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4.xml" ContentType="application/vnd.openxmlformats-officedocument.theme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5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6.xml" ContentType="application/vnd.openxmlformats-officedocument.theme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theme/theme7.xml" ContentType="application/vnd.openxmlformats-officedocument.theme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8.xml" ContentType="application/vnd.openxmlformats-officedocument.theme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4" r:id="rId2"/>
    <p:sldMasterId id="2147483686" r:id="rId3"/>
    <p:sldMasterId id="2147483698" r:id="rId4"/>
    <p:sldMasterId id="2147483713" r:id="rId5"/>
    <p:sldMasterId id="2147483725" r:id="rId6"/>
    <p:sldMasterId id="2147483737" r:id="rId7"/>
    <p:sldMasterId id="2147483749" r:id="rId8"/>
    <p:sldMasterId id="2147483761" r:id="rId9"/>
  </p:sldMasterIdLst>
  <p:notesMasterIdLst>
    <p:notesMasterId r:id="rId35"/>
  </p:notesMasterIdLst>
  <p:sldIdLst>
    <p:sldId id="265" r:id="rId10"/>
    <p:sldId id="264" r:id="rId11"/>
    <p:sldId id="266" r:id="rId12"/>
    <p:sldId id="267" r:id="rId13"/>
    <p:sldId id="257" r:id="rId14"/>
    <p:sldId id="258" r:id="rId15"/>
    <p:sldId id="261" r:id="rId16"/>
    <p:sldId id="262" r:id="rId17"/>
    <p:sldId id="263" r:id="rId18"/>
    <p:sldId id="269" r:id="rId19"/>
    <p:sldId id="259" r:id="rId20"/>
    <p:sldId id="268" r:id="rId21"/>
    <p:sldId id="260" r:id="rId22"/>
    <p:sldId id="270" r:id="rId23"/>
    <p:sldId id="271" r:id="rId24"/>
    <p:sldId id="272" r:id="rId25"/>
    <p:sldId id="273" r:id="rId26"/>
    <p:sldId id="274" r:id="rId27"/>
    <p:sldId id="276" r:id="rId28"/>
    <p:sldId id="277" r:id="rId29"/>
    <p:sldId id="278" r:id="rId30"/>
    <p:sldId id="279" r:id="rId31"/>
    <p:sldId id="280" r:id="rId32"/>
    <p:sldId id="281" r:id="rId33"/>
    <p:sldId id="285" r:id="rId34"/>
  </p:sldIdLst>
  <p:sldSz cx="9144000" cy="6858000" type="screen4x3"/>
  <p:notesSz cx="6858000" cy="9144000"/>
  <p:defaultTextStyle>
    <a:defPPr>
      <a:defRPr lang="it-IT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>
        <p:scale>
          <a:sx n="50" d="100"/>
          <a:sy n="50" d="100"/>
        </p:scale>
        <p:origin x="-1724" y="-39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26" Type="http://schemas.openxmlformats.org/officeDocument/2006/relationships/slide" Target="slides/slide17.xml"/><Relationship Id="rId39" Type="http://schemas.openxmlformats.org/officeDocument/2006/relationships/tableStyles" Target="tableStyles.xml"/><Relationship Id="rId21" Type="http://schemas.openxmlformats.org/officeDocument/2006/relationships/slide" Target="slides/slide12.xml"/><Relationship Id="rId34" Type="http://schemas.openxmlformats.org/officeDocument/2006/relationships/slide" Target="slides/slide25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slide" Target="slides/slide24.xml"/><Relationship Id="rId38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0" Type="http://schemas.openxmlformats.org/officeDocument/2006/relationships/slide" Target="slides/slide11.xml"/><Relationship Id="rId29" Type="http://schemas.openxmlformats.org/officeDocument/2006/relationships/slide" Target="slides/slide20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slide" Target="slides/slide23.xml"/><Relationship Id="rId37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presProps" Target="presProps.xml"/><Relationship Id="rId10" Type="http://schemas.openxmlformats.org/officeDocument/2006/relationships/slide" Target="slides/slide1.xml"/><Relationship Id="rId19" Type="http://schemas.openxmlformats.org/officeDocument/2006/relationships/slide" Target="slides/slide10.xml"/><Relationship Id="rId31" Type="http://schemas.openxmlformats.org/officeDocument/2006/relationships/slide" Target="slides/slide22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slide" Target="slides/slide21.xml"/><Relationship Id="rId35" Type="http://schemas.openxmlformats.org/officeDocument/2006/relationships/notesMaster" Target="notesMasters/notesMaster1.xml"/><Relationship Id="rId8" Type="http://schemas.openxmlformats.org/officeDocument/2006/relationships/slideMaster" Target="slideMasters/slideMaster8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ntestazion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it-IT"/>
          </a:p>
        </p:txBody>
      </p:sp>
      <p:sp>
        <p:nvSpPr>
          <p:cNvPr id="3" name="Segnaposto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DEF16A4-9197-477D-9548-A62F4E773AFA}" type="datetimeFigureOut">
              <a:rPr lang="it-IT" smtClean="0"/>
              <a:t>14/03/2016</a:t>
            </a:fld>
            <a:endParaRPr lang="it-IT"/>
          </a:p>
        </p:txBody>
      </p:sp>
      <p:sp>
        <p:nvSpPr>
          <p:cNvPr id="4" name="Segnaposto immagin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it-IT"/>
          </a:p>
        </p:txBody>
      </p:sp>
      <p:sp>
        <p:nvSpPr>
          <p:cNvPr id="5" name="Segnaposto note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it-IT"/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2D97903-DB52-42B1-8C69-0B25327FE2B2}" type="slidenum">
              <a:rPr lang="it-IT" smtClean="0"/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665121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Segnaposto immagine diapositiva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8851" name="Segnaposto note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it-IT" altLang="it-IT" smtClean="0">
              <a:latin typeface="Arial" pitchFamily="34" charset="0"/>
            </a:endParaRPr>
          </a:p>
        </p:txBody>
      </p:sp>
      <p:sp>
        <p:nvSpPr>
          <p:cNvPr id="78852" name="Segnaposto numero diapositiva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fld id="{A36DD55F-1731-47CB-B572-79799A70779B}" type="slidenum">
              <a:rPr lang="en-US" altLang="it-IT" sz="1200">
                <a:solidFill>
                  <a:prstClr val="black"/>
                </a:solidFill>
              </a:rPr>
              <a:pPr/>
              <a:t>5</a:t>
            </a:fld>
            <a:endParaRPr lang="en-US" altLang="it-IT" sz="120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Segnaposto immagine diapositiva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9875" name="Segnaposto note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it-IT" altLang="it-IT" smtClean="0">
              <a:latin typeface="Arial" pitchFamily="34" charset="0"/>
            </a:endParaRPr>
          </a:p>
          <a:p>
            <a:endParaRPr lang="it-IT" altLang="it-IT" smtClean="0">
              <a:latin typeface="Arial" pitchFamily="34" charset="0"/>
            </a:endParaRPr>
          </a:p>
        </p:txBody>
      </p:sp>
      <p:sp>
        <p:nvSpPr>
          <p:cNvPr id="79876" name="Segnaposto numero diapositiva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fld id="{FC11A31E-54FD-467E-834F-DCEB463AC4DA}" type="slidenum">
              <a:rPr lang="en-US" altLang="it-IT" sz="1200">
                <a:solidFill>
                  <a:prstClr val="black"/>
                </a:solidFill>
              </a:rPr>
              <a:pPr/>
              <a:t>6</a:t>
            </a:fld>
            <a:endParaRPr lang="en-US" altLang="it-IT" sz="120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fld id="{FCC2D288-1780-4088-AE7F-B784F2060196}" type="slidenum">
              <a:rPr lang="it-IT" altLang="it-IT" sz="1200" smtClean="0"/>
              <a:pPr/>
              <a:t>11</a:t>
            </a:fld>
            <a:endParaRPr lang="it-IT" altLang="it-IT" sz="1200" smtClean="0"/>
          </a:p>
        </p:txBody>
      </p:sp>
      <p:sp>
        <p:nvSpPr>
          <p:cNvPr id="81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GB" altLang="it-IT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74811894-3DBC-48E7-9D86-89078984E4E5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20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467216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74811894-3DBC-48E7-9D86-89078984E4E5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21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467216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9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oundRect">
            <a:avLst>
              <a:gd name="adj" fmla="val 2662"/>
            </a:avLst>
          </a:pr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de-DE" b="1">
              <a:solidFill>
                <a:srgbClr val="000000"/>
              </a:solidFill>
            </a:endParaRPr>
          </a:p>
        </p:txBody>
      </p:sp>
      <p:sp>
        <p:nvSpPr>
          <p:cNvPr id="5" name="AutoShape 3"/>
          <p:cNvSpPr>
            <a:spLocks noChangeArrowheads="1"/>
          </p:cNvSpPr>
          <p:nvPr/>
        </p:nvSpPr>
        <p:spPr bwMode="auto">
          <a:xfrm>
            <a:off x="79375" y="79375"/>
            <a:ext cx="8964613" cy="530225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chemeClr val="hlink"/>
              </a:gs>
              <a:gs pos="100000">
                <a:schemeClr val="folHlink"/>
              </a:gs>
            </a:gsLst>
            <a:lin ang="270000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it-IT" sz="16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31428" name="Rectangle 4"/>
          <p:cNvSpPr>
            <a:spLocks noGrp="1" noChangeArrowheads="1"/>
          </p:cNvSpPr>
          <p:nvPr>
            <p:ph type="ctrTitle"/>
          </p:nvPr>
        </p:nvSpPr>
        <p:spPr>
          <a:xfrm>
            <a:off x="228600" y="192088"/>
            <a:ext cx="8736013" cy="417512"/>
          </a:xfrm>
        </p:spPr>
        <p:txBody>
          <a:bodyPr/>
          <a:lstStyle>
            <a:lvl1pPr>
              <a:defRPr/>
            </a:lvl1pPr>
          </a:lstStyle>
          <a:p>
            <a:r>
              <a:rPr lang="it-IT"/>
              <a:t>Fare clic per modificare lo stile del titolo</a:t>
            </a:r>
          </a:p>
        </p:txBody>
      </p:sp>
      <p:sp>
        <p:nvSpPr>
          <p:cNvPr id="231429" name="Rectangle 5"/>
          <p:cNvSpPr>
            <a:spLocks noGrp="1" noChangeArrowheads="1"/>
          </p:cNvSpPr>
          <p:nvPr>
            <p:ph type="subTitle" idx="1"/>
          </p:nvPr>
        </p:nvSpPr>
        <p:spPr>
          <a:xfrm>
            <a:off x="1447800" y="2133600"/>
            <a:ext cx="7010400" cy="16002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it-IT"/>
              <a:t>Fare clic per modificare lo stile del sottotitolo dello schema</a:t>
            </a:r>
          </a:p>
        </p:txBody>
      </p:sp>
    </p:spTree>
    <p:extLst>
      <p:ext uri="{BB962C8B-B14F-4D97-AF65-F5344CB8AC3E}">
        <p14:creationId xmlns:p14="http://schemas.microsoft.com/office/powerpoint/2010/main" val="354285114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66768716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6639E-96CF-4485-9FA4-D72DE6DAF6AD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9E4D1D-F89B-4015-8047-C3254C8EC618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1442629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9F97CF-3EAF-4D54-BB68-0AAED231D89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E1FB8C-923A-4D01-8D17-D7A919A6E5C1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8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08551293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D0F2EB-193C-4279-81B1-A869C5CF4A62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B578254-1C6E-44FA-8712-001907CEAF2B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5286905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BE9403-D09C-406A-AD25-1CE136FB5501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436964-4DA0-477F-B89E-50F6C2844E78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84073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45E630-9B2E-41EF-A078-945AE7697E9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FABB79-140E-4E7D-96BE-32C84BD484DA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967379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>
            <a:spLocks noGrp="1"/>
          </p:cNvSpPr>
          <p:nvPr>
            <p:ph type="title" orient="vert"/>
          </p:nvPr>
        </p:nvSpPr>
        <p:spPr>
          <a:xfrm>
            <a:off x="6769100" y="204788"/>
            <a:ext cx="2195513" cy="6000750"/>
          </a:xfrm>
        </p:spPr>
        <p:txBody>
          <a:bodyPr vert="eaVert"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>
          <a:xfrm>
            <a:off x="179388" y="204788"/>
            <a:ext cx="6437312" cy="6000750"/>
          </a:xfrm>
        </p:spPr>
        <p:txBody>
          <a:bodyPr vert="eaVert"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2540523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olo, test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228600" y="204788"/>
            <a:ext cx="8736013" cy="328612"/>
          </a:xfrm>
        </p:spPr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2"/>
          <p:cNvSpPr>
            <a:spLocks noGrp="1"/>
          </p:cNvSpPr>
          <p:nvPr>
            <p:ph type="body" sz="half" idx="1"/>
          </p:nvPr>
        </p:nvSpPr>
        <p:spPr>
          <a:xfrm>
            <a:off x="179388" y="1022350"/>
            <a:ext cx="4316412" cy="5183188"/>
          </a:xfrm>
        </p:spPr>
        <p:txBody>
          <a:bodyPr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648200" y="1022350"/>
            <a:ext cx="4316413" cy="5183188"/>
          </a:xfrm>
        </p:spPr>
        <p:txBody>
          <a:bodyPr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7524470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olo e tabel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228600" y="204788"/>
            <a:ext cx="8736013" cy="328612"/>
          </a:xfrm>
        </p:spPr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abella 2"/>
          <p:cNvSpPr>
            <a:spLocks noGrp="1"/>
          </p:cNvSpPr>
          <p:nvPr>
            <p:ph type="tbl" idx="1"/>
          </p:nvPr>
        </p:nvSpPr>
        <p:spPr>
          <a:xfrm>
            <a:off x="179388" y="1022350"/>
            <a:ext cx="8785225" cy="5183188"/>
          </a:xfrm>
        </p:spPr>
        <p:txBody>
          <a:bodyPr/>
          <a:lstStyle/>
          <a:p>
            <a:pPr lvl="0"/>
            <a:endParaRPr lang="it-IT" noProof="0" smtClean="0"/>
          </a:p>
        </p:txBody>
      </p:sp>
    </p:spTree>
    <p:extLst>
      <p:ext uri="{BB962C8B-B14F-4D97-AF65-F5344CB8AC3E}">
        <p14:creationId xmlns:p14="http://schemas.microsoft.com/office/powerpoint/2010/main" val="267851777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E88BC9-821D-46A8-AFD6-230492E8C9AF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CEDD16-26BB-499A-B2DD-1A21E2267E13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685140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 userDrawn="1"/>
        </p:nvSpPr>
        <p:spPr>
          <a:xfrm>
            <a:off x="381000" y="7620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A6C9E0-4FF1-484C-A494-46CCBBD688D5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702301-CA95-4515-BC2A-2500D749F804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575420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C2A545-8EFC-4637-800E-2B076FC7AE67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3D5B4A-B9B8-4683-95A2-68228DAD1964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69860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/>
          <p:cNvSpPr/>
          <p:nvPr userDrawn="1"/>
        </p:nvSpPr>
        <p:spPr>
          <a:xfrm>
            <a:off x="381000" y="12192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32DE65-D62C-494B-B749-34D6AA327F1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01ABEB-9065-4918-9B62-A7115F294BBA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78131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/>
          <p:nvPr userDrawn="1"/>
        </p:nvSpPr>
        <p:spPr>
          <a:xfrm>
            <a:off x="381000" y="12192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8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CCA928-6483-4B86-97FE-A8AD55448C01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028DEF-0B2B-4340-AB8D-3E0EF0C91B72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1587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381000" y="12192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E5E72E-9EC9-47A0-98C8-1DB53765EE72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68F6EFB-0ECE-46BE-9404-2DB511FFC3DC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7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048620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3169790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6639E-96CF-4485-9FA4-D72DE6DAF6AD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9E4D1D-F89B-4015-8047-C3254C8EC618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816589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9F97CF-3EAF-4D54-BB68-0AAED231D89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E1FB8C-923A-4D01-8D17-D7A919A6E5C1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8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2509299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D0F2EB-193C-4279-81B1-A869C5CF4A62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B578254-1C6E-44FA-8712-001907CEAF2B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475525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BE9403-D09C-406A-AD25-1CE136FB5501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436964-4DA0-477F-B89E-50F6C2844E78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558802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45E630-9B2E-41EF-A078-945AE7697E9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FABB79-140E-4E7D-96BE-32C84BD484DA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781735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E88BC9-821D-46A8-AFD6-230492E8C9AF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CEDD16-26BB-499A-B2DD-1A21E2267E13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833875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 userDrawn="1"/>
        </p:nvSpPr>
        <p:spPr>
          <a:xfrm>
            <a:off x="381000" y="7620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A6C9E0-4FF1-484C-A494-46CCBBD688D5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702301-CA95-4515-BC2A-2500D749F804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73494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C2A545-8EFC-4637-800E-2B076FC7AE67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3D5B4A-B9B8-4683-95A2-68228DAD1964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980440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/>
          <p:cNvSpPr/>
          <p:nvPr userDrawn="1"/>
        </p:nvSpPr>
        <p:spPr>
          <a:xfrm>
            <a:off x="381000" y="12192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32DE65-D62C-494B-B749-34D6AA327F1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01ABEB-9065-4918-9B62-A7115F294BBA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831460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/>
          <p:nvPr userDrawn="1"/>
        </p:nvSpPr>
        <p:spPr>
          <a:xfrm>
            <a:off x="381000" y="12192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8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CCA928-6483-4B86-97FE-A8AD55448C01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028DEF-0B2B-4340-AB8D-3E0EF0C91B72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785859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</p:spTree>
    <p:extLst>
      <p:ext uri="{BB962C8B-B14F-4D97-AF65-F5344CB8AC3E}">
        <p14:creationId xmlns:p14="http://schemas.microsoft.com/office/powerpoint/2010/main" val="111537900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381000" y="12192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E5E72E-9EC9-47A0-98C8-1DB53765EE72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68F6EFB-0ECE-46BE-9404-2DB511FFC3DC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7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8172498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6639E-96CF-4485-9FA4-D72DE6DAF6AD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9E4D1D-F89B-4015-8047-C3254C8EC618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490067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9F97CF-3EAF-4D54-BB68-0AAED231D89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E1FB8C-923A-4D01-8D17-D7A919A6E5C1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8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1134695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D0F2EB-193C-4279-81B1-A869C5CF4A62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B578254-1C6E-44FA-8712-001907CEAF2B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481413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BE9403-D09C-406A-AD25-1CE136FB5501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436964-4DA0-477F-B89E-50F6C2844E78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969993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45E630-9B2E-41EF-A078-945AE7697E9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FABB79-140E-4E7D-96BE-32C84BD484DA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750255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oundRect">
            <a:avLst>
              <a:gd name="adj" fmla="val 2662"/>
            </a:avLst>
          </a:pr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de-DE" b="1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5" name="Rettangolo 4"/>
          <p:cNvSpPr/>
          <p:nvPr userDrawn="1"/>
        </p:nvSpPr>
        <p:spPr bwMode="auto">
          <a:xfrm>
            <a:off x="-3175" y="6477000"/>
            <a:ext cx="9144000" cy="395288"/>
          </a:xfrm>
          <a:prstGeom prst="rect">
            <a:avLst/>
          </a:prstGeom>
          <a:solidFill>
            <a:srgbClr val="6B8EB4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it-IT" sz="1600" dirty="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grpSp>
        <p:nvGrpSpPr>
          <p:cNvPr id="6" name="Gruppo 6"/>
          <p:cNvGrpSpPr>
            <a:grpSpLocks/>
          </p:cNvGrpSpPr>
          <p:nvPr userDrawn="1"/>
        </p:nvGrpSpPr>
        <p:grpSpPr bwMode="auto">
          <a:xfrm>
            <a:off x="0" y="0"/>
            <a:ext cx="9161463" cy="762000"/>
            <a:chOff x="-4763" y="-4763"/>
            <a:chExt cx="9162000" cy="762000"/>
          </a:xfrm>
        </p:grpSpPr>
        <p:sp>
          <p:nvSpPr>
            <p:cNvPr id="7" name="Rettangolo 6"/>
            <p:cNvSpPr/>
            <p:nvPr userDrawn="1"/>
          </p:nvSpPr>
          <p:spPr bwMode="auto">
            <a:xfrm>
              <a:off x="-4763" y="604837"/>
              <a:ext cx="9162000" cy="152400"/>
            </a:xfrm>
            <a:prstGeom prst="rect">
              <a:avLst/>
            </a:prstGeom>
            <a:solidFill>
              <a:srgbClr val="6492D6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it-IT" sz="160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8" name="Rettangolo 7"/>
            <p:cNvSpPr/>
            <p:nvPr userDrawn="1"/>
          </p:nvSpPr>
          <p:spPr bwMode="auto">
            <a:xfrm>
              <a:off x="-4763" y="528637"/>
              <a:ext cx="9162000" cy="76200"/>
            </a:xfrm>
            <a:prstGeom prst="rect">
              <a:avLst/>
            </a:prstGeom>
            <a:solidFill>
              <a:schemeClr val="accent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it-IT" sz="160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9" name="Rettangolo 8"/>
            <p:cNvSpPr/>
            <p:nvPr userDrawn="1"/>
          </p:nvSpPr>
          <p:spPr bwMode="auto">
            <a:xfrm>
              <a:off x="-4763" y="-4763"/>
              <a:ext cx="9162000" cy="533400"/>
            </a:xfrm>
            <a:prstGeom prst="rect">
              <a:avLst/>
            </a:prstGeom>
            <a:solidFill>
              <a:srgbClr val="00305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it-IT" sz="16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</p:grpSp>
      <p:sp>
        <p:nvSpPr>
          <p:cNvPr id="231428" name="Rectangle 4"/>
          <p:cNvSpPr>
            <a:spLocks noGrp="1" noChangeArrowheads="1"/>
          </p:cNvSpPr>
          <p:nvPr>
            <p:ph type="ctrTitle"/>
          </p:nvPr>
        </p:nvSpPr>
        <p:spPr>
          <a:xfrm>
            <a:off x="228600" y="192088"/>
            <a:ext cx="8736013" cy="417512"/>
          </a:xfrm>
        </p:spPr>
        <p:txBody>
          <a:bodyPr/>
          <a:lstStyle>
            <a:lvl1pPr>
              <a:defRPr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231429" name="Rectangle 5"/>
          <p:cNvSpPr>
            <a:spLocks noGrp="1" noChangeArrowheads="1"/>
          </p:cNvSpPr>
          <p:nvPr>
            <p:ph type="subTitle" idx="1"/>
          </p:nvPr>
        </p:nvSpPr>
        <p:spPr>
          <a:xfrm>
            <a:off x="1066800" y="2514600"/>
            <a:ext cx="7010400" cy="16002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it-IT" dirty="0" smtClean="0"/>
              <a:t>Fare clic per modificare lo stile del sottotitolo dello schema</a:t>
            </a:r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109834512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4" name="Rectangle 11"/>
          <p:cNvSpPr>
            <a:spLocks noGrp="1" noChangeArrowheads="1"/>
          </p:cNvSpPr>
          <p:nvPr>
            <p:ph type="ftr" sz="quarter" idx="10"/>
          </p:nvPr>
        </p:nvSpPr>
        <p:spPr>
          <a:xfrm>
            <a:off x="144463" y="6583363"/>
            <a:ext cx="8610600" cy="274637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EndoCAS – University of Pisa</a:t>
            </a:r>
          </a:p>
        </p:txBody>
      </p:sp>
    </p:spTree>
    <p:extLst>
      <p:ext uri="{BB962C8B-B14F-4D97-AF65-F5344CB8AC3E}">
        <p14:creationId xmlns:p14="http://schemas.microsoft.com/office/powerpoint/2010/main" val="301458281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 dirty="0" smtClean="0"/>
              <a:t>Fare clic per modificare stili del testo dello schema</a:t>
            </a:r>
          </a:p>
          <a:p>
            <a:pPr lvl="1"/>
            <a:r>
              <a:rPr lang="it-IT" dirty="0" smtClean="0"/>
              <a:t>Secondo livello</a:t>
            </a:r>
          </a:p>
          <a:p>
            <a:pPr lvl="2"/>
            <a:r>
              <a:rPr lang="it-IT" dirty="0" smtClean="0"/>
              <a:t>Terzo livello</a:t>
            </a:r>
          </a:p>
          <a:p>
            <a:pPr lvl="3"/>
            <a:r>
              <a:rPr lang="it-IT" dirty="0" smtClean="0"/>
              <a:t>Quarto livello</a:t>
            </a:r>
          </a:p>
          <a:p>
            <a:pPr lvl="4"/>
            <a:r>
              <a:rPr lang="it-IT" dirty="0" smtClean="0"/>
              <a:t>Quinto livello</a:t>
            </a:r>
            <a:endParaRPr lang="it-IT" dirty="0"/>
          </a:p>
        </p:txBody>
      </p:sp>
      <p:sp>
        <p:nvSpPr>
          <p:cNvPr id="4" name="Rectangle 11"/>
          <p:cNvSpPr>
            <a:spLocks noGrp="1" noChangeArrowheads="1"/>
          </p:cNvSpPr>
          <p:nvPr>
            <p:ph type="ftr" sz="quarter" idx="10"/>
          </p:nvPr>
        </p:nvSpPr>
        <p:spPr>
          <a:xfrm>
            <a:off x="144463" y="6583363"/>
            <a:ext cx="8610600" cy="274637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EndoCAS – University of Pisa</a:t>
            </a:r>
          </a:p>
        </p:txBody>
      </p:sp>
    </p:spTree>
    <p:extLst>
      <p:ext uri="{BB962C8B-B14F-4D97-AF65-F5344CB8AC3E}">
        <p14:creationId xmlns:p14="http://schemas.microsoft.com/office/powerpoint/2010/main" val="276109429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sz="half" idx="1"/>
          </p:nvPr>
        </p:nvSpPr>
        <p:spPr>
          <a:xfrm>
            <a:off x="179388" y="1022350"/>
            <a:ext cx="4316412" cy="51831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 dirty="0" smtClean="0"/>
              <a:t>Fare clic per modificare stili del testo dello schema</a:t>
            </a:r>
          </a:p>
          <a:p>
            <a:pPr lvl="1"/>
            <a:r>
              <a:rPr lang="it-IT" dirty="0" smtClean="0"/>
              <a:t>Secondo livello</a:t>
            </a:r>
          </a:p>
          <a:p>
            <a:pPr lvl="2"/>
            <a:r>
              <a:rPr lang="it-IT" dirty="0" smtClean="0"/>
              <a:t>Terzo livello</a:t>
            </a:r>
          </a:p>
          <a:p>
            <a:pPr lvl="3"/>
            <a:r>
              <a:rPr lang="it-IT" dirty="0" smtClean="0"/>
              <a:t>Quarto livello</a:t>
            </a:r>
          </a:p>
          <a:p>
            <a:pPr lvl="4"/>
            <a:r>
              <a:rPr lang="it-IT" dirty="0" smtClean="0"/>
              <a:t>Quinto livello</a:t>
            </a:r>
            <a:endParaRPr lang="it-IT" dirty="0"/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648200" y="1022350"/>
            <a:ext cx="4316413" cy="51831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 dirty="0" smtClean="0"/>
              <a:t>Fare clic per modificare stili del testo dello schema</a:t>
            </a:r>
          </a:p>
          <a:p>
            <a:pPr lvl="1"/>
            <a:r>
              <a:rPr lang="it-IT" dirty="0" smtClean="0"/>
              <a:t>Secondo livello</a:t>
            </a:r>
          </a:p>
          <a:p>
            <a:pPr lvl="2"/>
            <a:r>
              <a:rPr lang="it-IT" dirty="0" smtClean="0"/>
              <a:t>Terzo livello</a:t>
            </a:r>
          </a:p>
          <a:p>
            <a:pPr lvl="3"/>
            <a:r>
              <a:rPr lang="it-IT" dirty="0" smtClean="0"/>
              <a:t>Quarto livello</a:t>
            </a:r>
          </a:p>
          <a:p>
            <a:pPr lvl="4"/>
            <a:r>
              <a:rPr lang="it-IT" dirty="0" smtClean="0"/>
              <a:t>Quinto livello</a:t>
            </a:r>
            <a:endParaRPr lang="it-IT" dirty="0"/>
          </a:p>
        </p:txBody>
      </p:sp>
      <p:sp>
        <p:nvSpPr>
          <p:cNvPr id="5" name="Rectangle 11"/>
          <p:cNvSpPr>
            <a:spLocks noGrp="1" noChangeArrowheads="1"/>
          </p:cNvSpPr>
          <p:nvPr>
            <p:ph type="ftr" sz="quarter" idx="10"/>
          </p:nvPr>
        </p:nvSpPr>
        <p:spPr>
          <a:xfrm>
            <a:off x="144463" y="6583363"/>
            <a:ext cx="8610600" cy="274637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EndoCAS – University of Pisa</a:t>
            </a:r>
          </a:p>
        </p:txBody>
      </p:sp>
    </p:spTree>
    <p:extLst>
      <p:ext uri="{BB962C8B-B14F-4D97-AF65-F5344CB8AC3E}">
        <p14:creationId xmlns:p14="http://schemas.microsoft.com/office/powerpoint/2010/main" val="400885674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sz="half" idx="1"/>
          </p:nvPr>
        </p:nvSpPr>
        <p:spPr>
          <a:xfrm>
            <a:off x="179388" y="1022350"/>
            <a:ext cx="4316412" cy="51831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648200" y="1022350"/>
            <a:ext cx="4316413" cy="51831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4031085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5" name="Segnaposto tes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7" name="Rectangle 11"/>
          <p:cNvSpPr>
            <a:spLocks noGrp="1" noChangeArrowheads="1"/>
          </p:cNvSpPr>
          <p:nvPr>
            <p:ph type="ftr" sz="quarter" idx="10"/>
          </p:nvPr>
        </p:nvSpPr>
        <p:spPr>
          <a:xfrm>
            <a:off x="144463" y="6583363"/>
            <a:ext cx="8610600" cy="274637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EndoCAS – University of Pisa</a:t>
            </a:r>
          </a:p>
        </p:txBody>
      </p:sp>
    </p:spTree>
    <p:extLst>
      <p:ext uri="{BB962C8B-B14F-4D97-AF65-F5344CB8AC3E}">
        <p14:creationId xmlns:p14="http://schemas.microsoft.com/office/powerpoint/2010/main" val="34278144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j-lt"/>
              </a:defRPr>
            </a:lvl1pPr>
          </a:lstStyle>
          <a:p>
            <a:r>
              <a:rPr lang="it-IT" dirty="0" smtClean="0"/>
              <a:t>Fare clic per modificare lo stile del titolo</a:t>
            </a:r>
            <a:endParaRPr lang="it-IT" dirty="0"/>
          </a:p>
        </p:txBody>
      </p:sp>
      <p:sp>
        <p:nvSpPr>
          <p:cNvPr id="3" name="Rectangle 11"/>
          <p:cNvSpPr>
            <a:spLocks noGrp="1" noChangeArrowheads="1"/>
          </p:cNvSpPr>
          <p:nvPr>
            <p:ph type="ftr" sz="quarter" idx="10"/>
          </p:nvPr>
        </p:nvSpPr>
        <p:spPr>
          <a:xfrm>
            <a:off x="144463" y="6583363"/>
            <a:ext cx="8610600" cy="274637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EndoCAS – University of Pisa</a:t>
            </a:r>
          </a:p>
        </p:txBody>
      </p:sp>
    </p:spTree>
    <p:extLst>
      <p:ext uri="{BB962C8B-B14F-4D97-AF65-F5344CB8AC3E}">
        <p14:creationId xmlns:p14="http://schemas.microsoft.com/office/powerpoint/2010/main" val="410592382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1"/>
          <p:cNvSpPr>
            <a:spLocks noGrp="1" noChangeArrowheads="1"/>
          </p:cNvSpPr>
          <p:nvPr>
            <p:ph type="ftr" sz="quarter" idx="10"/>
          </p:nvPr>
        </p:nvSpPr>
        <p:spPr>
          <a:xfrm>
            <a:off x="144463" y="6583363"/>
            <a:ext cx="8610600" cy="274637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EndoCAS – University of Pisa</a:t>
            </a:r>
          </a:p>
        </p:txBody>
      </p:sp>
    </p:spTree>
    <p:extLst>
      <p:ext uri="{BB962C8B-B14F-4D97-AF65-F5344CB8AC3E}">
        <p14:creationId xmlns:p14="http://schemas.microsoft.com/office/powerpoint/2010/main" val="152872778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852487"/>
            <a:ext cx="3008313" cy="112429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3575050" y="852487"/>
            <a:ext cx="5111750" cy="5662961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457200" y="2014537"/>
            <a:ext cx="3008313" cy="45386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 dirty="0" smtClean="0"/>
              <a:t>Fare clic per modificare stili del testo dello schema</a:t>
            </a:r>
          </a:p>
        </p:txBody>
      </p:sp>
      <p:sp>
        <p:nvSpPr>
          <p:cNvPr id="5" name="Rectangle 11"/>
          <p:cNvSpPr>
            <a:spLocks noGrp="1" noChangeArrowheads="1"/>
          </p:cNvSpPr>
          <p:nvPr>
            <p:ph type="ftr" sz="quarter" idx="10"/>
          </p:nvPr>
        </p:nvSpPr>
        <p:spPr>
          <a:xfrm>
            <a:off x="144463" y="6583363"/>
            <a:ext cx="8610600" cy="274637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EndoCAS – University of Pisa</a:t>
            </a:r>
          </a:p>
        </p:txBody>
      </p:sp>
    </p:spTree>
    <p:extLst>
      <p:ext uri="{BB962C8B-B14F-4D97-AF65-F5344CB8AC3E}">
        <p14:creationId xmlns:p14="http://schemas.microsoft.com/office/powerpoint/2010/main" val="268014601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immagin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it-IT" noProof="0" smtClean="0"/>
              <a:t>Fare clic sull'icona per inserire un'immagine</a:t>
            </a:r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5" name="Rectangle 11"/>
          <p:cNvSpPr>
            <a:spLocks noGrp="1" noChangeArrowheads="1"/>
          </p:cNvSpPr>
          <p:nvPr>
            <p:ph type="ftr" sz="quarter" idx="10"/>
          </p:nvPr>
        </p:nvSpPr>
        <p:spPr>
          <a:xfrm>
            <a:off x="144463" y="6583363"/>
            <a:ext cx="8610600" cy="274637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EndoCAS – University of Pisa</a:t>
            </a:r>
          </a:p>
        </p:txBody>
      </p:sp>
    </p:spTree>
    <p:extLst>
      <p:ext uri="{BB962C8B-B14F-4D97-AF65-F5344CB8AC3E}">
        <p14:creationId xmlns:p14="http://schemas.microsoft.com/office/powerpoint/2010/main" val="29592497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Rectangle 11"/>
          <p:cNvSpPr>
            <a:spLocks noGrp="1" noChangeArrowheads="1"/>
          </p:cNvSpPr>
          <p:nvPr>
            <p:ph type="ftr" sz="quarter" idx="10"/>
          </p:nvPr>
        </p:nvSpPr>
        <p:spPr>
          <a:xfrm>
            <a:off x="144463" y="6583363"/>
            <a:ext cx="8610600" cy="274637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EndoCAS – University of Pisa</a:t>
            </a:r>
          </a:p>
        </p:txBody>
      </p:sp>
    </p:spTree>
    <p:extLst>
      <p:ext uri="{BB962C8B-B14F-4D97-AF65-F5344CB8AC3E}">
        <p14:creationId xmlns:p14="http://schemas.microsoft.com/office/powerpoint/2010/main" val="135629742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>
            <a:spLocks noGrp="1"/>
          </p:cNvSpPr>
          <p:nvPr>
            <p:ph type="title" orient="vert"/>
          </p:nvPr>
        </p:nvSpPr>
        <p:spPr>
          <a:xfrm>
            <a:off x="6769100" y="204788"/>
            <a:ext cx="2195513" cy="6000750"/>
          </a:xfrm>
        </p:spPr>
        <p:txBody>
          <a:bodyPr vert="eaVert"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>
          <a:xfrm>
            <a:off x="179388" y="204788"/>
            <a:ext cx="6437312" cy="6000750"/>
          </a:xfrm>
        </p:spPr>
        <p:txBody>
          <a:bodyPr vert="eaVert"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Rectangle 11"/>
          <p:cNvSpPr>
            <a:spLocks noGrp="1" noChangeArrowheads="1"/>
          </p:cNvSpPr>
          <p:nvPr>
            <p:ph type="ftr" sz="quarter" idx="10"/>
          </p:nvPr>
        </p:nvSpPr>
        <p:spPr>
          <a:xfrm>
            <a:off x="144463" y="6583363"/>
            <a:ext cx="8610600" cy="274637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EndoCAS – University of Pisa</a:t>
            </a:r>
          </a:p>
        </p:txBody>
      </p:sp>
    </p:spTree>
    <p:extLst>
      <p:ext uri="{BB962C8B-B14F-4D97-AF65-F5344CB8AC3E}">
        <p14:creationId xmlns:p14="http://schemas.microsoft.com/office/powerpoint/2010/main" val="74774019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olo e tabel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228600" y="204788"/>
            <a:ext cx="8736013" cy="328612"/>
          </a:xfrm>
        </p:spPr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abella 2"/>
          <p:cNvSpPr>
            <a:spLocks noGrp="1"/>
          </p:cNvSpPr>
          <p:nvPr>
            <p:ph type="tbl" idx="1"/>
          </p:nvPr>
        </p:nvSpPr>
        <p:spPr>
          <a:xfrm>
            <a:off x="179388" y="1022350"/>
            <a:ext cx="8785225" cy="5183188"/>
          </a:xfrm>
        </p:spPr>
        <p:txBody>
          <a:bodyPr/>
          <a:lstStyle/>
          <a:p>
            <a:pPr lvl="0"/>
            <a:r>
              <a:rPr lang="it-IT" noProof="0" dirty="0" smtClean="0"/>
              <a:t>Fare clic sull'icona per inserire una tabella</a:t>
            </a:r>
          </a:p>
        </p:txBody>
      </p:sp>
      <p:sp>
        <p:nvSpPr>
          <p:cNvPr id="4" name="Rectangle 11"/>
          <p:cNvSpPr>
            <a:spLocks noGrp="1" noChangeArrowheads="1"/>
          </p:cNvSpPr>
          <p:nvPr>
            <p:ph type="ftr" sz="quarter" idx="10"/>
          </p:nvPr>
        </p:nvSpPr>
        <p:spPr>
          <a:xfrm>
            <a:off x="144463" y="6583363"/>
            <a:ext cx="8610600" cy="274637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EndoCAS – University of Pisa</a:t>
            </a:r>
          </a:p>
        </p:txBody>
      </p:sp>
    </p:spTree>
    <p:extLst>
      <p:ext uri="{BB962C8B-B14F-4D97-AF65-F5344CB8AC3E}">
        <p14:creationId xmlns:p14="http://schemas.microsoft.com/office/powerpoint/2010/main" val="401796288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olo, test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228600" y="204788"/>
            <a:ext cx="8736013" cy="328612"/>
          </a:xfrm>
        </p:spPr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2"/>
          <p:cNvSpPr>
            <a:spLocks noGrp="1"/>
          </p:cNvSpPr>
          <p:nvPr>
            <p:ph type="body" sz="half" idx="1"/>
          </p:nvPr>
        </p:nvSpPr>
        <p:spPr>
          <a:xfrm>
            <a:off x="179388" y="1022350"/>
            <a:ext cx="4316412" cy="5183188"/>
          </a:xfrm>
        </p:spPr>
        <p:txBody>
          <a:bodyPr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648200" y="1022350"/>
            <a:ext cx="4316413" cy="5183188"/>
          </a:xfrm>
        </p:spPr>
        <p:txBody>
          <a:bodyPr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5" name="Rectangle 11"/>
          <p:cNvSpPr>
            <a:spLocks noGrp="1" noChangeArrowheads="1"/>
          </p:cNvSpPr>
          <p:nvPr>
            <p:ph type="ftr" sz="quarter" idx="10"/>
          </p:nvPr>
        </p:nvSpPr>
        <p:spPr>
          <a:xfrm>
            <a:off x="304800" y="5105400"/>
            <a:ext cx="8610600" cy="274638"/>
          </a:xfrm>
          <a:prstGeom prst="rect">
            <a:avLst/>
          </a:prstGeom>
        </p:spPr>
        <p:txBody>
          <a:bodyPr/>
          <a:lstStyle>
            <a:lvl1pPr>
              <a:defRPr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it-IT">
                <a:solidFill>
                  <a:srgbClr val="000000"/>
                </a:solidFill>
                <a:cs typeface="Arial" pitchFamily="34" charset="0"/>
              </a:rPr>
              <a:t>EndoCAS – University of Pisa, Italy				Vincenzo Ferrari</a:t>
            </a:r>
          </a:p>
        </p:txBody>
      </p:sp>
    </p:spTree>
    <p:extLst>
      <p:ext uri="{BB962C8B-B14F-4D97-AF65-F5344CB8AC3E}">
        <p14:creationId xmlns:p14="http://schemas.microsoft.com/office/powerpoint/2010/main" val="286932871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Layout personalizza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84811885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5" name="Segnaposto tes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1868031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E88BC9-821D-46A8-AFD6-230492E8C9AF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CEDD16-26BB-499A-B2DD-1A21E2267E13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575869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 userDrawn="1"/>
        </p:nvSpPr>
        <p:spPr>
          <a:xfrm>
            <a:off x="381000" y="7620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A6C9E0-4FF1-484C-A494-46CCBBD688D5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702301-CA95-4515-BC2A-2500D749F804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570382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C2A545-8EFC-4637-800E-2B076FC7AE67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3D5B4A-B9B8-4683-95A2-68228DAD1964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437792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/>
          <p:cNvSpPr/>
          <p:nvPr userDrawn="1"/>
        </p:nvSpPr>
        <p:spPr>
          <a:xfrm>
            <a:off x="381000" y="12192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32DE65-D62C-494B-B749-34D6AA327F1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01ABEB-9065-4918-9B62-A7115F294BBA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118470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/>
          <p:nvPr userDrawn="1"/>
        </p:nvSpPr>
        <p:spPr>
          <a:xfrm>
            <a:off x="381000" y="12192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8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CCA928-6483-4B86-97FE-A8AD55448C01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028DEF-0B2B-4340-AB8D-3E0EF0C91B72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707161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381000" y="12192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E5E72E-9EC9-47A0-98C8-1DB53765EE72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68F6EFB-0ECE-46BE-9404-2DB511FFC3DC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7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9522025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6639E-96CF-4485-9FA4-D72DE6DAF6AD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9E4D1D-F89B-4015-8047-C3254C8EC618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128179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9F97CF-3EAF-4D54-BB68-0AAED231D89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E1FB8C-923A-4D01-8D17-D7A919A6E5C1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8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4758812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D0F2EB-193C-4279-81B1-A869C5CF4A62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B578254-1C6E-44FA-8712-001907CEAF2B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374839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BE9403-D09C-406A-AD25-1CE136FB5501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436964-4DA0-477F-B89E-50F6C2844E78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67556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0203460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45E630-9B2E-41EF-A078-945AE7697E9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FABB79-140E-4E7D-96BE-32C84BD484DA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990568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E88BC9-821D-46A8-AFD6-230492E8C9AF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CEDD16-26BB-499A-B2DD-1A21E2267E13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838900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 userDrawn="1"/>
        </p:nvSpPr>
        <p:spPr>
          <a:xfrm>
            <a:off x="381000" y="7620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A6C9E0-4FF1-484C-A494-46CCBBD688D5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702301-CA95-4515-BC2A-2500D749F804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242321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C2A545-8EFC-4637-800E-2B076FC7AE67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3D5B4A-B9B8-4683-95A2-68228DAD1964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125541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/>
          <p:cNvSpPr/>
          <p:nvPr userDrawn="1"/>
        </p:nvSpPr>
        <p:spPr>
          <a:xfrm>
            <a:off x="381000" y="12192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32DE65-D62C-494B-B749-34D6AA327F1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01ABEB-9065-4918-9B62-A7115F294BBA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657583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/>
          <p:nvPr userDrawn="1"/>
        </p:nvSpPr>
        <p:spPr>
          <a:xfrm>
            <a:off x="381000" y="12192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8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CCA928-6483-4B86-97FE-A8AD55448C01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028DEF-0B2B-4340-AB8D-3E0EF0C91B72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7746170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381000" y="12192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E5E72E-9EC9-47A0-98C8-1DB53765EE72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68F6EFB-0ECE-46BE-9404-2DB511FFC3DC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7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9462859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6639E-96CF-4485-9FA4-D72DE6DAF6AD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9E4D1D-F89B-4015-8047-C3254C8EC618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689517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9F97CF-3EAF-4D54-BB68-0AAED231D89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E1FB8C-923A-4D01-8D17-D7A919A6E5C1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8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9625168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D0F2EB-193C-4279-81B1-A869C5CF4A62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B578254-1C6E-44FA-8712-001907CEAF2B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486005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3825594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BE9403-D09C-406A-AD25-1CE136FB5501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436964-4DA0-477F-B89E-50F6C2844E78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310648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45E630-9B2E-41EF-A078-945AE7697E9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FABB79-140E-4E7D-96BE-32C84BD484DA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7692300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E88BC9-821D-46A8-AFD6-230492E8C9AF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CEDD16-26BB-499A-B2DD-1A21E2267E13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905043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 userDrawn="1"/>
        </p:nvSpPr>
        <p:spPr>
          <a:xfrm>
            <a:off x="381000" y="7620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A6C9E0-4FF1-484C-A494-46CCBBD688D5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702301-CA95-4515-BC2A-2500D749F804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9529717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C2A545-8EFC-4637-800E-2B076FC7AE67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3D5B4A-B9B8-4683-95A2-68228DAD1964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8050027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/>
          <p:cNvSpPr/>
          <p:nvPr userDrawn="1"/>
        </p:nvSpPr>
        <p:spPr>
          <a:xfrm>
            <a:off x="381000" y="12192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32DE65-D62C-494B-B749-34D6AA327F1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01ABEB-9065-4918-9B62-A7115F294BBA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649411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/>
          <p:nvPr userDrawn="1"/>
        </p:nvSpPr>
        <p:spPr>
          <a:xfrm>
            <a:off x="381000" y="12192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8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CCA928-6483-4B86-97FE-A8AD55448C01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028DEF-0B2B-4340-AB8D-3E0EF0C91B72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7873677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381000" y="12192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E5E72E-9EC9-47A0-98C8-1DB53765EE72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68F6EFB-0ECE-46BE-9404-2DB511FFC3DC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7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5726936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6639E-96CF-4485-9FA4-D72DE6DAF6AD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9E4D1D-F89B-4015-8047-C3254C8EC618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9047539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9F97CF-3EAF-4D54-BB68-0AAED231D89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E1FB8C-923A-4D01-8D17-D7A919A6E5C1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8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5220886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</p:spTree>
    <p:extLst>
      <p:ext uri="{BB962C8B-B14F-4D97-AF65-F5344CB8AC3E}">
        <p14:creationId xmlns:p14="http://schemas.microsoft.com/office/powerpoint/2010/main" val="1776904872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D0F2EB-193C-4279-81B1-A869C5CF4A62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B578254-1C6E-44FA-8712-001907CEAF2B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244607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BE9403-D09C-406A-AD25-1CE136FB5501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436964-4DA0-477F-B89E-50F6C2844E78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6202316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45E630-9B2E-41EF-A078-945AE7697E9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FABB79-140E-4E7D-96BE-32C84BD484DA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0592180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E88BC9-821D-46A8-AFD6-230492E8C9AF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CEDD16-26BB-499A-B2DD-1A21E2267E13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125588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 userDrawn="1"/>
        </p:nvSpPr>
        <p:spPr>
          <a:xfrm>
            <a:off x="381000" y="7620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A6C9E0-4FF1-484C-A494-46CCBBD688D5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702301-CA95-4515-BC2A-2500D749F804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250138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C2A545-8EFC-4637-800E-2B076FC7AE67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3D5B4A-B9B8-4683-95A2-68228DAD1964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2672057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/>
          <p:cNvSpPr/>
          <p:nvPr userDrawn="1"/>
        </p:nvSpPr>
        <p:spPr>
          <a:xfrm>
            <a:off x="381000" y="12192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32DE65-D62C-494B-B749-34D6AA327F1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01ABEB-9065-4918-9B62-A7115F294BBA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308766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/>
          <p:nvPr userDrawn="1"/>
        </p:nvSpPr>
        <p:spPr>
          <a:xfrm>
            <a:off x="381000" y="12192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8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CCA928-6483-4B86-97FE-A8AD55448C01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028DEF-0B2B-4340-AB8D-3E0EF0C91B72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3815716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381000" y="12192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E5E72E-9EC9-47A0-98C8-1DB53765EE72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68F6EFB-0ECE-46BE-9404-2DB511FFC3DC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7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2284424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6639E-96CF-4485-9FA4-D72DE6DAF6AD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9E4D1D-F89B-4015-8047-C3254C8EC618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285607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immagin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it-IT" noProof="0" smtClean="0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</p:spTree>
    <p:extLst>
      <p:ext uri="{BB962C8B-B14F-4D97-AF65-F5344CB8AC3E}">
        <p14:creationId xmlns:p14="http://schemas.microsoft.com/office/powerpoint/2010/main" val="754494401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9F97CF-3EAF-4D54-BB68-0AAED231D89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E1FB8C-923A-4D01-8D17-D7A919A6E5C1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8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97622020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D0F2EB-193C-4279-81B1-A869C5CF4A62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B578254-1C6E-44FA-8712-001907CEAF2B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4916683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BE9403-D09C-406A-AD25-1CE136FB5501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436964-4DA0-477F-B89E-50F6C2844E78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733276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45E630-9B2E-41EF-A078-945AE7697E9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FABB79-140E-4E7D-96BE-32C84BD484DA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4970607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E88BC9-821D-46A8-AFD6-230492E8C9AF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CEDD16-26BB-499A-B2DD-1A21E2267E13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2804607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 userDrawn="1"/>
        </p:nvSpPr>
        <p:spPr>
          <a:xfrm>
            <a:off x="381000" y="7620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A6C9E0-4FF1-484C-A494-46CCBBD688D5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702301-CA95-4515-BC2A-2500D749F804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0561177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C2A545-8EFC-4637-800E-2B076FC7AE67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3D5B4A-B9B8-4683-95A2-68228DAD1964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305725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/>
          <p:cNvSpPr/>
          <p:nvPr userDrawn="1"/>
        </p:nvSpPr>
        <p:spPr>
          <a:xfrm>
            <a:off x="381000" y="12192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32DE65-D62C-494B-B749-34D6AA327F1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01ABEB-9065-4918-9B62-A7115F294BBA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309506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/>
          <p:nvPr userDrawn="1"/>
        </p:nvSpPr>
        <p:spPr>
          <a:xfrm>
            <a:off x="381000" y="12192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8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CCA928-6483-4B86-97FE-A8AD55448C01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028DEF-0B2B-4340-AB8D-3E0EF0C91B72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6064124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381000" y="12192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E5E72E-9EC9-47A0-98C8-1DB53765EE72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68F6EFB-0ECE-46BE-9404-2DB511FFC3DC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7" name="Picture 7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5720319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slideLayout" Target="../slideLayouts/slideLayout48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slideLayout" Target="../slideLayouts/slideLayout47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5" Type="http://schemas.openxmlformats.org/officeDocument/2006/relationships/theme" Target="../theme/theme4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Relationship Id="rId14" Type="http://schemas.openxmlformats.org/officeDocument/2006/relationships/slideLayout" Target="../slideLayouts/slideLayout49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.xml"/><Relationship Id="rId3" Type="http://schemas.openxmlformats.org/officeDocument/2006/relationships/slideLayout" Target="../slideLayouts/slideLayout52.xml"/><Relationship Id="rId7" Type="http://schemas.openxmlformats.org/officeDocument/2006/relationships/slideLayout" Target="../slideLayouts/slideLayout56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51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5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59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7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9.xml"/><Relationship Id="rId3" Type="http://schemas.openxmlformats.org/officeDocument/2006/relationships/slideLayout" Target="../slideLayouts/slideLayout74.xml"/><Relationship Id="rId7" Type="http://schemas.openxmlformats.org/officeDocument/2006/relationships/slideLayout" Target="../slideLayouts/slideLayout78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73.xml"/><Relationship Id="rId1" Type="http://schemas.openxmlformats.org/officeDocument/2006/relationships/slideLayout" Target="../slideLayouts/slideLayout72.xml"/><Relationship Id="rId6" Type="http://schemas.openxmlformats.org/officeDocument/2006/relationships/slideLayout" Target="../slideLayouts/slideLayout77.xml"/><Relationship Id="rId11" Type="http://schemas.openxmlformats.org/officeDocument/2006/relationships/slideLayout" Target="../slideLayouts/slideLayout82.xml"/><Relationship Id="rId5" Type="http://schemas.openxmlformats.org/officeDocument/2006/relationships/slideLayout" Target="../slideLayouts/slideLayout76.xml"/><Relationship Id="rId10" Type="http://schemas.openxmlformats.org/officeDocument/2006/relationships/slideLayout" Target="../slideLayouts/slideLayout81.xml"/><Relationship Id="rId4" Type="http://schemas.openxmlformats.org/officeDocument/2006/relationships/slideLayout" Target="../slideLayouts/slideLayout75.xml"/><Relationship Id="rId9" Type="http://schemas.openxmlformats.org/officeDocument/2006/relationships/slideLayout" Target="../slideLayouts/slideLayout80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0.xml"/><Relationship Id="rId3" Type="http://schemas.openxmlformats.org/officeDocument/2006/relationships/slideLayout" Target="../slideLayouts/slideLayout85.xml"/><Relationship Id="rId7" Type="http://schemas.openxmlformats.org/officeDocument/2006/relationships/slideLayout" Target="../slideLayouts/slideLayout89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84.xml"/><Relationship Id="rId1" Type="http://schemas.openxmlformats.org/officeDocument/2006/relationships/slideLayout" Target="../slideLayouts/slideLayout83.xml"/><Relationship Id="rId6" Type="http://schemas.openxmlformats.org/officeDocument/2006/relationships/slideLayout" Target="../slideLayouts/slideLayout88.xml"/><Relationship Id="rId11" Type="http://schemas.openxmlformats.org/officeDocument/2006/relationships/slideLayout" Target="../slideLayouts/slideLayout93.xml"/><Relationship Id="rId5" Type="http://schemas.openxmlformats.org/officeDocument/2006/relationships/slideLayout" Target="../slideLayouts/slideLayout87.xml"/><Relationship Id="rId10" Type="http://schemas.openxmlformats.org/officeDocument/2006/relationships/slideLayout" Target="../slideLayouts/slideLayout92.xml"/><Relationship Id="rId4" Type="http://schemas.openxmlformats.org/officeDocument/2006/relationships/slideLayout" Target="../slideLayouts/slideLayout86.xml"/><Relationship Id="rId9" Type="http://schemas.openxmlformats.org/officeDocument/2006/relationships/slideLayout" Target="../slideLayouts/slideLayout91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.xml"/><Relationship Id="rId3" Type="http://schemas.openxmlformats.org/officeDocument/2006/relationships/slideLayout" Target="../slideLayouts/slideLayout96.xml"/><Relationship Id="rId7" Type="http://schemas.openxmlformats.org/officeDocument/2006/relationships/slideLayout" Target="../slideLayouts/slideLayout100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5.xml"/><Relationship Id="rId1" Type="http://schemas.openxmlformats.org/officeDocument/2006/relationships/slideLayout" Target="../slideLayouts/slideLayout94.xml"/><Relationship Id="rId6" Type="http://schemas.openxmlformats.org/officeDocument/2006/relationships/slideLayout" Target="../slideLayouts/slideLayout99.xml"/><Relationship Id="rId11" Type="http://schemas.openxmlformats.org/officeDocument/2006/relationships/slideLayout" Target="../slideLayouts/slideLayout104.xml"/><Relationship Id="rId5" Type="http://schemas.openxmlformats.org/officeDocument/2006/relationships/slideLayout" Target="../slideLayouts/slideLayout98.xml"/><Relationship Id="rId10" Type="http://schemas.openxmlformats.org/officeDocument/2006/relationships/slideLayout" Target="../slideLayouts/slideLayout103.xml"/><Relationship Id="rId4" Type="http://schemas.openxmlformats.org/officeDocument/2006/relationships/slideLayout" Target="../slideLayouts/slideLayout97.xml"/><Relationship Id="rId9" Type="http://schemas.openxmlformats.org/officeDocument/2006/relationships/slideLayout" Target="../slideLayouts/slideLayout10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AutoShap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oundRect">
            <a:avLst>
              <a:gd name="adj" fmla="val 2662"/>
            </a:avLst>
          </a:pr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it-IT" sz="16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30403" name="AutoShape 3"/>
          <p:cNvSpPr>
            <a:spLocks noChangeArrowheads="1"/>
          </p:cNvSpPr>
          <p:nvPr/>
        </p:nvSpPr>
        <p:spPr bwMode="auto">
          <a:xfrm>
            <a:off x="76200" y="79375"/>
            <a:ext cx="8964613" cy="530225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chemeClr val="hlink"/>
              </a:gs>
              <a:gs pos="100000">
                <a:schemeClr val="folHlink"/>
              </a:gs>
            </a:gsLst>
            <a:lin ang="270000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it-IT" sz="16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6388" name="Rectangle 4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204788"/>
            <a:ext cx="8736013" cy="328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IT" smtClean="0"/>
              <a:t>Fare clic per modificare lo stile del titolo</a:t>
            </a:r>
          </a:p>
        </p:txBody>
      </p:sp>
      <p:sp>
        <p:nvSpPr>
          <p:cNvPr id="16389" name="Rectangle 5"/>
          <p:cNvSpPr>
            <a:spLocks noGrp="1" noChangeArrowheads="1"/>
          </p:cNvSpPr>
          <p:nvPr>
            <p:ph type="body" idx="1"/>
          </p:nvPr>
        </p:nvSpPr>
        <p:spPr bwMode="auto">
          <a:xfrm>
            <a:off x="179388" y="1022350"/>
            <a:ext cx="8785225" cy="518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IT" smtClean="0"/>
              <a:t>Fare clic per modificare gli stili del testo dello schema</a:t>
            </a:r>
          </a:p>
          <a:p>
            <a:pPr lvl="1"/>
            <a:r>
              <a:rPr lang="it-IT" altLang="it-IT" smtClean="0"/>
              <a:t>Secondo livello</a:t>
            </a:r>
          </a:p>
          <a:p>
            <a:pPr lvl="2"/>
            <a:r>
              <a:rPr lang="it-IT" altLang="it-IT" smtClean="0"/>
              <a:t>Terzo livello</a:t>
            </a:r>
          </a:p>
          <a:p>
            <a:pPr lvl="3"/>
            <a:r>
              <a:rPr lang="it-IT" altLang="it-IT" smtClean="0"/>
              <a:t>Quarto livello</a:t>
            </a:r>
          </a:p>
          <a:p>
            <a:pPr lvl="4"/>
            <a:r>
              <a:rPr lang="it-IT" altLang="it-IT" smtClean="0"/>
              <a:t>Quinto livello</a:t>
            </a:r>
          </a:p>
        </p:txBody>
      </p:sp>
      <p:sp>
        <p:nvSpPr>
          <p:cNvPr id="230407" name="AutoShape 7"/>
          <p:cNvSpPr>
            <a:spLocks noChangeArrowheads="1"/>
          </p:cNvSpPr>
          <p:nvPr/>
        </p:nvSpPr>
        <p:spPr bwMode="auto">
          <a:xfrm>
            <a:off x="74613" y="949325"/>
            <a:ext cx="8964612" cy="5451475"/>
          </a:xfrm>
          <a:prstGeom prst="roundRect">
            <a:avLst>
              <a:gd name="adj" fmla="val 2889"/>
            </a:avLst>
          </a:prstGeom>
          <a:noFill/>
          <a:ln w="9525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it-IT" sz="16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30412" name="AutoShape 12"/>
          <p:cNvSpPr>
            <a:spLocks noChangeArrowheads="1"/>
          </p:cNvSpPr>
          <p:nvPr/>
        </p:nvSpPr>
        <p:spPr bwMode="auto">
          <a:xfrm>
            <a:off x="71438" y="6477000"/>
            <a:ext cx="8964612" cy="298450"/>
          </a:xfrm>
          <a:prstGeom prst="roundRect">
            <a:avLst>
              <a:gd name="adj" fmla="val 17134"/>
            </a:avLst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it-IT" sz="1600">
              <a:solidFill>
                <a:srgbClr val="000000"/>
              </a:solidFill>
              <a:latin typeface="Arial" charset="0"/>
            </a:endParaRPr>
          </a:p>
        </p:txBody>
      </p:sp>
      <p:pic>
        <p:nvPicPr>
          <p:cNvPr id="16392" name="Picture 13" descr="SoloOtrasparente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39700"/>
            <a:ext cx="417513" cy="423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426680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</p:sldLayoutIdLst>
  <p:timing>
    <p:tnLst>
      <p:par>
        <p:cTn id="1" dur="indefinite" restart="never" nodeType="tmRoot"/>
      </p:par>
    </p:tnLst>
  </p:timing>
  <p:hf sldNum="0"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2800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2800"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2800"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2800"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2800"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2800"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2800"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2800"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2800">
          <a:solidFill>
            <a:schemeClr val="bg1"/>
          </a:solidFill>
          <a:latin typeface="Verdana" pitchFamily="34" charset="0"/>
        </a:defRPr>
      </a:lvl9pPr>
    </p:titleStyle>
    <p:bodyStyle>
      <a:lvl1pPr marL="469900" indent="-4699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o"/>
        <a:defRPr sz="2200">
          <a:solidFill>
            <a:schemeClr val="tx1"/>
          </a:solidFill>
          <a:latin typeface="+mn-lt"/>
          <a:ea typeface="+mn-ea"/>
          <a:cs typeface="+mn-cs"/>
        </a:defRPr>
      </a:lvl1pPr>
      <a:lvl2pPr marL="908050" indent="-43656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2pPr>
      <a:lvl3pPr marL="1304925" indent="-39528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o"/>
        <a:defRPr sz="1900">
          <a:solidFill>
            <a:schemeClr val="tx1"/>
          </a:solidFill>
          <a:latin typeface="+mn-lt"/>
        </a:defRPr>
      </a:lvl3pPr>
      <a:lvl4pPr marL="1693863" indent="-3873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n"/>
        <a:defRPr sz="1600">
          <a:solidFill>
            <a:schemeClr val="tx1"/>
          </a:solidFill>
          <a:latin typeface="+mn-lt"/>
        </a:defRPr>
      </a:lvl4pPr>
      <a:lvl5pPr marL="2093913" indent="-398463" algn="l" rtl="0" eaLnBrk="0" fontAlgn="base" hangingPunct="0">
        <a:spcBef>
          <a:spcPct val="25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551113" indent="-398463" algn="l" rtl="0" fontAlgn="base">
        <a:spcBef>
          <a:spcPct val="25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3008313" indent="-398463" algn="l" rtl="0" fontAlgn="base">
        <a:spcBef>
          <a:spcPct val="25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465513" indent="-398463" algn="l" rtl="0" fontAlgn="base">
        <a:spcBef>
          <a:spcPct val="25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922713" indent="-398463" algn="l" rtl="0" fontAlgn="base">
        <a:spcBef>
          <a:spcPct val="25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8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8661045-8FEC-4574-A0F1-33A774C482ED}" type="datetimeFigureOut">
              <a:rPr lang="en-US">
                <a:solidFill>
                  <a:prstClr val="black">
                    <a:tint val="75000"/>
                  </a:prstClr>
                </a:solidFill>
                <a:ea typeface="ＭＳ Ｐゴシック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  <a:ea typeface="ＭＳ Ｐゴシック" pitchFamily="34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dirty="0">
                <a:solidFill>
                  <a:schemeClr val="tx1">
                    <a:tint val="75000"/>
                  </a:schemeClr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tint val="75000"/>
                </a:prstClr>
              </a:solidFill>
              <a:ea typeface="ＭＳ Ｐゴシック" pitchFamily="34" charset="-128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641EE0A5-14D0-44A7-9371-C0FE29309CD4}" type="slidenum">
              <a:rPr lang="en-US">
                <a:solidFill>
                  <a:prstClr val="black">
                    <a:tint val="75000"/>
                  </a:prstClr>
                </a:solidFill>
                <a:ea typeface="ＭＳ Ｐゴシック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2458426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6" r:id="rId2"/>
    <p:sldLayoutId id="2147483677" r:id="rId3"/>
    <p:sldLayoutId id="2147483678" r:id="rId4"/>
    <p:sldLayoutId id="2147483679" r:id="rId5"/>
    <p:sldLayoutId id="2147483680" r:id="rId6"/>
    <p:sldLayoutId id="2147483681" r:id="rId7"/>
    <p:sldLayoutId id="2147483682" r:id="rId8"/>
    <p:sldLayoutId id="2147483683" r:id="rId9"/>
    <p:sldLayoutId id="2147483684" r:id="rId10"/>
    <p:sldLayoutId id="214748368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kern="120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8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8661045-8FEC-4574-A0F1-33A774C482ED}" type="datetimeFigureOut">
              <a:rPr lang="en-US">
                <a:solidFill>
                  <a:prstClr val="black">
                    <a:tint val="75000"/>
                  </a:prstClr>
                </a:solidFill>
                <a:ea typeface="ＭＳ Ｐゴシック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  <a:ea typeface="ＭＳ Ｐゴシック" pitchFamily="34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dirty="0">
                <a:solidFill>
                  <a:schemeClr val="tx1">
                    <a:tint val="75000"/>
                  </a:schemeClr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tint val="75000"/>
                </a:prstClr>
              </a:solidFill>
              <a:ea typeface="ＭＳ Ｐゴシック" pitchFamily="34" charset="-128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641EE0A5-14D0-44A7-9371-C0FE29309CD4}" type="slidenum">
              <a:rPr lang="en-US">
                <a:solidFill>
                  <a:prstClr val="black">
                    <a:tint val="75000"/>
                  </a:prstClr>
                </a:solidFill>
                <a:ea typeface="ＭＳ Ｐゴシック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711931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kern="120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5"/>
          <p:cNvSpPr>
            <a:spLocks noGrp="1" noChangeArrowheads="1"/>
          </p:cNvSpPr>
          <p:nvPr>
            <p:ph type="body" idx="1"/>
          </p:nvPr>
        </p:nvSpPr>
        <p:spPr bwMode="auto">
          <a:xfrm>
            <a:off x="179388" y="1022350"/>
            <a:ext cx="8785225" cy="5183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 smtClean="0"/>
              <a:t>Fare clic per modificare gli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</a:p>
        </p:txBody>
      </p:sp>
      <p:sp>
        <p:nvSpPr>
          <p:cNvPr id="11" name="Rettangolo 10"/>
          <p:cNvSpPr/>
          <p:nvPr/>
        </p:nvSpPr>
        <p:spPr bwMode="auto">
          <a:xfrm>
            <a:off x="-3175" y="6605588"/>
            <a:ext cx="9144000" cy="252412"/>
          </a:xfrm>
          <a:prstGeom prst="rect">
            <a:avLst/>
          </a:prstGeom>
          <a:solidFill>
            <a:srgbClr val="6B8EB4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it-IT" sz="1600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2052" name="Gruppo 14"/>
          <p:cNvGrpSpPr>
            <a:grpSpLocks/>
          </p:cNvGrpSpPr>
          <p:nvPr/>
        </p:nvGrpSpPr>
        <p:grpSpPr bwMode="auto">
          <a:xfrm>
            <a:off x="0" y="0"/>
            <a:ext cx="9144000" cy="762000"/>
            <a:chOff x="-4763" y="-4763"/>
            <a:chExt cx="9162000" cy="762000"/>
          </a:xfrm>
        </p:grpSpPr>
        <p:sp>
          <p:nvSpPr>
            <p:cNvPr id="12" name="Rettangolo 11"/>
            <p:cNvSpPr/>
            <p:nvPr userDrawn="1"/>
          </p:nvSpPr>
          <p:spPr bwMode="auto">
            <a:xfrm>
              <a:off x="-4763" y="604837"/>
              <a:ext cx="9162000" cy="152400"/>
            </a:xfrm>
            <a:prstGeom prst="rect">
              <a:avLst/>
            </a:prstGeom>
            <a:solidFill>
              <a:srgbClr val="6492D6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it-IT" sz="160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13" name="Rettangolo 12"/>
            <p:cNvSpPr/>
            <p:nvPr userDrawn="1"/>
          </p:nvSpPr>
          <p:spPr bwMode="auto">
            <a:xfrm>
              <a:off x="-4763" y="528637"/>
              <a:ext cx="9162000" cy="76200"/>
            </a:xfrm>
            <a:prstGeom prst="rect">
              <a:avLst/>
            </a:prstGeom>
            <a:solidFill>
              <a:schemeClr val="accent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it-IT" sz="160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14" name="Rettangolo 13"/>
            <p:cNvSpPr/>
            <p:nvPr userDrawn="1"/>
          </p:nvSpPr>
          <p:spPr bwMode="auto">
            <a:xfrm>
              <a:off x="-4763" y="-4763"/>
              <a:ext cx="9162000" cy="533400"/>
            </a:xfrm>
            <a:prstGeom prst="rect">
              <a:avLst/>
            </a:prstGeom>
            <a:solidFill>
              <a:srgbClr val="00305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it-IT" sz="1600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</p:grpSp>
      <p:sp>
        <p:nvSpPr>
          <p:cNvPr id="2055" name="Rectangle 4"/>
          <p:cNvSpPr>
            <a:spLocks noGrp="1" noChangeArrowheads="1"/>
          </p:cNvSpPr>
          <p:nvPr>
            <p:ph type="title"/>
          </p:nvPr>
        </p:nvSpPr>
        <p:spPr bwMode="auto">
          <a:xfrm>
            <a:off x="547688" y="47625"/>
            <a:ext cx="8382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it-IT" smtClean="0"/>
              <a:t>Fare clic per modificare lo stile del titolo</a:t>
            </a:r>
          </a:p>
        </p:txBody>
      </p:sp>
    </p:spTree>
    <p:extLst>
      <p:ext uri="{BB962C8B-B14F-4D97-AF65-F5344CB8AC3E}">
        <p14:creationId xmlns:p14="http://schemas.microsoft.com/office/powerpoint/2010/main" val="42691595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9" r:id="rId1"/>
    <p:sldLayoutId id="2147483700" r:id="rId2"/>
    <p:sldLayoutId id="2147483701" r:id="rId3"/>
    <p:sldLayoutId id="2147483702" r:id="rId4"/>
    <p:sldLayoutId id="2147483703" r:id="rId5"/>
    <p:sldLayoutId id="2147483704" r:id="rId6"/>
    <p:sldLayoutId id="2147483705" r:id="rId7"/>
    <p:sldLayoutId id="2147483706" r:id="rId8"/>
    <p:sldLayoutId id="2147483707" r:id="rId9"/>
    <p:sldLayoutId id="2147483708" r:id="rId10"/>
    <p:sldLayoutId id="2147483709" r:id="rId11"/>
    <p:sldLayoutId id="2147483710" r:id="rId12"/>
    <p:sldLayoutId id="2147483711" r:id="rId13"/>
    <p:sldLayoutId id="2147483712" r:id="rId14"/>
  </p:sldLayoutIdLst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2800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2800">
          <a:solidFill>
            <a:schemeClr val="bg1"/>
          </a:solidFill>
          <a:latin typeface="Segoe U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2800">
          <a:solidFill>
            <a:schemeClr val="bg1"/>
          </a:solidFill>
          <a:latin typeface="Segoe U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2800">
          <a:solidFill>
            <a:schemeClr val="bg1"/>
          </a:solidFill>
          <a:latin typeface="Segoe U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2800">
          <a:solidFill>
            <a:schemeClr val="bg1"/>
          </a:solidFill>
          <a:latin typeface="Segoe UI" pitchFamily="34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2800">
          <a:solidFill>
            <a:schemeClr val="bg1"/>
          </a:solidFill>
          <a:latin typeface="Verdana" pitchFamily="34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2800">
          <a:solidFill>
            <a:schemeClr val="bg1"/>
          </a:solidFill>
          <a:latin typeface="Verdana" pitchFamily="34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2800">
          <a:solidFill>
            <a:schemeClr val="bg1"/>
          </a:solidFill>
          <a:latin typeface="Verdana" pitchFamily="34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2800">
          <a:solidFill>
            <a:schemeClr val="bg1"/>
          </a:solidFill>
          <a:latin typeface="Verdana" pitchFamily="34" charset="0"/>
        </a:defRPr>
      </a:lvl9pPr>
    </p:titleStyle>
    <p:bodyStyle>
      <a:lvl1pPr marL="469900" indent="-469900" algn="l" rtl="0" eaLnBrk="0" fontAlgn="base" hangingPunct="0">
        <a:spcBef>
          <a:spcPct val="20000"/>
        </a:spcBef>
        <a:spcAft>
          <a:spcPct val="0"/>
        </a:spcAft>
        <a:buClr>
          <a:srgbClr val="75A3D1"/>
        </a:buClr>
        <a:buSzPct val="77000"/>
        <a:buFont typeface="Wingdings" pitchFamily="2" charset="2"/>
        <a:buChar char="o"/>
        <a:defRPr sz="2200">
          <a:solidFill>
            <a:schemeClr val="tx1"/>
          </a:solidFill>
          <a:latin typeface="+mj-lt"/>
          <a:ea typeface="+mn-ea"/>
          <a:cs typeface="+mn-cs"/>
        </a:defRPr>
      </a:lvl1pPr>
      <a:lvl2pPr marL="908050" indent="-436563" algn="l" rtl="0" eaLnBrk="0" fontAlgn="base" hangingPunct="0">
        <a:spcBef>
          <a:spcPct val="20000"/>
        </a:spcBef>
        <a:spcAft>
          <a:spcPct val="0"/>
        </a:spcAft>
        <a:buClr>
          <a:srgbClr val="5B90C8"/>
        </a:buClr>
        <a:buSzPct val="80000"/>
        <a:buFont typeface="Wingdings" pitchFamily="2" charset="2"/>
        <a:buChar char="n"/>
        <a:defRPr sz="2000">
          <a:solidFill>
            <a:schemeClr val="tx1"/>
          </a:solidFill>
          <a:latin typeface="+mj-lt"/>
        </a:defRPr>
      </a:lvl2pPr>
      <a:lvl3pPr marL="1304925" indent="-395288" algn="l" rtl="0" eaLnBrk="0" fontAlgn="base" hangingPunct="0">
        <a:spcBef>
          <a:spcPct val="20000"/>
        </a:spcBef>
        <a:spcAft>
          <a:spcPct val="0"/>
        </a:spcAft>
        <a:buClr>
          <a:srgbClr val="5B90C8"/>
        </a:buClr>
        <a:buSzPct val="75000"/>
        <a:buFont typeface="Wingdings" pitchFamily="2" charset="2"/>
        <a:buChar char="o"/>
        <a:defRPr sz="1900">
          <a:solidFill>
            <a:schemeClr val="tx1"/>
          </a:solidFill>
          <a:latin typeface="+mj-lt"/>
        </a:defRPr>
      </a:lvl3pPr>
      <a:lvl4pPr marL="1693863" indent="-387350" algn="l" rtl="0" eaLnBrk="0" fontAlgn="base" hangingPunct="0">
        <a:spcBef>
          <a:spcPct val="20000"/>
        </a:spcBef>
        <a:spcAft>
          <a:spcPct val="0"/>
        </a:spcAft>
        <a:buClr>
          <a:srgbClr val="336699"/>
        </a:buClr>
        <a:buSzPct val="75000"/>
        <a:buFont typeface="Wingdings" pitchFamily="2" charset="2"/>
        <a:buChar char="n"/>
        <a:defRPr sz="1600">
          <a:solidFill>
            <a:schemeClr val="tx1"/>
          </a:solidFill>
          <a:latin typeface="+mj-lt"/>
        </a:defRPr>
      </a:lvl4pPr>
      <a:lvl5pPr marL="2093913" indent="-398463" algn="l" rtl="0" eaLnBrk="0" fontAlgn="base" hangingPunct="0">
        <a:spcBef>
          <a:spcPct val="25000"/>
        </a:spcBef>
        <a:spcAft>
          <a:spcPct val="0"/>
        </a:spcAft>
        <a:buClr>
          <a:srgbClr val="5B90C8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j-lt"/>
        </a:defRPr>
      </a:lvl5pPr>
      <a:lvl6pPr marL="2551113" indent="-398463" algn="l" rtl="0" eaLnBrk="1" fontAlgn="base" hangingPunct="1">
        <a:spcBef>
          <a:spcPct val="25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3008313" indent="-398463" algn="l" rtl="0" eaLnBrk="1" fontAlgn="base" hangingPunct="1">
        <a:spcBef>
          <a:spcPct val="25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465513" indent="-398463" algn="l" rtl="0" eaLnBrk="1" fontAlgn="base" hangingPunct="1">
        <a:spcBef>
          <a:spcPct val="25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922713" indent="-398463" algn="l" rtl="0" eaLnBrk="1" fontAlgn="base" hangingPunct="1">
        <a:spcBef>
          <a:spcPct val="25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8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8661045-8FEC-4574-A0F1-33A774C482ED}" type="datetimeFigureOut">
              <a:rPr lang="en-US">
                <a:solidFill>
                  <a:prstClr val="black">
                    <a:tint val="75000"/>
                  </a:prstClr>
                </a:solidFill>
                <a:ea typeface="ＭＳ Ｐゴシック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  <a:ea typeface="ＭＳ Ｐゴシック" pitchFamily="34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dirty="0">
                <a:solidFill>
                  <a:schemeClr val="tx1">
                    <a:tint val="75000"/>
                  </a:schemeClr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tint val="75000"/>
                </a:prstClr>
              </a:solidFill>
              <a:ea typeface="ＭＳ Ｐゴシック" pitchFamily="34" charset="-128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641EE0A5-14D0-44A7-9371-C0FE29309CD4}" type="slidenum">
              <a:rPr lang="en-US">
                <a:solidFill>
                  <a:prstClr val="black">
                    <a:tint val="75000"/>
                  </a:prstClr>
                </a:solidFill>
                <a:ea typeface="ＭＳ Ｐゴシック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876028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4" r:id="rId1"/>
    <p:sldLayoutId id="2147483715" r:id="rId2"/>
    <p:sldLayoutId id="2147483716" r:id="rId3"/>
    <p:sldLayoutId id="2147483717" r:id="rId4"/>
    <p:sldLayoutId id="2147483718" r:id="rId5"/>
    <p:sldLayoutId id="2147483719" r:id="rId6"/>
    <p:sldLayoutId id="2147483720" r:id="rId7"/>
    <p:sldLayoutId id="2147483721" r:id="rId8"/>
    <p:sldLayoutId id="2147483722" r:id="rId9"/>
    <p:sldLayoutId id="2147483723" r:id="rId10"/>
    <p:sldLayoutId id="2147483724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kern="120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8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8661045-8FEC-4574-A0F1-33A774C482ED}" type="datetimeFigureOut">
              <a:rPr lang="en-US">
                <a:solidFill>
                  <a:prstClr val="black">
                    <a:tint val="75000"/>
                  </a:prstClr>
                </a:solidFill>
                <a:ea typeface="ＭＳ Ｐゴシック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  <a:ea typeface="ＭＳ Ｐゴシック" pitchFamily="34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dirty="0">
                <a:solidFill>
                  <a:schemeClr val="tx1">
                    <a:tint val="75000"/>
                  </a:schemeClr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tint val="75000"/>
                </a:prstClr>
              </a:solidFill>
              <a:ea typeface="ＭＳ Ｐゴシック" pitchFamily="34" charset="-128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641EE0A5-14D0-44A7-9371-C0FE29309CD4}" type="slidenum">
              <a:rPr lang="en-US">
                <a:solidFill>
                  <a:prstClr val="black">
                    <a:tint val="75000"/>
                  </a:prstClr>
                </a:solidFill>
                <a:ea typeface="ＭＳ Ｐゴシック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877550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8" r:id="rId3"/>
    <p:sldLayoutId id="2147483729" r:id="rId4"/>
    <p:sldLayoutId id="2147483730" r:id="rId5"/>
    <p:sldLayoutId id="2147483731" r:id="rId6"/>
    <p:sldLayoutId id="2147483732" r:id="rId7"/>
    <p:sldLayoutId id="2147483733" r:id="rId8"/>
    <p:sldLayoutId id="2147483734" r:id="rId9"/>
    <p:sldLayoutId id="2147483735" r:id="rId10"/>
    <p:sldLayoutId id="214748373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kern="120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8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8661045-8FEC-4574-A0F1-33A774C482ED}" type="datetimeFigureOut">
              <a:rPr lang="en-US">
                <a:solidFill>
                  <a:prstClr val="black">
                    <a:tint val="75000"/>
                  </a:prstClr>
                </a:solidFill>
                <a:ea typeface="ＭＳ Ｐゴシック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  <a:ea typeface="ＭＳ Ｐゴシック" pitchFamily="34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dirty="0">
                <a:solidFill>
                  <a:schemeClr val="tx1">
                    <a:tint val="75000"/>
                  </a:schemeClr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tint val="75000"/>
                </a:prstClr>
              </a:solidFill>
              <a:ea typeface="ＭＳ Ｐゴシック" pitchFamily="34" charset="-128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641EE0A5-14D0-44A7-9371-C0FE29309CD4}" type="slidenum">
              <a:rPr lang="en-US">
                <a:solidFill>
                  <a:prstClr val="black">
                    <a:tint val="75000"/>
                  </a:prstClr>
                </a:solidFill>
                <a:ea typeface="ＭＳ Ｐゴシック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2283792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2" r:id="rId5"/>
    <p:sldLayoutId id="2147483743" r:id="rId6"/>
    <p:sldLayoutId id="2147483744" r:id="rId7"/>
    <p:sldLayoutId id="2147483745" r:id="rId8"/>
    <p:sldLayoutId id="2147483746" r:id="rId9"/>
    <p:sldLayoutId id="2147483747" r:id="rId10"/>
    <p:sldLayoutId id="214748374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kern="120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8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8661045-8FEC-4574-A0F1-33A774C482ED}" type="datetimeFigureOut">
              <a:rPr lang="en-US">
                <a:solidFill>
                  <a:prstClr val="black">
                    <a:tint val="75000"/>
                  </a:prstClr>
                </a:solidFill>
                <a:ea typeface="ＭＳ Ｐゴシック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  <a:ea typeface="ＭＳ Ｐゴシック" pitchFamily="34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dirty="0">
                <a:solidFill>
                  <a:schemeClr val="tx1">
                    <a:tint val="75000"/>
                  </a:schemeClr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tint val="75000"/>
                </a:prstClr>
              </a:solidFill>
              <a:ea typeface="ＭＳ Ｐゴシック" pitchFamily="34" charset="-128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641EE0A5-14D0-44A7-9371-C0FE29309CD4}" type="slidenum">
              <a:rPr lang="en-US">
                <a:solidFill>
                  <a:prstClr val="black">
                    <a:tint val="75000"/>
                  </a:prstClr>
                </a:solidFill>
                <a:ea typeface="ＭＳ Ｐゴシック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794320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0" r:id="rId1"/>
    <p:sldLayoutId id="2147483751" r:id="rId2"/>
    <p:sldLayoutId id="2147483752" r:id="rId3"/>
    <p:sldLayoutId id="2147483753" r:id="rId4"/>
    <p:sldLayoutId id="2147483754" r:id="rId5"/>
    <p:sldLayoutId id="2147483755" r:id="rId6"/>
    <p:sldLayoutId id="2147483756" r:id="rId7"/>
    <p:sldLayoutId id="2147483757" r:id="rId8"/>
    <p:sldLayoutId id="2147483758" r:id="rId9"/>
    <p:sldLayoutId id="2147483759" r:id="rId10"/>
    <p:sldLayoutId id="214748376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kern="120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8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8661045-8FEC-4574-A0F1-33A774C482ED}" type="datetimeFigureOut">
              <a:rPr lang="en-US">
                <a:solidFill>
                  <a:prstClr val="black">
                    <a:tint val="75000"/>
                  </a:prstClr>
                </a:solidFill>
                <a:ea typeface="ＭＳ Ｐゴシック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3/14/2016</a:t>
            </a:fld>
            <a:endParaRPr lang="en-US">
              <a:solidFill>
                <a:prstClr val="black">
                  <a:tint val="75000"/>
                </a:prstClr>
              </a:solidFill>
              <a:ea typeface="ＭＳ Ｐゴシック" pitchFamily="34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dirty="0">
                <a:solidFill>
                  <a:schemeClr val="tx1">
                    <a:tint val="75000"/>
                  </a:schemeClr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tint val="75000"/>
                </a:prstClr>
              </a:solidFill>
              <a:ea typeface="ＭＳ Ｐゴシック" pitchFamily="34" charset="-128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641EE0A5-14D0-44A7-9371-C0FE29309CD4}" type="slidenum">
              <a:rPr lang="en-US">
                <a:solidFill>
                  <a:prstClr val="black">
                    <a:tint val="75000"/>
                  </a:prstClr>
                </a:solidFill>
                <a:ea typeface="ＭＳ Ｐゴシック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‹N›</a:t>
            </a:fld>
            <a:endParaRPr lang="en-US">
              <a:solidFill>
                <a:prstClr val="black">
                  <a:tint val="75000"/>
                </a:prstClr>
              </a:solidFill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6883440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2" r:id="rId1"/>
    <p:sldLayoutId id="2147483763" r:id="rId2"/>
    <p:sldLayoutId id="2147483764" r:id="rId3"/>
    <p:sldLayoutId id="2147483765" r:id="rId4"/>
    <p:sldLayoutId id="2147483766" r:id="rId5"/>
    <p:sldLayoutId id="2147483767" r:id="rId6"/>
    <p:sldLayoutId id="2147483768" r:id="rId7"/>
    <p:sldLayoutId id="2147483769" r:id="rId8"/>
    <p:sldLayoutId id="2147483770" r:id="rId9"/>
    <p:sldLayoutId id="2147483771" r:id="rId10"/>
    <p:sldLayoutId id="2147483772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kern="120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1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19.jpe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6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2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2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4" Type="http://schemas.openxmlformats.org/officeDocument/2006/relationships/notesSlide" Target="../notesSlides/notesSlide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7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7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4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video" Target="file:///C:\DatiVF\Studenti\LezionePerRoboticaMedica\2013-2014\LesionePancreas.wmv" TargetMode="External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5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0" y="609600"/>
            <a:ext cx="9144000" cy="3886200"/>
          </a:xfrm>
        </p:spPr>
        <p:txBody>
          <a:bodyPr/>
          <a:lstStyle/>
          <a:p>
            <a:pPr eaLnBrk="1" hangingPunct="1">
              <a:buClr>
                <a:schemeClr val="accent5">
                  <a:lumMod val="60000"/>
                  <a:lumOff val="40000"/>
                </a:schemeClr>
              </a:buClr>
              <a:defRPr/>
            </a:pPr>
            <a:endParaRPr lang="it-IT" sz="2400" b="1" cap="small" dirty="0" smtClean="0">
              <a:solidFill>
                <a:srgbClr val="002060"/>
              </a:solidFill>
            </a:endParaRPr>
          </a:p>
          <a:p>
            <a:pPr eaLnBrk="1" hangingPunct="1">
              <a:buClr>
                <a:schemeClr val="accent5">
                  <a:lumMod val="60000"/>
                  <a:lumOff val="40000"/>
                </a:schemeClr>
              </a:buClr>
              <a:defRPr/>
            </a:pPr>
            <a:endParaRPr lang="it-IT" sz="3600" b="1" cap="small" dirty="0" smtClean="0">
              <a:solidFill>
                <a:srgbClr val="002060"/>
              </a:solidFill>
            </a:endParaRPr>
          </a:p>
          <a:p>
            <a:pPr eaLnBrk="1" hangingPunct="1">
              <a:buClr>
                <a:schemeClr val="accent5">
                  <a:lumMod val="60000"/>
                  <a:lumOff val="40000"/>
                </a:schemeClr>
              </a:buClr>
              <a:defRPr/>
            </a:pPr>
            <a:r>
              <a:rPr lang="it-IT" sz="4000" dirty="0" smtClean="0"/>
              <a:t> </a:t>
            </a:r>
            <a:r>
              <a:rPr lang="it-IT" sz="4000" b="1" cap="small" dirty="0" smtClean="0">
                <a:solidFill>
                  <a:srgbClr val="002060"/>
                </a:solidFill>
              </a:rPr>
              <a:t>Sistemi di localizzazione 3D</a:t>
            </a:r>
          </a:p>
          <a:p>
            <a:pPr eaLnBrk="1" hangingPunct="1">
              <a:buClr>
                <a:schemeClr val="accent5">
                  <a:lumMod val="60000"/>
                  <a:lumOff val="40000"/>
                </a:schemeClr>
              </a:buClr>
              <a:defRPr/>
            </a:pPr>
            <a:endParaRPr lang="it-IT" sz="2800" b="1" dirty="0" smtClean="0">
              <a:solidFill>
                <a:srgbClr val="002060"/>
              </a:solidFill>
            </a:endParaRPr>
          </a:p>
          <a:p>
            <a:pPr eaLnBrk="1" hangingPunct="1">
              <a:buClr>
                <a:schemeClr val="accent5">
                  <a:lumMod val="60000"/>
                  <a:lumOff val="40000"/>
                </a:schemeClr>
              </a:buClr>
              <a:defRPr/>
            </a:pPr>
            <a:r>
              <a:rPr lang="it-IT" sz="2000" i="1" u="sng" dirty="0" smtClean="0">
                <a:solidFill>
                  <a:srgbClr val="002060"/>
                </a:solidFill>
              </a:rPr>
              <a:t>Vincenzo Ferrari</a:t>
            </a:r>
            <a:endParaRPr lang="it-IT" sz="2000" i="1" dirty="0" smtClean="0">
              <a:solidFill>
                <a:srgbClr val="002060"/>
              </a:solidFill>
            </a:endParaRPr>
          </a:p>
          <a:p>
            <a:pPr eaLnBrk="1" hangingPunct="1">
              <a:buClr>
                <a:schemeClr val="accent5">
                  <a:lumMod val="60000"/>
                  <a:lumOff val="40000"/>
                </a:schemeClr>
              </a:buClr>
              <a:defRPr/>
            </a:pPr>
            <a:r>
              <a:rPr lang="it-IT" sz="2000" i="1" dirty="0" smtClean="0">
                <a:solidFill>
                  <a:srgbClr val="002060"/>
                </a:solidFill>
              </a:rPr>
              <a:t>vincenzo.ferrari@unipi.it</a:t>
            </a:r>
            <a:endParaRPr lang="it-IT" sz="2000" i="1" dirty="0">
              <a:solidFill>
                <a:srgbClr val="002060"/>
              </a:solidFill>
            </a:endParaRPr>
          </a:p>
          <a:p>
            <a:pPr eaLnBrk="1" hangingPunct="1">
              <a:buClr>
                <a:schemeClr val="accent5">
                  <a:lumMod val="60000"/>
                  <a:lumOff val="40000"/>
                </a:schemeClr>
              </a:buClr>
              <a:defRPr/>
            </a:pPr>
            <a:endParaRPr lang="it-IT" sz="2000" i="1" dirty="0" smtClean="0">
              <a:solidFill>
                <a:srgbClr val="002060"/>
              </a:solidFill>
            </a:endParaRPr>
          </a:p>
          <a:p>
            <a:pPr eaLnBrk="1" hangingPunct="1">
              <a:buClr>
                <a:schemeClr val="accent5">
                  <a:lumMod val="60000"/>
                  <a:lumOff val="40000"/>
                </a:schemeClr>
              </a:buClr>
              <a:defRPr/>
            </a:pPr>
            <a:endParaRPr lang="it-IT" sz="2800" dirty="0" smtClean="0">
              <a:solidFill>
                <a:srgbClr val="002060"/>
              </a:solidFill>
            </a:endParaRPr>
          </a:p>
          <a:p>
            <a:pPr eaLnBrk="1" hangingPunct="1">
              <a:buClr>
                <a:schemeClr val="accent5">
                  <a:lumMod val="60000"/>
                  <a:lumOff val="40000"/>
                </a:schemeClr>
              </a:buClr>
              <a:defRPr/>
            </a:pPr>
            <a:endParaRPr lang="it-IT" sz="2800" dirty="0" smtClean="0">
              <a:solidFill>
                <a:srgbClr val="002060"/>
              </a:solidFill>
            </a:endParaRPr>
          </a:p>
          <a:p>
            <a:pPr eaLnBrk="1" hangingPunct="1">
              <a:buClr>
                <a:schemeClr val="accent5">
                  <a:lumMod val="60000"/>
                  <a:lumOff val="40000"/>
                </a:schemeClr>
              </a:buClr>
              <a:defRPr/>
            </a:pPr>
            <a:endParaRPr lang="it-IT" sz="2800" dirty="0" smtClean="0">
              <a:solidFill>
                <a:srgbClr val="002060"/>
              </a:solidFill>
            </a:endParaRPr>
          </a:p>
          <a:p>
            <a:pPr eaLnBrk="1" hangingPunct="1">
              <a:buClr>
                <a:schemeClr val="accent5">
                  <a:lumMod val="60000"/>
                  <a:lumOff val="40000"/>
                </a:schemeClr>
              </a:buClr>
              <a:defRPr/>
            </a:pPr>
            <a:endParaRPr lang="it-IT" sz="2800" dirty="0" smtClean="0">
              <a:solidFill>
                <a:srgbClr val="002060"/>
              </a:solidFill>
            </a:endParaRPr>
          </a:p>
          <a:p>
            <a:pPr eaLnBrk="1" hangingPunct="1">
              <a:buClr>
                <a:schemeClr val="accent5">
                  <a:lumMod val="60000"/>
                  <a:lumOff val="40000"/>
                </a:schemeClr>
              </a:buClr>
              <a:defRPr/>
            </a:pPr>
            <a:r>
              <a:rPr lang="it-IT" sz="2800" dirty="0" smtClean="0">
                <a:solidFill>
                  <a:srgbClr val="002060"/>
                </a:solidFill>
              </a:rPr>
              <a:t> </a:t>
            </a:r>
            <a:endParaRPr lang="en-US" sz="2800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99683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it-IT"/>
          </a:p>
        </p:txBody>
      </p:sp>
      <p:pic>
        <p:nvPicPr>
          <p:cNvPr id="11267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6" y="908720"/>
            <a:ext cx="7344815" cy="5541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164357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26" name="Group 2"/>
          <p:cNvGrpSpPr>
            <a:grpSpLocks/>
          </p:cNvGrpSpPr>
          <p:nvPr/>
        </p:nvGrpSpPr>
        <p:grpSpPr bwMode="auto">
          <a:xfrm>
            <a:off x="179388" y="1125538"/>
            <a:ext cx="5761037" cy="3240087"/>
            <a:chOff x="113" y="709"/>
            <a:chExt cx="3629" cy="2041"/>
          </a:xfrm>
        </p:grpSpPr>
        <p:sp>
          <p:nvSpPr>
            <p:cNvPr id="27676" name="Rectangle 3"/>
            <p:cNvSpPr>
              <a:spLocks noChangeArrowheads="1"/>
            </p:cNvSpPr>
            <p:nvPr/>
          </p:nvSpPr>
          <p:spPr bwMode="auto">
            <a:xfrm>
              <a:off x="113" y="709"/>
              <a:ext cx="3629" cy="2041"/>
            </a:xfrm>
            <a:prstGeom prst="rect">
              <a:avLst/>
            </a:prstGeom>
            <a:solidFill>
              <a:srgbClr val="FF99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16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r>
                <a:rPr lang="it-IT" altLang="it-IT"/>
                <a:t>WorkSpace Localizzatore</a:t>
              </a:r>
            </a:p>
          </p:txBody>
        </p:sp>
        <p:grpSp>
          <p:nvGrpSpPr>
            <p:cNvPr id="27677" name="Group 4"/>
            <p:cNvGrpSpPr>
              <a:grpSpLocks/>
            </p:cNvGrpSpPr>
            <p:nvPr/>
          </p:nvGrpSpPr>
          <p:grpSpPr bwMode="auto">
            <a:xfrm>
              <a:off x="204" y="935"/>
              <a:ext cx="1542" cy="998"/>
              <a:chOff x="204" y="1071"/>
              <a:chExt cx="1542" cy="998"/>
            </a:xfrm>
          </p:grpSpPr>
          <p:sp>
            <p:nvSpPr>
              <p:cNvPr id="27679" name="Rectangle 5"/>
              <p:cNvSpPr>
                <a:spLocks noChangeArrowheads="1"/>
              </p:cNvSpPr>
              <p:nvPr/>
            </p:nvSpPr>
            <p:spPr bwMode="auto">
              <a:xfrm>
                <a:off x="204" y="1071"/>
                <a:ext cx="1542" cy="998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b" anchorCtr="1"/>
              <a:lstStyle>
                <a:lvl1pPr>
                  <a:defRPr sz="16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/>
                <a:r>
                  <a:rPr lang="it-IT" altLang="it-IT" sz="1000"/>
                  <a:t>Sistema di localizzazione</a:t>
                </a:r>
              </a:p>
            </p:txBody>
          </p:sp>
          <p:pic>
            <p:nvPicPr>
              <p:cNvPr id="27680" name="Picture 6" descr="Polaris4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725" t="5469" r="51260" b="18210"/>
              <a:stretch>
                <a:fillRect/>
              </a:stretch>
            </p:blipFill>
            <p:spPr bwMode="auto">
              <a:xfrm>
                <a:off x="249" y="1117"/>
                <a:ext cx="1451" cy="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7678" name="Text Box 7"/>
            <p:cNvSpPr txBox="1">
              <a:spLocks noChangeArrowheads="1"/>
            </p:cNvSpPr>
            <p:nvPr/>
          </p:nvSpPr>
          <p:spPr bwMode="auto">
            <a:xfrm>
              <a:off x="340" y="2029"/>
              <a:ext cx="1270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r>
                <a:rPr lang="it-IT" altLang="it-IT" sz="1200"/>
                <a:t>Il localizzatore consente di effettuare misure 3D della sala operatoria</a:t>
              </a:r>
            </a:p>
          </p:txBody>
        </p:sp>
      </p:grpSp>
      <p:sp>
        <p:nvSpPr>
          <p:cNvPr id="26627" name="Rectangle 8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it-IT" altLang="it-IT" smtClean="0"/>
              <a:t>Spazi di lavoro e sottomoduli</a:t>
            </a:r>
          </a:p>
        </p:txBody>
      </p:sp>
      <p:sp>
        <p:nvSpPr>
          <p:cNvPr id="26628" name="Rectangle 9"/>
          <p:cNvSpPr>
            <a:spLocks noChangeArrowheads="1"/>
          </p:cNvSpPr>
          <p:nvPr/>
        </p:nvSpPr>
        <p:spPr bwMode="auto">
          <a:xfrm>
            <a:off x="6732588" y="2780010"/>
            <a:ext cx="1655762" cy="208915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Ctr="1"/>
          <a:lstStyle>
            <a:lvl1pPr>
              <a:defRPr sz="16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/>
            <a:r>
              <a:rPr lang="it-IT" altLang="it-IT">
                <a:solidFill>
                  <a:schemeClr val="bg1"/>
                </a:solidFill>
              </a:rPr>
              <a:t>WorkSpace robot</a:t>
            </a:r>
          </a:p>
        </p:txBody>
      </p:sp>
      <p:grpSp>
        <p:nvGrpSpPr>
          <p:cNvPr id="26629" name="Group 10"/>
          <p:cNvGrpSpPr>
            <a:grpSpLocks/>
          </p:cNvGrpSpPr>
          <p:nvPr/>
        </p:nvGrpSpPr>
        <p:grpSpPr bwMode="auto">
          <a:xfrm>
            <a:off x="6927850" y="3140819"/>
            <a:ext cx="1296988" cy="1584325"/>
            <a:chOff x="4195" y="1842"/>
            <a:chExt cx="817" cy="998"/>
          </a:xfrm>
        </p:grpSpPr>
        <p:sp>
          <p:nvSpPr>
            <p:cNvPr id="27674" name="Rectangle 11"/>
            <p:cNvSpPr>
              <a:spLocks noChangeArrowheads="1"/>
            </p:cNvSpPr>
            <p:nvPr/>
          </p:nvSpPr>
          <p:spPr bwMode="auto">
            <a:xfrm>
              <a:off x="4195" y="1842"/>
              <a:ext cx="817" cy="99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b" anchorCtr="1"/>
            <a:lstStyle>
              <a:lvl1pPr>
                <a:defRPr sz="16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/>
              <a:r>
                <a:rPr lang="it-IT" altLang="it-IT" sz="1000"/>
                <a:t>Strumenti Robotici</a:t>
              </a:r>
            </a:p>
          </p:txBody>
        </p:sp>
        <p:pic>
          <p:nvPicPr>
            <p:cNvPr id="27675" name="Picture 12" descr="robot-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86" y="1888"/>
              <a:ext cx="651" cy="8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6630" name="Rectangle 13"/>
          <p:cNvSpPr>
            <a:spLocks noChangeArrowheads="1"/>
          </p:cNvSpPr>
          <p:nvPr/>
        </p:nvSpPr>
        <p:spPr bwMode="auto">
          <a:xfrm>
            <a:off x="2843213" y="1484313"/>
            <a:ext cx="3024187" cy="280828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Ctr="1"/>
          <a:lstStyle>
            <a:lvl1pPr>
              <a:defRPr sz="16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/>
            <a:r>
              <a:rPr lang="it-IT" altLang="it-IT"/>
              <a:t>WorkSpace sala operatoria</a:t>
            </a:r>
          </a:p>
        </p:txBody>
      </p:sp>
      <p:grpSp>
        <p:nvGrpSpPr>
          <p:cNvPr id="26631" name="Group 14"/>
          <p:cNvGrpSpPr>
            <a:grpSpLocks/>
          </p:cNvGrpSpPr>
          <p:nvPr/>
        </p:nvGrpSpPr>
        <p:grpSpPr bwMode="auto">
          <a:xfrm>
            <a:off x="2987675" y="1771650"/>
            <a:ext cx="2738438" cy="2449513"/>
            <a:chOff x="1882" y="1116"/>
            <a:chExt cx="1725" cy="1543"/>
          </a:xfrm>
        </p:grpSpPr>
        <p:grpSp>
          <p:nvGrpSpPr>
            <p:cNvPr id="27018" name="Group 15"/>
            <p:cNvGrpSpPr>
              <a:grpSpLocks/>
            </p:cNvGrpSpPr>
            <p:nvPr/>
          </p:nvGrpSpPr>
          <p:grpSpPr bwMode="auto">
            <a:xfrm>
              <a:off x="1927" y="1842"/>
              <a:ext cx="1270" cy="817"/>
              <a:chOff x="1429" y="1797"/>
              <a:chExt cx="1270" cy="817"/>
            </a:xfrm>
          </p:grpSpPr>
          <p:sp>
            <p:nvSpPr>
              <p:cNvPr id="27303" name="Rectangle 16"/>
              <p:cNvSpPr>
                <a:spLocks noChangeArrowheads="1"/>
              </p:cNvSpPr>
              <p:nvPr/>
            </p:nvSpPr>
            <p:spPr bwMode="auto">
              <a:xfrm>
                <a:off x="1429" y="1797"/>
                <a:ext cx="1270" cy="817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b" anchorCtr="1"/>
              <a:lstStyle>
                <a:lvl1pPr>
                  <a:defRPr sz="16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/>
                <a:r>
                  <a:rPr lang="it-IT" altLang="it-IT" sz="1000"/>
                  <a:t>Paziente Reale</a:t>
                </a:r>
              </a:p>
            </p:txBody>
          </p:sp>
          <p:grpSp>
            <p:nvGrpSpPr>
              <p:cNvPr id="27304" name="Group 17"/>
              <p:cNvGrpSpPr>
                <a:grpSpLocks/>
              </p:cNvGrpSpPr>
              <p:nvPr/>
            </p:nvGrpSpPr>
            <p:grpSpPr bwMode="auto">
              <a:xfrm>
                <a:off x="1474" y="1842"/>
                <a:ext cx="1179" cy="636"/>
                <a:chOff x="839" y="3103"/>
                <a:chExt cx="1861" cy="862"/>
              </a:xfrm>
            </p:grpSpPr>
            <p:sp>
              <p:nvSpPr>
                <p:cNvPr id="27305" name="Freeform 18"/>
                <p:cNvSpPr>
                  <a:spLocks noChangeAspect="1"/>
                </p:cNvSpPr>
                <p:nvPr/>
              </p:nvSpPr>
              <p:spPr bwMode="auto">
                <a:xfrm>
                  <a:off x="2096" y="3767"/>
                  <a:ext cx="604" cy="108"/>
                </a:xfrm>
                <a:custGeom>
                  <a:avLst/>
                  <a:gdLst>
                    <a:gd name="T0" fmla="*/ 20 w 796"/>
                    <a:gd name="T1" fmla="*/ 2 h 154"/>
                    <a:gd name="T2" fmla="*/ 23 w 796"/>
                    <a:gd name="T3" fmla="*/ 2 h 154"/>
                    <a:gd name="T4" fmla="*/ 24 w 796"/>
                    <a:gd name="T5" fmla="*/ 2 h 154"/>
                    <a:gd name="T6" fmla="*/ 24 w 796"/>
                    <a:gd name="T7" fmla="*/ 2 h 154"/>
                    <a:gd name="T8" fmla="*/ 25 w 796"/>
                    <a:gd name="T9" fmla="*/ 2 h 154"/>
                    <a:gd name="T10" fmla="*/ 27 w 796"/>
                    <a:gd name="T11" fmla="*/ 2 h 154"/>
                    <a:gd name="T12" fmla="*/ 27 w 796"/>
                    <a:gd name="T13" fmla="*/ 2 h 154"/>
                    <a:gd name="T14" fmla="*/ 27 w 796"/>
                    <a:gd name="T15" fmla="*/ 1 h 154"/>
                    <a:gd name="T16" fmla="*/ 28 w 796"/>
                    <a:gd name="T17" fmla="*/ 1 h 154"/>
                    <a:gd name="T18" fmla="*/ 28 w 796"/>
                    <a:gd name="T19" fmla="*/ 1 h 154"/>
                    <a:gd name="T20" fmla="*/ 29 w 796"/>
                    <a:gd name="T21" fmla="*/ 1 h 154"/>
                    <a:gd name="T22" fmla="*/ 29 w 796"/>
                    <a:gd name="T23" fmla="*/ 1 h 154"/>
                    <a:gd name="T24" fmla="*/ 29 w 796"/>
                    <a:gd name="T25" fmla="*/ 1 h 154"/>
                    <a:gd name="T26" fmla="*/ 29 w 796"/>
                    <a:gd name="T27" fmla="*/ 1 h 154"/>
                    <a:gd name="T28" fmla="*/ 29 w 796"/>
                    <a:gd name="T29" fmla="*/ 1 h 154"/>
                    <a:gd name="T30" fmla="*/ 29 w 796"/>
                    <a:gd name="T31" fmla="*/ 1 h 154"/>
                    <a:gd name="T32" fmla="*/ 28 w 796"/>
                    <a:gd name="T33" fmla="*/ 1 h 154"/>
                    <a:gd name="T34" fmla="*/ 28 w 796"/>
                    <a:gd name="T35" fmla="*/ 1 h 154"/>
                    <a:gd name="T36" fmla="*/ 28 w 796"/>
                    <a:gd name="T37" fmla="*/ 1 h 154"/>
                    <a:gd name="T38" fmla="*/ 27 w 796"/>
                    <a:gd name="T39" fmla="*/ 1 h 154"/>
                    <a:gd name="T40" fmla="*/ 27 w 796"/>
                    <a:gd name="T41" fmla="*/ 1 h 154"/>
                    <a:gd name="T42" fmla="*/ 27 w 796"/>
                    <a:gd name="T43" fmla="*/ 1 h 154"/>
                    <a:gd name="T44" fmla="*/ 27 w 796"/>
                    <a:gd name="T45" fmla="*/ 1 h 154"/>
                    <a:gd name="T46" fmla="*/ 27 w 796"/>
                    <a:gd name="T47" fmla="*/ 1 h 154"/>
                    <a:gd name="T48" fmla="*/ 25 w 796"/>
                    <a:gd name="T49" fmla="*/ 1 h 154"/>
                    <a:gd name="T50" fmla="*/ 25 w 796"/>
                    <a:gd name="T51" fmla="*/ 1 h 154"/>
                    <a:gd name="T52" fmla="*/ 25 w 796"/>
                    <a:gd name="T53" fmla="*/ 1 h 154"/>
                    <a:gd name="T54" fmla="*/ 25 w 796"/>
                    <a:gd name="T55" fmla="*/ 1 h 154"/>
                    <a:gd name="T56" fmla="*/ 24 w 796"/>
                    <a:gd name="T57" fmla="*/ 1 h 154"/>
                    <a:gd name="T58" fmla="*/ 24 w 796"/>
                    <a:gd name="T59" fmla="*/ 1 h 154"/>
                    <a:gd name="T60" fmla="*/ 24 w 796"/>
                    <a:gd name="T61" fmla="*/ 1 h 154"/>
                    <a:gd name="T62" fmla="*/ 24 w 796"/>
                    <a:gd name="T63" fmla="*/ 1 h 154"/>
                    <a:gd name="T64" fmla="*/ 24 w 796"/>
                    <a:gd name="T65" fmla="*/ 2 h 154"/>
                    <a:gd name="T66" fmla="*/ 23 w 796"/>
                    <a:gd name="T67" fmla="*/ 2 h 154"/>
                    <a:gd name="T68" fmla="*/ 23 w 796"/>
                    <a:gd name="T69" fmla="*/ 2 h 154"/>
                    <a:gd name="T70" fmla="*/ 21 w 796"/>
                    <a:gd name="T71" fmla="*/ 2 h 154"/>
                    <a:gd name="T72" fmla="*/ 20 w 796"/>
                    <a:gd name="T73" fmla="*/ 2 h 154"/>
                    <a:gd name="T74" fmla="*/ 19 w 796"/>
                    <a:gd name="T75" fmla="*/ 2 h 154"/>
                    <a:gd name="T76" fmla="*/ 17 w 796"/>
                    <a:gd name="T77" fmla="*/ 2 h 154"/>
                    <a:gd name="T78" fmla="*/ 15 w 796"/>
                    <a:gd name="T79" fmla="*/ 2 h 154"/>
                    <a:gd name="T80" fmla="*/ 14 w 796"/>
                    <a:gd name="T81" fmla="*/ 2 h 154"/>
                    <a:gd name="T82" fmla="*/ 14 w 796"/>
                    <a:gd name="T83" fmla="*/ 2 h 154"/>
                    <a:gd name="T84" fmla="*/ 13 w 796"/>
                    <a:gd name="T85" fmla="*/ 2 h 154"/>
                    <a:gd name="T86" fmla="*/ 12 w 796"/>
                    <a:gd name="T87" fmla="*/ 1 h 154"/>
                    <a:gd name="T88" fmla="*/ 11 w 796"/>
                    <a:gd name="T89" fmla="*/ 1 h 154"/>
                    <a:gd name="T90" fmla="*/ 11 w 796"/>
                    <a:gd name="T91" fmla="*/ 2 h 154"/>
                    <a:gd name="T92" fmla="*/ 8 w 796"/>
                    <a:gd name="T93" fmla="*/ 2 h 154"/>
                    <a:gd name="T94" fmla="*/ 8 w 796"/>
                    <a:gd name="T95" fmla="*/ 2 h 154"/>
                    <a:gd name="T96" fmla="*/ 6 w 796"/>
                    <a:gd name="T97" fmla="*/ 2 h 154"/>
                    <a:gd name="T98" fmla="*/ 6 w 796"/>
                    <a:gd name="T99" fmla="*/ 2 h 154"/>
                    <a:gd name="T100" fmla="*/ 5 w 796"/>
                    <a:gd name="T101" fmla="*/ 2 h 154"/>
                    <a:gd name="T102" fmla="*/ 4 w 796"/>
                    <a:gd name="T103" fmla="*/ 1 h 154"/>
                    <a:gd name="T104" fmla="*/ 2 w 796"/>
                    <a:gd name="T105" fmla="*/ 1 h 154"/>
                    <a:gd name="T106" fmla="*/ 2 w 796"/>
                    <a:gd name="T107" fmla="*/ 1 h 154"/>
                    <a:gd name="T108" fmla="*/ 2 w 796"/>
                    <a:gd name="T109" fmla="*/ 1 h 154"/>
                    <a:gd name="T110" fmla="*/ 2 w 796"/>
                    <a:gd name="T111" fmla="*/ 1 h 154"/>
                    <a:gd name="T112" fmla="*/ 2 w 796"/>
                    <a:gd name="T113" fmla="*/ 2 h 154"/>
                    <a:gd name="T114" fmla="*/ 2 w 796"/>
                    <a:gd name="T115" fmla="*/ 2 h 15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796"/>
                    <a:gd name="T175" fmla="*/ 0 h 154"/>
                    <a:gd name="T176" fmla="*/ 796 w 796"/>
                    <a:gd name="T177" fmla="*/ 154 h 154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796" h="154">
                      <a:moveTo>
                        <a:pt x="0" y="154"/>
                      </a:moveTo>
                      <a:lnTo>
                        <a:pt x="541" y="154"/>
                      </a:lnTo>
                      <a:lnTo>
                        <a:pt x="547" y="154"/>
                      </a:lnTo>
                      <a:lnTo>
                        <a:pt x="552" y="154"/>
                      </a:lnTo>
                      <a:lnTo>
                        <a:pt x="558" y="154"/>
                      </a:lnTo>
                      <a:lnTo>
                        <a:pt x="564" y="154"/>
                      </a:lnTo>
                      <a:lnTo>
                        <a:pt x="570" y="154"/>
                      </a:lnTo>
                      <a:lnTo>
                        <a:pt x="575" y="154"/>
                      </a:lnTo>
                      <a:lnTo>
                        <a:pt x="581" y="154"/>
                      </a:lnTo>
                      <a:lnTo>
                        <a:pt x="587" y="154"/>
                      </a:lnTo>
                      <a:lnTo>
                        <a:pt x="591" y="154"/>
                      </a:lnTo>
                      <a:lnTo>
                        <a:pt x="596" y="154"/>
                      </a:lnTo>
                      <a:lnTo>
                        <a:pt x="602" y="154"/>
                      </a:lnTo>
                      <a:lnTo>
                        <a:pt x="606" y="154"/>
                      </a:lnTo>
                      <a:lnTo>
                        <a:pt x="612" y="154"/>
                      </a:lnTo>
                      <a:lnTo>
                        <a:pt x="616" y="154"/>
                      </a:lnTo>
                      <a:lnTo>
                        <a:pt x="621" y="154"/>
                      </a:lnTo>
                      <a:lnTo>
                        <a:pt x="625" y="154"/>
                      </a:lnTo>
                      <a:lnTo>
                        <a:pt x="629" y="154"/>
                      </a:lnTo>
                      <a:lnTo>
                        <a:pt x="635" y="154"/>
                      </a:lnTo>
                      <a:lnTo>
                        <a:pt x="639" y="154"/>
                      </a:lnTo>
                      <a:lnTo>
                        <a:pt x="643" y="152"/>
                      </a:lnTo>
                      <a:lnTo>
                        <a:pt x="646" y="152"/>
                      </a:lnTo>
                      <a:lnTo>
                        <a:pt x="652" y="152"/>
                      </a:lnTo>
                      <a:lnTo>
                        <a:pt x="656" y="152"/>
                      </a:lnTo>
                      <a:lnTo>
                        <a:pt x="660" y="150"/>
                      </a:lnTo>
                      <a:lnTo>
                        <a:pt x="664" y="150"/>
                      </a:lnTo>
                      <a:lnTo>
                        <a:pt x="667" y="150"/>
                      </a:lnTo>
                      <a:lnTo>
                        <a:pt x="671" y="148"/>
                      </a:lnTo>
                      <a:lnTo>
                        <a:pt x="675" y="148"/>
                      </a:lnTo>
                      <a:lnTo>
                        <a:pt x="679" y="146"/>
                      </a:lnTo>
                      <a:lnTo>
                        <a:pt x="683" y="146"/>
                      </a:lnTo>
                      <a:lnTo>
                        <a:pt x="685" y="144"/>
                      </a:lnTo>
                      <a:lnTo>
                        <a:pt x="689" y="143"/>
                      </a:lnTo>
                      <a:lnTo>
                        <a:pt x="692" y="141"/>
                      </a:lnTo>
                      <a:lnTo>
                        <a:pt x="696" y="141"/>
                      </a:lnTo>
                      <a:lnTo>
                        <a:pt x="700" y="139"/>
                      </a:lnTo>
                      <a:lnTo>
                        <a:pt x="702" y="137"/>
                      </a:lnTo>
                      <a:lnTo>
                        <a:pt x="706" y="135"/>
                      </a:lnTo>
                      <a:lnTo>
                        <a:pt x="710" y="133"/>
                      </a:lnTo>
                      <a:lnTo>
                        <a:pt x="712" y="133"/>
                      </a:lnTo>
                      <a:lnTo>
                        <a:pt x="715" y="131"/>
                      </a:lnTo>
                      <a:lnTo>
                        <a:pt x="719" y="129"/>
                      </a:lnTo>
                      <a:lnTo>
                        <a:pt x="721" y="127"/>
                      </a:lnTo>
                      <a:lnTo>
                        <a:pt x="725" y="127"/>
                      </a:lnTo>
                      <a:lnTo>
                        <a:pt x="729" y="125"/>
                      </a:lnTo>
                      <a:lnTo>
                        <a:pt x="731" y="123"/>
                      </a:lnTo>
                      <a:lnTo>
                        <a:pt x="735" y="121"/>
                      </a:lnTo>
                      <a:lnTo>
                        <a:pt x="737" y="121"/>
                      </a:lnTo>
                      <a:lnTo>
                        <a:pt x="740" y="120"/>
                      </a:lnTo>
                      <a:lnTo>
                        <a:pt x="742" y="118"/>
                      </a:lnTo>
                      <a:lnTo>
                        <a:pt x="746" y="118"/>
                      </a:lnTo>
                      <a:lnTo>
                        <a:pt x="748" y="116"/>
                      </a:lnTo>
                      <a:lnTo>
                        <a:pt x="750" y="114"/>
                      </a:lnTo>
                      <a:lnTo>
                        <a:pt x="754" y="114"/>
                      </a:lnTo>
                      <a:lnTo>
                        <a:pt x="756" y="112"/>
                      </a:lnTo>
                      <a:lnTo>
                        <a:pt x="758" y="110"/>
                      </a:lnTo>
                      <a:lnTo>
                        <a:pt x="761" y="110"/>
                      </a:lnTo>
                      <a:lnTo>
                        <a:pt x="763" y="108"/>
                      </a:lnTo>
                      <a:lnTo>
                        <a:pt x="765" y="108"/>
                      </a:lnTo>
                      <a:lnTo>
                        <a:pt x="767" y="106"/>
                      </a:lnTo>
                      <a:lnTo>
                        <a:pt x="771" y="104"/>
                      </a:lnTo>
                      <a:lnTo>
                        <a:pt x="773" y="104"/>
                      </a:lnTo>
                      <a:lnTo>
                        <a:pt x="775" y="102"/>
                      </a:lnTo>
                      <a:lnTo>
                        <a:pt x="777" y="102"/>
                      </a:lnTo>
                      <a:lnTo>
                        <a:pt x="779" y="100"/>
                      </a:lnTo>
                      <a:lnTo>
                        <a:pt x="781" y="100"/>
                      </a:lnTo>
                      <a:lnTo>
                        <a:pt x="783" y="98"/>
                      </a:lnTo>
                      <a:lnTo>
                        <a:pt x="784" y="96"/>
                      </a:lnTo>
                      <a:lnTo>
                        <a:pt x="786" y="95"/>
                      </a:lnTo>
                      <a:lnTo>
                        <a:pt x="786" y="93"/>
                      </a:lnTo>
                      <a:lnTo>
                        <a:pt x="788" y="91"/>
                      </a:lnTo>
                      <a:lnTo>
                        <a:pt x="788" y="89"/>
                      </a:lnTo>
                      <a:lnTo>
                        <a:pt x="790" y="87"/>
                      </a:lnTo>
                      <a:lnTo>
                        <a:pt x="790" y="85"/>
                      </a:lnTo>
                      <a:lnTo>
                        <a:pt x="792" y="83"/>
                      </a:lnTo>
                      <a:lnTo>
                        <a:pt x="792" y="79"/>
                      </a:lnTo>
                      <a:lnTo>
                        <a:pt x="792" y="77"/>
                      </a:lnTo>
                      <a:lnTo>
                        <a:pt x="792" y="73"/>
                      </a:lnTo>
                      <a:lnTo>
                        <a:pt x="794" y="72"/>
                      </a:lnTo>
                      <a:lnTo>
                        <a:pt x="794" y="68"/>
                      </a:lnTo>
                      <a:lnTo>
                        <a:pt x="794" y="64"/>
                      </a:lnTo>
                      <a:lnTo>
                        <a:pt x="794" y="62"/>
                      </a:lnTo>
                      <a:lnTo>
                        <a:pt x="794" y="58"/>
                      </a:lnTo>
                      <a:lnTo>
                        <a:pt x="794" y="54"/>
                      </a:lnTo>
                      <a:lnTo>
                        <a:pt x="794" y="50"/>
                      </a:lnTo>
                      <a:lnTo>
                        <a:pt x="796" y="47"/>
                      </a:lnTo>
                      <a:lnTo>
                        <a:pt x="796" y="43"/>
                      </a:lnTo>
                      <a:lnTo>
                        <a:pt x="796" y="39"/>
                      </a:lnTo>
                      <a:lnTo>
                        <a:pt x="796" y="33"/>
                      </a:lnTo>
                      <a:lnTo>
                        <a:pt x="796" y="29"/>
                      </a:lnTo>
                      <a:lnTo>
                        <a:pt x="796" y="25"/>
                      </a:lnTo>
                      <a:lnTo>
                        <a:pt x="796" y="20"/>
                      </a:lnTo>
                      <a:lnTo>
                        <a:pt x="796" y="16"/>
                      </a:lnTo>
                      <a:lnTo>
                        <a:pt x="796" y="10"/>
                      </a:lnTo>
                      <a:lnTo>
                        <a:pt x="794" y="4"/>
                      </a:lnTo>
                      <a:lnTo>
                        <a:pt x="794" y="0"/>
                      </a:lnTo>
                      <a:lnTo>
                        <a:pt x="794" y="2"/>
                      </a:lnTo>
                      <a:lnTo>
                        <a:pt x="794" y="4"/>
                      </a:lnTo>
                      <a:lnTo>
                        <a:pt x="794" y="6"/>
                      </a:lnTo>
                      <a:lnTo>
                        <a:pt x="794" y="8"/>
                      </a:lnTo>
                      <a:lnTo>
                        <a:pt x="792" y="10"/>
                      </a:lnTo>
                      <a:lnTo>
                        <a:pt x="792" y="12"/>
                      </a:lnTo>
                      <a:lnTo>
                        <a:pt x="792" y="14"/>
                      </a:lnTo>
                      <a:lnTo>
                        <a:pt x="792" y="16"/>
                      </a:lnTo>
                      <a:lnTo>
                        <a:pt x="792" y="18"/>
                      </a:lnTo>
                      <a:lnTo>
                        <a:pt x="790" y="20"/>
                      </a:lnTo>
                      <a:lnTo>
                        <a:pt x="790" y="22"/>
                      </a:lnTo>
                      <a:lnTo>
                        <a:pt x="790" y="24"/>
                      </a:lnTo>
                      <a:lnTo>
                        <a:pt x="788" y="27"/>
                      </a:lnTo>
                      <a:lnTo>
                        <a:pt x="788" y="29"/>
                      </a:lnTo>
                      <a:lnTo>
                        <a:pt x="788" y="31"/>
                      </a:lnTo>
                      <a:lnTo>
                        <a:pt x="786" y="33"/>
                      </a:lnTo>
                      <a:lnTo>
                        <a:pt x="786" y="35"/>
                      </a:lnTo>
                      <a:lnTo>
                        <a:pt x="786" y="39"/>
                      </a:lnTo>
                      <a:lnTo>
                        <a:pt x="784" y="41"/>
                      </a:lnTo>
                      <a:lnTo>
                        <a:pt x="784" y="43"/>
                      </a:lnTo>
                      <a:lnTo>
                        <a:pt x="783" y="45"/>
                      </a:lnTo>
                      <a:lnTo>
                        <a:pt x="783" y="47"/>
                      </a:lnTo>
                      <a:lnTo>
                        <a:pt x="783" y="50"/>
                      </a:lnTo>
                      <a:lnTo>
                        <a:pt x="781" y="52"/>
                      </a:lnTo>
                      <a:lnTo>
                        <a:pt x="781" y="54"/>
                      </a:lnTo>
                      <a:lnTo>
                        <a:pt x="779" y="56"/>
                      </a:lnTo>
                      <a:lnTo>
                        <a:pt x="779" y="58"/>
                      </a:lnTo>
                      <a:lnTo>
                        <a:pt x="777" y="60"/>
                      </a:lnTo>
                      <a:lnTo>
                        <a:pt x="775" y="62"/>
                      </a:lnTo>
                      <a:lnTo>
                        <a:pt x="773" y="64"/>
                      </a:lnTo>
                      <a:lnTo>
                        <a:pt x="771" y="64"/>
                      </a:lnTo>
                      <a:lnTo>
                        <a:pt x="769" y="62"/>
                      </a:lnTo>
                      <a:lnTo>
                        <a:pt x="767" y="60"/>
                      </a:lnTo>
                      <a:lnTo>
                        <a:pt x="765" y="58"/>
                      </a:lnTo>
                      <a:lnTo>
                        <a:pt x="763" y="58"/>
                      </a:lnTo>
                      <a:lnTo>
                        <a:pt x="763" y="56"/>
                      </a:lnTo>
                      <a:lnTo>
                        <a:pt x="761" y="56"/>
                      </a:lnTo>
                      <a:lnTo>
                        <a:pt x="760" y="56"/>
                      </a:lnTo>
                      <a:lnTo>
                        <a:pt x="758" y="56"/>
                      </a:lnTo>
                      <a:lnTo>
                        <a:pt x="756" y="56"/>
                      </a:lnTo>
                      <a:lnTo>
                        <a:pt x="754" y="58"/>
                      </a:lnTo>
                      <a:lnTo>
                        <a:pt x="752" y="58"/>
                      </a:lnTo>
                      <a:lnTo>
                        <a:pt x="752" y="60"/>
                      </a:lnTo>
                      <a:lnTo>
                        <a:pt x="750" y="60"/>
                      </a:lnTo>
                      <a:lnTo>
                        <a:pt x="748" y="62"/>
                      </a:lnTo>
                      <a:lnTo>
                        <a:pt x="746" y="64"/>
                      </a:lnTo>
                      <a:lnTo>
                        <a:pt x="746" y="66"/>
                      </a:lnTo>
                      <a:lnTo>
                        <a:pt x="744" y="66"/>
                      </a:lnTo>
                      <a:lnTo>
                        <a:pt x="744" y="68"/>
                      </a:lnTo>
                      <a:lnTo>
                        <a:pt x="742" y="70"/>
                      </a:lnTo>
                      <a:lnTo>
                        <a:pt x="742" y="72"/>
                      </a:lnTo>
                      <a:lnTo>
                        <a:pt x="742" y="73"/>
                      </a:lnTo>
                      <a:lnTo>
                        <a:pt x="740" y="73"/>
                      </a:lnTo>
                      <a:lnTo>
                        <a:pt x="740" y="75"/>
                      </a:lnTo>
                      <a:lnTo>
                        <a:pt x="738" y="77"/>
                      </a:lnTo>
                      <a:lnTo>
                        <a:pt x="738" y="79"/>
                      </a:lnTo>
                      <a:lnTo>
                        <a:pt x="738" y="81"/>
                      </a:lnTo>
                      <a:lnTo>
                        <a:pt x="737" y="81"/>
                      </a:lnTo>
                      <a:lnTo>
                        <a:pt x="737" y="83"/>
                      </a:lnTo>
                      <a:lnTo>
                        <a:pt x="735" y="83"/>
                      </a:lnTo>
                      <a:lnTo>
                        <a:pt x="735" y="85"/>
                      </a:lnTo>
                      <a:lnTo>
                        <a:pt x="733" y="85"/>
                      </a:lnTo>
                      <a:lnTo>
                        <a:pt x="731" y="85"/>
                      </a:lnTo>
                      <a:lnTo>
                        <a:pt x="729" y="85"/>
                      </a:lnTo>
                      <a:lnTo>
                        <a:pt x="727" y="85"/>
                      </a:lnTo>
                      <a:lnTo>
                        <a:pt x="725" y="85"/>
                      </a:lnTo>
                      <a:lnTo>
                        <a:pt x="723" y="83"/>
                      </a:lnTo>
                      <a:lnTo>
                        <a:pt x="721" y="83"/>
                      </a:lnTo>
                      <a:lnTo>
                        <a:pt x="719" y="81"/>
                      </a:lnTo>
                      <a:lnTo>
                        <a:pt x="717" y="81"/>
                      </a:lnTo>
                      <a:lnTo>
                        <a:pt x="715" y="79"/>
                      </a:lnTo>
                      <a:lnTo>
                        <a:pt x="713" y="79"/>
                      </a:lnTo>
                      <a:lnTo>
                        <a:pt x="713" y="77"/>
                      </a:lnTo>
                      <a:lnTo>
                        <a:pt x="712" y="77"/>
                      </a:lnTo>
                      <a:lnTo>
                        <a:pt x="710" y="75"/>
                      </a:lnTo>
                      <a:lnTo>
                        <a:pt x="708" y="75"/>
                      </a:lnTo>
                      <a:lnTo>
                        <a:pt x="708" y="73"/>
                      </a:lnTo>
                      <a:lnTo>
                        <a:pt x="706" y="73"/>
                      </a:lnTo>
                      <a:lnTo>
                        <a:pt x="704" y="73"/>
                      </a:lnTo>
                      <a:lnTo>
                        <a:pt x="702" y="72"/>
                      </a:lnTo>
                      <a:lnTo>
                        <a:pt x="700" y="72"/>
                      </a:lnTo>
                      <a:lnTo>
                        <a:pt x="698" y="72"/>
                      </a:lnTo>
                      <a:lnTo>
                        <a:pt x="698" y="70"/>
                      </a:lnTo>
                      <a:lnTo>
                        <a:pt x="696" y="70"/>
                      </a:lnTo>
                      <a:lnTo>
                        <a:pt x="694" y="70"/>
                      </a:lnTo>
                      <a:lnTo>
                        <a:pt x="692" y="70"/>
                      </a:lnTo>
                      <a:lnTo>
                        <a:pt x="690" y="72"/>
                      </a:lnTo>
                      <a:lnTo>
                        <a:pt x="689" y="72"/>
                      </a:lnTo>
                      <a:lnTo>
                        <a:pt x="689" y="73"/>
                      </a:lnTo>
                      <a:lnTo>
                        <a:pt x="687" y="75"/>
                      </a:lnTo>
                      <a:lnTo>
                        <a:pt x="685" y="77"/>
                      </a:lnTo>
                      <a:lnTo>
                        <a:pt x="685" y="79"/>
                      </a:lnTo>
                      <a:lnTo>
                        <a:pt x="683" y="81"/>
                      </a:lnTo>
                      <a:lnTo>
                        <a:pt x="683" y="83"/>
                      </a:lnTo>
                      <a:lnTo>
                        <a:pt x="681" y="85"/>
                      </a:lnTo>
                      <a:lnTo>
                        <a:pt x="679" y="87"/>
                      </a:lnTo>
                      <a:lnTo>
                        <a:pt x="679" y="89"/>
                      </a:lnTo>
                      <a:lnTo>
                        <a:pt x="677" y="89"/>
                      </a:lnTo>
                      <a:lnTo>
                        <a:pt x="677" y="91"/>
                      </a:lnTo>
                      <a:lnTo>
                        <a:pt x="675" y="91"/>
                      </a:lnTo>
                      <a:lnTo>
                        <a:pt x="673" y="91"/>
                      </a:lnTo>
                      <a:lnTo>
                        <a:pt x="671" y="91"/>
                      </a:lnTo>
                      <a:lnTo>
                        <a:pt x="669" y="91"/>
                      </a:lnTo>
                      <a:lnTo>
                        <a:pt x="669" y="89"/>
                      </a:lnTo>
                      <a:lnTo>
                        <a:pt x="667" y="89"/>
                      </a:lnTo>
                      <a:lnTo>
                        <a:pt x="667" y="87"/>
                      </a:lnTo>
                      <a:lnTo>
                        <a:pt x="666" y="87"/>
                      </a:lnTo>
                      <a:lnTo>
                        <a:pt x="666" y="85"/>
                      </a:lnTo>
                      <a:lnTo>
                        <a:pt x="664" y="85"/>
                      </a:lnTo>
                      <a:lnTo>
                        <a:pt x="662" y="85"/>
                      </a:lnTo>
                      <a:lnTo>
                        <a:pt x="660" y="85"/>
                      </a:lnTo>
                      <a:lnTo>
                        <a:pt x="660" y="87"/>
                      </a:lnTo>
                      <a:lnTo>
                        <a:pt x="658" y="87"/>
                      </a:lnTo>
                      <a:lnTo>
                        <a:pt x="658" y="89"/>
                      </a:lnTo>
                      <a:lnTo>
                        <a:pt x="658" y="91"/>
                      </a:lnTo>
                      <a:lnTo>
                        <a:pt x="656" y="91"/>
                      </a:lnTo>
                      <a:lnTo>
                        <a:pt x="656" y="93"/>
                      </a:lnTo>
                      <a:lnTo>
                        <a:pt x="656" y="95"/>
                      </a:lnTo>
                      <a:lnTo>
                        <a:pt x="656" y="96"/>
                      </a:lnTo>
                      <a:lnTo>
                        <a:pt x="656" y="98"/>
                      </a:lnTo>
                      <a:lnTo>
                        <a:pt x="654" y="100"/>
                      </a:lnTo>
                      <a:lnTo>
                        <a:pt x="654" y="102"/>
                      </a:lnTo>
                      <a:lnTo>
                        <a:pt x="654" y="104"/>
                      </a:lnTo>
                      <a:lnTo>
                        <a:pt x="654" y="106"/>
                      </a:lnTo>
                      <a:lnTo>
                        <a:pt x="654" y="108"/>
                      </a:lnTo>
                      <a:lnTo>
                        <a:pt x="654" y="110"/>
                      </a:lnTo>
                      <a:lnTo>
                        <a:pt x="652" y="110"/>
                      </a:lnTo>
                      <a:lnTo>
                        <a:pt x="652" y="112"/>
                      </a:lnTo>
                      <a:lnTo>
                        <a:pt x="652" y="114"/>
                      </a:lnTo>
                      <a:lnTo>
                        <a:pt x="652" y="116"/>
                      </a:lnTo>
                      <a:lnTo>
                        <a:pt x="652" y="118"/>
                      </a:lnTo>
                      <a:lnTo>
                        <a:pt x="652" y="120"/>
                      </a:lnTo>
                      <a:lnTo>
                        <a:pt x="650" y="120"/>
                      </a:lnTo>
                      <a:lnTo>
                        <a:pt x="648" y="121"/>
                      </a:lnTo>
                      <a:lnTo>
                        <a:pt x="646" y="121"/>
                      </a:lnTo>
                      <a:lnTo>
                        <a:pt x="644" y="121"/>
                      </a:lnTo>
                      <a:lnTo>
                        <a:pt x="644" y="123"/>
                      </a:lnTo>
                      <a:lnTo>
                        <a:pt x="643" y="123"/>
                      </a:lnTo>
                      <a:lnTo>
                        <a:pt x="641" y="123"/>
                      </a:lnTo>
                      <a:lnTo>
                        <a:pt x="639" y="123"/>
                      </a:lnTo>
                      <a:lnTo>
                        <a:pt x="637" y="123"/>
                      </a:lnTo>
                      <a:lnTo>
                        <a:pt x="635" y="125"/>
                      </a:lnTo>
                      <a:lnTo>
                        <a:pt x="633" y="125"/>
                      </a:lnTo>
                      <a:lnTo>
                        <a:pt x="631" y="125"/>
                      </a:lnTo>
                      <a:lnTo>
                        <a:pt x="629" y="125"/>
                      </a:lnTo>
                      <a:lnTo>
                        <a:pt x="625" y="125"/>
                      </a:lnTo>
                      <a:lnTo>
                        <a:pt x="623" y="125"/>
                      </a:lnTo>
                      <a:lnTo>
                        <a:pt x="619" y="125"/>
                      </a:lnTo>
                      <a:lnTo>
                        <a:pt x="618" y="125"/>
                      </a:lnTo>
                      <a:lnTo>
                        <a:pt x="614" y="125"/>
                      </a:lnTo>
                      <a:lnTo>
                        <a:pt x="610" y="125"/>
                      </a:lnTo>
                      <a:lnTo>
                        <a:pt x="608" y="125"/>
                      </a:lnTo>
                      <a:lnTo>
                        <a:pt x="604" y="125"/>
                      </a:lnTo>
                      <a:lnTo>
                        <a:pt x="600" y="125"/>
                      </a:lnTo>
                      <a:lnTo>
                        <a:pt x="596" y="125"/>
                      </a:lnTo>
                      <a:lnTo>
                        <a:pt x="591" y="125"/>
                      </a:lnTo>
                      <a:lnTo>
                        <a:pt x="587" y="123"/>
                      </a:lnTo>
                      <a:lnTo>
                        <a:pt x="583" y="123"/>
                      </a:lnTo>
                      <a:lnTo>
                        <a:pt x="577" y="123"/>
                      </a:lnTo>
                      <a:lnTo>
                        <a:pt x="572" y="123"/>
                      </a:lnTo>
                      <a:lnTo>
                        <a:pt x="568" y="123"/>
                      </a:lnTo>
                      <a:lnTo>
                        <a:pt x="562" y="123"/>
                      </a:lnTo>
                      <a:lnTo>
                        <a:pt x="554" y="123"/>
                      </a:lnTo>
                      <a:lnTo>
                        <a:pt x="548" y="123"/>
                      </a:lnTo>
                      <a:lnTo>
                        <a:pt x="543" y="123"/>
                      </a:lnTo>
                      <a:lnTo>
                        <a:pt x="537" y="123"/>
                      </a:lnTo>
                      <a:lnTo>
                        <a:pt x="529" y="123"/>
                      </a:lnTo>
                      <a:lnTo>
                        <a:pt x="524" y="125"/>
                      </a:lnTo>
                      <a:lnTo>
                        <a:pt x="516" y="125"/>
                      </a:lnTo>
                      <a:lnTo>
                        <a:pt x="510" y="125"/>
                      </a:lnTo>
                      <a:lnTo>
                        <a:pt x="504" y="125"/>
                      </a:lnTo>
                      <a:lnTo>
                        <a:pt x="497" y="127"/>
                      </a:lnTo>
                      <a:lnTo>
                        <a:pt x="491" y="127"/>
                      </a:lnTo>
                      <a:lnTo>
                        <a:pt x="483" y="127"/>
                      </a:lnTo>
                      <a:lnTo>
                        <a:pt x="477" y="127"/>
                      </a:lnTo>
                      <a:lnTo>
                        <a:pt x="472" y="129"/>
                      </a:lnTo>
                      <a:lnTo>
                        <a:pt x="464" y="129"/>
                      </a:lnTo>
                      <a:lnTo>
                        <a:pt x="458" y="129"/>
                      </a:lnTo>
                      <a:lnTo>
                        <a:pt x="453" y="129"/>
                      </a:lnTo>
                      <a:lnTo>
                        <a:pt x="447" y="131"/>
                      </a:lnTo>
                      <a:lnTo>
                        <a:pt x="441" y="131"/>
                      </a:lnTo>
                      <a:lnTo>
                        <a:pt x="437" y="131"/>
                      </a:lnTo>
                      <a:lnTo>
                        <a:pt x="431" y="131"/>
                      </a:lnTo>
                      <a:lnTo>
                        <a:pt x="428" y="131"/>
                      </a:lnTo>
                      <a:lnTo>
                        <a:pt x="422" y="133"/>
                      </a:lnTo>
                      <a:lnTo>
                        <a:pt x="418" y="133"/>
                      </a:lnTo>
                      <a:lnTo>
                        <a:pt x="414" y="133"/>
                      </a:lnTo>
                      <a:lnTo>
                        <a:pt x="412" y="133"/>
                      </a:lnTo>
                      <a:lnTo>
                        <a:pt x="408" y="133"/>
                      </a:lnTo>
                      <a:lnTo>
                        <a:pt x="406" y="133"/>
                      </a:lnTo>
                      <a:lnTo>
                        <a:pt x="403" y="131"/>
                      </a:lnTo>
                      <a:lnTo>
                        <a:pt x="401" y="131"/>
                      </a:lnTo>
                      <a:lnTo>
                        <a:pt x="397" y="129"/>
                      </a:lnTo>
                      <a:lnTo>
                        <a:pt x="395" y="129"/>
                      </a:lnTo>
                      <a:lnTo>
                        <a:pt x="391" y="127"/>
                      </a:lnTo>
                      <a:lnTo>
                        <a:pt x="389" y="127"/>
                      </a:lnTo>
                      <a:lnTo>
                        <a:pt x="385" y="125"/>
                      </a:lnTo>
                      <a:lnTo>
                        <a:pt x="383" y="123"/>
                      </a:lnTo>
                      <a:lnTo>
                        <a:pt x="380" y="123"/>
                      </a:lnTo>
                      <a:lnTo>
                        <a:pt x="378" y="121"/>
                      </a:lnTo>
                      <a:lnTo>
                        <a:pt x="374" y="120"/>
                      </a:lnTo>
                      <a:lnTo>
                        <a:pt x="372" y="118"/>
                      </a:lnTo>
                      <a:lnTo>
                        <a:pt x="368" y="118"/>
                      </a:lnTo>
                      <a:lnTo>
                        <a:pt x="366" y="116"/>
                      </a:lnTo>
                      <a:lnTo>
                        <a:pt x="362" y="114"/>
                      </a:lnTo>
                      <a:lnTo>
                        <a:pt x="360" y="114"/>
                      </a:lnTo>
                      <a:lnTo>
                        <a:pt x="357" y="112"/>
                      </a:lnTo>
                      <a:lnTo>
                        <a:pt x="353" y="110"/>
                      </a:lnTo>
                      <a:lnTo>
                        <a:pt x="351" y="110"/>
                      </a:lnTo>
                      <a:lnTo>
                        <a:pt x="347" y="108"/>
                      </a:lnTo>
                      <a:lnTo>
                        <a:pt x="343" y="108"/>
                      </a:lnTo>
                      <a:lnTo>
                        <a:pt x="341" y="108"/>
                      </a:lnTo>
                      <a:lnTo>
                        <a:pt x="337" y="108"/>
                      </a:lnTo>
                      <a:lnTo>
                        <a:pt x="334" y="108"/>
                      </a:lnTo>
                      <a:lnTo>
                        <a:pt x="330" y="108"/>
                      </a:lnTo>
                      <a:lnTo>
                        <a:pt x="326" y="108"/>
                      </a:lnTo>
                      <a:lnTo>
                        <a:pt x="324" y="108"/>
                      </a:lnTo>
                      <a:lnTo>
                        <a:pt x="320" y="108"/>
                      </a:lnTo>
                      <a:lnTo>
                        <a:pt x="316" y="110"/>
                      </a:lnTo>
                      <a:lnTo>
                        <a:pt x="312" y="112"/>
                      </a:lnTo>
                      <a:lnTo>
                        <a:pt x="307" y="112"/>
                      </a:lnTo>
                      <a:lnTo>
                        <a:pt x="303" y="114"/>
                      </a:lnTo>
                      <a:lnTo>
                        <a:pt x="299" y="116"/>
                      </a:lnTo>
                      <a:lnTo>
                        <a:pt x="293" y="118"/>
                      </a:lnTo>
                      <a:lnTo>
                        <a:pt x="289" y="120"/>
                      </a:lnTo>
                      <a:lnTo>
                        <a:pt x="284" y="120"/>
                      </a:lnTo>
                      <a:lnTo>
                        <a:pt x="278" y="121"/>
                      </a:lnTo>
                      <a:lnTo>
                        <a:pt x="274" y="123"/>
                      </a:lnTo>
                      <a:lnTo>
                        <a:pt x="268" y="125"/>
                      </a:lnTo>
                      <a:lnTo>
                        <a:pt x="263" y="125"/>
                      </a:lnTo>
                      <a:lnTo>
                        <a:pt x="257" y="127"/>
                      </a:lnTo>
                      <a:lnTo>
                        <a:pt x="251" y="129"/>
                      </a:lnTo>
                      <a:lnTo>
                        <a:pt x="245" y="129"/>
                      </a:lnTo>
                      <a:lnTo>
                        <a:pt x="240" y="131"/>
                      </a:lnTo>
                      <a:lnTo>
                        <a:pt x="234" y="133"/>
                      </a:lnTo>
                      <a:lnTo>
                        <a:pt x="230" y="133"/>
                      </a:lnTo>
                      <a:lnTo>
                        <a:pt x="224" y="135"/>
                      </a:lnTo>
                      <a:lnTo>
                        <a:pt x="218" y="135"/>
                      </a:lnTo>
                      <a:lnTo>
                        <a:pt x="213" y="137"/>
                      </a:lnTo>
                      <a:lnTo>
                        <a:pt x="207" y="137"/>
                      </a:lnTo>
                      <a:lnTo>
                        <a:pt x="203" y="137"/>
                      </a:lnTo>
                      <a:lnTo>
                        <a:pt x="197" y="137"/>
                      </a:lnTo>
                      <a:lnTo>
                        <a:pt x="192" y="137"/>
                      </a:lnTo>
                      <a:lnTo>
                        <a:pt x="188" y="139"/>
                      </a:lnTo>
                      <a:lnTo>
                        <a:pt x="184" y="139"/>
                      </a:lnTo>
                      <a:lnTo>
                        <a:pt x="178" y="137"/>
                      </a:lnTo>
                      <a:lnTo>
                        <a:pt x="174" y="137"/>
                      </a:lnTo>
                      <a:lnTo>
                        <a:pt x="170" y="137"/>
                      </a:lnTo>
                      <a:lnTo>
                        <a:pt x="167" y="137"/>
                      </a:lnTo>
                      <a:lnTo>
                        <a:pt x="165" y="135"/>
                      </a:lnTo>
                      <a:lnTo>
                        <a:pt x="161" y="133"/>
                      </a:lnTo>
                      <a:lnTo>
                        <a:pt x="159" y="133"/>
                      </a:lnTo>
                      <a:lnTo>
                        <a:pt x="155" y="131"/>
                      </a:lnTo>
                      <a:lnTo>
                        <a:pt x="153" y="129"/>
                      </a:lnTo>
                      <a:lnTo>
                        <a:pt x="149" y="127"/>
                      </a:lnTo>
                      <a:lnTo>
                        <a:pt x="146" y="125"/>
                      </a:lnTo>
                      <a:lnTo>
                        <a:pt x="142" y="123"/>
                      </a:lnTo>
                      <a:lnTo>
                        <a:pt x="138" y="120"/>
                      </a:lnTo>
                      <a:lnTo>
                        <a:pt x="132" y="118"/>
                      </a:lnTo>
                      <a:lnTo>
                        <a:pt x="128" y="116"/>
                      </a:lnTo>
                      <a:lnTo>
                        <a:pt x="122" y="112"/>
                      </a:lnTo>
                      <a:lnTo>
                        <a:pt x="119" y="110"/>
                      </a:lnTo>
                      <a:lnTo>
                        <a:pt x="113" y="106"/>
                      </a:lnTo>
                      <a:lnTo>
                        <a:pt x="107" y="104"/>
                      </a:lnTo>
                      <a:lnTo>
                        <a:pt x="101" y="100"/>
                      </a:lnTo>
                      <a:lnTo>
                        <a:pt x="96" y="98"/>
                      </a:lnTo>
                      <a:lnTo>
                        <a:pt x="92" y="95"/>
                      </a:lnTo>
                      <a:lnTo>
                        <a:pt x="86" y="93"/>
                      </a:lnTo>
                      <a:lnTo>
                        <a:pt x="80" y="89"/>
                      </a:lnTo>
                      <a:lnTo>
                        <a:pt x="75" y="87"/>
                      </a:lnTo>
                      <a:lnTo>
                        <a:pt x="71" y="83"/>
                      </a:lnTo>
                      <a:lnTo>
                        <a:pt x="65" y="81"/>
                      </a:lnTo>
                      <a:lnTo>
                        <a:pt x="59" y="79"/>
                      </a:lnTo>
                      <a:lnTo>
                        <a:pt x="55" y="75"/>
                      </a:lnTo>
                      <a:lnTo>
                        <a:pt x="51" y="73"/>
                      </a:lnTo>
                      <a:lnTo>
                        <a:pt x="48" y="72"/>
                      </a:lnTo>
                      <a:lnTo>
                        <a:pt x="44" y="70"/>
                      </a:lnTo>
                      <a:lnTo>
                        <a:pt x="40" y="68"/>
                      </a:lnTo>
                      <a:lnTo>
                        <a:pt x="36" y="68"/>
                      </a:lnTo>
                      <a:lnTo>
                        <a:pt x="34" y="66"/>
                      </a:lnTo>
                      <a:lnTo>
                        <a:pt x="30" y="64"/>
                      </a:lnTo>
                      <a:lnTo>
                        <a:pt x="28" y="64"/>
                      </a:lnTo>
                      <a:lnTo>
                        <a:pt x="27" y="64"/>
                      </a:lnTo>
                      <a:lnTo>
                        <a:pt x="25" y="64"/>
                      </a:lnTo>
                      <a:lnTo>
                        <a:pt x="25" y="66"/>
                      </a:lnTo>
                      <a:lnTo>
                        <a:pt x="23" y="68"/>
                      </a:lnTo>
                      <a:lnTo>
                        <a:pt x="23" y="70"/>
                      </a:lnTo>
                      <a:lnTo>
                        <a:pt x="21" y="72"/>
                      </a:lnTo>
                      <a:lnTo>
                        <a:pt x="21" y="73"/>
                      </a:lnTo>
                      <a:lnTo>
                        <a:pt x="19" y="77"/>
                      </a:lnTo>
                      <a:lnTo>
                        <a:pt x="17" y="81"/>
                      </a:lnTo>
                      <a:lnTo>
                        <a:pt x="17" y="85"/>
                      </a:lnTo>
                      <a:lnTo>
                        <a:pt x="15" y="89"/>
                      </a:lnTo>
                      <a:lnTo>
                        <a:pt x="15" y="93"/>
                      </a:lnTo>
                      <a:lnTo>
                        <a:pt x="13" y="96"/>
                      </a:lnTo>
                      <a:lnTo>
                        <a:pt x="13" y="100"/>
                      </a:lnTo>
                      <a:lnTo>
                        <a:pt x="11" y="104"/>
                      </a:lnTo>
                      <a:lnTo>
                        <a:pt x="11" y="108"/>
                      </a:lnTo>
                      <a:lnTo>
                        <a:pt x="9" y="112"/>
                      </a:lnTo>
                      <a:lnTo>
                        <a:pt x="7" y="116"/>
                      </a:lnTo>
                      <a:lnTo>
                        <a:pt x="7" y="121"/>
                      </a:lnTo>
                      <a:lnTo>
                        <a:pt x="5" y="125"/>
                      </a:lnTo>
                      <a:lnTo>
                        <a:pt x="5" y="129"/>
                      </a:lnTo>
                      <a:lnTo>
                        <a:pt x="5" y="133"/>
                      </a:lnTo>
                      <a:lnTo>
                        <a:pt x="4" y="135"/>
                      </a:lnTo>
                      <a:lnTo>
                        <a:pt x="4" y="139"/>
                      </a:lnTo>
                      <a:lnTo>
                        <a:pt x="2" y="143"/>
                      </a:lnTo>
                      <a:lnTo>
                        <a:pt x="2" y="144"/>
                      </a:lnTo>
                      <a:lnTo>
                        <a:pt x="2" y="146"/>
                      </a:lnTo>
                      <a:lnTo>
                        <a:pt x="2" y="150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close/>
                    </a:path>
                  </a:pathLst>
                </a:custGeom>
                <a:solidFill>
                  <a:srgbClr val="5292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06" name="Freeform 19"/>
                <p:cNvSpPr>
                  <a:spLocks noChangeAspect="1"/>
                </p:cNvSpPr>
                <p:nvPr/>
              </p:nvSpPr>
              <p:spPr bwMode="auto">
                <a:xfrm>
                  <a:off x="2096" y="3767"/>
                  <a:ext cx="604" cy="108"/>
                </a:xfrm>
                <a:custGeom>
                  <a:avLst/>
                  <a:gdLst>
                    <a:gd name="T0" fmla="*/ 6 w 796"/>
                    <a:gd name="T1" fmla="*/ 2 h 154"/>
                    <a:gd name="T2" fmla="*/ 8 w 796"/>
                    <a:gd name="T3" fmla="*/ 2 h 154"/>
                    <a:gd name="T4" fmla="*/ 9 w 796"/>
                    <a:gd name="T5" fmla="*/ 2 h 154"/>
                    <a:gd name="T6" fmla="*/ 11 w 796"/>
                    <a:gd name="T7" fmla="*/ 2 h 154"/>
                    <a:gd name="T8" fmla="*/ 11 w 796"/>
                    <a:gd name="T9" fmla="*/ 2 h 154"/>
                    <a:gd name="T10" fmla="*/ 13 w 796"/>
                    <a:gd name="T11" fmla="*/ 2 h 154"/>
                    <a:gd name="T12" fmla="*/ 13 w 796"/>
                    <a:gd name="T13" fmla="*/ 2 h 154"/>
                    <a:gd name="T14" fmla="*/ 14 w 796"/>
                    <a:gd name="T15" fmla="*/ 2 h 154"/>
                    <a:gd name="T16" fmla="*/ 14 w 796"/>
                    <a:gd name="T17" fmla="*/ 2 h 154"/>
                    <a:gd name="T18" fmla="*/ 15 w 796"/>
                    <a:gd name="T19" fmla="*/ 2 h 154"/>
                    <a:gd name="T20" fmla="*/ 17 w 796"/>
                    <a:gd name="T21" fmla="*/ 2 h 154"/>
                    <a:gd name="T22" fmla="*/ 19 w 796"/>
                    <a:gd name="T23" fmla="*/ 2 h 154"/>
                    <a:gd name="T24" fmla="*/ 20 w 796"/>
                    <a:gd name="T25" fmla="*/ 2 h 154"/>
                    <a:gd name="T26" fmla="*/ 22 w 796"/>
                    <a:gd name="T27" fmla="*/ 2 h 154"/>
                    <a:gd name="T28" fmla="*/ 23 w 796"/>
                    <a:gd name="T29" fmla="*/ 2 h 154"/>
                    <a:gd name="T30" fmla="*/ 24 w 796"/>
                    <a:gd name="T31" fmla="*/ 2 h 154"/>
                    <a:gd name="T32" fmla="*/ 24 w 796"/>
                    <a:gd name="T33" fmla="*/ 2 h 154"/>
                    <a:gd name="T34" fmla="*/ 24 w 796"/>
                    <a:gd name="T35" fmla="*/ 1 h 154"/>
                    <a:gd name="T36" fmla="*/ 24 w 796"/>
                    <a:gd name="T37" fmla="*/ 1 h 154"/>
                    <a:gd name="T38" fmla="*/ 24 w 796"/>
                    <a:gd name="T39" fmla="*/ 1 h 154"/>
                    <a:gd name="T40" fmla="*/ 25 w 796"/>
                    <a:gd name="T41" fmla="*/ 1 h 154"/>
                    <a:gd name="T42" fmla="*/ 25 w 796"/>
                    <a:gd name="T43" fmla="*/ 1 h 154"/>
                    <a:gd name="T44" fmla="*/ 25 w 796"/>
                    <a:gd name="T45" fmla="*/ 1 h 154"/>
                    <a:gd name="T46" fmla="*/ 26 w 796"/>
                    <a:gd name="T47" fmla="*/ 1 h 154"/>
                    <a:gd name="T48" fmla="*/ 27 w 796"/>
                    <a:gd name="T49" fmla="*/ 1 h 154"/>
                    <a:gd name="T50" fmla="*/ 27 w 796"/>
                    <a:gd name="T51" fmla="*/ 1 h 154"/>
                    <a:gd name="T52" fmla="*/ 27 w 796"/>
                    <a:gd name="T53" fmla="*/ 1 h 154"/>
                    <a:gd name="T54" fmla="*/ 27 w 796"/>
                    <a:gd name="T55" fmla="*/ 1 h 154"/>
                    <a:gd name="T56" fmla="*/ 27 w 796"/>
                    <a:gd name="T57" fmla="*/ 1 h 154"/>
                    <a:gd name="T58" fmla="*/ 28 w 796"/>
                    <a:gd name="T59" fmla="*/ 1 h 154"/>
                    <a:gd name="T60" fmla="*/ 28 w 796"/>
                    <a:gd name="T61" fmla="*/ 1 h 154"/>
                    <a:gd name="T62" fmla="*/ 28 w 796"/>
                    <a:gd name="T63" fmla="*/ 1 h 154"/>
                    <a:gd name="T64" fmla="*/ 29 w 796"/>
                    <a:gd name="T65" fmla="*/ 1 h 154"/>
                    <a:gd name="T66" fmla="*/ 29 w 796"/>
                    <a:gd name="T67" fmla="*/ 1 h 154"/>
                    <a:gd name="T68" fmla="*/ 29 w 796"/>
                    <a:gd name="T69" fmla="*/ 1 h 154"/>
                    <a:gd name="T70" fmla="*/ 29 w 796"/>
                    <a:gd name="T71" fmla="*/ 1 h 154"/>
                    <a:gd name="T72" fmla="*/ 29 w 796"/>
                    <a:gd name="T73" fmla="*/ 1 h 154"/>
                    <a:gd name="T74" fmla="*/ 29 w 796"/>
                    <a:gd name="T75" fmla="*/ 1 h 154"/>
                    <a:gd name="T76" fmla="*/ 28 w 796"/>
                    <a:gd name="T77" fmla="*/ 1 h 154"/>
                    <a:gd name="T78" fmla="*/ 28 w 796"/>
                    <a:gd name="T79" fmla="*/ 1 h 154"/>
                    <a:gd name="T80" fmla="*/ 27 w 796"/>
                    <a:gd name="T81" fmla="*/ 1 h 154"/>
                    <a:gd name="T82" fmla="*/ 27 w 796"/>
                    <a:gd name="T83" fmla="*/ 2 h 154"/>
                    <a:gd name="T84" fmla="*/ 27 w 796"/>
                    <a:gd name="T85" fmla="*/ 2 h 154"/>
                    <a:gd name="T86" fmla="*/ 25 w 796"/>
                    <a:gd name="T87" fmla="*/ 2 h 154"/>
                    <a:gd name="T88" fmla="*/ 24 w 796"/>
                    <a:gd name="T89" fmla="*/ 2 h 154"/>
                    <a:gd name="T90" fmla="*/ 24 w 796"/>
                    <a:gd name="T91" fmla="*/ 2 h 154"/>
                    <a:gd name="T92" fmla="*/ 23 w 796"/>
                    <a:gd name="T93" fmla="*/ 2 h 154"/>
                    <a:gd name="T94" fmla="*/ 20 w 796"/>
                    <a:gd name="T95" fmla="*/ 2 h 154"/>
                    <a:gd name="T96" fmla="*/ 0 w 796"/>
                    <a:gd name="T97" fmla="*/ 2 h 154"/>
                    <a:gd name="T98" fmla="*/ 2 w 796"/>
                    <a:gd name="T99" fmla="*/ 2 h 154"/>
                    <a:gd name="T100" fmla="*/ 2 w 796"/>
                    <a:gd name="T101" fmla="*/ 2 h 154"/>
                    <a:gd name="T102" fmla="*/ 2 w 796"/>
                    <a:gd name="T103" fmla="*/ 1 h 154"/>
                    <a:gd name="T104" fmla="*/ 2 w 796"/>
                    <a:gd name="T105" fmla="*/ 1 h 154"/>
                    <a:gd name="T106" fmla="*/ 2 w 796"/>
                    <a:gd name="T107" fmla="*/ 1 h 154"/>
                    <a:gd name="T108" fmla="*/ 3 w 796"/>
                    <a:gd name="T109" fmla="*/ 1 h 154"/>
                    <a:gd name="T110" fmla="*/ 4 w 796"/>
                    <a:gd name="T111" fmla="*/ 1 h 154"/>
                    <a:gd name="T112" fmla="*/ 5 w 796"/>
                    <a:gd name="T113" fmla="*/ 2 h 15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96"/>
                    <a:gd name="T172" fmla="*/ 0 h 154"/>
                    <a:gd name="T173" fmla="*/ 796 w 796"/>
                    <a:gd name="T174" fmla="*/ 154 h 154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96" h="154">
                      <a:moveTo>
                        <a:pt x="157" y="135"/>
                      </a:moveTo>
                      <a:lnTo>
                        <a:pt x="161" y="137"/>
                      </a:lnTo>
                      <a:lnTo>
                        <a:pt x="163" y="139"/>
                      </a:lnTo>
                      <a:lnTo>
                        <a:pt x="167" y="139"/>
                      </a:lnTo>
                      <a:lnTo>
                        <a:pt x="170" y="141"/>
                      </a:lnTo>
                      <a:lnTo>
                        <a:pt x="174" y="141"/>
                      </a:lnTo>
                      <a:lnTo>
                        <a:pt x="178" y="141"/>
                      </a:lnTo>
                      <a:lnTo>
                        <a:pt x="182" y="141"/>
                      </a:lnTo>
                      <a:lnTo>
                        <a:pt x="188" y="141"/>
                      </a:lnTo>
                      <a:lnTo>
                        <a:pt x="192" y="141"/>
                      </a:lnTo>
                      <a:lnTo>
                        <a:pt x="197" y="141"/>
                      </a:lnTo>
                      <a:lnTo>
                        <a:pt x="203" y="141"/>
                      </a:lnTo>
                      <a:lnTo>
                        <a:pt x="207" y="141"/>
                      </a:lnTo>
                      <a:lnTo>
                        <a:pt x="213" y="139"/>
                      </a:lnTo>
                      <a:lnTo>
                        <a:pt x="218" y="139"/>
                      </a:lnTo>
                      <a:lnTo>
                        <a:pt x="224" y="139"/>
                      </a:lnTo>
                      <a:lnTo>
                        <a:pt x="230" y="137"/>
                      </a:lnTo>
                      <a:lnTo>
                        <a:pt x="236" y="137"/>
                      </a:lnTo>
                      <a:lnTo>
                        <a:pt x="241" y="135"/>
                      </a:lnTo>
                      <a:lnTo>
                        <a:pt x="247" y="135"/>
                      </a:lnTo>
                      <a:lnTo>
                        <a:pt x="253" y="133"/>
                      </a:lnTo>
                      <a:lnTo>
                        <a:pt x="259" y="133"/>
                      </a:lnTo>
                      <a:lnTo>
                        <a:pt x="264" y="131"/>
                      </a:lnTo>
                      <a:lnTo>
                        <a:pt x="270" y="129"/>
                      </a:lnTo>
                      <a:lnTo>
                        <a:pt x="274" y="129"/>
                      </a:lnTo>
                      <a:lnTo>
                        <a:pt x="280" y="127"/>
                      </a:lnTo>
                      <a:lnTo>
                        <a:pt x="286" y="125"/>
                      </a:lnTo>
                      <a:lnTo>
                        <a:pt x="289" y="125"/>
                      </a:lnTo>
                      <a:lnTo>
                        <a:pt x="295" y="123"/>
                      </a:lnTo>
                      <a:lnTo>
                        <a:pt x="299" y="123"/>
                      </a:lnTo>
                      <a:lnTo>
                        <a:pt x="303" y="121"/>
                      </a:lnTo>
                      <a:lnTo>
                        <a:pt x="309" y="120"/>
                      </a:lnTo>
                      <a:lnTo>
                        <a:pt x="312" y="120"/>
                      </a:lnTo>
                      <a:lnTo>
                        <a:pt x="316" y="118"/>
                      </a:lnTo>
                      <a:lnTo>
                        <a:pt x="320" y="118"/>
                      </a:lnTo>
                      <a:lnTo>
                        <a:pt x="324" y="118"/>
                      </a:lnTo>
                      <a:lnTo>
                        <a:pt x="328" y="118"/>
                      </a:lnTo>
                      <a:lnTo>
                        <a:pt x="330" y="118"/>
                      </a:lnTo>
                      <a:lnTo>
                        <a:pt x="334" y="118"/>
                      </a:lnTo>
                      <a:lnTo>
                        <a:pt x="337" y="118"/>
                      </a:lnTo>
                      <a:lnTo>
                        <a:pt x="341" y="118"/>
                      </a:lnTo>
                      <a:lnTo>
                        <a:pt x="345" y="118"/>
                      </a:lnTo>
                      <a:lnTo>
                        <a:pt x="347" y="120"/>
                      </a:lnTo>
                      <a:lnTo>
                        <a:pt x="351" y="120"/>
                      </a:lnTo>
                      <a:lnTo>
                        <a:pt x="355" y="120"/>
                      </a:lnTo>
                      <a:lnTo>
                        <a:pt x="357" y="121"/>
                      </a:lnTo>
                      <a:lnTo>
                        <a:pt x="360" y="121"/>
                      </a:lnTo>
                      <a:lnTo>
                        <a:pt x="362" y="123"/>
                      </a:lnTo>
                      <a:lnTo>
                        <a:pt x="366" y="123"/>
                      </a:lnTo>
                      <a:lnTo>
                        <a:pt x="370" y="125"/>
                      </a:lnTo>
                      <a:lnTo>
                        <a:pt x="372" y="127"/>
                      </a:lnTo>
                      <a:lnTo>
                        <a:pt x="376" y="127"/>
                      </a:lnTo>
                      <a:lnTo>
                        <a:pt x="378" y="129"/>
                      </a:lnTo>
                      <a:lnTo>
                        <a:pt x="382" y="129"/>
                      </a:lnTo>
                      <a:lnTo>
                        <a:pt x="383" y="131"/>
                      </a:lnTo>
                      <a:lnTo>
                        <a:pt x="387" y="133"/>
                      </a:lnTo>
                      <a:lnTo>
                        <a:pt x="389" y="133"/>
                      </a:lnTo>
                      <a:lnTo>
                        <a:pt x="393" y="135"/>
                      </a:lnTo>
                      <a:lnTo>
                        <a:pt x="395" y="135"/>
                      </a:lnTo>
                      <a:lnTo>
                        <a:pt x="399" y="135"/>
                      </a:lnTo>
                      <a:lnTo>
                        <a:pt x="401" y="137"/>
                      </a:lnTo>
                      <a:lnTo>
                        <a:pt x="405" y="137"/>
                      </a:lnTo>
                      <a:lnTo>
                        <a:pt x="406" y="137"/>
                      </a:lnTo>
                      <a:lnTo>
                        <a:pt x="410" y="137"/>
                      </a:lnTo>
                      <a:lnTo>
                        <a:pt x="412" y="137"/>
                      </a:lnTo>
                      <a:lnTo>
                        <a:pt x="416" y="137"/>
                      </a:lnTo>
                      <a:lnTo>
                        <a:pt x="420" y="137"/>
                      </a:lnTo>
                      <a:lnTo>
                        <a:pt x="424" y="137"/>
                      </a:lnTo>
                      <a:lnTo>
                        <a:pt x="428" y="137"/>
                      </a:lnTo>
                      <a:lnTo>
                        <a:pt x="433" y="137"/>
                      </a:lnTo>
                      <a:lnTo>
                        <a:pt x="437" y="137"/>
                      </a:lnTo>
                      <a:lnTo>
                        <a:pt x="443" y="137"/>
                      </a:lnTo>
                      <a:lnTo>
                        <a:pt x="449" y="137"/>
                      </a:lnTo>
                      <a:lnTo>
                        <a:pt x="454" y="135"/>
                      </a:lnTo>
                      <a:lnTo>
                        <a:pt x="460" y="135"/>
                      </a:lnTo>
                      <a:lnTo>
                        <a:pt x="468" y="135"/>
                      </a:lnTo>
                      <a:lnTo>
                        <a:pt x="474" y="135"/>
                      </a:lnTo>
                      <a:lnTo>
                        <a:pt x="481" y="133"/>
                      </a:lnTo>
                      <a:lnTo>
                        <a:pt x="487" y="133"/>
                      </a:lnTo>
                      <a:lnTo>
                        <a:pt x="495" y="133"/>
                      </a:lnTo>
                      <a:lnTo>
                        <a:pt x="501" y="133"/>
                      </a:lnTo>
                      <a:lnTo>
                        <a:pt x="508" y="133"/>
                      </a:lnTo>
                      <a:lnTo>
                        <a:pt x="516" y="131"/>
                      </a:lnTo>
                      <a:lnTo>
                        <a:pt x="522" y="131"/>
                      </a:lnTo>
                      <a:lnTo>
                        <a:pt x="529" y="131"/>
                      </a:lnTo>
                      <a:lnTo>
                        <a:pt x="537" y="131"/>
                      </a:lnTo>
                      <a:lnTo>
                        <a:pt x="543" y="131"/>
                      </a:lnTo>
                      <a:lnTo>
                        <a:pt x="550" y="131"/>
                      </a:lnTo>
                      <a:lnTo>
                        <a:pt x="556" y="131"/>
                      </a:lnTo>
                      <a:lnTo>
                        <a:pt x="562" y="131"/>
                      </a:lnTo>
                      <a:lnTo>
                        <a:pt x="570" y="131"/>
                      </a:lnTo>
                      <a:lnTo>
                        <a:pt x="575" y="131"/>
                      </a:lnTo>
                      <a:lnTo>
                        <a:pt x="581" y="131"/>
                      </a:lnTo>
                      <a:lnTo>
                        <a:pt x="587" y="131"/>
                      </a:lnTo>
                      <a:lnTo>
                        <a:pt x="591" y="131"/>
                      </a:lnTo>
                      <a:lnTo>
                        <a:pt x="596" y="131"/>
                      </a:lnTo>
                      <a:lnTo>
                        <a:pt x="600" y="131"/>
                      </a:lnTo>
                      <a:lnTo>
                        <a:pt x="604" y="133"/>
                      </a:lnTo>
                      <a:lnTo>
                        <a:pt x="608" y="133"/>
                      </a:lnTo>
                      <a:lnTo>
                        <a:pt x="612" y="133"/>
                      </a:lnTo>
                      <a:lnTo>
                        <a:pt x="616" y="133"/>
                      </a:lnTo>
                      <a:lnTo>
                        <a:pt x="619" y="133"/>
                      </a:lnTo>
                      <a:lnTo>
                        <a:pt x="621" y="133"/>
                      </a:lnTo>
                      <a:lnTo>
                        <a:pt x="625" y="133"/>
                      </a:lnTo>
                      <a:lnTo>
                        <a:pt x="627" y="133"/>
                      </a:lnTo>
                      <a:lnTo>
                        <a:pt x="631" y="133"/>
                      </a:lnTo>
                      <a:lnTo>
                        <a:pt x="633" y="133"/>
                      </a:lnTo>
                      <a:lnTo>
                        <a:pt x="635" y="131"/>
                      </a:lnTo>
                      <a:lnTo>
                        <a:pt x="637" y="131"/>
                      </a:lnTo>
                      <a:lnTo>
                        <a:pt x="641" y="131"/>
                      </a:lnTo>
                      <a:lnTo>
                        <a:pt x="643" y="131"/>
                      </a:lnTo>
                      <a:lnTo>
                        <a:pt x="644" y="129"/>
                      </a:lnTo>
                      <a:lnTo>
                        <a:pt x="646" y="129"/>
                      </a:lnTo>
                      <a:lnTo>
                        <a:pt x="648" y="129"/>
                      </a:lnTo>
                      <a:lnTo>
                        <a:pt x="650" y="127"/>
                      </a:lnTo>
                      <a:lnTo>
                        <a:pt x="652" y="127"/>
                      </a:lnTo>
                      <a:lnTo>
                        <a:pt x="654" y="125"/>
                      </a:lnTo>
                      <a:lnTo>
                        <a:pt x="656" y="125"/>
                      </a:lnTo>
                      <a:lnTo>
                        <a:pt x="656" y="123"/>
                      </a:lnTo>
                      <a:lnTo>
                        <a:pt x="656" y="121"/>
                      </a:lnTo>
                      <a:lnTo>
                        <a:pt x="658" y="120"/>
                      </a:lnTo>
                      <a:lnTo>
                        <a:pt x="658" y="118"/>
                      </a:lnTo>
                      <a:lnTo>
                        <a:pt x="658" y="116"/>
                      </a:lnTo>
                      <a:lnTo>
                        <a:pt x="658" y="114"/>
                      </a:lnTo>
                      <a:lnTo>
                        <a:pt x="658" y="112"/>
                      </a:lnTo>
                      <a:lnTo>
                        <a:pt x="658" y="110"/>
                      </a:lnTo>
                      <a:lnTo>
                        <a:pt x="658" y="108"/>
                      </a:lnTo>
                      <a:lnTo>
                        <a:pt x="658" y="106"/>
                      </a:lnTo>
                      <a:lnTo>
                        <a:pt x="660" y="104"/>
                      </a:lnTo>
                      <a:lnTo>
                        <a:pt x="660" y="102"/>
                      </a:lnTo>
                      <a:lnTo>
                        <a:pt x="660" y="100"/>
                      </a:lnTo>
                      <a:lnTo>
                        <a:pt x="660" y="98"/>
                      </a:lnTo>
                      <a:lnTo>
                        <a:pt x="660" y="96"/>
                      </a:lnTo>
                      <a:lnTo>
                        <a:pt x="662" y="96"/>
                      </a:lnTo>
                      <a:lnTo>
                        <a:pt x="662" y="95"/>
                      </a:lnTo>
                      <a:lnTo>
                        <a:pt x="664" y="95"/>
                      </a:lnTo>
                      <a:lnTo>
                        <a:pt x="664" y="93"/>
                      </a:lnTo>
                      <a:lnTo>
                        <a:pt x="666" y="93"/>
                      </a:lnTo>
                      <a:lnTo>
                        <a:pt x="667" y="93"/>
                      </a:lnTo>
                      <a:lnTo>
                        <a:pt x="667" y="95"/>
                      </a:lnTo>
                      <a:lnTo>
                        <a:pt x="669" y="95"/>
                      </a:lnTo>
                      <a:lnTo>
                        <a:pt x="671" y="96"/>
                      </a:lnTo>
                      <a:lnTo>
                        <a:pt x="673" y="98"/>
                      </a:lnTo>
                      <a:lnTo>
                        <a:pt x="675" y="100"/>
                      </a:lnTo>
                      <a:lnTo>
                        <a:pt x="677" y="102"/>
                      </a:lnTo>
                      <a:lnTo>
                        <a:pt x="679" y="102"/>
                      </a:lnTo>
                      <a:lnTo>
                        <a:pt x="681" y="102"/>
                      </a:lnTo>
                      <a:lnTo>
                        <a:pt x="683" y="102"/>
                      </a:lnTo>
                      <a:lnTo>
                        <a:pt x="683" y="100"/>
                      </a:lnTo>
                      <a:lnTo>
                        <a:pt x="685" y="100"/>
                      </a:lnTo>
                      <a:lnTo>
                        <a:pt x="685" y="98"/>
                      </a:lnTo>
                      <a:lnTo>
                        <a:pt x="687" y="96"/>
                      </a:lnTo>
                      <a:lnTo>
                        <a:pt x="687" y="95"/>
                      </a:lnTo>
                      <a:lnTo>
                        <a:pt x="689" y="93"/>
                      </a:lnTo>
                      <a:lnTo>
                        <a:pt x="689" y="91"/>
                      </a:lnTo>
                      <a:lnTo>
                        <a:pt x="690" y="89"/>
                      </a:lnTo>
                      <a:lnTo>
                        <a:pt x="690" y="87"/>
                      </a:lnTo>
                      <a:lnTo>
                        <a:pt x="692" y="87"/>
                      </a:lnTo>
                      <a:lnTo>
                        <a:pt x="694" y="85"/>
                      </a:lnTo>
                      <a:lnTo>
                        <a:pt x="696" y="83"/>
                      </a:lnTo>
                      <a:lnTo>
                        <a:pt x="698" y="83"/>
                      </a:lnTo>
                      <a:lnTo>
                        <a:pt x="700" y="83"/>
                      </a:lnTo>
                      <a:lnTo>
                        <a:pt x="702" y="83"/>
                      </a:lnTo>
                      <a:lnTo>
                        <a:pt x="704" y="83"/>
                      </a:lnTo>
                      <a:lnTo>
                        <a:pt x="706" y="83"/>
                      </a:lnTo>
                      <a:lnTo>
                        <a:pt x="708" y="85"/>
                      </a:lnTo>
                      <a:lnTo>
                        <a:pt x="710" y="85"/>
                      </a:lnTo>
                      <a:lnTo>
                        <a:pt x="712" y="87"/>
                      </a:lnTo>
                      <a:lnTo>
                        <a:pt x="713" y="87"/>
                      </a:lnTo>
                      <a:lnTo>
                        <a:pt x="715" y="89"/>
                      </a:lnTo>
                      <a:lnTo>
                        <a:pt x="717" y="91"/>
                      </a:lnTo>
                      <a:lnTo>
                        <a:pt x="719" y="91"/>
                      </a:lnTo>
                      <a:lnTo>
                        <a:pt x="721" y="93"/>
                      </a:lnTo>
                      <a:lnTo>
                        <a:pt x="723" y="93"/>
                      </a:lnTo>
                      <a:lnTo>
                        <a:pt x="725" y="93"/>
                      </a:lnTo>
                      <a:lnTo>
                        <a:pt x="725" y="95"/>
                      </a:lnTo>
                      <a:lnTo>
                        <a:pt x="727" y="95"/>
                      </a:lnTo>
                      <a:lnTo>
                        <a:pt x="729" y="95"/>
                      </a:lnTo>
                      <a:lnTo>
                        <a:pt x="731" y="95"/>
                      </a:lnTo>
                      <a:lnTo>
                        <a:pt x="733" y="95"/>
                      </a:lnTo>
                      <a:lnTo>
                        <a:pt x="735" y="95"/>
                      </a:lnTo>
                      <a:lnTo>
                        <a:pt x="735" y="93"/>
                      </a:lnTo>
                      <a:lnTo>
                        <a:pt x="737" y="93"/>
                      </a:lnTo>
                      <a:lnTo>
                        <a:pt x="737" y="91"/>
                      </a:lnTo>
                      <a:lnTo>
                        <a:pt x="738" y="91"/>
                      </a:lnTo>
                      <a:lnTo>
                        <a:pt x="738" y="89"/>
                      </a:lnTo>
                      <a:lnTo>
                        <a:pt x="740" y="89"/>
                      </a:lnTo>
                      <a:lnTo>
                        <a:pt x="740" y="87"/>
                      </a:lnTo>
                      <a:lnTo>
                        <a:pt x="742" y="85"/>
                      </a:lnTo>
                      <a:lnTo>
                        <a:pt x="742" y="83"/>
                      </a:lnTo>
                      <a:lnTo>
                        <a:pt x="744" y="81"/>
                      </a:lnTo>
                      <a:lnTo>
                        <a:pt x="744" y="79"/>
                      </a:lnTo>
                      <a:lnTo>
                        <a:pt x="746" y="77"/>
                      </a:lnTo>
                      <a:lnTo>
                        <a:pt x="748" y="75"/>
                      </a:lnTo>
                      <a:lnTo>
                        <a:pt x="748" y="73"/>
                      </a:lnTo>
                      <a:lnTo>
                        <a:pt x="750" y="73"/>
                      </a:lnTo>
                      <a:lnTo>
                        <a:pt x="750" y="72"/>
                      </a:lnTo>
                      <a:lnTo>
                        <a:pt x="752" y="72"/>
                      </a:lnTo>
                      <a:lnTo>
                        <a:pt x="754" y="70"/>
                      </a:lnTo>
                      <a:lnTo>
                        <a:pt x="754" y="68"/>
                      </a:lnTo>
                      <a:lnTo>
                        <a:pt x="756" y="68"/>
                      </a:lnTo>
                      <a:lnTo>
                        <a:pt x="758" y="66"/>
                      </a:lnTo>
                      <a:lnTo>
                        <a:pt x="760" y="66"/>
                      </a:lnTo>
                      <a:lnTo>
                        <a:pt x="761" y="66"/>
                      </a:lnTo>
                      <a:lnTo>
                        <a:pt x="761" y="64"/>
                      </a:lnTo>
                      <a:lnTo>
                        <a:pt x="763" y="64"/>
                      </a:lnTo>
                      <a:lnTo>
                        <a:pt x="765" y="64"/>
                      </a:lnTo>
                      <a:lnTo>
                        <a:pt x="767" y="66"/>
                      </a:lnTo>
                      <a:lnTo>
                        <a:pt x="769" y="66"/>
                      </a:lnTo>
                      <a:lnTo>
                        <a:pt x="771" y="66"/>
                      </a:lnTo>
                      <a:lnTo>
                        <a:pt x="771" y="68"/>
                      </a:lnTo>
                      <a:lnTo>
                        <a:pt x="773" y="68"/>
                      </a:lnTo>
                      <a:lnTo>
                        <a:pt x="775" y="68"/>
                      </a:lnTo>
                      <a:lnTo>
                        <a:pt x="777" y="68"/>
                      </a:lnTo>
                      <a:lnTo>
                        <a:pt x="779" y="68"/>
                      </a:lnTo>
                      <a:lnTo>
                        <a:pt x="779" y="66"/>
                      </a:lnTo>
                      <a:lnTo>
                        <a:pt x="781" y="64"/>
                      </a:lnTo>
                      <a:lnTo>
                        <a:pt x="781" y="62"/>
                      </a:lnTo>
                      <a:lnTo>
                        <a:pt x="781" y="60"/>
                      </a:lnTo>
                      <a:lnTo>
                        <a:pt x="783" y="58"/>
                      </a:lnTo>
                      <a:lnTo>
                        <a:pt x="783" y="56"/>
                      </a:lnTo>
                      <a:lnTo>
                        <a:pt x="784" y="54"/>
                      </a:lnTo>
                      <a:lnTo>
                        <a:pt x="784" y="52"/>
                      </a:lnTo>
                      <a:lnTo>
                        <a:pt x="784" y="50"/>
                      </a:lnTo>
                      <a:lnTo>
                        <a:pt x="786" y="48"/>
                      </a:lnTo>
                      <a:lnTo>
                        <a:pt x="786" y="47"/>
                      </a:lnTo>
                      <a:lnTo>
                        <a:pt x="786" y="45"/>
                      </a:lnTo>
                      <a:lnTo>
                        <a:pt x="788" y="43"/>
                      </a:lnTo>
                      <a:lnTo>
                        <a:pt x="788" y="39"/>
                      </a:lnTo>
                      <a:lnTo>
                        <a:pt x="788" y="37"/>
                      </a:lnTo>
                      <a:lnTo>
                        <a:pt x="790" y="35"/>
                      </a:lnTo>
                      <a:lnTo>
                        <a:pt x="790" y="31"/>
                      </a:lnTo>
                      <a:lnTo>
                        <a:pt x="790" y="29"/>
                      </a:lnTo>
                      <a:lnTo>
                        <a:pt x="790" y="27"/>
                      </a:lnTo>
                      <a:lnTo>
                        <a:pt x="792" y="25"/>
                      </a:lnTo>
                      <a:lnTo>
                        <a:pt x="792" y="22"/>
                      </a:lnTo>
                      <a:lnTo>
                        <a:pt x="792" y="20"/>
                      </a:lnTo>
                      <a:lnTo>
                        <a:pt x="792" y="18"/>
                      </a:lnTo>
                      <a:lnTo>
                        <a:pt x="792" y="16"/>
                      </a:lnTo>
                      <a:lnTo>
                        <a:pt x="792" y="14"/>
                      </a:lnTo>
                      <a:lnTo>
                        <a:pt x="794" y="12"/>
                      </a:lnTo>
                      <a:lnTo>
                        <a:pt x="794" y="10"/>
                      </a:lnTo>
                      <a:lnTo>
                        <a:pt x="794" y="8"/>
                      </a:lnTo>
                      <a:lnTo>
                        <a:pt x="794" y="6"/>
                      </a:lnTo>
                      <a:lnTo>
                        <a:pt x="794" y="4"/>
                      </a:lnTo>
                      <a:lnTo>
                        <a:pt x="794" y="2"/>
                      </a:lnTo>
                      <a:lnTo>
                        <a:pt x="794" y="0"/>
                      </a:lnTo>
                      <a:lnTo>
                        <a:pt x="794" y="4"/>
                      </a:lnTo>
                      <a:lnTo>
                        <a:pt x="796" y="10"/>
                      </a:lnTo>
                      <a:lnTo>
                        <a:pt x="796" y="16"/>
                      </a:lnTo>
                      <a:lnTo>
                        <a:pt x="796" y="20"/>
                      </a:lnTo>
                      <a:lnTo>
                        <a:pt x="796" y="25"/>
                      </a:lnTo>
                      <a:lnTo>
                        <a:pt x="796" y="29"/>
                      </a:lnTo>
                      <a:lnTo>
                        <a:pt x="796" y="33"/>
                      </a:lnTo>
                      <a:lnTo>
                        <a:pt x="796" y="39"/>
                      </a:lnTo>
                      <a:lnTo>
                        <a:pt x="796" y="43"/>
                      </a:lnTo>
                      <a:lnTo>
                        <a:pt x="796" y="47"/>
                      </a:lnTo>
                      <a:lnTo>
                        <a:pt x="794" y="50"/>
                      </a:lnTo>
                      <a:lnTo>
                        <a:pt x="794" y="54"/>
                      </a:lnTo>
                      <a:lnTo>
                        <a:pt x="794" y="58"/>
                      </a:lnTo>
                      <a:lnTo>
                        <a:pt x="794" y="62"/>
                      </a:lnTo>
                      <a:lnTo>
                        <a:pt x="794" y="64"/>
                      </a:lnTo>
                      <a:lnTo>
                        <a:pt x="794" y="68"/>
                      </a:lnTo>
                      <a:lnTo>
                        <a:pt x="794" y="72"/>
                      </a:lnTo>
                      <a:lnTo>
                        <a:pt x="792" y="73"/>
                      </a:lnTo>
                      <a:lnTo>
                        <a:pt x="792" y="77"/>
                      </a:lnTo>
                      <a:lnTo>
                        <a:pt x="792" y="79"/>
                      </a:lnTo>
                      <a:lnTo>
                        <a:pt x="792" y="83"/>
                      </a:lnTo>
                      <a:lnTo>
                        <a:pt x="790" y="85"/>
                      </a:lnTo>
                      <a:lnTo>
                        <a:pt x="790" y="87"/>
                      </a:lnTo>
                      <a:lnTo>
                        <a:pt x="788" y="89"/>
                      </a:lnTo>
                      <a:lnTo>
                        <a:pt x="788" y="91"/>
                      </a:lnTo>
                      <a:lnTo>
                        <a:pt x="786" y="93"/>
                      </a:lnTo>
                      <a:lnTo>
                        <a:pt x="786" y="95"/>
                      </a:lnTo>
                      <a:lnTo>
                        <a:pt x="784" y="96"/>
                      </a:lnTo>
                      <a:lnTo>
                        <a:pt x="783" y="98"/>
                      </a:lnTo>
                      <a:lnTo>
                        <a:pt x="781" y="100"/>
                      </a:lnTo>
                      <a:lnTo>
                        <a:pt x="779" y="100"/>
                      </a:lnTo>
                      <a:lnTo>
                        <a:pt x="777" y="102"/>
                      </a:lnTo>
                      <a:lnTo>
                        <a:pt x="775" y="102"/>
                      </a:lnTo>
                      <a:lnTo>
                        <a:pt x="773" y="104"/>
                      </a:lnTo>
                      <a:lnTo>
                        <a:pt x="771" y="104"/>
                      </a:lnTo>
                      <a:lnTo>
                        <a:pt x="767" y="106"/>
                      </a:lnTo>
                      <a:lnTo>
                        <a:pt x="765" y="108"/>
                      </a:lnTo>
                      <a:lnTo>
                        <a:pt x="763" y="108"/>
                      </a:lnTo>
                      <a:lnTo>
                        <a:pt x="761" y="110"/>
                      </a:lnTo>
                      <a:lnTo>
                        <a:pt x="758" y="110"/>
                      </a:lnTo>
                      <a:lnTo>
                        <a:pt x="756" y="112"/>
                      </a:lnTo>
                      <a:lnTo>
                        <a:pt x="754" y="114"/>
                      </a:lnTo>
                      <a:lnTo>
                        <a:pt x="750" y="114"/>
                      </a:lnTo>
                      <a:lnTo>
                        <a:pt x="748" y="116"/>
                      </a:lnTo>
                      <a:lnTo>
                        <a:pt x="746" y="118"/>
                      </a:lnTo>
                      <a:lnTo>
                        <a:pt x="742" y="118"/>
                      </a:lnTo>
                      <a:lnTo>
                        <a:pt x="740" y="120"/>
                      </a:lnTo>
                      <a:lnTo>
                        <a:pt x="737" y="121"/>
                      </a:lnTo>
                      <a:lnTo>
                        <a:pt x="735" y="121"/>
                      </a:lnTo>
                      <a:lnTo>
                        <a:pt x="731" y="123"/>
                      </a:lnTo>
                      <a:lnTo>
                        <a:pt x="729" y="125"/>
                      </a:lnTo>
                      <a:lnTo>
                        <a:pt x="725" y="127"/>
                      </a:lnTo>
                      <a:lnTo>
                        <a:pt x="721" y="127"/>
                      </a:lnTo>
                      <a:lnTo>
                        <a:pt x="719" y="129"/>
                      </a:lnTo>
                      <a:lnTo>
                        <a:pt x="715" y="131"/>
                      </a:lnTo>
                      <a:lnTo>
                        <a:pt x="712" y="133"/>
                      </a:lnTo>
                      <a:lnTo>
                        <a:pt x="710" y="133"/>
                      </a:lnTo>
                      <a:lnTo>
                        <a:pt x="706" y="135"/>
                      </a:lnTo>
                      <a:lnTo>
                        <a:pt x="702" y="137"/>
                      </a:lnTo>
                      <a:lnTo>
                        <a:pt x="700" y="139"/>
                      </a:lnTo>
                      <a:lnTo>
                        <a:pt x="696" y="141"/>
                      </a:lnTo>
                      <a:lnTo>
                        <a:pt x="692" y="141"/>
                      </a:lnTo>
                      <a:lnTo>
                        <a:pt x="689" y="143"/>
                      </a:lnTo>
                      <a:lnTo>
                        <a:pt x="685" y="144"/>
                      </a:lnTo>
                      <a:lnTo>
                        <a:pt x="683" y="146"/>
                      </a:lnTo>
                      <a:lnTo>
                        <a:pt x="679" y="146"/>
                      </a:lnTo>
                      <a:lnTo>
                        <a:pt x="675" y="148"/>
                      </a:lnTo>
                      <a:lnTo>
                        <a:pt x="671" y="148"/>
                      </a:lnTo>
                      <a:lnTo>
                        <a:pt x="667" y="150"/>
                      </a:lnTo>
                      <a:lnTo>
                        <a:pt x="664" y="150"/>
                      </a:lnTo>
                      <a:lnTo>
                        <a:pt x="660" y="150"/>
                      </a:lnTo>
                      <a:lnTo>
                        <a:pt x="656" y="152"/>
                      </a:lnTo>
                      <a:lnTo>
                        <a:pt x="652" y="152"/>
                      </a:lnTo>
                      <a:lnTo>
                        <a:pt x="646" y="152"/>
                      </a:lnTo>
                      <a:lnTo>
                        <a:pt x="643" y="152"/>
                      </a:lnTo>
                      <a:lnTo>
                        <a:pt x="639" y="154"/>
                      </a:lnTo>
                      <a:lnTo>
                        <a:pt x="635" y="154"/>
                      </a:lnTo>
                      <a:lnTo>
                        <a:pt x="629" y="154"/>
                      </a:lnTo>
                      <a:lnTo>
                        <a:pt x="625" y="154"/>
                      </a:lnTo>
                      <a:lnTo>
                        <a:pt x="621" y="154"/>
                      </a:lnTo>
                      <a:lnTo>
                        <a:pt x="616" y="154"/>
                      </a:lnTo>
                      <a:lnTo>
                        <a:pt x="612" y="154"/>
                      </a:lnTo>
                      <a:lnTo>
                        <a:pt x="606" y="154"/>
                      </a:lnTo>
                      <a:lnTo>
                        <a:pt x="602" y="154"/>
                      </a:lnTo>
                      <a:lnTo>
                        <a:pt x="596" y="154"/>
                      </a:lnTo>
                      <a:lnTo>
                        <a:pt x="591" y="154"/>
                      </a:lnTo>
                      <a:lnTo>
                        <a:pt x="587" y="154"/>
                      </a:lnTo>
                      <a:lnTo>
                        <a:pt x="581" y="154"/>
                      </a:lnTo>
                      <a:lnTo>
                        <a:pt x="575" y="154"/>
                      </a:lnTo>
                      <a:lnTo>
                        <a:pt x="570" y="154"/>
                      </a:lnTo>
                      <a:lnTo>
                        <a:pt x="564" y="154"/>
                      </a:lnTo>
                      <a:lnTo>
                        <a:pt x="558" y="154"/>
                      </a:lnTo>
                      <a:lnTo>
                        <a:pt x="552" y="154"/>
                      </a:lnTo>
                      <a:lnTo>
                        <a:pt x="547" y="154"/>
                      </a:lnTo>
                      <a:lnTo>
                        <a:pt x="541" y="154"/>
                      </a:lnTo>
                      <a:lnTo>
                        <a:pt x="0" y="154"/>
                      </a:lnTo>
                      <a:lnTo>
                        <a:pt x="0" y="152"/>
                      </a:lnTo>
                      <a:lnTo>
                        <a:pt x="2" y="150"/>
                      </a:lnTo>
                      <a:lnTo>
                        <a:pt x="2" y="148"/>
                      </a:lnTo>
                      <a:lnTo>
                        <a:pt x="2" y="146"/>
                      </a:lnTo>
                      <a:lnTo>
                        <a:pt x="2" y="144"/>
                      </a:lnTo>
                      <a:lnTo>
                        <a:pt x="2" y="143"/>
                      </a:lnTo>
                      <a:lnTo>
                        <a:pt x="4" y="139"/>
                      </a:lnTo>
                      <a:lnTo>
                        <a:pt x="4" y="137"/>
                      </a:lnTo>
                      <a:lnTo>
                        <a:pt x="4" y="135"/>
                      </a:lnTo>
                      <a:lnTo>
                        <a:pt x="5" y="131"/>
                      </a:lnTo>
                      <a:lnTo>
                        <a:pt x="5" y="127"/>
                      </a:lnTo>
                      <a:lnTo>
                        <a:pt x="7" y="125"/>
                      </a:lnTo>
                      <a:lnTo>
                        <a:pt x="7" y="121"/>
                      </a:lnTo>
                      <a:lnTo>
                        <a:pt x="7" y="118"/>
                      </a:lnTo>
                      <a:lnTo>
                        <a:pt x="9" y="116"/>
                      </a:lnTo>
                      <a:lnTo>
                        <a:pt x="9" y="112"/>
                      </a:lnTo>
                      <a:lnTo>
                        <a:pt x="11" y="108"/>
                      </a:lnTo>
                      <a:lnTo>
                        <a:pt x="11" y="106"/>
                      </a:lnTo>
                      <a:lnTo>
                        <a:pt x="13" y="102"/>
                      </a:lnTo>
                      <a:lnTo>
                        <a:pt x="13" y="98"/>
                      </a:lnTo>
                      <a:lnTo>
                        <a:pt x="15" y="96"/>
                      </a:lnTo>
                      <a:lnTo>
                        <a:pt x="15" y="95"/>
                      </a:lnTo>
                      <a:lnTo>
                        <a:pt x="17" y="91"/>
                      </a:lnTo>
                      <a:lnTo>
                        <a:pt x="17" y="89"/>
                      </a:lnTo>
                      <a:lnTo>
                        <a:pt x="19" y="87"/>
                      </a:lnTo>
                      <a:lnTo>
                        <a:pt x="19" y="85"/>
                      </a:lnTo>
                      <a:lnTo>
                        <a:pt x="21" y="85"/>
                      </a:lnTo>
                      <a:lnTo>
                        <a:pt x="21" y="83"/>
                      </a:lnTo>
                      <a:lnTo>
                        <a:pt x="23" y="83"/>
                      </a:lnTo>
                      <a:lnTo>
                        <a:pt x="25" y="83"/>
                      </a:lnTo>
                      <a:lnTo>
                        <a:pt x="27" y="83"/>
                      </a:lnTo>
                      <a:lnTo>
                        <a:pt x="30" y="85"/>
                      </a:lnTo>
                      <a:lnTo>
                        <a:pt x="32" y="85"/>
                      </a:lnTo>
                      <a:lnTo>
                        <a:pt x="36" y="87"/>
                      </a:lnTo>
                      <a:lnTo>
                        <a:pt x="40" y="87"/>
                      </a:lnTo>
                      <a:lnTo>
                        <a:pt x="44" y="89"/>
                      </a:lnTo>
                      <a:lnTo>
                        <a:pt x="48" y="91"/>
                      </a:lnTo>
                      <a:lnTo>
                        <a:pt x="51" y="93"/>
                      </a:lnTo>
                      <a:lnTo>
                        <a:pt x="57" y="95"/>
                      </a:lnTo>
                      <a:lnTo>
                        <a:pt x="61" y="95"/>
                      </a:lnTo>
                      <a:lnTo>
                        <a:pt x="67" y="96"/>
                      </a:lnTo>
                      <a:lnTo>
                        <a:pt x="73" y="98"/>
                      </a:lnTo>
                      <a:lnTo>
                        <a:pt x="78" y="100"/>
                      </a:lnTo>
                      <a:lnTo>
                        <a:pt x="82" y="104"/>
                      </a:lnTo>
                      <a:lnTo>
                        <a:pt x="88" y="106"/>
                      </a:lnTo>
                      <a:lnTo>
                        <a:pt x="94" y="108"/>
                      </a:lnTo>
                      <a:lnTo>
                        <a:pt x="99" y="110"/>
                      </a:lnTo>
                      <a:lnTo>
                        <a:pt x="105" y="112"/>
                      </a:lnTo>
                      <a:lnTo>
                        <a:pt x="111" y="114"/>
                      </a:lnTo>
                      <a:lnTo>
                        <a:pt x="117" y="116"/>
                      </a:lnTo>
                      <a:lnTo>
                        <a:pt x="121" y="118"/>
                      </a:lnTo>
                      <a:lnTo>
                        <a:pt x="126" y="121"/>
                      </a:lnTo>
                      <a:lnTo>
                        <a:pt x="130" y="123"/>
                      </a:lnTo>
                      <a:lnTo>
                        <a:pt x="136" y="125"/>
                      </a:lnTo>
                      <a:lnTo>
                        <a:pt x="140" y="127"/>
                      </a:lnTo>
                      <a:lnTo>
                        <a:pt x="144" y="129"/>
                      </a:lnTo>
                      <a:lnTo>
                        <a:pt x="147" y="131"/>
                      </a:lnTo>
                      <a:lnTo>
                        <a:pt x="151" y="133"/>
                      </a:lnTo>
                      <a:lnTo>
                        <a:pt x="155" y="133"/>
                      </a:lnTo>
                      <a:lnTo>
                        <a:pt x="157" y="135"/>
                      </a:lnTo>
                      <a:close/>
                    </a:path>
                  </a:pathLst>
                </a:custGeom>
                <a:solidFill>
                  <a:srgbClr val="4A8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07" name="Freeform 20"/>
                <p:cNvSpPr>
                  <a:spLocks noChangeAspect="1"/>
                </p:cNvSpPr>
                <p:nvPr/>
              </p:nvSpPr>
              <p:spPr bwMode="auto">
                <a:xfrm>
                  <a:off x="2096" y="3767"/>
                  <a:ext cx="604" cy="108"/>
                </a:xfrm>
                <a:custGeom>
                  <a:avLst/>
                  <a:gdLst>
                    <a:gd name="T0" fmla="*/ 6 w 796"/>
                    <a:gd name="T1" fmla="*/ 2 h 154"/>
                    <a:gd name="T2" fmla="*/ 8 w 796"/>
                    <a:gd name="T3" fmla="*/ 2 h 154"/>
                    <a:gd name="T4" fmla="*/ 9 w 796"/>
                    <a:gd name="T5" fmla="*/ 2 h 154"/>
                    <a:gd name="T6" fmla="*/ 11 w 796"/>
                    <a:gd name="T7" fmla="*/ 2 h 154"/>
                    <a:gd name="T8" fmla="*/ 11 w 796"/>
                    <a:gd name="T9" fmla="*/ 2 h 154"/>
                    <a:gd name="T10" fmla="*/ 13 w 796"/>
                    <a:gd name="T11" fmla="*/ 2 h 154"/>
                    <a:gd name="T12" fmla="*/ 13 w 796"/>
                    <a:gd name="T13" fmla="*/ 2 h 154"/>
                    <a:gd name="T14" fmla="*/ 14 w 796"/>
                    <a:gd name="T15" fmla="*/ 2 h 154"/>
                    <a:gd name="T16" fmla="*/ 14 w 796"/>
                    <a:gd name="T17" fmla="*/ 2 h 154"/>
                    <a:gd name="T18" fmla="*/ 15 w 796"/>
                    <a:gd name="T19" fmla="*/ 2 h 154"/>
                    <a:gd name="T20" fmla="*/ 17 w 796"/>
                    <a:gd name="T21" fmla="*/ 2 h 154"/>
                    <a:gd name="T22" fmla="*/ 19 w 796"/>
                    <a:gd name="T23" fmla="*/ 2 h 154"/>
                    <a:gd name="T24" fmla="*/ 20 w 796"/>
                    <a:gd name="T25" fmla="*/ 2 h 154"/>
                    <a:gd name="T26" fmla="*/ 23 w 796"/>
                    <a:gd name="T27" fmla="*/ 2 h 154"/>
                    <a:gd name="T28" fmla="*/ 23 w 796"/>
                    <a:gd name="T29" fmla="*/ 2 h 154"/>
                    <a:gd name="T30" fmla="*/ 24 w 796"/>
                    <a:gd name="T31" fmla="*/ 2 h 154"/>
                    <a:gd name="T32" fmla="*/ 24 w 796"/>
                    <a:gd name="T33" fmla="*/ 2 h 154"/>
                    <a:gd name="T34" fmla="*/ 24 w 796"/>
                    <a:gd name="T35" fmla="*/ 2 h 154"/>
                    <a:gd name="T36" fmla="*/ 24 w 796"/>
                    <a:gd name="T37" fmla="*/ 1 h 154"/>
                    <a:gd name="T38" fmla="*/ 24 w 796"/>
                    <a:gd name="T39" fmla="*/ 1 h 154"/>
                    <a:gd name="T40" fmla="*/ 25 w 796"/>
                    <a:gd name="T41" fmla="*/ 1 h 154"/>
                    <a:gd name="T42" fmla="*/ 25 w 796"/>
                    <a:gd name="T43" fmla="*/ 1 h 154"/>
                    <a:gd name="T44" fmla="*/ 25 w 796"/>
                    <a:gd name="T45" fmla="*/ 1 h 154"/>
                    <a:gd name="T46" fmla="*/ 25 w 796"/>
                    <a:gd name="T47" fmla="*/ 1 h 154"/>
                    <a:gd name="T48" fmla="*/ 27 w 796"/>
                    <a:gd name="T49" fmla="*/ 1 h 154"/>
                    <a:gd name="T50" fmla="*/ 27 w 796"/>
                    <a:gd name="T51" fmla="*/ 1 h 154"/>
                    <a:gd name="T52" fmla="*/ 27 w 796"/>
                    <a:gd name="T53" fmla="*/ 1 h 154"/>
                    <a:gd name="T54" fmla="*/ 27 w 796"/>
                    <a:gd name="T55" fmla="*/ 1 h 154"/>
                    <a:gd name="T56" fmla="*/ 28 w 796"/>
                    <a:gd name="T57" fmla="*/ 1 h 154"/>
                    <a:gd name="T58" fmla="*/ 28 w 796"/>
                    <a:gd name="T59" fmla="*/ 1 h 154"/>
                    <a:gd name="T60" fmla="*/ 28 w 796"/>
                    <a:gd name="T61" fmla="*/ 1 h 154"/>
                    <a:gd name="T62" fmla="*/ 29 w 796"/>
                    <a:gd name="T63" fmla="*/ 1 h 154"/>
                    <a:gd name="T64" fmla="*/ 29 w 796"/>
                    <a:gd name="T65" fmla="*/ 1 h 154"/>
                    <a:gd name="T66" fmla="*/ 29 w 796"/>
                    <a:gd name="T67" fmla="*/ 1 h 154"/>
                    <a:gd name="T68" fmla="*/ 29 w 796"/>
                    <a:gd name="T69" fmla="*/ 1 h 154"/>
                    <a:gd name="T70" fmla="*/ 29 w 796"/>
                    <a:gd name="T71" fmla="*/ 1 h 154"/>
                    <a:gd name="T72" fmla="*/ 29 w 796"/>
                    <a:gd name="T73" fmla="*/ 1 h 154"/>
                    <a:gd name="T74" fmla="*/ 29 w 796"/>
                    <a:gd name="T75" fmla="*/ 1 h 154"/>
                    <a:gd name="T76" fmla="*/ 28 w 796"/>
                    <a:gd name="T77" fmla="*/ 1 h 154"/>
                    <a:gd name="T78" fmla="*/ 28 w 796"/>
                    <a:gd name="T79" fmla="*/ 1 h 154"/>
                    <a:gd name="T80" fmla="*/ 27 w 796"/>
                    <a:gd name="T81" fmla="*/ 1 h 154"/>
                    <a:gd name="T82" fmla="*/ 27 w 796"/>
                    <a:gd name="T83" fmla="*/ 2 h 154"/>
                    <a:gd name="T84" fmla="*/ 27 w 796"/>
                    <a:gd name="T85" fmla="*/ 2 h 154"/>
                    <a:gd name="T86" fmla="*/ 25 w 796"/>
                    <a:gd name="T87" fmla="*/ 2 h 154"/>
                    <a:gd name="T88" fmla="*/ 24 w 796"/>
                    <a:gd name="T89" fmla="*/ 2 h 154"/>
                    <a:gd name="T90" fmla="*/ 24 w 796"/>
                    <a:gd name="T91" fmla="*/ 2 h 154"/>
                    <a:gd name="T92" fmla="*/ 23 w 796"/>
                    <a:gd name="T93" fmla="*/ 2 h 154"/>
                    <a:gd name="T94" fmla="*/ 20 w 796"/>
                    <a:gd name="T95" fmla="*/ 2 h 154"/>
                    <a:gd name="T96" fmla="*/ 0 w 796"/>
                    <a:gd name="T97" fmla="*/ 2 h 154"/>
                    <a:gd name="T98" fmla="*/ 2 w 796"/>
                    <a:gd name="T99" fmla="*/ 2 h 154"/>
                    <a:gd name="T100" fmla="*/ 2 w 796"/>
                    <a:gd name="T101" fmla="*/ 2 h 154"/>
                    <a:gd name="T102" fmla="*/ 2 w 796"/>
                    <a:gd name="T103" fmla="*/ 1 h 154"/>
                    <a:gd name="T104" fmla="*/ 2 w 796"/>
                    <a:gd name="T105" fmla="*/ 1 h 154"/>
                    <a:gd name="T106" fmla="*/ 2 w 796"/>
                    <a:gd name="T107" fmla="*/ 1 h 154"/>
                    <a:gd name="T108" fmla="*/ 3 w 796"/>
                    <a:gd name="T109" fmla="*/ 1 h 154"/>
                    <a:gd name="T110" fmla="*/ 5 w 796"/>
                    <a:gd name="T111" fmla="*/ 2 h 154"/>
                    <a:gd name="T112" fmla="*/ 5 w 796"/>
                    <a:gd name="T113" fmla="*/ 2 h 15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96"/>
                    <a:gd name="T172" fmla="*/ 0 h 154"/>
                    <a:gd name="T173" fmla="*/ 796 w 796"/>
                    <a:gd name="T174" fmla="*/ 154 h 154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96" h="154">
                      <a:moveTo>
                        <a:pt x="155" y="139"/>
                      </a:moveTo>
                      <a:lnTo>
                        <a:pt x="159" y="141"/>
                      </a:lnTo>
                      <a:lnTo>
                        <a:pt x="161" y="141"/>
                      </a:lnTo>
                      <a:lnTo>
                        <a:pt x="165" y="143"/>
                      </a:lnTo>
                      <a:lnTo>
                        <a:pt x="169" y="143"/>
                      </a:lnTo>
                      <a:lnTo>
                        <a:pt x="172" y="144"/>
                      </a:lnTo>
                      <a:lnTo>
                        <a:pt x="176" y="144"/>
                      </a:lnTo>
                      <a:lnTo>
                        <a:pt x="182" y="144"/>
                      </a:lnTo>
                      <a:lnTo>
                        <a:pt x="186" y="144"/>
                      </a:lnTo>
                      <a:lnTo>
                        <a:pt x="192" y="144"/>
                      </a:lnTo>
                      <a:lnTo>
                        <a:pt x="195" y="144"/>
                      </a:lnTo>
                      <a:lnTo>
                        <a:pt x="201" y="144"/>
                      </a:lnTo>
                      <a:lnTo>
                        <a:pt x="207" y="144"/>
                      </a:lnTo>
                      <a:lnTo>
                        <a:pt x="213" y="143"/>
                      </a:lnTo>
                      <a:lnTo>
                        <a:pt x="218" y="143"/>
                      </a:lnTo>
                      <a:lnTo>
                        <a:pt x="224" y="143"/>
                      </a:lnTo>
                      <a:lnTo>
                        <a:pt x="230" y="141"/>
                      </a:lnTo>
                      <a:lnTo>
                        <a:pt x="236" y="141"/>
                      </a:lnTo>
                      <a:lnTo>
                        <a:pt x="241" y="139"/>
                      </a:lnTo>
                      <a:lnTo>
                        <a:pt x="247" y="139"/>
                      </a:lnTo>
                      <a:lnTo>
                        <a:pt x="253" y="139"/>
                      </a:lnTo>
                      <a:lnTo>
                        <a:pt x="259" y="137"/>
                      </a:lnTo>
                      <a:lnTo>
                        <a:pt x="264" y="135"/>
                      </a:lnTo>
                      <a:lnTo>
                        <a:pt x="270" y="135"/>
                      </a:lnTo>
                      <a:lnTo>
                        <a:pt x="276" y="133"/>
                      </a:lnTo>
                      <a:lnTo>
                        <a:pt x="282" y="133"/>
                      </a:lnTo>
                      <a:lnTo>
                        <a:pt x="286" y="131"/>
                      </a:lnTo>
                      <a:lnTo>
                        <a:pt x="291" y="131"/>
                      </a:lnTo>
                      <a:lnTo>
                        <a:pt x="295" y="129"/>
                      </a:lnTo>
                      <a:lnTo>
                        <a:pt x="301" y="129"/>
                      </a:lnTo>
                      <a:lnTo>
                        <a:pt x="305" y="127"/>
                      </a:lnTo>
                      <a:lnTo>
                        <a:pt x="309" y="127"/>
                      </a:lnTo>
                      <a:lnTo>
                        <a:pt x="312" y="127"/>
                      </a:lnTo>
                      <a:lnTo>
                        <a:pt x="316" y="125"/>
                      </a:lnTo>
                      <a:lnTo>
                        <a:pt x="320" y="125"/>
                      </a:lnTo>
                      <a:lnTo>
                        <a:pt x="324" y="125"/>
                      </a:lnTo>
                      <a:lnTo>
                        <a:pt x="328" y="125"/>
                      </a:lnTo>
                      <a:lnTo>
                        <a:pt x="332" y="125"/>
                      </a:lnTo>
                      <a:lnTo>
                        <a:pt x="334" y="125"/>
                      </a:lnTo>
                      <a:lnTo>
                        <a:pt x="337" y="127"/>
                      </a:lnTo>
                      <a:lnTo>
                        <a:pt x="341" y="127"/>
                      </a:lnTo>
                      <a:lnTo>
                        <a:pt x="345" y="127"/>
                      </a:lnTo>
                      <a:lnTo>
                        <a:pt x="347" y="127"/>
                      </a:lnTo>
                      <a:lnTo>
                        <a:pt x="351" y="129"/>
                      </a:lnTo>
                      <a:lnTo>
                        <a:pt x="355" y="129"/>
                      </a:lnTo>
                      <a:lnTo>
                        <a:pt x="357" y="129"/>
                      </a:lnTo>
                      <a:lnTo>
                        <a:pt x="360" y="131"/>
                      </a:lnTo>
                      <a:lnTo>
                        <a:pt x="364" y="131"/>
                      </a:lnTo>
                      <a:lnTo>
                        <a:pt x="366" y="133"/>
                      </a:lnTo>
                      <a:lnTo>
                        <a:pt x="370" y="133"/>
                      </a:lnTo>
                      <a:lnTo>
                        <a:pt x="372" y="135"/>
                      </a:lnTo>
                      <a:lnTo>
                        <a:pt x="376" y="135"/>
                      </a:lnTo>
                      <a:lnTo>
                        <a:pt x="378" y="137"/>
                      </a:lnTo>
                      <a:lnTo>
                        <a:pt x="382" y="137"/>
                      </a:lnTo>
                      <a:lnTo>
                        <a:pt x="383" y="139"/>
                      </a:lnTo>
                      <a:lnTo>
                        <a:pt x="387" y="139"/>
                      </a:lnTo>
                      <a:lnTo>
                        <a:pt x="389" y="139"/>
                      </a:lnTo>
                      <a:lnTo>
                        <a:pt x="393" y="141"/>
                      </a:lnTo>
                      <a:lnTo>
                        <a:pt x="395" y="141"/>
                      </a:lnTo>
                      <a:lnTo>
                        <a:pt x="399" y="141"/>
                      </a:lnTo>
                      <a:lnTo>
                        <a:pt x="401" y="143"/>
                      </a:lnTo>
                      <a:lnTo>
                        <a:pt x="405" y="143"/>
                      </a:lnTo>
                      <a:lnTo>
                        <a:pt x="406" y="143"/>
                      </a:lnTo>
                      <a:lnTo>
                        <a:pt x="410" y="143"/>
                      </a:lnTo>
                      <a:lnTo>
                        <a:pt x="412" y="143"/>
                      </a:lnTo>
                      <a:lnTo>
                        <a:pt x="416" y="143"/>
                      </a:lnTo>
                      <a:lnTo>
                        <a:pt x="420" y="143"/>
                      </a:lnTo>
                      <a:lnTo>
                        <a:pt x="424" y="143"/>
                      </a:lnTo>
                      <a:lnTo>
                        <a:pt x="430" y="143"/>
                      </a:lnTo>
                      <a:lnTo>
                        <a:pt x="433" y="143"/>
                      </a:lnTo>
                      <a:lnTo>
                        <a:pt x="439" y="143"/>
                      </a:lnTo>
                      <a:lnTo>
                        <a:pt x="445" y="143"/>
                      </a:lnTo>
                      <a:lnTo>
                        <a:pt x="451" y="141"/>
                      </a:lnTo>
                      <a:lnTo>
                        <a:pt x="456" y="141"/>
                      </a:lnTo>
                      <a:lnTo>
                        <a:pt x="464" y="141"/>
                      </a:lnTo>
                      <a:lnTo>
                        <a:pt x="470" y="141"/>
                      </a:lnTo>
                      <a:lnTo>
                        <a:pt x="477" y="141"/>
                      </a:lnTo>
                      <a:lnTo>
                        <a:pt x="483" y="141"/>
                      </a:lnTo>
                      <a:lnTo>
                        <a:pt x="491" y="139"/>
                      </a:lnTo>
                      <a:lnTo>
                        <a:pt x="499" y="139"/>
                      </a:lnTo>
                      <a:lnTo>
                        <a:pt x="506" y="139"/>
                      </a:lnTo>
                      <a:lnTo>
                        <a:pt x="514" y="139"/>
                      </a:lnTo>
                      <a:lnTo>
                        <a:pt x="522" y="139"/>
                      </a:lnTo>
                      <a:lnTo>
                        <a:pt x="527" y="139"/>
                      </a:lnTo>
                      <a:lnTo>
                        <a:pt x="535" y="137"/>
                      </a:lnTo>
                      <a:lnTo>
                        <a:pt x="543" y="137"/>
                      </a:lnTo>
                      <a:lnTo>
                        <a:pt x="550" y="137"/>
                      </a:lnTo>
                      <a:lnTo>
                        <a:pt x="556" y="137"/>
                      </a:lnTo>
                      <a:lnTo>
                        <a:pt x="564" y="137"/>
                      </a:lnTo>
                      <a:lnTo>
                        <a:pt x="570" y="137"/>
                      </a:lnTo>
                      <a:lnTo>
                        <a:pt x="577" y="137"/>
                      </a:lnTo>
                      <a:lnTo>
                        <a:pt x="583" y="137"/>
                      </a:lnTo>
                      <a:lnTo>
                        <a:pt x="589" y="137"/>
                      </a:lnTo>
                      <a:lnTo>
                        <a:pt x="595" y="137"/>
                      </a:lnTo>
                      <a:lnTo>
                        <a:pt x="598" y="139"/>
                      </a:lnTo>
                      <a:lnTo>
                        <a:pt x="604" y="139"/>
                      </a:lnTo>
                      <a:lnTo>
                        <a:pt x="608" y="139"/>
                      </a:lnTo>
                      <a:lnTo>
                        <a:pt x="612" y="139"/>
                      </a:lnTo>
                      <a:lnTo>
                        <a:pt x="616" y="139"/>
                      </a:lnTo>
                      <a:lnTo>
                        <a:pt x="619" y="139"/>
                      </a:lnTo>
                      <a:lnTo>
                        <a:pt x="623" y="141"/>
                      </a:lnTo>
                      <a:lnTo>
                        <a:pt x="627" y="141"/>
                      </a:lnTo>
                      <a:lnTo>
                        <a:pt x="629" y="139"/>
                      </a:lnTo>
                      <a:lnTo>
                        <a:pt x="633" y="139"/>
                      </a:lnTo>
                      <a:lnTo>
                        <a:pt x="635" y="139"/>
                      </a:lnTo>
                      <a:lnTo>
                        <a:pt x="639" y="139"/>
                      </a:lnTo>
                      <a:lnTo>
                        <a:pt x="641" y="139"/>
                      </a:lnTo>
                      <a:lnTo>
                        <a:pt x="643" y="137"/>
                      </a:lnTo>
                      <a:lnTo>
                        <a:pt x="644" y="137"/>
                      </a:lnTo>
                      <a:lnTo>
                        <a:pt x="646" y="137"/>
                      </a:lnTo>
                      <a:lnTo>
                        <a:pt x="648" y="137"/>
                      </a:lnTo>
                      <a:lnTo>
                        <a:pt x="650" y="135"/>
                      </a:lnTo>
                      <a:lnTo>
                        <a:pt x="652" y="135"/>
                      </a:lnTo>
                      <a:lnTo>
                        <a:pt x="654" y="135"/>
                      </a:lnTo>
                      <a:lnTo>
                        <a:pt x="654" y="133"/>
                      </a:lnTo>
                      <a:lnTo>
                        <a:pt x="656" y="133"/>
                      </a:lnTo>
                      <a:lnTo>
                        <a:pt x="656" y="131"/>
                      </a:lnTo>
                      <a:lnTo>
                        <a:pt x="658" y="131"/>
                      </a:lnTo>
                      <a:lnTo>
                        <a:pt x="658" y="129"/>
                      </a:lnTo>
                      <a:lnTo>
                        <a:pt x="660" y="129"/>
                      </a:lnTo>
                      <a:lnTo>
                        <a:pt x="660" y="127"/>
                      </a:lnTo>
                      <a:lnTo>
                        <a:pt x="662" y="127"/>
                      </a:lnTo>
                      <a:lnTo>
                        <a:pt x="662" y="125"/>
                      </a:lnTo>
                      <a:lnTo>
                        <a:pt x="662" y="123"/>
                      </a:lnTo>
                      <a:lnTo>
                        <a:pt x="662" y="121"/>
                      </a:lnTo>
                      <a:lnTo>
                        <a:pt x="662" y="120"/>
                      </a:lnTo>
                      <a:lnTo>
                        <a:pt x="662" y="118"/>
                      </a:lnTo>
                      <a:lnTo>
                        <a:pt x="662" y="116"/>
                      </a:lnTo>
                      <a:lnTo>
                        <a:pt x="662" y="114"/>
                      </a:lnTo>
                      <a:lnTo>
                        <a:pt x="662" y="112"/>
                      </a:lnTo>
                      <a:lnTo>
                        <a:pt x="664" y="110"/>
                      </a:lnTo>
                      <a:lnTo>
                        <a:pt x="664" y="108"/>
                      </a:lnTo>
                      <a:lnTo>
                        <a:pt x="664" y="106"/>
                      </a:lnTo>
                      <a:lnTo>
                        <a:pt x="664" y="104"/>
                      </a:lnTo>
                      <a:lnTo>
                        <a:pt x="666" y="104"/>
                      </a:lnTo>
                      <a:lnTo>
                        <a:pt x="666" y="102"/>
                      </a:lnTo>
                      <a:lnTo>
                        <a:pt x="667" y="100"/>
                      </a:lnTo>
                      <a:lnTo>
                        <a:pt x="669" y="100"/>
                      </a:lnTo>
                      <a:lnTo>
                        <a:pt x="671" y="102"/>
                      </a:lnTo>
                      <a:lnTo>
                        <a:pt x="673" y="102"/>
                      </a:lnTo>
                      <a:lnTo>
                        <a:pt x="673" y="104"/>
                      </a:lnTo>
                      <a:lnTo>
                        <a:pt x="675" y="104"/>
                      </a:lnTo>
                      <a:lnTo>
                        <a:pt x="675" y="106"/>
                      </a:lnTo>
                      <a:lnTo>
                        <a:pt x="677" y="108"/>
                      </a:lnTo>
                      <a:lnTo>
                        <a:pt x="679" y="110"/>
                      </a:lnTo>
                      <a:lnTo>
                        <a:pt x="679" y="112"/>
                      </a:lnTo>
                      <a:lnTo>
                        <a:pt x="681" y="112"/>
                      </a:lnTo>
                      <a:lnTo>
                        <a:pt x="681" y="114"/>
                      </a:lnTo>
                      <a:lnTo>
                        <a:pt x="683" y="114"/>
                      </a:lnTo>
                      <a:lnTo>
                        <a:pt x="685" y="114"/>
                      </a:lnTo>
                      <a:lnTo>
                        <a:pt x="687" y="114"/>
                      </a:lnTo>
                      <a:lnTo>
                        <a:pt x="689" y="114"/>
                      </a:lnTo>
                      <a:lnTo>
                        <a:pt x="689" y="112"/>
                      </a:lnTo>
                      <a:lnTo>
                        <a:pt x="690" y="110"/>
                      </a:lnTo>
                      <a:lnTo>
                        <a:pt x="692" y="108"/>
                      </a:lnTo>
                      <a:lnTo>
                        <a:pt x="692" y="106"/>
                      </a:lnTo>
                      <a:lnTo>
                        <a:pt x="694" y="104"/>
                      </a:lnTo>
                      <a:lnTo>
                        <a:pt x="694" y="102"/>
                      </a:lnTo>
                      <a:lnTo>
                        <a:pt x="696" y="100"/>
                      </a:lnTo>
                      <a:lnTo>
                        <a:pt x="698" y="98"/>
                      </a:lnTo>
                      <a:lnTo>
                        <a:pt x="698" y="96"/>
                      </a:lnTo>
                      <a:lnTo>
                        <a:pt x="700" y="96"/>
                      </a:lnTo>
                      <a:lnTo>
                        <a:pt x="702" y="95"/>
                      </a:lnTo>
                      <a:lnTo>
                        <a:pt x="704" y="95"/>
                      </a:lnTo>
                      <a:lnTo>
                        <a:pt x="706" y="95"/>
                      </a:lnTo>
                      <a:lnTo>
                        <a:pt x="708" y="95"/>
                      </a:lnTo>
                      <a:lnTo>
                        <a:pt x="710" y="95"/>
                      </a:lnTo>
                      <a:lnTo>
                        <a:pt x="710" y="96"/>
                      </a:lnTo>
                      <a:lnTo>
                        <a:pt x="712" y="96"/>
                      </a:lnTo>
                      <a:lnTo>
                        <a:pt x="713" y="96"/>
                      </a:lnTo>
                      <a:lnTo>
                        <a:pt x="715" y="98"/>
                      </a:lnTo>
                      <a:lnTo>
                        <a:pt x="717" y="98"/>
                      </a:lnTo>
                      <a:lnTo>
                        <a:pt x="717" y="100"/>
                      </a:lnTo>
                      <a:lnTo>
                        <a:pt x="719" y="100"/>
                      </a:lnTo>
                      <a:lnTo>
                        <a:pt x="721" y="100"/>
                      </a:lnTo>
                      <a:lnTo>
                        <a:pt x="721" y="102"/>
                      </a:lnTo>
                      <a:lnTo>
                        <a:pt x="723" y="102"/>
                      </a:lnTo>
                      <a:lnTo>
                        <a:pt x="725" y="102"/>
                      </a:lnTo>
                      <a:lnTo>
                        <a:pt x="727" y="104"/>
                      </a:lnTo>
                      <a:lnTo>
                        <a:pt x="729" y="104"/>
                      </a:lnTo>
                      <a:lnTo>
                        <a:pt x="731" y="104"/>
                      </a:lnTo>
                      <a:lnTo>
                        <a:pt x="733" y="104"/>
                      </a:lnTo>
                      <a:lnTo>
                        <a:pt x="735" y="102"/>
                      </a:lnTo>
                      <a:lnTo>
                        <a:pt x="737" y="102"/>
                      </a:lnTo>
                      <a:lnTo>
                        <a:pt x="738" y="102"/>
                      </a:lnTo>
                      <a:lnTo>
                        <a:pt x="738" y="100"/>
                      </a:lnTo>
                      <a:lnTo>
                        <a:pt x="740" y="98"/>
                      </a:lnTo>
                      <a:lnTo>
                        <a:pt x="742" y="96"/>
                      </a:lnTo>
                      <a:lnTo>
                        <a:pt x="744" y="95"/>
                      </a:lnTo>
                      <a:lnTo>
                        <a:pt x="744" y="93"/>
                      </a:lnTo>
                      <a:lnTo>
                        <a:pt x="746" y="91"/>
                      </a:lnTo>
                      <a:lnTo>
                        <a:pt x="748" y="89"/>
                      </a:lnTo>
                      <a:lnTo>
                        <a:pt x="748" y="87"/>
                      </a:lnTo>
                      <a:lnTo>
                        <a:pt x="750" y="87"/>
                      </a:lnTo>
                      <a:lnTo>
                        <a:pt x="750" y="85"/>
                      </a:lnTo>
                      <a:lnTo>
                        <a:pt x="752" y="83"/>
                      </a:lnTo>
                      <a:lnTo>
                        <a:pt x="754" y="81"/>
                      </a:lnTo>
                      <a:lnTo>
                        <a:pt x="756" y="79"/>
                      </a:lnTo>
                      <a:lnTo>
                        <a:pt x="758" y="77"/>
                      </a:lnTo>
                      <a:lnTo>
                        <a:pt x="760" y="77"/>
                      </a:lnTo>
                      <a:lnTo>
                        <a:pt x="761" y="75"/>
                      </a:lnTo>
                      <a:lnTo>
                        <a:pt x="763" y="73"/>
                      </a:lnTo>
                      <a:lnTo>
                        <a:pt x="765" y="73"/>
                      </a:lnTo>
                      <a:lnTo>
                        <a:pt x="767" y="73"/>
                      </a:lnTo>
                      <a:lnTo>
                        <a:pt x="769" y="73"/>
                      </a:lnTo>
                      <a:lnTo>
                        <a:pt x="771" y="73"/>
                      </a:lnTo>
                      <a:lnTo>
                        <a:pt x="773" y="73"/>
                      </a:lnTo>
                      <a:lnTo>
                        <a:pt x="775" y="73"/>
                      </a:lnTo>
                      <a:lnTo>
                        <a:pt x="777" y="73"/>
                      </a:lnTo>
                      <a:lnTo>
                        <a:pt x="779" y="73"/>
                      </a:lnTo>
                      <a:lnTo>
                        <a:pt x="781" y="73"/>
                      </a:lnTo>
                      <a:lnTo>
                        <a:pt x="781" y="72"/>
                      </a:lnTo>
                      <a:lnTo>
                        <a:pt x="783" y="72"/>
                      </a:lnTo>
                      <a:lnTo>
                        <a:pt x="783" y="70"/>
                      </a:lnTo>
                      <a:lnTo>
                        <a:pt x="784" y="70"/>
                      </a:lnTo>
                      <a:lnTo>
                        <a:pt x="784" y="68"/>
                      </a:lnTo>
                      <a:lnTo>
                        <a:pt x="784" y="66"/>
                      </a:lnTo>
                      <a:lnTo>
                        <a:pt x="784" y="64"/>
                      </a:lnTo>
                      <a:lnTo>
                        <a:pt x="786" y="62"/>
                      </a:lnTo>
                      <a:lnTo>
                        <a:pt x="786" y="60"/>
                      </a:lnTo>
                      <a:lnTo>
                        <a:pt x="786" y="58"/>
                      </a:lnTo>
                      <a:lnTo>
                        <a:pt x="786" y="56"/>
                      </a:lnTo>
                      <a:lnTo>
                        <a:pt x="788" y="54"/>
                      </a:lnTo>
                      <a:lnTo>
                        <a:pt x="788" y="52"/>
                      </a:lnTo>
                      <a:lnTo>
                        <a:pt x="788" y="50"/>
                      </a:lnTo>
                      <a:lnTo>
                        <a:pt x="788" y="48"/>
                      </a:lnTo>
                      <a:lnTo>
                        <a:pt x="790" y="47"/>
                      </a:lnTo>
                      <a:lnTo>
                        <a:pt x="790" y="43"/>
                      </a:lnTo>
                      <a:lnTo>
                        <a:pt x="790" y="41"/>
                      </a:lnTo>
                      <a:lnTo>
                        <a:pt x="790" y="39"/>
                      </a:lnTo>
                      <a:lnTo>
                        <a:pt x="790" y="35"/>
                      </a:lnTo>
                      <a:lnTo>
                        <a:pt x="792" y="33"/>
                      </a:lnTo>
                      <a:lnTo>
                        <a:pt x="792" y="31"/>
                      </a:lnTo>
                      <a:lnTo>
                        <a:pt x="792" y="27"/>
                      </a:lnTo>
                      <a:lnTo>
                        <a:pt x="792" y="25"/>
                      </a:lnTo>
                      <a:lnTo>
                        <a:pt x="792" y="24"/>
                      </a:lnTo>
                      <a:lnTo>
                        <a:pt x="792" y="20"/>
                      </a:lnTo>
                      <a:lnTo>
                        <a:pt x="794" y="18"/>
                      </a:lnTo>
                      <a:lnTo>
                        <a:pt x="794" y="16"/>
                      </a:lnTo>
                      <a:lnTo>
                        <a:pt x="794" y="14"/>
                      </a:lnTo>
                      <a:lnTo>
                        <a:pt x="794" y="12"/>
                      </a:lnTo>
                      <a:lnTo>
                        <a:pt x="794" y="10"/>
                      </a:lnTo>
                      <a:lnTo>
                        <a:pt x="794" y="8"/>
                      </a:lnTo>
                      <a:lnTo>
                        <a:pt x="794" y="6"/>
                      </a:lnTo>
                      <a:lnTo>
                        <a:pt x="794" y="4"/>
                      </a:lnTo>
                      <a:lnTo>
                        <a:pt x="794" y="2"/>
                      </a:lnTo>
                      <a:lnTo>
                        <a:pt x="794" y="0"/>
                      </a:lnTo>
                      <a:lnTo>
                        <a:pt x="794" y="4"/>
                      </a:lnTo>
                      <a:lnTo>
                        <a:pt x="796" y="10"/>
                      </a:lnTo>
                      <a:lnTo>
                        <a:pt x="796" y="16"/>
                      </a:lnTo>
                      <a:lnTo>
                        <a:pt x="796" y="20"/>
                      </a:lnTo>
                      <a:lnTo>
                        <a:pt x="796" y="25"/>
                      </a:lnTo>
                      <a:lnTo>
                        <a:pt x="796" y="29"/>
                      </a:lnTo>
                      <a:lnTo>
                        <a:pt x="796" y="33"/>
                      </a:lnTo>
                      <a:lnTo>
                        <a:pt x="796" y="39"/>
                      </a:lnTo>
                      <a:lnTo>
                        <a:pt x="796" y="43"/>
                      </a:lnTo>
                      <a:lnTo>
                        <a:pt x="796" y="47"/>
                      </a:lnTo>
                      <a:lnTo>
                        <a:pt x="794" y="50"/>
                      </a:lnTo>
                      <a:lnTo>
                        <a:pt x="794" y="54"/>
                      </a:lnTo>
                      <a:lnTo>
                        <a:pt x="794" y="58"/>
                      </a:lnTo>
                      <a:lnTo>
                        <a:pt x="794" y="62"/>
                      </a:lnTo>
                      <a:lnTo>
                        <a:pt x="794" y="64"/>
                      </a:lnTo>
                      <a:lnTo>
                        <a:pt x="794" y="68"/>
                      </a:lnTo>
                      <a:lnTo>
                        <a:pt x="794" y="72"/>
                      </a:lnTo>
                      <a:lnTo>
                        <a:pt x="792" y="73"/>
                      </a:lnTo>
                      <a:lnTo>
                        <a:pt x="792" y="77"/>
                      </a:lnTo>
                      <a:lnTo>
                        <a:pt x="792" y="79"/>
                      </a:lnTo>
                      <a:lnTo>
                        <a:pt x="792" y="83"/>
                      </a:lnTo>
                      <a:lnTo>
                        <a:pt x="790" y="85"/>
                      </a:lnTo>
                      <a:lnTo>
                        <a:pt x="790" y="87"/>
                      </a:lnTo>
                      <a:lnTo>
                        <a:pt x="788" y="89"/>
                      </a:lnTo>
                      <a:lnTo>
                        <a:pt x="788" y="91"/>
                      </a:lnTo>
                      <a:lnTo>
                        <a:pt x="786" y="93"/>
                      </a:lnTo>
                      <a:lnTo>
                        <a:pt x="786" y="95"/>
                      </a:lnTo>
                      <a:lnTo>
                        <a:pt x="784" y="96"/>
                      </a:lnTo>
                      <a:lnTo>
                        <a:pt x="783" y="98"/>
                      </a:lnTo>
                      <a:lnTo>
                        <a:pt x="781" y="100"/>
                      </a:lnTo>
                      <a:lnTo>
                        <a:pt x="779" y="100"/>
                      </a:lnTo>
                      <a:lnTo>
                        <a:pt x="777" y="102"/>
                      </a:lnTo>
                      <a:lnTo>
                        <a:pt x="775" y="102"/>
                      </a:lnTo>
                      <a:lnTo>
                        <a:pt x="773" y="104"/>
                      </a:lnTo>
                      <a:lnTo>
                        <a:pt x="771" y="104"/>
                      </a:lnTo>
                      <a:lnTo>
                        <a:pt x="767" y="106"/>
                      </a:lnTo>
                      <a:lnTo>
                        <a:pt x="765" y="108"/>
                      </a:lnTo>
                      <a:lnTo>
                        <a:pt x="763" y="108"/>
                      </a:lnTo>
                      <a:lnTo>
                        <a:pt x="761" y="110"/>
                      </a:lnTo>
                      <a:lnTo>
                        <a:pt x="758" y="110"/>
                      </a:lnTo>
                      <a:lnTo>
                        <a:pt x="756" y="112"/>
                      </a:lnTo>
                      <a:lnTo>
                        <a:pt x="754" y="114"/>
                      </a:lnTo>
                      <a:lnTo>
                        <a:pt x="750" y="114"/>
                      </a:lnTo>
                      <a:lnTo>
                        <a:pt x="748" y="116"/>
                      </a:lnTo>
                      <a:lnTo>
                        <a:pt x="746" y="118"/>
                      </a:lnTo>
                      <a:lnTo>
                        <a:pt x="742" y="118"/>
                      </a:lnTo>
                      <a:lnTo>
                        <a:pt x="740" y="120"/>
                      </a:lnTo>
                      <a:lnTo>
                        <a:pt x="737" y="121"/>
                      </a:lnTo>
                      <a:lnTo>
                        <a:pt x="735" y="121"/>
                      </a:lnTo>
                      <a:lnTo>
                        <a:pt x="731" y="123"/>
                      </a:lnTo>
                      <a:lnTo>
                        <a:pt x="729" y="125"/>
                      </a:lnTo>
                      <a:lnTo>
                        <a:pt x="725" y="127"/>
                      </a:lnTo>
                      <a:lnTo>
                        <a:pt x="721" y="127"/>
                      </a:lnTo>
                      <a:lnTo>
                        <a:pt x="719" y="129"/>
                      </a:lnTo>
                      <a:lnTo>
                        <a:pt x="715" y="131"/>
                      </a:lnTo>
                      <a:lnTo>
                        <a:pt x="712" y="133"/>
                      </a:lnTo>
                      <a:lnTo>
                        <a:pt x="710" y="133"/>
                      </a:lnTo>
                      <a:lnTo>
                        <a:pt x="706" y="135"/>
                      </a:lnTo>
                      <a:lnTo>
                        <a:pt x="702" y="137"/>
                      </a:lnTo>
                      <a:lnTo>
                        <a:pt x="700" y="139"/>
                      </a:lnTo>
                      <a:lnTo>
                        <a:pt x="696" y="141"/>
                      </a:lnTo>
                      <a:lnTo>
                        <a:pt x="692" y="141"/>
                      </a:lnTo>
                      <a:lnTo>
                        <a:pt x="689" y="143"/>
                      </a:lnTo>
                      <a:lnTo>
                        <a:pt x="685" y="144"/>
                      </a:lnTo>
                      <a:lnTo>
                        <a:pt x="683" y="146"/>
                      </a:lnTo>
                      <a:lnTo>
                        <a:pt x="679" y="146"/>
                      </a:lnTo>
                      <a:lnTo>
                        <a:pt x="675" y="148"/>
                      </a:lnTo>
                      <a:lnTo>
                        <a:pt x="671" y="148"/>
                      </a:lnTo>
                      <a:lnTo>
                        <a:pt x="667" y="150"/>
                      </a:lnTo>
                      <a:lnTo>
                        <a:pt x="664" y="150"/>
                      </a:lnTo>
                      <a:lnTo>
                        <a:pt x="660" y="150"/>
                      </a:lnTo>
                      <a:lnTo>
                        <a:pt x="656" y="152"/>
                      </a:lnTo>
                      <a:lnTo>
                        <a:pt x="652" y="152"/>
                      </a:lnTo>
                      <a:lnTo>
                        <a:pt x="646" y="152"/>
                      </a:lnTo>
                      <a:lnTo>
                        <a:pt x="643" y="152"/>
                      </a:lnTo>
                      <a:lnTo>
                        <a:pt x="639" y="154"/>
                      </a:lnTo>
                      <a:lnTo>
                        <a:pt x="635" y="154"/>
                      </a:lnTo>
                      <a:lnTo>
                        <a:pt x="629" y="154"/>
                      </a:lnTo>
                      <a:lnTo>
                        <a:pt x="625" y="154"/>
                      </a:lnTo>
                      <a:lnTo>
                        <a:pt x="621" y="154"/>
                      </a:lnTo>
                      <a:lnTo>
                        <a:pt x="616" y="154"/>
                      </a:lnTo>
                      <a:lnTo>
                        <a:pt x="612" y="154"/>
                      </a:lnTo>
                      <a:lnTo>
                        <a:pt x="606" y="154"/>
                      </a:lnTo>
                      <a:lnTo>
                        <a:pt x="602" y="154"/>
                      </a:lnTo>
                      <a:lnTo>
                        <a:pt x="596" y="154"/>
                      </a:lnTo>
                      <a:lnTo>
                        <a:pt x="591" y="154"/>
                      </a:lnTo>
                      <a:lnTo>
                        <a:pt x="587" y="154"/>
                      </a:lnTo>
                      <a:lnTo>
                        <a:pt x="581" y="154"/>
                      </a:lnTo>
                      <a:lnTo>
                        <a:pt x="575" y="154"/>
                      </a:lnTo>
                      <a:lnTo>
                        <a:pt x="570" y="154"/>
                      </a:lnTo>
                      <a:lnTo>
                        <a:pt x="564" y="154"/>
                      </a:lnTo>
                      <a:lnTo>
                        <a:pt x="558" y="154"/>
                      </a:lnTo>
                      <a:lnTo>
                        <a:pt x="552" y="154"/>
                      </a:lnTo>
                      <a:lnTo>
                        <a:pt x="547" y="154"/>
                      </a:lnTo>
                      <a:lnTo>
                        <a:pt x="541" y="154"/>
                      </a:lnTo>
                      <a:lnTo>
                        <a:pt x="0" y="154"/>
                      </a:lnTo>
                      <a:lnTo>
                        <a:pt x="0" y="152"/>
                      </a:lnTo>
                      <a:lnTo>
                        <a:pt x="0" y="150"/>
                      </a:lnTo>
                      <a:lnTo>
                        <a:pt x="2" y="150"/>
                      </a:lnTo>
                      <a:lnTo>
                        <a:pt x="2" y="148"/>
                      </a:lnTo>
                      <a:lnTo>
                        <a:pt x="2" y="146"/>
                      </a:lnTo>
                      <a:lnTo>
                        <a:pt x="2" y="144"/>
                      </a:lnTo>
                      <a:lnTo>
                        <a:pt x="2" y="143"/>
                      </a:lnTo>
                      <a:lnTo>
                        <a:pt x="4" y="141"/>
                      </a:lnTo>
                      <a:lnTo>
                        <a:pt x="4" y="139"/>
                      </a:lnTo>
                      <a:lnTo>
                        <a:pt x="4" y="137"/>
                      </a:lnTo>
                      <a:lnTo>
                        <a:pt x="4" y="135"/>
                      </a:lnTo>
                      <a:lnTo>
                        <a:pt x="5" y="133"/>
                      </a:lnTo>
                      <a:lnTo>
                        <a:pt x="5" y="129"/>
                      </a:lnTo>
                      <a:lnTo>
                        <a:pt x="5" y="127"/>
                      </a:lnTo>
                      <a:lnTo>
                        <a:pt x="7" y="125"/>
                      </a:lnTo>
                      <a:lnTo>
                        <a:pt x="7" y="123"/>
                      </a:lnTo>
                      <a:lnTo>
                        <a:pt x="9" y="120"/>
                      </a:lnTo>
                      <a:lnTo>
                        <a:pt x="9" y="118"/>
                      </a:lnTo>
                      <a:lnTo>
                        <a:pt x="9" y="116"/>
                      </a:lnTo>
                      <a:lnTo>
                        <a:pt x="11" y="114"/>
                      </a:lnTo>
                      <a:lnTo>
                        <a:pt x="11" y="112"/>
                      </a:lnTo>
                      <a:lnTo>
                        <a:pt x="13" y="110"/>
                      </a:lnTo>
                      <a:lnTo>
                        <a:pt x="13" y="108"/>
                      </a:lnTo>
                      <a:lnTo>
                        <a:pt x="13" y="106"/>
                      </a:lnTo>
                      <a:lnTo>
                        <a:pt x="15" y="106"/>
                      </a:lnTo>
                      <a:lnTo>
                        <a:pt x="15" y="104"/>
                      </a:lnTo>
                      <a:lnTo>
                        <a:pt x="17" y="102"/>
                      </a:lnTo>
                      <a:lnTo>
                        <a:pt x="19" y="102"/>
                      </a:lnTo>
                      <a:lnTo>
                        <a:pt x="21" y="102"/>
                      </a:lnTo>
                      <a:lnTo>
                        <a:pt x="23" y="102"/>
                      </a:lnTo>
                      <a:lnTo>
                        <a:pt x="27" y="102"/>
                      </a:lnTo>
                      <a:lnTo>
                        <a:pt x="28" y="104"/>
                      </a:lnTo>
                      <a:lnTo>
                        <a:pt x="32" y="104"/>
                      </a:lnTo>
                      <a:lnTo>
                        <a:pt x="36" y="104"/>
                      </a:lnTo>
                      <a:lnTo>
                        <a:pt x="40" y="106"/>
                      </a:lnTo>
                      <a:lnTo>
                        <a:pt x="44" y="106"/>
                      </a:lnTo>
                      <a:lnTo>
                        <a:pt x="48" y="108"/>
                      </a:lnTo>
                      <a:lnTo>
                        <a:pt x="53" y="108"/>
                      </a:lnTo>
                      <a:lnTo>
                        <a:pt x="59" y="110"/>
                      </a:lnTo>
                      <a:lnTo>
                        <a:pt x="63" y="110"/>
                      </a:lnTo>
                      <a:lnTo>
                        <a:pt x="69" y="112"/>
                      </a:lnTo>
                      <a:lnTo>
                        <a:pt x="75" y="114"/>
                      </a:lnTo>
                      <a:lnTo>
                        <a:pt x="80" y="114"/>
                      </a:lnTo>
                      <a:lnTo>
                        <a:pt x="86" y="116"/>
                      </a:lnTo>
                      <a:lnTo>
                        <a:pt x="92" y="118"/>
                      </a:lnTo>
                      <a:lnTo>
                        <a:pt x="98" y="120"/>
                      </a:lnTo>
                      <a:lnTo>
                        <a:pt x="103" y="120"/>
                      </a:lnTo>
                      <a:lnTo>
                        <a:pt x="109" y="121"/>
                      </a:lnTo>
                      <a:lnTo>
                        <a:pt x="115" y="123"/>
                      </a:lnTo>
                      <a:lnTo>
                        <a:pt x="119" y="125"/>
                      </a:lnTo>
                      <a:lnTo>
                        <a:pt x="124" y="127"/>
                      </a:lnTo>
                      <a:lnTo>
                        <a:pt x="130" y="127"/>
                      </a:lnTo>
                      <a:lnTo>
                        <a:pt x="134" y="129"/>
                      </a:lnTo>
                      <a:lnTo>
                        <a:pt x="138" y="131"/>
                      </a:lnTo>
                      <a:lnTo>
                        <a:pt x="142" y="133"/>
                      </a:lnTo>
                      <a:lnTo>
                        <a:pt x="146" y="135"/>
                      </a:lnTo>
                      <a:lnTo>
                        <a:pt x="149" y="135"/>
                      </a:lnTo>
                      <a:lnTo>
                        <a:pt x="153" y="137"/>
                      </a:lnTo>
                      <a:lnTo>
                        <a:pt x="155" y="139"/>
                      </a:lnTo>
                      <a:close/>
                    </a:path>
                  </a:pathLst>
                </a:custGeom>
                <a:solidFill>
                  <a:srgbClr val="428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08" name="Freeform 21"/>
                <p:cNvSpPr>
                  <a:spLocks noChangeAspect="1"/>
                </p:cNvSpPr>
                <p:nvPr/>
              </p:nvSpPr>
              <p:spPr bwMode="auto">
                <a:xfrm>
                  <a:off x="2096" y="3767"/>
                  <a:ext cx="604" cy="108"/>
                </a:xfrm>
                <a:custGeom>
                  <a:avLst/>
                  <a:gdLst>
                    <a:gd name="T0" fmla="*/ 6 w 796"/>
                    <a:gd name="T1" fmla="*/ 2 h 154"/>
                    <a:gd name="T2" fmla="*/ 8 w 796"/>
                    <a:gd name="T3" fmla="*/ 2 h 154"/>
                    <a:gd name="T4" fmla="*/ 9 w 796"/>
                    <a:gd name="T5" fmla="*/ 2 h 154"/>
                    <a:gd name="T6" fmla="*/ 11 w 796"/>
                    <a:gd name="T7" fmla="*/ 2 h 154"/>
                    <a:gd name="T8" fmla="*/ 11 w 796"/>
                    <a:gd name="T9" fmla="*/ 2 h 154"/>
                    <a:gd name="T10" fmla="*/ 13 w 796"/>
                    <a:gd name="T11" fmla="*/ 2 h 154"/>
                    <a:gd name="T12" fmla="*/ 14 w 796"/>
                    <a:gd name="T13" fmla="*/ 2 h 154"/>
                    <a:gd name="T14" fmla="*/ 14 w 796"/>
                    <a:gd name="T15" fmla="*/ 2 h 154"/>
                    <a:gd name="T16" fmla="*/ 14 w 796"/>
                    <a:gd name="T17" fmla="*/ 2 h 154"/>
                    <a:gd name="T18" fmla="*/ 15 w 796"/>
                    <a:gd name="T19" fmla="*/ 2 h 154"/>
                    <a:gd name="T20" fmla="*/ 17 w 796"/>
                    <a:gd name="T21" fmla="*/ 2 h 154"/>
                    <a:gd name="T22" fmla="*/ 19 w 796"/>
                    <a:gd name="T23" fmla="*/ 2 h 154"/>
                    <a:gd name="T24" fmla="*/ 21 w 796"/>
                    <a:gd name="T25" fmla="*/ 2 h 154"/>
                    <a:gd name="T26" fmla="*/ 23 w 796"/>
                    <a:gd name="T27" fmla="*/ 2 h 154"/>
                    <a:gd name="T28" fmla="*/ 24 w 796"/>
                    <a:gd name="T29" fmla="*/ 2 h 154"/>
                    <a:gd name="T30" fmla="*/ 24 w 796"/>
                    <a:gd name="T31" fmla="*/ 2 h 154"/>
                    <a:gd name="T32" fmla="*/ 24 w 796"/>
                    <a:gd name="T33" fmla="*/ 2 h 154"/>
                    <a:gd name="T34" fmla="*/ 24 w 796"/>
                    <a:gd name="T35" fmla="*/ 2 h 154"/>
                    <a:gd name="T36" fmla="*/ 24 w 796"/>
                    <a:gd name="T37" fmla="*/ 1 h 154"/>
                    <a:gd name="T38" fmla="*/ 25 w 796"/>
                    <a:gd name="T39" fmla="*/ 2 h 154"/>
                    <a:gd name="T40" fmla="*/ 25 w 796"/>
                    <a:gd name="T41" fmla="*/ 2 h 154"/>
                    <a:gd name="T42" fmla="*/ 25 w 796"/>
                    <a:gd name="T43" fmla="*/ 2 h 154"/>
                    <a:gd name="T44" fmla="*/ 25 w 796"/>
                    <a:gd name="T45" fmla="*/ 1 h 154"/>
                    <a:gd name="T46" fmla="*/ 27 w 796"/>
                    <a:gd name="T47" fmla="*/ 1 h 154"/>
                    <a:gd name="T48" fmla="*/ 27 w 796"/>
                    <a:gd name="T49" fmla="*/ 1 h 154"/>
                    <a:gd name="T50" fmla="*/ 27 w 796"/>
                    <a:gd name="T51" fmla="*/ 1 h 154"/>
                    <a:gd name="T52" fmla="*/ 27 w 796"/>
                    <a:gd name="T53" fmla="*/ 1 h 154"/>
                    <a:gd name="T54" fmla="*/ 27 w 796"/>
                    <a:gd name="T55" fmla="*/ 1 h 154"/>
                    <a:gd name="T56" fmla="*/ 28 w 796"/>
                    <a:gd name="T57" fmla="*/ 1 h 154"/>
                    <a:gd name="T58" fmla="*/ 28 w 796"/>
                    <a:gd name="T59" fmla="*/ 1 h 154"/>
                    <a:gd name="T60" fmla="*/ 29 w 796"/>
                    <a:gd name="T61" fmla="*/ 1 h 154"/>
                    <a:gd name="T62" fmla="*/ 29 w 796"/>
                    <a:gd name="T63" fmla="*/ 1 h 154"/>
                    <a:gd name="T64" fmla="*/ 29 w 796"/>
                    <a:gd name="T65" fmla="*/ 1 h 154"/>
                    <a:gd name="T66" fmla="*/ 29 w 796"/>
                    <a:gd name="T67" fmla="*/ 1 h 154"/>
                    <a:gd name="T68" fmla="*/ 29 w 796"/>
                    <a:gd name="T69" fmla="*/ 1 h 154"/>
                    <a:gd name="T70" fmla="*/ 29 w 796"/>
                    <a:gd name="T71" fmla="*/ 1 h 154"/>
                    <a:gd name="T72" fmla="*/ 29 w 796"/>
                    <a:gd name="T73" fmla="*/ 1 h 154"/>
                    <a:gd name="T74" fmla="*/ 29 w 796"/>
                    <a:gd name="T75" fmla="*/ 1 h 154"/>
                    <a:gd name="T76" fmla="*/ 29 w 796"/>
                    <a:gd name="T77" fmla="*/ 1 h 154"/>
                    <a:gd name="T78" fmla="*/ 28 w 796"/>
                    <a:gd name="T79" fmla="*/ 1 h 154"/>
                    <a:gd name="T80" fmla="*/ 27 w 796"/>
                    <a:gd name="T81" fmla="*/ 1 h 154"/>
                    <a:gd name="T82" fmla="*/ 27 w 796"/>
                    <a:gd name="T83" fmla="*/ 2 h 154"/>
                    <a:gd name="T84" fmla="*/ 27 w 796"/>
                    <a:gd name="T85" fmla="*/ 2 h 154"/>
                    <a:gd name="T86" fmla="*/ 25 w 796"/>
                    <a:gd name="T87" fmla="*/ 2 h 154"/>
                    <a:gd name="T88" fmla="*/ 24 w 796"/>
                    <a:gd name="T89" fmla="*/ 2 h 154"/>
                    <a:gd name="T90" fmla="*/ 24 w 796"/>
                    <a:gd name="T91" fmla="*/ 2 h 154"/>
                    <a:gd name="T92" fmla="*/ 23 w 796"/>
                    <a:gd name="T93" fmla="*/ 2 h 154"/>
                    <a:gd name="T94" fmla="*/ 21 w 796"/>
                    <a:gd name="T95" fmla="*/ 2 h 154"/>
                    <a:gd name="T96" fmla="*/ 20 w 796"/>
                    <a:gd name="T97" fmla="*/ 2 h 154"/>
                    <a:gd name="T98" fmla="*/ 2 w 796"/>
                    <a:gd name="T99" fmla="*/ 2 h 154"/>
                    <a:gd name="T100" fmla="*/ 2 w 796"/>
                    <a:gd name="T101" fmla="*/ 2 h 154"/>
                    <a:gd name="T102" fmla="*/ 2 w 796"/>
                    <a:gd name="T103" fmla="*/ 2 h 154"/>
                    <a:gd name="T104" fmla="*/ 2 w 796"/>
                    <a:gd name="T105" fmla="*/ 2 h 154"/>
                    <a:gd name="T106" fmla="*/ 3 w 796"/>
                    <a:gd name="T107" fmla="*/ 2 h 154"/>
                    <a:gd name="T108" fmla="*/ 4 w 796"/>
                    <a:gd name="T109" fmla="*/ 2 h 154"/>
                    <a:gd name="T110" fmla="*/ 5 w 796"/>
                    <a:gd name="T111" fmla="*/ 2 h 15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96"/>
                    <a:gd name="T169" fmla="*/ 0 h 154"/>
                    <a:gd name="T170" fmla="*/ 796 w 796"/>
                    <a:gd name="T171" fmla="*/ 154 h 15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96" h="154">
                      <a:moveTo>
                        <a:pt x="155" y="143"/>
                      </a:moveTo>
                      <a:lnTo>
                        <a:pt x="157" y="144"/>
                      </a:lnTo>
                      <a:lnTo>
                        <a:pt x="161" y="144"/>
                      </a:lnTo>
                      <a:lnTo>
                        <a:pt x="163" y="146"/>
                      </a:lnTo>
                      <a:lnTo>
                        <a:pt x="167" y="146"/>
                      </a:lnTo>
                      <a:lnTo>
                        <a:pt x="172" y="146"/>
                      </a:lnTo>
                      <a:lnTo>
                        <a:pt x="176" y="148"/>
                      </a:lnTo>
                      <a:lnTo>
                        <a:pt x="180" y="148"/>
                      </a:lnTo>
                      <a:lnTo>
                        <a:pt x="186" y="148"/>
                      </a:lnTo>
                      <a:lnTo>
                        <a:pt x="192" y="148"/>
                      </a:lnTo>
                      <a:lnTo>
                        <a:pt x="195" y="148"/>
                      </a:lnTo>
                      <a:lnTo>
                        <a:pt x="201" y="148"/>
                      </a:lnTo>
                      <a:lnTo>
                        <a:pt x="207" y="146"/>
                      </a:lnTo>
                      <a:lnTo>
                        <a:pt x="213" y="146"/>
                      </a:lnTo>
                      <a:lnTo>
                        <a:pt x="218" y="146"/>
                      </a:lnTo>
                      <a:lnTo>
                        <a:pt x="224" y="146"/>
                      </a:lnTo>
                      <a:lnTo>
                        <a:pt x="230" y="144"/>
                      </a:lnTo>
                      <a:lnTo>
                        <a:pt x="238" y="144"/>
                      </a:lnTo>
                      <a:lnTo>
                        <a:pt x="243" y="144"/>
                      </a:lnTo>
                      <a:lnTo>
                        <a:pt x="249" y="143"/>
                      </a:lnTo>
                      <a:lnTo>
                        <a:pt x="255" y="143"/>
                      </a:lnTo>
                      <a:lnTo>
                        <a:pt x="261" y="141"/>
                      </a:lnTo>
                      <a:lnTo>
                        <a:pt x="266" y="141"/>
                      </a:lnTo>
                      <a:lnTo>
                        <a:pt x="272" y="141"/>
                      </a:lnTo>
                      <a:lnTo>
                        <a:pt x="278" y="139"/>
                      </a:lnTo>
                      <a:lnTo>
                        <a:pt x="282" y="139"/>
                      </a:lnTo>
                      <a:lnTo>
                        <a:pt x="288" y="137"/>
                      </a:lnTo>
                      <a:lnTo>
                        <a:pt x="291" y="137"/>
                      </a:lnTo>
                      <a:lnTo>
                        <a:pt x="297" y="137"/>
                      </a:lnTo>
                      <a:lnTo>
                        <a:pt x="301" y="135"/>
                      </a:lnTo>
                      <a:lnTo>
                        <a:pt x="305" y="135"/>
                      </a:lnTo>
                      <a:lnTo>
                        <a:pt x="309" y="135"/>
                      </a:lnTo>
                      <a:lnTo>
                        <a:pt x="312" y="135"/>
                      </a:lnTo>
                      <a:lnTo>
                        <a:pt x="316" y="135"/>
                      </a:lnTo>
                      <a:lnTo>
                        <a:pt x="320" y="135"/>
                      </a:lnTo>
                      <a:lnTo>
                        <a:pt x="324" y="135"/>
                      </a:lnTo>
                      <a:lnTo>
                        <a:pt x="328" y="135"/>
                      </a:lnTo>
                      <a:lnTo>
                        <a:pt x="332" y="135"/>
                      </a:lnTo>
                      <a:lnTo>
                        <a:pt x="335" y="135"/>
                      </a:lnTo>
                      <a:lnTo>
                        <a:pt x="339" y="137"/>
                      </a:lnTo>
                      <a:lnTo>
                        <a:pt x="341" y="137"/>
                      </a:lnTo>
                      <a:lnTo>
                        <a:pt x="345" y="137"/>
                      </a:lnTo>
                      <a:lnTo>
                        <a:pt x="349" y="137"/>
                      </a:lnTo>
                      <a:lnTo>
                        <a:pt x="353" y="139"/>
                      </a:lnTo>
                      <a:lnTo>
                        <a:pt x="355" y="139"/>
                      </a:lnTo>
                      <a:lnTo>
                        <a:pt x="359" y="139"/>
                      </a:lnTo>
                      <a:lnTo>
                        <a:pt x="360" y="141"/>
                      </a:lnTo>
                      <a:lnTo>
                        <a:pt x="364" y="141"/>
                      </a:lnTo>
                      <a:lnTo>
                        <a:pt x="368" y="141"/>
                      </a:lnTo>
                      <a:lnTo>
                        <a:pt x="370" y="143"/>
                      </a:lnTo>
                      <a:lnTo>
                        <a:pt x="374" y="143"/>
                      </a:lnTo>
                      <a:lnTo>
                        <a:pt x="376" y="143"/>
                      </a:lnTo>
                      <a:lnTo>
                        <a:pt x="380" y="144"/>
                      </a:lnTo>
                      <a:lnTo>
                        <a:pt x="382" y="144"/>
                      </a:lnTo>
                      <a:lnTo>
                        <a:pt x="385" y="144"/>
                      </a:lnTo>
                      <a:lnTo>
                        <a:pt x="387" y="144"/>
                      </a:lnTo>
                      <a:lnTo>
                        <a:pt x="391" y="146"/>
                      </a:lnTo>
                      <a:lnTo>
                        <a:pt x="393" y="146"/>
                      </a:lnTo>
                      <a:lnTo>
                        <a:pt x="397" y="146"/>
                      </a:lnTo>
                      <a:lnTo>
                        <a:pt x="399" y="146"/>
                      </a:lnTo>
                      <a:lnTo>
                        <a:pt x="403" y="148"/>
                      </a:lnTo>
                      <a:lnTo>
                        <a:pt x="405" y="148"/>
                      </a:lnTo>
                      <a:lnTo>
                        <a:pt x="408" y="148"/>
                      </a:lnTo>
                      <a:lnTo>
                        <a:pt x="410" y="148"/>
                      </a:lnTo>
                      <a:lnTo>
                        <a:pt x="414" y="148"/>
                      </a:lnTo>
                      <a:lnTo>
                        <a:pt x="416" y="148"/>
                      </a:lnTo>
                      <a:lnTo>
                        <a:pt x="420" y="148"/>
                      </a:lnTo>
                      <a:lnTo>
                        <a:pt x="426" y="148"/>
                      </a:lnTo>
                      <a:lnTo>
                        <a:pt x="430" y="148"/>
                      </a:lnTo>
                      <a:lnTo>
                        <a:pt x="435" y="148"/>
                      </a:lnTo>
                      <a:lnTo>
                        <a:pt x="441" y="148"/>
                      </a:lnTo>
                      <a:lnTo>
                        <a:pt x="447" y="146"/>
                      </a:lnTo>
                      <a:lnTo>
                        <a:pt x="453" y="146"/>
                      </a:lnTo>
                      <a:lnTo>
                        <a:pt x="458" y="146"/>
                      </a:lnTo>
                      <a:lnTo>
                        <a:pt x="466" y="146"/>
                      </a:lnTo>
                      <a:lnTo>
                        <a:pt x="474" y="146"/>
                      </a:lnTo>
                      <a:lnTo>
                        <a:pt x="479" y="146"/>
                      </a:lnTo>
                      <a:lnTo>
                        <a:pt x="487" y="146"/>
                      </a:lnTo>
                      <a:lnTo>
                        <a:pt x="495" y="146"/>
                      </a:lnTo>
                      <a:lnTo>
                        <a:pt x="502" y="144"/>
                      </a:lnTo>
                      <a:lnTo>
                        <a:pt x="510" y="144"/>
                      </a:lnTo>
                      <a:lnTo>
                        <a:pt x="518" y="144"/>
                      </a:lnTo>
                      <a:lnTo>
                        <a:pt x="525" y="144"/>
                      </a:lnTo>
                      <a:lnTo>
                        <a:pt x="533" y="144"/>
                      </a:lnTo>
                      <a:lnTo>
                        <a:pt x="541" y="144"/>
                      </a:lnTo>
                      <a:lnTo>
                        <a:pt x="548" y="144"/>
                      </a:lnTo>
                      <a:lnTo>
                        <a:pt x="556" y="144"/>
                      </a:lnTo>
                      <a:lnTo>
                        <a:pt x="564" y="144"/>
                      </a:lnTo>
                      <a:lnTo>
                        <a:pt x="572" y="144"/>
                      </a:lnTo>
                      <a:lnTo>
                        <a:pt x="577" y="144"/>
                      </a:lnTo>
                      <a:lnTo>
                        <a:pt x="585" y="144"/>
                      </a:lnTo>
                      <a:lnTo>
                        <a:pt x="591" y="144"/>
                      </a:lnTo>
                      <a:lnTo>
                        <a:pt x="596" y="144"/>
                      </a:lnTo>
                      <a:lnTo>
                        <a:pt x="602" y="144"/>
                      </a:lnTo>
                      <a:lnTo>
                        <a:pt x="608" y="144"/>
                      </a:lnTo>
                      <a:lnTo>
                        <a:pt x="612" y="146"/>
                      </a:lnTo>
                      <a:lnTo>
                        <a:pt x="618" y="146"/>
                      </a:lnTo>
                      <a:lnTo>
                        <a:pt x="621" y="146"/>
                      </a:lnTo>
                      <a:lnTo>
                        <a:pt x="625" y="146"/>
                      </a:lnTo>
                      <a:lnTo>
                        <a:pt x="629" y="146"/>
                      </a:lnTo>
                      <a:lnTo>
                        <a:pt x="633" y="146"/>
                      </a:lnTo>
                      <a:lnTo>
                        <a:pt x="635" y="146"/>
                      </a:lnTo>
                      <a:lnTo>
                        <a:pt x="639" y="146"/>
                      </a:lnTo>
                      <a:lnTo>
                        <a:pt x="641" y="146"/>
                      </a:lnTo>
                      <a:lnTo>
                        <a:pt x="644" y="146"/>
                      </a:lnTo>
                      <a:lnTo>
                        <a:pt x="646" y="146"/>
                      </a:lnTo>
                      <a:lnTo>
                        <a:pt x="648" y="144"/>
                      </a:lnTo>
                      <a:lnTo>
                        <a:pt x="650" y="144"/>
                      </a:lnTo>
                      <a:lnTo>
                        <a:pt x="652" y="144"/>
                      </a:lnTo>
                      <a:lnTo>
                        <a:pt x="654" y="143"/>
                      </a:lnTo>
                      <a:lnTo>
                        <a:pt x="656" y="143"/>
                      </a:lnTo>
                      <a:lnTo>
                        <a:pt x="658" y="141"/>
                      </a:lnTo>
                      <a:lnTo>
                        <a:pt x="660" y="139"/>
                      </a:lnTo>
                      <a:lnTo>
                        <a:pt x="662" y="139"/>
                      </a:lnTo>
                      <a:lnTo>
                        <a:pt x="662" y="137"/>
                      </a:lnTo>
                      <a:lnTo>
                        <a:pt x="664" y="137"/>
                      </a:lnTo>
                      <a:lnTo>
                        <a:pt x="664" y="135"/>
                      </a:lnTo>
                      <a:lnTo>
                        <a:pt x="666" y="133"/>
                      </a:lnTo>
                      <a:lnTo>
                        <a:pt x="666" y="131"/>
                      </a:lnTo>
                      <a:lnTo>
                        <a:pt x="666" y="129"/>
                      </a:lnTo>
                      <a:lnTo>
                        <a:pt x="666" y="127"/>
                      </a:lnTo>
                      <a:lnTo>
                        <a:pt x="666" y="125"/>
                      </a:lnTo>
                      <a:lnTo>
                        <a:pt x="666" y="123"/>
                      </a:lnTo>
                      <a:lnTo>
                        <a:pt x="666" y="121"/>
                      </a:lnTo>
                      <a:lnTo>
                        <a:pt x="666" y="120"/>
                      </a:lnTo>
                      <a:lnTo>
                        <a:pt x="667" y="118"/>
                      </a:lnTo>
                      <a:lnTo>
                        <a:pt x="667" y="116"/>
                      </a:lnTo>
                      <a:lnTo>
                        <a:pt x="667" y="114"/>
                      </a:lnTo>
                      <a:lnTo>
                        <a:pt x="667" y="112"/>
                      </a:lnTo>
                      <a:lnTo>
                        <a:pt x="667" y="110"/>
                      </a:lnTo>
                      <a:lnTo>
                        <a:pt x="669" y="110"/>
                      </a:lnTo>
                      <a:lnTo>
                        <a:pt x="669" y="108"/>
                      </a:lnTo>
                      <a:lnTo>
                        <a:pt x="671" y="108"/>
                      </a:lnTo>
                      <a:lnTo>
                        <a:pt x="673" y="108"/>
                      </a:lnTo>
                      <a:lnTo>
                        <a:pt x="675" y="110"/>
                      </a:lnTo>
                      <a:lnTo>
                        <a:pt x="677" y="112"/>
                      </a:lnTo>
                      <a:lnTo>
                        <a:pt x="677" y="114"/>
                      </a:lnTo>
                      <a:lnTo>
                        <a:pt x="679" y="114"/>
                      </a:lnTo>
                      <a:lnTo>
                        <a:pt x="679" y="116"/>
                      </a:lnTo>
                      <a:lnTo>
                        <a:pt x="681" y="118"/>
                      </a:lnTo>
                      <a:lnTo>
                        <a:pt x="683" y="120"/>
                      </a:lnTo>
                      <a:lnTo>
                        <a:pt x="683" y="121"/>
                      </a:lnTo>
                      <a:lnTo>
                        <a:pt x="685" y="123"/>
                      </a:lnTo>
                      <a:lnTo>
                        <a:pt x="687" y="125"/>
                      </a:lnTo>
                      <a:lnTo>
                        <a:pt x="689" y="125"/>
                      </a:lnTo>
                      <a:lnTo>
                        <a:pt x="689" y="127"/>
                      </a:lnTo>
                      <a:lnTo>
                        <a:pt x="690" y="127"/>
                      </a:lnTo>
                      <a:lnTo>
                        <a:pt x="692" y="125"/>
                      </a:lnTo>
                      <a:lnTo>
                        <a:pt x="694" y="125"/>
                      </a:lnTo>
                      <a:lnTo>
                        <a:pt x="694" y="123"/>
                      </a:lnTo>
                      <a:lnTo>
                        <a:pt x="696" y="123"/>
                      </a:lnTo>
                      <a:lnTo>
                        <a:pt x="696" y="121"/>
                      </a:lnTo>
                      <a:lnTo>
                        <a:pt x="698" y="120"/>
                      </a:lnTo>
                      <a:lnTo>
                        <a:pt x="698" y="118"/>
                      </a:lnTo>
                      <a:lnTo>
                        <a:pt x="700" y="116"/>
                      </a:lnTo>
                      <a:lnTo>
                        <a:pt x="700" y="114"/>
                      </a:lnTo>
                      <a:lnTo>
                        <a:pt x="702" y="112"/>
                      </a:lnTo>
                      <a:lnTo>
                        <a:pt x="702" y="110"/>
                      </a:lnTo>
                      <a:lnTo>
                        <a:pt x="704" y="110"/>
                      </a:lnTo>
                      <a:lnTo>
                        <a:pt x="704" y="108"/>
                      </a:lnTo>
                      <a:lnTo>
                        <a:pt x="706" y="108"/>
                      </a:lnTo>
                      <a:lnTo>
                        <a:pt x="706" y="106"/>
                      </a:lnTo>
                      <a:lnTo>
                        <a:pt x="708" y="106"/>
                      </a:lnTo>
                      <a:lnTo>
                        <a:pt x="710" y="106"/>
                      </a:lnTo>
                      <a:lnTo>
                        <a:pt x="712" y="106"/>
                      </a:lnTo>
                      <a:lnTo>
                        <a:pt x="713" y="106"/>
                      </a:lnTo>
                      <a:lnTo>
                        <a:pt x="715" y="108"/>
                      </a:lnTo>
                      <a:lnTo>
                        <a:pt x="717" y="108"/>
                      </a:lnTo>
                      <a:lnTo>
                        <a:pt x="719" y="110"/>
                      </a:lnTo>
                      <a:lnTo>
                        <a:pt x="721" y="110"/>
                      </a:lnTo>
                      <a:lnTo>
                        <a:pt x="723" y="112"/>
                      </a:lnTo>
                      <a:lnTo>
                        <a:pt x="725" y="112"/>
                      </a:lnTo>
                      <a:lnTo>
                        <a:pt x="727" y="112"/>
                      </a:lnTo>
                      <a:lnTo>
                        <a:pt x="729" y="114"/>
                      </a:lnTo>
                      <a:lnTo>
                        <a:pt x="731" y="114"/>
                      </a:lnTo>
                      <a:lnTo>
                        <a:pt x="733" y="114"/>
                      </a:lnTo>
                      <a:lnTo>
                        <a:pt x="735" y="112"/>
                      </a:lnTo>
                      <a:lnTo>
                        <a:pt x="737" y="112"/>
                      </a:lnTo>
                      <a:lnTo>
                        <a:pt x="738" y="110"/>
                      </a:lnTo>
                      <a:lnTo>
                        <a:pt x="740" y="110"/>
                      </a:lnTo>
                      <a:lnTo>
                        <a:pt x="740" y="108"/>
                      </a:lnTo>
                      <a:lnTo>
                        <a:pt x="742" y="108"/>
                      </a:lnTo>
                      <a:lnTo>
                        <a:pt x="744" y="106"/>
                      </a:lnTo>
                      <a:lnTo>
                        <a:pt x="744" y="104"/>
                      </a:lnTo>
                      <a:lnTo>
                        <a:pt x="746" y="104"/>
                      </a:lnTo>
                      <a:lnTo>
                        <a:pt x="746" y="102"/>
                      </a:lnTo>
                      <a:lnTo>
                        <a:pt x="748" y="102"/>
                      </a:lnTo>
                      <a:lnTo>
                        <a:pt x="748" y="100"/>
                      </a:lnTo>
                      <a:lnTo>
                        <a:pt x="750" y="98"/>
                      </a:lnTo>
                      <a:lnTo>
                        <a:pt x="752" y="96"/>
                      </a:lnTo>
                      <a:lnTo>
                        <a:pt x="752" y="95"/>
                      </a:lnTo>
                      <a:lnTo>
                        <a:pt x="754" y="95"/>
                      </a:lnTo>
                      <a:lnTo>
                        <a:pt x="754" y="93"/>
                      </a:lnTo>
                      <a:lnTo>
                        <a:pt x="756" y="91"/>
                      </a:lnTo>
                      <a:lnTo>
                        <a:pt x="758" y="91"/>
                      </a:lnTo>
                      <a:lnTo>
                        <a:pt x="758" y="89"/>
                      </a:lnTo>
                      <a:lnTo>
                        <a:pt x="760" y="89"/>
                      </a:lnTo>
                      <a:lnTo>
                        <a:pt x="761" y="87"/>
                      </a:lnTo>
                      <a:lnTo>
                        <a:pt x="761" y="85"/>
                      </a:lnTo>
                      <a:lnTo>
                        <a:pt x="763" y="85"/>
                      </a:lnTo>
                      <a:lnTo>
                        <a:pt x="765" y="85"/>
                      </a:lnTo>
                      <a:lnTo>
                        <a:pt x="767" y="83"/>
                      </a:lnTo>
                      <a:lnTo>
                        <a:pt x="769" y="83"/>
                      </a:lnTo>
                      <a:lnTo>
                        <a:pt x="771" y="81"/>
                      </a:lnTo>
                      <a:lnTo>
                        <a:pt x="773" y="81"/>
                      </a:lnTo>
                      <a:lnTo>
                        <a:pt x="775" y="81"/>
                      </a:lnTo>
                      <a:lnTo>
                        <a:pt x="777" y="81"/>
                      </a:lnTo>
                      <a:lnTo>
                        <a:pt x="779" y="81"/>
                      </a:lnTo>
                      <a:lnTo>
                        <a:pt x="781" y="81"/>
                      </a:lnTo>
                      <a:lnTo>
                        <a:pt x="783" y="79"/>
                      </a:lnTo>
                      <a:lnTo>
                        <a:pt x="784" y="79"/>
                      </a:lnTo>
                      <a:lnTo>
                        <a:pt x="784" y="77"/>
                      </a:lnTo>
                      <a:lnTo>
                        <a:pt x="786" y="77"/>
                      </a:lnTo>
                      <a:lnTo>
                        <a:pt x="786" y="75"/>
                      </a:lnTo>
                      <a:lnTo>
                        <a:pt x="786" y="73"/>
                      </a:lnTo>
                      <a:lnTo>
                        <a:pt x="788" y="73"/>
                      </a:lnTo>
                      <a:lnTo>
                        <a:pt x="788" y="72"/>
                      </a:lnTo>
                      <a:lnTo>
                        <a:pt x="788" y="70"/>
                      </a:lnTo>
                      <a:lnTo>
                        <a:pt x="788" y="68"/>
                      </a:lnTo>
                      <a:lnTo>
                        <a:pt x="788" y="66"/>
                      </a:lnTo>
                      <a:lnTo>
                        <a:pt x="788" y="64"/>
                      </a:lnTo>
                      <a:lnTo>
                        <a:pt x="788" y="62"/>
                      </a:lnTo>
                      <a:lnTo>
                        <a:pt x="790" y="60"/>
                      </a:lnTo>
                      <a:lnTo>
                        <a:pt x="790" y="58"/>
                      </a:lnTo>
                      <a:lnTo>
                        <a:pt x="790" y="56"/>
                      </a:lnTo>
                      <a:lnTo>
                        <a:pt x="790" y="54"/>
                      </a:lnTo>
                      <a:lnTo>
                        <a:pt x="790" y="52"/>
                      </a:lnTo>
                      <a:lnTo>
                        <a:pt x="790" y="50"/>
                      </a:lnTo>
                      <a:lnTo>
                        <a:pt x="790" y="47"/>
                      </a:lnTo>
                      <a:lnTo>
                        <a:pt x="792" y="45"/>
                      </a:lnTo>
                      <a:lnTo>
                        <a:pt x="792" y="43"/>
                      </a:lnTo>
                      <a:lnTo>
                        <a:pt x="792" y="39"/>
                      </a:lnTo>
                      <a:lnTo>
                        <a:pt x="792" y="37"/>
                      </a:lnTo>
                      <a:lnTo>
                        <a:pt x="792" y="33"/>
                      </a:lnTo>
                      <a:lnTo>
                        <a:pt x="792" y="31"/>
                      </a:lnTo>
                      <a:lnTo>
                        <a:pt x="792" y="27"/>
                      </a:lnTo>
                      <a:lnTo>
                        <a:pt x="792" y="25"/>
                      </a:lnTo>
                      <a:lnTo>
                        <a:pt x="794" y="22"/>
                      </a:lnTo>
                      <a:lnTo>
                        <a:pt x="794" y="20"/>
                      </a:lnTo>
                      <a:lnTo>
                        <a:pt x="794" y="18"/>
                      </a:lnTo>
                      <a:lnTo>
                        <a:pt x="794" y="14"/>
                      </a:lnTo>
                      <a:lnTo>
                        <a:pt x="794" y="12"/>
                      </a:lnTo>
                      <a:lnTo>
                        <a:pt x="794" y="10"/>
                      </a:lnTo>
                      <a:lnTo>
                        <a:pt x="794" y="8"/>
                      </a:lnTo>
                      <a:lnTo>
                        <a:pt x="794" y="6"/>
                      </a:lnTo>
                      <a:lnTo>
                        <a:pt x="794" y="4"/>
                      </a:lnTo>
                      <a:lnTo>
                        <a:pt x="794" y="2"/>
                      </a:lnTo>
                      <a:lnTo>
                        <a:pt x="794" y="0"/>
                      </a:lnTo>
                      <a:lnTo>
                        <a:pt x="794" y="4"/>
                      </a:lnTo>
                      <a:lnTo>
                        <a:pt x="796" y="10"/>
                      </a:lnTo>
                      <a:lnTo>
                        <a:pt x="796" y="16"/>
                      </a:lnTo>
                      <a:lnTo>
                        <a:pt x="796" y="20"/>
                      </a:lnTo>
                      <a:lnTo>
                        <a:pt x="796" y="25"/>
                      </a:lnTo>
                      <a:lnTo>
                        <a:pt x="796" y="29"/>
                      </a:lnTo>
                      <a:lnTo>
                        <a:pt x="796" y="33"/>
                      </a:lnTo>
                      <a:lnTo>
                        <a:pt x="796" y="39"/>
                      </a:lnTo>
                      <a:lnTo>
                        <a:pt x="796" y="43"/>
                      </a:lnTo>
                      <a:lnTo>
                        <a:pt x="796" y="47"/>
                      </a:lnTo>
                      <a:lnTo>
                        <a:pt x="794" y="50"/>
                      </a:lnTo>
                      <a:lnTo>
                        <a:pt x="794" y="54"/>
                      </a:lnTo>
                      <a:lnTo>
                        <a:pt x="794" y="58"/>
                      </a:lnTo>
                      <a:lnTo>
                        <a:pt x="794" y="62"/>
                      </a:lnTo>
                      <a:lnTo>
                        <a:pt x="794" y="64"/>
                      </a:lnTo>
                      <a:lnTo>
                        <a:pt x="794" y="68"/>
                      </a:lnTo>
                      <a:lnTo>
                        <a:pt x="794" y="72"/>
                      </a:lnTo>
                      <a:lnTo>
                        <a:pt x="792" y="73"/>
                      </a:lnTo>
                      <a:lnTo>
                        <a:pt x="792" y="77"/>
                      </a:lnTo>
                      <a:lnTo>
                        <a:pt x="792" y="79"/>
                      </a:lnTo>
                      <a:lnTo>
                        <a:pt x="792" y="83"/>
                      </a:lnTo>
                      <a:lnTo>
                        <a:pt x="790" y="85"/>
                      </a:lnTo>
                      <a:lnTo>
                        <a:pt x="790" y="87"/>
                      </a:lnTo>
                      <a:lnTo>
                        <a:pt x="788" y="89"/>
                      </a:lnTo>
                      <a:lnTo>
                        <a:pt x="788" y="91"/>
                      </a:lnTo>
                      <a:lnTo>
                        <a:pt x="786" y="93"/>
                      </a:lnTo>
                      <a:lnTo>
                        <a:pt x="786" y="95"/>
                      </a:lnTo>
                      <a:lnTo>
                        <a:pt x="784" y="96"/>
                      </a:lnTo>
                      <a:lnTo>
                        <a:pt x="783" y="98"/>
                      </a:lnTo>
                      <a:lnTo>
                        <a:pt x="781" y="100"/>
                      </a:lnTo>
                      <a:lnTo>
                        <a:pt x="779" y="100"/>
                      </a:lnTo>
                      <a:lnTo>
                        <a:pt x="777" y="102"/>
                      </a:lnTo>
                      <a:lnTo>
                        <a:pt x="775" y="102"/>
                      </a:lnTo>
                      <a:lnTo>
                        <a:pt x="773" y="104"/>
                      </a:lnTo>
                      <a:lnTo>
                        <a:pt x="771" y="104"/>
                      </a:lnTo>
                      <a:lnTo>
                        <a:pt x="767" y="106"/>
                      </a:lnTo>
                      <a:lnTo>
                        <a:pt x="765" y="108"/>
                      </a:lnTo>
                      <a:lnTo>
                        <a:pt x="763" y="108"/>
                      </a:lnTo>
                      <a:lnTo>
                        <a:pt x="761" y="110"/>
                      </a:lnTo>
                      <a:lnTo>
                        <a:pt x="758" y="110"/>
                      </a:lnTo>
                      <a:lnTo>
                        <a:pt x="756" y="112"/>
                      </a:lnTo>
                      <a:lnTo>
                        <a:pt x="754" y="114"/>
                      </a:lnTo>
                      <a:lnTo>
                        <a:pt x="750" y="114"/>
                      </a:lnTo>
                      <a:lnTo>
                        <a:pt x="748" y="116"/>
                      </a:lnTo>
                      <a:lnTo>
                        <a:pt x="746" y="118"/>
                      </a:lnTo>
                      <a:lnTo>
                        <a:pt x="742" y="118"/>
                      </a:lnTo>
                      <a:lnTo>
                        <a:pt x="740" y="120"/>
                      </a:lnTo>
                      <a:lnTo>
                        <a:pt x="737" y="121"/>
                      </a:lnTo>
                      <a:lnTo>
                        <a:pt x="735" y="121"/>
                      </a:lnTo>
                      <a:lnTo>
                        <a:pt x="731" y="123"/>
                      </a:lnTo>
                      <a:lnTo>
                        <a:pt x="729" y="125"/>
                      </a:lnTo>
                      <a:lnTo>
                        <a:pt x="725" y="127"/>
                      </a:lnTo>
                      <a:lnTo>
                        <a:pt x="721" y="127"/>
                      </a:lnTo>
                      <a:lnTo>
                        <a:pt x="719" y="129"/>
                      </a:lnTo>
                      <a:lnTo>
                        <a:pt x="715" y="131"/>
                      </a:lnTo>
                      <a:lnTo>
                        <a:pt x="712" y="133"/>
                      </a:lnTo>
                      <a:lnTo>
                        <a:pt x="710" y="133"/>
                      </a:lnTo>
                      <a:lnTo>
                        <a:pt x="706" y="135"/>
                      </a:lnTo>
                      <a:lnTo>
                        <a:pt x="702" y="137"/>
                      </a:lnTo>
                      <a:lnTo>
                        <a:pt x="700" y="139"/>
                      </a:lnTo>
                      <a:lnTo>
                        <a:pt x="696" y="141"/>
                      </a:lnTo>
                      <a:lnTo>
                        <a:pt x="692" y="141"/>
                      </a:lnTo>
                      <a:lnTo>
                        <a:pt x="689" y="143"/>
                      </a:lnTo>
                      <a:lnTo>
                        <a:pt x="685" y="144"/>
                      </a:lnTo>
                      <a:lnTo>
                        <a:pt x="683" y="146"/>
                      </a:lnTo>
                      <a:lnTo>
                        <a:pt x="679" y="146"/>
                      </a:lnTo>
                      <a:lnTo>
                        <a:pt x="675" y="148"/>
                      </a:lnTo>
                      <a:lnTo>
                        <a:pt x="671" y="148"/>
                      </a:lnTo>
                      <a:lnTo>
                        <a:pt x="667" y="150"/>
                      </a:lnTo>
                      <a:lnTo>
                        <a:pt x="664" y="150"/>
                      </a:lnTo>
                      <a:lnTo>
                        <a:pt x="660" y="150"/>
                      </a:lnTo>
                      <a:lnTo>
                        <a:pt x="656" y="152"/>
                      </a:lnTo>
                      <a:lnTo>
                        <a:pt x="652" y="152"/>
                      </a:lnTo>
                      <a:lnTo>
                        <a:pt x="646" y="152"/>
                      </a:lnTo>
                      <a:lnTo>
                        <a:pt x="643" y="152"/>
                      </a:lnTo>
                      <a:lnTo>
                        <a:pt x="639" y="154"/>
                      </a:lnTo>
                      <a:lnTo>
                        <a:pt x="635" y="154"/>
                      </a:lnTo>
                      <a:lnTo>
                        <a:pt x="629" y="154"/>
                      </a:lnTo>
                      <a:lnTo>
                        <a:pt x="625" y="154"/>
                      </a:lnTo>
                      <a:lnTo>
                        <a:pt x="621" y="154"/>
                      </a:lnTo>
                      <a:lnTo>
                        <a:pt x="616" y="154"/>
                      </a:lnTo>
                      <a:lnTo>
                        <a:pt x="612" y="154"/>
                      </a:lnTo>
                      <a:lnTo>
                        <a:pt x="606" y="154"/>
                      </a:lnTo>
                      <a:lnTo>
                        <a:pt x="602" y="154"/>
                      </a:lnTo>
                      <a:lnTo>
                        <a:pt x="596" y="154"/>
                      </a:lnTo>
                      <a:lnTo>
                        <a:pt x="591" y="154"/>
                      </a:lnTo>
                      <a:lnTo>
                        <a:pt x="587" y="154"/>
                      </a:lnTo>
                      <a:lnTo>
                        <a:pt x="581" y="154"/>
                      </a:lnTo>
                      <a:lnTo>
                        <a:pt x="575" y="154"/>
                      </a:lnTo>
                      <a:lnTo>
                        <a:pt x="570" y="154"/>
                      </a:lnTo>
                      <a:lnTo>
                        <a:pt x="564" y="154"/>
                      </a:lnTo>
                      <a:lnTo>
                        <a:pt x="558" y="154"/>
                      </a:lnTo>
                      <a:lnTo>
                        <a:pt x="552" y="154"/>
                      </a:lnTo>
                      <a:lnTo>
                        <a:pt x="547" y="154"/>
                      </a:lnTo>
                      <a:lnTo>
                        <a:pt x="541" y="154"/>
                      </a:lnTo>
                      <a:lnTo>
                        <a:pt x="0" y="154"/>
                      </a:lnTo>
                      <a:lnTo>
                        <a:pt x="0" y="152"/>
                      </a:lnTo>
                      <a:lnTo>
                        <a:pt x="0" y="150"/>
                      </a:lnTo>
                      <a:lnTo>
                        <a:pt x="2" y="150"/>
                      </a:lnTo>
                      <a:lnTo>
                        <a:pt x="2" y="148"/>
                      </a:lnTo>
                      <a:lnTo>
                        <a:pt x="2" y="146"/>
                      </a:lnTo>
                      <a:lnTo>
                        <a:pt x="2" y="144"/>
                      </a:lnTo>
                      <a:lnTo>
                        <a:pt x="2" y="143"/>
                      </a:lnTo>
                      <a:lnTo>
                        <a:pt x="4" y="141"/>
                      </a:lnTo>
                      <a:lnTo>
                        <a:pt x="4" y="139"/>
                      </a:lnTo>
                      <a:lnTo>
                        <a:pt x="4" y="137"/>
                      </a:lnTo>
                      <a:lnTo>
                        <a:pt x="5" y="135"/>
                      </a:lnTo>
                      <a:lnTo>
                        <a:pt x="5" y="133"/>
                      </a:lnTo>
                      <a:lnTo>
                        <a:pt x="5" y="131"/>
                      </a:lnTo>
                      <a:lnTo>
                        <a:pt x="7" y="129"/>
                      </a:lnTo>
                      <a:lnTo>
                        <a:pt x="7" y="127"/>
                      </a:lnTo>
                      <a:lnTo>
                        <a:pt x="9" y="125"/>
                      </a:lnTo>
                      <a:lnTo>
                        <a:pt x="9" y="123"/>
                      </a:lnTo>
                      <a:lnTo>
                        <a:pt x="11" y="123"/>
                      </a:lnTo>
                      <a:lnTo>
                        <a:pt x="11" y="121"/>
                      </a:lnTo>
                      <a:lnTo>
                        <a:pt x="13" y="121"/>
                      </a:lnTo>
                      <a:lnTo>
                        <a:pt x="15" y="121"/>
                      </a:lnTo>
                      <a:lnTo>
                        <a:pt x="17" y="121"/>
                      </a:lnTo>
                      <a:lnTo>
                        <a:pt x="19" y="121"/>
                      </a:lnTo>
                      <a:lnTo>
                        <a:pt x="21" y="121"/>
                      </a:lnTo>
                      <a:lnTo>
                        <a:pt x="25" y="121"/>
                      </a:lnTo>
                      <a:lnTo>
                        <a:pt x="28" y="121"/>
                      </a:lnTo>
                      <a:lnTo>
                        <a:pt x="32" y="121"/>
                      </a:lnTo>
                      <a:lnTo>
                        <a:pt x="36" y="121"/>
                      </a:lnTo>
                      <a:lnTo>
                        <a:pt x="40" y="121"/>
                      </a:lnTo>
                      <a:lnTo>
                        <a:pt x="46" y="123"/>
                      </a:lnTo>
                      <a:lnTo>
                        <a:pt x="50" y="123"/>
                      </a:lnTo>
                      <a:lnTo>
                        <a:pt x="55" y="123"/>
                      </a:lnTo>
                      <a:lnTo>
                        <a:pt x="61" y="123"/>
                      </a:lnTo>
                      <a:lnTo>
                        <a:pt x="67" y="125"/>
                      </a:lnTo>
                      <a:lnTo>
                        <a:pt x="73" y="125"/>
                      </a:lnTo>
                      <a:lnTo>
                        <a:pt x="78" y="125"/>
                      </a:lnTo>
                      <a:lnTo>
                        <a:pt x="84" y="125"/>
                      </a:lnTo>
                      <a:lnTo>
                        <a:pt x="90" y="127"/>
                      </a:lnTo>
                      <a:lnTo>
                        <a:pt x="96" y="127"/>
                      </a:lnTo>
                      <a:lnTo>
                        <a:pt x="101" y="129"/>
                      </a:lnTo>
                      <a:lnTo>
                        <a:pt x="107" y="129"/>
                      </a:lnTo>
                      <a:lnTo>
                        <a:pt x="111" y="131"/>
                      </a:lnTo>
                      <a:lnTo>
                        <a:pt x="117" y="131"/>
                      </a:lnTo>
                      <a:lnTo>
                        <a:pt x="122" y="133"/>
                      </a:lnTo>
                      <a:lnTo>
                        <a:pt x="128" y="133"/>
                      </a:lnTo>
                      <a:lnTo>
                        <a:pt x="132" y="135"/>
                      </a:lnTo>
                      <a:lnTo>
                        <a:pt x="136" y="135"/>
                      </a:lnTo>
                      <a:lnTo>
                        <a:pt x="142" y="137"/>
                      </a:lnTo>
                      <a:lnTo>
                        <a:pt x="146" y="139"/>
                      </a:lnTo>
                      <a:lnTo>
                        <a:pt x="149" y="139"/>
                      </a:lnTo>
                      <a:lnTo>
                        <a:pt x="151" y="141"/>
                      </a:lnTo>
                      <a:lnTo>
                        <a:pt x="155" y="143"/>
                      </a:lnTo>
                      <a:close/>
                    </a:path>
                  </a:pathLst>
                </a:custGeom>
                <a:solidFill>
                  <a:srgbClr val="3B80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09" name="Freeform 22"/>
                <p:cNvSpPr>
                  <a:spLocks noChangeAspect="1"/>
                </p:cNvSpPr>
                <p:nvPr/>
              </p:nvSpPr>
              <p:spPr bwMode="auto">
                <a:xfrm>
                  <a:off x="2096" y="3767"/>
                  <a:ext cx="604" cy="108"/>
                </a:xfrm>
                <a:custGeom>
                  <a:avLst/>
                  <a:gdLst>
                    <a:gd name="T0" fmla="*/ 20 w 796"/>
                    <a:gd name="T1" fmla="*/ 2 h 154"/>
                    <a:gd name="T2" fmla="*/ 23 w 796"/>
                    <a:gd name="T3" fmla="*/ 2 h 154"/>
                    <a:gd name="T4" fmla="*/ 24 w 796"/>
                    <a:gd name="T5" fmla="*/ 2 h 154"/>
                    <a:gd name="T6" fmla="*/ 24 w 796"/>
                    <a:gd name="T7" fmla="*/ 2 h 154"/>
                    <a:gd name="T8" fmla="*/ 25 w 796"/>
                    <a:gd name="T9" fmla="*/ 2 h 154"/>
                    <a:gd name="T10" fmla="*/ 27 w 796"/>
                    <a:gd name="T11" fmla="*/ 2 h 154"/>
                    <a:gd name="T12" fmla="*/ 27 w 796"/>
                    <a:gd name="T13" fmla="*/ 2 h 154"/>
                    <a:gd name="T14" fmla="*/ 27 w 796"/>
                    <a:gd name="T15" fmla="*/ 1 h 154"/>
                    <a:gd name="T16" fmla="*/ 28 w 796"/>
                    <a:gd name="T17" fmla="*/ 1 h 154"/>
                    <a:gd name="T18" fmla="*/ 28 w 796"/>
                    <a:gd name="T19" fmla="*/ 1 h 154"/>
                    <a:gd name="T20" fmla="*/ 29 w 796"/>
                    <a:gd name="T21" fmla="*/ 1 h 154"/>
                    <a:gd name="T22" fmla="*/ 29 w 796"/>
                    <a:gd name="T23" fmla="*/ 1 h 154"/>
                    <a:gd name="T24" fmla="*/ 29 w 796"/>
                    <a:gd name="T25" fmla="*/ 1 h 154"/>
                    <a:gd name="T26" fmla="*/ 29 w 796"/>
                    <a:gd name="T27" fmla="*/ 1 h 154"/>
                    <a:gd name="T28" fmla="*/ 29 w 796"/>
                    <a:gd name="T29" fmla="*/ 1 h 154"/>
                    <a:gd name="T30" fmla="*/ 29 w 796"/>
                    <a:gd name="T31" fmla="*/ 1 h 154"/>
                    <a:gd name="T32" fmla="*/ 29 w 796"/>
                    <a:gd name="T33" fmla="*/ 1 h 154"/>
                    <a:gd name="T34" fmla="*/ 29 w 796"/>
                    <a:gd name="T35" fmla="*/ 1 h 154"/>
                    <a:gd name="T36" fmla="*/ 29 w 796"/>
                    <a:gd name="T37" fmla="*/ 1 h 154"/>
                    <a:gd name="T38" fmla="*/ 28 w 796"/>
                    <a:gd name="T39" fmla="*/ 1 h 154"/>
                    <a:gd name="T40" fmla="*/ 28 w 796"/>
                    <a:gd name="T41" fmla="*/ 1 h 154"/>
                    <a:gd name="T42" fmla="*/ 27 w 796"/>
                    <a:gd name="T43" fmla="*/ 1 h 154"/>
                    <a:gd name="T44" fmla="*/ 27 w 796"/>
                    <a:gd name="T45" fmla="*/ 2 h 154"/>
                    <a:gd name="T46" fmla="*/ 27 w 796"/>
                    <a:gd name="T47" fmla="*/ 2 h 154"/>
                    <a:gd name="T48" fmla="*/ 27 w 796"/>
                    <a:gd name="T49" fmla="*/ 2 h 154"/>
                    <a:gd name="T50" fmla="*/ 25 w 796"/>
                    <a:gd name="T51" fmla="*/ 2 h 154"/>
                    <a:gd name="T52" fmla="*/ 25 w 796"/>
                    <a:gd name="T53" fmla="*/ 2 h 154"/>
                    <a:gd name="T54" fmla="*/ 25 w 796"/>
                    <a:gd name="T55" fmla="*/ 2 h 154"/>
                    <a:gd name="T56" fmla="*/ 25 w 796"/>
                    <a:gd name="T57" fmla="*/ 2 h 154"/>
                    <a:gd name="T58" fmla="*/ 25 w 796"/>
                    <a:gd name="T59" fmla="*/ 2 h 154"/>
                    <a:gd name="T60" fmla="*/ 24 w 796"/>
                    <a:gd name="T61" fmla="*/ 2 h 154"/>
                    <a:gd name="T62" fmla="*/ 24 w 796"/>
                    <a:gd name="T63" fmla="*/ 2 h 154"/>
                    <a:gd name="T64" fmla="*/ 24 w 796"/>
                    <a:gd name="T65" fmla="*/ 2 h 154"/>
                    <a:gd name="T66" fmla="*/ 24 w 796"/>
                    <a:gd name="T67" fmla="*/ 2 h 154"/>
                    <a:gd name="T68" fmla="*/ 24 w 796"/>
                    <a:gd name="T69" fmla="*/ 2 h 154"/>
                    <a:gd name="T70" fmla="*/ 23 w 796"/>
                    <a:gd name="T71" fmla="*/ 2 h 154"/>
                    <a:gd name="T72" fmla="*/ 20 w 796"/>
                    <a:gd name="T73" fmla="*/ 2 h 154"/>
                    <a:gd name="T74" fmla="*/ 18 w 796"/>
                    <a:gd name="T75" fmla="*/ 2 h 154"/>
                    <a:gd name="T76" fmla="*/ 17 w 796"/>
                    <a:gd name="T77" fmla="*/ 2 h 154"/>
                    <a:gd name="T78" fmla="*/ 15 w 796"/>
                    <a:gd name="T79" fmla="*/ 2 h 154"/>
                    <a:gd name="T80" fmla="*/ 14 w 796"/>
                    <a:gd name="T81" fmla="*/ 2 h 154"/>
                    <a:gd name="T82" fmla="*/ 14 w 796"/>
                    <a:gd name="T83" fmla="*/ 2 h 154"/>
                    <a:gd name="T84" fmla="*/ 13 w 796"/>
                    <a:gd name="T85" fmla="*/ 2 h 154"/>
                    <a:gd name="T86" fmla="*/ 11 w 796"/>
                    <a:gd name="T87" fmla="*/ 2 h 154"/>
                    <a:gd name="T88" fmla="*/ 11 w 796"/>
                    <a:gd name="T89" fmla="*/ 2 h 154"/>
                    <a:gd name="T90" fmla="*/ 10 w 796"/>
                    <a:gd name="T91" fmla="*/ 2 h 154"/>
                    <a:gd name="T92" fmla="*/ 8 w 796"/>
                    <a:gd name="T93" fmla="*/ 2 h 154"/>
                    <a:gd name="T94" fmla="*/ 6 w 796"/>
                    <a:gd name="T95" fmla="*/ 2 h 154"/>
                    <a:gd name="T96" fmla="*/ 6 w 796"/>
                    <a:gd name="T97" fmla="*/ 2 h 154"/>
                    <a:gd name="T98" fmla="*/ 5 w 796"/>
                    <a:gd name="T99" fmla="*/ 2 h 154"/>
                    <a:gd name="T100" fmla="*/ 4 w 796"/>
                    <a:gd name="T101" fmla="*/ 2 h 154"/>
                    <a:gd name="T102" fmla="*/ 2 w 796"/>
                    <a:gd name="T103" fmla="*/ 2 h 154"/>
                    <a:gd name="T104" fmla="*/ 2 w 796"/>
                    <a:gd name="T105" fmla="*/ 2 h 154"/>
                    <a:gd name="T106" fmla="*/ 2 w 796"/>
                    <a:gd name="T107" fmla="*/ 2 h 154"/>
                    <a:gd name="T108" fmla="*/ 2 w 796"/>
                    <a:gd name="T109" fmla="*/ 2 h 15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796"/>
                    <a:gd name="T166" fmla="*/ 0 h 154"/>
                    <a:gd name="T167" fmla="*/ 796 w 796"/>
                    <a:gd name="T168" fmla="*/ 154 h 15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796" h="154">
                      <a:moveTo>
                        <a:pt x="0" y="154"/>
                      </a:moveTo>
                      <a:lnTo>
                        <a:pt x="541" y="154"/>
                      </a:lnTo>
                      <a:lnTo>
                        <a:pt x="547" y="154"/>
                      </a:lnTo>
                      <a:lnTo>
                        <a:pt x="552" y="154"/>
                      </a:lnTo>
                      <a:lnTo>
                        <a:pt x="558" y="154"/>
                      </a:lnTo>
                      <a:lnTo>
                        <a:pt x="564" y="154"/>
                      </a:lnTo>
                      <a:lnTo>
                        <a:pt x="570" y="154"/>
                      </a:lnTo>
                      <a:lnTo>
                        <a:pt x="575" y="154"/>
                      </a:lnTo>
                      <a:lnTo>
                        <a:pt x="581" y="154"/>
                      </a:lnTo>
                      <a:lnTo>
                        <a:pt x="587" y="154"/>
                      </a:lnTo>
                      <a:lnTo>
                        <a:pt x="591" y="154"/>
                      </a:lnTo>
                      <a:lnTo>
                        <a:pt x="596" y="154"/>
                      </a:lnTo>
                      <a:lnTo>
                        <a:pt x="602" y="154"/>
                      </a:lnTo>
                      <a:lnTo>
                        <a:pt x="606" y="154"/>
                      </a:lnTo>
                      <a:lnTo>
                        <a:pt x="612" y="154"/>
                      </a:lnTo>
                      <a:lnTo>
                        <a:pt x="616" y="154"/>
                      </a:lnTo>
                      <a:lnTo>
                        <a:pt x="621" y="154"/>
                      </a:lnTo>
                      <a:lnTo>
                        <a:pt x="625" y="154"/>
                      </a:lnTo>
                      <a:lnTo>
                        <a:pt x="629" y="154"/>
                      </a:lnTo>
                      <a:lnTo>
                        <a:pt x="635" y="154"/>
                      </a:lnTo>
                      <a:lnTo>
                        <a:pt x="639" y="154"/>
                      </a:lnTo>
                      <a:lnTo>
                        <a:pt x="643" y="152"/>
                      </a:lnTo>
                      <a:lnTo>
                        <a:pt x="646" y="152"/>
                      </a:lnTo>
                      <a:lnTo>
                        <a:pt x="652" y="152"/>
                      </a:lnTo>
                      <a:lnTo>
                        <a:pt x="656" y="152"/>
                      </a:lnTo>
                      <a:lnTo>
                        <a:pt x="660" y="150"/>
                      </a:lnTo>
                      <a:lnTo>
                        <a:pt x="664" y="150"/>
                      </a:lnTo>
                      <a:lnTo>
                        <a:pt x="667" y="150"/>
                      </a:lnTo>
                      <a:lnTo>
                        <a:pt x="671" y="148"/>
                      </a:lnTo>
                      <a:lnTo>
                        <a:pt x="675" y="148"/>
                      </a:lnTo>
                      <a:lnTo>
                        <a:pt x="679" y="146"/>
                      </a:lnTo>
                      <a:lnTo>
                        <a:pt x="683" y="146"/>
                      </a:lnTo>
                      <a:lnTo>
                        <a:pt x="685" y="144"/>
                      </a:lnTo>
                      <a:lnTo>
                        <a:pt x="689" y="143"/>
                      </a:lnTo>
                      <a:lnTo>
                        <a:pt x="692" y="141"/>
                      </a:lnTo>
                      <a:lnTo>
                        <a:pt x="696" y="141"/>
                      </a:lnTo>
                      <a:lnTo>
                        <a:pt x="700" y="139"/>
                      </a:lnTo>
                      <a:lnTo>
                        <a:pt x="702" y="137"/>
                      </a:lnTo>
                      <a:lnTo>
                        <a:pt x="706" y="135"/>
                      </a:lnTo>
                      <a:lnTo>
                        <a:pt x="710" y="133"/>
                      </a:lnTo>
                      <a:lnTo>
                        <a:pt x="712" y="133"/>
                      </a:lnTo>
                      <a:lnTo>
                        <a:pt x="715" y="131"/>
                      </a:lnTo>
                      <a:lnTo>
                        <a:pt x="719" y="129"/>
                      </a:lnTo>
                      <a:lnTo>
                        <a:pt x="721" y="127"/>
                      </a:lnTo>
                      <a:lnTo>
                        <a:pt x="725" y="127"/>
                      </a:lnTo>
                      <a:lnTo>
                        <a:pt x="729" y="125"/>
                      </a:lnTo>
                      <a:lnTo>
                        <a:pt x="731" y="123"/>
                      </a:lnTo>
                      <a:lnTo>
                        <a:pt x="735" y="121"/>
                      </a:lnTo>
                      <a:lnTo>
                        <a:pt x="737" y="121"/>
                      </a:lnTo>
                      <a:lnTo>
                        <a:pt x="740" y="120"/>
                      </a:lnTo>
                      <a:lnTo>
                        <a:pt x="742" y="118"/>
                      </a:lnTo>
                      <a:lnTo>
                        <a:pt x="746" y="118"/>
                      </a:lnTo>
                      <a:lnTo>
                        <a:pt x="748" y="116"/>
                      </a:lnTo>
                      <a:lnTo>
                        <a:pt x="750" y="114"/>
                      </a:lnTo>
                      <a:lnTo>
                        <a:pt x="754" y="114"/>
                      </a:lnTo>
                      <a:lnTo>
                        <a:pt x="756" y="112"/>
                      </a:lnTo>
                      <a:lnTo>
                        <a:pt x="758" y="110"/>
                      </a:lnTo>
                      <a:lnTo>
                        <a:pt x="761" y="110"/>
                      </a:lnTo>
                      <a:lnTo>
                        <a:pt x="763" y="108"/>
                      </a:lnTo>
                      <a:lnTo>
                        <a:pt x="765" y="108"/>
                      </a:lnTo>
                      <a:lnTo>
                        <a:pt x="767" y="106"/>
                      </a:lnTo>
                      <a:lnTo>
                        <a:pt x="771" y="104"/>
                      </a:lnTo>
                      <a:lnTo>
                        <a:pt x="773" y="104"/>
                      </a:lnTo>
                      <a:lnTo>
                        <a:pt x="775" y="102"/>
                      </a:lnTo>
                      <a:lnTo>
                        <a:pt x="777" y="102"/>
                      </a:lnTo>
                      <a:lnTo>
                        <a:pt x="779" y="100"/>
                      </a:lnTo>
                      <a:lnTo>
                        <a:pt x="781" y="100"/>
                      </a:lnTo>
                      <a:lnTo>
                        <a:pt x="783" y="98"/>
                      </a:lnTo>
                      <a:lnTo>
                        <a:pt x="784" y="96"/>
                      </a:lnTo>
                      <a:lnTo>
                        <a:pt x="786" y="95"/>
                      </a:lnTo>
                      <a:lnTo>
                        <a:pt x="786" y="93"/>
                      </a:lnTo>
                      <a:lnTo>
                        <a:pt x="788" y="91"/>
                      </a:lnTo>
                      <a:lnTo>
                        <a:pt x="788" y="89"/>
                      </a:lnTo>
                      <a:lnTo>
                        <a:pt x="790" y="87"/>
                      </a:lnTo>
                      <a:lnTo>
                        <a:pt x="790" y="85"/>
                      </a:lnTo>
                      <a:lnTo>
                        <a:pt x="792" y="83"/>
                      </a:lnTo>
                      <a:lnTo>
                        <a:pt x="792" y="79"/>
                      </a:lnTo>
                      <a:lnTo>
                        <a:pt x="792" y="77"/>
                      </a:lnTo>
                      <a:lnTo>
                        <a:pt x="792" y="73"/>
                      </a:lnTo>
                      <a:lnTo>
                        <a:pt x="794" y="72"/>
                      </a:lnTo>
                      <a:lnTo>
                        <a:pt x="794" y="68"/>
                      </a:lnTo>
                      <a:lnTo>
                        <a:pt x="794" y="64"/>
                      </a:lnTo>
                      <a:lnTo>
                        <a:pt x="794" y="62"/>
                      </a:lnTo>
                      <a:lnTo>
                        <a:pt x="794" y="58"/>
                      </a:lnTo>
                      <a:lnTo>
                        <a:pt x="794" y="54"/>
                      </a:lnTo>
                      <a:lnTo>
                        <a:pt x="794" y="50"/>
                      </a:lnTo>
                      <a:lnTo>
                        <a:pt x="796" y="47"/>
                      </a:lnTo>
                      <a:lnTo>
                        <a:pt x="796" y="43"/>
                      </a:lnTo>
                      <a:lnTo>
                        <a:pt x="796" y="39"/>
                      </a:lnTo>
                      <a:lnTo>
                        <a:pt x="796" y="33"/>
                      </a:lnTo>
                      <a:lnTo>
                        <a:pt x="796" y="29"/>
                      </a:lnTo>
                      <a:lnTo>
                        <a:pt x="796" y="25"/>
                      </a:lnTo>
                      <a:lnTo>
                        <a:pt x="796" y="20"/>
                      </a:lnTo>
                      <a:lnTo>
                        <a:pt x="796" y="16"/>
                      </a:lnTo>
                      <a:lnTo>
                        <a:pt x="796" y="10"/>
                      </a:lnTo>
                      <a:lnTo>
                        <a:pt x="794" y="4"/>
                      </a:lnTo>
                      <a:lnTo>
                        <a:pt x="794" y="0"/>
                      </a:lnTo>
                      <a:lnTo>
                        <a:pt x="794" y="2"/>
                      </a:lnTo>
                      <a:lnTo>
                        <a:pt x="794" y="4"/>
                      </a:lnTo>
                      <a:lnTo>
                        <a:pt x="794" y="6"/>
                      </a:lnTo>
                      <a:lnTo>
                        <a:pt x="794" y="8"/>
                      </a:lnTo>
                      <a:lnTo>
                        <a:pt x="794" y="10"/>
                      </a:lnTo>
                      <a:lnTo>
                        <a:pt x="794" y="12"/>
                      </a:lnTo>
                      <a:lnTo>
                        <a:pt x="794" y="14"/>
                      </a:lnTo>
                      <a:lnTo>
                        <a:pt x="794" y="16"/>
                      </a:lnTo>
                      <a:lnTo>
                        <a:pt x="794" y="20"/>
                      </a:lnTo>
                      <a:lnTo>
                        <a:pt x="794" y="22"/>
                      </a:lnTo>
                      <a:lnTo>
                        <a:pt x="794" y="25"/>
                      </a:lnTo>
                      <a:lnTo>
                        <a:pt x="794" y="27"/>
                      </a:lnTo>
                      <a:lnTo>
                        <a:pt x="794" y="31"/>
                      </a:lnTo>
                      <a:lnTo>
                        <a:pt x="794" y="33"/>
                      </a:lnTo>
                      <a:lnTo>
                        <a:pt x="794" y="37"/>
                      </a:lnTo>
                      <a:lnTo>
                        <a:pt x="794" y="39"/>
                      </a:lnTo>
                      <a:lnTo>
                        <a:pt x="792" y="43"/>
                      </a:lnTo>
                      <a:lnTo>
                        <a:pt x="792" y="45"/>
                      </a:lnTo>
                      <a:lnTo>
                        <a:pt x="792" y="48"/>
                      </a:lnTo>
                      <a:lnTo>
                        <a:pt x="792" y="50"/>
                      </a:lnTo>
                      <a:lnTo>
                        <a:pt x="792" y="54"/>
                      </a:lnTo>
                      <a:lnTo>
                        <a:pt x="792" y="56"/>
                      </a:lnTo>
                      <a:lnTo>
                        <a:pt x="792" y="58"/>
                      </a:lnTo>
                      <a:lnTo>
                        <a:pt x="792" y="60"/>
                      </a:lnTo>
                      <a:lnTo>
                        <a:pt x="792" y="64"/>
                      </a:lnTo>
                      <a:lnTo>
                        <a:pt x="792" y="66"/>
                      </a:lnTo>
                      <a:lnTo>
                        <a:pt x="792" y="68"/>
                      </a:lnTo>
                      <a:lnTo>
                        <a:pt x="792" y="70"/>
                      </a:lnTo>
                      <a:lnTo>
                        <a:pt x="792" y="72"/>
                      </a:lnTo>
                      <a:lnTo>
                        <a:pt x="792" y="73"/>
                      </a:lnTo>
                      <a:lnTo>
                        <a:pt x="792" y="75"/>
                      </a:lnTo>
                      <a:lnTo>
                        <a:pt x="792" y="77"/>
                      </a:lnTo>
                      <a:lnTo>
                        <a:pt x="790" y="79"/>
                      </a:lnTo>
                      <a:lnTo>
                        <a:pt x="790" y="81"/>
                      </a:lnTo>
                      <a:lnTo>
                        <a:pt x="790" y="83"/>
                      </a:lnTo>
                      <a:lnTo>
                        <a:pt x="788" y="83"/>
                      </a:lnTo>
                      <a:lnTo>
                        <a:pt x="788" y="85"/>
                      </a:lnTo>
                      <a:lnTo>
                        <a:pt x="786" y="85"/>
                      </a:lnTo>
                      <a:lnTo>
                        <a:pt x="786" y="87"/>
                      </a:lnTo>
                      <a:lnTo>
                        <a:pt x="784" y="87"/>
                      </a:lnTo>
                      <a:lnTo>
                        <a:pt x="783" y="87"/>
                      </a:lnTo>
                      <a:lnTo>
                        <a:pt x="783" y="89"/>
                      </a:lnTo>
                      <a:lnTo>
                        <a:pt x="781" y="89"/>
                      </a:lnTo>
                      <a:lnTo>
                        <a:pt x="779" y="89"/>
                      </a:lnTo>
                      <a:lnTo>
                        <a:pt x="777" y="89"/>
                      </a:lnTo>
                      <a:lnTo>
                        <a:pt x="777" y="91"/>
                      </a:lnTo>
                      <a:lnTo>
                        <a:pt x="775" y="91"/>
                      </a:lnTo>
                      <a:lnTo>
                        <a:pt x="773" y="91"/>
                      </a:lnTo>
                      <a:lnTo>
                        <a:pt x="771" y="93"/>
                      </a:lnTo>
                      <a:lnTo>
                        <a:pt x="769" y="93"/>
                      </a:lnTo>
                      <a:lnTo>
                        <a:pt x="767" y="95"/>
                      </a:lnTo>
                      <a:lnTo>
                        <a:pt x="765" y="95"/>
                      </a:lnTo>
                      <a:lnTo>
                        <a:pt x="763" y="96"/>
                      </a:lnTo>
                      <a:lnTo>
                        <a:pt x="761" y="98"/>
                      </a:lnTo>
                      <a:lnTo>
                        <a:pt x="760" y="100"/>
                      </a:lnTo>
                      <a:lnTo>
                        <a:pt x="758" y="102"/>
                      </a:lnTo>
                      <a:lnTo>
                        <a:pt x="756" y="104"/>
                      </a:lnTo>
                      <a:lnTo>
                        <a:pt x="754" y="106"/>
                      </a:lnTo>
                      <a:lnTo>
                        <a:pt x="752" y="106"/>
                      </a:lnTo>
                      <a:lnTo>
                        <a:pt x="752" y="108"/>
                      </a:lnTo>
                      <a:lnTo>
                        <a:pt x="750" y="110"/>
                      </a:lnTo>
                      <a:lnTo>
                        <a:pt x="748" y="112"/>
                      </a:lnTo>
                      <a:lnTo>
                        <a:pt x="746" y="114"/>
                      </a:lnTo>
                      <a:lnTo>
                        <a:pt x="744" y="116"/>
                      </a:lnTo>
                      <a:lnTo>
                        <a:pt x="742" y="118"/>
                      </a:lnTo>
                      <a:lnTo>
                        <a:pt x="740" y="120"/>
                      </a:lnTo>
                      <a:lnTo>
                        <a:pt x="738" y="120"/>
                      </a:lnTo>
                      <a:lnTo>
                        <a:pt x="738" y="121"/>
                      </a:lnTo>
                      <a:lnTo>
                        <a:pt x="737" y="121"/>
                      </a:lnTo>
                      <a:lnTo>
                        <a:pt x="735" y="121"/>
                      </a:lnTo>
                      <a:lnTo>
                        <a:pt x="733" y="121"/>
                      </a:lnTo>
                      <a:lnTo>
                        <a:pt x="731" y="121"/>
                      </a:lnTo>
                      <a:lnTo>
                        <a:pt x="729" y="121"/>
                      </a:lnTo>
                      <a:lnTo>
                        <a:pt x="727" y="121"/>
                      </a:lnTo>
                      <a:lnTo>
                        <a:pt x="725" y="121"/>
                      </a:lnTo>
                      <a:lnTo>
                        <a:pt x="723" y="121"/>
                      </a:lnTo>
                      <a:lnTo>
                        <a:pt x="721" y="120"/>
                      </a:lnTo>
                      <a:lnTo>
                        <a:pt x="719" y="120"/>
                      </a:lnTo>
                      <a:lnTo>
                        <a:pt x="717" y="118"/>
                      </a:lnTo>
                      <a:lnTo>
                        <a:pt x="715" y="118"/>
                      </a:lnTo>
                      <a:lnTo>
                        <a:pt x="713" y="118"/>
                      </a:lnTo>
                      <a:lnTo>
                        <a:pt x="712" y="118"/>
                      </a:lnTo>
                      <a:lnTo>
                        <a:pt x="710" y="118"/>
                      </a:lnTo>
                      <a:lnTo>
                        <a:pt x="710" y="120"/>
                      </a:lnTo>
                      <a:lnTo>
                        <a:pt x="708" y="120"/>
                      </a:lnTo>
                      <a:lnTo>
                        <a:pt x="708" y="121"/>
                      </a:lnTo>
                      <a:lnTo>
                        <a:pt x="708" y="123"/>
                      </a:lnTo>
                      <a:lnTo>
                        <a:pt x="706" y="123"/>
                      </a:lnTo>
                      <a:lnTo>
                        <a:pt x="706" y="125"/>
                      </a:lnTo>
                      <a:lnTo>
                        <a:pt x="704" y="127"/>
                      </a:lnTo>
                      <a:lnTo>
                        <a:pt x="704" y="129"/>
                      </a:lnTo>
                      <a:lnTo>
                        <a:pt x="704" y="131"/>
                      </a:lnTo>
                      <a:lnTo>
                        <a:pt x="702" y="133"/>
                      </a:lnTo>
                      <a:lnTo>
                        <a:pt x="702" y="135"/>
                      </a:lnTo>
                      <a:lnTo>
                        <a:pt x="700" y="135"/>
                      </a:lnTo>
                      <a:lnTo>
                        <a:pt x="700" y="137"/>
                      </a:lnTo>
                      <a:lnTo>
                        <a:pt x="698" y="139"/>
                      </a:lnTo>
                      <a:lnTo>
                        <a:pt x="696" y="139"/>
                      </a:lnTo>
                      <a:lnTo>
                        <a:pt x="694" y="139"/>
                      </a:lnTo>
                      <a:lnTo>
                        <a:pt x="692" y="139"/>
                      </a:lnTo>
                      <a:lnTo>
                        <a:pt x="690" y="137"/>
                      </a:lnTo>
                      <a:lnTo>
                        <a:pt x="690" y="135"/>
                      </a:lnTo>
                      <a:lnTo>
                        <a:pt x="689" y="135"/>
                      </a:lnTo>
                      <a:lnTo>
                        <a:pt x="689" y="133"/>
                      </a:lnTo>
                      <a:lnTo>
                        <a:pt x="687" y="133"/>
                      </a:lnTo>
                      <a:lnTo>
                        <a:pt x="687" y="131"/>
                      </a:lnTo>
                      <a:lnTo>
                        <a:pt x="687" y="129"/>
                      </a:lnTo>
                      <a:lnTo>
                        <a:pt x="685" y="127"/>
                      </a:lnTo>
                      <a:lnTo>
                        <a:pt x="683" y="125"/>
                      </a:lnTo>
                      <a:lnTo>
                        <a:pt x="683" y="123"/>
                      </a:lnTo>
                      <a:lnTo>
                        <a:pt x="681" y="123"/>
                      </a:lnTo>
                      <a:lnTo>
                        <a:pt x="681" y="121"/>
                      </a:lnTo>
                      <a:lnTo>
                        <a:pt x="679" y="120"/>
                      </a:lnTo>
                      <a:lnTo>
                        <a:pt x="679" y="118"/>
                      </a:lnTo>
                      <a:lnTo>
                        <a:pt x="677" y="118"/>
                      </a:lnTo>
                      <a:lnTo>
                        <a:pt x="675" y="116"/>
                      </a:lnTo>
                      <a:lnTo>
                        <a:pt x="673" y="116"/>
                      </a:lnTo>
                      <a:lnTo>
                        <a:pt x="673" y="118"/>
                      </a:lnTo>
                      <a:lnTo>
                        <a:pt x="671" y="118"/>
                      </a:lnTo>
                      <a:lnTo>
                        <a:pt x="671" y="120"/>
                      </a:lnTo>
                      <a:lnTo>
                        <a:pt x="671" y="121"/>
                      </a:lnTo>
                      <a:lnTo>
                        <a:pt x="671" y="123"/>
                      </a:lnTo>
                      <a:lnTo>
                        <a:pt x="671" y="125"/>
                      </a:lnTo>
                      <a:lnTo>
                        <a:pt x="669" y="125"/>
                      </a:lnTo>
                      <a:lnTo>
                        <a:pt x="669" y="127"/>
                      </a:lnTo>
                      <a:lnTo>
                        <a:pt x="669" y="129"/>
                      </a:lnTo>
                      <a:lnTo>
                        <a:pt x="669" y="131"/>
                      </a:lnTo>
                      <a:lnTo>
                        <a:pt x="671" y="133"/>
                      </a:lnTo>
                      <a:lnTo>
                        <a:pt x="671" y="135"/>
                      </a:lnTo>
                      <a:lnTo>
                        <a:pt x="671" y="137"/>
                      </a:lnTo>
                      <a:lnTo>
                        <a:pt x="669" y="137"/>
                      </a:lnTo>
                      <a:lnTo>
                        <a:pt x="669" y="139"/>
                      </a:lnTo>
                      <a:lnTo>
                        <a:pt x="669" y="141"/>
                      </a:lnTo>
                      <a:lnTo>
                        <a:pt x="667" y="143"/>
                      </a:lnTo>
                      <a:lnTo>
                        <a:pt x="667" y="144"/>
                      </a:lnTo>
                      <a:lnTo>
                        <a:pt x="666" y="144"/>
                      </a:lnTo>
                      <a:lnTo>
                        <a:pt x="666" y="146"/>
                      </a:lnTo>
                      <a:lnTo>
                        <a:pt x="664" y="146"/>
                      </a:lnTo>
                      <a:lnTo>
                        <a:pt x="662" y="148"/>
                      </a:lnTo>
                      <a:lnTo>
                        <a:pt x="660" y="150"/>
                      </a:lnTo>
                      <a:lnTo>
                        <a:pt x="658" y="150"/>
                      </a:lnTo>
                      <a:lnTo>
                        <a:pt x="656" y="150"/>
                      </a:lnTo>
                      <a:lnTo>
                        <a:pt x="654" y="152"/>
                      </a:lnTo>
                      <a:lnTo>
                        <a:pt x="652" y="152"/>
                      </a:lnTo>
                      <a:lnTo>
                        <a:pt x="648" y="152"/>
                      </a:lnTo>
                      <a:lnTo>
                        <a:pt x="646" y="154"/>
                      </a:lnTo>
                      <a:lnTo>
                        <a:pt x="644" y="154"/>
                      </a:lnTo>
                      <a:lnTo>
                        <a:pt x="641" y="154"/>
                      </a:lnTo>
                      <a:lnTo>
                        <a:pt x="637" y="154"/>
                      </a:lnTo>
                      <a:lnTo>
                        <a:pt x="633" y="154"/>
                      </a:lnTo>
                      <a:lnTo>
                        <a:pt x="629" y="154"/>
                      </a:lnTo>
                      <a:lnTo>
                        <a:pt x="625" y="154"/>
                      </a:lnTo>
                      <a:lnTo>
                        <a:pt x="621" y="152"/>
                      </a:lnTo>
                      <a:lnTo>
                        <a:pt x="616" y="152"/>
                      </a:lnTo>
                      <a:lnTo>
                        <a:pt x="610" y="152"/>
                      </a:lnTo>
                      <a:lnTo>
                        <a:pt x="604" y="152"/>
                      </a:lnTo>
                      <a:lnTo>
                        <a:pt x="598" y="152"/>
                      </a:lnTo>
                      <a:lnTo>
                        <a:pt x="593" y="152"/>
                      </a:lnTo>
                      <a:lnTo>
                        <a:pt x="585" y="150"/>
                      </a:lnTo>
                      <a:lnTo>
                        <a:pt x="577" y="150"/>
                      </a:lnTo>
                      <a:lnTo>
                        <a:pt x="572" y="150"/>
                      </a:lnTo>
                      <a:lnTo>
                        <a:pt x="564" y="150"/>
                      </a:lnTo>
                      <a:lnTo>
                        <a:pt x="556" y="150"/>
                      </a:lnTo>
                      <a:lnTo>
                        <a:pt x="548" y="150"/>
                      </a:lnTo>
                      <a:lnTo>
                        <a:pt x="539" y="150"/>
                      </a:lnTo>
                      <a:lnTo>
                        <a:pt x="531" y="150"/>
                      </a:lnTo>
                      <a:lnTo>
                        <a:pt x="524" y="150"/>
                      </a:lnTo>
                      <a:lnTo>
                        <a:pt x="516" y="152"/>
                      </a:lnTo>
                      <a:lnTo>
                        <a:pt x="506" y="152"/>
                      </a:lnTo>
                      <a:lnTo>
                        <a:pt x="499" y="152"/>
                      </a:lnTo>
                      <a:lnTo>
                        <a:pt x="491" y="152"/>
                      </a:lnTo>
                      <a:lnTo>
                        <a:pt x="483" y="152"/>
                      </a:lnTo>
                      <a:lnTo>
                        <a:pt x="476" y="152"/>
                      </a:lnTo>
                      <a:lnTo>
                        <a:pt x="468" y="152"/>
                      </a:lnTo>
                      <a:lnTo>
                        <a:pt x="462" y="152"/>
                      </a:lnTo>
                      <a:lnTo>
                        <a:pt x="454" y="152"/>
                      </a:lnTo>
                      <a:lnTo>
                        <a:pt x="449" y="152"/>
                      </a:lnTo>
                      <a:lnTo>
                        <a:pt x="443" y="152"/>
                      </a:lnTo>
                      <a:lnTo>
                        <a:pt x="437" y="152"/>
                      </a:lnTo>
                      <a:lnTo>
                        <a:pt x="431" y="152"/>
                      </a:lnTo>
                      <a:lnTo>
                        <a:pt x="426" y="152"/>
                      </a:lnTo>
                      <a:lnTo>
                        <a:pt x="422" y="152"/>
                      </a:lnTo>
                      <a:lnTo>
                        <a:pt x="418" y="154"/>
                      </a:lnTo>
                      <a:lnTo>
                        <a:pt x="414" y="154"/>
                      </a:lnTo>
                      <a:lnTo>
                        <a:pt x="412" y="154"/>
                      </a:lnTo>
                      <a:lnTo>
                        <a:pt x="408" y="152"/>
                      </a:lnTo>
                      <a:lnTo>
                        <a:pt x="406" y="152"/>
                      </a:lnTo>
                      <a:lnTo>
                        <a:pt x="403" y="152"/>
                      </a:lnTo>
                      <a:lnTo>
                        <a:pt x="401" y="152"/>
                      </a:lnTo>
                      <a:lnTo>
                        <a:pt x="397" y="152"/>
                      </a:lnTo>
                      <a:lnTo>
                        <a:pt x="395" y="152"/>
                      </a:lnTo>
                      <a:lnTo>
                        <a:pt x="391" y="152"/>
                      </a:lnTo>
                      <a:lnTo>
                        <a:pt x="389" y="152"/>
                      </a:lnTo>
                      <a:lnTo>
                        <a:pt x="385" y="152"/>
                      </a:lnTo>
                      <a:lnTo>
                        <a:pt x="383" y="152"/>
                      </a:lnTo>
                      <a:lnTo>
                        <a:pt x="380" y="150"/>
                      </a:lnTo>
                      <a:lnTo>
                        <a:pt x="378" y="150"/>
                      </a:lnTo>
                      <a:lnTo>
                        <a:pt x="374" y="150"/>
                      </a:lnTo>
                      <a:lnTo>
                        <a:pt x="372" y="150"/>
                      </a:lnTo>
                      <a:lnTo>
                        <a:pt x="368" y="150"/>
                      </a:lnTo>
                      <a:lnTo>
                        <a:pt x="364" y="148"/>
                      </a:lnTo>
                      <a:lnTo>
                        <a:pt x="362" y="148"/>
                      </a:lnTo>
                      <a:lnTo>
                        <a:pt x="359" y="148"/>
                      </a:lnTo>
                      <a:lnTo>
                        <a:pt x="357" y="148"/>
                      </a:lnTo>
                      <a:lnTo>
                        <a:pt x="353" y="148"/>
                      </a:lnTo>
                      <a:lnTo>
                        <a:pt x="349" y="146"/>
                      </a:lnTo>
                      <a:lnTo>
                        <a:pt x="345" y="146"/>
                      </a:lnTo>
                      <a:lnTo>
                        <a:pt x="343" y="146"/>
                      </a:lnTo>
                      <a:lnTo>
                        <a:pt x="339" y="146"/>
                      </a:lnTo>
                      <a:lnTo>
                        <a:pt x="335" y="144"/>
                      </a:lnTo>
                      <a:lnTo>
                        <a:pt x="332" y="144"/>
                      </a:lnTo>
                      <a:lnTo>
                        <a:pt x="328" y="144"/>
                      </a:lnTo>
                      <a:lnTo>
                        <a:pt x="324" y="144"/>
                      </a:lnTo>
                      <a:lnTo>
                        <a:pt x="320" y="144"/>
                      </a:lnTo>
                      <a:lnTo>
                        <a:pt x="316" y="143"/>
                      </a:lnTo>
                      <a:lnTo>
                        <a:pt x="312" y="143"/>
                      </a:lnTo>
                      <a:lnTo>
                        <a:pt x="309" y="143"/>
                      </a:lnTo>
                      <a:lnTo>
                        <a:pt x="305" y="143"/>
                      </a:lnTo>
                      <a:lnTo>
                        <a:pt x="301" y="143"/>
                      </a:lnTo>
                      <a:lnTo>
                        <a:pt x="297" y="143"/>
                      </a:lnTo>
                      <a:lnTo>
                        <a:pt x="293" y="143"/>
                      </a:lnTo>
                      <a:lnTo>
                        <a:pt x="288" y="143"/>
                      </a:lnTo>
                      <a:lnTo>
                        <a:pt x="284" y="144"/>
                      </a:lnTo>
                      <a:lnTo>
                        <a:pt x="278" y="144"/>
                      </a:lnTo>
                      <a:lnTo>
                        <a:pt x="272" y="144"/>
                      </a:lnTo>
                      <a:lnTo>
                        <a:pt x="266" y="144"/>
                      </a:lnTo>
                      <a:lnTo>
                        <a:pt x="261" y="146"/>
                      </a:lnTo>
                      <a:lnTo>
                        <a:pt x="255" y="146"/>
                      </a:lnTo>
                      <a:lnTo>
                        <a:pt x="249" y="146"/>
                      </a:lnTo>
                      <a:lnTo>
                        <a:pt x="243" y="148"/>
                      </a:lnTo>
                      <a:lnTo>
                        <a:pt x="238" y="148"/>
                      </a:lnTo>
                      <a:lnTo>
                        <a:pt x="232" y="148"/>
                      </a:lnTo>
                      <a:lnTo>
                        <a:pt x="226" y="150"/>
                      </a:lnTo>
                      <a:lnTo>
                        <a:pt x="218" y="150"/>
                      </a:lnTo>
                      <a:lnTo>
                        <a:pt x="213" y="150"/>
                      </a:lnTo>
                      <a:lnTo>
                        <a:pt x="207" y="150"/>
                      </a:lnTo>
                      <a:lnTo>
                        <a:pt x="201" y="150"/>
                      </a:lnTo>
                      <a:lnTo>
                        <a:pt x="195" y="152"/>
                      </a:lnTo>
                      <a:lnTo>
                        <a:pt x="190" y="152"/>
                      </a:lnTo>
                      <a:lnTo>
                        <a:pt x="186" y="152"/>
                      </a:lnTo>
                      <a:lnTo>
                        <a:pt x="180" y="152"/>
                      </a:lnTo>
                      <a:lnTo>
                        <a:pt x="174" y="150"/>
                      </a:lnTo>
                      <a:lnTo>
                        <a:pt x="170" y="150"/>
                      </a:lnTo>
                      <a:lnTo>
                        <a:pt x="167" y="150"/>
                      </a:lnTo>
                      <a:lnTo>
                        <a:pt x="163" y="148"/>
                      </a:lnTo>
                      <a:lnTo>
                        <a:pt x="159" y="148"/>
                      </a:lnTo>
                      <a:lnTo>
                        <a:pt x="155" y="146"/>
                      </a:lnTo>
                      <a:lnTo>
                        <a:pt x="153" y="146"/>
                      </a:lnTo>
                      <a:lnTo>
                        <a:pt x="151" y="144"/>
                      </a:lnTo>
                      <a:lnTo>
                        <a:pt x="147" y="143"/>
                      </a:lnTo>
                      <a:lnTo>
                        <a:pt x="144" y="143"/>
                      </a:lnTo>
                      <a:lnTo>
                        <a:pt x="140" y="141"/>
                      </a:lnTo>
                      <a:lnTo>
                        <a:pt x="136" y="141"/>
                      </a:lnTo>
                      <a:lnTo>
                        <a:pt x="130" y="139"/>
                      </a:lnTo>
                      <a:lnTo>
                        <a:pt x="126" y="139"/>
                      </a:lnTo>
                      <a:lnTo>
                        <a:pt x="121" y="139"/>
                      </a:lnTo>
                      <a:lnTo>
                        <a:pt x="115" y="137"/>
                      </a:lnTo>
                      <a:lnTo>
                        <a:pt x="109" y="137"/>
                      </a:lnTo>
                      <a:lnTo>
                        <a:pt x="105" y="137"/>
                      </a:lnTo>
                      <a:lnTo>
                        <a:pt x="99" y="137"/>
                      </a:lnTo>
                      <a:lnTo>
                        <a:pt x="92" y="137"/>
                      </a:lnTo>
                      <a:lnTo>
                        <a:pt x="86" y="137"/>
                      </a:lnTo>
                      <a:lnTo>
                        <a:pt x="80" y="137"/>
                      </a:lnTo>
                      <a:lnTo>
                        <a:pt x="75" y="137"/>
                      </a:lnTo>
                      <a:lnTo>
                        <a:pt x="69" y="137"/>
                      </a:lnTo>
                      <a:lnTo>
                        <a:pt x="63" y="137"/>
                      </a:lnTo>
                      <a:lnTo>
                        <a:pt x="57" y="137"/>
                      </a:lnTo>
                      <a:lnTo>
                        <a:pt x="51" y="137"/>
                      </a:lnTo>
                      <a:lnTo>
                        <a:pt x="48" y="137"/>
                      </a:lnTo>
                      <a:lnTo>
                        <a:pt x="42" y="139"/>
                      </a:lnTo>
                      <a:lnTo>
                        <a:pt x="36" y="139"/>
                      </a:lnTo>
                      <a:lnTo>
                        <a:pt x="32" y="139"/>
                      </a:lnTo>
                      <a:lnTo>
                        <a:pt x="28" y="139"/>
                      </a:lnTo>
                      <a:lnTo>
                        <a:pt x="25" y="139"/>
                      </a:lnTo>
                      <a:lnTo>
                        <a:pt x="21" y="139"/>
                      </a:lnTo>
                      <a:lnTo>
                        <a:pt x="17" y="139"/>
                      </a:lnTo>
                      <a:lnTo>
                        <a:pt x="15" y="139"/>
                      </a:lnTo>
                      <a:lnTo>
                        <a:pt x="13" y="141"/>
                      </a:lnTo>
                      <a:lnTo>
                        <a:pt x="11" y="141"/>
                      </a:lnTo>
                      <a:lnTo>
                        <a:pt x="9" y="141"/>
                      </a:lnTo>
                      <a:lnTo>
                        <a:pt x="7" y="141"/>
                      </a:lnTo>
                      <a:lnTo>
                        <a:pt x="5" y="141"/>
                      </a:lnTo>
                      <a:lnTo>
                        <a:pt x="5" y="143"/>
                      </a:lnTo>
                      <a:lnTo>
                        <a:pt x="4" y="144"/>
                      </a:lnTo>
                      <a:lnTo>
                        <a:pt x="4" y="146"/>
                      </a:lnTo>
                      <a:lnTo>
                        <a:pt x="2" y="146"/>
                      </a:lnTo>
                      <a:lnTo>
                        <a:pt x="2" y="148"/>
                      </a:lnTo>
                      <a:lnTo>
                        <a:pt x="2" y="150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close/>
                    </a:path>
                  </a:pathLst>
                </a:custGeom>
                <a:solidFill>
                  <a:srgbClr val="3378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10" name="Freeform 23"/>
                <p:cNvSpPr>
                  <a:spLocks noChangeAspect="1"/>
                </p:cNvSpPr>
                <p:nvPr/>
              </p:nvSpPr>
              <p:spPr bwMode="auto">
                <a:xfrm>
                  <a:off x="2208" y="3693"/>
                  <a:ext cx="355" cy="1"/>
                </a:xfrm>
                <a:custGeom>
                  <a:avLst/>
                  <a:gdLst>
                    <a:gd name="T0" fmla="*/ 0 w 469"/>
                    <a:gd name="T1" fmla="*/ 0 h 1"/>
                    <a:gd name="T2" fmla="*/ 2 w 469"/>
                    <a:gd name="T3" fmla="*/ 0 h 1"/>
                    <a:gd name="T4" fmla="*/ 2 w 469"/>
                    <a:gd name="T5" fmla="*/ 0 h 1"/>
                    <a:gd name="T6" fmla="*/ 2 w 469"/>
                    <a:gd name="T7" fmla="*/ 0 h 1"/>
                    <a:gd name="T8" fmla="*/ 2 w 469"/>
                    <a:gd name="T9" fmla="*/ 0 h 1"/>
                    <a:gd name="T10" fmla="*/ 3 w 469"/>
                    <a:gd name="T11" fmla="*/ 0 h 1"/>
                    <a:gd name="T12" fmla="*/ 3 w 469"/>
                    <a:gd name="T13" fmla="*/ 0 h 1"/>
                    <a:gd name="T14" fmla="*/ 4 w 469"/>
                    <a:gd name="T15" fmla="*/ 0 h 1"/>
                    <a:gd name="T16" fmla="*/ 4 w 469"/>
                    <a:gd name="T17" fmla="*/ 0 h 1"/>
                    <a:gd name="T18" fmla="*/ 5 w 469"/>
                    <a:gd name="T19" fmla="*/ 0 h 1"/>
                    <a:gd name="T20" fmla="*/ 5 w 469"/>
                    <a:gd name="T21" fmla="*/ 0 h 1"/>
                    <a:gd name="T22" fmla="*/ 6 w 469"/>
                    <a:gd name="T23" fmla="*/ 0 h 1"/>
                    <a:gd name="T24" fmla="*/ 6 w 469"/>
                    <a:gd name="T25" fmla="*/ 0 h 1"/>
                    <a:gd name="T26" fmla="*/ 6 w 469"/>
                    <a:gd name="T27" fmla="*/ 0 h 1"/>
                    <a:gd name="T28" fmla="*/ 8 w 469"/>
                    <a:gd name="T29" fmla="*/ 0 h 1"/>
                    <a:gd name="T30" fmla="*/ 8 w 469"/>
                    <a:gd name="T31" fmla="*/ 0 h 1"/>
                    <a:gd name="T32" fmla="*/ 8 w 469"/>
                    <a:gd name="T33" fmla="*/ 0 h 1"/>
                    <a:gd name="T34" fmla="*/ 9 w 469"/>
                    <a:gd name="T35" fmla="*/ 0 h 1"/>
                    <a:gd name="T36" fmla="*/ 10 w 469"/>
                    <a:gd name="T37" fmla="*/ 0 h 1"/>
                    <a:gd name="T38" fmla="*/ 11 w 469"/>
                    <a:gd name="T39" fmla="*/ 0 h 1"/>
                    <a:gd name="T40" fmla="*/ 11 w 469"/>
                    <a:gd name="T41" fmla="*/ 0 h 1"/>
                    <a:gd name="T42" fmla="*/ 11 w 469"/>
                    <a:gd name="T43" fmla="*/ 0 h 1"/>
                    <a:gd name="T44" fmla="*/ 11 w 469"/>
                    <a:gd name="T45" fmla="*/ 0 h 1"/>
                    <a:gd name="T46" fmla="*/ 13 w 469"/>
                    <a:gd name="T47" fmla="*/ 0 h 1"/>
                    <a:gd name="T48" fmla="*/ 13 w 469"/>
                    <a:gd name="T49" fmla="*/ 0 h 1"/>
                    <a:gd name="T50" fmla="*/ 13 w 469"/>
                    <a:gd name="T51" fmla="*/ 0 h 1"/>
                    <a:gd name="T52" fmla="*/ 14 w 469"/>
                    <a:gd name="T53" fmla="*/ 0 h 1"/>
                    <a:gd name="T54" fmla="*/ 14 w 469"/>
                    <a:gd name="T55" fmla="*/ 0 h 1"/>
                    <a:gd name="T56" fmla="*/ 15 w 469"/>
                    <a:gd name="T57" fmla="*/ 0 h 1"/>
                    <a:gd name="T58" fmla="*/ 15 w 469"/>
                    <a:gd name="T59" fmla="*/ 0 h 1"/>
                    <a:gd name="T60" fmla="*/ 15 w 469"/>
                    <a:gd name="T61" fmla="*/ 0 h 1"/>
                    <a:gd name="T62" fmla="*/ 16 w 469"/>
                    <a:gd name="T63" fmla="*/ 0 h 1"/>
                    <a:gd name="T64" fmla="*/ 17 w 469"/>
                    <a:gd name="T65" fmla="*/ 0 h 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69"/>
                    <a:gd name="T100" fmla="*/ 0 h 1"/>
                    <a:gd name="T101" fmla="*/ 469 w 469"/>
                    <a:gd name="T102" fmla="*/ 1 h 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69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27" y="0"/>
                      </a:lnTo>
                      <a:lnTo>
                        <a:pt x="41" y="0"/>
                      </a:lnTo>
                      <a:lnTo>
                        <a:pt x="54" y="0"/>
                      </a:lnTo>
                      <a:lnTo>
                        <a:pt x="68" y="0"/>
                      </a:lnTo>
                      <a:lnTo>
                        <a:pt x="83" y="0"/>
                      </a:lnTo>
                      <a:lnTo>
                        <a:pt x="98" y="0"/>
                      </a:lnTo>
                      <a:lnTo>
                        <a:pt x="114" y="0"/>
                      </a:lnTo>
                      <a:lnTo>
                        <a:pt x="129" y="0"/>
                      </a:lnTo>
                      <a:lnTo>
                        <a:pt x="146" y="0"/>
                      </a:lnTo>
                      <a:lnTo>
                        <a:pt x="162" y="0"/>
                      </a:lnTo>
                      <a:lnTo>
                        <a:pt x="179" y="0"/>
                      </a:lnTo>
                      <a:lnTo>
                        <a:pt x="196" y="0"/>
                      </a:lnTo>
                      <a:lnTo>
                        <a:pt x="212" y="0"/>
                      </a:lnTo>
                      <a:lnTo>
                        <a:pt x="229" y="0"/>
                      </a:lnTo>
                      <a:lnTo>
                        <a:pt x="244" y="0"/>
                      </a:lnTo>
                      <a:lnTo>
                        <a:pt x="261" y="0"/>
                      </a:lnTo>
                      <a:lnTo>
                        <a:pt x="279" y="0"/>
                      </a:lnTo>
                      <a:lnTo>
                        <a:pt x="294" y="0"/>
                      </a:lnTo>
                      <a:lnTo>
                        <a:pt x="309" y="0"/>
                      </a:lnTo>
                      <a:lnTo>
                        <a:pt x="327" y="0"/>
                      </a:lnTo>
                      <a:lnTo>
                        <a:pt x="342" y="0"/>
                      </a:lnTo>
                      <a:lnTo>
                        <a:pt x="355" y="0"/>
                      </a:lnTo>
                      <a:lnTo>
                        <a:pt x="371" y="0"/>
                      </a:lnTo>
                      <a:lnTo>
                        <a:pt x="386" y="0"/>
                      </a:lnTo>
                      <a:lnTo>
                        <a:pt x="400" y="0"/>
                      </a:lnTo>
                      <a:lnTo>
                        <a:pt x="413" y="0"/>
                      </a:lnTo>
                      <a:lnTo>
                        <a:pt x="425" y="0"/>
                      </a:lnTo>
                      <a:lnTo>
                        <a:pt x="438" y="0"/>
                      </a:lnTo>
                      <a:lnTo>
                        <a:pt x="449" y="0"/>
                      </a:lnTo>
                      <a:lnTo>
                        <a:pt x="459" y="0"/>
                      </a:lnTo>
                      <a:lnTo>
                        <a:pt x="469" y="0"/>
                      </a:lnTo>
                    </a:path>
                  </a:pathLst>
                </a:custGeom>
                <a:noFill/>
                <a:ln w="0" cap="sq">
                  <a:solidFill>
                    <a:srgbClr val="004F4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11" name="Freeform 24"/>
                <p:cNvSpPr>
                  <a:spLocks noChangeAspect="1"/>
                </p:cNvSpPr>
                <p:nvPr/>
              </p:nvSpPr>
              <p:spPr bwMode="auto">
                <a:xfrm>
                  <a:off x="2149" y="3693"/>
                  <a:ext cx="551" cy="182"/>
                </a:xfrm>
                <a:custGeom>
                  <a:avLst/>
                  <a:gdLst>
                    <a:gd name="T0" fmla="*/ 20 w 727"/>
                    <a:gd name="T1" fmla="*/ 0 h 259"/>
                    <a:gd name="T2" fmla="*/ 20 w 727"/>
                    <a:gd name="T3" fmla="*/ 0 h 259"/>
                    <a:gd name="T4" fmla="*/ 20 w 727"/>
                    <a:gd name="T5" fmla="*/ 0 h 259"/>
                    <a:gd name="T6" fmla="*/ 20 w 727"/>
                    <a:gd name="T7" fmla="*/ 0 h 259"/>
                    <a:gd name="T8" fmla="*/ 20 w 727"/>
                    <a:gd name="T9" fmla="*/ 0 h 259"/>
                    <a:gd name="T10" fmla="*/ 20 w 727"/>
                    <a:gd name="T11" fmla="*/ 0 h 259"/>
                    <a:gd name="T12" fmla="*/ 21 w 727"/>
                    <a:gd name="T13" fmla="*/ 0 h 259"/>
                    <a:gd name="T14" fmla="*/ 21 w 727"/>
                    <a:gd name="T15" fmla="*/ 0 h 259"/>
                    <a:gd name="T16" fmla="*/ 23 w 727"/>
                    <a:gd name="T17" fmla="*/ 0 h 259"/>
                    <a:gd name="T18" fmla="*/ 23 w 727"/>
                    <a:gd name="T19" fmla="*/ 0 h 259"/>
                    <a:gd name="T20" fmla="*/ 23 w 727"/>
                    <a:gd name="T21" fmla="*/ 1 h 259"/>
                    <a:gd name="T22" fmla="*/ 24 w 727"/>
                    <a:gd name="T23" fmla="*/ 1 h 259"/>
                    <a:gd name="T24" fmla="*/ 25 w 727"/>
                    <a:gd name="T25" fmla="*/ 1 h 259"/>
                    <a:gd name="T26" fmla="*/ 25 w 727"/>
                    <a:gd name="T27" fmla="*/ 1 h 259"/>
                    <a:gd name="T28" fmla="*/ 25 w 727"/>
                    <a:gd name="T29" fmla="*/ 1 h 259"/>
                    <a:gd name="T30" fmla="*/ 26 w 727"/>
                    <a:gd name="T31" fmla="*/ 1 h 259"/>
                    <a:gd name="T32" fmla="*/ 26 w 727"/>
                    <a:gd name="T33" fmla="*/ 1 h 259"/>
                    <a:gd name="T34" fmla="*/ 26 w 727"/>
                    <a:gd name="T35" fmla="*/ 1 h 259"/>
                    <a:gd name="T36" fmla="*/ 26 w 727"/>
                    <a:gd name="T37" fmla="*/ 1 h 259"/>
                    <a:gd name="T38" fmla="*/ 27 w 727"/>
                    <a:gd name="T39" fmla="*/ 1 h 259"/>
                    <a:gd name="T40" fmla="*/ 27 w 727"/>
                    <a:gd name="T41" fmla="*/ 2 h 259"/>
                    <a:gd name="T42" fmla="*/ 27 w 727"/>
                    <a:gd name="T43" fmla="*/ 2 h 259"/>
                    <a:gd name="T44" fmla="*/ 27 w 727"/>
                    <a:gd name="T45" fmla="*/ 2 h 259"/>
                    <a:gd name="T46" fmla="*/ 26 w 727"/>
                    <a:gd name="T47" fmla="*/ 3 h 259"/>
                    <a:gd name="T48" fmla="*/ 26 w 727"/>
                    <a:gd name="T49" fmla="*/ 3 h 259"/>
                    <a:gd name="T50" fmla="*/ 26 w 727"/>
                    <a:gd name="T51" fmla="*/ 3 h 259"/>
                    <a:gd name="T52" fmla="*/ 26 w 727"/>
                    <a:gd name="T53" fmla="*/ 3 h 259"/>
                    <a:gd name="T54" fmla="*/ 26 w 727"/>
                    <a:gd name="T55" fmla="*/ 3 h 259"/>
                    <a:gd name="T56" fmla="*/ 25 w 727"/>
                    <a:gd name="T57" fmla="*/ 3 h 259"/>
                    <a:gd name="T58" fmla="*/ 25 w 727"/>
                    <a:gd name="T59" fmla="*/ 3 h 259"/>
                    <a:gd name="T60" fmla="*/ 25 w 727"/>
                    <a:gd name="T61" fmla="*/ 3 h 259"/>
                    <a:gd name="T62" fmla="*/ 25 w 727"/>
                    <a:gd name="T63" fmla="*/ 3 h 259"/>
                    <a:gd name="T64" fmla="*/ 24 w 727"/>
                    <a:gd name="T65" fmla="*/ 3 h 259"/>
                    <a:gd name="T66" fmla="*/ 24 w 727"/>
                    <a:gd name="T67" fmla="*/ 3 h 259"/>
                    <a:gd name="T68" fmla="*/ 24 w 727"/>
                    <a:gd name="T69" fmla="*/ 3 h 259"/>
                    <a:gd name="T70" fmla="*/ 23 w 727"/>
                    <a:gd name="T71" fmla="*/ 4 h 259"/>
                    <a:gd name="T72" fmla="*/ 23 w 727"/>
                    <a:gd name="T73" fmla="*/ 4 h 259"/>
                    <a:gd name="T74" fmla="*/ 23 w 727"/>
                    <a:gd name="T75" fmla="*/ 4 h 259"/>
                    <a:gd name="T76" fmla="*/ 23 w 727"/>
                    <a:gd name="T77" fmla="*/ 4 h 259"/>
                    <a:gd name="T78" fmla="*/ 23 w 727"/>
                    <a:gd name="T79" fmla="*/ 4 h 259"/>
                    <a:gd name="T80" fmla="*/ 22 w 727"/>
                    <a:gd name="T81" fmla="*/ 4 h 259"/>
                    <a:gd name="T82" fmla="*/ 21 w 727"/>
                    <a:gd name="T83" fmla="*/ 4 h 259"/>
                    <a:gd name="T84" fmla="*/ 21 w 727"/>
                    <a:gd name="T85" fmla="*/ 4 h 259"/>
                    <a:gd name="T86" fmla="*/ 20 w 727"/>
                    <a:gd name="T87" fmla="*/ 4 h 259"/>
                    <a:gd name="T88" fmla="*/ 20 w 727"/>
                    <a:gd name="T89" fmla="*/ 4 h 259"/>
                    <a:gd name="T90" fmla="*/ 20 w 727"/>
                    <a:gd name="T91" fmla="*/ 4 h 259"/>
                    <a:gd name="T92" fmla="*/ 19 w 727"/>
                    <a:gd name="T93" fmla="*/ 4 h 259"/>
                    <a:gd name="T94" fmla="*/ 18 w 727"/>
                    <a:gd name="T95" fmla="*/ 4 h 259"/>
                    <a:gd name="T96" fmla="*/ 17 w 727"/>
                    <a:gd name="T97" fmla="*/ 4 h 259"/>
                    <a:gd name="T98" fmla="*/ 17 w 727"/>
                    <a:gd name="T99" fmla="*/ 4 h 259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727"/>
                    <a:gd name="T151" fmla="*/ 0 h 259"/>
                    <a:gd name="T152" fmla="*/ 727 w 727"/>
                    <a:gd name="T153" fmla="*/ 259 h 259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727" h="259">
                      <a:moveTo>
                        <a:pt x="547" y="0"/>
                      </a:moveTo>
                      <a:lnTo>
                        <a:pt x="549" y="0"/>
                      </a:lnTo>
                      <a:lnTo>
                        <a:pt x="550" y="0"/>
                      </a:lnTo>
                      <a:lnTo>
                        <a:pt x="552" y="0"/>
                      </a:lnTo>
                      <a:lnTo>
                        <a:pt x="554" y="0"/>
                      </a:lnTo>
                      <a:lnTo>
                        <a:pt x="556" y="0"/>
                      </a:lnTo>
                      <a:lnTo>
                        <a:pt x="558" y="0"/>
                      </a:lnTo>
                      <a:lnTo>
                        <a:pt x="560" y="0"/>
                      </a:lnTo>
                      <a:lnTo>
                        <a:pt x="562" y="0"/>
                      </a:lnTo>
                      <a:lnTo>
                        <a:pt x="564" y="0"/>
                      </a:lnTo>
                      <a:lnTo>
                        <a:pt x="566" y="0"/>
                      </a:lnTo>
                      <a:lnTo>
                        <a:pt x="568" y="0"/>
                      </a:lnTo>
                      <a:lnTo>
                        <a:pt x="570" y="0"/>
                      </a:lnTo>
                      <a:lnTo>
                        <a:pt x="572" y="0"/>
                      </a:lnTo>
                      <a:lnTo>
                        <a:pt x="574" y="0"/>
                      </a:lnTo>
                      <a:lnTo>
                        <a:pt x="575" y="0"/>
                      </a:lnTo>
                      <a:lnTo>
                        <a:pt x="577" y="0"/>
                      </a:lnTo>
                      <a:lnTo>
                        <a:pt x="579" y="0"/>
                      </a:lnTo>
                      <a:lnTo>
                        <a:pt x="581" y="0"/>
                      </a:lnTo>
                      <a:lnTo>
                        <a:pt x="583" y="0"/>
                      </a:lnTo>
                      <a:lnTo>
                        <a:pt x="585" y="0"/>
                      </a:lnTo>
                      <a:lnTo>
                        <a:pt x="587" y="0"/>
                      </a:lnTo>
                      <a:lnTo>
                        <a:pt x="589" y="0"/>
                      </a:lnTo>
                      <a:lnTo>
                        <a:pt x="595" y="0"/>
                      </a:lnTo>
                      <a:lnTo>
                        <a:pt x="602" y="0"/>
                      </a:lnTo>
                      <a:lnTo>
                        <a:pt x="608" y="0"/>
                      </a:lnTo>
                      <a:lnTo>
                        <a:pt x="616" y="0"/>
                      </a:lnTo>
                      <a:lnTo>
                        <a:pt x="621" y="0"/>
                      </a:lnTo>
                      <a:lnTo>
                        <a:pt x="629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6" y="2"/>
                      </a:lnTo>
                      <a:lnTo>
                        <a:pt x="654" y="2"/>
                      </a:lnTo>
                      <a:lnTo>
                        <a:pt x="660" y="2"/>
                      </a:lnTo>
                      <a:lnTo>
                        <a:pt x="664" y="4"/>
                      </a:lnTo>
                      <a:lnTo>
                        <a:pt x="669" y="4"/>
                      </a:lnTo>
                      <a:lnTo>
                        <a:pt x="675" y="6"/>
                      </a:lnTo>
                      <a:lnTo>
                        <a:pt x="681" y="8"/>
                      </a:lnTo>
                      <a:lnTo>
                        <a:pt x="685" y="9"/>
                      </a:lnTo>
                      <a:lnTo>
                        <a:pt x="691" y="11"/>
                      </a:lnTo>
                      <a:lnTo>
                        <a:pt x="694" y="13"/>
                      </a:lnTo>
                      <a:lnTo>
                        <a:pt x="698" y="15"/>
                      </a:lnTo>
                      <a:lnTo>
                        <a:pt x="702" y="17"/>
                      </a:lnTo>
                      <a:lnTo>
                        <a:pt x="706" y="21"/>
                      </a:lnTo>
                      <a:lnTo>
                        <a:pt x="710" y="23"/>
                      </a:lnTo>
                      <a:lnTo>
                        <a:pt x="712" y="27"/>
                      </a:lnTo>
                      <a:lnTo>
                        <a:pt x="715" y="31"/>
                      </a:lnTo>
                      <a:lnTo>
                        <a:pt x="717" y="34"/>
                      </a:lnTo>
                      <a:lnTo>
                        <a:pt x="719" y="38"/>
                      </a:lnTo>
                      <a:lnTo>
                        <a:pt x="721" y="44"/>
                      </a:lnTo>
                      <a:lnTo>
                        <a:pt x="723" y="50"/>
                      </a:lnTo>
                      <a:lnTo>
                        <a:pt x="725" y="54"/>
                      </a:lnTo>
                      <a:lnTo>
                        <a:pt x="725" y="59"/>
                      </a:lnTo>
                      <a:lnTo>
                        <a:pt x="725" y="67"/>
                      </a:lnTo>
                      <a:lnTo>
                        <a:pt x="725" y="73"/>
                      </a:lnTo>
                      <a:lnTo>
                        <a:pt x="725" y="81"/>
                      </a:lnTo>
                      <a:lnTo>
                        <a:pt x="725" y="86"/>
                      </a:lnTo>
                      <a:lnTo>
                        <a:pt x="727" y="94"/>
                      </a:lnTo>
                      <a:lnTo>
                        <a:pt x="727" y="100"/>
                      </a:lnTo>
                      <a:lnTo>
                        <a:pt x="727" y="105"/>
                      </a:lnTo>
                      <a:lnTo>
                        <a:pt x="727" y="111"/>
                      </a:lnTo>
                      <a:lnTo>
                        <a:pt x="727" y="119"/>
                      </a:lnTo>
                      <a:lnTo>
                        <a:pt x="727" y="125"/>
                      </a:lnTo>
                      <a:lnTo>
                        <a:pt x="727" y="129"/>
                      </a:lnTo>
                      <a:lnTo>
                        <a:pt x="727" y="134"/>
                      </a:lnTo>
                      <a:lnTo>
                        <a:pt x="727" y="140"/>
                      </a:lnTo>
                      <a:lnTo>
                        <a:pt x="727" y="146"/>
                      </a:lnTo>
                      <a:lnTo>
                        <a:pt x="727" y="150"/>
                      </a:lnTo>
                      <a:lnTo>
                        <a:pt x="727" y="155"/>
                      </a:lnTo>
                      <a:lnTo>
                        <a:pt x="727" y="159"/>
                      </a:lnTo>
                      <a:lnTo>
                        <a:pt x="725" y="163"/>
                      </a:lnTo>
                      <a:lnTo>
                        <a:pt x="725" y="167"/>
                      </a:lnTo>
                      <a:lnTo>
                        <a:pt x="725" y="171"/>
                      </a:lnTo>
                      <a:lnTo>
                        <a:pt x="725" y="175"/>
                      </a:lnTo>
                      <a:lnTo>
                        <a:pt x="725" y="178"/>
                      </a:lnTo>
                      <a:lnTo>
                        <a:pt x="723" y="182"/>
                      </a:lnTo>
                      <a:lnTo>
                        <a:pt x="723" y="184"/>
                      </a:lnTo>
                      <a:lnTo>
                        <a:pt x="723" y="188"/>
                      </a:lnTo>
                      <a:lnTo>
                        <a:pt x="721" y="190"/>
                      </a:lnTo>
                      <a:lnTo>
                        <a:pt x="721" y="194"/>
                      </a:lnTo>
                      <a:lnTo>
                        <a:pt x="719" y="196"/>
                      </a:lnTo>
                      <a:lnTo>
                        <a:pt x="717" y="198"/>
                      </a:lnTo>
                      <a:lnTo>
                        <a:pt x="717" y="200"/>
                      </a:lnTo>
                      <a:lnTo>
                        <a:pt x="715" y="201"/>
                      </a:lnTo>
                      <a:lnTo>
                        <a:pt x="714" y="203"/>
                      </a:lnTo>
                      <a:lnTo>
                        <a:pt x="712" y="205"/>
                      </a:lnTo>
                      <a:lnTo>
                        <a:pt x="710" y="205"/>
                      </a:lnTo>
                      <a:lnTo>
                        <a:pt x="708" y="207"/>
                      </a:lnTo>
                      <a:lnTo>
                        <a:pt x="706" y="207"/>
                      </a:lnTo>
                      <a:lnTo>
                        <a:pt x="704" y="209"/>
                      </a:lnTo>
                      <a:lnTo>
                        <a:pt x="702" y="209"/>
                      </a:lnTo>
                      <a:lnTo>
                        <a:pt x="698" y="211"/>
                      </a:lnTo>
                      <a:lnTo>
                        <a:pt x="696" y="213"/>
                      </a:lnTo>
                      <a:lnTo>
                        <a:pt x="694" y="213"/>
                      </a:lnTo>
                      <a:lnTo>
                        <a:pt x="692" y="215"/>
                      </a:lnTo>
                      <a:lnTo>
                        <a:pt x="689" y="215"/>
                      </a:lnTo>
                      <a:lnTo>
                        <a:pt x="687" y="217"/>
                      </a:lnTo>
                      <a:lnTo>
                        <a:pt x="685" y="219"/>
                      </a:lnTo>
                      <a:lnTo>
                        <a:pt x="681" y="219"/>
                      </a:lnTo>
                      <a:lnTo>
                        <a:pt x="679" y="221"/>
                      </a:lnTo>
                      <a:lnTo>
                        <a:pt x="677" y="223"/>
                      </a:lnTo>
                      <a:lnTo>
                        <a:pt x="673" y="223"/>
                      </a:lnTo>
                      <a:lnTo>
                        <a:pt x="671" y="225"/>
                      </a:lnTo>
                      <a:lnTo>
                        <a:pt x="668" y="226"/>
                      </a:lnTo>
                      <a:lnTo>
                        <a:pt x="666" y="226"/>
                      </a:lnTo>
                      <a:lnTo>
                        <a:pt x="662" y="228"/>
                      </a:lnTo>
                      <a:lnTo>
                        <a:pt x="660" y="230"/>
                      </a:lnTo>
                      <a:lnTo>
                        <a:pt x="656" y="232"/>
                      </a:lnTo>
                      <a:lnTo>
                        <a:pt x="652" y="232"/>
                      </a:lnTo>
                      <a:lnTo>
                        <a:pt x="650" y="234"/>
                      </a:lnTo>
                      <a:lnTo>
                        <a:pt x="646" y="236"/>
                      </a:lnTo>
                      <a:lnTo>
                        <a:pt x="643" y="238"/>
                      </a:lnTo>
                      <a:lnTo>
                        <a:pt x="641" y="238"/>
                      </a:lnTo>
                      <a:lnTo>
                        <a:pt x="637" y="240"/>
                      </a:lnTo>
                      <a:lnTo>
                        <a:pt x="633" y="242"/>
                      </a:lnTo>
                      <a:lnTo>
                        <a:pt x="631" y="244"/>
                      </a:lnTo>
                      <a:lnTo>
                        <a:pt x="627" y="246"/>
                      </a:lnTo>
                      <a:lnTo>
                        <a:pt x="623" y="246"/>
                      </a:lnTo>
                      <a:lnTo>
                        <a:pt x="620" y="248"/>
                      </a:lnTo>
                      <a:lnTo>
                        <a:pt x="616" y="249"/>
                      </a:lnTo>
                      <a:lnTo>
                        <a:pt x="614" y="251"/>
                      </a:lnTo>
                      <a:lnTo>
                        <a:pt x="610" y="251"/>
                      </a:lnTo>
                      <a:lnTo>
                        <a:pt x="606" y="253"/>
                      </a:lnTo>
                      <a:lnTo>
                        <a:pt x="602" y="253"/>
                      </a:lnTo>
                      <a:lnTo>
                        <a:pt x="598" y="255"/>
                      </a:lnTo>
                      <a:lnTo>
                        <a:pt x="595" y="255"/>
                      </a:lnTo>
                      <a:lnTo>
                        <a:pt x="591" y="255"/>
                      </a:lnTo>
                      <a:lnTo>
                        <a:pt x="587" y="257"/>
                      </a:lnTo>
                      <a:lnTo>
                        <a:pt x="583" y="257"/>
                      </a:lnTo>
                      <a:lnTo>
                        <a:pt x="577" y="257"/>
                      </a:lnTo>
                      <a:lnTo>
                        <a:pt x="574" y="257"/>
                      </a:lnTo>
                      <a:lnTo>
                        <a:pt x="570" y="259"/>
                      </a:lnTo>
                      <a:lnTo>
                        <a:pt x="566" y="259"/>
                      </a:lnTo>
                      <a:lnTo>
                        <a:pt x="560" y="259"/>
                      </a:lnTo>
                      <a:lnTo>
                        <a:pt x="556" y="259"/>
                      </a:lnTo>
                      <a:lnTo>
                        <a:pt x="552" y="259"/>
                      </a:lnTo>
                      <a:lnTo>
                        <a:pt x="547" y="259"/>
                      </a:lnTo>
                      <a:lnTo>
                        <a:pt x="543" y="259"/>
                      </a:lnTo>
                      <a:lnTo>
                        <a:pt x="537" y="259"/>
                      </a:lnTo>
                      <a:lnTo>
                        <a:pt x="533" y="259"/>
                      </a:lnTo>
                      <a:lnTo>
                        <a:pt x="527" y="259"/>
                      </a:lnTo>
                      <a:lnTo>
                        <a:pt x="522" y="259"/>
                      </a:lnTo>
                      <a:lnTo>
                        <a:pt x="518" y="259"/>
                      </a:lnTo>
                      <a:lnTo>
                        <a:pt x="512" y="259"/>
                      </a:lnTo>
                      <a:lnTo>
                        <a:pt x="506" y="259"/>
                      </a:lnTo>
                      <a:lnTo>
                        <a:pt x="501" y="259"/>
                      </a:lnTo>
                      <a:lnTo>
                        <a:pt x="495" y="259"/>
                      </a:lnTo>
                      <a:lnTo>
                        <a:pt x="489" y="259"/>
                      </a:lnTo>
                      <a:lnTo>
                        <a:pt x="483" y="259"/>
                      </a:lnTo>
                      <a:lnTo>
                        <a:pt x="478" y="259"/>
                      </a:lnTo>
                      <a:lnTo>
                        <a:pt x="472" y="259"/>
                      </a:lnTo>
                      <a:lnTo>
                        <a:pt x="0" y="259"/>
                      </a:lnTo>
                    </a:path>
                  </a:pathLst>
                </a:custGeom>
                <a:noFill/>
                <a:ln w="0" cap="sq">
                  <a:solidFill>
                    <a:srgbClr val="004F4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grpSp>
              <p:nvGrpSpPr>
                <p:cNvPr id="27312" name="Group 25"/>
                <p:cNvGrpSpPr>
                  <a:grpSpLocks noChangeAspect="1"/>
                </p:cNvGrpSpPr>
                <p:nvPr/>
              </p:nvGrpSpPr>
              <p:grpSpPr bwMode="auto">
                <a:xfrm rot="-258190">
                  <a:off x="2200" y="3249"/>
                  <a:ext cx="328" cy="582"/>
                  <a:chOff x="4101" y="2439"/>
                  <a:chExt cx="564" cy="766"/>
                </a:xfrm>
              </p:grpSpPr>
              <p:sp>
                <p:nvSpPr>
                  <p:cNvPr id="27633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4101" y="2485"/>
                    <a:ext cx="560" cy="664"/>
                  </a:xfrm>
                  <a:custGeom>
                    <a:avLst/>
                    <a:gdLst>
                      <a:gd name="T0" fmla="*/ 57 w 560"/>
                      <a:gd name="T1" fmla="*/ 19 h 664"/>
                      <a:gd name="T2" fmla="*/ 84 w 560"/>
                      <a:gd name="T3" fmla="*/ 65 h 664"/>
                      <a:gd name="T4" fmla="*/ 117 w 560"/>
                      <a:gd name="T5" fmla="*/ 127 h 664"/>
                      <a:gd name="T6" fmla="*/ 151 w 560"/>
                      <a:gd name="T7" fmla="*/ 198 h 664"/>
                      <a:gd name="T8" fmla="*/ 195 w 560"/>
                      <a:gd name="T9" fmla="*/ 282 h 664"/>
                      <a:gd name="T10" fmla="*/ 249 w 560"/>
                      <a:gd name="T11" fmla="*/ 370 h 664"/>
                      <a:gd name="T12" fmla="*/ 297 w 560"/>
                      <a:gd name="T13" fmla="*/ 445 h 664"/>
                      <a:gd name="T14" fmla="*/ 326 w 560"/>
                      <a:gd name="T15" fmla="*/ 484 h 664"/>
                      <a:gd name="T16" fmla="*/ 336 w 560"/>
                      <a:gd name="T17" fmla="*/ 491 h 664"/>
                      <a:gd name="T18" fmla="*/ 349 w 560"/>
                      <a:gd name="T19" fmla="*/ 491 h 664"/>
                      <a:gd name="T20" fmla="*/ 368 w 560"/>
                      <a:gd name="T21" fmla="*/ 486 h 664"/>
                      <a:gd name="T22" fmla="*/ 395 w 560"/>
                      <a:gd name="T23" fmla="*/ 476 h 664"/>
                      <a:gd name="T24" fmla="*/ 428 w 560"/>
                      <a:gd name="T25" fmla="*/ 461 h 664"/>
                      <a:gd name="T26" fmla="*/ 460 w 560"/>
                      <a:gd name="T27" fmla="*/ 443 h 664"/>
                      <a:gd name="T28" fmla="*/ 481 w 560"/>
                      <a:gd name="T29" fmla="*/ 432 h 664"/>
                      <a:gd name="T30" fmla="*/ 495 w 560"/>
                      <a:gd name="T31" fmla="*/ 426 h 664"/>
                      <a:gd name="T32" fmla="*/ 510 w 560"/>
                      <a:gd name="T33" fmla="*/ 424 h 664"/>
                      <a:gd name="T34" fmla="*/ 526 w 560"/>
                      <a:gd name="T35" fmla="*/ 424 h 664"/>
                      <a:gd name="T36" fmla="*/ 539 w 560"/>
                      <a:gd name="T37" fmla="*/ 422 h 664"/>
                      <a:gd name="T38" fmla="*/ 554 w 560"/>
                      <a:gd name="T39" fmla="*/ 424 h 664"/>
                      <a:gd name="T40" fmla="*/ 560 w 560"/>
                      <a:gd name="T41" fmla="*/ 436 h 664"/>
                      <a:gd name="T42" fmla="*/ 556 w 560"/>
                      <a:gd name="T43" fmla="*/ 447 h 664"/>
                      <a:gd name="T44" fmla="*/ 545 w 560"/>
                      <a:gd name="T45" fmla="*/ 451 h 664"/>
                      <a:gd name="T46" fmla="*/ 535 w 560"/>
                      <a:gd name="T47" fmla="*/ 457 h 664"/>
                      <a:gd name="T48" fmla="*/ 526 w 560"/>
                      <a:gd name="T49" fmla="*/ 465 h 664"/>
                      <a:gd name="T50" fmla="*/ 510 w 560"/>
                      <a:gd name="T51" fmla="*/ 468 h 664"/>
                      <a:gd name="T52" fmla="*/ 508 w 560"/>
                      <a:gd name="T53" fmla="*/ 478 h 664"/>
                      <a:gd name="T54" fmla="*/ 497 w 560"/>
                      <a:gd name="T55" fmla="*/ 482 h 664"/>
                      <a:gd name="T56" fmla="*/ 491 w 560"/>
                      <a:gd name="T57" fmla="*/ 491 h 664"/>
                      <a:gd name="T58" fmla="*/ 478 w 560"/>
                      <a:gd name="T59" fmla="*/ 503 h 664"/>
                      <a:gd name="T60" fmla="*/ 462 w 560"/>
                      <a:gd name="T61" fmla="*/ 507 h 664"/>
                      <a:gd name="T62" fmla="*/ 458 w 560"/>
                      <a:gd name="T63" fmla="*/ 518 h 664"/>
                      <a:gd name="T64" fmla="*/ 451 w 560"/>
                      <a:gd name="T65" fmla="*/ 528 h 664"/>
                      <a:gd name="T66" fmla="*/ 439 w 560"/>
                      <a:gd name="T67" fmla="*/ 539 h 664"/>
                      <a:gd name="T68" fmla="*/ 426 w 560"/>
                      <a:gd name="T69" fmla="*/ 549 h 664"/>
                      <a:gd name="T70" fmla="*/ 410 w 560"/>
                      <a:gd name="T71" fmla="*/ 557 h 664"/>
                      <a:gd name="T72" fmla="*/ 395 w 560"/>
                      <a:gd name="T73" fmla="*/ 570 h 664"/>
                      <a:gd name="T74" fmla="*/ 380 w 560"/>
                      <a:gd name="T75" fmla="*/ 586 h 664"/>
                      <a:gd name="T76" fmla="*/ 370 w 560"/>
                      <a:gd name="T77" fmla="*/ 601 h 664"/>
                      <a:gd name="T78" fmla="*/ 362 w 560"/>
                      <a:gd name="T79" fmla="*/ 616 h 664"/>
                      <a:gd name="T80" fmla="*/ 355 w 560"/>
                      <a:gd name="T81" fmla="*/ 630 h 664"/>
                      <a:gd name="T82" fmla="*/ 341 w 560"/>
                      <a:gd name="T83" fmla="*/ 647 h 664"/>
                      <a:gd name="T84" fmla="*/ 326 w 560"/>
                      <a:gd name="T85" fmla="*/ 660 h 664"/>
                      <a:gd name="T86" fmla="*/ 307 w 560"/>
                      <a:gd name="T87" fmla="*/ 662 h 664"/>
                      <a:gd name="T88" fmla="*/ 288 w 560"/>
                      <a:gd name="T89" fmla="*/ 647 h 664"/>
                      <a:gd name="T90" fmla="*/ 270 w 560"/>
                      <a:gd name="T91" fmla="*/ 614 h 664"/>
                      <a:gd name="T92" fmla="*/ 261 w 560"/>
                      <a:gd name="T93" fmla="*/ 589 h 664"/>
                      <a:gd name="T94" fmla="*/ 253 w 560"/>
                      <a:gd name="T95" fmla="*/ 566 h 664"/>
                      <a:gd name="T96" fmla="*/ 242 w 560"/>
                      <a:gd name="T97" fmla="*/ 539 h 664"/>
                      <a:gd name="T98" fmla="*/ 224 w 560"/>
                      <a:gd name="T99" fmla="*/ 507 h 664"/>
                      <a:gd name="T100" fmla="*/ 197 w 560"/>
                      <a:gd name="T101" fmla="*/ 472 h 664"/>
                      <a:gd name="T102" fmla="*/ 163 w 560"/>
                      <a:gd name="T103" fmla="*/ 436 h 664"/>
                      <a:gd name="T104" fmla="*/ 124 w 560"/>
                      <a:gd name="T105" fmla="*/ 397 h 664"/>
                      <a:gd name="T106" fmla="*/ 82 w 560"/>
                      <a:gd name="T107" fmla="*/ 351 h 664"/>
                      <a:gd name="T108" fmla="*/ 44 w 560"/>
                      <a:gd name="T109" fmla="*/ 292 h 664"/>
                      <a:gd name="T110" fmla="*/ 15 w 560"/>
                      <a:gd name="T111" fmla="*/ 238 h 664"/>
                      <a:gd name="T112" fmla="*/ 0 w 560"/>
                      <a:gd name="T113" fmla="*/ 207 h 66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560"/>
                      <a:gd name="T172" fmla="*/ 0 h 664"/>
                      <a:gd name="T173" fmla="*/ 560 w 560"/>
                      <a:gd name="T174" fmla="*/ 664 h 66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560" h="664">
                        <a:moveTo>
                          <a:pt x="46" y="0"/>
                        </a:moveTo>
                        <a:lnTo>
                          <a:pt x="48" y="2"/>
                        </a:lnTo>
                        <a:lnTo>
                          <a:pt x="50" y="4"/>
                        </a:lnTo>
                        <a:lnTo>
                          <a:pt x="50" y="6"/>
                        </a:lnTo>
                        <a:lnTo>
                          <a:pt x="52" y="10"/>
                        </a:lnTo>
                        <a:lnTo>
                          <a:pt x="53" y="11"/>
                        </a:lnTo>
                        <a:lnTo>
                          <a:pt x="55" y="15"/>
                        </a:lnTo>
                        <a:lnTo>
                          <a:pt x="57" y="19"/>
                        </a:lnTo>
                        <a:lnTo>
                          <a:pt x="61" y="25"/>
                        </a:lnTo>
                        <a:lnTo>
                          <a:pt x="63" y="29"/>
                        </a:lnTo>
                        <a:lnTo>
                          <a:pt x="67" y="34"/>
                        </a:lnTo>
                        <a:lnTo>
                          <a:pt x="69" y="40"/>
                        </a:lnTo>
                        <a:lnTo>
                          <a:pt x="73" y="46"/>
                        </a:lnTo>
                        <a:lnTo>
                          <a:pt x="77" y="52"/>
                        </a:lnTo>
                        <a:lnTo>
                          <a:pt x="80" y="58"/>
                        </a:lnTo>
                        <a:lnTo>
                          <a:pt x="84" y="65"/>
                        </a:lnTo>
                        <a:lnTo>
                          <a:pt x="88" y="71"/>
                        </a:lnTo>
                        <a:lnTo>
                          <a:pt x="92" y="79"/>
                        </a:lnTo>
                        <a:lnTo>
                          <a:pt x="96" y="86"/>
                        </a:lnTo>
                        <a:lnTo>
                          <a:pt x="100" y="94"/>
                        </a:lnTo>
                        <a:lnTo>
                          <a:pt x="103" y="102"/>
                        </a:lnTo>
                        <a:lnTo>
                          <a:pt x="107" y="109"/>
                        </a:lnTo>
                        <a:lnTo>
                          <a:pt x="113" y="119"/>
                        </a:lnTo>
                        <a:lnTo>
                          <a:pt x="117" y="127"/>
                        </a:lnTo>
                        <a:lnTo>
                          <a:pt x="121" y="134"/>
                        </a:lnTo>
                        <a:lnTo>
                          <a:pt x="124" y="144"/>
                        </a:lnTo>
                        <a:lnTo>
                          <a:pt x="130" y="152"/>
                        </a:lnTo>
                        <a:lnTo>
                          <a:pt x="134" y="161"/>
                        </a:lnTo>
                        <a:lnTo>
                          <a:pt x="138" y="169"/>
                        </a:lnTo>
                        <a:lnTo>
                          <a:pt x="142" y="178"/>
                        </a:lnTo>
                        <a:lnTo>
                          <a:pt x="146" y="188"/>
                        </a:lnTo>
                        <a:lnTo>
                          <a:pt x="151" y="198"/>
                        </a:lnTo>
                        <a:lnTo>
                          <a:pt x="155" y="207"/>
                        </a:lnTo>
                        <a:lnTo>
                          <a:pt x="161" y="217"/>
                        </a:lnTo>
                        <a:lnTo>
                          <a:pt x="167" y="226"/>
                        </a:lnTo>
                        <a:lnTo>
                          <a:pt x="172" y="238"/>
                        </a:lnTo>
                        <a:lnTo>
                          <a:pt x="178" y="248"/>
                        </a:lnTo>
                        <a:lnTo>
                          <a:pt x="184" y="259"/>
                        </a:lnTo>
                        <a:lnTo>
                          <a:pt x="190" y="271"/>
                        </a:lnTo>
                        <a:lnTo>
                          <a:pt x="195" y="282"/>
                        </a:lnTo>
                        <a:lnTo>
                          <a:pt x="203" y="292"/>
                        </a:lnTo>
                        <a:lnTo>
                          <a:pt x="209" y="303"/>
                        </a:lnTo>
                        <a:lnTo>
                          <a:pt x="217" y="315"/>
                        </a:lnTo>
                        <a:lnTo>
                          <a:pt x="222" y="326"/>
                        </a:lnTo>
                        <a:lnTo>
                          <a:pt x="230" y="338"/>
                        </a:lnTo>
                        <a:lnTo>
                          <a:pt x="236" y="349"/>
                        </a:lnTo>
                        <a:lnTo>
                          <a:pt x="243" y="361"/>
                        </a:lnTo>
                        <a:lnTo>
                          <a:pt x="249" y="370"/>
                        </a:lnTo>
                        <a:lnTo>
                          <a:pt x="257" y="382"/>
                        </a:lnTo>
                        <a:lnTo>
                          <a:pt x="263" y="392"/>
                        </a:lnTo>
                        <a:lnTo>
                          <a:pt x="268" y="401"/>
                        </a:lnTo>
                        <a:lnTo>
                          <a:pt x="276" y="411"/>
                        </a:lnTo>
                        <a:lnTo>
                          <a:pt x="282" y="420"/>
                        </a:lnTo>
                        <a:lnTo>
                          <a:pt x="288" y="430"/>
                        </a:lnTo>
                        <a:lnTo>
                          <a:pt x="293" y="438"/>
                        </a:lnTo>
                        <a:lnTo>
                          <a:pt x="297" y="445"/>
                        </a:lnTo>
                        <a:lnTo>
                          <a:pt x="303" y="453"/>
                        </a:lnTo>
                        <a:lnTo>
                          <a:pt x="307" y="459"/>
                        </a:lnTo>
                        <a:lnTo>
                          <a:pt x="311" y="466"/>
                        </a:lnTo>
                        <a:lnTo>
                          <a:pt x="314" y="470"/>
                        </a:lnTo>
                        <a:lnTo>
                          <a:pt x="318" y="476"/>
                        </a:lnTo>
                        <a:lnTo>
                          <a:pt x="322" y="480"/>
                        </a:lnTo>
                        <a:lnTo>
                          <a:pt x="324" y="484"/>
                        </a:lnTo>
                        <a:lnTo>
                          <a:pt x="326" y="484"/>
                        </a:lnTo>
                        <a:lnTo>
                          <a:pt x="326" y="486"/>
                        </a:lnTo>
                        <a:lnTo>
                          <a:pt x="328" y="486"/>
                        </a:lnTo>
                        <a:lnTo>
                          <a:pt x="328" y="488"/>
                        </a:lnTo>
                        <a:lnTo>
                          <a:pt x="330" y="488"/>
                        </a:lnTo>
                        <a:lnTo>
                          <a:pt x="332" y="490"/>
                        </a:lnTo>
                        <a:lnTo>
                          <a:pt x="334" y="490"/>
                        </a:lnTo>
                        <a:lnTo>
                          <a:pt x="334" y="491"/>
                        </a:lnTo>
                        <a:lnTo>
                          <a:pt x="336" y="491"/>
                        </a:lnTo>
                        <a:lnTo>
                          <a:pt x="337" y="491"/>
                        </a:lnTo>
                        <a:lnTo>
                          <a:pt x="339" y="493"/>
                        </a:lnTo>
                        <a:lnTo>
                          <a:pt x="341" y="493"/>
                        </a:lnTo>
                        <a:lnTo>
                          <a:pt x="343" y="493"/>
                        </a:lnTo>
                        <a:lnTo>
                          <a:pt x="345" y="493"/>
                        </a:lnTo>
                        <a:lnTo>
                          <a:pt x="347" y="493"/>
                        </a:lnTo>
                        <a:lnTo>
                          <a:pt x="347" y="491"/>
                        </a:lnTo>
                        <a:lnTo>
                          <a:pt x="349" y="491"/>
                        </a:lnTo>
                        <a:lnTo>
                          <a:pt x="351" y="491"/>
                        </a:lnTo>
                        <a:lnTo>
                          <a:pt x="353" y="491"/>
                        </a:lnTo>
                        <a:lnTo>
                          <a:pt x="355" y="490"/>
                        </a:lnTo>
                        <a:lnTo>
                          <a:pt x="357" y="490"/>
                        </a:lnTo>
                        <a:lnTo>
                          <a:pt x="361" y="490"/>
                        </a:lnTo>
                        <a:lnTo>
                          <a:pt x="362" y="488"/>
                        </a:lnTo>
                        <a:lnTo>
                          <a:pt x="364" y="488"/>
                        </a:lnTo>
                        <a:lnTo>
                          <a:pt x="368" y="486"/>
                        </a:lnTo>
                        <a:lnTo>
                          <a:pt x="370" y="486"/>
                        </a:lnTo>
                        <a:lnTo>
                          <a:pt x="374" y="484"/>
                        </a:lnTo>
                        <a:lnTo>
                          <a:pt x="378" y="484"/>
                        </a:lnTo>
                        <a:lnTo>
                          <a:pt x="380" y="482"/>
                        </a:lnTo>
                        <a:lnTo>
                          <a:pt x="384" y="480"/>
                        </a:lnTo>
                        <a:lnTo>
                          <a:pt x="387" y="480"/>
                        </a:lnTo>
                        <a:lnTo>
                          <a:pt x="391" y="478"/>
                        </a:lnTo>
                        <a:lnTo>
                          <a:pt x="395" y="476"/>
                        </a:lnTo>
                        <a:lnTo>
                          <a:pt x="399" y="474"/>
                        </a:lnTo>
                        <a:lnTo>
                          <a:pt x="403" y="472"/>
                        </a:lnTo>
                        <a:lnTo>
                          <a:pt x="407" y="470"/>
                        </a:lnTo>
                        <a:lnTo>
                          <a:pt x="410" y="468"/>
                        </a:lnTo>
                        <a:lnTo>
                          <a:pt x="414" y="466"/>
                        </a:lnTo>
                        <a:lnTo>
                          <a:pt x="418" y="465"/>
                        </a:lnTo>
                        <a:lnTo>
                          <a:pt x="422" y="463"/>
                        </a:lnTo>
                        <a:lnTo>
                          <a:pt x="428" y="461"/>
                        </a:lnTo>
                        <a:lnTo>
                          <a:pt x="432" y="459"/>
                        </a:lnTo>
                        <a:lnTo>
                          <a:pt x="435" y="457"/>
                        </a:lnTo>
                        <a:lnTo>
                          <a:pt x="441" y="453"/>
                        </a:lnTo>
                        <a:lnTo>
                          <a:pt x="445" y="451"/>
                        </a:lnTo>
                        <a:lnTo>
                          <a:pt x="449" y="449"/>
                        </a:lnTo>
                        <a:lnTo>
                          <a:pt x="453" y="447"/>
                        </a:lnTo>
                        <a:lnTo>
                          <a:pt x="456" y="445"/>
                        </a:lnTo>
                        <a:lnTo>
                          <a:pt x="460" y="443"/>
                        </a:lnTo>
                        <a:lnTo>
                          <a:pt x="462" y="442"/>
                        </a:lnTo>
                        <a:lnTo>
                          <a:pt x="466" y="440"/>
                        </a:lnTo>
                        <a:lnTo>
                          <a:pt x="470" y="438"/>
                        </a:lnTo>
                        <a:lnTo>
                          <a:pt x="472" y="438"/>
                        </a:lnTo>
                        <a:lnTo>
                          <a:pt x="474" y="436"/>
                        </a:lnTo>
                        <a:lnTo>
                          <a:pt x="478" y="434"/>
                        </a:lnTo>
                        <a:lnTo>
                          <a:pt x="479" y="434"/>
                        </a:lnTo>
                        <a:lnTo>
                          <a:pt x="481" y="432"/>
                        </a:lnTo>
                        <a:lnTo>
                          <a:pt x="483" y="432"/>
                        </a:lnTo>
                        <a:lnTo>
                          <a:pt x="485" y="430"/>
                        </a:lnTo>
                        <a:lnTo>
                          <a:pt x="487" y="430"/>
                        </a:lnTo>
                        <a:lnTo>
                          <a:pt x="489" y="428"/>
                        </a:lnTo>
                        <a:lnTo>
                          <a:pt x="491" y="428"/>
                        </a:lnTo>
                        <a:lnTo>
                          <a:pt x="493" y="428"/>
                        </a:lnTo>
                        <a:lnTo>
                          <a:pt x="495" y="428"/>
                        </a:lnTo>
                        <a:lnTo>
                          <a:pt x="495" y="426"/>
                        </a:lnTo>
                        <a:lnTo>
                          <a:pt x="497" y="426"/>
                        </a:lnTo>
                        <a:lnTo>
                          <a:pt x="499" y="426"/>
                        </a:lnTo>
                        <a:lnTo>
                          <a:pt x="501" y="426"/>
                        </a:lnTo>
                        <a:lnTo>
                          <a:pt x="503" y="426"/>
                        </a:lnTo>
                        <a:lnTo>
                          <a:pt x="504" y="424"/>
                        </a:lnTo>
                        <a:lnTo>
                          <a:pt x="506" y="424"/>
                        </a:lnTo>
                        <a:lnTo>
                          <a:pt x="508" y="424"/>
                        </a:lnTo>
                        <a:lnTo>
                          <a:pt x="510" y="424"/>
                        </a:lnTo>
                        <a:lnTo>
                          <a:pt x="512" y="424"/>
                        </a:lnTo>
                        <a:lnTo>
                          <a:pt x="514" y="424"/>
                        </a:lnTo>
                        <a:lnTo>
                          <a:pt x="516" y="424"/>
                        </a:lnTo>
                        <a:lnTo>
                          <a:pt x="518" y="424"/>
                        </a:lnTo>
                        <a:lnTo>
                          <a:pt x="520" y="424"/>
                        </a:lnTo>
                        <a:lnTo>
                          <a:pt x="522" y="424"/>
                        </a:lnTo>
                        <a:lnTo>
                          <a:pt x="524" y="424"/>
                        </a:lnTo>
                        <a:lnTo>
                          <a:pt x="526" y="424"/>
                        </a:lnTo>
                        <a:lnTo>
                          <a:pt x="526" y="422"/>
                        </a:lnTo>
                        <a:lnTo>
                          <a:pt x="527" y="422"/>
                        </a:lnTo>
                        <a:lnTo>
                          <a:pt x="529" y="422"/>
                        </a:lnTo>
                        <a:lnTo>
                          <a:pt x="531" y="422"/>
                        </a:lnTo>
                        <a:lnTo>
                          <a:pt x="533" y="422"/>
                        </a:lnTo>
                        <a:lnTo>
                          <a:pt x="535" y="422"/>
                        </a:lnTo>
                        <a:lnTo>
                          <a:pt x="537" y="422"/>
                        </a:lnTo>
                        <a:lnTo>
                          <a:pt x="539" y="422"/>
                        </a:lnTo>
                        <a:lnTo>
                          <a:pt x="541" y="422"/>
                        </a:lnTo>
                        <a:lnTo>
                          <a:pt x="543" y="422"/>
                        </a:lnTo>
                        <a:lnTo>
                          <a:pt x="545" y="422"/>
                        </a:lnTo>
                        <a:lnTo>
                          <a:pt x="547" y="422"/>
                        </a:lnTo>
                        <a:lnTo>
                          <a:pt x="549" y="422"/>
                        </a:lnTo>
                        <a:lnTo>
                          <a:pt x="550" y="422"/>
                        </a:lnTo>
                        <a:lnTo>
                          <a:pt x="552" y="422"/>
                        </a:lnTo>
                        <a:lnTo>
                          <a:pt x="554" y="424"/>
                        </a:lnTo>
                        <a:lnTo>
                          <a:pt x="556" y="424"/>
                        </a:lnTo>
                        <a:lnTo>
                          <a:pt x="558" y="426"/>
                        </a:lnTo>
                        <a:lnTo>
                          <a:pt x="558" y="428"/>
                        </a:lnTo>
                        <a:lnTo>
                          <a:pt x="560" y="428"/>
                        </a:lnTo>
                        <a:lnTo>
                          <a:pt x="560" y="430"/>
                        </a:lnTo>
                        <a:lnTo>
                          <a:pt x="560" y="432"/>
                        </a:lnTo>
                        <a:lnTo>
                          <a:pt x="560" y="434"/>
                        </a:lnTo>
                        <a:lnTo>
                          <a:pt x="560" y="436"/>
                        </a:lnTo>
                        <a:lnTo>
                          <a:pt x="560" y="438"/>
                        </a:lnTo>
                        <a:lnTo>
                          <a:pt x="560" y="440"/>
                        </a:lnTo>
                        <a:lnTo>
                          <a:pt x="560" y="442"/>
                        </a:lnTo>
                        <a:lnTo>
                          <a:pt x="560" y="443"/>
                        </a:lnTo>
                        <a:lnTo>
                          <a:pt x="558" y="443"/>
                        </a:lnTo>
                        <a:lnTo>
                          <a:pt x="558" y="445"/>
                        </a:lnTo>
                        <a:lnTo>
                          <a:pt x="558" y="447"/>
                        </a:lnTo>
                        <a:lnTo>
                          <a:pt x="556" y="447"/>
                        </a:lnTo>
                        <a:lnTo>
                          <a:pt x="556" y="449"/>
                        </a:lnTo>
                        <a:lnTo>
                          <a:pt x="554" y="449"/>
                        </a:lnTo>
                        <a:lnTo>
                          <a:pt x="554" y="451"/>
                        </a:lnTo>
                        <a:lnTo>
                          <a:pt x="552" y="451"/>
                        </a:lnTo>
                        <a:lnTo>
                          <a:pt x="550" y="451"/>
                        </a:lnTo>
                        <a:lnTo>
                          <a:pt x="549" y="451"/>
                        </a:lnTo>
                        <a:lnTo>
                          <a:pt x="547" y="451"/>
                        </a:lnTo>
                        <a:lnTo>
                          <a:pt x="545" y="451"/>
                        </a:lnTo>
                        <a:lnTo>
                          <a:pt x="545" y="453"/>
                        </a:lnTo>
                        <a:lnTo>
                          <a:pt x="543" y="453"/>
                        </a:lnTo>
                        <a:lnTo>
                          <a:pt x="543" y="455"/>
                        </a:lnTo>
                        <a:lnTo>
                          <a:pt x="541" y="455"/>
                        </a:lnTo>
                        <a:lnTo>
                          <a:pt x="539" y="455"/>
                        </a:lnTo>
                        <a:lnTo>
                          <a:pt x="539" y="457"/>
                        </a:lnTo>
                        <a:lnTo>
                          <a:pt x="537" y="457"/>
                        </a:lnTo>
                        <a:lnTo>
                          <a:pt x="535" y="457"/>
                        </a:lnTo>
                        <a:lnTo>
                          <a:pt x="533" y="457"/>
                        </a:lnTo>
                        <a:lnTo>
                          <a:pt x="531" y="457"/>
                        </a:lnTo>
                        <a:lnTo>
                          <a:pt x="529" y="457"/>
                        </a:lnTo>
                        <a:lnTo>
                          <a:pt x="529" y="459"/>
                        </a:lnTo>
                        <a:lnTo>
                          <a:pt x="529" y="461"/>
                        </a:lnTo>
                        <a:lnTo>
                          <a:pt x="527" y="461"/>
                        </a:lnTo>
                        <a:lnTo>
                          <a:pt x="527" y="463"/>
                        </a:lnTo>
                        <a:lnTo>
                          <a:pt x="526" y="465"/>
                        </a:lnTo>
                        <a:lnTo>
                          <a:pt x="524" y="466"/>
                        </a:lnTo>
                        <a:lnTo>
                          <a:pt x="522" y="466"/>
                        </a:lnTo>
                        <a:lnTo>
                          <a:pt x="520" y="468"/>
                        </a:lnTo>
                        <a:lnTo>
                          <a:pt x="518" y="468"/>
                        </a:lnTo>
                        <a:lnTo>
                          <a:pt x="516" y="468"/>
                        </a:lnTo>
                        <a:lnTo>
                          <a:pt x="514" y="468"/>
                        </a:lnTo>
                        <a:lnTo>
                          <a:pt x="512" y="468"/>
                        </a:lnTo>
                        <a:lnTo>
                          <a:pt x="510" y="468"/>
                        </a:lnTo>
                        <a:lnTo>
                          <a:pt x="508" y="468"/>
                        </a:lnTo>
                        <a:lnTo>
                          <a:pt x="508" y="470"/>
                        </a:lnTo>
                        <a:lnTo>
                          <a:pt x="510" y="470"/>
                        </a:lnTo>
                        <a:lnTo>
                          <a:pt x="510" y="472"/>
                        </a:lnTo>
                        <a:lnTo>
                          <a:pt x="508" y="472"/>
                        </a:lnTo>
                        <a:lnTo>
                          <a:pt x="508" y="474"/>
                        </a:lnTo>
                        <a:lnTo>
                          <a:pt x="508" y="476"/>
                        </a:lnTo>
                        <a:lnTo>
                          <a:pt x="508" y="478"/>
                        </a:lnTo>
                        <a:lnTo>
                          <a:pt x="506" y="478"/>
                        </a:lnTo>
                        <a:lnTo>
                          <a:pt x="506" y="480"/>
                        </a:lnTo>
                        <a:lnTo>
                          <a:pt x="504" y="480"/>
                        </a:lnTo>
                        <a:lnTo>
                          <a:pt x="503" y="480"/>
                        </a:lnTo>
                        <a:lnTo>
                          <a:pt x="503" y="482"/>
                        </a:lnTo>
                        <a:lnTo>
                          <a:pt x="501" y="482"/>
                        </a:lnTo>
                        <a:lnTo>
                          <a:pt x="499" y="482"/>
                        </a:lnTo>
                        <a:lnTo>
                          <a:pt x="497" y="482"/>
                        </a:lnTo>
                        <a:lnTo>
                          <a:pt x="497" y="484"/>
                        </a:lnTo>
                        <a:lnTo>
                          <a:pt x="495" y="484"/>
                        </a:lnTo>
                        <a:lnTo>
                          <a:pt x="495" y="486"/>
                        </a:lnTo>
                        <a:lnTo>
                          <a:pt x="493" y="486"/>
                        </a:lnTo>
                        <a:lnTo>
                          <a:pt x="493" y="488"/>
                        </a:lnTo>
                        <a:lnTo>
                          <a:pt x="493" y="490"/>
                        </a:lnTo>
                        <a:lnTo>
                          <a:pt x="493" y="491"/>
                        </a:lnTo>
                        <a:lnTo>
                          <a:pt x="491" y="491"/>
                        </a:lnTo>
                        <a:lnTo>
                          <a:pt x="491" y="493"/>
                        </a:lnTo>
                        <a:lnTo>
                          <a:pt x="489" y="495"/>
                        </a:lnTo>
                        <a:lnTo>
                          <a:pt x="487" y="497"/>
                        </a:lnTo>
                        <a:lnTo>
                          <a:pt x="485" y="499"/>
                        </a:lnTo>
                        <a:lnTo>
                          <a:pt x="483" y="501"/>
                        </a:lnTo>
                        <a:lnTo>
                          <a:pt x="481" y="501"/>
                        </a:lnTo>
                        <a:lnTo>
                          <a:pt x="479" y="503"/>
                        </a:lnTo>
                        <a:lnTo>
                          <a:pt x="478" y="503"/>
                        </a:lnTo>
                        <a:lnTo>
                          <a:pt x="476" y="505"/>
                        </a:lnTo>
                        <a:lnTo>
                          <a:pt x="474" y="505"/>
                        </a:lnTo>
                        <a:lnTo>
                          <a:pt x="472" y="505"/>
                        </a:lnTo>
                        <a:lnTo>
                          <a:pt x="470" y="505"/>
                        </a:lnTo>
                        <a:lnTo>
                          <a:pt x="468" y="505"/>
                        </a:lnTo>
                        <a:lnTo>
                          <a:pt x="466" y="507"/>
                        </a:lnTo>
                        <a:lnTo>
                          <a:pt x="464" y="507"/>
                        </a:lnTo>
                        <a:lnTo>
                          <a:pt x="462" y="507"/>
                        </a:lnTo>
                        <a:lnTo>
                          <a:pt x="460" y="507"/>
                        </a:lnTo>
                        <a:lnTo>
                          <a:pt x="460" y="509"/>
                        </a:lnTo>
                        <a:lnTo>
                          <a:pt x="458" y="509"/>
                        </a:lnTo>
                        <a:lnTo>
                          <a:pt x="458" y="511"/>
                        </a:lnTo>
                        <a:lnTo>
                          <a:pt x="458" y="513"/>
                        </a:lnTo>
                        <a:lnTo>
                          <a:pt x="458" y="514"/>
                        </a:lnTo>
                        <a:lnTo>
                          <a:pt x="458" y="516"/>
                        </a:lnTo>
                        <a:lnTo>
                          <a:pt x="458" y="518"/>
                        </a:lnTo>
                        <a:lnTo>
                          <a:pt x="456" y="518"/>
                        </a:lnTo>
                        <a:lnTo>
                          <a:pt x="456" y="520"/>
                        </a:lnTo>
                        <a:lnTo>
                          <a:pt x="456" y="522"/>
                        </a:lnTo>
                        <a:lnTo>
                          <a:pt x="455" y="522"/>
                        </a:lnTo>
                        <a:lnTo>
                          <a:pt x="455" y="524"/>
                        </a:lnTo>
                        <a:lnTo>
                          <a:pt x="453" y="526"/>
                        </a:lnTo>
                        <a:lnTo>
                          <a:pt x="453" y="528"/>
                        </a:lnTo>
                        <a:lnTo>
                          <a:pt x="451" y="528"/>
                        </a:lnTo>
                        <a:lnTo>
                          <a:pt x="451" y="530"/>
                        </a:lnTo>
                        <a:lnTo>
                          <a:pt x="449" y="532"/>
                        </a:lnTo>
                        <a:lnTo>
                          <a:pt x="447" y="532"/>
                        </a:lnTo>
                        <a:lnTo>
                          <a:pt x="445" y="534"/>
                        </a:lnTo>
                        <a:lnTo>
                          <a:pt x="445" y="536"/>
                        </a:lnTo>
                        <a:lnTo>
                          <a:pt x="443" y="538"/>
                        </a:lnTo>
                        <a:lnTo>
                          <a:pt x="441" y="538"/>
                        </a:lnTo>
                        <a:lnTo>
                          <a:pt x="439" y="539"/>
                        </a:lnTo>
                        <a:lnTo>
                          <a:pt x="437" y="541"/>
                        </a:lnTo>
                        <a:lnTo>
                          <a:pt x="435" y="541"/>
                        </a:lnTo>
                        <a:lnTo>
                          <a:pt x="433" y="543"/>
                        </a:lnTo>
                        <a:lnTo>
                          <a:pt x="432" y="545"/>
                        </a:lnTo>
                        <a:lnTo>
                          <a:pt x="430" y="545"/>
                        </a:lnTo>
                        <a:lnTo>
                          <a:pt x="430" y="547"/>
                        </a:lnTo>
                        <a:lnTo>
                          <a:pt x="428" y="547"/>
                        </a:lnTo>
                        <a:lnTo>
                          <a:pt x="426" y="549"/>
                        </a:lnTo>
                        <a:lnTo>
                          <a:pt x="424" y="549"/>
                        </a:lnTo>
                        <a:lnTo>
                          <a:pt x="422" y="551"/>
                        </a:lnTo>
                        <a:lnTo>
                          <a:pt x="420" y="551"/>
                        </a:lnTo>
                        <a:lnTo>
                          <a:pt x="418" y="553"/>
                        </a:lnTo>
                        <a:lnTo>
                          <a:pt x="416" y="555"/>
                        </a:lnTo>
                        <a:lnTo>
                          <a:pt x="414" y="555"/>
                        </a:lnTo>
                        <a:lnTo>
                          <a:pt x="412" y="557"/>
                        </a:lnTo>
                        <a:lnTo>
                          <a:pt x="410" y="557"/>
                        </a:lnTo>
                        <a:lnTo>
                          <a:pt x="408" y="559"/>
                        </a:lnTo>
                        <a:lnTo>
                          <a:pt x="407" y="561"/>
                        </a:lnTo>
                        <a:lnTo>
                          <a:pt x="405" y="561"/>
                        </a:lnTo>
                        <a:lnTo>
                          <a:pt x="403" y="562"/>
                        </a:lnTo>
                        <a:lnTo>
                          <a:pt x="401" y="564"/>
                        </a:lnTo>
                        <a:lnTo>
                          <a:pt x="399" y="566"/>
                        </a:lnTo>
                        <a:lnTo>
                          <a:pt x="397" y="568"/>
                        </a:lnTo>
                        <a:lnTo>
                          <a:pt x="395" y="570"/>
                        </a:lnTo>
                        <a:lnTo>
                          <a:pt x="393" y="572"/>
                        </a:lnTo>
                        <a:lnTo>
                          <a:pt x="391" y="574"/>
                        </a:lnTo>
                        <a:lnTo>
                          <a:pt x="389" y="576"/>
                        </a:lnTo>
                        <a:lnTo>
                          <a:pt x="387" y="578"/>
                        </a:lnTo>
                        <a:lnTo>
                          <a:pt x="385" y="580"/>
                        </a:lnTo>
                        <a:lnTo>
                          <a:pt x="384" y="582"/>
                        </a:lnTo>
                        <a:lnTo>
                          <a:pt x="382" y="584"/>
                        </a:lnTo>
                        <a:lnTo>
                          <a:pt x="380" y="586"/>
                        </a:lnTo>
                        <a:lnTo>
                          <a:pt x="378" y="587"/>
                        </a:lnTo>
                        <a:lnTo>
                          <a:pt x="378" y="589"/>
                        </a:lnTo>
                        <a:lnTo>
                          <a:pt x="376" y="591"/>
                        </a:lnTo>
                        <a:lnTo>
                          <a:pt x="374" y="593"/>
                        </a:lnTo>
                        <a:lnTo>
                          <a:pt x="374" y="595"/>
                        </a:lnTo>
                        <a:lnTo>
                          <a:pt x="372" y="597"/>
                        </a:lnTo>
                        <a:lnTo>
                          <a:pt x="372" y="599"/>
                        </a:lnTo>
                        <a:lnTo>
                          <a:pt x="370" y="601"/>
                        </a:lnTo>
                        <a:lnTo>
                          <a:pt x="370" y="603"/>
                        </a:lnTo>
                        <a:lnTo>
                          <a:pt x="368" y="605"/>
                        </a:lnTo>
                        <a:lnTo>
                          <a:pt x="368" y="607"/>
                        </a:lnTo>
                        <a:lnTo>
                          <a:pt x="366" y="609"/>
                        </a:lnTo>
                        <a:lnTo>
                          <a:pt x="366" y="611"/>
                        </a:lnTo>
                        <a:lnTo>
                          <a:pt x="364" y="612"/>
                        </a:lnTo>
                        <a:lnTo>
                          <a:pt x="364" y="614"/>
                        </a:lnTo>
                        <a:lnTo>
                          <a:pt x="362" y="616"/>
                        </a:lnTo>
                        <a:lnTo>
                          <a:pt x="362" y="618"/>
                        </a:lnTo>
                        <a:lnTo>
                          <a:pt x="361" y="620"/>
                        </a:lnTo>
                        <a:lnTo>
                          <a:pt x="361" y="622"/>
                        </a:lnTo>
                        <a:lnTo>
                          <a:pt x="359" y="622"/>
                        </a:lnTo>
                        <a:lnTo>
                          <a:pt x="359" y="624"/>
                        </a:lnTo>
                        <a:lnTo>
                          <a:pt x="357" y="626"/>
                        </a:lnTo>
                        <a:lnTo>
                          <a:pt x="357" y="628"/>
                        </a:lnTo>
                        <a:lnTo>
                          <a:pt x="355" y="630"/>
                        </a:lnTo>
                        <a:lnTo>
                          <a:pt x="353" y="632"/>
                        </a:lnTo>
                        <a:lnTo>
                          <a:pt x="353" y="634"/>
                        </a:lnTo>
                        <a:lnTo>
                          <a:pt x="351" y="635"/>
                        </a:lnTo>
                        <a:lnTo>
                          <a:pt x="349" y="637"/>
                        </a:lnTo>
                        <a:lnTo>
                          <a:pt x="347" y="639"/>
                        </a:lnTo>
                        <a:lnTo>
                          <a:pt x="345" y="643"/>
                        </a:lnTo>
                        <a:lnTo>
                          <a:pt x="343" y="645"/>
                        </a:lnTo>
                        <a:lnTo>
                          <a:pt x="341" y="647"/>
                        </a:lnTo>
                        <a:lnTo>
                          <a:pt x="341" y="649"/>
                        </a:lnTo>
                        <a:lnTo>
                          <a:pt x="339" y="651"/>
                        </a:lnTo>
                        <a:lnTo>
                          <a:pt x="337" y="653"/>
                        </a:lnTo>
                        <a:lnTo>
                          <a:pt x="334" y="655"/>
                        </a:lnTo>
                        <a:lnTo>
                          <a:pt x="332" y="657"/>
                        </a:lnTo>
                        <a:lnTo>
                          <a:pt x="330" y="659"/>
                        </a:lnTo>
                        <a:lnTo>
                          <a:pt x="328" y="659"/>
                        </a:lnTo>
                        <a:lnTo>
                          <a:pt x="326" y="660"/>
                        </a:lnTo>
                        <a:lnTo>
                          <a:pt x="324" y="662"/>
                        </a:lnTo>
                        <a:lnTo>
                          <a:pt x="322" y="662"/>
                        </a:lnTo>
                        <a:lnTo>
                          <a:pt x="320" y="662"/>
                        </a:lnTo>
                        <a:lnTo>
                          <a:pt x="316" y="664"/>
                        </a:lnTo>
                        <a:lnTo>
                          <a:pt x="314" y="664"/>
                        </a:lnTo>
                        <a:lnTo>
                          <a:pt x="313" y="664"/>
                        </a:lnTo>
                        <a:lnTo>
                          <a:pt x="311" y="664"/>
                        </a:lnTo>
                        <a:lnTo>
                          <a:pt x="307" y="662"/>
                        </a:lnTo>
                        <a:lnTo>
                          <a:pt x="305" y="662"/>
                        </a:lnTo>
                        <a:lnTo>
                          <a:pt x="303" y="660"/>
                        </a:lnTo>
                        <a:lnTo>
                          <a:pt x="301" y="660"/>
                        </a:lnTo>
                        <a:lnTo>
                          <a:pt x="297" y="659"/>
                        </a:lnTo>
                        <a:lnTo>
                          <a:pt x="295" y="657"/>
                        </a:lnTo>
                        <a:lnTo>
                          <a:pt x="293" y="653"/>
                        </a:lnTo>
                        <a:lnTo>
                          <a:pt x="290" y="651"/>
                        </a:lnTo>
                        <a:lnTo>
                          <a:pt x="288" y="647"/>
                        </a:lnTo>
                        <a:lnTo>
                          <a:pt x="286" y="643"/>
                        </a:lnTo>
                        <a:lnTo>
                          <a:pt x="282" y="639"/>
                        </a:lnTo>
                        <a:lnTo>
                          <a:pt x="280" y="634"/>
                        </a:lnTo>
                        <a:lnTo>
                          <a:pt x="278" y="630"/>
                        </a:lnTo>
                        <a:lnTo>
                          <a:pt x="276" y="626"/>
                        </a:lnTo>
                        <a:lnTo>
                          <a:pt x="274" y="622"/>
                        </a:lnTo>
                        <a:lnTo>
                          <a:pt x="272" y="618"/>
                        </a:lnTo>
                        <a:lnTo>
                          <a:pt x="270" y="614"/>
                        </a:lnTo>
                        <a:lnTo>
                          <a:pt x="268" y="611"/>
                        </a:lnTo>
                        <a:lnTo>
                          <a:pt x="266" y="609"/>
                        </a:lnTo>
                        <a:lnTo>
                          <a:pt x="266" y="605"/>
                        </a:lnTo>
                        <a:lnTo>
                          <a:pt x="265" y="601"/>
                        </a:lnTo>
                        <a:lnTo>
                          <a:pt x="263" y="599"/>
                        </a:lnTo>
                        <a:lnTo>
                          <a:pt x="263" y="595"/>
                        </a:lnTo>
                        <a:lnTo>
                          <a:pt x="261" y="591"/>
                        </a:lnTo>
                        <a:lnTo>
                          <a:pt x="261" y="589"/>
                        </a:lnTo>
                        <a:lnTo>
                          <a:pt x="259" y="586"/>
                        </a:lnTo>
                        <a:lnTo>
                          <a:pt x="259" y="584"/>
                        </a:lnTo>
                        <a:lnTo>
                          <a:pt x="257" y="582"/>
                        </a:lnTo>
                        <a:lnTo>
                          <a:pt x="257" y="578"/>
                        </a:lnTo>
                        <a:lnTo>
                          <a:pt x="255" y="576"/>
                        </a:lnTo>
                        <a:lnTo>
                          <a:pt x="255" y="572"/>
                        </a:lnTo>
                        <a:lnTo>
                          <a:pt x="253" y="570"/>
                        </a:lnTo>
                        <a:lnTo>
                          <a:pt x="253" y="566"/>
                        </a:lnTo>
                        <a:lnTo>
                          <a:pt x="251" y="562"/>
                        </a:lnTo>
                        <a:lnTo>
                          <a:pt x="251" y="561"/>
                        </a:lnTo>
                        <a:lnTo>
                          <a:pt x="249" y="557"/>
                        </a:lnTo>
                        <a:lnTo>
                          <a:pt x="247" y="555"/>
                        </a:lnTo>
                        <a:lnTo>
                          <a:pt x="247" y="551"/>
                        </a:lnTo>
                        <a:lnTo>
                          <a:pt x="245" y="547"/>
                        </a:lnTo>
                        <a:lnTo>
                          <a:pt x="243" y="543"/>
                        </a:lnTo>
                        <a:lnTo>
                          <a:pt x="242" y="539"/>
                        </a:lnTo>
                        <a:lnTo>
                          <a:pt x="240" y="536"/>
                        </a:lnTo>
                        <a:lnTo>
                          <a:pt x="238" y="532"/>
                        </a:lnTo>
                        <a:lnTo>
                          <a:pt x="236" y="528"/>
                        </a:lnTo>
                        <a:lnTo>
                          <a:pt x="234" y="524"/>
                        </a:lnTo>
                        <a:lnTo>
                          <a:pt x="232" y="520"/>
                        </a:lnTo>
                        <a:lnTo>
                          <a:pt x="230" y="514"/>
                        </a:lnTo>
                        <a:lnTo>
                          <a:pt x="226" y="511"/>
                        </a:lnTo>
                        <a:lnTo>
                          <a:pt x="224" y="507"/>
                        </a:lnTo>
                        <a:lnTo>
                          <a:pt x="220" y="503"/>
                        </a:lnTo>
                        <a:lnTo>
                          <a:pt x="219" y="499"/>
                        </a:lnTo>
                        <a:lnTo>
                          <a:pt x="215" y="493"/>
                        </a:lnTo>
                        <a:lnTo>
                          <a:pt x="211" y="490"/>
                        </a:lnTo>
                        <a:lnTo>
                          <a:pt x="209" y="486"/>
                        </a:lnTo>
                        <a:lnTo>
                          <a:pt x="205" y="482"/>
                        </a:lnTo>
                        <a:lnTo>
                          <a:pt x="201" y="476"/>
                        </a:lnTo>
                        <a:lnTo>
                          <a:pt x="197" y="472"/>
                        </a:lnTo>
                        <a:lnTo>
                          <a:pt x="194" y="468"/>
                        </a:lnTo>
                        <a:lnTo>
                          <a:pt x="190" y="463"/>
                        </a:lnTo>
                        <a:lnTo>
                          <a:pt x="184" y="459"/>
                        </a:lnTo>
                        <a:lnTo>
                          <a:pt x="180" y="455"/>
                        </a:lnTo>
                        <a:lnTo>
                          <a:pt x="176" y="449"/>
                        </a:lnTo>
                        <a:lnTo>
                          <a:pt x="172" y="445"/>
                        </a:lnTo>
                        <a:lnTo>
                          <a:pt x="167" y="440"/>
                        </a:lnTo>
                        <a:lnTo>
                          <a:pt x="163" y="436"/>
                        </a:lnTo>
                        <a:lnTo>
                          <a:pt x="159" y="432"/>
                        </a:lnTo>
                        <a:lnTo>
                          <a:pt x="153" y="426"/>
                        </a:lnTo>
                        <a:lnTo>
                          <a:pt x="149" y="422"/>
                        </a:lnTo>
                        <a:lnTo>
                          <a:pt x="144" y="417"/>
                        </a:lnTo>
                        <a:lnTo>
                          <a:pt x="138" y="413"/>
                        </a:lnTo>
                        <a:lnTo>
                          <a:pt x="134" y="407"/>
                        </a:lnTo>
                        <a:lnTo>
                          <a:pt x="128" y="403"/>
                        </a:lnTo>
                        <a:lnTo>
                          <a:pt x="124" y="397"/>
                        </a:lnTo>
                        <a:lnTo>
                          <a:pt x="119" y="394"/>
                        </a:lnTo>
                        <a:lnTo>
                          <a:pt x="113" y="388"/>
                        </a:lnTo>
                        <a:lnTo>
                          <a:pt x="107" y="384"/>
                        </a:lnTo>
                        <a:lnTo>
                          <a:pt x="103" y="378"/>
                        </a:lnTo>
                        <a:lnTo>
                          <a:pt x="98" y="372"/>
                        </a:lnTo>
                        <a:lnTo>
                          <a:pt x="92" y="365"/>
                        </a:lnTo>
                        <a:lnTo>
                          <a:pt x="86" y="359"/>
                        </a:lnTo>
                        <a:lnTo>
                          <a:pt x="82" y="351"/>
                        </a:lnTo>
                        <a:lnTo>
                          <a:pt x="77" y="346"/>
                        </a:lnTo>
                        <a:lnTo>
                          <a:pt x="71" y="338"/>
                        </a:lnTo>
                        <a:lnTo>
                          <a:pt x="67" y="330"/>
                        </a:lnTo>
                        <a:lnTo>
                          <a:pt x="61" y="322"/>
                        </a:lnTo>
                        <a:lnTo>
                          <a:pt x="57" y="315"/>
                        </a:lnTo>
                        <a:lnTo>
                          <a:pt x="52" y="307"/>
                        </a:lnTo>
                        <a:lnTo>
                          <a:pt x="48" y="299"/>
                        </a:lnTo>
                        <a:lnTo>
                          <a:pt x="44" y="292"/>
                        </a:lnTo>
                        <a:lnTo>
                          <a:pt x="40" y="284"/>
                        </a:lnTo>
                        <a:lnTo>
                          <a:pt x="34" y="278"/>
                        </a:lnTo>
                        <a:lnTo>
                          <a:pt x="30" y="271"/>
                        </a:lnTo>
                        <a:lnTo>
                          <a:pt x="27" y="263"/>
                        </a:lnTo>
                        <a:lnTo>
                          <a:pt x="25" y="257"/>
                        </a:lnTo>
                        <a:lnTo>
                          <a:pt x="21" y="250"/>
                        </a:lnTo>
                        <a:lnTo>
                          <a:pt x="17" y="244"/>
                        </a:lnTo>
                        <a:lnTo>
                          <a:pt x="15" y="238"/>
                        </a:lnTo>
                        <a:lnTo>
                          <a:pt x="11" y="232"/>
                        </a:lnTo>
                        <a:lnTo>
                          <a:pt x="9" y="226"/>
                        </a:lnTo>
                        <a:lnTo>
                          <a:pt x="7" y="223"/>
                        </a:lnTo>
                        <a:lnTo>
                          <a:pt x="6" y="219"/>
                        </a:lnTo>
                        <a:lnTo>
                          <a:pt x="4" y="215"/>
                        </a:lnTo>
                        <a:lnTo>
                          <a:pt x="2" y="211"/>
                        </a:lnTo>
                        <a:lnTo>
                          <a:pt x="2" y="209"/>
                        </a:lnTo>
                        <a:lnTo>
                          <a:pt x="0" y="207"/>
                        </a:lnTo>
                        <a:lnTo>
                          <a:pt x="0" y="205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BF66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34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4101" y="2485"/>
                    <a:ext cx="560" cy="664"/>
                  </a:xfrm>
                  <a:custGeom>
                    <a:avLst/>
                    <a:gdLst>
                      <a:gd name="T0" fmla="*/ 57 w 560"/>
                      <a:gd name="T1" fmla="*/ 19 h 664"/>
                      <a:gd name="T2" fmla="*/ 84 w 560"/>
                      <a:gd name="T3" fmla="*/ 65 h 664"/>
                      <a:gd name="T4" fmla="*/ 117 w 560"/>
                      <a:gd name="T5" fmla="*/ 127 h 664"/>
                      <a:gd name="T6" fmla="*/ 151 w 560"/>
                      <a:gd name="T7" fmla="*/ 198 h 664"/>
                      <a:gd name="T8" fmla="*/ 195 w 560"/>
                      <a:gd name="T9" fmla="*/ 282 h 664"/>
                      <a:gd name="T10" fmla="*/ 249 w 560"/>
                      <a:gd name="T11" fmla="*/ 370 h 664"/>
                      <a:gd name="T12" fmla="*/ 297 w 560"/>
                      <a:gd name="T13" fmla="*/ 445 h 664"/>
                      <a:gd name="T14" fmla="*/ 326 w 560"/>
                      <a:gd name="T15" fmla="*/ 484 h 664"/>
                      <a:gd name="T16" fmla="*/ 336 w 560"/>
                      <a:gd name="T17" fmla="*/ 491 h 664"/>
                      <a:gd name="T18" fmla="*/ 349 w 560"/>
                      <a:gd name="T19" fmla="*/ 491 h 664"/>
                      <a:gd name="T20" fmla="*/ 368 w 560"/>
                      <a:gd name="T21" fmla="*/ 486 h 664"/>
                      <a:gd name="T22" fmla="*/ 395 w 560"/>
                      <a:gd name="T23" fmla="*/ 476 h 664"/>
                      <a:gd name="T24" fmla="*/ 428 w 560"/>
                      <a:gd name="T25" fmla="*/ 461 h 664"/>
                      <a:gd name="T26" fmla="*/ 460 w 560"/>
                      <a:gd name="T27" fmla="*/ 443 h 664"/>
                      <a:gd name="T28" fmla="*/ 481 w 560"/>
                      <a:gd name="T29" fmla="*/ 432 h 664"/>
                      <a:gd name="T30" fmla="*/ 495 w 560"/>
                      <a:gd name="T31" fmla="*/ 426 h 664"/>
                      <a:gd name="T32" fmla="*/ 510 w 560"/>
                      <a:gd name="T33" fmla="*/ 424 h 664"/>
                      <a:gd name="T34" fmla="*/ 526 w 560"/>
                      <a:gd name="T35" fmla="*/ 424 h 664"/>
                      <a:gd name="T36" fmla="*/ 539 w 560"/>
                      <a:gd name="T37" fmla="*/ 422 h 664"/>
                      <a:gd name="T38" fmla="*/ 554 w 560"/>
                      <a:gd name="T39" fmla="*/ 424 h 664"/>
                      <a:gd name="T40" fmla="*/ 560 w 560"/>
                      <a:gd name="T41" fmla="*/ 436 h 664"/>
                      <a:gd name="T42" fmla="*/ 556 w 560"/>
                      <a:gd name="T43" fmla="*/ 447 h 664"/>
                      <a:gd name="T44" fmla="*/ 545 w 560"/>
                      <a:gd name="T45" fmla="*/ 451 h 664"/>
                      <a:gd name="T46" fmla="*/ 535 w 560"/>
                      <a:gd name="T47" fmla="*/ 457 h 664"/>
                      <a:gd name="T48" fmla="*/ 526 w 560"/>
                      <a:gd name="T49" fmla="*/ 465 h 664"/>
                      <a:gd name="T50" fmla="*/ 510 w 560"/>
                      <a:gd name="T51" fmla="*/ 468 h 664"/>
                      <a:gd name="T52" fmla="*/ 508 w 560"/>
                      <a:gd name="T53" fmla="*/ 478 h 664"/>
                      <a:gd name="T54" fmla="*/ 497 w 560"/>
                      <a:gd name="T55" fmla="*/ 484 h 664"/>
                      <a:gd name="T56" fmla="*/ 491 w 560"/>
                      <a:gd name="T57" fmla="*/ 493 h 664"/>
                      <a:gd name="T58" fmla="*/ 476 w 560"/>
                      <a:gd name="T59" fmla="*/ 505 h 664"/>
                      <a:gd name="T60" fmla="*/ 460 w 560"/>
                      <a:gd name="T61" fmla="*/ 507 h 664"/>
                      <a:gd name="T62" fmla="*/ 456 w 560"/>
                      <a:gd name="T63" fmla="*/ 518 h 664"/>
                      <a:gd name="T64" fmla="*/ 451 w 560"/>
                      <a:gd name="T65" fmla="*/ 530 h 664"/>
                      <a:gd name="T66" fmla="*/ 437 w 560"/>
                      <a:gd name="T67" fmla="*/ 541 h 664"/>
                      <a:gd name="T68" fmla="*/ 424 w 560"/>
                      <a:gd name="T69" fmla="*/ 549 h 664"/>
                      <a:gd name="T70" fmla="*/ 408 w 560"/>
                      <a:gd name="T71" fmla="*/ 559 h 664"/>
                      <a:gd name="T72" fmla="*/ 393 w 560"/>
                      <a:gd name="T73" fmla="*/ 572 h 664"/>
                      <a:gd name="T74" fmla="*/ 378 w 560"/>
                      <a:gd name="T75" fmla="*/ 587 h 664"/>
                      <a:gd name="T76" fmla="*/ 370 w 560"/>
                      <a:gd name="T77" fmla="*/ 603 h 664"/>
                      <a:gd name="T78" fmla="*/ 362 w 560"/>
                      <a:gd name="T79" fmla="*/ 618 h 664"/>
                      <a:gd name="T80" fmla="*/ 353 w 560"/>
                      <a:gd name="T81" fmla="*/ 632 h 664"/>
                      <a:gd name="T82" fmla="*/ 341 w 560"/>
                      <a:gd name="T83" fmla="*/ 649 h 664"/>
                      <a:gd name="T84" fmla="*/ 324 w 560"/>
                      <a:gd name="T85" fmla="*/ 662 h 664"/>
                      <a:gd name="T86" fmla="*/ 305 w 560"/>
                      <a:gd name="T87" fmla="*/ 662 h 664"/>
                      <a:gd name="T88" fmla="*/ 286 w 560"/>
                      <a:gd name="T89" fmla="*/ 643 h 664"/>
                      <a:gd name="T90" fmla="*/ 268 w 560"/>
                      <a:gd name="T91" fmla="*/ 611 h 664"/>
                      <a:gd name="T92" fmla="*/ 259 w 560"/>
                      <a:gd name="T93" fmla="*/ 586 h 664"/>
                      <a:gd name="T94" fmla="*/ 251 w 560"/>
                      <a:gd name="T95" fmla="*/ 562 h 664"/>
                      <a:gd name="T96" fmla="*/ 240 w 560"/>
                      <a:gd name="T97" fmla="*/ 536 h 664"/>
                      <a:gd name="T98" fmla="*/ 220 w 560"/>
                      <a:gd name="T99" fmla="*/ 503 h 664"/>
                      <a:gd name="T100" fmla="*/ 194 w 560"/>
                      <a:gd name="T101" fmla="*/ 468 h 664"/>
                      <a:gd name="T102" fmla="*/ 159 w 560"/>
                      <a:gd name="T103" fmla="*/ 432 h 664"/>
                      <a:gd name="T104" fmla="*/ 119 w 560"/>
                      <a:gd name="T105" fmla="*/ 394 h 664"/>
                      <a:gd name="T106" fmla="*/ 77 w 560"/>
                      <a:gd name="T107" fmla="*/ 346 h 664"/>
                      <a:gd name="T108" fmla="*/ 40 w 560"/>
                      <a:gd name="T109" fmla="*/ 284 h 664"/>
                      <a:gd name="T110" fmla="*/ 11 w 560"/>
                      <a:gd name="T111" fmla="*/ 232 h 664"/>
                      <a:gd name="T112" fmla="*/ 0 w 560"/>
                      <a:gd name="T113" fmla="*/ 205 h 66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560"/>
                      <a:gd name="T172" fmla="*/ 0 h 664"/>
                      <a:gd name="T173" fmla="*/ 560 w 560"/>
                      <a:gd name="T174" fmla="*/ 664 h 66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560" h="664">
                        <a:moveTo>
                          <a:pt x="46" y="0"/>
                        </a:moveTo>
                        <a:lnTo>
                          <a:pt x="48" y="2"/>
                        </a:lnTo>
                        <a:lnTo>
                          <a:pt x="50" y="4"/>
                        </a:lnTo>
                        <a:lnTo>
                          <a:pt x="50" y="6"/>
                        </a:lnTo>
                        <a:lnTo>
                          <a:pt x="52" y="10"/>
                        </a:lnTo>
                        <a:lnTo>
                          <a:pt x="53" y="11"/>
                        </a:lnTo>
                        <a:lnTo>
                          <a:pt x="55" y="15"/>
                        </a:lnTo>
                        <a:lnTo>
                          <a:pt x="57" y="19"/>
                        </a:lnTo>
                        <a:lnTo>
                          <a:pt x="61" y="25"/>
                        </a:lnTo>
                        <a:lnTo>
                          <a:pt x="63" y="29"/>
                        </a:lnTo>
                        <a:lnTo>
                          <a:pt x="67" y="34"/>
                        </a:lnTo>
                        <a:lnTo>
                          <a:pt x="69" y="40"/>
                        </a:lnTo>
                        <a:lnTo>
                          <a:pt x="73" y="46"/>
                        </a:lnTo>
                        <a:lnTo>
                          <a:pt x="77" y="52"/>
                        </a:lnTo>
                        <a:lnTo>
                          <a:pt x="80" y="58"/>
                        </a:lnTo>
                        <a:lnTo>
                          <a:pt x="84" y="65"/>
                        </a:lnTo>
                        <a:lnTo>
                          <a:pt x="88" y="71"/>
                        </a:lnTo>
                        <a:lnTo>
                          <a:pt x="92" y="79"/>
                        </a:lnTo>
                        <a:lnTo>
                          <a:pt x="96" y="86"/>
                        </a:lnTo>
                        <a:lnTo>
                          <a:pt x="100" y="94"/>
                        </a:lnTo>
                        <a:lnTo>
                          <a:pt x="103" y="102"/>
                        </a:lnTo>
                        <a:lnTo>
                          <a:pt x="107" y="109"/>
                        </a:lnTo>
                        <a:lnTo>
                          <a:pt x="113" y="119"/>
                        </a:lnTo>
                        <a:lnTo>
                          <a:pt x="117" y="127"/>
                        </a:lnTo>
                        <a:lnTo>
                          <a:pt x="121" y="134"/>
                        </a:lnTo>
                        <a:lnTo>
                          <a:pt x="124" y="144"/>
                        </a:lnTo>
                        <a:lnTo>
                          <a:pt x="130" y="152"/>
                        </a:lnTo>
                        <a:lnTo>
                          <a:pt x="134" y="161"/>
                        </a:lnTo>
                        <a:lnTo>
                          <a:pt x="138" y="169"/>
                        </a:lnTo>
                        <a:lnTo>
                          <a:pt x="142" y="178"/>
                        </a:lnTo>
                        <a:lnTo>
                          <a:pt x="146" y="188"/>
                        </a:lnTo>
                        <a:lnTo>
                          <a:pt x="151" y="198"/>
                        </a:lnTo>
                        <a:lnTo>
                          <a:pt x="155" y="207"/>
                        </a:lnTo>
                        <a:lnTo>
                          <a:pt x="161" y="217"/>
                        </a:lnTo>
                        <a:lnTo>
                          <a:pt x="167" y="226"/>
                        </a:lnTo>
                        <a:lnTo>
                          <a:pt x="172" y="238"/>
                        </a:lnTo>
                        <a:lnTo>
                          <a:pt x="178" y="248"/>
                        </a:lnTo>
                        <a:lnTo>
                          <a:pt x="184" y="259"/>
                        </a:lnTo>
                        <a:lnTo>
                          <a:pt x="190" y="271"/>
                        </a:lnTo>
                        <a:lnTo>
                          <a:pt x="195" y="282"/>
                        </a:lnTo>
                        <a:lnTo>
                          <a:pt x="203" y="292"/>
                        </a:lnTo>
                        <a:lnTo>
                          <a:pt x="209" y="303"/>
                        </a:lnTo>
                        <a:lnTo>
                          <a:pt x="217" y="315"/>
                        </a:lnTo>
                        <a:lnTo>
                          <a:pt x="222" y="326"/>
                        </a:lnTo>
                        <a:lnTo>
                          <a:pt x="230" y="338"/>
                        </a:lnTo>
                        <a:lnTo>
                          <a:pt x="236" y="349"/>
                        </a:lnTo>
                        <a:lnTo>
                          <a:pt x="243" y="361"/>
                        </a:lnTo>
                        <a:lnTo>
                          <a:pt x="249" y="370"/>
                        </a:lnTo>
                        <a:lnTo>
                          <a:pt x="257" y="382"/>
                        </a:lnTo>
                        <a:lnTo>
                          <a:pt x="263" y="392"/>
                        </a:lnTo>
                        <a:lnTo>
                          <a:pt x="268" y="401"/>
                        </a:lnTo>
                        <a:lnTo>
                          <a:pt x="276" y="411"/>
                        </a:lnTo>
                        <a:lnTo>
                          <a:pt x="282" y="420"/>
                        </a:lnTo>
                        <a:lnTo>
                          <a:pt x="288" y="430"/>
                        </a:lnTo>
                        <a:lnTo>
                          <a:pt x="293" y="438"/>
                        </a:lnTo>
                        <a:lnTo>
                          <a:pt x="297" y="445"/>
                        </a:lnTo>
                        <a:lnTo>
                          <a:pt x="303" y="453"/>
                        </a:lnTo>
                        <a:lnTo>
                          <a:pt x="307" y="459"/>
                        </a:lnTo>
                        <a:lnTo>
                          <a:pt x="311" y="466"/>
                        </a:lnTo>
                        <a:lnTo>
                          <a:pt x="314" y="470"/>
                        </a:lnTo>
                        <a:lnTo>
                          <a:pt x="318" y="476"/>
                        </a:lnTo>
                        <a:lnTo>
                          <a:pt x="322" y="480"/>
                        </a:lnTo>
                        <a:lnTo>
                          <a:pt x="324" y="484"/>
                        </a:lnTo>
                        <a:lnTo>
                          <a:pt x="326" y="484"/>
                        </a:lnTo>
                        <a:lnTo>
                          <a:pt x="326" y="486"/>
                        </a:lnTo>
                        <a:lnTo>
                          <a:pt x="328" y="486"/>
                        </a:lnTo>
                        <a:lnTo>
                          <a:pt x="328" y="488"/>
                        </a:lnTo>
                        <a:lnTo>
                          <a:pt x="330" y="488"/>
                        </a:lnTo>
                        <a:lnTo>
                          <a:pt x="332" y="490"/>
                        </a:lnTo>
                        <a:lnTo>
                          <a:pt x="334" y="490"/>
                        </a:lnTo>
                        <a:lnTo>
                          <a:pt x="334" y="491"/>
                        </a:lnTo>
                        <a:lnTo>
                          <a:pt x="336" y="491"/>
                        </a:lnTo>
                        <a:lnTo>
                          <a:pt x="337" y="491"/>
                        </a:lnTo>
                        <a:lnTo>
                          <a:pt x="339" y="493"/>
                        </a:lnTo>
                        <a:lnTo>
                          <a:pt x="341" y="493"/>
                        </a:lnTo>
                        <a:lnTo>
                          <a:pt x="343" y="493"/>
                        </a:lnTo>
                        <a:lnTo>
                          <a:pt x="345" y="493"/>
                        </a:lnTo>
                        <a:lnTo>
                          <a:pt x="347" y="493"/>
                        </a:lnTo>
                        <a:lnTo>
                          <a:pt x="347" y="491"/>
                        </a:lnTo>
                        <a:lnTo>
                          <a:pt x="349" y="491"/>
                        </a:lnTo>
                        <a:lnTo>
                          <a:pt x="351" y="491"/>
                        </a:lnTo>
                        <a:lnTo>
                          <a:pt x="353" y="491"/>
                        </a:lnTo>
                        <a:lnTo>
                          <a:pt x="355" y="490"/>
                        </a:lnTo>
                        <a:lnTo>
                          <a:pt x="357" y="490"/>
                        </a:lnTo>
                        <a:lnTo>
                          <a:pt x="361" y="490"/>
                        </a:lnTo>
                        <a:lnTo>
                          <a:pt x="362" y="488"/>
                        </a:lnTo>
                        <a:lnTo>
                          <a:pt x="364" y="488"/>
                        </a:lnTo>
                        <a:lnTo>
                          <a:pt x="368" y="486"/>
                        </a:lnTo>
                        <a:lnTo>
                          <a:pt x="370" y="486"/>
                        </a:lnTo>
                        <a:lnTo>
                          <a:pt x="374" y="484"/>
                        </a:lnTo>
                        <a:lnTo>
                          <a:pt x="378" y="484"/>
                        </a:lnTo>
                        <a:lnTo>
                          <a:pt x="380" y="482"/>
                        </a:lnTo>
                        <a:lnTo>
                          <a:pt x="384" y="480"/>
                        </a:lnTo>
                        <a:lnTo>
                          <a:pt x="387" y="480"/>
                        </a:lnTo>
                        <a:lnTo>
                          <a:pt x="391" y="478"/>
                        </a:lnTo>
                        <a:lnTo>
                          <a:pt x="395" y="476"/>
                        </a:lnTo>
                        <a:lnTo>
                          <a:pt x="399" y="474"/>
                        </a:lnTo>
                        <a:lnTo>
                          <a:pt x="403" y="472"/>
                        </a:lnTo>
                        <a:lnTo>
                          <a:pt x="407" y="470"/>
                        </a:lnTo>
                        <a:lnTo>
                          <a:pt x="410" y="468"/>
                        </a:lnTo>
                        <a:lnTo>
                          <a:pt x="414" y="466"/>
                        </a:lnTo>
                        <a:lnTo>
                          <a:pt x="418" y="465"/>
                        </a:lnTo>
                        <a:lnTo>
                          <a:pt x="422" y="463"/>
                        </a:lnTo>
                        <a:lnTo>
                          <a:pt x="428" y="461"/>
                        </a:lnTo>
                        <a:lnTo>
                          <a:pt x="432" y="459"/>
                        </a:lnTo>
                        <a:lnTo>
                          <a:pt x="435" y="457"/>
                        </a:lnTo>
                        <a:lnTo>
                          <a:pt x="441" y="453"/>
                        </a:lnTo>
                        <a:lnTo>
                          <a:pt x="445" y="451"/>
                        </a:lnTo>
                        <a:lnTo>
                          <a:pt x="449" y="449"/>
                        </a:lnTo>
                        <a:lnTo>
                          <a:pt x="453" y="447"/>
                        </a:lnTo>
                        <a:lnTo>
                          <a:pt x="456" y="445"/>
                        </a:lnTo>
                        <a:lnTo>
                          <a:pt x="460" y="443"/>
                        </a:lnTo>
                        <a:lnTo>
                          <a:pt x="462" y="442"/>
                        </a:lnTo>
                        <a:lnTo>
                          <a:pt x="466" y="440"/>
                        </a:lnTo>
                        <a:lnTo>
                          <a:pt x="470" y="438"/>
                        </a:lnTo>
                        <a:lnTo>
                          <a:pt x="472" y="438"/>
                        </a:lnTo>
                        <a:lnTo>
                          <a:pt x="474" y="436"/>
                        </a:lnTo>
                        <a:lnTo>
                          <a:pt x="478" y="434"/>
                        </a:lnTo>
                        <a:lnTo>
                          <a:pt x="479" y="434"/>
                        </a:lnTo>
                        <a:lnTo>
                          <a:pt x="481" y="432"/>
                        </a:lnTo>
                        <a:lnTo>
                          <a:pt x="483" y="432"/>
                        </a:lnTo>
                        <a:lnTo>
                          <a:pt x="485" y="430"/>
                        </a:lnTo>
                        <a:lnTo>
                          <a:pt x="487" y="430"/>
                        </a:lnTo>
                        <a:lnTo>
                          <a:pt x="489" y="428"/>
                        </a:lnTo>
                        <a:lnTo>
                          <a:pt x="491" y="428"/>
                        </a:lnTo>
                        <a:lnTo>
                          <a:pt x="493" y="428"/>
                        </a:lnTo>
                        <a:lnTo>
                          <a:pt x="495" y="428"/>
                        </a:lnTo>
                        <a:lnTo>
                          <a:pt x="495" y="426"/>
                        </a:lnTo>
                        <a:lnTo>
                          <a:pt x="497" y="426"/>
                        </a:lnTo>
                        <a:lnTo>
                          <a:pt x="499" y="426"/>
                        </a:lnTo>
                        <a:lnTo>
                          <a:pt x="501" y="426"/>
                        </a:lnTo>
                        <a:lnTo>
                          <a:pt x="503" y="426"/>
                        </a:lnTo>
                        <a:lnTo>
                          <a:pt x="504" y="424"/>
                        </a:lnTo>
                        <a:lnTo>
                          <a:pt x="506" y="424"/>
                        </a:lnTo>
                        <a:lnTo>
                          <a:pt x="508" y="424"/>
                        </a:lnTo>
                        <a:lnTo>
                          <a:pt x="510" y="424"/>
                        </a:lnTo>
                        <a:lnTo>
                          <a:pt x="512" y="424"/>
                        </a:lnTo>
                        <a:lnTo>
                          <a:pt x="514" y="424"/>
                        </a:lnTo>
                        <a:lnTo>
                          <a:pt x="516" y="424"/>
                        </a:lnTo>
                        <a:lnTo>
                          <a:pt x="518" y="424"/>
                        </a:lnTo>
                        <a:lnTo>
                          <a:pt x="520" y="424"/>
                        </a:lnTo>
                        <a:lnTo>
                          <a:pt x="522" y="424"/>
                        </a:lnTo>
                        <a:lnTo>
                          <a:pt x="524" y="424"/>
                        </a:lnTo>
                        <a:lnTo>
                          <a:pt x="526" y="424"/>
                        </a:lnTo>
                        <a:lnTo>
                          <a:pt x="526" y="422"/>
                        </a:lnTo>
                        <a:lnTo>
                          <a:pt x="527" y="422"/>
                        </a:lnTo>
                        <a:lnTo>
                          <a:pt x="529" y="422"/>
                        </a:lnTo>
                        <a:lnTo>
                          <a:pt x="531" y="422"/>
                        </a:lnTo>
                        <a:lnTo>
                          <a:pt x="533" y="422"/>
                        </a:lnTo>
                        <a:lnTo>
                          <a:pt x="535" y="422"/>
                        </a:lnTo>
                        <a:lnTo>
                          <a:pt x="537" y="422"/>
                        </a:lnTo>
                        <a:lnTo>
                          <a:pt x="539" y="422"/>
                        </a:lnTo>
                        <a:lnTo>
                          <a:pt x="541" y="422"/>
                        </a:lnTo>
                        <a:lnTo>
                          <a:pt x="543" y="422"/>
                        </a:lnTo>
                        <a:lnTo>
                          <a:pt x="545" y="422"/>
                        </a:lnTo>
                        <a:lnTo>
                          <a:pt x="547" y="422"/>
                        </a:lnTo>
                        <a:lnTo>
                          <a:pt x="549" y="422"/>
                        </a:lnTo>
                        <a:lnTo>
                          <a:pt x="550" y="422"/>
                        </a:lnTo>
                        <a:lnTo>
                          <a:pt x="552" y="422"/>
                        </a:lnTo>
                        <a:lnTo>
                          <a:pt x="554" y="424"/>
                        </a:lnTo>
                        <a:lnTo>
                          <a:pt x="556" y="424"/>
                        </a:lnTo>
                        <a:lnTo>
                          <a:pt x="558" y="426"/>
                        </a:lnTo>
                        <a:lnTo>
                          <a:pt x="558" y="428"/>
                        </a:lnTo>
                        <a:lnTo>
                          <a:pt x="560" y="428"/>
                        </a:lnTo>
                        <a:lnTo>
                          <a:pt x="560" y="430"/>
                        </a:lnTo>
                        <a:lnTo>
                          <a:pt x="560" y="432"/>
                        </a:lnTo>
                        <a:lnTo>
                          <a:pt x="560" y="434"/>
                        </a:lnTo>
                        <a:lnTo>
                          <a:pt x="560" y="436"/>
                        </a:lnTo>
                        <a:lnTo>
                          <a:pt x="560" y="438"/>
                        </a:lnTo>
                        <a:lnTo>
                          <a:pt x="560" y="440"/>
                        </a:lnTo>
                        <a:lnTo>
                          <a:pt x="560" y="442"/>
                        </a:lnTo>
                        <a:lnTo>
                          <a:pt x="560" y="443"/>
                        </a:lnTo>
                        <a:lnTo>
                          <a:pt x="558" y="443"/>
                        </a:lnTo>
                        <a:lnTo>
                          <a:pt x="558" y="445"/>
                        </a:lnTo>
                        <a:lnTo>
                          <a:pt x="558" y="447"/>
                        </a:lnTo>
                        <a:lnTo>
                          <a:pt x="556" y="447"/>
                        </a:lnTo>
                        <a:lnTo>
                          <a:pt x="556" y="449"/>
                        </a:lnTo>
                        <a:lnTo>
                          <a:pt x="554" y="449"/>
                        </a:lnTo>
                        <a:lnTo>
                          <a:pt x="554" y="451"/>
                        </a:lnTo>
                        <a:lnTo>
                          <a:pt x="552" y="451"/>
                        </a:lnTo>
                        <a:lnTo>
                          <a:pt x="550" y="451"/>
                        </a:lnTo>
                        <a:lnTo>
                          <a:pt x="549" y="451"/>
                        </a:lnTo>
                        <a:lnTo>
                          <a:pt x="547" y="451"/>
                        </a:lnTo>
                        <a:lnTo>
                          <a:pt x="545" y="451"/>
                        </a:lnTo>
                        <a:lnTo>
                          <a:pt x="545" y="453"/>
                        </a:lnTo>
                        <a:lnTo>
                          <a:pt x="543" y="453"/>
                        </a:lnTo>
                        <a:lnTo>
                          <a:pt x="543" y="455"/>
                        </a:lnTo>
                        <a:lnTo>
                          <a:pt x="541" y="455"/>
                        </a:lnTo>
                        <a:lnTo>
                          <a:pt x="539" y="455"/>
                        </a:lnTo>
                        <a:lnTo>
                          <a:pt x="539" y="457"/>
                        </a:lnTo>
                        <a:lnTo>
                          <a:pt x="537" y="457"/>
                        </a:lnTo>
                        <a:lnTo>
                          <a:pt x="535" y="457"/>
                        </a:lnTo>
                        <a:lnTo>
                          <a:pt x="533" y="457"/>
                        </a:lnTo>
                        <a:lnTo>
                          <a:pt x="531" y="457"/>
                        </a:lnTo>
                        <a:lnTo>
                          <a:pt x="529" y="457"/>
                        </a:lnTo>
                        <a:lnTo>
                          <a:pt x="529" y="459"/>
                        </a:lnTo>
                        <a:lnTo>
                          <a:pt x="529" y="461"/>
                        </a:lnTo>
                        <a:lnTo>
                          <a:pt x="527" y="461"/>
                        </a:lnTo>
                        <a:lnTo>
                          <a:pt x="527" y="463"/>
                        </a:lnTo>
                        <a:lnTo>
                          <a:pt x="526" y="465"/>
                        </a:lnTo>
                        <a:lnTo>
                          <a:pt x="524" y="466"/>
                        </a:lnTo>
                        <a:lnTo>
                          <a:pt x="522" y="466"/>
                        </a:lnTo>
                        <a:lnTo>
                          <a:pt x="520" y="468"/>
                        </a:lnTo>
                        <a:lnTo>
                          <a:pt x="518" y="468"/>
                        </a:lnTo>
                        <a:lnTo>
                          <a:pt x="516" y="468"/>
                        </a:lnTo>
                        <a:lnTo>
                          <a:pt x="514" y="468"/>
                        </a:lnTo>
                        <a:lnTo>
                          <a:pt x="512" y="468"/>
                        </a:lnTo>
                        <a:lnTo>
                          <a:pt x="510" y="468"/>
                        </a:lnTo>
                        <a:lnTo>
                          <a:pt x="508" y="468"/>
                        </a:lnTo>
                        <a:lnTo>
                          <a:pt x="508" y="470"/>
                        </a:lnTo>
                        <a:lnTo>
                          <a:pt x="510" y="470"/>
                        </a:lnTo>
                        <a:lnTo>
                          <a:pt x="510" y="472"/>
                        </a:lnTo>
                        <a:lnTo>
                          <a:pt x="508" y="472"/>
                        </a:lnTo>
                        <a:lnTo>
                          <a:pt x="508" y="474"/>
                        </a:lnTo>
                        <a:lnTo>
                          <a:pt x="508" y="476"/>
                        </a:lnTo>
                        <a:lnTo>
                          <a:pt x="508" y="478"/>
                        </a:lnTo>
                        <a:lnTo>
                          <a:pt x="506" y="478"/>
                        </a:lnTo>
                        <a:lnTo>
                          <a:pt x="506" y="480"/>
                        </a:lnTo>
                        <a:lnTo>
                          <a:pt x="504" y="480"/>
                        </a:lnTo>
                        <a:lnTo>
                          <a:pt x="503" y="480"/>
                        </a:lnTo>
                        <a:lnTo>
                          <a:pt x="503" y="482"/>
                        </a:lnTo>
                        <a:lnTo>
                          <a:pt x="501" y="482"/>
                        </a:lnTo>
                        <a:lnTo>
                          <a:pt x="499" y="482"/>
                        </a:lnTo>
                        <a:lnTo>
                          <a:pt x="497" y="484"/>
                        </a:lnTo>
                        <a:lnTo>
                          <a:pt x="495" y="484"/>
                        </a:lnTo>
                        <a:lnTo>
                          <a:pt x="495" y="486"/>
                        </a:lnTo>
                        <a:lnTo>
                          <a:pt x="493" y="486"/>
                        </a:lnTo>
                        <a:lnTo>
                          <a:pt x="493" y="488"/>
                        </a:lnTo>
                        <a:lnTo>
                          <a:pt x="493" y="490"/>
                        </a:lnTo>
                        <a:lnTo>
                          <a:pt x="493" y="491"/>
                        </a:lnTo>
                        <a:lnTo>
                          <a:pt x="491" y="491"/>
                        </a:lnTo>
                        <a:lnTo>
                          <a:pt x="491" y="493"/>
                        </a:lnTo>
                        <a:lnTo>
                          <a:pt x="489" y="495"/>
                        </a:lnTo>
                        <a:lnTo>
                          <a:pt x="487" y="497"/>
                        </a:lnTo>
                        <a:lnTo>
                          <a:pt x="485" y="499"/>
                        </a:lnTo>
                        <a:lnTo>
                          <a:pt x="483" y="501"/>
                        </a:lnTo>
                        <a:lnTo>
                          <a:pt x="481" y="501"/>
                        </a:lnTo>
                        <a:lnTo>
                          <a:pt x="479" y="503"/>
                        </a:lnTo>
                        <a:lnTo>
                          <a:pt x="478" y="503"/>
                        </a:lnTo>
                        <a:lnTo>
                          <a:pt x="476" y="505"/>
                        </a:lnTo>
                        <a:lnTo>
                          <a:pt x="474" y="505"/>
                        </a:lnTo>
                        <a:lnTo>
                          <a:pt x="472" y="505"/>
                        </a:lnTo>
                        <a:lnTo>
                          <a:pt x="470" y="505"/>
                        </a:lnTo>
                        <a:lnTo>
                          <a:pt x="468" y="505"/>
                        </a:lnTo>
                        <a:lnTo>
                          <a:pt x="466" y="507"/>
                        </a:lnTo>
                        <a:lnTo>
                          <a:pt x="464" y="507"/>
                        </a:lnTo>
                        <a:lnTo>
                          <a:pt x="462" y="507"/>
                        </a:lnTo>
                        <a:lnTo>
                          <a:pt x="460" y="507"/>
                        </a:lnTo>
                        <a:lnTo>
                          <a:pt x="460" y="509"/>
                        </a:lnTo>
                        <a:lnTo>
                          <a:pt x="458" y="509"/>
                        </a:lnTo>
                        <a:lnTo>
                          <a:pt x="458" y="511"/>
                        </a:lnTo>
                        <a:lnTo>
                          <a:pt x="458" y="513"/>
                        </a:lnTo>
                        <a:lnTo>
                          <a:pt x="458" y="514"/>
                        </a:lnTo>
                        <a:lnTo>
                          <a:pt x="458" y="516"/>
                        </a:lnTo>
                        <a:lnTo>
                          <a:pt x="458" y="518"/>
                        </a:lnTo>
                        <a:lnTo>
                          <a:pt x="456" y="518"/>
                        </a:lnTo>
                        <a:lnTo>
                          <a:pt x="456" y="520"/>
                        </a:lnTo>
                        <a:lnTo>
                          <a:pt x="456" y="522"/>
                        </a:lnTo>
                        <a:lnTo>
                          <a:pt x="455" y="522"/>
                        </a:lnTo>
                        <a:lnTo>
                          <a:pt x="455" y="524"/>
                        </a:lnTo>
                        <a:lnTo>
                          <a:pt x="453" y="526"/>
                        </a:lnTo>
                        <a:lnTo>
                          <a:pt x="453" y="528"/>
                        </a:lnTo>
                        <a:lnTo>
                          <a:pt x="451" y="528"/>
                        </a:lnTo>
                        <a:lnTo>
                          <a:pt x="451" y="530"/>
                        </a:lnTo>
                        <a:lnTo>
                          <a:pt x="449" y="532"/>
                        </a:lnTo>
                        <a:lnTo>
                          <a:pt x="447" y="532"/>
                        </a:lnTo>
                        <a:lnTo>
                          <a:pt x="445" y="534"/>
                        </a:lnTo>
                        <a:lnTo>
                          <a:pt x="445" y="536"/>
                        </a:lnTo>
                        <a:lnTo>
                          <a:pt x="443" y="538"/>
                        </a:lnTo>
                        <a:lnTo>
                          <a:pt x="441" y="538"/>
                        </a:lnTo>
                        <a:lnTo>
                          <a:pt x="439" y="539"/>
                        </a:lnTo>
                        <a:lnTo>
                          <a:pt x="437" y="541"/>
                        </a:lnTo>
                        <a:lnTo>
                          <a:pt x="435" y="541"/>
                        </a:lnTo>
                        <a:lnTo>
                          <a:pt x="433" y="543"/>
                        </a:lnTo>
                        <a:lnTo>
                          <a:pt x="432" y="545"/>
                        </a:lnTo>
                        <a:lnTo>
                          <a:pt x="430" y="545"/>
                        </a:lnTo>
                        <a:lnTo>
                          <a:pt x="430" y="547"/>
                        </a:lnTo>
                        <a:lnTo>
                          <a:pt x="428" y="547"/>
                        </a:lnTo>
                        <a:lnTo>
                          <a:pt x="426" y="549"/>
                        </a:lnTo>
                        <a:lnTo>
                          <a:pt x="424" y="549"/>
                        </a:lnTo>
                        <a:lnTo>
                          <a:pt x="422" y="551"/>
                        </a:lnTo>
                        <a:lnTo>
                          <a:pt x="420" y="551"/>
                        </a:lnTo>
                        <a:lnTo>
                          <a:pt x="418" y="553"/>
                        </a:lnTo>
                        <a:lnTo>
                          <a:pt x="416" y="555"/>
                        </a:lnTo>
                        <a:lnTo>
                          <a:pt x="414" y="555"/>
                        </a:lnTo>
                        <a:lnTo>
                          <a:pt x="412" y="557"/>
                        </a:lnTo>
                        <a:lnTo>
                          <a:pt x="410" y="557"/>
                        </a:lnTo>
                        <a:lnTo>
                          <a:pt x="408" y="559"/>
                        </a:lnTo>
                        <a:lnTo>
                          <a:pt x="407" y="561"/>
                        </a:lnTo>
                        <a:lnTo>
                          <a:pt x="405" y="561"/>
                        </a:lnTo>
                        <a:lnTo>
                          <a:pt x="403" y="562"/>
                        </a:lnTo>
                        <a:lnTo>
                          <a:pt x="401" y="564"/>
                        </a:lnTo>
                        <a:lnTo>
                          <a:pt x="399" y="566"/>
                        </a:lnTo>
                        <a:lnTo>
                          <a:pt x="397" y="568"/>
                        </a:lnTo>
                        <a:lnTo>
                          <a:pt x="395" y="570"/>
                        </a:lnTo>
                        <a:lnTo>
                          <a:pt x="393" y="572"/>
                        </a:lnTo>
                        <a:lnTo>
                          <a:pt x="391" y="574"/>
                        </a:lnTo>
                        <a:lnTo>
                          <a:pt x="389" y="576"/>
                        </a:lnTo>
                        <a:lnTo>
                          <a:pt x="387" y="578"/>
                        </a:lnTo>
                        <a:lnTo>
                          <a:pt x="385" y="580"/>
                        </a:lnTo>
                        <a:lnTo>
                          <a:pt x="384" y="582"/>
                        </a:lnTo>
                        <a:lnTo>
                          <a:pt x="382" y="584"/>
                        </a:lnTo>
                        <a:lnTo>
                          <a:pt x="380" y="586"/>
                        </a:lnTo>
                        <a:lnTo>
                          <a:pt x="378" y="587"/>
                        </a:lnTo>
                        <a:lnTo>
                          <a:pt x="378" y="589"/>
                        </a:lnTo>
                        <a:lnTo>
                          <a:pt x="376" y="591"/>
                        </a:lnTo>
                        <a:lnTo>
                          <a:pt x="374" y="593"/>
                        </a:lnTo>
                        <a:lnTo>
                          <a:pt x="374" y="595"/>
                        </a:lnTo>
                        <a:lnTo>
                          <a:pt x="372" y="597"/>
                        </a:lnTo>
                        <a:lnTo>
                          <a:pt x="372" y="599"/>
                        </a:lnTo>
                        <a:lnTo>
                          <a:pt x="370" y="601"/>
                        </a:lnTo>
                        <a:lnTo>
                          <a:pt x="370" y="603"/>
                        </a:lnTo>
                        <a:lnTo>
                          <a:pt x="368" y="605"/>
                        </a:lnTo>
                        <a:lnTo>
                          <a:pt x="368" y="607"/>
                        </a:lnTo>
                        <a:lnTo>
                          <a:pt x="366" y="609"/>
                        </a:lnTo>
                        <a:lnTo>
                          <a:pt x="366" y="611"/>
                        </a:lnTo>
                        <a:lnTo>
                          <a:pt x="364" y="612"/>
                        </a:lnTo>
                        <a:lnTo>
                          <a:pt x="364" y="614"/>
                        </a:lnTo>
                        <a:lnTo>
                          <a:pt x="362" y="616"/>
                        </a:lnTo>
                        <a:lnTo>
                          <a:pt x="362" y="618"/>
                        </a:lnTo>
                        <a:lnTo>
                          <a:pt x="361" y="620"/>
                        </a:lnTo>
                        <a:lnTo>
                          <a:pt x="361" y="622"/>
                        </a:lnTo>
                        <a:lnTo>
                          <a:pt x="359" y="622"/>
                        </a:lnTo>
                        <a:lnTo>
                          <a:pt x="359" y="624"/>
                        </a:lnTo>
                        <a:lnTo>
                          <a:pt x="357" y="626"/>
                        </a:lnTo>
                        <a:lnTo>
                          <a:pt x="357" y="628"/>
                        </a:lnTo>
                        <a:lnTo>
                          <a:pt x="355" y="630"/>
                        </a:lnTo>
                        <a:lnTo>
                          <a:pt x="353" y="632"/>
                        </a:lnTo>
                        <a:lnTo>
                          <a:pt x="353" y="634"/>
                        </a:lnTo>
                        <a:lnTo>
                          <a:pt x="351" y="635"/>
                        </a:lnTo>
                        <a:lnTo>
                          <a:pt x="349" y="637"/>
                        </a:lnTo>
                        <a:lnTo>
                          <a:pt x="347" y="639"/>
                        </a:lnTo>
                        <a:lnTo>
                          <a:pt x="345" y="643"/>
                        </a:lnTo>
                        <a:lnTo>
                          <a:pt x="343" y="645"/>
                        </a:lnTo>
                        <a:lnTo>
                          <a:pt x="341" y="647"/>
                        </a:lnTo>
                        <a:lnTo>
                          <a:pt x="341" y="649"/>
                        </a:lnTo>
                        <a:lnTo>
                          <a:pt x="339" y="651"/>
                        </a:lnTo>
                        <a:lnTo>
                          <a:pt x="337" y="653"/>
                        </a:lnTo>
                        <a:lnTo>
                          <a:pt x="334" y="655"/>
                        </a:lnTo>
                        <a:lnTo>
                          <a:pt x="332" y="657"/>
                        </a:lnTo>
                        <a:lnTo>
                          <a:pt x="330" y="659"/>
                        </a:lnTo>
                        <a:lnTo>
                          <a:pt x="328" y="659"/>
                        </a:lnTo>
                        <a:lnTo>
                          <a:pt x="326" y="660"/>
                        </a:lnTo>
                        <a:lnTo>
                          <a:pt x="324" y="662"/>
                        </a:lnTo>
                        <a:lnTo>
                          <a:pt x="322" y="662"/>
                        </a:lnTo>
                        <a:lnTo>
                          <a:pt x="320" y="662"/>
                        </a:lnTo>
                        <a:lnTo>
                          <a:pt x="316" y="664"/>
                        </a:lnTo>
                        <a:lnTo>
                          <a:pt x="314" y="664"/>
                        </a:lnTo>
                        <a:lnTo>
                          <a:pt x="313" y="664"/>
                        </a:lnTo>
                        <a:lnTo>
                          <a:pt x="311" y="664"/>
                        </a:lnTo>
                        <a:lnTo>
                          <a:pt x="307" y="662"/>
                        </a:lnTo>
                        <a:lnTo>
                          <a:pt x="305" y="662"/>
                        </a:lnTo>
                        <a:lnTo>
                          <a:pt x="303" y="660"/>
                        </a:lnTo>
                        <a:lnTo>
                          <a:pt x="301" y="660"/>
                        </a:lnTo>
                        <a:lnTo>
                          <a:pt x="297" y="659"/>
                        </a:lnTo>
                        <a:lnTo>
                          <a:pt x="295" y="657"/>
                        </a:lnTo>
                        <a:lnTo>
                          <a:pt x="293" y="653"/>
                        </a:lnTo>
                        <a:lnTo>
                          <a:pt x="290" y="651"/>
                        </a:lnTo>
                        <a:lnTo>
                          <a:pt x="288" y="647"/>
                        </a:lnTo>
                        <a:lnTo>
                          <a:pt x="286" y="643"/>
                        </a:lnTo>
                        <a:lnTo>
                          <a:pt x="282" y="639"/>
                        </a:lnTo>
                        <a:lnTo>
                          <a:pt x="280" y="634"/>
                        </a:lnTo>
                        <a:lnTo>
                          <a:pt x="278" y="630"/>
                        </a:lnTo>
                        <a:lnTo>
                          <a:pt x="276" y="626"/>
                        </a:lnTo>
                        <a:lnTo>
                          <a:pt x="274" y="622"/>
                        </a:lnTo>
                        <a:lnTo>
                          <a:pt x="272" y="618"/>
                        </a:lnTo>
                        <a:lnTo>
                          <a:pt x="270" y="614"/>
                        </a:lnTo>
                        <a:lnTo>
                          <a:pt x="268" y="611"/>
                        </a:lnTo>
                        <a:lnTo>
                          <a:pt x="266" y="609"/>
                        </a:lnTo>
                        <a:lnTo>
                          <a:pt x="266" y="605"/>
                        </a:lnTo>
                        <a:lnTo>
                          <a:pt x="265" y="601"/>
                        </a:lnTo>
                        <a:lnTo>
                          <a:pt x="263" y="599"/>
                        </a:lnTo>
                        <a:lnTo>
                          <a:pt x="263" y="595"/>
                        </a:lnTo>
                        <a:lnTo>
                          <a:pt x="261" y="591"/>
                        </a:lnTo>
                        <a:lnTo>
                          <a:pt x="261" y="589"/>
                        </a:lnTo>
                        <a:lnTo>
                          <a:pt x="259" y="586"/>
                        </a:lnTo>
                        <a:lnTo>
                          <a:pt x="259" y="584"/>
                        </a:lnTo>
                        <a:lnTo>
                          <a:pt x="257" y="582"/>
                        </a:lnTo>
                        <a:lnTo>
                          <a:pt x="257" y="578"/>
                        </a:lnTo>
                        <a:lnTo>
                          <a:pt x="255" y="576"/>
                        </a:lnTo>
                        <a:lnTo>
                          <a:pt x="255" y="572"/>
                        </a:lnTo>
                        <a:lnTo>
                          <a:pt x="253" y="570"/>
                        </a:lnTo>
                        <a:lnTo>
                          <a:pt x="253" y="566"/>
                        </a:lnTo>
                        <a:lnTo>
                          <a:pt x="251" y="562"/>
                        </a:lnTo>
                        <a:lnTo>
                          <a:pt x="251" y="561"/>
                        </a:lnTo>
                        <a:lnTo>
                          <a:pt x="249" y="557"/>
                        </a:lnTo>
                        <a:lnTo>
                          <a:pt x="247" y="555"/>
                        </a:lnTo>
                        <a:lnTo>
                          <a:pt x="247" y="551"/>
                        </a:lnTo>
                        <a:lnTo>
                          <a:pt x="245" y="547"/>
                        </a:lnTo>
                        <a:lnTo>
                          <a:pt x="243" y="543"/>
                        </a:lnTo>
                        <a:lnTo>
                          <a:pt x="242" y="539"/>
                        </a:lnTo>
                        <a:lnTo>
                          <a:pt x="240" y="536"/>
                        </a:lnTo>
                        <a:lnTo>
                          <a:pt x="238" y="532"/>
                        </a:lnTo>
                        <a:lnTo>
                          <a:pt x="236" y="528"/>
                        </a:lnTo>
                        <a:lnTo>
                          <a:pt x="234" y="524"/>
                        </a:lnTo>
                        <a:lnTo>
                          <a:pt x="232" y="520"/>
                        </a:lnTo>
                        <a:lnTo>
                          <a:pt x="230" y="514"/>
                        </a:lnTo>
                        <a:lnTo>
                          <a:pt x="226" y="511"/>
                        </a:lnTo>
                        <a:lnTo>
                          <a:pt x="224" y="507"/>
                        </a:lnTo>
                        <a:lnTo>
                          <a:pt x="220" y="503"/>
                        </a:lnTo>
                        <a:lnTo>
                          <a:pt x="219" y="499"/>
                        </a:lnTo>
                        <a:lnTo>
                          <a:pt x="215" y="493"/>
                        </a:lnTo>
                        <a:lnTo>
                          <a:pt x="211" y="490"/>
                        </a:lnTo>
                        <a:lnTo>
                          <a:pt x="209" y="486"/>
                        </a:lnTo>
                        <a:lnTo>
                          <a:pt x="205" y="482"/>
                        </a:lnTo>
                        <a:lnTo>
                          <a:pt x="201" y="476"/>
                        </a:lnTo>
                        <a:lnTo>
                          <a:pt x="197" y="472"/>
                        </a:lnTo>
                        <a:lnTo>
                          <a:pt x="194" y="468"/>
                        </a:lnTo>
                        <a:lnTo>
                          <a:pt x="190" y="463"/>
                        </a:lnTo>
                        <a:lnTo>
                          <a:pt x="184" y="459"/>
                        </a:lnTo>
                        <a:lnTo>
                          <a:pt x="180" y="455"/>
                        </a:lnTo>
                        <a:lnTo>
                          <a:pt x="176" y="449"/>
                        </a:lnTo>
                        <a:lnTo>
                          <a:pt x="172" y="445"/>
                        </a:lnTo>
                        <a:lnTo>
                          <a:pt x="167" y="440"/>
                        </a:lnTo>
                        <a:lnTo>
                          <a:pt x="163" y="436"/>
                        </a:lnTo>
                        <a:lnTo>
                          <a:pt x="159" y="432"/>
                        </a:lnTo>
                        <a:lnTo>
                          <a:pt x="153" y="426"/>
                        </a:lnTo>
                        <a:lnTo>
                          <a:pt x="149" y="422"/>
                        </a:lnTo>
                        <a:lnTo>
                          <a:pt x="144" y="417"/>
                        </a:lnTo>
                        <a:lnTo>
                          <a:pt x="138" y="413"/>
                        </a:lnTo>
                        <a:lnTo>
                          <a:pt x="134" y="407"/>
                        </a:lnTo>
                        <a:lnTo>
                          <a:pt x="128" y="403"/>
                        </a:lnTo>
                        <a:lnTo>
                          <a:pt x="124" y="397"/>
                        </a:lnTo>
                        <a:lnTo>
                          <a:pt x="119" y="394"/>
                        </a:lnTo>
                        <a:lnTo>
                          <a:pt x="113" y="388"/>
                        </a:lnTo>
                        <a:lnTo>
                          <a:pt x="107" y="384"/>
                        </a:lnTo>
                        <a:lnTo>
                          <a:pt x="103" y="378"/>
                        </a:lnTo>
                        <a:lnTo>
                          <a:pt x="98" y="372"/>
                        </a:lnTo>
                        <a:lnTo>
                          <a:pt x="92" y="365"/>
                        </a:lnTo>
                        <a:lnTo>
                          <a:pt x="86" y="359"/>
                        </a:lnTo>
                        <a:lnTo>
                          <a:pt x="82" y="351"/>
                        </a:lnTo>
                        <a:lnTo>
                          <a:pt x="77" y="346"/>
                        </a:lnTo>
                        <a:lnTo>
                          <a:pt x="71" y="338"/>
                        </a:lnTo>
                        <a:lnTo>
                          <a:pt x="67" y="330"/>
                        </a:lnTo>
                        <a:lnTo>
                          <a:pt x="61" y="322"/>
                        </a:lnTo>
                        <a:lnTo>
                          <a:pt x="57" y="315"/>
                        </a:lnTo>
                        <a:lnTo>
                          <a:pt x="52" y="307"/>
                        </a:lnTo>
                        <a:lnTo>
                          <a:pt x="48" y="299"/>
                        </a:lnTo>
                        <a:lnTo>
                          <a:pt x="44" y="292"/>
                        </a:lnTo>
                        <a:lnTo>
                          <a:pt x="40" y="284"/>
                        </a:lnTo>
                        <a:lnTo>
                          <a:pt x="34" y="278"/>
                        </a:lnTo>
                        <a:lnTo>
                          <a:pt x="30" y="271"/>
                        </a:lnTo>
                        <a:lnTo>
                          <a:pt x="27" y="263"/>
                        </a:lnTo>
                        <a:lnTo>
                          <a:pt x="25" y="257"/>
                        </a:lnTo>
                        <a:lnTo>
                          <a:pt x="21" y="250"/>
                        </a:lnTo>
                        <a:lnTo>
                          <a:pt x="17" y="244"/>
                        </a:lnTo>
                        <a:lnTo>
                          <a:pt x="15" y="238"/>
                        </a:lnTo>
                        <a:lnTo>
                          <a:pt x="11" y="232"/>
                        </a:lnTo>
                        <a:lnTo>
                          <a:pt x="9" y="226"/>
                        </a:lnTo>
                        <a:lnTo>
                          <a:pt x="7" y="223"/>
                        </a:lnTo>
                        <a:lnTo>
                          <a:pt x="6" y="219"/>
                        </a:lnTo>
                        <a:lnTo>
                          <a:pt x="4" y="215"/>
                        </a:lnTo>
                        <a:lnTo>
                          <a:pt x="2" y="211"/>
                        </a:lnTo>
                        <a:lnTo>
                          <a:pt x="2" y="209"/>
                        </a:lnTo>
                        <a:lnTo>
                          <a:pt x="0" y="207"/>
                        </a:lnTo>
                        <a:lnTo>
                          <a:pt x="0" y="205"/>
                        </a:lnTo>
                        <a:lnTo>
                          <a:pt x="46" y="0"/>
                        </a:lnTo>
                      </a:path>
                    </a:pathLst>
                  </a:custGeom>
                  <a:noFill/>
                  <a:ln w="0" cap="sq">
                    <a:solidFill>
                      <a:srgbClr val="634A3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35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4103" y="2439"/>
                    <a:ext cx="562" cy="766"/>
                  </a:xfrm>
                  <a:custGeom>
                    <a:avLst/>
                    <a:gdLst>
                      <a:gd name="T0" fmla="*/ 96 w 562"/>
                      <a:gd name="T1" fmla="*/ 19 h 766"/>
                      <a:gd name="T2" fmla="*/ 115 w 562"/>
                      <a:gd name="T3" fmla="*/ 71 h 766"/>
                      <a:gd name="T4" fmla="*/ 138 w 562"/>
                      <a:gd name="T5" fmla="*/ 142 h 766"/>
                      <a:gd name="T6" fmla="*/ 165 w 562"/>
                      <a:gd name="T7" fmla="*/ 224 h 766"/>
                      <a:gd name="T8" fmla="*/ 195 w 562"/>
                      <a:gd name="T9" fmla="*/ 320 h 766"/>
                      <a:gd name="T10" fmla="*/ 234 w 562"/>
                      <a:gd name="T11" fmla="*/ 424 h 766"/>
                      <a:gd name="T12" fmla="*/ 270 w 562"/>
                      <a:gd name="T13" fmla="*/ 514 h 766"/>
                      <a:gd name="T14" fmla="*/ 299 w 562"/>
                      <a:gd name="T15" fmla="*/ 566 h 766"/>
                      <a:gd name="T16" fmla="*/ 309 w 562"/>
                      <a:gd name="T17" fmla="*/ 574 h 766"/>
                      <a:gd name="T18" fmla="*/ 322 w 562"/>
                      <a:gd name="T19" fmla="*/ 576 h 766"/>
                      <a:gd name="T20" fmla="*/ 339 w 562"/>
                      <a:gd name="T21" fmla="*/ 572 h 766"/>
                      <a:gd name="T22" fmla="*/ 366 w 562"/>
                      <a:gd name="T23" fmla="*/ 562 h 766"/>
                      <a:gd name="T24" fmla="*/ 399 w 562"/>
                      <a:gd name="T25" fmla="*/ 547 h 766"/>
                      <a:gd name="T26" fmla="*/ 437 w 562"/>
                      <a:gd name="T27" fmla="*/ 528 h 766"/>
                      <a:gd name="T28" fmla="*/ 466 w 562"/>
                      <a:gd name="T29" fmla="*/ 512 h 766"/>
                      <a:gd name="T30" fmla="*/ 485 w 562"/>
                      <a:gd name="T31" fmla="*/ 505 h 766"/>
                      <a:gd name="T32" fmla="*/ 501 w 562"/>
                      <a:gd name="T33" fmla="*/ 501 h 766"/>
                      <a:gd name="T34" fmla="*/ 516 w 562"/>
                      <a:gd name="T35" fmla="*/ 501 h 766"/>
                      <a:gd name="T36" fmla="*/ 529 w 562"/>
                      <a:gd name="T37" fmla="*/ 497 h 766"/>
                      <a:gd name="T38" fmla="*/ 545 w 562"/>
                      <a:gd name="T39" fmla="*/ 497 h 766"/>
                      <a:gd name="T40" fmla="*/ 560 w 562"/>
                      <a:gd name="T41" fmla="*/ 503 h 766"/>
                      <a:gd name="T42" fmla="*/ 562 w 562"/>
                      <a:gd name="T43" fmla="*/ 518 h 766"/>
                      <a:gd name="T44" fmla="*/ 554 w 562"/>
                      <a:gd name="T45" fmla="*/ 530 h 766"/>
                      <a:gd name="T46" fmla="*/ 541 w 562"/>
                      <a:gd name="T47" fmla="*/ 534 h 766"/>
                      <a:gd name="T48" fmla="*/ 527 w 562"/>
                      <a:gd name="T49" fmla="*/ 536 h 766"/>
                      <a:gd name="T50" fmla="*/ 520 w 562"/>
                      <a:gd name="T51" fmla="*/ 547 h 766"/>
                      <a:gd name="T52" fmla="*/ 506 w 562"/>
                      <a:gd name="T53" fmla="*/ 549 h 766"/>
                      <a:gd name="T54" fmla="*/ 502 w 562"/>
                      <a:gd name="T55" fmla="*/ 560 h 766"/>
                      <a:gd name="T56" fmla="*/ 489 w 562"/>
                      <a:gd name="T57" fmla="*/ 566 h 766"/>
                      <a:gd name="T58" fmla="*/ 483 w 562"/>
                      <a:gd name="T59" fmla="*/ 578 h 766"/>
                      <a:gd name="T60" fmla="*/ 474 w 562"/>
                      <a:gd name="T61" fmla="*/ 587 h 766"/>
                      <a:gd name="T62" fmla="*/ 458 w 562"/>
                      <a:gd name="T63" fmla="*/ 591 h 766"/>
                      <a:gd name="T64" fmla="*/ 447 w 562"/>
                      <a:gd name="T65" fmla="*/ 595 h 766"/>
                      <a:gd name="T66" fmla="*/ 445 w 562"/>
                      <a:gd name="T67" fmla="*/ 608 h 766"/>
                      <a:gd name="T68" fmla="*/ 435 w 562"/>
                      <a:gd name="T69" fmla="*/ 622 h 766"/>
                      <a:gd name="T70" fmla="*/ 420 w 562"/>
                      <a:gd name="T71" fmla="*/ 633 h 766"/>
                      <a:gd name="T72" fmla="*/ 405 w 562"/>
                      <a:gd name="T73" fmla="*/ 643 h 766"/>
                      <a:gd name="T74" fmla="*/ 389 w 562"/>
                      <a:gd name="T75" fmla="*/ 653 h 766"/>
                      <a:gd name="T76" fmla="*/ 374 w 562"/>
                      <a:gd name="T77" fmla="*/ 666 h 766"/>
                      <a:gd name="T78" fmla="*/ 359 w 562"/>
                      <a:gd name="T79" fmla="*/ 685 h 766"/>
                      <a:gd name="T80" fmla="*/ 347 w 562"/>
                      <a:gd name="T81" fmla="*/ 701 h 766"/>
                      <a:gd name="T82" fmla="*/ 341 w 562"/>
                      <a:gd name="T83" fmla="*/ 716 h 766"/>
                      <a:gd name="T84" fmla="*/ 330 w 562"/>
                      <a:gd name="T85" fmla="*/ 733 h 766"/>
                      <a:gd name="T86" fmla="*/ 314 w 562"/>
                      <a:gd name="T87" fmla="*/ 753 h 766"/>
                      <a:gd name="T88" fmla="*/ 297 w 562"/>
                      <a:gd name="T89" fmla="*/ 766 h 766"/>
                      <a:gd name="T90" fmla="*/ 274 w 562"/>
                      <a:gd name="T91" fmla="*/ 764 h 766"/>
                      <a:gd name="T92" fmla="*/ 253 w 562"/>
                      <a:gd name="T93" fmla="*/ 739 h 766"/>
                      <a:gd name="T94" fmla="*/ 236 w 562"/>
                      <a:gd name="T95" fmla="*/ 705 h 766"/>
                      <a:gd name="T96" fmla="*/ 226 w 562"/>
                      <a:gd name="T97" fmla="*/ 678 h 766"/>
                      <a:gd name="T98" fmla="*/ 217 w 562"/>
                      <a:gd name="T99" fmla="*/ 651 h 766"/>
                      <a:gd name="T100" fmla="*/ 203 w 562"/>
                      <a:gd name="T101" fmla="*/ 620 h 766"/>
                      <a:gd name="T102" fmla="*/ 184 w 562"/>
                      <a:gd name="T103" fmla="*/ 580 h 766"/>
                      <a:gd name="T104" fmla="*/ 159 w 562"/>
                      <a:gd name="T105" fmla="*/ 536 h 766"/>
                      <a:gd name="T106" fmla="*/ 128 w 562"/>
                      <a:gd name="T107" fmla="*/ 489 h 766"/>
                      <a:gd name="T108" fmla="*/ 92 w 562"/>
                      <a:gd name="T109" fmla="*/ 440 h 766"/>
                      <a:gd name="T110" fmla="*/ 55 w 562"/>
                      <a:gd name="T111" fmla="*/ 376 h 766"/>
                      <a:gd name="T112" fmla="*/ 25 w 562"/>
                      <a:gd name="T113" fmla="*/ 303 h 766"/>
                      <a:gd name="T114" fmla="*/ 5 w 562"/>
                      <a:gd name="T115" fmla="*/ 244 h 766"/>
                      <a:gd name="T116" fmla="*/ 88 w 562"/>
                      <a:gd name="T117" fmla="*/ 0 h 76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562"/>
                      <a:gd name="T178" fmla="*/ 0 h 766"/>
                      <a:gd name="T179" fmla="*/ 562 w 562"/>
                      <a:gd name="T180" fmla="*/ 766 h 766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562" h="766">
                        <a:moveTo>
                          <a:pt x="88" y="0"/>
                        </a:moveTo>
                        <a:lnTo>
                          <a:pt x="88" y="2"/>
                        </a:lnTo>
                        <a:lnTo>
                          <a:pt x="88" y="4"/>
                        </a:lnTo>
                        <a:lnTo>
                          <a:pt x="90" y="6"/>
                        </a:lnTo>
                        <a:lnTo>
                          <a:pt x="90" y="8"/>
                        </a:lnTo>
                        <a:lnTo>
                          <a:pt x="92" y="11"/>
                        </a:lnTo>
                        <a:lnTo>
                          <a:pt x="94" y="15"/>
                        </a:lnTo>
                        <a:lnTo>
                          <a:pt x="96" y="19"/>
                        </a:lnTo>
                        <a:lnTo>
                          <a:pt x="98" y="25"/>
                        </a:lnTo>
                        <a:lnTo>
                          <a:pt x="99" y="31"/>
                        </a:lnTo>
                        <a:lnTo>
                          <a:pt x="101" y="36"/>
                        </a:lnTo>
                        <a:lnTo>
                          <a:pt x="103" y="42"/>
                        </a:lnTo>
                        <a:lnTo>
                          <a:pt x="105" y="48"/>
                        </a:lnTo>
                        <a:lnTo>
                          <a:pt x="109" y="56"/>
                        </a:lnTo>
                        <a:lnTo>
                          <a:pt x="111" y="63"/>
                        </a:lnTo>
                        <a:lnTo>
                          <a:pt x="115" y="71"/>
                        </a:lnTo>
                        <a:lnTo>
                          <a:pt x="117" y="79"/>
                        </a:lnTo>
                        <a:lnTo>
                          <a:pt x="121" y="86"/>
                        </a:lnTo>
                        <a:lnTo>
                          <a:pt x="122" y="96"/>
                        </a:lnTo>
                        <a:lnTo>
                          <a:pt x="126" y="104"/>
                        </a:lnTo>
                        <a:lnTo>
                          <a:pt x="128" y="113"/>
                        </a:lnTo>
                        <a:lnTo>
                          <a:pt x="132" y="123"/>
                        </a:lnTo>
                        <a:lnTo>
                          <a:pt x="136" y="132"/>
                        </a:lnTo>
                        <a:lnTo>
                          <a:pt x="138" y="142"/>
                        </a:lnTo>
                        <a:lnTo>
                          <a:pt x="142" y="152"/>
                        </a:lnTo>
                        <a:lnTo>
                          <a:pt x="146" y="163"/>
                        </a:lnTo>
                        <a:lnTo>
                          <a:pt x="149" y="173"/>
                        </a:lnTo>
                        <a:lnTo>
                          <a:pt x="151" y="182"/>
                        </a:lnTo>
                        <a:lnTo>
                          <a:pt x="155" y="194"/>
                        </a:lnTo>
                        <a:lnTo>
                          <a:pt x="157" y="203"/>
                        </a:lnTo>
                        <a:lnTo>
                          <a:pt x="161" y="215"/>
                        </a:lnTo>
                        <a:lnTo>
                          <a:pt x="165" y="224"/>
                        </a:lnTo>
                        <a:lnTo>
                          <a:pt x="167" y="236"/>
                        </a:lnTo>
                        <a:lnTo>
                          <a:pt x="170" y="248"/>
                        </a:lnTo>
                        <a:lnTo>
                          <a:pt x="174" y="259"/>
                        </a:lnTo>
                        <a:lnTo>
                          <a:pt x="178" y="271"/>
                        </a:lnTo>
                        <a:lnTo>
                          <a:pt x="182" y="284"/>
                        </a:lnTo>
                        <a:lnTo>
                          <a:pt x="186" y="296"/>
                        </a:lnTo>
                        <a:lnTo>
                          <a:pt x="190" y="309"/>
                        </a:lnTo>
                        <a:lnTo>
                          <a:pt x="195" y="320"/>
                        </a:lnTo>
                        <a:lnTo>
                          <a:pt x="199" y="334"/>
                        </a:lnTo>
                        <a:lnTo>
                          <a:pt x="203" y="347"/>
                        </a:lnTo>
                        <a:lnTo>
                          <a:pt x="209" y="361"/>
                        </a:lnTo>
                        <a:lnTo>
                          <a:pt x="215" y="374"/>
                        </a:lnTo>
                        <a:lnTo>
                          <a:pt x="218" y="386"/>
                        </a:lnTo>
                        <a:lnTo>
                          <a:pt x="224" y="399"/>
                        </a:lnTo>
                        <a:lnTo>
                          <a:pt x="228" y="413"/>
                        </a:lnTo>
                        <a:lnTo>
                          <a:pt x="234" y="424"/>
                        </a:lnTo>
                        <a:lnTo>
                          <a:pt x="238" y="438"/>
                        </a:lnTo>
                        <a:lnTo>
                          <a:pt x="243" y="449"/>
                        </a:lnTo>
                        <a:lnTo>
                          <a:pt x="247" y="461"/>
                        </a:lnTo>
                        <a:lnTo>
                          <a:pt x="253" y="472"/>
                        </a:lnTo>
                        <a:lnTo>
                          <a:pt x="257" y="484"/>
                        </a:lnTo>
                        <a:lnTo>
                          <a:pt x="263" y="495"/>
                        </a:lnTo>
                        <a:lnTo>
                          <a:pt x="266" y="505"/>
                        </a:lnTo>
                        <a:lnTo>
                          <a:pt x="270" y="514"/>
                        </a:lnTo>
                        <a:lnTo>
                          <a:pt x="276" y="522"/>
                        </a:lnTo>
                        <a:lnTo>
                          <a:pt x="280" y="532"/>
                        </a:lnTo>
                        <a:lnTo>
                          <a:pt x="284" y="539"/>
                        </a:lnTo>
                        <a:lnTo>
                          <a:pt x="288" y="545"/>
                        </a:lnTo>
                        <a:lnTo>
                          <a:pt x="289" y="553"/>
                        </a:lnTo>
                        <a:lnTo>
                          <a:pt x="293" y="557"/>
                        </a:lnTo>
                        <a:lnTo>
                          <a:pt x="297" y="562"/>
                        </a:lnTo>
                        <a:lnTo>
                          <a:pt x="299" y="566"/>
                        </a:lnTo>
                        <a:lnTo>
                          <a:pt x="301" y="566"/>
                        </a:lnTo>
                        <a:lnTo>
                          <a:pt x="301" y="568"/>
                        </a:lnTo>
                        <a:lnTo>
                          <a:pt x="303" y="568"/>
                        </a:lnTo>
                        <a:lnTo>
                          <a:pt x="303" y="570"/>
                        </a:lnTo>
                        <a:lnTo>
                          <a:pt x="305" y="570"/>
                        </a:lnTo>
                        <a:lnTo>
                          <a:pt x="307" y="572"/>
                        </a:lnTo>
                        <a:lnTo>
                          <a:pt x="309" y="572"/>
                        </a:lnTo>
                        <a:lnTo>
                          <a:pt x="309" y="574"/>
                        </a:lnTo>
                        <a:lnTo>
                          <a:pt x="311" y="574"/>
                        </a:lnTo>
                        <a:lnTo>
                          <a:pt x="312" y="574"/>
                        </a:lnTo>
                        <a:lnTo>
                          <a:pt x="312" y="576"/>
                        </a:lnTo>
                        <a:lnTo>
                          <a:pt x="314" y="576"/>
                        </a:lnTo>
                        <a:lnTo>
                          <a:pt x="316" y="576"/>
                        </a:lnTo>
                        <a:lnTo>
                          <a:pt x="318" y="576"/>
                        </a:lnTo>
                        <a:lnTo>
                          <a:pt x="320" y="576"/>
                        </a:lnTo>
                        <a:lnTo>
                          <a:pt x="322" y="576"/>
                        </a:lnTo>
                        <a:lnTo>
                          <a:pt x="324" y="576"/>
                        </a:lnTo>
                        <a:lnTo>
                          <a:pt x="326" y="576"/>
                        </a:lnTo>
                        <a:lnTo>
                          <a:pt x="328" y="576"/>
                        </a:lnTo>
                        <a:lnTo>
                          <a:pt x="330" y="574"/>
                        </a:lnTo>
                        <a:lnTo>
                          <a:pt x="332" y="574"/>
                        </a:lnTo>
                        <a:lnTo>
                          <a:pt x="334" y="574"/>
                        </a:lnTo>
                        <a:lnTo>
                          <a:pt x="335" y="572"/>
                        </a:lnTo>
                        <a:lnTo>
                          <a:pt x="339" y="572"/>
                        </a:lnTo>
                        <a:lnTo>
                          <a:pt x="341" y="572"/>
                        </a:lnTo>
                        <a:lnTo>
                          <a:pt x="345" y="570"/>
                        </a:lnTo>
                        <a:lnTo>
                          <a:pt x="349" y="568"/>
                        </a:lnTo>
                        <a:lnTo>
                          <a:pt x="351" y="568"/>
                        </a:lnTo>
                        <a:lnTo>
                          <a:pt x="355" y="566"/>
                        </a:lnTo>
                        <a:lnTo>
                          <a:pt x="359" y="564"/>
                        </a:lnTo>
                        <a:lnTo>
                          <a:pt x="362" y="564"/>
                        </a:lnTo>
                        <a:lnTo>
                          <a:pt x="366" y="562"/>
                        </a:lnTo>
                        <a:lnTo>
                          <a:pt x="370" y="560"/>
                        </a:lnTo>
                        <a:lnTo>
                          <a:pt x="374" y="559"/>
                        </a:lnTo>
                        <a:lnTo>
                          <a:pt x="378" y="557"/>
                        </a:lnTo>
                        <a:lnTo>
                          <a:pt x="382" y="555"/>
                        </a:lnTo>
                        <a:lnTo>
                          <a:pt x="385" y="553"/>
                        </a:lnTo>
                        <a:lnTo>
                          <a:pt x="391" y="551"/>
                        </a:lnTo>
                        <a:lnTo>
                          <a:pt x="395" y="549"/>
                        </a:lnTo>
                        <a:lnTo>
                          <a:pt x="399" y="547"/>
                        </a:lnTo>
                        <a:lnTo>
                          <a:pt x="405" y="545"/>
                        </a:lnTo>
                        <a:lnTo>
                          <a:pt x="408" y="543"/>
                        </a:lnTo>
                        <a:lnTo>
                          <a:pt x="414" y="539"/>
                        </a:lnTo>
                        <a:lnTo>
                          <a:pt x="418" y="537"/>
                        </a:lnTo>
                        <a:lnTo>
                          <a:pt x="424" y="536"/>
                        </a:lnTo>
                        <a:lnTo>
                          <a:pt x="428" y="532"/>
                        </a:lnTo>
                        <a:lnTo>
                          <a:pt x="433" y="530"/>
                        </a:lnTo>
                        <a:lnTo>
                          <a:pt x="437" y="528"/>
                        </a:lnTo>
                        <a:lnTo>
                          <a:pt x="441" y="526"/>
                        </a:lnTo>
                        <a:lnTo>
                          <a:pt x="447" y="522"/>
                        </a:lnTo>
                        <a:lnTo>
                          <a:pt x="451" y="520"/>
                        </a:lnTo>
                        <a:lnTo>
                          <a:pt x="454" y="518"/>
                        </a:lnTo>
                        <a:lnTo>
                          <a:pt x="456" y="516"/>
                        </a:lnTo>
                        <a:lnTo>
                          <a:pt x="460" y="516"/>
                        </a:lnTo>
                        <a:lnTo>
                          <a:pt x="464" y="514"/>
                        </a:lnTo>
                        <a:lnTo>
                          <a:pt x="466" y="512"/>
                        </a:lnTo>
                        <a:lnTo>
                          <a:pt x="470" y="511"/>
                        </a:lnTo>
                        <a:lnTo>
                          <a:pt x="472" y="511"/>
                        </a:lnTo>
                        <a:lnTo>
                          <a:pt x="474" y="509"/>
                        </a:lnTo>
                        <a:lnTo>
                          <a:pt x="477" y="509"/>
                        </a:lnTo>
                        <a:lnTo>
                          <a:pt x="479" y="507"/>
                        </a:lnTo>
                        <a:lnTo>
                          <a:pt x="481" y="507"/>
                        </a:lnTo>
                        <a:lnTo>
                          <a:pt x="483" y="505"/>
                        </a:lnTo>
                        <a:lnTo>
                          <a:pt x="485" y="505"/>
                        </a:lnTo>
                        <a:lnTo>
                          <a:pt x="487" y="505"/>
                        </a:lnTo>
                        <a:lnTo>
                          <a:pt x="489" y="503"/>
                        </a:lnTo>
                        <a:lnTo>
                          <a:pt x="491" y="503"/>
                        </a:lnTo>
                        <a:lnTo>
                          <a:pt x="493" y="503"/>
                        </a:lnTo>
                        <a:lnTo>
                          <a:pt x="495" y="501"/>
                        </a:lnTo>
                        <a:lnTo>
                          <a:pt x="497" y="501"/>
                        </a:lnTo>
                        <a:lnTo>
                          <a:pt x="499" y="501"/>
                        </a:lnTo>
                        <a:lnTo>
                          <a:pt x="501" y="501"/>
                        </a:lnTo>
                        <a:lnTo>
                          <a:pt x="502" y="501"/>
                        </a:lnTo>
                        <a:lnTo>
                          <a:pt x="504" y="501"/>
                        </a:lnTo>
                        <a:lnTo>
                          <a:pt x="506" y="501"/>
                        </a:lnTo>
                        <a:lnTo>
                          <a:pt x="508" y="501"/>
                        </a:lnTo>
                        <a:lnTo>
                          <a:pt x="510" y="501"/>
                        </a:lnTo>
                        <a:lnTo>
                          <a:pt x="512" y="501"/>
                        </a:lnTo>
                        <a:lnTo>
                          <a:pt x="514" y="501"/>
                        </a:lnTo>
                        <a:lnTo>
                          <a:pt x="516" y="501"/>
                        </a:lnTo>
                        <a:lnTo>
                          <a:pt x="516" y="499"/>
                        </a:lnTo>
                        <a:lnTo>
                          <a:pt x="518" y="499"/>
                        </a:lnTo>
                        <a:lnTo>
                          <a:pt x="520" y="499"/>
                        </a:lnTo>
                        <a:lnTo>
                          <a:pt x="522" y="499"/>
                        </a:lnTo>
                        <a:lnTo>
                          <a:pt x="524" y="499"/>
                        </a:lnTo>
                        <a:lnTo>
                          <a:pt x="525" y="499"/>
                        </a:lnTo>
                        <a:lnTo>
                          <a:pt x="527" y="499"/>
                        </a:lnTo>
                        <a:lnTo>
                          <a:pt x="529" y="497"/>
                        </a:lnTo>
                        <a:lnTo>
                          <a:pt x="531" y="497"/>
                        </a:lnTo>
                        <a:lnTo>
                          <a:pt x="533" y="497"/>
                        </a:lnTo>
                        <a:lnTo>
                          <a:pt x="535" y="497"/>
                        </a:lnTo>
                        <a:lnTo>
                          <a:pt x="537" y="497"/>
                        </a:lnTo>
                        <a:lnTo>
                          <a:pt x="539" y="497"/>
                        </a:lnTo>
                        <a:lnTo>
                          <a:pt x="541" y="497"/>
                        </a:lnTo>
                        <a:lnTo>
                          <a:pt x="543" y="497"/>
                        </a:lnTo>
                        <a:lnTo>
                          <a:pt x="545" y="497"/>
                        </a:lnTo>
                        <a:lnTo>
                          <a:pt x="547" y="497"/>
                        </a:lnTo>
                        <a:lnTo>
                          <a:pt x="548" y="497"/>
                        </a:lnTo>
                        <a:lnTo>
                          <a:pt x="550" y="497"/>
                        </a:lnTo>
                        <a:lnTo>
                          <a:pt x="552" y="497"/>
                        </a:lnTo>
                        <a:lnTo>
                          <a:pt x="554" y="499"/>
                        </a:lnTo>
                        <a:lnTo>
                          <a:pt x="556" y="499"/>
                        </a:lnTo>
                        <a:lnTo>
                          <a:pt x="558" y="501"/>
                        </a:lnTo>
                        <a:lnTo>
                          <a:pt x="560" y="503"/>
                        </a:lnTo>
                        <a:lnTo>
                          <a:pt x="560" y="505"/>
                        </a:lnTo>
                        <a:lnTo>
                          <a:pt x="562" y="507"/>
                        </a:lnTo>
                        <a:lnTo>
                          <a:pt x="562" y="509"/>
                        </a:lnTo>
                        <a:lnTo>
                          <a:pt x="562" y="511"/>
                        </a:lnTo>
                        <a:lnTo>
                          <a:pt x="562" y="512"/>
                        </a:lnTo>
                        <a:lnTo>
                          <a:pt x="562" y="514"/>
                        </a:lnTo>
                        <a:lnTo>
                          <a:pt x="562" y="516"/>
                        </a:lnTo>
                        <a:lnTo>
                          <a:pt x="562" y="518"/>
                        </a:lnTo>
                        <a:lnTo>
                          <a:pt x="562" y="520"/>
                        </a:lnTo>
                        <a:lnTo>
                          <a:pt x="560" y="520"/>
                        </a:lnTo>
                        <a:lnTo>
                          <a:pt x="560" y="522"/>
                        </a:lnTo>
                        <a:lnTo>
                          <a:pt x="560" y="524"/>
                        </a:lnTo>
                        <a:lnTo>
                          <a:pt x="558" y="526"/>
                        </a:lnTo>
                        <a:lnTo>
                          <a:pt x="556" y="528"/>
                        </a:lnTo>
                        <a:lnTo>
                          <a:pt x="554" y="528"/>
                        </a:lnTo>
                        <a:lnTo>
                          <a:pt x="554" y="530"/>
                        </a:lnTo>
                        <a:lnTo>
                          <a:pt x="552" y="530"/>
                        </a:lnTo>
                        <a:lnTo>
                          <a:pt x="550" y="530"/>
                        </a:lnTo>
                        <a:lnTo>
                          <a:pt x="548" y="530"/>
                        </a:lnTo>
                        <a:lnTo>
                          <a:pt x="547" y="530"/>
                        </a:lnTo>
                        <a:lnTo>
                          <a:pt x="545" y="530"/>
                        </a:lnTo>
                        <a:lnTo>
                          <a:pt x="543" y="530"/>
                        </a:lnTo>
                        <a:lnTo>
                          <a:pt x="543" y="532"/>
                        </a:lnTo>
                        <a:lnTo>
                          <a:pt x="541" y="534"/>
                        </a:lnTo>
                        <a:lnTo>
                          <a:pt x="539" y="534"/>
                        </a:lnTo>
                        <a:lnTo>
                          <a:pt x="539" y="536"/>
                        </a:lnTo>
                        <a:lnTo>
                          <a:pt x="537" y="536"/>
                        </a:lnTo>
                        <a:lnTo>
                          <a:pt x="535" y="536"/>
                        </a:lnTo>
                        <a:lnTo>
                          <a:pt x="533" y="536"/>
                        </a:lnTo>
                        <a:lnTo>
                          <a:pt x="531" y="536"/>
                        </a:lnTo>
                        <a:lnTo>
                          <a:pt x="529" y="536"/>
                        </a:lnTo>
                        <a:lnTo>
                          <a:pt x="527" y="536"/>
                        </a:lnTo>
                        <a:lnTo>
                          <a:pt x="527" y="537"/>
                        </a:lnTo>
                        <a:lnTo>
                          <a:pt x="527" y="539"/>
                        </a:lnTo>
                        <a:lnTo>
                          <a:pt x="525" y="541"/>
                        </a:lnTo>
                        <a:lnTo>
                          <a:pt x="525" y="543"/>
                        </a:lnTo>
                        <a:lnTo>
                          <a:pt x="524" y="543"/>
                        </a:lnTo>
                        <a:lnTo>
                          <a:pt x="524" y="545"/>
                        </a:lnTo>
                        <a:lnTo>
                          <a:pt x="522" y="545"/>
                        </a:lnTo>
                        <a:lnTo>
                          <a:pt x="520" y="547"/>
                        </a:lnTo>
                        <a:lnTo>
                          <a:pt x="518" y="547"/>
                        </a:lnTo>
                        <a:lnTo>
                          <a:pt x="518" y="549"/>
                        </a:lnTo>
                        <a:lnTo>
                          <a:pt x="516" y="549"/>
                        </a:lnTo>
                        <a:lnTo>
                          <a:pt x="514" y="549"/>
                        </a:lnTo>
                        <a:lnTo>
                          <a:pt x="512" y="549"/>
                        </a:lnTo>
                        <a:lnTo>
                          <a:pt x="510" y="549"/>
                        </a:lnTo>
                        <a:lnTo>
                          <a:pt x="508" y="549"/>
                        </a:lnTo>
                        <a:lnTo>
                          <a:pt x="506" y="549"/>
                        </a:lnTo>
                        <a:lnTo>
                          <a:pt x="504" y="549"/>
                        </a:lnTo>
                        <a:lnTo>
                          <a:pt x="504" y="551"/>
                        </a:lnTo>
                        <a:lnTo>
                          <a:pt x="504" y="553"/>
                        </a:lnTo>
                        <a:lnTo>
                          <a:pt x="504" y="555"/>
                        </a:lnTo>
                        <a:lnTo>
                          <a:pt x="504" y="557"/>
                        </a:lnTo>
                        <a:lnTo>
                          <a:pt x="504" y="559"/>
                        </a:lnTo>
                        <a:lnTo>
                          <a:pt x="502" y="559"/>
                        </a:lnTo>
                        <a:lnTo>
                          <a:pt x="502" y="560"/>
                        </a:lnTo>
                        <a:lnTo>
                          <a:pt x="501" y="560"/>
                        </a:lnTo>
                        <a:lnTo>
                          <a:pt x="501" y="562"/>
                        </a:lnTo>
                        <a:lnTo>
                          <a:pt x="499" y="562"/>
                        </a:lnTo>
                        <a:lnTo>
                          <a:pt x="497" y="564"/>
                        </a:lnTo>
                        <a:lnTo>
                          <a:pt x="495" y="564"/>
                        </a:lnTo>
                        <a:lnTo>
                          <a:pt x="493" y="564"/>
                        </a:lnTo>
                        <a:lnTo>
                          <a:pt x="491" y="564"/>
                        </a:lnTo>
                        <a:lnTo>
                          <a:pt x="489" y="566"/>
                        </a:lnTo>
                        <a:lnTo>
                          <a:pt x="489" y="568"/>
                        </a:lnTo>
                        <a:lnTo>
                          <a:pt x="489" y="570"/>
                        </a:lnTo>
                        <a:lnTo>
                          <a:pt x="487" y="570"/>
                        </a:lnTo>
                        <a:lnTo>
                          <a:pt x="487" y="572"/>
                        </a:lnTo>
                        <a:lnTo>
                          <a:pt x="487" y="574"/>
                        </a:lnTo>
                        <a:lnTo>
                          <a:pt x="485" y="576"/>
                        </a:lnTo>
                        <a:lnTo>
                          <a:pt x="485" y="578"/>
                        </a:lnTo>
                        <a:lnTo>
                          <a:pt x="483" y="578"/>
                        </a:lnTo>
                        <a:lnTo>
                          <a:pt x="483" y="580"/>
                        </a:lnTo>
                        <a:lnTo>
                          <a:pt x="481" y="582"/>
                        </a:lnTo>
                        <a:lnTo>
                          <a:pt x="479" y="582"/>
                        </a:lnTo>
                        <a:lnTo>
                          <a:pt x="479" y="584"/>
                        </a:lnTo>
                        <a:lnTo>
                          <a:pt x="477" y="584"/>
                        </a:lnTo>
                        <a:lnTo>
                          <a:pt x="477" y="585"/>
                        </a:lnTo>
                        <a:lnTo>
                          <a:pt x="476" y="585"/>
                        </a:lnTo>
                        <a:lnTo>
                          <a:pt x="474" y="587"/>
                        </a:lnTo>
                        <a:lnTo>
                          <a:pt x="472" y="587"/>
                        </a:lnTo>
                        <a:lnTo>
                          <a:pt x="470" y="587"/>
                        </a:lnTo>
                        <a:lnTo>
                          <a:pt x="468" y="589"/>
                        </a:lnTo>
                        <a:lnTo>
                          <a:pt x="466" y="589"/>
                        </a:lnTo>
                        <a:lnTo>
                          <a:pt x="464" y="589"/>
                        </a:lnTo>
                        <a:lnTo>
                          <a:pt x="462" y="589"/>
                        </a:lnTo>
                        <a:lnTo>
                          <a:pt x="460" y="589"/>
                        </a:lnTo>
                        <a:lnTo>
                          <a:pt x="458" y="591"/>
                        </a:lnTo>
                        <a:lnTo>
                          <a:pt x="456" y="591"/>
                        </a:lnTo>
                        <a:lnTo>
                          <a:pt x="454" y="591"/>
                        </a:lnTo>
                        <a:lnTo>
                          <a:pt x="453" y="591"/>
                        </a:lnTo>
                        <a:lnTo>
                          <a:pt x="453" y="593"/>
                        </a:lnTo>
                        <a:lnTo>
                          <a:pt x="451" y="593"/>
                        </a:lnTo>
                        <a:lnTo>
                          <a:pt x="449" y="593"/>
                        </a:lnTo>
                        <a:lnTo>
                          <a:pt x="449" y="595"/>
                        </a:lnTo>
                        <a:lnTo>
                          <a:pt x="447" y="595"/>
                        </a:lnTo>
                        <a:lnTo>
                          <a:pt x="449" y="595"/>
                        </a:lnTo>
                        <a:lnTo>
                          <a:pt x="449" y="597"/>
                        </a:lnTo>
                        <a:lnTo>
                          <a:pt x="449" y="599"/>
                        </a:lnTo>
                        <a:lnTo>
                          <a:pt x="449" y="601"/>
                        </a:lnTo>
                        <a:lnTo>
                          <a:pt x="447" y="603"/>
                        </a:lnTo>
                        <a:lnTo>
                          <a:pt x="447" y="605"/>
                        </a:lnTo>
                        <a:lnTo>
                          <a:pt x="447" y="607"/>
                        </a:lnTo>
                        <a:lnTo>
                          <a:pt x="445" y="608"/>
                        </a:lnTo>
                        <a:lnTo>
                          <a:pt x="445" y="610"/>
                        </a:lnTo>
                        <a:lnTo>
                          <a:pt x="443" y="612"/>
                        </a:lnTo>
                        <a:lnTo>
                          <a:pt x="441" y="614"/>
                        </a:lnTo>
                        <a:lnTo>
                          <a:pt x="441" y="616"/>
                        </a:lnTo>
                        <a:lnTo>
                          <a:pt x="439" y="618"/>
                        </a:lnTo>
                        <a:lnTo>
                          <a:pt x="437" y="618"/>
                        </a:lnTo>
                        <a:lnTo>
                          <a:pt x="435" y="620"/>
                        </a:lnTo>
                        <a:lnTo>
                          <a:pt x="435" y="622"/>
                        </a:lnTo>
                        <a:lnTo>
                          <a:pt x="433" y="624"/>
                        </a:lnTo>
                        <a:lnTo>
                          <a:pt x="431" y="624"/>
                        </a:lnTo>
                        <a:lnTo>
                          <a:pt x="430" y="626"/>
                        </a:lnTo>
                        <a:lnTo>
                          <a:pt x="428" y="628"/>
                        </a:lnTo>
                        <a:lnTo>
                          <a:pt x="426" y="630"/>
                        </a:lnTo>
                        <a:lnTo>
                          <a:pt x="424" y="632"/>
                        </a:lnTo>
                        <a:lnTo>
                          <a:pt x="422" y="632"/>
                        </a:lnTo>
                        <a:lnTo>
                          <a:pt x="420" y="633"/>
                        </a:lnTo>
                        <a:lnTo>
                          <a:pt x="418" y="633"/>
                        </a:lnTo>
                        <a:lnTo>
                          <a:pt x="416" y="635"/>
                        </a:lnTo>
                        <a:lnTo>
                          <a:pt x="414" y="637"/>
                        </a:lnTo>
                        <a:lnTo>
                          <a:pt x="412" y="637"/>
                        </a:lnTo>
                        <a:lnTo>
                          <a:pt x="410" y="639"/>
                        </a:lnTo>
                        <a:lnTo>
                          <a:pt x="408" y="639"/>
                        </a:lnTo>
                        <a:lnTo>
                          <a:pt x="406" y="641"/>
                        </a:lnTo>
                        <a:lnTo>
                          <a:pt x="405" y="643"/>
                        </a:lnTo>
                        <a:lnTo>
                          <a:pt x="403" y="643"/>
                        </a:lnTo>
                        <a:lnTo>
                          <a:pt x="401" y="645"/>
                        </a:lnTo>
                        <a:lnTo>
                          <a:pt x="399" y="645"/>
                        </a:lnTo>
                        <a:lnTo>
                          <a:pt x="397" y="647"/>
                        </a:lnTo>
                        <a:lnTo>
                          <a:pt x="395" y="649"/>
                        </a:lnTo>
                        <a:lnTo>
                          <a:pt x="393" y="649"/>
                        </a:lnTo>
                        <a:lnTo>
                          <a:pt x="391" y="651"/>
                        </a:lnTo>
                        <a:lnTo>
                          <a:pt x="389" y="653"/>
                        </a:lnTo>
                        <a:lnTo>
                          <a:pt x="387" y="655"/>
                        </a:lnTo>
                        <a:lnTo>
                          <a:pt x="385" y="655"/>
                        </a:lnTo>
                        <a:lnTo>
                          <a:pt x="383" y="657"/>
                        </a:lnTo>
                        <a:lnTo>
                          <a:pt x="382" y="658"/>
                        </a:lnTo>
                        <a:lnTo>
                          <a:pt x="380" y="660"/>
                        </a:lnTo>
                        <a:lnTo>
                          <a:pt x="378" y="662"/>
                        </a:lnTo>
                        <a:lnTo>
                          <a:pt x="376" y="664"/>
                        </a:lnTo>
                        <a:lnTo>
                          <a:pt x="374" y="666"/>
                        </a:lnTo>
                        <a:lnTo>
                          <a:pt x="370" y="668"/>
                        </a:lnTo>
                        <a:lnTo>
                          <a:pt x="368" y="672"/>
                        </a:lnTo>
                        <a:lnTo>
                          <a:pt x="366" y="674"/>
                        </a:lnTo>
                        <a:lnTo>
                          <a:pt x="364" y="676"/>
                        </a:lnTo>
                        <a:lnTo>
                          <a:pt x="362" y="678"/>
                        </a:lnTo>
                        <a:lnTo>
                          <a:pt x="360" y="680"/>
                        </a:lnTo>
                        <a:lnTo>
                          <a:pt x="359" y="683"/>
                        </a:lnTo>
                        <a:lnTo>
                          <a:pt x="359" y="685"/>
                        </a:lnTo>
                        <a:lnTo>
                          <a:pt x="357" y="687"/>
                        </a:lnTo>
                        <a:lnTo>
                          <a:pt x="355" y="689"/>
                        </a:lnTo>
                        <a:lnTo>
                          <a:pt x="355" y="691"/>
                        </a:lnTo>
                        <a:lnTo>
                          <a:pt x="353" y="693"/>
                        </a:lnTo>
                        <a:lnTo>
                          <a:pt x="351" y="695"/>
                        </a:lnTo>
                        <a:lnTo>
                          <a:pt x="351" y="697"/>
                        </a:lnTo>
                        <a:lnTo>
                          <a:pt x="349" y="699"/>
                        </a:lnTo>
                        <a:lnTo>
                          <a:pt x="347" y="701"/>
                        </a:lnTo>
                        <a:lnTo>
                          <a:pt x="347" y="703"/>
                        </a:lnTo>
                        <a:lnTo>
                          <a:pt x="347" y="705"/>
                        </a:lnTo>
                        <a:lnTo>
                          <a:pt x="345" y="706"/>
                        </a:lnTo>
                        <a:lnTo>
                          <a:pt x="345" y="708"/>
                        </a:lnTo>
                        <a:lnTo>
                          <a:pt x="343" y="710"/>
                        </a:lnTo>
                        <a:lnTo>
                          <a:pt x="343" y="712"/>
                        </a:lnTo>
                        <a:lnTo>
                          <a:pt x="341" y="714"/>
                        </a:lnTo>
                        <a:lnTo>
                          <a:pt x="341" y="716"/>
                        </a:lnTo>
                        <a:lnTo>
                          <a:pt x="339" y="718"/>
                        </a:lnTo>
                        <a:lnTo>
                          <a:pt x="337" y="720"/>
                        </a:lnTo>
                        <a:lnTo>
                          <a:pt x="337" y="722"/>
                        </a:lnTo>
                        <a:lnTo>
                          <a:pt x="335" y="724"/>
                        </a:lnTo>
                        <a:lnTo>
                          <a:pt x="335" y="728"/>
                        </a:lnTo>
                        <a:lnTo>
                          <a:pt x="334" y="729"/>
                        </a:lnTo>
                        <a:lnTo>
                          <a:pt x="332" y="731"/>
                        </a:lnTo>
                        <a:lnTo>
                          <a:pt x="330" y="733"/>
                        </a:lnTo>
                        <a:lnTo>
                          <a:pt x="330" y="735"/>
                        </a:lnTo>
                        <a:lnTo>
                          <a:pt x="328" y="737"/>
                        </a:lnTo>
                        <a:lnTo>
                          <a:pt x="326" y="739"/>
                        </a:lnTo>
                        <a:lnTo>
                          <a:pt x="324" y="743"/>
                        </a:lnTo>
                        <a:lnTo>
                          <a:pt x="322" y="745"/>
                        </a:lnTo>
                        <a:lnTo>
                          <a:pt x="320" y="747"/>
                        </a:lnTo>
                        <a:lnTo>
                          <a:pt x="318" y="749"/>
                        </a:lnTo>
                        <a:lnTo>
                          <a:pt x="314" y="753"/>
                        </a:lnTo>
                        <a:lnTo>
                          <a:pt x="312" y="754"/>
                        </a:lnTo>
                        <a:lnTo>
                          <a:pt x="311" y="756"/>
                        </a:lnTo>
                        <a:lnTo>
                          <a:pt x="309" y="758"/>
                        </a:lnTo>
                        <a:lnTo>
                          <a:pt x="307" y="760"/>
                        </a:lnTo>
                        <a:lnTo>
                          <a:pt x="303" y="762"/>
                        </a:lnTo>
                        <a:lnTo>
                          <a:pt x="301" y="762"/>
                        </a:lnTo>
                        <a:lnTo>
                          <a:pt x="299" y="764"/>
                        </a:lnTo>
                        <a:lnTo>
                          <a:pt x="297" y="766"/>
                        </a:lnTo>
                        <a:lnTo>
                          <a:pt x="293" y="766"/>
                        </a:lnTo>
                        <a:lnTo>
                          <a:pt x="291" y="766"/>
                        </a:lnTo>
                        <a:lnTo>
                          <a:pt x="289" y="766"/>
                        </a:lnTo>
                        <a:lnTo>
                          <a:pt x="286" y="766"/>
                        </a:lnTo>
                        <a:lnTo>
                          <a:pt x="284" y="766"/>
                        </a:lnTo>
                        <a:lnTo>
                          <a:pt x="280" y="766"/>
                        </a:lnTo>
                        <a:lnTo>
                          <a:pt x="278" y="766"/>
                        </a:lnTo>
                        <a:lnTo>
                          <a:pt x="274" y="764"/>
                        </a:lnTo>
                        <a:lnTo>
                          <a:pt x="272" y="762"/>
                        </a:lnTo>
                        <a:lnTo>
                          <a:pt x="268" y="760"/>
                        </a:lnTo>
                        <a:lnTo>
                          <a:pt x="266" y="758"/>
                        </a:lnTo>
                        <a:lnTo>
                          <a:pt x="264" y="754"/>
                        </a:lnTo>
                        <a:lnTo>
                          <a:pt x="261" y="753"/>
                        </a:lnTo>
                        <a:lnTo>
                          <a:pt x="259" y="749"/>
                        </a:lnTo>
                        <a:lnTo>
                          <a:pt x="255" y="743"/>
                        </a:lnTo>
                        <a:lnTo>
                          <a:pt x="253" y="739"/>
                        </a:lnTo>
                        <a:lnTo>
                          <a:pt x="249" y="733"/>
                        </a:lnTo>
                        <a:lnTo>
                          <a:pt x="247" y="729"/>
                        </a:lnTo>
                        <a:lnTo>
                          <a:pt x="245" y="724"/>
                        </a:lnTo>
                        <a:lnTo>
                          <a:pt x="243" y="720"/>
                        </a:lnTo>
                        <a:lnTo>
                          <a:pt x="240" y="716"/>
                        </a:lnTo>
                        <a:lnTo>
                          <a:pt x="240" y="712"/>
                        </a:lnTo>
                        <a:lnTo>
                          <a:pt x="238" y="708"/>
                        </a:lnTo>
                        <a:lnTo>
                          <a:pt x="236" y="705"/>
                        </a:lnTo>
                        <a:lnTo>
                          <a:pt x="234" y="701"/>
                        </a:lnTo>
                        <a:lnTo>
                          <a:pt x="232" y="697"/>
                        </a:lnTo>
                        <a:lnTo>
                          <a:pt x="232" y="693"/>
                        </a:lnTo>
                        <a:lnTo>
                          <a:pt x="230" y="691"/>
                        </a:lnTo>
                        <a:lnTo>
                          <a:pt x="228" y="687"/>
                        </a:lnTo>
                        <a:lnTo>
                          <a:pt x="228" y="683"/>
                        </a:lnTo>
                        <a:lnTo>
                          <a:pt x="226" y="680"/>
                        </a:lnTo>
                        <a:lnTo>
                          <a:pt x="226" y="678"/>
                        </a:lnTo>
                        <a:lnTo>
                          <a:pt x="224" y="674"/>
                        </a:lnTo>
                        <a:lnTo>
                          <a:pt x="224" y="670"/>
                        </a:lnTo>
                        <a:lnTo>
                          <a:pt x="222" y="668"/>
                        </a:lnTo>
                        <a:lnTo>
                          <a:pt x="222" y="664"/>
                        </a:lnTo>
                        <a:lnTo>
                          <a:pt x="220" y="660"/>
                        </a:lnTo>
                        <a:lnTo>
                          <a:pt x="220" y="658"/>
                        </a:lnTo>
                        <a:lnTo>
                          <a:pt x="218" y="655"/>
                        </a:lnTo>
                        <a:lnTo>
                          <a:pt x="217" y="651"/>
                        </a:lnTo>
                        <a:lnTo>
                          <a:pt x="217" y="647"/>
                        </a:lnTo>
                        <a:lnTo>
                          <a:pt x="215" y="645"/>
                        </a:lnTo>
                        <a:lnTo>
                          <a:pt x="213" y="641"/>
                        </a:lnTo>
                        <a:lnTo>
                          <a:pt x="211" y="637"/>
                        </a:lnTo>
                        <a:lnTo>
                          <a:pt x="209" y="633"/>
                        </a:lnTo>
                        <a:lnTo>
                          <a:pt x="209" y="628"/>
                        </a:lnTo>
                        <a:lnTo>
                          <a:pt x="205" y="624"/>
                        </a:lnTo>
                        <a:lnTo>
                          <a:pt x="203" y="620"/>
                        </a:lnTo>
                        <a:lnTo>
                          <a:pt x="201" y="614"/>
                        </a:lnTo>
                        <a:lnTo>
                          <a:pt x="199" y="610"/>
                        </a:lnTo>
                        <a:lnTo>
                          <a:pt x="197" y="605"/>
                        </a:lnTo>
                        <a:lnTo>
                          <a:pt x="193" y="601"/>
                        </a:lnTo>
                        <a:lnTo>
                          <a:pt x="192" y="595"/>
                        </a:lnTo>
                        <a:lnTo>
                          <a:pt x="190" y="591"/>
                        </a:lnTo>
                        <a:lnTo>
                          <a:pt x="186" y="585"/>
                        </a:lnTo>
                        <a:lnTo>
                          <a:pt x="184" y="580"/>
                        </a:lnTo>
                        <a:lnTo>
                          <a:pt x="180" y="574"/>
                        </a:lnTo>
                        <a:lnTo>
                          <a:pt x="178" y="570"/>
                        </a:lnTo>
                        <a:lnTo>
                          <a:pt x="174" y="564"/>
                        </a:lnTo>
                        <a:lnTo>
                          <a:pt x="172" y="559"/>
                        </a:lnTo>
                        <a:lnTo>
                          <a:pt x="169" y="553"/>
                        </a:lnTo>
                        <a:lnTo>
                          <a:pt x="165" y="547"/>
                        </a:lnTo>
                        <a:lnTo>
                          <a:pt x="163" y="541"/>
                        </a:lnTo>
                        <a:lnTo>
                          <a:pt x="159" y="536"/>
                        </a:lnTo>
                        <a:lnTo>
                          <a:pt x="155" y="530"/>
                        </a:lnTo>
                        <a:lnTo>
                          <a:pt x="151" y="524"/>
                        </a:lnTo>
                        <a:lnTo>
                          <a:pt x="147" y="518"/>
                        </a:lnTo>
                        <a:lnTo>
                          <a:pt x="144" y="512"/>
                        </a:lnTo>
                        <a:lnTo>
                          <a:pt x="140" y="507"/>
                        </a:lnTo>
                        <a:lnTo>
                          <a:pt x="136" y="501"/>
                        </a:lnTo>
                        <a:lnTo>
                          <a:pt x="132" y="495"/>
                        </a:lnTo>
                        <a:lnTo>
                          <a:pt x="128" y="489"/>
                        </a:lnTo>
                        <a:lnTo>
                          <a:pt x="124" y="482"/>
                        </a:lnTo>
                        <a:lnTo>
                          <a:pt x="119" y="476"/>
                        </a:lnTo>
                        <a:lnTo>
                          <a:pt x="115" y="470"/>
                        </a:lnTo>
                        <a:lnTo>
                          <a:pt x="111" y="464"/>
                        </a:lnTo>
                        <a:lnTo>
                          <a:pt x="105" y="457"/>
                        </a:lnTo>
                        <a:lnTo>
                          <a:pt x="101" y="451"/>
                        </a:lnTo>
                        <a:lnTo>
                          <a:pt x="96" y="445"/>
                        </a:lnTo>
                        <a:lnTo>
                          <a:pt x="92" y="440"/>
                        </a:lnTo>
                        <a:lnTo>
                          <a:pt x="86" y="432"/>
                        </a:lnTo>
                        <a:lnTo>
                          <a:pt x="82" y="426"/>
                        </a:lnTo>
                        <a:lnTo>
                          <a:pt x="76" y="418"/>
                        </a:lnTo>
                        <a:lnTo>
                          <a:pt x="73" y="411"/>
                        </a:lnTo>
                        <a:lnTo>
                          <a:pt x="67" y="401"/>
                        </a:lnTo>
                        <a:lnTo>
                          <a:pt x="63" y="393"/>
                        </a:lnTo>
                        <a:lnTo>
                          <a:pt x="59" y="384"/>
                        </a:lnTo>
                        <a:lnTo>
                          <a:pt x="55" y="376"/>
                        </a:lnTo>
                        <a:lnTo>
                          <a:pt x="50" y="367"/>
                        </a:lnTo>
                        <a:lnTo>
                          <a:pt x="46" y="357"/>
                        </a:lnTo>
                        <a:lnTo>
                          <a:pt x="42" y="349"/>
                        </a:lnTo>
                        <a:lnTo>
                          <a:pt x="38" y="340"/>
                        </a:lnTo>
                        <a:lnTo>
                          <a:pt x="36" y="330"/>
                        </a:lnTo>
                        <a:lnTo>
                          <a:pt x="32" y="320"/>
                        </a:lnTo>
                        <a:lnTo>
                          <a:pt x="28" y="313"/>
                        </a:lnTo>
                        <a:lnTo>
                          <a:pt x="25" y="303"/>
                        </a:lnTo>
                        <a:lnTo>
                          <a:pt x="23" y="296"/>
                        </a:lnTo>
                        <a:lnTo>
                          <a:pt x="19" y="286"/>
                        </a:lnTo>
                        <a:lnTo>
                          <a:pt x="17" y="278"/>
                        </a:lnTo>
                        <a:lnTo>
                          <a:pt x="15" y="271"/>
                        </a:lnTo>
                        <a:lnTo>
                          <a:pt x="11" y="263"/>
                        </a:lnTo>
                        <a:lnTo>
                          <a:pt x="9" y="257"/>
                        </a:lnTo>
                        <a:lnTo>
                          <a:pt x="7" y="249"/>
                        </a:lnTo>
                        <a:lnTo>
                          <a:pt x="5" y="244"/>
                        </a:lnTo>
                        <a:lnTo>
                          <a:pt x="4" y="238"/>
                        </a:lnTo>
                        <a:lnTo>
                          <a:pt x="4" y="234"/>
                        </a:lnTo>
                        <a:lnTo>
                          <a:pt x="2" y="228"/>
                        </a:lnTo>
                        <a:lnTo>
                          <a:pt x="0" y="224"/>
                        </a:lnTo>
                        <a:lnTo>
                          <a:pt x="0" y="223"/>
                        </a:lnTo>
                        <a:lnTo>
                          <a:pt x="0" y="221"/>
                        </a:lnTo>
                        <a:lnTo>
                          <a:pt x="0" y="219"/>
                        </a:lnTo>
                        <a:lnTo>
                          <a:pt x="88" y="0"/>
                        </a:lnTo>
                        <a:close/>
                      </a:path>
                    </a:pathLst>
                  </a:custGeom>
                  <a:solidFill>
                    <a:srgbClr val="D985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36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4103" y="2466"/>
                    <a:ext cx="481" cy="739"/>
                  </a:xfrm>
                  <a:custGeom>
                    <a:avLst/>
                    <a:gdLst>
                      <a:gd name="T0" fmla="*/ 470 w 481"/>
                      <a:gd name="T1" fmla="*/ 562 h 739"/>
                      <a:gd name="T2" fmla="*/ 454 w 481"/>
                      <a:gd name="T3" fmla="*/ 564 h 739"/>
                      <a:gd name="T4" fmla="*/ 449 w 481"/>
                      <a:gd name="T5" fmla="*/ 570 h 739"/>
                      <a:gd name="T6" fmla="*/ 443 w 481"/>
                      <a:gd name="T7" fmla="*/ 585 h 739"/>
                      <a:gd name="T8" fmla="*/ 431 w 481"/>
                      <a:gd name="T9" fmla="*/ 597 h 739"/>
                      <a:gd name="T10" fmla="*/ 416 w 481"/>
                      <a:gd name="T11" fmla="*/ 608 h 739"/>
                      <a:gd name="T12" fmla="*/ 401 w 481"/>
                      <a:gd name="T13" fmla="*/ 618 h 739"/>
                      <a:gd name="T14" fmla="*/ 385 w 481"/>
                      <a:gd name="T15" fmla="*/ 628 h 739"/>
                      <a:gd name="T16" fmla="*/ 368 w 481"/>
                      <a:gd name="T17" fmla="*/ 645 h 739"/>
                      <a:gd name="T18" fmla="*/ 355 w 481"/>
                      <a:gd name="T19" fmla="*/ 662 h 739"/>
                      <a:gd name="T20" fmla="*/ 347 w 481"/>
                      <a:gd name="T21" fmla="*/ 678 h 739"/>
                      <a:gd name="T22" fmla="*/ 337 w 481"/>
                      <a:gd name="T23" fmla="*/ 693 h 739"/>
                      <a:gd name="T24" fmla="*/ 328 w 481"/>
                      <a:gd name="T25" fmla="*/ 710 h 739"/>
                      <a:gd name="T26" fmla="*/ 311 w 481"/>
                      <a:gd name="T27" fmla="*/ 729 h 739"/>
                      <a:gd name="T28" fmla="*/ 291 w 481"/>
                      <a:gd name="T29" fmla="*/ 739 h 739"/>
                      <a:gd name="T30" fmla="*/ 268 w 481"/>
                      <a:gd name="T31" fmla="*/ 733 h 739"/>
                      <a:gd name="T32" fmla="*/ 247 w 481"/>
                      <a:gd name="T33" fmla="*/ 702 h 739"/>
                      <a:gd name="T34" fmla="*/ 232 w 481"/>
                      <a:gd name="T35" fmla="*/ 670 h 739"/>
                      <a:gd name="T36" fmla="*/ 224 w 481"/>
                      <a:gd name="T37" fmla="*/ 643 h 739"/>
                      <a:gd name="T38" fmla="*/ 215 w 481"/>
                      <a:gd name="T39" fmla="*/ 618 h 739"/>
                      <a:gd name="T40" fmla="*/ 199 w 481"/>
                      <a:gd name="T41" fmla="*/ 583 h 739"/>
                      <a:gd name="T42" fmla="*/ 178 w 481"/>
                      <a:gd name="T43" fmla="*/ 543 h 739"/>
                      <a:gd name="T44" fmla="*/ 151 w 481"/>
                      <a:gd name="T45" fmla="*/ 497 h 739"/>
                      <a:gd name="T46" fmla="*/ 119 w 481"/>
                      <a:gd name="T47" fmla="*/ 449 h 739"/>
                      <a:gd name="T48" fmla="*/ 82 w 481"/>
                      <a:gd name="T49" fmla="*/ 399 h 739"/>
                      <a:gd name="T50" fmla="*/ 46 w 481"/>
                      <a:gd name="T51" fmla="*/ 330 h 739"/>
                      <a:gd name="T52" fmla="*/ 19 w 481"/>
                      <a:gd name="T53" fmla="*/ 259 h 739"/>
                      <a:gd name="T54" fmla="*/ 4 w 481"/>
                      <a:gd name="T55" fmla="*/ 207 h 739"/>
                      <a:gd name="T56" fmla="*/ 76 w 481"/>
                      <a:gd name="T57" fmla="*/ 4 h 739"/>
                      <a:gd name="T58" fmla="*/ 73 w 481"/>
                      <a:gd name="T59" fmla="*/ 53 h 739"/>
                      <a:gd name="T60" fmla="*/ 71 w 481"/>
                      <a:gd name="T61" fmla="*/ 134 h 739"/>
                      <a:gd name="T62" fmla="*/ 78 w 481"/>
                      <a:gd name="T63" fmla="*/ 222 h 739"/>
                      <a:gd name="T64" fmla="*/ 101 w 481"/>
                      <a:gd name="T65" fmla="*/ 290 h 739"/>
                      <a:gd name="T66" fmla="*/ 132 w 481"/>
                      <a:gd name="T67" fmla="*/ 359 h 739"/>
                      <a:gd name="T68" fmla="*/ 165 w 481"/>
                      <a:gd name="T69" fmla="*/ 428 h 739"/>
                      <a:gd name="T70" fmla="*/ 193 w 481"/>
                      <a:gd name="T71" fmla="*/ 489 h 739"/>
                      <a:gd name="T72" fmla="*/ 211 w 481"/>
                      <a:gd name="T73" fmla="*/ 535 h 739"/>
                      <a:gd name="T74" fmla="*/ 220 w 481"/>
                      <a:gd name="T75" fmla="*/ 564 h 739"/>
                      <a:gd name="T76" fmla="*/ 224 w 481"/>
                      <a:gd name="T77" fmla="*/ 585 h 739"/>
                      <a:gd name="T78" fmla="*/ 228 w 481"/>
                      <a:gd name="T79" fmla="*/ 603 h 739"/>
                      <a:gd name="T80" fmla="*/ 236 w 481"/>
                      <a:gd name="T81" fmla="*/ 620 h 739"/>
                      <a:gd name="T82" fmla="*/ 245 w 481"/>
                      <a:gd name="T83" fmla="*/ 635 h 739"/>
                      <a:gd name="T84" fmla="*/ 257 w 481"/>
                      <a:gd name="T85" fmla="*/ 645 h 739"/>
                      <a:gd name="T86" fmla="*/ 272 w 481"/>
                      <a:gd name="T87" fmla="*/ 639 h 739"/>
                      <a:gd name="T88" fmla="*/ 293 w 481"/>
                      <a:gd name="T89" fmla="*/ 628 h 739"/>
                      <a:gd name="T90" fmla="*/ 320 w 481"/>
                      <a:gd name="T91" fmla="*/ 612 h 739"/>
                      <a:gd name="T92" fmla="*/ 349 w 481"/>
                      <a:gd name="T93" fmla="*/ 597 h 739"/>
                      <a:gd name="T94" fmla="*/ 372 w 481"/>
                      <a:gd name="T95" fmla="*/ 585 h 739"/>
                      <a:gd name="T96" fmla="*/ 391 w 481"/>
                      <a:gd name="T97" fmla="*/ 581 h 739"/>
                      <a:gd name="T98" fmla="*/ 406 w 481"/>
                      <a:gd name="T99" fmla="*/ 578 h 739"/>
                      <a:gd name="T100" fmla="*/ 420 w 481"/>
                      <a:gd name="T101" fmla="*/ 574 h 739"/>
                      <a:gd name="T102" fmla="*/ 430 w 481"/>
                      <a:gd name="T103" fmla="*/ 564 h 739"/>
                      <a:gd name="T104" fmla="*/ 437 w 481"/>
                      <a:gd name="T105" fmla="*/ 553 h 739"/>
                      <a:gd name="T106" fmla="*/ 449 w 481"/>
                      <a:gd name="T107" fmla="*/ 545 h 739"/>
                      <a:gd name="T108" fmla="*/ 468 w 481"/>
                      <a:gd name="T109" fmla="*/ 547 h 739"/>
                      <a:gd name="T110" fmla="*/ 481 w 481"/>
                      <a:gd name="T111" fmla="*/ 553 h 739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481"/>
                      <a:gd name="T169" fmla="*/ 0 h 739"/>
                      <a:gd name="T170" fmla="*/ 481 w 481"/>
                      <a:gd name="T171" fmla="*/ 739 h 739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481" h="739">
                        <a:moveTo>
                          <a:pt x="477" y="557"/>
                        </a:moveTo>
                        <a:lnTo>
                          <a:pt x="477" y="558"/>
                        </a:lnTo>
                        <a:lnTo>
                          <a:pt x="476" y="558"/>
                        </a:lnTo>
                        <a:lnTo>
                          <a:pt x="474" y="558"/>
                        </a:lnTo>
                        <a:lnTo>
                          <a:pt x="474" y="560"/>
                        </a:lnTo>
                        <a:lnTo>
                          <a:pt x="472" y="560"/>
                        </a:lnTo>
                        <a:lnTo>
                          <a:pt x="470" y="560"/>
                        </a:lnTo>
                        <a:lnTo>
                          <a:pt x="470" y="562"/>
                        </a:lnTo>
                        <a:lnTo>
                          <a:pt x="468" y="562"/>
                        </a:lnTo>
                        <a:lnTo>
                          <a:pt x="466" y="562"/>
                        </a:lnTo>
                        <a:lnTo>
                          <a:pt x="464" y="562"/>
                        </a:lnTo>
                        <a:lnTo>
                          <a:pt x="462" y="562"/>
                        </a:lnTo>
                        <a:lnTo>
                          <a:pt x="460" y="562"/>
                        </a:lnTo>
                        <a:lnTo>
                          <a:pt x="458" y="564"/>
                        </a:lnTo>
                        <a:lnTo>
                          <a:pt x="456" y="564"/>
                        </a:lnTo>
                        <a:lnTo>
                          <a:pt x="454" y="564"/>
                        </a:lnTo>
                        <a:lnTo>
                          <a:pt x="453" y="564"/>
                        </a:lnTo>
                        <a:lnTo>
                          <a:pt x="453" y="566"/>
                        </a:lnTo>
                        <a:lnTo>
                          <a:pt x="451" y="566"/>
                        </a:lnTo>
                        <a:lnTo>
                          <a:pt x="449" y="566"/>
                        </a:lnTo>
                        <a:lnTo>
                          <a:pt x="449" y="568"/>
                        </a:lnTo>
                        <a:lnTo>
                          <a:pt x="447" y="568"/>
                        </a:lnTo>
                        <a:lnTo>
                          <a:pt x="449" y="568"/>
                        </a:lnTo>
                        <a:lnTo>
                          <a:pt x="449" y="570"/>
                        </a:lnTo>
                        <a:lnTo>
                          <a:pt x="449" y="572"/>
                        </a:lnTo>
                        <a:lnTo>
                          <a:pt x="449" y="574"/>
                        </a:lnTo>
                        <a:lnTo>
                          <a:pt x="447" y="576"/>
                        </a:lnTo>
                        <a:lnTo>
                          <a:pt x="447" y="578"/>
                        </a:lnTo>
                        <a:lnTo>
                          <a:pt x="447" y="580"/>
                        </a:lnTo>
                        <a:lnTo>
                          <a:pt x="445" y="581"/>
                        </a:lnTo>
                        <a:lnTo>
                          <a:pt x="445" y="583"/>
                        </a:lnTo>
                        <a:lnTo>
                          <a:pt x="443" y="585"/>
                        </a:lnTo>
                        <a:lnTo>
                          <a:pt x="441" y="587"/>
                        </a:lnTo>
                        <a:lnTo>
                          <a:pt x="441" y="589"/>
                        </a:lnTo>
                        <a:lnTo>
                          <a:pt x="439" y="591"/>
                        </a:lnTo>
                        <a:lnTo>
                          <a:pt x="437" y="591"/>
                        </a:lnTo>
                        <a:lnTo>
                          <a:pt x="435" y="593"/>
                        </a:lnTo>
                        <a:lnTo>
                          <a:pt x="435" y="595"/>
                        </a:lnTo>
                        <a:lnTo>
                          <a:pt x="433" y="597"/>
                        </a:lnTo>
                        <a:lnTo>
                          <a:pt x="431" y="597"/>
                        </a:lnTo>
                        <a:lnTo>
                          <a:pt x="430" y="599"/>
                        </a:lnTo>
                        <a:lnTo>
                          <a:pt x="428" y="601"/>
                        </a:lnTo>
                        <a:lnTo>
                          <a:pt x="426" y="603"/>
                        </a:lnTo>
                        <a:lnTo>
                          <a:pt x="424" y="605"/>
                        </a:lnTo>
                        <a:lnTo>
                          <a:pt x="422" y="605"/>
                        </a:lnTo>
                        <a:lnTo>
                          <a:pt x="420" y="606"/>
                        </a:lnTo>
                        <a:lnTo>
                          <a:pt x="418" y="606"/>
                        </a:lnTo>
                        <a:lnTo>
                          <a:pt x="416" y="608"/>
                        </a:lnTo>
                        <a:lnTo>
                          <a:pt x="414" y="610"/>
                        </a:lnTo>
                        <a:lnTo>
                          <a:pt x="412" y="610"/>
                        </a:lnTo>
                        <a:lnTo>
                          <a:pt x="410" y="612"/>
                        </a:lnTo>
                        <a:lnTo>
                          <a:pt x="408" y="612"/>
                        </a:lnTo>
                        <a:lnTo>
                          <a:pt x="406" y="614"/>
                        </a:lnTo>
                        <a:lnTo>
                          <a:pt x="405" y="616"/>
                        </a:lnTo>
                        <a:lnTo>
                          <a:pt x="403" y="616"/>
                        </a:lnTo>
                        <a:lnTo>
                          <a:pt x="401" y="618"/>
                        </a:lnTo>
                        <a:lnTo>
                          <a:pt x="399" y="618"/>
                        </a:lnTo>
                        <a:lnTo>
                          <a:pt x="397" y="620"/>
                        </a:lnTo>
                        <a:lnTo>
                          <a:pt x="395" y="622"/>
                        </a:lnTo>
                        <a:lnTo>
                          <a:pt x="393" y="622"/>
                        </a:lnTo>
                        <a:lnTo>
                          <a:pt x="391" y="624"/>
                        </a:lnTo>
                        <a:lnTo>
                          <a:pt x="389" y="626"/>
                        </a:lnTo>
                        <a:lnTo>
                          <a:pt x="387" y="628"/>
                        </a:lnTo>
                        <a:lnTo>
                          <a:pt x="385" y="628"/>
                        </a:lnTo>
                        <a:lnTo>
                          <a:pt x="383" y="630"/>
                        </a:lnTo>
                        <a:lnTo>
                          <a:pt x="382" y="631"/>
                        </a:lnTo>
                        <a:lnTo>
                          <a:pt x="380" y="633"/>
                        </a:lnTo>
                        <a:lnTo>
                          <a:pt x="378" y="635"/>
                        </a:lnTo>
                        <a:lnTo>
                          <a:pt x="376" y="637"/>
                        </a:lnTo>
                        <a:lnTo>
                          <a:pt x="374" y="639"/>
                        </a:lnTo>
                        <a:lnTo>
                          <a:pt x="370" y="641"/>
                        </a:lnTo>
                        <a:lnTo>
                          <a:pt x="368" y="645"/>
                        </a:lnTo>
                        <a:lnTo>
                          <a:pt x="366" y="647"/>
                        </a:lnTo>
                        <a:lnTo>
                          <a:pt x="364" y="649"/>
                        </a:lnTo>
                        <a:lnTo>
                          <a:pt x="362" y="651"/>
                        </a:lnTo>
                        <a:lnTo>
                          <a:pt x="360" y="653"/>
                        </a:lnTo>
                        <a:lnTo>
                          <a:pt x="359" y="656"/>
                        </a:lnTo>
                        <a:lnTo>
                          <a:pt x="359" y="658"/>
                        </a:lnTo>
                        <a:lnTo>
                          <a:pt x="357" y="660"/>
                        </a:lnTo>
                        <a:lnTo>
                          <a:pt x="355" y="662"/>
                        </a:lnTo>
                        <a:lnTo>
                          <a:pt x="355" y="664"/>
                        </a:lnTo>
                        <a:lnTo>
                          <a:pt x="353" y="666"/>
                        </a:lnTo>
                        <a:lnTo>
                          <a:pt x="351" y="668"/>
                        </a:lnTo>
                        <a:lnTo>
                          <a:pt x="351" y="670"/>
                        </a:lnTo>
                        <a:lnTo>
                          <a:pt x="349" y="672"/>
                        </a:lnTo>
                        <a:lnTo>
                          <a:pt x="347" y="674"/>
                        </a:lnTo>
                        <a:lnTo>
                          <a:pt x="347" y="676"/>
                        </a:lnTo>
                        <a:lnTo>
                          <a:pt x="347" y="678"/>
                        </a:lnTo>
                        <a:lnTo>
                          <a:pt x="345" y="679"/>
                        </a:lnTo>
                        <a:lnTo>
                          <a:pt x="345" y="681"/>
                        </a:lnTo>
                        <a:lnTo>
                          <a:pt x="343" y="683"/>
                        </a:lnTo>
                        <a:lnTo>
                          <a:pt x="343" y="685"/>
                        </a:lnTo>
                        <a:lnTo>
                          <a:pt x="341" y="687"/>
                        </a:lnTo>
                        <a:lnTo>
                          <a:pt x="341" y="689"/>
                        </a:lnTo>
                        <a:lnTo>
                          <a:pt x="339" y="691"/>
                        </a:lnTo>
                        <a:lnTo>
                          <a:pt x="337" y="693"/>
                        </a:lnTo>
                        <a:lnTo>
                          <a:pt x="337" y="695"/>
                        </a:lnTo>
                        <a:lnTo>
                          <a:pt x="335" y="697"/>
                        </a:lnTo>
                        <a:lnTo>
                          <a:pt x="335" y="701"/>
                        </a:lnTo>
                        <a:lnTo>
                          <a:pt x="334" y="702"/>
                        </a:lnTo>
                        <a:lnTo>
                          <a:pt x="332" y="704"/>
                        </a:lnTo>
                        <a:lnTo>
                          <a:pt x="330" y="706"/>
                        </a:lnTo>
                        <a:lnTo>
                          <a:pt x="330" y="708"/>
                        </a:lnTo>
                        <a:lnTo>
                          <a:pt x="328" y="710"/>
                        </a:lnTo>
                        <a:lnTo>
                          <a:pt x="326" y="712"/>
                        </a:lnTo>
                        <a:lnTo>
                          <a:pt x="324" y="716"/>
                        </a:lnTo>
                        <a:lnTo>
                          <a:pt x="322" y="718"/>
                        </a:lnTo>
                        <a:lnTo>
                          <a:pt x="320" y="720"/>
                        </a:lnTo>
                        <a:lnTo>
                          <a:pt x="318" y="722"/>
                        </a:lnTo>
                        <a:lnTo>
                          <a:pt x="314" y="726"/>
                        </a:lnTo>
                        <a:lnTo>
                          <a:pt x="312" y="727"/>
                        </a:lnTo>
                        <a:lnTo>
                          <a:pt x="311" y="729"/>
                        </a:lnTo>
                        <a:lnTo>
                          <a:pt x="309" y="731"/>
                        </a:lnTo>
                        <a:lnTo>
                          <a:pt x="307" y="733"/>
                        </a:lnTo>
                        <a:lnTo>
                          <a:pt x="303" y="735"/>
                        </a:lnTo>
                        <a:lnTo>
                          <a:pt x="301" y="735"/>
                        </a:lnTo>
                        <a:lnTo>
                          <a:pt x="299" y="737"/>
                        </a:lnTo>
                        <a:lnTo>
                          <a:pt x="297" y="739"/>
                        </a:lnTo>
                        <a:lnTo>
                          <a:pt x="293" y="739"/>
                        </a:lnTo>
                        <a:lnTo>
                          <a:pt x="291" y="739"/>
                        </a:lnTo>
                        <a:lnTo>
                          <a:pt x="289" y="739"/>
                        </a:lnTo>
                        <a:lnTo>
                          <a:pt x="286" y="739"/>
                        </a:lnTo>
                        <a:lnTo>
                          <a:pt x="284" y="739"/>
                        </a:lnTo>
                        <a:lnTo>
                          <a:pt x="280" y="739"/>
                        </a:lnTo>
                        <a:lnTo>
                          <a:pt x="278" y="739"/>
                        </a:lnTo>
                        <a:lnTo>
                          <a:pt x="274" y="737"/>
                        </a:lnTo>
                        <a:lnTo>
                          <a:pt x="272" y="735"/>
                        </a:lnTo>
                        <a:lnTo>
                          <a:pt x="268" y="733"/>
                        </a:lnTo>
                        <a:lnTo>
                          <a:pt x="266" y="731"/>
                        </a:lnTo>
                        <a:lnTo>
                          <a:pt x="264" y="727"/>
                        </a:lnTo>
                        <a:lnTo>
                          <a:pt x="261" y="726"/>
                        </a:lnTo>
                        <a:lnTo>
                          <a:pt x="259" y="722"/>
                        </a:lnTo>
                        <a:lnTo>
                          <a:pt x="255" y="716"/>
                        </a:lnTo>
                        <a:lnTo>
                          <a:pt x="253" y="712"/>
                        </a:lnTo>
                        <a:lnTo>
                          <a:pt x="249" y="706"/>
                        </a:lnTo>
                        <a:lnTo>
                          <a:pt x="247" y="702"/>
                        </a:lnTo>
                        <a:lnTo>
                          <a:pt x="245" y="697"/>
                        </a:lnTo>
                        <a:lnTo>
                          <a:pt x="243" y="693"/>
                        </a:lnTo>
                        <a:lnTo>
                          <a:pt x="240" y="689"/>
                        </a:lnTo>
                        <a:lnTo>
                          <a:pt x="240" y="685"/>
                        </a:lnTo>
                        <a:lnTo>
                          <a:pt x="238" y="681"/>
                        </a:lnTo>
                        <a:lnTo>
                          <a:pt x="236" y="678"/>
                        </a:lnTo>
                        <a:lnTo>
                          <a:pt x="234" y="162"/>
                        </a:lnTo>
                        <a:lnTo>
                          <a:pt x="232" y="670"/>
                        </a:lnTo>
                        <a:lnTo>
                          <a:pt x="232" y="666"/>
                        </a:lnTo>
                        <a:lnTo>
                          <a:pt x="230" y="664"/>
                        </a:lnTo>
                        <a:lnTo>
                          <a:pt x="228" y="660"/>
                        </a:lnTo>
                        <a:lnTo>
                          <a:pt x="228" y="656"/>
                        </a:lnTo>
                        <a:lnTo>
                          <a:pt x="226" y="653"/>
                        </a:lnTo>
                        <a:lnTo>
                          <a:pt x="226" y="651"/>
                        </a:lnTo>
                        <a:lnTo>
                          <a:pt x="224" y="647"/>
                        </a:lnTo>
                        <a:lnTo>
                          <a:pt x="224" y="643"/>
                        </a:lnTo>
                        <a:lnTo>
                          <a:pt x="222" y="641"/>
                        </a:lnTo>
                        <a:lnTo>
                          <a:pt x="222" y="637"/>
                        </a:lnTo>
                        <a:lnTo>
                          <a:pt x="220" y="633"/>
                        </a:lnTo>
                        <a:lnTo>
                          <a:pt x="220" y="631"/>
                        </a:lnTo>
                        <a:lnTo>
                          <a:pt x="218" y="628"/>
                        </a:lnTo>
                        <a:lnTo>
                          <a:pt x="217" y="624"/>
                        </a:lnTo>
                        <a:lnTo>
                          <a:pt x="217" y="620"/>
                        </a:lnTo>
                        <a:lnTo>
                          <a:pt x="215" y="618"/>
                        </a:lnTo>
                        <a:lnTo>
                          <a:pt x="213" y="614"/>
                        </a:lnTo>
                        <a:lnTo>
                          <a:pt x="211" y="610"/>
                        </a:lnTo>
                        <a:lnTo>
                          <a:pt x="209" y="606"/>
                        </a:lnTo>
                        <a:lnTo>
                          <a:pt x="209" y="601"/>
                        </a:lnTo>
                        <a:lnTo>
                          <a:pt x="205" y="597"/>
                        </a:lnTo>
                        <a:lnTo>
                          <a:pt x="203" y="593"/>
                        </a:lnTo>
                        <a:lnTo>
                          <a:pt x="201" y="587"/>
                        </a:lnTo>
                        <a:lnTo>
                          <a:pt x="199" y="583"/>
                        </a:lnTo>
                        <a:lnTo>
                          <a:pt x="197" y="578"/>
                        </a:lnTo>
                        <a:lnTo>
                          <a:pt x="193" y="574"/>
                        </a:lnTo>
                        <a:lnTo>
                          <a:pt x="192" y="568"/>
                        </a:lnTo>
                        <a:lnTo>
                          <a:pt x="190" y="564"/>
                        </a:lnTo>
                        <a:lnTo>
                          <a:pt x="186" y="558"/>
                        </a:lnTo>
                        <a:lnTo>
                          <a:pt x="184" y="553"/>
                        </a:lnTo>
                        <a:lnTo>
                          <a:pt x="180" y="547"/>
                        </a:lnTo>
                        <a:lnTo>
                          <a:pt x="178" y="543"/>
                        </a:lnTo>
                        <a:lnTo>
                          <a:pt x="174" y="537"/>
                        </a:lnTo>
                        <a:lnTo>
                          <a:pt x="172" y="532"/>
                        </a:lnTo>
                        <a:lnTo>
                          <a:pt x="169" y="526"/>
                        </a:lnTo>
                        <a:lnTo>
                          <a:pt x="165" y="520"/>
                        </a:lnTo>
                        <a:lnTo>
                          <a:pt x="163" y="514"/>
                        </a:lnTo>
                        <a:lnTo>
                          <a:pt x="159" y="509"/>
                        </a:lnTo>
                        <a:lnTo>
                          <a:pt x="155" y="503"/>
                        </a:lnTo>
                        <a:lnTo>
                          <a:pt x="151" y="497"/>
                        </a:lnTo>
                        <a:lnTo>
                          <a:pt x="147" y="491"/>
                        </a:lnTo>
                        <a:lnTo>
                          <a:pt x="144" y="485"/>
                        </a:lnTo>
                        <a:lnTo>
                          <a:pt x="140" y="480"/>
                        </a:lnTo>
                        <a:lnTo>
                          <a:pt x="136" y="474"/>
                        </a:lnTo>
                        <a:lnTo>
                          <a:pt x="132" y="468"/>
                        </a:lnTo>
                        <a:lnTo>
                          <a:pt x="128" y="462"/>
                        </a:lnTo>
                        <a:lnTo>
                          <a:pt x="124" y="455"/>
                        </a:lnTo>
                        <a:lnTo>
                          <a:pt x="119" y="449"/>
                        </a:lnTo>
                        <a:lnTo>
                          <a:pt x="115" y="443"/>
                        </a:lnTo>
                        <a:lnTo>
                          <a:pt x="111" y="437"/>
                        </a:lnTo>
                        <a:lnTo>
                          <a:pt x="105" y="430"/>
                        </a:lnTo>
                        <a:lnTo>
                          <a:pt x="101" y="424"/>
                        </a:lnTo>
                        <a:lnTo>
                          <a:pt x="96" y="418"/>
                        </a:lnTo>
                        <a:lnTo>
                          <a:pt x="92" y="413"/>
                        </a:lnTo>
                        <a:lnTo>
                          <a:pt x="86" y="405"/>
                        </a:lnTo>
                        <a:lnTo>
                          <a:pt x="82" y="399"/>
                        </a:lnTo>
                        <a:lnTo>
                          <a:pt x="76" y="391"/>
                        </a:lnTo>
                        <a:lnTo>
                          <a:pt x="73" y="384"/>
                        </a:lnTo>
                        <a:lnTo>
                          <a:pt x="67" y="374"/>
                        </a:lnTo>
                        <a:lnTo>
                          <a:pt x="63" y="366"/>
                        </a:lnTo>
                        <a:lnTo>
                          <a:pt x="59" y="357"/>
                        </a:lnTo>
                        <a:lnTo>
                          <a:pt x="55" y="349"/>
                        </a:lnTo>
                        <a:lnTo>
                          <a:pt x="50" y="340"/>
                        </a:lnTo>
                        <a:lnTo>
                          <a:pt x="46" y="330"/>
                        </a:lnTo>
                        <a:lnTo>
                          <a:pt x="42" y="322"/>
                        </a:lnTo>
                        <a:lnTo>
                          <a:pt x="38" y="313"/>
                        </a:lnTo>
                        <a:lnTo>
                          <a:pt x="36" y="303"/>
                        </a:lnTo>
                        <a:lnTo>
                          <a:pt x="32" y="293"/>
                        </a:lnTo>
                        <a:lnTo>
                          <a:pt x="28" y="286"/>
                        </a:lnTo>
                        <a:lnTo>
                          <a:pt x="25" y="276"/>
                        </a:lnTo>
                        <a:lnTo>
                          <a:pt x="23" y="269"/>
                        </a:lnTo>
                        <a:lnTo>
                          <a:pt x="19" y="259"/>
                        </a:lnTo>
                        <a:lnTo>
                          <a:pt x="17" y="251"/>
                        </a:lnTo>
                        <a:lnTo>
                          <a:pt x="15" y="244"/>
                        </a:lnTo>
                        <a:lnTo>
                          <a:pt x="11" y="236"/>
                        </a:lnTo>
                        <a:lnTo>
                          <a:pt x="9" y="230"/>
                        </a:lnTo>
                        <a:lnTo>
                          <a:pt x="7" y="222"/>
                        </a:lnTo>
                        <a:lnTo>
                          <a:pt x="5" y="217"/>
                        </a:lnTo>
                        <a:lnTo>
                          <a:pt x="4" y="211"/>
                        </a:lnTo>
                        <a:lnTo>
                          <a:pt x="4" y="207"/>
                        </a:lnTo>
                        <a:lnTo>
                          <a:pt x="2" y="201"/>
                        </a:lnTo>
                        <a:lnTo>
                          <a:pt x="0" y="197"/>
                        </a:lnTo>
                        <a:lnTo>
                          <a:pt x="0" y="196"/>
                        </a:lnTo>
                        <a:lnTo>
                          <a:pt x="0" y="194"/>
                        </a:lnTo>
                        <a:lnTo>
                          <a:pt x="0" y="192"/>
                        </a:lnTo>
                        <a:lnTo>
                          <a:pt x="76" y="0"/>
                        </a:lnTo>
                        <a:lnTo>
                          <a:pt x="76" y="2"/>
                        </a:lnTo>
                        <a:lnTo>
                          <a:pt x="76" y="4"/>
                        </a:lnTo>
                        <a:lnTo>
                          <a:pt x="76" y="7"/>
                        </a:lnTo>
                        <a:lnTo>
                          <a:pt x="75" y="11"/>
                        </a:lnTo>
                        <a:lnTo>
                          <a:pt x="75" y="17"/>
                        </a:lnTo>
                        <a:lnTo>
                          <a:pt x="75" y="23"/>
                        </a:lnTo>
                        <a:lnTo>
                          <a:pt x="75" y="29"/>
                        </a:lnTo>
                        <a:lnTo>
                          <a:pt x="73" y="36"/>
                        </a:lnTo>
                        <a:lnTo>
                          <a:pt x="73" y="44"/>
                        </a:lnTo>
                        <a:lnTo>
                          <a:pt x="73" y="53"/>
                        </a:lnTo>
                        <a:lnTo>
                          <a:pt x="73" y="61"/>
                        </a:lnTo>
                        <a:lnTo>
                          <a:pt x="71" y="71"/>
                        </a:lnTo>
                        <a:lnTo>
                          <a:pt x="71" y="80"/>
                        </a:lnTo>
                        <a:lnTo>
                          <a:pt x="71" y="92"/>
                        </a:lnTo>
                        <a:lnTo>
                          <a:pt x="71" y="101"/>
                        </a:lnTo>
                        <a:lnTo>
                          <a:pt x="71" y="113"/>
                        </a:lnTo>
                        <a:lnTo>
                          <a:pt x="71" y="125"/>
                        </a:lnTo>
                        <a:lnTo>
                          <a:pt x="71" y="134"/>
                        </a:lnTo>
                        <a:lnTo>
                          <a:pt x="71" y="146"/>
                        </a:lnTo>
                        <a:lnTo>
                          <a:pt x="71" y="157"/>
                        </a:lnTo>
                        <a:lnTo>
                          <a:pt x="73" y="169"/>
                        </a:lnTo>
                        <a:lnTo>
                          <a:pt x="73" y="180"/>
                        </a:lnTo>
                        <a:lnTo>
                          <a:pt x="75" y="190"/>
                        </a:lnTo>
                        <a:lnTo>
                          <a:pt x="75" y="201"/>
                        </a:lnTo>
                        <a:lnTo>
                          <a:pt x="76" y="211"/>
                        </a:lnTo>
                        <a:lnTo>
                          <a:pt x="78" y="222"/>
                        </a:lnTo>
                        <a:lnTo>
                          <a:pt x="80" y="232"/>
                        </a:lnTo>
                        <a:lnTo>
                          <a:pt x="82" y="242"/>
                        </a:lnTo>
                        <a:lnTo>
                          <a:pt x="84" y="249"/>
                        </a:lnTo>
                        <a:lnTo>
                          <a:pt x="88" y="259"/>
                        </a:lnTo>
                        <a:lnTo>
                          <a:pt x="90" y="267"/>
                        </a:lnTo>
                        <a:lnTo>
                          <a:pt x="94" y="274"/>
                        </a:lnTo>
                        <a:lnTo>
                          <a:pt x="98" y="282"/>
                        </a:lnTo>
                        <a:lnTo>
                          <a:pt x="101" y="290"/>
                        </a:lnTo>
                        <a:lnTo>
                          <a:pt x="103" y="299"/>
                        </a:lnTo>
                        <a:lnTo>
                          <a:pt x="107" y="307"/>
                        </a:lnTo>
                        <a:lnTo>
                          <a:pt x="111" y="317"/>
                        </a:lnTo>
                        <a:lnTo>
                          <a:pt x="117" y="324"/>
                        </a:lnTo>
                        <a:lnTo>
                          <a:pt x="121" y="334"/>
                        </a:lnTo>
                        <a:lnTo>
                          <a:pt x="124" y="341"/>
                        </a:lnTo>
                        <a:lnTo>
                          <a:pt x="128" y="351"/>
                        </a:lnTo>
                        <a:lnTo>
                          <a:pt x="132" y="359"/>
                        </a:lnTo>
                        <a:lnTo>
                          <a:pt x="136" y="368"/>
                        </a:lnTo>
                        <a:lnTo>
                          <a:pt x="140" y="376"/>
                        </a:lnTo>
                        <a:lnTo>
                          <a:pt x="146" y="386"/>
                        </a:lnTo>
                        <a:lnTo>
                          <a:pt x="149" y="395"/>
                        </a:lnTo>
                        <a:lnTo>
                          <a:pt x="153" y="403"/>
                        </a:lnTo>
                        <a:lnTo>
                          <a:pt x="157" y="413"/>
                        </a:lnTo>
                        <a:lnTo>
                          <a:pt x="161" y="420"/>
                        </a:lnTo>
                        <a:lnTo>
                          <a:pt x="165" y="428"/>
                        </a:lnTo>
                        <a:lnTo>
                          <a:pt x="169" y="437"/>
                        </a:lnTo>
                        <a:lnTo>
                          <a:pt x="172" y="445"/>
                        </a:lnTo>
                        <a:lnTo>
                          <a:pt x="176" y="453"/>
                        </a:lnTo>
                        <a:lnTo>
                          <a:pt x="180" y="461"/>
                        </a:lnTo>
                        <a:lnTo>
                          <a:pt x="184" y="468"/>
                        </a:lnTo>
                        <a:lnTo>
                          <a:pt x="188" y="476"/>
                        </a:lnTo>
                        <a:lnTo>
                          <a:pt x="192" y="484"/>
                        </a:lnTo>
                        <a:lnTo>
                          <a:pt x="193" y="489"/>
                        </a:lnTo>
                        <a:lnTo>
                          <a:pt x="197" y="497"/>
                        </a:lnTo>
                        <a:lnTo>
                          <a:pt x="199" y="503"/>
                        </a:lnTo>
                        <a:lnTo>
                          <a:pt x="201" y="509"/>
                        </a:lnTo>
                        <a:lnTo>
                          <a:pt x="205" y="514"/>
                        </a:lnTo>
                        <a:lnTo>
                          <a:pt x="207" y="520"/>
                        </a:lnTo>
                        <a:lnTo>
                          <a:pt x="209" y="526"/>
                        </a:lnTo>
                        <a:lnTo>
                          <a:pt x="211" y="530"/>
                        </a:lnTo>
                        <a:lnTo>
                          <a:pt x="211" y="535"/>
                        </a:lnTo>
                        <a:lnTo>
                          <a:pt x="213" y="539"/>
                        </a:lnTo>
                        <a:lnTo>
                          <a:pt x="215" y="543"/>
                        </a:lnTo>
                        <a:lnTo>
                          <a:pt x="217" y="547"/>
                        </a:lnTo>
                        <a:lnTo>
                          <a:pt x="217" y="551"/>
                        </a:lnTo>
                        <a:lnTo>
                          <a:pt x="218" y="555"/>
                        </a:lnTo>
                        <a:lnTo>
                          <a:pt x="218" y="558"/>
                        </a:lnTo>
                        <a:lnTo>
                          <a:pt x="220" y="560"/>
                        </a:lnTo>
                        <a:lnTo>
                          <a:pt x="220" y="564"/>
                        </a:lnTo>
                        <a:lnTo>
                          <a:pt x="220" y="568"/>
                        </a:lnTo>
                        <a:lnTo>
                          <a:pt x="222" y="570"/>
                        </a:lnTo>
                        <a:lnTo>
                          <a:pt x="222" y="572"/>
                        </a:lnTo>
                        <a:lnTo>
                          <a:pt x="222" y="576"/>
                        </a:lnTo>
                        <a:lnTo>
                          <a:pt x="224" y="578"/>
                        </a:lnTo>
                        <a:lnTo>
                          <a:pt x="224" y="580"/>
                        </a:lnTo>
                        <a:lnTo>
                          <a:pt x="224" y="583"/>
                        </a:lnTo>
                        <a:lnTo>
                          <a:pt x="224" y="585"/>
                        </a:lnTo>
                        <a:lnTo>
                          <a:pt x="226" y="587"/>
                        </a:lnTo>
                        <a:lnTo>
                          <a:pt x="226" y="589"/>
                        </a:lnTo>
                        <a:lnTo>
                          <a:pt x="226" y="591"/>
                        </a:lnTo>
                        <a:lnTo>
                          <a:pt x="226" y="593"/>
                        </a:lnTo>
                        <a:lnTo>
                          <a:pt x="228" y="595"/>
                        </a:lnTo>
                        <a:lnTo>
                          <a:pt x="228" y="599"/>
                        </a:lnTo>
                        <a:lnTo>
                          <a:pt x="228" y="601"/>
                        </a:lnTo>
                        <a:lnTo>
                          <a:pt x="228" y="603"/>
                        </a:lnTo>
                        <a:lnTo>
                          <a:pt x="230" y="605"/>
                        </a:lnTo>
                        <a:lnTo>
                          <a:pt x="230" y="606"/>
                        </a:lnTo>
                        <a:lnTo>
                          <a:pt x="230" y="608"/>
                        </a:lnTo>
                        <a:lnTo>
                          <a:pt x="232" y="610"/>
                        </a:lnTo>
                        <a:lnTo>
                          <a:pt x="232" y="612"/>
                        </a:lnTo>
                        <a:lnTo>
                          <a:pt x="234" y="614"/>
                        </a:lnTo>
                        <a:lnTo>
                          <a:pt x="234" y="618"/>
                        </a:lnTo>
                        <a:lnTo>
                          <a:pt x="236" y="620"/>
                        </a:lnTo>
                        <a:lnTo>
                          <a:pt x="236" y="622"/>
                        </a:lnTo>
                        <a:lnTo>
                          <a:pt x="238" y="624"/>
                        </a:lnTo>
                        <a:lnTo>
                          <a:pt x="240" y="626"/>
                        </a:lnTo>
                        <a:lnTo>
                          <a:pt x="240" y="628"/>
                        </a:lnTo>
                        <a:lnTo>
                          <a:pt x="241" y="630"/>
                        </a:lnTo>
                        <a:lnTo>
                          <a:pt x="243" y="631"/>
                        </a:lnTo>
                        <a:lnTo>
                          <a:pt x="243" y="633"/>
                        </a:lnTo>
                        <a:lnTo>
                          <a:pt x="245" y="635"/>
                        </a:lnTo>
                        <a:lnTo>
                          <a:pt x="247" y="637"/>
                        </a:lnTo>
                        <a:lnTo>
                          <a:pt x="249" y="639"/>
                        </a:lnTo>
                        <a:lnTo>
                          <a:pt x="251" y="641"/>
                        </a:lnTo>
                        <a:lnTo>
                          <a:pt x="253" y="641"/>
                        </a:lnTo>
                        <a:lnTo>
                          <a:pt x="253" y="643"/>
                        </a:lnTo>
                        <a:lnTo>
                          <a:pt x="255" y="643"/>
                        </a:lnTo>
                        <a:lnTo>
                          <a:pt x="257" y="643"/>
                        </a:lnTo>
                        <a:lnTo>
                          <a:pt x="257" y="645"/>
                        </a:lnTo>
                        <a:lnTo>
                          <a:pt x="259" y="645"/>
                        </a:lnTo>
                        <a:lnTo>
                          <a:pt x="261" y="645"/>
                        </a:lnTo>
                        <a:lnTo>
                          <a:pt x="263" y="645"/>
                        </a:lnTo>
                        <a:lnTo>
                          <a:pt x="264" y="645"/>
                        </a:lnTo>
                        <a:lnTo>
                          <a:pt x="266" y="643"/>
                        </a:lnTo>
                        <a:lnTo>
                          <a:pt x="268" y="643"/>
                        </a:lnTo>
                        <a:lnTo>
                          <a:pt x="270" y="641"/>
                        </a:lnTo>
                        <a:lnTo>
                          <a:pt x="272" y="639"/>
                        </a:lnTo>
                        <a:lnTo>
                          <a:pt x="274" y="637"/>
                        </a:lnTo>
                        <a:lnTo>
                          <a:pt x="276" y="637"/>
                        </a:lnTo>
                        <a:lnTo>
                          <a:pt x="278" y="635"/>
                        </a:lnTo>
                        <a:lnTo>
                          <a:pt x="282" y="633"/>
                        </a:lnTo>
                        <a:lnTo>
                          <a:pt x="284" y="631"/>
                        </a:lnTo>
                        <a:lnTo>
                          <a:pt x="288" y="631"/>
                        </a:lnTo>
                        <a:lnTo>
                          <a:pt x="289" y="630"/>
                        </a:lnTo>
                        <a:lnTo>
                          <a:pt x="293" y="628"/>
                        </a:lnTo>
                        <a:lnTo>
                          <a:pt x="295" y="626"/>
                        </a:lnTo>
                        <a:lnTo>
                          <a:pt x="299" y="624"/>
                        </a:lnTo>
                        <a:lnTo>
                          <a:pt x="303" y="622"/>
                        </a:lnTo>
                        <a:lnTo>
                          <a:pt x="307" y="620"/>
                        </a:lnTo>
                        <a:lnTo>
                          <a:pt x="311" y="618"/>
                        </a:lnTo>
                        <a:lnTo>
                          <a:pt x="314" y="616"/>
                        </a:lnTo>
                        <a:lnTo>
                          <a:pt x="316" y="614"/>
                        </a:lnTo>
                        <a:lnTo>
                          <a:pt x="320" y="612"/>
                        </a:lnTo>
                        <a:lnTo>
                          <a:pt x="324" y="610"/>
                        </a:lnTo>
                        <a:lnTo>
                          <a:pt x="328" y="608"/>
                        </a:lnTo>
                        <a:lnTo>
                          <a:pt x="332" y="606"/>
                        </a:lnTo>
                        <a:lnTo>
                          <a:pt x="335" y="605"/>
                        </a:lnTo>
                        <a:lnTo>
                          <a:pt x="339" y="603"/>
                        </a:lnTo>
                        <a:lnTo>
                          <a:pt x="343" y="601"/>
                        </a:lnTo>
                        <a:lnTo>
                          <a:pt x="347" y="599"/>
                        </a:lnTo>
                        <a:lnTo>
                          <a:pt x="349" y="597"/>
                        </a:lnTo>
                        <a:lnTo>
                          <a:pt x="353" y="595"/>
                        </a:lnTo>
                        <a:lnTo>
                          <a:pt x="357" y="595"/>
                        </a:lnTo>
                        <a:lnTo>
                          <a:pt x="359" y="593"/>
                        </a:lnTo>
                        <a:lnTo>
                          <a:pt x="362" y="591"/>
                        </a:lnTo>
                        <a:lnTo>
                          <a:pt x="364" y="589"/>
                        </a:lnTo>
                        <a:lnTo>
                          <a:pt x="368" y="589"/>
                        </a:lnTo>
                        <a:lnTo>
                          <a:pt x="370" y="587"/>
                        </a:lnTo>
                        <a:lnTo>
                          <a:pt x="372" y="585"/>
                        </a:lnTo>
                        <a:lnTo>
                          <a:pt x="374" y="585"/>
                        </a:lnTo>
                        <a:lnTo>
                          <a:pt x="378" y="583"/>
                        </a:lnTo>
                        <a:lnTo>
                          <a:pt x="380" y="583"/>
                        </a:lnTo>
                        <a:lnTo>
                          <a:pt x="382" y="583"/>
                        </a:lnTo>
                        <a:lnTo>
                          <a:pt x="383" y="581"/>
                        </a:lnTo>
                        <a:lnTo>
                          <a:pt x="385" y="581"/>
                        </a:lnTo>
                        <a:lnTo>
                          <a:pt x="389" y="581"/>
                        </a:lnTo>
                        <a:lnTo>
                          <a:pt x="391" y="581"/>
                        </a:lnTo>
                        <a:lnTo>
                          <a:pt x="393" y="580"/>
                        </a:lnTo>
                        <a:lnTo>
                          <a:pt x="395" y="580"/>
                        </a:lnTo>
                        <a:lnTo>
                          <a:pt x="397" y="580"/>
                        </a:lnTo>
                        <a:lnTo>
                          <a:pt x="399" y="580"/>
                        </a:lnTo>
                        <a:lnTo>
                          <a:pt x="401" y="580"/>
                        </a:lnTo>
                        <a:lnTo>
                          <a:pt x="403" y="578"/>
                        </a:lnTo>
                        <a:lnTo>
                          <a:pt x="405" y="578"/>
                        </a:lnTo>
                        <a:lnTo>
                          <a:pt x="406" y="578"/>
                        </a:lnTo>
                        <a:lnTo>
                          <a:pt x="408" y="578"/>
                        </a:lnTo>
                        <a:lnTo>
                          <a:pt x="410" y="578"/>
                        </a:lnTo>
                        <a:lnTo>
                          <a:pt x="412" y="576"/>
                        </a:lnTo>
                        <a:lnTo>
                          <a:pt x="414" y="576"/>
                        </a:lnTo>
                        <a:lnTo>
                          <a:pt x="416" y="576"/>
                        </a:lnTo>
                        <a:lnTo>
                          <a:pt x="418" y="576"/>
                        </a:lnTo>
                        <a:lnTo>
                          <a:pt x="418" y="574"/>
                        </a:lnTo>
                        <a:lnTo>
                          <a:pt x="420" y="574"/>
                        </a:lnTo>
                        <a:lnTo>
                          <a:pt x="422" y="574"/>
                        </a:lnTo>
                        <a:lnTo>
                          <a:pt x="422" y="572"/>
                        </a:lnTo>
                        <a:lnTo>
                          <a:pt x="424" y="572"/>
                        </a:lnTo>
                        <a:lnTo>
                          <a:pt x="426" y="570"/>
                        </a:lnTo>
                        <a:lnTo>
                          <a:pt x="428" y="568"/>
                        </a:lnTo>
                        <a:lnTo>
                          <a:pt x="428" y="566"/>
                        </a:lnTo>
                        <a:lnTo>
                          <a:pt x="430" y="566"/>
                        </a:lnTo>
                        <a:lnTo>
                          <a:pt x="430" y="564"/>
                        </a:lnTo>
                        <a:lnTo>
                          <a:pt x="431" y="562"/>
                        </a:lnTo>
                        <a:lnTo>
                          <a:pt x="431" y="560"/>
                        </a:lnTo>
                        <a:lnTo>
                          <a:pt x="433" y="558"/>
                        </a:lnTo>
                        <a:lnTo>
                          <a:pt x="433" y="557"/>
                        </a:lnTo>
                        <a:lnTo>
                          <a:pt x="435" y="557"/>
                        </a:lnTo>
                        <a:lnTo>
                          <a:pt x="435" y="555"/>
                        </a:lnTo>
                        <a:lnTo>
                          <a:pt x="435" y="553"/>
                        </a:lnTo>
                        <a:lnTo>
                          <a:pt x="437" y="553"/>
                        </a:lnTo>
                        <a:lnTo>
                          <a:pt x="437" y="551"/>
                        </a:lnTo>
                        <a:lnTo>
                          <a:pt x="439" y="551"/>
                        </a:lnTo>
                        <a:lnTo>
                          <a:pt x="439" y="549"/>
                        </a:lnTo>
                        <a:lnTo>
                          <a:pt x="441" y="549"/>
                        </a:lnTo>
                        <a:lnTo>
                          <a:pt x="443" y="547"/>
                        </a:lnTo>
                        <a:lnTo>
                          <a:pt x="445" y="547"/>
                        </a:lnTo>
                        <a:lnTo>
                          <a:pt x="447" y="547"/>
                        </a:lnTo>
                        <a:lnTo>
                          <a:pt x="449" y="545"/>
                        </a:lnTo>
                        <a:lnTo>
                          <a:pt x="451" y="545"/>
                        </a:lnTo>
                        <a:lnTo>
                          <a:pt x="453" y="545"/>
                        </a:lnTo>
                        <a:lnTo>
                          <a:pt x="454" y="545"/>
                        </a:lnTo>
                        <a:lnTo>
                          <a:pt x="456" y="545"/>
                        </a:lnTo>
                        <a:lnTo>
                          <a:pt x="460" y="547"/>
                        </a:lnTo>
                        <a:lnTo>
                          <a:pt x="462" y="547"/>
                        </a:lnTo>
                        <a:lnTo>
                          <a:pt x="466" y="547"/>
                        </a:lnTo>
                        <a:lnTo>
                          <a:pt x="468" y="547"/>
                        </a:lnTo>
                        <a:lnTo>
                          <a:pt x="470" y="549"/>
                        </a:lnTo>
                        <a:lnTo>
                          <a:pt x="472" y="549"/>
                        </a:lnTo>
                        <a:lnTo>
                          <a:pt x="474" y="549"/>
                        </a:lnTo>
                        <a:lnTo>
                          <a:pt x="476" y="551"/>
                        </a:lnTo>
                        <a:lnTo>
                          <a:pt x="477" y="551"/>
                        </a:lnTo>
                        <a:lnTo>
                          <a:pt x="479" y="551"/>
                        </a:lnTo>
                        <a:lnTo>
                          <a:pt x="479" y="553"/>
                        </a:lnTo>
                        <a:lnTo>
                          <a:pt x="481" y="553"/>
                        </a:lnTo>
                        <a:lnTo>
                          <a:pt x="481" y="555"/>
                        </a:lnTo>
                        <a:lnTo>
                          <a:pt x="479" y="555"/>
                        </a:lnTo>
                        <a:lnTo>
                          <a:pt x="479" y="557"/>
                        </a:lnTo>
                        <a:lnTo>
                          <a:pt x="477" y="557"/>
                        </a:lnTo>
                        <a:close/>
                      </a:path>
                    </a:pathLst>
                  </a:custGeom>
                  <a:solidFill>
                    <a:srgbClr val="D985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37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4103" y="2466"/>
                    <a:ext cx="477" cy="739"/>
                  </a:xfrm>
                  <a:custGeom>
                    <a:avLst/>
                    <a:gdLst>
                      <a:gd name="T0" fmla="*/ 213 w 477"/>
                      <a:gd name="T1" fmla="*/ 549 h 739"/>
                      <a:gd name="T2" fmla="*/ 218 w 477"/>
                      <a:gd name="T3" fmla="*/ 572 h 739"/>
                      <a:gd name="T4" fmla="*/ 224 w 477"/>
                      <a:gd name="T5" fmla="*/ 589 h 739"/>
                      <a:gd name="T6" fmla="*/ 228 w 477"/>
                      <a:gd name="T7" fmla="*/ 605 h 739"/>
                      <a:gd name="T8" fmla="*/ 234 w 477"/>
                      <a:gd name="T9" fmla="*/ 618 h 739"/>
                      <a:gd name="T10" fmla="*/ 243 w 477"/>
                      <a:gd name="T11" fmla="*/ 633 h 739"/>
                      <a:gd name="T12" fmla="*/ 253 w 477"/>
                      <a:gd name="T13" fmla="*/ 645 h 739"/>
                      <a:gd name="T14" fmla="*/ 266 w 477"/>
                      <a:gd name="T15" fmla="*/ 645 h 739"/>
                      <a:gd name="T16" fmla="*/ 280 w 477"/>
                      <a:gd name="T17" fmla="*/ 637 h 739"/>
                      <a:gd name="T18" fmla="*/ 299 w 477"/>
                      <a:gd name="T19" fmla="*/ 631 h 739"/>
                      <a:gd name="T20" fmla="*/ 322 w 477"/>
                      <a:gd name="T21" fmla="*/ 622 h 739"/>
                      <a:gd name="T22" fmla="*/ 345 w 477"/>
                      <a:gd name="T23" fmla="*/ 610 h 739"/>
                      <a:gd name="T24" fmla="*/ 368 w 477"/>
                      <a:gd name="T25" fmla="*/ 599 h 739"/>
                      <a:gd name="T26" fmla="*/ 385 w 477"/>
                      <a:gd name="T27" fmla="*/ 591 h 739"/>
                      <a:gd name="T28" fmla="*/ 401 w 477"/>
                      <a:gd name="T29" fmla="*/ 585 h 739"/>
                      <a:gd name="T30" fmla="*/ 414 w 477"/>
                      <a:gd name="T31" fmla="*/ 580 h 739"/>
                      <a:gd name="T32" fmla="*/ 426 w 477"/>
                      <a:gd name="T33" fmla="*/ 574 h 739"/>
                      <a:gd name="T34" fmla="*/ 435 w 477"/>
                      <a:gd name="T35" fmla="*/ 560 h 739"/>
                      <a:gd name="T36" fmla="*/ 441 w 477"/>
                      <a:gd name="T37" fmla="*/ 551 h 739"/>
                      <a:gd name="T38" fmla="*/ 453 w 477"/>
                      <a:gd name="T39" fmla="*/ 549 h 739"/>
                      <a:gd name="T40" fmla="*/ 468 w 477"/>
                      <a:gd name="T41" fmla="*/ 551 h 739"/>
                      <a:gd name="T42" fmla="*/ 477 w 477"/>
                      <a:gd name="T43" fmla="*/ 555 h 739"/>
                      <a:gd name="T44" fmla="*/ 470 w 477"/>
                      <a:gd name="T45" fmla="*/ 560 h 739"/>
                      <a:gd name="T46" fmla="*/ 458 w 477"/>
                      <a:gd name="T47" fmla="*/ 564 h 739"/>
                      <a:gd name="T48" fmla="*/ 449 w 477"/>
                      <a:gd name="T49" fmla="*/ 568 h 739"/>
                      <a:gd name="T50" fmla="*/ 447 w 477"/>
                      <a:gd name="T51" fmla="*/ 578 h 739"/>
                      <a:gd name="T52" fmla="*/ 439 w 477"/>
                      <a:gd name="T53" fmla="*/ 591 h 739"/>
                      <a:gd name="T54" fmla="*/ 428 w 477"/>
                      <a:gd name="T55" fmla="*/ 601 h 739"/>
                      <a:gd name="T56" fmla="*/ 414 w 477"/>
                      <a:gd name="T57" fmla="*/ 610 h 739"/>
                      <a:gd name="T58" fmla="*/ 401 w 477"/>
                      <a:gd name="T59" fmla="*/ 618 h 739"/>
                      <a:gd name="T60" fmla="*/ 387 w 477"/>
                      <a:gd name="T61" fmla="*/ 628 h 739"/>
                      <a:gd name="T62" fmla="*/ 374 w 477"/>
                      <a:gd name="T63" fmla="*/ 639 h 739"/>
                      <a:gd name="T64" fmla="*/ 359 w 477"/>
                      <a:gd name="T65" fmla="*/ 656 h 739"/>
                      <a:gd name="T66" fmla="*/ 351 w 477"/>
                      <a:gd name="T67" fmla="*/ 670 h 739"/>
                      <a:gd name="T68" fmla="*/ 343 w 477"/>
                      <a:gd name="T69" fmla="*/ 683 h 739"/>
                      <a:gd name="T70" fmla="*/ 335 w 477"/>
                      <a:gd name="T71" fmla="*/ 697 h 739"/>
                      <a:gd name="T72" fmla="*/ 326 w 477"/>
                      <a:gd name="T73" fmla="*/ 712 h 739"/>
                      <a:gd name="T74" fmla="*/ 311 w 477"/>
                      <a:gd name="T75" fmla="*/ 729 h 739"/>
                      <a:gd name="T76" fmla="*/ 293 w 477"/>
                      <a:gd name="T77" fmla="*/ 739 h 739"/>
                      <a:gd name="T78" fmla="*/ 274 w 477"/>
                      <a:gd name="T79" fmla="*/ 737 h 739"/>
                      <a:gd name="T80" fmla="*/ 255 w 477"/>
                      <a:gd name="T81" fmla="*/ 716 h 739"/>
                      <a:gd name="T82" fmla="*/ 240 w 477"/>
                      <a:gd name="T83" fmla="*/ 685 h 739"/>
                      <a:gd name="T84" fmla="*/ 228 w 477"/>
                      <a:gd name="T85" fmla="*/ 660 h 739"/>
                      <a:gd name="T86" fmla="*/ 222 w 477"/>
                      <a:gd name="T87" fmla="*/ 637 h 739"/>
                      <a:gd name="T88" fmla="*/ 213 w 477"/>
                      <a:gd name="T89" fmla="*/ 614 h 739"/>
                      <a:gd name="T90" fmla="*/ 199 w 477"/>
                      <a:gd name="T91" fmla="*/ 583 h 739"/>
                      <a:gd name="T92" fmla="*/ 180 w 477"/>
                      <a:gd name="T93" fmla="*/ 547 h 739"/>
                      <a:gd name="T94" fmla="*/ 159 w 477"/>
                      <a:gd name="T95" fmla="*/ 509 h 739"/>
                      <a:gd name="T96" fmla="*/ 132 w 477"/>
                      <a:gd name="T97" fmla="*/ 468 h 739"/>
                      <a:gd name="T98" fmla="*/ 101 w 477"/>
                      <a:gd name="T99" fmla="*/ 424 h 739"/>
                      <a:gd name="T100" fmla="*/ 67 w 477"/>
                      <a:gd name="T101" fmla="*/ 374 h 739"/>
                      <a:gd name="T102" fmla="*/ 38 w 477"/>
                      <a:gd name="T103" fmla="*/ 313 h 739"/>
                      <a:gd name="T104" fmla="*/ 17 w 477"/>
                      <a:gd name="T105" fmla="*/ 251 h 739"/>
                      <a:gd name="T106" fmla="*/ 4 w 477"/>
                      <a:gd name="T107" fmla="*/ 207 h 739"/>
                      <a:gd name="T108" fmla="*/ 76 w 477"/>
                      <a:gd name="T109" fmla="*/ 2 h 739"/>
                      <a:gd name="T110" fmla="*/ 73 w 477"/>
                      <a:gd name="T111" fmla="*/ 38 h 739"/>
                      <a:gd name="T112" fmla="*/ 69 w 477"/>
                      <a:gd name="T113" fmla="*/ 105 h 739"/>
                      <a:gd name="T114" fmla="*/ 69 w 477"/>
                      <a:gd name="T115" fmla="*/ 184 h 739"/>
                      <a:gd name="T116" fmla="*/ 80 w 477"/>
                      <a:gd name="T117" fmla="*/ 257 h 739"/>
                      <a:gd name="T118" fmla="*/ 103 w 477"/>
                      <a:gd name="T119" fmla="*/ 315 h 739"/>
                      <a:gd name="T120" fmla="*/ 132 w 477"/>
                      <a:gd name="T121" fmla="*/ 374 h 739"/>
                      <a:gd name="T122" fmla="*/ 161 w 477"/>
                      <a:gd name="T123" fmla="*/ 432 h 739"/>
                      <a:gd name="T124" fmla="*/ 188 w 477"/>
                      <a:gd name="T125" fmla="*/ 485 h 739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477"/>
                      <a:gd name="T190" fmla="*/ 0 h 739"/>
                      <a:gd name="T191" fmla="*/ 477 w 477"/>
                      <a:gd name="T192" fmla="*/ 739 h 739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477" h="739">
                        <a:moveTo>
                          <a:pt x="203" y="522"/>
                        </a:moveTo>
                        <a:lnTo>
                          <a:pt x="205" y="526"/>
                        </a:lnTo>
                        <a:lnTo>
                          <a:pt x="207" y="532"/>
                        </a:lnTo>
                        <a:lnTo>
                          <a:pt x="209" y="535"/>
                        </a:lnTo>
                        <a:lnTo>
                          <a:pt x="209" y="541"/>
                        </a:lnTo>
                        <a:lnTo>
                          <a:pt x="211" y="545"/>
                        </a:lnTo>
                        <a:lnTo>
                          <a:pt x="213" y="549"/>
                        </a:lnTo>
                        <a:lnTo>
                          <a:pt x="213" y="553"/>
                        </a:lnTo>
                        <a:lnTo>
                          <a:pt x="215" y="557"/>
                        </a:lnTo>
                        <a:lnTo>
                          <a:pt x="217" y="560"/>
                        </a:lnTo>
                        <a:lnTo>
                          <a:pt x="217" y="562"/>
                        </a:lnTo>
                        <a:lnTo>
                          <a:pt x="218" y="566"/>
                        </a:lnTo>
                        <a:lnTo>
                          <a:pt x="218" y="568"/>
                        </a:lnTo>
                        <a:lnTo>
                          <a:pt x="218" y="572"/>
                        </a:lnTo>
                        <a:lnTo>
                          <a:pt x="220" y="574"/>
                        </a:lnTo>
                        <a:lnTo>
                          <a:pt x="220" y="578"/>
                        </a:lnTo>
                        <a:lnTo>
                          <a:pt x="220" y="580"/>
                        </a:lnTo>
                        <a:lnTo>
                          <a:pt x="222" y="581"/>
                        </a:lnTo>
                        <a:lnTo>
                          <a:pt x="222" y="585"/>
                        </a:lnTo>
                        <a:lnTo>
                          <a:pt x="222" y="587"/>
                        </a:lnTo>
                        <a:lnTo>
                          <a:pt x="224" y="589"/>
                        </a:lnTo>
                        <a:lnTo>
                          <a:pt x="224" y="591"/>
                        </a:lnTo>
                        <a:lnTo>
                          <a:pt x="224" y="593"/>
                        </a:lnTo>
                        <a:lnTo>
                          <a:pt x="226" y="595"/>
                        </a:lnTo>
                        <a:lnTo>
                          <a:pt x="226" y="597"/>
                        </a:lnTo>
                        <a:lnTo>
                          <a:pt x="226" y="599"/>
                        </a:lnTo>
                        <a:lnTo>
                          <a:pt x="228" y="601"/>
                        </a:lnTo>
                        <a:lnTo>
                          <a:pt x="228" y="605"/>
                        </a:lnTo>
                        <a:lnTo>
                          <a:pt x="228" y="606"/>
                        </a:lnTo>
                        <a:lnTo>
                          <a:pt x="230" y="608"/>
                        </a:lnTo>
                        <a:lnTo>
                          <a:pt x="230" y="610"/>
                        </a:lnTo>
                        <a:lnTo>
                          <a:pt x="232" y="612"/>
                        </a:lnTo>
                        <a:lnTo>
                          <a:pt x="232" y="614"/>
                        </a:lnTo>
                        <a:lnTo>
                          <a:pt x="234" y="616"/>
                        </a:lnTo>
                        <a:lnTo>
                          <a:pt x="234" y="618"/>
                        </a:lnTo>
                        <a:lnTo>
                          <a:pt x="236" y="620"/>
                        </a:lnTo>
                        <a:lnTo>
                          <a:pt x="236" y="624"/>
                        </a:lnTo>
                        <a:lnTo>
                          <a:pt x="238" y="626"/>
                        </a:lnTo>
                        <a:lnTo>
                          <a:pt x="238" y="628"/>
                        </a:lnTo>
                        <a:lnTo>
                          <a:pt x="240" y="630"/>
                        </a:lnTo>
                        <a:lnTo>
                          <a:pt x="241" y="631"/>
                        </a:lnTo>
                        <a:lnTo>
                          <a:pt x="243" y="633"/>
                        </a:lnTo>
                        <a:lnTo>
                          <a:pt x="243" y="635"/>
                        </a:lnTo>
                        <a:lnTo>
                          <a:pt x="245" y="637"/>
                        </a:lnTo>
                        <a:lnTo>
                          <a:pt x="247" y="639"/>
                        </a:lnTo>
                        <a:lnTo>
                          <a:pt x="249" y="641"/>
                        </a:lnTo>
                        <a:lnTo>
                          <a:pt x="251" y="643"/>
                        </a:lnTo>
                        <a:lnTo>
                          <a:pt x="253" y="643"/>
                        </a:lnTo>
                        <a:lnTo>
                          <a:pt x="253" y="645"/>
                        </a:lnTo>
                        <a:lnTo>
                          <a:pt x="255" y="645"/>
                        </a:lnTo>
                        <a:lnTo>
                          <a:pt x="257" y="647"/>
                        </a:lnTo>
                        <a:lnTo>
                          <a:pt x="259" y="647"/>
                        </a:lnTo>
                        <a:lnTo>
                          <a:pt x="261" y="647"/>
                        </a:lnTo>
                        <a:lnTo>
                          <a:pt x="263" y="647"/>
                        </a:lnTo>
                        <a:lnTo>
                          <a:pt x="264" y="647"/>
                        </a:lnTo>
                        <a:lnTo>
                          <a:pt x="266" y="645"/>
                        </a:lnTo>
                        <a:lnTo>
                          <a:pt x="268" y="645"/>
                        </a:lnTo>
                        <a:lnTo>
                          <a:pt x="270" y="643"/>
                        </a:lnTo>
                        <a:lnTo>
                          <a:pt x="272" y="641"/>
                        </a:lnTo>
                        <a:lnTo>
                          <a:pt x="274" y="641"/>
                        </a:lnTo>
                        <a:lnTo>
                          <a:pt x="276" y="639"/>
                        </a:lnTo>
                        <a:lnTo>
                          <a:pt x="278" y="639"/>
                        </a:lnTo>
                        <a:lnTo>
                          <a:pt x="280" y="637"/>
                        </a:lnTo>
                        <a:lnTo>
                          <a:pt x="282" y="637"/>
                        </a:lnTo>
                        <a:lnTo>
                          <a:pt x="286" y="635"/>
                        </a:lnTo>
                        <a:lnTo>
                          <a:pt x="288" y="635"/>
                        </a:lnTo>
                        <a:lnTo>
                          <a:pt x="289" y="633"/>
                        </a:lnTo>
                        <a:lnTo>
                          <a:pt x="293" y="633"/>
                        </a:lnTo>
                        <a:lnTo>
                          <a:pt x="295" y="631"/>
                        </a:lnTo>
                        <a:lnTo>
                          <a:pt x="299" y="631"/>
                        </a:lnTo>
                        <a:lnTo>
                          <a:pt x="301" y="630"/>
                        </a:lnTo>
                        <a:lnTo>
                          <a:pt x="305" y="630"/>
                        </a:lnTo>
                        <a:lnTo>
                          <a:pt x="309" y="628"/>
                        </a:lnTo>
                        <a:lnTo>
                          <a:pt x="311" y="626"/>
                        </a:lnTo>
                        <a:lnTo>
                          <a:pt x="314" y="626"/>
                        </a:lnTo>
                        <a:lnTo>
                          <a:pt x="318" y="624"/>
                        </a:lnTo>
                        <a:lnTo>
                          <a:pt x="322" y="622"/>
                        </a:lnTo>
                        <a:lnTo>
                          <a:pt x="324" y="622"/>
                        </a:lnTo>
                        <a:lnTo>
                          <a:pt x="328" y="620"/>
                        </a:lnTo>
                        <a:lnTo>
                          <a:pt x="332" y="618"/>
                        </a:lnTo>
                        <a:lnTo>
                          <a:pt x="335" y="616"/>
                        </a:lnTo>
                        <a:lnTo>
                          <a:pt x="339" y="614"/>
                        </a:lnTo>
                        <a:lnTo>
                          <a:pt x="343" y="612"/>
                        </a:lnTo>
                        <a:lnTo>
                          <a:pt x="345" y="610"/>
                        </a:lnTo>
                        <a:lnTo>
                          <a:pt x="349" y="608"/>
                        </a:lnTo>
                        <a:lnTo>
                          <a:pt x="353" y="606"/>
                        </a:lnTo>
                        <a:lnTo>
                          <a:pt x="357" y="605"/>
                        </a:lnTo>
                        <a:lnTo>
                          <a:pt x="360" y="603"/>
                        </a:lnTo>
                        <a:lnTo>
                          <a:pt x="362" y="601"/>
                        </a:lnTo>
                        <a:lnTo>
                          <a:pt x="364" y="599"/>
                        </a:lnTo>
                        <a:lnTo>
                          <a:pt x="368" y="599"/>
                        </a:lnTo>
                        <a:lnTo>
                          <a:pt x="370" y="597"/>
                        </a:lnTo>
                        <a:lnTo>
                          <a:pt x="372" y="595"/>
                        </a:lnTo>
                        <a:lnTo>
                          <a:pt x="376" y="595"/>
                        </a:lnTo>
                        <a:lnTo>
                          <a:pt x="378" y="593"/>
                        </a:lnTo>
                        <a:lnTo>
                          <a:pt x="380" y="593"/>
                        </a:lnTo>
                        <a:lnTo>
                          <a:pt x="382" y="591"/>
                        </a:lnTo>
                        <a:lnTo>
                          <a:pt x="385" y="591"/>
                        </a:lnTo>
                        <a:lnTo>
                          <a:pt x="387" y="589"/>
                        </a:lnTo>
                        <a:lnTo>
                          <a:pt x="389" y="589"/>
                        </a:lnTo>
                        <a:lnTo>
                          <a:pt x="391" y="587"/>
                        </a:lnTo>
                        <a:lnTo>
                          <a:pt x="393" y="587"/>
                        </a:lnTo>
                        <a:lnTo>
                          <a:pt x="397" y="587"/>
                        </a:lnTo>
                        <a:lnTo>
                          <a:pt x="399" y="585"/>
                        </a:lnTo>
                        <a:lnTo>
                          <a:pt x="401" y="585"/>
                        </a:lnTo>
                        <a:lnTo>
                          <a:pt x="403" y="583"/>
                        </a:lnTo>
                        <a:lnTo>
                          <a:pt x="405" y="583"/>
                        </a:lnTo>
                        <a:lnTo>
                          <a:pt x="406" y="583"/>
                        </a:lnTo>
                        <a:lnTo>
                          <a:pt x="408" y="581"/>
                        </a:lnTo>
                        <a:lnTo>
                          <a:pt x="410" y="581"/>
                        </a:lnTo>
                        <a:lnTo>
                          <a:pt x="412" y="581"/>
                        </a:lnTo>
                        <a:lnTo>
                          <a:pt x="414" y="580"/>
                        </a:lnTo>
                        <a:lnTo>
                          <a:pt x="416" y="580"/>
                        </a:lnTo>
                        <a:lnTo>
                          <a:pt x="418" y="578"/>
                        </a:lnTo>
                        <a:lnTo>
                          <a:pt x="420" y="578"/>
                        </a:lnTo>
                        <a:lnTo>
                          <a:pt x="422" y="578"/>
                        </a:lnTo>
                        <a:lnTo>
                          <a:pt x="422" y="576"/>
                        </a:lnTo>
                        <a:lnTo>
                          <a:pt x="424" y="576"/>
                        </a:lnTo>
                        <a:lnTo>
                          <a:pt x="426" y="574"/>
                        </a:lnTo>
                        <a:lnTo>
                          <a:pt x="428" y="572"/>
                        </a:lnTo>
                        <a:lnTo>
                          <a:pt x="430" y="570"/>
                        </a:lnTo>
                        <a:lnTo>
                          <a:pt x="431" y="568"/>
                        </a:lnTo>
                        <a:lnTo>
                          <a:pt x="431" y="566"/>
                        </a:lnTo>
                        <a:lnTo>
                          <a:pt x="433" y="564"/>
                        </a:lnTo>
                        <a:lnTo>
                          <a:pt x="433" y="562"/>
                        </a:lnTo>
                        <a:lnTo>
                          <a:pt x="435" y="560"/>
                        </a:lnTo>
                        <a:lnTo>
                          <a:pt x="435" y="558"/>
                        </a:lnTo>
                        <a:lnTo>
                          <a:pt x="437" y="557"/>
                        </a:lnTo>
                        <a:lnTo>
                          <a:pt x="437" y="555"/>
                        </a:lnTo>
                        <a:lnTo>
                          <a:pt x="439" y="555"/>
                        </a:lnTo>
                        <a:lnTo>
                          <a:pt x="439" y="553"/>
                        </a:lnTo>
                        <a:lnTo>
                          <a:pt x="441" y="553"/>
                        </a:lnTo>
                        <a:lnTo>
                          <a:pt x="441" y="551"/>
                        </a:lnTo>
                        <a:lnTo>
                          <a:pt x="443" y="551"/>
                        </a:lnTo>
                        <a:lnTo>
                          <a:pt x="445" y="551"/>
                        </a:lnTo>
                        <a:lnTo>
                          <a:pt x="445" y="549"/>
                        </a:lnTo>
                        <a:lnTo>
                          <a:pt x="447" y="549"/>
                        </a:lnTo>
                        <a:lnTo>
                          <a:pt x="449" y="549"/>
                        </a:lnTo>
                        <a:lnTo>
                          <a:pt x="451" y="549"/>
                        </a:lnTo>
                        <a:lnTo>
                          <a:pt x="453" y="549"/>
                        </a:lnTo>
                        <a:lnTo>
                          <a:pt x="454" y="549"/>
                        </a:lnTo>
                        <a:lnTo>
                          <a:pt x="456" y="549"/>
                        </a:lnTo>
                        <a:lnTo>
                          <a:pt x="458" y="549"/>
                        </a:lnTo>
                        <a:lnTo>
                          <a:pt x="462" y="549"/>
                        </a:lnTo>
                        <a:lnTo>
                          <a:pt x="464" y="549"/>
                        </a:lnTo>
                        <a:lnTo>
                          <a:pt x="466" y="551"/>
                        </a:lnTo>
                        <a:lnTo>
                          <a:pt x="468" y="551"/>
                        </a:lnTo>
                        <a:lnTo>
                          <a:pt x="470" y="551"/>
                        </a:lnTo>
                        <a:lnTo>
                          <a:pt x="472" y="551"/>
                        </a:lnTo>
                        <a:lnTo>
                          <a:pt x="472" y="553"/>
                        </a:lnTo>
                        <a:lnTo>
                          <a:pt x="474" y="553"/>
                        </a:lnTo>
                        <a:lnTo>
                          <a:pt x="476" y="553"/>
                        </a:lnTo>
                        <a:lnTo>
                          <a:pt x="477" y="553"/>
                        </a:lnTo>
                        <a:lnTo>
                          <a:pt x="477" y="555"/>
                        </a:lnTo>
                        <a:lnTo>
                          <a:pt x="477" y="557"/>
                        </a:lnTo>
                        <a:lnTo>
                          <a:pt x="476" y="557"/>
                        </a:lnTo>
                        <a:lnTo>
                          <a:pt x="476" y="558"/>
                        </a:lnTo>
                        <a:lnTo>
                          <a:pt x="474" y="558"/>
                        </a:lnTo>
                        <a:lnTo>
                          <a:pt x="474" y="560"/>
                        </a:lnTo>
                        <a:lnTo>
                          <a:pt x="472" y="560"/>
                        </a:lnTo>
                        <a:lnTo>
                          <a:pt x="470" y="560"/>
                        </a:lnTo>
                        <a:lnTo>
                          <a:pt x="470" y="562"/>
                        </a:lnTo>
                        <a:lnTo>
                          <a:pt x="468" y="562"/>
                        </a:lnTo>
                        <a:lnTo>
                          <a:pt x="466" y="562"/>
                        </a:lnTo>
                        <a:lnTo>
                          <a:pt x="464" y="562"/>
                        </a:lnTo>
                        <a:lnTo>
                          <a:pt x="462" y="562"/>
                        </a:lnTo>
                        <a:lnTo>
                          <a:pt x="460" y="562"/>
                        </a:lnTo>
                        <a:lnTo>
                          <a:pt x="458" y="564"/>
                        </a:lnTo>
                        <a:lnTo>
                          <a:pt x="456" y="564"/>
                        </a:lnTo>
                        <a:lnTo>
                          <a:pt x="454" y="564"/>
                        </a:lnTo>
                        <a:lnTo>
                          <a:pt x="453" y="564"/>
                        </a:lnTo>
                        <a:lnTo>
                          <a:pt x="453" y="566"/>
                        </a:lnTo>
                        <a:lnTo>
                          <a:pt x="451" y="566"/>
                        </a:lnTo>
                        <a:lnTo>
                          <a:pt x="449" y="566"/>
                        </a:lnTo>
                        <a:lnTo>
                          <a:pt x="449" y="568"/>
                        </a:lnTo>
                        <a:lnTo>
                          <a:pt x="447" y="568"/>
                        </a:lnTo>
                        <a:lnTo>
                          <a:pt x="449" y="568"/>
                        </a:lnTo>
                        <a:lnTo>
                          <a:pt x="449" y="570"/>
                        </a:lnTo>
                        <a:lnTo>
                          <a:pt x="449" y="572"/>
                        </a:lnTo>
                        <a:lnTo>
                          <a:pt x="449" y="574"/>
                        </a:lnTo>
                        <a:lnTo>
                          <a:pt x="447" y="576"/>
                        </a:lnTo>
                        <a:lnTo>
                          <a:pt x="447" y="578"/>
                        </a:lnTo>
                        <a:lnTo>
                          <a:pt x="447" y="580"/>
                        </a:lnTo>
                        <a:lnTo>
                          <a:pt x="445" y="581"/>
                        </a:lnTo>
                        <a:lnTo>
                          <a:pt x="445" y="583"/>
                        </a:lnTo>
                        <a:lnTo>
                          <a:pt x="443" y="585"/>
                        </a:lnTo>
                        <a:lnTo>
                          <a:pt x="441" y="587"/>
                        </a:lnTo>
                        <a:lnTo>
                          <a:pt x="441" y="589"/>
                        </a:lnTo>
                        <a:lnTo>
                          <a:pt x="439" y="591"/>
                        </a:lnTo>
                        <a:lnTo>
                          <a:pt x="437" y="591"/>
                        </a:lnTo>
                        <a:lnTo>
                          <a:pt x="435" y="593"/>
                        </a:lnTo>
                        <a:lnTo>
                          <a:pt x="435" y="595"/>
                        </a:lnTo>
                        <a:lnTo>
                          <a:pt x="433" y="597"/>
                        </a:lnTo>
                        <a:lnTo>
                          <a:pt x="431" y="597"/>
                        </a:lnTo>
                        <a:lnTo>
                          <a:pt x="430" y="599"/>
                        </a:lnTo>
                        <a:lnTo>
                          <a:pt x="428" y="601"/>
                        </a:lnTo>
                        <a:lnTo>
                          <a:pt x="426" y="603"/>
                        </a:lnTo>
                        <a:lnTo>
                          <a:pt x="424" y="605"/>
                        </a:lnTo>
                        <a:lnTo>
                          <a:pt x="422" y="605"/>
                        </a:lnTo>
                        <a:lnTo>
                          <a:pt x="420" y="606"/>
                        </a:lnTo>
                        <a:lnTo>
                          <a:pt x="418" y="606"/>
                        </a:lnTo>
                        <a:lnTo>
                          <a:pt x="416" y="608"/>
                        </a:lnTo>
                        <a:lnTo>
                          <a:pt x="414" y="610"/>
                        </a:lnTo>
                        <a:lnTo>
                          <a:pt x="412" y="610"/>
                        </a:lnTo>
                        <a:lnTo>
                          <a:pt x="410" y="612"/>
                        </a:lnTo>
                        <a:lnTo>
                          <a:pt x="408" y="612"/>
                        </a:lnTo>
                        <a:lnTo>
                          <a:pt x="406" y="614"/>
                        </a:lnTo>
                        <a:lnTo>
                          <a:pt x="405" y="616"/>
                        </a:lnTo>
                        <a:lnTo>
                          <a:pt x="403" y="616"/>
                        </a:lnTo>
                        <a:lnTo>
                          <a:pt x="401" y="618"/>
                        </a:lnTo>
                        <a:lnTo>
                          <a:pt x="399" y="618"/>
                        </a:lnTo>
                        <a:lnTo>
                          <a:pt x="397" y="620"/>
                        </a:lnTo>
                        <a:lnTo>
                          <a:pt x="395" y="622"/>
                        </a:lnTo>
                        <a:lnTo>
                          <a:pt x="393" y="622"/>
                        </a:lnTo>
                        <a:lnTo>
                          <a:pt x="391" y="624"/>
                        </a:lnTo>
                        <a:lnTo>
                          <a:pt x="389" y="626"/>
                        </a:lnTo>
                        <a:lnTo>
                          <a:pt x="387" y="628"/>
                        </a:lnTo>
                        <a:lnTo>
                          <a:pt x="385" y="628"/>
                        </a:lnTo>
                        <a:lnTo>
                          <a:pt x="383" y="630"/>
                        </a:lnTo>
                        <a:lnTo>
                          <a:pt x="382" y="631"/>
                        </a:lnTo>
                        <a:lnTo>
                          <a:pt x="380" y="633"/>
                        </a:lnTo>
                        <a:lnTo>
                          <a:pt x="378" y="635"/>
                        </a:lnTo>
                        <a:lnTo>
                          <a:pt x="376" y="637"/>
                        </a:lnTo>
                        <a:lnTo>
                          <a:pt x="374" y="639"/>
                        </a:lnTo>
                        <a:lnTo>
                          <a:pt x="370" y="641"/>
                        </a:lnTo>
                        <a:lnTo>
                          <a:pt x="368" y="645"/>
                        </a:lnTo>
                        <a:lnTo>
                          <a:pt x="366" y="647"/>
                        </a:lnTo>
                        <a:lnTo>
                          <a:pt x="364" y="649"/>
                        </a:lnTo>
                        <a:lnTo>
                          <a:pt x="362" y="651"/>
                        </a:lnTo>
                        <a:lnTo>
                          <a:pt x="360" y="653"/>
                        </a:lnTo>
                        <a:lnTo>
                          <a:pt x="359" y="656"/>
                        </a:lnTo>
                        <a:lnTo>
                          <a:pt x="359" y="658"/>
                        </a:lnTo>
                        <a:lnTo>
                          <a:pt x="357" y="660"/>
                        </a:lnTo>
                        <a:lnTo>
                          <a:pt x="355" y="662"/>
                        </a:lnTo>
                        <a:lnTo>
                          <a:pt x="355" y="664"/>
                        </a:lnTo>
                        <a:lnTo>
                          <a:pt x="353" y="666"/>
                        </a:lnTo>
                        <a:lnTo>
                          <a:pt x="351" y="668"/>
                        </a:lnTo>
                        <a:lnTo>
                          <a:pt x="351" y="670"/>
                        </a:lnTo>
                        <a:lnTo>
                          <a:pt x="349" y="672"/>
                        </a:lnTo>
                        <a:lnTo>
                          <a:pt x="347" y="674"/>
                        </a:lnTo>
                        <a:lnTo>
                          <a:pt x="347" y="676"/>
                        </a:lnTo>
                        <a:lnTo>
                          <a:pt x="347" y="678"/>
                        </a:lnTo>
                        <a:lnTo>
                          <a:pt x="345" y="679"/>
                        </a:lnTo>
                        <a:lnTo>
                          <a:pt x="345" y="681"/>
                        </a:lnTo>
                        <a:lnTo>
                          <a:pt x="343" y="683"/>
                        </a:lnTo>
                        <a:lnTo>
                          <a:pt x="343" y="685"/>
                        </a:lnTo>
                        <a:lnTo>
                          <a:pt x="341" y="687"/>
                        </a:lnTo>
                        <a:lnTo>
                          <a:pt x="341" y="689"/>
                        </a:lnTo>
                        <a:lnTo>
                          <a:pt x="339" y="691"/>
                        </a:lnTo>
                        <a:lnTo>
                          <a:pt x="337" y="693"/>
                        </a:lnTo>
                        <a:lnTo>
                          <a:pt x="337" y="695"/>
                        </a:lnTo>
                        <a:lnTo>
                          <a:pt x="335" y="697"/>
                        </a:lnTo>
                        <a:lnTo>
                          <a:pt x="335" y="701"/>
                        </a:lnTo>
                        <a:lnTo>
                          <a:pt x="334" y="702"/>
                        </a:lnTo>
                        <a:lnTo>
                          <a:pt x="332" y="704"/>
                        </a:lnTo>
                        <a:lnTo>
                          <a:pt x="330" y="706"/>
                        </a:lnTo>
                        <a:lnTo>
                          <a:pt x="330" y="708"/>
                        </a:lnTo>
                        <a:lnTo>
                          <a:pt x="328" y="710"/>
                        </a:lnTo>
                        <a:lnTo>
                          <a:pt x="326" y="712"/>
                        </a:lnTo>
                        <a:lnTo>
                          <a:pt x="324" y="716"/>
                        </a:lnTo>
                        <a:lnTo>
                          <a:pt x="322" y="718"/>
                        </a:lnTo>
                        <a:lnTo>
                          <a:pt x="320" y="720"/>
                        </a:lnTo>
                        <a:lnTo>
                          <a:pt x="318" y="722"/>
                        </a:lnTo>
                        <a:lnTo>
                          <a:pt x="314" y="726"/>
                        </a:lnTo>
                        <a:lnTo>
                          <a:pt x="312" y="727"/>
                        </a:lnTo>
                        <a:lnTo>
                          <a:pt x="311" y="729"/>
                        </a:lnTo>
                        <a:lnTo>
                          <a:pt x="309" y="731"/>
                        </a:lnTo>
                        <a:lnTo>
                          <a:pt x="307" y="733"/>
                        </a:lnTo>
                        <a:lnTo>
                          <a:pt x="303" y="735"/>
                        </a:lnTo>
                        <a:lnTo>
                          <a:pt x="301" y="735"/>
                        </a:lnTo>
                        <a:lnTo>
                          <a:pt x="299" y="737"/>
                        </a:lnTo>
                        <a:lnTo>
                          <a:pt x="297" y="739"/>
                        </a:lnTo>
                        <a:lnTo>
                          <a:pt x="293" y="739"/>
                        </a:lnTo>
                        <a:lnTo>
                          <a:pt x="291" y="739"/>
                        </a:lnTo>
                        <a:lnTo>
                          <a:pt x="289" y="739"/>
                        </a:lnTo>
                        <a:lnTo>
                          <a:pt x="286" y="739"/>
                        </a:lnTo>
                        <a:lnTo>
                          <a:pt x="284" y="739"/>
                        </a:lnTo>
                        <a:lnTo>
                          <a:pt x="280" y="739"/>
                        </a:lnTo>
                        <a:lnTo>
                          <a:pt x="278" y="739"/>
                        </a:lnTo>
                        <a:lnTo>
                          <a:pt x="274" y="737"/>
                        </a:lnTo>
                        <a:lnTo>
                          <a:pt x="272" y="735"/>
                        </a:lnTo>
                        <a:lnTo>
                          <a:pt x="268" y="733"/>
                        </a:lnTo>
                        <a:lnTo>
                          <a:pt x="266" y="731"/>
                        </a:lnTo>
                        <a:lnTo>
                          <a:pt x="264" y="727"/>
                        </a:lnTo>
                        <a:lnTo>
                          <a:pt x="261" y="726"/>
                        </a:lnTo>
                        <a:lnTo>
                          <a:pt x="259" y="722"/>
                        </a:lnTo>
                        <a:lnTo>
                          <a:pt x="255" y="716"/>
                        </a:lnTo>
                        <a:lnTo>
                          <a:pt x="253" y="712"/>
                        </a:lnTo>
                        <a:lnTo>
                          <a:pt x="249" y="706"/>
                        </a:lnTo>
                        <a:lnTo>
                          <a:pt x="247" y="702"/>
                        </a:lnTo>
                        <a:lnTo>
                          <a:pt x="245" y="697"/>
                        </a:lnTo>
                        <a:lnTo>
                          <a:pt x="243" y="693"/>
                        </a:lnTo>
                        <a:lnTo>
                          <a:pt x="240" y="689"/>
                        </a:lnTo>
                        <a:lnTo>
                          <a:pt x="240" y="685"/>
                        </a:lnTo>
                        <a:lnTo>
                          <a:pt x="238" y="681"/>
                        </a:lnTo>
                        <a:lnTo>
                          <a:pt x="236" y="678"/>
                        </a:lnTo>
                        <a:lnTo>
                          <a:pt x="234" y="674"/>
                        </a:lnTo>
                        <a:lnTo>
                          <a:pt x="232" y="670"/>
                        </a:lnTo>
                        <a:lnTo>
                          <a:pt x="232" y="666"/>
                        </a:lnTo>
                        <a:lnTo>
                          <a:pt x="230" y="664"/>
                        </a:lnTo>
                        <a:lnTo>
                          <a:pt x="228" y="660"/>
                        </a:lnTo>
                        <a:lnTo>
                          <a:pt x="228" y="656"/>
                        </a:lnTo>
                        <a:lnTo>
                          <a:pt x="226" y="653"/>
                        </a:lnTo>
                        <a:lnTo>
                          <a:pt x="226" y="651"/>
                        </a:lnTo>
                        <a:lnTo>
                          <a:pt x="224" y="647"/>
                        </a:lnTo>
                        <a:lnTo>
                          <a:pt x="224" y="643"/>
                        </a:lnTo>
                        <a:lnTo>
                          <a:pt x="222" y="641"/>
                        </a:lnTo>
                        <a:lnTo>
                          <a:pt x="222" y="637"/>
                        </a:lnTo>
                        <a:lnTo>
                          <a:pt x="220" y="633"/>
                        </a:lnTo>
                        <a:lnTo>
                          <a:pt x="220" y="631"/>
                        </a:lnTo>
                        <a:lnTo>
                          <a:pt x="218" y="628"/>
                        </a:lnTo>
                        <a:lnTo>
                          <a:pt x="217" y="624"/>
                        </a:lnTo>
                        <a:lnTo>
                          <a:pt x="217" y="620"/>
                        </a:lnTo>
                        <a:lnTo>
                          <a:pt x="215" y="618"/>
                        </a:lnTo>
                        <a:lnTo>
                          <a:pt x="213" y="614"/>
                        </a:lnTo>
                        <a:lnTo>
                          <a:pt x="211" y="610"/>
                        </a:lnTo>
                        <a:lnTo>
                          <a:pt x="209" y="606"/>
                        </a:lnTo>
                        <a:lnTo>
                          <a:pt x="209" y="601"/>
                        </a:lnTo>
                        <a:lnTo>
                          <a:pt x="205" y="597"/>
                        </a:lnTo>
                        <a:lnTo>
                          <a:pt x="203" y="593"/>
                        </a:lnTo>
                        <a:lnTo>
                          <a:pt x="201" y="587"/>
                        </a:lnTo>
                        <a:lnTo>
                          <a:pt x="199" y="583"/>
                        </a:lnTo>
                        <a:lnTo>
                          <a:pt x="197" y="578"/>
                        </a:lnTo>
                        <a:lnTo>
                          <a:pt x="193" y="574"/>
                        </a:lnTo>
                        <a:lnTo>
                          <a:pt x="192" y="568"/>
                        </a:lnTo>
                        <a:lnTo>
                          <a:pt x="190" y="564"/>
                        </a:lnTo>
                        <a:lnTo>
                          <a:pt x="186" y="558"/>
                        </a:lnTo>
                        <a:lnTo>
                          <a:pt x="184" y="553"/>
                        </a:lnTo>
                        <a:lnTo>
                          <a:pt x="180" y="547"/>
                        </a:lnTo>
                        <a:lnTo>
                          <a:pt x="178" y="543"/>
                        </a:lnTo>
                        <a:lnTo>
                          <a:pt x="174" y="537"/>
                        </a:lnTo>
                        <a:lnTo>
                          <a:pt x="172" y="532"/>
                        </a:lnTo>
                        <a:lnTo>
                          <a:pt x="169" y="526"/>
                        </a:lnTo>
                        <a:lnTo>
                          <a:pt x="165" y="520"/>
                        </a:lnTo>
                        <a:lnTo>
                          <a:pt x="163" y="514"/>
                        </a:lnTo>
                        <a:lnTo>
                          <a:pt x="159" y="509"/>
                        </a:lnTo>
                        <a:lnTo>
                          <a:pt x="155" y="503"/>
                        </a:lnTo>
                        <a:lnTo>
                          <a:pt x="151" y="497"/>
                        </a:lnTo>
                        <a:lnTo>
                          <a:pt x="147" y="491"/>
                        </a:lnTo>
                        <a:lnTo>
                          <a:pt x="144" y="485"/>
                        </a:lnTo>
                        <a:lnTo>
                          <a:pt x="140" y="480"/>
                        </a:lnTo>
                        <a:lnTo>
                          <a:pt x="136" y="474"/>
                        </a:lnTo>
                        <a:lnTo>
                          <a:pt x="132" y="468"/>
                        </a:lnTo>
                        <a:lnTo>
                          <a:pt x="128" y="462"/>
                        </a:lnTo>
                        <a:lnTo>
                          <a:pt x="124" y="455"/>
                        </a:lnTo>
                        <a:lnTo>
                          <a:pt x="119" y="449"/>
                        </a:lnTo>
                        <a:lnTo>
                          <a:pt x="115" y="443"/>
                        </a:lnTo>
                        <a:lnTo>
                          <a:pt x="111" y="437"/>
                        </a:lnTo>
                        <a:lnTo>
                          <a:pt x="105" y="430"/>
                        </a:lnTo>
                        <a:lnTo>
                          <a:pt x="101" y="424"/>
                        </a:lnTo>
                        <a:lnTo>
                          <a:pt x="96" y="418"/>
                        </a:lnTo>
                        <a:lnTo>
                          <a:pt x="92" y="413"/>
                        </a:lnTo>
                        <a:lnTo>
                          <a:pt x="86" y="405"/>
                        </a:lnTo>
                        <a:lnTo>
                          <a:pt x="82" y="399"/>
                        </a:lnTo>
                        <a:lnTo>
                          <a:pt x="76" y="391"/>
                        </a:lnTo>
                        <a:lnTo>
                          <a:pt x="73" y="384"/>
                        </a:lnTo>
                        <a:lnTo>
                          <a:pt x="67" y="374"/>
                        </a:lnTo>
                        <a:lnTo>
                          <a:pt x="63" y="366"/>
                        </a:lnTo>
                        <a:lnTo>
                          <a:pt x="59" y="357"/>
                        </a:lnTo>
                        <a:lnTo>
                          <a:pt x="55" y="349"/>
                        </a:lnTo>
                        <a:lnTo>
                          <a:pt x="50" y="340"/>
                        </a:lnTo>
                        <a:lnTo>
                          <a:pt x="46" y="330"/>
                        </a:lnTo>
                        <a:lnTo>
                          <a:pt x="42" y="322"/>
                        </a:lnTo>
                        <a:lnTo>
                          <a:pt x="38" y="313"/>
                        </a:lnTo>
                        <a:lnTo>
                          <a:pt x="36" y="303"/>
                        </a:lnTo>
                        <a:lnTo>
                          <a:pt x="32" y="293"/>
                        </a:lnTo>
                        <a:lnTo>
                          <a:pt x="28" y="286"/>
                        </a:lnTo>
                        <a:lnTo>
                          <a:pt x="25" y="276"/>
                        </a:lnTo>
                        <a:lnTo>
                          <a:pt x="23" y="269"/>
                        </a:lnTo>
                        <a:lnTo>
                          <a:pt x="19" y="259"/>
                        </a:lnTo>
                        <a:lnTo>
                          <a:pt x="17" y="251"/>
                        </a:lnTo>
                        <a:lnTo>
                          <a:pt x="15" y="244"/>
                        </a:lnTo>
                        <a:lnTo>
                          <a:pt x="11" y="236"/>
                        </a:lnTo>
                        <a:lnTo>
                          <a:pt x="9" y="230"/>
                        </a:lnTo>
                        <a:lnTo>
                          <a:pt x="7" y="222"/>
                        </a:lnTo>
                        <a:lnTo>
                          <a:pt x="5" y="217"/>
                        </a:lnTo>
                        <a:lnTo>
                          <a:pt x="4" y="211"/>
                        </a:lnTo>
                        <a:lnTo>
                          <a:pt x="4" y="207"/>
                        </a:lnTo>
                        <a:lnTo>
                          <a:pt x="2" y="201"/>
                        </a:lnTo>
                        <a:lnTo>
                          <a:pt x="0" y="197"/>
                        </a:lnTo>
                        <a:lnTo>
                          <a:pt x="0" y="196"/>
                        </a:lnTo>
                        <a:lnTo>
                          <a:pt x="0" y="194"/>
                        </a:lnTo>
                        <a:lnTo>
                          <a:pt x="0" y="192"/>
                        </a:lnTo>
                        <a:lnTo>
                          <a:pt x="76" y="0"/>
                        </a:lnTo>
                        <a:lnTo>
                          <a:pt x="76" y="2"/>
                        </a:lnTo>
                        <a:lnTo>
                          <a:pt x="76" y="4"/>
                        </a:lnTo>
                        <a:lnTo>
                          <a:pt x="75" y="7"/>
                        </a:lnTo>
                        <a:lnTo>
                          <a:pt x="75" y="11"/>
                        </a:lnTo>
                        <a:lnTo>
                          <a:pt x="75" y="17"/>
                        </a:lnTo>
                        <a:lnTo>
                          <a:pt x="75" y="23"/>
                        </a:lnTo>
                        <a:lnTo>
                          <a:pt x="73" y="30"/>
                        </a:lnTo>
                        <a:lnTo>
                          <a:pt x="73" y="38"/>
                        </a:lnTo>
                        <a:lnTo>
                          <a:pt x="73" y="46"/>
                        </a:lnTo>
                        <a:lnTo>
                          <a:pt x="71" y="55"/>
                        </a:lnTo>
                        <a:lnTo>
                          <a:pt x="71" y="65"/>
                        </a:lnTo>
                        <a:lnTo>
                          <a:pt x="69" y="75"/>
                        </a:lnTo>
                        <a:lnTo>
                          <a:pt x="69" y="84"/>
                        </a:lnTo>
                        <a:lnTo>
                          <a:pt x="69" y="94"/>
                        </a:lnTo>
                        <a:lnTo>
                          <a:pt x="69" y="105"/>
                        </a:lnTo>
                        <a:lnTo>
                          <a:pt x="69" y="117"/>
                        </a:lnTo>
                        <a:lnTo>
                          <a:pt x="67" y="128"/>
                        </a:lnTo>
                        <a:lnTo>
                          <a:pt x="67" y="140"/>
                        </a:lnTo>
                        <a:lnTo>
                          <a:pt x="67" y="151"/>
                        </a:lnTo>
                        <a:lnTo>
                          <a:pt x="69" y="163"/>
                        </a:lnTo>
                        <a:lnTo>
                          <a:pt x="69" y="174"/>
                        </a:lnTo>
                        <a:lnTo>
                          <a:pt x="69" y="184"/>
                        </a:lnTo>
                        <a:lnTo>
                          <a:pt x="69" y="196"/>
                        </a:lnTo>
                        <a:lnTo>
                          <a:pt x="71" y="207"/>
                        </a:lnTo>
                        <a:lnTo>
                          <a:pt x="73" y="219"/>
                        </a:lnTo>
                        <a:lnTo>
                          <a:pt x="75" y="228"/>
                        </a:lnTo>
                        <a:lnTo>
                          <a:pt x="75" y="238"/>
                        </a:lnTo>
                        <a:lnTo>
                          <a:pt x="78" y="247"/>
                        </a:lnTo>
                        <a:lnTo>
                          <a:pt x="80" y="257"/>
                        </a:lnTo>
                        <a:lnTo>
                          <a:pt x="82" y="265"/>
                        </a:lnTo>
                        <a:lnTo>
                          <a:pt x="86" y="274"/>
                        </a:lnTo>
                        <a:lnTo>
                          <a:pt x="90" y="282"/>
                        </a:lnTo>
                        <a:lnTo>
                          <a:pt x="92" y="290"/>
                        </a:lnTo>
                        <a:lnTo>
                          <a:pt x="96" y="297"/>
                        </a:lnTo>
                        <a:lnTo>
                          <a:pt x="99" y="305"/>
                        </a:lnTo>
                        <a:lnTo>
                          <a:pt x="103" y="315"/>
                        </a:lnTo>
                        <a:lnTo>
                          <a:pt x="107" y="322"/>
                        </a:lnTo>
                        <a:lnTo>
                          <a:pt x="111" y="330"/>
                        </a:lnTo>
                        <a:lnTo>
                          <a:pt x="115" y="340"/>
                        </a:lnTo>
                        <a:lnTo>
                          <a:pt x="121" y="347"/>
                        </a:lnTo>
                        <a:lnTo>
                          <a:pt x="124" y="357"/>
                        </a:lnTo>
                        <a:lnTo>
                          <a:pt x="128" y="365"/>
                        </a:lnTo>
                        <a:lnTo>
                          <a:pt x="132" y="374"/>
                        </a:lnTo>
                        <a:lnTo>
                          <a:pt x="136" y="382"/>
                        </a:lnTo>
                        <a:lnTo>
                          <a:pt x="142" y="391"/>
                        </a:lnTo>
                        <a:lnTo>
                          <a:pt x="146" y="399"/>
                        </a:lnTo>
                        <a:lnTo>
                          <a:pt x="149" y="407"/>
                        </a:lnTo>
                        <a:lnTo>
                          <a:pt x="153" y="416"/>
                        </a:lnTo>
                        <a:lnTo>
                          <a:pt x="157" y="424"/>
                        </a:lnTo>
                        <a:lnTo>
                          <a:pt x="161" y="432"/>
                        </a:lnTo>
                        <a:lnTo>
                          <a:pt x="165" y="439"/>
                        </a:lnTo>
                        <a:lnTo>
                          <a:pt x="169" y="449"/>
                        </a:lnTo>
                        <a:lnTo>
                          <a:pt x="172" y="457"/>
                        </a:lnTo>
                        <a:lnTo>
                          <a:pt x="176" y="464"/>
                        </a:lnTo>
                        <a:lnTo>
                          <a:pt x="180" y="470"/>
                        </a:lnTo>
                        <a:lnTo>
                          <a:pt x="184" y="478"/>
                        </a:lnTo>
                        <a:lnTo>
                          <a:pt x="188" y="485"/>
                        </a:lnTo>
                        <a:lnTo>
                          <a:pt x="190" y="491"/>
                        </a:lnTo>
                        <a:lnTo>
                          <a:pt x="193" y="499"/>
                        </a:lnTo>
                        <a:lnTo>
                          <a:pt x="195" y="505"/>
                        </a:lnTo>
                        <a:lnTo>
                          <a:pt x="197" y="510"/>
                        </a:lnTo>
                        <a:lnTo>
                          <a:pt x="201" y="516"/>
                        </a:lnTo>
                        <a:lnTo>
                          <a:pt x="203" y="522"/>
                        </a:lnTo>
                        <a:close/>
                      </a:path>
                    </a:pathLst>
                  </a:custGeom>
                  <a:solidFill>
                    <a:srgbClr val="D17A5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38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4103" y="2466"/>
                    <a:ext cx="476" cy="739"/>
                  </a:xfrm>
                  <a:custGeom>
                    <a:avLst/>
                    <a:gdLst>
                      <a:gd name="T0" fmla="*/ 209 w 476"/>
                      <a:gd name="T1" fmla="*/ 551 h 739"/>
                      <a:gd name="T2" fmla="*/ 217 w 476"/>
                      <a:gd name="T3" fmla="*/ 574 h 739"/>
                      <a:gd name="T4" fmla="*/ 222 w 476"/>
                      <a:gd name="T5" fmla="*/ 591 h 739"/>
                      <a:gd name="T6" fmla="*/ 226 w 476"/>
                      <a:gd name="T7" fmla="*/ 606 h 739"/>
                      <a:gd name="T8" fmla="*/ 234 w 476"/>
                      <a:gd name="T9" fmla="*/ 620 h 739"/>
                      <a:gd name="T10" fmla="*/ 241 w 476"/>
                      <a:gd name="T11" fmla="*/ 633 h 739"/>
                      <a:gd name="T12" fmla="*/ 249 w 476"/>
                      <a:gd name="T13" fmla="*/ 643 h 739"/>
                      <a:gd name="T14" fmla="*/ 263 w 476"/>
                      <a:gd name="T15" fmla="*/ 649 h 739"/>
                      <a:gd name="T16" fmla="*/ 276 w 476"/>
                      <a:gd name="T17" fmla="*/ 643 h 739"/>
                      <a:gd name="T18" fmla="*/ 291 w 476"/>
                      <a:gd name="T19" fmla="*/ 639 h 739"/>
                      <a:gd name="T20" fmla="*/ 311 w 476"/>
                      <a:gd name="T21" fmla="*/ 637 h 739"/>
                      <a:gd name="T22" fmla="*/ 335 w 476"/>
                      <a:gd name="T23" fmla="*/ 630 h 739"/>
                      <a:gd name="T24" fmla="*/ 360 w 476"/>
                      <a:gd name="T25" fmla="*/ 610 h 739"/>
                      <a:gd name="T26" fmla="*/ 378 w 476"/>
                      <a:gd name="T27" fmla="*/ 601 h 739"/>
                      <a:gd name="T28" fmla="*/ 397 w 476"/>
                      <a:gd name="T29" fmla="*/ 593 h 739"/>
                      <a:gd name="T30" fmla="*/ 414 w 476"/>
                      <a:gd name="T31" fmla="*/ 585 h 739"/>
                      <a:gd name="T32" fmla="*/ 428 w 476"/>
                      <a:gd name="T33" fmla="*/ 576 h 739"/>
                      <a:gd name="T34" fmla="*/ 435 w 476"/>
                      <a:gd name="T35" fmla="*/ 568 h 739"/>
                      <a:gd name="T36" fmla="*/ 439 w 476"/>
                      <a:gd name="T37" fmla="*/ 557 h 739"/>
                      <a:gd name="T38" fmla="*/ 451 w 476"/>
                      <a:gd name="T39" fmla="*/ 553 h 739"/>
                      <a:gd name="T40" fmla="*/ 466 w 476"/>
                      <a:gd name="T41" fmla="*/ 553 h 739"/>
                      <a:gd name="T42" fmla="*/ 474 w 476"/>
                      <a:gd name="T43" fmla="*/ 558 h 739"/>
                      <a:gd name="T44" fmla="*/ 464 w 476"/>
                      <a:gd name="T45" fmla="*/ 562 h 739"/>
                      <a:gd name="T46" fmla="*/ 453 w 476"/>
                      <a:gd name="T47" fmla="*/ 566 h 739"/>
                      <a:gd name="T48" fmla="*/ 449 w 476"/>
                      <a:gd name="T49" fmla="*/ 572 h 739"/>
                      <a:gd name="T50" fmla="*/ 443 w 476"/>
                      <a:gd name="T51" fmla="*/ 585 h 739"/>
                      <a:gd name="T52" fmla="*/ 433 w 476"/>
                      <a:gd name="T53" fmla="*/ 597 h 739"/>
                      <a:gd name="T54" fmla="*/ 420 w 476"/>
                      <a:gd name="T55" fmla="*/ 606 h 739"/>
                      <a:gd name="T56" fmla="*/ 406 w 476"/>
                      <a:gd name="T57" fmla="*/ 614 h 739"/>
                      <a:gd name="T58" fmla="*/ 393 w 476"/>
                      <a:gd name="T59" fmla="*/ 622 h 739"/>
                      <a:gd name="T60" fmla="*/ 380 w 476"/>
                      <a:gd name="T61" fmla="*/ 633 h 739"/>
                      <a:gd name="T62" fmla="*/ 364 w 476"/>
                      <a:gd name="T63" fmla="*/ 649 h 739"/>
                      <a:gd name="T64" fmla="*/ 355 w 476"/>
                      <a:gd name="T65" fmla="*/ 664 h 739"/>
                      <a:gd name="T66" fmla="*/ 347 w 476"/>
                      <a:gd name="T67" fmla="*/ 678 h 739"/>
                      <a:gd name="T68" fmla="*/ 339 w 476"/>
                      <a:gd name="T69" fmla="*/ 691 h 739"/>
                      <a:gd name="T70" fmla="*/ 330 w 476"/>
                      <a:gd name="T71" fmla="*/ 706 h 739"/>
                      <a:gd name="T72" fmla="*/ 318 w 476"/>
                      <a:gd name="T73" fmla="*/ 722 h 739"/>
                      <a:gd name="T74" fmla="*/ 301 w 476"/>
                      <a:gd name="T75" fmla="*/ 735 h 739"/>
                      <a:gd name="T76" fmla="*/ 284 w 476"/>
                      <a:gd name="T77" fmla="*/ 739 h 739"/>
                      <a:gd name="T78" fmla="*/ 264 w 476"/>
                      <a:gd name="T79" fmla="*/ 727 h 739"/>
                      <a:gd name="T80" fmla="*/ 245 w 476"/>
                      <a:gd name="T81" fmla="*/ 697 h 739"/>
                      <a:gd name="T82" fmla="*/ 232 w 476"/>
                      <a:gd name="T83" fmla="*/ 670 h 739"/>
                      <a:gd name="T84" fmla="*/ 224 w 476"/>
                      <a:gd name="T85" fmla="*/ 647 h 739"/>
                      <a:gd name="T86" fmla="*/ 217 w 476"/>
                      <a:gd name="T87" fmla="*/ 624 h 739"/>
                      <a:gd name="T88" fmla="*/ 205 w 476"/>
                      <a:gd name="T89" fmla="*/ 597 h 739"/>
                      <a:gd name="T90" fmla="*/ 190 w 476"/>
                      <a:gd name="T91" fmla="*/ 564 h 739"/>
                      <a:gd name="T92" fmla="*/ 169 w 476"/>
                      <a:gd name="T93" fmla="*/ 526 h 739"/>
                      <a:gd name="T94" fmla="*/ 144 w 476"/>
                      <a:gd name="T95" fmla="*/ 485 h 739"/>
                      <a:gd name="T96" fmla="*/ 115 w 476"/>
                      <a:gd name="T97" fmla="*/ 443 h 739"/>
                      <a:gd name="T98" fmla="*/ 82 w 476"/>
                      <a:gd name="T99" fmla="*/ 399 h 739"/>
                      <a:gd name="T100" fmla="*/ 50 w 476"/>
                      <a:gd name="T101" fmla="*/ 340 h 739"/>
                      <a:gd name="T102" fmla="*/ 25 w 476"/>
                      <a:gd name="T103" fmla="*/ 276 h 739"/>
                      <a:gd name="T104" fmla="*/ 7 w 476"/>
                      <a:gd name="T105" fmla="*/ 222 h 739"/>
                      <a:gd name="T106" fmla="*/ 0 w 476"/>
                      <a:gd name="T107" fmla="*/ 194 h 739"/>
                      <a:gd name="T108" fmla="*/ 75 w 476"/>
                      <a:gd name="T109" fmla="*/ 17 h 739"/>
                      <a:gd name="T110" fmla="*/ 69 w 476"/>
                      <a:gd name="T111" fmla="*/ 77 h 739"/>
                      <a:gd name="T112" fmla="*/ 65 w 476"/>
                      <a:gd name="T113" fmla="*/ 155 h 739"/>
                      <a:gd name="T114" fmla="*/ 69 w 476"/>
                      <a:gd name="T115" fmla="*/ 236 h 739"/>
                      <a:gd name="T116" fmla="*/ 88 w 476"/>
                      <a:gd name="T117" fmla="*/ 297 h 739"/>
                      <a:gd name="T118" fmla="*/ 115 w 476"/>
                      <a:gd name="T119" fmla="*/ 353 h 739"/>
                      <a:gd name="T120" fmla="*/ 146 w 476"/>
                      <a:gd name="T121" fmla="*/ 413 h 739"/>
                      <a:gd name="T122" fmla="*/ 172 w 476"/>
                      <a:gd name="T123" fmla="*/ 466 h 739"/>
                      <a:gd name="T124" fmla="*/ 195 w 476"/>
                      <a:gd name="T125" fmla="*/ 512 h 739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476"/>
                      <a:gd name="T190" fmla="*/ 0 h 739"/>
                      <a:gd name="T191" fmla="*/ 476 w 476"/>
                      <a:gd name="T192" fmla="*/ 739 h 739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476" h="739">
                        <a:moveTo>
                          <a:pt x="199" y="522"/>
                        </a:moveTo>
                        <a:lnTo>
                          <a:pt x="201" y="528"/>
                        </a:lnTo>
                        <a:lnTo>
                          <a:pt x="203" y="533"/>
                        </a:lnTo>
                        <a:lnTo>
                          <a:pt x="205" y="537"/>
                        </a:lnTo>
                        <a:lnTo>
                          <a:pt x="207" y="541"/>
                        </a:lnTo>
                        <a:lnTo>
                          <a:pt x="207" y="545"/>
                        </a:lnTo>
                        <a:lnTo>
                          <a:pt x="209" y="551"/>
                        </a:lnTo>
                        <a:lnTo>
                          <a:pt x="211" y="555"/>
                        </a:lnTo>
                        <a:lnTo>
                          <a:pt x="211" y="557"/>
                        </a:lnTo>
                        <a:lnTo>
                          <a:pt x="213" y="560"/>
                        </a:lnTo>
                        <a:lnTo>
                          <a:pt x="215" y="564"/>
                        </a:lnTo>
                        <a:lnTo>
                          <a:pt x="215" y="568"/>
                        </a:lnTo>
                        <a:lnTo>
                          <a:pt x="217" y="570"/>
                        </a:lnTo>
                        <a:lnTo>
                          <a:pt x="217" y="574"/>
                        </a:lnTo>
                        <a:lnTo>
                          <a:pt x="218" y="576"/>
                        </a:lnTo>
                        <a:lnTo>
                          <a:pt x="218" y="580"/>
                        </a:lnTo>
                        <a:lnTo>
                          <a:pt x="218" y="581"/>
                        </a:lnTo>
                        <a:lnTo>
                          <a:pt x="220" y="583"/>
                        </a:lnTo>
                        <a:lnTo>
                          <a:pt x="220" y="585"/>
                        </a:lnTo>
                        <a:lnTo>
                          <a:pt x="220" y="589"/>
                        </a:lnTo>
                        <a:lnTo>
                          <a:pt x="222" y="591"/>
                        </a:lnTo>
                        <a:lnTo>
                          <a:pt x="222" y="593"/>
                        </a:lnTo>
                        <a:lnTo>
                          <a:pt x="222" y="595"/>
                        </a:lnTo>
                        <a:lnTo>
                          <a:pt x="224" y="597"/>
                        </a:lnTo>
                        <a:lnTo>
                          <a:pt x="224" y="599"/>
                        </a:lnTo>
                        <a:lnTo>
                          <a:pt x="226" y="601"/>
                        </a:lnTo>
                        <a:lnTo>
                          <a:pt x="226" y="603"/>
                        </a:lnTo>
                        <a:lnTo>
                          <a:pt x="226" y="606"/>
                        </a:lnTo>
                        <a:lnTo>
                          <a:pt x="228" y="608"/>
                        </a:lnTo>
                        <a:lnTo>
                          <a:pt x="228" y="610"/>
                        </a:lnTo>
                        <a:lnTo>
                          <a:pt x="230" y="612"/>
                        </a:lnTo>
                        <a:lnTo>
                          <a:pt x="230" y="614"/>
                        </a:lnTo>
                        <a:lnTo>
                          <a:pt x="230" y="616"/>
                        </a:lnTo>
                        <a:lnTo>
                          <a:pt x="232" y="618"/>
                        </a:lnTo>
                        <a:lnTo>
                          <a:pt x="234" y="620"/>
                        </a:lnTo>
                        <a:lnTo>
                          <a:pt x="234" y="622"/>
                        </a:lnTo>
                        <a:lnTo>
                          <a:pt x="236" y="624"/>
                        </a:lnTo>
                        <a:lnTo>
                          <a:pt x="236" y="626"/>
                        </a:lnTo>
                        <a:lnTo>
                          <a:pt x="238" y="628"/>
                        </a:lnTo>
                        <a:lnTo>
                          <a:pt x="238" y="630"/>
                        </a:lnTo>
                        <a:lnTo>
                          <a:pt x="240" y="631"/>
                        </a:lnTo>
                        <a:lnTo>
                          <a:pt x="241" y="633"/>
                        </a:lnTo>
                        <a:lnTo>
                          <a:pt x="241" y="635"/>
                        </a:lnTo>
                        <a:lnTo>
                          <a:pt x="243" y="637"/>
                        </a:lnTo>
                        <a:lnTo>
                          <a:pt x="243" y="639"/>
                        </a:lnTo>
                        <a:lnTo>
                          <a:pt x="245" y="639"/>
                        </a:lnTo>
                        <a:lnTo>
                          <a:pt x="247" y="641"/>
                        </a:lnTo>
                        <a:lnTo>
                          <a:pt x="247" y="643"/>
                        </a:lnTo>
                        <a:lnTo>
                          <a:pt x="249" y="643"/>
                        </a:lnTo>
                        <a:lnTo>
                          <a:pt x="251" y="645"/>
                        </a:lnTo>
                        <a:lnTo>
                          <a:pt x="253" y="647"/>
                        </a:lnTo>
                        <a:lnTo>
                          <a:pt x="255" y="647"/>
                        </a:lnTo>
                        <a:lnTo>
                          <a:pt x="257" y="649"/>
                        </a:lnTo>
                        <a:lnTo>
                          <a:pt x="259" y="649"/>
                        </a:lnTo>
                        <a:lnTo>
                          <a:pt x="261" y="649"/>
                        </a:lnTo>
                        <a:lnTo>
                          <a:pt x="263" y="649"/>
                        </a:lnTo>
                        <a:lnTo>
                          <a:pt x="264" y="649"/>
                        </a:lnTo>
                        <a:lnTo>
                          <a:pt x="266" y="647"/>
                        </a:lnTo>
                        <a:lnTo>
                          <a:pt x="268" y="647"/>
                        </a:lnTo>
                        <a:lnTo>
                          <a:pt x="270" y="645"/>
                        </a:lnTo>
                        <a:lnTo>
                          <a:pt x="272" y="643"/>
                        </a:lnTo>
                        <a:lnTo>
                          <a:pt x="274" y="643"/>
                        </a:lnTo>
                        <a:lnTo>
                          <a:pt x="276" y="643"/>
                        </a:lnTo>
                        <a:lnTo>
                          <a:pt x="278" y="641"/>
                        </a:lnTo>
                        <a:lnTo>
                          <a:pt x="280" y="641"/>
                        </a:lnTo>
                        <a:lnTo>
                          <a:pt x="284" y="641"/>
                        </a:lnTo>
                        <a:lnTo>
                          <a:pt x="286" y="641"/>
                        </a:lnTo>
                        <a:lnTo>
                          <a:pt x="288" y="641"/>
                        </a:lnTo>
                        <a:lnTo>
                          <a:pt x="289" y="641"/>
                        </a:lnTo>
                        <a:lnTo>
                          <a:pt x="291" y="639"/>
                        </a:lnTo>
                        <a:lnTo>
                          <a:pt x="295" y="639"/>
                        </a:lnTo>
                        <a:lnTo>
                          <a:pt x="297" y="639"/>
                        </a:lnTo>
                        <a:lnTo>
                          <a:pt x="299" y="639"/>
                        </a:lnTo>
                        <a:lnTo>
                          <a:pt x="303" y="639"/>
                        </a:lnTo>
                        <a:lnTo>
                          <a:pt x="305" y="639"/>
                        </a:lnTo>
                        <a:lnTo>
                          <a:pt x="309" y="637"/>
                        </a:lnTo>
                        <a:lnTo>
                          <a:pt x="311" y="637"/>
                        </a:lnTo>
                        <a:lnTo>
                          <a:pt x="314" y="637"/>
                        </a:lnTo>
                        <a:lnTo>
                          <a:pt x="318" y="635"/>
                        </a:lnTo>
                        <a:lnTo>
                          <a:pt x="320" y="635"/>
                        </a:lnTo>
                        <a:lnTo>
                          <a:pt x="324" y="633"/>
                        </a:lnTo>
                        <a:lnTo>
                          <a:pt x="328" y="631"/>
                        </a:lnTo>
                        <a:lnTo>
                          <a:pt x="332" y="631"/>
                        </a:lnTo>
                        <a:lnTo>
                          <a:pt x="335" y="630"/>
                        </a:lnTo>
                        <a:lnTo>
                          <a:pt x="339" y="628"/>
                        </a:lnTo>
                        <a:lnTo>
                          <a:pt x="343" y="624"/>
                        </a:lnTo>
                        <a:lnTo>
                          <a:pt x="347" y="622"/>
                        </a:lnTo>
                        <a:lnTo>
                          <a:pt x="351" y="620"/>
                        </a:lnTo>
                        <a:lnTo>
                          <a:pt x="355" y="616"/>
                        </a:lnTo>
                        <a:lnTo>
                          <a:pt x="359" y="612"/>
                        </a:lnTo>
                        <a:lnTo>
                          <a:pt x="360" y="610"/>
                        </a:lnTo>
                        <a:lnTo>
                          <a:pt x="364" y="610"/>
                        </a:lnTo>
                        <a:lnTo>
                          <a:pt x="366" y="608"/>
                        </a:lnTo>
                        <a:lnTo>
                          <a:pt x="368" y="606"/>
                        </a:lnTo>
                        <a:lnTo>
                          <a:pt x="370" y="605"/>
                        </a:lnTo>
                        <a:lnTo>
                          <a:pt x="374" y="605"/>
                        </a:lnTo>
                        <a:lnTo>
                          <a:pt x="376" y="603"/>
                        </a:lnTo>
                        <a:lnTo>
                          <a:pt x="378" y="601"/>
                        </a:lnTo>
                        <a:lnTo>
                          <a:pt x="382" y="601"/>
                        </a:lnTo>
                        <a:lnTo>
                          <a:pt x="383" y="599"/>
                        </a:lnTo>
                        <a:lnTo>
                          <a:pt x="387" y="597"/>
                        </a:lnTo>
                        <a:lnTo>
                          <a:pt x="389" y="597"/>
                        </a:lnTo>
                        <a:lnTo>
                          <a:pt x="391" y="595"/>
                        </a:lnTo>
                        <a:lnTo>
                          <a:pt x="395" y="593"/>
                        </a:lnTo>
                        <a:lnTo>
                          <a:pt x="397" y="593"/>
                        </a:lnTo>
                        <a:lnTo>
                          <a:pt x="399" y="591"/>
                        </a:lnTo>
                        <a:lnTo>
                          <a:pt x="403" y="591"/>
                        </a:lnTo>
                        <a:lnTo>
                          <a:pt x="405" y="589"/>
                        </a:lnTo>
                        <a:lnTo>
                          <a:pt x="406" y="587"/>
                        </a:lnTo>
                        <a:lnTo>
                          <a:pt x="408" y="587"/>
                        </a:lnTo>
                        <a:lnTo>
                          <a:pt x="412" y="585"/>
                        </a:lnTo>
                        <a:lnTo>
                          <a:pt x="414" y="585"/>
                        </a:lnTo>
                        <a:lnTo>
                          <a:pt x="416" y="583"/>
                        </a:lnTo>
                        <a:lnTo>
                          <a:pt x="418" y="583"/>
                        </a:lnTo>
                        <a:lnTo>
                          <a:pt x="420" y="581"/>
                        </a:lnTo>
                        <a:lnTo>
                          <a:pt x="422" y="581"/>
                        </a:lnTo>
                        <a:lnTo>
                          <a:pt x="424" y="580"/>
                        </a:lnTo>
                        <a:lnTo>
                          <a:pt x="426" y="578"/>
                        </a:lnTo>
                        <a:lnTo>
                          <a:pt x="428" y="576"/>
                        </a:lnTo>
                        <a:lnTo>
                          <a:pt x="430" y="576"/>
                        </a:lnTo>
                        <a:lnTo>
                          <a:pt x="430" y="574"/>
                        </a:lnTo>
                        <a:lnTo>
                          <a:pt x="431" y="574"/>
                        </a:lnTo>
                        <a:lnTo>
                          <a:pt x="431" y="572"/>
                        </a:lnTo>
                        <a:lnTo>
                          <a:pt x="433" y="570"/>
                        </a:lnTo>
                        <a:lnTo>
                          <a:pt x="433" y="568"/>
                        </a:lnTo>
                        <a:lnTo>
                          <a:pt x="435" y="568"/>
                        </a:lnTo>
                        <a:lnTo>
                          <a:pt x="435" y="566"/>
                        </a:lnTo>
                        <a:lnTo>
                          <a:pt x="435" y="564"/>
                        </a:lnTo>
                        <a:lnTo>
                          <a:pt x="437" y="562"/>
                        </a:lnTo>
                        <a:lnTo>
                          <a:pt x="437" y="560"/>
                        </a:lnTo>
                        <a:lnTo>
                          <a:pt x="437" y="558"/>
                        </a:lnTo>
                        <a:lnTo>
                          <a:pt x="439" y="558"/>
                        </a:lnTo>
                        <a:lnTo>
                          <a:pt x="439" y="557"/>
                        </a:lnTo>
                        <a:lnTo>
                          <a:pt x="441" y="557"/>
                        </a:lnTo>
                        <a:lnTo>
                          <a:pt x="441" y="555"/>
                        </a:lnTo>
                        <a:lnTo>
                          <a:pt x="443" y="555"/>
                        </a:lnTo>
                        <a:lnTo>
                          <a:pt x="445" y="553"/>
                        </a:lnTo>
                        <a:lnTo>
                          <a:pt x="447" y="553"/>
                        </a:lnTo>
                        <a:lnTo>
                          <a:pt x="449" y="553"/>
                        </a:lnTo>
                        <a:lnTo>
                          <a:pt x="451" y="553"/>
                        </a:lnTo>
                        <a:lnTo>
                          <a:pt x="453" y="553"/>
                        </a:lnTo>
                        <a:lnTo>
                          <a:pt x="454" y="553"/>
                        </a:lnTo>
                        <a:lnTo>
                          <a:pt x="456" y="553"/>
                        </a:lnTo>
                        <a:lnTo>
                          <a:pt x="458" y="553"/>
                        </a:lnTo>
                        <a:lnTo>
                          <a:pt x="462" y="553"/>
                        </a:lnTo>
                        <a:lnTo>
                          <a:pt x="464" y="553"/>
                        </a:lnTo>
                        <a:lnTo>
                          <a:pt x="466" y="553"/>
                        </a:lnTo>
                        <a:lnTo>
                          <a:pt x="468" y="553"/>
                        </a:lnTo>
                        <a:lnTo>
                          <a:pt x="470" y="555"/>
                        </a:lnTo>
                        <a:lnTo>
                          <a:pt x="472" y="555"/>
                        </a:lnTo>
                        <a:lnTo>
                          <a:pt x="474" y="555"/>
                        </a:lnTo>
                        <a:lnTo>
                          <a:pt x="476" y="557"/>
                        </a:lnTo>
                        <a:lnTo>
                          <a:pt x="476" y="558"/>
                        </a:lnTo>
                        <a:lnTo>
                          <a:pt x="474" y="558"/>
                        </a:lnTo>
                        <a:lnTo>
                          <a:pt x="472" y="558"/>
                        </a:lnTo>
                        <a:lnTo>
                          <a:pt x="472" y="560"/>
                        </a:lnTo>
                        <a:lnTo>
                          <a:pt x="470" y="560"/>
                        </a:lnTo>
                        <a:lnTo>
                          <a:pt x="470" y="562"/>
                        </a:lnTo>
                        <a:lnTo>
                          <a:pt x="468" y="562"/>
                        </a:lnTo>
                        <a:lnTo>
                          <a:pt x="466" y="562"/>
                        </a:lnTo>
                        <a:lnTo>
                          <a:pt x="464" y="562"/>
                        </a:lnTo>
                        <a:lnTo>
                          <a:pt x="462" y="562"/>
                        </a:lnTo>
                        <a:lnTo>
                          <a:pt x="460" y="562"/>
                        </a:lnTo>
                        <a:lnTo>
                          <a:pt x="458" y="564"/>
                        </a:lnTo>
                        <a:lnTo>
                          <a:pt x="456" y="564"/>
                        </a:lnTo>
                        <a:lnTo>
                          <a:pt x="454" y="564"/>
                        </a:lnTo>
                        <a:lnTo>
                          <a:pt x="453" y="564"/>
                        </a:lnTo>
                        <a:lnTo>
                          <a:pt x="453" y="566"/>
                        </a:lnTo>
                        <a:lnTo>
                          <a:pt x="451" y="566"/>
                        </a:lnTo>
                        <a:lnTo>
                          <a:pt x="449" y="566"/>
                        </a:lnTo>
                        <a:lnTo>
                          <a:pt x="449" y="568"/>
                        </a:lnTo>
                        <a:lnTo>
                          <a:pt x="447" y="568"/>
                        </a:lnTo>
                        <a:lnTo>
                          <a:pt x="449" y="568"/>
                        </a:lnTo>
                        <a:lnTo>
                          <a:pt x="449" y="570"/>
                        </a:lnTo>
                        <a:lnTo>
                          <a:pt x="449" y="572"/>
                        </a:lnTo>
                        <a:lnTo>
                          <a:pt x="449" y="574"/>
                        </a:lnTo>
                        <a:lnTo>
                          <a:pt x="447" y="576"/>
                        </a:lnTo>
                        <a:lnTo>
                          <a:pt x="447" y="578"/>
                        </a:lnTo>
                        <a:lnTo>
                          <a:pt x="447" y="580"/>
                        </a:lnTo>
                        <a:lnTo>
                          <a:pt x="445" y="581"/>
                        </a:lnTo>
                        <a:lnTo>
                          <a:pt x="445" y="583"/>
                        </a:lnTo>
                        <a:lnTo>
                          <a:pt x="443" y="585"/>
                        </a:lnTo>
                        <a:lnTo>
                          <a:pt x="441" y="587"/>
                        </a:lnTo>
                        <a:lnTo>
                          <a:pt x="441" y="589"/>
                        </a:lnTo>
                        <a:lnTo>
                          <a:pt x="439" y="591"/>
                        </a:lnTo>
                        <a:lnTo>
                          <a:pt x="437" y="591"/>
                        </a:lnTo>
                        <a:lnTo>
                          <a:pt x="435" y="593"/>
                        </a:lnTo>
                        <a:lnTo>
                          <a:pt x="435" y="595"/>
                        </a:lnTo>
                        <a:lnTo>
                          <a:pt x="433" y="597"/>
                        </a:lnTo>
                        <a:lnTo>
                          <a:pt x="431" y="597"/>
                        </a:lnTo>
                        <a:lnTo>
                          <a:pt x="430" y="599"/>
                        </a:lnTo>
                        <a:lnTo>
                          <a:pt x="428" y="601"/>
                        </a:lnTo>
                        <a:lnTo>
                          <a:pt x="426" y="603"/>
                        </a:lnTo>
                        <a:lnTo>
                          <a:pt x="424" y="605"/>
                        </a:lnTo>
                        <a:lnTo>
                          <a:pt x="422" y="605"/>
                        </a:lnTo>
                        <a:lnTo>
                          <a:pt x="420" y="606"/>
                        </a:lnTo>
                        <a:lnTo>
                          <a:pt x="418" y="606"/>
                        </a:lnTo>
                        <a:lnTo>
                          <a:pt x="416" y="608"/>
                        </a:lnTo>
                        <a:lnTo>
                          <a:pt x="414" y="610"/>
                        </a:lnTo>
                        <a:lnTo>
                          <a:pt x="412" y="610"/>
                        </a:lnTo>
                        <a:lnTo>
                          <a:pt x="410" y="612"/>
                        </a:lnTo>
                        <a:lnTo>
                          <a:pt x="408" y="612"/>
                        </a:lnTo>
                        <a:lnTo>
                          <a:pt x="406" y="614"/>
                        </a:lnTo>
                        <a:lnTo>
                          <a:pt x="405" y="616"/>
                        </a:lnTo>
                        <a:lnTo>
                          <a:pt x="403" y="616"/>
                        </a:lnTo>
                        <a:lnTo>
                          <a:pt x="401" y="618"/>
                        </a:lnTo>
                        <a:lnTo>
                          <a:pt x="399" y="618"/>
                        </a:lnTo>
                        <a:lnTo>
                          <a:pt x="397" y="620"/>
                        </a:lnTo>
                        <a:lnTo>
                          <a:pt x="395" y="622"/>
                        </a:lnTo>
                        <a:lnTo>
                          <a:pt x="393" y="622"/>
                        </a:lnTo>
                        <a:lnTo>
                          <a:pt x="391" y="624"/>
                        </a:lnTo>
                        <a:lnTo>
                          <a:pt x="389" y="626"/>
                        </a:lnTo>
                        <a:lnTo>
                          <a:pt x="387" y="628"/>
                        </a:lnTo>
                        <a:lnTo>
                          <a:pt x="385" y="628"/>
                        </a:lnTo>
                        <a:lnTo>
                          <a:pt x="383" y="630"/>
                        </a:lnTo>
                        <a:lnTo>
                          <a:pt x="382" y="631"/>
                        </a:lnTo>
                        <a:lnTo>
                          <a:pt x="380" y="633"/>
                        </a:lnTo>
                        <a:lnTo>
                          <a:pt x="378" y="635"/>
                        </a:lnTo>
                        <a:lnTo>
                          <a:pt x="376" y="637"/>
                        </a:lnTo>
                        <a:lnTo>
                          <a:pt x="374" y="639"/>
                        </a:lnTo>
                        <a:lnTo>
                          <a:pt x="370" y="641"/>
                        </a:lnTo>
                        <a:lnTo>
                          <a:pt x="368" y="645"/>
                        </a:lnTo>
                        <a:lnTo>
                          <a:pt x="366" y="647"/>
                        </a:lnTo>
                        <a:lnTo>
                          <a:pt x="364" y="649"/>
                        </a:lnTo>
                        <a:lnTo>
                          <a:pt x="362" y="651"/>
                        </a:lnTo>
                        <a:lnTo>
                          <a:pt x="360" y="653"/>
                        </a:lnTo>
                        <a:lnTo>
                          <a:pt x="359" y="656"/>
                        </a:lnTo>
                        <a:lnTo>
                          <a:pt x="359" y="658"/>
                        </a:lnTo>
                        <a:lnTo>
                          <a:pt x="357" y="660"/>
                        </a:lnTo>
                        <a:lnTo>
                          <a:pt x="355" y="662"/>
                        </a:lnTo>
                        <a:lnTo>
                          <a:pt x="355" y="664"/>
                        </a:lnTo>
                        <a:lnTo>
                          <a:pt x="353" y="666"/>
                        </a:lnTo>
                        <a:lnTo>
                          <a:pt x="351" y="668"/>
                        </a:lnTo>
                        <a:lnTo>
                          <a:pt x="351" y="670"/>
                        </a:lnTo>
                        <a:lnTo>
                          <a:pt x="349" y="672"/>
                        </a:lnTo>
                        <a:lnTo>
                          <a:pt x="347" y="674"/>
                        </a:lnTo>
                        <a:lnTo>
                          <a:pt x="347" y="676"/>
                        </a:lnTo>
                        <a:lnTo>
                          <a:pt x="347" y="678"/>
                        </a:lnTo>
                        <a:lnTo>
                          <a:pt x="345" y="679"/>
                        </a:lnTo>
                        <a:lnTo>
                          <a:pt x="345" y="681"/>
                        </a:lnTo>
                        <a:lnTo>
                          <a:pt x="343" y="683"/>
                        </a:lnTo>
                        <a:lnTo>
                          <a:pt x="343" y="685"/>
                        </a:lnTo>
                        <a:lnTo>
                          <a:pt x="341" y="687"/>
                        </a:lnTo>
                        <a:lnTo>
                          <a:pt x="341" y="689"/>
                        </a:lnTo>
                        <a:lnTo>
                          <a:pt x="339" y="691"/>
                        </a:lnTo>
                        <a:lnTo>
                          <a:pt x="337" y="693"/>
                        </a:lnTo>
                        <a:lnTo>
                          <a:pt x="337" y="695"/>
                        </a:lnTo>
                        <a:lnTo>
                          <a:pt x="335" y="697"/>
                        </a:lnTo>
                        <a:lnTo>
                          <a:pt x="335" y="701"/>
                        </a:lnTo>
                        <a:lnTo>
                          <a:pt x="334" y="702"/>
                        </a:lnTo>
                        <a:lnTo>
                          <a:pt x="332" y="704"/>
                        </a:lnTo>
                        <a:lnTo>
                          <a:pt x="330" y="706"/>
                        </a:lnTo>
                        <a:lnTo>
                          <a:pt x="330" y="708"/>
                        </a:lnTo>
                        <a:lnTo>
                          <a:pt x="328" y="710"/>
                        </a:lnTo>
                        <a:lnTo>
                          <a:pt x="326" y="712"/>
                        </a:lnTo>
                        <a:lnTo>
                          <a:pt x="324" y="716"/>
                        </a:lnTo>
                        <a:lnTo>
                          <a:pt x="322" y="718"/>
                        </a:lnTo>
                        <a:lnTo>
                          <a:pt x="320" y="720"/>
                        </a:lnTo>
                        <a:lnTo>
                          <a:pt x="318" y="722"/>
                        </a:lnTo>
                        <a:lnTo>
                          <a:pt x="314" y="726"/>
                        </a:lnTo>
                        <a:lnTo>
                          <a:pt x="312" y="727"/>
                        </a:lnTo>
                        <a:lnTo>
                          <a:pt x="311" y="729"/>
                        </a:lnTo>
                        <a:lnTo>
                          <a:pt x="309" y="731"/>
                        </a:lnTo>
                        <a:lnTo>
                          <a:pt x="307" y="733"/>
                        </a:lnTo>
                        <a:lnTo>
                          <a:pt x="303" y="735"/>
                        </a:lnTo>
                        <a:lnTo>
                          <a:pt x="301" y="735"/>
                        </a:lnTo>
                        <a:lnTo>
                          <a:pt x="299" y="737"/>
                        </a:lnTo>
                        <a:lnTo>
                          <a:pt x="297" y="739"/>
                        </a:lnTo>
                        <a:lnTo>
                          <a:pt x="293" y="739"/>
                        </a:lnTo>
                        <a:lnTo>
                          <a:pt x="291" y="739"/>
                        </a:lnTo>
                        <a:lnTo>
                          <a:pt x="289" y="739"/>
                        </a:lnTo>
                        <a:lnTo>
                          <a:pt x="286" y="739"/>
                        </a:lnTo>
                        <a:lnTo>
                          <a:pt x="284" y="739"/>
                        </a:lnTo>
                        <a:lnTo>
                          <a:pt x="280" y="739"/>
                        </a:lnTo>
                        <a:lnTo>
                          <a:pt x="278" y="739"/>
                        </a:lnTo>
                        <a:lnTo>
                          <a:pt x="274" y="737"/>
                        </a:lnTo>
                        <a:lnTo>
                          <a:pt x="272" y="735"/>
                        </a:lnTo>
                        <a:lnTo>
                          <a:pt x="268" y="733"/>
                        </a:lnTo>
                        <a:lnTo>
                          <a:pt x="266" y="731"/>
                        </a:lnTo>
                        <a:lnTo>
                          <a:pt x="264" y="727"/>
                        </a:lnTo>
                        <a:lnTo>
                          <a:pt x="261" y="726"/>
                        </a:lnTo>
                        <a:lnTo>
                          <a:pt x="259" y="722"/>
                        </a:lnTo>
                        <a:lnTo>
                          <a:pt x="255" y="716"/>
                        </a:lnTo>
                        <a:lnTo>
                          <a:pt x="253" y="712"/>
                        </a:lnTo>
                        <a:lnTo>
                          <a:pt x="249" y="706"/>
                        </a:lnTo>
                        <a:lnTo>
                          <a:pt x="247" y="702"/>
                        </a:lnTo>
                        <a:lnTo>
                          <a:pt x="245" y="697"/>
                        </a:lnTo>
                        <a:lnTo>
                          <a:pt x="243" y="693"/>
                        </a:lnTo>
                        <a:lnTo>
                          <a:pt x="240" y="689"/>
                        </a:lnTo>
                        <a:lnTo>
                          <a:pt x="240" y="685"/>
                        </a:lnTo>
                        <a:lnTo>
                          <a:pt x="238" y="681"/>
                        </a:lnTo>
                        <a:lnTo>
                          <a:pt x="236" y="678"/>
                        </a:lnTo>
                        <a:lnTo>
                          <a:pt x="234" y="674"/>
                        </a:lnTo>
                        <a:lnTo>
                          <a:pt x="232" y="670"/>
                        </a:lnTo>
                        <a:lnTo>
                          <a:pt x="232" y="666"/>
                        </a:lnTo>
                        <a:lnTo>
                          <a:pt x="230" y="664"/>
                        </a:lnTo>
                        <a:lnTo>
                          <a:pt x="228" y="660"/>
                        </a:lnTo>
                        <a:lnTo>
                          <a:pt x="228" y="656"/>
                        </a:lnTo>
                        <a:lnTo>
                          <a:pt x="226" y="653"/>
                        </a:lnTo>
                        <a:lnTo>
                          <a:pt x="226" y="651"/>
                        </a:lnTo>
                        <a:lnTo>
                          <a:pt x="224" y="647"/>
                        </a:lnTo>
                        <a:lnTo>
                          <a:pt x="224" y="643"/>
                        </a:lnTo>
                        <a:lnTo>
                          <a:pt x="222" y="641"/>
                        </a:lnTo>
                        <a:lnTo>
                          <a:pt x="222" y="637"/>
                        </a:lnTo>
                        <a:lnTo>
                          <a:pt x="220" y="633"/>
                        </a:lnTo>
                        <a:lnTo>
                          <a:pt x="220" y="631"/>
                        </a:lnTo>
                        <a:lnTo>
                          <a:pt x="218" y="628"/>
                        </a:lnTo>
                        <a:lnTo>
                          <a:pt x="217" y="624"/>
                        </a:lnTo>
                        <a:lnTo>
                          <a:pt x="217" y="620"/>
                        </a:lnTo>
                        <a:lnTo>
                          <a:pt x="215" y="618"/>
                        </a:lnTo>
                        <a:lnTo>
                          <a:pt x="213" y="614"/>
                        </a:lnTo>
                        <a:lnTo>
                          <a:pt x="211" y="610"/>
                        </a:lnTo>
                        <a:lnTo>
                          <a:pt x="209" y="606"/>
                        </a:lnTo>
                        <a:lnTo>
                          <a:pt x="209" y="601"/>
                        </a:lnTo>
                        <a:lnTo>
                          <a:pt x="205" y="597"/>
                        </a:lnTo>
                        <a:lnTo>
                          <a:pt x="203" y="593"/>
                        </a:lnTo>
                        <a:lnTo>
                          <a:pt x="201" y="587"/>
                        </a:lnTo>
                        <a:lnTo>
                          <a:pt x="199" y="583"/>
                        </a:lnTo>
                        <a:lnTo>
                          <a:pt x="197" y="578"/>
                        </a:lnTo>
                        <a:lnTo>
                          <a:pt x="193" y="574"/>
                        </a:lnTo>
                        <a:lnTo>
                          <a:pt x="192" y="568"/>
                        </a:lnTo>
                        <a:lnTo>
                          <a:pt x="190" y="564"/>
                        </a:lnTo>
                        <a:lnTo>
                          <a:pt x="186" y="558"/>
                        </a:lnTo>
                        <a:lnTo>
                          <a:pt x="184" y="553"/>
                        </a:lnTo>
                        <a:lnTo>
                          <a:pt x="180" y="547"/>
                        </a:lnTo>
                        <a:lnTo>
                          <a:pt x="178" y="543"/>
                        </a:lnTo>
                        <a:lnTo>
                          <a:pt x="174" y="537"/>
                        </a:lnTo>
                        <a:lnTo>
                          <a:pt x="172" y="532"/>
                        </a:lnTo>
                        <a:lnTo>
                          <a:pt x="169" y="526"/>
                        </a:lnTo>
                        <a:lnTo>
                          <a:pt x="165" y="520"/>
                        </a:lnTo>
                        <a:lnTo>
                          <a:pt x="163" y="514"/>
                        </a:lnTo>
                        <a:lnTo>
                          <a:pt x="159" y="509"/>
                        </a:lnTo>
                        <a:lnTo>
                          <a:pt x="155" y="503"/>
                        </a:lnTo>
                        <a:lnTo>
                          <a:pt x="151" y="497"/>
                        </a:lnTo>
                        <a:lnTo>
                          <a:pt x="147" y="491"/>
                        </a:lnTo>
                        <a:lnTo>
                          <a:pt x="144" y="485"/>
                        </a:lnTo>
                        <a:lnTo>
                          <a:pt x="140" y="480"/>
                        </a:lnTo>
                        <a:lnTo>
                          <a:pt x="136" y="474"/>
                        </a:lnTo>
                        <a:lnTo>
                          <a:pt x="132" y="468"/>
                        </a:lnTo>
                        <a:lnTo>
                          <a:pt x="128" y="462"/>
                        </a:lnTo>
                        <a:lnTo>
                          <a:pt x="124" y="455"/>
                        </a:lnTo>
                        <a:lnTo>
                          <a:pt x="119" y="449"/>
                        </a:lnTo>
                        <a:lnTo>
                          <a:pt x="115" y="443"/>
                        </a:lnTo>
                        <a:lnTo>
                          <a:pt x="111" y="437"/>
                        </a:lnTo>
                        <a:lnTo>
                          <a:pt x="105" y="430"/>
                        </a:lnTo>
                        <a:lnTo>
                          <a:pt x="101" y="424"/>
                        </a:lnTo>
                        <a:lnTo>
                          <a:pt x="96" y="418"/>
                        </a:lnTo>
                        <a:lnTo>
                          <a:pt x="92" y="413"/>
                        </a:lnTo>
                        <a:lnTo>
                          <a:pt x="86" y="405"/>
                        </a:lnTo>
                        <a:lnTo>
                          <a:pt x="82" y="399"/>
                        </a:lnTo>
                        <a:lnTo>
                          <a:pt x="76" y="391"/>
                        </a:lnTo>
                        <a:lnTo>
                          <a:pt x="73" y="384"/>
                        </a:lnTo>
                        <a:lnTo>
                          <a:pt x="67" y="374"/>
                        </a:lnTo>
                        <a:lnTo>
                          <a:pt x="63" y="366"/>
                        </a:lnTo>
                        <a:lnTo>
                          <a:pt x="59" y="357"/>
                        </a:lnTo>
                        <a:lnTo>
                          <a:pt x="55" y="349"/>
                        </a:lnTo>
                        <a:lnTo>
                          <a:pt x="50" y="340"/>
                        </a:lnTo>
                        <a:lnTo>
                          <a:pt x="46" y="330"/>
                        </a:lnTo>
                        <a:lnTo>
                          <a:pt x="42" y="322"/>
                        </a:lnTo>
                        <a:lnTo>
                          <a:pt x="38" y="313"/>
                        </a:lnTo>
                        <a:lnTo>
                          <a:pt x="36" y="303"/>
                        </a:lnTo>
                        <a:lnTo>
                          <a:pt x="32" y="293"/>
                        </a:lnTo>
                        <a:lnTo>
                          <a:pt x="28" y="286"/>
                        </a:lnTo>
                        <a:lnTo>
                          <a:pt x="25" y="276"/>
                        </a:lnTo>
                        <a:lnTo>
                          <a:pt x="23" y="269"/>
                        </a:lnTo>
                        <a:lnTo>
                          <a:pt x="19" y="259"/>
                        </a:lnTo>
                        <a:lnTo>
                          <a:pt x="17" y="251"/>
                        </a:lnTo>
                        <a:lnTo>
                          <a:pt x="15" y="244"/>
                        </a:lnTo>
                        <a:lnTo>
                          <a:pt x="11" y="236"/>
                        </a:lnTo>
                        <a:lnTo>
                          <a:pt x="9" y="230"/>
                        </a:lnTo>
                        <a:lnTo>
                          <a:pt x="7" y="222"/>
                        </a:lnTo>
                        <a:lnTo>
                          <a:pt x="5" y="217"/>
                        </a:lnTo>
                        <a:lnTo>
                          <a:pt x="4" y="211"/>
                        </a:lnTo>
                        <a:lnTo>
                          <a:pt x="4" y="207"/>
                        </a:lnTo>
                        <a:lnTo>
                          <a:pt x="2" y="201"/>
                        </a:lnTo>
                        <a:lnTo>
                          <a:pt x="0" y="197"/>
                        </a:lnTo>
                        <a:lnTo>
                          <a:pt x="0" y="196"/>
                        </a:lnTo>
                        <a:lnTo>
                          <a:pt x="0" y="194"/>
                        </a:lnTo>
                        <a:lnTo>
                          <a:pt x="0" y="192"/>
                        </a:lnTo>
                        <a:lnTo>
                          <a:pt x="76" y="0"/>
                        </a:lnTo>
                        <a:lnTo>
                          <a:pt x="76" y="2"/>
                        </a:lnTo>
                        <a:lnTo>
                          <a:pt x="76" y="4"/>
                        </a:lnTo>
                        <a:lnTo>
                          <a:pt x="75" y="7"/>
                        </a:lnTo>
                        <a:lnTo>
                          <a:pt x="75" y="13"/>
                        </a:lnTo>
                        <a:lnTo>
                          <a:pt x="75" y="17"/>
                        </a:lnTo>
                        <a:lnTo>
                          <a:pt x="73" y="25"/>
                        </a:lnTo>
                        <a:lnTo>
                          <a:pt x="73" y="32"/>
                        </a:lnTo>
                        <a:lnTo>
                          <a:pt x="71" y="40"/>
                        </a:lnTo>
                        <a:lnTo>
                          <a:pt x="71" y="48"/>
                        </a:lnTo>
                        <a:lnTo>
                          <a:pt x="71" y="57"/>
                        </a:lnTo>
                        <a:lnTo>
                          <a:pt x="69" y="67"/>
                        </a:lnTo>
                        <a:lnTo>
                          <a:pt x="69" y="77"/>
                        </a:lnTo>
                        <a:lnTo>
                          <a:pt x="67" y="88"/>
                        </a:lnTo>
                        <a:lnTo>
                          <a:pt x="67" y="98"/>
                        </a:lnTo>
                        <a:lnTo>
                          <a:pt x="67" y="109"/>
                        </a:lnTo>
                        <a:lnTo>
                          <a:pt x="65" y="121"/>
                        </a:lnTo>
                        <a:lnTo>
                          <a:pt x="65" y="132"/>
                        </a:lnTo>
                        <a:lnTo>
                          <a:pt x="65" y="144"/>
                        </a:lnTo>
                        <a:lnTo>
                          <a:pt x="65" y="155"/>
                        </a:lnTo>
                        <a:lnTo>
                          <a:pt x="65" y="167"/>
                        </a:lnTo>
                        <a:lnTo>
                          <a:pt x="65" y="180"/>
                        </a:lnTo>
                        <a:lnTo>
                          <a:pt x="65" y="192"/>
                        </a:lnTo>
                        <a:lnTo>
                          <a:pt x="67" y="203"/>
                        </a:lnTo>
                        <a:lnTo>
                          <a:pt x="67" y="213"/>
                        </a:lnTo>
                        <a:lnTo>
                          <a:pt x="69" y="224"/>
                        </a:lnTo>
                        <a:lnTo>
                          <a:pt x="69" y="236"/>
                        </a:lnTo>
                        <a:lnTo>
                          <a:pt x="71" y="245"/>
                        </a:lnTo>
                        <a:lnTo>
                          <a:pt x="73" y="255"/>
                        </a:lnTo>
                        <a:lnTo>
                          <a:pt x="75" y="265"/>
                        </a:lnTo>
                        <a:lnTo>
                          <a:pt x="78" y="272"/>
                        </a:lnTo>
                        <a:lnTo>
                          <a:pt x="80" y="280"/>
                        </a:lnTo>
                        <a:lnTo>
                          <a:pt x="84" y="290"/>
                        </a:lnTo>
                        <a:lnTo>
                          <a:pt x="88" y="297"/>
                        </a:lnTo>
                        <a:lnTo>
                          <a:pt x="92" y="305"/>
                        </a:lnTo>
                        <a:lnTo>
                          <a:pt x="96" y="313"/>
                        </a:lnTo>
                        <a:lnTo>
                          <a:pt x="99" y="320"/>
                        </a:lnTo>
                        <a:lnTo>
                          <a:pt x="103" y="328"/>
                        </a:lnTo>
                        <a:lnTo>
                          <a:pt x="107" y="338"/>
                        </a:lnTo>
                        <a:lnTo>
                          <a:pt x="111" y="345"/>
                        </a:lnTo>
                        <a:lnTo>
                          <a:pt x="115" y="353"/>
                        </a:lnTo>
                        <a:lnTo>
                          <a:pt x="119" y="363"/>
                        </a:lnTo>
                        <a:lnTo>
                          <a:pt x="124" y="370"/>
                        </a:lnTo>
                        <a:lnTo>
                          <a:pt x="128" y="378"/>
                        </a:lnTo>
                        <a:lnTo>
                          <a:pt x="132" y="388"/>
                        </a:lnTo>
                        <a:lnTo>
                          <a:pt x="136" y="395"/>
                        </a:lnTo>
                        <a:lnTo>
                          <a:pt x="142" y="403"/>
                        </a:lnTo>
                        <a:lnTo>
                          <a:pt x="146" y="413"/>
                        </a:lnTo>
                        <a:lnTo>
                          <a:pt x="149" y="420"/>
                        </a:lnTo>
                        <a:lnTo>
                          <a:pt x="153" y="428"/>
                        </a:lnTo>
                        <a:lnTo>
                          <a:pt x="157" y="436"/>
                        </a:lnTo>
                        <a:lnTo>
                          <a:pt x="161" y="443"/>
                        </a:lnTo>
                        <a:lnTo>
                          <a:pt x="165" y="451"/>
                        </a:lnTo>
                        <a:lnTo>
                          <a:pt x="169" y="459"/>
                        </a:lnTo>
                        <a:lnTo>
                          <a:pt x="172" y="466"/>
                        </a:lnTo>
                        <a:lnTo>
                          <a:pt x="176" y="474"/>
                        </a:lnTo>
                        <a:lnTo>
                          <a:pt x="180" y="480"/>
                        </a:lnTo>
                        <a:lnTo>
                          <a:pt x="184" y="487"/>
                        </a:lnTo>
                        <a:lnTo>
                          <a:pt x="186" y="493"/>
                        </a:lnTo>
                        <a:lnTo>
                          <a:pt x="190" y="501"/>
                        </a:lnTo>
                        <a:lnTo>
                          <a:pt x="192" y="507"/>
                        </a:lnTo>
                        <a:lnTo>
                          <a:pt x="195" y="512"/>
                        </a:lnTo>
                        <a:lnTo>
                          <a:pt x="197" y="518"/>
                        </a:lnTo>
                        <a:lnTo>
                          <a:pt x="199" y="522"/>
                        </a:lnTo>
                        <a:close/>
                      </a:path>
                    </a:pathLst>
                  </a:custGeom>
                  <a:solidFill>
                    <a:srgbClr val="C76E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39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4103" y="2466"/>
                    <a:ext cx="474" cy="739"/>
                  </a:xfrm>
                  <a:custGeom>
                    <a:avLst/>
                    <a:gdLst>
                      <a:gd name="T0" fmla="*/ 205 w 474"/>
                      <a:gd name="T1" fmla="*/ 551 h 739"/>
                      <a:gd name="T2" fmla="*/ 215 w 474"/>
                      <a:gd name="T3" fmla="*/ 574 h 739"/>
                      <a:gd name="T4" fmla="*/ 220 w 474"/>
                      <a:gd name="T5" fmla="*/ 593 h 739"/>
                      <a:gd name="T6" fmla="*/ 226 w 474"/>
                      <a:gd name="T7" fmla="*/ 606 h 739"/>
                      <a:gd name="T8" fmla="*/ 232 w 474"/>
                      <a:gd name="T9" fmla="*/ 622 h 739"/>
                      <a:gd name="T10" fmla="*/ 240 w 474"/>
                      <a:gd name="T11" fmla="*/ 635 h 739"/>
                      <a:gd name="T12" fmla="*/ 249 w 474"/>
                      <a:gd name="T13" fmla="*/ 645 h 739"/>
                      <a:gd name="T14" fmla="*/ 261 w 474"/>
                      <a:gd name="T15" fmla="*/ 651 h 739"/>
                      <a:gd name="T16" fmla="*/ 274 w 474"/>
                      <a:gd name="T17" fmla="*/ 645 h 739"/>
                      <a:gd name="T18" fmla="*/ 288 w 474"/>
                      <a:gd name="T19" fmla="*/ 649 h 739"/>
                      <a:gd name="T20" fmla="*/ 305 w 474"/>
                      <a:gd name="T21" fmla="*/ 651 h 739"/>
                      <a:gd name="T22" fmla="*/ 328 w 474"/>
                      <a:gd name="T23" fmla="*/ 645 h 739"/>
                      <a:gd name="T24" fmla="*/ 357 w 474"/>
                      <a:gd name="T25" fmla="*/ 622 h 739"/>
                      <a:gd name="T26" fmla="*/ 374 w 474"/>
                      <a:gd name="T27" fmla="*/ 610 h 739"/>
                      <a:gd name="T28" fmla="*/ 395 w 474"/>
                      <a:gd name="T29" fmla="*/ 599 h 739"/>
                      <a:gd name="T30" fmla="*/ 414 w 474"/>
                      <a:gd name="T31" fmla="*/ 589 h 739"/>
                      <a:gd name="T32" fmla="*/ 428 w 474"/>
                      <a:gd name="T33" fmla="*/ 580 h 739"/>
                      <a:gd name="T34" fmla="*/ 437 w 474"/>
                      <a:gd name="T35" fmla="*/ 570 h 739"/>
                      <a:gd name="T36" fmla="*/ 441 w 474"/>
                      <a:gd name="T37" fmla="*/ 558 h 739"/>
                      <a:gd name="T38" fmla="*/ 454 w 474"/>
                      <a:gd name="T39" fmla="*/ 555 h 739"/>
                      <a:gd name="T40" fmla="*/ 468 w 474"/>
                      <a:gd name="T41" fmla="*/ 557 h 739"/>
                      <a:gd name="T42" fmla="*/ 470 w 474"/>
                      <a:gd name="T43" fmla="*/ 560 h 739"/>
                      <a:gd name="T44" fmla="*/ 458 w 474"/>
                      <a:gd name="T45" fmla="*/ 564 h 739"/>
                      <a:gd name="T46" fmla="*/ 449 w 474"/>
                      <a:gd name="T47" fmla="*/ 568 h 739"/>
                      <a:gd name="T48" fmla="*/ 447 w 474"/>
                      <a:gd name="T49" fmla="*/ 578 h 739"/>
                      <a:gd name="T50" fmla="*/ 439 w 474"/>
                      <a:gd name="T51" fmla="*/ 591 h 739"/>
                      <a:gd name="T52" fmla="*/ 428 w 474"/>
                      <a:gd name="T53" fmla="*/ 601 h 739"/>
                      <a:gd name="T54" fmla="*/ 414 w 474"/>
                      <a:gd name="T55" fmla="*/ 610 h 739"/>
                      <a:gd name="T56" fmla="*/ 401 w 474"/>
                      <a:gd name="T57" fmla="*/ 618 h 739"/>
                      <a:gd name="T58" fmla="*/ 387 w 474"/>
                      <a:gd name="T59" fmla="*/ 628 h 739"/>
                      <a:gd name="T60" fmla="*/ 374 w 474"/>
                      <a:gd name="T61" fmla="*/ 639 h 739"/>
                      <a:gd name="T62" fmla="*/ 359 w 474"/>
                      <a:gd name="T63" fmla="*/ 656 h 739"/>
                      <a:gd name="T64" fmla="*/ 351 w 474"/>
                      <a:gd name="T65" fmla="*/ 670 h 739"/>
                      <a:gd name="T66" fmla="*/ 343 w 474"/>
                      <a:gd name="T67" fmla="*/ 683 h 739"/>
                      <a:gd name="T68" fmla="*/ 335 w 474"/>
                      <a:gd name="T69" fmla="*/ 697 h 739"/>
                      <a:gd name="T70" fmla="*/ 326 w 474"/>
                      <a:gd name="T71" fmla="*/ 712 h 739"/>
                      <a:gd name="T72" fmla="*/ 311 w 474"/>
                      <a:gd name="T73" fmla="*/ 729 h 739"/>
                      <a:gd name="T74" fmla="*/ 293 w 474"/>
                      <a:gd name="T75" fmla="*/ 739 h 739"/>
                      <a:gd name="T76" fmla="*/ 274 w 474"/>
                      <a:gd name="T77" fmla="*/ 737 h 739"/>
                      <a:gd name="T78" fmla="*/ 255 w 474"/>
                      <a:gd name="T79" fmla="*/ 716 h 739"/>
                      <a:gd name="T80" fmla="*/ 240 w 474"/>
                      <a:gd name="T81" fmla="*/ 685 h 739"/>
                      <a:gd name="T82" fmla="*/ 228 w 474"/>
                      <a:gd name="T83" fmla="*/ 660 h 739"/>
                      <a:gd name="T84" fmla="*/ 222 w 474"/>
                      <a:gd name="T85" fmla="*/ 637 h 739"/>
                      <a:gd name="T86" fmla="*/ 213 w 474"/>
                      <a:gd name="T87" fmla="*/ 614 h 739"/>
                      <a:gd name="T88" fmla="*/ 199 w 474"/>
                      <a:gd name="T89" fmla="*/ 583 h 739"/>
                      <a:gd name="T90" fmla="*/ 180 w 474"/>
                      <a:gd name="T91" fmla="*/ 547 h 739"/>
                      <a:gd name="T92" fmla="*/ 159 w 474"/>
                      <a:gd name="T93" fmla="*/ 509 h 739"/>
                      <a:gd name="T94" fmla="*/ 132 w 474"/>
                      <a:gd name="T95" fmla="*/ 468 h 739"/>
                      <a:gd name="T96" fmla="*/ 101 w 474"/>
                      <a:gd name="T97" fmla="*/ 424 h 739"/>
                      <a:gd name="T98" fmla="*/ 67 w 474"/>
                      <a:gd name="T99" fmla="*/ 374 h 739"/>
                      <a:gd name="T100" fmla="*/ 38 w 474"/>
                      <a:gd name="T101" fmla="*/ 313 h 739"/>
                      <a:gd name="T102" fmla="*/ 17 w 474"/>
                      <a:gd name="T103" fmla="*/ 251 h 739"/>
                      <a:gd name="T104" fmla="*/ 4 w 474"/>
                      <a:gd name="T105" fmla="*/ 207 h 739"/>
                      <a:gd name="T106" fmla="*/ 76 w 474"/>
                      <a:gd name="T107" fmla="*/ 2 h 739"/>
                      <a:gd name="T108" fmla="*/ 71 w 474"/>
                      <a:gd name="T109" fmla="*/ 40 h 739"/>
                      <a:gd name="T110" fmla="*/ 63 w 474"/>
                      <a:gd name="T111" fmla="*/ 113 h 739"/>
                      <a:gd name="T112" fmla="*/ 61 w 474"/>
                      <a:gd name="T113" fmla="*/ 196 h 739"/>
                      <a:gd name="T114" fmla="*/ 71 w 474"/>
                      <a:gd name="T115" fmla="*/ 270 h 739"/>
                      <a:gd name="T116" fmla="*/ 96 w 474"/>
                      <a:gd name="T117" fmla="*/ 328 h 739"/>
                      <a:gd name="T118" fmla="*/ 124 w 474"/>
                      <a:gd name="T119" fmla="*/ 384 h 739"/>
                      <a:gd name="T120" fmla="*/ 153 w 474"/>
                      <a:gd name="T121" fmla="*/ 439 h 739"/>
                      <a:gd name="T122" fmla="*/ 180 w 474"/>
                      <a:gd name="T123" fmla="*/ 489 h 7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474"/>
                      <a:gd name="T187" fmla="*/ 0 h 739"/>
                      <a:gd name="T188" fmla="*/ 474 w 474"/>
                      <a:gd name="T189" fmla="*/ 739 h 7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474" h="739">
                        <a:moveTo>
                          <a:pt x="195" y="524"/>
                        </a:moveTo>
                        <a:lnTo>
                          <a:pt x="197" y="530"/>
                        </a:lnTo>
                        <a:lnTo>
                          <a:pt x="199" y="533"/>
                        </a:lnTo>
                        <a:lnTo>
                          <a:pt x="201" y="539"/>
                        </a:lnTo>
                        <a:lnTo>
                          <a:pt x="203" y="543"/>
                        </a:lnTo>
                        <a:lnTo>
                          <a:pt x="205" y="547"/>
                        </a:lnTo>
                        <a:lnTo>
                          <a:pt x="205" y="551"/>
                        </a:lnTo>
                        <a:lnTo>
                          <a:pt x="207" y="555"/>
                        </a:lnTo>
                        <a:lnTo>
                          <a:pt x="209" y="558"/>
                        </a:lnTo>
                        <a:lnTo>
                          <a:pt x="211" y="562"/>
                        </a:lnTo>
                        <a:lnTo>
                          <a:pt x="211" y="566"/>
                        </a:lnTo>
                        <a:lnTo>
                          <a:pt x="213" y="568"/>
                        </a:lnTo>
                        <a:lnTo>
                          <a:pt x="213" y="572"/>
                        </a:lnTo>
                        <a:lnTo>
                          <a:pt x="215" y="574"/>
                        </a:lnTo>
                        <a:lnTo>
                          <a:pt x="215" y="578"/>
                        </a:lnTo>
                        <a:lnTo>
                          <a:pt x="217" y="580"/>
                        </a:lnTo>
                        <a:lnTo>
                          <a:pt x="217" y="583"/>
                        </a:lnTo>
                        <a:lnTo>
                          <a:pt x="218" y="585"/>
                        </a:lnTo>
                        <a:lnTo>
                          <a:pt x="218" y="587"/>
                        </a:lnTo>
                        <a:lnTo>
                          <a:pt x="218" y="589"/>
                        </a:lnTo>
                        <a:lnTo>
                          <a:pt x="220" y="593"/>
                        </a:lnTo>
                        <a:lnTo>
                          <a:pt x="220" y="595"/>
                        </a:lnTo>
                        <a:lnTo>
                          <a:pt x="222" y="597"/>
                        </a:lnTo>
                        <a:lnTo>
                          <a:pt x="222" y="599"/>
                        </a:lnTo>
                        <a:lnTo>
                          <a:pt x="222" y="601"/>
                        </a:lnTo>
                        <a:lnTo>
                          <a:pt x="224" y="603"/>
                        </a:lnTo>
                        <a:lnTo>
                          <a:pt x="224" y="605"/>
                        </a:lnTo>
                        <a:lnTo>
                          <a:pt x="226" y="606"/>
                        </a:lnTo>
                        <a:lnTo>
                          <a:pt x="226" y="608"/>
                        </a:lnTo>
                        <a:lnTo>
                          <a:pt x="226" y="612"/>
                        </a:lnTo>
                        <a:lnTo>
                          <a:pt x="228" y="614"/>
                        </a:lnTo>
                        <a:lnTo>
                          <a:pt x="228" y="616"/>
                        </a:lnTo>
                        <a:lnTo>
                          <a:pt x="230" y="618"/>
                        </a:lnTo>
                        <a:lnTo>
                          <a:pt x="230" y="620"/>
                        </a:lnTo>
                        <a:lnTo>
                          <a:pt x="232" y="622"/>
                        </a:lnTo>
                        <a:lnTo>
                          <a:pt x="234" y="624"/>
                        </a:lnTo>
                        <a:lnTo>
                          <a:pt x="234" y="626"/>
                        </a:lnTo>
                        <a:lnTo>
                          <a:pt x="236" y="628"/>
                        </a:lnTo>
                        <a:lnTo>
                          <a:pt x="236" y="630"/>
                        </a:lnTo>
                        <a:lnTo>
                          <a:pt x="238" y="631"/>
                        </a:lnTo>
                        <a:lnTo>
                          <a:pt x="240" y="633"/>
                        </a:lnTo>
                        <a:lnTo>
                          <a:pt x="240" y="635"/>
                        </a:lnTo>
                        <a:lnTo>
                          <a:pt x="241" y="637"/>
                        </a:lnTo>
                        <a:lnTo>
                          <a:pt x="241" y="639"/>
                        </a:lnTo>
                        <a:lnTo>
                          <a:pt x="243" y="641"/>
                        </a:lnTo>
                        <a:lnTo>
                          <a:pt x="245" y="641"/>
                        </a:lnTo>
                        <a:lnTo>
                          <a:pt x="245" y="643"/>
                        </a:lnTo>
                        <a:lnTo>
                          <a:pt x="247" y="645"/>
                        </a:lnTo>
                        <a:lnTo>
                          <a:pt x="249" y="645"/>
                        </a:lnTo>
                        <a:lnTo>
                          <a:pt x="249" y="647"/>
                        </a:lnTo>
                        <a:lnTo>
                          <a:pt x="251" y="647"/>
                        </a:lnTo>
                        <a:lnTo>
                          <a:pt x="253" y="649"/>
                        </a:lnTo>
                        <a:lnTo>
                          <a:pt x="255" y="649"/>
                        </a:lnTo>
                        <a:lnTo>
                          <a:pt x="257" y="649"/>
                        </a:lnTo>
                        <a:lnTo>
                          <a:pt x="259" y="651"/>
                        </a:lnTo>
                        <a:lnTo>
                          <a:pt x="261" y="651"/>
                        </a:lnTo>
                        <a:lnTo>
                          <a:pt x="263" y="651"/>
                        </a:lnTo>
                        <a:lnTo>
                          <a:pt x="264" y="649"/>
                        </a:lnTo>
                        <a:lnTo>
                          <a:pt x="266" y="649"/>
                        </a:lnTo>
                        <a:lnTo>
                          <a:pt x="268" y="647"/>
                        </a:lnTo>
                        <a:lnTo>
                          <a:pt x="270" y="647"/>
                        </a:lnTo>
                        <a:lnTo>
                          <a:pt x="272" y="645"/>
                        </a:lnTo>
                        <a:lnTo>
                          <a:pt x="274" y="645"/>
                        </a:lnTo>
                        <a:lnTo>
                          <a:pt x="276" y="645"/>
                        </a:lnTo>
                        <a:lnTo>
                          <a:pt x="278" y="645"/>
                        </a:lnTo>
                        <a:lnTo>
                          <a:pt x="280" y="645"/>
                        </a:lnTo>
                        <a:lnTo>
                          <a:pt x="282" y="647"/>
                        </a:lnTo>
                        <a:lnTo>
                          <a:pt x="284" y="647"/>
                        </a:lnTo>
                        <a:lnTo>
                          <a:pt x="286" y="647"/>
                        </a:lnTo>
                        <a:lnTo>
                          <a:pt x="288" y="649"/>
                        </a:lnTo>
                        <a:lnTo>
                          <a:pt x="289" y="649"/>
                        </a:lnTo>
                        <a:lnTo>
                          <a:pt x="291" y="649"/>
                        </a:lnTo>
                        <a:lnTo>
                          <a:pt x="295" y="651"/>
                        </a:lnTo>
                        <a:lnTo>
                          <a:pt x="297" y="651"/>
                        </a:lnTo>
                        <a:lnTo>
                          <a:pt x="299" y="651"/>
                        </a:lnTo>
                        <a:lnTo>
                          <a:pt x="303" y="651"/>
                        </a:lnTo>
                        <a:lnTo>
                          <a:pt x="305" y="651"/>
                        </a:lnTo>
                        <a:lnTo>
                          <a:pt x="307" y="651"/>
                        </a:lnTo>
                        <a:lnTo>
                          <a:pt x="311" y="651"/>
                        </a:lnTo>
                        <a:lnTo>
                          <a:pt x="314" y="649"/>
                        </a:lnTo>
                        <a:lnTo>
                          <a:pt x="316" y="649"/>
                        </a:lnTo>
                        <a:lnTo>
                          <a:pt x="320" y="647"/>
                        </a:lnTo>
                        <a:lnTo>
                          <a:pt x="324" y="647"/>
                        </a:lnTo>
                        <a:lnTo>
                          <a:pt x="328" y="645"/>
                        </a:lnTo>
                        <a:lnTo>
                          <a:pt x="332" y="641"/>
                        </a:lnTo>
                        <a:lnTo>
                          <a:pt x="335" y="639"/>
                        </a:lnTo>
                        <a:lnTo>
                          <a:pt x="339" y="635"/>
                        </a:lnTo>
                        <a:lnTo>
                          <a:pt x="345" y="633"/>
                        </a:lnTo>
                        <a:lnTo>
                          <a:pt x="349" y="630"/>
                        </a:lnTo>
                        <a:lnTo>
                          <a:pt x="355" y="624"/>
                        </a:lnTo>
                        <a:lnTo>
                          <a:pt x="357" y="622"/>
                        </a:lnTo>
                        <a:lnTo>
                          <a:pt x="359" y="622"/>
                        </a:lnTo>
                        <a:lnTo>
                          <a:pt x="360" y="620"/>
                        </a:lnTo>
                        <a:lnTo>
                          <a:pt x="364" y="618"/>
                        </a:lnTo>
                        <a:lnTo>
                          <a:pt x="366" y="616"/>
                        </a:lnTo>
                        <a:lnTo>
                          <a:pt x="368" y="614"/>
                        </a:lnTo>
                        <a:lnTo>
                          <a:pt x="372" y="612"/>
                        </a:lnTo>
                        <a:lnTo>
                          <a:pt x="374" y="610"/>
                        </a:lnTo>
                        <a:lnTo>
                          <a:pt x="378" y="610"/>
                        </a:lnTo>
                        <a:lnTo>
                          <a:pt x="380" y="608"/>
                        </a:lnTo>
                        <a:lnTo>
                          <a:pt x="383" y="606"/>
                        </a:lnTo>
                        <a:lnTo>
                          <a:pt x="385" y="605"/>
                        </a:lnTo>
                        <a:lnTo>
                          <a:pt x="389" y="603"/>
                        </a:lnTo>
                        <a:lnTo>
                          <a:pt x="391" y="601"/>
                        </a:lnTo>
                        <a:lnTo>
                          <a:pt x="395" y="599"/>
                        </a:lnTo>
                        <a:lnTo>
                          <a:pt x="397" y="599"/>
                        </a:lnTo>
                        <a:lnTo>
                          <a:pt x="401" y="597"/>
                        </a:lnTo>
                        <a:lnTo>
                          <a:pt x="403" y="595"/>
                        </a:lnTo>
                        <a:lnTo>
                          <a:pt x="406" y="593"/>
                        </a:lnTo>
                        <a:lnTo>
                          <a:pt x="408" y="591"/>
                        </a:lnTo>
                        <a:lnTo>
                          <a:pt x="412" y="591"/>
                        </a:lnTo>
                        <a:lnTo>
                          <a:pt x="414" y="589"/>
                        </a:lnTo>
                        <a:lnTo>
                          <a:pt x="416" y="587"/>
                        </a:lnTo>
                        <a:lnTo>
                          <a:pt x="418" y="587"/>
                        </a:lnTo>
                        <a:lnTo>
                          <a:pt x="420" y="585"/>
                        </a:lnTo>
                        <a:lnTo>
                          <a:pt x="424" y="583"/>
                        </a:lnTo>
                        <a:lnTo>
                          <a:pt x="426" y="583"/>
                        </a:lnTo>
                        <a:lnTo>
                          <a:pt x="426" y="581"/>
                        </a:lnTo>
                        <a:lnTo>
                          <a:pt x="428" y="580"/>
                        </a:lnTo>
                        <a:lnTo>
                          <a:pt x="430" y="580"/>
                        </a:lnTo>
                        <a:lnTo>
                          <a:pt x="431" y="578"/>
                        </a:lnTo>
                        <a:lnTo>
                          <a:pt x="433" y="576"/>
                        </a:lnTo>
                        <a:lnTo>
                          <a:pt x="435" y="574"/>
                        </a:lnTo>
                        <a:lnTo>
                          <a:pt x="435" y="572"/>
                        </a:lnTo>
                        <a:lnTo>
                          <a:pt x="435" y="570"/>
                        </a:lnTo>
                        <a:lnTo>
                          <a:pt x="437" y="570"/>
                        </a:lnTo>
                        <a:lnTo>
                          <a:pt x="437" y="568"/>
                        </a:lnTo>
                        <a:lnTo>
                          <a:pt x="437" y="566"/>
                        </a:lnTo>
                        <a:lnTo>
                          <a:pt x="437" y="564"/>
                        </a:lnTo>
                        <a:lnTo>
                          <a:pt x="439" y="562"/>
                        </a:lnTo>
                        <a:lnTo>
                          <a:pt x="439" y="560"/>
                        </a:lnTo>
                        <a:lnTo>
                          <a:pt x="439" y="558"/>
                        </a:lnTo>
                        <a:lnTo>
                          <a:pt x="441" y="558"/>
                        </a:lnTo>
                        <a:lnTo>
                          <a:pt x="443" y="557"/>
                        </a:lnTo>
                        <a:lnTo>
                          <a:pt x="445" y="557"/>
                        </a:lnTo>
                        <a:lnTo>
                          <a:pt x="447" y="555"/>
                        </a:lnTo>
                        <a:lnTo>
                          <a:pt x="449" y="555"/>
                        </a:lnTo>
                        <a:lnTo>
                          <a:pt x="451" y="555"/>
                        </a:lnTo>
                        <a:lnTo>
                          <a:pt x="453" y="555"/>
                        </a:lnTo>
                        <a:lnTo>
                          <a:pt x="454" y="555"/>
                        </a:lnTo>
                        <a:lnTo>
                          <a:pt x="458" y="555"/>
                        </a:lnTo>
                        <a:lnTo>
                          <a:pt x="460" y="555"/>
                        </a:lnTo>
                        <a:lnTo>
                          <a:pt x="462" y="555"/>
                        </a:lnTo>
                        <a:lnTo>
                          <a:pt x="462" y="557"/>
                        </a:lnTo>
                        <a:lnTo>
                          <a:pt x="464" y="557"/>
                        </a:lnTo>
                        <a:lnTo>
                          <a:pt x="466" y="557"/>
                        </a:lnTo>
                        <a:lnTo>
                          <a:pt x="468" y="557"/>
                        </a:lnTo>
                        <a:lnTo>
                          <a:pt x="470" y="557"/>
                        </a:lnTo>
                        <a:lnTo>
                          <a:pt x="472" y="557"/>
                        </a:lnTo>
                        <a:lnTo>
                          <a:pt x="472" y="558"/>
                        </a:lnTo>
                        <a:lnTo>
                          <a:pt x="474" y="558"/>
                        </a:lnTo>
                        <a:lnTo>
                          <a:pt x="472" y="558"/>
                        </a:lnTo>
                        <a:lnTo>
                          <a:pt x="472" y="560"/>
                        </a:lnTo>
                        <a:lnTo>
                          <a:pt x="470" y="560"/>
                        </a:lnTo>
                        <a:lnTo>
                          <a:pt x="470" y="562"/>
                        </a:lnTo>
                        <a:lnTo>
                          <a:pt x="468" y="562"/>
                        </a:lnTo>
                        <a:lnTo>
                          <a:pt x="466" y="562"/>
                        </a:lnTo>
                        <a:lnTo>
                          <a:pt x="464" y="562"/>
                        </a:lnTo>
                        <a:lnTo>
                          <a:pt x="462" y="562"/>
                        </a:lnTo>
                        <a:lnTo>
                          <a:pt x="460" y="562"/>
                        </a:lnTo>
                        <a:lnTo>
                          <a:pt x="458" y="564"/>
                        </a:lnTo>
                        <a:lnTo>
                          <a:pt x="456" y="564"/>
                        </a:lnTo>
                        <a:lnTo>
                          <a:pt x="454" y="564"/>
                        </a:lnTo>
                        <a:lnTo>
                          <a:pt x="453" y="564"/>
                        </a:lnTo>
                        <a:lnTo>
                          <a:pt x="453" y="566"/>
                        </a:lnTo>
                        <a:lnTo>
                          <a:pt x="451" y="566"/>
                        </a:lnTo>
                        <a:lnTo>
                          <a:pt x="449" y="566"/>
                        </a:lnTo>
                        <a:lnTo>
                          <a:pt x="449" y="568"/>
                        </a:lnTo>
                        <a:lnTo>
                          <a:pt x="447" y="568"/>
                        </a:lnTo>
                        <a:lnTo>
                          <a:pt x="449" y="568"/>
                        </a:lnTo>
                        <a:lnTo>
                          <a:pt x="449" y="570"/>
                        </a:lnTo>
                        <a:lnTo>
                          <a:pt x="449" y="572"/>
                        </a:lnTo>
                        <a:lnTo>
                          <a:pt x="449" y="574"/>
                        </a:lnTo>
                        <a:lnTo>
                          <a:pt x="447" y="576"/>
                        </a:lnTo>
                        <a:lnTo>
                          <a:pt x="447" y="578"/>
                        </a:lnTo>
                        <a:lnTo>
                          <a:pt x="447" y="580"/>
                        </a:lnTo>
                        <a:lnTo>
                          <a:pt x="445" y="581"/>
                        </a:lnTo>
                        <a:lnTo>
                          <a:pt x="445" y="583"/>
                        </a:lnTo>
                        <a:lnTo>
                          <a:pt x="443" y="585"/>
                        </a:lnTo>
                        <a:lnTo>
                          <a:pt x="441" y="587"/>
                        </a:lnTo>
                        <a:lnTo>
                          <a:pt x="441" y="589"/>
                        </a:lnTo>
                        <a:lnTo>
                          <a:pt x="439" y="591"/>
                        </a:lnTo>
                        <a:lnTo>
                          <a:pt x="437" y="591"/>
                        </a:lnTo>
                        <a:lnTo>
                          <a:pt x="435" y="593"/>
                        </a:lnTo>
                        <a:lnTo>
                          <a:pt x="435" y="595"/>
                        </a:lnTo>
                        <a:lnTo>
                          <a:pt x="433" y="597"/>
                        </a:lnTo>
                        <a:lnTo>
                          <a:pt x="431" y="597"/>
                        </a:lnTo>
                        <a:lnTo>
                          <a:pt x="430" y="599"/>
                        </a:lnTo>
                        <a:lnTo>
                          <a:pt x="428" y="601"/>
                        </a:lnTo>
                        <a:lnTo>
                          <a:pt x="426" y="603"/>
                        </a:lnTo>
                        <a:lnTo>
                          <a:pt x="424" y="605"/>
                        </a:lnTo>
                        <a:lnTo>
                          <a:pt x="422" y="605"/>
                        </a:lnTo>
                        <a:lnTo>
                          <a:pt x="420" y="606"/>
                        </a:lnTo>
                        <a:lnTo>
                          <a:pt x="418" y="606"/>
                        </a:lnTo>
                        <a:lnTo>
                          <a:pt x="416" y="608"/>
                        </a:lnTo>
                        <a:lnTo>
                          <a:pt x="414" y="610"/>
                        </a:lnTo>
                        <a:lnTo>
                          <a:pt x="412" y="610"/>
                        </a:lnTo>
                        <a:lnTo>
                          <a:pt x="410" y="612"/>
                        </a:lnTo>
                        <a:lnTo>
                          <a:pt x="408" y="612"/>
                        </a:lnTo>
                        <a:lnTo>
                          <a:pt x="406" y="614"/>
                        </a:lnTo>
                        <a:lnTo>
                          <a:pt x="405" y="616"/>
                        </a:lnTo>
                        <a:lnTo>
                          <a:pt x="403" y="616"/>
                        </a:lnTo>
                        <a:lnTo>
                          <a:pt x="401" y="618"/>
                        </a:lnTo>
                        <a:lnTo>
                          <a:pt x="399" y="618"/>
                        </a:lnTo>
                        <a:lnTo>
                          <a:pt x="397" y="620"/>
                        </a:lnTo>
                        <a:lnTo>
                          <a:pt x="395" y="622"/>
                        </a:lnTo>
                        <a:lnTo>
                          <a:pt x="393" y="622"/>
                        </a:lnTo>
                        <a:lnTo>
                          <a:pt x="391" y="624"/>
                        </a:lnTo>
                        <a:lnTo>
                          <a:pt x="389" y="626"/>
                        </a:lnTo>
                        <a:lnTo>
                          <a:pt x="387" y="628"/>
                        </a:lnTo>
                        <a:lnTo>
                          <a:pt x="385" y="628"/>
                        </a:lnTo>
                        <a:lnTo>
                          <a:pt x="383" y="630"/>
                        </a:lnTo>
                        <a:lnTo>
                          <a:pt x="382" y="631"/>
                        </a:lnTo>
                        <a:lnTo>
                          <a:pt x="380" y="633"/>
                        </a:lnTo>
                        <a:lnTo>
                          <a:pt x="378" y="635"/>
                        </a:lnTo>
                        <a:lnTo>
                          <a:pt x="376" y="637"/>
                        </a:lnTo>
                        <a:lnTo>
                          <a:pt x="374" y="639"/>
                        </a:lnTo>
                        <a:lnTo>
                          <a:pt x="370" y="641"/>
                        </a:lnTo>
                        <a:lnTo>
                          <a:pt x="368" y="645"/>
                        </a:lnTo>
                        <a:lnTo>
                          <a:pt x="366" y="647"/>
                        </a:lnTo>
                        <a:lnTo>
                          <a:pt x="364" y="649"/>
                        </a:lnTo>
                        <a:lnTo>
                          <a:pt x="362" y="651"/>
                        </a:lnTo>
                        <a:lnTo>
                          <a:pt x="360" y="653"/>
                        </a:lnTo>
                        <a:lnTo>
                          <a:pt x="359" y="656"/>
                        </a:lnTo>
                        <a:lnTo>
                          <a:pt x="359" y="658"/>
                        </a:lnTo>
                        <a:lnTo>
                          <a:pt x="357" y="660"/>
                        </a:lnTo>
                        <a:lnTo>
                          <a:pt x="355" y="662"/>
                        </a:lnTo>
                        <a:lnTo>
                          <a:pt x="355" y="664"/>
                        </a:lnTo>
                        <a:lnTo>
                          <a:pt x="353" y="666"/>
                        </a:lnTo>
                        <a:lnTo>
                          <a:pt x="351" y="668"/>
                        </a:lnTo>
                        <a:lnTo>
                          <a:pt x="351" y="670"/>
                        </a:lnTo>
                        <a:lnTo>
                          <a:pt x="349" y="672"/>
                        </a:lnTo>
                        <a:lnTo>
                          <a:pt x="347" y="674"/>
                        </a:lnTo>
                        <a:lnTo>
                          <a:pt x="347" y="676"/>
                        </a:lnTo>
                        <a:lnTo>
                          <a:pt x="347" y="678"/>
                        </a:lnTo>
                        <a:lnTo>
                          <a:pt x="345" y="679"/>
                        </a:lnTo>
                        <a:lnTo>
                          <a:pt x="345" y="681"/>
                        </a:lnTo>
                        <a:lnTo>
                          <a:pt x="343" y="683"/>
                        </a:lnTo>
                        <a:lnTo>
                          <a:pt x="343" y="685"/>
                        </a:lnTo>
                        <a:lnTo>
                          <a:pt x="341" y="687"/>
                        </a:lnTo>
                        <a:lnTo>
                          <a:pt x="341" y="689"/>
                        </a:lnTo>
                        <a:lnTo>
                          <a:pt x="339" y="691"/>
                        </a:lnTo>
                        <a:lnTo>
                          <a:pt x="337" y="693"/>
                        </a:lnTo>
                        <a:lnTo>
                          <a:pt x="337" y="695"/>
                        </a:lnTo>
                        <a:lnTo>
                          <a:pt x="335" y="697"/>
                        </a:lnTo>
                        <a:lnTo>
                          <a:pt x="335" y="701"/>
                        </a:lnTo>
                        <a:lnTo>
                          <a:pt x="334" y="702"/>
                        </a:lnTo>
                        <a:lnTo>
                          <a:pt x="332" y="704"/>
                        </a:lnTo>
                        <a:lnTo>
                          <a:pt x="330" y="706"/>
                        </a:lnTo>
                        <a:lnTo>
                          <a:pt x="330" y="708"/>
                        </a:lnTo>
                        <a:lnTo>
                          <a:pt x="328" y="710"/>
                        </a:lnTo>
                        <a:lnTo>
                          <a:pt x="326" y="712"/>
                        </a:lnTo>
                        <a:lnTo>
                          <a:pt x="324" y="716"/>
                        </a:lnTo>
                        <a:lnTo>
                          <a:pt x="322" y="718"/>
                        </a:lnTo>
                        <a:lnTo>
                          <a:pt x="320" y="720"/>
                        </a:lnTo>
                        <a:lnTo>
                          <a:pt x="318" y="722"/>
                        </a:lnTo>
                        <a:lnTo>
                          <a:pt x="314" y="726"/>
                        </a:lnTo>
                        <a:lnTo>
                          <a:pt x="312" y="727"/>
                        </a:lnTo>
                        <a:lnTo>
                          <a:pt x="311" y="729"/>
                        </a:lnTo>
                        <a:lnTo>
                          <a:pt x="309" y="731"/>
                        </a:lnTo>
                        <a:lnTo>
                          <a:pt x="307" y="733"/>
                        </a:lnTo>
                        <a:lnTo>
                          <a:pt x="303" y="735"/>
                        </a:lnTo>
                        <a:lnTo>
                          <a:pt x="301" y="735"/>
                        </a:lnTo>
                        <a:lnTo>
                          <a:pt x="299" y="737"/>
                        </a:lnTo>
                        <a:lnTo>
                          <a:pt x="297" y="739"/>
                        </a:lnTo>
                        <a:lnTo>
                          <a:pt x="293" y="739"/>
                        </a:lnTo>
                        <a:lnTo>
                          <a:pt x="291" y="739"/>
                        </a:lnTo>
                        <a:lnTo>
                          <a:pt x="289" y="739"/>
                        </a:lnTo>
                        <a:lnTo>
                          <a:pt x="286" y="739"/>
                        </a:lnTo>
                        <a:lnTo>
                          <a:pt x="284" y="739"/>
                        </a:lnTo>
                        <a:lnTo>
                          <a:pt x="280" y="739"/>
                        </a:lnTo>
                        <a:lnTo>
                          <a:pt x="278" y="739"/>
                        </a:lnTo>
                        <a:lnTo>
                          <a:pt x="274" y="737"/>
                        </a:lnTo>
                        <a:lnTo>
                          <a:pt x="272" y="735"/>
                        </a:lnTo>
                        <a:lnTo>
                          <a:pt x="268" y="733"/>
                        </a:lnTo>
                        <a:lnTo>
                          <a:pt x="266" y="731"/>
                        </a:lnTo>
                        <a:lnTo>
                          <a:pt x="264" y="727"/>
                        </a:lnTo>
                        <a:lnTo>
                          <a:pt x="261" y="726"/>
                        </a:lnTo>
                        <a:lnTo>
                          <a:pt x="259" y="722"/>
                        </a:lnTo>
                        <a:lnTo>
                          <a:pt x="255" y="716"/>
                        </a:lnTo>
                        <a:lnTo>
                          <a:pt x="253" y="712"/>
                        </a:lnTo>
                        <a:lnTo>
                          <a:pt x="249" y="706"/>
                        </a:lnTo>
                        <a:lnTo>
                          <a:pt x="247" y="702"/>
                        </a:lnTo>
                        <a:lnTo>
                          <a:pt x="245" y="697"/>
                        </a:lnTo>
                        <a:lnTo>
                          <a:pt x="243" y="693"/>
                        </a:lnTo>
                        <a:lnTo>
                          <a:pt x="240" y="689"/>
                        </a:lnTo>
                        <a:lnTo>
                          <a:pt x="240" y="685"/>
                        </a:lnTo>
                        <a:lnTo>
                          <a:pt x="238" y="681"/>
                        </a:lnTo>
                        <a:lnTo>
                          <a:pt x="236" y="678"/>
                        </a:lnTo>
                        <a:lnTo>
                          <a:pt x="234" y="674"/>
                        </a:lnTo>
                        <a:lnTo>
                          <a:pt x="232" y="670"/>
                        </a:lnTo>
                        <a:lnTo>
                          <a:pt x="232" y="666"/>
                        </a:lnTo>
                        <a:lnTo>
                          <a:pt x="230" y="664"/>
                        </a:lnTo>
                        <a:lnTo>
                          <a:pt x="228" y="660"/>
                        </a:lnTo>
                        <a:lnTo>
                          <a:pt x="228" y="656"/>
                        </a:lnTo>
                        <a:lnTo>
                          <a:pt x="226" y="653"/>
                        </a:lnTo>
                        <a:lnTo>
                          <a:pt x="226" y="651"/>
                        </a:lnTo>
                        <a:lnTo>
                          <a:pt x="224" y="647"/>
                        </a:lnTo>
                        <a:lnTo>
                          <a:pt x="224" y="643"/>
                        </a:lnTo>
                        <a:lnTo>
                          <a:pt x="222" y="641"/>
                        </a:lnTo>
                        <a:lnTo>
                          <a:pt x="222" y="637"/>
                        </a:lnTo>
                        <a:lnTo>
                          <a:pt x="220" y="633"/>
                        </a:lnTo>
                        <a:lnTo>
                          <a:pt x="220" y="631"/>
                        </a:lnTo>
                        <a:lnTo>
                          <a:pt x="218" y="628"/>
                        </a:lnTo>
                        <a:lnTo>
                          <a:pt x="217" y="624"/>
                        </a:lnTo>
                        <a:lnTo>
                          <a:pt x="217" y="620"/>
                        </a:lnTo>
                        <a:lnTo>
                          <a:pt x="215" y="618"/>
                        </a:lnTo>
                        <a:lnTo>
                          <a:pt x="213" y="614"/>
                        </a:lnTo>
                        <a:lnTo>
                          <a:pt x="211" y="610"/>
                        </a:lnTo>
                        <a:lnTo>
                          <a:pt x="209" y="606"/>
                        </a:lnTo>
                        <a:lnTo>
                          <a:pt x="209" y="601"/>
                        </a:lnTo>
                        <a:lnTo>
                          <a:pt x="205" y="597"/>
                        </a:lnTo>
                        <a:lnTo>
                          <a:pt x="203" y="593"/>
                        </a:lnTo>
                        <a:lnTo>
                          <a:pt x="201" y="587"/>
                        </a:lnTo>
                        <a:lnTo>
                          <a:pt x="199" y="583"/>
                        </a:lnTo>
                        <a:lnTo>
                          <a:pt x="197" y="578"/>
                        </a:lnTo>
                        <a:lnTo>
                          <a:pt x="193" y="574"/>
                        </a:lnTo>
                        <a:lnTo>
                          <a:pt x="192" y="568"/>
                        </a:lnTo>
                        <a:lnTo>
                          <a:pt x="190" y="564"/>
                        </a:lnTo>
                        <a:lnTo>
                          <a:pt x="186" y="558"/>
                        </a:lnTo>
                        <a:lnTo>
                          <a:pt x="184" y="553"/>
                        </a:lnTo>
                        <a:lnTo>
                          <a:pt x="180" y="547"/>
                        </a:lnTo>
                        <a:lnTo>
                          <a:pt x="178" y="543"/>
                        </a:lnTo>
                        <a:lnTo>
                          <a:pt x="174" y="537"/>
                        </a:lnTo>
                        <a:lnTo>
                          <a:pt x="172" y="532"/>
                        </a:lnTo>
                        <a:lnTo>
                          <a:pt x="169" y="526"/>
                        </a:lnTo>
                        <a:lnTo>
                          <a:pt x="165" y="520"/>
                        </a:lnTo>
                        <a:lnTo>
                          <a:pt x="163" y="514"/>
                        </a:lnTo>
                        <a:lnTo>
                          <a:pt x="159" y="509"/>
                        </a:lnTo>
                        <a:lnTo>
                          <a:pt x="155" y="503"/>
                        </a:lnTo>
                        <a:lnTo>
                          <a:pt x="151" y="497"/>
                        </a:lnTo>
                        <a:lnTo>
                          <a:pt x="147" y="491"/>
                        </a:lnTo>
                        <a:lnTo>
                          <a:pt x="144" y="485"/>
                        </a:lnTo>
                        <a:lnTo>
                          <a:pt x="140" y="480"/>
                        </a:lnTo>
                        <a:lnTo>
                          <a:pt x="136" y="474"/>
                        </a:lnTo>
                        <a:lnTo>
                          <a:pt x="132" y="468"/>
                        </a:lnTo>
                        <a:lnTo>
                          <a:pt x="128" y="462"/>
                        </a:lnTo>
                        <a:lnTo>
                          <a:pt x="124" y="455"/>
                        </a:lnTo>
                        <a:lnTo>
                          <a:pt x="119" y="449"/>
                        </a:lnTo>
                        <a:lnTo>
                          <a:pt x="115" y="443"/>
                        </a:lnTo>
                        <a:lnTo>
                          <a:pt x="111" y="437"/>
                        </a:lnTo>
                        <a:lnTo>
                          <a:pt x="105" y="430"/>
                        </a:lnTo>
                        <a:lnTo>
                          <a:pt x="101" y="424"/>
                        </a:lnTo>
                        <a:lnTo>
                          <a:pt x="96" y="418"/>
                        </a:lnTo>
                        <a:lnTo>
                          <a:pt x="92" y="413"/>
                        </a:lnTo>
                        <a:lnTo>
                          <a:pt x="86" y="405"/>
                        </a:lnTo>
                        <a:lnTo>
                          <a:pt x="82" y="399"/>
                        </a:lnTo>
                        <a:lnTo>
                          <a:pt x="76" y="391"/>
                        </a:lnTo>
                        <a:lnTo>
                          <a:pt x="73" y="384"/>
                        </a:lnTo>
                        <a:lnTo>
                          <a:pt x="67" y="374"/>
                        </a:lnTo>
                        <a:lnTo>
                          <a:pt x="63" y="366"/>
                        </a:lnTo>
                        <a:lnTo>
                          <a:pt x="59" y="357"/>
                        </a:lnTo>
                        <a:lnTo>
                          <a:pt x="55" y="349"/>
                        </a:lnTo>
                        <a:lnTo>
                          <a:pt x="50" y="340"/>
                        </a:lnTo>
                        <a:lnTo>
                          <a:pt x="46" y="330"/>
                        </a:lnTo>
                        <a:lnTo>
                          <a:pt x="42" y="322"/>
                        </a:lnTo>
                        <a:lnTo>
                          <a:pt x="38" y="313"/>
                        </a:lnTo>
                        <a:lnTo>
                          <a:pt x="36" y="303"/>
                        </a:lnTo>
                        <a:lnTo>
                          <a:pt x="32" y="293"/>
                        </a:lnTo>
                        <a:lnTo>
                          <a:pt x="28" y="286"/>
                        </a:lnTo>
                        <a:lnTo>
                          <a:pt x="25" y="276"/>
                        </a:lnTo>
                        <a:lnTo>
                          <a:pt x="23" y="269"/>
                        </a:lnTo>
                        <a:lnTo>
                          <a:pt x="19" y="259"/>
                        </a:lnTo>
                        <a:lnTo>
                          <a:pt x="17" y="251"/>
                        </a:lnTo>
                        <a:lnTo>
                          <a:pt x="15" y="244"/>
                        </a:lnTo>
                        <a:lnTo>
                          <a:pt x="11" y="236"/>
                        </a:lnTo>
                        <a:lnTo>
                          <a:pt x="9" y="230"/>
                        </a:lnTo>
                        <a:lnTo>
                          <a:pt x="7" y="222"/>
                        </a:lnTo>
                        <a:lnTo>
                          <a:pt x="5" y="217"/>
                        </a:lnTo>
                        <a:lnTo>
                          <a:pt x="4" y="211"/>
                        </a:lnTo>
                        <a:lnTo>
                          <a:pt x="4" y="207"/>
                        </a:lnTo>
                        <a:lnTo>
                          <a:pt x="2" y="201"/>
                        </a:lnTo>
                        <a:lnTo>
                          <a:pt x="0" y="197"/>
                        </a:lnTo>
                        <a:lnTo>
                          <a:pt x="0" y="196"/>
                        </a:lnTo>
                        <a:lnTo>
                          <a:pt x="0" y="194"/>
                        </a:lnTo>
                        <a:lnTo>
                          <a:pt x="0" y="192"/>
                        </a:lnTo>
                        <a:lnTo>
                          <a:pt x="76" y="0"/>
                        </a:lnTo>
                        <a:lnTo>
                          <a:pt x="76" y="2"/>
                        </a:lnTo>
                        <a:lnTo>
                          <a:pt x="76" y="4"/>
                        </a:lnTo>
                        <a:lnTo>
                          <a:pt x="75" y="7"/>
                        </a:lnTo>
                        <a:lnTo>
                          <a:pt x="75" y="13"/>
                        </a:lnTo>
                        <a:lnTo>
                          <a:pt x="75" y="19"/>
                        </a:lnTo>
                        <a:lnTo>
                          <a:pt x="73" y="25"/>
                        </a:lnTo>
                        <a:lnTo>
                          <a:pt x="73" y="32"/>
                        </a:lnTo>
                        <a:lnTo>
                          <a:pt x="71" y="40"/>
                        </a:lnTo>
                        <a:lnTo>
                          <a:pt x="69" y="50"/>
                        </a:lnTo>
                        <a:lnTo>
                          <a:pt x="69" y="59"/>
                        </a:lnTo>
                        <a:lnTo>
                          <a:pt x="67" y="69"/>
                        </a:lnTo>
                        <a:lnTo>
                          <a:pt x="67" y="78"/>
                        </a:lnTo>
                        <a:lnTo>
                          <a:pt x="65" y="90"/>
                        </a:lnTo>
                        <a:lnTo>
                          <a:pt x="65" y="101"/>
                        </a:lnTo>
                        <a:lnTo>
                          <a:pt x="63" y="113"/>
                        </a:lnTo>
                        <a:lnTo>
                          <a:pt x="63" y="125"/>
                        </a:lnTo>
                        <a:lnTo>
                          <a:pt x="63" y="136"/>
                        </a:lnTo>
                        <a:lnTo>
                          <a:pt x="61" y="148"/>
                        </a:lnTo>
                        <a:lnTo>
                          <a:pt x="61" y="161"/>
                        </a:lnTo>
                        <a:lnTo>
                          <a:pt x="61" y="173"/>
                        </a:lnTo>
                        <a:lnTo>
                          <a:pt x="61" y="184"/>
                        </a:lnTo>
                        <a:lnTo>
                          <a:pt x="61" y="196"/>
                        </a:lnTo>
                        <a:lnTo>
                          <a:pt x="63" y="209"/>
                        </a:lnTo>
                        <a:lnTo>
                          <a:pt x="63" y="221"/>
                        </a:lnTo>
                        <a:lnTo>
                          <a:pt x="65" y="230"/>
                        </a:lnTo>
                        <a:lnTo>
                          <a:pt x="65" y="242"/>
                        </a:lnTo>
                        <a:lnTo>
                          <a:pt x="67" y="251"/>
                        </a:lnTo>
                        <a:lnTo>
                          <a:pt x="69" y="263"/>
                        </a:lnTo>
                        <a:lnTo>
                          <a:pt x="71" y="270"/>
                        </a:lnTo>
                        <a:lnTo>
                          <a:pt x="75" y="280"/>
                        </a:lnTo>
                        <a:lnTo>
                          <a:pt x="76" y="288"/>
                        </a:lnTo>
                        <a:lnTo>
                          <a:pt x="80" y="295"/>
                        </a:lnTo>
                        <a:lnTo>
                          <a:pt x="84" y="303"/>
                        </a:lnTo>
                        <a:lnTo>
                          <a:pt x="88" y="311"/>
                        </a:lnTo>
                        <a:lnTo>
                          <a:pt x="92" y="318"/>
                        </a:lnTo>
                        <a:lnTo>
                          <a:pt x="96" y="328"/>
                        </a:lnTo>
                        <a:lnTo>
                          <a:pt x="99" y="336"/>
                        </a:lnTo>
                        <a:lnTo>
                          <a:pt x="103" y="343"/>
                        </a:lnTo>
                        <a:lnTo>
                          <a:pt x="107" y="351"/>
                        </a:lnTo>
                        <a:lnTo>
                          <a:pt x="111" y="359"/>
                        </a:lnTo>
                        <a:lnTo>
                          <a:pt x="115" y="368"/>
                        </a:lnTo>
                        <a:lnTo>
                          <a:pt x="121" y="376"/>
                        </a:lnTo>
                        <a:lnTo>
                          <a:pt x="124" y="384"/>
                        </a:lnTo>
                        <a:lnTo>
                          <a:pt x="128" y="391"/>
                        </a:lnTo>
                        <a:lnTo>
                          <a:pt x="132" y="399"/>
                        </a:lnTo>
                        <a:lnTo>
                          <a:pt x="136" y="409"/>
                        </a:lnTo>
                        <a:lnTo>
                          <a:pt x="142" y="416"/>
                        </a:lnTo>
                        <a:lnTo>
                          <a:pt x="146" y="424"/>
                        </a:lnTo>
                        <a:lnTo>
                          <a:pt x="149" y="432"/>
                        </a:lnTo>
                        <a:lnTo>
                          <a:pt x="153" y="439"/>
                        </a:lnTo>
                        <a:lnTo>
                          <a:pt x="157" y="447"/>
                        </a:lnTo>
                        <a:lnTo>
                          <a:pt x="161" y="455"/>
                        </a:lnTo>
                        <a:lnTo>
                          <a:pt x="165" y="461"/>
                        </a:lnTo>
                        <a:lnTo>
                          <a:pt x="169" y="468"/>
                        </a:lnTo>
                        <a:lnTo>
                          <a:pt x="172" y="476"/>
                        </a:lnTo>
                        <a:lnTo>
                          <a:pt x="176" y="482"/>
                        </a:lnTo>
                        <a:lnTo>
                          <a:pt x="180" y="489"/>
                        </a:lnTo>
                        <a:lnTo>
                          <a:pt x="184" y="495"/>
                        </a:lnTo>
                        <a:lnTo>
                          <a:pt x="186" y="501"/>
                        </a:lnTo>
                        <a:lnTo>
                          <a:pt x="190" y="507"/>
                        </a:lnTo>
                        <a:lnTo>
                          <a:pt x="192" y="512"/>
                        </a:lnTo>
                        <a:lnTo>
                          <a:pt x="193" y="518"/>
                        </a:lnTo>
                        <a:lnTo>
                          <a:pt x="195" y="524"/>
                        </a:lnTo>
                        <a:close/>
                      </a:path>
                    </a:pathLst>
                  </a:custGeom>
                  <a:solidFill>
                    <a:srgbClr val="BF66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40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4103" y="2466"/>
                    <a:ext cx="472" cy="739"/>
                  </a:xfrm>
                  <a:custGeom>
                    <a:avLst/>
                    <a:gdLst>
                      <a:gd name="T0" fmla="*/ 203 w 472"/>
                      <a:gd name="T1" fmla="*/ 553 h 739"/>
                      <a:gd name="T2" fmla="*/ 211 w 472"/>
                      <a:gd name="T3" fmla="*/ 576 h 739"/>
                      <a:gd name="T4" fmla="*/ 218 w 472"/>
                      <a:gd name="T5" fmla="*/ 595 h 739"/>
                      <a:gd name="T6" fmla="*/ 224 w 472"/>
                      <a:gd name="T7" fmla="*/ 608 h 739"/>
                      <a:gd name="T8" fmla="*/ 232 w 472"/>
                      <a:gd name="T9" fmla="*/ 624 h 739"/>
                      <a:gd name="T10" fmla="*/ 240 w 472"/>
                      <a:gd name="T11" fmla="*/ 637 h 739"/>
                      <a:gd name="T12" fmla="*/ 249 w 472"/>
                      <a:gd name="T13" fmla="*/ 647 h 739"/>
                      <a:gd name="T14" fmla="*/ 257 w 472"/>
                      <a:gd name="T15" fmla="*/ 653 h 739"/>
                      <a:gd name="T16" fmla="*/ 270 w 472"/>
                      <a:gd name="T17" fmla="*/ 649 h 739"/>
                      <a:gd name="T18" fmla="*/ 280 w 472"/>
                      <a:gd name="T19" fmla="*/ 653 h 739"/>
                      <a:gd name="T20" fmla="*/ 291 w 472"/>
                      <a:gd name="T21" fmla="*/ 662 h 739"/>
                      <a:gd name="T22" fmla="*/ 309 w 472"/>
                      <a:gd name="T23" fmla="*/ 664 h 739"/>
                      <a:gd name="T24" fmla="*/ 339 w 472"/>
                      <a:gd name="T25" fmla="*/ 647 h 739"/>
                      <a:gd name="T26" fmla="*/ 362 w 472"/>
                      <a:gd name="T27" fmla="*/ 628 h 739"/>
                      <a:gd name="T28" fmla="*/ 383 w 472"/>
                      <a:gd name="T29" fmla="*/ 612 h 739"/>
                      <a:gd name="T30" fmla="*/ 406 w 472"/>
                      <a:gd name="T31" fmla="*/ 599 h 739"/>
                      <a:gd name="T32" fmla="*/ 424 w 472"/>
                      <a:gd name="T33" fmla="*/ 587 h 739"/>
                      <a:gd name="T34" fmla="*/ 437 w 472"/>
                      <a:gd name="T35" fmla="*/ 576 h 739"/>
                      <a:gd name="T36" fmla="*/ 441 w 472"/>
                      <a:gd name="T37" fmla="*/ 562 h 739"/>
                      <a:gd name="T38" fmla="*/ 453 w 472"/>
                      <a:gd name="T39" fmla="*/ 558 h 739"/>
                      <a:gd name="T40" fmla="*/ 468 w 472"/>
                      <a:gd name="T41" fmla="*/ 558 h 739"/>
                      <a:gd name="T42" fmla="*/ 466 w 472"/>
                      <a:gd name="T43" fmla="*/ 562 h 739"/>
                      <a:gd name="T44" fmla="*/ 453 w 472"/>
                      <a:gd name="T45" fmla="*/ 564 h 739"/>
                      <a:gd name="T46" fmla="*/ 449 w 472"/>
                      <a:gd name="T47" fmla="*/ 570 h 739"/>
                      <a:gd name="T48" fmla="*/ 445 w 472"/>
                      <a:gd name="T49" fmla="*/ 583 h 739"/>
                      <a:gd name="T50" fmla="*/ 435 w 472"/>
                      <a:gd name="T51" fmla="*/ 595 h 739"/>
                      <a:gd name="T52" fmla="*/ 422 w 472"/>
                      <a:gd name="T53" fmla="*/ 605 h 739"/>
                      <a:gd name="T54" fmla="*/ 408 w 472"/>
                      <a:gd name="T55" fmla="*/ 612 h 739"/>
                      <a:gd name="T56" fmla="*/ 395 w 472"/>
                      <a:gd name="T57" fmla="*/ 622 h 739"/>
                      <a:gd name="T58" fmla="*/ 382 w 472"/>
                      <a:gd name="T59" fmla="*/ 631 h 739"/>
                      <a:gd name="T60" fmla="*/ 366 w 472"/>
                      <a:gd name="T61" fmla="*/ 647 h 739"/>
                      <a:gd name="T62" fmla="*/ 355 w 472"/>
                      <a:gd name="T63" fmla="*/ 662 h 739"/>
                      <a:gd name="T64" fmla="*/ 347 w 472"/>
                      <a:gd name="T65" fmla="*/ 676 h 739"/>
                      <a:gd name="T66" fmla="*/ 341 w 472"/>
                      <a:gd name="T67" fmla="*/ 689 h 739"/>
                      <a:gd name="T68" fmla="*/ 332 w 472"/>
                      <a:gd name="T69" fmla="*/ 704 h 739"/>
                      <a:gd name="T70" fmla="*/ 320 w 472"/>
                      <a:gd name="T71" fmla="*/ 720 h 739"/>
                      <a:gd name="T72" fmla="*/ 303 w 472"/>
                      <a:gd name="T73" fmla="*/ 735 h 739"/>
                      <a:gd name="T74" fmla="*/ 286 w 472"/>
                      <a:gd name="T75" fmla="*/ 739 h 739"/>
                      <a:gd name="T76" fmla="*/ 266 w 472"/>
                      <a:gd name="T77" fmla="*/ 731 h 739"/>
                      <a:gd name="T78" fmla="*/ 247 w 472"/>
                      <a:gd name="T79" fmla="*/ 702 h 739"/>
                      <a:gd name="T80" fmla="*/ 234 w 472"/>
                      <a:gd name="T81" fmla="*/ 674 h 739"/>
                      <a:gd name="T82" fmla="*/ 226 w 472"/>
                      <a:gd name="T83" fmla="*/ 651 h 739"/>
                      <a:gd name="T84" fmla="*/ 218 w 472"/>
                      <a:gd name="T85" fmla="*/ 628 h 739"/>
                      <a:gd name="T86" fmla="*/ 209 w 472"/>
                      <a:gd name="T87" fmla="*/ 601 h 739"/>
                      <a:gd name="T88" fmla="*/ 192 w 472"/>
                      <a:gd name="T89" fmla="*/ 568 h 739"/>
                      <a:gd name="T90" fmla="*/ 172 w 472"/>
                      <a:gd name="T91" fmla="*/ 532 h 739"/>
                      <a:gd name="T92" fmla="*/ 147 w 472"/>
                      <a:gd name="T93" fmla="*/ 491 h 739"/>
                      <a:gd name="T94" fmla="*/ 119 w 472"/>
                      <a:gd name="T95" fmla="*/ 449 h 739"/>
                      <a:gd name="T96" fmla="*/ 86 w 472"/>
                      <a:gd name="T97" fmla="*/ 405 h 739"/>
                      <a:gd name="T98" fmla="*/ 55 w 472"/>
                      <a:gd name="T99" fmla="*/ 349 h 739"/>
                      <a:gd name="T100" fmla="*/ 28 w 472"/>
                      <a:gd name="T101" fmla="*/ 286 h 739"/>
                      <a:gd name="T102" fmla="*/ 9 w 472"/>
                      <a:gd name="T103" fmla="*/ 230 h 739"/>
                      <a:gd name="T104" fmla="*/ 0 w 472"/>
                      <a:gd name="T105" fmla="*/ 196 h 739"/>
                      <a:gd name="T106" fmla="*/ 75 w 472"/>
                      <a:gd name="T107" fmla="*/ 13 h 739"/>
                      <a:gd name="T108" fmla="*/ 67 w 472"/>
                      <a:gd name="T109" fmla="*/ 71 h 739"/>
                      <a:gd name="T110" fmla="*/ 59 w 472"/>
                      <a:gd name="T111" fmla="*/ 153 h 739"/>
                      <a:gd name="T112" fmla="*/ 59 w 472"/>
                      <a:gd name="T113" fmla="*/ 238 h 739"/>
                      <a:gd name="T114" fmla="*/ 76 w 472"/>
                      <a:gd name="T115" fmla="*/ 303 h 739"/>
                      <a:gd name="T116" fmla="*/ 103 w 472"/>
                      <a:gd name="T117" fmla="*/ 357 h 739"/>
                      <a:gd name="T118" fmla="*/ 132 w 472"/>
                      <a:gd name="T119" fmla="*/ 413 h 739"/>
                      <a:gd name="T120" fmla="*/ 163 w 472"/>
                      <a:gd name="T121" fmla="*/ 464 h 739"/>
                      <a:gd name="T122" fmla="*/ 186 w 472"/>
                      <a:gd name="T123" fmla="*/ 509 h 7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472"/>
                      <a:gd name="T187" fmla="*/ 0 h 739"/>
                      <a:gd name="T188" fmla="*/ 472 w 472"/>
                      <a:gd name="T189" fmla="*/ 739 h 7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472" h="739">
                        <a:moveTo>
                          <a:pt x="192" y="526"/>
                        </a:moveTo>
                        <a:lnTo>
                          <a:pt x="193" y="530"/>
                        </a:lnTo>
                        <a:lnTo>
                          <a:pt x="195" y="535"/>
                        </a:lnTo>
                        <a:lnTo>
                          <a:pt x="197" y="539"/>
                        </a:lnTo>
                        <a:lnTo>
                          <a:pt x="199" y="545"/>
                        </a:lnTo>
                        <a:lnTo>
                          <a:pt x="201" y="549"/>
                        </a:lnTo>
                        <a:lnTo>
                          <a:pt x="203" y="553"/>
                        </a:lnTo>
                        <a:lnTo>
                          <a:pt x="203" y="557"/>
                        </a:lnTo>
                        <a:lnTo>
                          <a:pt x="205" y="560"/>
                        </a:lnTo>
                        <a:lnTo>
                          <a:pt x="207" y="564"/>
                        </a:lnTo>
                        <a:lnTo>
                          <a:pt x="209" y="566"/>
                        </a:lnTo>
                        <a:lnTo>
                          <a:pt x="209" y="570"/>
                        </a:lnTo>
                        <a:lnTo>
                          <a:pt x="211" y="574"/>
                        </a:lnTo>
                        <a:lnTo>
                          <a:pt x="211" y="576"/>
                        </a:lnTo>
                        <a:lnTo>
                          <a:pt x="213" y="580"/>
                        </a:lnTo>
                        <a:lnTo>
                          <a:pt x="213" y="581"/>
                        </a:lnTo>
                        <a:lnTo>
                          <a:pt x="215" y="585"/>
                        </a:lnTo>
                        <a:lnTo>
                          <a:pt x="217" y="587"/>
                        </a:lnTo>
                        <a:lnTo>
                          <a:pt x="217" y="589"/>
                        </a:lnTo>
                        <a:lnTo>
                          <a:pt x="218" y="591"/>
                        </a:lnTo>
                        <a:lnTo>
                          <a:pt x="218" y="595"/>
                        </a:lnTo>
                        <a:lnTo>
                          <a:pt x="218" y="597"/>
                        </a:lnTo>
                        <a:lnTo>
                          <a:pt x="220" y="599"/>
                        </a:lnTo>
                        <a:lnTo>
                          <a:pt x="220" y="601"/>
                        </a:lnTo>
                        <a:lnTo>
                          <a:pt x="222" y="603"/>
                        </a:lnTo>
                        <a:lnTo>
                          <a:pt x="222" y="605"/>
                        </a:lnTo>
                        <a:lnTo>
                          <a:pt x="224" y="606"/>
                        </a:lnTo>
                        <a:lnTo>
                          <a:pt x="224" y="608"/>
                        </a:lnTo>
                        <a:lnTo>
                          <a:pt x="226" y="610"/>
                        </a:lnTo>
                        <a:lnTo>
                          <a:pt x="226" y="612"/>
                        </a:lnTo>
                        <a:lnTo>
                          <a:pt x="228" y="616"/>
                        </a:lnTo>
                        <a:lnTo>
                          <a:pt x="228" y="618"/>
                        </a:lnTo>
                        <a:lnTo>
                          <a:pt x="230" y="620"/>
                        </a:lnTo>
                        <a:lnTo>
                          <a:pt x="230" y="622"/>
                        </a:lnTo>
                        <a:lnTo>
                          <a:pt x="232" y="624"/>
                        </a:lnTo>
                        <a:lnTo>
                          <a:pt x="232" y="626"/>
                        </a:lnTo>
                        <a:lnTo>
                          <a:pt x="234" y="628"/>
                        </a:lnTo>
                        <a:lnTo>
                          <a:pt x="234" y="630"/>
                        </a:lnTo>
                        <a:lnTo>
                          <a:pt x="236" y="631"/>
                        </a:lnTo>
                        <a:lnTo>
                          <a:pt x="238" y="633"/>
                        </a:lnTo>
                        <a:lnTo>
                          <a:pt x="238" y="635"/>
                        </a:lnTo>
                        <a:lnTo>
                          <a:pt x="240" y="637"/>
                        </a:lnTo>
                        <a:lnTo>
                          <a:pt x="240" y="639"/>
                        </a:lnTo>
                        <a:lnTo>
                          <a:pt x="241" y="641"/>
                        </a:lnTo>
                        <a:lnTo>
                          <a:pt x="243" y="641"/>
                        </a:lnTo>
                        <a:lnTo>
                          <a:pt x="243" y="643"/>
                        </a:lnTo>
                        <a:lnTo>
                          <a:pt x="245" y="645"/>
                        </a:lnTo>
                        <a:lnTo>
                          <a:pt x="247" y="647"/>
                        </a:lnTo>
                        <a:lnTo>
                          <a:pt x="249" y="647"/>
                        </a:lnTo>
                        <a:lnTo>
                          <a:pt x="249" y="649"/>
                        </a:lnTo>
                        <a:lnTo>
                          <a:pt x="251" y="649"/>
                        </a:lnTo>
                        <a:lnTo>
                          <a:pt x="253" y="649"/>
                        </a:lnTo>
                        <a:lnTo>
                          <a:pt x="253" y="651"/>
                        </a:lnTo>
                        <a:lnTo>
                          <a:pt x="255" y="651"/>
                        </a:lnTo>
                        <a:lnTo>
                          <a:pt x="257" y="651"/>
                        </a:lnTo>
                        <a:lnTo>
                          <a:pt x="257" y="653"/>
                        </a:lnTo>
                        <a:lnTo>
                          <a:pt x="259" y="653"/>
                        </a:lnTo>
                        <a:lnTo>
                          <a:pt x="261" y="653"/>
                        </a:lnTo>
                        <a:lnTo>
                          <a:pt x="263" y="653"/>
                        </a:lnTo>
                        <a:lnTo>
                          <a:pt x="264" y="651"/>
                        </a:lnTo>
                        <a:lnTo>
                          <a:pt x="266" y="651"/>
                        </a:lnTo>
                        <a:lnTo>
                          <a:pt x="268" y="649"/>
                        </a:lnTo>
                        <a:lnTo>
                          <a:pt x="270" y="649"/>
                        </a:lnTo>
                        <a:lnTo>
                          <a:pt x="270" y="647"/>
                        </a:lnTo>
                        <a:lnTo>
                          <a:pt x="272" y="647"/>
                        </a:lnTo>
                        <a:lnTo>
                          <a:pt x="274" y="647"/>
                        </a:lnTo>
                        <a:lnTo>
                          <a:pt x="276" y="649"/>
                        </a:lnTo>
                        <a:lnTo>
                          <a:pt x="278" y="651"/>
                        </a:lnTo>
                        <a:lnTo>
                          <a:pt x="280" y="651"/>
                        </a:lnTo>
                        <a:lnTo>
                          <a:pt x="280" y="653"/>
                        </a:lnTo>
                        <a:lnTo>
                          <a:pt x="282" y="654"/>
                        </a:lnTo>
                        <a:lnTo>
                          <a:pt x="284" y="654"/>
                        </a:lnTo>
                        <a:lnTo>
                          <a:pt x="284" y="656"/>
                        </a:lnTo>
                        <a:lnTo>
                          <a:pt x="286" y="658"/>
                        </a:lnTo>
                        <a:lnTo>
                          <a:pt x="288" y="660"/>
                        </a:lnTo>
                        <a:lnTo>
                          <a:pt x="289" y="660"/>
                        </a:lnTo>
                        <a:lnTo>
                          <a:pt x="291" y="662"/>
                        </a:lnTo>
                        <a:lnTo>
                          <a:pt x="293" y="662"/>
                        </a:lnTo>
                        <a:lnTo>
                          <a:pt x="295" y="664"/>
                        </a:lnTo>
                        <a:lnTo>
                          <a:pt x="297" y="664"/>
                        </a:lnTo>
                        <a:lnTo>
                          <a:pt x="301" y="664"/>
                        </a:lnTo>
                        <a:lnTo>
                          <a:pt x="303" y="664"/>
                        </a:lnTo>
                        <a:lnTo>
                          <a:pt x="307" y="664"/>
                        </a:lnTo>
                        <a:lnTo>
                          <a:pt x="309" y="664"/>
                        </a:lnTo>
                        <a:lnTo>
                          <a:pt x="312" y="662"/>
                        </a:lnTo>
                        <a:lnTo>
                          <a:pt x="316" y="662"/>
                        </a:lnTo>
                        <a:lnTo>
                          <a:pt x="320" y="660"/>
                        </a:lnTo>
                        <a:lnTo>
                          <a:pt x="324" y="656"/>
                        </a:lnTo>
                        <a:lnTo>
                          <a:pt x="330" y="654"/>
                        </a:lnTo>
                        <a:lnTo>
                          <a:pt x="334" y="651"/>
                        </a:lnTo>
                        <a:lnTo>
                          <a:pt x="339" y="647"/>
                        </a:lnTo>
                        <a:lnTo>
                          <a:pt x="343" y="641"/>
                        </a:lnTo>
                        <a:lnTo>
                          <a:pt x="349" y="637"/>
                        </a:lnTo>
                        <a:lnTo>
                          <a:pt x="351" y="635"/>
                        </a:lnTo>
                        <a:lnTo>
                          <a:pt x="355" y="633"/>
                        </a:lnTo>
                        <a:lnTo>
                          <a:pt x="357" y="631"/>
                        </a:lnTo>
                        <a:lnTo>
                          <a:pt x="359" y="630"/>
                        </a:lnTo>
                        <a:lnTo>
                          <a:pt x="362" y="628"/>
                        </a:lnTo>
                        <a:lnTo>
                          <a:pt x="364" y="626"/>
                        </a:lnTo>
                        <a:lnTo>
                          <a:pt x="368" y="624"/>
                        </a:lnTo>
                        <a:lnTo>
                          <a:pt x="370" y="620"/>
                        </a:lnTo>
                        <a:lnTo>
                          <a:pt x="374" y="618"/>
                        </a:lnTo>
                        <a:lnTo>
                          <a:pt x="378" y="616"/>
                        </a:lnTo>
                        <a:lnTo>
                          <a:pt x="380" y="614"/>
                        </a:lnTo>
                        <a:lnTo>
                          <a:pt x="383" y="612"/>
                        </a:lnTo>
                        <a:lnTo>
                          <a:pt x="387" y="610"/>
                        </a:lnTo>
                        <a:lnTo>
                          <a:pt x="389" y="608"/>
                        </a:lnTo>
                        <a:lnTo>
                          <a:pt x="393" y="606"/>
                        </a:lnTo>
                        <a:lnTo>
                          <a:pt x="397" y="605"/>
                        </a:lnTo>
                        <a:lnTo>
                          <a:pt x="399" y="603"/>
                        </a:lnTo>
                        <a:lnTo>
                          <a:pt x="403" y="601"/>
                        </a:lnTo>
                        <a:lnTo>
                          <a:pt x="406" y="599"/>
                        </a:lnTo>
                        <a:lnTo>
                          <a:pt x="408" y="597"/>
                        </a:lnTo>
                        <a:lnTo>
                          <a:pt x="412" y="595"/>
                        </a:lnTo>
                        <a:lnTo>
                          <a:pt x="414" y="593"/>
                        </a:lnTo>
                        <a:lnTo>
                          <a:pt x="418" y="591"/>
                        </a:lnTo>
                        <a:lnTo>
                          <a:pt x="420" y="589"/>
                        </a:lnTo>
                        <a:lnTo>
                          <a:pt x="422" y="589"/>
                        </a:lnTo>
                        <a:lnTo>
                          <a:pt x="424" y="587"/>
                        </a:lnTo>
                        <a:lnTo>
                          <a:pt x="426" y="585"/>
                        </a:lnTo>
                        <a:lnTo>
                          <a:pt x="428" y="583"/>
                        </a:lnTo>
                        <a:lnTo>
                          <a:pt x="430" y="583"/>
                        </a:lnTo>
                        <a:lnTo>
                          <a:pt x="431" y="581"/>
                        </a:lnTo>
                        <a:lnTo>
                          <a:pt x="433" y="580"/>
                        </a:lnTo>
                        <a:lnTo>
                          <a:pt x="435" y="578"/>
                        </a:lnTo>
                        <a:lnTo>
                          <a:pt x="437" y="576"/>
                        </a:lnTo>
                        <a:lnTo>
                          <a:pt x="437" y="574"/>
                        </a:lnTo>
                        <a:lnTo>
                          <a:pt x="439" y="572"/>
                        </a:lnTo>
                        <a:lnTo>
                          <a:pt x="439" y="570"/>
                        </a:lnTo>
                        <a:lnTo>
                          <a:pt x="439" y="568"/>
                        </a:lnTo>
                        <a:lnTo>
                          <a:pt x="439" y="566"/>
                        </a:lnTo>
                        <a:lnTo>
                          <a:pt x="439" y="564"/>
                        </a:lnTo>
                        <a:lnTo>
                          <a:pt x="441" y="562"/>
                        </a:lnTo>
                        <a:lnTo>
                          <a:pt x="441" y="560"/>
                        </a:lnTo>
                        <a:lnTo>
                          <a:pt x="443" y="560"/>
                        </a:lnTo>
                        <a:lnTo>
                          <a:pt x="445" y="558"/>
                        </a:lnTo>
                        <a:lnTo>
                          <a:pt x="447" y="558"/>
                        </a:lnTo>
                        <a:lnTo>
                          <a:pt x="449" y="558"/>
                        </a:lnTo>
                        <a:lnTo>
                          <a:pt x="451" y="558"/>
                        </a:lnTo>
                        <a:lnTo>
                          <a:pt x="453" y="558"/>
                        </a:lnTo>
                        <a:lnTo>
                          <a:pt x="454" y="558"/>
                        </a:lnTo>
                        <a:lnTo>
                          <a:pt x="456" y="558"/>
                        </a:lnTo>
                        <a:lnTo>
                          <a:pt x="460" y="558"/>
                        </a:lnTo>
                        <a:lnTo>
                          <a:pt x="462" y="558"/>
                        </a:lnTo>
                        <a:lnTo>
                          <a:pt x="464" y="558"/>
                        </a:lnTo>
                        <a:lnTo>
                          <a:pt x="466" y="558"/>
                        </a:lnTo>
                        <a:lnTo>
                          <a:pt x="468" y="558"/>
                        </a:lnTo>
                        <a:lnTo>
                          <a:pt x="470" y="558"/>
                        </a:lnTo>
                        <a:lnTo>
                          <a:pt x="472" y="558"/>
                        </a:lnTo>
                        <a:lnTo>
                          <a:pt x="470" y="558"/>
                        </a:lnTo>
                        <a:lnTo>
                          <a:pt x="470" y="560"/>
                        </a:lnTo>
                        <a:lnTo>
                          <a:pt x="468" y="560"/>
                        </a:lnTo>
                        <a:lnTo>
                          <a:pt x="468" y="562"/>
                        </a:lnTo>
                        <a:lnTo>
                          <a:pt x="466" y="562"/>
                        </a:lnTo>
                        <a:lnTo>
                          <a:pt x="464" y="562"/>
                        </a:lnTo>
                        <a:lnTo>
                          <a:pt x="462" y="562"/>
                        </a:lnTo>
                        <a:lnTo>
                          <a:pt x="460" y="562"/>
                        </a:lnTo>
                        <a:lnTo>
                          <a:pt x="458" y="564"/>
                        </a:lnTo>
                        <a:lnTo>
                          <a:pt x="456" y="564"/>
                        </a:lnTo>
                        <a:lnTo>
                          <a:pt x="454" y="564"/>
                        </a:lnTo>
                        <a:lnTo>
                          <a:pt x="453" y="564"/>
                        </a:lnTo>
                        <a:lnTo>
                          <a:pt x="453" y="566"/>
                        </a:lnTo>
                        <a:lnTo>
                          <a:pt x="451" y="566"/>
                        </a:lnTo>
                        <a:lnTo>
                          <a:pt x="449" y="566"/>
                        </a:lnTo>
                        <a:lnTo>
                          <a:pt x="449" y="568"/>
                        </a:lnTo>
                        <a:lnTo>
                          <a:pt x="447" y="568"/>
                        </a:lnTo>
                        <a:lnTo>
                          <a:pt x="449" y="568"/>
                        </a:lnTo>
                        <a:lnTo>
                          <a:pt x="449" y="570"/>
                        </a:lnTo>
                        <a:lnTo>
                          <a:pt x="449" y="572"/>
                        </a:lnTo>
                        <a:lnTo>
                          <a:pt x="449" y="574"/>
                        </a:lnTo>
                        <a:lnTo>
                          <a:pt x="447" y="576"/>
                        </a:lnTo>
                        <a:lnTo>
                          <a:pt x="447" y="578"/>
                        </a:lnTo>
                        <a:lnTo>
                          <a:pt x="447" y="580"/>
                        </a:lnTo>
                        <a:lnTo>
                          <a:pt x="445" y="581"/>
                        </a:lnTo>
                        <a:lnTo>
                          <a:pt x="445" y="583"/>
                        </a:lnTo>
                        <a:lnTo>
                          <a:pt x="443" y="585"/>
                        </a:lnTo>
                        <a:lnTo>
                          <a:pt x="441" y="587"/>
                        </a:lnTo>
                        <a:lnTo>
                          <a:pt x="441" y="589"/>
                        </a:lnTo>
                        <a:lnTo>
                          <a:pt x="439" y="591"/>
                        </a:lnTo>
                        <a:lnTo>
                          <a:pt x="437" y="591"/>
                        </a:lnTo>
                        <a:lnTo>
                          <a:pt x="435" y="593"/>
                        </a:lnTo>
                        <a:lnTo>
                          <a:pt x="435" y="595"/>
                        </a:lnTo>
                        <a:lnTo>
                          <a:pt x="433" y="597"/>
                        </a:lnTo>
                        <a:lnTo>
                          <a:pt x="431" y="597"/>
                        </a:lnTo>
                        <a:lnTo>
                          <a:pt x="430" y="599"/>
                        </a:lnTo>
                        <a:lnTo>
                          <a:pt x="428" y="601"/>
                        </a:lnTo>
                        <a:lnTo>
                          <a:pt x="426" y="603"/>
                        </a:lnTo>
                        <a:lnTo>
                          <a:pt x="424" y="605"/>
                        </a:lnTo>
                        <a:lnTo>
                          <a:pt x="422" y="605"/>
                        </a:lnTo>
                        <a:lnTo>
                          <a:pt x="420" y="606"/>
                        </a:lnTo>
                        <a:lnTo>
                          <a:pt x="418" y="606"/>
                        </a:lnTo>
                        <a:lnTo>
                          <a:pt x="416" y="608"/>
                        </a:lnTo>
                        <a:lnTo>
                          <a:pt x="414" y="610"/>
                        </a:lnTo>
                        <a:lnTo>
                          <a:pt x="412" y="610"/>
                        </a:lnTo>
                        <a:lnTo>
                          <a:pt x="410" y="612"/>
                        </a:lnTo>
                        <a:lnTo>
                          <a:pt x="408" y="612"/>
                        </a:lnTo>
                        <a:lnTo>
                          <a:pt x="406" y="614"/>
                        </a:lnTo>
                        <a:lnTo>
                          <a:pt x="405" y="616"/>
                        </a:lnTo>
                        <a:lnTo>
                          <a:pt x="403" y="616"/>
                        </a:lnTo>
                        <a:lnTo>
                          <a:pt x="401" y="618"/>
                        </a:lnTo>
                        <a:lnTo>
                          <a:pt x="399" y="618"/>
                        </a:lnTo>
                        <a:lnTo>
                          <a:pt x="397" y="620"/>
                        </a:lnTo>
                        <a:lnTo>
                          <a:pt x="395" y="622"/>
                        </a:lnTo>
                        <a:lnTo>
                          <a:pt x="393" y="622"/>
                        </a:lnTo>
                        <a:lnTo>
                          <a:pt x="391" y="624"/>
                        </a:lnTo>
                        <a:lnTo>
                          <a:pt x="389" y="626"/>
                        </a:lnTo>
                        <a:lnTo>
                          <a:pt x="387" y="628"/>
                        </a:lnTo>
                        <a:lnTo>
                          <a:pt x="385" y="628"/>
                        </a:lnTo>
                        <a:lnTo>
                          <a:pt x="383" y="630"/>
                        </a:lnTo>
                        <a:lnTo>
                          <a:pt x="382" y="631"/>
                        </a:lnTo>
                        <a:lnTo>
                          <a:pt x="380" y="633"/>
                        </a:lnTo>
                        <a:lnTo>
                          <a:pt x="378" y="635"/>
                        </a:lnTo>
                        <a:lnTo>
                          <a:pt x="376" y="637"/>
                        </a:lnTo>
                        <a:lnTo>
                          <a:pt x="374" y="639"/>
                        </a:lnTo>
                        <a:lnTo>
                          <a:pt x="370" y="641"/>
                        </a:lnTo>
                        <a:lnTo>
                          <a:pt x="368" y="645"/>
                        </a:lnTo>
                        <a:lnTo>
                          <a:pt x="366" y="647"/>
                        </a:lnTo>
                        <a:lnTo>
                          <a:pt x="364" y="649"/>
                        </a:lnTo>
                        <a:lnTo>
                          <a:pt x="362" y="651"/>
                        </a:lnTo>
                        <a:lnTo>
                          <a:pt x="360" y="653"/>
                        </a:lnTo>
                        <a:lnTo>
                          <a:pt x="359" y="656"/>
                        </a:lnTo>
                        <a:lnTo>
                          <a:pt x="359" y="658"/>
                        </a:lnTo>
                        <a:lnTo>
                          <a:pt x="357" y="660"/>
                        </a:lnTo>
                        <a:lnTo>
                          <a:pt x="355" y="662"/>
                        </a:lnTo>
                        <a:lnTo>
                          <a:pt x="355" y="664"/>
                        </a:lnTo>
                        <a:lnTo>
                          <a:pt x="353" y="666"/>
                        </a:lnTo>
                        <a:lnTo>
                          <a:pt x="351" y="668"/>
                        </a:lnTo>
                        <a:lnTo>
                          <a:pt x="351" y="670"/>
                        </a:lnTo>
                        <a:lnTo>
                          <a:pt x="349" y="672"/>
                        </a:lnTo>
                        <a:lnTo>
                          <a:pt x="347" y="674"/>
                        </a:lnTo>
                        <a:lnTo>
                          <a:pt x="347" y="676"/>
                        </a:lnTo>
                        <a:lnTo>
                          <a:pt x="347" y="678"/>
                        </a:lnTo>
                        <a:lnTo>
                          <a:pt x="345" y="679"/>
                        </a:lnTo>
                        <a:lnTo>
                          <a:pt x="345" y="681"/>
                        </a:lnTo>
                        <a:lnTo>
                          <a:pt x="343" y="683"/>
                        </a:lnTo>
                        <a:lnTo>
                          <a:pt x="343" y="685"/>
                        </a:lnTo>
                        <a:lnTo>
                          <a:pt x="341" y="687"/>
                        </a:lnTo>
                        <a:lnTo>
                          <a:pt x="341" y="689"/>
                        </a:lnTo>
                        <a:lnTo>
                          <a:pt x="339" y="691"/>
                        </a:lnTo>
                        <a:lnTo>
                          <a:pt x="337" y="693"/>
                        </a:lnTo>
                        <a:lnTo>
                          <a:pt x="337" y="695"/>
                        </a:lnTo>
                        <a:lnTo>
                          <a:pt x="335" y="697"/>
                        </a:lnTo>
                        <a:lnTo>
                          <a:pt x="335" y="701"/>
                        </a:lnTo>
                        <a:lnTo>
                          <a:pt x="334" y="702"/>
                        </a:lnTo>
                        <a:lnTo>
                          <a:pt x="332" y="704"/>
                        </a:lnTo>
                        <a:lnTo>
                          <a:pt x="330" y="706"/>
                        </a:lnTo>
                        <a:lnTo>
                          <a:pt x="330" y="708"/>
                        </a:lnTo>
                        <a:lnTo>
                          <a:pt x="328" y="710"/>
                        </a:lnTo>
                        <a:lnTo>
                          <a:pt x="326" y="712"/>
                        </a:lnTo>
                        <a:lnTo>
                          <a:pt x="324" y="716"/>
                        </a:lnTo>
                        <a:lnTo>
                          <a:pt x="322" y="718"/>
                        </a:lnTo>
                        <a:lnTo>
                          <a:pt x="320" y="720"/>
                        </a:lnTo>
                        <a:lnTo>
                          <a:pt x="318" y="722"/>
                        </a:lnTo>
                        <a:lnTo>
                          <a:pt x="314" y="726"/>
                        </a:lnTo>
                        <a:lnTo>
                          <a:pt x="312" y="727"/>
                        </a:lnTo>
                        <a:lnTo>
                          <a:pt x="311" y="729"/>
                        </a:lnTo>
                        <a:lnTo>
                          <a:pt x="309" y="731"/>
                        </a:lnTo>
                        <a:lnTo>
                          <a:pt x="307" y="733"/>
                        </a:lnTo>
                        <a:lnTo>
                          <a:pt x="303" y="735"/>
                        </a:lnTo>
                        <a:lnTo>
                          <a:pt x="301" y="735"/>
                        </a:lnTo>
                        <a:lnTo>
                          <a:pt x="299" y="737"/>
                        </a:lnTo>
                        <a:lnTo>
                          <a:pt x="297" y="739"/>
                        </a:lnTo>
                        <a:lnTo>
                          <a:pt x="293" y="739"/>
                        </a:lnTo>
                        <a:lnTo>
                          <a:pt x="291" y="739"/>
                        </a:lnTo>
                        <a:lnTo>
                          <a:pt x="289" y="739"/>
                        </a:lnTo>
                        <a:lnTo>
                          <a:pt x="286" y="739"/>
                        </a:lnTo>
                        <a:lnTo>
                          <a:pt x="284" y="739"/>
                        </a:lnTo>
                        <a:lnTo>
                          <a:pt x="280" y="739"/>
                        </a:lnTo>
                        <a:lnTo>
                          <a:pt x="278" y="739"/>
                        </a:lnTo>
                        <a:lnTo>
                          <a:pt x="274" y="737"/>
                        </a:lnTo>
                        <a:lnTo>
                          <a:pt x="272" y="735"/>
                        </a:lnTo>
                        <a:lnTo>
                          <a:pt x="268" y="733"/>
                        </a:lnTo>
                        <a:lnTo>
                          <a:pt x="266" y="731"/>
                        </a:lnTo>
                        <a:lnTo>
                          <a:pt x="264" y="727"/>
                        </a:lnTo>
                        <a:lnTo>
                          <a:pt x="261" y="726"/>
                        </a:lnTo>
                        <a:lnTo>
                          <a:pt x="259" y="722"/>
                        </a:lnTo>
                        <a:lnTo>
                          <a:pt x="255" y="716"/>
                        </a:lnTo>
                        <a:lnTo>
                          <a:pt x="253" y="712"/>
                        </a:lnTo>
                        <a:lnTo>
                          <a:pt x="249" y="706"/>
                        </a:lnTo>
                        <a:lnTo>
                          <a:pt x="247" y="702"/>
                        </a:lnTo>
                        <a:lnTo>
                          <a:pt x="245" y="697"/>
                        </a:lnTo>
                        <a:lnTo>
                          <a:pt x="243" y="693"/>
                        </a:lnTo>
                        <a:lnTo>
                          <a:pt x="240" y="689"/>
                        </a:lnTo>
                        <a:lnTo>
                          <a:pt x="240" y="685"/>
                        </a:lnTo>
                        <a:lnTo>
                          <a:pt x="238" y="681"/>
                        </a:lnTo>
                        <a:lnTo>
                          <a:pt x="236" y="678"/>
                        </a:lnTo>
                        <a:lnTo>
                          <a:pt x="234" y="674"/>
                        </a:lnTo>
                        <a:lnTo>
                          <a:pt x="232" y="670"/>
                        </a:lnTo>
                        <a:lnTo>
                          <a:pt x="232" y="666"/>
                        </a:lnTo>
                        <a:lnTo>
                          <a:pt x="230" y="664"/>
                        </a:lnTo>
                        <a:lnTo>
                          <a:pt x="228" y="660"/>
                        </a:lnTo>
                        <a:lnTo>
                          <a:pt x="228" y="656"/>
                        </a:lnTo>
                        <a:lnTo>
                          <a:pt x="226" y="653"/>
                        </a:lnTo>
                        <a:lnTo>
                          <a:pt x="226" y="651"/>
                        </a:lnTo>
                        <a:lnTo>
                          <a:pt x="224" y="647"/>
                        </a:lnTo>
                        <a:lnTo>
                          <a:pt x="224" y="643"/>
                        </a:lnTo>
                        <a:lnTo>
                          <a:pt x="222" y="641"/>
                        </a:lnTo>
                        <a:lnTo>
                          <a:pt x="222" y="637"/>
                        </a:lnTo>
                        <a:lnTo>
                          <a:pt x="220" y="633"/>
                        </a:lnTo>
                        <a:lnTo>
                          <a:pt x="220" y="631"/>
                        </a:lnTo>
                        <a:lnTo>
                          <a:pt x="218" y="628"/>
                        </a:lnTo>
                        <a:lnTo>
                          <a:pt x="217" y="624"/>
                        </a:lnTo>
                        <a:lnTo>
                          <a:pt x="217" y="620"/>
                        </a:lnTo>
                        <a:lnTo>
                          <a:pt x="215" y="618"/>
                        </a:lnTo>
                        <a:lnTo>
                          <a:pt x="213" y="614"/>
                        </a:lnTo>
                        <a:lnTo>
                          <a:pt x="211" y="610"/>
                        </a:lnTo>
                        <a:lnTo>
                          <a:pt x="209" y="606"/>
                        </a:lnTo>
                        <a:lnTo>
                          <a:pt x="209" y="601"/>
                        </a:lnTo>
                        <a:lnTo>
                          <a:pt x="205" y="597"/>
                        </a:lnTo>
                        <a:lnTo>
                          <a:pt x="203" y="593"/>
                        </a:lnTo>
                        <a:lnTo>
                          <a:pt x="201" y="587"/>
                        </a:lnTo>
                        <a:lnTo>
                          <a:pt x="199" y="583"/>
                        </a:lnTo>
                        <a:lnTo>
                          <a:pt x="197" y="578"/>
                        </a:lnTo>
                        <a:lnTo>
                          <a:pt x="193" y="574"/>
                        </a:lnTo>
                        <a:lnTo>
                          <a:pt x="192" y="568"/>
                        </a:lnTo>
                        <a:lnTo>
                          <a:pt x="190" y="564"/>
                        </a:lnTo>
                        <a:lnTo>
                          <a:pt x="186" y="558"/>
                        </a:lnTo>
                        <a:lnTo>
                          <a:pt x="184" y="553"/>
                        </a:lnTo>
                        <a:lnTo>
                          <a:pt x="180" y="547"/>
                        </a:lnTo>
                        <a:lnTo>
                          <a:pt x="178" y="543"/>
                        </a:lnTo>
                        <a:lnTo>
                          <a:pt x="174" y="537"/>
                        </a:lnTo>
                        <a:lnTo>
                          <a:pt x="172" y="532"/>
                        </a:lnTo>
                        <a:lnTo>
                          <a:pt x="169" y="526"/>
                        </a:lnTo>
                        <a:lnTo>
                          <a:pt x="165" y="520"/>
                        </a:lnTo>
                        <a:lnTo>
                          <a:pt x="163" y="514"/>
                        </a:lnTo>
                        <a:lnTo>
                          <a:pt x="159" y="509"/>
                        </a:lnTo>
                        <a:lnTo>
                          <a:pt x="155" y="503"/>
                        </a:lnTo>
                        <a:lnTo>
                          <a:pt x="151" y="497"/>
                        </a:lnTo>
                        <a:lnTo>
                          <a:pt x="147" y="491"/>
                        </a:lnTo>
                        <a:lnTo>
                          <a:pt x="144" y="485"/>
                        </a:lnTo>
                        <a:lnTo>
                          <a:pt x="140" y="480"/>
                        </a:lnTo>
                        <a:lnTo>
                          <a:pt x="136" y="474"/>
                        </a:lnTo>
                        <a:lnTo>
                          <a:pt x="132" y="468"/>
                        </a:lnTo>
                        <a:lnTo>
                          <a:pt x="128" y="462"/>
                        </a:lnTo>
                        <a:lnTo>
                          <a:pt x="124" y="455"/>
                        </a:lnTo>
                        <a:lnTo>
                          <a:pt x="119" y="449"/>
                        </a:lnTo>
                        <a:lnTo>
                          <a:pt x="115" y="443"/>
                        </a:lnTo>
                        <a:lnTo>
                          <a:pt x="111" y="437"/>
                        </a:lnTo>
                        <a:lnTo>
                          <a:pt x="105" y="430"/>
                        </a:lnTo>
                        <a:lnTo>
                          <a:pt x="101" y="424"/>
                        </a:lnTo>
                        <a:lnTo>
                          <a:pt x="96" y="418"/>
                        </a:lnTo>
                        <a:lnTo>
                          <a:pt x="92" y="413"/>
                        </a:lnTo>
                        <a:lnTo>
                          <a:pt x="86" y="405"/>
                        </a:lnTo>
                        <a:lnTo>
                          <a:pt x="82" y="399"/>
                        </a:lnTo>
                        <a:lnTo>
                          <a:pt x="76" y="391"/>
                        </a:lnTo>
                        <a:lnTo>
                          <a:pt x="73" y="384"/>
                        </a:lnTo>
                        <a:lnTo>
                          <a:pt x="67" y="374"/>
                        </a:lnTo>
                        <a:lnTo>
                          <a:pt x="63" y="366"/>
                        </a:lnTo>
                        <a:lnTo>
                          <a:pt x="59" y="357"/>
                        </a:lnTo>
                        <a:lnTo>
                          <a:pt x="55" y="349"/>
                        </a:lnTo>
                        <a:lnTo>
                          <a:pt x="50" y="340"/>
                        </a:lnTo>
                        <a:lnTo>
                          <a:pt x="46" y="330"/>
                        </a:lnTo>
                        <a:lnTo>
                          <a:pt x="42" y="322"/>
                        </a:lnTo>
                        <a:lnTo>
                          <a:pt x="38" y="313"/>
                        </a:lnTo>
                        <a:lnTo>
                          <a:pt x="36" y="303"/>
                        </a:lnTo>
                        <a:lnTo>
                          <a:pt x="32" y="293"/>
                        </a:lnTo>
                        <a:lnTo>
                          <a:pt x="28" y="286"/>
                        </a:lnTo>
                        <a:lnTo>
                          <a:pt x="25" y="276"/>
                        </a:lnTo>
                        <a:lnTo>
                          <a:pt x="23" y="269"/>
                        </a:lnTo>
                        <a:lnTo>
                          <a:pt x="19" y="259"/>
                        </a:lnTo>
                        <a:lnTo>
                          <a:pt x="17" y="251"/>
                        </a:lnTo>
                        <a:lnTo>
                          <a:pt x="15" y="244"/>
                        </a:lnTo>
                        <a:lnTo>
                          <a:pt x="11" y="236"/>
                        </a:lnTo>
                        <a:lnTo>
                          <a:pt x="9" y="230"/>
                        </a:lnTo>
                        <a:lnTo>
                          <a:pt x="7" y="222"/>
                        </a:lnTo>
                        <a:lnTo>
                          <a:pt x="5" y="217"/>
                        </a:lnTo>
                        <a:lnTo>
                          <a:pt x="4" y="211"/>
                        </a:lnTo>
                        <a:lnTo>
                          <a:pt x="4" y="207"/>
                        </a:lnTo>
                        <a:lnTo>
                          <a:pt x="2" y="201"/>
                        </a:lnTo>
                        <a:lnTo>
                          <a:pt x="0" y="197"/>
                        </a:lnTo>
                        <a:lnTo>
                          <a:pt x="0" y="196"/>
                        </a:lnTo>
                        <a:lnTo>
                          <a:pt x="0" y="194"/>
                        </a:lnTo>
                        <a:lnTo>
                          <a:pt x="0" y="192"/>
                        </a:lnTo>
                        <a:lnTo>
                          <a:pt x="76" y="0"/>
                        </a:lnTo>
                        <a:lnTo>
                          <a:pt x="76" y="2"/>
                        </a:lnTo>
                        <a:lnTo>
                          <a:pt x="76" y="4"/>
                        </a:lnTo>
                        <a:lnTo>
                          <a:pt x="75" y="7"/>
                        </a:lnTo>
                        <a:lnTo>
                          <a:pt x="75" y="13"/>
                        </a:lnTo>
                        <a:lnTo>
                          <a:pt x="73" y="19"/>
                        </a:lnTo>
                        <a:lnTo>
                          <a:pt x="73" y="27"/>
                        </a:lnTo>
                        <a:lnTo>
                          <a:pt x="71" y="34"/>
                        </a:lnTo>
                        <a:lnTo>
                          <a:pt x="71" y="42"/>
                        </a:lnTo>
                        <a:lnTo>
                          <a:pt x="69" y="52"/>
                        </a:lnTo>
                        <a:lnTo>
                          <a:pt x="67" y="61"/>
                        </a:lnTo>
                        <a:lnTo>
                          <a:pt x="67" y="71"/>
                        </a:lnTo>
                        <a:lnTo>
                          <a:pt x="65" y="82"/>
                        </a:lnTo>
                        <a:lnTo>
                          <a:pt x="63" y="92"/>
                        </a:lnTo>
                        <a:lnTo>
                          <a:pt x="63" y="103"/>
                        </a:lnTo>
                        <a:lnTo>
                          <a:pt x="61" y="117"/>
                        </a:lnTo>
                        <a:lnTo>
                          <a:pt x="61" y="128"/>
                        </a:lnTo>
                        <a:lnTo>
                          <a:pt x="59" y="140"/>
                        </a:lnTo>
                        <a:lnTo>
                          <a:pt x="59" y="153"/>
                        </a:lnTo>
                        <a:lnTo>
                          <a:pt x="59" y="165"/>
                        </a:lnTo>
                        <a:lnTo>
                          <a:pt x="59" y="178"/>
                        </a:lnTo>
                        <a:lnTo>
                          <a:pt x="57" y="190"/>
                        </a:lnTo>
                        <a:lnTo>
                          <a:pt x="57" y="201"/>
                        </a:lnTo>
                        <a:lnTo>
                          <a:pt x="59" y="215"/>
                        </a:lnTo>
                        <a:lnTo>
                          <a:pt x="59" y="226"/>
                        </a:lnTo>
                        <a:lnTo>
                          <a:pt x="59" y="238"/>
                        </a:lnTo>
                        <a:lnTo>
                          <a:pt x="61" y="247"/>
                        </a:lnTo>
                        <a:lnTo>
                          <a:pt x="63" y="259"/>
                        </a:lnTo>
                        <a:lnTo>
                          <a:pt x="65" y="269"/>
                        </a:lnTo>
                        <a:lnTo>
                          <a:pt x="67" y="278"/>
                        </a:lnTo>
                        <a:lnTo>
                          <a:pt x="69" y="286"/>
                        </a:lnTo>
                        <a:lnTo>
                          <a:pt x="73" y="295"/>
                        </a:lnTo>
                        <a:lnTo>
                          <a:pt x="76" y="303"/>
                        </a:lnTo>
                        <a:lnTo>
                          <a:pt x="78" y="311"/>
                        </a:lnTo>
                        <a:lnTo>
                          <a:pt x="82" y="318"/>
                        </a:lnTo>
                        <a:lnTo>
                          <a:pt x="86" y="326"/>
                        </a:lnTo>
                        <a:lnTo>
                          <a:pt x="90" y="334"/>
                        </a:lnTo>
                        <a:lnTo>
                          <a:pt x="94" y="341"/>
                        </a:lnTo>
                        <a:lnTo>
                          <a:pt x="99" y="349"/>
                        </a:lnTo>
                        <a:lnTo>
                          <a:pt x="103" y="357"/>
                        </a:lnTo>
                        <a:lnTo>
                          <a:pt x="107" y="365"/>
                        </a:lnTo>
                        <a:lnTo>
                          <a:pt x="111" y="374"/>
                        </a:lnTo>
                        <a:lnTo>
                          <a:pt x="115" y="382"/>
                        </a:lnTo>
                        <a:lnTo>
                          <a:pt x="121" y="389"/>
                        </a:lnTo>
                        <a:lnTo>
                          <a:pt x="124" y="397"/>
                        </a:lnTo>
                        <a:lnTo>
                          <a:pt x="128" y="405"/>
                        </a:lnTo>
                        <a:lnTo>
                          <a:pt x="132" y="413"/>
                        </a:lnTo>
                        <a:lnTo>
                          <a:pt x="138" y="420"/>
                        </a:lnTo>
                        <a:lnTo>
                          <a:pt x="142" y="428"/>
                        </a:lnTo>
                        <a:lnTo>
                          <a:pt x="146" y="436"/>
                        </a:lnTo>
                        <a:lnTo>
                          <a:pt x="149" y="441"/>
                        </a:lnTo>
                        <a:lnTo>
                          <a:pt x="153" y="449"/>
                        </a:lnTo>
                        <a:lnTo>
                          <a:pt x="159" y="457"/>
                        </a:lnTo>
                        <a:lnTo>
                          <a:pt x="163" y="464"/>
                        </a:lnTo>
                        <a:lnTo>
                          <a:pt x="167" y="470"/>
                        </a:lnTo>
                        <a:lnTo>
                          <a:pt x="169" y="478"/>
                        </a:lnTo>
                        <a:lnTo>
                          <a:pt x="172" y="484"/>
                        </a:lnTo>
                        <a:lnTo>
                          <a:pt x="176" y="491"/>
                        </a:lnTo>
                        <a:lnTo>
                          <a:pt x="180" y="497"/>
                        </a:lnTo>
                        <a:lnTo>
                          <a:pt x="182" y="503"/>
                        </a:lnTo>
                        <a:lnTo>
                          <a:pt x="186" y="509"/>
                        </a:lnTo>
                        <a:lnTo>
                          <a:pt x="188" y="514"/>
                        </a:lnTo>
                        <a:lnTo>
                          <a:pt x="190" y="520"/>
                        </a:lnTo>
                        <a:lnTo>
                          <a:pt x="192" y="526"/>
                        </a:lnTo>
                        <a:close/>
                      </a:path>
                    </a:pathLst>
                  </a:custGeom>
                  <a:solidFill>
                    <a:srgbClr val="B85C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41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4103" y="2466"/>
                    <a:ext cx="470" cy="739"/>
                  </a:xfrm>
                  <a:custGeom>
                    <a:avLst/>
                    <a:gdLst>
                      <a:gd name="T0" fmla="*/ 199 w 470"/>
                      <a:gd name="T1" fmla="*/ 555 h 739"/>
                      <a:gd name="T2" fmla="*/ 209 w 470"/>
                      <a:gd name="T3" fmla="*/ 578 h 739"/>
                      <a:gd name="T4" fmla="*/ 217 w 470"/>
                      <a:gd name="T5" fmla="*/ 595 h 739"/>
                      <a:gd name="T6" fmla="*/ 224 w 470"/>
                      <a:gd name="T7" fmla="*/ 610 h 739"/>
                      <a:gd name="T8" fmla="*/ 230 w 470"/>
                      <a:gd name="T9" fmla="*/ 626 h 739"/>
                      <a:gd name="T10" fmla="*/ 238 w 470"/>
                      <a:gd name="T11" fmla="*/ 639 h 739"/>
                      <a:gd name="T12" fmla="*/ 247 w 470"/>
                      <a:gd name="T13" fmla="*/ 649 h 739"/>
                      <a:gd name="T14" fmla="*/ 259 w 470"/>
                      <a:gd name="T15" fmla="*/ 654 h 739"/>
                      <a:gd name="T16" fmla="*/ 270 w 470"/>
                      <a:gd name="T17" fmla="*/ 651 h 739"/>
                      <a:gd name="T18" fmla="*/ 278 w 470"/>
                      <a:gd name="T19" fmla="*/ 658 h 739"/>
                      <a:gd name="T20" fmla="*/ 286 w 470"/>
                      <a:gd name="T21" fmla="*/ 674 h 739"/>
                      <a:gd name="T22" fmla="*/ 303 w 470"/>
                      <a:gd name="T23" fmla="*/ 679 h 739"/>
                      <a:gd name="T24" fmla="*/ 334 w 470"/>
                      <a:gd name="T25" fmla="*/ 660 h 739"/>
                      <a:gd name="T26" fmla="*/ 359 w 470"/>
                      <a:gd name="T27" fmla="*/ 637 h 739"/>
                      <a:gd name="T28" fmla="*/ 380 w 470"/>
                      <a:gd name="T29" fmla="*/ 620 h 739"/>
                      <a:gd name="T30" fmla="*/ 405 w 470"/>
                      <a:gd name="T31" fmla="*/ 605 h 739"/>
                      <a:gd name="T32" fmla="*/ 426 w 470"/>
                      <a:gd name="T33" fmla="*/ 589 h 739"/>
                      <a:gd name="T34" fmla="*/ 437 w 470"/>
                      <a:gd name="T35" fmla="*/ 580 h 739"/>
                      <a:gd name="T36" fmla="*/ 441 w 470"/>
                      <a:gd name="T37" fmla="*/ 568 h 739"/>
                      <a:gd name="T38" fmla="*/ 449 w 470"/>
                      <a:gd name="T39" fmla="*/ 560 h 739"/>
                      <a:gd name="T40" fmla="*/ 462 w 470"/>
                      <a:gd name="T41" fmla="*/ 560 h 739"/>
                      <a:gd name="T42" fmla="*/ 468 w 470"/>
                      <a:gd name="T43" fmla="*/ 562 h 739"/>
                      <a:gd name="T44" fmla="*/ 454 w 470"/>
                      <a:gd name="T45" fmla="*/ 564 h 739"/>
                      <a:gd name="T46" fmla="*/ 449 w 470"/>
                      <a:gd name="T47" fmla="*/ 568 h 739"/>
                      <a:gd name="T48" fmla="*/ 445 w 470"/>
                      <a:gd name="T49" fmla="*/ 581 h 739"/>
                      <a:gd name="T50" fmla="*/ 435 w 470"/>
                      <a:gd name="T51" fmla="*/ 593 h 739"/>
                      <a:gd name="T52" fmla="*/ 424 w 470"/>
                      <a:gd name="T53" fmla="*/ 605 h 739"/>
                      <a:gd name="T54" fmla="*/ 410 w 470"/>
                      <a:gd name="T55" fmla="*/ 612 h 739"/>
                      <a:gd name="T56" fmla="*/ 397 w 470"/>
                      <a:gd name="T57" fmla="*/ 620 h 739"/>
                      <a:gd name="T58" fmla="*/ 383 w 470"/>
                      <a:gd name="T59" fmla="*/ 630 h 739"/>
                      <a:gd name="T60" fmla="*/ 368 w 470"/>
                      <a:gd name="T61" fmla="*/ 645 h 739"/>
                      <a:gd name="T62" fmla="*/ 357 w 470"/>
                      <a:gd name="T63" fmla="*/ 660 h 739"/>
                      <a:gd name="T64" fmla="*/ 347 w 470"/>
                      <a:gd name="T65" fmla="*/ 674 h 739"/>
                      <a:gd name="T66" fmla="*/ 341 w 470"/>
                      <a:gd name="T67" fmla="*/ 687 h 739"/>
                      <a:gd name="T68" fmla="*/ 334 w 470"/>
                      <a:gd name="T69" fmla="*/ 702 h 739"/>
                      <a:gd name="T70" fmla="*/ 322 w 470"/>
                      <a:gd name="T71" fmla="*/ 718 h 739"/>
                      <a:gd name="T72" fmla="*/ 307 w 470"/>
                      <a:gd name="T73" fmla="*/ 733 h 739"/>
                      <a:gd name="T74" fmla="*/ 289 w 470"/>
                      <a:gd name="T75" fmla="*/ 739 h 739"/>
                      <a:gd name="T76" fmla="*/ 268 w 470"/>
                      <a:gd name="T77" fmla="*/ 733 h 739"/>
                      <a:gd name="T78" fmla="*/ 249 w 470"/>
                      <a:gd name="T79" fmla="*/ 706 h 739"/>
                      <a:gd name="T80" fmla="*/ 236 w 470"/>
                      <a:gd name="T81" fmla="*/ 678 h 739"/>
                      <a:gd name="T82" fmla="*/ 226 w 470"/>
                      <a:gd name="T83" fmla="*/ 653 h 739"/>
                      <a:gd name="T84" fmla="*/ 220 w 470"/>
                      <a:gd name="T85" fmla="*/ 631 h 739"/>
                      <a:gd name="T86" fmla="*/ 209 w 470"/>
                      <a:gd name="T87" fmla="*/ 606 h 739"/>
                      <a:gd name="T88" fmla="*/ 193 w 470"/>
                      <a:gd name="T89" fmla="*/ 574 h 739"/>
                      <a:gd name="T90" fmla="*/ 174 w 470"/>
                      <a:gd name="T91" fmla="*/ 537 h 739"/>
                      <a:gd name="T92" fmla="*/ 151 w 470"/>
                      <a:gd name="T93" fmla="*/ 497 h 739"/>
                      <a:gd name="T94" fmla="*/ 124 w 470"/>
                      <a:gd name="T95" fmla="*/ 455 h 739"/>
                      <a:gd name="T96" fmla="*/ 92 w 470"/>
                      <a:gd name="T97" fmla="*/ 413 h 739"/>
                      <a:gd name="T98" fmla="*/ 59 w 470"/>
                      <a:gd name="T99" fmla="*/ 357 h 739"/>
                      <a:gd name="T100" fmla="*/ 32 w 470"/>
                      <a:gd name="T101" fmla="*/ 293 h 739"/>
                      <a:gd name="T102" fmla="*/ 11 w 470"/>
                      <a:gd name="T103" fmla="*/ 236 h 739"/>
                      <a:gd name="T104" fmla="*/ 0 w 470"/>
                      <a:gd name="T105" fmla="*/ 197 h 739"/>
                      <a:gd name="T106" fmla="*/ 75 w 470"/>
                      <a:gd name="T107" fmla="*/ 9 h 739"/>
                      <a:gd name="T108" fmla="*/ 67 w 470"/>
                      <a:gd name="T109" fmla="*/ 63 h 739"/>
                      <a:gd name="T110" fmla="*/ 57 w 470"/>
                      <a:gd name="T111" fmla="*/ 144 h 739"/>
                      <a:gd name="T112" fmla="*/ 55 w 470"/>
                      <a:gd name="T113" fmla="*/ 232 h 739"/>
                      <a:gd name="T114" fmla="*/ 69 w 470"/>
                      <a:gd name="T115" fmla="*/ 301 h 739"/>
                      <a:gd name="T116" fmla="*/ 94 w 470"/>
                      <a:gd name="T117" fmla="*/ 355 h 739"/>
                      <a:gd name="T118" fmla="*/ 124 w 470"/>
                      <a:gd name="T119" fmla="*/ 409 h 739"/>
                      <a:gd name="T120" fmla="*/ 155 w 470"/>
                      <a:gd name="T121" fmla="*/ 461 h 739"/>
                      <a:gd name="T122" fmla="*/ 178 w 470"/>
                      <a:gd name="T123" fmla="*/ 505 h 7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470"/>
                      <a:gd name="T187" fmla="*/ 0 h 739"/>
                      <a:gd name="T188" fmla="*/ 470 w 470"/>
                      <a:gd name="T189" fmla="*/ 739 h 7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470" h="739">
                        <a:moveTo>
                          <a:pt x="190" y="528"/>
                        </a:moveTo>
                        <a:lnTo>
                          <a:pt x="192" y="532"/>
                        </a:lnTo>
                        <a:lnTo>
                          <a:pt x="193" y="537"/>
                        </a:lnTo>
                        <a:lnTo>
                          <a:pt x="193" y="541"/>
                        </a:lnTo>
                        <a:lnTo>
                          <a:pt x="195" y="545"/>
                        </a:lnTo>
                        <a:lnTo>
                          <a:pt x="197" y="551"/>
                        </a:lnTo>
                        <a:lnTo>
                          <a:pt x="199" y="555"/>
                        </a:lnTo>
                        <a:lnTo>
                          <a:pt x="201" y="558"/>
                        </a:lnTo>
                        <a:lnTo>
                          <a:pt x="203" y="562"/>
                        </a:lnTo>
                        <a:lnTo>
                          <a:pt x="203" y="564"/>
                        </a:lnTo>
                        <a:lnTo>
                          <a:pt x="205" y="568"/>
                        </a:lnTo>
                        <a:lnTo>
                          <a:pt x="207" y="572"/>
                        </a:lnTo>
                        <a:lnTo>
                          <a:pt x="207" y="576"/>
                        </a:lnTo>
                        <a:lnTo>
                          <a:pt x="209" y="578"/>
                        </a:lnTo>
                        <a:lnTo>
                          <a:pt x="211" y="581"/>
                        </a:lnTo>
                        <a:lnTo>
                          <a:pt x="211" y="583"/>
                        </a:lnTo>
                        <a:lnTo>
                          <a:pt x="213" y="585"/>
                        </a:lnTo>
                        <a:lnTo>
                          <a:pt x="213" y="589"/>
                        </a:lnTo>
                        <a:lnTo>
                          <a:pt x="215" y="591"/>
                        </a:lnTo>
                        <a:lnTo>
                          <a:pt x="215" y="593"/>
                        </a:lnTo>
                        <a:lnTo>
                          <a:pt x="217" y="595"/>
                        </a:lnTo>
                        <a:lnTo>
                          <a:pt x="218" y="599"/>
                        </a:lnTo>
                        <a:lnTo>
                          <a:pt x="218" y="601"/>
                        </a:lnTo>
                        <a:lnTo>
                          <a:pt x="220" y="603"/>
                        </a:lnTo>
                        <a:lnTo>
                          <a:pt x="220" y="605"/>
                        </a:lnTo>
                        <a:lnTo>
                          <a:pt x="222" y="606"/>
                        </a:lnTo>
                        <a:lnTo>
                          <a:pt x="222" y="608"/>
                        </a:lnTo>
                        <a:lnTo>
                          <a:pt x="224" y="610"/>
                        </a:lnTo>
                        <a:lnTo>
                          <a:pt x="224" y="612"/>
                        </a:lnTo>
                        <a:lnTo>
                          <a:pt x="224" y="614"/>
                        </a:lnTo>
                        <a:lnTo>
                          <a:pt x="226" y="616"/>
                        </a:lnTo>
                        <a:lnTo>
                          <a:pt x="226" y="620"/>
                        </a:lnTo>
                        <a:lnTo>
                          <a:pt x="228" y="622"/>
                        </a:lnTo>
                        <a:lnTo>
                          <a:pt x="230" y="624"/>
                        </a:lnTo>
                        <a:lnTo>
                          <a:pt x="230" y="626"/>
                        </a:lnTo>
                        <a:lnTo>
                          <a:pt x="232" y="628"/>
                        </a:lnTo>
                        <a:lnTo>
                          <a:pt x="232" y="630"/>
                        </a:lnTo>
                        <a:lnTo>
                          <a:pt x="234" y="631"/>
                        </a:lnTo>
                        <a:lnTo>
                          <a:pt x="236" y="633"/>
                        </a:lnTo>
                        <a:lnTo>
                          <a:pt x="236" y="635"/>
                        </a:lnTo>
                        <a:lnTo>
                          <a:pt x="238" y="637"/>
                        </a:lnTo>
                        <a:lnTo>
                          <a:pt x="238" y="639"/>
                        </a:lnTo>
                        <a:lnTo>
                          <a:pt x="240" y="641"/>
                        </a:lnTo>
                        <a:lnTo>
                          <a:pt x="241" y="643"/>
                        </a:lnTo>
                        <a:lnTo>
                          <a:pt x="243" y="643"/>
                        </a:lnTo>
                        <a:lnTo>
                          <a:pt x="243" y="645"/>
                        </a:lnTo>
                        <a:lnTo>
                          <a:pt x="245" y="647"/>
                        </a:lnTo>
                        <a:lnTo>
                          <a:pt x="247" y="647"/>
                        </a:lnTo>
                        <a:lnTo>
                          <a:pt x="247" y="649"/>
                        </a:lnTo>
                        <a:lnTo>
                          <a:pt x="249" y="651"/>
                        </a:lnTo>
                        <a:lnTo>
                          <a:pt x="251" y="651"/>
                        </a:lnTo>
                        <a:lnTo>
                          <a:pt x="253" y="651"/>
                        </a:lnTo>
                        <a:lnTo>
                          <a:pt x="253" y="653"/>
                        </a:lnTo>
                        <a:lnTo>
                          <a:pt x="255" y="653"/>
                        </a:lnTo>
                        <a:lnTo>
                          <a:pt x="257" y="653"/>
                        </a:lnTo>
                        <a:lnTo>
                          <a:pt x="259" y="654"/>
                        </a:lnTo>
                        <a:lnTo>
                          <a:pt x="261" y="654"/>
                        </a:lnTo>
                        <a:lnTo>
                          <a:pt x="263" y="654"/>
                        </a:lnTo>
                        <a:lnTo>
                          <a:pt x="263" y="653"/>
                        </a:lnTo>
                        <a:lnTo>
                          <a:pt x="264" y="653"/>
                        </a:lnTo>
                        <a:lnTo>
                          <a:pt x="266" y="653"/>
                        </a:lnTo>
                        <a:lnTo>
                          <a:pt x="268" y="651"/>
                        </a:lnTo>
                        <a:lnTo>
                          <a:pt x="270" y="651"/>
                        </a:lnTo>
                        <a:lnTo>
                          <a:pt x="270" y="649"/>
                        </a:lnTo>
                        <a:lnTo>
                          <a:pt x="272" y="649"/>
                        </a:lnTo>
                        <a:lnTo>
                          <a:pt x="274" y="651"/>
                        </a:lnTo>
                        <a:lnTo>
                          <a:pt x="276" y="653"/>
                        </a:lnTo>
                        <a:lnTo>
                          <a:pt x="276" y="654"/>
                        </a:lnTo>
                        <a:lnTo>
                          <a:pt x="278" y="656"/>
                        </a:lnTo>
                        <a:lnTo>
                          <a:pt x="278" y="658"/>
                        </a:lnTo>
                        <a:lnTo>
                          <a:pt x="278" y="660"/>
                        </a:lnTo>
                        <a:lnTo>
                          <a:pt x="280" y="662"/>
                        </a:lnTo>
                        <a:lnTo>
                          <a:pt x="280" y="664"/>
                        </a:lnTo>
                        <a:lnTo>
                          <a:pt x="282" y="666"/>
                        </a:lnTo>
                        <a:lnTo>
                          <a:pt x="284" y="670"/>
                        </a:lnTo>
                        <a:lnTo>
                          <a:pt x="284" y="672"/>
                        </a:lnTo>
                        <a:lnTo>
                          <a:pt x="286" y="674"/>
                        </a:lnTo>
                        <a:lnTo>
                          <a:pt x="288" y="676"/>
                        </a:lnTo>
                        <a:lnTo>
                          <a:pt x="289" y="678"/>
                        </a:lnTo>
                        <a:lnTo>
                          <a:pt x="291" y="678"/>
                        </a:lnTo>
                        <a:lnTo>
                          <a:pt x="293" y="679"/>
                        </a:lnTo>
                        <a:lnTo>
                          <a:pt x="297" y="679"/>
                        </a:lnTo>
                        <a:lnTo>
                          <a:pt x="299" y="679"/>
                        </a:lnTo>
                        <a:lnTo>
                          <a:pt x="303" y="679"/>
                        </a:lnTo>
                        <a:lnTo>
                          <a:pt x="305" y="679"/>
                        </a:lnTo>
                        <a:lnTo>
                          <a:pt x="309" y="678"/>
                        </a:lnTo>
                        <a:lnTo>
                          <a:pt x="312" y="676"/>
                        </a:lnTo>
                        <a:lnTo>
                          <a:pt x="318" y="672"/>
                        </a:lnTo>
                        <a:lnTo>
                          <a:pt x="322" y="670"/>
                        </a:lnTo>
                        <a:lnTo>
                          <a:pt x="328" y="666"/>
                        </a:lnTo>
                        <a:lnTo>
                          <a:pt x="334" y="660"/>
                        </a:lnTo>
                        <a:lnTo>
                          <a:pt x="339" y="654"/>
                        </a:lnTo>
                        <a:lnTo>
                          <a:pt x="345" y="649"/>
                        </a:lnTo>
                        <a:lnTo>
                          <a:pt x="347" y="647"/>
                        </a:lnTo>
                        <a:lnTo>
                          <a:pt x="349" y="645"/>
                        </a:lnTo>
                        <a:lnTo>
                          <a:pt x="353" y="643"/>
                        </a:lnTo>
                        <a:lnTo>
                          <a:pt x="355" y="639"/>
                        </a:lnTo>
                        <a:lnTo>
                          <a:pt x="359" y="637"/>
                        </a:lnTo>
                        <a:lnTo>
                          <a:pt x="360" y="635"/>
                        </a:lnTo>
                        <a:lnTo>
                          <a:pt x="364" y="633"/>
                        </a:lnTo>
                        <a:lnTo>
                          <a:pt x="366" y="631"/>
                        </a:lnTo>
                        <a:lnTo>
                          <a:pt x="370" y="628"/>
                        </a:lnTo>
                        <a:lnTo>
                          <a:pt x="374" y="626"/>
                        </a:lnTo>
                        <a:lnTo>
                          <a:pt x="378" y="624"/>
                        </a:lnTo>
                        <a:lnTo>
                          <a:pt x="380" y="620"/>
                        </a:lnTo>
                        <a:lnTo>
                          <a:pt x="383" y="618"/>
                        </a:lnTo>
                        <a:lnTo>
                          <a:pt x="387" y="616"/>
                        </a:lnTo>
                        <a:lnTo>
                          <a:pt x="391" y="614"/>
                        </a:lnTo>
                        <a:lnTo>
                          <a:pt x="395" y="610"/>
                        </a:lnTo>
                        <a:lnTo>
                          <a:pt x="399" y="608"/>
                        </a:lnTo>
                        <a:lnTo>
                          <a:pt x="401" y="606"/>
                        </a:lnTo>
                        <a:lnTo>
                          <a:pt x="405" y="605"/>
                        </a:lnTo>
                        <a:lnTo>
                          <a:pt x="408" y="603"/>
                        </a:lnTo>
                        <a:lnTo>
                          <a:pt x="412" y="599"/>
                        </a:lnTo>
                        <a:lnTo>
                          <a:pt x="414" y="597"/>
                        </a:lnTo>
                        <a:lnTo>
                          <a:pt x="418" y="595"/>
                        </a:lnTo>
                        <a:lnTo>
                          <a:pt x="420" y="593"/>
                        </a:lnTo>
                        <a:lnTo>
                          <a:pt x="424" y="591"/>
                        </a:lnTo>
                        <a:lnTo>
                          <a:pt x="426" y="589"/>
                        </a:lnTo>
                        <a:lnTo>
                          <a:pt x="428" y="587"/>
                        </a:lnTo>
                        <a:lnTo>
                          <a:pt x="430" y="585"/>
                        </a:lnTo>
                        <a:lnTo>
                          <a:pt x="431" y="585"/>
                        </a:lnTo>
                        <a:lnTo>
                          <a:pt x="433" y="583"/>
                        </a:lnTo>
                        <a:lnTo>
                          <a:pt x="435" y="581"/>
                        </a:lnTo>
                        <a:lnTo>
                          <a:pt x="437" y="581"/>
                        </a:lnTo>
                        <a:lnTo>
                          <a:pt x="437" y="580"/>
                        </a:lnTo>
                        <a:lnTo>
                          <a:pt x="439" y="580"/>
                        </a:lnTo>
                        <a:lnTo>
                          <a:pt x="439" y="578"/>
                        </a:lnTo>
                        <a:lnTo>
                          <a:pt x="439" y="576"/>
                        </a:lnTo>
                        <a:lnTo>
                          <a:pt x="441" y="574"/>
                        </a:lnTo>
                        <a:lnTo>
                          <a:pt x="441" y="572"/>
                        </a:lnTo>
                        <a:lnTo>
                          <a:pt x="441" y="570"/>
                        </a:lnTo>
                        <a:lnTo>
                          <a:pt x="441" y="568"/>
                        </a:lnTo>
                        <a:lnTo>
                          <a:pt x="441" y="566"/>
                        </a:lnTo>
                        <a:lnTo>
                          <a:pt x="441" y="564"/>
                        </a:lnTo>
                        <a:lnTo>
                          <a:pt x="443" y="564"/>
                        </a:lnTo>
                        <a:lnTo>
                          <a:pt x="443" y="562"/>
                        </a:lnTo>
                        <a:lnTo>
                          <a:pt x="445" y="562"/>
                        </a:lnTo>
                        <a:lnTo>
                          <a:pt x="447" y="562"/>
                        </a:lnTo>
                        <a:lnTo>
                          <a:pt x="449" y="560"/>
                        </a:lnTo>
                        <a:lnTo>
                          <a:pt x="451" y="560"/>
                        </a:lnTo>
                        <a:lnTo>
                          <a:pt x="453" y="560"/>
                        </a:lnTo>
                        <a:lnTo>
                          <a:pt x="454" y="560"/>
                        </a:lnTo>
                        <a:lnTo>
                          <a:pt x="456" y="560"/>
                        </a:lnTo>
                        <a:lnTo>
                          <a:pt x="458" y="560"/>
                        </a:lnTo>
                        <a:lnTo>
                          <a:pt x="460" y="560"/>
                        </a:lnTo>
                        <a:lnTo>
                          <a:pt x="462" y="560"/>
                        </a:lnTo>
                        <a:lnTo>
                          <a:pt x="464" y="560"/>
                        </a:lnTo>
                        <a:lnTo>
                          <a:pt x="466" y="560"/>
                        </a:lnTo>
                        <a:lnTo>
                          <a:pt x="468" y="560"/>
                        </a:lnTo>
                        <a:lnTo>
                          <a:pt x="470" y="560"/>
                        </a:lnTo>
                        <a:lnTo>
                          <a:pt x="470" y="558"/>
                        </a:lnTo>
                        <a:lnTo>
                          <a:pt x="468" y="560"/>
                        </a:lnTo>
                        <a:lnTo>
                          <a:pt x="468" y="562"/>
                        </a:lnTo>
                        <a:lnTo>
                          <a:pt x="466" y="562"/>
                        </a:lnTo>
                        <a:lnTo>
                          <a:pt x="464" y="562"/>
                        </a:lnTo>
                        <a:lnTo>
                          <a:pt x="462" y="562"/>
                        </a:lnTo>
                        <a:lnTo>
                          <a:pt x="460" y="562"/>
                        </a:lnTo>
                        <a:lnTo>
                          <a:pt x="458" y="564"/>
                        </a:lnTo>
                        <a:lnTo>
                          <a:pt x="456" y="564"/>
                        </a:lnTo>
                        <a:lnTo>
                          <a:pt x="454" y="564"/>
                        </a:lnTo>
                        <a:lnTo>
                          <a:pt x="453" y="564"/>
                        </a:lnTo>
                        <a:lnTo>
                          <a:pt x="453" y="566"/>
                        </a:lnTo>
                        <a:lnTo>
                          <a:pt x="451" y="566"/>
                        </a:lnTo>
                        <a:lnTo>
                          <a:pt x="449" y="566"/>
                        </a:lnTo>
                        <a:lnTo>
                          <a:pt x="449" y="568"/>
                        </a:lnTo>
                        <a:lnTo>
                          <a:pt x="447" y="568"/>
                        </a:lnTo>
                        <a:lnTo>
                          <a:pt x="449" y="568"/>
                        </a:lnTo>
                        <a:lnTo>
                          <a:pt x="449" y="570"/>
                        </a:lnTo>
                        <a:lnTo>
                          <a:pt x="449" y="572"/>
                        </a:lnTo>
                        <a:lnTo>
                          <a:pt x="449" y="574"/>
                        </a:lnTo>
                        <a:lnTo>
                          <a:pt x="447" y="576"/>
                        </a:lnTo>
                        <a:lnTo>
                          <a:pt x="447" y="578"/>
                        </a:lnTo>
                        <a:lnTo>
                          <a:pt x="447" y="580"/>
                        </a:lnTo>
                        <a:lnTo>
                          <a:pt x="445" y="581"/>
                        </a:lnTo>
                        <a:lnTo>
                          <a:pt x="445" y="583"/>
                        </a:lnTo>
                        <a:lnTo>
                          <a:pt x="443" y="585"/>
                        </a:lnTo>
                        <a:lnTo>
                          <a:pt x="441" y="587"/>
                        </a:lnTo>
                        <a:lnTo>
                          <a:pt x="441" y="589"/>
                        </a:lnTo>
                        <a:lnTo>
                          <a:pt x="439" y="591"/>
                        </a:lnTo>
                        <a:lnTo>
                          <a:pt x="437" y="591"/>
                        </a:lnTo>
                        <a:lnTo>
                          <a:pt x="435" y="593"/>
                        </a:lnTo>
                        <a:lnTo>
                          <a:pt x="435" y="595"/>
                        </a:lnTo>
                        <a:lnTo>
                          <a:pt x="433" y="597"/>
                        </a:lnTo>
                        <a:lnTo>
                          <a:pt x="431" y="597"/>
                        </a:lnTo>
                        <a:lnTo>
                          <a:pt x="430" y="599"/>
                        </a:lnTo>
                        <a:lnTo>
                          <a:pt x="428" y="601"/>
                        </a:lnTo>
                        <a:lnTo>
                          <a:pt x="426" y="603"/>
                        </a:lnTo>
                        <a:lnTo>
                          <a:pt x="424" y="605"/>
                        </a:lnTo>
                        <a:lnTo>
                          <a:pt x="422" y="605"/>
                        </a:lnTo>
                        <a:lnTo>
                          <a:pt x="420" y="606"/>
                        </a:lnTo>
                        <a:lnTo>
                          <a:pt x="418" y="606"/>
                        </a:lnTo>
                        <a:lnTo>
                          <a:pt x="416" y="608"/>
                        </a:lnTo>
                        <a:lnTo>
                          <a:pt x="414" y="610"/>
                        </a:lnTo>
                        <a:lnTo>
                          <a:pt x="412" y="610"/>
                        </a:lnTo>
                        <a:lnTo>
                          <a:pt x="410" y="612"/>
                        </a:lnTo>
                        <a:lnTo>
                          <a:pt x="408" y="612"/>
                        </a:lnTo>
                        <a:lnTo>
                          <a:pt x="406" y="614"/>
                        </a:lnTo>
                        <a:lnTo>
                          <a:pt x="405" y="616"/>
                        </a:lnTo>
                        <a:lnTo>
                          <a:pt x="403" y="616"/>
                        </a:lnTo>
                        <a:lnTo>
                          <a:pt x="401" y="618"/>
                        </a:lnTo>
                        <a:lnTo>
                          <a:pt x="399" y="618"/>
                        </a:lnTo>
                        <a:lnTo>
                          <a:pt x="397" y="620"/>
                        </a:lnTo>
                        <a:lnTo>
                          <a:pt x="395" y="622"/>
                        </a:lnTo>
                        <a:lnTo>
                          <a:pt x="393" y="622"/>
                        </a:lnTo>
                        <a:lnTo>
                          <a:pt x="391" y="624"/>
                        </a:lnTo>
                        <a:lnTo>
                          <a:pt x="389" y="626"/>
                        </a:lnTo>
                        <a:lnTo>
                          <a:pt x="387" y="628"/>
                        </a:lnTo>
                        <a:lnTo>
                          <a:pt x="385" y="628"/>
                        </a:lnTo>
                        <a:lnTo>
                          <a:pt x="383" y="630"/>
                        </a:lnTo>
                        <a:lnTo>
                          <a:pt x="382" y="631"/>
                        </a:lnTo>
                        <a:lnTo>
                          <a:pt x="380" y="633"/>
                        </a:lnTo>
                        <a:lnTo>
                          <a:pt x="378" y="635"/>
                        </a:lnTo>
                        <a:lnTo>
                          <a:pt x="376" y="637"/>
                        </a:lnTo>
                        <a:lnTo>
                          <a:pt x="374" y="639"/>
                        </a:lnTo>
                        <a:lnTo>
                          <a:pt x="370" y="641"/>
                        </a:lnTo>
                        <a:lnTo>
                          <a:pt x="368" y="645"/>
                        </a:lnTo>
                        <a:lnTo>
                          <a:pt x="366" y="647"/>
                        </a:lnTo>
                        <a:lnTo>
                          <a:pt x="364" y="649"/>
                        </a:lnTo>
                        <a:lnTo>
                          <a:pt x="362" y="651"/>
                        </a:lnTo>
                        <a:lnTo>
                          <a:pt x="360" y="653"/>
                        </a:lnTo>
                        <a:lnTo>
                          <a:pt x="359" y="656"/>
                        </a:lnTo>
                        <a:lnTo>
                          <a:pt x="359" y="658"/>
                        </a:lnTo>
                        <a:lnTo>
                          <a:pt x="357" y="660"/>
                        </a:lnTo>
                        <a:lnTo>
                          <a:pt x="355" y="662"/>
                        </a:lnTo>
                        <a:lnTo>
                          <a:pt x="355" y="664"/>
                        </a:lnTo>
                        <a:lnTo>
                          <a:pt x="353" y="666"/>
                        </a:lnTo>
                        <a:lnTo>
                          <a:pt x="351" y="668"/>
                        </a:lnTo>
                        <a:lnTo>
                          <a:pt x="351" y="670"/>
                        </a:lnTo>
                        <a:lnTo>
                          <a:pt x="349" y="672"/>
                        </a:lnTo>
                        <a:lnTo>
                          <a:pt x="347" y="674"/>
                        </a:lnTo>
                        <a:lnTo>
                          <a:pt x="347" y="676"/>
                        </a:lnTo>
                        <a:lnTo>
                          <a:pt x="347" y="678"/>
                        </a:lnTo>
                        <a:lnTo>
                          <a:pt x="345" y="679"/>
                        </a:lnTo>
                        <a:lnTo>
                          <a:pt x="345" y="681"/>
                        </a:lnTo>
                        <a:lnTo>
                          <a:pt x="343" y="683"/>
                        </a:lnTo>
                        <a:lnTo>
                          <a:pt x="343" y="685"/>
                        </a:lnTo>
                        <a:lnTo>
                          <a:pt x="341" y="687"/>
                        </a:lnTo>
                        <a:lnTo>
                          <a:pt x="341" y="689"/>
                        </a:lnTo>
                        <a:lnTo>
                          <a:pt x="339" y="691"/>
                        </a:lnTo>
                        <a:lnTo>
                          <a:pt x="337" y="693"/>
                        </a:lnTo>
                        <a:lnTo>
                          <a:pt x="337" y="695"/>
                        </a:lnTo>
                        <a:lnTo>
                          <a:pt x="335" y="697"/>
                        </a:lnTo>
                        <a:lnTo>
                          <a:pt x="335" y="701"/>
                        </a:lnTo>
                        <a:lnTo>
                          <a:pt x="334" y="702"/>
                        </a:lnTo>
                        <a:lnTo>
                          <a:pt x="332" y="704"/>
                        </a:lnTo>
                        <a:lnTo>
                          <a:pt x="330" y="706"/>
                        </a:lnTo>
                        <a:lnTo>
                          <a:pt x="330" y="708"/>
                        </a:lnTo>
                        <a:lnTo>
                          <a:pt x="328" y="710"/>
                        </a:lnTo>
                        <a:lnTo>
                          <a:pt x="326" y="712"/>
                        </a:lnTo>
                        <a:lnTo>
                          <a:pt x="324" y="716"/>
                        </a:lnTo>
                        <a:lnTo>
                          <a:pt x="322" y="718"/>
                        </a:lnTo>
                        <a:lnTo>
                          <a:pt x="320" y="720"/>
                        </a:lnTo>
                        <a:lnTo>
                          <a:pt x="318" y="722"/>
                        </a:lnTo>
                        <a:lnTo>
                          <a:pt x="314" y="726"/>
                        </a:lnTo>
                        <a:lnTo>
                          <a:pt x="312" y="727"/>
                        </a:lnTo>
                        <a:lnTo>
                          <a:pt x="311" y="729"/>
                        </a:lnTo>
                        <a:lnTo>
                          <a:pt x="309" y="731"/>
                        </a:lnTo>
                        <a:lnTo>
                          <a:pt x="307" y="733"/>
                        </a:lnTo>
                        <a:lnTo>
                          <a:pt x="303" y="735"/>
                        </a:lnTo>
                        <a:lnTo>
                          <a:pt x="301" y="735"/>
                        </a:lnTo>
                        <a:lnTo>
                          <a:pt x="299" y="737"/>
                        </a:lnTo>
                        <a:lnTo>
                          <a:pt x="297" y="739"/>
                        </a:lnTo>
                        <a:lnTo>
                          <a:pt x="293" y="739"/>
                        </a:lnTo>
                        <a:lnTo>
                          <a:pt x="291" y="739"/>
                        </a:lnTo>
                        <a:lnTo>
                          <a:pt x="289" y="739"/>
                        </a:lnTo>
                        <a:lnTo>
                          <a:pt x="286" y="739"/>
                        </a:lnTo>
                        <a:lnTo>
                          <a:pt x="284" y="739"/>
                        </a:lnTo>
                        <a:lnTo>
                          <a:pt x="280" y="739"/>
                        </a:lnTo>
                        <a:lnTo>
                          <a:pt x="278" y="739"/>
                        </a:lnTo>
                        <a:lnTo>
                          <a:pt x="274" y="737"/>
                        </a:lnTo>
                        <a:lnTo>
                          <a:pt x="272" y="735"/>
                        </a:lnTo>
                        <a:lnTo>
                          <a:pt x="268" y="733"/>
                        </a:lnTo>
                        <a:lnTo>
                          <a:pt x="266" y="731"/>
                        </a:lnTo>
                        <a:lnTo>
                          <a:pt x="264" y="727"/>
                        </a:lnTo>
                        <a:lnTo>
                          <a:pt x="261" y="726"/>
                        </a:lnTo>
                        <a:lnTo>
                          <a:pt x="259" y="722"/>
                        </a:lnTo>
                        <a:lnTo>
                          <a:pt x="255" y="716"/>
                        </a:lnTo>
                        <a:lnTo>
                          <a:pt x="253" y="712"/>
                        </a:lnTo>
                        <a:lnTo>
                          <a:pt x="249" y="706"/>
                        </a:lnTo>
                        <a:lnTo>
                          <a:pt x="247" y="702"/>
                        </a:lnTo>
                        <a:lnTo>
                          <a:pt x="245" y="697"/>
                        </a:lnTo>
                        <a:lnTo>
                          <a:pt x="243" y="693"/>
                        </a:lnTo>
                        <a:lnTo>
                          <a:pt x="240" y="689"/>
                        </a:lnTo>
                        <a:lnTo>
                          <a:pt x="240" y="685"/>
                        </a:lnTo>
                        <a:lnTo>
                          <a:pt x="238" y="681"/>
                        </a:lnTo>
                        <a:lnTo>
                          <a:pt x="236" y="678"/>
                        </a:lnTo>
                        <a:lnTo>
                          <a:pt x="234" y="674"/>
                        </a:lnTo>
                        <a:lnTo>
                          <a:pt x="232" y="670"/>
                        </a:lnTo>
                        <a:lnTo>
                          <a:pt x="232" y="666"/>
                        </a:lnTo>
                        <a:lnTo>
                          <a:pt x="230" y="664"/>
                        </a:lnTo>
                        <a:lnTo>
                          <a:pt x="228" y="660"/>
                        </a:lnTo>
                        <a:lnTo>
                          <a:pt x="228" y="656"/>
                        </a:lnTo>
                        <a:lnTo>
                          <a:pt x="226" y="653"/>
                        </a:lnTo>
                        <a:lnTo>
                          <a:pt x="226" y="651"/>
                        </a:lnTo>
                        <a:lnTo>
                          <a:pt x="224" y="647"/>
                        </a:lnTo>
                        <a:lnTo>
                          <a:pt x="224" y="643"/>
                        </a:lnTo>
                        <a:lnTo>
                          <a:pt x="222" y="641"/>
                        </a:lnTo>
                        <a:lnTo>
                          <a:pt x="222" y="637"/>
                        </a:lnTo>
                        <a:lnTo>
                          <a:pt x="220" y="633"/>
                        </a:lnTo>
                        <a:lnTo>
                          <a:pt x="220" y="631"/>
                        </a:lnTo>
                        <a:lnTo>
                          <a:pt x="218" y="628"/>
                        </a:lnTo>
                        <a:lnTo>
                          <a:pt x="217" y="624"/>
                        </a:lnTo>
                        <a:lnTo>
                          <a:pt x="217" y="620"/>
                        </a:lnTo>
                        <a:lnTo>
                          <a:pt x="215" y="618"/>
                        </a:lnTo>
                        <a:lnTo>
                          <a:pt x="213" y="614"/>
                        </a:lnTo>
                        <a:lnTo>
                          <a:pt x="211" y="610"/>
                        </a:lnTo>
                        <a:lnTo>
                          <a:pt x="209" y="606"/>
                        </a:lnTo>
                        <a:lnTo>
                          <a:pt x="209" y="601"/>
                        </a:lnTo>
                        <a:lnTo>
                          <a:pt x="205" y="597"/>
                        </a:lnTo>
                        <a:lnTo>
                          <a:pt x="203" y="593"/>
                        </a:lnTo>
                        <a:lnTo>
                          <a:pt x="201" y="587"/>
                        </a:lnTo>
                        <a:lnTo>
                          <a:pt x="199" y="583"/>
                        </a:lnTo>
                        <a:lnTo>
                          <a:pt x="197" y="578"/>
                        </a:lnTo>
                        <a:lnTo>
                          <a:pt x="193" y="574"/>
                        </a:lnTo>
                        <a:lnTo>
                          <a:pt x="192" y="568"/>
                        </a:lnTo>
                        <a:lnTo>
                          <a:pt x="190" y="564"/>
                        </a:lnTo>
                        <a:lnTo>
                          <a:pt x="186" y="558"/>
                        </a:lnTo>
                        <a:lnTo>
                          <a:pt x="184" y="553"/>
                        </a:lnTo>
                        <a:lnTo>
                          <a:pt x="180" y="547"/>
                        </a:lnTo>
                        <a:lnTo>
                          <a:pt x="178" y="543"/>
                        </a:lnTo>
                        <a:lnTo>
                          <a:pt x="174" y="537"/>
                        </a:lnTo>
                        <a:lnTo>
                          <a:pt x="172" y="532"/>
                        </a:lnTo>
                        <a:lnTo>
                          <a:pt x="169" y="526"/>
                        </a:lnTo>
                        <a:lnTo>
                          <a:pt x="165" y="520"/>
                        </a:lnTo>
                        <a:lnTo>
                          <a:pt x="163" y="514"/>
                        </a:lnTo>
                        <a:lnTo>
                          <a:pt x="159" y="509"/>
                        </a:lnTo>
                        <a:lnTo>
                          <a:pt x="155" y="503"/>
                        </a:lnTo>
                        <a:lnTo>
                          <a:pt x="151" y="497"/>
                        </a:lnTo>
                        <a:lnTo>
                          <a:pt x="147" y="491"/>
                        </a:lnTo>
                        <a:lnTo>
                          <a:pt x="144" y="485"/>
                        </a:lnTo>
                        <a:lnTo>
                          <a:pt x="140" y="480"/>
                        </a:lnTo>
                        <a:lnTo>
                          <a:pt x="136" y="474"/>
                        </a:lnTo>
                        <a:lnTo>
                          <a:pt x="132" y="468"/>
                        </a:lnTo>
                        <a:lnTo>
                          <a:pt x="128" y="462"/>
                        </a:lnTo>
                        <a:lnTo>
                          <a:pt x="124" y="455"/>
                        </a:lnTo>
                        <a:lnTo>
                          <a:pt x="119" y="449"/>
                        </a:lnTo>
                        <a:lnTo>
                          <a:pt x="115" y="443"/>
                        </a:lnTo>
                        <a:lnTo>
                          <a:pt x="111" y="437"/>
                        </a:lnTo>
                        <a:lnTo>
                          <a:pt x="105" y="430"/>
                        </a:lnTo>
                        <a:lnTo>
                          <a:pt x="101" y="424"/>
                        </a:lnTo>
                        <a:lnTo>
                          <a:pt x="96" y="418"/>
                        </a:lnTo>
                        <a:lnTo>
                          <a:pt x="92" y="413"/>
                        </a:lnTo>
                        <a:lnTo>
                          <a:pt x="86" y="405"/>
                        </a:lnTo>
                        <a:lnTo>
                          <a:pt x="82" y="399"/>
                        </a:lnTo>
                        <a:lnTo>
                          <a:pt x="76" y="391"/>
                        </a:lnTo>
                        <a:lnTo>
                          <a:pt x="73" y="384"/>
                        </a:lnTo>
                        <a:lnTo>
                          <a:pt x="67" y="374"/>
                        </a:lnTo>
                        <a:lnTo>
                          <a:pt x="63" y="366"/>
                        </a:lnTo>
                        <a:lnTo>
                          <a:pt x="59" y="357"/>
                        </a:lnTo>
                        <a:lnTo>
                          <a:pt x="55" y="349"/>
                        </a:lnTo>
                        <a:lnTo>
                          <a:pt x="50" y="340"/>
                        </a:lnTo>
                        <a:lnTo>
                          <a:pt x="46" y="330"/>
                        </a:lnTo>
                        <a:lnTo>
                          <a:pt x="42" y="322"/>
                        </a:lnTo>
                        <a:lnTo>
                          <a:pt x="38" y="313"/>
                        </a:lnTo>
                        <a:lnTo>
                          <a:pt x="36" y="303"/>
                        </a:lnTo>
                        <a:lnTo>
                          <a:pt x="32" y="293"/>
                        </a:lnTo>
                        <a:lnTo>
                          <a:pt x="28" y="286"/>
                        </a:lnTo>
                        <a:lnTo>
                          <a:pt x="25" y="276"/>
                        </a:lnTo>
                        <a:lnTo>
                          <a:pt x="23" y="269"/>
                        </a:lnTo>
                        <a:lnTo>
                          <a:pt x="19" y="259"/>
                        </a:lnTo>
                        <a:lnTo>
                          <a:pt x="17" y="251"/>
                        </a:lnTo>
                        <a:lnTo>
                          <a:pt x="15" y="244"/>
                        </a:lnTo>
                        <a:lnTo>
                          <a:pt x="11" y="236"/>
                        </a:lnTo>
                        <a:lnTo>
                          <a:pt x="9" y="230"/>
                        </a:lnTo>
                        <a:lnTo>
                          <a:pt x="7" y="222"/>
                        </a:lnTo>
                        <a:lnTo>
                          <a:pt x="5" y="217"/>
                        </a:lnTo>
                        <a:lnTo>
                          <a:pt x="4" y="211"/>
                        </a:lnTo>
                        <a:lnTo>
                          <a:pt x="4" y="207"/>
                        </a:lnTo>
                        <a:lnTo>
                          <a:pt x="2" y="201"/>
                        </a:lnTo>
                        <a:lnTo>
                          <a:pt x="0" y="197"/>
                        </a:lnTo>
                        <a:lnTo>
                          <a:pt x="0" y="196"/>
                        </a:lnTo>
                        <a:lnTo>
                          <a:pt x="0" y="194"/>
                        </a:lnTo>
                        <a:lnTo>
                          <a:pt x="0" y="192"/>
                        </a:lnTo>
                        <a:lnTo>
                          <a:pt x="76" y="0"/>
                        </a:lnTo>
                        <a:lnTo>
                          <a:pt x="76" y="2"/>
                        </a:lnTo>
                        <a:lnTo>
                          <a:pt x="75" y="4"/>
                        </a:lnTo>
                        <a:lnTo>
                          <a:pt x="75" y="9"/>
                        </a:lnTo>
                        <a:lnTo>
                          <a:pt x="75" y="13"/>
                        </a:lnTo>
                        <a:lnTo>
                          <a:pt x="73" y="19"/>
                        </a:lnTo>
                        <a:lnTo>
                          <a:pt x="71" y="27"/>
                        </a:lnTo>
                        <a:lnTo>
                          <a:pt x="71" y="34"/>
                        </a:lnTo>
                        <a:lnTo>
                          <a:pt x="69" y="44"/>
                        </a:lnTo>
                        <a:lnTo>
                          <a:pt x="67" y="53"/>
                        </a:lnTo>
                        <a:lnTo>
                          <a:pt x="67" y="63"/>
                        </a:lnTo>
                        <a:lnTo>
                          <a:pt x="65" y="73"/>
                        </a:lnTo>
                        <a:lnTo>
                          <a:pt x="63" y="84"/>
                        </a:lnTo>
                        <a:lnTo>
                          <a:pt x="61" y="96"/>
                        </a:lnTo>
                        <a:lnTo>
                          <a:pt x="61" y="107"/>
                        </a:lnTo>
                        <a:lnTo>
                          <a:pt x="59" y="119"/>
                        </a:lnTo>
                        <a:lnTo>
                          <a:pt x="59" y="132"/>
                        </a:lnTo>
                        <a:lnTo>
                          <a:pt x="57" y="144"/>
                        </a:lnTo>
                        <a:lnTo>
                          <a:pt x="57" y="157"/>
                        </a:lnTo>
                        <a:lnTo>
                          <a:pt x="55" y="171"/>
                        </a:lnTo>
                        <a:lnTo>
                          <a:pt x="55" y="182"/>
                        </a:lnTo>
                        <a:lnTo>
                          <a:pt x="55" y="196"/>
                        </a:lnTo>
                        <a:lnTo>
                          <a:pt x="55" y="207"/>
                        </a:lnTo>
                        <a:lnTo>
                          <a:pt x="55" y="221"/>
                        </a:lnTo>
                        <a:lnTo>
                          <a:pt x="55" y="232"/>
                        </a:lnTo>
                        <a:lnTo>
                          <a:pt x="55" y="244"/>
                        </a:lnTo>
                        <a:lnTo>
                          <a:pt x="57" y="255"/>
                        </a:lnTo>
                        <a:lnTo>
                          <a:pt x="59" y="265"/>
                        </a:lnTo>
                        <a:lnTo>
                          <a:pt x="61" y="276"/>
                        </a:lnTo>
                        <a:lnTo>
                          <a:pt x="63" y="284"/>
                        </a:lnTo>
                        <a:lnTo>
                          <a:pt x="65" y="293"/>
                        </a:lnTo>
                        <a:lnTo>
                          <a:pt x="69" y="301"/>
                        </a:lnTo>
                        <a:lnTo>
                          <a:pt x="71" y="309"/>
                        </a:lnTo>
                        <a:lnTo>
                          <a:pt x="75" y="317"/>
                        </a:lnTo>
                        <a:lnTo>
                          <a:pt x="78" y="324"/>
                        </a:lnTo>
                        <a:lnTo>
                          <a:pt x="82" y="332"/>
                        </a:lnTo>
                        <a:lnTo>
                          <a:pt x="86" y="340"/>
                        </a:lnTo>
                        <a:lnTo>
                          <a:pt x="90" y="347"/>
                        </a:lnTo>
                        <a:lnTo>
                          <a:pt x="94" y="355"/>
                        </a:lnTo>
                        <a:lnTo>
                          <a:pt x="98" y="363"/>
                        </a:lnTo>
                        <a:lnTo>
                          <a:pt x="103" y="372"/>
                        </a:lnTo>
                        <a:lnTo>
                          <a:pt x="107" y="378"/>
                        </a:lnTo>
                        <a:lnTo>
                          <a:pt x="111" y="386"/>
                        </a:lnTo>
                        <a:lnTo>
                          <a:pt x="115" y="393"/>
                        </a:lnTo>
                        <a:lnTo>
                          <a:pt x="121" y="401"/>
                        </a:lnTo>
                        <a:lnTo>
                          <a:pt x="124" y="409"/>
                        </a:lnTo>
                        <a:lnTo>
                          <a:pt x="128" y="416"/>
                        </a:lnTo>
                        <a:lnTo>
                          <a:pt x="134" y="424"/>
                        </a:lnTo>
                        <a:lnTo>
                          <a:pt x="138" y="432"/>
                        </a:lnTo>
                        <a:lnTo>
                          <a:pt x="142" y="439"/>
                        </a:lnTo>
                        <a:lnTo>
                          <a:pt x="146" y="445"/>
                        </a:lnTo>
                        <a:lnTo>
                          <a:pt x="149" y="453"/>
                        </a:lnTo>
                        <a:lnTo>
                          <a:pt x="155" y="461"/>
                        </a:lnTo>
                        <a:lnTo>
                          <a:pt x="159" y="466"/>
                        </a:lnTo>
                        <a:lnTo>
                          <a:pt x="163" y="474"/>
                        </a:lnTo>
                        <a:lnTo>
                          <a:pt x="167" y="480"/>
                        </a:lnTo>
                        <a:lnTo>
                          <a:pt x="169" y="485"/>
                        </a:lnTo>
                        <a:lnTo>
                          <a:pt x="172" y="493"/>
                        </a:lnTo>
                        <a:lnTo>
                          <a:pt x="176" y="499"/>
                        </a:lnTo>
                        <a:lnTo>
                          <a:pt x="178" y="505"/>
                        </a:lnTo>
                        <a:lnTo>
                          <a:pt x="182" y="510"/>
                        </a:lnTo>
                        <a:lnTo>
                          <a:pt x="184" y="516"/>
                        </a:lnTo>
                        <a:lnTo>
                          <a:pt x="186" y="522"/>
                        </a:lnTo>
                        <a:lnTo>
                          <a:pt x="190" y="528"/>
                        </a:lnTo>
                        <a:close/>
                      </a:path>
                    </a:pathLst>
                  </a:custGeom>
                  <a:solidFill>
                    <a:srgbClr val="AD51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42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4103" y="2466"/>
                    <a:ext cx="468" cy="739"/>
                  </a:xfrm>
                  <a:custGeom>
                    <a:avLst/>
                    <a:gdLst>
                      <a:gd name="T0" fmla="*/ 462 w 468"/>
                      <a:gd name="T1" fmla="*/ 562 h 739"/>
                      <a:gd name="T2" fmla="*/ 451 w 468"/>
                      <a:gd name="T3" fmla="*/ 566 h 739"/>
                      <a:gd name="T4" fmla="*/ 449 w 468"/>
                      <a:gd name="T5" fmla="*/ 574 h 739"/>
                      <a:gd name="T6" fmla="*/ 441 w 468"/>
                      <a:gd name="T7" fmla="*/ 587 h 739"/>
                      <a:gd name="T8" fmla="*/ 431 w 468"/>
                      <a:gd name="T9" fmla="*/ 597 h 739"/>
                      <a:gd name="T10" fmla="*/ 418 w 468"/>
                      <a:gd name="T11" fmla="*/ 606 h 739"/>
                      <a:gd name="T12" fmla="*/ 405 w 468"/>
                      <a:gd name="T13" fmla="*/ 616 h 739"/>
                      <a:gd name="T14" fmla="*/ 391 w 468"/>
                      <a:gd name="T15" fmla="*/ 624 h 739"/>
                      <a:gd name="T16" fmla="*/ 378 w 468"/>
                      <a:gd name="T17" fmla="*/ 635 h 739"/>
                      <a:gd name="T18" fmla="*/ 362 w 468"/>
                      <a:gd name="T19" fmla="*/ 651 h 739"/>
                      <a:gd name="T20" fmla="*/ 353 w 468"/>
                      <a:gd name="T21" fmla="*/ 666 h 739"/>
                      <a:gd name="T22" fmla="*/ 345 w 468"/>
                      <a:gd name="T23" fmla="*/ 679 h 739"/>
                      <a:gd name="T24" fmla="*/ 337 w 468"/>
                      <a:gd name="T25" fmla="*/ 693 h 739"/>
                      <a:gd name="T26" fmla="*/ 330 w 468"/>
                      <a:gd name="T27" fmla="*/ 708 h 739"/>
                      <a:gd name="T28" fmla="*/ 314 w 468"/>
                      <a:gd name="T29" fmla="*/ 726 h 739"/>
                      <a:gd name="T30" fmla="*/ 299 w 468"/>
                      <a:gd name="T31" fmla="*/ 737 h 739"/>
                      <a:gd name="T32" fmla="*/ 280 w 468"/>
                      <a:gd name="T33" fmla="*/ 739 h 739"/>
                      <a:gd name="T34" fmla="*/ 261 w 468"/>
                      <a:gd name="T35" fmla="*/ 726 h 739"/>
                      <a:gd name="T36" fmla="*/ 243 w 468"/>
                      <a:gd name="T37" fmla="*/ 693 h 739"/>
                      <a:gd name="T38" fmla="*/ 232 w 468"/>
                      <a:gd name="T39" fmla="*/ 666 h 739"/>
                      <a:gd name="T40" fmla="*/ 224 w 468"/>
                      <a:gd name="T41" fmla="*/ 643 h 739"/>
                      <a:gd name="T42" fmla="*/ 217 w 468"/>
                      <a:gd name="T43" fmla="*/ 620 h 739"/>
                      <a:gd name="T44" fmla="*/ 203 w 468"/>
                      <a:gd name="T45" fmla="*/ 593 h 739"/>
                      <a:gd name="T46" fmla="*/ 186 w 468"/>
                      <a:gd name="T47" fmla="*/ 558 h 739"/>
                      <a:gd name="T48" fmla="*/ 165 w 468"/>
                      <a:gd name="T49" fmla="*/ 520 h 739"/>
                      <a:gd name="T50" fmla="*/ 140 w 468"/>
                      <a:gd name="T51" fmla="*/ 480 h 739"/>
                      <a:gd name="T52" fmla="*/ 111 w 468"/>
                      <a:gd name="T53" fmla="*/ 437 h 739"/>
                      <a:gd name="T54" fmla="*/ 76 w 468"/>
                      <a:gd name="T55" fmla="*/ 391 h 739"/>
                      <a:gd name="T56" fmla="*/ 46 w 468"/>
                      <a:gd name="T57" fmla="*/ 330 h 739"/>
                      <a:gd name="T58" fmla="*/ 23 w 468"/>
                      <a:gd name="T59" fmla="*/ 269 h 739"/>
                      <a:gd name="T60" fmla="*/ 5 w 468"/>
                      <a:gd name="T61" fmla="*/ 217 h 739"/>
                      <a:gd name="T62" fmla="*/ 0 w 468"/>
                      <a:gd name="T63" fmla="*/ 192 h 739"/>
                      <a:gd name="T64" fmla="*/ 71 w 468"/>
                      <a:gd name="T65" fmla="*/ 29 h 739"/>
                      <a:gd name="T66" fmla="*/ 61 w 468"/>
                      <a:gd name="T67" fmla="*/ 98 h 739"/>
                      <a:gd name="T68" fmla="*/ 51 w 468"/>
                      <a:gd name="T69" fmla="*/ 188 h 739"/>
                      <a:gd name="T70" fmla="*/ 55 w 468"/>
                      <a:gd name="T71" fmla="*/ 272 h 739"/>
                      <a:gd name="T72" fmla="*/ 75 w 468"/>
                      <a:gd name="T73" fmla="*/ 332 h 739"/>
                      <a:gd name="T74" fmla="*/ 103 w 468"/>
                      <a:gd name="T75" fmla="*/ 386 h 739"/>
                      <a:gd name="T76" fmla="*/ 134 w 468"/>
                      <a:gd name="T77" fmla="*/ 436 h 739"/>
                      <a:gd name="T78" fmla="*/ 163 w 468"/>
                      <a:gd name="T79" fmla="*/ 482 h 739"/>
                      <a:gd name="T80" fmla="*/ 184 w 468"/>
                      <a:gd name="T81" fmla="*/ 522 h 739"/>
                      <a:gd name="T82" fmla="*/ 195 w 468"/>
                      <a:gd name="T83" fmla="*/ 555 h 739"/>
                      <a:gd name="T84" fmla="*/ 207 w 468"/>
                      <a:gd name="T85" fmla="*/ 580 h 739"/>
                      <a:gd name="T86" fmla="*/ 215 w 468"/>
                      <a:gd name="T87" fmla="*/ 597 h 739"/>
                      <a:gd name="T88" fmla="*/ 222 w 468"/>
                      <a:gd name="T89" fmla="*/ 612 h 739"/>
                      <a:gd name="T90" fmla="*/ 230 w 468"/>
                      <a:gd name="T91" fmla="*/ 628 h 739"/>
                      <a:gd name="T92" fmla="*/ 238 w 468"/>
                      <a:gd name="T93" fmla="*/ 641 h 739"/>
                      <a:gd name="T94" fmla="*/ 249 w 468"/>
                      <a:gd name="T95" fmla="*/ 651 h 739"/>
                      <a:gd name="T96" fmla="*/ 263 w 468"/>
                      <a:gd name="T97" fmla="*/ 654 h 739"/>
                      <a:gd name="T98" fmla="*/ 272 w 468"/>
                      <a:gd name="T99" fmla="*/ 653 h 739"/>
                      <a:gd name="T100" fmla="*/ 276 w 468"/>
                      <a:gd name="T101" fmla="*/ 670 h 739"/>
                      <a:gd name="T102" fmla="*/ 284 w 468"/>
                      <a:gd name="T103" fmla="*/ 689 h 739"/>
                      <a:gd name="T104" fmla="*/ 301 w 468"/>
                      <a:gd name="T105" fmla="*/ 693 h 739"/>
                      <a:gd name="T106" fmla="*/ 341 w 468"/>
                      <a:gd name="T107" fmla="*/ 660 h 739"/>
                      <a:gd name="T108" fmla="*/ 360 w 468"/>
                      <a:gd name="T109" fmla="*/ 643 h 739"/>
                      <a:gd name="T110" fmla="*/ 385 w 468"/>
                      <a:gd name="T111" fmla="*/ 624 h 739"/>
                      <a:gd name="T112" fmla="*/ 412 w 468"/>
                      <a:gd name="T113" fmla="*/ 605 h 739"/>
                      <a:gd name="T114" fmla="*/ 431 w 468"/>
                      <a:gd name="T115" fmla="*/ 589 h 739"/>
                      <a:gd name="T116" fmla="*/ 441 w 468"/>
                      <a:gd name="T117" fmla="*/ 580 h 739"/>
                      <a:gd name="T118" fmla="*/ 441 w 468"/>
                      <a:gd name="T119" fmla="*/ 570 h 739"/>
                      <a:gd name="T120" fmla="*/ 449 w 468"/>
                      <a:gd name="T121" fmla="*/ 564 h 739"/>
                      <a:gd name="T122" fmla="*/ 464 w 468"/>
                      <a:gd name="T123" fmla="*/ 562 h 7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468"/>
                      <a:gd name="T187" fmla="*/ 0 h 739"/>
                      <a:gd name="T188" fmla="*/ 468 w 468"/>
                      <a:gd name="T189" fmla="*/ 739 h 7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468" h="739">
                        <a:moveTo>
                          <a:pt x="468" y="560"/>
                        </a:moveTo>
                        <a:lnTo>
                          <a:pt x="466" y="560"/>
                        </a:lnTo>
                        <a:lnTo>
                          <a:pt x="466" y="562"/>
                        </a:lnTo>
                        <a:lnTo>
                          <a:pt x="468" y="562"/>
                        </a:lnTo>
                        <a:lnTo>
                          <a:pt x="466" y="562"/>
                        </a:lnTo>
                        <a:lnTo>
                          <a:pt x="464" y="562"/>
                        </a:lnTo>
                        <a:lnTo>
                          <a:pt x="462" y="562"/>
                        </a:lnTo>
                        <a:lnTo>
                          <a:pt x="460" y="562"/>
                        </a:lnTo>
                        <a:lnTo>
                          <a:pt x="458" y="564"/>
                        </a:lnTo>
                        <a:lnTo>
                          <a:pt x="456" y="564"/>
                        </a:lnTo>
                        <a:lnTo>
                          <a:pt x="454" y="564"/>
                        </a:lnTo>
                        <a:lnTo>
                          <a:pt x="453" y="564"/>
                        </a:lnTo>
                        <a:lnTo>
                          <a:pt x="453" y="566"/>
                        </a:lnTo>
                        <a:lnTo>
                          <a:pt x="451" y="566"/>
                        </a:lnTo>
                        <a:lnTo>
                          <a:pt x="449" y="566"/>
                        </a:lnTo>
                        <a:lnTo>
                          <a:pt x="449" y="568"/>
                        </a:lnTo>
                        <a:lnTo>
                          <a:pt x="447" y="568"/>
                        </a:lnTo>
                        <a:lnTo>
                          <a:pt x="449" y="568"/>
                        </a:lnTo>
                        <a:lnTo>
                          <a:pt x="449" y="570"/>
                        </a:lnTo>
                        <a:lnTo>
                          <a:pt x="449" y="572"/>
                        </a:lnTo>
                        <a:lnTo>
                          <a:pt x="449" y="574"/>
                        </a:lnTo>
                        <a:lnTo>
                          <a:pt x="447" y="576"/>
                        </a:lnTo>
                        <a:lnTo>
                          <a:pt x="447" y="578"/>
                        </a:lnTo>
                        <a:lnTo>
                          <a:pt x="447" y="580"/>
                        </a:lnTo>
                        <a:lnTo>
                          <a:pt x="445" y="581"/>
                        </a:lnTo>
                        <a:lnTo>
                          <a:pt x="445" y="583"/>
                        </a:lnTo>
                        <a:lnTo>
                          <a:pt x="443" y="585"/>
                        </a:lnTo>
                        <a:lnTo>
                          <a:pt x="441" y="587"/>
                        </a:lnTo>
                        <a:lnTo>
                          <a:pt x="441" y="589"/>
                        </a:lnTo>
                        <a:lnTo>
                          <a:pt x="439" y="591"/>
                        </a:lnTo>
                        <a:lnTo>
                          <a:pt x="437" y="591"/>
                        </a:lnTo>
                        <a:lnTo>
                          <a:pt x="435" y="593"/>
                        </a:lnTo>
                        <a:lnTo>
                          <a:pt x="435" y="595"/>
                        </a:lnTo>
                        <a:lnTo>
                          <a:pt x="433" y="597"/>
                        </a:lnTo>
                        <a:lnTo>
                          <a:pt x="431" y="597"/>
                        </a:lnTo>
                        <a:lnTo>
                          <a:pt x="430" y="599"/>
                        </a:lnTo>
                        <a:lnTo>
                          <a:pt x="428" y="601"/>
                        </a:lnTo>
                        <a:lnTo>
                          <a:pt x="426" y="603"/>
                        </a:lnTo>
                        <a:lnTo>
                          <a:pt x="424" y="605"/>
                        </a:lnTo>
                        <a:lnTo>
                          <a:pt x="422" y="605"/>
                        </a:lnTo>
                        <a:lnTo>
                          <a:pt x="420" y="606"/>
                        </a:lnTo>
                        <a:lnTo>
                          <a:pt x="418" y="606"/>
                        </a:lnTo>
                        <a:lnTo>
                          <a:pt x="416" y="608"/>
                        </a:lnTo>
                        <a:lnTo>
                          <a:pt x="414" y="610"/>
                        </a:lnTo>
                        <a:lnTo>
                          <a:pt x="412" y="610"/>
                        </a:lnTo>
                        <a:lnTo>
                          <a:pt x="410" y="612"/>
                        </a:lnTo>
                        <a:lnTo>
                          <a:pt x="408" y="612"/>
                        </a:lnTo>
                        <a:lnTo>
                          <a:pt x="406" y="614"/>
                        </a:lnTo>
                        <a:lnTo>
                          <a:pt x="405" y="616"/>
                        </a:lnTo>
                        <a:lnTo>
                          <a:pt x="403" y="616"/>
                        </a:lnTo>
                        <a:lnTo>
                          <a:pt x="401" y="618"/>
                        </a:lnTo>
                        <a:lnTo>
                          <a:pt x="399" y="618"/>
                        </a:lnTo>
                        <a:lnTo>
                          <a:pt x="397" y="620"/>
                        </a:lnTo>
                        <a:lnTo>
                          <a:pt x="395" y="622"/>
                        </a:lnTo>
                        <a:lnTo>
                          <a:pt x="393" y="622"/>
                        </a:lnTo>
                        <a:lnTo>
                          <a:pt x="391" y="624"/>
                        </a:lnTo>
                        <a:lnTo>
                          <a:pt x="389" y="626"/>
                        </a:lnTo>
                        <a:lnTo>
                          <a:pt x="387" y="628"/>
                        </a:lnTo>
                        <a:lnTo>
                          <a:pt x="385" y="628"/>
                        </a:lnTo>
                        <a:lnTo>
                          <a:pt x="383" y="630"/>
                        </a:lnTo>
                        <a:lnTo>
                          <a:pt x="382" y="631"/>
                        </a:lnTo>
                        <a:lnTo>
                          <a:pt x="380" y="633"/>
                        </a:lnTo>
                        <a:lnTo>
                          <a:pt x="378" y="635"/>
                        </a:lnTo>
                        <a:lnTo>
                          <a:pt x="376" y="637"/>
                        </a:lnTo>
                        <a:lnTo>
                          <a:pt x="374" y="639"/>
                        </a:lnTo>
                        <a:lnTo>
                          <a:pt x="370" y="641"/>
                        </a:lnTo>
                        <a:lnTo>
                          <a:pt x="368" y="645"/>
                        </a:lnTo>
                        <a:lnTo>
                          <a:pt x="366" y="647"/>
                        </a:lnTo>
                        <a:lnTo>
                          <a:pt x="364" y="649"/>
                        </a:lnTo>
                        <a:lnTo>
                          <a:pt x="362" y="651"/>
                        </a:lnTo>
                        <a:lnTo>
                          <a:pt x="360" y="653"/>
                        </a:lnTo>
                        <a:lnTo>
                          <a:pt x="359" y="656"/>
                        </a:lnTo>
                        <a:lnTo>
                          <a:pt x="359" y="658"/>
                        </a:lnTo>
                        <a:lnTo>
                          <a:pt x="357" y="660"/>
                        </a:lnTo>
                        <a:lnTo>
                          <a:pt x="355" y="662"/>
                        </a:lnTo>
                        <a:lnTo>
                          <a:pt x="355" y="664"/>
                        </a:lnTo>
                        <a:lnTo>
                          <a:pt x="353" y="666"/>
                        </a:lnTo>
                        <a:lnTo>
                          <a:pt x="351" y="668"/>
                        </a:lnTo>
                        <a:lnTo>
                          <a:pt x="351" y="670"/>
                        </a:lnTo>
                        <a:lnTo>
                          <a:pt x="349" y="672"/>
                        </a:lnTo>
                        <a:lnTo>
                          <a:pt x="347" y="674"/>
                        </a:lnTo>
                        <a:lnTo>
                          <a:pt x="347" y="676"/>
                        </a:lnTo>
                        <a:lnTo>
                          <a:pt x="347" y="678"/>
                        </a:lnTo>
                        <a:lnTo>
                          <a:pt x="345" y="679"/>
                        </a:lnTo>
                        <a:lnTo>
                          <a:pt x="345" y="681"/>
                        </a:lnTo>
                        <a:lnTo>
                          <a:pt x="343" y="683"/>
                        </a:lnTo>
                        <a:lnTo>
                          <a:pt x="343" y="685"/>
                        </a:lnTo>
                        <a:lnTo>
                          <a:pt x="341" y="687"/>
                        </a:lnTo>
                        <a:lnTo>
                          <a:pt x="341" y="689"/>
                        </a:lnTo>
                        <a:lnTo>
                          <a:pt x="339" y="691"/>
                        </a:lnTo>
                        <a:lnTo>
                          <a:pt x="337" y="693"/>
                        </a:lnTo>
                        <a:lnTo>
                          <a:pt x="337" y="695"/>
                        </a:lnTo>
                        <a:lnTo>
                          <a:pt x="335" y="697"/>
                        </a:lnTo>
                        <a:lnTo>
                          <a:pt x="335" y="701"/>
                        </a:lnTo>
                        <a:lnTo>
                          <a:pt x="334" y="702"/>
                        </a:lnTo>
                        <a:lnTo>
                          <a:pt x="332" y="704"/>
                        </a:lnTo>
                        <a:lnTo>
                          <a:pt x="330" y="706"/>
                        </a:lnTo>
                        <a:lnTo>
                          <a:pt x="330" y="708"/>
                        </a:lnTo>
                        <a:lnTo>
                          <a:pt x="328" y="710"/>
                        </a:lnTo>
                        <a:lnTo>
                          <a:pt x="326" y="712"/>
                        </a:lnTo>
                        <a:lnTo>
                          <a:pt x="324" y="716"/>
                        </a:lnTo>
                        <a:lnTo>
                          <a:pt x="322" y="718"/>
                        </a:lnTo>
                        <a:lnTo>
                          <a:pt x="320" y="720"/>
                        </a:lnTo>
                        <a:lnTo>
                          <a:pt x="318" y="722"/>
                        </a:lnTo>
                        <a:lnTo>
                          <a:pt x="314" y="726"/>
                        </a:lnTo>
                        <a:lnTo>
                          <a:pt x="312" y="727"/>
                        </a:lnTo>
                        <a:lnTo>
                          <a:pt x="311" y="729"/>
                        </a:lnTo>
                        <a:lnTo>
                          <a:pt x="309" y="731"/>
                        </a:lnTo>
                        <a:lnTo>
                          <a:pt x="307" y="733"/>
                        </a:lnTo>
                        <a:lnTo>
                          <a:pt x="303" y="735"/>
                        </a:lnTo>
                        <a:lnTo>
                          <a:pt x="301" y="735"/>
                        </a:lnTo>
                        <a:lnTo>
                          <a:pt x="299" y="737"/>
                        </a:lnTo>
                        <a:lnTo>
                          <a:pt x="297" y="739"/>
                        </a:lnTo>
                        <a:lnTo>
                          <a:pt x="293" y="739"/>
                        </a:lnTo>
                        <a:lnTo>
                          <a:pt x="291" y="739"/>
                        </a:lnTo>
                        <a:lnTo>
                          <a:pt x="289" y="739"/>
                        </a:lnTo>
                        <a:lnTo>
                          <a:pt x="286" y="739"/>
                        </a:lnTo>
                        <a:lnTo>
                          <a:pt x="284" y="739"/>
                        </a:lnTo>
                        <a:lnTo>
                          <a:pt x="280" y="739"/>
                        </a:lnTo>
                        <a:lnTo>
                          <a:pt x="278" y="739"/>
                        </a:lnTo>
                        <a:lnTo>
                          <a:pt x="274" y="737"/>
                        </a:lnTo>
                        <a:lnTo>
                          <a:pt x="272" y="735"/>
                        </a:lnTo>
                        <a:lnTo>
                          <a:pt x="268" y="733"/>
                        </a:lnTo>
                        <a:lnTo>
                          <a:pt x="266" y="731"/>
                        </a:lnTo>
                        <a:lnTo>
                          <a:pt x="264" y="727"/>
                        </a:lnTo>
                        <a:lnTo>
                          <a:pt x="261" y="726"/>
                        </a:lnTo>
                        <a:lnTo>
                          <a:pt x="259" y="722"/>
                        </a:lnTo>
                        <a:lnTo>
                          <a:pt x="255" y="716"/>
                        </a:lnTo>
                        <a:lnTo>
                          <a:pt x="253" y="712"/>
                        </a:lnTo>
                        <a:lnTo>
                          <a:pt x="249" y="706"/>
                        </a:lnTo>
                        <a:lnTo>
                          <a:pt x="247" y="702"/>
                        </a:lnTo>
                        <a:lnTo>
                          <a:pt x="245" y="697"/>
                        </a:lnTo>
                        <a:lnTo>
                          <a:pt x="243" y="693"/>
                        </a:lnTo>
                        <a:lnTo>
                          <a:pt x="240" y="689"/>
                        </a:lnTo>
                        <a:lnTo>
                          <a:pt x="240" y="685"/>
                        </a:lnTo>
                        <a:lnTo>
                          <a:pt x="238" y="681"/>
                        </a:lnTo>
                        <a:lnTo>
                          <a:pt x="236" y="678"/>
                        </a:lnTo>
                        <a:lnTo>
                          <a:pt x="234" y="674"/>
                        </a:lnTo>
                        <a:lnTo>
                          <a:pt x="232" y="670"/>
                        </a:lnTo>
                        <a:lnTo>
                          <a:pt x="232" y="666"/>
                        </a:lnTo>
                        <a:lnTo>
                          <a:pt x="230" y="664"/>
                        </a:lnTo>
                        <a:lnTo>
                          <a:pt x="228" y="660"/>
                        </a:lnTo>
                        <a:lnTo>
                          <a:pt x="228" y="656"/>
                        </a:lnTo>
                        <a:lnTo>
                          <a:pt x="226" y="653"/>
                        </a:lnTo>
                        <a:lnTo>
                          <a:pt x="226" y="651"/>
                        </a:lnTo>
                        <a:lnTo>
                          <a:pt x="224" y="647"/>
                        </a:lnTo>
                        <a:lnTo>
                          <a:pt x="224" y="643"/>
                        </a:lnTo>
                        <a:lnTo>
                          <a:pt x="222" y="641"/>
                        </a:lnTo>
                        <a:lnTo>
                          <a:pt x="222" y="637"/>
                        </a:lnTo>
                        <a:lnTo>
                          <a:pt x="220" y="633"/>
                        </a:lnTo>
                        <a:lnTo>
                          <a:pt x="220" y="631"/>
                        </a:lnTo>
                        <a:lnTo>
                          <a:pt x="218" y="628"/>
                        </a:lnTo>
                        <a:lnTo>
                          <a:pt x="217" y="624"/>
                        </a:lnTo>
                        <a:lnTo>
                          <a:pt x="217" y="620"/>
                        </a:lnTo>
                        <a:lnTo>
                          <a:pt x="215" y="618"/>
                        </a:lnTo>
                        <a:lnTo>
                          <a:pt x="213" y="614"/>
                        </a:lnTo>
                        <a:lnTo>
                          <a:pt x="211" y="610"/>
                        </a:lnTo>
                        <a:lnTo>
                          <a:pt x="209" y="606"/>
                        </a:lnTo>
                        <a:lnTo>
                          <a:pt x="209" y="601"/>
                        </a:lnTo>
                        <a:lnTo>
                          <a:pt x="205" y="597"/>
                        </a:lnTo>
                        <a:lnTo>
                          <a:pt x="203" y="593"/>
                        </a:lnTo>
                        <a:lnTo>
                          <a:pt x="201" y="587"/>
                        </a:lnTo>
                        <a:lnTo>
                          <a:pt x="199" y="583"/>
                        </a:lnTo>
                        <a:lnTo>
                          <a:pt x="197" y="578"/>
                        </a:lnTo>
                        <a:lnTo>
                          <a:pt x="193" y="574"/>
                        </a:lnTo>
                        <a:lnTo>
                          <a:pt x="192" y="568"/>
                        </a:lnTo>
                        <a:lnTo>
                          <a:pt x="190" y="564"/>
                        </a:lnTo>
                        <a:lnTo>
                          <a:pt x="186" y="558"/>
                        </a:lnTo>
                        <a:lnTo>
                          <a:pt x="184" y="553"/>
                        </a:lnTo>
                        <a:lnTo>
                          <a:pt x="180" y="547"/>
                        </a:lnTo>
                        <a:lnTo>
                          <a:pt x="178" y="543"/>
                        </a:lnTo>
                        <a:lnTo>
                          <a:pt x="174" y="537"/>
                        </a:lnTo>
                        <a:lnTo>
                          <a:pt x="172" y="532"/>
                        </a:lnTo>
                        <a:lnTo>
                          <a:pt x="169" y="526"/>
                        </a:lnTo>
                        <a:lnTo>
                          <a:pt x="165" y="520"/>
                        </a:lnTo>
                        <a:lnTo>
                          <a:pt x="163" y="514"/>
                        </a:lnTo>
                        <a:lnTo>
                          <a:pt x="159" y="509"/>
                        </a:lnTo>
                        <a:lnTo>
                          <a:pt x="155" y="503"/>
                        </a:lnTo>
                        <a:lnTo>
                          <a:pt x="151" y="497"/>
                        </a:lnTo>
                        <a:lnTo>
                          <a:pt x="147" y="491"/>
                        </a:lnTo>
                        <a:lnTo>
                          <a:pt x="144" y="485"/>
                        </a:lnTo>
                        <a:lnTo>
                          <a:pt x="140" y="480"/>
                        </a:lnTo>
                        <a:lnTo>
                          <a:pt x="136" y="474"/>
                        </a:lnTo>
                        <a:lnTo>
                          <a:pt x="132" y="468"/>
                        </a:lnTo>
                        <a:lnTo>
                          <a:pt x="128" y="462"/>
                        </a:lnTo>
                        <a:lnTo>
                          <a:pt x="124" y="455"/>
                        </a:lnTo>
                        <a:lnTo>
                          <a:pt x="119" y="449"/>
                        </a:lnTo>
                        <a:lnTo>
                          <a:pt x="115" y="443"/>
                        </a:lnTo>
                        <a:lnTo>
                          <a:pt x="111" y="437"/>
                        </a:lnTo>
                        <a:lnTo>
                          <a:pt x="105" y="430"/>
                        </a:lnTo>
                        <a:lnTo>
                          <a:pt x="101" y="424"/>
                        </a:lnTo>
                        <a:lnTo>
                          <a:pt x="96" y="418"/>
                        </a:lnTo>
                        <a:lnTo>
                          <a:pt x="92" y="413"/>
                        </a:lnTo>
                        <a:lnTo>
                          <a:pt x="86" y="405"/>
                        </a:lnTo>
                        <a:lnTo>
                          <a:pt x="82" y="399"/>
                        </a:lnTo>
                        <a:lnTo>
                          <a:pt x="76" y="391"/>
                        </a:lnTo>
                        <a:lnTo>
                          <a:pt x="73" y="384"/>
                        </a:lnTo>
                        <a:lnTo>
                          <a:pt x="67" y="374"/>
                        </a:lnTo>
                        <a:lnTo>
                          <a:pt x="63" y="366"/>
                        </a:lnTo>
                        <a:lnTo>
                          <a:pt x="59" y="357"/>
                        </a:lnTo>
                        <a:lnTo>
                          <a:pt x="55" y="349"/>
                        </a:lnTo>
                        <a:lnTo>
                          <a:pt x="50" y="340"/>
                        </a:lnTo>
                        <a:lnTo>
                          <a:pt x="46" y="330"/>
                        </a:lnTo>
                        <a:lnTo>
                          <a:pt x="42" y="322"/>
                        </a:lnTo>
                        <a:lnTo>
                          <a:pt x="38" y="313"/>
                        </a:lnTo>
                        <a:lnTo>
                          <a:pt x="36" y="303"/>
                        </a:lnTo>
                        <a:lnTo>
                          <a:pt x="32" y="293"/>
                        </a:lnTo>
                        <a:lnTo>
                          <a:pt x="28" y="286"/>
                        </a:lnTo>
                        <a:lnTo>
                          <a:pt x="25" y="276"/>
                        </a:lnTo>
                        <a:lnTo>
                          <a:pt x="23" y="269"/>
                        </a:lnTo>
                        <a:lnTo>
                          <a:pt x="19" y="259"/>
                        </a:lnTo>
                        <a:lnTo>
                          <a:pt x="17" y="251"/>
                        </a:lnTo>
                        <a:lnTo>
                          <a:pt x="15" y="244"/>
                        </a:lnTo>
                        <a:lnTo>
                          <a:pt x="11" y="236"/>
                        </a:lnTo>
                        <a:lnTo>
                          <a:pt x="9" y="230"/>
                        </a:lnTo>
                        <a:lnTo>
                          <a:pt x="7" y="222"/>
                        </a:lnTo>
                        <a:lnTo>
                          <a:pt x="5" y="217"/>
                        </a:lnTo>
                        <a:lnTo>
                          <a:pt x="4" y="211"/>
                        </a:lnTo>
                        <a:lnTo>
                          <a:pt x="4" y="207"/>
                        </a:lnTo>
                        <a:lnTo>
                          <a:pt x="2" y="201"/>
                        </a:lnTo>
                        <a:lnTo>
                          <a:pt x="0" y="197"/>
                        </a:lnTo>
                        <a:lnTo>
                          <a:pt x="0" y="196"/>
                        </a:lnTo>
                        <a:lnTo>
                          <a:pt x="0" y="194"/>
                        </a:lnTo>
                        <a:lnTo>
                          <a:pt x="0" y="192"/>
                        </a:lnTo>
                        <a:lnTo>
                          <a:pt x="76" y="0"/>
                        </a:lnTo>
                        <a:lnTo>
                          <a:pt x="76" y="2"/>
                        </a:lnTo>
                        <a:lnTo>
                          <a:pt x="75" y="4"/>
                        </a:lnTo>
                        <a:lnTo>
                          <a:pt x="75" y="9"/>
                        </a:lnTo>
                        <a:lnTo>
                          <a:pt x="73" y="13"/>
                        </a:lnTo>
                        <a:lnTo>
                          <a:pt x="73" y="21"/>
                        </a:lnTo>
                        <a:lnTo>
                          <a:pt x="71" y="29"/>
                        </a:lnTo>
                        <a:lnTo>
                          <a:pt x="69" y="36"/>
                        </a:lnTo>
                        <a:lnTo>
                          <a:pt x="69" y="44"/>
                        </a:lnTo>
                        <a:lnTo>
                          <a:pt x="67" y="53"/>
                        </a:lnTo>
                        <a:lnTo>
                          <a:pt x="65" y="65"/>
                        </a:lnTo>
                        <a:lnTo>
                          <a:pt x="63" y="75"/>
                        </a:lnTo>
                        <a:lnTo>
                          <a:pt x="61" y="86"/>
                        </a:lnTo>
                        <a:lnTo>
                          <a:pt x="61" y="98"/>
                        </a:lnTo>
                        <a:lnTo>
                          <a:pt x="59" y="111"/>
                        </a:lnTo>
                        <a:lnTo>
                          <a:pt x="57" y="123"/>
                        </a:lnTo>
                        <a:lnTo>
                          <a:pt x="55" y="136"/>
                        </a:lnTo>
                        <a:lnTo>
                          <a:pt x="55" y="149"/>
                        </a:lnTo>
                        <a:lnTo>
                          <a:pt x="53" y="161"/>
                        </a:lnTo>
                        <a:lnTo>
                          <a:pt x="53" y="174"/>
                        </a:lnTo>
                        <a:lnTo>
                          <a:pt x="51" y="188"/>
                        </a:lnTo>
                        <a:lnTo>
                          <a:pt x="51" y="201"/>
                        </a:lnTo>
                        <a:lnTo>
                          <a:pt x="51" y="213"/>
                        </a:lnTo>
                        <a:lnTo>
                          <a:pt x="51" y="226"/>
                        </a:lnTo>
                        <a:lnTo>
                          <a:pt x="51" y="238"/>
                        </a:lnTo>
                        <a:lnTo>
                          <a:pt x="51" y="249"/>
                        </a:lnTo>
                        <a:lnTo>
                          <a:pt x="53" y="261"/>
                        </a:lnTo>
                        <a:lnTo>
                          <a:pt x="55" y="272"/>
                        </a:lnTo>
                        <a:lnTo>
                          <a:pt x="55" y="282"/>
                        </a:lnTo>
                        <a:lnTo>
                          <a:pt x="59" y="292"/>
                        </a:lnTo>
                        <a:lnTo>
                          <a:pt x="61" y="301"/>
                        </a:lnTo>
                        <a:lnTo>
                          <a:pt x="63" y="309"/>
                        </a:lnTo>
                        <a:lnTo>
                          <a:pt x="67" y="317"/>
                        </a:lnTo>
                        <a:lnTo>
                          <a:pt x="71" y="324"/>
                        </a:lnTo>
                        <a:lnTo>
                          <a:pt x="75" y="332"/>
                        </a:lnTo>
                        <a:lnTo>
                          <a:pt x="78" y="340"/>
                        </a:lnTo>
                        <a:lnTo>
                          <a:pt x="82" y="347"/>
                        </a:lnTo>
                        <a:lnTo>
                          <a:pt x="86" y="355"/>
                        </a:lnTo>
                        <a:lnTo>
                          <a:pt x="90" y="363"/>
                        </a:lnTo>
                        <a:lnTo>
                          <a:pt x="94" y="370"/>
                        </a:lnTo>
                        <a:lnTo>
                          <a:pt x="98" y="378"/>
                        </a:lnTo>
                        <a:lnTo>
                          <a:pt x="103" y="386"/>
                        </a:lnTo>
                        <a:lnTo>
                          <a:pt x="107" y="393"/>
                        </a:lnTo>
                        <a:lnTo>
                          <a:pt x="111" y="399"/>
                        </a:lnTo>
                        <a:lnTo>
                          <a:pt x="117" y="407"/>
                        </a:lnTo>
                        <a:lnTo>
                          <a:pt x="121" y="414"/>
                        </a:lnTo>
                        <a:lnTo>
                          <a:pt x="124" y="422"/>
                        </a:lnTo>
                        <a:lnTo>
                          <a:pt x="130" y="428"/>
                        </a:lnTo>
                        <a:lnTo>
                          <a:pt x="134" y="436"/>
                        </a:lnTo>
                        <a:lnTo>
                          <a:pt x="138" y="443"/>
                        </a:lnTo>
                        <a:lnTo>
                          <a:pt x="142" y="449"/>
                        </a:lnTo>
                        <a:lnTo>
                          <a:pt x="147" y="457"/>
                        </a:lnTo>
                        <a:lnTo>
                          <a:pt x="151" y="462"/>
                        </a:lnTo>
                        <a:lnTo>
                          <a:pt x="155" y="470"/>
                        </a:lnTo>
                        <a:lnTo>
                          <a:pt x="159" y="476"/>
                        </a:lnTo>
                        <a:lnTo>
                          <a:pt x="163" y="482"/>
                        </a:lnTo>
                        <a:lnTo>
                          <a:pt x="167" y="487"/>
                        </a:lnTo>
                        <a:lnTo>
                          <a:pt x="169" y="495"/>
                        </a:lnTo>
                        <a:lnTo>
                          <a:pt x="172" y="501"/>
                        </a:lnTo>
                        <a:lnTo>
                          <a:pt x="176" y="507"/>
                        </a:lnTo>
                        <a:lnTo>
                          <a:pt x="178" y="512"/>
                        </a:lnTo>
                        <a:lnTo>
                          <a:pt x="180" y="518"/>
                        </a:lnTo>
                        <a:lnTo>
                          <a:pt x="184" y="522"/>
                        </a:lnTo>
                        <a:lnTo>
                          <a:pt x="186" y="528"/>
                        </a:lnTo>
                        <a:lnTo>
                          <a:pt x="188" y="533"/>
                        </a:lnTo>
                        <a:lnTo>
                          <a:pt x="190" y="537"/>
                        </a:lnTo>
                        <a:lnTo>
                          <a:pt x="192" y="543"/>
                        </a:lnTo>
                        <a:lnTo>
                          <a:pt x="193" y="547"/>
                        </a:lnTo>
                        <a:lnTo>
                          <a:pt x="193" y="551"/>
                        </a:lnTo>
                        <a:lnTo>
                          <a:pt x="195" y="555"/>
                        </a:lnTo>
                        <a:lnTo>
                          <a:pt x="197" y="558"/>
                        </a:lnTo>
                        <a:lnTo>
                          <a:pt x="199" y="562"/>
                        </a:lnTo>
                        <a:lnTo>
                          <a:pt x="201" y="566"/>
                        </a:lnTo>
                        <a:lnTo>
                          <a:pt x="203" y="570"/>
                        </a:lnTo>
                        <a:lnTo>
                          <a:pt x="203" y="574"/>
                        </a:lnTo>
                        <a:lnTo>
                          <a:pt x="205" y="576"/>
                        </a:lnTo>
                        <a:lnTo>
                          <a:pt x="207" y="580"/>
                        </a:lnTo>
                        <a:lnTo>
                          <a:pt x="207" y="581"/>
                        </a:lnTo>
                        <a:lnTo>
                          <a:pt x="209" y="585"/>
                        </a:lnTo>
                        <a:lnTo>
                          <a:pt x="211" y="587"/>
                        </a:lnTo>
                        <a:lnTo>
                          <a:pt x="211" y="589"/>
                        </a:lnTo>
                        <a:lnTo>
                          <a:pt x="213" y="593"/>
                        </a:lnTo>
                        <a:lnTo>
                          <a:pt x="215" y="595"/>
                        </a:lnTo>
                        <a:lnTo>
                          <a:pt x="215" y="597"/>
                        </a:lnTo>
                        <a:lnTo>
                          <a:pt x="217" y="599"/>
                        </a:lnTo>
                        <a:lnTo>
                          <a:pt x="217" y="603"/>
                        </a:lnTo>
                        <a:lnTo>
                          <a:pt x="218" y="605"/>
                        </a:lnTo>
                        <a:lnTo>
                          <a:pt x="220" y="606"/>
                        </a:lnTo>
                        <a:lnTo>
                          <a:pt x="220" y="608"/>
                        </a:lnTo>
                        <a:lnTo>
                          <a:pt x="222" y="610"/>
                        </a:lnTo>
                        <a:lnTo>
                          <a:pt x="222" y="612"/>
                        </a:lnTo>
                        <a:lnTo>
                          <a:pt x="224" y="614"/>
                        </a:lnTo>
                        <a:lnTo>
                          <a:pt x="224" y="616"/>
                        </a:lnTo>
                        <a:lnTo>
                          <a:pt x="226" y="618"/>
                        </a:lnTo>
                        <a:lnTo>
                          <a:pt x="226" y="622"/>
                        </a:lnTo>
                        <a:lnTo>
                          <a:pt x="228" y="624"/>
                        </a:lnTo>
                        <a:lnTo>
                          <a:pt x="228" y="626"/>
                        </a:lnTo>
                        <a:lnTo>
                          <a:pt x="230" y="628"/>
                        </a:lnTo>
                        <a:lnTo>
                          <a:pt x="230" y="630"/>
                        </a:lnTo>
                        <a:lnTo>
                          <a:pt x="232" y="631"/>
                        </a:lnTo>
                        <a:lnTo>
                          <a:pt x="232" y="633"/>
                        </a:lnTo>
                        <a:lnTo>
                          <a:pt x="234" y="635"/>
                        </a:lnTo>
                        <a:lnTo>
                          <a:pt x="236" y="637"/>
                        </a:lnTo>
                        <a:lnTo>
                          <a:pt x="236" y="639"/>
                        </a:lnTo>
                        <a:lnTo>
                          <a:pt x="238" y="641"/>
                        </a:lnTo>
                        <a:lnTo>
                          <a:pt x="240" y="643"/>
                        </a:lnTo>
                        <a:lnTo>
                          <a:pt x="240" y="645"/>
                        </a:lnTo>
                        <a:lnTo>
                          <a:pt x="241" y="645"/>
                        </a:lnTo>
                        <a:lnTo>
                          <a:pt x="243" y="647"/>
                        </a:lnTo>
                        <a:lnTo>
                          <a:pt x="245" y="649"/>
                        </a:lnTo>
                        <a:lnTo>
                          <a:pt x="247" y="651"/>
                        </a:lnTo>
                        <a:lnTo>
                          <a:pt x="249" y="651"/>
                        </a:lnTo>
                        <a:lnTo>
                          <a:pt x="251" y="653"/>
                        </a:lnTo>
                        <a:lnTo>
                          <a:pt x="253" y="654"/>
                        </a:lnTo>
                        <a:lnTo>
                          <a:pt x="255" y="654"/>
                        </a:lnTo>
                        <a:lnTo>
                          <a:pt x="257" y="654"/>
                        </a:lnTo>
                        <a:lnTo>
                          <a:pt x="259" y="654"/>
                        </a:lnTo>
                        <a:lnTo>
                          <a:pt x="261" y="654"/>
                        </a:lnTo>
                        <a:lnTo>
                          <a:pt x="263" y="654"/>
                        </a:lnTo>
                        <a:lnTo>
                          <a:pt x="264" y="654"/>
                        </a:lnTo>
                        <a:lnTo>
                          <a:pt x="266" y="654"/>
                        </a:lnTo>
                        <a:lnTo>
                          <a:pt x="268" y="653"/>
                        </a:lnTo>
                        <a:lnTo>
                          <a:pt x="270" y="653"/>
                        </a:lnTo>
                        <a:lnTo>
                          <a:pt x="270" y="651"/>
                        </a:lnTo>
                        <a:lnTo>
                          <a:pt x="272" y="651"/>
                        </a:lnTo>
                        <a:lnTo>
                          <a:pt x="272" y="653"/>
                        </a:lnTo>
                        <a:lnTo>
                          <a:pt x="274" y="654"/>
                        </a:lnTo>
                        <a:lnTo>
                          <a:pt x="274" y="656"/>
                        </a:lnTo>
                        <a:lnTo>
                          <a:pt x="274" y="658"/>
                        </a:lnTo>
                        <a:lnTo>
                          <a:pt x="276" y="660"/>
                        </a:lnTo>
                        <a:lnTo>
                          <a:pt x="276" y="664"/>
                        </a:lnTo>
                        <a:lnTo>
                          <a:pt x="276" y="666"/>
                        </a:lnTo>
                        <a:lnTo>
                          <a:pt x="276" y="670"/>
                        </a:lnTo>
                        <a:lnTo>
                          <a:pt x="276" y="674"/>
                        </a:lnTo>
                        <a:lnTo>
                          <a:pt x="278" y="676"/>
                        </a:lnTo>
                        <a:lnTo>
                          <a:pt x="278" y="679"/>
                        </a:lnTo>
                        <a:lnTo>
                          <a:pt x="280" y="681"/>
                        </a:lnTo>
                        <a:lnTo>
                          <a:pt x="280" y="685"/>
                        </a:lnTo>
                        <a:lnTo>
                          <a:pt x="282" y="687"/>
                        </a:lnTo>
                        <a:lnTo>
                          <a:pt x="284" y="689"/>
                        </a:lnTo>
                        <a:lnTo>
                          <a:pt x="286" y="691"/>
                        </a:lnTo>
                        <a:lnTo>
                          <a:pt x="288" y="693"/>
                        </a:lnTo>
                        <a:lnTo>
                          <a:pt x="289" y="695"/>
                        </a:lnTo>
                        <a:lnTo>
                          <a:pt x="291" y="695"/>
                        </a:lnTo>
                        <a:lnTo>
                          <a:pt x="295" y="695"/>
                        </a:lnTo>
                        <a:lnTo>
                          <a:pt x="299" y="695"/>
                        </a:lnTo>
                        <a:lnTo>
                          <a:pt x="301" y="693"/>
                        </a:lnTo>
                        <a:lnTo>
                          <a:pt x="307" y="691"/>
                        </a:lnTo>
                        <a:lnTo>
                          <a:pt x="311" y="687"/>
                        </a:lnTo>
                        <a:lnTo>
                          <a:pt x="316" y="683"/>
                        </a:lnTo>
                        <a:lnTo>
                          <a:pt x="322" y="679"/>
                        </a:lnTo>
                        <a:lnTo>
                          <a:pt x="328" y="674"/>
                        </a:lnTo>
                        <a:lnTo>
                          <a:pt x="334" y="668"/>
                        </a:lnTo>
                        <a:lnTo>
                          <a:pt x="341" y="660"/>
                        </a:lnTo>
                        <a:lnTo>
                          <a:pt x="343" y="658"/>
                        </a:lnTo>
                        <a:lnTo>
                          <a:pt x="345" y="656"/>
                        </a:lnTo>
                        <a:lnTo>
                          <a:pt x="347" y="653"/>
                        </a:lnTo>
                        <a:lnTo>
                          <a:pt x="351" y="651"/>
                        </a:lnTo>
                        <a:lnTo>
                          <a:pt x="353" y="649"/>
                        </a:lnTo>
                        <a:lnTo>
                          <a:pt x="357" y="645"/>
                        </a:lnTo>
                        <a:lnTo>
                          <a:pt x="360" y="643"/>
                        </a:lnTo>
                        <a:lnTo>
                          <a:pt x="362" y="641"/>
                        </a:lnTo>
                        <a:lnTo>
                          <a:pt x="366" y="637"/>
                        </a:lnTo>
                        <a:lnTo>
                          <a:pt x="370" y="635"/>
                        </a:lnTo>
                        <a:lnTo>
                          <a:pt x="374" y="631"/>
                        </a:lnTo>
                        <a:lnTo>
                          <a:pt x="378" y="630"/>
                        </a:lnTo>
                        <a:lnTo>
                          <a:pt x="382" y="626"/>
                        </a:lnTo>
                        <a:lnTo>
                          <a:pt x="385" y="624"/>
                        </a:lnTo>
                        <a:lnTo>
                          <a:pt x="389" y="620"/>
                        </a:lnTo>
                        <a:lnTo>
                          <a:pt x="393" y="618"/>
                        </a:lnTo>
                        <a:lnTo>
                          <a:pt x="397" y="614"/>
                        </a:lnTo>
                        <a:lnTo>
                          <a:pt x="401" y="612"/>
                        </a:lnTo>
                        <a:lnTo>
                          <a:pt x="405" y="608"/>
                        </a:lnTo>
                        <a:lnTo>
                          <a:pt x="408" y="606"/>
                        </a:lnTo>
                        <a:lnTo>
                          <a:pt x="412" y="605"/>
                        </a:lnTo>
                        <a:lnTo>
                          <a:pt x="416" y="601"/>
                        </a:lnTo>
                        <a:lnTo>
                          <a:pt x="418" y="599"/>
                        </a:lnTo>
                        <a:lnTo>
                          <a:pt x="422" y="597"/>
                        </a:lnTo>
                        <a:lnTo>
                          <a:pt x="424" y="595"/>
                        </a:lnTo>
                        <a:lnTo>
                          <a:pt x="428" y="593"/>
                        </a:lnTo>
                        <a:lnTo>
                          <a:pt x="430" y="591"/>
                        </a:lnTo>
                        <a:lnTo>
                          <a:pt x="431" y="589"/>
                        </a:lnTo>
                        <a:lnTo>
                          <a:pt x="435" y="587"/>
                        </a:lnTo>
                        <a:lnTo>
                          <a:pt x="435" y="585"/>
                        </a:lnTo>
                        <a:lnTo>
                          <a:pt x="437" y="585"/>
                        </a:lnTo>
                        <a:lnTo>
                          <a:pt x="439" y="583"/>
                        </a:lnTo>
                        <a:lnTo>
                          <a:pt x="439" y="581"/>
                        </a:lnTo>
                        <a:lnTo>
                          <a:pt x="441" y="581"/>
                        </a:lnTo>
                        <a:lnTo>
                          <a:pt x="441" y="580"/>
                        </a:lnTo>
                        <a:lnTo>
                          <a:pt x="441" y="578"/>
                        </a:lnTo>
                        <a:lnTo>
                          <a:pt x="443" y="578"/>
                        </a:lnTo>
                        <a:lnTo>
                          <a:pt x="443" y="576"/>
                        </a:lnTo>
                        <a:lnTo>
                          <a:pt x="443" y="574"/>
                        </a:lnTo>
                        <a:lnTo>
                          <a:pt x="441" y="574"/>
                        </a:lnTo>
                        <a:lnTo>
                          <a:pt x="441" y="572"/>
                        </a:lnTo>
                        <a:lnTo>
                          <a:pt x="441" y="570"/>
                        </a:lnTo>
                        <a:lnTo>
                          <a:pt x="441" y="568"/>
                        </a:lnTo>
                        <a:lnTo>
                          <a:pt x="443" y="568"/>
                        </a:lnTo>
                        <a:lnTo>
                          <a:pt x="443" y="566"/>
                        </a:lnTo>
                        <a:lnTo>
                          <a:pt x="445" y="566"/>
                        </a:lnTo>
                        <a:lnTo>
                          <a:pt x="445" y="564"/>
                        </a:lnTo>
                        <a:lnTo>
                          <a:pt x="447" y="564"/>
                        </a:lnTo>
                        <a:lnTo>
                          <a:pt x="449" y="564"/>
                        </a:lnTo>
                        <a:lnTo>
                          <a:pt x="451" y="564"/>
                        </a:lnTo>
                        <a:lnTo>
                          <a:pt x="453" y="564"/>
                        </a:lnTo>
                        <a:lnTo>
                          <a:pt x="456" y="564"/>
                        </a:lnTo>
                        <a:lnTo>
                          <a:pt x="458" y="564"/>
                        </a:lnTo>
                        <a:lnTo>
                          <a:pt x="460" y="564"/>
                        </a:lnTo>
                        <a:lnTo>
                          <a:pt x="462" y="562"/>
                        </a:lnTo>
                        <a:lnTo>
                          <a:pt x="464" y="562"/>
                        </a:lnTo>
                        <a:lnTo>
                          <a:pt x="466" y="562"/>
                        </a:lnTo>
                        <a:lnTo>
                          <a:pt x="466" y="560"/>
                        </a:lnTo>
                        <a:lnTo>
                          <a:pt x="468" y="560"/>
                        </a:lnTo>
                        <a:close/>
                      </a:path>
                    </a:pathLst>
                  </a:custGeom>
                  <a:solidFill>
                    <a:srgbClr val="A648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43" name="Freeform 36"/>
                  <p:cNvSpPr>
                    <a:spLocks noChangeAspect="1"/>
                  </p:cNvSpPr>
                  <p:nvPr/>
                </p:nvSpPr>
                <p:spPr bwMode="auto">
                  <a:xfrm>
                    <a:off x="4176" y="2448"/>
                    <a:ext cx="201" cy="544"/>
                  </a:xfrm>
                  <a:custGeom>
                    <a:avLst/>
                    <a:gdLst>
                      <a:gd name="T0" fmla="*/ 197 w 201"/>
                      <a:gd name="T1" fmla="*/ 513 h 544"/>
                      <a:gd name="T2" fmla="*/ 193 w 201"/>
                      <a:gd name="T3" fmla="*/ 505 h 544"/>
                      <a:gd name="T4" fmla="*/ 188 w 201"/>
                      <a:gd name="T5" fmla="*/ 492 h 544"/>
                      <a:gd name="T6" fmla="*/ 180 w 201"/>
                      <a:gd name="T7" fmla="*/ 471 h 544"/>
                      <a:gd name="T8" fmla="*/ 170 w 201"/>
                      <a:gd name="T9" fmla="*/ 448 h 544"/>
                      <a:gd name="T10" fmla="*/ 159 w 201"/>
                      <a:gd name="T11" fmla="*/ 421 h 544"/>
                      <a:gd name="T12" fmla="*/ 149 w 201"/>
                      <a:gd name="T13" fmla="*/ 392 h 544"/>
                      <a:gd name="T14" fmla="*/ 138 w 201"/>
                      <a:gd name="T15" fmla="*/ 363 h 544"/>
                      <a:gd name="T16" fmla="*/ 126 w 201"/>
                      <a:gd name="T17" fmla="*/ 335 h 544"/>
                      <a:gd name="T18" fmla="*/ 117 w 201"/>
                      <a:gd name="T19" fmla="*/ 306 h 544"/>
                      <a:gd name="T20" fmla="*/ 109 w 201"/>
                      <a:gd name="T21" fmla="*/ 279 h 544"/>
                      <a:gd name="T22" fmla="*/ 99 w 201"/>
                      <a:gd name="T23" fmla="*/ 252 h 544"/>
                      <a:gd name="T24" fmla="*/ 90 w 201"/>
                      <a:gd name="T25" fmla="*/ 221 h 544"/>
                      <a:gd name="T26" fmla="*/ 80 w 201"/>
                      <a:gd name="T27" fmla="*/ 189 h 544"/>
                      <a:gd name="T28" fmla="*/ 69 w 201"/>
                      <a:gd name="T29" fmla="*/ 154 h 544"/>
                      <a:gd name="T30" fmla="*/ 59 w 201"/>
                      <a:gd name="T31" fmla="*/ 119 h 544"/>
                      <a:gd name="T32" fmla="*/ 48 w 201"/>
                      <a:gd name="T33" fmla="*/ 87 h 544"/>
                      <a:gd name="T34" fmla="*/ 38 w 201"/>
                      <a:gd name="T35" fmla="*/ 58 h 544"/>
                      <a:gd name="T36" fmla="*/ 28 w 201"/>
                      <a:gd name="T37" fmla="*/ 33 h 544"/>
                      <a:gd name="T38" fmla="*/ 23 w 201"/>
                      <a:gd name="T39" fmla="*/ 14 h 544"/>
                      <a:gd name="T40" fmla="*/ 17 w 201"/>
                      <a:gd name="T41" fmla="*/ 2 h 544"/>
                      <a:gd name="T42" fmla="*/ 11 w 201"/>
                      <a:gd name="T43" fmla="*/ 2 h 544"/>
                      <a:gd name="T44" fmla="*/ 9 w 201"/>
                      <a:gd name="T45" fmla="*/ 8 h 544"/>
                      <a:gd name="T46" fmla="*/ 5 w 201"/>
                      <a:gd name="T47" fmla="*/ 14 h 544"/>
                      <a:gd name="T48" fmla="*/ 3 w 201"/>
                      <a:gd name="T49" fmla="*/ 23 h 544"/>
                      <a:gd name="T50" fmla="*/ 2 w 201"/>
                      <a:gd name="T51" fmla="*/ 33 h 544"/>
                      <a:gd name="T52" fmla="*/ 2 w 201"/>
                      <a:gd name="T53" fmla="*/ 43 h 544"/>
                      <a:gd name="T54" fmla="*/ 0 w 201"/>
                      <a:gd name="T55" fmla="*/ 54 h 544"/>
                      <a:gd name="T56" fmla="*/ 0 w 201"/>
                      <a:gd name="T57" fmla="*/ 66 h 544"/>
                      <a:gd name="T58" fmla="*/ 0 w 201"/>
                      <a:gd name="T59" fmla="*/ 77 h 544"/>
                      <a:gd name="T60" fmla="*/ 0 w 201"/>
                      <a:gd name="T61" fmla="*/ 89 h 544"/>
                      <a:gd name="T62" fmla="*/ 2 w 201"/>
                      <a:gd name="T63" fmla="*/ 100 h 544"/>
                      <a:gd name="T64" fmla="*/ 3 w 201"/>
                      <a:gd name="T65" fmla="*/ 112 h 544"/>
                      <a:gd name="T66" fmla="*/ 5 w 201"/>
                      <a:gd name="T67" fmla="*/ 127 h 544"/>
                      <a:gd name="T68" fmla="*/ 9 w 201"/>
                      <a:gd name="T69" fmla="*/ 144 h 544"/>
                      <a:gd name="T70" fmla="*/ 13 w 201"/>
                      <a:gd name="T71" fmla="*/ 162 h 544"/>
                      <a:gd name="T72" fmla="*/ 19 w 201"/>
                      <a:gd name="T73" fmla="*/ 181 h 544"/>
                      <a:gd name="T74" fmla="*/ 23 w 201"/>
                      <a:gd name="T75" fmla="*/ 200 h 544"/>
                      <a:gd name="T76" fmla="*/ 28 w 201"/>
                      <a:gd name="T77" fmla="*/ 219 h 544"/>
                      <a:gd name="T78" fmla="*/ 36 w 201"/>
                      <a:gd name="T79" fmla="*/ 239 h 544"/>
                      <a:gd name="T80" fmla="*/ 42 w 201"/>
                      <a:gd name="T81" fmla="*/ 258 h 544"/>
                      <a:gd name="T82" fmla="*/ 49 w 201"/>
                      <a:gd name="T83" fmla="*/ 275 h 544"/>
                      <a:gd name="T84" fmla="*/ 59 w 201"/>
                      <a:gd name="T85" fmla="*/ 294 h 544"/>
                      <a:gd name="T86" fmla="*/ 67 w 201"/>
                      <a:gd name="T87" fmla="*/ 313 h 544"/>
                      <a:gd name="T88" fmla="*/ 74 w 201"/>
                      <a:gd name="T89" fmla="*/ 333 h 544"/>
                      <a:gd name="T90" fmla="*/ 84 w 201"/>
                      <a:gd name="T91" fmla="*/ 354 h 544"/>
                      <a:gd name="T92" fmla="*/ 94 w 201"/>
                      <a:gd name="T93" fmla="*/ 375 h 544"/>
                      <a:gd name="T94" fmla="*/ 103 w 201"/>
                      <a:gd name="T95" fmla="*/ 396 h 544"/>
                      <a:gd name="T96" fmla="*/ 113 w 201"/>
                      <a:gd name="T97" fmla="*/ 417 h 544"/>
                      <a:gd name="T98" fmla="*/ 122 w 201"/>
                      <a:gd name="T99" fmla="*/ 438 h 544"/>
                      <a:gd name="T100" fmla="*/ 132 w 201"/>
                      <a:gd name="T101" fmla="*/ 459 h 544"/>
                      <a:gd name="T102" fmla="*/ 142 w 201"/>
                      <a:gd name="T103" fmla="*/ 479 h 544"/>
                      <a:gd name="T104" fmla="*/ 151 w 201"/>
                      <a:gd name="T105" fmla="*/ 498 h 544"/>
                      <a:gd name="T106" fmla="*/ 161 w 201"/>
                      <a:gd name="T107" fmla="*/ 515 h 544"/>
                      <a:gd name="T108" fmla="*/ 168 w 201"/>
                      <a:gd name="T109" fmla="*/ 527 h 544"/>
                      <a:gd name="T110" fmla="*/ 178 w 201"/>
                      <a:gd name="T111" fmla="*/ 534 h 544"/>
                      <a:gd name="T112" fmla="*/ 186 w 201"/>
                      <a:gd name="T113" fmla="*/ 540 h 544"/>
                      <a:gd name="T114" fmla="*/ 191 w 201"/>
                      <a:gd name="T115" fmla="*/ 542 h 544"/>
                      <a:gd name="T116" fmla="*/ 195 w 201"/>
                      <a:gd name="T117" fmla="*/ 542 h 544"/>
                      <a:gd name="T118" fmla="*/ 201 w 201"/>
                      <a:gd name="T119" fmla="*/ 538 h 544"/>
                      <a:gd name="T120" fmla="*/ 201 w 201"/>
                      <a:gd name="T121" fmla="*/ 532 h 544"/>
                      <a:gd name="T122" fmla="*/ 201 w 201"/>
                      <a:gd name="T123" fmla="*/ 525 h 544"/>
                      <a:gd name="T124" fmla="*/ 199 w 201"/>
                      <a:gd name="T125" fmla="*/ 515 h 54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201"/>
                      <a:gd name="T190" fmla="*/ 0 h 544"/>
                      <a:gd name="T191" fmla="*/ 201 w 201"/>
                      <a:gd name="T192" fmla="*/ 544 h 54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201" h="544">
                        <a:moveTo>
                          <a:pt x="199" y="515"/>
                        </a:moveTo>
                        <a:lnTo>
                          <a:pt x="197" y="515"/>
                        </a:lnTo>
                        <a:lnTo>
                          <a:pt x="197" y="513"/>
                        </a:lnTo>
                        <a:lnTo>
                          <a:pt x="197" y="511"/>
                        </a:lnTo>
                        <a:lnTo>
                          <a:pt x="195" y="509"/>
                        </a:lnTo>
                        <a:lnTo>
                          <a:pt x="193" y="505"/>
                        </a:lnTo>
                        <a:lnTo>
                          <a:pt x="191" y="502"/>
                        </a:lnTo>
                        <a:lnTo>
                          <a:pt x="190" y="496"/>
                        </a:lnTo>
                        <a:lnTo>
                          <a:pt x="188" y="492"/>
                        </a:lnTo>
                        <a:lnTo>
                          <a:pt x="186" y="484"/>
                        </a:lnTo>
                        <a:lnTo>
                          <a:pt x="182" y="479"/>
                        </a:lnTo>
                        <a:lnTo>
                          <a:pt x="180" y="471"/>
                        </a:lnTo>
                        <a:lnTo>
                          <a:pt x="176" y="463"/>
                        </a:lnTo>
                        <a:lnTo>
                          <a:pt x="174" y="455"/>
                        </a:lnTo>
                        <a:lnTo>
                          <a:pt x="170" y="448"/>
                        </a:lnTo>
                        <a:lnTo>
                          <a:pt x="167" y="440"/>
                        </a:lnTo>
                        <a:lnTo>
                          <a:pt x="163" y="431"/>
                        </a:lnTo>
                        <a:lnTo>
                          <a:pt x="159" y="421"/>
                        </a:lnTo>
                        <a:lnTo>
                          <a:pt x="155" y="411"/>
                        </a:lnTo>
                        <a:lnTo>
                          <a:pt x="153" y="402"/>
                        </a:lnTo>
                        <a:lnTo>
                          <a:pt x="149" y="392"/>
                        </a:lnTo>
                        <a:lnTo>
                          <a:pt x="145" y="383"/>
                        </a:lnTo>
                        <a:lnTo>
                          <a:pt x="142" y="373"/>
                        </a:lnTo>
                        <a:lnTo>
                          <a:pt x="138" y="363"/>
                        </a:lnTo>
                        <a:lnTo>
                          <a:pt x="134" y="354"/>
                        </a:lnTo>
                        <a:lnTo>
                          <a:pt x="130" y="344"/>
                        </a:lnTo>
                        <a:lnTo>
                          <a:pt x="126" y="335"/>
                        </a:lnTo>
                        <a:lnTo>
                          <a:pt x="122" y="325"/>
                        </a:lnTo>
                        <a:lnTo>
                          <a:pt x="120" y="315"/>
                        </a:lnTo>
                        <a:lnTo>
                          <a:pt x="117" y="306"/>
                        </a:lnTo>
                        <a:lnTo>
                          <a:pt x="113" y="296"/>
                        </a:lnTo>
                        <a:lnTo>
                          <a:pt x="111" y="288"/>
                        </a:lnTo>
                        <a:lnTo>
                          <a:pt x="109" y="279"/>
                        </a:lnTo>
                        <a:lnTo>
                          <a:pt x="105" y="271"/>
                        </a:lnTo>
                        <a:lnTo>
                          <a:pt x="103" y="262"/>
                        </a:lnTo>
                        <a:lnTo>
                          <a:pt x="99" y="252"/>
                        </a:lnTo>
                        <a:lnTo>
                          <a:pt x="97" y="242"/>
                        </a:lnTo>
                        <a:lnTo>
                          <a:pt x="94" y="233"/>
                        </a:lnTo>
                        <a:lnTo>
                          <a:pt x="90" y="221"/>
                        </a:lnTo>
                        <a:lnTo>
                          <a:pt x="88" y="210"/>
                        </a:lnTo>
                        <a:lnTo>
                          <a:pt x="84" y="200"/>
                        </a:lnTo>
                        <a:lnTo>
                          <a:pt x="80" y="189"/>
                        </a:lnTo>
                        <a:lnTo>
                          <a:pt x="76" y="177"/>
                        </a:lnTo>
                        <a:lnTo>
                          <a:pt x="73" y="166"/>
                        </a:lnTo>
                        <a:lnTo>
                          <a:pt x="69" y="154"/>
                        </a:lnTo>
                        <a:lnTo>
                          <a:pt x="65" y="143"/>
                        </a:lnTo>
                        <a:lnTo>
                          <a:pt x="63" y="131"/>
                        </a:lnTo>
                        <a:lnTo>
                          <a:pt x="59" y="119"/>
                        </a:lnTo>
                        <a:lnTo>
                          <a:pt x="55" y="108"/>
                        </a:lnTo>
                        <a:lnTo>
                          <a:pt x="51" y="96"/>
                        </a:lnTo>
                        <a:lnTo>
                          <a:pt x="48" y="87"/>
                        </a:lnTo>
                        <a:lnTo>
                          <a:pt x="44" y="77"/>
                        </a:lnTo>
                        <a:lnTo>
                          <a:pt x="42" y="68"/>
                        </a:lnTo>
                        <a:lnTo>
                          <a:pt x="38" y="58"/>
                        </a:lnTo>
                        <a:lnTo>
                          <a:pt x="34" y="48"/>
                        </a:lnTo>
                        <a:lnTo>
                          <a:pt x="32" y="41"/>
                        </a:lnTo>
                        <a:lnTo>
                          <a:pt x="28" y="33"/>
                        </a:lnTo>
                        <a:lnTo>
                          <a:pt x="26" y="25"/>
                        </a:lnTo>
                        <a:lnTo>
                          <a:pt x="25" y="20"/>
                        </a:lnTo>
                        <a:lnTo>
                          <a:pt x="23" y="14"/>
                        </a:lnTo>
                        <a:lnTo>
                          <a:pt x="21" y="10"/>
                        </a:lnTo>
                        <a:lnTo>
                          <a:pt x="19" y="6"/>
                        </a:lnTo>
                        <a:lnTo>
                          <a:pt x="17" y="2"/>
                        </a:lnTo>
                        <a:lnTo>
                          <a:pt x="15" y="0"/>
                        </a:lnTo>
                        <a:lnTo>
                          <a:pt x="13" y="0"/>
                        </a:lnTo>
                        <a:lnTo>
                          <a:pt x="11" y="2"/>
                        </a:lnTo>
                        <a:lnTo>
                          <a:pt x="11" y="4"/>
                        </a:lnTo>
                        <a:lnTo>
                          <a:pt x="9" y="6"/>
                        </a:lnTo>
                        <a:lnTo>
                          <a:pt x="9" y="8"/>
                        </a:lnTo>
                        <a:lnTo>
                          <a:pt x="7" y="10"/>
                        </a:lnTo>
                        <a:lnTo>
                          <a:pt x="7" y="12"/>
                        </a:lnTo>
                        <a:lnTo>
                          <a:pt x="5" y="14"/>
                        </a:lnTo>
                        <a:lnTo>
                          <a:pt x="5" y="18"/>
                        </a:lnTo>
                        <a:lnTo>
                          <a:pt x="5" y="20"/>
                        </a:lnTo>
                        <a:lnTo>
                          <a:pt x="3" y="23"/>
                        </a:lnTo>
                        <a:lnTo>
                          <a:pt x="3" y="25"/>
                        </a:lnTo>
                        <a:lnTo>
                          <a:pt x="3" y="29"/>
                        </a:lnTo>
                        <a:lnTo>
                          <a:pt x="2" y="33"/>
                        </a:lnTo>
                        <a:lnTo>
                          <a:pt x="2" y="37"/>
                        </a:lnTo>
                        <a:lnTo>
                          <a:pt x="2" y="41"/>
                        </a:lnTo>
                        <a:lnTo>
                          <a:pt x="2" y="43"/>
                        </a:lnTo>
                        <a:lnTo>
                          <a:pt x="0" y="47"/>
                        </a:lnTo>
                        <a:lnTo>
                          <a:pt x="0" y="50"/>
                        </a:lnTo>
                        <a:lnTo>
                          <a:pt x="0" y="54"/>
                        </a:lnTo>
                        <a:lnTo>
                          <a:pt x="0" y="58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70"/>
                        </a:lnTo>
                        <a:lnTo>
                          <a:pt x="0" y="73"/>
                        </a:lnTo>
                        <a:lnTo>
                          <a:pt x="0" y="77"/>
                        </a:lnTo>
                        <a:lnTo>
                          <a:pt x="0" y="81"/>
                        </a:lnTo>
                        <a:lnTo>
                          <a:pt x="0" y="85"/>
                        </a:lnTo>
                        <a:lnTo>
                          <a:pt x="0" y="89"/>
                        </a:lnTo>
                        <a:lnTo>
                          <a:pt x="0" y="93"/>
                        </a:lnTo>
                        <a:lnTo>
                          <a:pt x="0" y="96"/>
                        </a:lnTo>
                        <a:lnTo>
                          <a:pt x="2" y="100"/>
                        </a:lnTo>
                        <a:lnTo>
                          <a:pt x="2" y="104"/>
                        </a:lnTo>
                        <a:lnTo>
                          <a:pt x="2" y="108"/>
                        </a:lnTo>
                        <a:lnTo>
                          <a:pt x="3" y="112"/>
                        </a:lnTo>
                        <a:lnTo>
                          <a:pt x="3" y="118"/>
                        </a:lnTo>
                        <a:lnTo>
                          <a:pt x="5" y="121"/>
                        </a:lnTo>
                        <a:lnTo>
                          <a:pt x="5" y="127"/>
                        </a:lnTo>
                        <a:lnTo>
                          <a:pt x="7" y="133"/>
                        </a:lnTo>
                        <a:lnTo>
                          <a:pt x="7" y="139"/>
                        </a:lnTo>
                        <a:lnTo>
                          <a:pt x="9" y="144"/>
                        </a:lnTo>
                        <a:lnTo>
                          <a:pt x="11" y="150"/>
                        </a:lnTo>
                        <a:lnTo>
                          <a:pt x="11" y="156"/>
                        </a:lnTo>
                        <a:lnTo>
                          <a:pt x="13" y="162"/>
                        </a:lnTo>
                        <a:lnTo>
                          <a:pt x="15" y="167"/>
                        </a:lnTo>
                        <a:lnTo>
                          <a:pt x="17" y="173"/>
                        </a:lnTo>
                        <a:lnTo>
                          <a:pt x="19" y="181"/>
                        </a:lnTo>
                        <a:lnTo>
                          <a:pt x="19" y="187"/>
                        </a:lnTo>
                        <a:lnTo>
                          <a:pt x="21" y="192"/>
                        </a:lnTo>
                        <a:lnTo>
                          <a:pt x="23" y="200"/>
                        </a:lnTo>
                        <a:lnTo>
                          <a:pt x="25" y="206"/>
                        </a:lnTo>
                        <a:lnTo>
                          <a:pt x="26" y="212"/>
                        </a:lnTo>
                        <a:lnTo>
                          <a:pt x="28" y="219"/>
                        </a:lnTo>
                        <a:lnTo>
                          <a:pt x="30" y="225"/>
                        </a:lnTo>
                        <a:lnTo>
                          <a:pt x="34" y="233"/>
                        </a:lnTo>
                        <a:lnTo>
                          <a:pt x="36" y="239"/>
                        </a:lnTo>
                        <a:lnTo>
                          <a:pt x="38" y="244"/>
                        </a:lnTo>
                        <a:lnTo>
                          <a:pt x="40" y="252"/>
                        </a:lnTo>
                        <a:lnTo>
                          <a:pt x="42" y="258"/>
                        </a:lnTo>
                        <a:lnTo>
                          <a:pt x="46" y="263"/>
                        </a:lnTo>
                        <a:lnTo>
                          <a:pt x="48" y="269"/>
                        </a:lnTo>
                        <a:lnTo>
                          <a:pt x="49" y="275"/>
                        </a:lnTo>
                        <a:lnTo>
                          <a:pt x="53" y="281"/>
                        </a:lnTo>
                        <a:lnTo>
                          <a:pt x="55" y="287"/>
                        </a:lnTo>
                        <a:lnTo>
                          <a:pt x="59" y="294"/>
                        </a:lnTo>
                        <a:lnTo>
                          <a:pt x="61" y="300"/>
                        </a:lnTo>
                        <a:lnTo>
                          <a:pt x="63" y="306"/>
                        </a:lnTo>
                        <a:lnTo>
                          <a:pt x="67" y="313"/>
                        </a:lnTo>
                        <a:lnTo>
                          <a:pt x="69" y="319"/>
                        </a:lnTo>
                        <a:lnTo>
                          <a:pt x="73" y="325"/>
                        </a:lnTo>
                        <a:lnTo>
                          <a:pt x="74" y="333"/>
                        </a:lnTo>
                        <a:lnTo>
                          <a:pt x="78" y="340"/>
                        </a:lnTo>
                        <a:lnTo>
                          <a:pt x="80" y="346"/>
                        </a:lnTo>
                        <a:lnTo>
                          <a:pt x="84" y="354"/>
                        </a:lnTo>
                        <a:lnTo>
                          <a:pt x="88" y="359"/>
                        </a:lnTo>
                        <a:lnTo>
                          <a:pt x="90" y="367"/>
                        </a:lnTo>
                        <a:lnTo>
                          <a:pt x="94" y="375"/>
                        </a:lnTo>
                        <a:lnTo>
                          <a:pt x="96" y="381"/>
                        </a:lnTo>
                        <a:lnTo>
                          <a:pt x="99" y="388"/>
                        </a:lnTo>
                        <a:lnTo>
                          <a:pt x="103" y="396"/>
                        </a:lnTo>
                        <a:lnTo>
                          <a:pt x="105" y="402"/>
                        </a:lnTo>
                        <a:lnTo>
                          <a:pt x="109" y="409"/>
                        </a:lnTo>
                        <a:lnTo>
                          <a:pt x="113" y="417"/>
                        </a:lnTo>
                        <a:lnTo>
                          <a:pt x="115" y="425"/>
                        </a:lnTo>
                        <a:lnTo>
                          <a:pt x="119" y="431"/>
                        </a:lnTo>
                        <a:lnTo>
                          <a:pt x="122" y="438"/>
                        </a:lnTo>
                        <a:lnTo>
                          <a:pt x="124" y="444"/>
                        </a:lnTo>
                        <a:lnTo>
                          <a:pt x="128" y="452"/>
                        </a:lnTo>
                        <a:lnTo>
                          <a:pt x="132" y="459"/>
                        </a:lnTo>
                        <a:lnTo>
                          <a:pt x="134" y="465"/>
                        </a:lnTo>
                        <a:lnTo>
                          <a:pt x="138" y="473"/>
                        </a:lnTo>
                        <a:lnTo>
                          <a:pt x="142" y="479"/>
                        </a:lnTo>
                        <a:lnTo>
                          <a:pt x="144" y="486"/>
                        </a:lnTo>
                        <a:lnTo>
                          <a:pt x="147" y="492"/>
                        </a:lnTo>
                        <a:lnTo>
                          <a:pt x="151" y="498"/>
                        </a:lnTo>
                        <a:lnTo>
                          <a:pt x="153" y="503"/>
                        </a:lnTo>
                        <a:lnTo>
                          <a:pt x="157" y="509"/>
                        </a:lnTo>
                        <a:lnTo>
                          <a:pt x="161" y="515"/>
                        </a:lnTo>
                        <a:lnTo>
                          <a:pt x="163" y="519"/>
                        </a:lnTo>
                        <a:lnTo>
                          <a:pt x="167" y="523"/>
                        </a:lnTo>
                        <a:lnTo>
                          <a:pt x="168" y="527"/>
                        </a:lnTo>
                        <a:lnTo>
                          <a:pt x="172" y="530"/>
                        </a:lnTo>
                        <a:lnTo>
                          <a:pt x="174" y="532"/>
                        </a:lnTo>
                        <a:lnTo>
                          <a:pt x="178" y="534"/>
                        </a:lnTo>
                        <a:lnTo>
                          <a:pt x="180" y="538"/>
                        </a:lnTo>
                        <a:lnTo>
                          <a:pt x="182" y="538"/>
                        </a:lnTo>
                        <a:lnTo>
                          <a:pt x="186" y="540"/>
                        </a:lnTo>
                        <a:lnTo>
                          <a:pt x="188" y="542"/>
                        </a:lnTo>
                        <a:lnTo>
                          <a:pt x="190" y="542"/>
                        </a:lnTo>
                        <a:lnTo>
                          <a:pt x="191" y="542"/>
                        </a:lnTo>
                        <a:lnTo>
                          <a:pt x="193" y="544"/>
                        </a:lnTo>
                        <a:lnTo>
                          <a:pt x="195" y="544"/>
                        </a:lnTo>
                        <a:lnTo>
                          <a:pt x="195" y="542"/>
                        </a:lnTo>
                        <a:lnTo>
                          <a:pt x="197" y="542"/>
                        </a:lnTo>
                        <a:lnTo>
                          <a:pt x="199" y="540"/>
                        </a:lnTo>
                        <a:lnTo>
                          <a:pt x="201" y="538"/>
                        </a:lnTo>
                        <a:lnTo>
                          <a:pt x="201" y="536"/>
                        </a:lnTo>
                        <a:lnTo>
                          <a:pt x="201" y="534"/>
                        </a:lnTo>
                        <a:lnTo>
                          <a:pt x="201" y="532"/>
                        </a:lnTo>
                        <a:lnTo>
                          <a:pt x="201" y="530"/>
                        </a:lnTo>
                        <a:lnTo>
                          <a:pt x="201" y="528"/>
                        </a:lnTo>
                        <a:lnTo>
                          <a:pt x="201" y="525"/>
                        </a:lnTo>
                        <a:lnTo>
                          <a:pt x="201" y="523"/>
                        </a:lnTo>
                        <a:lnTo>
                          <a:pt x="199" y="519"/>
                        </a:lnTo>
                        <a:lnTo>
                          <a:pt x="199" y="515"/>
                        </a:lnTo>
                        <a:close/>
                      </a:path>
                    </a:pathLst>
                  </a:custGeom>
                  <a:solidFill>
                    <a:srgbClr val="D985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44" name="Freeform 37"/>
                  <p:cNvSpPr>
                    <a:spLocks noChangeAspect="1"/>
                  </p:cNvSpPr>
                  <p:nvPr/>
                </p:nvSpPr>
                <p:spPr bwMode="auto">
                  <a:xfrm>
                    <a:off x="4176" y="2450"/>
                    <a:ext cx="195" cy="526"/>
                  </a:xfrm>
                  <a:custGeom>
                    <a:avLst/>
                    <a:gdLst>
                      <a:gd name="T0" fmla="*/ 48 w 195"/>
                      <a:gd name="T1" fmla="*/ 250 h 526"/>
                      <a:gd name="T2" fmla="*/ 40 w 195"/>
                      <a:gd name="T3" fmla="*/ 231 h 526"/>
                      <a:gd name="T4" fmla="*/ 32 w 195"/>
                      <a:gd name="T5" fmla="*/ 212 h 526"/>
                      <a:gd name="T6" fmla="*/ 26 w 195"/>
                      <a:gd name="T7" fmla="*/ 192 h 526"/>
                      <a:gd name="T8" fmla="*/ 21 w 195"/>
                      <a:gd name="T9" fmla="*/ 173 h 526"/>
                      <a:gd name="T10" fmla="*/ 17 w 195"/>
                      <a:gd name="T11" fmla="*/ 154 h 526"/>
                      <a:gd name="T12" fmla="*/ 11 w 195"/>
                      <a:gd name="T13" fmla="*/ 137 h 526"/>
                      <a:gd name="T14" fmla="*/ 7 w 195"/>
                      <a:gd name="T15" fmla="*/ 119 h 526"/>
                      <a:gd name="T16" fmla="*/ 5 w 195"/>
                      <a:gd name="T17" fmla="*/ 106 h 526"/>
                      <a:gd name="T18" fmla="*/ 3 w 195"/>
                      <a:gd name="T19" fmla="*/ 93 h 526"/>
                      <a:gd name="T20" fmla="*/ 2 w 195"/>
                      <a:gd name="T21" fmla="*/ 81 h 526"/>
                      <a:gd name="T22" fmla="*/ 0 w 195"/>
                      <a:gd name="T23" fmla="*/ 69 h 526"/>
                      <a:gd name="T24" fmla="*/ 0 w 195"/>
                      <a:gd name="T25" fmla="*/ 60 h 526"/>
                      <a:gd name="T26" fmla="*/ 0 w 195"/>
                      <a:gd name="T27" fmla="*/ 48 h 526"/>
                      <a:gd name="T28" fmla="*/ 2 w 195"/>
                      <a:gd name="T29" fmla="*/ 39 h 526"/>
                      <a:gd name="T30" fmla="*/ 2 w 195"/>
                      <a:gd name="T31" fmla="*/ 29 h 526"/>
                      <a:gd name="T32" fmla="*/ 3 w 195"/>
                      <a:gd name="T33" fmla="*/ 21 h 526"/>
                      <a:gd name="T34" fmla="*/ 5 w 195"/>
                      <a:gd name="T35" fmla="*/ 14 h 526"/>
                      <a:gd name="T36" fmla="*/ 7 w 195"/>
                      <a:gd name="T37" fmla="*/ 8 h 526"/>
                      <a:gd name="T38" fmla="*/ 11 w 195"/>
                      <a:gd name="T39" fmla="*/ 2 h 526"/>
                      <a:gd name="T40" fmla="*/ 17 w 195"/>
                      <a:gd name="T41" fmla="*/ 4 h 526"/>
                      <a:gd name="T42" fmla="*/ 21 w 195"/>
                      <a:gd name="T43" fmla="*/ 14 h 526"/>
                      <a:gd name="T44" fmla="*/ 28 w 195"/>
                      <a:gd name="T45" fmla="*/ 33 h 526"/>
                      <a:gd name="T46" fmla="*/ 38 w 195"/>
                      <a:gd name="T47" fmla="*/ 56 h 526"/>
                      <a:gd name="T48" fmla="*/ 48 w 195"/>
                      <a:gd name="T49" fmla="*/ 87 h 526"/>
                      <a:gd name="T50" fmla="*/ 57 w 195"/>
                      <a:gd name="T51" fmla="*/ 117 h 526"/>
                      <a:gd name="T52" fmla="*/ 69 w 195"/>
                      <a:gd name="T53" fmla="*/ 152 h 526"/>
                      <a:gd name="T54" fmla="*/ 80 w 195"/>
                      <a:gd name="T55" fmla="*/ 187 h 526"/>
                      <a:gd name="T56" fmla="*/ 90 w 195"/>
                      <a:gd name="T57" fmla="*/ 219 h 526"/>
                      <a:gd name="T58" fmla="*/ 99 w 195"/>
                      <a:gd name="T59" fmla="*/ 250 h 526"/>
                      <a:gd name="T60" fmla="*/ 107 w 195"/>
                      <a:gd name="T61" fmla="*/ 277 h 526"/>
                      <a:gd name="T62" fmla="*/ 117 w 195"/>
                      <a:gd name="T63" fmla="*/ 304 h 526"/>
                      <a:gd name="T64" fmla="*/ 126 w 195"/>
                      <a:gd name="T65" fmla="*/ 331 h 526"/>
                      <a:gd name="T66" fmla="*/ 136 w 195"/>
                      <a:gd name="T67" fmla="*/ 357 h 526"/>
                      <a:gd name="T68" fmla="*/ 145 w 195"/>
                      <a:gd name="T69" fmla="*/ 386 h 526"/>
                      <a:gd name="T70" fmla="*/ 155 w 195"/>
                      <a:gd name="T71" fmla="*/ 411 h 526"/>
                      <a:gd name="T72" fmla="*/ 165 w 195"/>
                      <a:gd name="T73" fmla="*/ 436 h 526"/>
                      <a:gd name="T74" fmla="*/ 174 w 195"/>
                      <a:gd name="T75" fmla="*/ 457 h 526"/>
                      <a:gd name="T76" fmla="*/ 182 w 195"/>
                      <a:gd name="T77" fmla="*/ 475 h 526"/>
                      <a:gd name="T78" fmla="*/ 186 w 195"/>
                      <a:gd name="T79" fmla="*/ 488 h 526"/>
                      <a:gd name="T80" fmla="*/ 190 w 195"/>
                      <a:gd name="T81" fmla="*/ 496 h 526"/>
                      <a:gd name="T82" fmla="*/ 193 w 195"/>
                      <a:gd name="T83" fmla="*/ 505 h 526"/>
                      <a:gd name="T84" fmla="*/ 195 w 195"/>
                      <a:gd name="T85" fmla="*/ 513 h 526"/>
                      <a:gd name="T86" fmla="*/ 193 w 195"/>
                      <a:gd name="T87" fmla="*/ 521 h 526"/>
                      <a:gd name="T88" fmla="*/ 190 w 195"/>
                      <a:gd name="T89" fmla="*/ 525 h 526"/>
                      <a:gd name="T90" fmla="*/ 184 w 195"/>
                      <a:gd name="T91" fmla="*/ 525 h 526"/>
                      <a:gd name="T92" fmla="*/ 178 w 195"/>
                      <a:gd name="T93" fmla="*/ 521 h 526"/>
                      <a:gd name="T94" fmla="*/ 170 w 195"/>
                      <a:gd name="T95" fmla="*/ 515 h 526"/>
                      <a:gd name="T96" fmla="*/ 163 w 195"/>
                      <a:gd name="T97" fmla="*/ 503 h 526"/>
                      <a:gd name="T98" fmla="*/ 153 w 195"/>
                      <a:gd name="T99" fmla="*/ 490 h 526"/>
                      <a:gd name="T100" fmla="*/ 144 w 195"/>
                      <a:gd name="T101" fmla="*/ 471 h 526"/>
                      <a:gd name="T102" fmla="*/ 134 w 195"/>
                      <a:gd name="T103" fmla="*/ 452 h 526"/>
                      <a:gd name="T104" fmla="*/ 124 w 195"/>
                      <a:gd name="T105" fmla="*/ 430 h 526"/>
                      <a:gd name="T106" fmla="*/ 115 w 195"/>
                      <a:gd name="T107" fmla="*/ 409 h 526"/>
                      <a:gd name="T108" fmla="*/ 107 w 195"/>
                      <a:gd name="T109" fmla="*/ 388 h 526"/>
                      <a:gd name="T110" fmla="*/ 97 w 195"/>
                      <a:gd name="T111" fmla="*/ 367 h 526"/>
                      <a:gd name="T112" fmla="*/ 88 w 195"/>
                      <a:gd name="T113" fmla="*/ 346 h 526"/>
                      <a:gd name="T114" fmla="*/ 80 w 195"/>
                      <a:gd name="T115" fmla="*/ 325 h 526"/>
                      <a:gd name="T116" fmla="*/ 71 w 195"/>
                      <a:gd name="T117" fmla="*/ 306 h 526"/>
                      <a:gd name="T118" fmla="*/ 63 w 195"/>
                      <a:gd name="T119" fmla="*/ 286 h 526"/>
                      <a:gd name="T120" fmla="*/ 55 w 195"/>
                      <a:gd name="T121" fmla="*/ 267 h 52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w 195"/>
                      <a:gd name="T184" fmla="*/ 0 h 526"/>
                      <a:gd name="T185" fmla="*/ 195 w 195"/>
                      <a:gd name="T186" fmla="*/ 526 h 526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T183" t="T184" r="T185" b="T186"/>
                    <a:pathLst>
                      <a:path w="195" h="526">
                        <a:moveTo>
                          <a:pt x="51" y="261"/>
                        </a:moveTo>
                        <a:lnTo>
                          <a:pt x="49" y="256"/>
                        </a:lnTo>
                        <a:lnTo>
                          <a:pt x="48" y="250"/>
                        </a:lnTo>
                        <a:lnTo>
                          <a:pt x="44" y="244"/>
                        </a:lnTo>
                        <a:lnTo>
                          <a:pt x="42" y="237"/>
                        </a:lnTo>
                        <a:lnTo>
                          <a:pt x="40" y="231"/>
                        </a:lnTo>
                        <a:lnTo>
                          <a:pt x="38" y="225"/>
                        </a:lnTo>
                        <a:lnTo>
                          <a:pt x="34" y="217"/>
                        </a:lnTo>
                        <a:lnTo>
                          <a:pt x="32" y="212"/>
                        </a:lnTo>
                        <a:lnTo>
                          <a:pt x="30" y="206"/>
                        </a:lnTo>
                        <a:lnTo>
                          <a:pt x="28" y="198"/>
                        </a:lnTo>
                        <a:lnTo>
                          <a:pt x="26" y="192"/>
                        </a:lnTo>
                        <a:lnTo>
                          <a:pt x="25" y="187"/>
                        </a:lnTo>
                        <a:lnTo>
                          <a:pt x="23" y="179"/>
                        </a:lnTo>
                        <a:lnTo>
                          <a:pt x="21" y="173"/>
                        </a:lnTo>
                        <a:lnTo>
                          <a:pt x="19" y="167"/>
                        </a:lnTo>
                        <a:lnTo>
                          <a:pt x="17" y="162"/>
                        </a:lnTo>
                        <a:lnTo>
                          <a:pt x="17" y="154"/>
                        </a:lnTo>
                        <a:lnTo>
                          <a:pt x="15" y="148"/>
                        </a:lnTo>
                        <a:lnTo>
                          <a:pt x="13" y="142"/>
                        </a:lnTo>
                        <a:lnTo>
                          <a:pt x="11" y="137"/>
                        </a:lnTo>
                        <a:lnTo>
                          <a:pt x="11" y="131"/>
                        </a:lnTo>
                        <a:lnTo>
                          <a:pt x="9" y="125"/>
                        </a:lnTo>
                        <a:lnTo>
                          <a:pt x="7" y="119"/>
                        </a:lnTo>
                        <a:lnTo>
                          <a:pt x="7" y="116"/>
                        </a:lnTo>
                        <a:lnTo>
                          <a:pt x="5" y="110"/>
                        </a:lnTo>
                        <a:lnTo>
                          <a:pt x="5" y="106"/>
                        </a:lnTo>
                        <a:lnTo>
                          <a:pt x="3" y="100"/>
                        </a:lnTo>
                        <a:lnTo>
                          <a:pt x="3" y="96"/>
                        </a:lnTo>
                        <a:lnTo>
                          <a:pt x="3" y="93"/>
                        </a:lnTo>
                        <a:lnTo>
                          <a:pt x="2" y="87"/>
                        </a:lnTo>
                        <a:lnTo>
                          <a:pt x="2" y="85"/>
                        </a:lnTo>
                        <a:lnTo>
                          <a:pt x="2" y="81"/>
                        </a:lnTo>
                        <a:lnTo>
                          <a:pt x="2" y="77"/>
                        </a:lnTo>
                        <a:lnTo>
                          <a:pt x="2" y="73"/>
                        </a:lnTo>
                        <a:lnTo>
                          <a:pt x="0" y="69"/>
                        </a:lnTo>
                        <a:lnTo>
                          <a:pt x="0" y="68"/>
                        </a:lnTo>
                        <a:lnTo>
                          <a:pt x="0" y="64"/>
                        </a:lnTo>
                        <a:lnTo>
                          <a:pt x="0" y="60"/>
                        </a:lnTo>
                        <a:lnTo>
                          <a:pt x="0" y="56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0" y="46"/>
                        </a:lnTo>
                        <a:lnTo>
                          <a:pt x="2" y="43"/>
                        </a:lnTo>
                        <a:lnTo>
                          <a:pt x="2" y="39"/>
                        </a:lnTo>
                        <a:lnTo>
                          <a:pt x="2" y="37"/>
                        </a:lnTo>
                        <a:lnTo>
                          <a:pt x="2" y="33"/>
                        </a:lnTo>
                        <a:lnTo>
                          <a:pt x="2" y="29"/>
                        </a:lnTo>
                        <a:lnTo>
                          <a:pt x="3" y="27"/>
                        </a:lnTo>
                        <a:lnTo>
                          <a:pt x="3" y="23"/>
                        </a:lnTo>
                        <a:lnTo>
                          <a:pt x="3" y="21"/>
                        </a:lnTo>
                        <a:lnTo>
                          <a:pt x="3" y="18"/>
                        </a:lnTo>
                        <a:lnTo>
                          <a:pt x="5" y="16"/>
                        </a:lnTo>
                        <a:lnTo>
                          <a:pt x="5" y="14"/>
                        </a:lnTo>
                        <a:lnTo>
                          <a:pt x="5" y="12"/>
                        </a:lnTo>
                        <a:lnTo>
                          <a:pt x="7" y="10"/>
                        </a:lnTo>
                        <a:lnTo>
                          <a:pt x="7" y="8"/>
                        </a:lnTo>
                        <a:lnTo>
                          <a:pt x="7" y="6"/>
                        </a:lnTo>
                        <a:lnTo>
                          <a:pt x="9" y="4"/>
                        </a:lnTo>
                        <a:lnTo>
                          <a:pt x="11" y="2"/>
                        </a:lnTo>
                        <a:lnTo>
                          <a:pt x="13" y="0"/>
                        </a:lnTo>
                        <a:lnTo>
                          <a:pt x="15" y="2"/>
                        </a:lnTo>
                        <a:lnTo>
                          <a:pt x="17" y="4"/>
                        </a:lnTo>
                        <a:lnTo>
                          <a:pt x="17" y="6"/>
                        </a:lnTo>
                        <a:lnTo>
                          <a:pt x="19" y="10"/>
                        </a:lnTo>
                        <a:lnTo>
                          <a:pt x="21" y="14"/>
                        </a:lnTo>
                        <a:lnTo>
                          <a:pt x="25" y="20"/>
                        </a:lnTo>
                        <a:lnTo>
                          <a:pt x="26" y="25"/>
                        </a:lnTo>
                        <a:lnTo>
                          <a:pt x="28" y="33"/>
                        </a:lnTo>
                        <a:lnTo>
                          <a:pt x="32" y="41"/>
                        </a:lnTo>
                        <a:lnTo>
                          <a:pt x="34" y="48"/>
                        </a:lnTo>
                        <a:lnTo>
                          <a:pt x="38" y="56"/>
                        </a:lnTo>
                        <a:lnTo>
                          <a:pt x="40" y="66"/>
                        </a:lnTo>
                        <a:lnTo>
                          <a:pt x="44" y="75"/>
                        </a:lnTo>
                        <a:lnTo>
                          <a:pt x="48" y="87"/>
                        </a:lnTo>
                        <a:lnTo>
                          <a:pt x="51" y="96"/>
                        </a:lnTo>
                        <a:lnTo>
                          <a:pt x="53" y="108"/>
                        </a:lnTo>
                        <a:lnTo>
                          <a:pt x="57" y="117"/>
                        </a:lnTo>
                        <a:lnTo>
                          <a:pt x="61" y="129"/>
                        </a:lnTo>
                        <a:lnTo>
                          <a:pt x="65" y="141"/>
                        </a:lnTo>
                        <a:lnTo>
                          <a:pt x="69" y="152"/>
                        </a:lnTo>
                        <a:lnTo>
                          <a:pt x="73" y="164"/>
                        </a:lnTo>
                        <a:lnTo>
                          <a:pt x="76" y="175"/>
                        </a:lnTo>
                        <a:lnTo>
                          <a:pt x="80" y="187"/>
                        </a:lnTo>
                        <a:lnTo>
                          <a:pt x="82" y="198"/>
                        </a:lnTo>
                        <a:lnTo>
                          <a:pt x="86" y="210"/>
                        </a:lnTo>
                        <a:lnTo>
                          <a:pt x="90" y="219"/>
                        </a:lnTo>
                        <a:lnTo>
                          <a:pt x="94" y="231"/>
                        </a:lnTo>
                        <a:lnTo>
                          <a:pt x="96" y="240"/>
                        </a:lnTo>
                        <a:lnTo>
                          <a:pt x="99" y="250"/>
                        </a:lnTo>
                        <a:lnTo>
                          <a:pt x="103" y="260"/>
                        </a:lnTo>
                        <a:lnTo>
                          <a:pt x="105" y="269"/>
                        </a:lnTo>
                        <a:lnTo>
                          <a:pt x="107" y="277"/>
                        </a:lnTo>
                        <a:lnTo>
                          <a:pt x="111" y="286"/>
                        </a:lnTo>
                        <a:lnTo>
                          <a:pt x="113" y="294"/>
                        </a:lnTo>
                        <a:lnTo>
                          <a:pt x="117" y="304"/>
                        </a:lnTo>
                        <a:lnTo>
                          <a:pt x="119" y="311"/>
                        </a:lnTo>
                        <a:lnTo>
                          <a:pt x="122" y="321"/>
                        </a:lnTo>
                        <a:lnTo>
                          <a:pt x="126" y="331"/>
                        </a:lnTo>
                        <a:lnTo>
                          <a:pt x="128" y="340"/>
                        </a:lnTo>
                        <a:lnTo>
                          <a:pt x="132" y="348"/>
                        </a:lnTo>
                        <a:lnTo>
                          <a:pt x="136" y="357"/>
                        </a:lnTo>
                        <a:lnTo>
                          <a:pt x="140" y="367"/>
                        </a:lnTo>
                        <a:lnTo>
                          <a:pt x="142" y="377"/>
                        </a:lnTo>
                        <a:lnTo>
                          <a:pt x="145" y="386"/>
                        </a:lnTo>
                        <a:lnTo>
                          <a:pt x="149" y="394"/>
                        </a:lnTo>
                        <a:lnTo>
                          <a:pt x="153" y="404"/>
                        </a:lnTo>
                        <a:lnTo>
                          <a:pt x="155" y="411"/>
                        </a:lnTo>
                        <a:lnTo>
                          <a:pt x="159" y="419"/>
                        </a:lnTo>
                        <a:lnTo>
                          <a:pt x="163" y="429"/>
                        </a:lnTo>
                        <a:lnTo>
                          <a:pt x="165" y="436"/>
                        </a:lnTo>
                        <a:lnTo>
                          <a:pt x="168" y="444"/>
                        </a:lnTo>
                        <a:lnTo>
                          <a:pt x="170" y="450"/>
                        </a:lnTo>
                        <a:lnTo>
                          <a:pt x="174" y="457"/>
                        </a:lnTo>
                        <a:lnTo>
                          <a:pt x="176" y="463"/>
                        </a:lnTo>
                        <a:lnTo>
                          <a:pt x="178" y="469"/>
                        </a:lnTo>
                        <a:lnTo>
                          <a:pt x="182" y="475"/>
                        </a:lnTo>
                        <a:lnTo>
                          <a:pt x="184" y="478"/>
                        </a:lnTo>
                        <a:lnTo>
                          <a:pt x="186" y="484"/>
                        </a:lnTo>
                        <a:lnTo>
                          <a:pt x="186" y="488"/>
                        </a:lnTo>
                        <a:lnTo>
                          <a:pt x="188" y="490"/>
                        </a:lnTo>
                        <a:lnTo>
                          <a:pt x="190" y="494"/>
                        </a:lnTo>
                        <a:lnTo>
                          <a:pt x="190" y="496"/>
                        </a:lnTo>
                        <a:lnTo>
                          <a:pt x="191" y="500"/>
                        </a:lnTo>
                        <a:lnTo>
                          <a:pt x="191" y="503"/>
                        </a:lnTo>
                        <a:lnTo>
                          <a:pt x="193" y="505"/>
                        </a:lnTo>
                        <a:lnTo>
                          <a:pt x="193" y="509"/>
                        </a:lnTo>
                        <a:lnTo>
                          <a:pt x="193" y="511"/>
                        </a:lnTo>
                        <a:lnTo>
                          <a:pt x="195" y="513"/>
                        </a:lnTo>
                        <a:lnTo>
                          <a:pt x="195" y="517"/>
                        </a:lnTo>
                        <a:lnTo>
                          <a:pt x="193" y="519"/>
                        </a:lnTo>
                        <a:lnTo>
                          <a:pt x="193" y="521"/>
                        </a:lnTo>
                        <a:lnTo>
                          <a:pt x="193" y="523"/>
                        </a:lnTo>
                        <a:lnTo>
                          <a:pt x="191" y="525"/>
                        </a:lnTo>
                        <a:lnTo>
                          <a:pt x="190" y="525"/>
                        </a:lnTo>
                        <a:lnTo>
                          <a:pt x="188" y="526"/>
                        </a:lnTo>
                        <a:lnTo>
                          <a:pt x="186" y="526"/>
                        </a:lnTo>
                        <a:lnTo>
                          <a:pt x="184" y="525"/>
                        </a:lnTo>
                        <a:lnTo>
                          <a:pt x="182" y="525"/>
                        </a:lnTo>
                        <a:lnTo>
                          <a:pt x="180" y="523"/>
                        </a:lnTo>
                        <a:lnTo>
                          <a:pt x="178" y="521"/>
                        </a:lnTo>
                        <a:lnTo>
                          <a:pt x="176" y="519"/>
                        </a:lnTo>
                        <a:lnTo>
                          <a:pt x="172" y="517"/>
                        </a:lnTo>
                        <a:lnTo>
                          <a:pt x="170" y="515"/>
                        </a:lnTo>
                        <a:lnTo>
                          <a:pt x="168" y="511"/>
                        </a:lnTo>
                        <a:lnTo>
                          <a:pt x="165" y="507"/>
                        </a:lnTo>
                        <a:lnTo>
                          <a:pt x="163" y="503"/>
                        </a:lnTo>
                        <a:lnTo>
                          <a:pt x="159" y="500"/>
                        </a:lnTo>
                        <a:lnTo>
                          <a:pt x="157" y="494"/>
                        </a:lnTo>
                        <a:lnTo>
                          <a:pt x="153" y="490"/>
                        </a:lnTo>
                        <a:lnTo>
                          <a:pt x="151" y="484"/>
                        </a:lnTo>
                        <a:lnTo>
                          <a:pt x="147" y="477"/>
                        </a:lnTo>
                        <a:lnTo>
                          <a:pt x="144" y="471"/>
                        </a:lnTo>
                        <a:lnTo>
                          <a:pt x="142" y="465"/>
                        </a:lnTo>
                        <a:lnTo>
                          <a:pt x="138" y="457"/>
                        </a:lnTo>
                        <a:lnTo>
                          <a:pt x="134" y="452"/>
                        </a:lnTo>
                        <a:lnTo>
                          <a:pt x="132" y="444"/>
                        </a:lnTo>
                        <a:lnTo>
                          <a:pt x="128" y="438"/>
                        </a:lnTo>
                        <a:lnTo>
                          <a:pt x="124" y="430"/>
                        </a:lnTo>
                        <a:lnTo>
                          <a:pt x="122" y="423"/>
                        </a:lnTo>
                        <a:lnTo>
                          <a:pt x="119" y="417"/>
                        </a:lnTo>
                        <a:lnTo>
                          <a:pt x="115" y="409"/>
                        </a:lnTo>
                        <a:lnTo>
                          <a:pt x="113" y="402"/>
                        </a:lnTo>
                        <a:lnTo>
                          <a:pt x="109" y="396"/>
                        </a:lnTo>
                        <a:lnTo>
                          <a:pt x="107" y="388"/>
                        </a:lnTo>
                        <a:lnTo>
                          <a:pt x="103" y="381"/>
                        </a:lnTo>
                        <a:lnTo>
                          <a:pt x="99" y="375"/>
                        </a:lnTo>
                        <a:lnTo>
                          <a:pt x="97" y="367"/>
                        </a:lnTo>
                        <a:lnTo>
                          <a:pt x="94" y="359"/>
                        </a:lnTo>
                        <a:lnTo>
                          <a:pt x="92" y="354"/>
                        </a:lnTo>
                        <a:lnTo>
                          <a:pt x="88" y="346"/>
                        </a:lnTo>
                        <a:lnTo>
                          <a:pt x="86" y="338"/>
                        </a:lnTo>
                        <a:lnTo>
                          <a:pt x="82" y="333"/>
                        </a:lnTo>
                        <a:lnTo>
                          <a:pt x="80" y="325"/>
                        </a:lnTo>
                        <a:lnTo>
                          <a:pt x="76" y="319"/>
                        </a:lnTo>
                        <a:lnTo>
                          <a:pt x="74" y="311"/>
                        </a:lnTo>
                        <a:lnTo>
                          <a:pt x="71" y="306"/>
                        </a:lnTo>
                        <a:lnTo>
                          <a:pt x="69" y="298"/>
                        </a:lnTo>
                        <a:lnTo>
                          <a:pt x="65" y="292"/>
                        </a:lnTo>
                        <a:lnTo>
                          <a:pt x="63" y="286"/>
                        </a:lnTo>
                        <a:lnTo>
                          <a:pt x="59" y="279"/>
                        </a:lnTo>
                        <a:lnTo>
                          <a:pt x="57" y="273"/>
                        </a:lnTo>
                        <a:lnTo>
                          <a:pt x="55" y="267"/>
                        </a:lnTo>
                        <a:lnTo>
                          <a:pt x="51" y="261"/>
                        </a:lnTo>
                        <a:close/>
                      </a:path>
                    </a:pathLst>
                  </a:custGeom>
                  <a:solidFill>
                    <a:srgbClr val="DE8C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45" name="Freeform 38"/>
                  <p:cNvSpPr>
                    <a:spLocks noChangeAspect="1"/>
                  </p:cNvSpPr>
                  <p:nvPr/>
                </p:nvSpPr>
                <p:spPr bwMode="auto">
                  <a:xfrm>
                    <a:off x="4178" y="2452"/>
                    <a:ext cx="186" cy="509"/>
                  </a:xfrm>
                  <a:custGeom>
                    <a:avLst/>
                    <a:gdLst>
                      <a:gd name="T0" fmla="*/ 47 w 186"/>
                      <a:gd name="T1" fmla="*/ 235 h 509"/>
                      <a:gd name="T2" fmla="*/ 40 w 186"/>
                      <a:gd name="T3" fmla="*/ 217 h 509"/>
                      <a:gd name="T4" fmla="*/ 32 w 186"/>
                      <a:gd name="T5" fmla="*/ 198 h 509"/>
                      <a:gd name="T6" fmla="*/ 26 w 186"/>
                      <a:gd name="T7" fmla="*/ 179 h 509"/>
                      <a:gd name="T8" fmla="*/ 21 w 186"/>
                      <a:gd name="T9" fmla="*/ 160 h 509"/>
                      <a:gd name="T10" fmla="*/ 15 w 186"/>
                      <a:gd name="T11" fmla="*/ 142 h 509"/>
                      <a:gd name="T12" fmla="*/ 11 w 186"/>
                      <a:gd name="T13" fmla="*/ 125 h 509"/>
                      <a:gd name="T14" fmla="*/ 7 w 186"/>
                      <a:gd name="T15" fmla="*/ 108 h 509"/>
                      <a:gd name="T16" fmla="*/ 3 w 186"/>
                      <a:gd name="T17" fmla="*/ 94 h 509"/>
                      <a:gd name="T18" fmla="*/ 1 w 186"/>
                      <a:gd name="T19" fmla="*/ 81 h 509"/>
                      <a:gd name="T20" fmla="*/ 0 w 186"/>
                      <a:gd name="T21" fmla="*/ 69 h 509"/>
                      <a:gd name="T22" fmla="*/ 0 w 186"/>
                      <a:gd name="T23" fmla="*/ 60 h 509"/>
                      <a:gd name="T24" fmla="*/ 0 w 186"/>
                      <a:gd name="T25" fmla="*/ 50 h 509"/>
                      <a:gd name="T26" fmla="*/ 0 w 186"/>
                      <a:gd name="T27" fmla="*/ 41 h 509"/>
                      <a:gd name="T28" fmla="*/ 0 w 186"/>
                      <a:gd name="T29" fmla="*/ 31 h 509"/>
                      <a:gd name="T30" fmla="*/ 0 w 186"/>
                      <a:gd name="T31" fmla="*/ 23 h 509"/>
                      <a:gd name="T32" fmla="*/ 1 w 186"/>
                      <a:gd name="T33" fmla="*/ 16 h 509"/>
                      <a:gd name="T34" fmla="*/ 3 w 186"/>
                      <a:gd name="T35" fmla="*/ 10 h 509"/>
                      <a:gd name="T36" fmla="*/ 5 w 186"/>
                      <a:gd name="T37" fmla="*/ 6 h 509"/>
                      <a:gd name="T38" fmla="*/ 7 w 186"/>
                      <a:gd name="T39" fmla="*/ 2 h 509"/>
                      <a:gd name="T40" fmla="*/ 13 w 186"/>
                      <a:gd name="T41" fmla="*/ 2 h 509"/>
                      <a:gd name="T42" fmla="*/ 19 w 186"/>
                      <a:gd name="T43" fmla="*/ 14 h 509"/>
                      <a:gd name="T44" fmla="*/ 26 w 186"/>
                      <a:gd name="T45" fmla="*/ 33 h 509"/>
                      <a:gd name="T46" fmla="*/ 34 w 186"/>
                      <a:gd name="T47" fmla="*/ 56 h 509"/>
                      <a:gd name="T48" fmla="*/ 44 w 186"/>
                      <a:gd name="T49" fmla="*/ 85 h 509"/>
                      <a:gd name="T50" fmla="*/ 55 w 186"/>
                      <a:gd name="T51" fmla="*/ 117 h 509"/>
                      <a:gd name="T52" fmla="*/ 65 w 186"/>
                      <a:gd name="T53" fmla="*/ 150 h 509"/>
                      <a:gd name="T54" fmla="*/ 76 w 186"/>
                      <a:gd name="T55" fmla="*/ 185 h 509"/>
                      <a:gd name="T56" fmla="*/ 86 w 186"/>
                      <a:gd name="T57" fmla="*/ 219 h 509"/>
                      <a:gd name="T58" fmla="*/ 95 w 186"/>
                      <a:gd name="T59" fmla="*/ 250 h 509"/>
                      <a:gd name="T60" fmla="*/ 105 w 186"/>
                      <a:gd name="T61" fmla="*/ 277 h 509"/>
                      <a:gd name="T62" fmla="*/ 113 w 186"/>
                      <a:gd name="T63" fmla="*/ 302 h 509"/>
                      <a:gd name="T64" fmla="*/ 122 w 186"/>
                      <a:gd name="T65" fmla="*/ 327 h 509"/>
                      <a:gd name="T66" fmla="*/ 132 w 186"/>
                      <a:gd name="T67" fmla="*/ 354 h 509"/>
                      <a:gd name="T68" fmla="*/ 142 w 186"/>
                      <a:gd name="T69" fmla="*/ 379 h 509"/>
                      <a:gd name="T70" fmla="*/ 151 w 186"/>
                      <a:gd name="T71" fmla="*/ 402 h 509"/>
                      <a:gd name="T72" fmla="*/ 159 w 186"/>
                      <a:gd name="T73" fmla="*/ 423 h 509"/>
                      <a:gd name="T74" fmla="*/ 166 w 186"/>
                      <a:gd name="T75" fmla="*/ 442 h 509"/>
                      <a:gd name="T76" fmla="*/ 172 w 186"/>
                      <a:gd name="T77" fmla="*/ 457 h 509"/>
                      <a:gd name="T78" fmla="*/ 178 w 186"/>
                      <a:gd name="T79" fmla="*/ 469 h 509"/>
                      <a:gd name="T80" fmla="*/ 180 w 186"/>
                      <a:gd name="T81" fmla="*/ 475 h 509"/>
                      <a:gd name="T82" fmla="*/ 184 w 186"/>
                      <a:gd name="T83" fmla="*/ 482 h 509"/>
                      <a:gd name="T84" fmla="*/ 186 w 186"/>
                      <a:gd name="T85" fmla="*/ 492 h 509"/>
                      <a:gd name="T86" fmla="*/ 186 w 186"/>
                      <a:gd name="T87" fmla="*/ 499 h 509"/>
                      <a:gd name="T88" fmla="*/ 186 w 186"/>
                      <a:gd name="T89" fmla="*/ 505 h 509"/>
                      <a:gd name="T90" fmla="*/ 182 w 186"/>
                      <a:gd name="T91" fmla="*/ 509 h 509"/>
                      <a:gd name="T92" fmla="*/ 176 w 186"/>
                      <a:gd name="T93" fmla="*/ 507 h 509"/>
                      <a:gd name="T94" fmla="*/ 170 w 186"/>
                      <a:gd name="T95" fmla="*/ 503 h 509"/>
                      <a:gd name="T96" fmla="*/ 165 w 186"/>
                      <a:gd name="T97" fmla="*/ 496 h 509"/>
                      <a:gd name="T98" fmla="*/ 157 w 186"/>
                      <a:gd name="T99" fmla="*/ 484 h 509"/>
                      <a:gd name="T100" fmla="*/ 147 w 186"/>
                      <a:gd name="T101" fmla="*/ 469 h 509"/>
                      <a:gd name="T102" fmla="*/ 138 w 186"/>
                      <a:gd name="T103" fmla="*/ 450 h 509"/>
                      <a:gd name="T104" fmla="*/ 128 w 186"/>
                      <a:gd name="T105" fmla="*/ 430 h 509"/>
                      <a:gd name="T106" fmla="*/ 120 w 186"/>
                      <a:gd name="T107" fmla="*/ 409 h 509"/>
                      <a:gd name="T108" fmla="*/ 111 w 186"/>
                      <a:gd name="T109" fmla="*/ 388 h 509"/>
                      <a:gd name="T110" fmla="*/ 101 w 186"/>
                      <a:gd name="T111" fmla="*/ 367 h 509"/>
                      <a:gd name="T112" fmla="*/ 94 w 186"/>
                      <a:gd name="T113" fmla="*/ 346 h 509"/>
                      <a:gd name="T114" fmla="*/ 84 w 186"/>
                      <a:gd name="T115" fmla="*/ 325 h 509"/>
                      <a:gd name="T116" fmla="*/ 76 w 186"/>
                      <a:gd name="T117" fmla="*/ 304 h 509"/>
                      <a:gd name="T118" fmla="*/ 69 w 186"/>
                      <a:gd name="T119" fmla="*/ 284 h 509"/>
                      <a:gd name="T120" fmla="*/ 61 w 186"/>
                      <a:gd name="T121" fmla="*/ 265 h 509"/>
                      <a:gd name="T122" fmla="*/ 51 w 186"/>
                      <a:gd name="T123" fmla="*/ 248 h 5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86"/>
                      <a:gd name="T187" fmla="*/ 0 h 509"/>
                      <a:gd name="T188" fmla="*/ 186 w 186"/>
                      <a:gd name="T189" fmla="*/ 509 h 5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86" h="509">
                        <a:moveTo>
                          <a:pt x="51" y="248"/>
                        </a:moveTo>
                        <a:lnTo>
                          <a:pt x="49" y="242"/>
                        </a:lnTo>
                        <a:lnTo>
                          <a:pt x="47" y="235"/>
                        </a:lnTo>
                        <a:lnTo>
                          <a:pt x="46" y="229"/>
                        </a:lnTo>
                        <a:lnTo>
                          <a:pt x="42" y="223"/>
                        </a:lnTo>
                        <a:lnTo>
                          <a:pt x="40" y="217"/>
                        </a:lnTo>
                        <a:lnTo>
                          <a:pt x="38" y="211"/>
                        </a:lnTo>
                        <a:lnTo>
                          <a:pt x="36" y="204"/>
                        </a:lnTo>
                        <a:lnTo>
                          <a:pt x="32" y="198"/>
                        </a:lnTo>
                        <a:lnTo>
                          <a:pt x="30" y="192"/>
                        </a:lnTo>
                        <a:lnTo>
                          <a:pt x="28" y="185"/>
                        </a:lnTo>
                        <a:lnTo>
                          <a:pt x="26" y="179"/>
                        </a:lnTo>
                        <a:lnTo>
                          <a:pt x="24" y="173"/>
                        </a:lnTo>
                        <a:lnTo>
                          <a:pt x="23" y="167"/>
                        </a:lnTo>
                        <a:lnTo>
                          <a:pt x="21" y="160"/>
                        </a:lnTo>
                        <a:lnTo>
                          <a:pt x="19" y="154"/>
                        </a:lnTo>
                        <a:lnTo>
                          <a:pt x="17" y="148"/>
                        </a:lnTo>
                        <a:lnTo>
                          <a:pt x="15" y="142"/>
                        </a:lnTo>
                        <a:lnTo>
                          <a:pt x="15" y="137"/>
                        </a:lnTo>
                        <a:lnTo>
                          <a:pt x="13" y="131"/>
                        </a:lnTo>
                        <a:lnTo>
                          <a:pt x="11" y="125"/>
                        </a:lnTo>
                        <a:lnTo>
                          <a:pt x="9" y="119"/>
                        </a:lnTo>
                        <a:lnTo>
                          <a:pt x="9" y="114"/>
                        </a:lnTo>
                        <a:lnTo>
                          <a:pt x="7" y="108"/>
                        </a:lnTo>
                        <a:lnTo>
                          <a:pt x="7" y="104"/>
                        </a:lnTo>
                        <a:lnTo>
                          <a:pt x="5" y="98"/>
                        </a:lnTo>
                        <a:lnTo>
                          <a:pt x="3" y="94"/>
                        </a:lnTo>
                        <a:lnTo>
                          <a:pt x="3" y="89"/>
                        </a:lnTo>
                        <a:lnTo>
                          <a:pt x="3" y="85"/>
                        </a:lnTo>
                        <a:lnTo>
                          <a:pt x="1" y="81"/>
                        </a:lnTo>
                        <a:lnTo>
                          <a:pt x="1" y="77"/>
                        </a:lnTo>
                        <a:lnTo>
                          <a:pt x="1" y="73"/>
                        </a:lnTo>
                        <a:lnTo>
                          <a:pt x="0" y="69"/>
                        </a:lnTo>
                        <a:lnTo>
                          <a:pt x="0" y="66"/>
                        </a:lnTo>
                        <a:lnTo>
                          <a:pt x="0" y="62"/>
                        </a:lnTo>
                        <a:lnTo>
                          <a:pt x="0" y="60"/>
                        </a:lnTo>
                        <a:lnTo>
                          <a:pt x="0" y="56"/>
                        </a:lnTo>
                        <a:lnTo>
                          <a:pt x="0" y="52"/>
                        </a:lnTo>
                        <a:lnTo>
                          <a:pt x="0" y="50"/>
                        </a:lnTo>
                        <a:lnTo>
                          <a:pt x="0" y="46"/>
                        </a:lnTo>
                        <a:lnTo>
                          <a:pt x="0" y="43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5"/>
                        </a:lnTo>
                        <a:lnTo>
                          <a:pt x="0" y="31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3"/>
                        </a:lnTo>
                        <a:lnTo>
                          <a:pt x="1" y="21"/>
                        </a:lnTo>
                        <a:lnTo>
                          <a:pt x="1" y="19"/>
                        </a:lnTo>
                        <a:lnTo>
                          <a:pt x="1" y="16"/>
                        </a:lnTo>
                        <a:lnTo>
                          <a:pt x="1" y="14"/>
                        </a:lnTo>
                        <a:lnTo>
                          <a:pt x="3" y="12"/>
                        </a:lnTo>
                        <a:lnTo>
                          <a:pt x="3" y="10"/>
                        </a:lnTo>
                        <a:lnTo>
                          <a:pt x="3" y="8"/>
                        </a:lnTo>
                        <a:lnTo>
                          <a:pt x="5" y="8"/>
                        </a:lnTo>
                        <a:lnTo>
                          <a:pt x="5" y="6"/>
                        </a:lnTo>
                        <a:lnTo>
                          <a:pt x="5" y="4"/>
                        </a:lnTo>
                        <a:lnTo>
                          <a:pt x="7" y="4"/>
                        </a:lnTo>
                        <a:lnTo>
                          <a:pt x="7" y="2"/>
                        </a:lnTo>
                        <a:lnTo>
                          <a:pt x="9" y="0"/>
                        </a:lnTo>
                        <a:lnTo>
                          <a:pt x="11" y="0"/>
                        </a:lnTo>
                        <a:lnTo>
                          <a:pt x="13" y="2"/>
                        </a:lnTo>
                        <a:lnTo>
                          <a:pt x="15" y="6"/>
                        </a:lnTo>
                        <a:lnTo>
                          <a:pt x="17" y="10"/>
                        </a:lnTo>
                        <a:lnTo>
                          <a:pt x="19" y="14"/>
                        </a:lnTo>
                        <a:lnTo>
                          <a:pt x="21" y="19"/>
                        </a:lnTo>
                        <a:lnTo>
                          <a:pt x="23" y="25"/>
                        </a:lnTo>
                        <a:lnTo>
                          <a:pt x="26" y="33"/>
                        </a:lnTo>
                        <a:lnTo>
                          <a:pt x="28" y="39"/>
                        </a:lnTo>
                        <a:lnTo>
                          <a:pt x="32" y="48"/>
                        </a:lnTo>
                        <a:lnTo>
                          <a:pt x="34" y="56"/>
                        </a:lnTo>
                        <a:lnTo>
                          <a:pt x="38" y="66"/>
                        </a:lnTo>
                        <a:lnTo>
                          <a:pt x="42" y="75"/>
                        </a:lnTo>
                        <a:lnTo>
                          <a:pt x="44" y="85"/>
                        </a:lnTo>
                        <a:lnTo>
                          <a:pt x="47" y="96"/>
                        </a:lnTo>
                        <a:lnTo>
                          <a:pt x="51" y="106"/>
                        </a:lnTo>
                        <a:lnTo>
                          <a:pt x="55" y="117"/>
                        </a:lnTo>
                        <a:lnTo>
                          <a:pt x="59" y="129"/>
                        </a:lnTo>
                        <a:lnTo>
                          <a:pt x="61" y="140"/>
                        </a:lnTo>
                        <a:lnTo>
                          <a:pt x="65" y="150"/>
                        </a:lnTo>
                        <a:lnTo>
                          <a:pt x="69" y="162"/>
                        </a:lnTo>
                        <a:lnTo>
                          <a:pt x="72" y="173"/>
                        </a:lnTo>
                        <a:lnTo>
                          <a:pt x="76" y="185"/>
                        </a:lnTo>
                        <a:lnTo>
                          <a:pt x="80" y="196"/>
                        </a:lnTo>
                        <a:lnTo>
                          <a:pt x="84" y="208"/>
                        </a:lnTo>
                        <a:lnTo>
                          <a:pt x="86" y="219"/>
                        </a:lnTo>
                        <a:lnTo>
                          <a:pt x="90" y="229"/>
                        </a:lnTo>
                        <a:lnTo>
                          <a:pt x="94" y="238"/>
                        </a:lnTo>
                        <a:lnTo>
                          <a:pt x="95" y="250"/>
                        </a:lnTo>
                        <a:lnTo>
                          <a:pt x="99" y="259"/>
                        </a:lnTo>
                        <a:lnTo>
                          <a:pt x="101" y="267"/>
                        </a:lnTo>
                        <a:lnTo>
                          <a:pt x="105" y="277"/>
                        </a:lnTo>
                        <a:lnTo>
                          <a:pt x="107" y="284"/>
                        </a:lnTo>
                        <a:lnTo>
                          <a:pt x="111" y="292"/>
                        </a:lnTo>
                        <a:lnTo>
                          <a:pt x="113" y="302"/>
                        </a:lnTo>
                        <a:lnTo>
                          <a:pt x="117" y="309"/>
                        </a:lnTo>
                        <a:lnTo>
                          <a:pt x="118" y="319"/>
                        </a:lnTo>
                        <a:lnTo>
                          <a:pt x="122" y="327"/>
                        </a:lnTo>
                        <a:lnTo>
                          <a:pt x="126" y="336"/>
                        </a:lnTo>
                        <a:lnTo>
                          <a:pt x="128" y="344"/>
                        </a:lnTo>
                        <a:lnTo>
                          <a:pt x="132" y="354"/>
                        </a:lnTo>
                        <a:lnTo>
                          <a:pt x="134" y="361"/>
                        </a:lnTo>
                        <a:lnTo>
                          <a:pt x="138" y="369"/>
                        </a:lnTo>
                        <a:lnTo>
                          <a:pt x="142" y="379"/>
                        </a:lnTo>
                        <a:lnTo>
                          <a:pt x="143" y="386"/>
                        </a:lnTo>
                        <a:lnTo>
                          <a:pt x="147" y="394"/>
                        </a:lnTo>
                        <a:lnTo>
                          <a:pt x="151" y="402"/>
                        </a:lnTo>
                        <a:lnTo>
                          <a:pt x="153" y="409"/>
                        </a:lnTo>
                        <a:lnTo>
                          <a:pt x="157" y="417"/>
                        </a:lnTo>
                        <a:lnTo>
                          <a:pt x="159" y="423"/>
                        </a:lnTo>
                        <a:lnTo>
                          <a:pt x="161" y="430"/>
                        </a:lnTo>
                        <a:lnTo>
                          <a:pt x="165" y="436"/>
                        </a:lnTo>
                        <a:lnTo>
                          <a:pt x="166" y="442"/>
                        </a:lnTo>
                        <a:lnTo>
                          <a:pt x="168" y="448"/>
                        </a:lnTo>
                        <a:lnTo>
                          <a:pt x="170" y="453"/>
                        </a:lnTo>
                        <a:lnTo>
                          <a:pt x="172" y="457"/>
                        </a:lnTo>
                        <a:lnTo>
                          <a:pt x="174" y="461"/>
                        </a:lnTo>
                        <a:lnTo>
                          <a:pt x="176" y="465"/>
                        </a:lnTo>
                        <a:lnTo>
                          <a:pt x="178" y="469"/>
                        </a:lnTo>
                        <a:lnTo>
                          <a:pt x="178" y="471"/>
                        </a:lnTo>
                        <a:lnTo>
                          <a:pt x="180" y="473"/>
                        </a:lnTo>
                        <a:lnTo>
                          <a:pt x="180" y="475"/>
                        </a:lnTo>
                        <a:lnTo>
                          <a:pt x="180" y="476"/>
                        </a:lnTo>
                        <a:lnTo>
                          <a:pt x="182" y="480"/>
                        </a:lnTo>
                        <a:lnTo>
                          <a:pt x="184" y="482"/>
                        </a:lnTo>
                        <a:lnTo>
                          <a:pt x="184" y="486"/>
                        </a:lnTo>
                        <a:lnTo>
                          <a:pt x="184" y="488"/>
                        </a:lnTo>
                        <a:lnTo>
                          <a:pt x="186" y="492"/>
                        </a:lnTo>
                        <a:lnTo>
                          <a:pt x="186" y="494"/>
                        </a:lnTo>
                        <a:lnTo>
                          <a:pt x="186" y="498"/>
                        </a:lnTo>
                        <a:lnTo>
                          <a:pt x="186" y="499"/>
                        </a:lnTo>
                        <a:lnTo>
                          <a:pt x="186" y="501"/>
                        </a:lnTo>
                        <a:lnTo>
                          <a:pt x="186" y="503"/>
                        </a:lnTo>
                        <a:lnTo>
                          <a:pt x="186" y="505"/>
                        </a:lnTo>
                        <a:lnTo>
                          <a:pt x="184" y="505"/>
                        </a:lnTo>
                        <a:lnTo>
                          <a:pt x="184" y="507"/>
                        </a:lnTo>
                        <a:lnTo>
                          <a:pt x="182" y="509"/>
                        </a:lnTo>
                        <a:lnTo>
                          <a:pt x="180" y="509"/>
                        </a:lnTo>
                        <a:lnTo>
                          <a:pt x="178" y="509"/>
                        </a:lnTo>
                        <a:lnTo>
                          <a:pt x="176" y="507"/>
                        </a:lnTo>
                        <a:lnTo>
                          <a:pt x="174" y="507"/>
                        </a:lnTo>
                        <a:lnTo>
                          <a:pt x="172" y="505"/>
                        </a:lnTo>
                        <a:lnTo>
                          <a:pt x="170" y="503"/>
                        </a:lnTo>
                        <a:lnTo>
                          <a:pt x="168" y="501"/>
                        </a:lnTo>
                        <a:lnTo>
                          <a:pt x="166" y="499"/>
                        </a:lnTo>
                        <a:lnTo>
                          <a:pt x="165" y="496"/>
                        </a:lnTo>
                        <a:lnTo>
                          <a:pt x="163" y="492"/>
                        </a:lnTo>
                        <a:lnTo>
                          <a:pt x="159" y="488"/>
                        </a:lnTo>
                        <a:lnTo>
                          <a:pt x="157" y="484"/>
                        </a:lnTo>
                        <a:lnTo>
                          <a:pt x="155" y="480"/>
                        </a:lnTo>
                        <a:lnTo>
                          <a:pt x="151" y="475"/>
                        </a:lnTo>
                        <a:lnTo>
                          <a:pt x="147" y="469"/>
                        </a:lnTo>
                        <a:lnTo>
                          <a:pt x="145" y="463"/>
                        </a:lnTo>
                        <a:lnTo>
                          <a:pt x="142" y="455"/>
                        </a:lnTo>
                        <a:lnTo>
                          <a:pt x="138" y="450"/>
                        </a:lnTo>
                        <a:lnTo>
                          <a:pt x="136" y="444"/>
                        </a:lnTo>
                        <a:lnTo>
                          <a:pt x="132" y="436"/>
                        </a:lnTo>
                        <a:lnTo>
                          <a:pt x="128" y="430"/>
                        </a:lnTo>
                        <a:lnTo>
                          <a:pt x="126" y="423"/>
                        </a:lnTo>
                        <a:lnTo>
                          <a:pt x="122" y="415"/>
                        </a:lnTo>
                        <a:lnTo>
                          <a:pt x="120" y="409"/>
                        </a:lnTo>
                        <a:lnTo>
                          <a:pt x="117" y="402"/>
                        </a:lnTo>
                        <a:lnTo>
                          <a:pt x="113" y="394"/>
                        </a:lnTo>
                        <a:lnTo>
                          <a:pt x="111" y="388"/>
                        </a:lnTo>
                        <a:lnTo>
                          <a:pt x="107" y="380"/>
                        </a:lnTo>
                        <a:lnTo>
                          <a:pt x="105" y="373"/>
                        </a:lnTo>
                        <a:lnTo>
                          <a:pt x="101" y="367"/>
                        </a:lnTo>
                        <a:lnTo>
                          <a:pt x="99" y="359"/>
                        </a:lnTo>
                        <a:lnTo>
                          <a:pt x="95" y="352"/>
                        </a:lnTo>
                        <a:lnTo>
                          <a:pt x="94" y="346"/>
                        </a:lnTo>
                        <a:lnTo>
                          <a:pt x="90" y="338"/>
                        </a:lnTo>
                        <a:lnTo>
                          <a:pt x="88" y="332"/>
                        </a:lnTo>
                        <a:lnTo>
                          <a:pt x="84" y="325"/>
                        </a:lnTo>
                        <a:lnTo>
                          <a:pt x="82" y="317"/>
                        </a:lnTo>
                        <a:lnTo>
                          <a:pt x="78" y="311"/>
                        </a:lnTo>
                        <a:lnTo>
                          <a:pt x="76" y="304"/>
                        </a:lnTo>
                        <a:lnTo>
                          <a:pt x="74" y="298"/>
                        </a:lnTo>
                        <a:lnTo>
                          <a:pt x="71" y="290"/>
                        </a:lnTo>
                        <a:lnTo>
                          <a:pt x="69" y="284"/>
                        </a:lnTo>
                        <a:lnTo>
                          <a:pt x="65" y="279"/>
                        </a:lnTo>
                        <a:lnTo>
                          <a:pt x="63" y="271"/>
                        </a:lnTo>
                        <a:lnTo>
                          <a:pt x="61" y="265"/>
                        </a:lnTo>
                        <a:lnTo>
                          <a:pt x="57" y="259"/>
                        </a:lnTo>
                        <a:lnTo>
                          <a:pt x="55" y="254"/>
                        </a:lnTo>
                        <a:lnTo>
                          <a:pt x="51" y="248"/>
                        </a:lnTo>
                        <a:close/>
                      </a:path>
                    </a:pathLst>
                  </a:custGeom>
                  <a:solidFill>
                    <a:srgbClr val="E596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46" name="Freeform 39"/>
                  <p:cNvSpPr>
                    <a:spLocks noChangeAspect="1"/>
                  </p:cNvSpPr>
                  <p:nvPr/>
                </p:nvSpPr>
                <p:spPr bwMode="auto">
                  <a:xfrm>
                    <a:off x="4178" y="2454"/>
                    <a:ext cx="180" cy="492"/>
                  </a:xfrm>
                  <a:custGeom>
                    <a:avLst/>
                    <a:gdLst>
                      <a:gd name="T0" fmla="*/ 49 w 180"/>
                      <a:gd name="T1" fmla="*/ 221 h 492"/>
                      <a:gd name="T2" fmla="*/ 42 w 180"/>
                      <a:gd name="T3" fmla="*/ 204 h 492"/>
                      <a:gd name="T4" fmla="*/ 34 w 180"/>
                      <a:gd name="T5" fmla="*/ 185 h 492"/>
                      <a:gd name="T6" fmla="*/ 28 w 180"/>
                      <a:gd name="T7" fmla="*/ 165 h 492"/>
                      <a:gd name="T8" fmla="*/ 23 w 180"/>
                      <a:gd name="T9" fmla="*/ 148 h 492"/>
                      <a:gd name="T10" fmla="*/ 17 w 180"/>
                      <a:gd name="T11" fmla="*/ 129 h 492"/>
                      <a:gd name="T12" fmla="*/ 13 w 180"/>
                      <a:gd name="T13" fmla="*/ 112 h 492"/>
                      <a:gd name="T14" fmla="*/ 9 w 180"/>
                      <a:gd name="T15" fmla="*/ 96 h 492"/>
                      <a:gd name="T16" fmla="*/ 5 w 180"/>
                      <a:gd name="T17" fmla="*/ 81 h 492"/>
                      <a:gd name="T18" fmla="*/ 3 w 180"/>
                      <a:gd name="T19" fmla="*/ 69 h 492"/>
                      <a:gd name="T20" fmla="*/ 1 w 180"/>
                      <a:gd name="T21" fmla="*/ 58 h 492"/>
                      <a:gd name="T22" fmla="*/ 1 w 180"/>
                      <a:gd name="T23" fmla="*/ 48 h 492"/>
                      <a:gd name="T24" fmla="*/ 1 w 180"/>
                      <a:gd name="T25" fmla="*/ 39 h 492"/>
                      <a:gd name="T26" fmla="*/ 0 w 180"/>
                      <a:gd name="T27" fmla="*/ 31 h 492"/>
                      <a:gd name="T28" fmla="*/ 0 w 180"/>
                      <a:gd name="T29" fmla="*/ 23 h 492"/>
                      <a:gd name="T30" fmla="*/ 1 w 180"/>
                      <a:gd name="T31" fmla="*/ 17 h 492"/>
                      <a:gd name="T32" fmla="*/ 1 w 180"/>
                      <a:gd name="T33" fmla="*/ 12 h 492"/>
                      <a:gd name="T34" fmla="*/ 3 w 180"/>
                      <a:gd name="T35" fmla="*/ 6 h 492"/>
                      <a:gd name="T36" fmla="*/ 5 w 180"/>
                      <a:gd name="T37" fmla="*/ 2 h 492"/>
                      <a:gd name="T38" fmla="*/ 9 w 180"/>
                      <a:gd name="T39" fmla="*/ 0 h 492"/>
                      <a:gd name="T40" fmla="*/ 15 w 180"/>
                      <a:gd name="T41" fmla="*/ 6 h 492"/>
                      <a:gd name="T42" fmla="*/ 21 w 180"/>
                      <a:gd name="T43" fmla="*/ 19 h 492"/>
                      <a:gd name="T44" fmla="*/ 28 w 180"/>
                      <a:gd name="T45" fmla="*/ 39 h 492"/>
                      <a:gd name="T46" fmla="*/ 36 w 180"/>
                      <a:gd name="T47" fmla="*/ 65 h 492"/>
                      <a:gd name="T48" fmla="*/ 47 w 180"/>
                      <a:gd name="T49" fmla="*/ 94 h 492"/>
                      <a:gd name="T50" fmla="*/ 57 w 180"/>
                      <a:gd name="T51" fmla="*/ 127 h 492"/>
                      <a:gd name="T52" fmla="*/ 69 w 180"/>
                      <a:gd name="T53" fmla="*/ 161 h 492"/>
                      <a:gd name="T54" fmla="*/ 78 w 180"/>
                      <a:gd name="T55" fmla="*/ 194 h 492"/>
                      <a:gd name="T56" fmla="*/ 90 w 180"/>
                      <a:gd name="T57" fmla="*/ 227 h 492"/>
                      <a:gd name="T58" fmla="*/ 99 w 180"/>
                      <a:gd name="T59" fmla="*/ 257 h 492"/>
                      <a:gd name="T60" fmla="*/ 107 w 180"/>
                      <a:gd name="T61" fmla="*/ 282 h 492"/>
                      <a:gd name="T62" fmla="*/ 115 w 180"/>
                      <a:gd name="T63" fmla="*/ 307 h 492"/>
                      <a:gd name="T64" fmla="*/ 124 w 180"/>
                      <a:gd name="T65" fmla="*/ 332 h 492"/>
                      <a:gd name="T66" fmla="*/ 132 w 180"/>
                      <a:gd name="T67" fmla="*/ 355 h 492"/>
                      <a:gd name="T68" fmla="*/ 142 w 180"/>
                      <a:gd name="T69" fmla="*/ 378 h 492"/>
                      <a:gd name="T70" fmla="*/ 149 w 180"/>
                      <a:gd name="T71" fmla="*/ 398 h 492"/>
                      <a:gd name="T72" fmla="*/ 157 w 180"/>
                      <a:gd name="T73" fmla="*/ 417 h 492"/>
                      <a:gd name="T74" fmla="*/ 163 w 180"/>
                      <a:gd name="T75" fmla="*/ 432 h 492"/>
                      <a:gd name="T76" fmla="*/ 166 w 180"/>
                      <a:gd name="T77" fmla="*/ 444 h 492"/>
                      <a:gd name="T78" fmla="*/ 170 w 180"/>
                      <a:gd name="T79" fmla="*/ 453 h 492"/>
                      <a:gd name="T80" fmla="*/ 174 w 180"/>
                      <a:gd name="T81" fmla="*/ 461 h 492"/>
                      <a:gd name="T82" fmla="*/ 178 w 180"/>
                      <a:gd name="T83" fmla="*/ 469 h 492"/>
                      <a:gd name="T84" fmla="*/ 180 w 180"/>
                      <a:gd name="T85" fmla="*/ 478 h 492"/>
                      <a:gd name="T86" fmla="*/ 180 w 180"/>
                      <a:gd name="T87" fmla="*/ 484 h 492"/>
                      <a:gd name="T88" fmla="*/ 180 w 180"/>
                      <a:gd name="T89" fmla="*/ 490 h 492"/>
                      <a:gd name="T90" fmla="*/ 176 w 180"/>
                      <a:gd name="T91" fmla="*/ 492 h 492"/>
                      <a:gd name="T92" fmla="*/ 170 w 180"/>
                      <a:gd name="T93" fmla="*/ 490 h 492"/>
                      <a:gd name="T94" fmla="*/ 165 w 180"/>
                      <a:gd name="T95" fmla="*/ 484 h 492"/>
                      <a:gd name="T96" fmla="*/ 159 w 180"/>
                      <a:gd name="T97" fmla="*/ 474 h 492"/>
                      <a:gd name="T98" fmla="*/ 151 w 180"/>
                      <a:gd name="T99" fmla="*/ 461 h 492"/>
                      <a:gd name="T100" fmla="*/ 142 w 180"/>
                      <a:gd name="T101" fmla="*/ 442 h 492"/>
                      <a:gd name="T102" fmla="*/ 132 w 180"/>
                      <a:gd name="T103" fmla="*/ 423 h 492"/>
                      <a:gd name="T104" fmla="*/ 122 w 180"/>
                      <a:gd name="T105" fmla="*/ 401 h 492"/>
                      <a:gd name="T106" fmla="*/ 115 w 180"/>
                      <a:gd name="T107" fmla="*/ 380 h 492"/>
                      <a:gd name="T108" fmla="*/ 105 w 180"/>
                      <a:gd name="T109" fmla="*/ 359 h 492"/>
                      <a:gd name="T110" fmla="*/ 97 w 180"/>
                      <a:gd name="T111" fmla="*/ 338 h 492"/>
                      <a:gd name="T112" fmla="*/ 88 w 180"/>
                      <a:gd name="T113" fmla="*/ 317 h 492"/>
                      <a:gd name="T114" fmla="*/ 80 w 180"/>
                      <a:gd name="T115" fmla="*/ 296 h 492"/>
                      <a:gd name="T116" fmla="*/ 72 w 180"/>
                      <a:gd name="T117" fmla="*/ 277 h 492"/>
                      <a:gd name="T118" fmla="*/ 65 w 180"/>
                      <a:gd name="T119" fmla="*/ 257 h 492"/>
                      <a:gd name="T120" fmla="*/ 57 w 180"/>
                      <a:gd name="T121" fmla="*/ 238 h 492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w 180"/>
                      <a:gd name="T184" fmla="*/ 0 h 492"/>
                      <a:gd name="T185" fmla="*/ 180 w 180"/>
                      <a:gd name="T186" fmla="*/ 492 h 492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T183" t="T184" r="T185" b="T186"/>
                    <a:pathLst>
                      <a:path w="180" h="492">
                        <a:moveTo>
                          <a:pt x="53" y="233"/>
                        </a:moveTo>
                        <a:lnTo>
                          <a:pt x="51" y="227"/>
                        </a:lnTo>
                        <a:lnTo>
                          <a:pt x="49" y="221"/>
                        </a:lnTo>
                        <a:lnTo>
                          <a:pt x="46" y="215"/>
                        </a:lnTo>
                        <a:lnTo>
                          <a:pt x="44" y="209"/>
                        </a:lnTo>
                        <a:lnTo>
                          <a:pt x="42" y="204"/>
                        </a:lnTo>
                        <a:lnTo>
                          <a:pt x="40" y="196"/>
                        </a:lnTo>
                        <a:lnTo>
                          <a:pt x="36" y="190"/>
                        </a:lnTo>
                        <a:lnTo>
                          <a:pt x="34" y="185"/>
                        </a:lnTo>
                        <a:lnTo>
                          <a:pt x="32" y="179"/>
                        </a:lnTo>
                        <a:lnTo>
                          <a:pt x="30" y="171"/>
                        </a:lnTo>
                        <a:lnTo>
                          <a:pt x="28" y="165"/>
                        </a:lnTo>
                        <a:lnTo>
                          <a:pt x="26" y="160"/>
                        </a:lnTo>
                        <a:lnTo>
                          <a:pt x="24" y="154"/>
                        </a:lnTo>
                        <a:lnTo>
                          <a:pt x="23" y="148"/>
                        </a:lnTo>
                        <a:lnTo>
                          <a:pt x="21" y="140"/>
                        </a:lnTo>
                        <a:lnTo>
                          <a:pt x="19" y="135"/>
                        </a:lnTo>
                        <a:lnTo>
                          <a:pt x="17" y="129"/>
                        </a:lnTo>
                        <a:lnTo>
                          <a:pt x="17" y="123"/>
                        </a:lnTo>
                        <a:lnTo>
                          <a:pt x="15" y="117"/>
                        </a:lnTo>
                        <a:lnTo>
                          <a:pt x="13" y="112"/>
                        </a:lnTo>
                        <a:lnTo>
                          <a:pt x="11" y="108"/>
                        </a:lnTo>
                        <a:lnTo>
                          <a:pt x="11" y="102"/>
                        </a:lnTo>
                        <a:lnTo>
                          <a:pt x="9" y="96"/>
                        </a:lnTo>
                        <a:lnTo>
                          <a:pt x="7" y="90"/>
                        </a:lnTo>
                        <a:lnTo>
                          <a:pt x="7" y="87"/>
                        </a:lnTo>
                        <a:lnTo>
                          <a:pt x="5" y="81"/>
                        </a:lnTo>
                        <a:lnTo>
                          <a:pt x="5" y="77"/>
                        </a:lnTo>
                        <a:lnTo>
                          <a:pt x="5" y="73"/>
                        </a:lnTo>
                        <a:lnTo>
                          <a:pt x="3" y="69"/>
                        </a:lnTo>
                        <a:lnTo>
                          <a:pt x="3" y="65"/>
                        </a:lnTo>
                        <a:lnTo>
                          <a:pt x="3" y="62"/>
                        </a:lnTo>
                        <a:lnTo>
                          <a:pt x="1" y="58"/>
                        </a:lnTo>
                        <a:lnTo>
                          <a:pt x="1" y="54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4"/>
                        </a:lnTo>
                        <a:lnTo>
                          <a:pt x="1" y="42"/>
                        </a:lnTo>
                        <a:lnTo>
                          <a:pt x="1" y="39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0" y="31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3"/>
                        </a:lnTo>
                        <a:lnTo>
                          <a:pt x="1" y="21"/>
                        </a:lnTo>
                        <a:lnTo>
                          <a:pt x="1" y="19"/>
                        </a:lnTo>
                        <a:lnTo>
                          <a:pt x="1" y="17"/>
                        </a:lnTo>
                        <a:lnTo>
                          <a:pt x="1" y="16"/>
                        </a:lnTo>
                        <a:lnTo>
                          <a:pt x="1" y="14"/>
                        </a:lnTo>
                        <a:lnTo>
                          <a:pt x="1" y="12"/>
                        </a:lnTo>
                        <a:lnTo>
                          <a:pt x="1" y="10"/>
                        </a:lnTo>
                        <a:lnTo>
                          <a:pt x="3" y="8"/>
                        </a:lnTo>
                        <a:lnTo>
                          <a:pt x="3" y="6"/>
                        </a:lnTo>
                        <a:lnTo>
                          <a:pt x="3" y="4"/>
                        </a:lnTo>
                        <a:lnTo>
                          <a:pt x="5" y="4"/>
                        </a:lnTo>
                        <a:lnTo>
                          <a:pt x="5" y="2"/>
                        </a:lnTo>
                        <a:lnTo>
                          <a:pt x="7" y="2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11" y="0"/>
                        </a:lnTo>
                        <a:lnTo>
                          <a:pt x="13" y="2"/>
                        </a:lnTo>
                        <a:lnTo>
                          <a:pt x="15" y="6"/>
                        </a:lnTo>
                        <a:lnTo>
                          <a:pt x="17" y="10"/>
                        </a:lnTo>
                        <a:lnTo>
                          <a:pt x="19" y="14"/>
                        </a:lnTo>
                        <a:lnTo>
                          <a:pt x="21" y="19"/>
                        </a:lnTo>
                        <a:lnTo>
                          <a:pt x="23" y="25"/>
                        </a:lnTo>
                        <a:lnTo>
                          <a:pt x="24" y="31"/>
                        </a:lnTo>
                        <a:lnTo>
                          <a:pt x="28" y="39"/>
                        </a:lnTo>
                        <a:lnTo>
                          <a:pt x="30" y="46"/>
                        </a:lnTo>
                        <a:lnTo>
                          <a:pt x="34" y="56"/>
                        </a:lnTo>
                        <a:lnTo>
                          <a:pt x="36" y="65"/>
                        </a:lnTo>
                        <a:lnTo>
                          <a:pt x="40" y="75"/>
                        </a:lnTo>
                        <a:lnTo>
                          <a:pt x="44" y="85"/>
                        </a:lnTo>
                        <a:lnTo>
                          <a:pt x="47" y="94"/>
                        </a:lnTo>
                        <a:lnTo>
                          <a:pt x="49" y="106"/>
                        </a:lnTo>
                        <a:lnTo>
                          <a:pt x="53" y="115"/>
                        </a:lnTo>
                        <a:lnTo>
                          <a:pt x="57" y="127"/>
                        </a:lnTo>
                        <a:lnTo>
                          <a:pt x="61" y="138"/>
                        </a:lnTo>
                        <a:lnTo>
                          <a:pt x="65" y="150"/>
                        </a:lnTo>
                        <a:lnTo>
                          <a:pt x="69" y="161"/>
                        </a:lnTo>
                        <a:lnTo>
                          <a:pt x="72" y="173"/>
                        </a:lnTo>
                        <a:lnTo>
                          <a:pt x="74" y="183"/>
                        </a:lnTo>
                        <a:lnTo>
                          <a:pt x="78" y="194"/>
                        </a:lnTo>
                        <a:lnTo>
                          <a:pt x="82" y="206"/>
                        </a:lnTo>
                        <a:lnTo>
                          <a:pt x="86" y="217"/>
                        </a:lnTo>
                        <a:lnTo>
                          <a:pt x="90" y="227"/>
                        </a:lnTo>
                        <a:lnTo>
                          <a:pt x="92" y="236"/>
                        </a:lnTo>
                        <a:lnTo>
                          <a:pt x="95" y="248"/>
                        </a:lnTo>
                        <a:lnTo>
                          <a:pt x="99" y="257"/>
                        </a:lnTo>
                        <a:lnTo>
                          <a:pt x="101" y="265"/>
                        </a:lnTo>
                        <a:lnTo>
                          <a:pt x="103" y="275"/>
                        </a:lnTo>
                        <a:lnTo>
                          <a:pt x="107" y="282"/>
                        </a:lnTo>
                        <a:lnTo>
                          <a:pt x="109" y="290"/>
                        </a:lnTo>
                        <a:lnTo>
                          <a:pt x="113" y="298"/>
                        </a:lnTo>
                        <a:lnTo>
                          <a:pt x="115" y="307"/>
                        </a:lnTo>
                        <a:lnTo>
                          <a:pt x="118" y="315"/>
                        </a:lnTo>
                        <a:lnTo>
                          <a:pt x="120" y="323"/>
                        </a:lnTo>
                        <a:lnTo>
                          <a:pt x="124" y="332"/>
                        </a:lnTo>
                        <a:lnTo>
                          <a:pt x="126" y="340"/>
                        </a:lnTo>
                        <a:lnTo>
                          <a:pt x="130" y="348"/>
                        </a:lnTo>
                        <a:lnTo>
                          <a:pt x="132" y="355"/>
                        </a:lnTo>
                        <a:lnTo>
                          <a:pt x="136" y="363"/>
                        </a:lnTo>
                        <a:lnTo>
                          <a:pt x="138" y="371"/>
                        </a:lnTo>
                        <a:lnTo>
                          <a:pt x="142" y="378"/>
                        </a:lnTo>
                        <a:lnTo>
                          <a:pt x="143" y="384"/>
                        </a:lnTo>
                        <a:lnTo>
                          <a:pt x="147" y="392"/>
                        </a:lnTo>
                        <a:lnTo>
                          <a:pt x="149" y="398"/>
                        </a:lnTo>
                        <a:lnTo>
                          <a:pt x="151" y="405"/>
                        </a:lnTo>
                        <a:lnTo>
                          <a:pt x="155" y="411"/>
                        </a:lnTo>
                        <a:lnTo>
                          <a:pt x="157" y="417"/>
                        </a:lnTo>
                        <a:lnTo>
                          <a:pt x="159" y="423"/>
                        </a:lnTo>
                        <a:lnTo>
                          <a:pt x="161" y="428"/>
                        </a:lnTo>
                        <a:lnTo>
                          <a:pt x="163" y="432"/>
                        </a:lnTo>
                        <a:lnTo>
                          <a:pt x="165" y="436"/>
                        </a:lnTo>
                        <a:lnTo>
                          <a:pt x="166" y="440"/>
                        </a:lnTo>
                        <a:lnTo>
                          <a:pt x="166" y="444"/>
                        </a:lnTo>
                        <a:lnTo>
                          <a:pt x="168" y="448"/>
                        </a:lnTo>
                        <a:lnTo>
                          <a:pt x="170" y="451"/>
                        </a:lnTo>
                        <a:lnTo>
                          <a:pt x="170" y="453"/>
                        </a:lnTo>
                        <a:lnTo>
                          <a:pt x="172" y="455"/>
                        </a:lnTo>
                        <a:lnTo>
                          <a:pt x="172" y="457"/>
                        </a:lnTo>
                        <a:lnTo>
                          <a:pt x="174" y="461"/>
                        </a:lnTo>
                        <a:lnTo>
                          <a:pt x="176" y="463"/>
                        </a:lnTo>
                        <a:lnTo>
                          <a:pt x="176" y="467"/>
                        </a:lnTo>
                        <a:lnTo>
                          <a:pt x="178" y="469"/>
                        </a:lnTo>
                        <a:lnTo>
                          <a:pt x="178" y="473"/>
                        </a:lnTo>
                        <a:lnTo>
                          <a:pt x="178" y="474"/>
                        </a:lnTo>
                        <a:lnTo>
                          <a:pt x="180" y="478"/>
                        </a:lnTo>
                        <a:lnTo>
                          <a:pt x="180" y="480"/>
                        </a:lnTo>
                        <a:lnTo>
                          <a:pt x="180" y="482"/>
                        </a:lnTo>
                        <a:lnTo>
                          <a:pt x="180" y="484"/>
                        </a:lnTo>
                        <a:lnTo>
                          <a:pt x="180" y="486"/>
                        </a:lnTo>
                        <a:lnTo>
                          <a:pt x="180" y="488"/>
                        </a:lnTo>
                        <a:lnTo>
                          <a:pt x="180" y="490"/>
                        </a:lnTo>
                        <a:lnTo>
                          <a:pt x="178" y="490"/>
                        </a:lnTo>
                        <a:lnTo>
                          <a:pt x="178" y="492"/>
                        </a:lnTo>
                        <a:lnTo>
                          <a:pt x="176" y="492"/>
                        </a:lnTo>
                        <a:lnTo>
                          <a:pt x="174" y="492"/>
                        </a:lnTo>
                        <a:lnTo>
                          <a:pt x="172" y="490"/>
                        </a:lnTo>
                        <a:lnTo>
                          <a:pt x="170" y="490"/>
                        </a:lnTo>
                        <a:lnTo>
                          <a:pt x="168" y="488"/>
                        </a:lnTo>
                        <a:lnTo>
                          <a:pt x="168" y="486"/>
                        </a:lnTo>
                        <a:lnTo>
                          <a:pt x="165" y="484"/>
                        </a:lnTo>
                        <a:lnTo>
                          <a:pt x="163" y="480"/>
                        </a:lnTo>
                        <a:lnTo>
                          <a:pt x="161" y="478"/>
                        </a:lnTo>
                        <a:lnTo>
                          <a:pt x="159" y="474"/>
                        </a:lnTo>
                        <a:lnTo>
                          <a:pt x="157" y="471"/>
                        </a:lnTo>
                        <a:lnTo>
                          <a:pt x="153" y="465"/>
                        </a:lnTo>
                        <a:lnTo>
                          <a:pt x="151" y="461"/>
                        </a:lnTo>
                        <a:lnTo>
                          <a:pt x="147" y="455"/>
                        </a:lnTo>
                        <a:lnTo>
                          <a:pt x="143" y="448"/>
                        </a:lnTo>
                        <a:lnTo>
                          <a:pt x="142" y="442"/>
                        </a:lnTo>
                        <a:lnTo>
                          <a:pt x="138" y="436"/>
                        </a:lnTo>
                        <a:lnTo>
                          <a:pt x="136" y="428"/>
                        </a:lnTo>
                        <a:lnTo>
                          <a:pt x="132" y="423"/>
                        </a:lnTo>
                        <a:lnTo>
                          <a:pt x="128" y="415"/>
                        </a:lnTo>
                        <a:lnTo>
                          <a:pt x="126" y="409"/>
                        </a:lnTo>
                        <a:lnTo>
                          <a:pt x="122" y="401"/>
                        </a:lnTo>
                        <a:lnTo>
                          <a:pt x="120" y="394"/>
                        </a:lnTo>
                        <a:lnTo>
                          <a:pt x="117" y="388"/>
                        </a:lnTo>
                        <a:lnTo>
                          <a:pt x="115" y="380"/>
                        </a:lnTo>
                        <a:lnTo>
                          <a:pt x="111" y="375"/>
                        </a:lnTo>
                        <a:lnTo>
                          <a:pt x="109" y="367"/>
                        </a:lnTo>
                        <a:lnTo>
                          <a:pt x="105" y="359"/>
                        </a:lnTo>
                        <a:lnTo>
                          <a:pt x="103" y="352"/>
                        </a:lnTo>
                        <a:lnTo>
                          <a:pt x="99" y="346"/>
                        </a:lnTo>
                        <a:lnTo>
                          <a:pt x="97" y="338"/>
                        </a:lnTo>
                        <a:lnTo>
                          <a:pt x="94" y="330"/>
                        </a:lnTo>
                        <a:lnTo>
                          <a:pt x="92" y="325"/>
                        </a:lnTo>
                        <a:lnTo>
                          <a:pt x="88" y="317"/>
                        </a:lnTo>
                        <a:lnTo>
                          <a:pt x="86" y="311"/>
                        </a:lnTo>
                        <a:lnTo>
                          <a:pt x="84" y="304"/>
                        </a:lnTo>
                        <a:lnTo>
                          <a:pt x="80" y="296"/>
                        </a:lnTo>
                        <a:lnTo>
                          <a:pt x="78" y="290"/>
                        </a:lnTo>
                        <a:lnTo>
                          <a:pt x="74" y="282"/>
                        </a:lnTo>
                        <a:lnTo>
                          <a:pt x="72" y="277"/>
                        </a:lnTo>
                        <a:lnTo>
                          <a:pt x="71" y="271"/>
                        </a:lnTo>
                        <a:lnTo>
                          <a:pt x="67" y="263"/>
                        </a:lnTo>
                        <a:lnTo>
                          <a:pt x="65" y="257"/>
                        </a:lnTo>
                        <a:lnTo>
                          <a:pt x="61" y="252"/>
                        </a:lnTo>
                        <a:lnTo>
                          <a:pt x="59" y="246"/>
                        </a:lnTo>
                        <a:lnTo>
                          <a:pt x="57" y="238"/>
                        </a:lnTo>
                        <a:lnTo>
                          <a:pt x="53" y="233"/>
                        </a:lnTo>
                        <a:close/>
                      </a:path>
                    </a:pathLst>
                  </a:custGeom>
                  <a:solidFill>
                    <a:srgbClr val="EDA38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47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4179" y="2456"/>
                    <a:ext cx="173" cy="474"/>
                  </a:xfrm>
                  <a:custGeom>
                    <a:avLst/>
                    <a:gdLst>
                      <a:gd name="T0" fmla="*/ 50 w 173"/>
                      <a:gd name="T1" fmla="*/ 207 h 474"/>
                      <a:gd name="T2" fmla="*/ 43 w 173"/>
                      <a:gd name="T3" fmla="*/ 188 h 474"/>
                      <a:gd name="T4" fmla="*/ 35 w 173"/>
                      <a:gd name="T5" fmla="*/ 171 h 474"/>
                      <a:gd name="T6" fmla="*/ 29 w 173"/>
                      <a:gd name="T7" fmla="*/ 152 h 474"/>
                      <a:gd name="T8" fmla="*/ 23 w 173"/>
                      <a:gd name="T9" fmla="*/ 135 h 474"/>
                      <a:gd name="T10" fmla="*/ 18 w 173"/>
                      <a:gd name="T11" fmla="*/ 117 h 474"/>
                      <a:gd name="T12" fmla="*/ 14 w 173"/>
                      <a:gd name="T13" fmla="*/ 100 h 474"/>
                      <a:gd name="T14" fmla="*/ 10 w 173"/>
                      <a:gd name="T15" fmla="*/ 85 h 474"/>
                      <a:gd name="T16" fmla="*/ 6 w 173"/>
                      <a:gd name="T17" fmla="*/ 69 h 474"/>
                      <a:gd name="T18" fmla="*/ 4 w 173"/>
                      <a:gd name="T19" fmla="*/ 58 h 474"/>
                      <a:gd name="T20" fmla="*/ 2 w 173"/>
                      <a:gd name="T21" fmla="*/ 46 h 474"/>
                      <a:gd name="T22" fmla="*/ 0 w 173"/>
                      <a:gd name="T23" fmla="*/ 37 h 474"/>
                      <a:gd name="T24" fmla="*/ 0 w 173"/>
                      <a:gd name="T25" fmla="*/ 29 h 474"/>
                      <a:gd name="T26" fmla="*/ 0 w 173"/>
                      <a:gd name="T27" fmla="*/ 21 h 474"/>
                      <a:gd name="T28" fmla="*/ 0 w 173"/>
                      <a:gd name="T29" fmla="*/ 15 h 474"/>
                      <a:gd name="T30" fmla="*/ 0 w 173"/>
                      <a:gd name="T31" fmla="*/ 10 h 474"/>
                      <a:gd name="T32" fmla="*/ 2 w 173"/>
                      <a:gd name="T33" fmla="*/ 4 h 474"/>
                      <a:gd name="T34" fmla="*/ 4 w 173"/>
                      <a:gd name="T35" fmla="*/ 0 h 474"/>
                      <a:gd name="T36" fmla="*/ 10 w 173"/>
                      <a:gd name="T37" fmla="*/ 0 h 474"/>
                      <a:gd name="T38" fmla="*/ 14 w 173"/>
                      <a:gd name="T39" fmla="*/ 8 h 474"/>
                      <a:gd name="T40" fmla="*/ 20 w 173"/>
                      <a:gd name="T41" fmla="*/ 25 h 474"/>
                      <a:gd name="T42" fmla="*/ 29 w 173"/>
                      <a:gd name="T43" fmla="*/ 46 h 474"/>
                      <a:gd name="T44" fmla="*/ 39 w 173"/>
                      <a:gd name="T45" fmla="*/ 73 h 474"/>
                      <a:gd name="T46" fmla="*/ 48 w 173"/>
                      <a:gd name="T47" fmla="*/ 104 h 474"/>
                      <a:gd name="T48" fmla="*/ 58 w 173"/>
                      <a:gd name="T49" fmla="*/ 136 h 474"/>
                      <a:gd name="T50" fmla="*/ 70 w 173"/>
                      <a:gd name="T51" fmla="*/ 171 h 474"/>
                      <a:gd name="T52" fmla="*/ 81 w 173"/>
                      <a:gd name="T53" fmla="*/ 204 h 474"/>
                      <a:gd name="T54" fmla="*/ 91 w 173"/>
                      <a:gd name="T55" fmla="*/ 236 h 474"/>
                      <a:gd name="T56" fmla="*/ 100 w 173"/>
                      <a:gd name="T57" fmla="*/ 263 h 474"/>
                      <a:gd name="T58" fmla="*/ 108 w 173"/>
                      <a:gd name="T59" fmla="*/ 288 h 474"/>
                      <a:gd name="T60" fmla="*/ 116 w 173"/>
                      <a:gd name="T61" fmla="*/ 313 h 474"/>
                      <a:gd name="T62" fmla="*/ 125 w 173"/>
                      <a:gd name="T63" fmla="*/ 336 h 474"/>
                      <a:gd name="T64" fmla="*/ 133 w 173"/>
                      <a:gd name="T65" fmla="*/ 357 h 474"/>
                      <a:gd name="T66" fmla="*/ 141 w 173"/>
                      <a:gd name="T67" fmla="*/ 376 h 474"/>
                      <a:gd name="T68" fmla="*/ 146 w 173"/>
                      <a:gd name="T69" fmla="*/ 394 h 474"/>
                      <a:gd name="T70" fmla="*/ 152 w 173"/>
                      <a:gd name="T71" fmla="*/ 409 h 474"/>
                      <a:gd name="T72" fmla="*/ 158 w 173"/>
                      <a:gd name="T73" fmla="*/ 421 h 474"/>
                      <a:gd name="T74" fmla="*/ 162 w 173"/>
                      <a:gd name="T75" fmla="*/ 430 h 474"/>
                      <a:gd name="T76" fmla="*/ 164 w 173"/>
                      <a:gd name="T77" fmla="*/ 436 h 474"/>
                      <a:gd name="T78" fmla="*/ 167 w 173"/>
                      <a:gd name="T79" fmla="*/ 444 h 474"/>
                      <a:gd name="T80" fmla="*/ 169 w 173"/>
                      <a:gd name="T81" fmla="*/ 453 h 474"/>
                      <a:gd name="T82" fmla="*/ 171 w 173"/>
                      <a:gd name="T83" fmla="*/ 461 h 474"/>
                      <a:gd name="T84" fmla="*/ 173 w 173"/>
                      <a:gd name="T85" fmla="*/ 469 h 474"/>
                      <a:gd name="T86" fmla="*/ 173 w 173"/>
                      <a:gd name="T87" fmla="*/ 474 h 474"/>
                      <a:gd name="T88" fmla="*/ 167 w 173"/>
                      <a:gd name="T89" fmla="*/ 474 h 474"/>
                      <a:gd name="T90" fmla="*/ 164 w 173"/>
                      <a:gd name="T91" fmla="*/ 469 h 474"/>
                      <a:gd name="T92" fmla="*/ 156 w 173"/>
                      <a:gd name="T93" fmla="*/ 459 h 474"/>
                      <a:gd name="T94" fmla="*/ 148 w 173"/>
                      <a:gd name="T95" fmla="*/ 446 h 474"/>
                      <a:gd name="T96" fmla="*/ 141 w 173"/>
                      <a:gd name="T97" fmla="*/ 428 h 474"/>
                      <a:gd name="T98" fmla="*/ 131 w 173"/>
                      <a:gd name="T99" fmla="*/ 407 h 474"/>
                      <a:gd name="T100" fmla="*/ 121 w 173"/>
                      <a:gd name="T101" fmla="*/ 386 h 474"/>
                      <a:gd name="T102" fmla="*/ 114 w 173"/>
                      <a:gd name="T103" fmla="*/ 367 h 474"/>
                      <a:gd name="T104" fmla="*/ 104 w 173"/>
                      <a:gd name="T105" fmla="*/ 346 h 474"/>
                      <a:gd name="T106" fmla="*/ 96 w 173"/>
                      <a:gd name="T107" fmla="*/ 325 h 474"/>
                      <a:gd name="T108" fmla="*/ 89 w 173"/>
                      <a:gd name="T109" fmla="*/ 303 h 474"/>
                      <a:gd name="T110" fmla="*/ 81 w 173"/>
                      <a:gd name="T111" fmla="*/ 282 h 474"/>
                      <a:gd name="T112" fmla="*/ 73 w 173"/>
                      <a:gd name="T113" fmla="*/ 263 h 474"/>
                      <a:gd name="T114" fmla="*/ 66 w 173"/>
                      <a:gd name="T115" fmla="*/ 244 h 474"/>
                      <a:gd name="T116" fmla="*/ 58 w 173"/>
                      <a:gd name="T117" fmla="*/ 225 h 474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173"/>
                      <a:gd name="T178" fmla="*/ 0 h 474"/>
                      <a:gd name="T179" fmla="*/ 173 w 173"/>
                      <a:gd name="T180" fmla="*/ 474 h 474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173" h="474">
                        <a:moveTo>
                          <a:pt x="56" y="219"/>
                        </a:moveTo>
                        <a:lnTo>
                          <a:pt x="52" y="213"/>
                        </a:lnTo>
                        <a:lnTo>
                          <a:pt x="50" y="207"/>
                        </a:lnTo>
                        <a:lnTo>
                          <a:pt x="48" y="202"/>
                        </a:lnTo>
                        <a:lnTo>
                          <a:pt x="45" y="196"/>
                        </a:lnTo>
                        <a:lnTo>
                          <a:pt x="43" y="188"/>
                        </a:lnTo>
                        <a:lnTo>
                          <a:pt x="41" y="183"/>
                        </a:lnTo>
                        <a:lnTo>
                          <a:pt x="39" y="177"/>
                        </a:lnTo>
                        <a:lnTo>
                          <a:pt x="35" y="171"/>
                        </a:lnTo>
                        <a:lnTo>
                          <a:pt x="33" y="165"/>
                        </a:lnTo>
                        <a:lnTo>
                          <a:pt x="31" y="159"/>
                        </a:lnTo>
                        <a:lnTo>
                          <a:pt x="29" y="152"/>
                        </a:lnTo>
                        <a:lnTo>
                          <a:pt x="27" y="146"/>
                        </a:lnTo>
                        <a:lnTo>
                          <a:pt x="25" y="140"/>
                        </a:lnTo>
                        <a:lnTo>
                          <a:pt x="23" y="135"/>
                        </a:lnTo>
                        <a:lnTo>
                          <a:pt x="22" y="129"/>
                        </a:lnTo>
                        <a:lnTo>
                          <a:pt x="20" y="123"/>
                        </a:lnTo>
                        <a:lnTo>
                          <a:pt x="18" y="117"/>
                        </a:lnTo>
                        <a:lnTo>
                          <a:pt x="16" y="111"/>
                        </a:lnTo>
                        <a:lnTo>
                          <a:pt x="14" y="106"/>
                        </a:lnTo>
                        <a:lnTo>
                          <a:pt x="14" y="100"/>
                        </a:lnTo>
                        <a:lnTo>
                          <a:pt x="12" y="94"/>
                        </a:lnTo>
                        <a:lnTo>
                          <a:pt x="10" y="90"/>
                        </a:lnTo>
                        <a:lnTo>
                          <a:pt x="10" y="85"/>
                        </a:lnTo>
                        <a:lnTo>
                          <a:pt x="8" y="79"/>
                        </a:lnTo>
                        <a:lnTo>
                          <a:pt x="8" y="75"/>
                        </a:lnTo>
                        <a:lnTo>
                          <a:pt x="6" y="69"/>
                        </a:lnTo>
                        <a:lnTo>
                          <a:pt x="6" y="65"/>
                        </a:lnTo>
                        <a:lnTo>
                          <a:pt x="4" y="62"/>
                        </a:lnTo>
                        <a:lnTo>
                          <a:pt x="4" y="58"/>
                        </a:lnTo>
                        <a:lnTo>
                          <a:pt x="2" y="54"/>
                        </a:lnTo>
                        <a:lnTo>
                          <a:pt x="2" y="50"/>
                        </a:lnTo>
                        <a:lnTo>
                          <a:pt x="2" y="46"/>
                        </a:lnTo>
                        <a:lnTo>
                          <a:pt x="2" y="42"/>
                        </a:lnTo>
                        <a:lnTo>
                          <a:pt x="2" y="40"/>
                        </a:lnTo>
                        <a:lnTo>
                          <a:pt x="0" y="37"/>
                        </a:lnTo>
                        <a:lnTo>
                          <a:pt x="0" y="35"/>
                        </a:lnTo>
                        <a:lnTo>
                          <a:pt x="0" y="31"/>
                        </a:lnTo>
                        <a:lnTo>
                          <a:pt x="0" y="29"/>
                        </a:lnTo>
                        <a:lnTo>
                          <a:pt x="0" y="27"/>
                        </a:lnTo>
                        <a:lnTo>
                          <a:pt x="0" y="23"/>
                        </a:lnTo>
                        <a:lnTo>
                          <a:pt x="0" y="21"/>
                        </a:lnTo>
                        <a:lnTo>
                          <a:pt x="0" y="19"/>
                        </a:lnTo>
                        <a:lnTo>
                          <a:pt x="0" y="17"/>
                        </a:lnTo>
                        <a:lnTo>
                          <a:pt x="0" y="15"/>
                        </a:lnTo>
                        <a:lnTo>
                          <a:pt x="0" y="14"/>
                        </a:lnTo>
                        <a:lnTo>
                          <a:pt x="0" y="12"/>
                        </a:lnTo>
                        <a:lnTo>
                          <a:pt x="0" y="10"/>
                        </a:lnTo>
                        <a:lnTo>
                          <a:pt x="0" y="8"/>
                        </a:lnTo>
                        <a:lnTo>
                          <a:pt x="0" y="6"/>
                        </a:lnTo>
                        <a:lnTo>
                          <a:pt x="2" y="4"/>
                        </a:lnTo>
                        <a:lnTo>
                          <a:pt x="2" y="2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  <a:lnTo>
                          <a:pt x="10" y="2"/>
                        </a:lnTo>
                        <a:lnTo>
                          <a:pt x="12" y="6"/>
                        </a:lnTo>
                        <a:lnTo>
                          <a:pt x="14" y="8"/>
                        </a:lnTo>
                        <a:lnTo>
                          <a:pt x="16" y="14"/>
                        </a:lnTo>
                        <a:lnTo>
                          <a:pt x="18" y="17"/>
                        </a:lnTo>
                        <a:lnTo>
                          <a:pt x="20" y="25"/>
                        </a:lnTo>
                        <a:lnTo>
                          <a:pt x="23" y="31"/>
                        </a:lnTo>
                        <a:lnTo>
                          <a:pt x="25" y="39"/>
                        </a:lnTo>
                        <a:lnTo>
                          <a:pt x="29" y="46"/>
                        </a:lnTo>
                        <a:lnTo>
                          <a:pt x="31" y="54"/>
                        </a:lnTo>
                        <a:lnTo>
                          <a:pt x="35" y="63"/>
                        </a:lnTo>
                        <a:lnTo>
                          <a:pt x="39" y="73"/>
                        </a:lnTo>
                        <a:lnTo>
                          <a:pt x="41" y="83"/>
                        </a:lnTo>
                        <a:lnTo>
                          <a:pt x="45" y="94"/>
                        </a:lnTo>
                        <a:lnTo>
                          <a:pt x="48" y="104"/>
                        </a:lnTo>
                        <a:lnTo>
                          <a:pt x="52" y="115"/>
                        </a:lnTo>
                        <a:lnTo>
                          <a:pt x="56" y="125"/>
                        </a:lnTo>
                        <a:lnTo>
                          <a:pt x="58" y="136"/>
                        </a:lnTo>
                        <a:lnTo>
                          <a:pt x="62" y="148"/>
                        </a:lnTo>
                        <a:lnTo>
                          <a:pt x="66" y="159"/>
                        </a:lnTo>
                        <a:lnTo>
                          <a:pt x="70" y="171"/>
                        </a:lnTo>
                        <a:lnTo>
                          <a:pt x="73" y="183"/>
                        </a:lnTo>
                        <a:lnTo>
                          <a:pt x="77" y="194"/>
                        </a:lnTo>
                        <a:lnTo>
                          <a:pt x="81" y="204"/>
                        </a:lnTo>
                        <a:lnTo>
                          <a:pt x="83" y="215"/>
                        </a:lnTo>
                        <a:lnTo>
                          <a:pt x="87" y="225"/>
                        </a:lnTo>
                        <a:lnTo>
                          <a:pt x="91" y="236"/>
                        </a:lnTo>
                        <a:lnTo>
                          <a:pt x="94" y="246"/>
                        </a:lnTo>
                        <a:lnTo>
                          <a:pt x="96" y="255"/>
                        </a:lnTo>
                        <a:lnTo>
                          <a:pt x="100" y="263"/>
                        </a:lnTo>
                        <a:lnTo>
                          <a:pt x="102" y="273"/>
                        </a:lnTo>
                        <a:lnTo>
                          <a:pt x="106" y="280"/>
                        </a:lnTo>
                        <a:lnTo>
                          <a:pt x="108" y="288"/>
                        </a:lnTo>
                        <a:lnTo>
                          <a:pt x="110" y="298"/>
                        </a:lnTo>
                        <a:lnTo>
                          <a:pt x="114" y="305"/>
                        </a:lnTo>
                        <a:lnTo>
                          <a:pt x="116" y="313"/>
                        </a:lnTo>
                        <a:lnTo>
                          <a:pt x="119" y="321"/>
                        </a:lnTo>
                        <a:lnTo>
                          <a:pt x="121" y="328"/>
                        </a:lnTo>
                        <a:lnTo>
                          <a:pt x="125" y="336"/>
                        </a:lnTo>
                        <a:lnTo>
                          <a:pt x="127" y="342"/>
                        </a:lnTo>
                        <a:lnTo>
                          <a:pt x="129" y="350"/>
                        </a:lnTo>
                        <a:lnTo>
                          <a:pt x="133" y="357"/>
                        </a:lnTo>
                        <a:lnTo>
                          <a:pt x="135" y="363"/>
                        </a:lnTo>
                        <a:lnTo>
                          <a:pt x="137" y="369"/>
                        </a:lnTo>
                        <a:lnTo>
                          <a:pt x="141" y="376"/>
                        </a:lnTo>
                        <a:lnTo>
                          <a:pt x="142" y="382"/>
                        </a:lnTo>
                        <a:lnTo>
                          <a:pt x="144" y="388"/>
                        </a:lnTo>
                        <a:lnTo>
                          <a:pt x="146" y="394"/>
                        </a:lnTo>
                        <a:lnTo>
                          <a:pt x="148" y="399"/>
                        </a:lnTo>
                        <a:lnTo>
                          <a:pt x="150" y="403"/>
                        </a:lnTo>
                        <a:lnTo>
                          <a:pt x="152" y="409"/>
                        </a:lnTo>
                        <a:lnTo>
                          <a:pt x="154" y="413"/>
                        </a:lnTo>
                        <a:lnTo>
                          <a:pt x="156" y="417"/>
                        </a:lnTo>
                        <a:lnTo>
                          <a:pt x="158" y="421"/>
                        </a:lnTo>
                        <a:lnTo>
                          <a:pt x="158" y="424"/>
                        </a:lnTo>
                        <a:lnTo>
                          <a:pt x="160" y="426"/>
                        </a:lnTo>
                        <a:lnTo>
                          <a:pt x="162" y="430"/>
                        </a:lnTo>
                        <a:lnTo>
                          <a:pt x="162" y="432"/>
                        </a:lnTo>
                        <a:lnTo>
                          <a:pt x="164" y="434"/>
                        </a:lnTo>
                        <a:lnTo>
                          <a:pt x="164" y="436"/>
                        </a:lnTo>
                        <a:lnTo>
                          <a:pt x="164" y="438"/>
                        </a:lnTo>
                        <a:lnTo>
                          <a:pt x="165" y="440"/>
                        </a:lnTo>
                        <a:lnTo>
                          <a:pt x="167" y="444"/>
                        </a:lnTo>
                        <a:lnTo>
                          <a:pt x="167" y="447"/>
                        </a:lnTo>
                        <a:lnTo>
                          <a:pt x="169" y="449"/>
                        </a:lnTo>
                        <a:lnTo>
                          <a:pt x="169" y="453"/>
                        </a:lnTo>
                        <a:lnTo>
                          <a:pt x="171" y="455"/>
                        </a:lnTo>
                        <a:lnTo>
                          <a:pt x="171" y="459"/>
                        </a:lnTo>
                        <a:lnTo>
                          <a:pt x="171" y="461"/>
                        </a:lnTo>
                        <a:lnTo>
                          <a:pt x="171" y="465"/>
                        </a:lnTo>
                        <a:lnTo>
                          <a:pt x="173" y="467"/>
                        </a:lnTo>
                        <a:lnTo>
                          <a:pt x="173" y="469"/>
                        </a:lnTo>
                        <a:lnTo>
                          <a:pt x="173" y="471"/>
                        </a:lnTo>
                        <a:lnTo>
                          <a:pt x="173" y="472"/>
                        </a:lnTo>
                        <a:lnTo>
                          <a:pt x="173" y="474"/>
                        </a:lnTo>
                        <a:lnTo>
                          <a:pt x="171" y="474"/>
                        </a:lnTo>
                        <a:lnTo>
                          <a:pt x="169" y="474"/>
                        </a:lnTo>
                        <a:lnTo>
                          <a:pt x="167" y="474"/>
                        </a:lnTo>
                        <a:lnTo>
                          <a:pt x="165" y="472"/>
                        </a:lnTo>
                        <a:lnTo>
                          <a:pt x="164" y="471"/>
                        </a:lnTo>
                        <a:lnTo>
                          <a:pt x="164" y="469"/>
                        </a:lnTo>
                        <a:lnTo>
                          <a:pt x="162" y="465"/>
                        </a:lnTo>
                        <a:lnTo>
                          <a:pt x="160" y="463"/>
                        </a:lnTo>
                        <a:lnTo>
                          <a:pt x="156" y="459"/>
                        </a:lnTo>
                        <a:lnTo>
                          <a:pt x="154" y="455"/>
                        </a:lnTo>
                        <a:lnTo>
                          <a:pt x="152" y="451"/>
                        </a:lnTo>
                        <a:lnTo>
                          <a:pt x="148" y="446"/>
                        </a:lnTo>
                        <a:lnTo>
                          <a:pt x="146" y="440"/>
                        </a:lnTo>
                        <a:lnTo>
                          <a:pt x="142" y="434"/>
                        </a:lnTo>
                        <a:lnTo>
                          <a:pt x="141" y="428"/>
                        </a:lnTo>
                        <a:lnTo>
                          <a:pt x="137" y="421"/>
                        </a:lnTo>
                        <a:lnTo>
                          <a:pt x="133" y="415"/>
                        </a:lnTo>
                        <a:lnTo>
                          <a:pt x="131" y="407"/>
                        </a:lnTo>
                        <a:lnTo>
                          <a:pt x="127" y="401"/>
                        </a:lnTo>
                        <a:lnTo>
                          <a:pt x="125" y="394"/>
                        </a:lnTo>
                        <a:lnTo>
                          <a:pt x="121" y="386"/>
                        </a:lnTo>
                        <a:lnTo>
                          <a:pt x="119" y="380"/>
                        </a:lnTo>
                        <a:lnTo>
                          <a:pt x="116" y="373"/>
                        </a:lnTo>
                        <a:lnTo>
                          <a:pt x="114" y="367"/>
                        </a:lnTo>
                        <a:lnTo>
                          <a:pt x="110" y="359"/>
                        </a:lnTo>
                        <a:lnTo>
                          <a:pt x="108" y="351"/>
                        </a:lnTo>
                        <a:lnTo>
                          <a:pt x="104" y="346"/>
                        </a:lnTo>
                        <a:lnTo>
                          <a:pt x="102" y="338"/>
                        </a:lnTo>
                        <a:lnTo>
                          <a:pt x="100" y="330"/>
                        </a:lnTo>
                        <a:lnTo>
                          <a:pt x="96" y="325"/>
                        </a:lnTo>
                        <a:lnTo>
                          <a:pt x="94" y="317"/>
                        </a:lnTo>
                        <a:lnTo>
                          <a:pt x="91" y="309"/>
                        </a:lnTo>
                        <a:lnTo>
                          <a:pt x="89" y="303"/>
                        </a:lnTo>
                        <a:lnTo>
                          <a:pt x="87" y="296"/>
                        </a:lnTo>
                        <a:lnTo>
                          <a:pt x="83" y="290"/>
                        </a:lnTo>
                        <a:lnTo>
                          <a:pt x="81" y="282"/>
                        </a:lnTo>
                        <a:lnTo>
                          <a:pt x="79" y="277"/>
                        </a:lnTo>
                        <a:lnTo>
                          <a:pt x="75" y="269"/>
                        </a:lnTo>
                        <a:lnTo>
                          <a:pt x="73" y="263"/>
                        </a:lnTo>
                        <a:lnTo>
                          <a:pt x="71" y="255"/>
                        </a:lnTo>
                        <a:lnTo>
                          <a:pt x="68" y="250"/>
                        </a:lnTo>
                        <a:lnTo>
                          <a:pt x="66" y="244"/>
                        </a:lnTo>
                        <a:lnTo>
                          <a:pt x="64" y="236"/>
                        </a:lnTo>
                        <a:lnTo>
                          <a:pt x="60" y="231"/>
                        </a:lnTo>
                        <a:lnTo>
                          <a:pt x="58" y="225"/>
                        </a:lnTo>
                        <a:lnTo>
                          <a:pt x="56" y="219"/>
                        </a:lnTo>
                        <a:close/>
                      </a:path>
                    </a:pathLst>
                  </a:custGeom>
                  <a:solidFill>
                    <a:srgbClr val="F2AB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48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4179" y="2458"/>
                    <a:ext cx="167" cy="459"/>
                  </a:xfrm>
                  <a:custGeom>
                    <a:avLst/>
                    <a:gdLst>
                      <a:gd name="T0" fmla="*/ 52 w 167"/>
                      <a:gd name="T1" fmla="*/ 194 h 459"/>
                      <a:gd name="T2" fmla="*/ 45 w 167"/>
                      <a:gd name="T3" fmla="*/ 175 h 459"/>
                      <a:gd name="T4" fmla="*/ 37 w 167"/>
                      <a:gd name="T5" fmla="*/ 157 h 459"/>
                      <a:gd name="T6" fmla="*/ 31 w 167"/>
                      <a:gd name="T7" fmla="*/ 138 h 459"/>
                      <a:gd name="T8" fmla="*/ 25 w 167"/>
                      <a:gd name="T9" fmla="*/ 121 h 459"/>
                      <a:gd name="T10" fmla="*/ 20 w 167"/>
                      <a:gd name="T11" fmla="*/ 104 h 459"/>
                      <a:gd name="T12" fmla="*/ 14 w 167"/>
                      <a:gd name="T13" fmla="*/ 88 h 459"/>
                      <a:gd name="T14" fmla="*/ 10 w 167"/>
                      <a:gd name="T15" fmla="*/ 73 h 459"/>
                      <a:gd name="T16" fmla="*/ 8 w 167"/>
                      <a:gd name="T17" fmla="*/ 58 h 459"/>
                      <a:gd name="T18" fmla="*/ 4 w 167"/>
                      <a:gd name="T19" fmla="*/ 46 h 459"/>
                      <a:gd name="T20" fmla="*/ 4 w 167"/>
                      <a:gd name="T21" fmla="*/ 35 h 459"/>
                      <a:gd name="T22" fmla="*/ 2 w 167"/>
                      <a:gd name="T23" fmla="*/ 25 h 459"/>
                      <a:gd name="T24" fmla="*/ 2 w 167"/>
                      <a:gd name="T25" fmla="*/ 19 h 459"/>
                      <a:gd name="T26" fmla="*/ 0 w 167"/>
                      <a:gd name="T27" fmla="*/ 12 h 459"/>
                      <a:gd name="T28" fmla="*/ 0 w 167"/>
                      <a:gd name="T29" fmla="*/ 6 h 459"/>
                      <a:gd name="T30" fmla="*/ 2 w 167"/>
                      <a:gd name="T31" fmla="*/ 0 h 459"/>
                      <a:gd name="T32" fmla="*/ 8 w 167"/>
                      <a:gd name="T33" fmla="*/ 0 h 459"/>
                      <a:gd name="T34" fmla="*/ 14 w 167"/>
                      <a:gd name="T35" fmla="*/ 8 h 459"/>
                      <a:gd name="T36" fmla="*/ 20 w 167"/>
                      <a:gd name="T37" fmla="*/ 23 h 459"/>
                      <a:gd name="T38" fmla="*/ 27 w 167"/>
                      <a:gd name="T39" fmla="*/ 46 h 459"/>
                      <a:gd name="T40" fmla="*/ 37 w 167"/>
                      <a:gd name="T41" fmla="*/ 73 h 459"/>
                      <a:gd name="T42" fmla="*/ 46 w 167"/>
                      <a:gd name="T43" fmla="*/ 104 h 459"/>
                      <a:gd name="T44" fmla="*/ 58 w 167"/>
                      <a:gd name="T45" fmla="*/ 136 h 459"/>
                      <a:gd name="T46" fmla="*/ 70 w 167"/>
                      <a:gd name="T47" fmla="*/ 169 h 459"/>
                      <a:gd name="T48" fmla="*/ 79 w 167"/>
                      <a:gd name="T49" fmla="*/ 204 h 459"/>
                      <a:gd name="T50" fmla="*/ 89 w 167"/>
                      <a:gd name="T51" fmla="*/ 234 h 459"/>
                      <a:gd name="T52" fmla="*/ 98 w 167"/>
                      <a:gd name="T53" fmla="*/ 263 h 459"/>
                      <a:gd name="T54" fmla="*/ 108 w 167"/>
                      <a:gd name="T55" fmla="*/ 286 h 459"/>
                      <a:gd name="T56" fmla="*/ 116 w 167"/>
                      <a:gd name="T57" fmla="*/ 309 h 459"/>
                      <a:gd name="T58" fmla="*/ 123 w 167"/>
                      <a:gd name="T59" fmla="*/ 330 h 459"/>
                      <a:gd name="T60" fmla="*/ 131 w 167"/>
                      <a:gd name="T61" fmla="*/ 349 h 459"/>
                      <a:gd name="T62" fmla="*/ 137 w 167"/>
                      <a:gd name="T63" fmla="*/ 367 h 459"/>
                      <a:gd name="T64" fmla="*/ 142 w 167"/>
                      <a:gd name="T65" fmla="*/ 382 h 459"/>
                      <a:gd name="T66" fmla="*/ 146 w 167"/>
                      <a:gd name="T67" fmla="*/ 394 h 459"/>
                      <a:gd name="T68" fmla="*/ 152 w 167"/>
                      <a:gd name="T69" fmla="*/ 403 h 459"/>
                      <a:gd name="T70" fmla="*/ 154 w 167"/>
                      <a:gd name="T71" fmla="*/ 411 h 459"/>
                      <a:gd name="T72" fmla="*/ 156 w 167"/>
                      <a:gd name="T73" fmla="*/ 417 h 459"/>
                      <a:gd name="T74" fmla="*/ 160 w 167"/>
                      <a:gd name="T75" fmla="*/ 428 h 459"/>
                      <a:gd name="T76" fmla="*/ 164 w 167"/>
                      <a:gd name="T77" fmla="*/ 436 h 459"/>
                      <a:gd name="T78" fmla="*/ 165 w 167"/>
                      <a:gd name="T79" fmla="*/ 445 h 459"/>
                      <a:gd name="T80" fmla="*/ 167 w 167"/>
                      <a:gd name="T81" fmla="*/ 451 h 459"/>
                      <a:gd name="T82" fmla="*/ 167 w 167"/>
                      <a:gd name="T83" fmla="*/ 457 h 459"/>
                      <a:gd name="T84" fmla="*/ 165 w 167"/>
                      <a:gd name="T85" fmla="*/ 457 h 459"/>
                      <a:gd name="T86" fmla="*/ 162 w 167"/>
                      <a:gd name="T87" fmla="*/ 453 h 459"/>
                      <a:gd name="T88" fmla="*/ 156 w 167"/>
                      <a:gd name="T89" fmla="*/ 444 h 459"/>
                      <a:gd name="T90" fmla="*/ 148 w 167"/>
                      <a:gd name="T91" fmla="*/ 430 h 459"/>
                      <a:gd name="T92" fmla="*/ 141 w 167"/>
                      <a:gd name="T93" fmla="*/ 413 h 459"/>
                      <a:gd name="T94" fmla="*/ 131 w 167"/>
                      <a:gd name="T95" fmla="*/ 394 h 459"/>
                      <a:gd name="T96" fmla="*/ 121 w 167"/>
                      <a:gd name="T97" fmla="*/ 373 h 459"/>
                      <a:gd name="T98" fmla="*/ 114 w 167"/>
                      <a:gd name="T99" fmla="*/ 351 h 459"/>
                      <a:gd name="T100" fmla="*/ 106 w 167"/>
                      <a:gd name="T101" fmla="*/ 330 h 459"/>
                      <a:gd name="T102" fmla="*/ 96 w 167"/>
                      <a:gd name="T103" fmla="*/ 309 h 459"/>
                      <a:gd name="T104" fmla="*/ 89 w 167"/>
                      <a:gd name="T105" fmla="*/ 288 h 459"/>
                      <a:gd name="T106" fmla="*/ 83 w 167"/>
                      <a:gd name="T107" fmla="*/ 269 h 459"/>
                      <a:gd name="T108" fmla="*/ 75 w 167"/>
                      <a:gd name="T109" fmla="*/ 248 h 459"/>
                      <a:gd name="T110" fmla="*/ 68 w 167"/>
                      <a:gd name="T111" fmla="*/ 229 h 459"/>
                      <a:gd name="T112" fmla="*/ 60 w 167"/>
                      <a:gd name="T113" fmla="*/ 211 h 459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67"/>
                      <a:gd name="T172" fmla="*/ 0 h 459"/>
                      <a:gd name="T173" fmla="*/ 167 w 167"/>
                      <a:gd name="T174" fmla="*/ 459 h 459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67" h="459">
                        <a:moveTo>
                          <a:pt x="56" y="205"/>
                        </a:moveTo>
                        <a:lnTo>
                          <a:pt x="54" y="200"/>
                        </a:lnTo>
                        <a:lnTo>
                          <a:pt x="52" y="194"/>
                        </a:lnTo>
                        <a:lnTo>
                          <a:pt x="48" y="186"/>
                        </a:lnTo>
                        <a:lnTo>
                          <a:pt x="46" y="181"/>
                        </a:lnTo>
                        <a:lnTo>
                          <a:pt x="45" y="175"/>
                        </a:lnTo>
                        <a:lnTo>
                          <a:pt x="43" y="169"/>
                        </a:lnTo>
                        <a:lnTo>
                          <a:pt x="39" y="163"/>
                        </a:lnTo>
                        <a:lnTo>
                          <a:pt x="37" y="157"/>
                        </a:lnTo>
                        <a:lnTo>
                          <a:pt x="35" y="152"/>
                        </a:lnTo>
                        <a:lnTo>
                          <a:pt x="33" y="146"/>
                        </a:lnTo>
                        <a:lnTo>
                          <a:pt x="31" y="138"/>
                        </a:lnTo>
                        <a:lnTo>
                          <a:pt x="29" y="133"/>
                        </a:lnTo>
                        <a:lnTo>
                          <a:pt x="27" y="127"/>
                        </a:lnTo>
                        <a:lnTo>
                          <a:pt x="25" y="121"/>
                        </a:lnTo>
                        <a:lnTo>
                          <a:pt x="23" y="115"/>
                        </a:lnTo>
                        <a:lnTo>
                          <a:pt x="22" y="109"/>
                        </a:lnTo>
                        <a:lnTo>
                          <a:pt x="20" y="104"/>
                        </a:lnTo>
                        <a:lnTo>
                          <a:pt x="18" y="98"/>
                        </a:lnTo>
                        <a:lnTo>
                          <a:pt x="16" y="94"/>
                        </a:lnTo>
                        <a:lnTo>
                          <a:pt x="14" y="88"/>
                        </a:lnTo>
                        <a:lnTo>
                          <a:pt x="14" y="83"/>
                        </a:lnTo>
                        <a:lnTo>
                          <a:pt x="12" y="77"/>
                        </a:lnTo>
                        <a:lnTo>
                          <a:pt x="10" y="73"/>
                        </a:lnTo>
                        <a:lnTo>
                          <a:pt x="10" y="67"/>
                        </a:lnTo>
                        <a:lnTo>
                          <a:pt x="8" y="63"/>
                        </a:lnTo>
                        <a:lnTo>
                          <a:pt x="8" y="58"/>
                        </a:lnTo>
                        <a:lnTo>
                          <a:pt x="6" y="54"/>
                        </a:lnTo>
                        <a:lnTo>
                          <a:pt x="6" y="50"/>
                        </a:lnTo>
                        <a:lnTo>
                          <a:pt x="4" y="46"/>
                        </a:lnTo>
                        <a:lnTo>
                          <a:pt x="4" y="42"/>
                        </a:lnTo>
                        <a:lnTo>
                          <a:pt x="4" y="38"/>
                        </a:lnTo>
                        <a:lnTo>
                          <a:pt x="4" y="35"/>
                        </a:lnTo>
                        <a:lnTo>
                          <a:pt x="2" y="33"/>
                        </a:lnTo>
                        <a:lnTo>
                          <a:pt x="2" y="29"/>
                        </a:lnTo>
                        <a:lnTo>
                          <a:pt x="2" y="25"/>
                        </a:lnTo>
                        <a:lnTo>
                          <a:pt x="2" y="23"/>
                        </a:lnTo>
                        <a:lnTo>
                          <a:pt x="2" y="21"/>
                        </a:lnTo>
                        <a:lnTo>
                          <a:pt x="2" y="19"/>
                        </a:lnTo>
                        <a:lnTo>
                          <a:pt x="0" y="15"/>
                        </a:lnTo>
                        <a:lnTo>
                          <a:pt x="0" y="13"/>
                        </a:lnTo>
                        <a:lnTo>
                          <a:pt x="0" y="12"/>
                        </a:lnTo>
                        <a:lnTo>
                          <a:pt x="0" y="10"/>
                        </a:lnTo>
                        <a:lnTo>
                          <a:pt x="0" y="8"/>
                        </a:lnTo>
                        <a:lnTo>
                          <a:pt x="0" y="6"/>
                        </a:ln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8" y="0"/>
                        </a:lnTo>
                        <a:lnTo>
                          <a:pt x="10" y="2"/>
                        </a:lnTo>
                        <a:lnTo>
                          <a:pt x="12" y="4"/>
                        </a:lnTo>
                        <a:lnTo>
                          <a:pt x="14" y="8"/>
                        </a:lnTo>
                        <a:lnTo>
                          <a:pt x="16" y="13"/>
                        </a:lnTo>
                        <a:lnTo>
                          <a:pt x="18" y="17"/>
                        </a:lnTo>
                        <a:lnTo>
                          <a:pt x="20" y="23"/>
                        </a:lnTo>
                        <a:lnTo>
                          <a:pt x="22" y="31"/>
                        </a:lnTo>
                        <a:lnTo>
                          <a:pt x="25" y="38"/>
                        </a:lnTo>
                        <a:lnTo>
                          <a:pt x="27" y="46"/>
                        </a:lnTo>
                        <a:lnTo>
                          <a:pt x="31" y="54"/>
                        </a:lnTo>
                        <a:lnTo>
                          <a:pt x="33" y="63"/>
                        </a:lnTo>
                        <a:lnTo>
                          <a:pt x="37" y="73"/>
                        </a:lnTo>
                        <a:lnTo>
                          <a:pt x="41" y="83"/>
                        </a:lnTo>
                        <a:lnTo>
                          <a:pt x="45" y="92"/>
                        </a:lnTo>
                        <a:lnTo>
                          <a:pt x="46" y="104"/>
                        </a:lnTo>
                        <a:lnTo>
                          <a:pt x="50" y="113"/>
                        </a:lnTo>
                        <a:lnTo>
                          <a:pt x="54" y="125"/>
                        </a:lnTo>
                        <a:lnTo>
                          <a:pt x="58" y="136"/>
                        </a:lnTo>
                        <a:lnTo>
                          <a:pt x="62" y="148"/>
                        </a:lnTo>
                        <a:lnTo>
                          <a:pt x="66" y="157"/>
                        </a:lnTo>
                        <a:lnTo>
                          <a:pt x="70" y="169"/>
                        </a:lnTo>
                        <a:lnTo>
                          <a:pt x="71" y="181"/>
                        </a:lnTo>
                        <a:lnTo>
                          <a:pt x="75" y="192"/>
                        </a:lnTo>
                        <a:lnTo>
                          <a:pt x="79" y="204"/>
                        </a:lnTo>
                        <a:lnTo>
                          <a:pt x="83" y="213"/>
                        </a:lnTo>
                        <a:lnTo>
                          <a:pt x="87" y="225"/>
                        </a:lnTo>
                        <a:lnTo>
                          <a:pt x="89" y="234"/>
                        </a:lnTo>
                        <a:lnTo>
                          <a:pt x="93" y="244"/>
                        </a:lnTo>
                        <a:lnTo>
                          <a:pt x="96" y="253"/>
                        </a:lnTo>
                        <a:lnTo>
                          <a:pt x="98" y="263"/>
                        </a:lnTo>
                        <a:lnTo>
                          <a:pt x="102" y="271"/>
                        </a:lnTo>
                        <a:lnTo>
                          <a:pt x="104" y="278"/>
                        </a:lnTo>
                        <a:lnTo>
                          <a:pt x="108" y="286"/>
                        </a:lnTo>
                        <a:lnTo>
                          <a:pt x="110" y="294"/>
                        </a:lnTo>
                        <a:lnTo>
                          <a:pt x="114" y="301"/>
                        </a:lnTo>
                        <a:lnTo>
                          <a:pt x="116" y="309"/>
                        </a:lnTo>
                        <a:lnTo>
                          <a:pt x="117" y="317"/>
                        </a:lnTo>
                        <a:lnTo>
                          <a:pt x="121" y="325"/>
                        </a:lnTo>
                        <a:lnTo>
                          <a:pt x="123" y="330"/>
                        </a:lnTo>
                        <a:lnTo>
                          <a:pt x="125" y="338"/>
                        </a:lnTo>
                        <a:lnTo>
                          <a:pt x="127" y="344"/>
                        </a:lnTo>
                        <a:lnTo>
                          <a:pt x="131" y="349"/>
                        </a:lnTo>
                        <a:lnTo>
                          <a:pt x="133" y="355"/>
                        </a:lnTo>
                        <a:lnTo>
                          <a:pt x="135" y="361"/>
                        </a:lnTo>
                        <a:lnTo>
                          <a:pt x="137" y="367"/>
                        </a:lnTo>
                        <a:lnTo>
                          <a:pt x="139" y="373"/>
                        </a:lnTo>
                        <a:lnTo>
                          <a:pt x="141" y="376"/>
                        </a:lnTo>
                        <a:lnTo>
                          <a:pt x="142" y="382"/>
                        </a:lnTo>
                        <a:lnTo>
                          <a:pt x="144" y="386"/>
                        </a:lnTo>
                        <a:lnTo>
                          <a:pt x="146" y="390"/>
                        </a:lnTo>
                        <a:lnTo>
                          <a:pt x="146" y="394"/>
                        </a:lnTo>
                        <a:lnTo>
                          <a:pt x="148" y="397"/>
                        </a:lnTo>
                        <a:lnTo>
                          <a:pt x="150" y="401"/>
                        </a:lnTo>
                        <a:lnTo>
                          <a:pt x="152" y="403"/>
                        </a:lnTo>
                        <a:lnTo>
                          <a:pt x="152" y="407"/>
                        </a:lnTo>
                        <a:lnTo>
                          <a:pt x="154" y="409"/>
                        </a:lnTo>
                        <a:lnTo>
                          <a:pt x="154" y="411"/>
                        </a:lnTo>
                        <a:lnTo>
                          <a:pt x="154" y="413"/>
                        </a:lnTo>
                        <a:lnTo>
                          <a:pt x="156" y="415"/>
                        </a:lnTo>
                        <a:lnTo>
                          <a:pt x="156" y="417"/>
                        </a:lnTo>
                        <a:lnTo>
                          <a:pt x="158" y="421"/>
                        </a:lnTo>
                        <a:lnTo>
                          <a:pt x="160" y="424"/>
                        </a:lnTo>
                        <a:lnTo>
                          <a:pt x="160" y="428"/>
                        </a:lnTo>
                        <a:lnTo>
                          <a:pt x="162" y="430"/>
                        </a:lnTo>
                        <a:lnTo>
                          <a:pt x="164" y="434"/>
                        </a:lnTo>
                        <a:lnTo>
                          <a:pt x="164" y="436"/>
                        </a:lnTo>
                        <a:lnTo>
                          <a:pt x="164" y="440"/>
                        </a:lnTo>
                        <a:lnTo>
                          <a:pt x="165" y="442"/>
                        </a:lnTo>
                        <a:lnTo>
                          <a:pt x="165" y="445"/>
                        </a:lnTo>
                        <a:lnTo>
                          <a:pt x="167" y="447"/>
                        </a:lnTo>
                        <a:lnTo>
                          <a:pt x="167" y="449"/>
                        </a:lnTo>
                        <a:lnTo>
                          <a:pt x="167" y="451"/>
                        </a:lnTo>
                        <a:lnTo>
                          <a:pt x="167" y="453"/>
                        </a:lnTo>
                        <a:lnTo>
                          <a:pt x="167" y="455"/>
                        </a:lnTo>
                        <a:lnTo>
                          <a:pt x="167" y="457"/>
                        </a:lnTo>
                        <a:lnTo>
                          <a:pt x="167" y="459"/>
                        </a:lnTo>
                        <a:lnTo>
                          <a:pt x="165" y="459"/>
                        </a:lnTo>
                        <a:lnTo>
                          <a:pt x="165" y="457"/>
                        </a:lnTo>
                        <a:lnTo>
                          <a:pt x="164" y="457"/>
                        </a:lnTo>
                        <a:lnTo>
                          <a:pt x="164" y="455"/>
                        </a:lnTo>
                        <a:lnTo>
                          <a:pt x="162" y="453"/>
                        </a:lnTo>
                        <a:lnTo>
                          <a:pt x="160" y="451"/>
                        </a:lnTo>
                        <a:lnTo>
                          <a:pt x="158" y="447"/>
                        </a:lnTo>
                        <a:lnTo>
                          <a:pt x="156" y="444"/>
                        </a:lnTo>
                        <a:lnTo>
                          <a:pt x="154" y="440"/>
                        </a:lnTo>
                        <a:lnTo>
                          <a:pt x="152" y="436"/>
                        </a:lnTo>
                        <a:lnTo>
                          <a:pt x="148" y="430"/>
                        </a:lnTo>
                        <a:lnTo>
                          <a:pt x="146" y="424"/>
                        </a:lnTo>
                        <a:lnTo>
                          <a:pt x="142" y="419"/>
                        </a:lnTo>
                        <a:lnTo>
                          <a:pt x="141" y="413"/>
                        </a:lnTo>
                        <a:lnTo>
                          <a:pt x="137" y="405"/>
                        </a:lnTo>
                        <a:lnTo>
                          <a:pt x="133" y="399"/>
                        </a:lnTo>
                        <a:lnTo>
                          <a:pt x="131" y="394"/>
                        </a:lnTo>
                        <a:lnTo>
                          <a:pt x="127" y="386"/>
                        </a:lnTo>
                        <a:lnTo>
                          <a:pt x="125" y="378"/>
                        </a:lnTo>
                        <a:lnTo>
                          <a:pt x="121" y="373"/>
                        </a:lnTo>
                        <a:lnTo>
                          <a:pt x="119" y="365"/>
                        </a:lnTo>
                        <a:lnTo>
                          <a:pt x="116" y="359"/>
                        </a:lnTo>
                        <a:lnTo>
                          <a:pt x="114" y="351"/>
                        </a:lnTo>
                        <a:lnTo>
                          <a:pt x="110" y="344"/>
                        </a:lnTo>
                        <a:lnTo>
                          <a:pt x="108" y="338"/>
                        </a:lnTo>
                        <a:lnTo>
                          <a:pt x="106" y="330"/>
                        </a:lnTo>
                        <a:lnTo>
                          <a:pt x="102" y="325"/>
                        </a:lnTo>
                        <a:lnTo>
                          <a:pt x="100" y="317"/>
                        </a:lnTo>
                        <a:lnTo>
                          <a:pt x="96" y="309"/>
                        </a:lnTo>
                        <a:lnTo>
                          <a:pt x="94" y="303"/>
                        </a:lnTo>
                        <a:lnTo>
                          <a:pt x="93" y="296"/>
                        </a:lnTo>
                        <a:lnTo>
                          <a:pt x="89" y="288"/>
                        </a:lnTo>
                        <a:lnTo>
                          <a:pt x="87" y="282"/>
                        </a:lnTo>
                        <a:lnTo>
                          <a:pt x="85" y="275"/>
                        </a:lnTo>
                        <a:lnTo>
                          <a:pt x="83" y="269"/>
                        </a:lnTo>
                        <a:lnTo>
                          <a:pt x="79" y="261"/>
                        </a:lnTo>
                        <a:lnTo>
                          <a:pt x="77" y="255"/>
                        </a:lnTo>
                        <a:lnTo>
                          <a:pt x="75" y="248"/>
                        </a:lnTo>
                        <a:lnTo>
                          <a:pt x="71" y="242"/>
                        </a:lnTo>
                        <a:lnTo>
                          <a:pt x="70" y="236"/>
                        </a:lnTo>
                        <a:lnTo>
                          <a:pt x="68" y="229"/>
                        </a:lnTo>
                        <a:lnTo>
                          <a:pt x="64" y="223"/>
                        </a:lnTo>
                        <a:lnTo>
                          <a:pt x="62" y="217"/>
                        </a:lnTo>
                        <a:lnTo>
                          <a:pt x="60" y="211"/>
                        </a:lnTo>
                        <a:lnTo>
                          <a:pt x="56" y="205"/>
                        </a:lnTo>
                        <a:close/>
                      </a:path>
                    </a:pathLst>
                  </a:custGeom>
                  <a:solidFill>
                    <a:srgbClr val="FAB59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49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4179" y="2458"/>
                    <a:ext cx="164" cy="444"/>
                  </a:xfrm>
                  <a:custGeom>
                    <a:avLst/>
                    <a:gdLst>
                      <a:gd name="T0" fmla="*/ 146 w 164"/>
                      <a:gd name="T1" fmla="*/ 396 h 444"/>
                      <a:gd name="T2" fmla="*/ 144 w 164"/>
                      <a:gd name="T3" fmla="*/ 390 h 444"/>
                      <a:gd name="T4" fmla="*/ 142 w 164"/>
                      <a:gd name="T5" fmla="*/ 382 h 444"/>
                      <a:gd name="T6" fmla="*/ 139 w 164"/>
                      <a:gd name="T7" fmla="*/ 373 h 444"/>
                      <a:gd name="T8" fmla="*/ 133 w 164"/>
                      <a:gd name="T9" fmla="*/ 359 h 444"/>
                      <a:gd name="T10" fmla="*/ 127 w 164"/>
                      <a:gd name="T11" fmla="*/ 346 h 444"/>
                      <a:gd name="T12" fmla="*/ 121 w 164"/>
                      <a:gd name="T13" fmla="*/ 328 h 444"/>
                      <a:gd name="T14" fmla="*/ 114 w 164"/>
                      <a:gd name="T15" fmla="*/ 309 h 444"/>
                      <a:gd name="T16" fmla="*/ 106 w 164"/>
                      <a:gd name="T17" fmla="*/ 286 h 444"/>
                      <a:gd name="T18" fmla="*/ 98 w 164"/>
                      <a:gd name="T19" fmla="*/ 263 h 444"/>
                      <a:gd name="T20" fmla="*/ 89 w 164"/>
                      <a:gd name="T21" fmla="*/ 234 h 444"/>
                      <a:gd name="T22" fmla="*/ 79 w 164"/>
                      <a:gd name="T23" fmla="*/ 204 h 444"/>
                      <a:gd name="T24" fmla="*/ 68 w 164"/>
                      <a:gd name="T25" fmla="*/ 169 h 444"/>
                      <a:gd name="T26" fmla="*/ 56 w 164"/>
                      <a:gd name="T27" fmla="*/ 136 h 444"/>
                      <a:gd name="T28" fmla="*/ 46 w 164"/>
                      <a:gd name="T29" fmla="*/ 104 h 444"/>
                      <a:gd name="T30" fmla="*/ 37 w 164"/>
                      <a:gd name="T31" fmla="*/ 73 h 444"/>
                      <a:gd name="T32" fmla="*/ 27 w 164"/>
                      <a:gd name="T33" fmla="*/ 46 h 444"/>
                      <a:gd name="T34" fmla="*/ 20 w 164"/>
                      <a:gd name="T35" fmla="*/ 25 h 444"/>
                      <a:gd name="T36" fmla="*/ 12 w 164"/>
                      <a:gd name="T37" fmla="*/ 10 h 444"/>
                      <a:gd name="T38" fmla="*/ 8 w 164"/>
                      <a:gd name="T39" fmla="*/ 2 h 444"/>
                      <a:gd name="T40" fmla="*/ 4 w 164"/>
                      <a:gd name="T41" fmla="*/ 0 h 444"/>
                      <a:gd name="T42" fmla="*/ 2 w 164"/>
                      <a:gd name="T43" fmla="*/ 2 h 444"/>
                      <a:gd name="T44" fmla="*/ 2 w 164"/>
                      <a:gd name="T45" fmla="*/ 8 h 444"/>
                      <a:gd name="T46" fmla="*/ 4 w 164"/>
                      <a:gd name="T47" fmla="*/ 13 h 444"/>
                      <a:gd name="T48" fmla="*/ 4 w 164"/>
                      <a:gd name="T49" fmla="*/ 21 h 444"/>
                      <a:gd name="T50" fmla="*/ 6 w 164"/>
                      <a:gd name="T51" fmla="*/ 33 h 444"/>
                      <a:gd name="T52" fmla="*/ 8 w 164"/>
                      <a:gd name="T53" fmla="*/ 44 h 444"/>
                      <a:gd name="T54" fmla="*/ 12 w 164"/>
                      <a:gd name="T55" fmla="*/ 58 h 444"/>
                      <a:gd name="T56" fmla="*/ 16 w 164"/>
                      <a:gd name="T57" fmla="*/ 73 h 444"/>
                      <a:gd name="T58" fmla="*/ 20 w 164"/>
                      <a:gd name="T59" fmla="*/ 88 h 444"/>
                      <a:gd name="T60" fmla="*/ 25 w 164"/>
                      <a:gd name="T61" fmla="*/ 106 h 444"/>
                      <a:gd name="T62" fmla="*/ 31 w 164"/>
                      <a:gd name="T63" fmla="*/ 121 h 444"/>
                      <a:gd name="T64" fmla="*/ 37 w 164"/>
                      <a:gd name="T65" fmla="*/ 140 h 444"/>
                      <a:gd name="T66" fmla="*/ 45 w 164"/>
                      <a:gd name="T67" fmla="*/ 157 h 444"/>
                      <a:gd name="T68" fmla="*/ 50 w 164"/>
                      <a:gd name="T69" fmla="*/ 175 h 444"/>
                      <a:gd name="T70" fmla="*/ 58 w 164"/>
                      <a:gd name="T71" fmla="*/ 192 h 444"/>
                      <a:gd name="T72" fmla="*/ 66 w 164"/>
                      <a:gd name="T73" fmla="*/ 211 h 444"/>
                      <a:gd name="T74" fmla="*/ 73 w 164"/>
                      <a:gd name="T75" fmla="*/ 230 h 444"/>
                      <a:gd name="T76" fmla="*/ 81 w 164"/>
                      <a:gd name="T77" fmla="*/ 250 h 444"/>
                      <a:gd name="T78" fmla="*/ 89 w 164"/>
                      <a:gd name="T79" fmla="*/ 269 h 444"/>
                      <a:gd name="T80" fmla="*/ 96 w 164"/>
                      <a:gd name="T81" fmla="*/ 290 h 444"/>
                      <a:gd name="T82" fmla="*/ 102 w 164"/>
                      <a:gd name="T83" fmla="*/ 311 h 444"/>
                      <a:gd name="T84" fmla="*/ 110 w 164"/>
                      <a:gd name="T85" fmla="*/ 332 h 444"/>
                      <a:gd name="T86" fmla="*/ 119 w 164"/>
                      <a:gd name="T87" fmla="*/ 353 h 444"/>
                      <a:gd name="T88" fmla="*/ 127 w 164"/>
                      <a:gd name="T89" fmla="*/ 373 h 444"/>
                      <a:gd name="T90" fmla="*/ 137 w 164"/>
                      <a:gd name="T91" fmla="*/ 394 h 444"/>
                      <a:gd name="T92" fmla="*/ 144 w 164"/>
                      <a:gd name="T93" fmla="*/ 413 h 444"/>
                      <a:gd name="T94" fmla="*/ 152 w 164"/>
                      <a:gd name="T95" fmla="*/ 428 h 444"/>
                      <a:gd name="T96" fmla="*/ 158 w 164"/>
                      <a:gd name="T97" fmla="*/ 438 h 444"/>
                      <a:gd name="T98" fmla="*/ 162 w 164"/>
                      <a:gd name="T99" fmla="*/ 444 h 444"/>
                      <a:gd name="T100" fmla="*/ 164 w 164"/>
                      <a:gd name="T101" fmla="*/ 440 h 444"/>
                      <a:gd name="T102" fmla="*/ 162 w 164"/>
                      <a:gd name="T103" fmla="*/ 434 h 444"/>
                      <a:gd name="T104" fmla="*/ 158 w 164"/>
                      <a:gd name="T105" fmla="*/ 426 h 444"/>
                      <a:gd name="T106" fmla="*/ 156 w 164"/>
                      <a:gd name="T107" fmla="*/ 417 h 444"/>
                      <a:gd name="T108" fmla="*/ 152 w 164"/>
                      <a:gd name="T109" fmla="*/ 407 h 4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64"/>
                      <a:gd name="T166" fmla="*/ 0 h 444"/>
                      <a:gd name="T167" fmla="*/ 164 w 164"/>
                      <a:gd name="T168" fmla="*/ 444 h 444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64" h="444">
                        <a:moveTo>
                          <a:pt x="148" y="399"/>
                        </a:moveTo>
                        <a:lnTo>
                          <a:pt x="148" y="397"/>
                        </a:lnTo>
                        <a:lnTo>
                          <a:pt x="146" y="396"/>
                        </a:lnTo>
                        <a:lnTo>
                          <a:pt x="146" y="394"/>
                        </a:lnTo>
                        <a:lnTo>
                          <a:pt x="146" y="392"/>
                        </a:lnTo>
                        <a:lnTo>
                          <a:pt x="144" y="390"/>
                        </a:lnTo>
                        <a:lnTo>
                          <a:pt x="144" y="388"/>
                        </a:lnTo>
                        <a:lnTo>
                          <a:pt x="142" y="386"/>
                        </a:lnTo>
                        <a:lnTo>
                          <a:pt x="142" y="382"/>
                        </a:lnTo>
                        <a:lnTo>
                          <a:pt x="141" y="378"/>
                        </a:lnTo>
                        <a:lnTo>
                          <a:pt x="139" y="376"/>
                        </a:lnTo>
                        <a:lnTo>
                          <a:pt x="139" y="373"/>
                        </a:lnTo>
                        <a:lnTo>
                          <a:pt x="137" y="369"/>
                        </a:lnTo>
                        <a:lnTo>
                          <a:pt x="135" y="365"/>
                        </a:lnTo>
                        <a:lnTo>
                          <a:pt x="133" y="359"/>
                        </a:lnTo>
                        <a:lnTo>
                          <a:pt x="131" y="355"/>
                        </a:lnTo>
                        <a:lnTo>
                          <a:pt x="129" y="349"/>
                        </a:lnTo>
                        <a:lnTo>
                          <a:pt x="127" y="346"/>
                        </a:lnTo>
                        <a:lnTo>
                          <a:pt x="125" y="340"/>
                        </a:lnTo>
                        <a:lnTo>
                          <a:pt x="123" y="334"/>
                        </a:lnTo>
                        <a:lnTo>
                          <a:pt x="121" y="328"/>
                        </a:lnTo>
                        <a:lnTo>
                          <a:pt x="119" y="321"/>
                        </a:lnTo>
                        <a:lnTo>
                          <a:pt x="117" y="315"/>
                        </a:lnTo>
                        <a:lnTo>
                          <a:pt x="114" y="309"/>
                        </a:lnTo>
                        <a:lnTo>
                          <a:pt x="112" y="301"/>
                        </a:lnTo>
                        <a:lnTo>
                          <a:pt x="110" y="294"/>
                        </a:lnTo>
                        <a:lnTo>
                          <a:pt x="106" y="286"/>
                        </a:lnTo>
                        <a:lnTo>
                          <a:pt x="104" y="278"/>
                        </a:lnTo>
                        <a:lnTo>
                          <a:pt x="102" y="271"/>
                        </a:lnTo>
                        <a:lnTo>
                          <a:pt x="98" y="263"/>
                        </a:lnTo>
                        <a:lnTo>
                          <a:pt x="94" y="253"/>
                        </a:lnTo>
                        <a:lnTo>
                          <a:pt x="93" y="244"/>
                        </a:lnTo>
                        <a:lnTo>
                          <a:pt x="89" y="234"/>
                        </a:lnTo>
                        <a:lnTo>
                          <a:pt x="85" y="225"/>
                        </a:lnTo>
                        <a:lnTo>
                          <a:pt x="83" y="213"/>
                        </a:lnTo>
                        <a:lnTo>
                          <a:pt x="79" y="204"/>
                        </a:lnTo>
                        <a:lnTo>
                          <a:pt x="75" y="192"/>
                        </a:lnTo>
                        <a:lnTo>
                          <a:pt x="71" y="181"/>
                        </a:lnTo>
                        <a:lnTo>
                          <a:pt x="68" y="169"/>
                        </a:lnTo>
                        <a:lnTo>
                          <a:pt x="64" y="159"/>
                        </a:lnTo>
                        <a:lnTo>
                          <a:pt x="60" y="148"/>
                        </a:lnTo>
                        <a:lnTo>
                          <a:pt x="56" y="136"/>
                        </a:lnTo>
                        <a:lnTo>
                          <a:pt x="54" y="125"/>
                        </a:lnTo>
                        <a:lnTo>
                          <a:pt x="50" y="115"/>
                        </a:lnTo>
                        <a:lnTo>
                          <a:pt x="46" y="104"/>
                        </a:lnTo>
                        <a:lnTo>
                          <a:pt x="43" y="94"/>
                        </a:lnTo>
                        <a:lnTo>
                          <a:pt x="39" y="83"/>
                        </a:lnTo>
                        <a:lnTo>
                          <a:pt x="37" y="73"/>
                        </a:lnTo>
                        <a:lnTo>
                          <a:pt x="33" y="63"/>
                        </a:lnTo>
                        <a:lnTo>
                          <a:pt x="29" y="56"/>
                        </a:lnTo>
                        <a:lnTo>
                          <a:pt x="27" y="46"/>
                        </a:lnTo>
                        <a:lnTo>
                          <a:pt x="23" y="38"/>
                        </a:lnTo>
                        <a:lnTo>
                          <a:pt x="22" y="33"/>
                        </a:lnTo>
                        <a:lnTo>
                          <a:pt x="20" y="25"/>
                        </a:lnTo>
                        <a:lnTo>
                          <a:pt x="18" y="19"/>
                        </a:lnTo>
                        <a:lnTo>
                          <a:pt x="14" y="13"/>
                        </a:lnTo>
                        <a:lnTo>
                          <a:pt x="12" y="10"/>
                        </a:lnTo>
                        <a:lnTo>
                          <a:pt x="12" y="6"/>
                        </a:lnTo>
                        <a:lnTo>
                          <a:pt x="10" y="4"/>
                        </a:lnTo>
                        <a:lnTo>
                          <a:pt x="8" y="2"/>
                        </a:lnTo>
                        <a:lnTo>
                          <a:pt x="6" y="2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lnTo>
                          <a:pt x="2" y="4"/>
                        </a:lnTo>
                        <a:lnTo>
                          <a:pt x="2" y="6"/>
                        </a:lnTo>
                        <a:lnTo>
                          <a:pt x="2" y="8"/>
                        </a:lnTo>
                        <a:lnTo>
                          <a:pt x="2" y="10"/>
                        </a:lnTo>
                        <a:lnTo>
                          <a:pt x="4" y="12"/>
                        </a:lnTo>
                        <a:lnTo>
                          <a:pt x="4" y="13"/>
                        </a:lnTo>
                        <a:lnTo>
                          <a:pt x="4" y="17"/>
                        </a:lnTo>
                        <a:lnTo>
                          <a:pt x="4" y="19"/>
                        </a:lnTo>
                        <a:lnTo>
                          <a:pt x="4" y="21"/>
                        </a:lnTo>
                        <a:lnTo>
                          <a:pt x="4" y="25"/>
                        </a:lnTo>
                        <a:lnTo>
                          <a:pt x="6" y="29"/>
                        </a:lnTo>
                        <a:lnTo>
                          <a:pt x="6" y="33"/>
                        </a:lnTo>
                        <a:lnTo>
                          <a:pt x="6" y="37"/>
                        </a:lnTo>
                        <a:lnTo>
                          <a:pt x="8" y="40"/>
                        </a:lnTo>
                        <a:lnTo>
                          <a:pt x="8" y="44"/>
                        </a:lnTo>
                        <a:lnTo>
                          <a:pt x="8" y="48"/>
                        </a:lnTo>
                        <a:lnTo>
                          <a:pt x="10" y="54"/>
                        </a:lnTo>
                        <a:lnTo>
                          <a:pt x="12" y="58"/>
                        </a:lnTo>
                        <a:lnTo>
                          <a:pt x="12" y="63"/>
                        </a:lnTo>
                        <a:lnTo>
                          <a:pt x="14" y="67"/>
                        </a:lnTo>
                        <a:lnTo>
                          <a:pt x="16" y="73"/>
                        </a:lnTo>
                        <a:lnTo>
                          <a:pt x="16" y="77"/>
                        </a:lnTo>
                        <a:lnTo>
                          <a:pt x="18" y="83"/>
                        </a:lnTo>
                        <a:lnTo>
                          <a:pt x="20" y="88"/>
                        </a:lnTo>
                        <a:lnTo>
                          <a:pt x="22" y="94"/>
                        </a:lnTo>
                        <a:lnTo>
                          <a:pt x="23" y="100"/>
                        </a:lnTo>
                        <a:lnTo>
                          <a:pt x="25" y="106"/>
                        </a:lnTo>
                        <a:lnTo>
                          <a:pt x="27" y="109"/>
                        </a:lnTo>
                        <a:lnTo>
                          <a:pt x="29" y="115"/>
                        </a:lnTo>
                        <a:lnTo>
                          <a:pt x="31" y="121"/>
                        </a:lnTo>
                        <a:lnTo>
                          <a:pt x="33" y="127"/>
                        </a:lnTo>
                        <a:lnTo>
                          <a:pt x="35" y="134"/>
                        </a:lnTo>
                        <a:lnTo>
                          <a:pt x="37" y="140"/>
                        </a:lnTo>
                        <a:lnTo>
                          <a:pt x="39" y="146"/>
                        </a:lnTo>
                        <a:lnTo>
                          <a:pt x="41" y="152"/>
                        </a:lnTo>
                        <a:lnTo>
                          <a:pt x="45" y="157"/>
                        </a:lnTo>
                        <a:lnTo>
                          <a:pt x="46" y="163"/>
                        </a:lnTo>
                        <a:lnTo>
                          <a:pt x="48" y="169"/>
                        </a:lnTo>
                        <a:lnTo>
                          <a:pt x="50" y="175"/>
                        </a:lnTo>
                        <a:lnTo>
                          <a:pt x="54" y="181"/>
                        </a:lnTo>
                        <a:lnTo>
                          <a:pt x="56" y="186"/>
                        </a:lnTo>
                        <a:lnTo>
                          <a:pt x="58" y="192"/>
                        </a:lnTo>
                        <a:lnTo>
                          <a:pt x="62" y="198"/>
                        </a:lnTo>
                        <a:lnTo>
                          <a:pt x="64" y="205"/>
                        </a:lnTo>
                        <a:lnTo>
                          <a:pt x="66" y="211"/>
                        </a:lnTo>
                        <a:lnTo>
                          <a:pt x="70" y="217"/>
                        </a:lnTo>
                        <a:lnTo>
                          <a:pt x="71" y="223"/>
                        </a:lnTo>
                        <a:lnTo>
                          <a:pt x="73" y="230"/>
                        </a:lnTo>
                        <a:lnTo>
                          <a:pt x="77" y="236"/>
                        </a:lnTo>
                        <a:lnTo>
                          <a:pt x="79" y="242"/>
                        </a:lnTo>
                        <a:lnTo>
                          <a:pt x="81" y="250"/>
                        </a:lnTo>
                        <a:lnTo>
                          <a:pt x="83" y="255"/>
                        </a:lnTo>
                        <a:lnTo>
                          <a:pt x="87" y="263"/>
                        </a:lnTo>
                        <a:lnTo>
                          <a:pt x="89" y="269"/>
                        </a:lnTo>
                        <a:lnTo>
                          <a:pt x="91" y="277"/>
                        </a:lnTo>
                        <a:lnTo>
                          <a:pt x="93" y="284"/>
                        </a:lnTo>
                        <a:lnTo>
                          <a:pt x="96" y="290"/>
                        </a:lnTo>
                        <a:lnTo>
                          <a:pt x="98" y="298"/>
                        </a:lnTo>
                        <a:lnTo>
                          <a:pt x="100" y="303"/>
                        </a:lnTo>
                        <a:lnTo>
                          <a:pt x="102" y="311"/>
                        </a:lnTo>
                        <a:lnTo>
                          <a:pt x="106" y="319"/>
                        </a:lnTo>
                        <a:lnTo>
                          <a:pt x="108" y="325"/>
                        </a:lnTo>
                        <a:lnTo>
                          <a:pt x="110" y="332"/>
                        </a:lnTo>
                        <a:lnTo>
                          <a:pt x="114" y="340"/>
                        </a:lnTo>
                        <a:lnTo>
                          <a:pt x="116" y="346"/>
                        </a:lnTo>
                        <a:lnTo>
                          <a:pt x="119" y="353"/>
                        </a:lnTo>
                        <a:lnTo>
                          <a:pt x="121" y="359"/>
                        </a:lnTo>
                        <a:lnTo>
                          <a:pt x="123" y="367"/>
                        </a:lnTo>
                        <a:lnTo>
                          <a:pt x="127" y="373"/>
                        </a:lnTo>
                        <a:lnTo>
                          <a:pt x="129" y="380"/>
                        </a:lnTo>
                        <a:lnTo>
                          <a:pt x="133" y="386"/>
                        </a:lnTo>
                        <a:lnTo>
                          <a:pt x="137" y="394"/>
                        </a:lnTo>
                        <a:lnTo>
                          <a:pt x="139" y="399"/>
                        </a:lnTo>
                        <a:lnTo>
                          <a:pt x="142" y="407"/>
                        </a:lnTo>
                        <a:lnTo>
                          <a:pt x="144" y="413"/>
                        </a:lnTo>
                        <a:lnTo>
                          <a:pt x="148" y="419"/>
                        </a:lnTo>
                        <a:lnTo>
                          <a:pt x="150" y="422"/>
                        </a:lnTo>
                        <a:lnTo>
                          <a:pt x="152" y="428"/>
                        </a:lnTo>
                        <a:lnTo>
                          <a:pt x="154" y="432"/>
                        </a:lnTo>
                        <a:lnTo>
                          <a:pt x="156" y="434"/>
                        </a:lnTo>
                        <a:lnTo>
                          <a:pt x="158" y="438"/>
                        </a:lnTo>
                        <a:lnTo>
                          <a:pt x="160" y="440"/>
                        </a:lnTo>
                        <a:lnTo>
                          <a:pt x="162" y="442"/>
                        </a:lnTo>
                        <a:lnTo>
                          <a:pt x="162" y="444"/>
                        </a:lnTo>
                        <a:lnTo>
                          <a:pt x="164" y="444"/>
                        </a:lnTo>
                        <a:lnTo>
                          <a:pt x="164" y="442"/>
                        </a:lnTo>
                        <a:lnTo>
                          <a:pt x="164" y="440"/>
                        </a:lnTo>
                        <a:lnTo>
                          <a:pt x="164" y="438"/>
                        </a:lnTo>
                        <a:lnTo>
                          <a:pt x="162" y="436"/>
                        </a:lnTo>
                        <a:lnTo>
                          <a:pt x="162" y="434"/>
                        </a:lnTo>
                        <a:lnTo>
                          <a:pt x="160" y="432"/>
                        </a:lnTo>
                        <a:lnTo>
                          <a:pt x="160" y="428"/>
                        </a:lnTo>
                        <a:lnTo>
                          <a:pt x="158" y="426"/>
                        </a:lnTo>
                        <a:lnTo>
                          <a:pt x="158" y="422"/>
                        </a:lnTo>
                        <a:lnTo>
                          <a:pt x="156" y="421"/>
                        </a:lnTo>
                        <a:lnTo>
                          <a:pt x="156" y="417"/>
                        </a:lnTo>
                        <a:lnTo>
                          <a:pt x="154" y="413"/>
                        </a:lnTo>
                        <a:lnTo>
                          <a:pt x="152" y="411"/>
                        </a:lnTo>
                        <a:lnTo>
                          <a:pt x="152" y="407"/>
                        </a:lnTo>
                        <a:lnTo>
                          <a:pt x="150" y="403"/>
                        </a:lnTo>
                        <a:lnTo>
                          <a:pt x="148" y="399"/>
                        </a:lnTo>
                        <a:close/>
                      </a:path>
                    </a:pathLst>
                  </a:custGeom>
                  <a:solidFill>
                    <a:srgbClr val="FFBD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50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4536" y="2980"/>
                    <a:ext cx="69" cy="27"/>
                  </a:xfrm>
                  <a:custGeom>
                    <a:avLst/>
                    <a:gdLst>
                      <a:gd name="T0" fmla="*/ 52 w 69"/>
                      <a:gd name="T1" fmla="*/ 27 h 27"/>
                      <a:gd name="T2" fmla="*/ 50 w 69"/>
                      <a:gd name="T3" fmla="*/ 25 h 27"/>
                      <a:gd name="T4" fmla="*/ 48 w 69"/>
                      <a:gd name="T5" fmla="*/ 23 h 27"/>
                      <a:gd name="T6" fmla="*/ 46 w 69"/>
                      <a:gd name="T7" fmla="*/ 21 h 27"/>
                      <a:gd name="T8" fmla="*/ 44 w 69"/>
                      <a:gd name="T9" fmla="*/ 19 h 27"/>
                      <a:gd name="T10" fmla="*/ 41 w 69"/>
                      <a:gd name="T11" fmla="*/ 19 h 27"/>
                      <a:gd name="T12" fmla="*/ 37 w 69"/>
                      <a:gd name="T13" fmla="*/ 18 h 27"/>
                      <a:gd name="T14" fmla="*/ 33 w 69"/>
                      <a:gd name="T15" fmla="*/ 18 h 27"/>
                      <a:gd name="T16" fmla="*/ 29 w 69"/>
                      <a:gd name="T17" fmla="*/ 18 h 27"/>
                      <a:gd name="T18" fmla="*/ 25 w 69"/>
                      <a:gd name="T19" fmla="*/ 18 h 27"/>
                      <a:gd name="T20" fmla="*/ 23 w 69"/>
                      <a:gd name="T21" fmla="*/ 19 h 27"/>
                      <a:gd name="T22" fmla="*/ 20 w 69"/>
                      <a:gd name="T23" fmla="*/ 19 h 27"/>
                      <a:gd name="T24" fmla="*/ 16 w 69"/>
                      <a:gd name="T25" fmla="*/ 19 h 27"/>
                      <a:gd name="T26" fmla="*/ 14 w 69"/>
                      <a:gd name="T27" fmla="*/ 21 h 27"/>
                      <a:gd name="T28" fmla="*/ 10 w 69"/>
                      <a:gd name="T29" fmla="*/ 21 h 27"/>
                      <a:gd name="T30" fmla="*/ 6 w 69"/>
                      <a:gd name="T31" fmla="*/ 21 h 27"/>
                      <a:gd name="T32" fmla="*/ 4 w 69"/>
                      <a:gd name="T33" fmla="*/ 23 h 27"/>
                      <a:gd name="T34" fmla="*/ 0 w 69"/>
                      <a:gd name="T35" fmla="*/ 23 h 27"/>
                      <a:gd name="T36" fmla="*/ 2 w 69"/>
                      <a:gd name="T37" fmla="*/ 21 h 27"/>
                      <a:gd name="T38" fmla="*/ 4 w 69"/>
                      <a:gd name="T39" fmla="*/ 18 h 27"/>
                      <a:gd name="T40" fmla="*/ 6 w 69"/>
                      <a:gd name="T41" fmla="*/ 14 h 27"/>
                      <a:gd name="T42" fmla="*/ 8 w 69"/>
                      <a:gd name="T43" fmla="*/ 12 h 27"/>
                      <a:gd name="T44" fmla="*/ 12 w 69"/>
                      <a:gd name="T45" fmla="*/ 10 h 27"/>
                      <a:gd name="T46" fmla="*/ 16 w 69"/>
                      <a:gd name="T47" fmla="*/ 8 h 27"/>
                      <a:gd name="T48" fmla="*/ 20 w 69"/>
                      <a:gd name="T49" fmla="*/ 6 h 27"/>
                      <a:gd name="T50" fmla="*/ 23 w 69"/>
                      <a:gd name="T51" fmla="*/ 4 h 27"/>
                      <a:gd name="T52" fmla="*/ 27 w 69"/>
                      <a:gd name="T53" fmla="*/ 2 h 27"/>
                      <a:gd name="T54" fmla="*/ 31 w 69"/>
                      <a:gd name="T55" fmla="*/ 2 h 27"/>
                      <a:gd name="T56" fmla="*/ 35 w 69"/>
                      <a:gd name="T57" fmla="*/ 0 h 27"/>
                      <a:gd name="T58" fmla="*/ 39 w 69"/>
                      <a:gd name="T59" fmla="*/ 0 h 27"/>
                      <a:gd name="T60" fmla="*/ 43 w 69"/>
                      <a:gd name="T61" fmla="*/ 0 h 27"/>
                      <a:gd name="T62" fmla="*/ 46 w 69"/>
                      <a:gd name="T63" fmla="*/ 0 h 27"/>
                      <a:gd name="T64" fmla="*/ 50 w 69"/>
                      <a:gd name="T65" fmla="*/ 2 h 27"/>
                      <a:gd name="T66" fmla="*/ 54 w 69"/>
                      <a:gd name="T67" fmla="*/ 2 h 27"/>
                      <a:gd name="T68" fmla="*/ 58 w 69"/>
                      <a:gd name="T69" fmla="*/ 4 h 27"/>
                      <a:gd name="T70" fmla="*/ 62 w 69"/>
                      <a:gd name="T71" fmla="*/ 6 h 27"/>
                      <a:gd name="T72" fmla="*/ 64 w 69"/>
                      <a:gd name="T73" fmla="*/ 8 h 27"/>
                      <a:gd name="T74" fmla="*/ 66 w 69"/>
                      <a:gd name="T75" fmla="*/ 10 h 27"/>
                      <a:gd name="T76" fmla="*/ 68 w 69"/>
                      <a:gd name="T77" fmla="*/ 12 h 27"/>
                      <a:gd name="T78" fmla="*/ 69 w 69"/>
                      <a:gd name="T79" fmla="*/ 14 h 27"/>
                      <a:gd name="T80" fmla="*/ 69 w 69"/>
                      <a:gd name="T81" fmla="*/ 18 h 27"/>
                      <a:gd name="T82" fmla="*/ 68 w 69"/>
                      <a:gd name="T83" fmla="*/ 19 h 27"/>
                      <a:gd name="T84" fmla="*/ 64 w 69"/>
                      <a:gd name="T85" fmla="*/ 19 h 27"/>
                      <a:gd name="T86" fmla="*/ 62 w 69"/>
                      <a:gd name="T87" fmla="*/ 21 h 27"/>
                      <a:gd name="T88" fmla="*/ 60 w 69"/>
                      <a:gd name="T89" fmla="*/ 23 h 27"/>
                      <a:gd name="T90" fmla="*/ 56 w 69"/>
                      <a:gd name="T91" fmla="*/ 23 h 27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69"/>
                      <a:gd name="T139" fmla="*/ 0 h 27"/>
                      <a:gd name="T140" fmla="*/ 69 w 69"/>
                      <a:gd name="T141" fmla="*/ 27 h 27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69" h="27">
                        <a:moveTo>
                          <a:pt x="54" y="27"/>
                        </a:moveTo>
                        <a:lnTo>
                          <a:pt x="52" y="27"/>
                        </a:lnTo>
                        <a:lnTo>
                          <a:pt x="52" y="25"/>
                        </a:lnTo>
                        <a:lnTo>
                          <a:pt x="50" y="25"/>
                        </a:lnTo>
                        <a:lnTo>
                          <a:pt x="50" y="23"/>
                        </a:lnTo>
                        <a:lnTo>
                          <a:pt x="48" y="23"/>
                        </a:lnTo>
                        <a:lnTo>
                          <a:pt x="48" y="21"/>
                        </a:lnTo>
                        <a:lnTo>
                          <a:pt x="46" y="21"/>
                        </a:lnTo>
                        <a:lnTo>
                          <a:pt x="44" y="21"/>
                        </a:lnTo>
                        <a:lnTo>
                          <a:pt x="44" y="19"/>
                        </a:lnTo>
                        <a:lnTo>
                          <a:pt x="43" y="19"/>
                        </a:lnTo>
                        <a:lnTo>
                          <a:pt x="41" y="19"/>
                        </a:lnTo>
                        <a:lnTo>
                          <a:pt x="39" y="18"/>
                        </a:lnTo>
                        <a:lnTo>
                          <a:pt x="37" y="18"/>
                        </a:lnTo>
                        <a:lnTo>
                          <a:pt x="35" y="18"/>
                        </a:lnTo>
                        <a:lnTo>
                          <a:pt x="33" y="18"/>
                        </a:lnTo>
                        <a:lnTo>
                          <a:pt x="31" y="18"/>
                        </a:lnTo>
                        <a:lnTo>
                          <a:pt x="29" y="18"/>
                        </a:lnTo>
                        <a:lnTo>
                          <a:pt x="27" y="18"/>
                        </a:lnTo>
                        <a:lnTo>
                          <a:pt x="25" y="18"/>
                        </a:lnTo>
                        <a:lnTo>
                          <a:pt x="23" y="18"/>
                        </a:lnTo>
                        <a:lnTo>
                          <a:pt x="23" y="19"/>
                        </a:lnTo>
                        <a:lnTo>
                          <a:pt x="21" y="19"/>
                        </a:lnTo>
                        <a:lnTo>
                          <a:pt x="20" y="19"/>
                        </a:lnTo>
                        <a:lnTo>
                          <a:pt x="18" y="19"/>
                        </a:lnTo>
                        <a:lnTo>
                          <a:pt x="16" y="19"/>
                        </a:lnTo>
                        <a:lnTo>
                          <a:pt x="14" y="19"/>
                        </a:lnTo>
                        <a:lnTo>
                          <a:pt x="14" y="21"/>
                        </a:lnTo>
                        <a:lnTo>
                          <a:pt x="12" y="21"/>
                        </a:lnTo>
                        <a:lnTo>
                          <a:pt x="10" y="21"/>
                        </a:lnTo>
                        <a:lnTo>
                          <a:pt x="8" y="21"/>
                        </a:lnTo>
                        <a:lnTo>
                          <a:pt x="6" y="21"/>
                        </a:lnTo>
                        <a:lnTo>
                          <a:pt x="4" y="21"/>
                        </a:lnTo>
                        <a:lnTo>
                          <a:pt x="4" y="23"/>
                        </a:lnTo>
                        <a:lnTo>
                          <a:pt x="2" y="23"/>
                        </a:lnTo>
                        <a:lnTo>
                          <a:pt x="0" y="23"/>
                        </a:lnTo>
                        <a:lnTo>
                          <a:pt x="0" y="21"/>
                        </a:lnTo>
                        <a:lnTo>
                          <a:pt x="2" y="21"/>
                        </a:lnTo>
                        <a:lnTo>
                          <a:pt x="2" y="19"/>
                        </a:lnTo>
                        <a:lnTo>
                          <a:pt x="4" y="18"/>
                        </a:lnTo>
                        <a:lnTo>
                          <a:pt x="6" y="16"/>
                        </a:lnTo>
                        <a:lnTo>
                          <a:pt x="6" y="14"/>
                        </a:lnTo>
                        <a:lnTo>
                          <a:pt x="8" y="14"/>
                        </a:lnTo>
                        <a:lnTo>
                          <a:pt x="8" y="12"/>
                        </a:lnTo>
                        <a:lnTo>
                          <a:pt x="10" y="12"/>
                        </a:lnTo>
                        <a:lnTo>
                          <a:pt x="12" y="10"/>
                        </a:lnTo>
                        <a:lnTo>
                          <a:pt x="14" y="10"/>
                        </a:lnTo>
                        <a:lnTo>
                          <a:pt x="16" y="8"/>
                        </a:lnTo>
                        <a:lnTo>
                          <a:pt x="18" y="6"/>
                        </a:lnTo>
                        <a:lnTo>
                          <a:pt x="20" y="6"/>
                        </a:lnTo>
                        <a:lnTo>
                          <a:pt x="21" y="4"/>
                        </a:lnTo>
                        <a:lnTo>
                          <a:pt x="23" y="4"/>
                        </a:lnTo>
                        <a:lnTo>
                          <a:pt x="25" y="4"/>
                        </a:lnTo>
                        <a:lnTo>
                          <a:pt x="27" y="2"/>
                        </a:lnTo>
                        <a:lnTo>
                          <a:pt x="29" y="2"/>
                        </a:lnTo>
                        <a:lnTo>
                          <a:pt x="31" y="2"/>
                        </a:lnTo>
                        <a:lnTo>
                          <a:pt x="33" y="0"/>
                        </a:lnTo>
                        <a:lnTo>
                          <a:pt x="35" y="0"/>
                        </a:lnTo>
                        <a:lnTo>
                          <a:pt x="37" y="0"/>
                        </a:lnTo>
                        <a:lnTo>
                          <a:pt x="39" y="0"/>
                        </a:lnTo>
                        <a:lnTo>
                          <a:pt x="41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50" y="2"/>
                        </a:lnTo>
                        <a:lnTo>
                          <a:pt x="52" y="2"/>
                        </a:lnTo>
                        <a:lnTo>
                          <a:pt x="54" y="2"/>
                        </a:lnTo>
                        <a:lnTo>
                          <a:pt x="56" y="2"/>
                        </a:lnTo>
                        <a:lnTo>
                          <a:pt x="58" y="4"/>
                        </a:lnTo>
                        <a:lnTo>
                          <a:pt x="60" y="4"/>
                        </a:lnTo>
                        <a:lnTo>
                          <a:pt x="62" y="6"/>
                        </a:lnTo>
                        <a:lnTo>
                          <a:pt x="64" y="6"/>
                        </a:lnTo>
                        <a:lnTo>
                          <a:pt x="64" y="8"/>
                        </a:lnTo>
                        <a:lnTo>
                          <a:pt x="66" y="8"/>
                        </a:lnTo>
                        <a:lnTo>
                          <a:pt x="66" y="10"/>
                        </a:lnTo>
                        <a:lnTo>
                          <a:pt x="68" y="10"/>
                        </a:lnTo>
                        <a:lnTo>
                          <a:pt x="68" y="12"/>
                        </a:lnTo>
                        <a:lnTo>
                          <a:pt x="69" y="12"/>
                        </a:lnTo>
                        <a:lnTo>
                          <a:pt x="69" y="14"/>
                        </a:lnTo>
                        <a:lnTo>
                          <a:pt x="69" y="16"/>
                        </a:lnTo>
                        <a:lnTo>
                          <a:pt x="69" y="18"/>
                        </a:lnTo>
                        <a:lnTo>
                          <a:pt x="68" y="18"/>
                        </a:lnTo>
                        <a:lnTo>
                          <a:pt x="68" y="19"/>
                        </a:lnTo>
                        <a:lnTo>
                          <a:pt x="66" y="19"/>
                        </a:lnTo>
                        <a:lnTo>
                          <a:pt x="64" y="19"/>
                        </a:lnTo>
                        <a:lnTo>
                          <a:pt x="64" y="21"/>
                        </a:lnTo>
                        <a:lnTo>
                          <a:pt x="62" y="21"/>
                        </a:lnTo>
                        <a:lnTo>
                          <a:pt x="60" y="21"/>
                        </a:lnTo>
                        <a:lnTo>
                          <a:pt x="60" y="23"/>
                        </a:lnTo>
                        <a:lnTo>
                          <a:pt x="58" y="23"/>
                        </a:lnTo>
                        <a:lnTo>
                          <a:pt x="56" y="23"/>
                        </a:lnTo>
                        <a:lnTo>
                          <a:pt x="54" y="27"/>
                        </a:lnTo>
                        <a:close/>
                      </a:path>
                    </a:pathLst>
                  </a:custGeom>
                  <a:solidFill>
                    <a:srgbClr val="D985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51" name="Freeform 44"/>
                  <p:cNvSpPr>
                    <a:spLocks noChangeAspect="1"/>
                  </p:cNvSpPr>
                  <p:nvPr/>
                </p:nvSpPr>
                <p:spPr bwMode="auto">
                  <a:xfrm>
                    <a:off x="4559" y="2963"/>
                    <a:ext cx="66" cy="25"/>
                  </a:xfrm>
                  <a:custGeom>
                    <a:avLst/>
                    <a:gdLst>
                      <a:gd name="T0" fmla="*/ 48 w 66"/>
                      <a:gd name="T1" fmla="*/ 23 h 25"/>
                      <a:gd name="T2" fmla="*/ 45 w 66"/>
                      <a:gd name="T3" fmla="*/ 23 h 25"/>
                      <a:gd name="T4" fmla="*/ 43 w 66"/>
                      <a:gd name="T5" fmla="*/ 21 h 25"/>
                      <a:gd name="T6" fmla="*/ 41 w 66"/>
                      <a:gd name="T7" fmla="*/ 19 h 25"/>
                      <a:gd name="T8" fmla="*/ 37 w 66"/>
                      <a:gd name="T9" fmla="*/ 19 h 25"/>
                      <a:gd name="T10" fmla="*/ 35 w 66"/>
                      <a:gd name="T11" fmla="*/ 17 h 25"/>
                      <a:gd name="T12" fmla="*/ 31 w 66"/>
                      <a:gd name="T13" fmla="*/ 15 h 25"/>
                      <a:gd name="T14" fmla="*/ 27 w 66"/>
                      <a:gd name="T15" fmla="*/ 15 h 25"/>
                      <a:gd name="T16" fmla="*/ 25 w 66"/>
                      <a:gd name="T17" fmla="*/ 13 h 25"/>
                      <a:gd name="T18" fmla="*/ 21 w 66"/>
                      <a:gd name="T19" fmla="*/ 13 h 25"/>
                      <a:gd name="T20" fmla="*/ 18 w 66"/>
                      <a:gd name="T21" fmla="*/ 13 h 25"/>
                      <a:gd name="T22" fmla="*/ 14 w 66"/>
                      <a:gd name="T23" fmla="*/ 13 h 25"/>
                      <a:gd name="T24" fmla="*/ 12 w 66"/>
                      <a:gd name="T25" fmla="*/ 15 h 25"/>
                      <a:gd name="T26" fmla="*/ 8 w 66"/>
                      <a:gd name="T27" fmla="*/ 15 h 25"/>
                      <a:gd name="T28" fmla="*/ 4 w 66"/>
                      <a:gd name="T29" fmla="*/ 15 h 25"/>
                      <a:gd name="T30" fmla="*/ 2 w 66"/>
                      <a:gd name="T31" fmla="*/ 13 h 25"/>
                      <a:gd name="T32" fmla="*/ 2 w 66"/>
                      <a:gd name="T33" fmla="*/ 12 h 25"/>
                      <a:gd name="T34" fmla="*/ 6 w 66"/>
                      <a:gd name="T35" fmla="*/ 10 h 25"/>
                      <a:gd name="T36" fmla="*/ 10 w 66"/>
                      <a:gd name="T37" fmla="*/ 8 h 25"/>
                      <a:gd name="T38" fmla="*/ 14 w 66"/>
                      <a:gd name="T39" fmla="*/ 4 h 25"/>
                      <a:gd name="T40" fmla="*/ 18 w 66"/>
                      <a:gd name="T41" fmla="*/ 4 h 25"/>
                      <a:gd name="T42" fmla="*/ 21 w 66"/>
                      <a:gd name="T43" fmla="*/ 2 h 25"/>
                      <a:gd name="T44" fmla="*/ 25 w 66"/>
                      <a:gd name="T45" fmla="*/ 2 h 25"/>
                      <a:gd name="T46" fmla="*/ 27 w 66"/>
                      <a:gd name="T47" fmla="*/ 0 h 25"/>
                      <a:gd name="T48" fmla="*/ 31 w 66"/>
                      <a:gd name="T49" fmla="*/ 0 h 25"/>
                      <a:gd name="T50" fmla="*/ 35 w 66"/>
                      <a:gd name="T51" fmla="*/ 0 h 25"/>
                      <a:gd name="T52" fmla="*/ 39 w 66"/>
                      <a:gd name="T53" fmla="*/ 0 h 25"/>
                      <a:gd name="T54" fmla="*/ 43 w 66"/>
                      <a:gd name="T55" fmla="*/ 0 h 25"/>
                      <a:gd name="T56" fmla="*/ 46 w 66"/>
                      <a:gd name="T57" fmla="*/ 2 h 25"/>
                      <a:gd name="T58" fmla="*/ 50 w 66"/>
                      <a:gd name="T59" fmla="*/ 2 h 25"/>
                      <a:gd name="T60" fmla="*/ 54 w 66"/>
                      <a:gd name="T61" fmla="*/ 4 h 25"/>
                      <a:gd name="T62" fmla="*/ 56 w 66"/>
                      <a:gd name="T63" fmla="*/ 6 h 25"/>
                      <a:gd name="T64" fmla="*/ 60 w 66"/>
                      <a:gd name="T65" fmla="*/ 10 h 25"/>
                      <a:gd name="T66" fmla="*/ 62 w 66"/>
                      <a:gd name="T67" fmla="*/ 12 h 25"/>
                      <a:gd name="T68" fmla="*/ 64 w 66"/>
                      <a:gd name="T69" fmla="*/ 15 h 25"/>
                      <a:gd name="T70" fmla="*/ 66 w 66"/>
                      <a:gd name="T71" fmla="*/ 17 h 25"/>
                      <a:gd name="T72" fmla="*/ 64 w 66"/>
                      <a:gd name="T73" fmla="*/ 19 h 25"/>
                      <a:gd name="T74" fmla="*/ 64 w 66"/>
                      <a:gd name="T75" fmla="*/ 23 h 25"/>
                      <a:gd name="T76" fmla="*/ 62 w 66"/>
                      <a:gd name="T77" fmla="*/ 25 h 25"/>
                      <a:gd name="T78" fmla="*/ 58 w 66"/>
                      <a:gd name="T79" fmla="*/ 25 h 25"/>
                      <a:gd name="T80" fmla="*/ 54 w 66"/>
                      <a:gd name="T81" fmla="*/ 25 h 25"/>
                      <a:gd name="T82" fmla="*/ 50 w 66"/>
                      <a:gd name="T83" fmla="*/ 25 h 25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6"/>
                      <a:gd name="T127" fmla="*/ 0 h 25"/>
                      <a:gd name="T128" fmla="*/ 66 w 66"/>
                      <a:gd name="T129" fmla="*/ 25 h 25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6" h="25">
                        <a:moveTo>
                          <a:pt x="48" y="25"/>
                        </a:moveTo>
                        <a:lnTo>
                          <a:pt x="48" y="23"/>
                        </a:lnTo>
                        <a:lnTo>
                          <a:pt x="46" y="23"/>
                        </a:lnTo>
                        <a:lnTo>
                          <a:pt x="45" y="23"/>
                        </a:lnTo>
                        <a:lnTo>
                          <a:pt x="45" y="21"/>
                        </a:lnTo>
                        <a:lnTo>
                          <a:pt x="43" y="21"/>
                        </a:lnTo>
                        <a:lnTo>
                          <a:pt x="41" y="21"/>
                        </a:lnTo>
                        <a:lnTo>
                          <a:pt x="41" y="19"/>
                        </a:lnTo>
                        <a:lnTo>
                          <a:pt x="39" y="19"/>
                        </a:lnTo>
                        <a:lnTo>
                          <a:pt x="37" y="19"/>
                        </a:lnTo>
                        <a:lnTo>
                          <a:pt x="37" y="17"/>
                        </a:lnTo>
                        <a:lnTo>
                          <a:pt x="35" y="17"/>
                        </a:lnTo>
                        <a:lnTo>
                          <a:pt x="33" y="17"/>
                        </a:lnTo>
                        <a:lnTo>
                          <a:pt x="31" y="15"/>
                        </a:lnTo>
                        <a:lnTo>
                          <a:pt x="29" y="15"/>
                        </a:lnTo>
                        <a:lnTo>
                          <a:pt x="27" y="15"/>
                        </a:lnTo>
                        <a:lnTo>
                          <a:pt x="25" y="15"/>
                        </a:lnTo>
                        <a:lnTo>
                          <a:pt x="25" y="13"/>
                        </a:lnTo>
                        <a:lnTo>
                          <a:pt x="23" y="13"/>
                        </a:lnTo>
                        <a:lnTo>
                          <a:pt x="21" y="13"/>
                        </a:lnTo>
                        <a:lnTo>
                          <a:pt x="20" y="13"/>
                        </a:lnTo>
                        <a:lnTo>
                          <a:pt x="18" y="13"/>
                        </a:lnTo>
                        <a:lnTo>
                          <a:pt x="16" y="13"/>
                        </a:lnTo>
                        <a:lnTo>
                          <a:pt x="14" y="13"/>
                        </a:lnTo>
                        <a:lnTo>
                          <a:pt x="12" y="13"/>
                        </a:lnTo>
                        <a:lnTo>
                          <a:pt x="12" y="15"/>
                        </a:lnTo>
                        <a:lnTo>
                          <a:pt x="10" y="15"/>
                        </a:lnTo>
                        <a:lnTo>
                          <a:pt x="8" y="15"/>
                        </a:lnTo>
                        <a:lnTo>
                          <a:pt x="6" y="15"/>
                        </a:lnTo>
                        <a:lnTo>
                          <a:pt x="4" y="15"/>
                        </a:lnTo>
                        <a:lnTo>
                          <a:pt x="2" y="15"/>
                        </a:lnTo>
                        <a:lnTo>
                          <a:pt x="2" y="13"/>
                        </a:lnTo>
                        <a:lnTo>
                          <a:pt x="0" y="13"/>
                        </a:lnTo>
                        <a:lnTo>
                          <a:pt x="2" y="12"/>
                        </a:lnTo>
                        <a:lnTo>
                          <a:pt x="4" y="10"/>
                        </a:lnTo>
                        <a:lnTo>
                          <a:pt x="6" y="10"/>
                        </a:lnTo>
                        <a:lnTo>
                          <a:pt x="8" y="8"/>
                        </a:lnTo>
                        <a:lnTo>
                          <a:pt x="10" y="8"/>
                        </a:lnTo>
                        <a:lnTo>
                          <a:pt x="12" y="6"/>
                        </a:lnTo>
                        <a:lnTo>
                          <a:pt x="14" y="4"/>
                        </a:lnTo>
                        <a:lnTo>
                          <a:pt x="16" y="4"/>
                        </a:lnTo>
                        <a:lnTo>
                          <a:pt x="18" y="4"/>
                        </a:lnTo>
                        <a:lnTo>
                          <a:pt x="20" y="2"/>
                        </a:lnTo>
                        <a:lnTo>
                          <a:pt x="21" y="2"/>
                        </a:lnTo>
                        <a:lnTo>
                          <a:pt x="23" y="2"/>
                        </a:lnTo>
                        <a:lnTo>
                          <a:pt x="25" y="2"/>
                        </a:lnTo>
                        <a:lnTo>
                          <a:pt x="25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5" y="0"/>
                        </a:lnTo>
                        <a:lnTo>
                          <a:pt x="37" y="0"/>
                        </a:lnTo>
                        <a:lnTo>
                          <a:pt x="39" y="0"/>
                        </a:lnTo>
                        <a:lnTo>
                          <a:pt x="41" y="0"/>
                        </a:lnTo>
                        <a:lnTo>
                          <a:pt x="43" y="0"/>
                        </a:lnTo>
                        <a:lnTo>
                          <a:pt x="45" y="0"/>
                        </a:lnTo>
                        <a:lnTo>
                          <a:pt x="46" y="2"/>
                        </a:lnTo>
                        <a:lnTo>
                          <a:pt x="48" y="2"/>
                        </a:lnTo>
                        <a:lnTo>
                          <a:pt x="50" y="2"/>
                        </a:lnTo>
                        <a:lnTo>
                          <a:pt x="52" y="4"/>
                        </a:lnTo>
                        <a:lnTo>
                          <a:pt x="54" y="4"/>
                        </a:lnTo>
                        <a:lnTo>
                          <a:pt x="54" y="6"/>
                        </a:lnTo>
                        <a:lnTo>
                          <a:pt x="56" y="6"/>
                        </a:lnTo>
                        <a:lnTo>
                          <a:pt x="58" y="8"/>
                        </a:lnTo>
                        <a:lnTo>
                          <a:pt x="60" y="10"/>
                        </a:lnTo>
                        <a:lnTo>
                          <a:pt x="62" y="10"/>
                        </a:lnTo>
                        <a:lnTo>
                          <a:pt x="62" y="12"/>
                        </a:lnTo>
                        <a:lnTo>
                          <a:pt x="64" y="13"/>
                        </a:lnTo>
                        <a:lnTo>
                          <a:pt x="64" y="15"/>
                        </a:lnTo>
                        <a:lnTo>
                          <a:pt x="64" y="17"/>
                        </a:lnTo>
                        <a:lnTo>
                          <a:pt x="66" y="17"/>
                        </a:lnTo>
                        <a:lnTo>
                          <a:pt x="66" y="19"/>
                        </a:lnTo>
                        <a:lnTo>
                          <a:pt x="64" y="19"/>
                        </a:lnTo>
                        <a:lnTo>
                          <a:pt x="64" y="21"/>
                        </a:lnTo>
                        <a:lnTo>
                          <a:pt x="64" y="23"/>
                        </a:lnTo>
                        <a:lnTo>
                          <a:pt x="62" y="23"/>
                        </a:lnTo>
                        <a:lnTo>
                          <a:pt x="62" y="25"/>
                        </a:lnTo>
                        <a:lnTo>
                          <a:pt x="60" y="25"/>
                        </a:lnTo>
                        <a:lnTo>
                          <a:pt x="58" y="25"/>
                        </a:lnTo>
                        <a:lnTo>
                          <a:pt x="56" y="25"/>
                        </a:lnTo>
                        <a:lnTo>
                          <a:pt x="54" y="25"/>
                        </a:lnTo>
                        <a:lnTo>
                          <a:pt x="52" y="25"/>
                        </a:lnTo>
                        <a:lnTo>
                          <a:pt x="50" y="25"/>
                        </a:lnTo>
                        <a:lnTo>
                          <a:pt x="48" y="25"/>
                        </a:lnTo>
                        <a:close/>
                      </a:path>
                    </a:pathLst>
                  </a:custGeom>
                  <a:solidFill>
                    <a:srgbClr val="D985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52" name="Freeform 45"/>
                  <p:cNvSpPr>
                    <a:spLocks noChangeAspect="1"/>
                  </p:cNvSpPr>
                  <p:nvPr/>
                </p:nvSpPr>
                <p:spPr bwMode="auto">
                  <a:xfrm>
                    <a:off x="4604" y="2940"/>
                    <a:ext cx="61" cy="29"/>
                  </a:xfrm>
                  <a:custGeom>
                    <a:avLst/>
                    <a:gdLst>
                      <a:gd name="T0" fmla="*/ 7 w 61"/>
                      <a:gd name="T1" fmla="*/ 4 h 29"/>
                      <a:gd name="T2" fmla="*/ 11 w 61"/>
                      <a:gd name="T3" fmla="*/ 4 h 29"/>
                      <a:gd name="T4" fmla="*/ 15 w 61"/>
                      <a:gd name="T5" fmla="*/ 2 h 29"/>
                      <a:gd name="T6" fmla="*/ 19 w 61"/>
                      <a:gd name="T7" fmla="*/ 2 h 29"/>
                      <a:gd name="T8" fmla="*/ 23 w 61"/>
                      <a:gd name="T9" fmla="*/ 0 h 29"/>
                      <a:gd name="T10" fmla="*/ 26 w 61"/>
                      <a:gd name="T11" fmla="*/ 0 h 29"/>
                      <a:gd name="T12" fmla="*/ 32 w 61"/>
                      <a:gd name="T13" fmla="*/ 0 h 29"/>
                      <a:gd name="T14" fmla="*/ 36 w 61"/>
                      <a:gd name="T15" fmla="*/ 0 h 29"/>
                      <a:gd name="T16" fmla="*/ 40 w 61"/>
                      <a:gd name="T17" fmla="*/ 0 h 29"/>
                      <a:gd name="T18" fmla="*/ 46 w 61"/>
                      <a:gd name="T19" fmla="*/ 0 h 29"/>
                      <a:gd name="T20" fmla="*/ 49 w 61"/>
                      <a:gd name="T21" fmla="*/ 0 h 29"/>
                      <a:gd name="T22" fmla="*/ 53 w 61"/>
                      <a:gd name="T23" fmla="*/ 2 h 29"/>
                      <a:gd name="T24" fmla="*/ 57 w 61"/>
                      <a:gd name="T25" fmla="*/ 4 h 29"/>
                      <a:gd name="T26" fmla="*/ 59 w 61"/>
                      <a:gd name="T27" fmla="*/ 6 h 29"/>
                      <a:gd name="T28" fmla="*/ 61 w 61"/>
                      <a:gd name="T29" fmla="*/ 8 h 29"/>
                      <a:gd name="T30" fmla="*/ 61 w 61"/>
                      <a:gd name="T31" fmla="*/ 11 h 29"/>
                      <a:gd name="T32" fmla="*/ 61 w 61"/>
                      <a:gd name="T33" fmla="*/ 15 h 29"/>
                      <a:gd name="T34" fmla="*/ 61 w 61"/>
                      <a:gd name="T35" fmla="*/ 19 h 29"/>
                      <a:gd name="T36" fmla="*/ 59 w 61"/>
                      <a:gd name="T37" fmla="*/ 21 h 29"/>
                      <a:gd name="T38" fmla="*/ 57 w 61"/>
                      <a:gd name="T39" fmla="*/ 25 h 29"/>
                      <a:gd name="T40" fmla="*/ 55 w 61"/>
                      <a:gd name="T41" fmla="*/ 27 h 29"/>
                      <a:gd name="T42" fmla="*/ 51 w 61"/>
                      <a:gd name="T43" fmla="*/ 29 h 29"/>
                      <a:gd name="T44" fmla="*/ 47 w 61"/>
                      <a:gd name="T45" fmla="*/ 29 h 29"/>
                      <a:gd name="T46" fmla="*/ 44 w 61"/>
                      <a:gd name="T47" fmla="*/ 29 h 29"/>
                      <a:gd name="T48" fmla="*/ 44 w 61"/>
                      <a:gd name="T49" fmla="*/ 25 h 29"/>
                      <a:gd name="T50" fmla="*/ 42 w 61"/>
                      <a:gd name="T51" fmla="*/ 23 h 29"/>
                      <a:gd name="T52" fmla="*/ 40 w 61"/>
                      <a:gd name="T53" fmla="*/ 21 h 29"/>
                      <a:gd name="T54" fmla="*/ 38 w 61"/>
                      <a:gd name="T55" fmla="*/ 19 h 29"/>
                      <a:gd name="T56" fmla="*/ 36 w 61"/>
                      <a:gd name="T57" fmla="*/ 15 h 29"/>
                      <a:gd name="T58" fmla="*/ 32 w 61"/>
                      <a:gd name="T59" fmla="*/ 13 h 29"/>
                      <a:gd name="T60" fmla="*/ 30 w 61"/>
                      <a:gd name="T61" fmla="*/ 11 h 29"/>
                      <a:gd name="T62" fmla="*/ 26 w 61"/>
                      <a:gd name="T63" fmla="*/ 10 h 29"/>
                      <a:gd name="T64" fmla="*/ 23 w 61"/>
                      <a:gd name="T65" fmla="*/ 8 h 29"/>
                      <a:gd name="T66" fmla="*/ 19 w 61"/>
                      <a:gd name="T67" fmla="*/ 8 h 29"/>
                      <a:gd name="T68" fmla="*/ 17 w 61"/>
                      <a:gd name="T69" fmla="*/ 10 h 29"/>
                      <a:gd name="T70" fmla="*/ 13 w 61"/>
                      <a:gd name="T71" fmla="*/ 10 h 29"/>
                      <a:gd name="T72" fmla="*/ 9 w 61"/>
                      <a:gd name="T73" fmla="*/ 10 h 29"/>
                      <a:gd name="T74" fmla="*/ 5 w 61"/>
                      <a:gd name="T75" fmla="*/ 10 h 29"/>
                      <a:gd name="T76" fmla="*/ 1 w 61"/>
                      <a:gd name="T77" fmla="*/ 10 h 29"/>
                      <a:gd name="T78" fmla="*/ 0 w 61"/>
                      <a:gd name="T79" fmla="*/ 8 h 29"/>
                      <a:gd name="T80" fmla="*/ 1 w 61"/>
                      <a:gd name="T81" fmla="*/ 6 h 29"/>
                      <a:gd name="T82" fmla="*/ 5 w 61"/>
                      <a:gd name="T83" fmla="*/ 4 h 29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1"/>
                      <a:gd name="T127" fmla="*/ 0 h 29"/>
                      <a:gd name="T128" fmla="*/ 61 w 61"/>
                      <a:gd name="T129" fmla="*/ 29 h 29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1" h="29">
                        <a:moveTo>
                          <a:pt x="5" y="4"/>
                        </a:moveTo>
                        <a:lnTo>
                          <a:pt x="7" y="4"/>
                        </a:lnTo>
                        <a:lnTo>
                          <a:pt x="9" y="4"/>
                        </a:lnTo>
                        <a:lnTo>
                          <a:pt x="11" y="4"/>
                        </a:lnTo>
                        <a:lnTo>
                          <a:pt x="13" y="2"/>
                        </a:lnTo>
                        <a:lnTo>
                          <a:pt x="15" y="2"/>
                        </a:lnTo>
                        <a:lnTo>
                          <a:pt x="17" y="2"/>
                        </a:lnTo>
                        <a:lnTo>
                          <a:pt x="19" y="2"/>
                        </a:lnTo>
                        <a:lnTo>
                          <a:pt x="21" y="2"/>
                        </a:lnTo>
                        <a:lnTo>
                          <a:pt x="23" y="0"/>
                        </a:lnTo>
                        <a:lnTo>
                          <a:pt x="24" y="0"/>
                        </a:lnTo>
                        <a:lnTo>
                          <a:pt x="26" y="0"/>
                        </a:lnTo>
                        <a:lnTo>
                          <a:pt x="30" y="0"/>
                        </a:lnTo>
                        <a:lnTo>
                          <a:pt x="32" y="0"/>
                        </a:lnTo>
                        <a:lnTo>
                          <a:pt x="34" y="0"/>
                        </a:lnTo>
                        <a:lnTo>
                          <a:pt x="36" y="0"/>
                        </a:lnTo>
                        <a:lnTo>
                          <a:pt x="38" y="0"/>
                        </a:lnTo>
                        <a:lnTo>
                          <a:pt x="40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7" y="0"/>
                        </a:lnTo>
                        <a:lnTo>
                          <a:pt x="49" y="0"/>
                        </a:lnTo>
                        <a:lnTo>
                          <a:pt x="51" y="2"/>
                        </a:lnTo>
                        <a:lnTo>
                          <a:pt x="53" y="2"/>
                        </a:lnTo>
                        <a:lnTo>
                          <a:pt x="55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59" y="6"/>
                        </a:lnTo>
                        <a:lnTo>
                          <a:pt x="59" y="8"/>
                        </a:lnTo>
                        <a:lnTo>
                          <a:pt x="61" y="8"/>
                        </a:lnTo>
                        <a:lnTo>
                          <a:pt x="61" y="10"/>
                        </a:lnTo>
                        <a:lnTo>
                          <a:pt x="61" y="11"/>
                        </a:lnTo>
                        <a:lnTo>
                          <a:pt x="61" y="13"/>
                        </a:lnTo>
                        <a:lnTo>
                          <a:pt x="61" y="15"/>
                        </a:lnTo>
                        <a:lnTo>
                          <a:pt x="61" y="17"/>
                        </a:lnTo>
                        <a:lnTo>
                          <a:pt x="61" y="19"/>
                        </a:lnTo>
                        <a:lnTo>
                          <a:pt x="61" y="21"/>
                        </a:lnTo>
                        <a:lnTo>
                          <a:pt x="59" y="21"/>
                        </a:lnTo>
                        <a:lnTo>
                          <a:pt x="59" y="23"/>
                        </a:lnTo>
                        <a:lnTo>
                          <a:pt x="57" y="25"/>
                        </a:lnTo>
                        <a:lnTo>
                          <a:pt x="55" y="25"/>
                        </a:lnTo>
                        <a:lnTo>
                          <a:pt x="55" y="27"/>
                        </a:lnTo>
                        <a:lnTo>
                          <a:pt x="53" y="27"/>
                        </a:lnTo>
                        <a:lnTo>
                          <a:pt x="51" y="29"/>
                        </a:lnTo>
                        <a:lnTo>
                          <a:pt x="49" y="29"/>
                        </a:lnTo>
                        <a:lnTo>
                          <a:pt x="47" y="29"/>
                        </a:lnTo>
                        <a:lnTo>
                          <a:pt x="46" y="29"/>
                        </a:lnTo>
                        <a:lnTo>
                          <a:pt x="44" y="29"/>
                        </a:lnTo>
                        <a:lnTo>
                          <a:pt x="44" y="27"/>
                        </a:lnTo>
                        <a:lnTo>
                          <a:pt x="44" y="25"/>
                        </a:lnTo>
                        <a:lnTo>
                          <a:pt x="42" y="25"/>
                        </a:lnTo>
                        <a:lnTo>
                          <a:pt x="42" y="23"/>
                        </a:lnTo>
                        <a:lnTo>
                          <a:pt x="42" y="21"/>
                        </a:lnTo>
                        <a:lnTo>
                          <a:pt x="40" y="21"/>
                        </a:lnTo>
                        <a:lnTo>
                          <a:pt x="40" y="19"/>
                        </a:lnTo>
                        <a:lnTo>
                          <a:pt x="38" y="19"/>
                        </a:lnTo>
                        <a:lnTo>
                          <a:pt x="38" y="17"/>
                        </a:lnTo>
                        <a:lnTo>
                          <a:pt x="36" y="15"/>
                        </a:lnTo>
                        <a:lnTo>
                          <a:pt x="34" y="13"/>
                        </a:lnTo>
                        <a:lnTo>
                          <a:pt x="32" y="13"/>
                        </a:lnTo>
                        <a:lnTo>
                          <a:pt x="32" y="11"/>
                        </a:lnTo>
                        <a:lnTo>
                          <a:pt x="30" y="11"/>
                        </a:lnTo>
                        <a:lnTo>
                          <a:pt x="28" y="10"/>
                        </a:lnTo>
                        <a:lnTo>
                          <a:pt x="26" y="10"/>
                        </a:lnTo>
                        <a:lnTo>
                          <a:pt x="24" y="10"/>
                        </a:lnTo>
                        <a:lnTo>
                          <a:pt x="23" y="8"/>
                        </a:lnTo>
                        <a:lnTo>
                          <a:pt x="21" y="8"/>
                        </a:lnTo>
                        <a:lnTo>
                          <a:pt x="19" y="8"/>
                        </a:lnTo>
                        <a:lnTo>
                          <a:pt x="19" y="10"/>
                        </a:lnTo>
                        <a:lnTo>
                          <a:pt x="17" y="10"/>
                        </a:lnTo>
                        <a:lnTo>
                          <a:pt x="15" y="10"/>
                        </a:lnTo>
                        <a:lnTo>
                          <a:pt x="13" y="10"/>
                        </a:lnTo>
                        <a:lnTo>
                          <a:pt x="11" y="10"/>
                        </a:lnTo>
                        <a:lnTo>
                          <a:pt x="9" y="10"/>
                        </a:lnTo>
                        <a:lnTo>
                          <a:pt x="7" y="10"/>
                        </a:lnTo>
                        <a:lnTo>
                          <a:pt x="5" y="10"/>
                        </a:lnTo>
                        <a:lnTo>
                          <a:pt x="3" y="10"/>
                        </a:lnTo>
                        <a:lnTo>
                          <a:pt x="1" y="10"/>
                        </a:lnTo>
                        <a:lnTo>
                          <a:pt x="0" y="10"/>
                        </a:lnTo>
                        <a:lnTo>
                          <a:pt x="0" y="8"/>
                        </a:lnTo>
                        <a:lnTo>
                          <a:pt x="1" y="8"/>
                        </a:lnTo>
                        <a:lnTo>
                          <a:pt x="1" y="6"/>
                        </a:lnTo>
                        <a:lnTo>
                          <a:pt x="3" y="6"/>
                        </a:lnTo>
                        <a:lnTo>
                          <a:pt x="5" y="4"/>
                        </a:lnTo>
                        <a:close/>
                      </a:path>
                    </a:pathLst>
                  </a:custGeom>
                  <a:solidFill>
                    <a:srgbClr val="D985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53" name="Freeform 46"/>
                  <p:cNvSpPr>
                    <a:spLocks noChangeAspect="1"/>
                  </p:cNvSpPr>
                  <p:nvPr/>
                </p:nvSpPr>
                <p:spPr bwMode="auto">
                  <a:xfrm>
                    <a:off x="4542" y="2982"/>
                    <a:ext cx="60" cy="25"/>
                  </a:xfrm>
                  <a:custGeom>
                    <a:avLst/>
                    <a:gdLst>
                      <a:gd name="T0" fmla="*/ 25 w 60"/>
                      <a:gd name="T1" fmla="*/ 2 h 25"/>
                      <a:gd name="T2" fmla="*/ 29 w 60"/>
                      <a:gd name="T3" fmla="*/ 2 h 25"/>
                      <a:gd name="T4" fmla="*/ 33 w 60"/>
                      <a:gd name="T5" fmla="*/ 2 h 25"/>
                      <a:gd name="T6" fmla="*/ 35 w 60"/>
                      <a:gd name="T7" fmla="*/ 0 h 25"/>
                      <a:gd name="T8" fmla="*/ 38 w 60"/>
                      <a:gd name="T9" fmla="*/ 2 h 25"/>
                      <a:gd name="T10" fmla="*/ 42 w 60"/>
                      <a:gd name="T11" fmla="*/ 2 h 25"/>
                      <a:gd name="T12" fmla="*/ 46 w 60"/>
                      <a:gd name="T13" fmla="*/ 2 h 25"/>
                      <a:gd name="T14" fmla="*/ 50 w 60"/>
                      <a:gd name="T15" fmla="*/ 4 h 25"/>
                      <a:gd name="T16" fmla="*/ 54 w 60"/>
                      <a:gd name="T17" fmla="*/ 6 h 25"/>
                      <a:gd name="T18" fmla="*/ 56 w 60"/>
                      <a:gd name="T19" fmla="*/ 8 h 25"/>
                      <a:gd name="T20" fmla="*/ 58 w 60"/>
                      <a:gd name="T21" fmla="*/ 10 h 25"/>
                      <a:gd name="T22" fmla="*/ 60 w 60"/>
                      <a:gd name="T23" fmla="*/ 12 h 25"/>
                      <a:gd name="T24" fmla="*/ 60 w 60"/>
                      <a:gd name="T25" fmla="*/ 16 h 25"/>
                      <a:gd name="T26" fmla="*/ 58 w 60"/>
                      <a:gd name="T27" fmla="*/ 17 h 25"/>
                      <a:gd name="T28" fmla="*/ 56 w 60"/>
                      <a:gd name="T29" fmla="*/ 19 h 25"/>
                      <a:gd name="T30" fmla="*/ 54 w 60"/>
                      <a:gd name="T31" fmla="*/ 21 h 25"/>
                      <a:gd name="T32" fmla="*/ 50 w 60"/>
                      <a:gd name="T33" fmla="*/ 21 h 25"/>
                      <a:gd name="T34" fmla="*/ 46 w 60"/>
                      <a:gd name="T35" fmla="*/ 25 h 25"/>
                      <a:gd name="T36" fmla="*/ 44 w 60"/>
                      <a:gd name="T37" fmla="*/ 21 h 25"/>
                      <a:gd name="T38" fmla="*/ 42 w 60"/>
                      <a:gd name="T39" fmla="*/ 19 h 25"/>
                      <a:gd name="T40" fmla="*/ 38 w 60"/>
                      <a:gd name="T41" fmla="*/ 19 h 25"/>
                      <a:gd name="T42" fmla="*/ 37 w 60"/>
                      <a:gd name="T43" fmla="*/ 17 h 25"/>
                      <a:gd name="T44" fmla="*/ 33 w 60"/>
                      <a:gd name="T45" fmla="*/ 16 h 25"/>
                      <a:gd name="T46" fmla="*/ 29 w 60"/>
                      <a:gd name="T47" fmla="*/ 16 h 25"/>
                      <a:gd name="T48" fmla="*/ 25 w 60"/>
                      <a:gd name="T49" fmla="*/ 16 h 25"/>
                      <a:gd name="T50" fmla="*/ 21 w 60"/>
                      <a:gd name="T51" fmla="*/ 16 h 25"/>
                      <a:gd name="T52" fmla="*/ 17 w 60"/>
                      <a:gd name="T53" fmla="*/ 17 h 25"/>
                      <a:gd name="T54" fmla="*/ 14 w 60"/>
                      <a:gd name="T55" fmla="*/ 17 h 25"/>
                      <a:gd name="T56" fmla="*/ 10 w 60"/>
                      <a:gd name="T57" fmla="*/ 17 h 25"/>
                      <a:gd name="T58" fmla="*/ 6 w 60"/>
                      <a:gd name="T59" fmla="*/ 17 h 25"/>
                      <a:gd name="T60" fmla="*/ 4 w 60"/>
                      <a:gd name="T61" fmla="*/ 19 h 25"/>
                      <a:gd name="T62" fmla="*/ 0 w 60"/>
                      <a:gd name="T63" fmla="*/ 19 h 25"/>
                      <a:gd name="T64" fmla="*/ 2 w 60"/>
                      <a:gd name="T65" fmla="*/ 17 h 25"/>
                      <a:gd name="T66" fmla="*/ 2 w 60"/>
                      <a:gd name="T67" fmla="*/ 14 h 25"/>
                      <a:gd name="T68" fmla="*/ 4 w 60"/>
                      <a:gd name="T69" fmla="*/ 12 h 25"/>
                      <a:gd name="T70" fmla="*/ 6 w 60"/>
                      <a:gd name="T71" fmla="*/ 10 h 25"/>
                      <a:gd name="T72" fmla="*/ 10 w 60"/>
                      <a:gd name="T73" fmla="*/ 8 h 25"/>
                      <a:gd name="T74" fmla="*/ 14 w 60"/>
                      <a:gd name="T75" fmla="*/ 6 h 25"/>
                      <a:gd name="T76" fmla="*/ 17 w 60"/>
                      <a:gd name="T77" fmla="*/ 4 h 25"/>
                      <a:gd name="T78" fmla="*/ 21 w 60"/>
                      <a:gd name="T79" fmla="*/ 4 h 25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60"/>
                      <a:gd name="T121" fmla="*/ 0 h 25"/>
                      <a:gd name="T122" fmla="*/ 60 w 60"/>
                      <a:gd name="T123" fmla="*/ 25 h 25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60" h="25">
                        <a:moveTo>
                          <a:pt x="23" y="2"/>
                        </a:moveTo>
                        <a:lnTo>
                          <a:pt x="25" y="2"/>
                        </a:lnTo>
                        <a:lnTo>
                          <a:pt x="27" y="2"/>
                        </a:lnTo>
                        <a:lnTo>
                          <a:pt x="29" y="2"/>
                        </a:lnTo>
                        <a:lnTo>
                          <a:pt x="31" y="2"/>
                        </a:lnTo>
                        <a:lnTo>
                          <a:pt x="33" y="2"/>
                        </a:lnTo>
                        <a:lnTo>
                          <a:pt x="33" y="0"/>
                        </a:lnTo>
                        <a:lnTo>
                          <a:pt x="35" y="0"/>
                        </a:lnTo>
                        <a:lnTo>
                          <a:pt x="37" y="0"/>
                        </a:lnTo>
                        <a:lnTo>
                          <a:pt x="38" y="2"/>
                        </a:lnTo>
                        <a:lnTo>
                          <a:pt x="40" y="2"/>
                        </a:lnTo>
                        <a:lnTo>
                          <a:pt x="42" y="2"/>
                        </a:lnTo>
                        <a:lnTo>
                          <a:pt x="44" y="2"/>
                        </a:lnTo>
                        <a:lnTo>
                          <a:pt x="46" y="2"/>
                        </a:lnTo>
                        <a:lnTo>
                          <a:pt x="48" y="4"/>
                        </a:lnTo>
                        <a:lnTo>
                          <a:pt x="50" y="4"/>
                        </a:lnTo>
                        <a:lnTo>
                          <a:pt x="52" y="6"/>
                        </a:lnTo>
                        <a:lnTo>
                          <a:pt x="54" y="6"/>
                        </a:lnTo>
                        <a:lnTo>
                          <a:pt x="56" y="6"/>
                        </a:lnTo>
                        <a:lnTo>
                          <a:pt x="56" y="8"/>
                        </a:lnTo>
                        <a:lnTo>
                          <a:pt x="58" y="8"/>
                        </a:lnTo>
                        <a:lnTo>
                          <a:pt x="58" y="10"/>
                        </a:lnTo>
                        <a:lnTo>
                          <a:pt x="60" y="10"/>
                        </a:lnTo>
                        <a:lnTo>
                          <a:pt x="60" y="12"/>
                        </a:lnTo>
                        <a:lnTo>
                          <a:pt x="60" y="14"/>
                        </a:lnTo>
                        <a:lnTo>
                          <a:pt x="60" y="16"/>
                        </a:lnTo>
                        <a:lnTo>
                          <a:pt x="60" y="17"/>
                        </a:lnTo>
                        <a:lnTo>
                          <a:pt x="58" y="17"/>
                        </a:lnTo>
                        <a:lnTo>
                          <a:pt x="58" y="19"/>
                        </a:lnTo>
                        <a:lnTo>
                          <a:pt x="56" y="19"/>
                        </a:lnTo>
                        <a:lnTo>
                          <a:pt x="54" y="19"/>
                        </a:lnTo>
                        <a:lnTo>
                          <a:pt x="54" y="21"/>
                        </a:lnTo>
                        <a:lnTo>
                          <a:pt x="52" y="21"/>
                        </a:lnTo>
                        <a:lnTo>
                          <a:pt x="50" y="21"/>
                        </a:lnTo>
                        <a:lnTo>
                          <a:pt x="48" y="25"/>
                        </a:lnTo>
                        <a:lnTo>
                          <a:pt x="46" y="25"/>
                        </a:lnTo>
                        <a:lnTo>
                          <a:pt x="46" y="23"/>
                        </a:lnTo>
                        <a:lnTo>
                          <a:pt x="44" y="21"/>
                        </a:lnTo>
                        <a:lnTo>
                          <a:pt x="42" y="21"/>
                        </a:lnTo>
                        <a:lnTo>
                          <a:pt x="42" y="19"/>
                        </a:lnTo>
                        <a:lnTo>
                          <a:pt x="40" y="19"/>
                        </a:lnTo>
                        <a:lnTo>
                          <a:pt x="38" y="19"/>
                        </a:lnTo>
                        <a:lnTo>
                          <a:pt x="38" y="17"/>
                        </a:lnTo>
                        <a:lnTo>
                          <a:pt x="37" y="17"/>
                        </a:lnTo>
                        <a:lnTo>
                          <a:pt x="35" y="17"/>
                        </a:lnTo>
                        <a:lnTo>
                          <a:pt x="33" y="16"/>
                        </a:lnTo>
                        <a:lnTo>
                          <a:pt x="31" y="16"/>
                        </a:lnTo>
                        <a:lnTo>
                          <a:pt x="29" y="16"/>
                        </a:lnTo>
                        <a:lnTo>
                          <a:pt x="27" y="16"/>
                        </a:lnTo>
                        <a:lnTo>
                          <a:pt x="25" y="16"/>
                        </a:lnTo>
                        <a:lnTo>
                          <a:pt x="23" y="16"/>
                        </a:lnTo>
                        <a:lnTo>
                          <a:pt x="21" y="16"/>
                        </a:lnTo>
                        <a:lnTo>
                          <a:pt x="19" y="17"/>
                        </a:lnTo>
                        <a:lnTo>
                          <a:pt x="17" y="17"/>
                        </a:lnTo>
                        <a:lnTo>
                          <a:pt x="15" y="17"/>
                        </a:lnTo>
                        <a:lnTo>
                          <a:pt x="14" y="17"/>
                        </a:lnTo>
                        <a:lnTo>
                          <a:pt x="12" y="17"/>
                        </a:lnTo>
                        <a:lnTo>
                          <a:pt x="10" y="17"/>
                        </a:lnTo>
                        <a:lnTo>
                          <a:pt x="8" y="17"/>
                        </a:lnTo>
                        <a:lnTo>
                          <a:pt x="6" y="17"/>
                        </a:lnTo>
                        <a:lnTo>
                          <a:pt x="6" y="19"/>
                        </a:lnTo>
                        <a:lnTo>
                          <a:pt x="4" y="19"/>
                        </a:lnTo>
                        <a:lnTo>
                          <a:pt x="2" y="19"/>
                        </a:lnTo>
                        <a:lnTo>
                          <a:pt x="0" y="19"/>
                        </a:lnTo>
                        <a:lnTo>
                          <a:pt x="0" y="17"/>
                        </a:lnTo>
                        <a:lnTo>
                          <a:pt x="2" y="17"/>
                        </a:lnTo>
                        <a:lnTo>
                          <a:pt x="2" y="16"/>
                        </a:lnTo>
                        <a:lnTo>
                          <a:pt x="2" y="14"/>
                        </a:lnTo>
                        <a:lnTo>
                          <a:pt x="4" y="14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6" y="10"/>
                        </a:lnTo>
                        <a:lnTo>
                          <a:pt x="8" y="10"/>
                        </a:lnTo>
                        <a:lnTo>
                          <a:pt x="10" y="8"/>
                        </a:lnTo>
                        <a:lnTo>
                          <a:pt x="12" y="8"/>
                        </a:lnTo>
                        <a:lnTo>
                          <a:pt x="14" y="6"/>
                        </a:lnTo>
                        <a:lnTo>
                          <a:pt x="15" y="6"/>
                        </a:lnTo>
                        <a:lnTo>
                          <a:pt x="17" y="4"/>
                        </a:lnTo>
                        <a:lnTo>
                          <a:pt x="19" y="4"/>
                        </a:lnTo>
                        <a:lnTo>
                          <a:pt x="21" y="4"/>
                        </a:lnTo>
                        <a:lnTo>
                          <a:pt x="23" y="2"/>
                        </a:lnTo>
                        <a:close/>
                      </a:path>
                    </a:pathLst>
                  </a:custGeom>
                  <a:solidFill>
                    <a:srgbClr val="CC755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54" name="Freeform 47"/>
                  <p:cNvSpPr>
                    <a:spLocks noChangeAspect="1"/>
                  </p:cNvSpPr>
                  <p:nvPr/>
                </p:nvSpPr>
                <p:spPr bwMode="auto">
                  <a:xfrm>
                    <a:off x="4548" y="2986"/>
                    <a:ext cx="52" cy="21"/>
                  </a:xfrm>
                  <a:custGeom>
                    <a:avLst/>
                    <a:gdLst>
                      <a:gd name="T0" fmla="*/ 21 w 52"/>
                      <a:gd name="T1" fmla="*/ 0 h 21"/>
                      <a:gd name="T2" fmla="*/ 25 w 52"/>
                      <a:gd name="T3" fmla="*/ 0 h 21"/>
                      <a:gd name="T4" fmla="*/ 29 w 52"/>
                      <a:gd name="T5" fmla="*/ 0 h 21"/>
                      <a:gd name="T6" fmla="*/ 32 w 52"/>
                      <a:gd name="T7" fmla="*/ 0 h 21"/>
                      <a:gd name="T8" fmla="*/ 36 w 52"/>
                      <a:gd name="T9" fmla="*/ 0 h 21"/>
                      <a:gd name="T10" fmla="*/ 40 w 52"/>
                      <a:gd name="T11" fmla="*/ 2 h 21"/>
                      <a:gd name="T12" fmla="*/ 44 w 52"/>
                      <a:gd name="T13" fmla="*/ 4 h 21"/>
                      <a:gd name="T14" fmla="*/ 46 w 52"/>
                      <a:gd name="T15" fmla="*/ 6 h 21"/>
                      <a:gd name="T16" fmla="*/ 50 w 52"/>
                      <a:gd name="T17" fmla="*/ 6 h 21"/>
                      <a:gd name="T18" fmla="*/ 52 w 52"/>
                      <a:gd name="T19" fmla="*/ 10 h 21"/>
                      <a:gd name="T20" fmla="*/ 52 w 52"/>
                      <a:gd name="T21" fmla="*/ 13 h 21"/>
                      <a:gd name="T22" fmla="*/ 50 w 52"/>
                      <a:gd name="T23" fmla="*/ 15 h 21"/>
                      <a:gd name="T24" fmla="*/ 48 w 52"/>
                      <a:gd name="T25" fmla="*/ 17 h 21"/>
                      <a:gd name="T26" fmla="*/ 44 w 52"/>
                      <a:gd name="T27" fmla="*/ 17 h 21"/>
                      <a:gd name="T28" fmla="*/ 40 w 52"/>
                      <a:gd name="T29" fmla="*/ 21 h 21"/>
                      <a:gd name="T30" fmla="*/ 38 w 52"/>
                      <a:gd name="T31" fmla="*/ 19 h 21"/>
                      <a:gd name="T32" fmla="*/ 36 w 52"/>
                      <a:gd name="T33" fmla="*/ 17 h 21"/>
                      <a:gd name="T34" fmla="*/ 34 w 52"/>
                      <a:gd name="T35" fmla="*/ 15 h 21"/>
                      <a:gd name="T36" fmla="*/ 31 w 52"/>
                      <a:gd name="T37" fmla="*/ 13 h 21"/>
                      <a:gd name="T38" fmla="*/ 29 w 52"/>
                      <a:gd name="T39" fmla="*/ 12 h 21"/>
                      <a:gd name="T40" fmla="*/ 25 w 52"/>
                      <a:gd name="T41" fmla="*/ 12 h 21"/>
                      <a:gd name="T42" fmla="*/ 21 w 52"/>
                      <a:gd name="T43" fmla="*/ 12 h 21"/>
                      <a:gd name="T44" fmla="*/ 17 w 52"/>
                      <a:gd name="T45" fmla="*/ 12 h 21"/>
                      <a:gd name="T46" fmla="*/ 13 w 52"/>
                      <a:gd name="T47" fmla="*/ 12 h 21"/>
                      <a:gd name="T48" fmla="*/ 9 w 52"/>
                      <a:gd name="T49" fmla="*/ 12 h 21"/>
                      <a:gd name="T50" fmla="*/ 6 w 52"/>
                      <a:gd name="T51" fmla="*/ 13 h 21"/>
                      <a:gd name="T52" fmla="*/ 2 w 52"/>
                      <a:gd name="T53" fmla="*/ 13 h 21"/>
                      <a:gd name="T54" fmla="*/ 0 w 52"/>
                      <a:gd name="T55" fmla="*/ 12 h 21"/>
                      <a:gd name="T56" fmla="*/ 2 w 52"/>
                      <a:gd name="T57" fmla="*/ 10 h 21"/>
                      <a:gd name="T58" fmla="*/ 4 w 52"/>
                      <a:gd name="T59" fmla="*/ 8 h 21"/>
                      <a:gd name="T60" fmla="*/ 8 w 52"/>
                      <a:gd name="T61" fmla="*/ 6 h 21"/>
                      <a:gd name="T62" fmla="*/ 11 w 52"/>
                      <a:gd name="T63" fmla="*/ 4 h 21"/>
                      <a:gd name="T64" fmla="*/ 15 w 52"/>
                      <a:gd name="T65" fmla="*/ 2 h 21"/>
                      <a:gd name="T66" fmla="*/ 19 w 52"/>
                      <a:gd name="T67" fmla="*/ 2 h 21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52"/>
                      <a:gd name="T103" fmla="*/ 0 h 21"/>
                      <a:gd name="T104" fmla="*/ 52 w 52"/>
                      <a:gd name="T105" fmla="*/ 21 h 21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52" h="21">
                        <a:moveTo>
                          <a:pt x="19" y="2"/>
                        </a:moveTo>
                        <a:lnTo>
                          <a:pt x="21" y="0"/>
                        </a:lnTo>
                        <a:lnTo>
                          <a:pt x="23" y="0"/>
                        </a:lnTo>
                        <a:lnTo>
                          <a:pt x="25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2" y="0"/>
                        </a:lnTo>
                        <a:lnTo>
                          <a:pt x="34" y="0"/>
                        </a:lnTo>
                        <a:lnTo>
                          <a:pt x="36" y="0"/>
                        </a:lnTo>
                        <a:lnTo>
                          <a:pt x="38" y="2"/>
                        </a:lnTo>
                        <a:lnTo>
                          <a:pt x="40" y="2"/>
                        </a:lnTo>
                        <a:lnTo>
                          <a:pt x="42" y="2"/>
                        </a:lnTo>
                        <a:lnTo>
                          <a:pt x="44" y="4"/>
                        </a:lnTo>
                        <a:lnTo>
                          <a:pt x="46" y="4"/>
                        </a:lnTo>
                        <a:lnTo>
                          <a:pt x="46" y="6"/>
                        </a:lnTo>
                        <a:lnTo>
                          <a:pt x="48" y="6"/>
                        </a:lnTo>
                        <a:lnTo>
                          <a:pt x="50" y="6"/>
                        </a:lnTo>
                        <a:lnTo>
                          <a:pt x="50" y="8"/>
                        </a:lnTo>
                        <a:lnTo>
                          <a:pt x="52" y="10"/>
                        </a:lnTo>
                        <a:lnTo>
                          <a:pt x="52" y="12"/>
                        </a:lnTo>
                        <a:lnTo>
                          <a:pt x="52" y="13"/>
                        </a:lnTo>
                        <a:lnTo>
                          <a:pt x="50" y="13"/>
                        </a:lnTo>
                        <a:lnTo>
                          <a:pt x="50" y="15"/>
                        </a:lnTo>
                        <a:lnTo>
                          <a:pt x="48" y="15"/>
                        </a:lnTo>
                        <a:lnTo>
                          <a:pt x="48" y="17"/>
                        </a:lnTo>
                        <a:lnTo>
                          <a:pt x="46" y="17"/>
                        </a:lnTo>
                        <a:lnTo>
                          <a:pt x="44" y="17"/>
                        </a:lnTo>
                        <a:lnTo>
                          <a:pt x="42" y="21"/>
                        </a:lnTo>
                        <a:lnTo>
                          <a:pt x="40" y="21"/>
                        </a:lnTo>
                        <a:lnTo>
                          <a:pt x="40" y="19"/>
                        </a:lnTo>
                        <a:lnTo>
                          <a:pt x="38" y="19"/>
                        </a:lnTo>
                        <a:lnTo>
                          <a:pt x="38" y="17"/>
                        </a:lnTo>
                        <a:lnTo>
                          <a:pt x="36" y="17"/>
                        </a:lnTo>
                        <a:lnTo>
                          <a:pt x="36" y="15"/>
                        </a:lnTo>
                        <a:lnTo>
                          <a:pt x="34" y="15"/>
                        </a:lnTo>
                        <a:lnTo>
                          <a:pt x="32" y="13"/>
                        </a:lnTo>
                        <a:lnTo>
                          <a:pt x="31" y="13"/>
                        </a:lnTo>
                        <a:lnTo>
                          <a:pt x="29" y="13"/>
                        </a:lnTo>
                        <a:lnTo>
                          <a:pt x="29" y="12"/>
                        </a:lnTo>
                        <a:lnTo>
                          <a:pt x="27" y="12"/>
                        </a:lnTo>
                        <a:lnTo>
                          <a:pt x="25" y="12"/>
                        </a:lnTo>
                        <a:lnTo>
                          <a:pt x="23" y="12"/>
                        </a:lnTo>
                        <a:lnTo>
                          <a:pt x="21" y="12"/>
                        </a:lnTo>
                        <a:lnTo>
                          <a:pt x="19" y="12"/>
                        </a:lnTo>
                        <a:lnTo>
                          <a:pt x="17" y="12"/>
                        </a:lnTo>
                        <a:lnTo>
                          <a:pt x="15" y="12"/>
                        </a:lnTo>
                        <a:lnTo>
                          <a:pt x="13" y="12"/>
                        </a:lnTo>
                        <a:lnTo>
                          <a:pt x="11" y="12"/>
                        </a:lnTo>
                        <a:lnTo>
                          <a:pt x="9" y="12"/>
                        </a:lnTo>
                        <a:lnTo>
                          <a:pt x="8" y="13"/>
                        </a:lnTo>
                        <a:lnTo>
                          <a:pt x="6" y="13"/>
                        </a:lnTo>
                        <a:lnTo>
                          <a:pt x="4" y="13"/>
                        </a:lnTo>
                        <a:lnTo>
                          <a:pt x="2" y="13"/>
                        </a:lnTo>
                        <a:lnTo>
                          <a:pt x="0" y="13"/>
                        </a:lnTo>
                        <a:lnTo>
                          <a:pt x="0" y="12"/>
                        </a:lnTo>
                        <a:lnTo>
                          <a:pt x="0" y="10"/>
                        </a:lnTo>
                        <a:lnTo>
                          <a:pt x="2" y="10"/>
                        </a:lnTo>
                        <a:lnTo>
                          <a:pt x="2" y="8"/>
                        </a:lnTo>
                        <a:lnTo>
                          <a:pt x="4" y="8"/>
                        </a:lnTo>
                        <a:lnTo>
                          <a:pt x="6" y="6"/>
                        </a:lnTo>
                        <a:lnTo>
                          <a:pt x="8" y="6"/>
                        </a:lnTo>
                        <a:lnTo>
                          <a:pt x="9" y="4"/>
                        </a:lnTo>
                        <a:lnTo>
                          <a:pt x="11" y="4"/>
                        </a:lnTo>
                        <a:lnTo>
                          <a:pt x="13" y="2"/>
                        </a:lnTo>
                        <a:lnTo>
                          <a:pt x="15" y="2"/>
                        </a:lnTo>
                        <a:lnTo>
                          <a:pt x="17" y="2"/>
                        </a:lnTo>
                        <a:lnTo>
                          <a:pt x="19" y="2"/>
                        </a:lnTo>
                        <a:close/>
                      </a:path>
                    </a:pathLst>
                  </a:custGeom>
                  <a:solidFill>
                    <a:srgbClr val="BF66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55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4554" y="2988"/>
                    <a:ext cx="42" cy="19"/>
                  </a:xfrm>
                  <a:custGeom>
                    <a:avLst/>
                    <a:gdLst>
                      <a:gd name="T0" fmla="*/ 13 w 42"/>
                      <a:gd name="T1" fmla="*/ 2 h 19"/>
                      <a:gd name="T2" fmla="*/ 15 w 42"/>
                      <a:gd name="T3" fmla="*/ 2 h 19"/>
                      <a:gd name="T4" fmla="*/ 17 w 42"/>
                      <a:gd name="T5" fmla="*/ 2 h 19"/>
                      <a:gd name="T6" fmla="*/ 17 w 42"/>
                      <a:gd name="T7" fmla="*/ 0 h 19"/>
                      <a:gd name="T8" fmla="*/ 19 w 42"/>
                      <a:gd name="T9" fmla="*/ 0 h 19"/>
                      <a:gd name="T10" fmla="*/ 21 w 42"/>
                      <a:gd name="T11" fmla="*/ 0 h 19"/>
                      <a:gd name="T12" fmla="*/ 23 w 42"/>
                      <a:gd name="T13" fmla="*/ 0 h 19"/>
                      <a:gd name="T14" fmla="*/ 25 w 42"/>
                      <a:gd name="T15" fmla="*/ 0 h 19"/>
                      <a:gd name="T16" fmla="*/ 26 w 42"/>
                      <a:gd name="T17" fmla="*/ 2 h 19"/>
                      <a:gd name="T18" fmla="*/ 28 w 42"/>
                      <a:gd name="T19" fmla="*/ 2 h 19"/>
                      <a:gd name="T20" fmla="*/ 30 w 42"/>
                      <a:gd name="T21" fmla="*/ 2 h 19"/>
                      <a:gd name="T22" fmla="*/ 32 w 42"/>
                      <a:gd name="T23" fmla="*/ 2 h 19"/>
                      <a:gd name="T24" fmla="*/ 34 w 42"/>
                      <a:gd name="T25" fmla="*/ 4 h 19"/>
                      <a:gd name="T26" fmla="*/ 36 w 42"/>
                      <a:gd name="T27" fmla="*/ 4 h 19"/>
                      <a:gd name="T28" fmla="*/ 38 w 42"/>
                      <a:gd name="T29" fmla="*/ 4 h 19"/>
                      <a:gd name="T30" fmla="*/ 38 w 42"/>
                      <a:gd name="T31" fmla="*/ 6 h 19"/>
                      <a:gd name="T32" fmla="*/ 40 w 42"/>
                      <a:gd name="T33" fmla="*/ 6 h 19"/>
                      <a:gd name="T34" fmla="*/ 40 w 42"/>
                      <a:gd name="T35" fmla="*/ 8 h 19"/>
                      <a:gd name="T36" fmla="*/ 42 w 42"/>
                      <a:gd name="T37" fmla="*/ 8 h 19"/>
                      <a:gd name="T38" fmla="*/ 42 w 42"/>
                      <a:gd name="T39" fmla="*/ 10 h 19"/>
                      <a:gd name="T40" fmla="*/ 42 w 42"/>
                      <a:gd name="T41" fmla="*/ 11 h 19"/>
                      <a:gd name="T42" fmla="*/ 42 w 42"/>
                      <a:gd name="T43" fmla="*/ 13 h 19"/>
                      <a:gd name="T44" fmla="*/ 40 w 42"/>
                      <a:gd name="T45" fmla="*/ 13 h 19"/>
                      <a:gd name="T46" fmla="*/ 40 w 42"/>
                      <a:gd name="T47" fmla="*/ 15 h 19"/>
                      <a:gd name="T48" fmla="*/ 38 w 42"/>
                      <a:gd name="T49" fmla="*/ 15 h 19"/>
                      <a:gd name="T50" fmla="*/ 36 w 42"/>
                      <a:gd name="T51" fmla="*/ 19 h 19"/>
                      <a:gd name="T52" fmla="*/ 34 w 42"/>
                      <a:gd name="T53" fmla="*/ 19 h 19"/>
                      <a:gd name="T54" fmla="*/ 34 w 42"/>
                      <a:gd name="T55" fmla="*/ 17 h 19"/>
                      <a:gd name="T56" fmla="*/ 32 w 42"/>
                      <a:gd name="T57" fmla="*/ 15 h 19"/>
                      <a:gd name="T58" fmla="*/ 30 w 42"/>
                      <a:gd name="T59" fmla="*/ 15 h 19"/>
                      <a:gd name="T60" fmla="*/ 30 w 42"/>
                      <a:gd name="T61" fmla="*/ 13 h 19"/>
                      <a:gd name="T62" fmla="*/ 28 w 42"/>
                      <a:gd name="T63" fmla="*/ 13 h 19"/>
                      <a:gd name="T64" fmla="*/ 26 w 42"/>
                      <a:gd name="T65" fmla="*/ 11 h 19"/>
                      <a:gd name="T66" fmla="*/ 25 w 42"/>
                      <a:gd name="T67" fmla="*/ 11 h 19"/>
                      <a:gd name="T68" fmla="*/ 23 w 42"/>
                      <a:gd name="T69" fmla="*/ 11 h 19"/>
                      <a:gd name="T70" fmla="*/ 23 w 42"/>
                      <a:gd name="T71" fmla="*/ 10 h 19"/>
                      <a:gd name="T72" fmla="*/ 21 w 42"/>
                      <a:gd name="T73" fmla="*/ 10 h 19"/>
                      <a:gd name="T74" fmla="*/ 19 w 42"/>
                      <a:gd name="T75" fmla="*/ 10 h 19"/>
                      <a:gd name="T76" fmla="*/ 17 w 42"/>
                      <a:gd name="T77" fmla="*/ 10 h 19"/>
                      <a:gd name="T78" fmla="*/ 15 w 42"/>
                      <a:gd name="T79" fmla="*/ 10 h 19"/>
                      <a:gd name="T80" fmla="*/ 13 w 42"/>
                      <a:gd name="T81" fmla="*/ 10 h 19"/>
                      <a:gd name="T82" fmla="*/ 11 w 42"/>
                      <a:gd name="T83" fmla="*/ 10 h 19"/>
                      <a:gd name="T84" fmla="*/ 9 w 42"/>
                      <a:gd name="T85" fmla="*/ 10 h 19"/>
                      <a:gd name="T86" fmla="*/ 7 w 42"/>
                      <a:gd name="T87" fmla="*/ 10 h 19"/>
                      <a:gd name="T88" fmla="*/ 5 w 42"/>
                      <a:gd name="T89" fmla="*/ 10 h 19"/>
                      <a:gd name="T90" fmla="*/ 3 w 42"/>
                      <a:gd name="T91" fmla="*/ 10 h 19"/>
                      <a:gd name="T92" fmla="*/ 2 w 42"/>
                      <a:gd name="T93" fmla="*/ 10 h 19"/>
                      <a:gd name="T94" fmla="*/ 0 w 42"/>
                      <a:gd name="T95" fmla="*/ 10 h 19"/>
                      <a:gd name="T96" fmla="*/ 0 w 42"/>
                      <a:gd name="T97" fmla="*/ 8 h 19"/>
                      <a:gd name="T98" fmla="*/ 0 w 42"/>
                      <a:gd name="T99" fmla="*/ 6 h 19"/>
                      <a:gd name="T100" fmla="*/ 2 w 42"/>
                      <a:gd name="T101" fmla="*/ 6 h 19"/>
                      <a:gd name="T102" fmla="*/ 3 w 42"/>
                      <a:gd name="T103" fmla="*/ 6 h 19"/>
                      <a:gd name="T104" fmla="*/ 3 w 42"/>
                      <a:gd name="T105" fmla="*/ 4 h 19"/>
                      <a:gd name="T106" fmla="*/ 5 w 42"/>
                      <a:gd name="T107" fmla="*/ 4 h 19"/>
                      <a:gd name="T108" fmla="*/ 7 w 42"/>
                      <a:gd name="T109" fmla="*/ 4 h 19"/>
                      <a:gd name="T110" fmla="*/ 9 w 42"/>
                      <a:gd name="T111" fmla="*/ 2 h 19"/>
                      <a:gd name="T112" fmla="*/ 11 w 42"/>
                      <a:gd name="T113" fmla="*/ 2 h 19"/>
                      <a:gd name="T114" fmla="*/ 13 w 42"/>
                      <a:gd name="T115" fmla="*/ 2 h 19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42"/>
                      <a:gd name="T175" fmla="*/ 0 h 19"/>
                      <a:gd name="T176" fmla="*/ 42 w 42"/>
                      <a:gd name="T177" fmla="*/ 19 h 19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42" h="19">
                        <a:moveTo>
                          <a:pt x="13" y="2"/>
                        </a:moveTo>
                        <a:lnTo>
                          <a:pt x="15" y="2"/>
                        </a:lnTo>
                        <a:lnTo>
                          <a:pt x="17" y="2"/>
                        </a:lnTo>
                        <a:lnTo>
                          <a:pt x="17" y="0"/>
                        </a:lnTo>
                        <a:lnTo>
                          <a:pt x="19" y="0"/>
                        </a:lnTo>
                        <a:lnTo>
                          <a:pt x="21" y="0"/>
                        </a:lnTo>
                        <a:lnTo>
                          <a:pt x="23" y="0"/>
                        </a:lnTo>
                        <a:lnTo>
                          <a:pt x="25" y="0"/>
                        </a:lnTo>
                        <a:lnTo>
                          <a:pt x="26" y="2"/>
                        </a:lnTo>
                        <a:lnTo>
                          <a:pt x="28" y="2"/>
                        </a:lnTo>
                        <a:lnTo>
                          <a:pt x="30" y="2"/>
                        </a:lnTo>
                        <a:lnTo>
                          <a:pt x="32" y="2"/>
                        </a:lnTo>
                        <a:lnTo>
                          <a:pt x="34" y="4"/>
                        </a:lnTo>
                        <a:lnTo>
                          <a:pt x="36" y="4"/>
                        </a:lnTo>
                        <a:lnTo>
                          <a:pt x="38" y="4"/>
                        </a:lnTo>
                        <a:lnTo>
                          <a:pt x="38" y="6"/>
                        </a:lnTo>
                        <a:lnTo>
                          <a:pt x="40" y="6"/>
                        </a:lnTo>
                        <a:lnTo>
                          <a:pt x="40" y="8"/>
                        </a:lnTo>
                        <a:lnTo>
                          <a:pt x="42" y="8"/>
                        </a:lnTo>
                        <a:lnTo>
                          <a:pt x="42" y="10"/>
                        </a:lnTo>
                        <a:lnTo>
                          <a:pt x="42" y="11"/>
                        </a:lnTo>
                        <a:lnTo>
                          <a:pt x="42" y="13"/>
                        </a:lnTo>
                        <a:lnTo>
                          <a:pt x="40" y="13"/>
                        </a:lnTo>
                        <a:lnTo>
                          <a:pt x="40" y="15"/>
                        </a:lnTo>
                        <a:lnTo>
                          <a:pt x="38" y="15"/>
                        </a:lnTo>
                        <a:lnTo>
                          <a:pt x="36" y="19"/>
                        </a:lnTo>
                        <a:lnTo>
                          <a:pt x="34" y="19"/>
                        </a:lnTo>
                        <a:lnTo>
                          <a:pt x="34" y="17"/>
                        </a:lnTo>
                        <a:lnTo>
                          <a:pt x="32" y="15"/>
                        </a:lnTo>
                        <a:lnTo>
                          <a:pt x="30" y="15"/>
                        </a:lnTo>
                        <a:lnTo>
                          <a:pt x="30" y="13"/>
                        </a:lnTo>
                        <a:lnTo>
                          <a:pt x="28" y="13"/>
                        </a:lnTo>
                        <a:lnTo>
                          <a:pt x="26" y="11"/>
                        </a:lnTo>
                        <a:lnTo>
                          <a:pt x="25" y="11"/>
                        </a:lnTo>
                        <a:lnTo>
                          <a:pt x="23" y="11"/>
                        </a:lnTo>
                        <a:lnTo>
                          <a:pt x="23" y="10"/>
                        </a:lnTo>
                        <a:lnTo>
                          <a:pt x="21" y="10"/>
                        </a:lnTo>
                        <a:lnTo>
                          <a:pt x="19" y="10"/>
                        </a:lnTo>
                        <a:lnTo>
                          <a:pt x="17" y="10"/>
                        </a:lnTo>
                        <a:lnTo>
                          <a:pt x="15" y="10"/>
                        </a:lnTo>
                        <a:lnTo>
                          <a:pt x="13" y="10"/>
                        </a:lnTo>
                        <a:lnTo>
                          <a:pt x="11" y="10"/>
                        </a:lnTo>
                        <a:lnTo>
                          <a:pt x="9" y="10"/>
                        </a:lnTo>
                        <a:lnTo>
                          <a:pt x="7" y="10"/>
                        </a:lnTo>
                        <a:lnTo>
                          <a:pt x="5" y="10"/>
                        </a:lnTo>
                        <a:lnTo>
                          <a:pt x="3" y="10"/>
                        </a:lnTo>
                        <a:lnTo>
                          <a:pt x="2" y="10"/>
                        </a:lnTo>
                        <a:lnTo>
                          <a:pt x="0" y="10"/>
                        </a:lnTo>
                        <a:lnTo>
                          <a:pt x="0" y="8"/>
                        </a:lnTo>
                        <a:lnTo>
                          <a:pt x="0" y="6"/>
                        </a:lnTo>
                        <a:lnTo>
                          <a:pt x="2" y="6"/>
                        </a:lnTo>
                        <a:lnTo>
                          <a:pt x="3" y="6"/>
                        </a:lnTo>
                        <a:lnTo>
                          <a:pt x="3" y="4"/>
                        </a:lnTo>
                        <a:lnTo>
                          <a:pt x="5" y="4"/>
                        </a:lnTo>
                        <a:lnTo>
                          <a:pt x="7" y="4"/>
                        </a:lnTo>
                        <a:lnTo>
                          <a:pt x="9" y="2"/>
                        </a:lnTo>
                        <a:lnTo>
                          <a:pt x="11" y="2"/>
                        </a:lnTo>
                        <a:lnTo>
                          <a:pt x="13" y="2"/>
                        </a:lnTo>
                        <a:close/>
                      </a:path>
                    </a:pathLst>
                  </a:custGeom>
                  <a:solidFill>
                    <a:srgbClr val="B256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56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4557" y="2992"/>
                    <a:ext cx="37" cy="15"/>
                  </a:xfrm>
                  <a:custGeom>
                    <a:avLst/>
                    <a:gdLst>
                      <a:gd name="T0" fmla="*/ 33 w 37"/>
                      <a:gd name="T1" fmla="*/ 15 h 15"/>
                      <a:gd name="T2" fmla="*/ 31 w 37"/>
                      <a:gd name="T3" fmla="*/ 15 h 15"/>
                      <a:gd name="T4" fmla="*/ 31 w 37"/>
                      <a:gd name="T5" fmla="*/ 13 h 15"/>
                      <a:gd name="T6" fmla="*/ 29 w 37"/>
                      <a:gd name="T7" fmla="*/ 11 h 15"/>
                      <a:gd name="T8" fmla="*/ 27 w 37"/>
                      <a:gd name="T9" fmla="*/ 9 h 15"/>
                      <a:gd name="T10" fmla="*/ 25 w 37"/>
                      <a:gd name="T11" fmla="*/ 9 h 15"/>
                      <a:gd name="T12" fmla="*/ 25 w 37"/>
                      <a:gd name="T13" fmla="*/ 7 h 15"/>
                      <a:gd name="T14" fmla="*/ 23 w 37"/>
                      <a:gd name="T15" fmla="*/ 7 h 15"/>
                      <a:gd name="T16" fmla="*/ 22 w 37"/>
                      <a:gd name="T17" fmla="*/ 7 h 15"/>
                      <a:gd name="T18" fmla="*/ 22 w 37"/>
                      <a:gd name="T19" fmla="*/ 6 h 15"/>
                      <a:gd name="T20" fmla="*/ 20 w 37"/>
                      <a:gd name="T21" fmla="*/ 6 h 15"/>
                      <a:gd name="T22" fmla="*/ 18 w 37"/>
                      <a:gd name="T23" fmla="*/ 6 h 15"/>
                      <a:gd name="T24" fmla="*/ 16 w 37"/>
                      <a:gd name="T25" fmla="*/ 6 h 15"/>
                      <a:gd name="T26" fmla="*/ 14 w 37"/>
                      <a:gd name="T27" fmla="*/ 6 h 15"/>
                      <a:gd name="T28" fmla="*/ 14 w 37"/>
                      <a:gd name="T29" fmla="*/ 4 h 15"/>
                      <a:gd name="T30" fmla="*/ 12 w 37"/>
                      <a:gd name="T31" fmla="*/ 4 h 15"/>
                      <a:gd name="T32" fmla="*/ 10 w 37"/>
                      <a:gd name="T33" fmla="*/ 4 h 15"/>
                      <a:gd name="T34" fmla="*/ 8 w 37"/>
                      <a:gd name="T35" fmla="*/ 4 h 15"/>
                      <a:gd name="T36" fmla="*/ 6 w 37"/>
                      <a:gd name="T37" fmla="*/ 4 h 15"/>
                      <a:gd name="T38" fmla="*/ 4 w 37"/>
                      <a:gd name="T39" fmla="*/ 4 h 15"/>
                      <a:gd name="T40" fmla="*/ 2 w 37"/>
                      <a:gd name="T41" fmla="*/ 4 h 15"/>
                      <a:gd name="T42" fmla="*/ 0 w 37"/>
                      <a:gd name="T43" fmla="*/ 4 h 15"/>
                      <a:gd name="T44" fmla="*/ 2 w 37"/>
                      <a:gd name="T45" fmla="*/ 4 h 15"/>
                      <a:gd name="T46" fmla="*/ 2 w 37"/>
                      <a:gd name="T47" fmla="*/ 2 h 15"/>
                      <a:gd name="T48" fmla="*/ 4 w 37"/>
                      <a:gd name="T49" fmla="*/ 2 h 15"/>
                      <a:gd name="T50" fmla="*/ 6 w 37"/>
                      <a:gd name="T51" fmla="*/ 2 h 15"/>
                      <a:gd name="T52" fmla="*/ 8 w 37"/>
                      <a:gd name="T53" fmla="*/ 2 h 15"/>
                      <a:gd name="T54" fmla="*/ 10 w 37"/>
                      <a:gd name="T55" fmla="*/ 0 h 15"/>
                      <a:gd name="T56" fmla="*/ 12 w 37"/>
                      <a:gd name="T57" fmla="*/ 0 h 15"/>
                      <a:gd name="T58" fmla="*/ 14 w 37"/>
                      <a:gd name="T59" fmla="*/ 0 h 15"/>
                      <a:gd name="T60" fmla="*/ 16 w 37"/>
                      <a:gd name="T61" fmla="*/ 0 h 15"/>
                      <a:gd name="T62" fmla="*/ 18 w 37"/>
                      <a:gd name="T63" fmla="*/ 0 h 15"/>
                      <a:gd name="T64" fmla="*/ 20 w 37"/>
                      <a:gd name="T65" fmla="*/ 0 h 15"/>
                      <a:gd name="T66" fmla="*/ 22 w 37"/>
                      <a:gd name="T67" fmla="*/ 0 h 15"/>
                      <a:gd name="T68" fmla="*/ 23 w 37"/>
                      <a:gd name="T69" fmla="*/ 0 h 15"/>
                      <a:gd name="T70" fmla="*/ 25 w 37"/>
                      <a:gd name="T71" fmla="*/ 0 h 15"/>
                      <a:gd name="T72" fmla="*/ 27 w 37"/>
                      <a:gd name="T73" fmla="*/ 0 h 15"/>
                      <a:gd name="T74" fmla="*/ 27 w 37"/>
                      <a:gd name="T75" fmla="*/ 2 h 15"/>
                      <a:gd name="T76" fmla="*/ 29 w 37"/>
                      <a:gd name="T77" fmla="*/ 2 h 15"/>
                      <a:gd name="T78" fmla="*/ 31 w 37"/>
                      <a:gd name="T79" fmla="*/ 2 h 15"/>
                      <a:gd name="T80" fmla="*/ 33 w 37"/>
                      <a:gd name="T81" fmla="*/ 4 h 15"/>
                      <a:gd name="T82" fmla="*/ 35 w 37"/>
                      <a:gd name="T83" fmla="*/ 4 h 15"/>
                      <a:gd name="T84" fmla="*/ 35 w 37"/>
                      <a:gd name="T85" fmla="*/ 6 h 15"/>
                      <a:gd name="T86" fmla="*/ 35 w 37"/>
                      <a:gd name="T87" fmla="*/ 7 h 15"/>
                      <a:gd name="T88" fmla="*/ 37 w 37"/>
                      <a:gd name="T89" fmla="*/ 7 h 15"/>
                      <a:gd name="T90" fmla="*/ 37 w 37"/>
                      <a:gd name="T91" fmla="*/ 9 h 15"/>
                      <a:gd name="T92" fmla="*/ 35 w 37"/>
                      <a:gd name="T93" fmla="*/ 9 h 15"/>
                      <a:gd name="T94" fmla="*/ 35 w 37"/>
                      <a:gd name="T95" fmla="*/ 11 h 15"/>
                      <a:gd name="T96" fmla="*/ 33 w 37"/>
                      <a:gd name="T97" fmla="*/ 15 h 15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37"/>
                      <a:gd name="T148" fmla="*/ 0 h 15"/>
                      <a:gd name="T149" fmla="*/ 37 w 37"/>
                      <a:gd name="T150" fmla="*/ 15 h 15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37" h="15">
                        <a:moveTo>
                          <a:pt x="33" y="15"/>
                        </a:moveTo>
                        <a:lnTo>
                          <a:pt x="31" y="15"/>
                        </a:lnTo>
                        <a:lnTo>
                          <a:pt x="31" y="13"/>
                        </a:lnTo>
                        <a:lnTo>
                          <a:pt x="29" y="11"/>
                        </a:lnTo>
                        <a:lnTo>
                          <a:pt x="27" y="9"/>
                        </a:lnTo>
                        <a:lnTo>
                          <a:pt x="25" y="9"/>
                        </a:lnTo>
                        <a:lnTo>
                          <a:pt x="25" y="7"/>
                        </a:lnTo>
                        <a:lnTo>
                          <a:pt x="23" y="7"/>
                        </a:lnTo>
                        <a:lnTo>
                          <a:pt x="22" y="7"/>
                        </a:lnTo>
                        <a:lnTo>
                          <a:pt x="22" y="6"/>
                        </a:lnTo>
                        <a:lnTo>
                          <a:pt x="20" y="6"/>
                        </a:lnTo>
                        <a:lnTo>
                          <a:pt x="18" y="6"/>
                        </a:lnTo>
                        <a:lnTo>
                          <a:pt x="16" y="6"/>
                        </a:lnTo>
                        <a:lnTo>
                          <a:pt x="14" y="6"/>
                        </a:lnTo>
                        <a:lnTo>
                          <a:pt x="14" y="4"/>
                        </a:lnTo>
                        <a:lnTo>
                          <a:pt x="12" y="4"/>
                        </a:lnTo>
                        <a:lnTo>
                          <a:pt x="10" y="4"/>
                        </a:lnTo>
                        <a:lnTo>
                          <a:pt x="8" y="4"/>
                        </a:lnTo>
                        <a:lnTo>
                          <a:pt x="6" y="4"/>
                        </a:lnTo>
                        <a:lnTo>
                          <a:pt x="4" y="4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2"/>
                        </a:lnTo>
                        <a:lnTo>
                          <a:pt x="4" y="2"/>
                        </a:lnTo>
                        <a:lnTo>
                          <a:pt x="6" y="2"/>
                        </a:lnTo>
                        <a:lnTo>
                          <a:pt x="8" y="2"/>
                        </a:lnTo>
                        <a:lnTo>
                          <a:pt x="10" y="0"/>
                        </a:lnTo>
                        <a:lnTo>
                          <a:pt x="12" y="0"/>
                        </a:lnTo>
                        <a:lnTo>
                          <a:pt x="14" y="0"/>
                        </a:lnTo>
                        <a:lnTo>
                          <a:pt x="16" y="0"/>
                        </a:lnTo>
                        <a:lnTo>
                          <a:pt x="18" y="0"/>
                        </a:lnTo>
                        <a:lnTo>
                          <a:pt x="20" y="0"/>
                        </a:lnTo>
                        <a:lnTo>
                          <a:pt x="22" y="0"/>
                        </a:lnTo>
                        <a:lnTo>
                          <a:pt x="23" y="0"/>
                        </a:lnTo>
                        <a:lnTo>
                          <a:pt x="25" y="0"/>
                        </a:lnTo>
                        <a:lnTo>
                          <a:pt x="27" y="0"/>
                        </a:lnTo>
                        <a:lnTo>
                          <a:pt x="27" y="2"/>
                        </a:lnTo>
                        <a:lnTo>
                          <a:pt x="29" y="2"/>
                        </a:lnTo>
                        <a:lnTo>
                          <a:pt x="31" y="2"/>
                        </a:lnTo>
                        <a:lnTo>
                          <a:pt x="33" y="4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7"/>
                        </a:lnTo>
                        <a:lnTo>
                          <a:pt x="37" y="7"/>
                        </a:lnTo>
                        <a:lnTo>
                          <a:pt x="37" y="9"/>
                        </a:lnTo>
                        <a:lnTo>
                          <a:pt x="35" y="9"/>
                        </a:lnTo>
                        <a:lnTo>
                          <a:pt x="35" y="11"/>
                        </a:lnTo>
                        <a:lnTo>
                          <a:pt x="33" y="15"/>
                        </a:lnTo>
                        <a:close/>
                      </a:path>
                    </a:pathLst>
                  </a:custGeom>
                  <a:solidFill>
                    <a:srgbClr val="A648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57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4567" y="2965"/>
                    <a:ext cx="56" cy="23"/>
                  </a:xfrm>
                  <a:custGeom>
                    <a:avLst/>
                    <a:gdLst>
                      <a:gd name="T0" fmla="*/ 48 w 56"/>
                      <a:gd name="T1" fmla="*/ 8 h 23"/>
                      <a:gd name="T2" fmla="*/ 50 w 56"/>
                      <a:gd name="T3" fmla="*/ 10 h 23"/>
                      <a:gd name="T4" fmla="*/ 52 w 56"/>
                      <a:gd name="T5" fmla="*/ 11 h 23"/>
                      <a:gd name="T6" fmla="*/ 54 w 56"/>
                      <a:gd name="T7" fmla="*/ 15 h 23"/>
                      <a:gd name="T8" fmla="*/ 56 w 56"/>
                      <a:gd name="T9" fmla="*/ 17 h 23"/>
                      <a:gd name="T10" fmla="*/ 56 w 56"/>
                      <a:gd name="T11" fmla="*/ 21 h 23"/>
                      <a:gd name="T12" fmla="*/ 54 w 56"/>
                      <a:gd name="T13" fmla="*/ 23 h 23"/>
                      <a:gd name="T14" fmla="*/ 50 w 56"/>
                      <a:gd name="T15" fmla="*/ 23 h 23"/>
                      <a:gd name="T16" fmla="*/ 46 w 56"/>
                      <a:gd name="T17" fmla="*/ 23 h 23"/>
                      <a:gd name="T18" fmla="*/ 42 w 56"/>
                      <a:gd name="T19" fmla="*/ 23 h 23"/>
                      <a:gd name="T20" fmla="*/ 40 w 56"/>
                      <a:gd name="T21" fmla="*/ 21 h 23"/>
                      <a:gd name="T22" fmla="*/ 37 w 56"/>
                      <a:gd name="T23" fmla="*/ 21 h 23"/>
                      <a:gd name="T24" fmla="*/ 35 w 56"/>
                      <a:gd name="T25" fmla="*/ 19 h 23"/>
                      <a:gd name="T26" fmla="*/ 33 w 56"/>
                      <a:gd name="T27" fmla="*/ 17 h 23"/>
                      <a:gd name="T28" fmla="*/ 29 w 56"/>
                      <a:gd name="T29" fmla="*/ 17 h 23"/>
                      <a:gd name="T30" fmla="*/ 27 w 56"/>
                      <a:gd name="T31" fmla="*/ 15 h 23"/>
                      <a:gd name="T32" fmla="*/ 25 w 56"/>
                      <a:gd name="T33" fmla="*/ 13 h 23"/>
                      <a:gd name="T34" fmla="*/ 21 w 56"/>
                      <a:gd name="T35" fmla="*/ 13 h 23"/>
                      <a:gd name="T36" fmla="*/ 17 w 56"/>
                      <a:gd name="T37" fmla="*/ 13 h 23"/>
                      <a:gd name="T38" fmla="*/ 15 w 56"/>
                      <a:gd name="T39" fmla="*/ 11 h 23"/>
                      <a:gd name="T40" fmla="*/ 12 w 56"/>
                      <a:gd name="T41" fmla="*/ 11 h 23"/>
                      <a:gd name="T42" fmla="*/ 8 w 56"/>
                      <a:gd name="T43" fmla="*/ 11 h 23"/>
                      <a:gd name="T44" fmla="*/ 4 w 56"/>
                      <a:gd name="T45" fmla="*/ 11 h 23"/>
                      <a:gd name="T46" fmla="*/ 0 w 56"/>
                      <a:gd name="T47" fmla="*/ 11 h 23"/>
                      <a:gd name="T48" fmla="*/ 2 w 56"/>
                      <a:gd name="T49" fmla="*/ 10 h 23"/>
                      <a:gd name="T50" fmla="*/ 4 w 56"/>
                      <a:gd name="T51" fmla="*/ 8 h 23"/>
                      <a:gd name="T52" fmla="*/ 8 w 56"/>
                      <a:gd name="T53" fmla="*/ 6 h 23"/>
                      <a:gd name="T54" fmla="*/ 10 w 56"/>
                      <a:gd name="T55" fmla="*/ 4 h 23"/>
                      <a:gd name="T56" fmla="*/ 13 w 56"/>
                      <a:gd name="T57" fmla="*/ 4 h 23"/>
                      <a:gd name="T58" fmla="*/ 15 w 56"/>
                      <a:gd name="T59" fmla="*/ 2 h 23"/>
                      <a:gd name="T60" fmla="*/ 19 w 56"/>
                      <a:gd name="T61" fmla="*/ 2 h 23"/>
                      <a:gd name="T62" fmla="*/ 23 w 56"/>
                      <a:gd name="T63" fmla="*/ 2 h 23"/>
                      <a:gd name="T64" fmla="*/ 27 w 56"/>
                      <a:gd name="T65" fmla="*/ 0 h 23"/>
                      <a:gd name="T66" fmla="*/ 31 w 56"/>
                      <a:gd name="T67" fmla="*/ 0 h 23"/>
                      <a:gd name="T68" fmla="*/ 33 w 56"/>
                      <a:gd name="T69" fmla="*/ 2 h 23"/>
                      <a:gd name="T70" fmla="*/ 37 w 56"/>
                      <a:gd name="T71" fmla="*/ 2 h 23"/>
                      <a:gd name="T72" fmla="*/ 40 w 56"/>
                      <a:gd name="T73" fmla="*/ 4 h 23"/>
                      <a:gd name="T74" fmla="*/ 44 w 56"/>
                      <a:gd name="T75" fmla="*/ 6 h 23"/>
                      <a:gd name="T76" fmla="*/ 46 w 56"/>
                      <a:gd name="T77" fmla="*/ 8 h 23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w 56"/>
                      <a:gd name="T118" fmla="*/ 0 h 23"/>
                      <a:gd name="T119" fmla="*/ 56 w 56"/>
                      <a:gd name="T120" fmla="*/ 23 h 23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T117" t="T118" r="T119" b="T120"/>
                    <a:pathLst>
                      <a:path w="56" h="23">
                        <a:moveTo>
                          <a:pt x="46" y="8"/>
                        </a:moveTo>
                        <a:lnTo>
                          <a:pt x="48" y="8"/>
                        </a:lnTo>
                        <a:lnTo>
                          <a:pt x="48" y="10"/>
                        </a:lnTo>
                        <a:lnTo>
                          <a:pt x="50" y="10"/>
                        </a:lnTo>
                        <a:lnTo>
                          <a:pt x="50" y="11"/>
                        </a:lnTo>
                        <a:lnTo>
                          <a:pt x="52" y="11"/>
                        </a:lnTo>
                        <a:lnTo>
                          <a:pt x="54" y="13"/>
                        </a:lnTo>
                        <a:lnTo>
                          <a:pt x="54" y="15"/>
                        </a:lnTo>
                        <a:lnTo>
                          <a:pt x="56" y="15"/>
                        </a:lnTo>
                        <a:lnTo>
                          <a:pt x="56" y="17"/>
                        </a:lnTo>
                        <a:lnTo>
                          <a:pt x="56" y="19"/>
                        </a:lnTo>
                        <a:lnTo>
                          <a:pt x="56" y="21"/>
                        </a:lnTo>
                        <a:lnTo>
                          <a:pt x="54" y="21"/>
                        </a:lnTo>
                        <a:lnTo>
                          <a:pt x="54" y="23"/>
                        </a:lnTo>
                        <a:lnTo>
                          <a:pt x="52" y="23"/>
                        </a:lnTo>
                        <a:lnTo>
                          <a:pt x="50" y="23"/>
                        </a:lnTo>
                        <a:lnTo>
                          <a:pt x="48" y="23"/>
                        </a:lnTo>
                        <a:lnTo>
                          <a:pt x="46" y="23"/>
                        </a:lnTo>
                        <a:lnTo>
                          <a:pt x="44" y="23"/>
                        </a:lnTo>
                        <a:lnTo>
                          <a:pt x="42" y="23"/>
                        </a:lnTo>
                        <a:lnTo>
                          <a:pt x="40" y="23"/>
                        </a:lnTo>
                        <a:lnTo>
                          <a:pt x="40" y="21"/>
                        </a:lnTo>
                        <a:lnTo>
                          <a:pt x="38" y="21"/>
                        </a:lnTo>
                        <a:lnTo>
                          <a:pt x="37" y="21"/>
                        </a:lnTo>
                        <a:lnTo>
                          <a:pt x="37" y="19"/>
                        </a:lnTo>
                        <a:lnTo>
                          <a:pt x="35" y="19"/>
                        </a:lnTo>
                        <a:lnTo>
                          <a:pt x="33" y="19"/>
                        </a:lnTo>
                        <a:lnTo>
                          <a:pt x="33" y="17"/>
                        </a:lnTo>
                        <a:lnTo>
                          <a:pt x="31" y="17"/>
                        </a:lnTo>
                        <a:lnTo>
                          <a:pt x="29" y="17"/>
                        </a:lnTo>
                        <a:lnTo>
                          <a:pt x="29" y="15"/>
                        </a:lnTo>
                        <a:lnTo>
                          <a:pt x="27" y="15"/>
                        </a:lnTo>
                        <a:lnTo>
                          <a:pt x="25" y="15"/>
                        </a:lnTo>
                        <a:lnTo>
                          <a:pt x="25" y="13"/>
                        </a:lnTo>
                        <a:lnTo>
                          <a:pt x="23" y="13"/>
                        </a:lnTo>
                        <a:lnTo>
                          <a:pt x="21" y="13"/>
                        </a:lnTo>
                        <a:lnTo>
                          <a:pt x="19" y="13"/>
                        </a:lnTo>
                        <a:lnTo>
                          <a:pt x="17" y="13"/>
                        </a:lnTo>
                        <a:lnTo>
                          <a:pt x="17" y="11"/>
                        </a:lnTo>
                        <a:lnTo>
                          <a:pt x="15" y="11"/>
                        </a:lnTo>
                        <a:lnTo>
                          <a:pt x="13" y="11"/>
                        </a:lnTo>
                        <a:lnTo>
                          <a:pt x="12" y="11"/>
                        </a:lnTo>
                        <a:lnTo>
                          <a:pt x="10" y="11"/>
                        </a:lnTo>
                        <a:lnTo>
                          <a:pt x="8" y="11"/>
                        </a:lnTo>
                        <a:lnTo>
                          <a:pt x="6" y="11"/>
                        </a:lnTo>
                        <a:lnTo>
                          <a:pt x="4" y="11"/>
                        </a:lnTo>
                        <a:lnTo>
                          <a:pt x="2" y="11"/>
                        </a:lnTo>
                        <a:lnTo>
                          <a:pt x="0" y="11"/>
                        </a:lnTo>
                        <a:lnTo>
                          <a:pt x="0" y="10"/>
                        </a:lnTo>
                        <a:lnTo>
                          <a:pt x="2" y="10"/>
                        </a:lnTo>
                        <a:lnTo>
                          <a:pt x="2" y="8"/>
                        </a:lnTo>
                        <a:lnTo>
                          <a:pt x="4" y="8"/>
                        </a:lnTo>
                        <a:lnTo>
                          <a:pt x="6" y="6"/>
                        </a:lnTo>
                        <a:lnTo>
                          <a:pt x="8" y="6"/>
                        </a:lnTo>
                        <a:lnTo>
                          <a:pt x="10" y="6"/>
                        </a:lnTo>
                        <a:lnTo>
                          <a:pt x="10" y="4"/>
                        </a:lnTo>
                        <a:lnTo>
                          <a:pt x="12" y="4"/>
                        </a:lnTo>
                        <a:lnTo>
                          <a:pt x="13" y="4"/>
                        </a:lnTo>
                        <a:lnTo>
                          <a:pt x="15" y="4"/>
                        </a:lnTo>
                        <a:lnTo>
                          <a:pt x="15" y="2"/>
                        </a:lnTo>
                        <a:lnTo>
                          <a:pt x="17" y="2"/>
                        </a:lnTo>
                        <a:lnTo>
                          <a:pt x="19" y="2"/>
                        </a:lnTo>
                        <a:lnTo>
                          <a:pt x="21" y="2"/>
                        </a:lnTo>
                        <a:lnTo>
                          <a:pt x="23" y="2"/>
                        </a:lnTo>
                        <a:lnTo>
                          <a:pt x="25" y="2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1" y="2"/>
                        </a:lnTo>
                        <a:lnTo>
                          <a:pt x="33" y="2"/>
                        </a:lnTo>
                        <a:lnTo>
                          <a:pt x="35" y="2"/>
                        </a:lnTo>
                        <a:lnTo>
                          <a:pt x="37" y="2"/>
                        </a:lnTo>
                        <a:lnTo>
                          <a:pt x="38" y="2"/>
                        </a:lnTo>
                        <a:lnTo>
                          <a:pt x="40" y="4"/>
                        </a:lnTo>
                        <a:lnTo>
                          <a:pt x="42" y="4"/>
                        </a:lnTo>
                        <a:lnTo>
                          <a:pt x="44" y="6"/>
                        </a:lnTo>
                        <a:lnTo>
                          <a:pt x="46" y="6"/>
                        </a:lnTo>
                        <a:lnTo>
                          <a:pt x="46" y="8"/>
                        </a:lnTo>
                        <a:close/>
                      </a:path>
                    </a:pathLst>
                  </a:custGeom>
                  <a:solidFill>
                    <a:srgbClr val="CC755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58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4573" y="2969"/>
                    <a:ext cx="50" cy="19"/>
                  </a:xfrm>
                  <a:custGeom>
                    <a:avLst/>
                    <a:gdLst>
                      <a:gd name="T0" fmla="*/ 40 w 50"/>
                      <a:gd name="T1" fmla="*/ 6 h 19"/>
                      <a:gd name="T2" fmla="*/ 44 w 50"/>
                      <a:gd name="T3" fmla="*/ 9 h 19"/>
                      <a:gd name="T4" fmla="*/ 48 w 50"/>
                      <a:gd name="T5" fmla="*/ 11 h 19"/>
                      <a:gd name="T6" fmla="*/ 50 w 50"/>
                      <a:gd name="T7" fmla="*/ 13 h 19"/>
                      <a:gd name="T8" fmla="*/ 50 w 50"/>
                      <a:gd name="T9" fmla="*/ 17 h 19"/>
                      <a:gd name="T10" fmla="*/ 46 w 50"/>
                      <a:gd name="T11" fmla="*/ 19 h 19"/>
                      <a:gd name="T12" fmla="*/ 42 w 50"/>
                      <a:gd name="T13" fmla="*/ 19 h 19"/>
                      <a:gd name="T14" fmla="*/ 38 w 50"/>
                      <a:gd name="T15" fmla="*/ 19 h 19"/>
                      <a:gd name="T16" fmla="*/ 34 w 50"/>
                      <a:gd name="T17" fmla="*/ 19 h 19"/>
                      <a:gd name="T18" fmla="*/ 32 w 50"/>
                      <a:gd name="T19" fmla="*/ 17 h 19"/>
                      <a:gd name="T20" fmla="*/ 31 w 50"/>
                      <a:gd name="T21" fmla="*/ 15 h 19"/>
                      <a:gd name="T22" fmla="*/ 29 w 50"/>
                      <a:gd name="T23" fmla="*/ 13 h 19"/>
                      <a:gd name="T24" fmla="*/ 25 w 50"/>
                      <a:gd name="T25" fmla="*/ 13 h 19"/>
                      <a:gd name="T26" fmla="*/ 23 w 50"/>
                      <a:gd name="T27" fmla="*/ 11 h 19"/>
                      <a:gd name="T28" fmla="*/ 19 w 50"/>
                      <a:gd name="T29" fmla="*/ 9 h 19"/>
                      <a:gd name="T30" fmla="*/ 15 w 50"/>
                      <a:gd name="T31" fmla="*/ 9 h 19"/>
                      <a:gd name="T32" fmla="*/ 11 w 50"/>
                      <a:gd name="T33" fmla="*/ 9 h 19"/>
                      <a:gd name="T34" fmla="*/ 9 w 50"/>
                      <a:gd name="T35" fmla="*/ 7 h 19"/>
                      <a:gd name="T36" fmla="*/ 6 w 50"/>
                      <a:gd name="T37" fmla="*/ 7 h 19"/>
                      <a:gd name="T38" fmla="*/ 2 w 50"/>
                      <a:gd name="T39" fmla="*/ 7 h 19"/>
                      <a:gd name="T40" fmla="*/ 2 w 50"/>
                      <a:gd name="T41" fmla="*/ 7 h 19"/>
                      <a:gd name="T42" fmla="*/ 4 w 50"/>
                      <a:gd name="T43" fmla="*/ 6 h 19"/>
                      <a:gd name="T44" fmla="*/ 7 w 50"/>
                      <a:gd name="T45" fmla="*/ 4 h 19"/>
                      <a:gd name="T46" fmla="*/ 9 w 50"/>
                      <a:gd name="T47" fmla="*/ 2 h 19"/>
                      <a:gd name="T48" fmla="*/ 13 w 50"/>
                      <a:gd name="T49" fmla="*/ 2 h 19"/>
                      <a:gd name="T50" fmla="*/ 15 w 50"/>
                      <a:gd name="T51" fmla="*/ 0 h 19"/>
                      <a:gd name="T52" fmla="*/ 19 w 50"/>
                      <a:gd name="T53" fmla="*/ 0 h 19"/>
                      <a:gd name="T54" fmla="*/ 23 w 50"/>
                      <a:gd name="T55" fmla="*/ 0 h 19"/>
                      <a:gd name="T56" fmla="*/ 27 w 50"/>
                      <a:gd name="T57" fmla="*/ 0 h 19"/>
                      <a:gd name="T58" fmla="*/ 29 w 50"/>
                      <a:gd name="T59" fmla="*/ 2 h 19"/>
                      <a:gd name="T60" fmla="*/ 32 w 50"/>
                      <a:gd name="T61" fmla="*/ 2 h 19"/>
                      <a:gd name="T62" fmla="*/ 34 w 50"/>
                      <a:gd name="T63" fmla="*/ 4 h 19"/>
                      <a:gd name="T64" fmla="*/ 38 w 50"/>
                      <a:gd name="T65" fmla="*/ 4 h 1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50"/>
                      <a:gd name="T100" fmla="*/ 0 h 19"/>
                      <a:gd name="T101" fmla="*/ 50 w 50"/>
                      <a:gd name="T102" fmla="*/ 19 h 1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50" h="19">
                        <a:moveTo>
                          <a:pt x="38" y="6"/>
                        </a:moveTo>
                        <a:lnTo>
                          <a:pt x="40" y="6"/>
                        </a:lnTo>
                        <a:lnTo>
                          <a:pt x="42" y="7"/>
                        </a:lnTo>
                        <a:lnTo>
                          <a:pt x="44" y="9"/>
                        </a:lnTo>
                        <a:lnTo>
                          <a:pt x="46" y="11"/>
                        </a:lnTo>
                        <a:lnTo>
                          <a:pt x="48" y="11"/>
                        </a:lnTo>
                        <a:lnTo>
                          <a:pt x="48" y="13"/>
                        </a:lnTo>
                        <a:lnTo>
                          <a:pt x="50" y="13"/>
                        </a:lnTo>
                        <a:lnTo>
                          <a:pt x="50" y="15"/>
                        </a:lnTo>
                        <a:lnTo>
                          <a:pt x="50" y="17"/>
                        </a:lnTo>
                        <a:lnTo>
                          <a:pt x="48" y="19"/>
                        </a:lnTo>
                        <a:lnTo>
                          <a:pt x="46" y="19"/>
                        </a:lnTo>
                        <a:lnTo>
                          <a:pt x="44" y="19"/>
                        </a:lnTo>
                        <a:lnTo>
                          <a:pt x="42" y="19"/>
                        </a:lnTo>
                        <a:lnTo>
                          <a:pt x="40" y="19"/>
                        </a:lnTo>
                        <a:lnTo>
                          <a:pt x="38" y="19"/>
                        </a:lnTo>
                        <a:lnTo>
                          <a:pt x="36" y="19"/>
                        </a:lnTo>
                        <a:lnTo>
                          <a:pt x="34" y="19"/>
                        </a:lnTo>
                        <a:lnTo>
                          <a:pt x="34" y="17"/>
                        </a:lnTo>
                        <a:lnTo>
                          <a:pt x="32" y="17"/>
                        </a:lnTo>
                        <a:lnTo>
                          <a:pt x="31" y="17"/>
                        </a:lnTo>
                        <a:lnTo>
                          <a:pt x="31" y="15"/>
                        </a:lnTo>
                        <a:lnTo>
                          <a:pt x="29" y="15"/>
                        </a:lnTo>
                        <a:lnTo>
                          <a:pt x="29" y="13"/>
                        </a:lnTo>
                        <a:lnTo>
                          <a:pt x="27" y="13"/>
                        </a:lnTo>
                        <a:lnTo>
                          <a:pt x="25" y="13"/>
                        </a:lnTo>
                        <a:lnTo>
                          <a:pt x="25" y="11"/>
                        </a:lnTo>
                        <a:lnTo>
                          <a:pt x="23" y="11"/>
                        </a:lnTo>
                        <a:lnTo>
                          <a:pt x="21" y="11"/>
                        </a:lnTo>
                        <a:lnTo>
                          <a:pt x="19" y="9"/>
                        </a:lnTo>
                        <a:lnTo>
                          <a:pt x="17" y="9"/>
                        </a:lnTo>
                        <a:lnTo>
                          <a:pt x="15" y="9"/>
                        </a:lnTo>
                        <a:lnTo>
                          <a:pt x="13" y="9"/>
                        </a:lnTo>
                        <a:lnTo>
                          <a:pt x="11" y="9"/>
                        </a:lnTo>
                        <a:lnTo>
                          <a:pt x="9" y="9"/>
                        </a:lnTo>
                        <a:lnTo>
                          <a:pt x="9" y="7"/>
                        </a:lnTo>
                        <a:lnTo>
                          <a:pt x="7" y="7"/>
                        </a:lnTo>
                        <a:lnTo>
                          <a:pt x="6" y="7"/>
                        </a:lnTo>
                        <a:lnTo>
                          <a:pt x="4" y="7"/>
                        </a:lnTo>
                        <a:lnTo>
                          <a:pt x="2" y="7"/>
                        </a:lnTo>
                        <a:lnTo>
                          <a:pt x="0" y="7"/>
                        </a:lnTo>
                        <a:lnTo>
                          <a:pt x="2" y="7"/>
                        </a:lnTo>
                        <a:lnTo>
                          <a:pt x="2" y="6"/>
                        </a:lnTo>
                        <a:lnTo>
                          <a:pt x="4" y="6"/>
                        </a:lnTo>
                        <a:lnTo>
                          <a:pt x="6" y="4"/>
                        </a:lnTo>
                        <a:lnTo>
                          <a:pt x="7" y="4"/>
                        </a:lnTo>
                        <a:lnTo>
                          <a:pt x="9" y="4"/>
                        </a:lnTo>
                        <a:lnTo>
                          <a:pt x="9" y="2"/>
                        </a:lnTo>
                        <a:lnTo>
                          <a:pt x="11" y="2"/>
                        </a:lnTo>
                        <a:lnTo>
                          <a:pt x="13" y="2"/>
                        </a:lnTo>
                        <a:lnTo>
                          <a:pt x="15" y="2"/>
                        </a:lnTo>
                        <a:lnTo>
                          <a:pt x="15" y="0"/>
                        </a:lnTo>
                        <a:lnTo>
                          <a:pt x="17" y="0"/>
                        </a:lnTo>
                        <a:lnTo>
                          <a:pt x="19" y="0"/>
                        </a:lnTo>
                        <a:lnTo>
                          <a:pt x="21" y="0"/>
                        </a:lnTo>
                        <a:lnTo>
                          <a:pt x="23" y="0"/>
                        </a:lnTo>
                        <a:lnTo>
                          <a:pt x="25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29" y="2"/>
                        </a:lnTo>
                        <a:lnTo>
                          <a:pt x="31" y="2"/>
                        </a:lnTo>
                        <a:lnTo>
                          <a:pt x="32" y="2"/>
                        </a:lnTo>
                        <a:lnTo>
                          <a:pt x="34" y="2"/>
                        </a:lnTo>
                        <a:lnTo>
                          <a:pt x="34" y="4"/>
                        </a:lnTo>
                        <a:lnTo>
                          <a:pt x="36" y="4"/>
                        </a:lnTo>
                        <a:lnTo>
                          <a:pt x="38" y="4"/>
                        </a:lnTo>
                        <a:lnTo>
                          <a:pt x="38" y="6"/>
                        </a:lnTo>
                        <a:close/>
                      </a:path>
                    </a:pathLst>
                  </a:custGeom>
                  <a:solidFill>
                    <a:srgbClr val="BF66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59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4580" y="2973"/>
                    <a:ext cx="43" cy="15"/>
                  </a:xfrm>
                  <a:custGeom>
                    <a:avLst/>
                    <a:gdLst>
                      <a:gd name="T0" fmla="*/ 29 w 43"/>
                      <a:gd name="T1" fmla="*/ 3 h 15"/>
                      <a:gd name="T2" fmla="*/ 31 w 43"/>
                      <a:gd name="T3" fmla="*/ 5 h 15"/>
                      <a:gd name="T4" fmla="*/ 33 w 43"/>
                      <a:gd name="T5" fmla="*/ 5 h 15"/>
                      <a:gd name="T6" fmla="*/ 33 w 43"/>
                      <a:gd name="T7" fmla="*/ 7 h 15"/>
                      <a:gd name="T8" fmla="*/ 35 w 43"/>
                      <a:gd name="T9" fmla="*/ 7 h 15"/>
                      <a:gd name="T10" fmla="*/ 37 w 43"/>
                      <a:gd name="T11" fmla="*/ 9 h 15"/>
                      <a:gd name="T12" fmla="*/ 39 w 43"/>
                      <a:gd name="T13" fmla="*/ 9 h 15"/>
                      <a:gd name="T14" fmla="*/ 39 w 43"/>
                      <a:gd name="T15" fmla="*/ 11 h 15"/>
                      <a:gd name="T16" fmla="*/ 41 w 43"/>
                      <a:gd name="T17" fmla="*/ 11 h 15"/>
                      <a:gd name="T18" fmla="*/ 43 w 43"/>
                      <a:gd name="T19" fmla="*/ 11 h 15"/>
                      <a:gd name="T20" fmla="*/ 43 w 43"/>
                      <a:gd name="T21" fmla="*/ 13 h 15"/>
                      <a:gd name="T22" fmla="*/ 41 w 43"/>
                      <a:gd name="T23" fmla="*/ 15 h 15"/>
                      <a:gd name="T24" fmla="*/ 39 w 43"/>
                      <a:gd name="T25" fmla="*/ 15 h 15"/>
                      <a:gd name="T26" fmla="*/ 37 w 43"/>
                      <a:gd name="T27" fmla="*/ 15 h 15"/>
                      <a:gd name="T28" fmla="*/ 35 w 43"/>
                      <a:gd name="T29" fmla="*/ 15 h 15"/>
                      <a:gd name="T30" fmla="*/ 33 w 43"/>
                      <a:gd name="T31" fmla="*/ 15 h 15"/>
                      <a:gd name="T32" fmla="*/ 31 w 43"/>
                      <a:gd name="T33" fmla="*/ 15 h 15"/>
                      <a:gd name="T34" fmla="*/ 29 w 43"/>
                      <a:gd name="T35" fmla="*/ 15 h 15"/>
                      <a:gd name="T36" fmla="*/ 27 w 43"/>
                      <a:gd name="T37" fmla="*/ 15 h 15"/>
                      <a:gd name="T38" fmla="*/ 27 w 43"/>
                      <a:gd name="T39" fmla="*/ 13 h 15"/>
                      <a:gd name="T40" fmla="*/ 25 w 43"/>
                      <a:gd name="T41" fmla="*/ 13 h 15"/>
                      <a:gd name="T42" fmla="*/ 25 w 43"/>
                      <a:gd name="T43" fmla="*/ 11 h 15"/>
                      <a:gd name="T44" fmla="*/ 24 w 43"/>
                      <a:gd name="T45" fmla="*/ 11 h 15"/>
                      <a:gd name="T46" fmla="*/ 22 w 43"/>
                      <a:gd name="T47" fmla="*/ 9 h 15"/>
                      <a:gd name="T48" fmla="*/ 20 w 43"/>
                      <a:gd name="T49" fmla="*/ 9 h 15"/>
                      <a:gd name="T50" fmla="*/ 20 w 43"/>
                      <a:gd name="T51" fmla="*/ 7 h 15"/>
                      <a:gd name="T52" fmla="*/ 18 w 43"/>
                      <a:gd name="T53" fmla="*/ 7 h 15"/>
                      <a:gd name="T54" fmla="*/ 16 w 43"/>
                      <a:gd name="T55" fmla="*/ 7 h 15"/>
                      <a:gd name="T56" fmla="*/ 16 w 43"/>
                      <a:gd name="T57" fmla="*/ 5 h 15"/>
                      <a:gd name="T58" fmla="*/ 14 w 43"/>
                      <a:gd name="T59" fmla="*/ 5 h 15"/>
                      <a:gd name="T60" fmla="*/ 12 w 43"/>
                      <a:gd name="T61" fmla="*/ 5 h 15"/>
                      <a:gd name="T62" fmla="*/ 10 w 43"/>
                      <a:gd name="T63" fmla="*/ 5 h 15"/>
                      <a:gd name="T64" fmla="*/ 8 w 43"/>
                      <a:gd name="T65" fmla="*/ 5 h 15"/>
                      <a:gd name="T66" fmla="*/ 6 w 43"/>
                      <a:gd name="T67" fmla="*/ 5 h 15"/>
                      <a:gd name="T68" fmla="*/ 6 w 43"/>
                      <a:gd name="T69" fmla="*/ 3 h 15"/>
                      <a:gd name="T70" fmla="*/ 4 w 43"/>
                      <a:gd name="T71" fmla="*/ 3 h 15"/>
                      <a:gd name="T72" fmla="*/ 2 w 43"/>
                      <a:gd name="T73" fmla="*/ 3 h 15"/>
                      <a:gd name="T74" fmla="*/ 0 w 43"/>
                      <a:gd name="T75" fmla="*/ 3 h 15"/>
                      <a:gd name="T76" fmla="*/ 0 w 43"/>
                      <a:gd name="T77" fmla="*/ 2 h 15"/>
                      <a:gd name="T78" fmla="*/ 2 w 43"/>
                      <a:gd name="T79" fmla="*/ 2 h 15"/>
                      <a:gd name="T80" fmla="*/ 4 w 43"/>
                      <a:gd name="T81" fmla="*/ 2 h 15"/>
                      <a:gd name="T82" fmla="*/ 4 w 43"/>
                      <a:gd name="T83" fmla="*/ 0 h 15"/>
                      <a:gd name="T84" fmla="*/ 6 w 43"/>
                      <a:gd name="T85" fmla="*/ 0 h 15"/>
                      <a:gd name="T86" fmla="*/ 8 w 43"/>
                      <a:gd name="T87" fmla="*/ 0 h 15"/>
                      <a:gd name="T88" fmla="*/ 10 w 43"/>
                      <a:gd name="T89" fmla="*/ 0 h 15"/>
                      <a:gd name="T90" fmla="*/ 12 w 43"/>
                      <a:gd name="T91" fmla="*/ 0 h 15"/>
                      <a:gd name="T92" fmla="*/ 14 w 43"/>
                      <a:gd name="T93" fmla="*/ 0 h 15"/>
                      <a:gd name="T94" fmla="*/ 16 w 43"/>
                      <a:gd name="T95" fmla="*/ 0 h 15"/>
                      <a:gd name="T96" fmla="*/ 18 w 43"/>
                      <a:gd name="T97" fmla="*/ 0 h 15"/>
                      <a:gd name="T98" fmla="*/ 20 w 43"/>
                      <a:gd name="T99" fmla="*/ 0 h 15"/>
                      <a:gd name="T100" fmla="*/ 22 w 43"/>
                      <a:gd name="T101" fmla="*/ 0 h 15"/>
                      <a:gd name="T102" fmla="*/ 24 w 43"/>
                      <a:gd name="T103" fmla="*/ 0 h 15"/>
                      <a:gd name="T104" fmla="*/ 24 w 43"/>
                      <a:gd name="T105" fmla="*/ 2 h 15"/>
                      <a:gd name="T106" fmla="*/ 25 w 43"/>
                      <a:gd name="T107" fmla="*/ 2 h 15"/>
                      <a:gd name="T108" fmla="*/ 27 w 43"/>
                      <a:gd name="T109" fmla="*/ 2 h 15"/>
                      <a:gd name="T110" fmla="*/ 27 w 43"/>
                      <a:gd name="T111" fmla="*/ 3 h 15"/>
                      <a:gd name="T112" fmla="*/ 29 w 43"/>
                      <a:gd name="T113" fmla="*/ 3 h 15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43"/>
                      <a:gd name="T172" fmla="*/ 0 h 15"/>
                      <a:gd name="T173" fmla="*/ 43 w 43"/>
                      <a:gd name="T174" fmla="*/ 15 h 15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43" h="15">
                        <a:moveTo>
                          <a:pt x="29" y="3"/>
                        </a:moveTo>
                        <a:lnTo>
                          <a:pt x="31" y="5"/>
                        </a:lnTo>
                        <a:lnTo>
                          <a:pt x="33" y="5"/>
                        </a:lnTo>
                        <a:lnTo>
                          <a:pt x="33" y="7"/>
                        </a:lnTo>
                        <a:lnTo>
                          <a:pt x="35" y="7"/>
                        </a:lnTo>
                        <a:lnTo>
                          <a:pt x="37" y="9"/>
                        </a:lnTo>
                        <a:lnTo>
                          <a:pt x="39" y="9"/>
                        </a:lnTo>
                        <a:lnTo>
                          <a:pt x="39" y="11"/>
                        </a:lnTo>
                        <a:lnTo>
                          <a:pt x="41" y="11"/>
                        </a:lnTo>
                        <a:lnTo>
                          <a:pt x="43" y="11"/>
                        </a:lnTo>
                        <a:lnTo>
                          <a:pt x="43" y="13"/>
                        </a:lnTo>
                        <a:lnTo>
                          <a:pt x="41" y="15"/>
                        </a:lnTo>
                        <a:lnTo>
                          <a:pt x="39" y="15"/>
                        </a:lnTo>
                        <a:lnTo>
                          <a:pt x="37" y="15"/>
                        </a:lnTo>
                        <a:lnTo>
                          <a:pt x="35" y="15"/>
                        </a:lnTo>
                        <a:lnTo>
                          <a:pt x="33" y="15"/>
                        </a:lnTo>
                        <a:lnTo>
                          <a:pt x="31" y="15"/>
                        </a:lnTo>
                        <a:lnTo>
                          <a:pt x="29" y="15"/>
                        </a:lnTo>
                        <a:lnTo>
                          <a:pt x="27" y="15"/>
                        </a:lnTo>
                        <a:lnTo>
                          <a:pt x="27" y="13"/>
                        </a:lnTo>
                        <a:lnTo>
                          <a:pt x="25" y="13"/>
                        </a:lnTo>
                        <a:lnTo>
                          <a:pt x="25" y="11"/>
                        </a:lnTo>
                        <a:lnTo>
                          <a:pt x="24" y="11"/>
                        </a:lnTo>
                        <a:lnTo>
                          <a:pt x="22" y="9"/>
                        </a:lnTo>
                        <a:lnTo>
                          <a:pt x="20" y="9"/>
                        </a:lnTo>
                        <a:lnTo>
                          <a:pt x="20" y="7"/>
                        </a:lnTo>
                        <a:lnTo>
                          <a:pt x="18" y="7"/>
                        </a:lnTo>
                        <a:lnTo>
                          <a:pt x="16" y="7"/>
                        </a:lnTo>
                        <a:lnTo>
                          <a:pt x="16" y="5"/>
                        </a:lnTo>
                        <a:lnTo>
                          <a:pt x="14" y="5"/>
                        </a:lnTo>
                        <a:lnTo>
                          <a:pt x="12" y="5"/>
                        </a:lnTo>
                        <a:lnTo>
                          <a:pt x="10" y="5"/>
                        </a:lnTo>
                        <a:lnTo>
                          <a:pt x="8" y="5"/>
                        </a:lnTo>
                        <a:lnTo>
                          <a:pt x="6" y="5"/>
                        </a:lnTo>
                        <a:lnTo>
                          <a:pt x="6" y="3"/>
                        </a:lnTo>
                        <a:lnTo>
                          <a:pt x="4" y="3"/>
                        </a:lnTo>
                        <a:lnTo>
                          <a:pt x="2" y="3"/>
                        </a:ln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  <a:lnTo>
                          <a:pt x="12" y="0"/>
                        </a:lnTo>
                        <a:lnTo>
                          <a:pt x="14" y="0"/>
                        </a:lnTo>
                        <a:lnTo>
                          <a:pt x="16" y="0"/>
                        </a:lnTo>
                        <a:lnTo>
                          <a:pt x="18" y="0"/>
                        </a:lnTo>
                        <a:lnTo>
                          <a:pt x="20" y="0"/>
                        </a:lnTo>
                        <a:lnTo>
                          <a:pt x="22" y="0"/>
                        </a:lnTo>
                        <a:lnTo>
                          <a:pt x="24" y="0"/>
                        </a:lnTo>
                        <a:lnTo>
                          <a:pt x="24" y="2"/>
                        </a:lnTo>
                        <a:lnTo>
                          <a:pt x="25" y="2"/>
                        </a:lnTo>
                        <a:lnTo>
                          <a:pt x="27" y="2"/>
                        </a:lnTo>
                        <a:lnTo>
                          <a:pt x="27" y="3"/>
                        </a:lnTo>
                        <a:lnTo>
                          <a:pt x="29" y="3"/>
                        </a:lnTo>
                        <a:close/>
                      </a:path>
                    </a:pathLst>
                  </a:custGeom>
                  <a:solidFill>
                    <a:srgbClr val="B256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60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4588" y="2975"/>
                    <a:ext cx="35" cy="13"/>
                  </a:xfrm>
                  <a:custGeom>
                    <a:avLst/>
                    <a:gdLst>
                      <a:gd name="T0" fmla="*/ 19 w 35"/>
                      <a:gd name="T1" fmla="*/ 13 h 13"/>
                      <a:gd name="T2" fmla="*/ 19 w 35"/>
                      <a:gd name="T3" fmla="*/ 11 h 13"/>
                      <a:gd name="T4" fmla="*/ 17 w 35"/>
                      <a:gd name="T5" fmla="*/ 11 h 13"/>
                      <a:gd name="T6" fmla="*/ 17 w 35"/>
                      <a:gd name="T7" fmla="*/ 9 h 13"/>
                      <a:gd name="T8" fmla="*/ 16 w 35"/>
                      <a:gd name="T9" fmla="*/ 9 h 13"/>
                      <a:gd name="T10" fmla="*/ 16 w 35"/>
                      <a:gd name="T11" fmla="*/ 7 h 13"/>
                      <a:gd name="T12" fmla="*/ 14 w 35"/>
                      <a:gd name="T13" fmla="*/ 7 h 13"/>
                      <a:gd name="T14" fmla="*/ 14 w 35"/>
                      <a:gd name="T15" fmla="*/ 5 h 13"/>
                      <a:gd name="T16" fmla="*/ 12 w 35"/>
                      <a:gd name="T17" fmla="*/ 5 h 13"/>
                      <a:gd name="T18" fmla="*/ 10 w 35"/>
                      <a:gd name="T19" fmla="*/ 5 h 13"/>
                      <a:gd name="T20" fmla="*/ 8 w 35"/>
                      <a:gd name="T21" fmla="*/ 3 h 13"/>
                      <a:gd name="T22" fmla="*/ 6 w 35"/>
                      <a:gd name="T23" fmla="*/ 3 h 13"/>
                      <a:gd name="T24" fmla="*/ 4 w 35"/>
                      <a:gd name="T25" fmla="*/ 3 h 13"/>
                      <a:gd name="T26" fmla="*/ 2 w 35"/>
                      <a:gd name="T27" fmla="*/ 3 h 13"/>
                      <a:gd name="T28" fmla="*/ 2 w 35"/>
                      <a:gd name="T29" fmla="*/ 1 h 13"/>
                      <a:gd name="T30" fmla="*/ 0 w 35"/>
                      <a:gd name="T31" fmla="*/ 1 h 13"/>
                      <a:gd name="T32" fmla="*/ 0 w 35"/>
                      <a:gd name="T33" fmla="*/ 0 h 13"/>
                      <a:gd name="T34" fmla="*/ 2 w 35"/>
                      <a:gd name="T35" fmla="*/ 0 h 13"/>
                      <a:gd name="T36" fmla="*/ 4 w 35"/>
                      <a:gd name="T37" fmla="*/ 0 h 13"/>
                      <a:gd name="T38" fmla="*/ 6 w 35"/>
                      <a:gd name="T39" fmla="*/ 0 h 13"/>
                      <a:gd name="T40" fmla="*/ 8 w 35"/>
                      <a:gd name="T41" fmla="*/ 0 h 13"/>
                      <a:gd name="T42" fmla="*/ 10 w 35"/>
                      <a:gd name="T43" fmla="*/ 0 h 13"/>
                      <a:gd name="T44" fmla="*/ 12 w 35"/>
                      <a:gd name="T45" fmla="*/ 0 h 13"/>
                      <a:gd name="T46" fmla="*/ 14 w 35"/>
                      <a:gd name="T47" fmla="*/ 0 h 13"/>
                      <a:gd name="T48" fmla="*/ 14 w 35"/>
                      <a:gd name="T49" fmla="*/ 1 h 13"/>
                      <a:gd name="T50" fmla="*/ 16 w 35"/>
                      <a:gd name="T51" fmla="*/ 1 h 13"/>
                      <a:gd name="T52" fmla="*/ 17 w 35"/>
                      <a:gd name="T53" fmla="*/ 1 h 13"/>
                      <a:gd name="T54" fmla="*/ 17 w 35"/>
                      <a:gd name="T55" fmla="*/ 3 h 13"/>
                      <a:gd name="T56" fmla="*/ 19 w 35"/>
                      <a:gd name="T57" fmla="*/ 3 h 13"/>
                      <a:gd name="T58" fmla="*/ 19 w 35"/>
                      <a:gd name="T59" fmla="*/ 5 h 13"/>
                      <a:gd name="T60" fmla="*/ 21 w 35"/>
                      <a:gd name="T61" fmla="*/ 5 h 13"/>
                      <a:gd name="T62" fmla="*/ 23 w 35"/>
                      <a:gd name="T63" fmla="*/ 7 h 13"/>
                      <a:gd name="T64" fmla="*/ 25 w 35"/>
                      <a:gd name="T65" fmla="*/ 7 h 13"/>
                      <a:gd name="T66" fmla="*/ 27 w 35"/>
                      <a:gd name="T67" fmla="*/ 9 h 13"/>
                      <a:gd name="T68" fmla="*/ 29 w 35"/>
                      <a:gd name="T69" fmla="*/ 9 h 13"/>
                      <a:gd name="T70" fmla="*/ 31 w 35"/>
                      <a:gd name="T71" fmla="*/ 9 h 13"/>
                      <a:gd name="T72" fmla="*/ 31 w 35"/>
                      <a:gd name="T73" fmla="*/ 11 h 13"/>
                      <a:gd name="T74" fmla="*/ 33 w 35"/>
                      <a:gd name="T75" fmla="*/ 11 h 13"/>
                      <a:gd name="T76" fmla="*/ 35 w 35"/>
                      <a:gd name="T77" fmla="*/ 11 h 13"/>
                      <a:gd name="T78" fmla="*/ 35 w 35"/>
                      <a:gd name="T79" fmla="*/ 13 h 13"/>
                      <a:gd name="T80" fmla="*/ 33 w 35"/>
                      <a:gd name="T81" fmla="*/ 13 h 13"/>
                      <a:gd name="T82" fmla="*/ 31 w 35"/>
                      <a:gd name="T83" fmla="*/ 13 h 13"/>
                      <a:gd name="T84" fmla="*/ 29 w 35"/>
                      <a:gd name="T85" fmla="*/ 13 h 13"/>
                      <a:gd name="T86" fmla="*/ 27 w 35"/>
                      <a:gd name="T87" fmla="*/ 13 h 13"/>
                      <a:gd name="T88" fmla="*/ 25 w 35"/>
                      <a:gd name="T89" fmla="*/ 13 h 13"/>
                      <a:gd name="T90" fmla="*/ 23 w 35"/>
                      <a:gd name="T91" fmla="*/ 13 h 13"/>
                      <a:gd name="T92" fmla="*/ 21 w 35"/>
                      <a:gd name="T93" fmla="*/ 13 h 13"/>
                      <a:gd name="T94" fmla="*/ 19 w 35"/>
                      <a:gd name="T95" fmla="*/ 13 h 13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w 35"/>
                      <a:gd name="T145" fmla="*/ 0 h 13"/>
                      <a:gd name="T146" fmla="*/ 35 w 35"/>
                      <a:gd name="T147" fmla="*/ 13 h 13"/>
                    </a:gdLst>
                    <a:ahLst/>
                    <a:cxnLst>
                      <a:cxn ang="T96">
                        <a:pos x="T0" y="T1"/>
                      </a:cxn>
                      <a:cxn ang="T97">
                        <a:pos x="T2" y="T3"/>
                      </a:cxn>
                      <a:cxn ang="T98">
                        <a:pos x="T4" y="T5"/>
                      </a:cxn>
                      <a:cxn ang="T99">
                        <a:pos x="T6" y="T7"/>
                      </a:cxn>
                      <a:cxn ang="T100">
                        <a:pos x="T8" y="T9"/>
                      </a:cxn>
                      <a:cxn ang="T101">
                        <a:pos x="T10" y="T11"/>
                      </a:cxn>
                      <a:cxn ang="T102">
                        <a:pos x="T12" y="T13"/>
                      </a:cxn>
                      <a:cxn ang="T103">
                        <a:pos x="T14" y="T15"/>
                      </a:cxn>
                      <a:cxn ang="T104">
                        <a:pos x="T16" y="T17"/>
                      </a:cxn>
                      <a:cxn ang="T105">
                        <a:pos x="T18" y="T19"/>
                      </a:cxn>
                      <a:cxn ang="T106">
                        <a:pos x="T20" y="T21"/>
                      </a:cxn>
                      <a:cxn ang="T107">
                        <a:pos x="T22" y="T23"/>
                      </a:cxn>
                      <a:cxn ang="T108">
                        <a:pos x="T24" y="T25"/>
                      </a:cxn>
                      <a:cxn ang="T109">
                        <a:pos x="T26" y="T27"/>
                      </a:cxn>
                      <a:cxn ang="T110">
                        <a:pos x="T28" y="T29"/>
                      </a:cxn>
                      <a:cxn ang="T111">
                        <a:pos x="T30" y="T31"/>
                      </a:cxn>
                      <a:cxn ang="T112">
                        <a:pos x="T32" y="T33"/>
                      </a:cxn>
                      <a:cxn ang="T113">
                        <a:pos x="T34" y="T35"/>
                      </a:cxn>
                      <a:cxn ang="T114">
                        <a:pos x="T36" y="T37"/>
                      </a:cxn>
                      <a:cxn ang="T115">
                        <a:pos x="T38" y="T39"/>
                      </a:cxn>
                      <a:cxn ang="T116">
                        <a:pos x="T40" y="T41"/>
                      </a:cxn>
                      <a:cxn ang="T117">
                        <a:pos x="T42" y="T43"/>
                      </a:cxn>
                      <a:cxn ang="T118">
                        <a:pos x="T44" y="T45"/>
                      </a:cxn>
                      <a:cxn ang="T119">
                        <a:pos x="T46" y="T47"/>
                      </a:cxn>
                      <a:cxn ang="T120">
                        <a:pos x="T48" y="T49"/>
                      </a:cxn>
                      <a:cxn ang="T121">
                        <a:pos x="T50" y="T51"/>
                      </a:cxn>
                      <a:cxn ang="T122">
                        <a:pos x="T52" y="T53"/>
                      </a:cxn>
                      <a:cxn ang="T123">
                        <a:pos x="T54" y="T55"/>
                      </a:cxn>
                      <a:cxn ang="T124">
                        <a:pos x="T56" y="T57"/>
                      </a:cxn>
                      <a:cxn ang="T125">
                        <a:pos x="T58" y="T59"/>
                      </a:cxn>
                      <a:cxn ang="T126">
                        <a:pos x="T60" y="T61"/>
                      </a:cxn>
                      <a:cxn ang="T127">
                        <a:pos x="T62" y="T63"/>
                      </a:cxn>
                      <a:cxn ang="T128">
                        <a:pos x="T64" y="T65"/>
                      </a:cxn>
                      <a:cxn ang="T129">
                        <a:pos x="T66" y="T67"/>
                      </a:cxn>
                      <a:cxn ang="T130">
                        <a:pos x="T68" y="T69"/>
                      </a:cxn>
                      <a:cxn ang="T131">
                        <a:pos x="T70" y="T71"/>
                      </a:cxn>
                      <a:cxn ang="T132">
                        <a:pos x="T72" y="T73"/>
                      </a:cxn>
                      <a:cxn ang="T133">
                        <a:pos x="T74" y="T75"/>
                      </a:cxn>
                      <a:cxn ang="T134">
                        <a:pos x="T76" y="T77"/>
                      </a:cxn>
                      <a:cxn ang="T135">
                        <a:pos x="T78" y="T79"/>
                      </a:cxn>
                      <a:cxn ang="T136">
                        <a:pos x="T80" y="T81"/>
                      </a:cxn>
                      <a:cxn ang="T137">
                        <a:pos x="T82" y="T83"/>
                      </a:cxn>
                      <a:cxn ang="T138">
                        <a:pos x="T84" y="T85"/>
                      </a:cxn>
                      <a:cxn ang="T139">
                        <a:pos x="T86" y="T87"/>
                      </a:cxn>
                      <a:cxn ang="T140">
                        <a:pos x="T88" y="T89"/>
                      </a:cxn>
                      <a:cxn ang="T141">
                        <a:pos x="T90" y="T91"/>
                      </a:cxn>
                      <a:cxn ang="T142">
                        <a:pos x="T92" y="T93"/>
                      </a:cxn>
                      <a:cxn ang="T143">
                        <a:pos x="T94" y="T95"/>
                      </a:cxn>
                    </a:cxnLst>
                    <a:rect l="T144" t="T145" r="T146" b="T147"/>
                    <a:pathLst>
                      <a:path w="35" h="13">
                        <a:moveTo>
                          <a:pt x="19" y="13"/>
                        </a:moveTo>
                        <a:lnTo>
                          <a:pt x="19" y="11"/>
                        </a:lnTo>
                        <a:lnTo>
                          <a:pt x="17" y="11"/>
                        </a:lnTo>
                        <a:lnTo>
                          <a:pt x="17" y="9"/>
                        </a:lnTo>
                        <a:lnTo>
                          <a:pt x="16" y="9"/>
                        </a:lnTo>
                        <a:lnTo>
                          <a:pt x="16" y="7"/>
                        </a:lnTo>
                        <a:lnTo>
                          <a:pt x="14" y="7"/>
                        </a:lnTo>
                        <a:lnTo>
                          <a:pt x="14" y="5"/>
                        </a:lnTo>
                        <a:lnTo>
                          <a:pt x="12" y="5"/>
                        </a:lnTo>
                        <a:lnTo>
                          <a:pt x="10" y="5"/>
                        </a:lnTo>
                        <a:lnTo>
                          <a:pt x="8" y="3"/>
                        </a:lnTo>
                        <a:lnTo>
                          <a:pt x="6" y="3"/>
                        </a:lnTo>
                        <a:lnTo>
                          <a:pt x="4" y="3"/>
                        </a:lnTo>
                        <a:lnTo>
                          <a:pt x="2" y="3"/>
                        </a:lnTo>
                        <a:lnTo>
                          <a:pt x="2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  <a:lnTo>
                          <a:pt x="12" y="0"/>
                        </a:lnTo>
                        <a:lnTo>
                          <a:pt x="14" y="0"/>
                        </a:lnTo>
                        <a:lnTo>
                          <a:pt x="14" y="1"/>
                        </a:lnTo>
                        <a:lnTo>
                          <a:pt x="16" y="1"/>
                        </a:lnTo>
                        <a:lnTo>
                          <a:pt x="17" y="1"/>
                        </a:lnTo>
                        <a:lnTo>
                          <a:pt x="17" y="3"/>
                        </a:lnTo>
                        <a:lnTo>
                          <a:pt x="19" y="3"/>
                        </a:lnTo>
                        <a:lnTo>
                          <a:pt x="19" y="5"/>
                        </a:lnTo>
                        <a:lnTo>
                          <a:pt x="21" y="5"/>
                        </a:lnTo>
                        <a:lnTo>
                          <a:pt x="23" y="7"/>
                        </a:lnTo>
                        <a:lnTo>
                          <a:pt x="25" y="7"/>
                        </a:lnTo>
                        <a:lnTo>
                          <a:pt x="27" y="9"/>
                        </a:lnTo>
                        <a:lnTo>
                          <a:pt x="29" y="9"/>
                        </a:lnTo>
                        <a:lnTo>
                          <a:pt x="31" y="9"/>
                        </a:lnTo>
                        <a:lnTo>
                          <a:pt x="31" y="11"/>
                        </a:lnTo>
                        <a:lnTo>
                          <a:pt x="33" y="11"/>
                        </a:lnTo>
                        <a:lnTo>
                          <a:pt x="35" y="11"/>
                        </a:lnTo>
                        <a:lnTo>
                          <a:pt x="35" y="13"/>
                        </a:lnTo>
                        <a:lnTo>
                          <a:pt x="33" y="13"/>
                        </a:lnTo>
                        <a:lnTo>
                          <a:pt x="31" y="13"/>
                        </a:lnTo>
                        <a:lnTo>
                          <a:pt x="29" y="13"/>
                        </a:lnTo>
                        <a:lnTo>
                          <a:pt x="27" y="13"/>
                        </a:lnTo>
                        <a:lnTo>
                          <a:pt x="25" y="13"/>
                        </a:lnTo>
                        <a:lnTo>
                          <a:pt x="23" y="13"/>
                        </a:lnTo>
                        <a:lnTo>
                          <a:pt x="21" y="13"/>
                        </a:lnTo>
                        <a:lnTo>
                          <a:pt x="19" y="13"/>
                        </a:lnTo>
                        <a:close/>
                      </a:path>
                    </a:pathLst>
                  </a:custGeom>
                  <a:solidFill>
                    <a:srgbClr val="A648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61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4590" y="2951"/>
                    <a:ext cx="52" cy="24"/>
                  </a:xfrm>
                  <a:custGeom>
                    <a:avLst/>
                    <a:gdLst>
                      <a:gd name="T0" fmla="*/ 4 w 52"/>
                      <a:gd name="T1" fmla="*/ 8 h 24"/>
                      <a:gd name="T2" fmla="*/ 0 w 52"/>
                      <a:gd name="T3" fmla="*/ 10 h 24"/>
                      <a:gd name="T4" fmla="*/ 2 w 52"/>
                      <a:gd name="T5" fmla="*/ 8 h 24"/>
                      <a:gd name="T6" fmla="*/ 4 w 52"/>
                      <a:gd name="T7" fmla="*/ 6 h 24"/>
                      <a:gd name="T8" fmla="*/ 8 w 52"/>
                      <a:gd name="T9" fmla="*/ 4 h 24"/>
                      <a:gd name="T10" fmla="*/ 12 w 52"/>
                      <a:gd name="T11" fmla="*/ 2 h 24"/>
                      <a:gd name="T12" fmla="*/ 15 w 52"/>
                      <a:gd name="T13" fmla="*/ 2 h 24"/>
                      <a:gd name="T14" fmla="*/ 19 w 52"/>
                      <a:gd name="T15" fmla="*/ 0 h 24"/>
                      <a:gd name="T16" fmla="*/ 23 w 52"/>
                      <a:gd name="T17" fmla="*/ 0 h 24"/>
                      <a:gd name="T18" fmla="*/ 27 w 52"/>
                      <a:gd name="T19" fmla="*/ 0 h 24"/>
                      <a:gd name="T20" fmla="*/ 31 w 52"/>
                      <a:gd name="T21" fmla="*/ 0 h 24"/>
                      <a:gd name="T22" fmla="*/ 35 w 52"/>
                      <a:gd name="T23" fmla="*/ 0 h 24"/>
                      <a:gd name="T24" fmla="*/ 38 w 52"/>
                      <a:gd name="T25" fmla="*/ 2 h 24"/>
                      <a:gd name="T26" fmla="*/ 40 w 52"/>
                      <a:gd name="T27" fmla="*/ 4 h 24"/>
                      <a:gd name="T28" fmla="*/ 44 w 52"/>
                      <a:gd name="T29" fmla="*/ 6 h 24"/>
                      <a:gd name="T30" fmla="*/ 46 w 52"/>
                      <a:gd name="T31" fmla="*/ 8 h 24"/>
                      <a:gd name="T32" fmla="*/ 48 w 52"/>
                      <a:gd name="T33" fmla="*/ 10 h 24"/>
                      <a:gd name="T34" fmla="*/ 50 w 52"/>
                      <a:gd name="T35" fmla="*/ 12 h 24"/>
                      <a:gd name="T36" fmla="*/ 52 w 52"/>
                      <a:gd name="T37" fmla="*/ 16 h 24"/>
                      <a:gd name="T38" fmla="*/ 52 w 52"/>
                      <a:gd name="T39" fmla="*/ 20 h 24"/>
                      <a:gd name="T40" fmla="*/ 50 w 52"/>
                      <a:gd name="T41" fmla="*/ 22 h 24"/>
                      <a:gd name="T42" fmla="*/ 48 w 52"/>
                      <a:gd name="T43" fmla="*/ 24 h 24"/>
                      <a:gd name="T44" fmla="*/ 44 w 52"/>
                      <a:gd name="T45" fmla="*/ 24 h 24"/>
                      <a:gd name="T46" fmla="*/ 40 w 52"/>
                      <a:gd name="T47" fmla="*/ 22 h 24"/>
                      <a:gd name="T48" fmla="*/ 38 w 52"/>
                      <a:gd name="T49" fmla="*/ 20 h 24"/>
                      <a:gd name="T50" fmla="*/ 35 w 52"/>
                      <a:gd name="T51" fmla="*/ 16 h 24"/>
                      <a:gd name="T52" fmla="*/ 31 w 52"/>
                      <a:gd name="T53" fmla="*/ 14 h 24"/>
                      <a:gd name="T54" fmla="*/ 27 w 52"/>
                      <a:gd name="T55" fmla="*/ 10 h 24"/>
                      <a:gd name="T56" fmla="*/ 23 w 52"/>
                      <a:gd name="T57" fmla="*/ 10 h 24"/>
                      <a:gd name="T58" fmla="*/ 21 w 52"/>
                      <a:gd name="T59" fmla="*/ 8 h 24"/>
                      <a:gd name="T60" fmla="*/ 17 w 52"/>
                      <a:gd name="T61" fmla="*/ 8 h 24"/>
                      <a:gd name="T62" fmla="*/ 14 w 52"/>
                      <a:gd name="T63" fmla="*/ 8 h 24"/>
                      <a:gd name="T64" fmla="*/ 10 w 52"/>
                      <a:gd name="T65" fmla="*/ 8 h 24"/>
                      <a:gd name="T66" fmla="*/ 6 w 52"/>
                      <a:gd name="T67" fmla="*/ 8 h 24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52"/>
                      <a:gd name="T103" fmla="*/ 0 h 24"/>
                      <a:gd name="T104" fmla="*/ 52 w 52"/>
                      <a:gd name="T105" fmla="*/ 24 h 24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52" h="24">
                        <a:moveTo>
                          <a:pt x="6" y="8"/>
                        </a:moveTo>
                        <a:lnTo>
                          <a:pt x="4" y="8"/>
                        </a:lnTo>
                        <a:lnTo>
                          <a:pt x="2" y="10"/>
                        </a:lnTo>
                        <a:lnTo>
                          <a:pt x="0" y="10"/>
                        </a:lnTo>
                        <a:lnTo>
                          <a:pt x="0" y="8"/>
                        </a:lnTo>
                        <a:lnTo>
                          <a:pt x="2" y="8"/>
                        </a:lnTo>
                        <a:lnTo>
                          <a:pt x="2" y="6"/>
                        </a:lnTo>
                        <a:lnTo>
                          <a:pt x="4" y="6"/>
                        </a:lnTo>
                        <a:lnTo>
                          <a:pt x="6" y="4"/>
                        </a:lnTo>
                        <a:lnTo>
                          <a:pt x="8" y="4"/>
                        </a:lnTo>
                        <a:lnTo>
                          <a:pt x="10" y="2"/>
                        </a:lnTo>
                        <a:lnTo>
                          <a:pt x="12" y="2"/>
                        </a:lnTo>
                        <a:lnTo>
                          <a:pt x="14" y="2"/>
                        </a:lnTo>
                        <a:lnTo>
                          <a:pt x="15" y="2"/>
                        </a:lnTo>
                        <a:lnTo>
                          <a:pt x="17" y="0"/>
                        </a:lnTo>
                        <a:lnTo>
                          <a:pt x="19" y="0"/>
                        </a:lnTo>
                        <a:lnTo>
                          <a:pt x="21" y="0"/>
                        </a:lnTo>
                        <a:lnTo>
                          <a:pt x="23" y="0"/>
                        </a:lnTo>
                        <a:lnTo>
                          <a:pt x="25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5" y="0"/>
                        </a:lnTo>
                        <a:lnTo>
                          <a:pt x="37" y="2"/>
                        </a:lnTo>
                        <a:lnTo>
                          <a:pt x="38" y="2"/>
                        </a:lnTo>
                        <a:lnTo>
                          <a:pt x="40" y="2"/>
                        </a:lnTo>
                        <a:lnTo>
                          <a:pt x="40" y="4"/>
                        </a:lnTo>
                        <a:lnTo>
                          <a:pt x="42" y="4"/>
                        </a:lnTo>
                        <a:lnTo>
                          <a:pt x="44" y="6"/>
                        </a:lnTo>
                        <a:lnTo>
                          <a:pt x="46" y="6"/>
                        </a:lnTo>
                        <a:lnTo>
                          <a:pt x="46" y="8"/>
                        </a:lnTo>
                        <a:lnTo>
                          <a:pt x="48" y="8"/>
                        </a:lnTo>
                        <a:lnTo>
                          <a:pt x="48" y="10"/>
                        </a:lnTo>
                        <a:lnTo>
                          <a:pt x="50" y="10"/>
                        </a:lnTo>
                        <a:lnTo>
                          <a:pt x="50" y="12"/>
                        </a:lnTo>
                        <a:lnTo>
                          <a:pt x="52" y="14"/>
                        </a:lnTo>
                        <a:lnTo>
                          <a:pt x="52" y="16"/>
                        </a:lnTo>
                        <a:lnTo>
                          <a:pt x="52" y="18"/>
                        </a:lnTo>
                        <a:lnTo>
                          <a:pt x="52" y="20"/>
                        </a:lnTo>
                        <a:lnTo>
                          <a:pt x="52" y="22"/>
                        </a:lnTo>
                        <a:lnTo>
                          <a:pt x="50" y="22"/>
                        </a:lnTo>
                        <a:lnTo>
                          <a:pt x="48" y="22"/>
                        </a:lnTo>
                        <a:lnTo>
                          <a:pt x="48" y="24"/>
                        </a:lnTo>
                        <a:lnTo>
                          <a:pt x="46" y="24"/>
                        </a:lnTo>
                        <a:lnTo>
                          <a:pt x="44" y="24"/>
                        </a:lnTo>
                        <a:lnTo>
                          <a:pt x="42" y="24"/>
                        </a:lnTo>
                        <a:lnTo>
                          <a:pt x="40" y="22"/>
                        </a:lnTo>
                        <a:lnTo>
                          <a:pt x="40" y="20"/>
                        </a:lnTo>
                        <a:lnTo>
                          <a:pt x="38" y="20"/>
                        </a:lnTo>
                        <a:lnTo>
                          <a:pt x="37" y="18"/>
                        </a:lnTo>
                        <a:lnTo>
                          <a:pt x="35" y="16"/>
                        </a:lnTo>
                        <a:lnTo>
                          <a:pt x="33" y="14"/>
                        </a:lnTo>
                        <a:lnTo>
                          <a:pt x="31" y="14"/>
                        </a:lnTo>
                        <a:lnTo>
                          <a:pt x="29" y="12"/>
                        </a:lnTo>
                        <a:lnTo>
                          <a:pt x="27" y="10"/>
                        </a:lnTo>
                        <a:lnTo>
                          <a:pt x="25" y="10"/>
                        </a:lnTo>
                        <a:lnTo>
                          <a:pt x="23" y="10"/>
                        </a:lnTo>
                        <a:lnTo>
                          <a:pt x="23" y="8"/>
                        </a:lnTo>
                        <a:lnTo>
                          <a:pt x="21" y="8"/>
                        </a:lnTo>
                        <a:lnTo>
                          <a:pt x="19" y="8"/>
                        </a:lnTo>
                        <a:lnTo>
                          <a:pt x="17" y="8"/>
                        </a:lnTo>
                        <a:lnTo>
                          <a:pt x="15" y="8"/>
                        </a:lnTo>
                        <a:lnTo>
                          <a:pt x="14" y="8"/>
                        </a:lnTo>
                        <a:lnTo>
                          <a:pt x="12" y="8"/>
                        </a:lnTo>
                        <a:lnTo>
                          <a:pt x="10" y="8"/>
                        </a:lnTo>
                        <a:lnTo>
                          <a:pt x="8" y="8"/>
                        </a:lnTo>
                        <a:lnTo>
                          <a:pt x="6" y="8"/>
                        </a:lnTo>
                        <a:close/>
                      </a:path>
                    </a:pathLst>
                  </a:custGeom>
                  <a:solidFill>
                    <a:srgbClr val="C76E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62" name="Freeform 55"/>
                  <p:cNvSpPr>
                    <a:spLocks noChangeAspect="1"/>
                  </p:cNvSpPr>
                  <p:nvPr/>
                </p:nvSpPr>
                <p:spPr bwMode="auto">
                  <a:xfrm>
                    <a:off x="4598" y="2953"/>
                    <a:ext cx="40" cy="22"/>
                  </a:xfrm>
                  <a:custGeom>
                    <a:avLst/>
                    <a:gdLst>
                      <a:gd name="T0" fmla="*/ 6 w 40"/>
                      <a:gd name="T1" fmla="*/ 6 h 22"/>
                      <a:gd name="T2" fmla="*/ 4 w 40"/>
                      <a:gd name="T3" fmla="*/ 6 h 22"/>
                      <a:gd name="T4" fmla="*/ 2 w 40"/>
                      <a:gd name="T5" fmla="*/ 6 h 22"/>
                      <a:gd name="T6" fmla="*/ 0 w 40"/>
                      <a:gd name="T7" fmla="*/ 4 h 22"/>
                      <a:gd name="T8" fmla="*/ 2 w 40"/>
                      <a:gd name="T9" fmla="*/ 4 h 22"/>
                      <a:gd name="T10" fmla="*/ 2 w 40"/>
                      <a:gd name="T11" fmla="*/ 2 h 22"/>
                      <a:gd name="T12" fmla="*/ 4 w 40"/>
                      <a:gd name="T13" fmla="*/ 2 h 22"/>
                      <a:gd name="T14" fmla="*/ 6 w 40"/>
                      <a:gd name="T15" fmla="*/ 2 h 22"/>
                      <a:gd name="T16" fmla="*/ 7 w 40"/>
                      <a:gd name="T17" fmla="*/ 2 h 22"/>
                      <a:gd name="T18" fmla="*/ 7 w 40"/>
                      <a:gd name="T19" fmla="*/ 0 h 22"/>
                      <a:gd name="T20" fmla="*/ 9 w 40"/>
                      <a:gd name="T21" fmla="*/ 0 h 22"/>
                      <a:gd name="T22" fmla="*/ 11 w 40"/>
                      <a:gd name="T23" fmla="*/ 0 h 22"/>
                      <a:gd name="T24" fmla="*/ 13 w 40"/>
                      <a:gd name="T25" fmla="*/ 0 h 22"/>
                      <a:gd name="T26" fmla="*/ 15 w 40"/>
                      <a:gd name="T27" fmla="*/ 0 h 22"/>
                      <a:gd name="T28" fmla="*/ 17 w 40"/>
                      <a:gd name="T29" fmla="*/ 0 h 22"/>
                      <a:gd name="T30" fmla="*/ 19 w 40"/>
                      <a:gd name="T31" fmla="*/ 0 h 22"/>
                      <a:gd name="T32" fmla="*/ 21 w 40"/>
                      <a:gd name="T33" fmla="*/ 0 h 22"/>
                      <a:gd name="T34" fmla="*/ 23 w 40"/>
                      <a:gd name="T35" fmla="*/ 2 h 22"/>
                      <a:gd name="T36" fmla="*/ 25 w 40"/>
                      <a:gd name="T37" fmla="*/ 2 h 22"/>
                      <a:gd name="T38" fmla="*/ 27 w 40"/>
                      <a:gd name="T39" fmla="*/ 2 h 22"/>
                      <a:gd name="T40" fmla="*/ 29 w 40"/>
                      <a:gd name="T41" fmla="*/ 4 h 22"/>
                      <a:gd name="T42" fmla="*/ 30 w 40"/>
                      <a:gd name="T43" fmla="*/ 4 h 22"/>
                      <a:gd name="T44" fmla="*/ 32 w 40"/>
                      <a:gd name="T45" fmla="*/ 6 h 22"/>
                      <a:gd name="T46" fmla="*/ 34 w 40"/>
                      <a:gd name="T47" fmla="*/ 6 h 22"/>
                      <a:gd name="T48" fmla="*/ 34 w 40"/>
                      <a:gd name="T49" fmla="*/ 8 h 22"/>
                      <a:gd name="T50" fmla="*/ 36 w 40"/>
                      <a:gd name="T51" fmla="*/ 8 h 22"/>
                      <a:gd name="T52" fmla="*/ 36 w 40"/>
                      <a:gd name="T53" fmla="*/ 10 h 22"/>
                      <a:gd name="T54" fmla="*/ 38 w 40"/>
                      <a:gd name="T55" fmla="*/ 10 h 22"/>
                      <a:gd name="T56" fmla="*/ 38 w 40"/>
                      <a:gd name="T57" fmla="*/ 12 h 22"/>
                      <a:gd name="T58" fmla="*/ 40 w 40"/>
                      <a:gd name="T59" fmla="*/ 14 h 22"/>
                      <a:gd name="T60" fmla="*/ 40 w 40"/>
                      <a:gd name="T61" fmla="*/ 16 h 22"/>
                      <a:gd name="T62" fmla="*/ 40 w 40"/>
                      <a:gd name="T63" fmla="*/ 18 h 22"/>
                      <a:gd name="T64" fmla="*/ 38 w 40"/>
                      <a:gd name="T65" fmla="*/ 20 h 22"/>
                      <a:gd name="T66" fmla="*/ 38 w 40"/>
                      <a:gd name="T67" fmla="*/ 22 h 22"/>
                      <a:gd name="T68" fmla="*/ 36 w 40"/>
                      <a:gd name="T69" fmla="*/ 22 h 22"/>
                      <a:gd name="T70" fmla="*/ 34 w 40"/>
                      <a:gd name="T71" fmla="*/ 22 h 22"/>
                      <a:gd name="T72" fmla="*/ 34 w 40"/>
                      <a:gd name="T73" fmla="*/ 20 h 22"/>
                      <a:gd name="T74" fmla="*/ 32 w 40"/>
                      <a:gd name="T75" fmla="*/ 20 h 22"/>
                      <a:gd name="T76" fmla="*/ 32 w 40"/>
                      <a:gd name="T77" fmla="*/ 18 h 22"/>
                      <a:gd name="T78" fmla="*/ 30 w 40"/>
                      <a:gd name="T79" fmla="*/ 18 h 22"/>
                      <a:gd name="T80" fmla="*/ 30 w 40"/>
                      <a:gd name="T81" fmla="*/ 16 h 22"/>
                      <a:gd name="T82" fmla="*/ 29 w 40"/>
                      <a:gd name="T83" fmla="*/ 16 h 22"/>
                      <a:gd name="T84" fmla="*/ 29 w 40"/>
                      <a:gd name="T85" fmla="*/ 14 h 22"/>
                      <a:gd name="T86" fmla="*/ 27 w 40"/>
                      <a:gd name="T87" fmla="*/ 14 h 22"/>
                      <a:gd name="T88" fmla="*/ 27 w 40"/>
                      <a:gd name="T89" fmla="*/ 12 h 22"/>
                      <a:gd name="T90" fmla="*/ 25 w 40"/>
                      <a:gd name="T91" fmla="*/ 12 h 22"/>
                      <a:gd name="T92" fmla="*/ 23 w 40"/>
                      <a:gd name="T93" fmla="*/ 10 h 22"/>
                      <a:gd name="T94" fmla="*/ 21 w 40"/>
                      <a:gd name="T95" fmla="*/ 8 h 22"/>
                      <a:gd name="T96" fmla="*/ 19 w 40"/>
                      <a:gd name="T97" fmla="*/ 8 h 22"/>
                      <a:gd name="T98" fmla="*/ 17 w 40"/>
                      <a:gd name="T99" fmla="*/ 6 h 22"/>
                      <a:gd name="T100" fmla="*/ 15 w 40"/>
                      <a:gd name="T101" fmla="*/ 6 h 22"/>
                      <a:gd name="T102" fmla="*/ 13 w 40"/>
                      <a:gd name="T103" fmla="*/ 6 h 22"/>
                      <a:gd name="T104" fmla="*/ 11 w 40"/>
                      <a:gd name="T105" fmla="*/ 6 h 22"/>
                      <a:gd name="T106" fmla="*/ 9 w 40"/>
                      <a:gd name="T107" fmla="*/ 6 h 22"/>
                      <a:gd name="T108" fmla="*/ 7 w 40"/>
                      <a:gd name="T109" fmla="*/ 6 h 22"/>
                      <a:gd name="T110" fmla="*/ 6 w 40"/>
                      <a:gd name="T111" fmla="*/ 6 h 2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40"/>
                      <a:gd name="T169" fmla="*/ 0 h 22"/>
                      <a:gd name="T170" fmla="*/ 40 w 40"/>
                      <a:gd name="T171" fmla="*/ 22 h 2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40" h="22">
                        <a:moveTo>
                          <a:pt x="6" y="6"/>
                        </a:moveTo>
                        <a:lnTo>
                          <a:pt x="4" y="6"/>
                        </a:lnTo>
                        <a:lnTo>
                          <a:pt x="2" y="6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2"/>
                        </a:lnTo>
                        <a:lnTo>
                          <a:pt x="4" y="2"/>
                        </a:lnTo>
                        <a:lnTo>
                          <a:pt x="6" y="2"/>
                        </a:lnTo>
                        <a:lnTo>
                          <a:pt x="7" y="2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11" y="0"/>
                        </a:lnTo>
                        <a:lnTo>
                          <a:pt x="13" y="0"/>
                        </a:lnTo>
                        <a:lnTo>
                          <a:pt x="15" y="0"/>
                        </a:lnTo>
                        <a:lnTo>
                          <a:pt x="17" y="0"/>
                        </a:lnTo>
                        <a:lnTo>
                          <a:pt x="19" y="0"/>
                        </a:lnTo>
                        <a:lnTo>
                          <a:pt x="21" y="0"/>
                        </a:lnTo>
                        <a:lnTo>
                          <a:pt x="23" y="2"/>
                        </a:lnTo>
                        <a:lnTo>
                          <a:pt x="25" y="2"/>
                        </a:lnTo>
                        <a:lnTo>
                          <a:pt x="27" y="2"/>
                        </a:lnTo>
                        <a:lnTo>
                          <a:pt x="29" y="4"/>
                        </a:lnTo>
                        <a:lnTo>
                          <a:pt x="30" y="4"/>
                        </a:lnTo>
                        <a:lnTo>
                          <a:pt x="32" y="6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lnTo>
                          <a:pt x="36" y="8"/>
                        </a:lnTo>
                        <a:lnTo>
                          <a:pt x="36" y="10"/>
                        </a:lnTo>
                        <a:lnTo>
                          <a:pt x="38" y="10"/>
                        </a:lnTo>
                        <a:lnTo>
                          <a:pt x="38" y="12"/>
                        </a:lnTo>
                        <a:lnTo>
                          <a:pt x="40" y="14"/>
                        </a:lnTo>
                        <a:lnTo>
                          <a:pt x="40" y="16"/>
                        </a:lnTo>
                        <a:lnTo>
                          <a:pt x="40" y="18"/>
                        </a:lnTo>
                        <a:lnTo>
                          <a:pt x="38" y="20"/>
                        </a:lnTo>
                        <a:lnTo>
                          <a:pt x="38" y="22"/>
                        </a:lnTo>
                        <a:lnTo>
                          <a:pt x="36" y="22"/>
                        </a:lnTo>
                        <a:lnTo>
                          <a:pt x="34" y="22"/>
                        </a:lnTo>
                        <a:lnTo>
                          <a:pt x="34" y="20"/>
                        </a:lnTo>
                        <a:lnTo>
                          <a:pt x="32" y="20"/>
                        </a:lnTo>
                        <a:lnTo>
                          <a:pt x="32" y="18"/>
                        </a:lnTo>
                        <a:lnTo>
                          <a:pt x="30" y="18"/>
                        </a:lnTo>
                        <a:lnTo>
                          <a:pt x="30" y="16"/>
                        </a:lnTo>
                        <a:lnTo>
                          <a:pt x="29" y="16"/>
                        </a:lnTo>
                        <a:lnTo>
                          <a:pt x="29" y="14"/>
                        </a:lnTo>
                        <a:lnTo>
                          <a:pt x="27" y="14"/>
                        </a:lnTo>
                        <a:lnTo>
                          <a:pt x="27" y="12"/>
                        </a:lnTo>
                        <a:lnTo>
                          <a:pt x="25" y="12"/>
                        </a:lnTo>
                        <a:lnTo>
                          <a:pt x="23" y="10"/>
                        </a:lnTo>
                        <a:lnTo>
                          <a:pt x="21" y="8"/>
                        </a:lnTo>
                        <a:lnTo>
                          <a:pt x="19" y="8"/>
                        </a:lnTo>
                        <a:lnTo>
                          <a:pt x="17" y="6"/>
                        </a:lnTo>
                        <a:lnTo>
                          <a:pt x="15" y="6"/>
                        </a:lnTo>
                        <a:lnTo>
                          <a:pt x="13" y="6"/>
                        </a:lnTo>
                        <a:lnTo>
                          <a:pt x="11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6" y="6"/>
                        </a:lnTo>
                        <a:close/>
                      </a:path>
                    </a:pathLst>
                  </a:custGeom>
                  <a:solidFill>
                    <a:srgbClr val="B85C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63" name="Freeform 56"/>
                  <p:cNvSpPr>
                    <a:spLocks noChangeAspect="1"/>
                  </p:cNvSpPr>
                  <p:nvPr/>
                </p:nvSpPr>
                <p:spPr bwMode="auto">
                  <a:xfrm>
                    <a:off x="4607" y="2953"/>
                    <a:ext cx="27" cy="22"/>
                  </a:xfrm>
                  <a:custGeom>
                    <a:avLst/>
                    <a:gdLst>
                      <a:gd name="T0" fmla="*/ 25 w 27"/>
                      <a:gd name="T1" fmla="*/ 22 h 22"/>
                      <a:gd name="T2" fmla="*/ 25 w 27"/>
                      <a:gd name="T3" fmla="*/ 20 h 22"/>
                      <a:gd name="T4" fmla="*/ 23 w 27"/>
                      <a:gd name="T5" fmla="*/ 20 h 22"/>
                      <a:gd name="T6" fmla="*/ 23 w 27"/>
                      <a:gd name="T7" fmla="*/ 18 h 22"/>
                      <a:gd name="T8" fmla="*/ 21 w 27"/>
                      <a:gd name="T9" fmla="*/ 16 h 22"/>
                      <a:gd name="T10" fmla="*/ 20 w 27"/>
                      <a:gd name="T11" fmla="*/ 14 h 22"/>
                      <a:gd name="T12" fmla="*/ 18 w 27"/>
                      <a:gd name="T13" fmla="*/ 12 h 22"/>
                      <a:gd name="T14" fmla="*/ 18 w 27"/>
                      <a:gd name="T15" fmla="*/ 10 h 22"/>
                      <a:gd name="T16" fmla="*/ 16 w 27"/>
                      <a:gd name="T17" fmla="*/ 10 h 22"/>
                      <a:gd name="T18" fmla="*/ 14 w 27"/>
                      <a:gd name="T19" fmla="*/ 8 h 22"/>
                      <a:gd name="T20" fmla="*/ 12 w 27"/>
                      <a:gd name="T21" fmla="*/ 8 h 22"/>
                      <a:gd name="T22" fmla="*/ 12 w 27"/>
                      <a:gd name="T23" fmla="*/ 6 h 22"/>
                      <a:gd name="T24" fmla="*/ 10 w 27"/>
                      <a:gd name="T25" fmla="*/ 6 h 22"/>
                      <a:gd name="T26" fmla="*/ 8 w 27"/>
                      <a:gd name="T27" fmla="*/ 4 h 22"/>
                      <a:gd name="T28" fmla="*/ 6 w 27"/>
                      <a:gd name="T29" fmla="*/ 4 h 22"/>
                      <a:gd name="T30" fmla="*/ 4 w 27"/>
                      <a:gd name="T31" fmla="*/ 4 h 22"/>
                      <a:gd name="T32" fmla="*/ 2 w 27"/>
                      <a:gd name="T33" fmla="*/ 4 h 22"/>
                      <a:gd name="T34" fmla="*/ 2 w 27"/>
                      <a:gd name="T35" fmla="*/ 2 h 22"/>
                      <a:gd name="T36" fmla="*/ 0 w 27"/>
                      <a:gd name="T37" fmla="*/ 2 h 22"/>
                      <a:gd name="T38" fmla="*/ 2 w 27"/>
                      <a:gd name="T39" fmla="*/ 0 h 22"/>
                      <a:gd name="T40" fmla="*/ 2 w 27"/>
                      <a:gd name="T41" fmla="*/ 2 h 22"/>
                      <a:gd name="T42" fmla="*/ 4 w 27"/>
                      <a:gd name="T43" fmla="*/ 2 h 22"/>
                      <a:gd name="T44" fmla="*/ 6 w 27"/>
                      <a:gd name="T45" fmla="*/ 2 h 22"/>
                      <a:gd name="T46" fmla="*/ 8 w 27"/>
                      <a:gd name="T47" fmla="*/ 2 h 22"/>
                      <a:gd name="T48" fmla="*/ 10 w 27"/>
                      <a:gd name="T49" fmla="*/ 2 h 22"/>
                      <a:gd name="T50" fmla="*/ 12 w 27"/>
                      <a:gd name="T51" fmla="*/ 4 h 22"/>
                      <a:gd name="T52" fmla="*/ 14 w 27"/>
                      <a:gd name="T53" fmla="*/ 4 h 22"/>
                      <a:gd name="T54" fmla="*/ 16 w 27"/>
                      <a:gd name="T55" fmla="*/ 6 h 22"/>
                      <a:gd name="T56" fmla="*/ 18 w 27"/>
                      <a:gd name="T57" fmla="*/ 6 h 22"/>
                      <a:gd name="T58" fmla="*/ 20 w 27"/>
                      <a:gd name="T59" fmla="*/ 6 h 22"/>
                      <a:gd name="T60" fmla="*/ 20 w 27"/>
                      <a:gd name="T61" fmla="*/ 8 h 22"/>
                      <a:gd name="T62" fmla="*/ 21 w 27"/>
                      <a:gd name="T63" fmla="*/ 8 h 22"/>
                      <a:gd name="T64" fmla="*/ 21 w 27"/>
                      <a:gd name="T65" fmla="*/ 10 h 22"/>
                      <a:gd name="T66" fmla="*/ 23 w 27"/>
                      <a:gd name="T67" fmla="*/ 10 h 22"/>
                      <a:gd name="T68" fmla="*/ 23 w 27"/>
                      <a:gd name="T69" fmla="*/ 12 h 22"/>
                      <a:gd name="T70" fmla="*/ 25 w 27"/>
                      <a:gd name="T71" fmla="*/ 12 h 22"/>
                      <a:gd name="T72" fmla="*/ 25 w 27"/>
                      <a:gd name="T73" fmla="*/ 14 h 22"/>
                      <a:gd name="T74" fmla="*/ 25 w 27"/>
                      <a:gd name="T75" fmla="*/ 16 h 22"/>
                      <a:gd name="T76" fmla="*/ 27 w 27"/>
                      <a:gd name="T77" fmla="*/ 16 h 22"/>
                      <a:gd name="T78" fmla="*/ 27 w 27"/>
                      <a:gd name="T79" fmla="*/ 18 h 22"/>
                      <a:gd name="T80" fmla="*/ 25 w 27"/>
                      <a:gd name="T81" fmla="*/ 20 h 22"/>
                      <a:gd name="T82" fmla="*/ 25 w 27"/>
                      <a:gd name="T83" fmla="*/ 22 h 2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7"/>
                      <a:gd name="T127" fmla="*/ 0 h 22"/>
                      <a:gd name="T128" fmla="*/ 27 w 27"/>
                      <a:gd name="T129" fmla="*/ 22 h 2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7" h="22">
                        <a:moveTo>
                          <a:pt x="25" y="22"/>
                        </a:moveTo>
                        <a:lnTo>
                          <a:pt x="25" y="20"/>
                        </a:lnTo>
                        <a:lnTo>
                          <a:pt x="23" y="20"/>
                        </a:lnTo>
                        <a:lnTo>
                          <a:pt x="23" y="18"/>
                        </a:lnTo>
                        <a:lnTo>
                          <a:pt x="21" y="16"/>
                        </a:lnTo>
                        <a:lnTo>
                          <a:pt x="20" y="14"/>
                        </a:lnTo>
                        <a:lnTo>
                          <a:pt x="18" y="12"/>
                        </a:lnTo>
                        <a:lnTo>
                          <a:pt x="18" y="10"/>
                        </a:lnTo>
                        <a:lnTo>
                          <a:pt x="16" y="10"/>
                        </a:lnTo>
                        <a:lnTo>
                          <a:pt x="14" y="8"/>
                        </a:lnTo>
                        <a:lnTo>
                          <a:pt x="12" y="8"/>
                        </a:lnTo>
                        <a:lnTo>
                          <a:pt x="12" y="6"/>
                        </a:lnTo>
                        <a:lnTo>
                          <a:pt x="10" y="6"/>
                        </a:lnTo>
                        <a:lnTo>
                          <a:pt x="8" y="4"/>
                        </a:lnTo>
                        <a:lnTo>
                          <a:pt x="6" y="4"/>
                        </a:lnTo>
                        <a:lnTo>
                          <a:pt x="4" y="4"/>
                        </a:lnTo>
                        <a:lnTo>
                          <a:pt x="2" y="4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4" y="2"/>
                        </a:lnTo>
                        <a:lnTo>
                          <a:pt x="6" y="2"/>
                        </a:lnTo>
                        <a:lnTo>
                          <a:pt x="8" y="2"/>
                        </a:lnTo>
                        <a:lnTo>
                          <a:pt x="10" y="2"/>
                        </a:lnTo>
                        <a:lnTo>
                          <a:pt x="12" y="4"/>
                        </a:lnTo>
                        <a:lnTo>
                          <a:pt x="14" y="4"/>
                        </a:lnTo>
                        <a:lnTo>
                          <a:pt x="16" y="6"/>
                        </a:lnTo>
                        <a:lnTo>
                          <a:pt x="18" y="6"/>
                        </a:lnTo>
                        <a:lnTo>
                          <a:pt x="20" y="6"/>
                        </a:lnTo>
                        <a:lnTo>
                          <a:pt x="20" y="8"/>
                        </a:lnTo>
                        <a:lnTo>
                          <a:pt x="21" y="8"/>
                        </a:lnTo>
                        <a:lnTo>
                          <a:pt x="21" y="10"/>
                        </a:lnTo>
                        <a:lnTo>
                          <a:pt x="23" y="10"/>
                        </a:lnTo>
                        <a:lnTo>
                          <a:pt x="23" y="12"/>
                        </a:lnTo>
                        <a:lnTo>
                          <a:pt x="25" y="12"/>
                        </a:lnTo>
                        <a:lnTo>
                          <a:pt x="25" y="14"/>
                        </a:lnTo>
                        <a:lnTo>
                          <a:pt x="25" y="16"/>
                        </a:lnTo>
                        <a:lnTo>
                          <a:pt x="27" y="16"/>
                        </a:lnTo>
                        <a:lnTo>
                          <a:pt x="27" y="18"/>
                        </a:lnTo>
                        <a:lnTo>
                          <a:pt x="25" y="20"/>
                        </a:lnTo>
                        <a:lnTo>
                          <a:pt x="25" y="22"/>
                        </a:lnTo>
                        <a:close/>
                      </a:path>
                    </a:pathLst>
                  </a:custGeom>
                  <a:solidFill>
                    <a:srgbClr val="A648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64" name="Freeform 57"/>
                  <p:cNvSpPr>
                    <a:spLocks noChangeAspect="1"/>
                  </p:cNvSpPr>
                  <p:nvPr/>
                </p:nvSpPr>
                <p:spPr bwMode="auto">
                  <a:xfrm>
                    <a:off x="4617" y="2944"/>
                    <a:ext cx="42" cy="25"/>
                  </a:xfrm>
                  <a:custGeom>
                    <a:avLst/>
                    <a:gdLst>
                      <a:gd name="T0" fmla="*/ 42 w 42"/>
                      <a:gd name="T1" fmla="*/ 7 h 25"/>
                      <a:gd name="T2" fmla="*/ 42 w 42"/>
                      <a:gd name="T3" fmla="*/ 11 h 25"/>
                      <a:gd name="T4" fmla="*/ 42 w 42"/>
                      <a:gd name="T5" fmla="*/ 15 h 25"/>
                      <a:gd name="T6" fmla="*/ 42 w 42"/>
                      <a:gd name="T7" fmla="*/ 19 h 25"/>
                      <a:gd name="T8" fmla="*/ 40 w 42"/>
                      <a:gd name="T9" fmla="*/ 21 h 25"/>
                      <a:gd name="T10" fmla="*/ 38 w 42"/>
                      <a:gd name="T11" fmla="*/ 23 h 25"/>
                      <a:gd name="T12" fmla="*/ 34 w 42"/>
                      <a:gd name="T13" fmla="*/ 23 h 25"/>
                      <a:gd name="T14" fmla="*/ 33 w 42"/>
                      <a:gd name="T15" fmla="*/ 25 h 25"/>
                      <a:gd name="T16" fmla="*/ 31 w 42"/>
                      <a:gd name="T17" fmla="*/ 23 h 25"/>
                      <a:gd name="T18" fmla="*/ 31 w 42"/>
                      <a:gd name="T19" fmla="*/ 19 h 25"/>
                      <a:gd name="T20" fmla="*/ 31 w 42"/>
                      <a:gd name="T21" fmla="*/ 15 h 25"/>
                      <a:gd name="T22" fmla="*/ 29 w 42"/>
                      <a:gd name="T23" fmla="*/ 13 h 25"/>
                      <a:gd name="T24" fmla="*/ 27 w 42"/>
                      <a:gd name="T25" fmla="*/ 9 h 25"/>
                      <a:gd name="T26" fmla="*/ 25 w 42"/>
                      <a:gd name="T27" fmla="*/ 7 h 25"/>
                      <a:gd name="T28" fmla="*/ 21 w 42"/>
                      <a:gd name="T29" fmla="*/ 6 h 25"/>
                      <a:gd name="T30" fmla="*/ 17 w 42"/>
                      <a:gd name="T31" fmla="*/ 6 h 25"/>
                      <a:gd name="T32" fmla="*/ 13 w 42"/>
                      <a:gd name="T33" fmla="*/ 6 h 25"/>
                      <a:gd name="T34" fmla="*/ 10 w 42"/>
                      <a:gd name="T35" fmla="*/ 4 h 25"/>
                      <a:gd name="T36" fmla="*/ 6 w 42"/>
                      <a:gd name="T37" fmla="*/ 4 h 25"/>
                      <a:gd name="T38" fmla="*/ 2 w 42"/>
                      <a:gd name="T39" fmla="*/ 4 h 25"/>
                      <a:gd name="T40" fmla="*/ 0 w 42"/>
                      <a:gd name="T41" fmla="*/ 2 h 25"/>
                      <a:gd name="T42" fmla="*/ 4 w 42"/>
                      <a:gd name="T43" fmla="*/ 2 h 25"/>
                      <a:gd name="T44" fmla="*/ 8 w 42"/>
                      <a:gd name="T45" fmla="*/ 0 h 25"/>
                      <a:gd name="T46" fmla="*/ 11 w 42"/>
                      <a:gd name="T47" fmla="*/ 0 h 25"/>
                      <a:gd name="T48" fmla="*/ 15 w 42"/>
                      <a:gd name="T49" fmla="*/ 0 h 25"/>
                      <a:gd name="T50" fmla="*/ 19 w 42"/>
                      <a:gd name="T51" fmla="*/ 0 h 25"/>
                      <a:gd name="T52" fmla="*/ 23 w 42"/>
                      <a:gd name="T53" fmla="*/ 0 h 25"/>
                      <a:gd name="T54" fmla="*/ 27 w 42"/>
                      <a:gd name="T55" fmla="*/ 2 h 25"/>
                      <a:gd name="T56" fmla="*/ 31 w 42"/>
                      <a:gd name="T57" fmla="*/ 2 h 25"/>
                      <a:gd name="T58" fmla="*/ 34 w 42"/>
                      <a:gd name="T59" fmla="*/ 4 h 25"/>
                      <a:gd name="T60" fmla="*/ 36 w 42"/>
                      <a:gd name="T61" fmla="*/ 6 h 25"/>
                      <a:gd name="T62" fmla="*/ 40 w 42"/>
                      <a:gd name="T63" fmla="*/ 7 h 25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42"/>
                      <a:gd name="T97" fmla="*/ 0 h 25"/>
                      <a:gd name="T98" fmla="*/ 42 w 42"/>
                      <a:gd name="T99" fmla="*/ 25 h 25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42" h="25">
                        <a:moveTo>
                          <a:pt x="40" y="7"/>
                        </a:moveTo>
                        <a:lnTo>
                          <a:pt x="42" y="7"/>
                        </a:lnTo>
                        <a:lnTo>
                          <a:pt x="42" y="9"/>
                        </a:lnTo>
                        <a:lnTo>
                          <a:pt x="42" y="11"/>
                        </a:lnTo>
                        <a:lnTo>
                          <a:pt x="42" y="13"/>
                        </a:lnTo>
                        <a:lnTo>
                          <a:pt x="42" y="15"/>
                        </a:lnTo>
                        <a:lnTo>
                          <a:pt x="42" y="17"/>
                        </a:lnTo>
                        <a:lnTo>
                          <a:pt x="42" y="19"/>
                        </a:lnTo>
                        <a:lnTo>
                          <a:pt x="42" y="21"/>
                        </a:lnTo>
                        <a:lnTo>
                          <a:pt x="40" y="21"/>
                        </a:lnTo>
                        <a:lnTo>
                          <a:pt x="40" y="23"/>
                        </a:lnTo>
                        <a:lnTo>
                          <a:pt x="38" y="23"/>
                        </a:lnTo>
                        <a:lnTo>
                          <a:pt x="36" y="23"/>
                        </a:lnTo>
                        <a:lnTo>
                          <a:pt x="34" y="23"/>
                        </a:lnTo>
                        <a:lnTo>
                          <a:pt x="34" y="25"/>
                        </a:lnTo>
                        <a:lnTo>
                          <a:pt x="33" y="25"/>
                        </a:lnTo>
                        <a:lnTo>
                          <a:pt x="33" y="23"/>
                        </a:lnTo>
                        <a:lnTo>
                          <a:pt x="31" y="23"/>
                        </a:lnTo>
                        <a:lnTo>
                          <a:pt x="31" y="21"/>
                        </a:lnTo>
                        <a:lnTo>
                          <a:pt x="31" y="19"/>
                        </a:lnTo>
                        <a:lnTo>
                          <a:pt x="31" y="17"/>
                        </a:lnTo>
                        <a:lnTo>
                          <a:pt x="31" y="15"/>
                        </a:lnTo>
                        <a:lnTo>
                          <a:pt x="31" y="13"/>
                        </a:lnTo>
                        <a:lnTo>
                          <a:pt x="29" y="13"/>
                        </a:lnTo>
                        <a:lnTo>
                          <a:pt x="29" y="11"/>
                        </a:lnTo>
                        <a:lnTo>
                          <a:pt x="27" y="9"/>
                        </a:lnTo>
                        <a:lnTo>
                          <a:pt x="25" y="9"/>
                        </a:lnTo>
                        <a:lnTo>
                          <a:pt x="25" y="7"/>
                        </a:lnTo>
                        <a:lnTo>
                          <a:pt x="23" y="7"/>
                        </a:lnTo>
                        <a:lnTo>
                          <a:pt x="21" y="6"/>
                        </a:lnTo>
                        <a:lnTo>
                          <a:pt x="19" y="6"/>
                        </a:lnTo>
                        <a:lnTo>
                          <a:pt x="17" y="6"/>
                        </a:lnTo>
                        <a:lnTo>
                          <a:pt x="15" y="6"/>
                        </a:lnTo>
                        <a:lnTo>
                          <a:pt x="13" y="6"/>
                        </a:lnTo>
                        <a:lnTo>
                          <a:pt x="11" y="4"/>
                        </a:lnTo>
                        <a:lnTo>
                          <a:pt x="10" y="4"/>
                        </a:lnTo>
                        <a:lnTo>
                          <a:pt x="8" y="4"/>
                        </a:lnTo>
                        <a:lnTo>
                          <a:pt x="6" y="4"/>
                        </a:lnTo>
                        <a:lnTo>
                          <a:pt x="4" y="4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4" y="2"/>
                        </a:lnTo>
                        <a:lnTo>
                          <a:pt x="6" y="0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  <a:lnTo>
                          <a:pt x="11" y="0"/>
                        </a:lnTo>
                        <a:lnTo>
                          <a:pt x="13" y="0"/>
                        </a:lnTo>
                        <a:lnTo>
                          <a:pt x="15" y="0"/>
                        </a:lnTo>
                        <a:lnTo>
                          <a:pt x="17" y="0"/>
                        </a:lnTo>
                        <a:lnTo>
                          <a:pt x="19" y="0"/>
                        </a:lnTo>
                        <a:lnTo>
                          <a:pt x="21" y="0"/>
                        </a:lnTo>
                        <a:lnTo>
                          <a:pt x="23" y="0"/>
                        </a:lnTo>
                        <a:lnTo>
                          <a:pt x="25" y="0"/>
                        </a:lnTo>
                        <a:lnTo>
                          <a:pt x="27" y="2"/>
                        </a:lnTo>
                        <a:lnTo>
                          <a:pt x="29" y="2"/>
                        </a:lnTo>
                        <a:lnTo>
                          <a:pt x="31" y="2"/>
                        </a:lnTo>
                        <a:lnTo>
                          <a:pt x="33" y="2"/>
                        </a:lnTo>
                        <a:lnTo>
                          <a:pt x="34" y="4"/>
                        </a:lnTo>
                        <a:lnTo>
                          <a:pt x="36" y="4"/>
                        </a:lnTo>
                        <a:lnTo>
                          <a:pt x="36" y="6"/>
                        </a:lnTo>
                        <a:lnTo>
                          <a:pt x="38" y="6"/>
                        </a:lnTo>
                        <a:lnTo>
                          <a:pt x="40" y="7"/>
                        </a:lnTo>
                        <a:close/>
                      </a:path>
                    </a:pathLst>
                  </a:custGeom>
                  <a:solidFill>
                    <a:srgbClr val="BF66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65" name="Freeform 58"/>
                  <p:cNvSpPr>
                    <a:spLocks noChangeAspect="1"/>
                  </p:cNvSpPr>
                  <p:nvPr/>
                </p:nvSpPr>
                <p:spPr bwMode="auto">
                  <a:xfrm>
                    <a:off x="4623" y="2946"/>
                    <a:ext cx="34" cy="21"/>
                  </a:xfrm>
                  <a:custGeom>
                    <a:avLst/>
                    <a:gdLst>
                      <a:gd name="T0" fmla="*/ 32 w 34"/>
                      <a:gd name="T1" fmla="*/ 7 h 21"/>
                      <a:gd name="T2" fmla="*/ 32 w 34"/>
                      <a:gd name="T3" fmla="*/ 9 h 21"/>
                      <a:gd name="T4" fmla="*/ 32 w 34"/>
                      <a:gd name="T5" fmla="*/ 11 h 21"/>
                      <a:gd name="T6" fmla="*/ 32 w 34"/>
                      <a:gd name="T7" fmla="*/ 13 h 21"/>
                      <a:gd name="T8" fmla="*/ 34 w 34"/>
                      <a:gd name="T9" fmla="*/ 13 h 21"/>
                      <a:gd name="T10" fmla="*/ 34 w 34"/>
                      <a:gd name="T11" fmla="*/ 15 h 21"/>
                      <a:gd name="T12" fmla="*/ 34 w 34"/>
                      <a:gd name="T13" fmla="*/ 17 h 21"/>
                      <a:gd name="T14" fmla="*/ 34 w 34"/>
                      <a:gd name="T15" fmla="*/ 19 h 21"/>
                      <a:gd name="T16" fmla="*/ 32 w 34"/>
                      <a:gd name="T17" fmla="*/ 21 h 21"/>
                      <a:gd name="T18" fmla="*/ 30 w 34"/>
                      <a:gd name="T19" fmla="*/ 21 h 21"/>
                      <a:gd name="T20" fmla="*/ 28 w 34"/>
                      <a:gd name="T21" fmla="*/ 21 h 21"/>
                      <a:gd name="T22" fmla="*/ 27 w 34"/>
                      <a:gd name="T23" fmla="*/ 21 h 21"/>
                      <a:gd name="T24" fmla="*/ 25 w 34"/>
                      <a:gd name="T25" fmla="*/ 21 h 21"/>
                      <a:gd name="T26" fmla="*/ 25 w 34"/>
                      <a:gd name="T27" fmla="*/ 19 h 21"/>
                      <a:gd name="T28" fmla="*/ 25 w 34"/>
                      <a:gd name="T29" fmla="*/ 17 h 21"/>
                      <a:gd name="T30" fmla="*/ 25 w 34"/>
                      <a:gd name="T31" fmla="*/ 15 h 21"/>
                      <a:gd name="T32" fmla="*/ 25 w 34"/>
                      <a:gd name="T33" fmla="*/ 13 h 21"/>
                      <a:gd name="T34" fmla="*/ 25 w 34"/>
                      <a:gd name="T35" fmla="*/ 11 h 21"/>
                      <a:gd name="T36" fmla="*/ 23 w 34"/>
                      <a:gd name="T37" fmla="*/ 9 h 21"/>
                      <a:gd name="T38" fmla="*/ 23 w 34"/>
                      <a:gd name="T39" fmla="*/ 7 h 21"/>
                      <a:gd name="T40" fmla="*/ 21 w 34"/>
                      <a:gd name="T41" fmla="*/ 7 h 21"/>
                      <a:gd name="T42" fmla="*/ 19 w 34"/>
                      <a:gd name="T43" fmla="*/ 5 h 21"/>
                      <a:gd name="T44" fmla="*/ 17 w 34"/>
                      <a:gd name="T45" fmla="*/ 5 h 21"/>
                      <a:gd name="T46" fmla="*/ 17 w 34"/>
                      <a:gd name="T47" fmla="*/ 4 h 21"/>
                      <a:gd name="T48" fmla="*/ 15 w 34"/>
                      <a:gd name="T49" fmla="*/ 4 h 21"/>
                      <a:gd name="T50" fmla="*/ 13 w 34"/>
                      <a:gd name="T51" fmla="*/ 4 h 21"/>
                      <a:gd name="T52" fmla="*/ 11 w 34"/>
                      <a:gd name="T53" fmla="*/ 4 h 21"/>
                      <a:gd name="T54" fmla="*/ 9 w 34"/>
                      <a:gd name="T55" fmla="*/ 4 h 21"/>
                      <a:gd name="T56" fmla="*/ 7 w 34"/>
                      <a:gd name="T57" fmla="*/ 4 h 21"/>
                      <a:gd name="T58" fmla="*/ 5 w 34"/>
                      <a:gd name="T59" fmla="*/ 4 h 21"/>
                      <a:gd name="T60" fmla="*/ 4 w 34"/>
                      <a:gd name="T61" fmla="*/ 4 h 21"/>
                      <a:gd name="T62" fmla="*/ 2 w 34"/>
                      <a:gd name="T63" fmla="*/ 2 h 21"/>
                      <a:gd name="T64" fmla="*/ 0 w 34"/>
                      <a:gd name="T65" fmla="*/ 2 h 21"/>
                      <a:gd name="T66" fmla="*/ 0 w 34"/>
                      <a:gd name="T67" fmla="*/ 0 h 21"/>
                      <a:gd name="T68" fmla="*/ 2 w 34"/>
                      <a:gd name="T69" fmla="*/ 0 h 21"/>
                      <a:gd name="T70" fmla="*/ 4 w 34"/>
                      <a:gd name="T71" fmla="*/ 0 h 21"/>
                      <a:gd name="T72" fmla="*/ 5 w 34"/>
                      <a:gd name="T73" fmla="*/ 0 h 21"/>
                      <a:gd name="T74" fmla="*/ 7 w 34"/>
                      <a:gd name="T75" fmla="*/ 0 h 21"/>
                      <a:gd name="T76" fmla="*/ 9 w 34"/>
                      <a:gd name="T77" fmla="*/ 0 h 21"/>
                      <a:gd name="T78" fmla="*/ 11 w 34"/>
                      <a:gd name="T79" fmla="*/ 0 h 21"/>
                      <a:gd name="T80" fmla="*/ 13 w 34"/>
                      <a:gd name="T81" fmla="*/ 0 h 21"/>
                      <a:gd name="T82" fmla="*/ 15 w 34"/>
                      <a:gd name="T83" fmla="*/ 0 h 21"/>
                      <a:gd name="T84" fmla="*/ 17 w 34"/>
                      <a:gd name="T85" fmla="*/ 0 h 21"/>
                      <a:gd name="T86" fmla="*/ 17 w 34"/>
                      <a:gd name="T87" fmla="*/ 2 h 21"/>
                      <a:gd name="T88" fmla="*/ 19 w 34"/>
                      <a:gd name="T89" fmla="*/ 2 h 21"/>
                      <a:gd name="T90" fmla="*/ 21 w 34"/>
                      <a:gd name="T91" fmla="*/ 2 h 21"/>
                      <a:gd name="T92" fmla="*/ 23 w 34"/>
                      <a:gd name="T93" fmla="*/ 4 h 21"/>
                      <a:gd name="T94" fmla="*/ 25 w 34"/>
                      <a:gd name="T95" fmla="*/ 4 h 21"/>
                      <a:gd name="T96" fmla="*/ 27 w 34"/>
                      <a:gd name="T97" fmla="*/ 5 h 21"/>
                      <a:gd name="T98" fmla="*/ 28 w 34"/>
                      <a:gd name="T99" fmla="*/ 5 h 21"/>
                      <a:gd name="T100" fmla="*/ 30 w 34"/>
                      <a:gd name="T101" fmla="*/ 7 h 21"/>
                      <a:gd name="T102" fmla="*/ 32 w 34"/>
                      <a:gd name="T103" fmla="*/ 7 h 21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34"/>
                      <a:gd name="T157" fmla="*/ 0 h 21"/>
                      <a:gd name="T158" fmla="*/ 34 w 34"/>
                      <a:gd name="T159" fmla="*/ 21 h 21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34" h="21">
                        <a:moveTo>
                          <a:pt x="32" y="7"/>
                        </a:moveTo>
                        <a:lnTo>
                          <a:pt x="32" y="9"/>
                        </a:lnTo>
                        <a:lnTo>
                          <a:pt x="32" y="11"/>
                        </a:lnTo>
                        <a:lnTo>
                          <a:pt x="32" y="13"/>
                        </a:lnTo>
                        <a:lnTo>
                          <a:pt x="34" y="13"/>
                        </a:lnTo>
                        <a:lnTo>
                          <a:pt x="34" y="15"/>
                        </a:lnTo>
                        <a:lnTo>
                          <a:pt x="34" y="17"/>
                        </a:lnTo>
                        <a:lnTo>
                          <a:pt x="34" y="19"/>
                        </a:lnTo>
                        <a:lnTo>
                          <a:pt x="32" y="21"/>
                        </a:lnTo>
                        <a:lnTo>
                          <a:pt x="30" y="21"/>
                        </a:lnTo>
                        <a:lnTo>
                          <a:pt x="28" y="21"/>
                        </a:lnTo>
                        <a:lnTo>
                          <a:pt x="27" y="21"/>
                        </a:lnTo>
                        <a:lnTo>
                          <a:pt x="25" y="21"/>
                        </a:lnTo>
                        <a:lnTo>
                          <a:pt x="25" y="19"/>
                        </a:lnTo>
                        <a:lnTo>
                          <a:pt x="25" y="17"/>
                        </a:lnTo>
                        <a:lnTo>
                          <a:pt x="25" y="15"/>
                        </a:lnTo>
                        <a:lnTo>
                          <a:pt x="25" y="13"/>
                        </a:lnTo>
                        <a:lnTo>
                          <a:pt x="25" y="11"/>
                        </a:lnTo>
                        <a:lnTo>
                          <a:pt x="23" y="9"/>
                        </a:lnTo>
                        <a:lnTo>
                          <a:pt x="23" y="7"/>
                        </a:lnTo>
                        <a:lnTo>
                          <a:pt x="21" y="7"/>
                        </a:lnTo>
                        <a:lnTo>
                          <a:pt x="19" y="5"/>
                        </a:lnTo>
                        <a:lnTo>
                          <a:pt x="17" y="5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3" y="4"/>
                        </a:lnTo>
                        <a:lnTo>
                          <a:pt x="11" y="4"/>
                        </a:lnTo>
                        <a:lnTo>
                          <a:pt x="9" y="4"/>
                        </a:lnTo>
                        <a:lnTo>
                          <a:pt x="7" y="4"/>
                        </a:lnTo>
                        <a:lnTo>
                          <a:pt x="5" y="4"/>
                        </a:lnTo>
                        <a:lnTo>
                          <a:pt x="4" y="4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11" y="0"/>
                        </a:lnTo>
                        <a:lnTo>
                          <a:pt x="13" y="0"/>
                        </a:lnTo>
                        <a:lnTo>
                          <a:pt x="15" y="0"/>
                        </a:lnTo>
                        <a:lnTo>
                          <a:pt x="17" y="0"/>
                        </a:lnTo>
                        <a:lnTo>
                          <a:pt x="17" y="2"/>
                        </a:lnTo>
                        <a:lnTo>
                          <a:pt x="19" y="2"/>
                        </a:lnTo>
                        <a:lnTo>
                          <a:pt x="21" y="2"/>
                        </a:lnTo>
                        <a:lnTo>
                          <a:pt x="23" y="4"/>
                        </a:lnTo>
                        <a:lnTo>
                          <a:pt x="25" y="4"/>
                        </a:lnTo>
                        <a:lnTo>
                          <a:pt x="27" y="5"/>
                        </a:lnTo>
                        <a:lnTo>
                          <a:pt x="28" y="5"/>
                        </a:lnTo>
                        <a:lnTo>
                          <a:pt x="30" y="7"/>
                        </a:lnTo>
                        <a:lnTo>
                          <a:pt x="32" y="7"/>
                        </a:lnTo>
                        <a:close/>
                      </a:path>
                    </a:pathLst>
                  </a:custGeom>
                  <a:solidFill>
                    <a:srgbClr val="B256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66" name="Freeform 59"/>
                  <p:cNvSpPr>
                    <a:spLocks noChangeAspect="1"/>
                  </p:cNvSpPr>
                  <p:nvPr/>
                </p:nvSpPr>
                <p:spPr bwMode="auto">
                  <a:xfrm>
                    <a:off x="4627" y="2946"/>
                    <a:ext cx="26" cy="21"/>
                  </a:xfrm>
                  <a:custGeom>
                    <a:avLst/>
                    <a:gdLst>
                      <a:gd name="T0" fmla="*/ 5 w 26"/>
                      <a:gd name="T1" fmla="*/ 0 h 21"/>
                      <a:gd name="T2" fmla="*/ 7 w 26"/>
                      <a:gd name="T3" fmla="*/ 0 h 21"/>
                      <a:gd name="T4" fmla="*/ 9 w 26"/>
                      <a:gd name="T5" fmla="*/ 2 h 21"/>
                      <a:gd name="T6" fmla="*/ 11 w 26"/>
                      <a:gd name="T7" fmla="*/ 2 h 21"/>
                      <a:gd name="T8" fmla="*/ 11 w 26"/>
                      <a:gd name="T9" fmla="*/ 4 h 21"/>
                      <a:gd name="T10" fmla="*/ 13 w 26"/>
                      <a:gd name="T11" fmla="*/ 4 h 21"/>
                      <a:gd name="T12" fmla="*/ 15 w 26"/>
                      <a:gd name="T13" fmla="*/ 4 h 21"/>
                      <a:gd name="T14" fmla="*/ 15 w 26"/>
                      <a:gd name="T15" fmla="*/ 5 h 21"/>
                      <a:gd name="T16" fmla="*/ 17 w 26"/>
                      <a:gd name="T17" fmla="*/ 5 h 21"/>
                      <a:gd name="T18" fmla="*/ 17 w 26"/>
                      <a:gd name="T19" fmla="*/ 7 h 21"/>
                      <a:gd name="T20" fmla="*/ 19 w 26"/>
                      <a:gd name="T21" fmla="*/ 7 h 21"/>
                      <a:gd name="T22" fmla="*/ 21 w 26"/>
                      <a:gd name="T23" fmla="*/ 7 h 21"/>
                      <a:gd name="T24" fmla="*/ 23 w 26"/>
                      <a:gd name="T25" fmla="*/ 9 h 21"/>
                      <a:gd name="T26" fmla="*/ 24 w 26"/>
                      <a:gd name="T27" fmla="*/ 11 h 21"/>
                      <a:gd name="T28" fmla="*/ 24 w 26"/>
                      <a:gd name="T29" fmla="*/ 13 h 21"/>
                      <a:gd name="T30" fmla="*/ 26 w 26"/>
                      <a:gd name="T31" fmla="*/ 13 h 21"/>
                      <a:gd name="T32" fmla="*/ 26 w 26"/>
                      <a:gd name="T33" fmla="*/ 15 h 21"/>
                      <a:gd name="T34" fmla="*/ 26 w 26"/>
                      <a:gd name="T35" fmla="*/ 17 h 21"/>
                      <a:gd name="T36" fmla="*/ 26 w 26"/>
                      <a:gd name="T37" fmla="*/ 19 h 21"/>
                      <a:gd name="T38" fmla="*/ 26 w 26"/>
                      <a:gd name="T39" fmla="*/ 21 h 21"/>
                      <a:gd name="T40" fmla="*/ 24 w 26"/>
                      <a:gd name="T41" fmla="*/ 21 h 21"/>
                      <a:gd name="T42" fmla="*/ 23 w 26"/>
                      <a:gd name="T43" fmla="*/ 21 h 21"/>
                      <a:gd name="T44" fmla="*/ 21 w 26"/>
                      <a:gd name="T45" fmla="*/ 21 h 21"/>
                      <a:gd name="T46" fmla="*/ 21 w 26"/>
                      <a:gd name="T47" fmla="*/ 19 h 21"/>
                      <a:gd name="T48" fmla="*/ 21 w 26"/>
                      <a:gd name="T49" fmla="*/ 17 h 21"/>
                      <a:gd name="T50" fmla="*/ 21 w 26"/>
                      <a:gd name="T51" fmla="*/ 15 h 21"/>
                      <a:gd name="T52" fmla="*/ 21 w 26"/>
                      <a:gd name="T53" fmla="*/ 13 h 21"/>
                      <a:gd name="T54" fmla="*/ 19 w 26"/>
                      <a:gd name="T55" fmla="*/ 11 h 21"/>
                      <a:gd name="T56" fmla="*/ 19 w 26"/>
                      <a:gd name="T57" fmla="*/ 9 h 21"/>
                      <a:gd name="T58" fmla="*/ 17 w 26"/>
                      <a:gd name="T59" fmla="*/ 7 h 21"/>
                      <a:gd name="T60" fmla="*/ 15 w 26"/>
                      <a:gd name="T61" fmla="*/ 7 h 21"/>
                      <a:gd name="T62" fmla="*/ 15 w 26"/>
                      <a:gd name="T63" fmla="*/ 5 h 21"/>
                      <a:gd name="T64" fmla="*/ 13 w 26"/>
                      <a:gd name="T65" fmla="*/ 5 h 21"/>
                      <a:gd name="T66" fmla="*/ 11 w 26"/>
                      <a:gd name="T67" fmla="*/ 4 h 21"/>
                      <a:gd name="T68" fmla="*/ 9 w 26"/>
                      <a:gd name="T69" fmla="*/ 4 h 21"/>
                      <a:gd name="T70" fmla="*/ 7 w 26"/>
                      <a:gd name="T71" fmla="*/ 4 h 21"/>
                      <a:gd name="T72" fmla="*/ 5 w 26"/>
                      <a:gd name="T73" fmla="*/ 4 h 21"/>
                      <a:gd name="T74" fmla="*/ 1 w 26"/>
                      <a:gd name="T75" fmla="*/ 2 h 21"/>
                      <a:gd name="T76" fmla="*/ 0 w 26"/>
                      <a:gd name="T77" fmla="*/ 2 h 21"/>
                      <a:gd name="T78" fmla="*/ 1 w 26"/>
                      <a:gd name="T79" fmla="*/ 2 h 21"/>
                      <a:gd name="T80" fmla="*/ 1 w 26"/>
                      <a:gd name="T81" fmla="*/ 0 h 21"/>
                      <a:gd name="T82" fmla="*/ 3 w 26"/>
                      <a:gd name="T83" fmla="*/ 0 h 21"/>
                      <a:gd name="T84" fmla="*/ 5 w 26"/>
                      <a:gd name="T85" fmla="*/ 0 h 21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w 26"/>
                      <a:gd name="T130" fmla="*/ 0 h 21"/>
                      <a:gd name="T131" fmla="*/ 26 w 26"/>
                      <a:gd name="T132" fmla="*/ 21 h 21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T129" t="T130" r="T131" b="T132"/>
                    <a:pathLst>
                      <a:path w="26" h="21">
                        <a:moveTo>
                          <a:pt x="5" y="0"/>
                        </a:moveTo>
                        <a:lnTo>
                          <a:pt x="7" y="0"/>
                        </a:lnTo>
                        <a:lnTo>
                          <a:pt x="9" y="2"/>
                        </a:lnTo>
                        <a:lnTo>
                          <a:pt x="11" y="2"/>
                        </a:lnTo>
                        <a:lnTo>
                          <a:pt x="11" y="4"/>
                        </a:lnTo>
                        <a:lnTo>
                          <a:pt x="13" y="4"/>
                        </a:lnTo>
                        <a:lnTo>
                          <a:pt x="15" y="4"/>
                        </a:lnTo>
                        <a:lnTo>
                          <a:pt x="15" y="5"/>
                        </a:lnTo>
                        <a:lnTo>
                          <a:pt x="17" y="5"/>
                        </a:lnTo>
                        <a:lnTo>
                          <a:pt x="17" y="7"/>
                        </a:lnTo>
                        <a:lnTo>
                          <a:pt x="19" y="7"/>
                        </a:lnTo>
                        <a:lnTo>
                          <a:pt x="21" y="7"/>
                        </a:lnTo>
                        <a:lnTo>
                          <a:pt x="23" y="9"/>
                        </a:lnTo>
                        <a:lnTo>
                          <a:pt x="24" y="11"/>
                        </a:lnTo>
                        <a:lnTo>
                          <a:pt x="24" y="13"/>
                        </a:lnTo>
                        <a:lnTo>
                          <a:pt x="26" y="13"/>
                        </a:lnTo>
                        <a:lnTo>
                          <a:pt x="26" y="15"/>
                        </a:lnTo>
                        <a:lnTo>
                          <a:pt x="26" y="17"/>
                        </a:lnTo>
                        <a:lnTo>
                          <a:pt x="26" y="19"/>
                        </a:lnTo>
                        <a:lnTo>
                          <a:pt x="26" y="21"/>
                        </a:lnTo>
                        <a:lnTo>
                          <a:pt x="24" y="21"/>
                        </a:lnTo>
                        <a:lnTo>
                          <a:pt x="23" y="21"/>
                        </a:lnTo>
                        <a:lnTo>
                          <a:pt x="21" y="21"/>
                        </a:lnTo>
                        <a:lnTo>
                          <a:pt x="21" y="19"/>
                        </a:lnTo>
                        <a:lnTo>
                          <a:pt x="21" y="17"/>
                        </a:lnTo>
                        <a:lnTo>
                          <a:pt x="21" y="15"/>
                        </a:lnTo>
                        <a:lnTo>
                          <a:pt x="21" y="13"/>
                        </a:lnTo>
                        <a:lnTo>
                          <a:pt x="19" y="11"/>
                        </a:lnTo>
                        <a:lnTo>
                          <a:pt x="19" y="9"/>
                        </a:lnTo>
                        <a:lnTo>
                          <a:pt x="17" y="7"/>
                        </a:lnTo>
                        <a:lnTo>
                          <a:pt x="15" y="7"/>
                        </a:lnTo>
                        <a:lnTo>
                          <a:pt x="15" y="5"/>
                        </a:lnTo>
                        <a:lnTo>
                          <a:pt x="13" y="5"/>
                        </a:lnTo>
                        <a:lnTo>
                          <a:pt x="11" y="4"/>
                        </a:lnTo>
                        <a:lnTo>
                          <a:pt x="9" y="4"/>
                        </a:lnTo>
                        <a:lnTo>
                          <a:pt x="7" y="4"/>
                        </a:lnTo>
                        <a:lnTo>
                          <a:pt x="5" y="4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A648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67" name="Freeform 60"/>
                  <p:cNvSpPr>
                    <a:spLocks noChangeAspect="1"/>
                  </p:cNvSpPr>
                  <p:nvPr/>
                </p:nvSpPr>
                <p:spPr bwMode="auto">
                  <a:xfrm>
                    <a:off x="4404" y="2953"/>
                    <a:ext cx="167" cy="127"/>
                  </a:xfrm>
                  <a:custGeom>
                    <a:avLst/>
                    <a:gdLst>
                      <a:gd name="T0" fmla="*/ 136 w 167"/>
                      <a:gd name="T1" fmla="*/ 16 h 127"/>
                      <a:gd name="T2" fmla="*/ 130 w 167"/>
                      <a:gd name="T3" fmla="*/ 20 h 127"/>
                      <a:gd name="T4" fmla="*/ 121 w 167"/>
                      <a:gd name="T5" fmla="*/ 23 h 127"/>
                      <a:gd name="T6" fmla="*/ 109 w 167"/>
                      <a:gd name="T7" fmla="*/ 29 h 127"/>
                      <a:gd name="T8" fmla="*/ 96 w 167"/>
                      <a:gd name="T9" fmla="*/ 35 h 127"/>
                      <a:gd name="T10" fmla="*/ 82 w 167"/>
                      <a:gd name="T11" fmla="*/ 41 h 127"/>
                      <a:gd name="T12" fmla="*/ 67 w 167"/>
                      <a:gd name="T13" fmla="*/ 48 h 127"/>
                      <a:gd name="T14" fmla="*/ 54 w 167"/>
                      <a:gd name="T15" fmla="*/ 52 h 127"/>
                      <a:gd name="T16" fmla="*/ 38 w 167"/>
                      <a:gd name="T17" fmla="*/ 58 h 127"/>
                      <a:gd name="T18" fmla="*/ 27 w 167"/>
                      <a:gd name="T19" fmla="*/ 62 h 127"/>
                      <a:gd name="T20" fmla="*/ 19 w 167"/>
                      <a:gd name="T21" fmla="*/ 62 h 127"/>
                      <a:gd name="T22" fmla="*/ 13 w 167"/>
                      <a:gd name="T23" fmla="*/ 62 h 127"/>
                      <a:gd name="T24" fmla="*/ 8 w 167"/>
                      <a:gd name="T25" fmla="*/ 64 h 127"/>
                      <a:gd name="T26" fmla="*/ 6 w 167"/>
                      <a:gd name="T27" fmla="*/ 68 h 127"/>
                      <a:gd name="T28" fmla="*/ 4 w 167"/>
                      <a:gd name="T29" fmla="*/ 71 h 127"/>
                      <a:gd name="T30" fmla="*/ 2 w 167"/>
                      <a:gd name="T31" fmla="*/ 77 h 127"/>
                      <a:gd name="T32" fmla="*/ 0 w 167"/>
                      <a:gd name="T33" fmla="*/ 83 h 127"/>
                      <a:gd name="T34" fmla="*/ 0 w 167"/>
                      <a:gd name="T35" fmla="*/ 89 h 127"/>
                      <a:gd name="T36" fmla="*/ 0 w 167"/>
                      <a:gd name="T37" fmla="*/ 94 h 127"/>
                      <a:gd name="T38" fmla="*/ 0 w 167"/>
                      <a:gd name="T39" fmla="*/ 100 h 127"/>
                      <a:gd name="T40" fmla="*/ 0 w 167"/>
                      <a:gd name="T41" fmla="*/ 106 h 127"/>
                      <a:gd name="T42" fmla="*/ 0 w 167"/>
                      <a:gd name="T43" fmla="*/ 112 h 127"/>
                      <a:gd name="T44" fmla="*/ 0 w 167"/>
                      <a:gd name="T45" fmla="*/ 118 h 127"/>
                      <a:gd name="T46" fmla="*/ 2 w 167"/>
                      <a:gd name="T47" fmla="*/ 123 h 127"/>
                      <a:gd name="T48" fmla="*/ 6 w 167"/>
                      <a:gd name="T49" fmla="*/ 125 h 127"/>
                      <a:gd name="T50" fmla="*/ 10 w 167"/>
                      <a:gd name="T51" fmla="*/ 127 h 127"/>
                      <a:gd name="T52" fmla="*/ 15 w 167"/>
                      <a:gd name="T53" fmla="*/ 127 h 127"/>
                      <a:gd name="T54" fmla="*/ 21 w 167"/>
                      <a:gd name="T55" fmla="*/ 125 h 127"/>
                      <a:gd name="T56" fmla="*/ 31 w 167"/>
                      <a:gd name="T57" fmla="*/ 121 h 127"/>
                      <a:gd name="T58" fmla="*/ 40 w 167"/>
                      <a:gd name="T59" fmla="*/ 116 h 127"/>
                      <a:gd name="T60" fmla="*/ 54 w 167"/>
                      <a:gd name="T61" fmla="*/ 110 h 127"/>
                      <a:gd name="T62" fmla="*/ 69 w 167"/>
                      <a:gd name="T63" fmla="*/ 102 h 127"/>
                      <a:gd name="T64" fmla="*/ 86 w 167"/>
                      <a:gd name="T65" fmla="*/ 91 h 127"/>
                      <a:gd name="T66" fmla="*/ 90 w 167"/>
                      <a:gd name="T67" fmla="*/ 89 h 127"/>
                      <a:gd name="T68" fmla="*/ 94 w 167"/>
                      <a:gd name="T69" fmla="*/ 85 h 127"/>
                      <a:gd name="T70" fmla="*/ 98 w 167"/>
                      <a:gd name="T71" fmla="*/ 81 h 127"/>
                      <a:gd name="T72" fmla="*/ 104 w 167"/>
                      <a:gd name="T73" fmla="*/ 77 h 127"/>
                      <a:gd name="T74" fmla="*/ 107 w 167"/>
                      <a:gd name="T75" fmla="*/ 71 h 127"/>
                      <a:gd name="T76" fmla="*/ 113 w 167"/>
                      <a:gd name="T77" fmla="*/ 66 h 127"/>
                      <a:gd name="T78" fmla="*/ 119 w 167"/>
                      <a:gd name="T79" fmla="*/ 62 h 127"/>
                      <a:gd name="T80" fmla="*/ 123 w 167"/>
                      <a:gd name="T81" fmla="*/ 56 h 127"/>
                      <a:gd name="T82" fmla="*/ 127 w 167"/>
                      <a:gd name="T83" fmla="*/ 52 h 127"/>
                      <a:gd name="T84" fmla="*/ 130 w 167"/>
                      <a:gd name="T85" fmla="*/ 48 h 127"/>
                      <a:gd name="T86" fmla="*/ 134 w 167"/>
                      <a:gd name="T87" fmla="*/ 43 h 127"/>
                      <a:gd name="T88" fmla="*/ 138 w 167"/>
                      <a:gd name="T89" fmla="*/ 37 h 127"/>
                      <a:gd name="T90" fmla="*/ 142 w 167"/>
                      <a:gd name="T91" fmla="*/ 33 h 127"/>
                      <a:gd name="T92" fmla="*/ 146 w 167"/>
                      <a:gd name="T93" fmla="*/ 29 h 127"/>
                      <a:gd name="T94" fmla="*/ 150 w 167"/>
                      <a:gd name="T95" fmla="*/ 25 h 127"/>
                      <a:gd name="T96" fmla="*/ 155 w 167"/>
                      <a:gd name="T97" fmla="*/ 20 h 127"/>
                      <a:gd name="T98" fmla="*/ 159 w 167"/>
                      <a:gd name="T99" fmla="*/ 16 h 127"/>
                      <a:gd name="T100" fmla="*/ 163 w 167"/>
                      <a:gd name="T101" fmla="*/ 10 h 127"/>
                      <a:gd name="T102" fmla="*/ 167 w 167"/>
                      <a:gd name="T103" fmla="*/ 4 h 127"/>
                      <a:gd name="T104" fmla="*/ 165 w 167"/>
                      <a:gd name="T105" fmla="*/ 0 h 127"/>
                      <a:gd name="T106" fmla="*/ 161 w 167"/>
                      <a:gd name="T107" fmla="*/ 2 h 127"/>
                      <a:gd name="T108" fmla="*/ 157 w 167"/>
                      <a:gd name="T109" fmla="*/ 4 h 127"/>
                      <a:gd name="T110" fmla="*/ 153 w 167"/>
                      <a:gd name="T111" fmla="*/ 6 h 127"/>
                      <a:gd name="T112" fmla="*/ 148 w 167"/>
                      <a:gd name="T113" fmla="*/ 10 h 127"/>
                      <a:gd name="T114" fmla="*/ 142 w 167"/>
                      <a:gd name="T115" fmla="*/ 12 h 127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167"/>
                      <a:gd name="T175" fmla="*/ 0 h 127"/>
                      <a:gd name="T176" fmla="*/ 167 w 167"/>
                      <a:gd name="T177" fmla="*/ 127 h 127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167" h="127">
                        <a:moveTo>
                          <a:pt x="140" y="14"/>
                        </a:moveTo>
                        <a:lnTo>
                          <a:pt x="138" y="16"/>
                        </a:lnTo>
                        <a:lnTo>
                          <a:pt x="136" y="16"/>
                        </a:lnTo>
                        <a:lnTo>
                          <a:pt x="134" y="16"/>
                        </a:lnTo>
                        <a:lnTo>
                          <a:pt x="132" y="18"/>
                        </a:lnTo>
                        <a:lnTo>
                          <a:pt x="130" y="20"/>
                        </a:lnTo>
                        <a:lnTo>
                          <a:pt x="127" y="20"/>
                        </a:lnTo>
                        <a:lnTo>
                          <a:pt x="125" y="22"/>
                        </a:lnTo>
                        <a:lnTo>
                          <a:pt x="121" y="23"/>
                        </a:lnTo>
                        <a:lnTo>
                          <a:pt x="117" y="25"/>
                        </a:lnTo>
                        <a:lnTo>
                          <a:pt x="113" y="27"/>
                        </a:lnTo>
                        <a:lnTo>
                          <a:pt x="109" y="29"/>
                        </a:lnTo>
                        <a:lnTo>
                          <a:pt x="105" y="31"/>
                        </a:lnTo>
                        <a:lnTo>
                          <a:pt x="102" y="33"/>
                        </a:lnTo>
                        <a:lnTo>
                          <a:pt x="96" y="35"/>
                        </a:lnTo>
                        <a:lnTo>
                          <a:pt x="92" y="37"/>
                        </a:lnTo>
                        <a:lnTo>
                          <a:pt x="88" y="39"/>
                        </a:lnTo>
                        <a:lnTo>
                          <a:pt x="82" y="41"/>
                        </a:lnTo>
                        <a:lnTo>
                          <a:pt x="77" y="43"/>
                        </a:lnTo>
                        <a:lnTo>
                          <a:pt x="73" y="46"/>
                        </a:lnTo>
                        <a:lnTo>
                          <a:pt x="67" y="48"/>
                        </a:lnTo>
                        <a:lnTo>
                          <a:pt x="63" y="50"/>
                        </a:lnTo>
                        <a:lnTo>
                          <a:pt x="58" y="52"/>
                        </a:lnTo>
                        <a:lnTo>
                          <a:pt x="54" y="52"/>
                        </a:lnTo>
                        <a:lnTo>
                          <a:pt x="48" y="54"/>
                        </a:lnTo>
                        <a:lnTo>
                          <a:pt x="44" y="56"/>
                        </a:lnTo>
                        <a:lnTo>
                          <a:pt x="38" y="58"/>
                        </a:lnTo>
                        <a:lnTo>
                          <a:pt x="34" y="60"/>
                        </a:lnTo>
                        <a:lnTo>
                          <a:pt x="31" y="60"/>
                        </a:lnTo>
                        <a:lnTo>
                          <a:pt x="27" y="62"/>
                        </a:lnTo>
                        <a:lnTo>
                          <a:pt x="23" y="62"/>
                        </a:lnTo>
                        <a:lnTo>
                          <a:pt x="21" y="62"/>
                        </a:lnTo>
                        <a:lnTo>
                          <a:pt x="19" y="62"/>
                        </a:lnTo>
                        <a:lnTo>
                          <a:pt x="17" y="62"/>
                        </a:lnTo>
                        <a:lnTo>
                          <a:pt x="15" y="62"/>
                        </a:lnTo>
                        <a:lnTo>
                          <a:pt x="13" y="62"/>
                        </a:lnTo>
                        <a:lnTo>
                          <a:pt x="11" y="64"/>
                        </a:lnTo>
                        <a:lnTo>
                          <a:pt x="10" y="64"/>
                        </a:lnTo>
                        <a:lnTo>
                          <a:pt x="8" y="64"/>
                        </a:lnTo>
                        <a:lnTo>
                          <a:pt x="8" y="66"/>
                        </a:lnTo>
                        <a:lnTo>
                          <a:pt x="6" y="66"/>
                        </a:lnTo>
                        <a:lnTo>
                          <a:pt x="6" y="68"/>
                        </a:lnTo>
                        <a:lnTo>
                          <a:pt x="4" y="68"/>
                        </a:lnTo>
                        <a:lnTo>
                          <a:pt x="4" y="70"/>
                        </a:lnTo>
                        <a:lnTo>
                          <a:pt x="4" y="71"/>
                        </a:lnTo>
                        <a:lnTo>
                          <a:pt x="2" y="73"/>
                        </a:lnTo>
                        <a:lnTo>
                          <a:pt x="2" y="75"/>
                        </a:lnTo>
                        <a:lnTo>
                          <a:pt x="2" y="77"/>
                        </a:lnTo>
                        <a:lnTo>
                          <a:pt x="2" y="79"/>
                        </a:lnTo>
                        <a:lnTo>
                          <a:pt x="0" y="81"/>
                        </a:lnTo>
                        <a:lnTo>
                          <a:pt x="0" y="83"/>
                        </a:lnTo>
                        <a:lnTo>
                          <a:pt x="0" y="85"/>
                        </a:lnTo>
                        <a:lnTo>
                          <a:pt x="0" y="87"/>
                        </a:lnTo>
                        <a:lnTo>
                          <a:pt x="0" y="89"/>
                        </a:lnTo>
                        <a:lnTo>
                          <a:pt x="0" y="91"/>
                        </a:lnTo>
                        <a:lnTo>
                          <a:pt x="0" y="93"/>
                        </a:lnTo>
                        <a:lnTo>
                          <a:pt x="0" y="94"/>
                        </a:lnTo>
                        <a:lnTo>
                          <a:pt x="0" y="96"/>
                        </a:lnTo>
                        <a:lnTo>
                          <a:pt x="0" y="98"/>
                        </a:lnTo>
                        <a:lnTo>
                          <a:pt x="0" y="100"/>
                        </a:lnTo>
                        <a:lnTo>
                          <a:pt x="0" y="102"/>
                        </a:lnTo>
                        <a:lnTo>
                          <a:pt x="0" y="104"/>
                        </a:lnTo>
                        <a:lnTo>
                          <a:pt x="0" y="106"/>
                        </a:lnTo>
                        <a:lnTo>
                          <a:pt x="0" y="108"/>
                        </a:lnTo>
                        <a:lnTo>
                          <a:pt x="0" y="110"/>
                        </a:lnTo>
                        <a:lnTo>
                          <a:pt x="0" y="112"/>
                        </a:lnTo>
                        <a:lnTo>
                          <a:pt x="0" y="114"/>
                        </a:lnTo>
                        <a:lnTo>
                          <a:pt x="0" y="116"/>
                        </a:lnTo>
                        <a:lnTo>
                          <a:pt x="0" y="118"/>
                        </a:lnTo>
                        <a:lnTo>
                          <a:pt x="2" y="119"/>
                        </a:lnTo>
                        <a:lnTo>
                          <a:pt x="2" y="121"/>
                        </a:lnTo>
                        <a:lnTo>
                          <a:pt x="2" y="123"/>
                        </a:lnTo>
                        <a:lnTo>
                          <a:pt x="4" y="123"/>
                        </a:lnTo>
                        <a:lnTo>
                          <a:pt x="4" y="125"/>
                        </a:lnTo>
                        <a:lnTo>
                          <a:pt x="6" y="125"/>
                        </a:lnTo>
                        <a:lnTo>
                          <a:pt x="6" y="127"/>
                        </a:lnTo>
                        <a:lnTo>
                          <a:pt x="8" y="127"/>
                        </a:lnTo>
                        <a:lnTo>
                          <a:pt x="10" y="127"/>
                        </a:lnTo>
                        <a:lnTo>
                          <a:pt x="11" y="127"/>
                        </a:lnTo>
                        <a:lnTo>
                          <a:pt x="13" y="127"/>
                        </a:lnTo>
                        <a:lnTo>
                          <a:pt x="15" y="127"/>
                        </a:lnTo>
                        <a:lnTo>
                          <a:pt x="17" y="127"/>
                        </a:lnTo>
                        <a:lnTo>
                          <a:pt x="19" y="125"/>
                        </a:lnTo>
                        <a:lnTo>
                          <a:pt x="21" y="125"/>
                        </a:lnTo>
                        <a:lnTo>
                          <a:pt x="25" y="123"/>
                        </a:lnTo>
                        <a:lnTo>
                          <a:pt x="27" y="123"/>
                        </a:lnTo>
                        <a:lnTo>
                          <a:pt x="31" y="121"/>
                        </a:lnTo>
                        <a:lnTo>
                          <a:pt x="34" y="119"/>
                        </a:lnTo>
                        <a:lnTo>
                          <a:pt x="36" y="118"/>
                        </a:lnTo>
                        <a:lnTo>
                          <a:pt x="40" y="116"/>
                        </a:lnTo>
                        <a:lnTo>
                          <a:pt x="44" y="114"/>
                        </a:lnTo>
                        <a:lnTo>
                          <a:pt x="50" y="112"/>
                        </a:lnTo>
                        <a:lnTo>
                          <a:pt x="54" y="110"/>
                        </a:lnTo>
                        <a:lnTo>
                          <a:pt x="58" y="108"/>
                        </a:lnTo>
                        <a:lnTo>
                          <a:pt x="63" y="104"/>
                        </a:lnTo>
                        <a:lnTo>
                          <a:pt x="69" y="102"/>
                        </a:lnTo>
                        <a:lnTo>
                          <a:pt x="75" y="98"/>
                        </a:lnTo>
                        <a:lnTo>
                          <a:pt x="81" y="94"/>
                        </a:lnTo>
                        <a:lnTo>
                          <a:pt x="86" y="91"/>
                        </a:lnTo>
                        <a:lnTo>
                          <a:pt x="88" y="91"/>
                        </a:lnTo>
                        <a:lnTo>
                          <a:pt x="88" y="89"/>
                        </a:lnTo>
                        <a:lnTo>
                          <a:pt x="90" y="89"/>
                        </a:lnTo>
                        <a:lnTo>
                          <a:pt x="90" y="87"/>
                        </a:lnTo>
                        <a:lnTo>
                          <a:pt x="92" y="85"/>
                        </a:lnTo>
                        <a:lnTo>
                          <a:pt x="94" y="85"/>
                        </a:lnTo>
                        <a:lnTo>
                          <a:pt x="94" y="83"/>
                        </a:lnTo>
                        <a:lnTo>
                          <a:pt x="96" y="83"/>
                        </a:lnTo>
                        <a:lnTo>
                          <a:pt x="98" y="81"/>
                        </a:lnTo>
                        <a:lnTo>
                          <a:pt x="100" y="79"/>
                        </a:lnTo>
                        <a:lnTo>
                          <a:pt x="102" y="77"/>
                        </a:lnTo>
                        <a:lnTo>
                          <a:pt x="104" y="77"/>
                        </a:lnTo>
                        <a:lnTo>
                          <a:pt x="104" y="75"/>
                        </a:lnTo>
                        <a:lnTo>
                          <a:pt x="105" y="73"/>
                        </a:lnTo>
                        <a:lnTo>
                          <a:pt x="107" y="71"/>
                        </a:lnTo>
                        <a:lnTo>
                          <a:pt x="109" y="70"/>
                        </a:lnTo>
                        <a:lnTo>
                          <a:pt x="111" y="68"/>
                        </a:lnTo>
                        <a:lnTo>
                          <a:pt x="113" y="66"/>
                        </a:lnTo>
                        <a:lnTo>
                          <a:pt x="115" y="66"/>
                        </a:lnTo>
                        <a:lnTo>
                          <a:pt x="117" y="64"/>
                        </a:lnTo>
                        <a:lnTo>
                          <a:pt x="119" y="62"/>
                        </a:lnTo>
                        <a:lnTo>
                          <a:pt x="119" y="60"/>
                        </a:lnTo>
                        <a:lnTo>
                          <a:pt x="121" y="58"/>
                        </a:lnTo>
                        <a:lnTo>
                          <a:pt x="123" y="56"/>
                        </a:lnTo>
                        <a:lnTo>
                          <a:pt x="125" y="56"/>
                        </a:lnTo>
                        <a:lnTo>
                          <a:pt x="125" y="54"/>
                        </a:lnTo>
                        <a:lnTo>
                          <a:pt x="127" y="52"/>
                        </a:lnTo>
                        <a:lnTo>
                          <a:pt x="127" y="50"/>
                        </a:lnTo>
                        <a:lnTo>
                          <a:pt x="129" y="50"/>
                        </a:lnTo>
                        <a:lnTo>
                          <a:pt x="130" y="48"/>
                        </a:lnTo>
                        <a:lnTo>
                          <a:pt x="130" y="46"/>
                        </a:lnTo>
                        <a:lnTo>
                          <a:pt x="132" y="45"/>
                        </a:lnTo>
                        <a:lnTo>
                          <a:pt x="134" y="43"/>
                        </a:lnTo>
                        <a:lnTo>
                          <a:pt x="136" y="41"/>
                        </a:lnTo>
                        <a:lnTo>
                          <a:pt x="138" y="39"/>
                        </a:lnTo>
                        <a:lnTo>
                          <a:pt x="138" y="37"/>
                        </a:lnTo>
                        <a:lnTo>
                          <a:pt x="140" y="37"/>
                        </a:lnTo>
                        <a:lnTo>
                          <a:pt x="140" y="35"/>
                        </a:lnTo>
                        <a:lnTo>
                          <a:pt x="142" y="33"/>
                        </a:lnTo>
                        <a:lnTo>
                          <a:pt x="144" y="33"/>
                        </a:lnTo>
                        <a:lnTo>
                          <a:pt x="144" y="31"/>
                        </a:lnTo>
                        <a:lnTo>
                          <a:pt x="146" y="29"/>
                        </a:lnTo>
                        <a:lnTo>
                          <a:pt x="148" y="27"/>
                        </a:lnTo>
                        <a:lnTo>
                          <a:pt x="150" y="27"/>
                        </a:lnTo>
                        <a:lnTo>
                          <a:pt x="150" y="25"/>
                        </a:lnTo>
                        <a:lnTo>
                          <a:pt x="152" y="23"/>
                        </a:lnTo>
                        <a:lnTo>
                          <a:pt x="153" y="22"/>
                        </a:lnTo>
                        <a:lnTo>
                          <a:pt x="155" y="20"/>
                        </a:lnTo>
                        <a:lnTo>
                          <a:pt x="157" y="18"/>
                        </a:lnTo>
                        <a:lnTo>
                          <a:pt x="157" y="16"/>
                        </a:lnTo>
                        <a:lnTo>
                          <a:pt x="159" y="16"/>
                        </a:lnTo>
                        <a:lnTo>
                          <a:pt x="159" y="14"/>
                        </a:lnTo>
                        <a:lnTo>
                          <a:pt x="161" y="12"/>
                        </a:lnTo>
                        <a:lnTo>
                          <a:pt x="163" y="10"/>
                        </a:lnTo>
                        <a:lnTo>
                          <a:pt x="163" y="8"/>
                        </a:lnTo>
                        <a:lnTo>
                          <a:pt x="165" y="6"/>
                        </a:lnTo>
                        <a:lnTo>
                          <a:pt x="167" y="4"/>
                        </a:lnTo>
                        <a:lnTo>
                          <a:pt x="167" y="2"/>
                        </a:lnTo>
                        <a:lnTo>
                          <a:pt x="167" y="0"/>
                        </a:lnTo>
                        <a:lnTo>
                          <a:pt x="165" y="0"/>
                        </a:lnTo>
                        <a:lnTo>
                          <a:pt x="163" y="0"/>
                        </a:lnTo>
                        <a:lnTo>
                          <a:pt x="163" y="2"/>
                        </a:lnTo>
                        <a:lnTo>
                          <a:pt x="161" y="2"/>
                        </a:lnTo>
                        <a:lnTo>
                          <a:pt x="159" y="2"/>
                        </a:lnTo>
                        <a:lnTo>
                          <a:pt x="159" y="4"/>
                        </a:lnTo>
                        <a:lnTo>
                          <a:pt x="157" y="4"/>
                        </a:lnTo>
                        <a:lnTo>
                          <a:pt x="155" y="4"/>
                        </a:lnTo>
                        <a:lnTo>
                          <a:pt x="155" y="6"/>
                        </a:lnTo>
                        <a:lnTo>
                          <a:pt x="153" y="6"/>
                        </a:lnTo>
                        <a:lnTo>
                          <a:pt x="152" y="8"/>
                        </a:lnTo>
                        <a:lnTo>
                          <a:pt x="150" y="8"/>
                        </a:lnTo>
                        <a:lnTo>
                          <a:pt x="148" y="10"/>
                        </a:lnTo>
                        <a:lnTo>
                          <a:pt x="146" y="10"/>
                        </a:lnTo>
                        <a:lnTo>
                          <a:pt x="144" y="12"/>
                        </a:lnTo>
                        <a:lnTo>
                          <a:pt x="142" y="12"/>
                        </a:lnTo>
                        <a:lnTo>
                          <a:pt x="142" y="14"/>
                        </a:lnTo>
                        <a:lnTo>
                          <a:pt x="140" y="14"/>
                        </a:lnTo>
                        <a:close/>
                      </a:path>
                    </a:pathLst>
                  </a:custGeom>
                  <a:solidFill>
                    <a:srgbClr val="D985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68" name="Freeform 61"/>
                  <p:cNvSpPr>
                    <a:spLocks noChangeAspect="1"/>
                  </p:cNvSpPr>
                  <p:nvPr/>
                </p:nvSpPr>
                <p:spPr bwMode="auto">
                  <a:xfrm>
                    <a:off x="4408" y="2957"/>
                    <a:ext cx="155" cy="115"/>
                  </a:xfrm>
                  <a:custGeom>
                    <a:avLst/>
                    <a:gdLst>
                      <a:gd name="T0" fmla="*/ 6 w 155"/>
                      <a:gd name="T1" fmla="*/ 62 h 115"/>
                      <a:gd name="T2" fmla="*/ 9 w 155"/>
                      <a:gd name="T3" fmla="*/ 60 h 115"/>
                      <a:gd name="T4" fmla="*/ 15 w 155"/>
                      <a:gd name="T5" fmla="*/ 58 h 115"/>
                      <a:gd name="T6" fmla="*/ 23 w 155"/>
                      <a:gd name="T7" fmla="*/ 58 h 115"/>
                      <a:gd name="T8" fmla="*/ 36 w 155"/>
                      <a:gd name="T9" fmla="*/ 54 h 115"/>
                      <a:gd name="T10" fmla="*/ 50 w 155"/>
                      <a:gd name="T11" fmla="*/ 50 h 115"/>
                      <a:gd name="T12" fmla="*/ 63 w 155"/>
                      <a:gd name="T13" fmla="*/ 44 h 115"/>
                      <a:gd name="T14" fmla="*/ 77 w 155"/>
                      <a:gd name="T15" fmla="*/ 39 h 115"/>
                      <a:gd name="T16" fmla="*/ 90 w 155"/>
                      <a:gd name="T17" fmla="*/ 33 h 115"/>
                      <a:gd name="T18" fmla="*/ 103 w 155"/>
                      <a:gd name="T19" fmla="*/ 27 h 115"/>
                      <a:gd name="T20" fmla="*/ 113 w 155"/>
                      <a:gd name="T21" fmla="*/ 21 h 115"/>
                      <a:gd name="T22" fmla="*/ 123 w 155"/>
                      <a:gd name="T23" fmla="*/ 18 h 115"/>
                      <a:gd name="T24" fmla="*/ 128 w 155"/>
                      <a:gd name="T25" fmla="*/ 14 h 115"/>
                      <a:gd name="T26" fmla="*/ 134 w 155"/>
                      <a:gd name="T27" fmla="*/ 12 h 115"/>
                      <a:gd name="T28" fmla="*/ 140 w 155"/>
                      <a:gd name="T29" fmla="*/ 8 h 115"/>
                      <a:gd name="T30" fmla="*/ 144 w 155"/>
                      <a:gd name="T31" fmla="*/ 4 h 115"/>
                      <a:gd name="T32" fmla="*/ 148 w 155"/>
                      <a:gd name="T33" fmla="*/ 2 h 115"/>
                      <a:gd name="T34" fmla="*/ 151 w 155"/>
                      <a:gd name="T35" fmla="*/ 0 h 115"/>
                      <a:gd name="T36" fmla="*/ 155 w 155"/>
                      <a:gd name="T37" fmla="*/ 2 h 115"/>
                      <a:gd name="T38" fmla="*/ 153 w 155"/>
                      <a:gd name="T39" fmla="*/ 6 h 115"/>
                      <a:gd name="T40" fmla="*/ 149 w 155"/>
                      <a:gd name="T41" fmla="*/ 12 h 115"/>
                      <a:gd name="T42" fmla="*/ 144 w 155"/>
                      <a:gd name="T43" fmla="*/ 18 h 115"/>
                      <a:gd name="T44" fmla="*/ 140 w 155"/>
                      <a:gd name="T45" fmla="*/ 21 h 115"/>
                      <a:gd name="T46" fmla="*/ 138 w 155"/>
                      <a:gd name="T47" fmla="*/ 25 h 115"/>
                      <a:gd name="T48" fmla="*/ 134 w 155"/>
                      <a:gd name="T49" fmla="*/ 29 h 115"/>
                      <a:gd name="T50" fmla="*/ 128 w 155"/>
                      <a:gd name="T51" fmla="*/ 33 h 115"/>
                      <a:gd name="T52" fmla="*/ 125 w 155"/>
                      <a:gd name="T53" fmla="*/ 39 h 115"/>
                      <a:gd name="T54" fmla="*/ 121 w 155"/>
                      <a:gd name="T55" fmla="*/ 44 h 115"/>
                      <a:gd name="T56" fmla="*/ 117 w 155"/>
                      <a:gd name="T57" fmla="*/ 48 h 115"/>
                      <a:gd name="T58" fmla="*/ 113 w 155"/>
                      <a:gd name="T59" fmla="*/ 52 h 115"/>
                      <a:gd name="T60" fmla="*/ 107 w 155"/>
                      <a:gd name="T61" fmla="*/ 56 h 115"/>
                      <a:gd name="T62" fmla="*/ 103 w 155"/>
                      <a:gd name="T63" fmla="*/ 62 h 115"/>
                      <a:gd name="T64" fmla="*/ 98 w 155"/>
                      <a:gd name="T65" fmla="*/ 66 h 115"/>
                      <a:gd name="T66" fmla="*/ 94 w 155"/>
                      <a:gd name="T67" fmla="*/ 69 h 115"/>
                      <a:gd name="T68" fmla="*/ 88 w 155"/>
                      <a:gd name="T69" fmla="*/ 75 h 115"/>
                      <a:gd name="T70" fmla="*/ 84 w 155"/>
                      <a:gd name="T71" fmla="*/ 77 h 115"/>
                      <a:gd name="T72" fmla="*/ 82 w 155"/>
                      <a:gd name="T73" fmla="*/ 81 h 115"/>
                      <a:gd name="T74" fmla="*/ 69 w 155"/>
                      <a:gd name="T75" fmla="*/ 89 h 115"/>
                      <a:gd name="T76" fmla="*/ 55 w 155"/>
                      <a:gd name="T77" fmla="*/ 96 h 115"/>
                      <a:gd name="T78" fmla="*/ 42 w 155"/>
                      <a:gd name="T79" fmla="*/ 102 h 115"/>
                      <a:gd name="T80" fmla="*/ 32 w 155"/>
                      <a:gd name="T81" fmla="*/ 108 h 115"/>
                      <a:gd name="T82" fmla="*/ 23 w 155"/>
                      <a:gd name="T83" fmla="*/ 112 h 115"/>
                      <a:gd name="T84" fmla="*/ 17 w 155"/>
                      <a:gd name="T85" fmla="*/ 114 h 115"/>
                      <a:gd name="T86" fmla="*/ 11 w 155"/>
                      <a:gd name="T87" fmla="*/ 115 h 115"/>
                      <a:gd name="T88" fmla="*/ 6 w 155"/>
                      <a:gd name="T89" fmla="*/ 115 h 115"/>
                      <a:gd name="T90" fmla="*/ 2 w 155"/>
                      <a:gd name="T91" fmla="*/ 112 h 115"/>
                      <a:gd name="T92" fmla="*/ 0 w 155"/>
                      <a:gd name="T93" fmla="*/ 106 h 115"/>
                      <a:gd name="T94" fmla="*/ 0 w 155"/>
                      <a:gd name="T95" fmla="*/ 100 h 115"/>
                      <a:gd name="T96" fmla="*/ 0 w 155"/>
                      <a:gd name="T97" fmla="*/ 94 h 115"/>
                      <a:gd name="T98" fmla="*/ 0 w 155"/>
                      <a:gd name="T99" fmla="*/ 89 h 115"/>
                      <a:gd name="T100" fmla="*/ 0 w 155"/>
                      <a:gd name="T101" fmla="*/ 83 h 115"/>
                      <a:gd name="T102" fmla="*/ 0 w 155"/>
                      <a:gd name="T103" fmla="*/ 77 h 115"/>
                      <a:gd name="T104" fmla="*/ 2 w 155"/>
                      <a:gd name="T105" fmla="*/ 71 h 115"/>
                      <a:gd name="T106" fmla="*/ 4 w 155"/>
                      <a:gd name="T107" fmla="*/ 66 h 115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155"/>
                      <a:gd name="T163" fmla="*/ 0 h 115"/>
                      <a:gd name="T164" fmla="*/ 155 w 155"/>
                      <a:gd name="T165" fmla="*/ 115 h 115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155" h="115">
                        <a:moveTo>
                          <a:pt x="4" y="66"/>
                        </a:moveTo>
                        <a:lnTo>
                          <a:pt x="4" y="64"/>
                        </a:lnTo>
                        <a:lnTo>
                          <a:pt x="6" y="62"/>
                        </a:lnTo>
                        <a:lnTo>
                          <a:pt x="7" y="62"/>
                        </a:lnTo>
                        <a:lnTo>
                          <a:pt x="7" y="60"/>
                        </a:lnTo>
                        <a:lnTo>
                          <a:pt x="9" y="60"/>
                        </a:lnTo>
                        <a:lnTo>
                          <a:pt x="11" y="60"/>
                        </a:lnTo>
                        <a:lnTo>
                          <a:pt x="13" y="58"/>
                        </a:lnTo>
                        <a:lnTo>
                          <a:pt x="15" y="58"/>
                        </a:lnTo>
                        <a:lnTo>
                          <a:pt x="17" y="58"/>
                        </a:lnTo>
                        <a:lnTo>
                          <a:pt x="19" y="58"/>
                        </a:lnTo>
                        <a:lnTo>
                          <a:pt x="23" y="58"/>
                        </a:lnTo>
                        <a:lnTo>
                          <a:pt x="27" y="56"/>
                        </a:lnTo>
                        <a:lnTo>
                          <a:pt x="30" y="56"/>
                        </a:lnTo>
                        <a:lnTo>
                          <a:pt x="36" y="54"/>
                        </a:lnTo>
                        <a:lnTo>
                          <a:pt x="40" y="52"/>
                        </a:lnTo>
                        <a:lnTo>
                          <a:pt x="44" y="52"/>
                        </a:lnTo>
                        <a:lnTo>
                          <a:pt x="50" y="50"/>
                        </a:lnTo>
                        <a:lnTo>
                          <a:pt x="54" y="48"/>
                        </a:lnTo>
                        <a:lnTo>
                          <a:pt x="59" y="46"/>
                        </a:lnTo>
                        <a:lnTo>
                          <a:pt x="63" y="44"/>
                        </a:lnTo>
                        <a:lnTo>
                          <a:pt x="69" y="42"/>
                        </a:lnTo>
                        <a:lnTo>
                          <a:pt x="73" y="41"/>
                        </a:lnTo>
                        <a:lnTo>
                          <a:pt x="77" y="39"/>
                        </a:lnTo>
                        <a:lnTo>
                          <a:pt x="82" y="37"/>
                        </a:lnTo>
                        <a:lnTo>
                          <a:pt x="86" y="35"/>
                        </a:lnTo>
                        <a:lnTo>
                          <a:pt x="90" y="33"/>
                        </a:lnTo>
                        <a:lnTo>
                          <a:pt x="96" y="31"/>
                        </a:lnTo>
                        <a:lnTo>
                          <a:pt x="100" y="29"/>
                        </a:lnTo>
                        <a:lnTo>
                          <a:pt x="103" y="27"/>
                        </a:lnTo>
                        <a:lnTo>
                          <a:pt x="107" y="25"/>
                        </a:lnTo>
                        <a:lnTo>
                          <a:pt x="109" y="23"/>
                        </a:lnTo>
                        <a:lnTo>
                          <a:pt x="113" y="21"/>
                        </a:lnTo>
                        <a:lnTo>
                          <a:pt x="117" y="19"/>
                        </a:lnTo>
                        <a:lnTo>
                          <a:pt x="119" y="19"/>
                        </a:lnTo>
                        <a:lnTo>
                          <a:pt x="123" y="18"/>
                        </a:lnTo>
                        <a:lnTo>
                          <a:pt x="125" y="16"/>
                        </a:lnTo>
                        <a:lnTo>
                          <a:pt x="126" y="16"/>
                        </a:lnTo>
                        <a:lnTo>
                          <a:pt x="128" y="14"/>
                        </a:lnTo>
                        <a:lnTo>
                          <a:pt x="130" y="14"/>
                        </a:lnTo>
                        <a:lnTo>
                          <a:pt x="132" y="12"/>
                        </a:lnTo>
                        <a:lnTo>
                          <a:pt x="134" y="12"/>
                        </a:lnTo>
                        <a:lnTo>
                          <a:pt x="136" y="10"/>
                        </a:lnTo>
                        <a:lnTo>
                          <a:pt x="138" y="8"/>
                        </a:lnTo>
                        <a:lnTo>
                          <a:pt x="140" y="8"/>
                        </a:lnTo>
                        <a:lnTo>
                          <a:pt x="142" y="6"/>
                        </a:lnTo>
                        <a:lnTo>
                          <a:pt x="144" y="6"/>
                        </a:lnTo>
                        <a:lnTo>
                          <a:pt x="144" y="4"/>
                        </a:lnTo>
                        <a:lnTo>
                          <a:pt x="146" y="4"/>
                        </a:lnTo>
                        <a:lnTo>
                          <a:pt x="148" y="4"/>
                        </a:lnTo>
                        <a:lnTo>
                          <a:pt x="148" y="2"/>
                        </a:lnTo>
                        <a:lnTo>
                          <a:pt x="149" y="2"/>
                        </a:lnTo>
                        <a:lnTo>
                          <a:pt x="151" y="2"/>
                        </a:lnTo>
                        <a:lnTo>
                          <a:pt x="151" y="0"/>
                        </a:lnTo>
                        <a:lnTo>
                          <a:pt x="153" y="0"/>
                        </a:lnTo>
                        <a:lnTo>
                          <a:pt x="155" y="0"/>
                        </a:lnTo>
                        <a:lnTo>
                          <a:pt x="155" y="2"/>
                        </a:lnTo>
                        <a:lnTo>
                          <a:pt x="155" y="4"/>
                        </a:lnTo>
                        <a:lnTo>
                          <a:pt x="153" y="4"/>
                        </a:lnTo>
                        <a:lnTo>
                          <a:pt x="153" y="6"/>
                        </a:lnTo>
                        <a:lnTo>
                          <a:pt x="151" y="8"/>
                        </a:lnTo>
                        <a:lnTo>
                          <a:pt x="151" y="10"/>
                        </a:lnTo>
                        <a:lnTo>
                          <a:pt x="149" y="12"/>
                        </a:lnTo>
                        <a:lnTo>
                          <a:pt x="148" y="14"/>
                        </a:lnTo>
                        <a:lnTo>
                          <a:pt x="146" y="16"/>
                        </a:lnTo>
                        <a:lnTo>
                          <a:pt x="144" y="18"/>
                        </a:lnTo>
                        <a:lnTo>
                          <a:pt x="142" y="19"/>
                        </a:lnTo>
                        <a:lnTo>
                          <a:pt x="142" y="21"/>
                        </a:lnTo>
                        <a:lnTo>
                          <a:pt x="140" y="21"/>
                        </a:lnTo>
                        <a:lnTo>
                          <a:pt x="140" y="23"/>
                        </a:lnTo>
                        <a:lnTo>
                          <a:pt x="138" y="23"/>
                        </a:lnTo>
                        <a:lnTo>
                          <a:pt x="138" y="25"/>
                        </a:lnTo>
                        <a:lnTo>
                          <a:pt x="136" y="25"/>
                        </a:lnTo>
                        <a:lnTo>
                          <a:pt x="136" y="27"/>
                        </a:lnTo>
                        <a:lnTo>
                          <a:pt x="134" y="29"/>
                        </a:lnTo>
                        <a:lnTo>
                          <a:pt x="132" y="31"/>
                        </a:lnTo>
                        <a:lnTo>
                          <a:pt x="130" y="33"/>
                        </a:lnTo>
                        <a:lnTo>
                          <a:pt x="128" y="33"/>
                        </a:lnTo>
                        <a:lnTo>
                          <a:pt x="128" y="35"/>
                        </a:lnTo>
                        <a:lnTo>
                          <a:pt x="126" y="37"/>
                        </a:lnTo>
                        <a:lnTo>
                          <a:pt x="125" y="39"/>
                        </a:lnTo>
                        <a:lnTo>
                          <a:pt x="123" y="41"/>
                        </a:lnTo>
                        <a:lnTo>
                          <a:pt x="121" y="42"/>
                        </a:lnTo>
                        <a:lnTo>
                          <a:pt x="121" y="44"/>
                        </a:lnTo>
                        <a:lnTo>
                          <a:pt x="119" y="44"/>
                        </a:lnTo>
                        <a:lnTo>
                          <a:pt x="117" y="46"/>
                        </a:lnTo>
                        <a:lnTo>
                          <a:pt x="117" y="48"/>
                        </a:lnTo>
                        <a:lnTo>
                          <a:pt x="115" y="48"/>
                        </a:lnTo>
                        <a:lnTo>
                          <a:pt x="113" y="50"/>
                        </a:lnTo>
                        <a:lnTo>
                          <a:pt x="113" y="52"/>
                        </a:lnTo>
                        <a:lnTo>
                          <a:pt x="111" y="54"/>
                        </a:lnTo>
                        <a:lnTo>
                          <a:pt x="109" y="56"/>
                        </a:lnTo>
                        <a:lnTo>
                          <a:pt x="107" y="56"/>
                        </a:lnTo>
                        <a:lnTo>
                          <a:pt x="105" y="58"/>
                        </a:lnTo>
                        <a:lnTo>
                          <a:pt x="105" y="60"/>
                        </a:lnTo>
                        <a:lnTo>
                          <a:pt x="103" y="62"/>
                        </a:lnTo>
                        <a:lnTo>
                          <a:pt x="101" y="64"/>
                        </a:lnTo>
                        <a:lnTo>
                          <a:pt x="100" y="64"/>
                        </a:lnTo>
                        <a:lnTo>
                          <a:pt x="98" y="66"/>
                        </a:lnTo>
                        <a:lnTo>
                          <a:pt x="96" y="67"/>
                        </a:lnTo>
                        <a:lnTo>
                          <a:pt x="96" y="69"/>
                        </a:lnTo>
                        <a:lnTo>
                          <a:pt x="94" y="69"/>
                        </a:lnTo>
                        <a:lnTo>
                          <a:pt x="92" y="71"/>
                        </a:lnTo>
                        <a:lnTo>
                          <a:pt x="90" y="73"/>
                        </a:lnTo>
                        <a:lnTo>
                          <a:pt x="88" y="75"/>
                        </a:lnTo>
                        <a:lnTo>
                          <a:pt x="86" y="75"/>
                        </a:lnTo>
                        <a:lnTo>
                          <a:pt x="86" y="77"/>
                        </a:lnTo>
                        <a:lnTo>
                          <a:pt x="84" y="77"/>
                        </a:lnTo>
                        <a:lnTo>
                          <a:pt x="84" y="79"/>
                        </a:lnTo>
                        <a:lnTo>
                          <a:pt x="82" y="79"/>
                        </a:lnTo>
                        <a:lnTo>
                          <a:pt x="82" y="81"/>
                        </a:lnTo>
                        <a:lnTo>
                          <a:pt x="80" y="81"/>
                        </a:lnTo>
                        <a:lnTo>
                          <a:pt x="75" y="85"/>
                        </a:lnTo>
                        <a:lnTo>
                          <a:pt x="69" y="89"/>
                        </a:lnTo>
                        <a:lnTo>
                          <a:pt x="65" y="90"/>
                        </a:lnTo>
                        <a:lnTo>
                          <a:pt x="59" y="94"/>
                        </a:lnTo>
                        <a:lnTo>
                          <a:pt x="55" y="96"/>
                        </a:lnTo>
                        <a:lnTo>
                          <a:pt x="50" y="98"/>
                        </a:lnTo>
                        <a:lnTo>
                          <a:pt x="46" y="100"/>
                        </a:lnTo>
                        <a:lnTo>
                          <a:pt x="42" y="102"/>
                        </a:lnTo>
                        <a:lnTo>
                          <a:pt x="38" y="104"/>
                        </a:lnTo>
                        <a:lnTo>
                          <a:pt x="36" y="106"/>
                        </a:lnTo>
                        <a:lnTo>
                          <a:pt x="32" y="108"/>
                        </a:lnTo>
                        <a:lnTo>
                          <a:pt x="29" y="110"/>
                        </a:lnTo>
                        <a:lnTo>
                          <a:pt x="27" y="110"/>
                        </a:lnTo>
                        <a:lnTo>
                          <a:pt x="23" y="112"/>
                        </a:lnTo>
                        <a:lnTo>
                          <a:pt x="21" y="114"/>
                        </a:lnTo>
                        <a:lnTo>
                          <a:pt x="19" y="114"/>
                        </a:lnTo>
                        <a:lnTo>
                          <a:pt x="17" y="114"/>
                        </a:lnTo>
                        <a:lnTo>
                          <a:pt x="15" y="115"/>
                        </a:lnTo>
                        <a:lnTo>
                          <a:pt x="13" y="115"/>
                        </a:lnTo>
                        <a:lnTo>
                          <a:pt x="11" y="115"/>
                        </a:lnTo>
                        <a:lnTo>
                          <a:pt x="9" y="115"/>
                        </a:lnTo>
                        <a:lnTo>
                          <a:pt x="7" y="115"/>
                        </a:lnTo>
                        <a:lnTo>
                          <a:pt x="6" y="115"/>
                        </a:lnTo>
                        <a:lnTo>
                          <a:pt x="4" y="114"/>
                        </a:lnTo>
                        <a:lnTo>
                          <a:pt x="2" y="114"/>
                        </a:lnTo>
                        <a:lnTo>
                          <a:pt x="2" y="112"/>
                        </a:lnTo>
                        <a:lnTo>
                          <a:pt x="2" y="110"/>
                        </a:lnTo>
                        <a:lnTo>
                          <a:pt x="0" y="108"/>
                        </a:lnTo>
                        <a:lnTo>
                          <a:pt x="0" y="106"/>
                        </a:lnTo>
                        <a:lnTo>
                          <a:pt x="0" y="104"/>
                        </a:lnTo>
                        <a:lnTo>
                          <a:pt x="0" y="102"/>
                        </a:lnTo>
                        <a:lnTo>
                          <a:pt x="0" y="100"/>
                        </a:lnTo>
                        <a:lnTo>
                          <a:pt x="0" y="98"/>
                        </a:lnTo>
                        <a:lnTo>
                          <a:pt x="0" y="96"/>
                        </a:lnTo>
                        <a:lnTo>
                          <a:pt x="0" y="94"/>
                        </a:lnTo>
                        <a:lnTo>
                          <a:pt x="0" y="92"/>
                        </a:lnTo>
                        <a:lnTo>
                          <a:pt x="0" y="90"/>
                        </a:lnTo>
                        <a:lnTo>
                          <a:pt x="0" y="89"/>
                        </a:lnTo>
                        <a:lnTo>
                          <a:pt x="0" y="87"/>
                        </a:lnTo>
                        <a:lnTo>
                          <a:pt x="0" y="85"/>
                        </a:lnTo>
                        <a:lnTo>
                          <a:pt x="0" y="83"/>
                        </a:lnTo>
                        <a:lnTo>
                          <a:pt x="0" y="81"/>
                        </a:lnTo>
                        <a:lnTo>
                          <a:pt x="0" y="79"/>
                        </a:lnTo>
                        <a:lnTo>
                          <a:pt x="0" y="77"/>
                        </a:lnTo>
                        <a:lnTo>
                          <a:pt x="0" y="75"/>
                        </a:lnTo>
                        <a:lnTo>
                          <a:pt x="0" y="73"/>
                        </a:lnTo>
                        <a:lnTo>
                          <a:pt x="2" y="71"/>
                        </a:lnTo>
                        <a:lnTo>
                          <a:pt x="2" y="69"/>
                        </a:lnTo>
                        <a:lnTo>
                          <a:pt x="2" y="67"/>
                        </a:lnTo>
                        <a:lnTo>
                          <a:pt x="4" y="66"/>
                        </a:lnTo>
                        <a:close/>
                      </a:path>
                    </a:pathLst>
                  </a:custGeom>
                  <a:solidFill>
                    <a:srgbClr val="E08C6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69" name="Freeform 62"/>
                  <p:cNvSpPr>
                    <a:spLocks noChangeAspect="1"/>
                  </p:cNvSpPr>
                  <p:nvPr/>
                </p:nvSpPr>
                <p:spPr bwMode="auto">
                  <a:xfrm>
                    <a:off x="4412" y="2961"/>
                    <a:ext cx="144" cy="104"/>
                  </a:xfrm>
                  <a:custGeom>
                    <a:avLst/>
                    <a:gdLst>
                      <a:gd name="T0" fmla="*/ 5 w 144"/>
                      <a:gd name="T1" fmla="*/ 60 h 104"/>
                      <a:gd name="T2" fmla="*/ 7 w 144"/>
                      <a:gd name="T3" fmla="*/ 56 h 104"/>
                      <a:gd name="T4" fmla="*/ 13 w 144"/>
                      <a:gd name="T5" fmla="*/ 54 h 104"/>
                      <a:gd name="T6" fmla="*/ 25 w 144"/>
                      <a:gd name="T7" fmla="*/ 52 h 104"/>
                      <a:gd name="T8" fmla="*/ 36 w 144"/>
                      <a:gd name="T9" fmla="*/ 48 h 104"/>
                      <a:gd name="T10" fmla="*/ 50 w 144"/>
                      <a:gd name="T11" fmla="*/ 44 h 104"/>
                      <a:gd name="T12" fmla="*/ 63 w 144"/>
                      <a:gd name="T13" fmla="*/ 38 h 104"/>
                      <a:gd name="T14" fmla="*/ 76 w 144"/>
                      <a:gd name="T15" fmla="*/ 33 h 104"/>
                      <a:gd name="T16" fmla="*/ 88 w 144"/>
                      <a:gd name="T17" fmla="*/ 29 h 104"/>
                      <a:gd name="T18" fmla="*/ 99 w 144"/>
                      <a:gd name="T19" fmla="*/ 23 h 104"/>
                      <a:gd name="T20" fmla="*/ 109 w 144"/>
                      <a:gd name="T21" fmla="*/ 19 h 104"/>
                      <a:gd name="T22" fmla="*/ 115 w 144"/>
                      <a:gd name="T23" fmla="*/ 15 h 104"/>
                      <a:gd name="T24" fmla="*/ 121 w 144"/>
                      <a:gd name="T25" fmla="*/ 14 h 104"/>
                      <a:gd name="T26" fmla="*/ 124 w 144"/>
                      <a:gd name="T27" fmla="*/ 10 h 104"/>
                      <a:gd name="T28" fmla="*/ 128 w 144"/>
                      <a:gd name="T29" fmla="*/ 8 h 104"/>
                      <a:gd name="T30" fmla="*/ 132 w 144"/>
                      <a:gd name="T31" fmla="*/ 6 h 104"/>
                      <a:gd name="T32" fmla="*/ 136 w 144"/>
                      <a:gd name="T33" fmla="*/ 4 h 104"/>
                      <a:gd name="T34" fmla="*/ 140 w 144"/>
                      <a:gd name="T35" fmla="*/ 2 h 104"/>
                      <a:gd name="T36" fmla="*/ 144 w 144"/>
                      <a:gd name="T37" fmla="*/ 2 h 104"/>
                      <a:gd name="T38" fmla="*/ 140 w 144"/>
                      <a:gd name="T39" fmla="*/ 8 h 104"/>
                      <a:gd name="T40" fmla="*/ 134 w 144"/>
                      <a:gd name="T41" fmla="*/ 14 h 104"/>
                      <a:gd name="T42" fmla="*/ 132 w 144"/>
                      <a:gd name="T43" fmla="*/ 17 h 104"/>
                      <a:gd name="T44" fmla="*/ 128 w 144"/>
                      <a:gd name="T45" fmla="*/ 19 h 104"/>
                      <a:gd name="T46" fmla="*/ 126 w 144"/>
                      <a:gd name="T47" fmla="*/ 23 h 104"/>
                      <a:gd name="T48" fmla="*/ 121 w 144"/>
                      <a:gd name="T49" fmla="*/ 29 h 104"/>
                      <a:gd name="T50" fmla="*/ 117 w 144"/>
                      <a:gd name="T51" fmla="*/ 31 h 104"/>
                      <a:gd name="T52" fmla="*/ 113 w 144"/>
                      <a:gd name="T53" fmla="*/ 37 h 104"/>
                      <a:gd name="T54" fmla="*/ 109 w 144"/>
                      <a:gd name="T55" fmla="*/ 40 h 104"/>
                      <a:gd name="T56" fmla="*/ 105 w 144"/>
                      <a:gd name="T57" fmla="*/ 44 h 104"/>
                      <a:gd name="T58" fmla="*/ 101 w 144"/>
                      <a:gd name="T59" fmla="*/ 48 h 104"/>
                      <a:gd name="T60" fmla="*/ 96 w 144"/>
                      <a:gd name="T61" fmla="*/ 52 h 104"/>
                      <a:gd name="T62" fmla="*/ 92 w 144"/>
                      <a:gd name="T63" fmla="*/ 56 h 104"/>
                      <a:gd name="T64" fmla="*/ 86 w 144"/>
                      <a:gd name="T65" fmla="*/ 62 h 104"/>
                      <a:gd name="T66" fmla="*/ 82 w 144"/>
                      <a:gd name="T67" fmla="*/ 63 h 104"/>
                      <a:gd name="T68" fmla="*/ 76 w 144"/>
                      <a:gd name="T69" fmla="*/ 69 h 104"/>
                      <a:gd name="T70" fmla="*/ 65 w 144"/>
                      <a:gd name="T71" fmla="*/ 77 h 104"/>
                      <a:gd name="T72" fmla="*/ 51 w 144"/>
                      <a:gd name="T73" fmla="*/ 85 h 104"/>
                      <a:gd name="T74" fmla="*/ 40 w 144"/>
                      <a:gd name="T75" fmla="*/ 90 h 104"/>
                      <a:gd name="T76" fmla="*/ 30 w 144"/>
                      <a:gd name="T77" fmla="*/ 96 h 104"/>
                      <a:gd name="T78" fmla="*/ 23 w 144"/>
                      <a:gd name="T79" fmla="*/ 100 h 104"/>
                      <a:gd name="T80" fmla="*/ 15 w 144"/>
                      <a:gd name="T81" fmla="*/ 102 h 104"/>
                      <a:gd name="T82" fmla="*/ 9 w 144"/>
                      <a:gd name="T83" fmla="*/ 104 h 104"/>
                      <a:gd name="T84" fmla="*/ 3 w 144"/>
                      <a:gd name="T85" fmla="*/ 102 h 104"/>
                      <a:gd name="T86" fmla="*/ 0 w 144"/>
                      <a:gd name="T87" fmla="*/ 98 h 104"/>
                      <a:gd name="T88" fmla="*/ 0 w 144"/>
                      <a:gd name="T89" fmla="*/ 92 h 104"/>
                      <a:gd name="T90" fmla="*/ 0 w 144"/>
                      <a:gd name="T91" fmla="*/ 86 h 104"/>
                      <a:gd name="T92" fmla="*/ 0 w 144"/>
                      <a:gd name="T93" fmla="*/ 81 h 104"/>
                      <a:gd name="T94" fmla="*/ 0 w 144"/>
                      <a:gd name="T95" fmla="*/ 75 h 104"/>
                      <a:gd name="T96" fmla="*/ 0 w 144"/>
                      <a:gd name="T97" fmla="*/ 69 h 104"/>
                      <a:gd name="T98" fmla="*/ 2 w 144"/>
                      <a:gd name="T99" fmla="*/ 65 h 104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w 144"/>
                      <a:gd name="T151" fmla="*/ 0 h 104"/>
                      <a:gd name="T152" fmla="*/ 144 w 144"/>
                      <a:gd name="T153" fmla="*/ 104 h 104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T150" t="T151" r="T152" b="T153"/>
                    <a:pathLst>
                      <a:path w="144" h="104">
                        <a:moveTo>
                          <a:pt x="3" y="62"/>
                        </a:moveTo>
                        <a:lnTo>
                          <a:pt x="3" y="60"/>
                        </a:lnTo>
                        <a:lnTo>
                          <a:pt x="5" y="60"/>
                        </a:lnTo>
                        <a:lnTo>
                          <a:pt x="5" y="58"/>
                        </a:lnTo>
                        <a:lnTo>
                          <a:pt x="7" y="58"/>
                        </a:lnTo>
                        <a:lnTo>
                          <a:pt x="7" y="56"/>
                        </a:lnTo>
                        <a:lnTo>
                          <a:pt x="9" y="56"/>
                        </a:lnTo>
                        <a:lnTo>
                          <a:pt x="11" y="56"/>
                        </a:lnTo>
                        <a:lnTo>
                          <a:pt x="13" y="54"/>
                        </a:lnTo>
                        <a:lnTo>
                          <a:pt x="15" y="54"/>
                        </a:lnTo>
                        <a:lnTo>
                          <a:pt x="19" y="54"/>
                        </a:lnTo>
                        <a:lnTo>
                          <a:pt x="25" y="52"/>
                        </a:lnTo>
                        <a:lnTo>
                          <a:pt x="28" y="52"/>
                        </a:lnTo>
                        <a:lnTo>
                          <a:pt x="32" y="50"/>
                        </a:lnTo>
                        <a:lnTo>
                          <a:pt x="36" y="48"/>
                        </a:lnTo>
                        <a:lnTo>
                          <a:pt x="42" y="48"/>
                        </a:lnTo>
                        <a:lnTo>
                          <a:pt x="46" y="46"/>
                        </a:lnTo>
                        <a:lnTo>
                          <a:pt x="50" y="44"/>
                        </a:lnTo>
                        <a:lnTo>
                          <a:pt x="53" y="42"/>
                        </a:lnTo>
                        <a:lnTo>
                          <a:pt x="59" y="40"/>
                        </a:lnTo>
                        <a:lnTo>
                          <a:pt x="63" y="38"/>
                        </a:lnTo>
                        <a:lnTo>
                          <a:pt x="67" y="37"/>
                        </a:lnTo>
                        <a:lnTo>
                          <a:pt x="73" y="35"/>
                        </a:lnTo>
                        <a:lnTo>
                          <a:pt x="76" y="33"/>
                        </a:lnTo>
                        <a:lnTo>
                          <a:pt x="80" y="33"/>
                        </a:lnTo>
                        <a:lnTo>
                          <a:pt x="84" y="31"/>
                        </a:lnTo>
                        <a:lnTo>
                          <a:pt x="88" y="29"/>
                        </a:lnTo>
                        <a:lnTo>
                          <a:pt x="92" y="27"/>
                        </a:lnTo>
                        <a:lnTo>
                          <a:pt x="96" y="25"/>
                        </a:lnTo>
                        <a:lnTo>
                          <a:pt x="99" y="23"/>
                        </a:lnTo>
                        <a:lnTo>
                          <a:pt x="103" y="21"/>
                        </a:lnTo>
                        <a:lnTo>
                          <a:pt x="105" y="19"/>
                        </a:lnTo>
                        <a:lnTo>
                          <a:pt x="109" y="19"/>
                        </a:lnTo>
                        <a:lnTo>
                          <a:pt x="111" y="17"/>
                        </a:lnTo>
                        <a:lnTo>
                          <a:pt x="113" y="15"/>
                        </a:lnTo>
                        <a:lnTo>
                          <a:pt x="115" y="15"/>
                        </a:lnTo>
                        <a:lnTo>
                          <a:pt x="117" y="14"/>
                        </a:lnTo>
                        <a:lnTo>
                          <a:pt x="119" y="14"/>
                        </a:lnTo>
                        <a:lnTo>
                          <a:pt x="121" y="14"/>
                        </a:lnTo>
                        <a:lnTo>
                          <a:pt x="121" y="12"/>
                        </a:lnTo>
                        <a:lnTo>
                          <a:pt x="122" y="12"/>
                        </a:lnTo>
                        <a:lnTo>
                          <a:pt x="124" y="10"/>
                        </a:lnTo>
                        <a:lnTo>
                          <a:pt x="126" y="10"/>
                        </a:lnTo>
                        <a:lnTo>
                          <a:pt x="126" y="8"/>
                        </a:lnTo>
                        <a:lnTo>
                          <a:pt x="128" y="8"/>
                        </a:lnTo>
                        <a:lnTo>
                          <a:pt x="130" y="8"/>
                        </a:lnTo>
                        <a:lnTo>
                          <a:pt x="130" y="6"/>
                        </a:lnTo>
                        <a:lnTo>
                          <a:pt x="132" y="6"/>
                        </a:lnTo>
                        <a:lnTo>
                          <a:pt x="134" y="6"/>
                        </a:lnTo>
                        <a:lnTo>
                          <a:pt x="134" y="4"/>
                        </a:lnTo>
                        <a:lnTo>
                          <a:pt x="136" y="4"/>
                        </a:lnTo>
                        <a:lnTo>
                          <a:pt x="136" y="2"/>
                        </a:lnTo>
                        <a:lnTo>
                          <a:pt x="138" y="2"/>
                        </a:lnTo>
                        <a:lnTo>
                          <a:pt x="140" y="2"/>
                        </a:lnTo>
                        <a:lnTo>
                          <a:pt x="142" y="0"/>
                        </a:lnTo>
                        <a:lnTo>
                          <a:pt x="144" y="0"/>
                        </a:lnTo>
                        <a:lnTo>
                          <a:pt x="144" y="2"/>
                        </a:lnTo>
                        <a:lnTo>
                          <a:pt x="142" y="4"/>
                        </a:lnTo>
                        <a:lnTo>
                          <a:pt x="142" y="6"/>
                        </a:lnTo>
                        <a:lnTo>
                          <a:pt x="140" y="8"/>
                        </a:lnTo>
                        <a:lnTo>
                          <a:pt x="138" y="10"/>
                        </a:lnTo>
                        <a:lnTo>
                          <a:pt x="136" y="12"/>
                        </a:lnTo>
                        <a:lnTo>
                          <a:pt x="134" y="14"/>
                        </a:lnTo>
                        <a:lnTo>
                          <a:pt x="134" y="15"/>
                        </a:lnTo>
                        <a:lnTo>
                          <a:pt x="132" y="15"/>
                        </a:lnTo>
                        <a:lnTo>
                          <a:pt x="132" y="17"/>
                        </a:lnTo>
                        <a:lnTo>
                          <a:pt x="130" y="17"/>
                        </a:lnTo>
                        <a:lnTo>
                          <a:pt x="130" y="19"/>
                        </a:lnTo>
                        <a:lnTo>
                          <a:pt x="128" y="19"/>
                        </a:lnTo>
                        <a:lnTo>
                          <a:pt x="128" y="21"/>
                        </a:lnTo>
                        <a:lnTo>
                          <a:pt x="126" y="21"/>
                        </a:lnTo>
                        <a:lnTo>
                          <a:pt x="126" y="23"/>
                        </a:lnTo>
                        <a:lnTo>
                          <a:pt x="124" y="25"/>
                        </a:lnTo>
                        <a:lnTo>
                          <a:pt x="122" y="27"/>
                        </a:lnTo>
                        <a:lnTo>
                          <a:pt x="121" y="29"/>
                        </a:lnTo>
                        <a:lnTo>
                          <a:pt x="119" y="29"/>
                        </a:lnTo>
                        <a:lnTo>
                          <a:pt x="119" y="31"/>
                        </a:lnTo>
                        <a:lnTo>
                          <a:pt x="117" y="31"/>
                        </a:lnTo>
                        <a:lnTo>
                          <a:pt x="117" y="33"/>
                        </a:lnTo>
                        <a:lnTo>
                          <a:pt x="115" y="35"/>
                        </a:lnTo>
                        <a:lnTo>
                          <a:pt x="113" y="37"/>
                        </a:lnTo>
                        <a:lnTo>
                          <a:pt x="111" y="37"/>
                        </a:lnTo>
                        <a:lnTo>
                          <a:pt x="111" y="38"/>
                        </a:lnTo>
                        <a:lnTo>
                          <a:pt x="109" y="40"/>
                        </a:lnTo>
                        <a:lnTo>
                          <a:pt x="107" y="40"/>
                        </a:lnTo>
                        <a:lnTo>
                          <a:pt x="107" y="42"/>
                        </a:lnTo>
                        <a:lnTo>
                          <a:pt x="105" y="44"/>
                        </a:lnTo>
                        <a:lnTo>
                          <a:pt x="103" y="46"/>
                        </a:lnTo>
                        <a:lnTo>
                          <a:pt x="101" y="46"/>
                        </a:lnTo>
                        <a:lnTo>
                          <a:pt x="101" y="48"/>
                        </a:lnTo>
                        <a:lnTo>
                          <a:pt x="99" y="50"/>
                        </a:lnTo>
                        <a:lnTo>
                          <a:pt x="97" y="50"/>
                        </a:lnTo>
                        <a:lnTo>
                          <a:pt x="96" y="52"/>
                        </a:lnTo>
                        <a:lnTo>
                          <a:pt x="96" y="54"/>
                        </a:lnTo>
                        <a:lnTo>
                          <a:pt x="94" y="56"/>
                        </a:lnTo>
                        <a:lnTo>
                          <a:pt x="92" y="56"/>
                        </a:lnTo>
                        <a:lnTo>
                          <a:pt x="90" y="58"/>
                        </a:lnTo>
                        <a:lnTo>
                          <a:pt x="88" y="60"/>
                        </a:lnTo>
                        <a:lnTo>
                          <a:pt x="86" y="62"/>
                        </a:lnTo>
                        <a:lnTo>
                          <a:pt x="84" y="62"/>
                        </a:lnTo>
                        <a:lnTo>
                          <a:pt x="84" y="63"/>
                        </a:lnTo>
                        <a:lnTo>
                          <a:pt x="82" y="63"/>
                        </a:lnTo>
                        <a:lnTo>
                          <a:pt x="80" y="65"/>
                        </a:lnTo>
                        <a:lnTo>
                          <a:pt x="78" y="67"/>
                        </a:lnTo>
                        <a:lnTo>
                          <a:pt x="76" y="69"/>
                        </a:lnTo>
                        <a:lnTo>
                          <a:pt x="74" y="71"/>
                        </a:lnTo>
                        <a:lnTo>
                          <a:pt x="69" y="75"/>
                        </a:lnTo>
                        <a:lnTo>
                          <a:pt x="65" y="77"/>
                        </a:lnTo>
                        <a:lnTo>
                          <a:pt x="59" y="79"/>
                        </a:lnTo>
                        <a:lnTo>
                          <a:pt x="55" y="83"/>
                        </a:lnTo>
                        <a:lnTo>
                          <a:pt x="51" y="85"/>
                        </a:lnTo>
                        <a:lnTo>
                          <a:pt x="48" y="86"/>
                        </a:lnTo>
                        <a:lnTo>
                          <a:pt x="44" y="88"/>
                        </a:lnTo>
                        <a:lnTo>
                          <a:pt x="40" y="90"/>
                        </a:lnTo>
                        <a:lnTo>
                          <a:pt x="36" y="92"/>
                        </a:lnTo>
                        <a:lnTo>
                          <a:pt x="34" y="94"/>
                        </a:lnTo>
                        <a:lnTo>
                          <a:pt x="30" y="96"/>
                        </a:lnTo>
                        <a:lnTo>
                          <a:pt x="26" y="98"/>
                        </a:lnTo>
                        <a:lnTo>
                          <a:pt x="25" y="98"/>
                        </a:lnTo>
                        <a:lnTo>
                          <a:pt x="23" y="100"/>
                        </a:lnTo>
                        <a:lnTo>
                          <a:pt x="19" y="100"/>
                        </a:lnTo>
                        <a:lnTo>
                          <a:pt x="17" y="102"/>
                        </a:lnTo>
                        <a:lnTo>
                          <a:pt x="15" y="102"/>
                        </a:lnTo>
                        <a:lnTo>
                          <a:pt x="13" y="102"/>
                        </a:lnTo>
                        <a:lnTo>
                          <a:pt x="11" y="104"/>
                        </a:lnTo>
                        <a:lnTo>
                          <a:pt x="9" y="104"/>
                        </a:lnTo>
                        <a:lnTo>
                          <a:pt x="7" y="104"/>
                        </a:lnTo>
                        <a:lnTo>
                          <a:pt x="5" y="104"/>
                        </a:lnTo>
                        <a:lnTo>
                          <a:pt x="3" y="102"/>
                        </a:lnTo>
                        <a:lnTo>
                          <a:pt x="2" y="102"/>
                        </a:lnTo>
                        <a:lnTo>
                          <a:pt x="2" y="100"/>
                        </a:lnTo>
                        <a:lnTo>
                          <a:pt x="0" y="98"/>
                        </a:lnTo>
                        <a:lnTo>
                          <a:pt x="0" y="96"/>
                        </a:lnTo>
                        <a:lnTo>
                          <a:pt x="0" y="94"/>
                        </a:lnTo>
                        <a:lnTo>
                          <a:pt x="0" y="92"/>
                        </a:lnTo>
                        <a:lnTo>
                          <a:pt x="0" y="90"/>
                        </a:lnTo>
                        <a:lnTo>
                          <a:pt x="0" y="88"/>
                        </a:lnTo>
                        <a:lnTo>
                          <a:pt x="0" y="86"/>
                        </a:lnTo>
                        <a:lnTo>
                          <a:pt x="0" y="85"/>
                        </a:lnTo>
                        <a:lnTo>
                          <a:pt x="0" y="83"/>
                        </a:lnTo>
                        <a:lnTo>
                          <a:pt x="0" y="81"/>
                        </a:lnTo>
                        <a:lnTo>
                          <a:pt x="0" y="79"/>
                        </a:lnTo>
                        <a:lnTo>
                          <a:pt x="0" y="77"/>
                        </a:lnTo>
                        <a:lnTo>
                          <a:pt x="0" y="75"/>
                        </a:lnTo>
                        <a:lnTo>
                          <a:pt x="0" y="73"/>
                        </a:lnTo>
                        <a:lnTo>
                          <a:pt x="0" y="71"/>
                        </a:lnTo>
                        <a:lnTo>
                          <a:pt x="0" y="69"/>
                        </a:lnTo>
                        <a:lnTo>
                          <a:pt x="0" y="67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3"/>
                        </a:lnTo>
                        <a:lnTo>
                          <a:pt x="3" y="62"/>
                        </a:lnTo>
                        <a:close/>
                      </a:path>
                    </a:pathLst>
                  </a:custGeom>
                  <a:solidFill>
                    <a:srgbClr val="E8967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70" name="Freeform 63"/>
                  <p:cNvSpPr>
                    <a:spLocks noChangeAspect="1"/>
                  </p:cNvSpPr>
                  <p:nvPr/>
                </p:nvSpPr>
                <p:spPr bwMode="auto">
                  <a:xfrm>
                    <a:off x="4415" y="2965"/>
                    <a:ext cx="133" cy="92"/>
                  </a:xfrm>
                  <a:custGeom>
                    <a:avLst/>
                    <a:gdLst>
                      <a:gd name="T0" fmla="*/ 4 w 133"/>
                      <a:gd name="T1" fmla="*/ 54 h 92"/>
                      <a:gd name="T2" fmla="*/ 8 w 133"/>
                      <a:gd name="T3" fmla="*/ 52 h 92"/>
                      <a:gd name="T4" fmla="*/ 12 w 133"/>
                      <a:gd name="T5" fmla="*/ 50 h 92"/>
                      <a:gd name="T6" fmla="*/ 22 w 133"/>
                      <a:gd name="T7" fmla="*/ 48 h 92"/>
                      <a:gd name="T8" fmla="*/ 33 w 133"/>
                      <a:gd name="T9" fmla="*/ 46 h 92"/>
                      <a:gd name="T10" fmla="*/ 47 w 133"/>
                      <a:gd name="T11" fmla="*/ 40 h 92"/>
                      <a:gd name="T12" fmla="*/ 60 w 133"/>
                      <a:gd name="T13" fmla="*/ 36 h 92"/>
                      <a:gd name="T14" fmla="*/ 71 w 133"/>
                      <a:gd name="T15" fmla="*/ 31 h 92"/>
                      <a:gd name="T16" fmla="*/ 83 w 133"/>
                      <a:gd name="T17" fmla="*/ 25 h 92"/>
                      <a:gd name="T18" fmla="*/ 93 w 133"/>
                      <a:gd name="T19" fmla="*/ 21 h 92"/>
                      <a:gd name="T20" fmla="*/ 102 w 133"/>
                      <a:gd name="T21" fmla="*/ 17 h 92"/>
                      <a:gd name="T22" fmla="*/ 108 w 133"/>
                      <a:gd name="T23" fmla="*/ 13 h 92"/>
                      <a:gd name="T24" fmla="*/ 114 w 133"/>
                      <a:gd name="T25" fmla="*/ 10 h 92"/>
                      <a:gd name="T26" fmla="*/ 118 w 133"/>
                      <a:gd name="T27" fmla="*/ 8 h 92"/>
                      <a:gd name="T28" fmla="*/ 121 w 133"/>
                      <a:gd name="T29" fmla="*/ 6 h 92"/>
                      <a:gd name="T30" fmla="*/ 127 w 133"/>
                      <a:gd name="T31" fmla="*/ 2 h 92"/>
                      <a:gd name="T32" fmla="*/ 133 w 133"/>
                      <a:gd name="T33" fmla="*/ 0 h 92"/>
                      <a:gd name="T34" fmla="*/ 129 w 133"/>
                      <a:gd name="T35" fmla="*/ 6 h 92"/>
                      <a:gd name="T36" fmla="*/ 127 w 133"/>
                      <a:gd name="T37" fmla="*/ 10 h 92"/>
                      <a:gd name="T38" fmla="*/ 123 w 133"/>
                      <a:gd name="T39" fmla="*/ 11 h 92"/>
                      <a:gd name="T40" fmla="*/ 121 w 133"/>
                      <a:gd name="T41" fmla="*/ 15 h 92"/>
                      <a:gd name="T42" fmla="*/ 118 w 133"/>
                      <a:gd name="T43" fmla="*/ 19 h 92"/>
                      <a:gd name="T44" fmla="*/ 112 w 133"/>
                      <a:gd name="T45" fmla="*/ 25 h 92"/>
                      <a:gd name="T46" fmla="*/ 108 w 133"/>
                      <a:gd name="T47" fmla="*/ 29 h 92"/>
                      <a:gd name="T48" fmla="*/ 104 w 133"/>
                      <a:gd name="T49" fmla="*/ 33 h 92"/>
                      <a:gd name="T50" fmla="*/ 100 w 133"/>
                      <a:gd name="T51" fmla="*/ 36 h 92"/>
                      <a:gd name="T52" fmla="*/ 96 w 133"/>
                      <a:gd name="T53" fmla="*/ 38 h 92"/>
                      <a:gd name="T54" fmla="*/ 91 w 133"/>
                      <a:gd name="T55" fmla="*/ 44 h 92"/>
                      <a:gd name="T56" fmla="*/ 87 w 133"/>
                      <a:gd name="T57" fmla="*/ 48 h 92"/>
                      <a:gd name="T58" fmla="*/ 81 w 133"/>
                      <a:gd name="T59" fmla="*/ 52 h 92"/>
                      <a:gd name="T60" fmla="*/ 75 w 133"/>
                      <a:gd name="T61" fmla="*/ 56 h 92"/>
                      <a:gd name="T62" fmla="*/ 70 w 133"/>
                      <a:gd name="T63" fmla="*/ 59 h 92"/>
                      <a:gd name="T64" fmla="*/ 60 w 133"/>
                      <a:gd name="T65" fmla="*/ 67 h 92"/>
                      <a:gd name="T66" fmla="*/ 48 w 133"/>
                      <a:gd name="T67" fmla="*/ 73 h 92"/>
                      <a:gd name="T68" fmla="*/ 39 w 133"/>
                      <a:gd name="T69" fmla="*/ 79 h 92"/>
                      <a:gd name="T70" fmla="*/ 29 w 133"/>
                      <a:gd name="T71" fmla="*/ 84 h 92"/>
                      <a:gd name="T72" fmla="*/ 22 w 133"/>
                      <a:gd name="T73" fmla="*/ 86 h 92"/>
                      <a:gd name="T74" fmla="*/ 16 w 133"/>
                      <a:gd name="T75" fmla="*/ 90 h 92"/>
                      <a:gd name="T76" fmla="*/ 10 w 133"/>
                      <a:gd name="T77" fmla="*/ 90 h 92"/>
                      <a:gd name="T78" fmla="*/ 4 w 133"/>
                      <a:gd name="T79" fmla="*/ 92 h 92"/>
                      <a:gd name="T80" fmla="*/ 0 w 133"/>
                      <a:gd name="T81" fmla="*/ 88 h 92"/>
                      <a:gd name="T82" fmla="*/ 0 w 133"/>
                      <a:gd name="T83" fmla="*/ 82 h 92"/>
                      <a:gd name="T84" fmla="*/ 0 w 133"/>
                      <a:gd name="T85" fmla="*/ 77 h 92"/>
                      <a:gd name="T86" fmla="*/ 0 w 133"/>
                      <a:gd name="T87" fmla="*/ 71 h 92"/>
                      <a:gd name="T88" fmla="*/ 0 w 133"/>
                      <a:gd name="T89" fmla="*/ 65 h 92"/>
                      <a:gd name="T90" fmla="*/ 2 w 133"/>
                      <a:gd name="T91" fmla="*/ 61 h 92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133"/>
                      <a:gd name="T139" fmla="*/ 0 h 92"/>
                      <a:gd name="T140" fmla="*/ 133 w 133"/>
                      <a:gd name="T141" fmla="*/ 92 h 92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133" h="92">
                        <a:moveTo>
                          <a:pt x="2" y="58"/>
                        </a:moveTo>
                        <a:lnTo>
                          <a:pt x="4" y="56"/>
                        </a:lnTo>
                        <a:lnTo>
                          <a:pt x="4" y="54"/>
                        </a:lnTo>
                        <a:lnTo>
                          <a:pt x="6" y="54"/>
                        </a:lnTo>
                        <a:lnTo>
                          <a:pt x="6" y="52"/>
                        </a:lnTo>
                        <a:lnTo>
                          <a:pt x="8" y="52"/>
                        </a:lnTo>
                        <a:lnTo>
                          <a:pt x="10" y="52"/>
                        </a:lnTo>
                        <a:lnTo>
                          <a:pt x="12" y="52"/>
                        </a:lnTo>
                        <a:lnTo>
                          <a:pt x="12" y="50"/>
                        </a:lnTo>
                        <a:lnTo>
                          <a:pt x="14" y="50"/>
                        </a:lnTo>
                        <a:lnTo>
                          <a:pt x="18" y="50"/>
                        </a:lnTo>
                        <a:lnTo>
                          <a:pt x="22" y="48"/>
                        </a:lnTo>
                        <a:lnTo>
                          <a:pt x="25" y="48"/>
                        </a:lnTo>
                        <a:lnTo>
                          <a:pt x="29" y="46"/>
                        </a:lnTo>
                        <a:lnTo>
                          <a:pt x="33" y="46"/>
                        </a:lnTo>
                        <a:lnTo>
                          <a:pt x="39" y="44"/>
                        </a:lnTo>
                        <a:lnTo>
                          <a:pt x="43" y="42"/>
                        </a:lnTo>
                        <a:lnTo>
                          <a:pt x="47" y="40"/>
                        </a:lnTo>
                        <a:lnTo>
                          <a:pt x="50" y="40"/>
                        </a:lnTo>
                        <a:lnTo>
                          <a:pt x="54" y="38"/>
                        </a:lnTo>
                        <a:lnTo>
                          <a:pt x="60" y="36"/>
                        </a:lnTo>
                        <a:lnTo>
                          <a:pt x="64" y="34"/>
                        </a:lnTo>
                        <a:lnTo>
                          <a:pt x="68" y="33"/>
                        </a:lnTo>
                        <a:lnTo>
                          <a:pt x="71" y="31"/>
                        </a:lnTo>
                        <a:lnTo>
                          <a:pt x="75" y="29"/>
                        </a:lnTo>
                        <a:lnTo>
                          <a:pt x="79" y="27"/>
                        </a:lnTo>
                        <a:lnTo>
                          <a:pt x="83" y="25"/>
                        </a:lnTo>
                        <a:lnTo>
                          <a:pt x="87" y="25"/>
                        </a:lnTo>
                        <a:lnTo>
                          <a:pt x="89" y="23"/>
                        </a:lnTo>
                        <a:lnTo>
                          <a:pt x="93" y="21"/>
                        </a:lnTo>
                        <a:lnTo>
                          <a:pt x="96" y="19"/>
                        </a:lnTo>
                        <a:lnTo>
                          <a:pt x="98" y="17"/>
                        </a:lnTo>
                        <a:lnTo>
                          <a:pt x="102" y="17"/>
                        </a:lnTo>
                        <a:lnTo>
                          <a:pt x="104" y="15"/>
                        </a:lnTo>
                        <a:lnTo>
                          <a:pt x="106" y="13"/>
                        </a:lnTo>
                        <a:lnTo>
                          <a:pt x="108" y="13"/>
                        </a:lnTo>
                        <a:lnTo>
                          <a:pt x="110" y="11"/>
                        </a:lnTo>
                        <a:lnTo>
                          <a:pt x="112" y="11"/>
                        </a:lnTo>
                        <a:lnTo>
                          <a:pt x="114" y="10"/>
                        </a:lnTo>
                        <a:lnTo>
                          <a:pt x="116" y="10"/>
                        </a:lnTo>
                        <a:lnTo>
                          <a:pt x="116" y="8"/>
                        </a:lnTo>
                        <a:lnTo>
                          <a:pt x="118" y="8"/>
                        </a:lnTo>
                        <a:lnTo>
                          <a:pt x="119" y="8"/>
                        </a:lnTo>
                        <a:lnTo>
                          <a:pt x="119" y="6"/>
                        </a:lnTo>
                        <a:lnTo>
                          <a:pt x="121" y="6"/>
                        </a:lnTo>
                        <a:lnTo>
                          <a:pt x="123" y="4"/>
                        </a:lnTo>
                        <a:lnTo>
                          <a:pt x="125" y="4"/>
                        </a:lnTo>
                        <a:lnTo>
                          <a:pt x="127" y="2"/>
                        </a:lnTo>
                        <a:lnTo>
                          <a:pt x="129" y="2"/>
                        </a:lnTo>
                        <a:lnTo>
                          <a:pt x="131" y="0"/>
                        </a:lnTo>
                        <a:lnTo>
                          <a:pt x="133" y="0"/>
                        </a:lnTo>
                        <a:lnTo>
                          <a:pt x="133" y="2"/>
                        </a:lnTo>
                        <a:lnTo>
                          <a:pt x="131" y="4"/>
                        </a:lnTo>
                        <a:lnTo>
                          <a:pt x="129" y="6"/>
                        </a:lnTo>
                        <a:lnTo>
                          <a:pt x="129" y="8"/>
                        </a:lnTo>
                        <a:lnTo>
                          <a:pt x="127" y="8"/>
                        </a:lnTo>
                        <a:lnTo>
                          <a:pt x="127" y="10"/>
                        </a:lnTo>
                        <a:lnTo>
                          <a:pt x="125" y="10"/>
                        </a:lnTo>
                        <a:lnTo>
                          <a:pt x="125" y="11"/>
                        </a:lnTo>
                        <a:lnTo>
                          <a:pt x="123" y="11"/>
                        </a:lnTo>
                        <a:lnTo>
                          <a:pt x="123" y="13"/>
                        </a:lnTo>
                        <a:lnTo>
                          <a:pt x="121" y="13"/>
                        </a:lnTo>
                        <a:lnTo>
                          <a:pt x="121" y="15"/>
                        </a:lnTo>
                        <a:lnTo>
                          <a:pt x="119" y="17"/>
                        </a:lnTo>
                        <a:lnTo>
                          <a:pt x="118" y="17"/>
                        </a:lnTo>
                        <a:lnTo>
                          <a:pt x="118" y="19"/>
                        </a:lnTo>
                        <a:lnTo>
                          <a:pt x="116" y="21"/>
                        </a:lnTo>
                        <a:lnTo>
                          <a:pt x="114" y="23"/>
                        </a:lnTo>
                        <a:lnTo>
                          <a:pt x="112" y="25"/>
                        </a:lnTo>
                        <a:lnTo>
                          <a:pt x="110" y="27"/>
                        </a:lnTo>
                        <a:lnTo>
                          <a:pt x="108" y="27"/>
                        </a:lnTo>
                        <a:lnTo>
                          <a:pt x="108" y="29"/>
                        </a:lnTo>
                        <a:lnTo>
                          <a:pt x="106" y="29"/>
                        </a:lnTo>
                        <a:lnTo>
                          <a:pt x="106" y="31"/>
                        </a:lnTo>
                        <a:lnTo>
                          <a:pt x="104" y="33"/>
                        </a:lnTo>
                        <a:lnTo>
                          <a:pt x="102" y="33"/>
                        </a:lnTo>
                        <a:lnTo>
                          <a:pt x="102" y="34"/>
                        </a:lnTo>
                        <a:lnTo>
                          <a:pt x="100" y="36"/>
                        </a:lnTo>
                        <a:lnTo>
                          <a:pt x="98" y="36"/>
                        </a:lnTo>
                        <a:lnTo>
                          <a:pt x="98" y="38"/>
                        </a:lnTo>
                        <a:lnTo>
                          <a:pt x="96" y="38"/>
                        </a:lnTo>
                        <a:lnTo>
                          <a:pt x="94" y="40"/>
                        </a:lnTo>
                        <a:lnTo>
                          <a:pt x="93" y="42"/>
                        </a:lnTo>
                        <a:lnTo>
                          <a:pt x="91" y="44"/>
                        </a:lnTo>
                        <a:lnTo>
                          <a:pt x="89" y="46"/>
                        </a:lnTo>
                        <a:lnTo>
                          <a:pt x="87" y="46"/>
                        </a:lnTo>
                        <a:lnTo>
                          <a:pt x="87" y="48"/>
                        </a:lnTo>
                        <a:lnTo>
                          <a:pt x="85" y="48"/>
                        </a:lnTo>
                        <a:lnTo>
                          <a:pt x="83" y="50"/>
                        </a:lnTo>
                        <a:lnTo>
                          <a:pt x="81" y="52"/>
                        </a:lnTo>
                        <a:lnTo>
                          <a:pt x="79" y="54"/>
                        </a:lnTo>
                        <a:lnTo>
                          <a:pt x="77" y="56"/>
                        </a:lnTo>
                        <a:lnTo>
                          <a:pt x="75" y="56"/>
                        </a:lnTo>
                        <a:lnTo>
                          <a:pt x="73" y="58"/>
                        </a:lnTo>
                        <a:lnTo>
                          <a:pt x="71" y="59"/>
                        </a:lnTo>
                        <a:lnTo>
                          <a:pt x="70" y="59"/>
                        </a:lnTo>
                        <a:lnTo>
                          <a:pt x="70" y="61"/>
                        </a:lnTo>
                        <a:lnTo>
                          <a:pt x="64" y="63"/>
                        </a:lnTo>
                        <a:lnTo>
                          <a:pt x="60" y="67"/>
                        </a:lnTo>
                        <a:lnTo>
                          <a:pt x="56" y="69"/>
                        </a:lnTo>
                        <a:lnTo>
                          <a:pt x="52" y="71"/>
                        </a:lnTo>
                        <a:lnTo>
                          <a:pt x="48" y="73"/>
                        </a:lnTo>
                        <a:lnTo>
                          <a:pt x="45" y="75"/>
                        </a:lnTo>
                        <a:lnTo>
                          <a:pt x="41" y="77"/>
                        </a:lnTo>
                        <a:lnTo>
                          <a:pt x="39" y="79"/>
                        </a:lnTo>
                        <a:lnTo>
                          <a:pt x="35" y="81"/>
                        </a:lnTo>
                        <a:lnTo>
                          <a:pt x="31" y="82"/>
                        </a:lnTo>
                        <a:lnTo>
                          <a:pt x="29" y="84"/>
                        </a:lnTo>
                        <a:lnTo>
                          <a:pt x="27" y="84"/>
                        </a:lnTo>
                        <a:lnTo>
                          <a:pt x="23" y="86"/>
                        </a:lnTo>
                        <a:lnTo>
                          <a:pt x="22" y="86"/>
                        </a:lnTo>
                        <a:lnTo>
                          <a:pt x="20" y="88"/>
                        </a:lnTo>
                        <a:lnTo>
                          <a:pt x="18" y="88"/>
                        </a:lnTo>
                        <a:lnTo>
                          <a:pt x="16" y="90"/>
                        </a:lnTo>
                        <a:lnTo>
                          <a:pt x="14" y="90"/>
                        </a:lnTo>
                        <a:lnTo>
                          <a:pt x="12" y="90"/>
                        </a:lnTo>
                        <a:lnTo>
                          <a:pt x="10" y="90"/>
                        </a:lnTo>
                        <a:lnTo>
                          <a:pt x="8" y="92"/>
                        </a:lnTo>
                        <a:lnTo>
                          <a:pt x="6" y="92"/>
                        </a:lnTo>
                        <a:lnTo>
                          <a:pt x="4" y="92"/>
                        </a:lnTo>
                        <a:lnTo>
                          <a:pt x="4" y="90"/>
                        </a:lnTo>
                        <a:lnTo>
                          <a:pt x="2" y="90"/>
                        </a:lnTo>
                        <a:lnTo>
                          <a:pt x="0" y="88"/>
                        </a:lnTo>
                        <a:lnTo>
                          <a:pt x="0" y="86"/>
                        </a:lnTo>
                        <a:lnTo>
                          <a:pt x="0" y="84"/>
                        </a:lnTo>
                        <a:lnTo>
                          <a:pt x="0" y="82"/>
                        </a:lnTo>
                        <a:lnTo>
                          <a:pt x="0" y="81"/>
                        </a:lnTo>
                        <a:lnTo>
                          <a:pt x="0" y="79"/>
                        </a:lnTo>
                        <a:lnTo>
                          <a:pt x="0" y="77"/>
                        </a:lnTo>
                        <a:lnTo>
                          <a:pt x="0" y="75"/>
                        </a:lnTo>
                        <a:lnTo>
                          <a:pt x="0" y="73"/>
                        </a:lnTo>
                        <a:lnTo>
                          <a:pt x="0" y="71"/>
                        </a:lnTo>
                        <a:lnTo>
                          <a:pt x="0" y="69"/>
                        </a:lnTo>
                        <a:lnTo>
                          <a:pt x="0" y="67"/>
                        </a:lnTo>
                        <a:lnTo>
                          <a:pt x="0" y="65"/>
                        </a:lnTo>
                        <a:lnTo>
                          <a:pt x="0" y="63"/>
                        </a:lnTo>
                        <a:lnTo>
                          <a:pt x="0" y="61"/>
                        </a:lnTo>
                        <a:lnTo>
                          <a:pt x="2" y="61"/>
                        </a:lnTo>
                        <a:lnTo>
                          <a:pt x="2" y="59"/>
                        </a:lnTo>
                        <a:lnTo>
                          <a:pt x="2" y="58"/>
                        </a:lnTo>
                        <a:close/>
                      </a:path>
                    </a:pathLst>
                  </a:custGeom>
                  <a:solidFill>
                    <a:srgbClr val="F09E7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71" name="Freeform 64"/>
                  <p:cNvSpPr>
                    <a:spLocks noChangeAspect="1"/>
                  </p:cNvSpPr>
                  <p:nvPr/>
                </p:nvSpPr>
                <p:spPr bwMode="auto">
                  <a:xfrm>
                    <a:off x="4417" y="2969"/>
                    <a:ext cx="123" cy="80"/>
                  </a:xfrm>
                  <a:custGeom>
                    <a:avLst/>
                    <a:gdLst>
                      <a:gd name="T0" fmla="*/ 6 w 123"/>
                      <a:gd name="T1" fmla="*/ 52 h 80"/>
                      <a:gd name="T2" fmla="*/ 8 w 123"/>
                      <a:gd name="T3" fmla="*/ 48 h 80"/>
                      <a:gd name="T4" fmla="*/ 16 w 123"/>
                      <a:gd name="T5" fmla="*/ 46 h 80"/>
                      <a:gd name="T6" fmla="*/ 29 w 123"/>
                      <a:gd name="T7" fmla="*/ 44 h 80"/>
                      <a:gd name="T8" fmla="*/ 41 w 123"/>
                      <a:gd name="T9" fmla="*/ 38 h 80"/>
                      <a:gd name="T10" fmla="*/ 52 w 123"/>
                      <a:gd name="T11" fmla="*/ 34 h 80"/>
                      <a:gd name="T12" fmla="*/ 64 w 123"/>
                      <a:gd name="T13" fmla="*/ 30 h 80"/>
                      <a:gd name="T14" fmla="*/ 75 w 123"/>
                      <a:gd name="T15" fmla="*/ 25 h 80"/>
                      <a:gd name="T16" fmla="*/ 85 w 123"/>
                      <a:gd name="T17" fmla="*/ 21 h 80"/>
                      <a:gd name="T18" fmla="*/ 92 w 123"/>
                      <a:gd name="T19" fmla="*/ 17 h 80"/>
                      <a:gd name="T20" fmla="*/ 98 w 123"/>
                      <a:gd name="T21" fmla="*/ 13 h 80"/>
                      <a:gd name="T22" fmla="*/ 104 w 123"/>
                      <a:gd name="T23" fmla="*/ 9 h 80"/>
                      <a:gd name="T24" fmla="*/ 110 w 123"/>
                      <a:gd name="T25" fmla="*/ 7 h 80"/>
                      <a:gd name="T26" fmla="*/ 114 w 123"/>
                      <a:gd name="T27" fmla="*/ 4 h 80"/>
                      <a:gd name="T28" fmla="*/ 117 w 123"/>
                      <a:gd name="T29" fmla="*/ 2 h 80"/>
                      <a:gd name="T30" fmla="*/ 123 w 123"/>
                      <a:gd name="T31" fmla="*/ 0 h 80"/>
                      <a:gd name="T32" fmla="*/ 121 w 123"/>
                      <a:gd name="T33" fmla="*/ 4 h 80"/>
                      <a:gd name="T34" fmla="*/ 117 w 123"/>
                      <a:gd name="T35" fmla="*/ 7 h 80"/>
                      <a:gd name="T36" fmla="*/ 114 w 123"/>
                      <a:gd name="T37" fmla="*/ 11 h 80"/>
                      <a:gd name="T38" fmla="*/ 110 w 123"/>
                      <a:gd name="T39" fmla="*/ 13 h 80"/>
                      <a:gd name="T40" fmla="*/ 106 w 123"/>
                      <a:gd name="T41" fmla="*/ 17 h 80"/>
                      <a:gd name="T42" fmla="*/ 104 w 123"/>
                      <a:gd name="T43" fmla="*/ 21 h 80"/>
                      <a:gd name="T44" fmla="*/ 98 w 123"/>
                      <a:gd name="T45" fmla="*/ 25 h 80"/>
                      <a:gd name="T46" fmla="*/ 94 w 123"/>
                      <a:gd name="T47" fmla="*/ 29 h 80"/>
                      <a:gd name="T48" fmla="*/ 89 w 123"/>
                      <a:gd name="T49" fmla="*/ 32 h 80"/>
                      <a:gd name="T50" fmla="*/ 83 w 123"/>
                      <a:gd name="T51" fmla="*/ 36 h 80"/>
                      <a:gd name="T52" fmla="*/ 79 w 123"/>
                      <a:gd name="T53" fmla="*/ 40 h 80"/>
                      <a:gd name="T54" fmla="*/ 75 w 123"/>
                      <a:gd name="T55" fmla="*/ 44 h 80"/>
                      <a:gd name="T56" fmla="*/ 71 w 123"/>
                      <a:gd name="T57" fmla="*/ 46 h 80"/>
                      <a:gd name="T58" fmla="*/ 68 w 123"/>
                      <a:gd name="T59" fmla="*/ 50 h 80"/>
                      <a:gd name="T60" fmla="*/ 62 w 123"/>
                      <a:gd name="T61" fmla="*/ 54 h 80"/>
                      <a:gd name="T62" fmla="*/ 50 w 123"/>
                      <a:gd name="T63" fmla="*/ 61 h 80"/>
                      <a:gd name="T64" fmla="*/ 41 w 123"/>
                      <a:gd name="T65" fmla="*/ 65 h 80"/>
                      <a:gd name="T66" fmla="*/ 33 w 123"/>
                      <a:gd name="T67" fmla="*/ 71 h 80"/>
                      <a:gd name="T68" fmla="*/ 25 w 123"/>
                      <a:gd name="T69" fmla="*/ 75 h 80"/>
                      <a:gd name="T70" fmla="*/ 18 w 123"/>
                      <a:gd name="T71" fmla="*/ 77 h 80"/>
                      <a:gd name="T72" fmla="*/ 12 w 123"/>
                      <a:gd name="T73" fmla="*/ 78 h 80"/>
                      <a:gd name="T74" fmla="*/ 6 w 123"/>
                      <a:gd name="T75" fmla="*/ 80 h 80"/>
                      <a:gd name="T76" fmla="*/ 2 w 123"/>
                      <a:gd name="T77" fmla="*/ 77 h 80"/>
                      <a:gd name="T78" fmla="*/ 0 w 123"/>
                      <a:gd name="T79" fmla="*/ 73 h 80"/>
                      <a:gd name="T80" fmla="*/ 0 w 123"/>
                      <a:gd name="T81" fmla="*/ 67 h 80"/>
                      <a:gd name="T82" fmla="*/ 2 w 123"/>
                      <a:gd name="T83" fmla="*/ 63 h 80"/>
                      <a:gd name="T84" fmla="*/ 2 w 123"/>
                      <a:gd name="T85" fmla="*/ 57 h 80"/>
                      <a:gd name="T86" fmla="*/ 4 w 123"/>
                      <a:gd name="T87" fmla="*/ 54 h 80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23"/>
                      <a:gd name="T133" fmla="*/ 0 h 80"/>
                      <a:gd name="T134" fmla="*/ 123 w 123"/>
                      <a:gd name="T135" fmla="*/ 80 h 80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23" h="80">
                        <a:moveTo>
                          <a:pt x="4" y="54"/>
                        </a:moveTo>
                        <a:lnTo>
                          <a:pt x="4" y="52"/>
                        </a:lnTo>
                        <a:lnTo>
                          <a:pt x="6" y="52"/>
                        </a:lnTo>
                        <a:lnTo>
                          <a:pt x="6" y="50"/>
                        </a:lnTo>
                        <a:lnTo>
                          <a:pt x="8" y="50"/>
                        </a:lnTo>
                        <a:lnTo>
                          <a:pt x="8" y="48"/>
                        </a:lnTo>
                        <a:lnTo>
                          <a:pt x="10" y="48"/>
                        </a:lnTo>
                        <a:lnTo>
                          <a:pt x="12" y="48"/>
                        </a:lnTo>
                        <a:lnTo>
                          <a:pt x="16" y="46"/>
                        </a:lnTo>
                        <a:lnTo>
                          <a:pt x="20" y="46"/>
                        </a:lnTo>
                        <a:lnTo>
                          <a:pt x="25" y="44"/>
                        </a:lnTo>
                        <a:lnTo>
                          <a:pt x="29" y="44"/>
                        </a:lnTo>
                        <a:lnTo>
                          <a:pt x="33" y="42"/>
                        </a:lnTo>
                        <a:lnTo>
                          <a:pt x="37" y="40"/>
                        </a:lnTo>
                        <a:lnTo>
                          <a:pt x="41" y="38"/>
                        </a:lnTo>
                        <a:lnTo>
                          <a:pt x="45" y="38"/>
                        </a:lnTo>
                        <a:lnTo>
                          <a:pt x="48" y="36"/>
                        </a:lnTo>
                        <a:lnTo>
                          <a:pt x="52" y="34"/>
                        </a:lnTo>
                        <a:lnTo>
                          <a:pt x="56" y="32"/>
                        </a:lnTo>
                        <a:lnTo>
                          <a:pt x="60" y="30"/>
                        </a:lnTo>
                        <a:lnTo>
                          <a:pt x="64" y="30"/>
                        </a:lnTo>
                        <a:lnTo>
                          <a:pt x="68" y="29"/>
                        </a:lnTo>
                        <a:lnTo>
                          <a:pt x="71" y="27"/>
                        </a:lnTo>
                        <a:lnTo>
                          <a:pt x="75" y="25"/>
                        </a:lnTo>
                        <a:lnTo>
                          <a:pt x="77" y="23"/>
                        </a:lnTo>
                        <a:lnTo>
                          <a:pt x="81" y="21"/>
                        </a:lnTo>
                        <a:lnTo>
                          <a:pt x="85" y="21"/>
                        </a:lnTo>
                        <a:lnTo>
                          <a:pt x="87" y="19"/>
                        </a:lnTo>
                        <a:lnTo>
                          <a:pt x="91" y="17"/>
                        </a:lnTo>
                        <a:lnTo>
                          <a:pt x="92" y="17"/>
                        </a:lnTo>
                        <a:lnTo>
                          <a:pt x="94" y="15"/>
                        </a:lnTo>
                        <a:lnTo>
                          <a:pt x="96" y="13"/>
                        </a:lnTo>
                        <a:lnTo>
                          <a:pt x="98" y="13"/>
                        </a:lnTo>
                        <a:lnTo>
                          <a:pt x="100" y="11"/>
                        </a:lnTo>
                        <a:lnTo>
                          <a:pt x="102" y="11"/>
                        </a:lnTo>
                        <a:lnTo>
                          <a:pt x="104" y="9"/>
                        </a:lnTo>
                        <a:lnTo>
                          <a:pt x="106" y="9"/>
                        </a:lnTo>
                        <a:lnTo>
                          <a:pt x="108" y="7"/>
                        </a:lnTo>
                        <a:lnTo>
                          <a:pt x="110" y="7"/>
                        </a:lnTo>
                        <a:lnTo>
                          <a:pt x="112" y="6"/>
                        </a:lnTo>
                        <a:lnTo>
                          <a:pt x="114" y="6"/>
                        </a:lnTo>
                        <a:lnTo>
                          <a:pt x="114" y="4"/>
                        </a:lnTo>
                        <a:lnTo>
                          <a:pt x="116" y="4"/>
                        </a:lnTo>
                        <a:lnTo>
                          <a:pt x="117" y="4"/>
                        </a:lnTo>
                        <a:lnTo>
                          <a:pt x="117" y="2"/>
                        </a:lnTo>
                        <a:lnTo>
                          <a:pt x="119" y="2"/>
                        </a:lnTo>
                        <a:lnTo>
                          <a:pt x="121" y="0"/>
                        </a:lnTo>
                        <a:lnTo>
                          <a:pt x="123" y="0"/>
                        </a:lnTo>
                        <a:lnTo>
                          <a:pt x="123" y="2"/>
                        </a:lnTo>
                        <a:lnTo>
                          <a:pt x="121" y="2"/>
                        </a:lnTo>
                        <a:lnTo>
                          <a:pt x="121" y="4"/>
                        </a:lnTo>
                        <a:lnTo>
                          <a:pt x="119" y="4"/>
                        </a:lnTo>
                        <a:lnTo>
                          <a:pt x="119" y="6"/>
                        </a:lnTo>
                        <a:lnTo>
                          <a:pt x="117" y="7"/>
                        </a:lnTo>
                        <a:lnTo>
                          <a:pt x="117" y="9"/>
                        </a:lnTo>
                        <a:lnTo>
                          <a:pt x="116" y="9"/>
                        </a:lnTo>
                        <a:lnTo>
                          <a:pt x="114" y="11"/>
                        </a:lnTo>
                        <a:lnTo>
                          <a:pt x="114" y="13"/>
                        </a:lnTo>
                        <a:lnTo>
                          <a:pt x="112" y="13"/>
                        </a:lnTo>
                        <a:lnTo>
                          <a:pt x="110" y="13"/>
                        </a:lnTo>
                        <a:lnTo>
                          <a:pt x="110" y="15"/>
                        </a:lnTo>
                        <a:lnTo>
                          <a:pt x="108" y="17"/>
                        </a:lnTo>
                        <a:lnTo>
                          <a:pt x="106" y="17"/>
                        </a:lnTo>
                        <a:lnTo>
                          <a:pt x="106" y="19"/>
                        </a:lnTo>
                        <a:lnTo>
                          <a:pt x="104" y="19"/>
                        </a:lnTo>
                        <a:lnTo>
                          <a:pt x="104" y="21"/>
                        </a:lnTo>
                        <a:lnTo>
                          <a:pt x="102" y="21"/>
                        </a:lnTo>
                        <a:lnTo>
                          <a:pt x="100" y="23"/>
                        </a:lnTo>
                        <a:lnTo>
                          <a:pt x="98" y="25"/>
                        </a:lnTo>
                        <a:lnTo>
                          <a:pt x="96" y="25"/>
                        </a:lnTo>
                        <a:lnTo>
                          <a:pt x="96" y="27"/>
                        </a:lnTo>
                        <a:lnTo>
                          <a:pt x="94" y="29"/>
                        </a:lnTo>
                        <a:lnTo>
                          <a:pt x="92" y="29"/>
                        </a:lnTo>
                        <a:lnTo>
                          <a:pt x="91" y="30"/>
                        </a:lnTo>
                        <a:lnTo>
                          <a:pt x="89" y="32"/>
                        </a:lnTo>
                        <a:lnTo>
                          <a:pt x="87" y="34"/>
                        </a:lnTo>
                        <a:lnTo>
                          <a:pt x="85" y="36"/>
                        </a:lnTo>
                        <a:lnTo>
                          <a:pt x="83" y="36"/>
                        </a:lnTo>
                        <a:lnTo>
                          <a:pt x="83" y="38"/>
                        </a:lnTo>
                        <a:lnTo>
                          <a:pt x="81" y="38"/>
                        </a:lnTo>
                        <a:lnTo>
                          <a:pt x="79" y="40"/>
                        </a:lnTo>
                        <a:lnTo>
                          <a:pt x="77" y="42"/>
                        </a:lnTo>
                        <a:lnTo>
                          <a:pt x="75" y="42"/>
                        </a:lnTo>
                        <a:lnTo>
                          <a:pt x="75" y="44"/>
                        </a:lnTo>
                        <a:lnTo>
                          <a:pt x="73" y="44"/>
                        </a:lnTo>
                        <a:lnTo>
                          <a:pt x="73" y="46"/>
                        </a:lnTo>
                        <a:lnTo>
                          <a:pt x="71" y="46"/>
                        </a:lnTo>
                        <a:lnTo>
                          <a:pt x="71" y="48"/>
                        </a:lnTo>
                        <a:lnTo>
                          <a:pt x="69" y="48"/>
                        </a:lnTo>
                        <a:lnTo>
                          <a:pt x="68" y="50"/>
                        </a:lnTo>
                        <a:lnTo>
                          <a:pt x="66" y="50"/>
                        </a:lnTo>
                        <a:lnTo>
                          <a:pt x="66" y="52"/>
                        </a:lnTo>
                        <a:lnTo>
                          <a:pt x="62" y="54"/>
                        </a:lnTo>
                        <a:lnTo>
                          <a:pt x="58" y="55"/>
                        </a:lnTo>
                        <a:lnTo>
                          <a:pt x="54" y="59"/>
                        </a:lnTo>
                        <a:lnTo>
                          <a:pt x="50" y="61"/>
                        </a:lnTo>
                        <a:lnTo>
                          <a:pt x="46" y="63"/>
                        </a:lnTo>
                        <a:lnTo>
                          <a:pt x="45" y="65"/>
                        </a:lnTo>
                        <a:lnTo>
                          <a:pt x="41" y="65"/>
                        </a:lnTo>
                        <a:lnTo>
                          <a:pt x="39" y="67"/>
                        </a:lnTo>
                        <a:lnTo>
                          <a:pt x="35" y="69"/>
                        </a:lnTo>
                        <a:lnTo>
                          <a:pt x="33" y="71"/>
                        </a:lnTo>
                        <a:lnTo>
                          <a:pt x="29" y="73"/>
                        </a:lnTo>
                        <a:lnTo>
                          <a:pt x="27" y="73"/>
                        </a:lnTo>
                        <a:lnTo>
                          <a:pt x="25" y="75"/>
                        </a:lnTo>
                        <a:lnTo>
                          <a:pt x="21" y="75"/>
                        </a:lnTo>
                        <a:lnTo>
                          <a:pt x="20" y="77"/>
                        </a:lnTo>
                        <a:lnTo>
                          <a:pt x="18" y="77"/>
                        </a:lnTo>
                        <a:lnTo>
                          <a:pt x="16" y="77"/>
                        </a:lnTo>
                        <a:lnTo>
                          <a:pt x="14" y="78"/>
                        </a:lnTo>
                        <a:lnTo>
                          <a:pt x="12" y="78"/>
                        </a:lnTo>
                        <a:lnTo>
                          <a:pt x="10" y="78"/>
                        </a:lnTo>
                        <a:lnTo>
                          <a:pt x="8" y="78"/>
                        </a:lnTo>
                        <a:lnTo>
                          <a:pt x="6" y="80"/>
                        </a:lnTo>
                        <a:lnTo>
                          <a:pt x="4" y="78"/>
                        </a:lnTo>
                        <a:lnTo>
                          <a:pt x="2" y="78"/>
                        </a:lnTo>
                        <a:lnTo>
                          <a:pt x="2" y="77"/>
                        </a:lnTo>
                        <a:lnTo>
                          <a:pt x="2" y="75"/>
                        </a:lnTo>
                        <a:lnTo>
                          <a:pt x="2" y="73"/>
                        </a:lnTo>
                        <a:lnTo>
                          <a:pt x="0" y="73"/>
                        </a:lnTo>
                        <a:lnTo>
                          <a:pt x="0" y="71"/>
                        </a:lnTo>
                        <a:lnTo>
                          <a:pt x="0" y="69"/>
                        </a:lnTo>
                        <a:lnTo>
                          <a:pt x="0" y="67"/>
                        </a:lnTo>
                        <a:lnTo>
                          <a:pt x="0" y="65"/>
                        </a:lnTo>
                        <a:lnTo>
                          <a:pt x="2" y="65"/>
                        </a:lnTo>
                        <a:lnTo>
                          <a:pt x="2" y="63"/>
                        </a:lnTo>
                        <a:lnTo>
                          <a:pt x="2" y="61"/>
                        </a:lnTo>
                        <a:lnTo>
                          <a:pt x="2" y="59"/>
                        </a:lnTo>
                        <a:lnTo>
                          <a:pt x="2" y="57"/>
                        </a:lnTo>
                        <a:lnTo>
                          <a:pt x="2" y="55"/>
                        </a:lnTo>
                        <a:lnTo>
                          <a:pt x="2" y="54"/>
                        </a:lnTo>
                        <a:lnTo>
                          <a:pt x="4" y="54"/>
                        </a:lnTo>
                        <a:close/>
                      </a:path>
                    </a:pathLst>
                  </a:custGeom>
                  <a:solidFill>
                    <a:srgbClr val="F7A8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72" name="Freeform 65"/>
                  <p:cNvSpPr>
                    <a:spLocks noChangeAspect="1"/>
                  </p:cNvSpPr>
                  <p:nvPr/>
                </p:nvSpPr>
                <p:spPr bwMode="auto">
                  <a:xfrm>
                    <a:off x="4421" y="2973"/>
                    <a:ext cx="112" cy="69"/>
                  </a:xfrm>
                  <a:custGeom>
                    <a:avLst/>
                    <a:gdLst>
                      <a:gd name="T0" fmla="*/ 96 w 112"/>
                      <a:gd name="T1" fmla="*/ 9 h 69"/>
                      <a:gd name="T2" fmla="*/ 92 w 112"/>
                      <a:gd name="T3" fmla="*/ 11 h 69"/>
                      <a:gd name="T4" fmla="*/ 88 w 112"/>
                      <a:gd name="T5" fmla="*/ 13 h 69"/>
                      <a:gd name="T6" fmla="*/ 85 w 112"/>
                      <a:gd name="T7" fmla="*/ 15 h 69"/>
                      <a:gd name="T8" fmla="*/ 81 w 112"/>
                      <a:gd name="T9" fmla="*/ 17 h 69"/>
                      <a:gd name="T10" fmla="*/ 75 w 112"/>
                      <a:gd name="T11" fmla="*/ 19 h 69"/>
                      <a:gd name="T12" fmla="*/ 69 w 112"/>
                      <a:gd name="T13" fmla="*/ 23 h 69"/>
                      <a:gd name="T14" fmla="*/ 62 w 112"/>
                      <a:gd name="T15" fmla="*/ 25 h 69"/>
                      <a:gd name="T16" fmla="*/ 56 w 112"/>
                      <a:gd name="T17" fmla="*/ 28 h 69"/>
                      <a:gd name="T18" fmla="*/ 48 w 112"/>
                      <a:gd name="T19" fmla="*/ 30 h 69"/>
                      <a:gd name="T20" fmla="*/ 41 w 112"/>
                      <a:gd name="T21" fmla="*/ 34 h 69"/>
                      <a:gd name="T22" fmla="*/ 33 w 112"/>
                      <a:gd name="T23" fmla="*/ 36 h 69"/>
                      <a:gd name="T24" fmla="*/ 25 w 112"/>
                      <a:gd name="T25" fmla="*/ 40 h 69"/>
                      <a:gd name="T26" fmla="*/ 17 w 112"/>
                      <a:gd name="T27" fmla="*/ 42 h 69"/>
                      <a:gd name="T28" fmla="*/ 10 w 112"/>
                      <a:gd name="T29" fmla="*/ 44 h 69"/>
                      <a:gd name="T30" fmla="*/ 6 w 112"/>
                      <a:gd name="T31" fmla="*/ 44 h 69"/>
                      <a:gd name="T32" fmla="*/ 4 w 112"/>
                      <a:gd name="T33" fmla="*/ 46 h 69"/>
                      <a:gd name="T34" fmla="*/ 2 w 112"/>
                      <a:gd name="T35" fmla="*/ 50 h 69"/>
                      <a:gd name="T36" fmla="*/ 2 w 112"/>
                      <a:gd name="T37" fmla="*/ 53 h 69"/>
                      <a:gd name="T38" fmla="*/ 0 w 112"/>
                      <a:gd name="T39" fmla="*/ 55 h 69"/>
                      <a:gd name="T40" fmla="*/ 0 w 112"/>
                      <a:gd name="T41" fmla="*/ 59 h 69"/>
                      <a:gd name="T42" fmla="*/ 0 w 112"/>
                      <a:gd name="T43" fmla="*/ 63 h 69"/>
                      <a:gd name="T44" fmla="*/ 0 w 112"/>
                      <a:gd name="T45" fmla="*/ 67 h 69"/>
                      <a:gd name="T46" fmla="*/ 4 w 112"/>
                      <a:gd name="T47" fmla="*/ 67 h 69"/>
                      <a:gd name="T48" fmla="*/ 6 w 112"/>
                      <a:gd name="T49" fmla="*/ 69 h 69"/>
                      <a:gd name="T50" fmla="*/ 8 w 112"/>
                      <a:gd name="T51" fmla="*/ 67 h 69"/>
                      <a:gd name="T52" fmla="*/ 12 w 112"/>
                      <a:gd name="T53" fmla="*/ 67 h 69"/>
                      <a:gd name="T54" fmla="*/ 16 w 112"/>
                      <a:gd name="T55" fmla="*/ 65 h 69"/>
                      <a:gd name="T56" fmla="*/ 19 w 112"/>
                      <a:gd name="T57" fmla="*/ 65 h 69"/>
                      <a:gd name="T58" fmla="*/ 23 w 112"/>
                      <a:gd name="T59" fmla="*/ 63 h 69"/>
                      <a:gd name="T60" fmla="*/ 27 w 112"/>
                      <a:gd name="T61" fmla="*/ 59 h 69"/>
                      <a:gd name="T62" fmla="*/ 33 w 112"/>
                      <a:gd name="T63" fmla="*/ 57 h 69"/>
                      <a:gd name="T64" fmla="*/ 39 w 112"/>
                      <a:gd name="T65" fmla="*/ 55 h 69"/>
                      <a:gd name="T66" fmla="*/ 42 w 112"/>
                      <a:gd name="T67" fmla="*/ 51 h 69"/>
                      <a:gd name="T68" fmla="*/ 50 w 112"/>
                      <a:gd name="T69" fmla="*/ 48 h 69"/>
                      <a:gd name="T70" fmla="*/ 56 w 112"/>
                      <a:gd name="T71" fmla="*/ 44 h 69"/>
                      <a:gd name="T72" fmla="*/ 60 w 112"/>
                      <a:gd name="T73" fmla="*/ 42 h 69"/>
                      <a:gd name="T74" fmla="*/ 62 w 112"/>
                      <a:gd name="T75" fmla="*/ 40 h 69"/>
                      <a:gd name="T76" fmla="*/ 64 w 112"/>
                      <a:gd name="T77" fmla="*/ 38 h 69"/>
                      <a:gd name="T78" fmla="*/ 65 w 112"/>
                      <a:gd name="T79" fmla="*/ 36 h 69"/>
                      <a:gd name="T80" fmla="*/ 69 w 112"/>
                      <a:gd name="T81" fmla="*/ 34 h 69"/>
                      <a:gd name="T82" fmla="*/ 73 w 112"/>
                      <a:gd name="T83" fmla="*/ 32 h 69"/>
                      <a:gd name="T84" fmla="*/ 75 w 112"/>
                      <a:gd name="T85" fmla="*/ 30 h 69"/>
                      <a:gd name="T86" fmla="*/ 79 w 112"/>
                      <a:gd name="T87" fmla="*/ 26 h 69"/>
                      <a:gd name="T88" fmla="*/ 81 w 112"/>
                      <a:gd name="T89" fmla="*/ 25 h 69"/>
                      <a:gd name="T90" fmla="*/ 85 w 112"/>
                      <a:gd name="T91" fmla="*/ 23 h 69"/>
                      <a:gd name="T92" fmla="*/ 88 w 112"/>
                      <a:gd name="T93" fmla="*/ 21 h 69"/>
                      <a:gd name="T94" fmla="*/ 90 w 112"/>
                      <a:gd name="T95" fmla="*/ 17 h 69"/>
                      <a:gd name="T96" fmla="*/ 94 w 112"/>
                      <a:gd name="T97" fmla="*/ 15 h 69"/>
                      <a:gd name="T98" fmla="*/ 98 w 112"/>
                      <a:gd name="T99" fmla="*/ 13 h 69"/>
                      <a:gd name="T100" fmla="*/ 100 w 112"/>
                      <a:gd name="T101" fmla="*/ 11 h 69"/>
                      <a:gd name="T102" fmla="*/ 104 w 112"/>
                      <a:gd name="T103" fmla="*/ 9 h 69"/>
                      <a:gd name="T104" fmla="*/ 106 w 112"/>
                      <a:gd name="T105" fmla="*/ 7 h 69"/>
                      <a:gd name="T106" fmla="*/ 108 w 112"/>
                      <a:gd name="T107" fmla="*/ 5 h 69"/>
                      <a:gd name="T108" fmla="*/ 110 w 112"/>
                      <a:gd name="T109" fmla="*/ 3 h 69"/>
                      <a:gd name="T110" fmla="*/ 112 w 112"/>
                      <a:gd name="T111" fmla="*/ 2 h 69"/>
                      <a:gd name="T112" fmla="*/ 110 w 112"/>
                      <a:gd name="T113" fmla="*/ 0 h 69"/>
                      <a:gd name="T114" fmla="*/ 108 w 112"/>
                      <a:gd name="T115" fmla="*/ 2 h 69"/>
                      <a:gd name="T116" fmla="*/ 106 w 112"/>
                      <a:gd name="T117" fmla="*/ 3 h 69"/>
                      <a:gd name="T118" fmla="*/ 102 w 112"/>
                      <a:gd name="T119" fmla="*/ 5 h 69"/>
                      <a:gd name="T120" fmla="*/ 98 w 112"/>
                      <a:gd name="T121" fmla="*/ 7 h 69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w 112"/>
                      <a:gd name="T184" fmla="*/ 0 h 69"/>
                      <a:gd name="T185" fmla="*/ 112 w 112"/>
                      <a:gd name="T186" fmla="*/ 69 h 69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T183" t="T184" r="T185" b="T186"/>
                    <a:pathLst>
                      <a:path w="112" h="69">
                        <a:moveTo>
                          <a:pt x="96" y="7"/>
                        </a:moveTo>
                        <a:lnTo>
                          <a:pt x="96" y="9"/>
                        </a:lnTo>
                        <a:lnTo>
                          <a:pt x="94" y="9"/>
                        </a:lnTo>
                        <a:lnTo>
                          <a:pt x="92" y="11"/>
                        </a:lnTo>
                        <a:lnTo>
                          <a:pt x="90" y="11"/>
                        </a:lnTo>
                        <a:lnTo>
                          <a:pt x="88" y="13"/>
                        </a:lnTo>
                        <a:lnTo>
                          <a:pt x="87" y="13"/>
                        </a:lnTo>
                        <a:lnTo>
                          <a:pt x="85" y="15"/>
                        </a:lnTo>
                        <a:lnTo>
                          <a:pt x="83" y="15"/>
                        </a:lnTo>
                        <a:lnTo>
                          <a:pt x="81" y="17"/>
                        </a:lnTo>
                        <a:lnTo>
                          <a:pt x="77" y="19"/>
                        </a:lnTo>
                        <a:lnTo>
                          <a:pt x="75" y="19"/>
                        </a:lnTo>
                        <a:lnTo>
                          <a:pt x="71" y="21"/>
                        </a:lnTo>
                        <a:lnTo>
                          <a:pt x="69" y="23"/>
                        </a:lnTo>
                        <a:lnTo>
                          <a:pt x="65" y="25"/>
                        </a:lnTo>
                        <a:lnTo>
                          <a:pt x="62" y="25"/>
                        </a:lnTo>
                        <a:lnTo>
                          <a:pt x="58" y="26"/>
                        </a:lnTo>
                        <a:lnTo>
                          <a:pt x="56" y="28"/>
                        </a:lnTo>
                        <a:lnTo>
                          <a:pt x="52" y="30"/>
                        </a:lnTo>
                        <a:lnTo>
                          <a:pt x="48" y="30"/>
                        </a:lnTo>
                        <a:lnTo>
                          <a:pt x="44" y="32"/>
                        </a:lnTo>
                        <a:lnTo>
                          <a:pt x="41" y="34"/>
                        </a:lnTo>
                        <a:lnTo>
                          <a:pt x="37" y="36"/>
                        </a:lnTo>
                        <a:lnTo>
                          <a:pt x="33" y="36"/>
                        </a:lnTo>
                        <a:lnTo>
                          <a:pt x="29" y="38"/>
                        </a:lnTo>
                        <a:lnTo>
                          <a:pt x="25" y="40"/>
                        </a:lnTo>
                        <a:lnTo>
                          <a:pt x="21" y="40"/>
                        </a:lnTo>
                        <a:lnTo>
                          <a:pt x="17" y="42"/>
                        </a:lnTo>
                        <a:lnTo>
                          <a:pt x="14" y="42"/>
                        </a:lnTo>
                        <a:lnTo>
                          <a:pt x="10" y="44"/>
                        </a:lnTo>
                        <a:lnTo>
                          <a:pt x="8" y="44"/>
                        </a:lnTo>
                        <a:lnTo>
                          <a:pt x="6" y="44"/>
                        </a:lnTo>
                        <a:lnTo>
                          <a:pt x="6" y="46"/>
                        </a:lnTo>
                        <a:lnTo>
                          <a:pt x="4" y="46"/>
                        </a:lnTo>
                        <a:lnTo>
                          <a:pt x="4" y="48"/>
                        </a:lnTo>
                        <a:lnTo>
                          <a:pt x="2" y="50"/>
                        </a:lnTo>
                        <a:lnTo>
                          <a:pt x="2" y="51"/>
                        </a:lnTo>
                        <a:lnTo>
                          <a:pt x="2" y="53"/>
                        </a:lnTo>
                        <a:lnTo>
                          <a:pt x="2" y="55"/>
                        </a:lnTo>
                        <a:lnTo>
                          <a:pt x="0" y="55"/>
                        </a:lnTo>
                        <a:lnTo>
                          <a:pt x="0" y="57"/>
                        </a:lnTo>
                        <a:lnTo>
                          <a:pt x="0" y="59"/>
                        </a:lnTo>
                        <a:lnTo>
                          <a:pt x="0" y="61"/>
                        </a:lnTo>
                        <a:lnTo>
                          <a:pt x="0" y="63"/>
                        </a:lnTo>
                        <a:lnTo>
                          <a:pt x="0" y="65"/>
                        </a:lnTo>
                        <a:lnTo>
                          <a:pt x="0" y="67"/>
                        </a:lnTo>
                        <a:lnTo>
                          <a:pt x="2" y="67"/>
                        </a:lnTo>
                        <a:lnTo>
                          <a:pt x="4" y="67"/>
                        </a:lnTo>
                        <a:lnTo>
                          <a:pt x="4" y="69"/>
                        </a:lnTo>
                        <a:lnTo>
                          <a:pt x="6" y="69"/>
                        </a:lnTo>
                        <a:lnTo>
                          <a:pt x="6" y="67"/>
                        </a:lnTo>
                        <a:lnTo>
                          <a:pt x="8" y="67"/>
                        </a:lnTo>
                        <a:lnTo>
                          <a:pt x="10" y="67"/>
                        </a:lnTo>
                        <a:lnTo>
                          <a:pt x="12" y="67"/>
                        </a:lnTo>
                        <a:lnTo>
                          <a:pt x="14" y="67"/>
                        </a:lnTo>
                        <a:lnTo>
                          <a:pt x="16" y="65"/>
                        </a:lnTo>
                        <a:lnTo>
                          <a:pt x="17" y="65"/>
                        </a:lnTo>
                        <a:lnTo>
                          <a:pt x="19" y="65"/>
                        </a:lnTo>
                        <a:lnTo>
                          <a:pt x="21" y="63"/>
                        </a:lnTo>
                        <a:lnTo>
                          <a:pt x="23" y="63"/>
                        </a:lnTo>
                        <a:lnTo>
                          <a:pt x="25" y="61"/>
                        </a:lnTo>
                        <a:lnTo>
                          <a:pt x="27" y="59"/>
                        </a:lnTo>
                        <a:lnTo>
                          <a:pt x="29" y="59"/>
                        </a:lnTo>
                        <a:lnTo>
                          <a:pt x="33" y="57"/>
                        </a:lnTo>
                        <a:lnTo>
                          <a:pt x="35" y="55"/>
                        </a:lnTo>
                        <a:lnTo>
                          <a:pt x="39" y="55"/>
                        </a:lnTo>
                        <a:lnTo>
                          <a:pt x="41" y="53"/>
                        </a:lnTo>
                        <a:lnTo>
                          <a:pt x="42" y="51"/>
                        </a:lnTo>
                        <a:lnTo>
                          <a:pt x="46" y="50"/>
                        </a:lnTo>
                        <a:lnTo>
                          <a:pt x="50" y="48"/>
                        </a:lnTo>
                        <a:lnTo>
                          <a:pt x="52" y="46"/>
                        </a:lnTo>
                        <a:lnTo>
                          <a:pt x="56" y="44"/>
                        </a:lnTo>
                        <a:lnTo>
                          <a:pt x="58" y="42"/>
                        </a:lnTo>
                        <a:lnTo>
                          <a:pt x="60" y="42"/>
                        </a:lnTo>
                        <a:lnTo>
                          <a:pt x="60" y="40"/>
                        </a:lnTo>
                        <a:lnTo>
                          <a:pt x="62" y="40"/>
                        </a:lnTo>
                        <a:lnTo>
                          <a:pt x="62" y="38"/>
                        </a:lnTo>
                        <a:lnTo>
                          <a:pt x="64" y="38"/>
                        </a:lnTo>
                        <a:lnTo>
                          <a:pt x="65" y="38"/>
                        </a:lnTo>
                        <a:lnTo>
                          <a:pt x="65" y="36"/>
                        </a:lnTo>
                        <a:lnTo>
                          <a:pt x="67" y="36"/>
                        </a:lnTo>
                        <a:lnTo>
                          <a:pt x="69" y="34"/>
                        </a:lnTo>
                        <a:lnTo>
                          <a:pt x="71" y="32"/>
                        </a:lnTo>
                        <a:lnTo>
                          <a:pt x="73" y="32"/>
                        </a:lnTo>
                        <a:lnTo>
                          <a:pt x="73" y="30"/>
                        </a:lnTo>
                        <a:lnTo>
                          <a:pt x="75" y="30"/>
                        </a:lnTo>
                        <a:lnTo>
                          <a:pt x="77" y="28"/>
                        </a:lnTo>
                        <a:lnTo>
                          <a:pt x="79" y="26"/>
                        </a:lnTo>
                        <a:lnTo>
                          <a:pt x="81" y="26"/>
                        </a:lnTo>
                        <a:lnTo>
                          <a:pt x="81" y="25"/>
                        </a:lnTo>
                        <a:lnTo>
                          <a:pt x="83" y="25"/>
                        </a:lnTo>
                        <a:lnTo>
                          <a:pt x="85" y="23"/>
                        </a:lnTo>
                        <a:lnTo>
                          <a:pt x="87" y="21"/>
                        </a:lnTo>
                        <a:lnTo>
                          <a:pt x="88" y="21"/>
                        </a:lnTo>
                        <a:lnTo>
                          <a:pt x="90" y="19"/>
                        </a:lnTo>
                        <a:lnTo>
                          <a:pt x="90" y="17"/>
                        </a:lnTo>
                        <a:lnTo>
                          <a:pt x="92" y="17"/>
                        </a:lnTo>
                        <a:lnTo>
                          <a:pt x="94" y="15"/>
                        </a:lnTo>
                        <a:lnTo>
                          <a:pt x="96" y="13"/>
                        </a:lnTo>
                        <a:lnTo>
                          <a:pt x="98" y="13"/>
                        </a:lnTo>
                        <a:lnTo>
                          <a:pt x="98" y="11"/>
                        </a:lnTo>
                        <a:lnTo>
                          <a:pt x="100" y="11"/>
                        </a:lnTo>
                        <a:lnTo>
                          <a:pt x="102" y="9"/>
                        </a:lnTo>
                        <a:lnTo>
                          <a:pt x="104" y="9"/>
                        </a:lnTo>
                        <a:lnTo>
                          <a:pt x="104" y="7"/>
                        </a:lnTo>
                        <a:lnTo>
                          <a:pt x="106" y="7"/>
                        </a:lnTo>
                        <a:lnTo>
                          <a:pt x="106" y="5"/>
                        </a:lnTo>
                        <a:lnTo>
                          <a:pt x="108" y="5"/>
                        </a:lnTo>
                        <a:lnTo>
                          <a:pt x="108" y="3"/>
                        </a:lnTo>
                        <a:lnTo>
                          <a:pt x="110" y="3"/>
                        </a:lnTo>
                        <a:lnTo>
                          <a:pt x="110" y="2"/>
                        </a:lnTo>
                        <a:lnTo>
                          <a:pt x="112" y="2"/>
                        </a:lnTo>
                        <a:lnTo>
                          <a:pt x="112" y="0"/>
                        </a:lnTo>
                        <a:lnTo>
                          <a:pt x="110" y="0"/>
                        </a:lnTo>
                        <a:lnTo>
                          <a:pt x="110" y="2"/>
                        </a:lnTo>
                        <a:lnTo>
                          <a:pt x="108" y="2"/>
                        </a:lnTo>
                        <a:lnTo>
                          <a:pt x="106" y="2"/>
                        </a:lnTo>
                        <a:lnTo>
                          <a:pt x="106" y="3"/>
                        </a:lnTo>
                        <a:lnTo>
                          <a:pt x="104" y="3"/>
                        </a:lnTo>
                        <a:lnTo>
                          <a:pt x="102" y="5"/>
                        </a:lnTo>
                        <a:lnTo>
                          <a:pt x="100" y="5"/>
                        </a:lnTo>
                        <a:lnTo>
                          <a:pt x="98" y="7"/>
                        </a:lnTo>
                        <a:lnTo>
                          <a:pt x="96" y="7"/>
                        </a:lnTo>
                        <a:close/>
                      </a:path>
                    </a:pathLst>
                  </a:custGeom>
                  <a:solidFill>
                    <a:srgbClr val="FFB08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27673" name="Freeform 66"/>
                  <p:cNvSpPr>
                    <a:spLocks noChangeAspect="1"/>
                  </p:cNvSpPr>
                  <p:nvPr/>
                </p:nvSpPr>
                <p:spPr bwMode="auto">
                  <a:xfrm>
                    <a:off x="4103" y="2439"/>
                    <a:ext cx="562" cy="766"/>
                  </a:xfrm>
                  <a:custGeom>
                    <a:avLst/>
                    <a:gdLst>
                      <a:gd name="T0" fmla="*/ 96 w 562"/>
                      <a:gd name="T1" fmla="*/ 19 h 766"/>
                      <a:gd name="T2" fmla="*/ 115 w 562"/>
                      <a:gd name="T3" fmla="*/ 71 h 766"/>
                      <a:gd name="T4" fmla="*/ 138 w 562"/>
                      <a:gd name="T5" fmla="*/ 142 h 766"/>
                      <a:gd name="T6" fmla="*/ 165 w 562"/>
                      <a:gd name="T7" fmla="*/ 224 h 766"/>
                      <a:gd name="T8" fmla="*/ 195 w 562"/>
                      <a:gd name="T9" fmla="*/ 320 h 766"/>
                      <a:gd name="T10" fmla="*/ 234 w 562"/>
                      <a:gd name="T11" fmla="*/ 424 h 766"/>
                      <a:gd name="T12" fmla="*/ 270 w 562"/>
                      <a:gd name="T13" fmla="*/ 514 h 766"/>
                      <a:gd name="T14" fmla="*/ 299 w 562"/>
                      <a:gd name="T15" fmla="*/ 566 h 766"/>
                      <a:gd name="T16" fmla="*/ 309 w 562"/>
                      <a:gd name="T17" fmla="*/ 574 h 766"/>
                      <a:gd name="T18" fmla="*/ 322 w 562"/>
                      <a:gd name="T19" fmla="*/ 576 h 766"/>
                      <a:gd name="T20" fmla="*/ 339 w 562"/>
                      <a:gd name="T21" fmla="*/ 572 h 766"/>
                      <a:gd name="T22" fmla="*/ 366 w 562"/>
                      <a:gd name="T23" fmla="*/ 562 h 766"/>
                      <a:gd name="T24" fmla="*/ 399 w 562"/>
                      <a:gd name="T25" fmla="*/ 547 h 766"/>
                      <a:gd name="T26" fmla="*/ 437 w 562"/>
                      <a:gd name="T27" fmla="*/ 528 h 766"/>
                      <a:gd name="T28" fmla="*/ 466 w 562"/>
                      <a:gd name="T29" fmla="*/ 512 h 766"/>
                      <a:gd name="T30" fmla="*/ 485 w 562"/>
                      <a:gd name="T31" fmla="*/ 505 h 766"/>
                      <a:gd name="T32" fmla="*/ 501 w 562"/>
                      <a:gd name="T33" fmla="*/ 501 h 766"/>
                      <a:gd name="T34" fmla="*/ 516 w 562"/>
                      <a:gd name="T35" fmla="*/ 501 h 766"/>
                      <a:gd name="T36" fmla="*/ 529 w 562"/>
                      <a:gd name="T37" fmla="*/ 497 h 766"/>
                      <a:gd name="T38" fmla="*/ 545 w 562"/>
                      <a:gd name="T39" fmla="*/ 497 h 766"/>
                      <a:gd name="T40" fmla="*/ 560 w 562"/>
                      <a:gd name="T41" fmla="*/ 503 h 766"/>
                      <a:gd name="T42" fmla="*/ 562 w 562"/>
                      <a:gd name="T43" fmla="*/ 518 h 766"/>
                      <a:gd name="T44" fmla="*/ 554 w 562"/>
                      <a:gd name="T45" fmla="*/ 530 h 766"/>
                      <a:gd name="T46" fmla="*/ 541 w 562"/>
                      <a:gd name="T47" fmla="*/ 534 h 766"/>
                      <a:gd name="T48" fmla="*/ 527 w 562"/>
                      <a:gd name="T49" fmla="*/ 536 h 766"/>
                      <a:gd name="T50" fmla="*/ 520 w 562"/>
                      <a:gd name="T51" fmla="*/ 547 h 766"/>
                      <a:gd name="T52" fmla="*/ 506 w 562"/>
                      <a:gd name="T53" fmla="*/ 549 h 766"/>
                      <a:gd name="T54" fmla="*/ 502 w 562"/>
                      <a:gd name="T55" fmla="*/ 560 h 766"/>
                      <a:gd name="T56" fmla="*/ 489 w 562"/>
                      <a:gd name="T57" fmla="*/ 566 h 766"/>
                      <a:gd name="T58" fmla="*/ 483 w 562"/>
                      <a:gd name="T59" fmla="*/ 578 h 766"/>
                      <a:gd name="T60" fmla="*/ 474 w 562"/>
                      <a:gd name="T61" fmla="*/ 587 h 766"/>
                      <a:gd name="T62" fmla="*/ 458 w 562"/>
                      <a:gd name="T63" fmla="*/ 591 h 766"/>
                      <a:gd name="T64" fmla="*/ 447 w 562"/>
                      <a:gd name="T65" fmla="*/ 595 h 766"/>
                      <a:gd name="T66" fmla="*/ 445 w 562"/>
                      <a:gd name="T67" fmla="*/ 608 h 766"/>
                      <a:gd name="T68" fmla="*/ 435 w 562"/>
                      <a:gd name="T69" fmla="*/ 622 h 766"/>
                      <a:gd name="T70" fmla="*/ 420 w 562"/>
                      <a:gd name="T71" fmla="*/ 633 h 766"/>
                      <a:gd name="T72" fmla="*/ 405 w 562"/>
                      <a:gd name="T73" fmla="*/ 643 h 766"/>
                      <a:gd name="T74" fmla="*/ 389 w 562"/>
                      <a:gd name="T75" fmla="*/ 653 h 766"/>
                      <a:gd name="T76" fmla="*/ 374 w 562"/>
                      <a:gd name="T77" fmla="*/ 666 h 766"/>
                      <a:gd name="T78" fmla="*/ 359 w 562"/>
                      <a:gd name="T79" fmla="*/ 685 h 766"/>
                      <a:gd name="T80" fmla="*/ 347 w 562"/>
                      <a:gd name="T81" fmla="*/ 701 h 766"/>
                      <a:gd name="T82" fmla="*/ 341 w 562"/>
                      <a:gd name="T83" fmla="*/ 716 h 766"/>
                      <a:gd name="T84" fmla="*/ 330 w 562"/>
                      <a:gd name="T85" fmla="*/ 733 h 766"/>
                      <a:gd name="T86" fmla="*/ 314 w 562"/>
                      <a:gd name="T87" fmla="*/ 753 h 766"/>
                      <a:gd name="T88" fmla="*/ 297 w 562"/>
                      <a:gd name="T89" fmla="*/ 766 h 766"/>
                      <a:gd name="T90" fmla="*/ 274 w 562"/>
                      <a:gd name="T91" fmla="*/ 764 h 766"/>
                      <a:gd name="T92" fmla="*/ 253 w 562"/>
                      <a:gd name="T93" fmla="*/ 739 h 766"/>
                      <a:gd name="T94" fmla="*/ 236 w 562"/>
                      <a:gd name="T95" fmla="*/ 705 h 766"/>
                      <a:gd name="T96" fmla="*/ 226 w 562"/>
                      <a:gd name="T97" fmla="*/ 678 h 766"/>
                      <a:gd name="T98" fmla="*/ 217 w 562"/>
                      <a:gd name="T99" fmla="*/ 651 h 766"/>
                      <a:gd name="T100" fmla="*/ 203 w 562"/>
                      <a:gd name="T101" fmla="*/ 620 h 766"/>
                      <a:gd name="T102" fmla="*/ 184 w 562"/>
                      <a:gd name="T103" fmla="*/ 580 h 766"/>
                      <a:gd name="T104" fmla="*/ 159 w 562"/>
                      <a:gd name="T105" fmla="*/ 536 h 766"/>
                      <a:gd name="T106" fmla="*/ 128 w 562"/>
                      <a:gd name="T107" fmla="*/ 489 h 766"/>
                      <a:gd name="T108" fmla="*/ 92 w 562"/>
                      <a:gd name="T109" fmla="*/ 440 h 766"/>
                      <a:gd name="T110" fmla="*/ 55 w 562"/>
                      <a:gd name="T111" fmla="*/ 376 h 766"/>
                      <a:gd name="T112" fmla="*/ 25 w 562"/>
                      <a:gd name="T113" fmla="*/ 303 h 766"/>
                      <a:gd name="T114" fmla="*/ 5 w 562"/>
                      <a:gd name="T115" fmla="*/ 244 h 766"/>
                      <a:gd name="T116" fmla="*/ 88 w 562"/>
                      <a:gd name="T117" fmla="*/ 0 h 76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562"/>
                      <a:gd name="T178" fmla="*/ 0 h 766"/>
                      <a:gd name="T179" fmla="*/ 562 w 562"/>
                      <a:gd name="T180" fmla="*/ 766 h 766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562" h="766">
                        <a:moveTo>
                          <a:pt x="88" y="0"/>
                        </a:moveTo>
                        <a:lnTo>
                          <a:pt x="88" y="2"/>
                        </a:lnTo>
                        <a:lnTo>
                          <a:pt x="88" y="4"/>
                        </a:lnTo>
                        <a:lnTo>
                          <a:pt x="90" y="6"/>
                        </a:lnTo>
                        <a:lnTo>
                          <a:pt x="90" y="8"/>
                        </a:lnTo>
                        <a:lnTo>
                          <a:pt x="92" y="11"/>
                        </a:lnTo>
                        <a:lnTo>
                          <a:pt x="94" y="15"/>
                        </a:lnTo>
                        <a:lnTo>
                          <a:pt x="96" y="19"/>
                        </a:lnTo>
                        <a:lnTo>
                          <a:pt x="98" y="25"/>
                        </a:lnTo>
                        <a:lnTo>
                          <a:pt x="99" y="31"/>
                        </a:lnTo>
                        <a:lnTo>
                          <a:pt x="101" y="36"/>
                        </a:lnTo>
                        <a:lnTo>
                          <a:pt x="103" y="42"/>
                        </a:lnTo>
                        <a:lnTo>
                          <a:pt x="105" y="48"/>
                        </a:lnTo>
                        <a:lnTo>
                          <a:pt x="109" y="56"/>
                        </a:lnTo>
                        <a:lnTo>
                          <a:pt x="111" y="63"/>
                        </a:lnTo>
                        <a:lnTo>
                          <a:pt x="115" y="71"/>
                        </a:lnTo>
                        <a:lnTo>
                          <a:pt x="117" y="79"/>
                        </a:lnTo>
                        <a:lnTo>
                          <a:pt x="121" y="86"/>
                        </a:lnTo>
                        <a:lnTo>
                          <a:pt x="122" y="96"/>
                        </a:lnTo>
                        <a:lnTo>
                          <a:pt x="126" y="104"/>
                        </a:lnTo>
                        <a:lnTo>
                          <a:pt x="128" y="113"/>
                        </a:lnTo>
                        <a:lnTo>
                          <a:pt x="132" y="123"/>
                        </a:lnTo>
                        <a:lnTo>
                          <a:pt x="136" y="132"/>
                        </a:lnTo>
                        <a:lnTo>
                          <a:pt x="138" y="142"/>
                        </a:lnTo>
                        <a:lnTo>
                          <a:pt x="142" y="152"/>
                        </a:lnTo>
                        <a:lnTo>
                          <a:pt x="146" y="163"/>
                        </a:lnTo>
                        <a:lnTo>
                          <a:pt x="149" y="173"/>
                        </a:lnTo>
                        <a:lnTo>
                          <a:pt x="151" y="182"/>
                        </a:lnTo>
                        <a:lnTo>
                          <a:pt x="155" y="194"/>
                        </a:lnTo>
                        <a:lnTo>
                          <a:pt x="157" y="203"/>
                        </a:lnTo>
                        <a:lnTo>
                          <a:pt x="161" y="215"/>
                        </a:lnTo>
                        <a:lnTo>
                          <a:pt x="165" y="224"/>
                        </a:lnTo>
                        <a:lnTo>
                          <a:pt x="167" y="236"/>
                        </a:lnTo>
                        <a:lnTo>
                          <a:pt x="170" y="248"/>
                        </a:lnTo>
                        <a:lnTo>
                          <a:pt x="174" y="259"/>
                        </a:lnTo>
                        <a:lnTo>
                          <a:pt x="178" y="271"/>
                        </a:lnTo>
                        <a:lnTo>
                          <a:pt x="182" y="284"/>
                        </a:lnTo>
                        <a:lnTo>
                          <a:pt x="186" y="296"/>
                        </a:lnTo>
                        <a:lnTo>
                          <a:pt x="190" y="309"/>
                        </a:lnTo>
                        <a:lnTo>
                          <a:pt x="195" y="320"/>
                        </a:lnTo>
                        <a:lnTo>
                          <a:pt x="199" y="334"/>
                        </a:lnTo>
                        <a:lnTo>
                          <a:pt x="203" y="347"/>
                        </a:lnTo>
                        <a:lnTo>
                          <a:pt x="209" y="361"/>
                        </a:lnTo>
                        <a:lnTo>
                          <a:pt x="215" y="374"/>
                        </a:lnTo>
                        <a:lnTo>
                          <a:pt x="218" y="386"/>
                        </a:lnTo>
                        <a:lnTo>
                          <a:pt x="224" y="399"/>
                        </a:lnTo>
                        <a:lnTo>
                          <a:pt x="228" y="413"/>
                        </a:lnTo>
                        <a:lnTo>
                          <a:pt x="234" y="424"/>
                        </a:lnTo>
                        <a:lnTo>
                          <a:pt x="238" y="438"/>
                        </a:lnTo>
                        <a:lnTo>
                          <a:pt x="243" y="449"/>
                        </a:lnTo>
                        <a:lnTo>
                          <a:pt x="247" y="461"/>
                        </a:lnTo>
                        <a:lnTo>
                          <a:pt x="253" y="472"/>
                        </a:lnTo>
                        <a:lnTo>
                          <a:pt x="257" y="484"/>
                        </a:lnTo>
                        <a:lnTo>
                          <a:pt x="263" y="495"/>
                        </a:lnTo>
                        <a:lnTo>
                          <a:pt x="266" y="505"/>
                        </a:lnTo>
                        <a:lnTo>
                          <a:pt x="270" y="514"/>
                        </a:lnTo>
                        <a:lnTo>
                          <a:pt x="276" y="522"/>
                        </a:lnTo>
                        <a:lnTo>
                          <a:pt x="280" y="532"/>
                        </a:lnTo>
                        <a:lnTo>
                          <a:pt x="284" y="539"/>
                        </a:lnTo>
                        <a:lnTo>
                          <a:pt x="288" y="545"/>
                        </a:lnTo>
                        <a:lnTo>
                          <a:pt x="289" y="553"/>
                        </a:lnTo>
                        <a:lnTo>
                          <a:pt x="293" y="557"/>
                        </a:lnTo>
                        <a:lnTo>
                          <a:pt x="297" y="562"/>
                        </a:lnTo>
                        <a:lnTo>
                          <a:pt x="299" y="566"/>
                        </a:lnTo>
                        <a:lnTo>
                          <a:pt x="301" y="566"/>
                        </a:lnTo>
                        <a:lnTo>
                          <a:pt x="301" y="568"/>
                        </a:lnTo>
                        <a:lnTo>
                          <a:pt x="303" y="568"/>
                        </a:lnTo>
                        <a:lnTo>
                          <a:pt x="303" y="570"/>
                        </a:lnTo>
                        <a:lnTo>
                          <a:pt x="305" y="570"/>
                        </a:lnTo>
                        <a:lnTo>
                          <a:pt x="307" y="572"/>
                        </a:lnTo>
                        <a:lnTo>
                          <a:pt x="309" y="572"/>
                        </a:lnTo>
                        <a:lnTo>
                          <a:pt x="309" y="574"/>
                        </a:lnTo>
                        <a:lnTo>
                          <a:pt x="311" y="574"/>
                        </a:lnTo>
                        <a:lnTo>
                          <a:pt x="312" y="574"/>
                        </a:lnTo>
                        <a:lnTo>
                          <a:pt x="312" y="576"/>
                        </a:lnTo>
                        <a:lnTo>
                          <a:pt x="314" y="576"/>
                        </a:lnTo>
                        <a:lnTo>
                          <a:pt x="316" y="576"/>
                        </a:lnTo>
                        <a:lnTo>
                          <a:pt x="318" y="576"/>
                        </a:lnTo>
                        <a:lnTo>
                          <a:pt x="320" y="576"/>
                        </a:lnTo>
                        <a:lnTo>
                          <a:pt x="322" y="576"/>
                        </a:lnTo>
                        <a:lnTo>
                          <a:pt x="324" y="576"/>
                        </a:lnTo>
                        <a:lnTo>
                          <a:pt x="326" y="576"/>
                        </a:lnTo>
                        <a:lnTo>
                          <a:pt x="328" y="576"/>
                        </a:lnTo>
                        <a:lnTo>
                          <a:pt x="330" y="574"/>
                        </a:lnTo>
                        <a:lnTo>
                          <a:pt x="332" y="574"/>
                        </a:lnTo>
                        <a:lnTo>
                          <a:pt x="334" y="574"/>
                        </a:lnTo>
                        <a:lnTo>
                          <a:pt x="335" y="572"/>
                        </a:lnTo>
                        <a:lnTo>
                          <a:pt x="339" y="572"/>
                        </a:lnTo>
                        <a:lnTo>
                          <a:pt x="341" y="572"/>
                        </a:lnTo>
                        <a:lnTo>
                          <a:pt x="345" y="570"/>
                        </a:lnTo>
                        <a:lnTo>
                          <a:pt x="349" y="568"/>
                        </a:lnTo>
                        <a:lnTo>
                          <a:pt x="351" y="568"/>
                        </a:lnTo>
                        <a:lnTo>
                          <a:pt x="355" y="566"/>
                        </a:lnTo>
                        <a:lnTo>
                          <a:pt x="359" y="564"/>
                        </a:lnTo>
                        <a:lnTo>
                          <a:pt x="362" y="564"/>
                        </a:lnTo>
                        <a:lnTo>
                          <a:pt x="366" y="562"/>
                        </a:lnTo>
                        <a:lnTo>
                          <a:pt x="370" y="560"/>
                        </a:lnTo>
                        <a:lnTo>
                          <a:pt x="374" y="559"/>
                        </a:lnTo>
                        <a:lnTo>
                          <a:pt x="378" y="557"/>
                        </a:lnTo>
                        <a:lnTo>
                          <a:pt x="382" y="555"/>
                        </a:lnTo>
                        <a:lnTo>
                          <a:pt x="385" y="553"/>
                        </a:lnTo>
                        <a:lnTo>
                          <a:pt x="391" y="551"/>
                        </a:lnTo>
                        <a:lnTo>
                          <a:pt x="395" y="549"/>
                        </a:lnTo>
                        <a:lnTo>
                          <a:pt x="399" y="547"/>
                        </a:lnTo>
                        <a:lnTo>
                          <a:pt x="405" y="545"/>
                        </a:lnTo>
                        <a:lnTo>
                          <a:pt x="408" y="543"/>
                        </a:lnTo>
                        <a:lnTo>
                          <a:pt x="414" y="539"/>
                        </a:lnTo>
                        <a:lnTo>
                          <a:pt x="418" y="537"/>
                        </a:lnTo>
                        <a:lnTo>
                          <a:pt x="424" y="536"/>
                        </a:lnTo>
                        <a:lnTo>
                          <a:pt x="428" y="532"/>
                        </a:lnTo>
                        <a:lnTo>
                          <a:pt x="433" y="530"/>
                        </a:lnTo>
                        <a:lnTo>
                          <a:pt x="437" y="528"/>
                        </a:lnTo>
                        <a:lnTo>
                          <a:pt x="441" y="526"/>
                        </a:lnTo>
                        <a:lnTo>
                          <a:pt x="447" y="522"/>
                        </a:lnTo>
                        <a:lnTo>
                          <a:pt x="451" y="520"/>
                        </a:lnTo>
                        <a:lnTo>
                          <a:pt x="454" y="518"/>
                        </a:lnTo>
                        <a:lnTo>
                          <a:pt x="456" y="516"/>
                        </a:lnTo>
                        <a:lnTo>
                          <a:pt x="460" y="516"/>
                        </a:lnTo>
                        <a:lnTo>
                          <a:pt x="464" y="514"/>
                        </a:lnTo>
                        <a:lnTo>
                          <a:pt x="466" y="512"/>
                        </a:lnTo>
                        <a:lnTo>
                          <a:pt x="470" y="511"/>
                        </a:lnTo>
                        <a:lnTo>
                          <a:pt x="472" y="511"/>
                        </a:lnTo>
                        <a:lnTo>
                          <a:pt x="474" y="509"/>
                        </a:lnTo>
                        <a:lnTo>
                          <a:pt x="477" y="509"/>
                        </a:lnTo>
                        <a:lnTo>
                          <a:pt x="479" y="507"/>
                        </a:lnTo>
                        <a:lnTo>
                          <a:pt x="481" y="507"/>
                        </a:lnTo>
                        <a:lnTo>
                          <a:pt x="483" y="505"/>
                        </a:lnTo>
                        <a:lnTo>
                          <a:pt x="485" y="505"/>
                        </a:lnTo>
                        <a:lnTo>
                          <a:pt x="487" y="505"/>
                        </a:lnTo>
                        <a:lnTo>
                          <a:pt x="489" y="503"/>
                        </a:lnTo>
                        <a:lnTo>
                          <a:pt x="491" y="503"/>
                        </a:lnTo>
                        <a:lnTo>
                          <a:pt x="493" y="503"/>
                        </a:lnTo>
                        <a:lnTo>
                          <a:pt x="495" y="501"/>
                        </a:lnTo>
                        <a:lnTo>
                          <a:pt x="497" y="501"/>
                        </a:lnTo>
                        <a:lnTo>
                          <a:pt x="499" y="501"/>
                        </a:lnTo>
                        <a:lnTo>
                          <a:pt x="501" y="501"/>
                        </a:lnTo>
                        <a:lnTo>
                          <a:pt x="502" y="501"/>
                        </a:lnTo>
                        <a:lnTo>
                          <a:pt x="504" y="501"/>
                        </a:lnTo>
                        <a:lnTo>
                          <a:pt x="506" y="501"/>
                        </a:lnTo>
                        <a:lnTo>
                          <a:pt x="508" y="501"/>
                        </a:lnTo>
                        <a:lnTo>
                          <a:pt x="510" y="501"/>
                        </a:lnTo>
                        <a:lnTo>
                          <a:pt x="512" y="501"/>
                        </a:lnTo>
                        <a:lnTo>
                          <a:pt x="514" y="501"/>
                        </a:lnTo>
                        <a:lnTo>
                          <a:pt x="516" y="501"/>
                        </a:lnTo>
                        <a:lnTo>
                          <a:pt x="516" y="499"/>
                        </a:lnTo>
                        <a:lnTo>
                          <a:pt x="518" y="499"/>
                        </a:lnTo>
                        <a:lnTo>
                          <a:pt x="520" y="499"/>
                        </a:lnTo>
                        <a:lnTo>
                          <a:pt x="522" y="499"/>
                        </a:lnTo>
                        <a:lnTo>
                          <a:pt x="524" y="499"/>
                        </a:lnTo>
                        <a:lnTo>
                          <a:pt x="525" y="499"/>
                        </a:lnTo>
                        <a:lnTo>
                          <a:pt x="527" y="499"/>
                        </a:lnTo>
                        <a:lnTo>
                          <a:pt x="529" y="497"/>
                        </a:lnTo>
                        <a:lnTo>
                          <a:pt x="531" y="497"/>
                        </a:lnTo>
                        <a:lnTo>
                          <a:pt x="533" y="497"/>
                        </a:lnTo>
                        <a:lnTo>
                          <a:pt x="535" y="497"/>
                        </a:lnTo>
                        <a:lnTo>
                          <a:pt x="537" y="497"/>
                        </a:lnTo>
                        <a:lnTo>
                          <a:pt x="539" y="497"/>
                        </a:lnTo>
                        <a:lnTo>
                          <a:pt x="541" y="497"/>
                        </a:lnTo>
                        <a:lnTo>
                          <a:pt x="543" y="497"/>
                        </a:lnTo>
                        <a:lnTo>
                          <a:pt x="545" y="497"/>
                        </a:lnTo>
                        <a:lnTo>
                          <a:pt x="547" y="497"/>
                        </a:lnTo>
                        <a:lnTo>
                          <a:pt x="548" y="497"/>
                        </a:lnTo>
                        <a:lnTo>
                          <a:pt x="550" y="497"/>
                        </a:lnTo>
                        <a:lnTo>
                          <a:pt x="552" y="497"/>
                        </a:lnTo>
                        <a:lnTo>
                          <a:pt x="554" y="499"/>
                        </a:lnTo>
                        <a:lnTo>
                          <a:pt x="556" y="499"/>
                        </a:lnTo>
                        <a:lnTo>
                          <a:pt x="558" y="501"/>
                        </a:lnTo>
                        <a:lnTo>
                          <a:pt x="560" y="503"/>
                        </a:lnTo>
                        <a:lnTo>
                          <a:pt x="560" y="505"/>
                        </a:lnTo>
                        <a:lnTo>
                          <a:pt x="562" y="507"/>
                        </a:lnTo>
                        <a:lnTo>
                          <a:pt x="562" y="509"/>
                        </a:lnTo>
                        <a:lnTo>
                          <a:pt x="562" y="511"/>
                        </a:lnTo>
                        <a:lnTo>
                          <a:pt x="562" y="512"/>
                        </a:lnTo>
                        <a:lnTo>
                          <a:pt x="562" y="514"/>
                        </a:lnTo>
                        <a:lnTo>
                          <a:pt x="562" y="516"/>
                        </a:lnTo>
                        <a:lnTo>
                          <a:pt x="562" y="518"/>
                        </a:lnTo>
                        <a:lnTo>
                          <a:pt x="562" y="520"/>
                        </a:lnTo>
                        <a:lnTo>
                          <a:pt x="560" y="520"/>
                        </a:lnTo>
                        <a:lnTo>
                          <a:pt x="560" y="522"/>
                        </a:lnTo>
                        <a:lnTo>
                          <a:pt x="560" y="524"/>
                        </a:lnTo>
                        <a:lnTo>
                          <a:pt x="558" y="526"/>
                        </a:lnTo>
                        <a:lnTo>
                          <a:pt x="556" y="528"/>
                        </a:lnTo>
                        <a:lnTo>
                          <a:pt x="554" y="528"/>
                        </a:lnTo>
                        <a:lnTo>
                          <a:pt x="554" y="530"/>
                        </a:lnTo>
                        <a:lnTo>
                          <a:pt x="552" y="530"/>
                        </a:lnTo>
                        <a:lnTo>
                          <a:pt x="550" y="530"/>
                        </a:lnTo>
                        <a:lnTo>
                          <a:pt x="548" y="530"/>
                        </a:lnTo>
                        <a:lnTo>
                          <a:pt x="547" y="530"/>
                        </a:lnTo>
                        <a:lnTo>
                          <a:pt x="545" y="530"/>
                        </a:lnTo>
                        <a:lnTo>
                          <a:pt x="543" y="530"/>
                        </a:lnTo>
                        <a:lnTo>
                          <a:pt x="543" y="532"/>
                        </a:lnTo>
                        <a:lnTo>
                          <a:pt x="541" y="534"/>
                        </a:lnTo>
                        <a:lnTo>
                          <a:pt x="539" y="534"/>
                        </a:lnTo>
                        <a:lnTo>
                          <a:pt x="539" y="536"/>
                        </a:lnTo>
                        <a:lnTo>
                          <a:pt x="537" y="536"/>
                        </a:lnTo>
                        <a:lnTo>
                          <a:pt x="535" y="536"/>
                        </a:lnTo>
                        <a:lnTo>
                          <a:pt x="533" y="536"/>
                        </a:lnTo>
                        <a:lnTo>
                          <a:pt x="531" y="536"/>
                        </a:lnTo>
                        <a:lnTo>
                          <a:pt x="529" y="536"/>
                        </a:lnTo>
                        <a:lnTo>
                          <a:pt x="527" y="536"/>
                        </a:lnTo>
                        <a:lnTo>
                          <a:pt x="527" y="537"/>
                        </a:lnTo>
                        <a:lnTo>
                          <a:pt x="527" y="539"/>
                        </a:lnTo>
                        <a:lnTo>
                          <a:pt x="525" y="541"/>
                        </a:lnTo>
                        <a:lnTo>
                          <a:pt x="525" y="543"/>
                        </a:lnTo>
                        <a:lnTo>
                          <a:pt x="524" y="543"/>
                        </a:lnTo>
                        <a:lnTo>
                          <a:pt x="524" y="545"/>
                        </a:lnTo>
                        <a:lnTo>
                          <a:pt x="522" y="545"/>
                        </a:lnTo>
                        <a:lnTo>
                          <a:pt x="520" y="547"/>
                        </a:lnTo>
                        <a:lnTo>
                          <a:pt x="518" y="547"/>
                        </a:lnTo>
                        <a:lnTo>
                          <a:pt x="518" y="549"/>
                        </a:lnTo>
                        <a:lnTo>
                          <a:pt x="516" y="549"/>
                        </a:lnTo>
                        <a:lnTo>
                          <a:pt x="514" y="549"/>
                        </a:lnTo>
                        <a:lnTo>
                          <a:pt x="512" y="549"/>
                        </a:lnTo>
                        <a:lnTo>
                          <a:pt x="510" y="549"/>
                        </a:lnTo>
                        <a:lnTo>
                          <a:pt x="508" y="549"/>
                        </a:lnTo>
                        <a:lnTo>
                          <a:pt x="506" y="549"/>
                        </a:lnTo>
                        <a:lnTo>
                          <a:pt x="504" y="549"/>
                        </a:lnTo>
                        <a:lnTo>
                          <a:pt x="504" y="551"/>
                        </a:lnTo>
                        <a:lnTo>
                          <a:pt x="504" y="553"/>
                        </a:lnTo>
                        <a:lnTo>
                          <a:pt x="504" y="555"/>
                        </a:lnTo>
                        <a:lnTo>
                          <a:pt x="504" y="557"/>
                        </a:lnTo>
                        <a:lnTo>
                          <a:pt x="504" y="559"/>
                        </a:lnTo>
                        <a:lnTo>
                          <a:pt x="502" y="559"/>
                        </a:lnTo>
                        <a:lnTo>
                          <a:pt x="502" y="560"/>
                        </a:lnTo>
                        <a:lnTo>
                          <a:pt x="501" y="560"/>
                        </a:lnTo>
                        <a:lnTo>
                          <a:pt x="501" y="562"/>
                        </a:lnTo>
                        <a:lnTo>
                          <a:pt x="499" y="562"/>
                        </a:lnTo>
                        <a:lnTo>
                          <a:pt x="497" y="564"/>
                        </a:lnTo>
                        <a:lnTo>
                          <a:pt x="495" y="564"/>
                        </a:lnTo>
                        <a:lnTo>
                          <a:pt x="493" y="564"/>
                        </a:lnTo>
                        <a:lnTo>
                          <a:pt x="491" y="564"/>
                        </a:lnTo>
                        <a:lnTo>
                          <a:pt x="489" y="566"/>
                        </a:lnTo>
                        <a:lnTo>
                          <a:pt x="489" y="568"/>
                        </a:lnTo>
                        <a:lnTo>
                          <a:pt x="489" y="570"/>
                        </a:lnTo>
                        <a:lnTo>
                          <a:pt x="487" y="570"/>
                        </a:lnTo>
                        <a:lnTo>
                          <a:pt x="487" y="572"/>
                        </a:lnTo>
                        <a:lnTo>
                          <a:pt x="487" y="574"/>
                        </a:lnTo>
                        <a:lnTo>
                          <a:pt x="485" y="576"/>
                        </a:lnTo>
                        <a:lnTo>
                          <a:pt x="485" y="578"/>
                        </a:lnTo>
                        <a:lnTo>
                          <a:pt x="483" y="578"/>
                        </a:lnTo>
                        <a:lnTo>
                          <a:pt x="483" y="580"/>
                        </a:lnTo>
                        <a:lnTo>
                          <a:pt x="481" y="582"/>
                        </a:lnTo>
                        <a:lnTo>
                          <a:pt x="479" y="582"/>
                        </a:lnTo>
                        <a:lnTo>
                          <a:pt x="479" y="584"/>
                        </a:lnTo>
                        <a:lnTo>
                          <a:pt x="477" y="584"/>
                        </a:lnTo>
                        <a:lnTo>
                          <a:pt x="477" y="585"/>
                        </a:lnTo>
                        <a:lnTo>
                          <a:pt x="476" y="585"/>
                        </a:lnTo>
                        <a:lnTo>
                          <a:pt x="474" y="587"/>
                        </a:lnTo>
                        <a:lnTo>
                          <a:pt x="472" y="587"/>
                        </a:lnTo>
                        <a:lnTo>
                          <a:pt x="470" y="587"/>
                        </a:lnTo>
                        <a:lnTo>
                          <a:pt x="468" y="589"/>
                        </a:lnTo>
                        <a:lnTo>
                          <a:pt x="466" y="589"/>
                        </a:lnTo>
                        <a:lnTo>
                          <a:pt x="464" y="589"/>
                        </a:lnTo>
                        <a:lnTo>
                          <a:pt x="462" y="589"/>
                        </a:lnTo>
                        <a:lnTo>
                          <a:pt x="460" y="589"/>
                        </a:lnTo>
                        <a:lnTo>
                          <a:pt x="458" y="591"/>
                        </a:lnTo>
                        <a:lnTo>
                          <a:pt x="456" y="591"/>
                        </a:lnTo>
                        <a:lnTo>
                          <a:pt x="454" y="591"/>
                        </a:lnTo>
                        <a:lnTo>
                          <a:pt x="453" y="591"/>
                        </a:lnTo>
                        <a:lnTo>
                          <a:pt x="453" y="593"/>
                        </a:lnTo>
                        <a:lnTo>
                          <a:pt x="451" y="593"/>
                        </a:lnTo>
                        <a:lnTo>
                          <a:pt x="449" y="593"/>
                        </a:lnTo>
                        <a:lnTo>
                          <a:pt x="449" y="595"/>
                        </a:lnTo>
                        <a:lnTo>
                          <a:pt x="447" y="595"/>
                        </a:lnTo>
                        <a:lnTo>
                          <a:pt x="449" y="595"/>
                        </a:lnTo>
                        <a:lnTo>
                          <a:pt x="449" y="597"/>
                        </a:lnTo>
                        <a:lnTo>
                          <a:pt x="449" y="599"/>
                        </a:lnTo>
                        <a:lnTo>
                          <a:pt x="449" y="601"/>
                        </a:lnTo>
                        <a:lnTo>
                          <a:pt x="447" y="603"/>
                        </a:lnTo>
                        <a:lnTo>
                          <a:pt x="447" y="605"/>
                        </a:lnTo>
                        <a:lnTo>
                          <a:pt x="447" y="607"/>
                        </a:lnTo>
                        <a:lnTo>
                          <a:pt x="445" y="608"/>
                        </a:lnTo>
                        <a:lnTo>
                          <a:pt x="445" y="610"/>
                        </a:lnTo>
                        <a:lnTo>
                          <a:pt x="443" y="612"/>
                        </a:lnTo>
                        <a:lnTo>
                          <a:pt x="441" y="614"/>
                        </a:lnTo>
                        <a:lnTo>
                          <a:pt x="441" y="616"/>
                        </a:lnTo>
                        <a:lnTo>
                          <a:pt x="439" y="618"/>
                        </a:lnTo>
                        <a:lnTo>
                          <a:pt x="437" y="618"/>
                        </a:lnTo>
                        <a:lnTo>
                          <a:pt x="435" y="620"/>
                        </a:lnTo>
                        <a:lnTo>
                          <a:pt x="435" y="622"/>
                        </a:lnTo>
                        <a:lnTo>
                          <a:pt x="433" y="624"/>
                        </a:lnTo>
                        <a:lnTo>
                          <a:pt x="431" y="624"/>
                        </a:lnTo>
                        <a:lnTo>
                          <a:pt x="430" y="626"/>
                        </a:lnTo>
                        <a:lnTo>
                          <a:pt x="428" y="628"/>
                        </a:lnTo>
                        <a:lnTo>
                          <a:pt x="426" y="630"/>
                        </a:lnTo>
                        <a:lnTo>
                          <a:pt x="424" y="632"/>
                        </a:lnTo>
                        <a:lnTo>
                          <a:pt x="422" y="632"/>
                        </a:lnTo>
                        <a:lnTo>
                          <a:pt x="420" y="633"/>
                        </a:lnTo>
                        <a:lnTo>
                          <a:pt x="418" y="633"/>
                        </a:lnTo>
                        <a:lnTo>
                          <a:pt x="416" y="635"/>
                        </a:lnTo>
                        <a:lnTo>
                          <a:pt x="414" y="637"/>
                        </a:lnTo>
                        <a:lnTo>
                          <a:pt x="412" y="637"/>
                        </a:lnTo>
                        <a:lnTo>
                          <a:pt x="410" y="639"/>
                        </a:lnTo>
                        <a:lnTo>
                          <a:pt x="408" y="639"/>
                        </a:lnTo>
                        <a:lnTo>
                          <a:pt x="406" y="641"/>
                        </a:lnTo>
                        <a:lnTo>
                          <a:pt x="405" y="643"/>
                        </a:lnTo>
                        <a:lnTo>
                          <a:pt x="403" y="643"/>
                        </a:lnTo>
                        <a:lnTo>
                          <a:pt x="401" y="645"/>
                        </a:lnTo>
                        <a:lnTo>
                          <a:pt x="399" y="645"/>
                        </a:lnTo>
                        <a:lnTo>
                          <a:pt x="397" y="647"/>
                        </a:lnTo>
                        <a:lnTo>
                          <a:pt x="395" y="649"/>
                        </a:lnTo>
                        <a:lnTo>
                          <a:pt x="393" y="649"/>
                        </a:lnTo>
                        <a:lnTo>
                          <a:pt x="391" y="651"/>
                        </a:lnTo>
                        <a:lnTo>
                          <a:pt x="389" y="653"/>
                        </a:lnTo>
                        <a:lnTo>
                          <a:pt x="387" y="655"/>
                        </a:lnTo>
                        <a:lnTo>
                          <a:pt x="385" y="655"/>
                        </a:lnTo>
                        <a:lnTo>
                          <a:pt x="383" y="657"/>
                        </a:lnTo>
                        <a:lnTo>
                          <a:pt x="382" y="658"/>
                        </a:lnTo>
                        <a:lnTo>
                          <a:pt x="380" y="660"/>
                        </a:lnTo>
                        <a:lnTo>
                          <a:pt x="378" y="662"/>
                        </a:lnTo>
                        <a:lnTo>
                          <a:pt x="376" y="664"/>
                        </a:lnTo>
                        <a:lnTo>
                          <a:pt x="374" y="666"/>
                        </a:lnTo>
                        <a:lnTo>
                          <a:pt x="370" y="668"/>
                        </a:lnTo>
                        <a:lnTo>
                          <a:pt x="368" y="672"/>
                        </a:lnTo>
                        <a:lnTo>
                          <a:pt x="366" y="674"/>
                        </a:lnTo>
                        <a:lnTo>
                          <a:pt x="364" y="676"/>
                        </a:lnTo>
                        <a:lnTo>
                          <a:pt x="362" y="678"/>
                        </a:lnTo>
                        <a:lnTo>
                          <a:pt x="360" y="680"/>
                        </a:lnTo>
                        <a:lnTo>
                          <a:pt x="359" y="683"/>
                        </a:lnTo>
                        <a:lnTo>
                          <a:pt x="359" y="685"/>
                        </a:lnTo>
                        <a:lnTo>
                          <a:pt x="357" y="687"/>
                        </a:lnTo>
                        <a:lnTo>
                          <a:pt x="355" y="689"/>
                        </a:lnTo>
                        <a:lnTo>
                          <a:pt x="355" y="691"/>
                        </a:lnTo>
                        <a:lnTo>
                          <a:pt x="353" y="693"/>
                        </a:lnTo>
                        <a:lnTo>
                          <a:pt x="351" y="695"/>
                        </a:lnTo>
                        <a:lnTo>
                          <a:pt x="351" y="697"/>
                        </a:lnTo>
                        <a:lnTo>
                          <a:pt x="349" y="699"/>
                        </a:lnTo>
                        <a:lnTo>
                          <a:pt x="347" y="701"/>
                        </a:lnTo>
                        <a:lnTo>
                          <a:pt x="347" y="703"/>
                        </a:lnTo>
                        <a:lnTo>
                          <a:pt x="347" y="705"/>
                        </a:lnTo>
                        <a:lnTo>
                          <a:pt x="345" y="706"/>
                        </a:lnTo>
                        <a:lnTo>
                          <a:pt x="345" y="708"/>
                        </a:lnTo>
                        <a:lnTo>
                          <a:pt x="343" y="710"/>
                        </a:lnTo>
                        <a:lnTo>
                          <a:pt x="343" y="712"/>
                        </a:lnTo>
                        <a:lnTo>
                          <a:pt x="341" y="714"/>
                        </a:lnTo>
                        <a:lnTo>
                          <a:pt x="341" y="716"/>
                        </a:lnTo>
                        <a:lnTo>
                          <a:pt x="339" y="718"/>
                        </a:lnTo>
                        <a:lnTo>
                          <a:pt x="337" y="720"/>
                        </a:lnTo>
                        <a:lnTo>
                          <a:pt x="337" y="722"/>
                        </a:lnTo>
                        <a:lnTo>
                          <a:pt x="335" y="724"/>
                        </a:lnTo>
                        <a:lnTo>
                          <a:pt x="335" y="728"/>
                        </a:lnTo>
                        <a:lnTo>
                          <a:pt x="334" y="729"/>
                        </a:lnTo>
                        <a:lnTo>
                          <a:pt x="332" y="731"/>
                        </a:lnTo>
                        <a:lnTo>
                          <a:pt x="330" y="733"/>
                        </a:lnTo>
                        <a:lnTo>
                          <a:pt x="330" y="735"/>
                        </a:lnTo>
                        <a:lnTo>
                          <a:pt x="328" y="737"/>
                        </a:lnTo>
                        <a:lnTo>
                          <a:pt x="326" y="739"/>
                        </a:lnTo>
                        <a:lnTo>
                          <a:pt x="324" y="743"/>
                        </a:lnTo>
                        <a:lnTo>
                          <a:pt x="322" y="745"/>
                        </a:lnTo>
                        <a:lnTo>
                          <a:pt x="320" y="747"/>
                        </a:lnTo>
                        <a:lnTo>
                          <a:pt x="318" y="749"/>
                        </a:lnTo>
                        <a:lnTo>
                          <a:pt x="314" y="753"/>
                        </a:lnTo>
                        <a:lnTo>
                          <a:pt x="312" y="754"/>
                        </a:lnTo>
                        <a:lnTo>
                          <a:pt x="311" y="756"/>
                        </a:lnTo>
                        <a:lnTo>
                          <a:pt x="309" y="758"/>
                        </a:lnTo>
                        <a:lnTo>
                          <a:pt x="307" y="760"/>
                        </a:lnTo>
                        <a:lnTo>
                          <a:pt x="303" y="762"/>
                        </a:lnTo>
                        <a:lnTo>
                          <a:pt x="301" y="762"/>
                        </a:lnTo>
                        <a:lnTo>
                          <a:pt x="299" y="764"/>
                        </a:lnTo>
                        <a:lnTo>
                          <a:pt x="297" y="766"/>
                        </a:lnTo>
                        <a:lnTo>
                          <a:pt x="293" y="766"/>
                        </a:lnTo>
                        <a:lnTo>
                          <a:pt x="291" y="766"/>
                        </a:lnTo>
                        <a:lnTo>
                          <a:pt x="289" y="766"/>
                        </a:lnTo>
                        <a:lnTo>
                          <a:pt x="286" y="766"/>
                        </a:lnTo>
                        <a:lnTo>
                          <a:pt x="284" y="766"/>
                        </a:lnTo>
                        <a:lnTo>
                          <a:pt x="280" y="766"/>
                        </a:lnTo>
                        <a:lnTo>
                          <a:pt x="278" y="766"/>
                        </a:lnTo>
                        <a:lnTo>
                          <a:pt x="274" y="764"/>
                        </a:lnTo>
                        <a:lnTo>
                          <a:pt x="272" y="762"/>
                        </a:lnTo>
                        <a:lnTo>
                          <a:pt x="268" y="760"/>
                        </a:lnTo>
                        <a:lnTo>
                          <a:pt x="266" y="758"/>
                        </a:lnTo>
                        <a:lnTo>
                          <a:pt x="264" y="754"/>
                        </a:lnTo>
                        <a:lnTo>
                          <a:pt x="261" y="753"/>
                        </a:lnTo>
                        <a:lnTo>
                          <a:pt x="259" y="749"/>
                        </a:lnTo>
                        <a:lnTo>
                          <a:pt x="255" y="743"/>
                        </a:lnTo>
                        <a:lnTo>
                          <a:pt x="253" y="739"/>
                        </a:lnTo>
                        <a:lnTo>
                          <a:pt x="249" y="733"/>
                        </a:lnTo>
                        <a:lnTo>
                          <a:pt x="247" y="729"/>
                        </a:lnTo>
                        <a:lnTo>
                          <a:pt x="245" y="724"/>
                        </a:lnTo>
                        <a:lnTo>
                          <a:pt x="243" y="720"/>
                        </a:lnTo>
                        <a:lnTo>
                          <a:pt x="240" y="716"/>
                        </a:lnTo>
                        <a:lnTo>
                          <a:pt x="240" y="712"/>
                        </a:lnTo>
                        <a:lnTo>
                          <a:pt x="238" y="708"/>
                        </a:lnTo>
                        <a:lnTo>
                          <a:pt x="236" y="705"/>
                        </a:lnTo>
                        <a:lnTo>
                          <a:pt x="234" y="701"/>
                        </a:lnTo>
                        <a:lnTo>
                          <a:pt x="232" y="697"/>
                        </a:lnTo>
                        <a:lnTo>
                          <a:pt x="232" y="693"/>
                        </a:lnTo>
                        <a:lnTo>
                          <a:pt x="230" y="691"/>
                        </a:lnTo>
                        <a:lnTo>
                          <a:pt x="228" y="687"/>
                        </a:lnTo>
                        <a:lnTo>
                          <a:pt x="228" y="683"/>
                        </a:lnTo>
                        <a:lnTo>
                          <a:pt x="226" y="680"/>
                        </a:lnTo>
                        <a:lnTo>
                          <a:pt x="226" y="678"/>
                        </a:lnTo>
                        <a:lnTo>
                          <a:pt x="224" y="674"/>
                        </a:lnTo>
                        <a:lnTo>
                          <a:pt x="224" y="670"/>
                        </a:lnTo>
                        <a:lnTo>
                          <a:pt x="222" y="668"/>
                        </a:lnTo>
                        <a:lnTo>
                          <a:pt x="222" y="664"/>
                        </a:lnTo>
                        <a:lnTo>
                          <a:pt x="220" y="660"/>
                        </a:lnTo>
                        <a:lnTo>
                          <a:pt x="220" y="658"/>
                        </a:lnTo>
                        <a:lnTo>
                          <a:pt x="218" y="655"/>
                        </a:lnTo>
                        <a:lnTo>
                          <a:pt x="217" y="651"/>
                        </a:lnTo>
                        <a:lnTo>
                          <a:pt x="217" y="647"/>
                        </a:lnTo>
                        <a:lnTo>
                          <a:pt x="215" y="645"/>
                        </a:lnTo>
                        <a:lnTo>
                          <a:pt x="213" y="641"/>
                        </a:lnTo>
                        <a:lnTo>
                          <a:pt x="211" y="637"/>
                        </a:lnTo>
                        <a:lnTo>
                          <a:pt x="209" y="633"/>
                        </a:lnTo>
                        <a:lnTo>
                          <a:pt x="209" y="628"/>
                        </a:lnTo>
                        <a:lnTo>
                          <a:pt x="205" y="624"/>
                        </a:lnTo>
                        <a:lnTo>
                          <a:pt x="203" y="620"/>
                        </a:lnTo>
                        <a:lnTo>
                          <a:pt x="201" y="614"/>
                        </a:lnTo>
                        <a:lnTo>
                          <a:pt x="199" y="610"/>
                        </a:lnTo>
                        <a:lnTo>
                          <a:pt x="197" y="605"/>
                        </a:lnTo>
                        <a:lnTo>
                          <a:pt x="193" y="601"/>
                        </a:lnTo>
                        <a:lnTo>
                          <a:pt x="192" y="595"/>
                        </a:lnTo>
                        <a:lnTo>
                          <a:pt x="190" y="591"/>
                        </a:lnTo>
                        <a:lnTo>
                          <a:pt x="186" y="585"/>
                        </a:lnTo>
                        <a:lnTo>
                          <a:pt x="184" y="580"/>
                        </a:lnTo>
                        <a:lnTo>
                          <a:pt x="180" y="574"/>
                        </a:lnTo>
                        <a:lnTo>
                          <a:pt x="178" y="570"/>
                        </a:lnTo>
                        <a:lnTo>
                          <a:pt x="174" y="564"/>
                        </a:lnTo>
                        <a:lnTo>
                          <a:pt x="172" y="559"/>
                        </a:lnTo>
                        <a:lnTo>
                          <a:pt x="169" y="553"/>
                        </a:lnTo>
                        <a:lnTo>
                          <a:pt x="165" y="547"/>
                        </a:lnTo>
                        <a:lnTo>
                          <a:pt x="163" y="541"/>
                        </a:lnTo>
                        <a:lnTo>
                          <a:pt x="159" y="536"/>
                        </a:lnTo>
                        <a:lnTo>
                          <a:pt x="155" y="530"/>
                        </a:lnTo>
                        <a:lnTo>
                          <a:pt x="151" y="524"/>
                        </a:lnTo>
                        <a:lnTo>
                          <a:pt x="147" y="518"/>
                        </a:lnTo>
                        <a:lnTo>
                          <a:pt x="144" y="512"/>
                        </a:lnTo>
                        <a:lnTo>
                          <a:pt x="140" y="507"/>
                        </a:lnTo>
                        <a:lnTo>
                          <a:pt x="136" y="501"/>
                        </a:lnTo>
                        <a:lnTo>
                          <a:pt x="132" y="495"/>
                        </a:lnTo>
                        <a:lnTo>
                          <a:pt x="128" y="489"/>
                        </a:lnTo>
                        <a:lnTo>
                          <a:pt x="124" y="482"/>
                        </a:lnTo>
                        <a:lnTo>
                          <a:pt x="119" y="476"/>
                        </a:lnTo>
                        <a:lnTo>
                          <a:pt x="115" y="470"/>
                        </a:lnTo>
                        <a:lnTo>
                          <a:pt x="111" y="464"/>
                        </a:lnTo>
                        <a:lnTo>
                          <a:pt x="105" y="457"/>
                        </a:lnTo>
                        <a:lnTo>
                          <a:pt x="101" y="451"/>
                        </a:lnTo>
                        <a:lnTo>
                          <a:pt x="96" y="445"/>
                        </a:lnTo>
                        <a:lnTo>
                          <a:pt x="92" y="440"/>
                        </a:lnTo>
                        <a:lnTo>
                          <a:pt x="86" y="432"/>
                        </a:lnTo>
                        <a:lnTo>
                          <a:pt x="82" y="426"/>
                        </a:lnTo>
                        <a:lnTo>
                          <a:pt x="76" y="418"/>
                        </a:lnTo>
                        <a:lnTo>
                          <a:pt x="73" y="411"/>
                        </a:lnTo>
                        <a:lnTo>
                          <a:pt x="67" y="401"/>
                        </a:lnTo>
                        <a:lnTo>
                          <a:pt x="63" y="393"/>
                        </a:lnTo>
                        <a:lnTo>
                          <a:pt x="59" y="384"/>
                        </a:lnTo>
                        <a:lnTo>
                          <a:pt x="55" y="376"/>
                        </a:lnTo>
                        <a:lnTo>
                          <a:pt x="50" y="367"/>
                        </a:lnTo>
                        <a:lnTo>
                          <a:pt x="46" y="357"/>
                        </a:lnTo>
                        <a:lnTo>
                          <a:pt x="42" y="349"/>
                        </a:lnTo>
                        <a:lnTo>
                          <a:pt x="38" y="340"/>
                        </a:lnTo>
                        <a:lnTo>
                          <a:pt x="36" y="330"/>
                        </a:lnTo>
                        <a:lnTo>
                          <a:pt x="32" y="320"/>
                        </a:lnTo>
                        <a:lnTo>
                          <a:pt x="28" y="313"/>
                        </a:lnTo>
                        <a:lnTo>
                          <a:pt x="25" y="303"/>
                        </a:lnTo>
                        <a:lnTo>
                          <a:pt x="23" y="296"/>
                        </a:lnTo>
                        <a:lnTo>
                          <a:pt x="19" y="286"/>
                        </a:lnTo>
                        <a:lnTo>
                          <a:pt x="17" y="278"/>
                        </a:lnTo>
                        <a:lnTo>
                          <a:pt x="15" y="271"/>
                        </a:lnTo>
                        <a:lnTo>
                          <a:pt x="11" y="263"/>
                        </a:lnTo>
                        <a:lnTo>
                          <a:pt x="9" y="257"/>
                        </a:lnTo>
                        <a:lnTo>
                          <a:pt x="7" y="249"/>
                        </a:lnTo>
                        <a:lnTo>
                          <a:pt x="5" y="244"/>
                        </a:lnTo>
                        <a:lnTo>
                          <a:pt x="4" y="238"/>
                        </a:lnTo>
                        <a:lnTo>
                          <a:pt x="4" y="234"/>
                        </a:lnTo>
                        <a:lnTo>
                          <a:pt x="2" y="228"/>
                        </a:lnTo>
                        <a:lnTo>
                          <a:pt x="0" y="224"/>
                        </a:lnTo>
                        <a:lnTo>
                          <a:pt x="0" y="223"/>
                        </a:lnTo>
                        <a:lnTo>
                          <a:pt x="0" y="221"/>
                        </a:lnTo>
                        <a:lnTo>
                          <a:pt x="0" y="219"/>
                        </a:lnTo>
                        <a:lnTo>
                          <a:pt x="88" y="0"/>
                        </a:lnTo>
                      </a:path>
                    </a:pathLst>
                  </a:custGeom>
                  <a:noFill/>
                  <a:ln w="0" cap="sq">
                    <a:solidFill>
                      <a:srgbClr val="260C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</p:grpSp>
            <p:sp>
              <p:nvSpPr>
                <p:cNvPr id="27313" name="Freeform 67"/>
                <p:cNvSpPr>
                  <a:spLocks noChangeAspect="1"/>
                </p:cNvSpPr>
                <p:nvPr/>
              </p:nvSpPr>
              <p:spPr bwMode="auto">
                <a:xfrm>
                  <a:off x="1163" y="3585"/>
                  <a:ext cx="221" cy="126"/>
                </a:xfrm>
                <a:custGeom>
                  <a:avLst/>
                  <a:gdLst>
                    <a:gd name="T0" fmla="*/ 8 w 291"/>
                    <a:gd name="T1" fmla="*/ 3 h 179"/>
                    <a:gd name="T2" fmla="*/ 8 w 291"/>
                    <a:gd name="T3" fmla="*/ 3 h 179"/>
                    <a:gd name="T4" fmla="*/ 8 w 291"/>
                    <a:gd name="T5" fmla="*/ 3 h 179"/>
                    <a:gd name="T6" fmla="*/ 8 w 291"/>
                    <a:gd name="T7" fmla="*/ 3 h 179"/>
                    <a:gd name="T8" fmla="*/ 8 w 291"/>
                    <a:gd name="T9" fmla="*/ 3 h 179"/>
                    <a:gd name="T10" fmla="*/ 8 w 291"/>
                    <a:gd name="T11" fmla="*/ 3 h 179"/>
                    <a:gd name="T12" fmla="*/ 8 w 291"/>
                    <a:gd name="T13" fmla="*/ 3 h 179"/>
                    <a:gd name="T14" fmla="*/ 8 w 291"/>
                    <a:gd name="T15" fmla="*/ 3 h 179"/>
                    <a:gd name="T16" fmla="*/ 7 w 291"/>
                    <a:gd name="T17" fmla="*/ 3 h 179"/>
                    <a:gd name="T18" fmla="*/ 7 w 291"/>
                    <a:gd name="T19" fmla="*/ 3 h 179"/>
                    <a:gd name="T20" fmla="*/ 7 w 291"/>
                    <a:gd name="T21" fmla="*/ 3 h 179"/>
                    <a:gd name="T22" fmla="*/ 7 w 291"/>
                    <a:gd name="T23" fmla="*/ 3 h 179"/>
                    <a:gd name="T24" fmla="*/ 7 w 291"/>
                    <a:gd name="T25" fmla="*/ 2 h 179"/>
                    <a:gd name="T26" fmla="*/ 7 w 291"/>
                    <a:gd name="T27" fmla="*/ 2 h 179"/>
                    <a:gd name="T28" fmla="*/ 7 w 291"/>
                    <a:gd name="T29" fmla="*/ 2 h 179"/>
                    <a:gd name="T30" fmla="*/ 7 w 291"/>
                    <a:gd name="T31" fmla="*/ 2 h 179"/>
                    <a:gd name="T32" fmla="*/ 7 w 291"/>
                    <a:gd name="T33" fmla="*/ 2 h 179"/>
                    <a:gd name="T34" fmla="*/ 7 w 291"/>
                    <a:gd name="T35" fmla="*/ 2 h 179"/>
                    <a:gd name="T36" fmla="*/ 7 w 291"/>
                    <a:gd name="T37" fmla="*/ 2 h 179"/>
                    <a:gd name="T38" fmla="*/ 7 w 291"/>
                    <a:gd name="T39" fmla="*/ 2 h 179"/>
                    <a:gd name="T40" fmla="*/ 6 w 291"/>
                    <a:gd name="T41" fmla="*/ 2 h 179"/>
                    <a:gd name="T42" fmla="*/ 6 w 291"/>
                    <a:gd name="T43" fmla="*/ 2 h 179"/>
                    <a:gd name="T44" fmla="*/ 6 w 291"/>
                    <a:gd name="T45" fmla="*/ 2 h 179"/>
                    <a:gd name="T46" fmla="*/ 6 w 291"/>
                    <a:gd name="T47" fmla="*/ 2 h 179"/>
                    <a:gd name="T48" fmla="*/ 6 w 291"/>
                    <a:gd name="T49" fmla="*/ 2 h 179"/>
                    <a:gd name="T50" fmla="*/ 6 w 291"/>
                    <a:gd name="T51" fmla="*/ 2 h 179"/>
                    <a:gd name="T52" fmla="*/ 6 w 291"/>
                    <a:gd name="T53" fmla="*/ 2 h 179"/>
                    <a:gd name="T54" fmla="*/ 6 w 291"/>
                    <a:gd name="T55" fmla="*/ 2 h 179"/>
                    <a:gd name="T56" fmla="*/ 6 w 291"/>
                    <a:gd name="T57" fmla="*/ 2 h 179"/>
                    <a:gd name="T58" fmla="*/ 6 w 291"/>
                    <a:gd name="T59" fmla="*/ 2 h 179"/>
                    <a:gd name="T60" fmla="*/ 6 w 291"/>
                    <a:gd name="T61" fmla="*/ 2 h 179"/>
                    <a:gd name="T62" fmla="*/ 6 w 291"/>
                    <a:gd name="T63" fmla="*/ 2 h 179"/>
                    <a:gd name="T64" fmla="*/ 6 w 291"/>
                    <a:gd name="T65" fmla="*/ 1 h 179"/>
                    <a:gd name="T66" fmla="*/ 6 w 291"/>
                    <a:gd name="T67" fmla="*/ 1 h 179"/>
                    <a:gd name="T68" fmla="*/ 6 w 291"/>
                    <a:gd name="T69" fmla="*/ 1 h 179"/>
                    <a:gd name="T70" fmla="*/ 5 w 291"/>
                    <a:gd name="T71" fmla="*/ 1 h 179"/>
                    <a:gd name="T72" fmla="*/ 5 w 291"/>
                    <a:gd name="T73" fmla="*/ 1 h 179"/>
                    <a:gd name="T74" fmla="*/ 5 w 291"/>
                    <a:gd name="T75" fmla="*/ 1 h 179"/>
                    <a:gd name="T76" fmla="*/ 5 w 291"/>
                    <a:gd name="T77" fmla="*/ 1 h 179"/>
                    <a:gd name="T78" fmla="*/ 5 w 291"/>
                    <a:gd name="T79" fmla="*/ 1 h 179"/>
                    <a:gd name="T80" fmla="*/ 5 w 291"/>
                    <a:gd name="T81" fmla="*/ 1 h 179"/>
                    <a:gd name="T82" fmla="*/ 5 w 291"/>
                    <a:gd name="T83" fmla="*/ 1 h 179"/>
                    <a:gd name="T84" fmla="*/ 5 w 291"/>
                    <a:gd name="T85" fmla="*/ 1 h 179"/>
                    <a:gd name="T86" fmla="*/ 5 w 291"/>
                    <a:gd name="T87" fmla="*/ 1 h 179"/>
                    <a:gd name="T88" fmla="*/ 5 w 291"/>
                    <a:gd name="T89" fmla="*/ 1 h 179"/>
                    <a:gd name="T90" fmla="*/ 4 w 291"/>
                    <a:gd name="T91" fmla="*/ 1 h 179"/>
                    <a:gd name="T92" fmla="*/ 4 w 291"/>
                    <a:gd name="T93" fmla="*/ 1 h 179"/>
                    <a:gd name="T94" fmla="*/ 3 w 291"/>
                    <a:gd name="T95" fmla="*/ 1 h 179"/>
                    <a:gd name="T96" fmla="*/ 3 w 291"/>
                    <a:gd name="T97" fmla="*/ 1 h 179"/>
                    <a:gd name="T98" fmla="*/ 3 w 291"/>
                    <a:gd name="T99" fmla="*/ 1 h 179"/>
                    <a:gd name="T100" fmla="*/ 2 w 291"/>
                    <a:gd name="T101" fmla="*/ 1 h 179"/>
                    <a:gd name="T102" fmla="*/ 2 w 291"/>
                    <a:gd name="T103" fmla="*/ 1 h 179"/>
                    <a:gd name="T104" fmla="*/ 2 w 291"/>
                    <a:gd name="T105" fmla="*/ 1 h 179"/>
                    <a:gd name="T106" fmla="*/ 2 w 291"/>
                    <a:gd name="T107" fmla="*/ 1 h 179"/>
                    <a:gd name="T108" fmla="*/ 2 w 291"/>
                    <a:gd name="T109" fmla="*/ 1 h 179"/>
                    <a:gd name="T110" fmla="*/ 2 w 291"/>
                    <a:gd name="T111" fmla="*/ 1 h 179"/>
                    <a:gd name="T112" fmla="*/ 2 w 291"/>
                    <a:gd name="T113" fmla="*/ 1 h 179"/>
                    <a:gd name="T114" fmla="*/ 2 w 291"/>
                    <a:gd name="T115" fmla="*/ 1 h 179"/>
                    <a:gd name="T116" fmla="*/ 2 w 291"/>
                    <a:gd name="T117" fmla="*/ 1 h 179"/>
                    <a:gd name="T118" fmla="*/ 2 w 291"/>
                    <a:gd name="T119" fmla="*/ 1 h 179"/>
                    <a:gd name="T120" fmla="*/ 4 w 291"/>
                    <a:gd name="T121" fmla="*/ 0 h 179"/>
                    <a:gd name="T122" fmla="*/ 8 w 291"/>
                    <a:gd name="T123" fmla="*/ 3 h 179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91"/>
                    <a:gd name="T187" fmla="*/ 0 h 179"/>
                    <a:gd name="T188" fmla="*/ 291 w 291"/>
                    <a:gd name="T189" fmla="*/ 179 h 179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91" h="179">
                      <a:moveTo>
                        <a:pt x="226" y="179"/>
                      </a:moveTo>
                      <a:lnTo>
                        <a:pt x="224" y="179"/>
                      </a:lnTo>
                      <a:lnTo>
                        <a:pt x="222" y="179"/>
                      </a:lnTo>
                      <a:lnTo>
                        <a:pt x="220" y="179"/>
                      </a:lnTo>
                      <a:lnTo>
                        <a:pt x="218" y="179"/>
                      </a:lnTo>
                      <a:lnTo>
                        <a:pt x="217" y="179"/>
                      </a:lnTo>
                      <a:lnTo>
                        <a:pt x="215" y="179"/>
                      </a:lnTo>
                      <a:lnTo>
                        <a:pt x="213" y="179"/>
                      </a:lnTo>
                      <a:lnTo>
                        <a:pt x="211" y="179"/>
                      </a:lnTo>
                      <a:lnTo>
                        <a:pt x="209" y="179"/>
                      </a:lnTo>
                      <a:lnTo>
                        <a:pt x="207" y="179"/>
                      </a:lnTo>
                      <a:lnTo>
                        <a:pt x="205" y="179"/>
                      </a:lnTo>
                      <a:lnTo>
                        <a:pt x="203" y="179"/>
                      </a:lnTo>
                      <a:lnTo>
                        <a:pt x="201" y="177"/>
                      </a:lnTo>
                      <a:lnTo>
                        <a:pt x="199" y="177"/>
                      </a:lnTo>
                      <a:lnTo>
                        <a:pt x="197" y="175"/>
                      </a:lnTo>
                      <a:lnTo>
                        <a:pt x="195" y="175"/>
                      </a:lnTo>
                      <a:lnTo>
                        <a:pt x="195" y="173"/>
                      </a:lnTo>
                      <a:lnTo>
                        <a:pt x="195" y="171"/>
                      </a:lnTo>
                      <a:lnTo>
                        <a:pt x="193" y="171"/>
                      </a:lnTo>
                      <a:lnTo>
                        <a:pt x="193" y="169"/>
                      </a:lnTo>
                      <a:lnTo>
                        <a:pt x="195" y="167"/>
                      </a:lnTo>
                      <a:lnTo>
                        <a:pt x="195" y="165"/>
                      </a:lnTo>
                      <a:lnTo>
                        <a:pt x="195" y="163"/>
                      </a:lnTo>
                      <a:lnTo>
                        <a:pt x="195" y="162"/>
                      </a:lnTo>
                      <a:lnTo>
                        <a:pt x="195" y="160"/>
                      </a:lnTo>
                      <a:lnTo>
                        <a:pt x="195" y="158"/>
                      </a:lnTo>
                      <a:lnTo>
                        <a:pt x="193" y="158"/>
                      </a:lnTo>
                      <a:lnTo>
                        <a:pt x="193" y="156"/>
                      </a:lnTo>
                      <a:lnTo>
                        <a:pt x="193" y="154"/>
                      </a:lnTo>
                      <a:lnTo>
                        <a:pt x="193" y="152"/>
                      </a:lnTo>
                      <a:lnTo>
                        <a:pt x="192" y="150"/>
                      </a:lnTo>
                      <a:lnTo>
                        <a:pt x="190" y="150"/>
                      </a:lnTo>
                      <a:lnTo>
                        <a:pt x="188" y="150"/>
                      </a:lnTo>
                      <a:lnTo>
                        <a:pt x="188" y="148"/>
                      </a:lnTo>
                      <a:lnTo>
                        <a:pt x="186" y="148"/>
                      </a:lnTo>
                      <a:lnTo>
                        <a:pt x="184" y="148"/>
                      </a:lnTo>
                      <a:lnTo>
                        <a:pt x="182" y="148"/>
                      </a:lnTo>
                      <a:lnTo>
                        <a:pt x="182" y="146"/>
                      </a:lnTo>
                      <a:lnTo>
                        <a:pt x="180" y="146"/>
                      </a:lnTo>
                      <a:lnTo>
                        <a:pt x="178" y="146"/>
                      </a:lnTo>
                      <a:lnTo>
                        <a:pt x="178" y="144"/>
                      </a:lnTo>
                      <a:lnTo>
                        <a:pt x="176" y="144"/>
                      </a:lnTo>
                      <a:lnTo>
                        <a:pt x="176" y="142"/>
                      </a:lnTo>
                      <a:lnTo>
                        <a:pt x="174" y="142"/>
                      </a:lnTo>
                      <a:lnTo>
                        <a:pt x="172" y="142"/>
                      </a:lnTo>
                      <a:lnTo>
                        <a:pt x="172" y="140"/>
                      </a:lnTo>
                      <a:lnTo>
                        <a:pt x="170" y="138"/>
                      </a:lnTo>
                      <a:lnTo>
                        <a:pt x="169" y="137"/>
                      </a:lnTo>
                      <a:lnTo>
                        <a:pt x="167" y="135"/>
                      </a:lnTo>
                      <a:lnTo>
                        <a:pt x="167" y="133"/>
                      </a:lnTo>
                      <a:lnTo>
                        <a:pt x="165" y="133"/>
                      </a:lnTo>
                      <a:lnTo>
                        <a:pt x="165" y="131"/>
                      </a:lnTo>
                      <a:lnTo>
                        <a:pt x="165" y="129"/>
                      </a:lnTo>
                      <a:lnTo>
                        <a:pt x="165" y="127"/>
                      </a:lnTo>
                      <a:lnTo>
                        <a:pt x="165" y="125"/>
                      </a:lnTo>
                      <a:lnTo>
                        <a:pt x="165" y="123"/>
                      </a:lnTo>
                      <a:lnTo>
                        <a:pt x="165" y="121"/>
                      </a:lnTo>
                      <a:lnTo>
                        <a:pt x="165" y="119"/>
                      </a:lnTo>
                      <a:lnTo>
                        <a:pt x="165" y="117"/>
                      </a:lnTo>
                      <a:lnTo>
                        <a:pt x="163" y="117"/>
                      </a:lnTo>
                      <a:lnTo>
                        <a:pt x="161" y="117"/>
                      </a:lnTo>
                      <a:lnTo>
                        <a:pt x="161" y="115"/>
                      </a:lnTo>
                      <a:lnTo>
                        <a:pt x="159" y="115"/>
                      </a:lnTo>
                      <a:lnTo>
                        <a:pt x="157" y="115"/>
                      </a:lnTo>
                      <a:lnTo>
                        <a:pt x="157" y="114"/>
                      </a:lnTo>
                      <a:lnTo>
                        <a:pt x="155" y="114"/>
                      </a:lnTo>
                      <a:lnTo>
                        <a:pt x="155" y="112"/>
                      </a:lnTo>
                      <a:lnTo>
                        <a:pt x="153" y="112"/>
                      </a:lnTo>
                      <a:lnTo>
                        <a:pt x="151" y="112"/>
                      </a:lnTo>
                      <a:lnTo>
                        <a:pt x="151" y="110"/>
                      </a:lnTo>
                      <a:lnTo>
                        <a:pt x="149" y="110"/>
                      </a:lnTo>
                      <a:lnTo>
                        <a:pt x="147" y="110"/>
                      </a:lnTo>
                      <a:lnTo>
                        <a:pt x="146" y="110"/>
                      </a:lnTo>
                      <a:lnTo>
                        <a:pt x="144" y="110"/>
                      </a:lnTo>
                      <a:lnTo>
                        <a:pt x="142" y="110"/>
                      </a:lnTo>
                      <a:lnTo>
                        <a:pt x="140" y="112"/>
                      </a:lnTo>
                      <a:lnTo>
                        <a:pt x="138" y="112"/>
                      </a:lnTo>
                      <a:lnTo>
                        <a:pt x="136" y="112"/>
                      </a:lnTo>
                      <a:lnTo>
                        <a:pt x="134" y="112"/>
                      </a:lnTo>
                      <a:lnTo>
                        <a:pt x="132" y="112"/>
                      </a:lnTo>
                      <a:lnTo>
                        <a:pt x="130" y="112"/>
                      </a:lnTo>
                      <a:lnTo>
                        <a:pt x="128" y="112"/>
                      </a:lnTo>
                      <a:lnTo>
                        <a:pt x="126" y="112"/>
                      </a:lnTo>
                      <a:lnTo>
                        <a:pt x="124" y="112"/>
                      </a:lnTo>
                      <a:lnTo>
                        <a:pt x="124" y="110"/>
                      </a:lnTo>
                      <a:lnTo>
                        <a:pt x="122" y="110"/>
                      </a:lnTo>
                      <a:lnTo>
                        <a:pt x="121" y="110"/>
                      </a:lnTo>
                      <a:lnTo>
                        <a:pt x="121" y="108"/>
                      </a:lnTo>
                      <a:lnTo>
                        <a:pt x="119" y="108"/>
                      </a:lnTo>
                      <a:lnTo>
                        <a:pt x="113" y="102"/>
                      </a:lnTo>
                      <a:lnTo>
                        <a:pt x="107" y="98"/>
                      </a:lnTo>
                      <a:lnTo>
                        <a:pt x="101" y="94"/>
                      </a:lnTo>
                      <a:lnTo>
                        <a:pt x="96" y="90"/>
                      </a:lnTo>
                      <a:lnTo>
                        <a:pt x="92" y="89"/>
                      </a:lnTo>
                      <a:lnTo>
                        <a:pt x="86" y="85"/>
                      </a:lnTo>
                      <a:lnTo>
                        <a:pt x="80" y="83"/>
                      </a:lnTo>
                      <a:lnTo>
                        <a:pt x="76" y="81"/>
                      </a:lnTo>
                      <a:lnTo>
                        <a:pt x="71" y="77"/>
                      </a:lnTo>
                      <a:lnTo>
                        <a:pt x="67" y="75"/>
                      </a:lnTo>
                      <a:lnTo>
                        <a:pt x="63" y="73"/>
                      </a:lnTo>
                      <a:lnTo>
                        <a:pt x="57" y="73"/>
                      </a:lnTo>
                      <a:lnTo>
                        <a:pt x="53" y="71"/>
                      </a:lnTo>
                      <a:lnTo>
                        <a:pt x="50" y="69"/>
                      </a:lnTo>
                      <a:lnTo>
                        <a:pt x="46" y="69"/>
                      </a:lnTo>
                      <a:lnTo>
                        <a:pt x="42" y="67"/>
                      </a:lnTo>
                      <a:lnTo>
                        <a:pt x="38" y="67"/>
                      </a:lnTo>
                      <a:lnTo>
                        <a:pt x="34" y="66"/>
                      </a:lnTo>
                      <a:lnTo>
                        <a:pt x="30" y="66"/>
                      </a:lnTo>
                      <a:lnTo>
                        <a:pt x="28" y="66"/>
                      </a:lnTo>
                      <a:lnTo>
                        <a:pt x="25" y="66"/>
                      </a:lnTo>
                      <a:lnTo>
                        <a:pt x="21" y="64"/>
                      </a:lnTo>
                      <a:lnTo>
                        <a:pt x="19" y="64"/>
                      </a:lnTo>
                      <a:lnTo>
                        <a:pt x="15" y="64"/>
                      </a:lnTo>
                      <a:lnTo>
                        <a:pt x="13" y="64"/>
                      </a:lnTo>
                      <a:lnTo>
                        <a:pt x="11" y="64"/>
                      </a:lnTo>
                      <a:lnTo>
                        <a:pt x="9" y="62"/>
                      </a:lnTo>
                      <a:lnTo>
                        <a:pt x="5" y="62"/>
                      </a:lnTo>
                      <a:lnTo>
                        <a:pt x="4" y="62"/>
                      </a:lnTo>
                      <a:lnTo>
                        <a:pt x="2" y="62"/>
                      </a:lnTo>
                      <a:lnTo>
                        <a:pt x="0" y="60"/>
                      </a:lnTo>
                      <a:lnTo>
                        <a:pt x="109" y="0"/>
                      </a:lnTo>
                      <a:lnTo>
                        <a:pt x="291" y="100"/>
                      </a:lnTo>
                      <a:lnTo>
                        <a:pt x="226" y="179"/>
                      </a:lnTo>
                      <a:close/>
                    </a:path>
                  </a:pathLst>
                </a:custGeom>
                <a:solidFill>
                  <a:srgbClr val="5292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14" name="Freeform 68"/>
                <p:cNvSpPr>
                  <a:spLocks noChangeAspect="1"/>
                </p:cNvSpPr>
                <p:nvPr/>
              </p:nvSpPr>
              <p:spPr bwMode="auto">
                <a:xfrm>
                  <a:off x="1163" y="3585"/>
                  <a:ext cx="221" cy="126"/>
                </a:xfrm>
                <a:custGeom>
                  <a:avLst/>
                  <a:gdLst>
                    <a:gd name="T0" fmla="*/ 5 w 291"/>
                    <a:gd name="T1" fmla="*/ 1 h 179"/>
                    <a:gd name="T2" fmla="*/ 4 w 291"/>
                    <a:gd name="T3" fmla="*/ 1 h 179"/>
                    <a:gd name="T4" fmla="*/ 4 w 291"/>
                    <a:gd name="T5" fmla="*/ 1 h 179"/>
                    <a:gd name="T6" fmla="*/ 4 w 291"/>
                    <a:gd name="T7" fmla="*/ 1 h 179"/>
                    <a:gd name="T8" fmla="*/ 3 w 291"/>
                    <a:gd name="T9" fmla="*/ 1 h 179"/>
                    <a:gd name="T10" fmla="*/ 3 w 291"/>
                    <a:gd name="T11" fmla="*/ 1 h 179"/>
                    <a:gd name="T12" fmla="*/ 2 w 291"/>
                    <a:gd name="T13" fmla="*/ 1 h 179"/>
                    <a:gd name="T14" fmla="*/ 2 w 291"/>
                    <a:gd name="T15" fmla="*/ 1 h 179"/>
                    <a:gd name="T16" fmla="*/ 2 w 291"/>
                    <a:gd name="T17" fmla="*/ 1 h 179"/>
                    <a:gd name="T18" fmla="*/ 2 w 291"/>
                    <a:gd name="T19" fmla="*/ 1 h 179"/>
                    <a:gd name="T20" fmla="*/ 2 w 291"/>
                    <a:gd name="T21" fmla="*/ 1 h 179"/>
                    <a:gd name="T22" fmla="*/ 2 w 291"/>
                    <a:gd name="T23" fmla="*/ 1 h 179"/>
                    <a:gd name="T24" fmla="*/ 2 w 291"/>
                    <a:gd name="T25" fmla="*/ 1 h 179"/>
                    <a:gd name="T26" fmla="*/ 2 w 291"/>
                    <a:gd name="T27" fmla="*/ 1 h 179"/>
                    <a:gd name="T28" fmla="*/ 2 w 291"/>
                    <a:gd name="T29" fmla="*/ 1 h 179"/>
                    <a:gd name="T30" fmla="*/ 0 w 291"/>
                    <a:gd name="T31" fmla="*/ 1 h 179"/>
                    <a:gd name="T32" fmla="*/ 11 w 291"/>
                    <a:gd name="T33" fmla="*/ 1 h 179"/>
                    <a:gd name="T34" fmla="*/ 8 w 291"/>
                    <a:gd name="T35" fmla="*/ 3 h 179"/>
                    <a:gd name="T36" fmla="*/ 8 w 291"/>
                    <a:gd name="T37" fmla="*/ 3 h 179"/>
                    <a:gd name="T38" fmla="*/ 8 w 291"/>
                    <a:gd name="T39" fmla="*/ 3 h 179"/>
                    <a:gd name="T40" fmla="*/ 8 w 291"/>
                    <a:gd name="T41" fmla="*/ 3 h 179"/>
                    <a:gd name="T42" fmla="*/ 8 w 291"/>
                    <a:gd name="T43" fmla="*/ 3 h 179"/>
                    <a:gd name="T44" fmla="*/ 8 w 291"/>
                    <a:gd name="T45" fmla="*/ 3 h 179"/>
                    <a:gd name="T46" fmla="*/ 8 w 291"/>
                    <a:gd name="T47" fmla="*/ 3 h 179"/>
                    <a:gd name="T48" fmla="*/ 8 w 291"/>
                    <a:gd name="T49" fmla="*/ 3 h 179"/>
                    <a:gd name="T50" fmla="*/ 8 w 291"/>
                    <a:gd name="T51" fmla="*/ 3 h 179"/>
                    <a:gd name="T52" fmla="*/ 8 w 291"/>
                    <a:gd name="T53" fmla="*/ 2 h 179"/>
                    <a:gd name="T54" fmla="*/ 8 w 291"/>
                    <a:gd name="T55" fmla="*/ 2 h 179"/>
                    <a:gd name="T56" fmla="*/ 8 w 291"/>
                    <a:gd name="T57" fmla="*/ 2 h 179"/>
                    <a:gd name="T58" fmla="*/ 8 w 291"/>
                    <a:gd name="T59" fmla="*/ 2 h 179"/>
                    <a:gd name="T60" fmla="*/ 8 w 291"/>
                    <a:gd name="T61" fmla="*/ 2 h 179"/>
                    <a:gd name="T62" fmla="*/ 8 w 291"/>
                    <a:gd name="T63" fmla="*/ 2 h 179"/>
                    <a:gd name="T64" fmla="*/ 7 w 291"/>
                    <a:gd name="T65" fmla="*/ 2 h 179"/>
                    <a:gd name="T66" fmla="*/ 7 w 291"/>
                    <a:gd name="T67" fmla="*/ 2 h 179"/>
                    <a:gd name="T68" fmla="*/ 7 w 291"/>
                    <a:gd name="T69" fmla="*/ 2 h 179"/>
                    <a:gd name="T70" fmla="*/ 7 w 291"/>
                    <a:gd name="T71" fmla="*/ 2 h 179"/>
                    <a:gd name="T72" fmla="*/ 7 w 291"/>
                    <a:gd name="T73" fmla="*/ 2 h 179"/>
                    <a:gd name="T74" fmla="*/ 7 w 291"/>
                    <a:gd name="T75" fmla="*/ 2 h 179"/>
                    <a:gd name="T76" fmla="*/ 6 w 291"/>
                    <a:gd name="T77" fmla="*/ 2 h 179"/>
                    <a:gd name="T78" fmla="*/ 6 w 291"/>
                    <a:gd name="T79" fmla="*/ 2 h 179"/>
                    <a:gd name="T80" fmla="*/ 6 w 291"/>
                    <a:gd name="T81" fmla="*/ 2 h 179"/>
                    <a:gd name="T82" fmla="*/ 6 w 291"/>
                    <a:gd name="T83" fmla="*/ 2 h 179"/>
                    <a:gd name="T84" fmla="*/ 6 w 291"/>
                    <a:gd name="T85" fmla="*/ 2 h 179"/>
                    <a:gd name="T86" fmla="*/ 6 w 291"/>
                    <a:gd name="T87" fmla="*/ 2 h 179"/>
                    <a:gd name="T88" fmla="*/ 6 w 291"/>
                    <a:gd name="T89" fmla="*/ 2 h 179"/>
                    <a:gd name="T90" fmla="*/ 6 w 291"/>
                    <a:gd name="T91" fmla="*/ 1 h 179"/>
                    <a:gd name="T92" fmla="*/ 6 w 291"/>
                    <a:gd name="T93" fmla="*/ 1 h 179"/>
                    <a:gd name="T94" fmla="*/ 6 w 291"/>
                    <a:gd name="T95" fmla="*/ 1 h 179"/>
                    <a:gd name="T96" fmla="*/ 6 w 291"/>
                    <a:gd name="T97" fmla="*/ 1 h 179"/>
                    <a:gd name="T98" fmla="*/ 6 w 291"/>
                    <a:gd name="T99" fmla="*/ 1 h 179"/>
                    <a:gd name="T100" fmla="*/ 6 w 291"/>
                    <a:gd name="T101" fmla="*/ 1 h 179"/>
                    <a:gd name="T102" fmla="*/ 6 w 291"/>
                    <a:gd name="T103" fmla="*/ 1 h 179"/>
                    <a:gd name="T104" fmla="*/ 5 w 291"/>
                    <a:gd name="T105" fmla="*/ 1 h 179"/>
                    <a:gd name="T106" fmla="*/ 5 w 291"/>
                    <a:gd name="T107" fmla="*/ 1 h 179"/>
                    <a:gd name="T108" fmla="*/ 5 w 291"/>
                    <a:gd name="T109" fmla="*/ 1 h 179"/>
                    <a:gd name="T110" fmla="*/ 5 w 291"/>
                    <a:gd name="T111" fmla="*/ 1 h 179"/>
                    <a:gd name="T112" fmla="*/ 5 w 291"/>
                    <a:gd name="T113" fmla="*/ 1 h 179"/>
                    <a:gd name="T114" fmla="*/ 5 w 291"/>
                    <a:gd name="T115" fmla="*/ 1 h 179"/>
                    <a:gd name="T116" fmla="*/ 5 w 291"/>
                    <a:gd name="T117" fmla="*/ 1 h 179"/>
                    <a:gd name="T118" fmla="*/ 5 w 291"/>
                    <a:gd name="T119" fmla="*/ 1 h 179"/>
                    <a:gd name="T120" fmla="*/ 5 w 291"/>
                    <a:gd name="T121" fmla="*/ 1 h 17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1"/>
                    <a:gd name="T184" fmla="*/ 0 h 179"/>
                    <a:gd name="T185" fmla="*/ 291 w 291"/>
                    <a:gd name="T186" fmla="*/ 179 h 17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1" h="179">
                      <a:moveTo>
                        <a:pt x="124" y="104"/>
                      </a:moveTo>
                      <a:lnTo>
                        <a:pt x="119" y="98"/>
                      </a:lnTo>
                      <a:lnTo>
                        <a:pt x="115" y="94"/>
                      </a:lnTo>
                      <a:lnTo>
                        <a:pt x="109" y="90"/>
                      </a:lnTo>
                      <a:lnTo>
                        <a:pt x="105" y="87"/>
                      </a:lnTo>
                      <a:lnTo>
                        <a:pt x="99" y="83"/>
                      </a:lnTo>
                      <a:lnTo>
                        <a:pt x="96" y="81"/>
                      </a:lnTo>
                      <a:lnTo>
                        <a:pt x="90" y="77"/>
                      </a:lnTo>
                      <a:lnTo>
                        <a:pt x="84" y="75"/>
                      </a:lnTo>
                      <a:lnTo>
                        <a:pt x="80" y="73"/>
                      </a:lnTo>
                      <a:lnTo>
                        <a:pt x="75" y="71"/>
                      </a:lnTo>
                      <a:lnTo>
                        <a:pt x="71" y="69"/>
                      </a:lnTo>
                      <a:lnTo>
                        <a:pt x="67" y="67"/>
                      </a:lnTo>
                      <a:lnTo>
                        <a:pt x="61" y="67"/>
                      </a:lnTo>
                      <a:lnTo>
                        <a:pt x="57" y="66"/>
                      </a:lnTo>
                      <a:lnTo>
                        <a:pt x="51" y="66"/>
                      </a:lnTo>
                      <a:lnTo>
                        <a:pt x="48" y="64"/>
                      </a:lnTo>
                      <a:lnTo>
                        <a:pt x="44" y="64"/>
                      </a:lnTo>
                      <a:lnTo>
                        <a:pt x="40" y="64"/>
                      </a:lnTo>
                      <a:lnTo>
                        <a:pt x="36" y="64"/>
                      </a:lnTo>
                      <a:lnTo>
                        <a:pt x="32" y="64"/>
                      </a:lnTo>
                      <a:lnTo>
                        <a:pt x="28" y="64"/>
                      </a:lnTo>
                      <a:lnTo>
                        <a:pt x="25" y="62"/>
                      </a:lnTo>
                      <a:lnTo>
                        <a:pt x="21" y="62"/>
                      </a:lnTo>
                      <a:lnTo>
                        <a:pt x="19" y="62"/>
                      </a:lnTo>
                      <a:lnTo>
                        <a:pt x="15" y="62"/>
                      </a:lnTo>
                      <a:lnTo>
                        <a:pt x="13" y="62"/>
                      </a:lnTo>
                      <a:lnTo>
                        <a:pt x="9" y="62"/>
                      </a:lnTo>
                      <a:lnTo>
                        <a:pt x="7" y="62"/>
                      </a:lnTo>
                      <a:lnTo>
                        <a:pt x="5" y="62"/>
                      </a:lnTo>
                      <a:lnTo>
                        <a:pt x="2" y="62"/>
                      </a:lnTo>
                      <a:lnTo>
                        <a:pt x="0" y="60"/>
                      </a:lnTo>
                      <a:lnTo>
                        <a:pt x="109" y="0"/>
                      </a:lnTo>
                      <a:lnTo>
                        <a:pt x="291" y="100"/>
                      </a:lnTo>
                      <a:lnTo>
                        <a:pt x="226" y="179"/>
                      </a:lnTo>
                      <a:lnTo>
                        <a:pt x="224" y="179"/>
                      </a:lnTo>
                      <a:lnTo>
                        <a:pt x="222" y="179"/>
                      </a:lnTo>
                      <a:lnTo>
                        <a:pt x="220" y="179"/>
                      </a:lnTo>
                      <a:lnTo>
                        <a:pt x="218" y="179"/>
                      </a:lnTo>
                      <a:lnTo>
                        <a:pt x="217" y="179"/>
                      </a:lnTo>
                      <a:lnTo>
                        <a:pt x="217" y="177"/>
                      </a:lnTo>
                      <a:lnTo>
                        <a:pt x="215" y="177"/>
                      </a:lnTo>
                      <a:lnTo>
                        <a:pt x="213" y="177"/>
                      </a:lnTo>
                      <a:lnTo>
                        <a:pt x="213" y="175"/>
                      </a:lnTo>
                      <a:lnTo>
                        <a:pt x="211" y="175"/>
                      </a:lnTo>
                      <a:lnTo>
                        <a:pt x="211" y="173"/>
                      </a:lnTo>
                      <a:lnTo>
                        <a:pt x="209" y="173"/>
                      </a:lnTo>
                      <a:lnTo>
                        <a:pt x="207" y="171"/>
                      </a:lnTo>
                      <a:lnTo>
                        <a:pt x="205" y="169"/>
                      </a:lnTo>
                      <a:lnTo>
                        <a:pt x="203" y="167"/>
                      </a:lnTo>
                      <a:lnTo>
                        <a:pt x="201" y="165"/>
                      </a:lnTo>
                      <a:lnTo>
                        <a:pt x="201" y="163"/>
                      </a:lnTo>
                      <a:lnTo>
                        <a:pt x="201" y="162"/>
                      </a:lnTo>
                      <a:lnTo>
                        <a:pt x="201" y="160"/>
                      </a:lnTo>
                      <a:lnTo>
                        <a:pt x="201" y="158"/>
                      </a:lnTo>
                      <a:lnTo>
                        <a:pt x="201" y="156"/>
                      </a:lnTo>
                      <a:lnTo>
                        <a:pt x="201" y="154"/>
                      </a:lnTo>
                      <a:lnTo>
                        <a:pt x="201" y="152"/>
                      </a:lnTo>
                      <a:lnTo>
                        <a:pt x="201" y="150"/>
                      </a:lnTo>
                      <a:lnTo>
                        <a:pt x="201" y="148"/>
                      </a:lnTo>
                      <a:lnTo>
                        <a:pt x="201" y="146"/>
                      </a:lnTo>
                      <a:lnTo>
                        <a:pt x="199" y="146"/>
                      </a:lnTo>
                      <a:lnTo>
                        <a:pt x="199" y="144"/>
                      </a:lnTo>
                      <a:lnTo>
                        <a:pt x="197" y="142"/>
                      </a:lnTo>
                      <a:lnTo>
                        <a:pt x="195" y="142"/>
                      </a:lnTo>
                      <a:lnTo>
                        <a:pt x="193" y="142"/>
                      </a:lnTo>
                      <a:lnTo>
                        <a:pt x="192" y="142"/>
                      </a:lnTo>
                      <a:lnTo>
                        <a:pt x="190" y="142"/>
                      </a:lnTo>
                      <a:lnTo>
                        <a:pt x="190" y="140"/>
                      </a:lnTo>
                      <a:lnTo>
                        <a:pt x="188" y="140"/>
                      </a:lnTo>
                      <a:lnTo>
                        <a:pt x="186" y="140"/>
                      </a:lnTo>
                      <a:lnTo>
                        <a:pt x="184" y="140"/>
                      </a:lnTo>
                      <a:lnTo>
                        <a:pt x="184" y="138"/>
                      </a:lnTo>
                      <a:lnTo>
                        <a:pt x="182" y="138"/>
                      </a:lnTo>
                      <a:lnTo>
                        <a:pt x="180" y="138"/>
                      </a:lnTo>
                      <a:lnTo>
                        <a:pt x="180" y="137"/>
                      </a:lnTo>
                      <a:lnTo>
                        <a:pt x="178" y="137"/>
                      </a:lnTo>
                      <a:lnTo>
                        <a:pt x="176" y="135"/>
                      </a:lnTo>
                      <a:lnTo>
                        <a:pt x="174" y="135"/>
                      </a:lnTo>
                      <a:lnTo>
                        <a:pt x="174" y="133"/>
                      </a:lnTo>
                      <a:lnTo>
                        <a:pt x="172" y="133"/>
                      </a:lnTo>
                      <a:lnTo>
                        <a:pt x="172" y="131"/>
                      </a:lnTo>
                      <a:lnTo>
                        <a:pt x="170" y="131"/>
                      </a:lnTo>
                      <a:lnTo>
                        <a:pt x="170" y="129"/>
                      </a:lnTo>
                      <a:lnTo>
                        <a:pt x="170" y="127"/>
                      </a:lnTo>
                      <a:lnTo>
                        <a:pt x="170" y="125"/>
                      </a:lnTo>
                      <a:lnTo>
                        <a:pt x="170" y="123"/>
                      </a:lnTo>
                      <a:lnTo>
                        <a:pt x="170" y="121"/>
                      </a:lnTo>
                      <a:lnTo>
                        <a:pt x="170" y="119"/>
                      </a:lnTo>
                      <a:lnTo>
                        <a:pt x="170" y="117"/>
                      </a:lnTo>
                      <a:lnTo>
                        <a:pt x="170" y="115"/>
                      </a:lnTo>
                      <a:lnTo>
                        <a:pt x="170" y="114"/>
                      </a:lnTo>
                      <a:lnTo>
                        <a:pt x="169" y="114"/>
                      </a:lnTo>
                      <a:lnTo>
                        <a:pt x="167" y="114"/>
                      </a:lnTo>
                      <a:lnTo>
                        <a:pt x="167" y="112"/>
                      </a:lnTo>
                      <a:lnTo>
                        <a:pt x="165" y="112"/>
                      </a:lnTo>
                      <a:lnTo>
                        <a:pt x="163" y="112"/>
                      </a:lnTo>
                      <a:lnTo>
                        <a:pt x="163" y="110"/>
                      </a:lnTo>
                      <a:lnTo>
                        <a:pt x="161" y="110"/>
                      </a:lnTo>
                      <a:lnTo>
                        <a:pt x="161" y="108"/>
                      </a:lnTo>
                      <a:lnTo>
                        <a:pt x="159" y="108"/>
                      </a:lnTo>
                      <a:lnTo>
                        <a:pt x="157" y="108"/>
                      </a:lnTo>
                      <a:lnTo>
                        <a:pt x="155" y="108"/>
                      </a:lnTo>
                      <a:lnTo>
                        <a:pt x="153" y="108"/>
                      </a:lnTo>
                      <a:lnTo>
                        <a:pt x="151" y="108"/>
                      </a:lnTo>
                      <a:lnTo>
                        <a:pt x="149" y="108"/>
                      </a:lnTo>
                      <a:lnTo>
                        <a:pt x="147" y="108"/>
                      </a:lnTo>
                      <a:lnTo>
                        <a:pt x="146" y="108"/>
                      </a:lnTo>
                      <a:lnTo>
                        <a:pt x="144" y="108"/>
                      </a:lnTo>
                      <a:lnTo>
                        <a:pt x="142" y="108"/>
                      </a:lnTo>
                      <a:lnTo>
                        <a:pt x="140" y="108"/>
                      </a:lnTo>
                      <a:lnTo>
                        <a:pt x="140" y="110"/>
                      </a:lnTo>
                      <a:lnTo>
                        <a:pt x="138" y="110"/>
                      </a:lnTo>
                      <a:lnTo>
                        <a:pt x="136" y="110"/>
                      </a:lnTo>
                      <a:lnTo>
                        <a:pt x="134" y="110"/>
                      </a:lnTo>
                      <a:lnTo>
                        <a:pt x="134" y="108"/>
                      </a:lnTo>
                      <a:lnTo>
                        <a:pt x="132" y="108"/>
                      </a:lnTo>
                      <a:lnTo>
                        <a:pt x="130" y="108"/>
                      </a:lnTo>
                      <a:lnTo>
                        <a:pt x="128" y="108"/>
                      </a:lnTo>
                      <a:lnTo>
                        <a:pt x="128" y="106"/>
                      </a:lnTo>
                      <a:lnTo>
                        <a:pt x="126" y="106"/>
                      </a:lnTo>
                      <a:lnTo>
                        <a:pt x="124" y="104"/>
                      </a:lnTo>
                      <a:close/>
                    </a:path>
                  </a:pathLst>
                </a:custGeom>
                <a:solidFill>
                  <a:srgbClr val="4A8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15" name="Freeform 69"/>
                <p:cNvSpPr>
                  <a:spLocks noChangeAspect="1"/>
                </p:cNvSpPr>
                <p:nvPr/>
              </p:nvSpPr>
              <p:spPr bwMode="auto">
                <a:xfrm>
                  <a:off x="1163" y="3585"/>
                  <a:ext cx="221" cy="126"/>
                </a:xfrm>
                <a:custGeom>
                  <a:avLst/>
                  <a:gdLst>
                    <a:gd name="T0" fmla="*/ 5 w 291"/>
                    <a:gd name="T1" fmla="*/ 1 h 179"/>
                    <a:gd name="T2" fmla="*/ 5 w 291"/>
                    <a:gd name="T3" fmla="*/ 1 h 179"/>
                    <a:gd name="T4" fmla="*/ 4 w 291"/>
                    <a:gd name="T5" fmla="*/ 1 h 179"/>
                    <a:gd name="T6" fmla="*/ 4 w 291"/>
                    <a:gd name="T7" fmla="*/ 1 h 179"/>
                    <a:gd name="T8" fmla="*/ 4 w 291"/>
                    <a:gd name="T9" fmla="*/ 1 h 179"/>
                    <a:gd name="T10" fmla="*/ 3 w 291"/>
                    <a:gd name="T11" fmla="*/ 1 h 179"/>
                    <a:gd name="T12" fmla="*/ 3 w 291"/>
                    <a:gd name="T13" fmla="*/ 1 h 179"/>
                    <a:gd name="T14" fmla="*/ 2 w 291"/>
                    <a:gd name="T15" fmla="*/ 1 h 179"/>
                    <a:gd name="T16" fmla="*/ 2 w 291"/>
                    <a:gd name="T17" fmla="*/ 1 h 179"/>
                    <a:gd name="T18" fmla="*/ 2 w 291"/>
                    <a:gd name="T19" fmla="*/ 1 h 179"/>
                    <a:gd name="T20" fmla="*/ 2 w 291"/>
                    <a:gd name="T21" fmla="*/ 1 h 179"/>
                    <a:gd name="T22" fmla="*/ 2 w 291"/>
                    <a:gd name="T23" fmla="*/ 1 h 179"/>
                    <a:gd name="T24" fmla="*/ 2 w 291"/>
                    <a:gd name="T25" fmla="*/ 1 h 179"/>
                    <a:gd name="T26" fmla="*/ 2 w 291"/>
                    <a:gd name="T27" fmla="*/ 1 h 179"/>
                    <a:gd name="T28" fmla="*/ 2 w 291"/>
                    <a:gd name="T29" fmla="*/ 1 h 179"/>
                    <a:gd name="T30" fmla="*/ 2 w 291"/>
                    <a:gd name="T31" fmla="*/ 1 h 179"/>
                    <a:gd name="T32" fmla="*/ 4 w 291"/>
                    <a:gd name="T33" fmla="*/ 0 h 179"/>
                    <a:gd name="T34" fmla="*/ 8 w 291"/>
                    <a:gd name="T35" fmla="*/ 3 h 179"/>
                    <a:gd name="T36" fmla="*/ 8 w 291"/>
                    <a:gd name="T37" fmla="*/ 3 h 179"/>
                    <a:gd name="T38" fmla="*/ 8 w 291"/>
                    <a:gd name="T39" fmla="*/ 3 h 179"/>
                    <a:gd name="T40" fmla="*/ 8 w 291"/>
                    <a:gd name="T41" fmla="*/ 3 h 179"/>
                    <a:gd name="T42" fmla="*/ 8 w 291"/>
                    <a:gd name="T43" fmla="*/ 3 h 179"/>
                    <a:gd name="T44" fmla="*/ 8 w 291"/>
                    <a:gd name="T45" fmla="*/ 3 h 179"/>
                    <a:gd name="T46" fmla="*/ 8 w 291"/>
                    <a:gd name="T47" fmla="*/ 3 h 179"/>
                    <a:gd name="T48" fmla="*/ 8 w 291"/>
                    <a:gd name="T49" fmla="*/ 3 h 179"/>
                    <a:gd name="T50" fmla="*/ 8 w 291"/>
                    <a:gd name="T51" fmla="*/ 2 h 179"/>
                    <a:gd name="T52" fmla="*/ 8 w 291"/>
                    <a:gd name="T53" fmla="*/ 2 h 179"/>
                    <a:gd name="T54" fmla="*/ 8 w 291"/>
                    <a:gd name="T55" fmla="*/ 2 h 179"/>
                    <a:gd name="T56" fmla="*/ 8 w 291"/>
                    <a:gd name="T57" fmla="*/ 2 h 179"/>
                    <a:gd name="T58" fmla="*/ 8 w 291"/>
                    <a:gd name="T59" fmla="*/ 2 h 179"/>
                    <a:gd name="T60" fmla="*/ 8 w 291"/>
                    <a:gd name="T61" fmla="*/ 2 h 179"/>
                    <a:gd name="T62" fmla="*/ 8 w 291"/>
                    <a:gd name="T63" fmla="*/ 2 h 179"/>
                    <a:gd name="T64" fmla="*/ 8 w 291"/>
                    <a:gd name="T65" fmla="*/ 2 h 179"/>
                    <a:gd name="T66" fmla="*/ 8 w 291"/>
                    <a:gd name="T67" fmla="*/ 2 h 179"/>
                    <a:gd name="T68" fmla="*/ 7 w 291"/>
                    <a:gd name="T69" fmla="*/ 2 h 179"/>
                    <a:gd name="T70" fmla="*/ 7 w 291"/>
                    <a:gd name="T71" fmla="*/ 2 h 179"/>
                    <a:gd name="T72" fmla="*/ 7 w 291"/>
                    <a:gd name="T73" fmla="*/ 2 h 179"/>
                    <a:gd name="T74" fmla="*/ 7 w 291"/>
                    <a:gd name="T75" fmla="*/ 2 h 179"/>
                    <a:gd name="T76" fmla="*/ 7 w 291"/>
                    <a:gd name="T77" fmla="*/ 2 h 179"/>
                    <a:gd name="T78" fmla="*/ 7 w 291"/>
                    <a:gd name="T79" fmla="*/ 2 h 179"/>
                    <a:gd name="T80" fmla="*/ 6 w 291"/>
                    <a:gd name="T81" fmla="*/ 2 h 179"/>
                    <a:gd name="T82" fmla="*/ 6 w 291"/>
                    <a:gd name="T83" fmla="*/ 2 h 179"/>
                    <a:gd name="T84" fmla="*/ 6 w 291"/>
                    <a:gd name="T85" fmla="*/ 2 h 179"/>
                    <a:gd name="T86" fmla="*/ 6 w 291"/>
                    <a:gd name="T87" fmla="*/ 2 h 179"/>
                    <a:gd name="T88" fmla="*/ 6 w 291"/>
                    <a:gd name="T89" fmla="*/ 1 h 179"/>
                    <a:gd name="T90" fmla="*/ 6 w 291"/>
                    <a:gd name="T91" fmla="*/ 1 h 179"/>
                    <a:gd name="T92" fmla="*/ 6 w 291"/>
                    <a:gd name="T93" fmla="*/ 1 h 179"/>
                    <a:gd name="T94" fmla="*/ 6 w 291"/>
                    <a:gd name="T95" fmla="*/ 1 h 179"/>
                    <a:gd name="T96" fmla="*/ 6 w 291"/>
                    <a:gd name="T97" fmla="*/ 1 h 179"/>
                    <a:gd name="T98" fmla="*/ 6 w 291"/>
                    <a:gd name="T99" fmla="*/ 1 h 179"/>
                    <a:gd name="T100" fmla="*/ 6 w 291"/>
                    <a:gd name="T101" fmla="*/ 1 h 179"/>
                    <a:gd name="T102" fmla="*/ 6 w 291"/>
                    <a:gd name="T103" fmla="*/ 1 h 179"/>
                    <a:gd name="T104" fmla="*/ 6 w 291"/>
                    <a:gd name="T105" fmla="*/ 1 h 179"/>
                    <a:gd name="T106" fmla="*/ 5 w 291"/>
                    <a:gd name="T107" fmla="*/ 1 h 179"/>
                    <a:gd name="T108" fmla="*/ 5 w 291"/>
                    <a:gd name="T109" fmla="*/ 1 h 179"/>
                    <a:gd name="T110" fmla="*/ 5 w 291"/>
                    <a:gd name="T111" fmla="*/ 1 h 179"/>
                    <a:gd name="T112" fmla="*/ 5 w 291"/>
                    <a:gd name="T113" fmla="*/ 1 h 179"/>
                    <a:gd name="T114" fmla="*/ 5 w 291"/>
                    <a:gd name="T115" fmla="*/ 1 h 179"/>
                    <a:gd name="T116" fmla="*/ 5 w 291"/>
                    <a:gd name="T117" fmla="*/ 1 h 17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91"/>
                    <a:gd name="T178" fmla="*/ 0 h 179"/>
                    <a:gd name="T179" fmla="*/ 291 w 291"/>
                    <a:gd name="T180" fmla="*/ 179 h 17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91" h="179">
                      <a:moveTo>
                        <a:pt x="130" y="102"/>
                      </a:moveTo>
                      <a:lnTo>
                        <a:pt x="126" y="96"/>
                      </a:lnTo>
                      <a:lnTo>
                        <a:pt x="122" y="90"/>
                      </a:lnTo>
                      <a:lnTo>
                        <a:pt x="119" y="87"/>
                      </a:lnTo>
                      <a:lnTo>
                        <a:pt x="113" y="83"/>
                      </a:lnTo>
                      <a:lnTo>
                        <a:pt x="109" y="79"/>
                      </a:lnTo>
                      <a:lnTo>
                        <a:pt x="103" y="75"/>
                      </a:lnTo>
                      <a:lnTo>
                        <a:pt x="99" y="73"/>
                      </a:lnTo>
                      <a:lnTo>
                        <a:pt x="94" y="69"/>
                      </a:lnTo>
                      <a:lnTo>
                        <a:pt x="90" y="67"/>
                      </a:lnTo>
                      <a:lnTo>
                        <a:pt x="84" y="66"/>
                      </a:lnTo>
                      <a:lnTo>
                        <a:pt x="78" y="66"/>
                      </a:lnTo>
                      <a:lnTo>
                        <a:pt x="75" y="64"/>
                      </a:lnTo>
                      <a:lnTo>
                        <a:pt x="69" y="62"/>
                      </a:lnTo>
                      <a:lnTo>
                        <a:pt x="65" y="62"/>
                      </a:lnTo>
                      <a:lnTo>
                        <a:pt x="59" y="62"/>
                      </a:lnTo>
                      <a:lnTo>
                        <a:pt x="55" y="62"/>
                      </a:lnTo>
                      <a:lnTo>
                        <a:pt x="50" y="60"/>
                      </a:lnTo>
                      <a:lnTo>
                        <a:pt x="46" y="60"/>
                      </a:lnTo>
                      <a:lnTo>
                        <a:pt x="40" y="60"/>
                      </a:lnTo>
                      <a:lnTo>
                        <a:pt x="36" y="60"/>
                      </a:lnTo>
                      <a:lnTo>
                        <a:pt x="32" y="60"/>
                      </a:lnTo>
                      <a:lnTo>
                        <a:pt x="28" y="60"/>
                      </a:lnTo>
                      <a:lnTo>
                        <a:pt x="25" y="62"/>
                      </a:lnTo>
                      <a:lnTo>
                        <a:pt x="21" y="62"/>
                      </a:lnTo>
                      <a:lnTo>
                        <a:pt x="17" y="62"/>
                      </a:lnTo>
                      <a:lnTo>
                        <a:pt x="13" y="62"/>
                      </a:lnTo>
                      <a:lnTo>
                        <a:pt x="11" y="62"/>
                      </a:lnTo>
                      <a:lnTo>
                        <a:pt x="7" y="62"/>
                      </a:lnTo>
                      <a:lnTo>
                        <a:pt x="5" y="62"/>
                      </a:lnTo>
                      <a:lnTo>
                        <a:pt x="4" y="62"/>
                      </a:lnTo>
                      <a:lnTo>
                        <a:pt x="2" y="60"/>
                      </a:lnTo>
                      <a:lnTo>
                        <a:pt x="0" y="60"/>
                      </a:lnTo>
                      <a:lnTo>
                        <a:pt x="109" y="0"/>
                      </a:lnTo>
                      <a:lnTo>
                        <a:pt x="291" y="100"/>
                      </a:lnTo>
                      <a:lnTo>
                        <a:pt x="226" y="179"/>
                      </a:lnTo>
                      <a:lnTo>
                        <a:pt x="224" y="179"/>
                      </a:lnTo>
                      <a:lnTo>
                        <a:pt x="222" y="179"/>
                      </a:lnTo>
                      <a:lnTo>
                        <a:pt x="220" y="179"/>
                      </a:lnTo>
                      <a:lnTo>
                        <a:pt x="220" y="177"/>
                      </a:lnTo>
                      <a:lnTo>
                        <a:pt x="218" y="177"/>
                      </a:lnTo>
                      <a:lnTo>
                        <a:pt x="218" y="175"/>
                      </a:lnTo>
                      <a:lnTo>
                        <a:pt x="217" y="175"/>
                      </a:lnTo>
                      <a:lnTo>
                        <a:pt x="217" y="173"/>
                      </a:lnTo>
                      <a:lnTo>
                        <a:pt x="217" y="171"/>
                      </a:lnTo>
                      <a:lnTo>
                        <a:pt x="215" y="171"/>
                      </a:lnTo>
                      <a:lnTo>
                        <a:pt x="215" y="169"/>
                      </a:lnTo>
                      <a:lnTo>
                        <a:pt x="215" y="167"/>
                      </a:lnTo>
                      <a:lnTo>
                        <a:pt x="213" y="165"/>
                      </a:lnTo>
                      <a:lnTo>
                        <a:pt x="213" y="163"/>
                      </a:lnTo>
                      <a:lnTo>
                        <a:pt x="211" y="162"/>
                      </a:lnTo>
                      <a:lnTo>
                        <a:pt x="209" y="160"/>
                      </a:lnTo>
                      <a:lnTo>
                        <a:pt x="209" y="158"/>
                      </a:lnTo>
                      <a:lnTo>
                        <a:pt x="209" y="156"/>
                      </a:lnTo>
                      <a:lnTo>
                        <a:pt x="209" y="154"/>
                      </a:lnTo>
                      <a:lnTo>
                        <a:pt x="209" y="152"/>
                      </a:lnTo>
                      <a:lnTo>
                        <a:pt x="209" y="150"/>
                      </a:lnTo>
                      <a:lnTo>
                        <a:pt x="209" y="148"/>
                      </a:lnTo>
                      <a:lnTo>
                        <a:pt x="209" y="146"/>
                      </a:lnTo>
                      <a:lnTo>
                        <a:pt x="209" y="144"/>
                      </a:lnTo>
                      <a:lnTo>
                        <a:pt x="209" y="142"/>
                      </a:lnTo>
                      <a:lnTo>
                        <a:pt x="207" y="140"/>
                      </a:lnTo>
                      <a:lnTo>
                        <a:pt x="207" y="138"/>
                      </a:lnTo>
                      <a:lnTo>
                        <a:pt x="205" y="137"/>
                      </a:lnTo>
                      <a:lnTo>
                        <a:pt x="205" y="135"/>
                      </a:lnTo>
                      <a:lnTo>
                        <a:pt x="203" y="135"/>
                      </a:lnTo>
                      <a:lnTo>
                        <a:pt x="201" y="135"/>
                      </a:lnTo>
                      <a:lnTo>
                        <a:pt x="199" y="135"/>
                      </a:lnTo>
                      <a:lnTo>
                        <a:pt x="197" y="135"/>
                      </a:lnTo>
                      <a:lnTo>
                        <a:pt x="195" y="135"/>
                      </a:lnTo>
                      <a:lnTo>
                        <a:pt x="193" y="135"/>
                      </a:lnTo>
                      <a:lnTo>
                        <a:pt x="192" y="135"/>
                      </a:lnTo>
                      <a:lnTo>
                        <a:pt x="190" y="135"/>
                      </a:lnTo>
                      <a:lnTo>
                        <a:pt x="188" y="135"/>
                      </a:lnTo>
                      <a:lnTo>
                        <a:pt x="188" y="133"/>
                      </a:lnTo>
                      <a:lnTo>
                        <a:pt x="186" y="133"/>
                      </a:lnTo>
                      <a:lnTo>
                        <a:pt x="184" y="133"/>
                      </a:lnTo>
                      <a:lnTo>
                        <a:pt x="182" y="131"/>
                      </a:lnTo>
                      <a:lnTo>
                        <a:pt x="180" y="131"/>
                      </a:lnTo>
                      <a:lnTo>
                        <a:pt x="180" y="129"/>
                      </a:lnTo>
                      <a:lnTo>
                        <a:pt x="178" y="129"/>
                      </a:lnTo>
                      <a:lnTo>
                        <a:pt x="178" y="127"/>
                      </a:lnTo>
                      <a:lnTo>
                        <a:pt x="176" y="127"/>
                      </a:lnTo>
                      <a:lnTo>
                        <a:pt x="176" y="125"/>
                      </a:lnTo>
                      <a:lnTo>
                        <a:pt x="176" y="123"/>
                      </a:lnTo>
                      <a:lnTo>
                        <a:pt x="176" y="121"/>
                      </a:lnTo>
                      <a:lnTo>
                        <a:pt x="176" y="119"/>
                      </a:lnTo>
                      <a:lnTo>
                        <a:pt x="176" y="117"/>
                      </a:lnTo>
                      <a:lnTo>
                        <a:pt x="176" y="115"/>
                      </a:lnTo>
                      <a:lnTo>
                        <a:pt x="176" y="114"/>
                      </a:lnTo>
                      <a:lnTo>
                        <a:pt x="176" y="112"/>
                      </a:lnTo>
                      <a:lnTo>
                        <a:pt x="174" y="110"/>
                      </a:lnTo>
                      <a:lnTo>
                        <a:pt x="172" y="110"/>
                      </a:lnTo>
                      <a:lnTo>
                        <a:pt x="170" y="108"/>
                      </a:lnTo>
                      <a:lnTo>
                        <a:pt x="169" y="108"/>
                      </a:lnTo>
                      <a:lnTo>
                        <a:pt x="169" y="106"/>
                      </a:lnTo>
                      <a:lnTo>
                        <a:pt x="167" y="106"/>
                      </a:lnTo>
                      <a:lnTo>
                        <a:pt x="165" y="106"/>
                      </a:lnTo>
                      <a:lnTo>
                        <a:pt x="165" y="104"/>
                      </a:lnTo>
                      <a:lnTo>
                        <a:pt x="163" y="104"/>
                      </a:lnTo>
                      <a:lnTo>
                        <a:pt x="161" y="104"/>
                      </a:lnTo>
                      <a:lnTo>
                        <a:pt x="159" y="104"/>
                      </a:lnTo>
                      <a:lnTo>
                        <a:pt x="157" y="104"/>
                      </a:lnTo>
                      <a:lnTo>
                        <a:pt x="155" y="106"/>
                      </a:lnTo>
                      <a:lnTo>
                        <a:pt x="153" y="106"/>
                      </a:lnTo>
                      <a:lnTo>
                        <a:pt x="151" y="106"/>
                      </a:lnTo>
                      <a:lnTo>
                        <a:pt x="149" y="106"/>
                      </a:lnTo>
                      <a:lnTo>
                        <a:pt x="147" y="106"/>
                      </a:lnTo>
                      <a:lnTo>
                        <a:pt x="146" y="106"/>
                      </a:lnTo>
                      <a:lnTo>
                        <a:pt x="144" y="106"/>
                      </a:lnTo>
                      <a:lnTo>
                        <a:pt x="142" y="106"/>
                      </a:lnTo>
                      <a:lnTo>
                        <a:pt x="140" y="106"/>
                      </a:lnTo>
                      <a:lnTo>
                        <a:pt x="138" y="106"/>
                      </a:lnTo>
                      <a:lnTo>
                        <a:pt x="136" y="106"/>
                      </a:lnTo>
                      <a:lnTo>
                        <a:pt x="136" y="104"/>
                      </a:lnTo>
                      <a:lnTo>
                        <a:pt x="134" y="104"/>
                      </a:lnTo>
                      <a:lnTo>
                        <a:pt x="132" y="102"/>
                      </a:lnTo>
                      <a:lnTo>
                        <a:pt x="130" y="102"/>
                      </a:lnTo>
                      <a:close/>
                    </a:path>
                  </a:pathLst>
                </a:custGeom>
                <a:solidFill>
                  <a:srgbClr val="428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16" name="Freeform 70"/>
                <p:cNvSpPr>
                  <a:spLocks noChangeAspect="1"/>
                </p:cNvSpPr>
                <p:nvPr/>
              </p:nvSpPr>
              <p:spPr bwMode="auto">
                <a:xfrm>
                  <a:off x="1163" y="3585"/>
                  <a:ext cx="221" cy="126"/>
                </a:xfrm>
                <a:custGeom>
                  <a:avLst/>
                  <a:gdLst>
                    <a:gd name="T0" fmla="*/ 5 w 291"/>
                    <a:gd name="T1" fmla="*/ 1 h 179"/>
                    <a:gd name="T2" fmla="*/ 5 w 291"/>
                    <a:gd name="T3" fmla="*/ 1 h 179"/>
                    <a:gd name="T4" fmla="*/ 5 w 291"/>
                    <a:gd name="T5" fmla="*/ 1 h 179"/>
                    <a:gd name="T6" fmla="*/ 4 w 291"/>
                    <a:gd name="T7" fmla="*/ 1 h 179"/>
                    <a:gd name="T8" fmla="*/ 4 w 291"/>
                    <a:gd name="T9" fmla="*/ 1 h 179"/>
                    <a:gd name="T10" fmla="*/ 4 w 291"/>
                    <a:gd name="T11" fmla="*/ 1 h 179"/>
                    <a:gd name="T12" fmla="*/ 3 w 291"/>
                    <a:gd name="T13" fmla="*/ 1 h 179"/>
                    <a:gd name="T14" fmla="*/ 3 w 291"/>
                    <a:gd name="T15" fmla="*/ 1 h 179"/>
                    <a:gd name="T16" fmla="*/ 2 w 291"/>
                    <a:gd name="T17" fmla="*/ 1 h 179"/>
                    <a:gd name="T18" fmla="*/ 2 w 291"/>
                    <a:gd name="T19" fmla="*/ 1 h 179"/>
                    <a:gd name="T20" fmla="*/ 2 w 291"/>
                    <a:gd name="T21" fmla="*/ 1 h 179"/>
                    <a:gd name="T22" fmla="*/ 2 w 291"/>
                    <a:gd name="T23" fmla="*/ 1 h 179"/>
                    <a:gd name="T24" fmla="*/ 2 w 291"/>
                    <a:gd name="T25" fmla="*/ 1 h 179"/>
                    <a:gd name="T26" fmla="*/ 2 w 291"/>
                    <a:gd name="T27" fmla="*/ 1 h 179"/>
                    <a:gd name="T28" fmla="*/ 2 w 291"/>
                    <a:gd name="T29" fmla="*/ 1 h 179"/>
                    <a:gd name="T30" fmla="*/ 2 w 291"/>
                    <a:gd name="T31" fmla="*/ 1 h 179"/>
                    <a:gd name="T32" fmla="*/ 4 w 291"/>
                    <a:gd name="T33" fmla="*/ 0 h 179"/>
                    <a:gd name="T34" fmla="*/ 8 w 291"/>
                    <a:gd name="T35" fmla="*/ 3 h 179"/>
                    <a:gd name="T36" fmla="*/ 8 w 291"/>
                    <a:gd name="T37" fmla="*/ 3 h 179"/>
                    <a:gd name="T38" fmla="*/ 8 w 291"/>
                    <a:gd name="T39" fmla="*/ 3 h 179"/>
                    <a:gd name="T40" fmla="*/ 8 w 291"/>
                    <a:gd name="T41" fmla="*/ 3 h 179"/>
                    <a:gd name="T42" fmla="*/ 8 w 291"/>
                    <a:gd name="T43" fmla="*/ 3 h 179"/>
                    <a:gd name="T44" fmla="*/ 8 w 291"/>
                    <a:gd name="T45" fmla="*/ 3 h 179"/>
                    <a:gd name="T46" fmla="*/ 8 w 291"/>
                    <a:gd name="T47" fmla="*/ 2 h 179"/>
                    <a:gd name="T48" fmla="*/ 8 w 291"/>
                    <a:gd name="T49" fmla="*/ 2 h 179"/>
                    <a:gd name="T50" fmla="*/ 8 w 291"/>
                    <a:gd name="T51" fmla="*/ 2 h 179"/>
                    <a:gd name="T52" fmla="*/ 8 w 291"/>
                    <a:gd name="T53" fmla="*/ 2 h 179"/>
                    <a:gd name="T54" fmla="*/ 8 w 291"/>
                    <a:gd name="T55" fmla="*/ 2 h 179"/>
                    <a:gd name="T56" fmla="*/ 8 w 291"/>
                    <a:gd name="T57" fmla="*/ 2 h 179"/>
                    <a:gd name="T58" fmla="*/ 8 w 291"/>
                    <a:gd name="T59" fmla="*/ 2 h 179"/>
                    <a:gd name="T60" fmla="*/ 8 w 291"/>
                    <a:gd name="T61" fmla="*/ 2 h 179"/>
                    <a:gd name="T62" fmla="*/ 8 w 291"/>
                    <a:gd name="T63" fmla="*/ 2 h 179"/>
                    <a:gd name="T64" fmla="*/ 8 w 291"/>
                    <a:gd name="T65" fmla="*/ 2 h 179"/>
                    <a:gd name="T66" fmla="*/ 8 w 291"/>
                    <a:gd name="T67" fmla="*/ 2 h 179"/>
                    <a:gd name="T68" fmla="*/ 8 w 291"/>
                    <a:gd name="T69" fmla="*/ 2 h 179"/>
                    <a:gd name="T70" fmla="*/ 8 w 291"/>
                    <a:gd name="T71" fmla="*/ 2 h 179"/>
                    <a:gd name="T72" fmla="*/ 8 w 291"/>
                    <a:gd name="T73" fmla="*/ 2 h 179"/>
                    <a:gd name="T74" fmla="*/ 8 w 291"/>
                    <a:gd name="T75" fmla="*/ 2 h 179"/>
                    <a:gd name="T76" fmla="*/ 7 w 291"/>
                    <a:gd name="T77" fmla="*/ 2 h 179"/>
                    <a:gd name="T78" fmla="*/ 7 w 291"/>
                    <a:gd name="T79" fmla="*/ 2 h 179"/>
                    <a:gd name="T80" fmla="*/ 7 w 291"/>
                    <a:gd name="T81" fmla="*/ 2 h 179"/>
                    <a:gd name="T82" fmla="*/ 7 w 291"/>
                    <a:gd name="T83" fmla="*/ 2 h 179"/>
                    <a:gd name="T84" fmla="*/ 7 w 291"/>
                    <a:gd name="T85" fmla="*/ 2 h 179"/>
                    <a:gd name="T86" fmla="*/ 7 w 291"/>
                    <a:gd name="T87" fmla="*/ 2 h 179"/>
                    <a:gd name="T88" fmla="*/ 7 w 291"/>
                    <a:gd name="T89" fmla="*/ 1 h 179"/>
                    <a:gd name="T90" fmla="*/ 7 w 291"/>
                    <a:gd name="T91" fmla="*/ 1 h 179"/>
                    <a:gd name="T92" fmla="*/ 7 w 291"/>
                    <a:gd name="T93" fmla="*/ 1 h 179"/>
                    <a:gd name="T94" fmla="*/ 6 w 291"/>
                    <a:gd name="T95" fmla="*/ 1 h 179"/>
                    <a:gd name="T96" fmla="*/ 6 w 291"/>
                    <a:gd name="T97" fmla="*/ 1 h 179"/>
                    <a:gd name="T98" fmla="*/ 6 w 291"/>
                    <a:gd name="T99" fmla="*/ 1 h 179"/>
                    <a:gd name="T100" fmla="*/ 6 w 291"/>
                    <a:gd name="T101" fmla="*/ 1 h 179"/>
                    <a:gd name="T102" fmla="*/ 6 w 291"/>
                    <a:gd name="T103" fmla="*/ 1 h 179"/>
                    <a:gd name="T104" fmla="*/ 6 w 291"/>
                    <a:gd name="T105" fmla="*/ 1 h 179"/>
                    <a:gd name="T106" fmla="*/ 6 w 291"/>
                    <a:gd name="T107" fmla="*/ 1 h 179"/>
                    <a:gd name="T108" fmla="*/ 6 w 291"/>
                    <a:gd name="T109" fmla="*/ 1 h 179"/>
                    <a:gd name="T110" fmla="*/ 6 w 291"/>
                    <a:gd name="T111" fmla="*/ 1 h 179"/>
                    <a:gd name="T112" fmla="*/ 5 w 291"/>
                    <a:gd name="T113" fmla="*/ 1 h 179"/>
                    <a:gd name="T114" fmla="*/ 5 w 291"/>
                    <a:gd name="T115" fmla="*/ 1 h 179"/>
                    <a:gd name="T116" fmla="*/ 5 w 291"/>
                    <a:gd name="T117" fmla="*/ 1 h 179"/>
                    <a:gd name="T118" fmla="*/ 5 w 291"/>
                    <a:gd name="T119" fmla="*/ 1 h 17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91"/>
                    <a:gd name="T181" fmla="*/ 0 h 179"/>
                    <a:gd name="T182" fmla="*/ 291 w 291"/>
                    <a:gd name="T183" fmla="*/ 179 h 17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91" h="179">
                      <a:moveTo>
                        <a:pt x="138" y="98"/>
                      </a:moveTo>
                      <a:lnTo>
                        <a:pt x="134" y="92"/>
                      </a:lnTo>
                      <a:lnTo>
                        <a:pt x="130" y="87"/>
                      </a:lnTo>
                      <a:lnTo>
                        <a:pt x="126" y="83"/>
                      </a:lnTo>
                      <a:lnTo>
                        <a:pt x="122" y="77"/>
                      </a:lnTo>
                      <a:lnTo>
                        <a:pt x="117" y="73"/>
                      </a:lnTo>
                      <a:lnTo>
                        <a:pt x="113" y="71"/>
                      </a:lnTo>
                      <a:lnTo>
                        <a:pt x="109" y="67"/>
                      </a:lnTo>
                      <a:lnTo>
                        <a:pt x="103" y="66"/>
                      </a:lnTo>
                      <a:lnTo>
                        <a:pt x="98" y="64"/>
                      </a:lnTo>
                      <a:lnTo>
                        <a:pt x="94" y="62"/>
                      </a:lnTo>
                      <a:lnTo>
                        <a:pt x="88" y="60"/>
                      </a:lnTo>
                      <a:lnTo>
                        <a:pt x="82" y="60"/>
                      </a:lnTo>
                      <a:lnTo>
                        <a:pt x="76" y="58"/>
                      </a:lnTo>
                      <a:lnTo>
                        <a:pt x="73" y="58"/>
                      </a:lnTo>
                      <a:lnTo>
                        <a:pt x="67" y="58"/>
                      </a:lnTo>
                      <a:lnTo>
                        <a:pt x="61" y="58"/>
                      </a:lnTo>
                      <a:lnTo>
                        <a:pt x="55" y="58"/>
                      </a:lnTo>
                      <a:lnTo>
                        <a:pt x="51" y="58"/>
                      </a:lnTo>
                      <a:lnTo>
                        <a:pt x="46" y="58"/>
                      </a:lnTo>
                      <a:lnTo>
                        <a:pt x="40" y="58"/>
                      </a:lnTo>
                      <a:lnTo>
                        <a:pt x="36" y="58"/>
                      </a:lnTo>
                      <a:lnTo>
                        <a:pt x="30" y="60"/>
                      </a:lnTo>
                      <a:lnTo>
                        <a:pt x="27" y="60"/>
                      </a:lnTo>
                      <a:lnTo>
                        <a:pt x="23" y="60"/>
                      </a:lnTo>
                      <a:lnTo>
                        <a:pt x="19" y="60"/>
                      </a:lnTo>
                      <a:lnTo>
                        <a:pt x="15" y="60"/>
                      </a:lnTo>
                      <a:lnTo>
                        <a:pt x="11" y="62"/>
                      </a:lnTo>
                      <a:lnTo>
                        <a:pt x="7" y="62"/>
                      </a:lnTo>
                      <a:lnTo>
                        <a:pt x="5" y="62"/>
                      </a:lnTo>
                      <a:lnTo>
                        <a:pt x="4" y="62"/>
                      </a:lnTo>
                      <a:lnTo>
                        <a:pt x="2" y="60"/>
                      </a:lnTo>
                      <a:lnTo>
                        <a:pt x="0" y="60"/>
                      </a:lnTo>
                      <a:lnTo>
                        <a:pt x="109" y="0"/>
                      </a:lnTo>
                      <a:lnTo>
                        <a:pt x="291" y="100"/>
                      </a:lnTo>
                      <a:lnTo>
                        <a:pt x="226" y="179"/>
                      </a:lnTo>
                      <a:lnTo>
                        <a:pt x="224" y="179"/>
                      </a:lnTo>
                      <a:lnTo>
                        <a:pt x="222" y="179"/>
                      </a:lnTo>
                      <a:lnTo>
                        <a:pt x="222" y="177"/>
                      </a:lnTo>
                      <a:lnTo>
                        <a:pt x="220" y="177"/>
                      </a:lnTo>
                      <a:lnTo>
                        <a:pt x="220" y="175"/>
                      </a:lnTo>
                      <a:lnTo>
                        <a:pt x="220" y="173"/>
                      </a:lnTo>
                      <a:lnTo>
                        <a:pt x="220" y="171"/>
                      </a:lnTo>
                      <a:lnTo>
                        <a:pt x="220" y="169"/>
                      </a:lnTo>
                      <a:lnTo>
                        <a:pt x="220" y="167"/>
                      </a:lnTo>
                      <a:lnTo>
                        <a:pt x="220" y="165"/>
                      </a:lnTo>
                      <a:lnTo>
                        <a:pt x="220" y="163"/>
                      </a:lnTo>
                      <a:lnTo>
                        <a:pt x="220" y="162"/>
                      </a:lnTo>
                      <a:lnTo>
                        <a:pt x="218" y="162"/>
                      </a:lnTo>
                      <a:lnTo>
                        <a:pt x="218" y="160"/>
                      </a:lnTo>
                      <a:lnTo>
                        <a:pt x="218" y="158"/>
                      </a:lnTo>
                      <a:lnTo>
                        <a:pt x="218" y="156"/>
                      </a:lnTo>
                      <a:lnTo>
                        <a:pt x="218" y="154"/>
                      </a:lnTo>
                      <a:lnTo>
                        <a:pt x="217" y="154"/>
                      </a:lnTo>
                      <a:lnTo>
                        <a:pt x="217" y="152"/>
                      </a:lnTo>
                      <a:lnTo>
                        <a:pt x="215" y="152"/>
                      </a:lnTo>
                      <a:lnTo>
                        <a:pt x="215" y="150"/>
                      </a:lnTo>
                      <a:lnTo>
                        <a:pt x="215" y="148"/>
                      </a:lnTo>
                      <a:lnTo>
                        <a:pt x="215" y="146"/>
                      </a:lnTo>
                      <a:lnTo>
                        <a:pt x="215" y="144"/>
                      </a:lnTo>
                      <a:lnTo>
                        <a:pt x="217" y="142"/>
                      </a:lnTo>
                      <a:lnTo>
                        <a:pt x="217" y="140"/>
                      </a:lnTo>
                      <a:lnTo>
                        <a:pt x="217" y="138"/>
                      </a:lnTo>
                      <a:lnTo>
                        <a:pt x="215" y="138"/>
                      </a:lnTo>
                      <a:lnTo>
                        <a:pt x="215" y="137"/>
                      </a:lnTo>
                      <a:lnTo>
                        <a:pt x="215" y="135"/>
                      </a:lnTo>
                      <a:lnTo>
                        <a:pt x="215" y="133"/>
                      </a:lnTo>
                      <a:lnTo>
                        <a:pt x="213" y="131"/>
                      </a:lnTo>
                      <a:lnTo>
                        <a:pt x="213" y="129"/>
                      </a:lnTo>
                      <a:lnTo>
                        <a:pt x="211" y="129"/>
                      </a:lnTo>
                      <a:lnTo>
                        <a:pt x="209" y="129"/>
                      </a:lnTo>
                      <a:lnTo>
                        <a:pt x="207" y="129"/>
                      </a:lnTo>
                      <a:lnTo>
                        <a:pt x="205" y="129"/>
                      </a:lnTo>
                      <a:lnTo>
                        <a:pt x="203" y="129"/>
                      </a:lnTo>
                      <a:lnTo>
                        <a:pt x="201" y="129"/>
                      </a:lnTo>
                      <a:lnTo>
                        <a:pt x="199" y="129"/>
                      </a:lnTo>
                      <a:lnTo>
                        <a:pt x="197" y="129"/>
                      </a:lnTo>
                      <a:lnTo>
                        <a:pt x="195" y="129"/>
                      </a:lnTo>
                      <a:lnTo>
                        <a:pt x="193" y="129"/>
                      </a:lnTo>
                      <a:lnTo>
                        <a:pt x="192" y="129"/>
                      </a:lnTo>
                      <a:lnTo>
                        <a:pt x="190" y="129"/>
                      </a:lnTo>
                      <a:lnTo>
                        <a:pt x="188" y="127"/>
                      </a:lnTo>
                      <a:lnTo>
                        <a:pt x="186" y="127"/>
                      </a:lnTo>
                      <a:lnTo>
                        <a:pt x="184" y="125"/>
                      </a:lnTo>
                      <a:lnTo>
                        <a:pt x="182" y="123"/>
                      </a:lnTo>
                      <a:lnTo>
                        <a:pt x="182" y="121"/>
                      </a:lnTo>
                      <a:lnTo>
                        <a:pt x="182" y="119"/>
                      </a:lnTo>
                      <a:lnTo>
                        <a:pt x="182" y="117"/>
                      </a:lnTo>
                      <a:lnTo>
                        <a:pt x="182" y="115"/>
                      </a:lnTo>
                      <a:lnTo>
                        <a:pt x="182" y="114"/>
                      </a:lnTo>
                      <a:lnTo>
                        <a:pt x="182" y="112"/>
                      </a:lnTo>
                      <a:lnTo>
                        <a:pt x="182" y="110"/>
                      </a:lnTo>
                      <a:lnTo>
                        <a:pt x="182" y="108"/>
                      </a:lnTo>
                      <a:lnTo>
                        <a:pt x="180" y="108"/>
                      </a:lnTo>
                      <a:lnTo>
                        <a:pt x="180" y="106"/>
                      </a:lnTo>
                      <a:lnTo>
                        <a:pt x="178" y="106"/>
                      </a:lnTo>
                      <a:lnTo>
                        <a:pt x="176" y="106"/>
                      </a:lnTo>
                      <a:lnTo>
                        <a:pt x="176" y="104"/>
                      </a:lnTo>
                      <a:lnTo>
                        <a:pt x="174" y="104"/>
                      </a:lnTo>
                      <a:lnTo>
                        <a:pt x="174" y="102"/>
                      </a:lnTo>
                      <a:lnTo>
                        <a:pt x="172" y="102"/>
                      </a:lnTo>
                      <a:lnTo>
                        <a:pt x="170" y="102"/>
                      </a:lnTo>
                      <a:lnTo>
                        <a:pt x="169" y="102"/>
                      </a:lnTo>
                      <a:lnTo>
                        <a:pt x="167" y="102"/>
                      </a:lnTo>
                      <a:lnTo>
                        <a:pt x="165" y="102"/>
                      </a:lnTo>
                      <a:lnTo>
                        <a:pt x="163" y="102"/>
                      </a:lnTo>
                      <a:lnTo>
                        <a:pt x="161" y="102"/>
                      </a:lnTo>
                      <a:lnTo>
                        <a:pt x="159" y="102"/>
                      </a:lnTo>
                      <a:lnTo>
                        <a:pt x="157" y="102"/>
                      </a:lnTo>
                      <a:lnTo>
                        <a:pt x="155" y="104"/>
                      </a:lnTo>
                      <a:lnTo>
                        <a:pt x="153" y="104"/>
                      </a:lnTo>
                      <a:lnTo>
                        <a:pt x="151" y="104"/>
                      </a:lnTo>
                      <a:lnTo>
                        <a:pt x="149" y="104"/>
                      </a:lnTo>
                      <a:lnTo>
                        <a:pt x="147" y="104"/>
                      </a:lnTo>
                      <a:lnTo>
                        <a:pt x="146" y="104"/>
                      </a:lnTo>
                      <a:lnTo>
                        <a:pt x="144" y="104"/>
                      </a:lnTo>
                      <a:lnTo>
                        <a:pt x="142" y="102"/>
                      </a:lnTo>
                      <a:lnTo>
                        <a:pt x="140" y="102"/>
                      </a:lnTo>
                      <a:lnTo>
                        <a:pt x="140" y="100"/>
                      </a:lnTo>
                      <a:lnTo>
                        <a:pt x="138" y="100"/>
                      </a:lnTo>
                      <a:lnTo>
                        <a:pt x="138" y="98"/>
                      </a:lnTo>
                      <a:close/>
                    </a:path>
                  </a:pathLst>
                </a:custGeom>
                <a:solidFill>
                  <a:srgbClr val="3B80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17" name="Freeform 71"/>
                <p:cNvSpPr>
                  <a:spLocks noChangeAspect="1"/>
                </p:cNvSpPr>
                <p:nvPr/>
              </p:nvSpPr>
              <p:spPr bwMode="auto">
                <a:xfrm>
                  <a:off x="1163" y="3585"/>
                  <a:ext cx="221" cy="126"/>
                </a:xfrm>
                <a:custGeom>
                  <a:avLst/>
                  <a:gdLst>
                    <a:gd name="T0" fmla="*/ 8 w 291"/>
                    <a:gd name="T1" fmla="*/ 3 h 179"/>
                    <a:gd name="T2" fmla="*/ 8 w 291"/>
                    <a:gd name="T3" fmla="*/ 3 h 179"/>
                    <a:gd name="T4" fmla="*/ 8 w 291"/>
                    <a:gd name="T5" fmla="*/ 3 h 179"/>
                    <a:gd name="T6" fmla="*/ 8 w 291"/>
                    <a:gd name="T7" fmla="*/ 3 h 179"/>
                    <a:gd name="T8" fmla="*/ 8 w 291"/>
                    <a:gd name="T9" fmla="*/ 3 h 179"/>
                    <a:gd name="T10" fmla="*/ 8 w 291"/>
                    <a:gd name="T11" fmla="*/ 2 h 179"/>
                    <a:gd name="T12" fmla="*/ 8 w 291"/>
                    <a:gd name="T13" fmla="*/ 2 h 179"/>
                    <a:gd name="T14" fmla="*/ 8 w 291"/>
                    <a:gd name="T15" fmla="*/ 2 h 179"/>
                    <a:gd name="T16" fmla="*/ 8 w 291"/>
                    <a:gd name="T17" fmla="*/ 2 h 179"/>
                    <a:gd name="T18" fmla="*/ 8 w 291"/>
                    <a:gd name="T19" fmla="*/ 2 h 179"/>
                    <a:gd name="T20" fmla="*/ 8 w 291"/>
                    <a:gd name="T21" fmla="*/ 2 h 179"/>
                    <a:gd name="T22" fmla="*/ 8 w 291"/>
                    <a:gd name="T23" fmla="*/ 2 h 179"/>
                    <a:gd name="T24" fmla="*/ 8 w 291"/>
                    <a:gd name="T25" fmla="*/ 2 h 179"/>
                    <a:gd name="T26" fmla="*/ 8 w 291"/>
                    <a:gd name="T27" fmla="*/ 2 h 179"/>
                    <a:gd name="T28" fmla="*/ 8 w 291"/>
                    <a:gd name="T29" fmla="*/ 2 h 179"/>
                    <a:gd name="T30" fmla="*/ 8 w 291"/>
                    <a:gd name="T31" fmla="*/ 2 h 179"/>
                    <a:gd name="T32" fmla="*/ 8 w 291"/>
                    <a:gd name="T33" fmla="*/ 2 h 179"/>
                    <a:gd name="T34" fmla="*/ 8 w 291"/>
                    <a:gd name="T35" fmla="*/ 2 h 179"/>
                    <a:gd name="T36" fmla="*/ 8 w 291"/>
                    <a:gd name="T37" fmla="*/ 2 h 179"/>
                    <a:gd name="T38" fmla="*/ 8 w 291"/>
                    <a:gd name="T39" fmla="*/ 2 h 179"/>
                    <a:gd name="T40" fmla="*/ 8 w 291"/>
                    <a:gd name="T41" fmla="*/ 2 h 179"/>
                    <a:gd name="T42" fmla="*/ 8 w 291"/>
                    <a:gd name="T43" fmla="*/ 2 h 179"/>
                    <a:gd name="T44" fmla="*/ 8 w 291"/>
                    <a:gd name="T45" fmla="*/ 2 h 179"/>
                    <a:gd name="T46" fmla="*/ 8 w 291"/>
                    <a:gd name="T47" fmla="*/ 2 h 179"/>
                    <a:gd name="T48" fmla="*/ 8 w 291"/>
                    <a:gd name="T49" fmla="*/ 2 h 179"/>
                    <a:gd name="T50" fmla="*/ 7 w 291"/>
                    <a:gd name="T51" fmla="*/ 2 h 179"/>
                    <a:gd name="T52" fmla="*/ 7 w 291"/>
                    <a:gd name="T53" fmla="*/ 2 h 179"/>
                    <a:gd name="T54" fmla="*/ 7 w 291"/>
                    <a:gd name="T55" fmla="*/ 2 h 179"/>
                    <a:gd name="T56" fmla="*/ 7 w 291"/>
                    <a:gd name="T57" fmla="*/ 2 h 179"/>
                    <a:gd name="T58" fmla="*/ 7 w 291"/>
                    <a:gd name="T59" fmla="*/ 1 h 179"/>
                    <a:gd name="T60" fmla="*/ 7 w 291"/>
                    <a:gd name="T61" fmla="*/ 1 h 179"/>
                    <a:gd name="T62" fmla="*/ 7 w 291"/>
                    <a:gd name="T63" fmla="*/ 1 h 179"/>
                    <a:gd name="T64" fmla="*/ 7 w 291"/>
                    <a:gd name="T65" fmla="*/ 1 h 179"/>
                    <a:gd name="T66" fmla="*/ 7 w 291"/>
                    <a:gd name="T67" fmla="*/ 1 h 179"/>
                    <a:gd name="T68" fmla="*/ 7 w 291"/>
                    <a:gd name="T69" fmla="*/ 1 h 179"/>
                    <a:gd name="T70" fmla="*/ 6 w 291"/>
                    <a:gd name="T71" fmla="*/ 1 h 179"/>
                    <a:gd name="T72" fmla="*/ 6 w 291"/>
                    <a:gd name="T73" fmla="*/ 1 h 179"/>
                    <a:gd name="T74" fmla="*/ 6 w 291"/>
                    <a:gd name="T75" fmla="*/ 1 h 179"/>
                    <a:gd name="T76" fmla="*/ 6 w 291"/>
                    <a:gd name="T77" fmla="*/ 1 h 179"/>
                    <a:gd name="T78" fmla="*/ 6 w 291"/>
                    <a:gd name="T79" fmla="*/ 1 h 179"/>
                    <a:gd name="T80" fmla="*/ 6 w 291"/>
                    <a:gd name="T81" fmla="*/ 1 h 179"/>
                    <a:gd name="T82" fmla="*/ 6 w 291"/>
                    <a:gd name="T83" fmla="*/ 1 h 179"/>
                    <a:gd name="T84" fmla="*/ 6 w 291"/>
                    <a:gd name="T85" fmla="*/ 1 h 179"/>
                    <a:gd name="T86" fmla="*/ 5 w 291"/>
                    <a:gd name="T87" fmla="*/ 1 h 179"/>
                    <a:gd name="T88" fmla="*/ 5 w 291"/>
                    <a:gd name="T89" fmla="*/ 1 h 179"/>
                    <a:gd name="T90" fmla="*/ 5 w 291"/>
                    <a:gd name="T91" fmla="*/ 1 h 179"/>
                    <a:gd name="T92" fmla="*/ 5 w 291"/>
                    <a:gd name="T93" fmla="*/ 1 h 179"/>
                    <a:gd name="T94" fmla="*/ 5 w 291"/>
                    <a:gd name="T95" fmla="*/ 1 h 179"/>
                    <a:gd name="T96" fmla="*/ 5 w 291"/>
                    <a:gd name="T97" fmla="*/ 1 h 179"/>
                    <a:gd name="T98" fmla="*/ 4 w 291"/>
                    <a:gd name="T99" fmla="*/ 1 h 179"/>
                    <a:gd name="T100" fmla="*/ 4 w 291"/>
                    <a:gd name="T101" fmla="*/ 1 h 179"/>
                    <a:gd name="T102" fmla="*/ 4 w 291"/>
                    <a:gd name="T103" fmla="*/ 1 h 179"/>
                    <a:gd name="T104" fmla="*/ 3 w 291"/>
                    <a:gd name="T105" fmla="*/ 1 h 179"/>
                    <a:gd name="T106" fmla="*/ 3 w 291"/>
                    <a:gd name="T107" fmla="*/ 1 h 179"/>
                    <a:gd name="T108" fmla="*/ 2 w 291"/>
                    <a:gd name="T109" fmla="*/ 1 h 179"/>
                    <a:gd name="T110" fmla="*/ 2 w 291"/>
                    <a:gd name="T111" fmla="*/ 1 h 179"/>
                    <a:gd name="T112" fmla="*/ 2 w 291"/>
                    <a:gd name="T113" fmla="*/ 1 h 179"/>
                    <a:gd name="T114" fmla="*/ 2 w 291"/>
                    <a:gd name="T115" fmla="*/ 1 h 179"/>
                    <a:gd name="T116" fmla="*/ 2 w 291"/>
                    <a:gd name="T117" fmla="*/ 1 h 179"/>
                    <a:gd name="T118" fmla="*/ 2 w 291"/>
                    <a:gd name="T119" fmla="*/ 1 h 179"/>
                    <a:gd name="T120" fmla="*/ 2 w 291"/>
                    <a:gd name="T121" fmla="*/ 1 h 179"/>
                    <a:gd name="T122" fmla="*/ 0 w 291"/>
                    <a:gd name="T123" fmla="*/ 1 h 179"/>
                    <a:gd name="T124" fmla="*/ 11 w 291"/>
                    <a:gd name="T125" fmla="*/ 1 h 17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91"/>
                    <a:gd name="T190" fmla="*/ 0 h 179"/>
                    <a:gd name="T191" fmla="*/ 291 w 291"/>
                    <a:gd name="T192" fmla="*/ 179 h 17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91" h="179">
                      <a:moveTo>
                        <a:pt x="226" y="179"/>
                      </a:moveTo>
                      <a:lnTo>
                        <a:pt x="224" y="179"/>
                      </a:lnTo>
                      <a:lnTo>
                        <a:pt x="222" y="179"/>
                      </a:lnTo>
                      <a:lnTo>
                        <a:pt x="222" y="177"/>
                      </a:lnTo>
                      <a:lnTo>
                        <a:pt x="222" y="175"/>
                      </a:lnTo>
                      <a:lnTo>
                        <a:pt x="222" y="173"/>
                      </a:lnTo>
                      <a:lnTo>
                        <a:pt x="222" y="171"/>
                      </a:lnTo>
                      <a:lnTo>
                        <a:pt x="222" y="169"/>
                      </a:lnTo>
                      <a:lnTo>
                        <a:pt x="222" y="167"/>
                      </a:lnTo>
                      <a:lnTo>
                        <a:pt x="222" y="165"/>
                      </a:lnTo>
                      <a:lnTo>
                        <a:pt x="224" y="163"/>
                      </a:lnTo>
                      <a:lnTo>
                        <a:pt x="224" y="162"/>
                      </a:lnTo>
                      <a:lnTo>
                        <a:pt x="224" y="160"/>
                      </a:lnTo>
                      <a:lnTo>
                        <a:pt x="224" y="158"/>
                      </a:lnTo>
                      <a:lnTo>
                        <a:pt x="224" y="156"/>
                      </a:lnTo>
                      <a:lnTo>
                        <a:pt x="224" y="154"/>
                      </a:lnTo>
                      <a:lnTo>
                        <a:pt x="226" y="154"/>
                      </a:lnTo>
                      <a:lnTo>
                        <a:pt x="226" y="152"/>
                      </a:lnTo>
                      <a:lnTo>
                        <a:pt x="226" y="150"/>
                      </a:lnTo>
                      <a:lnTo>
                        <a:pt x="224" y="150"/>
                      </a:lnTo>
                      <a:lnTo>
                        <a:pt x="224" y="148"/>
                      </a:lnTo>
                      <a:lnTo>
                        <a:pt x="224" y="146"/>
                      </a:lnTo>
                      <a:lnTo>
                        <a:pt x="222" y="146"/>
                      </a:lnTo>
                      <a:lnTo>
                        <a:pt x="222" y="144"/>
                      </a:lnTo>
                      <a:lnTo>
                        <a:pt x="222" y="142"/>
                      </a:lnTo>
                      <a:lnTo>
                        <a:pt x="222" y="140"/>
                      </a:lnTo>
                      <a:lnTo>
                        <a:pt x="222" y="138"/>
                      </a:lnTo>
                      <a:lnTo>
                        <a:pt x="222" y="137"/>
                      </a:lnTo>
                      <a:lnTo>
                        <a:pt x="222" y="135"/>
                      </a:lnTo>
                      <a:lnTo>
                        <a:pt x="222" y="133"/>
                      </a:lnTo>
                      <a:lnTo>
                        <a:pt x="222" y="131"/>
                      </a:lnTo>
                      <a:lnTo>
                        <a:pt x="222" y="129"/>
                      </a:lnTo>
                      <a:lnTo>
                        <a:pt x="222" y="127"/>
                      </a:lnTo>
                      <a:lnTo>
                        <a:pt x="220" y="125"/>
                      </a:lnTo>
                      <a:lnTo>
                        <a:pt x="220" y="123"/>
                      </a:lnTo>
                      <a:lnTo>
                        <a:pt x="220" y="121"/>
                      </a:lnTo>
                      <a:lnTo>
                        <a:pt x="218" y="121"/>
                      </a:lnTo>
                      <a:lnTo>
                        <a:pt x="217" y="121"/>
                      </a:lnTo>
                      <a:lnTo>
                        <a:pt x="215" y="121"/>
                      </a:lnTo>
                      <a:lnTo>
                        <a:pt x="213" y="121"/>
                      </a:lnTo>
                      <a:lnTo>
                        <a:pt x="213" y="123"/>
                      </a:lnTo>
                      <a:lnTo>
                        <a:pt x="211" y="123"/>
                      </a:lnTo>
                      <a:lnTo>
                        <a:pt x="209" y="123"/>
                      </a:lnTo>
                      <a:lnTo>
                        <a:pt x="207" y="123"/>
                      </a:lnTo>
                      <a:lnTo>
                        <a:pt x="205" y="123"/>
                      </a:lnTo>
                      <a:lnTo>
                        <a:pt x="203" y="123"/>
                      </a:lnTo>
                      <a:lnTo>
                        <a:pt x="201" y="123"/>
                      </a:lnTo>
                      <a:lnTo>
                        <a:pt x="199" y="123"/>
                      </a:lnTo>
                      <a:lnTo>
                        <a:pt x="199" y="125"/>
                      </a:lnTo>
                      <a:lnTo>
                        <a:pt x="197" y="125"/>
                      </a:lnTo>
                      <a:lnTo>
                        <a:pt x="195" y="125"/>
                      </a:lnTo>
                      <a:lnTo>
                        <a:pt x="195" y="123"/>
                      </a:lnTo>
                      <a:lnTo>
                        <a:pt x="193" y="123"/>
                      </a:lnTo>
                      <a:lnTo>
                        <a:pt x="192" y="123"/>
                      </a:lnTo>
                      <a:lnTo>
                        <a:pt x="190" y="123"/>
                      </a:lnTo>
                      <a:lnTo>
                        <a:pt x="190" y="121"/>
                      </a:lnTo>
                      <a:lnTo>
                        <a:pt x="188" y="119"/>
                      </a:lnTo>
                      <a:lnTo>
                        <a:pt x="188" y="117"/>
                      </a:lnTo>
                      <a:lnTo>
                        <a:pt x="188" y="115"/>
                      </a:lnTo>
                      <a:lnTo>
                        <a:pt x="188" y="114"/>
                      </a:lnTo>
                      <a:lnTo>
                        <a:pt x="188" y="112"/>
                      </a:lnTo>
                      <a:lnTo>
                        <a:pt x="188" y="110"/>
                      </a:lnTo>
                      <a:lnTo>
                        <a:pt x="188" y="108"/>
                      </a:lnTo>
                      <a:lnTo>
                        <a:pt x="188" y="106"/>
                      </a:lnTo>
                      <a:lnTo>
                        <a:pt x="186" y="104"/>
                      </a:lnTo>
                      <a:lnTo>
                        <a:pt x="184" y="104"/>
                      </a:lnTo>
                      <a:lnTo>
                        <a:pt x="184" y="102"/>
                      </a:lnTo>
                      <a:lnTo>
                        <a:pt x="182" y="102"/>
                      </a:lnTo>
                      <a:lnTo>
                        <a:pt x="180" y="102"/>
                      </a:lnTo>
                      <a:lnTo>
                        <a:pt x="180" y="100"/>
                      </a:lnTo>
                      <a:lnTo>
                        <a:pt x="178" y="100"/>
                      </a:lnTo>
                      <a:lnTo>
                        <a:pt x="178" y="98"/>
                      </a:lnTo>
                      <a:lnTo>
                        <a:pt x="176" y="98"/>
                      </a:lnTo>
                      <a:lnTo>
                        <a:pt x="174" y="98"/>
                      </a:lnTo>
                      <a:lnTo>
                        <a:pt x="172" y="98"/>
                      </a:lnTo>
                      <a:lnTo>
                        <a:pt x="170" y="98"/>
                      </a:lnTo>
                      <a:lnTo>
                        <a:pt x="169" y="98"/>
                      </a:lnTo>
                      <a:lnTo>
                        <a:pt x="167" y="100"/>
                      </a:lnTo>
                      <a:lnTo>
                        <a:pt x="165" y="100"/>
                      </a:lnTo>
                      <a:lnTo>
                        <a:pt x="163" y="100"/>
                      </a:lnTo>
                      <a:lnTo>
                        <a:pt x="161" y="100"/>
                      </a:lnTo>
                      <a:lnTo>
                        <a:pt x="159" y="100"/>
                      </a:lnTo>
                      <a:lnTo>
                        <a:pt x="157" y="102"/>
                      </a:lnTo>
                      <a:lnTo>
                        <a:pt x="155" y="102"/>
                      </a:lnTo>
                      <a:lnTo>
                        <a:pt x="153" y="102"/>
                      </a:lnTo>
                      <a:lnTo>
                        <a:pt x="151" y="102"/>
                      </a:lnTo>
                      <a:lnTo>
                        <a:pt x="149" y="100"/>
                      </a:lnTo>
                      <a:lnTo>
                        <a:pt x="147" y="100"/>
                      </a:lnTo>
                      <a:lnTo>
                        <a:pt x="147" y="98"/>
                      </a:lnTo>
                      <a:lnTo>
                        <a:pt x="146" y="98"/>
                      </a:lnTo>
                      <a:lnTo>
                        <a:pt x="146" y="96"/>
                      </a:lnTo>
                      <a:lnTo>
                        <a:pt x="144" y="96"/>
                      </a:lnTo>
                      <a:lnTo>
                        <a:pt x="142" y="89"/>
                      </a:lnTo>
                      <a:lnTo>
                        <a:pt x="138" y="83"/>
                      </a:lnTo>
                      <a:lnTo>
                        <a:pt x="134" y="79"/>
                      </a:lnTo>
                      <a:lnTo>
                        <a:pt x="130" y="73"/>
                      </a:lnTo>
                      <a:lnTo>
                        <a:pt x="126" y="69"/>
                      </a:lnTo>
                      <a:lnTo>
                        <a:pt x="122" y="66"/>
                      </a:lnTo>
                      <a:lnTo>
                        <a:pt x="117" y="64"/>
                      </a:lnTo>
                      <a:lnTo>
                        <a:pt x="111" y="60"/>
                      </a:lnTo>
                      <a:lnTo>
                        <a:pt x="107" y="58"/>
                      </a:lnTo>
                      <a:lnTo>
                        <a:pt x="101" y="56"/>
                      </a:lnTo>
                      <a:lnTo>
                        <a:pt x="96" y="56"/>
                      </a:lnTo>
                      <a:lnTo>
                        <a:pt x="90" y="54"/>
                      </a:lnTo>
                      <a:lnTo>
                        <a:pt x="84" y="54"/>
                      </a:lnTo>
                      <a:lnTo>
                        <a:pt x="78" y="54"/>
                      </a:lnTo>
                      <a:lnTo>
                        <a:pt x="73" y="54"/>
                      </a:lnTo>
                      <a:lnTo>
                        <a:pt x="67" y="54"/>
                      </a:lnTo>
                      <a:lnTo>
                        <a:pt x="61" y="54"/>
                      </a:lnTo>
                      <a:lnTo>
                        <a:pt x="55" y="54"/>
                      </a:lnTo>
                      <a:lnTo>
                        <a:pt x="50" y="54"/>
                      </a:lnTo>
                      <a:lnTo>
                        <a:pt x="46" y="56"/>
                      </a:lnTo>
                      <a:lnTo>
                        <a:pt x="40" y="56"/>
                      </a:lnTo>
                      <a:lnTo>
                        <a:pt x="34" y="58"/>
                      </a:lnTo>
                      <a:lnTo>
                        <a:pt x="28" y="58"/>
                      </a:lnTo>
                      <a:lnTo>
                        <a:pt x="25" y="58"/>
                      </a:lnTo>
                      <a:lnTo>
                        <a:pt x="21" y="60"/>
                      </a:lnTo>
                      <a:lnTo>
                        <a:pt x="17" y="60"/>
                      </a:lnTo>
                      <a:lnTo>
                        <a:pt x="13" y="60"/>
                      </a:lnTo>
                      <a:lnTo>
                        <a:pt x="9" y="60"/>
                      </a:lnTo>
                      <a:lnTo>
                        <a:pt x="5" y="60"/>
                      </a:lnTo>
                      <a:lnTo>
                        <a:pt x="4" y="60"/>
                      </a:lnTo>
                      <a:lnTo>
                        <a:pt x="2" y="60"/>
                      </a:lnTo>
                      <a:lnTo>
                        <a:pt x="0" y="60"/>
                      </a:lnTo>
                      <a:lnTo>
                        <a:pt x="109" y="0"/>
                      </a:lnTo>
                      <a:lnTo>
                        <a:pt x="291" y="100"/>
                      </a:lnTo>
                      <a:lnTo>
                        <a:pt x="226" y="179"/>
                      </a:lnTo>
                      <a:close/>
                    </a:path>
                  </a:pathLst>
                </a:custGeom>
                <a:solidFill>
                  <a:srgbClr val="3378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18" name="Freeform 72"/>
                <p:cNvSpPr>
                  <a:spLocks noChangeAspect="1"/>
                </p:cNvSpPr>
                <p:nvPr/>
              </p:nvSpPr>
              <p:spPr bwMode="auto">
                <a:xfrm>
                  <a:off x="839" y="3179"/>
                  <a:ext cx="473" cy="462"/>
                </a:xfrm>
                <a:custGeom>
                  <a:avLst/>
                  <a:gdLst>
                    <a:gd name="T0" fmla="*/ 11 w 623"/>
                    <a:gd name="T1" fmla="*/ 0 h 659"/>
                    <a:gd name="T2" fmla="*/ 11 w 623"/>
                    <a:gd name="T3" fmla="*/ 1 h 659"/>
                    <a:gd name="T4" fmla="*/ 8 w 623"/>
                    <a:gd name="T5" fmla="*/ 1 h 659"/>
                    <a:gd name="T6" fmla="*/ 8 w 623"/>
                    <a:gd name="T7" fmla="*/ 1 h 659"/>
                    <a:gd name="T8" fmla="*/ 6 w 623"/>
                    <a:gd name="T9" fmla="*/ 1 h 659"/>
                    <a:gd name="T10" fmla="*/ 5 w 623"/>
                    <a:gd name="T11" fmla="*/ 1 h 659"/>
                    <a:gd name="T12" fmla="*/ 5 w 623"/>
                    <a:gd name="T13" fmla="*/ 1 h 659"/>
                    <a:gd name="T14" fmla="*/ 4 w 623"/>
                    <a:gd name="T15" fmla="*/ 1 h 659"/>
                    <a:gd name="T16" fmla="*/ 3 w 623"/>
                    <a:gd name="T17" fmla="*/ 1 h 659"/>
                    <a:gd name="T18" fmla="*/ 2 w 623"/>
                    <a:gd name="T19" fmla="*/ 1 h 659"/>
                    <a:gd name="T20" fmla="*/ 2 w 623"/>
                    <a:gd name="T21" fmla="*/ 1 h 659"/>
                    <a:gd name="T22" fmla="*/ 2 w 623"/>
                    <a:gd name="T23" fmla="*/ 1 h 659"/>
                    <a:gd name="T24" fmla="*/ 2 w 623"/>
                    <a:gd name="T25" fmla="*/ 2 h 659"/>
                    <a:gd name="T26" fmla="*/ 2 w 623"/>
                    <a:gd name="T27" fmla="*/ 2 h 659"/>
                    <a:gd name="T28" fmla="*/ 2 w 623"/>
                    <a:gd name="T29" fmla="*/ 2 h 659"/>
                    <a:gd name="T30" fmla="*/ 2 w 623"/>
                    <a:gd name="T31" fmla="*/ 2 h 659"/>
                    <a:gd name="T32" fmla="*/ 0 w 623"/>
                    <a:gd name="T33" fmla="*/ 2 h 659"/>
                    <a:gd name="T34" fmla="*/ 2 w 623"/>
                    <a:gd name="T35" fmla="*/ 2 h 659"/>
                    <a:gd name="T36" fmla="*/ 2 w 623"/>
                    <a:gd name="T37" fmla="*/ 3 h 659"/>
                    <a:gd name="T38" fmla="*/ 2 w 623"/>
                    <a:gd name="T39" fmla="*/ 3 h 659"/>
                    <a:gd name="T40" fmla="*/ 2 w 623"/>
                    <a:gd name="T41" fmla="*/ 3 h 659"/>
                    <a:gd name="T42" fmla="*/ 2 w 623"/>
                    <a:gd name="T43" fmla="*/ 3 h 659"/>
                    <a:gd name="T44" fmla="*/ 2 w 623"/>
                    <a:gd name="T45" fmla="*/ 3 h 659"/>
                    <a:gd name="T46" fmla="*/ 2 w 623"/>
                    <a:gd name="T47" fmla="*/ 4 h 659"/>
                    <a:gd name="T48" fmla="*/ 2 w 623"/>
                    <a:gd name="T49" fmla="*/ 4 h 659"/>
                    <a:gd name="T50" fmla="*/ 2 w 623"/>
                    <a:gd name="T51" fmla="*/ 4 h 659"/>
                    <a:gd name="T52" fmla="*/ 2 w 623"/>
                    <a:gd name="T53" fmla="*/ 6 h 659"/>
                    <a:gd name="T54" fmla="*/ 3 w 623"/>
                    <a:gd name="T55" fmla="*/ 6 h 659"/>
                    <a:gd name="T56" fmla="*/ 5 w 623"/>
                    <a:gd name="T57" fmla="*/ 6 h 659"/>
                    <a:gd name="T58" fmla="*/ 6 w 623"/>
                    <a:gd name="T59" fmla="*/ 7 h 659"/>
                    <a:gd name="T60" fmla="*/ 8 w 623"/>
                    <a:gd name="T61" fmla="*/ 8 h 659"/>
                    <a:gd name="T62" fmla="*/ 9 w 623"/>
                    <a:gd name="T63" fmla="*/ 8 h 659"/>
                    <a:gd name="T64" fmla="*/ 11 w 623"/>
                    <a:gd name="T65" fmla="*/ 9 h 659"/>
                    <a:gd name="T66" fmla="*/ 13 w 623"/>
                    <a:gd name="T67" fmla="*/ 9 h 659"/>
                    <a:gd name="T68" fmla="*/ 13 w 623"/>
                    <a:gd name="T69" fmla="*/ 9 h 659"/>
                    <a:gd name="T70" fmla="*/ 14 w 623"/>
                    <a:gd name="T71" fmla="*/ 9 h 659"/>
                    <a:gd name="T72" fmla="*/ 15 w 623"/>
                    <a:gd name="T73" fmla="*/ 9 h 659"/>
                    <a:gd name="T74" fmla="*/ 16 w 623"/>
                    <a:gd name="T75" fmla="*/ 9 h 659"/>
                    <a:gd name="T76" fmla="*/ 17 w 623"/>
                    <a:gd name="T77" fmla="*/ 9 h 659"/>
                    <a:gd name="T78" fmla="*/ 18 w 623"/>
                    <a:gd name="T79" fmla="*/ 9 h 659"/>
                    <a:gd name="T80" fmla="*/ 19 w 623"/>
                    <a:gd name="T81" fmla="*/ 9 h 659"/>
                    <a:gd name="T82" fmla="*/ 19 w 623"/>
                    <a:gd name="T83" fmla="*/ 9 h 659"/>
                    <a:gd name="T84" fmla="*/ 20 w 623"/>
                    <a:gd name="T85" fmla="*/ 8 h 659"/>
                    <a:gd name="T86" fmla="*/ 21 w 623"/>
                    <a:gd name="T87" fmla="*/ 8 h 659"/>
                    <a:gd name="T88" fmla="*/ 23 w 623"/>
                    <a:gd name="T89" fmla="*/ 8 h 659"/>
                    <a:gd name="T90" fmla="*/ 23 w 623"/>
                    <a:gd name="T91" fmla="*/ 8 h 659"/>
                    <a:gd name="T92" fmla="*/ 23 w 623"/>
                    <a:gd name="T93" fmla="*/ 7 h 659"/>
                    <a:gd name="T94" fmla="*/ 23 w 623"/>
                    <a:gd name="T95" fmla="*/ 6 h 659"/>
                    <a:gd name="T96" fmla="*/ 21 w 623"/>
                    <a:gd name="T97" fmla="*/ 4 h 659"/>
                    <a:gd name="T98" fmla="*/ 20 w 623"/>
                    <a:gd name="T99" fmla="*/ 4 h 659"/>
                    <a:gd name="T100" fmla="*/ 19 w 623"/>
                    <a:gd name="T101" fmla="*/ 3 h 659"/>
                    <a:gd name="T102" fmla="*/ 19 w 623"/>
                    <a:gd name="T103" fmla="*/ 3 h 659"/>
                    <a:gd name="T104" fmla="*/ 18 w 623"/>
                    <a:gd name="T105" fmla="*/ 2 h 659"/>
                    <a:gd name="T106" fmla="*/ 17 w 623"/>
                    <a:gd name="T107" fmla="*/ 2 h 659"/>
                    <a:gd name="T108" fmla="*/ 17 w 623"/>
                    <a:gd name="T109" fmla="*/ 1 h 659"/>
                    <a:gd name="T110" fmla="*/ 16 w 623"/>
                    <a:gd name="T111" fmla="*/ 1 h 659"/>
                    <a:gd name="T112" fmla="*/ 15 w 623"/>
                    <a:gd name="T113" fmla="*/ 1 h 659"/>
                    <a:gd name="T114" fmla="*/ 14 w 623"/>
                    <a:gd name="T115" fmla="*/ 1 h 659"/>
                    <a:gd name="T116" fmla="*/ 13 w 623"/>
                    <a:gd name="T117" fmla="*/ 1 h 659"/>
                    <a:gd name="T118" fmla="*/ 12 w 623"/>
                    <a:gd name="T119" fmla="*/ 1 h 659"/>
                    <a:gd name="T120" fmla="*/ 11 w 623"/>
                    <a:gd name="T121" fmla="*/ 1 h 65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3"/>
                    <a:gd name="T184" fmla="*/ 0 h 659"/>
                    <a:gd name="T185" fmla="*/ 623 w 623"/>
                    <a:gd name="T186" fmla="*/ 659 h 65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3" h="659">
                      <a:moveTo>
                        <a:pt x="318" y="2"/>
                      </a:moveTo>
                      <a:lnTo>
                        <a:pt x="316" y="2"/>
                      </a:lnTo>
                      <a:lnTo>
                        <a:pt x="313" y="2"/>
                      </a:lnTo>
                      <a:lnTo>
                        <a:pt x="311" y="0"/>
                      </a:lnTo>
                      <a:lnTo>
                        <a:pt x="309" y="0"/>
                      </a:lnTo>
                      <a:lnTo>
                        <a:pt x="305" y="0"/>
                      </a:lnTo>
                      <a:lnTo>
                        <a:pt x="301" y="0"/>
                      </a:lnTo>
                      <a:lnTo>
                        <a:pt x="297" y="0"/>
                      </a:lnTo>
                      <a:lnTo>
                        <a:pt x="293" y="0"/>
                      </a:lnTo>
                      <a:lnTo>
                        <a:pt x="290" y="0"/>
                      </a:lnTo>
                      <a:lnTo>
                        <a:pt x="284" y="2"/>
                      </a:lnTo>
                      <a:lnTo>
                        <a:pt x="280" y="2"/>
                      </a:lnTo>
                      <a:lnTo>
                        <a:pt x="274" y="2"/>
                      </a:lnTo>
                      <a:lnTo>
                        <a:pt x="268" y="2"/>
                      </a:lnTo>
                      <a:lnTo>
                        <a:pt x="263" y="2"/>
                      </a:lnTo>
                      <a:lnTo>
                        <a:pt x="259" y="2"/>
                      </a:lnTo>
                      <a:lnTo>
                        <a:pt x="253" y="4"/>
                      </a:lnTo>
                      <a:lnTo>
                        <a:pt x="247" y="4"/>
                      </a:lnTo>
                      <a:lnTo>
                        <a:pt x="240" y="4"/>
                      </a:lnTo>
                      <a:lnTo>
                        <a:pt x="234" y="6"/>
                      </a:lnTo>
                      <a:lnTo>
                        <a:pt x="228" y="6"/>
                      </a:lnTo>
                      <a:lnTo>
                        <a:pt x="222" y="8"/>
                      </a:lnTo>
                      <a:lnTo>
                        <a:pt x="217" y="10"/>
                      </a:lnTo>
                      <a:lnTo>
                        <a:pt x="211" y="10"/>
                      </a:lnTo>
                      <a:lnTo>
                        <a:pt x="203" y="12"/>
                      </a:lnTo>
                      <a:lnTo>
                        <a:pt x="197" y="14"/>
                      </a:lnTo>
                      <a:lnTo>
                        <a:pt x="192" y="16"/>
                      </a:lnTo>
                      <a:lnTo>
                        <a:pt x="186" y="18"/>
                      </a:lnTo>
                      <a:lnTo>
                        <a:pt x="180" y="20"/>
                      </a:lnTo>
                      <a:lnTo>
                        <a:pt x="174" y="23"/>
                      </a:lnTo>
                      <a:lnTo>
                        <a:pt x="171" y="25"/>
                      </a:lnTo>
                      <a:lnTo>
                        <a:pt x="165" y="27"/>
                      </a:lnTo>
                      <a:lnTo>
                        <a:pt x="159" y="31"/>
                      </a:lnTo>
                      <a:lnTo>
                        <a:pt x="153" y="33"/>
                      </a:lnTo>
                      <a:lnTo>
                        <a:pt x="149" y="35"/>
                      </a:lnTo>
                      <a:lnTo>
                        <a:pt x="144" y="39"/>
                      </a:lnTo>
                      <a:lnTo>
                        <a:pt x="140" y="41"/>
                      </a:lnTo>
                      <a:lnTo>
                        <a:pt x="134" y="43"/>
                      </a:lnTo>
                      <a:lnTo>
                        <a:pt x="130" y="46"/>
                      </a:lnTo>
                      <a:lnTo>
                        <a:pt x="125" y="48"/>
                      </a:lnTo>
                      <a:lnTo>
                        <a:pt x="121" y="50"/>
                      </a:lnTo>
                      <a:lnTo>
                        <a:pt x="117" y="54"/>
                      </a:lnTo>
                      <a:lnTo>
                        <a:pt x="113" y="56"/>
                      </a:lnTo>
                      <a:lnTo>
                        <a:pt x="109" y="58"/>
                      </a:lnTo>
                      <a:lnTo>
                        <a:pt x="105" y="62"/>
                      </a:lnTo>
                      <a:lnTo>
                        <a:pt x="101" y="64"/>
                      </a:lnTo>
                      <a:lnTo>
                        <a:pt x="98" y="66"/>
                      </a:lnTo>
                      <a:lnTo>
                        <a:pt x="94" y="68"/>
                      </a:lnTo>
                      <a:lnTo>
                        <a:pt x="90" y="71"/>
                      </a:lnTo>
                      <a:lnTo>
                        <a:pt x="86" y="73"/>
                      </a:lnTo>
                      <a:lnTo>
                        <a:pt x="84" y="75"/>
                      </a:lnTo>
                      <a:lnTo>
                        <a:pt x="80" y="77"/>
                      </a:lnTo>
                      <a:lnTo>
                        <a:pt x="78" y="79"/>
                      </a:lnTo>
                      <a:lnTo>
                        <a:pt x="75" y="83"/>
                      </a:lnTo>
                      <a:lnTo>
                        <a:pt x="73" y="85"/>
                      </a:lnTo>
                      <a:lnTo>
                        <a:pt x="69" y="87"/>
                      </a:lnTo>
                      <a:lnTo>
                        <a:pt x="67" y="89"/>
                      </a:lnTo>
                      <a:lnTo>
                        <a:pt x="65" y="91"/>
                      </a:lnTo>
                      <a:lnTo>
                        <a:pt x="63" y="93"/>
                      </a:lnTo>
                      <a:lnTo>
                        <a:pt x="61" y="94"/>
                      </a:lnTo>
                      <a:lnTo>
                        <a:pt x="59" y="96"/>
                      </a:lnTo>
                      <a:lnTo>
                        <a:pt x="57" y="96"/>
                      </a:lnTo>
                      <a:lnTo>
                        <a:pt x="55" y="98"/>
                      </a:lnTo>
                      <a:lnTo>
                        <a:pt x="55" y="100"/>
                      </a:lnTo>
                      <a:lnTo>
                        <a:pt x="54" y="102"/>
                      </a:lnTo>
                      <a:lnTo>
                        <a:pt x="52" y="104"/>
                      </a:lnTo>
                      <a:lnTo>
                        <a:pt x="50" y="104"/>
                      </a:lnTo>
                      <a:lnTo>
                        <a:pt x="48" y="106"/>
                      </a:lnTo>
                      <a:lnTo>
                        <a:pt x="46" y="108"/>
                      </a:lnTo>
                      <a:lnTo>
                        <a:pt x="44" y="108"/>
                      </a:lnTo>
                      <a:lnTo>
                        <a:pt x="44" y="110"/>
                      </a:lnTo>
                      <a:lnTo>
                        <a:pt x="42" y="110"/>
                      </a:lnTo>
                      <a:lnTo>
                        <a:pt x="40" y="112"/>
                      </a:lnTo>
                      <a:lnTo>
                        <a:pt x="38" y="114"/>
                      </a:lnTo>
                      <a:lnTo>
                        <a:pt x="36" y="114"/>
                      </a:lnTo>
                      <a:lnTo>
                        <a:pt x="34" y="116"/>
                      </a:lnTo>
                      <a:lnTo>
                        <a:pt x="32" y="116"/>
                      </a:lnTo>
                      <a:lnTo>
                        <a:pt x="30" y="118"/>
                      </a:lnTo>
                      <a:lnTo>
                        <a:pt x="29" y="118"/>
                      </a:lnTo>
                      <a:lnTo>
                        <a:pt x="29" y="119"/>
                      </a:lnTo>
                      <a:lnTo>
                        <a:pt x="27" y="119"/>
                      </a:lnTo>
                      <a:lnTo>
                        <a:pt x="25" y="119"/>
                      </a:lnTo>
                      <a:lnTo>
                        <a:pt x="25" y="121"/>
                      </a:lnTo>
                      <a:lnTo>
                        <a:pt x="23" y="121"/>
                      </a:lnTo>
                      <a:lnTo>
                        <a:pt x="21" y="123"/>
                      </a:lnTo>
                      <a:lnTo>
                        <a:pt x="19" y="123"/>
                      </a:lnTo>
                      <a:lnTo>
                        <a:pt x="17" y="125"/>
                      </a:lnTo>
                      <a:lnTo>
                        <a:pt x="15" y="127"/>
                      </a:lnTo>
                      <a:lnTo>
                        <a:pt x="13" y="127"/>
                      </a:lnTo>
                      <a:lnTo>
                        <a:pt x="13" y="129"/>
                      </a:lnTo>
                      <a:lnTo>
                        <a:pt x="11" y="129"/>
                      </a:lnTo>
                      <a:lnTo>
                        <a:pt x="11" y="131"/>
                      </a:lnTo>
                      <a:lnTo>
                        <a:pt x="9" y="131"/>
                      </a:lnTo>
                      <a:lnTo>
                        <a:pt x="7" y="133"/>
                      </a:lnTo>
                      <a:lnTo>
                        <a:pt x="6" y="135"/>
                      </a:lnTo>
                      <a:lnTo>
                        <a:pt x="6" y="137"/>
                      </a:lnTo>
                      <a:lnTo>
                        <a:pt x="4" y="139"/>
                      </a:lnTo>
                      <a:lnTo>
                        <a:pt x="4" y="141"/>
                      </a:lnTo>
                      <a:lnTo>
                        <a:pt x="2" y="141"/>
                      </a:lnTo>
                      <a:lnTo>
                        <a:pt x="2" y="142"/>
                      </a:lnTo>
                      <a:lnTo>
                        <a:pt x="2" y="144"/>
                      </a:lnTo>
                      <a:lnTo>
                        <a:pt x="0" y="146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0" y="156"/>
                      </a:lnTo>
                      <a:lnTo>
                        <a:pt x="2" y="158"/>
                      </a:lnTo>
                      <a:lnTo>
                        <a:pt x="2" y="160"/>
                      </a:lnTo>
                      <a:lnTo>
                        <a:pt x="2" y="162"/>
                      </a:lnTo>
                      <a:lnTo>
                        <a:pt x="2" y="164"/>
                      </a:lnTo>
                      <a:lnTo>
                        <a:pt x="4" y="166"/>
                      </a:lnTo>
                      <a:lnTo>
                        <a:pt x="4" y="167"/>
                      </a:lnTo>
                      <a:lnTo>
                        <a:pt x="4" y="169"/>
                      </a:lnTo>
                      <a:lnTo>
                        <a:pt x="6" y="171"/>
                      </a:lnTo>
                      <a:lnTo>
                        <a:pt x="6" y="173"/>
                      </a:lnTo>
                      <a:lnTo>
                        <a:pt x="6" y="175"/>
                      </a:lnTo>
                      <a:lnTo>
                        <a:pt x="7" y="179"/>
                      </a:lnTo>
                      <a:lnTo>
                        <a:pt x="7" y="181"/>
                      </a:lnTo>
                      <a:lnTo>
                        <a:pt x="7" y="183"/>
                      </a:lnTo>
                      <a:lnTo>
                        <a:pt x="9" y="185"/>
                      </a:lnTo>
                      <a:lnTo>
                        <a:pt x="9" y="187"/>
                      </a:lnTo>
                      <a:lnTo>
                        <a:pt x="9" y="190"/>
                      </a:lnTo>
                      <a:lnTo>
                        <a:pt x="11" y="192"/>
                      </a:lnTo>
                      <a:lnTo>
                        <a:pt x="11" y="194"/>
                      </a:lnTo>
                      <a:lnTo>
                        <a:pt x="11" y="196"/>
                      </a:lnTo>
                      <a:lnTo>
                        <a:pt x="11" y="200"/>
                      </a:lnTo>
                      <a:lnTo>
                        <a:pt x="13" y="202"/>
                      </a:lnTo>
                      <a:lnTo>
                        <a:pt x="13" y="204"/>
                      </a:lnTo>
                      <a:lnTo>
                        <a:pt x="13" y="208"/>
                      </a:lnTo>
                      <a:lnTo>
                        <a:pt x="13" y="210"/>
                      </a:lnTo>
                      <a:lnTo>
                        <a:pt x="13" y="214"/>
                      </a:lnTo>
                      <a:lnTo>
                        <a:pt x="15" y="215"/>
                      </a:lnTo>
                      <a:lnTo>
                        <a:pt x="15" y="217"/>
                      </a:lnTo>
                      <a:lnTo>
                        <a:pt x="15" y="221"/>
                      </a:lnTo>
                      <a:lnTo>
                        <a:pt x="15" y="223"/>
                      </a:lnTo>
                      <a:lnTo>
                        <a:pt x="15" y="227"/>
                      </a:lnTo>
                      <a:lnTo>
                        <a:pt x="17" y="229"/>
                      </a:lnTo>
                      <a:lnTo>
                        <a:pt x="17" y="233"/>
                      </a:lnTo>
                      <a:lnTo>
                        <a:pt x="17" y="235"/>
                      </a:lnTo>
                      <a:lnTo>
                        <a:pt x="17" y="238"/>
                      </a:lnTo>
                      <a:lnTo>
                        <a:pt x="17" y="240"/>
                      </a:lnTo>
                      <a:lnTo>
                        <a:pt x="17" y="244"/>
                      </a:lnTo>
                      <a:lnTo>
                        <a:pt x="19" y="248"/>
                      </a:lnTo>
                      <a:lnTo>
                        <a:pt x="19" y="252"/>
                      </a:lnTo>
                      <a:lnTo>
                        <a:pt x="19" y="256"/>
                      </a:lnTo>
                      <a:lnTo>
                        <a:pt x="21" y="260"/>
                      </a:lnTo>
                      <a:lnTo>
                        <a:pt x="23" y="265"/>
                      </a:lnTo>
                      <a:lnTo>
                        <a:pt x="23" y="271"/>
                      </a:lnTo>
                      <a:lnTo>
                        <a:pt x="25" y="277"/>
                      </a:lnTo>
                      <a:lnTo>
                        <a:pt x="27" y="283"/>
                      </a:lnTo>
                      <a:lnTo>
                        <a:pt x="29" y="288"/>
                      </a:lnTo>
                      <a:lnTo>
                        <a:pt x="32" y="296"/>
                      </a:lnTo>
                      <a:lnTo>
                        <a:pt x="34" y="302"/>
                      </a:lnTo>
                      <a:lnTo>
                        <a:pt x="36" y="310"/>
                      </a:lnTo>
                      <a:lnTo>
                        <a:pt x="40" y="317"/>
                      </a:lnTo>
                      <a:lnTo>
                        <a:pt x="42" y="325"/>
                      </a:lnTo>
                      <a:lnTo>
                        <a:pt x="46" y="333"/>
                      </a:lnTo>
                      <a:lnTo>
                        <a:pt x="50" y="340"/>
                      </a:lnTo>
                      <a:lnTo>
                        <a:pt x="54" y="348"/>
                      </a:lnTo>
                      <a:lnTo>
                        <a:pt x="55" y="356"/>
                      </a:lnTo>
                      <a:lnTo>
                        <a:pt x="59" y="365"/>
                      </a:lnTo>
                      <a:lnTo>
                        <a:pt x="63" y="373"/>
                      </a:lnTo>
                      <a:lnTo>
                        <a:pt x="69" y="381"/>
                      </a:lnTo>
                      <a:lnTo>
                        <a:pt x="73" y="388"/>
                      </a:lnTo>
                      <a:lnTo>
                        <a:pt x="77" y="396"/>
                      </a:lnTo>
                      <a:lnTo>
                        <a:pt x="80" y="406"/>
                      </a:lnTo>
                      <a:lnTo>
                        <a:pt x="86" y="413"/>
                      </a:lnTo>
                      <a:lnTo>
                        <a:pt x="90" y="421"/>
                      </a:lnTo>
                      <a:lnTo>
                        <a:pt x="96" y="429"/>
                      </a:lnTo>
                      <a:lnTo>
                        <a:pt x="100" y="434"/>
                      </a:lnTo>
                      <a:lnTo>
                        <a:pt x="105" y="442"/>
                      </a:lnTo>
                      <a:lnTo>
                        <a:pt x="109" y="450"/>
                      </a:lnTo>
                      <a:lnTo>
                        <a:pt x="115" y="455"/>
                      </a:lnTo>
                      <a:lnTo>
                        <a:pt x="121" y="463"/>
                      </a:lnTo>
                      <a:lnTo>
                        <a:pt x="126" y="469"/>
                      </a:lnTo>
                      <a:lnTo>
                        <a:pt x="132" y="475"/>
                      </a:lnTo>
                      <a:lnTo>
                        <a:pt x="138" y="482"/>
                      </a:lnTo>
                      <a:lnTo>
                        <a:pt x="146" y="490"/>
                      </a:lnTo>
                      <a:lnTo>
                        <a:pt x="153" y="498"/>
                      </a:lnTo>
                      <a:lnTo>
                        <a:pt x="161" y="505"/>
                      </a:lnTo>
                      <a:lnTo>
                        <a:pt x="169" y="513"/>
                      </a:lnTo>
                      <a:lnTo>
                        <a:pt x="176" y="521"/>
                      </a:lnTo>
                      <a:lnTo>
                        <a:pt x="184" y="528"/>
                      </a:lnTo>
                      <a:lnTo>
                        <a:pt x="194" y="536"/>
                      </a:lnTo>
                      <a:lnTo>
                        <a:pt x="201" y="544"/>
                      </a:lnTo>
                      <a:lnTo>
                        <a:pt x="211" y="553"/>
                      </a:lnTo>
                      <a:lnTo>
                        <a:pt x="219" y="561"/>
                      </a:lnTo>
                      <a:lnTo>
                        <a:pt x="228" y="569"/>
                      </a:lnTo>
                      <a:lnTo>
                        <a:pt x="238" y="576"/>
                      </a:lnTo>
                      <a:lnTo>
                        <a:pt x="245" y="584"/>
                      </a:lnTo>
                      <a:lnTo>
                        <a:pt x="255" y="592"/>
                      </a:lnTo>
                      <a:lnTo>
                        <a:pt x="263" y="598"/>
                      </a:lnTo>
                      <a:lnTo>
                        <a:pt x="272" y="605"/>
                      </a:lnTo>
                      <a:lnTo>
                        <a:pt x="280" y="611"/>
                      </a:lnTo>
                      <a:lnTo>
                        <a:pt x="288" y="619"/>
                      </a:lnTo>
                      <a:lnTo>
                        <a:pt x="297" y="624"/>
                      </a:lnTo>
                      <a:lnTo>
                        <a:pt x="303" y="630"/>
                      </a:lnTo>
                      <a:lnTo>
                        <a:pt x="311" y="636"/>
                      </a:lnTo>
                      <a:lnTo>
                        <a:pt x="318" y="640"/>
                      </a:lnTo>
                      <a:lnTo>
                        <a:pt x="324" y="644"/>
                      </a:lnTo>
                      <a:lnTo>
                        <a:pt x="330" y="647"/>
                      </a:lnTo>
                      <a:lnTo>
                        <a:pt x="336" y="651"/>
                      </a:lnTo>
                      <a:lnTo>
                        <a:pt x="341" y="653"/>
                      </a:lnTo>
                      <a:lnTo>
                        <a:pt x="345" y="655"/>
                      </a:lnTo>
                      <a:lnTo>
                        <a:pt x="349" y="657"/>
                      </a:lnTo>
                      <a:lnTo>
                        <a:pt x="353" y="659"/>
                      </a:lnTo>
                      <a:lnTo>
                        <a:pt x="357" y="659"/>
                      </a:lnTo>
                      <a:lnTo>
                        <a:pt x="361" y="659"/>
                      </a:lnTo>
                      <a:lnTo>
                        <a:pt x="362" y="659"/>
                      </a:lnTo>
                      <a:lnTo>
                        <a:pt x="366" y="659"/>
                      </a:lnTo>
                      <a:lnTo>
                        <a:pt x="370" y="659"/>
                      </a:lnTo>
                      <a:lnTo>
                        <a:pt x="374" y="659"/>
                      </a:lnTo>
                      <a:lnTo>
                        <a:pt x="380" y="659"/>
                      </a:lnTo>
                      <a:lnTo>
                        <a:pt x="384" y="659"/>
                      </a:lnTo>
                      <a:lnTo>
                        <a:pt x="387" y="657"/>
                      </a:lnTo>
                      <a:lnTo>
                        <a:pt x="391" y="657"/>
                      </a:lnTo>
                      <a:lnTo>
                        <a:pt x="397" y="657"/>
                      </a:lnTo>
                      <a:lnTo>
                        <a:pt x="401" y="655"/>
                      </a:lnTo>
                      <a:lnTo>
                        <a:pt x="405" y="655"/>
                      </a:lnTo>
                      <a:lnTo>
                        <a:pt x="410" y="653"/>
                      </a:lnTo>
                      <a:lnTo>
                        <a:pt x="414" y="653"/>
                      </a:lnTo>
                      <a:lnTo>
                        <a:pt x="420" y="651"/>
                      </a:lnTo>
                      <a:lnTo>
                        <a:pt x="424" y="651"/>
                      </a:lnTo>
                      <a:lnTo>
                        <a:pt x="428" y="649"/>
                      </a:lnTo>
                      <a:lnTo>
                        <a:pt x="433" y="647"/>
                      </a:lnTo>
                      <a:lnTo>
                        <a:pt x="437" y="647"/>
                      </a:lnTo>
                      <a:lnTo>
                        <a:pt x="441" y="646"/>
                      </a:lnTo>
                      <a:lnTo>
                        <a:pt x="447" y="644"/>
                      </a:lnTo>
                      <a:lnTo>
                        <a:pt x="451" y="644"/>
                      </a:lnTo>
                      <a:lnTo>
                        <a:pt x="455" y="642"/>
                      </a:lnTo>
                      <a:lnTo>
                        <a:pt x="458" y="640"/>
                      </a:lnTo>
                      <a:lnTo>
                        <a:pt x="462" y="638"/>
                      </a:lnTo>
                      <a:lnTo>
                        <a:pt x="466" y="636"/>
                      </a:lnTo>
                      <a:lnTo>
                        <a:pt x="470" y="634"/>
                      </a:lnTo>
                      <a:lnTo>
                        <a:pt x="474" y="632"/>
                      </a:lnTo>
                      <a:lnTo>
                        <a:pt x="478" y="632"/>
                      </a:lnTo>
                      <a:lnTo>
                        <a:pt x="479" y="630"/>
                      </a:lnTo>
                      <a:lnTo>
                        <a:pt x="483" y="628"/>
                      </a:lnTo>
                      <a:lnTo>
                        <a:pt x="487" y="626"/>
                      </a:lnTo>
                      <a:lnTo>
                        <a:pt x="489" y="624"/>
                      </a:lnTo>
                      <a:lnTo>
                        <a:pt x="493" y="622"/>
                      </a:lnTo>
                      <a:lnTo>
                        <a:pt x="495" y="619"/>
                      </a:lnTo>
                      <a:lnTo>
                        <a:pt x="499" y="617"/>
                      </a:lnTo>
                      <a:lnTo>
                        <a:pt x="503" y="615"/>
                      </a:lnTo>
                      <a:lnTo>
                        <a:pt x="506" y="613"/>
                      </a:lnTo>
                      <a:lnTo>
                        <a:pt x="510" y="609"/>
                      </a:lnTo>
                      <a:lnTo>
                        <a:pt x="514" y="607"/>
                      </a:lnTo>
                      <a:lnTo>
                        <a:pt x="518" y="603"/>
                      </a:lnTo>
                      <a:lnTo>
                        <a:pt x="522" y="601"/>
                      </a:lnTo>
                      <a:lnTo>
                        <a:pt x="526" y="598"/>
                      </a:lnTo>
                      <a:lnTo>
                        <a:pt x="529" y="596"/>
                      </a:lnTo>
                      <a:lnTo>
                        <a:pt x="535" y="592"/>
                      </a:lnTo>
                      <a:lnTo>
                        <a:pt x="539" y="590"/>
                      </a:lnTo>
                      <a:lnTo>
                        <a:pt x="543" y="586"/>
                      </a:lnTo>
                      <a:lnTo>
                        <a:pt x="547" y="584"/>
                      </a:lnTo>
                      <a:lnTo>
                        <a:pt x="550" y="582"/>
                      </a:lnTo>
                      <a:lnTo>
                        <a:pt x="556" y="578"/>
                      </a:lnTo>
                      <a:lnTo>
                        <a:pt x="560" y="576"/>
                      </a:lnTo>
                      <a:lnTo>
                        <a:pt x="564" y="573"/>
                      </a:lnTo>
                      <a:lnTo>
                        <a:pt x="568" y="571"/>
                      </a:lnTo>
                      <a:lnTo>
                        <a:pt x="574" y="569"/>
                      </a:lnTo>
                      <a:lnTo>
                        <a:pt x="577" y="567"/>
                      </a:lnTo>
                      <a:lnTo>
                        <a:pt x="581" y="565"/>
                      </a:lnTo>
                      <a:lnTo>
                        <a:pt x="585" y="563"/>
                      </a:lnTo>
                      <a:lnTo>
                        <a:pt x="589" y="561"/>
                      </a:lnTo>
                      <a:lnTo>
                        <a:pt x="593" y="559"/>
                      </a:lnTo>
                      <a:lnTo>
                        <a:pt x="598" y="557"/>
                      </a:lnTo>
                      <a:lnTo>
                        <a:pt x="602" y="557"/>
                      </a:lnTo>
                      <a:lnTo>
                        <a:pt x="606" y="555"/>
                      </a:lnTo>
                      <a:lnTo>
                        <a:pt x="608" y="555"/>
                      </a:lnTo>
                      <a:lnTo>
                        <a:pt x="612" y="553"/>
                      </a:lnTo>
                      <a:lnTo>
                        <a:pt x="616" y="551"/>
                      </a:lnTo>
                      <a:lnTo>
                        <a:pt x="618" y="548"/>
                      </a:lnTo>
                      <a:lnTo>
                        <a:pt x="620" y="542"/>
                      </a:lnTo>
                      <a:lnTo>
                        <a:pt x="621" y="536"/>
                      </a:lnTo>
                      <a:lnTo>
                        <a:pt x="621" y="530"/>
                      </a:lnTo>
                      <a:lnTo>
                        <a:pt x="621" y="523"/>
                      </a:lnTo>
                      <a:lnTo>
                        <a:pt x="623" y="513"/>
                      </a:lnTo>
                      <a:lnTo>
                        <a:pt x="621" y="503"/>
                      </a:lnTo>
                      <a:lnTo>
                        <a:pt x="621" y="494"/>
                      </a:lnTo>
                      <a:lnTo>
                        <a:pt x="620" y="482"/>
                      </a:lnTo>
                      <a:lnTo>
                        <a:pt x="620" y="471"/>
                      </a:lnTo>
                      <a:lnTo>
                        <a:pt x="618" y="459"/>
                      </a:lnTo>
                      <a:lnTo>
                        <a:pt x="616" y="448"/>
                      </a:lnTo>
                      <a:lnTo>
                        <a:pt x="614" y="434"/>
                      </a:lnTo>
                      <a:lnTo>
                        <a:pt x="610" y="423"/>
                      </a:lnTo>
                      <a:lnTo>
                        <a:pt x="608" y="409"/>
                      </a:lnTo>
                      <a:lnTo>
                        <a:pt x="604" y="396"/>
                      </a:lnTo>
                      <a:lnTo>
                        <a:pt x="602" y="382"/>
                      </a:lnTo>
                      <a:lnTo>
                        <a:pt x="598" y="369"/>
                      </a:lnTo>
                      <a:lnTo>
                        <a:pt x="595" y="358"/>
                      </a:lnTo>
                      <a:lnTo>
                        <a:pt x="591" y="344"/>
                      </a:lnTo>
                      <a:lnTo>
                        <a:pt x="587" y="333"/>
                      </a:lnTo>
                      <a:lnTo>
                        <a:pt x="583" y="319"/>
                      </a:lnTo>
                      <a:lnTo>
                        <a:pt x="579" y="308"/>
                      </a:lnTo>
                      <a:lnTo>
                        <a:pt x="574" y="298"/>
                      </a:lnTo>
                      <a:lnTo>
                        <a:pt x="570" y="286"/>
                      </a:lnTo>
                      <a:lnTo>
                        <a:pt x="566" y="277"/>
                      </a:lnTo>
                      <a:lnTo>
                        <a:pt x="562" y="267"/>
                      </a:lnTo>
                      <a:lnTo>
                        <a:pt x="556" y="260"/>
                      </a:lnTo>
                      <a:lnTo>
                        <a:pt x="552" y="252"/>
                      </a:lnTo>
                      <a:lnTo>
                        <a:pt x="549" y="246"/>
                      </a:lnTo>
                      <a:lnTo>
                        <a:pt x="545" y="238"/>
                      </a:lnTo>
                      <a:lnTo>
                        <a:pt x="541" y="233"/>
                      </a:lnTo>
                      <a:lnTo>
                        <a:pt x="535" y="227"/>
                      </a:lnTo>
                      <a:lnTo>
                        <a:pt x="531" y="221"/>
                      </a:lnTo>
                      <a:lnTo>
                        <a:pt x="527" y="215"/>
                      </a:lnTo>
                      <a:lnTo>
                        <a:pt x="524" y="210"/>
                      </a:lnTo>
                      <a:lnTo>
                        <a:pt x="520" y="204"/>
                      </a:lnTo>
                      <a:lnTo>
                        <a:pt x="516" y="198"/>
                      </a:lnTo>
                      <a:lnTo>
                        <a:pt x="512" y="192"/>
                      </a:lnTo>
                      <a:lnTo>
                        <a:pt x="508" y="187"/>
                      </a:lnTo>
                      <a:lnTo>
                        <a:pt x="504" y="181"/>
                      </a:lnTo>
                      <a:lnTo>
                        <a:pt x="501" y="175"/>
                      </a:lnTo>
                      <a:lnTo>
                        <a:pt x="497" y="169"/>
                      </a:lnTo>
                      <a:lnTo>
                        <a:pt x="493" y="166"/>
                      </a:lnTo>
                      <a:lnTo>
                        <a:pt x="489" y="160"/>
                      </a:lnTo>
                      <a:lnTo>
                        <a:pt x="487" y="154"/>
                      </a:lnTo>
                      <a:lnTo>
                        <a:pt x="483" y="150"/>
                      </a:lnTo>
                      <a:lnTo>
                        <a:pt x="479" y="144"/>
                      </a:lnTo>
                      <a:lnTo>
                        <a:pt x="478" y="141"/>
                      </a:lnTo>
                      <a:lnTo>
                        <a:pt x="474" y="135"/>
                      </a:lnTo>
                      <a:lnTo>
                        <a:pt x="470" y="131"/>
                      </a:lnTo>
                      <a:lnTo>
                        <a:pt x="468" y="127"/>
                      </a:lnTo>
                      <a:lnTo>
                        <a:pt x="464" y="121"/>
                      </a:lnTo>
                      <a:lnTo>
                        <a:pt x="462" y="118"/>
                      </a:lnTo>
                      <a:lnTo>
                        <a:pt x="458" y="114"/>
                      </a:lnTo>
                      <a:lnTo>
                        <a:pt x="456" y="112"/>
                      </a:lnTo>
                      <a:lnTo>
                        <a:pt x="453" y="108"/>
                      </a:lnTo>
                      <a:lnTo>
                        <a:pt x="451" y="104"/>
                      </a:lnTo>
                      <a:lnTo>
                        <a:pt x="449" y="100"/>
                      </a:lnTo>
                      <a:lnTo>
                        <a:pt x="447" y="98"/>
                      </a:lnTo>
                      <a:lnTo>
                        <a:pt x="443" y="96"/>
                      </a:lnTo>
                      <a:lnTo>
                        <a:pt x="441" y="93"/>
                      </a:lnTo>
                      <a:lnTo>
                        <a:pt x="439" y="91"/>
                      </a:lnTo>
                      <a:lnTo>
                        <a:pt x="435" y="89"/>
                      </a:lnTo>
                      <a:lnTo>
                        <a:pt x="433" y="85"/>
                      </a:lnTo>
                      <a:lnTo>
                        <a:pt x="430" y="83"/>
                      </a:lnTo>
                      <a:lnTo>
                        <a:pt x="426" y="79"/>
                      </a:lnTo>
                      <a:lnTo>
                        <a:pt x="422" y="75"/>
                      </a:lnTo>
                      <a:lnTo>
                        <a:pt x="418" y="71"/>
                      </a:lnTo>
                      <a:lnTo>
                        <a:pt x="412" y="70"/>
                      </a:lnTo>
                      <a:lnTo>
                        <a:pt x="408" y="66"/>
                      </a:lnTo>
                      <a:lnTo>
                        <a:pt x="403" y="62"/>
                      </a:lnTo>
                      <a:lnTo>
                        <a:pt x="397" y="58"/>
                      </a:lnTo>
                      <a:lnTo>
                        <a:pt x="393" y="54"/>
                      </a:lnTo>
                      <a:lnTo>
                        <a:pt x="387" y="50"/>
                      </a:lnTo>
                      <a:lnTo>
                        <a:pt x="382" y="46"/>
                      </a:lnTo>
                      <a:lnTo>
                        <a:pt x="378" y="43"/>
                      </a:lnTo>
                      <a:lnTo>
                        <a:pt x="372" y="39"/>
                      </a:lnTo>
                      <a:lnTo>
                        <a:pt x="366" y="35"/>
                      </a:lnTo>
                      <a:lnTo>
                        <a:pt x="361" y="31"/>
                      </a:lnTo>
                      <a:lnTo>
                        <a:pt x="357" y="27"/>
                      </a:lnTo>
                      <a:lnTo>
                        <a:pt x="351" y="23"/>
                      </a:lnTo>
                      <a:lnTo>
                        <a:pt x="347" y="22"/>
                      </a:lnTo>
                      <a:lnTo>
                        <a:pt x="343" y="18"/>
                      </a:lnTo>
                      <a:lnTo>
                        <a:pt x="339" y="16"/>
                      </a:lnTo>
                      <a:lnTo>
                        <a:pt x="336" y="12"/>
                      </a:lnTo>
                      <a:lnTo>
                        <a:pt x="332" y="10"/>
                      </a:lnTo>
                      <a:lnTo>
                        <a:pt x="328" y="8"/>
                      </a:lnTo>
                      <a:lnTo>
                        <a:pt x="326" y="6"/>
                      </a:lnTo>
                      <a:lnTo>
                        <a:pt x="324" y="4"/>
                      </a:lnTo>
                      <a:lnTo>
                        <a:pt x="322" y="4"/>
                      </a:lnTo>
                      <a:lnTo>
                        <a:pt x="320" y="2"/>
                      </a:lnTo>
                      <a:lnTo>
                        <a:pt x="318" y="2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19" name="Freeform 73"/>
                <p:cNvSpPr>
                  <a:spLocks noChangeAspect="1"/>
                </p:cNvSpPr>
                <p:nvPr/>
              </p:nvSpPr>
              <p:spPr bwMode="auto">
                <a:xfrm>
                  <a:off x="904" y="3209"/>
                  <a:ext cx="250" cy="323"/>
                </a:xfrm>
                <a:custGeom>
                  <a:avLst/>
                  <a:gdLst>
                    <a:gd name="T0" fmla="*/ 6 w 330"/>
                    <a:gd name="T1" fmla="*/ 1 h 460"/>
                    <a:gd name="T2" fmla="*/ 5 w 330"/>
                    <a:gd name="T3" fmla="*/ 1 h 460"/>
                    <a:gd name="T4" fmla="*/ 4 w 330"/>
                    <a:gd name="T5" fmla="*/ 1 h 460"/>
                    <a:gd name="T6" fmla="*/ 3 w 330"/>
                    <a:gd name="T7" fmla="*/ 0 h 460"/>
                    <a:gd name="T8" fmla="*/ 3 w 330"/>
                    <a:gd name="T9" fmla="*/ 1 h 460"/>
                    <a:gd name="T10" fmla="*/ 4 w 330"/>
                    <a:gd name="T11" fmla="*/ 1 h 460"/>
                    <a:gd name="T12" fmla="*/ 4 w 330"/>
                    <a:gd name="T13" fmla="*/ 1 h 460"/>
                    <a:gd name="T14" fmla="*/ 4 w 330"/>
                    <a:gd name="T15" fmla="*/ 1 h 460"/>
                    <a:gd name="T16" fmla="*/ 2 w 330"/>
                    <a:gd name="T17" fmla="*/ 1 h 460"/>
                    <a:gd name="T18" fmla="*/ 2 w 330"/>
                    <a:gd name="T19" fmla="*/ 1 h 460"/>
                    <a:gd name="T20" fmla="*/ 2 w 330"/>
                    <a:gd name="T21" fmla="*/ 1 h 460"/>
                    <a:gd name="T22" fmla="*/ 2 w 330"/>
                    <a:gd name="T23" fmla="*/ 1 h 460"/>
                    <a:gd name="T24" fmla="*/ 2 w 330"/>
                    <a:gd name="T25" fmla="*/ 1 h 460"/>
                    <a:gd name="T26" fmla="*/ 2 w 330"/>
                    <a:gd name="T27" fmla="*/ 1 h 460"/>
                    <a:gd name="T28" fmla="*/ 3 w 330"/>
                    <a:gd name="T29" fmla="*/ 1 h 460"/>
                    <a:gd name="T30" fmla="*/ 4 w 330"/>
                    <a:gd name="T31" fmla="*/ 1 h 460"/>
                    <a:gd name="T32" fmla="*/ 5 w 330"/>
                    <a:gd name="T33" fmla="*/ 1 h 460"/>
                    <a:gd name="T34" fmla="*/ 4 w 330"/>
                    <a:gd name="T35" fmla="*/ 2 h 460"/>
                    <a:gd name="T36" fmla="*/ 3 w 330"/>
                    <a:gd name="T37" fmla="*/ 2 h 460"/>
                    <a:gd name="T38" fmla="*/ 4 w 330"/>
                    <a:gd name="T39" fmla="*/ 2 h 460"/>
                    <a:gd name="T40" fmla="*/ 5 w 330"/>
                    <a:gd name="T41" fmla="*/ 2 h 460"/>
                    <a:gd name="T42" fmla="*/ 6 w 330"/>
                    <a:gd name="T43" fmla="*/ 2 h 460"/>
                    <a:gd name="T44" fmla="*/ 6 w 330"/>
                    <a:gd name="T45" fmla="*/ 2 h 460"/>
                    <a:gd name="T46" fmla="*/ 6 w 330"/>
                    <a:gd name="T47" fmla="*/ 3 h 460"/>
                    <a:gd name="T48" fmla="*/ 6 w 330"/>
                    <a:gd name="T49" fmla="*/ 3 h 460"/>
                    <a:gd name="T50" fmla="*/ 8 w 330"/>
                    <a:gd name="T51" fmla="*/ 3 h 460"/>
                    <a:gd name="T52" fmla="*/ 8 w 330"/>
                    <a:gd name="T53" fmla="*/ 3 h 460"/>
                    <a:gd name="T54" fmla="*/ 6 w 330"/>
                    <a:gd name="T55" fmla="*/ 3 h 460"/>
                    <a:gd name="T56" fmla="*/ 6 w 330"/>
                    <a:gd name="T57" fmla="*/ 3 h 460"/>
                    <a:gd name="T58" fmla="*/ 5 w 330"/>
                    <a:gd name="T59" fmla="*/ 3 h 460"/>
                    <a:gd name="T60" fmla="*/ 5 w 330"/>
                    <a:gd name="T61" fmla="*/ 3 h 460"/>
                    <a:gd name="T62" fmla="*/ 5 w 330"/>
                    <a:gd name="T63" fmla="*/ 3 h 460"/>
                    <a:gd name="T64" fmla="*/ 5 w 330"/>
                    <a:gd name="T65" fmla="*/ 3 h 460"/>
                    <a:gd name="T66" fmla="*/ 6 w 330"/>
                    <a:gd name="T67" fmla="*/ 4 h 460"/>
                    <a:gd name="T68" fmla="*/ 6 w 330"/>
                    <a:gd name="T69" fmla="*/ 4 h 460"/>
                    <a:gd name="T70" fmla="*/ 8 w 330"/>
                    <a:gd name="T71" fmla="*/ 4 h 460"/>
                    <a:gd name="T72" fmla="*/ 8 w 330"/>
                    <a:gd name="T73" fmla="*/ 4 h 460"/>
                    <a:gd name="T74" fmla="*/ 6 w 330"/>
                    <a:gd name="T75" fmla="*/ 4 h 460"/>
                    <a:gd name="T76" fmla="*/ 6 w 330"/>
                    <a:gd name="T77" fmla="*/ 4 h 460"/>
                    <a:gd name="T78" fmla="*/ 6 w 330"/>
                    <a:gd name="T79" fmla="*/ 4 h 460"/>
                    <a:gd name="T80" fmla="*/ 6 w 330"/>
                    <a:gd name="T81" fmla="*/ 4 h 460"/>
                    <a:gd name="T82" fmla="*/ 6 w 330"/>
                    <a:gd name="T83" fmla="*/ 4 h 460"/>
                    <a:gd name="T84" fmla="*/ 6 w 330"/>
                    <a:gd name="T85" fmla="*/ 4 h 460"/>
                    <a:gd name="T86" fmla="*/ 5 w 330"/>
                    <a:gd name="T87" fmla="*/ 5 h 460"/>
                    <a:gd name="T88" fmla="*/ 5 w 330"/>
                    <a:gd name="T89" fmla="*/ 5 h 460"/>
                    <a:gd name="T90" fmla="*/ 6 w 330"/>
                    <a:gd name="T91" fmla="*/ 6 h 460"/>
                    <a:gd name="T92" fmla="*/ 6 w 330"/>
                    <a:gd name="T93" fmla="*/ 6 h 460"/>
                    <a:gd name="T94" fmla="*/ 8 w 330"/>
                    <a:gd name="T95" fmla="*/ 6 h 460"/>
                    <a:gd name="T96" fmla="*/ 8 w 330"/>
                    <a:gd name="T97" fmla="*/ 6 h 460"/>
                    <a:gd name="T98" fmla="*/ 8 w 330"/>
                    <a:gd name="T99" fmla="*/ 6 h 460"/>
                    <a:gd name="T100" fmla="*/ 8 w 330"/>
                    <a:gd name="T101" fmla="*/ 6 h 460"/>
                    <a:gd name="T102" fmla="*/ 8 w 330"/>
                    <a:gd name="T103" fmla="*/ 6 h 460"/>
                    <a:gd name="T104" fmla="*/ 10 w 330"/>
                    <a:gd name="T105" fmla="*/ 6 h 460"/>
                    <a:gd name="T106" fmla="*/ 11 w 330"/>
                    <a:gd name="T107" fmla="*/ 6 h 460"/>
                    <a:gd name="T108" fmla="*/ 11 w 330"/>
                    <a:gd name="T109" fmla="*/ 6 h 460"/>
                    <a:gd name="T110" fmla="*/ 11 w 330"/>
                    <a:gd name="T111" fmla="*/ 4 h 460"/>
                    <a:gd name="T112" fmla="*/ 11 w 330"/>
                    <a:gd name="T113" fmla="*/ 1 h 460"/>
                    <a:gd name="T114" fmla="*/ 8 w 330"/>
                    <a:gd name="T115" fmla="*/ 1 h 460"/>
                    <a:gd name="T116" fmla="*/ 8 w 330"/>
                    <a:gd name="T117" fmla="*/ 1 h 460"/>
                    <a:gd name="T118" fmla="*/ 6 w 330"/>
                    <a:gd name="T119" fmla="*/ 1 h 460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30"/>
                    <a:gd name="T181" fmla="*/ 0 h 460"/>
                    <a:gd name="T182" fmla="*/ 330 w 330"/>
                    <a:gd name="T183" fmla="*/ 460 h 460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30" h="460">
                      <a:moveTo>
                        <a:pt x="188" y="28"/>
                      </a:moveTo>
                      <a:lnTo>
                        <a:pt x="184" y="27"/>
                      </a:lnTo>
                      <a:lnTo>
                        <a:pt x="182" y="25"/>
                      </a:lnTo>
                      <a:lnTo>
                        <a:pt x="181" y="25"/>
                      </a:lnTo>
                      <a:lnTo>
                        <a:pt x="177" y="23"/>
                      </a:lnTo>
                      <a:lnTo>
                        <a:pt x="175" y="23"/>
                      </a:lnTo>
                      <a:lnTo>
                        <a:pt x="173" y="21"/>
                      </a:lnTo>
                      <a:lnTo>
                        <a:pt x="169" y="19"/>
                      </a:lnTo>
                      <a:lnTo>
                        <a:pt x="167" y="19"/>
                      </a:lnTo>
                      <a:lnTo>
                        <a:pt x="163" y="17"/>
                      </a:lnTo>
                      <a:lnTo>
                        <a:pt x="161" y="17"/>
                      </a:lnTo>
                      <a:lnTo>
                        <a:pt x="157" y="15"/>
                      </a:lnTo>
                      <a:lnTo>
                        <a:pt x="156" y="15"/>
                      </a:lnTo>
                      <a:lnTo>
                        <a:pt x="154" y="13"/>
                      </a:lnTo>
                      <a:lnTo>
                        <a:pt x="150" y="13"/>
                      </a:lnTo>
                      <a:lnTo>
                        <a:pt x="148" y="13"/>
                      </a:lnTo>
                      <a:lnTo>
                        <a:pt x="144" y="11"/>
                      </a:lnTo>
                      <a:lnTo>
                        <a:pt x="142" y="11"/>
                      </a:lnTo>
                      <a:lnTo>
                        <a:pt x="138" y="9"/>
                      </a:lnTo>
                      <a:lnTo>
                        <a:pt x="136" y="9"/>
                      </a:lnTo>
                      <a:lnTo>
                        <a:pt x="133" y="9"/>
                      </a:lnTo>
                      <a:lnTo>
                        <a:pt x="131" y="7"/>
                      </a:lnTo>
                      <a:lnTo>
                        <a:pt x="129" y="7"/>
                      </a:lnTo>
                      <a:lnTo>
                        <a:pt x="125" y="5"/>
                      </a:lnTo>
                      <a:lnTo>
                        <a:pt x="123" y="5"/>
                      </a:lnTo>
                      <a:lnTo>
                        <a:pt x="119" y="5"/>
                      </a:lnTo>
                      <a:lnTo>
                        <a:pt x="117" y="3"/>
                      </a:lnTo>
                      <a:lnTo>
                        <a:pt x="113" y="3"/>
                      </a:lnTo>
                      <a:lnTo>
                        <a:pt x="111" y="2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4" y="0"/>
                      </a:lnTo>
                      <a:lnTo>
                        <a:pt x="100" y="0"/>
                      </a:lnTo>
                      <a:lnTo>
                        <a:pt x="98" y="0"/>
                      </a:lnTo>
                      <a:lnTo>
                        <a:pt x="96" y="0"/>
                      </a:lnTo>
                      <a:lnTo>
                        <a:pt x="94" y="0"/>
                      </a:lnTo>
                      <a:lnTo>
                        <a:pt x="92" y="0"/>
                      </a:lnTo>
                      <a:lnTo>
                        <a:pt x="90" y="0"/>
                      </a:lnTo>
                      <a:lnTo>
                        <a:pt x="88" y="0"/>
                      </a:lnTo>
                      <a:lnTo>
                        <a:pt x="86" y="0"/>
                      </a:lnTo>
                      <a:lnTo>
                        <a:pt x="85" y="0"/>
                      </a:lnTo>
                      <a:lnTo>
                        <a:pt x="83" y="0"/>
                      </a:lnTo>
                      <a:lnTo>
                        <a:pt x="81" y="0"/>
                      </a:lnTo>
                      <a:lnTo>
                        <a:pt x="79" y="0"/>
                      </a:lnTo>
                      <a:lnTo>
                        <a:pt x="77" y="2"/>
                      </a:lnTo>
                      <a:lnTo>
                        <a:pt x="79" y="3"/>
                      </a:lnTo>
                      <a:lnTo>
                        <a:pt x="79" y="5"/>
                      </a:lnTo>
                      <a:lnTo>
                        <a:pt x="79" y="7"/>
                      </a:lnTo>
                      <a:lnTo>
                        <a:pt x="81" y="7"/>
                      </a:lnTo>
                      <a:lnTo>
                        <a:pt x="81" y="9"/>
                      </a:lnTo>
                      <a:lnTo>
                        <a:pt x="83" y="11"/>
                      </a:lnTo>
                      <a:lnTo>
                        <a:pt x="85" y="11"/>
                      </a:lnTo>
                      <a:lnTo>
                        <a:pt x="85" y="13"/>
                      </a:lnTo>
                      <a:lnTo>
                        <a:pt x="86" y="13"/>
                      </a:lnTo>
                      <a:lnTo>
                        <a:pt x="86" y="15"/>
                      </a:lnTo>
                      <a:lnTo>
                        <a:pt x="88" y="15"/>
                      </a:lnTo>
                      <a:lnTo>
                        <a:pt x="90" y="17"/>
                      </a:lnTo>
                      <a:lnTo>
                        <a:pt x="92" y="17"/>
                      </a:lnTo>
                      <a:lnTo>
                        <a:pt x="92" y="19"/>
                      </a:lnTo>
                      <a:lnTo>
                        <a:pt x="94" y="19"/>
                      </a:lnTo>
                      <a:lnTo>
                        <a:pt x="96" y="19"/>
                      </a:lnTo>
                      <a:lnTo>
                        <a:pt x="96" y="21"/>
                      </a:lnTo>
                      <a:lnTo>
                        <a:pt x="98" y="21"/>
                      </a:lnTo>
                      <a:lnTo>
                        <a:pt x="100" y="23"/>
                      </a:lnTo>
                      <a:lnTo>
                        <a:pt x="102" y="25"/>
                      </a:lnTo>
                      <a:lnTo>
                        <a:pt x="104" y="25"/>
                      </a:lnTo>
                      <a:lnTo>
                        <a:pt x="106" y="27"/>
                      </a:lnTo>
                      <a:lnTo>
                        <a:pt x="108" y="28"/>
                      </a:lnTo>
                      <a:lnTo>
                        <a:pt x="110" y="30"/>
                      </a:lnTo>
                      <a:lnTo>
                        <a:pt x="111" y="30"/>
                      </a:lnTo>
                      <a:lnTo>
                        <a:pt x="111" y="32"/>
                      </a:lnTo>
                      <a:lnTo>
                        <a:pt x="113" y="34"/>
                      </a:lnTo>
                      <a:lnTo>
                        <a:pt x="115" y="36"/>
                      </a:lnTo>
                      <a:lnTo>
                        <a:pt x="115" y="38"/>
                      </a:lnTo>
                      <a:lnTo>
                        <a:pt x="113" y="38"/>
                      </a:lnTo>
                      <a:lnTo>
                        <a:pt x="113" y="40"/>
                      </a:lnTo>
                      <a:lnTo>
                        <a:pt x="111" y="40"/>
                      </a:lnTo>
                      <a:lnTo>
                        <a:pt x="108" y="38"/>
                      </a:lnTo>
                      <a:lnTo>
                        <a:pt x="106" y="38"/>
                      </a:lnTo>
                      <a:lnTo>
                        <a:pt x="102" y="38"/>
                      </a:lnTo>
                      <a:lnTo>
                        <a:pt x="98" y="38"/>
                      </a:lnTo>
                      <a:lnTo>
                        <a:pt x="94" y="38"/>
                      </a:lnTo>
                      <a:lnTo>
                        <a:pt x="90" y="36"/>
                      </a:lnTo>
                      <a:lnTo>
                        <a:pt x="86" y="36"/>
                      </a:lnTo>
                      <a:lnTo>
                        <a:pt x="83" y="36"/>
                      </a:lnTo>
                      <a:lnTo>
                        <a:pt x="79" y="36"/>
                      </a:lnTo>
                      <a:lnTo>
                        <a:pt x="75" y="36"/>
                      </a:lnTo>
                      <a:lnTo>
                        <a:pt x="71" y="36"/>
                      </a:lnTo>
                      <a:lnTo>
                        <a:pt x="67" y="36"/>
                      </a:lnTo>
                      <a:lnTo>
                        <a:pt x="63" y="36"/>
                      </a:lnTo>
                      <a:lnTo>
                        <a:pt x="60" y="36"/>
                      </a:lnTo>
                      <a:lnTo>
                        <a:pt x="58" y="36"/>
                      </a:lnTo>
                      <a:lnTo>
                        <a:pt x="54" y="36"/>
                      </a:lnTo>
                      <a:lnTo>
                        <a:pt x="50" y="36"/>
                      </a:lnTo>
                      <a:lnTo>
                        <a:pt x="46" y="36"/>
                      </a:lnTo>
                      <a:lnTo>
                        <a:pt x="42" y="38"/>
                      </a:lnTo>
                      <a:lnTo>
                        <a:pt x="39" y="38"/>
                      </a:lnTo>
                      <a:lnTo>
                        <a:pt x="37" y="38"/>
                      </a:lnTo>
                      <a:lnTo>
                        <a:pt x="33" y="40"/>
                      </a:lnTo>
                      <a:lnTo>
                        <a:pt x="29" y="40"/>
                      </a:lnTo>
                      <a:lnTo>
                        <a:pt x="27" y="42"/>
                      </a:lnTo>
                      <a:lnTo>
                        <a:pt x="23" y="42"/>
                      </a:lnTo>
                      <a:lnTo>
                        <a:pt x="19" y="44"/>
                      </a:lnTo>
                      <a:lnTo>
                        <a:pt x="17" y="46"/>
                      </a:lnTo>
                      <a:lnTo>
                        <a:pt x="14" y="48"/>
                      </a:lnTo>
                      <a:lnTo>
                        <a:pt x="10" y="50"/>
                      </a:lnTo>
                      <a:lnTo>
                        <a:pt x="8" y="51"/>
                      </a:lnTo>
                      <a:lnTo>
                        <a:pt x="4" y="53"/>
                      </a:lnTo>
                      <a:lnTo>
                        <a:pt x="2" y="55"/>
                      </a:lnTo>
                      <a:lnTo>
                        <a:pt x="2" y="57"/>
                      </a:lnTo>
                      <a:lnTo>
                        <a:pt x="0" y="57"/>
                      </a:lnTo>
                      <a:lnTo>
                        <a:pt x="0" y="59"/>
                      </a:lnTo>
                      <a:lnTo>
                        <a:pt x="2" y="59"/>
                      </a:lnTo>
                      <a:lnTo>
                        <a:pt x="2" y="61"/>
                      </a:lnTo>
                      <a:lnTo>
                        <a:pt x="4" y="61"/>
                      </a:lnTo>
                      <a:lnTo>
                        <a:pt x="6" y="61"/>
                      </a:lnTo>
                      <a:lnTo>
                        <a:pt x="6" y="63"/>
                      </a:lnTo>
                      <a:lnTo>
                        <a:pt x="8" y="63"/>
                      </a:lnTo>
                      <a:lnTo>
                        <a:pt x="10" y="63"/>
                      </a:lnTo>
                      <a:lnTo>
                        <a:pt x="12" y="65"/>
                      </a:lnTo>
                      <a:lnTo>
                        <a:pt x="14" y="65"/>
                      </a:lnTo>
                      <a:lnTo>
                        <a:pt x="15" y="65"/>
                      </a:lnTo>
                      <a:lnTo>
                        <a:pt x="17" y="65"/>
                      </a:lnTo>
                      <a:lnTo>
                        <a:pt x="17" y="67"/>
                      </a:lnTo>
                      <a:lnTo>
                        <a:pt x="19" y="67"/>
                      </a:lnTo>
                      <a:lnTo>
                        <a:pt x="23" y="67"/>
                      </a:lnTo>
                      <a:lnTo>
                        <a:pt x="25" y="67"/>
                      </a:lnTo>
                      <a:lnTo>
                        <a:pt x="27" y="69"/>
                      </a:lnTo>
                      <a:lnTo>
                        <a:pt x="31" y="69"/>
                      </a:lnTo>
                      <a:lnTo>
                        <a:pt x="33" y="69"/>
                      </a:lnTo>
                      <a:lnTo>
                        <a:pt x="37" y="69"/>
                      </a:lnTo>
                      <a:lnTo>
                        <a:pt x="39" y="69"/>
                      </a:lnTo>
                      <a:lnTo>
                        <a:pt x="40" y="71"/>
                      </a:lnTo>
                      <a:lnTo>
                        <a:pt x="44" y="71"/>
                      </a:lnTo>
                      <a:lnTo>
                        <a:pt x="46" y="71"/>
                      </a:lnTo>
                      <a:lnTo>
                        <a:pt x="50" y="71"/>
                      </a:lnTo>
                      <a:lnTo>
                        <a:pt x="52" y="71"/>
                      </a:lnTo>
                      <a:lnTo>
                        <a:pt x="54" y="73"/>
                      </a:lnTo>
                      <a:lnTo>
                        <a:pt x="58" y="73"/>
                      </a:lnTo>
                      <a:lnTo>
                        <a:pt x="60" y="73"/>
                      </a:lnTo>
                      <a:lnTo>
                        <a:pt x="63" y="73"/>
                      </a:lnTo>
                      <a:lnTo>
                        <a:pt x="65" y="75"/>
                      </a:lnTo>
                      <a:lnTo>
                        <a:pt x="69" y="75"/>
                      </a:lnTo>
                      <a:lnTo>
                        <a:pt x="71" y="75"/>
                      </a:lnTo>
                      <a:lnTo>
                        <a:pt x="73" y="76"/>
                      </a:lnTo>
                      <a:lnTo>
                        <a:pt x="77" y="76"/>
                      </a:lnTo>
                      <a:lnTo>
                        <a:pt x="79" y="76"/>
                      </a:lnTo>
                      <a:lnTo>
                        <a:pt x="81" y="78"/>
                      </a:lnTo>
                      <a:lnTo>
                        <a:pt x="85" y="78"/>
                      </a:lnTo>
                      <a:lnTo>
                        <a:pt x="86" y="78"/>
                      </a:lnTo>
                      <a:lnTo>
                        <a:pt x="90" y="80"/>
                      </a:lnTo>
                      <a:lnTo>
                        <a:pt x="92" y="80"/>
                      </a:lnTo>
                      <a:lnTo>
                        <a:pt x="94" y="82"/>
                      </a:lnTo>
                      <a:lnTo>
                        <a:pt x="98" y="82"/>
                      </a:lnTo>
                      <a:lnTo>
                        <a:pt x="100" y="84"/>
                      </a:lnTo>
                      <a:lnTo>
                        <a:pt x="102" y="86"/>
                      </a:lnTo>
                      <a:lnTo>
                        <a:pt x="106" y="86"/>
                      </a:lnTo>
                      <a:lnTo>
                        <a:pt x="106" y="88"/>
                      </a:lnTo>
                      <a:lnTo>
                        <a:pt x="108" y="88"/>
                      </a:lnTo>
                      <a:lnTo>
                        <a:pt x="110" y="88"/>
                      </a:lnTo>
                      <a:lnTo>
                        <a:pt x="110" y="90"/>
                      </a:lnTo>
                      <a:lnTo>
                        <a:pt x="111" y="90"/>
                      </a:lnTo>
                      <a:lnTo>
                        <a:pt x="111" y="92"/>
                      </a:lnTo>
                      <a:lnTo>
                        <a:pt x="113" y="92"/>
                      </a:lnTo>
                      <a:lnTo>
                        <a:pt x="113" y="94"/>
                      </a:lnTo>
                      <a:lnTo>
                        <a:pt x="113" y="96"/>
                      </a:lnTo>
                      <a:lnTo>
                        <a:pt x="115" y="96"/>
                      </a:lnTo>
                      <a:lnTo>
                        <a:pt x="115" y="98"/>
                      </a:lnTo>
                      <a:lnTo>
                        <a:pt x="115" y="99"/>
                      </a:lnTo>
                      <a:lnTo>
                        <a:pt x="115" y="101"/>
                      </a:lnTo>
                      <a:lnTo>
                        <a:pt x="113" y="101"/>
                      </a:lnTo>
                      <a:lnTo>
                        <a:pt x="113" y="103"/>
                      </a:lnTo>
                      <a:lnTo>
                        <a:pt x="113" y="105"/>
                      </a:lnTo>
                      <a:lnTo>
                        <a:pt x="111" y="105"/>
                      </a:lnTo>
                      <a:lnTo>
                        <a:pt x="111" y="107"/>
                      </a:lnTo>
                      <a:lnTo>
                        <a:pt x="110" y="109"/>
                      </a:lnTo>
                      <a:lnTo>
                        <a:pt x="108" y="111"/>
                      </a:lnTo>
                      <a:lnTo>
                        <a:pt x="106" y="113"/>
                      </a:lnTo>
                      <a:lnTo>
                        <a:pt x="104" y="113"/>
                      </a:lnTo>
                      <a:lnTo>
                        <a:pt x="104" y="115"/>
                      </a:lnTo>
                      <a:lnTo>
                        <a:pt x="102" y="115"/>
                      </a:lnTo>
                      <a:lnTo>
                        <a:pt x="100" y="117"/>
                      </a:lnTo>
                      <a:lnTo>
                        <a:pt x="98" y="117"/>
                      </a:lnTo>
                      <a:lnTo>
                        <a:pt x="98" y="119"/>
                      </a:lnTo>
                      <a:lnTo>
                        <a:pt x="96" y="119"/>
                      </a:lnTo>
                      <a:lnTo>
                        <a:pt x="94" y="121"/>
                      </a:lnTo>
                      <a:lnTo>
                        <a:pt x="92" y="121"/>
                      </a:lnTo>
                      <a:lnTo>
                        <a:pt x="90" y="123"/>
                      </a:lnTo>
                      <a:lnTo>
                        <a:pt x="88" y="123"/>
                      </a:lnTo>
                      <a:lnTo>
                        <a:pt x="86" y="124"/>
                      </a:lnTo>
                      <a:lnTo>
                        <a:pt x="85" y="124"/>
                      </a:lnTo>
                      <a:lnTo>
                        <a:pt x="88" y="126"/>
                      </a:lnTo>
                      <a:lnTo>
                        <a:pt x="90" y="128"/>
                      </a:lnTo>
                      <a:lnTo>
                        <a:pt x="92" y="130"/>
                      </a:lnTo>
                      <a:lnTo>
                        <a:pt x="96" y="132"/>
                      </a:lnTo>
                      <a:lnTo>
                        <a:pt x="98" y="134"/>
                      </a:lnTo>
                      <a:lnTo>
                        <a:pt x="102" y="134"/>
                      </a:lnTo>
                      <a:lnTo>
                        <a:pt x="104" y="136"/>
                      </a:lnTo>
                      <a:lnTo>
                        <a:pt x="108" y="136"/>
                      </a:lnTo>
                      <a:lnTo>
                        <a:pt x="110" y="138"/>
                      </a:lnTo>
                      <a:lnTo>
                        <a:pt x="113" y="138"/>
                      </a:lnTo>
                      <a:lnTo>
                        <a:pt x="115" y="140"/>
                      </a:lnTo>
                      <a:lnTo>
                        <a:pt x="119" y="140"/>
                      </a:lnTo>
                      <a:lnTo>
                        <a:pt x="121" y="140"/>
                      </a:lnTo>
                      <a:lnTo>
                        <a:pt x="125" y="140"/>
                      </a:lnTo>
                      <a:lnTo>
                        <a:pt x="129" y="142"/>
                      </a:lnTo>
                      <a:lnTo>
                        <a:pt x="131" y="142"/>
                      </a:lnTo>
                      <a:lnTo>
                        <a:pt x="134" y="142"/>
                      </a:lnTo>
                      <a:lnTo>
                        <a:pt x="136" y="142"/>
                      </a:lnTo>
                      <a:lnTo>
                        <a:pt x="140" y="142"/>
                      </a:lnTo>
                      <a:lnTo>
                        <a:pt x="144" y="142"/>
                      </a:lnTo>
                      <a:lnTo>
                        <a:pt x="146" y="144"/>
                      </a:lnTo>
                      <a:lnTo>
                        <a:pt x="150" y="144"/>
                      </a:lnTo>
                      <a:lnTo>
                        <a:pt x="154" y="144"/>
                      </a:lnTo>
                      <a:lnTo>
                        <a:pt x="156" y="144"/>
                      </a:lnTo>
                      <a:lnTo>
                        <a:pt x="159" y="144"/>
                      </a:lnTo>
                      <a:lnTo>
                        <a:pt x="161" y="144"/>
                      </a:lnTo>
                      <a:lnTo>
                        <a:pt x="165" y="146"/>
                      </a:lnTo>
                      <a:lnTo>
                        <a:pt x="169" y="146"/>
                      </a:lnTo>
                      <a:lnTo>
                        <a:pt x="171" y="146"/>
                      </a:lnTo>
                      <a:lnTo>
                        <a:pt x="175" y="147"/>
                      </a:lnTo>
                      <a:lnTo>
                        <a:pt x="177" y="147"/>
                      </a:lnTo>
                      <a:lnTo>
                        <a:pt x="181" y="149"/>
                      </a:lnTo>
                      <a:lnTo>
                        <a:pt x="182" y="149"/>
                      </a:lnTo>
                      <a:lnTo>
                        <a:pt x="184" y="149"/>
                      </a:lnTo>
                      <a:lnTo>
                        <a:pt x="184" y="151"/>
                      </a:lnTo>
                      <a:lnTo>
                        <a:pt x="186" y="151"/>
                      </a:lnTo>
                      <a:lnTo>
                        <a:pt x="188" y="151"/>
                      </a:lnTo>
                      <a:lnTo>
                        <a:pt x="188" y="153"/>
                      </a:lnTo>
                      <a:lnTo>
                        <a:pt x="190" y="153"/>
                      </a:lnTo>
                      <a:lnTo>
                        <a:pt x="190" y="155"/>
                      </a:lnTo>
                      <a:lnTo>
                        <a:pt x="192" y="155"/>
                      </a:lnTo>
                      <a:lnTo>
                        <a:pt x="192" y="157"/>
                      </a:lnTo>
                      <a:lnTo>
                        <a:pt x="194" y="157"/>
                      </a:lnTo>
                      <a:lnTo>
                        <a:pt x="194" y="159"/>
                      </a:lnTo>
                      <a:lnTo>
                        <a:pt x="196" y="161"/>
                      </a:lnTo>
                      <a:lnTo>
                        <a:pt x="196" y="163"/>
                      </a:lnTo>
                      <a:lnTo>
                        <a:pt x="196" y="165"/>
                      </a:lnTo>
                      <a:lnTo>
                        <a:pt x="196" y="167"/>
                      </a:lnTo>
                      <a:lnTo>
                        <a:pt x="196" y="169"/>
                      </a:lnTo>
                      <a:lnTo>
                        <a:pt x="194" y="169"/>
                      </a:lnTo>
                      <a:lnTo>
                        <a:pt x="194" y="171"/>
                      </a:lnTo>
                      <a:lnTo>
                        <a:pt x="192" y="171"/>
                      </a:lnTo>
                      <a:lnTo>
                        <a:pt x="192" y="172"/>
                      </a:lnTo>
                      <a:lnTo>
                        <a:pt x="190" y="172"/>
                      </a:lnTo>
                      <a:lnTo>
                        <a:pt x="190" y="174"/>
                      </a:lnTo>
                      <a:lnTo>
                        <a:pt x="190" y="176"/>
                      </a:lnTo>
                      <a:lnTo>
                        <a:pt x="190" y="178"/>
                      </a:lnTo>
                      <a:lnTo>
                        <a:pt x="192" y="178"/>
                      </a:lnTo>
                      <a:lnTo>
                        <a:pt x="192" y="180"/>
                      </a:lnTo>
                      <a:lnTo>
                        <a:pt x="194" y="180"/>
                      </a:lnTo>
                      <a:lnTo>
                        <a:pt x="196" y="182"/>
                      </a:lnTo>
                      <a:lnTo>
                        <a:pt x="198" y="182"/>
                      </a:lnTo>
                      <a:lnTo>
                        <a:pt x="198" y="184"/>
                      </a:lnTo>
                      <a:lnTo>
                        <a:pt x="200" y="184"/>
                      </a:lnTo>
                      <a:lnTo>
                        <a:pt x="202" y="184"/>
                      </a:lnTo>
                      <a:lnTo>
                        <a:pt x="202" y="186"/>
                      </a:lnTo>
                      <a:lnTo>
                        <a:pt x="204" y="186"/>
                      </a:lnTo>
                      <a:lnTo>
                        <a:pt x="204" y="188"/>
                      </a:lnTo>
                      <a:lnTo>
                        <a:pt x="205" y="190"/>
                      </a:lnTo>
                      <a:lnTo>
                        <a:pt x="205" y="192"/>
                      </a:lnTo>
                      <a:lnTo>
                        <a:pt x="205" y="194"/>
                      </a:lnTo>
                      <a:lnTo>
                        <a:pt x="207" y="194"/>
                      </a:lnTo>
                      <a:lnTo>
                        <a:pt x="207" y="195"/>
                      </a:lnTo>
                      <a:lnTo>
                        <a:pt x="205" y="197"/>
                      </a:lnTo>
                      <a:lnTo>
                        <a:pt x="205" y="199"/>
                      </a:lnTo>
                      <a:lnTo>
                        <a:pt x="205" y="201"/>
                      </a:lnTo>
                      <a:lnTo>
                        <a:pt x="204" y="201"/>
                      </a:lnTo>
                      <a:lnTo>
                        <a:pt x="204" y="203"/>
                      </a:lnTo>
                      <a:lnTo>
                        <a:pt x="202" y="203"/>
                      </a:lnTo>
                      <a:lnTo>
                        <a:pt x="202" y="205"/>
                      </a:lnTo>
                      <a:lnTo>
                        <a:pt x="200" y="205"/>
                      </a:lnTo>
                      <a:lnTo>
                        <a:pt x="198" y="205"/>
                      </a:lnTo>
                      <a:lnTo>
                        <a:pt x="198" y="207"/>
                      </a:lnTo>
                      <a:lnTo>
                        <a:pt x="196" y="207"/>
                      </a:lnTo>
                      <a:lnTo>
                        <a:pt x="194" y="207"/>
                      </a:lnTo>
                      <a:lnTo>
                        <a:pt x="192" y="207"/>
                      </a:lnTo>
                      <a:lnTo>
                        <a:pt x="190" y="207"/>
                      </a:lnTo>
                      <a:lnTo>
                        <a:pt x="188" y="207"/>
                      </a:lnTo>
                      <a:lnTo>
                        <a:pt x="186" y="209"/>
                      </a:lnTo>
                      <a:lnTo>
                        <a:pt x="184" y="209"/>
                      </a:lnTo>
                      <a:lnTo>
                        <a:pt x="182" y="207"/>
                      </a:lnTo>
                      <a:lnTo>
                        <a:pt x="181" y="207"/>
                      </a:lnTo>
                      <a:lnTo>
                        <a:pt x="179" y="207"/>
                      </a:lnTo>
                      <a:lnTo>
                        <a:pt x="177" y="207"/>
                      </a:lnTo>
                      <a:lnTo>
                        <a:pt x="175" y="207"/>
                      </a:lnTo>
                      <a:lnTo>
                        <a:pt x="173" y="207"/>
                      </a:lnTo>
                      <a:lnTo>
                        <a:pt x="171" y="207"/>
                      </a:lnTo>
                      <a:lnTo>
                        <a:pt x="169" y="207"/>
                      </a:lnTo>
                      <a:lnTo>
                        <a:pt x="167" y="207"/>
                      </a:lnTo>
                      <a:lnTo>
                        <a:pt x="167" y="205"/>
                      </a:lnTo>
                      <a:lnTo>
                        <a:pt x="165" y="205"/>
                      </a:lnTo>
                      <a:lnTo>
                        <a:pt x="163" y="205"/>
                      </a:lnTo>
                      <a:lnTo>
                        <a:pt x="161" y="205"/>
                      </a:lnTo>
                      <a:lnTo>
                        <a:pt x="159" y="205"/>
                      </a:lnTo>
                      <a:lnTo>
                        <a:pt x="157" y="205"/>
                      </a:lnTo>
                      <a:lnTo>
                        <a:pt x="156" y="205"/>
                      </a:lnTo>
                      <a:lnTo>
                        <a:pt x="154" y="205"/>
                      </a:lnTo>
                      <a:lnTo>
                        <a:pt x="152" y="205"/>
                      </a:lnTo>
                      <a:lnTo>
                        <a:pt x="150" y="207"/>
                      </a:lnTo>
                      <a:lnTo>
                        <a:pt x="148" y="207"/>
                      </a:lnTo>
                      <a:lnTo>
                        <a:pt x="146" y="207"/>
                      </a:lnTo>
                      <a:lnTo>
                        <a:pt x="144" y="207"/>
                      </a:lnTo>
                      <a:lnTo>
                        <a:pt x="142" y="207"/>
                      </a:lnTo>
                      <a:lnTo>
                        <a:pt x="140" y="207"/>
                      </a:lnTo>
                      <a:lnTo>
                        <a:pt x="138" y="209"/>
                      </a:lnTo>
                      <a:lnTo>
                        <a:pt x="136" y="209"/>
                      </a:lnTo>
                      <a:lnTo>
                        <a:pt x="134" y="209"/>
                      </a:lnTo>
                      <a:lnTo>
                        <a:pt x="133" y="209"/>
                      </a:lnTo>
                      <a:lnTo>
                        <a:pt x="133" y="211"/>
                      </a:lnTo>
                      <a:lnTo>
                        <a:pt x="131" y="211"/>
                      </a:lnTo>
                      <a:lnTo>
                        <a:pt x="129" y="211"/>
                      </a:lnTo>
                      <a:lnTo>
                        <a:pt x="127" y="211"/>
                      </a:lnTo>
                      <a:lnTo>
                        <a:pt x="125" y="213"/>
                      </a:lnTo>
                      <a:lnTo>
                        <a:pt x="123" y="213"/>
                      </a:lnTo>
                      <a:lnTo>
                        <a:pt x="121" y="213"/>
                      </a:lnTo>
                      <a:lnTo>
                        <a:pt x="119" y="215"/>
                      </a:lnTo>
                      <a:lnTo>
                        <a:pt x="117" y="215"/>
                      </a:lnTo>
                      <a:lnTo>
                        <a:pt x="119" y="215"/>
                      </a:lnTo>
                      <a:lnTo>
                        <a:pt x="119" y="217"/>
                      </a:lnTo>
                      <a:lnTo>
                        <a:pt x="121" y="217"/>
                      </a:lnTo>
                      <a:lnTo>
                        <a:pt x="121" y="219"/>
                      </a:lnTo>
                      <a:lnTo>
                        <a:pt x="123" y="219"/>
                      </a:lnTo>
                      <a:lnTo>
                        <a:pt x="123" y="220"/>
                      </a:lnTo>
                      <a:lnTo>
                        <a:pt x="123" y="222"/>
                      </a:lnTo>
                      <a:lnTo>
                        <a:pt x="125" y="222"/>
                      </a:lnTo>
                      <a:lnTo>
                        <a:pt x="125" y="224"/>
                      </a:lnTo>
                      <a:lnTo>
                        <a:pt x="127" y="224"/>
                      </a:lnTo>
                      <a:lnTo>
                        <a:pt x="129" y="226"/>
                      </a:lnTo>
                      <a:lnTo>
                        <a:pt x="133" y="228"/>
                      </a:lnTo>
                      <a:lnTo>
                        <a:pt x="134" y="228"/>
                      </a:lnTo>
                      <a:lnTo>
                        <a:pt x="138" y="230"/>
                      </a:lnTo>
                      <a:lnTo>
                        <a:pt x="142" y="232"/>
                      </a:lnTo>
                      <a:lnTo>
                        <a:pt x="144" y="232"/>
                      </a:lnTo>
                      <a:lnTo>
                        <a:pt x="148" y="234"/>
                      </a:lnTo>
                      <a:lnTo>
                        <a:pt x="152" y="234"/>
                      </a:lnTo>
                      <a:lnTo>
                        <a:pt x="154" y="236"/>
                      </a:lnTo>
                      <a:lnTo>
                        <a:pt x="157" y="236"/>
                      </a:lnTo>
                      <a:lnTo>
                        <a:pt x="161" y="236"/>
                      </a:lnTo>
                      <a:lnTo>
                        <a:pt x="165" y="238"/>
                      </a:lnTo>
                      <a:lnTo>
                        <a:pt x="167" y="238"/>
                      </a:lnTo>
                      <a:lnTo>
                        <a:pt x="171" y="240"/>
                      </a:lnTo>
                      <a:lnTo>
                        <a:pt x="175" y="240"/>
                      </a:lnTo>
                      <a:lnTo>
                        <a:pt x="179" y="242"/>
                      </a:lnTo>
                      <a:lnTo>
                        <a:pt x="181" y="242"/>
                      </a:lnTo>
                      <a:lnTo>
                        <a:pt x="184" y="243"/>
                      </a:lnTo>
                      <a:lnTo>
                        <a:pt x="188" y="243"/>
                      </a:lnTo>
                      <a:lnTo>
                        <a:pt x="190" y="245"/>
                      </a:lnTo>
                      <a:lnTo>
                        <a:pt x="194" y="247"/>
                      </a:lnTo>
                      <a:lnTo>
                        <a:pt x="196" y="247"/>
                      </a:lnTo>
                      <a:lnTo>
                        <a:pt x="200" y="249"/>
                      </a:lnTo>
                      <a:lnTo>
                        <a:pt x="202" y="251"/>
                      </a:lnTo>
                      <a:lnTo>
                        <a:pt x="204" y="253"/>
                      </a:lnTo>
                      <a:lnTo>
                        <a:pt x="205" y="255"/>
                      </a:lnTo>
                      <a:lnTo>
                        <a:pt x="207" y="257"/>
                      </a:lnTo>
                      <a:lnTo>
                        <a:pt x="209" y="259"/>
                      </a:lnTo>
                      <a:lnTo>
                        <a:pt x="211" y="261"/>
                      </a:lnTo>
                      <a:lnTo>
                        <a:pt x="213" y="263"/>
                      </a:lnTo>
                      <a:lnTo>
                        <a:pt x="215" y="267"/>
                      </a:lnTo>
                      <a:lnTo>
                        <a:pt x="215" y="268"/>
                      </a:lnTo>
                      <a:lnTo>
                        <a:pt x="217" y="272"/>
                      </a:lnTo>
                      <a:lnTo>
                        <a:pt x="217" y="274"/>
                      </a:lnTo>
                      <a:lnTo>
                        <a:pt x="215" y="276"/>
                      </a:lnTo>
                      <a:lnTo>
                        <a:pt x="215" y="278"/>
                      </a:lnTo>
                      <a:lnTo>
                        <a:pt x="213" y="278"/>
                      </a:lnTo>
                      <a:lnTo>
                        <a:pt x="211" y="280"/>
                      </a:lnTo>
                      <a:lnTo>
                        <a:pt x="209" y="280"/>
                      </a:lnTo>
                      <a:lnTo>
                        <a:pt x="207" y="282"/>
                      </a:lnTo>
                      <a:lnTo>
                        <a:pt x="205" y="282"/>
                      </a:lnTo>
                      <a:lnTo>
                        <a:pt x="204" y="282"/>
                      </a:lnTo>
                      <a:lnTo>
                        <a:pt x="204" y="284"/>
                      </a:lnTo>
                      <a:lnTo>
                        <a:pt x="202" y="284"/>
                      </a:lnTo>
                      <a:lnTo>
                        <a:pt x="200" y="284"/>
                      </a:lnTo>
                      <a:lnTo>
                        <a:pt x="198" y="284"/>
                      </a:lnTo>
                      <a:lnTo>
                        <a:pt x="196" y="284"/>
                      </a:lnTo>
                      <a:lnTo>
                        <a:pt x="194" y="284"/>
                      </a:lnTo>
                      <a:lnTo>
                        <a:pt x="194" y="286"/>
                      </a:lnTo>
                      <a:lnTo>
                        <a:pt x="192" y="286"/>
                      </a:lnTo>
                      <a:lnTo>
                        <a:pt x="190" y="286"/>
                      </a:lnTo>
                      <a:lnTo>
                        <a:pt x="188" y="286"/>
                      </a:lnTo>
                      <a:lnTo>
                        <a:pt x="186" y="286"/>
                      </a:lnTo>
                      <a:lnTo>
                        <a:pt x="184" y="286"/>
                      </a:lnTo>
                      <a:lnTo>
                        <a:pt x="182" y="286"/>
                      </a:lnTo>
                      <a:lnTo>
                        <a:pt x="181" y="286"/>
                      </a:lnTo>
                      <a:lnTo>
                        <a:pt x="179" y="288"/>
                      </a:lnTo>
                      <a:lnTo>
                        <a:pt x="177" y="288"/>
                      </a:lnTo>
                      <a:lnTo>
                        <a:pt x="175" y="288"/>
                      </a:lnTo>
                      <a:lnTo>
                        <a:pt x="173" y="288"/>
                      </a:lnTo>
                      <a:lnTo>
                        <a:pt x="171" y="288"/>
                      </a:lnTo>
                      <a:lnTo>
                        <a:pt x="171" y="290"/>
                      </a:lnTo>
                      <a:lnTo>
                        <a:pt x="169" y="290"/>
                      </a:lnTo>
                      <a:lnTo>
                        <a:pt x="167" y="290"/>
                      </a:lnTo>
                      <a:lnTo>
                        <a:pt x="165" y="290"/>
                      </a:lnTo>
                      <a:lnTo>
                        <a:pt x="163" y="291"/>
                      </a:lnTo>
                      <a:lnTo>
                        <a:pt x="161" y="293"/>
                      </a:lnTo>
                      <a:lnTo>
                        <a:pt x="159" y="293"/>
                      </a:lnTo>
                      <a:lnTo>
                        <a:pt x="157" y="293"/>
                      </a:lnTo>
                      <a:lnTo>
                        <a:pt x="157" y="295"/>
                      </a:lnTo>
                      <a:lnTo>
                        <a:pt x="156" y="297"/>
                      </a:lnTo>
                      <a:lnTo>
                        <a:pt x="154" y="297"/>
                      </a:lnTo>
                      <a:lnTo>
                        <a:pt x="152" y="299"/>
                      </a:lnTo>
                      <a:lnTo>
                        <a:pt x="154" y="299"/>
                      </a:lnTo>
                      <a:lnTo>
                        <a:pt x="154" y="301"/>
                      </a:lnTo>
                      <a:lnTo>
                        <a:pt x="154" y="303"/>
                      </a:lnTo>
                      <a:lnTo>
                        <a:pt x="156" y="303"/>
                      </a:lnTo>
                      <a:lnTo>
                        <a:pt x="157" y="303"/>
                      </a:lnTo>
                      <a:lnTo>
                        <a:pt x="159" y="303"/>
                      </a:lnTo>
                      <a:lnTo>
                        <a:pt x="161" y="303"/>
                      </a:lnTo>
                      <a:lnTo>
                        <a:pt x="163" y="303"/>
                      </a:lnTo>
                      <a:lnTo>
                        <a:pt x="165" y="303"/>
                      </a:lnTo>
                      <a:lnTo>
                        <a:pt x="167" y="303"/>
                      </a:lnTo>
                      <a:lnTo>
                        <a:pt x="167" y="305"/>
                      </a:lnTo>
                      <a:lnTo>
                        <a:pt x="169" y="305"/>
                      </a:lnTo>
                      <a:lnTo>
                        <a:pt x="171" y="305"/>
                      </a:lnTo>
                      <a:lnTo>
                        <a:pt x="173" y="305"/>
                      </a:lnTo>
                      <a:lnTo>
                        <a:pt x="175" y="307"/>
                      </a:lnTo>
                      <a:lnTo>
                        <a:pt x="177" y="307"/>
                      </a:lnTo>
                      <a:lnTo>
                        <a:pt x="179" y="307"/>
                      </a:lnTo>
                      <a:lnTo>
                        <a:pt x="179" y="309"/>
                      </a:lnTo>
                      <a:lnTo>
                        <a:pt x="179" y="311"/>
                      </a:lnTo>
                      <a:lnTo>
                        <a:pt x="179" y="313"/>
                      </a:lnTo>
                      <a:lnTo>
                        <a:pt x="177" y="313"/>
                      </a:lnTo>
                      <a:lnTo>
                        <a:pt x="177" y="315"/>
                      </a:lnTo>
                      <a:lnTo>
                        <a:pt x="175" y="316"/>
                      </a:lnTo>
                      <a:lnTo>
                        <a:pt x="173" y="318"/>
                      </a:lnTo>
                      <a:lnTo>
                        <a:pt x="171" y="318"/>
                      </a:lnTo>
                      <a:lnTo>
                        <a:pt x="169" y="320"/>
                      </a:lnTo>
                      <a:lnTo>
                        <a:pt x="167" y="320"/>
                      </a:lnTo>
                      <a:lnTo>
                        <a:pt x="165" y="322"/>
                      </a:lnTo>
                      <a:lnTo>
                        <a:pt x="163" y="324"/>
                      </a:lnTo>
                      <a:lnTo>
                        <a:pt x="161" y="324"/>
                      </a:lnTo>
                      <a:lnTo>
                        <a:pt x="159" y="324"/>
                      </a:lnTo>
                      <a:lnTo>
                        <a:pt x="157" y="326"/>
                      </a:lnTo>
                      <a:lnTo>
                        <a:pt x="156" y="326"/>
                      </a:lnTo>
                      <a:lnTo>
                        <a:pt x="154" y="328"/>
                      </a:lnTo>
                      <a:lnTo>
                        <a:pt x="152" y="330"/>
                      </a:lnTo>
                      <a:lnTo>
                        <a:pt x="150" y="330"/>
                      </a:lnTo>
                      <a:lnTo>
                        <a:pt x="148" y="332"/>
                      </a:lnTo>
                      <a:lnTo>
                        <a:pt x="146" y="332"/>
                      </a:lnTo>
                      <a:lnTo>
                        <a:pt x="146" y="334"/>
                      </a:lnTo>
                      <a:lnTo>
                        <a:pt x="144" y="336"/>
                      </a:lnTo>
                      <a:lnTo>
                        <a:pt x="142" y="336"/>
                      </a:lnTo>
                      <a:lnTo>
                        <a:pt x="142" y="338"/>
                      </a:lnTo>
                      <a:lnTo>
                        <a:pt x="140" y="339"/>
                      </a:lnTo>
                      <a:lnTo>
                        <a:pt x="138" y="341"/>
                      </a:lnTo>
                      <a:lnTo>
                        <a:pt x="138" y="343"/>
                      </a:lnTo>
                      <a:lnTo>
                        <a:pt x="138" y="345"/>
                      </a:lnTo>
                      <a:lnTo>
                        <a:pt x="136" y="347"/>
                      </a:lnTo>
                      <a:lnTo>
                        <a:pt x="136" y="349"/>
                      </a:lnTo>
                      <a:lnTo>
                        <a:pt x="136" y="351"/>
                      </a:lnTo>
                      <a:lnTo>
                        <a:pt x="136" y="353"/>
                      </a:lnTo>
                      <a:lnTo>
                        <a:pt x="138" y="355"/>
                      </a:lnTo>
                      <a:lnTo>
                        <a:pt x="140" y="357"/>
                      </a:lnTo>
                      <a:lnTo>
                        <a:pt x="144" y="357"/>
                      </a:lnTo>
                      <a:lnTo>
                        <a:pt x="146" y="359"/>
                      </a:lnTo>
                      <a:lnTo>
                        <a:pt x="148" y="361"/>
                      </a:lnTo>
                      <a:lnTo>
                        <a:pt x="152" y="363"/>
                      </a:lnTo>
                      <a:lnTo>
                        <a:pt x="154" y="364"/>
                      </a:lnTo>
                      <a:lnTo>
                        <a:pt x="157" y="364"/>
                      </a:lnTo>
                      <a:lnTo>
                        <a:pt x="159" y="366"/>
                      </a:lnTo>
                      <a:lnTo>
                        <a:pt x="161" y="368"/>
                      </a:lnTo>
                      <a:lnTo>
                        <a:pt x="165" y="368"/>
                      </a:lnTo>
                      <a:lnTo>
                        <a:pt x="167" y="370"/>
                      </a:lnTo>
                      <a:lnTo>
                        <a:pt x="171" y="372"/>
                      </a:lnTo>
                      <a:lnTo>
                        <a:pt x="173" y="372"/>
                      </a:lnTo>
                      <a:lnTo>
                        <a:pt x="175" y="374"/>
                      </a:lnTo>
                      <a:lnTo>
                        <a:pt x="179" y="376"/>
                      </a:lnTo>
                      <a:lnTo>
                        <a:pt x="181" y="376"/>
                      </a:lnTo>
                      <a:lnTo>
                        <a:pt x="184" y="378"/>
                      </a:lnTo>
                      <a:lnTo>
                        <a:pt x="186" y="380"/>
                      </a:lnTo>
                      <a:lnTo>
                        <a:pt x="190" y="380"/>
                      </a:lnTo>
                      <a:lnTo>
                        <a:pt x="192" y="382"/>
                      </a:lnTo>
                      <a:lnTo>
                        <a:pt x="194" y="382"/>
                      </a:lnTo>
                      <a:lnTo>
                        <a:pt x="198" y="384"/>
                      </a:lnTo>
                      <a:lnTo>
                        <a:pt x="200" y="384"/>
                      </a:lnTo>
                      <a:lnTo>
                        <a:pt x="204" y="386"/>
                      </a:lnTo>
                      <a:lnTo>
                        <a:pt x="205" y="387"/>
                      </a:lnTo>
                      <a:lnTo>
                        <a:pt x="209" y="387"/>
                      </a:lnTo>
                      <a:lnTo>
                        <a:pt x="211" y="389"/>
                      </a:lnTo>
                      <a:lnTo>
                        <a:pt x="215" y="389"/>
                      </a:lnTo>
                      <a:lnTo>
                        <a:pt x="217" y="391"/>
                      </a:lnTo>
                      <a:lnTo>
                        <a:pt x="221" y="391"/>
                      </a:lnTo>
                      <a:lnTo>
                        <a:pt x="223" y="391"/>
                      </a:lnTo>
                      <a:lnTo>
                        <a:pt x="225" y="393"/>
                      </a:lnTo>
                      <a:lnTo>
                        <a:pt x="227" y="393"/>
                      </a:lnTo>
                      <a:lnTo>
                        <a:pt x="228" y="395"/>
                      </a:lnTo>
                      <a:lnTo>
                        <a:pt x="228" y="397"/>
                      </a:lnTo>
                      <a:lnTo>
                        <a:pt x="230" y="399"/>
                      </a:lnTo>
                      <a:lnTo>
                        <a:pt x="230" y="401"/>
                      </a:lnTo>
                      <a:lnTo>
                        <a:pt x="230" y="403"/>
                      </a:lnTo>
                      <a:lnTo>
                        <a:pt x="228" y="403"/>
                      </a:lnTo>
                      <a:lnTo>
                        <a:pt x="228" y="405"/>
                      </a:lnTo>
                      <a:lnTo>
                        <a:pt x="228" y="407"/>
                      </a:lnTo>
                      <a:lnTo>
                        <a:pt x="228" y="409"/>
                      </a:lnTo>
                      <a:lnTo>
                        <a:pt x="227" y="409"/>
                      </a:lnTo>
                      <a:lnTo>
                        <a:pt x="227" y="411"/>
                      </a:lnTo>
                      <a:lnTo>
                        <a:pt x="227" y="412"/>
                      </a:lnTo>
                      <a:lnTo>
                        <a:pt x="225" y="412"/>
                      </a:lnTo>
                      <a:lnTo>
                        <a:pt x="225" y="414"/>
                      </a:lnTo>
                      <a:lnTo>
                        <a:pt x="223" y="416"/>
                      </a:lnTo>
                      <a:lnTo>
                        <a:pt x="223" y="418"/>
                      </a:lnTo>
                      <a:lnTo>
                        <a:pt x="221" y="418"/>
                      </a:lnTo>
                      <a:lnTo>
                        <a:pt x="221" y="420"/>
                      </a:lnTo>
                      <a:lnTo>
                        <a:pt x="219" y="422"/>
                      </a:lnTo>
                      <a:lnTo>
                        <a:pt x="217" y="424"/>
                      </a:lnTo>
                      <a:lnTo>
                        <a:pt x="215" y="424"/>
                      </a:lnTo>
                      <a:lnTo>
                        <a:pt x="215" y="426"/>
                      </a:lnTo>
                      <a:lnTo>
                        <a:pt x="213" y="426"/>
                      </a:lnTo>
                      <a:lnTo>
                        <a:pt x="213" y="428"/>
                      </a:lnTo>
                      <a:lnTo>
                        <a:pt x="211" y="428"/>
                      </a:lnTo>
                      <a:lnTo>
                        <a:pt x="215" y="430"/>
                      </a:lnTo>
                      <a:lnTo>
                        <a:pt x="219" y="432"/>
                      </a:lnTo>
                      <a:lnTo>
                        <a:pt x="221" y="434"/>
                      </a:lnTo>
                      <a:lnTo>
                        <a:pt x="225" y="435"/>
                      </a:lnTo>
                      <a:lnTo>
                        <a:pt x="227" y="437"/>
                      </a:lnTo>
                      <a:lnTo>
                        <a:pt x="230" y="439"/>
                      </a:lnTo>
                      <a:lnTo>
                        <a:pt x="234" y="439"/>
                      </a:lnTo>
                      <a:lnTo>
                        <a:pt x="236" y="441"/>
                      </a:lnTo>
                      <a:lnTo>
                        <a:pt x="240" y="443"/>
                      </a:lnTo>
                      <a:lnTo>
                        <a:pt x="244" y="445"/>
                      </a:lnTo>
                      <a:lnTo>
                        <a:pt x="246" y="445"/>
                      </a:lnTo>
                      <a:lnTo>
                        <a:pt x="250" y="447"/>
                      </a:lnTo>
                      <a:lnTo>
                        <a:pt x="253" y="449"/>
                      </a:lnTo>
                      <a:lnTo>
                        <a:pt x="255" y="449"/>
                      </a:lnTo>
                      <a:lnTo>
                        <a:pt x="259" y="451"/>
                      </a:lnTo>
                      <a:lnTo>
                        <a:pt x="263" y="451"/>
                      </a:lnTo>
                      <a:lnTo>
                        <a:pt x="267" y="453"/>
                      </a:lnTo>
                      <a:lnTo>
                        <a:pt x="269" y="455"/>
                      </a:lnTo>
                      <a:lnTo>
                        <a:pt x="273" y="455"/>
                      </a:lnTo>
                      <a:lnTo>
                        <a:pt x="276" y="455"/>
                      </a:lnTo>
                      <a:lnTo>
                        <a:pt x="280" y="457"/>
                      </a:lnTo>
                      <a:lnTo>
                        <a:pt x="282" y="457"/>
                      </a:lnTo>
                      <a:lnTo>
                        <a:pt x="286" y="459"/>
                      </a:lnTo>
                      <a:lnTo>
                        <a:pt x="290" y="459"/>
                      </a:lnTo>
                      <a:lnTo>
                        <a:pt x="294" y="459"/>
                      </a:lnTo>
                      <a:lnTo>
                        <a:pt x="298" y="459"/>
                      </a:lnTo>
                      <a:lnTo>
                        <a:pt x="299" y="460"/>
                      </a:lnTo>
                      <a:lnTo>
                        <a:pt x="303" y="460"/>
                      </a:lnTo>
                      <a:lnTo>
                        <a:pt x="307" y="460"/>
                      </a:lnTo>
                      <a:lnTo>
                        <a:pt x="311" y="460"/>
                      </a:lnTo>
                      <a:lnTo>
                        <a:pt x="315" y="460"/>
                      </a:lnTo>
                      <a:lnTo>
                        <a:pt x="319" y="460"/>
                      </a:lnTo>
                      <a:lnTo>
                        <a:pt x="319" y="459"/>
                      </a:lnTo>
                      <a:lnTo>
                        <a:pt x="319" y="453"/>
                      </a:lnTo>
                      <a:lnTo>
                        <a:pt x="321" y="449"/>
                      </a:lnTo>
                      <a:lnTo>
                        <a:pt x="321" y="441"/>
                      </a:lnTo>
                      <a:lnTo>
                        <a:pt x="322" y="434"/>
                      </a:lnTo>
                      <a:lnTo>
                        <a:pt x="322" y="424"/>
                      </a:lnTo>
                      <a:lnTo>
                        <a:pt x="324" y="414"/>
                      </a:lnTo>
                      <a:lnTo>
                        <a:pt x="324" y="403"/>
                      </a:lnTo>
                      <a:lnTo>
                        <a:pt x="326" y="391"/>
                      </a:lnTo>
                      <a:lnTo>
                        <a:pt x="328" y="380"/>
                      </a:lnTo>
                      <a:lnTo>
                        <a:pt x="328" y="364"/>
                      </a:lnTo>
                      <a:lnTo>
                        <a:pt x="328" y="351"/>
                      </a:lnTo>
                      <a:lnTo>
                        <a:pt x="330" y="336"/>
                      </a:lnTo>
                      <a:lnTo>
                        <a:pt x="330" y="320"/>
                      </a:lnTo>
                      <a:lnTo>
                        <a:pt x="330" y="305"/>
                      </a:lnTo>
                      <a:lnTo>
                        <a:pt x="330" y="290"/>
                      </a:lnTo>
                      <a:lnTo>
                        <a:pt x="330" y="272"/>
                      </a:lnTo>
                      <a:lnTo>
                        <a:pt x="328" y="257"/>
                      </a:lnTo>
                      <a:lnTo>
                        <a:pt x="328" y="240"/>
                      </a:lnTo>
                      <a:lnTo>
                        <a:pt x="326" y="222"/>
                      </a:lnTo>
                      <a:lnTo>
                        <a:pt x="324" y="207"/>
                      </a:lnTo>
                      <a:lnTo>
                        <a:pt x="322" y="190"/>
                      </a:lnTo>
                      <a:lnTo>
                        <a:pt x="319" y="174"/>
                      </a:lnTo>
                      <a:lnTo>
                        <a:pt x="315" y="159"/>
                      </a:lnTo>
                      <a:lnTo>
                        <a:pt x="311" y="142"/>
                      </a:lnTo>
                      <a:lnTo>
                        <a:pt x="307" y="128"/>
                      </a:lnTo>
                      <a:lnTo>
                        <a:pt x="301" y="113"/>
                      </a:lnTo>
                      <a:lnTo>
                        <a:pt x="296" y="99"/>
                      </a:lnTo>
                      <a:lnTo>
                        <a:pt x="288" y="86"/>
                      </a:lnTo>
                      <a:lnTo>
                        <a:pt x="280" y="75"/>
                      </a:lnTo>
                      <a:lnTo>
                        <a:pt x="273" y="63"/>
                      </a:lnTo>
                      <a:lnTo>
                        <a:pt x="267" y="57"/>
                      </a:lnTo>
                      <a:lnTo>
                        <a:pt x="263" y="53"/>
                      </a:lnTo>
                      <a:lnTo>
                        <a:pt x="257" y="48"/>
                      </a:lnTo>
                      <a:lnTo>
                        <a:pt x="253" y="44"/>
                      </a:lnTo>
                      <a:lnTo>
                        <a:pt x="250" y="40"/>
                      </a:lnTo>
                      <a:lnTo>
                        <a:pt x="246" y="38"/>
                      </a:lnTo>
                      <a:lnTo>
                        <a:pt x="242" y="34"/>
                      </a:lnTo>
                      <a:lnTo>
                        <a:pt x="238" y="32"/>
                      </a:lnTo>
                      <a:lnTo>
                        <a:pt x="234" y="30"/>
                      </a:lnTo>
                      <a:lnTo>
                        <a:pt x="230" y="28"/>
                      </a:lnTo>
                      <a:lnTo>
                        <a:pt x="227" y="27"/>
                      </a:lnTo>
                      <a:lnTo>
                        <a:pt x="223" y="25"/>
                      </a:lnTo>
                      <a:lnTo>
                        <a:pt x="219" y="25"/>
                      </a:lnTo>
                      <a:lnTo>
                        <a:pt x="217" y="23"/>
                      </a:lnTo>
                      <a:lnTo>
                        <a:pt x="213" y="23"/>
                      </a:lnTo>
                      <a:lnTo>
                        <a:pt x="211" y="23"/>
                      </a:lnTo>
                      <a:lnTo>
                        <a:pt x="207" y="23"/>
                      </a:lnTo>
                      <a:lnTo>
                        <a:pt x="205" y="23"/>
                      </a:lnTo>
                      <a:lnTo>
                        <a:pt x="204" y="23"/>
                      </a:lnTo>
                      <a:lnTo>
                        <a:pt x="202" y="23"/>
                      </a:lnTo>
                      <a:lnTo>
                        <a:pt x="200" y="23"/>
                      </a:lnTo>
                      <a:lnTo>
                        <a:pt x="198" y="23"/>
                      </a:lnTo>
                      <a:lnTo>
                        <a:pt x="196" y="25"/>
                      </a:lnTo>
                      <a:lnTo>
                        <a:pt x="194" y="25"/>
                      </a:lnTo>
                      <a:lnTo>
                        <a:pt x="192" y="25"/>
                      </a:lnTo>
                      <a:lnTo>
                        <a:pt x="192" y="27"/>
                      </a:lnTo>
                      <a:lnTo>
                        <a:pt x="190" y="27"/>
                      </a:lnTo>
                      <a:lnTo>
                        <a:pt x="188" y="27"/>
                      </a:lnTo>
                      <a:lnTo>
                        <a:pt x="188" y="28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20" name="Freeform 74"/>
                <p:cNvSpPr>
                  <a:spLocks noChangeAspect="1"/>
                </p:cNvSpPr>
                <p:nvPr/>
              </p:nvSpPr>
              <p:spPr bwMode="auto">
                <a:xfrm>
                  <a:off x="913" y="3212"/>
                  <a:ext cx="240" cy="316"/>
                </a:xfrm>
                <a:custGeom>
                  <a:avLst/>
                  <a:gdLst>
                    <a:gd name="T0" fmla="*/ 2 w 316"/>
                    <a:gd name="T1" fmla="*/ 1 h 452"/>
                    <a:gd name="T2" fmla="*/ 2 w 316"/>
                    <a:gd name="T3" fmla="*/ 1 h 452"/>
                    <a:gd name="T4" fmla="*/ 4 w 316"/>
                    <a:gd name="T5" fmla="*/ 1 h 452"/>
                    <a:gd name="T6" fmla="*/ 4 w 316"/>
                    <a:gd name="T7" fmla="*/ 1 h 452"/>
                    <a:gd name="T8" fmla="*/ 4 w 316"/>
                    <a:gd name="T9" fmla="*/ 1 h 452"/>
                    <a:gd name="T10" fmla="*/ 3 w 316"/>
                    <a:gd name="T11" fmla="*/ 1 h 452"/>
                    <a:gd name="T12" fmla="*/ 3 w 316"/>
                    <a:gd name="T13" fmla="*/ 0 h 452"/>
                    <a:gd name="T14" fmla="*/ 4 w 316"/>
                    <a:gd name="T15" fmla="*/ 1 h 452"/>
                    <a:gd name="T16" fmla="*/ 5 w 316"/>
                    <a:gd name="T17" fmla="*/ 1 h 452"/>
                    <a:gd name="T18" fmla="*/ 5 w 316"/>
                    <a:gd name="T19" fmla="*/ 1 h 452"/>
                    <a:gd name="T20" fmla="*/ 6 w 316"/>
                    <a:gd name="T21" fmla="*/ 1 h 452"/>
                    <a:gd name="T22" fmla="*/ 7 w 316"/>
                    <a:gd name="T23" fmla="*/ 1 h 452"/>
                    <a:gd name="T24" fmla="*/ 8 w 316"/>
                    <a:gd name="T25" fmla="*/ 1 h 452"/>
                    <a:gd name="T26" fmla="*/ 10 w 316"/>
                    <a:gd name="T27" fmla="*/ 1 h 452"/>
                    <a:gd name="T28" fmla="*/ 11 w 316"/>
                    <a:gd name="T29" fmla="*/ 3 h 452"/>
                    <a:gd name="T30" fmla="*/ 12 w 316"/>
                    <a:gd name="T31" fmla="*/ 5 h 452"/>
                    <a:gd name="T32" fmla="*/ 11 w 316"/>
                    <a:gd name="T33" fmla="*/ 6 h 452"/>
                    <a:gd name="T34" fmla="*/ 11 w 316"/>
                    <a:gd name="T35" fmla="*/ 6 h 452"/>
                    <a:gd name="T36" fmla="*/ 9 w 316"/>
                    <a:gd name="T37" fmla="*/ 6 h 452"/>
                    <a:gd name="T38" fmla="*/ 8 w 316"/>
                    <a:gd name="T39" fmla="*/ 6 h 452"/>
                    <a:gd name="T40" fmla="*/ 8 w 316"/>
                    <a:gd name="T41" fmla="*/ 6 h 452"/>
                    <a:gd name="T42" fmla="*/ 8 w 316"/>
                    <a:gd name="T43" fmla="*/ 6 h 452"/>
                    <a:gd name="T44" fmla="*/ 8 w 316"/>
                    <a:gd name="T45" fmla="*/ 5 h 452"/>
                    <a:gd name="T46" fmla="*/ 8 w 316"/>
                    <a:gd name="T47" fmla="*/ 5 h 452"/>
                    <a:gd name="T48" fmla="*/ 6 w 316"/>
                    <a:gd name="T49" fmla="*/ 5 h 452"/>
                    <a:gd name="T50" fmla="*/ 5 w 316"/>
                    <a:gd name="T51" fmla="*/ 5 h 452"/>
                    <a:gd name="T52" fmla="*/ 5 w 316"/>
                    <a:gd name="T53" fmla="*/ 4 h 452"/>
                    <a:gd name="T54" fmla="*/ 6 w 316"/>
                    <a:gd name="T55" fmla="*/ 4 h 452"/>
                    <a:gd name="T56" fmla="*/ 6 w 316"/>
                    <a:gd name="T57" fmla="*/ 4 h 452"/>
                    <a:gd name="T58" fmla="*/ 7 w 316"/>
                    <a:gd name="T59" fmla="*/ 4 h 452"/>
                    <a:gd name="T60" fmla="*/ 6 w 316"/>
                    <a:gd name="T61" fmla="*/ 4 h 452"/>
                    <a:gd name="T62" fmla="*/ 5 w 316"/>
                    <a:gd name="T63" fmla="*/ 4 h 452"/>
                    <a:gd name="T64" fmla="*/ 6 w 316"/>
                    <a:gd name="T65" fmla="*/ 4 h 452"/>
                    <a:gd name="T66" fmla="*/ 7 w 316"/>
                    <a:gd name="T67" fmla="*/ 4 h 452"/>
                    <a:gd name="T68" fmla="*/ 8 w 316"/>
                    <a:gd name="T69" fmla="*/ 3 h 452"/>
                    <a:gd name="T70" fmla="*/ 8 w 316"/>
                    <a:gd name="T71" fmla="*/ 3 h 452"/>
                    <a:gd name="T72" fmla="*/ 8 w 316"/>
                    <a:gd name="T73" fmla="*/ 3 h 452"/>
                    <a:gd name="T74" fmla="*/ 6 w 316"/>
                    <a:gd name="T75" fmla="*/ 3 h 452"/>
                    <a:gd name="T76" fmla="*/ 5 w 316"/>
                    <a:gd name="T77" fmla="*/ 3 h 452"/>
                    <a:gd name="T78" fmla="*/ 5 w 316"/>
                    <a:gd name="T79" fmla="*/ 3 h 452"/>
                    <a:gd name="T80" fmla="*/ 5 w 316"/>
                    <a:gd name="T81" fmla="*/ 3 h 452"/>
                    <a:gd name="T82" fmla="*/ 5 w 316"/>
                    <a:gd name="T83" fmla="*/ 3 h 452"/>
                    <a:gd name="T84" fmla="*/ 6 w 316"/>
                    <a:gd name="T85" fmla="*/ 3 h 452"/>
                    <a:gd name="T86" fmla="*/ 7 w 316"/>
                    <a:gd name="T87" fmla="*/ 3 h 452"/>
                    <a:gd name="T88" fmla="*/ 7 w 316"/>
                    <a:gd name="T89" fmla="*/ 3 h 452"/>
                    <a:gd name="T90" fmla="*/ 8 w 316"/>
                    <a:gd name="T91" fmla="*/ 2 h 452"/>
                    <a:gd name="T92" fmla="*/ 7 w 316"/>
                    <a:gd name="T93" fmla="*/ 2 h 452"/>
                    <a:gd name="T94" fmla="*/ 7 w 316"/>
                    <a:gd name="T95" fmla="*/ 2 h 452"/>
                    <a:gd name="T96" fmla="*/ 7 w 316"/>
                    <a:gd name="T97" fmla="*/ 2 h 452"/>
                    <a:gd name="T98" fmla="*/ 6 w 316"/>
                    <a:gd name="T99" fmla="*/ 2 h 452"/>
                    <a:gd name="T100" fmla="*/ 5 w 316"/>
                    <a:gd name="T101" fmla="*/ 2 h 452"/>
                    <a:gd name="T102" fmla="*/ 4 w 316"/>
                    <a:gd name="T103" fmla="*/ 1 h 452"/>
                    <a:gd name="T104" fmla="*/ 3 w 316"/>
                    <a:gd name="T105" fmla="*/ 1 h 452"/>
                    <a:gd name="T106" fmla="*/ 4 w 316"/>
                    <a:gd name="T107" fmla="*/ 1 h 452"/>
                    <a:gd name="T108" fmla="*/ 5 w 316"/>
                    <a:gd name="T109" fmla="*/ 1 h 452"/>
                    <a:gd name="T110" fmla="*/ 5 w 316"/>
                    <a:gd name="T111" fmla="*/ 1 h 452"/>
                    <a:gd name="T112" fmla="*/ 4 w 316"/>
                    <a:gd name="T113" fmla="*/ 1 h 452"/>
                    <a:gd name="T114" fmla="*/ 3 w 316"/>
                    <a:gd name="T115" fmla="*/ 1 h 452"/>
                    <a:gd name="T116" fmla="*/ 2 w 316"/>
                    <a:gd name="T117" fmla="*/ 1 h 452"/>
                    <a:gd name="T118" fmla="*/ 2 w 316"/>
                    <a:gd name="T119" fmla="*/ 1 h 452"/>
                    <a:gd name="T120" fmla="*/ 0 w 316"/>
                    <a:gd name="T121" fmla="*/ 1 h 4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316"/>
                    <a:gd name="T184" fmla="*/ 0 h 452"/>
                    <a:gd name="T185" fmla="*/ 316 w 316"/>
                    <a:gd name="T186" fmla="*/ 452 h 4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316" h="452">
                      <a:moveTo>
                        <a:pt x="0" y="52"/>
                      </a:moveTo>
                      <a:lnTo>
                        <a:pt x="3" y="50"/>
                      </a:lnTo>
                      <a:lnTo>
                        <a:pt x="5" y="48"/>
                      </a:lnTo>
                      <a:lnTo>
                        <a:pt x="9" y="47"/>
                      </a:lnTo>
                      <a:lnTo>
                        <a:pt x="11" y="45"/>
                      </a:lnTo>
                      <a:lnTo>
                        <a:pt x="15" y="43"/>
                      </a:lnTo>
                      <a:lnTo>
                        <a:pt x="19" y="43"/>
                      </a:lnTo>
                      <a:lnTo>
                        <a:pt x="21" y="41"/>
                      </a:lnTo>
                      <a:lnTo>
                        <a:pt x="25" y="39"/>
                      </a:lnTo>
                      <a:lnTo>
                        <a:pt x="28" y="39"/>
                      </a:lnTo>
                      <a:lnTo>
                        <a:pt x="30" y="39"/>
                      </a:lnTo>
                      <a:lnTo>
                        <a:pt x="34" y="37"/>
                      </a:lnTo>
                      <a:lnTo>
                        <a:pt x="38" y="37"/>
                      </a:lnTo>
                      <a:lnTo>
                        <a:pt x="42" y="37"/>
                      </a:lnTo>
                      <a:lnTo>
                        <a:pt x="46" y="37"/>
                      </a:lnTo>
                      <a:lnTo>
                        <a:pt x="50" y="37"/>
                      </a:lnTo>
                      <a:lnTo>
                        <a:pt x="51" y="37"/>
                      </a:lnTo>
                      <a:lnTo>
                        <a:pt x="55" y="37"/>
                      </a:lnTo>
                      <a:lnTo>
                        <a:pt x="59" y="37"/>
                      </a:lnTo>
                      <a:lnTo>
                        <a:pt x="63" y="37"/>
                      </a:lnTo>
                      <a:lnTo>
                        <a:pt x="67" y="37"/>
                      </a:lnTo>
                      <a:lnTo>
                        <a:pt x="71" y="37"/>
                      </a:lnTo>
                      <a:lnTo>
                        <a:pt x="74" y="37"/>
                      </a:lnTo>
                      <a:lnTo>
                        <a:pt x="78" y="37"/>
                      </a:lnTo>
                      <a:lnTo>
                        <a:pt x="82" y="37"/>
                      </a:lnTo>
                      <a:lnTo>
                        <a:pt x="86" y="39"/>
                      </a:lnTo>
                      <a:lnTo>
                        <a:pt x="90" y="39"/>
                      </a:lnTo>
                      <a:lnTo>
                        <a:pt x="94" y="39"/>
                      </a:lnTo>
                      <a:lnTo>
                        <a:pt x="98" y="39"/>
                      </a:lnTo>
                      <a:lnTo>
                        <a:pt x="101" y="41"/>
                      </a:lnTo>
                      <a:lnTo>
                        <a:pt x="105" y="41"/>
                      </a:lnTo>
                      <a:lnTo>
                        <a:pt x="109" y="41"/>
                      </a:lnTo>
                      <a:lnTo>
                        <a:pt x="113" y="41"/>
                      </a:lnTo>
                      <a:lnTo>
                        <a:pt x="115" y="41"/>
                      </a:lnTo>
                      <a:lnTo>
                        <a:pt x="115" y="39"/>
                      </a:lnTo>
                      <a:lnTo>
                        <a:pt x="115" y="37"/>
                      </a:lnTo>
                      <a:lnTo>
                        <a:pt x="115" y="35"/>
                      </a:lnTo>
                      <a:lnTo>
                        <a:pt x="113" y="35"/>
                      </a:lnTo>
                      <a:lnTo>
                        <a:pt x="113" y="33"/>
                      </a:lnTo>
                      <a:lnTo>
                        <a:pt x="111" y="31"/>
                      </a:lnTo>
                      <a:lnTo>
                        <a:pt x="109" y="31"/>
                      </a:lnTo>
                      <a:lnTo>
                        <a:pt x="109" y="29"/>
                      </a:lnTo>
                      <a:lnTo>
                        <a:pt x="107" y="29"/>
                      </a:lnTo>
                      <a:lnTo>
                        <a:pt x="105" y="27"/>
                      </a:lnTo>
                      <a:lnTo>
                        <a:pt x="103" y="25"/>
                      </a:lnTo>
                      <a:lnTo>
                        <a:pt x="101" y="25"/>
                      </a:lnTo>
                      <a:lnTo>
                        <a:pt x="99" y="24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6" y="22"/>
                      </a:lnTo>
                      <a:lnTo>
                        <a:pt x="94" y="20"/>
                      </a:lnTo>
                      <a:lnTo>
                        <a:pt x="92" y="20"/>
                      </a:lnTo>
                      <a:lnTo>
                        <a:pt x="90" y="18"/>
                      </a:lnTo>
                      <a:lnTo>
                        <a:pt x="88" y="18"/>
                      </a:lnTo>
                      <a:lnTo>
                        <a:pt x="86" y="16"/>
                      </a:lnTo>
                      <a:lnTo>
                        <a:pt x="84" y="16"/>
                      </a:lnTo>
                      <a:lnTo>
                        <a:pt x="84" y="14"/>
                      </a:lnTo>
                      <a:lnTo>
                        <a:pt x="82" y="14"/>
                      </a:lnTo>
                      <a:lnTo>
                        <a:pt x="80" y="12"/>
                      </a:lnTo>
                      <a:lnTo>
                        <a:pt x="78" y="10"/>
                      </a:lnTo>
                      <a:lnTo>
                        <a:pt x="78" y="8"/>
                      </a:lnTo>
                      <a:lnTo>
                        <a:pt x="76" y="8"/>
                      </a:lnTo>
                      <a:lnTo>
                        <a:pt x="76" y="6"/>
                      </a:lnTo>
                      <a:lnTo>
                        <a:pt x="74" y="4"/>
                      </a:lnTo>
                      <a:lnTo>
                        <a:pt x="74" y="2"/>
                      </a:lnTo>
                      <a:lnTo>
                        <a:pt x="73" y="2"/>
                      </a:lnTo>
                      <a:lnTo>
                        <a:pt x="74" y="2"/>
                      </a:lnTo>
                      <a:lnTo>
                        <a:pt x="76" y="2"/>
                      </a:lnTo>
                      <a:lnTo>
                        <a:pt x="76" y="0"/>
                      </a:lnTo>
                      <a:lnTo>
                        <a:pt x="78" y="0"/>
                      </a:lnTo>
                      <a:lnTo>
                        <a:pt x="80" y="0"/>
                      </a:lnTo>
                      <a:lnTo>
                        <a:pt x="82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6" y="2"/>
                      </a:lnTo>
                      <a:lnTo>
                        <a:pt x="99" y="2"/>
                      </a:lnTo>
                      <a:lnTo>
                        <a:pt x="101" y="2"/>
                      </a:lnTo>
                      <a:lnTo>
                        <a:pt x="105" y="4"/>
                      </a:lnTo>
                      <a:lnTo>
                        <a:pt x="107" y="4"/>
                      </a:lnTo>
                      <a:lnTo>
                        <a:pt x="111" y="4"/>
                      </a:lnTo>
                      <a:lnTo>
                        <a:pt x="113" y="6"/>
                      </a:lnTo>
                      <a:lnTo>
                        <a:pt x="115" y="6"/>
                      </a:lnTo>
                      <a:lnTo>
                        <a:pt x="119" y="8"/>
                      </a:lnTo>
                      <a:lnTo>
                        <a:pt x="121" y="8"/>
                      </a:lnTo>
                      <a:lnTo>
                        <a:pt x="122" y="8"/>
                      </a:lnTo>
                      <a:lnTo>
                        <a:pt x="126" y="10"/>
                      </a:lnTo>
                      <a:lnTo>
                        <a:pt x="128" y="10"/>
                      </a:lnTo>
                      <a:lnTo>
                        <a:pt x="130" y="10"/>
                      </a:lnTo>
                      <a:lnTo>
                        <a:pt x="132" y="12"/>
                      </a:lnTo>
                      <a:lnTo>
                        <a:pt x="136" y="12"/>
                      </a:lnTo>
                      <a:lnTo>
                        <a:pt x="138" y="12"/>
                      </a:lnTo>
                      <a:lnTo>
                        <a:pt x="140" y="14"/>
                      </a:lnTo>
                      <a:lnTo>
                        <a:pt x="144" y="14"/>
                      </a:lnTo>
                      <a:lnTo>
                        <a:pt x="145" y="14"/>
                      </a:lnTo>
                      <a:lnTo>
                        <a:pt x="147" y="16"/>
                      </a:lnTo>
                      <a:lnTo>
                        <a:pt x="149" y="16"/>
                      </a:lnTo>
                      <a:lnTo>
                        <a:pt x="153" y="18"/>
                      </a:lnTo>
                      <a:lnTo>
                        <a:pt x="155" y="18"/>
                      </a:lnTo>
                      <a:lnTo>
                        <a:pt x="157" y="20"/>
                      </a:lnTo>
                      <a:lnTo>
                        <a:pt x="159" y="20"/>
                      </a:lnTo>
                      <a:lnTo>
                        <a:pt x="163" y="22"/>
                      </a:lnTo>
                      <a:lnTo>
                        <a:pt x="165" y="22"/>
                      </a:lnTo>
                      <a:lnTo>
                        <a:pt x="167" y="24"/>
                      </a:lnTo>
                      <a:lnTo>
                        <a:pt x="169" y="24"/>
                      </a:lnTo>
                      <a:lnTo>
                        <a:pt x="172" y="25"/>
                      </a:lnTo>
                      <a:lnTo>
                        <a:pt x="174" y="25"/>
                      </a:lnTo>
                      <a:lnTo>
                        <a:pt x="176" y="27"/>
                      </a:lnTo>
                      <a:lnTo>
                        <a:pt x="178" y="27"/>
                      </a:lnTo>
                      <a:lnTo>
                        <a:pt x="180" y="25"/>
                      </a:lnTo>
                      <a:lnTo>
                        <a:pt x="182" y="25"/>
                      </a:lnTo>
                      <a:lnTo>
                        <a:pt x="182" y="24"/>
                      </a:lnTo>
                      <a:lnTo>
                        <a:pt x="184" y="24"/>
                      </a:lnTo>
                      <a:lnTo>
                        <a:pt x="186" y="24"/>
                      </a:lnTo>
                      <a:lnTo>
                        <a:pt x="188" y="22"/>
                      </a:lnTo>
                      <a:lnTo>
                        <a:pt x="190" y="22"/>
                      </a:lnTo>
                      <a:lnTo>
                        <a:pt x="192" y="22"/>
                      </a:lnTo>
                      <a:lnTo>
                        <a:pt x="193" y="22"/>
                      </a:lnTo>
                      <a:lnTo>
                        <a:pt x="197" y="22"/>
                      </a:lnTo>
                      <a:lnTo>
                        <a:pt x="199" y="22"/>
                      </a:lnTo>
                      <a:lnTo>
                        <a:pt x="203" y="22"/>
                      </a:lnTo>
                      <a:lnTo>
                        <a:pt x="205" y="22"/>
                      </a:lnTo>
                      <a:lnTo>
                        <a:pt x="209" y="22"/>
                      </a:lnTo>
                      <a:lnTo>
                        <a:pt x="211" y="24"/>
                      </a:lnTo>
                      <a:lnTo>
                        <a:pt x="215" y="24"/>
                      </a:lnTo>
                      <a:lnTo>
                        <a:pt x="218" y="25"/>
                      </a:lnTo>
                      <a:lnTo>
                        <a:pt x="222" y="27"/>
                      </a:lnTo>
                      <a:lnTo>
                        <a:pt x="226" y="29"/>
                      </a:lnTo>
                      <a:lnTo>
                        <a:pt x="230" y="31"/>
                      </a:lnTo>
                      <a:lnTo>
                        <a:pt x="234" y="35"/>
                      </a:lnTo>
                      <a:lnTo>
                        <a:pt x="238" y="37"/>
                      </a:lnTo>
                      <a:lnTo>
                        <a:pt x="241" y="41"/>
                      </a:lnTo>
                      <a:lnTo>
                        <a:pt x="245" y="45"/>
                      </a:lnTo>
                      <a:lnTo>
                        <a:pt x="251" y="50"/>
                      </a:lnTo>
                      <a:lnTo>
                        <a:pt x="255" y="54"/>
                      </a:lnTo>
                      <a:lnTo>
                        <a:pt x="261" y="60"/>
                      </a:lnTo>
                      <a:lnTo>
                        <a:pt x="268" y="72"/>
                      </a:lnTo>
                      <a:lnTo>
                        <a:pt x="276" y="83"/>
                      </a:lnTo>
                      <a:lnTo>
                        <a:pt x="282" y="95"/>
                      </a:lnTo>
                      <a:lnTo>
                        <a:pt x="287" y="108"/>
                      </a:lnTo>
                      <a:lnTo>
                        <a:pt x="293" y="123"/>
                      </a:lnTo>
                      <a:lnTo>
                        <a:pt x="297" y="137"/>
                      </a:lnTo>
                      <a:lnTo>
                        <a:pt x="303" y="152"/>
                      </a:lnTo>
                      <a:lnTo>
                        <a:pt x="305" y="168"/>
                      </a:lnTo>
                      <a:lnTo>
                        <a:pt x="309" y="183"/>
                      </a:lnTo>
                      <a:lnTo>
                        <a:pt x="310" y="200"/>
                      </a:lnTo>
                      <a:lnTo>
                        <a:pt x="312" y="216"/>
                      </a:lnTo>
                      <a:lnTo>
                        <a:pt x="314" y="233"/>
                      </a:lnTo>
                      <a:lnTo>
                        <a:pt x="316" y="248"/>
                      </a:lnTo>
                      <a:lnTo>
                        <a:pt x="316" y="265"/>
                      </a:lnTo>
                      <a:lnTo>
                        <a:pt x="316" y="281"/>
                      </a:lnTo>
                      <a:lnTo>
                        <a:pt x="316" y="298"/>
                      </a:lnTo>
                      <a:lnTo>
                        <a:pt x="316" y="313"/>
                      </a:lnTo>
                      <a:lnTo>
                        <a:pt x="316" y="329"/>
                      </a:lnTo>
                      <a:lnTo>
                        <a:pt x="316" y="342"/>
                      </a:lnTo>
                      <a:lnTo>
                        <a:pt x="314" y="358"/>
                      </a:lnTo>
                      <a:lnTo>
                        <a:pt x="314" y="371"/>
                      </a:lnTo>
                      <a:lnTo>
                        <a:pt x="312" y="383"/>
                      </a:lnTo>
                      <a:lnTo>
                        <a:pt x="312" y="394"/>
                      </a:lnTo>
                      <a:lnTo>
                        <a:pt x="310" y="406"/>
                      </a:lnTo>
                      <a:lnTo>
                        <a:pt x="310" y="415"/>
                      </a:lnTo>
                      <a:lnTo>
                        <a:pt x="309" y="425"/>
                      </a:lnTo>
                      <a:lnTo>
                        <a:pt x="309" y="432"/>
                      </a:lnTo>
                      <a:lnTo>
                        <a:pt x="307" y="438"/>
                      </a:lnTo>
                      <a:lnTo>
                        <a:pt x="307" y="444"/>
                      </a:lnTo>
                      <a:lnTo>
                        <a:pt x="307" y="448"/>
                      </a:lnTo>
                      <a:lnTo>
                        <a:pt x="305" y="450"/>
                      </a:lnTo>
                      <a:lnTo>
                        <a:pt x="305" y="452"/>
                      </a:lnTo>
                      <a:lnTo>
                        <a:pt x="301" y="452"/>
                      </a:lnTo>
                      <a:lnTo>
                        <a:pt x="299" y="452"/>
                      </a:lnTo>
                      <a:lnTo>
                        <a:pt x="295" y="452"/>
                      </a:lnTo>
                      <a:lnTo>
                        <a:pt x="291" y="452"/>
                      </a:lnTo>
                      <a:lnTo>
                        <a:pt x="287" y="452"/>
                      </a:lnTo>
                      <a:lnTo>
                        <a:pt x="286" y="450"/>
                      </a:lnTo>
                      <a:lnTo>
                        <a:pt x="282" y="450"/>
                      </a:lnTo>
                      <a:lnTo>
                        <a:pt x="278" y="450"/>
                      </a:lnTo>
                      <a:lnTo>
                        <a:pt x="274" y="450"/>
                      </a:lnTo>
                      <a:lnTo>
                        <a:pt x="272" y="450"/>
                      </a:lnTo>
                      <a:lnTo>
                        <a:pt x="268" y="448"/>
                      </a:lnTo>
                      <a:lnTo>
                        <a:pt x="264" y="448"/>
                      </a:lnTo>
                      <a:lnTo>
                        <a:pt x="263" y="448"/>
                      </a:lnTo>
                      <a:lnTo>
                        <a:pt x="259" y="446"/>
                      </a:lnTo>
                      <a:lnTo>
                        <a:pt x="257" y="446"/>
                      </a:lnTo>
                      <a:lnTo>
                        <a:pt x="253" y="444"/>
                      </a:lnTo>
                      <a:lnTo>
                        <a:pt x="249" y="444"/>
                      </a:lnTo>
                      <a:lnTo>
                        <a:pt x="247" y="442"/>
                      </a:lnTo>
                      <a:lnTo>
                        <a:pt x="243" y="442"/>
                      </a:lnTo>
                      <a:lnTo>
                        <a:pt x="239" y="440"/>
                      </a:lnTo>
                      <a:lnTo>
                        <a:pt x="238" y="440"/>
                      </a:lnTo>
                      <a:lnTo>
                        <a:pt x="234" y="438"/>
                      </a:lnTo>
                      <a:lnTo>
                        <a:pt x="232" y="438"/>
                      </a:lnTo>
                      <a:lnTo>
                        <a:pt x="228" y="436"/>
                      </a:lnTo>
                      <a:lnTo>
                        <a:pt x="224" y="434"/>
                      </a:lnTo>
                      <a:lnTo>
                        <a:pt x="222" y="432"/>
                      </a:lnTo>
                      <a:lnTo>
                        <a:pt x="218" y="432"/>
                      </a:lnTo>
                      <a:lnTo>
                        <a:pt x="216" y="431"/>
                      </a:lnTo>
                      <a:lnTo>
                        <a:pt x="213" y="429"/>
                      </a:lnTo>
                      <a:lnTo>
                        <a:pt x="211" y="427"/>
                      </a:lnTo>
                      <a:lnTo>
                        <a:pt x="207" y="425"/>
                      </a:lnTo>
                      <a:lnTo>
                        <a:pt x="203" y="423"/>
                      </a:lnTo>
                      <a:lnTo>
                        <a:pt x="205" y="423"/>
                      </a:lnTo>
                      <a:lnTo>
                        <a:pt x="207" y="423"/>
                      </a:lnTo>
                      <a:lnTo>
                        <a:pt x="207" y="421"/>
                      </a:lnTo>
                      <a:lnTo>
                        <a:pt x="209" y="419"/>
                      </a:lnTo>
                      <a:lnTo>
                        <a:pt x="211" y="419"/>
                      </a:lnTo>
                      <a:lnTo>
                        <a:pt x="211" y="417"/>
                      </a:lnTo>
                      <a:lnTo>
                        <a:pt x="213" y="417"/>
                      </a:lnTo>
                      <a:lnTo>
                        <a:pt x="215" y="415"/>
                      </a:lnTo>
                      <a:lnTo>
                        <a:pt x="216" y="413"/>
                      </a:lnTo>
                      <a:lnTo>
                        <a:pt x="218" y="413"/>
                      </a:lnTo>
                      <a:lnTo>
                        <a:pt x="218" y="411"/>
                      </a:lnTo>
                      <a:lnTo>
                        <a:pt x="220" y="409"/>
                      </a:lnTo>
                      <a:lnTo>
                        <a:pt x="222" y="408"/>
                      </a:lnTo>
                      <a:lnTo>
                        <a:pt x="224" y="408"/>
                      </a:lnTo>
                      <a:lnTo>
                        <a:pt x="224" y="406"/>
                      </a:lnTo>
                      <a:lnTo>
                        <a:pt x="226" y="404"/>
                      </a:lnTo>
                      <a:lnTo>
                        <a:pt x="228" y="402"/>
                      </a:lnTo>
                      <a:lnTo>
                        <a:pt x="230" y="400"/>
                      </a:lnTo>
                      <a:lnTo>
                        <a:pt x="230" y="398"/>
                      </a:lnTo>
                      <a:lnTo>
                        <a:pt x="230" y="396"/>
                      </a:lnTo>
                      <a:lnTo>
                        <a:pt x="232" y="394"/>
                      </a:lnTo>
                      <a:lnTo>
                        <a:pt x="230" y="392"/>
                      </a:lnTo>
                      <a:lnTo>
                        <a:pt x="230" y="390"/>
                      </a:lnTo>
                      <a:lnTo>
                        <a:pt x="230" y="388"/>
                      </a:lnTo>
                      <a:lnTo>
                        <a:pt x="228" y="388"/>
                      </a:lnTo>
                      <a:lnTo>
                        <a:pt x="226" y="386"/>
                      </a:lnTo>
                      <a:lnTo>
                        <a:pt x="224" y="384"/>
                      </a:lnTo>
                      <a:lnTo>
                        <a:pt x="222" y="384"/>
                      </a:lnTo>
                      <a:lnTo>
                        <a:pt x="220" y="383"/>
                      </a:lnTo>
                      <a:lnTo>
                        <a:pt x="216" y="383"/>
                      </a:lnTo>
                      <a:lnTo>
                        <a:pt x="215" y="383"/>
                      </a:lnTo>
                      <a:lnTo>
                        <a:pt x="211" y="381"/>
                      </a:lnTo>
                      <a:lnTo>
                        <a:pt x="209" y="381"/>
                      </a:lnTo>
                      <a:lnTo>
                        <a:pt x="205" y="379"/>
                      </a:lnTo>
                      <a:lnTo>
                        <a:pt x="203" y="379"/>
                      </a:lnTo>
                      <a:lnTo>
                        <a:pt x="201" y="377"/>
                      </a:lnTo>
                      <a:lnTo>
                        <a:pt x="197" y="377"/>
                      </a:lnTo>
                      <a:lnTo>
                        <a:pt x="195" y="375"/>
                      </a:lnTo>
                      <a:lnTo>
                        <a:pt x="192" y="375"/>
                      </a:lnTo>
                      <a:lnTo>
                        <a:pt x="190" y="373"/>
                      </a:lnTo>
                      <a:lnTo>
                        <a:pt x="186" y="373"/>
                      </a:lnTo>
                      <a:lnTo>
                        <a:pt x="184" y="371"/>
                      </a:lnTo>
                      <a:lnTo>
                        <a:pt x="182" y="371"/>
                      </a:lnTo>
                      <a:lnTo>
                        <a:pt x="178" y="369"/>
                      </a:lnTo>
                      <a:lnTo>
                        <a:pt x="176" y="369"/>
                      </a:lnTo>
                      <a:lnTo>
                        <a:pt x="172" y="367"/>
                      </a:lnTo>
                      <a:lnTo>
                        <a:pt x="170" y="365"/>
                      </a:lnTo>
                      <a:lnTo>
                        <a:pt x="169" y="365"/>
                      </a:lnTo>
                      <a:lnTo>
                        <a:pt x="165" y="363"/>
                      </a:lnTo>
                      <a:lnTo>
                        <a:pt x="163" y="363"/>
                      </a:lnTo>
                      <a:lnTo>
                        <a:pt x="161" y="361"/>
                      </a:lnTo>
                      <a:lnTo>
                        <a:pt x="157" y="360"/>
                      </a:lnTo>
                      <a:lnTo>
                        <a:pt x="155" y="360"/>
                      </a:lnTo>
                      <a:lnTo>
                        <a:pt x="153" y="358"/>
                      </a:lnTo>
                      <a:lnTo>
                        <a:pt x="149" y="358"/>
                      </a:lnTo>
                      <a:lnTo>
                        <a:pt x="147" y="356"/>
                      </a:lnTo>
                      <a:lnTo>
                        <a:pt x="145" y="354"/>
                      </a:lnTo>
                      <a:lnTo>
                        <a:pt x="142" y="354"/>
                      </a:lnTo>
                      <a:lnTo>
                        <a:pt x="140" y="352"/>
                      </a:lnTo>
                      <a:lnTo>
                        <a:pt x="136" y="350"/>
                      </a:lnTo>
                      <a:lnTo>
                        <a:pt x="134" y="348"/>
                      </a:lnTo>
                      <a:lnTo>
                        <a:pt x="134" y="346"/>
                      </a:lnTo>
                      <a:lnTo>
                        <a:pt x="134" y="344"/>
                      </a:lnTo>
                      <a:lnTo>
                        <a:pt x="136" y="342"/>
                      </a:lnTo>
                      <a:lnTo>
                        <a:pt x="136" y="340"/>
                      </a:lnTo>
                      <a:lnTo>
                        <a:pt x="138" y="338"/>
                      </a:lnTo>
                      <a:lnTo>
                        <a:pt x="138" y="336"/>
                      </a:lnTo>
                      <a:lnTo>
                        <a:pt x="140" y="335"/>
                      </a:lnTo>
                      <a:lnTo>
                        <a:pt x="142" y="335"/>
                      </a:lnTo>
                      <a:lnTo>
                        <a:pt x="142" y="333"/>
                      </a:lnTo>
                      <a:lnTo>
                        <a:pt x="144" y="333"/>
                      </a:lnTo>
                      <a:lnTo>
                        <a:pt x="145" y="331"/>
                      </a:lnTo>
                      <a:lnTo>
                        <a:pt x="147" y="331"/>
                      </a:lnTo>
                      <a:lnTo>
                        <a:pt x="149" y="329"/>
                      </a:lnTo>
                      <a:lnTo>
                        <a:pt x="151" y="327"/>
                      </a:lnTo>
                      <a:lnTo>
                        <a:pt x="153" y="327"/>
                      </a:lnTo>
                      <a:lnTo>
                        <a:pt x="155" y="325"/>
                      </a:lnTo>
                      <a:lnTo>
                        <a:pt x="157" y="325"/>
                      </a:lnTo>
                      <a:lnTo>
                        <a:pt x="159" y="325"/>
                      </a:lnTo>
                      <a:lnTo>
                        <a:pt x="161" y="323"/>
                      </a:lnTo>
                      <a:lnTo>
                        <a:pt x="163" y="323"/>
                      </a:lnTo>
                      <a:lnTo>
                        <a:pt x="165" y="323"/>
                      </a:lnTo>
                      <a:lnTo>
                        <a:pt x="167" y="321"/>
                      </a:lnTo>
                      <a:lnTo>
                        <a:pt x="169" y="321"/>
                      </a:lnTo>
                      <a:lnTo>
                        <a:pt x="170" y="319"/>
                      </a:lnTo>
                      <a:lnTo>
                        <a:pt x="172" y="319"/>
                      </a:lnTo>
                      <a:lnTo>
                        <a:pt x="174" y="317"/>
                      </a:lnTo>
                      <a:lnTo>
                        <a:pt x="176" y="315"/>
                      </a:lnTo>
                      <a:lnTo>
                        <a:pt x="178" y="315"/>
                      </a:lnTo>
                      <a:lnTo>
                        <a:pt x="180" y="313"/>
                      </a:lnTo>
                      <a:lnTo>
                        <a:pt x="180" y="312"/>
                      </a:lnTo>
                      <a:lnTo>
                        <a:pt x="180" y="310"/>
                      </a:lnTo>
                      <a:lnTo>
                        <a:pt x="180" y="308"/>
                      </a:lnTo>
                      <a:lnTo>
                        <a:pt x="180" y="306"/>
                      </a:lnTo>
                      <a:lnTo>
                        <a:pt x="180" y="304"/>
                      </a:lnTo>
                      <a:lnTo>
                        <a:pt x="180" y="302"/>
                      </a:lnTo>
                      <a:lnTo>
                        <a:pt x="178" y="302"/>
                      </a:lnTo>
                      <a:lnTo>
                        <a:pt x="176" y="302"/>
                      </a:lnTo>
                      <a:lnTo>
                        <a:pt x="174" y="302"/>
                      </a:lnTo>
                      <a:lnTo>
                        <a:pt x="174" y="300"/>
                      </a:lnTo>
                      <a:lnTo>
                        <a:pt x="172" y="300"/>
                      </a:lnTo>
                      <a:lnTo>
                        <a:pt x="170" y="300"/>
                      </a:lnTo>
                      <a:lnTo>
                        <a:pt x="169" y="300"/>
                      </a:lnTo>
                      <a:lnTo>
                        <a:pt x="167" y="300"/>
                      </a:lnTo>
                      <a:lnTo>
                        <a:pt x="167" y="298"/>
                      </a:lnTo>
                      <a:lnTo>
                        <a:pt x="165" y="298"/>
                      </a:lnTo>
                      <a:lnTo>
                        <a:pt x="163" y="298"/>
                      </a:lnTo>
                      <a:lnTo>
                        <a:pt x="161" y="298"/>
                      </a:lnTo>
                      <a:lnTo>
                        <a:pt x="159" y="298"/>
                      </a:lnTo>
                      <a:lnTo>
                        <a:pt x="157" y="298"/>
                      </a:lnTo>
                      <a:lnTo>
                        <a:pt x="155" y="298"/>
                      </a:lnTo>
                      <a:lnTo>
                        <a:pt x="153" y="298"/>
                      </a:lnTo>
                      <a:lnTo>
                        <a:pt x="151" y="296"/>
                      </a:lnTo>
                      <a:lnTo>
                        <a:pt x="149" y="296"/>
                      </a:lnTo>
                      <a:lnTo>
                        <a:pt x="149" y="294"/>
                      </a:lnTo>
                      <a:lnTo>
                        <a:pt x="147" y="294"/>
                      </a:lnTo>
                      <a:lnTo>
                        <a:pt x="149" y="294"/>
                      </a:lnTo>
                      <a:lnTo>
                        <a:pt x="151" y="292"/>
                      </a:lnTo>
                      <a:lnTo>
                        <a:pt x="151" y="290"/>
                      </a:lnTo>
                      <a:lnTo>
                        <a:pt x="153" y="290"/>
                      </a:lnTo>
                      <a:lnTo>
                        <a:pt x="155" y="288"/>
                      </a:lnTo>
                      <a:lnTo>
                        <a:pt x="157" y="288"/>
                      </a:lnTo>
                      <a:lnTo>
                        <a:pt x="159" y="287"/>
                      </a:lnTo>
                      <a:lnTo>
                        <a:pt x="161" y="287"/>
                      </a:lnTo>
                      <a:lnTo>
                        <a:pt x="163" y="287"/>
                      </a:lnTo>
                      <a:lnTo>
                        <a:pt x="165" y="285"/>
                      </a:lnTo>
                      <a:lnTo>
                        <a:pt x="167" y="285"/>
                      </a:lnTo>
                      <a:lnTo>
                        <a:pt x="169" y="285"/>
                      </a:lnTo>
                      <a:lnTo>
                        <a:pt x="170" y="285"/>
                      </a:lnTo>
                      <a:lnTo>
                        <a:pt x="172" y="283"/>
                      </a:lnTo>
                      <a:lnTo>
                        <a:pt x="174" y="283"/>
                      </a:lnTo>
                      <a:lnTo>
                        <a:pt x="176" y="283"/>
                      </a:lnTo>
                      <a:lnTo>
                        <a:pt x="178" y="283"/>
                      </a:lnTo>
                      <a:lnTo>
                        <a:pt x="180" y="283"/>
                      </a:lnTo>
                      <a:lnTo>
                        <a:pt x="182" y="283"/>
                      </a:lnTo>
                      <a:lnTo>
                        <a:pt x="184" y="283"/>
                      </a:lnTo>
                      <a:lnTo>
                        <a:pt x="186" y="283"/>
                      </a:lnTo>
                      <a:lnTo>
                        <a:pt x="188" y="283"/>
                      </a:lnTo>
                      <a:lnTo>
                        <a:pt x="190" y="281"/>
                      </a:lnTo>
                      <a:lnTo>
                        <a:pt x="192" y="281"/>
                      </a:lnTo>
                      <a:lnTo>
                        <a:pt x="193" y="281"/>
                      </a:lnTo>
                      <a:lnTo>
                        <a:pt x="195" y="281"/>
                      </a:lnTo>
                      <a:lnTo>
                        <a:pt x="197" y="281"/>
                      </a:lnTo>
                      <a:lnTo>
                        <a:pt x="199" y="281"/>
                      </a:lnTo>
                      <a:lnTo>
                        <a:pt x="199" y="279"/>
                      </a:lnTo>
                      <a:lnTo>
                        <a:pt x="201" y="279"/>
                      </a:lnTo>
                      <a:lnTo>
                        <a:pt x="203" y="279"/>
                      </a:lnTo>
                      <a:lnTo>
                        <a:pt x="205" y="279"/>
                      </a:lnTo>
                      <a:lnTo>
                        <a:pt x="207" y="277"/>
                      </a:lnTo>
                      <a:lnTo>
                        <a:pt x="209" y="277"/>
                      </a:lnTo>
                      <a:lnTo>
                        <a:pt x="211" y="277"/>
                      </a:lnTo>
                      <a:lnTo>
                        <a:pt x="211" y="275"/>
                      </a:lnTo>
                      <a:lnTo>
                        <a:pt x="213" y="275"/>
                      </a:lnTo>
                      <a:lnTo>
                        <a:pt x="215" y="275"/>
                      </a:lnTo>
                      <a:lnTo>
                        <a:pt x="215" y="273"/>
                      </a:lnTo>
                      <a:lnTo>
                        <a:pt x="216" y="273"/>
                      </a:lnTo>
                      <a:lnTo>
                        <a:pt x="216" y="271"/>
                      </a:lnTo>
                      <a:lnTo>
                        <a:pt x="216" y="269"/>
                      </a:lnTo>
                      <a:lnTo>
                        <a:pt x="216" y="267"/>
                      </a:lnTo>
                      <a:lnTo>
                        <a:pt x="215" y="264"/>
                      </a:lnTo>
                      <a:lnTo>
                        <a:pt x="213" y="262"/>
                      </a:lnTo>
                      <a:lnTo>
                        <a:pt x="213" y="260"/>
                      </a:lnTo>
                      <a:lnTo>
                        <a:pt x="211" y="256"/>
                      </a:lnTo>
                      <a:lnTo>
                        <a:pt x="209" y="254"/>
                      </a:lnTo>
                      <a:lnTo>
                        <a:pt x="207" y="252"/>
                      </a:lnTo>
                      <a:lnTo>
                        <a:pt x="205" y="250"/>
                      </a:lnTo>
                      <a:lnTo>
                        <a:pt x="201" y="248"/>
                      </a:lnTo>
                      <a:lnTo>
                        <a:pt x="199" y="248"/>
                      </a:lnTo>
                      <a:lnTo>
                        <a:pt x="197" y="246"/>
                      </a:lnTo>
                      <a:lnTo>
                        <a:pt x="193" y="244"/>
                      </a:lnTo>
                      <a:lnTo>
                        <a:pt x="192" y="242"/>
                      </a:lnTo>
                      <a:lnTo>
                        <a:pt x="188" y="242"/>
                      </a:lnTo>
                      <a:lnTo>
                        <a:pt x="186" y="240"/>
                      </a:lnTo>
                      <a:lnTo>
                        <a:pt x="182" y="240"/>
                      </a:lnTo>
                      <a:lnTo>
                        <a:pt x="180" y="239"/>
                      </a:lnTo>
                      <a:lnTo>
                        <a:pt x="176" y="239"/>
                      </a:lnTo>
                      <a:lnTo>
                        <a:pt x="172" y="237"/>
                      </a:lnTo>
                      <a:lnTo>
                        <a:pt x="170" y="237"/>
                      </a:lnTo>
                      <a:lnTo>
                        <a:pt x="167" y="235"/>
                      </a:lnTo>
                      <a:lnTo>
                        <a:pt x="163" y="235"/>
                      </a:lnTo>
                      <a:lnTo>
                        <a:pt x="159" y="233"/>
                      </a:lnTo>
                      <a:lnTo>
                        <a:pt x="157" y="233"/>
                      </a:lnTo>
                      <a:lnTo>
                        <a:pt x="153" y="231"/>
                      </a:lnTo>
                      <a:lnTo>
                        <a:pt x="149" y="231"/>
                      </a:lnTo>
                      <a:lnTo>
                        <a:pt x="147" y="229"/>
                      </a:lnTo>
                      <a:lnTo>
                        <a:pt x="144" y="229"/>
                      </a:lnTo>
                      <a:lnTo>
                        <a:pt x="140" y="227"/>
                      </a:lnTo>
                      <a:lnTo>
                        <a:pt x="138" y="227"/>
                      </a:lnTo>
                      <a:lnTo>
                        <a:pt x="134" y="225"/>
                      </a:lnTo>
                      <a:lnTo>
                        <a:pt x="132" y="223"/>
                      </a:lnTo>
                      <a:lnTo>
                        <a:pt x="130" y="223"/>
                      </a:lnTo>
                      <a:lnTo>
                        <a:pt x="128" y="223"/>
                      </a:lnTo>
                      <a:lnTo>
                        <a:pt x="128" y="221"/>
                      </a:lnTo>
                      <a:lnTo>
                        <a:pt x="126" y="221"/>
                      </a:lnTo>
                      <a:lnTo>
                        <a:pt x="124" y="219"/>
                      </a:lnTo>
                      <a:lnTo>
                        <a:pt x="122" y="219"/>
                      </a:lnTo>
                      <a:lnTo>
                        <a:pt x="122" y="217"/>
                      </a:lnTo>
                      <a:lnTo>
                        <a:pt x="121" y="217"/>
                      </a:lnTo>
                      <a:lnTo>
                        <a:pt x="121" y="216"/>
                      </a:lnTo>
                      <a:lnTo>
                        <a:pt x="119" y="216"/>
                      </a:lnTo>
                      <a:lnTo>
                        <a:pt x="119" y="214"/>
                      </a:lnTo>
                      <a:lnTo>
                        <a:pt x="117" y="214"/>
                      </a:lnTo>
                      <a:lnTo>
                        <a:pt x="119" y="214"/>
                      </a:lnTo>
                      <a:lnTo>
                        <a:pt x="121" y="214"/>
                      </a:lnTo>
                      <a:lnTo>
                        <a:pt x="121" y="212"/>
                      </a:lnTo>
                      <a:lnTo>
                        <a:pt x="122" y="212"/>
                      </a:lnTo>
                      <a:lnTo>
                        <a:pt x="124" y="212"/>
                      </a:lnTo>
                      <a:lnTo>
                        <a:pt x="126" y="210"/>
                      </a:lnTo>
                      <a:lnTo>
                        <a:pt x="128" y="210"/>
                      </a:lnTo>
                      <a:lnTo>
                        <a:pt x="130" y="210"/>
                      </a:lnTo>
                      <a:lnTo>
                        <a:pt x="132" y="210"/>
                      </a:lnTo>
                      <a:lnTo>
                        <a:pt x="134" y="208"/>
                      </a:lnTo>
                      <a:lnTo>
                        <a:pt x="136" y="208"/>
                      </a:lnTo>
                      <a:lnTo>
                        <a:pt x="138" y="208"/>
                      </a:lnTo>
                      <a:lnTo>
                        <a:pt x="140" y="206"/>
                      </a:lnTo>
                      <a:lnTo>
                        <a:pt x="142" y="206"/>
                      </a:lnTo>
                      <a:lnTo>
                        <a:pt x="144" y="206"/>
                      </a:lnTo>
                      <a:lnTo>
                        <a:pt x="145" y="206"/>
                      </a:lnTo>
                      <a:lnTo>
                        <a:pt x="147" y="206"/>
                      </a:lnTo>
                      <a:lnTo>
                        <a:pt x="149" y="206"/>
                      </a:lnTo>
                      <a:lnTo>
                        <a:pt x="151" y="206"/>
                      </a:lnTo>
                      <a:lnTo>
                        <a:pt x="153" y="204"/>
                      </a:lnTo>
                      <a:lnTo>
                        <a:pt x="155" y="204"/>
                      </a:lnTo>
                      <a:lnTo>
                        <a:pt x="157" y="204"/>
                      </a:lnTo>
                      <a:lnTo>
                        <a:pt x="159" y="204"/>
                      </a:lnTo>
                      <a:lnTo>
                        <a:pt x="161" y="206"/>
                      </a:lnTo>
                      <a:lnTo>
                        <a:pt x="163" y="206"/>
                      </a:lnTo>
                      <a:lnTo>
                        <a:pt x="165" y="206"/>
                      </a:lnTo>
                      <a:lnTo>
                        <a:pt x="167" y="206"/>
                      </a:lnTo>
                      <a:lnTo>
                        <a:pt x="169" y="206"/>
                      </a:lnTo>
                      <a:lnTo>
                        <a:pt x="170" y="206"/>
                      </a:lnTo>
                      <a:lnTo>
                        <a:pt x="172" y="206"/>
                      </a:lnTo>
                      <a:lnTo>
                        <a:pt x="174" y="206"/>
                      </a:lnTo>
                      <a:lnTo>
                        <a:pt x="176" y="206"/>
                      </a:lnTo>
                      <a:lnTo>
                        <a:pt x="178" y="206"/>
                      </a:lnTo>
                      <a:lnTo>
                        <a:pt x="180" y="206"/>
                      </a:lnTo>
                      <a:lnTo>
                        <a:pt x="180" y="208"/>
                      </a:lnTo>
                      <a:lnTo>
                        <a:pt x="182" y="208"/>
                      </a:lnTo>
                      <a:lnTo>
                        <a:pt x="184" y="208"/>
                      </a:lnTo>
                      <a:lnTo>
                        <a:pt x="186" y="208"/>
                      </a:lnTo>
                      <a:lnTo>
                        <a:pt x="186" y="206"/>
                      </a:lnTo>
                      <a:lnTo>
                        <a:pt x="188" y="206"/>
                      </a:lnTo>
                      <a:lnTo>
                        <a:pt x="190" y="206"/>
                      </a:lnTo>
                      <a:lnTo>
                        <a:pt x="192" y="206"/>
                      </a:lnTo>
                      <a:lnTo>
                        <a:pt x="193" y="206"/>
                      </a:lnTo>
                      <a:lnTo>
                        <a:pt x="195" y="206"/>
                      </a:lnTo>
                      <a:lnTo>
                        <a:pt x="195" y="204"/>
                      </a:lnTo>
                      <a:lnTo>
                        <a:pt x="197" y="204"/>
                      </a:lnTo>
                      <a:lnTo>
                        <a:pt x="199" y="204"/>
                      </a:lnTo>
                      <a:lnTo>
                        <a:pt x="199" y="202"/>
                      </a:lnTo>
                      <a:lnTo>
                        <a:pt x="201" y="202"/>
                      </a:lnTo>
                      <a:lnTo>
                        <a:pt x="201" y="200"/>
                      </a:lnTo>
                      <a:lnTo>
                        <a:pt x="201" y="198"/>
                      </a:lnTo>
                      <a:lnTo>
                        <a:pt x="203" y="198"/>
                      </a:lnTo>
                      <a:lnTo>
                        <a:pt x="203" y="196"/>
                      </a:lnTo>
                      <a:lnTo>
                        <a:pt x="203" y="194"/>
                      </a:lnTo>
                      <a:lnTo>
                        <a:pt x="203" y="192"/>
                      </a:lnTo>
                      <a:lnTo>
                        <a:pt x="203" y="191"/>
                      </a:lnTo>
                      <a:lnTo>
                        <a:pt x="201" y="191"/>
                      </a:lnTo>
                      <a:lnTo>
                        <a:pt x="201" y="189"/>
                      </a:lnTo>
                      <a:lnTo>
                        <a:pt x="201" y="187"/>
                      </a:lnTo>
                      <a:lnTo>
                        <a:pt x="199" y="187"/>
                      </a:lnTo>
                      <a:lnTo>
                        <a:pt x="199" y="185"/>
                      </a:lnTo>
                      <a:lnTo>
                        <a:pt x="197" y="183"/>
                      </a:lnTo>
                      <a:lnTo>
                        <a:pt x="197" y="181"/>
                      </a:lnTo>
                      <a:lnTo>
                        <a:pt x="195" y="181"/>
                      </a:lnTo>
                      <a:lnTo>
                        <a:pt x="193" y="179"/>
                      </a:lnTo>
                      <a:lnTo>
                        <a:pt x="192" y="179"/>
                      </a:lnTo>
                      <a:lnTo>
                        <a:pt x="192" y="177"/>
                      </a:lnTo>
                      <a:lnTo>
                        <a:pt x="190" y="177"/>
                      </a:lnTo>
                      <a:lnTo>
                        <a:pt x="190" y="175"/>
                      </a:lnTo>
                      <a:lnTo>
                        <a:pt x="190" y="173"/>
                      </a:lnTo>
                      <a:lnTo>
                        <a:pt x="188" y="173"/>
                      </a:lnTo>
                      <a:lnTo>
                        <a:pt x="190" y="171"/>
                      </a:lnTo>
                      <a:lnTo>
                        <a:pt x="190" y="169"/>
                      </a:lnTo>
                      <a:lnTo>
                        <a:pt x="192" y="169"/>
                      </a:lnTo>
                      <a:lnTo>
                        <a:pt x="192" y="168"/>
                      </a:lnTo>
                      <a:lnTo>
                        <a:pt x="193" y="168"/>
                      </a:lnTo>
                      <a:lnTo>
                        <a:pt x="193" y="166"/>
                      </a:lnTo>
                      <a:lnTo>
                        <a:pt x="193" y="164"/>
                      </a:lnTo>
                      <a:lnTo>
                        <a:pt x="193" y="162"/>
                      </a:lnTo>
                      <a:lnTo>
                        <a:pt x="193" y="160"/>
                      </a:lnTo>
                      <a:lnTo>
                        <a:pt x="193" y="158"/>
                      </a:lnTo>
                      <a:lnTo>
                        <a:pt x="192" y="156"/>
                      </a:lnTo>
                      <a:lnTo>
                        <a:pt x="192" y="154"/>
                      </a:lnTo>
                      <a:lnTo>
                        <a:pt x="190" y="152"/>
                      </a:lnTo>
                      <a:lnTo>
                        <a:pt x="188" y="152"/>
                      </a:lnTo>
                      <a:lnTo>
                        <a:pt x="188" y="150"/>
                      </a:lnTo>
                      <a:lnTo>
                        <a:pt x="186" y="148"/>
                      </a:lnTo>
                      <a:lnTo>
                        <a:pt x="184" y="148"/>
                      </a:lnTo>
                      <a:lnTo>
                        <a:pt x="184" y="146"/>
                      </a:lnTo>
                      <a:lnTo>
                        <a:pt x="182" y="146"/>
                      </a:lnTo>
                      <a:lnTo>
                        <a:pt x="180" y="144"/>
                      </a:lnTo>
                      <a:lnTo>
                        <a:pt x="178" y="144"/>
                      </a:lnTo>
                      <a:lnTo>
                        <a:pt x="174" y="143"/>
                      </a:lnTo>
                      <a:lnTo>
                        <a:pt x="172" y="143"/>
                      </a:lnTo>
                      <a:lnTo>
                        <a:pt x="169" y="141"/>
                      </a:lnTo>
                      <a:lnTo>
                        <a:pt x="167" y="141"/>
                      </a:lnTo>
                      <a:lnTo>
                        <a:pt x="163" y="141"/>
                      </a:lnTo>
                      <a:lnTo>
                        <a:pt x="159" y="139"/>
                      </a:lnTo>
                      <a:lnTo>
                        <a:pt x="157" y="139"/>
                      </a:lnTo>
                      <a:lnTo>
                        <a:pt x="153" y="139"/>
                      </a:lnTo>
                      <a:lnTo>
                        <a:pt x="149" y="139"/>
                      </a:lnTo>
                      <a:lnTo>
                        <a:pt x="147" y="139"/>
                      </a:lnTo>
                      <a:lnTo>
                        <a:pt x="144" y="139"/>
                      </a:lnTo>
                      <a:lnTo>
                        <a:pt x="142" y="137"/>
                      </a:lnTo>
                      <a:lnTo>
                        <a:pt x="138" y="137"/>
                      </a:lnTo>
                      <a:lnTo>
                        <a:pt x="134" y="137"/>
                      </a:lnTo>
                      <a:lnTo>
                        <a:pt x="132" y="137"/>
                      </a:lnTo>
                      <a:lnTo>
                        <a:pt x="128" y="137"/>
                      </a:lnTo>
                      <a:lnTo>
                        <a:pt x="124" y="137"/>
                      </a:lnTo>
                      <a:lnTo>
                        <a:pt x="122" y="137"/>
                      </a:lnTo>
                      <a:lnTo>
                        <a:pt x="119" y="135"/>
                      </a:lnTo>
                      <a:lnTo>
                        <a:pt x="117" y="135"/>
                      </a:lnTo>
                      <a:lnTo>
                        <a:pt x="113" y="135"/>
                      </a:lnTo>
                      <a:lnTo>
                        <a:pt x="109" y="133"/>
                      </a:lnTo>
                      <a:lnTo>
                        <a:pt x="107" y="133"/>
                      </a:lnTo>
                      <a:lnTo>
                        <a:pt x="103" y="131"/>
                      </a:lnTo>
                      <a:lnTo>
                        <a:pt x="101" y="131"/>
                      </a:lnTo>
                      <a:lnTo>
                        <a:pt x="98" y="129"/>
                      </a:lnTo>
                      <a:lnTo>
                        <a:pt x="96" y="129"/>
                      </a:lnTo>
                      <a:lnTo>
                        <a:pt x="92" y="127"/>
                      </a:lnTo>
                      <a:lnTo>
                        <a:pt x="90" y="125"/>
                      </a:lnTo>
                      <a:lnTo>
                        <a:pt x="88" y="123"/>
                      </a:lnTo>
                      <a:lnTo>
                        <a:pt x="84" y="121"/>
                      </a:lnTo>
                      <a:lnTo>
                        <a:pt x="82" y="120"/>
                      </a:lnTo>
                      <a:lnTo>
                        <a:pt x="84" y="120"/>
                      </a:lnTo>
                      <a:lnTo>
                        <a:pt x="86" y="118"/>
                      </a:lnTo>
                      <a:lnTo>
                        <a:pt x="88" y="118"/>
                      </a:lnTo>
                      <a:lnTo>
                        <a:pt x="90" y="118"/>
                      </a:lnTo>
                      <a:lnTo>
                        <a:pt x="90" y="116"/>
                      </a:lnTo>
                      <a:lnTo>
                        <a:pt x="92" y="116"/>
                      </a:lnTo>
                      <a:lnTo>
                        <a:pt x="94" y="116"/>
                      </a:lnTo>
                      <a:lnTo>
                        <a:pt x="96" y="116"/>
                      </a:lnTo>
                      <a:lnTo>
                        <a:pt x="96" y="114"/>
                      </a:lnTo>
                      <a:lnTo>
                        <a:pt x="98" y="114"/>
                      </a:lnTo>
                      <a:lnTo>
                        <a:pt x="99" y="114"/>
                      </a:lnTo>
                      <a:lnTo>
                        <a:pt x="101" y="112"/>
                      </a:lnTo>
                      <a:lnTo>
                        <a:pt x="103" y="112"/>
                      </a:lnTo>
                      <a:lnTo>
                        <a:pt x="105" y="110"/>
                      </a:lnTo>
                      <a:lnTo>
                        <a:pt x="107" y="110"/>
                      </a:lnTo>
                      <a:lnTo>
                        <a:pt x="109" y="110"/>
                      </a:lnTo>
                      <a:lnTo>
                        <a:pt x="109" y="108"/>
                      </a:lnTo>
                      <a:lnTo>
                        <a:pt x="111" y="108"/>
                      </a:lnTo>
                      <a:lnTo>
                        <a:pt x="113" y="106"/>
                      </a:lnTo>
                      <a:lnTo>
                        <a:pt x="115" y="104"/>
                      </a:lnTo>
                      <a:lnTo>
                        <a:pt x="117" y="102"/>
                      </a:lnTo>
                      <a:lnTo>
                        <a:pt x="117" y="100"/>
                      </a:lnTo>
                      <a:lnTo>
                        <a:pt x="119" y="100"/>
                      </a:lnTo>
                      <a:lnTo>
                        <a:pt x="119" y="98"/>
                      </a:lnTo>
                      <a:lnTo>
                        <a:pt x="119" y="96"/>
                      </a:lnTo>
                      <a:lnTo>
                        <a:pt x="119" y="95"/>
                      </a:lnTo>
                      <a:lnTo>
                        <a:pt x="119" y="93"/>
                      </a:lnTo>
                      <a:lnTo>
                        <a:pt x="117" y="93"/>
                      </a:lnTo>
                      <a:lnTo>
                        <a:pt x="117" y="91"/>
                      </a:lnTo>
                      <a:lnTo>
                        <a:pt x="115" y="89"/>
                      </a:lnTo>
                      <a:lnTo>
                        <a:pt x="115" y="87"/>
                      </a:lnTo>
                      <a:lnTo>
                        <a:pt x="113" y="87"/>
                      </a:lnTo>
                      <a:lnTo>
                        <a:pt x="111" y="85"/>
                      </a:lnTo>
                      <a:lnTo>
                        <a:pt x="109" y="85"/>
                      </a:lnTo>
                      <a:lnTo>
                        <a:pt x="109" y="83"/>
                      </a:lnTo>
                      <a:lnTo>
                        <a:pt x="107" y="83"/>
                      </a:lnTo>
                      <a:lnTo>
                        <a:pt x="103" y="81"/>
                      </a:lnTo>
                      <a:lnTo>
                        <a:pt x="101" y="81"/>
                      </a:lnTo>
                      <a:lnTo>
                        <a:pt x="99" y="79"/>
                      </a:lnTo>
                      <a:lnTo>
                        <a:pt x="96" y="79"/>
                      </a:lnTo>
                      <a:lnTo>
                        <a:pt x="94" y="77"/>
                      </a:lnTo>
                      <a:lnTo>
                        <a:pt x="90" y="77"/>
                      </a:lnTo>
                      <a:lnTo>
                        <a:pt x="88" y="75"/>
                      </a:lnTo>
                      <a:lnTo>
                        <a:pt x="86" y="75"/>
                      </a:lnTo>
                      <a:lnTo>
                        <a:pt x="82" y="73"/>
                      </a:lnTo>
                      <a:lnTo>
                        <a:pt x="80" y="73"/>
                      </a:lnTo>
                      <a:lnTo>
                        <a:pt x="76" y="73"/>
                      </a:lnTo>
                      <a:lnTo>
                        <a:pt x="74" y="72"/>
                      </a:lnTo>
                      <a:lnTo>
                        <a:pt x="71" y="72"/>
                      </a:lnTo>
                      <a:lnTo>
                        <a:pt x="69" y="72"/>
                      </a:lnTo>
                      <a:lnTo>
                        <a:pt x="65" y="70"/>
                      </a:lnTo>
                      <a:lnTo>
                        <a:pt x="63" y="70"/>
                      </a:lnTo>
                      <a:lnTo>
                        <a:pt x="59" y="70"/>
                      </a:lnTo>
                      <a:lnTo>
                        <a:pt x="57" y="68"/>
                      </a:lnTo>
                      <a:lnTo>
                        <a:pt x="53" y="68"/>
                      </a:lnTo>
                      <a:lnTo>
                        <a:pt x="51" y="68"/>
                      </a:lnTo>
                      <a:lnTo>
                        <a:pt x="48" y="68"/>
                      </a:lnTo>
                      <a:lnTo>
                        <a:pt x="46" y="66"/>
                      </a:lnTo>
                      <a:lnTo>
                        <a:pt x="44" y="66"/>
                      </a:lnTo>
                      <a:lnTo>
                        <a:pt x="40" y="66"/>
                      </a:lnTo>
                      <a:lnTo>
                        <a:pt x="38" y="66"/>
                      </a:lnTo>
                      <a:lnTo>
                        <a:pt x="34" y="64"/>
                      </a:lnTo>
                      <a:lnTo>
                        <a:pt x="32" y="64"/>
                      </a:lnTo>
                      <a:lnTo>
                        <a:pt x="28" y="64"/>
                      </a:lnTo>
                      <a:lnTo>
                        <a:pt x="27" y="64"/>
                      </a:lnTo>
                      <a:lnTo>
                        <a:pt x="23" y="62"/>
                      </a:lnTo>
                      <a:lnTo>
                        <a:pt x="21" y="62"/>
                      </a:lnTo>
                      <a:lnTo>
                        <a:pt x="19" y="62"/>
                      </a:lnTo>
                      <a:lnTo>
                        <a:pt x="17" y="62"/>
                      </a:lnTo>
                      <a:lnTo>
                        <a:pt x="15" y="62"/>
                      </a:lnTo>
                      <a:lnTo>
                        <a:pt x="15" y="60"/>
                      </a:lnTo>
                      <a:lnTo>
                        <a:pt x="13" y="60"/>
                      </a:lnTo>
                      <a:lnTo>
                        <a:pt x="11" y="60"/>
                      </a:lnTo>
                      <a:lnTo>
                        <a:pt x="9" y="60"/>
                      </a:lnTo>
                      <a:lnTo>
                        <a:pt x="7" y="58"/>
                      </a:lnTo>
                      <a:lnTo>
                        <a:pt x="5" y="58"/>
                      </a:lnTo>
                      <a:lnTo>
                        <a:pt x="3" y="58"/>
                      </a:lnTo>
                      <a:lnTo>
                        <a:pt x="3" y="56"/>
                      </a:lnTo>
                      <a:lnTo>
                        <a:pt x="2" y="56"/>
                      </a:lnTo>
                      <a:lnTo>
                        <a:pt x="0" y="54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DEDE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21" name="Freeform 75"/>
                <p:cNvSpPr>
                  <a:spLocks noChangeAspect="1"/>
                </p:cNvSpPr>
                <p:nvPr/>
              </p:nvSpPr>
              <p:spPr bwMode="auto">
                <a:xfrm>
                  <a:off x="922" y="3214"/>
                  <a:ext cx="229" cy="310"/>
                </a:xfrm>
                <a:custGeom>
                  <a:avLst/>
                  <a:gdLst>
                    <a:gd name="T0" fmla="*/ 2 w 303"/>
                    <a:gd name="T1" fmla="*/ 1 h 442"/>
                    <a:gd name="T2" fmla="*/ 2 w 303"/>
                    <a:gd name="T3" fmla="*/ 1 h 442"/>
                    <a:gd name="T4" fmla="*/ 4 w 303"/>
                    <a:gd name="T5" fmla="*/ 1 h 442"/>
                    <a:gd name="T6" fmla="*/ 4 w 303"/>
                    <a:gd name="T7" fmla="*/ 1 h 442"/>
                    <a:gd name="T8" fmla="*/ 4 w 303"/>
                    <a:gd name="T9" fmla="*/ 1 h 442"/>
                    <a:gd name="T10" fmla="*/ 3 w 303"/>
                    <a:gd name="T11" fmla="*/ 1 h 442"/>
                    <a:gd name="T12" fmla="*/ 3 w 303"/>
                    <a:gd name="T13" fmla="*/ 0 h 442"/>
                    <a:gd name="T14" fmla="*/ 4 w 303"/>
                    <a:gd name="T15" fmla="*/ 1 h 442"/>
                    <a:gd name="T16" fmla="*/ 5 w 303"/>
                    <a:gd name="T17" fmla="*/ 1 h 442"/>
                    <a:gd name="T18" fmla="*/ 5 w 303"/>
                    <a:gd name="T19" fmla="*/ 1 h 442"/>
                    <a:gd name="T20" fmla="*/ 6 w 303"/>
                    <a:gd name="T21" fmla="*/ 1 h 442"/>
                    <a:gd name="T22" fmla="*/ 6 w 303"/>
                    <a:gd name="T23" fmla="*/ 1 h 442"/>
                    <a:gd name="T24" fmla="*/ 8 w 303"/>
                    <a:gd name="T25" fmla="*/ 1 h 442"/>
                    <a:gd name="T26" fmla="*/ 8 w 303"/>
                    <a:gd name="T27" fmla="*/ 1 h 442"/>
                    <a:gd name="T28" fmla="*/ 11 w 303"/>
                    <a:gd name="T29" fmla="*/ 3 h 442"/>
                    <a:gd name="T30" fmla="*/ 11 w 303"/>
                    <a:gd name="T31" fmla="*/ 6 h 442"/>
                    <a:gd name="T32" fmla="*/ 11 w 303"/>
                    <a:gd name="T33" fmla="*/ 6 h 442"/>
                    <a:gd name="T34" fmla="*/ 8 w 303"/>
                    <a:gd name="T35" fmla="*/ 6 h 442"/>
                    <a:gd name="T36" fmla="*/ 8 w 303"/>
                    <a:gd name="T37" fmla="*/ 6 h 442"/>
                    <a:gd name="T38" fmla="*/ 8 w 303"/>
                    <a:gd name="T39" fmla="*/ 6 h 442"/>
                    <a:gd name="T40" fmla="*/ 8 w 303"/>
                    <a:gd name="T41" fmla="*/ 6 h 442"/>
                    <a:gd name="T42" fmla="*/ 8 w 303"/>
                    <a:gd name="T43" fmla="*/ 6 h 442"/>
                    <a:gd name="T44" fmla="*/ 8 w 303"/>
                    <a:gd name="T45" fmla="*/ 6 h 442"/>
                    <a:gd name="T46" fmla="*/ 6 w 303"/>
                    <a:gd name="T47" fmla="*/ 6 h 442"/>
                    <a:gd name="T48" fmla="*/ 6 w 303"/>
                    <a:gd name="T49" fmla="*/ 6 h 442"/>
                    <a:gd name="T50" fmla="*/ 5 w 303"/>
                    <a:gd name="T51" fmla="*/ 5 h 442"/>
                    <a:gd name="T52" fmla="*/ 5 w 303"/>
                    <a:gd name="T53" fmla="*/ 5 h 442"/>
                    <a:gd name="T54" fmla="*/ 6 w 303"/>
                    <a:gd name="T55" fmla="*/ 4 h 442"/>
                    <a:gd name="T56" fmla="*/ 6 w 303"/>
                    <a:gd name="T57" fmla="*/ 4 h 442"/>
                    <a:gd name="T58" fmla="*/ 6 w 303"/>
                    <a:gd name="T59" fmla="*/ 4 h 442"/>
                    <a:gd name="T60" fmla="*/ 6 w 303"/>
                    <a:gd name="T61" fmla="*/ 4 h 442"/>
                    <a:gd name="T62" fmla="*/ 6 w 303"/>
                    <a:gd name="T63" fmla="*/ 4 h 442"/>
                    <a:gd name="T64" fmla="*/ 6 w 303"/>
                    <a:gd name="T65" fmla="*/ 4 h 442"/>
                    <a:gd name="T66" fmla="*/ 6 w 303"/>
                    <a:gd name="T67" fmla="*/ 4 h 442"/>
                    <a:gd name="T68" fmla="*/ 6 w 303"/>
                    <a:gd name="T69" fmla="*/ 4 h 442"/>
                    <a:gd name="T70" fmla="*/ 8 w 303"/>
                    <a:gd name="T71" fmla="*/ 4 h 442"/>
                    <a:gd name="T72" fmla="*/ 8 w 303"/>
                    <a:gd name="T73" fmla="*/ 4 h 442"/>
                    <a:gd name="T74" fmla="*/ 6 w 303"/>
                    <a:gd name="T75" fmla="*/ 4 h 442"/>
                    <a:gd name="T76" fmla="*/ 6 w 303"/>
                    <a:gd name="T77" fmla="*/ 3 h 442"/>
                    <a:gd name="T78" fmla="*/ 5 w 303"/>
                    <a:gd name="T79" fmla="*/ 3 h 442"/>
                    <a:gd name="T80" fmla="*/ 5 w 303"/>
                    <a:gd name="T81" fmla="*/ 3 h 442"/>
                    <a:gd name="T82" fmla="*/ 5 w 303"/>
                    <a:gd name="T83" fmla="*/ 3 h 442"/>
                    <a:gd name="T84" fmla="*/ 5 w 303"/>
                    <a:gd name="T85" fmla="*/ 3 h 442"/>
                    <a:gd name="T86" fmla="*/ 6 w 303"/>
                    <a:gd name="T87" fmla="*/ 3 h 442"/>
                    <a:gd name="T88" fmla="*/ 6 w 303"/>
                    <a:gd name="T89" fmla="*/ 3 h 442"/>
                    <a:gd name="T90" fmla="*/ 7 w 303"/>
                    <a:gd name="T91" fmla="*/ 3 h 442"/>
                    <a:gd name="T92" fmla="*/ 6 w 303"/>
                    <a:gd name="T93" fmla="*/ 3 h 442"/>
                    <a:gd name="T94" fmla="*/ 6 w 303"/>
                    <a:gd name="T95" fmla="*/ 3 h 442"/>
                    <a:gd name="T96" fmla="*/ 6 w 303"/>
                    <a:gd name="T97" fmla="*/ 2 h 442"/>
                    <a:gd name="T98" fmla="*/ 6 w 303"/>
                    <a:gd name="T99" fmla="*/ 2 h 442"/>
                    <a:gd name="T100" fmla="*/ 5 w 303"/>
                    <a:gd name="T101" fmla="*/ 2 h 442"/>
                    <a:gd name="T102" fmla="*/ 5 w 303"/>
                    <a:gd name="T103" fmla="*/ 2 h 442"/>
                    <a:gd name="T104" fmla="*/ 4 w 303"/>
                    <a:gd name="T105" fmla="*/ 2 h 442"/>
                    <a:gd name="T106" fmla="*/ 4 w 303"/>
                    <a:gd name="T107" fmla="*/ 1 h 442"/>
                    <a:gd name="T108" fmla="*/ 4 w 303"/>
                    <a:gd name="T109" fmla="*/ 1 h 442"/>
                    <a:gd name="T110" fmla="*/ 5 w 303"/>
                    <a:gd name="T111" fmla="*/ 1 h 442"/>
                    <a:gd name="T112" fmla="*/ 5 w 303"/>
                    <a:gd name="T113" fmla="*/ 1 h 442"/>
                    <a:gd name="T114" fmla="*/ 4 w 303"/>
                    <a:gd name="T115" fmla="*/ 1 h 442"/>
                    <a:gd name="T116" fmla="*/ 2 w 303"/>
                    <a:gd name="T117" fmla="*/ 1 h 442"/>
                    <a:gd name="T118" fmla="*/ 2 w 303"/>
                    <a:gd name="T119" fmla="*/ 1 h 442"/>
                    <a:gd name="T120" fmla="*/ 2 w 303"/>
                    <a:gd name="T121" fmla="*/ 1 h 442"/>
                    <a:gd name="T122" fmla="*/ 2 w 303"/>
                    <a:gd name="T123" fmla="*/ 1 h 442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303"/>
                    <a:gd name="T187" fmla="*/ 0 h 442"/>
                    <a:gd name="T188" fmla="*/ 303 w 303"/>
                    <a:gd name="T189" fmla="*/ 442 h 442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303" h="442">
                      <a:moveTo>
                        <a:pt x="2" y="46"/>
                      </a:moveTo>
                      <a:lnTo>
                        <a:pt x="4" y="44"/>
                      </a:lnTo>
                      <a:lnTo>
                        <a:pt x="6" y="44"/>
                      </a:lnTo>
                      <a:lnTo>
                        <a:pt x="10" y="43"/>
                      </a:lnTo>
                      <a:lnTo>
                        <a:pt x="12" y="41"/>
                      </a:lnTo>
                      <a:lnTo>
                        <a:pt x="16" y="41"/>
                      </a:lnTo>
                      <a:lnTo>
                        <a:pt x="17" y="39"/>
                      </a:lnTo>
                      <a:lnTo>
                        <a:pt x="21" y="39"/>
                      </a:lnTo>
                      <a:lnTo>
                        <a:pt x="25" y="37"/>
                      </a:lnTo>
                      <a:lnTo>
                        <a:pt x="27" y="37"/>
                      </a:lnTo>
                      <a:lnTo>
                        <a:pt x="31" y="37"/>
                      </a:lnTo>
                      <a:lnTo>
                        <a:pt x="35" y="37"/>
                      </a:lnTo>
                      <a:lnTo>
                        <a:pt x="39" y="35"/>
                      </a:lnTo>
                      <a:lnTo>
                        <a:pt x="42" y="35"/>
                      </a:lnTo>
                      <a:lnTo>
                        <a:pt x="44" y="35"/>
                      </a:lnTo>
                      <a:lnTo>
                        <a:pt x="48" y="35"/>
                      </a:lnTo>
                      <a:lnTo>
                        <a:pt x="52" y="35"/>
                      </a:lnTo>
                      <a:lnTo>
                        <a:pt x="56" y="37"/>
                      </a:lnTo>
                      <a:lnTo>
                        <a:pt x="60" y="37"/>
                      </a:lnTo>
                      <a:lnTo>
                        <a:pt x="63" y="37"/>
                      </a:lnTo>
                      <a:lnTo>
                        <a:pt x="67" y="37"/>
                      </a:lnTo>
                      <a:lnTo>
                        <a:pt x="71" y="37"/>
                      </a:lnTo>
                      <a:lnTo>
                        <a:pt x="75" y="39"/>
                      </a:lnTo>
                      <a:lnTo>
                        <a:pt x="79" y="39"/>
                      </a:lnTo>
                      <a:lnTo>
                        <a:pt x="83" y="39"/>
                      </a:lnTo>
                      <a:lnTo>
                        <a:pt x="87" y="39"/>
                      </a:lnTo>
                      <a:lnTo>
                        <a:pt x="90" y="41"/>
                      </a:lnTo>
                      <a:lnTo>
                        <a:pt x="94" y="41"/>
                      </a:lnTo>
                      <a:lnTo>
                        <a:pt x="98" y="41"/>
                      </a:lnTo>
                      <a:lnTo>
                        <a:pt x="102" y="43"/>
                      </a:lnTo>
                      <a:lnTo>
                        <a:pt x="106" y="43"/>
                      </a:lnTo>
                      <a:lnTo>
                        <a:pt x="110" y="43"/>
                      </a:lnTo>
                      <a:lnTo>
                        <a:pt x="113" y="43"/>
                      </a:lnTo>
                      <a:lnTo>
                        <a:pt x="115" y="43"/>
                      </a:lnTo>
                      <a:lnTo>
                        <a:pt x="115" y="41"/>
                      </a:lnTo>
                      <a:lnTo>
                        <a:pt x="115" y="39"/>
                      </a:lnTo>
                      <a:lnTo>
                        <a:pt x="115" y="37"/>
                      </a:lnTo>
                      <a:lnTo>
                        <a:pt x="115" y="35"/>
                      </a:lnTo>
                      <a:lnTo>
                        <a:pt x="113" y="33"/>
                      </a:lnTo>
                      <a:lnTo>
                        <a:pt x="111" y="31"/>
                      </a:lnTo>
                      <a:lnTo>
                        <a:pt x="110" y="29"/>
                      </a:lnTo>
                      <a:lnTo>
                        <a:pt x="108" y="29"/>
                      </a:lnTo>
                      <a:lnTo>
                        <a:pt x="106" y="27"/>
                      </a:lnTo>
                      <a:lnTo>
                        <a:pt x="104" y="25"/>
                      </a:lnTo>
                      <a:lnTo>
                        <a:pt x="102" y="25"/>
                      </a:lnTo>
                      <a:lnTo>
                        <a:pt x="100" y="23"/>
                      </a:lnTo>
                      <a:lnTo>
                        <a:pt x="98" y="23"/>
                      </a:lnTo>
                      <a:lnTo>
                        <a:pt x="96" y="21"/>
                      </a:lnTo>
                      <a:lnTo>
                        <a:pt x="94" y="21"/>
                      </a:lnTo>
                      <a:lnTo>
                        <a:pt x="94" y="20"/>
                      </a:lnTo>
                      <a:lnTo>
                        <a:pt x="92" y="20"/>
                      </a:lnTo>
                      <a:lnTo>
                        <a:pt x="90" y="20"/>
                      </a:lnTo>
                      <a:lnTo>
                        <a:pt x="88" y="18"/>
                      </a:lnTo>
                      <a:lnTo>
                        <a:pt x="87" y="18"/>
                      </a:lnTo>
                      <a:lnTo>
                        <a:pt x="85" y="16"/>
                      </a:lnTo>
                      <a:lnTo>
                        <a:pt x="83" y="16"/>
                      </a:lnTo>
                      <a:lnTo>
                        <a:pt x="83" y="14"/>
                      </a:lnTo>
                      <a:lnTo>
                        <a:pt x="81" y="14"/>
                      </a:lnTo>
                      <a:lnTo>
                        <a:pt x="79" y="12"/>
                      </a:lnTo>
                      <a:lnTo>
                        <a:pt x="79" y="10"/>
                      </a:lnTo>
                      <a:lnTo>
                        <a:pt x="77" y="10"/>
                      </a:lnTo>
                      <a:lnTo>
                        <a:pt x="75" y="8"/>
                      </a:lnTo>
                      <a:lnTo>
                        <a:pt x="73" y="6"/>
                      </a:lnTo>
                      <a:lnTo>
                        <a:pt x="73" y="4"/>
                      </a:lnTo>
                      <a:lnTo>
                        <a:pt x="71" y="2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5" y="2"/>
                      </a:lnTo>
                      <a:lnTo>
                        <a:pt x="87" y="2"/>
                      </a:lnTo>
                      <a:lnTo>
                        <a:pt x="88" y="2"/>
                      </a:lnTo>
                      <a:lnTo>
                        <a:pt x="90" y="2"/>
                      </a:lnTo>
                      <a:lnTo>
                        <a:pt x="92" y="2"/>
                      </a:lnTo>
                      <a:lnTo>
                        <a:pt x="94" y="2"/>
                      </a:lnTo>
                      <a:lnTo>
                        <a:pt x="96" y="4"/>
                      </a:lnTo>
                      <a:lnTo>
                        <a:pt x="100" y="4"/>
                      </a:lnTo>
                      <a:lnTo>
                        <a:pt x="102" y="6"/>
                      </a:lnTo>
                      <a:lnTo>
                        <a:pt x="106" y="6"/>
                      </a:lnTo>
                      <a:lnTo>
                        <a:pt x="108" y="6"/>
                      </a:lnTo>
                      <a:lnTo>
                        <a:pt x="110" y="8"/>
                      </a:lnTo>
                      <a:lnTo>
                        <a:pt x="111" y="8"/>
                      </a:lnTo>
                      <a:lnTo>
                        <a:pt x="115" y="8"/>
                      </a:lnTo>
                      <a:lnTo>
                        <a:pt x="117" y="8"/>
                      </a:lnTo>
                      <a:lnTo>
                        <a:pt x="119" y="10"/>
                      </a:lnTo>
                      <a:lnTo>
                        <a:pt x="121" y="10"/>
                      </a:lnTo>
                      <a:lnTo>
                        <a:pt x="123" y="10"/>
                      </a:lnTo>
                      <a:lnTo>
                        <a:pt x="127" y="12"/>
                      </a:lnTo>
                      <a:lnTo>
                        <a:pt x="129" y="12"/>
                      </a:lnTo>
                      <a:lnTo>
                        <a:pt x="131" y="12"/>
                      </a:lnTo>
                      <a:lnTo>
                        <a:pt x="133" y="14"/>
                      </a:lnTo>
                      <a:lnTo>
                        <a:pt x="134" y="14"/>
                      </a:lnTo>
                      <a:lnTo>
                        <a:pt x="136" y="14"/>
                      </a:lnTo>
                      <a:lnTo>
                        <a:pt x="138" y="16"/>
                      </a:lnTo>
                      <a:lnTo>
                        <a:pt x="140" y="16"/>
                      </a:lnTo>
                      <a:lnTo>
                        <a:pt x="142" y="16"/>
                      </a:lnTo>
                      <a:lnTo>
                        <a:pt x="144" y="18"/>
                      </a:lnTo>
                      <a:lnTo>
                        <a:pt x="148" y="18"/>
                      </a:lnTo>
                      <a:lnTo>
                        <a:pt x="150" y="18"/>
                      </a:lnTo>
                      <a:lnTo>
                        <a:pt x="152" y="20"/>
                      </a:lnTo>
                      <a:lnTo>
                        <a:pt x="154" y="20"/>
                      </a:lnTo>
                      <a:lnTo>
                        <a:pt x="156" y="21"/>
                      </a:lnTo>
                      <a:lnTo>
                        <a:pt x="158" y="21"/>
                      </a:lnTo>
                      <a:lnTo>
                        <a:pt x="161" y="23"/>
                      </a:lnTo>
                      <a:lnTo>
                        <a:pt x="163" y="23"/>
                      </a:lnTo>
                      <a:lnTo>
                        <a:pt x="165" y="25"/>
                      </a:lnTo>
                      <a:lnTo>
                        <a:pt x="167" y="27"/>
                      </a:lnTo>
                      <a:lnTo>
                        <a:pt x="167" y="25"/>
                      </a:lnTo>
                      <a:lnTo>
                        <a:pt x="169" y="25"/>
                      </a:lnTo>
                      <a:lnTo>
                        <a:pt x="171" y="23"/>
                      </a:lnTo>
                      <a:lnTo>
                        <a:pt x="173" y="23"/>
                      </a:lnTo>
                      <a:lnTo>
                        <a:pt x="175" y="21"/>
                      </a:lnTo>
                      <a:lnTo>
                        <a:pt x="177" y="21"/>
                      </a:lnTo>
                      <a:lnTo>
                        <a:pt x="179" y="21"/>
                      </a:lnTo>
                      <a:lnTo>
                        <a:pt x="181" y="20"/>
                      </a:lnTo>
                      <a:lnTo>
                        <a:pt x="182" y="20"/>
                      </a:lnTo>
                      <a:lnTo>
                        <a:pt x="184" y="20"/>
                      </a:lnTo>
                      <a:lnTo>
                        <a:pt x="186" y="20"/>
                      </a:lnTo>
                      <a:lnTo>
                        <a:pt x="188" y="20"/>
                      </a:lnTo>
                      <a:lnTo>
                        <a:pt x="192" y="20"/>
                      </a:lnTo>
                      <a:lnTo>
                        <a:pt x="194" y="20"/>
                      </a:lnTo>
                      <a:lnTo>
                        <a:pt x="198" y="20"/>
                      </a:lnTo>
                      <a:lnTo>
                        <a:pt x="200" y="20"/>
                      </a:lnTo>
                      <a:lnTo>
                        <a:pt x="204" y="21"/>
                      </a:lnTo>
                      <a:lnTo>
                        <a:pt x="207" y="23"/>
                      </a:lnTo>
                      <a:lnTo>
                        <a:pt x="211" y="23"/>
                      </a:lnTo>
                      <a:lnTo>
                        <a:pt x="215" y="25"/>
                      </a:lnTo>
                      <a:lnTo>
                        <a:pt x="219" y="29"/>
                      </a:lnTo>
                      <a:lnTo>
                        <a:pt x="223" y="31"/>
                      </a:lnTo>
                      <a:lnTo>
                        <a:pt x="227" y="35"/>
                      </a:lnTo>
                      <a:lnTo>
                        <a:pt x="230" y="37"/>
                      </a:lnTo>
                      <a:lnTo>
                        <a:pt x="234" y="43"/>
                      </a:lnTo>
                      <a:lnTo>
                        <a:pt x="240" y="46"/>
                      </a:lnTo>
                      <a:lnTo>
                        <a:pt x="244" y="50"/>
                      </a:lnTo>
                      <a:lnTo>
                        <a:pt x="250" y="56"/>
                      </a:lnTo>
                      <a:lnTo>
                        <a:pt x="257" y="68"/>
                      </a:lnTo>
                      <a:lnTo>
                        <a:pt x="263" y="79"/>
                      </a:lnTo>
                      <a:lnTo>
                        <a:pt x="271" y="91"/>
                      </a:lnTo>
                      <a:lnTo>
                        <a:pt x="276" y="104"/>
                      </a:lnTo>
                      <a:lnTo>
                        <a:pt x="280" y="117"/>
                      </a:lnTo>
                      <a:lnTo>
                        <a:pt x="286" y="131"/>
                      </a:lnTo>
                      <a:lnTo>
                        <a:pt x="290" y="146"/>
                      </a:lnTo>
                      <a:lnTo>
                        <a:pt x="294" y="162"/>
                      </a:lnTo>
                      <a:lnTo>
                        <a:pt x="296" y="177"/>
                      </a:lnTo>
                      <a:lnTo>
                        <a:pt x="298" y="192"/>
                      </a:lnTo>
                      <a:lnTo>
                        <a:pt x="299" y="208"/>
                      </a:lnTo>
                      <a:lnTo>
                        <a:pt x="301" y="225"/>
                      </a:lnTo>
                      <a:lnTo>
                        <a:pt x="303" y="240"/>
                      </a:lnTo>
                      <a:lnTo>
                        <a:pt x="303" y="258"/>
                      </a:lnTo>
                      <a:lnTo>
                        <a:pt x="303" y="273"/>
                      </a:lnTo>
                      <a:lnTo>
                        <a:pt x="303" y="288"/>
                      </a:lnTo>
                      <a:lnTo>
                        <a:pt x="303" y="304"/>
                      </a:lnTo>
                      <a:lnTo>
                        <a:pt x="303" y="319"/>
                      </a:lnTo>
                      <a:lnTo>
                        <a:pt x="303" y="332"/>
                      </a:lnTo>
                      <a:lnTo>
                        <a:pt x="303" y="348"/>
                      </a:lnTo>
                      <a:lnTo>
                        <a:pt x="301" y="361"/>
                      </a:lnTo>
                      <a:lnTo>
                        <a:pt x="301" y="373"/>
                      </a:lnTo>
                      <a:lnTo>
                        <a:pt x="299" y="384"/>
                      </a:lnTo>
                      <a:lnTo>
                        <a:pt x="299" y="396"/>
                      </a:lnTo>
                      <a:lnTo>
                        <a:pt x="298" y="405"/>
                      </a:lnTo>
                      <a:lnTo>
                        <a:pt x="298" y="415"/>
                      </a:lnTo>
                      <a:lnTo>
                        <a:pt x="296" y="423"/>
                      </a:lnTo>
                      <a:lnTo>
                        <a:pt x="296" y="428"/>
                      </a:lnTo>
                      <a:lnTo>
                        <a:pt x="294" y="434"/>
                      </a:lnTo>
                      <a:lnTo>
                        <a:pt x="294" y="438"/>
                      </a:lnTo>
                      <a:lnTo>
                        <a:pt x="294" y="440"/>
                      </a:lnTo>
                      <a:lnTo>
                        <a:pt x="294" y="442"/>
                      </a:lnTo>
                      <a:lnTo>
                        <a:pt x="290" y="442"/>
                      </a:lnTo>
                      <a:lnTo>
                        <a:pt x="286" y="442"/>
                      </a:lnTo>
                      <a:lnTo>
                        <a:pt x="282" y="442"/>
                      </a:lnTo>
                      <a:lnTo>
                        <a:pt x="280" y="440"/>
                      </a:lnTo>
                      <a:lnTo>
                        <a:pt x="276" y="440"/>
                      </a:lnTo>
                      <a:lnTo>
                        <a:pt x="273" y="440"/>
                      </a:lnTo>
                      <a:lnTo>
                        <a:pt x="271" y="440"/>
                      </a:lnTo>
                      <a:lnTo>
                        <a:pt x="267" y="440"/>
                      </a:lnTo>
                      <a:lnTo>
                        <a:pt x="263" y="440"/>
                      </a:lnTo>
                      <a:lnTo>
                        <a:pt x="261" y="440"/>
                      </a:lnTo>
                      <a:lnTo>
                        <a:pt x="257" y="440"/>
                      </a:lnTo>
                      <a:lnTo>
                        <a:pt x="255" y="438"/>
                      </a:lnTo>
                      <a:lnTo>
                        <a:pt x="252" y="438"/>
                      </a:lnTo>
                      <a:lnTo>
                        <a:pt x="250" y="438"/>
                      </a:lnTo>
                      <a:lnTo>
                        <a:pt x="246" y="438"/>
                      </a:lnTo>
                      <a:lnTo>
                        <a:pt x="244" y="436"/>
                      </a:lnTo>
                      <a:lnTo>
                        <a:pt x="240" y="436"/>
                      </a:lnTo>
                      <a:lnTo>
                        <a:pt x="238" y="436"/>
                      </a:lnTo>
                      <a:lnTo>
                        <a:pt x="234" y="434"/>
                      </a:lnTo>
                      <a:lnTo>
                        <a:pt x="232" y="434"/>
                      </a:lnTo>
                      <a:lnTo>
                        <a:pt x="228" y="432"/>
                      </a:lnTo>
                      <a:lnTo>
                        <a:pt x="227" y="432"/>
                      </a:lnTo>
                      <a:lnTo>
                        <a:pt x="223" y="430"/>
                      </a:lnTo>
                      <a:lnTo>
                        <a:pt x="221" y="430"/>
                      </a:lnTo>
                      <a:lnTo>
                        <a:pt x="219" y="428"/>
                      </a:lnTo>
                      <a:lnTo>
                        <a:pt x="215" y="427"/>
                      </a:lnTo>
                      <a:lnTo>
                        <a:pt x="213" y="427"/>
                      </a:lnTo>
                      <a:lnTo>
                        <a:pt x="209" y="425"/>
                      </a:lnTo>
                      <a:lnTo>
                        <a:pt x="207" y="423"/>
                      </a:lnTo>
                      <a:lnTo>
                        <a:pt x="204" y="421"/>
                      </a:lnTo>
                      <a:lnTo>
                        <a:pt x="200" y="419"/>
                      </a:lnTo>
                      <a:lnTo>
                        <a:pt x="198" y="419"/>
                      </a:lnTo>
                      <a:lnTo>
                        <a:pt x="198" y="417"/>
                      </a:lnTo>
                      <a:lnTo>
                        <a:pt x="200" y="417"/>
                      </a:lnTo>
                      <a:lnTo>
                        <a:pt x="202" y="415"/>
                      </a:lnTo>
                      <a:lnTo>
                        <a:pt x="204" y="415"/>
                      </a:lnTo>
                      <a:lnTo>
                        <a:pt x="205" y="413"/>
                      </a:lnTo>
                      <a:lnTo>
                        <a:pt x="207" y="411"/>
                      </a:lnTo>
                      <a:lnTo>
                        <a:pt x="209" y="411"/>
                      </a:lnTo>
                      <a:lnTo>
                        <a:pt x="211" y="409"/>
                      </a:lnTo>
                      <a:lnTo>
                        <a:pt x="213" y="407"/>
                      </a:lnTo>
                      <a:lnTo>
                        <a:pt x="215" y="407"/>
                      </a:lnTo>
                      <a:lnTo>
                        <a:pt x="217" y="405"/>
                      </a:lnTo>
                      <a:lnTo>
                        <a:pt x="219" y="404"/>
                      </a:lnTo>
                      <a:lnTo>
                        <a:pt x="221" y="402"/>
                      </a:lnTo>
                      <a:lnTo>
                        <a:pt x="223" y="400"/>
                      </a:lnTo>
                      <a:lnTo>
                        <a:pt x="225" y="400"/>
                      </a:lnTo>
                      <a:lnTo>
                        <a:pt x="227" y="398"/>
                      </a:lnTo>
                      <a:lnTo>
                        <a:pt x="228" y="396"/>
                      </a:lnTo>
                      <a:lnTo>
                        <a:pt x="230" y="394"/>
                      </a:lnTo>
                      <a:lnTo>
                        <a:pt x="230" y="392"/>
                      </a:lnTo>
                      <a:lnTo>
                        <a:pt x="232" y="392"/>
                      </a:lnTo>
                      <a:lnTo>
                        <a:pt x="232" y="390"/>
                      </a:lnTo>
                      <a:lnTo>
                        <a:pt x="232" y="388"/>
                      </a:lnTo>
                      <a:lnTo>
                        <a:pt x="232" y="386"/>
                      </a:lnTo>
                      <a:lnTo>
                        <a:pt x="232" y="384"/>
                      </a:lnTo>
                      <a:lnTo>
                        <a:pt x="232" y="382"/>
                      </a:lnTo>
                      <a:lnTo>
                        <a:pt x="230" y="380"/>
                      </a:lnTo>
                      <a:lnTo>
                        <a:pt x="228" y="379"/>
                      </a:lnTo>
                      <a:lnTo>
                        <a:pt x="227" y="379"/>
                      </a:lnTo>
                      <a:lnTo>
                        <a:pt x="225" y="377"/>
                      </a:lnTo>
                      <a:lnTo>
                        <a:pt x="221" y="375"/>
                      </a:lnTo>
                      <a:lnTo>
                        <a:pt x="217" y="375"/>
                      </a:lnTo>
                      <a:lnTo>
                        <a:pt x="215" y="373"/>
                      </a:lnTo>
                      <a:lnTo>
                        <a:pt x="211" y="373"/>
                      </a:lnTo>
                      <a:lnTo>
                        <a:pt x="209" y="371"/>
                      </a:lnTo>
                      <a:lnTo>
                        <a:pt x="205" y="371"/>
                      </a:lnTo>
                      <a:lnTo>
                        <a:pt x="204" y="369"/>
                      </a:lnTo>
                      <a:lnTo>
                        <a:pt x="200" y="369"/>
                      </a:lnTo>
                      <a:lnTo>
                        <a:pt x="198" y="367"/>
                      </a:lnTo>
                      <a:lnTo>
                        <a:pt x="196" y="367"/>
                      </a:lnTo>
                      <a:lnTo>
                        <a:pt x="192" y="367"/>
                      </a:lnTo>
                      <a:lnTo>
                        <a:pt x="190" y="365"/>
                      </a:lnTo>
                      <a:lnTo>
                        <a:pt x="186" y="365"/>
                      </a:lnTo>
                      <a:lnTo>
                        <a:pt x="184" y="363"/>
                      </a:lnTo>
                      <a:lnTo>
                        <a:pt x="182" y="363"/>
                      </a:lnTo>
                      <a:lnTo>
                        <a:pt x="179" y="361"/>
                      </a:lnTo>
                      <a:lnTo>
                        <a:pt x="177" y="361"/>
                      </a:lnTo>
                      <a:lnTo>
                        <a:pt x="175" y="359"/>
                      </a:lnTo>
                      <a:lnTo>
                        <a:pt x="171" y="359"/>
                      </a:lnTo>
                      <a:lnTo>
                        <a:pt x="169" y="357"/>
                      </a:lnTo>
                      <a:lnTo>
                        <a:pt x="167" y="357"/>
                      </a:lnTo>
                      <a:lnTo>
                        <a:pt x="163" y="356"/>
                      </a:lnTo>
                      <a:lnTo>
                        <a:pt x="161" y="356"/>
                      </a:lnTo>
                      <a:lnTo>
                        <a:pt x="159" y="354"/>
                      </a:lnTo>
                      <a:lnTo>
                        <a:pt x="158" y="354"/>
                      </a:lnTo>
                      <a:lnTo>
                        <a:pt x="154" y="352"/>
                      </a:lnTo>
                      <a:lnTo>
                        <a:pt x="152" y="352"/>
                      </a:lnTo>
                      <a:lnTo>
                        <a:pt x="150" y="350"/>
                      </a:lnTo>
                      <a:lnTo>
                        <a:pt x="146" y="350"/>
                      </a:lnTo>
                      <a:lnTo>
                        <a:pt x="144" y="348"/>
                      </a:lnTo>
                      <a:lnTo>
                        <a:pt x="142" y="348"/>
                      </a:lnTo>
                      <a:lnTo>
                        <a:pt x="138" y="346"/>
                      </a:lnTo>
                      <a:lnTo>
                        <a:pt x="136" y="346"/>
                      </a:lnTo>
                      <a:lnTo>
                        <a:pt x="134" y="344"/>
                      </a:lnTo>
                      <a:lnTo>
                        <a:pt x="134" y="342"/>
                      </a:lnTo>
                      <a:lnTo>
                        <a:pt x="134" y="340"/>
                      </a:lnTo>
                      <a:lnTo>
                        <a:pt x="134" y="338"/>
                      </a:lnTo>
                      <a:lnTo>
                        <a:pt x="136" y="336"/>
                      </a:lnTo>
                      <a:lnTo>
                        <a:pt x="136" y="334"/>
                      </a:lnTo>
                      <a:lnTo>
                        <a:pt x="138" y="334"/>
                      </a:lnTo>
                      <a:lnTo>
                        <a:pt x="138" y="332"/>
                      </a:lnTo>
                      <a:lnTo>
                        <a:pt x="140" y="331"/>
                      </a:lnTo>
                      <a:lnTo>
                        <a:pt x="142" y="331"/>
                      </a:lnTo>
                      <a:lnTo>
                        <a:pt x="142" y="329"/>
                      </a:lnTo>
                      <a:lnTo>
                        <a:pt x="144" y="329"/>
                      </a:lnTo>
                      <a:lnTo>
                        <a:pt x="146" y="327"/>
                      </a:lnTo>
                      <a:lnTo>
                        <a:pt x="148" y="327"/>
                      </a:lnTo>
                      <a:lnTo>
                        <a:pt x="150" y="325"/>
                      </a:lnTo>
                      <a:lnTo>
                        <a:pt x="152" y="325"/>
                      </a:lnTo>
                      <a:lnTo>
                        <a:pt x="154" y="325"/>
                      </a:lnTo>
                      <a:lnTo>
                        <a:pt x="156" y="323"/>
                      </a:lnTo>
                      <a:lnTo>
                        <a:pt x="158" y="323"/>
                      </a:lnTo>
                      <a:lnTo>
                        <a:pt x="159" y="323"/>
                      </a:lnTo>
                      <a:lnTo>
                        <a:pt x="161" y="321"/>
                      </a:lnTo>
                      <a:lnTo>
                        <a:pt x="163" y="321"/>
                      </a:lnTo>
                      <a:lnTo>
                        <a:pt x="165" y="321"/>
                      </a:lnTo>
                      <a:lnTo>
                        <a:pt x="167" y="319"/>
                      </a:lnTo>
                      <a:lnTo>
                        <a:pt x="169" y="319"/>
                      </a:lnTo>
                      <a:lnTo>
                        <a:pt x="171" y="319"/>
                      </a:lnTo>
                      <a:lnTo>
                        <a:pt x="173" y="317"/>
                      </a:lnTo>
                      <a:lnTo>
                        <a:pt x="175" y="317"/>
                      </a:lnTo>
                      <a:lnTo>
                        <a:pt x="177" y="315"/>
                      </a:lnTo>
                      <a:lnTo>
                        <a:pt x="179" y="315"/>
                      </a:lnTo>
                      <a:lnTo>
                        <a:pt x="181" y="315"/>
                      </a:lnTo>
                      <a:lnTo>
                        <a:pt x="182" y="313"/>
                      </a:lnTo>
                      <a:lnTo>
                        <a:pt x="184" y="311"/>
                      </a:lnTo>
                      <a:lnTo>
                        <a:pt x="184" y="309"/>
                      </a:lnTo>
                      <a:lnTo>
                        <a:pt x="184" y="308"/>
                      </a:lnTo>
                      <a:lnTo>
                        <a:pt x="184" y="306"/>
                      </a:lnTo>
                      <a:lnTo>
                        <a:pt x="182" y="304"/>
                      </a:lnTo>
                      <a:lnTo>
                        <a:pt x="182" y="302"/>
                      </a:lnTo>
                      <a:lnTo>
                        <a:pt x="182" y="300"/>
                      </a:lnTo>
                      <a:lnTo>
                        <a:pt x="182" y="298"/>
                      </a:lnTo>
                      <a:lnTo>
                        <a:pt x="181" y="296"/>
                      </a:lnTo>
                      <a:lnTo>
                        <a:pt x="179" y="296"/>
                      </a:lnTo>
                      <a:lnTo>
                        <a:pt x="177" y="296"/>
                      </a:lnTo>
                      <a:lnTo>
                        <a:pt x="175" y="296"/>
                      </a:lnTo>
                      <a:lnTo>
                        <a:pt x="173" y="294"/>
                      </a:lnTo>
                      <a:lnTo>
                        <a:pt x="171" y="294"/>
                      </a:lnTo>
                      <a:lnTo>
                        <a:pt x="169" y="294"/>
                      </a:lnTo>
                      <a:lnTo>
                        <a:pt x="167" y="292"/>
                      </a:lnTo>
                      <a:lnTo>
                        <a:pt x="165" y="292"/>
                      </a:lnTo>
                      <a:lnTo>
                        <a:pt x="163" y="292"/>
                      </a:lnTo>
                      <a:lnTo>
                        <a:pt x="161" y="292"/>
                      </a:lnTo>
                      <a:lnTo>
                        <a:pt x="159" y="292"/>
                      </a:lnTo>
                      <a:lnTo>
                        <a:pt x="158" y="292"/>
                      </a:lnTo>
                      <a:lnTo>
                        <a:pt x="156" y="292"/>
                      </a:lnTo>
                      <a:lnTo>
                        <a:pt x="154" y="292"/>
                      </a:lnTo>
                      <a:lnTo>
                        <a:pt x="152" y="292"/>
                      </a:lnTo>
                      <a:lnTo>
                        <a:pt x="150" y="292"/>
                      </a:lnTo>
                      <a:lnTo>
                        <a:pt x="150" y="290"/>
                      </a:lnTo>
                      <a:lnTo>
                        <a:pt x="148" y="290"/>
                      </a:lnTo>
                      <a:lnTo>
                        <a:pt x="146" y="290"/>
                      </a:lnTo>
                      <a:lnTo>
                        <a:pt x="146" y="288"/>
                      </a:lnTo>
                      <a:lnTo>
                        <a:pt x="148" y="286"/>
                      </a:lnTo>
                      <a:lnTo>
                        <a:pt x="150" y="286"/>
                      </a:lnTo>
                      <a:lnTo>
                        <a:pt x="150" y="284"/>
                      </a:lnTo>
                      <a:lnTo>
                        <a:pt x="152" y="284"/>
                      </a:lnTo>
                      <a:lnTo>
                        <a:pt x="154" y="283"/>
                      </a:lnTo>
                      <a:lnTo>
                        <a:pt x="156" y="283"/>
                      </a:lnTo>
                      <a:lnTo>
                        <a:pt x="158" y="281"/>
                      </a:lnTo>
                      <a:lnTo>
                        <a:pt x="159" y="281"/>
                      </a:lnTo>
                      <a:lnTo>
                        <a:pt x="161" y="281"/>
                      </a:lnTo>
                      <a:lnTo>
                        <a:pt x="163" y="281"/>
                      </a:lnTo>
                      <a:lnTo>
                        <a:pt x="165" y="281"/>
                      </a:lnTo>
                      <a:lnTo>
                        <a:pt x="165" y="279"/>
                      </a:lnTo>
                      <a:lnTo>
                        <a:pt x="167" y="279"/>
                      </a:lnTo>
                      <a:lnTo>
                        <a:pt x="169" y="279"/>
                      </a:lnTo>
                      <a:lnTo>
                        <a:pt x="171" y="279"/>
                      </a:lnTo>
                      <a:lnTo>
                        <a:pt x="173" y="279"/>
                      </a:lnTo>
                      <a:lnTo>
                        <a:pt x="175" y="279"/>
                      </a:lnTo>
                      <a:lnTo>
                        <a:pt x="177" y="279"/>
                      </a:lnTo>
                      <a:lnTo>
                        <a:pt x="179" y="279"/>
                      </a:lnTo>
                      <a:lnTo>
                        <a:pt x="181" y="279"/>
                      </a:lnTo>
                      <a:lnTo>
                        <a:pt x="182" y="279"/>
                      </a:lnTo>
                      <a:lnTo>
                        <a:pt x="184" y="279"/>
                      </a:lnTo>
                      <a:lnTo>
                        <a:pt x="186" y="277"/>
                      </a:lnTo>
                      <a:lnTo>
                        <a:pt x="188" y="277"/>
                      </a:lnTo>
                      <a:lnTo>
                        <a:pt x="190" y="277"/>
                      </a:lnTo>
                      <a:lnTo>
                        <a:pt x="192" y="277"/>
                      </a:lnTo>
                      <a:lnTo>
                        <a:pt x="194" y="277"/>
                      </a:lnTo>
                      <a:lnTo>
                        <a:pt x="196" y="277"/>
                      </a:lnTo>
                      <a:lnTo>
                        <a:pt x="198" y="275"/>
                      </a:lnTo>
                      <a:lnTo>
                        <a:pt x="200" y="275"/>
                      </a:lnTo>
                      <a:lnTo>
                        <a:pt x="202" y="275"/>
                      </a:lnTo>
                      <a:lnTo>
                        <a:pt x="204" y="275"/>
                      </a:lnTo>
                      <a:lnTo>
                        <a:pt x="205" y="273"/>
                      </a:lnTo>
                      <a:lnTo>
                        <a:pt x="207" y="273"/>
                      </a:lnTo>
                      <a:lnTo>
                        <a:pt x="209" y="273"/>
                      </a:lnTo>
                      <a:lnTo>
                        <a:pt x="211" y="273"/>
                      </a:lnTo>
                      <a:lnTo>
                        <a:pt x="211" y="271"/>
                      </a:lnTo>
                      <a:lnTo>
                        <a:pt x="213" y="271"/>
                      </a:lnTo>
                      <a:lnTo>
                        <a:pt x="215" y="271"/>
                      </a:lnTo>
                      <a:lnTo>
                        <a:pt x="215" y="269"/>
                      </a:lnTo>
                      <a:lnTo>
                        <a:pt x="217" y="269"/>
                      </a:lnTo>
                      <a:lnTo>
                        <a:pt x="217" y="267"/>
                      </a:lnTo>
                      <a:lnTo>
                        <a:pt x="217" y="263"/>
                      </a:lnTo>
                      <a:lnTo>
                        <a:pt x="215" y="261"/>
                      </a:lnTo>
                      <a:lnTo>
                        <a:pt x="215" y="258"/>
                      </a:lnTo>
                      <a:lnTo>
                        <a:pt x="213" y="256"/>
                      </a:lnTo>
                      <a:lnTo>
                        <a:pt x="211" y="254"/>
                      </a:lnTo>
                      <a:lnTo>
                        <a:pt x="209" y="252"/>
                      </a:lnTo>
                      <a:lnTo>
                        <a:pt x="207" y="250"/>
                      </a:lnTo>
                      <a:lnTo>
                        <a:pt x="205" y="248"/>
                      </a:lnTo>
                      <a:lnTo>
                        <a:pt x="204" y="246"/>
                      </a:lnTo>
                      <a:lnTo>
                        <a:pt x="202" y="244"/>
                      </a:lnTo>
                      <a:lnTo>
                        <a:pt x="198" y="242"/>
                      </a:lnTo>
                      <a:lnTo>
                        <a:pt x="196" y="242"/>
                      </a:lnTo>
                      <a:lnTo>
                        <a:pt x="194" y="240"/>
                      </a:lnTo>
                      <a:lnTo>
                        <a:pt x="190" y="238"/>
                      </a:lnTo>
                      <a:lnTo>
                        <a:pt x="188" y="238"/>
                      </a:lnTo>
                      <a:lnTo>
                        <a:pt x="184" y="236"/>
                      </a:lnTo>
                      <a:lnTo>
                        <a:pt x="181" y="235"/>
                      </a:lnTo>
                      <a:lnTo>
                        <a:pt x="179" y="235"/>
                      </a:lnTo>
                      <a:lnTo>
                        <a:pt x="175" y="233"/>
                      </a:lnTo>
                      <a:lnTo>
                        <a:pt x="171" y="233"/>
                      </a:lnTo>
                      <a:lnTo>
                        <a:pt x="169" y="231"/>
                      </a:lnTo>
                      <a:lnTo>
                        <a:pt x="165" y="231"/>
                      </a:lnTo>
                      <a:lnTo>
                        <a:pt x="161" y="231"/>
                      </a:lnTo>
                      <a:lnTo>
                        <a:pt x="159" y="229"/>
                      </a:lnTo>
                      <a:lnTo>
                        <a:pt x="156" y="229"/>
                      </a:lnTo>
                      <a:lnTo>
                        <a:pt x="152" y="227"/>
                      </a:lnTo>
                      <a:lnTo>
                        <a:pt x="150" y="227"/>
                      </a:lnTo>
                      <a:lnTo>
                        <a:pt x="146" y="225"/>
                      </a:lnTo>
                      <a:lnTo>
                        <a:pt x="142" y="223"/>
                      </a:lnTo>
                      <a:lnTo>
                        <a:pt x="140" y="223"/>
                      </a:lnTo>
                      <a:lnTo>
                        <a:pt x="136" y="221"/>
                      </a:lnTo>
                      <a:lnTo>
                        <a:pt x="134" y="219"/>
                      </a:lnTo>
                      <a:lnTo>
                        <a:pt x="133" y="219"/>
                      </a:lnTo>
                      <a:lnTo>
                        <a:pt x="131" y="219"/>
                      </a:lnTo>
                      <a:lnTo>
                        <a:pt x="131" y="217"/>
                      </a:lnTo>
                      <a:lnTo>
                        <a:pt x="129" y="217"/>
                      </a:lnTo>
                      <a:lnTo>
                        <a:pt x="127" y="217"/>
                      </a:lnTo>
                      <a:lnTo>
                        <a:pt x="125" y="215"/>
                      </a:lnTo>
                      <a:lnTo>
                        <a:pt x="123" y="215"/>
                      </a:lnTo>
                      <a:lnTo>
                        <a:pt x="121" y="215"/>
                      </a:lnTo>
                      <a:lnTo>
                        <a:pt x="121" y="213"/>
                      </a:lnTo>
                      <a:lnTo>
                        <a:pt x="119" y="213"/>
                      </a:lnTo>
                      <a:lnTo>
                        <a:pt x="117" y="213"/>
                      </a:lnTo>
                      <a:lnTo>
                        <a:pt x="117" y="212"/>
                      </a:lnTo>
                      <a:lnTo>
                        <a:pt x="119" y="212"/>
                      </a:lnTo>
                      <a:lnTo>
                        <a:pt x="121" y="212"/>
                      </a:lnTo>
                      <a:lnTo>
                        <a:pt x="123" y="210"/>
                      </a:lnTo>
                      <a:lnTo>
                        <a:pt x="125" y="210"/>
                      </a:lnTo>
                      <a:lnTo>
                        <a:pt x="127" y="210"/>
                      </a:lnTo>
                      <a:lnTo>
                        <a:pt x="129" y="208"/>
                      </a:lnTo>
                      <a:lnTo>
                        <a:pt x="131" y="208"/>
                      </a:lnTo>
                      <a:lnTo>
                        <a:pt x="133" y="208"/>
                      </a:lnTo>
                      <a:lnTo>
                        <a:pt x="133" y="206"/>
                      </a:lnTo>
                      <a:lnTo>
                        <a:pt x="134" y="206"/>
                      </a:lnTo>
                      <a:lnTo>
                        <a:pt x="136" y="206"/>
                      </a:lnTo>
                      <a:lnTo>
                        <a:pt x="138" y="206"/>
                      </a:lnTo>
                      <a:lnTo>
                        <a:pt x="140" y="206"/>
                      </a:lnTo>
                      <a:lnTo>
                        <a:pt x="140" y="204"/>
                      </a:lnTo>
                      <a:lnTo>
                        <a:pt x="142" y="204"/>
                      </a:lnTo>
                      <a:lnTo>
                        <a:pt x="144" y="204"/>
                      </a:lnTo>
                      <a:lnTo>
                        <a:pt x="146" y="204"/>
                      </a:lnTo>
                      <a:lnTo>
                        <a:pt x="148" y="204"/>
                      </a:lnTo>
                      <a:lnTo>
                        <a:pt x="150" y="204"/>
                      </a:lnTo>
                      <a:lnTo>
                        <a:pt x="152" y="204"/>
                      </a:lnTo>
                      <a:lnTo>
                        <a:pt x="154" y="204"/>
                      </a:lnTo>
                      <a:lnTo>
                        <a:pt x="156" y="204"/>
                      </a:lnTo>
                      <a:lnTo>
                        <a:pt x="158" y="204"/>
                      </a:lnTo>
                      <a:lnTo>
                        <a:pt x="159" y="204"/>
                      </a:lnTo>
                      <a:lnTo>
                        <a:pt x="161" y="204"/>
                      </a:lnTo>
                      <a:lnTo>
                        <a:pt x="163" y="204"/>
                      </a:lnTo>
                      <a:lnTo>
                        <a:pt x="165" y="204"/>
                      </a:lnTo>
                      <a:lnTo>
                        <a:pt x="167" y="204"/>
                      </a:lnTo>
                      <a:lnTo>
                        <a:pt x="169" y="204"/>
                      </a:lnTo>
                      <a:lnTo>
                        <a:pt x="171" y="204"/>
                      </a:lnTo>
                      <a:lnTo>
                        <a:pt x="173" y="204"/>
                      </a:lnTo>
                      <a:lnTo>
                        <a:pt x="175" y="204"/>
                      </a:lnTo>
                      <a:lnTo>
                        <a:pt x="177" y="204"/>
                      </a:lnTo>
                      <a:lnTo>
                        <a:pt x="177" y="206"/>
                      </a:lnTo>
                      <a:lnTo>
                        <a:pt x="179" y="206"/>
                      </a:lnTo>
                      <a:lnTo>
                        <a:pt x="181" y="206"/>
                      </a:lnTo>
                      <a:lnTo>
                        <a:pt x="182" y="206"/>
                      </a:lnTo>
                      <a:lnTo>
                        <a:pt x="184" y="204"/>
                      </a:lnTo>
                      <a:lnTo>
                        <a:pt x="186" y="204"/>
                      </a:lnTo>
                      <a:lnTo>
                        <a:pt x="188" y="204"/>
                      </a:lnTo>
                      <a:lnTo>
                        <a:pt x="190" y="204"/>
                      </a:lnTo>
                      <a:lnTo>
                        <a:pt x="192" y="204"/>
                      </a:lnTo>
                      <a:lnTo>
                        <a:pt x="194" y="204"/>
                      </a:lnTo>
                      <a:lnTo>
                        <a:pt x="196" y="202"/>
                      </a:lnTo>
                      <a:lnTo>
                        <a:pt x="198" y="202"/>
                      </a:lnTo>
                      <a:lnTo>
                        <a:pt x="198" y="200"/>
                      </a:lnTo>
                      <a:lnTo>
                        <a:pt x="200" y="200"/>
                      </a:lnTo>
                      <a:lnTo>
                        <a:pt x="200" y="198"/>
                      </a:lnTo>
                      <a:lnTo>
                        <a:pt x="200" y="196"/>
                      </a:lnTo>
                      <a:lnTo>
                        <a:pt x="200" y="194"/>
                      </a:lnTo>
                      <a:lnTo>
                        <a:pt x="200" y="192"/>
                      </a:lnTo>
                      <a:lnTo>
                        <a:pt x="200" y="190"/>
                      </a:lnTo>
                      <a:lnTo>
                        <a:pt x="200" y="188"/>
                      </a:lnTo>
                      <a:lnTo>
                        <a:pt x="198" y="188"/>
                      </a:lnTo>
                      <a:lnTo>
                        <a:pt x="198" y="187"/>
                      </a:lnTo>
                      <a:lnTo>
                        <a:pt x="198" y="185"/>
                      </a:lnTo>
                      <a:lnTo>
                        <a:pt x="196" y="183"/>
                      </a:lnTo>
                      <a:lnTo>
                        <a:pt x="196" y="181"/>
                      </a:lnTo>
                      <a:lnTo>
                        <a:pt x="194" y="181"/>
                      </a:lnTo>
                      <a:lnTo>
                        <a:pt x="194" y="179"/>
                      </a:lnTo>
                      <a:lnTo>
                        <a:pt x="194" y="177"/>
                      </a:lnTo>
                      <a:lnTo>
                        <a:pt x="192" y="177"/>
                      </a:lnTo>
                      <a:lnTo>
                        <a:pt x="192" y="175"/>
                      </a:lnTo>
                      <a:lnTo>
                        <a:pt x="190" y="175"/>
                      </a:lnTo>
                      <a:lnTo>
                        <a:pt x="190" y="173"/>
                      </a:lnTo>
                      <a:lnTo>
                        <a:pt x="188" y="173"/>
                      </a:lnTo>
                      <a:lnTo>
                        <a:pt x="188" y="171"/>
                      </a:lnTo>
                      <a:lnTo>
                        <a:pt x="188" y="169"/>
                      </a:lnTo>
                      <a:lnTo>
                        <a:pt x="188" y="167"/>
                      </a:lnTo>
                      <a:lnTo>
                        <a:pt x="190" y="167"/>
                      </a:lnTo>
                      <a:lnTo>
                        <a:pt x="190" y="165"/>
                      </a:lnTo>
                      <a:lnTo>
                        <a:pt x="192" y="164"/>
                      </a:lnTo>
                      <a:lnTo>
                        <a:pt x="192" y="162"/>
                      </a:lnTo>
                      <a:lnTo>
                        <a:pt x="194" y="162"/>
                      </a:lnTo>
                      <a:lnTo>
                        <a:pt x="194" y="160"/>
                      </a:lnTo>
                      <a:lnTo>
                        <a:pt x="194" y="158"/>
                      </a:lnTo>
                      <a:lnTo>
                        <a:pt x="192" y="156"/>
                      </a:lnTo>
                      <a:lnTo>
                        <a:pt x="192" y="154"/>
                      </a:lnTo>
                      <a:lnTo>
                        <a:pt x="190" y="152"/>
                      </a:lnTo>
                      <a:lnTo>
                        <a:pt x="190" y="150"/>
                      </a:lnTo>
                      <a:lnTo>
                        <a:pt x="188" y="150"/>
                      </a:lnTo>
                      <a:lnTo>
                        <a:pt x="188" y="148"/>
                      </a:lnTo>
                      <a:lnTo>
                        <a:pt x="186" y="146"/>
                      </a:lnTo>
                      <a:lnTo>
                        <a:pt x="184" y="144"/>
                      </a:lnTo>
                      <a:lnTo>
                        <a:pt x="184" y="142"/>
                      </a:lnTo>
                      <a:lnTo>
                        <a:pt x="182" y="142"/>
                      </a:lnTo>
                      <a:lnTo>
                        <a:pt x="182" y="140"/>
                      </a:lnTo>
                      <a:lnTo>
                        <a:pt x="181" y="140"/>
                      </a:lnTo>
                      <a:lnTo>
                        <a:pt x="179" y="139"/>
                      </a:lnTo>
                      <a:lnTo>
                        <a:pt x="177" y="139"/>
                      </a:lnTo>
                      <a:lnTo>
                        <a:pt x="173" y="137"/>
                      </a:lnTo>
                      <a:lnTo>
                        <a:pt x="171" y="137"/>
                      </a:lnTo>
                      <a:lnTo>
                        <a:pt x="167" y="135"/>
                      </a:lnTo>
                      <a:lnTo>
                        <a:pt x="165" y="135"/>
                      </a:lnTo>
                      <a:lnTo>
                        <a:pt x="161" y="135"/>
                      </a:lnTo>
                      <a:lnTo>
                        <a:pt x="158" y="133"/>
                      </a:lnTo>
                      <a:lnTo>
                        <a:pt x="156" y="133"/>
                      </a:lnTo>
                      <a:lnTo>
                        <a:pt x="152" y="133"/>
                      </a:lnTo>
                      <a:lnTo>
                        <a:pt x="150" y="133"/>
                      </a:lnTo>
                      <a:lnTo>
                        <a:pt x="146" y="133"/>
                      </a:lnTo>
                      <a:lnTo>
                        <a:pt x="142" y="131"/>
                      </a:lnTo>
                      <a:lnTo>
                        <a:pt x="140" y="131"/>
                      </a:lnTo>
                      <a:lnTo>
                        <a:pt x="136" y="131"/>
                      </a:lnTo>
                      <a:lnTo>
                        <a:pt x="133" y="131"/>
                      </a:lnTo>
                      <a:lnTo>
                        <a:pt x="131" y="131"/>
                      </a:lnTo>
                      <a:lnTo>
                        <a:pt x="127" y="131"/>
                      </a:lnTo>
                      <a:lnTo>
                        <a:pt x="123" y="131"/>
                      </a:lnTo>
                      <a:lnTo>
                        <a:pt x="121" y="129"/>
                      </a:lnTo>
                      <a:lnTo>
                        <a:pt x="117" y="129"/>
                      </a:lnTo>
                      <a:lnTo>
                        <a:pt x="115" y="129"/>
                      </a:lnTo>
                      <a:lnTo>
                        <a:pt x="111" y="129"/>
                      </a:lnTo>
                      <a:lnTo>
                        <a:pt x="108" y="127"/>
                      </a:lnTo>
                      <a:lnTo>
                        <a:pt x="106" y="127"/>
                      </a:lnTo>
                      <a:lnTo>
                        <a:pt x="102" y="125"/>
                      </a:lnTo>
                      <a:lnTo>
                        <a:pt x="100" y="125"/>
                      </a:lnTo>
                      <a:lnTo>
                        <a:pt x="96" y="123"/>
                      </a:lnTo>
                      <a:lnTo>
                        <a:pt x="94" y="123"/>
                      </a:lnTo>
                      <a:lnTo>
                        <a:pt x="92" y="121"/>
                      </a:lnTo>
                      <a:lnTo>
                        <a:pt x="88" y="119"/>
                      </a:lnTo>
                      <a:lnTo>
                        <a:pt x="87" y="117"/>
                      </a:lnTo>
                      <a:lnTo>
                        <a:pt x="83" y="116"/>
                      </a:lnTo>
                      <a:lnTo>
                        <a:pt x="81" y="114"/>
                      </a:lnTo>
                      <a:lnTo>
                        <a:pt x="83" y="114"/>
                      </a:lnTo>
                      <a:lnTo>
                        <a:pt x="83" y="112"/>
                      </a:lnTo>
                      <a:lnTo>
                        <a:pt x="85" y="112"/>
                      </a:lnTo>
                      <a:lnTo>
                        <a:pt x="87" y="112"/>
                      </a:lnTo>
                      <a:lnTo>
                        <a:pt x="88" y="112"/>
                      </a:lnTo>
                      <a:lnTo>
                        <a:pt x="90" y="110"/>
                      </a:lnTo>
                      <a:lnTo>
                        <a:pt x="92" y="110"/>
                      </a:lnTo>
                      <a:lnTo>
                        <a:pt x="94" y="110"/>
                      </a:lnTo>
                      <a:lnTo>
                        <a:pt x="96" y="110"/>
                      </a:lnTo>
                      <a:lnTo>
                        <a:pt x="98" y="108"/>
                      </a:lnTo>
                      <a:lnTo>
                        <a:pt x="100" y="108"/>
                      </a:lnTo>
                      <a:lnTo>
                        <a:pt x="102" y="108"/>
                      </a:lnTo>
                      <a:lnTo>
                        <a:pt x="104" y="108"/>
                      </a:lnTo>
                      <a:lnTo>
                        <a:pt x="106" y="106"/>
                      </a:lnTo>
                      <a:lnTo>
                        <a:pt x="108" y="106"/>
                      </a:lnTo>
                      <a:lnTo>
                        <a:pt x="110" y="106"/>
                      </a:lnTo>
                      <a:lnTo>
                        <a:pt x="111" y="106"/>
                      </a:lnTo>
                      <a:lnTo>
                        <a:pt x="113" y="104"/>
                      </a:lnTo>
                      <a:lnTo>
                        <a:pt x="115" y="104"/>
                      </a:lnTo>
                      <a:lnTo>
                        <a:pt x="117" y="102"/>
                      </a:lnTo>
                      <a:lnTo>
                        <a:pt x="119" y="102"/>
                      </a:lnTo>
                      <a:lnTo>
                        <a:pt x="119" y="100"/>
                      </a:lnTo>
                      <a:lnTo>
                        <a:pt x="121" y="100"/>
                      </a:lnTo>
                      <a:lnTo>
                        <a:pt x="121" y="98"/>
                      </a:lnTo>
                      <a:lnTo>
                        <a:pt x="123" y="98"/>
                      </a:lnTo>
                      <a:lnTo>
                        <a:pt x="123" y="96"/>
                      </a:lnTo>
                      <a:lnTo>
                        <a:pt x="123" y="94"/>
                      </a:lnTo>
                      <a:lnTo>
                        <a:pt x="125" y="94"/>
                      </a:lnTo>
                      <a:lnTo>
                        <a:pt x="125" y="92"/>
                      </a:lnTo>
                      <a:lnTo>
                        <a:pt x="123" y="92"/>
                      </a:lnTo>
                      <a:lnTo>
                        <a:pt x="123" y="91"/>
                      </a:lnTo>
                      <a:lnTo>
                        <a:pt x="123" y="89"/>
                      </a:lnTo>
                      <a:lnTo>
                        <a:pt x="121" y="89"/>
                      </a:lnTo>
                      <a:lnTo>
                        <a:pt x="121" y="87"/>
                      </a:lnTo>
                      <a:lnTo>
                        <a:pt x="119" y="85"/>
                      </a:lnTo>
                      <a:lnTo>
                        <a:pt x="117" y="83"/>
                      </a:lnTo>
                      <a:lnTo>
                        <a:pt x="115" y="83"/>
                      </a:lnTo>
                      <a:lnTo>
                        <a:pt x="115" y="81"/>
                      </a:lnTo>
                      <a:lnTo>
                        <a:pt x="113" y="81"/>
                      </a:lnTo>
                      <a:lnTo>
                        <a:pt x="111" y="79"/>
                      </a:lnTo>
                      <a:lnTo>
                        <a:pt x="110" y="79"/>
                      </a:lnTo>
                      <a:lnTo>
                        <a:pt x="106" y="77"/>
                      </a:lnTo>
                      <a:lnTo>
                        <a:pt x="104" y="75"/>
                      </a:lnTo>
                      <a:lnTo>
                        <a:pt x="102" y="75"/>
                      </a:lnTo>
                      <a:lnTo>
                        <a:pt x="98" y="73"/>
                      </a:lnTo>
                      <a:lnTo>
                        <a:pt x="96" y="73"/>
                      </a:lnTo>
                      <a:lnTo>
                        <a:pt x="92" y="71"/>
                      </a:lnTo>
                      <a:lnTo>
                        <a:pt x="90" y="71"/>
                      </a:lnTo>
                      <a:lnTo>
                        <a:pt x="87" y="69"/>
                      </a:lnTo>
                      <a:lnTo>
                        <a:pt x="85" y="69"/>
                      </a:lnTo>
                      <a:lnTo>
                        <a:pt x="81" y="69"/>
                      </a:lnTo>
                      <a:lnTo>
                        <a:pt x="79" y="68"/>
                      </a:lnTo>
                      <a:lnTo>
                        <a:pt x="75" y="68"/>
                      </a:lnTo>
                      <a:lnTo>
                        <a:pt x="73" y="68"/>
                      </a:lnTo>
                      <a:lnTo>
                        <a:pt x="69" y="66"/>
                      </a:lnTo>
                      <a:lnTo>
                        <a:pt x="67" y="66"/>
                      </a:lnTo>
                      <a:lnTo>
                        <a:pt x="63" y="66"/>
                      </a:lnTo>
                      <a:lnTo>
                        <a:pt x="62" y="64"/>
                      </a:lnTo>
                      <a:lnTo>
                        <a:pt x="58" y="64"/>
                      </a:lnTo>
                      <a:lnTo>
                        <a:pt x="54" y="64"/>
                      </a:lnTo>
                      <a:lnTo>
                        <a:pt x="52" y="62"/>
                      </a:lnTo>
                      <a:lnTo>
                        <a:pt x="48" y="62"/>
                      </a:lnTo>
                      <a:lnTo>
                        <a:pt x="46" y="62"/>
                      </a:lnTo>
                      <a:lnTo>
                        <a:pt x="42" y="62"/>
                      </a:lnTo>
                      <a:lnTo>
                        <a:pt x="40" y="60"/>
                      </a:lnTo>
                      <a:lnTo>
                        <a:pt x="37" y="60"/>
                      </a:lnTo>
                      <a:lnTo>
                        <a:pt x="35" y="60"/>
                      </a:lnTo>
                      <a:lnTo>
                        <a:pt x="31" y="60"/>
                      </a:lnTo>
                      <a:lnTo>
                        <a:pt x="29" y="58"/>
                      </a:lnTo>
                      <a:lnTo>
                        <a:pt x="25" y="58"/>
                      </a:lnTo>
                      <a:lnTo>
                        <a:pt x="23" y="58"/>
                      </a:lnTo>
                      <a:lnTo>
                        <a:pt x="19" y="58"/>
                      </a:lnTo>
                      <a:lnTo>
                        <a:pt x="17" y="56"/>
                      </a:lnTo>
                      <a:lnTo>
                        <a:pt x="16" y="56"/>
                      </a:lnTo>
                      <a:lnTo>
                        <a:pt x="14" y="56"/>
                      </a:lnTo>
                      <a:lnTo>
                        <a:pt x="12" y="56"/>
                      </a:lnTo>
                      <a:lnTo>
                        <a:pt x="12" y="54"/>
                      </a:lnTo>
                      <a:lnTo>
                        <a:pt x="10" y="54"/>
                      </a:lnTo>
                      <a:lnTo>
                        <a:pt x="8" y="54"/>
                      </a:lnTo>
                      <a:lnTo>
                        <a:pt x="6" y="54"/>
                      </a:lnTo>
                      <a:lnTo>
                        <a:pt x="6" y="52"/>
                      </a:lnTo>
                      <a:lnTo>
                        <a:pt x="4" y="52"/>
                      </a:lnTo>
                      <a:lnTo>
                        <a:pt x="2" y="52"/>
                      </a:lnTo>
                      <a:lnTo>
                        <a:pt x="2" y="50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2" y="46"/>
                      </a:lnTo>
                      <a:close/>
                    </a:path>
                  </a:pathLst>
                </a:custGeom>
                <a:solidFill>
                  <a:srgbClr val="D6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22" name="Freeform 76"/>
                <p:cNvSpPr>
                  <a:spLocks noChangeAspect="1"/>
                </p:cNvSpPr>
                <p:nvPr/>
              </p:nvSpPr>
              <p:spPr bwMode="auto">
                <a:xfrm>
                  <a:off x="931" y="3217"/>
                  <a:ext cx="220" cy="301"/>
                </a:xfrm>
                <a:custGeom>
                  <a:avLst/>
                  <a:gdLst>
                    <a:gd name="T0" fmla="*/ 2 w 291"/>
                    <a:gd name="T1" fmla="*/ 1 h 430"/>
                    <a:gd name="T2" fmla="*/ 2 w 291"/>
                    <a:gd name="T3" fmla="*/ 1 h 430"/>
                    <a:gd name="T4" fmla="*/ 4 w 291"/>
                    <a:gd name="T5" fmla="*/ 1 h 430"/>
                    <a:gd name="T6" fmla="*/ 4 w 291"/>
                    <a:gd name="T7" fmla="*/ 1 h 430"/>
                    <a:gd name="T8" fmla="*/ 4 w 291"/>
                    <a:gd name="T9" fmla="*/ 1 h 430"/>
                    <a:gd name="T10" fmla="*/ 3 w 291"/>
                    <a:gd name="T11" fmla="*/ 1 h 430"/>
                    <a:gd name="T12" fmla="*/ 3 w 291"/>
                    <a:gd name="T13" fmla="*/ 0 h 430"/>
                    <a:gd name="T14" fmla="*/ 4 w 291"/>
                    <a:gd name="T15" fmla="*/ 1 h 430"/>
                    <a:gd name="T16" fmla="*/ 5 w 291"/>
                    <a:gd name="T17" fmla="*/ 1 h 430"/>
                    <a:gd name="T18" fmla="*/ 5 w 291"/>
                    <a:gd name="T19" fmla="*/ 1 h 430"/>
                    <a:gd name="T20" fmla="*/ 5 w 291"/>
                    <a:gd name="T21" fmla="*/ 1 h 430"/>
                    <a:gd name="T22" fmla="*/ 6 w 291"/>
                    <a:gd name="T23" fmla="*/ 1 h 430"/>
                    <a:gd name="T24" fmla="*/ 6 w 291"/>
                    <a:gd name="T25" fmla="*/ 1 h 430"/>
                    <a:gd name="T26" fmla="*/ 8 w 291"/>
                    <a:gd name="T27" fmla="*/ 1 h 430"/>
                    <a:gd name="T28" fmla="*/ 10 w 291"/>
                    <a:gd name="T29" fmla="*/ 3 h 430"/>
                    <a:gd name="T30" fmla="*/ 10 w 291"/>
                    <a:gd name="T31" fmla="*/ 5 h 430"/>
                    <a:gd name="T32" fmla="*/ 10 w 291"/>
                    <a:gd name="T33" fmla="*/ 6 h 430"/>
                    <a:gd name="T34" fmla="*/ 8 w 291"/>
                    <a:gd name="T35" fmla="*/ 6 h 430"/>
                    <a:gd name="T36" fmla="*/ 8 w 291"/>
                    <a:gd name="T37" fmla="*/ 6 h 430"/>
                    <a:gd name="T38" fmla="*/ 6 w 291"/>
                    <a:gd name="T39" fmla="*/ 6 h 430"/>
                    <a:gd name="T40" fmla="*/ 8 w 291"/>
                    <a:gd name="T41" fmla="*/ 6 h 430"/>
                    <a:gd name="T42" fmla="*/ 8 w 291"/>
                    <a:gd name="T43" fmla="*/ 5 h 430"/>
                    <a:gd name="T44" fmla="*/ 8 w 291"/>
                    <a:gd name="T45" fmla="*/ 5 h 430"/>
                    <a:gd name="T46" fmla="*/ 6 w 291"/>
                    <a:gd name="T47" fmla="*/ 5 h 430"/>
                    <a:gd name="T48" fmla="*/ 6 w 291"/>
                    <a:gd name="T49" fmla="*/ 5 h 430"/>
                    <a:gd name="T50" fmla="*/ 5 w 291"/>
                    <a:gd name="T51" fmla="*/ 5 h 430"/>
                    <a:gd name="T52" fmla="*/ 5 w 291"/>
                    <a:gd name="T53" fmla="*/ 4 h 430"/>
                    <a:gd name="T54" fmla="*/ 6 w 291"/>
                    <a:gd name="T55" fmla="*/ 4 h 430"/>
                    <a:gd name="T56" fmla="*/ 6 w 291"/>
                    <a:gd name="T57" fmla="*/ 4 h 430"/>
                    <a:gd name="T58" fmla="*/ 6 w 291"/>
                    <a:gd name="T59" fmla="*/ 4 h 430"/>
                    <a:gd name="T60" fmla="*/ 6 w 291"/>
                    <a:gd name="T61" fmla="*/ 4 h 430"/>
                    <a:gd name="T62" fmla="*/ 6 w 291"/>
                    <a:gd name="T63" fmla="*/ 4 h 430"/>
                    <a:gd name="T64" fmla="*/ 5 w 291"/>
                    <a:gd name="T65" fmla="*/ 4 h 430"/>
                    <a:gd name="T66" fmla="*/ 6 w 291"/>
                    <a:gd name="T67" fmla="*/ 4 h 430"/>
                    <a:gd name="T68" fmla="*/ 6 w 291"/>
                    <a:gd name="T69" fmla="*/ 4 h 430"/>
                    <a:gd name="T70" fmla="*/ 6 w 291"/>
                    <a:gd name="T71" fmla="*/ 4 h 430"/>
                    <a:gd name="T72" fmla="*/ 8 w 291"/>
                    <a:gd name="T73" fmla="*/ 4 h 430"/>
                    <a:gd name="T74" fmla="*/ 8 w 291"/>
                    <a:gd name="T75" fmla="*/ 4 h 430"/>
                    <a:gd name="T76" fmla="*/ 6 w 291"/>
                    <a:gd name="T77" fmla="*/ 3 h 430"/>
                    <a:gd name="T78" fmla="*/ 6 w 291"/>
                    <a:gd name="T79" fmla="*/ 3 h 430"/>
                    <a:gd name="T80" fmla="*/ 5 w 291"/>
                    <a:gd name="T81" fmla="*/ 3 h 430"/>
                    <a:gd name="T82" fmla="*/ 5 w 291"/>
                    <a:gd name="T83" fmla="*/ 3 h 430"/>
                    <a:gd name="T84" fmla="*/ 5 w 291"/>
                    <a:gd name="T85" fmla="*/ 3 h 430"/>
                    <a:gd name="T86" fmla="*/ 6 w 291"/>
                    <a:gd name="T87" fmla="*/ 3 h 430"/>
                    <a:gd name="T88" fmla="*/ 6 w 291"/>
                    <a:gd name="T89" fmla="*/ 3 h 430"/>
                    <a:gd name="T90" fmla="*/ 6 w 291"/>
                    <a:gd name="T91" fmla="*/ 3 h 430"/>
                    <a:gd name="T92" fmla="*/ 6 w 291"/>
                    <a:gd name="T93" fmla="*/ 3 h 430"/>
                    <a:gd name="T94" fmla="*/ 6 w 291"/>
                    <a:gd name="T95" fmla="*/ 3 h 430"/>
                    <a:gd name="T96" fmla="*/ 6 w 291"/>
                    <a:gd name="T97" fmla="*/ 2 h 430"/>
                    <a:gd name="T98" fmla="*/ 6 w 291"/>
                    <a:gd name="T99" fmla="*/ 2 h 430"/>
                    <a:gd name="T100" fmla="*/ 6 w 291"/>
                    <a:gd name="T101" fmla="*/ 2 h 430"/>
                    <a:gd name="T102" fmla="*/ 5 w 291"/>
                    <a:gd name="T103" fmla="*/ 2 h 430"/>
                    <a:gd name="T104" fmla="*/ 4 w 291"/>
                    <a:gd name="T105" fmla="*/ 2 h 430"/>
                    <a:gd name="T106" fmla="*/ 3 w 291"/>
                    <a:gd name="T107" fmla="*/ 1 h 430"/>
                    <a:gd name="T108" fmla="*/ 4 w 291"/>
                    <a:gd name="T109" fmla="*/ 1 h 430"/>
                    <a:gd name="T110" fmla="*/ 5 w 291"/>
                    <a:gd name="T111" fmla="*/ 1 h 430"/>
                    <a:gd name="T112" fmla="*/ 5 w 291"/>
                    <a:gd name="T113" fmla="*/ 1 h 430"/>
                    <a:gd name="T114" fmla="*/ 4 w 291"/>
                    <a:gd name="T115" fmla="*/ 1 h 430"/>
                    <a:gd name="T116" fmla="*/ 3 w 291"/>
                    <a:gd name="T117" fmla="*/ 1 h 430"/>
                    <a:gd name="T118" fmla="*/ 2 w 291"/>
                    <a:gd name="T119" fmla="*/ 1 h 430"/>
                    <a:gd name="T120" fmla="*/ 2 w 291"/>
                    <a:gd name="T121" fmla="*/ 1 h 430"/>
                    <a:gd name="T122" fmla="*/ 2 w 291"/>
                    <a:gd name="T123" fmla="*/ 1 h 430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91"/>
                    <a:gd name="T187" fmla="*/ 0 h 430"/>
                    <a:gd name="T188" fmla="*/ 291 w 291"/>
                    <a:gd name="T189" fmla="*/ 430 h 430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91" h="430">
                      <a:moveTo>
                        <a:pt x="0" y="42"/>
                      </a:moveTo>
                      <a:lnTo>
                        <a:pt x="2" y="40"/>
                      </a:lnTo>
                      <a:lnTo>
                        <a:pt x="5" y="40"/>
                      </a:lnTo>
                      <a:lnTo>
                        <a:pt x="7" y="39"/>
                      </a:lnTo>
                      <a:lnTo>
                        <a:pt x="11" y="37"/>
                      </a:lnTo>
                      <a:lnTo>
                        <a:pt x="13" y="37"/>
                      </a:lnTo>
                      <a:lnTo>
                        <a:pt x="17" y="37"/>
                      </a:lnTo>
                      <a:lnTo>
                        <a:pt x="19" y="35"/>
                      </a:lnTo>
                      <a:lnTo>
                        <a:pt x="23" y="35"/>
                      </a:lnTo>
                      <a:lnTo>
                        <a:pt x="27" y="35"/>
                      </a:lnTo>
                      <a:lnTo>
                        <a:pt x="30" y="35"/>
                      </a:lnTo>
                      <a:lnTo>
                        <a:pt x="32" y="35"/>
                      </a:lnTo>
                      <a:lnTo>
                        <a:pt x="36" y="35"/>
                      </a:lnTo>
                      <a:lnTo>
                        <a:pt x="40" y="35"/>
                      </a:lnTo>
                      <a:lnTo>
                        <a:pt x="44" y="35"/>
                      </a:lnTo>
                      <a:lnTo>
                        <a:pt x="48" y="35"/>
                      </a:lnTo>
                      <a:lnTo>
                        <a:pt x="51" y="35"/>
                      </a:lnTo>
                      <a:lnTo>
                        <a:pt x="55" y="35"/>
                      </a:lnTo>
                      <a:lnTo>
                        <a:pt x="59" y="37"/>
                      </a:lnTo>
                      <a:lnTo>
                        <a:pt x="63" y="37"/>
                      </a:lnTo>
                      <a:lnTo>
                        <a:pt x="67" y="37"/>
                      </a:lnTo>
                      <a:lnTo>
                        <a:pt x="71" y="39"/>
                      </a:lnTo>
                      <a:lnTo>
                        <a:pt x="75" y="39"/>
                      </a:lnTo>
                      <a:lnTo>
                        <a:pt x="78" y="39"/>
                      </a:lnTo>
                      <a:lnTo>
                        <a:pt x="84" y="40"/>
                      </a:lnTo>
                      <a:lnTo>
                        <a:pt x="88" y="40"/>
                      </a:lnTo>
                      <a:lnTo>
                        <a:pt x="92" y="40"/>
                      </a:lnTo>
                      <a:lnTo>
                        <a:pt x="96" y="42"/>
                      </a:lnTo>
                      <a:lnTo>
                        <a:pt x="99" y="42"/>
                      </a:lnTo>
                      <a:lnTo>
                        <a:pt x="103" y="42"/>
                      </a:lnTo>
                      <a:lnTo>
                        <a:pt x="107" y="44"/>
                      </a:lnTo>
                      <a:lnTo>
                        <a:pt x="111" y="44"/>
                      </a:lnTo>
                      <a:lnTo>
                        <a:pt x="115" y="44"/>
                      </a:lnTo>
                      <a:lnTo>
                        <a:pt x="117" y="42"/>
                      </a:lnTo>
                      <a:lnTo>
                        <a:pt x="117" y="40"/>
                      </a:lnTo>
                      <a:lnTo>
                        <a:pt x="117" y="39"/>
                      </a:lnTo>
                      <a:lnTo>
                        <a:pt x="117" y="37"/>
                      </a:lnTo>
                      <a:lnTo>
                        <a:pt x="115" y="37"/>
                      </a:lnTo>
                      <a:lnTo>
                        <a:pt x="115" y="35"/>
                      </a:lnTo>
                      <a:lnTo>
                        <a:pt x="113" y="33"/>
                      </a:lnTo>
                      <a:lnTo>
                        <a:pt x="111" y="31"/>
                      </a:lnTo>
                      <a:lnTo>
                        <a:pt x="109" y="29"/>
                      </a:lnTo>
                      <a:lnTo>
                        <a:pt x="107" y="29"/>
                      </a:lnTo>
                      <a:lnTo>
                        <a:pt x="105" y="27"/>
                      </a:lnTo>
                      <a:lnTo>
                        <a:pt x="103" y="25"/>
                      </a:lnTo>
                      <a:lnTo>
                        <a:pt x="101" y="25"/>
                      </a:lnTo>
                      <a:lnTo>
                        <a:pt x="99" y="23"/>
                      </a:lnTo>
                      <a:lnTo>
                        <a:pt x="98" y="23"/>
                      </a:lnTo>
                      <a:lnTo>
                        <a:pt x="96" y="21"/>
                      </a:lnTo>
                      <a:lnTo>
                        <a:pt x="94" y="21"/>
                      </a:lnTo>
                      <a:lnTo>
                        <a:pt x="92" y="19"/>
                      </a:lnTo>
                      <a:lnTo>
                        <a:pt x="90" y="19"/>
                      </a:lnTo>
                      <a:lnTo>
                        <a:pt x="88" y="19"/>
                      </a:lnTo>
                      <a:lnTo>
                        <a:pt x="86" y="17"/>
                      </a:lnTo>
                      <a:lnTo>
                        <a:pt x="84" y="17"/>
                      </a:lnTo>
                      <a:lnTo>
                        <a:pt x="82" y="16"/>
                      </a:lnTo>
                      <a:lnTo>
                        <a:pt x="80" y="16"/>
                      </a:lnTo>
                      <a:lnTo>
                        <a:pt x="80" y="14"/>
                      </a:lnTo>
                      <a:lnTo>
                        <a:pt x="78" y="14"/>
                      </a:lnTo>
                      <a:lnTo>
                        <a:pt x="76" y="12"/>
                      </a:lnTo>
                      <a:lnTo>
                        <a:pt x="75" y="10"/>
                      </a:lnTo>
                      <a:lnTo>
                        <a:pt x="73" y="8"/>
                      </a:lnTo>
                      <a:lnTo>
                        <a:pt x="71" y="8"/>
                      </a:lnTo>
                      <a:lnTo>
                        <a:pt x="71" y="6"/>
                      </a:lnTo>
                      <a:lnTo>
                        <a:pt x="69" y="4"/>
                      </a:lnTo>
                      <a:lnTo>
                        <a:pt x="69" y="2"/>
                      </a:lnTo>
                      <a:lnTo>
                        <a:pt x="67" y="2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6" y="0"/>
                      </a:lnTo>
                      <a:lnTo>
                        <a:pt x="76" y="2"/>
                      </a:lnTo>
                      <a:lnTo>
                        <a:pt x="78" y="2"/>
                      </a:lnTo>
                      <a:lnTo>
                        <a:pt x="80" y="2"/>
                      </a:lnTo>
                      <a:lnTo>
                        <a:pt x="82" y="2"/>
                      </a:lnTo>
                      <a:lnTo>
                        <a:pt x="84" y="2"/>
                      </a:lnTo>
                      <a:lnTo>
                        <a:pt x="86" y="4"/>
                      </a:lnTo>
                      <a:lnTo>
                        <a:pt x="88" y="4"/>
                      </a:lnTo>
                      <a:lnTo>
                        <a:pt x="90" y="4"/>
                      </a:lnTo>
                      <a:lnTo>
                        <a:pt x="94" y="6"/>
                      </a:lnTo>
                      <a:lnTo>
                        <a:pt x="96" y="6"/>
                      </a:lnTo>
                      <a:lnTo>
                        <a:pt x="99" y="6"/>
                      </a:lnTo>
                      <a:lnTo>
                        <a:pt x="101" y="8"/>
                      </a:lnTo>
                      <a:lnTo>
                        <a:pt x="103" y="8"/>
                      </a:lnTo>
                      <a:lnTo>
                        <a:pt x="107" y="8"/>
                      </a:lnTo>
                      <a:lnTo>
                        <a:pt x="109" y="10"/>
                      </a:lnTo>
                      <a:lnTo>
                        <a:pt x="111" y="10"/>
                      </a:lnTo>
                      <a:lnTo>
                        <a:pt x="113" y="10"/>
                      </a:lnTo>
                      <a:lnTo>
                        <a:pt x="115" y="10"/>
                      </a:lnTo>
                      <a:lnTo>
                        <a:pt x="117" y="12"/>
                      </a:lnTo>
                      <a:lnTo>
                        <a:pt x="119" y="12"/>
                      </a:lnTo>
                      <a:lnTo>
                        <a:pt x="121" y="12"/>
                      </a:lnTo>
                      <a:lnTo>
                        <a:pt x="122" y="12"/>
                      </a:lnTo>
                      <a:lnTo>
                        <a:pt x="124" y="12"/>
                      </a:lnTo>
                      <a:lnTo>
                        <a:pt x="126" y="14"/>
                      </a:lnTo>
                      <a:lnTo>
                        <a:pt x="128" y="14"/>
                      </a:lnTo>
                      <a:lnTo>
                        <a:pt x="130" y="14"/>
                      </a:lnTo>
                      <a:lnTo>
                        <a:pt x="130" y="16"/>
                      </a:lnTo>
                      <a:lnTo>
                        <a:pt x="132" y="16"/>
                      </a:lnTo>
                      <a:lnTo>
                        <a:pt x="134" y="16"/>
                      </a:lnTo>
                      <a:lnTo>
                        <a:pt x="136" y="16"/>
                      </a:lnTo>
                      <a:lnTo>
                        <a:pt x="138" y="17"/>
                      </a:lnTo>
                      <a:lnTo>
                        <a:pt x="140" y="17"/>
                      </a:lnTo>
                      <a:lnTo>
                        <a:pt x="142" y="19"/>
                      </a:lnTo>
                      <a:lnTo>
                        <a:pt x="144" y="19"/>
                      </a:lnTo>
                      <a:lnTo>
                        <a:pt x="146" y="19"/>
                      </a:lnTo>
                      <a:lnTo>
                        <a:pt x="147" y="21"/>
                      </a:lnTo>
                      <a:lnTo>
                        <a:pt x="149" y="21"/>
                      </a:lnTo>
                      <a:lnTo>
                        <a:pt x="151" y="23"/>
                      </a:lnTo>
                      <a:lnTo>
                        <a:pt x="155" y="25"/>
                      </a:lnTo>
                      <a:lnTo>
                        <a:pt x="157" y="25"/>
                      </a:lnTo>
                      <a:lnTo>
                        <a:pt x="159" y="23"/>
                      </a:lnTo>
                      <a:lnTo>
                        <a:pt x="161" y="21"/>
                      </a:lnTo>
                      <a:lnTo>
                        <a:pt x="163" y="21"/>
                      </a:lnTo>
                      <a:lnTo>
                        <a:pt x="163" y="19"/>
                      </a:lnTo>
                      <a:lnTo>
                        <a:pt x="165" y="19"/>
                      </a:lnTo>
                      <a:lnTo>
                        <a:pt x="167" y="19"/>
                      </a:lnTo>
                      <a:lnTo>
                        <a:pt x="169" y="17"/>
                      </a:lnTo>
                      <a:lnTo>
                        <a:pt x="170" y="17"/>
                      </a:lnTo>
                      <a:lnTo>
                        <a:pt x="172" y="17"/>
                      </a:lnTo>
                      <a:lnTo>
                        <a:pt x="174" y="16"/>
                      </a:lnTo>
                      <a:lnTo>
                        <a:pt x="178" y="16"/>
                      </a:lnTo>
                      <a:lnTo>
                        <a:pt x="180" y="16"/>
                      </a:lnTo>
                      <a:lnTo>
                        <a:pt x="184" y="16"/>
                      </a:lnTo>
                      <a:lnTo>
                        <a:pt x="186" y="16"/>
                      </a:lnTo>
                      <a:lnTo>
                        <a:pt x="190" y="17"/>
                      </a:lnTo>
                      <a:lnTo>
                        <a:pt x="192" y="17"/>
                      </a:lnTo>
                      <a:lnTo>
                        <a:pt x="195" y="19"/>
                      </a:lnTo>
                      <a:lnTo>
                        <a:pt x="199" y="21"/>
                      </a:lnTo>
                      <a:lnTo>
                        <a:pt x="203" y="23"/>
                      </a:lnTo>
                      <a:lnTo>
                        <a:pt x="207" y="25"/>
                      </a:lnTo>
                      <a:lnTo>
                        <a:pt x="211" y="27"/>
                      </a:lnTo>
                      <a:lnTo>
                        <a:pt x="215" y="31"/>
                      </a:lnTo>
                      <a:lnTo>
                        <a:pt x="218" y="33"/>
                      </a:lnTo>
                      <a:lnTo>
                        <a:pt x="222" y="39"/>
                      </a:lnTo>
                      <a:lnTo>
                        <a:pt x="228" y="42"/>
                      </a:lnTo>
                      <a:lnTo>
                        <a:pt x="232" y="46"/>
                      </a:lnTo>
                      <a:lnTo>
                        <a:pt x="238" y="52"/>
                      </a:lnTo>
                      <a:lnTo>
                        <a:pt x="245" y="62"/>
                      </a:lnTo>
                      <a:lnTo>
                        <a:pt x="251" y="73"/>
                      </a:lnTo>
                      <a:lnTo>
                        <a:pt x="257" y="85"/>
                      </a:lnTo>
                      <a:lnTo>
                        <a:pt x="263" y="98"/>
                      </a:lnTo>
                      <a:lnTo>
                        <a:pt x="268" y="112"/>
                      </a:lnTo>
                      <a:lnTo>
                        <a:pt x="272" y="125"/>
                      </a:lnTo>
                      <a:lnTo>
                        <a:pt x="276" y="140"/>
                      </a:lnTo>
                      <a:lnTo>
                        <a:pt x="280" y="154"/>
                      </a:lnTo>
                      <a:lnTo>
                        <a:pt x="282" y="169"/>
                      </a:lnTo>
                      <a:lnTo>
                        <a:pt x="286" y="184"/>
                      </a:lnTo>
                      <a:lnTo>
                        <a:pt x="286" y="202"/>
                      </a:lnTo>
                      <a:lnTo>
                        <a:pt x="287" y="217"/>
                      </a:lnTo>
                      <a:lnTo>
                        <a:pt x="289" y="232"/>
                      </a:lnTo>
                      <a:lnTo>
                        <a:pt x="289" y="248"/>
                      </a:lnTo>
                      <a:lnTo>
                        <a:pt x="289" y="263"/>
                      </a:lnTo>
                      <a:lnTo>
                        <a:pt x="291" y="280"/>
                      </a:lnTo>
                      <a:lnTo>
                        <a:pt x="289" y="294"/>
                      </a:lnTo>
                      <a:lnTo>
                        <a:pt x="289" y="309"/>
                      </a:lnTo>
                      <a:lnTo>
                        <a:pt x="289" y="325"/>
                      </a:lnTo>
                      <a:lnTo>
                        <a:pt x="289" y="338"/>
                      </a:lnTo>
                      <a:lnTo>
                        <a:pt x="287" y="352"/>
                      </a:lnTo>
                      <a:lnTo>
                        <a:pt x="287" y="363"/>
                      </a:lnTo>
                      <a:lnTo>
                        <a:pt x="286" y="375"/>
                      </a:lnTo>
                      <a:lnTo>
                        <a:pt x="286" y="386"/>
                      </a:lnTo>
                      <a:lnTo>
                        <a:pt x="284" y="396"/>
                      </a:lnTo>
                      <a:lnTo>
                        <a:pt x="284" y="405"/>
                      </a:lnTo>
                      <a:lnTo>
                        <a:pt x="282" y="413"/>
                      </a:lnTo>
                      <a:lnTo>
                        <a:pt x="282" y="419"/>
                      </a:lnTo>
                      <a:lnTo>
                        <a:pt x="282" y="424"/>
                      </a:lnTo>
                      <a:lnTo>
                        <a:pt x="280" y="428"/>
                      </a:lnTo>
                      <a:lnTo>
                        <a:pt x="280" y="430"/>
                      </a:lnTo>
                      <a:lnTo>
                        <a:pt x="276" y="430"/>
                      </a:lnTo>
                      <a:lnTo>
                        <a:pt x="274" y="430"/>
                      </a:lnTo>
                      <a:lnTo>
                        <a:pt x="270" y="430"/>
                      </a:lnTo>
                      <a:lnTo>
                        <a:pt x="266" y="430"/>
                      </a:lnTo>
                      <a:lnTo>
                        <a:pt x="264" y="430"/>
                      </a:lnTo>
                      <a:lnTo>
                        <a:pt x="261" y="430"/>
                      </a:lnTo>
                      <a:lnTo>
                        <a:pt x="257" y="430"/>
                      </a:lnTo>
                      <a:lnTo>
                        <a:pt x="255" y="430"/>
                      </a:lnTo>
                      <a:lnTo>
                        <a:pt x="251" y="430"/>
                      </a:lnTo>
                      <a:lnTo>
                        <a:pt x="249" y="430"/>
                      </a:lnTo>
                      <a:lnTo>
                        <a:pt x="245" y="430"/>
                      </a:lnTo>
                      <a:lnTo>
                        <a:pt x="243" y="430"/>
                      </a:lnTo>
                      <a:lnTo>
                        <a:pt x="241" y="430"/>
                      </a:lnTo>
                      <a:lnTo>
                        <a:pt x="238" y="430"/>
                      </a:lnTo>
                      <a:lnTo>
                        <a:pt x="236" y="430"/>
                      </a:lnTo>
                      <a:lnTo>
                        <a:pt x="234" y="428"/>
                      </a:lnTo>
                      <a:lnTo>
                        <a:pt x="230" y="428"/>
                      </a:lnTo>
                      <a:lnTo>
                        <a:pt x="228" y="428"/>
                      </a:lnTo>
                      <a:lnTo>
                        <a:pt x="226" y="428"/>
                      </a:lnTo>
                      <a:lnTo>
                        <a:pt x="222" y="426"/>
                      </a:lnTo>
                      <a:lnTo>
                        <a:pt x="220" y="426"/>
                      </a:lnTo>
                      <a:lnTo>
                        <a:pt x="218" y="426"/>
                      </a:lnTo>
                      <a:lnTo>
                        <a:pt x="215" y="424"/>
                      </a:lnTo>
                      <a:lnTo>
                        <a:pt x="213" y="424"/>
                      </a:lnTo>
                      <a:lnTo>
                        <a:pt x="209" y="423"/>
                      </a:lnTo>
                      <a:lnTo>
                        <a:pt x="207" y="423"/>
                      </a:lnTo>
                      <a:lnTo>
                        <a:pt x="205" y="421"/>
                      </a:lnTo>
                      <a:lnTo>
                        <a:pt x="201" y="419"/>
                      </a:lnTo>
                      <a:lnTo>
                        <a:pt x="199" y="417"/>
                      </a:lnTo>
                      <a:lnTo>
                        <a:pt x="195" y="417"/>
                      </a:lnTo>
                      <a:lnTo>
                        <a:pt x="193" y="415"/>
                      </a:lnTo>
                      <a:lnTo>
                        <a:pt x="190" y="413"/>
                      </a:lnTo>
                      <a:lnTo>
                        <a:pt x="192" y="413"/>
                      </a:lnTo>
                      <a:lnTo>
                        <a:pt x="193" y="411"/>
                      </a:lnTo>
                      <a:lnTo>
                        <a:pt x="195" y="409"/>
                      </a:lnTo>
                      <a:lnTo>
                        <a:pt x="197" y="407"/>
                      </a:lnTo>
                      <a:lnTo>
                        <a:pt x="201" y="407"/>
                      </a:lnTo>
                      <a:lnTo>
                        <a:pt x="203" y="405"/>
                      </a:lnTo>
                      <a:lnTo>
                        <a:pt x="205" y="403"/>
                      </a:lnTo>
                      <a:lnTo>
                        <a:pt x="209" y="403"/>
                      </a:lnTo>
                      <a:lnTo>
                        <a:pt x="211" y="401"/>
                      </a:lnTo>
                      <a:lnTo>
                        <a:pt x="213" y="400"/>
                      </a:lnTo>
                      <a:lnTo>
                        <a:pt x="216" y="398"/>
                      </a:lnTo>
                      <a:lnTo>
                        <a:pt x="218" y="396"/>
                      </a:lnTo>
                      <a:lnTo>
                        <a:pt x="220" y="396"/>
                      </a:lnTo>
                      <a:lnTo>
                        <a:pt x="224" y="394"/>
                      </a:lnTo>
                      <a:lnTo>
                        <a:pt x="226" y="392"/>
                      </a:lnTo>
                      <a:lnTo>
                        <a:pt x="228" y="390"/>
                      </a:lnTo>
                      <a:lnTo>
                        <a:pt x="230" y="388"/>
                      </a:lnTo>
                      <a:lnTo>
                        <a:pt x="232" y="386"/>
                      </a:lnTo>
                      <a:lnTo>
                        <a:pt x="232" y="384"/>
                      </a:lnTo>
                      <a:lnTo>
                        <a:pt x="234" y="382"/>
                      </a:lnTo>
                      <a:lnTo>
                        <a:pt x="234" y="380"/>
                      </a:lnTo>
                      <a:lnTo>
                        <a:pt x="234" y="378"/>
                      </a:lnTo>
                      <a:lnTo>
                        <a:pt x="234" y="376"/>
                      </a:lnTo>
                      <a:lnTo>
                        <a:pt x="232" y="375"/>
                      </a:lnTo>
                      <a:lnTo>
                        <a:pt x="230" y="373"/>
                      </a:lnTo>
                      <a:lnTo>
                        <a:pt x="228" y="371"/>
                      </a:lnTo>
                      <a:lnTo>
                        <a:pt x="226" y="369"/>
                      </a:lnTo>
                      <a:lnTo>
                        <a:pt x="222" y="367"/>
                      </a:lnTo>
                      <a:lnTo>
                        <a:pt x="218" y="367"/>
                      </a:lnTo>
                      <a:lnTo>
                        <a:pt x="215" y="365"/>
                      </a:lnTo>
                      <a:lnTo>
                        <a:pt x="211" y="363"/>
                      </a:lnTo>
                      <a:lnTo>
                        <a:pt x="209" y="363"/>
                      </a:lnTo>
                      <a:lnTo>
                        <a:pt x="205" y="361"/>
                      </a:lnTo>
                      <a:lnTo>
                        <a:pt x="203" y="361"/>
                      </a:lnTo>
                      <a:lnTo>
                        <a:pt x="199" y="361"/>
                      </a:lnTo>
                      <a:lnTo>
                        <a:pt x="197" y="359"/>
                      </a:lnTo>
                      <a:lnTo>
                        <a:pt x="195" y="359"/>
                      </a:lnTo>
                      <a:lnTo>
                        <a:pt x="192" y="357"/>
                      </a:lnTo>
                      <a:lnTo>
                        <a:pt x="190" y="357"/>
                      </a:lnTo>
                      <a:lnTo>
                        <a:pt x="188" y="355"/>
                      </a:lnTo>
                      <a:lnTo>
                        <a:pt x="184" y="355"/>
                      </a:lnTo>
                      <a:lnTo>
                        <a:pt x="182" y="355"/>
                      </a:lnTo>
                      <a:lnTo>
                        <a:pt x="180" y="353"/>
                      </a:lnTo>
                      <a:lnTo>
                        <a:pt x="176" y="353"/>
                      </a:lnTo>
                      <a:lnTo>
                        <a:pt x="174" y="352"/>
                      </a:lnTo>
                      <a:lnTo>
                        <a:pt x="172" y="352"/>
                      </a:lnTo>
                      <a:lnTo>
                        <a:pt x="170" y="352"/>
                      </a:lnTo>
                      <a:lnTo>
                        <a:pt x="167" y="350"/>
                      </a:lnTo>
                      <a:lnTo>
                        <a:pt x="165" y="350"/>
                      </a:lnTo>
                      <a:lnTo>
                        <a:pt x="163" y="348"/>
                      </a:lnTo>
                      <a:lnTo>
                        <a:pt x="161" y="348"/>
                      </a:lnTo>
                      <a:lnTo>
                        <a:pt x="157" y="348"/>
                      </a:lnTo>
                      <a:lnTo>
                        <a:pt x="155" y="346"/>
                      </a:lnTo>
                      <a:lnTo>
                        <a:pt x="153" y="346"/>
                      </a:lnTo>
                      <a:lnTo>
                        <a:pt x="149" y="344"/>
                      </a:lnTo>
                      <a:lnTo>
                        <a:pt x="147" y="344"/>
                      </a:lnTo>
                      <a:lnTo>
                        <a:pt x="146" y="344"/>
                      </a:lnTo>
                      <a:lnTo>
                        <a:pt x="144" y="342"/>
                      </a:lnTo>
                      <a:lnTo>
                        <a:pt x="140" y="342"/>
                      </a:lnTo>
                      <a:lnTo>
                        <a:pt x="138" y="340"/>
                      </a:lnTo>
                      <a:lnTo>
                        <a:pt x="136" y="340"/>
                      </a:lnTo>
                      <a:lnTo>
                        <a:pt x="132" y="340"/>
                      </a:lnTo>
                      <a:lnTo>
                        <a:pt x="132" y="336"/>
                      </a:lnTo>
                      <a:lnTo>
                        <a:pt x="134" y="334"/>
                      </a:lnTo>
                      <a:lnTo>
                        <a:pt x="134" y="332"/>
                      </a:lnTo>
                      <a:lnTo>
                        <a:pt x="136" y="330"/>
                      </a:lnTo>
                      <a:lnTo>
                        <a:pt x="136" y="328"/>
                      </a:lnTo>
                      <a:lnTo>
                        <a:pt x="138" y="327"/>
                      </a:lnTo>
                      <a:lnTo>
                        <a:pt x="140" y="327"/>
                      </a:lnTo>
                      <a:lnTo>
                        <a:pt x="140" y="325"/>
                      </a:lnTo>
                      <a:lnTo>
                        <a:pt x="142" y="325"/>
                      </a:lnTo>
                      <a:lnTo>
                        <a:pt x="144" y="323"/>
                      </a:lnTo>
                      <a:lnTo>
                        <a:pt x="146" y="323"/>
                      </a:lnTo>
                      <a:lnTo>
                        <a:pt x="147" y="323"/>
                      </a:lnTo>
                      <a:lnTo>
                        <a:pt x="149" y="321"/>
                      </a:lnTo>
                      <a:lnTo>
                        <a:pt x="151" y="321"/>
                      </a:lnTo>
                      <a:lnTo>
                        <a:pt x="155" y="321"/>
                      </a:lnTo>
                      <a:lnTo>
                        <a:pt x="157" y="321"/>
                      </a:lnTo>
                      <a:lnTo>
                        <a:pt x="159" y="319"/>
                      </a:lnTo>
                      <a:lnTo>
                        <a:pt x="161" y="319"/>
                      </a:lnTo>
                      <a:lnTo>
                        <a:pt x="163" y="319"/>
                      </a:lnTo>
                      <a:lnTo>
                        <a:pt x="165" y="319"/>
                      </a:lnTo>
                      <a:lnTo>
                        <a:pt x="169" y="317"/>
                      </a:lnTo>
                      <a:lnTo>
                        <a:pt x="170" y="317"/>
                      </a:lnTo>
                      <a:lnTo>
                        <a:pt x="172" y="317"/>
                      </a:lnTo>
                      <a:lnTo>
                        <a:pt x="174" y="317"/>
                      </a:lnTo>
                      <a:lnTo>
                        <a:pt x="176" y="315"/>
                      </a:lnTo>
                      <a:lnTo>
                        <a:pt x="178" y="315"/>
                      </a:lnTo>
                      <a:lnTo>
                        <a:pt x="180" y="315"/>
                      </a:lnTo>
                      <a:lnTo>
                        <a:pt x="182" y="313"/>
                      </a:lnTo>
                      <a:lnTo>
                        <a:pt x="184" y="313"/>
                      </a:lnTo>
                      <a:lnTo>
                        <a:pt x="186" y="311"/>
                      </a:lnTo>
                      <a:lnTo>
                        <a:pt x="188" y="311"/>
                      </a:lnTo>
                      <a:lnTo>
                        <a:pt x="188" y="309"/>
                      </a:lnTo>
                      <a:lnTo>
                        <a:pt x="188" y="307"/>
                      </a:lnTo>
                      <a:lnTo>
                        <a:pt x="186" y="305"/>
                      </a:lnTo>
                      <a:lnTo>
                        <a:pt x="186" y="304"/>
                      </a:lnTo>
                      <a:lnTo>
                        <a:pt x="186" y="302"/>
                      </a:lnTo>
                      <a:lnTo>
                        <a:pt x="186" y="300"/>
                      </a:lnTo>
                      <a:lnTo>
                        <a:pt x="184" y="298"/>
                      </a:lnTo>
                      <a:lnTo>
                        <a:pt x="184" y="296"/>
                      </a:lnTo>
                      <a:lnTo>
                        <a:pt x="184" y="294"/>
                      </a:lnTo>
                      <a:lnTo>
                        <a:pt x="184" y="292"/>
                      </a:lnTo>
                      <a:lnTo>
                        <a:pt x="182" y="292"/>
                      </a:lnTo>
                      <a:lnTo>
                        <a:pt x="180" y="292"/>
                      </a:lnTo>
                      <a:lnTo>
                        <a:pt x="178" y="290"/>
                      </a:lnTo>
                      <a:lnTo>
                        <a:pt x="176" y="290"/>
                      </a:lnTo>
                      <a:lnTo>
                        <a:pt x="174" y="290"/>
                      </a:lnTo>
                      <a:lnTo>
                        <a:pt x="174" y="288"/>
                      </a:lnTo>
                      <a:lnTo>
                        <a:pt x="172" y="288"/>
                      </a:lnTo>
                      <a:lnTo>
                        <a:pt x="170" y="288"/>
                      </a:lnTo>
                      <a:lnTo>
                        <a:pt x="169" y="288"/>
                      </a:lnTo>
                      <a:lnTo>
                        <a:pt x="167" y="288"/>
                      </a:lnTo>
                      <a:lnTo>
                        <a:pt x="167" y="286"/>
                      </a:lnTo>
                      <a:lnTo>
                        <a:pt x="165" y="286"/>
                      </a:lnTo>
                      <a:lnTo>
                        <a:pt x="163" y="286"/>
                      </a:lnTo>
                      <a:lnTo>
                        <a:pt x="161" y="288"/>
                      </a:lnTo>
                      <a:lnTo>
                        <a:pt x="159" y="288"/>
                      </a:lnTo>
                      <a:lnTo>
                        <a:pt x="159" y="286"/>
                      </a:lnTo>
                      <a:lnTo>
                        <a:pt x="157" y="286"/>
                      </a:lnTo>
                      <a:lnTo>
                        <a:pt x="155" y="286"/>
                      </a:lnTo>
                      <a:lnTo>
                        <a:pt x="153" y="286"/>
                      </a:lnTo>
                      <a:lnTo>
                        <a:pt x="151" y="286"/>
                      </a:lnTo>
                      <a:lnTo>
                        <a:pt x="149" y="286"/>
                      </a:lnTo>
                      <a:lnTo>
                        <a:pt x="147" y="286"/>
                      </a:lnTo>
                      <a:lnTo>
                        <a:pt x="146" y="286"/>
                      </a:lnTo>
                      <a:lnTo>
                        <a:pt x="144" y="286"/>
                      </a:lnTo>
                      <a:lnTo>
                        <a:pt x="144" y="284"/>
                      </a:lnTo>
                      <a:lnTo>
                        <a:pt x="142" y="284"/>
                      </a:lnTo>
                      <a:lnTo>
                        <a:pt x="142" y="282"/>
                      </a:lnTo>
                      <a:lnTo>
                        <a:pt x="144" y="282"/>
                      </a:lnTo>
                      <a:lnTo>
                        <a:pt x="146" y="280"/>
                      </a:lnTo>
                      <a:lnTo>
                        <a:pt x="147" y="280"/>
                      </a:lnTo>
                      <a:lnTo>
                        <a:pt x="147" y="279"/>
                      </a:lnTo>
                      <a:lnTo>
                        <a:pt x="149" y="279"/>
                      </a:lnTo>
                      <a:lnTo>
                        <a:pt x="151" y="279"/>
                      </a:lnTo>
                      <a:lnTo>
                        <a:pt x="153" y="277"/>
                      </a:lnTo>
                      <a:lnTo>
                        <a:pt x="155" y="277"/>
                      </a:lnTo>
                      <a:lnTo>
                        <a:pt x="157" y="277"/>
                      </a:lnTo>
                      <a:lnTo>
                        <a:pt x="159" y="275"/>
                      </a:lnTo>
                      <a:lnTo>
                        <a:pt x="161" y="275"/>
                      </a:lnTo>
                      <a:lnTo>
                        <a:pt x="163" y="275"/>
                      </a:lnTo>
                      <a:lnTo>
                        <a:pt x="165" y="275"/>
                      </a:lnTo>
                      <a:lnTo>
                        <a:pt x="167" y="275"/>
                      </a:lnTo>
                      <a:lnTo>
                        <a:pt x="169" y="275"/>
                      </a:lnTo>
                      <a:lnTo>
                        <a:pt x="170" y="275"/>
                      </a:lnTo>
                      <a:lnTo>
                        <a:pt x="172" y="275"/>
                      </a:lnTo>
                      <a:lnTo>
                        <a:pt x="174" y="275"/>
                      </a:lnTo>
                      <a:lnTo>
                        <a:pt x="176" y="275"/>
                      </a:lnTo>
                      <a:lnTo>
                        <a:pt x="178" y="273"/>
                      </a:lnTo>
                      <a:lnTo>
                        <a:pt x="180" y="273"/>
                      </a:lnTo>
                      <a:lnTo>
                        <a:pt x="182" y="273"/>
                      </a:lnTo>
                      <a:lnTo>
                        <a:pt x="184" y="273"/>
                      </a:lnTo>
                      <a:lnTo>
                        <a:pt x="186" y="273"/>
                      </a:lnTo>
                      <a:lnTo>
                        <a:pt x="188" y="273"/>
                      </a:lnTo>
                      <a:lnTo>
                        <a:pt x="190" y="273"/>
                      </a:lnTo>
                      <a:lnTo>
                        <a:pt x="192" y="273"/>
                      </a:lnTo>
                      <a:lnTo>
                        <a:pt x="193" y="271"/>
                      </a:lnTo>
                      <a:lnTo>
                        <a:pt x="195" y="271"/>
                      </a:lnTo>
                      <a:lnTo>
                        <a:pt x="197" y="271"/>
                      </a:lnTo>
                      <a:lnTo>
                        <a:pt x="199" y="271"/>
                      </a:lnTo>
                      <a:lnTo>
                        <a:pt x="201" y="271"/>
                      </a:lnTo>
                      <a:lnTo>
                        <a:pt x="203" y="271"/>
                      </a:lnTo>
                      <a:lnTo>
                        <a:pt x="205" y="269"/>
                      </a:lnTo>
                      <a:lnTo>
                        <a:pt x="207" y="269"/>
                      </a:lnTo>
                      <a:lnTo>
                        <a:pt x="209" y="269"/>
                      </a:lnTo>
                      <a:lnTo>
                        <a:pt x="211" y="269"/>
                      </a:lnTo>
                      <a:lnTo>
                        <a:pt x="213" y="269"/>
                      </a:lnTo>
                      <a:lnTo>
                        <a:pt x="213" y="267"/>
                      </a:lnTo>
                      <a:lnTo>
                        <a:pt x="215" y="267"/>
                      </a:lnTo>
                      <a:lnTo>
                        <a:pt x="216" y="267"/>
                      </a:lnTo>
                      <a:lnTo>
                        <a:pt x="216" y="265"/>
                      </a:lnTo>
                      <a:lnTo>
                        <a:pt x="216" y="261"/>
                      </a:lnTo>
                      <a:lnTo>
                        <a:pt x="215" y="257"/>
                      </a:lnTo>
                      <a:lnTo>
                        <a:pt x="215" y="256"/>
                      </a:lnTo>
                      <a:lnTo>
                        <a:pt x="213" y="254"/>
                      </a:lnTo>
                      <a:lnTo>
                        <a:pt x="211" y="252"/>
                      </a:lnTo>
                      <a:lnTo>
                        <a:pt x="209" y="248"/>
                      </a:lnTo>
                      <a:lnTo>
                        <a:pt x="207" y="246"/>
                      </a:lnTo>
                      <a:lnTo>
                        <a:pt x="205" y="244"/>
                      </a:lnTo>
                      <a:lnTo>
                        <a:pt x="203" y="242"/>
                      </a:lnTo>
                      <a:lnTo>
                        <a:pt x="201" y="240"/>
                      </a:lnTo>
                      <a:lnTo>
                        <a:pt x="199" y="240"/>
                      </a:lnTo>
                      <a:lnTo>
                        <a:pt x="195" y="238"/>
                      </a:lnTo>
                      <a:lnTo>
                        <a:pt x="193" y="236"/>
                      </a:lnTo>
                      <a:lnTo>
                        <a:pt x="192" y="236"/>
                      </a:lnTo>
                      <a:lnTo>
                        <a:pt x="188" y="234"/>
                      </a:lnTo>
                      <a:lnTo>
                        <a:pt x="186" y="232"/>
                      </a:lnTo>
                      <a:lnTo>
                        <a:pt x="182" y="232"/>
                      </a:lnTo>
                      <a:lnTo>
                        <a:pt x="180" y="231"/>
                      </a:lnTo>
                      <a:lnTo>
                        <a:pt x="176" y="231"/>
                      </a:lnTo>
                      <a:lnTo>
                        <a:pt x="172" y="229"/>
                      </a:lnTo>
                      <a:lnTo>
                        <a:pt x="170" y="229"/>
                      </a:lnTo>
                      <a:lnTo>
                        <a:pt x="167" y="227"/>
                      </a:lnTo>
                      <a:lnTo>
                        <a:pt x="163" y="227"/>
                      </a:lnTo>
                      <a:lnTo>
                        <a:pt x="161" y="225"/>
                      </a:lnTo>
                      <a:lnTo>
                        <a:pt x="157" y="225"/>
                      </a:lnTo>
                      <a:lnTo>
                        <a:pt x="155" y="223"/>
                      </a:lnTo>
                      <a:lnTo>
                        <a:pt x="151" y="223"/>
                      </a:lnTo>
                      <a:lnTo>
                        <a:pt x="147" y="221"/>
                      </a:lnTo>
                      <a:lnTo>
                        <a:pt x="146" y="219"/>
                      </a:lnTo>
                      <a:lnTo>
                        <a:pt x="142" y="219"/>
                      </a:lnTo>
                      <a:lnTo>
                        <a:pt x="140" y="217"/>
                      </a:lnTo>
                      <a:lnTo>
                        <a:pt x="136" y="215"/>
                      </a:lnTo>
                      <a:lnTo>
                        <a:pt x="134" y="215"/>
                      </a:lnTo>
                      <a:lnTo>
                        <a:pt x="132" y="215"/>
                      </a:lnTo>
                      <a:lnTo>
                        <a:pt x="130" y="213"/>
                      </a:lnTo>
                      <a:lnTo>
                        <a:pt x="128" y="213"/>
                      </a:lnTo>
                      <a:lnTo>
                        <a:pt x="126" y="213"/>
                      </a:lnTo>
                      <a:lnTo>
                        <a:pt x="124" y="213"/>
                      </a:lnTo>
                      <a:lnTo>
                        <a:pt x="122" y="213"/>
                      </a:lnTo>
                      <a:lnTo>
                        <a:pt x="121" y="213"/>
                      </a:lnTo>
                      <a:lnTo>
                        <a:pt x="121" y="211"/>
                      </a:lnTo>
                      <a:lnTo>
                        <a:pt x="119" y="211"/>
                      </a:lnTo>
                      <a:lnTo>
                        <a:pt x="117" y="211"/>
                      </a:lnTo>
                      <a:lnTo>
                        <a:pt x="117" y="209"/>
                      </a:lnTo>
                      <a:lnTo>
                        <a:pt x="119" y="209"/>
                      </a:lnTo>
                      <a:lnTo>
                        <a:pt x="121" y="209"/>
                      </a:lnTo>
                      <a:lnTo>
                        <a:pt x="122" y="208"/>
                      </a:lnTo>
                      <a:lnTo>
                        <a:pt x="124" y="208"/>
                      </a:lnTo>
                      <a:lnTo>
                        <a:pt x="126" y="208"/>
                      </a:lnTo>
                      <a:lnTo>
                        <a:pt x="128" y="206"/>
                      </a:lnTo>
                      <a:lnTo>
                        <a:pt x="130" y="206"/>
                      </a:lnTo>
                      <a:lnTo>
                        <a:pt x="132" y="206"/>
                      </a:lnTo>
                      <a:lnTo>
                        <a:pt x="132" y="204"/>
                      </a:lnTo>
                      <a:lnTo>
                        <a:pt x="134" y="204"/>
                      </a:lnTo>
                      <a:lnTo>
                        <a:pt x="136" y="204"/>
                      </a:lnTo>
                      <a:lnTo>
                        <a:pt x="138" y="204"/>
                      </a:lnTo>
                      <a:lnTo>
                        <a:pt x="140" y="204"/>
                      </a:lnTo>
                      <a:lnTo>
                        <a:pt x="140" y="202"/>
                      </a:lnTo>
                      <a:lnTo>
                        <a:pt x="142" y="202"/>
                      </a:lnTo>
                      <a:lnTo>
                        <a:pt x="144" y="202"/>
                      </a:lnTo>
                      <a:lnTo>
                        <a:pt x="146" y="202"/>
                      </a:lnTo>
                      <a:lnTo>
                        <a:pt x="147" y="202"/>
                      </a:lnTo>
                      <a:lnTo>
                        <a:pt x="149" y="202"/>
                      </a:lnTo>
                      <a:lnTo>
                        <a:pt x="151" y="202"/>
                      </a:lnTo>
                      <a:lnTo>
                        <a:pt x="153" y="202"/>
                      </a:lnTo>
                      <a:lnTo>
                        <a:pt x="155" y="202"/>
                      </a:lnTo>
                      <a:lnTo>
                        <a:pt x="157" y="202"/>
                      </a:lnTo>
                      <a:lnTo>
                        <a:pt x="159" y="202"/>
                      </a:lnTo>
                      <a:lnTo>
                        <a:pt x="161" y="202"/>
                      </a:lnTo>
                      <a:lnTo>
                        <a:pt x="163" y="202"/>
                      </a:lnTo>
                      <a:lnTo>
                        <a:pt x="165" y="202"/>
                      </a:lnTo>
                      <a:lnTo>
                        <a:pt x="167" y="202"/>
                      </a:lnTo>
                      <a:lnTo>
                        <a:pt x="169" y="202"/>
                      </a:lnTo>
                      <a:lnTo>
                        <a:pt x="170" y="202"/>
                      </a:lnTo>
                      <a:lnTo>
                        <a:pt x="172" y="204"/>
                      </a:lnTo>
                      <a:lnTo>
                        <a:pt x="174" y="204"/>
                      </a:lnTo>
                      <a:lnTo>
                        <a:pt x="176" y="204"/>
                      </a:lnTo>
                      <a:lnTo>
                        <a:pt x="178" y="204"/>
                      </a:lnTo>
                      <a:lnTo>
                        <a:pt x="180" y="204"/>
                      </a:lnTo>
                      <a:lnTo>
                        <a:pt x="182" y="204"/>
                      </a:lnTo>
                      <a:lnTo>
                        <a:pt x="182" y="202"/>
                      </a:lnTo>
                      <a:lnTo>
                        <a:pt x="184" y="202"/>
                      </a:lnTo>
                      <a:lnTo>
                        <a:pt x="186" y="202"/>
                      </a:lnTo>
                      <a:lnTo>
                        <a:pt x="188" y="202"/>
                      </a:lnTo>
                      <a:lnTo>
                        <a:pt x="190" y="202"/>
                      </a:lnTo>
                      <a:lnTo>
                        <a:pt x="192" y="202"/>
                      </a:lnTo>
                      <a:lnTo>
                        <a:pt x="193" y="200"/>
                      </a:lnTo>
                      <a:lnTo>
                        <a:pt x="195" y="200"/>
                      </a:lnTo>
                      <a:lnTo>
                        <a:pt x="197" y="200"/>
                      </a:lnTo>
                      <a:lnTo>
                        <a:pt x="197" y="198"/>
                      </a:lnTo>
                      <a:lnTo>
                        <a:pt x="197" y="196"/>
                      </a:lnTo>
                      <a:lnTo>
                        <a:pt x="197" y="194"/>
                      </a:lnTo>
                      <a:lnTo>
                        <a:pt x="197" y="192"/>
                      </a:lnTo>
                      <a:lnTo>
                        <a:pt x="197" y="190"/>
                      </a:lnTo>
                      <a:lnTo>
                        <a:pt x="195" y="188"/>
                      </a:lnTo>
                      <a:lnTo>
                        <a:pt x="195" y="186"/>
                      </a:lnTo>
                      <a:lnTo>
                        <a:pt x="195" y="184"/>
                      </a:lnTo>
                      <a:lnTo>
                        <a:pt x="193" y="184"/>
                      </a:lnTo>
                      <a:lnTo>
                        <a:pt x="193" y="183"/>
                      </a:lnTo>
                      <a:lnTo>
                        <a:pt x="192" y="181"/>
                      </a:lnTo>
                      <a:lnTo>
                        <a:pt x="192" y="179"/>
                      </a:lnTo>
                      <a:lnTo>
                        <a:pt x="190" y="177"/>
                      </a:lnTo>
                      <a:lnTo>
                        <a:pt x="190" y="175"/>
                      </a:lnTo>
                      <a:lnTo>
                        <a:pt x="190" y="173"/>
                      </a:lnTo>
                      <a:lnTo>
                        <a:pt x="190" y="171"/>
                      </a:lnTo>
                      <a:lnTo>
                        <a:pt x="188" y="169"/>
                      </a:lnTo>
                      <a:lnTo>
                        <a:pt x="188" y="167"/>
                      </a:lnTo>
                      <a:lnTo>
                        <a:pt x="186" y="167"/>
                      </a:lnTo>
                      <a:lnTo>
                        <a:pt x="188" y="165"/>
                      </a:lnTo>
                      <a:lnTo>
                        <a:pt x="188" y="163"/>
                      </a:lnTo>
                      <a:lnTo>
                        <a:pt x="190" y="161"/>
                      </a:lnTo>
                      <a:lnTo>
                        <a:pt x="190" y="160"/>
                      </a:lnTo>
                      <a:lnTo>
                        <a:pt x="192" y="160"/>
                      </a:lnTo>
                      <a:lnTo>
                        <a:pt x="192" y="158"/>
                      </a:lnTo>
                      <a:lnTo>
                        <a:pt x="192" y="156"/>
                      </a:lnTo>
                      <a:lnTo>
                        <a:pt x="192" y="154"/>
                      </a:lnTo>
                      <a:lnTo>
                        <a:pt x="190" y="154"/>
                      </a:lnTo>
                      <a:lnTo>
                        <a:pt x="190" y="152"/>
                      </a:lnTo>
                      <a:lnTo>
                        <a:pt x="190" y="150"/>
                      </a:lnTo>
                      <a:lnTo>
                        <a:pt x="188" y="148"/>
                      </a:lnTo>
                      <a:lnTo>
                        <a:pt x="188" y="146"/>
                      </a:lnTo>
                      <a:lnTo>
                        <a:pt x="186" y="144"/>
                      </a:lnTo>
                      <a:lnTo>
                        <a:pt x="186" y="142"/>
                      </a:lnTo>
                      <a:lnTo>
                        <a:pt x="184" y="142"/>
                      </a:lnTo>
                      <a:lnTo>
                        <a:pt x="184" y="140"/>
                      </a:lnTo>
                      <a:lnTo>
                        <a:pt x="182" y="138"/>
                      </a:lnTo>
                      <a:lnTo>
                        <a:pt x="180" y="136"/>
                      </a:lnTo>
                      <a:lnTo>
                        <a:pt x="178" y="135"/>
                      </a:lnTo>
                      <a:lnTo>
                        <a:pt x="176" y="133"/>
                      </a:lnTo>
                      <a:lnTo>
                        <a:pt x="174" y="133"/>
                      </a:lnTo>
                      <a:lnTo>
                        <a:pt x="170" y="131"/>
                      </a:lnTo>
                      <a:lnTo>
                        <a:pt x="169" y="131"/>
                      </a:lnTo>
                      <a:lnTo>
                        <a:pt x="165" y="129"/>
                      </a:lnTo>
                      <a:lnTo>
                        <a:pt x="163" y="129"/>
                      </a:lnTo>
                      <a:lnTo>
                        <a:pt x="159" y="129"/>
                      </a:lnTo>
                      <a:lnTo>
                        <a:pt x="155" y="127"/>
                      </a:lnTo>
                      <a:lnTo>
                        <a:pt x="153" y="127"/>
                      </a:lnTo>
                      <a:lnTo>
                        <a:pt x="149" y="127"/>
                      </a:lnTo>
                      <a:lnTo>
                        <a:pt x="147" y="127"/>
                      </a:lnTo>
                      <a:lnTo>
                        <a:pt x="144" y="127"/>
                      </a:lnTo>
                      <a:lnTo>
                        <a:pt x="140" y="127"/>
                      </a:lnTo>
                      <a:lnTo>
                        <a:pt x="138" y="125"/>
                      </a:lnTo>
                      <a:lnTo>
                        <a:pt x="134" y="125"/>
                      </a:lnTo>
                      <a:lnTo>
                        <a:pt x="130" y="125"/>
                      </a:lnTo>
                      <a:lnTo>
                        <a:pt x="128" y="125"/>
                      </a:lnTo>
                      <a:lnTo>
                        <a:pt x="124" y="125"/>
                      </a:lnTo>
                      <a:lnTo>
                        <a:pt x="121" y="125"/>
                      </a:lnTo>
                      <a:lnTo>
                        <a:pt x="119" y="123"/>
                      </a:lnTo>
                      <a:lnTo>
                        <a:pt x="115" y="123"/>
                      </a:lnTo>
                      <a:lnTo>
                        <a:pt x="111" y="123"/>
                      </a:lnTo>
                      <a:lnTo>
                        <a:pt x="109" y="123"/>
                      </a:lnTo>
                      <a:lnTo>
                        <a:pt x="105" y="121"/>
                      </a:lnTo>
                      <a:lnTo>
                        <a:pt x="103" y="121"/>
                      </a:lnTo>
                      <a:lnTo>
                        <a:pt x="99" y="119"/>
                      </a:lnTo>
                      <a:lnTo>
                        <a:pt x="98" y="119"/>
                      </a:lnTo>
                      <a:lnTo>
                        <a:pt x="94" y="117"/>
                      </a:lnTo>
                      <a:lnTo>
                        <a:pt x="92" y="117"/>
                      </a:lnTo>
                      <a:lnTo>
                        <a:pt x="88" y="115"/>
                      </a:lnTo>
                      <a:lnTo>
                        <a:pt x="86" y="113"/>
                      </a:lnTo>
                      <a:lnTo>
                        <a:pt x="84" y="112"/>
                      </a:lnTo>
                      <a:lnTo>
                        <a:pt x="80" y="110"/>
                      </a:lnTo>
                      <a:lnTo>
                        <a:pt x="78" y="108"/>
                      </a:lnTo>
                      <a:lnTo>
                        <a:pt x="80" y="108"/>
                      </a:lnTo>
                      <a:lnTo>
                        <a:pt x="82" y="106"/>
                      </a:lnTo>
                      <a:lnTo>
                        <a:pt x="84" y="106"/>
                      </a:lnTo>
                      <a:lnTo>
                        <a:pt x="86" y="106"/>
                      </a:lnTo>
                      <a:lnTo>
                        <a:pt x="88" y="106"/>
                      </a:lnTo>
                      <a:lnTo>
                        <a:pt x="90" y="104"/>
                      </a:lnTo>
                      <a:lnTo>
                        <a:pt x="92" y="104"/>
                      </a:lnTo>
                      <a:lnTo>
                        <a:pt x="94" y="104"/>
                      </a:lnTo>
                      <a:lnTo>
                        <a:pt x="96" y="104"/>
                      </a:lnTo>
                      <a:lnTo>
                        <a:pt x="98" y="104"/>
                      </a:lnTo>
                      <a:lnTo>
                        <a:pt x="99" y="104"/>
                      </a:lnTo>
                      <a:lnTo>
                        <a:pt x="101" y="104"/>
                      </a:lnTo>
                      <a:lnTo>
                        <a:pt x="103" y="102"/>
                      </a:lnTo>
                      <a:lnTo>
                        <a:pt x="105" y="102"/>
                      </a:lnTo>
                      <a:lnTo>
                        <a:pt x="107" y="102"/>
                      </a:lnTo>
                      <a:lnTo>
                        <a:pt x="109" y="102"/>
                      </a:lnTo>
                      <a:lnTo>
                        <a:pt x="111" y="102"/>
                      </a:lnTo>
                      <a:lnTo>
                        <a:pt x="113" y="100"/>
                      </a:lnTo>
                      <a:lnTo>
                        <a:pt x="115" y="100"/>
                      </a:lnTo>
                      <a:lnTo>
                        <a:pt x="117" y="100"/>
                      </a:lnTo>
                      <a:lnTo>
                        <a:pt x="119" y="100"/>
                      </a:lnTo>
                      <a:lnTo>
                        <a:pt x="121" y="98"/>
                      </a:lnTo>
                      <a:lnTo>
                        <a:pt x="122" y="98"/>
                      </a:lnTo>
                      <a:lnTo>
                        <a:pt x="124" y="96"/>
                      </a:lnTo>
                      <a:lnTo>
                        <a:pt x="126" y="94"/>
                      </a:lnTo>
                      <a:lnTo>
                        <a:pt x="126" y="92"/>
                      </a:lnTo>
                      <a:lnTo>
                        <a:pt x="128" y="92"/>
                      </a:lnTo>
                      <a:lnTo>
                        <a:pt x="128" y="90"/>
                      </a:lnTo>
                      <a:lnTo>
                        <a:pt x="128" y="88"/>
                      </a:lnTo>
                      <a:lnTo>
                        <a:pt x="126" y="88"/>
                      </a:lnTo>
                      <a:lnTo>
                        <a:pt x="126" y="87"/>
                      </a:lnTo>
                      <a:lnTo>
                        <a:pt x="126" y="85"/>
                      </a:lnTo>
                      <a:lnTo>
                        <a:pt x="124" y="85"/>
                      </a:lnTo>
                      <a:lnTo>
                        <a:pt x="124" y="83"/>
                      </a:lnTo>
                      <a:lnTo>
                        <a:pt x="122" y="83"/>
                      </a:lnTo>
                      <a:lnTo>
                        <a:pt x="122" y="81"/>
                      </a:lnTo>
                      <a:lnTo>
                        <a:pt x="121" y="81"/>
                      </a:lnTo>
                      <a:lnTo>
                        <a:pt x="121" y="79"/>
                      </a:lnTo>
                      <a:lnTo>
                        <a:pt x="119" y="79"/>
                      </a:lnTo>
                      <a:lnTo>
                        <a:pt x="117" y="77"/>
                      </a:lnTo>
                      <a:lnTo>
                        <a:pt x="115" y="77"/>
                      </a:lnTo>
                      <a:lnTo>
                        <a:pt x="115" y="75"/>
                      </a:lnTo>
                      <a:lnTo>
                        <a:pt x="113" y="75"/>
                      </a:lnTo>
                      <a:lnTo>
                        <a:pt x="111" y="75"/>
                      </a:lnTo>
                      <a:lnTo>
                        <a:pt x="111" y="73"/>
                      </a:lnTo>
                      <a:lnTo>
                        <a:pt x="107" y="73"/>
                      </a:lnTo>
                      <a:lnTo>
                        <a:pt x="105" y="71"/>
                      </a:lnTo>
                      <a:lnTo>
                        <a:pt x="101" y="71"/>
                      </a:lnTo>
                      <a:lnTo>
                        <a:pt x="99" y="69"/>
                      </a:lnTo>
                      <a:lnTo>
                        <a:pt x="96" y="69"/>
                      </a:lnTo>
                      <a:lnTo>
                        <a:pt x="94" y="67"/>
                      </a:lnTo>
                      <a:lnTo>
                        <a:pt x="90" y="67"/>
                      </a:lnTo>
                      <a:lnTo>
                        <a:pt x="88" y="65"/>
                      </a:lnTo>
                      <a:lnTo>
                        <a:pt x="84" y="65"/>
                      </a:lnTo>
                      <a:lnTo>
                        <a:pt x="82" y="64"/>
                      </a:lnTo>
                      <a:lnTo>
                        <a:pt x="78" y="64"/>
                      </a:lnTo>
                      <a:lnTo>
                        <a:pt x="76" y="64"/>
                      </a:lnTo>
                      <a:lnTo>
                        <a:pt x="73" y="62"/>
                      </a:lnTo>
                      <a:lnTo>
                        <a:pt x="69" y="62"/>
                      </a:lnTo>
                      <a:lnTo>
                        <a:pt x="67" y="60"/>
                      </a:lnTo>
                      <a:lnTo>
                        <a:pt x="63" y="60"/>
                      </a:lnTo>
                      <a:lnTo>
                        <a:pt x="61" y="60"/>
                      </a:lnTo>
                      <a:lnTo>
                        <a:pt x="57" y="58"/>
                      </a:lnTo>
                      <a:lnTo>
                        <a:pt x="53" y="58"/>
                      </a:lnTo>
                      <a:lnTo>
                        <a:pt x="51" y="58"/>
                      </a:lnTo>
                      <a:lnTo>
                        <a:pt x="48" y="58"/>
                      </a:lnTo>
                      <a:lnTo>
                        <a:pt x="46" y="56"/>
                      </a:lnTo>
                      <a:lnTo>
                        <a:pt x="42" y="56"/>
                      </a:lnTo>
                      <a:lnTo>
                        <a:pt x="38" y="56"/>
                      </a:lnTo>
                      <a:lnTo>
                        <a:pt x="36" y="54"/>
                      </a:lnTo>
                      <a:lnTo>
                        <a:pt x="32" y="54"/>
                      </a:lnTo>
                      <a:lnTo>
                        <a:pt x="30" y="54"/>
                      </a:lnTo>
                      <a:lnTo>
                        <a:pt x="27" y="54"/>
                      </a:lnTo>
                      <a:lnTo>
                        <a:pt x="25" y="52"/>
                      </a:lnTo>
                      <a:lnTo>
                        <a:pt x="21" y="52"/>
                      </a:lnTo>
                      <a:lnTo>
                        <a:pt x="19" y="52"/>
                      </a:lnTo>
                      <a:lnTo>
                        <a:pt x="15" y="50"/>
                      </a:lnTo>
                      <a:lnTo>
                        <a:pt x="13" y="50"/>
                      </a:lnTo>
                      <a:lnTo>
                        <a:pt x="11" y="50"/>
                      </a:lnTo>
                      <a:lnTo>
                        <a:pt x="9" y="50"/>
                      </a:lnTo>
                      <a:lnTo>
                        <a:pt x="7" y="48"/>
                      </a:lnTo>
                      <a:lnTo>
                        <a:pt x="5" y="48"/>
                      </a:lnTo>
                      <a:lnTo>
                        <a:pt x="4" y="48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23" name="Freeform 77"/>
                <p:cNvSpPr>
                  <a:spLocks noChangeAspect="1"/>
                </p:cNvSpPr>
                <p:nvPr/>
              </p:nvSpPr>
              <p:spPr bwMode="auto">
                <a:xfrm>
                  <a:off x="937" y="3220"/>
                  <a:ext cx="213" cy="294"/>
                </a:xfrm>
                <a:custGeom>
                  <a:avLst/>
                  <a:gdLst>
                    <a:gd name="T0" fmla="*/ 2 w 280"/>
                    <a:gd name="T1" fmla="*/ 1 h 420"/>
                    <a:gd name="T2" fmla="*/ 3 w 280"/>
                    <a:gd name="T3" fmla="*/ 1 h 420"/>
                    <a:gd name="T4" fmla="*/ 5 w 280"/>
                    <a:gd name="T5" fmla="*/ 1 h 420"/>
                    <a:gd name="T6" fmla="*/ 4 w 280"/>
                    <a:gd name="T7" fmla="*/ 1 h 420"/>
                    <a:gd name="T8" fmla="*/ 4 w 280"/>
                    <a:gd name="T9" fmla="*/ 1 h 420"/>
                    <a:gd name="T10" fmla="*/ 3 w 280"/>
                    <a:gd name="T11" fmla="*/ 1 h 420"/>
                    <a:gd name="T12" fmla="*/ 3 w 280"/>
                    <a:gd name="T13" fmla="*/ 1 h 420"/>
                    <a:gd name="T14" fmla="*/ 4 w 280"/>
                    <a:gd name="T15" fmla="*/ 1 h 420"/>
                    <a:gd name="T16" fmla="*/ 5 w 280"/>
                    <a:gd name="T17" fmla="*/ 1 h 420"/>
                    <a:gd name="T18" fmla="*/ 5 w 280"/>
                    <a:gd name="T19" fmla="*/ 1 h 420"/>
                    <a:gd name="T20" fmla="*/ 6 w 280"/>
                    <a:gd name="T21" fmla="*/ 1 h 420"/>
                    <a:gd name="T22" fmla="*/ 7 w 280"/>
                    <a:gd name="T23" fmla="*/ 1 h 420"/>
                    <a:gd name="T24" fmla="*/ 8 w 280"/>
                    <a:gd name="T25" fmla="*/ 1 h 420"/>
                    <a:gd name="T26" fmla="*/ 10 w 280"/>
                    <a:gd name="T27" fmla="*/ 3 h 420"/>
                    <a:gd name="T28" fmla="*/ 11 w 280"/>
                    <a:gd name="T29" fmla="*/ 5 h 420"/>
                    <a:gd name="T30" fmla="*/ 10 w 280"/>
                    <a:gd name="T31" fmla="*/ 6 h 420"/>
                    <a:gd name="T32" fmla="*/ 9 w 280"/>
                    <a:gd name="T33" fmla="*/ 6 h 420"/>
                    <a:gd name="T34" fmla="*/ 8 w 280"/>
                    <a:gd name="T35" fmla="*/ 6 h 420"/>
                    <a:gd name="T36" fmla="*/ 7 w 280"/>
                    <a:gd name="T37" fmla="*/ 6 h 420"/>
                    <a:gd name="T38" fmla="*/ 8 w 280"/>
                    <a:gd name="T39" fmla="*/ 5 h 420"/>
                    <a:gd name="T40" fmla="*/ 9 w 280"/>
                    <a:gd name="T41" fmla="*/ 5 h 420"/>
                    <a:gd name="T42" fmla="*/ 8 w 280"/>
                    <a:gd name="T43" fmla="*/ 5 h 420"/>
                    <a:gd name="T44" fmla="*/ 6 w 280"/>
                    <a:gd name="T45" fmla="*/ 5 h 420"/>
                    <a:gd name="T46" fmla="*/ 6 w 280"/>
                    <a:gd name="T47" fmla="*/ 5 h 420"/>
                    <a:gd name="T48" fmla="*/ 5 w 280"/>
                    <a:gd name="T49" fmla="*/ 4 h 420"/>
                    <a:gd name="T50" fmla="*/ 6 w 280"/>
                    <a:gd name="T51" fmla="*/ 4 h 420"/>
                    <a:gd name="T52" fmla="*/ 7 w 280"/>
                    <a:gd name="T53" fmla="*/ 4 h 420"/>
                    <a:gd name="T54" fmla="*/ 7 w 280"/>
                    <a:gd name="T55" fmla="*/ 4 h 420"/>
                    <a:gd name="T56" fmla="*/ 6 w 280"/>
                    <a:gd name="T57" fmla="*/ 4 h 420"/>
                    <a:gd name="T58" fmla="*/ 6 w 280"/>
                    <a:gd name="T59" fmla="*/ 4 h 420"/>
                    <a:gd name="T60" fmla="*/ 5 w 280"/>
                    <a:gd name="T61" fmla="*/ 4 h 420"/>
                    <a:gd name="T62" fmla="*/ 6 w 280"/>
                    <a:gd name="T63" fmla="*/ 4 h 420"/>
                    <a:gd name="T64" fmla="*/ 6 w 280"/>
                    <a:gd name="T65" fmla="*/ 4 h 420"/>
                    <a:gd name="T66" fmla="*/ 8 w 280"/>
                    <a:gd name="T67" fmla="*/ 4 h 420"/>
                    <a:gd name="T68" fmla="*/ 8 w 280"/>
                    <a:gd name="T69" fmla="*/ 4 h 420"/>
                    <a:gd name="T70" fmla="*/ 8 w 280"/>
                    <a:gd name="T71" fmla="*/ 4 h 420"/>
                    <a:gd name="T72" fmla="*/ 6 w 280"/>
                    <a:gd name="T73" fmla="*/ 3 h 420"/>
                    <a:gd name="T74" fmla="*/ 5 w 280"/>
                    <a:gd name="T75" fmla="*/ 3 h 420"/>
                    <a:gd name="T76" fmla="*/ 5 w 280"/>
                    <a:gd name="T77" fmla="*/ 3 h 420"/>
                    <a:gd name="T78" fmla="*/ 5 w 280"/>
                    <a:gd name="T79" fmla="*/ 3 h 420"/>
                    <a:gd name="T80" fmla="*/ 6 w 280"/>
                    <a:gd name="T81" fmla="*/ 3 h 420"/>
                    <a:gd name="T82" fmla="*/ 6 w 280"/>
                    <a:gd name="T83" fmla="*/ 3 h 420"/>
                    <a:gd name="T84" fmla="*/ 7 w 280"/>
                    <a:gd name="T85" fmla="*/ 3 h 420"/>
                    <a:gd name="T86" fmla="*/ 7 w 280"/>
                    <a:gd name="T87" fmla="*/ 3 h 420"/>
                    <a:gd name="T88" fmla="*/ 7 w 280"/>
                    <a:gd name="T89" fmla="*/ 3 h 420"/>
                    <a:gd name="T90" fmla="*/ 7 w 280"/>
                    <a:gd name="T91" fmla="*/ 2 h 420"/>
                    <a:gd name="T92" fmla="*/ 7 w 280"/>
                    <a:gd name="T93" fmla="*/ 2 h 420"/>
                    <a:gd name="T94" fmla="*/ 6 w 280"/>
                    <a:gd name="T95" fmla="*/ 2 h 420"/>
                    <a:gd name="T96" fmla="*/ 5 w 280"/>
                    <a:gd name="T97" fmla="*/ 2 h 420"/>
                    <a:gd name="T98" fmla="*/ 4 w 280"/>
                    <a:gd name="T99" fmla="*/ 1 h 420"/>
                    <a:gd name="T100" fmla="*/ 3 w 280"/>
                    <a:gd name="T101" fmla="*/ 1 h 420"/>
                    <a:gd name="T102" fmla="*/ 4 w 280"/>
                    <a:gd name="T103" fmla="*/ 1 h 420"/>
                    <a:gd name="T104" fmla="*/ 5 w 280"/>
                    <a:gd name="T105" fmla="*/ 1 h 420"/>
                    <a:gd name="T106" fmla="*/ 5 w 280"/>
                    <a:gd name="T107" fmla="*/ 1 h 420"/>
                    <a:gd name="T108" fmla="*/ 5 w 280"/>
                    <a:gd name="T109" fmla="*/ 1 h 420"/>
                    <a:gd name="T110" fmla="*/ 4 w 280"/>
                    <a:gd name="T111" fmla="*/ 1 h 420"/>
                    <a:gd name="T112" fmla="*/ 2 w 280"/>
                    <a:gd name="T113" fmla="*/ 1 h 420"/>
                    <a:gd name="T114" fmla="*/ 2 w 280"/>
                    <a:gd name="T115" fmla="*/ 1 h 420"/>
                    <a:gd name="T116" fmla="*/ 2 w 280"/>
                    <a:gd name="T117" fmla="*/ 1 h 420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80"/>
                    <a:gd name="T178" fmla="*/ 0 h 420"/>
                    <a:gd name="T179" fmla="*/ 280 w 280"/>
                    <a:gd name="T180" fmla="*/ 420 h 420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80" h="420">
                      <a:moveTo>
                        <a:pt x="2" y="38"/>
                      </a:moveTo>
                      <a:lnTo>
                        <a:pt x="4" y="36"/>
                      </a:lnTo>
                      <a:lnTo>
                        <a:pt x="8" y="36"/>
                      </a:lnTo>
                      <a:lnTo>
                        <a:pt x="10" y="35"/>
                      </a:lnTo>
                      <a:lnTo>
                        <a:pt x="12" y="35"/>
                      </a:lnTo>
                      <a:lnTo>
                        <a:pt x="16" y="33"/>
                      </a:lnTo>
                      <a:lnTo>
                        <a:pt x="18" y="33"/>
                      </a:lnTo>
                      <a:lnTo>
                        <a:pt x="21" y="33"/>
                      </a:lnTo>
                      <a:lnTo>
                        <a:pt x="25" y="33"/>
                      </a:lnTo>
                      <a:lnTo>
                        <a:pt x="27" y="33"/>
                      </a:lnTo>
                      <a:lnTo>
                        <a:pt x="31" y="33"/>
                      </a:lnTo>
                      <a:lnTo>
                        <a:pt x="35" y="33"/>
                      </a:lnTo>
                      <a:lnTo>
                        <a:pt x="39" y="33"/>
                      </a:lnTo>
                      <a:lnTo>
                        <a:pt x="42" y="33"/>
                      </a:lnTo>
                      <a:lnTo>
                        <a:pt x="46" y="33"/>
                      </a:lnTo>
                      <a:lnTo>
                        <a:pt x="50" y="35"/>
                      </a:lnTo>
                      <a:lnTo>
                        <a:pt x="54" y="35"/>
                      </a:lnTo>
                      <a:lnTo>
                        <a:pt x="58" y="35"/>
                      </a:lnTo>
                      <a:lnTo>
                        <a:pt x="62" y="36"/>
                      </a:lnTo>
                      <a:lnTo>
                        <a:pt x="66" y="36"/>
                      </a:lnTo>
                      <a:lnTo>
                        <a:pt x="69" y="36"/>
                      </a:lnTo>
                      <a:lnTo>
                        <a:pt x="73" y="38"/>
                      </a:lnTo>
                      <a:lnTo>
                        <a:pt x="79" y="38"/>
                      </a:lnTo>
                      <a:lnTo>
                        <a:pt x="83" y="40"/>
                      </a:lnTo>
                      <a:lnTo>
                        <a:pt x="87" y="40"/>
                      </a:lnTo>
                      <a:lnTo>
                        <a:pt x="90" y="40"/>
                      </a:lnTo>
                      <a:lnTo>
                        <a:pt x="94" y="42"/>
                      </a:lnTo>
                      <a:lnTo>
                        <a:pt x="98" y="42"/>
                      </a:lnTo>
                      <a:lnTo>
                        <a:pt x="102" y="44"/>
                      </a:lnTo>
                      <a:lnTo>
                        <a:pt x="106" y="44"/>
                      </a:lnTo>
                      <a:lnTo>
                        <a:pt x="112" y="44"/>
                      </a:lnTo>
                      <a:lnTo>
                        <a:pt x="115" y="44"/>
                      </a:lnTo>
                      <a:lnTo>
                        <a:pt x="119" y="46"/>
                      </a:lnTo>
                      <a:lnTo>
                        <a:pt x="119" y="44"/>
                      </a:lnTo>
                      <a:lnTo>
                        <a:pt x="119" y="42"/>
                      </a:lnTo>
                      <a:lnTo>
                        <a:pt x="119" y="40"/>
                      </a:lnTo>
                      <a:lnTo>
                        <a:pt x="119" y="38"/>
                      </a:lnTo>
                      <a:lnTo>
                        <a:pt x="119" y="36"/>
                      </a:lnTo>
                      <a:lnTo>
                        <a:pt x="119" y="35"/>
                      </a:lnTo>
                      <a:lnTo>
                        <a:pt x="117" y="33"/>
                      </a:lnTo>
                      <a:lnTo>
                        <a:pt x="115" y="33"/>
                      </a:lnTo>
                      <a:lnTo>
                        <a:pt x="115" y="31"/>
                      </a:lnTo>
                      <a:lnTo>
                        <a:pt x="113" y="31"/>
                      </a:lnTo>
                      <a:lnTo>
                        <a:pt x="112" y="29"/>
                      </a:lnTo>
                      <a:lnTo>
                        <a:pt x="110" y="29"/>
                      </a:lnTo>
                      <a:lnTo>
                        <a:pt x="110" y="27"/>
                      </a:lnTo>
                      <a:lnTo>
                        <a:pt x="108" y="27"/>
                      </a:lnTo>
                      <a:lnTo>
                        <a:pt x="106" y="25"/>
                      </a:lnTo>
                      <a:lnTo>
                        <a:pt x="104" y="25"/>
                      </a:lnTo>
                      <a:lnTo>
                        <a:pt x="102" y="23"/>
                      </a:lnTo>
                      <a:lnTo>
                        <a:pt x="100" y="23"/>
                      </a:lnTo>
                      <a:lnTo>
                        <a:pt x="98" y="21"/>
                      </a:lnTo>
                      <a:lnTo>
                        <a:pt x="96" y="21"/>
                      </a:lnTo>
                      <a:lnTo>
                        <a:pt x="94" y="19"/>
                      </a:lnTo>
                      <a:lnTo>
                        <a:pt x="92" y="19"/>
                      </a:lnTo>
                      <a:lnTo>
                        <a:pt x="89" y="19"/>
                      </a:lnTo>
                      <a:lnTo>
                        <a:pt x="87" y="17"/>
                      </a:lnTo>
                      <a:lnTo>
                        <a:pt x="85" y="17"/>
                      </a:lnTo>
                      <a:lnTo>
                        <a:pt x="83" y="15"/>
                      </a:lnTo>
                      <a:lnTo>
                        <a:pt x="81" y="15"/>
                      </a:lnTo>
                      <a:lnTo>
                        <a:pt x="81" y="13"/>
                      </a:lnTo>
                      <a:lnTo>
                        <a:pt x="79" y="13"/>
                      </a:lnTo>
                      <a:lnTo>
                        <a:pt x="77" y="12"/>
                      </a:lnTo>
                      <a:lnTo>
                        <a:pt x="75" y="10"/>
                      </a:lnTo>
                      <a:lnTo>
                        <a:pt x="73" y="10"/>
                      </a:lnTo>
                      <a:lnTo>
                        <a:pt x="71" y="8"/>
                      </a:lnTo>
                      <a:lnTo>
                        <a:pt x="71" y="6"/>
                      </a:lnTo>
                      <a:lnTo>
                        <a:pt x="69" y="6"/>
                      </a:lnTo>
                      <a:lnTo>
                        <a:pt x="69" y="4"/>
                      </a:lnTo>
                      <a:lnTo>
                        <a:pt x="67" y="2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3" y="2"/>
                      </a:lnTo>
                      <a:lnTo>
                        <a:pt x="75" y="2"/>
                      </a:lnTo>
                      <a:lnTo>
                        <a:pt x="77" y="2"/>
                      </a:lnTo>
                      <a:lnTo>
                        <a:pt x="79" y="2"/>
                      </a:lnTo>
                      <a:lnTo>
                        <a:pt x="81" y="2"/>
                      </a:lnTo>
                      <a:lnTo>
                        <a:pt x="81" y="4"/>
                      </a:lnTo>
                      <a:lnTo>
                        <a:pt x="83" y="4"/>
                      </a:lnTo>
                      <a:lnTo>
                        <a:pt x="85" y="4"/>
                      </a:lnTo>
                      <a:lnTo>
                        <a:pt x="87" y="4"/>
                      </a:lnTo>
                      <a:lnTo>
                        <a:pt x="87" y="6"/>
                      </a:lnTo>
                      <a:lnTo>
                        <a:pt x="89" y="6"/>
                      </a:lnTo>
                      <a:lnTo>
                        <a:pt x="90" y="6"/>
                      </a:lnTo>
                      <a:lnTo>
                        <a:pt x="92" y="6"/>
                      </a:lnTo>
                      <a:lnTo>
                        <a:pt x="96" y="8"/>
                      </a:lnTo>
                      <a:lnTo>
                        <a:pt x="98" y="8"/>
                      </a:lnTo>
                      <a:lnTo>
                        <a:pt x="100" y="8"/>
                      </a:lnTo>
                      <a:lnTo>
                        <a:pt x="102" y="10"/>
                      </a:lnTo>
                      <a:lnTo>
                        <a:pt x="106" y="10"/>
                      </a:lnTo>
                      <a:lnTo>
                        <a:pt x="108" y="10"/>
                      </a:lnTo>
                      <a:lnTo>
                        <a:pt x="110" y="12"/>
                      </a:lnTo>
                      <a:lnTo>
                        <a:pt x="112" y="12"/>
                      </a:lnTo>
                      <a:lnTo>
                        <a:pt x="113" y="12"/>
                      </a:lnTo>
                      <a:lnTo>
                        <a:pt x="115" y="12"/>
                      </a:lnTo>
                      <a:lnTo>
                        <a:pt x="117" y="12"/>
                      </a:lnTo>
                      <a:lnTo>
                        <a:pt x="119" y="13"/>
                      </a:lnTo>
                      <a:lnTo>
                        <a:pt x="121" y="13"/>
                      </a:lnTo>
                      <a:lnTo>
                        <a:pt x="123" y="13"/>
                      </a:lnTo>
                      <a:lnTo>
                        <a:pt x="125" y="13"/>
                      </a:lnTo>
                      <a:lnTo>
                        <a:pt x="127" y="15"/>
                      </a:lnTo>
                      <a:lnTo>
                        <a:pt x="129" y="15"/>
                      </a:lnTo>
                      <a:lnTo>
                        <a:pt x="131" y="15"/>
                      </a:lnTo>
                      <a:lnTo>
                        <a:pt x="133" y="17"/>
                      </a:lnTo>
                      <a:lnTo>
                        <a:pt x="135" y="17"/>
                      </a:lnTo>
                      <a:lnTo>
                        <a:pt x="137" y="17"/>
                      </a:lnTo>
                      <a:lnTo>
                        <a:pt x="137" y="19"/>
                      </a:lnTo>
                      <a:lnTo>
                        <a:pt x="138" y="19"/>
                      </a:lnTo>
                      <a:lnTo>
                        <a:pt x="140" y="21"/>
                      </a:lnTo>
                      <a:lnTo>
                        <a:pt x="142" y="21"/>
                      </a:lnTo>
                      <a:lnTo>
                        <a:pt x="144" y="21"/>
                      </a:lnTo>
                      <a:lnTo>
                        <a:pt x="148" y="23"/>
                      </a:lnTo>
                      <a:lnTo>
                        <a:pt x="150" y="25"/>
                      </a:lnTo>
                      <a:lnTo>
                        <a:pt x="150" y="23"/>
                      </a:lnTo>
                      <a:lnTo>
                        <a:pt x="152" y="23"/>
                      </a:lnTo>
                      <a:lnTo>
                        <a:pt x="152" y="21"/>
                      </a:lnTo>
                      <a:lnTo>
                        <a:pt x="154" y="21"/>
                      </a:lnTo>
                      <a:lnTo>
                        <a:pt x="154" y="19"/>
                      </a:lnTo>
                      <a:lnTo>
                        <a:pt x="156" y="19"/>
                      </a:lnTo>
                      <a:lnTo>
                        <a:pt x="158" y="17"/>
                      </a:lnTo>
                      <a:lnTo>
                        <a:pt x="160" y="17"/>
                      </a:lnTo>
                      <a:lnTo>
                        <a:pt x="161" y="15"/>
                      </a:lnTo>
                      <a:lnTo>
                        <a:pt x="163" y="15"/>
                      </a:lnTo>
                      <a:lnTo>
                        <a:pt x="165" y="15"/>
                      </a:lnTo>
                      <a:lnTo>
                        <a:pt x="167" y="13"/>
                      </a:lnTo>
                      <a:lnTo>
                        <a:pt x="169" y="13"/>
                      </a:lnTo>
                      <a:lnTo>
                        <a:pt x="171" y="13"/>
                      </a:lnTo>
                      <a:lnTo>
                        <a:pt x="175" y="13"/>
                      </a:lnTo>
                      <a:lnTo>
                        <a:pt x="177" y="13"/>
                      </a:lnTo>
                      <a:lnTo>
                        <a:pt x="181" y="13"/>
                      </a:lnTo>
                      <a:lnTo>
                        <a:pt x="183" y="15"/>
                      </a:lnTo>
                      <a:lnTo>
                        <a:pt x="186" y="15"/>
                      </a:lnTo>
                      <a:lnTo>
                        <a:pt x="190" y="17"/>
                      </a:lnTo>
                      <a:lnTo>
                        <a:pt x="194" y="19"/>
                      </a:lnTo>
                      <a:lnTo>
                        <a:pt x="198" y="21"/>
                      </a:lnTo>
                      <a:lnTo>
                        <a:pt x="202" y="23"/>
                      </a:lnTo>
                      <a:lnTo>
                        <a:pt x="206" y="27"/>
                      </a:lnTo>
                      <a:lnTo>
                        <a:pt x="209" y="31"/>
                      </a:lnTo>
                      <a:lnTo>
                        <a:pt x="213" y="35"/>
                      </a:lnTo>
                      <a:lnTo>
                        <a:pt x="219" y="38"/>
                      </a:lnTo>
                      <a:lnTo>
                        <a:pt x="223" y="42"/>
                      </a:lnTo>
                      <a:lnTo>
                        <a:pt x="229" y="48"/>
                      </a:lnTo>
                      <a:lnTo>
                        <a:pt x="234" y="58"/>
                      </a:lnTo>
                      <a:lnTo>
                        <a:pt x="242" y="69"/>
                      </a:lnTo>
                      <a:lnTo>
                        <a:pt x="248" y="81"/>
                      </a:lnTo>
                      <a:lnTo>
                        <a:pt x="254" y="92"/>
                      </a:lnTo>
                      <a:lnTo>
                        <a:pt x="257" y="106"/>
                      </a:lnTo>
                      <a:lnTo>
                        <a:pt x="261" y="119"/>
                      </a:lnTo>
                      <a:lnTo>
                        <a:pt x="265" y="132"/>
                      </a:lnTo>
                      <a:lnTo>
                        <a:pt x="269" y="148"/>
                      </a:lnTo>
                      <a:lnTo>
                        <a:pt x="271" y="163"/>
                      </a:lnTo>
                      <a:lnTo>
                        <a:pt x="275" y="177"/>
                      </a:lnTo>
                      <a:lnTo>
                        <a:pt x="277" y="194"/>
                      </a:lnTo>
                      <a:lnTo>
                        <a:pt x="277" y="209"/>
                      </a:lnTo>
                      <a:lnTo>
                        <a:pt x="278" y="225"/>
                      </a:lnTo>
                      <a:lnTo>
                        <a:pt x="278" y="240"/>
                      </a:lnTo>
                      <a:lnTo>
                        <a:pt x="280" y="255"/>
                      </a:lnTo>
                      <a:lnTo>
                        <a:pt x="280" y="271"/>
                      </a:lnTo>
                      <a:lnTo>
                        <a:pt x="280" y="286"/>
                      </a:lnTo>
                      <a:lnTo>
                        <a:pt x="280" y="300"/>
                      </a:lnTo>
                      <a:lnTo>
                        <a:pt x="278" y="315"/>
                      </a:lnTo>
                      <a:lnTo>
                        <a:pt x="278" y="328"/>
                      </a:lnTo>
                      <a:lnTo>
                        <a:pt x="278" y="342"/>
                      </a:lnTo>
                      <a:lnTo>
                        <a:pt x="277" y="353"/>
                      </a:lnTo>
                      <a:lnTo>
                        <a:pt x="277" y="365"/>
                      </a:lnTo>
                      <a:lnTo>
                        <a:pt x="275" y="376"/>
                      </a:lnTo>
                      <a:lnTo>
                        <a:pt x="275" y="386"/>
                      </a:lnTo>
                      <a:lnTo>
                        <a:pt x="273" y="394"/>
                      </a:lnTo>
                      <a:lnTo>
                        <a:pt x="273" y="401"/>
                      </a:lnTo>
                      <a:lnTo>
                        <a:pt x="273" y="409"/>
                      </a:lnTo>
                      <a:lnTo>
                        <a:pt x="271" y="413"/>
                      </a:lnTo>
                      <a:lnTo>
                        <a:pt x="271" y="417"/>
                      </a:lnTo>
                      <a:lnTo>
                        <a:pt x="271" y="420"/>
                      </a:lnTo>
                      <a:lnTo>
                        <a:pt x="267" y="420"/>
                      </a:lnTo>
                      <a:lnTo>
                        <a:pt x="263" y="420"/>
                      </a:lnTo>
                      <a:lnTo>
                        <a:pt x="261" y="420"/>
                      </a:lnTo>
                      <a:lnTo>
                        <a:pt x="257" y="420"/>
                      </a:lnTo>
                      <a:lnTo>
                        <a:pt x="254" y="420"/>
                      </a:lnTo>
                      <a:lnTo>
                        <a:pt x="252" y="420"/>
                      </a:lnTo>
                      <a:lnTo>
                        <a:pt x="248" y="420"/>
                      </a:lnTo>
                      <a:lnTo>
                        <a:pt x="246" y="420"/>
                      </a:lnTo>
                      <a:lnTo>
                        <a:pt x="244" y="420"/>
                      </a:lnTo>
                      <a:lnTo>
                        <a:pt x="240" y="420"/>
                      </a:lnTo>
                      <a:lnTo>
                        <a:pt x="238" y="420"/>
                      </a:lnTo>
                      <a:lnTo>
                        <a:pt x="236" y="420"/>
                      </a:lnTo>
                      <a:lnTo>
                        <a:pt x="232" y="420"/>
                      </a:lnTo>
                      <a:lnTo>
                        <a:pt x="231" y="420"/>
                      </a:lnTo>
                      <a:lnTo>
                        <a:pt x="229" y="420"/>
                      </a:lnTo>
                      <a:lnTo>
                        <a:pt x="227" y="420"/>
                      </a:lnTo>
                      <a:lnTo>
                        <a:pt x="223" y="420"/>
                      </a:lnTo>
                      <a:lnTo>
                        <a:pt x="221" y="420"/>
                      </a:lnTo>
                      <a:lnTo>
                        <a:pt x="219" y="420"/>
                      </a:lnTo>
                      <a:lnTo>
                        <a:pt x="217" y="420"/>
                      </a:lnTo>
                      <a:lnTo>
                        <a:pt x="213" y="419"/>
                      </a:lnTo>
                      <a:lnTo>
                        <a:pt x="211" y="419"/>
                      </a:lnTo>
                      <a:lnTo>
                        <a:pt x="209" y="419"/>
                      </a:lnTo>
                      <a:lnTo>
                        <a:pt x="207" y="417"/>
                      </a:lnTo>
                      <a:lnTo>
                        <a:pt x="204" y="417"/>
                      </a:lnTo>
                      <a:lnTo>
                        <a:pt x="202" y="415"/>
                      </a:lnTo>
                      <a:lnTo>
                        <a:pt x="200" y="415"/>
                      </a:lnTo>
                      <a:lnTo>
                        <a:pt x="196" y="413"/>
                      </a:lnTo>
                      <a:lnTo>
                        <a:pt x="194" y="413"/>
                      </a:lnTo>
                      <a:lnTo>
                        <a:pt x="190" y="411"/>
                      </a:lnTo>
                      <a:lnTo>
                        <a:pt x="188" y="409"/>
                      </a:lnTo>
                      <a:lnTo>
                        <a:pt x="184" y="407"/>
                      </a:lnTo>
                      <a:lnTo>
                        <a:pt x="186" y="407"/>
                      </a:lnTo>
                      <a:lnTo>
                        <a:pt x="188" y="405"/>
                      </a:lnTo>
                      <a:lnTo>
                        <a:pt x="190" y="405"/>
                      </a:lnTo>
                      <a:lnTo>
                        <a:pt x="192" y="403"/>
                      </a:lnTo>
                      <a:lnTo>
                        <a:pt x="194" y="401"/>
                      </a:lnTo>
                      <a:lnTo>
                        <a:pt x="198" y="401"/>
                      </a:lnTo>
                      <a:lnTo>
                        <a:pt x="200" y="399"/>
                      </a:lnTo>
                      <a:lnTo>
                        <a:pt x="204" y="397"/>
                      </a:lnTo>
                      <a:lnTo>
                        <a:pt x="206" y="397"/>
                      </a:lnTo>
                      <a:lnTo>
                        <a:pt x="209" y="396"/>
                      </a:lnTo>
                      <a:lnTo>
                        <a:pt x="213" y="394"/>
                      </a:lnTo>
                      <a:lnTo>
                        <a:pt x="215" y="392"/>
                      </a:lnTo>
                      <a:lnTo>
                        <a:pt x="219" y="390"/>
                      </a:lnTo>
                      <a:lnTo>
                        <a:pt x="223" y="390"/>
                      </a:lnTo>
                      <a:lnTo>
                        <a:pt x="225" y="388"/>
                      </a:lnTo>
                      <a:lnTo>
                        <a:pt x="229" y="386"/>
                      </a:lnTo>
                      <a:lnTo>
                        <a:pt x="231" y="384"/>
                      </a:lnTo>
                      <a:lnTo>
                        <a:pt x="232" y="382"/>
                      </a:lnTo>
                      <a:lnTo>
                        <a:pt x="234" y="380"/>
                      </a:lnTo>
                      <a:lnTo>
                        <a:pt x="236" y="378"/>
                      </a:lnTo>
                      <a:lnTo>
                        <a:pt x="238" y="376"/>
                      </a:lnTo>
                      <a:lnTo>
                        <a:pt x="238" y="374"/>
                      </a:lnTo>
                      <a:lnTo>
                        <a:pt x="238" y="372"/>
                      </a:lnTo>
                      <a:lnTo>
                        <a:pt x="238" y="371"/>
                      </a:lnTo>
                      <a:lnTo>
                        <a:pt x="238" y="369"/>
                      </a:lnTo>
                      <a:lnTo>
                        <a:pt x="236" y="367"/>
                      </a:lnTo>
                      <a:lnTo>
                        <a:pt x="234" y="365"/>
                      </a:lnTo>
                      <a:lnTo>
                        <a:pt x="232" y="363"/>
                      </a:lnTo>
                      <a:lnTo>
                        <a:pt x="229" y="361"/>
                      </a:lnTo>
                      <a:lnTo>
                        <a:pt x="225" y="359"/>
                      </a:lnTo>
                      <a:lnTo>
                        <a:pt x="219" y="357"/>
                      </a:lnTo>
                      <a:lnTo>
                        <a:pt x="213" y="355"/>
                      </a:lnTo>
                      <a:lnTo>
                        <a:pt x="211" y="353"/>
                      </a:lnTo>
                      <a:lnTo>
                        <a:pt x="207" y="353"/>
                      </a:lnTo>
                      <a:lnTo>
                        <a:pt x="206" y="351"/>
                      </a:lnTo>
                      <a:lnTo>
                        <a:pt x="202" y="351"/>
                      </a:lnTo>
                      <a:lnTo>
                        <a:pt x="200" y="351"/>
                      </a:lnTo>
                      <a:lnTo>
                        <a:pt x="196" y="349"/>
                      </a:lnTo>
                      <a:lnTo>
                        <a:pt x="194" y="349"/>
                      </a:lnTo>
                      <a:lnTo>
                        <a:pt x="192" y="348"/>
                      </a:lnTo>
                      <a:lnTo>
                        <a:pt x="188" y="348"/>
                      </a:lnTo>
                      <a:lnTo>
                        <a:pt x="186" y="348"/>
                      </a:lnTo>
                      <a:lnTo>
                        <a:pt x="184" y="346"/>
                      </a:lnTo>
                      <a:lnTo>
                        <a:pt x="183" y="346"/>
                      </a:lnTo>
                      <a:lnTo>
                        <a:pt x="179" y="346"/>
                      </a:lnTo>
                      <a:lnTo>
                        <a:pt x="177" y="344"/>
                      </a:lnTo>
                      <a:lnTo>
                        <a:pt x="175" y="344"/>
                      </a:lnTo>
                      <a:lnTo>
                        <a:pt x="173" y="344"/>
                      </a:lnTo>
                      <a:lnTo>
                        <a:pt x="169" y="342"/>
                      </a:lnTo>
                      <a:lnTo>
                        <a:pt x="167" y="342"/>
                      </a:lnTo>
                      <a:lnTo>
                        <a:pt x="165" y="342"/>
                      </a:lnTo>
                      <a:lnTo>
                        <a:pt x="163" y="342"/>
                      </a:lnTo>
                      <a:lnTo>
                        <a:pt x="161" y="340"/>
                      </a:lnTo>
                      <a:lnTo>
                        <a:pt x="158" y="340"/>
                      </a:lnTo>
                      <a:lnTo>
                        <a:pt x="156" y="340"/>
                      </a:lnTo>
                      <a:lnTo>
                        <a:pt x="154" y="338"/>
                      </a:lnTo>
                      <a:lnTo>
                        <a:pt x="152" y="338"/>
                      </a:lnTo>
                      <a:lnTo>
                        <a:pt x="148" y="338"/>
                      </a:lnTo>
                      <a:lnTo>
                        <a:pt x="146" y="336"/>
                      </a:lnTo>
                      <a:lnTo>
                        <a:pt x="144" y="336"/>
                      </a:lnTo>
                      <a:lnTo>
                        <a:pt x="142" y="336"/>
                      </a:lnTo>
                      <a:lnTo>
                        <a:pt x="138" y="336"/>
                      </a:lnTo>
                      <a:lnTo>
                        <a:pt x="137" y="334"/>
                      </a:lnTo>
                      <a:lnTo>
                        <a:pt x="135" y="334"/>
                      </a:lnTo>
                      <a:lnTo>
                        <a:pt x="135" y="332"/>
                      </a:lnTo>
                      <a:lnTo>
                        <a:pt x="135" y="330"/>
                      </a:lnTo>
                      <a:lnTo>
                        <a:pt x="135" y="328"/>
                      </a:lnTo>
                      <a:lnTo>
                        <a:pt x="137" y="326"/>
                      </a:lnTo>
                      <a:lnTo>
                        <a:pt x="137" y="324"/>
                      </a:lnTo>
                      <a:lnTo>
                        <a:pt x="138" y="324"/>
                      </a:lnTo>
                      <a:lnTo>
                        <a:pt x="140" y="323"/>
                      </a:lnTo>
                      <a:lnTo>
                        <a:pt x="142" y="323"/>
                      </a:lnTo>
                      <a:lnTo>
                        <a:pt x="142" y="321"/>
                      </a:lnTo>
                      <a:lnTo>
                        <a:pt x="144" y="321"/>
                      </a:lnTo>
                      <a:lnTo>
                        <a:pt x="146" y="319"/>
                      </a:lnTo>
                      <a:lnTo>
                        <a:pt x="150" y="319"/>
                      </a:lnTo>
                      <a:lnTo>
                        <a:pt x="152" y="319"/>
                      </a:lnTo>
                      <a:lnTo>
                        <a:pt x="154" y="319"/>
                      </a:lnTo>
                      <a:lnTo>
                        <a:pt x="156" y="317"/>
                      </a:lnTo>
                      <a:lnTo>
                        <a:pt x="158" y="317"/>
                      </a:lnTo>
                      <a:lnTo>
                        <a:pt x="161" y="317"/>
                      </a:lnTo>
                      <a:lnTo>
                        <a:pt x="163" y="317"/>
                      </a:lnTo>
                      <a:lnTo>
                        <a:pt x="165" y="317"/>
                      </a:lnTo>
                      <a:lnTo>
                        <a:pt x="167" y="317"/>
                      </a:lnTo>
                      <a:lnTo>
                        <a:pt x="171" y="315"/>
                      </a:lnTo>
                      <a:lnTo>
                        <a:pt x="173" y="315"/>
                      </a:lnTo>
                      <a:lnTo>
                        <a:pt x="175" y="315"/>
                      </a:lnTo>
                      <a:lnTo>
                        <a:pt x="177" y="315"/>
                      </a:lnTo>
                      <a:lnTo>
                        <a:pt x="179" y="315"/>
                      </a:lnTo>
                      <a:lnTo>
                        <a:pt x="183" y="313"/>
                      </a:lnTo>
                      <a:lnTo>
                        <a:pt x="184" y="313"/>
                      </a:lnTo>
                      <a:lnTo>
                        <a:pt x="186" y="313"/>
                      </a:lnTo>
                      <a:lnTo>
                        <a:pt x="188" y="311"/>
                      </a:lnTo>
                      <a:lnTo>
                        <a:pt x="190" y="311"/>
                      </a:lnTo>
                      <a:lnTo>
                        <a:pt x="192" y="309"/>
                      </a:lnTo>
                      <a:lnTo>
                        <a:pt x="192" y="307"/>
                      </a:lnTo>
                      <a:lnTo>
                        <a:pt x="192" y="305"/>
                      </a:lnTo>
                      <a:lnTo>
                        <a:pt x="192" y="303"/>
                      </a:lnTo>
                      <a:lnTo>
                        <a:pt x="192" y="301"/>
                      </a:lnTo>
                      <a:lnTo>
                        <a:pt x="190" y="300"/>
                      </a:lnTo>
                      <a:lnTo>
                        <a:pt x="190" y="298"/>
                      </a:lnTo>
                      <a:lnTo>
                        <a:pt x="190" y="296"/>
                      </a:lnTo>
                      <a:lnTo>
                        <a:pt x="188" y="294"/>
                      </a:lnTo>
                      <a:lnTo>
                        <a:pt x="188" y="292"/>
                      </a:lnTo>
                      <a:lnTo>
                        <a:pt x="188" y="290"/>
                      </a:lnTo>
                      <a:lnTo>
                        <a:pt x="188" y="288"/>
                      </a:lnTo>
                      <a:lnTo>
                        <a:pt x="188" y="286"/>
                      </a:lnTo>
                      <a:lnTo>
                        <a:pt x="186" y="286"/>
                      </a:lnTo>
                      <a:lnTo>
                        <a:pt x="184" y="286"/>
                      </a:lnTo>
                      <a:lnTo>
                        <a:pt x="183" y="286"/>
                      </a:lnTo>
                      <a:lnTo>
                        <a:pt x="181" y="284"/>
                      </a:lnTo>
                      <a:lnTo>
                        <a:pt x="179" y="284"/>
                      </a:lnTo>
                      <a:lnTo>
                        <a:pt x="177" y="284"/>
                      </a:lnTo>
                      <a:lnTo>
                        <a:pt x="177" y="282"/>
                      </a:lnTo>
                      <a:lnTo>
                        <a:pt x="175" y="282"/>
                      </a:lnTo>
                      <a:lnTo>
                        <a:pt x="173" y="282"/>
                      </a:lnTo>
                      <a:lnTo>
                        <a:pt x="171" y="282"/>
                      </a:lnTo>
                      <a:lnTo>
                        <a:pt x="169" y="282"/>
                      </a:lnTo>
                      <a:lnTo>
                        <a:pt x="167" y="282"/>
                      </a:lnTo>
                      <a:lnTo>
                        <a:pt x="165" y="282"/>
                      </a:lnTo>
                      <a:lnTo>
                        <a:pt x="163" y="282"/>
                      </a:lnTo>
                      <a:lnTo>
                        <a:pt x="161" y="282"/>
                      </a:lnTo>
                      <a:lnTo>
                        <a:pt x="160" y="282"/>
                      </a:lnTo>
                      <a:lnTo>
                        <a:pt x="160" y="280"/>
                      </a:lnTo>
                      <a:lnTo>
                        <a:pt x="158" y="280"/>
                      </a:lnTo>
                      <a:lnTo>
                        <a:pt x="156" y="280"/>
                      </a:lnTo>
                      <a:lnTo>
                        <a:pt x="154" y="280"/>
                      </a:lnTo>
                      <a:lnTo>
                        <a:pt x="152" y="280"/>
                      </a:lnTo>
                      <a:lnTo>
                        <a:pt x="150" y="280"/>
                      </a:lnTo>
                      <a:lnTo>
                        <a:pt x="148" y="280"/>
                      </a:lnTo>
                      <a:lnTo>
                        <a:pt x="146" y="280"/>
                      </a:lnTo>
                      <a:lnTo>
                        <a:pt x="144" y="280"/>
                      </a:lnTo>
                      <a:lnTo>
                        <a:pt x="142" y="280"/>
                      </a:lnTo>
                      <a:lnTo>
                        <a:pt x="140" y="280"/>
                      </a:lnTo>
                      <a:lnTo>
                        <a:pt x="140" y="278"/>
                      </a:lnTo>
                      <a:lnTo>
                        <a:pt x="142" y="276"/>
                      </a:lnTo>
                      <a:lnTo>
                        <a:pt x="144" y="276"/>
                      </a:lnTo>
                      <a:lnTo>
                        <a:pt x="144" y="275"/>
                      </a:lnTo>
                      <a:lnTo>
                        <a:pt x="146" y="275"/>
                      </a:lnTo>
                      <a:lnTo>
                        <a:pt x="148" y="275"/>
                      </a:lnTo>
                      <a:lnTo>
                        <a:pt x="150" y="273"/>
                      </a:lnTo>
                      <a:lnTo>
                        <a:pt x="152" y="273"/>
                      </a:lnTo>
                      <a:lnTo>
                        <a:pt x="154" y="271"/>
                      </a:lnTo>
                      <a:lnTo>
                        <a:pt x="156" y="271"/>
                      </a:lnTo>
                      <a:lnTo>
                        <a:pt x="158" y="271"/>
                      </a:lnTo>
                      <a:lnTo>
                        <a:pt x="160" y="271"/>
                      </a:lnTo>
                      <a:lnTo>
                        <a:pt x="161" y="271"/>
                      </a:lnTo>
                      <a:lnTo>
                        <a:pt x="163" y="271"/>
                      </a:lnTo>
                      <a:lnTo>
                        <a:pt x="165" y="271"/>
                      </a:lnTo>
                      <a:lnTo>
                        <a:pt x="167" y="271"/>
                      </a:lnTo>
                      <a:lnTo>
                        <a:pt x="169" y="271"/>
                      </a:lnTo>
                      <a:lnTo>
                        <a:pt x="171" y="269"/>
                      </a:lnTo>
                      <a:lnTo>
                        <a:pt x="173" y="269"/>
                      </a:lnTo>
                      <a:lnTo>
                        <a:pt x="175" y="269"/>
                      </a:lnTo>
                      <a:lnTo>
                        <a:pt x="177" y="269"/>
                      </a:lnTo>
                      <a:lnTo>
                        <a:pt x="179" y="269"/>
                      </a:lnTo>
                      <a:lnTo>
                        <a:pt x="181" y="269"/>
                      </a:lnTo>
                      <a:lnTo>
                        <a:pt x="183" y="269"/>
                      </a:lnTo>
                      <a:lnTo>
                        <a:pt x="184" y="269"/>
                      </a:lnTo>
                      <a:lnTo>
                        <a:pt x="186" y="269"/>
                      </a:lnTo>
                      <a:lnTo>
                        <a:pt x="188" y="269"/>
                      </a:lnTo>
                      <a:lnTo>
                        <a:pt x="190" y="269"/>
                      </a:lnTo>
                      <a:lnTo>
                        <a:pt x="192" y="267"/>
                      </a:lnTo>
                      <a:lnTo>
                        <a:pt x="194" y="267"/>
                      </a:lnTo>
                      <a:lnTo>
                        <a:pt x="196" y="267"/>
                      </a:lnTo>
                      <a:lnTo>
                        <a:pt x="198" y="267"/>
                      </a:lnTo>
                      <a:lnTo>
                        <a:pt x="200" y="267"/>
                      </a:lnTo>
                      <a:lnTo>
                        <a:pt x="202" y="267"/>
                      </a:lnTo>
                      <a:lnTo>
                        <a:pt x="204" y="267"/>
                      </a:lnTo>
                      <a:lnTo>
                        <a:pt x="206" y="267"/>
                      </a:lnTo>
                      <a:lnTo>
                        <a:pt x="207" y="265"/>
                      </a:lnTo>
                      <a:lnTo>
                        <a:pt x="209" y="265"/>
                      </a:lnTo>
                      <a:lnTo>
                        <a:pt x="211" y="265"/>
                      </a:lnTo>
                      <a:lnTo>
                        <a:pt x="213" y="265"/>
                      </a:lnTo>
                      <a:lnTo>
                        <a:pt x="215" y="265"/>
                      </a:lnTo>
                      <a:lnTo>
                        <a:pt x="217" y="265"/>
                      </a:lnTo>
                      <a:lnTo>
                        <a:pt x="217" y="263"/>
                      </a:lnTo>
                      <a:lnTo>
                        <a:pt x="219" y="263"/>
                      </a:lnTo>
                      <a:lnTo>
                        <a:pt x="221" y="263"/>
                      </a:lnTo>
                      <a:lnTo>
                        <a:pt x="221" y="261"/>
                      </a:lnTo>
                      <a:lnTo>
                        <a:pt x="219" y="259"/>
                      </a:lnTo>
                      <a:lnTo>
                        <a:pt x="219" y="255"/>
                      </a:lnTo>
                      <a:lnTo>
                        <a:pt x="217" y="253"/>
                      </a:lnTo>
                      <a:lnTo>
                        <a:pt x="215" y="250"/>
                      </a:lnTo>
                      <a:lnTo>
                        <a:pt x="215" y="248"/>
                      </a:lnTo>
                      <a:lnTo>
                        <a:pt x="213" y="246"/>
                      </a:lnTo>
                      <a:lnTo>
                        <a:pt x="211" y="244"/>
                      </a:lnTo>
                      <a:lnTo>
                        <a:pt x="209" y="242"/>
                      </a:lnTo>
                      <a:lnTo>
                        <a:pt x="207" y="240"/>
                      </a:lnTo>
                      <a:lnTo>
                        <a:pt x="206" y="238"/>
                      </a:lnTo>
                      <a:lnTo>
                        <a:pt x="202" y="236"/>
                      </a:lnTo>
                      <a:lnTo>
                        <a:pt x="200" y="234"/>
                      </a:lnTo>
                      <a:lnTo>
                        <a:pt x="198" y="234"/>
                      </a:lnTo>
                      <a:lnTo>
                        <a:pt x="194" y="232"/>
                      </a:lnTo>
                      <a:lnTo>
                        <a:pt x="192" y="230"/>
                      </a:lnTo>
                      <a:lnTo>
                        <a:pt x="190" y="230"/>
                      </a:lnTo>
                      <a:lnTo>
                        <a:pt x="186" y="228"/>
                      </a:lnTo>
                      <a:lnTo>
                        <a:pt x="184" y="228"/>
                      </a:lnTo>
                      <a:lnTo>
                        <a:pt x="181" y="227"/>
                      </a:lnTo>
                      <a:lnTo>
                        <a:pt x="177" y="227"/>
                      </a:lnTo>
                      <a:lnTo>
                        <a:pt x="175" y="225"/>
                      </a:lnTo>
                      <a:lnTo>
                        <a:pt x="171" y="225"/>
                      </a:lnTo>
                      <a:lnTo>
                        <a:pt x="169" y="223"/>
                      </a:lnTo>
                      <a:lnTo>
                        <a:pt x="165" y="221"/>
                      </a:lnTo>
                      <a:lnTo>
                        <a:pt x="161" y="221"/>
                      </a:lnTo>
                      <a:lnTo>
                        <a:pt x="160" y="219"/>
                      </a:lnTo>
                      <a:lnTo>
                        <a:pt x="156" y="219"/>
                      </a:lnTo>
                      <a:lnTo>
                        <a:pt x="154" y="217"/>
                      </a:lnTo>
                      <a:lnTo>
                        <a:pt x="150" y="217"/>
                      </a:lnTo>
                      <a:lnTo>
                        <a:pt x="148" y="215"/>
                      </a:lnTo>
                      <a:lnTo>
                        <a:pt x="144" y="213"/>
                      </a:lnTo>
                      <a:lnTo>
                        <a:pt x="142" y="213"/>
                      </a:lnTo>
                      <a:lnTo>
                        <a:pt x="140" y="213"/>
                      </a:lnTo>
                      <a:lnTo>
                        <a:pt x="140" y="211"/>
                      </a:lnTo>
                      <a:lnTo>
                        <a:pt x="138" y="211"/>
                      </a:lnTo>
                      <a:lnTo>
                        <a:pt x="137" y="211"/>
                      </a:lnTo>
                      <a:lnTo>
                        <a:pt x="135" y="211"/>
                      </a:lnTo>
                      <a:lnTo>
                        <a:pt x="133" y="211"/>
                      </a:lnTo>
                      <a:lnTo>
                        <a:pt x="131" y="211"/>
                      </a:lnTo>
                      <a:lnTo>
                        <a:pt x="129" y="211"/>
                      </a:lnTo>
                      <a:lnTo>
                        <a:pt x="127" y="211"/>
                      </a:lnTo>
                      <a:lnTo>
                        <a:pt x="125" y="211"/>
                      </a:lnTo>
                      <a:lnTo>
                        <a:pt x="123" y="211"/>
                      </a:lnTo>
                      <a:lnTo>
                        <a:pt x="121" y="211"/>
                      </a:lnTo>
                      <a:lnTo>
                        <a:pt x="121" y="209"/>
                      </a:lnTo>
                      <a:lnTo>
                        <a:pt x="119" y="209"/>
                      </a:lnTo>
                      <a:lnTo>
                        <a:pt x="121" y="207"/>
                      </a:lnTo>
                      <a:lnTo>
                        <a:pt x="123" y="207"/>
                      </a:lnTo>
                      <a:lnTo>
                        <a:pt x="125" y="207"/>
                      </a:lnTo>
                      <a:lnTo>
                        <a:pt x="127" y="205"/>
                      </a:lnTo>
                      <a:lnTo>
                        <a:pt x="129" y="205"/>
                      </a:lnTo>
                      <a:lnTo>
                        <a:pt x="131" y="205"/>
                      </a:lnTo>
                      <a:lnTo>
                        <a:pt x="131" y="204"/>
                      </a:lnTo>
                      <a:lnTo>
                        <a:pt x="133" y="204"/>
                      </a:lnTo>
                      <a:lnTo>
                        <a:pt x="135" y="204"/>
                      </a:lnTo>
                      <a:lnTo>
                        <a:pt x="137" y="204"/>
                      </a:lnTo>
                      <a:lnTo>
                        <a:pt x="137" y="202"/>
                      </a:lnTo>
                      <a:lnTo>
                        <a:pt x="138" y="202"/>
                      </a:lnTo>
                      <a:lnTo>
                        <a:pt x="140" y="202"/>
                      </a:lnTo>
                      <a:lnTo>
                        <a:pt x="142" y="202"/>
                      </a:lnTo>
                      <a:lnTo>
                        <a:pt x="144" y="200"/>
                      </a:lnTo>
                      <a:lnTo>
                        <a:pt x="146" y="200"/>
                      </a:lnTo>
                      <a:lnTo>
                        <a:pt x="148" y="200"/>
                      </a:lnTo>
                      <a:lnTo>
                        <a:pt x="150" y="200"/>
                      </a:lnTo>
                      <a:lnTo>
                        <a:pt x="152" y="200"/>
                      </a:lnTo>
                      <a:lnTo>
                        <a:pt x="154" y="200"/>
                      </a:lnTo>
                      <a:lnTo>
                        <a:pt x="156" y="200"/>
                      </a:lnTo>
                      <a:lnTo>
                        <a:pt x="158" y="200"/>
                      </a:lnTo>
                      <a:lnTo>
                        <a:pt x="160" y="200"/>
                      </a:lnTo>
                      <a:lnTo>
                        <a:pt x="161" y="200"/>
                      </a:lnTo>
                      <a:lnTo>
                        <a:pt x="163" y="200"/>
                      </a:lnTo>
                      <a:lnTo>
                        <a:pt x="165" y="200"/>
                      </a:lnTo>
                      <a:lnTo>
                        <a:pt x="167" y="202"/>
                      </a:lnTo>
                      <a:lnTo>
                        <a:pt x="169" y="202"/>
                      </a:lnTo>
                      <a:lnTo>
                        <a:pt x="171" y="202"/>
                      </a:lnTo>
                      <a:lnTo>
                        <a:pt x="173" y="202"/>
                      </a:lnTo>
                      <a:lnTo>
                        <a:pt x="175" y="202"/>
                      </a:lnTo>
                      <a:lnTo>
                        <a:pt x="177" y="202"/>
                      </a:lnTo>
                      <a:lnTo>
                        <a:pt x="179" y="202"/>
                      </a:lnTo>
                      <a:lnTo>
                        <a:pt x="181" y="202"/>
                      </a:lnTo>
                      <a:lnTo>
                        <a:pt x="183" y="202"/>
                      </a:lnTo>
                      <a:lnTo>
                        <a:pt x="184" y="200"/>
                      </a:lnTo>
                      <a:lnTo>
                        <a:pt x="186" y="200"/>
                      </a:lnTo>
                      <a:lnTo>
                        <a:pt x="188" y="200"/>
                      </a:lnTo>
                      <a:lnTo>
                        <a:pt x="190" y="200"/>
                      </a:lnTo>
                      <a:lnTo>
                        <a:pt x="192" y="200"/>
                      </a:lnTo>
                      <a:lnTo>
                        <a:pt x="194" y="198"/>
                      </a:lnTo>
                      <a:lnTo>
                        <a:pt x="196" y="198"/>
                      </a:lnTo>
                      <a:lnTo>
                        <a:pt x="198" y="198"/>
                      </a:lnTo>
                      <a:lnTo>
                        <a:pt x="198" y="196"/>
                      </a:lnTo>
                      <a:lnTo>
                        <a:pt x="198" y="194"/>
                      </a:lnTo>
                      <a:lnTo>
                        <a:pt x="198" y="192"/>
                      </a:lnTo>
                      <a:lnTo>
                        <a:pt x="198" y="190"/>
                      </a:lnTo>
                      <a:lnTo>
                        <a:pt x="198" y="188"/>
                      </a:lnTo>
                      <a:lnTo>
                        <a:pt x="196" y="188"/>
                      </a:lnTo>
                      <a:lnTo>
                        <a:pt x="196" y="186"/>
                      </a:lnTo>
                      <a:lnTo>
                        <a:pt x="196" y="184"/>
                      </a:lnTo>
                      <a:lnTo>
                        <a:pt x="194" y="184"/>
                      </a:lnTo>
                      <a:lnTo>
                        <a:pt x="194" y="182"/>
                      </a:lnTo>
                      <a:lnTo>
                        <a:pt x="192" y="180"/>
                      </a:lnTo>
                      <a:lnTo>
                        <a:pt x="192" y="179"/>
                      </a:lnTo>
                      <a:lnTo>
                        <a:pt x="190" y="179"/>
                      </a:lnTo>
                      <a:lnTo>
                        <a:pt x="190" y="177"/>
                      </a:lnTo>
                      <a:lnTo>
                        <a:pt x="190" y="175"/>
                      </a:lnTo>
                      <a:lnTo>
                        <a:pt x="188" y="175"/>
                      </a:lnTo>
                      <a:lnTo>
                        <a:pt x="188" y="173"/>
                      </a:lnTo>
                      <a:lnTo>
                        <a:pt x="186" y="173"/>
                      </a:lnTo>
                      <a:lnTo>
                        <a:pt x="186" y="171"/>
                      </a:lnTo>
                      <a:lnTo>
                        <a:pt x="188" y="171"/>
                      </a:lnTo>
                      <a:lnTo>
                        <a:pt x="190" y="171"/>
                      </a:lnTo>
                      <a:lnTo>
                        <a:pt x="190" y="169"/>
                      </a:lnTo>
                      <a:lnTo>
                        <a:pt x="190" y="167"/>
                      </a:lnTo>
                      <a:lnTo>
                        <a:pt x="190" y="165"/>
                      </a:lnTo>
                      <a:lnTo>
                        <a:pt x="188" y="165"/>
                      </a:lnTo>
                      <a:lnTo>
                        <a:pt x="188" y="163"/>
                      </a:lnTo>
                      <a:lnTo>
                        <a:pt x="188" y="161"/>
                      </a:lnTo>
                      <a:lnTo>
                        <a:pt x="190" y="159"/>
                      </a:lnTo>
                      <a:lnTo>
                        <a:pt x="190" y="157"/>
                      </a:lnTo>
                      <a:lnTo>
                        <a:pt x="192" y="157"/>
                      </a:lnTo>
                      <a:lnTo>
                        <a:pt x="192" y="156"/>
                      </a:lnTo>
                      <a:lnTo>
                        <a:pt x="192" y="154"/>
                      </a:lnTo>
                      <a:lnTo>
                        <a:pt x="192" y="152"/>
                      </a:lnTo>
                      <a:lnTo>
                        <a:pt x="192" y="150"/>
                      </a:lnTo>
                      <a:lnTo>
                        <a:pt x="190" y="150"/>
                      </a:lnTo>
                      <a:lnTo>
                        <a:pt x="190" y="148"/>
                      </a:lnTo>
                      <a:lnTo>
                        <a:pt x="190" y="146"/>
                      </a:lnTo>
                      <a:lnTo>
                        <a:pt x="188" y="144"/>
                      </a:lnTo>
                      <a:lnTo>
                        <a:pt x="188" y="142"/>
                      </a:lnTo>
                      <a:lnTo>
                        <a:pt x="186" y="140"/>
                      </a:lnTo>
                      <a:lnTo>
                        <a:pt x="186" y="138"/>
                      </a:lnTo>
                      <a:lnTo>
                        <a:pt x="184" y="138"/>
                      </a:lnTo>
                      <a:lnTo>
                        <a:pt x="184" y="136"/>
                      </a:lnTo>
                      <a:lnTo>
                        <a:pt x="183" y="134"/>
                      </a:lnTo>
                      <a:lnTo>
                        <a:pt x="183" y="132"/>
                      </a:lnTo>
                      <a:lnTo>
                        <a:pt x="181" y="132"/>
                      </a:lnTo>
                      <a:lnTo>
                        <a:pt x="181" y="131"/>
                      </a:lnTo>
                      <a:lnTo>
                        <a:pt x="179" y="131"/>
                      </a:lnTo>
                      <a:lnTo>
                        <a:pt x="179" y="129"/>
                      </a:lnTo>
                      <a:lnTo>
                        <a:pt x="177" y="129"/>
                      </a:lnTo>
                      <a:lnTo>
                        <a:pt x="177" y="127"/>
                      </a:lnTo>
                      <a:lnTo>
                        <a:pt x="175" y="127"/>
                      </a:lnTo>
                      <a:lnTo>
                        <a:pt x="175" y="125"/>
                      </a:lnTo>
                      <a:lnTo>
                        <a:pt x="171" y="125"/>
                      </a:lnTo>
                      <a:lnTo>
                        <a:pt x="169" y="123"/>
                      </a:lnTo>
                      <a:lnTo>
                        <a:pt x="165" y="123"/>
                      </a:lnTo>
                      <a:lnTo>
                        <a:pt x="163" y="123"/>
                      </a:lnTo>
                      <a:lnTo>
                        <a:pt x="160" y="121"/>
                      </a:lnTo>
                      <a:lnTo>
                        <a:pt x="156" y="121"/>
                      </a:lnTo>
                      <a:lnTo>
                        <a:pt x="154" y="121"/>
                      </a:lnTo>
                      <a:lnTo>
                        <a:pt x="150" y="121"/>
                      </a:lnTo>
                      <a:lnTo>
                        <a:pt x="148" y="121"/>
                      </a:lnTo>
                      <a:lnTo>
                        <a:pt x="144" y="119"/>
                      </a:lnTo>
                      <a:lnTo>
                        <a:pt x="140" y="119"/>
                      </a:lnTo>
                      <a:lnTo>
                        <a:pt x="138" y="119"/>
                      </a:lnTo>
                      <a:lnTo>
                        <a:pt x="135" y="119"/>
                      </a:lnTo>
                      <a:lnTo>
                        <a:pt x="131" y="119"/>
                      </a:lnTo>
                      <a:lnTo>
                        <a:pt x="129" y="119"/>
                      </a:lnTo>
                      <a:lnTo>
                        <a:pt x="125" y="119"/>
                      </a:lnTo>
                      <a:lnTo>
                        <a:pt x="121" y="117"/>
                      </a:lnTo>
                      <a:lnTo>
                        <a:pt x="119" y="117"/>
                      </a:lnTo>
                      <a:lnTo>
                        <a:pt x="115" y="117"/>
                      </a:lnTo>
                      <a:lnTo>
                        <a:pt x="112" y="117"/>
                      </a:lnTo>
                      <a:lnTo>
                        <a:pt x="110" y="115"/>
                      </a:lnTo>
                      <a:lnTo>
                        <a:pt x="106" y="115"/>
                      </a:lnTo>
                      <a:lnTo>
                        <a:pt x="104" y="115"/>
                      </a:lnTo>
                      <a:lnTo>
                        <a:pt x="100" y="113"/>
                      </a:lnTo>
                      <a:lnTo>
                        <a:pt x="96" y="113"/>
                      </a:lnTo>
                      <a:lnTo>
                        <a:pt x="94" y="111"/>
                      </a:lnTo>
                      <a:lnTo>
                        <a:pt x="92" y="109"/>
                      </a:lnTo>
                      <a:lnTo>
                        <a:pt x="89" y="109"/>
                      </a:lnTo>
                      <a:lnTo>
                        <a:pt x="87" y="108"/>
                      </a:lnTo>
                      <a:lnTo>
                        <a:pt x="83" y="106"/>
                      </a:lnTo>
                      <a:lnTo>
                        <a:pt x="81" y="104"/>
                      </a:lnTo>
                      <a:lnTo>
                        <a:pt x="79" y="102"/>
                      </a:lnTo>
                      <a:lnTo>
                        <a:pt x="81" y="100"/>
                      </a:lnTo>
                      <a:lnTo>
                        <a:pt x="83" y="100"/>
                      </a:lnTo>
                      <a:lnTo>
                        <a:pt x="85" y="100"/>
                      </a:lnTo>
                      <a:lnTo>
                        <a:pt x="87" y="100"/>
                      </a:lnTo>
                      <a:lnTo>
                        <a:pt x="89" y="100"/>
                      </a:lnTo>
                      <a:lnTo>
                        <a:pt x="90" y="100"/>
                      </a:lnTo>
                      <a:lnTo>
                        <a:pt x="92" y="98"/>
                      </a:lnTo>
                      <a:lnTo>
                        <a:pt x="94" y="98"/>
                      </a:lnTo>
                      <a:lnTo>
                        <a:pt x="98" y="98"/>
                      </a:lnTo>
                      <a:lnTo>
                        <a:pt x="100" y="98"/>
                      </a:lnTo>
                      <a:lnTo>
                        <a:pt x="102" y="98"/>
                      </a:lnTo>
                      <a:lnTo>
                        <a:pt x="104" y="98"/>
                      </a:lnTo>
                      <a:lnTo>
                        <a:pt x="106" y="98"/>
                      </a:lnTo>
                      <a:lnTo>
                        <a:pt x="108" y="98"/>
                      </a:lnTo>
                      <a:lnTo>
                        <a:pt x="110" y="98"/>
                      </a:lnTo>
                      <a:lnTo>
                        <a:pt x="113" y="98"/>
                      </a:lnTo>
                      <a:lnTo>
                        <a:pt x="115" y="96"/>
                      </a:lnTo>
                      <a:lnTo>
                        <a:pt x="117" y="96"/>
                      </a:lnTo>
                      <a:lnTo>
                        <a:pt x="119" y="96"/>
                      </a:lnTo>
                      <a:lnTo>
                        <a:pt x="121" y="96"/>
                      </a:lnTo>
                      <a:lnTo>
                        <a:pt x="123" y="96"/>
                      </a:lnTo>
                      <a:lnTo>
                        <a:pt x="125" y="96"/>
                      </a:lnTo>
                      <a:lnTo>
                        <a:pt x="127" y="94"/>
                      </a:lnTo>
                      <a:lnTo>
                        <a:pt x="129" y="94"/>
                      </a:lnTo>
                      <a:lnTo>
                        <a:pt x="131" y="92"/>
                      </a:lnTo>
                      <a:lnTo>
                        <a:pt x="133" y="92"/>
                      </a:lnTo>
                      <a:lnTo>
                        <a:pt x="133" y="90"/>
                      </a:lnTo>
                      <a:lnTo>
                        <a:pt x="135" y="90"/>
                      </a:lnTo>
                      <a:lnTo>
                        <a:pt x="135" y="88"/>
                      </a:lnTo>
                      <a:lnTo>
                        <a:pt x="135" y="86"/>
                      </a:lnTo>
                      <a:lnTo>
                        <a:pt x="135" y="84"/>
                      </a:lnTo>
                      <a:lnTo>
                        <a:pt x="133" y="83"/>
                      </a:lnTo>
                      <a:lnTo>
                        <a:pt x="133" y="81"/>
                      </a:lnTo>
                      <a:lnTo>
                        <a:pt x="131" y="81"/>
                      </a:lnTo>
                      <a:lnTo>
                        <a:pt x="131" y="79"/>
                      </a:lnTo>
                      <a:lnTo>
                        <a:pt x="129" y="79"/>
                      </a:lnTo>
                      <a:lnTo>
                        <a:pt x="129" y="77"/>
                      </a:lnTo>
                      <a:lnTo>
                        <a:pt x="127" y="77"/>
                      </a:lnTo>
                      <a:lnTo>
                        <a:pt x="125" y="75"/>
                      </a:lnTo>
                      <a:lnTo>
                        <a:pt x="123" y="75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19" y="73"/>
                      </a:lnTo>
                      <a:lnTo>
                        <a:pt x="119" y="71"/>
                      </a:lnTo>
                      <a:lnTo>
                        <a:pt x="117" y="71"/>
                      </a:lnTo>
                      <a:lnTo>
                        <a:pt x="115" y="69"/>
                      </a:lnTo>
                      <a:lnTo>
                        <a:pt x="113" y="69"/>
                      </a:lnTo>
                      <a:lnTo>
                        <a:pt x="112" y="67"/>
                      </a:lnTo>
                      <a:lnTo>
                        <a:pt x="110" y="67"/>
                      </a:lnTo>
                      <a:lnTo>
                        <a:pt x="106" y="65"/>
                      </a:lnTo>
                      <a:lnTo>
                        <a:pt x="104" y="65"/>
                      </a:lnTo>
                      <a:lnTo>
                        <a:pt x="100" y="63"/>
                      </a:lnTo>
                      <a:lnTo>
                        <a:pt x="98" y="63"/>
                      </a:lnTo>
                      <a:lnTo>
                        <a:pt x="94" y="61"/>
                      </a:lnTo>
                      <a:lnTo>
                        <a:pt x="90" y="61"/>
                      </a:lnTo>
                      <a:lnTo>
                        <a:pt x="89" y="60"/>
                      </a:lnTo>
                      <a:lnTo>
                        <a:pt x="85" y="60"/>
                      </a:lnTo>
                      <a:lnTo>
                        <a:pt x="83" y="60"/>
                      </a:lnTo>
                      <a:lnTo>
                        <a:pt x="79" y="58"/>
                      </a:lnTo>
                      <a:lnTo>
                        <a:pt x="75" y="58"/>
                      </a:lnTo>
                      <a:lnTo>
                        <a:pt x="73" y="56"/>
                      </a:lnTo>
                      <a:lnTo>
                        <a:pt x="69" y="56"/>
                      </a:lnTo>
                      <a:lnTo>
                        <a:pt x="66" y="56"/>
                      </a:lnTo>
                      <a:lnTo>
                        <a:pt x="64" y="54"/>
                      </a:lnTo>
                      <a:lnTo>
                        <a:pt x="60" y="54"/>
                      </a:lnTo>
                      <a:lnTo>
                        <a:pt x="56" y="54"/>
                      </a:lnTo>
                      <a:lnTo>
                        <a:pt x="54" y="52"/>
                      </a:lnTo>
                      <a:lnTo>
                        <a:pt x="50" y="52"/>
                      </a:lnTo>
                      <a:lnTo>
                        <a:pt x="46" y="52"/>
                      </a:lnTo>
                      <a:lnTo>
                        <a:pt x="44" y="50"/>
                      </a:lnTo>
                      <a:lnTo>
                        <a:pt x="41" y="50"/>
                      </a:lnTo>
                      <a:lnTo>
                        <a:pt x="37" y="50"/>
                      </a:lnTo>
                      <a:lnTo>
                        <a:pt x="35" y="50"/>
                      </a:lnTo>
                      <a:lnTo>
                        <a:pt x="31" y="48"/>
                      </a:lnTo>
                      <a:lnTo>
                        <a:pt x="29" y="48"/>
                      </a:lnTo>
                      <a:lnTo>
                        <a:pt x="25" y="48"/>
                      </a:lnTo>
                      <a:lnTo>
                        <a:pt x="23" y="46"/>
                      </a:lnTo>
                      <a:lnTo>
                        <a:pt x="19" y="46"/>
                      </a:lnTo>
                      <a:lnTo>
                        <a:pt x="18" y="46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4" y="44"/>
                      </a:lnTo>
                      <a:lnTo>
                        <a:pt x="12" y="44"/>
                      </a:lnTo>
                      <a:lnTo>
                        <a:pt x="10" y="44"/>
                      </a:lnTo>
                      <a:lnTo>
                        <a:pt x="8" y="44"/>
                      </a:lnTo>
                      <a:lnTo>
                        <a:pt x="8" y="42"/>
                      </a:lnTo>
                      <a:lnTo>
                        <a:pt x="6" y="42"/>
                      </a:lnTo>
                      <a:lnTo>
                        <a:pt x="4" y="42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0" y="40"/>
                      </a:lnTo>
                      <a:lnTo>
                        <a:pt x="2" y="38"/>
                      </a:lnTo>
                      <a:close/>
                    </a:path>
                  </a:pathLst>
                </a:cu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24" name="Freeform 78"/>
                <p:cNvSpPr>
                  <a:spLocks noChangeAspect="1"/>
                </p:cNvSpPr>
                <p:nvPr/>
              </p:nvSpPr>
              <p:spPr bwMode="auto">
                <a:xfrm>
                  <a:off x="946" y="3223"/>
                  <a:ext cx="202" cy="289"/>
                </a:xfrm>
                <a:custGeom>
                  <a:avLst/>
                  <a:gdLst>
                    <a:gd name="T0" fmla="*/ 2 w 266"/>
                    <a:gd name="T1" fmla="*/ 1 h 413"/>
                    <a:gd name="T2" fmla="*/ 3 w 266"/>
                    <a:gd name="T3" fmla="*/ 1 h 413"/>
                    <a:gd name="T4" fmla="*/ 5 w 266"/>
                    <a:gd name="T5" fmla="*/ 1 h 413"/>
                    <a:gd name="T6" fmla="*/ 4 w 266"/>
                    <a:gd name="T7" fmla="*/ 1 h 413"/>
                    <a:gd name="T8" fmla="*/ 4 w 266"/>
                    <a:gd name="T9" fmla="*/ 1 h 413"/>
                    <a:gd name="T10" fmla="*/ 3 w 266"/>
                    <a:gd name="T11" fmla="*/ 1 h 413"/>
                    <a:gd name="T12" fmla="*/ 3 w 266"/>
                    <a:gd name="T13" fmla="*/ 1 h 413"/>
                    <a:gd name="T14" fmla="*/ 4 w 266"/>
                    <a:gd name="T15" fmla="*/ 1 h 413"/>
                    <a:gd name="T16" fmla="*/ 5 w 266"/>
                    <a:gd name="T17" fmla="*/ 1 h 413"/>
                    <a:gd name="T18" fmla="*/ 5 w 266"/>
                    <a:gd name="T19" fmla="*/ 1 h 413"/>
                    <a:gd name="T20" fmla="*/ 6 w 266"/>
                    <a:gd name="T21" fmla="*/ 1 h 413"/>
                    <a:gd name="T22" fmla="*/ 7 w 266"/>
                    <a:gd name="T23" fmla="*/ 1 h 413"/>
                    <a:gd name="T24" fmla="*/ 9 w 266"/>
                    <a:gd name="T25" fmla="*/ 1 h 413"/>
                    <a:gd name="T26" fmla="*/ 10 w 266"/>
                    <a:gd name="T27" fmla="*/ 3 h 413"/>
                    <a:gd name="T28" fmla="*/ 10 w 266"/>
                    <a:gd name="T29" fmla="*/ 5 h 413"/>
                    <a:gd name="T30" fmla="*/ 9 w 266"/>
                    <a:gd name="T31" fmla="*/ 6 h 413"/>
                    <a:gd name="T32" fmla="*/ 8 w 266"/>
                    <a:gd name="T33" fmla="*/ 6 h 413"/>
                    <a:gd name="T34" fmla="*/ 7 w 266"/>
                    <a:gd name="T35" fmla="*/ 6 h 413"/>
                    <a:gd name="T36" fmla="*/ 8 w 266"/>
                    <a:gd name="T37" fmla="*/ 5 h 413"/>
                    <a:gd name="T38" fmla="*/ 8 w 266"/>
                    <a:gd name="T39" fmla="*/ 5 h 413"/>
                    <a:gd name="T40" fmla="*/ 8 w 266"/>
                    <a:gd name="T41" fmla="*/ 5 h 413"/>
                    <a:gd name="T42" fmla="*/ 7 w 266"/>
                    <a:gd name="T43" fmla="*/ 5 h 413"/>
                    <a:gd name="T44" fmla="*/ 6 w 266"/>
                    <a:gd name="T45" fmla="*/ 4 h 413"/>
                    <a:gd name="T46" fmla="*/ 5 w 266"/>
                    <a:gd name="T47" fmla="*/ 4 h 413"/>
                    <a:gd name="T48" fmla="*/ 5 w 266"/>
                    <a:gd name="T49" fmla="*/ 4 h 413"/>
                    <a:gd name="T50" fmla="*/ 6 w 266"/>
                    <a:gd name="T51" fmla="*/ 4 h 413"/>
                    <a:gd name="T52" fmla="*/ 7 w 266"/>
                    <a:gd name="T53" fmla="*/ 4 h 413"/>
                    <a:gd name="T54" fmla="*/ 7 w 266"/>
                    <a:gd name="T55" fmla="*/ 4 h 413"/>
                    <a:gd name="T56" fmla="*/ 6 w 266"/>
                    <a:gd name="T57" fmla="*/ 3 h 413"/>
                    <a:gd name="T58" fmla="*/ 6 w 266"/>
                    <a:gd name="T59" fmla="*/ 3 h 413"/>
                    <a:gd name="T60" fmla="*/ 5 w 266"/>
                    <a:gd name="T61" fmla="*/ 3 h 413"/>
                    <a:gd name="T62" fmla="*/ 6 w 266"/>
                    <a:gd name="T63" fmla="*/ 3 h 413"/>
                    <a:gd name="T64" fmla="*/ 6 w 266"/>
                    <a:gd name="T65" fmla="*/ 3 h 413"/>
                    <a:gd name="T66" fmla="*/ 7 w 266"/>
                    <a:gd name="T67" fmla="*/ 3 h 413"/>
                    <a:gd name="T68" fmla="*/ 8 w 266"/>
                    <a:gd name="T69" fmla="*/ 3 h 413"/>
                    <a:gd name="T70" fmla="*/ 8 w 266"/>
                    <a:gd name="T71" fmla="*/ 3 h 413"/>
                    <a:gd name="T72" fmla="*/ 7 w 266"/>
                    <a:gd name="T73" fmla="*/ 3 h 413"/>
                    <a:gd name="T74" fmla="*/ 6 w 266"/>
                    <a:gd name="T75" fmla="*/ 3 h 413"/>
                    <a:gd name="T76" fmla="*/ 5 w 266"/>
                    <a:gd name="T77" fmla="*/ 3 h 413"/>
                    <a:gd name="T78" fmla="*/ 5 w 266"/>
                    <a:gd name="T79" fmla="*/ 3 h 413"/>
                    <a:gd name="T80" fmla="*/ 5 w 266"/>
                    <a:gd name="T81" fmla="*/ 3 h 413"/>
                    <a:gd name="T82" fmla="*/ 6 w 266"/>
                    <a:gd name="T83" fmla="*/ 3 h 413"/>
                    <a:gd name="T84" fmla="*/ 6 w 266"/>
                    <a:gd name="T85" fmla="*/ 3 h 413"/>
                    <a:gd name="T86" fmla="*/ 7 w 266"/>
                    <a:gd name="T87" fmla="*/ 2 h 413"/>
                    <a:gd name="T88" fmla="*/ 7 w 266"/>
                    <a:gd name="T89" fmla="*/ 2 h 413"/>
                    <a:gd name="T90" fmla="*/ 7 w 266"/>
                    <a:gd name="T91" fmla="*/ 2 h 413"/>
                    <a:gd name="T92" fmla="*/ 7 w 266"/>
                    <a:gd name="T93" fmla="*/ 2 h 413"/>
                    <a:gd name="T94" fmla="*/ 7 w 266"/>
                    <a:gd name="T95" fmla="*/ 1 h 413"/>
                    <a:gd name="T96" fmla="*/ 6 w 266"/>
                    <a:gd name="T97" fmla="*/ 1 h 413"/>
                    <a:gd name="T98" fmla="*/ 5 w 266"/>
                    <a:gd name="T99" fmla="*/ 1 h 413"/>
                    <a:gd name="T100" fmla="*/ 4 w 266"/>
                    <a:gd name="T101" fmla="*/ 1 h 413"/>
                    <a:gd name="T102" fmla="*/ 4 w 266"/>
                    <a:gd name="T103" fmla="*/ 1 h 413"/>
                    <a:gd name="T104" fmla="*/ 4 w 266"/>
                    <a:gd name="T105" fmla="*/ 1 h 413"/>
                    <a:gd name="T106" fmla="*/ 5 w 266"/>
                    <a:gd name="T107" fmla="*/ 1 h 413"/>
                    <a:gd name="T108" fmla="*/ 5 w 266"/>
                    <a:gd name="T109" fmla="*/ 1 h 413"/>
                    <a:gd name="T110" fmla="*/ 4 w 266"/>
                    <a:gd name="T111" fmla="*/ 1 h 413"/>
                    <a:gd name="T112" fmla="*/ 3 w 266"/>
                    <a:gd name="T113" fmla="*/ 1 h 413"/>
                    <a:gd name="T114" fmla="*/ 2 w 266"/>
                    <a:gd name="T115" fmla="*/ 1 h 413"/>
                    <a:gd name="T116" fmla="*/ 2 w 266"/>
                    <a:gd name="T117" fmla="*/ 1 h 413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66"/>
                    <a:gd name="T178" fmla="*/ 0 h 413"/>
                    <a:gd name="T179" fmla="*/ 266 w 266"/>
                    <a:gd name="T180" fmla="*/ 413 h 413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66" h="413">
                      <a:moveTo>
                        <a:pt x="2" y="34"/>
                      </a:moveTo>
                      <a:lnTo>
                        <a:pt x="4" y="32"/>
                      </a:lnTo>
                      <a:lnTo>
                        <a:pt x="6" y="32"/>
                      </a:lnTo>
                      <a:lnTo>
                        <a:pt x="9" y="31"/>
                      </a:lnTo>
                      <a:lnTo>
                        <a:pt x="11" y="31"/>
                      </a:lnTo>
                      <a:lnTo>
                        <a:pt x="15" y="31"/>
                      </a:lnTo>
                      <a:lnTo>
                        <a:pt x="17" y="31"/>
                      </a:lnTo>
                      <a:lnTo>
                        <a:pt x="21" y="31"/>
                      </a:lnTo>
                      <a:lnTo>
                        <a:pt x="23" y="31"/>
                      </a:lnTo>
                      <a:lnTo>
                        <a:pt x="27" y="31"/>
                      </a:lnTo>
                      <a:lnTo>
                        <a:pt x="30" y="31"/>
                      </a:lnTo>
                      <a:lnTo>
                        <a:pt x="34" y="31"/>
                      </a:lnTo>
                      <a:lnTo>
                        <a:pt x="38" y="31"/>
                      </a:lnTo>
                      <a:lnTo>
                        <a:pt x="42" y="32"/>
                      </a:lnTo>
                      <a:lnTo>
                        <a:pt x="46" y="32"/>
                      </a:lnTo>
                      <a:lnTo>
                        <a:pt x="50" y="32"/>
                      </a:lnTo>
                      <a:lnTo>
                        <a:pt x="54" y="34"/>
                      </a:lnTo>
                      <a:lnTo>
                        <a:pt x="57" y="34"/>
                      </a:lnTo>
                      <a:lnTo>
                        <a:pt x="61" y="36"/>
                      </a:lnTo>
                      <a:lnTo>
                        <a:pt x="65" y="36"/>
                      </a:lnTo>
                      <a:lnTo>
                        <a:pt x="69" y="38"/>
                      </a:lnTo>
                      <a:lnTo>
                        <a:pt x="75" y="38"/>
                      </a:lnTo>
                      <a:lnTo>
                        <a:pt x="78" y="38"/>
                      </a:lnTo>
                      <a:lnTo>
                        <a:pt x="82" y="40"/>
                      </a:lnTo>
                      <a:lnTo>
                        <a:pt x="86" y="40"/>
                      </a:lnTo>
                      <a:lnTo>
                        <a:pt x="90" y="42"/>
                      </a:lnTo>
                      <a:lnTo>
                        <a:pt x="96" y="42"/>
                      </a:lnTo>
                      <a:lnTo>
                        <a:pt x="100" y="44"/>
                      </a:lnTo>
                      <a:lnTo>
                        <a:pt x="103" y="44"/>
                      </a:lnTo>
                      <a:lnTo>
                        <a:pt x="107" y="46"/>
                      </a:lnTo>
                      <a:lnTo>
                        <a:pt x="111" y="46"/>
                      </a:lnTo>
                      <a:lnTo>
                        <a:pt x="115" y="46"/>
                      </a:lnTo>
                      <a:lnTo>
                        <a:pt x="119" y="46"/>
                      </a:lnTo>
                      <a:lnTo>
                        <a:pt x="121" y="46"/>
                      </a:lnTo>
                      <a:lnTo>
                        <a:pt x="121" y="44"/>
                      </a:lnTo>
                      <a:lnTo>
                        <a:pt x="121" y="42"/>
                      </a:lnTo>
                      <a:lnTo>
                        <a:pt x="121" y="40"/>
                      </a:lnTo>
                      <a:lnTo>
                        <a:pt x="121" y="38"/>
                      </a:lnTo>
                      <a:lnTo>
                        <a:pt x="119" y="38"/>
                      </a:lnTo>
                      <a:lnTo>
                        <a:pt x="119" y="36"/>
                      </a:lnTo>
                      <a:lnTo>
                        <a:pt x="119" y="34"/>
                      </a:lnTo>
                      <a:lnTo>
                        <a:pt x="117" y="32"/>
                      </a:lnTo>
                      <a:lnTo>
                        <a:pt x="115" y="31"/>
                      </a:lnTo>
                      <a:lnTo>
                        <a:pt x="113" y="31"/>
                      </a:lnTo>
                      <a:lnTo>
                        <a:pt x="111" y="29"/>
                      </a:lnTo>
                      <a:lnTo>
                        <a:pt x="111" y="27"/>
                      </a:lnTo>
                      <a:lnTo>
                        <a:pt x="109" y="27"/>
                      </a:lnTo>
                      <a:lnTo>
                        <a:pt x="107" y="25"/>
                      </a:lnTo>
                      <a:lnTo>
                        <a:pt x="105" y="25"/>
                      </a:lnTo>
                      <a:lnTo>
                        <a:pt x="103" y="25"/>
                      </a:lnTo>
                      <a:lnTo>
                        <a:pt x="101" y="23"/>
                      </a:lnTo>
                      <a:lnTo>
                        <a:pt x="98" y="23"/>
                      </a:lnTo>
                      <a:lnTo>
                        <a:pt x="96" y="21"/>
                      </a:lnTo>
                      <a:lnTo>
                        <a:pt x="94" y="21"/>
                      </a:lnTo>
                      <a:lnTo>
                        <a:pt x="92" y="19"/>
                      </a:lnTo>
                      <a:lnTo>
                        <a:pt x="90" y="19"/>
                      </a:lnTo>
                      <a:lnTo>
                        <a:pt x="88" y="17"/>
                      </a:lnTo>
                      <a:lnTo>
                        <a:pt x="86" y="17"/>
                      </a:lnTo>
                      <a:lnTo>
                        <a:pt x="84" y="15"/>
                      </a:lnTo>
                      <a:lnTo>
                        <a:pt x="82" y="15"/>
                      </a:lnTo>
                      <a:lnTo>
                        <a:pt x="78" y="15"/>
                      </a:lnTo>
                      <a:lnTo>
                        <a:pt x="77" y="13"/>
                      </a:lnTo>
                      <a:lnTo>
                        <a:pt x="75" y="11"/>
                      </a:lnTo>
                      <a:lnTo>
                        <a:pt x="73" y="9"/>
                      </a:lnTo>
                      <a:lnTo>
                        <a:pt x="71" y="9"/>
                      </a:lnTo>
                      <a:lnTo>
                        <a:pt x="69" y="8"/>
                      </a:lnTo>
                      <a:lnTo>
                        <a:pt x="67" y="6"/>
                      </a:lnTo>
                      <a:lnTo>
                        <a:pt x="65" y="4"/>
                      </a:lnTo>
                      <a:lnTo>
                        <a:pt x="65" y="2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69" y="2"/>
                      </a:lnTo>
                      <a:lnTo>
                        <a:pt x="71" y="2"/>
                      </a:lnTo>
                      <a:lnTo>
                        <a:pt x="73" y="2"/>
                      </a:lnTo>
                      <a:lnTo>
                        <a:pt x="75" y="2"/>
                      </a:lnTo>
                      <a:lnTo>
                        <a:pt x="77" y="4"/>
                      </a:lnTo>
                      <a:lnTo>
                        <a:pt x="78" y="4"/>
                      </a:lnTo>
                      <a:lnTo>
                        <a:pt x="80" y="4"/>
                      </a:lnTo>
                      <a:lnTo>
                        <a:pt x="80" y="6"/>
                      </a:lnTo>
                      <a:lnTo>
                        <a:pt x="82" y="6"/>
                      </a:lnTo>
                      <a:lnTo>
                        <a:pt x="84" y="6"/>
                      </a:lnTo>
                      <a:lnTo>
                        <a:pt x="86" y="8"/>
                      </a:lnTo>
                      <a:lnTo>
                        <a:pt x="90" y="8"/>
                      </a:lnTo>
                      <a:lnTo>
                        <a:pt x="92" y="8"/>
                      </a:lnTo>
                      <a:lnTo>
                        <a:pt x="94" y="9"/>
                      </a:lnTo>
                      <a:lnTo>
                        <a:pt x="98" y="9"/>
                      </a:lnTo>
                      <a:lnTo>
                        <a:pt x="100" y="9"/>
                      </a:lnTo>
                      <a:lnTo>
                        <a:pt x="101" y="11"/>
                      </a:lnTo>
                      <a:lnTo>
                        <a:pt x="103" y="11"/>
                      </a:lnTo>
                      <a:lnTo>
                        <a:pt x="105" y="11"/>
                      </a:lnTo>
                      <a:lnTo>
                        <a:pt x="107" y="11"/>
                      </a:lnTo>
                      <a:lnTo>
                        <a:pt x="109" y="11"/>
                      </a:lnTo>
                      <a:lnTo>
                        <a:pt x="111" y="13"/>
                      </a:lnTo>
                      <a:lnTo>
                        <a:pt x="113" y="13"/>
                      </a:lnTo>
                      <a:lnTo>
                        <a:pt x="115" y="13"/>
                      </a:lnTo>
                      <a:lnTo>
                        <a:pt x="117" y="13"/>
                      </a:lnTo>
                      <a:lnTo>
                        <a:pt x="119" y="15"/>
                      </a:lnTo>
                      <a:lnTo>
                        <a:pt x="121" y="15"/>
                      </a:lnTo>
                      <a:lnTo>
                        <a:pt x="123" y="15"/>
                      </a:lnTo>
                      <a:lnTo>
                        <a:pt x="125" y="17"/>
                      </a:lnTo>
                      <a:lnTo>
                        <a:pt x="126" y="17"/>
                      </a:lnTo>
                      <a:lnTo>
                        <a:pt x="128" y="17"/>
                      </a:lnTo>
                      <a:lnTo>
                        <a:pt x="128" y="19"/>
                      </a:lnTo>
                      <a:lnTo>
                        <a:pt x="130" y="19"/>
                      </a:lnTo>
                      <a:lnTo>
                        <a:pt x="132" y="21"/>
                      </a:lnTo>
                      <a:lnTo>
                        <a:pt x="134" y="21"/>
                      </a:lnTo>
                      <a:lnTo>
                        <a:pt x="136" y="23"/>
                      </a:lnTo>
                      <a:lnTo>
                        <a:pt x="138" y="23"/>
                      </a:lnTo>
                      <a:lnTo>
                        <a:pt x="140" y="23"/>
                      </a:lnTo>
                      <a:lnTo>
                        <a:pt x="140" y="21"/>
                      </a:lnTo>
                      <a:lnTo>
                        <a:pt x="142" y="19"/>
                      </a:lnTo>
                      <a:lnTo>
                        <a:pt x="144" y="17"/>
                      </a:lnTo>
                      <a:lnTo>
                        <a:pt x="146" y="17"/>
                      </a:lnTo>
                      <a:lnTo>
                        <a:pt x="146" y="15"/>
                      </a:lnTo>
                      <a:lnTo>
                        <a:pt x="148" y="15"/>
                      </a:lnTo>
                      <a:lnTo>
                        <a:pt x="149" y="13"/>
                      </a:lnTo>
                      <a:lnTo>
                        <a:pt x="151" y="13"/>
                      </a:lnTo>
                      <a:lnTo>
                        <a:pt x="153" y="11"/>
                      </a:lnTo>
                      <a:lnTo>
                        <a:pt x="155" y="11"/>
                      </a:lnTo>
                      <a:lnTo>
                        <a:pt x="157" y="11"/>
                      </a:lnTo>
                      <a:lnTo>
                        <a:pt x="161" y="11"/>
                      </a:lnTo>
                      <a:lnTo>
                        <a:pt x="163" y="11"/>
                      </a:lnTo>
                      <a:lnTo>
                        <a:pt x="165" y="11"/>
                      </a:lnTo>
                      <a:lnTo>
                        <a:pt x="169" y="11"/>
                      </a:lnTo>
                      <a:lnTo>
                        <a:pt x="172" y="11"/>
                      </a:lnTo>
                      <a:lnTo>
                        <a:pt x="174" y="13"/>
                      </a:lnTo>
                      <a:lnTo>
                        <a:pt x="178" y="13"/>
                      </a:lnTo>
                      <a:lnTo>
                        <a:pt x="182" y="15"/>
                      </a:lnTo>
                      <a:lnTo>
                        <a:pt x="186" y="17"/>
                      </a:lnTo>
                      <a:lnTo>
                        <a:pt x="190" y="21"/>
                      </a:lnTo>
                      <a:lnTo>
                        <a:pt x="194" y="23"/>
                      </a:lnTo>
                      <a:lnTo>
                        <a:pt x="197" y="27"/>
                      </a:lnTo>
                      <a:lnTo>
                        <a:pt x="201" y="31"/>
                      </a:lnTo>
                      <a:lnTo>
                        <a:pt x="207" y="34"/>
                      </a:lnTo>
                      <a:lnTo>
                        <a:pt x="211" y="38"/>
                      </a:lnTo>
                      <a:lnTo>
                        <a:pt x="217" y="44"/>
                      </a:lnTo>
                      <a:lnTo>
                        <a:pt x="222" y="54"/>
                      </a:lnTo>
                      <a:lnTo>
                        <a:pt x="230" y="63"/>
                      </a:lnTo>
                      <a:lnTo>
                        <a:pt x="236" y="75"/>
                      </a:lnTo>
                      <a:lnTo>
                        <a:pt x="240" y="86"/>
                      </a:lnTo>
                      <a:lnTo>
                        <a:pt x="245" y="100"/>
                      </a:lnTo>
                      <a:lnTo>
                        <a:pt x="249" y="113"/>
                      </a:lnTo>
                      <a:lnTo>
                        <a:pt x="253" y="127"/>
                      </a:lnTo>
                      <a:lnTo>
                        <a:pt x="255" y="140"/>
                      </a:lnTo>
                      <a:lnTo>
                        <a:pt x="259" y="155"/>
                      </a:lnTo>
                      <a:lnTo>
                        <a:pt x="261" y="171"/>
                      </a:lnTo>
                      <a:lnTo>
                        <a:pt x="263" y="186"/>
                      </a:lnTo>
                      <a:lnTo>
                        <a:pt x="265" y="201"/>
                      </a:lnTo>
                      <a:lnTo>
                        <a:pt x="265" y="217"/>
                      </a:lnTo>
                      <a:lnTo>
                        <a:pt x="265" y="232"/>
                      </a:lnTo>
                      <a:lnTo>
                        <a:pt x="266" y="248"/>
                      </a:lnTo>
                      <a:lnTo>
                        <a:pt x="266" y="261"/>
                      </a:lnTo>
                      <a:lnTo>
                        <a:pt x="266" y="276"/>
                      </a:lnTo>
                      <a:lnTo>
                        <a:pt x="266" y="292"/>
                      </a:lnTo>
                      <a:lnTo>
                        <a:pt x="265" y="305"/>
                      </a:lnTo>
                      <a:lnTo>
                        <a:pt x="265" y="319"/>
                      </a:lnTo>
                      <a:lnTo>
                        <a:pt x="265" y="332"/>
                      </a:lnTo>
                      <a:lnTo>
                        <a:pt x="263" y="344"/>
                      </a:lnTo>
                      <a:lnTo>
                        <a:pt x="263" y="355"/>
                      </a:lnTo>
                      <a:lnTo>
                        <a:pt x="263" y="367"/>
                      </a:lnTo>
                      <a:lnTo>
                        <a:pt x="261" y="376"/>
                      </a:lnTo>
                      <a:lnTo>
                        <a:pt x="261" y="384"/>
                      </a:lnTo>
                      <a:lnTo>
                        <a:pt x="259" y="392"/>
                      </a:lnTo>
                      <a:lnTo>
                        <a:pt x="259" y="397"/>
                      </a:lnTo>
                      <a:lnTo>
                        <a:pt x="259" y="403"/>
                      </a:lnTo>
                      <a:lnTo>
                        <a:pt x="257" y="407"/>
                      </a:lnTo>
                      <a:lnTo>
                        <a:pt x="257" y="409"/>
                      </a:lnTo>
                      <a:lnTo>
                        <a:pt x="257" y="411"/>
                      </a:lnTo>
                      <a:lnTo>
                        <a:pt x="253" y="411"/>
                      </a:lnTo>
                      <a:lnTo>
                        <a:pt x="251" y="411"/>
                      </a:lnTo>
                      <a:lnTo>
                        <a:pt x="247" y="411"/>
                      </a:lnTo>
                      <a:lnTo>
                        <a:pt x="245" y="411"/>
                      </a:lnTo>
                      <a:lnTo>
                        <a:pt x="242" y="411"/>
                      </a:lnTo>
                      <a:lnTo>
                        <a:pt x="240" y="411"/>
                      </a:lnTo>
                      <a:lnTo>
                        <a:pt x="236" y="411"/>
                      </a:lnTo>
                      <a:lnTo>
                        <a:pt x="234" y="411"/>
                      </a:lnTo>
                      <a:lnTo>
                        <a:pt x="232" y="413"/>
                      </a:lnTo>
                      <a:lnTo>
                        <a:pt x="228" y="413"/>
                      </a:lnTo>
                      <a:lnTo>
                        <a:pt x="226" y="413"/>
                      </a:lnTo>
                      <a:lnTo>
                        <a:pt x="224" y="413"/>
                      </a:lnTo>
                      <a:lnTo>
                        <a:pt x="222" y="413"/>
                      </a:lnTo>
                      <a:lnTo>
                        <a:pt x="220" y="413"/>
                      </a:lnTo>
                      <a:lnTo>
                        <a:pt x="219" y="413"/>
                      </a:lnTo>
                      <a:lnTo>
                        <a:pt x="215" y="413"/>
                      </a:lnTo>
                      <a:lnTo>
                        <a:pt x="213" y="413"/>
                      </a:lnTo>
                      <a:lnTo>
                        <a:pt x="211" y="413"/>
                      </a:lnTo>
                      <a:lnTo>
                        <a:pt x="209" y="413"/>
                      </a:lnTo>
                      <a:lnTo>
                        <a:pt x="207" y="413"/>
                      </a:lnTo>
                      <a:lnTo>
                        <a:pt x="205" y="413"/>
                      </a:lnTo>
                      <a:lnTo>
                        <a:pt x="203" y="413"/>
                      </a:lnTo>
                      <a:lnTo>
                        <a:pt x="201" y="411"/>
                      </a:lnTo>
                      <a:lnTo>
                        <a:pt x="199" y="411"/>
                      </a:lnTo>
                      <a:lnTo>
                        <a:pt x="195" y="411"/>
                      </a:lnTo>
                      <a:lnTo>
                        <a:pt x="194" y="409"/>
                      </a:lnTo>
                      <a:lnTo>
                        <a:pt x="192" y="409"/>
                      </a:lnTo>
                      <a:lnTo>
                        <a:pt x="190" y="407"/>
                      </a:lnTo>
                      <a:lnTo>
                        <a:pt x="186" y="407"/>
                      </a:lnTo>
                      <a:lnTo>
                        <a:pt x="184" y="405"/>
                      </a:lnTo>
                      <a:lnTo>
                        <a:pt x="180" y="403"/>
                      </a:lnTo>
                      <a:lnTo>
                        <a:pt x="178" y="401"/>
                      </a:lnTo>
                      <a:lnTo>
                        <a:pt x="180" y="399"/>
                      </a:lnTo>
                      <a:lnTo>
                        <a:pt x="182" y="399"/>
                      </a:lnTo>
                      <a:lnTo>
                        <a:pt x="186" y="397"/>
                      </a:lnTo>
                      <a:lnTo>
                        <a:pt x="188" y="397"/>
                      </a:lnTo>
                      <a:lnTo>
                        <a:pt x="192" y="395"/>
                      </a:lnTo>
                      <a:lnTo>
                        <a:pt x="194" y="393"/>
                      </a:lnTo>
                      <a:lnTo>
                        <a:pt x="197" y="393"/>
                      </a:lnTo>
                      <a:lnTo>
                        <a:pt x="201" y="392"/>
                      </a:lnTo>
                      <a:lnTo>
                        <a:pt x="205" y="390"/>
                      </a:lnTo>
                      <a:lnTo>
                        <a:pt x="209" y="388"/>
                      </a:lnTo>
                      <a:lnTo>
                        <a:pt x="213" y="386"/>
                      </a:lnTo>
                      <a:lnTo>
                        <a:pt x="217" y="384"/>
                      </a:lnTo>
                      <a:lnTo>
                        <a:pt x="220" y="382"/>
                      </a:lnTo>
                      <a:lnTo>
                        <a:pt x="224" y="382"/>
                      </a:lnTo>
                      <a:lnTo>
                        <a:pt x="226" y="380"/>
                      </a:lnTo>
                      <a:lnTo>
                        <a:pt x="230" y="378"/>
                      </a:lnTo>
                      <a:lnTo>
                        <a:pt x="232" y="374"/>
                      </a:lnTo>
                      <a:lnTo>
                        <a:pt x="234" y="372"/>
                      </a:lnTo>
                      <a:lnTo>
                        <a:pt x="236" y="370"/>
                      </a:lnTo>
                      <a:lnTo>
                        <a:pt x="238" y="368"/>
                      </a:lnTo>
                      <a:lnTo>
                        <a:pt x="240" y="367"/>
                      </a:lnTo>
                      <a:lnTo>
                        <a:pt x="240" y="365"/>
                      </a:lnTo>
                      <a:lnTo>
                        <a:pt x="240" y="363"/>
                      </a:lnTo>
                      <a:lnTo>
                        <a:pt x="238" y="361"/>
                      </a:lnTo>
                      <a:lnTo>
                        <a:pt x="238" y="359"/>
                      </a:lnTo>
                      <a:lnTo>
                        <a:pt x="234" y="357"/>
                      </a:lnTo>
                      <a:lnTo>
                        <a:pt x="232" y="353"/>
                      </a:lnTo>
                      <a:lnTo>
                        <a:pt x="228" y="351"/>
                      </a:lnTo>
                      <a:lnTo>
                        <a:pt x="222" y="349"/>
                      </a:lnTo>
                      <a:lnTo>
                        <a:pt x="217" y="347"/>
                      </a:lnTo>
                      <a:lnTo>
                        <a:pt x="211" y="345"/>
                      </a:lnTo>
                      <a:lnTo>
                        <a:pt x="207" y="344"/>
                      </a:lnTo>
                      <a:lnTo>
                        <a:pt x="205" y="344"/>
                      </a:lnTo>
                      <a:lnTo>
                        <a:pt x="201" y="342"/>
                      </a:lnTo>
                      <a:lnTo>
                        <a:pt x="199" y="342"/>
                      </a:lnTo>
                      <a:lnTo>
                        <a:pt x="195" y="342"/>
                      </a:lnTo>
                      <a:lnTo>
                        <a:pt x="194" y="340"/>
                      </a:lnTo>
                      <a:lnTo>
                        <a:pt x="192" y="340"/>
                      </a:lnTo>
                      <a:lnTo>
                        <a:pt x="188" y="340"/>
                      </a:lnTo>
                      <a:lnTo>
                        <a:pt x="186" y="338"/>
                      </a:lnTo>
                      <a:lnTo>
                        <a:pt x="184" y="338"/>
                      </a:lnTo>
                      <a:lnTo>
                        <a:pt x="182" y="338"/>
                      </a:lnTo>
                      <a:lnTo>
                        <a:pt x="180" y="336"/>
                      </a:lnTo>
                      <a:lnTo>
                        <a:pt x="176" y="336"/>
                      </a:lnTo>
                      <a:lnTo>
                        <a:pt x="174" y="336"/>
                      </a:lnTo>
                      <a:lnTo>
                        <a:pt x="172" y="336"/>
                      </a:lnTo>
                      <a:lnTo>
                        <a:pt x="171" y="336"/>
                      </a:lnTo>
                      <a:lnTo>
                        <a:pt x="169" y="334"/>
                      </a:lnTo>
                      <a:lnTo>
                        <a:pt x="165" y="334"/>
                      </a:lnTo>
                      <a:lnTo>
                        <a:pt x="163" y="334"/>
                      </a:lnTo>
                      <a:lnTo>
                        <a:pt x="161" y="334"/>
                      </a:lnTo>
                      <a:lnTo>
                        <a:pt x="159" y="334"/>
                      </a:lnTo>
                      <a:lnTo>
                        <a:pt x="157" y="332"/>
                      </a:lnTo>
                      <a:lnTo>
                        <a:pt x="155" y="332"/>
                      </a:lnTo>
                      <a:lnTo>
                        <a:pt x="151" y="332"/>
                      </a:lnTo>
                      <a:lnTo>
                        <a:pt x="149" y="332"/>
                      </a:lnTo>
                      <a:lnTo>
                        <a:pt x="148" y="332"/>
                      </a:lnTo>
                      <a:lnTo>
                        <a:pt x="146" y="332"/>
                      </a:lnTo>
                      <a:lnTo>
                        <a:pt x="142" y="330"/>
                      </a:lnTo>
                      <a:lnTo>
                        <a:pt x="140" y="330"/>
                      </a:lnTo>
                      <a:lnTo>
                        <a:pt x="138" y="330"/>
                      </a:lnTo>
                      <a:lnTo>
                        <a:pt x="134" y="330"/>
                      </a:lnTo>
                      <a:lnTo>
                        <a:pt x="132" y="330"/>
                      </a:lnTo>
                      <a:lnTo>
                        <a:pt x="132" y="328"/>
                      </a:lnTo>
                      <a:lnTo>
                        <a:pt x="132" y="326"/>
                      </a:lnTo>
                      <a:lnTo>
                        <a:pt x="134" y="324"/>
                      </a:lnTo>
                      <a:lnTo>
                        <a:pt x="134" y="322"/>
                      </a:lnTo>
                      <a:lnTo>
                        <a:pt x="136" y="320"/>
                      </a:lnTo>
                      <a:lnTo>
                        <a:pt x="138" y="320"/>
                      </a:lnTo>
                      <a:lnTo>
                        <a:pt x="138" y="319"/>
                      </a:lnTo>
                      <a:lnTo>
                        <a:pt x="140" y="317"/>
                      </a:lnTo>
                      <a:lnTo>
                        <a:pt x="142" y="317"/>
                      </a:lnTo>
                      <a:lnTo>
                        <a:pt x="144" y="317"/>
                      </a:lnTo>
                      <a:lnTo>
                        <a:pt x="148" y="315"/>
                      </a:lnTo>
                      <a:lnTo>
                        <a:pt x="149" y="315"/>
                      </a:lnTo>
                      <a:lnTo>
                        <a:pt x="151" y="315"/>
                      </a:lnTo>
                      <a:lnTo>
                        <a:pt x="153" y="315"/>
                      </a:lnTo>
                      <a:lnTo>
                        <a:pt x="157" y="315"/>
                      </a:lnTo>
                      <a:lnTo>
                        <a:pt x="159" y="315"/>
                      </a:lnTo>
                      <a:lnTo>
                        <a:pt x="161" y="315"/>
                      </a:lnTo>
                      <a:lnTo>
                        <a:pt x="165" y="313"/>
                      </a:lnTo>
                      <a:lnTo>
                        <a:pt x="167" y="313"/>
                      </a:lnTo>
                      <a:lnTo>
                        <a:pt x="169" y="313"/>
                      </a:lnTo>
                      <a:lnTo>
                        <a:pt x="172" y="313"/>
                      </a:lnTo>
                      <a:lnTo>
                        <a:pt x="174" y="313"/>
                      </a:lnTo>
                      <a:lnTo>
                        <a:pt x="176" y="313"/>
                      </a:lnTo>
                      <a:lnTo>
                        <a:pt x="180" y="313"/>
                      </a:lnTo>
                      <a:lnTo>
                        <a:pt x="182" y="313"/>
                      </a:lnTo>
                      <a:lnTo>
                        <a:pt x="184" y="313"/>
                      </a:lnTo>
                      <a:lnTo>
                        <a:pt x="186" y="311"/>
                      </a:lnTo>
                      <a:lnTo>
                        <a:pt x="188" y="311"/>
                      </a:lnTo>
                      <a:lnTo>
                        <a:pt x="190" y="311"/>
                      </a:lnTo>
                      <a:lnTo>
                        <a:pt x="192" y="309"/>
                      </a:lnTo>
                      <a:lnTo>
                        <a:pt x="194" y="309"/>
                      </a:lnTo>
                      <a:lnTo>
                        <a:pt x="195" y="307"/>
                      </a:lnTo>
                      <a:lnTo>
                        <a:pt x="195" y="305"/>
                      </a:lnTo>
                      <a:lnTo>
                        <a:pt x="195" y="303"/>
                      </a:lnTo>
                      <a:lnTo>
                        <a:pt x="195" y="301"/>
                      </a:lnTo>
                      <a:lnTo>
                        <a:pt x="194" y="299"/>
                      </a:lnTo>
                      <a:lnTo>
                        <a:pt x="194" y="297"/>
                      </a:lnTo>
                      <a:lnTo>
                        <a:pt x="194" y="296"/>
                      </a:lnTo>
                      <a:lnTo>
                        <a:pt x="192" y="294"/>
                      </a:lnTo>
                      <a:lnTo>
                        <a:pt x="192" y="292"/>
                      </a:lnTo>
                      <a:lnTo>
                        <a:pt x="192" y="290"/>
                      </a:lnTo>
                      <a:lnTo>
                        <a:pt x="190" y="288"/>
                      </a:lnTo>
                      <a:lnTo>
                        <a:pt x="190" y="286"/>
                      </a:lnTo>
                      <a:lnTo>
                        <a:pt x="190" y="284"/>
                      </a:lnTo>
                      <a:lnTo>
                        <a:pt x="190" y="282"/>
                      </a:lnTo>
                      <a:lnTo>
                        <a:pt x="188" y="282"/>
                      </a:lnTo>
                      <a:lnTo>
                        <a:pt x="186" y="282"/>
                      </a:lnTo>
                      <a:lnTo>
                        <a:pt x="186" y="280"/>
                      </a:lnTo>
                      <a:lnTo>
                        <a:pt x="184" y="280"/>
                      </a:lnTo>
                      <a:lnTo>
                        <a:pt x="182" y="280"/>
                      </a:lnTo>
                      <a:lnTo>
                        <a:pt x="180" y="278"/>
                      </a:lnTo>
                      <a:lnTo>
                        <a:pt x="178" y="278"/>
                      </a:lnTo>
                      <a:lnTo>
                        <a:pt x="176" y="278"/>
                      </a:lnTo>
                      <a:lnTo>
                        <a:pt x="176" y="276"/>
                      </a:lnTo>
                      <a:lnTo>
                        <a:pt x="174" y="276"/>
                      </a:lnTo>
                      <a:lnTo>
                        <a:pt x="172" y="276"/>
                      </a:lnTo>
                      <a:lnTo>
                        <a:pt x="171" y="276"/>
                      </a:lnTo>
                      <a:lnTo>
                        <a:pt x="169" y="276"/>
                      </a:lnTo>
                      <a:lnTo>
                        <a:pt x="167" y="276"/>
                      </a:lnTo>
                      <a:lnTo>
                        <a:pt x="165" y="276"/>
                      </a:lnTo>
                      <a:lnTo>
                        <a:pt x="163" y="276"/>
                      </a:lnTo>
                      <a:lnTo>
                        <a:pt x="161" y="276"/>
                      </a:lnTo>
                      <a:lnTo>
                        <a:pt x="159" y="276"/>
                      </a:lnTo>
                      <a:lnTo>
                        <a:pt x="157" y="276"/>
                      </a:lnTo>
                      <a:lnTo>
                        <a:pt x="155" y="276"/>
                      </a:lnTo>
                      <a:lnTo>
                        <a:pt x="153" y="276"/>
                      </a:lnTo>
                      <a:lnTo>
                        <a:pt x="151" y="276"/>
                      </a:lnTo>
                      <a:lnTo>
                        <a:pt x="149" y="274"/>
                      </a:lnTo>
                      <a:lnTo>
                        <a:pt x="148" y="274"/>
                      </a:lnTo>
                      <a:lnTo>
                        <a:pt x="146" y="274"/>
                      </a:lnTo>
                      <a:lnTo>
                        <a:pt x="144" y="274"/>
                      </a:lnTo>
                      <a:lnTo>
                        <a:pt x="142" y="274"/>
                      </a:lnTo>
                      <a:lnTo>
                        <a:pt x="140" y="274"/>
                      </a:lnTo>
                      <a:lnTo>
                        <a:pt x="138" y="274"/>
                      </a:lnTo>
                      <a:lnTo>
                        <a:pt x="136" y="274"/>
                      </a:lnTo>
                      <a:lnTo>
                        <a:pt x="138" y="274"/>
                      </a:lnTo>
                      <a:lnTo>
                        <a:pt x="138" y="272"/>
                      </a:lnTo>
                      <a:lnTo>
                        <a:pt x="140" y="271"/>
                      </a:lnTo>
                      <a:lnTo>
                        <a:pt x="142" y="271"/>
                      </a:lnTo>
                      <a:lnTo>
                        <a:pt x="142" y="269"/>
                      </a:lnTo>
                      <a:lnTo>
                        <a:pt x="144" y="269"/>
                      </a:lnTo>
                      <a:lnTo>
                        <a:pt x="146" y="269"/>
                      </a:lnTo>
                      <a:lnTo>
                        <a:pt x="148" y="267"/>
                      </a:lnTo>
                      <a:lnTo>
                        <a:pt x="149" y="267"/>
                      </a:lnTo>
                      <a:lnTo>
                        <a:pt x="151" y="267"/>
                      </a:lnTo>
                      <a:lnTo>
                        <a:pt x="153" y="267"/>
                      </a:lnTo>
                      <a:lnTo>
                        <a:pt x="155" y="265"/>
                      </a:lnTo>
                      <a:lnTo>
                        <a:pt x="157" y="265"/>
                      </a:lnTo>
                      <a:lnTo>
                        <a:pt x="159" y="265"/>
                      </a:lnTo>
                      <a:lnTo>
                        <a:pt x="161" y="265"/>
                      </a:lnTo>
                      <a:lnTo>
                        <a:pt x="163" y="265"/>
                      </a:lnTo>
                      <a:lnTo>
                        <a:pt x="165" y="265"/>
                      </a:lnTo>
                      <a:lnTo>
                        <a:pt x="167" y="265"/>
                      </a:lnTo>
                      <a:lnTo>
                        <a:pt x="169" y="265"/>
                      </a:lnTo>
                      <a:lnTo>
                        <a:pt x="171" y="265"/>
                      </a:lnTo>
                      <a:lnTo>
                        <a:pt x="172" y="265"/>
                      </a:lnTo>
                      <a:lnTo>
                        <a:pt x="174" y="265"/>
                      </a:lnTo>
                      <a:lnTo>
                        <a:pt x="176" y="265"/>
                      </a:lnTo>
                      <a:lnTo>
                        <a:pt x="178" y="265"/>
                      </a:lnTo>
                      <a:lnTo>
                        <a:pt x="180" y="265"/>
                      </a:lnTo>
                      <a:lnTo>
                        <a:pt x="182" y="265"/>
                      </a:lnTo>
                      <a:lnTo>
                        <a:pt x="184" y="265"/>
                      </a:lnTo>
                      <a:lnTo>
                        <a:pt x="186" y="265"/>
                      </a:lnTo>
                      <a:lnTo>
                        <a:pt x="188" y="265"/>
                      </a:lnTo>
                      <a:lnTo>
                        <a:pt x="188" y="263"/>
                      </a:lnTo>
                      <a:lnTo>
                        <a:pt x="190" y="263"/>
                      </a:lnTo>
                      <a:lnTo>
                        <a:pt x="192" y="263"/>
                      </a:lnTo>
                      <a:lnTo>
                        <a:pt x="194" y="263"/>
                      </a:lnTo>
                      <a:lnTo>
                        <a:pt x="195" y="263"/>
                      </a:lnTo>
                      <a:lnTo>
                        <a:pt x="197" y="263"/>
                      </a:lnTo>
                      <a:lnTo>
                        <a:pt x="199" y="263"/>
                      </a:lnTo>
                      <a:lnTo>
                        <a:pt x="201" y="263"/>
                      </a:lnTo>
                      <a:lnTo>
                        <a:pt x="203" y="263"/>
                      </a:lnTo>
                      <a:lnTo>
                        <a:pt x="205" y="263"/>
                      </a:lnTo>
                      <a:lnTo>
                        <a:pt x="207" y="263"/>
                      </a:lnTo>
                      <a:lnTo>
                        <a:pt x="209" y="263"/>
                      </a:lnTo>
                      <a:lnTo>
                        <a:pt x="211" y="263"/>
                      </a:lnTo>
                      <a:lnTo>
                        <a:pt x="211" y="261"/>
                      </a:lnTo>
                      <a:lnTo>
                        <a:pt x="213" y="261"/>
                      </a:lnTo>
                      <a:lnTo>
                        <a:pt x="215" y="261"/>
                      </a:lnTo>
                      <a:lnTo>
                        <a:pt x="217" y="261"/>
                      </a:lnTo>
                      <a:lnTo>
                        <a:pt x="219" y="261"/>
                      </a:lnTo>
                      <a:lnTo>
                        <a:pt x="219" y="259"/>
                      </a:lnTo>
                      <a:lnTo>
                        <a:pt x="220" y="259"/>
                      </a:lnTo>
                      <a:lnTo>
                        <a:pt x="219" y="255"/>
                      </a:lnTo>
                      <a:lnTo>
                        <a:pt x="219" y="253"/>
                      </a:lnTo>
                      <a:lnTo>
                        <a:pt x="217" y="249"/>
                      </a:lnTo>
                      <a:lnTo>
                        <a:pt x="217" y="248"/>
                      </a:lnTo>
                      <a:lnTo>
                        <a:pt x="215" y="246"/>
                      </a:lnTo>
                      <a:lnTo>
                        <a:pt x="213" y="242"/>
                      </a:lnTo>
                      <a:lnTo>
                        <a:pt x="211" y="240"/>
                      </a:lnTo>
                      <a:lnTo>
                        <a:pt x="209" y="238"/>
                      </a:lnTo>
                      <a:lnTo>
                        <a:pt x="207" y="236"/>
                      </a:lnTo>
                      <a:lnTo>
                        <a:pt x="205" y="234"/>
                      </a:lnTo>
                      <a:lnTo>
                        <a:pt x="203" y="234"/>
                      </a:lnTo>
                      <a:lnTo>
                        <a:pt x="199" y="232"/>
                      </a:lnTo>
                      <a:lnTo>
                        <a:pt x="197" y="230"/>
                      </a:lnTo>
                      <a:lnTo>
                        <a:pt x="195" y="228"/>
                      </a:lnTo>
                      <a:lnTo>
                        <a:pt x="194" y="228"/>
                      </a:lnTo>
                      <a:lnTo>
                        <a:pt x="190" y="226"/>
                      </a:lnTo>
                      <a:lnTo>
                        <a:pt x="188" y="224"/>
                      </a:lnTo>
                      <a:lnTo>
                        <a:pt x="184" y="224"/>
                      </a:lnTo>
                      <a:lnTo>
                        <a:pt x="182" y="223"/>
                      </a:lnTo>
                      <a:lnTo>
                        <a:pt x="178" y="223"/>
                      </a:lnTo>
                      <a:lnTo>
                        <a:pt x="176" y="221"/>
                      </a:lnTo>
                      <a:lnTo>
                        <a:pt x="172" y="221"/>
                      </a:lnTo>
                      <a:lnTo>
                        <a:pt x="171" y="219"/>
                      </a:lnTo>
                      <a:lnTo>
                        <a:pt x="167" y="219"/>
                      </a:lnTo>
                      <a:lnTo>
                        <a:pt x="163" y="217"/>
                      </a:lnTo>
                      <a:lnTo>
                        <a:pt x="161" y="215"/>
                      </a:lnTo>
                      <a:lnTo>
                        <a:pt x="157" y="215"/>
                      </a:lnTo>
                      <a:lnTo>
                        <a:pt x="155" y="213"/>
                      </a:lnTo>
                      <a:lnTo>
                        <a:pt x="151" y="213"/>
                      </a:lnTo>
                      <a:lnTo>
                        <a:pt x="149" y="211"/>
                      </a:lnTo>
                      <a:lnTo>
                        <a:pt x="146" y="209"/>
                      </a:lnTo>
                      <a:lnTo>
                        <a:pt x="144" y="209"/>
                      </a:lnTo>
                      <a:lnTo>
                        <a:pt x="142" y="209"/>
                      </a:lnTo>
                      <a:lnTo>
                        <a:pt x="142" y="207"/>
                      </a:lnTo>
                      <a:lnTo>
                        <a:pt x="140" y="207"/>
                      </a:lnTo>
                      <a:lnTo>
                        <a:pt x="138" y="207"/>
                      </a:lnTo>
                      <a:lnTo>
                        <a:pt x="136" y="207"/>
                      </a:lnTo>
                      <a:lnTo>
                        <a:pt x="134" y="207"/>
                      </a:lnTo>
                      <a:lnTo>
                        <a:pt x="132" y="207"/>
                      </a:lnTo>
                      <a:lnTo>
                        <a:pt x="130" y="207"/>
                      </a:lnTo>
                      <a:lnTo>
                        <a:pt x="130" y="209"/>
                      </a:lnTo>
                      <a:lnTo>
                        <a:pt x="128" y="209"/>
                      </a:lnTo>
                      <a:lnTo>
                        <a:pt x="126" y="209"/>
                      </a:lnTo>
                      <a:lnTo>
                        <a:pt x="125" y="209"/>
                      </a:lnTo>
                      <a:lnTo>
                        <a:pt x="123" y="209"/>
                      </a:lnTo>
                      <a:lnTo>
                        <a:pt x="121" y="209"/>
                      </a:lnTo>
                      <a:lnTo>
                        <a:pt x="119" y="209"/>
                      </a:lnTo>
                      <a:lnTo>
                        <a:pt x="119" y="207"/>
                      </a:lnTo>
                      <a:lnTo>
                        <a:pt x="117" y="207"/>
                      </a:lnTo>
                      <a:lnTo>
                        <a:pt x="119" y="207"/>
                      </a:lnTo>
                      <a:lnTo>
                        <a:pt x="121" y="207"/>
                      </a:lnTo>
                      <a:lnTo>
                        <a:pt x="121" y="205"/>
                      </a:lnTo>
                      <a:lnTo>
                        <a:pt x="123" y="205"/>
                      </a:lnTo>
                      <a:lnTo>
                        <a:pt x="125" y="205"/>
                      </a:lnTo>
                      <a:lnTo>
                        <a:pt x="126" y="203"/>
                      </a:lnTo>
                      <a:lnTo>
                        <a:pt x="128" y="203"/>
                      </a:lnTo>
                      <a:lnTo>
                        <a:pt x="130" y="203"/>
                      </a:lnTo>
                      <a:lnTo>
                        <a:pt x="130" y="201"/>
                      </a:lnTo>
                      <a:lnTo>
                        <a:pt x="132" y="201"/>
                      </a:lnTo>
                      <a:lnTo>
                        <a:pt x="134" y="201"/>
                      </a:lnTo>
                      <a:lnTo>
                        <a:pt x="136" y="200"/>
                      </a:lnTo>
                      <a:lnTo>
                        <a:pt x="138" y="200"/>
                      </a:lnTo>
                      <a:lnTo>
                        <a:pt x="140" y="200"/>
                      </a:lnTo>
                      <a:lnTo>
                        <a:pt x="142" y="200"/>
                      </a:lnTo>
                      <a:lnTo>
                        <a:pt x="142" y="198"/>
                      </a:lnTo>
                      <a:lnTo>
                        <a:pt x="144" y="198"/>
                      </a:lnTo>
                      <a:lnTo>
                        <a:pt x="146" y="198"/>
                      </a:lnTo>
                      <a:lnTo>
                        <a:pt x="148" y="198"/>
                      </a:lnTo>
                      <a:lnTo>
                        <a:pt x="149" y="198"/>
                      </a:lnTo>
                      <a:lnTo>
                        <a:pt x="151" y="198"/>
                      </a:lnTo>
                      <a:lnTo>
                        <a:pt x="153" y="198"/>
                      </a:lnTo>
                      <a:lnTo>
                        <a:pt x="155" y="198"/>
                      </a:lnTo>
                      <a:lnTo>
                        <a:pt x="157" y="198"/>
                      </a:lnTo>
                      <a:lnTo>
                        <a:pt x="159" y="198"/>
                      </a:lnTo>
                      <a:lnTo>
                        <a:pt x="161" y="198"/>
                      </a:lnTo>
                      <a:lnTo>
                        <a:pt x="163" y="198"/>
                      </a:lnTo>
                      <a:lnTo>
                        <a:pt x="165" y="198"/>
                      </a:lnTo>
                      <a:lnTo>
                        <a:pt x="167" y="198"/>
                      </a:lnTo>
                      <a:lnTo>
                        <a:pt x="169" y="200"/>
                      </a:lnTo>
                      <a:lnTo>
                        <a:pt x="171" y="200"/>
                      </a:lnTo>
                      <a:lnTo>
                        <a:pt x="172" y="200"/>
                      </a:lnTo>
                      <a:lnTo>
                        <a:pt x="174" y="200"/>
                      </a:lnTo>
                      <a:lnTo>
                        <a:pt x="176" y="200"/>
                      </a:lnTo>
                      <a:lnTo>
                        <a:pt x="178" y="198"/>
                      </a:lnTo>
                      <a:lnTo>
                        <a:pt x="180" y="198"/>
                      </a:lnTo>
                      <a:lnTo>
                        <a:pt x="182" y="198"/>
                      </a:lnTo>
                      <a:lnTo>
                        <a:pt x="184" y="198"/>
                      </a:lnTo>
                      <a:lnTo>
                        <a:pt x="186" y="198"/>
                      </a:lnTo>
                      <a:lnTo>
                        <a:pt x="188" y="198"/>
                      </a:lnTo>
                      <a:lnTo>
                        <a:pt x="190" y="198"/>
                      </a:lnTo>
                      <a:lnTo>
                        <a:pt x="192" y="196"/>
                      </a:lnTo>
                      <a:lnTo>
                        <a:pt x="194" y="196"/>
                      </a:lnTo>
                      <a:lnTo>
                        <a:pt x="195" y="196"/>
                      </a:lnTo>
                      <a:lnTo>
                        <a:pt x="195" y="194"/>
                      </a:lnTo>
                      <a:lnTo>
                        <a:pt x="195" y="192"/>
                      </a:lnTo>
                      <a:lnTo>
                        <a:pt x="195" y="190"/>
                      </a:lnTo>
                      <a:lnTo>
                        <a:pt x="195" y="188"/>
                      </a:lnTo>
                      <a:lnTo>
                        <a:pt x="195" y="186"/>
                      </a:lnTo>
                      <a:lnTo>
                        <a:pt x="194" y="186"/>
                      </a:lnTo>
                      <a:lnTo>
                        <a:pt x="194" y="184"/>
                      </a:lnTo>
                      <a:lnTo>
                        <a:pt x="192" y="182"/>
                      </a:lnTo>
                      <a:lnTo>
                        <a:pt x="192" y="180"/>
                      </a:lnTo>
                      <a:lnTo>
                        <a:pt x="190" y="180"/>
                      </a:lnTo>
                      <a:lnTo>
                        <a:pt x="190" y="178"/>
                      </a:lnTo>
                      <a:lnTo>
                        <a:pt x="188" y="176"/>
                      </a:lnTo>
                      <a:lnTo>
                        <a:pt x="186" y="175"/>
                      </a:lnTo>
                      <a:lnTo>
                        <a:pt x="186" y="173"/>
                      </a:lnTo>
                      <a:lnTo>
                        <a:pt x="184" y="173"/>
                      </a:lnTo>
                      <a:lnTo>
                        <a:pt x="184" y="171"/>
                      </a:lnTo>
                      <a:lnTo>
                        <a:pt x="182" y="171"/>
                      </a:lnTo>
                      <a:lnTo>
                        <a:pt x="182" y="169"/>
                      </a:lnTo>
                      <a:lnTo>
                        <a:pt x="182" y="167"/>
                      </a:lnTo>
                      <a:lnTo>
                        <a:pt x="184" y="167"/>
                      </a:lnTo>
                      <a:lnTo>
                        <a:pt x="186" y="167"/>
                      </a:lnTo>
                      <a:lnTo>
                        <a:pt x="188" y="167"/>
                      </a:lnTo>
                      <a:lnTo>
                        <a:pt x="190" y="167"/>
                      </a:lnTo>
                      <a:lnTo>
                        <a:pt x="190" y="165"/>
                      </a:lnTo>
                      <a:lnTo>
                        <a:pt x="188" y="163"/>
                      </a:lnTo>
                      <a:lnTo>
                        <a:pt x="188" y="161"/>
                      </a:lnTo>
                      <a:lnTo>
                        <a:pt x="188" y="159"/>
                      </a:lnTo>
                      <a:lnTo>
                        <a:pt x="188" y="157"/>
                      </a:lnTo>
                      <a:lnTo>
                        <a:pt x="188" y="155"/>
                      </a:lnTo>
                      <a:lnTo>
                        <a:pt x="190" y="155"/>
                      </a:lnTo>
                      <a:lnTo>
                        <a:pt x="190" y="153"/>
                      </a:lnTo>
                      <a:lnTo>
                        <a:pt x="190" y="152"/>
                      </a:lnTo>
                      <a:lnTo>
                        <a:pt x="190" y="150"/>
                      </a:lnTo>
                      <a:lnTo>
                        <a:pt x="190" y="148"/>
                      </a:lnTo>
                      <a:lnTo>
                        <a:pt x="190" y="146"/>
                      </a:lnTo>
                      <a:lnTo>
                        <a:pt x="188" y="144"/>
                      </a:lnTo>
                      <a:lnTo>
                        <a:pt x="188" y="142"/>
                      </a:lnTo>
                      <a:lnTo>
                        <a:pt x="188" y="140"/>
                      </a:lnTo>
                      <a:lnTo>
                        <a:pt x="186" y="140"/>
                      </a:lnTo>
                      <a:lnTo>
                        <a:pt x="186" y="138"/>
                      </a:lnTo>
                      <a:lnTo>
                        <a:pt x="184" y="136"/>
                      </a:lnTo>
                      <a:lnTo>
                        <a:pt x="184" y="134"/>
                      </a:lnTo>
                      <a:lnTo>
                        <a:pt x="182" y="132"/>
                      </a:lnTo>
                      <a:lnTo>
                        <a:pt x="182" y="130"/>
                      </a:lnTo>
                      <a:lnTo>
                        <a:pt x="180" y="130"/>
                      </a:lnTo>
                      <a:lnTo>
                        <a:pt x="180" y="128"/>
                      </a:lnTo>
                      <a:lnTo>
                        <a:pt x="178" y="127"/>
                      </a:lnTo>
                      <a:lnTo>
                        <a:pt x="178" y="125"/>
                      </a:lnTo>
                      <a:lnTo>
                        <a:pt x="176" y="125"/>
                      </a:lnTo>
                      <a:lnTo>
                        <a:pt x="176" y="123"/>
                      </a:lnTo>
                      <a:lnTo>
                        <a:pt x="174" y="123"/>
                      </a:lnTo>
                      <a:lnTo>
                        <a:pt x="174" y="121"/>
                      </a:lnTo>
                      <a:lnTo>
                        <a:pt x="172" y="121"/>
                      </a:lnTo>
                      <a:lnTo>
                        <a:pt x="169" y="119"/>
                      </a:lnTo>
                      <a:lnTo>
                        <a:pt x="167" y="119"/>
                      </a:lnTo>
                      <a:lnTo>
                        <a:pt x="163" y="117"/>
                      </a:lnTo>
                      <a:lnTo>
                        <a:pt x="161" y="117"/>
                      </a:lnTo>
                      <a:lnTo>
                        <a:pt x="157" y="117"/>
                      </a:lnTo>
                      <a:lnTo>
                        <a:pt x="153" y="115"/>
                      </a:lnTo>
                      <a:lnTo>
                        <a:pt x="151" y="115"/>
                      </a:lnTo>
                      <a:lnTo>
                        <a:pt x="148" y="115"/>
                      </a:lnTo>
                      <a:lnTo>
                        <a:pt x="144" y="115"/>
                      </a:lnTo>
                      <a:lnTo>
                        <a:pt x="142" y="115"/>
                      </a:lnTo>
                      <a:lnTo>
                        <a:pt x="138" y="113"/>
                      </a:lnTo>
                      <a:lnTo>
                        <a:pt x="134" y="113"/>
                      </a:lnTo>
                      <a:lnTo>
                        <a:pt x="132" y="113"/>
                      </a:lnTo>
                      <a:lnTo>
                        <a:pt x="128" y="113"/>
                      </a:lnTo>
                      <a:lnTo>
                        <a:pt x="125" y="113"/>
                      </a:lnTo>
                      <a:lnTo>
                        <a:pt x="123" y="113"/>
                      </a:lnTo>
                      <a:lnTo>
                        <a:pt x="119" y="113"/>
                      </a:lnTo>
                      <a:lnTo>
                        <a:pt x="115" y="111"/>
                      </a:lnTo>
                      <a:lnTo>
                        <a:pt x="113" y="111"/>
                      </a:lnTo>
                      <a:lnTo>
                        <a:pt x="109" y="111"/>
                      </a:lnTo>
                      <a:lnTo>
                        <a:pt x="107" y="111"/>
                      </a:lnTo>
                      <a:lnTo>
                        <a:pt x="103" y="109"/>
                      </a:lnTo>
                      <a:lnTo>
                        <a:pt x="100" y="109"/>
                      </a:lnTo>
                      <a:lnTo>
                        <a:pt x="98" y="107"/>
                      </a:lnTo>
                      <a:lnTo>
                        <a:pt x="94" y="107"/>
                      </a:lnTo>
                      <a:lnTo>
                        <a:pt x="92" y="105"/>
                      </a:lnTo>
                      <a:lnTo>
                        <a:pt x="88" y="105"/>
                      </a:lnTo>
                      <a:lnTo>
                        <a:pt x="86" y="104"/>
                      </a:lnTo>
                      <a:lnTo>
                        <a:pt x="84" y="102"/>
                      </a:lnTo>
                      <a:lnTo>
                        <a:pt x="80" y="100"/>
                      </a:lnTo>
                      <a:lnTo>
                        <a:pt x="78" y="98"/>
                      </a:lnTo>
                      <a:lnTo>
                        <a:pt x="77" y="96"/>
                      </a:lnTo>
                      <a:lnTo>
                        <a:pt x="78" y="94"/>
                      </a:lnTo>
                      <a:lnTo>
                        <a:pt x="80" y="94"/>
                      </a:lnTo>
                      <a:lnTo>
                        <a:pt x="82" y="94"/>
                      </a:lnTo>
                      <a:lnTo>
                        <a:pt x="84" y="94"/>
                      </a:lnTo>
                      <a:lnTo>
                        <a:pt x="88" y="94"/>
                      </a:lnTo>
                      <a:lnTo>
                        <a:pt x="90" y="94"/>
                      </a:lnTo>
                      <a:lnTo>
                        <a:pt x="92" y="94"/>
                      </a:lnTo>
                      <a:lnTo>
                        <a:pt x="94" y="94"/>
                      </a:lnTo>
                      <a:lnTo>
                        <a:pt x="96" y="94"/>
                      </a:lnTo>
                      <a:lnTo>
                        <a:pt x="100" y="92"/>
                      </a:lnTo>
                      <a:lnTo>
                        <a:pt x="101" y="92"/>
                      </a:lnTo>
                      <a:lnTo>
                        <a:pt x="103" y="92"/>
                      </a:lnTo>
                      <a:lnTo>
                        <a:pt x="105" y="92"/>
                      </a:lnTo>
                      <a:lnTo>
                        <a:pt x="109" y="92"/>
                      </a:lnTo>
                      <a:lnTo>
                        <a:pt x="111" y="92"/>
                      </a:lnTo>
                      <a:lnTo>
                        <a:pt x="113" y="92"/>
                      </a:lnTo>
                      <a:lnTo>
                        <a:pt x="117" y="92"/>
                      </a:lnTo>
                      <a:lnTo>
                        <a:pt x="119" y="92"/>
                      </a:lnTo>
                      <a:lnTo>
                        <a:pt x="121" y="92"/>
                      </a:lnTo>
                      <a:lnTo>
                        <a:pt x="123" y="92"/>
                      </a:lnTo>
                      <a:lnTo>
                        <a:pt x="125" y="92"/>
                      </a:lnTo>
                      <a:lnTo>
                        <a:pt x="126" y="92"/>
                      </a:lnTo>
                      <a:lnTo>
                        <a:pt x="128" y="90"/>
                      </a:lnTo>
                      <a:lnTo>
                        <a:pt x="130" y="90"/>
                      </a:lnTo>
                      <a:lnTo>
                        <a:pt x="132" y="90"/>
                      </a:lnTo>
                      <a:lnTo>
                        <a:pt x="134" y="90"/>
                      </a:lnTo>
                      <a:lnTo>
                        <a:pt x="136" y="88"/>
                      </a:lnTo>
                      <a:lnTo>
                        <a:pt x="138" y="86"/>
                      </a:lnTo>
                      <a:lnTo>
                        <a:pt x="138" y="84"/>
                      </a:lnTo>
                      <a:lnTo>
                        <a:pt x="138" y="82"/>
                      </a:lnTo>
                      <a:lnTo>
                        <a:pt x="138" y="80"/>
                      </a:lnTo>
                      <a:lnTo>
                        <a:pt x="138" y="79"/>
                      </a:lnTo>
                      <a:lnTo>
                        <a:pt x="136" y="79"/>
                      </a:lnTo>
                      <a:lnTo>
                        <a:pt x="136" y="77"/>
                      </a:lnTo>
                      <a:lnTo>
                        <a:pt x="134" y="77"/>
                      </a:lnTo>
                      <a:lnTo>
                        <a:pt x="134" y="75"/>
                      </a:lnTo>
                      <a:lnTo>
                        <a:pt x="132" y="75"/>
                      </a:lnTo>
                      <a:lnTo>
                        <a:pt x="130" y="73"/>
                      </a:lnTo>
                      <a:lnTo>
                        <a:pt x="128" y="71"/>
                      </a:lnTo>
                      <a:lnTo>
                        <a:pt x="126" y="71"/>
                      </a:lnTo>
                      <a:lnTo>
                        <a:pt x="125" y="69"/>
                      </a:lnTo>
                      <a:lnTo>
                        <a:pt x="123" y="69"/>
                      </a:lnTo>
                      <a:lnTo>
                        <a:pt x="121" y="67"/>
                      </a:lnTo>
                      <a:lnTo>
                        <a:pt x="119" y="67"/>
                      </a:lnTo>
                      <a:lnTo>
                        <a:pt x="117" y="65"/>
                      </a:lnTo>
                      <a:lnTo>
                        <a:pt x="115" y="65"/>
                      </a:lnTo>
                      <a:lnTo>
                        <a:pt x="113" y="63"/>
                      </a:lnTo>
                      <a:lnTo>
                        <a:pt x="111" y="63"/>
                      </a:lnTo>
                      <a:lnTo>
                        <a:pt x="107" y="61"/>
                      </a:lnTo>
                      <a:lnTo>
                        <a:pt x="105" y="61"/>
                      </a:lnTo>
                      <a:lnTo>
                        <a:pt x="101" y="59"/>
                      </a:lnTo>
                      <a:lnTo>
                        <a:pt x="98" y="59"/>
                      </a:lnTo>
                      <a:lnTo>
                        <a:pt x="96" y="57"/>
                      </a:lnTo>
                      <a:lnTo>
                        <a:pt x="92" y="57"/>
                      </a:lnTo>
                      <a:lnTo>
                        <a:pt x="88" y="56"/>
                      </a:lnTo>
                      <a:lnTo>
                        <a:pt x="86" y="56"/>
                      </a:lnTo>
                      <a:lnTo>
                        <a:pt x="82" y="54"/>
                      </a:lnTo>
                      <a:lnTo>
                        <a:pt x="78" y="54"/>
                      </a:lnTo>
                      <a:lnTo>
                        <a:pt x="77" y="54"/>
                      </a:lnTo>
                      <a:lnTo>
                        <a:pt x="73" y="52"/>
                      </a:lnTo>
                      <a:lnTo>
                        <a:pt x="69" y="52"/>
                      </a:lnTo>
                      <a:lnTo>
                        <a:pt x="67" y="50"/>
                      </a:lnTo>
                      <a:lnTo>
                        <a:pt x="63" y="50"/>
                      </a:lnTo>
                      <a:lnTo>
                        <a:pt x="59" y="50"/>
                      </a:lnTo>
                      <a:lnTo>
                        <a:pt x="55" y="48"/>
                      </a:lnTo>
                      <a:lnTo>
                        <a:pt x="54" y="48"/>
                      </a:lnTo>
                      <a:lnTo>
                        <a:pt x="50" y="48"/>
                      </a:lnTo>
                      <a:lnTo>
                        <a:pt x="46" y="46"/>
                      </a:lnTo>
                      <a:lnTo>
                        <a:pt x="42" y="46"/>
                      </a:lnTo>
                      <a:lnTo>
                        <a:pt x="40" y="46"/>
                      </a:lnTo>
                      <a:lnTo>
                        <a:pt x="36" y="44"/>
                      </a:lnTo>
                      <a:lnTo>
                        <a:pt x="34" y="44"/>
                      </a:lnTo>
                      <a:lnTo>
                        <a:pt x="30" y="44"/>
                      </a:lnTo>
                      <a:lnTo>
                        <a:pt x="27" y="42"/>
                      </a:lnTo>
                      <a:lnTo>
                        <a:pt x="25" y="42"/>
                      </a:lnTo>
                      <a:lnTo>
                        <a:pt x="21" y="42"/>
                      </a:lnTo>
                      <a:lnTo>
                        <a:pt x="19" y="40"/>
                      </a:lnTo>
                      <a:lnTo>
                        <a:pt x="15" y="40"/>
                      </a:lnTo>
                      <a:lnTo>
                        <a:pt x="13" y="40"/>
                      </a:lnTo>
                      <a:lnTo>
                        <a:pt x="11" y="40"/>
                      </a:lnTo>
                      <a:lnTo>
                        <a:pt x="11" y="38"/>
                      </a:lnTo>
                      <a:lnTo>
                        <a:pt x="9" y="38"/>
                      </a:lnTo>
                      <a:lnTo>
                        <a:pt x="7" y="38"/>
                      </a:lnTo>
                      <a:lnTo>
                        <a:pt x="6" y="38"/>
                      </a:lnTo>
                      <a:lnTo>
                        <a:pt x="4" y="38"/>
                      </a:lnTo>
                      <a:lnTo>
                        <a:pt x="4" y="36"/>
                      </a:lnTo>
                      <a:lnTo>
                        <a:pt x="2" y="36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2" y="34"/>
                      </a:lnTo>
                      <a:close/>
                    </a:path>
                  </a:pathLst>
                </a:cu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25" name="Freeform 79"/>
                <p:cNvSpPr>
                  <a:spLocks noChangeAspect="1"/>
                </p:cNvSpPr>
                <p:nvPr/>
              </p:nvSpPr>
              <p:spPr bwMode="auto">
                <a:xfrm>
                  <a:off x="955" y="3226"/>
                  <a:ext cx="193" cy="285"/>
                </a:xfrm>
                <a:custGeom>
                  <a:avLst/>
                  <a:gdLst>
                    <a:gd name="T0" fmla="*/ 2 w 254"/>
                    <a:gd name="T1" fmla="*/ 1 h 407"/>
                    <a:gd name="T2" fmla="*/ 3 w 254"/>
                    <a:gd name="T3" fmla="*/ 1 h 407"/>
                    <a:gd name="T4" fmla="*/ 5 w 254"/>
                    <a:gd name="T5" fmla="*/ 1 h 407"/>
                    <a:gd name="T6" fmla="*/ 5 w 254"/>
                    <a:gd name="T7" fmla="*/ 1 h 407"/>
                    <a:gd name="T8" fmla="*/ 4 w 254"/>
                    <a:gd name="T9" fmla="*/ 1 h 407"/>
                    <a:gd name="T10" fmla="*/ 3 w 254"/>
                    <a:gd name="T11" fmla="*/ 1 h 407"/>
                    <a:gd name="T12" fmla="*/ 3 w 254"/>
                    <a:gd name="T13" fmla="*/ 1 h 407"/>
                    <a:gd name="T14" fmla="*/ 4 w 254"/>
                    <a:gd name="T15" fmla="*/ 1 h 407"/>
                    <a:gd name="T16" fmla="*/ 4 w 254"/>
                    <a:gd name="T17" fmla="*/ 1 h 407"/>
                    <a:gd name="T18" fmla="*/ 5 w 254"/>
                    <a:gd name="T19" fmla="*/ 1 h 407"/>
                    <a:gd name="T20" fmla="*/ 5 w 254"/>
                    <a:gd name="T21" fmla="*/ 1 h 407"/>
                    <a:gd name="T22" fmla="*/ 6 w 254"/>
                    <a:gd name="T23" fmla="*/ 1 h 407"/>
                    <a:gd name="T24" fmla="*/ 8 w 254"/>
                    <a:gd name="T25" fmla="*/ 1 h 407"/>
                    <a:gd name="T26" fmla="*/ 9 w 254"/>
                    <a:gd name="T27" fmla="*/ 4 h 407"/>
                    <a:gd name="T28" fmla="*/ 9 w 254"/>
                    <a:gd name="T29" fmla="*/ 6 h 407"/>
                    <a:gd name="T30" fmla="*/ 8 w 254"/>
                    <a:gd name="T31" fmla="*/ 6 h 407"/>
                    <a:gd name="T32" fmla="*/ 8 w 254"/>
                    <a:gd name="T33" fmla="*/ 6 h 407"/>
                    <a:gd name="T34" fmla="*/ 7 w 254"/>
                    <a:gd name="T35" fmla="*/ 6 h 407"/>
                    <a:gd name="T36" fmla="*/ 7 w 254"/>
                    <a:gd name="T37" fmla="*/ 6 h 407"/>
                    <a:gd name="T38" fmla="*/ 8 w 254"/>
                    <a:gd name="T39" fmla="*/ 6 h 407"/>
                    <a:gd name="T40" fmla="*/ 8 w 254"/>
                    <a:gd name="T41" fmla="*/ 5 h 407"/>
                    <a:gd name="T42" fmla="*/ 7 w 254"/>
                    <a:gd name="T43" fmla="*/ 4 h 407"/>
                    <a:gd name="T44" fmla="*/ 6 w 254"/>
                    <a:gd name="T45" fmla="*/ 4 h 407"/>
                    <a:gd name="T46" fmla="*/ 5 w 254"/>
                    <a:gd name="T47" fmla="*/ 4 h 407"/>
                    <a:gd name="T48" fmla="*/ 5 w 254"/>
                    <a:gd name="T49" fmla="*/ 4 h 407"/>
                    <a:gd name="T50" fmla="*/ 6 w 254"/>
                    <a:gd name="T51" fmla="*/ 4 h 407"/>
                    <a:gd name="T52" fmla="*/ 8 w 254"/>
                    <a:gd name="T53" fmla="*/ 4 h 407"/>
                    <a:gd name="T54" fmla="*/ 7 w 254"/>
                    <a:gd name="T55" fmla="*/ 4 h 407"/>
                    <a:gd name="T56" fmla="*/ 7 w 254"/>
                    <a:gd name="T57" fmla="*/ 4 h 407"/>
                    <a:gd name="T58" fmla="*/ 6 w 254"/>
                    <a:gd name="T59" fmla="*/ 4 h 407"/>
                    <a:gd name="T60" fmla="*/ 5 w 254"/>
                    <a:gd name="T61" fmla="*/ 4 h 407"/>
                    <a:gd name="T62" fmla="*/ 5 w 254"/>
                    <a:gd name="T63" fmla="*/ 4 h 407"/>
                    <a:gd name="T64" fmla="*/ 6 w 254"/>
                    <a:gd name="T65" fmla="*/ 4 h 407"/>
                    <a:gd name="T66" fmla="*/ 6 w 254"/>
                    <a:gd name="T67" fmla="*/ 4 h 407"/>
                    <a:gd name="T68" fmla="*/ 8 w 254"/>
                    <a:gd name="T69" fmla="*/ 4 h 407"/>
                    <a:gd name="T70" fmla="*/ 8 w 254"/>
                    <a:gd name="T71" fmla="*/ 4 h 407"/>
                    <a:gd name="T72" fmla="*/ 8 w 254"/>
                    <a:gd name="T73" fmla="*/ 4 h 407"/>
                    <a:gd name="T74" fmla="*/ 7 w 254"/>
                    <a:gd name="T75" fmla="*/ 3 h 407"/>
                    <a:gd name="T76" fmla="*/ 6 w 254"/>
                    <a:gd name="T77" fmla="*/ 3 h 407"/>
                    <a:gd name="T78" fmla="*/ 5 w 254"/>
                    <a:gd name="T79" fmla="*/ 3 h 407"/>
                    <a:gd name="T80" fmla="*/ 5 w 254"/>
                    <a:gd name="T81" fmla="*/ 3 h 407"/>
                    <a:gd name="T82" fmla="*/ 5 w 254"/>
                    <a:gd name="T83" fmla="*/ 3 h 407"/>
                    <a:gd name="T84" fmla="*/ 6 w 254"/>
                    <a:gd name="T85" fmla="*/ 3 h 407"/>
                    <a:gd name="T86" fmla="*/ 6 w 254"/>
                    <a:gd name="T87" fmla="*/ 3 h 407"/>
                    <a:gd name="T88" fmla="*/ 7 w 254"/>
                    <a:gd name="T89" fmla="*/ 3 h 407"/>
                    <a:gd name="T90" fmla="*/ 7 w 254"/>
                    <a:gd name="T91" fmla="*/ 3 h 407"/>
                    <a:gd name="T92" fmla="*/ 7 w 254"/>
                    <a:gd name="T93" fmla="*/ 2 h 407"/>
                    <a:gd name="T94" fmla="*/ 7 w 254"/>
                    <a:gd name="T95" fmla="*/ 2 h 407"/>
                    <a:gd name="T96" fmla="*/ 7 w 254"/>
                    <a:gd name="T97" fmla="*/ 2 h 407"/>
                    <a:gd name="T98" fmla="*/ 6 w 254"/>
                    <a:gd name="T99" fmla="*/ 2 h 407"/>
                    <a:gd name="T100" fmla="*/ 5 w 254"/>
                    <a:gd name="T101" fmla="*/ 1 h 407"/>
                    <a:gd name="T102" fmla="*/ 4 w 254"/>
                    <a:gd name="T103" fmla="*/ 1 h 407"/>
                    <a:gd name="T104" fmla="*/ 3 w 254"/>
                    <a:gd name="T105" fmla="*/ 1 h 407"/>
                    <a:gd name="T106" fmla="*/ 4 w 254"/>
                    <a:gd name="T107" fmla="*/ 1 h 407"/>
                    <a:gd name="T108" fmla="*/ 5 w 254"/>
                    <a:gd name="T109" fmla="*/ 1 h 407"/>
                    <a:gd name="T110" fmla="*/ 5 w 254"/>
                    <a:gd name="T111" fmla="*/ 1 h 407"/>
                    <a:gd name="T112" fmla="*/ 5 w 254"/>
                    <a:gd name="T113" fmla="*/ 1 h 407"/>
                    <a:gd name="T114" fmla="*/ 4 w 254"/>
                    <a:gd name="T115" fmla="*/ 1 h 407"/>
                    <a:gd name="T116" fmla="*/ 3 w 254"/>
                    <a:gd name="T117" fmla="*/ 1 h 407"/>
                    <a:gd name="T118" fmla="*/ 2 w 254"/>
                    <a:gd name="T119" fmla="*/ 1 h 407"/>
                    <a:gd name="T120" fmla="*/ 2 w 254"/>
                    <a:gd name="T121" fmla="*/ 1 h 407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54"/>
                    <a:gd name="T184" fmla="*/ 0 h 407"/>
                    <a:gd name="T185" fmla="*/ 254 w 254"/>
                    <a:gd name="T186" fmla="*/ 407 h 407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54" h="407">
                      <a:moveTo>
                        <a:pt x="2" y="28"/>
                      </a:moveTo>
                      <a:lnTo>
                        <a:pt x="4" y="28"/>
                      </a:lnTo>
                      <a:lnTo>
                        <a:pt x="6" y="28"/>
                      </a:lnTo>
                      <a:lnTo>
                        <a:pt x="8" y="27"/>
                      </a:lnTo>
                      <a:lnTo>
                        <a:pt x="12" y="27"/>
                      </a:lnTo>
                      <a:lnTo>
                        <a:pt x="14" y="27"/>
                      </a:lnTo>
                      <a:lnTo>
                        <a:pt x="18" y="27"/>
                      </a:lnTo>
                      <a:lnTo>
                        <a:pt x="19" y="27"/>
                      </a:lnTo>
                      <a:lnTo>
                        <a:pt x="23" y="27"/>
                      </a:lnTo>
                      <a:lnTo>
                        <a:pt x="27" y="28"/>
                      </a:lnTo>
                      <a:lnTo>
                        <a:pt x="29" y="28"/>
                      </a:lnTo>
                      <a:lnTo>
                        <a:pt x="33" y="28"/>
                      </a:lnTo>
                      <a:lnTo>
                        <a:pt x="37" y="30"/>
                      </a:lnTo>
                      <a:lnTo>
                        <a:pt x="41" y="30"/>
                      </a:lnTo>
                      <a:lnTo>
                        <a:pt x="44" y="30"/>
                      </a:lnTo>
                      <a:lnTo>
                        <a:pt x="50" y="32"/>
                      </a:lnTo>
                      <a:lnTo>
                        <a:pt x="54" y="32"/>
                      </a:lnTo>
                      <a:lnTo>
                        <a:pt x="58" y="34"/>
                      </a:lnTo>
                      <a:lnTo>
                        <a:pt x="62" y="36"/>
                      </a:lnTo>
                      <a:lnTo>
                        <a:pt x="66" y="36"/>
                      </a:lnTo>
                      <a:lnTo>
                        <a:pt x="71" y="38"/>
                      </a:lnTo>
                      <a:lnTo>
                        <a:pt x="75" y="38"/>
                      </a:lnTo>
                      <a:lnTo>
                        <a:pt x="79" y="40"/>
                      </a:lnTo>
                      <a:lnTo>
                        <a:pt x="83" y="40"/>
                      </a:lnTo>
                      <a:lnTo>
                        <a:pt x="89" y="42"/>
                      </a:lnTo>
                      <a:lnTo>
                        <a:pt x="92" y="42"/>
                      </a:lnTo>
                      <a:lnTo>
                        <a:pt x="96" y="44"/>
                      </a:lnTo>
                      <a:lnTo>
                        <a:pt x="100" y="44"/>
                      </a:lnTo>
                      <a:lnTo>
                        <a:pt x="104" y="46"/>
                      </a:lnTo>
                      <a:lnTo>
                        <a:pt x="110" y="46"/>
                      </a:lnTo>
                      <a:lnTo>
                        <a:pt x="114" y="48"/>
                      </a:lnTo>
                      <a:lnTo>
                        <a:pt x="117" y="48"/>
                      </a:lnTo>
                      <a:lnTo>
                        <a:pt x="121" y="48"/>
                      </a:lnTo>
                      <a:lnTo>
                        <a:pt x="121" y="46"/>
                      </a:lnTo>
                      <a:lnTo>
                        <a:pt x="121" y="44"/>
                      </a:lnTo>
                      <a:lnTo>
                        <a:pt x="121" y="42"/>
                      </a:lnTo>
                      <a:lnTo>
                        <a:pt x="121" y="40"/>
                      </a:lnTo>
                      <a:lnTo>
                        <a:pt x="121" y="38"/>
                      </a:lnTo>
                      <a:lnTo>
                        <a:pt x="121" y="36"/>
                      </a:lnTo>
                      <a:lnTo>
                        <a:pt x="119" y="36"/>
                      </a:lnTo>
                      <a:lnTo>
                        <a:pt x="119" y="34"/>
                      </a:lnTo>
                      <a:lnTo>
                        <a:pt x="117" y="32"/>
                      </a:lnTo>
                      <a:lnTo>
                        <a:pt x="115" y="30"/>
                      </a:lnTo>
                      <a:lnTo>
                        <a:pt x="114" y="30"/>
                      </a:lnTo>
                      <a:lnTo>
                        <a:pt x="114" y="28"/>
                      </a:lnTo>
                      <a:lnTo>
                        <a:pt x="112" y="28"/>
                      </a:lnTo>
                      <a:lnTo>
                        <a:pt x="110" y="27"/>
                      </a:lnTo>
                      <a:lnTo>
                        <a:pt x="108" y="27"/>
                      </a:lnTo>
                      <a:lnTo>
                        <a:pt x="106" y="25"/>
                      </a:lnTo>
                      <a:lnTo>
                        <a:pt x="102" y="25"/>
                      </a:lnTo>
                      <a:lnTo>
                        <a:pt x="100" y="23"/>
                      </a:lnTo>
                      <a:lnTo>
                        <a:pt x="98" y="23"/>
                      </a:lnTo>
                      <a:lnTo>
                        <a:pt x="96" y="21"/>
                      </a:lnTo>
                      <a:lnTo>
                        <a:pt x="94" y="21"/>
                      </a:lnTo>
                      <a:lnTo>
                        <a:pt x="92" y="19"/>
                      </a:lnTo>
                      <a:lnTo>
                        <a:pt x="89" y="19"/>
                      </a:lnTo>
                      <a:lnTo>
                        <a:pt x="87" y="17"/>
                      </a:lnTo>
                      <a:lnTo>
                        <a:pt x="85" y="17"/>
                      </a:lnTo>
                      <a:lnTo>
                        <a:pt x="83" y="17"/>
                      </a:lnTo>
                      <a:lnTo>
                        <a:pt x="81" y="15"/>
                      </a:lnTo>
                      <a:lnTo>
                        <a:pt x="77" y="15"/>
                      </a:lnTo>
                      <a:lnTo>
                        <a:pt x="75" y="13"/>
                      </a:lnTo>
                      <a:lnTo>
                        <a:pt x="73" y="11"/>
                      </a:lnTo>
                      <a:lnTo>
                        <a:pt x="71" y="11"/>
                      </a:lnTo>
                      <a:lnTo>
                        <a:pt x="69" y="9"/>
                      </a:lnTo>
                      <a:lnTo>
                        <a:pt x="67" y="7"/>
                      </a:lnTo>
                      <a:lnTo>
                        <a:pt x="66" y="5"/>
                      </a:lnTo>
                      <a:lnTo>
                        <a:pt x="64" y="5"/>
                      </a:lnTo>
                      <a:lnTo>
                        <a:pt x="64" y="4"/>
                      </a:lnTo>
                      <a:lnTo>
                        <a:pt x="62" y="2"/>
                      </a:lnTo>
                      <a:lnTo>
                        <a:pt x="62" y="0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7" y="2"/>
                      </a:lnTo>
                      <a:lnTo>
                        <a:pt x="69" y="2"/>
                      </a:lnTo>
                      <a:lnTo>
                        <a:pt x="71" y="2"/>
                      </a:lnTo>
                      <a:lnTo>
                        <a:pt x="71" y="4"/>
                      </a:lnTo>
                      <a:lnTo>
                        <a:pt x="73" y="4"/>
                      </a:lnTo>
                      <a:lnTo>
                        <a:pt x="75" y="4"/>
                      </a:lnTo>
                      <a:lnTo>
                        <a:pt x="75" y="5"/>
                      </a:lnTo>
                      <a:lnTo>
                        <a:pt x="77" y="5"/>
                      </a:lnTo>
                      <a:lnTo>
                        <a:pt x="79" y="5"/>
                      </a:lnTo>
                      <a:lnTo>
                        <a:pt x="79" y="7"/>
                      </a:lnTo>
                      <a:lnTo>
                        <a:pt x="81" y="7"/>
                      </a:lnTo>
                      <a:lnTo>
                        <a:pt x="83" y="7"/>
                      </a:lnTo>
                      <a:lnTo>
                        <a:pt x="85" y="7"/>
                      </a:lnTo>
                      <a:lnTo>
                        <a:pt x="87" y="9"/>
                      </a:lnTo>
                      <a:lnTo>
                        <a:pt x="90" y="9"/>
                      </a:lnTo>
                      <a:lnTo>
                        <a:pt x="92" y="11"/>
                      </a:lnTo>
                      <a:lnTo>
                        <a:pt x="94" y="11"/>
                      </a:lnTo>
                      <a:lnTo>
                        <a:pt x="96" y="11"/>
                      </a:lnTo>
                      <a:lnTo>
                        <a:pt x="98" y="11"/>
                      </a:lnTo>
                      <a:lnTo>
                        <a:pt x="100" y="13"/>
                      </a:lnTo>
                      <a:lnTo>
                        <a:pt x="102" y="13"/>
                      </a:lnTo>
                      <a:lnTo>
                        <a:pt x="104" y="13"/>
                      </a:lnTo>
                      <a:lnTo>
                        <a:pt x="106" y="13"/>
                      </a:lnTo>
                      <a:lnTo>
                        <a:pt x="108" y="13"/>
                      </a:lnTo>
                      <a:lnTo>
                        <a:pt x="110" y="13"/>
                      </a:lnTo>
                      <a:lnTo>
                        <a:pt x="112" y="15"/>
                      </a:lnTo>
                      <a:lnTo>
                        <a:pt x="114" y="15"/>
                      </a:lnTo>
                      <a:lnTo>
                        <a:pt x="115" y="15"/>
                      </a:lnTo>
                      <a:lnTo>
                        <a:pt x="117" y="17"/>
                      </a:lnTo>
                      <a:lnTo>
                        <a:pt x="119" y="17"/>
                      </a:lnTo>
                      <a:lnTo>
                        <a:pt x="121" y="17"/>
                      </a:lnTo>
                      <a:lnTo>
                        <a:pt x="121" y="19"/>
                      </a:lnTo>
                      <a:lnTo>
                        <a:pt x="123" y="19"/>
                      </a:lnTo>
                      <a:lnTo>
                        <a:pt x="125" y="21"/>
                      </a:lnTo>
                      <a:lnTo>
                        <a:pt x="127" y="21"/>
                      </a:lnTo>
                      <a:lnTo>
                        <a:pt x="129" y="23"/>
                      </a:lnTo>
                      <a:lnTo>
                        <a:pt x="129" y="21"/>
                      </a:lnTo>
                      <a:lnTo>
                        <a:pt x="131" y="21"/>
                      </a:lnTo>
                      <a:lnTo>
                        <a:pt x="131" y="19"/>
                      </a:lnTo>
                      <a:lnTo>
                        <a:pt x="133" y="19"/>
                      </a:lnTo>
                      <a:lnTo>
                        <a:pt x="133" y="17"/>
                      </a:lnTo>
                      <a:lnTo>
                        <a:pt x="135" y="17"/>
                      </a:lnTo>
                      <a:lnTo>
                        <a:pt x="135" y="15"/>
                      </a:lnTo>
                      <a:lnTo>
                        <a:pt x="137" y="15"/>
                      </a:lnTo>
                      <a:lnTo>
                        <a:pt x="138" y="13"/>
                      </a:lnTo>
                      <a:lnTo>
                        <a:pt x="140" y="11"/>
                      </a:lnTo>
                      <a:lnTo>
                        <a:pt x="142" y="11"/>
                      </a:lnTo>
                      <a:lnTo>
                        <a:pt x="144" y="9"/>
                      </a:lnTo>
                      <a:lnTo>
                        <a:pt x="146" y="9"/>
                      </a:lnTo>
                      <a:lnTo>
                        <a:pt x="148" y="9"/>
                      </a:lnTo>
                      <a:lnTo>
                        <a:pt x="150" y="7"/>
                      </a:lnTo>
                      <a:lnTo>
                        <a:pt x="152" y="7"/>
                      </a:lnTo>
                      <a:lnTo>
                        <a:pt x="156" y="7"/>
                      </a:lnTo>
                      <a:lnTo>
                        <a:pt x="158" y="7"/>
                      </a:lnTo>
                      <a:lnTo>
                        <a:pt x="161" y="9"/>
                      </a:lnTo>
                      <a:lnTo>
                        <a:pt x="165" y="9"/>
                      </a:lnTo>
                      <a:lnTo>
                        <a:pt x="167" y="11"/>
                      </a:lnTo>
                      <a:lnTo>
                        <a:pt x="171" y="11"/>
                      </a:lnTo>
                      <a:lnTo>
                        <a:pt x="175" y="13"/>
                      </a:lnTo>
                      <a:lnTo>
                        <a:pt x="179" y="17"/>
                      </a:lnTo>
                      <a:lnTo>
                        <a:pt x="183" y="19"/>
                      </a:lnTo>
                      <a:lnTo>
                        <a:pt x="186" y="23"/>
                      </a:lnTo>
                      <a:lnTo>
                        <a:pt x="190" y="27"/>
                      </a:lnTo>
                      <a:lnTo>
                        <a:pt x="196" y="30"/>
                      </a:lnTo>
                      <a:lnTo>
                        <a:pt x="200" y="34"/>
                      </a:lnTo>
                      <a:lnTo>
                        <a:pt x="206" y="40"/>
                      </a:lnTo>
                      <a:lnTo>
                        <a:pt x="211" y="50"/>
                      </a:lnTo>
                      <a:lnTo>
                        <a:pt x="217" y="59"/>
                      </a:lnTo>
                      <a:lnTo>
                        <a:pt x="223" y="69"/>
                      </a:lnTo>
                      <a:lnTo>
                        <a:pt x="229" y="80"/>
                      </a:lnTo>
                      <a:lnTo>
                        <a:pt x="232" y="94"/>
                      </a:lnTo>
                      <a:lnTo>
                        <a:pt x="236" y="107"/>
                      </a:lnTo>
                      <a:lnTo>
                        <a:pt x="240" y="121"/>
                      </a:lnTo>
                      <a:lnTo>
                        <a:pt x="244" y="134"/>
                      </a:lnTo>
                      <a:lnTo>
                        <a:pt x="246" y="148"/>
                      </a:lnTo>
                      <a:lnTo>
                        <a:pt x="248" y="163"/>
                      </a:lnTo>
                      <a:lnTo>
                        <a:pt x="250" y="178"/>
                      </a:lnTo>
                      <a:lnTo>
                        <a:pt x="252" y="194"/>
                      </a:lnTo>
                      <a:lnTo>
                        <a:pt x="252" y="209"/>
                      </a:lnTo>
                      <a:lnTo>
                        <a:pt x="254" y="222"/>
                      </a:lnTo>
                      <a:lnTo>
                        <a:pt x="254" y="238"/>
                      </a:lnTo>
                      <a:lnTo>
                        <a:pt x="254" y="253"/>
                      </a:lnTo>
                      <a:lnTo>
                        <a:pt x="254" y="268"/>
                      </a:lnTo>
                      <a:lnTo>
                        <a:pt x="254" y="282"/>
                      </a:lnTo>
                      <a:lnTo>
                        <a:pt x="254" y="295"/>
                      </a:lnTo>
                      <a:lnTo>
                        <a:pt x="252" y="309"/>
                      </a:lnTo>
                      <a:lnTo>
                        <a:pt x="252" y="322"/>
                      </a:lnTo>
                      <a:lnTo>
                        <a:pt x="252" y="334"/>
                      </a:lnTo>
                      <a:lnTo>
                        <a:pt x="250" y="345"/>
                      </a:lnTo>
                      <a:lnTo>
                        <a:pt x="250" y="357"/>
                      </a:lnTo>
                      <a:lnTo>
                        <a:pt x="248" y="366"/>
                      </a:lnTo>
                      <a:lnTo>
                        <a:pt x="248" y="374"/>
                      </a:lnTo>
                      <a:lnTo>
                        <a:pt x="248" y="382"/>
                      </a:lnTo>
                      <a:lnTo>
                        <a:pt x="246" y="388"/>
                      </a:lnTo>
                      <a:lnTo>
                        <a:pt x="246" y="393"/>
                      </a:lnTo>
                      <a:lnTo>
                        <a:pt x="246" y="397"/>
                      </a:lnTo>
                      <a:lnTo>
                        <a:pt x="246" y="399"/>
                      </a:lnTo>
                      <a:lnTo>
                        <a:pt x="242" y="399"/>
                      </a:lnTo>
                      <a:lnTo>
                        <a:pt x="238" y="399"/>
                      </a:lnTo>
                      <a:lnTo>
                        <a:pt x="236" y="401"/>
                      </a:lnTo>
                      <a:lnTo>
                        <a:pt x="232" y="401"/>
                      </a:lnTo>
                      <a:lnTo>
                        <a:pt x="231" y="401"/>
                      </a:lnTo>
                      <a:lnTo>
                        <a:pt x="227" y="401"/>
                      </a:lnTo>
                      <a:lnTo>
                        <a:pt x="225" y="401"/>
                      </a:lnTo>
                      <a:lnTo>
                        <a:pt x="223" y="401"/>
                      </a:lnTo>
                      <a:lnTo>
                        <a:pt x="221" y="403"/>
                      </a:lnTo>
                      <a:lnTo>
                        <a:pt x="217" y="403"/>
                      </a:lnTo>
                      <a:lnTo>
                        <a:pt x="215" y="403"/>
                      </a:lnTo>
                      <a:lnTo>
                        <a:pt x="213" y="403"/>
                      </a:lnTo>
                      <a:lnTo>
                        <a:pt x="211" y="405"/>
                      </a:lnTo>
                      <a:lnTo>
                        <a:pt x="209" y="405"/>
                      </a:lnTo>
                      <a:lnTo>
                        <a:pt x="208" y="405"/>
                      </a:lnTo>
                      <a:lnTo>
                        <a:pt x="206" y="405"/>
                      </a:lnTo>
                      <a:lnTo>
                        <a:pt x="204" y="405"/>
                      </a:lnTo>
                      <a:lnTo>
                        <a:pt x="202" y="405"/>
                      </a:lnTo>
                      <a:lnTo>
                        <a:pt x="200" y="405"/>
                      </a:lnTo>
                      <a:lnTo>
                        <a:pt x="198" y="407"/>
                      </a:lnTo>
                      <a:lnTo>
                        <a:pt x="196" y="405"/>
                      </a:lnTo>
                      <a:lnTo>
                        <a:pt x="194" y="405"/>
                      </a:lnTo>
                      <a:lnTo>
                        <a:pt x="192" y="405"/>
                      </a:lnTo>
                      <a:lnTo>
                        <a:pt x="190" y="405"/>
                      </a:lnTo>
                      <a:lnTo>
                        <a:pt x="188" y="405"/>
                      </a:lnTo>
                      <a:lnTo>
                        <a:pt x="186" y="403"/>
                      </a:lnTo>
                      <a:lnTo>
                        <a:pt x="184" y="403"/>
                      </a:lnTo>
                      <a:lnTo>
                        <a:pt x="183" y="403"/>
                      </a:lnTo>
                      <a:lnTo>
                        <a:pt x="179" y="401"/>
                      </a:lnTo>
                      <a:lnTo>
                        <a:pt x="177" y="399"/>
                      </a:lnTo>
                      <a:lnTo>
                        <a:pt x="173" y="397"/>
                      </a:lnTo>
                      <a:lnTo>
                        <a:pt x="171" y="397"/>
                      </a:lnTo>
                      <a:lnTo>
                        <a:pt x="173" y="395"/>
                      </a:lnTo>
                      <a:lnTo>
                        <a:pt x="177" y="393"/>
                      </a:lnTo>
                      <a:lnTo>
                        <a:pt x="179" y="393"/>
                      </a:lnTo>
                      <a:lnTo>
                        <a:pt x="183" y="391"/>
                      </a:lnTo>
                      <a:lnTo>
                        <a:pt x="186" y="389"/>
                      </a:lnTo>
                      <a:lnTo>
                        <a:pt x="190" y="388"/>
                      </a:lnTo>
                      <a:lnTo>
                        <a:pt x="194" y="388"/>
                      </a:lnTo>
                      <a:lnTo>
                        <a:pt x="198" y="386"/>
                      </a:lnTo>
                      <a:lnTo>
                        <a:pt x="202" y="384"/>
                      </a:lnTo>
                      <a:lnTo>
                        <a:pt x="206" y="382"/>
                      </a:lnTo>
                      <a:lnTo>
                        <a:pt x="211" y="380"/>
                      </a:lnTo>
                      <a:lnTo>
                        <a:pt x="215" y="378"/>
                      </a:lnTo>
                      <a:lnTo>
                        <a:pt x="219" y="376"/>
                      </a:lnTo>
                      <a:lnTo>
                        <a:pt x="223" y="374"/>
                      </a:lnTo>
                      <a:lnTo>
                        <a:pt x="227" y="372"/>
                      </a:lnTo>
                      <a:lnTo>
                        <a:pt x="231" y="370"/>
                      </a:lnTo>
                      <a:lnTo>
                        <a:pt x="234" y="368"/>
                      </a:lnTo>
                      <a:lnTo>
                        <a:pt x="236" y="366"/>
                      </a:lnTo>
                      <a:lnTo>
                        <a:pt x="238" y="364"/>
                      </a:lnTo>
                      <a:lnTo>
                        <a:pt x="240" y="363"/>
                      </a:lnTo>
                      <a:lnTo>
                        <a:pt x="242" y="361"/>
                      </a:lnTo>
                      <a:lnTo>
                        <a:pt x="242" y="357"/>
                      </a:lnTo>
                      <a:lnTo>
                        <a:pt x="242" y="355"/>
                      </a:lnTo>
                      <a:lnTo>
                        <a:pt x="240" y="353"/>
                      </a:lnTo>
                      <a:lnTo>
                        <a:pt x="238" y="351"/>
                      </a:lnTo>
                      <a:lnTo>
                        <a:pt x="236" y="347"/>
                      </a:lnTo>
                      <a:lnTo>
                        <a:pt x="232" y="345"/>
                      </a:lnTo>
                      <a:lnTo>
                        <a:pt x="229" y="343"/>
                      </a:lnTo>
                      <a:lnTo>
                        <a:pt x="223" y="340"/>
                      </a:lnTo>
                      <a:lnTo>
                        <a:pt x="215" y="338"/>
                      </a:lnTo>
                      <a:lnTo>
                        <a:pt x="208" y="336"/>
                      </a:lnTo>
                      <a:lnTo>
                        <a:pt x="206" y="334"/>
                      </a:lnTo>
                      <a:lnTo>
                        <a:pt x="202" y="334"/>
                      </a:lnTo>
                      <a:lnTo>
                        <a:pt x="200" y="332"/>
                      </a:lnTo>
                      <a:lnTo>
                        <a:pt x="196" y="332"/>
                      </a:lnTo>
                      <a:lnTo>
                        <a:pt x="194" y="332"/>
                      </a:lnTo>
                      <a:lnTo>
                        <a:pt x="192" y="330"/>
                      </a:lnTo>
                      <a:lnTo>
                        <a:pt x="188" y="330"/>
                      </a:lnTo>
                      <a:lnTo>
                        <a:pt x="186" y="330"/>
                      </a:lnTo>
                      <a:lnTo>
                        <a:pt x="184" y="330"/>
                      </a:lnTo>
                      <a:lnTo>
                        <a:pt x="183" y="328"/>
                      </a:lnTo>
                      <a:lnTo>
                        <a:pt x="179" y="328"/>
                      </a:lnTo>
                      <a:lnTo>
                        <a:pt x="177" y="328"/>
                      </a:lnTo>
                      <a:lnTo>
                        <a:pt x="175" y="328"/>
                      </a:lnTo>
                      <a:lnTo>
                        <a:pt x="173" y="326"/>
                      </a:lnTo>
                      <a:lnTo>
                        <a:pt x="171" y="326"/>
                      </a:lnTo>
                      <a:lnTo>
                        <a:pt x="169" y="326"/>
                      </a:lnTo>
                      <a:lnTo>
                        <a:pt x="167" y="326"/>
                      </a:lnTo>
                      <a:lnTo>
                        <a:pt x="163" y="326"/>
                      </a:lnTo>
                      <a:lnTo>
                        <a:pt x="161" y="326"/>
                      </a:lnTo>
                      <a:lnTo>
                        <a:pt x="160" y="326"/>
                      </a:lnTo>
                      <a:lnTo>
                        <a:pt x="158" y="326"/>
                      </a:lnTo>
                      <a:lnTo>
                        <a:pt x="156" y="326"/>
                      </a:lnTo>
                      <a:lnTo>
                        <a:pt x="154" y="324"/>
                      </a:lnTo>
                      <a:lnTo>
                        <a:pt x="152" y="324"/>
                      </a:lnTo>
                      <a:lnTo>
                        <a:pt x="148" y="324"/>
                      </a:lnTo>
                      <a:lnTo>
                        <a:pt x="146" y="324"/>
                      </a:lnTo>
                      <a:lnTo>
                        <a:pt x="144" y="324"/>
                      </a:lnTo>
                      <a:lnTo>
                        <a:pt x="142" y="324"/>
                      </a:lnTo>
                      <a:lnTo>
                        <a:pt x="138" y="324"/>
                      </a:lnTo>
                      <a:lnTo>
                        <a:pt x="137" y="324"/>
                      </a:lnTo>
                      <a:lnTo>
                        <a:pt x="135" y="324"/>
                      </a:lnTo>
                      <a:lnTo>
                        <a:pt x="131" y="324"/>
                      </a:lnTo>
                      <a:lnTo>
                        <a:pt x="133" y="322"/>
                      </a:lnTo>
                      <a:lnTo>
                        <a:pt x="133" y="320"/>
                      </a:lnTo>
                      <a:lnTo>
                        <a:pt x="133" y="318"/>
                      </a:lnTo>
                      <a:lnTo>
                        <a:pt x="135" y="316"/>
                      </a:lnTo>
                      <a:lnTo>
                        <a:pt x="137" y="316"/>
                      </a:lnTo>
                      <a:lnTo>
                        <a:pt x="137" y="315"/>
                      </a:lnTo>
                      <a:lnTo>
                        <a:pt x="138" y="315"/>
                      </a:lnTo>
                      <a:lnTo>
                        <a:pt x="140" y="313"/>
                      </a:lnTo>
                      <a:lnTo>
                        <a:pt x="142" y="313"/>
                      </a:lnTo>
                      <a:lnTo>
                        <a:pt x="144" y="313"/>
                      </a:lnTo>
                      <a:lnTo>
                        <a:pt x="148" y="311"/>
                      </a:lnTo>
                      <a:lnTo>
                        <a:pt x="150" y="311"/>
                      </a:lnTo>
                      <a:lnTo>
                        <a:pt x="152" y="311"/>
                      </a:lnTo>
                      <a:lnTo>
                        <a:pt x="156" y="311"/>
                      </a:lnTo>
                      <a:lnTo>
                        <a:pt x="158" y="311"/>
                      </a:lnTo>
                      <a:lnTo>
                        <a:pt x="160" y="311"/>
                      </a:lnTo>
                      <a:lnTo>
                        <a:pt x="163" y="311"/>
                      </a:lnTo>
                      <a:lnTo>
                        <a:pt x="165" y="311"/>
                      </a:lnTo>
                      <a:lnTo>
                        <a:pt x="169" y="311"/>
                      </a:lnTo>
                      <a:lnTo>
                        <a:pt x="171" y="311"/>
                      </a:lnTo>
                      <a:lnTo>
                        <a:pt x="175" y="311"/>
                      </a:lnTo>
                      <a:lnTo>
                        <a:pt x="177" y="311"/>
                      </a:lnTo>
                      <a:lnTo>
                        <a:pt x="181" y="311"/>
                      </a:lnTo>
                      <a:lnTo>
                        <a:pt x="183" y="311"/>
                      </a:lnTo>
                      <a:lnTo>
                        <a:pt x="184" y="311"/>
                      </a:lnTo>
                      <a:lnTo>
                        <a:pt x="188" y="311"/>
                      </a:lnTo>
                      <a:lnTo>
                        <a:pt x="190" y="309"/>
                      </a:lnTo>
                      <a:lnTo>
                        <a:pt x="192" y="309"/>
                      </a:lnTo>
                      <a:lnTo>
                        <a:pt x="194" y="309"/>
                      </a:lnTo>
                      <a:lnTo>
                        <a:pt x="196" y="309"/>
                      </a:lnTo>
                      <a:lnTo>
                        <a:pt x="198" y="307"/>
                      </a:lnTo>
                      <a:lnTo>
                        <a:pt x="200" y="305"/>
                      </a:lnTo>
                      <a:lnTo>
                        <a:pt x="200" y="303"/>
                      </a:lnTo>
                      <a:lnTo>
                        <a:pt x="200" y="301"/>
                      </a:lnTo>
                      <a:lnTo>
                        <a:pt x="198" y="299"/>
                      </a:lnTo>
                      <a:lnTo>
                        <a:pt x="198" y="297"/>
                      </a:lnTo>
                      <a:lnTo>
                        <a:pt x="198" y="295"/>
                      </a:lnTo>
                      <a:lnTo>
                        <a:pt x="196" y="293"/>
                      </a:lnTo>
                      <a:lnTo>
                        <a:pt x="196" y="292"/>
                      </a:lnTo>
                      <a:lnTo>
                        <a:pt x="196" y="290"/>
                      </a:lnTo>
                      <a:lnTo>
                        <a:pt x="194" y="290"/>
                      </a:lnTo>
                      <a:lnTo>
                        <a:pt x="194" y="288"/>
                      </a:lnTo>
                      <a:lnTo>
                        <a:pt x="194" y="286"/>
                      </a:lnTo>
                      <a:lnTo>
                        <a:pt x="194" y="284"/>
                      </a:lnTo>
                      <a:lnTo>
                        <a:pt x="192" y="284"/>
                      </a:lnTo>
                      <a:lnTo>
                        <a:pt x="192" y="282"/>
                      </a:lnTo>
                      <a:lnTo>
                        <a:pt x="192" y="280"/>
                      </a:lnTo>
                      <a:lnTo>
                        <a:pt x="192" y="278"/>
                      </a:lnTo>
                      <a:lnTo>
                        <a:pt x="190" y="278"/>
                      </a:lnTo>
                      <a:lnTo>
                        <a:pt x="190" y="276"/>
                      </a:lnTo>
                      <a:lnTo>
                        <a:pt x="188" y="276"/>
                      </a:lnTo>
                      <a:lnTo>
                        <a:pt x="186" y="276"/>
                      </a:lnTo>
                      <a:lnTo>
                        <a:pt x="186" y="274"/>
                      </a:lnTo>
                      <a:lnTo>
                        <a:pt x="184" y="274"/>
                      </a:lnTo>
                      <a:lnTo>
                        <a:pt x="183" y="274"/>
                      </a:lnTo>
                      <a:lnTo>
                        <a:pt x="183" y="272"/>
                      </a:lnTo>
                      <a:lnTo>
                        <a:pt x="181" y="272"/>
                      </a:lnTo>
                      <a:lnTo>
                        <a:pt x="179" y="272"/>
                      </a:lnTo>
                      <a:lnTo>
                        <a:pt x="179" y="270"/>
                      </a:lnTo>
                      <a:lnTo>
                        <a:pt x="177" y="270"/>
                      </a:lnTo>
                      <a:lnTo>
                        <a:pt x="175" y="270"/>
                      </a:lnTo>
                      <a:lnTo>
                        <a:pt x="173" y="270"/>
                      </a:lnTo>
                      <a:lnTo>
                        <a:pt x="171" y="270"/>
                      </a:lnTo>
                      <a:lnTo>
                        <a:pt x="169" y="270"/>
                      </a:lnTo>
                      <a:lnTo>
                        <a:pt x="167" y="270"/>
                      </a:lnTo>
                      <a:lnTo>
                        <a:pt x="165" y="270"/>
                      </a:lnTo>
                      <a:lnTo>
                        <a:pt x="163" y="270"/>
                      </a:lnTo>
                      <a:lnTo>
                        <a:pt x="161" y="270"/>
                      </a:lnTo>
                      <a:lnTo>
                        <a:pt x="160" y="270"/>
                      </a:lnTo>
                      <a:lnTo>
                        <a:pt x="158" y="270"/>
                      </a:lnTo>
                      <a:lnTo>
                        <a:pt x="156" y="270"/>
                      </a:lnTo>
                      <a:lnTo>
                        <a:pt x="154" y="270"/>
                      </a:lnTo>
                      <a:lnTo>
                        <a:pt x="152" y="270"/>
                      </a:lnTo>
                      <a:lnTo>
                        <a:pt x="150" y="270"/>
                      </a:lnTo>
                      <a:lnTo>
                        <a:pt x="148" y="270"/>
                      </a:lnTo>
                      <a:lnTo>
                        <a:pt x="146" y="270"/>
                      </a:lnTo>
                      <a:lnTo>
                        <a:pt x="144" y="270"/>
                      </a:lnTo>
                      <a:lnTo>
                        <a:pt x="142" y="270"/>
                      </a:lnTo>
                      <a:lnTo>
                        <a:pt x="140" y="270"/>
                      </a:lnTo>
                      <a:lnTo>
                        <a:pt x="138" y="270"/>
                      </a:lnTo>
                      <a:lnTo>
                        <a:pt x="137" y="270"/>
                      </a:lnTo>
                      <a:lnTo>
                        <a:pt x="135" y="270"/>
                      </a:lnTo>
                      <a:lnTo>
                        <a:pt x="133" y="270"/>
                      </a:lnTo>
                      <a:lnTo>
                        <a:pt x="133" y="268"/>
                      </a:lnTo>
                      <a:lnTo>
                        <a:pt x="135" y="267"/>
                      </a:lnTo>
                      <a:lnTo>
                        <a:pt x="137" y="267"/>
                      </a:lnTo>
                      <a:lnTo>
                        <a:pt x="138" y="265"/>
                      </a:lnTo>
                      <a:lnTo>
                        <a:pt x="140" y="263"/>
                      </a:lnTo>
                      <a:lnTo>
                        <a:pt x="142" y="263"/>
                      </a:lnTo>
                      <a:lnTo>
                        <a:pt x="144" y="263"/>
                      </a:lnTo>
                      <a:lnTo>
                        <a:pt x="146" y="263"/>
                      </a:lnTo>
                      <a:lnTo>
                        <a:pt x="146" y="261"/>
                      </a:lnTo>
                      <a:lnTo>
                        <a:pt x="148" y="261"/>
                      </a:lnTo>
                      <a:lnTo>
                        <a:pt x="150" y="261"/>
                      </a:lnTo>
                      <a:lnTo>
                        <a:pt x="152" y="261"/>
                      </a:lnTo>
                      <a:lnTo>
                        <a:pt x="154" y="261"/>
                      </a:lnTo>
                      <a:lnTo>
                        <a:pt x="156" y="261"/>
                      </a:lnTo>
                      <a:lnTo>
                        <a:pt x="158" y="261"/>
                      </a:lnTo>
                      <a:lnTo>
                        <a:pt x="160" y="261"/>
                      </a:lnTo>
                      <a:lnTo>
                        <a:pt x="161" y="261"/>
                      </a:lnTo>
                      <a:lnTo>
                        <a:pt x="163" y="261"/>
                      </a:lnTo>
                      <a:lnTo>
                        <a:pt x="165" y="261"/>
                      </a:lnTo>
                      <a:lnTo>
                        <a:pt x="167" y="261"/>
                      </a:lnTo>
                      <a:lnTo>
                        <a:pt x="169" y="261"/>
                      </a:lnTo>
                      <a:lnTo>
                        <a:pt x="171" y="261"/>
                      </a:lnTo>
                      <a:lnTo>
                        <a:pt x="173" y="261"/>
                      </a:lnTo>
                      <a:lnTo>
                        <a:pt x="175" y="261"/>
                      </a:lnTo>
                      <a:lnTo>
                        <a:pt x="177" y="261"/>
                      </a:lnTo>
                      <a:lnTo>
                        <a:pt x="179" y="261"/>
                      </a:lnTo>
                      <a:lnTo>
                        <a:pt x="181" y="261"/>
                      </a:lnTo>
                      <a:lnTo>
                        <a:pt x="183" y="261"/>
                      </a:lnTo>
                      <a:lnTo>
                        <a:pt x="184" y="261"/>
                      </a:lnTo>
                      <a:lnTo>
                        <a:pt x="184" y="259"/>
                      </a:lnTo>
                      <a:lnTo>
                        <a:pt x="186" y="259"/>
                      </a:lnTo>
                      <a:lnTo>
                        <a:pt x="188" y="259"/>
                      </a:lnTo>
                      <a:lnTo>
                        <a:pt x="190" y="259"/>
                      </a:lnTo>
                      <a:lnTo>
                        <a:pt x="192" y="259"/>
                      </a:lnTo>
                      <a:lnTo>
                        <a:pt x="194" y="259"/>
                      </a:lnTo>
                      <a:lnTo>
                        <a:pt x="196" y="259"/>
                      </a:lnTo>
                      <a:lnTo>
                        <a:pt x="198" y="259"/>
                      </a:lnTo>
                      <a:lnTo>
                        <a:pt x="200" y="259"/>
                      </a:lnTo>
                      <a:lnTo>
                        <a:pt x="202" y="259"/>
                      </a:lnTo>
                      <a:lnTo>
                        <a:pt x="204" y="259"/>
                      </a:lnTo>
                      <a:lnTo>
                        <a:pt x="206" y="259"/>
                      </a:lnTo>
                      <a:lnTo>
                        <a:pt x="208" y="259"/>
                      </a:lnTo>
                      <a:lnTo>
                        <a:pt x="209" y="259"/>
                      </a:lnTo>
                      <a:lnTo>
                        <a:pt x="211" y="259"/>
                      </a:lnTo>
                      <a:lnTo>
                        <a:pt x="213" y="259"/>
                      </a:lnTo>
                      <a:lnTo>
                        <a:pt x="215" y="259"/>
                      </a:lnTo>
                      <a:lnTo>
                        <a:pt x="217" y="259"/>
                      </a:lnTo>
                      <a:lnTo>
                        <a:pt x="219" y="257"/>
                      </a:lnTo>
                      <a:lnTo>
                        <a:pt x="221" y="257"/>
                      </a:lnTo>
                      <a:lnTo>
                        <a:pt x="221" y="255"/>
                      </a:lnTo>
                      <a:lnTo>
                        <a:pt x="221" y="253"/>
                      </a:lnTo>
                      <a:lnTo>
                        <a:pt x="219" y="249"/>
                      </a:lnTo>
                      <a:lnTo>
                        <a:pt x="219" y="247"/>
                      </a:lnTo>
                      <a:lnTo>
                        <a:pt x="217" y="245"/>
                      </a:lnTo>
                      <a:lnTo>
                        <a:pt x="215" y="242"/>
                      </a:lnTo>
                      <a:lnTo>
                        <a:pt x="213" y="240"/>
                      </a:lnTo>
                      <a:lnTo>
                        <a:pt x="211" y="238"/>
                      </a:lnTo>
                      <a:lnTo>
                        <a:pt x="209" y="236"/>
                      </a:lnTo>
                      <a:lnTo>
                        <a:pt x="208" y="234"/>
                      </a:lnTo>
                      <a:lnTo>
                        <a:pt x="206" y="232"/>
                      </a:lnTo>
                      <a:lnTo>
                        <a:pt x="204" y="230"/>
                      </a:lnTo>
                      <a:lnTo>
                        <a:pt x="202" y="228"/>
                      </a:lnTo>
                      <a:lnTo>
                        <a:pt x="200" y="228"/>
                      </a:lnTo>
                      <a:lnTo>
                        <a:pt x="198" y="226"/>
                      </a:lnTo>
                      <a:lnTo>
                        <a:pt x="194" y="224"/>
                      </a:lnTo>
                      <a:lnTo>
                        <a:pt x="192" y="222"/>
                      </a:lnTo>
                      <a:lnTo>
                        <a:pt x="190" y="222"/>
                      </a:lnTo>
                      <a:lnTo>
                        <a:pt x="186" y="220"/>
                      </a:lnTo>
                      <a:lnTo>
                        <a:pt x="184" y="220"/>
                      </a:lnTo>
                      <a:lnTo>
                        <a:pt x="181" y="219"/>
                      </a:lnTo>
                      <a:lnTo>
                        <a:pt x="179" y="217"/>
                      </a:lnTo>
                      <a:lnTo>
                        <a:pt x="175" y="217"/>
                      </a:lnTo>
                      <a:lnTo>
                        <a:pt x="173" y="215"/>
                      </a:lnTo>
                      <a:lnTo>
                        <a:pt x="169" y="215"/>
                      </a:lnTo>
                      <a:lnTo>
                        <a:pt x="167" y="213"/>
                      </a:lnTo>
                      <a:lnTo>
                        <a:pt x="163" y="213"/>
                      </a:lnTo>
                      <a:lnTo>
                        <a:pt x="161" y="211"/>
                      </a:lnTo>
                      <a:lnTo>
                        <a:pt x="158" y="209"/>
                      </a:lnTo>
                      <a:lnTo>
                        <a:pt x="156" y="209"/>
                      </a:lnTo>
                      <a:lnTo>
                        <a:pt x="152" y="207"/>
                      </a:lnTo>
                      <a:lnTo>
                        <a:pt x="150" y="205"/>
                      </a:lnTo>
                      <a:lnTo>
                        <a:pt x="146" y="205"/>
                      </a:lnTo>
                      <a:lnTo>
                        <a:pt x="144" y="203"/>
                      </a:lnTo>
                      <a:lnTo>
                        <a:pt x="142" y="203"/>
                      </a:lnTo>
                      <a:lnTo>
                        <a:pt x="142" y="205"/>
                      </a:lnTo>
                      <a:lnTo>
                        <a:pt x="140" y="205"/>
                      </a:lnTo>
                      <a:lnTo>
                        <a:pt x="138" y="205"/>
                      </a:lnTo>
                      <a:lnTo>
                        <a:pt x="137" y="205"/>
                      </a:lnTo>
                      <a:lnTo>
                        <a:pt x="135" y="205"/>
                      </a:lnTo>
                      <a:lnTo>
                        <a:pt x="133" y="205"/>
                      </a:lnTo>
                      <a:lnTo>
                        <a:pt x="131" y="205"/>
                      </a:lnTo>
                      <a:lnTo>
                        <a:pt x="129" y="205"/>
                      </a:lnTo>
                      <a:lnTo>
                        <a:pt x="129" y="207"/>
                      </a:lnTo>
                      <a:lnTo>
                        <a:pt x="127" y="207"/>
                      </a:lnTo>
                      <a:lnTo>
                        <a:pt x="125" y="207"/>
                      </a:lnTo>
                      <a:lnTo>
                        <a:pt x="123" y="207"/>
                      </a:lnTo>
                      <a:lnTo>
                        <a:pt x="121" y="207"/>
                      </a:lnTo>
                      <a:lnTo>
                        <a:pt x="119" y="207"/>
                      </a:lnTo>
                      <a:lnTo>
                        <a:pt x="119" y="205"/>
                      </a:lnTo>
                      <a:lnTo>
                        <a:pt x="117" y="205"/>
                      </a:lnTo>
                      <a:lnTo>
                        <a:pt x="119" y="205"/>
                      </a:lnTo>
                      <a:lnTo>
                        <a:pt x="121" y="205"/>
                      </a:lnTo>
                      <a:lnTo>
                        <a:pt x="123" y="203"/>
                      </a:lnTo>
                      <a:lnTo>
                        <a:pt x="125" y="203"/>
                      </a:lnTo>
                      <a:lnTo>
                        <a:pt x="127" y="203"/>
                      </a:lnTo>
                      <a:lnTo>
                        <a:pt x="127" y="201"/>
                      </a:lnTo>
                      <a:lnTo>
                        <a:pt x="129" y="201"/>
                      </a:lnTo>
                      <a:lnTo>
                        <a:pt x="131" y="201"/>
                      </a:lnTo>
                      <a:lnTo>
                        <a:pt x="131" y="199"/>
                      </a:lnTo>
                      <a:lnTo>
                        <a:pt x="133" y="199"/>
                      </a:lnTo>
                      <a:lnTo>
                        <a:pt x="135" y="199"/>
                      </a:lnTo>
                      <a:lnTo>
                        <a:pt x="135" y="197"/>
                      </a:lnTo>
                      <a:lnTo>
                        <a:pt x="137" y="197"/>
                      </a:lnTo>
                      <a:lnTo>
                        <a:pt x="138" y="197"/>
                      </a:lnTo>
                      <a:lnTo>
                        <a:pt x="140" y="197"/>
                      </a:lnTo>
                      <a:lnTo>
                        <a:pt x="140" y="196"/>
                      </a:lnTo>
                      <a:lnTo>
                        <a:pt x="142" y="196"/>
                      </a:lnTo>
                      <a:lnTo>
                        <a:pt x="144" y="196"/>
                      </a:lnTo>
                      <a:lnTo>
                        <a:pt x="146" y="196"/>
                      </a:lnTo>
                      <a:lnTo>
                        <a:pt x="148" y="196"/>
                      </a:lnTo>
                      <a:lnTo>
                        <a:pt x="150" y="196"/>
                      </a:lnTo>
                      <a:lnTo>
                        <a:pt x="152" y="196"/>
                      </a:lnTo>
                      <a:lnTo>
                        <a:pt x="154" y="196"/>
                      </a:lnTo>
                      <a:lnTo>
                        <a:pt x="156" y="196"/>
                      </a:lnTo>
                      <a:lnTo>
                        <a:pt x="158" y="196"/>
                      </a:lnTo>
                      <a:lnTo>
                        <a:pt x="160" y="196"/>
                      </a:lnTo>
                      <a:lnTo>
                        <a:pt x="160" y="197"/>
                      </a:lnTo>
                      <a:lnTo>
                        <a:pt x="161" y="197"/>
                      </a:lnTo>
                      <a:lnTo>
                        <a:pt x="163" y="197"/>
                      </a:lnTo>
                      <a:lnTo>
                        <a:pt x="165" y="197"/>
                      </a:lnTo>
                      <a:lnTo>
                        <a:pt x="167" y="197"/>
                      </a:lnTo>
                      <a:lnTo>
                        <a:pt x="169" y="197"/>
                      </a:lnTo>
                      <a:lnTo>
                        <a:pt x="171" y="197"/>
                      </a:lnTo>
                      <a:lnTo>
                        <a:pt x="173" y="197"/>
                      </a:lnTo>
                      <a:lnTo>
                        <a:pt x="175" y="197"/>
                      </a:lnTo>
                      <a:lnTo>
                        <a:pt x="177" y="197"/>
                      </a:lnTo>
                      <a:lnTo>
                        <a:pt x="179" y="196"/>
                      </a:lnTo>
                      <a:lnTo>
                        <a:pt x="181" y="196"/>
                      </a:lnTo>
                      <a:lnTo>
                        <a:pt x="183" y="196"/>
                      </a:lnTo>
                      <a:lnTo>
                        <a:pt x="184" y="196"/>
                      </a:lnTo>
                      <a:lnTo>
                        <a:pt x="186" y="196"/>
                      </a:lnTo>
                      <a:lnTo>
                        <a:pt x="188" y="196"/>
                      </a:lnTo>
                      <a:lnTo>
                        <a:pt x="190" y="194"/>
                      </a:lnTo>
                      <a:lnTo>
                        <a:pt x="192" y="194"/>
                      </a:lnTo>
                      <a:lnTo>
                        <a:pt x="194" y="194"/>
                      </a:lnTo>
                      <a:lnTo>
                        <a:pt x="194" y="192"/>
                      </a:lnTo>
                      <a:lnTo>
                        <a:pt x="196" y="192"/>
                      </a:lnTo>
                      <a:lnTo>
                        <a:pt x="196" y="190"/>
                      </a:lnTo>
                      <a:lnTo>
                        <a:pt x="196" y="188"/>
                      </a:lnTo>
                      <a:lnTo>
                        <a:pt x="194" y="188"/>
                      </a:lnTo>
                      <a:lnTo>
                        <a:pt x="194" y="186"/>
                      </a:lnTo>
                      <a:lnTo>
                        <a:pt x="194" y="184"/>
                      </a:lnTo>
                      <a:lnTo>
                        <a:pt x="192" y="184"/>
                      </a:lnTo>
                      <a:lnTo>
                        <a:pt x="192" y="182"/>
                      </a:lnTo>
                      <a:lnTo>
                        <a:pt x="190" y="180"/>
                      </a:lnTo>
                      <a:lnTo>
                        <a:pt x="188" y="178"/>
                      </a:lnTo>
                      <a:lnTo>
                        <a:pt x="186" y="176"/>
                      </a:lnTo>
                      <a:lnTo>
                        <a:pt x="186" y="174"/>
                      </a:lnTo>
                      <a:lnTo>
                        <a:pt x="184" y="174"/>
                      </a:lnTo>
                      <a:lnTo>
                        <a:pt x="184" y="172"/>
                      </a:lnTo>
                      <a:lnTo>
                        <a:pt x="183" y="171"/>
                      </a:lnTo>
                      <a:lnTo>
                        <a:pt x="181" y="171"/>
                      </a:lnTo>
                      <a:lnTo>
                        <a:pt x="181" y="169"/>
                      </a:lnTo>
                      <a:lnTo>
                        <a:pt x="179" y="167"/>
                      </a:lnTo>
                      <a:lnTo>
                        <a:pt x="179" y="165"/>
                      </a:lnTo>
                      <a:lnTo>
                        <a:pt x="181" y="163"/>
                      </a:lnTo>
                      <a:lnTo>
                        <a:pt x="183" y="163"/>
                      </a:lnTo>
                      <a:lnTo>
                        <a:pt x="184" y="163"/>
                      </a:lnTo>
                      <a:lnTo>
                        <a:pt x="186" y="163"/>
                      </a:lnTo>
                      <a:lnTo>
                        <a:pt x="188" y="163"/>
                      </a:lnTo>
                      <a:lnTo>
                        <a:pt x="188" y="161"/>
                      </a:lnTo>
                      <a:lnTo>
                        <a:pt x="188" y="159"/>
                      </a:lnTo>
                      <a:lnTo>
                        <a:pt x="186" y="159"/>
                      </a:lnTo>
                      <a:lnTo>
                        <a:pt x="186" y="157"/>
                      </a:lnTo>
                      <a:lnTo>
                        <a:pt x="186" y="155"/>
                      </a:lnTo>
                      <a:lnTo>
                        <a:pt x="186" y="153"/>
                      </a:lnTo>
                      <a:lnTo>
                        <a:pt x="188" y="153"/>
                      </a:lnTo>
                      <a:lnTo>
                        <a:pt x="188" y="151"/>
                      </a:lnTo>
                      <a:lnTo>
                        <a:pt x="188" y="149"/>
                      </a:lnTo>
                      <a:lnTo>
                        <a:pt x="190" y="148"/>
                      </a:lnTo>
                      <a:lnTo>
                        <a:pt x="188" y="148"/>
                      </a:lnTo>
                      <a:lnTo>
                        <a:pt x="188" y="146"/>
                      </a:lnTo>
                      <a:lnTo>
                        <a:pt x="188" y="144"/>
                      </a:lnTo>
                      <a:lnTo>
                        <a:pt x="188" y="142"/>
                      </a:lnTo>
                      <a:lnTo>
                        <a:pt x="186" y="142"/>
                      </a:lnTo>
                      <a:lnTo>
                        <a:pt x="186" y="140"/>
                      </a:lnTo>
                      <a:lnTo>
                        <a:pt x="186" y="138"/>
                      </a:lnTo>
                      <a:lnTo>
                        <a:pt x="184" y="136"/>
                      </a:lnTo>
                      <a:lnTo>
                        <a:pt x="184" y="134"/>
                      </a:lnTo>
                      <a:lnTo>
                        <a:pt x="183" y="132"/>
                      </a:lnTo>
                      <a:lnTo>
                        <a:pt x="183" y="130"/>
                      </a:lnTo>
                      <a:lnTo>
                        <a:pt x="183" y="128"/>
                      </a:lnTo>
                      <a:lnTo>
                        <a:pt x="181" y="128"/>
                      </a:lnTo>
                      <a:lnTo>
                        <a:pt x="181" y="126"/>
                      </a:lnTo>
                      <a:lnTo>
                        <a:pt x="179" y="124"/>
                      </a:lnTo>
                      <a:lnTo>
                        <a:pt x="179" y="123"/>
                      </a:lnTo>
                      <a:lnTo>
                        <a:pt x="177" y="121"/>
                      </a:lnTo>
                      <a:lnTo>
                        <a:pt x="177" y="119"/>
                      </a:lnTo>
                      <a:lnTo>
                        <a:pt x="175" y="119"/>
                      </a:lnTo>
                      <a:lnTo>
                        <a:pt x="175" y="117"/>
                      </a:lnTo>
                      <a:lnTo>
                        <a:pt x="173" y="117"/>
                      </a:lnTo>
                      <a:lnTo>
                        <a:pt x="173" y="115"/>
                      </a:lnTo>
                      <a:lnTo>
                        <a:pt x="171" y="115"/>
                      </a:lnTo>
                      <a:lnTo>
                        <a:pt x="171" y="113"/>
                      </a:lnTo>
                      <a:lnTo>
                        <a:pt x="167" y="113"/>
                      </a:lnTo>
                      <a:lnTo>
                        <a:pt x="165" y="111"/>
                      </a:lnTo>
                      <a:lnTo>
                        <a:pt x="161" y="111"/>
                      </a:lnTo>
                      <a:lnTo>
                        <a:pt x="160" y="111"/>
                      </a:lnTo>
                      <a:lnTo>
                        <a:pt x="156" y="109"/>
                      </a:lnTo>
                      <a:lnTo>
                        <a:pt x="152" y="109"/>
                      </a:lnTo>
                      <a:lnTo>
                        <a:pt x="150" y="109"/>
                      </a:lnTo>
                      <a:lnTo>
                        <a:pt x="146" y="109"/>
                      </a:lnTo>
                      <a:lnTo>
                        <a:pt x="142" y="109"/>
                      </a:lnTo>
                      <a:lnTo>
                        <a:pt x="140" y="107"/>
                      </a:lnTo>
                      <a:lnTo>
                        <a:pt x="137" y="107"/>
                      </a:lnTo>
                      <a:lnTo>
                        <a:pt x="133" y="107"/>
                      </a:lnTo>
                      <a:lnTo>
                        <a:pt x="131" y="107"/>
                      </a:lnTo>
                      <a:lnTo>
                        <a:pt x="127" y="107"/>
                      </a:lnTo>
                      <a:lnTo>
                        <a:pt x="123" y="107"/>
                      </a:lnTo>
                      <a:lnTo>
                        <a:pt x="121" y="105"/>
                      </a:lnTo>
                      <a:lnTo>
                        <a:pt x="117" y="105"/>
                      </a:lnTo>
                      <a:lnTo>
                        <a:pt x="114" y="105"/>
                      </a:lnTo>
                      <a:lnTo>
                        <a:pt x="112" y="105"/>
                      </a:lnTo>
                      <a:lnTo>
                        <a:pt x="108" y="105"/>
                      </a:lnTo>
                      <a:lnTo>
                        <a:pt x="104" y="103"/>
                      </a:lnTo>
                      <a:lnTo>
                        <a:pt x="102" y="103"/>
                      </a:lnTo>
                      <a:lnTo>
                        <a:pt x="98" y="103"/>
                      </a:lnTo>
                      <a:lnTo>
                        <a:pt x="96" y="101"/>
                      </a:lnTo>
                      <a:lnTo>
                        <a:pt x="92" y="101"/>
                      </a:lnTo>
                      <a:lnTo>
                        <a:pt x="90" y="100"/>
                      </a:lnTo>
                      <a:lnTo>
                        <a:pt x="87" y="98"/>
                      </a:lnTo>
                      <a:lnTo>
                        <a:pt x="85" y="98"/>
                      </a:lnTo>
                      <a:lnTo>
                        <a:pt x="81" y="96"/>
                      </a:lnTo>
                      <a:lnTo>
                        <a:pt x="79" y="94"/>
                      </a:lnTo>
                      <a:lnTo>
                        <a:pt x="77" y="92"/>
                      </a:lnTo>
                      <a:lnTo>
                        <a:pt x="73" y="90"/>
                      </a:lnTo>
                      <a:lnTo>
                        <a:pt x="75" y="88"/>
                      </a:lnTo>
                      <a:lnTo>
                        <a:pt x="77" y="88"/>
                      </a:lnTo>
                      <a:lnTo>
                        <a:pt x="79" y="88"/>
                      </a:lnTo>
                      <a:lnTo>
                        <a:pt x="83" y="88"/>
                      </a:lnTo>
                      <a:lnTo>
                        <a:pt x="85" y="88"/>
                      </a:lnTo>
                      <a:lnTo>
                        <a:pt x="87" y="88"/>
                      </a:lnTo>
                      <a:lnTo>
                        <a:pt x="89" y="88"/>
                      </a:lnTo>
                      <a:lnTo>
                        <a:pt x="90" y="88"/>
                      </a:lnTo>
                      <a:lnTo>
                        <a:pt x="94" y="88"/>
                      </a:lnTo>
                      <a:lnTo>
                        <a:pt x="96" y="88"/>
                      </a:lnTo>
                      <a:lnTo>
                        <a:pt x="98" y="88"/>
                      </a:lnTo>
                      <a:lnTo>
                        <a:pt x="102" y="88"/>
                      </a:lnTo>
                      <a:lnTo>
                        <a:pt x="104" y="88"/>
                      </a:lnTo>
                      <a:lnTo>
                        <a:pt x="108" y="88"/>
                      </a:lnTo>
                      <a:lnTo>
                        <a:pt x="110" y="88"/>
                      </a:lnTo>
                      <a:lnTo>
                        <a:pt x="114" y="88"/>
                      </a:lnTo>
                      <a:lnTo>
                        <a:pt x="115" y="88"/>
                      </a:lnTo>
                      <a:lnTo>
                        <a:pt x="119" y="88"/>
                      </a:lnTo>
                      <a:lnTo>
                        <a:pt x="121" y="88"/>
                      </a:lnTo>
                      <a:lnTo>
                        <a:pt x="123" y="88"/>
                      </a:lnTo>
                      <a:lnTo>
                        <a:pt x="127" y="88"/>
                      </a:lnTo>
                      <a:lnTo>
                        <a:pt x="129" y="88"/>
                      </a:lnTo>
                      <a:lnTo>
                        <a:pt x="131" y="88"/>
                      </a:lnTo>
                      <a:lnTo>
                        <a:pt x="133" y="88"/>
                      </a:lnTo>
                      <a:lnTo>
                        <a:pt x="135" y="86"/>
                      </a:lnTo>
                      <a:lnTo>
                        <a:pt x="137" y="86"/>
                      </a:lnTo>
                      <a:lnTo>
                        <a:pt x="138" y="86"/>
                      </a:lnTo>
                      <a:lnTo>
                        <a:pt x="140" y="84"/>
                      </a:lnTo>
                      <a:lnTo>
                        <a:pt x="142" y="84"/>
                      </a:lnTo>
                      <a:lnTo>
                        <a:pt x="142" y="82"/>
                      </a:lnTo>
                      <a:lnTo>
                        <a:pt x="142" y="80"/>
                      </a:lnTo>
                      <a:lnTo>
                        <a:pt x="144" y="80"/>
                      </a:lnTo>
                      <a:lnTo>
                        <a:pt x="144" y="78"/>
                      </a:lnTo>
                      <a:lnTo>
                        <a:pt x="142" y="78"/>
                      </a:lnTo>
                      <a:lnTo>
                        <a:pt x="142" y="76"/>
                      </a:lnTo>
                      <a:lnTo>
                        <a:pt x="140" y="75"/>
                      </a:lnTo>
                      <a:lnTo>
                        <a:pt x="140" y="73"/>
                      </a:lnTo>
                      <a:lnTo>
                        <a:pt x="138" y="73"/>
                      </a:lnTo>
                      <a:lnTo>
                        <a:pt x="138" y="71"/>
                      </a:lnTo>
                      <a:lnTo>
                        <a:pt x="137" y="71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3" y="67"/>
                      </a:lnTo>
                      <a:lnTo>
                        <a:pt x="131" y="67"/>
                      </a:lnTo>
                      <a:lnTo>
                        <a:pt x="129" y="65"/>
                      </a:lnTo>
                      <a:lnTo>
                        <a:pt x="127" y="65"/>
                      </a:lnTo>
                      <a:lnTo>
                        <a:pt x="125" y="63"/>
                      </a:lnTo>
                      <a:lnTo>
                        <a:pt x="123" y="63"/>
                      </a:lnTo>
                      <a:lnTo>
                        <a:pt x="121" y="61"/>
                      </a:lnTo>
                      <a:lnTo>
                        <a:pt x="119" y="61"/>
                      </a:lnTo>
                      <a:lnTo>
                        <a:pt x="117" y="61"/>
                      </a:lnTo>
                      <a:lnTo>
                        <a:pt x="115" y="59"/>
                      </a:lnTo>
                      <a:lnTo>
                        <a:pt x="112" y="59"/>
                      </a:lnTo>
                      <a:lnTo>
                        <a:pt x="110" y="57"/>
                      </a:lnTo>
                      <a:lnTo>
                        <a:pt x="106" y="55"/>
                      </a:lnTo>
                      <a:lnTo>
                        <a:pt x="104" y="55"/>
                      </a:lnTo>
                      <a:lnTo>
                        <a:pt x="100" y="53"/>
                      </a:lnTo>
                      <a:lnTo>
                        <a:pt x="98" y="53"/>
                      </a:lnTo>
                      <a:lnTo>
                        <a:pt x="94" y="52"/>
                      </a:lnTo>
                      <a:lnTo>
                        <a:pt x="90" y="52"/>
                      </a:lnTo>
                      <a:lnTo>
                        <a:pt x="87" y="50"/>
                      </a:lnTo>
                      <a:lnTo>
                        <a:pt x="85" y="50"/>
                      </a:lnTo>
                      <a:lnTo>
                        <a:pt x="81" y="48"/>
                      </a:lnTo>
                      <a:lnTo>
                        <a:pt x="77" y="48"/>
                      </a:lnTo>
                      <a:lnTo>
                        <a:pt x="73" y="48"/>
                      </a:lnTo>
                      <a:lnTo>
                        <a:pt x="69" y="46"/>
                      </a:lnTo>
                      <a:lnTo>
                        <a:pt x="67" y="46"/>
                      </a:lnTo>
                      <a:lnTo>
                        <a:pt x="64" y="44"/>
                      </a:lnTo>
                      <a:lnTo>
                        <a:pt x="60" y="44"/>
                      </a:lnTo>
                      <a:lnTo>
                        <a:pt x="56" y="44"/>
                      </a:lnTo>
                      <a:lnTo>
                        <a:pt x="52" y="42"/>
                      </a:lnTo>
                      <a:lnTo>
                        <a:pt x="50" y="42"/>
                      </a:lnTo>
                      <a:lnTo>
                        <a:pt x="46" y="40"/>
                      </a:lnTo>
                      <a:lnTo>
                        <a:pt x="43" y="40"/>
                      </a:lnTo>
                      <a:lnTo>
                        <a:pt x="39" y="40"/>
                      </a:lnTo>
                      <a:lnTo>
                        <a:pt x="37" y="38"/>
                      </a:lnTo>
                      <a:lnTo>
                        <a:pt x="33" y="38"/>
                      </a:lnTo>
                      <a:lnTo>
                        <a:pt x="29" y="38"/>
                      </a:lnTo>
                      <a:lnTo>
                        <a:pt x="27" y="36"/>
                      </a:lnTo>
                      <a:lnTo>
                        <a:pt x="23" y="36"/>
                      </a:lnTo>
                      <a:lnTo>
                        <a:pt x="21" y="36"/>
                      </a:lnTo>
                      <a:lnTo>
                        <a:pt x="18" y="36"/>
                      </a:lnTo>
                      <a:lnTo>
                        <a:pt x="16" y="34"/>
                      </a:lnTo>
                      <a:lnTo>
                        <a:pt x="14" y="34"/>
                      </a:lnTo>
                      <a:lnTo>
                        <a:pt x="12" y="34"/>
                      </a:lnTo>
                      <a:lnTo>
                        <a:pt x="10" y="34"/>
                      </a:lnTo>
                      <a:lnTo>
                        <a:pt x="8" y="34"/>
                      </a:lnTo>
                      <a:lnTo>
                        <a:pt x="8" y="32"/>
                      </a:lnTo>
                      <a:lnTo>
                        <a:pt x="6" y="32"/>
                      </a:lnTo>
                      <a:lnTo>
                        <a:pt x="4" y="32"/>
                      </a:lnTo>
                      <a:lnTo>
                        <a:pt x="2" y="32"/>
                      </a:lnTo>
                      <a:lnTo>
                        <a:pt x="2" y="30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2" y="28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26" name="Freeform 80"/>
                <p:cNvSpPr>
                  <a:spLocks noChangeAspect="1"/>
                </p:cNvSpPr>
                <p:nvPr/>
              </p:nvSpPr>
              <p:spPr bwMode="auto">
                <a:xfrm>
                  <a:off x="964" y="3228"/>
                  <a:ext cx="184" cy="280"/>
                </a:xfrm>
                <a:custGeom>
                  <a:avLst/>
                  <a:gdLst>
                    <a:gd name="T0" fmla="*/ 4 w 243"/>
                    <a:gd name="T1" fmla="*/ 1 h 399"/>
                    <a:gd name="T2" fmla="*/ 3 w 243"/>
                    <a:gd name="T3" fmla="*/ 1 h 399"/>
                    <a:gd name="T4" fmla="*/ 3 w 243"/>
                    <a:gd name="T5" fmla="*/ 1 h 399"/>
                    <a:gd name="T6" fmla="*/ 2 w 243"/>
                    <a:gd name="T7" fmla="*/ 1 h 399"/>
                    <a:gd name="T8" fmla="*/ 4 w 243"/>
                    <a:gd name="T9" fmla="*/ 1 h 399"/>
                    <a:gd name="T10" fmla="*/ 4 w 243"/>
                    <a:gd name="T11" fmla="*/ 1 h 399"/>
                    <a:gd name="T12" fmla="*/ 5 w 243"/>
                    <a:gd name="T13" fmla="*/ 1 h 399"/>
                    <a:gd name="T14" fmla="*/ 4 w 243"/>
                    <a:gd name="T15" fmla="*/ 1 h 399"/>
                    <a:gd name="T16" fmla="*/ 2 w 243"/>
                    <a:gd name="T17" fmla="*/ 1 h 399"/>
                    <a:gd name="T18" fmla="*/ 2 w 243"/>
                    <a:gd name="T19" fmla="*/ 1 h 399"/>
                    <a:gd name="T20" fmla="*/ 2 w 243"/>
                    <a:gd name="T21" fmla="*/ 1 h 399"/>
                    <a:gd name="T22" fmla="*/ 2 w 243"/>
                    <a:gd name="T23" fmla="*/ 1 h 399"/>
                    <a:gd name="T24" fmla="*/ 3 w 243"/>
                    <a:gd name="T25" fmla="*/ 1 h 399"/>
                    <a:gd name="T26" fmla="*/ 5 w 243"/>
                    <a:gd name="T27" fmla="*/ 1 h 399"/>
                    <a:gd name="T28" fmla="*/ 5 w 243"/>
                    <a:gd name="T29" fmla="*/ 1 h 399"/>
                    <a:gd name="T30" fmla="*/ 5 w 243"/>
                    <a:gd name="T31" fmla="*/ 1 h 399"/>
                    <a:gd name="T32" fmla="*/ 5 w 243"/>
                    <a:gd name="T33" fmla="*/ 1 h 399"/>
                    <a:gd name="T34" fmla="*/ 4 w 243"/>
                    <a:gd name="T35" fmla="*/ 1 h 399"/>
                    <a:gd name="T36" fmla="*/ 3 w 243"/>
                    <a:gd name="T37" fmla="*/ 1 h 399"/>
                    <a:gd name="T38" fmla="*/ 4 w 243"/>
                    <a:gd name="T39" fmla="*/ 1 h 399"/>
                    <a:gd name="T40" fmla="*/ 5 w 243"/>
                    <a:gd name="T41" fmla="*/ 1 h 399"/>
                    <a:gd name="T42" fmla="*/ 6 w 243"/>
                    <a:gd name="T43" fmla="*/ 1 h 399"/>
                    <a:gd name="T44" fmla="*/ 6 w 243"/>
                    <a:gd name="T45" fmla="*/ 2 h 399"/>
                    <a:gd name="T46" fmla="*/ 6 w 243"/>
                    <a:gd name="T47" fmla="*/ 2 h 399"/>
                    <a:gd name="T48" fmla="*/ 6 w 243"/>
                    <a:gd name="T49" fmla="*/ 2 h 399"/>
                    <a:gd name="T50" fmla="*/ 6 w 243"/>
                    <a:gd name="T51" fmla="*/ 2 h 399"/>
                    <a:gd name="T52" fmla="*/ 6 w 243"/>
                    <a:gd name="T53" fmla="*/ 3 h 399"/>
                    <a:gd name="T54" fmla="*/ 6 w 243"/>
                    <a:gd name="T55" fmla="*/ 3 h 399"/>
                    <a:gd name="T56" fmla="*/ 6 w 243"/>
                    <a:gd name="T57" fmla="*/ 3 h 399"/>
                    <a:gd name="T58" fmla="*/ 5 w 243"/>
                    <a:gd name="T59" fmla="*/ 3 h 399"/>
                    <a:gd name="T60" fmla="*/ 5 w 243"/>
                    <a:gd name="T61" fmla="*/ 3 h 399"/>
                    <a:gd name="T62" fmla="*/ 5 w 243"/>
                    <a:gd name="T63" fmla="*/ 3 h 399"/>
                    <a:gd name="T64" fmla="*/ 5 w 243"/>
                    <a:gd name="T65" fmla="*/ 3 h 399"/>
                    <a:gd name="T66" fmla="*/ 6 w 243"/>
                    <a:gd name="T67" fmla="*/ 3 h 399"/>
                    <a:gd name="T68" fmla="*/ 8 w 243"/>
                    <a:gd name="T69" fmla="*/ 3 h 399"/>
                    <a:gd name="T70" fmla="*/ 8 w 243"/>
                    <a:gd name="T71" fmla="*/ 4 h 399"/>
                    <a:gd name="T72" fmla="*/ 7 w 243"/>
                    <a:gd name="T73" fmla="*/ 4 h 399"/>
                    <a:gd name="T74" fmla="*/ 6 w 243"/>
                    <a:gd name="T75" fmla="*/ 4 h 399"/>
                    <a:gd name="T76" fmla="*/ 6 w 243"/>
                    <a:gd name="T77" fmla="*/ 4 h 399"/>
                    <a:gd name="T78" fmla="*/ 5 w 243"/>
                    <a:gd name="T79" fmla="*/ 4 h 399"/>
                    <a:gd name="T80" fmla="*/ 5 w 243"/>
                    <a:gd name="T81" fmla="*/ 4 h 399"/>
                    <a:gd name="T82" fmla="*/ 6 w 243"/>
                    <a:gd name="T83" fmla="*/ 4 h 399"/>
                    <a:gd name="T84" fmla="*/ 6 w 243"/>
                    <a:gd name="T85" fmla="*/ 4 h 399"/>
                    <a:gd name="T86" fmla="*/ 6 w 243"/>
                    <a:gd name="T87" fmla="*/ 4 h 399"/>
                    <a:gd name="T88" fmla="*/ 8 w 243"/>
                    <a:gd name="T89" fmla="*/ 4 h 399"/>
                    <a:gd name="T90" fmla="*/ 6 w 243"/>
                    <a:gd name="T91" fmla="*/ 4 h 399"/>
                    <a:gd name="T92" fmla="*/ 6 w 243"/>
                    <a:gd name="T93" fmla="*/ 4 h 399"/>
                    <a:gd name="T94" fmla="*/ 5 w 243"/>
                    <a:gd name="T95" fmla="*/ 4 h 399"/>
                    <a:gd name="T96" fmla="*/ 5 w 243"/>
                    <a:gd name="T97" fmla="*/ 4 h 399"/>
                    <a:gd name="T98" fmla="*/ 6 w 243"/>
                    <a:gd name="T99" fmla="*/ 4 h 399"/>
                    <a:gd name="T100" fmla="*/ 8 w 243"/>
                    <a:gd name="T101" fmla="*/ 4 h 399"/>
                    <a:gd name="T102" fmla="*/ 8 w 243"/>
                    <a:gd name="T103" fmla="*/ 5 h 399"/>
                    <a:gd name="T104" fmla="*/ 8 w 243"/>
                    <a:gd name="T105" fmla="*/ 6 h 399"/>
                    <a:gd name="T106" fmla="*/ 6 w 243"/>
                    <a:gd name="T107" fmla="*/ 6 h 399"/>
                    <a:gd name="T108" fmla="*/ 6 w 243"/>
                    <a:gd name="T109" fmla="*/ 6 h 399"/>
                    <a:gd name="T110" fmla="*/ 8 w 243"/>
                    <a:gd name="T111" fmla="*/ 6 h 399"/>
                    <a:gd name="T112" fmla="*/ 8 w 243"/>
                    <a:gd name="T113" fmla="*/ 6 h 399"/>
                    <a:gd name="T114" fmla="*/ 8 w 243"/>
                    <a:gd name="T115" fmla="*/ 4 h 399"/>
                    <a:gd name="T116" fmla="*/ 8 w 243"/>
                    <a:gd name="T117" fmla="*/ 2 h 399"/>
                    <a:gd name="T118" fmla="*/ 6 w 243"/>
                    <a:gd name="T119" fmla="*/ 1 h 399"/>
                    <a:gd name="T120" fmla="*/ 5 w 243"/>
                    <a:gd name="T121" fmla="*/ 1 h 399"/>
                    <a:gd name="T122" fmla="*/ 5 w 243"/>
                    <a:gd name="T123" fmla="*/ 1 h 399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43"/>
                    <a:gd name="T187" fmla="*/ 0 h 399"/>
                    <a:gd name="T188" fmla="*/ 243 w 243"/>
                    <a:gd name="T189" fmla="*/ 399 h 399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43" h="399">
                      <a:moveTo>
                        <a:pt x="119" y="21"/>
                      </a:moveTo>
                      <a:lnTo>
                        <a:pt x="117" y="21"/>
                      </a:lnTo>
                      <a:lnTo>
                        <a:pt x="115" y="19"/>
                      </a:lnTo>
                      <a:lnTo>
                        <a:pt x="113" y="19"/>
                      </a:lnTo>
                      <a:lnTo>
                        <a:pt x="111" y="17"/>
                      </a:lnTo>
                      <a:lnTo>
                        <a:pt x="109" y="17"/>
                      </a:lnTo>
                      <a:lnTo>
                        <a:pt x="107" y="17"/>
                      </a:lnTo>
                      <a:lnTo>
                        <a:pt x="107" y="15"/>
                      </a:lnTo>
                      <a:lnTo>
                        <a:pt x="105" y="15"/>
                      </a:lnTo>
                      <a:lnTo>
                        <a:pt x="103" y="15"/>
                      </a:lnTo>
                      <a:lnTo>
                        <a:pt x="102" y="15"/>
                      </a:lnTo>
                      <a:lnTo>
                        <a:pt x="100" y="15"/>
                      </a:lnTo>
                      <a:lnTo>
                        <a:pt x="100" y="13"/>
                      </a:lnTo>
                      <a:lnTo>
                        <a:pt x="98" y="13"/>
                      </a:lnTo>
                      <a:lnTo>
                        <a:pt x="96" y="13"/>
                      </a:lnTo>
                      <a:lnTo>
                        <a:pt x="94" y="13"/>
                      </a:lnTo>
                      <a:lnTo>
                        <a:pt x="92" y="13"/>
                      </a:lnTo>
                      <a:lnTo>
                        <a:pt x="90" y="13"/>
                      </a:lnTo>
                      <a:lnTo>
                        <a:pt x="88" y="11"/>
                      </a:lnTo>
                      <a:lnTo>
                        <a:pt x="86" y="11"/>
                      </a:lnTo>
                      <a:lnTo>
                        <a:pt x="82" y="11"/>
                      </a:lnTo>
                      <a:lnTo>
                        <a:pt x="80" y="9"/>
                      </a:lnTo>
                      <a:lnTo>
                        <a:pt x="78" y="9"/>
                      </a:lnTo>
                      <a:lnTo>
                        <a:pt x="77" y="9"/>
                      </a:lnTo>
                      <a:lnTo>
                        <a:pt x="77" y="7"/>
                      </a:lnTo>
                      <a:lnTo>
                        <a:pt x="75" y="7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1" y="5"/>
                      </a:lnTo>
                      <a:lnTo>
                        <a:pt x="71" y="3"/>
                      </a:lnTo>
                      <a:lnTo>
                        <a:pt x="69" y="3"/>
                      </a:lnTo>
                      <a:lnTo>
                        <a:pt x="67" y="3"/>
                      </a:lnTo>
                      <a:lnTo>
                        <a:pt x="67" y="1"/>
                      </a:lnTo>
                      <a:lnTo>
                        <a:pt x="65" y="1"/>
                      </a:lnTo>
                      <a:lnTo>
                        <a:pt x="63" y="1"/>
                      </a:lnTo>
                      <a:lnTo>
                        <a:pt x="63" y="0"/>
                      </a:lnTo>
                      <a:lnTo>
                        <a:pt x="61" y="0"/>
                      </a:lnTo>
                      <a:lnTo>
                        <a:pt x="59" y="0"/>
                      </a:lnTo>
                      <a:lnTo>
                        <a:pt x="57" y="0"/>
                      </a:lnTo>
                      <a:lnTo>
                        <a:pt x="59" y="1"/>
                      </a:lnTo>
                      <a:lnTo>
                        <a:pt x="59" y="3"/>
                      </a:lnTo>
                      <a:lnTo>
                        <a:pt x="61" y="5"/>
                      </a:lnTo>
                      <a:lnTo>
                        <a:pt x="63" y="5"/>
                      </a:lnTo>
                      <a:lnTo>
                        <a:pt x="63" y="7"/>
                      </a:lnTo>
                      <a:lnTo>
                        <a:pt x="65" y="9"/>
                      </a:lnTo>
                      <a:lnTo>
                        <a:pt x="67" y="9"/>
                      </a:lnTo>
                      <a:lnTo>
                        <a:pt x="69" y="11"/>
                      </a:lnTo>
                      <a:lnTo>
                        <a:pt x="71" y="11"/>
                      </a:lnTo>
                      <a:lnTo>
                        <a:pt x="73" y="13"/>
                      </a:lnTo>
                      <a:lnTo>
                        <a:pt x="75" y="13"/>
                      </a:lnTo>
                      <a:lnTo>
                        <a:pt x="78" y="15"/>
                      </a:lnTo>
                      <a:lnTo>
                        <a:pt x="80" y="15"/>
                      </a:lnTo>
                      <a:lnTo>
                        <a:pt x="82" y="17"/>
                      </a:lnTo>
                      <a:lnTo>
                        <a:pt x="84" y="17"/>
                      </a:lnTo>
                      <a:lnTo>
                        <a:pt x="88" y="19"/>
                      </a:lnTo>
                      <a:lnTo>
                        <a:pt x="90" y="19"/>
                      </a:lnTo>
                      <a:lnTo>
                        <a:pt x="92" y="21"/>
                      </a:lnTo>
                      <a:lnTo>
                        <a:pt x="96" y="21"/>
                      </a:lnTo>
                      <a:lnTo>
                        <a:pt x="98" y="23"/>
                      </a:lnTo>
                      <a:lnTo>
                        <a:pt x="100" y="23"/>
                      </a:lnTo>
                      <a:lnTo>
                        <a:pt x="102" y="23"/>
                      </a:lnTo>
                      <a:lnTo>
                        <a:pt x="105" y="24"/>
                      </a:lnTo>
                      <a:lnTo>
                        <a:pt x="107" y="24"/>
                      </a:lnTo>
                      <a:lnTo>
                        <a:pt x="109" y="26"/>
                      </a:lnTo>
                      <a:lnTo>
                        <a:pt x="111" y="26"/>
                      </a:lnTo>
                      <a:lnTo>
                        <a:pt x="113" y="28"/>
                      </a:lnTo>
                      <a:lnTo>
                        <a:pt x="115" y="28"/>
                      </a:lnTo>
                      <a:lnTo>
                        <a:pt x="117" y="30"/>
                      </a:lnTo>
                      <a:lnTo>
                        <a:pt x="117" y="32"/>
                      </a:lnTo>
                      <a:lnTo>
                        <a:pt x="119" y="32"/>
                      </a:lnTo>
                      <a:lnTo>
                        <a:pt x="119" y="34"/>
                      </a:lnTo>
                      <a:lnTo>
                        <a:pt x="121" y="34"/>
                      </a:lnTo>
                      <a:lnTo>
                        <a:pt x="121" y="36"/>
                      </a:lnTo>
                      <a:lnTo>
                        <a:pt x="121" y="38"/>
                      </a:lnTo>
                      <a:lnTo>
                        <a:pt x="121" y="40"/>
                      </a:lnTo>
                      <a:lnTo>
                        <a:pt x="123" y="42"/>
                      </a:lnTo>
                      <a:lnTo>
                        <a:pt x="123" y="44"/>
                      </a:lnTo>
                      <a:lnTo>
                        <a:pt x="123" y="46"/>
                      </a:lnTo>
                      <a:lnTo>
                        <a:pt x="123" y="48"/>
                      </a:lnTo>
                      <a:lnTo>
                        <a:pt x="123" y="49"/>
                      </a:lnTo>
                      <a:lnTo>
                        <a:pt x="121" y="49"/>
                      </a:lnTo>
                      <a:lnTo>
                        <a:pt x="117" y="49"/>
                      </a:lnTo>
                      <a:lnTo>
                        <a:pt x="113" y="48"/>
                      </a:lnTo>
                      <a:lnTo>
                        <a:pt x="109" y="48"/>
                      </a:lnTo>
                      <a:lnTo>
                        <a:pt x="105" y="46"/>
                      </a:lnTo>
                      <a:lnTo>
                        <a:pt x="102" y="46"/>
                      </a:lnTo>
                      <a:lnTo>
                        <a:pt x="98" y="44"/>
                      </a:lnTo>
                      <a:lnTo>
                        <a:pt x="92" y="44"/>
                      </a:lnTo>
                      <a:lnTo>
                        <a:pt x="88" y="42"/>
                      </a:lnTo>
                      <a:lnTo>
                        <a:pt x="84" y="42"/>
                      </a:lnTo>
                      <a:lnTo>
                        <a:pt x="78" y="40"/>
                      </a:lnTo>
                      <a:lnTo>
                        <a:pt x="75" y="38"/>
                      </a:lnTo>
                      <a:lnTo>
                        <a:pt x="71" y="38"/>
                      </a:lnTo>
                      <a:lnTo>
                        <a:pt x="65" y="36"/>
                      </a:lnTo>
                      <a:lnTo>
                        <a:pt x="61" y="34"/>
                      </a:lnTo>
                      <a:lnTo>
                        <a:pt x="57" y="34"/>
                      </a:lnTo>
                      <a:lnTo>
                        <a:pt x="54" y="32"/>
                      </a:lnTo>
                      <a:lnTo>
                        <a:pt x="48" y="32"/>
                      </a:lnTo>
                      <a:lnTo>
                        <a:pt x="44" y="30"/>
                      </a:lnTo>
                      <a:lnTo>
                        <a:pt x="40" y="28"/>
                      </a:lnTo>
                      <a:lnTo>
                        <a:pt x="36" y="28"/>
                      </a:lnTo>
                      <a:lnTo>
                        <a:pt x="32" y="26"/>
                      </a:lnTo>
                      <a:lnTo>
                        <a:pt x="29" y="26"/>
                      </a:lnTo>
                      <a:lnTo>
                        <a:pt x="25" y="24"/>
                      </a:lnTo>
                      <a:lnTo>
                        <a:pt x="21" y="24"/>
                      </a:lnTo>
                      <a:lnTo>
                        <a:pt x="19" y="24"/>
                      </a:lnTo>
                      <a:lnTo>
                        <a:pt x="15" y="24"/>
                      </a:lnTo>
                      <a:lnTo>
                        <a:pt x="13" y="23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6" y="23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2" y="26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6" y="28"/>
                      </a:lnTo>
                      <a:lnTo>
                        <a:pt x="7" y="28"/>
                      </a:lnTo>
                      <a:lnTo>
                        <a:pt x="9" y="28"/>
                      </a:lnTo>
                      <a:lnTo>
                        <a:pt x="11" y="28"/>
                      </a:lnTo>
                      <a:lnTo>
                        <a:pt x="13" y="30"/>
                      </a:lnTo>
                      <a:lnTo>
                        <a:pt x="17" y="30"/>
                      </a:lnTo>
                      <a:lnTo>
                        <a:pt x="19" y="30"/>
                      </a:lnTo>
                      <a:lnTo>
                        <a:pt x="23" y="32"/>
                      </a:lnTo>
                      <a:lnTo>
                        <a:pt x="25" y="32"/>
                      </a:lnTo>
                      <a:lnTo>
                        <a:pt x="29" y="32"/>
                      </a:lnTo>
                      <a:lnTo>
                        <a:pt x="32" y="34"/>
                      </a:lnTo>
                      <a:lnTo>
                        <a:pt x="34" y="34"/>
                      </a:lnTo>
                      <a:lnTo>
                        <a:pt x="38" y="34"/>
                      </a:lnTo>
                      <a:lnTo>
                        <a:pt x="42" y="36"/>
                      </a:lnTo>
                      <a:lnTo>
                        <a:pt x="46" y="36"/>
                      </a:lnTo>
                      <a:lnTo>
                        <a:pt x="50" y="36"/>
                      </a:lnTo>
                      <a:lnTo>
                        <a:pt x="52" y="38"/>
                      </a:lnTo>
                      <a:lnTo>
                        <a:pt x="55" y="38"/>
                      </a:lnTo>
                      <a:lnTo>
                        <a:pt x="59" y="40"/>
                      </a:lnTo>
                      <a:lnTo>
                        <a:pt x="63" y="40"/>
                      </a:lnTo>
                      <a:lnTo>
                        <a:pt x="67" y="40"/>
                      </a:lnTo>
                      <a:lnTo>
                        <a:pt x="71" y="42"/>
                      </a:lnTo>
                      <a:lnTo>
                        <a:pt x="73" y="42"/>
                      </a:lnTo>
                      <a:lnTo>
                        <a:pt x="77" y="44"/>
                      </a:lnTo>
                      <a:lnTo>
                        <a:pt x="80" y="44"/>
                      </a:lnTo>
                      <a:lnTo>
                        <a:pt x="84" y="46"/>
                      </a:lnTo>
                      <a:lnTo>
                        <a:pt x="88" y="46"/>
                      </a:lnTo>
                      <a:lnTo>
                        <a:pt x="92" y="48"/>
                      </a:lnTo>
                      <a:lnTo>
                        <a:pt x="94" y="48"/>
                      </a:lnTo>
                      <a:lnTo>
                        <a:pt x="98" y="49"/>
                      </a:lnTo>
                      <a:lnTo>
                        <a:pt x="102" y="49"/>
                      </a:lnTo>
                      <a:lnTo>
                        <a:pt x="103" y="51"/>
                      </a:lnTo>
                      <a:lnTo>
                        <a:pt x="107" y="51"/>
                      </a:lnTo>
                      <a:lnTo>
                        <a:pt x="109" y="53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9" y="55"/>
                      </a:lnTo>
                      <a:lnTo>
                        <a:pt x="121" y="57"/>
                      </a:lnTo>
                      <a:lnTo>
                        <a:pt x="123" y="57"/>
                      </a:lnTo>
                      <a:lnTo>
                        <a:pt x="123" y="59"/>
                      </a:lnTo>
                      <a:lnTo>
                        <a:pt x="125" y="59"/>
                      </a:lnTo>
                      <a:lnTo>
                        <a:pt x="126" y="59"/>
                      </a:lnTo>
                      <a:lnTo>
                        <a:pt x="128" y="61"/>
                      </a:lnTo>
                      <a:lnTo>
                        <a:pt x="130" y="61"/>
                      </a:lnTo>
                      <a:lnTo>
                        <a:pt x="132" y="63"/>
                      </a:lnTo>
                      <a:lnTo>
                        <a:pt x="134" y="63"/>
                      </a:lnTo>
                      <a:lnTo>
                        <a:pt x="134" y="65"/>
                      </a:lnTo>
                      <a:lnTo>
                        <a:pt x="136" y="65"/>
                      </a:lnTo>
                      <a:lnTo>
                        <a:pt x="138" y="65"/>
                      </a:lnTo>
                      <a:lnTo>
                        <a:pt x="138" y="67"/>
                      </a:lnTo>
                      <a:lnTo>
                        <a:pt x="140" y="67"/>
                      </a:lnTo>
                      <a:lnTo>
                        <a:pt x="140" y="69"/>
                      </a:lnTo>
                      <a:lnTo>
                        <a:pt x="142" y="69"/>
                      </a:lnTo>
                      <a:lnTo>
                        <a:pt x="144" y="71"/>
                      </a:lnTo>
                      <a:lnTo>
                        <a:pt x="146" y="72"/>
                      </a:lnTo>
                      <a:lnTo>
                        <a:pt x="148" y="74"/>
                      </a:lnTo>
                      <a:lnTo>
                        <a:pt x="148" y="76"/>
                      </a:lnTo>
                      <a:lnTo>
                        <a:pt x="148" y="78"/>
                      </a:lnTo>
                      <a:lnTo>
                        <a:pt x="146" y="80"/>
                      </a:lnTo>
                      <a:lnTo>
                        <a:pt x="144" y="82"/>
                      </a:lnTo>
                      <a:lnTo>
                        <a:pt x="142" y="82"/>
                      </a:lnTo>
                      <a:lnTo>
                        <a:pt x="140" y="82"/>
                      </a:lnTo>
                      <a:lnTo>
                        <a:pt x="138" y="82"/>
                      </a:lnTo>
                      <a:lnTo>
                        <a:pt x="136" y="84"/>
                      </a:lnTo>
                      <a:lnTo>
                        <a:pt x="134" y="84"/>
                      </a:lnTo>
                      <a:lnTo>
                        <a:pt x="132" y="84"/>
                      </a:lnTo>
                      <a:lnTo>
                        <a:pt x="128" y="84"/>
                      </a:lnTo>
                      <a:lnTo>
                        <a:pt x="126" y="84"/>
                      </a:lnTo>
                      <a:lnTo>
                        <a:pt x="123" y="84"/>
                      </a:lnTo>
                      <a:lnTo>
                        <a:pt x="121" y="84"/>
                      </a:lnTo>
                      <a:lnTo>
                        <a:pt x="117" y="84"/>
                      </a:lnTo>
                      <a:lnTo>
                        <a:pt x="115" y="84"/>
                      </a:lnTo>
                      <a:lnTo>
                        <a:pt x="111" y="84"/>
                      </a:lnTo>
                      <a:lnTo>
                        <a:pt x="107" y="84"/>
                      </a:lnTo>
                      <a:lnTo>
                        <a:pt x="105" y="82"/>
                      </a:lnTo>
                      <a:lnTo>
                        <a:pt x="102" y="82"/>
                      </a:lnTo>
                      <a:lnTo>
                        <a:pt x="98" y="82"/>
                      </a:lnTo>
                      <a:lnTo>
                        <a:pt x="96" y="82"/>
                      </a:lnTo>
                      <a:lnTo>
                        <a:pt x="92" y="82"/>
                      </a:lnTo>
                      <a:lnTo>
                        <a:pt x="90" y="82"/>
                      </a:lnTo>
                      <a:lnTo>
                        <a:pt x="86" y="82"/>
                      </a:lnTo>
                      <a:lnTo>
                        <a:pt x="84" y="82"/>
                      </a:lnTo>
                      <a:lnTo>
                        <a:pt x="82" y="82"/>
                      </a:lnTo>
                      <a:lnTo>
                        <a:pt x="80" y="82"/>
                      </a:lnTo>
                      <a:lnTo>
                        <a:pt x="77" y="82"/>
                      </a:lnTo>
                      <a:lnTo>
                        <a:pt x="75" y="82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75" y="86"/>
                      </a:lnTo>
                      <a:lnTo>
                        <a:pt x="77" y="88"/>
                      </a:lnTo>
                      <a:lnTo>
                        <a:pt x="78" y="90"/>
                      </a:lnTo>
                      <a:lnTo>
                        <a:pt x="82" y="92"/>
                      </a:lnTo>
                      <a:lnTo>
                        <a:pt x="84" y="92"/>
                      </a:lnTo>
                      <a:lnTo>
                        <a:pt x="88" y="94"/>
                      </a:lnTo>
                      <a:lnTo>
                        <a:pt x="90" y="96"/>
                      </a:lnTo>
                      <a:lnTo>
                        <a:pt x="94" y="96"/>
                      </a:lnTo>
                      <a:lnTo>
                        <a:pt x="96" y="97"/>
                      </a:lnTo>
                      <a:lnTo>
                        <a:pt x="100" y="97"/>
                      </a:lnTo>
                      <a:lnTo>
                        <a:pt x="102" y="97"/>
                      </a:lnTo>
                      <a:lnTo>
                        <a:pt x="105" y="99"/>
                      </a:lnTo>
                      <a:lnTo>
                        <a:pt x="109" y="99"/>
                      </a:lnTo>
                      <a:lnTo>
                        <a:pt x="111" y="99"/>
                      </a:lnTo>
                      <a:lnTo>
                        <a:pt x="115" y="99"/>
                      </a:lnTo>
                      <a:lnTo>
                        <a:pt x="119" y="101"/>
                      </a:lnTo>
                      <a:lnTo>
                        <a:pt x="121" y="101"/>
                      </a:lnTo>
                      <a:lnTo>
                        <a:pt x="125" y="101"/>
                      </a:lnTo>
                      <a:lnTo>
                        <a:pt x="128" y="101"/>
                      </a:lnTo>
                      <a:lnTo>
                        <a:pt x="132" y="101"/>
                      </a:lnTo>
                      <a:lnTo>
                        <a:pt x="134" y="101"/>
                      </a:lnTo>
                      <a:lnTo>
                        <a:pt x="138" y="101"/>
                      </a:lnTo>
                      <a:lnTo>
                        <a:pt x="142" y="103"/>
                      </a:lnTo>
                      <a:lnTo>
                        <a:pt x="144" y="103"/>
                      </a:lnTo>
                      <a:lnTo>
                        <a:pt x="148" y="103"/>
                      </a:lnTo>
                      <a:lnTo>
                        <a:pt x="151" y="103"/>
                      </a:lnTo>
                      <a:lnTo>
                        <a:pt x="153" y="103"/>
                      </a:lnTo>
                      <a:lnTo>
                        <a:pt x="157" y="105"/>
                      </a:lnTo>
                      <a:lnTo>
                        <a:pt x="159" y="105"/>
                      </a:lnTo>
                      <a:lnTo>
                        <a:pt x="163" y="105"/>
                      </a:lnTo>
                      <a:lnTo>
                        <a:pt x="165" y="107"/>
                      </a:lnTo>
                      <a:lnTo>
                        <a:pt x="169" y="107"/>
                      </a:lnTo>
                      <a:lnTo>
                        <a:pt x="169" y="109"/>
                      </a:lnTo>
                      <a:lnTo>
                        <a:pt x="171" y="109"/>
                      </a:lnTo>
                      <a:lnTo>
                        <a:pt x="171" y="111"/>
                      </a:lnTo>
                      <a:lnTo>
                        <a:pt x="172" y="111"/>
                      </a:lnTo>
                      <a:lnTo>
                        <a:pt x="172" y="113"/>
                      </a:lnTo>
                      <a:lnTo>
                        <a:pt x="174" y="113"/>
                      </a:lnTo>
                      <a:lnTo>
                        <a:pt x="174" y="115"/>
                      </a:lnTo>
                      <a:lnTo>
                        <a:pt x="174" y="117"/>
                      </a:lnTo>
                      <a:lnTo>
                        <a:pt x="176" y="117"/>
                      </a:lnTo>
                      <a:lnTo>
                        <a:pt x="176" y="119"/>
                      </a:lnTo>
                      <a:lnTo>
                        <a:pt x="178" y="120"/>
                      </a:lnTo>
                      <a:lnTo>
                        <a:pt x="178" y="122"/>
                      </a:lnTo>
                      <a:lnTo>
                        <a:pt x="178" y="124"/>
                      </a:lnTo>
                      <a:lnTo>
                        <a:pt x="180" y="124"/>
                      </a:lnTo>
                      <a:lnTo>
                        <a:pt x="180" y="126"/>
                      </a:lnTo>
                      <a:lnTo>
                        <a:pt x="180" y="128"/>
                      </a:lnTo>
                      <a:lnTo>
                        <a:pt x="182" y="128"/>
                      </a:lnTo>
                      <a:lnTo>
                        <a:pt x="182" y="130"/>
                      </a:lnTo>
                      <a:lnTo>
                        <a:pt x="182" y="132"/>
                      </a:lnTo>
                      <a:lnTo>
                        <a:pt x="184" y="132"/>
                      </a:lnTo>
                      <a:lnTo>
                        <a:pt x="184" y="134"/>
                      </a:lnTo>
                      <a:lnTo>
                        <a:pt x="184" y="136"/>
                      </a:lnTo>
                      <a:lnTo>
                        <a:pt x="186" y="138"/>
                      </a:lnTo>
                      <a:lnTo>
                        <a:pt x="186" y="140"/>
                      </a:lnTo>
                      <a:lnTo>
                        <a:pt x="186" y="142"/>
                      </a:lnTo>
                      <a:lnTo>
                        <a:pt x="186" y="144"/>
                      </a:lnTo>
                      <a:lnTo>
                        <a:pt x="188" y="144"/>
                      </a:lnTo>
                      <a:lnTo>
                        <a:pt x="188" y="145"/>
                      </a:lnTo>
                      <a:lnTo>
                        <a:pt x="188" y="147"/>
                      </a:lnTo>
                      <a:lnTo>
                        <a:pt x="186" y="147"/>
                      </a:lnTo>
                      <a:lnTo>
                        <a:pt x="186" y="149"/>
                      </a:lnTo>
                      <a:lnTo>
                        <a:pt x="186" y="151"/>
                      </a:lnTo>
                      <a:lnTo>
                        <a:pt x="186" y="153"/>
                      </a:lnTo>
                      <a:lnTo>
                        <a:pt x="184" y="153"/>
                      </a:lnTo>
                      <a:lnTo>
                        <a:pt x="186" y="153"/>
                      </a:lnTo>
                      <a:lnTo>
                        <a:pt x="186" y="155"/>
                      </a:lnTo>
                      <a:lnTo>
                        <a:pt x="186" y="157"/>
                      </a:lnTo>
                      <a:lnTo>
                        <a:pt x="188" y="157"/>
                      </a:lnTo>
                      <a:lnTo>
                        <a:pt x="188" y="159"/>
                      </a:lnTo>
                      <a:lnTo>
                        <a:pt x="186" y="159"/>
                      </a:lnTo>
                      <a:lnTo>
                        <a:pt x="184" y="159"/>
                      </a:lnTo>
                      <a:lnTo>
                        <a:pt x="182" y="159"/>
                      </a:lnTo>
                      <a:lnTo>
                        <a:pt x="182" y="161"/>
                      </a:lnTo>
                      <a:lnTo>
                        <a:pt x="180" y="161"/>
                      </a:lnTo>
                      <a:lnTo>
                        <a:pt x="178" y="161"/>
                      </a:lnTo>
                      <a:lnTo>
                        <a:pt x="176" y="161"/>
                      </a:lnTo>
                      <a:lnTo>
                        <a:pt x="174" y="161"/>
                      </a:lnTo>
                      <a:lnTo>
                        <a:pt x="172" y="161"/>
                      </a:lnTo>
                      <a:lnTo>
                        <a:pt x="172" y="163"/>
                      </a:lnTo>
                      <a:lnTo>
                        <a:pt x="174" y="163"/>
                      </a:lnTo>
                      <a:lnTo>
                        <a:pt x="174" y="165"/>
                      </a:lnTo>
                      <a:lnTo>
                        <a:pt x="176" y="165"/>
                      </a:lnTo>
                      <a:lnTo>
                        <a:pt x="176" y="167"/>
                      </a:lnTo>
                      <a:lnTo>
                        <a:pt x="178" y="167"/>
                      </a:lnTo>
                      <a:lnTo>
                        <a:pt x="178" y="168"/>
                      </a:lnTo>
                      <a:lnTo>
                        <a:pt x="180" y="170"/>
                      </a:lnTo>
                      <a:lnTo>
                        <a:pt x="182" y="172"/>
                      </a:lnTo>
                      <a:lnTo>
                        <a:pt x="184" y="174"/>
                      </a:lnTo>
                      <a:lnTo>
                        <a:pt x="186" y="176"/>
                      </a:lnTo>
                      <a:lnTo>
                        <a:pt x="188" y="178"/>
                      </a:lnTo>
                      <a:lnTo>
                        <a:pt x="190" y="180"/>
                      </a:lnTo>
                      <a:lnTo>
                        <a:pt x="190" y="182"/>
                      </a:lnTo>
                      <a:lnTo>
                        <a:pt x="192" y="184"/>
                      </a:lnTo>
                      <a:lnTo>
                        <a:pt x="192" y="186"/>
                      </a:lnTo>
                      <a:lnTo>
                        <a:pt x="194" y="186"/>
                      </a:lnTo>
                      <a:lnTo>
                        <a:pt x="194" y="188"/>
                      </a:lnTo>
                      <a:lnTo>
                        <a:pt x="194" y="190"/>
                      </a:lnTo>
                      <a:lnTo>
                        <a:pt x="192" y="192"/>
                      </a:lnTo>
                      <a:lnTo>
                        <a:pt x="190" y="192"/>
                      </a:lnTo>
                      <a:lnTo>
                        <a:pt x="188" y="192"/>
                      </a:lnTo>
                      <a:lnTo>
                        <a:pt x="186" y="193"/>
                      </a:lnTo>
                      <a:lnTo>
                        <a:pt x="184" y="193"/>
                      </a:lnTo>
                      <a:lnTo>
                        <a:pt x="182" y="193"/>
                      </a:lnTo>
                      <a:lnTo>
                        <a:pt x="180" y="193"/>
                      </a:lnTo>
                      <a:lnTo>
                        <a:pt x="178" y="193"/>
                      </a:lnTo>
                      <a:lnTo>
                        <a:pt x="176" y="193"/>
                      </a:lnTo>
                      <a:lnTo>
                        <a:pt x="174" y="195"/>
                      </a:lnTo>
                      <a:lnTo>
                        <a:pt x="172" y="195"/>
                      </a:lnTo>
                      <a:lnTo>
                        <a:pt x="171" y="195"/>
                      </a:lnTo>
                      <a:lnTo>
                        <a:pt x="169" y="195"/>
                      </a:lnTo>
                      <a:lnTo>
                        <a:pt x="167" y="195"/>
                      </a:lnTo>
                      <a:lnTo>
                        <a:pt x="165" y="195"/>
                      </a:lnTo>
                      <a:lnTo>
                        <a:pt x="163" y="195"/>
                      </a:lnTo>
                      <a:lnTo>
                        <a:pt x="161" y="195"/>
                      </a:lnTo>
                      <a:lnTo>
                        <a:pt x="159" y="195"/>
                      </a:lnTo>
                      <a:lnTo>
                        <a:pt x="157" y="195"/>
                      </a:lnTo>
                      <a:lnTo>
                        <a:pt x="155" y="195"/>
                      </a:lnTo>
                      <a:lnTo>
                        <a:pt x="153" y="195"/>
                      </a:lnTo>
                      <a:lnTo>
                        <a:pt x="151" y="193"/>
                      </a:lnTo>
                      <a:lnTo>
                        <a:pt x="149" y="193"/>
                      </a:lnTo>
                      <a:lnTo>
                        <a:pt x="148" y="193"/>
                      </a:lnTo>
                      <a:lnTo>
                        <a:pt x="146" y="193"/>
                      </a:lnTo>
                      <a:lnTo>
                        <a:pt x="144" y="193"/>
                      </a:lnTo>
                      <a:lnTo>
                        <a:pt x="142" y="193"/>
                      </a:lnTo>
                      <a:lnTo>
                        <a:pt x="140" y="193"/>
                      </a:lnTo>
                      <a:lnTo>
                        <a:pt x="140" y="195"/>
                      </a:lnTo>
                      <a:lnTo>
                        <a:pt x="138" y="195"/>
                      </a:lnTo>
                      <a:lnTo>
                        <a:pt x="136" y="195"/>
                      </a:lnTo>
                      <a:lnTo>
                        <a:pt x="134" y="195"/>
                      </a:lnTo>
                      <a:lnTo>
                        <a:pt x="134" y="197"/>
                      </a:lnTo>
                      <a:lnTo>
                        <a:pt x="132" y="197"/>
                      </a:lnTo>
                      <a:lnTo>
                        <a:pt x="130" y="197"/>
                      </a:lnTo>
                      <a:lnTo>
                        <a:pt x="128" y="199"/>
                      </a:lnTo>
                      <a:lnTo>
                        <a:pt x="126" y="199"/>
                      </a:lnTo>
                      <a:lnTo>
                        <a:pt x="125" y="201"/>
                      </a:lnTo>
                      <a:lnTo>
                        <a:pt x="123" y="201"/>
                      </a:lnTo>
                      <a:lnTo>
                        <a:pt x="121" y="203"/>
                      </a:lnTo>
                      <a:lnTo>
                        <a:pt x="119" y="203"/>
                      </a:lnTo>
                      <a:lnTo>
                        <a:pt x="117" y="205"/>
                      </a:lnTo>
                      <a:lnTo>
                        <a:pt x="119" y="205"/>
                      </a:lnTo>
                      <a:lnTo>
                        <a:pt x="121" y="205"/>
                      </a:lnTo>
                      <a:lnTo>
                        <a:pt x="123" y="205"/>
                      </a:lnTo>
                      <a:lnTo>
                        <a:pt x="125" y="205"/>
                      </a:lnTo>
                      <a:lnTo>
                        <a:pt x="126" y="205"/>
                      </a:lnTo>
                      <a:lnTo>
                        <a:pt x="128" y="203"/>
                      </a:lnTo>
                      <a:lnTo>
                        <a:pt x="130" y="203"/>
                      </a:lnTo>
                      <a:lnTo>
                        <a:pt x="132" y="203"/>
                      </a:lnTo>
                      <a:lnTo>
                        <a:pt x="134" y="203"/>
                      </a:lnTo>
                      <a:lnTo>
                        <a:pt x="136" y="201"/>
                      </a:lnTo>
                      <a:lnTo>
                        <a:pt x="138" y="201"/>
                      </a:lnTo>
                      <a:lnTo>
                        <a:pt x="140" y="201"/>
                      </a:lnTo>
                      <a:lnTo>
                        <a:pt x="142" y="201"/>
                      </a:lnTo>
                      <a:lnTo>
                        <a:pt x="144" y="201"/>
                      </a:lnTo>
                      <a:lnTo>
                        <a:pt x="146" y="201"/>
                      </a:lnTo>
                      <a:lnTo>
                        <a:pt x="148" y="201"/>
                      </a:lnTo>
                      <a:lnTo>
                        <a:pt x="151" y="203"/>
                      </a:lnTo>
                      <a:lnTo>
                        <a:pt x="153" y="203"/>
                      </a:lnTo>
                      <a:lnTo>
                        <a:pt x="157" y="205"/>
                      </a:lnTo>
                      <a:lnTo>
                        <a:pt x="159" y="207"/>
                      </a:lnTo>
                      <a:lnTo>
                        <a:pt x="163" y="207"/>
                      </a:lnTo>
                      <a:lnTo>
                        <a:pt x="165" y="209"/>
                      </a:lnTo>
                      <a:lnTo>
                        <a:pt x="169" y="209"/>
                      </a:lnTo>
                      <a:lnTo>
                        <a:pt x="171" y="211"/>
                      </a:lnTo>
                      <a:lnTo>
                        <a:pt x="174" y="213"/>
                      </a:lnTo>
                      <a:lnTo>
                        <a:pt x="176" y="213"/>
                      </a:lnTo>
                      <a:lnTo>
                        <a:pt x="180" y="215"/>
                      </a:lnTo>
                      <a:lnTo>
                        <a:pt x="182" y="215"/>
                      </a:lnTo>
                      <a:lnTo>
                        <a:pt x="186" y="216"/>
                      </a:lnTo>
                      <a:lnTo>
                        <a:pt x="188" y="218"/>
                      </a:lnTo>
                      <a:lnTo>
                        <a:pt x="190" y="218"/>
                      </a:lnTo>
                      <a:lnTo>
                        <a:pt x="194" y="220"/>
                      </a:lnTo>
                      <a:lnTo>
                        <a:pt x="196" y="220"/>
                      </a:lnTo>
                      <a:lnTo>
                        <a:pt x="197" y="222"/>
                      </a:lnTo>
                      <a:lnTo>
                        <a:pt x="199" y="224"/>
                      </a:lnTo>
                      <a:lnTo>
                        <a:pt x="203" y="226"/>
                      </a:lnTo>
                      <a:lnTo>
                        <a:pt x="205" y="228"/>
                      </a:lnTo>
                      <a:lnTo>
                        <a:pt x="207" y="228"/>
                      </a:lnTo>
                      <a:lnTo>
                        <a:pt x="209" y="230"/>
                      </a:lnTo>
                      <a:lnTo>
                        <a:pt x="211" y="232"/>
                      </a:lnTo>
                      <a:lnTo>
                        <a:pt x="213" y="234"/>
                      </a:lnTo>
                      <a:lnTo>
                        <a:pt x="213" y="238"/>
                      </a:lnTo>
                      <a:lnTo>
                        <a:pt x="215" y="240"/>
                      </a:lnTo>
                      <a:lnTo>
                        <a:pt x="217" y="241"/>
                      </a:lnTo>
                      <a:lnTo>
                        <a:pt x="219" y="243"/>
                      </a:lnTo>
                      <a:lnTo>
                        <a:pt x="219" y="247"/>
                      </a:lnTo>
                      <a:lnTo>
                        <a:pt x="220" y="249"/>
                      </a:lnTo>
                      <a:lnTo>
                        <a:pt x="220" y="253"/>
                      </a:lnTo>
                      <a:lnTo>
                        <a:pt x="220" y="255"/>
                      </a:lnTo>
                      <a:lnTo>
                        <a:pt x="219" y="255"/>
                      </a:lnTo>
                      <a:lnTo>
                        <a:pt x="217" y="255"/>
                      </a:lnTo>
                      <a:lnTo>
                        <a:pt x="215" y="255"/>
                      </a:lnTo>
                      <a:lnTo>
                        <a:pt x="213" y="255"/>
                      </a:lnTo>
                      <a:lnTo>
                        <a:pt x="211" y="255"/>
                      </a:lnTo>
                      <a:lnTo>
                        <a:pt x="209" y="255"/>
                      </a:lnTo>
                      <a:lnTo>
                        <a:pt x="207" y="255"/>
                      </a:lnTo>
                      <a:lnTo>
                        <a:pt x="205" y="255"/>
                      </a:lnTo>
                      <a:lnTo>
                        <a:pt x="203" y="255"/>
                      </a:lnTo>
                      <a:lnTo>
                        <a:pt x="201" y="255"/>
                      </a:lnTo>
                      <a:lnTo>
                        <a:pt x="199" y="255"/>
                      </a:lnTo>
                      <a:lnTo>
                        <a:pt x="197" y="255"/>
                      </a:lnTo>
                      <a:lnTo>
                        <a:pt x="196" y="255"/>
                      </a:lnTo>
                      <a:lnTo>
                        <a:pt x="194" y="255"/>
                      </a:lnTo>
                      <a:lnTo>
                        <a:pt x="192" y="255"/>
                      </a:lnTo>
                      <a:lnTo>
                        <a:pt x="190" y="255"/>
                      </a:lnTo>
                      <a:lnTo>
                        <a:pt x="188" y="255"/>
                      </a:lnTo>
                      <a:lnTo>
                        <a:pt x="186" y="255"/>
                      </a:lnTo>
                      <a:lnTo>
                        <a:pt x="184" y="255"/>
                      </a:lnTo>
                      <a:lnTo>
                        <a:pt x="182" y="255"/>
                      </a:lnTo>
                      <a:lnTo>
                        <a:pt x="180" y="255"/>
                      </a:lnTo>
                      <a:lnTo>
                        <a:pt x="180" y="257"/>
                      </a:lnTo>
                      <a:lnTo>
                        <a:pt x="178" y="257"/>
                      </a:lnTo>
                      <a:lnTo>
                        <a:pt x="176" y="257"/>
                      </a:lnTo>
                      <a:lnTo>
                        <a:pt x="174" y="257"/>
                      </a:lnTo>
                      <a:lnTo>
                        <a:pt x="172" y="257"/>
                      </a:lnTo>
                      <a:lnTo>
                        <a:pt x="171" y="257"/>
                      </a:lnTo>
                      <a:lnTo>
                        <a:pt x="169" y="257"/>
                      </a:lnTo>
                      <a:lnTo>
                        <a:pt x="167" y="257"/>
                      </a:lnTo>
                      <a:lnTo>
                        <a:pt x="165" y="257"/>
                      </a:lnTo>
                      <a:lnTo>
                        <a:pt x="163" y="257"/>
                      </a:lnTo>
                      <a:lnTo>
                        <a:pt x="161" y="257"/>
                      </a:lnTo>
                      <a:lnTo>
                        <a:pt x="159" y="257"/>
                      </a:lnTo>
                      <a:lnTo>
                        <a:pt x="157" y="257"/>
                      </a:lnTo>
                      <a:lnTo>
                        <a:pt x="155" y="257"/>
                      </a:lnTo>
                      <a:lnTo>
                        <a:pt x="153" y="257"/>
                      </a:lnTo>
                      <a:lnTo>
                        <a:pt x="151" y="257"/>
                      </a:lnTo>
                      <a:lnTo>
                        <a:pt x="149" y="257"/>
                      </a:lnTo>
                      <a:lnTo>
                        <a:pt x="148" y="257"/>
                      </a:lnTo>
                      <a:lnTo>
                        <a:pt x="146" y="257"/>
                      </a:lnTo>
                      <a:lnTo>
                        <a:pt x="144" y="257"/>
                      </a:lnTo>
                      <a:lnTo>
                        <a:pt x="142" y="257"/>
                      </a:lnTo>
                      <a:lnTo>
                        <a:pt x="140" y="257"/>
                      </a:lnTo>
                      <a:lnTo>
                        <a:pt x="138" y="259"/>
                      </a:lnTo>
                      <a:lnTo>
                        <a:pt x="136" y="259"/>
                      </a:lnTo>
                      <a:lnTo>
                        <a:pt x="134" y="261"/>
                      </a:lnTo>
                      <a:lnTo>
                        <a:pt x="132" y="261"/>
                      </a:lnTo>
                      <a:lnTo>
                        <a:pt x="130" y="263"/>
                      </a:lnTo>
                      <a:lnTo>
                        <a:pt x="128" y="264"/>
                      </a:lnTo>
                      <a:lnTo>
                        <a:pt x="130" y="264"/>
                      </a:lnTo>
                      <a:lnTo>
                        <a:pt x="132" y="264"/>
                      </a:lnTo>
                      <a:lnTo>
                        <a:pt x="134" y="264"/>
                      </a:lnTo>
                      <a:lnTo>
                        <a:pt x="136" y="264"/>
                      </a:lnTo>
                      <a:lnTo>
                        <a:pt x="138" y="264"/>
                      </a:lnTo>
                      <a:lnTo>
                        <a:pt x="140" y="264"/>
                      </a:lnTo>
                      <a:lnTo>
                        <a:pt x="142" y="264"/>
                      </a:lnTo>
                      <a:lnTo>
                        <a:pt x="144" y="264"/>
                      </a:lnTo>
                      <a:lnTo>
                        <a:pt x="146" y="264"/>
                      </a:lnTo>
                      <a:lnTo>
                        <a:pt x="148" y="264"/>
                      </a:lnTo>
                      <a:lnTo>
                        <a:pt x="149" y="264"/>
                      </a:lnTo>
                      <a:lnTo>
                        <a:pt x="151" y="264"/>
                      </a:lnTo>
                      <a:lnTo>
                        <a:pt x="153" y="264"/>
                      </a:lnTo>
                      <a:lnTo>
                        <a:pt x="155" y="264"/>
                      </a:lnTo>
                      <a:lnTo>
                        <a:pt x="157" y="264"/>
                      </a:lnTo>
                      <a:lnTo>
                        <a:pt x="159" y="264"/>
                      </a:lnTo>
                      <a:lnTo>
                        <a:pt x="161" y="264"/>
                      </a:lnTo>
                      <a:lnTo>
                        <a:pt x="163" y="264"/>
                      </a:lnTo>
                      <a:lnTo>
                        <a:pt x="165" y="264"/>
                      </a:lnTo>
                      <a:lnTo>
                        <a:pt x="167" y="264"/>
                      </a:lnTo>
                      <a:lnTo>
                        <a:pt x="169" y="264"/>
                      </a:lnTo>
                      <a:lnTo>
                        <a:pt x="171" y="264"/>
                      </a:lnTo>
                      <a:lnTo>
                        <a:pt x="172" y="264"/>
                      </a:lnTo>
                      <a:lnTo>
                        <a:pt x="174" y="264"/>
                      </a:lnTo>
                      <a:lnTo>
                        <a:pt x="176" y="264"/>
                      </a:lnTo>
                      <a:lnTo>
                        <a:pt x="178" y="264"/>
                      </a:lnTo>
                      <a:lnTo>
                        <a:pt x="178" y="266"/>
                      </a:lnTo>
                      <a:lnTo>
                        <a:pt x="180" y="266"/>
                      </a:lnTo>
                      <a:lnTo>
                        <a:pt x="182" y="266"/>
                      </a:lnTo>
                      <a:lnTo>
                        <a:pt x="182" y="268"/>
                      </a:lnTo>
                      <a:lnTo>
                        <a:pt x="184" y="268"/>
                      </a:lnTo>
                      <a:lnTo>
                        <a:pt x="186" y="268"/>
                      </a:lnTo>
                      <a:lnTo>
                        <a:pt x="186" y="270"/>
                      </a:lnTo>
                      <a:lnTo>
                        <a:pt x="188" y="270"/>
                      </a:lnTo>
                      <a:lnTo>
                        <a:pt x="190" y="270"/>
                      </a:lnTo>
                      <a:lnTo>
                        <a:pt x="192" y="272"/>
                      </a:lnTo>
                      <a:lnTo>
                        <a:pt x="192" y="274"/>
                      </a:lnTo>
                      <a:lnTo>
                        <a:pt x="194" y="274"/>
                      </a:lnTo>
                      <a:lnTo>
                        <a:pt x="194" y="276"/>
                      </a:lnTo>
                      <a:lnTo>
                        <a:pt x="194" y="278"/>
                      </a:lnTo>
                      <a:lnTo>
                        <a:pt x="196" y="280"/>
                      </a:lnTo>
                      <a:lnTo>
                        <a:pt x="196" y="282"/>
                      </a:lnTo>
                      <a:lnTo>
                        <a:pt x="196" y="284"/>
                      </a:lnTo>
                      <a:lnTo>
                        <a:pt x="197" y="286"/>
                      </a:lnTo>
                      <a:lnTo>
                        <a:pt x="197" y="288"/>
                      </a:lnTo>
                      <a:lnTo>
                        <a:pt x="199" y="289"/>
                      </a:lnTo>
                      <a:lnTo>
                        <a:pt x="199" y="291"/>
                      </a:lnTo>
                      <a:lnTo>
                        <a:pt x="199" y="293"/>
                      </a:lnTo>
                      <a:lnTo>
                        <a:pt x="201" y="295"/>
                      </a:lnTo>
                      <a:lnTo>
                        <a:pt x="201" y="297"/>
                      </a:lnTo>
                      <a:lnTo>
                        <a:pt x="201" y="299"/>
                      </a:lnTo>
                      <a:lnTo>
                        <a:pt x="203" y="301"/>
                      </a:lnTo>
                      <a:lnTo>
                        <a:pt x="203" y="303"/>
                      </a:lnTo>
                      <a:lnTo>
                        <a:pt x="203" y="305"/>
                      </a:lnTo>
                      <a:lnTo>
                        <a:pt x="201" y="305"/>
                      </a:lnTo>
                      <a:lnTo>
                        <a:pt x="199" y="307"/>
                      </a:lnTo>
                      <a:lnTo>
                        <a:pt x="197" y="307"/>
                      </a:lnTo>
                      <a:lnTo>
                        <a:pt x="196" y="307"/>
                      </a:lnTo>
                      <a:lnTo>
                        <a:pt x="194" y="309"/>
                      </a:lnTo>
                      <a:lnTo>
                        <a:pt x="190" y="309"/>
                      </a:lnTo>
                      <a:lnTo>
                        <a:pt x="188" y="309"/>
                      </a:lnTo>
                      <a:lnTo>
                        <a:pt x="186" y="309"/>
                      </a:lnTo>
                      <a:lnTo>
                        <a:pt x="182" y="309"/>
                      </a:lnTo>
                      <a:lnTo>
                        <a:pt x="180" y="309"/>
                      </a:lnTo>
                      <a:lnTo>
                        <a:pt x="176" y="309"/>
                      </a:lnTo>
                      <a:lnTo>
                        <a:pt x="172" y="309"/>
                      </a:lnTo>
                      <a:lnTo>
                        <a:pt x="171" y="309"/>
                      </a:lnTo>
                      <a:lnTo>
                        <a:pt x="167" y="309"/>
                      </a:lnTo>
                      <a:lnTo>
                        <a:pt x="165" y="307"/>
                      </a:lnTo>
                      <a:lnTo>
                        <a:pt x="161" y="307"/>
                      </a:lnTo>
                      <a:lnTo>
                        <a:pt x="159" y="307"/>
                      </a:lnTo>
                      <a:lnTo>
                        <a:pt x="155" y="307"/>
                      </a:lnTo>
                      <a:lnTo>
                        <a:pt x="153" y="307"/>
                      </a:lnTo>
                      <a:lnTo>
                        <a:pt x="149" y="307"/>
                      </a:lnTo>
                      <a:lnTo>
                        <a:pt x="148" y="307"/>
                      </a:lnTo>
                      <a:lnTo>
                        <a:pt x="144" y="309"/>
                      </a:lnTo>
                      <a:lnTo>
                        <a:pt x="142" y="309"/>
                      </a:lnTo>
                      <a:lnTo>
                        <a:pt x="140" y="309"/>
                      </a:lnTo>
                      <a:lnTo>
                        <a:pt x="138" y="309"/>
                      </a:lnTo>
                      <a:lnTo>
                        <a:pt x="136" y="311"/>
                      </a:lnTo>
                      <a:lnTo>
                        <a:pt x="134" y="311"/>
                      </a:lnTo>
                      <a:lnTo>
                        <a:pt x="134" y="312"/>
                      </a:lnTo>
                      <a:lnTo>
                        <a:pt x="132" y="314"/>
                      </a:lnTo>
                      <a:lnTo>
                        <a:pt x="130" y="316"/>
                      </a:lnTo>
                      <a:lnTo>
                        <a:pt x="130" y="318"/>
                      </a:lnTo>
                      <a:lnTo>
                        <a:pt x="134" y="318"/>
                      </a:lnTo>
                      <a:lnTo>
                        <a:pt x="136" y="318"/>
                      </a:lnTo>
                      <a:lnTo>
                        <a:pt x="138" y="318"/>
                      </a:lnTo>
                      <a:lnTo>
                        <a:pt x="140" y="318"/>
                      </a:lnTo>
                      <a:lnTo>
                        <a:pt x="144" y="318"/>
                      </a:lnTo>
                      <a:lnTo>
                        <a:pt x="146" y="318"/>
                      </a:lnTo>
                      <a:lnTo>
                        <a:pt x="148" y="318"/>
                      </a:lnTo>
                      <a:lnTo>
                        <a:pt x="149" y="318"/>
                      </a:lnTo>
                      <a:lnTo>
                        <a:pt x="151" y="318"/>
                      </a:lnTo>
                      <a:lnTo>
                        <a:pt x="153" y="318"/>
                      </a:lnTo>
                      <a:lnTo>
                        <a:pt x="155" y="318"/>
                      </a:lnTo>
                      <a:lnTo>
                        <a:pt x="159" y="318"/>
                      </a:lnTo>
                      <a:lnTo>
                        <a:pt x="161" y="318"/>
                      </a:lnTo>
                      <a:lnTo>
                        <a:pt x="163" y="318"/>
                      </a:lnTo>
                      <a:lnTo>
                        <a:pt x="165" y="318"/>
                      </a:lnTo>
                      <a:lnTo>
                        <a:pt x="167" y="318"/>
                      </a:lnTo>
                      <a:lnTo>
                        <a:pt x="169" y="318"/>
                      </a:lnTo>
                      <a:lnTo>
                        <a:pt x="171" y="318"/>
                      </a:lnTo>
                      <a:lnTo>
                        <a:pt x="172" y="318"/>
                      </a:lnTo>
                      <a:lnTo>
                        <a:pt x="174" y="318"/>
                      </a:lnTo>
                      <a:lnTo>
                        <a:pt x="176" y="318"/>
                      </a:lnTo>
                      <a:lnTo>
                        <a:pt x="178" y="320"/>
                      </a:lnTo>
                      <a:lnTo>
                        <a:pt x="182" y="320"/>
                      </a:lnTo>
                      <a:lnTo>
                        <a:pt x="184" y="320"/>
                      </a:lnTo>
                      <a:lnTo>
                        <a:pt x="186" y="320"/>
                      </a:lnTo>
                      <a:lnTo>
                        <a:pt x="188" y="322"/>
                      </a:lnTo>
                      <a:lnTo>
                        <a:pt x="192" y="322"/>
                      </a:lnTo>
                      <a:lnTo>
                        <a:pt x="194" y="322"/>
                      </a:lnTo>
                      <a:lnTo>
                        <a:pt x="196" y="324"/>
                      </a:lnTo>
                      <a:lnTo>
                        <a:pt x="199" y="324"/>
                      </a:lnTo>
                      <a:lnTo>
                        <a:pt x="201" y="324"/>
                      </a:lnTo>
                      <a:lnTo>
                        <a:pt x="205" y="326"/>
                      </a:lnTo>
                      <a:lnTo>
                        <a:pt x="213" y="328"/>
                      </a:lnTo>
                      <a:lnTo>
                        <a:pt x="220" y="332"/>
                      </a:lnTo>
                      <a:lnTo>
                        <a:pt x="228" y="334"/>
                      </a:lnTo>
                      <a:lnTo>
                        <a:pt x="232" y="337"/>
                      </a:lnTo>
                      <a:lnTo>
                        <a:pt x="238" y="339"/>
                      </a:lnTo>
                      <a:lnTo>
                        <a:pt x="240" y="343"/>
                      </a:lnTo>
                      <a:lnTo>
                        <a:pt x="242" y="345"/>
                      </a:lnTo>
                      <a:lnTo>
                        <a:pt x="243" y="347"/>
                      </a:lnTo>
                      <a:lnTo>
                        <a:pt x="243" y="351"/>
                      </a:lnTo>
                      <a:lnTo>
                        <a:pt x="243" y="353"/>
                      </a:lnTo>
                      <a:lnTo>
                        <a:pt x="242" y="355"/>
                      </a:lnTo>
                      <a:lnTo>
                        <a:pt x="240" y="359"/>
                      </a:lnTo>
                      <a:lnTo>
                        <a:pt x="238" y="360"/>
                      </a:lnTo>
                      <a:lnTo>
                        <a:pt x="234" y="362"/>
                      </a:lnTo>
                      <a:lnTo>
                        <a:pt x="230" y="364"/>
                      </a:lnTo>
                      <a:lnTo>
                        <a:pt x="226" y="366"/>
                      </a:lnTo>
                      <a:lnTo>
                        <a:pt x="222" y="368"/>
                      </a:lnTo>
                      <a:lnTo>
                        <a:pt x="217" y="370"/>
                      </a:lnTo>
                      <a:lnTo>
                        <a:pt x="213" y="372"/>
                      </a:lnTo>
                      <a:lnTo>
                        <a:pt x="207" y="374"/>
                      </a:lnTo>
                      <a:lnTo>
                        <a:pt x="203" y="376"/>
                      </a:lnTo>
                      <a:lnTo>
                        <a:pt x="197" y="378"/>
                      </a:lnTo>
                      <a:lnTo>
                        <a:pt x="194" y="380"/>
                      </a:lnTo>
                      <a:lnTo>
                        <a:pt x="188" y="382"/>
                      </a:lnTo>
                      <a:lnTo>
                        <a:pt x="184" y="384"/>
                      </a:lnTo>
                      <a:lnTo>
                        <a:pt x="180" y="384"/>
                      </a:lnTo>
                      <a:lnTo>
                        <a:pt x="176" y="385"/>
                      </a:lnTo>
                      <a:lnTo>
                        <a:pt x="172" y="387"/>
                      </a:lnTo>
                      <a:lnTo>
                        <a:pt x="169" y="387"/>
                      </a:lnTo>
                      <a:lnTo>
                        <a:pt x="167" y="389"/>
                      </a:lnTo>
                      <a:lnTo>
                        <a:pt x="165" y="389"/>
                      </a:lnTo>
                      <a:lnTo>
                        <a:pt x="163" y="391"/>
                      </a:lnTo>
                      <a:lnTo>
                        <a:pt x="167" y="393"/>
                      </a:lnTo>
                      <a:lnTo>
                        <a:pt x="169" y="393"/>
                      </a:lnTo>
                      <a:lnTo>
                        <a:pt x="172" y="395"/>
                      </a:lnTo>
                      <a:lnTo>
                        <a:pt x="174" y="397"/>
                      </a:lnTo>
                      <a:lnTo>
                        <a:pt x="176" y="397"/>
                      </a:lnTo>
                      <a:lnTo>
                        <a:pt x="178" y="397"/>
                      </a:lnTo>
                      <a:lnTo>
                        <a:pt x="180" y="399"/>
                      </a:lnTo>
                      <a:lnTo>
                        <a:pt x="182" y="399"/>
                      </a:lnTo>
                      <a:lnTo>
                        <a:pt x="184" y="399"/>
                      </a:lnTo>
                      <a:lnTo>
                        <a:pt x="186" y="399"/>
                      </a:lnTo>
                      <a:lnTo>
                        <a:pt x="188" y="399"/>
                      </a:lnTo>
                      <a:lnTo>
                        <a:pt x="190" y="399"/>
                      </a:lnTo>
                      <a:lnTo>
                        <a:pt x="192" y="399"/>
                      </a:lnTo>
                      <a:lnTo>
                        <a:pt x="194" y="399"/>
                      </a:lnTo>
                      <a:lnTo>
                        <a:pt x="194" y="397"/>
                      </a:lnTo>
                      <a:lnTo>
                        <a:pt x="196" y="397"/>
                      </a:lnTo>
                      <a:lnTo>
                        <a:pt x="197" y="397"/>
                      </a:lnTo>
                      <a:lnTo>
                        <a:pt x="199" y="397"/>
                      </a:lnTo>
                      <a:lnTo>
                        <a:pt x="201" y="395"/>
                      </a:lnTo>
                      <a:lnTo>
                        <a:pt x="203" y="395"/>
                      </a:lnTo>
                      <a:lnTo>
                        <a:pt x="205" y="395"/>
                      </a:lnTo>
                      <a:lnTo>
                        <a:pt x="207" y="393"/>
                      </a:lnTo>
                      <a:lnTo>
                        <a:pt x="209" y="393"/>
                      </a:lnTo>
                      <a:lnTo>
                        <a:pt x="211" y="393"/>
                      </a:lnTo>
                      <a:lnTo>
                        <a:pt x="213" y="391"/>
                      </a:lnTo>
                      <a:lnTo>
                        <a:pt x="215" y="391"/>
                      </a:lnTo>
                      <a:lnTo>
                        <a:pt x="217" y="391"/>
                      </a:lnTo>
                      <a:lnTo>
                        <a:pt x="220" y="391"/>
                      </a:lnTo>
                      <a:lnTo>
                        <a:pt x="222" y="389"/>
                      </a:lnTo>
                      <a:lnTo>
                        <a:pt x="226" y="389"/>
                      </a:lnTo>
                      <a:lnTo>
                        <a:pt x="230" y="389"/>
                      </a:lnTo>
                      <a:lnTo>
                        <a:pt x="232" y="389"/>
                      </a:lnTo>
                      <a:lnTo>
                        <a:pt x="232" y="385"/>
                      </a:lnTo>
                      <a:lnTo>
                        <a:pt x="234" y="384"/>
                      </a:lnTo>
                      <a:lnTo>
                        <a:pt x="234" y="378"/>
                      </a:lnTo>
                      <a:lnTo>
                        <a:pt x="234" y="372"/>
                      </a:lnTo>
                      <a:lnTo>
                        <a:pt x="236" y="364"/>
                      </a:lnTo>
                      <a:lnTo>
                        <a:pt x="236" y="355"/>
                      </a:lnTo>
                      <a:lnTo>
                        <a:pt x="236" y="345"/>
                      </a:lnTo>
                      <a:lnTo>
                        <a:pt x="238" y="336"/>
                      </a:lnTo>
                      <a:lnTo>
                        <a:pt x="238" y="324"/>
                      </a:lnTo>
                      <a:lnTo>
                        <a:pt x="238" y="312"/>
                      </a:lnTo>
                      <a:lnTo>
                        <a:pt x="240" y="299"/>
                      </a:lnTo>
                      <a:lnTo>
                        <a:pt x="240" y="286"/>
                      </a:lnTo>
                      <a:lnTo>
                        <a:pt x="240" y="272"/>
                      </a:lnTo>
                      <a:lnTo>
                        <a:pt x="240" y="259"/>
                      </a:lnTo>
                      <a:lnTo>
                        <a:pt x="240" y="243"/>
                      </a:lnTo>
                      <a:lnTo>
                        <a:pt x="240" y="230"/>
                      </a:lnTo>
                      <a:lnTo>
                        <a:pt x="240" y="215"/>
                      </a:lnTo>
                      <a:lnTo>
                        <a:pt x="238" y="199"/>
                      </a:lnTo>
                      <a:lnTo>
                        <a:pt x="238" y="186"/>
                      </a:lnTo>
                      <a:lnTo>
                        <a:pt x="236" y="170"/>
                      </a:lnTo>
                      <a:lnTo>
                        <a:pt x="234" y="155"/>
                      </a:lnTo>
                      <a:lnTo>
                        <a:pt x="232" y="142"/>
                      </a:lnTo>
                      <a:lnTo>
                        <a:pt x="230" y="126"/>
                      </a:lnTo>
                      <a:lnTo>
                        <a:pt x="226" y="113"/>
                      </a:lnTo>
                      <a:lnTo>
                        <a:pt x="224" y="99"/>
                      </a:lnTo>
                      <a:lnTo>
                        <a:pt x="220" y="88"/>
                      </a:lnTo>
                      <a:lnTo>
                        <a:pt x="215" y="76"/>
                      </a:lnTo>
                      <a:lnTo>
                        <a:pt x="211" y="65"/>
                      </a:lnTo>
                      <a:lnTo>
                        <a:pt x="205" y="53"/>
                      </a:lnTo>
                      <a:lnTo>
                        <a:pt x="199" y="46"/>
                      </a:lnTo>
                      <a:lnTo>
                        <a:pt x="194" y="36"/>
                      </a:lnTo>
                      <a:lnTo>
                        <a:pt x="188" y="30"/>
                      </a:lnTo>
                      <a:lnTo>
                        <a:pt x="184" y="26"/>
                      </a:lnTo>
                      <a:lnTo>
                        <a:pt x="178" y="23"/>
                      </a:lnTo>
                      <a:lnTo>
                        <a:pt x="174" y="19"/>
                      </a:lnTo>
                      <a:lnTo>
                        <a:pt x="171" y="15"/>
                      </a:lnTo>
                      <a:lnTo>
                        <a:pt x="167" y="13"/>
                      </a:lnTo>
                      <a:lnTo>
                        <a:pt x="163" y="11"/>
                      </a:lnTo>
                      <a:lnTo>
                        <a:pt x="159" y="9"/>
                      </a:lnTo>
                      <a:lnTo>
                        <a:pt x="155" y="7"/>
                      </a:lnTo>
                      <a:lnTo>
                        <a:pt x="153" y="7"/>
                      </a:lnTo>
                      <a:lnTo>
                        <a:pt x="149" y="5"/>
                      </a:lnTo>
                      <a:lnTo>
                        <a:pt x="146" y="5"/>
                      </a:lnTo>
                      <a:lnTo>
                        <a:pt x="144" y="5"/>
                      </a:lnTo>
                      <a:lnTo>
                        <a:pt x="140" y="5"/>
                      </a:lnTo>
                      <a:lnTo>
                        <a:pt x="138" y="5"/>
                      </a:lnTo>
                      <a:lnTo>
                        <a:pt x="136" y="5"/>
                      </a:lnTo>
                      <a:lnTo>
                        <a:pt x="134" y="7"/>
                      </a:lnTo>
                      <a:lnTo>
                        <a:pt x="132" y="7"/>
                      </a:lnTo>
                      <a:lnTo>
                        <a:pt x="130" y="9"/>
                      </a:lnTo>
                      <a:lnTo>
                        <a:pt x="128" y="9"/>
                      </a:lnTo>
                      <a:lnTo>
                        <a:pt x="126" y="11"/>
                      </a:lnTo>
                      <a:lnTo>
                        <a:pt x="125" y="13"/>
                      </a:lnTo>
                      <a:lnTo>
                        <a:pt x="123" y="15"/>
                      </a:lnTo>
                      <a:lnTo>
                        <a:pt x="123" y="17"/>
                      </a:lnTo>
                      <a:lnTo>
                        <a:pt x="121" y="17"/>
                      </a:lnTo>
                      <a:lnTo>
                        <a:pt x="121" y="19"/>
                      </a:lnTo>
                      <a:lnTo>
                        <a:pt x="119" y="19"/>
                      </a:lnTo>
                      <a:lnTo>
                        <a:pt x="119" y="21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27" name="Freeform 81"/>
                <p:cNvSpPr>
                  <a:spLocks noChangeAspect="1"/>
                </p:cNvSpPr>
                <p:nvPr/>
              </p:nvSpPr>
              <p:spPr bwMode="auto">
                <a:xfrm>
                  <a:off x="839" y="3179"/>
                  <a:ext cx="473" cy="462"/>
                </a:xfrm>
                <a:custGeom>
                  <a:avLst/>
                  <a:gdLst>
                    <a:gd name="T0" fmla="*/ 11 w 623"/>
                    <a:gd name="T1" fmla="*/ 0 h 659"/>
                    <a:gd name="T2" fmla="*/ 11 w 623"/>
                    <a:gd name="T3" fmla="*/ 1 h 659"/>
                    <a:gd name="T4" fmla="*/ 8 w 623"/>
                    <a:gd name="T5" fmla="*/ 1 h 659"/>
                    <a:gd name="T6" fmla="*/ 8 w 623"/>
                    <a:gd name="T7" fmla="*/ 1 h 659"/>
                    <a:gd name="T8" fmla="*/ 6 w 623"/>
                    <a:gd name="T9" fmla="*/ 1 h 659"/>
                    <a:gd name="T10" fmla="*/ 5 w 623"/>
                    <a:gd name="T11" fmla="*/ 1 h 659"/>
                    <a:gd name="T12" fmla="*/ 5 w 623"/>
                    <a:gd name="T13" fmla="*/ 1 h 659"/>
                    <a:gd name="T14" fmla="*/ 4 w 623"/>
                    <a:gd name="T15" fmla="*/ 1 h 659"/>
                    <a:gd name="T16" fmla="*/ 3 w 623"/>
                    <a:gd name="T17" fmla="*/ 1 h 659"/>
                    <a:gd name="T18" fmla="*/ 2 w 623"/>
                    <a:gd name="T19" fmla="*/ 1 h 659"/>
                    <a:gd name="T20" fmla="*/ 2 w 623"/>
                    <a:gd name="T21" fmla="*/ 1 h 659"/>
                    <a:gd name="T22" fmla="*/ 2 w 623"/>
                    <a:gd name="T23" fmla="*/ 1 h 659"/>
                    <a:gd name="T24" fmla="*/ 2 w 623"/>
                    <a:gd name="T25" fmla="*/ 2 h 659"/>
                    <a:gd name="T26" fmla="*/ 2 w 623"/>
                    <a:gd name="T27" fmla="*/ 2 h 659"/>
                    <a:gd name="T28" fmla="*/ 2 w 623"/>
                    <a:gd name="T29" fmla="*/ 2 h 659"/>
                    <a:gd name="T30" fmla="*/ 2 w 623"/>
                    <a:gd name="T31" fmla="*/ 2 h 659"/>
                    <a:gd name="T32" fmla="*/ 0 w 623"/>
                    <a:gd name="T33" fmla="*/ 2 h 659"/>
                    <a:gd name="T34" fmla="*/ 2 w 623"/>
                    <a:gd name="T35" fmla="*/ 2 h 659"/>
                    <a:gd name="T36" fmla="*/ 2 w 623"/>
                    <a:gd name="T37" fmla="*/ 3 h 659"/>
                    <a:gd name="T38" fmla="*/ 2 w 623"/>
                    <a:gd name="T39" fmla="*/ 3 h 659"/>
                    <a:gd name="T40" fmla="*/ 2 w 623"/>
                    <a:gd name="T41" fmla="*/ 3 h 659"/>
                    <a:gd name="T42" fmla="*/ 2 w 623"/>
                    <a:gd name="T43" fmla="*/ 3 h 659"/>
                    <a:gd name="T44" fmla="*/ 2 w 623"/>
                    <a:gd name="T45" fmla="*/ 3 h 659"/>
                    <a:gd name="T46" fmla="*/ 2 w 623"/>
                    <a:gd name="T47" fmla="*/ 4 h 659"/>
                    <a:gd name="T48" fmla="*/ 2 w 623"/>
                    <a:gd name="T49" fmla="*/ 4 h 659"/>
                    <a:gd name="T50" fmla="*/ 2 w 623"/>
                    <a:gd name="T51" fmla="*/ 4 h 659"/>
                    <a:gd name="T52" fmla="*/ 2 w 623"/>
                    <a:gd name="T53" fmla="*/ 6 h 659"/>
                    <a:gd name="T54" fmla="*/ 3 w 623"/>
                    <a:gd name="T55" fmla="*/ 6 h 659"/>
                    <a:gd name="T56" fmla="*/ 5 w 623"/>
                    <a:gd name="T57" fmla="*/ 6 h 659"/>
                    <a:gd name="T58" fmla="*/ 6 w 623"/>
                    <a:gd name="T59" fmla="*/ 7 h 659"/>
                    <a:gd name="T60" fmla="*/ 8 w 623"/>
                    <a:gd name="T61" fmla="*/ 8 h 659"/>
                    <a:gd name="T62" fmla="*/ 9 w 623"/>
                    <a:gd name="T63" fmla="*/ 8 h 659"/>
                    <a:gd name="T64" fmla="*/ 11 w 623"/>
                    <a:gd name="T65" fmla="*/ 9 h 659"/>
                    <a:gd name="T66" fmla="*/ 13 w 623"/>
                    <a:gd name="T67" fmla="*/ 9 h 659"/>
                    <a:gd name="T68" fmla="*/ 13 w 623"/>
                    <a:gd name="T69" fmla="*/ 9 h 659"/>
                    <a:gd name="T70" fmla="*/ 14 w 623"/>
                    <a:gd name="T71" fmla="*/ 9 h 659"/>
                    <a:gd name="T72" fmla="*/ 15 w 623"/>
                    <a:gd name="T73" fmla="*/ 9 h 659"/>
                    <a:gd name="T74" fmla="*/ 16 w 623"/>
                    <a:gd name="T75" fmla="*/ 9 h 659"/>
                    <a:gd name="T76" fmla="*/ 17 w 623"/>
                    <a:gd name="T77" fmla="*/ 9 h 659"/>
                    <a:gd name="T78" fmla="*/ 18 w 623"/>
                    <a:gd name="T79" fmla="*/ 9 h 659"/>
                    <a:gd name="T80" fmla="*/ 19 w 623"/>
                    <a:gd name="T81" fmla="*/ 9 h 659"/>
                    <a:gd name="T82" fmla="*/ 19 w 623"/>
                    <a:gd name="T83" fmla="*/ 9 h 659"/>
                    <a:gd name="T84" fmla="*/ 20 w 623"/>
                    <a:gd name="T85" fmla="*/ 8 h 659"/>
                    <a:gd name="T86" fmla="*/ 21 w 623"/>
                    <a:gd name="T87" fmla="*/ 8 h 659"/>
                    <a:gd name="T88" fmla="*/ 23 w 623"/>
                    <a:gd name="T89" fmla="*/ 8 h 659"/>
                    <a:gd name="T90" fmla="*/ 23 w 623"/>
                    <a:gd name="T91" fmla="*/ 8 h 659"/>
                    <a:gd name="T92" fmla="*/ 23 w 623"/>
                    <a:gd name="T93" fmla="*/ 7 h 659"/>
                    <a:gd name="T94" fmla="*/ 23 w 623"/>
                    <a:gd name="T95" fmla="*/ 6 h 659"/>
                    <a:gd name="T96" fmla="*/ 21 w 623"/>
                    <a:gd name="T97" fmla="*/ 4 h 659"/>
                    <a:gd name="T98" fmla="*/ 20 w 623"/>
                    <a:gd name="T99" fmla="*/ 4 h 659"/>
                    <a:gd name="T100" fmla="*/ 19 w 623"/>
                    <a:gd name="T101" fmla="*/ 3 h 659"/>
                    <a:gd name="T102" fmla="*/ 19 w 623"/>
                    <a:gd name="T103" fmla="*/ 3 h 659"/>
                    <a:gd name="T104" fmla="*/ 18 w 623"/>
                    <a:gd name="T105" fmla="*/ 2 h 659"/>
                    <a:gd name="T106" fmla="*/ 17 w 623"/>
                    <a:gd name="T107" fmla="*/ 2 h 659"/>
                    <a:gd name="T108" fmla="*/ 17 w 623"/>
                    <a:gd name="T109" fmla="*/ 1 h 659"/>
                    <a:gd name="T110" fmla="*/ 16 w 623"/>
                    <a:gd name="T111" fmla="*/ 1 h 659"/>
                    <a:gd name="T112" fmla="*/ 15 w 623"/>
                    <a:gd name="T113" fmla="*/ 1 h 659"/>
                    <a:gd name="T114" fmla="*/ 14 w 623"/>
                    <a:gd name="T115" fmla="*/ 1 h 659"/>
                    <a:gd name="T116" fmla="*/ 13 w 623"/>
                    <a:gd name="T117" fmla="*/ 1 h 659"/>
                    <a:gd name="T118" fmla="*/ 12 w 623"/>
                    <a:gd name="T119" fmla="*/ 1 h 659"/>
                    <a:gd name="T120" fmla="*/ 11 w 623"/>
                    <a:gd name="T121" fmla="*/ 1 h 65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3"/>
                    <a:gd name="T184" fmla="*/ 0 h 659"/>
                    <a:gd name="T185" fmla="*/ 623 w 623"/>
                    <a:gd name="T186" fmla="*/ 659 h 65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3" h="659">
                      <a:moveTo>
                        <a:pt x="318" y="2"/>
                      </a:moveTo>
                      <a:lnTo>
                        <a:pt x="316" y="2"/>
                      </a:lnTo>
                      <a:lnTo>
                        <a:pt x="313" y="2"/>
                      </a:lnTo>
                      <a:lnTo>
                        <a:pt x="311" y="0"/>
                      </a:lnTo>
                      <a:lnTo>
                        <a:pt x="309" y="0"/>
                      </a:lnTo>
                      <a:lnTo>
                        <a:pt x="305" y="0"/>
                      </a:lnTo>
                      <a:lnTo>
                        <a:pt x="301" y="0"/>
                      </a:lnTo>
                      <a:lnTo>
                        <a:pt x="297" y="0"/>
                      </a:lnTo>
                      <a:lnTo>
                        <a:pt x="293" y="0"/>
                      </a:lnTo>
                      <a:lnTo>
                        <a:pt x="290" y="0"/>
                      </a:lnTo>
                      <a:lnTo>
                        <a:pt x="284" y="2"/>
                      </a:lnTo>
                      <a:lnTo>
                        <a:pt x="280" y="2"/>
                      </a:lnTo>
                      <a:lnTo>
                        <a:pt x="274" y="2"/>
                      </a:lnTo>
                      <a:lnTo>
                        <a:pt x="268" y="2"/>
                      </a:lnTo>
                      <a:lnTo>
                        <a:pt x="263" y="2"/>
                      </a:lnTo>
                      <a:lnTo>
                        <a:pt x="259" y="2"/>
                      </a:lnTo>
                      <a:lnTo>
                        <a:pt x="253" y="4"/>
                      </a:lnTo>
                      <a:lnTo>
                        <a:pt x="247" y="4"/>
                      </a:lnTo>
                      <a:lnTo>
                        <a:pt x="240" y="4"/>
                      </a:lnTo>
                      <a:lnTo>
                        <a:pt x="234" y="6"/>
                      </a:lnTo>
                      <a:lnTo>
                        <a:pt x="228" y="6"/>
                      </a:lnTo>
                      <a:lnTo>
                        <a:pt x="222" y="8"/>
                      </a:lnTo>
                      <a:lnTo>
                        <a:pt x="217" y="10"/>
                      </a:lnTo>
                      <a:lnTo>
                        <a:pt x="211" y="10"/>
                      </a:lnTo>
                      <a:lnTo>
                        <a:pt x="203" y="12"/>
                      </a:lnTo>
                      <a:lnTo>
                        <a:pt x="197" y="14"/>
                      </a:lnTo>
                      <a:lnTo>
                        <a:pt x="192" y="16"/>
                      </a:lnTo>
                      <a:lnTo>
                        <a:pt x="186" y="18"/>
                      </a:lnTo>
                      <a:lnTo>
                        <a:pt x="180" y="20"/>
                      </a:lnTo>
                      <a:lnTo>
                        <a:pt x="174" y="23"/>
                      </a:lnTo>
                      <a:lnTo>
                        <a:pt x="171" y="25"/>
                      </a:lnTo>
                      <a:lnTo>
                        <a:pt x="165" y="27"/>
                      </a:lnTo>
                      <a:lnTo>
                        <a:pt x="159" y="31"/>
                      </a:lnTo>
                      <a:lnTo>
                        <a:pt x="153" y="33"/>
                      </a:lnTo>
                      <a:lnTo>
                        <a:pt x="149" y="35"/>
                      </a:lnTo>
                      <a:lnTo>
                        <a:pt x="144" y="39"/>
                      </a:lnTo>
                      <a:lnTo>
                        <a:pt x="140" y="41"/>
                      </a:lnTo>
                      <a:lnTo>
                        <a:pt x="134" y="43"/>
                      </a:lnTo>
                      <a:lnTo>
                        <a:pt x="130" y="46"/>
                      </a:lnTo>
                      <a:lnTo>
                        <a:pt x="125" y="48"/>
                      </a:lnTo>
                      <a:lnTo>
                        <a:pt x="121" y="50"/>
                      </a:lnTo>
                      <a:lnTo>
                        <a:pt x="117" y="54"/>
                      </a:lnTo>
                      <a:lnTo>
                        <a:pt x="113" y="56"/>
                      </a:lnTo>
                      <a:lnTo>
                        <a:pt x="109" y="58"/>
                      </a:lnTo>
                      <a:lnTo>
                        <a:pt x="105" y="62"/>
                      </a:lnTo>
                      <a:lnTo>
                        <a:pt x="101" y="64"/>
                      </a:lnTo>
                      <a:lnTo>
                        <a:pt x="98" y="66"/>
                      </a:lnTo>
                      <a:lnTo>
                        <a:pt x="94" y="68"/>
                      </a:lnTo>
                      <a:lnTo>
                        <a:pt x="90" y="71"/>
                      </a:lnTo>
                      <a:lnTo>
                        <a:pt x="86" y="73"/>
                      </a:lnTo>
                      <a:lnTo>
                        <a:pt x="84" y="75"/>
                      </a:lnTo>
                      <a:lnTo>
                        <a:pt x="80" y="77"/>
                      </a:lnTo>
                      <a:lnTo>
                        <a:pt x="78" y="79"/>
                      </a:lnTo>
                      <a:lnTo>
                        <a:pt x="75" y="83"/>
                      </a:lnTo>
                      <a:lnTo>
                        <a:pt x="73" y="85"/>
                      </a:lnTo>
                      <a:lnTo>
                        <a:pt x="69" y="87"/>
                      </a:lnTo>
                      <a:lnTo>
                        <a:pt x="67" y="89"/>
                      </a:lnTo>
                      <a:lnTo>
                        <a:pt x="65" y="91"/>
                      </a:lnTo>
                      <a:lnTo>
                        <a:pt x="63" y="93"/>
                      </a:lnTo>
                      <a:lnTo>
                        <a:pt x="61" y="94"/>
                      </a:lnTo>
                      <a:lnTo>
                        <a:pt x="59" y="96"/>
                      </a:lnTo>
                      <a:lnTo>
                        <a:pt x="57" y="96"/>
                      </a:lnTo>
                      <a:lnTo>
                        <a:pt x="55" y="98"/>
                      </a:lnTo>
                      <a:lnTo>
                        <a:pt x="55" y="100"/>
                      </a:lnTo>
                      <a:lnTo>
                        <a:pt x="54" y="102"/>
                      </a:lnTo>
                      <a:lnTo>
                        <a:pt x="52" y="104"/>
                      </a:lnTo>
                      <a:lnTo>
                        <a:pt x="50" y="104"/>
                      </a:lnTo>
                      <a:lnTo>
                        <a:pt x="48" y="106"/>
                      </a:lnTo>
                      <a:lnTo>
                        <a:pt x="46" y="108"/>
                      </a:lnTo>
                      <a:lnTo>
                        <a:pt x="44" y="108"/>
                      </a:lnTo>
                      <a:lnTo>
                        <a:pt x="44" y="110"/>
                      </a:lnTo>
                      <a:lnTo>
                        <a:pt x="42" y="110"/>
                      </a:lnTo>
                      <a:lnTo>
                        <a:pt x="40" y="112"/>
                      </a:lnTo>
                      <a:lnTo>
                        <a:pt x="38" y="114"/>
                      </a:lnTo>
                      <a:lnTo>
                        <a:pt x="36" y="114"/>
                      </a:lnTo>
                      <a:lnTo>
                        <a:pt x="34" y="116"/>
                      </a:lnTo>
                      <a:lnTo>
                        <a:pt x="32" y="116"/>
                      </a:lnTo>
                      <a:lnTo>
                        <a:pt x="30" y="118"/>
                      </a:lnTo>
                      <a:lnTo>
                        <a:pt x="29" y="118"/>
                      </a:lnTo>
                      <a:lnTo>
                        <a:pt x="29" y="119"/>
                      </a:lnTo>
                      <a:lnTo>
                        <a:pt x="27" y="119"/>
                      </a:lnTo>
                      <a:lnTo>
                        <a:pt x="25" y="119"/>
                      </a:lnTo>
                      <a:lnTo>
                        <a:pt x="25" y="121"/>
                      </a:lnTo>
                      <a:lnTo>
                        <a:pt x="23" y="121"/>
                      </a:lnTo>
                      <a:lnTo>
                        <a:pt x="21" y="123"/>
                      </a:lnTo>
                      <a:lnTo>
                        <a:pt x="19" y="123"/>
                      </a:lnTo>
                      <a:lnTo>
                        <a:pt x="17" y="125"/>
                      </a:lnTo>
                      <a:lnTo>
                        <a:pt x="15" y="127"/>
                      </a:lnTo>
                      <a:lnTo>
                        <a:pt x="13" y="127"/>
                      </a:lnTo>
                      <a:lnTo>
                        <a:pt x="13" y="129"/>
                      </a:lnTo>
                      <a:lnTo>
                        <a:pt x="11" y="129"/>
                      </a:lnTo>
                      <a:lnTo>
                        <a:pt x="11" y="131"/>
                      </a:lnTo>
                      <a:lnTo>
                        <a:pt x="9" y="131"/>
                      </a:lnTo>
                      <a:lnTo>
                        <a:pt x="7" y="133"/>
                      </a:lnTo>
                      <a:lnTo>
                        <a:pt x="6" y="135"/>
                      </a:lnTo>
                      <a:lnTo>
                        <a:pt x="6" y="137"/>
                      </a:lnTo>
                      <a:lnTo>
                        <a:pt x="4" y="139"/>
                      </a:lnTo>
                      <a:lnTo>
                        <a:pt x="4" y="141"/>
                      </a:lnTo>
                      <a:lnTo>
                        <a:pt x="2" y="141"/>
                      </a:lnTo>
                      <a:lnTo>
                        <a:pt x="2" y="142"/>
                      </a:lnTo>
                      <a:lnTo>
                        <a:pt x="2" y="144"/>
                      </a:lnTo>
                      <a:lnTo>
                        <a:pt x="0" y="146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0" y="156"/>
                      </a:lnTo>
                      <a:lnTo>
                        <a:pt x="2" y="158"/>
                      </a:lnTo>
                      <a:lnTo>
                        <a:pt x="2" y="160"/>
                      </a:lnTo>
                      <a:lnTo>
                        <a:pt x="2" y="162"/>
                      </a:lnTo>
                      <a:lnTo>
                        <a:pt x="2" y="164"/>
                      </a:lnTo>
                      <a:lnTo>
                        <a:pt x="4" y="166"/>
                      </a:lnTo>
                      <a:lnTo>
                        <a:pt x="4" y="167"/>
                      </a:lnTo>
                      <a:lnTo>
                        <a:pt x="4" y="169"/>
                      </a:lnTo>
                      <a:lnTo>
                        <a:pt x="6" y="171"/>
                      </a:lnTo>
                      <a:lnTo>
                        <a:pt x="6" y="173"/>
                      </a:lnTo>
                      <a:lnTo>
                        <a:pt x="6" y="175"/>
                      </a:lnTo>
                      <a:lnTo>
                        <a:pt x="7" y="179"/>
                      </a:lnTo>
                      <a:lnTo>
                        <a:pt x="7" y="181"/>
                      </a:lnTo>
                      <a:lnTo>
                        <a:pt x="7" y="183"/>
                      </a:lnTo>
                      <a:lnTo>
                        <a:pt x="9" y="185"/>
                      </a:lnTo>
                      <a:lnTo>
                        <a:pt x="9" y="187"/>
                      </a:lnTo>
                      <a:lnTo>
                        <a:pt x="9" y="190"/>
                      </a:lnTo>
                      <a:lnTo>
                        <a:pt x="11" y="192"/>
                      </a:lnTo>
                      <a:lnTo>
                        <a:pt x="11" y="194"/>
                      </a:lnTo>
                      <a:lnTo>
                        <a:pt x="11" y="196"/>
                      </a:lnTo>
                      <a:lnTo>
                        <a:pt x="11" y="200"/>
                      </a:lnTo>
                      <a:lnTo>
                        <a:pt x="13" y="202"/>
                      </a:lnTo>
                      <a:lnTo>
                        <a:pt x="13" y="204"/>
                      </a:lnTo>
                      <a:lnTo>
                        <a:pt x="13" y="208"/>
                      </a:lnTo>
                      <a:lnTo>
                        <a:pt x="13" y="210"/>
                      </a:lnTo>
                      <a:lnTo>
                        <a:pt x="13" y="214"/>
                      </a:lnTo>
                      <a:lnTo>
                        <a:pt x="15" y="215"/>
                      </a:lnTo>
                      <a:lnTo>
                        <a:pt x="15" y="217"/>
                      </a:lnTo>
                      <a:lnTo>
                        <a:pt x="15" y="221"/>
                      </a:lnTo>
                      <a:lnTo>
                        <a:pt x="15" y="223"/>
                      </a:lnTo>
                      <a:lnTo>
                        <a:pt x="15" y="227"/>
                      </a:lnTo>
                      <a:lnTo>
                        <a:pt x="17" y="229"/>
                      </a:lnTo>
                      <a:lnTo>
                        <a:pt x="17" y="233"/>
                      </a:lnTo>
                      <a:lnTo>
                        <a:pt x="17" y="235"/>
                      </a:lnTo>
                      <a:lnTo>
                        <a:pt x="17" y="238"/>
                      </a:lnTo>
                      <a:lnTo>
                        <a:pt x="17" y="240"/>
                      </a:lnTo>
                      <a:lnTo>
                        <a:pt x="17" y="244"/>
                      </a:lnTo>
                      <a:lnTo>
                        <a:pt x="19" y="248"/>
                      </a:lnTo>
                      <a:lnTo>
                        <a:pt x="19" y="252"/>
                      </a:lnTo>
                      <a:lnTo>
                        <a:pt x="19" y="256"/>
                      </a:lnTo>
                      <a:lnTo>
                        <a:pt x="21" y="260"/>
                      </a:lnTo>
                      <a:lnTo>
                        <a:pt x="23" y="265"/>
                      </a:lnTo>
                      <a:lnTo>
                        <a:pt x="23" y="271"/>
                      </a:lnTo>
                      <a:lnTo>
                        <a:pt x="25" y="277"/>
                      </a:lnTo>
                      <a:lnTo>
                        <a:pt x="27" y="283"/>
                      </a:lnTo>
                      <a:lnTo>
                        <a:pt x="29" y="288"/>
                      </a:lnTo>
                      <a:lnTo>
                        <a:pt x="32" y="296"/>
                      </a:lnTo>
                      <a:lnTo>
                        <a:pt x="34" y="302"/>
                      </a:lnTo>
                      <a:lnTo>
                        <a:pt x="36" y="310"/>
                      </a:lnTo>
                      <a:lnTo>
                        <a:pt x="40" y="317"/>
                      </a:lnTo>
                      <a:lnTo>
                        <a:pt x="42" y="325"/>
                      </a:lnTo>
                      <a:lnTo>
                        <a:pt x="46" y="333"/>
                      </a:lnTo>
                      <a:lnTo>
                        <a:pt x="50" y="340"/>
                      </a:lnTo>
                      <a:lnTo>
                        <a:pt x="54" y="348"/>
                      </a:lnTo>
                      <a:lnTo>
                        <a:pt x="55" y="356"/>
                      </a:lnTo>
                      <a:lnTo>
                        <a:pt x="59" y="365"/>
                      </a:lnTo>
                      <a:lnTo>
                        <a:pt x="63" y="373"/>
                      </a:lnTo>
                      <a:lnTo>
                        <a:pt x="69" y="381"/>
                      </a:lnTo>
                      <a:lnTo>
                        <a:pt x="73" y="388"/>
                      </a:lnTo>
                      <a:lnTo>
                        <a:pt x="77" y="396"/>
                      </a:lnTo>
                      <a:lnTo>
                        <a:pt x="80" y="406"/>
                      </a:lnTo>
                      <a:lnTo>
                        <a:pt x="86" y="413"/>
                      </a:lnTo>
                      <a:lnTo>
                        <a:pt x="90" y="421"/>
                      </a:lnTo>
                      <a:lnTo>
                        <a:pt x="96" y="429"/>
                      </a:lnTo>
                      <a:lnTo>
                        <a:pt x="100" y="434"/>
                      </a:lnTo>
                      <a:lnTo>
                        <a:pt x="105" y="442"/>
                      </a:lnTo>
                      <a:lnTo>
                        <a:pt x="109" y="450"/>
                      </a:lnTo>
                      <a:lnTo>
                        <a:pt x="115" y="455"/>
                      </a:lnTo>
                      <a:lnTo>
                        <a:pt x="121" y="463"/>
                      </a:lnTo>
                      <a:lnTo>
                        <a:pt x="126" y="469"/>
                      </a:lnTo>
                      <a:lnTo>
                        <a:pt x="132" y="475"/>
                      </a:lnTo>
                      <a:lnTo>
                        <a:pt x="138" y="482"/>
                      </a:lnTo>
                      <a:lnTo>
                        <a:pt x="146" y="490"/>
                      </a:lnTo>
                      <a:lnTo>
                        <a:pt x="153" y="498"/>
                      </a:lnTo>
                      <a:lnTo>
                        <a:pt x="161" y="505"/>
                      </a:lnTo>
                      <a:lnTo>
                        <a:pt x="169" y="513"/>
                      </a:lnTo>
                      <a:lnTo>
                        <a:pt x="176" y="521"/>
                      </a:lnTo>
                      <a:lnTo>
                        <a:pt x="184" y="528"/>
                      </a:lnTo>
                      <a:lnTo>
                        <a:pt x="194" y="536"/>
                      </a:lnTo>
                      <a:lnTo>
                        <a:pt x="201" y="544"/>
                      </a:lnTo>
                      <a:lnTo>
                        <a:pt x="211" y="553"/>
                      </a:lnTo>
                      <a:lnTo>
                        <a:pt x="219" y="561"/>
                      </a:lnTo>
                      <a:lnTo>
                        <a:pt x="228" y="569"/>
                      </a:lnTo>
                      <a:lnTo>
                        <a:pt x="238" y="576"/>
                      </a:lnTo>
                      <a:lnTo>
                        <a:pt x="245" y="584"/>
                      </a:lnTo>
                      <a:lnTo>
                        <a:pt x="255" y="592"/>
                      </a:lnTo>
                      <a:lnTo>
                        <a:pt x="263" y="598"/>
                      </a:lnTo>
                      <a:lnTo>
                        <a:pt x="272" y="605"/>
                      </a:lnTo>
                      <a:lnTo>
                        <a:pt x="280" y="611"/>
                      </a:lnTo>
                      <a:lnTo>
                        <a:pt x="288" y="619"/>
                      </a:lnTo>
                      <a:lnTo>
                        <a:pt x="297" y="624"/>
                      </a:lnTo>
                      <a:lnTo>
                        <a:pt x="303" y="630"/>
                      </a:lnTo>
                      <a:lnTo>
                        <a:pt x="311" y="636"/>
                      </a:lnTo>
                      <a:lnTo>
                        <a:pt x="318" y="640"/>
                      </a:lnTo>
                      <a:lnTo>
                        <a:pt x="324" y="644"/>
                      </a:lnTo>
                      <a:lnTo>
                        <a:pt x="330" y="647"/>
                      </a:lnTo>
                      <a:lnTo>
                        <a:pt x="336" y="651"/>
                      </a:lnTo>
                      <a:lnTo>
                        <a:pt x="341" y="653"/>
                      </a:lnTo>
                      <a:lnTo>
                        <a:pt x="345" y="655"/>
                      </a:lnTo>
                      <a:lnTo>
                        <a:pt x="349" y="657"/>
                      </a:lnTo>
                      <a:lnTo>
                        <a:pt x="353" y="659"/>
                      </a:lnTo>
                      <a:lnTo>
                        <a:pt x="357" y="659"/>
                      </a:lnTo>
                      <a:lnTo>
                        <a:pt x="361" y="659"/>
                      </a:lnTo>
                      <a:lnTo>
                        <a:pt x="362" y="659"/>
                      </a:lnTo>
                      <a:lnTo>
                        <a:pt x="366" y="659"/>
                      </a:lnTo>
                      <a:lnTo>
                        <a:pt x="370" y="659"/>
                      </a:lnTo>
                      <a:lnTo>
                        <a:pt x="374" y="659"/>
                      </a:lnTo>
                      <a:lnTo>
                        <a:pt x="380" y="659"/>
                      </a:lnTo>
                      <a:lnTo>
                        <a:pt x="384" y="659"/>
                      </a:lnTo>
                      <a:lnTo>
                        <a:pt x="387" y="657"/>
                      </a:lnTo>
                      <a:lnTo>
                        <a:pt x="391" y="657"/>
                      </a:lnTo>
                      <a:lnTo>
                        <a:pt x="397" y="657"/>
                      </a:lnTo>
                      <a:lnTo>
                        <a:pt x="401" y="655"/>
                      </a:lnTo>
                      <a:lnTo>
                        <a:pt x="405" y="655"/>
                      </a:lnTo>
                      <a:lnTo>
                        <a:pt x="410" y="653"/>
                      </a:lnTo>
                      <a:lnTo>
                        <a:pt x="414" y="653"/>
                      </a:lnTo>
                      <a:lnTo>
                        <a:pt x="420" y="651"/>
                      </a:lnTo>
                      <a:lnTo>
                        <a:pt x="424" y="651"/>
                      </a:lnTo>
                      <a:lnTo>
                        <a:pt x="428" y="649"/>
                      </a:lnTo>
                      <a:lnTo>
                        <a:pt x="433" y="647"/>
                      </a:lnTo>
                      <a:lnTo>
                        <a:pt x="437" y="647"/>
                      </a:lnTo>
                      <a:lnTo>
                        <a:pt x="441" y="646"/>
                      </a:lnTo>
                      <a:lnTo>
                        <a:pt x="447" y="644"/>
                      </a:lnTo>
                      <a:lnTo>
                        <a:pt x="451" y="644"/>
                      </a:lnTo>
                      <a:lnTo>
                        <a:pt x="455" y="642"/>
                      </a:lnTo>
                      <a:lnTo>
                        <a:pt x="458" y="640"/>
                      </a:lnTo>
                      <a:lnTo>
                        <a:pt x="462" y="638"/>
                      </a:lnTo>
                      <a:lnTo>
                        <a:pt x="466" y="636"/>
                      </a:lnTo>
                      <a:lnTo>
                        <a:pt x="470" y="634"/>
                      </a:lnTo>
                      <a:lnTo>
                        <a:pt x="474" y="632"/>
                      </a:lnTo>
                      <a:lnTo>
                        <a:pt x="478" y="632"/>
                      </a:lnTo>
                      <a:lnTo>
                        <a:pt x="479" y="630"/>
                      </a:lnTo>
                      <a:lnTo>
                        <a:pt x="483" y="628"/>
                      </a:lnTo>
                      <a:lnTo>
                        <a:pt x="487" y="626"/>
                      </a:lnTo>
                      <a:lnTo>
                        <a:pt x="489" y="624"/>
                      </a:lnTo>
                      <a:lnTo>
                        <a:pt x="493" y="622"/>
                      </a:lnTo>
                      <a:lnTo>
                        <a:pt x="495" y="619"/>
                      </a:lnTo>
                      <a:lnTo>
                        <a:pt x="499" y="617"/>
                      </a:lnTo>
                      <a:lnTo>
                        <a:pt x="503" y="615"/>
                      </a:lnTo>
                      <a:lnTo>
                        <a:pt x="506" y="613"/>
                      </a:lnTo>
                      <a:lnTo>
                        <a:pt x="510" y="609"/>
                      </a:lnTo>
                      <a:lnTo>
                        <a:pt x="514" y="607"/>
                      </a:lnTo>
                      <a:lnTo>
                        <a:pt x="518" y="603"/>
                      </a:lnTo>
                      <a:lnTo>
                        <a:pt x="522" y="601"/>
                      </a:lnTo>
                      <a:lnTo>
                        <a:pt x="526" y="598"/>
                      </a:lnTo>
                      <a:lnTo>
                        <a:pt x="529" y="596"/>
                      </a:lnTo>
                      <a:lnTo>
                        <a:pt x="535" y="592"/>
                      </a:lnTo>
                      <a:lnTo>
                        <a:pt x="539" y="590"/>
                      </a:lnTo>
                      <a:lnTo>
                        <a:pt x="543" y="586"/>
                      </a:lnTo>
                      <a:lnTo>
                        <a:pt x="547" y="584"/>
                      </a:lnTo>
                      <a:lnTo>
                        <a:pt x="550" y="582"/>
                      </a:lnTo>
                      <a:lnTo>
                        <a:pt x="556" y="578"/>
                      </a:lnTo>
                      <a:lnTo>
                        <a:pt x="560" y="576"/>
                      </a:lnTo>
                      <a:lnTo>
                        <a:pt x="564" y="573"/>
                      </a:lnTo>
                      <a:lnTo>
                        <a:pt x="568" y="571"/>
                      </a:lnTo>
                      <a:lnTo>
                        <a:pt x="574" y="569"/>
                      </a:lnTo>
                      <a:lnTo>
                        <a:pt x="577" y="567"/>
                      </a:lnTo>
                      <a:lnTo>
                        <a:pt x="581" y="565"/>
                      </a:lnTo>
                      <a:lnTo>
                        <a:pt x="585" y="563"/>
                      </a:lnTo>
                      <a:lnTo>
                        <a:pt x="589" y="561"/>
                      </a:lnTo>
                      <a:lnTo>
                        <a:pt x="593" y="559"/>
                      </a:lnTo>
                      <a:lnTo>
                        <a:pt x="598" y="557"/>
                      </a:lnTo>
                      <a:lnTo>
                        <a:pt x="602" y="557"/>
                      </a:lnTo>
                      <a:lnTo>
                        <a:pt x="606" y="555"/>
                      </a:lnTo>
                      <a:lnTo>
                        <a:pt x="608" y="555"/>
                      </a:lnTo>
                      <a:lnTo>
                        <a:pt x="612" y="553"/>
                      </a:lnTo>
                      <a:lnTo>
                        <a:pt x="616" y="551"/>
                      </a:lnTo>
                      <a:lnTo>
                        <a:pt x="618" y="548"/>
                      </a:lnTo>
                      <a:lnTo>
                        <a:pt x="620" y="542"/>
                      </a:lnTo>
                      <a:lnTo>
                        <a:pt x="621" y="536"/>
                      </a:lnTo>
                      <a:lnTo>
                        <a:pt x="621" y="530"/>
                      </a:lnTo>
                      <a:lnTo>
                        <a:pt x="621" y="523"/>
                      </a:lnTo>
                      <a:lnTo>
                        <a:pt x="623" y="513"/>
                      </a:lnTo>
                      <a:lnTo>
                        <a:pt x="621" y="503"/>
                      </a:lnTo>
                      <a:lnTo>
                        <a:pt x="621" y="494"/>
                      </a:lnTo>
                      <a:lnTo>
                        <a:pt x="620" y="482"/>
                      </a:lnTo>
                      <a:lnTo>
                        <a:pt x="620" y="471"/>
                      </a:lnTo>
                      <a:lnTo>
                        <a:pt x="618" y="459"/>
                      </a:lnTo>
                      <a:lnTo>
                        <a:pt x="616" y="448"/>
                      </a:lnTo>
                      <a:lnTo>
                        <a:pt x="614" y="434"/>
                      </a:lnTo>
                      <a:lnTo>
                        <a:pt x="610" y="423"/>
                      </a:lnTo>
                      <a:lnTo>
                        <a:pt x="608" y="409"/>
                      </a:lnTo>
                      <a:lnTo>
                        <a:pt x="604" y="396"/>
                      </a:lnTo>
                      <a:lnTo>
                        <a:pt x="602" y="382"/>
                      </a:lnTo>
                      <a:lnTo>
                        <a:pt x="598" y="369"/>
                      </a:lnTo>
                      <a:lnTo>
                        <a:pt x="595" y="358"/>
                      </a:lnTo>
                      <a:lnTo>
                        <a:pt x="591" y="344"/>
                      </a:lnTo>
                      <a:lnTo>
                        <a:pt x="587" y="333"/>
                      </a:lnTo>
                      <a:lnTo>
                        <a:pt x="583" y="319"/>
                      </a:lnTo>
                      <a:lnTo>
                        <a:pt x="579" y="308"/>
                      </a:lnTo>
                      <a:lnTo>
                        <a:pt x="574" y="298"/>
                      </a:lnTo>
                      <a:lnTo>
                        <a:pt x="570" y="286"/>
                      </a:lnTo>
                      <a:lnTo>
                        <a:pt x="566" y="277"/>
                      </a:lnTo>
                      <a:lnTo>
                        <a:pt x="562" y="267"/>
                      </a:lnTo>
                      <a:lnTo>
                        <a:pt x="556" y="260"/>
                      </a:lnTo>
                      <a:lnTo>
                        <a:pt x="552" y="252"/>
                      </a:lnTo>
                      <a:lnTo>
                        <a:pt x="549" y="246"/>
                      </a:lnTo>
                      <a:lnTo>
                        <a:pt x="545" y="238"/>
                      </a:lnTo>
                      <a:lnTo>
                        <a:pt x="541" y="233"/>
                      </a:lnTo>
                      <a:lnTo>
                        <a:pt x="535" y="227"/>
                      </a:lnTo>
                      <a:lnTo>
                        <a:pt x="531" y="221"/>
                      </a:lnTo>
                      <a:lnTo>
                        <a:pt x="527" y="215"/>
                      </a:lnTo>
                      <a:lnTo>
                        <a:pt x="524" y="210"/>
                      </a:lnTo>
                      <a:lnTo>
                        <a:pt x="520" y="204"/>
                      </a:lnTo>
                      <a:lnTo>
                        <a:pt x="516" y="198"/>
                      </a:lnTo>
                      <a:lnTo>
                        <a:pt x="512" y="192"/>
                      </a:lnTo>
                      <a:lnTo>
                        <a:pt x="508" y="187"/>
                      </a:lnTo>
                      <a:lnTo>
                        <a:pt x="504" y="181"/>
                      </a:lnTo>
                      <a:lnTo>
                        <a:pt x="501" y="175"/>
                      </a:lnTo>
                      <a:lnTo>
                        <a:pt x="497" y="169"/>
                      </a:lnTo>
                      <a:lnTo>
                        <a:pt x="493" y="166"/>
                      </a:lnTo>
                      <a:lnTo>
                        <a:pt x="489" y="160"/>
                      </a:lnTo>
                      <a:lnTo>
                        <a:pt x="487" y="154"/>
                      </a:lnTo>
                      <a:lnTo>
                        <a:pt x="483" y="150"/>
                      </a:lnTo>
                      <a:lnTo>
                        <a:pt x="479" y="144"/>
                      </a:lnTo>
                      <a:lnTo>
                        <a:pt x="478" y="141"/>
                      </a:lnTo>
                      <a:lnTo>
                        <a:pt x="474" y="135"/>
                      </a:lnTo>
                      <a:lnTo>
                        <a:pt x="470" y="131"/>
                      </a:lnTo>
                      <a:lnTo>
                        <a:pt x="468" y="127"/>
                      </a:lnTo>
                      <a:lnTo>
                        <a:pt x="464" y="121"/>
                      </a:lnTo>
                      <a:lnTo>
                        <a:pt x="462" y="118"/>
                      </a:lnTo>
                      <a:lnTo>
                        <a:pt x="458" y="114"/>
                      </a:lnTo>
                      <a:lnTo>
                        <a:pt x="456" y="112"/>
                      </a:lnTo>
                      <a:lnTo>
                        <a:pt x="453" y="108"/>
                      </a:lnTo>
                      <a:lnTo>
                        <a:pt x="451" y="104"/>
                      </a:lnTo>
                      <a:lnTo>
                        <a:pt x="449" y="100"/>
                      </a:lnTo>
                      <a:lnTo>
                        <a:pt x="447" y="98"/>
                      </a:lnTo>
                      <a:lnTo>
                        <a:pt x="443" y="96"/>
                      </a:lnTo>
                      <a:lnTo>
                        <a:pt x="441" y="93"/>
                      </a:lnTo>
                      <a:lnTo>
                        <a:pt x="439" y="91"/>
                      </a:lnTo>
                      <a:lnTo>
                        <a:pt x="435" y="89"/>
                      </a:lnTo>
                      <a:lnTo>
                        <a:pt x="433" y="85"/>
                      </a:lnTo>
                      <a:lnTo>
                        <a:pt x="430" y="83"/>
                      </a:lnTo>
                      <a:lnTo>
                        <a:pt x="426" y="79"/>
                      </a:lnTo>
                      <a:lnTo>
                        <a:pt x="422" y="75"/>
                      </a:lnTo>
                      <a:lnTo>
                        <a:pt x="418" y="71"/>
                      </a:lnTo>
                      <a:lnTo>
                        <a:pt x="412" y="70"/>
                      </a:lnTo>
                      <a:lnTo>
                        <a:pt x="408" y="66"/>
                      </a:lnTo>
                      <a:lnTo>
                        <a:pt x="403" y="62"/>
                      </a:lnTo>
                      <a:lnTo>
                        <a:pt x="397" y="58"/>
                      </a:lnTo>
                      <a:lnTo>
                        <a:pt x="393" y="54"/>
                      </a:lnTo>
                      <a:lnTo>
                        <a:pt x="387" y="50"/>
                      </a:lnTo>
                      <a:lnTo>
                        <a:pt x="382" y="46"/>
                      </a:lnTo>
                      <a:lnTo>
                        <a:pt x="378" y="43"/>
                      </a:lnTo>
                      <a:lnTo>
                        <a:pt x="372" y="39"/>
                      </a:lnTo>
                      <a:lnTo>
                        <a:pt x="366" y="35"/>
                      </a:lnTo>
                      <a:lnTo>
                        <a:pt x="361" y="31"/>
                      </a:lnTo>
                      <a:lnTo>
                        <a:pt x="357" y="27"/>
                      </a:lnTo>
                      <a:lnTo>
                        <a:pt x="351" y="23"/>
                      </a:lnTo>
                      <a:lnTo>
                        <a:pt x="347" y="22"/>
                      </a:lnTo>
                      <a:lnTo>
                        <a:pt x="343" y="18"/>
                      </a:lnTo>
                      <a:lnTo>
                        <a:pt x="339" y="16"/>
                      </a:lnTo>
                      <a:lnTo>
                        <a:pt x="336" y="12"/>
                      </a:lnTo>
                      <a:lnTo>
                        <a:pt x="332" y="10"/>
                      </a:lnTo>
                      <a:lnTo>
                        <a:pt x="328" y="8"/>
                      </a:lnTo>
                      <a:lnTo>
                        <a:pt x="326" y="6"/>
                      </a:lnTo>
                      <a:lnTo>
                        <a:pt x="324" y="4"/>
                      </a:lnTo>
                      <a:lnTo>
                        <a:pt x="322" y="4"/>
                      </a:lnTo>
                      <a:lnTo>
                        <a:pt x="320" y="2"/>
                      </a:lnTo>
                      <a:lnTo>
                        <a:pt x="318" y="2"/>
                      </a:lnTo>
                    </a:path>
                  </a:pathLst>
                </a:custGeom>
                <a:noFill/>
                <a:ln w="0" cap="sq">
                  <a:solidFill>
                    <a:srgbClr val="666666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28" name="Freeform 82"/>
                <p:cNvSpPr>
                  <a:spLocks noChangeAspect="1"/>
                </p:cNvSpPr>
                <p:nvPr/>
              </p:nvSpPr>
              <p:spPr bwMode="auto">
                <a:xfrm>
                  <a:off x="1121" y="3267"/>
                  <a:ext cx="154" cy="155"/>
                </a:xfrm>
                <a:custGeom>
                  <a:avLst/>
                  <a:gdLst>
                    <a:gd name="T0" fmla="*/ 2 w 203"/>
                    <a:gd name="T1" fmla="*/ 3 h 221"/>
                    <a:gd name="T2" fmla="*/ 2 w 203"/>
                    <a:gd name="T3" fmla="*/ 3 h 221"/>
                    <a:gd name="T4" fmla="*/ 2 w 203"/>
                    <a:gd name="T5" fmla="*/ 3 h 221"/>
                    <a:gd name="T6" fmla="*/ 2 w 203"/>
                    <a:gd name="T7" fmla="*/ 3 h 221"/>
                    <a:gd name="T8" fmla="*/ 2 w 203"/>
                    <a:gd name="T9" fmla="*/ 2 h 221"/>
                    <a:gd name="T10" fmla="*/ 2 w 203"/>
                    <a:gd name="T11" fmla="*/ 2 h 221"/>
                    <a:gd name="T12" fmla="*/ 2 w 203"/>
                    <a:gd name="T13" fmla="*/ 2 h 221"/>
                    <a:gd name="T14" fmla="*/ 2 w 203"/>
                    <a:gd name="T15" fmla="*/ 1 h 221"/>
                    <a:gd name="T16" fmla="*/ 2 w 203"/>
                    <a:gd name="T17" fmla="*/ 1 h 221"/>
                    <a:gd name="T18" fmla="*/ 2 w 203"/>
                    <a:gd name="T19" fmla="*/ 1 h 221"/>
                    <a:gd name="T20" fmla="*/ 2 w 203"/>
                    <a:gd name="T21" fmla="*/ 1 h 221"/>
                    <a:gd name="T22" fmla="*/ 2 w 203"/>
                    <a:gd name="T23" fmla="*/ 1 h 221"/>
                    <a:gd name="T24" fmla="*/ 2 w 203"/>
                    <a:gd name="T25" fmla="*/ 1 h 221"/>
                    <a:gd name="T26" fmla="*/ 2 w 203"/>
                    <a:gd name="T27" fmla="*/ 1 h 221"/>
                    <a:gd name="T28" fmla="*/ 2 w 203"/>
                    <a:gd name="T29" fmla="*/ 1 h 221"/>
                    <a:gd name="T30" fmla="*/ 2 w 203"/>
                    <a:gd name="T31" fmla="*/ 1 h 221"/>
                    <a:gd name="T32" fmla="*/ 0 w 203"/>
                    <a:gd name="T33" fmla="*/ 1 h 221"/>
                    <a:gd name="T34" fmla="*/ 0 w 203"/>
                    <a:gd name="T35" fmla="*/ 1 h 221"/>
                    <a:gd name="T36" fmla="*/ 5 w 203"/>
                    <a:gd name="T37" fmla="*/ 1 h 221"/>
                    <a:gd name="T38" fmla="*/ 5 w 203"/>
                    <a:gd name="T39" fmla="*/ 1 h 221"/>
                    <a:gd name="T40" fmla="*/ 5 w 203"/>
                    <a:gd name="T41" fmla="*/ 1 h 221"/>
                    <a:gd name="T42" fmla="*/ 5 w 203"/>
                    <a:gd name="T43" fmla="*/ 1 h 221"/>
                    <a:gd name="T44" fmla="*/ 6 w 203"/>
                    <a:gd name="T45" fmla="*/ 1 h 221"/>
                    <a:gd name="T46" fmla="*/ 6 w 203"/>
                    <a:gd name="T47" fmla="*/ 1 h 221"/>
                    <a:gd name="T48" fmla="*/ 6 w 203"/>
                    <a:gd name="T49" fmla="*/ 1 h 221"/>
                    <a:gd name="T50" fmla="*/ 6 w 203"/>
                    <a:gd name="T51" fmla="*/ 1 h 221"/>
                    <a:gd name="T52" fmla="*/ 6 w 203"/>
                    <a:gd name="T53" fmla="*/ 1 h 221"/>
                    <a:gd name="T54" fmla="*/ 6 w 203"/>
                    <a:gd name="T55" fmla="*/ 1 h 221"/>
                    <a:gd name="T56" fmla="*/ 6 w 203"/>
                    <a:gd name="T57" fmla="*/ 1 h 221"/>
                    <a:gd name="T58" fmla="*/ 6 w 203"/>
                    <a:gd name="T59" fmla="*/ 1 h 221"/>
                    <a:gd name="T60" fmla="*/ 7 w 203"/>
                    <a:gd name="T61" fmla="*/ 1 h 221"/>
                    <a:gd name="T62" fmla="*/ 8 w 203"/>
                    <a:gd name="T63" fmla="*/ 1 h 221"/>
                    <a:gd name="T64" fmla="*/ 8 w 203"/>
                    <a:gd name="T65" fmla="*/ 1 h 221"/>
                    <a:gd name="T66" fmla="*/ 7 w 203"/>
                    <a:gd name="T67" fmla="*/ 1 h 221"/>
                    <a:gd name="T68" fmla="*/ 6 w 203"/>
                    <a:gd name="T69" fmla="*/ 1 h 221"/>
                    <a:gd name="T70" fmla="*/ 6 w 203"/>
                    <a:gd name="T71" fmla="*/ 1 h 221"/>
                    <a:gd name="T72" fmla="*/ 6 w 203"/>
                    <a:gd name="T73" fmla="*/ 2 h 221"/>
                    <a:gd name="T74" fmla="*/ 6 w 203"/>
                    <a:gd name="T75" fmla="*/ 2 h 221"/>
                    <a:gd name="T76" fmla="*/ 5 w 203"/>
                    <a:gd name="T77" fmla="*/ 2 h 221"/>
                    <a:gd name="T78" fmla="*/ 5 w 203"/>
                    <a:gd name="T79" fmla="*/ 3 h 221"/>
                    <a:gd name="T80" fmla="*/ 4 w 203"/>
                    <a:gd name="T81" fmla="*/ 3 h 221"/>
                    <a:gd name="T82" fmla="*/ 3 w 203"/>
                    <a:gd name="T83" fmla="*/ 3 h 221"/>
                    <a:gd name="T84" fmla="*/ 3 w 203"/>
                    <a:gd name="T85" fmla="*/ 3 h 221"/>
                    <a:gd name="T86" fmla="*/ 2 w 203"/>
                    <a:gd name="T87" fmla="*/ 3 h 221"/>
                    <a:gd name="T88" fmla="*/ 2 w 203"/>
                    <a:gd name="T89" fmla="*/ 3 h 221"/>
                    <a:gd name="T90" fmla="*/ 2 w 203"/>
                    <a:gd name="T91" fmla="*/ 3 h 221"/>
                    <a:gd name="T92" fmla="*/ 2 w 203"/>
                    <a:gd name="T93" fmla="*/ 3 h 221"/>
                    <a:gd name="T94" fmla="*/ 2 w 203"/>
                    <a:gd name="T95" fmla="*/ 3 h 221"/>
                    <a:gd name="T96" fmla="*/ 2 w 203"/>
                    <a:gd name="T97" fmla="*/ 3 h 22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03"/>
                    <a:gd name="T148" fmla="*/ 0 h 221"/>
                    <a:gd name="T149" fmla="*/ 203 w 203"/>
                    <a:gd name="T150" fmla="*/ 221 h 22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03" h="221">
                      <a:moveTo>
                        <a:pt x="27" y="215"/>
                      </a:moveTo>
                      <a:lnTo>
                        <a:pt x="27" y="213"/>
                      </a:lnTo>
                      <a:lnTo>
                        <a:pt x="27" y="211"/>
                      </a:lnTo>
                      <a:lnTo>
                        <a:pt x="27" y="209"/>
                      </a:lnTo>
                      <a:lnTo>
                        <a:pt x="27" y="208"/>
                      </a:lnTo>
                      <a:lnTo>
                        <a:pt x="27" y="204"/>
                      </a:lnTo>
                      <a:lnTo>
                        <a:pt x="27" y="200"/>
                      </a:lnTo>
                      <a:lnTo>
                        <a:pt x="27" y="196"/>
                      </a:lnTo>
                      <a:lnTo>
                        <a:pt x="27" y="192"/>
                      </a:lnTo>
                      <a:lnTo>
                        <a:pt x="29" y="188"/>
                      </a:lnTo>
                      <a:lnTo>
                        <a:pt x="29" y="185"/>
                      </a:lnTo>
                      <a:lnTo>
                        <a:pt x="29" y="179"/>
                      </a:lnTo>
                      <a:lnTo>
                        <a:pt x="29" y="175"/>
                      </a:lnTo>
                      <a:lnTo>
                        <a:pt x="29" y="169"/>
                      </a:lnTo>
                      <a:lnTo>
                        <a:pt x="29" y="163"/>
                      </a:lnTo>
                      <a:lnTo>
                        <a:pt x="29" y="158"/>
                      </a:lnTo>
                      <a:lnTo>
                        <a:pt x="29" y="152"/>
                      </a:lnTo>
                      <a:lnTo>
                        <a:pt x="29" y="146"/>
                      </a:lnTo>
                      <a:lnTo>
                        <a:pt x="29" y="140"/>
                      </a:lnTo>
                      <a:lnTo>
                        <a:pt x="27" y="135"/>
                      </a:lnTo>
                      <a:lnTo>
                        <a:pt x="27" y="129"/>
                      </a:lnTo>
                      <a:lnTo>
                        <a:pt x="27" y="123"/>
                      </a:lnTo>
                      <a:lnTo>
                        <a:pt x="27" y="117"/>
                      </a:lnTo>
                      <a:lnTo>
                        <a:pt x="25" y="110"/>
                      </a:lnTo>
                      <a:lnTo>
                        <a:pt x="25" y="104"/>
                      </a:lnTo>
                      <a:lnTo>
                        <a:pt x="23" y="98"/>
                      </a:lnTo>
                      <a:lnTo>
                        <a:pt x="23" y="92"/>
                      </a:lnTo>
                      <a:lnTo>
                        <a:pt x="21" y="87"/>
                      </a:lnTo>
                      <a:lnTo>
                        <a:pt x="19" y="81"/>
                      </a:lnTo>
                      <a:lnTo>
                        <a:pt x="19" y="75"/>
                      </a:lnTo>
                      <a:lnTo>
                        <a:pt x="17" y="69"/>
                      </a:lnTo>
                      <a:lnTo>
                        <a:pt x="15" y="65"/>
                      </a:lnTo>
                      <a:lnTo>
                        <a:pt x="13" y="60"/>
                      </a:lnTo>
                      <a:lnTo>
                        <a:pt x="13" y="56"/>
                      </a:lnTo>
                      <a:lnTo>
                        <a:pt x="12" y="52"/>
                      </a:lnTo>
                      <a:lnTo>
                        <a:pt x="10" y="48"/>
                      </a:lnTo>
                      <a:lnTo>
                        <a:pt x="10" y="44"/>
                      </a:lnTo>
                      <a:lnTo>
                        <a:pt x="8" y="41"/>
                      </a:lnTo>
                      <a:lnTo>
                        <a:pt x="8" y="37"/>
                      </a:lnTo>
                      <a:lnTo>
                        <a:pt x="6" y="35"/>
                      </a:lnTo>
                      <a:lnTo>
                        <a:pt x="6" y="31"/>
                      </a:lnTo>
                      <a:lnTo>
                        <a:pt x="6" y="27"/>
                      </a:lnTo>
                      <a:lnTo>
                        <a:pt x="4" y="25"/>
                      </a:lnTo>
                      <a:lnTo>
                        <a:pt x="4" y="23"/>
                      </a:lnTo>
                      <a:lnTo>
                        <a:pt x="4" y="19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40" y="64"/>
                      </a:lnTo>
                      <a:lnTo>
                        <a:pt x="142" y="64"/>
                      </a:lnTo>
                      <a:lnTo>
                        <a:pt x="142" y="65"/>
                      </a:lnTo>
                      <a:lnTo>
                        <a:pt x="142" y="67"/>
                      </a:lnTo>
                      <a:lnTo>
                        <a:pt x="144" y="67"/>
                      </a:lnTo>
                      <a:lnTo>
                        <a:pt x="144" y="69"/>
                      </a:lnTo>
                      <a:lnTo>
                        <a:pt x="146" y="71"/>
                      </a:lnTo>
                      <a:lnTo>
                        <a:pt x="146" y="73"/>
                      </a:lnTo>
                      <a:lnTo>
                        <a:pt x="148" y="73"/>
                      </a:lnTo>
                      <a:lnTo>
                        <a:pt x="148" y="75"/>
                      </a:lnTo>
                      <a:lnTo>
                        <a:pt x="150" y="77"/>
                      </a:lnTo>
                      <a:lnTo>
                        <a:pt x="152" y="79"/>
                      </a:lnTo>
                      <a:lnTo>
                        <a:pt x="152" y="81"/>
                      </a:lnTo>
                      <a:lnTo>
                        <a:pt x="154" y="81"/>
                      </a:lnTo>
                      <a:lnTo>
                        <a:pt x="154" y="83"/>
                      </a:lnTo>
                      <a:lnTo>
                        <a:pt x="155" y="85"/>
                      </a:lnTo>
                      <a:lnTo>
                        <a:pt x="157" y="87"/>
                      </a:lnTo>
                      <a:lnTo>
                        <a:pt x="159" y="87"/>
                      </a:lnTo>
                      <a:lnTo>
                        <a:pt x="159" y="89"/>
                      </a:lnTo>
                      <a:lnTo>
                        <a:pt x="161" y="89"/>
                      </a:lnTo>
                      <a:lnTo>
                        <a:pt x="163" y="90"/>
                      </a:lnTo>
                      <a:lnTo>
                        <a:pt x="165" y="90"/>
                      </a:lnTo>
                      <a:lnTo>
                        <a:pt x="167" y="92"/>
                      </a:lnTo>
                      <a:lnTo>
                        <a:pt x="169" y="92"/>
                      </a:lnTo>
                      <a:lnTo>
                        <a:pt x="171" y="94"/>
                      </a:lnTo>
                      <a:lnTo>
                        <a:pt x="173" y="94"/>
                      </a:lnTo>
                      <a:lnTo>
                        <a:pt x="175" y="94"/>
                      </a:lnTo>
                      <a:lnTo>
                        <a:pt x="177" y="96"/>
                      </a:lnTo>
                      <a:lnTo>
                        <a:pt x="178" y="96"/>
                      </a:lnTo>
                      <a:lnTo>
                        <a:pt x="180" y="96"/>
                      </a:lnTo>
                      <a:lnTo>
                        <a:pt x="182" y="96"/>
                      </a:lnTo>
                      <a:lnTo>
                        <a:pt x="184" y="96"/>
                      </a:lnTo>
                      <a:lnTo>
                        <a:pt x="186" y="96"/>
                      </a:lnTo>
                      <a:lnTo>
                        <a:pt x="188" y="96"/>
                      </a:lnTo>
                      <a:lnTo>
                        <a:pt x="190" y="96"/>
                      </a:lnTo>
                      <a:lnTo>
                        <a:pt x="192" y="96"/>
                      </a:lnTo>
                      <a:lnTo>
                        <a:pt x="194" y="96"/>
                      </a:lnTo>
                      <a:lnTo>
                        <a:pt x="196" y="96"/>
                      </a:lnTo>
                      <a:lnTo>
                        <a:pt x="198" y="96"/>
                      </a:lnTo>
                      <a:lnTo>
                        <a:pt x="198" y="94"/>
                      </a:lnTo>
                      <a:lnTo>
                        <a:pt x="200" y="94"/>
                      </a:lnTo>
                      <a:lnTo>
                        <a:pt x="202" y="94"/>
                      </a:lnTo>
                      <a:lnTo>
                        <a:pt x="203" y="94"/>
                      </a:lnTo>
                      <a:lnTo>
                        <a:pt x="202" y="96"/>
                      </a:lnTo>
                      <a:lnTo>
                        <a:pt x="200" y="96"/>
                      </a:lnTo>
                      <a:lnTo>
                        <a:pt x="200" y="98"/>
                      </a:lnTo>
                      <a:lnTo>
                        <a:pt x="198" y="100"/>
                      </a:lnTo>
                      <a:lnTo>
                        <a:pt x="196" y="102"/>
                      </a:lnTo>
                      <a:lnTo>
                        <a:pt x="194" y="104"/>
                      </a:lnTo>
                      <a:lnTo>
                        <a:pt x="190" y="106"/>
                      </a:lnTo>
                      <a:lnTo>
                        <a:pt x="188" y="108"/>
                      </a:lnTo>
                      <a:lnTo>
                        <a:pt x="184" y="110"/>
                      </a:lnTo>
                      <a:lnTo>
                        <a:pt x="180" y="113"/>
                      </a:lnTo>
                      <a:lnTo>
                        <a:pt x="177" y="117"/>
                      </a:lnTo>
                      <a:lnTo>
                        <a:pt x="173" y="121"/>
                      </a:lnTo>
                      <a:lnTo>
                        <a:pt x="169" y="125"/>
                      </a:lnTo>
                      <a:lnTo>
                        <a:pt x="163" y="129"/>
                      </a:lnTo>
                      <a:lnTo>
                        <a:pt x="157" y="133"/>
                      </a:lnTo>
                      <a:lnTo>
                        <a:pt x="152" y="138"/>
                      </a:lnTo>
                      <a:lnTo>
                        <a:pt x="146" y="144"/>
                      </a:lnTo>
                      <a:lnTo>
                        <a:pt x="138" y="148"/>
                      </a:lnTo>
                      <a:lnTo>
                        <a:pt x="132" y="154"/>
                      </a:lnTo>
                      <a:lnTo>
                        <a:pt x="127" y="160"/>
                      </a:lnTo>
                      <a:lnTo>
                        <a:pt x="121" y="163"/>
                      </a:lnTo>
                      <a:lnTo>
                        <a:pt x="115" y="169"/>
                      </a:lnTo>
                      <a:lnTo>
                        <a:pt x="109" y="173"/>
                      </a:lnTo>
                      <a:lnTo>
                        <a:pt x="104" y="177"/>
                      </a:lnTo>
                      <a:lnTo>
                        <a:pt x="98" y="181"/>
                      </a:lnTo>
                      <a:lnTo>
                        <a:pt x="92" y="186"/>
                      </a:lnTo>
                      <a:lnTo>
                        <a:pt x="88" y="190"/>
                      </a:lnTo>
                      <a:lnTo>
                        <a:pt x="83" y="192"/>
                      </a:lnTo>
                      <a:lnTo>
                        <a:pt x="79" y="196"/>
                      </a:lnTo>
                      <a:lnTo>
                        <a:pt x="75" y="200"/>
                      </a:lnTo>
                      <a:lnTo>
                        <a:pt x="69" y="202"/>
                      </a:lnTo>
                      <a:lnTo>
                        <a:pt x="65" y="206"/>
                      </a:lnTo>
                      <a:lnTo>
                        <a:pt x="61" y="208"/>
                      </a:lnTo>
                      <a:lnTo>
                        <a:pt x="58" y="209"/>
                      </a:lnTo>
                      <a:lnTo>
                        <a:pt x="56" y="211"/>
                      </a:lnTo>
                      <a:lnTo>
                        <a:pt x="52" y="213"/>
                      </a:lnTo>
                      <a:lnTo>
                        <a:pt x="48" y="215"/>
                      </a:lnTo>
                      <a:lnTo>
                        <a:pt x="46" y="217"/>
                      </a:lnTo>
                      <a:lnTo>
                        <a:pt x="42" y="219"/>
                      </a:lnTo>
                      <a:lnTo>
                        <a:pt x="40" y="219"/>
                      </a:lnTo>
                      <a:lnTo>
                        <a:pt x="38" y="219"/>
                      </a:lnTo>
                      <a:lnTo>
                        <a:pt x="36" y="221"/>
                      </a:lnTo>
                      <a:lnTo>
                        <a:pt x="35" y="221"/>
                      </a:lnTo>
                      <a:lnTo>
                        <a:pt x="33" y="221"/>
                      </a:lnTo>
                      <a:lnTo>
                        <a:pt x="31" y="219"/>
                      </a:lnTo>
                      <a:lnTo>
                        <a:pt x="29" y="219"/>
                      </a:lnTo>
                      <a:lnTo>
                        <a:pt x="29" y="217"/>
                      </a:lnTo>
                      <a:lnTo>
                        <a:pt x="27" y="217"/>
                      </a:lnTo>
                      <a:lnTo>
                        <a:pt x="27" y="215"/>
                      </a:lnTo>
                      <a:close/>
                    </a:path>
                  </a:pathLst>
                </a:custGeom>
                <a:solidFill>
                  <a:srgbClr val="C46D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29" name="Freeform 83"/>
                <p:cNvSpPr>
                  <a:spLocks noChangeAspect="1"/>
                </p:cNvSpPr>
                <p:nvPr/>
              </p:nvSpPr>
              <p:spPr bwMode="auto">
                <a:xfrm>
                  <a:off x="1121" y="3267"/>
                  <a:ext cx="121" cy="152"/>
                </a:xfrm>
                <a:custGeom>
                  <a:avLst/>
                  <a:gdLst>
                    <a:gd name="T0" fmla="*/ 4 w 159"/>
                    <a:gd name="T1" fmla="*/ 2 h 217"/>
                    <a:gd name="T2" fmla="*/ 4 w 159"/>
                    <a:gd name="T3" fmla="*/ 2 h 217"/>
                    <a:gd name="T4" fmla="*/ 4 w 159"/>
                    <a:gd name="T5" fmla="*/ 2 h 217"/>
                    <a:gd name="T6" fmla="*/ 4 w 159"/>
                    <a:gd name="T7" fmla="*/ 2 h 217"/>
                    <a:gd name="T8" fmla="*/ 3 w 159"/>
                    <a:gd name="T9" fmla="*/ 2 h 217"/>
                    <a:gd name="T10" fmla="*/ 3 w 159"/>
                    <a:gd name="T11" fmla="*/ 2 h 217"/>
                    <a:gd name="T12" fmla="*/ 3 w 159"/>
                    <a:gd name="T13" fmla="*/ 2 h 217"/>
                    <a:gd name="T14" fmla="*/ 3 w 159"/>
                    <a:gd name="T15" fmla="*/ 2 h 217"/>
                    <a:gd name="T16" fmla="*/ 3 w 159"/>
                    <a:gd name="T17" fmla="*/ 1 h 217"/>
                    <a:gd name="T18" fmla="*/ 3 w 159"/>
                    <a:gd name="T19" fmla="*/ 1 h 217"/>
                    <a:gd name="T20" fmla="*/ 3 w 159"/>
                    <a:gd name="T21" fmla="*/ 1 h 217"/>
                    <a:gd name="T22" fmla="*/ 2 w 159"/>
                    <a:gd name="T23" fmla="*/ 1 h 217"/>
                    <a:gd name="T24" fmla="*/ 2 w 159"/>
                    <a:gd name="T25" fmla="*/ 1 h 217"/>
                    <a:gd name="T26" fmla="*/ 3 w 159"/>
                    <a:gd name="T27" fmla="*/ 1 h 217"/>
                    <a:gd name="T28" fmla="*/ 3 w 159"/>
                    <a:gd name="T29" fmla="*/ 2 h 217"/>
                    <a:gd name="T30" fmla="*/ 3 w 159"/>
                    <a:gd name="T31" fmla="*/ 2 h 217"/>
                    <a:gd name="T32" fmla="*/ 3 w 159"/>
                    <a:gd name="T33" fmla="*/ 2 h 217"/>
                    <a:gd name="T34" fmla="*/ 3 w 159"/>
                    <a:gd name="T35" fmla="*/ 2 h 217"/>
                    <a:gd name="T36" fmla="*/ 4 w 159"/>
                    <a:gd name="T37" fmla="*/ 3 h 217"/>
                    <a:gd name="T38" fmla="*/ 4 w 159"/>
                    <a:gd name="T39" fmla="*/ 3 h 217"/>
                    <a:gd name="T40" fmla="*/ 4 w 159"/>
                    <a:gd name="T41" fmla="*/ 3 h 217"/>
                    <a:gd name="T42" fmla="*/ 3 w 159"/>
                    <a:gd name="T43" fmla="*/ 3 h 217"/>
                    <a:gd name="T44" fmla="*/ 3 w 159"/>
                    <a:gd name="T45" fmla="*/ 3 h 217"/>
                    <a:gd name="T46" fmla="*/ 2 w 159"/>
                    <a:gd name="T47" fmla="*/ 3 h 217"/>
                    <a:gd name="T48" fmla="*/ 2 w 159"/>
                    <a:gd name="T49" fmla="*/ 3 h 217"/>
                    <a:gd name="T50" fmla="*/ 2 w 159"/>
                    <a:gd name="T51" fmla="*/ 3 h 217"/>
                    <a:gd name="T52" fmla="*/ 2 w 159"/>
                    <a:gd name="T53" fmla="*/ 3 h 217"/>
                    <a:gd name="T54" fmla="*/ 2 w 159"/>
                    <a:gd name="T55" fmla="*/ 3 h 217"/>
                    <a:gd name="T56" fmla="*/ 2 w 159"/>
                    <a:gd name="T57" fmla="*/ 3 h 217"/>
                    <a:gd name="T58" fmla="*/ 2 w 159"/>
                    <a:gd name="T59" fmla="*/ 3 h 217"/>
                    <a:gd name="T60" fmla="*/ 2 w 159"/>
                    <a:gd name="T61" fmla="*/ 3 h 217"/>
                    <a:gd name="T62" fmla="*/ 2 w 159"/>
                    <a:gd name="T63" fmla="*/ 2 h 217"/>
                    <a:gd name="T64" fmla="*/ 2 w 159"/>
                    <a:gd name="T65" fmla="*/ 2 h 217"/>
                    <a:gd name="T66" fmla="*/ 2 w 159"/>
                    <a:gd name="T67" fmla="*/ 1 h 217"/>
                    <a:gd name="T68" fmla="*/ 2 w 159"/>
                    <a:gd name="T69" fmla="*/ 1 h 217"/>
                    <a:gd name="T70" fmla="*/ 2 w 159"/>
                    <a:gd name="T71" fmla="*/ 1 h 217"/>
                    <a:gd name="T72" fmla="*/ 2 w 159"/>
                    <a:gd name="T73" fmla="*/ 1 h 217"/>
                    <a:gd name="T74" fmla="*/ 2 w 159"/>
                    <a:gd name="T75" fmla="*/ 1 h 217"/>
                    <a:gd name="T76" fmla="*/ 2 w 159"/>
                    <a:gd name="T77" fmla="*/ 1 h 217"/>
                    <a:gd name="T78" fmla="*/ 2 w 159"/>
                    <a:gd name="T79" fmla="*/ 1 h 217"/>
                    <a:gd name="T80" fmla="*/ 0 w 159"/>
                    <a:gd name="T81" fmla="*/ 1 h 217"/>
                    <a:gd name="T82" fmla="*/ 5 w 159"/>
                    <a:gd name="T83" fmla="*/ 1 h 217"/>
                    <a:gd name="T84" fmla="*/ 5 w 159"/>
                    <a:gd name="T85" fmla="*/ 1 h 217"/>
                    <a:gd name="T86" fmla="*/ 5 w 159"/>
                    <a:gd name="T87" fmla="*/ 1 h 217"/>
                    <a:gd name="T88" fmla="*/ 6 w 159"/>
                    <a:gd name="T89" fmla="*/ 1 h 217"/>
                    <a:gd name="T90" fmla="*/ 6 w 159"/>
                    <a:gd name="T91" fmla="*/ 1 h 217"/>
                    <a:gd name="T92" fmla="*/ 6 w 159"/>
                    <a:gd name="T93" fmla="*/ 1 h 217"/>
                    <a:gd name="T94" fmla="*/ 6 w 159"/>
                    <a:gd name="T95" fmla="*/ 1 h 217"/>
                    <a:gd name="T96" fmla="*/ 6 w 159"/>
                    <a:gd name="T97" fmla="*/ 1 h 217"/>
                    <a:gd name="T98" fmla="*/ 6 w 159"/>
                    <a:gd name="T99" fmla="*/ 1 h 217"/>
                    <a:gd name="T100" fmla="*/ 6 w 159"/>
                    <a:gd name="T101" fmla="*/ 2 h 217"/>
                    <a:gd name="T102" fmla="*/ 6 w 159"/>
                    <a:gd name="T103" fmla="*/ 2 h 217"/>
                    <a:gd name="T104" fmla="*/ 6 w 159"/>
                    <a:gd name="T105" fmla="*/ 2 h 217"/>
                    <a:gd name="T106" fmla="*/ 5 w 159"/>
                    <a:gd name="T107" fmla="*/ 2 h 217"/>
                    <a:gd name="T108" fmla="*/ 5 w 159"/>
                    <a:gd name="T109" fmla="*/ 2 h 217"/>
                    <a:gd name="T110" fmla="*/ 5 w 159"/>
                    <a:gd name="T111" fmla="*/ 2 h 217"/>
                    <a:gd name="T112" fmla="*/ 5 w 159"/>
                    <a:gd name="T113" fmla="*/ 2 h 217"/>
                    <a:gd name="T114" fmla="*/ 5 w 159"/>
                    <a:gd name="T115" fmla="*/ 2 h 21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59"/>
                    <a:gd name="T175" fmla="*/ 0 h 217"/>
                    <a:gd name="T176" fmla="*/ 159 w 159"/>
                    <a:gd name="T177" fmla="*/ 217 h 217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59" h="217">
                      <a:moveTo>
                        <a:pt x="115" y="150"/>
                      </a:moveTo>
                      <a:lnTo>
                        <a:pt x="113" y="150"/>
                      </a:lnTo>
                      <a:lnTo>
                        <a:pt x="113" y="152"/>
                      </a:lnTo>
                      <a:lnTo>
                        <a:pt x="111" y="152"/>
                      </a:lnTo>
                      <a:lnTo>
                        <a:pt x="109" y="154"/>
                      </a:lnTo>
                      <a:lnTo>
                        <a:pt x="107" y="154"/>
                      </a:lnTo>
                      <a:lnTo>
                        <a:pt x="106" y="154"/>
                      </a:lnTo>
                      <a:lnTo>
                        <a:pt x="104" y="154"/>
                      </a:lnTo>
                      <a:lnTo>
                        <a:pt x="102" y="154"/>
                      </a:lnTo>
                      <a:lnTo>
                        <a:pt x="100" y="154"/>
                      </a:lnTo>
                      <a:lnTo>
                        <a:pt x="98" y="154"/>
                      </a:lnTo>
                      <a:lnTo>
                        <a:pt x="96" y="152"/>
                      </a:lnTo>
                      <a:lnTo>
                        <a:pt x="94" y="152"/>
                      </a:lnTo>
                      <a:lnTo>
                        <a:pt x="92" y="150"/>
                      </a:lnTo>
                      <a:lnTo>
                        <a:pt x="90" y="150"/>
                      </a:lnTo>
                      <a:lnTo>
                        <a:pt x="90" y="148"/>
                      </a:lnTo>
                      <a:lnTo>
                        <a:pt x="88" y="148"/>
                      </a:lnTo>
                      <a:lnTo>
                        <a:pt x="88" y="146"/>
                      </a:lnTo>
                      <a:lnTo>
                        <a:pt x="86" y="144"/>
                      </a:lnTo>
                      <a:lnTo>
                        <a:pt x="84" y="142"/>
                      </a:lnTo>
                      <a:lnTo>
                        <a:pt x="84" y="140"/>
                      </a:lnTo>
                      <a:lnTo>
                        <a:pt x="83" y="138"/>
                      </a:lnTo>
                      <a:lnTo>
                        <a:pt x="83" y="137"/>
                      </a:lnTo>
                      <a:lnTo>
                        <a:pt x="81" y="135"/>
                      </a:lnTo>
                      <a:lnTo>
                        <a:pt x="81" y="133"/>
                      </a:lnTo>
                      <a:lnTo>
                        <a:pt x="81" y="131"/>
                      </a:lnTo>
                      <a:lnTo>
                        <a:pt x="79" y="129"/>
                      </a:lnTo>
                      <a:lnTo>
                        <a:pt x="79" y="127"/>
                      </a:lnTo>
                      <a:lnTo>
                        <a:pt x="79" y="125"/>
                      </a:lnTo>
                      <a:lnTo>
                        <a:pt x="77" y="123"/>
                      </a:lnTo>
                      <a:lnTo>
                        <a:pt x="77" y="121"/>
                      </a:lnTo>
                      <a:lnTo>
                        <a:pt x="77" y="119"/>
                      </a:lnTo>
                      <a:lnTo>
                        <a:pt x="75" y="119"/>
                      </a:lnTo>
                      <a:lnTo>
                        <a:pt x="75" y="117"/>
                      </a:lnTo>
                      <a:lnTo>
                        <a:pt x="75" y="115"/>
                      </a:lnTo>
                      <a:lnTo>
                        <a:pt x="73" y="113"/>
                      </a:lnTo>
                      <a:lnTo>
                        <a:pt x="73" y="112"/>
                      </a:lnTo>
                      <a:lnTo>
                        <a:pt x="71" y="110"/>
                      </a:lnTo>
                      <a:lnTo>
                        <a:pt x="71" y="108"/>
                      </a:lnTo>
                      <a:lnTo>
                        <a:pt x="71" y="106"/>
                      </a:lnTo>
                      <a:lnTo>
                        <a:pt x="71" y="104"/>
                      </a:lnTo>
                      <a:lnTo>
                        <a:pt x="69" y="104"/>
                      </a:lnTo>
                      <a:lnTo>
                        <a:pt x="69" y="102"/>
                      </a:lnTo>
                      <a:lnTo>
                        <a:pt x="69" y="100"/>
                      </a:lnTo>
                      <a:lnTo>
                        <a:pt x="69" y="98"/>
                      </a:lnTo>
                      <a:lnTo>
                        <a:pt x="67" y="98"/>
                      </a:lnTo>
                      <a:lnTo>
                        <a:pt x="67" y="96"/>
                      </a:lnTo>
                      <a:lnTo>
                        <a:pt x="65" y="94"/>
                      </a:lnTo>
                      <a:lnTo>
                        <a:pt x="63" y="94"/>
                      </a:lnTo>
                      <a:lnTo>
                        <a:pt x="63" y="96"/>
                      </a:lnTo>
                      <a:lnTo>
                        <a:pt x="63" y="98"/>
                      </a:lnTo>
                      <a:lnTo>
                        <a:pt x="65" y="100"/>
                      </a:lnTo>
                      <a:lnTo>
                        <a:pt x="65" y="102"/>
                      </a:lnTo>
                      <a:lnTo>
                        <a:pt x="65" y="104"/>
                      </a:lnTo>
                      <a:lnTo>
                        <a:pt x="65" y="106"/>
                      </a:lnTo>
                      <a:lnTo>
                        <a:pt x="67" y="108"/>
                      </a:lnTo>
                      <a:lnTo>
                        <a:pt x="67" y="110"/>
                      </a:lnTo>
                      <a:lnTo>
                        <a:pt x="67" y="112"/>
                      </a:lnTo>
                      <a:lnTo>
                        <a:pt x="69" y="115"/>
                      </a:lnTo>
                      <a:lnTo>
                        <a:pt x="69" y="117"/>
                      </a:lnTo>
                      <a:lnTo>
                        <a:pt x="71" y="121"/>
                      </a:lnTo>
                      <a:lnTo>
                        <a:pt x="73" y="125"/>
                      </a:lnTo>
                      <a:lnTo>
                        <a:pt x="75" y="131"/>
                      </a:lnTo>
                      <a:lnTo>
                        <a:pt x="77" y="135"/>
                      </a:lnTo>
                      <a:lnTo>
                        <a:pt x="79" y="140"/>
                      </a:lnTo>
                      <a:lnTo>
                        <a:pt x="79" y="144"/>
                      </a:lnTo>
                      <a:lnTo>
                        <a:pt x="81" y="148"/>
                      </a:lnTo>
                      <a:lnTo>
                        <a:pt x="83" y="152"/>
                      </a:lnTo>
                      <a:lnTo>
                        <a:pt x="83" y="156"/>
                      </a:lnTo>
                      <a:lnTo>
                        <a:pt x="84" y="158"/>
                      </a:lnTo>
                      <a:lnTo>
                        <a:pt x="84" y="161"/>
                      </a:lnTo>
                      <a:lnTo>
                        <a:pt x="86" y="163"/>
                      </a:lnTo>
                      <a:lnTo>
                        <a:pt x="86" y="167"/>
                      </a:lnTo>
                      <a:lnTo>
                        <a:pt x="86" y="169"/>
                      </a:lnTo>
                      <a:lnTo>
                        <a:pt x="88" y="171"/>
                      </a:lnTo>
                      <a:lnTo>
                        <a:pt x="88" y="173"/>
                      </a:lnTo>
                      <a:lnTo>
                        <a:pt x="88" y="175"/>
                      </a:lnTo>
                      <a:lnTo>
                        <a:pt x="88" y="177"/>
                      </a:lnTo>
                      <a:lnTo>
                        <a:pt x="90" y="179"/>
                      </a:lnTo>
                      <a:lnTo>
                        <a:pt x="90" y="181"/>
                      </a:lnTo>
                      <a:lnTo>
                        <a:pt x="90" y="183"/>
                      </a:lnTo>
                      <a:lnTo>
                        <a:pt x="90" y="185"/>
                      </a:lnTo>
                      <a:lnTo>
                        <a:pt x="90" y="186"/>
                      </a:lnTo>
                      <a:lnTo>
                        <a:pt x="90" y="188"/>
                      </a:lnTo>
                      <a:lnTo>
                        <a:pt x="88" y="188"/>
                      </a:lnTo>
                      <a:lnTo>
                        <a:pt x="86" y="190"/>
                      </a:lnTo>
                      <a:lnTo>
                        <a:pt x="84" y="192"/>
                      </a:lnTo>
                      <a:lnTo>
                        <a:pt x="83" y="192"/>
                      </a:lnTo>
                      <a:lnTo>
                        <a:pt x="81" y="194"/>
                      </a:lnTo>
                      <a:lnTo>
                        <a:pt x="77" y="196"/>
                      </a:lnTo>
                      <a:lnTo>
                        <a:pt x="75" y="198"/>
                      </a:lnTo>
                      <a:lnTo>
                        <a:pt x="73" y="198"/>
                      </a:lnTo>
                      <a:lnTo>
                        <a:pt x="69" y="200"/>
                      </a:lnTo>
                      <a:lnTo>
                        <a:pt x="67" y="202"/>
                      </a:lnTo>
                      <a:lnTo>
                        <a:pt x="65" y="204"/>
                      </a:lnTo>
                      <a:lnTo>
                        <a:pt x="61" y="204"/>
                      </a:lnTo>
                      <a:lnTo>
                        <a:pt x="60" y="206"/>
                      </a:lnTo>
                      <a:lnTo>
                        <a:pt x="58" y="208"/>
                      </a:lnTo>
                      <a:lnTo>
                        <a:pt x="54" y="208"/>
                      </a:lnTo>
                      <a:lnTo>
                        <a:pt x="52" y="209"/>
                      </a:lnTo>
                      <a:lnTo>
                        <a:pt x="50" y="211"/>
                      </a:lnTo>
                      <a:lnTo>
                        <a:pt x="48" y="211"/>
                      </a:lnTo>
                      <a:lnTo>
                        <a:pt x="44" y="213"/>
                      </a:lnTo>
                      <a:lnTo>
                        <a:pt x="42" y="213"/>
                      </a:lnTo>
                      <a:lnTo>
                        <a:pt x="40" y="215"/>
                      </a:lnTo>
                      <a:lnTo>
                        <a:pt x="38" y="215"/>
                      </a:lnTo>
                      <a:lnTo>
                        <a:pt x="36" y="215"/>
                      </a:lnTo>
                      <a:lnTo>
                        <a:pt x="35" y="217"/>
                      </a:lnTo>
                      <a:lnTo>
                        <a:pt x="33" y="217"/>
                      </a:lnTo>
                      <a:lnTo>
                        <a:pt x="31" y="217"/>
                      </a:lnTo>
                      <a:lnTo>
                        <a:pt x="29" y="217"/>
                      </a:lnTo>
                      <a:lnTo>
                        <a:pt x="27" y="217"/>
                      </a:lnTo>
                      <a:lnTo>
                        <a:pt x="27" y="215"/>
                      </a:lnTo>
                      <a:lnTo>
                        <a:pt x="27" y="213"/>
                      </a:lnTo>
                      <a:lnTo>
                        <a:pt x="27" y="211"/>
                      </a:lnTo>
                      <a:lnTo>
                        <a:pt x="27" y="209"/>
                      </a:lnTo>
                      <a:lnTo>
                        <a:pt x="27" y="208"/>
                      </a:lnTo>
                      <a:lnTo>
                        <a:pt x="27" y="206"/>
                      </a:lnTo>
                      <a:lnTo>
                        <a:pt x="27" y="202"/>
                      </a:lnTo>
                      <a:lnTo>
                        <a:pt x="27" y="200"/>
                      </a:lnTo>
                      <a:lnTo>
                        <a:pt x="29" y="196"/>
                      </a:lnTo>
                      <a:lnTo>
                        <a:pt x="29" y="192"/>
                      </a:lnTo>
                      <a:lnTo>
                        <a:pt x="29" y="188"/>
                      </a:lnTo>
                      <a:lnTo>
                        <a:pt x="29" y="183"/>
                      </a:lnTo>
                      <a:lnTo>
                        <a:pt x="29" y="179"/>
                      </a:lnTo>
                      <a:lnTo>
                        <a:pt x="29" y="173"/>
                      </a:lnTo>
                      <a:lnTo>
                        <a:pt x="29" y="169"/>
                      </a:lnTo>
                      <a:lnTo>
                        <a:pt x="29" y="163"/>
                      </a:lnTo>
                      <a:lnTo>
                        <a:pt x="29" y="158"/>
                      </a:lnTo>
                      <a:lnTo>
                        <a:pt x="29" y="152"/>
                      </a:lnTo>
                      <a:lnTo>
                        <a:pt x="29" y="146"/>
                      </a:lnTo>
                      <a:lnTo>
                        <a:pt x="29" y="140"/>
                      </a:lnTo>
                      <a:lnTo>
                        <a:pt x="27" y="133"/>
                      </a:lnTo>
                      <a:lnTo>
                        <a:pt x="27" y="127"/>
                      </a:lnTo>
                      <a:lnTo>
                        <a:pt x="27" y="121"/>
                      </a:lnTo>
                      <a:lnTo>
                        <a:pt x="25" y="113"/>
                      </a:lnTo>
                      <a:lnTo>
                        <a:pt x="25" y="108"/>
                      </a:lnTo>
                      <a:lnTo>
                        <a:pt x="23" y="100"/>
                      </a:lnTo>
                      <a:lnTo>
                        <a:pt x="23" y="94"/>
                      </a:lnTo>
                      <a:lnTo>
                        <a:pt x="21" y="87"/>
                      </a:lnTo>
                      <a:lnTo>
                        <a:pt x="19" y="81"/>
                      </a:lnTo>
                      <a:lnTo>
                        <a:pt x="17" y="73"/>
                      </a:lnTo>
                      <a:lnTo>
                        <a:pt x="17" y="67"/>
                      </a:lnTo>
                      <a:lnTo>
                        <a:pt x="15" y="62"/>
                      </a:lnTo>
                      <a:lnTo>
                        <a:pt x="13" y="58"/>
                      </a:lnTo>
                      <a:lnTo>
                        <a:pt x="13" y="54"/>
                      </a:lnTo>
                      <a:lnTo>
                        <a:pt x="12" y="50"/>
                      </a:lnTo>
                      <a:lnTo>
                        <a:pt x="10" y="46"/>
                      </a:lnTo>
                      <a:lnTo>
                        <a:pt x="10" y="42"/>
                      </a:lnTo>
                      <a:lnTo>
                        <a:pt x="8" y="39"/>
                      </a:lnTo>
                      <a:lnTo>
                        <a:pt x="8" y="35"/>
                      </a:lnTo>
                      <a:lnTo>
                        <a:pt x="8" y="31"/>
                      </a:lnTo>
                      <a:lnTo>
                        <a:pt x="6" y="29"/>
                      </a:lnTo>
                      <a:lnTo>
                        <a:pt x="6" y="25"/>
                      </a:lnTo>
                      <a:lnTo>
                        <a:pt x="4" y="23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4" y="16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40" y="64"/>
                      </a:lnTo>
                      <a:lnTo>
                        <a:pt x="142" y="64"/>
                      </a:lnTo>
                      <a:lnTo>
                        <a:pt x="142" y="65"/>
                      </a:lnTo>
                      <a:lnTo>
                        <a:pt x="142" y="67"/>
                      </a:lnTo>
                      <a:lnTo>
                        <a:pt x="144" y="67"/>
                      </a:lnTo>
                      <a:lnTo>
                        <a:pt x="144" y="69"/>
                      </a:lnTo>
                      <a:lnTo>
                        <a:pt x="146" y="71"/>
                      </a:lnTo>
                      <a:lnTo>
                        <a:pt x="146" y="73"/>
                      </a:lnTo>
                      <a:lnTo>
                        <a:pt x="148" y="73"/>
                      </a:lnTo>
                      <a:lnTo>
                        <a:pt x="148" y="75"/>
                      </a:lnTo>
                      <a:lnTo>
                        <a:pt x="150" y="77"/>
                      </a:lnTo>
                      <a:lnTo>
                        <a:pt x="152" y="79"/>
                      </a:lnTo>
                      <a:lnTo>
                        <a:pt x="152" y="81"/>
                      </a:lnTo>
                      <a:lnTo>
                        <a:pt x="154" y="81"/>
                      </a:lnTo>
                      <a:lnTo>
                        <a:pt x="154" y="83"/>
                      </a:lnTo>
                      <a:lnTo>
                        <a:pt x="155" y="85"/>
                      </a:lnTo>
                      <a:lnTo>
                        <a:pt x="157" y="87"/>
                      </a:lnTo>
                      <a:lnTo>
                        <a:pt x="159" y="87"/>
                      </a:lnTo>
                      <a:lnTo>
                        <a:pt x="157" y="87"/>
                      </a:lnTo>
                      <a:lnTo>
                        <a:pt x="157" y="89"/>
                      </a:lnTo>
                      <a:lnTo>
                        <a:pt x="155" y="89"/>
                      </a:lnTo>
                      <a:lnTo>
                        <a:pt x="154" y="89"/>
                      </a:lnTo>
                      <a:lnTo>
                        <a:pt x="152" y="89"/>
                      </a:lnTo>
                      <a:lnTo>
                        <a:pt x="152" y="90"/>
                      </a:lnTo>
                      <a:lnTo>
                        <a:pt x="150" y="90"/>
                      </a:lnTo>
                      <a:lnTo>
                        <a:pt x="150" y="92"/>
                      </a:lnTo>
                      <a:lnTo>
                        <a:pt x="150" y="94"/>
                      </a:lnTo>
                      <a:lnTo>
                        <a:pt x="150" y="96"/>
                      </a:lnTo>
                      <a:lnTo>
                        <a:pt x="150" y="98"/>
                      </a:lnTo>
                      <a:lnTo>
                        <a:pt x="150" y="100"/>
                      </a:lnTo>
                      <a:lnTo>
                        <a:pt x="152" y="102"/>
                      </a:lnTo>
                      <a:lnTo>
                        <a:pt x="152" y="104"/>
                      </a:lnTo>
                      <a:lnTo>
                        <a:pt x="154" y="106"/>
                      </a:lnTo>
                      <a:lnTo>
                        <a:pt x="154" y="108"/>
                      </a:lnTo>
                      <a:lnTo>
                        <a:pt x="155" y="110"/>
                      </a:lnTo>
                      <a:lnTo>
                        <a:pt x="155" y="112"/>
                      </a:lnTo>
                      <a:lnTo>
                        <a:pt x="155" y="113"/>
                      </a:lnTo>
                      <a:lnTo>
                        <a:pt x="155" y="115"/>
                      </a:lnTo>
                      <a:lnTo>
                        <a:pt x="155" y="117"/>
                      </a:lnTo>
                      <a:lnTo>
                        <a:pt x="155" y="119"/>
                      </a:lnTo>
                      <a:lnTo>
                        <a:pt x="155" y="121"/>
                      </a:lnTo>
                      <a:lnTo>
                        <a:pt x="155" y="123"/>
                      </a:lnTo>
                      <a:lnTo>
                        <a:pt x="154" y="123"/>
                      </a:lnTo>
                      <a:lnTo>
                        <a:pt x="154" y="125"/>
                      </a:lnTo>
                      <a:lnTo>
                        <a:pt x="154" y="127"/>
                      </a:lnTo>
                      <a:lnTo>
                        <a:pt x="152" y="127"/>
                      </a:lnTo>
                      <a:lnTo>
                        <a:pt x="150" y="129"/>
                      </a:lnTo>
                      <a:lnTo>
                        <a:pt x="148" y="129"/>
                      </a:lnTo>
                      <a:lnTo>
                        <a:pt x="146" y="131"/>
                      </a:lnTo>
                      <a:lnTo>
                        <a:pt x="144" y="131"/>
                      </a:lnTo>
                      <a:lnTo>
                        <a:pt x="142" y="131"/>
                      </a:lnTo>
                      <a:lnTo>
                        <a:pt x="140" y="131"/>
                      </a:lnTo>
                      <a:lnTo>
                        <a:pt x="138" y="131"/>
                      </a:lnTo>
                      <a:lnTo>
                        <a:pt x="138" y="133"/>
                      </a:lnTo>
                      <a:lnTo>
                        <a:pt x="136" y="133"/>
                      </a:lnTo>
                      <a:lnTo>
                        <a:pt x="134" y="133"/>
                      </a:lnTo>
                      <a:lnTo>
                        <a:pt x="134" y="135"/>
                      </a:lnTo>
                      <a:lnTo>
                        <a:pt x="132" y="135"/>
                      </a:lnTo>
                      <a:lnTo>
                        <a:pt x="131" y="137"/>
                      </a:lnTo>
                      <a:lnTo>
                        <a:pt x="129" y="138"/>
                      </a:lnTo>
                      <a:lnTo>
                        <a:pt x="127" y="138"/>
                      </a:lnTo>
                      <a:lnTo>
                        <a:pt x="125" y="140"/>
                      </a:lnTo>
                      <a:lnTo>
                        <a:pt x="123" y="142"/>
                      </a:lnTo>
                      <a:lnTo>
                        <a:pt x="121" y="144"/>
                      </a:lnTo>
                      <a:lnTo>
                        <a:pt x="119" y="146"/>
                      </a:lnTo>
                      <a:lnTo>
                        <a:pt x="117" y="148"/>
                      </a:lnTo>
                      <a:lnTo>
                        <a:pt x="115" y="150"/>
                      </a:lnTo>
                      <a:close/>
                    </a:path>
                  </a:pathLst>
                </a:custGeom>
                <a:solidFill>
                  <a:srgbClr val="C46D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30" name="Freeform 84"/>
                <p:cNvSpPr>
                  <a:spLocks noChangeAspect="1"/>
                </p:cNvSpPr>
                <p:nvPr/>
              </p:nvSpPr>
              <p:spPr bwMode="auto">
                <a:xfrm>
                  <a:off x="1121" y="3267"/>
                  <a:ext cx="119" cy="152"/>
                </a:xfrm>
                <a:custGeom>
                  <a:avLst/>
                  <a:gdLst>
                    <a:gd name="T0" fmla="*/ 3 w 157"/>
                    <a:gd name="T1" fmla="*/ 2 h 217"/>
                    <a:gd name="T2" fmla="*/ 3 w 157"/>
                    <a:gd name="T3" fmla="*/ 2 h 217"/>
                    <a:gd name="T4" fmla="*/ 3 w 157"/>
                    <a:gd name="T5" fmla="*/ 2 h 217"/>
                    <a:gd name="T6" fmla="*/ 3 w 157"/>
                    <a:gd name="T7" fmla="*/ 3 h 217"/>
                    <a:gd name="T8" fmla="*/ 3 w 157"/>
                    <a:gd name="T9" fmla="*/ 3 h 217"/>
                    <a:gd name="T10" fmla="*/ 3 w 157"/>
                    <a:gd name="T11" fmla="*/ 3 h 217"/>
                    <a:gd name="T12" fmla="*/ 4 w 157"/>
                    <a:gd name="T13" fmla="*/ 3 h 217"/>
                    <a:gd name="T14" fmla="*/ 3 w 157"/>
                    <a:gd name="T15" fmla="*/ 3 h 217"/>
                    <a:gd name="T16" fmla="*/ 3 w 157"/>
                    <a:gd name="T17" fmla="*/ 3 h 217"/>
                    <a:gd name="T18" fmla="*/ 2 w 157"/>
                    <a:gd name="T19" fmla="*/ 3 h 217"/>
                    <a:gd name="T20" fmla="*/ 2 w 157"/>
                    <a:gd name="T21" fmla="*/ 3 h 217"/>
                    <a:gd name="T22" fmla="*/ 2 w 157"/>
                    <a:gd name="T23" fmla="*/ 3 h 217"/>
                    <a:gd name="T24" fmla="*/ 2 w 157"/>
                    <a:gd name="T25" fmla="*/ 3 h 217"/>
                    <a:gd name="T26" fmla="*/ 2 w 157"/>
                    <a:gd name="T27" fmla="*/ 3 h 217"/>
                    <a:gd name="T28" fmla="*/ 2 w 157"/>
                    <a:gd name="T29" fmla="*/ 3 h 217"/>
                    <a:gd name="T30" fmla="*/ 2 w 157"/>
                    <a:gd name="T31" fmla="*/ 3 h 217"/>
                    <a:gd name="T32" fmla="*/ 2 w 157"/>
                    <a:gd name="T33" fmla="*/ 3 h 217"/>
                    <a:gd name="T34" fmla="*/ 2 w 157"/>
                    <a:gd name="T35" fmla="*/ 3 h 217"/>
                    <a:gd name="T36" fmla="*/ 2 w 157"/>
                    <a:gd name="T37" fmla="*/ 2 h 217"/>
                    <a:gd name="T38" fmla="*/ 2 w 157"/>
                    <a:gd name="T39" fmla="*/ 2 h 217"/>
                    <a:gd name="T40" fmla="*/ 2 w 157"/>
                    <a:gd name="T41" fmla="*/ 1 h 217"/>
                    <a:gd name="T42" fmla="*/ 2 w 157"/>
                    <a:gd name="T43" fmla="*/ 1 h 217"/>
                    <a:gd name="T44" fmla="*/ 2 w 157"/>
                    <a:gd name="T45" fmla="*/ 1 h 217"/>
                    <a:gd name="T46" fmla="*/ 2 w 157"/>
                    <a:gd name="T47" fmla="*/ 1 h 217"/>
                    <a:gd name="T48" fmla="*/ 2 w 157"/>
                    <a:gd name="T49" fmla="*/ 1 h 217"/>
                    <a:gd name="T50" fmla="*/ 2 w 157"/>
                    <a:gd name="T51" fmla="*/ 1 h 217"/>
                    <a:gd name="T52" fmla="*/ 0 w 157"/>
                    <a:gd name="T53" fmla="*/ 1 h 217"/>
                    <a:gd name="T54" fmla="*/ 5 w 157"/>
                    <a:gd name="T55" fmla="*/ 1 h 217"/>
                    <a:gd name="T56" fmla="*/ 5 w 157"/>
                    <a:gd name="T57" fmla="*/ 1 h 217"/>
                    <a:gd name="T58" fmla="*/ 5 w 157"/>
                    <a:gd name="T59" fmla="*/ 1 h 217"/>
                    <a:gd name="T60" fmla="*/ 6 w 157"/>
                    <a:gd name="T61" fmla="*/ 1 h 217"/>
                    <a:gd name="T62" fmla="*/ 6 w 157"/>
                    <a:gd name="T63" fmla="*/ 1 h 217"/>
                    <a:gd name="T64" fmla="*/ 6 w 157"/>
                    <a:gd name="T65" fmla="*/ 1 h 217"/>
                    <a:gd name="T66" fmla="*/ 5 w 157"/>
                    <a:gd name="T67" fmla="*/ 1 h 217"/>
                    <a:gd name="T68" fmla="*/ 5 w 157"/>
                    <a:gd name="T69" fmla="*/ 1 h 217"/>
                    <a:gd name="T70" fmla="*/ 5 w 157"/>
                    <a:gd name="T71" fmla="*/ 1 h 217"/>
                    <a:gd name="T72" fmla="*/ 6 w 157"/>
                    <a:gd name="T73" fmla="*/ 1 h 217"/>
                    <a:gd name="T74" fmla="*/ 6 w 157"/>
                    <a:gd name="T75" fmla="*/ 1 h 217"/>
                    <a:gd name="T76" fmla="*/ 6 w 157"/>
                    <a:gd name="T77" fmla="*/ 2 h 217"/>
                    <a:gd name="T78" fmla="*/ 5 w 157"/>
                    <a:gd name="T79" fmla="*/ 2 h 217"/>
                    <a:gd name="T80" fmla="*/ 5 w 157"/>
                    <a:gd name="T81" fmla="*/ 2 h 217"/>
                    <a:gd name="T82" fmla="*/ 5 w 157"/>
                    <a:gd name="T83" fmla="*/ 2 h 217"/>
                    <a:gd name="T84" fmla="*/ 5 w 157"/>
                    <a:gd name="T85" fmla="*/ 2 h 217"/>
                    <a:gd name="T86" fmla="*/ 5 w 157"/>
                    <a:gd name="T87" fmla="*/ 2 h 217"/>
                    <a:gd name="T88" fmla="*/ 5 w 157"/>
                    <a:gd name="T89" fmla="*/ 2 h 217"/>
                    <a:gd name="T90" fmla="*/ 5 w 157"/>
                    <a:gd name="T91" fmla="*/ 2 h 217"/>
                    <a:gd name="T92" fmla="*/ 5 w 157"/>
                    <a:gd name="T93" fmla="*/ 2 h 217"/>
                    <a:gd name="T94" fmla="*/ 4 w 157"/>
                    <a:gd name="T95" fmla="*/ 2 h 217"/>
                    <a:gd name="T96" fmla="*/ 4 w 157"/>
                    <a:gd name="T97" fmla="*/ 2 h 217"/>
                    <a:gd name="T98" fmla="*/ 4 w 157"/>
                    <a:gd name="T99" fmla="*/ 2 h 217"/>
                    <a:gd name="T100" fmla="*/ 4 w 157"/>
                    <a:gd name="T101" fmla="*/ 2 h 217"/>
                    <a:gd name="T102" fmla="*/ 3 w 157"/>
                    <a:gd name="T103" fmla="*/ 2 h 217"/>
                    <a:gd name="T104" fmla="*/ 3 w 157"/>
                    <a:gd name="T105" fmla="*/ 2 h 217"/>
                    <a:gd name="T106" fmla="*/ 3 w 157"/>
                    <a:gd name="T107" fmla="*/ 2 h 217"/>
                    <a:gd name="T108" fmla="*/ 3 w 157"/>
                    <a:gd name="T109" fmla="*/ 1 h 217"/>
                    <a:gd name="T110" fmla="*/ 3 w 157"/>
                    <a:gd name="T111" fmla="*/ 1 h 217"/>
                    <a:gd name="T112" fmla="*/ 3 w 157"/>
                    <a:gd name="T113" fmla="*/ 1 h 217"/>
                    <a:gd name="T114" fmla="*/ 3 w 157"/>
                    <a:gd name="T115" fmla="*/ 1 h 217"/>
                    <a:gd name="T116" fmla="*/ 2 w 157"/>
                    <a:gd name="T117" fmla="*/ 1 h 217"/>
                    <a:gd name="T118" fmla="*/ 2 w 157"/>
                    <a:gd name="T119" fmla="*/ 1 h 217"/>
                    <a:gd name="T120" fmla="*/ 2 w 157"/>
                    <a:gd name="T121" fmla="*/ 1 h 217"/>
                    <a:gd name="T122" fmla="*/ 2 w 157"/>
                    <a:gd name="T123" fmla="*/ 1 h 21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57"/>
                    <a:gd name="T187" fmla="*/ 0 h 217"/>
                    <a:gd name="T188" fmla="*/ 157 w 157"/>
                    <a:gd name="T189" fmla="*/ 217 h 21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57" h="217">
                      <a:moveTo>
                        <a:pt x="65" y="110"/>
                      </a:moveTo>
                      <a:lnTo>
                        <a:pt x="67" y="113"/>
                      </a:lnTo>
                      <a:lnTo>
                        <a:pt x="69" y="119"/>
                      </a:lnTo>
                      <a:lnTo>
                        <a:pt x="71" y="123"/>
                      </a:lnTo>
                      <a:lnTo>
                        <a:pt x="71" y="127"/>
                      </a:lnTo>
                      <a:lnTo>
                        <a:pt x="73" y="133"/>
                      </a:lnTo>
                      <a:lnTo>
                        <a:pt x="75" y="137"/>
                      </a:lnTo>
                      <a:lnTo>
                        <a:pt x="75" y="140"/>
                      </a:lnTo>
                      <a:lnTo>
                        <a:pt x="77" y="144"/>
                      </a:lnTo>
                      <a:lnTo>
                        <a:pt x="77" y="148"/>
                      </a:lnTo>
                      <a:lnTo>
                        <a:pt x="79" y="152"/>
                      </a:lnTo>
                      <a:lnTo>
                        <a:pt x="79" y="154"/>
                      </a:lnTo>
                      <a:lnTo>
                        <a:pt x="81" y="158"/>
                      </a:lnTo>
                      <a:lnTo>
                        <a:pt x="81" y="161"/>
                      </a:lnTo>
                      <a:lnTo>
                        <a:pt x="83" y="163"/>
                      </a:lnTo>
                      <a:lnTo>
                        <a:pt x="83" y="167"/>
                      </a:lnTo>
                      <a:lnTo>
                        <a:pt x="83" y="169"/>
                      </a:lnTo>
                      <a:lnTo>
                        <a:pt x="84" y="171"/>
                      </a:lnTo>
                      <a:lnTo>
                        <a:pt x="84" y="173"/>
                      </a:lnTo>
                      <a:lnTo>
                        <a:pt x="84" y="175"/>
                      </a:lnTo>
                      <a:lnTo>
                        <a:pt x="84" y="179"/>
                      </a:lnTo>
                      <a:lnTo>
                        <a:pt x="86" y="179"/>
                      </a:lnTo>
                      <a:lnTo>
                        <a:pt x="86" y="181"/>
                      </a:lnTo>
                      <a:lnTo>
                        <a:pt x="86" y="183"/>
                      </a:lnTo>
                      <a:lnTo>
                        <a:pt x="86" y="185"/>
                      </a:lnTo>
                      <a:lnTo>
                        <a:pt x="86" y="186"/>
                      </a:lnTo>
                      <a:lnTo>
                        <a:pt x="88" y="186"/>
                      </a:lnTo>
                      <a:lnTo>
                        <a:pt x="88" y="188"/>
                      </a:lnTo>
                      <a:lnTo>
                        <a:pt x="88" y="190"/>
                      </a:lnTo>
                      <a:lnTo>
                        <a:pt x="86" y="190"/>
                      </a:lnTo>
                      <a:lnTo>
                        <a:pt x="84" y="192"/>
                      </a:lnTo>
                      <a:lnTo>
                        <a:pt x="83" y="192"/>
                      </a:lnTo>
                      <a:lnTo>
                        <a:pt x="79" y="194"/>
                      </a:lnTo>
                      <a:lnTo>
                        <a:pt x="77" y="196"/>
                      </a:lnTo>
                      <a:lnTo>
                        <a:pt x="75" y="198"/>
                      </a:lnTo>
                      <a:lnTo>
                        <a:pt x="73" y="198"/>
                      </a:lnTo>
                      <a:lnTo>
                        <a:pt x="71" y="200"/>
                      </a:lnTo>
                      <a:lnTo>
                        <a:pt x="67" y="202"/>
                      </a:lnTo>
                      <a:lnTo>
                        <a:pt x="65" y="202"/>
                      </a:lnTo>
                      <a:lnTo>
                        <a:pt x="63" y="204"/>
                      </a:lnTo>
                      <a:lnTo>
                        <a:pt x="60" y="206"/>
                      </a:lnTo>
                      <a:lnTo>
                        <a:pt x="58" y="208"/>
                      </a:lnTo>
                      <a:lnTo>
                        <a:pt x="56" y="208"/>
                      </a:lnTo>
                      <a:lnTo>
                        <a:pt x="54" y="209"/>
                      </a:lnTo>
                      <a:lnTo>
                        <a:pt x="50" y="209"/>
                      </a:lnTo>
                      <a:lnTo>
                        <a:pt x="48" y="211"/>
                      </a:lnTo>
                      <a:lnTo>
                        <a:pt x="46" y="213"/>
                      </a:lnTo>
                      <a:lnTo>
                        <a:pt x="44" y="213"/>
                      </a:lnTo>
                      <a:lnTo>
                        <a:pt x="42" y="213"/>
                      </a:lnTo>
                      <a:lnTo>
                        <a:pt x="40" y="215"/>
                      </a:lnTo>
                      <a:lnTo>
                        <a:pt x="38" y="215"/>
                      </a:lnTo>
                      <a:lnTo>
                        <a:pt x="36" y="215"/>
                      </a:lnTo>
                      <a:lnTo>
                        <a:pt x="35" y="217"/>
                      </a:lnTo>
                      <a:lnTo>
                        <a:pt x="33" y="217"/>
                      </a:lnTo>
                      <a:lnTo>
                        <a:pt x="31" y="217"/>
                      </a:lnTo>
                      <a:lnTo>
                        <a:pt x="29" y="217"/>
                      </a:lnTo>
                      <a:lnTo>
                        <a:pt x="27" y="217"/>
                      </a:lnTo>
                      <a:lnTo>
                        <a:pt x="27" y="215"/>
                      </a:lnTo>
                      <a:lnTo>
                        <a:pt x="27" y="213"/>
                      </a:lnTo>
                      <a:lnTo>
                        <a:pt x="27" y="211"/>
                      </a:lnTo>
                      <a:lnTo>
                        <a:pt x="27" y="209"/>
                      </a:lnTo>
                      <a:lnTo>
                        <a:pt x="27" y="208"/>
                      </a:lnTo>
                      <a:lnTo>
                        <a:pt x="27" y="206"/>
                      </a:lnTo>
                      <a:lnTo>
                        <a:pt x="27" y="202"/>
                      </a:lnTo>
                      <a:lnTo>
                        <a:pt x="27" y="200"/>
                      </a:lnTo>
                      <a:lnTo>
                        <a:pt x="29" y="196"/>
                      </a:lnTo>
                      <a:lnTo>
                        <a:pt x="29" y="192"/>
                      </a:lnTo>
                      <a:lnTo>
                        <a:pt x="29" y="188"/>
                      </a:lnTo>
                      <a:lnTo>
                        <a:pt x="29" y="185"/>
                      </a:lnTo>
                      <a:lnTo>
                        <a:pt x="29" y="179"/>
                      </a:lnTo>
                      <a:lnTo>
                        <a:pt x="29" y="175"/>
                      </a:lnTo>
                      <a:lnTo>
                        <a:pt x="29" y="169"/>
                      </a:lnTo>
                      <a:lnTo>
                        <a:pt x="29" y="163"/>
                      </a:lnTo>
                      <a:lnTo>
                        <a:pt x="29" y="158"/>
                      </a:lnTo>
                      <a:lnTo>
                        <a:pt x="29" y="152"/>
                      </a:lnTo>
                      <a:lnTo>
                        <a:pt x="29" y="146"/>
                      </a:lnTo>
                      <a:lnTo>
                        <a:pt x="29" y="140"/>
                      </a:lnTo>
                      <a:lnTo>
                        <a:pt x="27" y="135"/>
                      </a:lnTo>
                      <a:lnTo>
                        <a:pt x="27" y="129"/>
                      </a:lnTo>
                      <a:lnTo>
                        <a:pt x="27" y="121"/>
                      </a:lnTo>
                      <a:lnTo>
                        <a:pt x="25" y="115"/>
                      </a:lnTo>
                      <a:lnTo>
                        <a:pt x="25" y="108"/>
                      </a:lnTo>
                      <a:lnTo>
                        <a:pt x="23" y="102"/>
                      </a:lnTo>
                      <a:lnTo>
                        <a:pt x="23" y="94"/>
                      </a:lnTo>
                      <a:lnTo>
                        <a:pt x="21" y="89"/>
                      </a:lnTo>
                      <a:lnTo>
                        <a:pt x="19" y="81"/>
                      </a:lnTo>
                      <a:lnTo>
                        <a:pt x="17" y="73"/>
                      </a:lnTo>
                      <a:lnTo>
                        <a:pt x="17" y="67"/>
                      </a:lnTo>
                      <a:lnTo>
                        <a:pt x="15" y="62"/>
                      </a:lnTo>
                      <a:lnTo>
                        <a:pt x="13" y="58"/>
                      </a:lnTo>
                      <a:lnTo>
                        <a:pt x="13" y="54"/>
                      </a:lnTo>
                      <a:lnTo>
                        <a:pt x="12" y="50"/>
                      </a:lnTo>
                      <a:lnTo>
                        <a:pt x="10" y="46"/>
                      </a:lnTo>
                      <a:lnTo>
                        <a:pt x="10" y="42"/>
                      </a:lnTo>
                      <a:lnTo>
                        <a:pt x="8" y="39"/>
                      </a:lnTo>
                      <a:lnTo>
                        <a:pt x="8" y="35"/>
                      </a:lnTo>
                      <a:lnTo>
                        <a:pt x="8" y="31"/>
                      </a:lnTo>
                      <a:lnTo>
                        <a:pt x="6" y="29"/>
                      </a:lnTo>
                      <a:lnTo>
                        <a:pt x="6" y="25"/>
                      </a:lnTo>
                      <a:lnTo>
                        <a:pt x="4" y="23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4" y="16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40" y="64"/>
                      </a:lnTo>
                      <a:lnTo>
                        <a:pt x="142" y="65"/>
                      </a:lnTo>
                      <a:lnTo>
                        <a:pt x="142" y="67"/>
                      </a:lnTo>
                      <a:lnTo>
                        <a:pt x="144" y="67"/>
                      </a:lnTo>
                      <a:lnTo>
                        <a:pt x="144" y="69"/>
                      </a:lnTo>
                      <a:lnTo>
                        <a:pt x="146" y="71"/>
                      </a:lnTo>
                      <a:lnTo>
                        <a:pt x="146" y="73"/>
                      </a:lnTo>
                      <a:lnTo>
                        <a:pt x="148" y="73"/>
                      </a:lnTo>
                      <a:lnTo>
                        <a:pt x="148" y="75"/>
                      </a:lnTo>
                      <a:lnTo>
                        <a:pt x="150" y="77"/>
                      </a:lnTo>
                      <a:lnTo>
                        <a:pt x="150" y="79"/>
                      </a:lnTo>
                      <a:lnTo>
                        <a:pt x="152" y="79"/>
                      </a:lnTo>
                      <a:lnTo>
                        <a:pt x="152" y="81"/>
                      </a:lnTo>
                      <a:lnTo>
                        <a:pt x="154" y="81"/>
                      </a:lnTo>
                      <a:lnTo>
                        <a:pt x="154" y="83"/>
                      </a:lnTo>
                      <a:lnTo>
                        <a:pt x="155" y="83"/>
                      </a:lnTo>
                      <a:lnTo>
                        <a:pt x="155" y="85"/>
                      </a:lnTo>
                      <a:lnTo>
                        <a:pt x="157" y="85"/>
                      </a:lnTo>
                      <a:lnTo>
                        <a:pt x="155" y="85"/>
                      </a:lnTo>
                      <a:lnTo>
                        <a:pt x="154" y="85"/>
                      </a:lnTo>
                      <a:lnTo>
                        <a:pt x="154" y="87"/>
                      </a:lnTo>
                      <a:lnTo>
                        <a:pt x="152" y="87"/>
                      </a:lnTo>
                      <a:lnTo>
                        <a:pt x="150" y="87"/>
                      </a:lnTo>
                      <a:lnTo>
                        <a:pt x="150" y="89"/>
                      </a:lnTo>
                      <a:lnTo>
                        <a:pt x="148" y="89"/>
                      </a:lnTo>
                      <a:lnTo>
                        <a:pt x="148" y="90"/>
                      </a:lnTo>
                      <a:lnTo>
                        <a:pt x="146" y="90"/>
                      </a:lnTo>
                      <a:lnTo>
                        <a:pt x="146" y="92"/>
                      </a:lnTo>
                      <a:lnTo>
                        <a:pt x="146" y="94"/>
                      </a:lnTo>
                      <a:lnTo>
                        <a:pt x="146" y="96"/>
                      </a:lnTo>
                      <a:lnTo>
                        <a:pt x="148" y="98"/>
                      </a:lnTo>
                      <a:lnTo>
                        <a:pt x="148" y="100"/>
                      </a:lnTo>
                      <a:lnTo>
                        <a:pt x="150" y="102"/>
                      </a:lnTo>
                      <a:lnTo>
                        <a:pt x="150" y="104"/>
                      </a:lnTo>
                      <a:lnTo>
                        <a:pt x="150" y="106"/>
                      </a:lnTo>
                      <a:lnTo>
                        <a:pt x="152" y="106"/>
                      </a:lnTo>
                      <a:lnTo>
                        <a:pt x="152" y="108"/>
                      </a:lnTo>
                      <a:lnTo>
                        <a:pt x="152" y="110"/>
                      </a:lnTo>
                      <a:lnTo>
                        <a:pt x="152" y="112"/>
                      </a:lnTo>
                      <a:lnTo>
                        <a:pt x="152" y="113"/>
                      </a:lnTo>
                      <a:lnTo>
                        <a:pt x="154" y="113"/>
                      </a:lnTo>
                      <a:lnTo>
                        <a:pt x="154" y="115"/>
                      </a:lnTo>
                      <a:lnTo>
                        <a:pt x="154" y="117"/>
                      </a:lnTo>
                      <a:lnTo>
                        <a:pt x="154" y="119"/>
                      </a:lnTo>
                      <a:lnTo>
                        <a:pt x="152" y="119"/>
                      </a:lnTo>
                      <a:lnTo>
                        <a:pt x="152" y="121"/>
                      </a:lnTo>
                      <a:lnTo>
                        <a:pt x="152" y="123"/>
                      </a:lnTo>
                      <a:lnTo>
                        <a:pt x="150" y="123"/>
                      </a:lnTo>
                      <a:lnTo>
                        <a:pt x="150" y="125"/>
                      </a:lnTo>
                      <a:lnTo>
                        <a:pt x="148" y="125"/>
                      </a:lnTo>
                      <a:lnTo>
                        <a:pt x="148" y="127"/>
                      </a:lnTo>
                      <a:lnTo>
                        <a:pt x="146" y="127"/>
                      </a:lnTo>
                      <a:lnTo>
                        <a:pt x="144" y="127"/>
                      </a:lnTo>
                      <a:lnTo>
                        <a:pt x="142" y="127"/>
                      </a:lnTo>
                      <a:lnTo>
                        <a:pt x="142" y="129"/>
                      </a:lnTo>
                      <a:lnTo>
                        <a:pt x="140" y="129"/>
                      </a:lnTo>
                      <a:lnTo>
                        <a:pt x="138" y="129"/>
                      </a:lnTo>
                      <a:lnTo>
                        <a:pt x="136" y="131"/>
                      </a:lnTo>
                      <a:lnTo>
                        <a:pt x="134" y="131"/>
                      </a:lnTo>
                      <a:lnTo>
                        <a:pt x="134" y="133"/>
                      </a:lnTo>
                      <a:lnTo>
                        <a:pt x="132" y="133"/>
                      </a:lnTo>
                      <a:lnTo>
                        <a:pt x="131" y="133"/>
                      </a:lnTo>
                      <a:lnTo>
                        <a:pt x="131" y="135"/>
                      </a:lnTo>
                      <a:lnTo>
                        <a:pt x="129" y="135"/>
                      </a:lnTo>
                      <a:lnTo>
                        <a:pt x="129" y="137"/>
                      </a:lnTo>
                      <a:lnTo>
                        <a:pt x="127" y="137"/>
                      </a:lnTo>
                      <a:lnTo>
                        <a:pt x="127" y="138"/>
                      </a:lnTo>
                      <a:lnTo>
                        <a:pt x="125" y="138"/>
                      </a:lnTo>
                      <a:lnTo>
                        <a:pt x="125" y="140"/>
                      </a:lnTo>
                      <a:lnTo>
                        <a:pt x="123" y="140"/>
                      </a:lnTo>
                      <a:lnTo>
                        <a:pt x="123" y="142"/>
                      </a:lnTo>
                      <a:lnTo>
                        <a:pt x="121" y="142"/>
                      </a:lnTo>
                      <a:lnTo>
                        <a:pt x="121" y="144"/>
                      </a:lnTo>
                      <a:lnTo>
                        <a:pt x="119" y="144"/>
                      </a:lnTo>
                      <a:lnTo>
                        <a:pt x="119" y="146"/>
                      </a:lnTo>
                      <a:lnTo>
                        <a:pt x="117" y="146"/>
                      </a:lnTo>
                      <a:lnTo>
                        <a:pt x="115" y="148"/>
                      </a:lnTo>
                      <a:lnTo>
                        <a:pt x="113" y="150"/>
                      </a:lnTo>
                      <a:lnTo>
                        <a:pt x="111" y="150"/>
                      </a:lnTo>
                      <a:lnTo>
                        <a:pt x="109" y="150"/>
                      </a:lnTo>
                      <a:lnTo>
                        <a:pt x="107" y="150"/>
                      </a:lnTo>
                      <a:lnTo>
                        <a:pt x="106" y="150"/>
                      </a:lnTo>
                      <a:lnTo>
                        <a:pt x="104" y="150"/>
                      </a:lnTo>
                      <a:lnTo>
                        <a:pt x="102" y="150"/>
                      </a:lnTo>
                      <a:lnTo>
                        <a:pt x="100" y="150"/>
                      </a:lnTo>
                      <a:lnTo>
                        <a:pt x="98" y="148"/>
                      </a:lnTo>
                      <a:lnTo>
                        <a:pt x="96" y="148"/>
                      </a:lnTo>
                      <a:lnTo>
                        <a:pt x="96" y="146"/>
                      </a:lnTo>
                      <a:lnTo>
                        <a:pt x="94" y="146"/>
                      </a:lnTo>
                      <a:lnTo>
                        <a:pt x="94" y="144"/>
                      </a:lnTo>
                      <a:lnTo>
                        <a:pt x="92" y="144"/>
                      </a:lnTo>
                      <a:lnTo>
                        <a:pt x="92" y="142"/>
                      </a:lnTo>
                      <a:lnTo>
                        <a:pt x="90" y="140"/>
                      </a:lnTo>
                      <a:lnTo>
                        <a:pt x="88" y="138"/>
                      </a:lnTo>
                      <a:lnTo>
                        <a:pt x="88" y="137"/>
                      </a:lnTo>
                      <a:lnTo>
                        <a:pt x="86" y="137"/>
                      </a:lnTo>
                      <a:lnTo>
                        <a:pt x="86" y="135"/>
                      </a:lnTo>
                      <a:lnTo>
                        <a:pt x="86" y="133"/>
                      </a:lnTo>
                      <a:lnTo>
                        <a:pt x="84" y="133"/>
                      </a:lnTo>
                      <a:lnTo>
                        <a:pt x="84" y="131"/>
                      </a:lnTo>
                      <a:lnTo>
                        <a:pt x="84" y="129"/>
                      </a:lnTo>
                      <a:lnTo>
                        <a:pt x="84" y="127"/>
                      </a:lnTo>
                      <a:lnTo>
                        <a:pt x="83" y="125"/>
                      </a:lnTo>
                      <a:lnTo>
                        <a:pt x="83" y="123"/>
                      </a:lnTo>
                      <a:lnTo>
                        <a:pt x="81" y="121"/>
                      </a:lnTo>
                      <a:lnTo>
                        <a:pt x="81" y="119"/>
                      </a:lnTo>
                      <a:lnTo>
                        <a:pt x="79" y="117"/>
                      </a:lnTo>
                      <a:lnTo>
                        <a:pt x="79" y="115"/>
                      </a:lnTo>
                      <a:lnTo>
                        <a:pt x="79" y="113"/>
                      </a:lnTo>
                      <a:lnTo>
                        <a:pt x="77" y="113"/>
                      </a:lnTo>
                      <a:lnTo>
                        <a:pt x="77" y="112"/>
                      </a:lnTo>
                      <a:lnTo>
                        <a:pt x="75" y="110"/>
                      </a:lnTo>
                      <a:lnTo>
                        <a:pt x="75" y="108"/>
                      </a:lnTo>
                      <a:lnTo>
                        <a:pt x="73" y="106"/>
                      </a:lnTo>
                      <a:lnTo>
                        <a:pt x="73" y="104"/>
                      </a:lnTo>
                      <a:lnTo>
                        <a:pt x="73" y="102"/>
                      </a:lnTo>
                      <a:lnTo>
                        <a:pt x="71" y="102"/>
                      </a:lnTo>
                      <a:lnTo>
                        <a:pt x="71" y="100"/>
                      </a:lnTo>
                      <a:lnTo>
                        <a:pt x="71" y="98"/>
                      </a:lnTo>
                      <a:lnTo>
                        <a:pt x="69" y="96"/>
                      </a:lnTo>
                      <a:lnTo>
                        <a:pt x="69" y="94"/>
                      </a:lnTo>
                      <a:lnTo>
                        <a:pt x="69" y="92"/>
                      </a:lnTo>
                      <a:lnTo>
                        <a:pt x="67" y="90"/>
                      </a:lnTo>
                      <a:lnTo>
                        <a:pt x="67" y="89"/>
                      </a:lnTo>
                      <a:lnTo>
                        <a:pt x="65" y="87"/>
                      </a:lnTo>
                      <a:lnTo>
                        <a:pt x="65" y="85"/>
                      </a:lnTo>
                      <a:lnTo>
                        <a:pt x="63" y="85"/>
                      </a:lnTo>
                      <a:lnTo>
                        <a:pt x="61" y="85"/>
                      </a:lnTo>
                      <a:lnTo>
                        <a:pt x="61" y="87"/>
                      </a:lnTo>
                      <a:lnTo>
                        <a:pt x="61" y="89"/>
                      </a:lnTo>
                      <a:lnTo>
                        <a:pt x="61" y="90"/>
                      </a:lnTo>
                      <a:lnTo>
                        <a:pt x="61" y="92"/>
                      </a:lnTo>
                      <a:lnTo>
                        <a:pt x="61" y="94"/>
                      </a:lnTo>
                      <a:lnTo>
                        <a:pt x="61" y="96"/>
                      </a:lnTo>
                      <a:lnTo>
                        <a:pt x="63" y="98"/>
                      </a:lnTo>
                      <a:lnTo>
                        <a:pt x="63" y="100"/>
                      </a:lnTo>
                      <a:lnTo>
                        <a:pt x="63" y="104"/>
                      </a:lnTo>
                      <a:lnTo>
                        <a:pt x="65" y="106"/>
                      </a:lnTo>
                      <a:lnTo>
                        <a:pt x="65" y="110"/>
                      </a:lnTo>
                      <a:close/>
                    </a:path>
                  </a:pathLst>
                </a:custGeom>
                <a:solidFill>
                  <a:srgbClr val="BD644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31" name="Freeform 85"/>
                <p:cNvSpPr>
                  <a:spLocks noChangeAspect="1"/>
                </p:cNvSpPr>
                <p:nvPr/>
              </p:nvSpPr>
              <p:spPr bwMode="auto">
                <a:xfrm>
                  <a:off x="1121" y="3267"/>
                  <a:ext cx="118" cy="152"/>
                </a:xfrm>
                <a:custGeom>
                  <a:avLst/>
                  <a:gdLst>
                    <a:gd name="T0" fmla="*/ 2 w 155"/>
                    <a:gd name="T1" fmla="*/ 1 h 217"/>
                    <a:gd name="T2" fmla="*/ 3 w 155"/>
                    <a:gd name="T3" fmla="*/ 2 h 217"/>
                    <a:gd name="T4" fmla="*/ 3 w 155"/>
                    <a:gd name="T5" fmla="*/ 2 h 217"/>
                    <a:gd name="T6" fmla="*/ 3 w 155"/>
                    <a:gd name="T7" fmla="*/ 2 h 217"/>
                    <a:gd name="T8" fmla="*/ 3 w 155"/>
                    <a:gd name="T9" fmla="*/ 3 h 217"/>
                    <a:gd name="T10" fmla="*/ 3 w 155"/>
                    <a:gd name="T11" fmla="*/ 3 h 217"/>
                    <a:gd name="T12" fmla="*/ 3 w 155"/>
                    <a:gd name="T13" fmla="*/ 3 h 217"/>
                    <a:gd name="T14" fmla="*/ 3 w 155"/>
                    <a:gd name="T15" fmla="*/ 3 h 217"/>
                    <a:gd name="T16" fmla="*/ 3 w 155"/>
                    <a:gd name="T17" fmla="*/ 3 h 217"/>
                    <a:gd name="T18" fmla="*/ 2 w 155"/>
                    <a:gd name="T19" fmla="*/ 3 h 217"/>
                    <a:gd name="T20" fmla="*/ 2 w 155"/>
                    <a:gd name="T21" fmla="*/ 3 h 217"/>
                    <a:gd name="T22" fmla="*/ 2 w 155"/>
                    <a:gd name="T23" fmla="*/ 3 h 217"/>
                    <a:gd name="T24" fmla="*/ 2 w 155"/>
                    <a:gd name="T25" fmla="*/ 3 h 217"/>
                    <a:gd name="T26" fmla="*/ 2 w 155"/>
                    <a:gd name="T27" fmla="*/ 3 h 217"/>
                    <a:gd name="T28" fmla="*/ 2 w 155"/>
                    <a:gd name="T29" fmla="*/ 3 h 217"/>
                    <a:gd name="T30" fmla="*/ 2 w 155"/>
                    <a:gd name="T31" fmla="*/ 3 h 217"/>
                    <a:gd name="T32" fmla="*/ 2 w 155"/>
                    <a:gd name="T33" fmla="*/ 3 h 217"/>
                    <a:gd name="T34" fmla="*/ 2 w 155"/>
                    <a:gd name="T35" fmla="*/ 3 h 217"/>
                    <a:gd name="T36" fmla="*/ 2 w 155"/>
                    <a:gd name="T37" fmla="*/ 2 h 217"/>
                    <a:gd name="T38" fmla="*/ 2 w 155"/>
                    <a:gd name="T39" fmla="*/ 2 h 217"/>
                    <a:gd name="T40" fmla="*/ 2 w 155"/>
                    <a:gd name="T41" fmla="*/ 1 h 217"/>
                    <a:gd name="T42" fmla="*/ 2 w 155"/>
                    <a:gd name="T43" fmla="*/ 1 h 217"/>
                    <a:gd name="T44" fmla="*/ 2 w 155"/>
                    <a:gd name="T45" fmla="*/ 1 h 217"/>
                    <a:gd name="T46" fmla="*/ 2 w 155"/>
                    <a:gd name="T47" fmla="*/ 1 h 217"/>
                    <a:gd name="T48" fmla="*/ 2 w 155"/>
                    <a:gd name="T49" fmla="*/ 1 h 217"/>
                    <a:gd name="T50" fmla="*/ 2 w 155"/>
                    <a:gd name="T51" fmla="*/ 1 h 217"/>
                    <a:gd name="T52" fmla="*/ 2 w 155"/>
                    <a:gd name="T53" fmla="*/ 1 h 217"/>
                    <a:gd name="T54" fmla="*/ 0 w 155"/>
                    <a:gd name="T55" fmla="*/ 0 h 217"/>
                    <a:gd name="T56" fmla="*/ 5 w 155"/>
                    <a:gd name="T57" fmla="*/ 1 h 217"/>
                    <a:gd name="T58" fmla="*/ 5 w 155"/>
                    <a:gd name="T59" fmla="*/ 1 h 217"/>
                    <a:gd name="T60" fmla="*/ 5 w 155"/>
                    <a:gd name="T61" fmla="*/ 1 h 217"/>
                    <a:gd name="T62" fmla="*/ 6 w 155"/>
                    <a:gd name="T63" fmla="*/ 1 h 217"/>
                    <a:gd name="T64" fmla="*/ 6 w 155"/>
                    <a:gd name="T65" fmla="*/ 1 h 217"/>
                    <a:gd name="T66" fmla="*/ 5 w 155"/>
                    <a:gd name="T67" fmla="*/ 1 h 217"/>
                    <a:gd name="T68" fmla="*/ 5 w 155"/>
                    <a:gd name="T69" fmla="*/ 1 h 217"/>
                    <a:gd name="T70" fmla="*/ 5 w 155"/>
                    <a:gd name="T71" fmla="*/ 1 h 217"/>
                    <a:gd name="T72" fmla="*/ 5 w 155"/>
                    <a:gd name="T73" fmla="*/ 1 h 217"/>
                    <a:gd name="T74" fmla="*/ 6 w 155"/>
                    <a:gd name="T75" fmla="*/ 1 h 217"/>
                    <a:gd name="T76" fmla="*/ 5 w 155"/>
                    <a:gd name="T77" fmla="*/ 2 h 217"/>
                    <a:gd name="T78" fmla="*/ 5 w 155"/>
                    <a:gd name="T79" fmla="*/ 2 h 217"/>
                    <a:gd name="T80" fmla="*/ 5 w 155"/>
                    <a:gd name="T81" fmla="*/ 2 h 217"/>
                    <a:gd name="T82" fmla="*/ 5 w 155"/>
                    <a:gd name="T83" fmla="*/ 2 h 217"/>
                    <a:gd name="T84" fmla="*/ 5 w 155"/>
                    <a:gd name="T85" fmla="*/ 2 h 217"/>
                    <a:gd name="T86" fmla="*/ 5 w 155"/>
                    <a:gd name="T87" fmla="*/ 2 h 217"/>
                    <a:gd name="T88" fmla="*/ 5 w 155"/>
                    <a:gd name="T89" fmla="*/ 2 h 217"/>
                    <a:gd name="T90" fmla="*/ 4 w 155"/>
                    <a:gd name="T91" fmla="*/ 2 h 217"/>
                    <a:gd name="T92" fmla="*/ 4 w 155"/>
                    <a:gd name="T93" fmla="*/ 2 h 217"/>
                    <a:gd name="T94" fmla="*/ 4 w 155"/>
                    <a:gd name="T95" fmla="*/ 2 h 217"/>
                    <a:gd name="T96" fmla="*/ 4 w 155"/>
                    <a:gd name="T97" fmla="*/ 2 h 217"/>
                    <a:gd name="T98" fmla="*/ 4 w 155"/>
                    <a:gd name="T99" fmla="*/ 2 h 217"/>
                    <a:gd name="T100" fmla="*/ 3 w 155"/>
                    <a:gd name="T101" fmla="*/ 2 h 217"/>
                    <a:gd name="T102" fmla="*/ 3 w 155"/>
                    <a:gd name="T103" fmla="*/ 1 h 217"/>
                    <a:gd name="T104" fmla="*/ 3 w 155"/>
                    <a:gd name="T105" fmla="*/ 1 h 217"/>
                    <a:gd name="T106" fmla="*/ 3 w 155"/>
                    <a:gd name="T107" fmla="*/ 1 h 217"/>
                    <a:gd name="T108" fmla="*/ 3 w 155"/>
                    <a:gd name="T109" fmla="*/ 1 h 217"/>
                    <a:gd name="T110" fmla="*/ 3 w 155"/>
                    <a:gd name="T111" fmla="*/ 1 h 217"/>
                    <a:gd name="T112" fmla="*/ 3 w 155"/>
                    <a:gd name="T113" fmla="*/ 1 h 217"/>
                    <a:gd name="T114" fmla="*/ 2 w 155"/>
                    <a:gd name="T115" fmla="*/ 1 h 217"/>
                    <a:gd name="T116" fmla="*/ 2 w 155"/>
                    <a:gd name="T117" fmla="*/ 1 h 217"/>
                    <a:gd name="T118" fmla="*/ 2 w 155"/>
                    <a:gd name="T119" fmla="*/ 1 h 217"/>
                    <a:gd name="T120" fmla="*/ 2 w 155"/>
                    <a:gd name="T121" fmla="*/ 1 h 217"/>
                    <a:gd name="T122" fmla="*/ 2 w 155"/>
                    <a:gd name="T123" fmla="*/ 1 h 21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55"/>
                    <a:gd name="T187" fmla="*/ 0 h 217"/>
                    <a:gd name="T188" fmla="*/ 155 w 155"/>
                    <a:gd name="T189" fmla="*/ 217 h 21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55" h="217">
                      <a:moveTo>
                        <a:pt x="60" y="98"/>
                      </a:moveTo>
                      <a:lnTo>
                        <a:pt x="61" y="102"/>
                      </a:lnTo>
                      <a:lnTo>
                        <a:pt x="63" y="108"/>
                      </a:lnTo>
                      <a:lnTo>
                        <a:pt x="63" y="112"/>
                      </a:lnTo>
                      <a:lnTo>
                        <a:pt x="65" y="115"/>
                      </a:lnTo>
                      <a:lnTo>
                        <a:pt x="67" y="119"/>
                      </a:lnTo>
                      <a:lnTo>
                        <a:pt x="67" y="125"/>
                      </a:lnTo>
                      <a:lnTo>
                        <a:pt x="69" y="129"/>
                      </a:lnTo>
                      <a:lnTo>
                        <a:pt x="71" y="133"/>
                      </a:lnTo>
                      <a:lnTo>
                        <a:pt x="71" y="137"/>
                      </a:lnTo>
                      <a:lnTo>
                        <a:pt x="73" y="140"/>
                      </a:lnTo>
                      <a:lnTo>
                        <a:pt x="73" y="144"/>
                      </a:lnTo>
                      <a:lnTo>
                        <a:pt x="75" y="148"/>
                      </a:lnTo>
                      <a:lnTo>
                        <a:pt x="75" y="152"/>
                      </a:lnTo>
                      <a:lnTo>
                        <a:pt x="77" y="156"/>
                      </a:lnTo>
                      <a:lnTo>
                        <a:pt x="77" y="160"/>
                      </a:lnTo>
                      <a:lnTo>
                        <a:pt x="79" y="163"/>
                      </a:lnTo>
                      <a:lnTo>
                        <a:pt x="79" y="165"/>
                      </a:lnTo>
                      <a:lnTo>
                        <a:pt x="79" y="169"/>
                      </a:lnTo>
                      <a:lnTo>
                        <a:pt x="81" y="171"/>
                      </a:lnTo>
                      <a:lnTo>
                        <a:pt x="81" y="175"/>
                      </a:lnTo>
                      <a:lnTo>
                        <a:pt x="81" y="177"/>
                      </a:lnTo>
                      <a:lnTo>
                        <a:pt x="83" y="179"/>
                      </a:lnTo>
                      <a:lnTo>
                        <a:pt x="83" y="181"/>
                      </a:lnTo>
                      <a:lnTo>
                        <a:pt x="83" y="183"/>
                      </a:lnTo>
                      <a:lnTo>
                        <a:pt x="83" y="185"/>
                      </a:lnTo>
                      <a:lnTo>
                        <a:pt x="84" y="186"/>
                      </a:lnTo>
                      <a:lnTo>
                        <a:pt x="84" y="188"/>
                      </a:lnTo>
                      <a:lnTo>
                        <a:pt x="84" y="190"/>
                      </a:lnTo>
                      <a:lnTo>
                        <a:pt x="83" y="192"/>
                      </a:lnTo>
                      <a:lnTo>
                        <a:pt x="81" y="194"/>
                      </a:lnTo>
                      <a:lnTo>
                        <a:pt x="79" y="194"/>
                      </a:lnTo>
                      <a:lnTo>
                        <a:pt x="77" y="196"/>
                      </a:lnTo>
                      <a:lnTo>
                        <a:pt x="75" y="198"/>
                      </a:lnTo>
                      <a:lnTo>
                        <a:pt x="73" y="198"/>
                      </a:lnTo>
                      <a:lnTo>
                        <a:pt x="69" y="200"/>
                      </a:lnTo>
                      <a:lnTo>
                        <a:pt x="67" y="202"/>
                      </a:lnTo>
                      <a:lnTo>
                        <a:pt x="65" y="202"/>
                      </a:lnTo>
                      <a:lnTo>
                        <a:pt x="63" y="204"/>
                      </a:lnTo>
                      <a:lnTo>
                        <a:pt x="61" y="206"/>
                      </a:lnTo>
                      <a:lnTo>
                        <a:pt x="58" y="206"/>
                      </a:lnTo>
                      <a:lnTo>
                        <a:pt x="56" y="208"/>
                      </a:lnTo>
                      <a:lnTo>
                        <a:pt x="54" y="209"/>
                      </a:lnTo>
                      <a:lnTo>
                        <a:pt x="52" y="209"/>
                      </a:lnTo>
                      <a:lnTo>
                        <a:pt x="50" y="211"/>
                      </a:lnTo>
                      <a:lnTo>
                        <a:pt x="48" y="211"/>
                      </a:lnTo>
                      <a:lnTo>
                        <a:pt x="44" y="213"/>
                      </a:lnTo>
                      <a:lnTo>
                        <a:pt x="42" y="213"/>
                      </a:lnTo>
                      <a:lnTo>
                        <a:pt x="40" y="215"/>
                      </a:lnTo>
                      <a:lnTo>
                        <a:pt x="38" y="215"/>
                      </a:lnTo>
                      <a:lnTo>
                        <a:pt x="36" y="215"/>
                      </a:lnTo>
                      <a:lnTo>
                        <a:pt x="36" y="217"/>
                      </a:lnTo>
                      <a:lnTo>
                        <a:pt x="35" y="217"/>
                      </a:lnTo>
                      <a:lnTo>
                        <a:pt x="33" y="217"/>
                      </a:lnTo>
                      <a:lnTo>
                        <a:pt x="31" y="217"/>
                      </a:lnTo>
                      <a:lnTo>
                        <a:pt x="29" y="217"/>
                      </a:lnTo>
                      <a:lnTo>
                        <a:pt x="27" y="217"/>
                      </a:lnTo>
                      <a:lnTo>
                        <a:pt x="27" y="215"/>
                      </a:lnTo>
                      <a:lnTo>
                        <a:pt x="27" y="213"/>
                      </a:lnTo>
                      <a:lnTo>
                        <a:pt x="27" y="211"/>
                      </a:lnTo>
                      <a:lnTo>
                        <a:pt x="27" y="209"/>
                      </a:lnTo>
                      <a:lnTo>
                        <a:pt x="27" y="208"/>
                      </a:lnTo>
                      <a:lnTo>
                        <a:pt x="27" y="206"/>
                      </a:lnTo>
                      <a:lnTo>
                        <a:pt x="27" y="204"/>
                      </a:lnTo>
                      <a:lnTo>
                        <a:pt x="29" y="200"/>
                      </a:lnTo>
                      <a:lnTo>
                        <a:pt x="29" y="196"/>
                      </a:lnTo>
                      <a:lnTo>
                        <a:pt x="29" y="192"/>
                      </a:lnTo>
                      <a:lnTo>
                        <a:pt x="29" y="188"/>
                      </a:lnTo>
                      <a:lnTo>
                        <a:pt x="29" y="185"/>
                      </a:lnTo>
                      <a:lnTo>
                        <a:pt x="29" y="181"/>
                      </a:lnTo>
                      <a:lnTo>
                        <a:pt x="29" y="175"/>
                      </a:lnTo>
                      <a:lnTo>
                        <a:pt x="29" y="169"/>
                      </a:lnTo>
                      <a:lnTo>
                        <a:pt x="29" y="165"/>
                      </a:lnTo>
                      <a:lnTo>
                        <a:pt x="29" y="160"/>
                      </a:lnTo>
                      <a:lnTo>
                        <a:pt x="29" y="154"/>
                      </a:lnTo>
                      <a:lnTo>
                        <a:pt x="29" y="148"/>
                      </a:lnTo>
                      <a:lnTo>
                        <a:pt x="29" y="142"/>
                      </a:lnTo>
                      <a:lnTo>
                        <a:pt x="29" y="135"/>
                      </a:lnTo>
                      <a:lnTo>
                        <a:pt x="27" y="129"/>
                      </a:lnTo>
                      <a:lnTo>
                        <a:pt x="27" y="123"/>
                      </a:lnTo>
                      <a:lnTo>
                        <a:pt x="27" y="115"/>
                      </a:lnTo>
                      <a:lnTo>
                        <a:pt x="25" y="110"/>
                      </a:lnTo>
                      <a:lnTo>
                        <a:pt x="25" y="102"/>
                      </a:lnTo>
                      <a:lnTo>
                        <a:pt x="23" y="94"/>
                      </a:lnTo>
                      <a:lnTo>
                        <a:pt x="21" y="89"/>
                      </a:lnTo>
                      <a:lnTo>
                        <a:pt x="19" y="81"/>
                      </a:lnTo>
                      <a:lnTo>
                        <a:pt x="17" y="73"/>
                      </a:lnTo>
                      <a:lnTo>
                        <a:pt x="17" y="67"/>
                      </a:lnTo>
                      <a:lnTo>
                        <a:pt x="15" y="62"/>
                      </a:lnTo>
                      <a:lnTo>
                        <a:pt x="13" y="58"/>
                      </a:lnTo>
                      <a:lnTo>
                        <a:pt x="13" y="54"/>
                      </a:lnTo>
                      <a:lnTo>
                        <a:pt x="12" y="48"/>
                      </a:lnTo>
                      <a:lnTo>
                        <a:pt x="12" y="44"/>
                      </a:lnTo>
                      <a:lnTo>
                        <a:pt x="10" y="41"/>
                      </a:lnTo>
                      <a:lnTo>
                        <a:pt x="10" y="39"/>
                      </a:lnTo>
                      <a:lnTo>
                        <a:pt x="8" y="35"/>
                      </a:lnTo>
                      <a:lnTo>
                        <a:pt x="8" y="31"/>
                      </a:lnTo>
                      <a:lnTo>
                        <a:pt x="6" y="29"/>
                      </a:lnTo>
                      <a:lnTo>
                        <a:pt x="6" y="25"/>
                      </a:lnTo>
                      <a:lnTo>
                        <a:pt x="6" y="23"/>
                      </a:lnTo>
                      <a:lnTo>
                        <a:pt x="4" y="21"/>
                      </a:lnTo>
                      <a:lnTo>
                        <a:pt x="4" y="17"/>
                      </a:lnTo>
                      <a:lnTo>
                        <a:pt x="4" y="16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40" y="64"/>
                      </a:lnTo>
                      <a:lnTo>
                        <a:pt x="142" y="64"/>
                      </a:lnTo>
                      <a:lnTo>
                        <a:pt x="142" y="65"/>
                      </a:lnTo>
                      <a:lnTo>
                        <a:pt x="142" y="67"/>
                      </a:lnTo>
                      <a:lnTo>
                        <a:pt x="144" y="67"/>
                      </a:lnTo>
                      <a:lnTo>
                        <a:pt x="144" y="69"/>
                      </a:lnTo>
                      <a:lnTo>
                        <a:pt x="144" y="71"/>
                      </a:lnTo>
                      <a:lnTo>
                        <a:pt x="146" y="71"/>
                      </a:lnTo>
                      <a:lnTo>
                        <a:pt x="146" y="73"/>
                      </a:lnTo>
                      <a:lnTo>
                        <a:pt x="148" y="73"/>
                      </a:lnTo>
                      <a:lnTo>
                        <a:pt x="148" y="75"/>
                      </a:lnTo>
                      <a:lnTo>
                        <a:pt x="148" y="77"/>
                      </a:lnTo>
                      <a:lnTo>
                        <a:pt x="150" y="77"/>
                      </a:lnTo>
                      <a:lnTo>
                        <a:pt x="150" y="79"/>
                      </a:lnTo>
                      <a:lnTo>
                        <a:pt x="152" y="79"/>
                      </a:lnTo>
                      <a:lnTo>
                        <a:pt x="152" y="81"/>
                      </a:lnTo>
                      <a:lnTo>
                        <a:pt x="154" y="81"/>
                      </a:lnTo>
                      <a:lnTo>
                        <a:pt x="154" y="83"/>
                      </a:lnTo>
                      <a:lnTo>
                        <a:pt x="155" y="83"/>
                      </a:lnTo>
                      <a:lnTo>
                        <a:pt x="154" y="83"/>
                      </a:lnTo>
                      <a:lnTo>
                        <a:pt x="152" y="83"/>
                      </a:lnTo>
                      <a:lnTo>
                        <a:pt x="152" y="85"/>
                      </a:lnTo>
                      <a:lnTo>
                        <a:pt x="150" y="85"/>
                      </a:lnTo>
                      <a:lnTo>
                        <a:pt x="148" y="85"/>
                      </a:lnTo>
                      <a:lnTo>
                        <a:pt x="146" y="87"/>
                      </a:lnTo>
                      <a:lnTo>
                        <a:pt x="144" y="89"/>
                      </a:lnTo>
                      <a:lnTo>
                        <a:pt x="144" y="90"/>
                      </a:lnTo>
                      <a:lnTo>
                        <a:pt x="142" y="92"/>
                      </a:lnTo>
                      <a:lnTo>
                        <a:pt x="142" y="94"/>
                      </a:lnTo>
                      <a:lnTo>
                        <a:pt x="144" y="94"/>
                      </a:lnTo>
                      <a:lnTo>
                        <a:pt x="144" y="96"/>
                      </a:lnTo>
                      <a:lnTo>
                        <a:pt x="144" y="98"/>
                      </a:lnTo>
                      <a:lnTo>
                        <a:pt x="146" y="100"/>
                      </a:lnTo>
                      <a:lnTo>
                        <a:pt x="146" y="102"/>
                      </a:lnTo>
                      <a:lnTo>
                        <a:pt x="148" y="104"/>
                      </a:lnTo>
                      <a:lnTo>
                        <a:pt x="148" y="106"/>
                      </a:lnTo>
                      <a:lnTo>
                        <a:pt x="148" y="108"/>
                      </a:lnTo>
                      <a:lnTo>
                        <a:pt x="150" y="110"/>
                      </a:lnTo>
                      <a:lnTo>
                        <a:pt x="150" y="112"/>
                      </a:lnTo>
                      <a:lnTo>
                        <a:pt x="150" y="113"/>
                      </a:lnTo>
                      <a:lnTo>
                        <a:pt x="150" y="115"/>
                      </a:lnTo>
                      <a:lnTo>
                        <a:pt x="150" y="117"/>
                      </a:lnTo>
                      <a:lnTo>
                        <a:pt x="150" y="119"/>
                      </a:lnTo>
                      <a:lnTo>
                        <a:pt x="148" y="121"/>
                      </a:lnTo>
                      <a:lnTo>
                        <a:pt x="148" y="123"/>
                      </a:lnTo>
                      <a:lnTo>
                        <a:pt x="146" y="123"/>
                      </a:lnTo>
                      <a:lnTo>
                        <a:pt x="144" y="125"/>
                      </a:lnTo>
                      <a:lnTo>
                        <a:pt x="142" y="125"/>
                      </a:lnTo>
                      <a:lnTo>
                        <a:pt x="140" y="125"/>
                      </a:lnTo>
                      <a:lnTo>
                        <a:pt x="140" y="127"/>
                      </a:lnTo>
                      <a:lnTo>
                        <a:pt x="138" y="127"/>
                      </a:lnTo>
                      <a:lnTo>
                        <a:pt x="136" y="127"/>
                      </a:lnTo>
                      <a:lnTo>
                        <a:pt x="136" y="129"/>
                      </a:lnTo>
                      <a:lnTo>
                        <a:pt x="134" y="129"/>
                      </a:lnTo>
                      <a:lnTo>
                        <a:pt x="132" y="129"/>
                      </a:lnTo>
                      <a:lnTo>
                        <a:pt x="132" y="131"/>
                      </a:lnTo>
                      <a:lnTo>
                        <a:pt x="131" y="131"/>
                      </a:lnTo>
                      <a:lnTo>
                        <a:pt x="131" y="133"/>
                      </a:lnTo>
                      <a:lnTo>
                        <a:pt x="129" y="133"/>
                      </a:lnTo>
                      <a:lnTo>
                        <a:pt x="127" y="135"/>
                      </a:lnTo>
                      <a:lnTo>
                        <a:pt x="127" y="137"/>
                      </a:lnTo>
                      <a:lnTo>
                        <a:pt x="125" y="137"/>
                      </a:lnTo>
                      <a:lnTo>
                        <a:pt x="125" y="138"/>
                      </a:lnTo>
                      <a:lnTo>
                        <a:pt x="123" y="138"/>
                      </a:lnTo>
                      <a:lnTo>
                        <a:pt x="121" y="140"/>
                      </a:lnTo>
                      <a:lnTo>
                        <a:pt x="121" y="142"/>
                      </a:lnTo>
                      <a:lnTo>
                        <a:pt x="119" y="142"/>
                      </a:lnTo>
                      <a:lnTo>
                        <a:pt x="117" y="144"/>
                      </a:lnTo>
                      <a:lnTo>
                        <a:pt x="115" y="146"/>
                      </a:lnTo>
                      <a:lnTo>
                        <a:pt x="113" y="146"/>
                      </a:lnTo>
                      <a:lnTo>
                        <a:pt x="111" y="146"/>
                      </a:lnTo>
                      <a:lnTo>
                        <a:pt x="111" y="148"/>
                      </a:lnTo>
                      <a:lnTo>
                        <a:pt x="109" y="148"/>
                      </a:lnTo>
                      <a:lnTo>
                        <a:pt x="107" y="148"/>
                      </a:lnTo>
                      <a:lnTo>
                        <a:pt x="107" y="146"/>
                      </a:lnTo>
                      <a:lnTo>
                        <a:pt x="106" y="146"/>
                      </a:lnTo>
                      <a:lnTo>
                        <a:pt x="104" y="146"/>
                      </a:lnTo>
                      <a:lnTo>
                        <a:pt x="102" y="144"/>
                      </a:lnTo>
                      <a:lnTo>
                        <a:pt x="100" y="144"/>
                      </a:lnTo>
                      <a:lnTo>
                        <a:pt x="98" y="142"/>
                      </a:lnTo>
                      <a:lnTo>
                        <a:pt x="96" y="140"/>
                      </a:lnTo>
                      <a:lnTo>
                        <a:pt x="94" y="138"/>
                      </a:lnTo>
                      <a:lnTo>
                        <a:pt x="94" y="137"/>
                      </a:lnTo>
                      <a:lnTo>
                        <a:pt x="92" y="137"/>
                      </a:lnTo>
                      <a:lnTo>
                        <a:pt x="92" y="135"/>
                      </a:lnTo>
                      <a:lnTo>
                        <a:pt x="90" y="133"/>
                      </a:lnTo>
                      <a:lnTo>
                        <a:pt x="90" y="131"/>
                      </a:lnTo>
                      <a:lnTo>
                        <a:pt x="88" y="129"/>
                      </a:lnTo>
                      <a:lnTo>
                        <a:pt x="88" y="127"/>
                      </a:lnTo>
                      <a:lnTo>
                        <a:pt x="86" y="125"/>
                      </a:lnTo>
                      <a:lnTo>
                        <a:pt x="86" y="123"/>
                      </a:lnTo>
                      <a:lnTo>
                        <a:pt x="86" y="121"/>
                      </a:lnTo>
                      <a:lnTo>
                        <a:pt x="84" y="119"/>
                      </a:lnTo>
                      <a:lnTo>
                        <a:pt x="84" y="117"/>
                      </a:lnTo>
                      <a:lnTo>
                        <a:pt x="83" y="115"/>
                      </a:lnTo>
                      <a:lnTo>
                        <a:pt x="83" y="113"/>
                      </a:lnTo>
                      <a:lnTo>
                        <a:pt x="81" y="112"/>
                      </a:lnTo>
                      <a:lnTo>
                        <a:pt x="79" y="110"/>
                      </a:lnTo>
                      <a:lnTo>
                        <a:pt x="79" y="108"/>
                      </a:lnTo>
                      <a:lnTo>
                        <a:pt x="77" y="106"/>
                      </a:lnTo>
                      <a:lnTo>
                        <a:pt x="77" y="104"/>
                      </a:lnTo>
                      <a:lnTo>
                        <a:pt x="77" y="102"/>
                      </a:lnTo>
                      <a:lnTo>
                        <a:pt x="75" y="102"/>
                      </a:lnTo>
                      <a:lnTo>
                        <a:pt x="75" y="100"/>
                      </a:lnTo>
                      <a:lnTo>
                        <a:pt x="75" y="98"/>
                      </a:lnTo>
                      <a:lnTo>
                        <a:pt x="73" y="98"/>
                      </a:lnTo>
                      <a:lnTo>
                        <a:pt x="73" y="96"/>
                      </a:lnTo>
                      <a:lnTo>
                        <a:pt x="73" y="94"/>
                      </a:lnTo>
                      <a:lnTo>
                        <a:pt x="71" y="94"/>
                      </a:lnTo>
                      <a:lnTo>
                        <a:pt x="71" y="92"/>
                      </a:lnTo>
                      <a:lnTo>
                        <a:pt x="71" y="90"/>
                      </a:lnTo>
                      <a:lnTo>
                        <a:pt x="69" y="90"/>
                      </a:lnTo>
                      <a:lnTo>
                        <a:pt x="69" y="89"/>
                      </a:lnTo>
                      <a:lnTo>
                        <a:pt x="69" y="87"/>
                      </a:lnTo>
                      <a:lnTo>
                        <a:pt x="69" y="85"/>
                      </a:lnTo>
                      <a:lnTo>
                        <a:pt x="67" y="85"/>
                      </a:lnTo>
                      <a:lnTo>
                        <a:pt x="67" y="83"/>
                      </a:lnTo>
                      <a:lnTo>
                        <a:pt x="67" y="81"/>
                      </a:lnTo>
                      <a:lnTo>
                        <a:pt x="65" y="79"/>
                      </a:lnTo>
                      <a:lnTo>
                        <a:pt x="65" y="77"/>
                      </a:lnTo>
                      <a:lnTo>
                        <a:pt x="63" y="77"/>
                      </a:lnTo>
                      <a:lnTo>
                        <a:pt x="63" y="75"/>
                      </a:lnTo>
                      <a:lnTo>
                        <a:pt x="61" y="75"/>
                      </a:lnTo>
                      <a:lnTo>
                        <a:pt x="60" y="75"/>
                      </a:lnTo>
                      <a:lnTo>
                        <a:pt x="60" y="73"/>
                      </a:lnTo>
                      <a:lnTo>
                        <a:pt x="60" y="75"/>
                      </a:lnTo>
                      <a:lnTo>
                        <a:pt x="58" y="75"/>
                      </a:lnTo>
                      <a:lnTo>
                        <a:pt x="58" y="77"/>
                      </a:lnTo>
                      <a:lnTo>
                        <a:pt x="58" y="79"/>
                      </a:lnTo>
                      <a:lnTo>
                        <a:pt x="58" y="81"/>
                      </a:lnTo>
                      <a:lnTo>
                        <a:pt x="58" y="83"/>
                      </a:lnTo>
                      <a:lnTo>
                        <a:pt x="58" y="85"/>
                      </a:lnTo>
                      <a:lnTo>
                        <a:pt x="58" y="87"/>
                      </a:lnTo>
                      <a:lnTo>
                        <a:pt x="58" y="89"/>
                      </a:lnTo>
                      <a:lnTo>
                        <a:pt x="60" y="92"/>
                      </a:lnTo>
                      <a:lnTo>
                        <a:pt x="60" y="94"/>
                      </a:lnTo>
                      <a:lnTo>
                        <a:pt x="60" y="98"/>
                      </a:lnTo>
                      <a:close/>
                    </a:path>
                  </a:pathLst>
                </a:custGeom>
                <a:solidFill>
                  <a:srgbClr val="B559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32" name="Freeform 86"/>
                <p:cNvSpPr>
                  <a:spLocks noChangeAspect="1"/>
                </p:cNvSpPr>
                <p:nvPr/>
              </p:nvSpPr>
              <p:spPr bwMode="auto">
                <a:xfrm>
                  <a:off x="1121" y="3267"/>
                  <a:ext cx="116" cy="152"/>
                </a:xfrm>
                <a:custGeom>
                  <a:avLst/>
                  <a:gdLst>
                    <a:gd name="T0" fmla="*/ 2 w 154"/>
                    <a:gd name="T1" fmla="*/ 1 h 217"/>
                    <a:gd name="T2" fmla="*/ 2 w 154"/>
                    <a:gd name="T3" fmla="*/ 2 h 217"/>
                    <a:gd name="T4" fmla="*/ 3 w 154"/>
                    <a:gd name="T5" fmla="*/ 2 h 217"/>
                    <a:gd name="T6" fmla="*/ 3 w 154"/>
                    <a:gd name="T7" fmla="*/ 2 h 217"/>
                    <a:gd name="T8" fmla="*/ 3 w 154"/>
                    <a:gd name="T9" fmla="*/ 3 h 217"/>
                    <a:gd name="T10" fmla="*/ 3 w 154"/>
                    <a:gd name="T11" fmla="*/ 3 h 217"/>
                    <a:gd name="T12" fmla="*/ 3 w 154"/>
                    <a:gd name="T13" fmla="*/ 3 h 217"/>
                    <a:gd name="T14" fmla="*/ 3 w 154"/>
                    <a:gd name="T15" fmla="*/ 3 h 217"/>
                    <a:gd name="T16" fmla="*/ 3 w 154"/>
                    <a:gd name="T17" fmla="*/ 3 h 217"/>
                    <a:gd name="T18" fmla="*/ 2 w 154"/>
                    <a:gd name="T19" fmla="*/ 3 h 217"/>
                    <a:gd name="T20" fmla="*/ 2 w 154"/>
                    <a:gd name="T21" fmla="*/ 3 h 217"/>
                    <a:gd name="T22" fmla="*/ 2 w 154"/>
                    <a:gd name="T23" fmla="*/ 3 h 217"/>
                    <a:gd name="T24" fmla="*/ 2 w 154"/>
                    <a:gd name="T25" fmla="*/ 3 h 217"/>
                    <a:gd name="T26" fmla="*/ 2 w 154"/>
                    <a:gd name="T27" fmla="*/ 3 h 217"/>
                    <a:gd name="T28" fmla="*/ 2 w 154"/>
                    <a:gd name="T29" fmla="*/ 3 h 217"/>
                    <a:gd name="T30" fmla="*/ 2 w 154"/>
                    <a:gd name="T31" fmla="*/ 3 h 217"/>
                    <a:gd name="T32" fmla="*/ 2 w 154"/>
                    <a:gd name="T33" fmla="*/ 3 h 217"/>
                    <a:gd name="T34" fmla="*/ 2 w 154"/>
                    <a:gd name="T35" fmla="*/ 3 h 217"/>
                    <a:gd name="T36" fmla="*/ 2 w 154"/>
                    <a:gd name="T37" fmla="*/ 2 h 217"/>
                    <a:gd name="T38" fmla="*/ 2 w 154"/>
                    <a:gd name="T39" fmla="*/ 2 h 217"/>
                    <a:gd name="T40" fmla="*/ 2 w 154"/>
                    <a:gd name="T41" fmla="*/ 1 h 217"/>
                    <a:gd name="T42" fmla="*/ 2 w 154"/>
                    <a:gd name="T43" fmla="*/ 1 h 217"/>
                    <a:gd name="T44" fmla="*/ 2 w 154"/>
                    <a:gd name="T45" fmla="*/ 1 h 217"/>
                    <a:gd name="T46" fmla="*/ 2 w 154"/>
                    <a:gd name="T47" fmla="*/ 1 h 217"/>
                    <a:gd name="T48" fmla="*/ 2 w 154"/>
                    <a:gd name="T49" fmla="*/ 1 h 217"/>
                    <a:gd name="T50" fmla="*/ 2 w 154"/>
                    <a:gd name="T51" fmla="*/ 1 h 217"/>
                    <a:gd name="T52" fmla="*/ 2 w 154"/>
                    <a:gd name="T53" fmla="*/ 1 h 217"/>
                    <a:gd name="T54" fmla="*/ 0 w 154"/>
                    <a:gd name="T55" fmla="*/ 0 h 217"/>
                    <a:gd name="T56" fmla="*/ 5 w 154"/>
                    <a:gd name="T57" fmla="*/ 1 h 217"/>
                    <a:gd name="T58" fmla="*/ 5 w 154"/>
                    <a:gd name="T59" fmla="*/ 1 h 217"/>
                    <a:gd name="T60" fmla="*/ 5 w 154"/>
                    <a:gd name="T61" fmla="*/ 1 h 217"/>
                    <a:gd name="T62" fmla="*/ 5 w 154"/>
                    <a:gd name="T63" fmla="*/ 1 h 217"/>
                    <a:gd name="T64" fmla="*/ 5 w 154"/>
                    <a:gd name="T65" fmla="*/ 1 h 217"/>
                    <a:gd name="T66" fmla="*/ 5 w 154"/>
                    <a:gd name="T67" fmla="*/ 1 h 217"/>
                    <a:gd name="T68" fmla="*/ 5 w 154"/>
                    <a:gd name="T69" fmla="*/ 1 h 217"/>
                    <a:gd name="T70" fmla="*/ 5 w 154"/>
                    <a:gd name="T71" fmla="*/ 1 h 217"/>
                    <a:gd name="T72" fmla="*/ 5 w 154"/>
                    <a:gd name="T73" fmla="*/ 1 h 217"/>
                    <a:gd name="T74" fmla="*/ 5 w 154"/>
                    <a:gd name="T75" fmla="*/ 2 h 217"/>
                    <a:gd name="T76" fmla="*/ 5 w 154"/>
                    <a:gd name="T77" fmla="*/ 2 h 217"/>
                    <a:gd name="T78" fmla="*/ 5 w 154"/>
                    <a:gd name="T79" fmla="*/ 2 h 217"/>
                    <a:gd name="T80" fmla="*/ 5 w 154"/>
                    <a:gd name="T81" fmla="*/ 2 h 217"/>
                    <a:gd name="T82" fmla="*/ 5 w 154"/>
                    <a:gd name="T83" fmla="*/ 2 h 217"/>
                    <a:gd name="T84" fmla="*/ 5 w 154"/>
                    <a:gd name="T85" fmla="*/ 2 h 217"/>
                    <a:gd name="T86" fmla="*/ 4 w 154"/>
                    <a:gd name="T87" fmla="*/ 2 h 217"/>
                    <a:gd name="T88" fmla="*/ 4 w 154"/>
                    <a:gd name="T89" fmla="*/ 2 h 217"/>
                    <a:gd name="T90" fmla="*/ 4 w 154"/>
                    <a:gd name="T91" fmla="*/ 2 h 217"/>
                    <a:gd name="T92" fmla="*/ 4 w 154"/>
                    <a:gd name="T93" fmla="*/ 2 h 217"/>
                    <a:gd name="T94" fmla="*/ 4 w 154"/>
                    <a:gd name="T95" fmla="*/ 2 h 217"/>
                    <a:gd name="T96" fmla="*/ 4 w 154"/>
                    <a:gd name="T97" fmla="*/ 2 h 217"/>
                    <a:gd name="T98" fmla="*/ 3 w 154"/>
                    <a:gd name="T99" fmla="*/ 1 h 217"/>
                    <a:gd name="T100" fmla="*/ 3 w 154"/>
                    <a:gd name="T101" fmla="*/ 1 h 217"/>
                    <a:gd name="T102" fmla="*/ 3 w 154"/>
                    <a:gd name="T103" fmla="*/ 1 h 217"/>
                    <a:gd name="T104" fmla="*/ 3 w 154"/>
                    <a:gd name="T105" fmla="*/ 1 h 217"/>
                    <a:gd name="T106" fmla="*/ 3 w 154"/>
                    <a:gd name="T107" fmla="*/ 1 h 217"/>
                    <a:gd name="T108" fmla="*/ 3 w 154"/>
                    <a:gd name="T109" fmla="*/ 1 h 217"/>
                    <a:gd name="T110" fmla="*/ 2 w 154"/>
                    <a:gd name="T111" fmla="*/ 1 h 217"/>
                    <a:gd name="T112" fmla="*/ 2 w 154"/>
                    <a:gd name="T113" fmla="*/ 1 h 217"/>
                    <a:gd name="T114" fmla="*/ 2 w 154"/>
                    <a:gd name="T115" fmla="*/ 1 h 217"/>
                    <a:gd name="T116" fmla="*/ 2 w 154"/>
                    <a:gd name="T117" fmla="*/ 1 h 217"/>
                    <a:gd name="T118" fmla="*/ 2 w 154"/>
                    <a:gd name="T119" fmla="*/ 1 h 217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54"/>
                    <a:gd name="T181" fmla="*/ 0 h 217"/>
                    <a:gd name="T182" fmla="*/ 154 w 154"/>
                    <a:gd name="T183" fmla="*/ 217 h 217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54" h="217">
                      <a:moveTo>
                        <a:pt x="56" y="87"/>
                      </a:moveTo>
                      <a:lnTo>
                        <a:pt x="56" y="90"/>
                      </a:lnTo>
                      <a:lnTo>
                        <a:pt x="58" y="94"/>
                      </a:lnTo>
                      <a:lnTo>
                        <a:pt x="58" y="100"/>
                      </a:lnTo>
                      <a:lnTo>
                        <a:pt x="60" y="104"/>
                      </a:lnTo>
                      <a:lnTo>
                        <a:pt x="60" y="108"/>
                      </a:lnTo>
                      <a:lnTo>
                        <a:pt x="61" y="113"/>
                      </a:lnTo>
                      <a:lnTo>
                        <a:pt x="63" y="117"/>
                      </a:lnTo>
                      <a:lnTo>
                        <a:pt x="63" y="121"/>
                      </a:lnTo>
                      <a:lnTo>
                        <a:pt x="65" y="127"/>
                      </a:lnTo>
                      <a:lnTo>
                        <a:pt x="65" y="131"/>
                      </a:lnTo>
                      <a:lnTo>
                        <a:pt x="67" y="135"/>
                      </a:lnTo>
                      <a:lnTo>
                        <a:pt x="67" y="140"/>
                      </a:lnTo>
                      <a:lnTo>
                        <a:pt x="69" y="144"/>
                      </a:lnTo>
                      <a:lnTo>
                        <a:pt x="71" y="148"/>
                      </a:lnTo>
                      <a:lnTo>
                        <a:pt x="71" y="152"/>
                      </a:lnTo>
                      <a:lnTo>
                        <a:pt x="73" y="156"/>
                      </a:lnTo>
                      <a:lnTo>
                        <a:pt x="73" y="160"/>
                      </a:lnTo>
                      <a:lnTo>
                        <a:pt x="75" y="163"/>
                      </a:lnTo>
                      <a:lnTo>
                        <a:pt x="75" y="167"/>
                      </a:lnTo>
                      <a:lnTo>
                        <a:pt x="77" y="171"/>
                      </a:lnTo>
                      <a:lnTo>
                        <a:pt x="77" y="175"/>
                      </a:lnTo>
                      <a:lnTo>
                        <a:pt x="77" y="177"/>
                      </a:lnTo>
                      <a:lnTo>
                        <a:pt x="79" y="181"/>
                      </a:lnTo>
                      <a:lnTo>
                        <a:pt x="79" y="183"/>
                      </a:lnTo>
                      <a:lnTo>
                        <a:pt x="79" y="185"/>
                      </a:lnTo>
                      <a:lnTo>
                        <a:pt x="81" y="186"/>
                      </a:lnTo>
                      <a:lnTo>
                        <a:pt x="81" y="188"/>
                      </a:lnTo>
                      <a:lnTo>
                        <a:pt x="81" y="190"/>
                      </a:lnTo>
                      <a:lnTo>
                        <a:pt x="81" y="192"/>
                      </a:lnTo>
                      <a:lnTo>
                        <a:pt x="79" y="194"/>
                      </a:lnTo>
                      <a:lnTo>
                        <a:pt x="77" y="196"/>
                      </a:lnTo>
                      <a:lnTo>
                        <a:pt x="75" y="196"/>
                      </a:lnTo>
                      <a:lnTo>
                        <a:pt x="73" y="198"/>
                      </a:lnTo>
                      <a:lnTo>
                        <a:pt x="71" y="200"/>
                      </a:lnTo>
                      <a:lnTo>
                        <a:pt x="69" y="200"/>
                      </a:lnTo>
                      <a:lnTo>
                        <a:pt x="67" y="202"/>
                      </a:lnTo>
                      <a:lnTo>
                        <a:pt x="65" y="204"/>
                      </a:lnTo>
                      <a:lnTo>
                        <a:pt x="63" y="204"/>
                      </a:lnTo>
                      <a:lnTo>
                        <a:pt x="60" y="206"/>
                      </a:lnTo>
                      <a:lnTo>
                        <a:pt x="58" y="206"/>
                      </a:lnTo>
                      <a:lnTo>
                        <a:pt x="56" y="208"/>
                      </a:lnTo>
                      <a:lnTo>
                        <a:pt x="54" y="209"/>
                      </a:lnTo>
                      <a:lnTo>
                        <a:pt x="52" y="209"/>
                      </a:lnTo>
                      <a:lnTo>
                        <a:pt x="50" y="211"/>
                      </a:lnTo>
                      <a:lnTo>
                        <a:pt x="48" y="211"/>
                      </a:lnTo>
                      <a:lnTo>
                        <a:pt x="46" y="213"/>
                      </a:lnTo>
                      <a:lnTo>
                        <a:pt x="44" y="213"/>
                      </a:lnTo>
                      <a:lnTo>
                        <a:pt x="42" y="215"/>
                      </a:lnTo>
                      <a:lnTo>
                        <a:pt x="40" y="215"/>
                      </a:lnTo>
                      <a:lnTo>
                        <a:pt x="38" y="215"/>
                      </a:lnTo>
                      <a:lnTo>
                        <a:pt x="36" y="217"/>
                      </a:lnTo>
                      <a:lnTo>
                        <a:pt x="35" y="217"/>
                      </a:lnTo>
                      <a:lnTo>
                        <a:pt x="33" y="217"/>
                      </a:lnTo>
                      <a:lnTo>
                        <a:pt x="31" y="217"/>
                      </a:lnTo>
                      <a:lnTo>
                        <a:pt x="29" y="217"/>
                      </a:lnTo>
                      <a:lnTo>
                        <a:pt x="27" y="217"/>
                      </a:lnTo>
                      <a:lnTo>
                        <a:pt x="27" y="215"/>
                      </a:lnTo>
                      <a:lnTo>
                        <a:pt x="27" y="213"/>
                      </a:lnTo>
                      <a:lnTo>
                        <a:pt x="27" y="211"/>
                      </a:lnTo>
                      <a:lnTo>
                        <a:pt x="27" y="209"/>
                      </a:lnTo>
                      <a:lnTo>
                        <a:pt x="27" y="208"/>
                      </a:lnTo>
                      <a:lnTo>
                        <a:pt x="27" y="206"/>
                      </a:lnTo>
                      <a:lnTo>
                        <a:pt x="27" y="204"/>
                      </a:lnTo>
                      <a:lnTo>
                        <a:pt x="29" y="200"/>
                      </a:lnTo>
                      <a:lnTo>
                        <a:pt x="29" y="196"/>
                      </a:lnTo>
                      <a:lnTo>
                        <a:pt x="29" y="192"/>
                      </a:lnTo>
                      <a:lnTo>
                        <a:pt x="29" y="188"/>
                      </a:lnTo>
                      <a:lnTo>
                        <a:pt x="29" y="185"/>
                      </a:lnTo>
                      <a:lnTo>
                        <a:pt x="29" y="181"/>
                      </a:lnTo>
                      <a:lnTo>
                        <a:pt x="29" y="175"/>
                      </a:lnTo>
                      <a:lnTo>
                        <a:pt x="29" y="171"/>
                      </a:lnTo>
                      <a:lnTo>
                        <a:pt x="29" y="165"/>
                      </a:lnTo>
                      <a:lnTo>
                        <a:pt x="29" y="160"/>
                      </a:lnTo>
                      <a:lnTo>
                        <a:pt x="29" y="154"/>
                      </a:lnTo>
                      <a:lnTo>
                        <a:pt x="29" y="148"/>
                      </a:lnTo>
                      <a:lnTo>
                        <a:pt x="29" y="142"/>
                      </a:lnTo>
                      <a:lnTo>
                        <a:pt x="29" y="137"/>
                      </a:lnTo>
                      <a:lnTo>
                        <a:pt x="27" y="131"/>
                      </a:lnTo>
                      <a:lnTo>
                        <a:pt x="27" y="123"/>
                      </a:lnTo>
                      <a:lnTo>
                        <a:pt x="27" y="117"/>
                      </a:lnTo>
                      <a:lnTo>
                        <a:pt x="25" y="110"/>
                      </a:lnTo>
                      <a:lnTo>
                        <a:pt x="25" y="104"/>
                      </a:lnTo>
                      <a:lnTo>
                        <a:pt x="23" y="96"/>
                      </a:lnTo>
                      <a:lnTo>
                        <a:pt x="21" y="89"/>
                      </a:lnTo>
                      <a:lnTo>
                        <a:pt x="19" y="81"/>
                      </a:lnTo>
                      <a:lnTo>
                        <a:pt x="17" y="73"/>
                      </a:lnTo>
                      <a:lnTo>
                        <a:pt x="17" y="67"/>
                      </a:lnTo>
                      <a:lnTo>
                        <a:pt x="15" y="62"/>
                      </a:lnTo>
                      <a:lnTo>
                        <a:pt x="13" y="58"/>
                      </a:lnTo>
                      <a:lnTo>
                        <a:pt x="13" y="54"/>
                      </a:lnTo>
                      <a:lnTo>
                        <a:pt x="12" y="48"/>
                      </a:lnTo>
                      <a:lnTo>
                        <a:pt x="12" y="44"/>
                      </a:lnTo>
                      <a:lnTo>
                        <a:pt x="10" y="41"/>
                      </a:lnTo>
                      <a:lnTo>
                        <a:pt x="10" y="39"/>
                      </a:lnTo>
                      <a:lnTo>
                        <a:pt x="8" y="35"/>
                      </a:lnTo>
                      <a:lnTo>
                        <a:pt x="8" y="31"/>
                      </a:lnTo>
                      <a:lnTo>
                        <a:pt x="6" y="29"/>
                      </a:lnTo>
                      <a:lnTo>
                        <a:pt x="6" y="25"/>
                      </a:lnTo>
                      <a:lnTo>
                        <a:pt x="6" y="23"/>
                      </a:lnTo>
                      <a:lnTo>
                        <a:pt x="4" y="21"/>
                      </a:lnTo>
                      <a:lnTo>
                        <a:pt x="4" y="17"/>
                      </a:lnTo>
                      <a:lnTo>
                        <a:pt x="4" y="16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40" y="64"/>
                      </a:lnTo>
                      <a:lnTo>
                        <a:pt x="142" y="64"/>
                      </a:lnTo>
                      <a:lnTo>
                        <a:pt x="142" y="65"/>
                      </a:lnTo>
                      <a:lnTo>
                        <a:pt x="142" y="67"/>
                      </a:lnTo>
                      <a:lnTo>
                        <a:pt x="144" y="67"/>
                      </a:lnTo>
                      <a:lnTo>
                        <a:pt x="144" y="69"/>
                      </a:lnTo>
                      <a:lnTo>
                        <a:pt x="146" y="71"/>
                      </a:lnTo>
                      <a:lnTo>
                        <a:pt x="146" y="73"/>
                      </a:lnTo>
                      <a:lnTo>
                        <a:pt x="148" y="73"/>
                      </a:lnTo>
                      <a:lnTo>
                        <a:pt x="148" y="75"/>
                      </a:lnTo>
                      <a:lnTo>
                        <a:pt x="150" y="77"/>
                      </a:lnTo>
                      <a:lnTo>
                        <a:pt x="152" y="79"/>
                      </a:lnTo>
                      <a:lnTo>
                        <a:pt x="154" y="81"/>
                      </a:lnTo>
                      <a:lnTo>
                        <a:pt x="152" y="81"/>
                      </a:lnTo>
                      <a:lnTo>
                        <a:pt x="150" y="81"/>
                      </a:lnTo>
                      <a:lnTo>
                        <a:pt x="148" y="81"/>
                      </a:lnTo>
                      <a:lnTo>
                        <a:pt x="148" y="83"/>
                      </a:lnTo>
                      <a:lnTo>
                        <a:pt x="146" y="83"/>
                      </a:lnTo>
                      <a:lnTo>
                        <a:pt x="144" y="83"/>
                      </a:lnTo>
                      <a:lnTo>
                        <a:pt x="144" y="85"/>
                      </a:lnTo>
                      <a:lnTo>
                        <a:pt x="142" y="85"/>
                      </a:lnTo>
                      <a:lnTo>
                        <a:pt x="142" y="87"/>
                      </a:lnTo>
                      <a:lnTo>
                        <a:pt x="140" y="87"/>
                      </a:lnTo>
                      <a:lnTo>
                        <a:pt x="140" y="89"/>
                      </a:lnTo>
                      <a:lnTo>
                        <a:pt x="140" y="90"/>
                      </a:lnTo>
                      <a:lnTo>
                        <a:pt x="140" y="92"/>
                      </a:lnTo>
                      <a:lnTo>
                        <a:pt x="140" y="94"/>
                      </a:lnTo>
                      <a:lnTo>
                        <a:pt x="140" y="96"/>
                      </a:lnTo>
                      <a:lnTo>
                        <a:pt x="142" y="98"/>
                      </a:lnTo>
                      <a:lnTo>
                        <a:pt x="142" y="100"/>
                      </a:lnTo>
                      <a:lnTo>
                        <a:pt x="144" y="100"/>
                      </a:lnTo>
                      <a:lnTo>
                        <a:pt x="144" y="102"/>
                      </a:lnTo>
                      <a:lnTo>
                        <a:pt x="144" y="104"/>
                      </a:lnTo>
                      <a:lnTo>
                        <a:pt x="146" y="104"/>
                      </a:lnTo>
                      <a:lnTo>
                        <a:pt x="146" y="106"/>
                      </a:lnTo>
                      <a:lnTo>
                        <a:pt x="146" y="108"/>
                      </a:lnTo>
                      <a:lnTo>
                        <a:pt x="146" y="110"/>
                      </a:lnTo>
                      <a:lnTo>
                        <a:pt x="148" y="112"/>
                      </a:lnTo>
                      <a:lnTo>
                        <a:pt x="148" y="113"/>
                      </a:lnTo>
                      <a:lnTo>
                        <a:pt x="148" y="115"/>
                      </a:lnTo>
                      <a:lnTo>
                        <a:pt x="146" y="117"/>
                      </a:lnTo>
                      <a:lnTo>
                        <a:pt x="146" y="119"/>
                      </a:lnTo>
                      <a:lnTo>
                        <a:pt x="144" y="121"/>
                      </a:lnTo>
                      <a:lnTo>
                        <a:pt x="142" y="123"/>
                      </a:lnTo>
                      <a:lnTo>
                        <a:pt x="140" y="123"/>
                      </a:lnTo>
                      <a:lnTo>
                        <a:pt x="138" y="125"/>
                      </a:lnTo>
                      <a:lnTo>
                        <a:pt x="136" y="125"/>
                      </a:lnTo>
                      <a:lnTo>
                        <a:pt x="134" y="127"/>
                      </a:lnTo>
                      <a:lnTo>
                        <a:pt x="132" y="127"/>
                      </a:lnTo>
                      <a:lnTo>
                        <a:pt x="132" y="129"/>
                      </a:lnTo>
                      <a:lnTo>
                        <a:pt x="131" y="129"/>
                      </a:lnTo>
                      <a:lnTo>
                        <a:pt x="131" y="131"/>
                      </a:lnTo>
                      <a:lnTo>
                        <a:pt x="129" y="131"/>
                      </a:lnTo>
                      <a:lnTo>
                        <a:pt x="129" y="133"/>
                      </a:lnTo>
                      <a:lnTo>
                        <a:pt x="127" y="133"/>
                      </a:lnTo>
                      <a:lnTo>
                        <a:pt x="127" y="135"/>
                      </a:lnTo>
                      <a:lnTo>
                        <a:pt x="125" y="137"/>
                      </a:lnTo>
                      <a:lnTo>
                        <a:pt x="123" y="138"/>
                      </a:lnTo>
                      <a:lnTo>
                        <a:pt x="123" y="140"/>
                      </a:lnTo>
                      <a:lnTo>
                        <a:pt x="121" y="140"/>
                      </a:lnTo>
                      <a:lnTo>
                        <a:pt x="119" y="142"/>
                      </a:lnTo>
                      <a:lnTo>
                        <a:pt x="117" y="142"/>
                      </a:lnTo>
                      <a:lnTo>
                        <a:pt x="115" y="144"/>
                      </a:lnTo>
                      <a:lnTo>
                        <a:pt x="113" y="144"/>
                      </a:lnTo>
                      <a:lnTo>
                        <a:pt x="111" y="144"/>
                      </a:lnTo>
                      <a:lnTo>
                        <a:pt x="109" y="144"/>
                      </a:lnTo>
                      <a:lnTo>
                        <a:pt x="107" y="142"/>
                      </a:lnTo>
                      <a:lnTo>
                        <a:pt x="106" y="142"/>
                      </a:lnTo>
                      <a:lnTo>
                        <a:pt x="104" y="140"/>
                      </a:lnTo>
                      <a:lnTo>
                        <a:pt x="102" y="138"/>
                      </a:lnTo>
                      <a:lnTo>
                        <a:pt x="100" y="138"/>
                      </a:lnTo>
                      <a:lnTo>
                        <a:pt x="100" y="137"/>
                      </a:lnTo>
                      <a:lnTo>
                        <a:pt x="98" y="137"/>
                      </a:lnTo>
                      <a:lnTo>
                        <a:pt x="98" y="135"/>
                      </a:lnTo>
                      <a:lnTo>
                        <a:pt x="96" y="133"/>
                      </a:lnTo>
                      <a:lnTo>
                        <a:pt x="94" y="131"/>
                      </a:lnTo>
                      <a:lnTo>
                        <a:pt x="94" y="129"/>
                      </a:lnTo>
                      <a:lnTo>
                        <a:pt x="94" y="127"/>
                      </a:lnTo>
                      <a:lnTo>
                        <a:pt x="92" y="127"/>
                      </a:lnTo>
                      <a:lnTo>
                        <a:pt x="92" y="125"/>
                      </a:lnTo>
                      <a:lnTo>
                        <a:pt x="92" y="123"/>
                      </a:lnTo>
                      <a:lnTo>
                        <a:pt x="90" y="123"/>
                      </a:lnTo>
                      <a:lnTo>
                        <a:pt x="90" y="121"/>
                      </a:lnTo>
                      <a:lnTo>
                        <a:pt x="90" y="119"/>
                      </a:lnTo>
                      <a:lnTo>
                        <a:pt x="88" y="117"/>
                      </a:lnTo>
                      <a:lnTo>
                        <a:pt x="86" y="115"/>
                      </a:lnTo>
                      <a:lnTo>
                        <a:pt x="86" y="113"/>
                      </a:lnTo>
                      <a:lnTo>
                        <a:pt x="86" y="112"/>
                      </a:lnTo>
                      <a:lnTo>
                        <a:pt x="84" y="110"/>
                      </a:lnTo>
                      <a:lnTo>
                        <a:pt x="83" y="108"/>
                      </a:lnTo>
                      <a:lnTo>
                        <a:pt x="83" y="106"/>
                      </a:lnTo>
                      <a:lnTo>
                        <a:pt x="81" y="104"/>
                      </a:lnTo>
                      <a:lnTo>
                        <a:pt x="81" y="102"/>
                      </a:lnTo>
                      <a:lnTo>
                        <a:pt x="79" y="102"/>
                      </a:lnTo>
                      <a:lnTo>
                        <a:pt x="79" y="100"/>
                      </a:lnTo>
                      <a:lnTo>
                        <a:pt x="79" y="98"/>
                      </a:lnTo>
                      <a:lnTo>
                        <a:pt x="77" y="96"/>
                      </a:lnTo>
                      <a:lnTo>
                        <a:pt x="75" y="94"/>
                      </a:lnTo>
                      <a:lnTo>
                        <a:pt x="75" y="92"/>
                      </a:lnTo>
                      <a:lnTo>
                        <a:pt x="73" y="90"/>
                      </a:lnTo>
                      <a:lnTo>
                        <a:pt x="73" y="89"/>
                      </a:lnTo>
                      <a:lnTo>
                        <a:pt x="71" y="87"/>
                      </a:lnTo>
                      <a:lnTo>
                        <a:pt x="71" y="85"/>
                      </a:lnTo>
                      <a:lnTo>
                        <a:pt x="69" y="83"/>
                      </a:lnTo>
                      <a:lnTo>
                        <a:pt x="69" y="81"/>
                      </a:lnTo>
                      <a:lnTo>
                        <a:pt x="69" y="79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3"/>
                      </a:lnTo>
                      <a:lnTo>
                        <a:pt x="65" y="73"/>
                      </a:lnTo>
                      <a:lnTo>
                        <a:pt x="65" y="71"/>
                      </a:lnTo>
                      <a:lnTo>
                        <a:pt x="63" y="71"/>
                      </a:lnTo>
                      <a:lnTo>
                        <a:pt x="63" y="69"/>
                      </a:lnTo>
                      <a:lnTo>
                        <a:pt x="63" y="67"/>
                      </a:lnTo>
                      <a:lnTo>
                        <a:pt x="61" y="67"/>
                      </a:lnTo>
                      <a:lnTo>
                        <a:pt x="60" y="65"/>
                      </a:lnTo>
                      <a:lnTo>
                        <a:pt x="58" y="64"/>
                      </a:lnTo>
                      <a:lnTo>
                        <a:pt x="56" y="64"/>
                      </a:lnTo>
                      <a:lnTo>
                        <a:pt x="54" y="65"/>
                      </a:lnTo>
                      <a:lnTo>
                        <a:pt x="54" y="67"/>
                      </a:lnTo>
                      <a:lnTo>
                        <a:pt x="54" y="69"/>
                      </a:lnTo>
                      <a:lnTo>
                        <a:pt x="54" y="71"/>
                      </a:lnTo>
                      <a:lnTo>
                        <a:pt x="54" y="73"/>
                      </a:lnTo>
                      <a:lnTo>
                        <a:pt x="54" y="75"/>
                      </a:lnTo>
                      <a:lnTo>
                        <a:pt x="54" y="77"/>
                      </a:lnTo>
                      <a:lnTo>
                        <a:pt x="54" y="81"/>
                      </a:lnTo>
                      <a:lnTo>
                        <a:pt x="54" y="83"/>
                      </a:lnTo>
                      <a:lnTo>
                        <a:pt x="56" y="87"/>
                      </a:lnTo>
                      <a:close/>
                    </a:path>
                  </a:pathLst>
                </a:custGeom>
                <a:solidFill>
                  <a:srgbClr val="AD51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33" name="Freeform 87"/>
                <p:cNvSpPr>
                  <a:spLocks noChangeAspect="1"/>
                </p:cNvSpPr>
                <p:nvPr/>
              </p:nvSpPr>
              <p:spPr bwMode="auto">
                <a:xfrm>
                  <a:off x="1121" y="3267"/>
                  <a:ext cx="115" cy="152"/>
                </a:xfrm>
                <a:custGeom>
                  <a:avLst/>
                  <a:gdLst>
                    <a:gd name="T0" fmla="*/ 2 w 152"/>
                    <a:gd name="T1" fmla="*/ 1 h 217"/>
                    <a:gd name="T2" fmla="*/ 2 w 152"/>
                    <a:gd name="T3" fmla="*/ 1 h 217"/>
                    <a:gd name="T4" fmla="*/ 2 w 152"/>
                    <a:gd name="T5" fmla="*/ 2 h 217"/>
                    <a:gd name="T6" fmla="*/ 2 w 152"/>
                    <a:gd name="T7" fmla="*/ 2 h 217"/>
                    <a:gd name="T8" fmla="*/ 3 w 152"/>
                    <a:gd name="T9" fmla="*/ 2 h 217"/>
                    <a:gd name="T10" fmla="*/ 3 w 152"/>
                    <a:gd name="T11" fmla="*/ 3 h 217"/>
                    <a:gd name="T12" fmla="*/ 3 w 152"/>
                    <a:gd name="T13" fmla="*/ 3 h 217"/>
                    <a:gd name="T14" fmla="*/ 3 w 152"/>
                    <a:gd name="T15" fmla="*/ 3 h 217"/>
                    <a:gd name="T16" fmla="*/ 3 w 152"/>
                    <a:gd name="T17" fmla="*/ 3 h 217"/>
                    <a:gd name="T18" fmla="*/ 2 w 152"/>
                    <a:gd name="T19" fmla="*/ 3 h 217"/>
                    <a:gd name="T20" fmla="*/ 2 w 152"/>
                    <a:gd name="T21" fmla="*/ 3 h 217"/>
                    <a:gd name="T22" fmla="*/ 2 w 152"/>
                    <a:gd name="T23" fmla="*/ 3 h 217"/>
                    <a:gd name="T24" fmla="*/ 2 w 152"/>
                    <a:gd name="T25" fmla="*/ 3 h 217"/>
                    <a:gd name="T26" fmla="*/ 2 w 152"/>
                    <a:gd name="T27" fmla="*/ 3 h 217"/>
                    <a:gd name="T28" fmla="*/ 2 w 152"/>
                    <a:gd name="T29" fmla="*/ 3 h 217"/>
                    <a:gd name="T30" fmla="*/ 2 w 152"/>
                    <a:gd name="T31" fmla="*/ 3 h 217"/>
                    <a:gd name="T32" fmla="*/ 2 w 152"/>
                    <a:gd name="T33" fmla="*/ 3 h 217"/>
                    <a:gd name="T34" fmla="*/ 2 w 152"/>
                    <a:gd name="T35" fmla="*/ 3 h 217"/>
                    <a:gd name="T36" fmla="*/ 2 w 152"/>
                    <a:gd name="T37" fmla="*/ 2 h 217"/>
                    <a:gd name="T38" fmla="*/ 2 w 152"/>
                    <a:gd name="T39" fmla="*/ 2 h 217"/>
                    <a:gd name="T40" fmla="*/ 2 w 152"/>
                    <a:gd name="T41" fmla="*/ 1 h 217"/>
                    <a:gd name="T42" fmla="*/ 2 w 152"/>
                    <a:gd name="T43" fmla="*/ 1 h 217"/>
                    <a:gd name="T44" fmla="*/ 2 w 152"/>
                    <a:gd name="T45" fmla="*/ 1 h 217"/>
                    <a:gd name="T46" fmla="*/ 2 w 152"/>
                    <a:gd name="T47" fmla="*/ 1 h 217"/>
                    <a:gd name="T48" fmla="*/ 2 w 152"/>
                    <a:gd name="T49" fmla="*/ 1 h 217"/>
                    <a:gd name="T50" fmla="*/ 2 w 152"/>
                    <a:gd name="T51" fmla="*/ 1 h 217"/>
                    <a:gd name="T52" fmla="*/ 0 w 152"/>
                    <a:gd name="T53" fmla="*/ 1 h 217"/>
                    <a:gd name="T54" fmla="*/ 5 w 152"/>
                    <a:gd name="T55" fmla="*/ 1 h 217"/>
                    <a:gd name="T56" fmla="*/ 5 w 152"/>
                    <a:gd name="T57" fmla="*/ 1 h 217"/>
                    <a:gd name="T58" fmla="*/ 5 w 152"/>
                    <a:gd name="T59" fmla="*/ 1 h 217"/>
                    <a:gd name="T60" fmla="*/ 6 w 152"/>
                    <a:gd name="T61" fmla="*/ 1 h 217"/>
                    <a:gd name="T62" fmla="*/ 5 w 152"/>
                    <a:gd name="T63" fmla="*/ 1 h 217"/>
                    <a:gd name="T64" fmla="*/ 5 w 152"/>
                    <a:gd name="T65" fmla="*/ 1 h 217"/>
                    <a:gd name="T66" fmla="*/ 5 w 152"/>
                    <a:gd name="T67" fmla="*/ 1 h 217"/>
                    <a:gd name="T68" fmla="*/ 5 w 152"/>
                    <a:gd name="T69" fmla="*/ 1 h 217"/>
                    <a:gd name="T70" fmla="*/ 5 w 152"/>
                    <a:gd name="T71" fmla="*/ 1 h 217"/>
                    <a:gd name="T72" fmla="*/ 5 w 152"/>
                    <a:gd name="T73" fmla="*/ 1 h 217"/>
                    <a:gd name="T74" fmla="*/ 5 w 152"/>
                    <a:gd name="T75" fmla="*/ 1 h 217"/>
                    <a:gd name="T76" fmla="*/ 5 w 152"/>
                    <a:gd name="T77" fmla="*/ 2 h 217"/>
                    <a:gd name="T78" fmla="*/ 5 w 152"/>
                    <a:gd name="T79" fmla="*/ 2 h 217"/>
                    <a:gd name="T80" fmla="*/ 5 w 152"/>
                    <a:gd name="T81" fmla="*/ 2 h 217"/>
                    <a:gd name="T82" fmla="*/ 5 w 152"/>
                    <a:gd name="T83" fmla="*/ 2 h 217"/>
                    <a:gd name="T84" fmla="*/ 5 w 152"/>
                    <a:gd name="T85" fmla="*/ 2 h 217"/>
                    <a:gd name="T86" fmla="*/ 5 w 152"/>
                    <a:gd name="T87" fmla="*/ 2 h 217"/>
                    <a:gd name="T88" fmla="*/ 4 w 152"/>
                    <a:gd name="T89" fmla="*/ 2 h 217"/>
                    <a:gd name="T90" fmla="*/ 4 w 152"/>
                    <a:gd name="T91" fmla="*/ 2 h 217"/>
                    <a:gd name="T92" fmla="*/ 4 w 152"/>
                    <a:gd name="T93" fmla="*/ 2 h 217"/>
                    <a:gd name="T94" fmla="*/ 4 w 152"/>
                    <a:gd name="T95" fmla="*/ 2 h 217"/>
                    <a:gd name="T96" fmla="*/ 4 w 152"/>
                    <a:gd name="T97" fmla="*/ 2 h 217"/>
                    <a:gd name="T98" fmla="*/ 4 w 152"/>
                    <a:gd name="T99" fmla="*/ 1 h 217"/>
                    <a:gd name="T100" fmla="*/ 3 w 152"/>
                    <a:gd name="T101" fmla="*/ 1 h 217"/>
                    <a:gd name="T102" fmla="*/ 3 w 152"/>
                    <a:gd name="T103" fmla="*/ 1 h 217"/>
                    <a:gd name="T104" fmla="*/ 3 w 152"/>
                    <a:gd name="T105" fmla="*/ 1 h 217"/>
                    <a:gd name="T106" fmla="*/ 3 w 152"/>
                    <a:gd name="T107" fmla="*/ 1 h 217"/>
                    <a:gd name="T108" fmla="*/ 3 w 152"/>
                    <a:gd name="T109" fmla="*/ 1 h 217"/>
                    <a:gd name="T110" fmla="*/ 3 w 152"/>
                    <a:gd name="T111" fmla="*/ 1 h 217"/>
                    <a:gd name="T112" fmla="*/ 2 w 152"/>
                    <a:gd name="T113" fmla="*/ 1 h 217"/>
                    <a:gd name="T114" fmla="*/ 2 w 152"/>
                    <a:gd name="T115" fmla="*/ 1 h 217"/>
                    <a:gd name="T116" fmla="*/ 2 w 152"/>
                    <a:gd name="T117" fmla="*/ 1 h 217"/>
                    <a:gd name="T118" fmla="*/ 2 w 152"/>
                    <a:gd name="T119" fmla="*/ 1 h 217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52"/>
                    <a:gd name="T181" fmla="*/ 0 h 217"/>
                    <a:gd name="T182" fmla="*/ 152 w 152"/>
                    <a:gd name="T183" fmla="*/ 217 h 217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52" h="217">
                      <a:moveTo>
                        <a:pt x="50" y="75"/>
                      </a:moveTo>
                      <a:lnTo>
                        <a:pt x="50" y="79"/>
                      </a:lnTo>
                      <a:lnTo>
                        <a:pt x="50" y="83"/>
                      </a:lnTo>
                      <a:lnTo>
                        <a:pt x="52" y="87"/>
                      </a:lnTo>
                      <a:lnTo>
                        <a:pt x="52" y="92"/>
                      </a:lnTo>
                      <a:lnTo>
                        <a:pt x="54" y="96"/>
                      </a:lnTo>
                      <a:lnTo>
                        <a:pt x="56" y="102"/>
                      </a:lnTo>
                      <a:lnTo>
                        <a:pt x="56" y="106"/>
                      </a:lnTo>
                      <a:lnTo>
                        <a:pt x="58" y="112"/>
                      </a:lnTo>
                      <a:lnTo>
                        <a:pt x="58" y="115"/>
                      </a:lnTo>
                      <a:lnTo>
                        <a:pt x="60" y="121"/>
                      </a:lnTo>
                      <a:lnTo>
                        <a:pt x="61" y="125"/>
                      </a:lnTo>
                      <a:lnTo>
                        <a:pt x="61" y="131"/>
                      </a:lnTo>
                      <a:lnTo>
                        <a:pt x="63" y="135"/>
                      </a:lnTo>
                      <a:lnTo>
                        <a:pt x="65" y="140"/>
                      </a:lnTo>
                      <a:lnTo>
                        <a:pt x="65" y="144"/>
                      </a:lnTo>
                      <a:lnTo>
                        <a:pt x="67" y="150"/>
                      </a:lnTo>
                      <a:lnTo>
                        <a:pt x="67" y="154"/>
                      </a:lnTo>
                      <a:lnTo>
                        <a:pt x="69" y="160"/>
                      </a:lnTo>
                      <a:lnTo>
                        <a:pt x="71" y="163"/>
                      </a:lnTo>
                      <a:lnTo>
                        <a:pt x="71" y="167"/>
                      </a:lnTo>
                      <a:lnTo>
                        <a:pt x="73" y="171"/>
                      </a:lnTo>
                      <a:lnTo>
                        <a:pt x="73" y="175"/>
                      </a:lnTo>
                      <a:lnTo>
                        <a:pt x="75" y="179"/>
                      </a:lnTo>
                      <a:lnTo>
                        <a:pt x="75" y="181"/>
                      </a:lnTo>
                      <a:lnTo>
                        <a:pt x="77" y="185"/>
                      </a:lnTo>
                      <a:lnTo>
                        <a:pt x="77" y="186"/>
                      </a:lnTo>
                      <a:lnTo>
                        <a:pt x="77" y="188"/>
                      </a:lnTo>
                      <a:lnTo>
                        <a:pt x="77" y="190"/>
                      </a:lnTo>
                      <a:lnTo>
                        <a:pt x="79" y="192"/>
                      </a:lnTo>
                      <a:lnTo>
                        <a:pt x="79" y="194"/>
                      </a:lnTo>
                      <a:lnTo>
                        <a:pt x="77" y="196"/>
                      </a:lnTo>
                      <a:lnTo>
                        <a:pt x="75" y="196"/>
                      </a:lnTo>
                      <a:lnTo>
                        <a:pt x="73" y="198"/>
                      </a:lnTo>
                      <a:lnTo>
                        <a:pt x="71" y="200"/>
                      </a:lnTo>
                      <a:lnTo>
                        <a:pt x="69" y="200"/>
                      </a:lnTo>
                      <a:lnTo>
                        <a:pt x="67" y="202"/>
                      </a:lnTo>
                      <a:lnTo>
                        <a:pt x="65" y="204"/>
                      </a:lnTo>
                      <a:lnTo>
                        <a:pt x="61" y="204"/>
                      </a:lnTo>
                      <a:lnTo>
                        <a:pt x="60" y="206"/>
                      </a:lnTo>
                      <a:lnTo>
                        <a:pt x="58" y="206"/>
                      </a:lnTo>
                      <a:lnTo>
                        <a:pt x="56" y="208"/>
                      </a:lnTo>
                      <a:lnTo>
                        <a:pt x="54" y="209"/>
                      </a:lnTo>
                      <a:lnTo>
                        <a:pt x="52" y="209"/>
                      </a:lnTo>
                      <a:lnTo>
                        <a:pt x="50" y="211"/>
                      </a:lnTo>
                      <a:lnTo>
                        <a:pt x="48" y="211"/>
                      </a:lnTo>
                      <a:lnTo>
                        <a:pt x="46" y="213"/>
                      </a:lnTo>
                      <a:lnTo>
                        <a:pt x="44" y="213"/>
                      </a:lnTo>
                      <a:lnTo>
                        <a:pt x="42" y="215"/>
                      </a:lnTo>
                      <a:lnTo>
                        <a:pt x="40" y="215"/>
                      </a:lnTo>
                      <a:lnTo>
                        <a:pt x="38" y="215"/>
                      </a:lnTo>
                      <a:lnTo>
                        <a:pt x="36" y="217"/>
                      </a:lnTo>
                      <a:lnTo>
                        <a:pt x="35" y="217"/>
                      </a:lnTo>
                      <a:lnTo>
                        <a:pt x="33" y="217"/>
                      </a:lnTo>
                      <a:lnTo>
                        <a:pt x="31" y="217"/>
                      </a:lnTo>
                      <a:lnTo>
                        <a:pt x="29" y="217"/>
                      </a:lnTo>
                      <a:lnTo>
                        <a:pt x="27" y="217"/>
                      </a:lnTo>
                      <a:lnTo>
                        <a:pt x="27" y="215"/>
                      </a:lnTo>
                      <a:lnTo>
                        <a:pt x="27" y="213"/>
                      </a:lnTo>
                      <a:lnTo>
                        <a:pt x="27" y="211"/>
                      </a:lnTo>
                      <a:lnTo>
                        <a:pt x="27" y="209"/>
                      </a:lnTo>
                      <a:lnTo>
                        <a:pt x="27" y="206"/>
                      </a:lnTo>
                      <a:lnTo>
                        <a:pt x="27" y="204"/>
                      </a:lnTo>
                      <a:lnTo>
                        <a:pt x="29" y="200"/>
                      </a:lnTo>
                      <a:lnTo>
                        <a:pt x="29" y="198"/>
                      </a:lnTo>
                      <a:lnTo>
                        <a:pt x="29" y="194"/>
                      </a:lnTo>
                      <a:lnTo>
                        <a:pt x="29" y="190"/>
                      </a:lnTo>
                      <a:lnTo>
                        <a:pt x="29" y="186"/>
                      </a:lnTo>
                      <a:lnTo>
                        <a:pt x="29" y="181"/>
                      </a:lnTo>
                      <a:lnTo>
                        <a:pt x="29" y="177"/>
                      </a:lnTo>
                      <a:lnTo>
                        <a:pt x="29" y="171"/>
                      </a:lnTo>
                      <a:lnTo>
                        <a:pt x="29" y="167"/>
                      </a:lnTo>
                      <a:lnTo>
                        <a:pt x="29" y="161"/>
                      </a:lnTo>
                      <a:lnTo>
                        <a:pt x="29" y="156"/>
                      </a:lnTo>
                      <a:lnTo>
                        <a:pt x="29" y="150"/>
                      </a:lnTo>
                      <a:lnTo>
                        <a:pt x="29" y="144"/>
                      </a:lnTo>
                      <a:lnTo>
                        <a:pt x="29" y="137"/>
                      </a:lnTo>
                      <a:lnTo>
                        <a:pt x="27" y="131"/>
                      </a:lnTo>
                      <a:lnTo>
                        <a:pt x="27" y="125"/>
                      </a:lnTo>
                      <a:lnTo>
                        <a:pt x="27" y="117"/>
                      </a:lnTo>
                      <a:lnTo>
                        <a:pt x="25" y="110"/>
                      </a:lnTo>
                      <a:lnTo>
                        <a:pt x="25" y="104"/>
                      </a:lnTo>
                      <a:lnTo>
                        <a:pt x="23" y="96"/>
                      </a:lnTo>
                      <a:lnTo>
                        <a:pt x="21" y="89"/>
                      </a:lnTo>
                      <a:lnTo>
                        <a:pt x="19" y="81"/>
                      </a:lnTo>
                      <a:lnTo>
                        <a:pt x="17" y="73"/>
                      </a:lnTo>
                      <a:lnTo>
                        <a:pt x="17" y="65"/>
                      </a:lnTo>
                      <a:lnTo>
                        <a:pt x="15" y="62"/>
                      </a:lnTo>
                      <a:lnTo>
                        <a:pt x="13" y="58"/>
                      </a:lnTo>
                      <a:lnTo>
                        <a:pt x="13" y="52"/>
                      </a:lnTo>
                      <a:lnTo>
                        <a:pt x="12" y="48"/>
                      </a:lnTo>
                      <a:lnTo>
                        <a:pt x="12" y="44"/>
                      </a:lnTo>
                      <a:lnTo>
                        <a:pt x="10" y="41"/>
                      </a:lnTo>
                      <a:lnTo>
                        <a:pt x="10" y="39"/>
                      </a:lnTo>
                      <a:lnTo>
                        <a:pt x="8" y="35"/>
                      </a:lnTo>
                      <a:lnTo>
                        <a:pt x="8" y="31"/>
                      </a:lnTo>
                      <a:lnTo>
                        <a:pt x="6" y="29"/>
                      </a:lnTo>
                      <a:lnTo>
                        <a:pt x="6" y="25"/>
                      </a:lnTo>
                      <a:lnTo>
                        <a:pt x="6" y="23"/>
                      </a:lnTo>
                      <a:lnTo>
                        <a:pt x="4" y="21"/>
                      </a:lnTo>
                      <a:lnTo>
                        <a:pt x="4" y="17"/>
                      </a:lnTo>
                      <a:lnTo>
                        <a:pt x="4" y="16"/>
                      </a:lnTo>
                      <a:lnTo>
                        <a:pt x="4" y="14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40" y="64"/>
                      </a:lnTo>
                      <a:lnTo>
                        <a:pt x="142" y="65"/>
                      </a:lnTo>
                      <a:lnTo>
                        <a:pt x="142" y="67"/>
                      </a:lnTo>
                      <a:lnTo>
                        <a:pt x="144" y="67"/>
                      </a:lnTo>
                      <a:lnTo>
                        <a:pt x="144" y="69"/>
                      </a:lnTo>
                      <a:lnTo>
                        <a:pt x="144" y="71"/>
                      </a:lnTo>
                      <a:lnTo>
                        <a:pt x="146" y="71"/>
                      </a:lnTo>
                      <a:lnTo>
                        <a:pt x="146" y="73"/>
                      </a:lnTo>
                      <a:lnTo>
                        <a:pt x="148" y="75"/>
                      </a:lnTo>
                      <a:lnTo>
                        <a:pt x="148" y="77"/>
                      </a:lnTo>
                      <a:lnTo>
                        <a:pt x="150" y="77"/>
                      </a:lnTo>
                      <a:lnTo>
                        <a:pt x="150" y="79"/>
                      </a:lnTo>
                      <a:lnTo>
                        <a:pt x="152" y="79"/>
                      </a:lnTo>
                      <a:lnTo>
                        <a:pt x="150" y="79"/>
                      </a:lnTo>
                      <a:lnTo>
                        <a:pt x="148" y="79"/>
                      </a:lnTo>
                      <a:lnTo>
                        <a:pt x="148" y="81"/>
                      </a:lnTo>
                      <a:lnTo>
                        <a:pt x="146" y="81"/>
                      </a:lnTo>
                      <a:lnTo>
                        <a:pt x="144" y="81"/>
                      </a:lnTo>
                      <a:lnTo>
                        <a:pt x="142" y="81"/>
                      </a:lnTo>
                      <a:lnTo>
                        <a:pt x="142" y="83"/>
                      </a:lnTo>
                      <a:lnTo>
                        <a:pt x="140" y="83"/>
                      </a:lnTo>
                      <a:lnTo>
                        <a:pt x="138" y="85"/>
                      </a:lnTo>
                      <a:lnTo>
                        <a:pt x="138" y="87"/>
                      </a:lnTo>
                      <a:lnTo>
                        <a:pt x="136" y="87"/>
                      </a:lnTo>
                      <a:lnTo>
                        <a:pt x="136" y="89"/>
                      </a:lnTo>
                      <a:lnTo>
                        <a:pt x="136" y="90"/>
                      </a:lnTo>
                      <a:lnTo>
                        <a:pt x="136" y="92"/>
                      </a:lnTo>
                      <a:lnTo>
                        <a:pt x="136" y="94"/>
                      </a:lnTo>
                      <a:lnTo>
                        <a:pt x="138" y="94"/>
                      </a:lnTo>
                      <a:lnTo>
                        <a:pt x="138" y="96"/>
                      </a:lnTo>
                      <a:lnTo>
                        <a:pt x="138" y="98"/>
                      </a:lnTo>
                      <a:lnTo>
                        <a:pt x="140" y="98"/>
                      </a:lnTo>
                      <a:lnTo>
                        <a:pt x="140" y="100"/>
                      </a:lnTo>
                      <a:lnTo>
                        <a:pt x="140" y="102"/>
                      </a:lnTo>
                      <a:lnTo>
                        <a:pt x="142" y="102"/>
                      </a:lnTo>
                      <a:lnTo>
                        <a:pt x="142" y="104"/>
                      </a:lnTo>
                      <a:lnTo>
                        <a:pt x="142" y="106"/>
                      </a:lnTo>
                      <a:lnTo>
                        <a:pt x="144" y="106"/>
                      </a:lnTo>
                      <a:lnTo>
                        <a:pt x="144" y="108"/>
                      </a:lnTo>
                      <a:lnTo>
                        <a:pt x="144" y="110"/>
                      </a:lnTo>
                      <a:lnTo>
                        <a:pt x="144" y="112"/>
                      </a:lnTo>
                      <a:lnTo>
                        <a:pt x="144" y="113"/>
                      </a:lnTo>
                      <a:lnTo>
                        <a:pt x="144" y="115"/>
                      </a:lnTo>
                      <a:lnTo>
                        <a:pt x="142" y="117"/>
                      </a:lnTo>
                      <a:lnTo>
                        <a:pt x="142" y="119"/>
                      </a:lnTo>
                      <a:lnTo>
                        <a:pt x="140" y="119"/>
                      </a:lnTo>
                      <a:lnTo>
                        <a:pt x="140" y="121"/>
                      </a:lnTo>
                      <a:lnTo>
                        <a:pt x="138" y="121"/>
                      </a:lnTo>
                      <a:lnTo>
                        <a:pt x="136" y="123"/>
                      </a:lnTo>
                      <a:lnTo>
                        <a:pt x="134" y="123"/>
                      </a:lnTo>
                      <a:lnTo>
                        <a:pt x="134" y="125"/>
                      </a:lnTo>
                      <a:lnTo>
                        <a:pt x="132" y="125"/>
                      </a:lnTo>
                      <a:lnTo>
                        <a:pt x="132" y="127"/>
                      </a:lnTo>
                      <a:lnTo>
                        <a:pt x="131" y="127"/>
                      </a:lnTo>
                      <a:lnTo>
                        <a:pt x="129" y="131"/>
                      </a:lnTo>
                      <a:lnTo>
                        <a:pt x="127" y="133"/>
                      </a:lnTo>
                      <a:lnTo>
                        <a:pt x="127" y="135"/>
                      </a:lnTo>
                      <a:lnTo>
                        <a:pt x="125" y="137"/>
                      </a:lnTo>
                      <a:lnTo>
                        <a:pt x="123" y="137"/>
                      </a:lnTo>
                      <a:lnTo>
                        <a:pt x="123" y="138"/>
                      </a:lnTo>
                      <a:lnTo>
                        <a:pt x="121" y="138"/>
                      </a:lnTo>
                      <a:lnTo>
                        <a:pt x="121" y="140"/>
                      </a:lnTo>
                      <a:lnTo>
                        <a:pt x="119" y="140"/>
                      </a:lnTo>
                      <a:lnTo>
                        <a:pt x="117" y="140"/>
                      </a:lnTo>
                      <a:lnTo>
                        <a:pt x="115" y="140"/>
                      </a:lnTo>
                      <a:lnTo>
                        <a:pt x="113" y="140"/>
                      </a:lnTo>
                      <a:lnTo>
                        <a:pt x="111" y="140"/>
                      </a:lnTo>
                      <a:lnTo>
                        <a:pt x="111" y="138"/>
                      </a:lnTo>
                      <a:lnTo>
                        <a:pt x="109" y="138"/>
                      </a:lnTo>
                      <a:lnTo>
                        <a:pt x="107" y="138"/>
                      </a:lnTo>
                      <a:lnTo>
                        <a:pt x="107" y="137"/>
                      </a:lnTo>
                      <a:lnTo>
                        <a:pt x="106" y="137"/>
                      </a:lnTo>
                      <a:lnTo>
                        <a:pt x="106" y="135"/>
                      </a:lnTo>
                      <a:lnTo>
                        <a:pt x="104" y="135"/>
                      </a:lnTo>
                      <a:lnTo>
                        <a:pt x="104" y="133"/>
                      </a:lnTo>
                      <a:lnTo>
                        <a:pt x="102" y="133"/>
                      </a:lnTo>
                      <a:lnTo>
                        <a:pt x="102" y="131"/>
                      </a:lnTo>
                      <a:lnTo>
                        <a:pt x="100" y="129"/>
                      </a:lnTo>
                      <a:lnTo>
                        <a:pt x="100" y="127"/>
                      </a:lnTo>
                      <a:lnTo>
                        <a:pt x="98" y="127"/>
                      </a:lnTo>
                      <a:lnTo>
                        <a:pt x="98" y="125"/>
                      </a:lnTo>
                      <a:lnTo>
                        <a:pt x="96" y="123"/>
                      </a:lnTo>
                      <a:lnTo>
                        <a:pt x="96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2" y="117"/>
                      </a:lnTo>
                      <a:lnTo>
                        <a:pt x="92" y="115"/>
                      </a:lnTo>
                      <a:lnTo>
                        <a:pt x="92" y="113"/>
                      </a:lnTo>
                      <a:lnTo>
                        <a:pt x="90" y="112"/>
                      </a:lnTo>
                      <a:lnTo>
                        <a:pt x="90" y="110"/>
                      </a:lnTo>
                      <a:lnTo>
                        <a:pt x="88" y="108"/>
                      </a:lnTo>
                      <a:lnTo>
                        <a:pt x="86" y="106"/>
                      </a:lnTo>
                      <a:lnTo>
                        <a:pt x="84" y="104"/>
                      </a:lnTo>
                      <a:lnTo>
                        <a:pt x="84" y="102"/>
                      </a:lnTo>
                      <a:lnTo>
                        <a:pt x="83" y="100"/>
                      </a:lnTo>
                      <a:lnTo>
                        <a:pt x="83" y="98"/>
                      </a:lnTo>
                      <a:lnTo>
                        <a:pt x="81" y="96"/>
                      </a:lnTo>
                      <a:lnTo>
                        <a:pt x="81" y="94"/>
                      </a:lnTo>
                      <a:lnTo>
                        <a:pt x="79" y="92"/>
                      </a:lnTo>
                      <a:lnTo>
                        <a:pt x="79" y="90"/>
                      </a:lnTo>
                      <a:lnTo>
                        <a:pt x="77" y="89"/>
                      </a:lnTo>
                      <a:lnTo>
                        <a:pt x="75" y="87"/>
                      </a:lnTo>
                      <a:lnTo>
                        <a:pt x="75" y="85"/>
                      </a:lnTo>
                      <a:lnTo>
                        <a:pt x="73" y="83"/>
                      </a:lnTo>
                      <a:lnTo>
                        <a:pt x="73" y="81"/>
                      </a:lnTo>
                      <a:lnTo>
                        <a:pt x="71" y="79"/>
                      </a:lnTo>
                      <a:lnTo>
                        <a:pt x="71" y="77"/>
                      </a:lnTo>
                      <a:lnTo>
                        <a:pt x="71" y="75"/>
                      </a:lnTo>
                      <a:lnTo>
                        <a:pt x="69" y="75"/>
                      </a:lnTo>
                      <a:lnTo>
                        <a:pt x="69" y="73"/>
                      </a:lnTo>
                      <a:lnTo>
                        <a:pt x="69" y="71"/>
                      </a:lnTo>
                      <a:lnTo>
                        <a:pt x="67" y="69"/>
                      </a:lnTo>
                      <a:lnTo>
                        <a:pt x="67" y="67"/>
                      </a:lnTo>
                      <a:lnTo>
                        <a:pt x="65" y="65"/>
                      </a:lnTo>
                      <a:lnTo>
                        <a:pt x="65" y="64"/>
                      </a:lnTo>
                      <a:lnTo>
                        <a:pt x="63" y="62"/>
                      </a:lnTo>
                      <a:lnTo>
                        <a:pt x="61" y="60"/>
                      </a:lnTo>
                      <a:lnTo>
                        <a:pt x="60" y="58"/>
                      </a:lnTo>
                      <a:lnTo>
                        <a:pt x="58" y="56"/>
                      </a:lnTo>
                      <a:lnTo>
                        <a:pt x="56" y="56"/>
                      </a:lnTo>
                      <a:lnTo>
                        <a:pt x="56" y="54"/>
                      </a:lnTo>
                      <a:lnTo>
                        <a:pt x="54" y="54"/>
                      </a:lnTo>
                      <a:lnTo>
                        <a:pt x="52" y="54"/>
                      </a:lnTo>
                      <a:lnTo>
                        <a:pt x="50" y="56"/>
                      </a:lnTo>
                      <a:lnTo>
                        <a:pt x="48" y="58"/>
                      </a:lnTo>
                      <a:lnTo>
                        <a:pt x="48" y="60"/>
                      </a:lnTo>
                      <a:lnTo>
                        <a:pt x="48" y="62"/>
                      </a:lnTo>
                      <a:lnTo>
                        <a:pt x="48" y="64"/>
                      </a:lnTo>
                      <a:lnTo>
                        <a:pt x="48" y="67"/>
                      </a:lnTo>
                      <a:lnTo>
                        <a:pt x="48" y="69"/>
                      </a:lnTo>
                      <a:lnTo>
                        <a:pt x="48" y="71"/>
                      </a:lnTo>
                      <a:lnTo>
                        <a:pt x="50" y="75"/>
                      </a:lnTo>
                      <a:close/>
                    </a:path>
                  </a:pathLst>
                </a:custGeom>
                <a:solidFill>
                  <a:srgbClr val="A648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34" name="Freeform 88"/>
                <p:cNvSpPr>
                  <a:spLocks noChangeAspect="1"/>
                </p:cNvSpPr>
                <p:nvPr/>
              </p:nvSpPr>
              <p:spPr bwMode="auto">
                <a:xfrm>
                  <a:off x="1121" y="3267"/>
                  <a:ext cx="114" cy="152"/>
                </a:xfrm>
                <a:custGeom>
                  <a:avLst/>
                  <a:gdLst>
                    <a:gd name="T0" fmla="*/ 5 w 150"/>
                    <a:gd name="T1" fmla="*/ 2 h 217"/>
                    <a:gd name="T2" fmla="*/ 5 w 150"/>
                    <a:gd name="T3" fmla="*/ 2 h 217"/>
                    <a:gd name="T4" fmla="*/ 5 w 150"/>
                    <a:gd name="T5" fmla="*/ 2 h 217"/>
                    <a:gd name="T6" fmla="*/ 4 w 150"/>
                    <a:gd name="T7" fmla="*/ 2 h 217"/>
                    <a:gd name="T8" fmla="*/ 4 w 150"/>
                    <a:gd name="T9" fmla="*/ 2 h 217"/>
                    <a:gd name="T10" fmla="*/ 4 w 150"/>
                    <a:gd name="T11" fmla="*/ 2 h 217"/>
                    <a:gd name="T12" fmla="*/ 4 w 150"/>
                    <a:gd name="T13" fmla="*/ 2 h 217"/>
                    <a:gd name="T14" fmla="*/ 4 w 150"/>
                    <a:gd name="T15" fmla="*/ 1 h 217"/>
                    <a:gd name="T16" fmla="*/ 4 w 150"/>
                    <a:gd name="T17" fmla="*/ 1 h 217"/>
                    <a:gd name="T18" fmla="*/ 3 w 150"/>
                    <a:gd name="T19" fmla="*/ 1 h 217"/>
                    <a:gd name="T20" fmla="*/ 3 w 150"/>
                    <a:gd name="T21" fmla="*/ 1 h 217"/>
                    <a:gd name="T22" fmla="*/ 3 w 150"/>
                    <a:gd name="T23" fmla="*/ 1 h 217"/>
                    <a:gd name="T24" fmla="*/ 3 w 150"/>
                    <a:gd name="T25" fmla="*/ 1 h 217"/>
                    <a:gd name="T26" fmla="*/ 3 w 150"/>
                    <a:gd name="T27" fmla="*/ 1 h 217"/>
                    <a:gd name="T28" fmla="*/ 2 w 150"/>
                    <a:gd name="T29" fmla="*/ 1 h 217"/>
                    <a:gd name="T30" fmla="*/ 2 w 150"/>
                    <a:gd name="T31" fmla="*/ 1 h 217"/>
                    <a:gd name="T32" fmla="*/ 2 w 150"/>
                    <a:gd name="T33" fmla="*/ 1 h 217"/>
                    <a:gd name="T34" fmla="*/ 2 w 150"/>
                    <a:gd name="T35" fmla="*/ 1 h 217"/>
                    <a:gd name="T36" fmla="*/ 2 w 150"/>
                    <a:gd name="T37" fmla="*/ 1 h 217"/>
                    <a:gd name="T38" fmla="*/ 2 w 150"/>
                    <a:gd name="T39" fmla="*/ 1 h 217"/>
                    <a:gd name="T40" fmla="*/ 2 w 150"/>
                    <a:gd name="T41" fmla="*/ 1 h 217"/>
                    <a:gd name="T42" fmla="*/ 2 w 150"/>
                    <a:gd name="T43" fmla="*/ 1 h 217"/>
                    <a:gd name="T44" fmla="*/ 2 w 150"/>
                    <a:gd name="T45" fmla="*/ 2 h 217"/>
                    <a:gd name="T46" fmla="*/ 2 w 150"/>
                    <a:gd name="T47" fmla="*/ 2 h 217"/>
                    <a:gd name="T48" fmla="*/ 2 w 150"/>
                    <a:gd name="T49" fmla="*/ 2 h 217"/>
                    <a:gd name="T50" fmla="*/ 3 w 150"/>
                    <a:gd name="T51" fmla="*/ 3 h 217"/>
                    <a:gd name="T52" fmla="*/ 3 w 150"/>
                    <a:gd name="T53" fmla="*/ 3 h 217"/>
                    <a:gd name="T54" fmla="*/ 3 w 150"/>
                    <a:gd name="T55" fmla="*/ 3 h 217"/>
                    <a:gd name="T56" fmla="*/ 2 w 150"/>
                    <a:gd name="T57" fmla="*/ 3 h 217"/>
                    <a:gd name="T58" fmla="*/ 2 w 150"/>
                    <a:gd name="T59" fmla="*/ 3 h 217"/>
                    <a:gd name="T60" fmla="*/ 2 w 150"/>
                    <a:gd name="T61" fmla="*/ 3 h 217"/>
                    <a:gd name="T62" fmla="*/ 2 w 150"/>
                    <a:gd name="T63" fmla="*/ 3 h 217"/>
                    <a:gd name="T64" fmla="*/ 2 w 150"/>
                    <a:gd name="T65" fmla="*/ 3 h 217"/>
                    <a:gd name="T66" fmla="*/ 2 w 150"/>
                    <a:gd name="T67" fmla="*/ 3 h 217"/>
                    <a:gd name="T68" fmla="*/ 2 w 150"/>
                    <a:gd name="T69" fmla="*/ 3 h 217"/>
                    <a:gd name="T70" fmla="*/ 2 w 150"/>
                    <a:gd name="T71" fmla="*/ 3 h 217"/>
                    <a:gd name="T72" fmla="*/ 2 w 150"/>
                    <a:gd name="T73" fmla="*/ 3 h 217"/>
                    <a:gd name="T74" fmla="*/ 2 w 150"/>
                    <a:gd name="T75" fmla="*/ 2 h 217"/>
                    <a:gd name="T76" fmla="*/ 2 w 150"/>
                    <a:gd name="T77" fmla="*/ 2 h 217"/>
                    <a:gd name="T78" fmla="*/ 2 w 150"/>
                    <a:gd name="T79" fmla="*/ 1 h 217"/>
                    <a:gd name="T80" fmla="*/ 2 w 150"/>
                    <a:gd name="T81" fmla="*/ 1 h 217"/>
                    <a:gd name="T82" fmla="*/ 2 w 150"/>
                    <a:gd name="T83" fmla="*/ 1 h 217"/>
                    <a:gd name="T84" fmla="*/ 2 w 150"/>
                    <a:gd name="T85" fmla="*/ 1 h 217"/>
                    <a:gd name="T86" fmla="*/ 2 w 150"/>
                    <a:gd name="T87" fmla="*/ 1 h 217"/>
                    <a:gd name="T88" fmla="*/ 2 w 150"/>
                    <a:gd name="T89" fmla="*/ 1 h 217"/>
                    <a:gd name="T90" fmla="*/ 2 w 150"/>
                    <a:gd name="T91" fmla="*/ 1 h 217"/>
                    <a:gd name="T92" fmla="*/ 0 w 150"/>
                    <a:gd name="T93" fmla="*/ 1 h 217"/>
                    <a:gd name="T94" fmla="*/ 5 w 150"/>
                    <a:gd name="T95" fmla="*/ 1 h 217"/>
                    <a:gd name="T96" fmla="*/ 5 w 150"/>
                    <a:gd name="T97" fmla="*/ 1 h 217"/>
                    <a:gd name="T98" fmla="*/ 6 w 150"/>
                    <a:gd name="T99" fmla="*/ 1 h 217"/>
                    <a:gd name="T100" fmla="*/ 5 w 150"/>
                    <a:gd name="T101" fmla="*/ 1 h 217"/>
                    <a:gd name="T102" fmla="*/ 5 w 150"/>
                    <a:gd name="T103" fmla="*/ 1 h 217"/>
                    <a:gd name="T104" fmla="*/ 5 w 150"/>
                    <a:gd name="T105" fmla="*/ 1 h 217"/>
                    <a:gd name="T106" fmla="*/ 5 w 150"/>
                    <a:gd name="T107" fmla="*/ 1 h 217"/>
                    <a:gd name="T108" fmla="*/ 5 w 150"/>
                    <a:gd name="T109" fmla="*/ 1 h 217"/>
                    <a:gd name="T110" fmla="*/ 5 w 150"/>
                    <a:gd name="T111" fmla="*/ 1 h 217"/>
                    <a:gd name="T112" fmla="*/ 5 w 150"/>
                    <a:gd name="T113" fmla="*/ 1 h 217"/>
                    <a:gd name="T114" fmla="*/ 5 w 150"/>
                    <a:gd name="T115" fmla="*/ 2 h 21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50"/>
                    <a:gd name="T175" fmla="*/ 0 h 217"/>
                    <a:gd name="T176" fmla="*/ 150 w 150"/>
                    <a:gd name="T177" fmla="*/ 217 h 217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50" h="217">
                      <a:moveTo>
                        <a:pt x="134" y="121"/>
                      </a:moveTo>
                      <a:lnTo>
                        <a:pt x="134" y="125"/>
                      </a:lnTo>
                      <a:lnTo>
                        <a:pt x="132" y="127"/>
                      </a:lnTo>
                      <a:lnTo>
                        <a:pt x="131" y="129"/>
                      </a:lnTo>
                      <a:lnTo>
                        <a:pt x="131" y="131"/>
                      </a:lnTo>
                      <a:lnTo>
                        <a:pt x="129" y="131"/>
                      </a:lnTo>
                      <a:lnTo>
                        <a:pt x="129" y="133"/>
                      </a:lnTo>
                      <a:lnTo>
                        <a:pt x="127" y="135"/>
                      </a:lnTo>
                      <a:lnTo>
                        <a:pt x="125" y="135"/>
                      </a:lnTo>
                      <a:lnTo>
                        <a:pt x="125" y="137"/>
                      </a:lnTo>
                      <a:lnTo>
                        <a:pt x="123" y="137"/>
                      </a:lnTo>
                      <a:lnTo>
                        <a:pt x="121" y="137"/>
                      </a:lnTo>
                      <a:lnTo>
                        <a:pt x="119" y="137"/>
                      </a:lnTo>
                      <a:lnTo>
                        <a:pt x="117" y="137"/>
                      </a:lnTo>
                      <a:lnTo>
                        <a:pt x="115" y="137"/>
                      </a:lnTo>
                      <a:lnTo>
                        <a:pt x="113" y="137"/>
                      </a:lnTo>
                      <a:lnTo>
                        <a:pt x="113" y="135"/>
                      </a:lnTo>
                      <a:lnTo>
                        <a:pt x="111" y="135"/>
                      </a:lnTo>
                      <a:lnTo>
                        <a:pt x="111" y="133"/>
                      </a:lnTo>
                      <a:lnTo>
                        <a:pt x="109" y="133"/>
                      </a:lnTo>
                      <a:lnTo>
                        <a:pt x="107" y="131"/>
                      </a:lnTo>
                      <a:lnTo>
                        <a:pt x="106" y="129"/>
                      </a:lnTo>
                      <a:lnTo>
                        <a:pt x="106" y="127"/>
                      </a:lnTo>
                      <a:lnTo>
                        <a:pt x="104" y="127"/>
                      </a:lnTo>
                      <a:lnTo>
                        <a:pt x="104" y="125"/>
                      </a:lnTo>
                      <a:lnTo>
                        <a:pt x="102" y="123"/>
                      </a:lnTo>
                      <a:lnTo>
                        <a:pt x="100" y="121"/>
                      </a:lnTo>
                      <a:lnTo>
                        <a:pt x="100" y="119"/>
                      </a:lnTo>
                      <a:lnTo>
                        <a:pt x="98" y="117"/>
                      </a:lnTo>
                      <a:lnTo>
                        <a:pt x="98" y="115"/>
                      </a:lnTo>
                      <a:lnTo>
                        <a:pt x="96" y="113"/>
                      </a:lnTo>
                      <a:lnTo>
                        <a:pt x="96" y="112"/>
                      </a:lnTo>
                      <a:lnTo>
                        <a:pt x="94" y="110"/>
                      </a:lnTo>
                      <a:lnTo>
                        <a:pt x="94" y="108"/>
                      </a:lnTo>
                      <a:lnTo>
                        <a:pt x="92" y="106"/>
                      </a:lnTo>
                      <a:lnTo>
                        <a:pt x="90" y="104"/>
                      </a:lnTo>
                      <a:lnTo>
                        <a:pt x="90" y="102"/>
                      </a:lnTo>
                      <a:lnTo>
                        <a:pt x="88" y="100"/>
                      </a:lnTo>
                      <a:lnTo>
                        <a:pt x="86" y="98"/>
                      </a:lnTo>
                      <a:lnTo>
                        <a:pt x="86" y="96"/>
                      </a:lnTo>
                      <a:lnTo>
                        <a:pt x="84" y="94"/>
                      </a:lnTo>
                      <a:lnTo>
                        <a:pt x="84" y="92"/>
                      </a:lnTo>
                      <a:lnTo>
                        <a:pt x="83" y="90"/>
                      </a:lnTo>
                      <a:lnTo>
                        <a:pt x="81" y="89"/>
                      </a:lnTo>
                      <a:lnTo>
                        <a:pt x="81" y="87"/>
                      </a:lnTo>
                      <a:lnTo>
                        <a:pt x="79" y="85"/>
                      </a:lnTo>
                      <a:lnTo>
                        <a:pt x="77" y="83"/>
                      </a:lnTo>
                      <a:lnTo>
                        <a:pt x="77" y="81"/>
                      </a:lnTo>
                      <a:lnTo>
                        <a:pt x="75" y="79"/>
                      </a:lnTo>
                      <a:lnTo>
                        <a:pt x="75" y="77"/>
                      </a:lnTo>
                      <a:lnTo>
                        <a:pt x="73" y="75"/>
                      </a:lnTo>
                      <a:lnTo>
                        <a:pt x="73" y="73"/>
                      </a:lnTo>
                      <a:lnTo>
                        <a:pt x="71" y="71"/>
                      </a:lnTo>
                      <a:lnTo>
                        <a:pt x="71" y="69"/>
                      </a:lnTo>
                      <a:lnTo>
                        <a:pt x="69" y="67"/>
                      </a:lnTo>
                      <a:lnTo>
                        <a:pt x="69" y="65"/>
                      </a:lnTo>
                      <a:lnTo>
                        <a:pt x="67" y="64"/>
                      </a:lnTo>
                      <a:lnTo>
                        <a:pt x="67" y="62"/>
                      </a:lnTo>
                      <a:lnTo>
                        <a:pt x="67" y="60"/>
                      </a:lnTo>
                      <a:lnTo>
                        <a:pt x="65" y="60"/>
                      </a:lnTo>
                      <a:lnTo>
                        <a:pt x="65" y="58"/>
                      </a:lnTo>
                      <a:lnTo>
                        <a:pt x="65" y="56"/>
                      </a:lnTo>
                      <a:lnTo>
                        <a:pt x="63" y="54"/>
                      </a:lnTo>
                      <a:lnTo>
                        <a:pt x="61" y="52"/>
                      </a:lnTo>
                      <a:lnTo>
                        <a:pt x="61" y="50"/>
                      </a:lnTo>
                      <a:lnTo>
                        <a:pt x="60" y="50"/>
                      </a:lnTo>
                      <a:lnTo>
                        <a:pt x="58" y="48"/>
                      </a:lnTo>
                      <a:lnTo>
                        <a:pt x="56" y="46"/>
                      </a:lnTo>
                      <a:lnTo>
                        <a:pt x="54" y="44"/>
                      </a:lnTo>
                      <a:lnTo>
                        <a:pt x="52" y="44"/>
                      </a:lnTo>
                      <a:lnTo>
                        <a:pt x="50" y="44"/>
                      </a:lnTo>
                      <a:lnTo>
                        <a:pt x="48" y="44"/>
                      </a:lnTo>
                      <a:lnTo>
                        <a:pt x="46" y="44"/>
                      </a:lnTo>
                      <a:lnTo>
                        <a:pt x="46" y="46"/>
                      </a:lnTo>
                      <a:lnTo>
                        <a:pt x="44" y="48"/>
                      </a:lnTo>
                      <a:lnTo>
                        <a:pt x="44" y="50"/>
                      </a:lnTo>
                      <a:lnTo>
                        <a:pt x="44" y="52"/>
                      </a:lnTo>
                      <a:lnTo>
                        <a:pt x="44" y="56"/>
                      </a:lnTo>
                      <a:lnTo>
                        <a:pt x="44" y="58"/>
                      </a:lnTo>
                      <a:lnTo>
                        <a:pt x="44" y="60"/>
                      </a:lnTo>
                      <a:lnTo>
                        <a:pt x="44" y="64"/>
                      </a:lnTo>
                      <a:lnTo>
                        <a:pt x="44" y="67"/>
                      </a:lnTo>
                      <a:lnTo>
                        <a:pt x="44" y="71"/>
                      </a:lnTo>
                      <a:lnTo>
                        <a:pt x="46" y="75"/>
                      </a:lnTo>
                      <a:lnTo>
                        <a:pt x="46" y="79"/>
                      </a:lnTo>
                      <a:lnTo>
                        <a:pt x="48" y="85"/>
                      </a:lnTo>
                      <a:lnTo>
                        <a:pt x="48" y="89"/>
                      </a:lnTo>
                      <a:lnTo>
                        <a:pt x="50" y="94"/>
                      </a:lnTo>
                      <a:lnTo>
                        <a:pt x="52" y="100"/>
                      </a:lnTo>
                      <a:lnTo>
                        <a:pt x="52" y="106"/>
                      </a:lnTo>
                      <a:lnTo>
                        <a:pt x="54" y="110"/>
                      </a:lnTo>
                      <a:lnTo>
                        <a:pt x="54" y="115"/>
                      </a:lnTo>
                      <a:lnTo>
                        <a:pt x="56" y="121"/>
                      </a:lnTo>
                      <a:lnTo>
                        <a:pt x="58" y="127"/>
                      </a:lnTo>
                      <a:lnTo>
                        <a:pt x="60" y="133"/>
                      </a:lnTo>
                      <a:lnTo>
                        <a:pt x="60" y="138"/>
                      </a:lnTo>
                      <a:lnTo>
                        <a:pt x="61" y="144"/>
                      </a:lnTo>
                      <a:lnTo>
                        <a:pt x="63" y="148"/>
                      </a:lnTo>
                      <a:lnTo>
                        <a:pt x="63" y="154"/>
                      </a:lnTo>
                      <a:lnTo>
                        <a:pt x="65" y="160"/>
                      </a:lnTo>
                      <a:lnTo>
                        <a:pt x="67" y="163"/>
                      </a:lnTo>
                      <a:lnTo>
                        <a:pt x="67" y="167"/>
                      </a:lnTo>
                      <a:lnTo>
                        <a:pt x="69" y="173"/>
                      </a:lnTo>
                      <a:lnTo>
                        <a:pt x="71" y="177"/>
                      </a:lnTo>
                      <a:lnTo>
                        <a:pt x="71" y="181"/>
                      </a:lnTo>
                      <a:lnTo>
                        <a:pt x="73" y="185"/>
                      </a:lnTo>
                      <a:lnTo>
                        <a:pt x="73" y="186"/>
                      </a:lnTo>
                      <a:lnTo>
                        <a:pt x="73" y="188"/>
                      </a:lnTo>
                      <a:lnTo>
                        <a:pt x="75" y="192"/>
                      </a:lnTo>
                      <a:lnTo>
                        <a:pt x="75" y="194"/>
                      </a:lnTo>
                      <a:lnTo>
                        <a:pt x="75" y="196"/>
                      </a:lnTo>
                      <a:lnTo>
                        <a:pt x="73" y="196"/>
                      </a:lnTo>
                      <a:lnTo>
                        <a:pt x="71" y="198"/>
                      </a:lnTo>
                      <a:lnTo>
                        <a:pt x="69" y="200"/>
                      </a:lnTo>
                      <a:lnTo>
                        <a:pt x="67" y="200"/>
                      </a:lnTo>
                      <a:lnTo>
                        <a:pt x="65" y="202"/>
                      </a:lnTo>
                      <a:lnTo>
                        <a:pt x="63" y="204"/>
                      </a:lnTo>
                      <a:lnTo>
                        <a:pt x="61" y="204"/>
                      </a:lnTo>
                      <a:lnTo>
                        <a:pt x="60" y="206"/>
                      </a:lnTo>
                      <a:lnTo>
                        <a:pt x="58" y="208"/>
                      </a:lnTo>
                      <a:lnTo>
                        <a:pt x="56" y="208"/>
                      </a:lnTo>
                      <a:lnTo>
                        <a:pt x="54" y="209"/>
                      </a:lnTo>
                      <a:lnTo>
                        <a:pt x="52" y="209"/>
                      </a:lnTo>
                      <a:lnTo>
                        <a:pt x="50" y="211"/>
                      </a:lnTo>
                      <a:lnTo>
                        <a:pt x="48" y="211"/>
                      </a:lnTo>
                      <a:lnTo>
                        <a:pt x="46" y="213"/>
                      </a:lnTo>
                      <a:lnTo>
                        <a:pt x="44" y="213"/>
                      </a:lnTo>
                      <a:lnTo>
                        <a:pt x="42" y="215"/>
                      </a:lnTo>
                      <a:lnTo>
                        <a:pt x="40" y="215"/>
                      </a:lnTo>
                      <a:lnTo>
                        <a:pt x="38" y="217"/>
                      </a:lnTo>
                      <a:lnTo>
                        <a:pt x="36" y="217"/>
                      </a:lnTo>
                      <a:lnTo>
                        <a:pt x="35" y="217"/>
                      </a:lnTo>
                      <a:lnTo>
                        <a:pt x="33" y="217"/>
                      </a:lnTo>
                      <a:lnTo>
                        <a:pt x="31" y="217"/>
                      </a:lnTo>
                      <a:lnTo>
                        <a:pt x="29" y="217"/>
                      </a:lnTo>
                      <a:lnTo>
                        <a:pt x="27" y="217"/>
                      </a:lnTo>
                      <a:lnTo>
                        <a:pt x="27" y="215"/>
                      </a:lnTo>
                      <a:lnTo>
                        <a:pt x="27" y="213"/>
                      </a:lnTo>
                      <a:lnTo>
                        <a:pt x="27" y="211"/>
                      </a:lnTo>
                      <a:lnTo>
                        <a:pt x="27" y="209"/>
                      </a:lnTo>
                      <a:lnTo>
                        <a:pt x="27" y="206"/>
                      </a:lnTo>
                      <a:lnTo>
                        <a:pt x="27" y="204"/>
                      </a:lnTo>
                      <a:lnTo>
                        <a:pt x="29" y="200"/>
                      </a:lnTo>
                      <a:lnTo>
                        <a:pt x="29" y="198"/>
                      </a:lnTo>
                      <a:lnTo>
                        <a:pt x="29" y="194"/>
                      </a:lnTo>
                      <a:lnTo>
                        <a:pt x="29" y="190"/>
                      </a:lnTo>
                      <a:lnTo>
                        <a:pt x="29" y="186"/>
                      </a:lnTo>
                      <a:lnTo>
                        <a:pt x="29" y="183"/>
                      </a:lnTo>
                      <a:lnTo>
                        <a:pt x="29" y="177"/>
                      </a:lnTo>
                      <a:lnTo>
                        <a:pt x="29" y="173"/>
                      </a:lnTo>
                      <a:lnTo>
                        <a:pt x="29" y="167"/>
                      </a:lnTo>
                      <a:lnTo>
                        <a:pt x="29" y="161"/>
                      </a:lnTo>
                      <a:lnTo>
                        <a:pt x="29" y="156"/>
                      </a:lnTo>
                      <a:lnTo>
                        <a:pt x="29" y="150"/>
                      </a:lnTo>
                      <a:lnTo>
                        <a:pt x="29" y="144"/>
                      </a:lnTo>
                      <a:lnTo>
                        <a:pt x="29" y="138"/>
                      </a:lnTo>
                      <a:lnTo>
                        <a:pt x="27" y="131"/>
                      </a:lnTo>
                      <a:lnTo>
                        <a:pt x="27" y="125"/>
                      </a:lnTo>
                      <a:lnTo>
                        <a:pt x="27" y="117"/>
                      </a:lnTo>
                      <a:lnTo>
                        <a:pt x="25" y="112"/>
                      </a:lnTo>
                      <a:lnTo>
                        <a:pt x="25" y="104"/>
                      </a:lnTo>
                      <a:lnTo>
                        <a:pt x="23" y="96"/>
                      </a:lnTo>
                      <a:lnTo>
                        <a:pt x="21" y="89"/>
                      </a:lnTo>
                      <a:lnTo>
                        <a:pt x="19" y="81"/>
                      </a:lnTo>
                      <a:lnTo>
                        <a:pt x="19" y="73"/>
                      </a:lnTo>
                      <a:lnTo>
                        <a:pt x="17" y="65"/>
                      </a:lnTo>
                      <a:lnTo>
                        <a:pt x="15" y="62"/>
                      </a:lnTo>
                      <a:lnTo>
                        <a:pt x="13" y="58"/>
                      </a:lnTo>
                      <a:lnTo>
                        <a:pt x="13" y="52"/>
                      </a:lnTo>
                      <a:lnTo>
                        <a:pt x="12" y="48"/>
                      </a:lnTo>
                      <a:lnTo>
                        <a:pt x="12" y="44"/>
                      </a:lnTo>
                      <a:lnTo>
                        <a:pt x="10" y="41"/>
                      </a:lnTo>
                      <a:lnTo>
                        <a:pt x="10" y="37"/>
                      </a:lnTo>
                      <a:lnTo>
                        <a:pt x="8" y="35"/>
                      </a:lnTo>
                      <a:lnTo>
                        <a:pt x="8" y="31"/>
                      </a:lnTo>
                      <a:lnTo>
                        <a:pt x="6" y="27"/>
                      </a:lnTo>
                      <a:lnTo>
                        <a:pt x="6" y="25"/>
                      </a:lnTo>
                      <a:lnTo>
                        <a:pt x="6" y="23"/>
                      </a:lnTo>
                      <a:lnTo>
                        <a:pt x="4" y="19"/>
                      </a:lnTo>
                      <a:lnTo>
                        <a:pt x="4" y="17"/>
                      </a:lnTo>
                      <a:lnTo>
                        <a:pt x="4" y="16"/>
                      </a:lnTo>
                      <a:lnTo>
                        <a:pt x="4" y="14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40" y="64"/>
                      </a:lnTo>
                      <a:lnTo>
                        <a:pt x="142" y="65"/>
                      </a:lnTo>
                      <a:lnTo>
                        <a:pt x="142" y="67"/>
                      </a:lnTo>
                      <a:lnTo>
                        <a:pt x="144" y="69"/>
                      </a:lnTo>
                      <a:lnTo>
                        <a:pt x="144" y="71"/>
                      </a:lnTo>
                      <a:lnTo>
                        <a:pt x="146" y="71"/>
                      </a:lnTo>
                      <a:lnTo>
                        <a:pt x="146" y="73"/>
                      </a:lnTo>
                      <a:lnTo>
                        <a:pt x="148" y="73"/>
                      </a:lnTo>
                      <a:lnTo>
                        <a:pt x="148" y="75"/>
                      </a:lnTo>
                      <a:lnTo>
                        <a:pt x="150" y="75"/>
                      </a:lnTo>
                      <a:lnTo>
                        <a:pt x="150" y="77"/>
                      </a:lnTo>
                      <a:lnTo>
                        <a:pt x="148" y="77"/>
                      </a:lnTo>
                      <a:lnTo>
                        <a:pt x="146" y="77"/>
                      </a:lnTo>
                      <a:lnTo>
                        <a:pt x="144" y="79"/>
                      </a:lnTo>
                      <a:lnTo>
                        <a:pt x="142" y="79"/>
                      </a:lnTo>
                      <a:lnTo>
                        <a:pt x="140" y="79"/>
                      </a:lnTo>
                      <a:lnTo>
                        <a:pt x="140" y="81"/>
                      </a:lnTo>
                      <a:lnTo>
                        <a:pt x="138" y="81"/>
                      </a:lnTo>
                      <a:lnTo>
                        <a:pt x="136" y="83"/>
                      </a:lnTo>
                      <a:lnTo>
                        <a:pt x="134" y="85"/>
                      </a:lnTo>
                      <a:lnTo>
                        <a:pt x="134" y="87"/>
                      </a:lnTo>
                      <a:lnTo>
                        <a:pt x="132" y="87"/>
                      </a:lnTo>
                      <a:lnTo>
                        <a:pt x="132" y="89"/>
                      </a:lnTo>
                      <a:lnTo>
                        <a:pt x="132" y="90"/>
                      </a:lnTo>
                      <a:lnTo>
                        <a:pt x="134" y="92"/>
                      </a:lnTo>
                      <a:lnTo>
                        <a:pt x="134" y="94"/>
                      </a:lnTo>
                      <a:lnTo>
                        <a:pt x="136" y="96"/>
                      </a:lnTo>
                      <a:lnTo>
                        <a:pt x="136" y="98"/>
                      </a:lnTo>
                      <a:lnTo>
                        <a:pt x="138" y="98"/>
                      </a:lnTo>
                      <a:lnTo>
                        <a:pt x="138" y="100"/>
                      </a:lnTo>
                      <a:lnTo>
                        <a:pt x="138" y="102"/>
                      </a:lnTo>
                      <a:lnTo>
                        <a:pt x="140" y="102"/>
                      </a:lnTo>
                      <a:lnTo>
                        <a:pt x="140" y="104"/>
                      </a:lnTo>
                      <a:lnTo>
                        <a:pt x="140" y="106"/>
                      </a:lnTo>
                      <a:lnTo>
                        <a:pt x="142" y="108"/>
                      </a:lnTo>
                      <a:lnTo>
                        <a:pt x="142" y="110"/>
                      </a:lnTo>
                      <a:lnTo>
                        <a:pt x="142" y="112"/>
                      </a:lnTo>
                      <a:lnTo>
                        <a:pt x="142" y="113"/>
                      </a:lnTo>
                      <a:lnTo>
                        <a:pt x="140" y="113"/>
                      </a:lnTo>
                      <a:lnTo>
                        <a:pt x="140" y="115"/>
                      </a:lnTo>
                      <a:lnTo>
                        <a:pt x="140" y="117"/>
                      </a:lnTo>
                      <a:lnTo>
                        <a:pt x="138" y="117"/>
                      </a:lnTo>
                      <a:lnTo>
                        <a:pt x="138" y="119"/>
                      </a:lnTo>
                      <a:lnTo>
                        <a:pt x="136" y="119"/>
                      </a:lnTo>
                      <a:lnTo>
                        <a:pt x="136" y="121"/>
                      </a:lnTo>
                      <a:lnTo>
                        <a:pt x="134" y="121"/>
                      </a:lnTo>
                      <a:close/>
                    </a:path>
                  </a:pathLst>
                </a:custGeom>
                <a:solidFill>
                  <a:srgbClr val="9E3D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35" name="Freeform 89"/>
                <p:cNvSpPr>
                  <a:spLocks noChangeAspect="1"/>
                </p:cNvSpPr>
                <p:nvPr/>
              </p:nvSpPr>
              <p:spPr bwMode="auto">
                <a:xfrm>
                  <a:off x="1121" y="3267"/>
                  <a:ext cx="154" cy="155"/>
                </a:xfrm>
                <a:custGeom>
                  <a:avLst/>
                  <a:gdLst>
                    <a:gd name="T0" fmla="*/ 2 w 203"/>
                    <a:gd name="T1" fmla="*/ 3 h 221"/>
                    <a:gd name="T2" fmla="*/ 2 w 203"/>
                    <a:gd name="T3" fmla="*/ 3 h 221"/>
                    <a:gd name="T4" fmla="*/ 2 w 203"/>
                    <a:gd name="T5" fmla="*/ 3 h 221"/>
                    <a:gd name="T6" fmla="*/ 2 w 203"/>
                    <a:gd name="T7" fmla="*/ 3 h 221"/>
                    <a:gd name="T8" fmla="*/ 2 w 203"/>
                    <a:gd name="T9" fmla="*/ 2 h 221"/>
                    <a:gd name="T10" fmla="*/ 2 w 203"/>
                    <a:gd name="T11" fmla="*/ 2 h 221"/>
                    <a:gd name="T12" fmla="*/ 2 w 203"/>
                    <a:gd name="T13" fmla="*/ 2 h 221"/>
                    <a:gd name="T14" fmla="*/ 2 w 203"/>
                    <a:gd name="T15" fmla="*/ 1 h 221"/>
                    <a:gd name="T16" fmla="*/ 2 w 203"/>
                    <a:gd name="T17" fmla="*/ 1 h 221"/>
                    <a:gd name="T18" fmla="*/ 2 w 203"/>
                    <a:gd name="T19" fmla="*/ 1 h 221"/>
                    <a:gd name="T20" fmla="*/ 2 w 203"/>
                    <a:gd name="T21" fmla="*/ 1 h 221"/>
                    <a:gd name="T22" fmla="*/ 2 w 203"/>
                    <a:gd name="T23" fmla="*/ 1 h 221"/>
                    <a:gd name="T24" fmla="*/ 2 w 203"/>
                    <a:gd name="T25" fmla="*/ 1 h 221"/>
                    <a:gd name="T26" fmla="*/ 2 w 203"/>
                    <a:gd name="T27" fmla="*/ 1 h 221"/>
                    <a:gd name="T28" fmla="*/ 2 w 203"/>
                    <a:gd name="T29" fmla="*/ 1 h 221"/>
                    <a:gd name="T30" fmla="*/ 2 w 203"/>
                    <a:gd name="T31" fmla="*/ 1 h 221"/>
                    <a:gd name="T32" fmla="*/ 0 w 203"/>
                    <a:gd name="T33" fmla="*/ 1 h 221"/>
                    <a:gd name="T34" fmla="*/ 0 w 203"/>
                    <a:gd name="T35" fmla="*/ 1 h 221"/>
                    <a:gd name="T36" fmla="*/ 5 w 203"/>
                    <a:gd name="T37" fmla="*/ 1 h 221"/>
                    <a:gd name="T38" fmla="*/ 5 w 203"/>
                    <a:gd name="T39" fmla="*/ 1 h 221"/>
                    <a:gd name="T40" fmla="*/ 5 w 203"/>
                    <a:gd name="T41" fmla="*/ 1 h 221"/>
                    <a:gd name="T42" fmla="*/ 5 w 203"/>
                    <a:gd name="T43" fmla="*/ 1 h 221"/>
                    <a:gd name="T44" fmla="*/ 6 w 203"/>
                    <a:gd name="T45" fmla="*/ 1 h 221"/>
                    <a:gd name="T46" fmla="*/ 6 w 203"/>
                    <a:gd name="T47" fmla="*/ 1 h 221"/>
                    <a:gd name="T48" fmla="*/ 6 w 203"/>
                    <a:gd name="T49" fmla="*/ 1 h 221"/>
                    <a:gd name="T50" fmla="*/ 6 w 203"/>
                    <a:gd name="T51" fmla="*/ 1 h 221"/>
                    <a:gd name="T52" fmla="*/ 6 w 203"/>
                    <a:gd name="T53" fmla="*/ 1 h 221"/>
                    <a:gd name="T54" fmla="*/ 6 w 203"/>
                    <a:gd name="T55" fmla="*/ 1 h 221"/>
                    <a:gd name="T56" fmla="*/ 6 w 203"/>
                    <a:gd name="T57" fmla="*/ 1 h 221"/>
                    <a:gd name="T58" fmla="*/ 6 w 203"/>
                    <a:gd name="T59" fmla="*/ 1 h 221"/>
                    <a:gd name="T60" fmla="*/ 7 w 203"/>
                    <a:gd name="T61" fmla="*/ 1 h 221"/>
                    <a:gd name="T62" fmla="*/ 8 w 203"/>
                    <a:gd name="T63" fmla="*/ 1 h 221"/>
                    <a:gd name="T64" fmla="*/ 8 w 203"/>
                    <a:gd name="T65" fmla="*/ 1 h 221"/>
                    <a:gd name="T66" fmla="*/ 7 w 203"/>
                    <a:gd name="T67" fmla="*/ 1 h 221"/>
                    <a:gd name="T68" fmla="*/ 6 w 203"/>
                    <a:gd name="T69" fmla="*/ 1 h 221"/>
                    <a:gd name="T70" fmla="*/ 6 w 203"/>
                    <a:gd name="T71" fmla="*/ 1 h 221"/>
                    <a:gd name="T72" fmla="*/ 6 w 203"/>
                    <a:gd name="T73" fmla="*/ 2 h 221"/>
                    <a:gd name="T74" fmla="*/ 6 w 203"/>
                    <a:gd name="T75" fmla="*/ 2 h 221"/>
                    <a:gd name="T76" fmla="*/ 5 w 203"/>
                    <a:gd name="T77" fmla="*/ 2 h 221"/>
                    <a:gd name="T78" fmla="*/ 5 w 203"/>
                    <a:gd name="T79" fmla="*/ 3 h 221"/>
                    <a:gd name="T80" fmla="*/ 4 w 203"/>
                    <a:gd name="T81" fmla="*/ 3 h 221"/>
                    <a:gd name="T82" fmla="*/ 3 w 203"/>
                    <a:gd name="T83" fmla="*/ 3 h 221"/>
                    <a:gd name="T84" fmla="*/ 3 w 203"/>
                    <a:gd name="T85" fmla="*/ 3 h 221"/>
                    <a:gd name="T86" fmla="*/ 2 w 203"/>
                    <a:gd name="T87" fmla="*/ 3 h 221"/>
                    <a:gd name="T88" fmla="*/ 2 w 203"/>
                    <a:gd name="T89" fmla="*/ 3 h 221"/>
                    <a:gd name="T90" fmla="*/ 2 w 203"/>
                    <a:gd name="T91" fmla="*/ 3 h 221"/>
                    <a:gd name="T92" fmla="*/ 2 w 203"/>
                    <a:gd name="T93" fmla="*/ 3 h 221"/>
                    <a:gd name="T94" fmla="*/ 2 w 203"/>
                    <a:gd name="T95" fmla="*/ 3 h 22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03"/>
                    <a:gd name="T145" fmla="*/ 0 h 221"/>
                    <a:gd name="T146" fmla="*/ 203 w 203"/>
                    <a:gd name="T147" fmla="*/ 221 h 22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03" h="221">
                      <a:moveTo>
                        <a:pt x="27" y="215"/>
                      </a:moveTo>
                      <a:lnTo>
                        <a:pt x="27" y="213"/>
                      </a:lnTo>
                      <a:lnTo>
                        <a:pt x="27" y="211"/>
                      </a:lnTo>
                      <a:lnTo>
                        <a:pt x="27" y="209"/>
                      </a:lnTo>
                      <a:lnTo>
                        <a:pt x="27" y="208"/>
                      </a:lnTo>
                      <a:lnTo>
                        <a:pt x="27" y="204"/>
                      </a:lnTo>
                      <a:lnTo>
                        <a:pt x="27" y="200"/>
                      </a:lnTo>
                      <a:lnTo>
                        <a:pt x="27" y="196"/>
                      </a:lnTo>
                      <a:lnTo>
                        <a:pt x="27" y="192"/>
                      </a:lnTo>
                      <a:lnTo>
                        <a:pt x="29" y="188"/>
                      </a:lnTo>
                      <a:lnTo>
                        <a:pt x="29" y="185"/>
                      </a:lnTo>
                      <a:lnTo>
                        <a:pt x="29" y="179"/>
                      </a:lnTo>
                      <a:lnTo>
                        <a:pt x="29" y="175"/>
                      </a:lnTo>
                      <a:lnTo>
                        <a:pt x="29" y="169"/>
                      </a:lnTo>
                      <a:lnTo>
                        <a:pt x="29" y="163"/>
                      </a:lnTo>
                      <a:lnTo>
                        <a:pt x="29" y="158"/>
                      </a:lnTo>
                      <a:lnTo>
                        <a:pt x="29" y="152"/>
                      </a:lnTo>
                      <a:lnTo>
                        <a:pt x="29" y="146"/>
                      </a:lnTo>
                      <a:lnTo>
                        <a:pt x="29" y="140"/>
                      </a:lnTo>
                      <a:lnTo>
                        <a:pt x="27" y="135"/>
                      </a:lnTo>
                      <a:lnTo>
                        <a:pt x="27" y="129"/>
                      </a:lnTo>
                      <a:lnTo>
                        <a:pt x="27" y="123"/>
                      </a:lnTo>
                      <a:lnTo>
                        <a:pt x="27" y="117"/>
                      </a:lnTo>
                      <a:lnTo>
                        <a:pt x="25" y="110"/>
                      </a:lnTo>
                      <a:lnTo>
                        <a:pt x="25" y="104"/>
                      </a:lnTo>
                      <a:lnTo>
                        <a:pt x="23" y="98"/>
                      </a:lnTo>
                      <a:lnTo>
                        <a:pt x="23" y="92"/>
                      </a:lnTo>
                      <a:lnTo>
                        <a:pt x="21" y="87"/>
                      </a:lnTo>
                      <a:lnTo>
                        <a:pt x="19" y="81"/>
                      </a:lnTo>
                      <a:lnTo>
                        <a:pt x="19" y="75"/>
                      </a:lnTo>
                      <a:lnTo>
                        <a:pt x="17" y="69"/>
                      </a:lnTo>
                      <a:lnTo>
                        <a:pt x="15" y="65"/>
                      </a:lnTo>
                      <a:lnTo>
                        <a:pt x="13" y="60"/>
                      </a:lnTo>
                      <a:lnTo>
                        <a:pt x="13" y="56"/>
                      </a:lnTo>
                      <a:lnTo>
                        <a:pt x="12" y="52"/>
                      </a:lnTo>
                      <a:lnTo>
                        <a:pt x="10" y="48"/>
                      </a:lnTo>
                      <a:lnTo>
                        <a:pt x="10" y="44"/>
                      </a:lnTo>
                      <a:lnTo>
                        <a:pt x="8" y="41"/>
                      </a:lnTo>
                      <a:lnTo>
                        <a:pt x="8" y="37"/>
                      </a:lnTo>
                      <a:lnTo>
                        <a:pt x="6" y="35"/>
                      </a:lnTo>
                      <a:lnTo>
                        <a:pt x="6" y="31"/>
                      </a:lnTo>
                      <a:lnTo>
                        <a:pt x="6" y="27"/>
                      </a:lnTo>
                      <a:lnTo>
                        <a:pt x="4" y="25"/>
                      </a:lnTo>
                      <a:lnTo>
                        <a:pt x="4" y="23"/>
                      </a:lnTo>
                      <a:lnTo>
                        <a:pt x="4" y="19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40" y="64"/>
                      </a:lnTo>
                      <a:lnTo>
                        <a:pt x="142" y="64"/>
                      </a:lnTo>
                      <a:lnTo>
                        <a:pt x="142" y="65"/>
                      </a:lnTo>
                      <a:lnTo>
                        <a:pt x="142" y="67"/>
                      </a:lnTo>
                      <a:lnTo>
                        <a:pt x="144" y="67"/>
                      </a:lnTo>
                      <a:lnTo>
                        <a:pt x="144" y="69"/>
                      </a:lnTo>
                      <a:lnTo>
                        <a:pt x="146" y="71"/>
                      </a:lnTo>
                      <a:lnTo>
                        <a:pt x="146" y="73"/>
                      </a:lnTo>
                      <a:lnTo>
                        <a:pt x="148" y="73"/>
                      </a:lnTo>
                      <a:lnTo>
                        <a:pt x="148" y="75"/>
                      </a:lnTo>
                      <a:lnTo>
                        <a:pt x="150" y="77"/>
                      </a:lnTo>
                      <a:lnTo>
                        <a:pt x="152" y="79"/>
                      </a:lnTo>
                      <a:lnTo>
                        <a:pt x="152" y="81"/>
                      </a:lnTo>
                      <a:lnTo>
                        <a:pt x="154" y="81"/>
                      </a:lnTo>
                      <a:lnTo>
                        <a:pt x="154" y="83"/>
                      </a:lnTo>
                      <a:lnTo>
                        <a:pt x="155" y="85"/>
                      </a:lnTo>
                      <a:lnTo>
                        <a:pt x="157" y="87"/>
                      </a:lnTo>
                      <a:lnTo>
                        <a:pt x="159" y="87"/>
                      </a:lnTo>
                      <a:lnTo>
                        <a:pt x="159" y="89"/>
                      </a:lnTo>
                      <a:lnTo>
                        <a:pt x="161" y="89"/>
                      </a:lnTo>
                      <a:lnTo>
                        <a:pt x="163" y="90"/>
                      </a:lnTo>
                      <a:lnTo>
                        <a:pt x="165" y="90"/>
                      </a:lnTo>
                      <a:lnTo>
                        <a:pt x="167" y="92"/>
                      </a:lnTo>
                      <a:lnTo>
                        <a:pt x="169" y="92"/>
                      </a:lnTo>
                      <a:lnTo>
                        <a:pt x="171" y="94"/>
                      </a:lnTo>
                      <a:lnTo>
                        <a:pt x="173" y="94"/>
                      </a:lnTo>
                      <a:lnTo>
                        <a:pt x="175" y="94"/>
                      </a:lnTo>
                      <a:lnTo>
                        <a:pt x="177" y="96"/>
                      </a:lnTo>
                      <a:lnTo>
                        <a:pt x="178" y="96"/>
                      </a:lnTo>
                      <a:lnTo>
                        <a:pt x="180" y="96"/>
                      </a:lnTo>
                      <a:lnTo>
                        <a:pt x="182" y="96"/>
                      </a:lnTo>
                      <a:lnTo>
                        <a:pt x="184" y="96"/>
                      </a:lnTo>
                      <a:lnTo>
                        <a:pt x="186" y="96"/>
                      </a:lnTo>
                      <a:lnTo>
                        <a:pt x="188" y="96"/>
                      </a:lnTo>
                      <a:lnTo>
                        <a:pt x="190" y="96"/>
                      </a:lnTo>
                      <a:lnTo>
                        <a:pt x="192" y="96"/>
                      </a:lnTo>
                      <a:lnTo>
                        <a:pt x="194" y="96"/>
                      </a:lnTo>
                      <a:lnTo>
                        <a:pt x="196" y="96"/>
                      </a:lnTo>
                      <a:lnTo>
                        <a:pt x="198" y="96"/>
                      </a:lnTo>
                      <a:lnTo>
                        <a:pt x="198" y="94"/>
                      </a:lnTo>
                      <a:lnTo>
                        <a:pt x="200" y="94"/>
                      </a:lnTo>
                      <a:lnTo>
                        <a:pt x="202" y="94"/>
                      </a:lnTo>
                      <a:lnTo>
                        <a:pt x="203" y="94"/>
                      </a:lnTo>
                      <a:lnTo>
                        <a:pt x="202" y="96"/>
                      </a:lnTo>
                      <a:lnTo>
                        <a:pt x="200" y="96"/>
                      </a:lnTo>
                      <a:lnTo>
                        <a:pt x="200" y="98"/>
                      </a:lnTo>
                      <a:lnTo>
                        <a:pt x="198" y="100"/>
                      </a:lnTo>
                      <a:lnTo>
                        <a:pt x="196" y="102"/>
                      </a:lnTo>
                      <a:lnTo>
                        <a:pt x="194" y="104"/>
                      </a:lnTo>
                      <a:lnTo>
                        <a:pt x="190" y="106"/>
                      </a:lnTo>
                      <a:lnTo>
                        <a:pt x="188" y="108"/>
                      </a:lnTo>
                      <a:lnTo>
                        <a:pt x="184" y="110"/>
                      </a:lnTo>
                      <a:lnTo>
                        <a:pt x="180" y="113"/>
                      </a:lnTo>
                      <a:lnTo>
                        <a:pt x="177" y="117"/>
                      </a:lnTo>
                      <a:lnTo>
                        <a:pt x="173" y="121"/>
                      </a:lnTo>
                      <a:lnTo>
                        <a:pt x="169" y="125"/>
                      </a:lnTo>
                      <a:lnTo>
                        <a:pt x="163" y="129"/>
                      </a:lnTo>
                      <a:lnTo>
                        <a:pt x="157" y="133"/>
                      </a:lnTo>
                      <a:lnTo>
                        <a:pt x="152" y="138"/>
                      </a:lnTo>
                      <a:lnTo>
                        <a:pt x="146" y="144"/>
                      </a:lnTo>
                      <a:lnTo>
                        <a:pt x="138" y="148"/>
                      </a:lnTo>
                      <a:lnTo>
                        <a:pt x="132" y="154"/>
                      </a:lnTo>
                      <a:lnTo>
                        <a:pt x="127" y="160"/>
                      </a:lnTo>
                      <a:lnTo>
                        <a:pt x="121" y="163"/>
                      </a:lnTo>
                      <a:lnTo>
                        <a:pt x="115" y="169"/>
                      </a:lnTo>
                      <a:lnTo>
                        <a:pt x="109" y="173"/>
                      </a:lnTo>
                      <a:lnTo>
                        <a:pt x="104" y="177"/>
                      </a:lnTo>
                      <a:lnTo>
                        <a:pt x="98" y="181"/>
                      </a:lnTo>
                      <a:lnTo>
                        <a:pt x="92" y="186"/>
                      </a:lnTo>
                      <a:lnTo>
                        <a:pt x="88" y="190"/>
                      </a:lnTo>
                      <a:lnTo>
                        <a:pt x="83" y="192"/>
                      </a:lnTo>
                      <a:lnTo>
                        <a:pt x="79" y="196"/>
                      </a:lnTo>
                      <a:lnTo>
                        <a:pt x="75" y="200"/>
                      </a:lnTo>
                      <a:lnTo>
                        <a:pt x="69" y="202"/>
                      </a:lnTo>
                      <a:lnTo>
                        <a:pt x="65" y="206"/>
                      </a:lnTo>
                      <a:lnTo>
                        <a:pt x="61" y="208"/>
                      </a:lnTo>
                      <a:lnTo>
                        <a:pt x="58" y="209"/>
                      </a:lnTo>
                      <a:lnTo>
                        <a:pt x="56" y="211"/>
                      </a:lnTo>
                      <a:lnTo>
                        <a:pt x="52" y="213"/>
                      </a:lnTo>
                      <a:lnTo>
                        <a:pt x="48" y="215"/>
                      </a:lnTo>
                      <a:lnTo>
                        <a:pt x="46" y="217"/>
                      </a:lnTo>
                      <a:lnTo>
                        <a:pt x="42" y="219"/>
                      </a:lnTo>
                      <a:lnTo>
                        <a:pt x="40" y="219"/>
                      </a:lnTo>
                      <a:lnTo>
                        <a:pt x="38" y="219"/>
                      </a:lnTo>
                      <a:lnTo>
                        <a:pt x="36" y="221"/>
                      </a:lnTo>
                      <a:lnTo>
                        <a:pt x="35" y="221"/>
                      </a:lnTo>
                      <a:lnTo>
                        <a:pt x="33" y="221"/>
                      </a:lnTo>
                      <a:lnTo>
                        <a:pt x="31" y="219"/>
                      </a:lnTo>
                      <a:lnTo>
                        <a:pt x="29" y="219"/>
                      </a:lnTo>
                      <a:lnTo>
                        <a:pt x="27" y="217"/>
                      </a:lnTo>
                      <a:lnTo>
                        <a:pt x="27" y="215"/>
                      </a:lnTo>
                    </a:path>
                  </a:pathLst>
                </a:custGeom>
                <a:noFill/>
                <a:ln w="0" cap="sq">
                  <a:solidFill>
                    <a:srgbClr val="260C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36" name="Freeform 90"/>
                <p:cNvSpPr>
                  <a:spLocks noChangeAspect="1"/>
                </p:cNvSpPr>
                <p:nvPr/>
              </p:nvSpPr>
              <p:spPr bwMode="auto">
                <a:xfrm>
                  <a:off x="1150" y="3125"/>
                  <a:ext cx="151" cy="190"/>
                </a:xfrm>
                <a:custGeom>
                  <a:avLst/>
                  <a:gdLst>
                    <a:gd name="T0" fmla="*/ 2 w 200"/>
                    <a:gd name="T1" fmla="*/ 1 h 272"/>
                    <a:gd name="T2" fmla="*/ 2 w 200"/>
                    <a:gd name="T3" fmla="*/ 1 h 272"/>
                    <a:gd name="T4" fmla="*/ 2 w 200"/>
                    <a:gd name="T5" fmla="*/ 1 h 272"/>
                    <a:gd name="T6" fmla="*/ 3 w 200"/>
                    <a:gd name="T7" fmla="*/ 1 h 272"/>
                    <a:gd name="T8" fmla="*/ 3 w 200"/>
                    <a:gd name="T9" fmla="*/ 1 h 272"/>
                    <a:gd name="T10" fmla="*/ 4 w 200"/>
                    <a:gd name="T11" fmla="*/ 1 h 272"/>
                    <a:gd name="T12" fmla="*/ 4 w 200"/>
                    <a:gd name="T13" fmla="*/ 1 h 272"/>
                    <a:gd name="T14" fmla="*/ 4 w 200"/>
                    <a:gd name="T15" fmla="*/ 1 h 272"/>
                    <a:gd name="T16" fmla="*/ 4 w 200"/>
                    <a:gd name="T17" fmla="*/ 1 h 272"/>
                    <a:gd name="T18" fmla="*/ 5 w 200"/>
                    <a:gd name="T19" fmla="*/ 1 h 272"/>
                    <a:gd name="T20" fmla="*/ 5 w 200"/>
                    <a:gd name="T21" fmla="*/ 1 h 272"/>
                    <a:gd name="T22" fmla="*/ 5 w 200"/>
                    <a:gd name="T23" fmla="*/ 1 h 272"/>
                    <a:gd name="T24" fmla="*/ 5 w 200"/>
                    <a:gd name="T25" fmla="*/ 1 h 272"/>
                    <a:gd name="T26" fmla="*/ 5 w 200"/>
                    <a:gd name="T27" fmla="*/ 1 h 272"/>
                    <a:gd name="T28" fmla="*/ 5 w 200"/>
                    <a:gd name="T29" fmla="*/ 1 h 272"/>
                    <a:gd name="T30" fmla="*/ 5 w 200"/>
                    <a:gd name="T31" fmla="*/ 1 h 272"/>
                    <a:gd name="T32" fmla="*/ 5 w 200"/>
                    <a:gd name="T33" fmla="*/ 1 h 272"/>
                    <a:gd name="T34" fmla="*/ 5 w 200"/>
                    <a:gd name="T35" fmla="*/ 1 h 272"/>
                    <a:gd name="T36" fmla="*/ 6 w 200"/>
                    <a:gd name="T37" fmla="*/ 1 h 272"/>
                    <a:gd name="T38" fmla="*/ 6 w 200"/>
                    <a:gd name="T39" fmla="*/ 1 h 272"/>
                    <a:gd name="T40" fmla="*/ 6 w 200"/>
                    <a:gd name="T41" fmla="*/ 1 h 272"/>
                    <a:gd name="T42" fmla="*/ 6 w 200"/>
                    <a:gd name="T43" fmla="*/ 1 h 272"/>
                    <a:gd name="T44" fmla="*/ 6 w 200"/>
                    <a:gd name="T45" fmla="*/ 1 h 272"/>
                    <a:gd name="T46" fmla="*/ 6 w 200"/>
                    <a:gd name="T47" fmla="*/ 2 h 272"/>
                    <a:gd name="T48" fmla="*/ 6 w 200"/>
                    <a:gd name="T49" fmla="*/ 2 h 272"/>
                    <a:gd name="T50" fmla="*/ 6 w 200"/>
                    <a:gd name="T51" fmla="*/ 2 h 272"/>
                    <a:gd name="T52" fmla="*/ 6 w 200"/>
                    <a:gd name="T53" fmla="*/ 2 h 272"/>
                    <a:gd name="T54" fmla="*/ 6 w 200"/>
                    <a:gd name="T55" fmla="*/ 2 h 272"/>
                    <a:gd name="T56" fmla="*/ 6 w 200"/>
                    <a:gd name="T57" fmla="*/ 2 h 272"/>
                    <a:gd name="T58" fmla="*/ 6 w 200"/>
                    <a:gd name="T59" fmla="*/ 2 h 272"/>
                    <a:gd name="T60" fmla="*/ 6 w 200"/>
                    <a:gd name="T61" fmla="*/ 2 h 272"/>
                    <a:gd name="T62" fmla="*/ 6 w 200"/>
                    <a:gd name="T63" fmla="*/ 2 h 272"/>
                    <a:gd name="T64" fmla="*/ 6 w 200"/>
                    <a:gd name="T65" fmla="*/ 2 h 272"/>
                    <a:gd name="T66" fmla="*/ 6 w 200"/>
                    <a:gd name="T67" fmla="*/ 3 h 272"/>
                    <a:gd name="T68" fmla="*/ 6 w 200"/>
                    <a:gd name="T69" fmla="*/ 3 h 272"/>
                    <a:gd name="T70" fmla="*/ 6 w 200"/>
                    <a:gd name="T71" fmla="*/ 3 h 272"/>
                    <a:gd name="T72" fmla="*/ 6 w 200"/>
                    <a:gd name="T73" fmla="*/ 3 h 272"/>
                    <a:gd name="T74" fmla="*/ 6 w 200"/>
                    <a:gd name="T75" fmla="*/ 3 h 272"/>
                    <a:gd name="T76" fmla="*/ 7 w 200"/>
                    <a:gd name="T77" fmla="*/ 3 h 272"/>
                    <a:gd name="T78" fmla="*/ 6 w 200"/>
                    <a:gd name="T79" fmla="*/ 3 h 272"/>
                    <a:gd name="T80" fmla="*/ 6 w 200"/>
                    <a:gd name="T81" fmla="*/ 3 h 272"/>
                    <a:gd name="T82" fmla="*/ 6 w 200"/>
                    <a:gd name="T83" fmla="*/ 3 h 272"/>
                    <a:gd name="T84" fmla="*/ 5 w 200"/>
                    <a:gd name="T85" fmla="*/ 3 h 272"/>
                    <a:gd name="T86" fmla="*/ 5 w 200"/>
                    <a:gd name="T87" fmla="*/ 3 h 272"/>
                    <a:gd name="T88" fmla="*/ 4 w 200"/>
                    <a:gd name="T89" fmla="*/ 3 h 272"/>
                    <a:gd name="T90" fmla="*/ 4 w 200"/>
                    <a:gd name="T91" fmla="*/ 3 h 272"/>
                    <a:gd name="T92" fmla="*/ 3 w 200"/>
                    <a:gd name="T93" fmla="*/ 3 h 272"/>
                    <a:gd name="T94" fmla="*/ 3 w 200"/>
                    <a:gd name="T95" fmla="*/ 3 h 272"/>
                    <a:gd name="T96" fmla="*/ 2 w 200"/>
                    <a:gd name="T97" fmla="*/ 3 h 272"/>
                    <a:gd name="T98" fmla="*/ 2 w 200"/>
                    <a:gd name="T99" fmla="*/ 3 h 272"/>
                    <a:gd name="T100" fmla="*/ 2 w 200"/>
                    <a:gd name="T101" fmla="*/ 3 h 272"/>
                    <a:gd name="T102" fmla="*/ 2 w 200"/>
                    <a:gd name="T103" fmla="*/ 3 h 272"/>
                    <a:gd name="T104" fmla="*/ 2 w 200"/>
                    <a:gd name="T105" fmla="*/ 3 h 272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00"/>
                    <a:gd name="T160" fmla="*/ 0 h 272"/>
                    <a:gd name="T161" fmla="*/ 200 w 200"/>
                    <a:gd name="T162" fmla="*/ 272 h 272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00" h="272">
                      <a:moveTo>
                        <a:pt x="39" y="0"/>
                      </a:moveTo>
                      <a:lnTo>
                        <a:pt x="41" y="0"/>
                      </a:lnTo>
                      <a:lnTo>
                        <a:pt x="43" y="0"/>
                      </a:lnTo>
                      <a:lnTo>
                        <a:pt x="43" y="2"/>
                      </a:lnTo>
                      <a:lnTo>
                        <a:pt x="45" y="2"/>
                      </a:lnTo>
                      <a:lnTo>
                        <a:pt x="46" y="2"/>
                      </a:lnTo>
                      <a:lnTo>
                        <a:pt x="48" y="2"/>
                      </a:lnTo>
                      <a:lnTo>
                        <a:pt x="48" y="3"/>
                      </a:lnTo>
                      <a:lnTo>
                        <a:pt x="50" y="3"/>
                      </a:lnTo>
                      <a:lnTo>
                        <a:pt x="52" y="3"/>
                      </a:lnTo>
                      <a:lnTo>
                        <a:pt x="54" y="3"/>
                      </a:lnTo>
                      <a:lnTo>
                        <a:pt x="56" y="5"/>
                      </a:lnTo>
                      <a:lnTo>
                        <a:pt x="58" y="5"/>
                      </a:lnTo>
                      <a:lnTo>
                        <a:pt x="60" y="7"/>
                      </a:lnTo>
                      <a:lnTo>
                        <a:pt x="62" y="7"/>
                      </a:lnTo>
                      <a:lnTo>
                        <a:pt x="64" y="7"/>
                      </a:lnTo>
                      <a:lnTo>
                        <a:pt x="66" y="9"/>
                      </a:lnTo>
                      <a:lnTo>
                        <a:pt x="68" y="9"/>
                      </a:lnTo>
                      <a:lnTo>
                        <a:pt x="69" y="11"/>
                      </a:lnTo>
                      <a:lnTo>
                        <a:pt x="71" y="11"/>
                      </a:lnTo>
                      <a:lnTo>
                        <a:pt x="75" y="13"/>
                      </a:lnTo>
                      <a:lnTo>
                        <a:pt x="77" y="15"/>
                      </a:lnTo>
                      <a:lnTo>
                        <a:pt x="79" y="15"/>
                      </a:lnTo>
                      <a:lnTo>
                        <a:pt x="81" y="17"/>
                      </a:lnTo>
                      <a:lnTo>
                        <a:pt x="83" y="17"/>
                      </a:lnTo>
                      <a:lnTo>
                        <a:pt x="83" y="19"/>
                      </a:lnTo>
                      <a:lnTo>
                        <a:pt x="85" y="21"/>
                      </a:lnTo>
                      <a:lnTo>
                        <a:pt x="87" y="23"/>
                      </a:lnTo>
                      <a:lnTo>
                        <a:pt x="89" y="23"/>
                      </a:lnTo>
                      <a:lnTo>
                        <a:pt x="91" y="25"/>
                      </a:lnTo>
                      <a:lnTo>
                        <a:pt x="93" y="27"/>
                      </a:lnTo>
                      <a:lnTo>
                        <a:pt x="93" y="28"/>
                      </a:lnTo>
                      <a:lnTo>
                        <a:pt x="94" y="28"/>
                      </a:lnTo>
                      <a:lnTo>
                        <a:pt x="96" y="30"/>
                      </a:lnTo>
                      <a:lnTo>
                        <a:pt x="96" y="32"/>
                      </a:lnTo>
                      <a:lnTo>
                        <a:pt x="98" y="34"/>
                      </a:lnTo>
                      <a:lnTo>
                        <a:pt x="100" y="36"/>
                      </a:lnTo>
                      <a:lnTo>
                        <a:pt x="102" y="38"/>
                      </a:lnTo>
                      <a:lnTo>
                        <a:pt x="102" y="40"/>
                      </a:lnTo>
                      <a:lnTo>
                        <a:pt x="104" y="42"/>
                      </a:lnTo>
                      <a:lnTo>
                        <a:pt x="106" y="44"/>
                      </a:lnTo>
                      <a:lnTo>
                        <a:pt x="108" y="46"/>
                      </a:lnTo>
                      <a:lnTo>
                        <a:pt x="108" y="48"/>
                      </a:lnTo>
                      <a:lnTo>
                        <a:pt x="110" y="50"/>
                      </a:lnTo>
                      <a:lnTo>
                        <a:pt x="110" y="52"/>
                      </a:lnTo>
                      <a:lnTo>
                        <a:pt x="112" y="52"/>
                      </a:lnTo>
                      <a:lnTo>
                        <a:pt x="112" y="53"/>
                      </a:lnTo>
                      <a:lnTo>
                        <a:pt x="114" y="53"/>
                      </a:lnTo>
                      <a:lnTo>
                        <a:pt x="114" y="55"/>
                      </a:lnTo>
                      <a:lnTo>
                        <a:pt x="116" y="57"/>
                      </a:lnTo>
                      <a:lnTo>
                        <a:pt x="117" y="57"/>
                      </a:lnTo>
                      <a:lnTo>
                        <a:pt x="117" y="59"/>
                      </a:lnTo>
                      <a:lnTo>
                        <a:pt x="119" y="59"/>
                      </a:lnTo>
                      <a:lnTo>
                        <a:pt x="119" y="61"/>
                      </a:lnTo>
                      <a:lnTo>
                        <a:pt x="119" y="63"/>
                      </a:lnTo>
                      <a:lnTo>
                        <a:pt x="121" y="63"/>
                      </a:lnTo>
                      <a:lnTo>
                        <a:pt x="121" y="65"/>
                      </a:lnTo>
                      <a:lnTo>
                        <a:pt x="121" y="67"/>
                      </a:lnTo>
                      <a:lnTo>
                        <a:pt x="123" y="67"/>
                      </a:lnTo>
                      <a:lnTo>
                        <a:pt x="123" y="69"/>
                      </a:lnTo>
                      <a:lnTo>
                        <a:pt x="123" y="71"/>
                      </a:lnTo>
                      <a:lnTo>
                        <a:pt x="123" y="73"/>
                      </a:lnTo>
                      <a:lnTo>
                        <a:pt x="125" y="75"/>
                      </a:lnTo>
                      <a:lnTo>
                        <a:pt x="125" y="76"/>
                      </a:lnTo>
                      <a:lnTo>
                        <a:pt x="125" y="78"/>
                      </a:lnTo>
                      <a:lnTo>
                        <a:pt x="125" y="80"/>
                      </a:lnTo>
                      <a:lnTo>
                        <a:pt x="125" y="82"/>
                      </a:lnTo>
                      <a:lnTo>
                        <a:pt x="125" y="84"/>
                      </a:lnTo>
                      <a:lnTo>
                        <a:pt x="127" y="86"/>
                      </a:lnTo>
                      <a:lnTo>
                        <a:pt x="127" y="88"/>
                      </a:lnTo>
                      <a:lnTo>
                        <a:pt x="127" y="90"/>
                      </a:lnTo>
                      <a:lnTo>
                        <a:pt x="129" y="92"/>
                      </a:lnTo>
                      <a:lnTo>
                        <a:pt x="129" y="94"/>
                      </a:lnTo>
                      <a:lnTo>
                        <a:pt x="129" y="96"/>
                      </a:lnTo>
                      <a:lnTo>
                        <a:pt x="131" y="96"/>
                      </a:lnTo>
                      <a:lnTo>
                        <a:pt x="131" y="98"/>
                      </a:lnTo>
                      <a:lnTo>
                        <a:pt x="133" y="98"/>
                      </a:lnTo>
                      <a:lnTo>
                        <a:pt x="133" y="100"/>
                      </a:lnTo>
                      <a:lnTo>
                        <a:pt x="135" y="101"/>
                      </a:lnTo>
                      <a:lnTo>
                        <a:pt x="137" y="101"/>
                      </a:lnTo>
                      <a:lnTo>
                        <a:pt x="137" y="103"/>
                      </a:lnTo>
                      <a:lnTo>
                        <a:pt x="139" y="103"/>
                      </a:lnTo>
                      <a:lnTo>
                        <a:pt x="139" y="105"/>
                      </a:lnTo>
                      <a:lnTo>
                        <a:pt x="140" y="105"/>
                      </a:lnTo>
                      <a:lnTo>
                        <a:pt x="142" y="107"/>
                      </a:lnTo>
                      <a:lnTo>
                        <a:pt x="144" y="107"/>
                      </a:lnTo>
                      <a:lnTo>
                        <a:pt x="144" y="109"/>
                      </a:lnTo>
                      <a:lnTo>
                        <a:pt x="146" y="109"/>
                      </a:lnTo>
                      <a:lnTo>
                        <a:pt x="148" y="111"/>
                      </a:lnTo>
                      <a:lnTo>
                        <a:pt x="150" y="111"/>
                      </a:lnTo>
                      <a:lnTo>
                        <a:pt x="150" y="113"/>
                      </a:lnTo>
                      <a:lnTo>
                        <a:pt x="152" y="113"/>
                      </a:lnTo>
                      <a:lnTo>
                        <a:pt x="152" y="115"/>
                      </a:lnTo>
                      <a:lnTo>
                        <a:pt x="154" y="115"/>
                      </a:lnTo>
                      <a:lnTo>
                        <a:pt x="156" y="117"/>
                      </a:lnTo>
                      <a:lnTo>
                        <a:pt x="158" y="117"/>
                      </a:lnTo>
                      <a:lnTo>
                        <a:pt x="158" y="119"/>
                      </a:lnTo>
                      <a:lnTo>
                        <a:pt x="160" y="119"/>
                      </a:lnTo>
                      <a:lnTo>
                        <a:pt x="162" y="121"/>
                      </a:lnTo>
                      <a:lnTo>
                        <a:pt x="164" y="121"/>
                      </a:lnTo>
                      <a:lnTo>
                        <a:pt x="164" y="123"/>
                      </a:lnTo>
                      <a:lnTo>
                        <a:pt x="165" y="123"/>
                      </a:lnTo>
                      <a:lnTo>
                        <a:pt x="167" y="124"/>
                      </a:lnTo>
                      <a:lnTo>
                        <a:pt x="169" y="124"/>
                      </a:lnTo>
                      <a:lnTo>
                        <a:pt x="169" y="126"/>
                      </a:lnTo>
                      <a:lnTo>
                        <a:pt x="171" y="126"/>
                      </a:lnTo>
                      <a:lnTo>
                        <a:pt x="173" y="126"/>
                      </a:lnTo>
                      <a:lnTo>
                        <a:pt x="175" y="128"/>
                      </a:lnTo>
                      <a:lnTo>
                        <a:pt x="177" y="128"/>
                      </a:lnTo>
                      <a:lnTo>
                        <a:pt x="179" y="130"/>
                      </a:lnTo>
                      <a:lnTo>
                        <a:pt x="181" y="130"/>
                      </a:lnTo>
                      <a:lnTo>
                        <a:pt x="181" y="132"/>
                      </a:lnTo>
                      <a:lnTo>
                        <a:pt x="183" y="132"/>
                      </a:lnTo>
                      <a:lnTo>
                        <a:pt x="183" y="134"/>
                      </a:lnTo>
                      <a:lnTo>
                        <a:pt x="185" y="136"/>
                      </a:lnTo>
                      <a:lnTo>
                        <a:pt x="185" y="138"/>
                      </a:lnTo>
                      <a:lnTo>
                        <a:pt x="185" y="140"/>
                      </a:lnTo>
                      <a:lnTo>
                        <a:pt x="185" y="142"/>
                      </a:lnTo>
                      <a:lnTo>
                        <a:pt x="183" y="142"/>
                      </a:lnTo>
                      <a:lnTo>
                        <a:pt x="183" y="144"/>
                      </a:lnTo>
                      <a:lnTo>
                        <a:pt x="181" y="144"/>
                      </a:lnTo>
                      <a:lnTo>
                        <a:pt x="181" y="146"/>
                      </a:lnTo>
                      <a:lnTo>
                        <a:pt x="179" y="146"/>
                      </a:lnTo>
                      <a:lnTo>
                        <a:pt x="179" y="148"/>
                      </a:lnTo>
                      <a:lnTo>
                        <a:pt x="177" y="148"/>
                      </a:lnTo>
                      <a:lnTo>
                        <a:pt x="177" y="149"/>
                      </a:lnTo>
                      <a:lnTo>
                        <a:pt x="175" y="149"/>
                      </a:lnTo>
                      <a:lnTo>
                        <a:pt x="175" y="151"/>
                      </a:lnTo>
                      <a:lnTo>
                        <a:pt x="173" y="151"/>
                      </a:lnTo>
                      <a:lnTo>
                        <a:pt x="173" y="153"/>
                      </a:lnTo>
                      <a:lnTo>
                        <a:pt x="171" y="153"/>
                      </a:lnTo>
                      <a:lnTo>
                        <a:pt x="171" y="155"/>
                      </a:lnTo>
                      <a:lnTo>
                        <a:pt x="169" y="155"/>
                      </a:lnTo>
                      <a:lnTo>
                        <a:pt x="171" y="155"/>
                      </a:lnTo>
                      <a:lnTo>
                        <a:pt x="171" y="157"/>
                      </a:lnTo>
                      <a:lnTo>
                        <a:pt x="171" y="159"/>
                      </a:lnTo>
                      <a:lnTo>
                        <a:pt x="173" y="159"/>
                      </a:lnTo>
                      <a:lnTo>
                        <a:pt x="173" y="161"/>
                      </a:lnTo>
                      <a:lnTo>
                        <a:pt x="175" y="161"/>
                      </a:lnTo>
                      <a:lnTo>
                        <a:pt x="175" y="163"/>
                      </a:lnTo>
                      <a:lnTo>
                        <a:pt x="177" y="163"/>
                      </a:lnTo>
                      <a:lnTo>
                        <a:pt x="179" y="163"/>
                      </a:lnTo>
                      <a:lnTo>
                        <a:pt x="181" y="165"/>
                      </a:lnTo>
                      <a:lnTo>
                        <a:pt x="183" y="165"/>
                      </a:lnTo>
                      <a:lnTo>
                        <a:pt x="183" y="167"/>
                      </a:lnTo>
                      <a:lnTo>
                        <a:pt x="183" y="169"/>
                      </a:lnTo>
                      <a:lnTo>
                        <a:pt x="185" y="169"/>
                      </a:lnTo>
                      <a:lnTo>
                        <a:pt x="185" y="171"/>
                      </a:lnTo>
                      <a:lnTo>
                        <a:pt x="185" y="172"/>
                      </a:lnTo>
                      <a:lnTo>
                        <a:pt x="185" y="174"/>
                      </a:lnTo>
                      <a:lnTo>
                        <a:pt x="185" y="176"/>
                      </a:lnTo>
                      <a:lnTo>
                        <a:pt x="185" y="178"/>
                      </a:lnTo>
                      <a:lnTo>
                        <a:pt x="183" y="178"/>
                      </a:lnTo>
                      <a:lnTo>
                        <a:pt x="183" y="180"/>
                      </a:lnTo>
                      <a:lnTo>
                        <a:pt x="183" y="178"/>
                      </a:lnTo>
                      <a:lnTo>
                        <a:pt x="185" y="178"/>
                      </a:lnTo>
                      <a:lnTo>
                        <a:pt x="185" y="180"/>
                      </a:lnTo>
                      <a:lnTo>
                        <a:pt x="187" y="180"/>
                      </a:lnTo>
                      <a:lnTo>
                        <a:pt x="187" y="182"/>
                      </a:lnTo>
                      <a:lnTo>
                        <a:pt x="188" y="182"/>
                      </a:lnTo>
                      <a:lnTo>
                        <a:pt x="188" y="184"/>
                      </a:lnTo>
                      <a:lnTo>
                        <a:pt x="190" y="184"/>
                      </a:lnTo>
                      <a:lnTo>
                        <a:pt x="190" y="186"/>
                      </a:lnTo>
                      <a:lnTo>
                        <a:pt x="188" y="186"/>
                      </a:lnTo>
                      <a:lnTo>
                        <a:pt x="188" y="188"/>
                      </a:lnTo>
                      <a:lnTo>
                        <a:pt x="188" y="190"/>
                      </a:lnTo>
                      <a:lnTo>
                        <a:pt x="188" y="192"/>
                      </a:lnTo>
                      <a:lnTo>
                        <a:pt x="188" y="194"/>
                      </a:lnTo>
                      <a:lnTo>
                        <a:pt x="187" y="194"/>
                      </a:lnTo>
                      <a:lnTo>
                        <a:pt x="187" y="196"/>
                      </a:lnTo>
                      <a:lnTo>
                        <a:pt x="187" y="197"/>
                      </a:lnTo>
                      <a:lnTo>
                        <a:pt x="187" y="199"/>
                      </a:lnTo>
                      <a:lnTo>
                        <a:pt x="187" y="201"/>
                      </a:lnTo>
                      <a:lnTo>
                        <a:pt x="187" y="203"/>
                      </a:lnTo>
                      <a:lnTo>
                        <a:pt x="187" y="205"/>
                      </a:lnTo>
                      <a:lnTo>
                        <a:pt x="187" y="207"/>
                      </a:lnTo>
                      <a:lnTo>
                        <a:pt x="187" y="209"/>
                      </a:lnTo>
                      <a:lnTo>
                        <a:pt x="187" y="211"/>
                      </a:lnTo>
                      <a:lnTo>
                        <a:pt x="188" y="211"/>
                      </a:lnTo>
                      <a:lnTo>
                        <a:pt x="188" y="213"/>
                      </a:lnTo>
                      <a:lnTo>
                        <a:pt x="188" y="215"/>
                      </a:lnTo>
                      <a:lnTo>
                        <a:pt x="190" y="215"/>
                      </a:lnTo>
                      <a:lnTo>
                        <a:pt x="190" y="217"/>
                      </a:lnTo>
                      <a:lnTo>
                        <a:pt x="192" y="217"/>
                      </a:lnTo>
                      <a:lnTo>
                        <a:pt x="192" y="219"/>
                      </a:lnTo>
                      <a:lnTo>
                        <a:pt x="194" y="219"/>
                      </a:lnTo>
                      <a:lnTo>
                        <a:pt x="194" y="220"/>
                      </a:lnTo>
                      <a:lnTo>
                        <a:pt x="196" y="220"/>
                      </a:lnTo>
                      <a:lnTo>
                        <a:pt x="196" y="222"/>
                      </a:lnTo>
                      <a:lnTo>
                        <a:pt x="198" y="222"/>
                      </a:lnTo>
                      <a:lnTo>
                        <a:pt x="198" y="224"/>
                      </a:lnTo>
                      <a:lnTo>
                        <a:pt x="198" y="226"/>
                      </a:lnTo>
                      <a:lnTo>
                        <a:pt x="200" y="226"/>
                      </a:lnTo>
                      <a:lnTo>
                        <a:pt x="200" y="228"/>
                      </a:lnTo>
                      <a:lnTo>
                        <a:pt x="200" y="230"/>
                      </a:lnTo>
                      <a:lnTo>
                        <a:pt x="200" y="232"/>
                      </a:lnTo>
                      <a:lnTo>
                        <a:pt x="198" y="234"/>
                      </a:lnTo>
                      <a:lnTo>
                        <a:pt x="198" y="236"/>
                      </a:lnTo>
                      <a:lnTo>
                        <a:pt x="196" y="238"/>
                      </a:lnTo>
                      <a:lnTo>
                        <a:pt x="196" y="240"/>
                      </a:lnTo>
                      <a:lnTo>
                        <a:pt x="194" y="242"/>
                      </a:lnTo>
                      <a:lnTo>
                        <a:pt x="194" y="244"/>
                      </a:lnTo>
                      <a:lnTo>
                        <a:pt x="192" y="245"/>
                      </a:lnTo>
                      <a:lnTo>
                        <a:pt x="190" y="245"/>
                      </a:lnTo>
                      <a:lnTo>
                        <a:pt x="188" y="247"/>
                      </a:lnTo>
                      <a:lnTo>
                        <a:pt x="185" y="249"/>
                      </a:lnTo>
                      <a:lnTo>
                        <a:pt x="183" y="251"/>
                      </a:lnTo>
                      <a:lnTo>
                        <a:pt x="179" y="253"/>
                      </a:lnTo>
                      <a:lnTo>
                        <a:pt x="177" y="255"/>
                      </a:lnTo>
                      <a:lnTo>
                        <a:pt x="173" y="257"/>
                      </a:lnTo>
                      <a:lnTo>
                        <a:pt x="167" y="259"/>
                      </a:lnTo>
                      <a:lnTo>
                        <a:pt x="164" y="261"/>
                      </a:lnTo>
                      <a:lnTo>
                        <a:pt x="158" y="261"/>
                      </a:lnTo>
                      <a:lnTo>
                        <a:pt x="154" y="263"/>
                      </a:lnTo>
                      <a:lnTo>
                        <a:pt x="148" y="265"/>
                      </a:lnTo>
                      <a:lnTo>
                        <a:pt x="140" y="267"/>
                      </a:lnTo>
                      <a:lnTo>
                        <a:pt x="135" y="267"/>
                      </a:lnTo>
                      <a:lnTo>
                        <a:pt x="127" y="268"/>
                      </a:lnTo>
                      <a:lnTo>
                        <a:pt x="119" y="270"/>
                      </a:lnTo>
                      <a:lnTo>
                        <a:pt x="117" y="270"/>
                      </a:lnTo>
                      <a:lnTo>
                        <a:pt x="116" y="270"/>
                      </a:lnTo>
                      <a:lnTo>
                        <a:pt x="114" y="270"/>
                      </a:lnTo>
                      <a:lnTo>
                        <a:pt x="112" y="270"/>
                      </a:lnTo>
                      <a:lnTo>
                        <a:pt x="110" y="270"/>
                      </a:lnTo>
                      <a:lnTo>
                        <a:pt x="108" y="272"/>
                      </a:lnTo>
                      <a:lnTo>
                        <a:pt x="106" y="272"/>
                      </a:lnTo>
                      <a:lnTo>
                        <a:pt x="104" y="272"/>
                      </a:lnTo>
                      <a:lnTo>
                        <a:pt x="102" y="272"/>
                      </a:lnTo>
                      <a:lnTo>
                        <a:pt x="100" y="272"/>
                      </a:lnTo>
                      <a:lnTo>
                        <a:pt x="96" y="272"/>
                      </a:lnTo>
                      <a:lnTo>
                        <a:pt x="94" y="272"/>
                      </a:lnTo>
                      <a:lnTo>
                        <a:pt x="93" y="272"/>
                      </a:lnTo>
                      <a:lnTo>
                        <a:pt x="89" y="272"/>
                      </a:lnTo>
                      <a:lnTo>
                        <a:pt x="87" y="270"/>
                      </a:lnTo>
                      <a:lnTo>
                        <a:pt x="85" y="270"/>
                      </a:lnTo>
                      <a:lnTo>
                        <a:pt x="81" y="270"/>
                      </a:lnTo>
                      <a:lnTo>
                        <a:pt x="79" y="270"/>
                      </a:lnTo>
                      <a:lnTo>
                        <a:pt x="75" y="268"/>
                      </a:lnTo>
                      <a:lnTo>
                        <a:pt x="71" y="268"/>
                      </a:lnTo>
                      <a:lnTo>
                        <a:pt x="69" y="268"/>
                      </a:lnTo>
                      <a:lnTo>
                        <a:pt x="66" y="267"/>
                      </a:lnTo>
                      <a:lnTo>
                        <a:pt x="64" y="267"/>
                      </a:lnTo>
                      <a:lnTo>
                        <a:pt x="60" y="265"/>
                      </a:lnTo>
                      <a:lnTo>
                        <a:pt x="58" y="263"/>
                      </a:lnTo>
                      <a:lnTo>
                        <a:pt x="54" y="261"/>
                      </a:lnTo>
                      <a:lnTo>
                        <a:pt x="52" y="261"/>
                      </a:lnTo>
                      <a:lnTo>
                        <a:pt x="48" y="259"/>
                      </a:lnTo>
                      <a:lnTo>
                        <a:pt x="46" y="257"/>
                      </a:lnTo>
                      <a:lnTo>
                        <a:pt x="43" y="255"/>
                      </a:lnTo>
                      <a:lnTo>
                        <a:pt x="41" y="253"/>
                      </a:lnTo>
                      <a:lnTo>
                        <a:pt x="39" y="253"/>
                      </a:lnTo>
                      <a:lnTo>
                        <a:pt x="37" y="251"/>
                      </a:lnTo>
                      <a:lnTo>
                        <a:pt x="35" y="249"/>
                      </a:lnTo>
                      <a:lnTo>
                        <a:pt x="33" y="249"/>
                      </a:lnTo>
                      <a:lnTo>
                        <a:pt x="31" y="247"/>
                      </a:lnTo>
                      <a:lnTo>
                        <a:pt x="29" y="247"/>
                      </a:lnTo>
                      <a:lnTo>
                        <a:pt x="29" y="245"/>
                      </a:lnTo>
                      <a:lnTo>
                        <a:pt x="27" y="245"/>
                      </a:lnTo>
                      <a:lnTo>
                        <a:pt x="25" y="245"/>
                      </a:lnTo>
                      <a:lnTo>
                        <a:pt x="25" y="244"/>
                      </a:lnTo>
                      <a:lnTo>
                        <a:pt x="23" y="244"/>
                      </a:lnTo>
                      <a:lnTo>
                        <a:pt x="22" y="244"/>
                      </a:lnTo>
                      <a:lnTo>
                        <a:pt x="22" y="242"/>
                      </a:lnTo>
                      <a:lnTo>
                        <a:pt x="20" y="242"/>
                      </a:lnTo>
                      <a:lnTo>
                        <a:pt x="18" y="242"/>
                      </a:lnTo>
                      <a:lnTo>
                        <a:pt x="0" y="86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D98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37" name="Freeform 91"/>
                <p:cNvSpPr>
                  <a:spLocks noChangeAspect="1"/>
                </p:cNvSpPr>
                <p:nvPr/>
              </p:nvSpPr>
              <p:spPr bwMode="auto">
                <a:xfrm>
                  <a:off x="1154" y="3169"/>
                  <a:ext cx="144" cy="146"/>
                </a:xfrm>
                <a:custGeom>
                  <a:avLst/>
                  <a:gdLst>
                    <a:gd name="T0" fmla="*/ 4 w 190"/>
                    <a:gd name="T1" fmla="*/ 2 h 209"/>
                    <a:gd name="T2" fmla="*/ 4 w 190"/>
                    <a:gd name="T3" fmla="*/ 2 h 209"/>
                    <a:gd name="T4" fmla="*/ 4 w 190"/>
                    <a:gd name="T5" fmla="*/ 2 h 209"/>
                    <a:gd name="T6" fmla="*/ 4 w 190"/>
                    <a:gd name="T7" fmla="*/ 2 h 209"/>
                    <a:gd name="T8" fmla="*/ 4 w 190"/>
                    <a:gd name="T9" fmla="*/ 2 h 209"/>
                    <a:gd name="T10" fmla="*/ 4 w 190"/>
                    <a:gd name="T11" fmla="*/ 2 h 209"/>
                    <a:gd name="T12" fmla="*/ 5 w 190"/>
                    <a:gd name="T13" fmla="*/ 2 h 209"/>
                    <a:gd name="T14" fmla="*/ 5 w 190"/>
                    <a:gd name="T15" fmla="*/ 2 h 209"/>
                    <a:gd name="T16" fmla="*/ 5 w 190"/>
                    <a:gd name="T17" fmla="*/ 2 h 209"/>
                    <a:gd name="T18" fmla="*/ 6 w 190"/>
                    <a:gd name="T19" fmla="*/ 2 h 209"/>
                    <a:gd name="T20" fmla="*/ 6 w 190"/>
                    <a:gd name="T21" fmla="*/ 2 h 209"/>
                    <a:gd name="T22" fmla="*/ 6 w 190"/>
                    <a:gd name="T23" fmla="*/ 2 h 209"/>
                    <a:gd name="T24" fmla="*/ 6 w 190"/>
                    <a:gd name="T25" fmla="*/ 2 h 209"/>
                    <a:gd name="T26" fmla="*/ 6 w 190"/>
                    <a:gd name="T27" fmla="*/ 2 h 209"/>
                    <a:gd name="T28" fmla="*/ 6 w 190"/>
                    <a:gd name="T29" fmla="*/ 2 h 209"/>
                    <a:gd name="T30" fmla="*/ 6 w 190"/>
                    <a:gd name="T31" fmla="*/ 2 h 209"/>
                    <a:gd name="T32" fmla="*/ 6 w 190"/>
                    <a:gd name="T33" fmla="*/ 2 h 209"/>
                    <a:gd name="T34" fmla="*/ 6 w 190"/>
                    <a:gd name="T35" fmla="*/ 3 h 209"/>
                    <a:gd name="T36" fmla="*/ 5 w 190"/>
                    <a:gd name="T37" fmla="*/ 3 h 209"/>
                    <a:gd name="T38" fmla="*/ 4 w 190"/>
                    <a:gd name="T39" fmla="*/ 3 h 209"/>
                    <a:gd name="T40" fmla="*/ 4 w 190"/>
                    <a:gd name="T41" fmla="*/ 3 h 209"/>
                    <a:gd name="T42" fmla="*/ 3 w 190"/>
                    <a:gd name="T43" fmla="*/ 3 h 209"/>
                    <a:gd name="T44" fmla="*/ 3 w 190"/>
                    <a:gd name="T45" fmla="*/ 3 h 209"/>
                    <a:gd name="T46" fmla="*/ 2 w 190"/>
                    <a:gd name="T47" fmla="*/ 3 h 209"/>
                    <a:gd name="T48" fmla="*/ 2 w 190"/>
                    <a:gd name="T49" fmla="*/ 2 h 209"/>
                    <a:gd name="T50" fmla="*/ 2 w 190"/>
                    <a:gd name="T51" fmla="*/ 2 h 209"/>
                    <a:gd name="T52" fmla="*/ 2 w 190"/>
                    <a:gd name="T53" fmla="*/ 2 h 209"/>
                    <a:gd name="T54" fmla="*/ 2 w 190"/>
                    <a:gd name="T55" fmla="*/ 2 h 209"/>
                    <a:gd name="T56" fmla="*/ 2 w 190"/>
                    <a:gd name="T57" fmla="*/ 2 h 209"/>
                    <a:gd name="T58" fmla="*/ 2 w 190"/>
                    <a:gd name="T59" fmla="*/ 2 h 209"/>
                    <a:gd name="T60" fmla="*/ 2 w 190"/>
                    <a:gd name="T61" fmla="*/ 1 h 209"/>
                    <a:gd name="T62" fmla="*/ 0 w 190"/>
                    <a:gd name="T63" fmla="*/ 1 h 209"/>
                    <a:gd name="T64" fmla="*/ 0 w 190"/>
                    <a:gd name="T65" fmla="*/ 1 h 209"/>
                    <a:gd name="T66" fmla="*/ 0 w 190"/>
                    <a:gd name="T67" fmla="*/ 1 h 209"/>
                    <a:gd name="T68" fmla="*/ 0 w 190"/>
                    <a:gd name="T69" fmla="*/ 1 h 209"/>
                    <a:gd name="T70" fmla="*/ 2 w 190"/>
                    <a:gd name="T71" fmla="*/ 1 h 209"/>
                    <a:gd name="T72" fmla="*/ 2 w 190"/>
                    <a:gd name="T73" fmla="*/ 1 h 209"/>
                    <a:gd name="T74" fmla="*/ 2 w 190"/>
                    <a:gd name="T75" fmla="*/ 1 h 209"/>
                    <a:gd name="T76" fmla="*/ 2 w 190"/>
                    <a:gd name="T77" fmla="*/ 1 h 209"/>
                    <a:gd name="T78" fmla="*/ 2 w 190"/>
                    <a:gd name="T79" fmla="*/ 1 h 209"/>
                    <a:gd name="T80" fmla="*/ 2 w 190"/>
                    <a:gd name="T81" fmla="*/ 1 h 209"/>
                    <a:gd name="T82" fmla="*/ 2 w 190"/>
                    <a:gd name="T83" fmla="*/ 1 h 209"/>
                    <a:gd name="T84" fmla="*/ 2 w 190"/>
                    <a:gd name="T85" fmla="*/ 1 h 209"/>
                    <a:gd name="T86" fmla="*/ 2 w 190"/>
                    <a:gd name="T87" fmla="*/ 1 h 209"/>
                    <a:gd name="T88" fmla="*/ 2 w 190"/>
                    <a:gd name="T89" fmla="*/ 1 h 209"/>
                    <a:gd name="T90" fmla="*/ 2 w 190"/>
                    <a:gd name="T91" fmla="*/ 1 h 209"/>
                    <a:gd name="T92" fmla="*/ 2 w 190"/>
                    <a:gd name="T93" fmla="*/ 1 h 209"/>
                    <a:gd name="T94" fmla="*/ 2 w 190"/>
                    <a:gd name="T95" fmla="*/ 1 h 209"/>
                    <a:gd name="T96" fmla="*/ 2 w 190"/>
                    <a:gd name="T97" fmla="*/ 1 h 209"/>
                    <a:gd name="T98" fmla="*/ 2 w 190"/>
                    <a:gd name="T99" fmla="*/ 1 h 209"/>
                    <a:gd name="T100" fmla="*/ 3 w 190"/>
                    <a:gd name="T101" fmla="*/ 1 h 209"/>
                    <a:gd name="T102" fmla="*/ 3 w 190"/>
                    <a:gd name="T103" fmla="*/ 1 h 209"/>
                    <a:gd name="T104" fmla="*/ 4 w 190"/>
                    <a:gd name="T105" fmla="*/ 1 h 209"/>
                    <a:gd name="T106" fmla="*/ 4 w 190"/>
                    <a:gd name="T107" fmla="*/ 1 h 209"/>
                    <a:gd name="T108" fmla="*/ 4 w 190"/>
                    <a:gd name="T109" fmla="*/ 1 h 209"/>
                    <a:gd name="T110" fmla="*/ 4 w 190"/>
                    <a:gd name="T111" fmla="*/ 2 h 209"/>
                    <a:gd name="T112" fmla="*/ 4 w 190"/>
                    <a:gd name="T113" fmla="*/ 2 h 20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90"/>
                    <a:gd name="T172" fmla="*/ 0 h 209"/>
                    <a:gd name="T173" fmla="*/ 190 w 190"/>
                    <a:gd name="T174" fmla="*/ 209 h 20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90" h="209">
                      <a:moveTo>
                        <a:pt x="100" y="152"/>
                      </a:moveTo>
                      <a:lnTo>
                        <a:pt x="100" y="154"/>
                      </a:lnTo>
                      <a:lnTo>
                        <a:pt x="98" y="156"/>
                      </a:lnTo>
                      <a:lnTo>
                        <a:pt x="98" y="157"/>
                      </a:lnTo>
                      <a:lnTo>
                        <a:pt x="96" y="157"/>
                      </a:lnTo>
                      <a:lnTo>
                        <a:pt x="96" y="159"/>
                      </a:lnTo>
                      <a:lnTo>
                        <a:pt x="94" y="161"/>
                      </a:lnTo>
                      <a:lnTo>
                        <a:pt x="94" y="163"/>
                      </a:lnTo>
                      <a:lnTo>
                        <a:pt x="92" y="165"/>
                      </a:lnTo>
                      <a:lnTo>
                        <a:pt x="92" y="167"/>
                      </a:lnTo>
                      <a:lnTo>
                        <a:pt x="90" y="169"/>
                      </a:lnTo>
                      <a:lnTo>
                        <a:pt x="90" y="171"/>
                      </a:lnTo>
                      <a:lnTo>
                        <a:pt x="90" y="173"/>
                      </a:lnTo>
                      <a:lnTo>
                        <a:pt x="90" y="175"/>
                      </a:lnTo>
                      <a:lnTo>
                        <a:pt x="90" y="177"/>
                      </a:lnTo>
                      <a:lnTo>
                        <a:pt x="90" y="179"/>
                      </a:lnTo>
                      <a:lnTo>
                        <a:pt x="90" y="181"/>
                      </a:lnTo>
                      <a:lnTo>
                        <a:pt x="92" y="182"/>
                      </a:lnTo>
                      <a:lnTo>
                        <a:pt x="92" y="184"/>
                      </a:lnTo>
                      <a:lnTo>
                        <a:pt x="94" y="184"/>
                      </a:lnTo>
                      <a:lnTo>
                        <a:pt x="94" y="186"/>
                      </a:lnTo>
                      <a:lnTo>
                        <a:pt x="96" y="186"/>
                      </a:lnTo>
                      <a:lnTo>
                        <a:pt x="98" y="186"/>
                      </a:lnTo>
                      <a:lnTo>
                        <a:pt x="98" y="188"/>
                      </a:lnTo>
                      <a:lnTo>
                        <a:pt x="100" y="188"/>
                      </a:lnTo>
                      <a:lnTo>
                        <a:pt x="102" y="190"/>
                      </a:lnTo>
                      <a:lnTo>
                        <a:pt x="104" y="190"/>
                      </a:lnTo>
                      <a:lnTo>
                        <a:pt x="106" y="190"/>
                      </a:lnTo>
                      <a:lnTo>
                        <a:pt x="108" y="192"/>
                      </a:lnTo>
                      <a:lnTo>
                        <a:pt x="110" y="192"/>
                      </a:lnTo>
                      <a:lnTo>
                        <a:pt x="111" y="192"/>
                      </a:lnTo>
                      <a:lnTo>
                        <a:pt x="113" y="192"/>
                      </a:lnTo>
                      <a:lnTo>
                        <a:pt x="115" y="194"/>
                      </a:lnTo>
                      <a:lnTo>
                        <a:pt x="117" y="194"/>
                      </a:lnTo>
                      <a:lnTo>
                        <a:pt x="119" y="194"/>
                      </a:lnTo>
                      <a:lnTo>
                        <a:pt x="121" y="194"/>
                      </a:lnTo>
                      <a:lnTo>
                        <a:pt x="123" y="194"/>
                      </a:lnTo>
                      <a:lnTo>
                        <a:pt x="125" y="194"/>
                      </a:lnTo>
                      <a:lnTo>
                        <a:pt x="127" y="194"/>
                      </a:lnTo>
                      <a:lnTo>
                        <a:pt x="129" y="194"/>
                      </a:lnTo>
                      <a:lnTo>
                        <a:pt x="133" y="192"/>
                      </a:lnTo>
                      <a:lnTo>
                        <a:pt x="134" y="192"/>
                      </a:lnTo>
                      <a:lnTo>
                        <a:pt x="136" y="192"/>
                      </a:lnTo>
                      <a:lnTo>
                        <a:pt x="138" y="192"/>
                      </a:lnTo>
                      <a:lnTo>
                        <a:pt x="140" y="192"/>
                      </a:lnTo>
                      <a:lnTo>
                        <a:pt x="144" y="192"/>
                      </a:lnTo>
                      <a:lnTo>
                        <a:pt x="146" y="190"/>
                      </a:lnTo>
                      <a:lnTo>
                        <a:pt x="148" y="190"/>
                      </a:lnTo>
                      <a:lnTo>
                        <a:pt x="152" y="190"/>
                      </a:lnTo>
                      <a:lnTo>
                        <a:pt x="154" y="188"/>
                      </a:lnTo>
                      <a:lnTo>
                        <a:pt x="158" y="188"/>
                      </a:lnTo>
                      <a:lnTo>
                        <a:pt x="159" y="188"/>
                      </a:lnTo>
                      <a:lnTo>
                        <a:pt x="161" y="186"/>
                      </a:lnTo>
                      <a:lnTo>
                        <a:pt x="165" y="186"/>
                      </a:lnTo>
                      <a:lnTo>
                        <a:pt x="167" y="184"/>
                      </a:lnTo>
                      <a:lnTo>
                        <a:pt x="169" y="184"/>
                      </a:lnTo>
                      <a:lnTo>
                        <a:pt x="173" y="182"/>
                      </a:lnTo>
                      <a:lnTo>
                        <a:pt x="175" y="182"/>
                      </a:lnTo>
                      <a:lnTo>
                        <a:pt x="177" y="181"/>
                      </a:lnTo>
                      <a:lnTo>
                        <a:pt x="179" y="181"/>
                      </a:lnTo>
                      <a:lnTo>
                        <a:pt x="181" y="179"/>
                      </a:lnTo>
                      <a:lnTo>
                        <a:pt x="182" y="179"/>
                      </a:lnTo>
                      <a:lnTo>
                        <a:pt x="184" y="177"/>
                      </a:lnTo>
                      <a:lnTo>
                        <a:pt x="186" y="175"/>
                      </a:lnTo>
                      <a:lnTo>
                        <a:pt x="188" y="173"/>
                      </a:lnTo>
                      <a:lnTo>
                        <a:pt x="190" y="171"/>
                      </a:lnTo>
                      <a:lnTo>
                        <a:pt x="190" y="169"/>
                      </a:lnTo>
                      <a:lnTo>
                        <a:pt x="190" y="171"/>
                      </a:lnTo>
                      <a:lnTo>
                        <a:pt x="190" y="173"/>
                      </a:lnTo>
                      <a:lnTo>
                        <a:pt x="190" y="175"/>
                      </a:lnTo>
                      <a:lnTo>
                        <a:pt x="188" y="175"/>
                      </a:lnTo>
                      <a:lnTo>
                        <a:pt x="188" y="177"/>
                      </a:lnTo>
                      <a:lnTo>
                        <a:pt x="188" y="179"/>
                      </a:lnTo>
                      <a:lnTo>
                        <a:pt x="186" y="179"/>
                      </a:lnTo>
                      <a:lnTo>
                        <a:pt x="186" y="181"/>
                      </a:lnTo>
                      <a:lnTo>
                        <a:pt x="184" y="181"/>
                      </a:lnTo>
                      <a:lnTo>
                        <a:pt x="184" y="182"/>
                      </a:lnTo>
                      <a:lnTo>
                        <a:pt x="182" y="182"/>
                      </a:lnTo>
                      <a:lnTo>
                        <a:pt x="182" y="184"/>
                      </a:lnTo>
                      <a:lnTo>
                        <a:pt x="181" y="186"/>
                      </a:lnTo>
                      <a:lnTo>
                        <a:pt x="179" y="186"/>
                      </a:lnTo>
                      <a:lnTo>
                        <a:pt x="177" y="188"/>
                      </a:lnTo>
                      <a:lnTo>
                        <a:pt x="175" y="190"/>
                      </a:lnTo>
                      <a:lnTo>
                        <a:pt x="173" y="190"/>
                      </a:lnTo>
                      <a:lnTo>
                        <a:pt x="169" y="192"/>
                      </a:lnTo>
                      <a:lnTo>
                        <a:pt x="167" y="192"/>
                      </a:lnTo>
                      <a:lnTo>
                        <a:pt x="165" y="194"/>
                      </a:lnTo>
                      <a:lnTo>
                        <a:pt x="161" y="196"/>
                      </a:lnTo>
                      <a:lnTo>
                        <a:pt x="158" y="196"/>
                      </a:lnTo>
                      <a:lnTo>
                        <a:pt x="154" y="198"/>
                      </a:lnTo>
                      <a:lnTo>
                        <a:pt x="150" y="198"/>
                      </a:lnTo>
                      <a:lnTo>
                        <a:pt x="146" y="200"/>
                      </a:lnTo>
                      <a:lnTo>
                        <a:pt x="142" y="202"/>
                      </a:lnTo>
                      <a:lnTo>
                        <a:pt x="138" y="202"/>
                      </a:lnTo>
                      <a:lnTo>
                        <a:pt x="133" y="204"/>
                      </a:lnTo>
                      <a:lnTo>
                        <a:pt x="129" y="204"/>
                      </a:lnTo>
                      <a:lnTo>
                        <a:pt x="125" y="205"/>
                      </a:lnTo>
                      <a:lnTo>
                        <a:pt x="121" y="205"/>
                      </a:lnTo>
                      <a:lnTo>
                        <a:pt x="117" y="205"/>
                      </a:lnTo>
                      <a:lnTo>
                        <a:pt x="113" y="207"/>
                      </a:lnTo>
                      <a:lnTo>
                        <a:pt x="111" y="207"/>
                      </a:lnTo>
                      <a:lnTo>
                        <a:pt x="108" y="207"/>
                      </a:lnTo>
                      <a:lnTo>
                        <a:pt x="104" y="207"/>
                      </a:lnTo>
                      <a:lnTo>
                        <a:pt x="100" y="209"/>
                      </a:lnTo>
                      <a:lnTo>
                        <a:pt x="96" y="209"/>
                      </a:lnTo>
                      <a:lnTo>
                        <a:pt x="94" y="209"/>
                      </a:lnTo>
                      <a:lnTo>
                        <a:pt x="90" y="209"/>
                      </a:lnTo>
                      <a:lnTo>
                        <a:pt x="87" y="209"/>
                      </a:lnTo>
                      <a:lnTo>
                        <a:pt x="85" y="209"/>
                      </a:lnTo>
                      <a:lnTo>
                        <a:pt x="81" y="207"/>
                      </a:lnTo>
                      <a:lnTo>
                        <a:pt x="79" y="207"/>
                      </a:lnTo>
                      <a:lnTo>
                        <a:pt x="75" y="207"/>
                      </a:lnTo>
                      <a:lnTo>
                        <a:pt x="73" y="207"/>
                      </a:lnTo>
                      <a:lnTo>
                        <a:pt x="69" y="207"/>
                      </a:lnTo>
                      <a:lnTo>
                        <a:pt x="67" y="205"/>
                      </a:lnTo>
                      <a:lnTo>
                        <a:pt x="63" y="205"/>
                      </a:lnTo>
                      <a:lnTo>
                        <a:pt x="62" y="204"/>
                      </a:lnTo>
                      <a:lnTo>
                        <a:pt x="58" y="204"/>
                      </a:lnTo>
                      <a:lnTo>
                        <a:pt x="56" y="202"/>
                      </a:lnTo>
                      <a:lnTo>
                        <a:pt x="54" y="202"/>
                      </a:lnTo>
                      <a:lnTo>
                        <a:pt x="50" y="200"/>
                      </a:lnTo>
                      <a:lnTo>
                        <a:pt x="48" y="198"/>
                      </a:lnTo>
                      <a:lnTo>
                        <a:pt x="44" y="198"/>
                      </a:lnTo>
                      <a:lnTo>
                        <a:pt x="42" y="196"/>
                      </a:lnTo>
                      <a:lnTo>
                        <a:pt x="40" y="194"/>
                      </a:lnTo>
                      <a:lnTo>
                        <a:pt x="37" y="192"/>
                      </a:lnTo>
                      <a:lnTo>
                        <a:pt x="35" y="192"/>
                      </a:lnTo>
                      <a:lnTo>
                        <a:pt x="33" y="190"/>
                      </a:lnTo>
                      <a:lnTo>
                        <a:pt x="31" y="188"/>
                      </a:lnTo>
                      <a:lnTo>
                        <a:pt x="29" y="188"/>
                      </a:lnTo>
                      <a:lnTo>
                        <a:pt x="27" y="186"/>
                      </a:lnTo>
                      <a:lnTo>
                        <a:pt x="25" y="186"/>
                      </a:lnTo>
                      <a:lnTo>
                        <a:pt x="25" y="184"/>
                      </a:lnTo>
                      <a:lnTo>
                        <a:pt x="23" y="184"/>
                      </a:lnTo>
                      <a:lnTo>
                        <a:pt x="21" y="182"/>
                      </a:lnTo>
                      <a:lnTo>
                        <a:pt x="19" y="182"/>
                      </a:lnTo>
                      <a:lnTo>
                        <a:pt x="17" y="181"/>
                      </a:lnTo>
                      <a:lnTo>
                        <a:pt x="16" y="181"/>
                      </a:lnTo>
                      <a:lnTo>
                        <a:pt x="14" y="179"/>
                      </a:lnTo>
                      <a:lnTo>
                        <a:pt x="12" y="179"/>
                      </a:lnTo>
                      <a:lnTo>
                        <a:pt x="12" y="177"/>
                      </a:lnTo>
                      <a:lnTo>
                        <a:pt x="10" y="177"/>
                      </a:lnTo>
                      <a:lnTo>
                        <a:pt x="8" y="175"/>
                      </a:lnTo>
                      <a:lnTo>
                        <a:pt x="6" y="175"/>
                      </a:lnTo>
                      <a:lnTo>
                        <a:pt x="6" y="173"/>
                      </a:lnTo>
                      <a:lnTo>
                        <a:pt x="4" y="173"/>
                      </a:lnTo>
                      <a:lnTo>
                        <a:pt x="4" y="171"/>
                      </a:lnTo>
                      <a:lnTo>
                        <a:pt x="4" y="169"/>
                      </a:lnTo>
                      <a:lnTo>
                        <a:pt x="4" y="167"/>
                      </a:lnTo>
                      <a:lnTo>
                        <a:pt x="2" y="163"/>
                      </a:lnTo>
                      <a:lnTo>
                        <a:pt x="2" y="159"/>
                      </a:lnTo>
                      <a:lnTo>
                        <a:pt x="2" y="156"/>
                      </a:lnTo>
                      <a:lnTo>
                        <a:pt x="2" y="150"/>
                      </a:lnTo>
                      <a:lnTo>
                        <a:pt x="2" y="144"/>
                      </a:lnTo>
                      <a:lnTo>
                        <a:pt x="2" y="136"/>
                      </a:lnTo>
                      <a:lnTo>
                        <a:pt x="2" y="131"/>
                      </a:lnTo>
                      <a:lnTo>
                        <a:pt x="0" y="123"/>
                      </a:lnTo>
                      <a:lnTo>
                        <a:pt x="0" y="115"/>
                      </a:lnTo>
                      <a:lnTo>
                        <a:pt x="0" y="108"/>
                      </a:lnTo>
                      <a:lnTo>
                        <a:pt x="0" y="100"/>
                      </a:lnTo>
                      <a:lnTo>
                        <a:pt x="0" y="92"/>
                      </a:lnTo>
                      <a:lnTo>
                        <a:pt x="0" y="85"/>
                      </a:lnTo>
                      <a:lnTo>
                        <a:pt x="0" y="77"/>
                      </a:lnTo>
                      <a:lnTo>
                        <a:pt x="0" y="67"/>
                      </a:lnTo>
                      <a:lnTo>
                        <a:pt x="0" y="60"/>
                      </a:lnTo>
                      <a:lnTo>
                        <a:pt x="0" y="52"/>
                      </a:lnTo>
                      <a:lnTo>
                        <a:pt x="0" y="46"/>
                      </a:lnTo>
                      <a:lnTo>
                        <a:pt x="0" y="38"/>
                      </a:lnTo>
                      <a:lnTo>
                        <a:pt x="0" y="33"/>
                      </a:lnTo>
                      <a:lnTo>
                        <a:pt x="0" y="25"/>
                      </a:lnTo>
                      <a:lnTo>
                        <a:pt x="0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12" y="8"/>
                      </a:lnTo>
                      <a:lnTo>
                        <a:pt x="12" y="10"/>
                      </a:lnTo>
                      <a:lnTo>
                        <a:pt x="14" y="10"/>
                      </a:lnTo>
                      <a:lnTo>
                        <a:pt x="14" y="12"/>
                      </a:lnTo>
                      <a:lnTo>
                        <a:pt x="16" y="13"/>
                      </a:lnTo>
                      <a:lnTo>
                        <a:pt x="16" y="15"/>
                      </a:lnTo>
                      <a:lnTo>
                        <a:pt x="17" y="17"/>
                      </a:lnTo>
                      <a:lnTo>
                        <a:pt x="19" y="19"/>
                      </a:lnTo>
                      <a:lnTo>
                        <a:pt x="21" y="21"/>
                      </a:lnTo>
                      <a:lnTo>
                        <a:pt x="21" y="23"/>
                      </a:lnTo>
                      <a:lnTo>
                        <a:pt x="23" y="25"/>
                      </a:lnTo>
                      <a:lnTo>
                        <a:pt x="25" y="27"/>
                      </a:lnTo>
                      <a:lnTo>
                        <a:pt x="25" y="29"/>
                      </a:lnTo>
                      <a:lnTo>
                        <a:pt x="27" y="33"/>
                      </a:lnTo>
                      <a:lnTo>
                        <a:pt x="29" y="35"/>
                      </a:lnTo>
                      <a:lnTo>
                        <a:pt x="29" y="37"/>
                      </a:lnTo>
                      <a:lnTo>
                        <a:pt x="31" y="38"/>
                      </a:lnTo>
                      <a:lnTo>
                        <a:pt x="31" y="40"/>
                      </a:lnTo>
                      <a:lnTo>
                        <a:pt x="33" y="42"/>
                      </a:lnTo>
                      <a:lnTo>
                        <a:pt x="35" y="42"/>
                      </a:lnTo>
                      <a:lnTo>
                        <a:pt x="35" y="44"/>
                      </a:lnTo>
                      <a:lnTo>
                        <a:pt x="37" y="46"/>
                      </a:lnTo>
                      <a:lnTo>
                        <a:pt x="37" y="48"/>
                      </a:lnTo>
                      <a:lnTo>
                        <a:pt x="37" y="50"/>
                      </a:lnTo>
                      <a:lnTo>
                        <a:pt x="39" y="50"/>
                      </a:lnTo>
                      <a:lnTo>
                        <a:pt x="39" y="52"/>
                      </a:lnTo>
                      <a:lnTo>
                        <a:pt x="39" y="54"/>
                      </a:lnTo>
                      <a:lnTo>
                        <a:pt x="40" y="54"/>
                      </a:lnTo>
                      <a:lnTo>
                        <a:pt x="40" y="56"/>
                      </a:lnTo>
                      <a:lnTo>
                        <a:pt x="42" y="58"/>
                      </a:lnTo>
                      <a:lnTo>
                        <a:pt x="42" y="60"/>
                      </a:lnTo>
                      <a:lnTo>
                        <a:pt x="42" y="61"/>
                      </a:lnTo>
                      <a:lnTo>
                        <a:pt x="44" y="61"/>
                      </a:lnTo>
                      <a:lnTo>
                        <a:pt x="44" y="63"/>
                      </a:lnTo>
                      <a:lnTo>
                        <a:pt x="44" y="65"/>
                      </a:lnTo>
                      <a:lnTo>
                        <a:pt x="44" y="67"/>
                      </a:lnTo>
                      <a:lnTo>
                        <a:pt x="46" y="67"/>
                      </a:lnTo>
                      <a:lnTo>
                        <a:pt x="46" y="69"/>
                      </a:lnTo>
                      <a:lnTo>
                        <a:pt x="46" y="71"/>
                      </a:lnTo>
                      <a:lnTo>
                        <a:pt x="46" y="73"/>
                      </a:lnTo>
                      <a:lnTo>
                        <a:pt x="46" y="75"/>
                      </a:lnTo>
                      <a:lnTo>
                        <a:pt x="46" y="77"/>
                      </a:lnTo>
                      <a:lnTo>
                        <a:pt x="46" y="79"/>
                      </a:lnTo>
                      <a:lnTo>
                        <a:pt x="46" y="81"/>
                      </a:lnTo>
                      <a:lnTo>
                        <a:pt x="46" y="83"/>
                      </a:lnTo>
                      <a:lnTo>
                        <a:pt x="46" y="85"/>
                      </a:lnTo>
                      <a:lnTo>
                        <a:pt x="46" y="86"/>
                      </a:lnTo>
                      <a:lnTo>
                        <a:pt x="46" y="88"/>
                      </a:lnTo>
                      <a:lnTo>
                        <a:pt x="46" y="90"/>
                      </a:lnTo>
                      <a:lnTo>
                        <a:pt x="44" y="90"/>
                      </a:lnTo>
                      <a:lnTo>
                        <a:pt x="44" y="92"/>
                      </a:lnTo>
                      <a:lnTo>
                        <a:pt x="44" y="94"/>
                      </a:lnTo>
                      <a:lnTo>
                        <a:pt x="44" y="96"/>
                      </a:lnTo>
                      <a:lnTo>
                        <a:pt x="44" y="98"/>
                      </a:lnTo>
                      <a:lnTo>
                        <a:pt x="44" y="100"/>
                      </a:lnTo>
                      <a:lnTo>
                        <a:pt x="42" y="102"/>
                      </a:lnTo>
                      <a:lnTo>
                        <a:pt x="44" y="104"/>
                      </a:lnTo>
                      <a:lnTo>
                        <a:pt x="44" y="106"/>
                      </a:lnTo>
                      <a:lnTo>
                        <a:pt x="44" y="108"/>
                      </a:lnTo>
                      <a:lnTo>
                        <a:pt x="46" y="109"/>
                      </a:lnTo>
                      <a:lnTo>
                        <a:pt x="46" y="111"/>
                      </a:lnTo>
                      <a:lnTo>
                        <a:pt x="48" y="111"/>
                      </a:lnTo>
                      <a:lnTo>
                        <a:pt x="50" y="113"/>
                      </a:lnTo>
                      <a:lnTo>
                        <a:pt x="52" y="113"/>
                      </a:lnTo>
                      <a:lnTo>
                        <a:pt x="52" y="115"/>
                      </a:lnTo>
                      <a:lnTo>
                        <a:pt x="54" y="115"/>
                      </a:lnTo>
                      <a:lnTo>
                        <a:pt x="56" y="115"/>
                      </a:lnTo>
                      <a:lnTo>
                        <a:pt x="56" y="117"/>
                      </a:lnTo>
                      <a:lnTo>
                        <a:pt x="58" y="117"/>
                      </a:lnTo>
                      <a:lnTo>
                        <a:pt x="60" y="117"/>
                      </a:lnTo>
                      <a:lnTo>
                        <a:pt x="60" y="119"/>
                      </a:lnTo>
                      <a:lnTo>
                        <a:pt x="62" y="119"/>
                      </a:lnTo>
                      <a:lnTo>
                        <a:pt x="63" y="119"/>
                      </a:lnTo>
                      <a:lnTo>
                        <a:pt x="63" y="121"/>
                      </a:lnTo>
                      <a:lnTo>
                        <a:pt x="65" y="121"/>
                      </a:lnTo>
                      <a:lnTo>
                        <a:pt x="67" y="121"/>
                      </a:lnTo>
                      <a:lnTo>
                        <a:pt x="69" y="123"/>
                      </a:lnTo>
                      <a:lnTo>
                        <a:pt x="71" y="123"/>
                      </a:lnTo>
                      <a:lnTo>
                        <a:pt x="73" y="123"/>
                      </a:lnTo>
                      <a:lnTo>
                        <a:pt x="75" y="123"/>
                      </a:lnTo>
                      <a:lnTo>
                        <a:pt x="77" y="123"/>
                      </a:lnTo>
                      <a:lnTo>
                        <a:pt x="79" y="125"/>
                      </a:lnTo>
                      <a:lnTo>
                        <a:pt x="81" y="125"/>
                      </a:lnTo>
                      <a:lnTo>
                        <a:pt x="83" y="125"/>
                      </a:lnTo>
                      <a:lnTo>
                        <a:pt x="87" y="127"/>
                      </a:lnTo>
                      <a:lnTo>
                        <a:pt x="88" y="127"/>
                      </a:lnTo>
                      <a:lnTo>
                        <a:pt x="90" y="127"/>
                      </a:lnTo>
                      <a:lnTo>
                        <a:pt x="92" y="129"/>
                      </a:lnTo>
                      <a:lnTo>
                        <a:pt x="94" y="129"/>
                      </a:lnTo>
                      <a:lnTo>
                        <a:pt x="96" y="131"/>
                      </a:lnTo>
                      <a:lnTo>
                        <a:pt x="98" y="131"/>
                      </a:lnTo>
                      <a:lnTo>
                        <a:pt x="100" y="131"/>
                      </a:lnTo>
                      <a:lnTo>
                        <a:pt x="100" y="133"/>
                      </a:lnTo>
                      <a:lnTo>
                        <a:pt x="102" y="133"/>
                      </a:lnTo>
                      <a:lnTo>
                        <a:pt x="104" y="133"/>
                      </a:lnTo>
                      <a:lnTo>
                        <a:pt x="104" y="134"/>
                      </a:lnTo>
                      <a:lnTo>
                        <a:pt x="106" y="136"/>
                      </a:lnTo>
                      <a:lnTo>
                        <a:pt x="106" y="138"/>
                      </a:lnTo>
                      <a:lnTo>
                        <a:pt x="106" y="140"/>
                      </a:lnTo>
                      <a:lnTo>
                        <a:pt x="106" y="142"/>
                      </a:lnTo>
                      <a:lnTo>
                        <a:pt x="106" y="144"/>
                      </a:lnTo>
                      <a:lnTo>
                        <a:pt x="106" y="146"/>
                      </a:lnTo>
                      <a:lnTo>
                        <a:pt x="104" y="146"/>
                      </a:lnTo>
                      <a:lnTo>
                        <a:pt x="104" y="148"/>
                      </a:lnTo>
                      <a:lnTo>
                        <a:pt x="104" y="150"/>
                      </a:lnTo>
                      <a:lnTo>
                        <a:pt x="102" y="152"/>
                      </a:lnTo>
                      <a:lnTo>
                        <a:pt x="100" y="152"/>
                      </a:lnTo>
                      <a:close/>
                    </a:path>
                  </a:pathLst>
                </a:custGeom>
                <a:solidFill>
                  <a:srgbClr val="D480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38" name="Freeform 92"/>
                <p:cNvSpPr>
                  <a:spLocks noChangeAspect="1"/>
                </p:cNvSpPr>
                <p:nvPr/>
              </p:nvSpPr>
              <p:spPr bwMode="auto">
                <a:xfrm>
                  <a:off x="1154" y="3172"/>
                  <a:ext cx="141" cy="143"/>
                </a:xfrm>
                <a:custGeom>
                  <a:avLst/>
                  <a:gdLst>
                    <a:gd name="T0" fmla="*/ 4 w 186"/>
                    <a:gd name="T1" fmla="*/ 2 h 205"/>
                    <a:gd name="T2" fmla="*/ 3 w 186"/>
                    <a:gd name="T3" fmla="*/ 2 h 205"/>
                    <a:gd name="T4" fmla="*/ 3 w 186"/>
                    <a:gd name="T5" fmla="*/ 2 h 205"/>
                    <a:gd name="T6" fmla="*/ 4 w 186"/>
                    <a:gd name="T7" fmla="*/ 2 h 205"/>
                    <a:gd name="T8" fmla="*/ 4 w 186"/>
                    <a:gd name="T9" fmla="*/ 2 h 205"/>
                    <a:gd name="T10" fmla="*/ 4 w 186"/>
                    <a:gd name="T11" fmla="*/ 2 h 205"/>
                    <a:gd name="T12" fmla="*/ 4 w 186"/>
                    <a:gd name="T13" fmla="*/ 2 h 205"/>
                    <a:gd name="T14" fmla="*/ 5 w 186"/>
                    <a:gd name="T15" fmla="*/ 2 h 205"/>
                    <a:gd name="T16" fmla="*/ 5 w 186"/>
                    <a:gd name="T17" fmla="*/ 2 h 205"/>
                    <a:gd name="T18" fmla="*/ 5 w 186"/>
                    <a:gd name="T19" fmla="*/ 2 h 205"/>
                    <a:gd name="T20" fmla="*/ 6 w 186"/>
                    <a:gd name="T21" fmla="*/ 2 h 205"/>
                    <a:gd name="T22" fmla="*/ 6 w 186"/>
                    <a:gd name="T23" fmla="*/ 2 h 205"/>
                    <a:gd name="T24" fmla="*/ 6 w 186"/>
                    <a:gd name="T25" fmla="*/ 2 h 205"/>
                    <a:gd name="T26" fmla="*/ 6 w 186"/>
                    <a:gd name="T27" fmla="*/ 2 h 205"/>
                    <a:gd name="T28" fmla="*/ 6 w 186"/>
                    <a:gd name="T29" fmla="*/ 2 h 205"/>
                    <a:gd name="T30" fmla="*/ 6 w 186"/>
                    <a:gd name="T31" fmla="*/ 2 h 205"/>
                    <a:gd name="T32" fmla="*/ 6 w 186"/>
                    <a:gd name="T33" fmla="*/ 2 h 205"/>
                    <a:gd name="T34" fmla="*/ 6 w 186"/>
                    <a:gd name="T35" fmla="*/ 2 h 205"/>
                    <a:gd name="T36" fmla="*/ 5 w 186"/>
                    <a:gd name="T37" fmla="*/ 3 h 205"/>
                    <a:gd name="T38" fmla="*/ 5 w 186"/>
                    <a:gd name="T39" fmla="*/ 3 h 205"/>
                    <a:gd name="T40" fmla="*/ 4 w 186"/>
                    <a:gd name="T41" fmla="*/ 3 h 205"/>
                    <a:gd name="T42" fmla="*/ 3 w 186"/>
                    <a:gd name="T43" fmla="*/ 3 h 205"/>
                    <a:gd name="T44" fmla="*/ 3 w 186"/>
                    <a:gd name="T45" fmla="*/ 3 h 205"/>
                    <a:gd name="T46" fmla="*/ 2 w 186"/>
                    <a:gd name="T47" fmla="*/ 3 h 205"/>
                    <a:gd name="T48" fmla="*/ 2 w 186"/>
                    <a:gd name="T49" fmla="*/ 2 h 205"/>
                    <a:gd name="T50" fmla="*/ 2 w 186"/>
                    <a:gd name="T51" fmla="*/ 2 h 205"/>
                    <a:gd name="T52" fmla="*/ 2 w 186"/>
                    <a:gd name="T53" fmla="*/ 2 h 205"/>
                    <a:gd name="T54" fmla="*/ 2 w 186"/>
                    <a:gd name="T55" fmla="*/ 2 h 205"/>
                    <a:gd name="T56" fmla="*/ 2 w 186"/>
                    <a:gd name="T57" fmla="*/ 2 h 205"/>
                    <a:gd name="T58" fmla="*/ 2 w 186"/>
                    <a:gd name="T59" fmla="*/ 2 h 205"/>
                    <a:gd name="T60" fmla="*/ 2 w 186"/>
                    <a:gd name="T61" fmla="*/ 2 h 205"/>
                    <a:gd name="T62" fmla="*/ 0 w 186"/>
                    <a:gd name="T63" fmla="*/ 1 h 205"/>
                    <a:gd name="T64" fmla="*/ 0 w 186"/>
                    <a:gd name="T65" fmla="*/ 1 h 205"/>
                    <a:gd name="T66" fmla="*/ 0 w 186"/>
                    <a:gd name="T67" fmla="*/ 1 h 205"/>
                    <a:gd name="T68" fmla="*/ 0 w 186"/>
                    <a:gd name="T69" fmla="*/ 1 h 205"/>
                    <a:gd name="T70" fmla="*/ 2 w 186"/>
                    <a:gd name="T71" fmla="*/ 1 h 205"/>
                    <a:gd name="T72" fmla="*/ 2 w 186"/>
                    <a:gd name="T73" fmla="*/ 1 h 205"/>
                    <a:gd name="T74" fmla="*/ 2 w 186"/>
                    <a:gd name="T75" fmla="*/ 1 h 205"/>
                    <a:gd name="T76" fmla="*/ 2 w 186"/>
                    <a:gd name="T77" fmla="*/ 1 h 205"/>
                    <a:gd name="T78" fmla="*/ 2 w 186"/>
                    <a:gd name="T79" fmla="*/ 1 h 205"/>
                    <a:gd name="T80" fmla="*/ 2 w 186"/>
                    <a:gd name="T81" fmla="*/ 1 h 205"/>
                    <a:gd name="T82" fmla="*/ 2 w 186"/>
                    <a:gd name="T83" fmla="*/ 1 h 205"/>
                    <a:gd name="T84" fmla="*/ 2 w 186"/>
                    <a:gd name="T85" fmla="*/ 1 h 205"/>
                    <a:gd name="T86" fmla="*/ 2 w 186"/>
                    <a:gd name="T87" fmla="*/ 1 h 205"/>
                    <a:gd name="T88" fmla="*/ 2 w 186"/>
                    <a:gd name="T89" fmla="*/ 1 h 205"/>
                    <a:gd name="T90" fmla="*/ 2 w 186"/>
                    <a:gd name="T91" fmla="*/ 1 h 205"/>
                    <a:gd name="T92" fmla="*/ 2 w 186"/>
                    <a:gd name="T93" fmla="*/ 1 h 205"/>
                    <a:gd name="T94" fmla="*/ 2 w 186"/>
                    <a:gd name="T95" fmla="*/ 1 h 205"/>
                    <a:gd name="T96" fmla="*/ 2 w 186"/>
                    <a:gd name="T97" fmla="*/ 1 h 205"/>
                    <a:gd name="T98" fmla="*/ 2 w 186"/>
                    <a:gd name="T99" fmla="*/ 1 h 205"/>
                    <a:gd name="T100" fmla="*/ 3 w 186"/>
                    <a:gd name="T101" fmla="*/ 1 h 205"/>
                    <a:gd name="T102" fmla="*/ 3 w 186"/>
                    <a:gd name="T103" fmla="*/ 1 h 205"/>
                    <a:gd name="T104" fmla="*/ 4 w 186"/>
                    <a:gd name="T105" fmla="*/ 1 h 205"/>
                    <a:gd name="T106" fmla="*/ 4 w 186"/>
                    <a:gd name="T107" fmla="*/ 1 h 205"/>
                    <a:gd name="T108" fmla="*/ 4 w 186"/>
                    <a:gd name="T109" fmla="*/ 2 h 205"/>
                    <a:gd name="T110" fmla="*/ 4 w 186"/>
                    <a:gd name="T111" fmla="*/ 2 h 20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86"/>
                    <a:gd name="T169" fmla="*/ 0 h 205"/>
                    <a:gd name="T170" fmla="*/ 186 w 186"/>
                    <a:gd name="T171" fmla="*/ 205 h 20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86" h="205">
                      <a:moveTo>
                        <a:pt x="92" y="150"/>
                      </a:moveTo>
                      <a:lnTo>
                        <a:pt x="92" y="152"/>
                      </a:lnTo>
                      <a:lnTo>
                        <a:pt x="90" y="152"/>
                      </a:lnTo>
                      <a:lnTo>
                        <a:pt x="90" y="153"/>
                      </a:lnTo>
                      <a:lnTo>
                        <a:pt x="88" y="155"/>
                      </a:lnTo>
                      <a:lnTo>
                        <a:pt x="88" y="157"/>
                      </a:lnTo>
                      <a:lnTo>
                        <a:pt x="87" y="157"/>
                      </a:lnTo>
                      <a:lnTo>
                        <a:pt x="87" y="159"/>
                      </a:lnTo>
                      <a:lnTo>
                        <a:pt x="87" y="161"/>
                      </a:lnTo>
                      <a:lnTo>
                        <a:pt x="85" y="161"/>
                      </a:lnTo>
                      <a:lnTo>
                        <a:pt x="85" y="163"/>
                      </a:lnTo>
                      <a:lnTo>
                        <a:pt x="85" y="165"/>
                      </a:lnTo>
                      <a:lnTo>
                        <a:pt x="85" y="167"/>
                      </a:lnTo>
                      <a:lnTo>
                        <a:pt x="85" y="169"/>
                      </a:lnTo>
                      <a:lnTo>
                        <a:pt x="85" y="171"/>
                      </a:lnTo>
                      <a:lnTo>
                        <a:pt x="85" y="173"/>
                      </a:lnTo>
                      <a:lnTo>
                        <a:pt x="85" y="175"/>
                      </a:lnTo>
                      <a:lnTo>
                        <a:pt x="85" y="177"/>
                      </a:lnTo>
                      <a:lnTo>
                        <a:pt x="87" y="177"/>
                      </a:lnTo>
                      <a:lnTo>
                        <a:pt x="87" y="178"/>
                      </a:lnTo>
                      <a:lnTo>
                        <a:pt x="88" y="180"/>
                      </a:lnTo>
                      <a:lnTo>
                        <a:pt x="88" y="182"/>
                      </a:lnTo>
                      <a:lnTo>
                        <a:pt x="90" y="182"/>
                      </a:lnTo>
                      <a:lnTo>
                        <a:pt x="92" y="182"/>
                      </a:lnTo>
                      <a:lnTo>
                        <a:pt x="92" y="184"/>
                      </a:lnTo>
                      <a:lnTo>
                        <a:pt x="94" y="184"/>
                      </a:lnTo>
                      <a:lnTo>
                        <a:pt x="96" y="186"/>
                      </a:lnTo>
                      <a:lnTo>
                        <a:pt x="98" y="186"/>
                      </a:lnTo>
                      <a:lnTo>
                        <a:pt x="100" y="186"/>
                      </a:lnTo>
                      <a:lnTo>
                        <a:pt x="100" y="188"/>
                      </a:lnTo>
                      <a:lnTo>
                        <a:pt x="102" y="188"/>
                      </a:lnTo>
                      <a:lnTo>
                        <a:pt x="104" y="188"/>
                      </a:lnTo>
                      <a:lnTo>
                        <a:pt x="106" y="188"/>
                      </a:lnTo>
                      <a:lnTo>
                        <a:pt x="108" y="190"/>
                      </a:lnTo>
                      <a:lnTo>
                        <a:pt x="110" y="190"/>
                      </a:lnTo>
                      <a:lnTo>
                        <a:pt x="111" y="190"/>
                      </a:lnTo>
                      <a:lnTo>
                        <a:pt x="113" y="190"/>
                      </a:lnTo>
                      <a:lnTo>
                        <a:pt x="115" y="190"/>
                      </a:lnTo>
                      <a:lnTo>
                        <a:pt x="117" y="190"/>
                      </a:lnTo>
                      <a:lnTo>
                        <a:pt x="119" y="190"/>
                      </a:lnTo>
                      <a:lnTo>
                        <a:pt x="121" y="190"/>
                      </a:lnTo>
                      <a:lnTo>
                        <a:pt x="123" y="190"/>
                      </a:lnTo>
                      <a:lnTo>
                        <a:pt x="125" y="190"/>
                      </a:lnTo>
                      <a:lnTo>
                        <a:pt x="127" y="190"/>
                      </a:lnTo>
                      <a:lnTo>
                        <a:pt x="129" y="190"/>
                      </a:lnTo>
                      <a:lnTo>
                        <a:pt x="131" y="190"/>
                      </a:lnTo>
                      <a:lnTo>
                        <a:pt x="133" y="190"/>
                      </a:lnTo>
                      <a:lnTo>
                        <a:pt x="134" y="190"/>
                      </a:lnTo>
                      <a:lnTo>
                        <a:pt x="136" y="190"/>
                      </a:lnTo>
                      <a:lnTo>
                        <a:pt x="138" y="188"/>
                      </a:lnTo>
                      <a:lnTo>
                        <a:pt x="142" y="188"/>
                      </a:lnTo>
                      <a:lnTo>
                        <a:pt x="144" y="188"/>
                      </a:lnTo>
                      <a:lnTo>
                        <a:pt x="146" y="188"/>
                      </a:lnTo>
                      <a:lnTo>
                        <a:pt x="150" y="186"/>
                      </a:lnTo>
                      <a:lnTo>
                        <a:pt x="152" y="186"/>
                      </a:lnTo>
                      <a:lnTo>
                        <a:pt x="154" y="186"/>
                      </a:lnTo>
                      <a:lnTo>
                        <a:pt x="158" y="184"/>
                      </a:lnTo>
                      <a:lnTo>
                        <a:pt x="159" y="184"/>
                      </a:lnTo>
                      <a:lnTo>
                        <a:pt x="161" y="184"/>
                      </a:lnTo>
                      <a:lnTo>
                        <a:pt x="165" y="182"/>
                      </a:lnTo>
                      <a:lnTo>
                        <a:pt x="167" y="182"/>
                      </a:lnTo>
                      <a:lnTo>
                        <a:pt x="169" y="180"/>
                      </a:lnTo>
                      <a:lnTo>
                        <a:pt x="171" y="180"/>
                      </a:lnTo>
                      <a:lnTo>
                        <a:pt x="175" y="178"/>
                      </a:lnTo>
                      <a:lnTo>
                        <a:pt x="177" y="178"/>
                      </a:lnTo>
                      <a:lnTo>
                        <a:pt x="179" y="177"/>
                      </a:lnTo>
                      <a:lnTo>
                        <a:pt x="181" y="177"/>
                      </a:lnTo>
                      <a:lnTo>
                        <a:pt x="182" y="175"/>
                      </a:lnTo>
                      <a:lnTo>
                        <a:pt x="182" y="173"/>
                      </a:lnTo>
                      <a:lnTo>
                        <a:pt x="184" y="173"/>
                      </a:lnTo>
                      <a:lnTo>
                        <a:pt x="186" y="171"/>
                      </a:lnTo>
                      <a:lnTo>
                        <a:pt x="186" y="169"/>
                      </a:lnTo>
                      <a:lnTo>
                        <a:pt x="186" y="171"/>
                      </a:lnTo>
                      <a:lnTo>
                        <a:pt x="186" y="173"/>
                      </a:lnTo>
                      <a:lnTo>
                        <a:pt x="186" y="175"/>
                      </a:lnTo>
                      <a:lnTo>
                        <a:pt x="184" y="175"/>
                      </a:lnTo>
                      <a:lnTo>
                        <a:pt x="184" y="177"/>
                      </a:lnTo>
                      <a:lnTo>
                        <a:pt x="182" y="178"/>
                      </a:lnTo>
                      <a:lnTo>
                        <a:pt x="181" y="180"/>
                      </a:lnTo>
                      <a:lnTo>
                        <a:pt x="179" y="182"/>
                      </a:lnTo>
                      <a:lnTo>
                        <a:pt x="177" y="182"/>
                      </a:lnTo>
                      <a:lnTo>
                        <a:pt x="177" y="184"/>
                      </a:lnTo>
                      <a:lnTo>
                        <a:pt x="175" y="184"/>
                      </a:lnTo>
                      <a:lnTo>
                        <a:pt x="173" y="186"/>
                      </a:lnTo>
                      <a:lnTo>
                        <a:pt x="171" y="188"/>
                      </a:lnTo>
                      <a:lnTo>
                        <a:pt x="169" y="188"/>
                      </a:lnTo>
                      <a:lnTo>
                        <a:pt x="165" y="190"/>
                      </a:lnTo>
                      <a:lnTo>
                        <a:pt x="163" y="190"/>
                      </a:lnTo>
                      <a:lnTo>
                        <a:pt x="159" y="192"/>
                      </a:lnTo>
                      <a:lnTo>
                        <a:pt x="158" y="192"/>
                      </a:lnTo>
                      <a:lnTo>
                        <a:pt x="154" y="194"/>
                      </a:lnTo>
                      <a:lnTo>
                        <a:pt x="150" y="194"/>
                      </a:lnTo>
                      <a:lnTo>
                        <a:pt x="146" y="196"/>
                      </a:lnTo>
                      <a:lnTo>
                        <a:pt x="142" y="198"/>
                      </a:lnTo>
                      <a:lnTo>
                        <a:pt x="138" y="198"/>
                      </a:lnTo>
                      <a:lnTo>
                        <a:pt x="133" y="200"/>
                      </a:lnTo>
                      <a:lnTo>
                        <a:pt x="129" y="200"/>
                      </a:lnTo>
                      <a:lnTo>
                        <a:pt x="125" y="201"/>
                      </a:lnTo>
                      <a:lnTo>
                        <a:pt x="121" y="201"/>
                      </a:lnTo>
                      <a:lnTo>
                        <a:pt x="117" y="201"/>
                      </a:lnTo>
                      <a:lnTo>
                        <a:pt x="113" y="203"/>
                      </a:lnTo>
                      <a:lnTo>
                        <a:pt x="111" y="203"/>
                      </a:lnTo>
                      <a:lnTo>
                        <a:pt x="108" y="203"/>
                      </a:lnTo>
                      <a:lnTo>
                        <a:pt x="104" y="203"/>
                      </a:lnTo>
                      <a:lnTo>
                        <a:pt x="100" y="205"/>
                      </a:lnTo>
                      <a:lnTo>
                        <a:pt x="96" y="205"/>
                      </a:lnTo>
                      <a:lnTo>
                        <a:pt x="94" y="205"/>
                      </a:lnTo>
                      <a:lnTo>
                        <a:pt x="90" y="205"/>
                      </a:lnTo>
                      <a:lnTo>
                        <a:pt x="87" y="205"/>
                      </a:lnTo>
                      <a:lnTo>
                        <a:pt x="85" y="205"/>
                      </a:lnTo>
                      <a:lnTo>
                        <a:pt x="81" y="203"/>
                      </a:lnTo>
                      <a:lnTo>
                        <a:pt x="79" y="203"/>
                      </a:lnTo>
                      <a:lnTo>
                        <a:pt x="75" y="203"/>
                      </a:lnTo>
                      <a:lnTo>
                        <a:pt x="73" y="203"/>
                      </a:lnTo>
                      <a:lnTo>
                        <a:pt x="69" y="203"/>
                      </a:lnTo>
                      <a:lnTo>
                        <a:pt x="67" y="201"/>
                      </a:lnTo>
                      <a:lnTo>
                        <a:pt x="63" y="201"/>
                      </a:lnTo>
                      <a:lnTo>
                        <a:pt x="62" y="200"/>
                      </a:lnTo>
                      <a:lnTo>
                        <a:pt x="58" y="200"/>
                      </a:lnTo>
                      <a:lnTo>
                        <a:pt x="56" y="198"/>
                      </a:lnTo>
                      <a:lnTo>
                        <a:pt x="54" y="198"/>
                      </a:lnTo>
                      <a:lnTo>
                        <a:pt x="50" y="196"/>
                      </a:lnTo>
                      <a:lnTo>
                        <a:pt x="48" y="194"/>
                      </a:lnTo>
                      <a:lnTo>
                        <a:pt x="44" y="194"/>
                      </a:lnTo>
                      <a:lnTo>
                        <a:pt x="42" y="192"/>
                      </a:lnTo>
                      <a:lnTo>
                        <a:pt x="40" y="190"/>
                      </a:lnTo>
                      <a:lnTo>
                        <a:pt x="37" y="188"/>
                      </a:lnTo>
                      <a:lnTo>
                        <a:pt x="35" y="188"/>
                      </a:lnTo>
                      <a:lnTo>
                        <a:pt x="33" y="186"/>
                      </a:lnTo>
                      <a:lnTo>
                        <a:pt x="31" y="184"/>
                      </a:lnTo>
                      <a:lnTo>
                        <a:pt x="29" y="184"/>
                      </a:lnTo>
                      <a:lnTo>
                        <a:pt x="27" y="182"/>
                      </a:lnTo>
                      <a:lnTo>
                        <a:pt x="25" y="182"/>
                      </a:lnTo>
                      <a:lnTo>
                        <a:pt x="25" y="180"/>
                      </a:lnTo>
                      <a:lnTo>
                        <a:pt x="23" y="180"/>
                      </a:lnTo>
                      <a:lnTo>
                        <a:pt x="21" y="178"/>
                      </a:lnTo>
                      <a:lnTo>
                        <a:pt x="19" y="178"/>
                      </a:lnTo>
                      <a:lnTo>
                        <a:pt x="17" y="177"/>
                      </a:lnTo>
                      <a:lnTo>
                        <a:pt x="16" y="177"/>
                      </a:lnTo>
                      <a:lnTo>
                        <a:pt x="14" y="175"/>
                      </a:lnTo>
                      <a:lnTo>
                        <a:pt x="12" y="175"/>
                      </a:lnTo>
                      <a:lnTo>
                        <a:pt x="12" y="173"/>
                      </a:lnTo>
                      <a:lnTo>
                        <a:pt x="10" y="173"/>
                      </a:lnTo>
                      <a:lnTo>
                        <a:pt x="8" y="171"/>
                      </a:lnTo>
                      <a:lnTo>
                        <a:pt x="6" y="171"/>
                      </a:lnTo>
                      <a:lnTo>
                        <a:pt x="6" y="169"/>
                      </a:lnTo>
                      <a:lnTo>
                        <a:pt x="4" y="169"/>
                      </a:lnTo>
                      <a:lnTo>
                        <a:pt x="4" y="167"/>
                      </a:lnTo>
                      <a:lnTo>
                        <a:pt x="4" y="165"/>
                      </a:lnTo>
                      <a:lnTo>
                        <a:pt x="4" y="163"/>
                      </a:lnTo>
                      <a:lnTo>
                        <a:pt x="2" y="159"/>
                      </a:lnTo>
                      <a:lnTo>
                        <a:pt x="2" y="155"/>
                      </a:lnTo>
                      <a:lnTo>
                        <a:pt x="2" y="152"/>
                      </a:lnTo>
                      <a:lnTo>
                        <a:pt x="2" y="146"/>
                      </a:lnTo>
                      <a:lnTo>
                        <a:pt x="2" y="140"/>
                      </a:lnTo>
                      <a:lnTo>
                        <a:pt x="2" y="134"/>
                      </a:lnTo>
                      <a:lnTo>
                        <a:pt x="2" y="127"/>
                      </a:lnTo>
                      <a:lnTo>
                        <a:pt x="0" y="121"/>
                      </a:lnTo>
                      <a:lnTo>
                        <a:pt x="0" y="113"/>
                      </a:lnTo>
                      <a:lnTo>
                        <a:pt x="0" y="105"/>
                      </a:lnTo>
                      <a:lnTo>
                        <a:pt x="0" y="98"/>
                      </a:lnTo>
                      <a:lnTo>
                        <a:pt x="0" y="90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0" y="67"/>
                      </a:lnTo>
                      <a:lnTo>
                        <a:pt x="0" y="59"/>
                      </a:lnTo>
                      <a:lnTo>
                        <a:pt x="0" y="52"/>
                      </a:lnTo>
                      <a:lnTo>
                        <a:pt x="0" y="44"/>
                      </a:lnTo>
                      <a:lnTo>
                        <a:pt x="0" y="38"/>
                      </a:lnTo>
                      <a:lnTo>
                        <a:pt x="0" y="33"/>
                      </a:lnTo>
                      <a:lnTo>
                        <a:pt x="0" y="25"/>
                      </a:lnTo>
                      <a:lnTo>
                        <a:pt x="0" y="21"/>
                      </a:lnTo>
                      <a:lnTo>
                        <a:pt x="0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9"/>
                      </a:lnTo>
                      <a:lnTo>
                        <a:pt x="14" y="11"/>
                      </a:lnTo>
                      <a:lnTo>
                        <a:pt x="14" y="13"/>
                      </a:lnTo>
                      <a:lnTo>
                        <a:pt x="16" y="13"/>
                      </a:lnTo>
                      <a:lnTo>
                        <a:pt x="16" y="15"/>
                      </a:lnTo>
                      <a:lnTo>
                        <a:pt x="17" y="17"/>
                      </a:lnTo>
                      <a:lnTo>
                        <a:pt x="17" y="19"/>
                      </a:lnTo>
                      <a:lnTo>
                        <a:pt x="19" y="21"/>
                      </a:lnTo>
                      <a:lnTo>
                        <a:pt x="21" y="23"/>
                      </a:lnTo>
                      <a:lnTo>
                        <a:pt x="21" y="25"/>
                      </a:lnTo>
                      <a:lnTo>
                        <a:pt x="23" y="25"/>
                      </a:lnTo>
                      <a:lnTo>
                        <a:pt x="23" y="27"/>
                      </a:lnTo>
                      <a:lnTo>
                        <a:pt x="25" y="29"/>
                      </a:lnTo>
                      <a:lnTo>
                        <a:pt x="27" y="31"/>
                      </a:lnTo>
                      <a:lnTo>
                        <a:pt x="27" y="33"/>
                      </a:lnTo>
                      <a:lnTo>
                        <a:pt x="29" y="34"/>
                      </a:lnTo>
                      <a:lnTo>
                        <a:pt x="29" y="36"/>
                      </a:lnTo>
                      <a:lnTo>
                        <a:pt x="31" y="38"/>
                      </a:lnTo>
                      <a:lnTo>
                        <a:pt x="31" y="40"/>
                      </a:lnTo>
                      <a:lnTo>
                        <a:pt x="33" y="42"/>
                      </a:lnTo>
                      <a:lnTo>
                        <a:pt x="35" y="44"/>
                      </a:lnTo>
                      <a:lnTo>
                        <a:pt x="35" y="46"/>
                      </a:lnTo>
                      <a:lnTo>
                        <a:pt x="37" y="48"/>
                      </a:lnTo>
                      <a:lnTo>
                        <a:pt x="37" y="50"/>
                      </a:lnTo>
                      <a:lnTo>
                        <a:pt x="39" y="52"/>
                      </a:lnTo>
                      <a:lnTo>
                        <a:pt x="39" y="54"/>
                      </a:lnTo>
                      <a:lnTo>
                        <a:pt x="40" y="54"/>
                      </a:lnTo>
                      <a:lnTo>
                        <a:pt x="40" y="56"/>
                      </a:lnTo>
                      <a:lnTo>
                        <a:pt x="40" y="57"/>
                      </a:lnTo>
                      <a:lnTo>
                        <a:pt x="42" y="57"/>
                      </a:lnTo>
                      <a:lnTo>
                        <a:pt x="42" y="59"/>
                      </a:lnTo>
                      <a:lnTo>
                        <a:pt x="42" y="61"/>
                      </a:lnTo>
                      <a:lnTo>
                        <a:pt x="42" y="63"/>
                      </a:lnTo>
                      <a:lnTo>
                        <a:pt x="44" y="65"/>
                      </a:lnTo>
                      <a:lnTo>
                        <a:pt x="44" y="67"/>
                      </a:lnTo>
                      <a:lnTo>
                        <a:pt x="44" y="69"/>
                      </a:lnTo>
                      <a:lnTo>
                        <a:pt x="44" y="71"/>
                      </a:lnTo>
                      <a:lnTo>
                        <a:pt x="44" y="73"/>
                      </a:lnTo>
                      <a:lnTo>
                        <a:pt x="44" y="75"/>
                      </a:lnTo>
                      <a:lnTo>
                        <a:pt x="44" y="77"/>
                      </a:lnTo>
                      <a:lnTo>
                        <a:pt x="44" y="79"/>
                      </a:lnTo>
                      <a:lnTo>
                        <a:pt x="42" y="81"/>
                      </a:lnTo>
                      <a:lnTo>
                        <a:pt x="42" y="82"/>
                      </a:lnTo>
                      <a:lnTo>
                        <a:pt x="42" y="84"/>
                      </a:lnTo>
                      <a:lnTo>
                        <a:pt x="42" y="86"/>
                      </a:lnTo>
                      <a:lnTo>
                        <a:pt x="42" y="88"/>
                      </a:lnTo>
                      <a:lnTo>
                        <a:pt x="40" y="90"/>
                      </a:lnTo>
                      <a:lnTo>
                        <a:pt x="40" y="92"/>
                      </a:lnTo>
                      <a:lnTo>
                        <a:pt x="40" y="94"/>
                      </a:lnTo>
                      <a:lnTo>
                        <a:pt x="40" y="96"/>
                      </a:lnTo>
                      <a:lnTo>
                        <a:pt x="40" y="98"/>
                      </a:lnTo>
                      <a:lnTo>
                        <a:pt x="40" y="100"/>
                      </a:lnTo>
                      <a:lnTo>
                        <a:pt x="40" y="102"/>
                      </a:lnTo>
                      <a:lnTo>
                        <a:pt x="40" y="104"/>
                      </a:lnTo>
                      <a:lnTo>
                        <a:pt x="42" y="104"/>
                      </a:lnTo>
                      <a:lnTo>
                        <a:pt x="42" y="105"/>
                      </a:lnTo>
                      <a:lnTo>
                        <a:pt x="44" y="107"/>
                      </a:lnTo>
                      <a:lnTo>
                        <a:pt x="46" y="107"/>
                      </a:lnTo>
                      <a:lnTo>
                        <a:pt x="46" y="109"/>
                      </a:lnTo>
                      <a:lnTo>
                        <a:pt x="48" y="109"/>
                      </a:lnTo>
                      <a:lnTo>
                        <a:pt x="50" y="111"/>
                      </a:lnTo>
                      <a:lnTo>
                        <a:pt x="52" y="111"/>
                      </a:lnTo>
                      <a:lnTo>
                        <a:pt x="52" y="113"/>
                      </a:lnTo>
                      <a:lnTo>
                        <a:pt x="54" y="113"/>
                      </a:lnTo>
                      <a:lnTo>
                        <a:pt x="56" y="115"/>
                      </a:lnTo>
                      <a:lnTo>
                        <a:pt x="58" y="115"/>
                      </a:lnTo>
                      <a:lnTo>
                        <a:pt x="60" y="117"/>
                      </a:lnTo>
                      <a:lnTo>
                        <a:pt x="62" y="117"/>
                      </a:lnTo>
                      <a:lnTo>
                        <a:pt x="63" y="117"/>
                      </a:lnTo>
                      <a:lnTo>
                        <a:pt x="65" y="119"/>
                      </a:lnTo>
                      <a:lnTo>
                        <a:pt x="67" y="119"/>
                      </a:lnTo>
                      <a:lnTo>
                        <a:pt x="69" y="119"/>
                      </a:lnTo>
                      <a:lnTo>
                        <a:pt x="71" y="119"/>
                      </a:lnTo>
                      <a:lnTo>
                        <a:pt x="73" y="121"/>
                      </a:lnTo>
                      <a:lnTo>
                        <a:pt x="75" y="121"/>
                      </a:lnTo>
                      <a:lnTo>
                        <a:pt x="77" y="121"/>
                      </a:lnTo>
                      <a:lnTo>
                        <a:pt x="81" y="123"/>
                      </a:lnTo>
                      <a:lnTo>
                        <a:pt x="83" y="123"/>
                      </a:lnTo>
                      <a:lnTo>
                        <a:pt x="85" y="123"/>
                      </a:lnTo>
                      <a:lnTo>
                        <a:pt x="87" y="125"/>
                      </a:lnTo>
                      <a:lnTo>
                        <a:pt x="88" y="125"/>
                      </a:lnTo>
                      <a:lnTo>
                        <a:pt x="90" y="127"/>
                      </a:lnTo>
                      <a:lnTo>
                        <a:pt x="92" y="127"/>
                      </a:lnTo>
                      <a:lnTo>
                        <a:pt x="94" y="127"/>
                      </a:lnTo>
                      <a:lnTo>
                        <a:pt x="94" y="129"/>
                      </a:lnTo>
                      <a:lnTo>
                        <a:pt x="96" y="129"/>
                      </a:lnTo>
                      <a:lnTo>
                        <a:pt x="96" y="130"/>
                      </a:lnTo>
                      <a:lnTo>
                        <a:pt x="98" y="130"/>
                      </a:lnTo>
                      <a:lnTo>
                        <a:pt x="98" y="132"/>
                      </a:lnTo>
                      <a:lnTo>
                        <a:pt x="98" y="134"/>
                      </a:lnTo>
                      <a:lnTo>
                        <a:pt x="100" y="134"/>
                      </a:lnTo>
                      <a:lnTo>
                        <a:pt x="100" y="136"/>
                      </a:lnTo>
                      <a:lnTo>
                        <a:pt x="98" y="138"/>
                      </a:lnTo>
                      <a:lnTo>
                        <a:pt x="98" y="140"/>
                      </a:lnTo>
                      <a:lnTo>
                        <a:pt x="98" y="142"/>
                      </a:lnTo>
                      <a:lnTo>
                        <a:pt x="96" y="144"/>
                      </a:lnTo>
                      <a:lnTo>
                        <a:pt x="94" y="146"/>
                      </a:lnTo>
                      <a:lnTo>
                        <a:pt x="94" y="148"/>
                      </a:lnTo>
                      <a:lnTo>
                        <a:pt x="92" y="150"/>
                      </a:lnTo>
                      <a:close/>
                    </a:path>
                  </a:pathLst>
                </a:custGeom>
                <a:solidFill>
                  <a:srgbClr val="D17D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39" name="Freeform 93"/>
                <p:cNvSpPr>
                  <a:spLocks noChangeAspect="1"/>
                </p:cNvSpPr>
                <p:nvPr/>
              </p:nvSpPr>
              <p:spPr bwMode="auto">
                <a:xfrm>
                  <a:off x="1154" y="3174"/>
                  <a:ext cx="140" cy="141"/>
                </a:xfrm>
                <a:custGeom>
                  <a:avLst/>
                  <a:gdLst>
                    <a:gd name="T0" fmla="*/ 3 w 184"/>
                    <a:gd name="T1" fmla="*/ 2 h 201"/>
                    <a:gd name="T2" fmla="*/ 3 w 184"/>
                    <a:gd name="T3" fmla="*/ 2 h 201"/>
                    <a:gd name="T4" fmla="*/ 3 w 184"/>
                    <a:gd name="T5" fmla="*/ 3 h 201"/>
                    <a:gd name="T6" fmla="*/ 3 w 184"/>
                    <a:gd name="T7" fmla="*/ 3 h 201"/>
                    <a:gd name="T8" fmla="*/ 4 w 184"/>
                    <a:gd name="T9" fmla="*/ 3 h 201"/>
                    <a:gd name="T10" fmla="*/ 4 w 184"/>
                    <a:gd name="T11" fmla="*/ 3 h 201"/>
                    <a:gd name="T12" fmla="*/ 4 w 184"/>
                    <a:gd name="T13" fmla="*/ 3 h 201"/>
                    <a:gd name="T14" fmla="*/ 5 w 184"/>
                    <a:gd name="T15" fmla="*/ 3 h 201"/>
                    <a:gd name="T16" fmla="*/ 5 w 184"/>
                    <a:gd name="T17" fmla="*/ 3 h 201"/>
                    <a:gd name="T18" fmla="*/ 5 w 184"/>
                    <a:gd name="T19" fmla="*/ 3 h 201"/>
                    <a:gd name="T20" fmla="*/ 5 w 184"/>
                    <a:gd name="T21" fmla="*/ 3 h 201"/>
                    <a:gd name="T22" fmla="*/ 6 w 184"/>
                    <a:gd name="T23" fmla="*/ 3 h 201"/>
                    <a:gd name="T24" fmla="*/ 6 w 184"/>
                    <a:gd name="T25" fmla="*/ 3 h 201"/>
                    <a:gd name="T26" fmla="*/ 7 w 184"/>
                    <a:gd name="T27" fmla="*/ 3 h 201"/>
                    <a:gd name="T28" fmla="*/ 7 w 184"/>
                    <a:gd name="T29" fmla="*/ 3 h 201"/>
                    <a:gd name="T30" fmla="*/ 6 w 184"/>
                    <a:gd name="T31" fmla="*/ 3 h 201"/>
                    <a:gd name="T32" fmla="*/ 6 w 184"/>
                    <a:gd name="T33" fmla="*/ 3 h 201"/>
                    <a:gd name="T34" fmla="*/ 6 w 184"/>
                    <a:gd name="T35" fmla="*/ 3 h 201"/>
                    <a:gd name="T36" fmla="*/ 5 w 184"/>
                    <a:gd name="T37" fmla="*/ 3 h 201"/>
                    <a:gd name="T38" fmla="*/ 5 w 184"/>
                    <a:gd name="T39" fmla="*/ 3 h 201"/>
                    <a:gd name="T40" fmla="*/ 4 w 184"/>
                    <a:gd name="T41" fmla="*/ 3 h 201"/>
                    <a:gd name="T42" fmla="*/ 4 w 184"/>
                    <a:gd name="T43" fmla="*/ 3 h 201"/>
                    <a:gd name="T44" fmla="*/ 3 w 184"/>
                    <a:gd name="T45" fmla="*/ 3 h 201"/>
                    <a:gd name="T46" fmla="*/ 2 w 184"/>
                    <a:gd name="T47" fmla="*/ 3 h 201"/>
                    <a:gd name="T48" fmla="*/ 2 w 184"/>
                    <a:gd name="T49" fmla="*/ 3 h 201"/>
                    <a:gd name="T50" fmla="*/ 2 w 184"/>
                    <a:gd name="T51" fmla="*/ 3 h 201"/>
                    <a:gd name="T52" fmla="*/ 2 w 184"/>
                    <a:gd name="T53" fmla="*/ 3 h 201"/>
                    <a:gd name="T54" fmla="*/ 2 w 184"/>
                    <a:gd name="T55" fmla="*/ 3 h 201"/>
                    <a:gd name="T56" fmla="*/ 2 w 184"/>
                    <a:gd name="T57" fmla="*/ 3 h 201"/>
                    <a:gd name="T58" fmla="*/ 2 w 184"/>
                    <a:gd name="T59" fmla="*/ 2 h 201"/>
                    <a:gd name="T60" fmla="*/ 2 w 184"/>
                    <a:gd name="T61" fmla="*/ 2 h 201"/>
                    <a:gd name="T62" fmla="*/ 0 w 184"/>
                    <a:gd name="T63" fmla="*/ 1 h 201"/>
                    <a:gd name="T64" fmla="*/ 0 w 184"/>
                    <a:gd name="T65" fmla="*/ 1 h 201"/>
                    <a:gd name="T66" fmla="*/ 0 w 184"/>
                    <a:gd name="T67" fmla="*/ 1 h 201"/>
                    <a:gd name="T68" fmla="*/ 0 w 184"/>
                    <a:gd name="T69" fmla="*/ 1 h 201"/>
                    <a:gd name="T70" fmla="*/ 2 w 184"/>
                    <a:gd name="T71" fmla="*/ 1 h 201"/>
                    <a:gd name="T72" fmla="*/ 2 w 184"/>
                    <a:gd name="T73" fmla="*/ 1 h 201"/>
                    <a:gd name="T74" fmla="*/ 2 w 184"/>
                    <a:gd name="T75" fmla="*/ 1 h 201"/>
                    <a:gd name="T76" fmla="*/ 2 w 184"/>
                    <a:gd name="T77" fmla="*/ 1 h 201"/>
                    <a:gd name="T78" fmla="*/ 2 w 184"/>
                    <a:gd name="T79" fmla="*/ 1 h 201"/>
                    <a:gd name="T80" fmla="*/ 2 w 184"/>
                    <a:gd name="T81" fmla="*/ 1 h 201"/>
                    <a:gd name="T82" fmla="*/ 2 w 184"/>
                    <a:gd name="T83" fmla="*/ 1 h 201"/>
                    <a:gd name="T84" fmla="*/ 2 w 184"/>
                    <a:gd name="T85" fmla="*/ 1 h 201"/>
                    <a:gd name="T86" fmla="*/ 2 w 184"/>
                    <a:gd name="T87" fmla="*/ 1 h 201"/>
                    <a:gd name="T88" fmla="*/ 2 w 184"/>
                    <a:gd name="T89" fmla="*/ 1 h 201"/>
                    <a:gd name="T90" fmla="*/ 2 w 184"/>
                    <a:gd name="T91" fmla="*/ 1 h 201"/>
                    <a:gd name="T92" fmla="*/ 2 w 184"/>
                    <a:gd name="T93" fmla="*/ 1 h 201"/>
                    <a:gd name="T94" fmla="*/ 2 w 184"/>
                    <a:gd name="T95" fmla="*/ 1 h 201"/>
                    <a:gd name="T96" fmla="*/ 2 w 184"/>
                    <a:gd name="T97" fmla="*/ 1 h 201"/>
                    <a:gd name="T98" fmla="*/ 2 w 184"/>
                    <a:gd name="T99" fmla="*/ 1 h 201"/>
                    <a:gd name="T100" fmla="*/ 2 w 184"/>
                    <a:gd name="T101" fmla="*/ 2 h 201"/>
                    <a:gd name="T102" fmla="*/ 3 w 184"/>
                    <a:gd name="T103" fmla="*/ 2 h 201"/>
                    <a:gd name="T104" fmla="*/ 3 w 184"/>
                    <a:gd name="T105" fmla="*/ 2 h 201"/>
                    <a:gd name="T106" fmla="*/ 4 w 184"/>
                    <a:gd name="T107" fmla="*/ 2 h 201"/>
                    <a:gd name="T108" fmla="*/ 4 w 184"/>
                    <a:gd name="T109" fmla="*/ 2 h 201"/>
                    <a:gd name="T110" fmla="*/ 4 w 184"/>
                    <a:gd name="T111" fmla="*/ 2 h 20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84"/>
                    <a:gd name="T169" fmla="*/ 0 h 201"/>
                    <a:gd name="T170" fmla="*/ 184 w 184"/>
                    <a:gd name="T171" fmla="*/ 201 h 20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84" h="201">
                      <a:moveTo>
                        <a:pt x="85" y="146"/>
                      </a:moveTo>
                      <a:lnTo>
                        <a:pt x="83" y="148"/>
                      </a:lnTo>
                      <a:lnTo>
                        <a:pt x="83" y="149"/>
                      </a:lnTo>
                      <a:lnTo>
                        <a:pt x="81" y="151"/>
                      </a:lnTo>
                      <a:lnTo>
                        <a:pt x="79" y="153"/>
                      </a:lnTo>
                      <a:lnTo>
                        <a:pt x="79" y="155"/>
                      </a:lnTo>
                      <a:lnTo>
                        <a:pt x="79" y="157"/>
                      </a:lnTo>
                      <a:lnTo>
                        <a:pt x="77" y="157"/>
                      </a:lnTo>
                      <a:lnTo>
                        <a:pt x="77" y="159"/>
                      </a:lnTo>
                      <a:lnTo>
                        <a:pt x="77" y="161"/>
                      </a:lnTo>
                      <a:lnTo>
                        <a:pt x="77" y="163"/>
                      </a:lnTo>
                      <a:lnTo>
                        <a:pt x="77" y="165"/>
                      </a:lnTo>
                      <a:lnTo>
                        <a:pt x="77" y="167"/>
                      </a:lnTo>
                      <a:lnTo>
                        <a:pt x="77" y="169"/>
                      </a:lnTo>
                      <a:lnTo>
                        <a:pt x="79" y="171"/>
                      </a:lnTo>
                      <a:lnTo>
                        <a:pt x="79" y="173"/>
                      </a:lnTo>
                      <a:lnTo>
                        <a:pt x="81" y="173"/>
                      </a:lnTo>
                      <a:lnTo>
                        <a:pt x="81" y="174"/>
                      </a:lnTo>
                      <a:lnTo>
                        <a:pt x="83" y="176"/>
                      </a:lnTo>
                      <a:lnTo>
                        <a:pt x="85" y="178"/>
                      </a:lnTo>
                      <a:lnTo>
                        <a:pt x="87" y="180"/>
                      </a:lnTo>
                      <a:lnTo>
                        <a:pt x="88" y="180"/>
                      </a:lnTo>
                      <a:lnTo>
                        <a:pt x="88" y="182"/>
                      </a:lnTo>
                      <a:lnTo>
                        <a:pt x="90" y="182"/>
                      </a:lnTo>
                      <a:lnTo>
                        <a:pt x="92" y="182"/>
                      </a:lnTo>
                      <a:lnTo>
                        <a:pt x="92" y="184"/>
                      </a:lnTo>
                      <a:lnTo>
                        <a:pt x="94" y="184"/>
                      </a:lnTo>
                      <a:lnTo>
                        <a:pt x="96" y="184"/>
                      </a:lnTo>
                      <a:lnTo>
                        <a:pt x="98" y="184"/>
                      </a:lnTo>
                      <a:lnTo>
                        <a:pt x="98" y="186"/>
                      </a:lnTo>
                      <a:lnTo>
                        <a:pt x="100" y="186"/>
                      </a:lnTo>
                      <a:lnTo>
                        <a:pt x="102" y="186"/>
                      </a:lnTo>
                      <a:lnTo>
                        <a:pt x="104" y="186"/>
                      </a:lnTo>
                      <a:lnTo>
                        <a:pt x="106" y="186"/>
                      </a:lnTo>
                      <a:lnTo>
                        <a:pt x="108" y="186"/>
                      </a:lnTo>
                      <a:lnTo>
                        <a:pt x="108" y="188"/>
                      </a:lnTo>
                      <a:lnTo>
                        <a:pt x="110" y="188"/>
                      </a:lnTo>
                      <a:lnTo>
                        <a:pt x="111" y="188"/>
                      </a:lnTo>
                      <a:lnTo>
                        <a:pt x="113" y="188"/>
                      </a:lnTo>
                      <a:lnTo>
                        <a:pt x="115" y="188"/>
                      </a:lnTo>
                      <a:lnTo>
                        <a:pt x="117" y="188"/>
                      </a:lnTo>
                      <a:lnTo>
                        <a:pt x="119" y="188"/>
                      </a:lnTo>
                      <a:lnTo>
                        <a:pt x="121" y="188"/>
                      </a:lnTo>
                      <a:lnTo>
                        <a:pt x="123" y="188"/>
                      </a:lnTo>
                      <a:lnTo>
                        <a:pt x="125" y="188"/>
                      </a:lnTo>
                      <a:lnTo>
                        <a:pt x="127" y="188"/>
                      </a:lnTo>
                      <a:lnTo>
                        <a:pt x="129" y="188"/>
                      </a:lnTo>
                      <a:lnTo>
                        <a:pt x="131" y="186"/>
                      </a:lnTo>
                      <a:lnTo>
                        <a:pt x="133" y="186"/>
                      </a:lnTo>
                      <a:lnTo>
                        <a:pt x="134" y="186"/>
                      </a:lnTo>
                      <a:lnTo>
                        <a:pt x="136" y="186"/>
                      </a:lnTo>
                      <a:lnTo>
                        <a:pt x="140" y="186"/>
                      </a:lnTo>
                      <a:lnTo>
                        <a:pt x="142" y="186"/>
                      </a:lnTo>
                      <a:lnTo>
                        <a:pt x="144" y="184"/>
                      </a:lnTo>
                      <a:lnTo>
                        <a:pt x="146" y="184"/>
                      </a:lnTo>
                      <a:lnTo>
                        <a:pt x="150" y="184"/>
                      </a:lnTo>
                      <a:lnTo>
                        <a:pt x="152" y="182"/>
                      </a:lnTo>
                      <a:lnTo>
                        <a:pt x="154" y="182"/>
                      </a:lnTo>
                      <a:lnTo>
                        <a:pt x="158" y="182"/>
                      </a:lnTo>
                      <a:lnTo>
                        <a:pt x="159" y="180"/>
                      </a:lnTo>
                      <a:lnTo>
                        <a:pt x="161" y="180"/>
                      </a:lnTo>
                      <a:lnTo>
                        <a:pt x="165" y="180"/>
                      </a:lnTo>
                      <a:lnTo>
                        <a:pt x="167" y="178"/>
                      </a:lnTo>
                      <a:lnTo>
                        <a:pt x="169" y="178"/>
                      </a:lnTo>
                      <a:lnTo>
                        <a:pt x="171" y="176"/>
                      </a:lnTo>
                      <a:lnTo>
                        <a:pt x="173" y="176"/>
                      </a:lnTo>
                      <a:lnTo>
                        <a:pt x="175" y="174"/>
                      </a:lnTo>
                      <a:lnTo>
                        <a:pt x="177" y="174"/>
                      </a:lnTo>
                      <a:lnTo>
                        <a:pt x="179" y="173"/>
                      </a:lnTo>
                      <a:lnTo>
                        <a:pt x="181" y="173"/>
                      </a:lnTo>
                      <a:lnTo>
                        <a:pt x="181" y="171"/>
                      </a:lnTo>
                      <a:lnTo>
                        <a:pt x="182" y="171"/>
                      </a:lnTo>
                      <a:lnTo>
                        <a:pt x="182" y="169"/>
                      </a:lnTo>
                      <a:lnTo>
                        <a:pt x="184" y="167"/>
                      </a:lnTo>
                      <a:lnTo>
                        <a:pt x="184" y="169"/>
                      </a:lnTo>
                      <a:lnTo>
                        <a:pt x="182" y="171"/>
                      </a:lnTo>
                      <a:lnTo>
                        <a:pt x="182" y="173"/>
                      </a:lnTo>
                      <a:lnTo>
                        <a:pt x="181" y="174"/>
                      </a:lnTo>
                      <a:lnTo>
                        <a:pt x="181" y="176"/>
                      </a:lnTo>
                      <a:lnTo>
                        <a:pt x="179" y="176"/>
                      </a:lnTo>
                      <a:lnTo>
                        <a:pt x="179" y="178"/>
                      </a:lnTo>
                      <a:lnTo>
                        <a:pt x="177" y="178"/>
                      </a:lnTo>
                      <a:lnTo>
                        <a:pt x="177" y="180"/>
                      </a:lnTo>
                      <a:lnTo>
                        <a:pt x="175" y="180"/>
                      </a:lnTo>
                      <a:lnTo>
                        <a:pt x="173" y="182"/>
                      </a:lnTo>
                      <a:lnTo>
                        <a:pt x="171" y="182"/>
                      </a:lnTo>
                      <a:lnTo>
                        <a:pt x="169" y="184"/>
                      </a:lnTo>
                      <a:lnTo>
                        <a:pt x="165" y="186"/>
                      </a:lnTo>
                      <a:lnTo>
                        <a:pt x="163" y="186"/>
                      </a:lnTo>
                      <a:lnTo>
                        <a:pt x="161" y="188"/>
                      </a:lnTo>
                      <a:lnTo>
                        <a:pt x="159" y="188"/>
                      </a:lnTo>
                      <a:lnTo>
                        <a:pt x="156" y="188"/>
                      </a:lnTo>
                      <a:lnTo>
                        <a:pt x="154" y="190"/>
                      </a:lnTo>
                      <a:lnTo>
                        <a:pt x="150" y="190"/>
                      </a:lnTo>
                      <a:lnTo>
                        <a:pt x="146" y="192"/>
                      </a:lnTo>
                      <a:lnTo>
                        <a:pt x="142" y="194"/>
                      </a:lnTo>
                      <a:lnTo>
                        <a:pt x="138" y="194"/>
                      </a:lnTo>
                      <a:lnTo>
                        <a:pt x="133" y="196"/>
                      </a:lnTo>
                      <a:lnTo>
                        <a:pt x="129" y="196"/>
                      </a:lnTo>
                      <a:lnTo>
                        <a:pt x="125" y="197"/>
                      </a:lnTo>
                      <a:lnTo>
                        <a:pt x="121" y="197"/>
                      </a:lnTo>
                      <a:lnTo>
                        <a:pt x="117" y="197"/>
                      </a:lnTo>
                      <a:lnTo>
                        <a:pt x="113" y="199"/>
                      </a:lnTo>
                      <a:lnTo>
                        <a:pt x="111" y="199"/>
                      </a:lnTo>
                      <a:lnTo>
                        <a:pt x="108" y="199"/>
                      </a:lnTo>
                      <a:lnTo>
                        <a:pt x="104" y="199"/>
                      </a:lnTo>
                      <a:lnTo>
                        <a:pt x="100" y="201"/>
                      </a:lnTo>
                      <a:lnTo>
                        <a:pt x="96" y="201"/>
                      </a:lnTo>
                      <a:lnTo>
                        <a:pt x="94" y="201"/>
                      </a:lnTo>
                      <a:lnTo>
                        <a:pt x="90" y="201"/>
                      </a:lnTo>
                      <a:lnTo>
                        <a:pt x="87" y="201"/>
                      </a:lnTo>
                      <a:lnTo>
                        <a:pt x="85" y="201"/>
                      </a:lnTo>
                      <a:lnTo>
                        <a:pt x="81" y="199"/>
                      </a:lnTo>
                      <a:lnTo>
                        <a:pt x="79" y="199"/>
                      </a:lnTo>
                      <a:lnTo>
                        <a:pt x="75" y="199"/>
                      </a:lnTo>
                      <a:lnTo>
                        <a:pt x="73" y="199"/>
                      </a:lnTo>
                      <a:lnTo>
                        <a:pt x="69" y="199"/>
                      </a:lnTo>
                      <a:lnTo>
                        <a:pt x="67" y="197"/>
                      </a:lnTo>
                      <a:lnTo>
                        <a:pt x="63" y="197"/>
                      </a:lnTo>
                      <a:lnTo>
                        <a:pt x="62" y="196"/>
                      </a:lnTo>
                      <a:lnTo>
                        <a:pt x="58" y="196"/>
                      </a:lnTo>
                      <a:lnTo>
                        <a:pt x="56" y="194"/>
                      </a:lnTo>
                      <a:lnTo>
                        <a:pt x="54" y="194"/>
                      </a:lnTo>
                      <a:lnTo>
                        <a:pt x="50" y="192"/>
                      </a:lnTo>
                      <a:lnTo>
                        <a:pt x="48" y="190"/>
                      </a:lnTo>
                      <a:lnTo>
                        <a:pt x="44" y="190"/>
                      </a:lnTo>
                      <a:lnTo>
                        <a:pt x="42" y="188"/>
                      </a:lnTo>
                      <a:lnTo>
                        <a:pt x="40" y="186"/>
                      </a:lnTo>
                      <a:lnTo>
                        <a:pt x="37" y="184"/>
                      </a:lnTo>
                      <a:lnTo>
                        <a:pt x="35" y="184"/>
                      </a:lnTo>
                      <a:lnTo>
                        <a:pt x="33" y="182"/>
                      </a:lnTo>
                      <a:lnTo>
                        <a:pt x="31" y="180"/>
                      </a:lnTo>
                      <a:lnTo>
                        <a:pt x="29" y="180"/>
                      </a:lnTo>
                      <a:lnTo>
                        <a:pt x="27" y="178"/>
                      </a:lnTo>
                      <a:lnTo>
                        <a:pt x="25" y="178"/>
                      </a:lnTo>
                      <a:lnTo>
                        <a:pt x="25" y="176"/>
                      </a:lnTo>
                      <a:lnTo>
                        <a:pt x="23" y="176"/>
                      </a:lnTo>
                      <a:lnTo>
                        <a:pt x="21" y="174"/>
                      </a:lnTo>
                      <a:lnTo>
                        <a:pt x="19" y="174"/>
                      </a:lnTo>
                      <a:lnTo>
                        <a:pt x="17" y="173"/>
                      </a:lnTo>
                      <a:lnTo>
                        <a:pt x="16" y="173"/>
                      </a:lnTo>
                      <a:lnTo>
                        <a:pt x="14" y="171"/>
                      </a:lnTo>
                      <a:lnTo>
                        <a:pt x="12" y="171"/>
                      </a:lnTo>
                      <a:lnTo>
                        <a:pt x="12" y="169"/>
                      </a:lnTo>
                      <a:lnTo>
                        <a:pt x="10" y="169"/>
                      </a:lnTo>
                      <a:lnTo>
                        <a:pt x="8" y="167"/>
                      </a:lnTo>
                      <a:lnTo>
                        <a:pt x="6" y="167"/>
                      </a:lnTo>
                      <a:lnTo>
                        <a:pt x="6" y="165"/>
                      </a:lnTo>
                      <a:lnTo>
                        <a:pt x="4" y="165"/>
                      </a:lnTo>
                      <a:lnTo>
                        <a:pt x="4" y="163"/>
                      </a:lnTo>
                      <a:lnTo>
                        <a:pt x="4" y="159"/>
                      </a:lnTo>
                      <a:lnTo>
                        <a:pt x="2" y="155"/>
                      </a:lnTo>
                      <a:lnTo>
                        <a:pt x="2" y="151"/>
                      </a:lnTo>
                      <a:lnTo>
                        <a:pt x="2" y="148"/>
                      </a:lnTo>
                      <a:lnTo>
                        <a:pt x="2" y="142"/>
                      </a:lnTo>
                      <a:lnTo>
                        <a:pt x="2" y="136"/>
                      </a:lnTo>
                      <a:lnTo>
                        <a:pt x="2" y="130"/>
                      </a:lnTo>
                      <a:lnTo>
                        <a:pt x="2" y="125"/>
                      </a:lnTo>
                      <a:lnTo>
                        <a:pt x="0" y="117"/>
                      </a:lnTo>
                      <a:lnTo>
                        <a:pt x="0" y="111"/>
                      </a:lnTo>
                      <a:lnTo>
                        <a:pt x="0" y="103"/>
                      </a:lnTo>
                      <a:lnTo>
                        <a:pt x="0" y="96"/>
                      </a:lnTo>
                      <a:lnTo>
                        <a:pt x="0" y="88"/>
                      </a:lnTo>
                      <a:lnTo>
                        <a:pt x="0" y="80"/>
                      </a:lnTo>
                      <a:lnTo>
                        <a:pt x="0" y="73"/>
                      </a:lnTo>
                      <a:lnTo>
                        <a:pt x="0" y="65"/>
                      </a:lnTo>
                      <a:lnTo>
                        <a:pt x="0" y="59"/>
                      </a:lnTo>
                      <a:lnTo>
                        <a:pt x="0" y="52"/>
                      </a:lnTo>
                      <a:lnTo>
                        <a:pt x="0" y="44"/>
                      </a:lnTo>
                      <a:lnTo>
                        <a:pt x="0" y="38"/>
                      </a:lnTo>
                      <a:lnTo>
                        <a:pt x="0" y="30"/>
                      </a:lnTo>
                      <a:lnTo>
                        <a:pt x="0" y="25"/>
                      </a:lnTo>
                      <a:lnTo>
                        <a:pt x="0" y="21"/>
                      </a:lnTo>
                      <a:lnTo>
                        <a:pt x="0" y="15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8" y="5"/>
                      </a:lnTo>
                      <a:lnTo>
                        <a:pt x="8" y="7"/>
                      </a:lnTo>
                      <a:lnTo>
                        <a:pt x="10" y="7"/>
                      </a:lnTo>
                      <a:lnTo>
                        <a:pt x="10" y="9"/>
                      </a:lnTo>
                      <a:lnTo>
                        <a:pt x="12" y="11"/>
                      </a:lnTo>
                      <a:lnTo>
                        <a:pt x="14" y="13"/>
                      </a:lnTo>
                      <a:lnTo>
                        <a:pt x="16" y="15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7" y="19"/>
                      </a:lnTo>
                      <a:lnTo>
                        <a:pt x="19" y="21"/>
                      </a:lnTo>
                      <a:lnTo>
                        <a:pt x="19" y="23"/>
                      </a:lnTo>
                      <a:lnTo>
                        <a:pt x="21" y="25"/>
                      </a:lnTo>
                      <a:lnTo>
                        <a:pt x="23" y="25"/>
                      </a:lnTo>
                      <a:lnTo>
                        <a:pt x="23" y="27"/>
                      </a:lnTo>
                      <a:lnTo>
                        <a:pt x="25" y="29"/>
                      </a:lnTo>
                      <a:lnTo>
                        <a:pt x="25" y="30"/>
                      </a:lnTo>
                      <a:lnTo>
                        <a:pt x="27" y="32"/>
                      </a:lnTo>
                      <a:lnTo>
                        <a:pt x="29" y="34"/>
                      </a:lnTo>
                      <a:lnTo>
                        <a:pt x="29" y="36"/>
                      </a:lnTo>
                      <a:lnTo>
                        <a:pt x="31" y="38"/>
                      </a:lnTo>
                      <a:lnTo>
                        <a:pt x="31" y="40"/>
                      </a:lnTo>
                      <a:lnTo>
                        <a:pt x="33" y="40"/>
                      </a:lnTo>
                      <a:lnTo>
                        <a:pt x="33" y="42"/>
                      </a:lnTo>
                      <a:lnTo>
                        <a:pt x="33" y="44"/>
                      </a:lnTo>
                      <a:lnTo>
                        <a:pt x="35" y="44"/>
                      </a:lnTo>
                      <a:lnTo>
                        <a:pt x="35" y="46"/>
                      </a:lnTo>
                      <a:lnTo>
                        <a:pt x="35" y="48"/>
                      </a:lnTo>
                      <a:lnTo>
                        <a:pt x="37" y="48"/>
                      </a:lnTo>
                      <a:lnTo>
                        <a:pt x="37" y="50"/>
                      </a:lnTo>
                      <a:lnTo>
                        <a:pt x="37" y="52"/>
                      </a:lnTo>
                      <a:lnTo>
                        <a:pt x="39" y="52"/>
                      </a:lnTo>
                      <a:lnTo>
                        <a:pt x="39" y="53"/>
                      </a:lnTo>
                      <a:lnTo>
                        <a:pt x="39" y="55"/>
                      </a:lnTo>
                      <a:lnTo>
                        <a:pt x="40" y="55"/>
                      </a:lnTo>
                      <a:lnTo>
                        <a:pt x="40" y="57"/>
                      </a:lnTo>
                      <a:lnTo>
                        <a:pt x="40" y="59"/>
                      </a:lnTo>
                      <a:lnTo>
                        <a:pt x="40" y="61"/>
                      </a:lnTo>
                      <a:lnTo>
                        <a:pt x="40" y="63"/>
                      </a:lnTo>
                      <a:lnTo>
                        <a:pt x="40" y="65"/>
                      </a:lnTo>
                      <a:lnTo>
                        <a:pt x="40" y="67"/>
                      </a:lnTo>
                      <a:lnTo>
                        <a:pt x="40" y="69"/>
                      </a:lnTo>
                      <a:lnTo>
                        <a:pt x="40" y="71"/>
                      </a:lnTo>
                      <a:lnTo>
                        <a:pt x="40" y="73"/>
                      </a:lnTo>
                      <a:lnTo>
                        <a:pt x="40" y="75"/>
                      </a:lnTo>
                      <a:lnTo>
                        <a:pt x="40" y="77"/>
                      </a:lnTo>
                      <a:lnTo>
                        <a:pt x="40" y="78"/>
                      </a:lnTo>
                      <a:lnTo>
                        <a:pt x="40" y="80"/>
                      </a:lnTo>
                      <a:lnTo>
                        <a:pt x="39" y="80"/>
                      </a:lnTo>
                      <a:lnTo>
                        <a:pt x="39" y="82"/>
                      </a:lnTo>
                      <a:lnTo>
                        <a:pt x="39" y="84"/>
                      </a:lnTo>
                      <a:lnTo>
                        <a:pt x="39" y="86"/>
                      </a:lnTo>
                      <a:lnTo>
                        <a:pt x="39" y="88"/>
                      </a:lnTo>
                      <a:lnTo>
                        <a:pt x="39" y="90"/>
                      </a:lnTo>
                      <a:lnTo>
                        <a:pt x="37" y="90"/>
                      </a:lnTo>
                      <a:lnTo>
                        <a:pt x="37" y="92"/>
                      </a:lnTo>
                      <a:lnTo>
                        <a:pt x="37" y="94"/>
                      </a:lnTo>
                      <a:lnTo>
                        <a:pt x="37" y="96"/>
                      </a:lnTo>
                      <a:lnTo>
                        <a:pt x="37" y="98"/>
                      </a:lnTo>
                      <a:lnTo>
                        <a:pt x="39" y="100"/>
                      </a:lnTo>
                      <a:lnTo>
                        <a:pt x="39" y="101"/>
                      </a:lnTo>
                      <a:lnTo>
                        <a:pt x="40" y="101"/>
                      </a:lnTo>
                      <a:lnTo>
                        <a:pt x="40" y="103"/>
                      </a:lnTo>
                      <a:lnTo>
                        <a:pt x="42" y="103"/>
                      </a:lnTo>
                      <a:lnTo>
                        <a:pt x="42" y="105"/>
                      </a:lnTo>
                      <a:lnTo>
                        <a:pt x="44" y="105"/>
                      </a:lnTo>
                      <a:lnTo>
                        <a:pt x="44" y="107"/>
                      </a:lnTo>
                      <a:lnTo>
                        <a:pt x="46" y="107"/>
                      </a:lnTo>
                      <a:lnTo>
                        <a:pt x="48" y="107"/>
                      </a:lnTo>
                      <a:lnTo>
                        <a:pt x="48" y="109"/>
                      </a:lnTo>
                      <a:lnTo>
                        <a:pt x="50" y="109"/>
                      </a:lnTo>
                      <a:lnTo>
                        <a:pt x="52" y="111"/>
                      </a:lnTo>
                      <a:lnTo>
                        <a:pt x="54" y="111"/>
                      </a:lnTo>
                      <a:lnTo>
                        <a:pt x="56" y="113"/>
                      </a:lnTo>
                      <a:lnTo>
                        <a:pt x="58" y="113"/>
                      </a:lnTo>
                      <a:lnTo>
                        <a:pt x="60" y="115"/>
                      </a:lnTo>
                      <a:lnTo>
                        <a:pt x="62" y="115"/>
                      </a:lnTo>
                      <a:lnTo>
                        <a:pt x="63" y="115"/>
                      </a:lnTo>
                      <a:lnTo>
                        <a:pt x="65" y="115"/>
                      </a:lnTo>
                      <a:lnTo>
                        <a:pt x="67" y="117"/>
                      </a:lnTo>
                      <a:lnTo>
                        <a:pt x="69" y="117"/>
                      </a:lnTo>
                      <a:lnTo>
                        <a:pt x="71" y="117"/>
                      </a:lnTo>
                      <a:lnTo>
                        <a:pt x="73" y="119"/>
                      </a:lnTo>
                      <a:lnTo>
                        <a:pt x="77" y="119"/>
                      </a:lnTo>
                      <a:lnTo>
                        <a:pt x="79" y="119"/>
                      </a:lnTo>
                      <a:lnTo>
                        <a:pt x="79" y="121"/>
                      </a:lnTo>
                      <a:lnTo>
                        <a:pt x="81" y="121"/>
                      </a:lnTo>
                      <a:lnTo>
                        <a:pt x="83" y="121"/>
                      </a:lnTo>
                      <a:lnTo>
                        <a:pt x="85" y="123"/>
                      </a:lnTo>
                      <a:lnTo>
                        <a:pt x="87" y="123"/>
                      </a:lnTo>
                      <a:lnTo>
                        <a:pt x="88" y="125"/>
                      </a:lnTo>
                      <a:lnTo>
                        <a:pt x="88" y="126"/>
                      </a:lnTo>
                      <a:lnTo>
                        <a:pt x="90" y="126"/>
                      </a:lnTo>
                      <a:lnTo>
                        <a:pt x="90" y="128"/>
                      </a:lnTo>
                      <a:lnTo>
                        <a:pt x="90" y="130"/>
                      </a:lnTo>
                      <a:lnTo>
                        <a:pt x="90" y="132"/>
                      </a:lnTo>
                      <a:lnTo>
                        <a:pt x="90" y="134"/>
                      </a:lnTo>
                      <a:lnTo>
                        <a:pt x="90" y="136"/>
                      </a:lnTo>
                      <a:lnTo>
                        <a:pt x="90" y="138"/>
                      </a:lnTo>
                      <a:lnTo>
                        <a:pt x="88" y="140"/>
                      </a:lnTo>
                      <a:lnTo>
                        <a:pt x="87" y="142"/>
                      </a:lnTo>
                      <a:lnTo>
                        <a:pt x="87" y="144"/>
                      </a:lnTo>
                      <a:lnTo>
                        <a:pt x="85" y="146"/>
                      </a:lnTo>
                      <a:close/>
                    </a:path>
                  </a:pathLst>
                </a:custGeom>
                <a:solidFill>
                  <a:srgbClr val="CC75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40" name="Freeform 94"/>
                <p:cNvSpPr>
                  <a:spLocks noChangeAspect="1"/>
                </p:cNvSpPr>
                <p:nvPr/>
              </p:nvSpPr>
              <p:spPr bwMode="auto">
                <a:xfrm>
                  <a:off x="1154" y="3178"/>
                  <a:ext cx="137" cy="137"/>
                </a:xfrm>
                <a:custGeom>
                  <a:avLst/>
                  <a:gdLst>
                    <a:gd name="T0" fmla="*/ 3 w 181"/>
                    <a:gd name="T1" fmla="*/ 2 h 196"/>
                    <a:gd name="T2" fmla="*/ 3 w 181"/>
                    <a:gd name="T3" fmla="*/ 2 h 196"/>
                    <a:gd name="T4" fmla="*/ 3 w 181"/>
                    <a:gd name="T5" fmla="*/ 2 h 196"/>
                    <a:gd name="T6" fmla="*/ 3 w 181"/>
                    <a:gd name="T7" fmla="*/ 2 h 196"/>
                    <a:gd name="T8" fmla="*/ 3 w 181"/>
                    <a:gd name="T9" fmla="*/ 2 h 196"/>
                    <a:gd name="T10" fmla="*/ 4 w 181"/>
                    <a:gd name="T11" fmla="*/ 2 h 196"/>
                    <a:gd name="T12" fmla="*/ 4 w 181"/>
                    <a:gd name="T13" fmla="*/ 2 h 196"/>
                    <a:gd name="T14" fmla="*/ 4 w 181"/>
                    <a:gd name="T15" fmla="*/ 2 h 196"/>
                    <a:gd name="T16" fmla="*/ 5 w 181"/>
                    <a:gd name="T17" fmla="*/ 2 h 196"/>
                    <a:gd name="T18" fmla="*/ 5 w 181"/>
                    <a:gd name="T19" fmla="*/ 2 h 196"/>
                    <a:gd name="T20" fmla="*/ 5 w 181"/>
                    <a:gd name="T21" fmla="*/ 2 h 196"/>
                    <a:gd name="T22" fmla="*/ 5 w 181"/>
                    <a:gd name="T23" fmla="*/ 2 h 196"/>
                    <a:gd name="T24" fmla="*/ 6 w 181"/>
                    <a:gd name="T25" fmla="*/ 2 h 196"/>
                    <a:gd name="T26" fmla="*/ 6 w 181"/>
                    <a:gd name="T27" fmla="*/ 2 h 196"/>
                    <a:gd name="T28" fmla="*/ 6 w 181"/>
                    <a:gd name="T29" fmla="*/ 2 h 196"/>
                    <a:gd name="T30" fmla="*/ 6 w 181"/>
                    <a:gd name="T31" fmla="*/ 2 h 196"/>
                    <a:gd name="T32" fmla="*/ 6 w 181"/>
                    <a:gd name="T33" fmla="*/ 2 h 196"/>
                    <a:gd name="T34" fmla="*/ 6 w 181"/>
                    <a:gd name="T35" fmla="*/ 2 h 196"/>
                    <a:gd name="T36" fmla="*/ 6 w 181"/>
                    <a:gd name="T37" fmla="*/ 2 h 196"/>
                    <a:gd name="T38" fmla="*/ 5 w 181"/>
                    <a:gd name="T39" fmla="*/ 2 h 196"/>
                    <a:gd name="T40" fmla="*/ 4 w 181"/>
                    <a:gd name="T41" fmla="*/ 2 h 196"/>
                    <a:gd name="T42" fmla="*/ 4 w 181"/>
                    <a:gd name="T43" fmla="*/ 3 h 196"/>
                    <a:gd name="T44" fmla="*/ 3 w 181"/>
                    <a:gd name="T45" fmla="*/ 2 h 196"/>
                    <a:gd name="T46" fmla="*/ 3 w 181"/>
                    <a:gd name="T47" fmla="*/ 2 h 196"/>
                    <a:gd name="T48" fmla="*/ 2 w 181"/>
                    <a:gd name="T49" fmla="*/ 2 h 196"/>
                    <a:gd name="T50" fmla="*/ 2 w 181"/>
                    <a:gd name="T51" fmla="*/ 2 h 196"/>
                    <a:gd name="T52" fmla="*/ 2 w 181"/>
                    <a:gd name="T53" fmla="*/ 2 h 196"/>
                    <a:gd name="T54" fmla="*/ 2 w 181"/>
                    <a:gd name="T55" fmla="*/ 2 h 196"/>
                    <a:gd name="T56" fmla="*/ 2 w 181"/>
                    <a:gd name="T57" fmla="*/ 2 h 196"/>
                    <a:gd name="T58" fmla="*/ 2 w 181"/>
                    <a:gd name="T59" fmla="*/ 2 h 196"/>
                    <a:gd name="T60" fmla="*/ 2 w 181"/>
                    <a:gd name="T61" fmla="*/ 2 h 196"/>
                    <a:gd name="T62" fmla="*/ 2 w 181"/>
                    <a:gd name="T63" fmla="*/ 1 h 196"/>
                    <a:gd name="T64" fmla="*/ 0 w 181"/>
                    <a:gd name="T65" fmla="*/ 1 h 196"/>
                    <a:gd name="T66" fmla="*/ 0 w 181"/>
                    <a:gd name="T67" fmla="*/ 1 h 196"/>
                    <a:gd name="T68" fmla="*/ 0 w 181"/>
                    <a:gd name="T69" fmla="*/ 1 h 196"/>
                    <a:gd name="T70" fmla="*/ 0 w 181"/>
                    <a:gd name="T71" fmla="*/ 1 h 196"/>
                    <a:gd name="T72" fmla="*/ 2 w 181"/>
                    <a:gd name="T73" fmla="*/ 1 h 196"/>
                    <a:gd name="T74" fmla="*/ 2 w 181"/>
                    <a:gd name="T75" fmla="*/ 1 h 196"/>
                    <a:gd name="T76" fmla="*/ 2 w 181"/>
                    <a:gd name="T77" fmla="*/ 1 h 196"/>
                    <a:gd name="T78" fmla="*/ 2 w 181"/>
                    <a:gd name="T79" fmla="*/ 1 h 196"/>
                    <a:gd name="T80" fmla="*/ 2 w 181"/>
                    <a:gd name="T81" fmla="*/ 1 h 196"/>
                    <a:gd name="T82" fmla="*/ 2 w 181"/>
                    <a:gd name="T83" fmla="*/ 1 h 196"/>
                    <a:gd name="T84" fmla="*/ 2 w 181"/>
                    <a:gd name="T85" fmla="*/ 1 h 196"/>
                    <a:gd name="T86" fmla="*/ 2 w 181"/>
                    <a:gd name="T87" fmla="*/ 1 h 196"/>
                    <a:gd name="T88" fmla="*/ 2 w 181"/>
                    <a:gd name="T89" fmla="*/ 1 h 196"/>
                    <a:gd name="T90" fmla="*/ 2 w 181"/>
                    <a:gd name="T91" fmla="*/ 1 h 196"/>
                    <a:gd name="T92" fmla="*/ 2 w 181"/>
                    <a:gd name="T93" fmla="*/ 1 h 196"/>
                    <a:gd name="T94" fmla="*/ 2 w 181"/>
                    <a:gd name="T95" fmla="*/ 1 h 196"/>
                    <a:gd name="T96" fmla="*/ 2 w 181"/>
                    <a:gd name="T97" fmla="*/ 1 h 196"/>
                    <a:gd name="T98" fmla="*/ 2 w 181"/>
                    <a:gd name="T99" fmla="*/ 1 h 196"/>
                    <a:gd name="T100" fmla="*/ 2 w 181"/>
                    <a:gd name="T101" fmla="*/ 1 h 196"/>
                    <a:gd name="T102" fmla="*/ 3 w 181"/>
                    <a:gd name="T103" fmla="*/ 1 h 196"/>
                    <a:gd name="T104" fmla="*/ 3 w 181"/>
                    <a:gd name="T105" fmla="*/ 1 h 196"/>
                    <a:gd name="T106" fmla="*/ 3 w 181"/>
                    <a:gd name="T107" fmla="*/ 1 h 196"/>
                    <a:gd name="T108" fmla="*/ 3 w 181"/>
                    <a:gd name="T109" fmla="*/ 2 h 19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81"/>
                    <a:gd name="T166" fmla="*/ 0 h 196"/>
                    <a:gd name="T167" fmla="*/ 181 w 181"/>
                    <a:gd name="T168" fmla="*/ 196 h 19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81" h="196">
                      <a:moveTo>
                        <a:pt x="77" y="143"/>
                      </a:moveTo>
                      <a:lnTo>
                        <a:pt x="75" y="143"/>
                      </a:lnTo>
                      <a:lnTo>
                        <a:pt x="73" y="144"/>
                      </a:lnTo>
                      <a:lnTo>
                        <a:pt x="73" y="146"/>
                      </a:lnTo>
                      <a:lnTo>
                        <a:pt x="71" y="148"/>
                      </a:lnTo>
                      <a:lnTo>
                        <a:pt x="71" y="150"/>
                      </a:lnTo>
                      <a:lnTo>
                        <a:pt x="71" y="152"/>
                      </a:lnTo>
                      <a:lnTo>
                        <a:pt x="69" y="154"/>
                      </a:lnTo>
                      <a:lnTo>
                        <a:pt x="69" y="156"/>
                      </a:lnTo>
                      <a:lnTo>
                        <a:pt x="69" y="158"/>
                      </a:lnTo>
                      <a:lnTo>
                        <a:pt x="69" y="160"/>
                      </a:lnTo>
                      <a:lnTo>
                        <a:pt x="69" y="162"/>
                      </a:lnTo>
                      <a:lnTo>
                        <a:pt x="71" y="162"/>
                      </a:lnTo>
                      <a:lnTo>
                        <a:pt x="71" y="164"/>
                      </a:lnTo>
                      <a:lnTo>
                        <a:pt x="71" y="166"/>
                      </a:lnTo>
                      <a:lnTo>
                        <a:pt x="73" y="168"/>
                      </a:lnTo>
                      <a:lnTo>
                        <a:pt x="73" y="169"/>
                      </a:lnTo>
                      <a:lnTo>
                        <a:pt x="75" y="169"/>
                      </a:lnTo>
                      <a:lnTo>
                        <a:pt x="75" y="171"/>
                      </a:lnTo>
                      <a:lnTo>
                        <a:pt x="77" y="171"/>
                      </a:lnTo>
                      <a:lnTo>
                        <a:pt x="77" y="173"/>
                      </a:lnTo>
                      <a:lnTo>
                        <a:pt x="79" y="173"/>
                      </a:lnTo>
                      <a:lnTo>
                        <a:pt x="79" y="175"/>
                      </a:lnTo>
                      <a:lnTo>
                        <a:pt x="81" y="175"/>
                      </a:lnTo>
                      <a:lnTo>
                        <a:pt x="81" y="177"/>
                      </a:lnTo>
                      <a:lnTo>
                        <a:pt x="83" y="177"/>
                      </a:lnTo>
                      <a:lnTo>
                        <a:pt x="85" y="177"/>
                      </a:lnTo>
                      <a:lnTo>
                        <a:pt x="87" y="179"/>
                      </a:lnTo>
                      <a:lnTo>
                        <a:pt x="88" y="179"/>
                      </a:lnTo>
                      <a:lnTo>
                        <a:pt x="90" y="179"/>
                      </a:lnTo>
                      <a:lnTo>
                        <a:pt x="90" y="181"/>
                      </a:lnTo>
                      <a:lnTo>
                        <a:pt x="92" y="181"/>
                      </a:lnTo>
                      <a:lnTo>
                        <a:pt x="94" y="181"/>
                      </a:lnTo>
                      <a:lnTo>
                        <a:pt x="96" y="181"/>
                      </a:lnTo>
                      <a:lnTo>
                        <a:pt x="98" y="181"/>
                      </a:lnTo>
                      <a:lnTo>
                        <a:pt x="98" y="183"/>
                      </a:lnTo>
                      <a:lnTo>
                        <a:pt x="100" y="183"/>
                      </a:lnTo>
                      <a:lnTo>
                        <a:pt x="102" y="183"/>
                      </a:lnTo>
                      <a:lnTo>
                        <a:pt x="104" y="183"/>
                      </a:lnTo>
                      <a:lnTo>
                        <a:pt x="106" y="183"/>
                      </a:lnTo>
                      <a:lnTo>
                        <a:pt x="108" y="183"/>
                      </a:lnTo>
                      <a:lnTo>
                        <a:pt x="110" y="183"/>
                      </a:lnTo>
                      <a:lnTo>
                        <a:pt x="111" y="183"/>
                      </a:lnTo>
                      <a:lnTo>
                        <a:pt x="113" y="183"/>
                      </a:lnTo>
                      <a:lnTo>
                        <a:pt x="115" y="185"/>
                      </a:lnTo>
                      <a:lnTo>
                        <a:pt x="117" y="185"/>
                      </a:lnTo>
                      <a:lnTo>
                        <a:pt x="119" y="185"/>
                      </a:lnTo>
                      <a:lnTo>
                        <a:pt x="121" y="183"/>
                      </a:lnTo>
                      <a:lnTo>
                        <a:pt x="123" y="183"/>
                      </a:lnTo>
                      <a:lnTo>
                        <a:pt x="125" y="183"/>
                      </a:lnTo>
                      <a:lnTo>
                        <a:pt x="127" y="183"/>
                      </a:lnTo>
                      <a:lnTo>
                        <a:pt x="129" y="183"/>
                      </a:lnTo>
                      <a:lnTo>
                        <a:pt x="131" y="183"/>
                      </a:lnTo>
                      <a:lnTo>
                        <a:pt x="133" y="183"/>
                      </a:lnTo>
                      <a:lnTo>
                        <a:pt x="134" y="183"/>
                      </a:lnTo>
                      <a:lnTo>
                        <a:pt x="138" y="181"/>
                      </a:lnTo>
                      <a:lnTo>
                        <a:pt x="140" y="181"/>
                      </a:lnTo>
                      <a:lnTo>
                        <a:pt x="142" y="181"/>
                      </a:lnTo>
                      <a:lnTo>
                        <a:pt x="144" y="181"/>
                      </a:lnTo>
                      <a:lnTo>
                        <a:pt x="148" y="179"/>
                      </a:lnTo>
                      <a:lnTo>
                        <a:pt x="150" y="179"/>
                      </a:lnTo>
                      <a:lnTo>
                        <a:pt x="152" y="179"/>
                      </a:lnTo>
                      <a:lnTo>
                        <a:pt x="156" y="179"/>
                      </a:lnTo>
                      <a:lnTo>
                        <a:pt x="158" y="177"/>
                      </a:lnTo>
                      <a:lnTo>
                        <a:pt x="159" y="177"/>
                      </a:lnTo>
                      <a:lnTo>
                        <a:pt x="161" y="175"/>
                      </a:lnTo>
                      <a:lnTo>
                        <a:pt x="163" y="175"/>
                      </a:lnTo>
                      <a:lnTo>
                        <a:pt x="167" y="175"/>
                      </a:lnTo>
                      <a:lnTo>
                        <a:pt x="169" y="173"/>
                      </a:lnTo>
                      <a:lnTo>
                        <a:pt x="171" y="173"/>
                      </a:lnTo>
                      <a:lnTo>
                        <a:pt x="173" y="171"/>
                      </a:lnTo>
                      <a:lnTo>
                        <a:pt x="175" y="169"/>
                      </a:lnTo>
                      <a:lnTo>
                        <a:pt x="177" y="169"/>
                      </a:lnTo>
                      <a:lnTo>
                        <a:pt x="179" y="168"/>
                      </a:lnTo>
                      <a:lnTo>
                        <a:pt x="181" y="166"/>
                      </a:lnTo>
                      <a:lnTo>
                        <a:pt x="181" y="168"/>
                      </a:lnTo>
                      <a:lnTo>
                        <a:pt x="181" y="169"/>
                      </a:lnTo>
                      <a:lnTo>
                        <a:pt x="179" y="169"/>
                      </a:lnTo>
                      <a:lnTo>
                        <a:pt x="179" y="171"/>
                      </a:lnTo>
                      <a:lnTo>
                        <a:pt x="177" y="171"/>
                      </a:lnTo>
                      <a:lnTo>
                        <a:pt x="177" y="173"/>
                      </a:lnTo>
                      <a:lnTo>
                        <a:pt x="175" y="173"/>
                      </a:lnTo>
                      <a:lnTo>
                        <a:pt x="175" y="175"/>
                      </a:lnTo>
                      <a:lnTo>
                        <a:pt x="173" y="175"/>
                      </a:lnTo>
                      <a:lnTo>
                        <a:pt x="173" y="177"/>
                      </a:lnTo>
                      <a:lnTo>
                        <a:pt x="171" y="177"/>
                      </a:lnTo>
                      <a:lnTo>
                        <a:pt x="169" y="179"/>
                      </a:lnTo>
                      <a:lnTo>
                        <a:pt x="167" y="179"/>
                      </a:lnTo>
                      <a:lnTo>
                        <a:pt x="165" y="179"/>
                      </a:lnTo>
                      <a:lnTo>
                        <a:pt x="165" y="181"/>
                      </a:lnTo>
                      <a:lnTo>
                        <a:pt x="163" y="181"/>
                      </a:lnTo>
                      <a:lnTo>
                        <a:pt x="159" y="183"/>
                      </a:lnTo>
                      <a:lnTo>
                        <a:pt x="158" y="183"/>
                      </a:lnTo>
                      <a:lnTo>
                        <a:pt x="156" y="185"/>
                      </a:lnTo>
                      <a:lnTo>
                        <a:pt x="154" y="185"/>
                      </a:lnTo>
                      <a:lnTo>
                        <a:pt x="150" y="185"/>
                      </a:lnTo>
                      <a:lnTo>
                        <a:pt x="146" y="187"/>
                      </a:lnTo>
                      <a:lnTo>
                        <a:pt x="142" y="189"/>
                      </a:lnTo>
                      <a:lnTo>
                        <a:pt x="138" y="189"/>
                      </a:lnTo>
                      <a:lnTo>
                        <a:pt x="133" y="191"/>
                      </a:lnTo>
                      <a:lnTo>
                        <a:pt x="129" y="191"/>
                      </a:lnTo>
                      <a:lnTo>
                        <a:pt x="125" y="192"/>
                      </a:lnTo>
                      <a:lnTo>
                        <a:pt x="121" y="192"/>
                      </a:lnTo>
                      <a:lnTo>
                        <a:pt x="117" y="192"/>
                      </a:lnTo>
                      <a:lnTo>
                        <a:pt x="113" y="194"/>
                      </a:lnTo>
                      <a:lnTo>
                        <a:pt x="111" y="194"/>
                      </a:lnTo>
                      <a:lnTo>
                        <a:pt x="108" y="194"/>
                      </a:lnTo>
                      <a:lnTo>
                        <a:pt x="104" y="194"/>
                      </a:lnTo>
                      <a:lnTo>
                        <a:pt x="100" y="196"/>
                      </a:lnTo>
                      <a:lnTo>
                        <a:pt x="96" y="196"/>
                      </a:lnTo>
                      <a:lnTo>
                        <a:pt x="94" y="196"/>
                      </a:lnTo>
                      <a:lnTo>
                        <a:pt x="90" y="196"/>
                      </a:lnTo>
                      <a:lnTo>
                        <a:pt x="87" y="196"/>
                      </a:lnTo>
                      <a:lnTo>
                        <a:pt x="85" y="196"/>
                      </a:lnTo>
                      <a:lnTo>
                        <a:pt x="81" y="194"/>
                      </a:lnTo>
                      <a:lnTo>
                        <a:pt x="79" y="194"/>
                      </a:lnTo>
                      <a:lnTo>
                        <a:pt x="75" y="194"/>
                      </a:lnTo>
                      <a:lnTo>
                        <a:pt x="73" y="194"/>
                      </a:lnTo>
                      <a:lnTo>
                        <a:pt x="69" y="194"/>
                      </a:lnTo>
                      <a:lnTo>
                        <a:pt x="67" y="192"/>
                      </a:lnTo>
                      <a:lnTo>
                        <a:pt x="63" y="192"/>
                      </a:lnTo>
                      <a:lnTo>
                        <a:pt x="62" y="191"/>
                      </a:lnTo>
                      <a:lnTo>
                        <a:pt x="58" y="191"/>
                      </a:lnTo>
                      <a:lnTo>
                        <a:pt x="56" y="189"/>
                      </a:lnTo>
                      <a:lnTo>
                        <a:pt x="54" y="189"/>
                      </a:lnTo>
                      <a:lnTo>
                        <a:pt x="50" y="187"/>
                      </a:lnTo>
                      <a:lnTo>
                        <a:pt x="48" y="185"/>
                      </a:lnTo>
                      <a:lnTo>
                        <a:pt x="44" y="185"/>
                      </a:lnTo>
                      <a:lnTo>
                        <a:pt x="42" y="183"/>
                      </a:lnTo>
                      <a:lnTo>
                        <a:pt x="40" y="181"/>
                      </a:lnTo>
                      <a:lnTo>
                        <a:pt x="37" y="179"/>
                      </a:lnTo>
                      <a:lnTo>
                        <a:pt x="35" y="179"/>
                      </a:lnTo>
                      <a:lnTo>
                        <a:pt x="33" y="177"/>
                      </a:lnTo>
                      <a:lnTo>
                        <a:pt x="31" y="175"/>
                      </a:lnTo>
                      <a:lnTo>
                        <a:pt x="29" y="175"/>
                      </a:lnTo>
                      <a:lnTo>
                        <a:pt x="27" y="173"/>
                      </a:lnTo>
                      <a:lnTo>
                        <a:pt x="25" y="173"/>
                      </a:lnTo>
                      <a:lnTo>
                        <a:pt x="25" y="171"/>
                      </a:lnTo>
                      <a:lnTo>
                        <a:pt x="23" y="171"/>
                      </a:lnTo>
                      <a:lnTo>
                        <a:pt x="21" y="169"/>
                      </a:lnTo>
                      <a:lnTo>
                        <a:pt x="19" y="169"/>
                      </a:lnTo>
                      <a:lnTo>
                        <a:pt x="17" y="168"/>
                      </a:lnTo>
                      <a:lnTo>
                        <a:pt x="16" y="168"/>
                      </a:lnTo>
                      <a:lnTo>
                        <a:pt x="14" y="166"/>
                      </a:lnTo>
                      <a:lnTo>
                        <a:pt x="12" y="166"/>
                      </a:lnTo>
                      <a:lnTo>
                        <a:pt x="12" y="164"/>
                      </a:lnTo>
                      <a:lnTo>
                        <a:pt x="10" y="164"/>
                      </a:lnTo>
                      <a:lnTo>
                        <a:pt x="8" y="162"/>
                      </a:lnTo>
                      <a:lnTo>
                        <a:pt x="6" y="162"/>
                      </a:lnTo>
                      <a:lnTo>
                        <a:pt x="6" y="160"/>
                      </a:lnTo>
                      <a:lnTo>
                        <a:pt x="4" y="160"/>
                      </a:lnTo>
                      <a:lnTo>
                        <a:pt x="4" y="158"/>
                      </a:lnTo>
                      <a:lnTo>
                        <a:pt x="4" y="154"/>
                      </a:lnTo>
                      <a:lnTo>
                        <a:pt x="2" y="152"/>
                      </a:lnTo>
                      <a:lnTo>
                        <a:pt x="2" y="148"/>
                      </a:lnTo>
                      <a:lnTo>
                        <a:pt x="2" y="143"/>
                      </a:lnTo>
                      <a:lnTo>
                        <a:pt x="2" y="139"/>
                      </a:lnTo>
                      <a:lnTo>
                        <a:pt x="2" y="133"/>
                      </a:lnTo>
                      <a:lnTo>
                        <a:pt x="2" y="127"/>
                      </a:lnTo>
                      <a:lnTo>
                        <a:pt x="2" y="120"/>
                      </a:lnTo>
                      <a:lnTo>
                        <a:pt x="0" y="114"/>
                      </a:lnTo>
                      <a:lnTo>
                        <a:pt x="0" y="106"/>
                      </a:lnTo>
                      <a:lnTo>
                        <a:pt x="0" y="100"/>
                      </a:lnTo>
                      <a:lnTo>
                        <a:pt x="0" y="93"/>
                      </a:lnTo>
                      <a:lnTo>
                        <a:pt x="0" y="85"/>
                      </a:lnTo>
                      <a:lnTo>
                        <a:pt x="0" y="77"/>
                      </a:lnTo>
                      <a:lnTo>
                        <a:pt x="0" y="72"/>
                      </a:lnTo>
                      <a:lnTo>
                        <a:pt x="0" y="64"/>
                      </a:lnTo>
                      <a:lnTo>
                        <a:pt x="0" y="56"/>
                      </a:lnTo>
                      <a:lnTo>
                        <a:pt x="0" y="48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0" y="29"/>
                      </a:lnTo>
                      <a:lnTo>
                        <a:pt x="0" y="24"/>
                      </a:lnTo>
                      <a:lnTo>
                        <a:pt x="0" y="20"/>
                      </a:ln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" y="6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12" y="10"/>
                      </a:lnTo>
                      <a:lnTo>
                        <a:pt x="12" y="12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6" y="16"/>
                      </a:lnTo>
                      <a:lnTo>
                        <a:pt x="17" y="18"/>
                      </a:lnTo>
                      <a:lnTo>
                        <a:pt x="19" y="20"/>
                      </a:lnTo>
                      <a:lnTo>
                        <a:pt x="19" y="22"/>
                      </a:lnTo>
                      <a:lnTo>
                        <a:pt x="21" y="22"/>
                      </a:lnTo>
                      <a:lnTo>
                        <a:pt x="21" y="24"/>
                      </a:lnTo>
                      <a:lnTo>
                        <a:pt x="23" y="25"/>
                      </a:lnTo>
                      <a:lnTo>
                        <a:pt x="23" y="27"/>
                      </a:lnTo>
                      <a:lnTo>
                        <a:pt x="25" y="27"/>
                      </a:lnTo>
                      <a:lnTo>
                        <a:pt x="25" y="29"/>
                      </a:lnTo>
                      <a:lnTo>
                        <a:pt x="27" y="31"/>
                      </a:lnTo>
                      <a:lnTo>
                        <a:pt x="29" y="33"/>
                      </a:lnTo>
                      <a:lnTo>
                        <a:pt x="29" y="35"/>
                      </a:lnTo>
                      <a:lnTo>
                        <a:pt x="31" y="37"/>
                      </a:lnTo>
                      <a:lnTo>
                        <a:pt x="31" y="39"/>
                      </a:lnTo>
                      <a:lnTo>
                        <a:pt x="33" y="41"/>
                      </a:lnTo>
                      <a:lnTo>
                        <a:pt x="33" y="43"/>
                      </a:lnTo>
                      <a:lnTo>
                        <a:pt x="35" y="45"/>
                      </a:lnTo>
                      <a:lnTo>
                        <a:pt x="35" y="47"/>
                      </a:lnTo>
                      <a:lnTo>
                        <a:pt x="37" y="47"/>
                      </a:lnTo>
                      <a:lnTo>
                        <a:pt x="37" y="48"/>
                      </a:lnTo>
                      <a:lnTo>
                        <a:pt x="37" y="50"/>
                      </a:lnTo>
                      <a:lnTo>
                        <a:pt x="37" y="52"/>
                      </a:lnTo>
                      <a:lnTo>
                        <a:pt x="39" y="52"/>
                      </a:lnTo>
                      <a:lnTo>
                        <a:pt x="39" y="54"/>
                      </a:lnTo>
                      <a:lnTo>
                        <a:pt x="39" y="56"/>
                      </a:lnTo>
                      <a:lnTo>
                        <a:pt x="39" y="58"/>
                      </a:lnTo>
                      <a:lnTo>
                        <a:pt x="39" y="60"/>
                      </a:lnTo>
                      <a:lnTo>
                        <a:pt x="39" y="62"/>
                      </a:lnTo>
                      <a:lnTo>
                        <a:pt x="39" y="64"/>
                      </a:lnTo>
                      <a:lnTo>
                        <a:pt x="39" y="66"/>
                      </a:lnTo>
                      <a:lnTo>
                        <a:pt x="39" y="68"/>
                      </a:lnTo>
                      <a:lnTo>
                        <a:pt x="39" y="70"/>
                      </a:lnTo>
                      <a:lnTo>
                        <a:pt x="37" y="70"/>
                      </a:lnTo>
                      <a:lnTo>
                        <a:pt x="37" y="72"/>
                      </a:lnTo>
                      <a:lnTo>
                        <a:pt x="37" y="73"/>
                      </a:lnTo>
                      <a:lnTo>
                        <a:pt x="37" y="75"/>
                      </a:lnTo>
                      <a:lnTo>
                        <a:pt x="37" y="77"/>
                      </a:lnTo>
                      <a:lnTo>
                        <a:pt x="35" y="79"/>
                      </a:lnTo>
                      <a:lnTo>
                        <a:pt x="35" y="81"/>
                      </a:lnTo>
                      <a:lnTo>
                        <a:pt x="35" y="83"/>
                      </a:lnTo>
                      <a:lnTo>
                        <a:pt x="35" y="85"/>
                      </a:lnTo>
                      <a:lnTo>
                        <a:pt x="35" y="87"/>
                      </a:lnTo>
                      <a:lnTo>
                        <a:pt x="35" y="89"/>
                      </a:lnTo>
                      <a:lnTo>
                        <a:pt x="35" y="91"/>
                      </a:lnTo>
                      <a:lnTo>
                        <a:pt x="35" y="93"/>
                      </a:lnTo>
                      <a:lnTo>
                        <a:pt x="35" y="95"/>
                      </a:lnTo>
                      <a:lnTo>
                        <a:pt x="37" y="96"/>
                      </a:lnTo>
                      <a:lnTo>
                        <a:pt x="37" y="98"/>
                      </a:lnTo>
                      <a:lnTo>
                        <a:pt x="39" y="98"/>
                      </a:lnTo>
                      <a:lnTo>
                        <a:pt x="40" y="98"/>
                      </a:lnTo>
                      <a:lnTo>
                        <a:pt x="40" y="100"/>
                      </a:lnTo>
                      <a:lnTo>
                        <a:pt x="42" y="102"/>
                      </a:lnTo>
                      <a:lnTo>
                        <a:pt x="44" y="102"/>
                      </a:lnTo>
                      <a:lnTo>
                        <a:pt x="44" y="104"/>
                      </a:lnTo>
                      <a:lnTo>
                        <a:pt x="46" y="104"/>
                      </a:lnTo>
                      <a:lnTo>
                        <a:pt x="46" y="106"/>
                      </a:lnTo>
                      <a:lnTo>
                        <a:pt x="48" y="106"/>
                      </a:lnTo>
                      <a:lnTo>
                        <a:pt x="50" y="108"/>
                      </a:lnTo>
                      <a:lnTo>
                        <a:pt x="52" y="108"/>
                      </a:lnTo>
                      <a:lnTo>
                        <a:pt x="54" y="110"/>
                      </a:lnTo>
                      <a:lnTo>
                        <a:pt x="56" y="110"/>
                      </a:lnTo>
                      <a:lnTo>
                        <a:pt x="58" y="110"/>
                      </a:lnTo>
                      <a:lnTo>
                        <a:pt x="60" y="110"/>
                      </a:lnTo>
                      <a:lnTo>
                        <a:pt x="62" y="112"/>
                      </a:lnTo>
                      <a:lnTo>
                        <a:pt x="63" y="112"/>
                      </a:lnTo>
                      <a:lnTo>
                        <a:pt x="65" y="112"/>
                      </a:lnTo>
                      <a:lnTo>
                        <a:pt x="67" y="114"/>
                      </a:lnTo>
                      <a:lnTo>
                        <a:pt x="69" y="114"/>
                      </a:lnTo>
                      <a:lnTo>
                        <a:pt x="71" y="114"/>
                      </a:lnTo>
                      <a:lnTo>
                        <a:pt x="73" y="116"/>
                      </a:lnTo>
                      <a:lnTo>
                        <a:pt x="75" y="116"/>
                      </a:lnTo>
                      <a:lnTo>
                        <a:pt x="77" y="116"/>
                      </a:lnTo>
                      <a:lnTo>
                        <a:pt x="79" y="118"/>
                      </a:lnTo>
                      <a:lnTo>
                        <a:pt x="81" y="120"/>
                      </a:lnTo>
                      <a:lnTo>
                        <a:pt x="83" y="120"/>
                      </a:lnTo>
                      <a:lnTo>
                        <a:pt x="83" y="121"/>
                      </a:lnTo>
                      <a:lnTo>
                        <a:pt x="83" y="123"/>
                      </a:lnTo>
                      <a:lnTo>
                        <a:pt x="85" y="123"/>
                      </a:lnTo>
                      <a:lnTo>
                        <a:pt x="85" y="125"/>
                      </a:lnTo>
                      <a:lnTo>
                        <a:pt x="85" y="127"/>
                      </a:lnTo>
                      <a:lnTo>
                        <a:pt x="83" y="129"/>
                      </a:lnTo>
                      <a:lnTo>
                        <a:pt x="83" y="131"/>
                      </a:lnTo>
                      <a:lnTo>
                        <a:pt x="83" y="133"/>
                      </a:lnTo>
                      <a:lnTo>
                        <a:pt x="81" y="135"/>
                      </a:lnTo>
                      <a:lnTo>
                        <a:pt x="81" y="137"/>
                      </a:lnTo>
                      <a:lnTo>
                        <a:pt x="79" y="137"/>
                      </a:lnTo>
                      <a:lnTo>
                        <a:pt x="79" y="139"/>
                      </a:lnTo>
                      <a:lnTo>
                        <a:pt x="77" y="141"/>
                      </a:lnTo>
                      <a:lnTo>
                        <a:pt x="77" y="143"/>
                      </a:lnTo>
                      <a:close/>
                    </a:path>
                  </a:pathLst>
                </a:custGeom>
                <a:solidFill>
                  <a:srgbClr val="C770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41" name="Freeform 95"/>
                <p:cNvSpPr>
                  <a:spLocks noChangeAspect="1"/>
                </p:cNvSpPr>
                <p:nvPr/>
              </p:nvSpPr>
              <p:spPr bwMode="auto">
                <a:xfrm>
                  <a:off x="1154" y="3182"/>
                  <a:ext cx="134" cy="133"/>
                </a:xfrm>
                <a:custGeom>
                  <a:avLst/>
                  <a:gdLst>
                    <a:gd name="T0" fmla="*/ 2 w 177"/>
                    <a:gd name="T1" fmla="*/ 2 h 190"/>
                    <a:gd name="T2" fmla="*/ 2 w 177"/>
                    <a:gd name="T3" fmla="*/ 2 h 190"/>
                    <a:gd name="T4" fmla="*/ 2 w 177"/>
                    <a:gd name="T5" fmla="*/ 2 h 190"/>
                    <a:gd name="T6" fmla="*/ 3 w 177"/>
                    <a:gd name="T7" fmla="*/ 3 h 190"/>
                    <a:gd name="T8" fmla="*/ 3 w 177"/>
                    <a:gd name="T9" fmla="*/ 3 h 190"/>
                    <a:gd name="T10" fmla="*/ 3 w 177"/>
                    <a:gd name="T11" fmla="*/ 3 h 190"/>
                    <a:gd name="T12" fmla="*/ 4 w 177"/>
                    <a:gd name="T13" fmla="*/ 3 h 190"/>
                    <a:gd name="T14" fmla="*/ 4 w 177"/>
                    <a:gd name="T15" fmla="*/ 3 h 190"/>
                    <a:gd name="T16" fmla="*/ 4 w 177"/>
                    <a:gd name="T17" fmla="*/ 3 h 190"/>
                    <a:gd name="T18" fmla="*/ 5 w 177"/>
                    <a:gd name="T19" fmla="*/ 3 h 190"/>
                    <a:gd name="T20" fmla="*/ 5 w 177"/>
                    <a:gd name="T21" fmla="*/ 3 h 190"/>
                    <a:gd name="T22" fmla="*/ 5 w 177"/>
                    <a:gd name="T23" fmla="*/ 3 h 190"/>
                    <a:gd name="T24" fmla="*/ 6 w 177"/>
                    <a:gd name="T25" fmla="*/ 3 h 190"/>
                    <a:gd name="T26" fmla="*/ 6 w 177"/>
                    <a:gd name="T27" fmla="*/ 3 h 190"/>
                    <a:gd name="T28" fmla="*/ 6 w 177"/>
                    <a:gd name="T29" fmla="*/ 3 h 190"/>
                    <a:gd name="T30" fmla="*/ 6 w 177"/>
                    <a:gd name="T31" fmla="*/ 2 h 190"/>
                    <a:gd name="T32" fmla="*/ 6 w 177"/>
                    <a:gd name="T33" fmla="*/ 3 h 190"/>
                    <a:gd name="T34" fmla="*/ 6 w 177"/>
                    <a:gd name="T35" fmla="*/ 3 h 190"/>
                    <a:gd name="T36" fmla="*/ 6 w 177"/>
                    <a:gd name="T37" fmla="*/ 3 h 190"/>
                    <a:gd name="T38" fmla="*/ 5 w 177"/>
                    <a:gd name="T39" fmla="*/ 3 h 190"/>
                    <a:gd name="T40" fmla="*/ 5 w 177"/>
                    <a:gd name="T41" fmla="*/ 3 h 190"/>
                    <a:gd name="T42" fmla="*/ 4 w 177"/>
                    <a:gd name="T43" fmla="*/ 3 h 190"/>
                    <a:gd name="T44" fmla="*/ 3 w 177"/>
                    <a:gd name="T45" fmla="*/ 3 h 190"/>
                    <a:gd name="T46" fmla="*/ 3 w 177"/>
                    <a:gd name="T47" fmla="*/ 3 h 190"/>
                    <a:gd name="T48" fmla="*/ 2 w 177"/>
                    <a:gd name="T49" fmla="*/ 3 h 190"/>
                    <a:gd name="T50" fmla="*/ 2 w 177"/>
                    <a:gd name="T51" fmla="*/ 3 h 190"/>
                    <a:gd name="T52" fmla="*/ 2 w 177"/>
                    <a:gd name="T53" fmla="*/ 3 h 190"/>
                    <a:gd name="T54" fmla="*/ 2 w 177"/>
                    <a:gd name="T55" fmla="*/ 3 h 190"/>
                    <a:gd name="T56" fmla="*/ 2 w 177"/>
                    <a:gd name="T57" fmla="*/ 2 h 190"/>
                    <a:gd name="T58" fmla="*/ 2 w 177"/>
                    <a:gd name="T59" fmla="*/ 2 h 190"/>
                    <a:gd name="T60" fmla="*/ 2 w 177"/>
                    <a:gd name="T61" fmla="*/ 2 h 190"/>
                    <a:gd name="T62" fmla="*/ 2 w 177"/>
                    <a:gd name="T63" fmla="*/ 2 h 190"/>
                    <a:gd name="T64" fmla="*/ 0 w 177"/>
                    <a:gd name="T65" fmla="*/ 1 h 190"/>
                    <a:gd name="T66" fmla="*/ 0 w 177"/>
                    <a:gd name="T67" fmla="*/ 1 h 190"/>
                    <a:gd name="T68" fmla="*/ 0 w 177"/>
                    <a:gd name="T69" fmla="*/ 1 h 190"/>
                    <a:gd name="T70" fmla="*/ 0 w 177"/>
                    <a:gd name="T71" fmla="*/ 1 h 190"/>
                    <a:gd name="T72" fmla="*/ 2 w 177"/>
                    <a:gd name="T73" fmla="*/ 1 h 190"/>
                    <a:gd name="T74" fmla="*/ 2 w 177"/>
                    <a:gd name="T75" fmla="*/ 1 h 190"/>
                    <a:gd name="T76" fmla="*/ 2 w 177"/>
                    <a:gd name="T77" fmla="*/ 1 h 190"/>
                    <a:gd name="T78" fmla="*/ 2 w 177"/>
                    <a:gd name="T79" fmla="*/ 1 h 190"/>
                    <a:gd name="T80" fmla="*/ 2 w 177"/>
                    <a:gd name="T81" fmla="*/ 1 h 190"/>
                    <a:gd name="T82" fmla="*/ 2 w 177"/>
                    <a:gd name="T83" fmla="*/ 1 h 190"/>
                    <a:gd name="T84" fmla="*/ 2 w 177"/>
                    <a:gd name="T85" fmla="*/ 1 h 190"/>
                    <a:gd name="T86" fmla="*/ 2 w 177"/>
                    <a:gd name="T87" fmla="*/ 1 h 190"/>
                    <a:gd name="T88" fmla="*/ 2 w 177"/>
                    <a:gd name="T89" fmla="*/ 1 h 190"/>
                    <a:gd name="T90" fmla="*/ 2 w 177"/>
                    <a:gd name="T91" fmla="*/ 1 h 190"/>
                    <a:gd name="T92" fmla="*/ 2 w 177"/>
                    <a:gd name="T93" fmla="*/ 1 h 190"/>
                    <a:gd name="T94" fmla="*/ 2 w 177"/>
                    <a:gd name="T95" fmla="*/ 1 h 190"/>
                    <a:gd name="T96" fmla="*/ 2 w 177"/>
                    <a:gd name="T97" fmla="*/ 1 h 190"/>
                    <a:gd name="T98" fmla="*/ 2 w 177"/>
                    <a:gd name="T99" fmla="*/ 1 h 190"/>
                    <a:gd name="T100" fmla="*/ 2 w 177"/>
                    <a:gd name="T101" fmla="*/ 1 h 190"/>
                    <a:gd name="T102" fmla="*/ 3 w 177"/>
                    <a:gd name="T103" fmla="*/ 1 h 190"/>
                    <a:gd name="T104" fmla="*/ 3 w 177"/>
                    <a:gd name="T105" fmla="*/ 1 h 190"/>
                    <a:gd name="T106" fmla="*/ 3 w 177"/>
                    <a:gd name="T107" fmla="*/ 2 h 190"/>
                    <a:gd name="T108" fmla="*/ 3 w 177"/>
                    <a:gd name="T109" fmla="*/ 2 h 19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77"/>
                    <a:gd name="T166" fmla="*/ 0 h 190"/>
                    <a:gd name="T167" fmla="*/ 177 w 177"/>
                    <a:gd name="T168" fmla="*/ 190 h 190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77" h="190">
                      <a:moveTo>
                        <a:pt x="67" y="137"/>
                      </a:moveTo>
                      <a:lnTo>
                        <a:pt x="65" y="138"/>
                      </a:lnTo>
                      <a:lnTo>
                        <a:pt x="65" y="140"/>
                      </a:lnTo>
                      <a:lnTo>
                        <a:pt x="63" y="142"/>
                      </a:lnTo>
                      <a:lnTo>
                        <a:pt x="63" y="144"/>
                      </a:lnTo>
                      <a:lnTo>
                        <a:pt x="62" y="146"/>
                      </a:lnTo>
                      <a:lnTo>
                        <a:pt x="62" y="148"/>
                      </a:lnTo>
                      <a:lnTo>
                        <a:pt x="62" y="150"/>
                      </a:lnTo>
                      <a:lnTo>
                        <a:pt x="62" y="152"/>
                      </a:lnTo>
                      <a:lnTo>
                        <a:pt x="62" y="154"/>
                      </a:lnTo>
                      <a:lnTo>
                        <a:pt x="62" y="156"/>
                      </a:lnTo>
                      <a:lnTo>
                        <a:pt x="63" y="156"/>
                      </a:lnTo>
                      <a:lnTo>
                        <a:pt x="63" y="158"/>
                      </a:lnTo>
                      <a:lnTo>
                        <a:pt x="63" y="160"/>
                      </a:lnTo>
                      <a:lnTo>
                        <a:pt x="65" y="160"/>
                      </a:lnTo>
                      <a:lnTo>
                        <a:pt x="65" y="162"/>
                      </a:lnTo>
                      <a:lnTo>
                        <a:pt x="67" y="163"/>
                      </a:lnTo>
                      <a:lnTo>
                        <a:pt x="69" y="163"/>
                      </a:lnTo>
                      <a:lnTo>
                        <a:pt x="69" y="165"/>
                      </a:lnTo>
                      <a:lnTo>
                        <a:pt x="71" y="167"/>
                      </a:lnTo>
                      <a:lnTo>
                        <a:pt x="73" y="167"/>
                      </a:lnTo>
                      <a:lnTo>
                        <a:pt x="73" y="169"/>
                      </a:lnTo>
                      <a:lnTo>
                        <a:pt x="75" y="169"/>
                      </a:lnTo>
                      <a:lnTo>
                        <a:pt x="75" y="171"/>
                      </a:lnTo>
                      <a:lnTo>
                        <a:pt x="77" y="171"/>
                      </a:lnTo>
                      <a:lnTo>
                        <a:pt x="79" y="171"/>
                      </a:lnTo>
                      <a:lnTo>
                        <a:pt x="79" y="173"/>
                      </a:lnTo>
                      <a:lnTo>
                        <a:pt x="81" y="173"/>
                      </a:lnTo>
                      <a:lnTo>
                        <a:pt x="83" y="173"/>
                      </a:lnTo>
                      <a:lnTo>
                        <a:pt x="83" y="175"/>
                      </a:lnTo>
                      <a:lnTo>
                        <a:pt x="85" y="175"/>
                      </a:lnTo>
                      <a:lnTo>
                        <a:pt x="87" y="175"/>
                      </a:lnTo>
                      <a:lnTo>
                        <a:pt x="88" y="177"/>
                      </a:lnTo>
                      <a:lnTo>
                        <a:pt x="90" y="177"/>
                      </a:lnTo>
                      <a:lnTo>
                        <a:pt x="92" y="177"/>
                      </a:lnTo>
                      <a:lnTo>
                        <a:pt x="94" y="177"/>
                      </a:lnTo>
                      <a:lnTo>
                        <a:pt x="96" y="177"/>
                      </a:lnTo>
                      <a:lnTo>
                        <a:pt x="98" y="177"/>
                      </a:lnTo>
                      <a:lnTo>
                        <a:pt x="98" y="179"/>
                      </a:lnTo>
                      <a:lnTo>
                        <a:pt x="100" y="179"/>
                      </a:lnTo>
                      <a:lnTo>
                        <a:pt x="102" y="179"/>
                      </a:lnTo>
                      <a:lnTo>
                        <a:pt x="104" y="179"/>
                      </a:lnTo>
                      <a:lnTo>
                        <a:pt x="106" y="179"/>
                      </a:lnTo>
                      <a:lnTo>
                        <a:pt x="108" y="179"/>
                      </a:lnTo>
                      <a:lnTo>
                        <a:pt x="110" y="179"/>
                      </a:lnTo>
                      <a:lnTo>
                        <a:pt x="111" y="179"/>
                      </a:lnTo>
                      <a:lnTo>
                        <a:pt x="113" y="179"/>
                      </a:lnTo>
                      <a:lnTo>
                        <a:pt x="115" y="179"/>
                      </a:lnTo>
                      <a:lnTo>
                        <a:pt x="117" y="179"/>
                      </a:lnTo>
                      <a:lnTo>
                        <a:pt x="119" y="179"/>
                      </a:lnTo>
                      <a:lnTo>
                        <a:pt x="121" y="179"/>
                      </a:lnTo>
                      <a:lnTo>
                        <a:pt x="123" y="179"/>
                      </a:lnTo>
                      <a:lnTo>
                        <a:pt x="125" y="179"/>
                      </a:lnTo>
                      <a:lnTo>
                        <a:pt x="127" y="179"/>
                      </a:lnTo>
                      <a:lnTo>
                        <a:pt x="129" y="179"/>
                      </a:lnTo>
                      <a:lnTo>
                        <a:pt x="131" y="177"/>
                      </a:lnTo>
                      <a:lnTo>
                        <a:pt x="133" y="177"/>
                      </a:lnTo>
                      <a:lnTo>
                        <a:pt x="134" y="177"/>
                      </a:lnTo>
                      <a:lnTo>
                        <a:pt x="138" y="177"/>
                      </a:lnTo>
                      <a:lnTo>
                        <a:pt x="140" y="177"/>
                      </a:lnTo>
                      <a:lnTo>
                        <a:pt x="142" y="175"/>
                      </a:lnTo>
                      <a:lnTo>
                        <a:pt x="144" y="175"/>
                      </a:lnTo>
                      <a:lnTo>
                        <a:pt x="148" y="175"/>
                      </a:lnTo>
                      <a:lnTo>
                        <a:pt x="150" y="175"/>
                      </a:lnTo>
                      <a:lnTo>
                        <a:pt x="152" y="173"/>
                      </a:lnTo>
                      <a:lnTo>
                        <a:pt x="154" y="173"/>
                      </a:lnTo>
                      <a:lnTo>
                        <a:pt x="158" y="173"/>
                      </a:lnTo>
                      <a:lnTo>
                        <a:pt x="159" y="171"/>
                      </a:lnTo>
                      <a:lnTo>
                        <a:pt x="161" y="171"/>
                      </a:lnTo>
                      <a:lnTo>
                        <a:pt x="163" y="171"/>
                      </a:lnTo>
                      <a:lnTo>
                        <a:pt x="165" y="169"/>
                      </a:lnTo>
                      <a:lnTo>
                        <a:pt x="167" y="169"/>
                      </a:lnTo>
                      <a:lnTo>
                        <a:pt x="169" y="167"/>
                      </a:lnTo>
                      <a:lnTo>
                        <a:pt x="171" y="167"/>
                      </a:lnTo>
                      <a:lnTo>
                        <a:pt x="173" y="167"/>
                      </a:lnTo>
                      <a:lnTo>
                        <a:pt x="173" y="165"/>
                      </a:lnTo>
                      <a:lnTo>
                        <a:pt x="175" y="165"/>
                      </a:lnTo>
                      <a:lnTo>
                        <a:pt x="177" y="163"/>
                      </a:lnTo>
                      <a:lnTo>
                        <a:pt x="177" y="162"/>
                      </a:lnTo>
                      <a:lnTo>
                        <a:pt x="177" y="163"/>
                      </a:lnTo>
                      <a:lnTo>
                        <a:pt x="177" y="165"/>
                      </a:lnTo>
                      <a:lnTo>
                        <a:pt x="175" y="165"/>
                      </a:lnTo>
                      <a:lnTo>
                        <a:pt x="175" y="167"/>
                      </a:lnTo>
                      <a:lnTo>
                        <a:pt x="173" y="169"/>
                      </a:lnTo>
                      <a:lnTo>
                        <a:pt x="171" y="169"/>
                      </a:lnTo>
                      <a:lnTo>
                        <a:pt x="171" y="171"/>
                      </a:lnTo>
                      <a:lnTo>
                        <a:pt x="169" y="171"/>
                      </a:lnTo>
                      <a:lnTo>
                        <a:pt x="167" y="173"/>
                      </a:lnTo>
                      <a:lnTo>
                        <a:pt x="165" y="173"/>
                      </a:lnTo>
                      <a:lnTo>
                        <a:pt x="163" y="175"/>
                      </a:lnTo>
                      <a:lnTo>
                        <a:pt x="161" y="175"/>
                      </a:lnTo>
                      <a:lnTo>
                        <a:pt x="161" y="177"/>
                      </a:lnTo>
                      <a:lnTo>
                        <a:pt x="159" y="177"/>
                      </a:lnTo>
                      <a:lnTo>
                        <a:pt x="158" y="177"/>
                      </a:lnTo>
                      <a:lnTo>
                        <a:pt x="156" y="179"/>
                      </a:lnTo>
                      <a:lnTo>
                        <a:pt x="152" y="179"/>
                      </a:lnTo>
                      <a:lnTo>
                        <a:pt x="150" y="179"/>
                      </a:lnTo>
                      <a:lnTo>
                        <a:pt x="146" y="181"/>
                      </a:lnTo>
                      <a:lnTo>
                        <a:pt x="142" y="183"/>
                      </a:lnTo>
                      <a:lnTo>
                        <a:pt x="138" y="183"/>
                      </a:lnTo>
                      <a:lnTo>
                        <a:pt x="133" y="185"/>
                      </a:lnTo>
                      <a:lnTo>
                        <a:pt x="129" y="185"/>
                      </a:lnTo>
                      <a:lnTo>
                        <a:pt x="125" y="186"/>
                      </a:lnTo>
                      <a:lnTo>
                        <a:pt x="121" y="186"/>
                      </a:lnTo>
                      <a:lnTo>
                        <a:pt x="117" y="186"/>
                      </a:lnTo>
                      <a:lnTo>
                        <a:pt x="113" y="188"/>
                      </a:lnTo>
                      <a:lnTo>
                        <a:pt x="111" y="188"/>
                      </a:lnTo>
                      <a:lnTo>
                        <a:pt x="108" y="188"/>
                      </a:lnTo>
                      <a:lnTo>
                        <a:pt x="104" y="188"/>
                      </a:lnTo>
                      <a:lnTo>
                        <a:pt x="100" y="190"/>
                      </a:lnTo>
                      <a:lnTo>
                        <a:pt x="96" y="190"/>
                      </a:lnTo>
                      <a:lnTo>
                        <a:pt x="94" y="190"/>
                      </a:lnTo>
                      <a:lnTo>
                        <a:pt x="90" y="190"/>
                      </a:lnTo>
                      <a:lnTo>
                        <a:pt x="87" y="190"/>
                      </a:lnTo>
                      <a:lnTo>
                        <a:pt x="85" y="190"/>
                      </a:lnTo>
                      <a:lnTo>
                        <a:pt x="81" y="188"/>
                      </a:lnTo>
                      <a:lnTo>
                        <a:pt x="79" y="188"/>
                      </a:lnTo>
                      <a:lnTo>
                        <a:pt x="75" y="188"/>
                      </a:lnTo>
                      <a:lnTo>
                        <a:pt x="73" y="188"/>
                      </a:lnTo>
                      <a:lnTo>
                        <a:pt x="69" y="188"/>
                      </a:lnTo>
                      <a:lnTo>
                        <a:pt x="67" y="186"/>
                      </a:lnTo>
                      <a:lnTo>
                        <a:pt x="63" y="186"/>
                      </a:lnTo>
                      <a:lnTo>
                        <a:pt x="62" y="185"/>
                      </a:lnTo>
                      <a:lnTo>
                        <a:pt x="58" y="185"/>
                      </a:lnTo>
                      <a:lnTo>
                        <a:pt x="56" y="183"/>
                      </a:lnTo>
                      <a:lnTo>
                        <a:pt x="54" y="183"/>
                      </a:lnTo>
                      <a:lnTo>
                        <a:pt x="50" y="181"/>
                      </a:lnTo>
                      <a:lnTo>
                        <a:pt x="48" y="179"/>
                      </a:lnTo>
                      <a:lnTo>
                        <a:pt x="44" y="179"/>
                      </a:lnTo>
                      <a:lnTo>
                        <a:pt x="42" y="177"/>
                      </a:lnTo>
                      <a:lnTo>
                        <a:pt x="40" y="175"/>
                      </a:lnTo>
                      <a:lnTo>
                        <a:pt x="37" y="173"/>
                      </a:lnTo>
                      <a:lnTo>
                        <a:pt x="35" y="173"/>
                      </a:lnTo>
                      <a:lnTo>
                        <a:pt x="33" y="171"/>
                      </a:lnTo>
                      <a:lnTo>
                        <a:pt x="31" y="169"/>
                      </a:lnTo>
                      <a:lnTo>
                        <a:pt x="29" y="169"/>
                      </a:lnTo>
                      <a:lnTo>
                        <a:pt x="27" y="167"/>
                      </a:lnTo>
                      <a:lnTo>
                        <a:pt x="25" y="167"/>
                      </a:lnTo>
                      <a:lnTo>
                        <a:pt x="25" y="165"/>
                      </a:lnTo>
                      <a:lnTo>
                        <a:pt x="23" y="165"/>
                      </a:lnTo>
                      <a:lnTo>
                        <a:pt x="21" y="163"/>
                      </a:lnTo>
                      <a:lnTo>
                        <a:pt x="19" y="163"/>
                      </a:lnTo>
                      <a:lnTo>
                        <a:pt x="17" y="162"/>
                      </a:lnTo>
                      <a:lnTo>
                        <a:pt x="16" y="162"/>
                      </a:lnTo>
                      <a:lnTo>
                        <a:pt x="14" y="160"/>
                      </a:lnTo>
                      <a:lnTo>
                        <a:pt x="12" y="160"/>
                      </a:lnTo>
                      <a:lnTo>
                        <a:pt x="12" y="158"/>
                      </a:lnTo>
                      <a:lnTo>
                        <a:pt x="10" y="158"/>
                      </a:lnTo>
                      <a:lnTo>
                        <a:pt x="8" y="156"/>
                      </a:lnTo>
                      <a:lnTo>
                        <a:pt x="6" y="156"/>
                      </a:lnTo>
                      <a:lnTo>
                        <a:pt x="6" y="154"/>
                      </a:lnTo>
                      <a:lnTo>
                        <a:pt x="4" y="154"/>
                      </a:lnTo>
                      <a:lnTo>
                        <a:pt x="4" y="152"/>
                      </a:lnTo>
                      <a:lnTo>
                        <a:pt x="4" y="148"/>
                      </a:lnTo>
                      <a:lnTo>
                        <a:pt x="2" y="146"/>
                      </a:lnTo>
                      <a:lnTo>
                        <a:pt x="2" y="142"/>
                      </a:lnTo>
                      <a:lnTo>
                        <a:pt x="2" y="138"/>
                      </a:lnTo>
                      <a:lnTo>
                        <a:pt x="2" y="133"/>
                      </a:lnTo>
                      <a:lnTo>
                        <a:pt x="2" y="127"/>
                      </a:lnTo>
                      <a:lnTo>
                        <a:pt x="2" y="121"/>
                      </a:lnTo>
                      <a:lnTo>
                        <a:pt x="2" y="115"/>
                      </a:lnTo>
                      <a:lnTo>
                        <a:pt x="0" y="110"/>
                      </a:lnTo>
                      <a:lnTo>
                        <a:pt x="0" y="102"/>
                      </a:lnTo>
                      <a:lnTo>
                        <a:pt x="0" y="96"/>
                      </a:lnTo>
                      <a:lnTo>
                        <a:pt x="0" y="89"/>
                      </a:lnTo>
                      <a:lnTo>
                        <a:pt x="0" y="81"/>
                      </a:lnTo>
                      <a:lnTo>
                        <a:pt x="0" y="75"/>
                      </a:lnTo>
                      <a:lnTo>
                        <a:pt x="0" y="67"/>
                      </a:lnTo>
                      <a:lnTo>
                        <a:pt x="0" y="60"/>
                      </a:lnTo>
                      <a:lnTo>
                        <a:pt x="0" y="54"/>
                      </a:lnTo>
                      <a:lnTo>
                        <a:pt x="0" y="46"/>
                      </a:lnTo>
                      <a:lnTo>
                        <a:pt x="0" y="41"/>
                      </a:lnTo>
                      <a:lnTo>
                        <a:pt x="0" y="35"/>
                      </a:lnTo>
                      <a:lnTo>
                        <a:pt x="0" y="29"/>
                      </a:lnTo>
                      <a:lnTo>
                        <a:pt x="0" y="23"/>
                      </a:lnTo>
                      <a:lnTo>
                        <a:pt x="0" y="18"/>
                      </a:ln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" y="6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12"/>
                      </a:lnTo>
                      <a:lnTo>
                        <a:pt x="10" y="14"/>
                      </a:lnTo>
                      <a:lnTo>
                        <a:pt x="12" y="14"/>
                      </a:lnTo>
                      <a:lnTo>
                        <a:pt x="12" y="16"/>
                      </a:lnTo>
                      <a:lnTo>
                        <a:pt x="12" y="18"/>
                      </a:lnTo>
                      <a:lnTo>
                        <a:pt x="14" y="18"/>
                      </a:lnTo>
                      <a:lnTo>
                        <a:pt x="14" y="19"/>
                      </a:lnTo>
                      <a:lnTo>
                        <a:pt x="14" y="21"/>
                      </a:lnTo>
                      <a:lnTo>
                        <a:pt x="16" y="23"/>
                      </a:lnTo>
                      <a:lnTo>
                        <a:pt x="16" y="25"/>
                      </a:lnTo>
                      <a:lnTo>
                        <a:pt x="16" y="27"/>
                      </a:lnTo>
                      <a:lnTo>
                        <a:pt x="17" y="27"/>
                      </a:lnTo>
                      <a:lnTo>
                        <a:pt x="17" y="29"/>
                      </a:lnTo>
                      <a:lnTo>
                        <a:pt x="19" y="31"/>
                      </a:lnTo>
                      <a:lnTo>
                        <a:pt x="19" y="33"/>
                      </a:lnTo>
                      <a:lnTo>
                        <a:pt x="19" y="35"/>
                      </a:lnTo>
                      <a:lnTo>
                        <a:pt x="21" y="35"/>
                      </a:lnTo>
                      <a:lnTo>
                        <a:pt x="21" y="37"/>
                      </a:lnTo>
                      <a:lnTo>
                        <a:pt x="23" y="39"/>
                      </a:lnTo>
                      <a:lnTo>
                        <a:pt x="25" y="41"/>
                      </a:lnTo>
                      <a:lnTo>
                        <a:pt x="27" y="42"/>
                      </a:lnTo>
                      <a:lnTo>
                        <a:pt x="29" y="42"/>
                      </a:lnTo>
                      <a:lnTo>
                        <a:pt x="29" y="44"/>
                      </a:lnTo>
                      <a:lnTo>
                        <a:pt x="31" y="44"/>
                      </a:lnTo>
                      <a:lnTo>
                        <a:pt x="31" y="46"/>
                      </a:lnTo>
                      <a:lnTo>
                        <a:pt x="33" y="46"/>
                      </a:lnTo>
                      <a:lnTo>
                        <a:pt x="33" y="48"/>
                      </a:lnTo>
                      <a:lnTo>
                        <a:pt x="35" y="48"/>
                      </a:lnTo>
                      <a:lnTo>
                        <a:pt x="35" y="50"/>
                      </a:lnTo>
                      <a:lnTo>
                        <a:pt x="35" y="52"/>
                      </a:lnTo>
                      <a:lnTo>
                        <a:pt x="35" y="54"/>
                      </a:lnTo>
                      <a:lnTo>
                        <a:pt x="37" y="54"/>
                      </a:lnTo>
                      <a:lnTo>
                        <a:pt x="37" y="56"/>
                      </a:lnTo>
                      <a:lnTo>
                        <a:pt x="37" y="58"/>
                      </a:lnTo>
                      <a:lnTo>
                        <a:pt x="35" y="60"/>
                      </a:lnTo>
                      <a:lnTo>
                        <a:pt x="35" y="62"/>
                      </a:lnTo>
                      <a:lnTo>
                        <a:pt x="35" y="64"/>
                      </a:lnTo>
                      <a:lnTo>
                        <a:pt x="35" y="66"/>
                      </a:lnTo>
                      <a:lnTo>
                        <a:pt x="35" y="67"/>
                      </a:lnTo>
                      <a:lnTo>
                        <a:pt x="35" y="69"/>
                      </a:lnTo>
                      <a:lnTo>
                        <a:pt x="33" y="69"/>
                      </a:lnTo>
                      <a:lnTo>
                        <a:pt x="33" y="71"/>
                      </a:lnTo>
                      <a:lnTo>
                        <a:pt x="33" y="73"/>
                      </a:lnTo>
                      <a:lnTo>
                        <a:pt x="33" y="75"/>
                      </a:lnTo>
                      <a:lnTo>
                        <a:pt x="31" y="77"/>
                      </a:lnTo>
                      <a:lnTo>
                        <a:pt x="31" y="79"/>
                      </a:lnTo>
                      <a:lnTo>
                        <a:pt x="31" y="81"/>
                      </a:lnTo>
                      <a:lnTo>
                        <a:pt x="31" y="83"/>
                      </a:lnTo>
                      <a:lnTo>
                        <a:pt x="31" y="85"/>
                      </a:lnTo>
                      <a:lnTo>
                        <a:pt x="31" y="87"/>
                      </a:lnTo>
                      <a:lnTo>
                        <a:pt x="31" y="89"/>
                      </a:lnTo>
                      <a:lnTo>
                        <a:pt x="33" y="90"/>
                      </a:lnTo>
                      <a:lnTo>
                        <a:pt x="35" y="90"/>
                      </a:lnTo>
                      <a:lnTo>
                        <a:pt x="35" y="92"/>
                      </a:lnTo>
                      <a:lnTo>
                        <a:pt x="37" y="92"/>
                      </a:lnTo>
                      <a:lnTo>
                        <a:pt x="37" y="94"/>
                      </a:lnTo>
                      <a:lnTo>
                        <a:pt x="39" y="96"/>
                      </a:lnTo>
                      <a:lnTo>
                        <a:pt x="40" y="98"/>
                      </a:lnTo>
                      <a:lnTo>
                        <a:pt x="42" y="100"/>
                      </a:lnTo>
                      <a:lnTo>
                        <a:pt x="44" y="100"/>
                      </a:lnTo>
                      <a:lnTo>
                        <a:pt x="44" y="102"/>
                      </a:lnTo>
                      <a:lnTo>
                        <a:pt x="46" y="102"/>
                      </a:lnTo>
                      <a:lnTo>
                        <a:pt x="48" y="102"/>
                      </a:lnTo>
                      <a:lnTo>
                        <a:pt x="48" y="104"/>
                      </a:lnTo>
                      <a:lnTo>
                        <a:pt x="50" y="104"/>
                      </a:lnTo>
                      <a:lnTo>
                        <a:pt x="52" y="104"/>
                      </a:lnTo>
                      <a:lnTo>
                        <a:pt x="54" y="104"/>
                      </a:lnTo>
                      <a:lnTo>
                        <a:pt x="56" y="104"/>
                      </a:lnTo>
                      <a:lnTo>
                        <a:pt x="58" y="106"/>
                      </a:lnTo>
                      <a:lnTo>
                        <a:pt x="60" y="106"/>
                      </a:lnTo>
                      <a:lnTo>
                        <a:pt x="62" y="106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7" y="108"/>
                      </a:lnTo>
                      <a:lnTo>
                        <a:pt x="69" y="110"/>
                      </a:lnTo>
                      <a:lnTo>
                        <a:pt x="71" y="110"/>
                      </a:lnTo>
                      <a:lnTo>
                        <a:pt x="71" y="112"/>
                      </a:lnTo>
                      <a:lnTo>
                        <a:pt x="73" y="112"/>
                      </a:lnTo>
                      <a:lnTo>
                        <a:pt x="73" y="114"/>
                      </a:lnTo>
                      <a:lnTo>
                        <a:pt x="75" y="114"/>
                      </a:lnTo>
                      <a:lnTo>
                        <a:pt x="75" y="115"/>
                      </a:lnTo>
                      <a:lnTo>
                        <a:pt x="75" y="117"/>
                      </a:lnTo>
                      <a:lnTo>
                        <a:pt x="77" y="117"/>
                      </a:lnTo>
                      <a:lnTo>
                        <a:pt x="77" y="119"/>
                      </a:lnTo>
                      <a:lnTo>
                        <a:pt x="77" y="121"/>
                      </a:lnTo>
                      <a:lnTo>
                        <a:pt x="75" y="121"/>
                      </a:lnTo>
                      <a:lnTo>
                        <a:pt x="75" y="123"/>
                      </a:lnTo>
                      <a:lnTo>
                        <a:pt x="75" y="125"/>
                      </a:lnTo>
                      <a:lnTo>
                        <a:pt x="75" y="127"/>
                      </a:lnTo>
                      <a:lnTo>
                        <a:pt x="73" y="129"/>
                      </a:lnTo>
                      <a:lnTo>
                        <a:pt x="71" y="131"/>
                      </a:lnTo>
                      <a:lnTo>
                        <a:pt x="71" y="133"/>
                      </a:lnTo>
                      <a:lnTo>
                        <a:pt x="69" y="135"/>
                      </a:lnTo>
                      <a:lnTo>
                        <a:pt x="67" y="137"/>
                      </a:lnTo>
                      <a:close/>
                    </a:path>
                  </a:pathLst>
                </a:custGeom>
                <a:solidFill>
                  <a:srgbClr val="C46D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42" name="Freeform 96"/>
                <p:cNvSpPr>
                  <a:spLocks noChangeAspect="1"/>
                </p:cNvSpPr>
                <p:nvPr/>
              </p:nvSpPr>
              <p:spPr bwMode="auto">
                <a:xfrm>
                  <a:off x="1154" y="3185"/>
                  <a:ext cx="133" cy="130"/>
                </a:xfrm>
                <a:custGeom>
                  <a:avLst/>
                  <a:gdLst>
                    <a:gd name="T0" fmla="*/ 2 w 175"/>
                    <a:gd name="T1" fmla="*/ 2 h 186"/>
                    <a:gd name="T2" fmla="*/ 2 w 175"/>
                    <a:gd name="T3" fmla="*/ 2 h 186"/>
                    <a:gd name="T4" fmla="*/ 2 w 175"/>
                    <a:gd name="T5" fmla="*/ 2 h 186"/>
                    <a:gd name="T6" fmla="*/ 2 w 175"/>
                    <a:gd name="T7" fmla="*/ 2 h 186"/>
                    <a:gd name="T8" fmla="*/ 3 w 175"/>
                    <a:gd name="T9" fmla="*/ 2 h 186"/>
                    <a:gd name="T10" fmla="*/ 3 w 175"/>
                    <a:gd name="T11" fmla="*/ 2 h 186"/>
                    <a:gd name="T12" fmla="*/ 3 w 175"/>
                    <a:gd name="T13" fmla="*/ 2 h 186"/>
                    <a:gd name="T14" fmla="*/ 4 w 175"/>
                    <a:gd name="T15" fmla="*/ 2 h 186"/>
                    <a:gd name="T16" fmla="*/ 4 w 175"/>
                    <a:gd name="T17" fmla="*/ 2 h 186"/>
                    <a:gd name="T18" fmla="*/ 4 w 175"/>
                    <a:gd name="T19" fmla="*/ 2 h 186"/>
                    <a:gd name="T20" fmla="*/ 5 w 175"/>
                    <a:gd name="T21" fmla="*/ 2 h 186"/>
                    <a:gd name="T22" fmla="*/ 5 w 175"/>
                    <a:gd name="T23" fmla="*/ 2 h 186"/>
                    <a:gd name="T24" fmla="*/ 5 w 175"/>
                    <a:gd name="T25" fmla="*/ 2 h 186"/>
                    <a:gd name="T26" fmla="*/ 6 w 175"/>
                    <a:gd name="T27" fmla="*/ 2 h 186"/>
                    <a:gd name="T28" fmla="*/ 6 w 175"/>
                    <a:gd name="T29" fmla="*/ 2 h 186"/>
                    <a:gd name="T30" fmla="*/ 6 w 175"/>
                    <a:gd name="T31" fmla="*/ 2 h 186"/>
                    <a:gd name="T32" fmla="*/ 6 w 175"/>
                    <a:gd name="T33" fmla="*/ 2 h 186"/>
                    <a:gd name="T34" fmla="*/ 6 w 175"/>
                    <a:gd name="T35" fmla="*/ 2 h 186"/>
                    <a:gd name="T36" fmla="*/ 6 w 175"/>
                    <a:gd name="T37" fmla="*/ 2 h 186"/>
                    <a:gd name="T38" fmla="*/ 6 w 175"/>
                    <a:gd name="T39" fmla="*/ 2 h 186"/>
                    <a:gd name="T40" fmla="*/ 5 w 175"/>
                    <a:gd name="T41" fmla="*/ 2 h 186"/>
                    <a:gd name="T42" fmla="*/ 4 w 175"/>
                    <a:gd name="T43" fmla="*/ 2 h 186"/>
                    <a:gd name="T44" fmla="*/ 4 w 175"/>
                    <a:gd name="T45" fmla="*/ 2 h 186"/>
                    <a:gd name="T46" fmla="*/ 3 w 175"/>
                    <a:gd name="T47" fmla="*/ 2 h 186"/>
                    <a:gd name="T48" fmla="*/ 3 w 175"/>
                    <a:gd name="T49" fmla="*/ 2 h 186"/>
                    <a:gd name="T50" fmla="*/ 2 w 175"/>
                    <a:gd name="T51" fmla="*/ 2 h 186"/>
                    <a:gd name="T52" fmla="*/ 2 w 175"/>
                    <a:gd name="T53" fmla="*/ 2 h 186"/>
                    <a:gd name="T54" fmla="*/ 2 w 175"/>
                    <a:gd name="T55" fmla="*/ 2 h 186"/>
                    <a:gd name="T56" fmla="*/ 2 w 175"/>
                    <a:gd name="T57" fmla="*/ 2 h 186"/>
                    <a:gd name="T58" fmla="*/ 2 w 175"/>
                    <a:gd name="T59" fmla="*/ 2 h 186"/>
                    <a:gd name="T60" fmla="*/ 2 w 175"/>
                    <a:gd name="T61" fmla="*/ 2 h 186"/>
                    <a:gd name="T62" fmla="*/ 2 w 175"/>
                    <a:gd name="T63" fmla="*/ 2 h 186"/>
                    <a:gd name="T64" fmla="*/ 0 w 175"/>
                    <a:gd name="T65" fmla="*/ 1 h 186"/>
                    <a:gd name="T66" fmla="*/ 0 w 175"/>
                    <a:gd name="T67" fmla="*/ 1 h 186"/>
                    <a:gd name="T68" fmla="*/ 0 w 175"/>
                    <a:gd name="T69" fmla="*/ 1 h 186"/>
                    <a:gd name="T70" fmla="*/ 0 w 175"/>
                    <a:gd name="T71" fmla="*/ 1 h 186"/>
                    <a:gd name="T72" fmla="*/ 0 w 175"/>
                    <a:gd name="T73" fmla="*/ 1 h 186"/>
                    <a:gd name="T74" fmla="*/ 2 w 175"/>
                    <a:gd name="T75" fmla="*/ 1 h 186"/>
                    <a:gd name="T76" fmla="*/ 2 w 175"/>
                    <a:gd name="T77" fmla="*/ 1 h 186"/>
                    <a:gd name="T78" fmla="*/ 2 w 175"/>
                    <a:gd name="T79" fmla="*/ 1 h 186"/>
                    <a:gd name="T80" fmla="*/ 2 w 175"/>
                    <a:gd name="T81" fmla="*/ 1 h 186"/>
                    <a:gd name="T82" fmla="*/ 2 w 175"/>
                    <a:gd name="T83" fmla="*/ 1 h 186"/>
                    <a:gd name="T84" fmla="*/ 2 w 175"/>
                    <a:gd name="T85" fmla="*/ 1 h 186"/>
                    <a:gd name="T86" fmla="*/ 2 w 175"/>
                    <a:gd name="T87" fmla="*/ 1 h 186"/>
                    <a:gd name="T88" fmla="*/ 2 w 175"/>
                    <a:gd name="T89" fmla="*/ 1 h 186"/>
                    <a:gd name="T90" fmla="*/ 2 w 175"/>
                    <a:gd name="T91" fmla="*/ 1 h 186"/>
                    <a:gd name="T92" fmla="*/ 2 w 175"/>
                    <a:gd name="T93" fmla="*/ 1 h 186"/>
                    <a:gd name="T94" fmla="*/ 2 w 175"/>
                    <a:gd name="T95" fmla="*/ 1 h 186"/>
                    <a:gd name="T96" fmla="*/ 2 w 175"/>
                    <a:gd name="T97" fmla="*/ 1 h 186"/>
                    <a:gd name="T98" fmla="*/ 2 w 175"/>
                    <a:gd name="T99" fmla="*/ 1 h 186"/>
                    <a:gd name="T100" fmla="*/ 2 w 175"/>
                    <a:gd name="T101" fmla="*/ 1 h 186"/>
                    <a:gd name="T102" fmla="*/ 2 w 175"/>
                    <a:gd name="T103" fmla="*/ 1 h 186"/>
                    <a:gd name="T104" fmla="*/ 2 w 175"/>
                    <a:gd name="T105" fmla="*/ 1 h 186"/>
                    <a:gd name="T106" fmla="*/ 3 w 175"/>
                    <a:gd name="T107" fmla="*/ 1 h 186"/>
                    <a:gd name="T108" fmla="*/ 3 w 175"/>
                    <a:gd name="T109" fmla="*/ 1 h 186"/>
                    <a:gd name="T110" fmla="*/ 2 w 175"/>
                    <a:gd name="T111" fmla="*/ 1 h 186"/>
                    <a:gd name="T112" fmla="*/ 2 w 175"/>
                    <a:gd name="T113" fmla="*/ 1 h 18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75"/>
                    <a:gd name="T172" fmla="*/ 0 h 186"/>
                    <a:gd name="T173" fmla="*/ 175 w 175"/>
                    <a:gd name="T174" fmla="*/ 186 h 18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75" h="186">
                      <a:moveTo>
                        <a:pt x="60" y="134"/>
                      </a:moveTo>
                      <a:lnTo>
                        <a:pt x="58" y="136"/>
                      </a:lnTo>
                      <a:lnTo>
                        <a:pt x="56" y="136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4" y="142"/>
                      </a:lnTo>
                      <a:lnTo>
                        <a:pt x="54" y="144"/>
                      </a:lnTo>
                      <a:lnTo>
                        <a:pt x="54" y="146"/>
                      </a:lnTo>
                      <a:lnTo>
                        <a:pt x="54" y="148"/>
                      </a:lnTo>
                      <a:lnTo>
                        <a:pt x="54" y="150"/>
                      </a:lnTo>
                      <a:lnTo>
                        <a:pt x="54" y="152"/>
                      </a:lnTo>
                      <a:lnTo>
                        <a:pt x="56" y="154"/>
                      </a:lnTo>
                      <a:lnTo>
                        <a:pt x="56" y="156"/>
                      </a:lnTo>
                      <a:lnTo>
                        <a:pt x="58" y="156"/>
                      </a:lnTo>
                      <a:lnTo>
                        <a:pt x="58" y="158"/>
                      </a:lnTo>
                      <a:lnTo>
                        <a:pt x="60" y="158"/>
                      </a:lnTo>
                      <a:lnTo>
                        <a:pt x="60" y="159"/>
                      </a:lnTo>
                      <a:lnTo>
                        <a:pt x="62" y="159"/>
                      </a:lnTo>
                      <a:lnTo>
                        <a:pt x="62" y="161"/>
                      </a:lnTo>
                      <a:lnTo>
                        <a:pt x="63" y="161"/>
                      </a:lnTo>
                      <a:lnTo>
                        <a:pt x="63" y="163"/>
                      </a:lnTo>
                      <a:lnTo>
                        <a:pt x="65" y="163"/>
                      </a:lnTo>
                      <a:lnTo>
                        <a:pt x="65" y="165"/>
                      </a:lnTo>
                      <a:lnTo>
                        <a:pt x="67" y="165"/>
                      </a:lnTo>
                      <a:lnTo>
                        <a:pt x="69" y="165"/>
                      </a:lnTo>
                      <a:lnTo>
                        <a:pt x="69" y="167"/>
                      </a:lnTo>
                      <a:lnTo>
                        <a:pt x="71" y="167"/>
                      </a:lnTo>
                      <a:lnTo>
                        <a:pt x="73" y="169"/>
                      </a:lnTo>
                      <a:lnTo>
                        <a:pt x="75" y="169"/>
                      </a:lnTo>
                      <a:lnTo>
                        <a:pt x="75" y="171"/>
                      </a:lnTo>
                      <a:lnTo>
                        <a:pt x="77" y="171"/>
                      </a:lnTo>
                      <a:lnTo>
                        <a:pt x="79" y="171"/>
                      </a:lnTo>
                      <a:lnTo>
                        <a:pt x="79" y="173"/>
                      </a:lnTo>
                      <a:lnTo>
                        <a:pt x="81" y="173"/>
                      </a:lnTo>
                      <a:lnTo>
                        <a:pt x="83" y="173"/>
                      </a:lnTo>
                      <a:lnTo>
                        <a:pt x="85" y="173"/>
                      </a:lnTo>
                      <a:lnTo>
                        <a:pt x="87" y="173"/>
                      </a:lnTo>
                      <a:lnTo>
                        <a:pt x="87" y="175"/>
                      </a:lnTo>
                      <a:lnTo>
                        <a:pt x="88" y="175"/>
                      </a:lnTo>
                      <a:lnTo>
                        <a:pt x="90" y="175"/>
                      </a:lnTo>
                      <a:lnTo>
                        <a:pt x="92" y="175"/>
                      </a:lnTo>
                      <a:lnTo>
                        <a:pt x="94" y="175"/>
                      </a:lnTo>
                      <a:lnTo>
                        <a:pt x="96" y="175"/>
                      </a:lnTo>
                      <a:lnTo>
                        <a:pt x="98" y="175"/>
                      </a:lnTo>
                      <a:lnTo>
                        <a:pt x="100" y="175"/>
                      </a:lnTo>
                      <a:lnTo>
                        <a:pt x="102" y="175"/>
                      </a:lnTo>
                      <a:lnTo>
                        <a:pt x="102" y="177"/>
                      </a:lnTo>
                      <a:lnTo>
                        <a:pt x="104" y="177"/>
                      </a:lnTo>
                      <a:lnTo>
                        <a:pt x="106" y="177"/>
                      </a:lnTo>
                      <a:lnTo>
                        <a:pt x="108" y="177"/>
                      </a:lnTo>
                      <a:lnTo>
                        <a:pt x="110" y="177"/>
                      </a:lnTo>
                      <a:lnTo>
                        <a:pt x="111" y="177"/>
                      </a:lnTo>
                      <a:lnTo>
                        <a:pt x="113" y="177"/>
                      </a:lnTo>
                      <a:lnTo>
                        <a:pt x="115" y="177"/>
                      </a:lnTo>
                      <a:lnTo>
                        <a:pt x="117" y="177"/>
                      </a:lnTo>
                      <a:lnTo>
                        <a:pt x="119" y="177"/>
                      </a:lnTo>
                      <a:lnTo>
                        <a:pt x="121" y="175"/>
                      </a:lnTo>
                      <a:lnTo>
                        <a:pt x="123" y="175"/>
                      </a:lnTo>
                      <a:lnTo>
                        <a:pt x="125" y="175"/>
                      </a:lnTo>
                      <a:lnTo>
                        <a:pt x="127" y="175"/>
                      </a:lnTo>
                      <a:lnTo>
                        <a:pt x="129" y="175"/>
                      </a:lnTo>
                      <a:lnTo>
                        <a:pt x="131" y="175"/>
                      </a:lnTo>
                      <a:lnTo>
                        <a:pt x="133" y="175"/>
                      </a:lnTo>
                      <a:lnTo>
                        <a:pt x="136" y="173"/>
                      </a:lnTo>
                      <a:lnTo>
                        <a:pt x="138" y="173"/>
                      </a:lnTo>
                      <a:lnTo>
                        <a:pt x="140" y="173"/>
                      </a:lnTo>
                      <a:lnTo>
                        <a:pt x="142" y="173"/>
                      </a:lnTo>
                      <a:lnTo>
                        <a:pt x="144" y="173"/>
                      </a:lnTo>
                      <a:lnTo>
                        <a:pt x="148" y="171"/>
                      </a:lnTo>
                      <a:lnTo>
                        <a:pt x="150" y="171"/>
                      </a:lnTo>
                      <a:lnTo>
                        <a:pt x="152" y="171"/>
                      </a:lnTo>
                      <a:lnTo>
                        <a:pt x="154" y="169"/>
                      </a:lnTo>
                      <a:lnTo>
                        <a:pt x="156" y="169"/>
                      </a:lnTo>
                      <a:lnTo>
                        <a:pt x="158" y="169"/>
                      </a:lnTo>
                      <a:lnTo>
                        <a:pt x="161" y="169"/>
                      </a:lnTo>
                      <a:lnTo>
                        <a:pt x="163" y="167"/>
                      </a:lnTo>
                      <a:lnTo>
                        <a:pt x="165" y="167"/>
                      </a:lnTo>
                      <a:lnTo>
                        <a:pt x="167" y="165"/>
                      </a:lnTo>
                      <a:lnTo>
                        <a:pt x="169" y="165"/>
                      </a:lnTo>
                      <a:lnTo>
                        <a:pt x="171" y="163"/>
                      </a:lnTo>
                      <a:lnTo>
                        <a:pt x="173" y="163"/>
                      </a:lnTo>
                      <a:lnTo>
                        <a:pt x="173" y="161"/>
                      </a:lnTo>
                      <a:lnTo>
                        <a:pt x="175" y="161"/>
                      </a:lnTo>
                      <a:lnTo>
                        <a:pt x="175" y="163"/>
                      </a:lnTo>
                      <a:lnTo>
                        <a:pt x="173" y="163"/>
                      </a:lnTo>
                      <a:lnTo>
                        <a:pt x="173" y="165"/>
                      </a:lnTo>
                      <a:lnTo>
                        <a:pt x="171" y="165"/>
                      </a:lnTo>
                      <a:lnTo>
                        <a:pt x="171" y="167"/>
                      </a:lnTo>
                      <a:lnTo>
                        <a:pt x="169" y="167"/>
                      </a:lnTo>
                      <a:lnTo>
                        <a:pt x="167" y="169"/>
                      </a:lnTo>
                      <a:lnTo>
                        <a:pt x="165" y="169"/>
                      </a:lnTo>
                      <a:lnTo>
                        <a:pt x="165" y="171"/>
                      </a:lnTo>
                      <a:lnTo>
                        <a:pt x="163" y="171"/>
                      </a:lnTo>
                      <a:lnTo>
                        <a:pt x="161" y="171"/>
                      </a:lnTo>
                      <a:lnTo>
                        <a:pt x="161" y="173"/>
                      </a:lnTo>
                      <a:lnTo>
                        <a:pt x="159" y="173"/>
                      </a:lnTo>
                      <a:lnTo>
                        <a:pt x="158" y="173"/>
                      </a:lnTo>
                      <a:lnTo>
                        <a:pt x="156" y="175"/>
                      </a:lnTo>
                      <a:lnTo>
                        <a:pt x="154" y="175"/>
                      </a:lnTo>
                      <a:lnTo>
                        <a:pt x="152" y="175"/>
                      </a:lnTo>
                      <a:lnTo>
                        <a:pt x="150" y="175"/>
                      </a:lnTo>
                      <a:lnTo>
                        <a:pt x="146" y="177"/>
                      </a:lnTo>
                      <a:lnTo>
                        <a:pt x="142" y="179"/>
                      </a:lnTo>
                      <a:lnTo>
                        <a:pt x="138" y="179"/>
                      </a:lnTo>
                      <a:lnTo>
                        <a:pt x="133" y="181"/>
                      </a:lnTo>
                      <a:lnTo>
                        <a:pt x="129" y="181"/>
                      </a:lnTo>
                      <a:lnTo>
                        <a:pt x="125" y="182"/>
                      </a:lnTo>
                      <a:lnTo>
                        <a:pt x="121" y="182"/>
                      </a:lnTo>
                      <a:lnTo>
                        <a:pt x="117" y="182"/>
                      </a:lnTo>
                      <a:lnTo>
                        <a:pt x="113" y="184"/>
                      </a:lnTo>
                      <a:lnTo>
                        <a:pt x="111" y="184"/>
                      </a:lnTo>
                      <a:lnTo>
                        <a:pt x="108" y="184"/>
                      </a:lnTo>
                      <a:lnTo>
                        <a:pt x="104" y="184"/>
                      </a:lnTo>
                      <a:lnTo>
                        <a:pt x="100" y="186"/>
                      </a:lnTo>
                      <a:lnTo>
                        <a:pt x="96" y="186"/>
                      </a:lnTo>
                      <a:lnTo>
                        <a:pt x="94" y="186"/>
                      </a:lnTo>
                      <a:lnTo>
                        <a:pt x="90" y="186"/>
                      </a:lnTo>
                      <a:lnTo>
                        <a:pt x="87" y="186"/>
                      </a:lnTo>
                      <a:lnTo>
                        <a:pt x="85" y="186"/>
                      </a:lnTo>
                      <a:lnTo>
                        <a:pt x="81" y="184"/>
                      </a:lnTo>
                      <a:lnTo>
                        <a:pt x="79" y="184"/>
                      </a:lnTo>
                      <a:lnTo>
                        <a:pt x="75" y="184"/>
                      </a:lnTo>
                      <a:lnTo>
                        <a:pt x="73" y="184"/>
                      </a:lnTo>
                      <a:lnTo>
                        <a:pt x="69" y="184"/>
                      </a:lnTo>
                      <a:lnTo>
                        <a:pt x="67" y="182"/>
                      </a:lnTo>
                      <a:lnTo>
                        <a:pt x="63" y="182"/>
                      </a:lnTo>
                      <a:lnTo>
                        <a:pt x="62" y="181"/>
                      </a:lnTo>
                      <a:lnTo>
                        <a:pt x="58" y="181"/>
                      </a:lnTo>
                      <a:lnTo>
                        <a:pt x="56" y="179"/>
                      </a:lnTo>
                      <a:lnTo>
                        <a:pt x="54" y="179"/>
                      </a:lnTo>
                      <a:lnTo>
                        <a:pt x="50" y="177"/>
                      </a:lnTo>
                      <a:lnTo>
                        <a:pt x="48" y="175"/>
                      </a:lnTo>
                      <a:lnTo>
                        <a:pt x="44" y="175"/>
                      </a:lnTo>
                      <a:lnTo>
                        <a:pt x="42" y="173"/>
                      </a:lnTo>
                      <a:lnTo>
                        <a:pt x="40" y="171"/>
                      </a:lnTo>
                      <a:lnTo>
                        <a:pt x="37" y="169"/>
                      </a:lnTo>
                      <a:lnTo>
                        <a:pt x="35" y="169"/>
                      </a:lnTo>
                      <a:lnTo>
                        <a:pt x="33" y="167"/>
                      </a:lnTo>
                      <a:lnTo>
                        <a:pt x="31" y="165"/>
                      </a:lnTo>
                      <a:lnTo>
                        <a:pt x="29" y="165"/>
                      </a:lnTo>
                      <a:lnTo>
                        <a:pt x="27" y="163"/>
                      </a:lnTo>
                      <a:lnTo>
                        <a:pt x="25" y="163"/>
                      </a:lnTo>
                      <a:lnTo>
                        <a:pt x="25" y="161"/>
                      </a:lnTo>
                      <a:lnTo>
                        <a:pt x="23" y="161"/>
                      </a:lnTo>
                      <a:lnTo>
                        <a:pt x="21" y="159"/>
                      </a:lnTo>
                      <a:lnTo>
                        <a:pt x="19" y="159"/>
                      </a:lnTo>
                      <a:lnTo>
                        <a:pt x="17" y="158"/>
                      </a:lnTo>
                      <a:lnTo>
                        <a:pt x="16" y="158"/>
                      </a:lnTo>
                      <a:lnTo>
                        <a:pt x="14" y="156"/>
                      </a:lnTo>
                      <a:lnTo>
                        <a:pt x="12" y="156"/>
                      </a:lnTo>
                      <a:lnTo>
                        <a:pt x="12" y="154"/>
                      </a:lnTo>
                      <a:lnTo>
                        <a:pt x="10" y="154"/>
                      </a:lnTo>
                      <a:lnTo>
                        <a:pt x="8" y="152"/>
                      </a:lnTo>
                      <a:lnTo>
                        <a:pt x="6" y="152"/>
                      </a:lnTo>
                      <a:lnTo>
                        <a:pt x="6" y="150"/>
                      </a:lnTo>
                      <a:lnTo>
                        <a:pt x="4" y="150"/>
                      </a:lnTo>
                      <a:lnTo>
                        <a:pt x="4" y="148"/>
                      </a:lnTo>
                      <a:lnTo>
                        <a:pt x="4" y="144"/>
                      </a:lnTo>
                      <a:lnTo>
                        <a:pt x="2" y="142"/>
                      </a:lnTo>
                      <a:lnTo>
                        <a:pt x="2" y="138"/>
                      </a:lnTo>
                      <a:lnTo>
                        <a:pt x="2" y="134"/>
                      </a:lnTo>
                      <a:lnTo>
                        <a:pt x="2" y="129"/>
                      </a:lnTo>
                      <a:lnTo>
                        <a:pt x="2" y="125"/>
                      </a:lnTo>
                      <a:lnTo>
                        <a:pt x="2" y="119"/>
                      </a:lnTo>
                      <a:lnTo>
                        <a:pt x="0" y="113"/>
                      </a:lnTo>
                      <a:lnTo>
                        <a:pt x="0" y="106"/>
                      </a:lnTo>
                      <a:lnTo>
                        <a:pt x="0" y="100"/>
                      </a:lnTo>
                      <a:lnTo>
                        <a:pt x="0" y="94"/>
                      </a:lnTo>
                      <a:lnTo>
                        <a:pt x="0" y="86"/>
                      </a:lnTo>
                      <a:lnTo>
                        <a:pt x="0" y="81"/>
                      </a:lnTo>
                      <a:lnTo>
                        <a:pt x="0" y="73"/>
                      </a:lnTo>
                      <a:lnTo>
                        <a:pt x="0" y="65"/>
                      </a:lnTo>
                      <a:lnTo>
                        <a:pt x="0" y="60"/>
                      </a:lnTo>
                      <a:lnTo>
                        <a:pt x="0" y="52"/>
                      </a:lnTo>
                      <a:lnTo>
                        <a:pt x="0" y="46"/>
                      </a:lnTo>
                      <a:lnTo>
                        <a:pt x="0" y="40"/>
                      </a:lnTo>
                      <a:lnTo>
                        <a:pt x="0" y="33"/>
                      </a:lnTo>
                      <a:lnTo>
                        <a:pt x="0" y="29"/>
                      </a:lnTo>
                      <a:lnTo>
                        <a:pt x="0" y="23"/>
                      </a:lnTo>
                      <a:lnTo>
                        <a:pt x="0" y="17"/>
                      </a:ln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8" y="12"/>
                      </a:lnTo>
                      <a:lnTo>
                        <a:pt x="10" y="12"/>
                      </a:lnTo>
                      <a:lnTo>
                        <a:pt x="10" y="14"/>
                      </a:lnTo>
                      <a:lnTo>
                        <a:pt x="10" y="15"/>
                      </a:lnTo>
                      <a:lnTo>
                        <a:pt x="12" y="15"/>
                      </a:lnTo>
                      <a:lnTo>
                        <a:pt x="12" y="17"/>
                      </a:lnTo>
                      <a:lnTo>
                        <a:pt x="12" y="19"/>
                      </a:lnTo>
                      <a:lnTo>
                        <a:pt x="14" y="19"/>
                      </a:lnTo>
                      <a:lnTo>
                        <a:pt x="14" y="21"/>
                      </a:lnTo>
                      <a:lnTo>
                        <a:pt x="14" y="23"/>
                      </a:lnTo>
                      <a:lnTo>
                        <a:pt x="16" y="23"/>
                      </a:lnTo>
                      <a:lnTo>
                        <a:pt x="16" y="25"/>
                      </a:lnTo>
                      <a:lnTo>
                        <a:pt x="16" y="27"/>
                      </a:lnTo>
                      <a:lnTo>
                        <a:pt x="17" y="29"/>
                      </a:lnTo>
                      <a:lnTo>
                        <a:pt x="17" y="31"/>
                      </a:lnTo>
                      <a:lnTo>
                        <a:pt x="19" y="33"/>
                      </a:lnTo>
                      <a:lnTo>
                        <a:pt x="19" y="35"/>
                      </a:lnTo>
                      <a:lnTo>
                        <a:pt x="21" y="35"/>
                      </a:lnTo>
                      <a:lnTo>
                        <a:pt x="21" y="37"/>
                      </a:lnTo>
                      <a:lnTo>
                        <a:pt x="23" y="37"/>
                      </a:lnTo>
                      <a:lnTo>
                        <a:pt x="25" y="38"/>
                      </a:lnTo>
                      <a:lnTo>
                        <a:pt x="27" y="38"/>
                      </a:lnTo>
                      <a:lnTo>
                        <a:pt x="27" y="40"/>
                      </a:lnTo>
                      <a:lnTo>
                        <a:pt x="29" y="40"/>
                      </a:lnTo>
                      <a:lnTo>
                        <a:pt x="29" y="42"/>
                      </a:lnTo>
                      <a:lnTo>
                        <a:pt x="31" y="42"/>
                      </a:lnTo>
                      <a:lnTo>
                        <a:pt x="31" y="44"/>
                      </a:lnTo>
                      <a:lnTo>
                        <a:pt x="33" y="46"/>
                      </a:lnTo>
                      <a:lnTo>
                        <a:pt x="33" y="48"/>
                      </a:lnTo>
                      <a:lnTo>
                        <a:pt x="33" y="50"/>
                      </a:lnTo>
                      <a:lnTo>
                        <a:pt x="33" y="52"/>
                      </a:lnTo>
                      <a:lnTo>
                        <a:pt x="33" y="54"/>
                      </a:lnTo>
                      <a:lnTo>
                        <a:pt x="33" y="56"/>
                      </a:lnTo>
                      <a:lnTo>
                        <a:pt x="33" y="58"/>
                      </a:lnTo>
                      <a:lnTo>
                        <a:pt x="33" y="60"/>
                      </a:lnTo>
                      <a:lnTo>
                        <a:pt x="33" y="62"/>
                      </a:lnTo>
                      <a:lnTo>
                        <a:pt x="31" y="62"/>
                      </a:lnTo>
                      <a:lnTo>
                        <a:pt x="31" y="63"/>
                      </a:lnTo>
                      <a:lnTo>
                        <a:pt x="31" y="65"/>
                      </a:lnTo>
                      <a:lnTo>
                        <a:pt x="31" y="67"/>
                      </a:lnTo>
                      <a:lnTo>
                        <a:pt x="31" y="69"/>
                      </a:lnTo>
                      <a:lnTo>
                        <a:pt x="29" y="69"/>
                      </a:lnTo>
                      <a:lnTo>
                        <a:pt x="29" y="71"/>
                      </a:lnTo>
                      <a:lnTo>
                        <a:pt x="29" y="73"/>
                      </a:lnTo>
                      <a:lnTo>
                        <a:pt x="29" y="75"/>
                      </a:lnTo>
                      <a:lnTo>
                        <a:pt x="27" y="77"/>
                      </a:lnTo>
                      <a:lnTo>
                        <a:pt x="27" y="79"/>
                      </a:lnTo>
                      <a:lnTo>
                        <a:pt x="27" y="81"/>
                      </a:lnTo>
                      <a:lnTo>
                        <a:pt x="27" y="83"/>
                      </a:lnTo>
                      <a:lnTo>
                        <a:pt x="27" y="85"/>
                      </a:lnTo>
                      <a:lnTo>
                        <a:pt x="29" y="85"/>
                      </a:lnTo>
                      <a:lnTo>
                        <a:pt x="29" y="86"/>
                      </a:lnTo>
                      <a:lnTo>
                        <a:pt x="31" y="86"/>
                      </a:lnTo>
                      <a:lnTo>
                        <a:pt x="31" y="88"/>
                      </a:lnTo>
                      <a:lnTo>
                        <a:pt x="31" y="90"/>
                      </a:lnTo>
                      <a:lnTo>
                        <a:pt x="33" y="90"/>
                      </a:lnTo>
                      <a:lnTo>
                        <a:pt x="33" y="92"/>
                      </a:lnTo>
                      <a:lnTo>
                        <a:pt x="35" y="92"/>
                      </a:lnTo>
                      <a:lnTo>
                        <a:pt x="35" y="94"/>
                      </a:lnTo>
                      <a:lnTo>
                        <a:pt x="37" y="94"/>
                      </a:lnTo>
                      <a:lnTo>
                        <a:pt x="37" y="96"/>
                      </a:lnTo>
                      <a:lnTo>
                        <a:pt x="39" y="96"/>
                      </a:lnTo>
                      <a:lnTo>
                        <a:pt x="40" y="96"/>
                      </a:lnTo>
                      <a:lnTo>
                        <a:pt x="40" y="98"/>
                      </a:lnTo>
                      <a:lnTo>
                        <a:pt x="42" y="98"/>
                      </a:lnTo>
                      <a:lnTo>
                        <a:pt x="44" y="98"/>
                      </a:lnTo>
                      <a:lnTo>
                        <a:pt x="44" y="100"/>
                      </a:lnTo>
                      <a:lnTo>
                        <a:pt x="46" y="100"/>
                      </a:lnTo>
                      <a:lnTo>
                        <a:pt x="48" y="100"/>
                      </a:lnTo>
                      <a:lnTo>
                        <a:pt x="50" y="100"/>
                      </a:lnTo>
                      <a:lnTo>
                        <a:pt x="52" y="102"/>
                      </a:lnTo>
                      <a:lnTo>
                        <a:pt x="54" y="102"/>
                      </a:lnTo>
                      <a:lnTo>
                        <a:pt x="58" y="102"/>
                      </a:lnTo>
                      <a:lnTo>
                        <a:pt x="58" y="104"/>
                      </a:lnTo>
                      <a:lnTo>
                        <a:pt x="60" y="104"/>
                      </a:lnTo>
                      <a:lnTo>
                        <a:pt x="62" y="104"/>
                      </a:lnTo>
                      <a:lnTo>
                        <a:pt x="63" y="106"/>
                      </a:lnTo>
                      <a:lnTo>
                        <a:pt x="65" y="108"/>
                      </a:lnTo>
                      <a:lnTo>
                        <a:pt x="67" y="110"/>
                      </a:lnTo>
                      <a:lnTo>
                        <a:pt x="67" y="111"/>
                      </a:lnTo>
                      <a:lnTo>
                        <a:pt x="69" y="111"/>
                      </a:lnTo>
                      <a:lnTo>
                        <a:pt x="69" y="113"/>
                      </a:lnTo>
                      <a:lnTo>
                        <a:pt x="69" y="115"/>
                      </a:lnTo>
                      <a:lnTo>
                        <a:pt x="69" y="117"/>
                      </a:lnTo>
                      <a:lnTo>
                        <a:pt x="67" y="119"/>
                      </a:lnTo>
                      <a:lnTo>
                        <a:pt x="67" y="121"/>
                      </a:lnTo>
                      <a:lnTo>
                        <a:pt x="67" y="123"/>
                      </a:lnTo>
                      <a:lnTo>
                        <a:pt x="65" y="123"/>
                      </a:lnTo>
                      <a:lnTo>
                        <a:pt x="65" y="125"/>
                      </a:lnTo>
                      <a:lnTo>
                        <a:pt x="63" y="127"/>
                      </a:lnTo>
                      <a:lnTo>
                        <a:pt x="63" y="129"/>
                      </a:lnTo>
                      <a:lnTo>
                        <a:pt x="62" y="129"/>
                      </a:lnTo>
                      <a:lnTo>
                        <a:pt x="62" y="131"/>
                      </a:lnTo>
                      <a:lnTo>
                        <a:pt x="60" y="133"/>
                      </a:lnTo>
                      <a:lnTo>
                        <a:pt x="60" y="134"/>
                      </a:lnTo>
                      <a:close/>
                    </a:path>
                  </a:pathLst>
                </a:custGeom>
                <a:solidFill>
                  <a:srgbClr val="BF66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43" name="Freeform 97"/>
                <p:cNvSpPr>
                  <a:spLocks noChangeAspect="1"/>
                </p:cNvSpPr>
                <p:nvPr/>
              </p:nvSpPr>
              <p:spPr bwMode="auto">
                <a:xfrm>
                  <a:off x="1154" y="3188"/>
                  <a:ext cx="130" cy="127"/>
                </a:xfrm>
                <a:custGeom>
                  <a:avLst/>
                  <a:gdLst>
                    <a:gd name="T0" fmla="*/ 2 w 171"/>
                    <a:gd name="T1" fmla="*/ 1 h 182"/>
                    <a:gd name="T2" fmla="*/ 2 w 171"/>
                    <a:gd name="T3" fmla="*/ 2 h 182"/>
                    <a:gd name="T4" fmla="*/ 2 w 171"/>
                    <a:gd name="T5" fmla="*/ 2 h 182"/>
                    <a:gd name="T6" fmla="*/ 2 w 171"/>
                    <a:gd name="T7" fmla="*/ 2 h 182"/>
                    <a:gd name="T8" fmla="*/ 2 w 171"/>
                    <a:gd name="T9" fmla="*/ 2 h 182"/>
                    <a:gd name="T10" fmla="*/ 3 w 171"/>
                    <a:gd name="T11" fmla="*/ 2 h 182"/>
                    <a:gd name="T12" fmla="*/ 3 w 171"/>
                    <a:gd name="T13" fmla="*/ 2 h 182"/>
                    <a:gd name="T14" fmla="*/ 4 w 171"/>
                    <a:gd name="T15" fmla="*/ 2 h 182"/>
                    <a:gd name="T16" fmla="*/ 4 w 171"/>
                    <a:gd name="T17" fmla="*/ 2 h 182"/>
                    <a:gd name="T18" fmla="*/ 4 w 171"/>
                    <a:gd name="T19" fmla="*/ 2 h 182"/>
                    <a:gd name="T20" fmla="*/ 5 w 171"/>
                    <a:gd name="T21" fmla="*/ 2 h 182"/>
                    <a:gd name="T22" fmla="*/ 5 w 171"/>
                    <a:gd name="T23" fmla="*/ 2 h 182"/>
                    <a:gd name="T24" fmla="*/ 5 w 171"/>
                    <a:gd name="T25" fmla="*/ 2 h 182"/>
                    <a:gd name="T26" fmla="*/ 5 w 171"/>
                    <a:gd name="T27" fmla="*/ 2 h 182"/>
                    <a:gd name="T28" fmla="*/ 6 w 171"/>
                    <a:gd name="T29" fmla="*/ 2 h 182"/>
                    <a:gd name="T30" fmla="*/ 6 w 171"/>
                    <a:gd name="T31" fmla="*/ 2 h 182"/>
                    <a:gd name="T32" fmla="*/ 6 w 171"/>
                    <a:gd name="T33" fmla="*/ 2 h 182"/>
                    <a:gd name="T34" fmla="*/ 6 w 171"/>
                    <a:gd name="T35" fmla="*/ 2 h 182"/>
                    <a:gd name="T36" fmla="*/ 6 w 171"/>
                    <a:gd name="T37" fmla="*/ 2 h 182"/>
                    <a:gd name="T38" fmla="*/ 5 w 171"/>
                    <a:gd name="T39" fmla="*/ 2 h 182"/>
                    <a:gd name="T40" fmla="*/ 5 w 171"/>
                    <a:gd name="T41" fmla="*/ 2 h 182"/>
                    <a:gd name="T42" fmla="*/ 4 w 171"/>
                    <a:gd name="T43" fmla="*/ 2 h 182"/>
                    <a:gd name="T44" fmla="*/ 4 w 171"/>
                    <a:gd name="T45" fmla="*/ 2 h 182"/>
                    <a:gd name="T46" fmla="*/ 3 w 171"/>
                    <a:gd name="T47" fmla="*/ 2 h 182"/>
                    <a:gd name="T48" fmla="*/ 2 w 171"/>
                    <a:gd name="T49" fmla="*/ 2 h 182"/>
                    <a:gd name="T50" fmla="*/ 2 w 171"/>
                    <a:gd name="T51" fmla="*/ 2 h 182"/>
                    <a:gd name="T52" fmla="*/ 2 w 171"/>
                    <a:gd name="T53" fmla="*/ 2 h 182"/>
                    <a:gd name="T54" fmla="*/ 2 w 171"/>
                    <a:gd name="T55" fmla="*/ 2 h 182"/>
                    <a:gd name="T56" fmla="*/ 2 w 171"/>
                    <a:gd name="T57" fmla="*/ 2 h 182"/>
                    <a:gd name="T58" fmla="*/ 2 w 171"/>
                    <a:gd name="T59" fmla="*/ 2 h 182"/>
                    <a:gd name="T60" fmla="*/ 2 w 171"/>
                    <a:gd name="T61" fmla="*/ 2 h 182"/>
                    <a:gd name="T62" fmla="*/ 2 w 171"/>
                    <a:gd name="T63" fmla="*/ 1 h 182"/>
                    <a:gd name="T64" fmla="*/ 0 w 171"/>
                    <a:gd name="T65" fmla="*/ 1 h 182"/>
                    <a:gd name="T66" fmla="*/ 0 w 171"/>
                    <a:gd name="T67" fmla="*/ 1 h 182"/>
                    <a:gd name="T68" fmla="*/ 0 w 171"/>
                    <a:gd name="T69" fmla="*/ 1 h 182"/>
                    <a:gd name="T70" fmla="*/ 0 w 171"/>
                    <a:gd name="T71" fmla="*/ 1 h 182"/>
                    <a:gd name="T72" fmla="*/ 2 w 171"/>
                    <a:gd name="T73" fmla="*/ 1 h 182"/>
                    <a:gd name="T74" fmla="*/ 2 w 171"/>
                    <a:gd name="T75" fmla="*/ 1 h 182"/>
                    <a:gd name="T76" fmla="*/ 2 w 171"/>
                    <a:gd name="T77" fmla="*/ 1 h 182"/>
                    <a:gd name="T78" fmla="*/ 2 w 171"/>
                    <a:gd name="T79" fmla="*/ 1 h 182"/>
                    <a:gd name="T80" fmla="*/ 2 w 171"/>
                    <a:gd name="T81" fmla="*/ 1 h 182"/>
                    <a:gd name="T82" fmla="*/ 2 w 171"/>
                    <a:gd name="T83" fmla="*/ 1 h 182"/>
                    <a:gd name="T84" fmla="*/ 2 w 171"/>
                    <a:gd name="T85" fmla="*/ 1 h 182"/>
                    <a:gd name="T86" fmla="*/ 2 w 171"/>
                    <a:gd name="T87" fmla="*/ 1 h 182"/>
                    <a:gd name="T88" fmla="*/ 2 w 171"/>
                    <a:gd name="T89" fmla="*/ 1 h 182"/>
                    <a:gd name="T90" fmla="*/ 2 w 171"/>
                    <a:gd name="T91" fmla="*/ 1 h 182"/>
                    <a:gd name="T92" fmla="*/ 2 w 171"/>
                    <a:gd name="T93" fmla="*/ 1 h 182"/>
                    <a:gd name="T94" fmla="*/ 2 w 171"/>
                    <a:gd name="T95" fmla="*/ 1 h 182"/>
                    <a:gd name="T96" fmla="*/ 2 w 171"/>
                    <a:gd name="T97" fmla="*/ 1 h 182"/>
                    <a:gd name="T98" fmla="*/ 2 w 171"/>
                    <a:gd name="T99" fmla="*/ 1 h 182"/>
                    <a:gd name="T100" fmla="*/ 2 w 171"/>
                    <a:gd name="T101" fmla="*/ 1 h 182"/>
                    <a:gd name="T102" fmla="*/ 2 w 171"/>
                    <a:gd name="T103" fmla="*/ 1 h 182"/>
                    <a:gd name="T104" fmla="*/ 2 w 171"/>
                    <a:gd name="T105" fmla="*/ 1 h 182"/>
                    <a:gd name="T106" fmla="*/ 2 w 171"/>
                    <a:gd name="T107" fmla="*/ 1 h 182"/>
                    <a:gd name="T108" fmla="*/ 2 w 171"/>
                    <a:gd name="T109" fmla="*/ 1 h 18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71"/>
                    <a:gd name="T166" fmla="*/ 0 h 182"/>
                    <a:gd name="T167" fmla="*/ 171 w 171"/>
                    <a:gd name="T168" fmla="*/ 182 h 18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71" h="182">
                      <a:moveTo>
                        <a:pt x="50" y="130"/>
                      </a:moveTo>
                      <a:lnTo>
                        <a:pt x="50" y="132"/>
                      </a:lnTo>
                      <a:lnTo>
                        <a:pt x="48" y="134"/>
                      </a:lnTo>
                      <a:lnTo>
                        <a:pt x="48" y="136"/>
                      </a:lnTo>
                      <a:lnTo>
                        <a:pt x="46" y="136"/>
                      </a:lnTo>
                      <a:lnTo>
                        <a:pt x="46" y="138"/>
                      </a:lnTo>
                      <a:lnTo>
                        <a:pt x="46" y="140"/>
                      </a:lnTo>
                      <a:lnTo>
                        <a:pt x="46" y="142"/>
                      </a:lnTo>
                      <a:lnTo>
                        <a:pt x="46" y="144"/>
                      </a:lnTo>
                      <a:lnTo>
                        <a:pt x="46" y="146"/>
                      </a:lnTo>
                      <a:lnTo>
                        <a:pt x="48" y="148"/>
                      </a:lnTo>
                      <a:lnTo>
                        <a:pt x="48" y="150"/>
                      </a:lnTo>
                      <a:lnTo>
                        <a:pt x="50" y="152"/>
                      </a:lnTo>
                      <a:lnTo>
                        <a:pt x="50" y="154"/>
                      </a:lnTo>
                      <a:lnTo>
                        <a:pt x="52" y="154"/>
                      </a:lnTo>
                      <a:lnTo>
                        <a:pt x="52" y="155"/>
                      </a:lnTo>
                      <a:lnTo>
                        <a:pt x="54" y="157"/>
                      </a:lnTo>
                      <a:lnTo>
                        <a:pt x="56" y="157"/>
                      </a:lnTo>
                      <a:lnTo>
                        <a:pt x="56" y="159"/>
                      </a:lnTo>
                      <a:lnTo>
                        <a:pt x="58" y="159"/>
                      </a:lnTo>
                      <a:lnTo>
                        <a:pt x="58" y="161"/>
                      </a:lnTo>
                      <a:lnTo>
                        <a:pt x="60" y="161"/>
                      </a:lnTo>
                      <a:lnTo>
                        <a:pt x="62" y="161"/>
                      </a:lnTo>
                      <a:lnTo>
                        <a:pt x="62" y="163"/>
                      </a:lnTo>
                      <a:lnTo>
                        <a:pt x="63" y="163"/>
                      </a:lnTo>
                      <a:lnTo>
                        <a:pt x="65" y="165"/>
                      </a:lnTo>
                      <a:lnTo>
                        <a:pt x="67" y="165"/>
                      </a:lnTo>
                      <a:lnTo>
                        <a:pt x="67" y="167"/>
                      </a:lnTo>
                      <a:lnTo>
                        <a:pt x="69" y="167"/>
                      </a:lnTo>
                      <a:lnTo>
                        <a:pt x="71" y="169"/>
                      </a:lnTo>
                      <a:lnTo>
                        <a:pt x="73" y="169"/>
                      </a:lnTo>
                      <a:lnTo>
                        <a:pt x="75" y="169"/>
                      </a:lnTo>
                      <a:lnTo>
                        <a:pt x="77" y="169"/>
                      </a:lnTo>
                      <a:lnTo>
                        <a:pt x="77" y="171"/>
                      </a:lnTo>
                      <a:lnTo>
                        <a:pt x="79" y="171"/>
                      </a:lnTo>
                      <a:lnTo>
                        <a:pt x="81" y="171"/>
                      </a:lnTo>
                      <a:lnTo>
                        <a:pt x="83" y="171"/>
                      </a:lnTo>
                      <a:lnTo>
                        <a:pt x="85" y="171"/>
                      </a:lnTo>
                      <a:lnTo>
                        <a:pt x="87" y="171"/>
                      </a:lnTo>
                      <a:lnTo>
                        <a:pt x="87" y="173"/>
                      </a:lnTo>
                      <a:lnTo>
                        <a:pt x="88" y="173"/>
                      </a:lnTo>
                      <a:lnTo>
                        <a:pt x="90" y="173"/>
                      </a:lnTo>
                      <a:lnTo>
                        <a:pt x="92" y="173"/>
                      </a:lnTo>
                      <a:lnTo>
                        <a:pt x="94" y="173"/>
                      </a:lnTo>
                      <a:lnTo>
                        <a:pt x="96" y="173"/>
                      </a:lnTo>
                      <a:lnTo>
                        <a:pt x="98" y="173"/>
                      </a:lnTo>
                      <a:lnTo>
                        <a:pt x="100" y="173"/>
                      </a:lnTo>
                      <a:lnTo>
                        <a:pt x="102" y="173"/>
                      </a:lnTo>
                      <a:lnTo>
                        <a:pt x="104" y="173"/>
                      </a:lnTo>
                      <a:lnTo>
                        <a:pt x="106" y="173"/>
                      </a:lnTo>
                      <a:lnTo>
                        <a:pt x="108" y="173"/>
                      </a:lnTo>
                      <a:lnTo>
                        <a:pt x="110" y="173"/>
                      </a:lnTo>
                      <a:lnTo>
                        <a:pt x="111" y="173"/>
                      </a:lnTo>
                      <a:lnTo>
                        <a:pt x="113" y="173"/>
                      </a:lnTo>
                      <a:lnTo>
                        <a:pt x="115" y="173"/>
                      </a:lnTo>
                      <a:lnTo>
                        <a:pt x="117" y="173"/>
                      </a:lnTo>
                      <a:lnTo>
                        <a:pt x="119" y="173"/>
                      </a:lnTo>
                      <a:lnTo>
                        <a:pt x="121" y="173"/>
                      </a:lnTo>
                      <a:lnTo>
                        <a:pt x="123" y="173"/>
                      </a:lnTo>
                      <a:lnTo>
                        <a:pt x="125" y="173"/>
                      </a:lnTo>
                      <a:lnTo>
                        <a:pt x="127" y="171"/>
                      </a:lnTo>
                      <a:lnTo>
                        <a:pt x="129" y="171"/>
                      </a:lnTo>
                      <a:lnTo>
                        <a:pt x="131" y="171"/>
                      </a:lnTo>
                      <a:lnTo>
                        <a:pt x="133" y="171"/>
                      </a:lnTo>
                      <a:lnTo>
                        <a:pt x="136" y="171"/>
                      </a:lnTo>
                      <a:lnTo>
                        <a:pt x="138" y="171"/>
                      </a:lnTo>
                      <a:lnTo>
                        <a:pt x="140" y="169"/>
                      </a:lnTo>
                      <a:lnTo>
                        <a:pt x="142" y="169"/>
                      </a:lnTo>
                      <a:lnTo>
                        <a:pt x="144" y="169"/>
                      </a:lnTo>
                      <a:lnTo>
                        <a:pt x="148" y="169"/>
                      </a:lnTo>
                      <a:lnTo>
                        <a:pt x="150" y="169"/>
                      </a:lnTo>
                      <a:lnTo>
                        <a:pt x="152" y="167"/>
                      </a:lnTo>
                      <a:lnTo>
                        <a:pt x="154" y="167"/>
                      </a:lnTo>
                      <a:lnTo>
                        <a:pt x="156" y="167"/>
                      </a:lnTo>
                      <a:lnTo>
                        <a:pt x="158" y="167"/>
                      </a:lnTo>
                      <a:lnTo>
                        <a:pt x="159" y="165"/>
                      </a:lnTo>
                      <a:lnTo>
                        <a:pt x="161" y="165"/>
                      </a:lnTo>
                      <a:lnTo>
                        <a:pt x="163" y="165"/>
                      </a:lnTo>
                      <a:lnTo>
                        <a:pt x="165" y="163"/>
                      </a:lnTo>
                      <a:lnTo>
                        <a:pt x="167" y="163"/>
                      </a:lnTo>
                      <a:lnTo>
                        <a:pt x="169" y="163"/>
                      </a:lnTo>
                      <a:lnTo>
                        <a:pt x="169" y="161"/>
                      </a:lnTo>
                      <a:lnTo>
                        <a:pt x="171" y="161"/>
                      </a:lnTo>
                      <a:lnTo>
                        <a:pt x="169" y="161"/>
                      </a:lnTo>
                      <a:lnTo>
                        <a:pt x="169" y="163"/>
                      </a:lnTo>
                      <a:lnTo>
                        <a:pt x="167" y="163"/>
                      </a:lnTo>
                      <a:lnTo>
                        <a:pt x="167" y="165"/>
                      </a:lnTo>
                      <a:lnTo>
                        <a:pt x="165" y="165"/>
                      </a:lnTo>
                      <a:lnTo>
                        <a:pt x="165" y="167"/>
                      </a:lnTo>
                      <a:lnTo>
                        <a:pt x="163" y="167"/>
                      </a:lnTo>
                      <a:lnTo>
                        <a:pt x="161" y="167"/>
                      </a:lnTo>
                      <a:lnTo>
                        <a:pt x="161" y="169"/>
                      </a:lnTo>
                      <a:lnTo>
                        <a:pt x="159" y="169"/>
                      </a:lnTo>
                      <a:lnTo>
                        <a:pt x="158" y="169"/>
                      </a:lnTo>
                      <a:lnTo>
                        <a:pt x="156" y="169"/>
                      </a:lnTo>
                      <a:lnTo>
                        <a:pt x="156" y="171"/>
                      </a:lnTo>
                      <a:lnTo>
                        <a:pt x="154" y="171"/>
                      </a:lnTo>
                      <a:lnTo>
                        <a:pt x="152" y="171"/>
                      </a:lnTo>
                      <a:lnTo>
                        <a:pt x="150" y="171"/>
                      </a:lnTo>
                      <a:lnTo>
                        <a:pt x="146" y="173"/>
                      </a:lnTo>
                      <a:lnTo>
                        <a:pt x="142" y="175"/>
                      </a:lnTo>
                      <a:lnTo>
                        <a:pt x="138" y="175"/>
                      </a:lnTo>
                      <a:lnTo>
                        <a:pt x="133" y="177"/>
                      </a:lnTo>
                      <a:lnTo>
                        <a:pt x="129" y="177"/>
                      </a:lnTo>
                      <a:lnTo>
                        <a:pt x="125" y="178"/>
                      </a:lnTo>
                      <a:lnTo>
                        <a:pt x="121" y="178"/>
                      </a:lnTo>
                      <a:lnTo>
                        <a:pt x="117" y="178"/>
                      </a:lnTo>
                      <a:lnTo>
                        <a:pt x="113" y="180"/>
                      </a:lnTo>
                      <a:lnTo>
                        <a:pt x="111" y="180"/>
                      </a:lnTo>
                      <a:lnTo>
                        <a:pt x="108" y="180"/>
                      </a:lnTo>
                      <a:lnTo>
                        <a:pt x="104" y="180"/>
                      </a:lnTo>
                      <a:lnTo>
                        <a:pt x="100" y="182"/>
                      </a:lnTo>
                      <a:lnTo>
                        <a:pt x="96" y="182"/>
                      </a:lnTo>
                      <a:lnTo>
                        <a:pt x="94" y="182"/>
                      </a:lnTo>
                      <a:lnTo>
                        <a:pt x="90" y="182"/>
                      </a:lnTo>
                      <a:lnTo>
                        <a:pt x="87" y="182"/>
                      </a:lnTo>
                      <a:lnTo>
                        <a:pt x="85" y="182"/>
                      </a:lnTo>
                      <a:lnTo>
                        <a:pt x="81" y="180"/>
                      </a:lnTo>
                      <a:lnTo>
                        <a:pt x="79" y="180"/>
                      </a:lnTo>
                      <a:lnTo>
                        <a:pt x="75" y="180"/>
                      </a:lnTo>
                      <a:lnTo>
                        <a:pt x="73" y="180"/>
                      </a:lnTo>
                      <a:lnTo>
                        <a:pt x="69" y="180"/>
                      </a:lnTo>
                      <a:lnTo>
                        <a:pt x="67" y="178"/>
                      </a:lnTo>
                      <a:lnTo>
                        <a:pt x="63" y="178"/>
                      </a:lnTo>
                      <a:lnTo>
                        <a:pt x="62" y="177"/>
                      </a:lnTo>
                      <a:lnTo>
                        <a:pt x="58" y="177"/>
                      </a:lnTo>
                      <a:lnTo>
                        <a:pt x="56" y="175"/>
                      </a:lnTo>
                      <a:lnTo>
                        <a:pt x="54" y="175"/>
                      </a:lnTo>
                      <a:lnTo>
                        <a:pt x="50" y="173"/>
                      </a:lnTo>
                      <a:lnTo>
                        <a:pt x="48" y="171"/>
                      </a:lnTo>
                      <a:lnTo>
                        <a:pt x="44" y="171"/>
                      </a:lnTo>
                      <a:lnTo>
                        <a:pt x="42" y="169"/>
                      </a:lnTo>
                      <a:lnTo>
                        <a:pt x="40" y="167"/>
                      </a:lnTo>
                      <a:lnTo>
                        <a:pt x="37" y="165"/>
                      </a:lnTo>
                      <a:lnTo>
                        <a:pt x="35" y="165"/>
                      </a:lnTo>
                      <a:lnTo>
                        <a:pt x="33" y="163"/>
                      </a:lnTo>
                      <a:lnTo>
                        <a:pt x="31" y="161"/>
                      </a:lnTo>
                      <a:lnTo>
                        <a:pt x="29" y="161"/>
                      </a:lnTo>
                      <a:lnTo>
                        <a:pt x="27" y="159"/>
                      </a:lnTo>
                      <a:lnTo>
                        <a:pt x="25" y="159"/>
                      </a:lnTo>
                      <a:lnTo>
                        <a:pt x="25" y="157"/>
                      </a:lnTo>
                      <a:lnTo>
                        <a:pt x="23" y="157"/>
                      </a:lnTo>
                      <a:lnTo>
                        <a:pt x="21" y="155"/>
                      </a:lnTo>
                      <a:lnTo>
                        <a:pt x="19" y="155"/>
                      </a:lnTo>
                      <a:lnTo>
                        <a:pt x="17" y="154"/>
                      </a:lnTo>
                      <a:lnTo>
                        <a:pt x="16" y="154"/>
                      </a:lnTo>
                      <a:lnTo>
                        <a:pt x="14" y="152"/>
                      </a:lnTo>
                      <a:lnTo>
                        <a:pt x="12" y="152"/>
                      </a:lnTo>
                      <a:lnTo>
                        <a:pt x="12" y="150"/>
                      </a:lnTo>
                      <a:lnTo>
                        <a:pt x="10" y="150"/>
                      </a:lnTo>
                      <a:lnTo>
                        <a:pt x="8" y="148"/>
                      </a:lnTo>
                      <a:lnTo>
                        <a:pt x="6" y="148"/>
                      </a:lnTo>
                      <a:lnTo>
                        <a:pt x="6" y="146"/>
                      </a:lnTo>
                      <a:lnTo>
                        <a:pt x="4" y="146"/>
                      </a:lnTo>
                      <a:lnTo>
                        <a:pt x="4" y="144"/>
                      </a:lnTo>
                      <a:lnTo>
                        <a:pt x="4" y="140"/>
                      </a:lnTo>
                      <a:lnTo>
                        <a:pt x="2" y="138"/>
                      </a:lnTo>
                      <a:lnTo>
                        <a:pt x="2" y="134"/>
                      </a:lnTo>
                      <a:lnTo>
                        <a:pt x="2" y="130"/>
                      </a:lnTo>
                      <a:lnTo>
                        <a:pt x="2" y="127"/>
                      </a:lnTo>
                      <a:lnTo>
                        <a:pt x="2" y="121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4"/>
                      </a:lnTo>
                      <a:lnTo>
                        <a:pt x="0" y="98"/>
                      </a:lnTo>
                      <a:lnTo>
                        <a:pt x="0" y="90"/>
                      </a:lnTo>
                      <a:lnTo>
                        <a:pt x="0" y="84"/>
                      </a:lnTo>
                      <a:lnTo>
                        <a:pt x="0" y="79"/>
                      </a:lnTo>
                      <a:lnTo>
                        <a:pt x="0" y="71"/>
                      </a:lnTo>
                      <a:lnTo>
                        <a:pt x="0" y="65"/>
                      </a:lnTo>
                      <a:lnTo>
                        <a:pt x="0" y="58"/>
                      </a:lnTo>
                      <a:lnTo>
                        <a:pt x="0" y="52"/>
                      </a:lnTo>
                      <a:lnTo>
                        <a:pt x="0" y="46"/>
                      </a:lnTo>
                      <a:lnTo>
                        <a:pt x="0" y="38"/>
                      </a:lnTo>
                      <a:lnTo>
                        <a:pt x="0" y="33"/>
                      </a:lnTo>
                      <a:lnTo>
                        <a:pt x="0" y="27"/>
                      </a:lnTo>
                      <a:lnTo>
                        <a:pt x="0" y="23"/>
                      </a:lnTo>
                      <a:lnTo>
                        <a:pt x="0" y="17"/>
                      </a:lnTo>
                      <a:lnTo>
                        <a:pt x="0" y="13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" y="8"/>
                      </a:lnTo>
                      <a:lnTo>
                        <a:pt x="6" y="10"/>
                      </a:lnTo>
                      <a:lnTo>
                        <a:pt x="8" y="10"/>
                      </a:lnTo>
                      <a:lnTo>
                        <a:pt x="8" y="11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10" y="15"/>
                      </a:lnTo>
                      <a:lnTo>
                        <a:pt x="10" y="17"/>
                      </a:lnTo>
                      <a:lnTo>
                        <a:pt x="12" y="17"/>
                      </a:lnTo>
                      <a:lnTo>
                        <a:pt x="12" y="19"/>
                      </a:lnTo>
                      <a:lnTo>
                        <a:pt x="12" y="21"/>
                      </a:lnTo>
                      <a:lnTo>
                        <a:pt x="14" y="21"/>
                      </a:lnTo>
                      <a:lnTo>
                        <a:pt x="14" y="23"/>
                      </a:lnTo>
                      <a:lnTo>
                        <a:pt x="14" y="25"/>
                      </a:lnTo>
                      <a:lnTo>
                        <a:pt x="16" y="25"/>
                      </a:lnTo>
                      <a:lnTo>
                        <a:pt x="16" y="27"/>
                      </a:lnTo>
                      <a:lnTo>
                        <a:pt x="17" y="29"/>
                      </a:lnTo>
                      <a:lnTo>
                        <a:pt x="17" y="31"/>
                      </a:lnTo>
                      <a:lnTo>
                        <a:pt x="19" y="31"/>
                      </a:lnTo>
                      <a:lnTo>
                        <a:pt x="19" y="33"/>
                      </a:lnTo>
                      <a:lnTo>
                        <a:pt x="21" y="33"/>
                      </a:lnTo>
                      <a:lnTo>
                        <a:pt x="23" y="34"/>
                      </a:lnTo>
                      <a:lnTo>
                        <a:pt x="25" y="34"/>
                      </a:lnTo>
                      <a:lnTo>
                        <a:pt x="25" y="36"/>
                      </a:lnTo>
                      <a:lnTo>
                        <a:pt x="27" y="36"/>
                      </a:lnTo>
                      <a:lnTo>
                        <a:pt x="27" y="38"/>
                      </a:lnTo>
                      <a:lnTo>
                        <a:pt x="29" y="38"/>
                      </a:lnTo>
                      <a:lnTo>
                        <a:pt x="29" y="40"/>
                      </a:lnTo>
                      <a:lnTo>
                        <a:pt x="29" y="42"/>
                      </a:lnTo>
                      <a:lnTo>
                        <a:pt x="31" y="44"/>
                      </a:lnTo>
                      <a:lnTo>
                        <a:pt x="31" y="46"/>
                      </a:lnTo>
                      <a:lnTo>
                        <a:pt x="31" y="48"/>
                      </a:lnTo>
                      <a:lnTo>
                        <a:pt x="31" y="50"/>
                      </a:lnTo>
                      <a:lnTo>
                        <a:pt x="29" y="50"/>
                      </a:lnTo>
                      <a:lnTo>
                        <a:pt x="29" y="52"/>
                      </a:lnTo>
                      <a:lnTo>
                        <a:pt x="29" y="54"/>
                      </a:lnTo>
                      <a:lnTo>
                        <a:pt x="29" y="56"/>
                      </a:lnTo>
                      <a:lnTo>
                        <a:pt x="29" y="58"/>
                      </a:lnTo>
                      <a:lnTo>
                        <a:pt x="29" y="59"/>
                      </a:lnTo>
                      <a:lnTo>
                        <a:pt x="27" y="59"/>
                      </a:lnTo>
                      <a:lnTo>
                        <a:pt x="27" y="61"/>
                      </a:lnTo>
                      <a:lnTo>
                        <a:pt x="27" y="63"/>
                      </a:lnTo>
                      <a:lnTo>
                        <a:pt x="27" y="65"/>
                      </a:lnTo>
                      <a:lnTo>
                        <a:pt x="27" y="67"/>
                      </a:lnTo>
                      <a:lnTo>
                        <a:pt x="25" y="67"/>
                      </a:lnTo>
                      <a:lnTo>
                        <a:pt x="25" y="69"/>
                      </a:lnTo>
                      <a:lnTo>
                        <a:pt x="25" y="71"/>
                      </a:lnTo>
                      <a:lnTo>
                        <a:pt x="25" y="73"/>
                      </a:lnTo>
                      <a:lnTo>
                        <a:pt x="23" y="73"/>
                      </a:lnTo>
                      <a:lnTo>
                        <a:pt x="23" y="75"/>
                      </a:lnTo>
                      <a:lnTo>
                        <a:pt x="23" y="77"/>
                      </a:lnTo>
                      <a:lnTo>
                        <a:pt x="23" y="79"/>
                      </a:lnTo>
                      <a:lnTo>
                        <a:pt x="23" y="81"/>
                      </a:lnTo>
                      <a:lnTo>
                        <a:pt x="25" y="81"/>
                      </a:lnTo>
                      <a:lnTo>
                        <a:pt x="25" y="82"/>
                      </a:lnTo>
                      <a:lnTo>
                        <a:pt x="27" y="82"/>
                      </a:lnTo>
                      <a:lnTo>
                        <a:pt x="27" y="84"/>
                      </a:lnTo>
                      <a:lnTo>
                        <a:pt x="27" y="86"/>
                      </a:lnTo>
                      <a:lnTo>
                        <a:pt x="29" y="86"/>
                      </a:lnTo>
                      <a:lnTo>
                        <a:pt x="29" y="88"/>
                      </a:lnTo>
                      <a:lnTo>
                        <a:pt x="31" y="88"/>
                      </a:lnTo>
                      <a:lnTo>
                        <a:pt x="31" y="90"/>
                      </a:lnTo>
                      <a:lnTo>
                        <a:pt x="33" y="92"/>
                      </a:lnTo>
                      <a:lnTo>
                        <a:pt x="35" y="92"/>
                      </a:lnTo>
                      <a:lnTo>
                        <a:pt x="35" y="94"/>
                      </a:lnTo>
                      <a:lnTo>
                        <a:pt x="37" y="94"/>
                      </a:lnTo>
                      <a:lnTo>
                        <a:pt x="39" y="94"/>
                      </a:lnTo>
                      <a:lnTo>
                        <a:pt x="39" y="96"/>
                      </a:lnTo>
                      <a:lnTo>
                        <a:pt x="40" y="96"/>
                      </a:lnTo>
                      <a:lnTo>
                        <a:pt x="42" y="96"/>
                      </a:lnTo>
                      <a:lnTo>
                        <a:pt x="44" y="96"/>
                      </a:lnTo>
                      <a:lnTo>
                        <a:pt x="46" y="98"/>
                      </a:lnTo>
                      <a:lnTo>
                        <a:pt x="50" y="98"/>
                      </a:lnTo>
                      <a:lnTo>
                        <a:pt x="52" y="98"/>
                      </a:lnTo>
                      <a:lnTo>
                        <a:pt x="52" y="100"/>
                      </a:lnTo>
                      <a:lnTo>
                        <a:pt x="54" y="100"/>
                      </a:lnTo>
                      <a:lnTo>
                        <a:pt x="56" y="102"/>
                      </a:lnTo>
                      <a:lnTo>
                        <a:pt x="58" y="102"/>
                      </a:lnTo>
                      <a:lnTo>
                        <a:pt x="60" y="104"/>
                      </a:lnTo>
                      <a:lnTo>
                        <a:pt x="62" y="106"/>
                      </a:lnTo>
                      <a:lnTo>
                        <a:pt x="62" y="107"/>
                      </a:lnTo>
                      <a:lnTo>
                        <a:pt x="62" y="109"/>
                      </a:lnTo>
                      <a:lnTo>
                        <a:pt x="62" y="111"/>
                      </a:lnTo>
                      <a:lnTo>
                        <a:pt x="62" y="113"/>
                      </a:lnTo>
                      <a:lnTo>
                        <a:pt x="62" y="115"/>
                      </a:lnTo>
                      <a:lnTo>
                        <a:pt x="60" y="117"/>
                      </a:lnTo>
                      <a:lnTo>
                        <a:pt x="60" y="119"/>
                      </a:lnTo>
                      <a:lnTo>
                        <a:pt x="58" y="121"/>
                      </a:lnTo>
                      <a:lnTo>
                        <a:pt x="56" y="123"/>
                      </a:lnTo>
                      <a:lnTo>
                        <a:pt x="56" y="125"/>
                      </a:lnTo>
                      <a:lnTo>
                        <a:pt x="54" y="127"/>
                      </a:lnTo>
                      <a:lnTo>
                        <a:pt x="54" y="129"/>
                      </a:lnTo>
                      <a:lnTo>
                        <a:pt x="52" y="129"/>
                      </a:lnTo>
                      <a:lnTo>
                        <a:pt x="50" y="130"/>
                      </a:lnTo>
                      <a:close/>
                    </a:path>
                  </a:pathLst>
                </a:custGeom>
                <a:solidFill>
                  <a:srgbClr val="BA61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44" name="Freeform 98"/>
                <p:cNvSpPr>
                  <a:spLocks noChangeAspect="1"/>
                </p:cNvSpPr>
                <p:nvPr/>
              </p:nvSpPr>
              <p:spPr bwMode="auto">
                <a:xfrm>
                  <a:off x="1154" y="3192"/>
                  <a:ext cx="128" cy="123"/>
                </a:xfrm>
                <a:custGeom>
                  <a:avLst/>
                  <a:gdLst>
                    <a:gd name="T0" fmla="*/ 2 w 169"/>
                    <a:gd name="T1" fmla="*/ 1 h 176"/>
                    <a:gd name="T2" fmla="*/ 2 w 169"/>
                    <a:gd name="T3" fmla="*/ 2 h 176"/>
                    <a:gd name="T4" fmla="*/ 2 w 169"/>
                    <a:gd name="T5" fmla="*/ 2 h 176"/>
                    <a:gd name="T6" fmla="*/ 2 w 169"/>
                    <a:gd name="T7" fmla="*/ 2 h 176"/>
                    <a:gd name="T8" fmla="*/ 2 w 169"/>
                    <a:gd name="T9" fmla="*/ 2 h 176"/>
                    <a:gd name="T10" fmla="*/ 2 w 169"/>
                    <a:gd name="T11" fmla="*/ 2 h 176"/>
                    <a:gd name="T12" fmla="*/ 3 w 169"/>
                    <a:gd name="T13" fmla="*/ 2 h 176"/>
                    <a:gd name="T14" fmla="*/ 3 w 169"/>
                    <a:gd name="T15" fmla="*/ 2 h 176"/>
                    <a:gd name="T16" fmla="*/ 4 w 169"/>
                    <a:gd name="T17" fmla="*/ 2 h 176"/>
                    <a:gd name="T18" fmla="*/ 4 w 169"/>
                    <a:gd name="T19" fmla="*/ 2 h 176"/>
                    <a:gd name="T20" fmla="*/ 4 w 169"/>
                    <a:gd name="T21" fmla="*/ 2 h 176"/>
                    <a:gd name="T22" fmla="*/ 5 w 169"/>
                    <a:gd name="T23" fmla="*/ 2 h 176"/>
                    <a:gd name="T24" fmla="*/ 5 w 169"/>
                    <a:gd name="T25" fmla="*/ 2 h 176"/>
                    <a:gd name="T26" fmla="*/ 5 w 169"/>
                    <a:gd name="T27" fmla="*/ 2 h 176"/>
                    <a:gd name="T28" fmla="*/ 6 w 169"/>
                    <a:gd name="T29" fmla="*/ 2 h 176"/>
                    <a:gd name="T30" fmla="*/ 6 w 169"/>
                    <a:gd name="T31" fmla="*/ 2 h 176"/>
                    <a:gd name="T32" fmla="*/ 6 w 169"/>
                    <a:gd name="T33" fmla="*/ 2 h 176"/>
                    <a:gd name="T34" fmla="*/ 6 w 169"/>
                    <a:gd name="T35" fmla="*/ 2 h 176"/>
                    <a:gd name="T36" fmla="*/ 6 w 169"/>
                    <a:gd name="T37" fmla="*/ 2 h 176"/>
                    <a:gd name="T38" fmla="*/ 5 w 169"/>
                    <a:gd name="T39" fmla="*/ 2 h 176"/>
                    <a:gd name="T40" fmla="*/ 4 w 169"/>
                    <a:gd name="T41" fmla="*/ 2 h 176"/>
                    <a:gd name="T42" fmla="*/ 4 w 169"/>
                    <a:gd name="T43" fmla="*/ 2 h 176"/>
                    <a:gd name="T44" fmla="*/ 3 w 169"/>
                    <a:gd name="T45" fmla="*/ 2 h 176"/>
                    <a:gd name="T46" fmla="*/ 3 w 169"/>
                    <a:gd name="T47" fmla="*/ 2 h 176"/>
                    <a:gd name="T48" fmla="*/ 2 w 169"/>
                    <a:gd name="T49" fmla="*/ 2 h 176"/>
                    <a:gd name="T50" fmla="*/ 2 w 169"/>
                    <a:gd name="T51" fmla="*/ 2 h 176"/>
                    <a:gd name="T52" fmla="*/ 2 w 169"/>
                    <a:gd name="T53" fmla="*/ 2 h 176"/>
                    <a:gd name="T54" fmla="*/ 2 w 169"/>
                    <a:gd name="T55" fmla="*/ 2 h 176"/>
                    <a:gd name="T56" fmla="*/ 2 w 169"/>
                    <a:gd name="T57" fmla="*/ 2 h 176"/>
                    <a:gd name="T58" fmla="*/ 2 w 169"/>
                    <a:gd name="T59" fmla="*/ 2 h 176"/>
                    <a:gd name="T60" fmla="*/ 2 w 169"/>
                    <a:gd name="T61" fmla="*/ 1 h 176"/>
                    <a:gd name="T62" fmla="*/ 0 w 169"/>
                    <a:gd name="T63" fmla="*/ 1 h 176"/>
                    <a:gd name="T64" fmla="*/ 0 w 169"/>
                    <a:gd name="T65" fmla="*/ 1 h 176"/>
                    <a:gd name="T66" fmla="*/ 0 w 169"/>
                    <a:gd name="T67" fmla="*/ 1 h 176"/>
                    <a:gd name="T68" fmla="*/ 0 w 169"/>
                    <a:gd name="T69" fmla="*/ 1 h 176"/>
                    <a:gd name="T70" fmla="*/ 0 w 169"/>
                    <a:gd name="T71" fmla="*/ 0 h 176"/>
                    <a:gd name="T72" fmla="*/ 2 w 169"/>
                    <a:gd name="T73" fmla="*/ 1 h 176"/>
                    <a:gd name="T74" fmla="*/ 2 w 169"/>
                    <a:gd name="T75" fmla="*/ 1 h 176"/>
                    <a:gd name="T76" fmla="*/ 2 w 169"/>
                    <a:gd name="T77" fmla="*/ 1 h 176"/>
                    <a:gd name="T78" fmla="*/ 2 w 169"/>
                    <a:gd name="T79" fmla="*/ 1 h 176"/>
                    <a:gd name="T80" fmla="*/ 2 w 169"/>
                    <a:gd name="T81" fmla="*/ 1 h 176"/>
                    <a:gd name="T82" fmla="*/ 2 w 169"/>
                    <a:gd name="T83" fmla="*/ 1 h 176"/>
                    <a:gd name="T84" fmla="*/ 2 w 169"/>
                    <a:gd name="T85" fmla="*/ 1 h 176"/>
                    <a:gd name="T86" fmla="*/ 2 w 169"/>
                    <a:gd name="T87" fmla="*/ 1 h 176"/>
                    <a:gd name="T88" fmla="*/ 2 w 169"/>
                    <a:gd name="T89" fmla="*/ 1 h 176"/>
                    <a:gd name="T90" fmla="*/ 2 w 169"/>
                    <a:gd name="T91" fmla="*/ 1 h 176"/>
                    <a:gd name="T92" fmla="*/ 2 w 169"/>
                    <a:gd name="T93" fmla="*/ 1 h 176"/>
                    <a:gd name="T94" fmla="*/ 2 w 169"/>
                    <a:gd name="T95" fmla="*/ 1 h 176"/>
                    <a:gd name="T96" fmla="*/ 2 w 169"/>
                    <a:gd name="T97" fmla="*/ 1 h 176"/>
                    <a:gd name="T98" fmla="*/ 2 w 169"/>
                    <a:gd name="T99" fmla="*/ 1 h 176"/>
                    <a:gd name="T100" fmla="*/ 2 w 169"/>
                    <a:gd name="T101" fmla="*/ 1 h 176"/>
                    <a:gd name="T102" fmla="*/ 2 w 169"/>
                    <a:gd name="T103" fmla="*/ 1 h 176"/>
                    <a:gd name="T104" fmla="*/ 2 w 169"/>
                    <a:gd name="T105" fmla="*/ 1 h 176"/>
                    <a:gd name="T106" fmla="*/ 2 w 169"/>
                    <a:gd name="T107" fmla="*/ 1 h 17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69"/>
                    <a:gd name="T163" fmla="*/ 0 h 176"/>
                    <a:gd name="T164" fmla="*/ 169 w 169"/>
                    <a:gd name="T165" fmla="*/ 176 h 17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69" h="176">
                      <a:moveTo>
                        <a:pt x="42" y="126"/>
                      </a:moveTo>
                      <a:lnTo>
                        <a:pt x="40" y="128"/>
                      </a:lnTo>
                      <a:lnTo>
                        <a:pt x="39" y="130"/>
                      </a:lnTo>
                      <a:lnTo>
                        <a:pt x="39" y="132"/>
                      </a:lnTo>
                      <a:lnTo>
                        <a:pt x="39" y="134"/>
                      </a:lnTo>
                      <a:lnTo>
                        <a:pt x="39" y="136"/>
                      </a:lnTo>
                      <a:lnTo>
                        <a:pt x="39" y="138"/>
                      </a:lnTo>
                      <a:lnTo>
                        <a:pt x="39" y="140"/>
                      </a:lnTo>
                      <a:lnTo>
                        <a:pt x="39" y="142"/>
                      </a:lnTo>
                      <a:lnTo>
                        <a:pt x="40" y="142"/>
                      </a:lnTo>
                      <a:lnTo>
                        <a:pt x="40" y="144"/>
                      </a:lnTo>
                      <a:lnTo>
                        <a:pt x="40" y="146"/>
                      </a:lnTo>
                      <a:lnTo>
                        <a:pt x="42" y="146"/>
                      </a:lnTo>
                      <a:lnTo>
                        <a:pt x="42" y="148"/>
                      </a:lnTo>
                      <a:lnTo>
                        <a:pt x="44" y="149"/>
                      </a:lnTo>
                      <a:lnTo>
                        <a:pt x="46" y="149"/>
                      </a:lnTo>
                      <a:lnTo>
                        <a:pt x="46" y="151"/>
                      </a:lnTo>
                      <a:lnTo>
                        <a:pt x="48" y="151"/>
                      </a:lnTo>
                      <a:lnTo>
                        <a:pt x="48" y="153"/>
                      </a:lnTo>
                      <a:lnTo>
                        <a:pt x="50" y="153"/>
                      </a:lnTo>
                      <a:lnTo>
                        <a:pt x="52" y="155"/>
                      </a:lnTo>
                      <a:lnTo>
                        <a:pt x="54" y="155"/>
                      </a:lnTo>
                      <a:lnTo>
                        <a:pt x="54" y="157"/>
                      </a:lnTo>
                      <a:lnTo>
                        <a:pt x="56" y="157"/>
                      </a:lnTo>
                      <a:lnTo>
                        <a:pt x="58" y="159"/>
                      </a:lnTo>
                      <a:lnTo>
                        <a:pt x="60" y="159"/>
                      </a:lnTo>
                      <a:lnTo>
                        <a:pt x="62" y="161"/>
                      </a:lnTo>
                      <a:lnTo>
                        <a:pt x="63" y="161"/>
                      </a:lnTo>
                      <a:lnTo>
                        <a:pt x="63" y="163"/>
                      </a:lnTo>
                      <a:lnTo>
                        <a:pt x="65" y="163"/>
                      </a:lnTo>
                      <a:lnTo>
                        <a:pt x="67" y="163"/>
                      </a:lnTo>
                      <a:lnTo>
                        <a:pt x="69" y="165"/>
                      </a:lnTo>
                      <a:lnTo>
                        <a:pt x="71" y="165"/>
                      </a:lnTo>
                      <a:lnTo>
                        <a:pt x="73" y="165"/>
                      </a:lnTo>
                      <a:lnTo>
                        <a:pt x="75" y="167"/>
                      </a:lnTo>
                      <a:lnTo>
                        <a:pt x="77" y="167"/>
                      </a:lnTo>
                      <a:lnTo>
                        <a:pt x="79" y="167"/>
                      </a:lnTo>
                      <a:lnTo>
                        <a:pt x="81" y="167"/>
                      </a:lnTo>
                      <a:lnTo>
                        <a:pt x="83" y="167"/>
                      </a:lnTo>
                      <a:lnTo>
                        <a:pt x="85" y="167"/>
                      </a:lnTo>
                      <a:lnTo>
                        <a:pt x="87" y="167"/>
                      </a:lnTo>
                      <a:lnTo>
                        <a:pt x="88" y="169"/>
                      </a:lnTo>
                      <a:lnTo>
                        <a:pt x="90" y="169"/>
                      </a:lnTo>
                      <a:lnTo>
                        <a:pt x="92" y="169"/>
                      </a:lnTo>
                      <a:lnTo>
                        <a:pt x="94" y="169"/>
                      </a:lnTo>
                      <a:lnTo>
                        <a:pt x="96" y="169"/>
                      </a:lnTo>
                      <a:lnTo>
                        <a:pt x="98" y="169"/>
                      </a:lnTo>
                      <a:lnTo>
                        <a:pt x="100" y="169"/>
                      </a:lnTo>
                      <a:lnTo>
                        <a:pt x="102" y="169"/>
                      </a:lnTo>
                      <a:lnTo>
                        <a:pt x="104" y="169"/>
                      </a:lnTo>
                      <a:lnTo>
                        <a:pt x="106" y="169"/>
                      </a:lnTo>
                      <a:lnTo>
                        <a:pt x="108" y="169"/>
                      </a:lnTo>
                      <a:lnTo>
                        <a:pt x="110" y="169"/>
                      </a:lnTo>
                      <a:lnTo>
                        <a:pt x="111" y="169"/>
                      </a:lnTo>
                      <a:lnTo>
                        <a:pt x="113" y="169"/>
                      </a:lnTo>
                      <a:lnTo>
                        <a:pt x="115" y="169"/>
                      </a:lnTo>
                      <a:lnTo>
                        <a:pt x="117" y="167"/>
                      </a:lnTo>
                      <a:lnTo>
                        <a:pt x="119" y="167"/>
                      </a:lnTo>
                      <a:lnTo>
                        <a:pt x="121" y="167"/>
                      </a:lnTo>
                      <a:lnTo>
                        <a:pt x="123" y="167"/>
                      </a:lnTo>
                      <a:lnTo>
                        <a:pt x="125" y="167"/>
                      </a:lnTo>
                      <a:lnTo>
                        <a:pt x="127" y="167"/>
                      </a:lnTo>
                      <a:lnTo>
                        <a:pt x="129" y="167"/>
                      </a:lnTo>
                      <a:lnTo>
                        <a:pt x="131" y="167"/>
                      </a:lnTo>
                      <a:lnTo>
                        <a:pt x="134" y="167"/>
                      </a:lnTo>
                      <a:lnTo>
                        <a:pt x="136" y="165"/>
                      </a:lnTo>
                      <a:lnTo>
                        <a:pt x="138" y="165"/>
                      </a:lnTo>
                      <a:lnTo>
                        <a:pt x="140" y="165"/>
                      </a:lnTo>
                      <a:lnTo>
                        <a:pt x="142" y="165"/>
                      </a:lnTo>
                      <a:lnTo>
                        <a:pt x="144" y="165"/>
                      </a:lnTo>
                      <a:lnTo>
                        <a:pt x="146" y="163"/>
                      </a:lnTo>
                      <a:lnTo>
                        <a:pt x="148" y="163"/>
                      </a:lnTo>
                      <a:lnTo>
                        <a:pt x="152" y="163"/>
                      </a:lnTo>
                      <a:lnTo>
                        <a:pt x="154" y="163"/>
                      </a:lnTo>
                      <a:lnTo>
                        <a:pt x="156" y="163"/>
                      </a:lnTo>
                      <a:lnTo>
                        <a:pt x="158" y="161"/>
                      </a:lnTo>
                      <a:lnTo>
                        <a:pt x="159" y="161"/>
                      </a:lnTo>
                      <a:lnTo>
                        <a:pt x="161" y="161"/>
                      </a:lnTo>
                      <a:lnTo>
                        <a:pt x="163" y="159"/>
                      </a:lnTo>
                      <a:lnTo>
                        <a:pt x="165" y="159"/>
                      </a:lnTo>
                      <a:lnTo>
                        <a:pt x="167" y="159"/>
                      </a:lnTo>
                      <a:lnTo>
                        <a:pt x="167" y="157"/>
                      </a:lnTo>
                      <a:lnTo>
                        <a:pt x="169" y="157"/>
                      </a:lnTo>
                      <a:lnTo>
                        <a:pt x="167" y="157"/>
                      </a:lnTo>
                      <a:lnTo>
                        <a:pt x="167" y="159"/>
                      </a:lnTo>
                      <a:lnTo>
                        <a:pt x="165" y="159"/>
                      </a:lnTo>
                      <a:lnTo>
                        <a:pt x="165" y="161"/>
                      </a:lnTo>
                      <a:lnTo>
                        <a:pt x="163" y="161"/>
                      </a:lnTo>
                      <a:lnTo>
                        <a:pt x="161" y="161"/>
                      </a:lnTo>
                      <a:lnTo>
                        <a:pt x="161" y="163"/>
                      </a:lnTo>
                      <a:lnTo>
                        <a:pt x="159" y="163"/>
                      </a:lnTo>
                      <a:lnTo>
                        <a:pt x="158" y="163"/>
                      </a:lnTo>
                      <a:lnTo>
                        <a:pt x="156" y="165"/>
                      </a:lnTo>
                      <a:lnTo>
                        <a:pt x="154" y="165"/>
                      </a:lnTo>
                      <a:lnTo>
                        <a:pt x="152" y="165"/>
                      </a:lnTo>
                      <a:lnTo>
                        <a:pt x="150" y="165"/>
                      </a:lnTo>
                      <a:lnTo>
                        <a:pt x="146" y="167"/>
                      </a:lnTo>
                      <a:lnTo>
                        <a:pt x="142" y="169"/>
                      </a:lnTo>
                      <a:lnTo>
                        <a:pt x="138" y="169"/>
                      </a:lnTo>
                      <a:lnTo>
                        <a:pt x="133" y="171"/>
                      </a:lnTo>
                      <a:lnTo>
                        <a:pt x="129" y="171"/>
                      </a:lnTo>
                      <a:lnTo>
                        <a:pt x="125" y="172"/>
                      </a:lnTo>
                      <a:lnTo>
                        <a:pt x="121" y="172"/>
                      </a:lnTo>
                      <a:lnTo>
                        <a:pt x="117" y="172"/>
                      </a:lnTo>
                      <a:lnTo>
                        <a:pt x="113" y="174"/>
                      </a:lnTo>
                      <a:lnTo>
                        <a:pt x="111" y="174"/>
                      </a:lnTo>
                      <a:lnTo>
                        <a:pt x="108" y="174"/>
                      </a:lnTo>
                      <a:lnTo>
                        <a:pt x="104" y="174"/>
                      </a:lnTo>
                      <a:lnTo>
                        <a:pt x="100" y="174"/>
                      </a:lnTo>
                      <a:lnTo>
                        <a:pt x="96" y="176"/>
                      </a:lnTo>
                      <a:lnTo>
                        <a:pt x="94" y="176"/>
                      </a:lnTo>
                      <a:lnTo>
                        <a:pt x="90" y="176"/>
                      </a:lnTo>
                      <a:lnTo>
                        <a:pt x="87" y="176"/>
                      </a:lnTo>
                      <a:lnTo>
                        <a:pt x="85" y="176"/>
                      </a:lnTo>
                      <a:lnTo>
                        <a:pt x="81" y="174"/>
                      </a:lnTo>
                      <a:lnTo>
                        <a:pt x="79" y="174"/>
                      </a:lnTo>
                      <a:lnTo>
                        <a:pt x="75" y="174"/>
                      </a:lnTo>
                      <a:lnTo>
                        <a:pt x="73" y="174"/>
                      </a:lnTo>
                      <a:lnTo>
                        <a:pt x="69" y="172"/>
                      </a:lnTo>
                      <a:lnTo>
                        <a:pt x="67" y="172"/>
                      </a:lnTo>
                      <a:lnTo>
                        <a:pt x="63" y="172"/>
                      </a:lnTo>
                      <a:lnTo>
                        <a:pt x="62" y="171"/>
                      </a:lnTo>
                      <a:lnTo>
                        <a:pt x="58" y="171"/>
                      </a:lnTo>
                      <a:lnTo>
                        <a:pt x="56" y="169"/>
                      </a:lnTo>
                      <a:lnTo>
                        <a:pt x="54" y="169"/>
                      </a:lnTo>
                      <a:lnTo>
                        <a:pt x="50" y="167"/>
                      </a:lnTo>
                      <a:lnTo>
                        <a:pt x="48" y="165"/>
                      </a:lnTo>
                      <a:lnTo>
                        <a:pt x="44" y="165"/>
                      </a:lnTo>
                      <a:lnTo>
                        <a:pt x="42" y="163"/>
                      </a:lnTo>
                      <a:lnTo>
                        <a:pt x="40" y="161"/>
                      </a:lnTo>
                      <a:lnTo>
                        <a:pt x="37" y="159"/>
                      </a:lnTo>
                      <a:lnTo>
                        <a:pt x="35" y="159"/>
                      </a:lnTo>
                      <a:lnTo>
                        <a:pt x="33" y="157"/>
                      </a:lnTo>
                      <a:lnTo>
                        <a:pt x="31" y="155"/>
                      </a:lnTo>
                      <a:lnTo>
                        <a:pt x="29" y="155"/>
                      </a:lnTo>
                      <a:lnTo>
                        <a:pt x="27" y="153"/>
                      </a:lnTo>
                      <a:lnTo>
                        <a:pt x="25" y="153"/>
                      </a:lnTo>
                      <a:lnTo>
                        <a:pt x="25" y="151"/>
                      </a:lnTo>
                      <a:lnTo>
                        <a:pt x="23" y="151"/>
                      </a:lnTo>
                      <a:lnTo>
                        <a:pt x="21" y="149"/>
                      </a:lnTo>
                      <a:lnTo>
                        <a:pt x="19" y="149"/>
                      </a:lnTo>
                      <a:lnTo>
                        <a:pt x="17" y="148"/>
                      </a:lnTo>
                      <a:lnTo>
                        <a:pt x="16" y="148"/>
                      </a:lnTo>
                      <a:lnTo>
                        <a:pt x="14" y="146"/>
                      </a:lnTo>
                      <a:lnTo>
                        <a:pt x="12" y="146"/>
                      </a:lnTo>
                      <a:lnTo>
                        <a:pt x="12" y="144"/>
                      </a:lnTo>
                      <a:lnTo>
                        <a:pt x="10" y="144"/>
                      </a:lnTo>
                      <a:lnTo>
                        <a:pt x="8" y="142"/>
                      </a:lnTo>
                      <a:lnTo>
                        <a:pt x="6" y="142"/>
                      </a:lnTo>
                      <a:lnTo>
                        <a:pt x="6" y="140"/>
                      </a:lnTo>
                      <a:lnTo>
                        <a:pt x="4" y="140"/>
                      </a:lnTo>
                      <a:lnTo>
                        <a:pt x="4" y="138"/>
                      </a:lnTo>
                      <a:lnTo>
                        <a:pt x="4" y="134"/>
                      </a:lnTo>
                      <a:lnTo>
                        <a:pt x="2" y="132"/>
                      </a:lnTo>
                      <a:lnTo>
                        <a:pt x="2" y="128"/>
                      </a:lnTo>
                      <a:lnTo>
                        <a:pt x="2" y="124"/>
                      </a:lnTo>
                      <a:lnTo>
                        <a:pt x="2" y="121"/>
                      </a:lnTo>
                      <a:lnTo>
                        <a:pt x="2" y="115"/>
                      </a:lnTo>
                      <a:lnTo>
                        <a:pt x="0" y="111"/>
                      </a:lnTo>
                      <a:lnTo>
                        <a:pt x="0" y="105"/>
                      </a:lnTo>
                      <a:lnTo>
                        <a:pt x="0" y="100"/>
                      </a:lnTo>
                      <a:lnTo>
                        <a:pt x="0" y="94"/>
                      </a:lnTo>
                      <a:lnTo>
                        <a:pt x="0" y="86"/>
                      </a:lnTo>
                      <a:lnTo>
                        <a:pt x="0" y="80"/>
                      </a:lnTo>
                      <a:lnTo>
                        <a:pt x="0" y="75"/>
                      </a:lnTo>
                      <a:lnTo>
                        <a:pt x="0" y="67"/>
                      </a:lnTo>
                      <a:lnTo>
                        <a:pt x="0" y="61"/>
                      </a:lnTo>
                      <a:lnTo>
                        <a:pt x="0" y="55"/>
                      </a:lnTo>
                      <a:lnTo>
                        <a:pt x="0" y="48"/>
                      </a:lnTo>
                      <a:lnTo>
                        <a:pt x="0" y="42"/>
                      </a:lnTo>
                      <a:lnTo>
                        <a:pt x="0" y="36"/>
                      </a:lnTo>
                      <a:lnTo>
                        <a:pt x="0" y="30"/>
                      </a:lnTo>
                      <a:lnTo>
                        <a:pt x="0" y="25"/>
                      </a:lnTo>
                      <a:lnTo>
                        <a:pt x="0" y="21"/>
                      </a:lnTo>
                      <a:lnTo>
                        <a:pt x="0" y="15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8" y="9"/>
                      </a:lnTo>
                      <a:lnTo>
                        <a:pt x="8" y="11"/>
                      </a:lnTo>
                      <a:lnTo>
                        <a:pt x="10" y="13"/>
                      </a:lnTo>
                      <a:lnTo>
                        <a:pt x="10" y="15"/>
                      </a:lnTo>
                      <a:lnTo>
                        <a:pt x="12" y="17"/>
                      </a:lnTo>
                      <a:lnTo>
                        <a:pt x="12" y="19"/>
                      </a:lnTo>
                      <a:lnTo>
                        <a:pt x="12" y="21"/>
                      </a:lnTo>
                      <a:lnTo>
                        <a:pt x="14" y="21"/>
                      </a:lnTo>
                      <a:lnTo>
                        <a:pt x="14" y="23"/>
                      </a:lnTo>
                      <a:lnTo>
                        <a:pt x="16" y="23"/>
                      </a:lnTo>
                      <a:lnTo>
                        <a:pt x="16" y="25"/>
                      </a:lnTo>
                      <a:lnTo>
                        <a:pt x="17" y="25"/>
                      </a:lnTo>
                      <a:lnTo>
                        <a:pt x="17" y="27"/>
                      </a:lnTo>
                      <a:lnTo>
                        <a:pt x="19" y="27"/>
                      </a:lnTo>
                      <a:lnTo>
                        <a:pt x="19" y="28"/>
                      </a:lnTo>
                      <a:lnTo>
                        <a:pt x="21" y="28"/>
                      </a:lnTo>
                      <a:lnTo>
                        <a:pt x="23" y="30"/>
                      </a:lnTo>
                      <a:lnTo>
                        <a:pt x="25" y="30"/>
                      </a:lnTo>
                      <a:lnTo>
                        <a:pt x="25" y="32"/>
                      </a:lnTo>
                      <a:lnTo>
                        <a:pt x="27" y="34"/>
                      </a:lnTo>
                      <a:lnTo>
                        <a:pt x="27" y="36"/>
                      </a:lnTo>
                      <a:lnTo>
                        <a:pt x="27" y="38"/>
                      </a:lnTo>
                      <a:lnTo>
                        <a:pt x="27" y="40"/>
                      </a:lnTo>
                      <a:lnTo>
                        <a:pt x="27" y="42"/>
                      </a:lnTo>
                      <a:lnTo>
                        <a:pt x="27" y="44"/>
                      </a:lnTo>
                      <a:lnTo>
                        <a:pt x="27" y="46"/>
                      </a:lnTo>
                      <a:lnTo>
                        <a:pt x="27" y="48"/>
                      </a:lnTo>
                      <a:lnTo>
                        <a:pt x="27" y="50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5" y="53"/>
                      </a:lnTo>
                      <a:lnTo>
                        <a:pt x="25" y="55"/>
                      </a:lnTo>
                      <a:lnTo>
                        <a:pt x="25" y="57"/>
                      </a:lnTo>
                      <a:lnTo>
                        <a:pt x="23" y="57"/>
                      </a:lnTo>
                      <a:lnTo>
                        <a:pt x="23" y="59"/>
                      </a:lnTo>
                      <a:lnTo>
                        <a:pt x="23" y="61"/>
                      </a:lnTo>
                      <a:lnTo>
                        <a:pt x="23" y="63"/>
                      </a:lnTo>
                      <a:lnTo>
                        <a:pt x="21" y="63"/>
                      </a:lnTo>
                      <a:lnTo>
                        <a:pt x="21" y="65"/>
                      </a:lnTo>
                      <a:lnTo>
                        <a:pt x="21" y="67"/>
                      </a:lnTo>
                      <a:lnTo>
                        <a:pt x="19" y="67"/>
                      </a:lnTo>
                      <a:lnTo>
                        <a:pt x="19" y="69"/>
                      </a:lnTo>
                      <a:lnTo>
                        <a:pt x="19" y="71"/>
                      </a:lnTo>
                      <a:lnTo>
                        <a:pt x="19" y="73"/>
                      </a:lnTo>
                      <a:lnTo>
                        <a:pt x="19" y="75"/>
                      </a:lnTo>
                      <a:lnTo>
                        <a:pt x="21" y="75"/>
                      </a:lnTo>
                      <a:lnTo>
                        <a:pt x="21" y="76"/>
                      </a:lnTo>
                      <a:lnTo>
                        <a:pt x="23" y="76"/>
                      </a:lnTo>
                      <a:lnTo>
                        <a:pt x="23" y="78"/>
                      </a:lnTo>
                      <a:lnTo>
                        <a:pt x="23" y="80"/>
                      </a:lnTo>
                      <a:lnTo>
                        <a:pt x="25" y="80"/>
                      </a:lnTo>
                      <a:lnTo>
                        <a:pt x="25" y="82"/>
                      </a:lnTo>
                      <a:lnTo>
                        <a:pt x="25" y="84"/>
                      </a:lnTo>
                      <a:lnTo>
                        <a:pt x="27" y="84"/>
                      </a:lnTo>
                      <a:lnTo>
                        <a:pt x="27" y="86"/>
                      </a:lnTo>
                      <a:lnTo>
                        <a:pt x="29" y="86"/>
                      </a:lnTo>
                      <a:lnTo>
                        <a:pt x="31" y="88"/>
                      </a:lnTo>
                      <a:lnTo>
                        <a:pt x="33" y="88"/>
                      </a:lnTo>
                      <a:lnTo>
                        <a:pt x="35" y="90"/>
                      </a:lnTo>
                      <a:lnTo>
                        <a:pt x="37" y="90"/>
                      </a:lnTo>
                      <a:lnTo>
                        <a:pt x="39" y="90"/>
                      </a:lnTo>
                      <a:lnTo>
                        <a:pt x="40" y="90"/>
                      </a:lnTo>
                      <a:lnTo>
                        <a:pt x="42" y="92"/>
                      </a:lnTo>
                      <a:lnTo>
                        <a:pt x="44" y="92"/>
                      </a:lnTo>
                      <a:lnTo>
                        <a:pt x="46" y="94"/>
                      </a:lnTo>
                      <a:lnTo>
                        <a:pt x="48" y="94"/>
                      </a:lnTo>
                      <a:lnTo>
                        <a:pt x="50" y="94"/>
                      </a:lnTo>
                      <a:lnTo>
                        <a:pt x="50" y="96"/>
                      </a:lnTo>
                      <a:lnTo>
                        <a:pt x="52" y="96"/>
                      </a:lnTo>
                      <a:lnTo>
                        <a:pt x="52" y="98"/>
                      </a:lnTo>
                      <a:lnTo>
                        <a:pt x="54" y="98"/>
                      </a:lnTo>
                      <a:lnTo>
                        <a:pt x="54" y="100"/>
                      </a:lnTo>
                      <a:lnTo>
                        <a:pt x="54" y="101"/>
                      </a:lnTo>
                      <a:lnTo>
                        <a:pt x="54" y="103"/>
                      </a:lnTo>
                      <a:lnTo>
                        <a:pt x="54" y="105"/>
                      </a:lnTo>
                      <a:lnTo>
                        <a:pt x="54" y="107"/>
                      </a:lnTo>
                      <a:lnTo>
                        <a:pt x="54" y="109"/>
                      </a:lnTo>
                      <a:lnTo>
                        <a:pt x="52" y="111"/>
                      </a:lnTo>
                      <a:lnTo>
                        <a:pt x="52" y="113"/>
                      </a:lnTo>
                      <a:lnTo>
                        <a:pt x="50" y="113"/>
                      </a:lnTo>
                      <a:lnTo>
                        <a:pt x="50" y="115"/>
                      </a:lnTo>
                      <a:lnTo>
                        <a:pt x="48" y="117"/>
                      </a:lnTo>
                      <a:lnTo>
                        <a:pt x="48" y="119"/>
                      </a:lnTo>
                      <a:lnTo>
                        <a:pt x="46" y="119"/>
                      </a:lnTo>
                      <a:lnTo>
                        <a:pt x="46" y="121"/>
                      </a:lnTo>
                      <a:lnTo>
                        <a:pt x="44" y="123"/>
                      </a:lnTo>
                      <a:lnTo>
                        <a:pt x="42" y="124"/>
                      </a:lnTo>
                      <a:lnTo>
                        <a:pt x="42" y="126"/>
                      </a:lnTo>
                      <a:close/>
                    </a:path>
                  </a:pathLst>
                </a:custGeom>
                <a:solidFill>
                  <a:srgbClr val="B85F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45" name="Freeform 99"/>
                <p:cNvSpPr>
                  <a:spLocks noChangeAspect="1"/>
                </p:cNvSpPr>
                <p:nvPr/>
              </p:nvSpPr>
              <p:spPr bwMode="auto">
                <a:xfrm>
                  <a:off x="1148" y="3195"/>
                  <a:ext cx="131" cy="120"/>
                </a:xfrm>
                <a:custGeom>
                  <a:avLst/>
                  <a:gdLst>
                    <a:gd name="T0" fmla="*/ 2 w 174"/>
                    <a:gd name="T1" fmla="*/ 1 h 172"/>
                    <a:gd name="T2" fmla="*/ 2 w 174"/>
                    <a:gd name="T3" fmla="*/ 1 h 172"/>
                    <a:gd name="T4" fmla="*/ 2 w 174"/>
                    <a:gd name="T5" fmla="*/ 1 h 172"/>
                    <a:gd name="T6" fmla="*/ 2 w 174"/>
                    <a:gd name="T7" fmla="*/ 1 h 172"/>
                    <a:gd name="T8" fmla="*/ 2 w 174"/>
                    <a:gd name="T9" fmla="*/ 1 h 172"/>
                    <a:gd name="T10" fmla="*/ 2 w 174"/>
                    <a:gd name="T11" fmla="*/ 1 h 172"/>
                    <a:gd name="T12" fmla="*/ 2 w 174"/>
                    <a:gd name="T13" fmla="*/ 1 h 172"/>
                    <a:gd name="T14" fmla="*/ 2 w 174"/>
                    <a:gd name="T15" fmla="*/ 1 h 172"/>
                    <a:gd name="T16" fmla="*/ 2 w 174"/>
                    <a:gd name="T17" fmla="*/ 1 h 172"/>
                    <a:gd name="T18" fmla="*/ 2 w 174"/>
                    <a:gd name="T19" fmla="*/ 1 h 172"/>
                    <a:gd name="T20" fmla="*/ 2 w 174"/>
                    <a:gd name="T21" fmla="*/ 1 h 172"/>
                    <a:gd name="T22" fmla="*/ 2 w 174"/>
                    <a:gd name="T23" fmla="*/ 1 h 172"/>
                    <a:gd name="T24" fmla="*/ 2 w 174"/>
                    <a:gd name="T25" fmla="*/ 1 h 172"/>
                    <a:gd name="T26" fmla="*/ 2 w 174"/>
                    <a:gd name="T27" fmla="*/ 1 h 172"/>
                    <a:gd name="T28" fmla="*/ 2 w 174"/>
                    <a:gd name="T29" fmla="*/ 1 h 172"/>
                    <a:gd name="T30" fmla="*/ 2 w 174"/>
                    <a:gd name="T31" fmla="*/ 1 h 172"/>
                    <a:gd name="T32" fmla="*/ 2 w 174"/>
                    <a:gd name="T33" fmla="*/ 1 h 172"/>
                    <a:gd name="T34" fmla="*/ 2 w 174"/>
                    <a:gd name="T35" fmla="*/ 1 h 172"/>
                    <a:gd name="T36" fmla="*/ 2 w 174"/>
                    <a:gd name="T37" fmla="*/ 1 h 172"/>
                    <a:gd name="T38" fmla="*/ 2 w 174"/>
                    <a:gd name="T39" fmla="*/ 2 h 172"/>
                    <a:gd name="T40" fmla="*/ 2 w 174"/>
                    <a:gd name="T41" fmla="*/ 2 h 172"/>
                    <a:gd name="T42" fmla="*/ 2 w 174"/>
                    <a:gd name="T43" fmla="*/ 2 h 172"/>
                    <a:gd name="T44" fmla="*/ 2 w 174"/>
                    <a:gd name="T45" fmla="*/ 2 h 172"/>
                    <a:gd name="T46" fmla="*/ 3 w 174"/>
                    <a:gd name="T47" fmla="*/ 2 h 172"/>
                    <a:gd name="T48" fmla="*/ 3 w 174"/>
                    <a:gd name="T49" fmla="*/ 2 h 172"/>
                    <a:gd name="T50" fmla="*/ 4 w 174"/>
                    <a:gd name="T51" fmla="*/ 2 h 172"/>
                    <a:gd name="T52" fmla="*/ 4 w 174"/>
                    <a:gd name="T53" fmla="*/ 2 h 172"/>
                    <a:gd name="T54" fmla="*/ 4 w 174"/>
                    <a:gd name="T55" fmla="*/ 2 h 172"/>
                    <a:gd name="T56" fmla="*/ 5 w 174"/>
                    <a:gd name="T57" fmla="*/ 2 h 172"/>
                    <a:gd name="T58" fmla="*/ 5 w 174"/>
                    <a:gd name="T59" fmla="*/ 2 h 172"/>
                    <a:gd name="T60" fmla="*/ 5 w 174"/>
                    <a:gd name="T61" fmla="*/ 2 h 172"/>
                    <a:gd name="T62" fmla="*/ 5 w 174"/>
                    <a:gd name="T63" fmla="*/ 2 h 172"/>
                    <a:gd name="T64" fmla="*/ 6 w 174"/>
                    <a:gd name="T65" fmla="*/ 2 h 172"/>
                    <a:gd name="T66" fmla="*/ 6 w 174"/>
                    <a:gd name="T67" fmla="*/ 2 h 172"/>
                    <a:gd name="T68" fmla="*/ 6 w 174"/>
                    <a:gd name="T69" fmla="*/ 2 h 172"/>
                    <a:gd name="T70" fmla="*/ 6 w 174"/>
                    <a:gd name="T71" fmla="*/ 2 h 172"/>
                    <a:gd name="T72" fmla="*/ 5 w 174"/>
                    <a:gd name="T73" fmla="*/ 2 h 172"/>
                    <a:gd name="T74" fmla="*/ 5 w 174"/>
                    <a:gd name="T75" fmla="*/ 2 h 172"/>
                    <a:gd name="T76" fmla="*/ 4 w 174"/>
                    <a:gd name="T77" fmla="*/ 2 h 172"/>
                    <a:gd name="T78" fmla="*/ 4 w 174"/>
                    <a:gd name="T79" fmla="*/ 2 h 172"/>
                    <a:gd name="T80" fmla="*/ 3 w 174"/>
                    <a:gd name="T81" fmla="*/ 2 h 172"/>
                    <a:gd name="T82" fmla="*/ 3 w 174"/>
                    <a:gd name="T83" fmla="*/ 2 h 172"/>
                    <a:gd name="T84" fmla="*/ 2 w 174"/>
                    <a:gd name="T85" fmla="*/ 2 h 172"/>
                    <a:gd name="T86" fmla="*/ 2 w 174"/>
                    <a:gd name="T87" fmla="*/ 2 h 172"/>
                    <a:gd name="T88" fmla="*/ 2 w 174"/>
                    <a:gd name="T89" fmla="*/ 2 h 172"/>
                    <a:gd name="T90" fmla="*/ 2 w 174"/>
                    <a:gd name="T91" fmla="*/ 2 h 172"/>
                    <a:gd name="T92" fmla="*/ 2 w 174"/>
                    <a:gd name="T93" fmla="*/ 2 h 172"/>
                    <a:gd name="T94" fmla="*/ 2 w 174"/>
                    <a:gd name="T95" fmla="*/ 1 h 172"/>
                    <a:gd name="T96" fmla="*/ 2 w 174"/>
                    <a:gd name="T97" fmla="*/ 1 h 172"/>
                    <a:gd name="T98" fmla="*/ 2 w 174"/>
                    <a:gd name="T99" fmla="*/ 1 h 172"/>
                    <a:gd name="T100" fmla="*/ 2 w 174"/>
                    <a:gd name="T101" fmla="*/ 1 h 172"/>
                    <a:gd name="T102" fmla="*/ 2 w 174"/>
                    <a:gd name="T103" fmla="*/ 1 h 172"/>
                    <a:gd name="T104" fmla="*/ 2 w 174"/>
                    <a:gd name="T105" fmla="*/ 1 h 172"/>
                    <a:gd name="T106" fmla="*/ 2 w 174"/>
                    <a:gd name="T107" fmla="*/ 1 h 172"/>
                    <a:gd name="T108" fmla="*/ 0 w 174"/>
                    <a:gd name="T109" fmla="*/ 1 h 172"/>
                    <a:gd name="T110" fmla="*/ 2 w 174"/>
                    <a:gd name="T111" fmla="*/ 1 h 172"/>
                    <a:gd name="T112" fmla="*/ 2 w 174"/>
                    <a:gd name="T113" fmla="*/ 1 h 172"/>
                    <a:gd name="T114" fmla="*/ 2 w 174"/>
                    <a:gd name="T115" fmla="*/ 1 h 172"/>
                    <a:gd name="T116" fmla="*/ 2 w 174"/>
                    <a:gd name="T117" fmla="*/ 1 h 172"/>
                    <a:gd name="T118" fmla="*/ 2 w 174"/>
                    <a:gd name="T119" fmla="*/ 1 h 172"/>
                    <a:gd name="T120" fmla="*/ 2 w 174"/>
                    <a:gd name="T121" fmla="*/ 1 h 17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74"/>
                    <a:gd name="T184" fmla="*/ 0 h 172"/>
                    <a:gd name="T185" fmla="*/ 174 w 174"/>
                    <a:gd name="T186" fmla="*/ 172 h 17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74" h="172">
                      <a:moveTo>
                        <a:pt x="13" y="7"/>
                      </a:moveTo>
                      <a:lnTo>
                        <a:pt x="15" y="7"/>
                      </a:lnTo>
                      <a:lnTo>
                        <a:pt x="15" y="9"/>
                      </a:lnTo>
                      <a:lnTo>
                        <a:pt x="17" y="9"/>
                      </a:lnTo>
                      <a:lnTo>
                        <a:pt x="17" y="11"/>
                      </a:lnTo>
                      <a:lnTo>
                        <a:pt x="17" y="13"/>
                      </a:lnTo>
                      <a:lnTo>
                        <a:pt x="19" y="13"/>
                      </a:lnTo>
                      <a:lnTo>
                        <a:pt x="19" y="15"/>
                      </a:lnTo>
                      <a:lnTo>
                        <a:pt x="19" y="17"/>
                      </a:lnTo>
                      <a:lnTo>
                        <a:pt x="21" y="17"/>
                      </a:lnTo>
                      <a:lnTo>
                        <a:pt x="21" y="19"/>
                      </a:lnTo>
                      <a:lnTo>
                        <a:pt x="21" y="21"/>
                      </a:lnTo>
                      <a:lnTo>
                        <a:pt x="23" y="21"/>
                      </a:lnTo>
                      <a:lnTo>
                        <a:pt x="25" y="23"/>
                      </a:lnTo>
                      <a:lnTo>
                        <a:pt x="26" y="23"/>
                      </a:lnTo>
                      <a:lnTo>
                        <a:pt x="26" y="24"/>
                      </a:lnTo>
                      <a:lnTo>
                        <a:pt x="28" y="24"/>
                      </a:lnTo>
                      <a:lnTo>
                        <a:pt x="30" y="26"/>
                      </a:lnTo>
                      <a:lnTo>
                        <a:pt x="32" y="26"/>
                      </a:lnTo>
                      <a:lnTo>
                        <a:pt x="32" y="28"/>
                      </a:lnTo>
                      <a:lnTo>
                        <a:pt x="32" y="30"/>
                      </a:lnTo>
                      <a:lnTo>
                        <a:pt x="34" y="30"/>
                      </a:lnTo>
                      <a:lnTo>
                        <a:pt x="34" y="32"/>
                      </a:lnTo>
                      <a:lnTo>
                        <a:pt x="34" y="34"/>
                      </a:lnTo>
                      <a:lnTo>
                        <a:pt x="34" y="36"/>
                      </a:lnTo>
                      <a:lnTo>
                        <a:pt x="34" y="38"/>
                      </a:lnTo>
                      <a:lnTo>
                        <a:pt x="34" y="40"/>
                      </a:lnTo>
                      <a:lnTo>
                        <a:pt x="34" y="42"/>
                      </a:lnTo>
                      <a:lnTo>
                        <a:pt x="32" y="42"/>
                      </a:lnTo>
                      <a:lnTo>
                        <a:pt x="32" y="44"/>
                      </a:lnTo>
                      <a:lnTo>
                        <a:pt x="32" y="46"/>
                      </a:lnTo>
                      <a:lnTo>
                        <a:pt x="32" y="48"/>
                      </a:lnTo>
                      <a:lnTo>
                        <a:pt x="30" y="48"/>
                      </a:lnTo>
                      <a:lnTo>
                        <a:pt x="30" y="49"/>
                      </a:lnTo>
                      <a:lnTo>
                        <a:pt x="30" y="51"/>
                      </a:lnTo>
                      <a:lnTo>
                        <a:pt x="30" y="53"/>
                      </a:lnTo>
                      <a:lnTo>
                        <a:pt x="30" y="55"/>
                      </a:lnTo>
                      <a:lnTo>
                        <a:pt x="28" y="55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6" y="59"/>
                      </a:lnTo>
                      <a:lnTo>
                        <a:pt x="26" y="61"/>
                      </a:lnTo>
                      <a:lnTo>
                        <a:pt x="26" y="63"/>
                      </a:lnTo>
                      <a:lnTo>
                        <a:pt x="25" y="63"/>
                      </a:lnTo>
                      <a:lnTo>
                        <a:pt x="25" y="65"/>
                      </a:lnTo>
                      <a:lnTo>
                        <a:pt x="25" y="67"/>
                      </a:lnTo>
                      <a:lnTo>
                        <a:pt x="25" y="69"/>
                      </a:lnTo>
                      <a:lnTo>
                        <a:pt x="25" y="71"/>
                      </a:lnTo>
                      <a:lnTo>
                        <a:pt x="26" y="71"/>
                      </a:lnTo>
                      <a:lnTo>
                        <a:pt x="26" y="72"/>
                      </a:lnTo>
                      <a:lnTo>
                        <a:pt x="26" y="74"/>
                      </a:lnTo>
                      <a:lnTo>
                        <a:pt x="28" y="74"/>
                      </a:lnTo>
                      <a:lnTo>
                        <a:pt x="28" y="76"/>
                      </a:lnTo>
                      <a:lnTo>
                        <a:pt x="28" y="78"/>
                      </a:lnTo>
                      <a:lnTo>
                        <a:pt x="30" y="78"/>
                      </a:lnTo>
                      <a:lnTo>
                        <a:pt x="30" y="80"/>
                      </a:lnTo>
                      <a:lnTo>
                        <a:pt x="32" y="82"/>
                      </a:lnTo>
                      <a:lnTo>
                        <a:pt x="34" y="84"/>
                      </a:lnTo>
                      <a:lnTo>
                        <a:pt x="36" y="84"/>
                      </a:lnTo>
                      <a:lnTo>
                        <a:pt x="38" y="86"/>
                      </a:lnTo>
                      <a:lnTo>
                        <a:pt x="40" y="86"/>
                      </a:lnTo>
                      <a:lnTo>
                        <a:pt x="42" y="86"/>
                      </a:lnTo>
                      <a:lnTo>
                        <a:pt x="44" y="86"/>
                      </a:lnTo>
                      <a:lnTo>
                        <a:pt x="46" y="88"/>
                      </a:lnTo>
                      <a:lnTo>
                        <a:pt x="48" y="88"/>
                      </a:lnTo>
                      <a:lnTo>
                        <a:pt x="49" y="90"/>
                      </a:lnTo>
                      <a:lnTo>
                        <a:pt x="51" y="90"/>
                      </a:lnTo>
                      <a:lnTo>
                        <a:pt x="53" y="90"/>
                      </a:lnTo>
                      <a:lnTo>
                        <a:pt x="53" y="92"/>
                      </a:lnTo>
                      <a:lnTo>
                        <a:pt x="55" y="92"/>
                      </a:lnTo>
                      <a:lnTo>
                        <a:pt x="55" y="94"/>
                      </a:lnTo>
                      <a:lnTo>
                        <a:pt x="57" y="96"/>
                      </a:lnTo>
                      <a:lnTo>
                        <a:pt x="57" y="97"/>
                      </a:lnTo>
                      <a:lnTo>
                        <a:pt x="57" y="99"/>
                      </a:lnTo>
                      <a:lnTo>
                        <a:pt x="57" y="101"/>
                      </a:lnTo>
                      <a:lnTo>
                        <a:pt x="57" y="103"/>
                      </a:lnTo>
                      <a:lnTo>
                        <a:pt x="55" y="103"/>
                      </a:lnTo>
                      <a:lnTo>
                        <a:pt x="55" y="105"/>
                      </a:lnTo>
                      <a:lnTo>
                        <a:pt x="55" y="107"/>
                      </a:lnTo>
                      <a:lnTo>
                        <a:pt x="53" y="107"/>
                      </a:lnTo>
                      <a:lnTo>
                        <a:pt x="53" y="109"/>
                      </a:lnTo>
                      <a:lnTo>
                        <a:pt x="51" y="111"/>
                      </a:lnTo>
                      <a:lnTo>
                        <a:pt x="51" y="113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8" y="117"/>
                      </a:lnTo>
                      <a:lnTo>
                        <a:pt x="48" y="119"/>
                      </a:lnTo>
                      <a:lnTo>
                        <a:pt x="46" y="119"/>
                      </a:lnTo>
                      <a:lnTo>
                        <a:pt x="44" y="120"/>
                      </a:lnTo>
                      <a:lnTo>
                        <a:pt x="44" y="122"/>
                      </a:lnTo>
                      <a:lnTo>
                        <a:pt x="42" y="124"/>
                      </a:lnTo>
                      <a:lnTo>
                        <a:pt x="42" y="126"/>
                      </a:lnTo>
                      <a:lnTo>
                        <a:pt x="40" y="126"/>
                      </a:lnTo>
                      <a:lnTo>
                        <a:pt x="40" y="128"/>
                      </a:lnTo>
                      <a:lnTo>
                        <a:pt x="40" y="130"/>
                      </a:lnTo>
                      <a:lnTo>
                        <a:pt x="40" y="132"/>
                      </a:lnTo>
                      <a:lnTo>
                        <a:pt x="40" y="134"/>
                      </a:lnTo>
                      <a:lnTo>
                        <a:pt x="40" y="136"/>
                      </a:lnTo>
                      <a:lnTo>
                        <a:pt x="40" y="138"/>
                      </a:lnTo>
                      <a:lnTo>
                        <a:pt x="42" y="138"/>
                      </a:lnTo>
                      <a:lnTo>
                        <a:pt x="42" y="140"/>
                      </a:lnTo>
                      <a:lnTo>
                        <a:pt x="42" y="142"/>
                      </a:lnTo>
                      <a:lnTo>
                        <a:pt x="44" y="142"/>
                      </a:lnTo>
                      <a:lnTo>
                        <a:pt x="44" y="144"/>
                      </a:lnTo>
                      <a:lnTo>
                        <a:pt x="46" y="145"/>
                      </a:lnTo>
                      <a:lnTo>
                        <a:pt x="48" y="145"/>
                      </a:lnTo>
                      <a:lnTo>
                        <a:pt x="48" y="147"/>
                      </a:lnTo>
                      <a:lnTo>
                        <a:pt x="49" y="147"/>
                      </a:lnTo>
                      <a:lnTo>
                        <a:pt x="51" y="149"/>
                      </a:lnTo>
                      <a:lnTo>
                        <a:pt x="53" y="149"/>
                      </a:lnTo>
                      <a:lnTo>
                        <a:pt x="53" y="151"/>
                      </a:lnTo>
                      <a:lnTo>
                        <a:pt x="55" y="151"/>
                      </a:lnTo>
                      <a:lnTo>
                        <a:pt x="57" y="153"/>
                      </a:lnTo>
                      <a:lnTo>
                        <a:pt x="59" y="153"/>
                      </a:lnTo>
                      <a:lnTo>
                        <a:pt x="61" y="155"/>
                      </a:lnTo>
                      <a:lnTo>
                        <a:pt x="63" y="157"/>
                      </a:lnTo>
                      <a:lnTo>
                        <a:pt x="65" y="157"/>
                      </a:lnTo>
                      <a:lnTo>
                        <a:pt x="67" y="159"/>
                      </a:lnTo>
                      <a:lnTo>
                        <a:pt x="69" y="159"/>
                      </a:lnTo>
                      <a:lnTo>
                        <a:pt x="71" y="161"/>
                      </a:lnTo>
                      <a:lnTo>
                        <a:pt x="72" y="161"/>
                      </a:lnTo>
                      <a:lnTo>
                        <a:pt x="74" y="161"/>
                      </a:lnTo>
                      <a:lnTo>
                        <a:pt x="76" y="163"/>
                      </a:lnTo>
                      <a:lnTo>
                        <a:pt x="78" y="163"/>
                      </a:lnTo>
                      <a:lnTo>
                        <a:pt x="80" y="163"/>
                      </a:lnTo>
                      <a:lnTo>
                        <a:pt x="82" y="163"/>
                      </a:lnTo>
                      <a:lnTo>
                        <a:pt x="84" y="165"/>
                      </a:lnTo>
                      <a:lnTo>
                        <a:pt x="86" y="165"/>
                      </a:lnTo>
                      <a:lnTo>
                        <a:pt x="88" y="165"/>
                      </a:lnTo>
                      <a:lnTo>
                        <a:pt x="90" y="165"/>
                      </a:lnTo>
                      <a:lnTo>
                        <a:pt x="92" y="165"/>
                      </a:lnTo>
                      <a:lnTo>
                        <a:pt x="94" y="165"/>
                      </a:lnTo>
                      <a:lnTo>
                        <a:pt x="96" y="165"/>
                      </a:lnTo>
                      <a:lnTo>
                        <a:pt x="97" y="165"/>
                      </a:lnTo>
                      <a:lnTo>
                        <a:pt x="99" y="165"/>
                      </a:lnTo>
                      <a:lnTo>
                        <a:pt x="101" y="165"/>
                      </a:lnTo>
                      <a:lnTo>
                        <a:pt x="103" y="165"/>
                      </a:lnTo>
                      <a:lnTo>
                        <a:pt x="105" y="165"/>
                      </a:lnTo>
                      <a:lnTo>
                        <a:pt x="107" y="165"/>
                      </a:lnTo>
                      <a:lnTo>
                        <a:pt x="109" y="165"/>
                      </a:lnTo>
                      <a:lnTo>
                        <a:pt x="111" y="165"/>
                      </a:lnTo>
                      <a:lnTo>
                        <a:pt x="113" y="165"/>
                      </a:lnTo>
                      <a:lnTo>
                        <a:pt x="115" y="165"/>
                      </a:lnTo>
                      <a:lnTo>
                        <a:pt x="117" y="165"/>
                      </a:lnTo>
                      <a:lnTo>
                        <a:pt x="119" y="165"/>
                      </a:lnTo>
                      <a:lnTo>
                        <a:pt x="120" y="165"/>
                      </a:lnTo>
                      <a:lnTo>
                        <a:pt x="122" y="165"/>
                      </a:lnTo>
                      <a:lnTo>
                        <a:pt x="124" y="165"/>
                      </a:lnTo>
                      <a:lnTo>
                        <a:pt x="126" y="165"/>
                      </a:lnTo>
                      <a:lnTo>
                        <a:pt x="128" y="165"/>
                      </a:lnTo>
                      <a:lnTo>
                        <a:pt x="130" y="165"/>
                      </a:lnTo>
                      <a:lnTo>
                        <a:pt x="132" y="165"/>
                      </a:lnTo>
                      <a:lnTo>
                        <a:pt x="134" y="165"/>
                      </a:lnTo>
                      <a:lnTo>
                        <a:pt x="136" y="163"/>
                      </a:lnTo>
                      <a:lnTo>
                        <a:pt x="138" y="163"/>
                      </a:lnTo>
                      <a:lnTo>
                        <a:pt x="140" y="163"/>
                      </a:lnTo>
                      <a:lnTo>
                        <a:pt x="142" y="163"/>
                      </a:lnTo>
                      <a:lnTo>
                        <a:pt x="145" y="163"/>
                      </a:lnTo>
                      <a:lnTo>
                        <a:pt x="147" y="163"/>
                      </a:lnTo>
                      <a:lnTo>
                        <a:pt x="149" y="163"/>
                      </a:lnTo>
                      <a:lnTo>
                        <a:pt x="151" y="161"/>
                      </a:lnTo>
                      <a:lnTo>
                        <a:pt x="153" y="161"/>
                      </a:lnTo>
                      <a:lnTo>
                        <a:pt x="155" y="161"/>
                      </a:lnTo>
                      <a:lnTo>
                        <a:pt x="157" y="161"/>
                      </a:lnTo>
                      <a:lnTo>
                        <a:pt x="159" y="161"/>
                      </a:lnTo>
                      <a:lnTo>
                        <a:pt x="161" y="159"/>
                      </a:lnTo>
                      <a:lnTo>
                        <a:pt x="163" y="159"/>
                      </a:lnTo>
                      <a:lnTo>
                        <a:pt x="165" y="159"/>
                      </a:lnTo>
                      <a:lnTo>
                        <a:pt x="167" y="159"/>
                      </a:lnTo>
                      <a:lnTo>
                        <a:pt x="168" y="159"/>
                      </a:lnTo>
                      <a:lnTo>
                        <a:pt x="170" y="157"/>
                      </a:lnTo>
                      <a:lnTo>
                        <a:pt x="172" y="157"/>
                      </a:lnTo>
                      <a:lnTo>
                        <a:pt x="174" y="157"/>
                      </a:lnTo>
                      <a:lnTo>
                        <a:pt x="172" y="157"/>
                      </a:lnTo>
                      <a:lnTo>
                        <a:pt x="170" y="157"/>
                      </a:lnTo>
                      <a:lnTo>
                        <a:pt x="170" y="159"/>
                      </a:lnTo>
                      <a:lnTo>
                        <a:pt x="168" y="159"/>
                      </a:lnTo>
                      <a:lnTo>
                        <a:pt x="167" y="159"/>
                      </a:lnTo>
                      <a:lnTo>
                        <a:pt x="167" y="161"/>
                      </a:lnTo>
                      <a:lnTo>
                        <a:pt x="165" y="161"/>
                      </a:lnTo>
                      <a:lnTo>
                        <a:pt x="163" y="161"/>
                      </a:lnTo>
                      <a:lnTo>
                        <a:pt x="161" y="161"/>
                      </a:lnTo>
                      <a:lnTo>
                        <a:pt x="159" y="161"/>
                      </a:lnTo>
                      <a:lnTo>
                        <a:pt x="155" y="163"/>
                      </a:lnTo>
                      <a:lnTo>
                        <a:pt x="151" y="165"/>
                      </a:lnTo>
                      <a:lnTo>
                        <a:pt x="147" y="165"/>
                      </a:lnTo>
                      <a:lnTo>
                        <a:pt x="142" y="167"/>
                      </a:lnTo>
                      <a:lnTo>
                        <a:pt x="138" y="167"/>
                      </a:lnTo>
                      <a:lnTo>
                        <a:pt x="134" y="168"/>
                      </a:lnTo>
                      <a:lnTo>
                        <a:pt x="130" y="168"/>
                      </a:lnTo>
                      <a:lnTo>
                        <a:pt x="126" y="168"/>
                      </a:lnTo>
                      <a:lnTo>
                        <a:pt x="122" y="170"/>
                      </a:lnTo>
                      <a:lnTo>
                        <a:pt x="120" y="170"/>
                      </a:lnTo>
                      <a:lnTo>
                        <a:pt x="117" y="170"/>
                      </a:lnTo>
                      <a:lnTo>
                        <a:pt x="113" y="170"/>
                      </a:lnTo>
                      <a:lnTo>
                        <a:pt x="109" y="170"/>
                      </a:lnTo>
                      <a:lnTo>
                        <a:pt x="105" y="172"/>
                      </a:lnTo>
                      <a:lnTo>
                        <a:pt x="103" y="172"/>
                      </a:lnTo>
                      <a:lnTo>
                        <a:pt x="99" y="172"/>
                      </a:lnTo>
                      <a:lnTo>
                        <a:pt x="96" y="172"/>
                      </a:lnTo>
                      <a:lnTo>
                        <a:pt x="94" y="172"/>
                      </a:lnTo>
                      <a:lnTo>
                        <a:pt x="90" y="170"/>
                      </a:lnTo>
                      <a:lnTo>
                        <a:pt x="88" y="170"/>
                      </a:lnTo>
                      <a:lnTo>
                        <a:pt x="84" y="170"/>
                      </a:lnTo>
                      <a:lnTo>
                        <a:pt x="82" y="170"/>
                      </a:lnTo>
                      <a:lnTo>
                        <a:pt x="78" y="168"/>
                      </a:lnTo>
                      <a:lnTo>
                        <a:pt x="76" y="168"/>
                      </a:lnTo>
                      <a:lnTo>
                        <a:pt x="72" y="168"/>
                      </a:lnTo>
                      <a:lnTo>
                        <a:pt x="71" y="167"/>
                      </a:lnTo>
                      <a:lnTo>
                        <a:pt x="67" y="167"/>
                      </a:lnTo>
                      <a:lnTo>
                        <a:pt x="65" y="165"/>
                      </a:lnTo>
                      <a:lnTo>
                        <a:pt x="63" y="165"/>
                      </a:lnTo>
                      <a:lnTo>
                        <a:pt x="59" y="163"/>
                      </a:lnTo>
                      <a:lnTo>
                        <a:pt x="57" y="161"/>
                      </a:lnTo>
                      <a:lnTo>
                        <a:pt x="53" y="161"/>
                      </a:lnTo>
                      <a:lnTo>
                        <a:pt x="51" y="159"/>
                      </a:lnTo>
                      <a:lnTo>
                        <a:pt x="49" y="157"/>
                      </a:lnTo>
                      <a:lnTo>
                        <a:pt x="46" y="155"/>
                      </a:lnTo>
                      <a:lnTo>
                        <a:pt x="44" y="155"/>
                      </a:lnTo>
                      <a:lnTo>
                        <a:pt x="42" y="153"/>
                      </a:lnTo>
                      <a:lnTo>
                        <a:pt x="40" y="151"/>
                      </a:lnTo>
                      <a:lnTo>
                        <a:pt x="38" y="151"/>
                      </a:lnTo>
                      <a:lnTo>
                        <a:pt x="36" y="149"/>
                      </a:lnTo>
                      <a:lnTo>
                        <a:pt x="34" y="149"/>
                      </a:lnTo>
                      <a:lnTo>
                        <a:pt x="34" y="147"/>
                      </a:lnTo>
                      <a:lnTo>
                        <a:pt x="32" y="147"/>
                      </a:lnTo>
                      <a:lnTo>
                        <a:pt x="30" y="145"/>
                      </a:lnTo>
                      <a:lnTo>
                        <a:pt x="28" y="145"/>
                      </a:lnTo>
                      <a:lnTo>
                        <a:pt x="26" y="144"/>
                      </a:lnTo>
                      <a:lnTo>
                        <a:pt x="25" y="144"/>
                      </a:lnTo>
                      <a:lnTo>
                        <a:pt x="23" y="142"/>
                      </a:lnTo>
                      <a:lnTo>
                        <a:pt x="21" y="142"/>
                      </a:lnTo>
                      <a:lnTo>
                        <a:pt x="21" y="140"/>
                      </a:lnTo>
                      <a:lnTo>
                        <a:pt x="19" y="140"/>
                      </a:lnTo>
                      <a:lnTo>
                        <a:pt x="17" y="138"/>
                      </a:lnTo>
                      <a:lnTo>
                        <a:pt x="15" y="138"/>
                      </a:lnTo>
                      <a:lnTo>
                        <a:pt x="15" y="136"/>
                      </a:lnTo>
                      <a:lnTo>
                        <a:pt x="13" y="136"/>
                      </a:lnTo>
                      <a:lnTo>
                        <a:pt x="13" y="134"/>
                      </a:lnTo>
                      <a:lnTo>
                        <a:pt x="13" y="132"/>
                      </a:lnTo>
                      <a:lnTo>
                        <a:pt x="11" y="130"/>
                      </a:lnTo>
                      <a:lnTo>
                        <a:pt x="11" y="128"/>
                      </a:lnTo>
                      <a:lnTo>
                        <a:pt x="11" y="126"/>
                      </a:lnTo>
                      <a:lnTo>
                        <a:pt x="11" y="124"/>
                      </a:lnTo>
                      <a:lnTo>
                        <a:pt x="11" y="122"/>
                      </a:lnTo>
                      <a:lnTo>
                        <a:pt x="11" y="120"/>
                      </a:lnTo>
                      <a:lnTo>
                        <a:pt x="11" y="119"/>
                      </a:lnTo>
                      <a:lnTo>
                        <a:pt x="11" y="117"/>
                      </a:lnTo>
                      <a:lnTo>
                        <a:pt x="11" y="115"/>
                      </a:lnTo>
                      <a:lnTo>
                        <a:pt x="11" y="113"/>
                      </a:lnTo>
                      <a:lnTo>
                        <a:pt x="9" y="111"/>
                      </a:lnTo>
                      <a:lnTo>
                        <a:pt x="9" y="109"/>
                      </a:lnTo>
                      <a:lnTo>
                        <a:pt x="9" y="107"/>
                      </a:lnTo>
                      <a:lnTo>
                        <a:pt x="9" y="103"/>
                      </a:lnTo>
                      <a:lnTo>
                        <a:pt x="9" y="101"/>
                      </a:lnTo>
                      <a:lnTo>
                        <a:pt x="9" y="99"/>
                      </a:lnTo>
                      <a:lnTo>
                        <a:pt x="9" y="97"/>
                      </a:lnTo>
                      <a:lnTo>
                        <a:pt x="9" y="94"/>
                      </a:lnTo>
                      <a:lnTo>
                        <a:pt x="9" y="92"/>
                      </a:lnTo>
                      <a:lnTo>
                        <a:pt x="9" y="90"/>
                      </a:lnTo>
                      <a:lnTo>
                        <a:pt x="9" y="88"/>
                      </a:lnTo>
                      <a:lnTo>
                        <a:pt x="9" y="84"/>
                      </a:lnTo>
                      <a:lnTo>
                        <a:pt x="9" y="82"/>
                      </a:lnTo>
                      <a:lnTo>
                        <a:pt x="9" y="80"/>
                      </a:lnTo>
                      <a:lnTo>
                        <a:pt x="7" y="80"/>
                      </a:lnTo>
                      <a:lnTo>
                        <a:pt x="7" y="78"/>
                      </a:lnTo>
                      <a:lnTo>
                        <a:pt x="5" y="78"/>
                      </a:lnTo>
                      <a:lnTo>
                        <a:pt x="5" y="76"/>
                      </a:lnTo>
                      <a:lnTo>
                        <a:pt x="3" y="76"/>
                      </a:lnTo>
                      <a:lnTo>
                        <a:pt x="3" y="74"/>
                      </a:lnTo>
                      <a:lnTo>
                        <a:pt x="1" y="74"/>
                      </a:lnTo>
                      <a:lnTo>
                        <a:pt x="1" y="72"/>
                      </a:lnTo>
                      <a:lnTo>
                        <a:pt x="0" y="72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1" y="69"/>
                      </a:lnTo>
                      <a:lnTo>
                        <a:pt x="1" y="67"/>
                      </a:lnTo>
                      <a:lnTo>
                        <a:pt x="3" y="67"/>
                      </a:lnTo>
                      <a:lnTo>
                        <a:pt x="5" y="67"/>
                      </a:lnTo>
                      <a:lnTo>
                        <a:pt x="5" y="65"/>
                      </a:lnTo>
                      <a:lnTo>
                        <a:pt x="7" y="65"/>
                      </a:lnTo>
                      <a:lnTo>
                        <a:pt x="9" y="63"/>
                      </a:lnTo>
                      <a:lnTo>
                        <a:pt x="9" y="59"/>
                      </a:lnTo>
                      <a:lnTo>
                        <a:pt x="9" y="55"/>
                      </a:lnTo>
                      <a:lnTo>
                        <a:pt x="9" y="53"/>
                      </a:lnTo>
                      <a:lnTo>
                        <a:pt x="9" y="49"/>
                      </a:lnTo>
                      <a:lnTo>
                        <a:pt x="9" y="48"/>
                      </a:lnTo>
                      <a:lnTo>
                        <a:pt x="9" y="44"/>
                      </a:lnTo>
                      <a:lnTo>
                        <a:pt x="9" y="42"/>
                      </a:lnTo>
                      <a:lnTo>
                        <a:pt x="9" y="40"/>
                      </a:lnTo>
                      <a:lnTo>
                        <a:pt x="9" y="36"/>
                      </a:lnTo>
                      <a:lnTo>
                        <a:pt x="9" y="34"/>
                      </a:lnTo>
                      <a:lnTo>
                        <a:pt x="9" y="30"/>
                      </a:lnTo>
                      <a:lnTo>
                        <a:pt x="9" y="28"/>
                      </a:lnTo>
                      <a:lnTo>
                        <a:pt x="9" y="26"/>
                      </a:lnTo>
                      <a:lnTo>
                        <a:pt x="9" y="24"/>
                      </a:lnTo>
                      <a:lnTo>
                        <a:pt x="9" y="21"/>
                      </a:lnTo>
                      <a:lnTo>
                        <a:pt x="9" y="19"/>
                      </a:lnTo>
                      <a:lnTo>
                        <a:pt x="9" y="17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9" y="11"/>
                      </a:lnTo>
                      <a:lnTo>
                        <a:pt x="9" y="9"/>
                      </a:lnTo>
                      <a:lnTo>
                        <a:pt x="9" y="7"/>
                      </a:lnTo>
                      <a:lnTo>
                        <a:pt x="9" y="5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13" y="7"/>
                      </a:lnTo>
                      <a:close/>
                    </a:path>
                  </a:pathLst>
                </a:custGeom>
                <a:solidFill>
                  <a:srgbClr val="B259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46" name="Freeform 100"/>
                <p:cNvSpPr>
                  <a:spLocks noChangeAspect="1"/>
                </p:cNvSpPr>
                <p:nvPr/>
              </p:nvSpPr>
              <p:spPr bwMode="auto">
                <a:xfrm>
                  <a:off x="1243" y="3220"/>
                  <a:ext cx="47" cy="67"/>
                </a:xfrm>
                <a:custGeom>
                  <a:avLst/>
                  <a:gdLst>
                    <a:gd name="T0" fmla="*/ 2 w 62"/>
                    <a:gd name="T1" fmla="*/ 1 h 96"/>
                    <a:gd name="T2" fmla="*/ 2 w 62"/>
                    <a:gd name="T3" fmla="*/ 1 h 96"/>
                    <a:gd name="T4" fmla="*/ 2 w 62"/>
                    <a:gd name="T5" fmla="*/ 1 h 96"/>
                    <a:gd name="T6" fmla="*/ 2 w 62"/>
                    <a:gd name="T7" fmla="*/ 1 h 96"/>
                    <a:gd name="T8" fmla="*/ 2 w 62"/>
                    <a:gd name="T9" fmla="*/ 1 h 96"/>
                    <a:gd name="T10" fmla="*/ 2 w 62"/>
                    <a:gd name="T11" fmla="*/ 1 h 96"/>
                    <a:gd name="T12" fmla="*/ 2 w 62"/>
                    <a:gd name="T13" fmla="*/ 1 h 96"/>
                    <a:gd name="T14" fmla="*/ 2 w 62"/>
                    <a:gd name="T15" fmla="*/ 1 h 96"/>
                    <a:gd name="T16" fmla="*/ 2 w 62"/>
                    <a:gd name="T17" fmla="*/ 1 h 96"/>
                    <a:gd name="T18" fmla="*/ 2 w 62"/>
                    <a:gd name="T19" fmla="*/ 1 h 96"/>
                    <a:gd name="T20" fmla="*/ 2 w 62"/>
                    <a:gd name="T21" fmla="*/ 1 h 96"/>
                    <a:gd name="T22" fmla="*/ 2 w 62"/>
                    <a:gd name="T23" fmla="*/ 1 h 96"/>
                    <a:gd name="T24" fmla="*/ 2 w 62"/>
                    <a:gd name="T25" fmla="*/ 1 h 96"/>
                    <a:gd name="T26" fmla="*/ 2 w 62"/>
                    <a:gd name="T27" fmla="*/ 1 h 96"/>
                    <a:gd name="T28" fmla="*/ 2 w 62"/>
                    <a:gd name="T29" fmla="*/ 1 h 96"/>
                    <a:gd name="T30" fmla="*/ 0 w 62"/>
                    <a:gd name="T31" fmla="*/ 1 h 96"/>
                    <a:gd name="T32" fmla="*/ 0 w 62"/>
                    <a:gd name="T33" fmla="*/ 1 h 96"/>
                    <a:gd name="T34" fmla="*/ 0 w 62"/>
                    <a:gd name="T35" fmla="*/ 1 h 96"/>
                    <a:gd name="T36" fmla="*/ 2 w 62"/>
                    <a:gd name="T37" fmla="*/ 1 h 96"/>
                    <a:gd name="T38" fmla="*/ 2 w 62"/>
                    <a:gd name="T39" fmla="*/ 1 h 96"/>
                    <a:gd name="T40" fmla="*/ 2 w 62"/>
                    <a:gd name="T41" fmla="*/ 1 h 96"/>
                    <a:gd name="T42" fmla="*/ 2 w 62"/>
                    <a:gd name="T43" fmla="*/ 1 h 96"/>
                    <a:gd name="T44" fmla="*/ 2 w 62"/>
                    <a:gd name="T45" fmla="*/ 1 h 96"/>
                    <a:gd name="T46" fmla="*/ 2 w 62"/>
                    <a:gd name="T47" fmla="*/ 1 h 96"/>
                    <a:gd name="T48" fmla="*/ 2 w 62"/>
                    <a:gd name="T49" fmla="*/ 1 h 96"/>
                    <a:gd name="T50" fmla="*/ 2 w 62"/>
                    <a:gd name="T51" fmla="*/ 1 h 96"/>
                    <a:gd name="T52" fmla="*/ 2 w 62"/>
                    <a:gd name="T53" fmla="*/ 1 h 96"/>
                    <a:gd name="T54" fmla="*/ 2 w 62"/>
                    <a:gd name="T55" fmla="*/ 1 h 96"/>
                    <a:gd name="T56" fmla="*/ 2 w 62"/>
                    <a:gd name="T57" fmla="*/ 1 h 96"/>
                    <a:gd name="T58" fmla="*/ 2 w 62"/>
                    <a:gd name="T59" fmla="*/ 1 h 96"/>
                    <a:gd name="T60" fmla="*/ 2 w 62"/>
                    <a:gd name="T61" fmla="*/ 1 h 96"/>
                    <a:gd name="T62" fmla="*/ 2 w 62"/>
                    <a:gd name="T63" fmla="*/ 1 h 96"/>
                    <a:gd name="T64" fmla="*/ 2 w 62"/>
                    <a:gd name="T65" fmla="*/ 1 h 96"/>
                    <a:gd name="T66" fmla="*/ 2 w 62"/>
                    <a:gd name="T67" fmla="*/ 1 h 96"/>
                    <a:gd name="T68" fmla="*/ 2 w 62"/>
                    <a:gd name="T69" fmla="*/ 1 h 96"/>
                    <a:gd name="T70" fmla="*/ 2 w 62"/>
                    <a:gd name="T71" fmla="*/ 1 h 96"/>
                    <a:gd name="T72" fmla="*/ 2 w 62"/>
                    <a:gd name="T73" fmla="*/ 1 h 96"/>
                    <a:gd name="T74" fmla="*/ 2 w 62"/>
                    <a:gd name="T75" fmla="*/ 1 h 96"/>
                    <a:gd name="T76" fmla="*/ 2 w 62"/>
                    <a:gd name="T77" fmla="*/ 1 h 96"/>
                    <a:gd name="T78" fmla="*/ 2 w 62"/>
                    <a:gd name="T79" fmla="*/ 1 h 96"/>
                    <a:gd name="T80" fmla="*/ 2 w 62"/>
                    <a:gd name="T81" fmla="*/ 1 h 96"/>
                    <a:gd name="T82" fmla="*/ 2 w 62"/>
                    <a:gd name="T83" fmla="*/ 1 h 96"/>
                    <a:gd name="T84" fmla="*/ 2 w 62"/>
                    <a:gd name="T85" fmla="*/ 1 h 96"/>
                    <a:gd name="T86" fmla="*/ 2 w 62"/>
                    <a:gd name="T87" fmla="*/ 1 h 96"/>
                    <a:gd name="T88" fmla="*/ 2 w 62"/>
                    <a:gd name="T89" fmla="*/ 1 h 96"/>
                    <a:gd name="T90" fmla="*/ 2 w 62"/>
                    <a:gd name="T91" fmla="*/ 1 h 96"/>
                    <a:gd name="T92" fmla="*/ 2 w 62"/>
                    <a:gd name="T93" fmla="*/ 1 h 96"/>
                    <a:gd name="T94" fmla="*/ 2 w 62"/>
                    <a:gd name="T95" fmla="*/ 1 h 96"/>
                    <a:gd name="T96" fmla="*/ 2 w 62"/>
                    <a:gd name="T97" fmla="*/ 1 h 96"/>
                    <a:gd name="T98" fmla="*/ 2 w 62"/>
                    <a:gd name="T99" fmla="*/ 1 h 96"/>
                    <a:gd name="T100" fmla="*/ 2 w 62"/>
                    <a:gd name="T101" fmla="*/ 1 h 96"/>
                    <a:gd name="T102" fmla="*/ 2 w 62"/>
                    <a:gd name="T103" fmla="*/ 1 h 96"/>
                    <a:gd name="T104" fmla="*/ 2 w 62"/>
                    <a:gd name="T105" fmla="*/ 1 h 96"/>
                    <a:gd name="T106" fmla="*/ 2 w 62"/>
                    <a:gd name="T107" fmla="*/ 1 h 96"/>
                    <a:gd name="T108" fmla="*/ 2 w 62"/>
                    <a:gd name="T109" fmla="*/ 1 h 96"/>
                    <a:gd name="T110" fmla="*/ 2 w 62"/>
                    <a:gd name="T111" fmla="*/ 1 h 9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62"/>
                    <a:gd name="T169" fmla="*/ 0 h 96"/>
                    <a:gd name="T170" fmla="*/ 62 w 62"/>
                    <a:gd name="T171" fmla="*/ 96 h 9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62" h="96">
                      <a:moveTo>
                        <a:pt x="35" y="44"/>
                      </a:moveTo>
                      <a:lnTo>
                        <a:pt x="35" y="46"/>
                      </a:lnTo>
                      <a:lnTo>
                        <a:pt x="35" y="48"/>
                      </a:lnTo>
                      <a:lnTo>
                        <a:pt x="35" y="50"/>
                      </a:lnTo>
                      <a:lnTo>
                        <a:pt x="33" y="50"/>
                      </a:lnTo>
                      <a:lnTo>
                        <a:pt x="33" y="52"/>
                      </a:lnTo>
                      <a:lnTo>
                        <a:pt x="33" y="54"/>
                      </a:lnTo>
                      <a:lnTo>
                        <a:pt x="33" y="56"/>
                      </a:lnTo>
                      <a:lnTo>
                        <a:pt x="33" y="58"/>
                      </a:lnTo>
                      <a:lnTo>
                        <a:pt x="33" y="60"/>
                      </a:lnTo>
                      <a:lnTo>
                        <a:pt x="33" y="61"/>
                      </a:lnTo>
                      <a:lnTo>
                        <a:pt x="33" y="63"/>
                      </a:lnTo>
                      <a:lnTo>
                        <a:pt x="33" y="65"/>
                      </a:lnTo>
                      <a:lnTo>
                        <a:pt x="33" y="67"/>
                      </a:lnTo>
                      <a:lnTo>
                        <a:pt x="33" y="69"/>
                      </a:lnTo>
                      <a:lnTo>
                        <a:pt x="31" y="69"/>
                      </a:lnTo>
                      <a:lnTo>
                        <a:pt x="31" y="71"/>
                      </a:lnTo>
                      <a:lnTo>
                        <a:pt x="31" y="73"/>
                      </a:lnTo>
                      <a:lnTo>
                        <a:pt x="31" y="75"/>
                      </a:lnTo>
                      <a:lnTo>
                        <a:pt x="31" y="77"/>
                      </a:lnTo>
                      <a:lnTo>
                        <a:pt x="31" y="79"/>
                      </a:lnTo>
                      <a:lnTo>
                        <a:pt x="29" y="81"/>
                      </a:lnTo>
                      <a:lnTo>
                        <a:pt x="29" y="83"/>
                      </a:lnTo>
                      <a:lnTo>
                        <a:pt x="29" y="84"/>
                      </a:lnTo>
                      <a:lnTo>
                        <a:pt x="27" y="84"/>
                      </a:lnTo>
                      <a:lnTo>
                        <a:pt x="27" y="86"/>
                      </a:lnTo>
                      <a:lnTo>
                        <a:pt x="27" y="88"/>
                      </a:lnTo>
                      <a:lnTo>
                        <a:pt x="25" y="88"/>
                      </a:lnTo>
                      <a:lnTo>
                        <a:pt x="25" y="90"/>
                      </a:lnTo>
                      <a:lnTo>
                        <a:pt x="23" y="90"/>
                      </a:lnTo>
                      <a:lnTo>
                        <a:pt x="23" y="92"/>
                      </a:lnTo>
                      <a:lnTo>
                        <a:pt x="21" y="94"/>
                      </a:lnTo>
                      <a:lnTo>
                        <a:pt x="19" y="94"/>
                      </a:lnTo>
                      <a:lnTo>
                        <a:pt x="17" y="94"/>
                      </a:lnTo>
                      <a:lnTo>
                        <a:pt x="17" y="96"/>
                      </a:lnTo>
                      <a:lnTo>
                        <a:pt x="16" y="96"/>
                      </a:lnTo>
                      <a:lnTo>
                        <a:pt x="14" y="96"/>
                      </a:lnTo>
                      <a:lnTo>
                        <a:pt x="12" y="96"/>
                      </a:lnTo>
                      <a:lnTo>
                        <a:pt x="10" y="96"/>
                      </a:lnTo>
                      <a:lnTo>
                        <a:pt x="8" y="96"/>
                      </a:lnTo>
                      <a:lnTo>
                        <a:pt x="6" y="96"/>
                      </a:lnTo>
                      <a:lnTo>
                        <a:pt x="6" y="94"/>
                      </a:lnTo>
                      <a:lnTo>
                        <a:pt x="4" y="94"/>
                      </a:lnTo>
                      <a:lnTo>
                        <a:pt x="4" y="92"/>
                      </a:lnTo>
                      <a:lnTo>
                        <a:pt x="2" y="90"/>
                      </a:lnTo>
                      <a:lnTo>
                        <a:pt x="2" y="88"/>
                      </a:lnTo>
                      <a:lnTo>
                        <a:pt x="2" y="86"/>
                      </a:lnTo>
                      <a:lnTo>
                        <a:pt x="0" y="84"/>
                      </a:lnTo>
                      <a:lnTo>
                        <a:pt x="0" y="83"/>
                      </a:lnTo>
                      <a:lnTo>
                        <a:pt x="0" y="81"/>
                      </a:lnTo>
                      <a:lnTo>
                        <a:pt x="0" y="79"/>
                      </a:lnTo>
                      <a:lnTo>
                        <a:pt x="0" y="77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2" y="71"/>
                      </a:lnTo>
                      <a:lnTo>
                        <a:pt x="2" y="69"/>
                      </a:lnTo>
                      <a:lnTo>
                        <a:pt x="2" y="67"/>
                      </a:lnTo>
                      <a:lnTo>
                        <a:pt x="4" y="65"/>
                      </a:lnTo>
                      <a:lnTo>
                        <a:pt x="4" y="63"/>
                      </a:lnTo>
                      <a:lnTo>
                        <a:pt x="6" y="61"/>
                      </a:lnTo>
                      <a:lnTo>
                        <a:pt x="6" y="60"/>
                      </a:lnTo>
                      <a:lnTo>
                        <a:pt x="6" y="58"/>
                      </a:lnTo>
                      <a:lnTo>
                        <a:pt x="8" y="58"/>
                      </a:lnTo>
                      <a:lnTo>
                        <a:pt x="8" y="56"/>
                      </a:lnTo>
                      <a:lnTo>
                        <a:pt x="10" y="54"/>
                      </a:lnTo>
                      <a:lnTo>
                        <a:pt x="10" y="52"/>
                      </a:lnTo>
                      <a:lnTo>
                        <a:pt x="10" y="50"/>
                      </a:lnTo>
                      <a:lnTo>
                        <a:pt x="12" y="50"/>
                      </a:lnTo>
                      <a:lnTo>
                        <a:pt x="12" y="48"/>
                      </a:lnTo>
                      <a:lnTo>
                        <a:pt x="14" y="46"/>
                      </a:lnTo>
                      <a:lnTo>
                        <a:pt x="14" y="44"/>
                      </a:lnTo>
                      <a:lnTo>
                        <a:pt x="14" y="42"/>
                      </a:lnTo>
                      <a:lnTo>
                        <a:pt x="12" y="42"/>
                      </a:lnTo>
                      <a:lnTo>
                        <a:pt x="12" y="40"/>
                      </a:lnTo>
                      <a:lnTo>
                        <a:pt x="12" y="38"/>
                      </a:lnTo>
                      <a:lnTo>
                        <a:pt x="12" y="36"/>
                      </a:lnTo>
                      <a:lnTo>
                        <a:pt x="12" y="35"/>
                      </a:lnTo>
                      <a:lnTo>
                        <a:pt x="10" y="35"/>
                      </a:lnTo>
                      <a:lnTo>
                        <a:pt x="10" y="33"/>
                      </a:lnTo>
                      <a:lnTo>
                        <a:pt x="10" y="31"/>
                      </a:lnTo>
                      <a:lnTo>
                        <a:pt x="8" y="31"/>
                      </a:lnTo>
                      <a:lnTo>
                        <a:pt x="8" y="29"/>
                      </a:lnTo>
                      <a:lnTo>
                        <a:pt x="6" y="29"/>
                      </a:lnTo>
                      <a:lnTo>
                        <a:pt x="6" y="27"/>
                      </a:lnTo>
                      <a:lnTo>
                        <a:pt x="4" y="25"/>
                      </a:lnTo>
                      <a:lnTo>
                        <a:pt x="4" y="23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6" y="19"/>
                      </a:lnTo>
                      <a:lnTo>
                        <a:pt x="6" y="17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12" y="12"/>
                      </a:lnTo>
                      <a:lnTo>
                        <a:pt x="14" y="12"/>
                      </a:lnTo>
                      <a:lnTo>
                        <a:pt x="16" y="10"/>
                      </a:lnTo>
                      <a:lnTo>
                        <a:pt x="17" y="10"/>
                      </a:lnTo>
                      <a:lnTo>
                        <a:pt x="17" y="12"/>
                      </a:lnTo>
                      <a:lnTo>
                        <a:pt x="19" y="12"/>
                      </a:lnTo>
                      <a:lnTo>
                        <a:pt x="21" y="12"/>
                      </a:lnTo>
                      <a:lnTo>
                        <a:pt x="23" y="12"/>
                      </a:lnTo>
                      <a:lnTo>
                        <a:pt x="23" y="13"/>
                      </a:lnTo>
                      <a:lnTo>
                        <a:pt x="25" y="13"/>
                      </a:lnTo>
                      <a:lnTo>
                        <a:pt x="27" y="13"/>
                      </a:lnTo>
                      <a:lnTo>
                        <a:pt x="27" y="15"/>
                      </a:lnTo>
                      <a:lnTo>
                        <a:pt x="29" y="15"/>
                      </a:lnTo>
                      <a:lnTo>
                        <a:pt x="31" y="15"/>
                      </a:lnTo>
                      <a:lnTo>
                        <a:pt x="33" y="17"/>
                      </a:lnTo>
                      <a:lnTo>
                        <a:pt x="35" y="17"/>
                      </a:lnTo>
                      <a:lnTo>
                        <a:pt x="37" y="17"/>
                      </a:lnTo>
                      <a:lnTo>
                        <a:pt x="39" y="17"/>
                      </a:lnTo>
                      <a:lnTo>
                        <a:pt x="41" y="15"/>
                      </a:lnTo>
                      <a:lnTo>
                        <a:pt x="42" y="15"/>
                      </a:lnTo>
                      <a:lnTo>
                        <a:pt x="44" y="15"/>
                      </a:lnTo>
                      <a:lnTo>
                        <a:pt x="44" y="13"/>
                      </a:lnTo>
                      <a:lnTo>
                        <a:pt x="46" y="13"/>
                      </a:lnTo>
                      <a:lnTo>
                        <a:pt x="48" y="12"/>
                      </a:lnTo>
                      <a:lnTo>
                        <a:pt x="50" y="12"/>
                      </a:lnTo>
                      <a:lnTo>
                        <a:pt x="50" y="10"/>
                      </a:lnTo>
                      <a:lnTo>
                        <a:pt x="52" y="10"/>
                      </a:lnTo>
                      <a:lnTo>
                        <a:pt x="52" y="8"/>
                      </a:lnTo>
                      <a:lnTo>
                        <a:pt x="54" y="8"/>
                      </a:lnTo>
                      <a:lnTo>
                        <a:pt x="54" y="6"/>
                      </a:lnTo>
                      <a:lnTo>
                        <a:pt x="56" y="6"/>
                      </a:lnTo>
                      <a:lnTo>
                        <a:pt x="56" y="4"/>
                      </a:lnTo>
                      <a:lnTo>
                        <a:pt x="58" y="4"/>
                      </a:lnTo>
                      <a:lnTo>
                        <a:pt x="58" y="2"/>
                      </a:lnTo>
                      <a:lnTo>
                        <a:pt x="60" y="2"/>
                      </a:lnTo>
                      <a:lnTo>
                        <a:pt x="60" y="0"/>
                      </a:lnTo>
                      <a:lnTo>
                        <a:pt x="60" y="2"/>
                      </a:lnTo>
                      <a:lnTo>
                        <a:pt x="62" y="2"/>
                      </a:lnTo>
                      <a:lnTo>
                        <a:pt x="62" y="4"/>
                      </a:lnTo>
                      <a:lnTo>
                        <a:pt x="60" y="4"/>
                      </a:lnTo>
                      <a:lnTo>
                        <a:pt x="60" y="6"/>
                      </a:lnTo>
                      <a:lnTo>
                        <a:pt x="60" y="8"/>
                      </a:lnTo>
                      <a:lnTo>
                        <a:pt x="58" y="8"/>
                      </a:lnTo>
                      <a:lnTo>
                        <a:pt x="58" y="10"/>
                      </a:lnTo>
                      <a:lnTo>
                        <a:pt x="56" y="10"/>
                      </a:lnTo>
                      <a:lnTo>
                        <a:pt x="56" y="12"/>
                      </a:lnTo>
                      <a:lnTo>
                        <a:pt x="54" y="12"/>
                      </a:lnTo>
                      <a:lnTo>
                        <a:pt x="54" y="13"/>
                      </a:lnTo>
                      <a:lnTo>
                        <a:pt x="52" y="13"/>
                      </a:lnTo>
                      <a:lnTo>
                        <a:pt x="52" y="15"/>
                      </a:lnTo>
                      <a:lnTo>
                        <a:pt x="50" y="15"/>
                      </a:lnTo>
                      <a:lnTo>
                        <a:pt x="50" y="17"/>
                      </a:lnTo>
                      <a:lnTo>
                        <a:pt x="48" y="17"/>
                      </a:lnTo>
                      <a:lnTo>
                        <a:pt x="48" y="19"/>
                      </a:lnTo>
                      <a:lnTo>
                        <a:pt x="46" y="19"/>
                      </a:lnTo>
                      <a:lnTo>
                        <a:pt x="48" y="19"/>
                      </a:lnTo>
                      <a:lnTo>
                        <a:pt x="48" y="21"/>
                      </a:lnTo>
                      <a:lnTo>
                        <a:pt x="48" y="23"/>
                      </a:lnTo>
                      <a:lnTo>
                        <a:pt x="50" y="23"/>
                      </a:lnTo>
                      <a:lnTo>
                        <a:pt x="50" y="25"/>
                      </a:lnTo>
                      <a:lnTo>
                        <a:pt x="52" y="25"/>
                      </a:lnTo>
                      <a:lnTo>
                        <a:pt x="52" y="27"/>
                      </a:lnTo>
                      <a:lnTo>
                        <a:pt x="50" y="29"/>
                      </a:lnTo>
                      <a:lnTo>
                        <a:pt x="48" y="31"/>
                      </a:lnTo>
                      <a:lnTo>
                        <a:pt x="46" y="33"/>
                      </a:lnTo>
                      <a:lnTo>
                        <a:pt x="44" y="33"/>
                      </a:lnTo>
                      <a:lnTo>
                        <a:pt x="44" y="35"/>
                      </a:lnTo>
                      <a:lnTo>
                        <a:pt x="42" y="35"/>
                      </a:lnTo>
                      <a:lnTo>
                        <a:pt x="42" y="36"/>
                      </a:lnTo>
                      <a:lnTo>
                        <a:pt x="41" y="38"/>
                      </a:lnTo>
                      <a:lnTo>
                        <a:pt x="39" y="40"/>
                      </a:lnTo>
                      <a:lnTo>
                        <a:pt x="39" y="42"/>
                      </a:lnTo>
                      <a:lnTo>
                        <a:pt x="37" y="42"/>
                      </a:lnTo>
                      <a:lnTo>
                        <a:pt x="37" y="44"/>
                      </a:lnTo>
                      <a:lnTo>
                        <a:pt x="35" y="44"/>
                      </a:lnTo>
                      <a:close/>
                    </a:path>
                  </a:pathLst>
                </a:custGeom>
                <a:solidFill>
                  <a:srgbClr val="D682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47" name="Freeform 101"/>
                <p:cNvSpPr>
                  <a:spLocks noChangeAspect="1"/>
                </p:cNvSpPr>
                <p:nvPr/>
              </p:nvSpPr>
              <p:spPr bwMode="auto">
                <a:xfrm>
                  <a:off x="1246" y="3221"/>
                  <a:ext cx="42" cy="62"/>
                </a:xfrm>
                <a:custGeom>
                  <a:avLst/>
                  <a:gdLst>
                    <a:gd name="T0" fmla="*/ 2 w 56"/>
                    <a:gd name="T1" fmla="*/ 1 h 88"/>
                    <a:gd name="T2" fmla="*/ 2 w 56"/>
                    <a:gd name="T3" fmla="*/ 1 h 88"/>
                    <a:gd name="T4" fmla="*/ 2 w 56"/>
                    <a:gd name="T5" fmla="*/ 1 h 88"/>
                    <a:gd name="T6" fmla="*/ 2 w 56"/>
                    <a:gd name="T7" fmla="*/ 1 h 88"/>
                    <a:gd name="T8" fmla="*/ 2 w 56"/>
                    <a:gd name="T9" fmla="*/ 1 h 88"/>
                    <a:gd name="T10" fmla="*/ 2 w 56"/>
                    <a:gd name="T11" fmla="*/ 1 h 88"/>
                    <a:gd name="T12" fmla="*/ 2 w 56"/>
                    <a:gd name="T13" fmla="*/ 1 h 88"/>
                    <a:gd name="T14" fmla="*/ 2 w 56"/>
                    <a:gd name="T15" fmla="*/ 1 h 88"/>
                    <a:gd name="T16" fmla="*/ 2 w 56"/>
                    <a:gd name="T17" fmla="*/ 1 h 88"/>
                    <a:gd name="T18" fmla="*/ 2 w 56"/>
                    <a:gd name="T19" fmla="*/ 1 h 88"/>
                    <a:gd name="T20" fmla="*/ 2 w 56"/>
                    <a:gd name="T21" fmla="*/ 1 h 88"/>
                    <a:gd name="T22" fmla="*/ 2 w 56"/>
                    <a:gd name="T23" fmla="*/ 1 h 88"/>
                    <a:gd name="T24" fmla="*/ 2 w 56"/>
                    <a:gd name="T25" fmla="*/ 1 h 88"/>
                    <a:gd name="T26" fmla="*/ 2 w 56"/>
                    <a:gd name="T27" fmla="*/ 1 h 88"/>
                    <a:gd name="T28" fmla="*/ 0 w 56"/>
                    <a:gd name="T29" fmla="*/ 1 h 88"/>
                    <a:gd name="T30" fmla="*/ 0 w 56"/>
                    <a:gd name="T31" fmla="*/ 1 h 88"/>
                    <a:gd name="T32" fmla="*/ 2 w 56"/>
                    <a:gd name="T33" fmla="*/ 1 h 88"/>
                    <a:gd name="T34" fmla="*/ 2 w 56"/>
                    <a:gd name="T35" fmla="*/ 1 h 88"/>
                    <a:gd name="T36" fmla="*/ 2 w 56"/>
                    <a:gd name="T37" fmla="*/ 1 h 88"/>
                    <a:gd name="T38" fmla="*/ 2 w 56"/>
                    <a:gd name="T39" fmla="*/ 1 h 88"/>
                    <a:gd name="T40" fmla="*/ 2 w 56"/>
                    <a:gd name="T41" fmla="*/ 1 h 88"/>
                    <a:gd name="T42" fmla="*/ 2 w 56"/>
                    <a:gd name="T43" fmla="*/ 1 h 88"/>
                    <a:gd name="T44" fmla="*/ 2 w 56"/>
                    <a:gd name="T45" fmla="*/ 1 h 88"/>
                    <a:gd name="T46" fmla="*/ 2 w 56"/>
                    <a:gd name="T47" fmla="*/ 1 h 88"/>
                    <a:gd name="T48" fmla="*/ 2 w 56"/>
                    <a:gd name="T49" fmla="*/ 1 h 88"/>
                    <a:gd name="T50" fmla="*/ 2 w 56"/>
                    <a:gd name="T51" fmla="*/ 1 h 88"/>
                    <a:gd name="T52" fmla="*/ 2 w 56"/>
                    <a:gd name="T53" fmla="*/ 1 h 88"/>
                    <a:gd name="T54" fmla="*/ 2 w 56"/>
                    <a:gd name="T55" fmla="*/ 1 h 88"/>
                    <a:gd name="T56" fmla="*/ 2 w 56"/>
                    <a:gd name="T57" fmla="*/ 1 h 88"/>
                    <a:gd name="T58" fmla="*/ 2 w 56"/>
                    <a:gd name="T59" fmla="*/ 1 h 88"/>
                    <a:gd name="T60" fmla="*/ 2 w 56"/>
                    <a:gd name="T61" fmla="*/ 1 h 88"/>
                    <a:gd name="T62" fmla="*/ 2 w 56"/>
                    <a:gd name="T63" fmla="*/ 1 h 88"/>
                    <a:gd name="T64" fmla="*/ 2 w 56"/>
                    <a:gd name="T65" fmla="*/ 1 h 88"/>
                    <a:gd name="T66" fmla="*/ 2 w 56"/>
                    <a:gd name="T67" fmla="*/ 1 h 88"/>
                    <a:gd name="T68" fmla="*/ 2 w 56"/>
                    <a:gd name="T69" fmla="*/ 1 h 88"/>
                    <a:gd name="T70" fmla="*/ 2 w 56"/>
                    <a:gd name="T71" fmla="*/ 1 h 88"/>
                    <a:gd name="T72" fmla="*/ 2 w 56"/>
                    <a:gd name="T73" fmla="*/ 1 h 88"/>
                    <a:gd name="T74" fmla="*/ 2 w 56"/>
                    <a:gd name="T75" fmla="*/ 1 h 88"/>
                    <a:gd name="T76" fmla="*/ 2 w 56"/>
                    <a:gd name="T77" fmla="*/ 1 h 88"/>
                    <a:gd name="T78" fmla="*/ 2 w 56"/>
                    <a:gd name="T79" fmla="*/ 1 h 88"/>
                    <a:gd name="T80" fmla="*/ 2 w 56"/>
                    <a:gd name="T81" fmla="*/ 1 h 88"/>
                    <a:gd name="T82" fmla="*/ 2 w 56"/>
                    <a:gd name="T83" fmla="*/ 1 h 88"/>
                    <a:gd name="T84" fmla="*/ 2 w 56"/>
                    <a:gd name="T85" fmla="*/ 1 h 88"/>
                    <a:gd name="T86" fmla="*/ 2 w 56"/>
                    <a:gd name="T87" fmla="*/ 1 h 88"/>
                    <a:gd name="T88" fmla="*/ 2 w 56"/>
                    <a:gd name="T89" fmla="*/ 1 h 88"/>
                    <a:gd name="T90" fmla="*/ 2 w 56"/>
                    <a:gd name="T91" fmla="*/ 1 h 88"/>
                    <a:gd name="T92" fmla="*/ 2 w 56"/>
                    <a:gd name="T93" fmla="*/ 1 h 88"/>
                    <a:gd name="T94" fmla="*/ 2 w 56"/>
                    <a:gd name="T95" fmla="*/ 1 h 88"/>
                    <a:gd name="T96" fmla="*/ 2 w 56"/>
                    <a:gd name="T97" fmla="*/ 1 h 88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6"/>
                    <a:gd name="T148" fmla="*/ 0 h 88"/>
                    <a:gd name="T149" fmla="*/ 56 w 56"/>
                    <a:gd name="T150" fmla="*/ 88 h 88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6" h="88">
                      <a:moveTo>
                        <a:pt x="31" y="40"/>
                      </a:moveTo>
                      <a:lnTo>
                        <a:pt x="31" y="42"/>
                      </a:lnTo>
                      <a:lnTo>
                        <a:pt x="31" y="44"/>
                      </a:lnTo>
                      <a:lnTo>
                        <a:pt x="29" y="44"/>
                      </a:lnTo>
                      <a:lnTo>
                        <a:pt x="29" y="46"/>
                      </a:lnTo>
                      <a:lnTo>
                        <a:pt x="29" y="48"/>
                      </a:lnTo>
                      <a:lnTo>
                        <a:pt x="29" y="50"/>
                      </a:lnTo>
                      <a:lnTo>
                        <a:pt x="29" y="52"/>
                      </a:lnTo>
                      <a:lnTo>
                        <a:pt x="29" y="54"/>
                      </a:lnTo>
                      <a:lnTo>
                        <a:pt x="29" y="56"/>
                      </a:lnTo>
                      <a:lnTo>
                        <a:pt x="29" y="58"/>
                      </a:lnTo>
                      <a:lnTo>
                        <a:pt x="27" y="58"/>
                      </a:lnTo>
                      <a:lnTo>
                        <a:pt x="27" y="59"/>
                      </a:lnTo>
                      <a:lnTo>
                        <a:pt x="27" y="61"/>
                      </a:lnTo>
                      <a:lnTo>
                        <a:pt x="27" y="63"/>
                      </a:lnTo>
                      <a:lnTo>
                        <a:pt x="27" y="65"/>
                      </a:lnTo>
                      <a:lnTo>
                        <a:pt x="27" y="67"/>
                      </a:lnTo>
                      <a:lnTo>
                        <a:pt x="27" y="69"/>
                      </a:lnTo>
                      <a:lnTo>
                        <a:pt x="27" y="71"/>
                      </a:lnTo>
                      <a:lnTo>
                        <a:pt x="25" y="73"/>
                      </a:lnTo>
                      <a:lnTo>
                        <a:pt x="25" y="75"/>
                      </a:lnTo>
                      <a:lnTo>
                        <a:pt x="25" y="77"/>
                      </a:lnTo>
                      <a:lnTo>
                        <a:pt x="23" y="79"/>
                      </a:lnTo>
                      <a:lnTo>
                        <a:pt x="23" y="81"/>
                      </a:lnTo>
                      <a:lnTo>
                        <a:pt x="21" y="82"/>
                      </a:lnTo>
                      <a:lnTo>
                        <a:pt x="19" y="84"/>
                      </a:lnTo>
                      <a:lnTo>
                        <a:pt x="19" y="86"/>
                      </a:lnTo>
                      <a:lnTo>
                        <a:pt x="17" y="86"/>
                      </a:lnTo>
                      <a:lnTo>
                        <a:pt x="15" y="86"/>
                      </a:lnTo>
                      <a:lnTo>
                        <a:pt x="15" y="88"/>
                      </a:lnTo>
                      <a:lnTo>
                        <a:pt x="13" y="88"/>
                      </a:lnTo>
                      <a:lnTo>
                        <a:pt x="12" y="88"/>
                      </a:lnTo>
                      <a:lnTo>
                        <a:pt x="10" y="88"/>
                      </a:lnTo>
                      <a:lnTo>
                        <a:pt x="8" y="88"/>
                      </a:lnTo>
                      <a:lnTo>
                        <a:pt x="6" y="88"/>
                      </a:lnTo>
                      <a:lnTo>
                        <a:pt x="6" y="86"/>
                      </a:lnTo>
                      <a:lnTo>
                        <a:pt x="4" y="86"/>
                      </a:lnTo>
                      <a:lnTo>
                        <a:pt x="4" y="84"/>
                      </a:lnTo>
                      <a:lnTo>
                        <a:pt x="2" y="84"/>
                      </a:lnTo>
                      <a:lnTo>
                        <a:pt x="2" y="82"/>
                      </a:lnTo>
                      <a:lnTo>
                        <a:pt x="2" y="81"/>
                      </a:lnTo>
                      <a:lnTo>
                        <a:pt x="2" y="79"/>
                      </a:lnTo>
                      <a:lnTo>
                        <a:pt x="2" y="77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2" y="67"/>
                      </a:lnTo>
                      <a:lnTo>
                        <a:pt x="2" y="65"/>
                      </a:lnTo>
                      <a:lnTo>
                        <a:pt x="2" y="63"/>
                      </a:lnTo>
                      <a:lnTo>
                        <a:pt x="2" y="61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4" y="56"/>
                      </a:lnTo>
                      <a:lnTo>
                        <a:pt x="6" y="56"/>
                      </a:lnTo>
                      <a:lnTo>
                        <a:pt x="6" y="54"/>
                      </a:lnTo>
                      <a:lnTo>
                        <a:pt x="8" y="52"/>
                      </a:lnTo>
                      <a:lnTo>
                        <a:pt x="8" y="50"/>
                      </a:lnTo>
                      <a:lnTo>
                        <a:pt x="10" y="48"/>
                      </a:lnTo>
                      <a:lnTo>
                        <a:pt x="10" y="46"/>
                      </a:lnTo>
                      <a:lnTo>
                        <a:pt x="12" y="44"/>
                      </a:lnTo>
                      <a:lnTo>
                        <a:pt x="12" y="42"/>
                      </a:lnTo>
                      <a:lnTo>
                        <a:pt x="12" y="40"/>
                      </a:lnTo>
                      <a:lnTo>
                        <a:pt x="12" y="38"/>
                      </a:lnTo>
                      <a:lnTo>
                        <a:pt x="12" y="36"/>
                      </a:lnTo>
                      <a:lnTo>
                        <a:pt x="12" y="34"/>
                      </a:lnTo>
                      <a:lnTo>
                        <a:pt x="12" y="33"/>
                      </a:lnTo>
                      <a:lnTo>
                        <a:pt x="10" y="33"/>
                      </a:lnTo>
                      <a:lnTo>
                        <a:pt x="10" y="31"/>
                      </a:lnTo>
                      <a:lnTo>
                        <a:pt x="10" y="29"/>
                      </a:lnTo>
                      <a:lnTo>
                        <a:pt x="8" y="27"/>
                      </a:lnTo>
                      <a:lnTo>
                        <a:pt x="8" y="25"/>
                      </a:lnTo>
                      <a:lnTo>
                        <a:pt x="6" y="25"/>
                      </a:lnTo>
                      <a:lnTo>
                        <a:pt x="6" y="23"/>
                      </a:lnTo>
                      <a:lnTo>
                        <a:pt x="4" y="21"/>
                      </a:lnTo>
                      <a:lnTo>
                        <a:pt x="6" y="19"/>
                      </a:lnTo>
                      <a:lnTo>
                        <a:pt x="6" y="17"/>
                      </a:lnTo>
                      <a:lnTo>
                        <a:pt x="6" y="15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12" y="11"/>
                      </a:lnTo>
                      <a:lnTo>
                        <a:pt x="13" y="11"/>
                      </a:lnTo>
                      <a:lnTo>
                        <a:pt x="15" y="11"/>
                      </a:lnTo>
                      <a:lnTo>
                        <a:pt x="17" y="11"/>
                      </a:lnTo>
                      <a:lnTo>
                        <a:pt x="19" y="11"/>
                      </a:lnTo>
                      <a:lnTo>
                        <a:pt x="21" y="13"/>
                      </a:lnTo>
                      <a:lnTo>
                        <a:pt x="23" y="13"/>
                      </a:lnTo>
                      <a:lnTo>
                        <a:pt x="25" y="13"/>
                      </a:lnTo>
                      <a:lnTo>
                        <a:pt x="25" y="15"/>
                      </a:lnTo>
                      <a:lnTo>
                        <a:pt x="27" y="15"/>
                      </a:lnTo>
                      <a:lnTo>
                        <a:pt x="29" y="15"/>
                      </a:lnTo>
                      <a:lnTo>
                        <a:pt x="31" y="17"/>
                      </a:lnTo>
                      <a:lnTo>
                        <a:pt x="33" y="17"/>
                      </a:lnTo>
                      <a:lnTo>
                        <a:pt x="33" y="15"/>
                      </a:lnTo>
                      <a:lnTo>
                        <a:pt x="35" y="15"/>
                      </a:lnTo>
                      <a:lnTo>
                        <a:pt x="37" y="15"/>
                      </a:lnTo>
                      <a:lnTo>
                        <a:pt x="38" y="15"/>
                      </a:lnTo>
                      <a:lnTo>
                        <a:pt x="40" y="13"/>
                      </a:lnTo>
                      <a:lnTo>
                        <a:pt x="42" y="13"/>
                      </a:lnTo>
                      <a:lnTo>
                        <a:pt x="42" y="11"/>
                      </a:lnTo>
                      <a:lnTo>
                        <a:pt x="44" y="11"/>
                      </a:lnTo>
                      <a:lnTo>
                        <a:pt x="44" y="10"/>
                      </a:lnTo>
                      <a:lnTo>
                        <a:pt x="46" y="10"/>
                      </a:lnTo>
                      <a:lnTo>
                        <a:pt x="48" y="8"/>
                      </a:lnTo>
                      <a:lnTo>
                        <a:pt x="50" y="6"/>
                      </a:lnTo>
                      <a:lnTo>
                        <a:pt x="52" y="6"/>
                      </a:lnTo>
                      <a:lnTo>
                        <a:pt x="52" y="4"/>
                      </a:lnTo>
                      <a:lnTo>
                        <a:pt x="54" y="4"/>
                      </a:lnTo>
                      <a:lnTo>
                        <a:pt x="54" y="2"/>
                      </a:lnTo>
                      <a:lnTo>
                        <a:pt x="56" y="0"/>
                      </a:lnTo>
                      <a:lnTo>
                        <a:pt x="56" y="2"/>
                      </a:lnTo>
                      <a:lnTo>
                        <a:pt x="56" y="4"/>
                      </a:lnTo>
                      <a:lnTo>
                        <a:pt x="56" y="6"/>
                      </a:lnTo>
                      <a:lnTo>
                        <a:pt x="54" y="6"/>
                      </a:lnTo>
                      <a:lnTo>
                        <a:pt x="54" y="8"/>
                      </a:lnTo>
                      <a:lnTo>
                        <a:pt x="52" y="8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50" y="11"/>
                      </a:lnTo>
                      <a:lnTo>
                        <a:pt x="48" y="11"/>
                      </a:lnTo>
                      <a:lnTo>
                        <a:pt x="48" y="13"/>
                      </a:lnTo>
                      <a:lnTo>
                        <a:pt x="46" y="13"/>
                      </a:lnTo>
                      <a:lnTo>
                        <a:pt x="46" y="15"/>
                      </a:lnTo>
                      <a:lnTo>
                        <a:pt x="44" y="15"/>
                      </a:lnTo>
                      <a:lnTo>
                        <a:pt x="44" y="17"/>
                      </a:lnTo>
                      <a:lnTo>
                        <a:pt x="42" y="17"/>
                      </a:lnTo>
                      <a:lnTo>
                        <a:pt x="44" y="17"/>
                      </a:lnTo>
                      <a:lnTo>
                        <a:pt x="44" y="19"/>
                      </a:lnTo>
                      <a:lnTo>
                        <a:pt x="44" y="21"/>
                      </a:lnTo>
                      <a:lnTo>
                        <a:pt x="46" y="21"/>
                      </a:lnTo>
                      <a:lnTo>
                        <a:pt x="46" y="23"/>
                      </a:lnTo>
                      <a:lnTo>
                        <a:pt x="48" y="23"/>
                      </a:lnTo>
                      <a:lnTo>
                        <a:pt x="46" y="25"/>
                      </a:lnTo>
                      <a:lnTo>
                        <a:pt x="44" y="27"/>
                      </a:lnTo>
                      <a:lnTo>
                        <a:pt x="42" y="27"/>
                      </a:lnTo>
                      <a:lnTo>
                        <a:pt x="42" y="29"/>
                      </a:lnTo>
                      <a:lnTo>
                        <a:pt x="40" y="29"/>
                      </a:lnTo>
                      <a:lnTo>
                        <a:pt x="40" y="31"/>
                      </a:lnTo>
                      <a:lnTo>
                        <a:pt x="38" y="31"/>
                      </a:lnTo>
                      <a:lnTo>
                        <a:pt x="38" y="33"/>
                      </a:lnTo>
                      <a:lnTo>
                        <a:pt x="37" y="33"/>
                      </a:lnTo>
                      <a:lnTo>
                        <a:pt x="37" y="34"/>
                      </a:lnTo>
                      <a:lnTo>
                        <a:pt x="35" y="34"/>
                      </a:lnTo>
                      <a:lnTo>
                        <a:pt x="35" y="36"/>
                      </a:lnTo>
                      <a:lnTo>
                        <a:pt x="33" y="38"/>
                      </a:lnTo>
                      <a:lnTo>
                        <a:pt x="33" y="40"/>
                      </a:lnTo>
                      <a:lnTo>
                        <a:pt x="31" y="40"/>
                      </a:lnTo>
                      <a:close/>
                    </a:path>
                  </a:pathLst>
                </a:custGeom>
                <a:solidFill>
                  <a:srgbClr val="D17A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48" name="Freeform 102"/>
                <p:cNvSpPr>
                  <a:spLocks noChangeAspect="1"/>
                </p:cNvSpPr>
                <p:nvPr/>
              </p:nvSpPr>
              <p:spPr bwMode="auto">
                <a:xfrm>
                  <a:off x="1251" y="3223"/>
                  <a:ext cx="37" cy="56"/>
                </a:xfrm>
                <a:custGeom>
                  <a:avLst/>
                  <a:gdLst>
                    <a:gd name="T0" fmla="*/ 1 w 50"/>
                    <a:gd name="T1" fmla="*/ 1 h 80"/>
                    <a:gd name="T2" fmla="*/ 1 w 50"/>
                    <a:gd name="T3" fmla="*/ 1 h 80"/>
                    <a:gd name="T4" fmla="*/ 1 w 50"/>
                    <a:gd name="T5" fmla="*/ 1 h 80"/>
                    <a:gd name="T6" fmla="*/ 1 w 50"/>
                    <a:gd name="T7" fmla="*/ 1 h 80"/>
                    <a:gd name="T8" fmla="*/ 1 w 50"/>
                    <a:gd name="T9" fmla="*/ 1 h 80"/>
                    <a:gd name="T10" fmla="*/ 1 w 50"/>
                    <a:gd name="T11" fmla="*/ 1 h 80"/>
                    <a:gd name="T12" fmla="*/ 1 w 50"/>
                    <a:gd name="T13" fmla="*/ 1 h 80"/>
                    <a:gd name="T14" fmla="*/ 1 w 50"/>
                    <a:gd name="T15" fmla="*/ 1 h 80"/>
                    <a:gd name="T16" fmla="*/ 1 w 50"/>
                    <a:gd name="T17" fmla="*/ 1 h 80"/>
                    <a:gd name="T18" fmla="*/ 1 w 50"/>
                    <a:gd name="T19" fmla="*/ 1 h 80"/>
                    <a:gd name="T20" fmla="*/ 1 w 50"/>
                    <a:gd name="T21" fmla="*/ 1 h 80"/>
                    <a:gd name="T22" fmla="*/ 1 w 50"/>
                    <a:gd name="T23" fmla="*/ 1 h 80"/>
                    <a:gd name="T24" fmla="*/ 0 w 50"/>
                    <a:gd name="T25" fmla="*/ 1 h 80"/>
                    <a:gd name="T26" fmla="*/ 0 w 50"/>
                    <a:gd name="T27" fmla="*/ 1 h 80"/>
                    <a:gd name="T28" fmla="*/ 0 w 50"/>
                    <a:gd name="T29" fmla="*/ 1 h 80"/>
                    <a:gd name="T30" fmla="*/ 1 w 50"/>
                    <a:gd name="T31" fmla="*/ 1 h 80"/>
                    <a:gd name="T32" fmla="*/ 1 w 50"/>
                    <a:gd name="T33" fmla="*/ 1 h 80"/>
                    <a:gd name="T34" fmla="*/ 1 w 50"/>
                    <a:gd name="T35" fmla="*/ 1 h 80"/>
                    <a:gd name="T36" fmla="*/ 1 w 50"/>
                    <a:gd name="T37" fmla="*/ 1 h 80"/>
                    <a:gd name="T38" fmla="*/ 1 w 50"/>
                    <a:gd name="T39" fmla="*/ 1 h 80"/>
                    <a:gd name="T40" fmla="*/ 1 w 50"/>
                    <a:gd name="T41" fmla="*/ 1 h 80"/>
                    <a:gd name="T42" fmla="*/ 1 w 50"/>
                    <a:gd name="T43" fmla="*/ 1 h 80"/>
                    <a:gd name="T44" fmla="*/ 1 w 50"/>
                    <a:gd name="T45" fmla="*/ 1 h 80"/>
                    <a:gd name="T46" fmla="*/ 1 w 50"/>
                    <a:gd name="T47" fmla="*/ 1 h 80"/>
                    <a:gd name="T48" fmla="*/ 1 w 50"/>
                    <a:gd name="T49" fmla="*/ 1 h 80"/>
                    <a:gd name="T50" fmla="*/ 1 w 50"/>
                    <a:gd name="T51" fmla="*/ 1 h 80"/>
                    <a:gd name="T52" fmla="*/ 1 w 50"/>
                    <a:gd name="T53" fmla="*/ 1 h 80"/>
                    <a:gd name="T54" fmla="*/ 1 w 50"/>
                    <a:gd name="T55" fmla="*/ 1 h 80"/>
                    <a:gd name="T56" fmla="*/ 1 w 50"/>
                    <a:gd name="T57" fmla="*/ 1 h 80"/>
                    <a:gd name="T58" fmla="*/ 1 w 50"/>
                    <a:gd name="T59" fmla="*/ 1 h 80"/>
                    <a:gd name="T60" fmla="*/ 1 w 50"/>
                    <a:gd name="T61" fmla="*/ 1 h 80"/>
                    <a:gd name="T62" fmla="*/ 1 w 50"/>
                    <a:gd name="T63" fmla="*/ 1 h 80"/>
                    <a:gd name="T64" fmla="*/ 1 w 50"/>
                    <a:gd name="T65" fmla="*/ 1 h 80"/>
                    <a:gd name="T66" fmla="*/ 1 w 50"/>
                    <a:gd name="T67" fmla="*/ 1 h 80"/>
                    <a:gd name="T68" fmla="*/ 1 w 50"/>
                    <a:gd name="T69" fmla="*/ 1 h 80"/>
                    <a:gd name="T70" fmla="*/ 1 w 50"/>
                    <a:gd name="T71" fmla="*/ 1 h 80"/>
                    <a:gd name="T72" fmla="*/ 1 w 50"/>
                    <a:gd name="T73" fmla="*/ 1 h 80"/>
                    <a:gd name="T74" fmla="*/ 1 w 50"/>
                    <a:gd name="T75" fmla="*/ 1 h 80"/>
                    <a:gd name="T76" fmla="*/ 1 w 50"/>
                    <a:gd name="T77" fmla="*/ 1 h 80"/>
                    <a:gd name="T78" fmla="*/ 1 w 50"/>
                    <a:gd name="T79" fmla="*/ 1 h 80"/>
                    <a:gd name="T80" fmla="*/ 1 w 50"/>
                    <a:gd name="T81" fmla="*/ 1 h 80"/>
                    <a:gd name="T82" fmla="*/ 1 w 50"/>
                    <a:gd name="T83" fmla="*/ 1 h 80"/>
                    <a:gd name="T84" fmla="*/ 1 w 50"/>
                    <a:gd name="T85" fmla="*/ 1 h 80"/>
                    <a:gd name="T86" fmla="*/ 1 w 50"/>
                    <a:gd name="T87" fmla="*/ 1 h 80"/>
                    <a:gd name="T88" fmla="*/ 1 w 50"/>
                    <a:gd name="T89" fmla="*/ 1 h 80"/>
                    <a:gd name="T90" fmla="*/ 1 w 50"/>
                    <a:gd name="T91" fmla="*/ 1 h 80"/>
                    <a:gd name="T92" fmla="*/ 1 w 50"/>
                    <a:gd name="T93" fmla="*/ 1 h 80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0"/>
                    <a:gd name="T142" fmla="*/ 0 h 80"/>
                    <a:gd name="T143" fmla="*/ 50 w 50"/>
                    <a:gd name="T144" fmla="*/ 80 h 80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0" h="80">
                      <a:moveTo>
                        <a:pt x="25" y="36"/>
                      </a:moveTo>
                      <a:lnTo>
                        <a:pt x="25" y="38"/>
                      </a:lnTo>
                      <a:lnTo>
                        <a:pt x="23" y="40"/>
                      </a:lnTo>
                      <a:lnTo>
                        <a:pt x="23" y="42"/>
                      </a:lnTo>
                      <a:lnTo>
                        <a:pt x="23" y="44"/>
                      </a:lnTo>
                      <a:lnTo>
                        <a:pt x="23" y="46"/>
                      </a:lnTo>
                      <a:lnTo>
                        <a:pt x="23" y="48"/>
                      </a:lnTo>
                      <a:lnTo>
                        <a:pt x="23" y="50"/>
                      </a:lnTo>
                      <a:lnTo>
                        <a:pt x="21" y="50"/>
                      </a:lnTo>
                      <a:lnTo>
                        <a:pt x="21" y="52"/>
                      </a:lnTo>
                      <a:lnTo>
                        <a:pt x="21" y="54"/>
                      </a:lnTo>
                      <a:lnTo>
                        <a:pt x="21" y="56"/>
                      </a:lnTo>
                      <a:lnTo>
                        <a:pt x="21" y="57"/>
                      </a:lnTo>
                      <a:lnTo>
                        <a:pt x="21" y="59"/>
                      </a:lnTo>
                      <a:lnTo>
                        <a:pt x="21" y="61"/>
                      </a:lnTo>
                      <a:lnTo>
                        <a:pt x="21" y="63"/>
                      </a:lnTo>
                      <a:lnTo>
                        <a:pt x="21" y="65"/>
                      </a:lnTo>
                      <a:lnTo>
                        <a:pt x="19" y="65"/>
                      </a:lnTo>
                      <a:lnTo>
                        <a:pt x="19" y="67"/>
                      </a:lnTo>
                      <a:lnTo>
                        <a:pt x="19" y="69"/>
                      </a:lnTo>
                      <a:lnTo>
                        <a:pt x="19" y="71"/>
                      </a:lnTo>
                      <a:lnTo>
                        <a:pt x="17" y="71"/>
                      </a:lnTo>
                      <a:lnTo>
                        <a:pt x="17" y="73"/>
                      </a:lnTo>
                      <a:lnTo>
                        <a:pt x="17" y="75"/>
                      </a:lnTo>
                      <a:lnTo>
                        <a:pt x="15" y="75"/>
                      </a:lnTo>
                      <a:lnTo>
                        <a:pt x="15" y="77"/>
                      </a:lnTo>
                      <a:lnTo>
                        <a:pt x="13" y="79"/>
                      </a:lnTo>
                      <a:lnTo>
                        <a:pt x="11" y="79"/>
                      </a:lnTo>
                      <a:lnTo>
                        <a:pt x="9" y="80"/>
                      </a:lnTo>
                      <a:lnTo>
                        <a:pt x="7" y="80"/>
                      </a:lnTo>
                      <a:lnTo>
                        <a:pt x="6" y="80"/>
                      </a:lnTo>
                      <a:lnTo>
                        <a:pt x="4" y="80"/>
                      </a:lnTo>
                      <a:lnTo>
                        <a:pt x="4" y="79"/>
                      </a:lnTo>
                      <a:lnTo>
                        <a:pt x="2" y="79"/>
                      </a:lnTo>
                      <a:lnTo>
                        <a:pt x="2" y="77"/>
                      </a:lnTo>
                      <a:lnTo>
                        <a:pt x="2" y="75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0" y="65"/>
                      </a:lnTo>
                      <a:lnTo>
                        <a:pt x="0" y="63"/>
                      </a:lnTo>
                      <a:lnTo>
                        <a:pt x="0" y="61"/>
                      </a:lnTo>
                      <a:lnTo>
                        <a:pt x="0" y="59"/>
                      </a:lnTo>
                      <a:lnTo>
                        <a:pt x="0" y="57"/>
                      </a:lnTo>
                      <a:lnTo>
                        <a:pt x="2" y="56"/>
                      </a:lnTo>
                      <a:lnTo>
                        <a:pt x="2" y="54"/>
                      </a:lnTo>
                      <a:lnTo>
                        <a:pt x="2" y="52"/>
                      </a:lnTo>
                      <a:lnTo>
                        <a:pt x="4" y="50"/>
                      </a:lnTo>
                      <a:lnTo>
                        <a:pt x="4" y="48"/>
                      </a:lnTo>
                      <a:lnTo>
                        <a:pt x="4" y="46"/>
                      </a:lnTo>
                      <a:lnTo>
                        <a:pt x="6" y="46"/>
                      </a:lnTo>
                      <a:lnTo>
                        <a:pt x="6" y="44"/>
                      </a:lnTo>
                      <a:lnTo>
                        <a:pt x="7" y="42"/>
                      </a:lnTo>
                      <a:lnTo>
                        <a:pt x="7" y="40"/>
                      </a:lnTo>
                      <a:lnTo>
                        <a:pt x="9" y="40"/>
                      </a:lnTo>
                      <a:lnTo>
                        <a:pt x="9" y="38"/>
                      </a:lnTo>
                      <a:lnTo>
                        <a:pt x="9" y="36"/>
                      </a:lnTo>
                      <a:lnTo>
                        <a:pt x="9" y="34"/>
                      </a:lnTo>
                      <a:lnTo>
                        <a:pt x="9" y="32"/>
                      </a:lnTo>
                      <a:lnTo>
                        <a:pt x="7" y="32"/>
                      </a:lnTo>
                      <a:lnTo>
                        <a:pt x="7" y="31"/>
                      </a:lnTo>
                      <a:lnTo>
                        <a:pt x="7" y="29"/>
                      </a:lnTo>
                      <a:lnTo>
                        <a:pt x="7" y="27"/>
                      </a:lnTo>
                      <a:lnTo>
                        <a:pt x="7" y="25"/>
                      </a:lnTo>
                      <a:lnTo>
                        <a:pt x="6" y="25"/>
                      </a:lnTo>
                      <a:lnTo>
                        <a:pt x="6" y="23"/>
                      </a:lnTo>
                      <a:lnTo>
                        <a:pt x="4" y="23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4" y="17"/>
                      </a:lnTo>
                      <a:lnTo>
                        <a:pt x="4" y="15"/>
                      </a:lnTo>
                      <a:lnTo>
                        <a:pt x="6" y="15"/>
                      </a:lnTo>
                      <a:lnTo>
                        <a:pt x="6" y="13"/>
                      </a:lnTo>
                      <a:lnTo>
                        <a:pt x="7" y="13"/>
                      </a:lnTo>
                      <a:lnTo>
                        <a:pt x="7" y="11"/>
                      </a:lnTo>
                      <a:lnTo>
                        <a:pt x="9" y="11"/>
                      </a:lnTo>
                      <a:lnTo>
                        <a:pt x="11" y="11"/>
                      </a:lnTo>
                      <a:lnTo>
                        <a:pt x="13" y="11"/>
                      </a:lnTo>
                      <a:lnTo>
                        <a:pt x="15" y="11"/>
                      </a:lnTo>
                      <a:lnTo>
                        <a:pt x="15" y="13"/>
                      </a:lnTo>
                      <a:lnTo>
                        <a:pt x="17" y="13"/>
                      </a:lnTo>
                      <a:lnTo>
                        <a:pt x="19" y="13"/>
                      </a:lnTo>
                      <a:lnTo>
                        <a:pt x="21" y="13"/>
                      </a:lnTo>
                      <a:lnTo>
                        <a:pt x="23" y="13"/>
                      </a:lnTo>
                      <a:lnTo>
                        <a:pt x="23" y="15"/>
                      </a:lnTo>
                      <a:lnTo>
                        <a:pt x="25" y="15"/>
                      </a:lnTo>
                      <a:lnTo>
                        <a:pt x="27" y="15"/>
                      </a:lnTo>
                      <a:lnTo>
                        <a:pt x="29" y="15"/>
                      </a:lnTo>
                      <a:lnTo>
                        <a:pt x="31" y="15"/>
                      </a:lnTo>
                      <a:lnTo>
                        <a:pt x="31" y="13"/>
                      </a:lnTo>
                      <a:lnTo>
                        <a:pt x="32" y="13"/>
                      </a:lnTo>
                      <a:lnTo>
                        <a:pt x="34" y="13"/>
                      </a:lnTo>
                      <a:lnTo>
                        <a:pt x="34" y="11"/>
                      </a:lnTo>
                      <a:lnTo>
                        <a:pt x="36" y="11"/>
                      </a:lnTo>
                      <a:lnTo>
                        <a:pt x="38" y="9"/>
                      </a:lnTo>
                      <a:lnTo>
                        <a:pt x="40" y="8"/>
                      </a:lnTo>
                      <a:lnTo>
                        <a:pt x="42" y="8"/>
                      </a:lnTo>
                      <a:lnTo>
                        <a:pt x="42" y="6"/>
                      </a:lnTo>
                      <a:lnTo>
                        <a:pt x="44" y="6"/>
                      </a:lnTo>
                      <a:lnTo>
                        <a:pt x="44" y="4"/>
                      </a:lnTo>
                      <a:lnTo>
                        <a:pt x="46" y="4"/>
                      </a:lnTo>
                      <a:lnTo>
                        <a:pt x="46" y="2"/>
                      </a:lnTo>
                      <a:lnTo>
                        <a:pt x="48" y="2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0" y="2"/>
                      </a:lnTo>
                      <a:lnTo>
                        <a:pt x="50" y="4"/>
                      </a:lnTo>
                      <a:lnTo>
                        <a:pt x="48" y="4"/>
                      </a:lnTo>
                      <a:lnTo>
                        <a:pt x="48" y="6"/>
                      </a:lnTo>
                      <a:lnTo>
                        <a:pt x="46" y="6"/>
                      </a:lnTo>
                      <a:lnTo>
                        <a:pt x="46" y="8"/>
                      </a:lnTo>
                      <a:lnTo>
                        <a:pt x="44" y="8"/>
                      </a:lnTo>
                      <a:lnTo>
                        <a:pt x="44" y="9"/>
                      </a:lnTo>
                      <a:lnTo>
                        <a:pt x="42" y="9"/>
                      </a:lnTo>
                      <a:lnTo>
                        <a:pt x="42" y="11"/>
                      </a:lnTo>
                      <a:lnTo>
                        <a:pt x="40" y="11"/>
                      </a:lnTo>
                      <a:lnTo>
                        <a:pt x="40" y="13"/>
                      </a:lnTo>
                      <a:lnTo>
                        <a:pt x="38" y="13"/>
                      </a:lnTo>
                      <a:lnTo>
                        <a:pt x="38" y="15"/>
                      </a:lnTo>
                      <a:lnTo>
                        <a:pt x="36" y="15"/>
                      </a:lnTo>
                      <a:lnTo>
                        <a:pt x="38" y="15"/>
                      </a:lnTo>
                      <a:lnTo>
                        <a:pt x="38" y="17"/>
                      </a:lnTo>
                      <a:lnTo>
                        <a:pt x="38" y="19"/>
                      </a:lnTo>
                      <a:lnTo>
                        <a:pt x="40" y="19"/>
                      </a:lnTo>
                      <a:lnTo>
                        <a:pt x="40" y="21"/>
                      </a:lnTo>
                      <a:lnTo>
                        <a:pt x="42" y="21"/>
                      </a:lnTo>
                      <a:lnTo>
                        <a:pt x="40" y="21"/>
                      </a:lnTo>
                      <a:lnTo>
                        <a:pt x="38" y="23"/>
                      </a:lnTo>
                      <a:lnTo>
                        <a:pt x="36" y="23"/>
                      </a:lnTo>
                      <a:lnTo>
                        <a:pt x="36" y="25"/>
                      </a:lnTo>
                      <a:lnTo>
                        <a:pt x="34" y="25"/>
                      </a:lnTo>
                      <a:lnTo>
                        <a:pt x="34" y="27"/>
                      </a:lnTo>
                      <a:lnTo>
                        <a:pt x="32" y="27"/>
                      </a:lnTo>
                      <a:lnTo>
                        <a:pt x="32" y="29"/>
                      </a:lnTo>
                      <a:lnTo>
                        <a:pt x="31" y="29"/>
                      </a:lnTo>
                      <a:lnTo>
                        <a:pt x="31" y="31"/>
                      </a:lnTo>
                      <a:lnTo>
                        <a:pt x="29" y="31"/>
                      </a:lnTo>
                      <a:lnTo>
                        <a:pt x="29" y="32"/>
                      </a:lnTo>
                      <a:lnTo>
                        <a:pt x="27" y="32"/>
                      </a:lnTo>
                      <a:lnTo>
                        <a:pt x="27" y="34"/>
                      </a:lnTo>
                      <a:lnTo>
                        <a:pt x="25" y="36"/>
                      </a:lnTo>
                      <a:close/>
                    </a:path>
                  </a:pathLst>
                </a:custGeom>
                <a:solidFill>
                  <a:srgbClr val="CF78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49" name="Freeform 103"/>
                <p:cNvSpPr>
                  <a:spLocks noChangeAspect="1"/>
                </p:cNvSpPr>
                <p:nvPr/>
              </p:nvSpPr>
              <p:spPr bwMode="auto">
                <a:xfrm>
                  <a:off x="1253" y="3223"/>
                  <a:ext cx="35" cy="51"/>
                </a:xfrm>
                <a:custGeom>
                  <a:avLst/>
                  <a:gdLst>
                    <a:gd name="T0" fmla="*/ 2 w 46"/>
                    <a:gd name="T1" fmla="*/ 1 h 73"/>
                    <a:gd name="T2" fmla="*/ 2 w 46"/>
                    <a:gd name="T3" fmla="*/ 1 h 73"/>
                    <a:gd name="T4" fmla="*/ 2 w 46"/>
                    <a:gd name="T5" fmla="*/ 1 h 73"/>
                    <a:gd name="T6" fmla="*/ 2 w 46"/>
                    <a:gd name="T7" fmla="*/ 1 h 73"/>
                    <a:gd name="T8" fmla="*/ 2 w 46"/>
                    <a:gd name="T9" fmla="*/ 1 h 73"/>
                    <a:gd name="T10" fmla="*/ 2 w 46"/>
                    <a:gd name="T11" fmla="*/ 1 h 73"/>
                    <a:gd name="T12" fmla="*/ 2 w 46"/>
                    <a:gd name="T13" fmla="*/ 1 h 73"/>
                    <a:gd name="T14" fmla="*/ 2 w 46"/>
                    <a:gd name="T15" fmla="*/ 1 h 73"/>
                    <a:gd name="T16" fmla="*/ 2 w 46"/>
                    <a:gd name="T17" fmla="*/ 1 h 73"/>
                    <a:gd name="T18" fmla="*/ 2 w 46"/>
                    <a:gd name="T19" fmla="*/ 1 h 73"/>
                    <a:gd name="T20" fmla="*/ 2 w 46"/>
                    <a:gd name="T21" fmla="*/ 1 h 73"/>
                    <a:gd name="T22" fmla="*/ 2 w 46"/>
                    <a:gd name="T23" fmla="*/ 1 h 73"/>
                    <a:gd name="T24" fmla="*/ 2 w 46"/>
                    <a:gd name="T25" fmla="*/ 1 h 73"/>
                    <a:gd name="T26" fmla="*/ 2 w 46"/>
                    <a:gd name="T27" fmla="*/ 1 h 73"/>
                    <a:gd name="T28" fmla="*/ 2 w 46"/>
                    <a:gd name="T29" fmla="*/ 1 h 73"/>
                    <a:gd name="T30" fmla="*/ 0 w 46"/>
                    <a:gd name="T31" fmla="*/ 1 h 73"/>
                    <a:gd name="T32" fmla="*/ 0 w 46"/>
                    <a:gd name="T33" fmla="*/ 1 h 73"/>
                    <a:gd name="T34" fmla="*/ 0 w 46"/>
                    <a:gd name="T35" fmla="*/ 1 h 73"/>
                    <a:gd name="T36" fmla="*/ 0 w 46"/>
                    <a:gd name="T37" fmla="*/ 1 h 73"/>
                    <a:gd name="T38" fmla="*/ 2 w 46"/>
                    <a:gd name="T39" fmla="*/ 1 h 73"/>
                    <a:gd name="T40" fmla="*/ 2 w 46"/>
                    <a:gd name="T41" fmla="*/ 1 h 73"/>
                    <a:gd name="T42" fmla="*/ 2 w 46"/>
                    <a:gd name="T43" fmla="*/ 1 h 73"/>
                    <a:gd name="T44" fmla="*/ 2 w 46"/>
                    <a:gd name="T45" fmla="*/ 1 h 73"/>
                    <a:gd name="T46" fmla="*/ 2 w 46"/>
                    <a:gd name="T47" fmla="*/ 1 h 73"/>
                    <a:gd name="T48" fmla="*/ 2 w 46"/>
                    <a:gd name="T49" fmla="*/ 1 h 73"/>
                    <a:gd name="T50" fmla="*/ 2 w 46"/>
                    <a:gd name="T51" fmla="*/ 1 h 73"/>
                    <a:gd name="T52" fmla="*/ 2 w 46"/>
                    <a:gd name="T53" fmla="*/ 1 h 73"/>
                    <a:gd name="T54" fmla="*/ 2 w 46"/>
                    <a:gd name="T55" fmla="*/ 1 h 73"/>
                    <a:gd name="T56" fmla="*/ 2 w 46"/>
                    <a:gd name="T57" fmla="*/ 1 h 73"/>
                    <a:gd name="T58" fmla="*/ 2 w 46"/>
                    <a:gd name="T59" fmla="*/ 1 h 73"/>
                    <a:gd name="T60" fmla="*/ 2 w 46"/>
                    <a:gd name="T61" fmla="*/ 1 h 73"/>
                    <a:gd name="T62" fmla="*/ 2 w 46"/>
                    <a:gd name="T63" fmla="*/ 1 h 73"/>
                    <a:gd name="T64" fmla="*/ 2 w 46"/>
                    <a:gd name="T65" fmla="*/ 1 h 73"/>
                    <a:gd name="T66" fmla="*/ 2 w 46"/>
                    <a:gd name="T67" fmla="*/ 1 h 73"/>
                    <a:gd name="T68" fmla="*/ 2 w 46"/>
                    <a:gd name="T69" fmla="*/ 1 h 73"/>
                    <a:gd name="T70" fmla="*/ 2 w 46"/>
                    <a:gd name="T71" fmla="*/ 1 h 73"/>
                    <a:gd name="T72" fmla="*/ 2 w 46"/>
                    <a:gd name="T73" fmla="*/ 1 h 73"/>
                    <a:gd name="T74" fmla="*/ 2 w 46"/>
                    <a:gd name="T75" fmla="*/ 1 h 73"/>
                    <a:gd name="T76" fmla="*/ 2 w 46"/>
                    <a:gd name="T77" fmla="*/ 1 h 73"/>
                    <a:gd name="T78" fmla="*/ 2 w 46"/>
                    <a:gd name="T79" fmla="*/ 1 h 73"/>
                    <a:gd name="T80" fmla="*/ 2 w 46"/>
                    <a:gd name="T81" fmla="*/ 1 h 73"/>
                    <a:gd name="T82" fmla="*/ 2 w 46"/>
                    <a:gd name="T83" fmla="*/ 1 h 73"/>
                    <a:gd name="T84" fmla="*/ 2 w 46"/>
                    <a:gd name="T85" fmla="*/ 1 h 73"/>
                    <a:gd name="T86" fmla="*/ 2 w 46"/>
                    <a:gd name="T87" fmla="*/ 1 h 73"/>
                    <a:gd name="T88" fmla="*/ 2 w 46"/>
                    <a:gd name="T89" fmla="*/ 1 h 73"/>
                    <a:gd name="T90" fmla="*/ 2 w 46"/>
                    <a:gd name="T91" fmla="*/ 1 h 73"/>
                    <a:gd name="T92" fmla="*/ 2 w 46"/>
                    <a:gd name="T93" fmla="*/ 1 h 73"/>
                    <a:gd name="T94" fmla="*/ 2 w 46"/>
                    <a:gd name="T95" fmla="*/ 1 h 73"/>
                    <a:gd name="T96" fmla="*/ 2 w 46"/>
                    <a:gd name="T97" fmla="*/ 1 h 73"/>
                    <a:gd name="T98" fmla="*/ 2 w 46"/>
                    <a:gd name="T99" fmla="*/ 1 h 73"/>
                    <a:gd name="T100" fmla="*/ 2 w 46"/>
                    <a:gd name="T101" fmla="*/ 1 h 73"/>
                    <a:gd name="T102" fmla="*/ 2 w 46"/>
                    <a:gd name="T103" fmla="*/ 1 h 73"/>
                    <a:gd name="T104" fmla="*/ 2 w 46"/>
                    <a:gd name="T105" fmla="*/ 1 h 73"/>
                    <a:gd name="T106" fmla="*/ 2 w 46"/>
                    <a:gd name="T107" fmla="*/ 1 h 73"/>
                    <a:gd name="T108" fmla="*/ 2 w 46"/>
                    <a:gd name="T109" fmla="*/ 1 h 73"/>
                    <a:gd name="T110" fmla="*/ 2 w 46"/>
                    <a:gd name="T111" fmla="*/ 1 h 73"/>
                    <a:gd name="T112" fmla="*/ 2 w 46"/>
                    <a:gd name="T113" fmla="*/ 1 h 73"/>
                    <a:gd name="T114" fmla="*/ 2 w 46"/>
                    <a:gd name="T115" fmla="*/ 1 h 73"/>
                    <a:gd name="T116" fmla="*/ 2 w 46"/>
                    <a:gd name="T117" fmla="*/ 1 h 73"/>
                    <a:gd name="T118" fmla="*/ 2 w 46"/>
                    <a:gd name="T119" fmla="*/ 1 h 73"/>
                    <a:gd name="T120" fmla="*/ 2 w 46"/>
                    <a:gd name="T121" fmla="*/ 1 h 7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6"/>
                    <a:gd name="T184" fmla="*/ 0 h 73"/>
                    <a:gd name="T185" fmla="*/ 46 w 46"/>
                    <a:gd name="T186" fmla="*/ 73 h 7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6" h="73">
                      <a:moveTo>
                        <a:pt x="21" y="34"/>
                      </a:moveTo>
                      <a:lnTo>
                        <a:pt x="21" y="36"/>
                      </a:lnTo>
                      <a:lnTo>
                        <a:pt x="19" y="36"/>
                      </a:lnTo>
                      <a:lnTo>
                        <a:pt x="19" y="38"/>
                      </a:lnTo>
                      <a:lnTo>
                        <a:pt x="19" y="40"/>
                      </a:lnTo>
                      <a:lnTo>
                        <a:pt x="19" y="42"/>
                      </a:lnTo>
                      <a:lnTo>
                        <a:pt x="17" y="44"/>
                      </a:lnTo>
                      <a:lnTo>
                        <a:pt x="17" y="46"/>
                      </a:lnTo>
                      <a:lnTo>
                        <a:pt x="17" y="48"/>
                      </a:lnTo>
                      <a:lnTo>
                        <a:pt x="17" y="50"/>
                      </a:lnTo>
                      <a:lnTo>
                        <a:pt x="17" y="52"/>
                      </a:lnTo>
                      <a:lnTo>
                        <a:pt x="17" y="54"/>
                      </a:lnTo>
                      <a:lnTo>
                        <a:pt x="17" y="56"/>
                      </a:lnTo>
                      <a:lnTo>
                        <a:pt x="17" y="57"/>
                      </a:lnTo>
                      <a:lnTo>
                        <a:pt x="15" y="57"/>
                      </a:lnTo>
                      <a:lnTo>
                        <a:pt x="15" y="59"/>
                      </a:lnTo>
                      <a:lnTo>
                        <a:pt x="15" y="61"/>
                      </a:lnTo>
                      <a:lnTo>
                        <a:pt x="15" y="63"/>
                      </a:lnTo>
                      <a:lnTo>
                        <a:pt x="15" y="65"/>
                      </a:lnTo>
                      <a:lnTo>
                        <a:pt x="15" y="67"/>
                      </a:lnTo>
                      <a:lnTo>
                        <a:pt x="13" y="67"/>
                      </a:lnTo>
                      <a:lnTo>
                        <a:pt x="13" y="69"/>
                      </a:lnTo>
                      <a:lnTo>
                        <a:pt x="13" y="71"/>
                      </a:lnTo>
                      <a:lnTo>
                        <a:pt x="11" y="71"/>
                      </a:lnTo>
                      <a:lnTo>
                        <a:pt x="9" y="73"/>
                      </a:lnTo>
                      <a:lnTo>
                        <a:pt x="7" y="73"/>
                      </a:lnTo>
                      <a:lnTo>
                        <a:pt x="5" y="73"/>
                      </a:lnTo>
                      <a:lnTo>
                        <a:pt x="3" y="73"/>
                      </a:lnTo>
                      <a:lnTo>
                        <a:pt x="2" y="73"/>
                      </a:lnTo>
                      <a:lnTo>
                        <a:pt x="2" y="71"/>
                      </a:lnTo>
                      <a:lnTo>
                        <a:pt x="2" y="69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0" y="65"/>
                      </a:lnTo>
                      <a:lnTo>
                        <a:pt x="0" y="63"/>
                      </a:lnTo>
                      <a:lnTo>
                        <a:pt x="0" y="61"/>
                      </a:lnTo>
                      <a:lnTo>
                        <a:pt x="0" y="59"/>
                      </a:lnTo>
                      <a:lnTo>
                        <a:pt x="0" y="57"/>
                      </a:lnTo>
                      <a:lnTo>
                        <a:pt x="0" y="56"/>
                      </a:lnTo>
                      <a:lnTo>
                        <a:pt x="2" y="56"/>
                      </a:lnTo>
                      <a:lnTo>
                        <a:pt x="2" y="54"/>
                      </a:lnTo>
                      <a:lnTo>
                        <a:pt x="2" y="52"/>
                      </a:ln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3" y="48"/>
                      </a:lnTo>
                      <a:lnTo>
                        <a:pt x="3" y="46"/>
                      </a:lnTo>
                      <a:lnTo>
                        <a:pt x="3" y="44"/>
                      </a:lnTo>
                      <a:lnTo>
                        <a:pt x="5" y="42"/>
                      </a:lnTo>
                      <a:lnTo>
                        <a:pt x="5" y="40"/>
                      </a:lnTo>
                      <a:lnTo>
                        <a:pt x="7" y="38"/>
                      </a:lnTo>
                      <a:lnTo>
                        <a:pt x="7" y="36"/>
                      </a:lnTo>
                      <a:lnTo>
                        <a:pt x="7" y="34"/>
                      </a:lnTo>
                      <a:lnTo>
                        <a:pt x="7" y="32"/>
                      </a:lnTo>
                      <a:lnTo>
                        <a:pt x="7" y="31"/>
                      </a:lnTo>
                      <a:lnTo>
                        <a:pt x="7" y="29"/>
                      </a:lnTo>
                      <a:lnTo>
                        <a:pt x="7" y="27"/>
                      </a:lnTo>
                      <a:lnTo>
                        <a:pt x="7" y="25"/>
                      </a:lnTo>
                      <a:lnTo>
                        <a:pt x="5" y="25"/>
                      </a:lnTo>
                      <a:lnTo>
                        <a:pt x="5" y="23"/>
                      </a:lnTo>
                      <a:lnTo>
                        <a:pt x="3" y="23"/>
                      </a:lnTo>
                      <a:lnTo>
                        <a:pt x="3" y="21"/>
                      </a:lnTo>
                      <a:lnTo>
                        <a:pt x="3" y="19"/>
                      </a:lnTo>
                      <a:lnTo>
                        <a:pt x="3" y="17"/>
                      </a:lnTo>
                      <a:lnTo>
                        <a:pt x="5" y="17"/>
                      </a:lnTo>
                      <a:lnTo>
                        <a:pt x="5" y="15"/>
                      </a:lnTo>
                      <a:lnTo>
                        <a:pt x="7" y="15"/>
                      </a:lnTo>
                      <a:lnTo>
                        <a:pt x="7" y="13"/>
                      </a:lnTo>
                      <a:lnTo>
                        <a:pt x="9" y="13"/>
                      </a:lnTo>
                      <a:lnTo>
                        <a:pt x="11" y="13"/>
                      </a:lnTo>
                      <a:lnTo>
                        <a:pt x="13" y="13"/>
                      </a:lnTo>
                      <a:lnTo>
                        <a:pt x="15" y="15"/>
                      </a:lnTo>
                      <a:lnTo>
                        <a:pt x="17" y="15"/>
                      </a:lnTo>
                      <a:lnTo>
                        <a:pt x="19" y="15"/>
                      </a:lnTo>
                      <a:lnTo>
                        <a:pt x="21" y="15"/>
                      </a:lnTo>
                      <a:lnTo>
                        <a:pt x="23" y="15"/>
                      </a:lnTo>
                      <a:lnTo>
                        <a:pt x="25" y="15"/>
                      </a:lnTo>
                      <a:lnTo>
                        <a:pt x="27" y="15"/>
                      </a:lnTo>
                      <a:lnTo>
                        <a:pt x="28" y="13"/>
                      </a:lnTo>
                      <a:lnTo>
                        <a:pt x="30" y="13"/>
                      </a:lnTo>
                      <a:lnTo>
                        <a:pt x="32" y="13"/>
                      </a:lnTo>
                      <a:lnTo>
                        <a:pt x="32" y="11"/>
                      </a:lnTo>
                      <a:lnTo>
                        <a:pt x="34" y="11"/>
                      </a:lnTo>
                      <a:lnTo>
                        <a:pt x="34" y="9"/>
                      </a:lnTo>
                      <a:lnTo>
                        <a:pt x="36" y="9"/>
                      </a:lnTo>
                      <a:lnTo>
                        <a:pt x="38" y="8"/>
                      </a:lnTo>
                      <a:lnTo>
                        <a:pt x="40" y="6"/>
                      </a:lnTo>
                      <a:lnTo>
                        <a:pt x="42" y="4"/>
                      </a:lnTo>
                      <a:lnTo>
                        <a:pt x="44" y="2"/>
                      </a:lnTo>
                      <a:lnTo>
                        <a:pt x="44" y="0"/>
                      </a:lnTo>
                      <a:lnTo>
                        <a:pt x="46" y="2"/>
                      </a:lnTo>
                      <a:lnTo>
                        <a:pt x="44" y="2"/>
                      </a:lnTo>
                      <a:lnTo>
                        <a:pt x="44" y="4"/>
                      </a:lnTo>
                      <a:lnTo>
                        <a:pt x="44" y="6"/>
                      </a:lnTo>
                      <a:lnTo>
                        <a:pt x="42" y="6"/>
                      </a:lnTo>
                      <a:lnTo>
                        <a:pt x="42" y="8"/>
                      </a:lnTo>
                      <a:lnTo>
                        <a:pt x="40" y="8"/>
                      </a:lnTo>
                      <a:lnTo>
                        <a:pt x="40" y="9"/>
                      </a:lnTo>
                      <a:lnTo>
                        <a:pt x="38" y="9"/>
                      </a:lnTo>
                      <a:lnTo>
                        <a:pt x="38" y="11"/>
                      </a:lnTo>
                      <a:lnTo>
                        <a:pt x="36" y="11"/>
                      </a:lnTo>
                      <a:lnTo>
                        <a:pt x="36" y="13"/>
                      </a:lnTo>
                      <a:lnTo>
                        <a:pt x="34" y="13"/>
                      </a:lnTo>
                      <a:lnTo>
                        <a:pt x="34" y="15"/>
                      </a:lnTo>
                      <a:lnTo>
                        <a:pt x="32" y="15"/>
                      </a:lnTo>
                      <a:lnTo>
                        <a:pt x="34" y="15"/>
                      </a:lnTo>
                      <a:lnTo>
                        <a:pt x="34" y="17"/>
                      </a:lnTo>
                      <a:lnTo>
                        <a:pt x="34" y="19"/>
                      </a:lnTo>
                      <a:lnTo>
                        <a:pt x="36" y="19"/>
                      </a:lnTo>
                      <a:lnTo>
                        <a:pt x="36" y="21"/>
                      </a:lnTo>
                      <a:lnTo>
                        <a:pt x="34" y="21"/>
                      </a:lnTo>
                      <a:lnTo>
                        <a:pt x="32" y="21"/>
                      </a:lnTo>
                      <a:lnTo>
                        <a:pt x="32" y="23"/>
                      </a:lnTo>
                      <a:lnTo>
                        <a:pt x="30" y="23"/>
                      </a:lnTo>
                      <a:lnTo>
                        <a:pt x="30" y="25"/>
                      </a:lnTo>
                      <a:lnTo>
                        <a:pt x="28" y="25"/>
                      </a:lnTo>
                      <a:lnTo>
                        <a:pt x="28" y="27"/>
                      </a:lnTo>
                      <a:lnTo>
                        <a:pt x="27" y="27"/>
                      </a:lnTo>
                      <a:lnTo>
                        <a:pt x="25" y="29"/>
                      </a:lnTo>
                      <a:lnTo>
                        <a:pt x="25" y="31"/>
                      </a:lnTo>
                      <a:lnTo>
                        <a:pt x="23" y="31"/>
                      </a:lnTo>
                      <a:lnTo>
                        <a:pt x="23" y="32"/>
                      </a:lnTo>
                      <a:lnTo>
                        <a:pt x="21" y="34"/>
                      </a:lnTo>
                      <a:close/>
                    </a:path>
                  </a:pathLst>
                </a:custGeom>
                <a:solidFill>
                  <a:srgbClr val="C97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50" name="Freeform 104"/>
                <p:cNvSpPr>
                  <a:spLocks noChangeAspect="1"/>
                </p:cNvSpPr>
                <p:nvPr/>
              </p:nvSpPr>
              <p:spPr bwMode="auto">
                <a:xfrm>
                  <a:off x="1258" y="3224"/>
                  <a:ext cx="29" cy="46"/>
                </a:xfrm>
                <a:custGeom>
                  <a:avLst/>
                  <a:gdLst>
                    <a:gd name="T0" fmla="*/ 1 w 39"/>
                    <a:gd name="T1" fmla="*/ 1 h 65"/>
                    <a:gd name="T2" fmla="*/ 1 w 39"/>
                    <a:gd name="T3" fmla="*/ 1 h 65"/>
                    <a:gd name="T4" fmla="*/ 1 w 39"/>
                    <a:gd name="T5" fmla="*/ 1 h 65"/>
                    <a:gd name="T6" fmla="*/ 1 w 39"/>
                    <a:gd name="T7" fmla="*/ 1 h 65"/>
                    <a:gd name="T8" fmla="*/ 1 w 39"/>
                    <a:gd name="T9" fmla="*/ 1 h 65"/>
                    <a:gd name="T10" fmla="*/ 1 w 39"/>
                    <a:gd name="T11" fmla="*/ 1 h 65"/>
                    <a:gd name="T12" fmla="*/ 1 w 39"/>
                    <a:gd name="T13" fmla="*/ 1 h 65"/>
                    <a:gd name="T14" fmla="*/ 1 w 39"/>
                    <a:gd name="T15" fmla="*/ 1 h 65"/>
                    <a:gd name="T16" fmla="*/ 1 w 39"/>
                    <a:gd name="T17" fmla="*/ 1 h 65"/>
                    <a:gd name="T18" fmla="*/ 1 w 39"/>
                    <a:gd name="T19" fmla="*/ 1 h 65"/>
                    <a:gd name="T20" fmla="*/ 1 w 39"/>
                    <a:gd name="T21" fmla="*/ 1 h 65"/>
                    <a:gd name="T22" fmla="*/ 1 w 39"/>
                    <a:gd name="T23" fmla="*/ 1 h 65"/>
                    <a:gd name="T24" fmla="*/ 0 w 39"/>
                    <a:gd name="T25" fmla="*/ 1 h 65"/>
                    <a:gd name="T26" fmla="*/ 0 w 39"/>
                    <a:gd name="T27" fmla="*/ 1 h 65"/>
                    <a:gd name="T28" fmla="*/ 0 w 39"/>
                    <a:gd name="T29" fmla="*/ 1 h 65"/>
                    <a:gd name="T30" fmla="*/ 0 w 39"/>
                    <a:gd name="T31" fmla="*/ 1 h 65"/>
                    <a:gd name="T32" fmla="*/ 0 w 39"/>
                    <a:gd name="T33" fmla="*/ 1 h 65"/>
                    <a:gd name="T34" fmla="*/ 0 w 39"/>
                    <a:gd name="T35" fmla="*/ 1 h 65"/>
                    <a:gd name="T36" fmla="*/ 1 w 39"/>
                    <a:gd name="T37" fmla="*/ 1 h 65"/>
                    <a:gd name="T38" fmla="*/ 1 w 39"/>
                    <a:gd name="T39" fmla="*/ 1 h 65"/>
                    <a:gd name="T40" fmla="*/ 1 w 39"/>
                    <a:gd name="T41" fmla="*/ 1 h 65"/>
                    <a:gd name="T42" fmla="*/ 1 w 39"/>
                    <a:gd name="T43" fmla="*/ 1 h 65"/>
                    <a:gd name="T44" fmla="*/ 1 w 39"/>
                    <a:gd name="T45" fmla="*/ 1 h 65"/>
                    <a:gd name="T46" fmla="*/ 1 w 39"/>
                    <a:gd name="T47" fmla="*/ 1 h 65"/>
                    <a:gd name="T48" fmla="*/ 1 w 39"/>
                    <a:gd name="T49" fmla="*/ 1 h 65"/>
                    <a:gd name="T50" fmla="*/ 1 w 39"/>
                    <a:gd name="T51" fmla="*/ 1 h 65"/>
                    <a:gd name="T52" fmla="*/ 1 w 39"/>
                    <a:gd name="T53" fmla="*/ 1 h 65"/>
                    <a:gd name="T54" fmla="*/ 1 w 39"/>
                    <a:gd name="T55" fmla="*/ 1 h 65"/>
                    <a:gd name="T56" fmla="*/ 1 w 39"/>
                    <a:gd name="T57" fmla="*/ 1 h 65"/>
                    <a:gd name="T58" fmla="*/ 1 w 39"/>
                    <a:gd name="T59" fmla="*/ 1 h 65"/>
                    <a:gd name="T60" fmla="*/ 1 w 39"/>
                    <a:gd name="T61" fmla="*/ 1 h 65"/>
                    <a:gd name="T62" fmla="*/ 1 w 39"/>
                    <a:gd name="T63" fmla="*/ 1 h 65"/>
                    <a:gd name="T64" fmla="*/ 1 w 39"/>
                    <a:gd name="T65" fmla="*/ 1 h 65"/>
                    <a:gd name="T66" fmla="*/ 1 w 39"/>
                    <a:gd name="T67" fmla="*/ 1 h 65"/>
                    <a:gd name="T68" fmla="*/ 1 w 39"/>
                    <a:gd name="T69" fmla="*/ 1 h 65"/>
                    <a:gd name="T70" fmla="*/ 1 w 39"/>
                    <a:gd name="T71" fmla="*/ 1 h 65"/>
                    <a:gd name="T72" fmla="*/ 1 w 39"/>
                    <a:gd name="T73" fmla="*/ 1 h 65"/>
                    <a:gd name="T74" fmla="*/ 1 w 39"/>
                    <a:gd name="T75" fmla="*/ 1 h 65"/>
                    <a:gd name="T76" fmla="*/ 1 w 39"/>
                    <a:gd name="T77" fmla="*/ 1 h 65"/>
                    <a:gd name="T78" fmla="*/ 1 w 39"/>
                    <a:gd name="T79" fmla="*/ 1 h 65"/>
                    <a:gd name="T80" fmla="*/ 1 w 39"/>
                    <a:gd name="T81" fmla="*/ 1 h 65"/>
                    <a:gd name="T82" fmla="*/ 1 w 39"/>
                    <a:gd name="T83" fmla="*/ 1 h 65"/>
                    <a:gd name="T84" fmla="*/ 1 w 39"/>
                    <a:gd name="T85" fmla="*/ 1 h 65"/>
                    <a:gd name="T86" fmla="*/ 1 w 39"/>
                    <a:gd name="T87" fmla="*/ 1 h 65"/>
                    <a:gd name="T88" fmla="*/ 1 w 39"/>
                    <a:gd name="T89" fmla="*/ 1 h 65"/>
                    <a:gd name="T90" fmla="*/ 1 w 39"/>
                    <a:gd name="T91" fmla="*/ 1 h 65"/>
                    <a:gd name="T92" fmla="*/ 1 w 39"/>
                    <a:gd name="T93" fmla="*/ 1 h 65"/>
                    <a:gd name="T94" fmla="*/ 1 w 39"/>
                    <a:gd name="T95" fmla="*/ 1 h 65"/>
                    <a:gd name="T96" fmla="*/ 1 w 39"/>
                    <a:gd name="T97" fmla="*/ 1 h 65"/>
                    <a:gd name="T98" fmla="*/ 1 w 39"/>
                    <a:gd name="T99" fmla="*/ 1 h 65"/>
                    <a:gd name="T100" fmla="*/ 1 w 39"/>
                    <a:gd name="T101" fmla="*/ 1 h 65"/>
                    <a:gd name="T102" fmla="*/ 1 w 39"/>
                    <a:gd name="T103" fmla="*/ 1 h 65"/>
                    <a:gd name="T104" fmla="*/ 1 w 39"/>
                    <a:gd name="T105" fmla="*/ 1 h 65"/>
                    <a:gd name="T106" fmla="*/ 1 w 39"/>
                    <a:gd name="T107" fmla="*/ 1 h 65"/>
                    <a:gd name="T108" fmla="*/ 1 w 39"/>
                    <a:gd name="T109" fmla="*/ 1 h 65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9"/>
                    <a:gd name="T166" fmla="*/ 0 h 65"/>
                    <a:gd name="T167" fmla="*/ 39 w 39"/>
                    <a:gd name="T168" fmla="*/ 65 h 65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9" h="65">
                      <a:moveTo>
                        <a:pt x="16" y="30"/>
                      </a:moveTo>
                      <a:lnTo>
                        <a:pt x="16" y="32"/>
                      </a:lnTo>
                      <a:lnTo>
                        <a:pt x="14" y="32"/>
                      </a:lnTo>
                      <a:lnTo>
                        <a:pt x="14" y="34"/>
                      </a:lnTo>
                      <a:lnTo>
                        <a:pt x="14" y="36"/>
                      </a:lnTo>
                      <a:lnTo>
                        <a:pt x="12" y="36"/>
                      </a:lnTo>
                      <a:lnTo>
                        <a:pt x="12" y="38"/>
                      </a:lnTo>
                      <a:lnTo>
                        <a:pt x="12" y="40"/>
                      </a:lnTo>
                      <a:lnTo>
                        <a:pt x="12" y="42"/>
                      </a:lnTo>
                      <a:lnTo>
                        <a:pt x="12" y="44"/>
                      </a:lnTo>
                      <a:lnTo>
                        <a:pt x="12" y="46"/>
                      </a:lnTo>
                      <a:lnTo>
                        <a:pt x="12" y="48"/>
                      </a:lnTo>
                      <a:lnTo>
                        <a:pt x="12" y="50"/>
                      </a:lnTo>
                      <a:lnTo>
                        <a:pt x="10" y="50"/>
                      </a:lnTo>
                      <a:lnTo>
                        <a:pt x="10" y="52"/>
                      </a:lnTo>
                      <a:lnTo>
                        <a:pt x="10" y="54"/>
                      </a:lnTo>
                      <a:lnTo>
                        <a:pt x="10" y="55"/>
                      </a:lnTo>
                      <a:lnTo>
                        <a:pt x="10" y="57"/>
                      </a:lnTo>
                      <a:lnTo>
                        <a:pt x="10" y="59"/>
                      </a:lnTo>
                      <a:lnTo>
                        <a:pt x="8" y="61"/>
                      </a:lnTo>
                      <a:lnTo>
                        <a:pt x="8" y="63"/>
                      </a:lnTo>
                      <a:lnTo>
                        <a:pt x="6" y="63"/>
                      </a:lnTo>
                      <a:lnTo>
                        <a:pt x="6" y="65"/>
                      </a:lnTo>
                      <a:lnTo>
                        <a:pt x="4" y="65"/>
                      </a:lnTo>
                      <a:lnTo>
                        <a:pt x="2" y="65"/>
                      </a:lnTo>
                      <a:lnTo>
                        <a:pt x="0" y="65"/>
                      </a:lnTo>
                      <a:lnTo>
                        <a:pt x="0" y="63"/>
                      </a:lnTo>
                      <a:lnTo>
                        <a:pt x="0" y="61"/>
                      </a:lnTo>
                      <a:lnTo>
                        <a:pt x="0" y="59"/>
                      </a:lnTo>
                      <a:lnTo>
                        <a:pt x="0" y="57"/>
                      </a:lnTo>
                      <a:lnTo>
                        <a:pt x="0" y="55"/>
                      </a:ln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2" y="38"/>
                      </a:lnTo>
                      <a:lnTo>
                        <a:pt x="4" y="38"/>
                      </a:lnTo>
                      <a:lnTo>
                        <a:pt x="4" y="36"/>
                      </a:lnTo>
                      <a:lnTo>
                        <a:pt x="4" y="34"/>
                      </a:lnTo>
                      <a:lnTo>
                        <a:pt x="6" y="32"/>
                      </a:lnTo>
                      <a:lnTo>
                        <a:pt x="6" y="30"/>
                      </a:lnTo>
                      <a:lnTo>
                        <a:pt x="6" y="29"/>
                      </a:lnTo>
                      <a:lnTo>
                        <a:pt x="6" y="27"/>
                      </a:lnTo>
                      <a:lnTo>
                        <a:pt x="6" y="25"/>
                      </a:lnTo>
                      <a:lnTo>
                        <a:pt x="6" y="23"/>
                      </a:lnTo>
                      <a:lnTo>
                        <a:pt x="4" y="23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4" y="17"/>
                      </a:lnTo>
                      <a:lnTo>
                        <a:pt x="4" y="15"/>
                      </a:lnTo>
                      <a:lnTo>
                        <a:pt x="6" y="15"/>
                      </a:lnTo>
                      <a:lnTo>
                        <a:pt x="6" y="13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10" y="15"/>
                      </a:lnTo>
                      <a:lnTo>
                        <a:pt x="12" y="15"/>
                      </a:lnTo>
                      <a:lnTo>
                        <a:pt x="14" y="15"/>
                      </a:lnTo>
                      <a:lnTo>
                        <a:pt x="16" y="15"/>
                      </a:lnTo>
                      <a:lnTo>
                        <a:pt x="18" y="15"/>
                      </a:lnTo>
                      <a:lnTo>
                        <a:pt x="20" y="15"/>
                      </a:lnTo>
                      <a:lnTo>
                        <a:pt x="22" y="15"/>
                      </a:lnTo>
                      <a:lnTo>
                        <a:pt x="22" y="13"/>
                      </a:lnTo>
                      <a:lnTo>
                        <a:pt x="23" y="13"/>
                      </a:lnTo>
                      <a:lnTo>
                        <a:pt x="25" y="13"/>
                      </a:lnTo>
                      <a:lnTo>
                        <a:pt x="25" y="11"/>
                      </a:lnTo>
                      <a:lnTo>
                        <a:pt x="27" y="11"/>
                      </a:lnTo>
                      <a:lnTo>
                        <a:pt x="29" y="9"/>
                      </a:lnTo>
                      <a:lnTo>
                        <a:pt x="31" y="9"/>
                      </a:lnTo>
                      <a:lnTo>
                        <a:pt x="31" y="7"/>
                      </a:lnTo>
                      <a:lnTo>
                        <a:pt x="33" y="7"/>
                      </a:lnTo>
                      <a:lnTo>
                        <a:pt x="33" y="6"/>
                      </a:lnTo>
                      <a:lnTo>
                        <a:pt x="35" y="6"/>
                      </a:lnTo>
                      <a:lnTo>
                        <a:pt x="35" y="4"/>
                      </a:lnTo>
                      <a:lnTo>
                        <a:pt x="37" y="4"/>
                      </a:lnTo>
                      <a:lnTo>
                        <a:pt x="37" y="2"/>
                      </a:lnTo>
                      <a:lnTo>
                        <a:pt x="39" y="2"/>
                      </a:lnTo>
                      <a:lnTo>
                        <a:pt x="39" y="0"/>
                      </a:lnTo>
                      <a:lnTo>
                        <a:pt x="39" y="2"/>
                      </a:lnTo>
                      <a:lnTo>
                        <a:pt x="39" y="4"/>
                      </a:lnTo>
                      <a:lnTo>
                        <a:pt x="37" y="4"/>
                      </a:lnTo>
                      <a:lnTo>
                        <a:pt x="37" y="6"/>
                      </a:lnTo>
                      <a:lnTo>
                        <a:pt x="35" y="6"/>
                      </a:lnTo>
                      <a:lnTo>
                        <a:pt x="35" y="7"/>
                      </a:lnTo>
                      <a:lnTo>
                        <a:pt x="33" y="7"/>
                      </a:lnTo>
                      <a:lnTo>
                        <a:pt x="33" y="9"/>
                      </a:lnTo>
                      <a:lnTo>
                        <a:pt x="31" y="9"/>
                      </a:lnTo>
                      <a:lnTo>
                        <a:pt x="31" y="11"/>
                      </a:lnTo>
                      <a:lnTo>
                        <a:pt x="29" y="11"/>
                      </a:lnTo>
                      <a:lnTo>
                        <a:pt x="29" y="13"/>
                      </a:lnTo>
                      <a:lnTo>
                        <a:pt x="27" y="13"/>
                      </a:lnTo>
                      <a:lnTo>
                        <a:pt x="29" y="13"/>
                      </a:lnTo>
                      <a:lnTo>
                        <a:pt x="29" y="15"/>
                      </a:lnTo>
                      <a:lnTo>
                        <a:pt x="29" y="17"/>
                      </a:lnTo>
                      <a:lnTo>
                        <a:pt x="27" y="17"/>
                      </a:lnTo>
                      <a:lnTo>
                        <a:pt x="27" y="19"/>
                      </a:lnTo>
                      <a:lnTo>
                        <a:pt x="25" y="19"/>
                      </a:lnTo>
                      <a:lnTo>
                        <a:pt x="23" y="21"/>
                      </a:lnTo>
                      <a:lnTo>
                        <a:pt x="22" y="23"/>
                      </a:lnTo>
                      <a:lnTo>
                        <a:pt x="20" y="25"/>
                      </a:lnTo>
                      <a:lnTo>
                        <a:pt x="20" y="27"/>
                      </a:lnTo>
                      <a:lnTo>
                        <a:pt x="18" y="27"/>
                      </a:lnTo>
                      <a:lnTo>
                        <a:pt x="18" y="29"/>
                      </a:lnTo>
                      <a:lnTo>
                        <a:pt x="16" y="29"/>
                      </a:lnTo>
                      <a:lnTo>
                        <a:pt x="16" y="30"/>
                      </a:lnTo>
                      <a:close/>
                    </a:path>
                  </a:pathLst>
                </a:custGeom>
                <a:solidFill>
                  <a:srgbClr val="C76E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51" name="Freeform 105"/>
                <p:cNvSpPr>
                  <a:spLocks noChangeAspect="1"/>
                </p:cNvSpPr>
                <p:nvPr/>
              </p:nvSpPr>
              <p:spPr bwMode="auto">
                <a:xfrm>
                  <a:off x="1260" y="3226"/>
                  <a:ext cx="27" cy="39"/>
                </a:xfrm>
                <a:custGeom>
                  <a:avLst/>
                  <a:gdLst>
                    <a:gd name="T0" fmla="*/ 2 w 35"/>
                    <a:gd name="T1" fmla="*/ 1 h 57"/>
                    <a:gd name="T2" fmla="*/ 2 w 35"/>
                    <a:gd name="T3" fmla="*/ 1 h 57"/>
                    <a:gd name="T4" fmla="*/ 2 w 35"/>
                    <a:gd name="T5" fmla="*/ 1 h 57"/>
                    <a:gd name="T6" fmla="*/ 2 w 35"/>
                    <a:gd name="T7" fmla="*/ 1 h 57"/>
                    <a:gd name="T8" fmla="*/ 2 w 35"/>
                    <a:gd name="T9" fmla="*/ 1 h 57"/>
                    <a:gd name="T10" fmla="*/ 2 w 35"/>
                    <a:gd name="T11" fmla="*/ 1 h 57"/>
                    <a:gd name="T12" fmla="*/ 2 w 35"/>
                    <a:gd name="T13" fmla="*/ 1 h 57"/>
                    <a:gd name="T14" fmla="*/ 2 w 35"/>
                    <a:gd name="T15" fmla="*/ 1 h 57"/>
                    <a:gd name="T16" fmla="*/ 2 w 35"/>
                    <a:gd name="T17" fmla="*/ 1 h 57"/>
                    <a:gd name="T18" fmla="*/ 2 w 35"/>
                    <a:gd name="T19" fmla="*/ 1 h 57"/>
                    <a:gd name="T20" fmla="*/ 0 w 35"/>
                    <a:gd name="T21" fmla="*/ 1 h 57"/>
                    <a:gd name="T22" fmla="*/ 0 w 35"/>
                    <a:gd name="T23" fmla="*/ 1 h 57"/>
                    <a:gd name="T24" fmla="*/ 0 w 35"/>
                    <a:gd name="T25" fmla="*/ 1 h 57"/>
                    <a:gd name="T26" fmla="*/ 0 w 35"/>
                    <a:gd name="T27" fmla="*/ 1 h 57"/>
                    <a:gd name="T28" fmla="*/ 0 w 35"/>
                    <a:gd name="T29" fmla="*/ 1 h 57"/>
                    <a:gd name="T30" fmla="*/ 2 w 35"/>
                    <a:gd name="T31" fmla="*/ 1 h 57"/>
                    <a:gd name="T32" fmla="*/ 2 w 35"/>
                    <a:gd name="T33" fmla="*/ 1 h 57"/>
                    <a:gd name="T34" fmla="*/ 2 w 35"/>
                    <a:gd name="T35" fmla="*/ 1 h 57"/>
                    <a:gd name="T36" fmla="*/ 2 w 35"/>
                    <a:gd name="T37" fmla="*/ 1 h 57"/>
                    <a:gd name="T38" fmla="*/ 2 w 35"/>
                    <a:gd name="T39" fmla="*/ 1 h 57"/>
                    <a:gd name="T40" fmla="*/ 2 w 35"/>
                    <a:gd name="T41" fmla="*/ 1 h 57"/>
                    <a:gd name="T42" fmla="*/ 2 w 35"/>
                    <a:gd name="T43" fmla="*/ 1 h 57"/>
                    <a:gd name="T44" fmla="*/ 2 w 35"/>
                    <a:gd name="T45" fmla="*/ 1 h 57"/>
                    <a:gd name="T46" fmla="*/ 2 w 35"/>
                    <a:gd name="T47" fmla="*/ 1 h 57"/>
                    <a:gd name="T48" fmla="*/ 2 w 35"/>
                    <a:gd name="T49" fmla="*/ 1 h 57"/>
                    <a:gd name="T50" fmla="*/ 2 w 35"/>
                    <a:gd name="T51" fmla="*/ 1 h 57"/>
                    <a:gd name="T52" fmla="*/ 2 w 35"/>
                    <a:gd name="T53" fmla="*/ 1 h 57"/>
                    <a:gd name="T54" fmla="*/ 2 w 35"/>
                    <a:gd name="T55" fmla="*/ 1 h 57"/>
                    <a:gd name="T56" fmla="*/ 2 w 35"/>
                    <a:gd name="T57" fmla="*/ 1 h 57"/>
                    <a:gd name="T58" fmla="*/ 2 w 35"/>
                    <a:gd name="T59" fmla="*/ 1 h 57"/>
                    <a:gd name="T60" fmla="*/ 2 w 35"/>
                    <a:gd name="T61" fmla="*/ 1 h 57"/>
                    <a:gd name="T62" fmla="*/ 2 w 35"/>
                    <a:gd name="T63" fmla="*/ 1 h 57"/>
                    <a:gd name="T64" fmla="*/ 2 w 35"/>
                    <a:gd name="T65" fmla="*/ 1 h 57"/>
                    <a:gd name="T66" fmla="*/ 2 w 35"/>
                    <a:gd name="T67" fmla="*/ 1 h 57"/>
                    <a:gd name="T68" fmla="*/ 2 w 35"/>
                    <a:gd name="T69" fmla="*/ 1 h 57"/>
                    <a:gd name="T70" fmla="*/ 2 w 35"/>
                    <a:gd name="T71" fmla="*/ 0 h 57"/>
                    <a:gd name="T72" fmla="*/ 2 w 35"/>
                    <a:gd name="T73" fmla="*/ 1 h 57"/>
                    <a:gd name="T74" fmla="*/ 2 w 35"/>
                    <a:gd name="T75" fmla="*/ 1 h 57"/>
                    <a:gd name="T76" fmla="*/ 2 w 35"/>
                    <a:gd name="T77" fmla="*/ 1 h 57"/>
                    <a:gd name="T78" fmla="*/ 2 w 35"/>
                    <a:gd name="T79" fmla="*/ 1 h 57"/>
                    <a:gd name="T80" fmla="*/ 2 w 35"/>
                    <a:gd name="T81" fmla="*/ 1 h 57"/>
                    <a:gd name="T82" fmla="*/ 2 w 35"/>
                    <a:gd name="T83" fmla="*/ 1 h 57"/>
                    <a:gd name="T84" fmla="*/ 2 w 35"/>
                    <a:gd name="T85" fmla="*/ 1 h 57"/>
                    <a:gd name="T86" fmla="*/ 2 w 35"/>
                    <a:gd name="T87" fmla="*/ 1 h 57"/>
                    <a:gd name="T88" fmla="*/ 2 w 35"/>
                    <a:gd name="T89" fmla="*/ 1 h 57"/>
                    <a:gd name="T90" fmla="*/ 2 w 35"/>
                    <a:gd name="T91" fmla="*/ 1 h 57"/>
                    <a:gd name="T92" fmla="*/ 2 w 35"/>
                    <a:gd name="T93" fmla="*/ 1 h 57"/>
                    <a:gd name="T94" fmla="*/ 2 w 35"/>
                    <a:gd name="T95" fmla="*/ 1 h 5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35"/>
                    <a:gd name="T145" fmla="*/ 0 h 57"/>
                    <a:gd name="T146" fmla="*/ 35 w 35"/>
                    <a:gd name="T147" fmla="*/ 57 h 5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35" h="57">
                      <a:moveTo>
                        <a:pt x="12" y="27"/>
                      </a:moveTo>
                      <a:lnTo>
                        <a:pt x="10" y="27"/>
                      </a:lnTo>
                      <a:lnTo>
                        <a:pt x="10" y="28"/>
                      </a:lnTo>
                      <a:lnTo>
                        <a:pt x="10" y="30"/>
                      </a:lnTo>
                      <a:lnTo>
                        <a:pt x="8" y="30"/>
                      </a:lnTo>
                      <a:lnTo>
                        <a:pt x="8" y="32"/>
                      </a:lnTo>
                      <a:lnTo>
                        <a:pt x="8" y="34"/>
                      </a:lnTo>
                      <a:lnTo>
                        <a:pt x="8" y="36"/>
                      </a:lnTo>
                      <a:lnTo>
                        <a:pt x="8" y="38"/>
                      </a:lnTo>
                      <a:lnTo>
                        <a:pt x="8" y="40"/>
                      </a:lnTo>
                      <a:lnTo>
                        <a:pt x="6" y="40"/>
                      </a:lnTo>
                      <a:lnTo>
                        <a:pt x="6" y="42"/>
                      </a:lnTo>
                      <a:lnTo>
                        <a:pt x="6" y="44"/>
                      </a:lnTo>
                      <a:lnTo>
                        <a:pt x="6" y="46"/>
                      </a:lnTo>
                      <a:lnTo>
                        <a:pt x="6" y="48"/>
                      </a:lnTo>
                      <a:lnTo>
                        <a:pt x="6" y="50"/>
                      </a:lnTo>
                      <a:lnTo>
                        <a:pt x="6" y="52"/>
                      </a:lnTo>
                      <a:lnTo>
                        <a:pt x="6" y="53"/>
                      </a:lnTo>
                      <a:lnTo>
                        <a:pt x="4" y="53"/>
                      </a:lnTo>
                      <a:lnTo>
                        <a:pt x="4" y="55"/>
                      </a:lnTo>
                      <a:lnTo>
                        <a:pt x="2" y="57"/>
                      </a:lnTo>
                      <a:lnTo>
                        <a:pt x="0" y="57"/>
                      </a:lnTo>
                      <a:lnTo>
                        <a:pt x="0" y="55"/>
                      </a:lnTo>
                      <a:lnTo>
                        <a:pt x="0" y="53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2" y="38"/>
                      </a:lnTo>
                      <a:lnTo>
                        <a:pt x="2" y="36"/>
                      </a:lnTo>
                      <a:lnTo>
                        <a:pt x="2" y="34"/>
                      </a:lnTo>
                      <a:lnTo>
                        <a:pt x="2" y="32"/>
                      </a:lnTo>
                      <a:lnTo>
                        <a:pt x="2" y="30"/>
                      </a:lnTo>
                      <a:lnTo>
                        <a:pt x="4" y="30"/>
                      </a:lnTo>
                      <a:lnTo>
                        <a:pt x="4" y="28"/>
                      </a:lnTo>
                      <a:lnTo>
                        <a:pt x="4" y="27"/>
                      </a:lnTo>
                      <a:lnTo>
                        <a:pt x="4" y="25"/>
                      </a:lnTo>
                      <a:lnTo>
                        <a:pt x="4" y="23"/>
                      </a:lnTo>
                      <a:lnTo>
                        <a:pt x="4" y="21"/>
                      </a:lnTo>
                      <a:lnTo>
                        <a:pt x="6" y="21"/>
                      </a:lnTo>
                      <a:lnTo>
                        <a:pt x="4" y="19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4" y="17"/>
                      </a:lnTo>
                      <a:lnTo>
                        <a:pt x="4" y="15"/>
                      </a:lnTo>
                      <a:lnTo>
                        <a:pt x="4" y="13"/>
                      </a:lnTo>
                      <a:lnTo>
                        <a:pt x="6" y="13"/>
                      </a:lnTo>
                      <a:lnTo>
                        <a:pt x="8" y="13"/>
                      </a:lnTo>
                      <a:lnTo>
                        <a:pt x="8" y="15"/>
                      </a:lnTo>
                      <a:lnTo>
                        <a:pt x="10" y="15"/>
                      </a:lnTo>
                      <a:lnTo>
                        <a:pt x="10" y="13"/>
                      </a:lnTo>
                      <a:lnTo>
                        <a:pt x="12" y="13"/>
                      </a:lnTo>
                      <a:lnTo>
                        <a:pt x="14" y="13"/>
                      </a:lnTo>
                      <a:lnTo>
                        <a:pt x="16" y="13"/>
                      </a:lnTo>
                      <a:lnTo>
                        <a:pt x="18" y="13"/>
                      </a:lnTo>
                      <a:lnTo>
                        <a:pt x="19" y="13"/>
                      </a:lnTo>
                      <a:lnTo>
                        <a:pt x="19" y="11"/>
                      </a:lnTo>
                      <a:lnTo>
                        <a:pt x="21" y="11"/>
                      </a:lnTo>
                      <a:lnTo>
                        <a:pt x="23" y="11"/>
                      </a:lnTo>
                      <a:lnTo>
                        <a:pt x="23" y="9"/>
                      </a:lnTo>
                      <a:lnTo>
                        <a:pt x="25" y="9"/>
                      </a:lnTo>
                      <a:lnTo>
                        <a:pt x="27" y="7"/>
                      </a:lnTo>
                      <a:lnTo>
                        <a:pt x="29" y="5"/>
                      </a:lnTo>
                      <a:lnTo>
                        <a:pt x="31" y="5"/>
                      </a:lnTo>
                      <a:lnTo>
                        <a:pt x="31" y="4"/>
                      </a:lnTo>
                      <a:lnTo>
                        <a:pt x="33" y="4"/>
                      </a:lnTo>
                      <a:lnTo>
                        <a:pt x="33" y="2"/>
                      </a:lnTo>
                      <a:lnTo>
                        <a:pt x="35" y="2"/>
                      </a:lnTo>
                      <a:lnTo>
                        <a:pt x="35" y="0"/>
                      </a:lnTo>
                      <a:lnTo>
                        <a:pt x="35" y="2"/>
                      </a:lnTo>
                      <a:lnTo>
                        <a:pt x="33" y="2"/>
                      </a:lnTo>
                      <a:lnTo>
                        <a:pt x="33" y="4"/>
                      </a:lnTo>
                      <a:lnTo>
                        <a:pt x="31" y="4"/>
                      </a:lnTo>
                      <a:lnTo>
                        <a:pt x="31" y="5"/>
                      </a:lnTo>
                      <a:lnTo>
                        <a:pt x="29" y="5"/>
                      </a:lnTo>
                      <a:lnTo>
                        <a:pt x="29" y="7"/>
                      </a:lnTo>
                      <a:lnTo>
                        <a:pt x="27" y="7"/>
                      </a:lnTo>
                      <a:lnTo>
                        <a:pt x="27" y="9"/>
                      </a:lnTo>
                      <a:lnTo>
                        <a:pt x="25" y="9"/>
                      </a:lnTo>
                      <a:lnTo>
                        <a:pt x="25" y="11"/>
                      </a:lnTo>
                      <a:lnTo>
                        <a:pt x="23" y="11"/>
                      </a:lnTo>
                      <a:lnTo>
                        <a:pt x="25" y="13"/>
                      </a:lnTo>
                      <a:lnTo>
                        <a:pt x="23" y="13"/>
                      </a:lnTo>
                      <a:lnTo>
                        <a:pt x="23" y="15"/>
                      </a:lnTo>
                      <a:lnTo>
                        <a:pt x="21" y="15"/>
                      </a:lnTo>
                      <a:lnTo>
                        <a:pt x="21" y="17"/>
                      </a:lnTo>
                      <a:lnTo>
                        <a:pt x="19" y="17"/>
                      </a:lnTo>
                      <a:lnTo>
                        <a:pt x="18" y="19"/>
                      </a:lnTo>
                      <a:lnTo>
                        <a:pt x="16" y="19"/>
                      </a:lnTo>
                      <a:lnTo>
                        <a:pt x="16" y="21"/>
                      </a:lnTo>
                      <a:lnTo>
                        <a:pt x="14" y="21"/>
                      </a:lnTo>
                      <a:lnTo>
                        <a:pt x="14" y="23"/>
                      </a:lnTo>
                      <a:lnTo>
                        <a:pt x="12" y="25"/>
                      </a:lnTo>
                      <a:lnTo>
                        <a:pt x="12" y="27"/>
                      </a:lnTo>
                      <a:close/>
                    </a:path>
                  </a:pathLst>
                </a:custGeom>
                <a:solidFill>
                  <a:srgbClr val="C269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52" name="Freeform 106"/>
                <p:cNvSpPr>
                  <a:spLocks noChangeAspect="1"/>
                </p:cNvSpPr>
                <p:nvPr/>
              </p:nvSpPr>
              <p:spPr bwMode="auto">
                <a:xfrm>
                  <a:off x="1262" y="3227"/>
                  <a:ext cx="25" cy="34"/>
                </a:xfrm>
                <a:custGeom>
                  <a:avLst/>
                  <a:gdLst>
                    <a:gd name="T0" fmla="*/ 2 w 33"/>
                    <a:gd name="T1" fmla="*/ 1 h 48"/>
                    <a:gd name="T2" fmla="*/ 2 w 33"/>
                    <a:gd name="T3" fmla="*/ 1 h 48"/>
                    <a:gd name="T4" fmla="*/ 2 w 33"/>
                    <a:gd name="T5" fmla="*/ 1 h 48"/>
                    <a:gd name="T6" fmla="*/ 2 w 33"/>
                    <a:gd name="T7" fmla="*/ 1 h 48"/>
                    <a:gd name="T8" fmla="*/ 2 w 33"/>
                    <a:gd name="T9" fmla="*/ 1 h 48"/>
                    <a:gd name="T10" fmla="*/ 2 w 33"/>
                    <a:gd name="T11" fmla="*/ 1 h 48"/>
                    <a:gd name="T12" fmla="*/ 2 w 33"/>
                    <a:gd name="T13" fmla="*/ 1 h 48"/>
                    <a:gd name="T14" fmla="*/ 2 w 33"/>
                    <a:gd name="T15" fmla="*/ 1 h 48"/>
                    <a:gd name="T16" fmla="*/ 2 w 33"/>
                    <a:gd name="T17" fmla="*/ 1 h 48"/>
                    <a:gd name="T18" fmla="*/ 2 w 33"/>
                    <a:gd name="T19" fmla="*/ 1 h 48"/>
                    <a:gd name="T20" fmla="*/ 2 w 33"/>
                    <a:gd name="T21" fmla="*/ 1 h 48"/>
                    <a:gd name="T22" fmla="*/ 2 w 33"/>
                    <a:gd name="T23" fmla="*/ 1 h 48"/>
                    <a:gd name="T24" fmla="*/ 2 w 33"/>
                    <a:gd name="T25" fmla="*/ 1 h 48"/>
                    <a:gd name="T26" fmla="*/ 2 w 33"/>
                    <a:gd name="T27" fmla="*/ 1 h 48"/>
                    <a:gd name="T28" fmla="*/ 2 w 33"/>
                    <a:gd name="T29" fmla="*/ 1 h 48"/>
                    <a:gd name="T30" fmla="*/ 2 w 33"/>
                    <a:gd name="T31" fmla="*/ 0 h 48"/>
                    <a:gd name="T32" fmla="*/ 2 w 33"/>
                    <a:gd name="T33" fmla="*/ 0 h 48"/>
                    <a:gd name="T34" fmla="*/ 2 w 33"/>
                    <a:gd name="T35" fmla="*/ 1 h 48"/>
                    <a:gd name="T36" fmla="*/ 2 w 33"/>
                    <a:gd name="T37" fmla="*/ 1 h 48"/>
                    <a:gd name="T38" fmla="*/ 2 w 33"/>
                    <a:gd name="T39" fmla="*/ 1 h 48"/>
                    <a:gd name="T40" fmla="*/ 2 w 33"/>
                    <a:gd name="T41" fmla="*/ 1 h 48"/>
                    <a:gd name="T42" fmla="*/ 2 w 33"/>
                    <a:gd name="T43" fmla="*/ 1 h 48"/>
                    <a:gd name="T44" fmla="*/ 2 w 33"/>
                    <a:gd name="T45" fmla="*/ 1 h 48"/>
                    <a:gd name="T46" fmla="*/ 2 w 33"/>
                    <a:gd name="T47" fmla="*/ 1 h 48"/>
                    <a:gd name="T48" fmla="*/ 2 w 33"/>
                    <a:gd name="T49" fmla="*/ 1 h 48"/>
                    <a:gd name="T50" fmla="*/ 2 w 33"/>
                    <a:gd name="T51" fmla="*/ 1 h 48"/>
                    <a:gd name="T52" fmla="*/ 2 w 33"/>
                    <a:gd name="T53" fmla="*/ 1 h 48"/>
                    <a:gd name="T54" fmla="*/ 2 w 33"/>
                    <a:gd name="T55" fmla="*/ 1 h 48"/>
                    <a:gd name="T56" fmla="*/ 2 w 33"/>
                    <a:gd name="T57" fmla="*/ 1 h 48"/>
                    <a:gd name="T58" fmla="*/ 2 w 33"/>
                    <a:gd name="T59" fmla="*/ 1 h 48"/>
                    <a:gd name="T60" fmla="*/ 2 w 33"/>
                    <a:gd name="T61" fmla="*/ 1 h 48"/>
                    <a:gd name="T62" fmla="*/ 2 w 33"/>
                    <a:gd name="T63" fmla="*/ 1 h 48"/>
                    <a:gd name="T64" fmla="*/ 2 w 33"/>
                    <a:gd name="T65" fmla="*/ 1 h 48"/>
                    <a:gd name="T66" fmla="*/ 2 w 33"/>
                    <a:gd name="T67" fmla="*/ 1 h 48"/>
                    <a:gd name="T68" fmla="*/ 2 w 33"/>
                    <a:gd name="T69" fmla="*/ 1 h 48"/>
                    <a:gd name="T70" fmla="*/ 2 w 33"/>
                    <a:gd name="T71" fmla="*/ 1 h 48"/>
                    <a:gd name="T72" fmla="*/ 0 w 33"/>
                    <a:gd name="T73" fmla="*/ 1 h 48"/>
                    <a:gd name="T74" fmla="*/ 0 w 33"/>
                    <a:gd name="T75" fmla="*/ 1 h 48"/>
                    <a:gd name="T76" fmla="*/ 2 w 33"/>
                    <a:gd name="T77" fmla="*/ 1 h 48"/>
                    <a:gd name="T78" fmla="*/ 2 w 33"/>
                    <a:gd name="T79" fmla="*/ 1 h 48"/>
                    <a:gd name="T80" fmla="*/ 2 w 33"/>
                    <a:gd name="T81" fmla="*/ 1 h 48"/>
                    <a:gd name="T82" fmla="*/ 2 w 33"/>
                    <a:gd name="T83" fmla="*/ 1 h 4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33"/>
                    <a:gd name="T127" fmla="*/ 0 h 48"/>
                    <a:gd name="T128" fmla="*/ 33 w 33"/>
                    <a:gd name="T129" fmla="*/ 48 h 48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33" h="48">
                      <a:moveTo>
                        <a:pt x="6" y="34"/>
                      </a:moveTo>
                      <a:lnTo>
                        <a:pt x="6" y="32"/>
                      </a:lnTo>
                      <a:lnTo>
                        <a:pt x="6" y="30"/>
                      </a:lnTo>
                      <a:lnTo>
                        <a:pt x="6" y="28"/>
                      </a:lnTo>
                      <a:lnTo>
                        <a:pt x="6" y="26"/>
                      </a:lnTo>
                      <a:lnTo>
                        <a:pt x="8" y="26"/>
                      </a:lnTo>
                      <a:lnTo>
                        <a:pt x="8" y="25"/>
                      </a:lnTo>
                      <a:lnTo>
                        <a:pt x="8" y="23"/>
                      </a:lnTo>
                      <a:lnTo>
                        <a:pt x="10" y="23"/>
                      </a:lnTo>
                      <a:lnTo>
                        <a:pt x="10" y="21"/>
                      </a:lnTo>
                      <a:lnTo>
                        <a:pt x="10" y="19"/>
                      </a:lnTo>
                      <a:lnTo>
                        <a:pt x="12" y="19"/>
                      </a:lnTo>
                      <a:lnTo>
                        <a:pt x="12" y="17"/>
                      </a:lnTo>
                      <a:lnTo>
                        <a:pt x="14" y="17"/>
                      </a:lnTo>
                      <a:lnTo>
                        <a:pt x="14" y="15"/>
                      </a:lnTo>
                      <a:lnTo>
                        <a:pt x="16" y="15"/>
                      </a:lnTo>
                      <a:lnTo>
                        <a:pt x="16" y="13"/>
                      </a:lnTo>
                      <a:lnTo>
                        <a:pt x="17" y="13"/>
                      </a:lnTo>
                      <a:lnTo>
                        <a:pt x="19" y="13"/>
                      </a:lnTo>
                      <a:lnTo>
                        <a:pt x="19" y="11"/>
                      </a:lnTo>
                      <a:lnTo>
                        <a:pt x="21" y="11"/>
                      </a:lnTo>
                      <a:lnTo>
                        <a:pt x="21" y="9"/>
                      </a:lnTo>
                      <a:lnTo>
                        <a:pt x="23" y="9"/>
                      </a:lnTo>
                      <a:lnTo>
                        <a:pt x="23" y="7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7" y="5"/>
                      </a:lnTo>
                      <a:lnTo>
                        <a:pt x="27" y="3"/>
                      </a:lnTo>
                      <a:lnTo>
                        <a:pt x="29" y="3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31" y="2"/>
                      </a:lnTo>
                      <a:lnTo>
                        <a:pt x="29" y="2"/>
                      </a:lnTo>
                      <a:lnTo>
                        <a:pt x="29" y="3"/>
                      </a:lnTo>
                      <a:lnTo>
                        <a:pt x="27" y="3"/>
                      </a:lnTo>
                      <a:lnTo>
                        <a:pt x="27" y="5"/>
                      </a:lnTo>
                      <a:lnTo>
                        <a:pt x="25" y="5"/>
                      </a:lnTo>
                      <a:lnTo>
                        <a:pt x="25" y="7"/>
                      </a:lnTo>
                      <a:lnTo>
                        <a:pt x="23" y="7"/>
                      </a:lnTo>
                      <a:lnTo>
                        <a:pt x="21" y="9"/>
                      </a:lnTo>
                      <a:lnTo>
                        <a:pt x="19" y="9"/>
                      </a:lnTo>
                      <a:lnTo>
                        <a:pt x="19" y="11"/>
                      </a:lnTo>
                      <a:lnTo>
                        <a:pt x="17" y="11"/>
                      </a:lnTo>
                      <a:lnTo>
                        <a:pt x="16" y="11"/>
                      </a:lnTo>
                      <a:lnTo>
                        <a:pt x="14" y="11"/>
                      </a:lnTo>
                      <a:lnTo>
                        <a:pt x="12" y="11"/>
                      </a:lnTo>
                      <a:lnTo>
                        <a:pt x="12" y="13"/>
                      </a:lnTo>
                      <a:lnTo>
                        <a:pt x="10" y="13"/>
                      </a:lnTo>
                      <a:lnTo>
                        <a:pt x="8" y="13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6" y="13"/>
                      </a:lnTo>
                      <a:lnTo>
                        <a:pt x="6" y="15"/>
                      </a:lnTo>
                      <a:lnTo>
                        <a:pt x="6" y="17"/>
                      </a:lnTo>
                      <a:lnTo>
                        <a:pt x="6" y="19"/>
                      </a:lnTo>
                      <a:lnTo>
                        <a:pt x="6" y="21"/>
                      </a:lnTo>
                      <a:lnTo>
                        <a:pt x="6" y="23"/>
                      </a:lnTo>
                      <a:lnTo>
                        <a:pt x="6" y="25"/>
                      </a:lnTo>
                      <a:lnTo>
                        <a:pt x="4" y="25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4" y="30"/>
                      </a:lnTo>
                      <a:lnTo>
                        <a:pt x="4" y="32"/>
                      </a:lnTo>
                      <a:lnTo>
                        <a:pt x="4" y="34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4" y="40"/>
                      </a:lnTo>
                      <a:lnTo>
                        <a:pt x="2" y="40"/>
                      </a:lnTo>
                      <a:lnTo>
                        <a:pt x="2" y="42"/>
                      </a:lnTo>
                      <a:lnTo>
                        <a:pt x="2" y="44"/>
                      </a:lnTo>
                      <a:lnTo>
                        <a:pt x="0" y="44"/>
                      </a:lnTo>
                      <a:lnTo>
                        <a:pt x="0" y="46"/>
                      </a:lnTo>
                      <a:lnTo>
                        <a:pt x="0" y="48"/>
                      </a:lnTo>
                      <a:lnTo>
                        <a:pt x="2" y="48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4" y="42"/>
                      </a:lnTo>
                      <a:lnTo>
                        <a:pt x="4" y="40"/>
                      </a:lnTo>
                      <a:lnTo>
                        <a:pt x="4" y="38"/>
                      </a:lnTo>
                      <a:lnTo>
                        <a:pt x="4" y="36"/>
                      </a:lnTo>
                      <a:lnTo>
                        <a:pt x="6" y="34"/>
                      </a:lnTo>
                      <a:close/>
                    </a:path>
                  </a:pathLst>
                </a:custGeom>
                <a:solidFill>
                  <a:srgbClr val="BF66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53" name="Freeform 107"/>
                <p:cNvSpPr>
                  <a:spLocks noChangeAspect="1"/>
                </p:cNvSpPr>
                <p:nvPr/>
              </p:nvSpPr>
              <p:spPr bwMode="auto">
                <a:xfrm>
                  <a:off x="1272" y="3240"/>
                  <a:ext cx="16" cy="19"/>
                </a:xfrm>
                <a:custGeom>
                  <a:avLst/>
                  <a:gdLst>
                    <a:gd name="T0" fmla="*/ 2 w 21"/>
                    <a:gd name="T1" fmla="*/ 1 h 27"/>
                    <a:gd name="T2" fmla="*/ 2 w 21"/>
                    <a:gd name="T3" fmla="*/ 1 h 27"/>
                    <a:gd name="T4" fmla="*/ 2 w 21"/>
                    <a:gd name="T5" fmla="*/ 1 h 27"/>
                    <a:gd name="T6" fmla="*/ 2 w 21"/>
                    <a:gd name="T7" fmla="*/ 1 h 27"/>
                    <a:gd name="T8" fmla="*/ 2 w 21"/>
                    <a:gd name="T9" fmla="*/ 1 h 27"/>
                    <a:gd name="T10" fmla="*/ 2 w 21"/>
                    <a:gd name="T11" fmla="*/ 1 h 27"/>
                    <a:gd name="T12" fmla="*/ 2 w 21"/>
                    <a:gd name="T13" fmla="*/ 1 h 27"/>
                    <a:gd name="T14" fmla="*/ 2 w 21"/>
                    <a:gd name="T15" fmla="*/ 1 h 27"/>
                    <a:gd name="T16" fmla="*/ 2 w 21"/>
                    <a:gd name="T17" fmla="*/ 0 h 27"/>
                    <a:gd name="T18" fmla="*/ 2 w 21"/>
                    <a:gd name="T19" fmla="*/ 0 h 27"/>
                    <a:gd name="T20" fmla="*/ 2 w 21"/>
                    <a:gd name="T21" fmla="*/ 0 h 27"/>
                    <a:gd name="T22" fmla="*/ 2 w 21"/>
                    <a:gd name="T23" fmla="*/ 0 h 27"/>
                    <a:gd name="T24" fmla="*/ 2 w 21"/>
                    <a:gd name="T25" fmla="*/ 1 h 27"/>
                    <a:gd name="T26" fmla="*/ 2 w 21"/>
                    <a:gd name="T27" fmla="*/ 1 h 27"/>
                    <a:gd name="T28" fmla="*/ 2 w 21"/>
                    <a:gd name="T29" fmla="*/ 1 h 27"/>
                    <a:gd name="T30" fmla="*/ 2 w 21"/>
                    <a:gd name="T31" fmla="*/ 1 h 27"/>
                    <a:gd name="T32" fmla="*/ 2 w 21"/>
                    <a:gd name="T33" fmla="*/ 1 h 27"/>
                    <a:gd name="T34" fmla="*/ 2 w 21"/>
                    <a:gd name="T35" fmla="*/ 1 h 27"/>
                    <a:gd name="T36" fmla="*/ 2 w 21"/>
                    <a:gd name="T37" fmla="*/ 1 h 27"/>
                    <a:gd name="T38" fmla="*/ 2 w 21"/>
                    <a:gd name="T39" fmla="*/ 1 h 27"/>
                    <a:gd name="T40" fmla="*/ 2 w 21"/>
                    <a:gd name="T41" fmla="*/ 1 h 27"/>
                    <a:gd name="T42" fmla="*/ 2 w 21"/>
                    <a:gd name="T43" fmla="*/ 1 h 27"/>
                    <a:gd name="T44" fmla="*/ 2 w 21"/>
                    <a:gd name="T45" fmla="*/ 1 h 27"/>
                    <a:gd name="T46" fmla="*/ 2 w 21"/>
                    <a:gd name="T47" fmla="*/ 1 h 27"/>
                    <a:gd name="T48" fmla="*/ 2 w 21"/>
                    <a:gd name="T49" fmla="*/ 1 h 27"/>
                    <a:gd name="T50" fmla="*/ 2 w 21"/>
                    <a:gd name="T51" fmla="*/ 1 h 27"/>
                    <a:gd name="T52" fmla="*/ 2 w 21"/>
                    <a:gd name="T53" fmla="*/ 1 h 27"/>
                    <a:gd name="T54" fmla="*/ 2 w 21"/>
                    <a:gd name="T55" fmla="*/ 1 h 27"/>
                    <a:gd name="T56" fmla="*/ 2 w 21"/>
                    <a:gd name="T57" fmla="*/ 1 h 27"/>
                    <a:gd name="T58" fmla="*/ 2 w 21"/>
                    <a:gd name="T59" fmla="*/ 1 h 27"/>
                    <a:gd name="T60" fmla="*/ 2 w 21"/>
                    <a:gd name="T61" fmla="*/ 1 h 27"/>
                    <a:gd name="T62" fmla="*/ 2 w 21"/>
                    <a:gd name="T63" fmla="*/ 1 h 27"/>
                    <a:gd name="T64" fmla="*/ 0 w 21"/>
                    <a:gd name="T65" fmla="*/ 1 h 27"/>
                    <a:gd name="T66" fmla="*/ 0 w 21"/>
                    <a:gd name="T67" fmla="*/ 1 h 27"/>
                    <a:gd name="T68" fmla="*/ 0 w 21"/>
                    <a:gd name="T69" fmla="*/ 1 h 27"/>
                    <a:gd name="T70" fmla="*/ 0 w 21"/>
                    <a:gd name="T71" fmla="*/ 1 h 27"/>
                    <a:gd name="T72" fmla="*/ 0 w 21"/>
                    <a:gd name="T73" fmla="*/ 1 h 27"/>
                    <a:gd name="T74" fmla="*/ 0 w 21"/>
                    <a:gd name="T75" fmla="*/ 1 h 27"/>
                    <a:gd name="T76" fmla="*/ 0 w 21"/>
                    <a:gd name="T77" fmla="*/ 1 h 27"/>
                    <a:gd name="T78" fmla="*/ 0 w 21"/>
                    <a:gd name="T79" fmla="*/ 1 h 27"/>
                    <a:gd name="T80" fmla="*/ 2 w 21"/>
                    <a:gd name="T81" fmla="*/ 1 h 27"/>
                    <a:gd name="T82" fmla="*/ 2 w 21"/>
                    <a:gd name="T83" fmla="*/ 1 h 27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1"/>
                    <a:gd name="T127" fmla="*/ 0 h 27"/>
                    <a:gd name="T128" fmla="*/ 21 w 21"/>
                    <a:gd name="T129" fmla="*/ 27 h 27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1" h="27">
                      <a:moveTo>
                        <a:pt x="2" y="11"/>
                      </a:moveTo>
                      <a:lnTo>
                        <a:pt x="2" y="9"/>
                      </a:lnTo>
                      <a:lnTo>
                        <a:pt x="3" y="9"/>
                      </a:lnTo>
                      <a:lnTo>
                        <a:pt x="3" y="7"/>
                      </a:lnTo>
                      <a:lnTo>
                        <a:pt x="5" y="6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2"/>
                      </a:lnTo>
                      <a:lnTo>
                        <a:pt x="21" y="4"/>
                      </a:lnTo>
                      <a:lnTo>
                        <a:pt x="19" y="4"/>
                      </a:lnTo>
                      <a:lnTo>
                        <a:pt x="19" y="6"/>
                      </a:lnTo>
                      <a:lnTo>
                        <a:pt x="19" y="7"/>
                      </a:lnTo>
                      <a:lnTo>
                        <a:pt x="17" y="7"/>
                      </a:lnTo>
                      <a:lnTo>
                        <a:pt x="17" y="9"/>
                      </a:lnTo>
                      <a:lnTo>
                        <a:pt x="15" y="11"/>
                      </a:lnTo>
                      <a:lnTo>
                        <a:pt x="15" y="13"/>
                      </a:lnTo>
                      <a:lnTo>
                        <a:pt x="13" y="13"/>
                      </a:lnTo>
                      <a:lnTo>
                        <a:pt x="13" y="15"/>
                      </a:lnTo>
                      <a:lnTo>
                        <a:pt x="11" y="17"/>
                      </a:lnTo>
                      <a:lnTo>
                        <a:pt x="9" y="19"/>
                      </a:lnTo>
                      <a:lnTo>
                        <a:pt x="7" y="21"/>
                      </a:lnTo>
                      <a:lnTo>
                        <a:pt x="7" y="23"/>
                      </a:lnTo>
                      <a:lnTo>
                        <a:pt x="5" y="23"/>
                      </a:lnTo>
                      <a:lnTo>
                        <a:pt x="5" y="25"/>
                      </a:lnTo>
                      <a:lnTo>
                        <a:pt x="3" y="25"/>
                      </a:lnTo>
                      <a:lnTo>
                        <a:pt x="3" y="27"/>
                      </a:lnTo>
                      <a:lnTo>
                        <a:pt x="2" y="27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2" y="13"/>
                      </a:lnTo>
                      <a:lnTo>
                        <a:pt x="2" y="11"/>
                      </a:lnTo>
                      <a:close/>
                    </a:path>
                  </a:pathLst>
                </a:custGeom>
                <a:solidFill>
                  <a:srgbClr val="E38F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54" name="Freeform 108"/>
                <p:cNvSpPr>
                  <a:spLocks noChangeAspect="1"/>
                </p:cNvSpPr>
                <p:nvPr/>
              </p:nvSpPr>
              <p:spPr bwMode="auto">
                <a:xfrm>
                  <a:off x="1274" y="3240"/>
                  <a:ext cx="13" cy="18"/>
                </a:xfrm>
                <a:custGeom>
                  <a:avLst/>
                  <a:gdLst>
                    <a:gd name="T0" fmla="*/ 1 w 17"/>
                    <a:gd name="T1" fmla="*/ 1 h 25"/>
                    <a:gd name="T2" fmla="*/ 2 w 17"/>
                    <a:gd name="T3" fmla="*/ 1 h 25"/>
                    <a:gd name="T4" fmla="*/ 2 w 17"/>
                    <a:gd name="T5" fmla="*/ 1 h 25"/>
                    <a:gd name="T6" fmla="*/ 2 w 17"/>
                    <a:gd name="T7" fmla="*/ 1 h 25"/>
                    <a:gd name="T8" fmla="*/ 2 w 17"/>
                    <a:gd name="T9" fmla="*/ 1 h 25"/>
                    <a:gd name="T10" fmla="*/ 2 w 17"/>
                    <a:gd name="T11" fmla="*/ 1 h 25"/>
                    <a:gd name="T12" fmla="*/ 2 w 17"/>
                    <a:gd name="T13" fmla="*/ 1 h 25"/>
                    <a:gd name="T14" fmla="*/ 2 w 17"/>
                    <a:gd name="T15" fmla="*/ 1 h 25"/>
                    <a:gd name="T16" fmla="*/ 2 w 17"/>
                    <a:gd name="T17" fmla="*/ 1 h 25"/>
                    <a:gd name="T18" fmla="*/ 2 w 17"/>
                    <a:gd name="T19" fmla="*/ 1 h 25"/>
                    <a:gd name="T20" fmla="*/ 2 w 17"/>
                    <a:gd name="T21" fmla="*/ 0 h 25"/>
                    <a:gd name="T22" fmla="*/ 2 w 17"/>
                    <a:gd name="T23" fmla="*/ 0 h 25"/>
                    <a:gd name="T24" fmla="*/ 2 w 17"/>
                    <a:gd name="T25" fmla="*/ 0 h 25"/>
                    <a:gd name="T26" fmla="*/ 2 w 17"/>
                    <a:gd name="T27" fmla="*/ 1 h 25"/>
                    <a:gd name="T28" fmla="*/ 2 w 17"/>
                    <a:gd name="T29" fmla="*/ 1 h 25"/>
                    <a:gd name="T30" fmla="*/ 2 w 17"/>
                    <a:gd name="T31" fmla="*/ 1 h 25"/>
                    <a:gd name="T32" fmla="*/ 2 w 17"/>
                    <a:gd name="T33" fmla="*/ 1 h 25"/>
                    <a:gd name="T34" fmla="*/ 2 w 17"/>
                    <a:gd name="T35" fmla="*/ 1 h 25"/>
                    <a:gd name="T36" fmla="*/ 2 w 17"/>
                    <a:gd name="T37" fmla="*/ 1 h 25"/>
                    <a:gd name="T38" fmla="*/ 2 w 17"/>
                    <a:gd name="T39" fmla="*/ 1 h 25"/>
                    <a:gd name="T40" fmla="*/ 2 w 17"/>
                    <a:gd name="T41" fmla="*/ 1 h 25"/>
                    <a:gd name="T42" fmla="*/ 2 w 17"/>
                    <a:gd name="T43" fmla="*/ 1 h 25"/>
                    <a:gd name="T44" fmla="*/ 2 w 17"/>
                    <a:gd name="T45" fmla="*/ 1 h 25"/>
                    <a:gd name="T46" fmla="*/ 2 w 17"/>
                    <a:gd name="T47" fmla="*/ 1 h 25"/>
                    <a:gd name="T48" fmla="*/ 2 w 17"/>
                    <a:gd name="T49" fmla="*/ 1 h 25"/>
                    <a:gd name="T50" fmla="*/ 2 w 17"/>
                    <a:gd name="T51" fmla="*/ 1 h 25"/>
                    <a:gd name="T52" fmla="*/ 2 w 17"/>
                    <a:gd name="T53" fmla="*/ 1 h 25"/>
                    <a:gd name="T54" fmla="*/ 2 w 17"/>
                    <a:gd name="T55" fmla="*/ 1 h 25"/>
                    <a:gd name="T56" fmla="*/ 1 w 17"/>
                    <a:gd name="T57" fmla="*/ 1 h 25"/>
                    <a:gd name="T58" fmla="*/ 0 w 17"/>
                    <a:gd name="T59" fmla="*/ 1 h 25"/>
                    <a:gd name="T60" fmla="*/ 0 w 17"/>
                    <a:gd name="T61" fmla="*/ 1 h 25"/>
                    <a:gd name="T62" fmla="*/ 0 w 17"/>
                    <a:gd name="T63" fmla="*/ 1 h 25"/>
                    <a:gd name="T64" fmla="*/ 0 w 17"/>
                    <a:gd name="T65" fmla="*/ 1 h 25"/>
                    <a:gd name="T66" fmla="*/ 0 w 17"/>
                    <a:gd name="T67" fmla="*/ 1 h 25"/>
                    <a:gd name="T68" fmla="*/ 0 w 17"/>
                    <a:gd name="T69" fmla="*/ 1 h 25"/>
                    <a:gd name="T70" fmla="*/ 1 w 17"/>
                    <a:gd name="T71" fmla="*/ 1 h 25"/>
                    <a:gd name="T72" fmla="*/ 1 w 17"/>
                    <a:gd name="T73" fmla="*/ 1 h 2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7"/>
                    <a:gd name="T112" fmla="*/ 0 h 25"/>
                    <a:gd name="T113" fmla="*/ 17 w 17"/>
                    <a:gd name="T114" fmla="*/ 25 h 2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7" h="25">
                      <a:moveTo>
                        <a:pt x="1" y="11"/>
                      </a:moveTo>
                      <a:lnTo>
                        <a:pt x="3" y="9"/>
                      </a:lnTo>
                      <a:lnTo>
                        <a:pt x="3" y="7"/>
                      </a:lnTo>
                      <a:lnTo>
                        <a:pt x="5" y="7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5" y="2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5" y="7"/>
                      </a:lnTo>
                      <a:lnTo>
                        <a:pt x="15" y="9"/>
                      </a:lnTo>
                      <a:lnTo>
                        <a:pt x="13" y="11"/>
                      </a:lnTo>
                      <a:lnTo>
                        <a:pt x="11" y="13"/>
                      </a:lnTo>
                      <a:lnTo>
                        <a:pt x="11" y="15"/>
                      </a:lnTo>
                      <a:lnTo>
                        <a:pt x="9" y="15"/>
                      </a:lnTo>
                      <a:lnTo>
                        <a:pt x="9" y="17"/>
                      </a:lnTo>
                      <a:lnTo>
                        <a:pt x="7" y="17"/>
                      </a:lnTo>
                      <a:lnTo>
                        <a:pt x="7" y="19"/>
                      </a:lnTo>
                      <a:lnTo>
                        <a:pt x="5" y="21"/>
                      </a:lnTo>
                      <a:lnTo>
                        <a:pt x="3" y="23"/>
                      </a:lnTo>
                      <a:lnTo>
                        <a:pt x="1" y="25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1" y="13"/>
                      </a:lnTo>
                      <a:lnTo>
                        <a:pt x="1" y="11"/>
                      </a:lnTo>
                      <a:close/>
                    </a:path>
                  </a:pathLst>
                </a:custGeom>
                <a:solidFill>
                  <a:srgbClr val="ED9B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55" name="Freeform 109"/>
                <p:cNvSpPr>
                  <a:spLocks noChangeAspect="1"/>
                </p:cNvSpPr>
                <p:nvPr/>
              </p:nvSpPr>
              <p:spPr bwMode="auto">
                <a:xfrm>
                  <a:off x="1275" y="3242"/>
                  <a:ext cx="12" cy="14"/>
                </a:xfrm>
                <a:custGeom>
                  <a:avLst/>
                  <a:gdLst>
                    <a:gd name="T0" fmla="*/ 2 w 16"/>
                    <a:gd name="T1" fmla="*/ 1 h 21"/>
                    <a:gd name="T2" fmla="*/ 2 w 16"/>
                    <a:gd name="T3" fmla="*/ 1 h 21"/>
                    <a:gd name="T4" fmla="*/ 2 w 16"/>
                    <a:gd name="T5" fmla="*/ 1 h 21"/>
                    <a:gd name="T6" fmla="*/ 2 w 16"/>
                    <a:gd name="T7" fmla="*/ 1 h 21"/>
                    <a:gd name="T8" fmla="*/ 2 w 16"/>
                    <a:gd name="T9" fmla="*/ 1 h 21"/>
                    <a:gd name="T10" fmla="*/ 2 w 16"/>
                    <a:gd name="T11" fmla="*/ 1 h 21"/>
                    <a:gd name="T12" fmla="*/ 2 w 16"/>
                    <a:gd name="T13" fmla="*/ 1 h 21"/>
                    <a:gd name="T14" fmla="*/ 2 w 16"/>
                    <a:gd name="T15" fmla="*/ 1 h 21"/>
                    <a:gd name="T16" fmla="*/ 2 w 16"/>
                    <a:gd name="T17" fmla="*/ 1 h 21"/>
                    <a:gd name="T18" fmla="*/ 2 w 16"/>
                    <a:gd name="T19" fmla="*/ 0 h 21"/>
                    <a:gd name="T20" fmla="*/ 2 w 16"/>
                    <a:gd name="T21" fmla="*/ 0 h 21"/>
                    <a:gd name="T22" fmla="*/ 2 w 16"/>
                    <a:gd name="T23" fmla="*/ 0 h 21"/>
                    <a:gd name="T24" fmla="*/ 2 w 16"/>
                    <a:gd name="T25" fmla="*/ 0 h 21"/>
                    <a:gd name="T26" fmla="*/ 2 w 16"/>
                    <a:gd name="T27" fmla="*/ 1 h 21"/>
                    <a:gd name="T28" fmla="*/ 2 w 16"/>
                    <a:gd name="T29" fmla="*/ 1 h 21"/>
                    <a:gd name="T30" fmla="*/ 2 w 16"/>
                    <a:gd name="T31" fmla="*/ 1 h 21"/>
                    <a:gd name="T32" fmla="*/ 2 w 16"/>
                    <a:gd name="T33" fmla="*/ 1 h 21"/>
                    <a:gd name="T34" fmla="*/ 2 w 16"/>
                    <a:gd name="T35" fmla="*/ 1 h 21"/>
                    <a:gd name="T36" fmla="*/ 2 w 16"/>
                    <a:gd name="T37" fmla="*/ 1 h 21"/>
                    <a:gd name="T38" fmla="*/ 2 w 16"/>
                    <a:gd name="T39" fmla="*/ 1 h 21"/>
                    <a:gd name="T40" fmla="*/ 2 w 16"/>
                    <a:gd name="T41" fmla="*/ 1 h 21"/>
                    <a:gd name="T42" fmla="*/ 2 w 16"/>
                    <a:gd name="T43" fmla="*/ 1 h 21"/>
                    <a:gd name="T44" fmla="*/ 2 w 16"/>
                    <a:gd name="T45" fmla="*/ 1 h 21"/>
                    <a:gd name="T46" fmla="*/ 2 w 16"/>
                    <a:gd name="T47" fmla="*/ 1 h 21"/>
                    <a:gd name="T48" fmla="*/ 2 w 16"/>
                    <a:gd name="T49" fmla="*/ 1 h 21"/>
                    <a:gd name="T50" fmla="*/ 2 w 16"/>
                    <a:gd name="T51" fmla="*/ 1 h 21"/>
                    <a:gd name="T52" fmla="*/ 2 w 16"/>
                    <a:gd name="T53" fmla="*/ 1 h 21"/>
                    <a:gd name="T54" fmla="*/ 2 w 16"/>
                    <a:gd name="T55" fmla="*/ 1 h 21"/>
                    <a:gd name="T56" fmla="*/ 0 w 16"/>
                    <a:gd name="T57" fmla="*/ 1 h 21"/>
                    <a:gd name="T58" fmla="*/ 0 w 16"/>
                    <a:gd name="T59" fmla="*/ 1 h 21"/>
                    <a:gd name="T60" fmla="*/ 0 w 16"/>
                    <a:gd name="T61" fmla="*/ 1 h 21"/>
                    <a:gd name="T62" fmla="*/ 0 w 16"/>
                    <a:gd name="T63" fmla="*/ 1 h 21"/>
                    <a:gd name="T64" fmla="*/ 0 w 16"/>
                    <a:gd name="T65" fmla="*/ 1 h 21"/>
                    <a:gd name="T66" fmla="*/ 2 w 16"/>
                    <a:gd name="T67" fmla="*/ 1 h 21"/>
                    <a:gd name="T68" fmla="*/ 2 w 16"/>
                    <a:gd name="T69" fmla="*/ 1 h 2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6"/>
                    <a:gd name="T106" fmla="*/ 0 h 21"/>
                    <a:gd name="T107" fmla="*/ 16 w 16"/>
                    <a:gd name="T108" fmla="*/ 21 h 2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6" h="21">
                      <a:moveTo>
                        <a:pt x="2" y="11"/>
                      </a:moveTo>
                      <a:lnTo>
                        <a:pt x="2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6" y="7"/>
                      </a:lnTo>
                      <a:lnTo>
                        <a:pt x="6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6" y="2"/>
                      </a:lnTo>
                      <a:lnTo>
                        <a:pt x="16" y="4"/>
                      </a:lnTo>
                      <a:lnTo>
                        <a:pt x="14" y="5"/>
                      </a:lnTo>
                      <a:lnTo>
                        <a:pt x="14" y="7"/>
                      </a:lnTo>
                      <a:lnTo>
                        <a:pt x="12" y="7"/>
                      </a:lnTo>
                      <a:lnTo>
                        <a:pt x="12" y="9"/>
                      </a:lnTo>
                      <a:lnTo>
                        <a:pt x="10" y="11"/>
                      </a:lnTo>
                      <a:lnTo>
                        <a:pt x="10" y="13"/>
                      </a:lnTo>
                      <a:lnTo>
                        <a:pt x="8" y="13"/>
                      </a:lnTo>
                      <a:lnTo>
                        <a:pt x="8" y="15"/>
                      </a:lnTo>
                      <a:lnTo>
                        <a:pt x="6" y="15"/>
                      </a:lnTo>
                      <a:lnTo>
                        <a:pt x="6" y="17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2" y="21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2" y="13"/>
                      </a:lnTo>
                      <a:lnTo>
                        <a:pt x="2" y="11"/>
                      </a:lnTo>
                      <a:close/>
                    </a:path>
                  </a:pathLst>
                </a:custGeom>
                <a:solidFill>
                  <a:srgbClr val="F5A6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56" name="Freeform 110"/>
                <p:cNvSpPr>
                  <a:spLocks noChangeAspect="1"/>
                </p:cNvSpPr>
                <p:nvPr/>
              </p:nvSpPr>
              <p:spPr bwMode="auto">
                <a:xfrm>
                  <a:off x="1278" y="3243"/>
                  <a:ext cx="9" cy="12"/>
                </a:xfrm>
                <a:custGeom>
                  <a:avLst/>
                  <a:gdLst>
                    <a:gd name="T0" fmla="*/ 0 w 12"/>
                    <a:gd name="T1" fmla="*/ 1 h 17"/>
                    <a:gd name="T2" fmla="*/ 0 w 12"/>
                    <a:gd name="T3" fmla="*/ 1 h 17"/>
                    <a:gd name="T4" fmla="*/ 0 w 12"/>
                    <a:gd name="T5" fmla="*/ 1 h 17"/>
                    <a:gd name="T6" fmla="*/ 0 w 12"/>
                    <a:gd name="T7" fmla="*/ 1 h 17"/>
                    <a:gd name="T8" fmla="*/ 2 w 12"/>
                    <a:gd name="T9" fmla="*/ 1 h 17"/>
                    <a:gd name="T10" fmla="*/ 2 w 12"/>
                    <a:gd name="T11" fmla="*/ 1 h 17"/>
                    <a:gd name="T12" fmla="*/ 2 w 12"/>
                    <a:gd name="T13" fmla="*/ 1 h 17"/>
                    <a:gd name="T14" fmla="*/ 2 w 12"/>
                    <a:gd name="T15" fmla="*/ 1 h 17"/>
                    <a:gd name="T16" fmla="*/ 2 w 12"/>
                    <a:gd name="T17" fmla="*/ 1 h 17"/>
                    <a:gd name="T18" fmla="*/ 2 w 12"/>
                    <a:gd name="T19" fmla="*/ 1 h 17"/>
                    <a:gd name="T20" fmla="*/ 2 w 12"/>
                    <a:gd name="T21" fmla="*/ 1 h 17"/>
                    <a:gd name="T22" fmla="*/ 2 w 12"/>
                    <a:gd name="T23" fmla="*/ 0 h 17"/>
                    <a:gd name="T24" fmla="*/ 2 w 12"/>
                    <a:gd name="T25" fmla="*/ 0 h 17"/>
                    <a:gd name="T26" fmla="*/ 2 w 12"/>
                    <a:gd name="T27" fmla="*/ 0 h 17"/>
                    <a:gd name="T28" fmla="*/ 2 w 12"/>
                    <a:gd name="T29" fmla="*/ 0 h 17"/>
                    <a:gd name="T30" fmla="*/ 2 w 12"/>
                    <a:gd name="T31" fmla="*/ 1 h 17"/>
                    <a:gd name="T32" fmla="*/ 2 w 12"/>
                    <a:gd name="T33" fmla="*/ 1 h 17"/>
                    <a:gd name="T34" fmla="*/ 2 w 12"/>
                    <a:gd name="T35" fmla="*/ 1 h 17"/>
                    <a:gd name="T36" fmla="*/ 2 w 12"/>
                    <a:gd name="T37" fmla="*/ 1 h 17"/>
                    <a:gd name="T38" fmla="*/ 2 w 12"/>
                    <a:gd name="T39" fmla="*/ 1 h 17"/>
                    <a:gd name="T40" fmla="*/ 2 w 12"/>
                    <a:gd name="T41" fmla="*/ 1 h 17"/>
                    <a:gd name="T42" fmla="*/ 2 w 12"/>
                    <a:gd name="T43" fmla="*/ 1 h 17"/>
                    <a:gd name="T44" fmla="*/ 2 w 12"/>
                    <a:gd name="T45" fmla="*/ 1 h 17"/>
                    <a:gd name="T46" fmla="*/ 2 w 12"/>
                    <a:gd name="T47" fmla="*/ 1 h 17"/>
                    <a:gd name="T48" fmla="*/ 2 w 12"/>
                    <a:gd name="T49" fmla="*/ 1 h 17"/>
                    <a:gd name="T50" fmla="*/ 2 w 12"/>
                    <a:gd name="T51" fmla="*/ 1 h 17"/>
                    <a:gd name="T52" fmla="*/ 0 w 12"/>
                    <a:gd name="T53" fmla="*/ 1 h 17"/>
                    <a:gd name="T54" fmla="*/ 0 w 12"/>
                    <a:gd name="T55" fmla="*/ 1 h 17"/>
                    <a:gd name="T56" fmla="*/ 0 w 12"/>
                    <a:gd name="T57" fmla="*/ 1 h 1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2"/>
                    <a:gd name="T88" fmla="*/ 0 h 17"/>
                    <a:gd name="T89" fmla="*/ 12 w 12"/>
                    <a:gd name="T90" fmla="*/ 17 h 1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2" h="17">
                      <a:moveTo>
                        <a:pt x="0" y="15"/>
                      </a:move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6" y="9"/>
                      </a:lnTo>
                      <a:lnTo>
                        <a:pt x="6" y="11"/>
                      </a:lnTo>
                      <a:lnTo>
                        <a:pt x="4" y="11"/>
                      </a:lnTo>
                      <a:lnTo>
                        <a:pt x="4" y="13"/>
                      </a:lnTo>
                      <a:lnTo>
                        <a:pt x="2" y="13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FB0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57" name="Freeform 111"/>
                <p:cNvSpPr>
                  <a:spLocks noChangeAspect="1"/>
                </p:cNvSpPr>
                <p:nvPr/>
              </p:nvSpPr>
              <p:spPr bwMode="auto">
                <a:xfrm>
                  <a:off x="1268" y="3258"/>
                  <a:ext cx="9" cy="12"/>
                </a:xfrm>
                <a:custGeom>
                  <a:avLst/>
                  <a:gdLst>
                    <a:gd name="T0" fmla="*/ 2 w 11"/>
                    <a:gd name="T1" fmla="*/ 0 h 17"/>
                    <a:gd name="T2" fmla="*/ 2 w 11"/>
                    <a:gd name="T3" fmla="*/ 1 h 17"/>
                    <a:gd name="T4" fmla="*/ 2 w 11"/>
                    <a:gd name="T5" fmla="*/ 1 h 17"/>
                    <a:gd name="T6" fmla="*/ 2 w 11"/>
                    <a:gd name="T7" fmla="*/ 1 h 17"/>
                    <a:gd name="T8" fmla="*/ 2 w 11"/>
                    <a:gd name="T9" fmla="*/ 1 h 17"/>
                    <a:gd name="T10" fmla="*/ 2 w 11"/>
                    <a:gd name="T11" fmla="*/ 1 h 17"/>
                    <a:gd name="T12" fmla="*/ 2 w 11"/>
                    <a:gd name="T13" fmla="*/ 1 h 17"/>
                    <a:gd name="T14" fmla="*/ 2 w 11"/>
                    <a:gd name="T15" fmla="*/ 1 h 17"/>
                    <a:gd name="T16" fmla="*/ 2 w 11"/>
                    <a:gd name="T17" fmla="*/ 1 h 17"/>
                    <a:gd name="T18" fmla="*/ 2 w 11"/>
                    <a:gd name="T19" fmla="*/ 1 h 17"/>
                    <a:gd name="T20" fmla="*/ 0 w 11"/>
                    <a:gd name="T21" fmla="*/ 1 h 17"/>
                    <a:gd name="T22" fmla="*/ 0 w 11"/>
                    <a:gd name="T23" fmla="*/ 1 h 17"/>
                    <a:gd name="T24" fmla="*/ 0 w 11"/>
                    <a:gd name="T25" fmla="*/ 1 h 17"/>
                    <a:gd name="T26" fmla="*/ 0 w 11"/>
                    <a:gd name="T27" fmla="*/ 1 h 17"/>
                    <a:gd name="T28" fmla="*/ 0 w 11"/>
                    <a:gd name="T29" fmla="*/ 1 h 17"/>
                    <a:gd name="T30" fmla="*/ 2 w 11"/>
                    <a:gd name="T31" fmla="*/ 1 h 17"/>
                    <a:gd name="T32" fmla="*/ 2 w 11"/>
                    <a:gd name="T33" fmla="*/ 1 h 17"/>
                    <a:gd name="T34" fmla="*/ 2 w 11"/>
                    <a:gd name="T35" fmla="*/ 1 h 17"/>
                    <a:gd name="T36" fmla="*/ 2 w 11"/>
                    <a:gd name="T37" fmla="*/ 1 h 17"/>
                    <a:gd name="T38" fmla="*/ 2 w 11"/>
                    <a:gd name="T39" fmla="*/ 1 h 17"/>
                    <a:gd name="T40" fmla="*/ 2 w 11"/>
                    <a:gd name="T41" fmla="*/ 1 h 17"/>
                    <a:gd name="T42" fmla="*/ 2 w 11"/>
                    <a:gd name="T43" fmla="*/ 1 h 17"/>
                    <a:gd name="T44" fmla="*/ 2 w 11"/>
                    <a:gd name="T45" fmla="*/ 1 h 17"/>
                    <a:gd name="T46" fmla="*/ 2 w 11"/>
                    <a:gd name="T47" fmla="*/ 1 h 17"/>
                    <a:gd name="T48" fmla="*/ 2 w 11"/>
                    <a:gd name="T49" fmla="*/ 1 h 17"/>
                    <a:gd name="T50" fmla="*/ 2 w 11"/>
                    <a:gd name="T51" fmla="*/ 1 h 17"/>
                    <a:gd name="T52" fmla="*/ 2 w 11"/>
                    <a:gd name="T53" fmla="*/ 1 h 17"/>
                    <a:gd name="T54" fmla="*/ 2 w 11"/>
                    <a:gd name="T55" fmla="*/ 0 h 1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1"/>
                    <a:gd name="T85" fmla="*/ 0 h 17"/>
                    <a:gd name="T86" fmla="*/ 11 w 11"/>
                    <a:gd name="T87" fmla="*/ 17 h 1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1" h="17">
                      <a:moveTo>
                        <a:pt x="11" y="0"/>
                      </a:moveTo>
                      <a:lnTo>
                        <a:pt x="11" y="2"/>
                      </a:lnTo>
                      <a:lnTo>
                        <a:pt x="9" y="2"/>
                      </a:lnTo>
                      <a:lnTo>
                        <a:pt x="9" y="4"/>
                      </a:lnTo>
                      <a:lnTo>
                        <a:pt x="8" y="4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15"/>
                      </a:lnTo>
                      <a:lnTo>
                        <a:pt x="2" y="17"/>
                      </a:lnTo>
                      <a:lnTo>
                        <a:pt x="4" y="17"/>
                      </a:lnTo>
                      <a:lnTo>
                        <a:pt x="4" y="15"/>
                      </a:lnTo>
                      <a:lnTo>
                        <a:pt x="6" y="15"/>
                      </a:lnTo>
                      <a:lnTo>
                        <a:pt x="6" y="13"/>
                      </a:lnTo>
                      <a:lnTo>
                        <a:pt x="6" y="11"/>
                      </a:lnTo>
                      <a:lnTo>
                        <a:pt x="6" y="9"/>
                      </a:lnTo>
                      <a:lnTo>
                        <a:pt x="8" y="9"/>
                      </a:lnTo>
                      <a:lnTo>
                        <a:pt x="8" y="7"/>
                      </a:lnTo>
                      <a:lnTo>
                        <a:pt x="9" y="7"/>
                      </a:lnTo>
                      <a:lnTo>
                        <a:pt x="9" y="6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B254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58" name="Freeform 112"/>
                <p:cNvSpPr>
                  <a:spLocks noChangeAspect="1"/>
                </p:cNvSpPr>
                <p:nvPr/>
              </p:nvSpPr>
              <p:spPr bwMode="auto">
                <a:xfrm>
                  <a:off x="1274" y="3251"/>
                  <a:ext cx="20" cy="16"/>
                </a:xfrm>
                <a:custGeom>
                  <a:avLst/>
                  <a:gdLst>
                    <a:gd name="T0" fmla="*/ 2 w 26"/>
                    <a:gd name="T1" fmla="*/ 0 h 23"/>
                    <a:gd name="T2" fmla="*/ 2 w 26"/>
                    <a:gd name="T3" fmla="*/ 1 h 23"/>
                    <a:gd name="T4" fmla="*/ 2 w 26"/>
                    <a:gd name="T5" fmla="*/ 1 h 23"/>
                    <a:gd name="T6" fmla="*/ 2 w 26"/>
                    <a:gd name="T7" fmla="*/ 1 h 23"/>
                    <a:gd name="T8" fmla="*/ 2 w 26"/>
                    <a:gd name="T9" fmla="*/ 1 h 23"/>
                    <a:gd name="T10" fmla="*/ 2 w 26"/>
                    <a:gd name="T11" fmla="*/ 1 h 23"/>
                    <a:gd name="T12" fmla="*/ 2 w 26"/>
                    <a:gd name="T13" fmla="*/ 1 h 23"/>
                    <a:gd name="T14" fmla="*/ 2 w 26"/>
                    <a:gd name="T15" fmla="*/ 1 h 23"/>
                    <a:gd name="T16" fmla="*/ 2 w 26"/>
                    <a:gd name="T17" fmla="*/ 1 h 23"/>
                    <a:gd name="T18" fmla="*/ 2 w 26"/>
                    <a:gd name="T19" fmla="*/ 1 h 23"/>
                    <a:gd name="T20" fmla="*/ 2 w 26"/>
                    <a:gd name="T21" fmla="*/ 1 h 23"/>
                    <a:gd name="T22" fmla="*/ 2 w 26"/>
                    <a:gd name="T23" fmla="*/ 1 h 23"/>
                    <a:gd name="T24" fmla="*/ 2 w 26"/>
                    <a:gd name="T25" fmla="*/ 1 h 23"/>
                    <a:gd name="T26" fmla="*/ 2 w 26"/>
                    <a:gd name="T27" fmla="*/ 1 h 23"/>
                    <a:gd name="T28" fmla="*/ 2 w 26"/>
                    <a:gd name="T29" fmla="*/ 1 h 23"/>
                    <a:gd name="T30" fmla="*/ 2 w 26"/>
                    <a:gd name="T31" fmla="*/ 1 h 23"/>
                    <a:gd name="T32" fmla="*/ 2 w 26"/>
                    <a:gd name="T33" fmla="*/ 1 h 23"/>
                    <a:gd name="T34" fmla="*/ 2 w 26"/>
                    <a:gd name="T35" fmla="*/ 1 h 23"/>
                    <a:gd name="T36" fmla="*/ 2 w 26"/>
                    <a:gd name="T37" fmla="*/ 1 h 23"/>
                    <a:gd name="T38" fmla="*/ 2 w 26"/>
                    <a:gd name="T39" fmla="*/ 1 h 23"/>
                    <a:gd name="T40" fmla="*/ 2 w 26"/>
                    <a:gd name="T41" fmla="*/ 1 h 23"/>
                    <a:gd name="T42" fmla="*/ 2 w 26"/>
                    <a:gd name="T43" fmla="*/ 1 h 23"/>
                    <a:gd name="T44" fmla="*/ 2 w 26"/>
                    <a:gd name="T45" fmla="*/ 1 h 23"/>
                    <a:gd name="T46" fmla="*/ 2 w 26"/>
                    <a:gd name="T47" fmla="*/ 1 h 23"/>
                    <a:gd name="T48" fmla="*/ 2 w 26"/>
                    <a:gd name="T49" fmla="*/ 1 h 23"/>
                    <a:gd name="T50" fmla="*/ 2 w 26"/>
                    <a:gd name="T51" fmla="*/ 1 h 23"/>
                    <a:gd name="T52" fmla="*/ 2 w 26"/>
                    <a:gd name="T53" fmla="*/ 1 h 23"/>
                    <a:gd name="T54" fmla="*/ 1 w 26"/>
                    <a:gd name="T55" fmla="*/ 1 h 23"/>
                    <a:gd name="T56" fmla="*/ 0 w 26"/>
                    <a:gd name="T57" fmla="*/ 1 h 23"/>
                    <a:gd name="T58" fmla="*/ 0 w 26"/>
                    <a:gd name="T59" fmla="*/ 1 h 23"/>
                    <a:gd name="T60" fmla="*/ 0 w 26"/>
                    <a:gd name="T61" fmla="*/ 1 h 23"/>
                    <a:gd name="T62" fmla="*/ 1 w 26"/>
                    <a:gd name="T63" fmla="*/ 1 h 23"/>
                    <a:gd name="T64" fmla="*/ 1 w 26"/>
                    <a:gd name="T65" fmla="*/ 1 h 23"/>
                    <a:gd name="T66" fmla="*/ 2 w 26"/>
                    <a:gd name="T67" fmla="*/ 1 h 23"/>
                    <a:gd name="T68" fmla="*/ 2 w 26"/>
                    <a:gd name="T69" fmla="*/ 1 h 23"/>
                    <a:gd name="T70" fmla="*/ 2 w 26"/>
                    <a:gd name="T71" fmla="*/ 1 h 23"/>
                    <a:gd name="T72" fmla="*/ 2 w 26"/>
                    <a:gd name="T73" fmla="*/ 1 h 23"/>
                    <a:gd name="T74" fmla="*/ 2 w 26"/>
                    <a:gd name="T75" fmla="*/ 1 h 23"/>
                    <a:gd name="T76" fmla="*/ 2 w 26"/>
                    <a:gd name="T77" fmla="*/ 1 h 23"/>
                    <a:gd name="T78" fmla="*/ 2 w 26"/>
                    <a:gd name="T79" fmla="*/ 1 h 23"/>
                    <a:gd name="T80" fmla="*/ 2 w 26"/>
                    <a:gd name="T81" fmla="*/ 1 h 23"/>
                    <a:gd name="T82" fmla="*/ 2 w 26"/>
                    <a:gd name="T83" fmla="*/ 1 h 23"/>
                    <a:gd name="T84" fmla="*/ 2 w 26"/>
                    <a:gd name="T85" fmla="*/ 1 h 23"/>
                    <a:gd name="T86" fmla="*/ 2 w 26"/>
                    <a:gd name="T87" fmla="*/ 1 h 23"/>
                    <a:gd name="T88" fmla="*/ 2 w 26"/>
                    <a:gd name="T89" fmla="*/ 1 h 23"/>
                    <a:gd name="T90" fmla="*/ 2 w 26"/>
                    <a:gd name="T91" fmla="*/ 1 h 23"/>
                    <a:gd name="T92" fmla="*/ 2 w 26"/>
                    <a:gd name="T93" fmla="*/ 0 h 23"/>
                    <a:gd name="T94" fmla="*/ 2 w 26"/>
                    <a:gd name="T95" fmla="*/ 0 h 23"/>
                    <a:gd name="T96" fmla="*/ 2 w 26"/>
                    <a:gd name="T97" fmla="*/ 0 h 2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6"/>
                    <a:gd name="T148" fmla="*/ 0 h 23"/>
                    <a:gd name="T149" fmla="*/ 26 w 26"/>
                    <a:gd name="T150" fmla="*/ 23 h 2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6" h="23">
                      <a:moveTo>
                        <a:pt x="23" y="0"/>
                      </a:moveTo>
                      <a:lnTo>
                        <a:pt x="23" y="2"/>
                      </a:lnTo>
                      <a:lnTo>
                        <a:pt x="24" y="2"/>
                      </a:lnTo>
                      <a:lnTo>
                        <a:pt x="24" y="4"/>
                      </a:lnTo>
                      <a:lnTo>
                        <a:pt x="24" y="6"/>
                      </a:lnTo>
                      <a:lnTo>
                        <a:pt x="26" y="6"/>
                      </a:lnTo>
                      <a:lnTo>
                        <a:pt x="26" y="8"/>
                      </a:lnTo>
                      <a:lnTo>
                        <a:pt x="26" y="10"/>
                      </a:lnTo>
                      <a:lnTo>
                        <a:pt x="24" y="10"/>
                      </a:lnTo>
                      <a:lnTo>
                        <a:pt x="24" y="12"/>
                      </a:lnTo>
                      <a:lnTo>
                        <a:pt x="24" y="14"/>
                      </a:lnTo>
                      <a:lnTo>
                        <a:pt x="23" y="14"/>
                      </a:lnTo>
                      <a:lnTo>
                        <a:pt x="23" y="16"/>
                      </a:lnTo>
                      <a:lnTo>
                        <a:pt x="21" y="16"/>
                      </a:lnTo>
                      <a:lnTo>
                        <a:pt x="21" y="17"/>
                      </a:lnTo>
                      <a:lnTo>
                        <a:pt x="19" y="17"/>
                      </a:lnTo>
                      <a:lnTo>
                        <a:pt x="17" y="19"/>
                      </a:lnTo>
                      <a:lnTo>
                        <a:pt x="15" y="19"/>
                      </a:lnTo>
                      <a:lnTo>
                        <a:pt x="15" y="21"/>
                      </a:lnTo>
                      <a:lnTo>
                        <a:pt x="13" y="21"/>
                      </a:lnTo>
                      <a:lnTo>
                        <a:pt x="11" y="21"/>
                      </a:lnTo>
                      <a:lnTo>
                        <a:pt x="9" y="21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1"/>
                      </a:lnTo>
                      <a:lnTo>
                        <a:pt x="5" y="21"/>
                      </a:lnTo>
                      <a:lnTo>
                        <a:pt x="3" y="21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1" y="17"/>
                      </a:lnTo>
                      <a:lnTo>
                        <a:pt x="1" y="16"/>
                      </a:lnTo>
                      <a:lnTo>
                        <a:pt x="3" y="16"/>
                      </a:lnTo>
                      <a:lnTo>
                        <a:pt x="5" y="14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10"/>
                      </a:lnTo>
                      <a:lnTo>
                        <a:pt x="11" y="8"/>
                      </a:lnTo>
                      <a:lnTo>
                        <a:pt x="13" y="8"/>
                      </a:lnTo>
                      <a:lnTo>
                        <a:pt x="13" y="6"/>
                      </a:lnTo>
                      <a:lnTo>
                        <a:pt x="15" y="6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CC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59" name="Freeform 113"/>
                <p:cNvSpPr>
                  <a:spLocks noChangeAspect="1"/>
                </p:cNvSpPr>
                <p:nvPr/>
              </p:nvSpPr>
              <p:spPr bwMode="auto">
                <a:xfrm>
                  <a:off x="1272" y="3243"/>
                  <a:ext cx="18" cy="21"/>
                </a:xfrm>
                <a:custGeom>
                  <a:avLst/>
                  <a:gdLst>
                    <a:gd name="T0" fmla="*/ 2 w 23"/>
                    <a:gd name="T1" fmla="*/ 0 h 30"/>
                    <a:gd name="T2" fmla="*/ 2 w 23"/>
                    <a:gd name="T3" fmla="*/ 1 h 30"/>
                    <a:gd name="T4" fmla="*/ 2 w 23"/>
                    <a:gd name="T5" fmla="*/ 1 h 30"/>
                    <a:gd name="T6" fmla="*/ 2 w 23"/>
                    <a:gd name="T7" fmla="*/ 1 h 30"/>
                    <a:gd name="T8" fmla="*/ 2 w 23"/>
                    <a:gd name="T9" fmla="*/ 1 h 30"/>
                    <a:gd name="T10" fmla="*/ 2 w 23"/>
                    <a:gd name="T11" fmla="*/ 1 h 30"/>
                    <a:gd name="T12" fmla="*/ 2 w 23"/>
                    <a:gd name="T13" fmla="*/ 1 h 30"/>
                    <a:gd name="T14" fmla="*/ 2 w 23"/>
                    <a:gd name="T15" fmla="*/ 1 h 30"/>
                    <a:gd name="T16" fmla="*/ 2 w 23"/>
                    <a:gd name="T17" fmla="*/ 1 h 30"/>
                    <a:gd name="T18" fmla="*/ 2 w 23"/>
                    <a:gd name="T19" fmla="*/ 1 h 30"/>
                    <a:gd name="T20" fmla="*/ 2 w 23"/>
                    <a:gd name="T21" fmla="*/ 1 h 30"/>
                    <a:gd name="T22" fmla="*/ 2 w 23"/>
                    <a:gd name="T23" fmla="*/ 1 h 30"/>
                    <a:gd name="T24" fmla="*/ 2 w 23"/>
                    <a:gd name="T25" fmla="*/ 1 h 30"/>
                    <a:gd name="T26" fmla="*/ 2 w 23"/>
                    <a:gd name="T27" fmla="*/ 1 h 30"/>
                    <a:gd name="T28" fmla="*/ 2 w 23"/>
                    <a:gd name="T29" fmla="*/ 1 h 30"/>
                    <a:gd name="T30" fmla="*/ 2 w 23"/>
                    <a:gd name="T31" fmla="*/ 1 h 30"/>
                    <a:gd name="T32" fmla="*/ 2 w 23"/>
                    <a:gd name="T33" fmla="*/ 1 h 30"/>
                    <a:gd name="T34" fmla="*/ 2 w 23"/>
                    <a:gd name="T35" fmla="*/ 1 h 30"/>
                    <a:gd name="T36" fmla="*/ 2 w 23"/>
                    <a:gd name="T37" fmla="*/ 1 h 30"/>
                    <a:gd name="T38" fmla="*/ 2 w 23"/>
                    <a:gd name="T39" fmla="*/ 1 h 30"/>
                    <a:gd name="T40" fmla="*/ 2 w 23"/>
                    <a:gd name="T41" fmla="*/ 1 h 30"/>
                    <a:gd name="T42" fmla="*/ 2 w 23"/>
                    <a:gd name="T43" fmla="*/ 1 h 30"/>
                    <a:gd name="T44" fmla="*/ 2 w 23"/>
                    <a:gd name="T45" fmla="*/ 1 h 30"/>
                    <a:gd name="T46" fmla="*/ 2 w 23"/>
                    <a:gd name="T47" fmla="*/ 1 h 30"/>
                    <a:gd name="T48" fmla="*/ 2 w 23"/>
                    <a:gd name="T49" fmla="*/ 1 h 30"/>
                    <a:gd name="T50" fmla="*/ 2 w 23"/>
                    <a:gd name="T51" fmla="*/ 1 h 30"/>
                    <a:gd name="T52" fmla="*/ 2 w 23"/>
                    <a:gd name="T53" fmla="*/ 1 h 30"/>
                    <a:gd name="T54" fmla="*/ 2 w 23"/>
                    <a:gd name="T55" fmla="*/ 1 h 30"/>
                    <a:gd name="T56" fmla="*/ 2 w 23"/>
                    <a:gd name="T57" fmla="*/ 1 h 30"/>
                    <a:gd name="T58" fmla="*/ 0 w 23"/>
                    <a:gd name="T59" fmla="*/ 1 h 30"/>
                    <a:gd name="T60" fmla="*/ 0 w 23"/>
                    <a:gd name="T61" fmla="*/ 1 h 30"/>
                    <a:gd name="T62" fmla="*/ 0 w 23"/>
                    <a:gd name="T63" fmla="*/ 1 h 30"/>
                    <a:gd name="T64" fmla="*/ 0 w 23"/>
                    <a:gd name="T65" fmla="*/ 1 h 30"/>
                    <a:gd name="T66" fmla="*/ 2 w 23"/>
                    <a:gd name="T67" fmla="*/ 1 h 30"/>
                    <a:gd name="T68" fmla="*/ 2 w 23"/>
                    <a:gd name="T69" fmla="*/ 1 h 30"/>
                    <a:gd name="T70" fmla="*/ 2 w 23"/>
                    <a:gd name="T71" fmla="*/ 1 h 30"/>
                    <a:gd name="T72" fmla="*/ 2 w 23"/>
                    <a:gd name="T73" fmla="*/ 1 h 30"/>
                    <a:gd name="T74" fmla="*/ 2 w 23"/>
                    <a:gd name="T75" fmla="*/ 1 h 30"/>
                    <a:gd name="T76" fmla="*/ 2 w 23"/>
                    <a:gd name="T77" fmla="*/ 1 h 30"/>
                    <a:gd name="T78" fmla="*/ 2 w 23"/>
                    <a:gd name="T79" fmla="*/ 1 h 30"/>
                    <a:gd name="T80" fmla="*/ 2 w 23"/>
                    <a:gd name="T81" fmla="*/ 1 h 30"/>
                    <a:gd name="T82" fmla="*/ 2 w 23"/>
                    <a:gd name="T83" fmla="*/ 1 h 30"/>
                    <a:gd name="T84" fmla="*/ 2 w 23"/>
                    <a:gd name="T85" fmla="*/ 1 h 30"/>
                    <a:gd name="T86" fmla="*/ 2 w 23"/>
                    <a:gd name="T87" fmla="*/ 1 h 30"/>
                    <a:gd name="T88" fmla="*/ 2 w 23"/>
                    <a:gd name="T89" fmla="*/ 1 h 30"/>
                    <a:gd name="T90" fmla="*/ 2 w 23"/>
                    <a:gd name="T91" fmla="*/ 1 h 30"/>
                    <a:gd name="T92" fmla="*/ 2 w 23"/>
                    <a:gd name="T93" fmla="*/ 1 h 30"/>
                    <a:gd name="T94" fmla="*/ 2 w 23"/>
                    <a:gd name="T95" fmla="*/ 1 h 30"/>
                    <a:gd name="T96" fmla="*/ 2 w 23"/>
                    <a:gd name="T97" fmla="*/ 1 h 30"/>
                    <a:gd name="T98" fmla="*/ 2 w 23"/>
                    <a:gd name="T99" fmla="*/ 1 h 30"/>
                    <a:gd name="T100" fmla="*/ 2 w 23"/>
                    <a:gd name="T101" fmla="*/ 1 h 30"/>
                    <a:gd name="T102" fmla="*/ 2 w 23"/>
                    <a:gd name="T103" fmla="*/ 1 h 30"/>
                    <a:gd name="T104" fmla="*/ 2 w 23"/>
                    <a:gd name="T105" fmla="*/ 1 h 30"/>
                    <a:gd name="T106" fmla="*/ 2 w 23"/>
                    <a:gd name="T107" fmla="*/ 1 h 30"/>
                    <a:gd name="T108" fmla="*/ 2 w 23"/>
                    <a:gd name="T109" fmla="*/ 0 h 30"/>
                    <a:gd name="T110" fmla="*/ 2 w 23"/>
                    <a:gd name="T111" fmla="*/ 0 h 30"/>
                    <a:gd name="T112" fmla="*/ 2 w 23"/>
                    <a:gd name="T113" fmla="*/ 0 h 3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3"/>
                    <a:gd name="T172" fmla="*/ 0 h 30"/>
                    <a:gd name="T173" fmla="*/ 23 w 23"/>
                    <a:gd name="T174" fmla="*/ 30 h 3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3" h="30">
                      <a:moveTo>
                        <a:pt x="21" y="0"/>
                      </a:moveTo>
                      <a:lnTo>
                        <a:pt x="21" y="2"/>
                      </a:lnTo>
                      <a:lnTo>
                        <a:pt x="23" y="2"/>
                      </a:lnTo>
                      <a:lnTo>
                        <a:pt x="23" y="3"/>
                      </a:lnTo>
                      <a:lnTo>
                        <a:pt x="23" y="5"/>
                      </a:lnTo>
                      <a:lnTo>
                        <a:pt x="23" y="7"/>
                      </a:lnTo>
                      <a:lnTo>
                        <a:pt x="21" y="7"/>
                      </a:lnTo>
                      <a:lnTo>
                        <a:pt x="21" y="9"/>
                      </a:lnTo>
                      <a:lnTo>
                        <a:pt x="21" y="11"/>
                      </a:lnTo>
                      <a:lnTo>
                        <a:pt x="21" y="9"/>
                      </a:lnTo>
                      <a:lnTo>
                        <a:pt x="21" y="11"/>
                      </a:lnTo>
                      <a:lnTo>
                        <a:pt x="19" y="11"/>
                      </a:lnTo>
                      <a:lnTo>
                        <a:pt x="19" y="13"/>
                      </a:lnTo>
                      <a:lnTo>
                        <a:pt x="17" y="13"/>
                      </a:lnTo>
                      <a:lnTo>
                        <a:pt x="17" y="15"/>
                      </a:lnTo>
                      <a:lnTo>
                        <a:pt x="15" y="15"/>
                      </a:lnTo>
                      <a:lnTo>
                        <a:pt x="15" y="17"/>
                      </a:lnTo>
                      <a:lnTo>
                        <a:pt x="13" y="17"/>
                      </a:lnTo>
                      <a:lnTo>
                        <a:pt x="13" y="19"/>
                      </a:lnTo>
                      <a:lnTo>
                        <a:pt x="11" y="19"/>
                      </a:lnTo>
                      <a:lnTo>
                        <a:pt x="11" y="21"/>
                      </a:lnTo>
                      <a:lnTo>
                        <a:pt x="9" y="21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5"/>
                      </a:lnTo>
                      <a:lnTo>
                        <a:pt x="5" y="25"/>
                      </a:lnTo>
                      <a:lnTo>
                        <a:pt x="5" y="27"/>
                      </a:lnTo>
                      <a:lnTo>
                        <a:pt x="3" y="27"/>
                      </a:lnTo>
                      <a:lnTo>
                        <a:pt x="2" y="28"/>
                      </a:lnTo>
                      <a:lnTo>
                        <a:pt x="0" y="28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3" y="23"/>
                      </a:lnTo>
                      <a:lnTo>
                        <a:pt x="3" y="21"/>
                      </a:lnTo>
                      <a:lnTo>
                        <a:pt x="5" y="19"/>
                      </a:lnTo>
                      <a:lnTo>
                        <a:pt x="5" y="17"/>
                      </a:lnTo>
                      <a:lnTo>
                        <a:pt x="7" y="17"/>
                      </a:lnTo>
                      <a:lnTo>
                        <a:pt x="7" y="15"/>
                      </a:lnTo>
                      <a:lnTo>
                        <a:pt x="7" y="13"/>
                      </a:lnTo>
                      <a:lnTo>
                        <a:pt x="9" y="13"/>
                      </a:lnTo>
                      <a:lnTo>
                        <a:pt x="9" y="11"/>
                      </a:lnTo>
                      <a:lnTo>
                        <a:pt x="9" y="9"/>
                      </a:lnTo>
                      <a:lnTo>
                        <a:pt x="11" y="9"/>
                      </a:lnTo>
                      <a:lnTo>
                        <a:pt x="11" y="7"/>
                      </a:lnTo>
                      <a:lnTo>
                        <a:pt x="13" y="7"/>
                      </a:lnTo>
                      <a:lnTo>
                        <a:pt x="13" y="5"/>
                      </a:lnTo>
                      <a:lnTo>
                        <a:pt x="13" y="3"/>
                      </a:lnTo>
                      <a:lnTo>
                        <a:pt x="15" y="3"/>
                      </a:lnTo>
                      <a:lnTo>
                        <a:pt x="15" y="2"/>
                      </a:lnTo>
                      <a:lnTo>
                        <a:pt x="17" y="2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B23A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60" name="Freeform 114"/>
                <p:cNvSpPr>
                  <a:spLocks noChangeAspect="1"/>
                </p:cNvSpPr>
                <p:nvPr/>
              </p:nvSpPr>
              <p:spPr bwMode="auto">
                <a:xfrm>
                  <a:off x="1272" y="3252"/>
                  <a:ext cx="20" cy="12"/>
                </a:xfrm>
                <a:custGeom>
                  <a:avLst/>
                  <a:gdLst>
                    <a:gd name="T0" fmla="*/ 2 w 26"/>
                    <a:gd name="T1" fmla="*/ 0 h 17"/>
                    <a:gd name="T2" fmla="*/ 2 w 26"/>
                    <a:gd name="T3" fmla="*/ 1 h 17"/>
                    <a:gd name="T4" fmla="*/ 2 w 26"/>
                    <a:gd name="T5" fmla="*/ 1 h 17"/>
                    <a:gd name="T6" fmla="*/ 2 w 26"/>
                    <a:gd name="T7" fmla="*/ 1 h 17"/>
                    <a:gd name="T8" fmla="*/ 2 w 26"/>
                    <a:gd name="T9" fmla="*/ 1 h 17"/>
                    <a:gd name="T10" fmla="*/ 2 w 26"/>
                    <a:gd name="T11" fmla="*/ 1 h 17"/>
                    <a:gd name="T12" fmla="*/ 2 w 26"/>
                    <a:gd name="T13" fmla="*/ 1 h 17"/>
                    <a:gd name="T14" fmla="*/ 2 w 26"/>
                    <a:gd name="T15" fmla="*/ 1 h 17"/>
                    <a:gd name="T16" fmla="*/ 2 w 26"/>
                    <a:gd name="T17" fmla="*/ 1 h 17"/>
                    <a:gd name="T18" fmla="*/ 2 w 26"/>
                    <a:gd name="T19" fmla="*/ 1 h 17"/>
                    <a:gd name="T20" fmla="*/ 2 w 26"/>
                    <a:gd name="T21" fmla="*/ 1 h 17"/>
                    <a:gd name="T22" fmla="*/ 2 w 26"/>
                    <a:gd name="T23" fmla="*/ 1 h 17"/>
                    <a:gd name="T24" fmla="*/ 2 w 26"/>
                    <a:gd name="T25" fmla="*/ 1 h 17"/>
                    <a:gd name="T26" fmla="*/ 2 w 26"/>
                    <a:gd name="T27" fmla="*/ 1 h 17"/>
                    <a:gd name="T28" fmla="*/ 2 w 26"/>
                    <a:gd name="T29" fmla="*/ 1 h 17"/>
                    <a:gd name="T30" fmla="*/ 2 w 26"/>
                    <a:gd name="T31" fmla="*/ 1 h 17"/>
                    <a:gd name="T32" fmla="*/ 2 w 26"/>
                    <a:gd name="T33" fmla="*/ 1 h 17"/>
                    <a:gd name="T34" fmla="*/ 2 w 26"/>
                    <a:gd name="T35" fmla="*/ 1 h 17"/>
                    <a:gd name="T36" fmla="*/ 2 w 26"/>
                    <a:gd name="T37" fmla="*/ 1 h 17"/>
                    <a:gd name="T38" fmla="*/ 2 w 26"/>
                    <a:gd name="T39" fmla="*/ 1 h 17"/>
                    <a:gd name="T40" fmla="*/ 0 w 26"/>
                    <a:gd name="T41" fmla="*/ 1 h 17"/>
                    <a:gd name="T42" fmla="*/ 0 w 26"/>
                    <a:gd name="T43" fmla="*/ 1 h 17"/>
                    <a:gd name="T44" fmla="*/ 2 w 26"/>
                    <a:gd name="T45" fmla="*/ 1 h 17"/>
                    <a:gd name="T46" fmla="*/ 2 w 26"/>
                    <a:gd name="T47" fmla="*/ 1 h 17"/>
                    <a:gd name="T48" fmla="*/ 2 w 26"/>
                    <a:gd name="T49" fmla="*/ 1 h 17"/>
                    <a:gd name="T50" fmla="*/ 2 w 26"/>
                    <a:gd name="T51" fmla="*/ 1 h 17"/>
                    <a:gd name="T52" fmla="*/ 2 w 26"/>
                    <a:gd name="T53" fmla="*/ 1 h 17"/>
                    <a:gd name="T54" fmla="*/ 2 w 26"/>
                    <a:gd name="T55" fmla="*/ 1 h 17"/>
                    <a:gd name="T56" fmla="*/ 2 w 26"/>
                    <a:gd name="T57" fmla="*/ 1 h 17"/>
                    <a:gd name="T58" fmla="*/ 2 w 26"/>
                    <a:gd name="T59" fmla="*/ 1 h 17"/>
                    <a:gd name="T60" fmla="*/ 2 w 26"/>
                    <a:gd name="T61" fmla="*/ 1 h 17"/>
                    <a:gd name="T62" fmla="*/ 2 w 26"/>
                    <a:gd name="T63" fmla="*/ 1 h 17"/>
                    <a:gd name="T64" fmla="*/ 2 w 26"/>
                    <a:gd name="T65" fmla="*/ 1 h 17"/>
                    <a:gd name="T66" fmla="*/ 2 w 26"/>
                    <a:gd name="T67" fmla="*/ 1 h 17"/>
                    <a:gd name="T68" fmla="*/ 2 w 26"/>
                    <a:gd name="T69" fmla="*/ 1 h 17"/>
                    <a:gd name="T70" fmla="*/ 2 w 26"/>
                    <a:gd name="T71" fmla="*/ 1 h 17"/>
                    <a:gd name="T72" fmla="*/ 2 w 26"/>
                    <a:gd name="T73" fmla="*/ 1 h 17"/>
                    <a:gd name="T74" fmla="*/ 2 w 26"/>
                    <a:gd name="T75" fmla="*/ 1 h 17"/>
                    <a:gd name="T76" fmla="*/ 2 w 26"/>
                    <a:gd name="T77" fmla="*/ 1 h 17"/>
                    <a:gd name="T78" fmla="*/ 2 w 26"/>
                    <a:gd name="T79" fmla="*/ 1 h 17"/>
                    <a:gd name="T80" fmla="*/ 2 w 26"/>
                    <a:gd name="T81" fmla="*/ 1 h 17"/>
                    <a:gd name="T82" fmla="*/ 2 w 26"/>
                    <a:gd name="T83" fmla="*/ 0 h 17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6"/>
                    <a:gd name="T127" fmla="*/ 0 h 17"/>
                    <a:gd name="T128" fmla="*/ 26 w 26"/>
                    <a:gd name="T129" fmla="*/ 17 h 17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6" h="17">
                      <a:moveTo>
                        <a:pt x="26" y="0"/>
                      </a:move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6" y="6"/>
                      </a:lnTo>
                      <a:lnTo>
                        <a:pt x="26" y="8"/>
                      </a:lnTo>
                      <a:lnTo>
                        <a:pt x="25" y="8"/>
                      </a:lnTo>
                      <a:lnTo>
                        <a:pt x="25" y="10"/>
                      </a:lnTo>
                      <a:lnTo>
                        <a:pt x="23" y="12"/>
                      </a:lnTo>
                      <a:lnTo>
                        <a:pt x="21" y="12"/>
                      </a:lnTo>
                      <a:lnTo>
                        <a:pt x="21" y="14"/>
                      </a:lnTo>
                      <a:lnTo>
                        <a:pt x="19" y="14"/>
                      </a:lnTo>
                      <a:lnTo>
                        <a:pt x="17" y="15"/>
                      </a:lnTo>
                      <a:lnTo>
                        <a:pt x="15" y="15"/>
                      </a:lnTo>
                      <a:lnTo>
                        <a:pt x="13" y="17"/>
                      </a:lnTo>
                      <a:lnTo>
                        <a:pt x="11" y="17"/>
                      </a:lnTo>
                      <a:lnTo>
                        <a:pt x="9" y="17"/>
                      </a:lnTo>
                      <a:lnTo>
                        <a:pt x="7" y="17"/>
                      </a:lnTo>
                      <a:lnTo>
                        <a:pt x="5" y="17"/>
                      </a:lnTo>
                      <a:lnTo>
                        <a:pt x="3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2" y="15"/>
                      </a:lnTo>
                      <a:lnTo>
                        <a:pt x="3" y="15"/>
                      </a:lnTo>
                      <a:lnTo>
                        <a:pt x="5" y="15"/>
                      </a:lnTo>
                      <a:lnTo>
                        <a:pt x="7" y="15"/>
                      </a:lnTo>
                      <a:lnTo>
                        <a:pt x="9" y="15"/>
                      </a:lnTo>
                      <a:lnTo>
                        <a:pt x="11" y="15"/>
                      </a:lnTo>
                      <a:lnTo>
                        <a:pt x="13" y="15"/>
                      </a:lnTo>
                      <a:lnTo>
                        <a:pt x="15" y="15"/>
                      </a:lnTo>
                      <a:lnTo>
                        <a:pt x="15" y="14"/>
                      </a:lnTo>
                      <a:lnTo>
                        <a:pt x="17" y="14"/>
                      </a:lnTo>
                      <a:lnTo>
                        <a:pt x="19" y="14"/>
                      </a:lnTo>
                      <a:lnTo>
                        <a:pt x="19" y="12"/>
                      </a:lnTo>
                      <a:lnTo>
                        <a:pt x="21" y="12"/>
                      </a:lnTo>
                      <a:lnTo>
                        <a:pt x="23" y="10"/>
                      </a:lnTo>
                      <a:lnTo>
                        <a:pt x="25" y="10"/>
                      </a:lnTo>
                      <a:lnTo>
                        <a:pt x="25" y="8"/>
                      </a:lnTo>
                      <a:lnTo>
                        <a:pt x="26" y="6"/>
                      </a:lnTo>
                      <a:lnTo>
                        <a:pt x="26" y="4"/>
                      </a:lnTo>
                      <a:lnTo>
                        <a:pt x="26" y="2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solidFill>
                  <a:srgbClr val="BA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61" name="Freeform 115"/>
                <p:cNvSpPr>
                  <a:spLocks noChangeAspect="1"/>
                </p:cNvSpPr>
                <p:nvPr/>
              </p:nvSpPr>
              <p:spPr bwMode="auto">
                <a:xfrm>
                  <a:off x="1267" y="3220"/>
                  <a:ext cx="19" cy="13"/>
                </a:xfrm>
                <a:custGeom>
                  <a:avLst/>
                  <a:gdLst>
                    <a:gd name="T0" fmla="*/ 2 w 25"/>
                    <a:gd name="T1" fmla="*/ 1 h 19"/>
                    <a:gd name="T2" fmla="*/ 2 w 25"/>
                    <a:gd name="T3" fmla="*/ 1 h 19"/>
                    <a:gd name="T4" fmla="*/ 2 w 25"/>
                    <a:gd name="T5" fmla="*/ 1 h 19"/>
                    <a:gd name="T6" fmla="*/ 2 w 25"/>
                    <a:gd name="T7" fmla="*/ 1 h 19"/>
                    <a:gd name="T8" fmla="*/ 2 w 25"/>
                    <a:gd name="T9" fmla="*/ 1 h 19"/>
                    <a:gd name="T10" fmla="*/ 0 w 25"/>
                    <a:gd name="T11" fmla="*/ 1 h 19"/>
                    <a:gd name="T12" fmla="*/ 0 w 25"/>
                    <a:gd name="T13" fmla="*/ 1 h 19"/>
                    <a:gd name="T14" fmla="*/ 0 w 25"/>
                    <a:gd name="T15" fmla="*/ 1 h 19"/>
                    <a:gd name="T16" fmla="*/ 2 w 25"/>
                    <a:gd name="T17" fmla="*/ 1 h 19"/>
                    <a:gd name="T18" fmla="*/ 2 w 25"/>
                    <a:gd name="T19" fmla="*/ 1 h 19"/>
                    <a:gd name="T20" fmla="*/ 2 w 25"/>
                    <a:gd name="T21" fmla="*/ 1 h 19"/>
                    <a:gd name="T22" fmla="*/ 2 w 25"/>
                    <a:gd name="T23" fmla="*/ 1 h 19"/>
                    <a:gd name="T24" fmla="*/ 2 w 25"/>
                    <a:gd name="T25" fmla="*/ 1 h 19"/>
                    <a:gd name="T26" fmla="*/ 2 w 25"/>
                    <a:gd name="T27" fmla="*/ 1 h 19"/>
                    <a:gd name="T28" fmla="*/ 2 w 25"/>
                    <a:gd name="T29" fmla="*/ 0 h 19"/>
                    <a:gd name="T30" fmla="*/ 2 w 25"/>
                    <a:gd name="T31" fmla="*/ 0 h 19"/>
                    <a:gd name="T32" fmla="*/ 2 w 25"/>
                    <a:gd name="T33" fmla="*/ 0 h 19"/>
                    <a:gd name="T34" fmla="*/ 2 w 25"/>
                    <a:gd name="T35" fmla="*/ 0 h 19"/>
                    <a:gd name="T36" fmla="*/ 2 w 25"/>
                    <a:gd name="T37" fmla="*/ 0 h 19"/>
                    <a:gd name="T38" fmla="*/ 2 w 25"/>
                    <a:gd name="T39" fmla="*/ 0 h 19"/>
                    <a:gd name="T40" fmla="*/ 2 w 25"/>
                    <a:gd name="T41" fmla="*/ 0 h 19"/>
                    <a:gd name="T42" fmla="*/ 2 w 25"/>
                    <a:gd name="T43" fmla="*/ 0 h 19"/>
                    <a:gd name="T44" fmla="*/ 2 w 25"/>
                    <a:gd name="T45" fmla="*/ 0 h 19"/>
                    <a:gd name="T46" fmla="*/ 2 w 25"/>
                    <a:gd name="T47" fmla="*/ 1 h 19"/>
                    <a:gd name="T48" fmla="*/ 2 w 25"/>
                    <a:gd name="T49" fmla="*/ 1 h 19"/>
                    <a:gd name="T50" fmla="*/ 2 w 25"/>
                    <a:gd name="T51" fmla="*/ 1 h 19"/>
                    <a:gd name="T52" fmla="*/ 2 w 25"/>
                    <a:gd name="T53" fmla="*/ 1 h 19"/>
                    <a:gd name="T54" fmla="*/ 2 w 25"/>
                    <a:gd name="T55" fmla="*/ 1 h 19"/>
                    <a:gd name="T56" fmla="*/ 2 w 25"/>
                    <a:gd name="T57" fmla="*/ 1 h 19"/>
                    <a:gd name="T58" fmla="*/ 2 w 25"/>
                    <a:gd name="T59" fmla="*/ 1 h 19"/>
                    <a:gd name="T60" fmla="*/ 2 w 25"/>
                    <a:gd name="T61" fmla="*/ 1 h 19"/>
                    <a:gd name="T62" fmla="*/ 2 w 25"/>
                    <a:gd name="T63" fmla="*/ 1 h 19"/>
                    <a:gd name="T64" fmla="*/ 2 w 25"/>
                    <a:gd name="T65" fmla="*/ 1 h 19"/>
                    <a:gd name="T66" fmla="*/ 2 w 25"/>
                    <a:gd name="T67" fmla="*/ 1 h 19"/>
                    <a:gd name="T68" fmla="*/ 2 w 25"/>
                    <a:gd name="T69" fmla="*/ 1 h 19"/>
                    <a:gd name="T70" fmla="*/ 2 w 25"/>
                    <a:gd name="T71" fmla="*/ 1 h 19"/>
                    <a:gd name="T72" fmla="*/ 2 w 25"/>
                    <a:gd name="T73" fmla="*/ 1 h 19"/>
                    <a:gd name="T74" fmla="*/ 2 w 25"/>
                    <a:gd name="T75" fmla="*/ 1 h 19"/>
                    <a:gd name="T76" fmla="*/ 2 w 25"/>
                    <a:gd name="T77" fmla="*/ 1 h 19"/>
                    <a:gd name="T78" fmla="*/ 2 w 25"/>
                    <a:gd name="T79" fmla="*/ 1 h 19"/>
                    <a:gd name="T80" fmla="*/ 2 w 25"/>
                    <a:gd name="T81" fmla="*/ 1 h 1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5"/>
                    <a:gd name="T124" fmla="*/ 0 h 19"/>
                    <a:gd name="T125" fmla="*/ 25 w 25"/>
                    <a:gd name="T126" fmla="*/ 19 h 19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5" h="19">
                      <a:moveTo>
                        <a:pt x="6" y="19"/>
                      </a:move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1" y="2"/>
                      </a:lnTo>
                      <a:lnTo>
                        <a:pt x="23" y="2"/>
                      </a:lnTo>
                      <a:lnTo>
                        <a:pt x="23" y="4"/>
                      </a:lnTo>
                      <a:lnTo>
                        <a:pt x="25" y="4"/>
                      </a:lnTo>
                      <a:lnTo>
                        <a:pt x="25" y="6"/>
                      </a:lnTo>
                      <a:lnTo>
                        <a:pt x="23" y="6"/>
                      </a:lnTo>
                      <a:lnTo>
                        <a:pt x="23" y="8"/>
                      </a:lnTo>
                      <a:lnTo>
                        <a:pt x="21" y="10"/>
                      </a:lnTo>
                      <a:lnTo>
                        <a:pt x="19" y="12"/>
                      </a:lnTo>
                      <a:lnTo>
                        <a:pt x="17" y="13"/>
                      </a:lnTo>
                      <a:lnTo>
                        <a:pt x="15" y="15"/>
                      </a:lnTo>
                      <a:lnTo>
                        <a:pt x="13" y="15"/>
                      </a:lnTo>
                      <a:lnTo>
                        <a:pt x="13" y="17"/>
                      </a:lnTo>
                      <a:lnTo>
                        <a:pt x="11" y="17"/>
                      </a:lnTo>
                      <a:lnTo>
                        <a:pt x="11" y="19"/>
                      </a:lnTo>
                      <a:lnTo>
                        <a:pt x="10" y="19"/>
                      </a:lnTo>
                      <a:lnTo>
                        <a:pt x="8" y="19"/>
                      </a:lnTo>
                      <a:lnTo>
                        <a:pt x="6" y="19"/>
                      </a:lnTo>
                      <a:close/>
                    </a:path>
                  </a:pathLst>
                </a:custGeom>
                <a:solidFill>
                  <a:srgbClr val="D98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62" name="Freeform 116"/>
                <p:cNvSpPr>
                  <a:spLocks noChangeAspect="1"/>
                </p:cNvSpPr>
                <p:nvPr/>
              </p:nvSpPr>
              <p:spPr bwMode="auto">
                <a:xfrm>
                  <a:off x="1268" y="3221"/>
                  <a:ext cx="16" cy="12"/>
                </a:xfrm>
                <a:custGeom>
                  <a:avLst/>
                  <a:gdLst>
                    <a:gd name="T0" fmla="*/ 0 w 21"/>
                    <a:gd name="T1" fmla="*/ 1 h 17"/>
                    <a:gd name="T2" fmla="*/ 0 w 21"/>
                    <a:gd name="T3" fmla="*/ 1 h 17"/>
                    <a:gd name="T4" fmla="*/ 2 w 21"/>
                    <a:gd name="T5" fmla="*/ 1 h 17"/>
                    <a:gd name="T6" fmla="*/ 2 w 21"/>
                    <a:gd name="T7" fmla="*/ 1 h 17"/>
                    <a:gd name="T8" fmla="*/ 2 w 21"/>
                    <a:gd name="T9" fmla="*/ 1 h 17"/>
                    <a:gd name="T10" fmla="*/ 2 w 21"/>
                    <a:gd name="T11" fmla="*/ 0 h 17"/>
                    <a:gd name="T12" fmla="*/ 2 w 21"/>
                    <a:gd name="T13" fmla="*/ 0 h 17"/>
                    <a:gd name="T14" fmla="*/ 2 w 21"/>
                    <a:gd name="T15" fmla="*/ 0 h 17"/>
                    <a:gd name="T16" fmla="*/ 2 w 21"/>
                    <a:gd name="T17" fmla="*/ 0 h 17"/>
                    <a:gd name="T18" fmla="*/ 2 w 21"/>
                    <a:gd name="T19" fmla="*/ 0 h 17"/>
                    <a:gd name="T20" fmla="*/ 2 w 21"/>
                    <a:gd name="T21" fmla="*/ 0 h 17"/>
                    <a:gd name="T22" fmla="*/ 2 w 21"/>
                    <a:gd name="T23" fmla="*/ 0 h 17"/>
                    <a:gd name="T24" fmla="*/ 2 w 21"/>
                    <a:gd name="T25" fmla="*/ 0 h 17"/>
                    <a:gd name="T26" fmla="*/ 2 w 21"/>
                    <a:gd name="T27" fmla="*/ 1 h 17"/>
                    <a:gd name="T28" fmla="*/ 2 w 21"/>
                    <a:gd name="T29" fmla="*/ 1 h 17"/>
                    <a:gd name="T30" fmla="*/ 2 w 21"/>
                    <a:gd name="T31" fmla="*/ 1 h 17"/>
                    <a:gd name="T32" fmla="*/ 2 w 21"/>
                    <a:gd name="T33" fmla="*/ 1 h 17"/>
                    <a:gd name="T34" fmla="*/ 2 w 21"/>
                    <a:gd name="T35" fmla="*/ 1 h 17"/>
                    <a:gd name="T36" fmla="*/ 2 w 21"/>
                    <a:gd name="T37" fmla="*/ 1 h 17"/>
                    <a:gd name="T38" fmla="*/ 2 w 21"/>
                    <a:gd name="T39" fmla="*/ 1 h 17"/>
                    <a:gd name="T40" fmla="*/ 2 w 21"/>
                    <a:gd name="T41" fmla="*/ 1 h 17"/>
                    <a:gd name="T42" fmla="*/ 2 w 21"/>
                    <a:gd name="T43" fmla="*/ 1 h 17"/>
                    <a:gd name="T44" fmla="*/ 2 w 21"/>
                    <a:gd name="T45" fmla="*/ 1 h 17"/>
                    <a:gd name="T46" fmla="*/ 2 w 21"/>
                    <a:gd name="T47" fmla="*/ 1 h 17"/>
                    <a:gd name="T48" fmla="*/ 2 w 21"/>
                    <a:gd name="T49" fmla="*/ 1 h 17"/>
                    <a:gd name="T50" fmla="*/ 2 w 21"/>
                    <a:gd name="T51" fmla="*/ 1 h 17"/>
                    <a:gd name="T52" fmla="*/ 2 w 21"/>
                    <a:gd name="T53" fmla="*/ 1 h 17"/>
                    <a:gd name="T54" fmla="*/ 2 w 21"/>
                    <a:gd name="T55" fmla="*/ 1 h 17"/>
                    <a:gd name="T56" fmla="*/ 2 w 21"/>
                    <a:gd name="T57" fmla="*/ 1 h 17"/>
                    <a:gd name="T58" fmla="*/ 2 w 21"/>
                    <a:gd name="T59" fmla="*/ 1 h 17"/>
                    <a:gd name="T60" fmla="*/ 2 w 21"/>
                    <a:gd name="T61" fmla="*/ 1 h 17"/>
                    <a:gd name="T62" fmla="*/ 2 w 21"/>
                    <a:gd name="T63" fmla="*/ 1 h 17"/>
                    <a:gd name="T64" fmla="*/ 2 w 21"/>
                    <a:gd name="T65" fmla="*/ 1 h 17"/>
                    <a:gd name="T66" fmla="*/ 2 w 21"/>
                    <a:gd name="T67" fmla="*/ 1 h 17"/>
                    <a:gd name="T68" fmla="*/ 2 w 21"/>
                    <a:gd name="T69" fmla="*/ 1 h 17"/>
                    <a:gd name="T70" fmla="*/ 0 w 21"/>
                    <a:gd name="T71" fmla="*/ 1 h 17"/>
                    <a:gd name="T72" fmla="*/ 0 w 21"/>
                    <a:gd name="T73" fmla="*/ 1 h 17"/>
                    <a:gd name="T74" fmla="*/ 0 w 21"/>
                    <a:gd name="T75" fmla="*/ 1 h 17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1"/>
                    <a:gd name="T115" fmla="*/ 0 h 17"/>
                    <a:gd name="T116" fmla="*/ 21 w 21"/>
                    <a:gd name="T117" fmla="*/ 17 h 17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1" h="17">
                      <a:moveTo>
                        <a:pt x="0" y="8"/>
                      </a:move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21" y="2"/>
                      </a:lnTo>
                      <a:lnTo>
                        <a:pt x="21" y="4"/>
                      </a:lnTo>
                      <a:lnTo>
                        <a:pt x="21" y="6"/>
                      </a:lnTo>
                      <a:lnTo>
                        <a:pt x="19" y="6"/>
                      </a:lnTo>
                      <a:lnTo>
                        <a:pt x="19" y="8"/>
                      </a:lnTo>
                      <a:lnTo>
                        <a:pt x="17" y="8"/>
                      </a:lnTo>
                      <a:lnTo>
                        <a:pt x="17" y="10"/>
                      </a:lnTo>
                      <a:lnTo>
                        <a:pt x="15" y="10"/>
                      </a:lnTo>
                      <a:lnTo>
                        <a:pt x="15" y="11"/>
                      </a:lnTo>
                      <a:lnTo>
                        <a:pt x="13" y="11"/>
                      </a:lnTo>
                      <a:lnTo>
                        <a:pt x="13" y="13"/>
                      </a:lnTo>
                      <a:lnTo>
                        <a:pt x="11" y="13"/>
                      </a:lnTo>
                      <a:lnTo>
                        <a:pt x="11" y="15"/>
                      </a:lnTo>
                      <a:lnTo>
                        <a:pt x="9" y="15"/>
                      </a:lnTo>
                      <a:lnTo>
                        <a:pt x="8" y="15"/>
                      </a:lnTo>
                      <a:lnTo>
                        <a:pt x="8" y="17"/>
                      </a:lnTo>
                      <a:lnTo>
                        <a:pt x="6" y="17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E38F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63" name="Freeform 117"/>
                <p:cNvSpPr>
                  <a:spLocks noChangeAspect="1"/>
                </p:cNvSpPr>
                <p:nvPr/>
              </p:nvSpPr>
              <p:spPr bwMode="auto">
                <a:xfrm>
                  <a:off x="1270" y="3221"/>
                  <a:ext cx="12" cy="11"/>
                </a:xfrm>
                <a:custGeom>
                  <a:avLst/>
                  <a:gdLst>
                    <a:gd name="T0" fmla="*/ 0 w 17"/>
                    <a:gd name="T1" fmla="*/ 1 h 15"/>
                    <a:gd name="T2" fmla="*/ 0 w 17"/>
                    <a:gd name="T3" fmla="*/ 1 h 15"/>
                    <a:gd name="T4" fmla="*/ 0 w 17"/>
                    <a:gd name="T5" fmla="*/ 1 h 15"/>
                    <a:gd name="T6" fmla="*/ 1 w 17"/>
                    <a:gd name="T7" fmla="*/ 1 h 15"/>
                    <a:gd name="T8" fmla="*/ 1 w 17"/>
                    <a:gd name="T9" fmla="*/ 1 h 15"/>
                    <a:gd name="T10" fmla="*/ 1 w 17"/>
                    <a:gd name="T11" fmla="*/ 1 h 15"/>
                    <a:gd name="T12" fmla="*/ 1 w 17"/>
                    <a:gd name="T13" fmla="*/ 1 h 15"/>
                    <a:gd name="T14" fmla="*/ 1 w 17"/>
                    <a:gd name="T15" fmla="*/ 1 h 15"/>
                    <a:gd name="T16" fmla="*/ 1 w 17"/>
                    <a:gd name="T17" fmla="*/ 0 h 15"/>
                    <a:gd name="T18" fmla="*/ 1 w 17"/>
                    <a:gd name="T19" fmla="*/ 0 h 15"/>
                    <a:gd name="T20" fmla="*/ 1 w 17"/>
                    <a:gd name="T21" fmla="*/ 1 h 15"/>
                    <a:gd name="T22" fmla="*/ 1 w 17"/>
                    <a:gd name="T23" fmla="*/ 1 h 15"/>
                    <a:gd name="T24" fmla="*/ 1 w 17"/>
                    <a:gd name="T25" fmla="*/ 1 h 15"/>
                    <a:gd name="T26" fmla="*/ 1 w 17"/>
                    <a:gd name="T27" fmla="*/ 1 h 15"/>
                    <a:gd name="T28" fmla="*/ 1 w 17"/>
                    <a:gd name="T29" fmla="*/ 1 h 15"/>
                    <a:gd name="T30" fmla="*/ 1 w 17"/>
                    <a:gd name="T31" fmla="*/ 1 h 15"/>
                    <a:gd name="T32" fmla="*/ 1 w 17"/>
                    <a:gd name="T33" fmla="*/ 1 h 15"/>
                    <a:gd name="T34" fmla="*/ 1 w 17"/>
                    <a:gd name="T35" fmla="*/ 1 h 15"/>
                    <a:gd name="T36" fmla="*/ 1 w 17"/>
                    <a:gd name="T37" fmla="*/ 1 h 15"/>
                    <a:gd name="T38" fmla="*/ 1 w 17"/>
                    <a:gd name="T39" fmla="*/ 1 h 15"/>
                    <a:gd name="T40" fmla="*/ 1 w 17"/>
                    <a:gd name="T41" fmla="*/ 1 h 15"/>
                    <a:gd name="T42" fmla="*/ 1 w 17"/>
                    <a:gd name="T43" fmla="*/ 1 h 15"/>
                    <a:gd name="T44" fmla="*/ 1 w 17"/>
                    <a:gd name="T45" fmla="*/ 1 h 15"/>
                    <a:gd name="T46" fmla="*/ 1 w 17"/>
                    <a:gd name="T47" fmla="*/ 1 h 15"/>
                    <a:gd name="T48" fmla="*/ 1 w 17"/>
                    <a:gd name="T49" fmla="*/ 1 h 15"/>
                    <a:gd name="T50" fmla="*/ 1 w 17"/>
                    <a:gd name="T51" fmla="*/ 1 h 15"/>
                    <a:gd name="T52" fmla="*/ 1 w 17"/>
                    <a:gd name="T53" fmla="*/ 1 h 15"/>
                    <a:gd name="T54" fmla="*/ 1 w 17"/>
                    <a:gd name="T55" fmla="*/ 1 h 15"/>
                    <a:gd name="T56" fmla="*/ 0 w 17"/>
                    <a:gd name="T57" fmla="*/ 1 h 15"/>
                    <a:gd name="T58" fmla="*/ 0 w 17"/>
                    <a:gd name="T59" fmla="*/ 1 h 15"/>
                    <a:gd name="T60" fmla="*/ 0 w 17"/>
                    <a:gd name="T61" fmla="*/ 1 h 15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7"/>
                    <a:gd name="T94" fmla="*/ 0 h 15"/>
                    <a:gd name="T95" fmla="*/ 17 w 17"/>
                    <a:gd name="T96" fmla="*/ 15 h 15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7" h="15">
                      <a:moveTo>
                        <a:pt x="0" y="10"/>
                      </a:move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5" y="8"/>
                      </a:lnTo>
                      <a:lnTo>
                        <a:pt x="15" y="10"/>
                      </a:lnTo>
                      <a:lnTo>
                        <a:pt x="13" y="10"/>
                      </a:lnTo>
                      <a:lnTo>
                        <a:pt x="11" y="11"/>
                      </a:lnTo>
                      <a:lnTo>
                        <a:pt x="9" y="13"/>
                      </a:lnTo>
                      <a:lnTo>
                        <a:pt x="7" y="13"/>
                      </a:lnTo>
                      <a:lnTo>
                        <a:pt x="7" y="15"/>
                      </a:lnTo>
                      <a:lnTo>
                        <a:pt x="6" y="15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ED9B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64" name="Freeform 118"/>
                <p:cNvSpPr>
                  <a:spLocks noChangeAspect="1"/>
                </p:cNvSpPr>
                <p:nvPr/>
              </p:nvSpPr>
              <p:spPr bwMode="auto">
                <a:xfrm>
                  <a:off x="1271" y="3223"/>
                  <a:ext cx="10" cy="9"/>
                </a:xfrm>
                <a:custGeom>
                  <a:avLst/>
                  <a:gdLst>
                    <a:gd name="T0" fmla="*/ 0 w 13"/>
                    <a:gd name="T1" fmla="*/ 1 h 13"/>
                    <a:gd name="T2" fmla="*/ 0 w 13"/>
                    <a:gd name="T3" fmla="*/ 1 h 13"/>
                    <a:gd name="T4" fmla="*/ 2 w 13"/>
                    <a:gd name="T5" fmla="*/ 1 h 13"/>
                    <a:gd name="T6" fmla="*/ 2 w 13"/>
                    <a:gd name="T7" fmla="*/ 1 h 13"/>
                    <a:gd name="T8" fmla="*/ 2 w 13"/>
                    <a:gd name="T9" fmla="*/ 1 h 13"/>
                    <a:gd name="T10" fmla="*/ 2 w 13"/>
                    <a:gd name="T11" fmla="*/ 1 h 13"/>
                    <a:gd name="T12" fmla="*/ 2 w 13"/>
                    <a:gd name="T13" fmla="*/ 0 h 13"/>
                    <a:gd name="T14" fmla="*/ 2 w 13"/>
                    <a:gd name="T15" fmla="*/ 0 h 13"/>
                    <a:gd name="T16" fmla="*/ 2 w 13"/>
                    <a:gd name="T17" fmla="*/ 1 h 13"/>
                    <a:gd name="T18" fmla="*/ 2 w 13"/>
                    <a:gd name="T19" fmla="*/ 1 h 13"/>
                    <a:gd name="T20" fmla="*/ 2 w 13"/>
                    <a:gd name="T21" fmla="*/ 1 h 13"/>
                    <a:gd name="T22" fmla="*/ 2 w 13"/>
                    <a:gd name="T23" fmla="*/ 1 h 13"/>
                    <a:gd name="T24" fmla="*/ 2 w 13"/>
                    <a:gd name="T25" fmla="*/ 1 h 13"/>
                    <a:gd name="T26" fmla="*/ 2 w 13"/>
                    <a:gd name="T27" fmla="*/ 1 h 13"/>
                    <a:gd name="T28" fmla="*/ 2 w 13"/>
                    <a:gd name="T29" fmla="*/ 1 h 13"/>
                    <a:gd name="T30" fmla="*/ 2 w 13"/>
                    <a:gd name="T31" fmla="*/ 1 h 13"/>
                    <a:gd name="T32" fmla="*/ 2 w 13"/>
                    <a:gd name="T33" fmla="*/ 1 h 13"/>
                    <a:gd name="T34" fmla="*/ 2 w 13"/>
                    <a:gd name="T35" fmla="*/ 1 h 13"/>
                    <a:gd name="T36" fmla="*/ 2 w 13"/>
                    <a:gd name="T37" fmla="*/ 1 h 13"/>
                    <a:gd name="T38" fmla="*/ 2 w 13"/>
                    <a:gd name="T39" fmla="*/ 1 h 13"/>
                    <a:gd name="T40" fmla="*/ 2 w 13"/>
                    <a:gd name="T41" fmla="*/ 1 h 13"/>
                    <a:gd name="T42" fmla="*/ 2 w 13"/>
                    <a:gd name="T43" fmla="*/ 1 h 13"/>
                    <a:gd name="T44" fmla="*/ 2 w 13"/>
                    <a:gd name="T45" fmla="*/ 1 h 13"/>
                    <a:gd name="T46" fmla="*/ 2 w 13"/>
                    <a:gd name="T47" fmla="*/ 1 h 13"/>
                    <a:gd name="T48" fmla="*/ 2 w 13"/>
                    <a:gd name="T49" fmla="*/ 1 h 13"/>
                    <a:gd name="T50" fmla="*/ 0 w 13"/>
                    <a:gd name="T51" fmla="*/ 1 h 13"/>
                    <a:gd name="T52" fmla="*/ 0 w 13"/>
                    <a:gd name="T53" fmla="*/ 1 h 13"/>
                    <a:gd name="T54" fmla="*/ 0 w 13"/>
                    <a:gd name="T55" fmla="*/ 1 h 1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3"/>
                    <a:gd name="T85" fmla="*/ 0 h 13"/>
                    <a:gd name="T86" fmla="*/ 13 w 13"/>
                    <a:gd name="T87" fmla="*/ 13 h 13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3" h="13">
                      <a:moveTo>
                        <a:pt x="0" y="8"/>
                      </a:move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3" y="4"/>
                      </a:lnTo>
                      <a:lnTo>
                        <a:pt x="13" y="6"/>
                      </a:lnTo>
                      <a:lnTo>
                        <a:pt x="11" y="6"/>
                      </a:lnTo>
                      <a:lnTo>
                        <a:pt x="11" y="8"/>
                      </a:lnTo>
                      <a:lnTo>
                        <a:pt x="9" y="8"/>
                      </a:lnTo>
                      <a:lnTo>
                        <a:pt x="9" y="9"/>
                      </a:lnTo>
                      <a:lnTo>
                        <a:pt x="7" y="9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5" y="13"/>
                      </a:lnTo>
                      <a:lnTo>
                        <a:pt x="4" y="13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5A6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65" name="Freeform 119"/>
                <p:cNvSpPr>
                  <a:spLocks noChangeAspect="1"/>
                </p:cNvSpPr>
                <p:nvPr/>
              </p:nvSpPr>
              <p:spPr bwMode="auto">
                <a:xfrm>
                  <a:off x="1272" y="3224"/>
                  <a:ext cx="7" cy="6"/>
                </a:xfrm>
                <a:custGeom>
                  <a:avLst/>
                  <a:gdLst>
                    <a:gd name="T0" fmla="*/ 2 w 9"/>
                    <a:gd name="T1" fmla="*/ 1 h 9"/>
                    <a:gd name="T2" fmla="*/ 0 w 9"/>
                    <a:gd name="T3" fmla="*/ 1 h 9"/>
                    <a:gd name="T4" fmla="*/ 0 w 9"/>
                    <a:gd name="T5" fmla="*/ 1 h 9"/>
                    <a:gd name="T6" fmla="*/ 0 w 9"/>
                    <a:gd name="T7" fmla="*/ 1 h 9"/>
                    <a:gd name="T8" fmla="*/ 0 w 9"/>
                    <a:gd name="T9" fmla="*/ 1 h 9"/>
                    <a:gd name="T10" fmla="*/ 2 w 9"/>
                    <a:gd name="T11" fmla="*/ 1 h 9"/>
                    <a:gd name="T12" fmla="*/ 2 w 9"/>
                    <a:gd name="T13" fmla="*/ 1 h 9"/>
                    <a:gd name="T14" fmla="*/ 2 w 9"/>
                    <a:gd name="T15" fmla="*/ 1 h 9"/>
                    <a:gd name="T16" fmla="*/ 2 w 9"/>
                    <a:gd name="T17" fmla="*/ 0 h 9"/>
                    <a:gd name="T18" fmla="*/ 2 w 9"/>
                    <a:gd name="T19" fmla="*/ 0 h 9"/>
                    <a:gd name="T20" fmla="*/ 2 w 9"/>
                    <a:gd name="T21" fmla="*/ 0 h 9"/>
                    <a:gd name="T22" fmla="*/ 2 w 9"/>
                    <a:gd name="T23" fmla="*/ 1 h 9"/>
                    <a:gd name="T24" fmla="*/ 2 w 9"/>
                    <a:gd name="T25" fmla="*/ 1 h 9"/>
                    <a:gd name="T26" fmla="*/ 2 w 9"/>
                    <a:gd name="T27" fmla="*/ 1 h 9"/>
                    <a:gd name="T28" fmla="*/ 2 w 9"/>
                    <a:gd name="T29" fmla="*/ 1 h 9"/>
                    <a:gd name="T30" fmla="*/ 2 w 9"/>
                    <a:gd name="T31" fmla="*/ 1 h 9"/>
                    <a:gd name="T32" fmla="*/ 2 w 9"/>
                    <a:gd name="T33" fmla="*/ 1 h 9"/>
                    <a:gd name="T34" fmla="*/ 2 w 9"/>
                    <a:gd name="T35" fmla="*/ 1 h 9"/>
                    <a:gd name="T36" fmla="*/ 2 w 9"/>
                    <a:gd name="T37" fmla="*/ 1 h 9"/>
                    <a:gd name="T38" fmla="*/ 2 w 9"/>
                    <a:gd name="T39" fmla="*/ 1 h 9"/>
                    <a:gd name="T40" fmla="*/ 2 w 9"/>
                    <a:gd name="T41" fmla="*/ 1 h 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"/>
                    <a:gd name="T64" fmla="*/ 0 h 9"/>
                    <a:gd name="T65" fmla="*/ 9 w 9"/>
                    <a:gd name="T66" fmla="*/ 9 h 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" h="9">
                      <a:moveTo>
                        <a:pt x="2" y="9"/>
                      </a:move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7" y="6"/>
                      </a:lnTo>
                      <a:lnTo>
                        <a:pt x="5" y="6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3" y="9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solidFill>
                  <a:srgbClr val="FFB0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66" name="Freeform 120"/>
                <p:cNvSpPr>
                  <a:spLocks noChangeAspect="1"/>
                </p:cNvSpPr>
                <p:nvPr/>
              </p:nvSpPr>
              <p:spPr bwMode="auto">
                <a:xfrm>
                  <a:off x="1270" y="3226"/>
                  <a:ext cx="16" cy="9"/>
                </a:xfrm>
                <a:custGeom>
                  <a:avLst/>
                  <a:gdLst>
                    <a:gd name="T0" fmla="*/ 2 w 21"/>
                    <a:gd name="T1" fmla="*/ 1 h 13"/>
                    <a:gd name="T2" fmla="*/ 2 w 21"/>
                    <a:gd name="T3" fmla="*/ 1 h 13"/>
                    <a:gd name="T4" fmla="*/ 2 w 21"/>
                    <a:gd name="T5" fmla="*/ 1 h 13"/>
                    <a:gd name="T6" fmla="*/ 2 w 21"/>
                    <a:gd name="T7" fmla="*/ 1 h 13"/>
                    <a:gd name="T8" fmla="*/ 2 w 21"/>
                    <a:gd name="T9" fmla="*/ 1 h 13"/>
                    <a:gd name="T10" fmla="*/ 2 w 21"/>
                    <a:gd name="T11" fmla="*/ 1 h 13"/>
                    <a:gd name="T12" fmla="*/ 2 w 21"/>
                    <a:gd name="T13" fmla="*/ 1 h 13"/>
                    <a:gd name="T14" fmla="*/ 2 w 21"/>
                    <a:gd name="T15" fmla="*/ 1 h 13"/>
                    <a:gd name="T16" fmla="*/ 2 w 21"/>
                    <a:gd name="T17" fmla="*/ 1 h 13"/>
                    <a:gd name="T18" fmla="*/ 2 w 21"/>
                    <a:gd name="T19" fmla="*/ 0 h 13"/>
                    <a:gd name="T20" fmla="*/ 2 w 21"/>
                    <a:gd name="T21" fmla="*/ 0 h 13"/>
                    <a:gd name="T22" fmla="*/ 2 w 21"/>
                    <a:gd name="T23" fmla="*/ 0 h 13"/>
                    <a:gd name="T24" fmla="*/ 2 w 21"/>
                    <a:gd name="T25" fmla="*/ 0 h 13"/>
                    <a:gd name="T26" fmla="*/ 2 w 21"/>
                    <a:gd name="T27" fmla="*/ 1 h 13"/>
                    <a:gd name="T28" fmla="*/ 2 w 21"/>
                    <a:gd name="T29" fmla="*/ 1 h 13"/>
                    <a:gd name="T30" fmla="*/ 2 w 21"/>
                    <a:gd name="T31" fmla="*/ 1 h 13"/>
                    <a:gd name="T32" fmla="*/ 2 w 21"/>
                    <a:gd name="T33" fmla="*/ 1 h 13"/>
                    <a:gd name="T34" fmla="*/ 2 w 21"/>
                    <a:gd name="T35" fmla="*/ 1 h 13"/>
                    <a:gd name="T36" fmla="*/ 2 w 21"/>
                    <a:gd name="T37" fmla="*/ 1 h 13"/>
                    <a:gd name="T38" fmla="*/ 2 w 21"/>
                    <a:gd name="T39" fmla="*/ 1 h 13"/>
                    <a:gd name="T40" fmla="*/ 2 w 21"/>
                    <a:gd name="T41" fmla="*/ 1 h 13"/>
                    <a:gd name="T42" fmla="*/ 2 w 21"/>
                    <a:gd name="T43" fmla="*/ 1 h 13"/>
                    <a:gd name="T44" fmla="*/ 2 w 21"/>
                    <a:gd name="T45" fmla="*/ 1 h 13"/>
                    <a:gd name="T46" fmla="*/ 2 w 21"/>
                    <a:gd name="T47" fmla="*/ 1 h 13"/>
                    <a:gd name="T48" fmla="*/ 2 w 21"/>
                    <a:gd name="T49" fmla="*/ 1 h 13"/>
                    <a:gd name="T50" fmla="*/ 2 w 21"/>
                    <a:gd name="T51" fmla="*/ 1 h 13"/>
                    <a:gd name="T52" fmla="*/ 2 w 21"/>
                    <a:gd name="T53" fmla="*/ 1 h 13"/>
                    <a:gd name="T54" fmla="*/ 2 w 21"/>
                    <a:gd name="T55" fmla="*/ 1 h 13"/>
                    <a:gd name="T56" fmla="*/ 2 w 21"/>
                    <a:gd name="T57" fmla="*/ 1 h 13"/>
                    <a:gd name="T58" fmla="*/ 0 w 21"/>
                    <a:gd name="T59" fmla="*/ 1 h 13"/>
                    <a:gd name="T60" fmla="*/ 2 w 21"/>
                    <a:gd name="T61" fmla="*/ 1 h 13"/>
                    <a:gd name="T62" fmla="*/ 2 w 21"/>
                    <a:gd name="T63" fmla="*/ 1 h 13"/>
                    <a:gd name="T64" fmla="*/ 2 w 21"/>
                    <a:gd name="T65" fmla="*/ 1 h 13"/>
                    <a:gd name="T66" fmla="*/ 2 w 21"/>
                    <a:gd name="T67" fmla="*/ 1 h 1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1"/>
                    <a:gd name="T103" fmla="*/ 0 h 13"/>
                    <a:gd name="T104" fmla="*/ 21 w 21"/>
                    <a:gd name="T105" fmla="*/ 13 h 1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1" h="13">
                      <a:moveTo>
                        <a:pt x="7" y="9"/>
                      </a:moveTo>
                      <a:lnTo>
                        <a:pt x="7" y="7"/>
                      </a:lnTo>
                      <a:lnTo>
                        <a:pt x="7" y="5"/>
                      </a:lnTo>
                      <a:lnTo>
                        <a:pt x="9" y="5"/>
                      </a:lnTo>
                      <a:lnTo>
                        <a:pt x="9" y="4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7" y="4"/>
                      </a:lnTo>
                      <a:lnTo>
                        <a:pt x="15" y="4"/>
                      </a:lnTo>
                      <a:lnTo>
                        <a:pt x="15" y="5"/>
                      </a:lnTo>
                      <a:lnTo>
                        <a:pt x="13" y="5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7" y="9"/>
                      </a:lnTo>
                      <a:lnTo>
                        <a:pt x="7" y="11"/>
                      </a:lnTo>
                      <a:lnTo>
                        <a:pt x="6" y="11"/>
                      </a:lnTo>
                      <a:lnTo>
                        <a:pt x="4" y="11"/>
                      </a:lnTo>
                      <a:lnTo>
                        <a:pt x="4" y="13"/>
                      </a:lnTo>
                      <a:lnTo>
                        <a:pt x="4" y="11"/>
                      </a:lnTo>
                      <a:lnTo>
                        <a:pt x="2" y="11"/>
                      </a:lnTo>
                      <a:lnTo>
                        <a:pt x="0" y="11"/>
                      </a:lnTo>
                      <a:lnTo>
                        <a:pt x="2" y="11"/>
                      </a:lnTo>
                      <a:lnTo>
                        <a:pt x="4" y="11"/>
                      </a:lnTo>
                      <a:lnTo>
                        <a:pt x="6" y="11"/>
                      </a:lnTo>
                      <a:lnTo>
                        <a:pt x="7" y="9"/>
                      </a:lnTo>
                      <a:close/>
                    </a:path>
                  </a:pathLst>
                </a:custGeom>
                <a:solidFill>
                  <a:srgbClr val="730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67" name="Freeform 121"/>
                <p:cNvSpPr>
                  <a:spLocks noChangeAspect="1"/>
                </p:cNvSpPr>
                <p:nvPr/>
              </p:nvSpPr>
              <p:spPr bwMode="auto">
                <a:xfrm>
                  <a:off x="1275" y="3249"/>
                  <a:ext cx="16" cy="13"/>
                </a:xfrm>
                <a:custGeom>
                  <a:avLst/>
                  <a:gdLst>
                    <a:gd name="T0" fmla="*/ 0 w 22"/>
                    <a:gd name="T1" fmla="*/ 1 h 18"/>
                    <a:gd name="T2" fmla="*/ 1 w 22"/>
                    <a:gd name="T3" fmla="*/ 1 h 18"/>
                    <a:gd name="T4" fmla="*/ 1 w 22"/>
                    <a:gd name="T5" fmla="*/ 1 h 18"/>
                    <a:gd name="T6" fmla="*/ 1 w 22"/>
                    <a:gd name="T7" fmla="*/ 1 h 18"/>
                    <a:gd name="T8" fmla="*/ 1 w 22"/>
                    <a:gd name="T9" fmla="*/ 1 h 18"/>
                    <a:gd name="T10" fmla="*/ 1 w 22"/>
                    <a:gd name="T11" fmla="*/ 1 h 18"/>
                    <a:gd name="T12" fmla="*/ 1 w 22"/>
                    <a:gd name="T13" fmla="*/ 1 h 18"/>
                    <a:gd name="T14" fmla="*/ 1 w 22"/>
                    <a:gd name="T15" fmla="*/ 1 h 18"/>
                    <a:gd name="T16" fmla="*/ 1 w 22"/>
                    <a:gd name="T17" fmla="*/ 1 h 18"/>
                    <a:gd name="T18" fmla="*/ 1 w 22"/>
                    <a:gd name="T19" fmla="*/ 1 h 18"/>
                    <a:gd name="T20" fmla="*/ 1 w 22"/>
                    <a:gd name="T21" fmla="*/ 1 h 18"/>
                    <a:gd name="T22" fmla="*/ 1 w 22"/>
                    <a:gd name="T23" fmla="*/ 1 h 18"/>
                    <a:gd name="T24" fmla="*/ 1 w 22"/>
                    <a:gd name="T25" fmla="*/ 1 h 18"/>
                    <a:gd name="T26" fmla="*/ 1 w 22"/>
                    <a:gd name="T27" fmla="*/ 1 h 18"/>
                    <a:gd name="T28" fmla="*/ 1 w 22"/>
                    <a:gd name="T29" fmla="*/ 1 h 18"/>
                    <a:gd name="T30" fmla="*/ 1 w 22"/>
                    <a:gd name="T31" fmla="*/ 1 h 18"/>
                    <a:gd name="T32" fmla="*/ 1 w 22"/>
                    <a:gd name="T33" fmla="*/ 1 h 18"/>
                    <a:gd name="T34" fmla="*/ 1 w 22"/>
                    <a:gd name="T35" fmla="*/ 1 h 18"/>
                    <a:gd name="T36" fmla="*/ 1 w 22"/>
                    <a:gd name="T37" fmla="*/ 1 h 18"/>
                    <a:gd name="T38" fmla="*/ 1 w 22"/>
                    <a:gd name="T39" fmla="*/ 0 h 18"/>
                    <a:gd name="T40" fmla="*/ 1 w 22"/>
                    <a:gd name="T41" fmla="*/ 0 h 18"/>
                    <a:gd name="T42" fmla="*/ 1 w 22"/>
                    <a:gd name="T43" fmla="*/ 1 h 18"/>
                    <a:gd name="T44" fmla="*/ 1 w 22"/>
                    <a:gd name="T45" fmla="*/ 1 h 18"/>
                    <a:gd name="T46" fmla="*/ 1 w 22"/>
                    <a:gd name="T47" fmla="*/ 1 h 18"/>
                    <a:gd name="T48" fmla="*/ 1 w 22"/>
                    <a:gd name="T49" fmla="*/ 1 h 18"/>
                    <a:gd name="T50" fmla="*/ 1 w 22"/>
                    <a:gd name="T51" fmla="*/ 1 h 18"/>
                    <a:gd name="T52" fmla="*/ 1 w 22"/>
                    <a:gd name="T53" fmla="*/ 1 h 18"/>
                    <a:gd name="T54" fmla="*/ 1 w 22"/>
                    <a:gd name="T55" fmla="*/ 1 h 18"/>
                    <a:gd name="T56" fmla="*/ 1 w 22"/>
                    <a:gd name="T57" fmla="*/ 1 h 18"/>
                    <a:gd name="T58" fmla="*/ 1 w 22"/>
                    <a:gd name="T59" fmla="*/ 1 h 18"/>
                    <a:gd name="T60" fmla="*/ 1 w 22"/>
                    <a:gd name="T61" fmla="*/ 1 h 18"/>
                    <a:gd name="T62" fmla="*/ 0 w 22"/>
                    <a:gd name="T63" fmla="*/ 1 h 18"/>
                    <a:gd name="T64" fmla="*/ 0 w 22"/>
                    <a:gd name="T65" fmla="*/ 1 h 1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2"/>
                    <a:gd name="T100" fmla="*/ 0 h 18"/>
                    <a:gd name="T101" fmla="*/ 22 w 22"/>
                    <a:gd name="T102" fmla="*/ 18 h 1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2" h="18">
                      <a:moveTo>
                        <a:pt x="0" y="18"/>
                      </a:moveTo>
                      <a:lnTo>
                        <a:pt x="2" y="18"/>
                      </a:lnTo>
                      <a:lnTo>
                        <a:pt x="4" y="18"/>
                      </a:lnTo>
                      <a:lnTo>
                        <a:pt x="6" y="18"/>
                      </a:lnTo>
                      <a:lnTo>
                        <a:pt x="8" y="18"/>
                      </a:lnTo>
                      <a:lnTo>
                        <a:pt x="8" y="16"/>
                      </a:lnTo>
                      <a:lnTo>
                        <a:pt x="10" y="16"/>
                      </a:lnTo>
                      <a:lnTo>
                        <a:pt x="12" y="16"/>
                      </a:lnTo>
                      <a:lnTo>
                        <a:pt x="14" y="14"/>
                      </a:lnTo>
                      <a:lnTo>
                        <a:pt x="16" y="14"/>
                      </a:lnTo>
                      <a:lnTo>
                        <a:pt x="16" y="12"/>
                      </a:lnTo>
                      <a:lnTo>
                        <a:pt x="18" y="12"/>
                      </a:lnTo>
                      <a:lnTo>
                        <a:pt x="18" y="10"/>
                      </a:lnTo>
                      <a:lnTo>
                        <a:pt x="20" y="10"/>
                      </a:lnTo>
                      <a:lnTo>
                        <a:pt x="20" y="8"/>
                      </a:lnTo>
                      <a:lnTo>
                        <a:pt x="20" y="6"/>
                      </a:lnTo>
                      <a:lnTo>
                        <a:pt x="22" y="6"/>
                      </a:lnTo>
                      <a:lnTo>
                        <a:pt x="22" y="4"/>
                      </a:lnTo>
                      <a:lnTo>
                        <a:pt x="20" y="2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12" y="6"/>
                      </a:lnTo>
                      <a:lnTo>
                        <a:pt x="10" y="8"/>
                      </a:lnTo>
                      <a:lnTo>
                        <a:pt x="8" y="10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4" y="14"/>
                      </a:lnTo>
                      <a:lnTo>
                        <a:pt x="2" y="16"/>
                      </a:lnTo>
                      <a:lnTo>
                        <a:pt x="0" y="16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CC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68" name="Freeform 122"/>
                <p:cNvSpPr>
                  <a:spLocks noChangeAspect="1"/>
                </p:cNvSpPr>
                <p:nvPr/>
              </p:nvSpPr>
              <p:spPr bwMode="auto">
                <a:xfrm>
                  <a:off x="1275" y="3249"/>
                  <a:ext cx="15" cy="12"/>
                </a:xfrm>
                <a:custGeom>
                  <a:avLst/>
                  <a:gdLst>
                    <a:gd name="T0" fmla="*/ 2 w 20"/>
                    <a:gd name="T1" fmla="*/ 2 h 16"/>
                    <a:gd name="T2" fmla="*/ 2 w 20"/>
                    <a:gd name="T3" fmla="*/ 2 h 16"/>
                    <a:gd name="T4" fmla="*/ 2 w 20"/>
                    <a:gd name="T5" fmla="*/ 2 h 16"/>
                    <a:gd name="T6" fmla="*/ 2 w 20"/>
                    <a:gd name="T7" fmla="*/ 2 h 16"/>
                    <a:gd name="T8" fmla="*/ 0 w 20"/>
                    <a:gd name="T9" fmla="*/ 2 h 16"/>
                    <a:gd name="T10" fmla="*/ 2 w 20"/>
                    <a:gd name="T11" fmla="*/ 2 h 16"/>
                    <a:gd name="T12" fmla="*/ 2 w 20"/>
                    <a:gd name="T13" fmla="*/ 2 h 16"/>
                    <a:gd name="T14" fmla="*/ 2 w 20"/>
                    <a:gd name="T15" fmla="*/ 2 h 16"/>
                    <a:gd name="T16" fmla="*/ 2 w 20"/>
                    <a:gd name="T17" fmla="*/ 2 h 16"/>
                    <a:gd name="T18" fmla="*/ 2 w 20"/>
                    <a:gd name="T19" fmla="*/ 2 h 16"/>
                    <a:gd name="T20" fmla="*/ 2 w 20"/>
                    <a:gd name="T21" fmla="*/ 2 h 16"/>
                    <a:gd name="T22" fmla="*/ 2 w 20"/>
                    <a:gd name="T23" fmla="*/ 2 h 16"/>
                    <a:gd name="T24" fmla="*/ 2 w 20"/>
                    <a:gd name="T25" fmla="*/ 2 h 16"/>
                    <a:gd name="T26" fmla="*/ 2 w 20"/>
                    <a:gd name="T27" fmla="*/ 2 h 16"/>
                    <a:gd name="T28" fmla="*/ 2 w 20"/>
                    <a:gd name="T29" fmla="*/ 2 h 16"/>
                    <a:gd name="T30" fmla="*/ 2 w 20"/>
                    <a:gd name="T31" fmla="*/ 2 h 16"/>
                    <a:gd name="T32" fmla="*/ 2 w 20"/>
                    <a:gd name="T33" fmla="*/ 2 h 16"/>
                    <a:gd name="T34" fmla="*/ 2 w 20"/>
                    <a:gd name="T35" fmla="*/ 2 h 16"/>
                    <a:gd name="T36" fmla="*/ 2 w 20"/>
                    <a:gd name="T37" fmla="*/ 2 h 16"/>
                    <a:gd name="T38" fmla="*/ 2 w 20"/>
                    <a:gd name="T39" fmla="*/ 2 h 16"/>
                    <a:gd name="T40" fmla="*/ 2 w 20"/>
                    <a:gd name="T41" fmla="*/ 2 h 16"/>
                    <a:gd name="T42" fmla="*/ 2 w 20"/>
                    <a:gd name="T43" fmla="*/ 0 h 16"/>
                    <a:gd name="T44" fmla="*/ 2 w 20"/>
                    <a:gd name="T45" fmla="*/ 2 h 16"/>
                    <a:gd name="T46" fmla="*/ 2 w 20"/>
                    <a:gd name="T47" fmla="*/ 2 h 16"/>
                    <a:gd name="T48" fmla="*/ 2 w 20"/>
                    <a:gd name="T49" fmla="*/ 2 h 16"/>
                    <a:gd name="T50" fmla="*/ 2 w 20"/>
                    <a:gd name="T51" fmla="*/ 2 h 16"/>
                    <a:gd name="T52" fmla="*/ 2 w 20"/>
                    <a:gd name="T53" fmla="*/ 2 h 16"/>
                    <a:gd name="T54" fmla="*/ 2 w 20"/>
                    <a:gd name="T55" fmla="*/ 2 h 16"/>
                    <a:gd name="T56" fmla="*/ 2 w 20"/>
                    <a:gd name="T57" fmla="*/ 2 h 16"/>
                    <a:gd name="T58" fmla="*/ 2 w 20"/>
                    <a:gd name="T59" fmla="*/ 2 h 16"/>
                    <a:gd name="T60" fmla="*/ 2 w 20"/>
                    <a:gd name="T61" fmla="*/ 2 h 16"/>
                    <a:gd name="T62" fmla="*/ 2 w 20"/>
                    <a:gd name="T63" fmla="*/ 2 h 16"/>
                    <a:gd name="T64" fmla="*/ 2 w 20"/>
                    <a:gd name="T65" fmla="*/ 2 h 16"/>
                    <a:gd name="T66" fmla="*/ 2 w 20"/>
                    <a:gd name="T67" fmla="*/ 2 h 16"/>
                    <a:gd name="T68" fmla="*/ 2 w 20"/>
                    <a:gd name="T69" fmla="*/ 2 h 16"/>
                    <a:gd name="T70" fmla="*/ 2 w 20"/>
                    <a:gd name="T71" fmla="*/ 2 h 1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20"/>
                    <a:gd name="T109" fmla="*/ 0 h 16"/>
                    <a:gd name="T110" fmla="*/ 20 w 20"/>
                    <a:gd name="T111" fmla="*/ 16 h 1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20" h="16">
                      <a:moveTo>
                        <a:pt x="8" y="16"/>
                      </a:moveTo>
                      <a:lnTo>
                        <a:pt x="6" y="16"/>
                      </a:lnTo>
                      <a:lnTo>
                        <a:pt x="4" y="16"/>
                      </a:lnTo>
                      <a:lnTo>
                        <a:pt x="2" y="16"/>
                      </a:lnTo>
                      <a:lnTo>
                        <a:pt x="0" y="16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8" y="12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6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20" y="2"/>
                      </a:lnTo>
                      <a:lnTo>
                        <a:pt x="20" y="4"/>
                      </a:lnTo>
                      <a:lnTo>
                        <a:pt x="20" y="6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8" y="10"/>
                      </a:lnTo>
                      <a:lnTo>
                        <a:pt x="16" y="10"/>
                      </a:lnTo>
                      <a:lnTo>
                        <a:pt x="16" y="12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2" y="14"/>
                      </a:lnTo>
                      <a:lnTo>
                        <a:pt x="10" y="16"/>
                      </a:lnTo>
                      <a:lnTo>
                        <a:pt x="8" y="16"/>
                      </a:lnTo>
                      <a:close/>
                    </a:path>
                  </a:pathLst>
                </a:custGeom>
                <a:solidFill>
                  <a:srgbClr val="D980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69" name="Freeform 123"/>
                <p:cNvSpPr>
                  <a:spLocks noChangeAspect="1"/>
                </p:cNvSpPr>
                <p:nvPr/>
              </p:nvSpPr>
              <p:spPr bwMode="auto">
                <a:xfrm>
                  <a:off x="1277" y="3251"/>
                  <a:ext cx="13" cy="10"/>
                </a:xfrm>
                <a:custGeom>
                  <a:avLst/>
                  <a:gdLst>
                    <a:gd name="T0" fmla="*/ 1 w 18"/>
                    <a:gd name="T1" fmla="*/ 1 h 14"/>
                    <a:gd name="T2" fmla="*/ 1 w 18"/>
                    <a:gd name="T3" fmla="*/ 1 h 14"/>
                    <a:gd name="T4" fmla="*/ 1 w 18"/>
                    <a:gd name="T5" fmla="*/ 1 h 14"/>
                    <a:gd name="T6" fmla="*/ 0 w 18"/>
                    <a:gd name="T7" fmla="*/ 1 h 14"/>
                    <a:gd name="T8" fmla="*/ 0 w 18"/>
                    <a:gd name="T9" fmla="*/ 1 h 14"/>
                    <a:gd name="T10" fmla="*/ 1 w 18"/>
                    <a:gd name="T11" fmla="*/ 1 h 14"/>
                    <a:gd name="T12" fmla="*/ 1 w 18"/>
                    <a:gd name="T13" fmla="*/ 1 h 14"/>
                    <a:gd name="T14" fmla="*/ 1 w 18"/>
                    <a:gd name="T15" fmla="*/ 1 h 14"/>
                    <a:gd name="T16" fmla="*/ 1 w 18"/>
                    <a:gd name="T17" fmla="*/ 1 h 14"/>
                    <a:gd name="T18" fmla="*/ 1 w 18"/>
                    <a:gd name="T19" fmla="*/ 1 h 14"/>
                    <a:gd name="T20" fmla="*/ 1 w 18"/>
                    <a:gd name="T21" fmla="*/ 1 h 14"/>
                    <a:gd name="T22" fmla="*/ 1 w 18"/>
                    <a:gd name="T23" fmla="*/ 1 h 14"/>
                    <a:gd name="T24" fmla="*/ 1 w 18"/>
                    <a:gd name="T25" fmla="*/ 1 h 14"/>
                    <a:gd name="T26" fmla="*/ 1 w 18"/>
                    <a:gd name="T27" fmla="*/ 1 h 14"/>
                    <a:gd name="T28" fmla="*/ 1 w 18"/>
                    <a:gd name="T29" fmla="*/ 0 h 14"/>
                    <a:gd name="T30" fmla="*/ 1 w 18"/>
                    <a:gd name="T31" fmla="*/ 0 h 14"/>
                    <a:gd name="T32" fmla="*/ 1 w 18"/>
                    <a:gd name="T33" fmla="*/ 0 h 14"/>
                    <a:gd name="T34" fmla="*/ 1 w 18"/>
                    <a:gd name="T35" fmla="*/ 1 h 14"/>
                    <a:gd name="T36" fmla="*/ 1 w 18"/>
                    <a:gd name="T37" fmla="*/ 1 h 14"/>
                    <a:gd name="T38" fmla="*/ 1 w 18"/>
                    <a:gd name="T39" fmla="*/ 1 h 14"/>
                    <a:gd name="T40" fmla="*/ 1 w 18"/>
                    <a:gd name="T41" fmla="*/ 1 h 14"/>
                    <a:gd name="T42" fmla="*/ 1 w 18"/>
                    <a:gd name="T43" fmla="*/ 1 h 14"/>
                    <a:gd name="T44" fmla="*/ 1 w 18"/>
                    <a:gd name="T45" fmla="*/ 1 h 14"/>
                    <a:gd name="T46" fmla="*/ 1 w 18"/>
                    <a:gd name="T47" fmla="*/ 1 h 14"/>
                    <a:gd name="T48" fmla="*/ 1 w 18"/>
                    <a:gd name="T49" fmla="*/ 1 h 14"/>
                    <a:gd name="T50" fmla="*/ 1 w 18"/>
                    <a:gd name="T51" fmla="*/ 1 h 14"/>
                    <a:gd name="T52" fmla="*/ 1 w 18"/>
                    <a:gd name="T53" fmla="*/ 1 h 14"/>
                    <a:gd name="T54" fmla="*/ 1 w 18"/>
                    <a:gd name="T55" fmla="*/ 1 h 1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8"/>
                    <a:gd name="T85" fmla="*/ 0 h 14"/>
                    <a:gd name="T86" fmla="*/ 18 w 18"/>
                    <a:gd name="T87" fmla="*/ 14 h 14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8" h="14">
                      <a:moveTo>
                        <a:pt x="6" y="14"/>
                      </a:move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4" y="10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4" y="8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10" y="12"/>
                      </a:lnTo>
                      <a:lnTo>
                        <a:pt x="8" y="12"/>
                      </a:lnTo>
                      <a:lnTo>
                        <a:pt x="6" y="14"/>
                      </a:lnTo>
                      <a:close/>
                    </a:path>
                  </a:pathLst>
                </a:custGeom>
                <a:solidFill>
                  <a:srgbClr val="E58C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70" name="Freeform 124"/>
                <p:cNvSpPr>
                  <a:spLocks noChangeAspect="1"/>
                </p:cNvSpPr>
                <p:nvPr/>
              </p:nvSpPr>
              <p:spPr bwMode="auto">
                <a:xfrm>
                  <a:off x="1278" y="3251"/>
                  <a:ext cx="10" cy="8"/>
                </a:xfrm>
                <a:custGeom>
                  <a:avLst/>
                  <a:gdLst>
                    <a:gd name="T0" fmla="*/ 1 w 14"/>
                    <a:gd name="T1" fmla="*/ 1 h 12"/>
                    <a:gd name="T2" fmla="*/ 1 w 14"/>
                    <a:gd name="T3" fmla="*/ 1 h 12"/>
                    <a:gd name="T4" fmla="*/ 0 w 14"/>
                    <a:gd name="T5" fmla="*/ 1 h 12"/>
                    <a:gd name="T6" fmla="*/ 1 w 14"/>
                    <a:gd name="T7" fmla="*/ 1 h 12"/>
                    <a:gd name="T8" fmla="*/ 1 w 14"/>
                    <a:gd name="T9" fmla="*/ 1 h 12"/>
                    <a:gd name="T10" fmla="*/ 1 w 14"/>
                    <a:gd name="T11" fmla="*/ 1 h 12"/>
                    <a:gd name="T12" fmla="*/ 1 w 14"/>
                    <a:gd name="T13" fmla="*/ 1 h 12"/>
                    <a:gd name="T14" fmla="*/ 1 w 14"/>
                    <a:gd name="T15" fmla="*/ 1 h 12"/>
                    <a:gd name="T16" fmla="*/ 1 w 14"/>
                    <a:gd name="T17" fmla="*/ 1 h 12"/>
                    <a:gd name="T18" fmla="*/ 1 w 14"/>
                    <a:gd name="T19" fmla="*/ 1 h 12"/>
                    <a:gd name="T20" fmla="*/ 1 w 14"/>
                    <a:gd name="T21" fmla="*/ 1 h 12"/>
                    <a:gd name="T22" fmla="*/ 1 w 14"/>
                    <a:gd name="T23" fmla="*/ 1 h 12"/>
                    <a:gd name="T24" fmla="*/ 1 w 14"/>
                    <a:gd name="T25" fmla="*/ 0 h 12"/>
                    <a:gd name="T26" fmla="*/ 1 w 14"/>
                    <a:gd name="T27" fmla="*/ 0 h 12"/>
                    <a:gd name="T28" fmla="*/ 1 w 14"/>
                    <a:gd name="T29" fmla="*/ 1 h 12"/>
                    <a:gd name="T30" fmla="*/ 1 w 14"/>
                    <a:gd name="T31" fmla="*/ 1 h 12"/>
                    <a:gd name="T32" fmla="*/ 1 w 14"/>
                    <a:gd name="T33" fmla="*/ 1 h 12"/>
                    <a:gd name="T34" fmla="*/ 1 w 14"/>
                    <a:gd name="T35" fmla="*/ 1 h 12"/>
                    <a:gd name="T36" fmla="*/ 1 w 14"/>
                    <a:gd name="T37" fmla="*/ 1 h 12"/>
                    <a:gd name="T38" fmla="*/ 1 w 14"/>
                    <a:gd name="T39" fmla="*/ 1 h 12"/>
                    <a:gd name="T40" fmla="*/ 1 w 14"/>
                    <a:gd name="T41" fmla="*/ 1 h 12"/>
                    <a:gd name="T42" fmla="*/ 1 w 14"/>
                    <a:gd name="T43" fmla="*/ 1 h 12"/>
                    <a:gd name="T44" fmla="*/ 1 w 14"/>
                    <a:gd name="T45" fmla="*/ 1 h 1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4"/>
                    <a:gd name="T70" fmla="*/ 0 h 12"/>
                    <a:gd name="T71" fmla="*/ 14 w 14"/>
                    <a:gd name="T72" fmla="*/ 12 h 1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4" h="12">
                      <a:moveTo>
                        <a:pt x="4" y="12"/>
                      </a:move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2" y="10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4" y="4"/>
                      </a:lnTo>
                      <a:lnTo>
                        <a:pt x="12" y="6"/>
                      </a:lnTo>
                      <a:lnTo>
                        <a:pt x="12" y="8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8" y="10"/>
                      </a:lnTo>
                      <a:lnTo>
                        <a:pt x="6" y="12"/>
                      </a:lnTo>
                      <a:lnTo>
                        <a:pt x="4" y="12"/>
                      </a:lnTo>
                      <a:close/>
                    </a:path>
                  </a:pathLst>
                </a:custGeom>
                <a:solidFill>
                  <a:srgbClr val="F299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71" name="Freeform 125"/>
                <p:cNvSpPr>
                  <a:spLocks noChangeAspect="1"/>
                </p:cNvSpPr>
                <p:nvPr/>
              </p:nvSpPr>
              <p:spPr bwMode="auto">
                <a:xfrm>
                  <a:off x="1278" y="3251"/>
                  <a:ext cx="10" cy="8"/>
                </a:xfrm>
                <a:custGeom>
                  <a:avLst/>
                  <a:gdLst>
                    <a:gd name="T0" fmla="*/ 0 w 14"/>
                    <a:gd name="T1" fmla="*/ 1 h 12"/>
                    <a:gd name="T2" fmla="*/ 1 w 14"/>
                    <a:gd name="T3" fmla="*/ 1 h 12"/>
                    <a:gd name="T4" fmla="*/ 1 w 14"/>
                    <a:gd name="T5" fmla="*/ 1 h 12"/>
                    <a:gd name="T6" fmla="*/ 1 w 14"/>
                    <a:gd name="T7" fmla="*/ 1 h 12"/>
                    <a:gd name="T8" fmla="*/ 1 w 14"/>
                    <a:gd name="T9" fmla="*/ 1 h 12"/>
                    <a:gd name="T10" fmla="*/ 1 w 14"/>
                    <a:gd name="T11" fmla="*/ 1 h 12"/>
                    <a:gd name="T12" fmla="*/ 1 w 14"/>
                    <a:gd name="T13" fmla="*/ 1 h 12"/>
                    <a:gd name="T14" fmla="*/ 1 w 14"/>
                    <a:gd name="T15" fmla="*/ 1 h 12"/>
                    <a:gd name="T16" fmla="*/ 1 w 14"/>
                    <a:gd name="T17" fmla="*/ 1 h 12"/>
                    <a:gd name="T18" fmla="*/ 1 w 14"/>
                    <a:gd name="T19" fmla="*/ 1 h 12"/>
                    <a:gd name="T20" fmla="*/ 1 w 14"/>
                    <a:gd name="T21" fmla="*/ 1 h 12"/>
                    <a:gd name="T22" fmla="*/ 1 w 14"/>
                    <a:gd name="T23" fmla="*/ 1 h 12"/>
                    <a:gd name="T24" fmla="*/ 1 w 14"/>
                    <a:gd name="T25" fmla="*/ 1 h 12"/>
                    <a:gd name="T26" fmla="*/ 1 w 14"/>
                    <a:gd name="T27" fmla="*/ 0 h 12"/>
                    <a:gd name="T28" fmla="*/ 1 w 14"/>
                    <a:gd name="T29" fmla="*/ 0 h 12"/>
                    <a:gd name="T30" fmla="*/ 1 w 14"/>
                    <a:gd name="T31" fmla="*/ 1 h 12"/>
                    <a:gd name="T32" fmla="*/ 1 w 14"/>
                    <a:gd name="T33" fmla="*/ 1 h 12"/>
                    <a:gd name="T34" fmla="*/ 1 w 14"/>
                    <a:gd name="T35" fmla="*/ 1 h 12"/>
                    <a:gd name="T36" fmla="*/ 1 w 14"/>
                    <a:gd name="T37" fmla="*/ 1 h 12"/>
                    <a:gd name="T38" fmla="*/ 1 w 14"/>
                    <a:gd name="T39" fmla="*/ 1 h 12"/>
                    <a:gd name="T40" fmla="*/ 1 w 14"/>
                    <a:gd name="T41" fmla="*/ 1 h 12"/>
                    <a:gd name="T42" fmla="*/ 1 w 14"/>
                    <a:gd name="T43" fmla="*/ 1 h 12"/>
                    <a:gd name="T44" fmla="*/ 1 w 14"/>
                    <a:gd name="T45" fmla="*/ 1 h 12"/>
                    <a:gd name="T46" fmla="*/ 1 w 14"/>
                    <a:gd name="T47" fmla="*/ 1 h 12"/>
                    <a:gd name="T48" fmla="*/ 1 w 14"/>
                    <a:gd name="T49" fmla="*/ 1 h 12"/>
                    <a:gd name="T50" fmla="*/ 0 w 14"/>
                    <a:gd name="T51" fmla="*/ 1 h 1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4"/>
                    <a:gd name="T79" fmla="*/ 0 h 12"/>
                    <a:gd name="T80" fmla="*/ 14 w 14"/>
                    <a:gd name="T81" fmla="*/ 12 h 12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4" h="12">
                      <a:moveTo>
                        <a:pt x="0" y="12"/>
                      </a:move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6" y="10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A6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72" name="Freeform 126"/>
                <p:cNvSpPr>
                  <a:spLocks noChangeAspect="1"/>
                </p:cNvSpPr>
                <p:nvPr/>
              </p:nvSpPr>
              <p:spPr bwMode="auto">
                <a:xfrm>
                  <a:off x="1272" y="3248"/>
                  <a:ext cx="16" cy="16"/>
                </a:xfrm>
                <a:custGeom>
                  <a:avLst/>
                  <a:gdLst>
                    <a:gd name="T0" fmla="*/ 2 w 21"/>
                    <a:gd name="T1" fmla="*/ 0 h 23"/>
                    <a:gd name="T2" fmla="*/ 2 w 21"/>
                    <a:gd name="T3" fmla="*/ 1 h 23"/>
                    <a:gd name="T4" fmla="*/ 2 w 21"/>
                    <a:gd name="T5" fmla="*/ 1 h 23"/>
                    <a:gd name="T6" fmla="*/ 2 w 21"/>
                    <a:gd name="T7" fmla="*/ 1 h 23"/>
                    <a:gd name="T8" fmla="*/ 2 w 21"/>
                    <a:gd name="T9" fmla="*/ 1 h 23"/>
                    <a:gd name="T10" fmla="*/ 2 w 21"/>
                    <a:gd name="T11" fmla="*/ 1 h 23"/>
                    <a:gd name="T12" fmla="*/ 2 w 21"/>
                    <a:gd name="T13" fmla="*/ 1 h 23"/>
                    <a:gd name="T14" fmla="*/ 2 w 21"/>
                    <a:gd name="T15" fmla="*/ 1 h 23"/>
                    <a:gd name="T16" fmla="*/ 2 w 21"/>
                    <a:gd name="T17" fmla="*/ 1 h 23"/>
                    <a:gd name="T18" fmla="*/ 2 w 21"/>
                    <a:gd name="T19" fmla="*/ 1 h 23"/>
                    <a:gd name="T20" fmla="*/ 2 w 21"/>
                    <a:gd name="T21" fmla="*/ 1 h 23"/>
                    <a:gd name="T22" fmla="*/ 2 w 21"/>
                    <a:gd name="T23" fmla="*/ 1 h 23"/>
                    <a:gd name="T24" fmla="*/ 2 w 21"/>
                    <a:gd name="T25" fmla="*/ 1 h 23"/>
                    <a:gd name="T26" fmla="*/ 2 w 21"/>
                    <a:gd name="T27" fmla="*/ 1 h 23"/>
                    <a:gd name="T28" fmla="*/ 2 w 21"/>
                    <a:gd name="T29" fmla="*/ 1 h 23"/>
                    <a:gd name="T30" fmla="*/ 2 w 21"/>
                    <a:gd name="T31" fmla="*/ 1 h 23"/>
                    <a:gd name="T32" fmla="*/ 2 w 21"/>
                    <a:gd name="T33" fmla="*/ 1 h 23"/>
                    <a:gd name="T34" fmla="*/ 2 w 21"/>
                    <a:gd name="T35" fmla="*/ 1 h 23"/>
                    <a:gd name="T36" fmla="*/ 2 w 21"/>
                    <a:gd name="T37" fmla="*/ 1 h 23"/>
                    <a:gd name="T38" fmla="*/ 2 w 21"/>
                    <a:gd name="T39" fmla="*/ 1 h 23"/>
                    <a:gd name="T40" fmla="*/ 2 w 21"/>
                    <a:gd name="T41" fmla="*/ 1 h 23"/>
                    <a:gd name="T42" fmla="*/ 2 w 21"/>
                    <a:gd name="T43" fmla="*/ 1 h 23"/>
                    <a:gd name="T44" fmla="*/ 2 w 21"/>
                    <a:gd name="T45" fmla="*/ 1 h 23"/>
                    <a:gd name="T46" fmla="*/ 0 w 21"/>
                    <a:gd name="T47" fmla="*/ 1 h 23"/>
                    <a:gd name="T48" fmla="*/ 0 w 21"/>
                    <a:gd name="T49" fmla="*/ 1 h 23"/>
                    <a:gd name="T50" fmla="*/ 0 w 21"/>
                    <a:gd name="T51" fmla="*/ 1 h 23"/>
                    <a:gd name="T52" fmla="*/ 2 w 21"/>
                    <a:gd name="T53" fmla="*/ 1 h 23"/>
                    <a:gd name="T54" fmla="*/ 2 w 21"/>
                    <a:gd name="T55" fmla="*/ 1 h 23"/>
                    <a:gd name="T56" fmla="*/ 2 w 21"/>
                    <a:gd name="T57" fmla="*/ 1 h 23"/>
                    <a:gd name="T58" fmla="*/ 2 w 21"/>
                    <a:gd name="T59" fmla="*/ 1 h 23"/>
                    <a:gd name="T60" fmla="*/ 2 w 21"/>
                    <a:gd name="T61" fmla="*/ 1 h 23"/>
                    <a:gd name="T62" fmla="*/ 2 w 21"/>
                    <a:gd name="T63" fmla="*/ 1 h 23"/>
                    <a:gd name="T64" fmla="*/ 2 w 21"/>
                    <a:gd name="T65" fmla="*/ 1 h 23"/>
                    <a:gd name="T66" fmla="*/ 2 w 21"/>
                    <a:gd name="T67" fmla="*/ 1 h 23"/>
                    <a:gd name="T68" fmla="*/ 2 w 21"/>
                    <a:gd name="T69" fmla="*/ 1 h 23"/>
                    <a:gd name="T70" fmla="*/ 2 w 21"/>
                    <a:gd name="T71" fmla="*/ 1 h 23"/>
                    <a:gd name="T72" fmla="*/ 2 w 21"/>
                    <a:gd name="T73" fmla="*/ 1 h 23"/>
                    <a:gd name="T74" fmla="*/ 2 w 21"/>
                    <a:gd name="T75" fmla="*/ 1 h 23"/>
                    <a:gd name="T76" fmla="*/ 2 w 21"/>
                    <a:gd name="T77" fmla="*/ 1 h 23"/>
                    <a:gd name="T78" fmla="*/ 2 w 21"/>
                    <a:gd name="T79" fmla="*/ 1 h 23"/>
                    <a:gd name="T80" fmla="*/ 2 w 21"/>
                    <a:gd name="T81" fmla="*/ 1 h 23"/>
                    <a:gd name="T82" fmla="*/ 2 w 21"/>
                    <a:gd name="T83" fmla="*/ 1 h 23"/>
                    <a:gd name="T84" fmla="*/ 2 w 21"/>
                    <a:gd name="T85" fmla="*/ 1 h 23"/>
                    <a:gd name="T86" fmla="*/ 2 w 21"/>
                    <a:gd name="T87" fmla="*/ 1 h 23"/>
                    <a:gd name="T88" fmla="*/ 2 w 21"/>
                    <a:gd name="T89" fmla="*/ 1 h 23"/>
                    <a:gd name="T90" fmla="*/ 2 w 21"/>
                    <a:gd name="T91" fmla="*/ 0 h 2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1"/>
                    <a:gd name="T139" fmla="*/ 0 h 23"/>
                    <a:gd name="T140" fmla="*/ 21 w 21"/>
                    <a:gd name="T141" fmla="*/ 23 h 23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1" h="23">
                      <a:moveTo>
                        <a:pt x="21" y="0"/>
                      </a:moveTo>
                      <a:lnTo>
                        <a:pt x="21" y="2"/>
                      </a:lnTo>
                      <a:lnTo>
                        <a:pt x="21" y="4"/>
                      </a:lnTo>
                      <a:lnTo>
                        <a:pt x="21" y="2"/>
                      </a:lnTo>
                      <a:lnTo>
                        <a:pt x="21" y="4"/>
                      </a:lnTo>
                      <a:lnTo>
                        <a:pt x="19" y="4"/>
                      </a:lnTo>
                      <a:lnTo>
                        <a:pt x="19" y="6"/>
                      </a:lnTo>
                      <a:lnTo>
                        <a:pt x="17" y="6"/>
                      </a:lnTo>
                      <a:lnTo>
                        <a:pt x="17" y="8"/>
                      </a:lnTo>
                      <a:lnTo>
                        <a:pt x="15" y="8"/>
                      </a:lnTo>
                      <a:lnTo>
                        <a:pt x="15" y="10"/>
                      </a:lnTo>
                      <a:lnTo>
                        <a:pt x="13" y="10"/>
                      </a:lnTo>
                      <a:lnTo>
                        <a:pt x="13" y="12"/>
                      </a:lnTo>
                      <a:lnTo>
                        <a:pt x="11" y="12"/>
                      </a:lnTo>
                      <a:lnTo>
                        <a:pt x="11" y="14"/>
                      </a:lnTo>
                      <a:lnTo>
                        <a:pt x="9" y="14"/>
                      </a:lnTo>
                      <a:lnTo>
                        <a:pt x="9" y="16"/>
                      </a:lnTo>
                      <a:lnTo>
                        <a:pt x="7" y="16"/>
                      </a:lnTo>
                      <a:lnTo>
                        <a:pt x="7" y="18"/>
                      </a:lnTo>
                      <a:lnTo>
                        <a:pt x="5" y="18"/>
                      </a:lnTo>
                      <a:lnTo>
                        <a:pt x="5" y="20"/>
                      </a:lnTo>
                      <a:lnTo>
                        <a:pt x="3" y="20"/>
                      </a:lnTo>
                      <a:lnTo>
                        <a:pt x="2" y="21"/>
                      </a:lnTo>
                      <a:lnTo>
                        <a:pt x="0" y="21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2" y="21"/>
                      </a:lnTo>
                      <a:lnTo>
                        <a:pt x="2" y="20"/>
                      </a:lnTo>
                      <a:lnTo>
                        <a:pt x="3" y="20"/>
                      </a:lnTo>
                      <a:lnTo>
                        <a:pt x="3" y="18"/>
                      </a:lnTo>
                      <a:lnTo>
                        <a:pt x="5" y="18"/>
                      </a:lnTo>
                      <a:lnTo>
                        <a:pt x="5" y="16"/>
                      </a:lnTo>
                      <a:lnTo>
                        <a:pt x="7" y="16"/>
                      </a:lnTo>
                      <a:lnTo>
                        <a:pt x="7" y="14"/>
                      </a:lnTo>
                      <a:lnTo>
                        <a:pt x="9" y="14"/>
                      </a:lnTo>
                      <a:lnTo>
                        <a:pt x="9" y="12"/>
                      </a:lnTo>
                      <a:lnTo>
                        <a:pt x="11" y="12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5" y="6"/>
                      </a:lnTo>
                      <a:lnTo>
                        <a:pt x="17" y="4"/>
                      </a:lnTo>
                      <a:lnTo>
                        <a:pt x="19" y="4"/>
                      </a:lnTo>
                      <a:lnTo>
                        <a:pt x="21" y="2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59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73" name="Freeform 127"/>
                <p:cNvSpPr>
                  <a:spLocks noChangeAspect="1"/>
                </p:cNvSpPr>
                <p:nvPr/>
              </p:nvSpPr>
              <p:spPr bwMode="auto">
                <a:xfrm>
                  <a:off x="1200" y="3181"/>
                  <a:ext cx="53" cy="46"/>
                </a:xfrm>
                <a:custGeom>
                  <a:avLst/>
                  <a:gdLst>
                    <a:gd name="T0" fmla="*/ 1 w 71"/>
                    <a:gd name="T1" fmla="*/ 1 h 66"/>
                    <a:gd name="T2" fmla="*/ 1 w 71"/>
                    <a:gd name="T3" fmla="*/ 1 h 66"/>
                    <a:gd name="T4" fmla="*/ 1 w 71"/>
                    <a:gd name="T5" fmla="*/ 1 h 66"/>
                    <a:gd name="T6" fmla="*/ 1 w 71"/>
                    <a:gd name="T7" fmla="*/ 1 h 66"/>
                    <a:gd name="T8" fmla="*/ 1 w 71"/>
                    <a:gd name="T9" fmla="*/ 1 h 66"/>
                    <a:gd name="T10" fmla="*/ 1 w 71"/>
                    <a:gd name="T11" fmla="*/ 1 h 66"/>
                    <a:gd name="T12" fmla="*/ 1 w 71"/>
                    <a:gd name="T13" fmla="*/ 1 h 66"/>
                    <a:gd name="T14" fmla="*/ 1 w 71"/>
                    <a:gd name="T15" fmla="*/ 1 h 66"/>
                    <a:gd name="T16" fmla="*/ 1 w 71"/>
                    <a:gd name="T17" fmla="*/ 1 h 66"/>
                    <a:gd name="T18" fmla="*/ 1 w 71"/>
                    <a:gd name="T19" fmla="*/ 1 h 66"/>
                    <a:gd name="T20" fmla="*/ 1 w 71"/>
                    <a:gd name="T21" fmla="*/ 1 h 66"/>
                    <a:gd name="T22" fmla="*/ 1 w 71"/>
                    <a:gd name="T23" fmla="*/ 1 h 66"/>
                    <a:gd name="T24" fmla="*/ 1 w 71"/>
                    <a:gd name="T25" fmla="*/ 1 h 66"/>
                    <a:gd name="T26" fmla="*/ 1 w 71"/>
                    <a:gd name="T27" fmla="*/ 1 h 66"/>
                    <a:gd name="T28" fmla="*/ 1 w 71"/>
                    <a:gd name="T29" fmla="*/ 1 h 66"/>
                    <a:gd name="T30" fmla="*/ 1 w 71"/>
                    <a:gd name="T31" fmla="*/ 1 h 66"/>
                    <a:gd name="T32" fmla="*/ 1 w 71"/>
                    <a:gd name="T33" fmla="*/ 1 h 66"/>
                    <a:gd name="T34" fmla="*/ 1 w 71"/>
                    <a:gd name="T35" fmla="*/ 1 h 66"/>
                    <a:gd name="T36" fmla="*/ 1 w 71"/>
                    <a:gd name="T37" fmla="*/ 1 h 66"/>
                    <a:gd name="T38" fmla="*/ 1 w 71"/>
                    <a:gd name="T39" fmla="*/ 1 h 66"/>
                    <a:gd name="T40" fmla="*/ 1 w 71"/>
                    <a:gd name="T41" fmla="*/ 1 h 66"/>
                    <a:gd name="T42" fmla="*/ 1 w 71"/>
                    <a:gd name="T43" fmla="*/ 1 h 66"/>
                    <a:gd name="T44" fmla="*/ 1 w 71"/>
                    <a:gd name="T45" fmla="*/ 0 h 66"/>
                    <a:gd name="T46" fmla="*/ 1 w 71"/>
                    <a:gd name="T47" fmla="*/ 1 h 66"/>
                    <a:gd name="T48" fmla="*/ 1 w 71"/>
                    <a:gd name="T49" fmla="*/ 1 h 66"/>
                    <a:gd name="T50" fmla="*/ 1 w 71"/>
                    <a:gd name="T51" fmla="*/ 1 h 66"/>
                    <a:gd name="T52" fmla="*/ 1 w 71"/>
                    <a:gd name="T53" fmla="*/ 1 h 66"/>
                    <a:gd name="T54" fmla="*/ 1 w 71"/>
                    <a:gd name="T55" fmla="*/ 1 h 66"/>
                    <a:gd name="T56" fmla="*/ 1 w 71"/>
                    <a:gd name="T57" fmla="*/ 1 h 66"/>
                    <a:gd name="T58" fmla="*/ 1 w 71"/>
                    <a:gd name="T59" fmla="*/ 1 h 66"/>
                    <a:gd name="T60" fmla="*/ 1 w 71"/>
                    <a:gd name="T61" fmla="*/ 1 h 66"/>
                    <a:gd name="T62" fmla="*/ 2 w 71"/>
                    <a:gd name="T63" fmla="*/ 1 h 66"/>
                    <a:gd name="T64" fmla="*/ 2 w 71"/>
                    <a:gd name="T65" fmla="*/ 1 h 66"/>
                    <a:gd name="T66" fmla="*/ 2 w 71"/>
                    <a:gd name="T67" fmla="*/ 1 h 66"/>
                    <a:gd name="T68" fmla="*/ 2 w 71"/>
                    <a:gd name="T69" fmla="*/ 1 h 66"/>
                    <a:gd name="T70" fmla="*/ 2 w 71"/>
                    <a:gd name="T71" fmla="*/ 1 h 66"/>
                    <a:gd name="T72" fmla="*/ 2 w 71"/>
                    <a:gd name="T73" fmla="*/ 1 h 66"/>
                    <a:gd name="T74" fmla="*/ 2 w 71"/>
                    <a:gd name="T75" fmla="*/ 1 h 66"/>
                    <a:gd name="T76" fmla="*/ 2 w 71"/>
                    <a:gd name="T77" fmla="*/ 1 h 66"/>
                    <a:gd name="T78" fmla="*/ 2 w 71"/>
                    <a:gd name="T79" fmla="*/ 1 h 66"/>
                    <a:gd name="T80" fmla="*/ 2 w 71"/>
                    <a:gd name="T81" fmla="*/ 1 h 66"/>
                    <a:gd name="T82" fmla="*/ 1 w 71"/>
                    <a:gd name="T83" fmla="*/ 1 h 66"/>
                    <a:gd name="T84" fmla="*/ 1 w 71"/>
                    <a:gd name="T85" fmla="*/ 1 h 66"/>
                    <a:gd name="T86" fmla="*/ 1 w 71"/>
                    <a:gd name="T87" fmla="*/ 1 h 66"/>
                    <a:gd name="T88" fmla="*/ 1 w 71"/>
                    <a:gd name="T89" fmla="*/ 1 h 66"/>
                    <a:gd name="T90" fmla="*/ 1 w 71"/>
                    <a:gd name="T91" fmla="*/ 1 h 66"/>
                    <a:gd name="T92" fmla="*/ 1 w 71"/>
                    <a:gd name="T93" fmla="*/ 1 h 66"/>
                    <a:gd name="T94" fmla="*/ 1 w 71"/>
                    <a:gd name="T95" fmla="*/ 1 h 66"/>
                    <a:gd name="T96" fmla="*/ 1 w 71"/>
                    <a:gd name="T97" fmla="*/ 1 h 66"/>
                    <a:gd name="T98" fmla="*/ 1 w 71"/>
                    <a:gd name="T99" fmla="*/ 1 h 66"/>
                    <a:gd name="T100" fmla="*/ 1 w 71"/>
                    <a:gd name="T101" fmla="*/ 1 h 66"/>
                    <a:gd name="T102" fmla="*/ 1 w 71"/>
                    <a:gd name="T103" fmla="*/ 1 h 66"/>
                    <a:gd name="T104" fmla="*/ 1 w 71"/>
                    <a:gd name="T105" fmla="*/ 1 h 66"/>
                    <a:gd name="T106" fmla="*/ 1 w 71"/>
                    <a:gd name="T107" fmla="*/ 1 h 66"/>
                    <a:gd name="T108" fmla="*/ 1 w 71"/>
                    <a:gd name="T109" fmla="*/ 1 h 66"/>
                    <a:gd name="T110" fmla="*/ 1 w 71"/>
                    <a:gd name="T111" fmla="*/ 1 h 66"/>
                    <a:gd name="T112" fmla="*/ 1 w 71"/>
                    <a:gd name="T113" fmla="*/ 1 h 66"/>
                    <a:gd name="T114" fmla="*/ 1 w 71"/>
                    <a:gd name="T115" fmla="*/ 1 h 66"/>
                    <a:gd name="T116" fmla="*/ 1 w 71"/>
                    <a:gd name="T117" fmla="*/ 1 h 66"/>
                    <a:gd name="T118" fmla="*/ 1 w 71"/>
                    <a:gd name="T119" fmla="*/ 1 h 66"/>
                    <a:gd name="T120" fmla="*/ 0 w 71"/>
                    <a:gd name="T121" fmla="*/ 1 h 66"/>
                    <a:gd name="T122" fmla="*/ 0 w 71"/>
                    <a:gd name="T123" fmla="*/ 1 h 66"/>
                    <a:gd name="T124" fmla="*/ 0 w 71"/>
                    <a:gd name="T125" fmla="*/ 1 h 6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71"/>
                    <a:gd name="T190" fmla="*/ 0 h 66"/>
                    <a:gd name="T191" fmla="*/ 71 w 71"/>
                    <a:gd name="T192" fmla="*/ 66 h 6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71" h="66">
                      <a:moveTo>
                        <a:pt x="0" y="50"/>
                      </a:move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3" y="44"/>
                      </a:lnTo>
                      <a:lnTo>
                        <a:pt x="3" y="43"/>
                      </a:lnTo>
                      <a:lnTo>
                        <a:pt x="5" y="41"/>
                      </a:lnTo>
                      <a:lnTo>
                        <a:pt x="5" y="39"/>
                      </a:lnTo>
                      <a:lnTo>
                        <a:pt x="7" y="37"/>
                      </a:lnTo>
                      <a:lnTo>
                        <a:pt x="7" y="35"/>
                      </a:lnTo>
                      <a:lnTo>
                        <a:pt x="9" y="35"/>
                      </a:lnTo>
                      <a:lnTo>
                        <a:pt x="9" y="33"/>
                      </a:lnTo>
                      <a:lnTo>
                        <a:pt x="11" y="31"/>
                      </a:lnTo>
                      <a:lnTo>
                        <a:pt x="11" y="29"/>
                      </a:lnTo>
                      <a:lnTo>
                        <a:pt x="13" y="27"/>
                      </a:lnTo>
                      <a:lnTo>
                        <a:pt x="15" y="25"/>
                      </a:lnTo>
                      <a:lnTo>
                        <a:pt x="17" y="23"/>
                      </a:lnTo>
                      <a:lnTo>
                        <a:pt x="17" y="21"/>
                      </a:lnTo>
                      <a:lnTo>
                        <a:pt x="19" y="21"/>
                      </a:lnTo>
                      <a:lnTo>
                        <a:pt x="19" y="20"/>
                      </a:lnTo>
                      <a:lnTo>
                        <a:pt x="21" y="18"/>
                      </a:lnTo>
                      <a:lnTo>
                        <a:pt x="23" y="18"/>
                      </a:lnTo>
                      <a:lnTo>
                        <a:pt x="23" y="16"/>
                      </a:lnTo>
                      <a:lnTo>
                        <a:pt x="25" y="16"/>
                      </a:lnTo>
                      <a:lnTo>
                        <a:pt x="27" y="14"/>
                      </a:lnTo>
                      <a:lnTo>
                        <a:pt x="28" y="14"/>
                      </a:lnTo>
                      <a:lnTo>
                        <a:pt x="28" y="12"/>
                      </a:lnTo>
                      <a:lnTo>
                        <a:pt x="30" y="12"/>
                      </a:lnTo>
                      <a:lnTo>
                        <a:pt x="32" y="12"/>
                      </a:lnTo>
                      <a:lnTo>
                        <a:pt x="32" y="10"/>
                      </a:lnTo>
                      <a:lnTo>
                        <a:pt x="34" y="10"/>
                      </a:lnTo>
                      <a:lnTo>
                        <a:pt x="36" y="10"/>
                      </a:lnTo>
                      <a:lnTo>
                        <a:pt x="38" y="10"/>
                      </a:lnTo>
                      <a:lnTo>
                        <a:pt x="40" y="10"/>
                      </a:lnTo>
                      <a:lnTo>
                        <a:pt x="42" y="10"/>
                      </a:lnTo>
                      <a:lnTo>
                        <a:pt x="44" y="10"/>
                      </a:lnTo>
                      <a:lnTo>
                        <a:pt x="46" y="10"/>
                      </a:lnTo>
                      <a:lnTo>
                        <a:pt x="48" y="10"/>
                      </a:lnTo>
                      <a:lnTo>
                        <a:pt x="50" y="10"/>
                      </a:lnTo>
                      <a:lnTo>
                        <a:pt x="50" y="8"/>
                      </a:lnTo>
                      <a:lnTo>
                        <a:pt x="51" y="8"/>
                      </a:lnTo>
                      <a:lnTo>
                        <a:pt x="53" y="6"/>
                      </a:lnTo>
                      <a:lnTo>
                        <a:pt x="53" y="4"/>
                      </a:lnTo>
                      <a:lnTo>
                        <a:pt x="55" y="4"/>
                      </a:lnTo>
                      <a:lnTo>
                        <a:pt x="55" y="2"/>
                      </a:lnTo>
                      <a:lnTo>
                        <a:pt x="57" y="2"/>
                      </a:lnTo>
                      <a:lnTo>
                        <a:pt x="57" y="0"/>
                      </a:lnTo>
                      <a:lnTo>
                        <a:pt x="57" y="2"/>
                      </a:lnTo>
                      <a:lnTo>
                        <a:pt x="57" y="4"/>
                      </a:lnTo>
                      <a:lnTo>
                        <a:pt x="57" y="6"/>
                      </a:lnTo>
                      <a:lnTo>
                        <a:pt x="57" y="8"/>
                      </a:lnTo>
                      <a:lnTo>
                        <a:pt x="59" y="10"/>
                      </a:lnTo>
                      <a:lnTo>
                        <a:pt x="59" y="12"/>
                      </a:lnTo>
                      <a:lnTo>
                        <a:pt x="59" y="14"/>
                      </a:lnTo>
                      <a:lnTo>
                        <a:pt x="61" y="16"/>
                      </a:lnTo>
                      <a:lnTo>
                        <a:pt x="61" y="18"/>
                      </a:lnTo>
                      <a:lnTo>
                        <a:pt x="63" y="18"/>
                      </a:lnTo>
                      <a:lnTo>
                        <a:pt x="63" y="20"/>
                      </a:lnTo>
                      <a:lnTo>
                        <a:pt x="61" y="20"/>
                      </a:lnTo>
                      <a:lnTo>
                        <a:pt x="63" y="20"/>
                      </a:lnTo>
                      <a:lnTo>
                        <a:pt x="63" y="21"/>
                      </a:lnTo>
                      <a:lnTo>
                        <a:pt x="63" y="23"/>
                      </a:lnTo>
                      <a:lnTo>
                        <a:pt x="63" y="25"/>
                      </a:lnTo>
                      <a:lnTo>
                        <a:pt x="65" y="25"/>
                      </a:lnTo>
                      <a:lnTo>
                        <a:pt x="65" y="27"/>
                      </a:lnTo>
                      <a:lnTo>
                        <a:pt x="65" y="29"/>
                      </a:lnTo>
                      <a:lnTo>
                        <a:pt x="67" y="29"/>
                      </a:lnTo>
                      <a:lnTo>
                        <a:pt x="67" y="31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69" y="37"/>
                      </a:lnTo>
                      <a:lnTo>
                        <a:pt x="71" y="39"/>
                      </a:lnTo>
                      <a:lnTo>
                        <a:pt x="71" y="41"/>
                      </a:lnTo>
                      <a:lnTo>
                        <a:pt x="71" y="43"/>
                      </a:lnTo>
                      <a:lnTo>
                        <a:pt x="71" y="44"/>
                      </a:lnTo>
                      <a:lnTo>
                        <a:pt x="71" y="46"/>
                      </a:lnTo>
                      <a:lnTo>
                        <a:pt x="71" y="48"/>
                      </a:lnTo>
                      <a:lnTo>
                        <a:pt x="69" y="48"/>
                      </a:lnTo>
                      <a:lnTo>
                        <a:pt x="69" y="50"/>
                      </a:lnTo>
                      <a:lnTo>
                        <a:pt x="67" y="50"/>
                      </a:lnTo>
                      <a:lnTo>
                        <a:pt x="67" y="52"/>
                      </a:lnTo>
                      <a:lnTo>
                        <a:pt x="65" y="54"/>
                      </a:lnTo>
                      <a:lnTo>
                        <a:pt x="63" y="54"/>
                      </a:lnTo>
                      <a:lnTo>
                        <a:pt x="63" y="56"/>
                      </a:lnTo>
                      <a:lnTo>
                        <a:pt x="61" y="56"/>
                      </a:lnTo>
                      <a:lnTo>
                        <a:pt x="59" y="56"/>
                      </a:lnTo>
                      <a:lnTo>
                        <a:pt x="59" y="58"/>
                      </a:lnTo>
                      <a:lnTo>
                        <a:pt x="57" y="58"/>
                      </a:lnTo>
                      <a:lnTo>
                        <a:pt x="55" y="58"/>
                      </a:lnTo>
                      <a:lnTo>
                        <a:pt x="53" y="58"/>
                      </a:lnTo>
                      <a:lnTo>
                        <a:pt x="51" y="60"/>
                      </a:lnTo>
                      <a:lnTo>
                        <a:pt x="50" y="60"/>
                      </a:lnTo>
                      <a:lnTo>
                        <a:pt x="48" y="60"/>
                      </a:lnTo>
                      <a:lnTo>
                        <a:pt x="46" y="60"/>
                      </a:lnTo>
                      <a:lnTo>
                        <a:pt x="44" y="62"/>
                      </a:lnTo>
                      <a:lnTo>
                        <a:pt x="42" y="62"/>
                      </a:lnTo>
                      <a:lnTo>
                        <a:pt x="40" y="62"/>
                      </a:lnTo>
                      <a:lnTo>
                        <a:pt x="38" y="62"/>
                      </a:lnTo>
                      <a:lnTo>
                        <a:pt x="38" y="64"/>
                      </a:lnTo>
                      <a:lnTo>
                        <a:pt x="36" y="64"/>
                      </a:lnTo>
                      <a:lnTo>
                        <a:pt x="34" y="64"/>
                      </a:lnTo>
                      <a:lnTo>
                        <a:pt x="32" y="64"/>
                      </a:lnTo>
                      <a:lnTo>
                        <a:pt x="30" y="64"/>
                      </a:lnTo>
                      <a:lnTo>
                        <a:pt x="28" y="64"/>
                      </a:lnTo>
                      <a:lnTo>
                        <a:pt x="28" y="66"/>
                      </a:lnTo>
                      <a:lnTo>
                        <a:pt x="27" y="66"/>
                      </a:lnTo>
                      <a:lnTo>
                        <a:pt x="25" y="66"/>
                      </a:lnTo>
                      <a:lnTo>
                        <a:pt x="23" y="66"/>
                      </a:lnTo>
                      <a:lnTo>
                        <a:pt x="21" y="66"/>
                      </a:lnTo>
                      <a:lnTo>
                        <a:pt x="19" y="66"/>
                      </a:lnTo>
                      <a:lnTo>
                        <a:pt x="17" y="66"/>
                      </a:lnTo>
                      <a:lnTo>
                        <a:pt x="15" y="66"/>
                      </a:lnTo>
                      <a:lnTo>
                        <a:pt x="13" y="64"/>
                      </a:lnTo>
                      <a:lnTo>
                        <a:pt x="11" y="64"/>
                      </a:lnTo>
                      <a:lnTo>
                        <a:pt x="9" y="64"/>
                      </a:lnTo>
                      <a:lnTo>
                        <a:pt x="7" y="64"/>
                      </a:lnTo>
                      <a:lnTo>
                        <a:pt x="5" y="64"/>
                      </a:lnTo>
                      <a:lnTo>
                        <a:pt x="5" y="62"/>
                      </a:lnTo>
                      <a:lnTo>
                        <a:pt x="3" y="62"/>
                      </a:lnTo>
                      <a:lnTo>
                        <a:pt x="2" y="60"/>
                      </a:lnTo>
                      <a:lnTo>
                        <a:pt x="2" y="58"/>
                      </a:lnTo>
                      <a:lnTo>
                        <a:pt x="0" y="58"/>
                      </a:lnTo>
                      <a:lnTo>
                        <a:pt x="0" y="56"/>
                      </a:ln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0" y="50"/>
                      </a:lnTo>
                      <a:close/>
                    </a:path>
                  </a:pathLst>
                </a:custGeom>
                <a:solidFill>
                  <a:srgbClr val="D17D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74" name="Freeform 128"/>
                <p:cNvSpPr>
                  <a:spLocks noChangeAspect="1"/>
                </p:cNvSpPr>
                <p:nvPr/>
              </p:nvSpPr>
              <p:spPr bwMode="auto">
                <a:xfrm>
                  <a:off x="1201" y="3185"/>
                  <a:ext cx="50" cy="41"/>
                </a:xfrm>
                <a:custGeom>
                  <a:avLst/>
                  <a:gdLst>
                    <a:gd name="T0" fmla="*/ 1 w 65"/>
                    <a:gd name="T1" fmla="*/ 1 h 58"/>
                    <a:gd name="T2" fmla="*/ 2 w 65"/>
                    <a:gd name="T3" fmla="*/ 1 h 58"/>
                    <a:gd name="T4" fmla="*/ 2 w 65"/>
                    <a:gd name="T5" fmla="*/ 1 h 58"/>
                    <a:gd name="T6" fmla="*/ 2 w 65"/>
                    <a:gd name="T7" fmla="*/ 1 h 58"/>
                    <a:gd name="T8" fmla="*/ 2 w 65"/>
                    <a:gd name="T9" fmla="*/ 1 h 58"/>
                    <a:gd name="T10" fmla="*/ 2 w 65"/>
                    <a:gd name="T11" fmla="*/ 1 h 58"/>
                    <a:gd name="T12" fmla="*/ 2 w 65"/>
                    <a:gd name="T13" fmla="*/ 1 h 58"/>
                    <a:gd name="T14" fmla="*/ 2 w 65"/>
                    <a:gd name="T15" fmla="*/ 1 h 58"/>
                    <a:gd name="T16" fmla="*/ 2 w 65"/>
                    <a:gd name="T17" fmla="*/ 1 h 58"/>
                    <a:gd name="T18" fmla="*/ 2 w 65"/>
                    <a:gd name="T19" fmla="*/ 1 h 58"/>
                    <a:gd name="T20" fmla="*/ 2 w 65"/>
                    <a:gd name="T21" fmla="*/ 1 h 58"/>
                    <a:gd name="T22" fmla="*/ 2 w 65"/>
                    <a:gd name="T23" fmla="*/ 1 h 58"/>
                    <a:gd name="T24" fmla="*/ 2 w 65"/>
                    <a:gd name="T25" fmla="*/ 1 h 58"/>
                    <a:gd name="T26" fmla="*/ 2 w 65"/>
                    <a:gd name="T27" fmla="*/ 1 h 58"/>
                    <a:gd name="T28" fmla="*/ 2 w 65"/>
                    <a:gd name="T29" fmla="*/ 1 h 58"/>
                    <a:gd name="T30" fmla="*/ 2 w 65"/>
                    <a:gd name="T31" fmla="*/ 1 h 58"/>
                    <a:gd name="T32" fmla="*/ 2 w 65"/>
                    <a:gd name="T33" fmla="*/ 1 h 58"/>
                    <a:gd name="T34" fmla="*/ 2 w 65"/>
                    <a:gd name="T35" fmla="*/ 1 h 58"/>
                    <a:gd name="T36" fmla="*/ 2 w 65"/>
                    <a:gd name="T37" fmla="*/ 1 h 58"/>
                    <a:gd name="T38" fmla="*/ 2 w 65"/>
                    <a:gd name="T39" fmla="*/ 1 h 58"/>
                    <a:gd name="T40" fmla="*/ 2 w 65"/>
                    <a:gd name="T41" fmla="*/ 1 h 58"/>
                    <a:gd name="T42" fmla="*/ 2 w 65"/>
                    <a:gd name="T43" fmla="*/ 0 h 58"/>
                    <a:gd name="T44" fmla="*/ 2 w 65"/>
                    <a:gd name="T45" fmla="*/ 1 h 58"/>
                    <a:gd name="T46" fmla="*/ 2 w 65"/>
                    <a:gd name="T47" fmla="*/ 1 h 58"/>
                    <a:gd name="T48" fmla="*/ 2 w 65"/>
                    <a:gd name="T49" fmla="*/ 1 h 58"/>
                    <a:gd name="T50" fmla="*/ 2 w 65"/>
                    <a:gd name="T51" fmla="*/ 1 h 58"/>
                    <a:gd name="T52" fmla="*/ 2 w 65"/>
                    <a:gd name="T53" fmla="*/ 1 h 58"/>
                    <a:gd name="T54" fmla="*/ 2 w 65"/>
                    <a:gd name="T55" fmla="*/ 1 h 58"/>
                    <a:gd name="T56" fmla="*/ 2 w 65"/>
                    <a:gd name="T57" fmla="*/ 1 h 58"/>
                    <a:gd name="T58" fmla="*/ 3 w 65"/>
                    <a:gd name="T59" fmla="*/ 1 h 58"/>
                    <a:gd name="T60" fmla="*/ 3 w 65"/>
                    <a:gd name="T61" fmla="*/ 1 h 58"/>
                    <a:gd name="T62" fmla="*/ 3 w 65"/>
                    <a:gd name="T63" fmla="*/ 1 h 58"/>
                    <a:gd name="T64" fmla="*/ 3 w 65"/>
                    <a:gd name="T65" fmla="*/ 1 h 58"/>
                    <a:gd name="T66" fmla="*/ 3 w 65"/>
                    <a:gd name="T67" fmla="*/ 1 h 58"/>
                    <a:gd name="T68" fmla="*/ 3 w 65"/>
                    <a:gd name="T69" fmla="*/ 1 h 58"/>
                    <a:gd name="T70" fmla="*/ 3 w 65"/>
                    <a:gd name="T71" fmla="*/ 1 h 58"/>
                    <a:gd name="T72" fmla="*/ 3 w 65"/>
                    <a:gd name="T73" fmla="*/ 1 h 58"/>
                    <a:gd name="T74" fmla="*/ 2 w 65"/>
                    <a:gd name="T75" fmla="*/ 1 h 58"/>
                    <a:gd name="T76" fmla="*/ 2 w 65"/>
                    <a:gd name="T77" fmla="*/ 1 h 58"/>
                    <a:gd name="T78" fmla="*/ 2 w 65"/>
                    <a:gd name="T79" fmla="*/ 1 h 58"/>
                    <a:gd name="T80" fmla="*/ 2 w 65"/>
                    <a:gd name="T81" fmla="*/ 1 h 58"/>
                    <a:gd name="T82" fmla="*/ 2 w 65"/>
                    <a:gd name="T83" fmla="*/ 1 h 58"/>
                    <a:gd name="T84" fmla="*/ 2 w 65"/>
                    <a:gd name="T85" fmla="*/ 1 h 58"/>
                    <a:gd name="T86" fmla="*/ 2 w 65"/>
                    <a:gd name="T87" fmla="*/ 1 h 58"/>
                    <a:gd name="T88" fmla="*/ 2 w 65"/>
                    <a:gd name="T89" fmla="*/ 1 h 58"/>
                    <a:gd name="T90" fmla="*/ 2 w 65"/>
                    <a:gd name="T91" fmla="*/ 1 h 58"/>
                    <a:gd name="T92" fmla="*/ 2 w 65"/>
                    <a:gd name="T93" fmla="*/ 1 h 58"/>
                    <a:gd name="T94" fmla="*/ 2 w 65"/>
                    <a:gd name="T95" fmla="*/ 1 h 58"/>
                    <a:gd name="T96" fmla="*/ 2 w 65"/>
                    <a:gd name="T97" fmla="*/ 1 h 58"/>
                    <a:gd name="T98" fmla="*/ 2 w 65"/>
                    <a:gd name="T99" fmla="*/ 1 h 58"/>
                    <a:gd name="T100" fmla="*/ 2 w 65"/>
                    <a:gd name="T101" fmla="*/ 1 h 58"/>
                    <a:gd name="T102" fmla="*/ 2 w 65"/>
                    <a:gd name="T103" fmla="*/ 1 h 58"/>
                    <a:gd name="T104" fmla="*/ 2 w 65"/>
                    <a:gd name="T105" fmla="*/ 1 h 58"/>
                    <a:gd name="T106" fmla="*/ 2 w 65"/>
                    <a:gd name="T107" fmla="*/ 1 h 58"/>
                    <a:gd name="T108" fmla="*/ 1 w 65"/>
                    <a:gd name="T109" fmla="*/ 1 h 58"/>
                    <a:gd name="T110" fmla="*/ 0 w 65"/>
                    <a:gd name="T111" fmla="*/ 1 h 58"/>
                    <a:gd name="T112" fmla="*/ 1 w 65"/>
                    <a:gd name="T113" fmla="*/ 1 h 5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65"/>
                    <a:gd name="T172" fmla="*/ 0 h 58"/>
                    <a:gd name="T173" fmla="*/ 65 w 65"/>
                    <a:gd name="T174" fmla="*/ 58 h 5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65" h="58">
                      <a:moveTo>
                        <a:pt x="1" y="44"/>
                      </a:moveTo>
                      <a:lnTo>
                        <a:pt x="1" y="42"/>
                      </a:lnTo>
                      <a:lnTo>
                        <a:pt x="1" y="40"/>
                      </a:lnTo>
                      <a:lnTo>
                        <a:pt x="3" y="40"/>
                      </a:lnTo>
                      <a:lnTo>
                        <a:pt x="3" y="38"/>
                      </a:lnTo>
                      <a:lnTo>
                        <a:pt x="3" y="37"/>
                      </a:lnTo>
                      <a:lnTo>
                        <a:pt x="5" y="37"/>
                      </a:lnTo>
                      <a:lnTo>
                        <a:pt x="5" y="35"/>
                      </a:lnTo>
                      <a:lnTo>
                        <a:pt x="7" y="33"/>
                      </a:lnTo>
                      <a:lnTo>
                        <a:pt x="7" y="31"/>
                      </a:lnTo>
                      <a:lnTo>
                        <a:pt x="9" y="29"/>
                      </a:lnTo>
                      <a:lnTo>
                        <a:pt x="9" y="27"/>
                      </a:lnTo>
                      <a:lnTo>
                        <a:pt x="11" y="25"/>
                      </a:lnTo>
                      <a:lnTo>
                        <a:pt x="13" y="23"/>
                      </a:lnTo>
                      <a:lnTo>
                        <a:pt x="13" y="21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7" y="17"/>
                      </a:lnTo>
                      <a:lnTo>
                        <a:pt x="19" y="15"/>
                      </a:lnTo>
                      <a:lnTo>
                        <a:pt x="21" y="14"/>
                      </a:lnTo>
                      <a:lnTo>
                        <a:pt x="23" y="12"/>
                      </a:lnTo>
                      <a:lnTo>
                        <a:pt x="25" y="12"/>
                      </a:lnTo>
                      <a:lnTo>
                        <a:pt x="25" y="10"/>
                      </a:lnTo>
                      <a:lnTo>
                        <a:pt x="26" y="10"/>
                      </a:lnTo>
                      <a:lnTo>
                        <a:pt x="28" y="8"/>
                      </a:lnTo>
                      <a:lnTo>
                        <a:pt x="30" y="8"/>
                      </a:lnTo>
                      <a:lnTo>
                        <a:pt x="32" y="8"/>
                      </a:lnTo>
                      <a:lnTo>
                        <a:pt x="32" y="6"/>
                      </a:lnTo>
                      <a:lnTo>
                        <a:pt x="34" y="6"/>
                      </a:lnTo>
                      <a:lnTo>
                        <a:pt x="36" y="6"/>
                      </a:lnTo>
                      <a:lnTo>
                        <a:pt x="38" y="6"/>
                      </a:lnTo>
                      <a:lnTo>
                        <a:pt x="40" y="6"/>
                      </a:lnTo>
                      <a:lnTo>
                        <a:pt x="40" y="8"/>
                      </a:lnTo>
                      <a:lnTo>
                        <a:pt x="42" y="8"/>
                      </a:lnTo>
                      <a:lnTo>
                        <a:pt x="44" y="8"/>
                      </a:lnTo>
                      <a:lnTo>
                        <a:pt x="44" y="6"/>
                      </a:lnTo>
                      <a:lnTo>
                        <a:pt x="46" y="6"/>
                      </a:lnTo>
                      <a:lnTo>
                        <a:pt x="48" y="6"/>
                      </a:lnTo>
                      <a:lnTo>
                        <a:pt x="48" y="4"/>
                      </a:lnTo>
                      <a:lnTo>
                        <a:pt x="49" y="4"/>
                      </a:lnTo>
                      <a:lnTo>
                        <a:pt x="49" y="2"/>
                      </a:lnTo>
                      <a:lnTo>
                        <a:pt x="51" y="2"/>
                      </a:lnTo>
                      <a:lnTo>
                        <a:pt x="51" y="0"/>
                      </a:lnTo>
                      <a:lnTo>
                        <a:pt x="53" y="0"/>
                      </a:lnTo>
                      <a:lnTo>
                        <a:pt x="53" y="2"/>
                      </a:lnTo>
                      <a:lnTo>
                        <a:pt x="53" y="4"/>
                      </a:lnTo>
                      <a:lnTo>
                        <a:pt x="53" y="6"/>
                      </a:lnTo>
                      <a:lnTo>
                        <a:pt x="55" y="6"/>
                      </a:lnTo>
                      <a:lnTo>
                        <a:pt x="55" y="8"/>
                      </a:lnTo>
                      <a:lnTo>
                        <a:pt x="55" y="10"/>
                      </a:lnTo>
                      <a:lnTo>
                        <a:pt x="55" y="12"/>
                      </a:lnTo>
                      <a:lnTo>
                        <a:pt x="57" y="12"/>
                      </a:lnTo>
                      <a:lnTo>
                        <a:pt x="57" y="14"/>
                      </a:lnTo>
                      <a:lnTo>
                        <a:pt x="57" y="15"/>
                      </a:lnTo>
                      <a:lnTo>
                        <a:pt x="57" y="17"/>
                      </a:lnTo>
                      <a:lnTo>
                        <a:pt x="59" y="17"/>
                      </a:lnTo>
                      <a:lnTo>
                        <a:pt x="59" y="19"/>
                      </a:lnTo>
                      <a:lnTo>
                        <a:pt x="59" y="21"/>
                      </a:lnTo>
                      <a:lnTo>
                        <a:pt x="61" y="21"/>
                      </a:lnTo>
                      <a:lnTo>
                        <a:pt x="61" y="23"/>
                      </a:lnTo>
                      <a:lnTo>
                        <a:pt x="61" y="25"/>
                      </a:lnTo>
                      <a:lnTo>
                        <a:pt x="63" y="25"/>
                      </a:lnTo>
                      <a:lnTo>
                        <a:pt x="63" y="27"/>
                      </a:lnTo>
                      <a:lnTo>
                        <a:pt x="63" y="29"/>
                      </a:lnTo>
                      <a:lnTo>
                        <a:pt x="65" y="31"/>
                      </a:lnTo>
                      <a:lnTo>
                        <a:pt x="65" y="33"/>
                      </a:lnTo>
                      <a:lnTo>
                        <a:pt x="65" y="35"/>
                      </a:lnTo>
                      <a:lnTo>
                        <a:pt x="65" y="37"/>
                      </a:lnTo>
                      <a:lnTo>
                        <a:pt x="65" y="38"/>
                      </a:lnTo>
                      <a:lnTo>
                        <a:pt x="65" y="40"/>
                      </a:lnTo>
                      <a:lnTo>
                        <a:pt x="65" y="42"/>
                      </a:lnTo>
                      <a:lnTo>
                        <a:pt x="63" y="42"/>
                      </a:lnTo>
                      <a:lnTo>
                        <a:pt x="63" y="44"/>
                      </a:lnTo>
                      <a:lnTo>
                        <a:pt x="61" y="44"/>
                      </a:lnTo>
                      <a:lnTo>
                        <a:pt x="61" y="46"/>
                      </a:lnTo>
                      <a:lnTo>
                        <a:pt x="59" y="46"/>
                      </a:lnTo>
                      <a:lnTo>
                        <a:pt x="59" y="48"/>
                      </a:lnTo>
                      <a:lnTo>
                        <a:pt x="57" y="48"/>
                      </a:lnTo>
                      <a:lnTo>
                        <a:pt x="55" y="48"/>
                      </a:lnTo>
                      <a:lnTo>
                        <a:pt x="53" y="50"/>
                      </a:lnTo>
                      <a:lnTo>
                        <a:pt x="51" y="50"/>
                      </a:lnTo>
                      <a:lnTo>
                        <a:pt x="49" y="50"/>
                      </a:lnTo>
                      <a:lnTo>
                        <a:pt x="48" y="50"/>
                      </a:lnTo>
                      <a:lnTo>
                        <a:pt x="48" y="52"/>
                      </a:lnTo>
                      <a:lnTo>
                        <a:pt x="46" y="52"/>
                      </a:lnTo>
                      <a:lnTo>
                        <a:pt x="44" y="52"/>
                      </a:lnTo>
                      <a:lnTo>
                        <a:pt x="42" y="52"/>
                      </a:lnTo>
                      <a:lnTo>
                        <a:pt x="40" y="54"/>
                      </a:lnTo>
                      <a:lnTo>
                        <a:pt x="38" y="54"/>
                      </a:lnTo>
                      <a:lnTo>
                        <a:pt x="36" y="54"/>
                      </a:lnTo>
                      <a:lnTo>
                        <a:pt x="34" y="56"/>
                      </a:lnTo>
                      <a:lnTo>
                        <a:pt x="32" y="56"/>
                      </a:lnTo>
                      <a:lnTo>
                        <a:pt x="30" y="56"/>
                      </a:lnTo>
                      <a:lnTo>
                        <a:pt x="28" y="56"/>
                      </a:lnTo>
                      <a:lnTo>
                        <a:pt x="26" y="58"/>
                      </a:lnTo>
                      <a:lnTo>
                        <a:pt x="25" y="58"/>
                      </a:lnTo>
                      <a:lnTo>
                        <a:pt x="23" y="58"/>
                      </a:lnTo>
                      <a:lnTo>
                        <a:pt x="21" y="58"/>
                      </a:lnTo>
                      <a:lnTo>
                        <a:pt x="19" y="58"/>
                      </a:lnTo>
                      <a:lnTo>
                        <a:pt x="17" y="58"/>
                      </a:lnTo>
                      <a:lnTo>
                        <a:pt x="15" y="58"/>
                      </a:lnTo>
                      <a:lnTo>
                        <a:pt x="13" y="56"/>
                      </a:lnTo>
                      <a:lnTo>
                        <a:pt x="11" y="56"/>
                      </a:lnTo>
                      <a:lnTo>
                        <a:pt x="9" y="56"/>
                      </a:lnTo>
                      <a:lnTo>
                        <a:pt x="7" y="56"/>
                      </a:lnTo>
                      <a:lnTo>
                        <a:pt x="5" y="54"/>
                      </a:lnTo>
                      <a:lnTo>
                        <a:pt x="3" y="54"/>
                      </a:lnTo>
                      <a:lnTo>
                        <a:pt x="3" y="52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1" y="46"/>
                      </a:lnTo>
                      <a:lnTo>
                        <a:pt x="1" y="44"/>
                      </a:lnTo>
                      <a:close/>
                    </a:path>
                  </a:pathLst>
                </a:custGeom>
                <a:solidFill>
                  <a:srgbClr val="CC75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75" name="Freeform 129"/>
                <p:cNvSpPr>
                  <a:spLocks noChangeAspect="1"/>
                </p:cNvSpPr>
                <p:nvPr/>
              </p:nvSpPr>
              <p:spPr bwMode="auto">
                <a:xfrm>
                  <a:off x="1204" y="3188"/>
                  <a:ext cx="45" cy="36"/>
                </a:xfrm>
                <a:custGeom>
                  <a:avLst/>
                  <a:gdLst>
                    <a:gd name="T0" fmla="*/ 2 w 60"/>
                    <a:gd name="T1" fmla="*/ 1 h 52"/>
                    <a:gd name="T2" fmla="*/ 2 w 60"/>
                    <a:gd name="T3" fmla="*/ 1 h 52"/>
                    <a:gd name="T4" fmla="*/ 2 w 60"/>
                    <a:gd name="T5" fmla="*/ 1 h 52"/>
                    <a:gd name="T6" fmla="*/ 2 w 60"/>
                    <a:gd name="T7" fmla="*/ 1 h 52"/>
                    <a:gd name="T8" fmla="*/ 2 w 60"/>
                    <a:gd name="T9" fmla="*/ 1 h 52"/>
                    <a:gd name="T10" fmla="*/ 2 w 60"/>
                    <a:gd name="T11" fmla="*/ 1 h 52"/>
                    <a:gd name="T12" fmla="*/ 2 w 60"/>
                    <a:gd name="T13" fmla="*/ 1 h 52"/>
                    <a:gd name="T14" fmla="*/ 2 w 60"/>
                    <a:gd name="T15" fmla="*/ 1 h 52"/>
                    <a:gd name="T16" fmla="*/ 2 w 60"/>
                    <a:gd name="T17" fmla="*/ 1 h 52"/>
                    <a:gd name="T18" fmla="*/ 2 w 60"/>
                    <a:gd name="T19" fmla="*/ 1 h 52"/>
                    <a:gd name="T20" fmla="*/ 2 w 60"/>
                    <a:gd name="T21" fmla="*/ 1 h 52"/>
                    <a:gd name="T22" fmla="*/ 2 w 60"/>
                    <a:gd name="T23" fmla="*/ 1 h 52"/>
                    <a:gd name="T24" fmla="*/ 2 w 60"/>
                    <a:gd name="T25" fmla="*/ 1 h 52"/>
                    <a:gd name="T26" fmla="*/ 2 w 60"/>
                    <a:gd name="T27" fmla="*/ 1 h 52"/>
                    <a:gd name="T28" fmla="*/ 2 w 60"/>
                    <a:gd name="T29" fmla="*/ 1 h 52"/>
                    <a:gd name="T30" fmla="*/ 2 w 60"/>
                    <a:gd name="T31" fmla="*/ 1 h 52"/>
                    <a:gd name="T32" fmla="*/ 2 w 60"/>
                    <a:gd name="T33" fmla="*/ 1 h 52"/>
                    <a:gd name="T34" fmla="*/ 2 w 60"/>
                    <a:gd name="T35" fmla="*/ 1 h 52"/>
                    <a:gd name="T36" fmla="*/ 2 w 60"/>
                    <a:gd name="T37" fmla="*/ 0 h 52"/>
                    <a:gd name="T38" fmla="*/ 2 w 60"/>
                    <a:gd name="T39" fmla="*/ 1 h 52"/>
                    <a:gd name="T40" fmla="*/ 2 w 60"/>
                    <a:gd name="T41" fmla="*/ 1 h 52"/>
                    <a:gd name="T42" fmla="*/ 2 w 60"/>
                    <a:gd name="T43" fmla="*/ 1 h 52"/>
                    <a:gd name="T44" fmla="*/ 2 w 60"/>
                    <a:gd name="T45" fmla="*/ 1 h 52"/>
                    <a:gd name="T46" fmla="*/ 2 w 60"/>
                    <a:gd name="T47" fmla="*/ 1 h 52"/>
                    <a:gd name="T48" fmla="*/ 2 w 60"/>
                    <a:gd name="T49" fmla="*/ 1 h 52"/>
                    <a:gd name="T50" fmla="*/ 2 w 60"/>
                    <a:gd name="T51" fmla="*/ 1 h 52"/>
                    <a:gd name="T52" fmla="*/ 2 w 60"/>
                    <a:gd name="T53" fmla="*/ 1 h 52"/>
                    <a:gd name="T54" fmla="*/ 2 w 60"/>
                    <a:gd name="T55" fmla="*/ 1 h 52"/>
                    <a:gd name="T56" fmla="*/ 2 w 60"/>
                    <a:gd name="T57" fmla="*/ 1 h 52"/>
                    <a:gd name="T58" fmla="*/ 2 w 60"/>
                    <a:gd name="T59" fmla="*/ 1 h 52"/>
                    <a:gd name="T60" fmla="*/ 2 w 60"/>
                    <a:gd name="T61" fmla="*/ 1 h 52"/>
                    <a:gd name="T62" fmla="*/ 2 w 60"/>
                    <a:gd name="T63" fmla="*/ 1 h 52"/>
                    <a:gd name="T64" fmla="*/ 2 w 60"/>
                    <a:gd name="T65" fmla="*/ 1 h 52"/>
                    <a:gd name="T66" fmla="*/ 2 w 60"/>
                    <a:gd name="T67" fmla="*/ 1 h 52"/>
                    <a:gd name="T68" fmla="*/ 2 w 60"/>
                    <a:gd name="T69" fmla="*/ 1 h 52"/>
                    <a:gd name="T70" fmla="*/ 2 w 60"/>
                    <a:gd name="T71" fmla="*/ 1 h 52"/>
                    <a:gd name="T72" fmla="*/ 2 w 60"/>
                    <a:gd name="T73" fmla="*/ 1 h 52"/>
                    <a:gd name="T74" fmla="*/ 2 w 60"/>
                    <a:gd name="T75" fmla="*/ 1 h 52"/>
                    <a:gd name="T76" fmla="*/ 2 w 60"/>
                    <a:gd name="T77" fmla="*/ 1 h 52"/>
                    <a:gd name="T78" fmla="*/ 2 w 60"/>
                    <a:gd name="T79" fmla="*/ 1 h 52"/>
                    <a:gd name="T80" fmla="*/ 2 w 60"/>
                    <a:gd name="T81" fmla="*/ 1 h 52"/>
                    <a:gd name="T82" fmla="*/ 2 w 60"/>
                    <a:gd name="T83" fmla="*/ 1 h 52"/>
                    <a:gd name="T84" fmla="*/ 2 w 60"/>
                    <a:gd name="T85" fmla="*/ 1 h 52"/>
                    <a:gd name="T86" fmla="*/ 2 w 60"/>
                    <a:gd name="T87" fmla="*/ 1 h 52"/>
                    <a:gd name="T88" fmla="*/ 2 w 60"/>
                    <a:gd name="T89" fmla="*/ 1 h 52"/>
                    <a:gd name="T90" fmla="*/ 2 w 60"/>
                    <a:gd name="T91" fmla="*/ 1 h 52"/>
                    <a:gd name="T92" fmla="*/ 2 w 60"/>
                    <a:gd name="T93" fmla="*/ 1 h 52"/>
                    <a:gd name="T94" fmla="*/ 2 w 60"/>
                    <a:gd name="T95" fmla="*/ 1 h 52"/>
                    <a:gd name="T96" fmla="*/ 2 w 60"/>
                    <a:gd name="T97" fmla="*/ 1 h 52"/>
                    <a:gd name="T98" fmla="*/ 0 w 60"/>
                    <a:gd name="T99" fmla="*/ 1 h 52"/>
                    <a:gd name="T100" fmla="*/ 0 w 60"/>
                    <a:gd name="T101" fmla="*/ 1 h 5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60"/>
                    <a:gd name="T154" fmla="*/ 0 h 52"/>
                    <a:gd name="T155" fmla="*/ 60 w 60"/>
                    <a:gd name="T156" fmla="*/ 52 h 5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60" h="52">
                      <a:moveTo>
                        <a:pt x="0" y="38"/>
                      </a:moveTo>
                      <a:lnTo>
                        <a:pt x="2" y="36"/>
                      </a:lnTo>
                      <a:lnTo>
                        <a:pt x="2" y="34"/>
                      </a:lnTo>
                      <a:lnTo>
                        <a:pt x="4" y="33"/>
                      </a:lnTo>
                      <a:lnTo>
                        <a:pt x="4" y="31"/>
                      </a:lnTo>
                      <a:lnTo>
                        <a:pt x="6" y="29"/>
                      </a:lnTo>
                      <a:lnTo>
                        <a:pt x="6" y="27"/>
                      </a:lnTo>
                      <a:lnTo>
                        <a:pt x="8" y="25"/>
                      </a:lnTo>
                      <a:lnTo>
                        <a:pt x="10" y="23"/>
                      </a:lnTo>
                      <a:lnTo>
                        <a:pt x="10" y="21"/>
                      </a:lnTo>
                      <a:lnTo>
                        <a:pt x="12" y="19"/>
                      </a:lnTo>
                      <a:lnTo>
                        <a:pt x="12" y="17"/>
                      </a:lnTo>
                      <a:lnTo>
                        <a:pt x="14" y="17"/>
                      </a:lnTo>
                      <a:lnTo>
                        <a:pt x="16" y="15"/>
                      </a:lnTo>
                      <a:lnTo>
                        <a:pt x="16" y="13"/>
                      </a:lnTo>
                      <a:lnTo>
                        <a:pt x="18" y="13"/>
                      </a:lnTo>
                      <a:lnTo>
                        <a:pt x="18" y="11"/>
                      </a:lnTo>
                      <a:lnTo>
                        <a:pt x="20" y="10"/>
                      </a:lnTo>
                      <a:lnTo>
                        <a:pt x="22" y="10"/>
                      </a:lnTo>
                      <a:lnTo>
                        <a:pt x="22" y="8"/>
                      </a:lnTo>
                      <a:lnTo>
                        <a:pt x="23" y="8"/>
                      </a:ln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7" y="6"/>
                      </a:lnTo>
                      <a:lnTo>
                        <a:pt x="29" y="6"/>
                      </a:lnTo>
                      <a:lnTo>
                        <a:pt x="29" y="4"/>
                      </a:lnTo>
                      <a:lnTo>
                        <a:pt x="31" y="4"/>
                      </a:lnTo>
                      <a:lnTo>
                        <a:pt x="33" y="4"/>
                      </a:lnTo>
                      <a:lnTo>
                        <a:pt x="35" y="6"/>
                      </a:lnTo>
                      <a:lnTo>
                        <a:pt x="37" y="6"/>
                      </a:lnTo>
                      <a:lnTo>
                        <a:pt x="39" y="6"/>
                      </a:lnTo>
                      <a:lnTo>
                        <a:pt x="41" y="6"/>
                      </a:lnTo>
                      <a:lnTo>
                        <a:pt x="41" y="4"/>
                      </a:lnTo>
                      <a:lnTo>
                        <a:pt x="43" y="4"/>
                      </a:lnTo>
                      <a:lnTo>
                        <a:pt x="45" y="4"/>
                      </a:lnTo>
                      <a:lnTo>
                        <a:pt x="45" y="2"/>
                      </a:lnTo>
                      <a:lnTo>
                        <a:pt x="46" y="2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8" y="2"/>
                      </a:lnTo>
                      <a:lnTo>
                        <a:pt x="48" y="4"/>
                      </a:lnTo>
                      <a:lnTo>
                        <a:pt x="48" y="6"/>
                      </a:lnTo>
                      <a:lnTo>
                        <a:pt x="50" y="6"/>
                      </a:lnTo>
                      <a:lnTo>
                        <a:pt x="50" y="8"/>
                      </a:lnTo>
                      <a:lnTo>
                        <a:pt x="50" y="10"/>
                      </a:lnTo>
                      <a:lnTo>
                        <a:pt x="50" y="11"/>
                      </a:lnTo>
                      <a:lnTo>
                        <a:pt x="52" y="11"/>
                      </a:lnTo>
                      <a:lnTo>
                        <a:pt x="52" y="13"/>
                      </a:lnTo>
                      <a:lnTo>
                        <a:pt x="52" y="15"/>
                      </a:lnTo>
                      <a:lnTo>
                        <a:pt x="54" y="15"/>
                      </a:lnTo>
                      <a:lnTo>
                        <a:pt x="54" y="17"/>
                      </a:lnTo>
                      <a:lnTo>
                        <a:pt x="56" y="19"/>
                      </a:lnTo>
                      <a:lnTo>
                        <a:pt x="56" y="21"/>
                      </a:lnTo>
                      <a:lnTo>
                        <a:pt x="56" y="23"/>
                      </a:lnTo>
                      <a:lnTo>
                        <a:pt x="58" y="23"/>
                      </a:lnTo>
                      <a:lnTo>
                        <a:pt x="58" y="25"/>
                      </a:lnTo>
                      <a:lnTo>
                        <a:pt x="58" y="27"/>
                      </a:lnTo>
                      <a:lnTo>
                        <a:pt x="58" y="29"/>
                      </a:lnTo>
                      <a:lnTo>
                        <a:pt x="60" y="29"/>
                      </a:lnTo>
                      <a:lnTo>
                        <a:pt x="60" y="31"/>
                      </a:lnTo>
                      <a:lnTo>
                        <a:pt x="60" y="33"/>
                      </a:lnTo>
                      <a:lnTo>
                        <a:pt x="58" y="34"/>
                      </a:lnTo>
                      <a:lnTo>
                        <a:pt x="58" y="36"/>
                      </a:lnTo>
                      <a:lnTo>
                        <a:pt x="56" y="38"/>
                      </a:lnTo>
                      <a:lnTo>
                        <a:pt x="54" y="40"/>
                      </a:lnTo>
                      <a:lnTo>
                        <a:pt x="52" y="40"/>
                      </a:lnTo>
                      <a:lnTo>
                        <a:pt x="52" y="42"/>
                      </a:lnTo>
                      <a:lnTo>
                        <a:pt x="50" y="42"/>
                      </a:lnTo>
                      <a:lnTo>
                        <a:pt x="48" y="42"/>
                      </a:lnTo>
                      <a:lnTo>
                        <a:pt x="48" y="44"/>
                      </a:lnTo>
                      <a:lnTo>
                        <a:pt x="46" y="44"/>
                      </a:lnTo>
                      <a:lnTo>
                        <a:pt x="45" y="44"/>
                      </a:lnTo>
                      <a:lnTo>
                        <a:pt x="43" y="46"/>
                      </a:lnTo>
                      <a:lnTo>
                        <a:pt x="41" y="46"/>
                      </a:lnTo>
                      <a:lnTo>
                        <a:pt x="39" y="46"/>
                      </a:lnTo>
                      <a:lnTo>
                        <a:pt x="37" y="48"/>
                      </a:lnTo>
                      <a:lnTo>
                        <a:pt x="35" y="48"/>
                      </a:lnTo>
                      <a:lnTo>
                        <a:pt x="33" y="50"/>
                      </a:lnTo>
                      <a:lnTo>
                        <a:pt x="31" y="50"/>
                      </a:lnTo>
                      <a:lnTo>
                        <a:pt x="29" y="50"/>
                      </a:lnTo>
                      <a:lnTo>
                        <a:pt x="27" y="50"/>
                      </a:lnTo>
                      <a:lnTo>
                        <a:pt x="27" y="52"/>
                      </a:lnTo>
                      <a:lnTo>
                        <a:pt x="25" y="52"/>
                      </a:lnTo>
                      <a:lnTo>
                        <a:pt x="23" y="52"/>
                      </a:lnTo>
                      <a:lnTo>
                        <a:pt x="22" y="52"/>
                      </a:lnTo>
                      <a:lnTo>
                        <a:pt x="20" y="52"/>
                      </a:lnTo>
                      <a:lnTo>
                        <a:pt x="18" y="52"/>
                      </a:lnTo>
                      <a:lnTo>
                        <a:pt x="16" y="52"/>
                      </a:lnTo>
                      <a:lnTo>
                        <a:pt x="16" y="50"/>
                      </a:lnTo>
                      <a:lnTo>
                        <a:pt x="14" y="50"/>
                      </a:lnTo>
                      <a:lnTo>
                        <a:pt x="12" y="50"/>
                      </a:lnTo>
                      <a:lnTo>
                        <a:pt x="10" y="50"/>
                      </a:lnTo>
                      <a:lnTo>
                        <a:pt x="8" y="50"/>
                      </a:lnTo>
                      <a:lnTo>
                        <a:pt x="6" y="50"/>
                      </a:lnTo>
                      <a:lnTo>
                        <a:pt x="6" y="48"/>
                      </a:lnTo>
                      <a:lnTo>
                        <a:pt x="4" y="48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solidFill>
                  <a:srgbClr val="C76E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76" name="Freeform 130"/>
                <p:cNvSpPr>
                  <a:spLocks noChangeAspect="1"/>
                </p:cNvSpPr>
                <p:nvPr/>
              </p:nvSpPr>
              <p:spPr bwMode="auto">
                <a:xfrm>
                  <a:off x="1205" y="3189"/>
                  <a:ext cx="41" cy="34"/>
                </a:xfrm>
                <a:custGeom>
                  <a:avLst/>
                  <a:gdLst>
                    <a:gd name="T0" fmla="*/ 2 w 54"/>
                    <a:gd name="T1" fmla="*/ 1 h 48"/>
                    <a:gd name="T2" fmla="*/ 2 w 54"/>
                    <a:gd name="T3" fmla="*/ 1 h 48"/>
                    <a:gd name="T4" fmla="*/ 2 w 54"/>
                    <a:gd name="T5" fmla="*/ 1 h 48"/>
                    <a:gd name="T6" fmla="*/ 2 w 54"/>
                    <a:gd name="T7" fmla="*/ 1 h 48"/>
                    <a:gd name="T8" fmla="*/ 2 w 54"/>
                    <a:gd name="T9" fmla="*/ 1 h 48"/>
                    <a:gd name="T10" fmla="*/ 2 w 54"/>
                    <a:gd name="T11" fmla="*/ 1 h 48"/>
                    <a:gd name="T12" fmla="*/ 2 w 54"/>
                    <a:gd name="T13" fmla="*/ 1 h 48"/>
                    <a:gd name="T14" fmla="*/ 2 w 54"/>
                    <a:gd name="T15" fmla="*/ 1 h 48"/>
                    <a:gd name="T16" fmla="*/ 2 w 54"/>
                    <a:gd name="T17" fmla="*/ 1 h 48"/>
                    <a:gd name="T18" fmla="*/ 2 w 54"/>
                    <a:gd name="T19" fmla="*/ 1 h 48"/>
                    <a:gd name="T20" fmla="*/ 2 w 54"/>
                    <a:gd name="T21" fmla="*/ 1 h 48"/>
                    <a:gd name="T22" fmla="*/ 2 w 54"/>
                    <a:gd name="T23" fmla="*/ 1 h 48"/>
                    <a:gd name="T24" fmla="*/ 2 w 54"/>
                    <a:gd name="T25" fmla="*/ 1 h 48"/>
                    <a:gd name="T26" fmla="*/ 2 w 54"/>
                    <a:gd name="T27" fmla="*/ 1 h 48"/>
                    <a:gd name="T28" fmla="*/ 2 w 54"/>
                    <a:gd name="T29" fmla="*/ 0 h 48"/>
                    <a:gd name="T30" fmla="*/ 2 w 54"/>
                    <a:gd name="T31" fmla="*/ 1 h 48"/>
                    <a:gd name="T32" fmla="*/ 2 w 54"/>
                    <a:gd name="T33" fmla="*/ 1 h 48"/>
                    <a:gd name="T34" fmla="*/ 2 w 54"/>
                    <a:gd name="T35" fmla="*/ 1 h 48"/>
                    <a:gd name="T36" fmla="*/ 2 w 54"/>
                    <a:gd name="T37" fmla="*/ 1 h 48"/>
                    <a:gd name="T38" fmla="*/ 2 w 54"/>
                    <a:gd name="T39" fmla="*/ 1 h 48"/>
                    <a:gd name="T40" fmla="*/ 2 w 54"/>
                    <a:gd name="T41" fmla="*/ 1 h 48"/>
                    <a:gd name="T42" fmla="*/ 2 w 54"/>
                    <a:gd name="T43" fmla="*/ 1 h 48"/>
                    <a:gd name="T44" fmla="*/ 2 w 54"/>
                    <a:gd name="T45" fmla="*/ 1 h 48"/>
                    <a:gd name="T46" fmla="*/ 2 w 54"/>
                    <a:gd name="T47" fmla="*/ 1 h 48"/>
                    <a:gd name="T48" fmla="*/ 2 w 54"/>
                    <a:gd name="T49" fmla="*/ 1 h 48"/>
                    <a:gd name="T50" fmla="*/ 2 w 54"/>
                    <a:gd name="T51" fmla="*/ 1 h 48"/>
                    <a:gd name="T52" fmla="*/ 2 w 54"/>
                    <a:gd name="T53" fmla="*/ 1 h 48"/>
                    <a:gd name="T54" fmla="*/ 2 w 54"/>
                    <a:gd name="T55" fmla="*/ 1 h 48"/>
                    <a:gd name="T56" fmla="*/ 2 w 54"/>
                    <a:gd name="T57" fmla="*/ 1 h 48"/>
                    <a:gd name="T58" fmla="*/ 2 w 54"/>
                    <a:gd name="T59" fmla="*/ 1 h 48"/>
                    <a:gd name="T60" fmla="*/ 2 w 54"/>
                    <a:gd name="T61" fmla="*/ 1 h 48"/>
                    <a:gd name="T62" fmla="*/ 2 w 54"/>
                    <a:gd name="T63" fmla="*/ 1 h 48"/>
                    <a:gd name="T64" fmla="*/ 2 w 54"/>
                    <a:gd name="T65" fmla="*/ 1 h 48"/>
                    <a:gd name="T66" fmla="*/ 2 w 54"/>
                    <a:gd name="T67" fmla="*/ 1 h 48"/>
                    <a:gd name="T68" fmla="*/ 2 w 54"/>
                    <a:gd name="T69" fmla="*/ 1 h 48"/>
                    <a:gd name="T70" fmla="*/ 2 w 54"/>
                    <a:gd name="T71" fmla="*/ 1 h 48"/>
                    <a:gd name="T72" fmla="*/ 2 w 54"/>
                    <a:gd name="T73" fmla="*/ 1 h 48"/>
                    <a:gd name="T74" fmla="*/ 2 w 54"/>
                    <a:gd name="T75" fmla="*/ 1 h 48"/>
                    <a:gd name="T76" fmla="*/ 2 w 54"/>
                    <a:gd name="T77" fmla="*/ 1 h 48"/>
                    <a:gd name="T78" fmla="*/ 2 w 54"/>
                    <a:gd name="T79" fmla="*/ 1 h 48"/>
                    <a:gd name="T80" fmla="*/ 2 w 54"/>
                    <a:gd name="T81" fmla="*/ 1 h 48"/>
                    <a:gd name="T82" fmla="*/ 2 w 54"/>
                    <a:gd name="T83" fmla="*/ 1 h 48"/>
                    <a:gd name="T84" fmla="*/ 2 w 54"/>
                    <a:gd name="T85" fmla="*/ 1 h 48"/>
                    <a:gd name="T86" fmla="*/ 2 w 54"/>
                    <a:gd name="T87" fmla="*/ 1 h 48"/>
                    <a:gd name="T88" fmla="*/ 0 w 54"/>
                    <a:gd name="T89" fmla="*/ 1 h 48"/>
                    <a:gd name="T90" fmla="*/ 2 w 54"/>
                    <a:gd name="T91" fmla="*/ 1 h 4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54"/>
                    <a:gd name="T139" fmla="*/ 0 h 48"/>
                    <a:gd name="T140" fmla="*/ 54 w 54"/>
                    <a:gd name="T141" fmla="*/ 48 h 4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54" h="48">
                      <a:moveTo>
                        <a:pt x="2" y="36"/>
                      </a:moveTo>
                      <a:lnTo>
                        <a:pt x="2" y="34"/>
                      </a:lnTo>
                      <a:lnTo>
                        <a:pt x="2" y="32"/>
                      </a:lnTo>
                      <a:lnTo>
                        <a:pt x="4" y="32"/>
                      </a:lnTo>
                      <a:lnTo>
                        <a:pt x="4" y="31"/>
                      </a:lnTo>
                      <a:lnTo>
                        <a:pt x="4" y="29"/>
                      </a:lnTo>
                      <a:lnTo>
                        <a:pt x="6" y="27"/>
                      </a:lnTo>
                      <a:lnTo>
                        <a:pt x="6" y="25"/>
                      </a:lnTo>
                      <a:lnTo>
                        <a:pt x="8" y="23"/>
                      </a:lnTo>
                      <a:lnTo>
                        <a:pt x="8" y="21"/>
                      </a:lnTo>
                      <a:lnTo>
                        <a:pt x="10" y="21"/>
                      </a:lnTo>
                      <a:lnTo>
                        <a:pt x="10" y="19"/>
                      </a:lnTo>
                      <a:lnTo>
                        <a:pt x="12" y="17"/>
                      </a:lnTo>
                      <a:lnTo>
                        <a:pt x="14" y="15"/>
                      </a:lnTo>
                      <a:lnTo>
                        <a:pt x="16" y="13"/>
                      </a:lnTo>
                      <a:lnTo>
                        <a:pt x="16" y="11"/>
                      </a:lnTo>
                      <a:lnTo>
                        <a:pt x="18" y="11"/>
                      </a:lnTo>
                      <a:lnTo>
                        <a:pt x="20" y="9"/>
                      </a:lnTo>
                      <a:lnTo>
                        <a:pt x="21" y="8"/>
                      </a:ln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5" y="4"/>
                      </a:lnTo>
                      <a:lnTo>
                        <a:pt x="27" y="4"/>
                      </a:lnTo>
                      <a:lnTo>
                        <a:pt x="29" y="4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5" y="2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9" y="0"/>
                      </a:lnTo>
                      <a:lnTo>
                        <a:pt x="39" y="2"/>
                      </a:lnTo>
                      <a:lnTo>
                        <a:pt x="41" y="2"/>
                      </a:lnTo>
                      <a:lnTo>
                        <a:pt x="43" y="2"/>
                      </a:lnTo>
                      <a:lnTo>
                        <a:pt x="43" y="4"/>
                      </a:lnTo>
                      <a:lnTo>
                        <a:pt x="44" y="4"/>
                      </a:lnTo>
                      <a:lnTo>
                        <a:pt x="44" y="6"/>
                      </a:lnTo>
                      <a:lnTo>
                        <a:pt x="44" y="8"/>
                      </a:lnTo>
                      <a:lnTo>
                        <a:pt x="44" y="9"/>
                      </a:lnTo>
                      <a:lnTo>
                        <a:pt x="46" y="9"/>
                      </a:lnTo>
                      <a:lnTo>
                        <a:pt x="46" y="11"/>
                      </a:lnTo>
                      <a:lnTo>
                        <a:pt x="48" y="13"/>
                      </a:lnTo>
                      <a:lnTo>
                        <a:pt x="48" y="15"/>
                      </a:lnTo>
                      <a:lnTo>
                        <a:pt x="50" y="15"/>
                      </a:lnTo>
                      <a:lnTo>
                        <a:pt x="50" y="17"/>
                      </a:lnTo>
                      <a:lnTo>
                        <a:pt x="52" y="17"/>
                      </a:lnTo>
                      <a:lnTo>
                        <a:pt x="52" y="19"/>
                      </a:lnTo>
                      <a:lnTo>
                        <a:pt x="52" y="21"/>
                      </a:lnTo>
                      <a:lnTo>
                        <a:pt x="52" y="23"/>
                      </a:lnTo>
                      <a:lnTo>
                        <a:pt x="54" y="23"/>
                      </a:lnTo>
                      <a:lnTo>
                        <a:pt x="54" y="25"/>
                      </a:lnTo>
                      <a:lnTo>
                        <a:pt x="54" y="27"/>
                      </a:lnTo>
                      <a:lnTo>
                        <a:pt x="54" y="29"/>
                      </a:lnTo>
                      <a:lnTo>
                        <a:pt x="54" y="31"/>
                      </a:lnTo>
                      <a:lnTo>
                        <a:pt x="52" y="31"/>
                      </a:lnTo>
                      <a:lnTo>
                        <a:pt x="52" y="32"/>
                      </a:lnTo>
                      <a:lnTo>
                        <a:pt x="52" y="34"/>
                      </a:lnTo>
                      <a:lnTo>
                        <a:pt x="50" y="34"/>
                      </a:lnTo>
                      <a:lnTo>
                        <a:pt x="50" y="36"/>
                      </a:lnTo>
                      <a:lnTo>
                        <a:pt x="48" y="36"/>
                      </a:lnTo>
                      <a:lnTo>
                        <a:pt x="46" y="38"/>
                      </a:lnTo>
                      <a:lnTo>
                        <a:pt x="44" y="38"/>
                      </a:lnTo>
                      <a:lnTo>
                        <a:pt x="44" y="40"/>
                      </a:lnTo>
                      <a:lnTo>
                        <a:pt x="43" y="40"/>
                      </a:lnTo>
                      <a:lnTo>
                        <a:pt x="41" y="40"/>
                      </a:lnTo>
                      <a:lnTo>
                        <a:pt x="41" y="42"/>
                      </a:lnTo>
                      <a:lnTo>
                        <a:pt x="39" y="42"/>
                      </a:lnTo>
                      <a:lnTo>
                        <a:pt x="37" y="42"/>
                      </a:lnTo>
                      <a:lnTo>
                        <a:pt x="35" y="44"/>
                      </a:lnTo>
                      <a:lnTo>
                        <a:pt x="33" y="44"/>
                      </a:lnTo>
                      <a:lnTo>
                        <a:pt x="31" y="46"/>
                      </a:lnTo>
                      <a:lnTo>
                        <a:pt x="29" y="46"/>
                      </a:lnTo>
                      <a:lnTo>
                        <a:pt x="27" y="46"/>
                      </a:lnTo>
                      <a:lnTo>
                        <a:pt x="27" y="48"/>
                      </a:lnTo>
                      <a:lnTo>
                        <a:pt x="25" y="48"/>
                      </a:lnTo>
                      <a:lnTo>
                        <a:pt x="23" y="48"/>
                      </a:lnTo>
                      <a:lnTo>
                        <a:pt x="21" y="48"/>
                      </a:lnTo>
                      <a:lnTo>
                        <a:pt x="20" y="46"/>
                      </a:lnTo>
                      <a:lnTo>
                        <a:pt x="18" y="46"/>
                      </a:lnTo>
                      <a:lnTo>
                        <a:pt x="16" y="46"/>
                      </a:lnTo>
                      <a:lnTo>
                        <a:pt x="14" y="46"/>
                      </a:lnTo>
                      <a:lnTo>
                        <a:pt x="12" y="46"/>
                      </a:lnTo>
                      <a:lnTo>
                        <a:pt x="10" y="46"/>
                      </a:lnTo>
                      <a:lnTo>
                        <a:pt x="8" y="46"/>
                      </a:lnTo>
                      <a:lnTo>
                        <a:pt x="6" y="44"/>
                      </a:lnTo>
                      <a:lnTo>
                        <a:pt x="4" y="44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2" y="38"/>
                      </a:lnTo>
                      <a:lnTo>
                        <a:pt x="2" y="36"/>
                      </a:lnTo>
                      <a:close/>
                    </a:path>
                  </a:pathLst>
                </a:custGeom>
                <a:solidFill>
                  <a:srgbClr val="BF66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77" name="Freeform 131"/>
                <p:cNvSpPr>
                  <a:spLocks noChangeAspect="1"/>
                </p:cNvSpPr>
                <p:nvPr/>
              </p:nvSpPr>
              <p:spPr bwMode="auto">
                <a:xfrm>
                  <a:off x="1194" y="3226"/>
                  <a:ext cx="50" cy="25"/>
                </a:xfrm>
                <a:custGeom>
                  <a:avLst/>
                  <a:gdLst>
                    <a:gd name="T0" fmla="*/ 1 w 67"/>
                    <a:gd name="T1" fmla="*/ 1 h 36"/>
                    <a:gd name="T2" fmla="*/ 1 w 67"/>
                    <a:gd name="T3" fmla="*/ 1 h 36"/>
                    <a:gd name="T4" fmla="*/ 1 w 67"/>
                    <a:gd name="T5" fmla="*/ 1 h 36"/>
                    <a:gd name="T6" fmla="*/ 1 w 67"/>
                    <a:gd name="T7" fmla="*/ 1 h 36"/>
                    <a:gd name="T8" fmla="*/ 1 w 67"/>
                    <a:gd name="T9" fmla="*/ 1 h 36"/>
                    <a:gd name="T10" fmla="*/ 1 w 67"/>
                    <a:gd name="T11" fmla="*/ 1 h 36"/>
                    <a:gd name="T12" fmla="*/ 1 w 67"/>
                    <a:gd name="T13" fmla="*/ 1 h 36"/>
                    <a:gd name="T14" fmla="*/ 1 w 67"/>
                    <a:gd name="T15" fmla="*/ 1 h 36"/>
                    <a:gd name="T16" fmla="*/ 1 w 67"/>
                    <a:gd name="T17" fmla="*/ 1 h 36"/>
                    <a:gd name="T18" fmla="*/ 1 w 67"/>
                    <a:gd name="T19" fmla="*/ 1 h 36"/>
                    <a:gd name="T20" fmla="*/ 1 w 67"/>
                    <a:gd name="T21" fmla="*/ 1 h 36"/>
                    <a:gd name="T22" fmla="*/ 1 w 67"/>
                    <a:gd name="T23" fmla="*/ 1 h 36"/>
                    <a:gd name="T24" fmla="*/ 1 w 67"/>
                    <a:gd name="T25" fmla="*/ 0 h 36"/>
                    <a:gd name="T26" fmla="*/ 1 w 67"/>
                    <a:gd name="T27" fmla="*/ 0 h 36"/>
                    <a:gd name="T28" fmla="*/ 1 w 67"/>
                    <a:gd name="T29" fmla="*/ 0 h 36"/>
                    <a:gd name="T30" fmla="*/ 2 w 67"/>
                    <a:gd name="T31" fmla="*/ 0 h 36"/>
                    <a:gd name="T32" fmla="*/ 2 w 67"/>
                    <a:gd name="T33" fmla="*/ 1 h 36"/>
                    <a:gd name="T34" fmla="*/ 2 w 67"/>
                    <a:gd name="T35" fmla="*/ 1 h 36"/>
                    <a:gd name="T36" fmla="*/ 2 w 67"/>
                    <a:gd name="T37" fmla="*/ 1 h 36"/>
                    <a:gd name="T38" fmla="*/ 2 w 67"/>
                    <a:gd name="T39" fmla="*/ 1 h 36"/>
                    <a:gd name="T40" fmla="*/ 1 w 67"/>
                    <a:gd name="T41" fmla="*/ 1 h 36"/>
                    <a:gd name="T42" fmla="*/ 1 w 67"/>
                    <a:gd name="T43" fmla="*/ 1 h 36"/>
                    <a:gd name="T44" fmla="*/ 1 w 67"/>
                    <a:gd name="T45" fmla="*/ 1 h 36"/>
                    <a:gd name="T46" fmla="*/ 1 w 67"/>
                    <a:gd name="T47" fmla="*/ 1 h 36"/>
                    <a:gd name="T48" fmla="*/ 1 w 67"/>
                    <a:gd name="T49" fmla="*/ 1 h 36"/>
                    <a:gd name="T50" fmla="*/ 1 w 67"/>
                    <a:gd name="T51" fmla="*/ 1 h 36"/>
                    <a:gd name="T52" fmla="*/ 1 w 67"/>
                    <a:gd name="T53" fmla="*/ 1 h 36"/>
                    <a:gd name="T54" fmla="*/ 1 w 67"/>
                    <a:gd name="T55" fmla="*/ 1 h 36"/>
                    <a:gd name="T56" fmla="*/ 1 w 67"/>
                    <a:gd name="T57" fmla="*/ 1 h 36"/>
                    <a:gd name="T58" fmla="*/ 1 w 67"/>
                    <a:gd name="T59" fmla="*/ 1 h 36"/>
                    <a:gd name="T60" fmla="*/ 1 w 67"/>
                    <a:gd name="T61" fmla="*/ 1 h 36"/>
                    <a:gd name="T62" fmla="*/ 1 w 67"/>
                    <a:gd name="T63" fmla="*/ 1 h 36"/>
                    <a:gd name="T64" fmla="*/ 1 w 67"/>
                    <a:gd name="T65" fmla="*/ 1 h 36"/>
                    <a:gd name="T66" fmla="*/ 1 w 67"/>
                    <a:gd name="T67" fmla="*/ 1 h 36"/>
                    <a:gd name="T68" fmla="*/ 1 w 67"/>
                    <a:gd name="T69" fmla="*/ 1 h 36"/>
                    <a:gd name="T70" fmla="*/ 1 w 67"/>
                    <a:gd name="T71" fmla="*/ 1 h 36"/>
                    <a:gd name="T72" fmla="*/ 1 w 67"/>
                    <a:gd name="T73" fmla="*/ 1 h 36"/>
                    <a:gd name="T74" fmla="*/ 1 w 67"/>
                    <a:gd name="T75" fmla="*/ 1 h 36"/>
                    <a:gd name="T76" fmla="*/ 1 w 67"/>
                    <a:gd name="T77" fmla="*/ 1 h 36"/>
                    <a:gd name="T78" fmla="*/ 1 w 67"/>
                    <a:gd name="T79" fmla="*/ 1 h 36"/>
                    <a:gd name="T80" fmla="*/ 1 w 67"/>
                    <a:gd name="T81" fmla="*/ 1 h 36"/>
                    <a:gd name="T82" fmla="*/ 0 w 67"/>
                    <a:gd name="T83" fmla="*/ 1 h 36"/>
                    <a:gd name="T84" fmla="*/ 0 w 67"/>
                    <a:gd name="T85" fmla="*/ 1 h 36"/>
                    <a:gd name="T86" fmla="*/ 1 w 67"/>
                    <a:gd name="T87" fmla="*/ 1 h 36"/>
                    <a:gd name="T88" fmla="*/ 1 w 67"/>
                    <a:gd name="T89" fmla="*/ 1 h 36"/>
                    <a:gd name="T90" fmla="*/ 1 w 67"/>
                    <a:gd name="T91" fmla="*/ 1 h 36"/>
                    <a:gd name="T92" fmla="*/ 1 w 67"/>
                    <a:gd name="T93" fmla="*/ 1 h 36"/>
                    <a:gd name="T94" fmla="*/ 1 w 67"/>
                    <a:gd name="T95" fmla="*/ 1 h 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7"/>
                    <a:gd name="T145" fmla="*/ 0 h 36"/>
                    <a:gd name="T146" fmla="*/ 67 w 67"/>
                    <a:gd name="T147" fmla="*/ 36 h 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7" h="36">
                      <a:moveTo>
                        <a:pt x="10" y="7"/>
                      </a:moveTo>
                      <a:lnTo>
                        <a:pt x="11" y="7"/>
                      </a:lnTo>
                      <a:lnTo>
                        <a:pt x="13" y="7"/>
                      </a:lnTo>
                      <a:lnTo>
                        <a:pt x="15" y="7"/>
                      </a:lnTo>
                      <a:lnTo>
                        <a:pt x="15" y="5"/>
                      </a:lnTo>
                      <a:lnTo>
                        <a:pt x="17" y="5"/>
                      </a:lnTo>
                      <a:lnTo>
                        <a:pt x="19" y="5"/>
                      </a:lnTo>
                      <a:lnTo>
                        <a:pt x="21" y="5"/>
                      </a:lnTo>
                      <a:lnTo>
                        <a:pt x="23" y="5"/>
                      </a:lnTo>
                      <a:lnTo>
                        <a:pt x="25" y="5"/>
                      </a:lnTo>
                      <a:lnTo>
                        <a:pt x="27" y="5"/>
                      </a:lnTo>
                      <a:lnTo>
                        <a:pt x="29" y="5"/>
                      </a:lnTo>
                      <a:lnTo>
                        <a:pt x="31" y="4"/>
                      </a:lnTo>
                      <a:lnTo>
                        <a:pt x="33" y="4"/>
                      </a:lnTo>
                      <a:lnTo>
                        <a:pt x="35" y="4"/>
                      </a:lnTo>
                      <a:lnTo>
                        <a:pt x="36" y="4"/>
                      </a:lnTo>
                      <a:lnTo>
                        <a:pt x="38" y="4"/>
                      </a:lnTo>
                      <a:lnTo>
                        <a:pt x="40" y="4"/>
                      </a:lnTo>
                      <a:lnTo>
                        <a:pt x="42" y="4"/>
                      </a:lnTo>
                      <a:lnTo>
                        <a:pt x="42" y="2"/>
                      </a:lnTo>
                      <a:lnTo>
                        <a:pt x="44" y="2"/>
                      </a:lnTo>
                      <a:lnTo>
                        <a:pt x="46" y="2"/>
                      </a:ln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52" y="2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59" y="0"/>
                      </a:lnTo>
                      <a:lnTo>
                        <a:pt x="61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5" y="2"/>
                      </a:lnTo>
                      <a:lnTo>
                        <a:pt x="67" y="4"/>
                      </a:lnTo>
                      <a:lnTo>
                        <a:pt x="67" y="5"/>
                      </a:lnTo>
                      <a:lnTo>
                        <a:pt x="67" y="7"/>
                      </a:lnTo>
                      <a:lnTo>
                        <a:pt x="65" y="9"/>
                      </a:lnTo>
                      <a:lnTo>
                        <a:pt x="65" y="11"/>
                      </a:lnTo>
                      <a:lnTo>
                        <a:pt x="65" y="13"/>
                      </a:lnTo>
                      <a:lnTo>
                        <a:pt x="65" y="15"/>
                      </a:lnTo>
                      <a:lnTo>
                        <a:pt x="63" y="17"/>
                      </a:lnTo>
                      <a:lnTo>
                        <a:pt x="63" y="19"/>
                      </a:lnTo>
                      <a:lnTo>
                        <a:pt x="63" y="21"/>
                      </a:lnTo>
                      <a:lnTo>
                        <a:pt x="61" y="21"/>
                      </a:lnTo>
                      <a:lnTo>
                        <a:pt x="61" y="23"/>
                      </a:lnTo>
                      <a:lnTo>
                        <a:pt x="61" y="25"/>
                      </a:lnTo>
                      <a:lnTo>
                        <a:pt x="59" y="27"/>
                      </a:lnTo>
                      <a:lnTo>
                        <a:pt x="59" y="28"/>
                      </a:lnTo>
                      <a:lnTo>
                        <a:pt x="58" y="30"/>
                      </a:lnTo>
                      <a:lnTo>
                        <a:pt x="56" y="32"/>
                      </a:lnTo>
                      <a:lnTo>
                        <a:pt x="54" y="34"/>
                      </a:lnTo>
                      <a:lnTo>
                        <a:pt x="52" y="34"/>
                      </a:lnTo>
                      <a:lnTo>
                        <a:pt x="50" y="34"/>
                      </a:lnTo>
                      <a:lnTo>
                        <a:pt x="50" y="36"/>
                      </a:lnTo>
                      <a:lnTo>
                        <a:pt x="48" y="36"/>
                      </a:lnTo>
                      <a:lnTo>
                        <a:pt x="46" y="36"/>
                      </a:lnTo>
                      <a:lnTo>
                        <a:pt x="44" y="36"/>
                      </a:lnTo>
                      <a:lnTo>
                        <a:pt x="42" y="36"/>
                      </a:lnTo>
                      <a:lnTo>
                        <a:pt x="40" y="36"/>
                      </a:lnTo>
                      <a:lnTo>
                        <a:pt x="38" y="36"/>
                      </a:lnTo>
                      <a:lnTo>
                        <a:pt x="36" y="36"/>
                      </a:lnTo>
                      <a:lnTo>
                        <a:pt x="35" y="36"/>
                      </a:lnTo>
                      <a:lnTo>
                        <a:pt x="33" y="36"/>
                      </a:lnTo>
                      <a:lnTo>
                        <a:pt x="31" y="36"/>
                      </a:lnTo>
                      <a:lnTo>
                        <a:pt x="29" y="36"/>
                      </a:lnTo>
                      <a:lnTo>
                        <a:pt x="27" y="36"/>
                      </a:lnTo>
                      <a:lnTo>
                        <a:pt x="25" y="36"/>
                      </a:lnTo>
                      <a:lnTo>
                        <a:pt x="23" y="36"/>
                      </a:lnTo>
                      <a:lnTo>
                        <a:pt x="23" y="34"/>
                      </a:lnTo>
                      <a:lnTo>
                        <a:pt x="21" y="34"/>
                      </a:lnTo>
                      <a:lnTo>
                        <a:pt x="19" y="34"/>
                      </a:lnTo>
                      <a:lnTo>
                        <a:pt x="17" y="34"/>
                      </a:lnTo>
                      <a:lnTo>
                        <a:pt x="15" y="34"/>
                      </a:lnTo>
                      <a:lnTo>
                        <a:pt x="15" y="32"/>
                      </a:lnTo>
                      <a:lnTo>
                        <a:pt x="13" y="32"/>
                      </a:lnTo>
                      <a:lnTo>
                        <a:pt x="11" y="32"/>
                      </a:lnTo>
                      <a:lnTo>
                        <a:pt x="10" y="30"/>
                      </a:lnTo>
                      <a:lnTo>
                        <a:pt x="8" y="30"/>
                      </a:lnTo>
                      <a:lnTo>
                        <a:pt x="6" y="28"/>
                      </a:lnTo>
                      <a:lnTo>
                        <a:pt x="4" y="28"/>
                      </a:lnTo>
                      <a:lnTo>
                        <a:pt x="4" y="27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4" y="13"/>
                      </a:lnTo>
                      <a:lnTo>
                        <a:pt x="4" y="11"/>
                      </a:lnTo>
                      <a:lnTo>
                        <a:pt x="6" y="9"/>
                      </a:lnTo>
                      <a:lnTo>
                        <a:pt x="8" y="9"/>
                      </a:lnTo>
                      <a:lnTo>
                        <a:pt x="8" y="7"/>
                      </a:lnTo>
                      <a:lnTo>
                        <a:pt x="10" y="7"/>
                      </a:lnTo>
                      <a:close/>
                    </a:path>
                  </a:pathLst>
                </a:custGeom>
                <a:solidFill>
                  <a:srgbClr val="DE8A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78" name="Freeform 132"/>
                <p:cNvSpPr>
                  <a:spLocks noChangeAspect="1"/>
                </p:cNvSpPr>
                <p:nvPr/>
              </p:nvSpPr>
              <p:spPr bwMode="auto">
                <a:xfrm>
                  <a:off x="1198" y="3227"/>
                  <a:ext cx="44" cy="21"/>
                </a:xfrm>
                <a:custGeom>
                  <a:avLst/>
                  <a:gdLst>
                    <a:gd name="T0" fmla="*/ 2 w 57"/>
                    <a:gd name="T1" fmla="*/ 1 h 30"/>
                    <a:gd name="T2" fmla="*/ 2 w 57"/>
                    <a:gd name="T3" fmla="*/ 1 h 30"/>
                    <a:gd name="T4" fmla="*/ 2 w 57"/>
                    <a:gd name="T5" fmla="*/ 1 h 30"/>
                    <a:gd name="T6" fmla="*/ 2 w 57"/>
                    <a:gd name="T7" fmla="*/ 1 h 30"/>
                    <a:gd name="T8" fmla="*/ 2 w 57"/>
                    <a:gd name="T9" fmla="*/ 1 h 30"/>
                    <a:gd name="T10" fmla="*/ 2 w 57"/>
                    <a:gd name="T11" fmla="*/ 1 h 30"/>
                    <a:gd name="T12" fmla="*/ 2 w 57"/>
                    <a:gd name="T13" fmla="*/ 1 h 30"/>
                    <a:gd name="T14" fmla="*/ 2 w 57"/>
                    <a:gd name="T15" fmla="*/ 1 h 30"/>
                    <a:gd name="T16" fmla="*/ 2 w 57"/>
                    <a:gd name="T17" fmla="*/ 1 h 30"/>
                    <a:gd name="T18" fmla="*/ 2 w 57"/>
                    <a:gd name="T19" fmla="*/ 1 h 30"/>
                    <a:gd name="T20" fmla="*/ 2 w 57"/>
                    <a:gd name="T21" fmla="*/ 1 h 30"/>
                    <a:gd name="T22" fmla="*/ 2 w 57"/>
                    <a:gd name="T23" fmla="*/ 0 h 30"/>
                    <a:gd name="T24" fmla="*/ 2 w 57"/>
                    <a:gd name="T25" fmla="*/ 0 h 30"/>
                    <a:gd name="T26" fmla="*/ 2 w 57"/>
                    <a:gd name="T27" fmla="*/ 0 h 30"/>
                    <a:gd name="T28" fmla="*/ 2 w 57"/>
                    <a:gd name="T29" fmla="*/ 1 h 30"/>
                    <a:gd name="T30" fmla="*/ 2 w 57"/>
                    <a:gd name="T31" fmla="*/ 1 h 30"/>
                    <a:gd name="T32" fmla="*/ 2 w 57"/>
                    <a:gd name="T33" fmla="*/ 1 h 30"/>
                    <a:gd name="T34" fmla="*/ 2 w 57"/>
                    <a:gd name="T35" fmla="*/ 1 h 30"/>
                    <a:gd name="T36" fmla="*/ 2 w 57"/>
                    <a:gd name="T37" fmla="*/ 1 h 30"/>
                    <a:gd name="T38" fmla="*/ 2 w 57"/>
                    <a:gd name="T39" fmla="*/ 1 h 30"/>
                    <a:gd name="T40" fmla="*/ 2 w 57"/>
                    <a:gd name="T41" fmla="*/ 1 h 30"/>
                    <a:gd name="T42" fmla="*/ 2 w 57"/>
                    <a:gd name="T43" fmla="*/ 1 h 30"/>
                    <a:gd name="T44" fmla="*/ 2 w 57"/>
                    <a:gd name="T45" fmla="*/ 1 h 30"/>
                    <a:gd name="T46" fmla="*/ 2 w 57"/>
                    <a:gd name="T47" fmla="*/ 1 h 30"/>
                    <a:gd name="T48" fmla="*/ 2 w 57"/>
                    <a:gd name="T49" fmla="*/ 1 h 30"/>
                    <a:gd name="T50" fmla="*/ 2 w 57"/>
                    <a:gd name="T51" fmla="*/ 1 h 30"/>
                    <a:gd name="T52" fmla="*/ 2 w 57"/>
                    <a:gd name="T53" fmla="*/ 1 h 30"/>
                    <a:gd name="T54" fmla="*/ 2 w 57"/>
                    <a:gd name="T55" fmla="*/ 1 h 30"/>
                    <a:gd name="T56" fmla="*/ 2 w 57"/>
                    <a:gd name="T57" fmla="*/ 1 h 30"/>
                    <a:gd name="T58" fmla="*/ 2 w 57"/>
                    <a:gd name="T59" fmla="*/ 1 h 30"/>
                    <a:gd name="T60" fmla="*/ 2 w 57"/>
                    <a:gd name="T61" fmla="*/ 1 h 30"/>
                    <a:gd name="T62" fmla="*/ 2 w 57"/>
                    <a:gd name="T63" fmla="*/ 1 h 30"/>
                    <a:gd name="T64" fmla="*/ 2 w 57"/>
                    <a:gd name="T65" fmla="*/ 1 h 30"/>
                    <a:gd name="T66" fmla="*/ 2 w 57"/>
                    <a:gd name="T67" fmla="*/ 1 h 30"/>
                    <a:gd name="T68" fmla="*/ 2 w 57"/>
                    <a:gd name="T69" fmla="*/ 1 h 30"/>
                    <a:gd name="T70" fmla="*/ 2 w 57"/>
                    <a:gd name="T71" fmla="*/ 1 h 30"/>
                    <a:gd name="T72" fmla="*/ 2 w 57"/>
                    <a:gd name="T73" fmla="*/ 1 h 30"/>
                    <a:gd name="T74" fmla="*/ 2 w 57"/>
                    <a:gd name="T75" fmla="*/ 1 h 30"/>
                    <a:gd name="T76" fmla="*/ 0 w 57"/>
                    <a:gd name="T77" fmla="*/ 1 h 30"/>
                    <a:gd name="T78" fmla="*/ 0 w 57"/>
                    <a:gd name="T79" fmla="*/ 1 h 30"/>
                    <a:gd name="T80" fmla="*/ 0 w 57"/>
                    <a:gd name="T81" fmla="*/ 1 h 30"/>
                    <a:gd name="T82" fmla="*/ 2 w 57"/>
                    <a:gd name="T83" fmla="*/ 1 h 30"/>
                    <a:gd name="T84" fmla="*/ 2 w 57"/>
                    <a:gd name="T85" fmla="*/ 1 h 30"/>
                    <a:gd name="T86" fmla="*/ 2 w 57"/>
                    <a:gd name="T87" fmla="*/ 1 h 30"/>
                    <a:gd name="T88" fmla="*/ 2 w 57"/>
                    <a:gd name="T89" fmla="*/ 1 h 3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57"/>
                    <a:gd name="T136" fmla="*/ 0 h 30"/>
                    <a:gd name="T137" fmla="*/ 57 w 57"/>
                    <a:gd name="T138" fmla="*/ 30 h 3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57" h="30">
                      <a:moveTo>
                        <a:pt x="7" y="5"/>
                      </a:moveTo>
                      <a:lnTo>
                        <a:pt x="9" y="5"/>
                      </a:lnTo>
                      <a:lnTo>
                        <a:pt x="11" y="5"/>
                      </a:lnTo>
                      <a:lnTo>
                        <a:pt x="13" y="5"/>
                      </a:lnTo>
                      <a:lnTo>
                        <a:pt x="15" y="5"/>
                      </a:lnTo>
                      <a:lnTo>
                        <a:pt x="17" y="5"/>
                      </a:lnTo>
                      <a:lnTo>
                        <a:pt x="19" y="5"/>
                      </a:lnTo>
                      <a:lnTo>
                        <a:pt x="19" y="3"/>
                      </a:lnTo>
                      <a:lnTo>
                        <a:pt x="21" y="3"/>
                      </a:lnTo>
                      <a:lnTo>
                        <a:pt x="23" y="3"/>
                      </a:lnTo>
                      <a:lnTo>
                        <a:pt x="25" y="3"/>
                      </a:lnTo>
                      <a:lnTo>
                        <a:pt x="27" y="3"/>
                      </a:lnTo>
                      <a:lnTo>
                        <a:pt x="29" y="3"/>
                      </a:lnTo>
                      <a:lnTo>
                        <a:pt x="30" y="3"/>
                      </a:lnTo>
                      <a:lnTo>
                        <a:pt x="32" y="3"/>
                      </a:lnTo>
                      <a:lnTo>
                        <a:pt x="34" y="3"/>
                      </a:lnTo>
                      <a:lnTo>
                        <a:pt x="34" y="2"/>
                      </a:lnTo>
                      <a:lnTo>
                        <a:pt x="36" y="2"/>
                      </a:lnTo>
                      <a:lnTo>
                        <a:pt x="38" y="2"/>
                      </a:lnTo>
                      <a:lnTo>
                        <a:pt x="40" y="2"/>
                      </a:lnTo>
                      <a:lnTo>
                        <a:pt x="42" y="2"/>
                      </a:lnTo>
                      <a:lnTo>
                        <a:pt x="44" y="2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3" y="0"/>
                      </a:lnTo>
                      <a:lnTo>
                        <a:pt x="55" y="0"/>
                      </a:lnTo>
                      <a:lnTo>
                        <a:pt x="55" y="2"/>
                      </a:lnTo>
                      <a:lnTo>
                        <a:pt x="57" y="2"/>
                      </a:lnTo>
                      <a:lnTo>
                        <a:pt x="57" y="3"/>
                      </a:lnTo>
                      <a:lnTo>
                        <a:pt x="57" y="5"/>
                      </a:lnTo>
                      <a:lnTo>
                        <a:pt x="57" y="7"/>
                      </a:lnTo>
                      <a:lnTo>
                        <a:pt x="57" y="9"/>
                      </a:lnTo>
                      <a:lnTo>
                        <a:pt x="55" y="9"/>
                      </a:lnTo>
                      <a:lnTo>
                        <a:pt x="55" y="11"/>
                      </a:lnTo>
                      <a:lnTo>
                        <a:pt x="55" y="13"/>
                      </a:lnTo>
                      <a:lnTo>
                        <a:pt x="55" y="15"/>
                      </a:lnTo>
                      <a:lnTo>
                        <a:pt x="53" y="17"/>
                      </a:lnTo>
                      <a:lnTo>
                        <a:pt x="53" y="19"/>
                      </a:lnTo>
                      <a:lnTo>
                        <a:pt x="53" y="21"/>
                      </a:lnTo>
                      <a:lnTo>
                        <a:pt x="52" y="21"/>
                      </a:lnTo>
                      <a:lnTo>
                        <a:pt x="52" y="23"/>
                      </a:lnTo>
                      <a:lnTo>
                        <a:pt x="52" y="25"/>
                      </a:lnTo>
                      <a:lnTo>
                        <a:pt x="50" y="25"/>
                      </a:lnTo>
                      <a:lnTo>
                        <a:pt x="50" y="26"/>
                      </a:lnTo>
                      <a:lnTo>
                        <a:pt x="48" y="26"/>
                      </a:lnTo>
                      <a:lnTo>
                        <a:pt x="48" y="28"/>
                      </a:lnTo>
                      <a:lnTo>
                        <a:pt x="46" y="28"/>
                      </a:lnTo>
                      <a:lnTo>
                        <a:pt x="44" y="28"/>
                      </a:lnTo>
                      <a:lnTo>
                        <a:pt x="44" y="30"/>
                      </a:lnTo>
                      <a:lnTo>
                        <a:pt x="42" y="30"/>
                      </a:lnTo>
                      <a:lnTo>
                        <a:pt x="40" y="30"/>
                      </a:lnTo>
                      <a:lnTo>
                        <a:pt x="38" y="30"/>
                      </a:lnTo>
                      <a:lnTo>
                        <a:pt x="36" y="30"/>
                      </a:lnTo>
                      <a:lnTo>
                        <a:pt x="34" y="30"/>
                      </a:lnTo>
                      <a:lnTo>
                        <a:pt x="32" y="30"/>
                      </a:lnTo>
                      <a:lnTo>
                        <a:pt x="30" y="30"/>
                      </a:lnTo>
                      <a:lnTo>
                        <a:pt x="29" y="30"/>
                      </a:lnTo>
                      <a:lnTo>
                        <a:pt x="27" y="30"/>
                      </a:lnTo>
                      <a:lnTo>
                        <a:pt x="25" y="30"/>
                      </a:lnTo>
                      <a:lnTo>
                        <a:pt x="23" y="30"/>
                      </a:lnTo>
                      <a:lnTo>
                        <a:pt x="21" y="30"/>
                      </a:lnTo>
                      <a:lnTo>
                        <a:pt x="19" y="28"/>
                      </a:lnTo>
                      <a:lnTo>
                        <a:pt x="17" y="28"/>
                      </a:lnTo>
                      <a:lnTo>
                        <a:pt x="15" y="28"/>
                      </a:lnTo>
                      <a:lnTo>
                        <a:pt x="13" y="28"/>
                      </a:lnTo>
                      <a:lnTo>
                        <a:pt x="11" y="26"/>
                      </a:lnTo>
                      <a:lnTo>
                        <a:pt x="9" y="26"/>
                      </a:lnTo>
                      <a:lnTo>
                        <a:pt x="7" y="26"/>
                      </a:lnTo>
                      <a:lnTo>
                        <a:pt x="7" y="25"/>
                      </a:lnTo>
                      <a:lnTo>
                        <a:pt x="5" y="25"/>
                      </a:lnTo>
                      <a:lnTo>
                        <a:pt x="4" y="25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7" y="5"/>
                      </a:lnTo>
                      <a:close/>
                    </a:path>
                  </a:pathLst>
                </a:custGeom>
                <a:solidFill>
                  <a:srgbClr val="E593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79" name="Freeform 133"/>
                <p:cNvSpPr>
                  <a:spLocks noChangeAspect="1"/>
                </p:cNvSpPr>
                <p:nvPr/>
              </p:nvSpPr>
              <p:spPr bwMode="auto">
                <a:xfrm>
                  <a:off x="1201" y="3228"/>
                  <a:ext cx="38" cy="17"/>
                </a:xfrm>
                <a:custGeom>
                  <a:avLst/>
                  <a:gdLst>
                    <a:gd name="T0" fmla="*/ 2 w 49"/>
                    <a:gd name="T1" fmla="*/ 1 h 24"/>
                    <a:gd name="T2" fmla="*/ 2 w 49"/>
                    <a:gd name="T3" fmla="*/ 1 h 24"/>
                    <a:gd name="T4" fmla="*/ 2 w 49"/>
                    <a:gd name="T5" fmla="*/ 1 h 24"/>
                    <a:gd name="T6" fmla="*/ 2 w 49"/>
                    <a:gd name="T7" fmla="*/ 1 h 24"/>
                    <a:gd name="T8" fmla="*/ 2 w 49"/>
                    <a:gd name="T9" fmla="*/ 1 h 24"/>
                    <a:gd name="T10" fmla="*/ 2 w 49"/>
                    <a:gd name="T11" fmla="*/ 1 h 24"/>
                    <a:gd name="T12" fmla="*/ 2 w 49"/>
                    <a:gd name="T13" fmla="*/ 1 h 24"/>
                    <a:gd name="T14" fmla="*/ 2 w 49"/>
                    <a:gd name="T15" fmla="*/ 1 h 24"/>
                    <a:gd name="T16" fmla="*/ 2 w 49"/>
                    <a:gd name="T17" fmla="*/ 1 h 24"/>
                    <a:gd name="T18" fmla="*/ 2 w 49"/>
                    <a:gd name="T19" fmla="*/ 0 h 24"/>
                    <a:gd name="T20" fmla="*/ 2 w 49"/>
                    <a:gd name="T21" fmla="*/ 0 h 24"/>
                    <a:gd name="T22" fmla="*/ 2 w 49"/>
                    <a:gd name="T23" fmla="*/ 0 h 24"/>
                    <a:gd name="T24" fmla="*/ 2 w 49"/>
                    <a:gd name="T25" fmla="*/ 1 h 24"/>
                    <a:gd name="T26" fmla="*/ 2 w 49"/>
                    <a:gd name="T27" fmla="*/ 1 h 24"/>
                    <a:gd name="T28" fmla="*/ 2 w 49"/>
                    <a:gd name="T29" fmla="*/ 1 h 24"/>
                    <a:gd name="T30" fmla="*/ 2 w 49"/>
                    <a:gd name="T31" fmla="*/ 1 h 24"/>
                    <a:gd name="T32" fmla="*/ 2 w 49"/>
                    <a:gd name="T33" fmla="*/ 1 h 24"/>
                    <a:gd name="T34" fmla="*/ 2 w 49"/>
                    <a:gd name="T35" fmla="*/ 1 h 24"/>
                    <a:gd name="T36" fmla="*/ 2 w 49"/>
                    <a:gd name="T37" fmla="*/ 1 h 24"/>
                    <a:gd name="T38" fmla="*/ 2 w 49"/>
                    <a:gd name="T39" fmla="*/ 1 h 24"/>
                    <a:gd name="T40" fmla="*/ 2 w 49"/>
                    <a:gd name="T41" fmla="*/ 1 h 24"/>
                    <a:gd name="T42" fmla="*/ 2 w 49"/>
                    <a:gd name="T43" fmla="*/ 1 h 24"/>
                    <a:gd name="T44" fmla="*/ 2 w 49"/>
                    <a:gd name="T45" fmla="*/ 1 h 24"/>
                    <a:gd name="T46" fmla="*/ 2 w 49"/>
                    <a:gd name="T47" fmla="*/ 1 h 24"/>
                    <a:gd name="T48" fmla="*/ 2 w 49"/>
                    <a:gd name="T49" fmla="*/ 1 h 24"/>
                    <a:gd name="T50" fmla="*/ 2 w 49"/>
                    <a:gd name="T51" fmla="*/ 1 h 24"/>
                    <a:gd name="T52" fmla="*/ 2 w 49"/>
                    <a:gd name="T53" fmla="*/ 1 h 24"/>
                    <a:gd name="T54" fmla="*/ 2 w 49"/>
                    <a:gd name="T55" fmla="*/ 1 h 24"/>
                    <a:gd name="T56" fmla="*/ 2 w 49"/>
                    <a:gd name="T57" fmla="*/ 1 h 24"/>
                    <a:gd name="T58" fmla="*/ 2 w 49"/>
                    <a:gd name="T59" fmla="*/ 1 h 24"/>
                    <a:gd name="T60" fmla="*/ 2 w 49"/>
                    <a:gd name="T61" fmla="*/ 1 h 24"/>
                    <a:gd name="T62" fmla="*/ 2 w 49"/>
                    <a:gd name="T63" fmla="*/ 1 h 24"/>
                    <a:gd name="T64" fmla="*/ 1 w 49"/>
                    <a:gd name="T65" fmla="*/ 1 h 24"/>
                    <a:gd name="T66" fmla="*/ 0 w 49"/>
                    <a:gd name="T67" fmla="*/ 1 h 24"/>
                    <a:gd name="T68" fmla="*/ 0 w 49"/>
                    <a:gd name="T69" fmla="*/ 1 h 24"/>
                    <a:gd name="T70" fmla="*/ 1 w 49"/>
                    <a:gd name="T71" fmla="*/ 1 h 24"/>
                    <a:gd name="T72" fmla="*/ 2 w 49"/>
                    <a:gd name="T73" fmla="*/ 1 h 24"/>
                    <a:gd name="T74" fmla="*/ 2 w 49"/>
                    <a:gd name="T75" fmla="*/ 1 h 2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49"/>
                    <a:gd name="T115" fmla="*/ 0 h 24"/>
                    <a:gd name="T116" fmla="*/ 49 w 49"/>
                    <a:gd name="T117" fmla="*/ 24 h 24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49" h="24">
                      <a:moveTo>
                        <a:pt x="7" y="5"/>
                      </a:moveTo>
                      <a:lnTo>
                        <a:pt x="9" y="5"/>
                      </a:lnTo>
                      <a:lnTo>
                        <a:pt x="9" y="3"/>
                      </a:lnTo>
                      <a:lnTo>
                        <a:pt x="11" y="3"/>
                      </a:lnTo>
                      <a:lnTo>
                        <a:pt x="13" y="3"/>
                      </a:lnTo>
                      <a:lnTo>
                        <a:pt x="15" y="3"/>
                      </a:lnTo>
                      <a:lnTo>
                        <a:pt x="17" y="3"/>
                      </a:lnTo>
                      <a:lnTo>
                        <a:pt x="19" y="3"/>
                      </a:lnTo>
                      <a:lnTo>
                        <a:pt x="21" y="3"/>
                      </a:lnTo>
                      <a:lnTo>
                        <a:pt x="23" y="3"/>
                      </a:lnTo>
                      <a:lnTo>
                        <a:pt x="25" y="3"/>
                      </a:lnTo>
                      <a:lnTo>
                        <a:pt x="25" y="1"/>
                      </a:lnTo>
                      <a:lnTo>
                        <a:pt x="26" y="1"/>
                      </a:lnTo>
                      <a:lnTo>
                        <a:pt x="28" y="1"/>
                      </a:lnTo>
                      <a:lnTo>
                        <a:pt x="30" y="1"/>
                      </a:lnTo>
                      <a:lnTo>
                        <a:pt x="32" y="1"/>
                      </a:lnTo>
                      <a:lnTo>
                        <a:pt x="34" y="1"/>
                      </a:lnTo>
                      <a:lnTo>
                        <a:pt x="36" y="1"/>
                      </a:lnTo>
                      <a:lnTo>
                        <a:pt x="38" y="1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8" y="1"/>
                      </a:lnTo>
                      <a:lnTo>
                        <a:pt x="49" y="1"/>
                      </a:lnTo>
                      <a:lnTo>
                        <a:pt x="49" y="3"/>
                      </a:lnTo>
                      <a:lnTo>
                        <a:pt x="49" y="5"/>
                      </a:lnTo>
                      <a:lnTo>
                        <a:pt x="49" y="7"/>
                      </a:lnTo>
                      <a:lnTo>
                        <a:pt x="49" y="9"/>
                      </a:lnTo>
                      <a:lnTo>
                        <a:pt x="48" y="11"/>
                      </a:lnTo>
                      <a:lnTo>
                        <a:pt x="48" y="13"/>
                      </a:lnTo>
                      <a:lnTo>
                        <a:pt x="48" y="15"/>
                      </a:lnTo>
                      <a:lnTo>
                        <a:pt x="46" y="15"/>
                      </a:lnTo>
                      <a:lnTo>
                        <a:pt x="46" y="17"/>
                      </a:lnTo>
                      <a:lnTo>
                        <a:pt x="46" y="19"/>
                      </a:lnTo>
                      <a:lnTo>
                        <a:pt x="44" y="19"/>
                      </a:lnTo>
                      <a:lnTo>
                        <a:pt x="44" y="21"/>
                      </a:lnTo>
                      <a:lnTo>
                        <a:pt x="44" y="23"/>
                      </a:lnTo>
                      <a:lnTo>
                        <a:pt x="42" y="23"/>
                      </a:lnTo>
                      <a:lnTo>
                        <a:pt x="40" y="23"/>
                      </a:lnTo>
                      <a:lnTo>
                        <a:pt x="40" y="24"/>
                      </a:lnTo>
                      <a:lnTo>
                        <a:pt x="38" y="24"/>
                      </a:lnTo>
                      <a:lnTo>
                        <a:pt x="36" y="24"/>
                      </a:lnTo>
                      <a:lnTo>
                        <a:pt x="34" y="24"/>
                      </a:lnTo>
                      <a:lnTo>
                        <a:pt x="32" y="24"/>
                      </a:lnTo>
                      <a:lnTo>
                        <a:pt x="30" y="24"/>
                      </a:lnTo>
                      <a:lnTo>
                        <a:pt x="28" y="24"/>
                      </a:lnTo>
                      <a:lnTo>
                        <a:pt x="26" y="24"/>
                      </a:lnTo>
                      <a:lnTo>
                        <a:pt x="25" y="24"/>
                      </a:lnTo>
                      <a:lnTo>
                        <a:pt x="23" y="24"/>
                      </a:lnTo>
                      <a:lnTo>
                        <a:pt x="21" y="24"/>
                      </a:lnTo>
                      <a:lnTo>
                        <a:pt x="19" y="24"/>
                      </a:lnTo>
                      <a:lnTo>
                        <a:pt x="17" y="24"/>
                      </a:lnTo>
                      <a:lnTo>
                        <a:pt x="15" y="23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9" y="23"/>
                      </a:lnTo>
                      <a:lnTo>
                        <a:pt x="9" y="21"/>
                      </a:lnTo>
                      <a:lnTo>
                        <a:pt x="7" y="21"/>
                      </a:lnTo>
                      <a:lnTo>
                        <a:pt x="5" y="21"/>
                      </a:lnTo>
                      <a:lnTo>
                        <a:pt x="5" y="19"/>
                      </a:lnTo>
                      <a:lnTo>
                        <a:pt x="3" y="19"/>
                      </a:lnTo>
                      <a:lnTo>
                        <a:pt x="1" y="19"/>
                      </a:lnTo>
                      <a:lnTo>
                        <a:pt x="1" y="17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1" y="9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7" y="5"/>
                      </a:lnTo>
                      <a:close/>
                    </a:path>
                  </a:pathLst>
                </a:custGeom>
                <a:solidFill>
                  <a:srgbClr val="ED9B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80" name="Freeform 134"/>
                <p:cNvSpPr>
                  <a:spLocks noChangeAspect="1"/>
                </p:cNvSpPr>
                <p:nvPr/>
              </p:nvSpPr>
              <p:spPr bwMode="auto">
                <a:xfrm>
                  <a:off x="1204" y="3229"/>
                  <a:ext cx="32" cy="14"/>
                </a:xfrm>
                <a:custGeom>
                  <a:avLst/>
                  <a:gdLst>
                    <a:gd name="T0" fmla="*/ 1 w 43"/>
                    <a:gd name="T1" fmla="*/ 1 h 20"/>
                    <a:gd name="T2" fmla="*/ 1 w 43"/>
                    <a:gd name="T3" fmla="*/ 1 h 20"/>
                    <a:gd name="T4" fmla="*/ 1 w 43"/>
                    <a:gd name="T5" fmla="*/ 1 h 20"/>
                    <a:gd name="T6" fmla="*/ 1 w 43"/>
                    <a:gd name="T7" fmla="*/ 1 h 20"/>
                    <a:gd name="T8" fmla="*/ 1 w 43"/>
                    <a:gd name="T9" fmla="*/ 1 h 20"/>
                    <a:gd name="T10" fmla="*/ 1 w 43"/>
                    <a:gd name="T11" fmla="*/ 1 h 20"/>
                    <a:gd name="T12" fmla="*/ 1 w 43"/>
                    <a:gd name="T13" fmla="*/ 1 h 20"/>
                    <a:gd name="T14" fmla="*/ 1 w 43"/>
                    <a:gd name="T15" fmla="*/ 1 h 20"/>
                    <a:gd name="T16" fmla="*/ 1 w 43"/>
                    <a:gd name="T17" fmla="*/ 1 h 20"/>
                    <a:gd name="T18" fmla="*/ 1 w 43"/>
                    <a:gd name="T19" fmla="*/ 1 h 20"/>
                    <a:gd name="T20" fmla="*/ 1 w 43"/>
                    <a:gd name="T21" fmla="*/ 1 h 20"/>
                    <a:gd name="T22" fmla="*/ 1 w 43"/>
                    <a:gd name="T23" fmla="*/ 1 h 20"/>
                    <a:gd name="T24" fmla="*/ 1 w 43"/>
                    <a:gd name="T25" fmla="*/ 1 h 20"/>
                    <a:gd name="T26" fmla="*/ 1 w 43"/>
                    <a:gd name="T27" fmla="*/ 1 h 20"/>
                    <a:gd name="T28" fmla="*/ 1 w 43"/>
                    <a:gd name="T29" fmla="*/ 1 h 20"/>
                    <a:gd name="T30" fmla="*/ 1 w 43"/>
                    <a:gd name="T31" fmla="*/ 1 h 20"/>
                    <a:gd name="T32" fmla="*/ 1 w 43"/>
                    <a:gd name="T33" fmla="*/ 0 h 20"/>
                    <a:gd name="T34" fmla="*/ 1 w 43"/>
                    <a:gd name="T35" fmla="*/ 0 h 20"/>
                    <a:gd name="T36" fmla="*/ 1 w 43"/>
                    <a:gd name="T37" fmla="*/ 0 h 20"/>
                    <a:gd name="T38" fmla="*/ 1 w 43"/>
                    <a:gd name="T39" fmla="*/ 0 h 20"/>
                    <a:gd name="T40" fmla="*/ 1 w 43"/>
                    <a:gd name="T41" fmla="*/ 1 h 20"/>
                    <a:gd name="T42" fmla="*/ 1 w 43"/>
                    <a:gd name="T43" fmla="*/ 1 h 20"/>
                    <a:gd name="T44" fmla="*/ 1 w 43"/>
                    <a:gd name="T45" fmla="*/ 1 h 20"/>
                    <a:gd name="T46" fmla="*/ 1 w 43"/>
                    <a:gd name="T47" fmla="*/ 1 h 20"/>
                    <a:gd name="T48" fmla="*/ 1 w 43"/>
                    <a:gd name="T49" fmla="*/ 1 h 20"/>
                    <a:gd name="T50" fmla="*/ 1 w 43"/>
                    <a:gd name="T51" fmla="*/ 1 h 20"/>
                    <a:gd name="T52" fmla="*/ 1 w 43"/>
                    <a:gd name="T53" fmla="*/ 1 h 20"/>
                    <a:gd name="T54" fmla="*/ 1 w 43"/>
                    <a:gd name="T55" fmla="*/ 1 h 20"/>
                    <a:gd name="T56" fmla="*/ 1 w 43"/>
                    <a:gd name="T57" fmla="*/ 1 h 20"/>
                    <a:gd name="T58" fmla="*/ 1 w 43"/>
                    <a:gd name="T59" fmla="*/ 1 h 20"/>
                    <a:gd name="T60" fmla="*/ 1 w 43"/>
                    <a:gd name="T61" fmla="*/ 1 h 20"/>
                    <a:gd name="T62" fmla="*/ 1 w 43"/>
                    <a:gd name="T63" fmla="*/ 1 h 20"/>
                    <a:gd name="T64" fmla="*/ 1 w 43"/>
                    <a:gd name="T65" fmla="*/ 1 h 20"/>
                    <a:gd name="T66" fmla="*/ 1 w 43"/>
                    <a:gd name="T67" fmla="*/ 1 h 20"/>
                    <a:gd name="T68" fmla="*/ 1 w 43"/>
                    <a:gd name="T69" fmla="*/ 1 h 20"/>
                    <a:gd name="T70" fmla="*/ 1 w 43"/>
                    <a:gd name="T71" fmla="*/ 1 h 20"/>
                    <a:gd name="T72" fmla="*/ 1 w 43"/>
                    <a:gd name="T73" fmla="*/ 1 h 20"/>
                    <a:gd name="T74" fmla="*/ 1 w 43"/>
                    <a:gd name="T75" fmla="*/ 1 h 20"/>
                    <a:gd name="T76" fmla="*/ 1 w 43"/>
                    <a:gd name="T77" fmla="*/ 1 h 20"/>
                    <a:gd name="T78" fmla="*/ 1 w 43"/>
                    <a:gd name="T79" fmla="*/ 1 h 20"/>
                    <a:gd name="T80" fmla="*/ 1 w 43"/>
                    <a:gd name="T81" fmla="*/ 1 h 20"/>
                    <a:gd name="T82" fmla="*/ 1 w 43"/>
                    <a:gd name="T83" fmla="*/ 1 h 20"/>
                    <a:gd name="T84" fmla="*/ 1 w 43"/>
                    <a:gd name="T85" fmla="*/ 1 h 20"/>
                    <a:gd name="T86" fmla="*/ 1 w 43"/>
                    <a:gd name="T87" fmla="*/ 1 h 20"/>
                    <a:gd name="T88" fmla="*/ 1 w 43"/>
                    <a:gd name="T89" fmla="*/ 1 h 20"/>
                    <a:gd name="T90" fmla="*/ 1 w 43"/>
                    <a:gd name="T91" fmla="*/ 1 h 20"/>
                    <a:gd name="T92" fmla="*/ 1 w 43"/>
                    <a:gd name="T93" fmla="*/ 1 h 20"/>
                    <a:gd name="T94" fmla="*/ 1 w 43"/>
                    <a:gd name="T95" fmla="*/ 1 h 20"/>
                    <a:gd name="T96" fmla="*/ 1 w 43"/>
                    <a:gd name="T97" fmla="*/ 1 h 20"/>
                    <a:gd name="T98" fmla="*/ 1 w 43"/>
                    <a:gd name="T99" fmla="*/ 1 h 20"/>
                    <a:gd name="T100" fmla="*/ 1 w 43"/>
                    <a:gd name="T101" fmla="*/ 1 h 20"/>
                    <a:gd name="T102" fmla="*/ 1 w 43"/>
                    <a:gd name="T103" fmla="*/ 1 h 20"/>
                    <a:gd name="T104" fmla="*/ 0 w 43"/>
                    <a:gd name="T105" fmla="*/ 1 h 20"/>
                    <a:gd name="T106" fmla="*/ 1 w 43"/>
                    <a:gd name="T107" fmla="*/ 1 h 20"/>
                    <a:gd name="T108" fmla="*/ 1 w 43"/>
                    <a:gd name="T109" fmla="*/ 1 h 20"/>
                    <a:gd name="T110" fmla="*/ 1 w 43"/>
                    <a:gd name="T111" fmla="*/ 1 h 20"/>
                    <a:gd name="T112" fmla="*/ 1 w 43"/>
                    <a:gd name="T113" fmla="*/ 1 h 20"/>
                    <a:gd name="T114" fmla="*/ 1 w 43"/>
                    <a:gd name="T115" fmla="*/ 1 h 20"/>
                    <a:gd name="T116" fmla="*/ 1 w 43"/>
                    <a:gd name="T117" fmla="*/ 1 h 20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43"/>
                    <a:gd name="T178" fmla="*/ 0 h 20"/>
                    <a:gd name="T179" fmla="*/ 43 w 43"/>
                    <a:gd name="T180" fmla="*/ 20 h 20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43" h="20">
                      <a:moveTo>
                        <a:pt x="6" y="4"/>
                      </a:move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6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20" y="2"/>
                      </a:lnTo>
                      <a:lnTo>
                        <a:pt x="22" y="2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9" y="0"/>
                      </a:lnTo>
                      <a:lnTo>
                        <a:pt x="41" y="0"/>
                      </a:lnTo>
                      <a:lnTo>
                        <a:pt x="41" y="2"/>
                      </a:lnTo>
                      <a:lnTo>
                        <a:pt x="43" y="2"/>
                      </a:lnTo>
                      <a:lnTo>
                        <a:pt x="43" y="4"/>
                      </a:lnTo>
                      <a:lnTo>
                        <a:pt x="43" y="6"/>
                      </a:lnTo>
                      <a:lnTo>
                        <a:pt x="43" y="8"/>
                      </a:lnTo>
                      <a:lnTo>
                        <a:pt x="43" y="10"/>
                      </a:lnTo>
                      <a:lnTo>
                        <a:pt x="41" y="10"/>
                      </a:lnTo>
                      <a:lnTo>
                        <a:pt x="41" y="12"/>
                      </a:lnTo>
                      <a:lnTo>
                        <a:pt x="41" y="14"/>
                      </a:lnTo>
                      <a:lnTo>
                        <a:pt x="39" y="14"/>
                      </a:lnTo>
                      <a:lnTo>
                        <a:pt x="39" y="16"/>
                      </a:lnTo>
                      <a:lnTo>
                        <a:pt x="39" y="18"/>
                      </a:lnTo>
                      <a:lnTo>
                        <a:pt x="37" y="18"/>
                      </a:lnTo>
                      <a:lnTo>
                        <a:pt x="35" y="20"/>
                      </a:lnTo>
                      <a:lnTo>
                        <a:pt x="33" y="20"/>
                      </a:lnTo>
                      <a:lnTo>
                        <a:pt x="31" y="20"/>
                      </a:lnTo>
                      <a:lnTo>
                        <a:pt x="29" y="20"/>
                      </a:lnTo>
                      <a:lnTo>
                        <a:pt x="27" y="20"/>
                      </a:lnTo>
                      <a:lnTo>
                        <a:pt x="25" y="20"/>
                      </a:lnTo>
                      <a:lnTo>
                        <a:pt x="23" y="20"/>
                      </a:lnTo>
                      <a:lnTo>
                        <a:pt x="22" y="20"/>
                      </a:lnTo>
                      <a:lnTo>
                        <a:pt x="20" y="20"/>
                      </a:lnTo>
                      <a:lnTo>
                        <a:pt x="18" y="20"/>
                      </a:lnTo>
                      <a:lnTo>
                        <a:pt x="16" y="20"/>
                      </a:lnTo>
                      <a:lnTo>
                        <a:pt x="14" y="18"/>
                      </a:lnTo>
                      <a:lnTo>
                        <a:pt x="12" y="18"/>
                      </a:lnTo>
                      <a:lnTo>
                        <a:pt x="10" y="18"/>
                      </a:lnTo>
                      <a:lnTo>
                        <a:pt x="8" y="18"/>
                      </a:lnTo>
                      <a:lnTo>
                        <a:pt x="8" y="16"/>
                      </a:lnTo>
                      <a:lnTo>
                        <a:pt x="6" y="16"/>
                      </a:lnTo>
                      <a:lnTo>
                        <a:pt x="4" y="16"/>
                      </a:lnTo>
                      <a:lnTo>
                        <a:pt x="2" y="14"/>
                      </a:lnTo>
                      <a:lnTo>
                        <a:pt x="0" y="12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solidFill>
                  <a:srgbClr val="F2A0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81" name="Freeform 135"/>
                <p:cNvSpPr>
                  <a:spLocks noChangeAspect="1"/>
                </p:cNvSpPr>
                <p:nvPr/>
              </p:nvSpPr>
              <p:spPr bwMode="auto">
                <a:xfrm>
                  <a:off x="1208" y="3230"/>
                  <a:ext cx="25" cy="10"/>
                </a:xfrm>
                <a:custGeom>
                  <a:avLst/>
                  <a:gdLst>
                    <a:gd name="T0" fmla="*/ 2 w 33"/>
                    <a:gd name="T1" fmla="*/ 1 h 14"/>
                    <a:gd name="T2" fmla="*/ 2 w 33"/>
                    <a:gd name="T3" fmla="*/ 1 h 14"/>
                    <a:gd name="T4" fmla="*/ 2 w 33"/>
                    <a:gd name="T5" fmla="*/ 1 h 14"/>
                    <a:gd name="T6" fmla="*/ 2 w 33"/>
                    <a:gd name="T7" fmla="*/ 1 h 14"/>
                    <a:gd name="T8" fmla="*/ 2 w 33"/>
                    <a:gd name="T9" fmla="*/ 1 h 14"/>
                    <a:gd name="T10" fmla="*/ 2 w 33"/>
                    <a:gd name="T11" fmla="*/ 1 h 14"/>
                    <a:gd name="T12" fmla="*/ 2 w 33"/>
                    <a:gd name="T13" fmla="*/ 1 h 14"/>
                    <a:gd name="T14" fmla="*/ 2 w 33"/>
                    <a:gd name="T15" fmla="*/ 1 h 14"/>
                    <a:gd name="T16" fmla="*/ 2 w 33"/>
                    <a:gd name="T17" fmla="*/ 1 h 14"/>
                    <a:gd name="T18" fmla="*/ 2 w 33"/>
                    <a:gd name="T19" fmla="*/ 1 h 14"/>
                    <a:gd name="T20" fmla="*/ 2 w 33"/>
                    <a:gd name="T21" fmla="*/ 1 h 14"/>
                    <a:gd name="T22" fmla="*/ 2 w 33"/>
                    <a:gd name="T23" fmla="*/ 0 h 14"/>
                    <a:gd name="T24" fmla="*/ 2 w 33"/>
                    <a:gd name="T25" fmla="*/ 0 h 14"/>
                    <a:gd name="T26" fmla="*/ 2 w 33"/>
                    <a:gd name="T27" fmla="*/ 0 h 14"/>
                    <a:gd name="T28" fmla="*/ 2 w 33"/>
                    <a:gd name="T29" fmla="*/ 0 h 14"/>
                    <a:gd name="T30" fmla="*/ 2 w 33"/>
                    <a:gd name="T31" fmla="*/ 0 h 14"/>
                    <a:gd name="T32" fmla="*/ 2 w 33"/>
                    <a:gd name="T33" fmla="*/ 0 h 14"/>
                    <a:gd name="T34" fmla="*/ 2 w 33"/>
                    <a:gd name="T35" fmla="*/ 0 h 14"/>
                    <a:gd name="T36" fmla="*/ 2 w 33"/>
                    <a:gd name="T37" fmla="*/ 1 h 14"/>
                    <a:gd name="T38" fmla="*/ 2 w 33"/>
                    <a:gd name="T39" fmla="*/ 1 h 14"/>
                    <a:gd name="T40" fmla="*/ 2 w 33"/>
                    <a:gd name="T41" fmla="*/ 1 h 14"/>
                    <a:gd name="T42" fmla="*/ 2 w 33"/>
                    <a:gd name="T43" fmla="*/ 1 h 14"/>
                    <a:gd name="T44" fmla="*/ 2 w 33"/>
                    <a:gd name="T45" fmla="*/ 1 h 14"/>
                    <a:gd name="T46" fmla="*/ 2 w 33"/>
                    <a:gd name="T47" fmla="*/ 1 h 14"/>
                    <a:gd name="T48" fmla="*/ 2 w 33"/>
                    <a:gd name="T49" fmla="*/ 1 h 14"/>
                    <a:gd name="T50" fmla="*/ 2 w 33"/>
                    <a:gd name="T51" fmla="*/ 1 h 14"/>
                    <a:gd name="T52" fmla="*/ 2 w 33"/>
                    <a:gd name="T53" fmla="*/ 1 h 14"/>
                    <a:gd name="T54" fmla="*/ 2 w 33"/>
                    <a:gd name="T55" fmla="*/ 1 h 14"/>
                    <a:gd name="T56" fmla="*/ 2 w 33"/>
                    <a:gd name="T57" fmla="*/ 1 h 14"/>
                    <a:gd name="T58" fmla="*/ 2 w 33"/>
                    <a:gd name="T59" fmla="*/ 1 h 14"/>
                    <a:gd name="T60" fmla="*/ 2 w 33"/>
                    <a:gd name="T61" fmla="*/ 1 h 14"/>
                    <a:gd name="T62" fmla="*/ 2 w 33"/>
                    <a:gd name="T63" fmla="*/ 1 h 14"/>
                    <a:gd name="T64" fmla="*/ 2 w 33"/>
                    <a:gd name="T65" fmla="*/ 1 h 14"/>
                    <a:gd name="T66" fmla="*/ 2 w 33"/>
                    <a:gd name="T67" fmla="*/ 1 h 14"/>
                    <a:gd name="T68" fmla="*/ 2 w 33"/>
                    <a:gd name="T69" fmla="*/ 1 h 14"/>
                    <a:gd name="T70" fmla="*/ 2 w 33"/>
                    <a:gd name="T71" fmla="*/ 1 h 14"/>
                    <a:gd name="T72" fmla="*/ 2 w 33"/>
                    <a:gd name="T73" fmla="*/ 1 h 14"/>
                    <a:gd name="T74" fmla="*/ 2 w 33"/>
                    <a:gd name="T75" fmla="*/ 1 h 14"/>
                    <a:gd name="T76" fmla="*/ 2 w 33"/>
                    <a:gd name="T77" fmla="*/ 1 h 14"/>
                    <a:gd name="T78" fmla="*/ 2 w 33"/>
                    <a:gd name="T79" fmla="*/ 1 h 14"/>
                    <a:gd name="T80" fmla="*/ 2 w 33"/>
                    <a:gd name="T81" fmla="*/ 1 h 14"/>
                    <a:gd name="T82" fmla="*/ 2 w 33"/>
                    <a:gd name="T83" fmla="*/ 1 h 14"/>
                    <a:gd name="T84" fmla="*/ 0 w 33"/>
                    <a:gd name="T85" fmla="*/ 1 h 14"/>
                    <a:gd name="T86" fmla="*/ 0 w 33"/>
                    <a:gd name="T87" fmla="*/ 1 h 14"/>
                    <a:gd name="T88" fmla="*/ 0 w 33"/>
                    <a:gd name="T89" fmla="*/ 1 h 14"/>
                    <a:gd name="T90" fmla="*/ 2 w 33"/>
                    <a:gd name="T91" fmla="*/ 1 h 14"/>
                    <a:gd name="T92" fmla="*/ 2 w 33"/>
                    <a:gd name="T93" fmla="*/ 1 h 14"/>
                    <a:gd name="T94" fmla="*/ 2 w 33"/>
                    <a:gd name="T95" fmla="*/ 1 h 1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33"/>
                    <a:gd name="T145" fmla="*/ 0 h 14"/>
                    <a:gd name="T146" fmla="*/ 33 w 33"/>
                    <a:gd name="T147" fmla="*/ 14 h 1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33" h="14">
                      <a:moveTo>
                        <a:pt x="4" y="4"/>
                      </a:move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6" y="2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21" y="2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3" y="2"/>
                      </a:lnTo>
                      <a:lnTo>
                        <a:pt x="33" y="4"/>
                      </a:lnTo>
                      <a:lnTo>
                        <a:pt x="33" y="6"/>
                      </a:lnTo>
                      <a:lnTo>
                        <a:pt x="33" y="8"/>
                      </a:lnTo>
                      <a:lnTo>
                        <a:pt x="33" y="10"/>
                      </a:lnTo>
                      <a:lnTo>
                        <a:pt x="31" y="10"/>
                      </a:lnTo>
                      <a:lnTo>
                        <a:pt x="31" y="12"/>
                      </a:lnTo>
                      <a:lnTo>
                        <a:pt x="29" y="12"/>
                      </a:lnTo>
                      <a:lnTo>
                        <a:pt x="29" y="14"/>
                      </a:lnTo>
                      <a:lnTo>
                        <a:pt x="27" y="14"/>
                      </a:lnTo>
                      <a:lnTo>
                        <a:pt x="25" y="14"/>
                      </a:lnTo>
                      <a:lnTo>
                        <a:pt x="23" y="14"/>
                      </a:lnTo>
                      <a:lnTo>
                        <a:pt x="21" y="14"/>
                      </a:lnTo>
                      <a:lnTo>
                        <a:pt x="19" y="14"/>
                      </a:lnTo>
                      <a:lnTo>
                        <a:pt x="17" y="14"/>
                      </a:lnTo>
                      <a:lnTo>
                        <a:pt x="16" y="14"/>
                      </a:lnTo>
                      <a:lnTo>
                        <a:pt x="14" y="14"/>
                      </a:lnTo>
                      <a:lnTo>
                        <a:pt x="12" y="14"/>
                      </a:lnTo>
                      <a:lnTo>
                        <a:pt x="12" y="12"/>
                      </a:lnTo>
                      <a:lnTo>
                        <a:pt x="10" y="12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FAAB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82" name="Freeform 136"/>
                <p:cNvSpPr>
                  <a:spLocks noChangeAspect="1"/>
                </p:cNvSpPr>
                <p:nvPr/>
              </p:nvSpPr>
              <p:spPr bwMode="auto">
                <a:xfrm>
                  <a:off x="1211" y="3232"/>
                  <a:ext cx="21" cy="5"/>
                </a:xfrm>
                <a:custGeom>
                  <a:avLst/>
                  <a:gdLst>
                    <a:gd name="T0" fmla="*/ 2 w 27"/>
                    <a:gd name="T1" fmla="*/ 1 h 8"/>
                    <a:gd name="T2" fmla="*/ 2 w 27"/>
                    <a:gd name="T3" fmla="*/ 1 h 8"/>
                    <a:gd name="T4" fmla="*/ 2 w 27"/>
                    <a:gd name="T5" fmla="*/ 1 h 8"/>
                    <a:gd name="T6" fmla="*/ 2 w 27"/>
                    <a:gd name="T7" fmla="*/ 1 h 8"/>
                    <a:gd name="T8" fmla="*/ 2 w 27"/>
                    <a:gd name="T9" fmla="*/ 1 h 8"/>
                    <a:gd name="T10" fmla="*/ 2 w 27"/>
                    <a:gd name="T11" fmla="*/ 0 h 8"/>
                    <a:gd name="T12" fmla="*/ 2 w 27"/>
                    <a:gd name="T13" fmla="*/ 0 h 8"/>
                    <a:gd name="T14" fmla="*/ 2 w 27"/>
                    <a:gd name="T15" fmla="*/ 0 h 8"/>
                    <a:gd name="T16" fmla="*/ 2 w 27"/>
                    <a:gd name="T17" fmla="*/ 0 h 8"/>
                    <a:gd name="T18" fmla="*/ 2 w 27"/>
                    <a:gd name="T19" fmla="*/ 0 h 8"/>
                    <a:gd name="T20" fmla="*/ 2 w 27"/>
                    <a:gd name="T21" fmla="*/ 0 h 8"/>
                    <a:gd name="T22" fmla="*/ 2 w 27"/>
                    <a:gd name="T23" fmla="*/ 0 h 8"/>
                    <a:gd name="T24" fmla="*/ 2 w 27"/>
                    <a:gd name="T25" fmla="*/ 0 h 8"/>
                    <a:gd name="T26" fmla="*/ 2 w 27"/>
                    <a:gd name="T27" fmla="*/ 1 h 8"/>
                    <a:gd name="T28" fmla="*/ 2 w 27"/>
                    <a:gd name="T29" fmla="*/ 1 h 8"/>
                    <a:gd name="T30" fmla="*/ 2 w 27"/>
                    <a:gd name="T31" fmla="*/ 1 h 8"/>
                    <a:gd name="T32" fmla="*/ 2 w 27"/>
                    <a:gd name="T33" fmla="*/ 1 h 8"/>
                    <a:gd name="T34" fmla="*/ 2 w 27"/>
                    <a:gd name="T35" fmla="*/ 1 h 8"/>
                    <a:gd name="T36" fmla="*/ 2 w 27"/>
                    <a:gd name="T37" fmla="*/ 1 h 8"/>
                    <a:gd name="T38" fmla="*/ 2 w 27"/>
                    <a:gd name="T39" fmla="*/ 1 h 8"/>
                    <a:gd name="T40" fmla="*/ 2 w 27"/>
                    <a:gd name="T41" fmla="*/ 1 h 8"/>
                    <a:gd name="T42" fmla="*/ 2 w 27"/>
                    <a:gd name="T43" fmla="*/ 1 h 8"/>
                    <a:gd name="T44" fmla="*/ 2 w 27"/>
                    <a:gd name="T45" fmla="*/ 1 h 8"/>
                    <a:gd name="T46" fmla="*/ 2 w 27"/>
                    <a:gd name="T47" fmla="*/ 1 h 8"/>
                    <a:gd name="T48" fmla="*/ 2 w 27"/>
                    <a:gd name="T49" fmla="*/ 1 h 8"/>
                    <a:gd name="T50" fmla="*/ 2 w 27"/>
                    <a:gd name="T51" fmla="*/ 1 h 8"/>
                    <a:gd name="T52" fmla="*/ 2 w 27"/>
                    <a:gd name="T53" fmla="*/ 1 h 8"/>
                    <a:gd name="T54" fmla="*/ 2 w 27"/>
                    <a:gd name="T55" fmla="*/ 1 h 8"/>
                    <a:gd name="T56" fmla="*/ 2 w 27"/>
                    <a:gd name="T57" fmla="*/ 1 h 8"/>
                    <a:gd name="T58" fmla="*/ 2 w 27"/>
                    <a:gd name="T59" fmla="*/ 1 h 8"/>
                    <a:gd name="T60" fmla="*/ 2 w 27"/>
                    <a:gd name="T61" fmla="*/ 1 h 8"/>
                    <a:gd name="T62" fmla="*/ 0 w 27"/>
                    <a:gd name="T63" fmla="*/ 1 h 8"/>
                    <a:gd name="T64" fmla="*/ 0 w 27"/>
                    <a:gd name="T65" fmla="*/ 1 h 8"/>
                    <a:gd name="T66" fmla="*/ 2 w 27"/>
                    <a:gd name="T67" fmla="*/ 1 h 8"/>
                    <a:gd name="T68" fmla="*/ 2 w 27"/>
                    <a:gd name="T69" fmla="*/ 1 h 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7"/>
                    <a:gd name="T106" fmla="*/ 0 h 8"/>
                    <a:gd name="T107" fmla="*/ 27 w 27"/>
                    <a:gd name="T108" fmla="*/ 8 h 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7" h="8">
                      <a:moveTo>
                        <a:pt x="2" y="2"/>
                      </a:move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7" y="4"/>
                      </a:lnTo>
                      <a:lnTo>
                        <a:pt x="25" y="4"/>
                      </a:lnTo>
                      <a:lnTo>
                        <a:pt x="25" y="6"/>
                      </a:lnTo>
                      <a:lnTo>
                        <a:pt x="25" y="8"/>
                      </a:lnTo>
                      <a:lnTo>
                        <a:pt x="23" y="8"/>
                      </a:lnTo>
                      <a:lnTo>
                        <a:pt x="21" y="8"/>
                      </a:lnTo>
                      <a:lnTo>
                        <a:pt x="19" y="8"/>
                      </a:lnTo>
                      <a:lnTo>
                        <a:pt x="17" y="8"/>
                      </a:lnTo>
                      <a:lnTo>
                        <a:pt x="15" y="8"/>
                      </a:lnTo>
                      <a:lnTo>
                        <a:pt x="13" y="8"/>
                      </a:lnTo>
                      <a:lnTo>
                        <a:pt x="12" y="8"/>
                      </a:lnTo>
                      <a:lnTo>
                        <a:pt x="10" y="8"/>
                      </a:lnTo>
                      <a:lnTo>
                        <a:pt x="8" y="8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FFB0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83" name="Freeform 137"/>
                <p:cNvSpPr>
                  <a:spLocks noChangeAspect="1"/>
                </p:cNvSpPr>
                <p:nvPr/>
              </p:nvSpPr>
              <p:spPr bwMode="auto">
                <a:xfrm>
                  <a:off x="1165" y="3127"/>
                  <a:ext cx="70" cy="58"/>
                </a:xfrm>
                <a:custGeom>
                  <a:avLst/>
                  <a:gdLst>
                    <a:gd name="T0" fmla="*/ 2 w 92"/>
                    <a:gd name="T1" fmla="*/ 0 h 83"/>
                    <a:gd name="T2" fmla="*/ 2 w 92"/>
                    <a:gd name="T3" fmla="*/ 1 h 83"/>
                    <a:gd name="T4" fmla="*/ 2 w 92"/>
                    <a:gd name="T5" fmla="*/ 1 h 83"/>
                    <a:gd name="T6" fmla="*/ 2 w 92"/>
                    <a:gd name="T7" fmla="*/ 1 h 83"/>
                    <a:gd name="T8" fmla="*/ 2 w 92"/>
                    <a:gd name="T9" fmla="*/ 1 h 83"/>
                    <a:gd name="T10" fmla="*/ 2 w 92"/>
                    <a:gd name="T11" fmla="*/ 1 h 83"/>
                    <a:gd name="T12" fmla="*/ 2 w 92"/>
                    <a:gd name="T13" fmla="*/ 1 h 83"/>
                    <a:gd name="T14" fmla="*/ 2 w 92"/>
                    <a:gd name="T15" fmla="*/ 1 h 83"/>
                    <a:gd name="T16" fmla="*/ 2 w 92"/>
                    <a:gd name="T17" fmla="*/ 1 h 83"/>
                    <a:gd name="T18" fmla="*/ 2 w 92"/>
                    <a:gd name="T19" fmla="*/ 1 h 83"/>
                    <a:gd name="T20" fmla="*/ 2 w 92"/>
                    <a:gd name="T21" fmla="*/ 1 h 83"/>
                    <a:gd name="T22" fmla="*/ 3 w 92"/>
                    <a:gd name="T23" fmla="*/ 1 h 83"/>
                    <a:gd name="T24" fmla="*/ 3 w 92"/>
                    <a:gd name="T25" fmla="*/ 1 h 83"/>
                    <a:gd name="T26" fmla="*/ 3 w 92"/>
                    <a:gd name="T27" fmla="*/ 1 h 83"/>
                    <a:gd name="T28" fmla="*/ 3 w 92"/>
                    <a:gd name="T29" fmla="*/ 1 h 83"/>
                    <a:gd name="T30" fmla="*/ 3 w 92"/>
                    <a:gd name="T31" fmla="*/ 1 h 83"/>
                    <a:gd name="T32" fmla="*/ 3 w 92"/>
                    <a:gd name="T33" fmla="*/ 1 h 83"/>
                    <a:gd name="T34" fmla="*/ 3 w 92"/>
                    <a:gd name="T35" fmla="*/ 1 h 83"/>
                    <a:gd name="T36" fmla="*/ 3 w 92"/>
                    <a:gd name="T37" fmla="*/ 1 h 83"/>
                    <a:gd name="T38" fmla="*/ 3 w 92"/>
                    <a:gd name="T39" fmla="*/ 1 h 83"/>
                    <a:gd name="T40" fmla="*/ 4 w 92"/>
                    <a:gd name="T41" fmla="*/ 1 h 83"/>
                    <a:gd name="T42" fmla="*/ 4 w 92"/>
                    <a:gd name="T43" fmla="*/ 1 h 83"/>
                    <a:gd name="T44" fmla="*/ 4 w 92"/>
                    <a:gd name="T45" fmla="*/ 1 h 83"/>
                    <a:gd name="T46" fmla="*/ 4 w 92"/>
                    <a:gd name="T47" fmla="*/ 1 h 83"/>
                    <a:gd name="T48" fmla="*/ 4 w 92"/>
                    <a:gd name="T49" fmla="*/ 1 h 83"/>
                    <a:gd name="T50" fmla="*/ 4 w 92"/>
                    <a:gd name="T51" fmla="*/ 1 h 83"/>
                    <a:gd name="T52" fmla="*/ 4 w 92"/>
                    <a:gd name="T53" fmla="*/ 1 h 83"/>
                    <a:gd name="T54" fmla="*/ 3 w 92"/>
                    <a:gd name="T55" fmla="*/ 1 h 83"/>
                    <a:gd name="T56" fmla="*/ 3 w 92"/>
                    <a:gd name="T57" fmla="*/ 1 h 83"/>
                    <a:gd name="T58" fmla="*/ 3 w 92"/>
                    <a:gd name="T59" fmla="*/ 1 h 83"/>
                    <a:gd name="T60" fmla="*/ 3 w 92"/>
                    <a:gd name="T61" fmla="*/ 1 h 83"/>
                    <a:gd name="T62" fmla="*/ 3 w 92"/>
                    <a:gd name="T63" fmla="*/ 1 h 83"/>
                    <a:gd name="T64" fmla="*/ 3 w 92"/>
                    <a:gd name="T65" fmla="*/ 1 h 83"/>
                    <a:gd name="T66" fmla="*/ 2 w 92"/>
                    <a:gd name="T67" fmla="*/ 1 h 83"/>
                    <a:gd name="T68" fmla="*/ 2 w 92"/>
                    <a:gd name="T69" fmla="*/ 1 h 83"/>
                    <a:gd name="T70" fmla="*/ 2 w 92"/>
                    <a:gd name="T71" fmla="*/ 1 h 83"/>
                    <a:gd name="T72" fmla="*/ 2 w 92"/>
                    <a:gd name="T73" fmla="*/ 1 h 83"/>
                    <a:gd name="T74" fmla="*/ 2 w 92"/>
                    <a:gd name="T75" fmla="*/ 1 h 83"/>
                    <a:gd name="T76" fmla="*/ 2 w 92"/>
                    <a:gd name="T77" fmla="*/ 1 h 83"/>
                    <a:gd name="T78" fmla="*/ 2 w 92"/>
                    <a:gd name="T79" fmla="*/ 1 h 83"/>
                    <a:gd name="T80" fmla="*/ 2 w 92"/>
                    <a:gd name="T81" fmla="*/ 1 h 83"/>
                    <a:gd name="T82" fmla="*/ 2 w 92"/>
                    <a:gd name="T83" fmla="*/ 1 h 83"/>
                    <a:gd name="T84" fmla="*/ 2 w 92"/>
                    <a:gd name="T85" fmla="*/ 1 h 83"/>
                    <a:gd name="T86" fmla="*/ 2 w 92"/>
                    <a:gd name="T87" fmla="*/ 1 h 83"/>
                    <a:gd name="T88" fmla="*/ 2 w 92"/>
                    <a:gd name="T89" fmla="*/ 1 h 83"/>
                    <a:gd name="T90" fmla="*/ 2 w 92"/>
                    <a:gd name="T91" fmla="*/ 1 h 83"/>
                    <a:gd name="T92" fmla="*/ 2 w 92"/>
                    <a:gd name="T93" fmla="*/ 1 h 83"/>
                    <a:gd name="T94" fmla="*/ 2 w 92"/>
                    <a:gd name="T95" fmla="*/ 1 h 83"/>
                    <a:gd name="T96" fmla="*/ 2 w 92"/>
                    <a:gd name="T97" fmla="*/ 1 h 83"/>
                    <a:gd name="T98" fmla="*/ 2 w 92"/>
                    <a:gd name="T99" fmla="*/ 1 h 83"/>
                    <a:gd name="T100" fmla="*/ 2 w 92"/>
                    <a:gd name="T101" fmla="*/ 1 h 83"/>
                    <a:gd name="T102" fmla="*/ 2 w 92"/>
                    <a:gd name="T103" fmla="*/ 1 h 83"/>
                    <a:gd name="T104" fmla="*/ 2 w 92"/>
                    <a:gd name="T105" fmla="*/ 1 h 83"/>
                    <a:gd name="T106" fmla="*/ 0 w 92"/>
                    <a:gd name="T107" fmla="*/ 1 h 8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92"/>
                    <a:gd name="T163" fmla="*/ 0 h 83"/>
                    <a:gd name="T164" fmla="*/ 92 w 92"/>
                    <a:gd name="T165" fmla="*/ 83 h 8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92" h="83">
                      <a:moveTo>
                        <a:pt x="25" y="0"/>
                      </a:moveTo>
                      <a:lnTo>
                        <a:pt x="26" y="0"/>
                      </a:lnTo>
                      <a:lnTo>
                        <a:pt x="28" y="2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4" y="4"/>
                      </a:lnTo>
                      <a:lnTo>
                        <a:pt x="36" y="4"/>
                      </a:lnTo>
                      <a:lnTo>
                        <a:pt x="38" y="4"/>
                      </a:lnTo>
                      <a:lnTo>
                        <a:pt x="40" y="6"/>
                      </a:lnTo>
                      <a:lnTo>
                        <a:pt x="42" y="6"/>
                      </a:lnTo>
                      <a:lnTo>
                        <a:pt x="42" y="8"/>
                      </a:lnTo>
                      <a:lnTo>
                        <a:pt x="44" y="8"/>
                      </a:lnTo>
                      <a:lnTo>
                        <a:pt x="46" y="10"/>
                      </a:lnTo>
                      <a:lnTo>
                        <a:pt x="48" y="10"/>
                      </a:lnTo>
                      <a:lnTo>
                        <a:pt x="49" y="12"/>
                      </a:lnTo>
                      <a:lnTo>
                        <a:pt x="51" y="12"/>
                      </a:lnTo>
                      <a:lnTo>
                        <a:pt x="55" y="14"/>
                      </a:lnTo>
                      <a:lnTo>
                        <a:pt x="57" y="14"/>
                      </a:lnTo>
                      <a:lnTo>
                        <a:pt x="59" y="16"/>
                      </a:lnTo>
                      <a:lnTo>
                        <a:pt x="61" y="18"/>
                      </a:lnTo>
                      <a:lnTo>
                        <a:pt x="63" y="18"/>
                      </a:lnTo>
                      <a:lnTo>
                        <a:pt x="65" y="20"/>
                      </a:lnTo>
                      <a:lnTo>
                        <a:pt x="65" y="22"/>
                      </a:lnTo>
                      <a:lnTo>
                        <a:pt x="67" y="22"/>
                      </a:lnTo>
                      <a:lnTo>
                        <a:pt x="69" y="24"/>
                      </a:lnTo>
                      <a:lnTo>
                        <a:pt x="71" y="25"/>
                      </a:lnTo>
                      <a:lnTo>
                        <a:pt x="73" y="27"/>
                      </a:lnTo>
                      <a:lnTo>
                        <a:pt x="74" y="29"/>
                      </a:lnTo>
                      <a:lnTo>
                        <a:pt x="76" y="31"/>
                      </a:lnTo>
                      <a:lnTo>
                        <a:pt x="76" y="33"/>
                      </a:lnTo>
                      <a:lnTo>
                        <a:pt x="78" y="33"/>
                      </a:lnTo>
                      <a:lnTo>
                        <a:pt x="78" y="35"/>
                      </a:lnTo>
                      <a:lnTo>
                        <a:pt x="80" y="35"/>
                      </a:lnTo>
                      <a:lnTo>
                        <a:pt x="80" y="37"/>
                      </a:lnTo>
                      <a:lnTo>
                        <a:pt x="82" y="37"/>
                      </a:lnTo>
                      <a:lnTo>
                        <a:pt x="82" y="39"/>
                      </a:lnTo>
                      <a:lnTo>
                        <a:pt x="84" y="41"/>
                      </a:lnTo>
                      <a:lnTo>
                        <a:pt x="84" y="43"/>
                      </a:lnTo>
                      <a:lnTo>
                        <a:pt x="86" y="43"/>
                      </a:lnTo>
                      <a:lnTo>
                        <a:pt x="86" y="45"/>
                      </a:lnTo>
                      <a:lnTo>
                        <a:pt x="88" y="47"/>
                      </a:lnTo>
                      <a:lnTo>
                        <a:pt x="88" y="49"/>
                      </a:lnTo>
                      <a:lnTo>
                        <a:pt x="90" y="49"/>
                      </a:lnTo>
                      <a:lnTo>
                        <a:pt x="90" y="50"/>
                      </a:lnTo>
                      <a:lnTo>
                        <a:pt x="92" y="52"/>
                      </a:lnTo>
                      <a:lnTo>
                        <a:pt x="92" y="54"/>
                      </a:lnTo>
                      <a:lnTo>
                        <a:pt x="92" y="56"/>
                      </a:lnTo>
                      <a:lnTo>
                        <a:pt x="90" y="56"/>
                      </a:lnTo>
                      <a:lnTo>
                        <a:pt x="90" y="58"/>
                      </a:lnTo>
                      <a:lnTo>
                        <a:pt x="90" y="60"/>
                      </a:lnTo>
                      <a:lnTo>
                        <a:pt x="90" y="62"/>
                      </a:lnTo>
                      <a:lnTo>
                        <a:pt x="90" y="64"/>
                      </a:lnTo>
                      <a:lnTo>
                        <a:pt x="88" y="66"/>
                      </a:lnTo>
                      <a:lnTo>
                        <a:pt x="88" y="68"/>
                      </a:lnTo>
                      <a:lnTo>
                        <a:pt x="88" y="70"/>
                      </a:lnTo>
                      <a:lnTo>
                        <a:pt x="86" y="70"/>
                      </a:lnTo>
                      <a:lnTo>
                        <a:pt x="86" y="72"/>
                      </a:lnTo>
                      <a:lnTo>
                        <a:pt x="84" y="73"/>
                      </a:lnTo>
                      <a:lnTo>
                        <a:pt x="82" y="75"/>
                      </a:lnTo>
                      <a:lnTo>
                        <a:pt x="80" y="77"/>
                      </a:lnTo>
                      <a:lnTo>
                        <a:pt x="78" y="79"/>
                      </a:lnTo>
                      <a:lnTo>
                        <a:pt x="76" y="81"/>
                      </a:lnTo>
                      <a:lnTo>
                        <a:pt x="74" y="81"/>
                      </a:lnTo>
                      <a:lnTo>
                        <a:pt x="73" y="81"/>
                      </a:lnTo>
                      <a:lnTo>
                        <a:pt x="71" y="83"/>
                      </a:lnTo>
                      <a:lnTo>
                        <a:pt x="69" y="83"/>
                      </a:lnTo>
                      <a:lnTo>
                        <a:pt x="67" y="83"/>
                      </a:lnTo>
                      <a:lnTo>
                        <a:pt x="65" y="83"/>
                      </a:lnTo>
                      <a:lnTo>
                        <a:pt x="63" y="83"/>
                      </a:lnTo>
                      <a:lnTo>
                        <a:pt x="61" y="83"/>
                      </a:lnTo>
                      <a:lnTo>
                        <a:pt x="59" y="83"/>
                      </a:lnTo>
                      <a:lnTo>
                        <a:pt x="57" y="83"/>
                      </a:lnTo>
                      <a:lnTo>
                        <a:pt x="55" y="83"/>
                      </a:lnTo>
                      <a:lnTo>
                        <a:pt x="53" y="83"/>
                      </a:lnTo>
                      <a:lnTo>
                        <a:pt x="51" y="83"/>
                      </a:lnTo>
                      <a:lnTo>
                        <a:pt x="49" y="81"/>
                      </a:lnTo>
                      <a:lnTo>
                        <a:pt x="48" y="81"/>
                      </a:lnTo>
                      <a:lnTo>
                        <a:pt x="46" y="81"/>
                      </a:lnTo>
                      <a:lnTo>
                        <a:pt x="44" y="79"/>
                      </a:lnTo>
                      <a:lnTo>
                        <a:pt x="42" y="79"/>
                      </a:lnTo>
                      <a:lnTo>
                        <a:pt x="40" y="79"/>
                      </a:lnTo>
                      <a:lnTo>
                        <a:pt x="40" y="77"/>
                      </a:lnTo>
                      <a:lnTo>
                        <a:pt x="38" y="77"/>
                      </a:lnTo>
                      <a:lnTo>
                        <a:pt x="36" y="77"/>
                      </a:lnTo>
                      <a:lnTo>
                        <a:pt x="36" y="75"/>
                      </a:lnTo>
                      <a:lnTo>
                        <a:pt x="34" y="75"/>
                      </a:lnTo>
                      <a:lnTo>
                        <a:pt x="34" y="73"/>
                      </a:lnTo>
                      <a:lnTo>
                        <a:pt x="32" y="73"/>
                      </a:lnTo>
                      <a:lnTo>
                        <a:pt x="30" y="72"/>
                      </a:lnTo>
                      <a:lnTo>
                        <a:pt x="28" y="72"/>
                      </a:lnTo>
                      <a:lnTo>
                        <a:pt x="26" y="70"/>
                      </a:lnTo>
                      <a:lnTo>
                        <a:pt x="25" y="70"/>
                      </a:lnTo>
                      <a:lnTo>
                        <a:pt x="23" y="68"/>
                      </a:lnTo>
                      <a:lnTo>
                        <a:pt x="21" y="68"/>
                      </a:lnTo>
                      <a:lnTo>
                        <a:pt x="21" y="66"/>
                      </a:lnTo>
                      <a:lnTo>
                        <a:pt x="19" y="66"/>
                      </a:lnTo>
                      <a:lnTo>
                        <a:pt x="17" y="64"/>
                      </a:lnTo>
                      <a:lnTo>
                        <a:pt x="15" y="62"/>
                      </a:lnTo>
                      <a:lnTo>
                        <a:pt x="13" y="62"/>
                      </a:lnTo>
                      <a:lnTo>
                        <a:pt x="11" y="60"/>
                      </a:lnTo>
                      <a:lnTo>
                        <a:pt x="9" y="58"/>
                      </a:lnTo>
                      <a:lnTo>
                        <a:pt x="7" y="58"/>
                      </a:lnTo>
                      <a:lnTo>
                        <a:pt x="7" y="56"/>
                      </a:lnTo>
                      <a:lnTo>
                        <a:pt x="5" y="56"/>
                      </a:lnTo>
                      <a:lnTo>
                        <a:pt x="3" y="54"/>
                      </a:lnTo>
                      <a:lnTo>
                        <a:pt x="2" y="54"/>
                      </a:lnTo>
                      <a:lnTo>
                        <a:pt x="2" y="52"/>
                      </a:lnTo>
                      <a:lnTo>
                        <a:pt x="0" y="5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D98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84" name="Freeform 138"/>
                <p:cNvSpPr>
                  <a:spLocks noChangeAspect="1"/>
                </p:cNvSpPr>
                <p:nvPr/>
              </p:nvSpPr>
              <p:spPr bwMode="auto">
                <a:xfrm>
                  <a:off x="1167" y="3127"/>
                  <a:ext cx="63" cy="54"/>
                </a:xfrm>
                <a:custGeom>
                  <a:avLst/>
                  <a:gdLst>
                    <a:gd name="T0" fmla="*/ 2 w 84"/>
                    <a:gd name="T1" fmla="*/ 1 h 77"/>
                    <a:gd name="T2" fmla="*/ 2 w 84"/>
                    <a:gd name="T3" fmla="*/ 1 h 77"/>
                    <a:gd name="T4" fmla="*/ 2 w 84"/>
                    <a:gd name="T5" fmla="*/ 1 h 77"/>
                    <a:gd name="T6" fmla="*/ 2 w 84"/>
                    <a:gd name="T7" fmla="*/ 1 h 77"/>
                    <a:gd name="T8" fmla="*/ 2 w 84"/>
                    <a:gd name="T9" fmla="*/ 1 h 77"/>
                    <a:gd name="T10" fmla="*/ 2 w 84"/>
                    <a:gd name="T11" fmla="*/ 1 h 77"/>
                    <a:gd name="T12" fmla="*/ 2 w 84"/>
                    <a:gd name="T13" fmla="*/ 1 h 77"/>
                    <a:gd name="T14" fmla="*/ 2 w 84"/>
                    <a:gd name="T15" fmla="*/ 1 h 77"/>
                    <a:gd name="T16" fmla="*/ 2 w 84"/>
                    <a:gd name="T17" fmla="*/ 1 h 77"/>
                    <a:gd name="T18" fmla="*/ 2 w 84"/>
                    <a:gd name="T19" fmla="*/ 1 h 77"/>
                    <a:gd name="T20" fmla="*/ 2 w 84"/>
                    <a:gd name="T21" fmla="*/ 1 h 77"/>
                    <a:gd name="T22" fmla="*/ 2 w 84"/>
                    <a:gd name="T23" fmla="*/ 1 h 77"/>
                    <a:gd name="T24" fmla="*/ 2 w 84"/>
                    <a:gd name="T25" fmla="*/ 1 h 77"/>
                    <a:gd name="T26" fmla="*/ 2 w 84"/>
                    <a:gd name="T27" fmla="*/ 1 h 77"/>
                    <a:gd name="T28" fmla="*/ 2 w 84"/>
                    <a:gd name="T29" fmla="*/ 1 h 77"/>
                    <a:gd name="T30" fmla="*/ 2 w 84"/>
                    <a:gd name="T31" fmla="*/ 1 h 77"/>
                    <a:gd name="T32" fmla="*/ 2 w 84"/>
                    <a:gd name="T33" fmla="*/ 1 h 77"/>
                    <a:gd name="T34" fmla="*/ 2 w 84"/>
                    <a:gd name="T35" fmla="*/ 1 h 77"/>
                    <a:gd name="T36" fmla="*/ 2 w 84"/>
                    <a:gd name="T37" fmla="*/ 1 h 77"/>
                    <a:gd name="T38" fmla="*/ 2 w 84"/>
                    <a:gd name="T39" fmla="*/ 1 h 77"/>
                    <a:gd name="T40" fmla="*/ 2 w 84"/>
                    <a:gd name="T41" fmla="*/ 1 h 77"/>
                    <a:gd name="T42" fmla="*/ 1 w 84"/>
                    <a:gd name="T43" fmla="*/ 1 h 77"/>
                    <a:gd name="T44" fmla="*/ 0 w 84"/>
                    <a:gd name="T45" fmla="*/ 1 h 77"/>
                    <a:gd name="T46" fmla="*/ 2 w 84"/>
                    <a:gd name="T47" fmla="*/ 0 h 77"/>
                    <a:gd name="T48" fmla="*/ 2 w 84"/>
                    <a:gd name="T49" fmla="*/ 1 h 77"/>
                    <a:gd name="T50" fmla="*/ 2 w 84"/>
                    <a:gd name="T51" fmla="*/ 1 h 77"/>
                    <a:gd name="T52" fmla="*/ 2 w 84"/>
                    <a:gd name="T53" fmla="*/ 1 h 77"/>
                    <a:gd name="T54" fmla="*/ 2 w 84"/>
                    <a:gd name="T55" fmla="*/ 1 h 77"/>
                    <a:gd name="T56" fmla="*/ 2 w 84"/>
                    <a:gd name="T57" fmla="*/ 1 h 77"/>
                    <a:gd name="T58" fmla="*/ 2 w 84"/>
                    <a:gd name="T59" fmla="*/ 1 h 77"/>
                    <a:gd name="T60" fmla="*/ 2 w 84"/>
                    <a:gd name="T61" fmla="*/ 1 h 77"/>
                    <a:gd name="T62" fmla="*/ 2 w 84"/>
                    <a:gd name="T63" fmla="*/ 1 h 77"/>
                    <a:gd name="T64" fmla="*/ 2 w 84"/>
                    <a:gd name="T65" fmla="*/ 1 h 77"/>
                    <a:gd name="T66" fmla="*/ 2 w 84"/>
                    <a:gd name="T67" fmla="*/ 1 h 77"/>
                    <a:gd name="T68" fmla="*/ 2 w 84"/>
                    <a:gd name="T69" fmla="*/ 1 h 77"/>
                    <a:gd name="T70" fmla="*/ 2 w 84"/>
                    <a:gd name="T71" fmla="*/ 1 h 77"/>
                    <a:gd name="T72" fmla="*/ 2 w 84"/>
                    <a:gd name="T73" fmla="*/ 1 h 77"/>
                    <a:gd name="T74" fmla="*/ 2 w 84"/>
                    <a:gd name="T75" fmla="*/ 1 h 77"/>
                    <a:gd name="T76" fmla="*/ 2 w 84"/>
                    <a:gd name="T77" fmla="*/ 1 h 77"/>
                    <a:gd name="T78" fmla="*/ 2 w 84"/>
                    <a:gd name="T79" fmla="*/ 1 h 77"/>
                    <a:gd name="T80" fmla="*/ 2 w 84"/>
                    <a:gd name="T81" fmla="*/ 1 h 77"/>
                    <a:gd name="T82" fmla="*/ 2 w 84"/>
                    <a:gd name="T83" fmla="*/ 1 h 77"/>
                    <a:gd name="T84" fmla="*/ 2 w 84"/>
                    <a:gd name="T85" fmla="*/ 1 h 77"/>
                    <a:gd name="T86" fmla="*/ 2 w 84"/>
                    <a:gd name="T87" fmla="*/ 1 h 77"/>
                    <a:gd name="T88" fmla="*/ 2 w 84"/>
                    <a:gd name="T89" fmla="*/ 1 h 77"/>
                    <a:gd name="T90" fmla="*/ 2 w 84"/>
                    <a:gd name="T91" fmla="*/ 1 h 77"/>
                    <a:gd name="T92" fmla="*/ 2 w 84"/>
                    <a:gd name="T93" fmla="*/ 1 h 77"/>
                    <a:gd name="T94" fmla="*/ 2 w 84"/>
                    <a:gd name="T95" fmla="*/ 1 h 77"/>
                    <a:gd name="T96" fmla="*/ 2 w 84"/>
                    <a:gd name="T97" fmla="*/ 1 h 77"/>
                    <a:gd name="T98" fmla="*/ 2 w 84"/>
                    <a:gd name="T99" fmla="*/ 1 h 77"/>
                    <a:gd name="T100" fmla="*/ 2 w 84"/>
                    <a:gd name="T101" fmla="*/ 1 h 77"/>
                    <a:gd name="T102" fmla="*/ 2 w 84"/>
                    <a:gd name="T103" fmla="*/ 1 h 77"/>
                    <a:gd name="T104" fmla="*/ 2 w 84"/>
                    <a:gd name="T105" fmla="*/ 1 h 77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84"/>
                    <a:gd name="T160" fmla="*/ 0 h 77"/>
                    <a:gd name="T161" fmla="*/ 84 w 84"/>
                    <a:gd name="T162" fmla="*/ 77 h 77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84" h="77">
                      <a:moveTo>
                        <a:pt x="67" y="75"/>
                      </a:moveTo>
                      <a:lnTo>
                        <a:pt x="65" y="75"/>
                      </a:lnTo>
                      <a:lnTo>
                        <a:pt x="63" y="75"/>
                      </a:lnTo>
                      <a:lnTo>
                        <a:pt x="61" y="75"/>
                      </a:lnTo>
                      <a:lnTo>
                        <a:pt x="59" y="77"/>
                      </a:lnTo>
                      <a:lnTo>
                        <a:pt x="57" y="77"/>
                      </a:lnTo>
                      <a:lnTo>
                        <a:pt x="55" y="77"/>
                      </a:lnTo>
                      <a:lnTo>
                        <a:pt x="53" y="77"/>
                      </a:lnTo>
                      <a:lnTo>
                        <a:pt x="51" y="77"/>
                      </a:lnTo>
                      <a:lnTo>
                        <a:pt x="49" y="77"/>
                      </a:lnTo>
                      <a:lnTo>
                        <a:pt x="47" y="75"/>
                      </a:lnTo>
                      <a:lnTo>
                        <a:pt x="46" y="75"/>
                      </a:lnTo>
                      <a:lnTo>
                        <a:pt x="44" y="75"/>
                      </a:lnTo>
                      <a:lnTo>
                        <a:pt x="42" y="75"/>
                      </a:lnTo>
                      <a:lnTo>
                        <a:pt x="42" y="73"/>
                      </a:lnTo>
                      <a:lnTo>
                        <a:pt x="40" y="73"/>
                      </a:lnTo>
                      <a:lnTo>
                        <a:pt x="38" y="73"/>
                      </a:lnTo>
                      <a:lnTo>
                        <a:pt x="38" y="72"/>
                      </a:lnTo>
                      <a:lnTo>
                        <a:pt x="36" y="72"/>
                      </a:lnTo>
                      <a:lnTo>
                        <a:pt x="34" y="72"/>
                      </a:lnTo>
                      <a:lnTo>
                        <a:pt x="34" y="70"/>
                      </a:lnTo>
                      <a:lnTo>
                        <a:pt x="32" y="70"/>
                      </a:lnTo>
                      <a:lnTo>
                        <a:pt x="30" y="68"/>
                      </a:lnTo>
                      <a:lnTo>
                        <a:pt x="28" y="68"/>
                      </a:lnTo>
                      <a:lnTo>
                        <a:pt x="28" y="66"/>
                      </a:lnTo>
                      <a:lnTo>
                        <a:pt x="26" y="66"/>
                      </a:lnTo>
                      <a:lnTo>
                        <a:pt x="24" y="64"/>
                      </a:lnTo>
                      <a:lnTo>
                        <a:pt x="23" y="64"/>
                      </a:lnTo>
                      <a:lnTo>
                        <a:pt x="23" y="62"/>
                      </a:lnTo>
                      <a:lnTo>
                        <a:pt x="21" y="62"/>
                      </a:lnTo>
                      <a:lnTo>
                        <a:pt x="19" y="60"/>
                      </a:lnTo>
                      <a:lnTo>
                        <a:pt x="17" y="60"/>
                      </a:lnTo>
                      <a:lnTo>
                        <a:pt x="17" y="58"/>
                      </a:lnTo>
                      <a:lnTo>
                        <a:pt x="15" y="58"/>
                      </a:lnTo>
                      <a:lnTo>
                        <a:pt x="13" y="58"/>
                      </a:lnTo>
                      <a:lnTo>
                        <a:pt x="13" y="56"/>
                      </a:lnTo>
                      <a:lnTo>
                        <a:pt x="11" y="56"/>
                      </a:lnTo>
                      <a:lnTo>
                        <a:pt x="9" y="54"/>
                      </a:lnTo>
                      <a:lnTo>
                        <a:pt x="7" y="54"/>
                      </a:lnTo>
                      <a:lnTo>
                        <a:pt x="7" y="52"/>
                      </a:lnTo>
                      <a:lnTo>
                        <a:pt x="5" y="52"/>
                      </a:lnTo>
                      <a:lnTo>
                        <a:pt x="5" y="50"/>
                      </a:lnTo>
                      <a:lnTo>
                        <a:pt x="3" y="50"/>
                      </a:lnTo>
                      <a:lnTo>
                        <a:pt x="1" y="50"/>
                      </a:lnTo>
                      <a:lnTo>
                        <a:pt x="1" y="49"/>
                      </a:lnTo>
                      <a:lnTo>
                        <a:pt x="0" y="49"/>
                      </a:lnTo>
                      <a:lnTo>
                        <a:pt x="23" y="0"/>
                      </a:lnTo>
                      <a:lnTo>
                        <a:pt x="24" y="0"/>
                      </a:lnTo>
                      <a:lnTo>
                        <a:pt x="26" y="2"/>
                      </a:lnTo>
                      <a:lnTo>
                        <a:pt x="28" y="2"/>
                      </a:lnTo>
                      <a:lnTo>
                        <a:pt x="30" y="2"/>
                      </a:lnTo>
                      <a:lnTo>
                        <a:pt x="32" y="4"/>
                      </a:lnTo>
                      <a:lnTo>
                        <a:pt x="34" y="4"/>
                      </a:lnTo>
                      <a:lnTo>
                        <a:pt x="36" y="6"/>
                      </a:lnTo>
                      <a:lnTo>
                        <a:pt x="38" y="6"/>
                      </a:lnTo>
                      <a:lnTo>
                        <a:pt x="40" y="6"/>
                      </a:lnTo>
                      <a:lnTo>
                        <a:pt x="42" y="8"/>
                      </a:lnTo>
                      <a:lnTo>
                        <a:pt x="44" y="8"/>
                      </a:lnTo>
                      <a:lnTo>
                        <a:pt x="44" y="10"/>
                      </a:lnTo>
                      <a:lnTo>
                        <a:pt x="46" y="10"/>
                      </a:lnTo>
                      <a:lnTo>
                        <a:pt x="47" y="12"/>
                      </a:lnTo>
                      <a:lnTo>
                        <a:pt x="49" y="12"/>
                      </a:lnTo>
                      <a:lnTo>
                        <a:pt x="51" y="14"/>
                      </a:lnTo>
                      <a:lnTo>
                        <a:pt x="53" y="14"/>
                      </a:lnTo>
                      <a:lnTo>
                        <a:pt x="55" y="16"/>
                      </a:lnTo>
                      <a:lnTo>
                        <a:pt x="57" y="16"/>
                      </a:lnTo>
                      <a:lnTo>
                        <a:pt x="59" y="18"/>
                      </a:lnTo>
                      <a:lnTo>
                        <a:pt x="61" y="20"/>
                      </a:lnTo>
                      <a:lnTo>
                        <a:pt x="63" y="20"/>
                      </a:lnTo>
                      <a:lnTo>
                        <a:pt x="63" y="22"/>
                      </a:lnTo>
                      <a:lnTo>
                        <a:pt x="65" y="24"/>
                      </a:lnTo>
                      <a:lnTo>
                        <a:pt x="67" y="25"/>
                      </a:lnTo>
                      <a:lnTo>
                        <a:pt x="69" y="27"/>
                      </a:lnTo>
                      <a:lnTo>
                        <a:pt x="71" y="29"/>
                      </a:lnTo>
                      <a:lnTo>
                        <a:pt x="72" y="31"/>
                      </a:lnTo>
                      <a:lnTo>
                        <a:pt x="74" y="33"/>
                      </a:lnTo>
                      <a:lnTo>
                        <a:pt x="74" y="35"/>
                      </a:lnTo>
                      <a:lnTo>
                        <a:pt x="76" y="35"/>
                      </a:lnTo>
                      <a:lnTo>
                        <a:pt x="76" y="37"/>
                      </a:lnTo>
                      <a:lnTo>
                        <a:pt x="78" y="39"/>
                      </a:lnTo>
                      <a:lnTo>
                        <a:pt x="78" y="41"/>
                      </a:lnTo>
                      <a:lnTo>
                        <a:pt x="80" y="41"/>
                      </a:lnTo>
                      <a:lnTo>
                        <a:pt x="80" y="43"/>
                      </a:lnTo>
                      <a:lnTo>
                        <a:pt x="82" y="45"/>
                      </a:lnTo>
                      <a:lnTo>
                        <a:pt x="82" y="47"/>
                      </a:lnTo>
                      <a:lnTo>
                        <a:pt x="84" y="47"/>
                      </a:lnTo>
                      <a:lnTo>
                        <a:pt x="84" y="49"/>
                      </a:lnTo>
                      <a:lnTo>
                        <a:pt x="84" y="50"/>
                      </a:lnTo>
                      <a:lnTo>
                        <a:pt x="84" y="52"/>
                      </a:lnTo>
                      <a:lnTo>
                        <a:pt x="84" y="54"/>
                      </a:lnTo>
                      <a:lnTo>
                        <a:pt x="84" y="56"/>
                      </a:lnTo>
                      <a:lnTo>
                        <a:pt x="82" y="56"/>
                      </a:lnTo>
                      <a:lnTo>
                        <a:pt x="82" y="58"/>
                      </a:lnTo>
                      <a:lnTo>
                        <a:pt x="82" y="60"/>
                      </a:lnTo>
                      <a:lnTo>
                        <a:pt x="82" y="62"/>
                      </a:lnTo>
                      <a:lnTo>
                        <a:pt x="80" y="62"/>
                      </a:lnTo>
                      <a:lnTo>
                        <a:pt x="80" y="64"/>
                      </a:lnTo>
                      <a:lnTo>
                        <a:pt x="78" y="66"/>
                      </a:lnTo>
                      <a:lnTo>
                        <a:pt x="78" y="68"/>
                      </a:lnTo>
                      <a:lnTo>
                        <a:pt x="76" y="68"/>
                      </a:lnTo>
                      <a:lnTo>
                        <a:pt x="76" y="70"/>
                      </a:lnTo>
                      <a:lnTo>
                        <a:pt x="74" y="70"/>
                      </a:lnTo>
                      <a:lnTo>
                        <a:pt x="74" y="72"/>
                      </a:lnTo>
                      <a:lnTo>
                        <a:pt x="72" y="72"/>
                      </a:lnTo>
                      <a:lnTo>
                        <a:pt x="71" y="73"/>
                      </a:lnTo>
                      <a:lnTo>
                        <a:pt x="69" y="73"/>
                      </a:lnTo>
                      <a:lnTo>
                        <a:pt x="67" y="75"/>
                      </a:lnTo>
                      <a:close/>
                    </a:path>
                  </a:pathLst>
                </a:custGeom>
                <a:solidFill>
                  <a:srgbClr val="DE8A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85" name="Freeform 139"/>
                <p:cNvSpPr>
                  <a:spLocks noChangeAspect="1"/>
                </p:cNvSpPr>
                <p:nvPr/>
              </p:nvSpPr>
              <p:spPr bwMode="auto">
                <a:xfrm>
                  <a:off x="1169" y="3127"/>
                  <a:ext cx="56" cy="49"/>
                </a:xfrm>
                <a:custGeom>
                  <a:avLst/>
                  <a:gdLst>
                    <a:gd name="T0" fmla="*/ 1 w 75"/>
                    <a:gd name="T1" fmla="*/ 1 h 70"/>
                    <a:gd name="T2" fmla="*/ 1 w 75"/>
                    <a:gd name="T3" fmla="*/ 1 h 70"/>
                    <a:gd name="T4" fmla="*/ 1 w 75"/>
                    <a:gd name="T5" fmla="*/ 1 h 70"/>
                    <a:gd name="T6" fmla="*/ 1 w 75"/>
                    <a:gd name="T7" fmla="*/ 1 h 70"/>
                    <a:gd name="T8" fmla="*/ 1 w 75"/>
                    <a:gd name="T9" fmla="*/ 1 h 70"/>
                    <a:gd name="T10" fmla="*/ 1 w 75"/>
                    <a:gd name="T11" fmla="*/ 1 h 70"/>
                    <a:gd name="T12" fmla="*/ 1 w 75"/>
                    <a:gd name="T13" fmla="*/ 1 h 70"/>
                    <a:gd name="T14" fmla="*/ 1 w 75"/>
                    <a:gd name="T15" fmla="*/ 1 h 70"/>
                    <a:gd name="T16" fmla="*/ 1 w 75"/>
                    <a:gd name="T17" fmla="*/ 1 h 70"/>
                    <a:gd name="T18" fmla="*/ 1 w 75"/>
                    <a:gd name="T19" fmla="*/ 1 h 70"/>
                    <a:gd name="T20" fmla="*/ 1 w 75"/>
                    <a:gd name="T21" fmla="*/ 1 h 70"/>
                    <a:gd name="T22" fmla="*/ 1 w 75"/>
                    <a:gd name="T23" fmla="*/ 1 h 70"/>
                    <a:gd name="T24" fmla="*/ 1 w 75"/>
                    <a:gd name="T25" fmla="*/ 1 h 70"/>
                    <a:gd name="T26" fmla="*/ 1 w 75"/>
                    <a:gd name="T27" fmla="*/ 1 h 70"/>
                    <a:gd name="T28" fmla="*/ 1 w 75"/>
                    <a:gd name="T29" fmla="*/ 1 h 70"/>
                    <a:gd name="T30" fmla="*/ 1 w 75"/>
                    <a:gd name="T31" fmla="*/ 1 h 70"/>
                    <a:gd name="T32" fmla="*/ 1 w 75"/>
                    <a:gd name="T33" fmla="*/ 1 h 70"/>
                    <a:gd name="T34" fmla="*/ 1 w 75"/>
                    <a:gd name="T35" fmla="*/ 1 h 70"/>
                    <a:gd name="T36" fmla="*/ 1 w 75"/>
                    <a:gd name="T37" fmla="*/ 1 h 70"/>
                    <a:gd name="T38" fmla="*/ 0 w 75"/>
                    <a:gd name="T39" fmla="*/ 1 h 70"/>
                    <a:gd name="T40" fmla="*/ 1 w 75"/>
                    <a:gd name="T41" fmla="*/ 0 h 70"/>
                    <a:gd name="T42" fmla="*/ 1 w 75"/>
                    <a:gd name="T43" fmla="*/ 1 h 70"/>
                    <a:gd name="T44" fmla="*/ 1 w 75"/>
                    <a:gd name="T45" fmla="*/ 1 h 70"/>
                    <a:gd name="T46" fmla="*/ 1 w 75"/>
                    <a:gd name="T47" fmla="*/ 1 h 70"/>
                    <a:gd name="T48" fmla="*/ 1 w 75"/>
                    <a:gd name="T49" fmla="*/ 1 h 70"/>
                    <a:gd name="T50" fmla="*/ 1 w 75"/>
                    <a:gd name="T51" fmla="*/ 1 h 70"/>
                    <a:gd name="T52" fmla="*/ 1 w 75"/>
                    <a:gd name="T53" fmla="*/ 1 h 70"/>
                    <a:gd name="T54" fmla="*/ 1 w 75"/>
                    <a:gd name="T55" fmla="*/ 1 h 70"/>
                    <a:gd name="T56" fmla="*/ 1 w 75"/>
                    <a:gd name="T57" fmla="*/ 1 h 70"/>
                    <a:gd name="T58" fmla="*/ 1 w 75"/>
                    <a:gd name="T59" fmla="*/ 1 h 70"/>
                    <a:gd name="T60" fmla="*/ 1 w 75"/>
                    <a:gd name="T61" fmla="*/ 1 h 70"/>
                    <a:gd name="T62" fmla="*/ 1 w 75"/>
                    <a:gd name="T63" fmla="*/ 1 h 70"/>
                    <a:gd name="T64" fmla="*/ 1 w 75"/>
                    <a:gd name="T65" fmla="*/ 1 h 70"/>
                    <a:gd name="T66" fmla="*/ 1 w 75"/>
                    <a:gd name="T67" fmla="*/ 1 h 70"/>
                    <a:gd name="T68" fmla="*/ 2 w 75"/>
                    <a:gd name="T69" fmla="*/ 1 h 70"/>
                    <a:gd name="T70" fmla="*/ 2 w 75"/>
                    <a:gd name="T71" fmla="*/ 1 h 70"/>
                    <a:gd name="T72" fmla="*/ 2 w 75"/>
                    <a:gd name="T73" fmla="*/ 1 h 70"/>
                    <a:gd name="T74" fmla="*/ 2 w 75"/>
                    <a:gd name="T75" fmla="*/ 1 h 70"/>
                    <a:gd name="T76" fmla="*/ 2 w 75"/>
                    <a:gd name="T77" fmla="*/ 1 h 70"/>
                    <a:gd name="T78" fmla="*/ 2 w 75"/>
                    <a:gd name="T79" fmla="*/ 1 h 70"/>
                    <a:gd name="T80" fmla="*/ 2 w 75"/>
                    <a:gd name="T81" fmla="*/ 1 h 70"/>
                    <a:gd name="T82" fmla="*/ 2 w 75"/>
                    <a:gd name="T83" fmla="*/ 1 h 70"/>
                    <a:gd name="T84" fmla="*/ 2 w 75"/>
                    <a:gd name="T85" fmla="*/ 1 h 70"/>
                    <a:gd name="T86" fmla="*/ 2 w 75"/>
                    <a:gd name="T87" fmla="*/ 1 h 70"/>
                    <a:gd name="T88" fmla="*/ 2 w 75"/>
                    <a:gd name="T89" fmla="*/ 1 h 70"/>
                    <a:gd name="T90" fmla="*/ 2 w 75"/>
                    <a:gd name="T91" fmla="*/ 1 h 70"/>
                    <a:gd name="T92" fmla="*/ 1 w 75"/>
                    <a:gd name="T93" fmla="*/ 1 h 70"/>
                    <a:gd name="T94" fmla="*/ 1 w 75"/>
                    <a:gd name="T95" fmla="*/ 1 h 7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75"/>
                    <a:gd name="T145" fmla="*/ 0 h 70"/>
                    <a:gd name="T146" fmla="*/ 75 w 75"/>
                    <a:gd name="T147" fmla="*/ 70 h 70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75" h="70">
                      <a:moveTo>
                        <a:pt x="60" y="68"/>
                      </a:moveTo>
                      <a:lnTo>
                        <a:pt x="58" y="70"/>
                      </a:lnTo>
                      <a:lnTo>
                        <a:pt x="56" y="70"/>
                      </a:lnTo>
                      <a:lnTo>
                        <a:pt x="54" y="70"/>
                      </a:lnTo>
                      <a:lnTo>
                        <a:pt x="52" y="70"/>
                      </a:lnTo>
                      <a:lnTo>
                        <a:pt x="50" y="70"/>
                      </a:lnTo>
                      <a:lnTo>
                        <a:pt x="48" y="70"/>
                      </a:lnTo>
                      <a:lnTo>
                        <a:pt x="46" y="70"/>
                      </a:lnTo>
                      <a:lnTo>
                        <a:pt x="44" y="70"/>
                      </a:lnTo>
                      <a:lnTo>
                        <a:pt x="43" y="70"/>
                      </a:lnTo>
                      <a:lnTo>
                        <a:pt x="41" y="70"/>
                      </a:lnTo>
                      <a:lnTo>
                        <a:pt x="39" y="68"/>
                      </a:lnTo>
                      <a:lnTo>
                        <a:pt x="37" y="68"/>
                      </a:lnTo>
                      <a:lnTo>
                        <a:pt x="35" y="68"/>
                      </a:lnTo>
                      <a:lnTo>
                        <a:pt x="35" y="66"/>
                      </a:lnTo>
                      <a:lnTo>
                        <a:pt x="33" y="66"/>
                      </a:lnTo>
                      <a:lnTo>
                        <a:pt x="31" y="66"/>
                      </a:lnTo>
                      <a:lnTo>
                        <a:pt x="29" y="64"/>
                      </a:lnTo>
                      <a:lnTo>
                        <a:pt x="27" y="64"/>
                      </a:lnTo>
                      <a:lnTo>
                        <a:pt x="27" y="62"/>
                      </a:lnTo>
                      <a:lnTo>
                        <a:pt x="25" y="62"/>
                      </a:lnTo>
                      <a:lnTo>
                        <a:pt x="23" y="62"/>
                      </a:lnTo>
                      <a:lnTo>
                        <a:pt x="23" y="60"/>
                      </a:lnTo>
                      <a:lnTo>
                        <a:pt x="21" y="60"/>
                      </a:lnTo>
                      <a:lnTo>
                        <a:pt x="21" y="58"/>
                      </a:lnTo>
                      <a:lnTo>
                        <a:pt x="20" y="58"/>
                      </a:lnTo>
                      <a:lnTo>
                        <a:pt x="18" y="58"/>
                      </a:lnTo>
                      <a:lnTo>
                        <a:pt x="18" y="56"/>
                      </a:lnTo>
                      <a:lnTo>
                        <a:pt x="16" y="56"/>
                      </a:lnTo>
                      <a:lnTo>
                        <a:pt x="14" y="54"/>
                      </a:lnTo>
                      <a:lnTo>
                        <a:pt x="12" y="54"/>
                      </a:lnTo>
                      <a:lnTo>
                        <a:pt x="12" y="52"/>
                      </a:lnTo>
                      <a:lnTo>
                        <a:pt x="10" y="52"/>
                      </a:lnTo>
                      <a:lnTo>
                        <a:pt x="8" y="50"/>
                      </a:lnTo>
                      <a:lnTo>
                        <a:pt x="6" y="50"/>
                      </a:lnTo>
                      <a:lnTo>
                        <a:pt x="6" y="49"/>
                      </a:lnTo>
                      <a:lnTo>
                        <a:pt x="4" y="49"/>
                      </a:lnTo>
                      <a:lnTo>
                        <a:pt x="4" y="47"/>
                      </a:lnTo>
                      <a:lnTo>
                        <a:pt x="2" y="47"/>
                      </a:lnTo>
                      <a:lnTo>
                        <a:pt x="0" y="45"/>
                      </a:lnTo>
                      <a:lnTo>
                        <a:pt x="20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7" y="4"/>
                      </a:lnTo>
                      <a:lnTo>
                        <a:pt x="29" y="4"/>
                      </a:lnTo>
                      <a:lnTo>
                        <a:pt x="31" y="4"/>
                      </a:lnTo>
                      <a:lnTo>
                        <a:pt x="33" y="6"/>
                      </a:lnTo>
                      <a:lnTo>
                        <a:pt x="35" y="6"/>
                      </a:lnTo>
                      <a:lnTo>
                        <a:pt x="37" y="6"/>
                      </a:lnTo>
                      <a:lnTo>
                        <a:pt x="39" y="8"/>
                      </a:lnTo>
                      <a:lnTo>
                        <a:pt x="41" y="10"/>
                      </a:lnTo>
                      <a:lnTo>
                        <a:pt x="43" y="10"/>
                      </a:lnTo>
                      <a:lnTo>
                        <a:pt x="44" y="12"/>
                      </a:lnTo>
                      <a:lnTo>
                        <a:pt x="46" y="12"/>
                      </a:lnTo>
                      <a:lnTo>
                        <a:pt x="48" y="14"/>
                      </a:lnTo>
                      <a:lnTo>
                        <a:pt x="50" y="14"/>
                      </a:lnTo>
                      <a:lnTo>
                        <a:pt x="50" y="16"/>
                      </a:lnTo>
                      <a:lnTo>
                        <a:pt x="52" y="16"/>
                      </a:lnTo>
                      <a:lnTo>
                        <a:pt x="54" y="18"/>
                      </a:lnTo>
                      <a:lnTo>
                        <a:pt x="56" y="20"/>
                      </a:lnTo>
                      <a:lnTo>
                        <a:pt x="58" y="20"/>
                      </a:lnTo>
                      <a:lnTo>
                        <a:pt x="58" y="22"/>
                      </a:lnTo>
                      <a:lnTo>
                        <a:pt x="60" y="24"/>
                      </a:lnTo>
                      <a:lnTo>
                        <a:pt x="62" y="25"/>
                      </a:lnTo>
                      <a:lnTo>
                        <a:pt x="64" y="27"/>
                      </a:lnTo>
                      <a:lnTo>
                        <a:pt x="66" y="29"/>
                      </a:lnTo>
                      <a:lnTo>
                        <a:pt x="66" y="31"/>
                      </a:lnTo>
                      <a:lnTo>
                        <a:pt x="68" y="31"/>
                      </a:lnTo>
                      <a:lnTo>
                        <a:pt x="68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1" y="37"/>
                      </a:lnTo>
                      <a:lnTo>
                        <a:pt x="71" y="39"/>
                      </a:lnTo>
                      <a:lnTo>
                        <a:pt x="73" y="39"/>
                      </a:lnTo>
                      <a:lnTo>
                        <a:pt x="73" y="41"/>
                      </a:lnTo>
                      <a:lnTo>
                        <a:pt x="75" y="43"/>
                      </a:lnTo>
                      <a:lnTo>
                        <a:pt x="75" y="45"/>
                      </a:lnTo>
                      <a:lnTo>
                        <a:pt x="75" y="47"/>
                      </a:lnTo>
                      <a:lnTo>
                        <a:pt x="75" y="49"/>
                      </a:lnTo>
                      <a:lnTo>
                        <a:pt x="75" y="50"/>
                      </a:lnTo>
                      <a:lnTo>
                        <a:pt x="75" y="52"/>
                      </a:lnTo>
                      <a:lnTo>
                        <a:pt x="73" y="52"/>
                      </a:lnTo>
                      <a:lnTo>
                        <a:pt x="73" y="54"/>
                      </a:lnTo>
                      <a:lnTo>
                        <a:pt x="73" y="56"/>
                      </a:lnTo>
                      <a:lnTo>
                        <a:pt x="73" y="58"/>
                      </a:lnTo>
                      <a:lnTo>
                        <a:pt x="71" y="58"/>
                      </a:lnTo>
                      <a:lnTo>
                        <a:pt x="71" y="60"/>
                      </a:lnTo>
                      <a:lnTo>
                        <a:pt x="69" y="62"/>
                      </a:lnTo>
                      <a:lnTo>
                        <a:pt x="68" y="64"/>
                      </a:lnTo>
                      <a:lnTo>
                        <a:pt x="66" y="66"/>
                      </a:lnTo>
                      <a:lnTo>
                        <a:pt x="64" y="66"/>
                      </a:lnTo>
                      <a:lnTo>
                        <a:pt x="62" y="68"/>
                      </a:lnTo>
                      <a:lnTo>
                        <a:pt x="60" y="68"/>
                      </a:lnTo>
                      <a:close/>
                    </a:path>
                  </a:pathLst>
                </a:custGeom>
                <a:solidFill>
                  <a:srgbClr val="E08C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86" name="Freeform 140"/>
                <p:cNvSpPr>
                  <a:spLocks noChangeAspect="1"/>
                </p:cNvSpPr>
                <p:nvPr/>
              </p:nvSpPr>
              <p:spPr bwMode="auto">
                <a:xfrm>
                  <a:off x="1169" y="3127"/>
                  <a:ext cx="52" cy="45"/>
                </a:xfrm>
                <a:custGeom>
                  <a:avLst/>
                  <a:gdLst>
                    <a:gd name="T0" fmla="*/ 2 w 69"/>
                    <a:gd name="T1" fmla="*/ 1 h 64"/>
                    <a:gd name="T2" fmla="*/ 2 w 69"/>
                    <a:gd name="T3" fmla="*/ 1 h 64"/>
                    <a:gd name="T4" fmla="*/ 2 w 69"/>
                    <a:gd name="T5" fmla="*/ 1 h 64"/>
                    <a:gd name="T6" fmla="*/ 2 w 69"/>
                    <a:gd name="T7" fmla="*/ 1 h 64"/>
                    <a:gd name="T8" fmla="*/ 2 w 69"/>
                    <a:gd name="T9" fmla="*/ 1 h 64"/>
                    <a:gd name="T10" fmla="*/ 2 w 69"/>
                    <a:gd name="T11" fmla="*/ 1 h 64"/>
                    <a:gd name="T12" fmla="*/ 2 w 69"/>
                    <a:gd name="T13" fmla="*/ 1 h 64"/>
                    <a:gd name="T14" fmla="*/ 2 w 69"/>
                    <a:gd name="T15" fmla="*/ 1 h 64"/>
                    <a:gd name="T16" fmla="*/ 2 w 69"/>
                    <a:gd name="T17" fmla="*/ 1 h 64"/>
                    <a:gd name="T18" fmla="*/ 2 w 69"/>
                    <a:gd name="T19" fmla="*/ 1 h 64"/>
                    <a:gd name="T20" fmla="*/ 2 w 69"/>
                    <a:gd name="T21" fmla="*/ 1 h 64"/>
                    <a:gd name="T22" fmla="*/ 2 w 69"/>
                    <a:gd name="T23" fmla="*/ 1 h 64"/>
                    <a:gd name="T24" fmla="*/ 2 w 69"/>
                    <a:gd name="T25" fmla="*/ 1 h 64"/>
                    <a:gd name="T26" fmla="*/ 2 w 69"/>
                    <a:gd name="T27" fmla="*/ 1 h 64"/>
                    <a:gd name="T28" fmla="*/ 2 w 69"/>
                    <a:gd name="T29" fmla="*/ 1 h 64"/>
                    <a:gd name="T30" fmla="*/ 2 w 69"/>
                    <a:gd name="T31" fmla="*/ 1 h 64"/>
                    <a:gd name="T32" fmla="*/ 2 w 69"/>
                    <a:gd name="T33" fmla="*/ 1 h 64"/>
                    <a:gd name="T34" fmla="*/ 2 w 69"/>
                    <a:gd name="T35" fmla="*/ 1 h 64"/>
                    <a:gd name="T36" fmla="*/ 2 w 69"/>
                    <a:gd name="T37" fmla="*/ 0 h 64"/>
                    <a:gd name="T38" fmla="*/ 2 w 69"/>
                    <a:gd name="T39" fmla="*/ 1 h 64"/>
                    <a:gd name="T40" fmla="*/ 2 w 69"/>
                    <a:gd name="T41" fmla="*/ 1 h 64"/>
                    <a:gd name="T42" fmla="*/ 2 w 69"/>
                    <a:gd name="T43" fmla="*/ 1 h 64"/>
                    <a:gd name="T44" fmla="*/ 2 w 69"/>
                    <a:gd name="T45" fmla="*/ 1 h 64"/>
                    <a:gd name="T46" fmla="*/ 2 w 69"/>
                    <a:gd name="T47" fmla="*/ 1 h 64"/>
                    <a:gd name="T48" fmla="*/ 2 w 69"/>
                    <a:gd name="T49" fmla="*/ 1 h 64"/>
                    <a:gd name="T50" fmla="*/ 2 w 69"/>
                    <a:gd name="T51" fmla="*/ 1 h 64"/>
                    <a:gd name="T52" fmla="*/ 2 w 69"/>
                    <a:gd name="T53" fmla="*/ 1 h 64"/>
                    <a:gd name="T54" fmla="*/ 2 w 69"/>
                    <a:gd name="T55" fmla="*/ 1 h 64"/>
                    <a:gd name="T56" fmla="*/ 2 w 69"/>
                    <a:gd name="T57" fmla="*/ 1 h 64"/>
                    <a:gd name="T58" fmla="*/ 2 w 69"/>
                    <a:gd name="T59" fmla="*/ 1 h 64"/>
                    <a:gd name="T60" fmla="*/ 2 w 69"/>
                    <a:gd name="T61" fmla="*/ 1 h 64"/>
                    <a:gd name="T62" fmla="*/ 2 w 69"/>
                    <a:gd name="T63" fmla="*/ 1 h 64"/>
                    <a:gd name="T64" fmla="*/ 2 w 69"/>
                    <a:gd name="T65" fmla="*/ 1 h 64"/>
                    <a:gd name="T66" fmla="*/ 2 w 69"/>
                    <a:gd name="T67" fmla="*/ 1 h 64"/>
                    <a:gd name="T68" fmla="*/ 3 w 69"/>
                    <a:gd name="T69" fmla="*/ 1 h 64"/>
                    <a:gd name="T70" fmla="*/ 3 w 69"/>
                    <a:gd name="T71" fmla="*/ 1 h 64"/>
                    <a:gd name="T72" fmla="*/ 3 w 69"/>
                    <a:gd name="T73" fmla="*/ 1 h 64"/>
                    <a:gd name="T74" fmla="*/ 3 w 69"/>
                    <a:gd name="T75" fmla="*/ 1 h 64"/>
                    <a:gd name="T76" fmla="*/ 3 w 69"/>
                    <a:gd name="T77" fmla="*/ 1 h 64"/>
                    <a:gd name="T78" fmla="*/ 3 w 69"/>
                    <a:gd name="T79" fmla="*/ 1 h 64"/>
                    <a:gd name="T80" fmla="*/ 3 w 69"/>
                    <a:gd name="T81" fmla="*/ 1 h 64"/>
                    <a:gd name="T82" fmla="*/ 3 w 69"/>
                    <a:gd name="T83" fmla="*/ 1 h 64"/>
                    <a:gd name="T84" fmla="*/ 2 w 69"/>
                    <a:gd name="T85" fmla="*/ 1 h 64"/>
                    <a:gd name="T86" fmla="*/ 2 w 69"/>
                    <a:gd name="T87" fmla="*/ 1 h 64"/>
                    <a:gd name="T88" fmla="*/ 2 w 69"/>
                    <a:gd name="T89" fmla="*/ 1 h 6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69"/>
                    <a:gd name="T136" fmla="*/ 0 h 64"/>
                    <a:gd name="T137" fmla="*/ 69 w 69"/>
                    <a:gd name="T138" fmla="*/ 64 h 6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69" h="64">
                      <a:moveTo>
                        <a:pt x="56" y="62"/>
                      </a:moveTo>
                      <a:lnTo>
                        <a:pt x="54" y="62"/>
                      </a:lnTo>
                      <a:lnTo>
                        <a:pt x="52" y="64"/>
                      </a:lnTo>
                      <a:lnTo>
                        <a:pt x="50" y="64"/>
                      </a:lnTo>
                      <a:lnTo>
                        <a:pt x="48" y="64"/>
                      </a:lnTo>
                      <a:lnTo>
                        <a:pt x="46" y="64"/>
                      </a:lnTo>
                      <a:lnTo>
                        <a:pt x="44" y="64"/>
                      </a:lnTo>
                      <a:lnTo>
                        <a:pt x="43" y="64"/>
                      </a:lnTo>
                      <a:lnTo>
                        <a:pt x="41" y="64"/>
                      </a:lnTo>
                      <a:lnTo>
                        <a:pt x="39" y="64"/>
                      </a:lnTo>
                      <a:lnTo>
                        <a:pt x="39" y="62"/>
                      </a:lnTo>
                      <a:lnTo>
                        <a:pt x="37" y="62"/>
                      </a:lnTo>
                      <a:lnTo>
                        <a:pt x="35" y="62"/>
                      </a:lnTo>
                      <a:lnTo>
                        <a:pt x="33" y="60"/>
                      </a:lnTo>
                      <a:lnTo>
                        <a:pt x="31" y="60"/>
                      </a:lnTo>
                      <a:lnTo>
                        <a:pt x="29" y="58"/>
                      </a:lnTo>
                      <a:lnTo>
                        <a:pt x="27" y="58"/>
                      </a:lnTo>
                      <a:lnTo>
                        <a:pt x="25" y="56"/>
                      </a:lnTo>
                      <a:lnTo>
                        <a:pt x="23" y="54"/>
                      </a:lnTo>
                      <a:lnTo>
                        <a:pt x="21" y="54"/>
                      </a:lnTo>
                      <a:lnTo>
                        <a:pt x="21" y="52"/>
                      </a:lnTo>
                      <a:lnTo>
                        <a:pt x="20" y="52"/>
                      </a:lnTo>
                      <a:lnTo>
                        <a:pt x="18" y="52"/>
                      </a:lnTo>
                      <a:lnTo>
                        <a:pt x="18" y="50"/>
                      </a:lnTo>
                      <a:lnTo>
                        <a:pt x="16" y="50"/>
                      </a:lnTo>
                      <a:lnTo>
                        <a:pt x="14" y="50"/>
                      </a:lnTo>
                      <a:lnTo>
                        <a:pt x="14" y="49"/>
                      </a:lnTo>
                      <a:lnTo>
                        <a:pt x="12" y="49"/>
                      </a:lnTo>
                      <a:lnTo>
                        <a:pt x="12" y="47"/>
                      </a:lnTo>
                      <a:lnTo>
                        <a:pt x="10" y="47"/>
                      </a:lnTo>
                      <a:lnTo>
                        <a:pt x="8" y="47"/>
                      </a:lnTo>
                      <a:lnTo>
                        <a:pt x="8" y="45"/>
                      </a:lnTo>
                      <a:lnTo>
                        <a:pt x="6" y="45"/>
                      </a:lnTo>
                      <a:lnTo>
                        <a:pt x="6" y="43"/>
                      </a:lnTo>
                      <a:lnTo>
                        <a:pt x="4" y="43"/>
                      </a:lnTo>
                      <a:lnTo>
                        <a:pt x="2" y="41"/>
                      </a:lnTo>
                      <a:lnTo>
                        <a:pt x="0" y="41"/>
                      </a:lnTo>
                      <a:lnTo>
                        <a:pt x="20" y="0"/>
                      </a:lnTo>
                      <a:lnTo>
                        <a:pt x="21" y="0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7" y="4"/>
                      </a:lnTo>
                      <a:lnTo>
                        <a:pt x="29" y="4"/>
                      </a:lnTo>
                      <a:lnTo>
                        <a:pt x="31" y="4"/>
                      </a:lnTo>
                      <a:lnTo>
                        <a:pt x="33" y="6"/>
                      </a:lnTo>
                      <a:lnTo>
                        <a:pt x="35" y="6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39" y="8"/>
                      </a:lnTo>
                      <a:lnTo>
                        <a:pt x="41" y="10"/>
                      </a:lnTo>
                      <a:lnTo>
                        <a:pt x="43" y="10"/>
                      </a:lnTo>
                      <a:lnTo>
                        <a:pt x="44" y="12"/>
                      </a:lnTo>
                      <a:lnTo>
                        <a:pt x="46" y="14"/>
                      </a:lnTo>
                      <a:lnTo>
                        <a:pt x="48" y="14"/>
                      </a:lnTo>
                      <a:lnTo>
                        <a:pt x="50" y="16"/>
                      </a:lnTo>
                      <a:lnTo>
                        <a:pt x="52" y="18"/>
                      </a:lnTo>
                      <a:lnTo>
                        <a:pt x="54" y="18"/>
                      </a:lnTo>
                      <a:lnTo>
                        <a:pt x="54" y="20"/>
                      </a:lnTo>
                      <a:lnTo>
                        <a:pt x="56" y="22"/>
                      </a:lnTo>
                      <a:lnTo>
                        <a:pt x="58" y="22"/>
                      </a:lnTo>
                      <a:lnTo>
                        <a:pt x="58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2" y="27"/>
                      </a:lnTo>
                      <a:lnTo>
                        <a:pt x="62" y="29"/>
                      </a:lnTo>
                      <a:lnTo>
                        <a:pt x="64" y="29"/>
                      </a:lnTo>
                      <a:lnTo>
                        <a:pt x="64" y="31"/>
                      </a:lnTo>
                      <a:lnTo>
                        <a:pt x="66" y="31"/>
                      </a:lnTo>
                      <a:lnTo>
                        <a:pt x="66" y="33"/>
                      </a:lnTo>
                      <a:lnTo>
                        <a:pt x="68" y="35"/>
                      </a:lnTo>
                      <a:lnTo>
                        <a:pt x="68" y="37"/>
                      </a:lnTo>
                      <a:lnTo>
                        <a:pt x="69" y="37"/>
                      </a:lnTo>
                      <a:lnTo>
                        <a:pt x="69" y="39"/>
                      </a:lnTo>
                      <a:lnTo>
                        <a:pt x="69" y="41"/>
                      </a:lnTo>
                      <a:lnTo>
                        <a:pt x="69" y="43"/>
                      </a:lnTo>
                      <a:lnTo>
                        <a:pt x="69" y="45"/>
                      </a:lnTo>
                      <a:lnTo>
                        <a:pt x="69" y="47"/>
                      </a:lnTo>
                      <a:lnTo>
                        <a:pt x="69" y="49"/>
                      </a:lnTo>
                      <a:lnTo>
                        <a:pt x="68" y="50"/>
                      </a:lnTo>
                      <a:lnTo>
                        <a:pt x="68" y="52"/>
                      </a:lnTo>
                      <a:lnTo>
                        <a:pt x="68" y="54"/>
                      </a:lnTo>
                      <a:lnTo>
                        <a:pt x="66" y="54"/>
                      </a:lnTo>
                      <a:lnTo>
                        <a:pt x="66" y="56"/>
                      </a:lnTo>
                      <a:lnTo>
                        <a:pt x="64" y="56"/>
                      </a:lnTo>
                      <a:lnTo>
                        <a:pt x="64" y="58"/>
                      </a:lnTo>
                      <a:lnTo>
                        <a:pt x="62" y="58"/>
                      </a:lnTo>
                      <a:lnTo>
                        <a:pt x="62" y="60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6" y="62"/>
                      </a:lnTo>
                      <a:close/>
                    </a:path>
                  </a:pathLst>
                </a:custGeom>
                <a:solidFill>
                  <a:srgbClr val="E593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87" name="Freeform 141"/>
                <p:cNvSpPr>
                  <a:spLocks noChangeAspect="1"/>
                </p:cNvSpPr>
                <p:nvPr/>
              </p:nvSpPr>
              <p:spPr bwMode="auto">
                <a:xfrm>
                  <a:off x="1170" y="3127"/>
                  <a:ext cx="47" cy="40"/>
                </a:xfrm>
                <a:custGeom>
                  <a:avLst/>
                  <a:gdLst>
                    <a:gd name="T0" fmla="*/ 2 w 62"/>
                    <a:gd name="T1" fmla="*/ 1 h 58"/>
                    <a:gd name="T2" fmla="*/ 2 w 62"/>
                    <a:gd name="T3" fmla="*/ 1 h 58"/>
                    <a:gd name="T4" fmla="*/ 2 w 62"/>
                    <a:gd name="T5" fmla="*/ 1 h 58"/>
                    <a:gd name="T6" fmla="*/ 2 w 62"/>
                    <a:gd name="T7" fmla="*/ 1 h 58"/>
                    <a:gd name="T8" fmla="*/ 2 w 62"/>
                    <a:gd name="T9" fmla="*/ 1 h 58"/>
                    <a:gd name="T10" fmla="*/ 2 w 62"/>
                    <a:gd name="T11" fmla="*/ 1 h 58"/>
                    <a:gd name="T12" fmla="*/ 2 w 62"/>
                    <a:gd name="T13" fmla="*/ 1 h 58"/>
                    <a:gd name="T14" fmla="*/ 2 w 62"/>
                    <a:gd name="T15" fmla="*/ 1 h 58"/>
                    <a:gd name="T16" fmla="*/ 2 w 62"/>
                    <a:gd name="T17" fmla="*/ 1 h 58"/>
                    <a:gd name="T18" fmla="*/ 2 w 62"/>
                    <a:gd name="T19" fmla="*/ 1 h 58"/>
                    <a:gd name="T20" fmla="*/ 2 w 62"/>
                    <a:gd name="T21" fmla="*/ 1 h 58"/>
                    <a:gd name="T22" fmla="*/ 2 w 62"/>
                    <a:gd name="T23" fmla="*/ 1 h 58"/>
                    <a:gd name="T24" fmla="*/ 2 w 62"/>
                    <a:gd name="T25" fmla="*/ 1 h 58"/>
                    <a:gd name="T26" fmla="*/ 2 w 62"/>
                    <a:gd name="T27" fmla="*/ 1 h 58"/>
                    <a:gd name="T28" fmla="*/ 2 w 62"/>
                    <a:gd name="T29" fmla="*/ 1 h 58"/>
                    <a:gd name="T30" fmla="*/ 2 w 62"/>
                    <a:gd name="T31" fmla="*/ 1 h 58"/>
                    <a:gd name="T32" fmla="*/ 2 w 62"/>
                    <a:gd name="T33" fmla="*/ 0 h 58"/>
                    <a:gd name="T34" fmla="*/ 2 w 62"/>
                    <a:gd name="T35" fmla="*/ 1 h 58"/>
                    <a:gd name="T36" fmla="*/ 2 w 62"/>
                    <a:gd name="T37" fmla="*/ 1 h 58"/>
                    <a:gd name="T38" fmla="*/ 2 w 62"/>
                    <a:gd name="T39" fmla="*/ 1 h 58"/>
                    <a:gd name="T40" fmla="*/ 2 w 62"/>
                    <a:gd name="T41" fmla="*/ 1 h 58"/>
                    <a:gd name="T42" fmla="*/ 2 w 62"/>
                    <a:gd name="T43" fmla="*/ 1 h 58"/>
                    <a:gd name="T44" fmla="*/ 2 w 62"/>
                    <a:gd name="T45" fmla="*/ 1 h 58"/>
                    <a:gd name="T46" fmla="*/ 2 w 62"/>
                    <a:gd name="T47" fmla="*/ 1 h 58"/>
                    <a:gd name="T48" fmla="*/ 2 w 62"/>
                    <a:gd name="T49" fmla="*/ 1 h 58"/>
                    <a:gd name="T50" fmla="*/ 2 w 62"/>
                    <a:gd name="T51" fmla="*/ 1 h 58"/>
                    <a:gd name="T52" fmla="*/ 2 w 62"/>
                    <a:gd name="T53" fmla="*/ 1 h 58"/>
                    <a:gd name="T54" fmla="*/ 2 w 62"/>
                    <a:gd name="T55" fmla="*/ 1 h 58"/>
                    <a:gd name="T56" fmla="*/ 2 w 62"/>
                    <a:gd name="T57" fmla="*/ 1 h 58"/>
                    <a:gd name="T58" fmla="*/ 2 w 62"/>
                    <a:gd name="T59" fmla="*/ 1 h 58"/>
                    <a:gd name="T60" fmla="*/ 2 w 62"/>
                    <a:gd name="T61" fmla="*/ 1 h 58"/>
                    <a:gd name="T62" fmla="*/ 2 w 62"/>
                    <a:gd name="T63" fmla="*/ 1 h 58"/>
                    <a:gd name="T64" fmla="*/ 2 w 62"/>
                    <a:gd name="T65" fmla="*/ 1 h 58"/>
                    <a:gd name="T66" fmla="*/ 2 w 62"/>
                    <a:gd name="T67" fmla="*/ 1 h 58"/>
                    <a:gd name="T68" fmla="*/ 2 w 62"/>
                    <a:gd name="T69" fmla="*/ 1 h 58"/>
                    <a:gd name="T70" fmla="*/ 2 w 62"/>
                    <a:gd name="T71" fmla="*/ 1 h 58"/>
                    <a:gd name="T72" fmla="*/ 2 w 62"/>
                    <a:gd name="T73" fmla="*/ 1 h 58"/>
                    <a:gd name="T74" fmla="*/ 2 w 62"/>
                    <a:gd name="T75" fmla="*/ 1 h 58"/>
                    <a:gd name="T76" fmla="*/ 2 w 62"/>
                    <a:gd name="T77" fmla="*/ 1 h 58"/>
                    <a:gd name="T78" fmla="*/ 2 w 62"/>
                    <a:gd name="T79" fmla="*/ 1 h 58"/>
                    <a:gd name="T80" fmla="*/ 2 w 62"/>
                    <a:gd name="T81" fmla="*/ 1 h 5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2"/>
                    <a:gd name="T124" fmla="*/ 0 h 58"/>
                    <a:gd name="T125" fmla="*/ 62 w 62"/>
                    <a:gd name="T126" fmla="*/ 58 h 5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2" h="58">
                      <a:moveTo>
                        <a:pt x="50" y="56"/>
                      </a:moveTo>
                      <a:lnTo>
                        <a:pt x="48" y="56"/>
                      </a:lnTo>
                      <a:lnTo>
                        <a:pt x="46" y="56"/>
                      </a:lnTo>
                      <a:lnTo>
                        <a:pt x="44" y="58"/>
                      </a:lnTo>
                      <a:lnTo>
                        <a:pt x="42" y="58"/>
                      </a:lnTo>
                      <a:lnTo>
                        <a:pt x="41" y="58"/>
                      </a:lnTo>
                      <a:lnTo>
                        <a:pt x="39" y="58"/>
                      </a:lnTo>
                      <a:lnTo>
                        <a:pt x="37" y="56"/>
                      </a:lnTo>
                      <a:lnTo>
                        <a:pt x="35" y="56"/>
                      </a:lnTo>
                      <a:lnTo>
                        <a:pt x="33" y="56"/>
                      </a:lnTo>
                      <a:lnTo>
                        <a:pt x="31" y="54"/>
                      </a:lnTo>
                      <a:lnTo>
                        <a:pt x="29" y="54"/>
                      </a:lnTo>
                      <a:lnTo>
                        <a:pt x="27" y="54"/>
                      </a:lnTo>
                      <a:lnTo>
                        <a:pt x="27" y="52"/>
                      </a:lnTo>
                      <a:lnTo>
                        <a:pt x="25" y="52"/>
                      </a:lnTo>
                      <a:lnTo>
                        <a:pt x="23" y="52"/>
                      </a:lnTo>
                      <a:lnTo>
                        <a:pt x="23" y="50"/>
                      </a:lnTo>
                      <a:lnTo>
                        <a:pt x="21" y="50"/>
                      </a:lnTo>
                      <a:lnTo>
                        <a:pt x="21" y="49"/>
                      </a:lnTo>
                      <a:lnTo>
                        <a:pt x="19" y="49"/>
                      </a:lnTo>
                      <a:lnTo>
                        <a:pt x="18" y="49"/>
                      </a:lnTo>
                      <a:lnTo>
                        <a:pt x="18" y="47"/>
                      </a:lnTo>
                      <a:lnTo>
                        <a:pt x="16" y="47"/>
                      </a:lnTo>
                      <a:lnTo>
                        <a:pt x="14" y="45"/>
                      </a:lnTo>
                      <a:lnTo>
                        <a:pt x="12" y="45"/>
                      </a:lnTo>
                      <a:lnTo>
                        <a:pt x="12" y="43"/>
                      </a:lnTo>
                      <a:lnTo>
                        <a:pt x="10" y="43"/>
                      </a:lnTo>
                      <a:lnTo>
                        <a:pt x="8" y="41"/>
                      </a:lnTo>
                      <a:lnTo>
                        <a:pt x="6" y="41"/>
                      </a:lnTo>
                      <a:lnTo>
                        <a:pt x="6" y="39"/>
                      </a:lnTo>
                      <a:lnTo>
                        <a:pt x="4" y="39"/>
                      </a:lnTo>
                      <a:lnTo>
                        <a:pt x="2" y="37"/>
                      </a:lnTo>
                      <a:lnTo>
                        <a:pt x="0" y="37"/>
                      </a:lnTo>
                      <a:lnTo>
                        <a:pt x="18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21" y="2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5" y="4"/>
                      </a:lnTo>
                      <a:lnTo>
                        <a:pt x="27" y="4"/>
                      </a:lnTo>
                      <a:lnTo>
                        <a:pt x="29" y="4"/>
                      </a:lnTo>
                      <a:lnTo>
                        <a:pt x="31" y="6"/>
                      </a:lnTo>
                      <a:lnTo>
                        <a:pt x="33" y="6"/>
                      </a:lnTo>
                      <a:lnTo>
                        <a:pt x="35" y="8"/>
                      </a:lnTo>
                      <a:lnTo>
                        <a:pt x="37" y="8"/>
                      </a:lnTo>
                      <a:lnTo>
                        <a:pt x="37" y="10"/>
                      </a:lnTo>
                      <a:lnTo>
                        <a:pt x="39" y="10"/>
                      </a:lnTo>
                      <a:lnTo>
                        <a:pt x="41" y="10"/>
                      </a:lnTo>
                      <a:lnTo>
                        <a:pt x="41" y="12"/>
                      </a:lnTo>
                      <a:lnTo>
                        <a:pt x="42" y="12"/>
                      </a:lnTo>
                      <a:lnTo>
                        <a:pt x="44" y="14"/>
                      </a:lnTo>
                      <a:lnTo>
                        <a:pt x="46" y="16"/>
                      </a:lnTo>
                      <a:lnTo>
                        <a:pt x="48" y="16"/>
                      </a:lnTo>
                      <a:lnTo>
                        <a:pt x="48" y="18"/>
                      </a:lnTo>
                      <a:lnTo>
                        <a:pt x="50" y="18"/>
                      </a:lnTo>
                      <a:lnTo>
                        <a:pt x="50" y="20"/>
                      </a:lnTo>
                      <a:lnTo>
                        <a:pt x="52" y="20"/>
                      </a:lnTo>
                      <a:lnTo>
                        <a:pt x="52" y="22"/>
                      </a:lnTo>
                      <a:lnTo>
                        <a:pt x="54" y="22"/>
                      </a:lnTo>
                      <a:lnTo>
                        <a:pt x="54" y="24"/>
                      </a:lnTo>
                      <a:lnTo>
                        <a:pt x="56" y="25"/>
                      </a:lnTo>
                      <a:lnTo>
                        <a:pt x="56" y="27"/>
                      </a:lnTo>
                      <a:lnTo>
                        <a:pt x="58" y="27"/>
                      </a:lnTo>
                      <a:lnTo>
                        <a:pt x="58" y="29"/>
                      </a:lnTo>
                      <a:lnTo>
                        <a:pt x="60" y="29"/>
                      </a:lnTo>
                      <a:lnTo>
                        <a:pt x="60" y="31"/>
                      </a:lnTo>
                      <a:lnTo>
                        <a:pt x="60" y="33"/>
                      </a:lnTo>
                      <a:lnTo>
                        <a:pt x="62" y="33"/>
                      </a:lnTo>
                      <a:lnTo>
                        <a:pt x="62" y="35"/>
                      </a:lnTo>
                      <a:lnTo>
                        <a:pt x="62" y="37"/>
                      </a:lnTo>
                      <a:lnTo>
                        <a:pt x="62" y="39"/>
                      </a:lnTo>
                      <a:lnTo>
                        <a:pt x="62" y="41"/>
                      </a:lnTo>
                      <a:lnTo>
                        <a:pt x="62" y="43"/>
                      </a:lnTo>
                      <a:lnTo>
                        <a:pt x="62" y="45"/>
                      </a:lnTo>
                      <a:lnTo>
                        <a:pt x="60" y="47"/>
                      </a:lnTo>
                      <a:lnTo>
                        <a:pt x="60" y="49"/>
                      </a:lnTo>
                      <a:lnTo>
                        <a:pt x="58" y="50"/>
                      </a:lnTo>
                      <a:lnTo>
                        <a:pt x="56" y="52"/>
                      </a:lnTo>
                      <a:lnTo>
                        <a:pt x="54" y="54"/>
                      </a:lnTo>
                      <a:lnTo>
                        <a:pt x="52" y="54"/>
                      </a:lnTo>
                      <a:lnTo>
                        <a:pt x="50" y="56"/>
                      </a:lnTo>
                      <a:close/>
                    </a:path>
                  </a:pathLst>
                </a:custGeom>
                <a:solidFill>
                  <a:srgbClr val="EB99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88" name="Freeform 142"/>
                <p:cNvSpPr>
                  <a:spLocks noChangeAspect="1"/>
                </p:cNvSpPr>
                <p:nvPr/>
              </p:nvSpPr>
              <p:spPr bwMode="auto">
                <a:xfrm>
                  <a:off x="1172" y="3127"/>
                  <a:ext cx="42" cy="35"/>
                </a:xfrm>
                <a:custGeom>
                  <a:avLst/>
                  <a:gdLst>
                    <a:gd name="T0" fmla="*/ 2 w 56"/>
                    <a:gd name="T1" fmla="*/ 1 h 50"/>
                    <a:gd name="T2" fmla="*/ 2 w 56"/>
                    <a:gd name="T3" fmla="*/ 1 h 50"/>
                    <a:gd name="T4" fmla="*/ 2 w 56"/>
                    <a:gd name="T5" fmla="*/ 1 h 50"/>
                    <a:gd name="T6" fmla="*/ 2 w 56"/>
                    <a:gd name="T7" fmla="*/ 1 h 50"/>
                    <a:gd name="T8" fmla="*/ 2 w 56"/>
                    <a:gd name="T9" fmla="*/ 1 h 50"/>
                    <a:gd name="T10" fmla="*/ 2 w 56"/>
                    <a:gd name="T11" fmla="*/ 1 h 50"/>
                    <a:gd name="T12" fmla="*/ 2 w 56"/>
                    <a:gd name="T13" fmla="*/ 1 h 50"/>
                    <a:gd name="T14" fmla="*/ 2 w 56"/>
                    <a:gd name="T15" fmla="*/ 1 h 50"/>
                    <a:gd name="T16" fmla="*/ 2 w 56"/>
                    <a:gd name="T17" fmla="*/ 1 h 50"/>
                    <a:gd name="T18" fmla="*/ 2 w 56"/>
                    <a:gd name="T19" fmla="*/ 1 h 50"/>
                    <a:gd name="T20" fmla="*/ 2 w 56"/>
                    <a:gd name="T21" fmla="*/ 1 h 50"/>
                    <a:gd name="T22" fmla="*/ 2 w 56"/>
                    <a:gd name="T23" fmla="*/ 1 h 50"/>
                    <a:gd name="T24" fmla="*/ 2 w 56"/>
                    <a:gd name="T25" fmla="*/ 1 h 50"/>
                    <a:gd name="T26" fmla="*/ 0 w 56"/>
                    <a:gd name="T27" fmla="*/ 1 h 50"/>
                    <a:gd name="T28" fmla="*/ 2 w 56"/>
                    <a:gd name="T29" fmla="*/ 0 h 50"/>
                    <a:gd name="T30" fmla="*/ 2 w 56"/>
                    <a:gd name="T31" fmla="*/ 1 h 50"/>
                    <a:gd name="T32" fmla="*/ 2 w 56"/>
                    <a:gd name="T33" fmla="*/ 1 h 50"/>
                    <a:gd name="T34" fmla="*/ 2 w 56"/>
                    <a:gd name="T35" fmla="*/ 1 h 50"/>
                    <a:gd name="T36" fmla="*/ 2 w 56"/>
                    <a:gd name="T37" fmla="*/ 1 h 50"/>
                    <a:gd name="T38" fmla="*/ 2 w 56"/>
                    <a:gd name="T39" fmla="*/ 1 h 50"/>
                    <a:gd name="T40" fmla="*/ 2 w 56"/>
                    <a:gd name="T41" fmla="*/ 1 h 50"/>
                    <a:gd name="T42" fmla="*/ 2 w 56"/>
                    <a:gd name="T43" fmla="*/ 1 h 50"/>
                    <a:gd name="T44" fmla="*/ 2 w 56"/>
                    <a:gd name="T45" fmla="*/ 1 h 50"/>
                    <a:gd name="T46" fmla="*/ 2 w 56"/>
                    <a:gd name="T47" fmla="*/ 1 h 50"/>
                    <a:gd name="T48" fmla="*/ 2 w 56"/>
                    <a:gd name="T49" fmla="*/ 1 h 50"/>
                    <a:gd name="T50" fmla="*/ 2 w 56"/>
                    <a:gd name="T51" fmla="*/ 1 h 50"/>
                    <a:gd name="T52" fmla="*/ 2 w 56"/>
                    <a:gd name="T53" fmla="*/ 1 h 50"/>
                    <a:gd name="T54" fmla="*/ 2 w 56"/>
                    <a:gd name="T55" fmla="*/ 1 h 50"/>
                    <a:gd name="T56" fmla="*/ 2 w 56"/>
                    <a:gd name="T57" fmla="*/ 1 h 50"/>
                    <a:gd name="T58" fmla="*/ 2 w 56"/>
                    <a:gd name="T59" fmla="*/ 1 h 50"/>
                    <a:gd name="T60" fmla="*/ 2 w 56"/>
                    <a:gd name="T61" fmla="*/ 1 h 50"/>
                    <a:gd name="T62" fmla="*/ 2 w 56"/>
                    <a:gd name="T63" fmla="*/ 1 h 50"/>
                    <a:gd name="T64" fmla="*/ 2 w 56"/>
                    <a:gd name="T65" fmla="*/ 1 h 50"/>
                    <a:gd name="T66" fmla="*/ 2 w 56"/>
                    <a:gd name="T67" fmla="*/ 1 h 50"/>
                    <a:gd name="T68" fmla="*/ 2 w 56"/>
                    <a:gd name="T69" fmla="*/ 1 h 50"/>
                    <a:gd name="T70" fmla="*/ 2 w 56"/>
                    <a:gd name="T71" fmla="*/ 1 h 50"/>
                    <a:gd name="T72" fmla="*/ 2 w 56"/>
                    <a:gd name="T73" fmla="*/ 1 h 50"/>
                    <a:gd name="T74" fmla="*/ 2 w 56"/>
                    <a:gd name="T75" fmla="*/ 1 h 5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6"/>
                    <a:gd name="T115" fmla="*/ 0 h 50"/>
                    <a:gd name="T116" fmla="*/ 56 w 56"/>
                    <a:gd name="T117" fmla="*/ 50 h 5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6" h="50">
                      <a:moveTo>
                        <a:pt x="44" y="50"/>
                      </a:moveTo>
                      <a:lnTo>
                        <a:pt x="42" y="50"/>
                      </a:lnTo>
                      <a:lnTo>
                        <a:pt x="40" y="50"/>
                      </a:lnTo>
                      <a:lnTo>
                        <a:pt x="39" y="50"/>
                      </a:lnTo>
                      <a:lnTo>
                        <a:pt x="37" y="50"/>
                      </a:lnTo>
                      <a:lnTo>
                        <a:pt x="35" y="50"/>
                      </a:lnTo>
                      <a:lnTo>
                        <a:pt x="33" y="50"/>
                      </a:lnTo>
                      <a:lnTo>
                        <a:pt x="31" y="50"/>
                      </a:lnTo>
                      <a:lnTo>
                        <a:pt x="29" y="49"/>
                      </a:lnTo>
                      <a:lnTo>
                        <a:pt x="27" y="49"/>
                      </a:lnTo>
                      <a:lnTo>
                        <a:pt x="25" y="49"/>
                      </a:lnTo>
                      <a:lnTo>
                        <a:pt x="23" y="47"/>
                      </a:lnTo>
                      <a:lnTo>
                        <a:pt x="21" y="47"/>
                      </a:lnTo>
                      <a:lnTo>
                        <a:pt x="21" y="45"/>
                      </a:lnTo>
                      <a:lnTo>
                        <a:pt x="19" y="45"/>
                      </a:lnTo>
                      <a:lnTo>
                        <a:pt x="17" y="43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4" y="41"/>
                      </a:lnTo>
                      <a:lnTo>
                        <a:pt x="12" y="39"/>
                      </a:lnTo>
                      <a:lnTo>
                        <a:pt x="10" y="39"/>
                      </a:lnTo>
                      <a:lnTo>
                        <a:pt x="10" y="37"/>
                      </a:lnTo>
                      <a:lnTo>
                        <a:pt x="8" y="37"/>
                      </a:lnTo>
                      <a:lnTo>
                        <a:pt x="6" y="35"/>
                      </a:lnTo>
                      <a:lnTo>
                        <a:pt x="4" y="35"/>
                      </a:lnTo>
                      <a:lnTo>
                        <a:pt x="4" y="33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9" y="2"/>
                      </a:lnTo>
                      <a:lnTo>
                        <a:pt x="21" y="2"/>
                      </a:lnTo>
                      <a:lnTo>
                        <a:pt x="23" y="2"/>
                      </a:lnTo>
                      <a:lnTo>
                        <a:pt x="23" y="4"/>
                      </a:lnTo>
                      <a:lnTo>
                        <a:pt x="25" y="4"/>
                      </a:lnTo>
                      <a:lnTo>
                        <a:pt x="27" y="4"/>
                      </a:lnTo>
                      <a:lnTo>
                        <a:pt x="27" y="6"/>
                      </a:lnTo>
                      <a:lnTo>
                        <a:pt x="29" y="6"/>
                      </a:lnTo>
                      <a:lnTo>
                        <a:pt x="31" y="6"/>
                      </a:lnTo>
                      <a:lnTo>
                        <a:pt x="33" y="8"/>
                      </a:lnTo>
                      <a:lnTo>
                        <a:pt x="35" y="8"/>
                      </a:lnTo>
                      <a:lnTo>
                        <a:pt x="35" y="10"/>
                      </a:lnTo>
                      <a:lnTo>
                        <a:pt x="37" y="10"/>
                      </a:lnTo>
                      <a:lnTo>
                        <a:pt x="39" y="12"/>
                      </a:lnTo>
                      <a:lnTo>
                        <a:pt x="40" y="14"/>
                      </a:lnTo>
                      <a:lnTo>
                        <a:pt x="42" y="14"/>
                      </a:lnTo>
                      <a:lnTo>
                        <a:pt x="42" y="16"/>
                      </a:lnTo>
                      <a:lnTo>
                        <a:pt x="44" y="16"/>
                      </a:lnTo>
                      <a:lnTo>
                        <a:pt x="44" y="18"/>
                      </a:lnTo>
                      <a:lnTo>
                        <a:pt x="46" y="18"/>
                      </a:lnTo>
                      <a:lnTo>
                        <a:pt x="46" y="20"/>
                      </a:lnTo>
                      <a:lnTo>
                        <a:pt x="48" y="20"/>
                      </a:lnTo>
                      <a:lnTo>
                        <a:pt x="48" y="22"/>
                      </a:lnTo>
                      <a:lnTo>
                        <a:pt x="50" y="24"/>
                      </a:lnTo>
                      <a:lnTo>
                        <a:pt x="50" y="25"/>
                      </a:lnTo>
                      <a:lnTo>
                        <a:pt x="52" y="25"/>
                      </a:lnTo>
                      <a:lnTo>
                        <a:pt x="52" y="27"/>
                      </a:lnTo>
                      <a:lnTo>
                        <a:pt x="54" y="27"/>
                      </a:lnTo>
                      <a:lnTo>
                        <a:pt x="54" y="29"/>
                      </a:lnTo>
                      <a:lnTo>
                        <a:pt x="54" y="31"/>
                      </a:lnTo>
                      <a:lnTo>
                        <a:pt x="56" y="31"/>
                      </a:lnTo>
                      <a:lnTo>
                        <a:pt x="56" y="33"/>
                      </a:lnTo>
                      <a:lnTo>
                        <a:pt x="56" y="35"/>
                      </a:lnTo>
                      <a:lnTo>
                        <a:pt x="56" y="37"/>
                      </a:lnTo>
                      <a:lnTo>
                        <a:pt x="54" y="37"/>
                      </a:lnTo>
                      <a:lnTo>
                        <a:pt x="54" y="39"/>
                      </a:lnTo>
                      <a:lnTo>
                        <a:pt x="54" y="41"/>
                      </a:lnTo>
                      <a:lnTo>
                        <a:pt x="54" y="43"/>
                      </a:lnTo>
                      <a:lnTo>
                        <a:pt x="52" y="43"/>
                      </a:lnTo>
                      <a:lnTo>
                        <a:pt x="52" y="45"/>
                      </a:lnTo>
                      <a:lnTo>
                        <a:pt x="50" y="45"/>
                      </a:lnTo>
                      <a:lnTo>
                        <a:pt x="50" y="47"/>
                      </a:lnTo>
                      <a:lnTo>
                        <a:pt x="48" y="47"/>
                      </a:lnTo>
                      <a:lnTo>
                        <a:pt x="46" y="49"/>
                      </a:lnTo>
                      <a:lnTo>
                        <a:pt x="44" y="49"/>
                      </a:lnTo>
                      <a:lnTo>
                        <a:pt x="44" y="50"/>
                      </a:lnTo>
                      <a:close/>
                    </a:path>
                  </a:pathLst>
                </a:custGeom>
                <a:solidFill>
                  <a:srgbClr val="ED9B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89" name="Freeform 143"/>
                <p:cNvSpPr>
                  <a:spLocks noChangeAspect="1"/>
                </p:cNvSpPr>
                <p:nvPr/>
              </p:nvSpPr>
              <p:spPr bwMode="auto">
                <a:xfrm>
                  <a:off x="1173" y="3127"/>
                  <a:ext cx="36" cy="31"/>
                </a:xfrm>
                <a:custGeom>
                  <a:avLst/>
                  <a:gdLst>
                    <a:gd name="T0" fmla="*/ 2 w 48"/>
                    <a:gd name="T1" fmla="*/ 1 h 45"/>
                    <a:gd name="T2" fmla="*/ 2 w 48"/>
                    <a:gd name="T3" fmla="*/ 1 h 45"/>
                    <a:gd name="T4" fmla="*/ 2 w 48"/>
                    <a:gd name="T5" fmla="*/ 1 h 45"/>
                    <a:gd name="T6" fmla="*/ 2 w 48"/>
                    <a:gd name="T7" fmla="*/ 1 h 45"/>
                    <a:gd name="T8" fmla="*/ 2 w 48"/>
                    <a:gd name="T9" fmla="*/ 1 h 45"/>
                    <a:gd name="T10" fmla="*/ 2 w 48"/>
                    <a:gd name="T11" fmla="*/ 1 h 45"/>
                    <a:gd name="T12" fmla="*/ 2 w 48"/>
                    <a:gd name="T13" fmla="*/ 1 h 45"/>
                    <a:gd name="T14" fmla="*/ 2 w 48"/>
                    <a:gd name="T15" fmla="*/ 1 h 45"/>
                    <a:gd name="T16" fmla="*/ 2 w 48"/>
                    <a:gd name="T17" fmla="*/ 1 h 45"/>
                    <a:gd name="T18" fmla="*/ 2 w 48"/>
                    <a:gd name="T19" fmla="*/ 1 h 45"/>
                    <a:gd name="T20" fmla="*/ 2 w 48"/>
                    <a:gd name="T21" fmla="*/ 1 h 45"/>
                    <a:gd name="T22" fmla="*/ 2 w 48"/>
                    <a:gd name="T23" fmla="*/ 1 h 45"/>
                    <a:gd name="T24" fmla="*/ 2 w 48"/>
                    <a:gd name="T25" fmla="*/ 1 h 45"/>
                    <a:gd name="T26" fmla="*/ 2 w 48"/>
                    <a:gd name="T27" fmla="*/ 1 h 45"/>
                    <a:gd name="T28" fmla="*/ 0 w 48"/>
                    <a:gd name="T29" fmla="*/ 1 h 45"/>
                    <a:gd name="T30" fmla="*/ 2 w 48"/>
                    <a:gd name="T31" fmla="*/ 0 h 45"/>
                    <a:gd name="T32" fmla="*/ 2 w 48"/>
                    <a:gd name="T33" fmla="*/ 1 h 45"/>
                    <a:gd name="T34" fmla="*/ 2 w 48"/>
                    <a:gd name="T35" fmla="*/ 1 h 45"/>
                    <a:gd name="T36" fmla="*/ 2 w 48"/>
                    <a:gd name="T37" fmla="*/ 1 h 45"/>
                    <a:gd name="T38" fmla="*/ 2 w 48"/>
                    <a:gd name="T39" fmla="*/ 1 h 45"/>
                    <a:gd name="T40" fmla="*/ 2 w 48"/>
                    <a:gd name="T41" fmla="*/ 1 h 45"/>
                    <a:gd name="T42" fmla="*/ 2 w 48"/>
                    <a:gd name="T43" fmla="*/ 1 h 45"/>
                    <a:gd name="T44" fmla="*/ 2 w 48"/>
                    <a:gd name="T45" fmla="*/ 1 h 45"/>
                    <a:gd name="T46" fmla="*/ 2 w 48"/>
                    <a:gd name="T47" fmla="*/ 1 h 45"/>
                    <a:gd name="T48" fmla="*/ 2 w 48"/>
                    <a:gd name="T49" fmla="*/ 1 h 45"/>
                    <a:gd name="T50" fmla="*/ 2 w 48"/>
                    <a:gd name="T51" fmla="*/ 1 h 45"/>
                    <a:gd name="T52" fmla="*/ 2 w 48"/>
                    <a:gd name="T53" fmla="*/ 1 h 45"/>
                    <a:gd name="T54" fmla="*/ 2 w 48"/>
                    <a:gd name="T55" fmla="*/ 1 h 45"/>
                    <a:gd name="T56" fmla="*/ 2 w 48"/>
                    <a:gd name="T57" fmla="*/ 1 h 45"/>
                    <a:gd name="T58" fmla="*/ 2 w 48"/>
                    <a:gd name="T59" fmla="*/ 1 h 45"/>
                    <a:gd name="T60" fmla="*/ 2 w 48"/>
                    <a:gd name="T61" fmla="*/ 1 h 45"/>
                    <a:gd name="T62" fmla="*/ 2 w 48"/>
                    <a:gd name="T63" fmla="*/ 1 h 45"/>
                    <a:gd name="T64" fmla="*/ 2 w 48"/>
                    <a:gd name="T65" fmla="*/ 1 h 4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8"/>
                    <a:gd name="T100" fmla="*/ 0 h 45"/>
                    <a:gd name="T101" fmla="*/ 48 w 48"/>
                    <a:gd name="T102" fmla="*/ 45 h 4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8" h="45">
                      <a:moveTo>
                        <a:pt x="38" y="43"/>
                      </a:moveTo>
                      <a:lnTo>
                        <a:pt x="37" y="43"/>
                      </a:lnTo>
                      <a:lnTo>
                        <a:pt x="37" y="45"/>
                      </a:lnTo>
                      <a:lnTo>
                        <a:pt x="35" y="45"/>
                      </a:lnTo>
                      <a:lnTo>
                        <a:pt x="33" y="45"/>
                      </a:lnTo>
                      <a:lnTo>
                        <a:pt x="31" y="45"/>
                      </a:lnTo>
                      <a:lnTo>
                        <a:pt x="29" y="45"/>
                      </a:lnTo>
                      <a:lnTo>
                        <a:pt x="29" y="43"/>
                      </a:lnTo>
                      <a:lnTo>
                        <a:pt x="27" y="43"/>
                      </a:lnTo>
                      <a:lnTo>
                        <a:pt x="25" y="43"/>
                      </a:lnTo>
                      <a:lnTo>
                        <a:pt x="23" y="43"/>
                      </a:lnTo>
                      <a:lnTo>
                        <a:pt x="23" y="41"/>
                      </a:lnTo>
                      <a:lnTo>
                        <a:pt x="21" y="41"/>
                      </a:lnTo>
                      <a:lnTo>
                        <a:pt x="19" y="41"/>
                      </a:lnTo>
                      <a:lnTo>
                        <a:pt x="19" y="39"/>
                      </a:lnTo>
                      <a:lnTo>
                        <a:pt x="17" y="39"/>
                      </a:lnTo>
                      <a:lnTo>
                        <a:pt x="15" y="37"/>
                      </a:lnTo>
                      <a:lnTo>
                        <a:pt x="14" y="37"/>
                      </a:lnTo>
                      <a:lnTo>
                        <a:pt x="14" y="35"/>
                      </a:lnTo>
                      <a:lnTo>
                        <a:pt x="12" y="35"/>
                      </a:lnTo>
                      <a:lnTo>
                        <a:pt x="10" y="35"/>
                      </a:lnTo>
                      <a:lnTo>
                        <a:pt x="10" y="33"/>
                      </a:lnTo>
                      <a:lnTo>
                        <a:pt x="8" y="33"/>
                      </a:lnTo>
                      <a:lnTo>
                        <a:pt x="8" y="31"/>
                      </a:lnTo>
                      <a:lnTo>
                        <a:pt x="6" y="31"/>
                      </a:lnTo>
                      <a:lnTo>
                        <a:pt x="4" y="31"/>
                      </a:lnTo>
                      <a:lnTo>
                        <a:pt x="4" y="29"/>
                      </a:lnTo>
                      <a:lnTo>
                        <a:pt x="2" y="29"/>
                      </a:lnTo>
                      <a:lnTo>
                        <a:pt x="2" y="27"/>
                      </a:lnTo>
                      <a:lnTo>
                        <a:pt x="0" y="27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5" y="2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5" y="4"/>
                      </a:lnTo>
                      <a:lnTo>
                        <a:pt x="25" y="6"/>
                      </a:lnTo>
                      <a:lnTo>
                        <a:pt x="27" y="6"/>
                      </a:lnTo>
                      <a:lnTo>
                        <a:pt x="29" y="8"/>
                      </a:lnTo>
                      <a:lnTo>
                        <a:pt x="31" y="8"/>
                      </a:lnTo>
                      <a:lnTo>
                        <a:pt x="33" y="10"/>
                      </a:lnTo>
                      <a:lnTo>
                        <a:pt x="35" y="10"/>
                      </a:lnTo>
                      <a:lnTo>
                        <a:pt x="35" y="12"/>
                      </a:lnTo>
                      <a:lnTo>
                        <a:pt x="37" y="12"/>
                      </a:lnTo>
                      <a:lnTo>
                        <a:pt x="38" y="14"/>
                      </a:lnTo>
                      <a:lnTo>
                        <a:pt x="38" y="16"/>
                      </a:lnTo>
                      <a:lnTo>
                        <a:pt x="40" y="16"/>
                      </a:lnTo>
                      <a:lnTo>
                        <a:pt x="40" y="18"/>
                      </a:lnTo>
                      <a:lnTo>
                        <a:pt x="42" y="18"/>
                      </a:lnTo>
                      <a:lnTo>
                        <a:pt x="42" y="20"/>
                      </a:lnTo>
                      <a:lnTo>
                        <a:pt x="44" y="22"/>
                      </a:lnTo>
                      <a:lnTo>
                        <a:pt x="44" y="24"/>
                      </a:lnTo>
                      <a:lnTo>
                        <a:pt x="46" y="24"/>
                      </a:lnTo>
                      <a:lnTo>
                        <a:pt x="46" y="25"/>
                      </a:lnTo>
                      <a:lnTo>
                        <a:pt x="48" y="25"/>
                      </a:lnTo>
                      <a:lnTo>
                        <a:pt x="48" y="27"/>
                      </a:lnTo>
                      <a:lnTo>
                        <a:pt x="48" y="29"/>
                      </a:lnTo>
                      <a:lnTo>
                        <a:pt x="48" y="31"/>
                      </a:lnTo>
                      <a:lnTo>
                        <a:pt x="48" y="33"/>
                      </a:lnTo>
                      <a:lnTo>
                        <a:pt x="46" y="35"/>
                      </a:lnTo>
                      <a:lnTo>
                        <a:pt x="46" y="37"/>
                      </a:lnTo>
                      <a:lnTo>
                        <a:pt x="44" y="39"/>
                      </a:lnTo>
                      <a:lnTo>
                        <a:pt x="42" y="41"/>
                      </a:lnTo>
                      <a:lnTo>
                        <a:pt x="40" y="43"/>
                      </a:lnTo>
                      <a:lnTo>
                        <a:pt x="38" y="43"/>
                      </a:lnTo>
                      <a:close/>
                    </a:path>
                  </a:pathLst>
                </a:custGeom>
                <a:solidFill>
                  <a:srgbClr val="F2A0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90" name="Freeform 144"/>
                <p:cNvSpPr>
                  <a:spLocks noChangeAspect="1"/>
                </p:cNvSpPr>
                <p:nvPr/>
              </p:nvSpPr>
              <p:spPr bwMode="auto">
                <a:xfrm>
                  <a:off x="1175" y="3127"/>
                  <a:ext cx="30" cy="26"/>
                </a:xfrm>
                <a:custGeom>
                  <a:avLst/>
                  <a:gdLst>
                    <a:gd name="T0" fmla="*/ 2 w 40"/>
                    <a:gd name="T1" fmla="*/ 1 h 37"/>
                    <a:gd name="T2" fmla="*/ 2 w 40"/>
                    <a:gd name="T3" fmla="*/ 1 h 37"/>
                    <a:gd name="T4" fmla="*/ 2 w 40"/>
                    <a:gd name="T5" fmla="*/ 1 h 37"/>
                    <a:gd name="T6" fmla="*/ 2 w 40"/>
                    <a:gd name="T7" fmla="*/ 1 h 37"/>
                    <a:gd name="T8" fmla="*/ 2 w 40"/>
                    <a:gd name="T9" fmla="*/ 1 h 37"/>
                    <a:gd name="T10" fmla="*/ 2 w 40"/>
                    <a:gd name="T11" fmla="*/ 1 h 37"/>
                    <a:gd name="T12" fmla="*/ 2 w 40"/>
                    <a:gd name="T13" fmla="*/ 1 h 37"/>
                    <a:gd name="T14" fmla="*/ 2 w 40"/>
                    <a:gd name="T15" fmla="*/ 1 h 37"/>
                    <a:gd name="T16" fmla="*/ 2 w 40"/>
                    <a:gd name="T17" fmla="*/ 1 h 37"/>
                    <a:gd name="T18" fmla="*/ 2 w 40"/>
                    <a:gd name="T19" fmla="*/ 1 h 37"/>
                    <a:gd name="T20" fmla="*/ 2 w 40"/>
                    <a:gd name="T21" fmla="*/ 1 h 37"/>
                    <a:gd name="T22" fmla="*/ 2 w 40"/>
                    <a:gd name="T23" fmla="*/ 1 h 37"/>
                    <a:gd name="T24" fmla="*/ 2 w 40"/>
                    <a:gd name="T25" fmla="*/ 1 h 37"/>
                    <a:gd name="T26" fmla="*/ 2 w 40"/>
                    <a:gd name="T27" fmla="*/ 1 h 37"/>
                    <a:gd name="T28" fmla="*/ 2 w 40"/>
                    <a:gd name="T29" fmla="*/ 1 h 37"/>
                    <a:gd name="T30" fmla="*/ 2 w 40"/>
                    <a:gd name="T31" fmla="*/ 1 h 37"/>
                    <a:gd name="T32" fmla="*/ 2 w 40"/>
                    <a:gd name="T33" fmla="*/ 1 h 37"/>
                    <a:gd name="T34" fmla="*/ 2 w 40"/>
                    <a:gd name="T35" fmla="*/ 1 h 37"/>
                    <a:gd name="T36" fmla="*/ 2 w 40"/>
                    <a:gd name="T37" fmla="*/ 1 h 37"/>
                    <a:gd name="T38" fmla="*/ 2 w 40"/>
                    <a:gd name="T39" fmla="*/ 1 h 37"/>
                    <a:gd name="T40" fmla="*/ 2 w 40"/>
                    <a:gd name="T41" fmla="*/ 1 h 37"/>
                    <a:gd name="T42" fmla="*/ 2 w 40"/>
                    <a:gd name="T43" fmla="*/ 1 h 37"/>
                    <a:gd name="T44" fmla="*/ 0 w 40"/>
                    <a:gd name="T45" fmla="*/ 1 h 37"/>
                    <a:gd name="T46" fmla="*/ 2 w 40"/>
                    <a:gd name="T47" fmla="*/ 0 h 37"/>
                    <a:gd name="T48" fmla="*/ 2 w 40"/>
                    <a:gd name="T49" fmla="*/ 0 h 37"/>
                    <a:gd name="T50" fmla="*/ 2 w 40"/>
                    <a:gd name="T51" fmla="*/ 1 h 37"/>
                    <a:gd name="T52" fmla="*/ 2 w 40"/>
                    <a:gd name="T53" fmla="*/ 1 h 37"/>
                    <a:gd name="T54" fmla="*/ 2 w 40"/>
                    <a:gd name="T55" fmla="*/ 1 h 37"/>
                    <a:gd name="T56" fmla="*/ 2 w 40"/>
                    <a:gd name="T57" fmla="*/ 1 h 37"/>
                    <a:gd name="T58" fmla="*/ 2 w 40"/>
                    <a:gd name="T59" fmla="*/ 1 h 37"/>
                    <a:gd name="T60" fmla="*/ 2 w 40"/>
                    <a:gd name="T61" fmla="*/ 1 h 37"/>
                    <a:gd name="T62" fmla="*/ 2 w 40"/>
                    <a:gd name="T63" fmla="*/ 1 h 37"/>
                    <a:gd name="T64" fmla="*/ 2 w 40"/>
                    <a:gd name="T65" fmla="*/ 1 h 37"/>
                    <a:gd name="T66" fmla="*/ 2 w 40"/>
                    <a:gd name="T67" fmla="*/ 1 h 37"/>
                    <a:gd name="T68" fmla="*/ 2 w 40"/>
                    <a:gd name="T69" fmla="*/ 1 h 37"/>
                    <a:gd name="T70" fmla="*/ 2 w 40"/>
                    <a:gd name="T71" fmla="*/ 1 h 37"/>
                    <a:gd name="T72" fmla="*/ 2 w 40"/>
                    <a:gd name="T73" fmla="*/ 1 h 37"/>
                    <a:gd name="T74" fmla="*/ 2 w 40"/>
                    <a:gd name="T75" fmla="*/ 1 h 37"/>
                    <a:gd name="T76" fmla="*/ 2 w 40"/>
                    <a:gd name="T77" fmla="*/ 1 h 37"/>
                    <a:gd name="T78" fmla="*/ 2 w 40"/>
                    <a:gd name="T79" fmla="*/ 1 h 37"/>
                    <a:gd name="T80" fmla="*/ 2 w 40"/>
                    <a:gd name="T81" fmla="*/ 1 h 37"/>
                    <a:gd name="T82" fmla="*/ 2 w 40"/>
                    <a:gd name="T83" fmla="*/ 1 h 37"/>
                    <a:gd name="T84" fmla="*/ 2 w 40"/>
                    <a:gd name="T85" fmla="*/ 1 h 37"/>
                    <a:gd name="T86" fmla="*/ 2 w 40"/>
                    <a:gd name="T87" fmla="*/ 1 h 37"/>
                    <a:gd name="T88" fmla="*/ 2 w 40"/>
                    <a:gd name="T89" fmla="*/ 1 h 37"/>
                    <a:gd name="T90" fmla="*/ 2 w 40"/>
                    <a:gd name="T91" fmla="*/ 1 h 37"/>
                    <a:gd name="T92" fmla="*/ 2 w 40"/>
                    <a:gd name="T93" fmla="*/ 1 h 37"/>
                    <a:gd name="T94" fmla="*/ 2 w 40"/>
                    <a:gd name="T95" fmla="*/ 1 h 37"/>
                    <a:gd name="T96" fmla="*/ 2 w 40"/>
                    <a:gd name="T97" fmla="*/ 1 h 37"/>
                    <a:gd name="T98" fmla="*/ 2 w 40"/>
                    <a:gd name="T99" fmla="*/ 1 h 37"/>
                    <a:gd name="T100" fmla="*/ 2 w 40"/>
                    <a:gd name="T101" fmla="*/ 1 h 37"/>
                    <a:gd name="T102" fmla="*/ 2 w 40"/>
                    <a:gd name="T103" fmla="*/ 1 h 37"/>
                    <a:gd name="T104" fmla="*/ 2 w 40"/>
                    <a:gd name="T105" fmla="*/ 1 h 37"/>
                    <a:gd name="T106" fmla="*/ 2 w 40"/>
                    <a:gd name="T107" fmla="*/ 1 h 37"/>
                    <a:gd name="T108" fmla="*/ 2 w 40"/>
                    <a:gd name="T109" fmla="*/ 1 h 37"/>
                    <a:gd name="T110" fmla="*/ 2 w 40"/>
                    <a:gd name="T111" fmla="*/ 1 h 37"/>
                    <a:gd name="T112" fmla="*/ 2 w 40"/>
                    <a:gd name="T113" fmla="*/ 1 h 37"/>
                    <a:gd name="T114" fmla="*/ 2 w 40"/>
                    <a:gd name="T115" fmla="*/ 1 h 37"/>
                    <a:gd name="T116" fmla="*/ 2 w 40"/>
                    <a:gd name="T117" fmla="*/ 1 h 37"/>
                    <a:gd name="T118" fmla="*/ 2 w 40"/>
                    <a:gd name="T119" fmla="*/ 1 h 37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40"/>
                    <a:gd name="T181" fmla="*/ 0 h 37"/>
                    <a:gd name="T182" fmla="*/ 40 w 40"/>
                    <a:gd name="T183" fmla="*/ 37 h 37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40" h="37">
                      <a:moveTo>
                        <a:pt x="33" y="37"/>
                      </a:moveTo>
                      <a:lnTo>
                        <a:pt x="31" y="37"/>
                      </a:lnTo>
                      <a:lnTo>
                        <a:pt x="29" y="37"/>
                      </a:lnTo>
                      <a:lnTo>
                        <a:pt x="27" y="37"/>
                      </a:lnTo>
                      <a:lnTo>
                        <a:pt x="25" y="37"/>
                      </a:lnTo>
                      <a:lnTo>
                        <a:pt x="23" y="37"/>
                      </a:lnTo>
                      <a:lnTo>
                        <a:pt x="21" y="37"/>
                      </a:lnTo>
                      <a:lnTo>
                        <a:pt x="19" y="35"/>
                      </a:lnTo>
                      <a:lnTo>
                        <a:pt x="17" y="35"/>
                      </a:lnTo>
                      <a:lnTo>
                        <a:pt x="15" y="33"/>
                      </a:lnTo>
                      <a:lnTo>
                        <a:pt x="13" y="33"/>
                      </a:lnTo>
                      <a:lnTo>
                        <a:pt x="13" y="31"/>
                      </a:lnTo>
                      <a:lnTo>
                        <a:pt x="12" y="31"/>
                      </a:lnTo>
                      <a:lnTo>
                        <a:pt x="10" y="31"/>
                      </a:lnTo>
                      <a:lnTo>
                        <a:pt x="10" y="29"/>
                      </a:lnTo>
                      <a:lnTo>
                        <a:pt x="8" y="29"/>
                      </a:lnTo>
                      <a:lnTo>
                        <a:pt x="8" y="27"/>
                      </a:lnTo>
                      <a:lnTo>
                        <a:pt x="6" y="27"/>
                      </a:lnTo>
                      <a:lnTo>
                        <a:pt x="4" y="27"/>
                      </a:lnTo>
                      <a:lnTo>
                        <a:pt x="4" y="25"/>
                      </a:lnTo>
                      <a:lnTo>
                        <a:pt x="2" y="25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5" y="2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19" y="4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7" y="6"/>
                      </a:lnTo>
                      <a:lnTo>
                        <a:pt x="27" y="8"/>
                      </a:lnTo>
                      <a:lnTo>
                        <a:pt x="29" y="8"/>
                      </a:lnTo>
                      <a:lnTo>
                        <a:pt x="29" y="10"/>
                      </a:lnTo>
                      <a:lnTo>
                        <a:pt x="31" y="10"/>
                      </a:lnTo>
                      <a:lnTo>
                        <a:pt x="31" y="12"/>
                      </a:lnTo>
                      <a:lnTo>
                        <a:pt x="33" y="12"/>
                      </a:lnTo>
                      <a:lnTo>
                        <a:pt x="33" y="14"/>
                      </a:lnTo>
                      <a:lnTo>
                        <a:pt x="35" y="14"/>
                      </a:lnTo>
                      <a:lnTo>
                        <a:pt x="35" y="16"/>
                      </a:lnTo>
                      <a:lnTo>
                        <a:pt x="36" y="16"/>
                      </a:lnTo>
                      <a:lnTo>
                        <a:pt x="36" y="18"/>
                      </a:lnTo>
                      <a:lnTo>
                        <a:pt x="38" y="18"/>
                      </a:lnTo>
                      <a:lnTo>
                        <a:pt x="38" y="20"/>
                      </a:lnTo>
                      <a:lnTo>
                        <a:pt x="38" y="22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40" y="25"/>
                      </a:lnTo>
                      <a:lnTo>
                        <a:pt x="40" y="27"/>
                      </a:lnTo>
                      <a:lnTo>
                        <a:pt x="40" y="29"/>
                      </a:lnTo>
                      <a:lnTo>
                        <a:pt x="38" y="31"/>
                      </a:lnTo>
                      <a:lnTo>
                        <a:pt x="38" y="33"/>
                      </a:lnTo>
                      <a:lnTo>
                        <a:pt x="36" y="33"/>
                      </a:lnTo>
                      <a:lnTo>
                        <a:pt x="36" y="35"/>
                      </a:lnTo>
                      <a:lnTo>
                        <a:pt x="35" y="35"/>
                      </a:lnTo>
                      <a:lnTo>
                        <a:pt x="33" y="35"/>
                      </a:lnTo>
                      <a:lnTo>
                        <a:pt x="33" y="37"/>
                      </a:lnTo>
                      <a:close/>
                    </a:path>
                  </a:pathLst>
                </a:custGeom>
                <a:solidFill>
                  <a:srgbClr val="F7A8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91" name="Freeform 145"/>
                <p:cNvSpPr>
                  <a:spLocks noChangeAspect="1"/>
                </p:cNvSpPr>
                <p:nvPr/>
              </p:nvSpPr>
              <p:spPr bwMode="auto">
                <a:xfrm>
                  <a:off x="1176" y="3127"/>
                  <a:ext cx="25" cy="21"/>
                </a:xfrm>
                <a:custGeom>
                  <a:avLst/>
                  <a:gdLst>
                    <a:gd name="T0" fmla="*/ 2 w 33"/>
                    <a:gd name="T1" fmla="*/ 1 h 31"/>
                    <a:gd name="T2" fmla="*/ 2 w 33"/>
                    <a:gd name="T3" fmla="*/ 1 h 31"/>
                    <a:gd name="T4" fmla="*/ 2 w 33"/>
                    <a:gd name="T5" fmla="*/ 1 h 31"/>
                    <a:gd name="T6" fmla="*/ 2 w 33"/>
                    <a:gd name="T7" fmla="*/ 1 h 31"/>
                    <a:gd name="T8" fmla="*/ 2 w 33"/>
                    <a:gd name="T9" fmla="*/ 1 h 31"/>
                    <a:gd name="T10" fmla="*/ 2 w 33"/>
                    <a:gd name="T11" fmla="*/ 1 h 31"/>
                    <a:gd name="T12" fmla="*/ 2 w 33"/>
                    <a:gd name="T13" fmla="*/ 1 h 31"/>
                    <a:gd name="T14" fmla="*/ 2 w 33"/>
                    <a:gd name="T15" fmla="*/ 1 h 31"/>
                    <a:gd name="T16" fmla="*/ 2 w 33"/>
                    <a:gd name="T17" fmla="*/ 1 h 31"/>
                    <a:gd name="T18" fmla="*/ 2 w 33"/>
                    <a:gd name="T19" fmla="*/ 1 h 31"/>
                    <a:gd name="T20" fmla="*/ 2 w 33"/>
                    <a:gd name="T21" fmla="*/ 1 h 31"/>
                    <a:gd name="T22" fmla="*/ 2 w 33"/>
                    <a:gd name="T23" fmla="*/ 1 h 31"/>
                    <a:gd name="T24" fmla="*/ 2 w 33"/>
                    <a:gd name="T25" fmla="*/ 1 h 31"/>
                    <a:gd name="T26" fmla="*/ 2 w 33"/>
                    <a:gd name="T27" fmla="*/ 1 h 31"/>
                    <a:gd name="T28" fmla="*/ 2 w 33"/>
                    <a:gd name="T29" fmla="*/ 1 h 31"/>
                    <a:gd name="T30" fmla="*/ 2 w 33"/>
                    <a:gd name="T31" fmla="*/ 1 h 31"/>
                    <a:gd name="T32" fmla="*/ 2 w 33"/>
                    <a:gd name="T33" fmla="*/ 1 h 31"/>
                    <a:gd name="T34" fmla="*/ 2 w 33"/>
                    <a:gd name="T35" fmla="*/ 1 h 31"/>
                    <a:gd name="T36" fmla="*/ 2 w 33"/>
                    <a:gd name="T37" fmla="*/ 1 h 31"/>
                    <a:gd name="T38" fmla="*/ 2 w 33"/>
                    <a:gd name="T39" fmla="*/ 1 h 31"/>
                    <a:gd name="T40" fmla="*/ 0 w 33"/>
                    <a:gd name="T41" fmla="*/ 1 h 31"/>
                    <a:gd name="T42" fmla="*/ 2 w 33"/>
                    <a:gd name="T43" fmla="*/ 0 h 31"/>
                    <a:gd name="T44" fmla="*/ 2 w 33"/>
                    <a:gd name="T45" fmla="*/ 0 h 31"/>
                    <a:gd name="T46" fmla="*/ 2 w 33"/>
                    <a:gd name="T47" fmla="*/ 1 h 31"/>
                    <a:gd name="T48" fmla="*/ 2 w 33"/>
                    <a:gd name="T49" fmla="*/ 1 h 31"/>
                    <a:gd name="T50" fmla="*/ 2 w 33"/>
                    <a:gd name="T51" fmla="*/ 1 h 31"/>
                    <a:gd name="T52" fmla="*/ 2 w 33"/>
                    <a:gd name="T53" fmla="*/ 1 h 31"/>
                    <a:gd name="T54" fmla="*/ 2 w 33"/>
                    <a:gd name="T55" fmla="*/ 1 h 31"/>
                    <a:gd name="T56" fmla="*/ 2 w 33"/>
                    <a:gd name="T57" fmla="*/ 1 h 31"/>
                    <a:gd name="T58" fmla="*/ 2 w 33"/>
                    <a:gd name="T59" fmla="*/ 1 h 31"/>
                    <a:gd name="T60" fmla="*/ 2 w 33"/>
                    <a:gd name="T61" fmla="*/ 1 h 31"/>
                    <a:gd name="T62" fmla="*/ 2 w 33"/>
                    <a:gd name="T63" fmla="*/ 1 h 31"/>
                    <a:gd name="T64" fmla="*/ 2 w 33"/>
                    <a:gd name="T65" fmla="*/ 1 h 31"/>
                    <a:gd name="T66" fmla="*/ 2 w 33"/>
                    <a:gd name="T67" fmla="*/ 1 h 31"/>
                    <a:gd name="T68" fmla="*/ 2 w 33"/>
                    <a:gd name="T69" fmla="*/ 1 h 31"/>
                    <a:gd name="T70" fmla="*/ 2 w 33"/>
                    <a:gd name="T71" fmla="*/ 1 h 31"/>
                    <a:gd name="T72" fmla="*/ 2 w 33"/>
                    <a:gd name="T73" fmla="*/ 1 h 31"/>
                    <a:gd name="T74" fmla="*/ 2 w 33"/>
                    <a:gd name="T75" fmla="*/ 1 h 31"/>
                    <a:gd name="T76" fmla="*/ 2 w 33"/>
                    <a:gd name="T77" fmla="*/ 1 h 31"/>
                    <a:gd name="T78" fmla="*/ 2 w 33"/>
                    <a:gd name="T79" fmla="*/ 1 h 31"/>
                    <a:gd name="T80" fmla="*/ 2 w 33"/>
                    <a:gd name="T81" fmla="*/ 1 h 31"/>
                    <a:gd name="T82" fmla="*/ 2 w 33"/>
                    <a:gd name="T83" fmla="*/ 1 h 31"/>
                    <a:gd name="T84" fmla="*/ 2 w 33"/>
                    <a:gd name="T85" fmla="*/ 1 h 31"/>
                    <a:gd name="T86" fmla="*/ 2 w 33"/>
                    <a:gd name="T87" fmla="*/ 1 h 31"/>
                    <a:gd name="T88" fmla="*/ 2 w 33"/>
                    <a:gd name="T89" fmla="*/ 1 h 31"/>
                    <a:gd name="T90" fmla="*/ 2 w 33"/>
                    <a:gd name="T91" fmla="*/ 1 h 31"/>
                    <a:gd name="T92" fmla="*/ 2 w 33"/>
                    <a:gd name="T93" fmla="*/ 1 h 31"/>
                    <a:gd name="T94" fmla="*/ 2 w 33"/>
                    <a:gd name="T95" fmla="*/ 1 h 31"/>
                    <a:gd name="T96" fmla="*/ 2 w 33"/>
                    <a:gd name="T97" fmla="*/ 1 h 31"/>
                    <a:gd name="T98" fmla="*/ 2 w 33"/>
                    <a:gd name="T99" fmla="*/ 1 h 31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33"/>
                    <a:gd name="T151" fmla="*/ 0 h 31"/>
                    <a:gd name="T152" fmla="*/ 33 w 33"/>
                    <a:gd name="T153" fmla="*/ 31 h 31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33" h="31">
                      <a:moveTo>
                        <a:pt x="27" y="29"/>
                      </a:moveTo>
                      <a:lnTo>
                        <a:pt x="25" y="29"/>
                      </a:lnTo>
                      <a:lnTo>
                        <a:pt x="25" y="31"/>
                      </a:lnTo>
                      <a:lnTo>
                        <a:pt x="23" y="31"/>
                      </a:lnTo>
                      <a:lnTo>
                        <a:pt x="21" y="31"/>
                      </a:lnTo>
                      <a:lnTo>
                        <a:pt x="19" y="31"/>
                      </a:lnTo>
                      <a:lnTo>
                        <a:pt x="17" y="31"/>
                      </a:lnTo>
                      <a:lnTo>
                        <a:pt x="17" y="29"/>
                      </a:lnTo>
                      <a:lnTo>
                        <a:pt x="15" y="29"/>
                      </a:lnTo>
                      <a:lnTo>
                        <a:pt x="13" y="29"/>
                      </a:lnTo>
                      <a:lnTo>
                        <a:pt x="13" y="27"/>
                      </a:lnTo>
                      <a:lnTo>
                        <a:pt x="11" y="27"/>
                      </a:lnTo>
                      <a:lnTo>
                        <a:pt x="11" y="25"/>
                      </a:lnTo>
                      <a:lnTo>
                        <a:pt x="10" y="25"/>
                      </a:lnTo>
                      <a:lnTo>
                        <a:pt x="8" y="25"/>
                      </a:lnTo>
                      <a:lnTo>
                        <a:pt x="8" y="24"/>
                      </a:lnTo>
                      <a:lnTo>
                        <a:pt x="6" y="24"/>
                      </a:lnTo>
                      <a:lnTo>
                        <a:pt x="4" y="22"/>
                      </a:lnTo>
                      <a:lnTo>
                        <a:pt x="2" y="22"/>
                      </a:lnTo>
                      <a:lnTo>
                        <a:pt x="2" y="20"/>
                      </a:lnTo>
                      <a:lnTo>
                        <a:pt x="0" y="2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7" y="4"/>
                      </a:lnTo>
                      <a:lnTo>
                        <a:pt x="19" y="4"/>
                      </a:lnTo>
                      <a:lnTo>
                        <a:pt x="19" y="6"/>
                      </a:lnTo>
                      <a:lnTo>
                        <a:pt x="21" y="6"/>
                      </a:lnTo>
                      <a:lnTo>
                        <a:pt x="23" y="6"/>
                      </a:lnTo>
                      <a:lnTo>
                        <a:pt x="23" y="8"/>
                      </a:lnTo>
                      <a:lnTo>
                        <a:pt x="25" y="8"/>
                      </a:lnTo>
                      <a:lnTo>
                        <a:pt x="25" y="10"/>
                      </a:lnTo>
                      <a:lnTo>
                        <a:pt x="27" y="10"/>
                      </a:lnTo>
                      <a:lnTo>
                        <a:pt x="27" y="12"/>
                      </a:lnTo>
                      <a:lnTo>
                        <a:pt x="29" y="12"/>
                      </a:lnTo>
                      <a:lnTo>
                        <a:pt x="29" y="14"/>
                      </a:lnTo>
                      <a:lnTo>
                        <a:pt x="31" y="14"/>
                      </a:lnTo>
                      <a:lnTo>
                        <a:pt x="31" y="16"/>
                      </a:lnTo>
                      <a:lnTo>
                        <a:pt x="31" y="18"/>
                      </a:lnTo>
                      <a:lnTo>
                        <a:pt x="33" y="18"/>
                      </a:lnTo>
                      <a:lnTo>
                        <a:pt x="33" y="20"/>
                      </a:lnTo>
                      <a:lnTo>
                        <a:pt x="33" y="22"/>
                      </a:lnTo>
                      <a:lnTo>
                        <a:pt x="33" y="24"/>
                      </a:lnTo>
                      <a:lnTo>
                        <a:pt x="33" y="25"/>
                      </a:lnTo>
                      <a:lnTo>
                        <a:pt x="31" y="25"/>
                      </a:lnTo>
                      <a:lnTo>
                        <a:pt x="31" y="27"/>
                      </a:lnTo>
                      <a:lnTo>
                        <a:pt x="29" y="29"/>
                      </a:lnTo>
                      <a:lnTo>
                        <a:pt x="27" y="29"/>
                      </a:lnTo>
                      <a:close/>
                    </a:path>
                  </a:pathLst>
                </a:custGeom>
                <a:solidFill>
                  <a:srgbClr val="FAAB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92" name="Freeform 146"/>
                <p:cNvSpPr>
                  <a:spLocks noChangeAspect="1"/>
                </p:cNvSpPr>
                <p:nvPr/>
              </p:nvSpPr>
              <p:spPr bwMode="auto">
                <a:xfrm>
                  <a:off x="1178" y="3127"/>
                  <a:ext cx="20" cy="17"/>
                </a:xfrm>
                <a:custGeom>
                  <a:avLst/>
                  <a:gdLst>
                    <a:gd name="T0" fmla="*/ 1 w 27"/>
                    <a:gd name="T1" fmla="*/ 0 h 24"/>
                    <a:gd name="T2" fmla="*/ 1 w 27"/>
                    <a:gd name="T3" fmla="*/ 0 h 24"/>
                    <a:gd name="T4" fmla="*/ 1 w 27"/>
                    <a:gd name="T5" fmla="*/ 1 h 24"/>
                    <a:gd name="T6" fmla="*/ 1 w 27"/>
                    <a:gd name="T7" fmla="*/ 1 h 24"/>
                    <a:gd name="T8" fmla="*/ 1 w 27"/>
                    <a:gd name="T9" fmla="*/ 1 h 24"/>
                    <a:gd name="T10" fmla="*/ 1 w 27"/>
                    <a:gd name="T11" fmla="*/ 1 h 24"/>
                    <a:gd name="T12" fmla="*/ 1 w 27"/>
                    <a:gd name="T13" fmla="*/ 1 h 24"/>
                    <a:gd name="T14" fmla="*/ 1 w 27"/>
                    <a:gd name="T15" fmla="*/ 1 h 24"/>
                    <a:gd name="T16" fmla="*/ 1 w 27"/>
                    <a:gd name="T17" fmla="*/ 1 h 24"/>
                    <a:gd name="T18" fmla="*/ 1 w 27"/>
                    <a:gd name="T19" fmla="*/ 1 h 24"/>
                    <a:gd name="T20" fmla="*/ 1 w 27"/>
                    <a:gd name="T21" fmla="*/ 1 h 24"/>
                    <a:gd name="T22" fmla="*/ 1 w 27"/>
                    <a:gd name="T23" fmla="*/ 1 h 24"/>
                    <a:gd name="T24" fmla="*/ 1 w 27"/>
                    <a:gd name="T25" fmla="*/ 1 h 24"/>
                    <a:gd name="T26" fmla="*/ 1 w 27"/>
                    <a:gd name="T27" fmla="*/ 1 h 24"/>
                    <a:gd name="T28" fmla="*/ 1 w 27"/>
                    <a:gd name="T29" fmla="*/ 1 h 24"/>
                    <a:gd name="T30" fmla="*/ 1 w 27"/>
                    <a:gd name="T31" fmla="*/ 1 h 24"/>
                    <a:gd name="T32" fmla="*/ 1 w 27"/>
                    <a:gd name="T33" fmla="*/ 1 h 24"/>
                    <a:gd name="T34" fmla="*/ 1 w 27"/>
                    <a:gd name="T35" fmla="*/ 1 h 24"/>
                    <a:gd name="T36" fmla="*/ 1 w 27"/>
                    <a:gd name="T37" fmla="*/ 1 h 24"/>
                    <a:gd name="T38" fmla="*/ 1 w 27"/>
                    <a:gd name="T39" fmla="*/ 1 h 24"/>
                    <a:gd name="T40" fmla="*/ 1 w 27"/>
                    <a:gd name="T41" fmla="*/ 1 h 24"/>
                    <a:gd name="T42" fmla="*/ 1 w 27"/>
                    <a:gd name="T43" fmla="*/ 1 h 24"/>
                    <a:gd name="T44" fmla="*/ 1 w 27"/>
                    <a:gd name="T45" fmla="*/ 1 h 24"/>
                    <a:gd name="T46" fmla="*/ 1 w 27"/>
                    <a:gd name="T47" fmla="*/ 1 h 24"/>
                    <a:gd name="T48" fmla="*/ 1 w 27"/>
                    <a:gd name="T49" fmla="*/ 1 h 24"/>
                    <a:gd name="T50" fmla="*/ 1 w 27"/>
                    <a:gd name="T51" fmla="*/ 1 h 24"/>
                    <a:gd name="T52" fmla="*/ 1 w 27"/>
                    <a:gd name="T53" fmla="*/ 1 h 24"/>
                    <a:gd name="T54" fmla="*/ 1 w 27"/>
                    <a:gd name="T55" fmla="*/ 1 h 24"/>
                    <a:gd name="T56" fmla="*/ 1 w 27"/>
                    <a:gd name="T57" fmla="*/ 1 h 24"/>
                    <a:gd name="T58" fmla="*/ 1 w 27"/>
                    <a:gd name="T59" fmla="*/ 1 h 24"/>
                    <a:gd name="T60" fmla="*/ 1 w 27"/>
                    <a:gd name="T61" fmla="*/ 1 h 24"/>
                    <a:gd name="T62" fmla="*/ 1 w 27"/>
                    <a:gd name="T63" fmla="*/ 1 h 24"/>
                    <a:gd name="T64" fmla="*/ 1 w 27"/>
                    <a:gd name="T65" fmla="*/ 1 h 24"/>
                    <a:gd name="T66" fmla="*/ 1 w 27"/>
                    <a:gd name="T67" fmla="*/ 1 h 24"/>
                    <a:gd name="T68" fmla="*/ 1 w 27"/>
                    <a:gd name="T69" fmla="*/ 1 h 24"/>
                    <a:gd name="T70" fmla="*/ 1 w 27"/>
                    <a:gd name="T71" fmla="*/ 1 h 24"/>
                    <a:gd name="T72" fmla="*/ 1 w 27"/>
                    <a:gd name="T73" fmla="*/ 1 h 24"/>
                    <a:gd name="T74" fmla="*/ 1 w 27"/>
                    <a:gd name="T75" fmla="*/ 1 h 24"/>
                    <a:gd name="T76" fmla="*/ 1 w 27"/>
                    <a:gd name="T77" fmla="*/ 1 h 24"/>
                    <a:gd name="T78" fmla="*/ 1 w 27"/>
                    <a:gd name="T79" fmla="*/ 1 h 24"/>
                    <a:gd name="T80" fmla="*/ 0 w 27"/>
                    <a:gd name="T81" fmla="*/ 1 h 24"/>
                    <a:gd name="T82" fmla="*/ 1 w 27"/>
                    <a:gd name="T83" fmla="*/ 0 h 24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7"/>
                    <a:gd name="T127" fmla="*/ 0 h 24"/>
                    <a:gd name="T128" fmla="*/ 27 w 27"/>
                    <a:gd name="T129" fmla="*/ 24 h 24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7" h="24">
                      <a:moveTo>
                        <a:pt x="8" y="0"/>
                      </a:moveTo>
                      <a:lnTo>
                        <a:pt x="9" y="0"/>
                      </a:ln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9" y="6"/>
                      </a:lnTo>
                      <a:lnTo>
                        <a:pt x="19" y="8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23" y="10"/>
                      </a:lnTo>
                      <a:lnTo>
                        <a:pt x="23" y="12"/>
                      </a:lnTo>
                      <a:lnTo>
                        <a:pt x="25" y="12"/>
                      </a:lnTo>
                      <a:lnTo>
                        <a:pt x="25" y="14"/>
                      </a:lnTo>
                      <a:lnTo>
                        <a:pt x="27" y="14"/>
                      </a:lnTo>
                      <a:lnTo>
                        <a:pt x="27" y="16"/>
                      </a:lnTo>
                      <a:lnTo>
                        <a:pt x="27" y="18"/>
                      </a:lnTo>
                      <a:lnTo>
                        <a:pt x="25" y="18"/>
                      </a:lnTo>
                      <a:lnTo>
                        <a:pt x="25" y="20"/>
                      </a:lnTo>
                      <a:lnTo>
                        <a:pt x="25" y="22"/>
                      </a:lnTo>
                      <a:lnTo>
                        <a:pt x="23" y="22"/>
                      </a:lnTo>
                      <a:lnTo>
                        <a:pt x="23" y="24"/>
                      </a:lnTo>
                      <a:lnTo>
                        <a:pt x="21" y="24"/>
                      </a:lnTo>
                      <a:lnTo>
                        <a:pt x="19" y="24"/>
                      </a:lnTo>
                      <a:lnTo>
                        <a:pt x="17" y="24"/>
                      </a:lnTo>
                      <a:lnTo>
                        <a:pt x="15" y="24"/>
                      </a:lnTo>
                      <a:lnTo>
                        <a:pt x="13" y="24"/>
                      </a:lnTo>
                      <a:lnTo>
                        <a:pt x="11" y="24"/>
                      </a:lnTo>
                      <a:lnTo>
                        <a:pt x="11" y="22"/>
                      </a:lnTo>
                      <a:lnTo>
                        <a:pt x="9" y="22"/>
                      </a:lnTo>
                      <a:lnTo>
                        <a:pt x="8" y="22"/>
                      </a:lnTo>
                      <a:lnTo>
                        <a:pt x="8" y="20"/>
                      </a:lnTo>
                      <a:lnTo>
                        <a:pt x="6" y="20"/>
                      </a:lnTo>
                      <a:lnTo>
                        <a:pt x="6" y="18"/>
                      </a:lnTo>
                      <a:lnTo>
                        <a:pt x="4" y="18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0" y="16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FB0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93" name="Freeform 147"/>
                <p:cNvSpPr>
                  <a:spLocks noChangeAspect="1"/>
                </p:cNvSpPr>
                <p:nvPr/>
              </p:nvSpPr>
              <p:spPr bwMode="auto">
                <a:xfrm>
                  <a:off x="1207" y="3191"/>
                  <a:ext cx="37" cy="30"/>
                </a:xfrm>
                <a:custGeom>
                  <a:avLst/>
                  <a:gdLst>
                    <a:gd name="T0" fmla="*/ 1 w 50"/>
                    <a:gd name="T1" fmla="*/ 1 h 44"/>
                    <a:gd name="T2" fmla="*/ 1 w 50"/>
                    <a:gd name="T3" fmla="*/ 1 h 44"/>
                    <a:gd name="T4" fmla="*/ 1 w 50"/>
                    <a:gd name="T5" fmla="*/ 1 h 44"/>
                    <a:gd name="T6" fmla="*/ 1 w 50"/>
                    <a:gd name="T7" fmla="*/ 1 h 44"/>
                    <a:gd name="T8" fmla="*/ 1 w 50"/>
                    <a:gd name="T9" fmla="*/ 1 h 44"/>
                    <a:gd name="T10" fmla="*/ 1 w 50"/>
                    <a:gd name="T11" fmla="*/ 1 h 44"/>
                    <a:gd name="T12" fmla="*/ 1 w 50"/>
                    <a:gd name="T13" fmla="*/ 1 h 44"/>
                    <a:gd name="T14" fmla="*/ 1 w 50"/>
                    <a:gd name="T15" fmla="*/ 1 h 44"/>
                    <a:gd name="T16" fmla="*/ 1 w 50"/>
                    <a:gd name="T17" fmla="*/ 1 h 44"/>
                    <a:gd name="T18" fmla="*/ 1 w 50"/>
                    <a:gd name="T19" fmla="*/ 1 h 44"/>
                    <a:gd name="T20" fmla="*/ 1 w 50"/>
                    <a:gd name="T21" fmla="*/ 1 h 44"/>
                    <a:gd name="T22" fmla="*/ 1 w 50"/>
                    <a:gd name="T23" fmla="*/ 1 h 44"/>
                    <a:gd name="T24" fmla="*/ 1 w 50"/>
                    <a:gd name="T25" fmla="*/ 1 h 44"/>
                    <a:gd name="T26" fmla="*/ 1 w 50"/>
                    <a:gd name="T27" fmla="*/ 1 h 44"/>
                    <a:gd name="T28" fmla="*/ 1 w 50"/>
                    <a:gd name="T29" fmla="*/ 1 h 44"/>
                    <a:gd name="T30" fmla="*/ 1 w 50"/>
                    <a:gd name="T31" fmla="*/ 1 h 44"/>
                    <a:gd name="T32" fmla="*/ 1 w 50"/>
                    <a:gd name="T33" fmla="*/ 1 h 44"/>
                    <a:gd name="T34" fmla="*/ 1 w 50"/>
                    <a:gd name="T35" fmla="*/ 1 h 44"/>
                    <a:gd name="T36" fmla="*/ 1 w 50"/>
                    <a:gd name="T37" fmla="*/ 1 h 44"/>
                    <a:gd name="T38" fmla="*/ 1 w 50"/>
                    <a:gd name="T39" fmla="*/ 1 h 44"/>
                    <a:gd name="T40" fmla="*/ 0 w 50"/>
                    <a:gd name="T41" fmla="*/ 1 h 44"/>
                    <a:gd name="T42" fmla="*/ 0 w 50"/>
                    <a:gd name="T43" fmla="*/ 1 h 44"/>
                    <a:gd name="T44" fmla="*/ 0 w 50"/>
                    <a:gd name="T45" fmla="*/ 1 h 44"/>
                    <a:gd name="T46" fmla="*/ 1 w 50"/>
                    <a:gd name="T47" fmla="*/ 1 h 44"/>
                    <a:gd name="T48" fmla="*/ 1 w 50"/>
                    <a:gd name="T49" fmla="*/ 1 h 44"/>
                    <a:gd name="T50" fmla="*/ 1 w 50"/>
                    <a:gd name="T51" fmla="*/ 1 h 44"/>
                    <a:gd name="T52" fmla="*/ 1 w 50"/>
                    <a:gd name="T53" fmla="*/ 1 h 44"/>
                    <a:gd name="T54" fmla="*/ 1 w 50"/>
                    <a:gd name="T55" fmla="*/ 1 h 44"/>
                    <a:gd name="T56" fmla="*/ 1 w 50"/>
                    <a:gd name="T57" fmla="*/ 1 h 44"/>
                    <a:gd name="T58" fmla="*/ 1 w 50"/>
                    <a:gd name="T59" fmla="*/ 1 h 44"/>
                    <a:gd name="T60" fmla="*/ 1 w 50"/>
                    <a:gd name="T61" fmla="*/ 1 h 44"/>
                    <a:gd name="T62" fmla="*/ 1 w 50"/>
                    <a:gd name="T63" fmla="*/ 1 h 44"/>
                    <a:gd name="T64" fmla="*/ 1 w 50"/>
                    <a:gd name="T65" fmla="*/ 1 h 44"/>
                    <a:gd name="T66" fmla="*/ 1 w 50"/>
                    <a:gd name="T67" fmla="*/ 1 h 44"/>
                    <a:gd name="T68" fmla="*/ 1 w 50"/>
                    <a:gd name="T69" fmla="*/ 1 h 44"/>
                    <a:gd name="T70" fmla="*/ 1 w 50"/>
                    <a:gd name="T71" fmla="*/ 1 h 44"/>
                    <a:gd name="T72" fmla="*/ 1 w 50"/>
                    <a:gd name="T73" fmla="*/ 0 h 44"/>
                    <a:gd name="T74" fmla="*/ 1 w 50"/>
                    <a:gd name="T75" fmla="*/ 0 h 44"/>
                    <a:gd name="T76" fmla="*/ 1 w 50"/>
                    <a:gd name="T77" fmla="*/ 1 h 44"/>
                    <a:gd name="T78" fmla="*/ 1 w 50"/>
                    <a:gd name="T79" fmla="*/ 1 h 44"/>
                    <a:gd name="T80" fmla="*/ 1 w 50"/>
                    <a:gd name="T81" fmla="*/ 1 h 44"/>
                    <a:gd name="T82" fmla="*/ 1 w 50"/>
                    <a:gd name="T83" fmla="*/ 1 h 44"/>
                    <a:gd name="T84" fmla="*/ 1 w 50"/>
                    <a:gd name="T85" fmla="*/ 1 h 44"/>
                    <a:gd name="T86" fmla="*/ 1 w 50"/>
                    <a:gd name="T87" fmla="*/ 1 h 44"/>
                    <a:gd name="T88" fmla="*/ 1 w 50"/>
                    <a:gd name="T89" fmla="*/ 1 h 44"/>
                    <a:gd name="T90" fmla="*/ 1 w 50"/>
                    <a:gd name="T91" fmla="*/ 1 h 4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50"/>
                    <a:gd name="T139" fmla="*/ 0 h 44"/>
                    <a:gd name="T140" fmla="*/ 50 w 50"/>
                    <a:gd name="T141" fmla="*/ 44 h 4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50" h="44">
                      <a:moveTo>
                        <a:pt x="48" y="19"/>
                      </a:moveTo>
                      <a:lnTo>
                        <a:pt x="48" y="21"/>
                      </a:lnTo>
                      <a:lnTo>
                        <a:pt x="48" y="23"/>
                      </a:lnTo>
                      <a:lnTo>
                        <a:pt x="48" y="25"/>
                      </a:lnTo>
                      <a:lnTo>
                        <a:pt x="50" y="25"/>
                      </a:lnTo>
                      <a:lnTo>
                        <a:pt x="50" y="27"/>
                      </a:lnTo>
                      <a:lnTo>
                        <a:pt x="50" y="29"/>
                      </a:lnTo>
                      <a:lnTo>
                        <a:pt x="48" y="29"/>
                      </a:lnTo>
                      <a:lnTo>
                        <a:pt x="48" y="30"/>
                      </a:lnTo>
                      <a:lnTo>
                        <a:pt x="48" y="32"/>
                      </a:lnTo>
                      <a:lnTo>
                        <a:pt x="46" y="32"/>
                      </a:lnTo>
                      <a:lnTo>
                        <a:pt x="46" y="34"/>
                      </a:lnTo>
                      <a:lnTo>
                        <a:pt x="44" y="34"/>
                      </a:lnTo>
                      <a:lnTo>
                        <a:pt x="42" y="34"/>
                      </a:lnTo>
                      <a:lnTo>
                        <a:pt x="42" y="36"/>
                      </a:lnTo>
                      <a:lnTo>
                        <a:pt x="41" y="36"/>
                      </a:lnTo>
                      <a:lnTo>
                        <a:pt x="39" y="36"/>
                      </a:lnTo>
                      <a:lnTo>
                        <a:pt x="39" y="38"/>
                      </a:lnTo>
                      <a:lnTo>
                        <a:pt x="37" y="38"/>
                      </a:lnTo>
                      <a:lnTo>
                        <a:pt x="35" y="38"/>
                      </a:lnTo>
                      <a:lnTo>
                        <a:pt x="33" y="40"/>
                      </a:lnTo>
                      <a:lnTo>
                        <a:pt x="31" y="40"/>
                      </a:lnTo>
                      <a:lnTo>
                        <a:pt x="31" y="42"/>
                      </a:lnTo>
                      <a:lnTo>
                        <a:pt x="29" y="42"/>
                      </a:lnTo>
                      <a:lnTo>
                        <a:pt x="27" y="42"/>
                      </a:lnTo>
                      <a:lnTo>
                        <a:pt x="25" y="44"/>
                      </a:lnTo>
                      <a:lnTo>
                        <a:pt x="23" y="44"/>
                      </a:lnTo>
                      <a:lnTo>
                        <a:pt x="21" y="44"/>
                      </a:lnTo>
                      <a:lnTo>
                        <a:pt x="19" y="44"/>
                      </a:lnTo>
                      <a:lnTo>
                        <a:pt x="18" y="44"/>
                      </a:lnTo>
                      <a:lnTo>
                        <a:pt x="16" y="44"/>
                      </a:lnTo>
                      <a:lnTo>
                        <a:pt x="14" y="44"/>
                      </a:lnTo>
                      <a:lnTo>
                        <a:pt x="12" y="44"/>
                      </a:lnTo>
                      <a:lnTo>
                        <a:pt x="10" y="44"/>
                      </a:lnTo>
                      <a:lnTo>
                        <a:pt x="10" y="42"/>
                      </a:lnTo>
                      <a:lnTo>
                        <a:pt x="8" y="42"/>
                      </a:lnTo>
                      <a:lnTo>
                        <a:pt x="6" y="42"/>
                      </a:lnTo>
                      <a:lnTo>
                        <a:pt x="4" y="42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0" y="30"/>
                      </a:lnTo>
                      <a:lnTo>
                        <a:pt x="2" y="29"/>
                      </a:lnTo>
                      <a:lnTo>
                        <a:pt x="2" y="27"/>
                      </a:lnTo>
                      <a:lnTo>
                        <a:pt x="4" y="25"/>
                      </a:lnTo>
                      <a:lnTo>
                        <a:pt x="4" y="23"/>
                      </a:lnTo>
                      <a:lnTo>
                        <a:pt x="6" y="23"/>
                      </a:lnTo>
                      <a:lnTo>
                        <a:pt x="6" y="21"/>
                      </a:lnTo>
                      <a:lnTo>
                        <a:pt x="6" y="19"/>
                      </a:lnTo>
                      <a:lnTo>
                        <a:pt x="8" y="19"/>
                      </a:lnTo>
                      <a:lnTo>
                        <a:pt x="8" y="17"/>
                      </a:lnTo>
                      <a:lnTo>
                        <a:pt x="10" y="17"/>
                      </a:lnTo>
                      <a:lnTo>
                        <a:pt x="10" y="15"/>
                      </a:lnTo>
                      <a:lnTo>
                        <a:pt x="12" y="15"/>
                      </a:lnTo>
                      <a:lnTo>
                        <a:pt x="12" y="13"/>
                      </a:lnTo>
                      <a:lnTo>
                        <a:pt x="14" y="11"/>
                      </a:lnTo>
                      <a:lnTo>
                        <a:pt x="16" y="9"/>
                      </a:lnTo>
                      <a:lnTo>
                        <a:pt x="18" y="7"/>
                      </a:lnTo>
                      <a:lnTo>
                        <a:pt x="19" y="7"/>
                      </a:lnTo>
                      <a:lnTo>
                        <a:pt x="19" y="6"/>
                      </a:lnTo>
                      <a:lnTo>
                        <a:pt x="21" y="6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5" y="4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7" y="2"/>
                      </a:lnTo>
                      <a:lnTo>
                        <a:pt x="39" y="2"/>
                      </a:lnTo>
                      <a:lnTo>
                        <a:pt x="39" y="4"/>
                      </a:lnTo>
                      <a:lnTo>
                        <a:pt x="41" y="4"/>
                      </a:lnTo>
                      <a:lnTo>
                        <a:pt x="41" y="6"/>
                      </a:lnTo>
                      <a:lnTo>
                        <a:pt x="41" y="7"/>
                      </a:lnTo>
                      <a:lnTo>
                        <a:pt x="42" y="7"/>
                      </a:lnTo>
                      <a:lnTo>
                        <a:pt x="42" y="9"/>
                      </a:lnTo>
                      <a:lnTo>
                        <a:pt x="42" y="11"/>
                      </a:lnTo>
                      <a:lnTo>
                        <a:pt x="44" y="11"/>
                      </a:lnTo>
                      <a:lnTo>
                        <a:pt x="44" y="13"/>
                      </a:lnTo>
                      <a:lnTo>
                        <a:pt x="46" y="13"/>
                      </a:lnTo>
                      <a:lnTo>
                        <a:pt x="46" y="15"/>
                      </a:lnTo>
                      <a:lnTo>
                        <a:pt x="46" y="17"/>
                      </a:lnTo>
                      <a:lnTo>
                        <a:pt x="48" y="17"/>
                      </a:lnTo>
                      <a:lnTo>
                        <a:pt x="48" y="19"/>
                      </a:lnTo>
                      <a:close/>
                    </a:path>
                  </a:pathLst>
                </a:custGeom>
                <a:solidFill>
                  <a:srgbClr val="B259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94" name="Freeform 148"/>
                <p:cNvSpPr>
                  <a:spLocks noChangeAspect="1"/>
                </p:cNvSpPr>
                <p:nvPr/>
              </p:nvSpPr>
              <p:spPr bwMode="auto">
                <a:xfrm>
                  <a:off x="1207" y="3192"/>
                  <a:ext cx="35" cy="29"/>
                </a:xfrm>
                <a:custGeom>
                  <a:avLst/>
                  <a:gdLst>
                    <a:gd name="T0" fmla="*/ 2 w 46"/>
                    <a:gd name="T1" fmla="*/ 1 h 42"/>
                    <a:gd name="T2" fmla="*/ 2 w 46"/>
                    <a:gd name="T3" fmla="*/ 1 h 42"/>
                    <a:gd name="T4" fmla="*/ 2 w 46"/>
                    <a:gd name="T5" fmla="*/ 1 h 42"/>
                    <a:gd name="T6" fmla="*/ 2 w 46"/>
                    <a:gd name="T7" fmla="*/ 1 h 42"/>
                    <a:gd name="T8" fmla="*/ 2 w 46"/>
                    <a:gd name="T9" fmla="*/ 1 h 42"/>
                    <a:gd name="T10" fmla="*/ 2 w 46"/>
                    <a:gd name="T11" fmla="*/ 1 h 42"/>
                    <a:gd name="T12" fmla="*/ 2 w 46"/>
                    <a:gd name="T13" fmla="*/ 1 h 42"/>
                    <a:gd name="T14" fmla="*/ 2 w 46"/>
                    <a:gd name="T15" fmla="*/ 1 h 42"/>
                    <a:gd name="T16" fmla="*/ 2 w 46"/>
                    <a:gd name="T17" fmla="*/ 1 h 42"/>
                    <a:gd name="T18" fmla="*/ 2 w 46"/>
                    <a:gd name="T19" fmla="*/ 1 h 42"/>
                    <a:gd name="T20" fmla="*/ 2 w 46"/>
                    <a:gd name="T21" fmla="*/ 1 h 42"/>
                    <a:gd name="T22" fmla="*/ 2 w 46"/>
                    <a:gd name="T23" fmla="*/ 1 h 42"/>
                    <a:gd name="T24" fmla="*/ 2 w 46"/>
                    <a:gd name="T25" fmla="*/ 1 h 42"/>
                    <a:gd name="T26" fmla="*/ 2 w 46"/>
                    <a:gd name="T27" fmla="*/ 1 h 42"/>
                    <a:gd name="T28" fmla="*/ 2 w 46"/>
                    <a:gd name="T29" fmla="*/ 1 h 42"/>
                    <a:gd name="T30" fmla="*/ 2 w 46"/>
                    <a:gd name="T31" fmla="*/ 1 h 42"/>
                    <a:gd name="T32" fmla="*/ 2 w 46"/>
                    <a:gd name="T33" fmla="*/ 1 h 42"/>
                    <a:gd name="T34" fmla="*/ 2 w 46"/>
                    <a:gd name="T35" fmla="*/ 1 h 42"/>
                    <a:gd name="T36" fmla="*/ 2 w 46"/>
                    <a:gd name="T37" fmla="*/ 1 h 42"/>
                    <a:gd name="T38" fmla="*/ 0 w 46"/>
                    <a:gd name="T39" fmla="*/ 1 h 42"/>
                    <a:gd name="T40" fmla="*/ 0 w 46"/>
                    <a:gd name="T41" fmla="*/ 1 h 42"/>
                    <a:gd name="T42" fmla="*/ 0 w 46"/>
                    <a:gd name="T43" fmla="*/ 1 h 42"/>
                    <a:gd name="T44" fmla="*/ 2 w 46"/>
                    <a:gd name="T45" fmla="*/ 1 h 42"/>
                    <a:gd name="T46" fmla="*/ 2 w 46"/>
                    <a:gd name="T47" fmla="*/ 1 h 42"/>
                    <a:gd name="T48" fmla="*/ 2 w 46"/>
                    <a:gd name="T49" fmla="*/ 1 h 42"/>
                    <a:gd name="T50" fmla="*/ 2 w 46"/>
                    <a:gd name="T51" fmla="*/ 1 h 42"/>
                    <a:gd name="T52" fmla="*/ 2 w 46"/>
                    <a:gd name="T53" fmla="*/ 1 h 42"/>
                    <a:gd name="T54" fmla="*/ 2 w 46"/>
                    <a:gd name="T55" fmla="*/ 1 h 42"/>
                    <a:gd name="T56" fmla="*/ 2 w 46"/>
                    <a:gd name="T57" fmla="*/ 1 h 42"/>
                    <a:gd name="T58" fmla="*/ 2 w 46"/>
                    <a:gd name="T59" fmla="*/ 1 h 42"/>
                    <a:gd name="T60" fmla="*/ 2 w 46"/>
                    <a:gd name="T61" fmla="*/ 1 h 42"/>
                    <a:gd name="T62" fmla="*/ 2 w 46"/>
                    <a:gd name="T63" fmla="*/ 1 h 42"/>
                    <a:gd name="T64" fmla="*/ 2 w 46"/>
                    <a:gd name="T65" fmla="*/ 1 h 42"/>
                    <a:gd name="T66" fmla="*/ 2 w 46"/>
                    <a:gd name="T67" fmla="*/ 1 h 42"/>
                    <a:gd name="T68" fmla="*/ 2 w 46"/>
                    <a:gd name="T69" fmla="*/ 1 h 42"/>
                    <a:gd name="T70" fmla="*/ 2 w 46"/>
                    <a:gd name="T71" fmla="*/ 1 h 42"/>
                    <a:gd name="T72" fmla="*/ 2 w 46"/>
                    <a:gd name="T73" fmla="*/ 0 h 42"/>
                    <a:gd name="T74" fmla="*/ 2 w 46"/>
                    <a:gd name="T75" fmla="*/ 0 h 42"/>
                    <a:gd name="T76" fmla="*/ 2 w 46"/>
                    <a:gd name="T77" fmla="*/ 1 h 42"/>
                    <a:gd name="T78" fmla="*/ 2 w 46"/>
                    <a:gd name="T79" fmla="*/ 1 h 42"/>
                    <a:gd name="T80" fmla="*/ 2 w 46"/>
                    <a:gd name="T81" fmla="*/ 1 h 42"/>
                    <a:gd name="T82" fmla="*/ 2 w 46"/>
                    <a:gd name="T83" fmla="*/ 1 h 42"/>
                    <a:gd name="T84" fmla="*/ 2 w 46"/>
                    <a:gd name="T85" fmla="*/ 1 h 42"/>
                    <a:gd name="T86" fmla="*/ 2 w 46"/>
                    <a:gd name="T87" fmla="*/ 1 h 4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6"/>
                    <a:gd name="T133" fmla="*/ 0 h 42"/>
                    <a:gd name="T134" fmla="*/ 46 w 46"/>
                    <a:gd name="T135" fmla="*/ 42 h 4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6" h="42">
                      <a:moveTo>
                        <a:pt x="44" y="17"/>
                      </a:moveTo>
                      <a:lnTo>
                        <a:pt x="44" y="19"/>
                      </a:lnTo>
                      <a:lnTo>
                        <a:pt x="46" y="19"/>
                      </a:lnTo>
                      <a:lnTo>
                        <a:pt x="46" y="21"/>
                      </a:lnTo>
                      <a:lnTo>
                        <a:pt x="46" y="23"/>
                      </a:lnTo>
                      <a:lnTo>
                        <a:pt x="46" y="25"/>
                      </a:lnTo>
                      <a:lnTo>
                        <a:pt x="46" y="27"/>
                      </a:lnTo>
                      <a:lnTo>
                        <a:pt x="46" y="28"/>
                      </a:lnTo>
                      <a:lnTo>
                        <a:pt x="44" y="28"/>
                      </a:lnTo>
                      <a:lnTo>
                        <a:pt x="44" y="30"/>
                      </a:lnTo>
                      <a:lnTo>
                        <a:pt x="42" y="30"/>
                      </a:lnTo>
                      <a:lnTo>
                        <a:pt x="42" y="32"/>
                      </a:lnTo>
                      <a:lnTo>
                        <a:pt x="41" y="32"/>
                      </a:lnTo>
                      <a:lnTo>
                        <a:pt x="39" y="32"/>
                      </a:lnTo>
                      <a:lnTo>
                        <a:pt x="39" y="34"/>
                      </a:lnTo>
                      <a:lnTo>
                        <a:pt x="37" y="34"/>
                      </a:lnTo>
                      <a:lnTo>
                        <a:pt x="35" y="34"/>
                      </a:lnTo>
                      <a:lnTo>
                        <a:pt x="35" y="36"/>
                      </a:lnTo>
                      <a:lnTo>
                        <a:pt x="33" y="36"/>
                      </a:lnTo>
                      <a:lnTo>
                        <a:pt x="31" y="36"/>
                      </a:lnTo>
                      <a:lnTo>
                        <a:pt x="31" y="38"/>
                      </a:lnTo>
                      <a:lnTo>
                        <a:pt x="29" y="38"/>
                      </a:lnTo>
                      <a:lnTo>
                        <a:pt x="27" y="38"/>
                      </a:lnTo>
                      <a:lnTo>
                        <a:pt x="27" y="40"/>
                      </a:lnTo>
                      <a:lnTo>
                        <a:pt x="25" y="40"/>
                      </a:lnTo>
                      <a:lnTo>
                        <a:pt x="23" y="40"/>
                      </a:lnTo>
                      <a:lnTo>
                        <a:pt x="23" y="42"/>
                      </a:lnTo>
                      <a:lnTo>
                        <a:pt x="21" y="42"/>
                      </a:lnTo>
                      <a:lnTo>
                        <a:pt x="19" y="42"/>
                      </a:lnTo>
                      <a:lnTo>
                        <a:pt x="18" y="42"/>
                      </a:lnTo>
                      <a:lnTo>
                        <a:pt x="16" y="42"/>
                      </a:lnTo>
                      <a:lnTo>
                        <a:pt x="14" y="40"/>
                      </a:lnTo>
                      <a:lnTo>
                        <a:pt x="12" y="40"/>
                      </a:lnTo>
                      <a:lnTo>
                        <a:pt x="10" y="40"/>
                      </a:lnTo>
                      <a:lnTo>
                        <a:pt x="8" y="40"/>
                      </a:lnTo>
                      <a:lnTo>
                        <a:pt x="6" y="40"/>
                      </a:lnTo>
                      <a:lnTo>
                        <a:pt x="4" y="40"/>
                      </a:lnTo>
                      <a:lnTo>
                        <a:pt x="4" y="38"/>
                      </a:lnTo>
                      <a:lnTo>
                        <a:pt x="2" y="38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2" y="28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4" y="25"/>
                      </a:lnTo>
                      <a:lnTo>
                        <a:pt x="4" y="23"/>
                      </a:lnTo>
                      <a:lnTo>
                        <a:pt x="4" y="21"/>
                      </a:lnTo>
                      <a:lnTo>
                        <a:pt x="6" y="21"/>
                      </a:lnTo>
                      <a:lnTo>
                        <a:pt x="6" y="19"/>
                      </a:lnTo>
                      <a:lnTo>
                        <a:pt x="8" y="17"/>
                      </a:lnTo>
                      <a:lnTo>
                        <a:pt x="8" y="15"/>
                      </a:lnTo>
                      <a:lnTo>
                        <a:pt x="10" y="15"/>
                      </a:lnTo>
                      <a:lnTo>
                        <a:pt x="10" y="13"/>
                      </a:lnTo>
                      <a:lnTo>
                        <a:pt x="12" y="13"/>
                      </a:lnTo>
                      <a:lnTo>
                        <a:pt x="12" y="11"/>
                      </a:lnTo>
                      <a:lnTo>
                        <a:pt x="14" y="11"/>
                      </a:lnTo>
                      <a:lnTo>
                        <a:pt x="14" y="9"/>
                      </a:lnTo>
                      <a:lnTo>
                        <a:pt x="16" y="9"/>
                      </a:lnTo>
                      <a:lnTo>
                        <a:pt x="16" y="7"/>
                      </a:lnTo>
                      <a:lnTo>
                        <a:pt x="18" y="7"/>
                      </a:lnTo>
                      <a:lnTo>
                        <a:pt x="18" y="5"/>
                      </a:lnTo>
                      <a:lnTo>
                        <a:pt x="19" y="5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5" y="2"/>
                      </a:lnTo>
                      <a:lnTo>
                        <a:pt x="37" y="2"/>
                      </a:lnTo>
                      <a:lnTo>
                        <a:pt x="37" y="4"/>
                      </a:lnTo>
                      <a:lnTo>
                        <a:pt x="39" y="4"/>
                      </a:lnTo>
                      <a:lnTo>
                        <a:pt x="39" y="5"/>
                      </a:lnTo>
                      <a:lnTo>
                        <a:pt x="39" y="7"/>
                      </a:lnTo>
                      <a:lnTo>
                        <a:pt x="41" y="9"/>
                      </a:lnTo>
                      <a:lnTo>
                        <a:pt x="41" y="11"/>
                      </a:lnTo>
                      <a:lnTo>
                        <a:pt x="42" y="11"/>
                      </a:lnTo>
                      <a:lnTo>
                        <a:pt x="42" y="13"/>
                      </a:lnTo>
                      <a:lnTo>
                        <a:pt x="44" y="13"/>
                      </a:lnTo>
                      <a:lnTo>
                        <a:pt x="44" y="15"/>
                      </a:lnTo>
                      <a:lnTo>
                        <a:pt x="44" y="17"/>
                      </a:lnTo>
                      <a:close/>
                    </a:path>
                  </a:pathLst>
                </a:custGeom>
                <a:solidFill>
                  <a:srgbClr val="A64D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95" name="Freeform 149"/>
                <p:cNvSpPr>
                  <a:spLocks noChangeAspect="1"/>
                </p:cNvSpPr>
                <p:nvPr/>
              </p:nvSpPr>
              <p:spPr bwMode="auto">
                <a:xfrm>
                  <a:off x="1207" y="3193"/>
                  <a:ext cx="33" cy="27"/>
                </a:xfrm>
                <a:custGeom>
                  <a:avLst/>
                  <a:gdLst>
                    <a:gd name="T0" fmla="*/ 2 w 44"/>
                    <a:gd name="T1" fmla="*/ 1 h 38"/>
                    <a:gd name="T2" fmla="*/ 2 w 44"/>
                    <a:gd name="T3" fmla="*/ 1 h 38"/>
                    <a:gd name="T4" fmla="*/ 2 w 44"/>
                    <a:gd name="T5" fmla="*/ 1 h 38"/>
                    <a:gd name="T6" fmla="*/ 2 w 44"/>
                    <a:gd name="T7" fmla="*/ 1 h 38"/>
                    <a:gd name="T8" fmla="*/ 2 w 44"/>
                    <a:gd name="T9" fmla="*/ 1 h 38"/>
                    <a:gd name="T10" fmla="*/ 2 w 44"/>
                    <a:gd name="T11" fmla="*/ 1 h 38"/>
                    <a:gd name="T12" fmla="*/ 2 w 44"/>
                    <a:gd name="T13" fmla="*/ 1 h 38"/>
                    <a:gd name="T14" fmla="*/ 2 w 44"/>
                    <a:gd name="T15" fmla="*/ 1 h 38"/>
                    <a:gd name="T16" fmla="*/ 2 w 44"/>
                    <a:gd name="T17" fmla="*/ 1 h 38"/>
                    <a:gd name="T18" fmla="*/ 2 w 44"/>
                    <a:gd name="T19" fmla="*/ 1 h 38"/>
                    <a:gd name="T20" fmla="*/ 2 w 44"/>
                    <a:gd name="T21" fmla="*/ 1 h 38"/>
                    <a:gd name="T22" fmla="*/ 2 w 44"/>
                    <a:gd name="T23" fmla="*/ 1 h 38"/>
                    <a:gd name="T24" fmla="*/ 2 w 44"/>
                    <a:gd name="T25" fmla="*/ 1 h 38"/>
                    <a:gd name="T26" fmla="*/ 2 w 44"/>
                    <a:gd name="T27" fmla="*/ 1 h 38"/>
                    <a:gd name="T28" fmla="*/ 2 w 44"/>
                    <a:gd name="T29" fmla="*/ 1 h 38"/>
                    <a:gd name="T30" fmla="*/ 2 w 44"/>
                    <a:gd name="T31" fmla="*/ 1 h 38"/>
                    <a:gd name="T32" fmla="*/ 2 w 44"/>
                    <a:gd name="T33" fmla="*/ 1 h 38"/>
                    <a:gd name="T34" fmla="*/ 0 w 44"/>
                    <a:gd name="T35" fmla="*/ 1 h 38"/>
                    <a:gd name="T36" fmla="*/ 0 w 44"/>
                    <a:gd name="T37" fmla="*/ 1 h 38"/>
                    <a:gd name="T38" fmla="*/ 2 w 44"/>
                    <a:gd name="T39" fmla="*/ 1 h 38"/>
                    <a:gd name="T40" fmla="*/ 2 w 44"/>
                    <a:gd name="T41" fmla="*/ 1 h 38"/>
                    <a:gd name="T42" fmla="*/ 2 w 44"/>
                    <a:gd name="T43" fmla="*/ 1 h 38"/>
                    <a:gd name="T44" fmla="*/ 2 w 44"/>
                    <a:gd name="T45" fmla="*/ 1 h 38"/>
                    <a:gd name="T46" fmla="*/ 2 w 44"/>
                    <a:gd name="T47" fmla="*/ 1 h 38"/>
                    <a:gd name="T48" fmla="*/ 2 w 44"/>
                    <a:gd name="T49" fmla="*/ 1 h 38"/>
                    <a:gd name="T50" fmla="*/ 2 w 44"/>
                    <a:gd name="T51" fmla="*/ 1 h 38"/>
                    <a:gd name="T52" fmla="*/ 2 w 44"/>
                    <a:gd name="T53" fmla="*/ 1 h 38"/>
                    <a:gd name="T54" fmla="*/ 2 w 44"/>
                    <a:gd name="T55" fmla="*/ 1 h 38"/>
                    <a:gd name="T56" fmla="*/ 2 w 44"/>
                    <a:gd name="T57" fmla="*/ 1 h 38"/>
                    <a:gd name="T58" fmla="*/ 2 w 44"/>
                    <a:gd name="T59" fmla="*/ 1 h 38"/>
                    <a:gd name="T60" fmla="*/ 2 w 44"/>
                    <a:gd name="T61" fmla="*/ 0 h 38"/>
                    <a:gd name="T62" fmla="*/ 2 w 44"/>
                    <a:gd name="T63" fmla="*/ 0 h 38"/>
                    <a:gd name="T64" fmla="*/ 2 w 44"/>
                    <a:gd name="T65" fmla="*/ 1 h 38"/>
                    <a:gd name="T66" fmla="*/ 2 w 44"/>
                    <a:gd name="T67" fmla="*/ 1 h 38"/>
                    <a:gd name="T68" fmla="*/ 2 w 44"/>
                    <a:gd name="T69" fmla="*/ 1 h 38"/>
                    <a:gd name="T70" fmla="*/ 2 w 44"/>
                    <a:gd name="T71" fmla="*/ 1 h 38"/>
                    <a:gd name="T72" fmla="*/ 2 w 44"/>
                    <a:gd name="T73" fmla="*/ 1 h 38"/>
                    <a:gd name="T74" fmla="*/ 2 w 44"/>
                    <a:gd name="T75" fmla="*/ 1 h 3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44"/>
                    <a:gd name="T115" fmla="*/ 0 h 38"/>
                    <a:gd name="T116" fmla="*/ 44 w 44"/>
                    <a:gd name="T117" fmla="*/ 38 h 38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44" h="38">
                      <a:moveTo>
                        <a:pt x="42" y="17"/>
                      </a:moveTo>
                      <a:lnTo>
                        <a:pt x="42" y="19"/>
                      </a:lnTo>
                      <a:lnTo>
                        <a:pt x="44" y="19"/>
                      </a:lnTo>
                      <a:lnTo>
                        <a:pt x="44" y="21"/>
                      </a:lnTo>
                      <a:lnTo>
                        <a:pt x="44" y="23"/>
                      </a:lnTo>
                      <a:lnTo>
                        <a:pt x="44" y="25"/>
                      </a:lnTo>
                      <a:lnTo>
                        <a:pt x="42" y="25"/>
                      </a:lnTo>
                      <a:lnTo>
                        <a:pt x="42" y="26"/>
                      </a:lnTo>
                      <a:lnTo>
                        <a:pt x="42" y="28"/>
                      </a:lnTo>
                      <a:lnTo>
                        <a:pt x="41" y="28"/>
                      </a:lnTo>
                      <a:lnTo>
                        <a:pt x="41" y="30"/>
                      </a:lnTo>
                      <a:lnTo>
                        <a:pt x="39" y="30"/>
                      </a:lnTo>
                      <a:lnTo>
                        <a:pt x="37" y="30"/>
                      </a:lnTo>
                      <a:lnTo>
                        <a:pt x="37" y="32"/>
                      </a:lnTo>
                      <a:lnTo>
                        <a:pt x="35" y="32"/>
                      </a:lnTo>
                      <a:lnTo>
                        <a:pt x="33" y="32"/>
                      </a:lnTo>
                      <a:lnTo>
                        <a:pt x="31" y="34"/>
                      </a:lnTo>
                      <a:lnTo>
                        <a:pt x="29" y="34"/>
                      </a:lnTo>
                      <a:lnTo>
                        <a:pt x="27" y="36"/>
                      </a:lnTo>
                      <a:lnTo>
                        <a:pt x="25" y="36"/>
                      </a:lnTo>
                      <a:lnTo>
                        <a:pt x="25" y="38"/>
                      </a:lnTo>
                      <a:lnTo>
                        <a:pt x="23" y="38"/>
                      </a:lnTo>
                      <a:lnTo>
                        <a:pt x="21" y="38"/>
                      </a:lnTo>
                      <a:lnTo>
                        <a:pt x="19" y="38"/>
                      </a:lnTo>
                      <a:lnTo>
                        <a:pt x="18" y="38"/>
                      </a:lnTo>
                      <a:lnTo>
                        <a:pt x="16" y="38"/>
                      </a:lnTo>
                      <a:lnTo>
                        <a:pt x="14" y="38"/>
                      </a:lnTo>
                      <a:lnTo>
                        <a:pt x="12" y="38"/>
                      </a:lnTo>
                      <a:lnTo>
                        <a:pt x="10" y="38"/>
                      </a:lnTo>
                      <a:lnTo>
                        <a:pt x="8" y="38"/>
                      </a:lnTo>
                      <a:lnTo>
                        <a:pt x="6" y="38"/>
                      </a:lnTo>
                      <a:lnTo>
                        <a:pt x="6" y="36"/>
                      </a:lnTo>
                      <a:lnTo>
                        <a:pt x="4" y="36"/>
                      </a:lnTo>
                      <a:lnTo>
                        <a:pt x="2" y="36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2" y="26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4" y="23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6" y="19"/>
                      </a:lnTo>
                      <a:lnTo>
                        <a:pt x="6" y="17"/>
                      </a:lnTo>
                      <a:lnTo>
                        <a:pt x="8" y="17"/>
                      </a:lnTo>
                      <a:lnTo>
                        <a:pt x="8" y="15"/>
                      </a:lnTo>
                      <a:lnTo>
                        <a:pt x="10" y="13"/>
                      </a:lnTo>
                      <a:lnTo>
                        <a:pt x="12" y="11"/>
                      </a:lnTo>
                      <a:lnTo>
                        <a:pt x="14" y="9"/>
                      </a:lnTo>
                      <a:lnTo>
                        <a:pt x="16" y="7"/>
                      </a:lnTo>
                      <a:lnTo>
                        <a:pt x="18" y="5"/>
                      </a:lnTo>
                      <a:lnTo>
                        <a:pt x="19" y="5"/>
                      </a:lnTo>
                      <a:lnTo>
                        <a:pt x="19" y="3"/>
                      </a:lnTo>
                      <a:lnTo>
                        <a:pt x="21" y="3"/>
                      </a:lnTo>
                      <a:lnTo>
                        <a:pt x="21" y="2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3" y="2"/>
                      </a:lnTo>
                      <a:lnTo>
                        <a:pt x="35" y="2"/>
                      </a:lnTo>
                      <a:lnTo>
                        <a:pt x="37" y="3"/>
                      </a:lnTo>
                      <a:lnTo>
                        <a:pt x="37" y="5"/>
                      </a:lnTo>
                      <a:lnTo>
                        <a:pt x="37" y="7"/>
                      </a:lnTo>
                      <a:lnTo>
                        <a:pt x="39" y="9"/>
                      </a:lnTo>
                      <a:lnTo>
                        <a:pt x="39" y="11"/>
                      </a:lnTo>
                      <a:lnTo>
                        <a:pt x="41" y="11"/>
                      </a:lnTo>
                      <a:lnTo>
                        <a:pt x="41" y="13"/>
                      </a:lnTo>
                      <a:lnTo>
                        <a:pt x="42" y="13"/>
                      </a:lnTo>
                      <a:lnTo>
                        <a:pt x="42" y="15"/>
                      </a:lnTo>
                      <a:lnTo>
                        <a:pt x="42" y="17"/>
                      </a:lnTo>
                      <a:close/>
                    </a:path>
                  </a:pathLst>
                </a:custGeom>
                <a:solidFill>
                  <a:srgbClr val="9940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96" name="Freeform 150"/>
                <p:cNvSpPr>
                  <a:spLocks noChangeAspect="1"/>
                </p:cNvSpPr>
                <p:nvPr/>
              </p:nvSpPr>
              <p:spPr bwMode="auto">
                <a:xfrm>
                  <a:off x="1207" y="3195"/>
                  <a:ext cx="32" cy="25"/>
                </a:xfrm>
                <a:custGeom>
                  <a:avLst/>
                  <a:gdLst>
                    <a:gd name="T0" fmla="*/ 2 w 42"/>
                    <a:gd name="T1" fmla="*/ 1 h 36"/>
                    <a:gd name="T2" fmla="*/ 2 w 42"/>
                    <a:gd name="T3" fmla="*/ 1 h 36"/>
                    <a:gd name="T4" fmla="*/ 2 w 42"/>
                    <a:gd name="T5" fmla="*/ 1 h 36"/>
                    <a:gd name="T6" fmla="*/ 2 w 42"/>
                    <a:gd name="T7" fmla="*/ 1 h 36"/>
                    <a:gd name="T8" fmla="*/ 2 w 42"/>
                    <a:gd name="T9" fmla="*/ 1 h 36"/>
                    <a:gd name="T10" fmla="*/ 2 w 42"/>
                    <a:gd name="T11" fmla="*/ 1 h 36"/>
                    <a:gd name="T12" fmla="*/ 2 w 42"/>
                    <a:gd name="T13" fmla="*/ 1 h 36"/>
                    <a:gd name="T14" fmla="*/ 2 w 42"/>
                    <a:gd name="T15" fmla="*/ 1 h 36"/>
                    <a:gd name="T16" fmla="*/ 2 w 42"/>
                    <a:gd name="T17" fmla="*/ 1 h 36"/>
                    <a:gd name="T18" fmla="*/ 2 w 42"/>
                    <a:gd name="T19" fmla="*/ 1 h 36"/>
                    <a:gd name="T20" fmla="*/ 2 w 42"/>
                    <a:gd name="T21" fmla="*/ 0 h 36"/>
                    <a:gd name="T22" fmla="*/ 2 w 42"/>
                    <a:gd name="T23" fmla="*/ 0 h 36"/>
                    <a:gd name="T24" fmla="*/ 2 w 42"/>
                    <a:gd name="T25" fmla="*/ 0 h 36"/>
                    <a:gd name="T26" fmla="*/ 2 w 42"/>
                    <a:gd name="T27" fmla="*/ 1 h 36"/>
                    <a:gd name="T28" fmla="*/ 2 w 42"/>
                    <a:gd name="T29" fmla="*/ 1 h 36"/>
                    <a:gd name="T30" fmla="*/ 2 w 42"/>
                    <a:gd name="T31" fmla="*/ 1 h 36"/>
                    <a:gd name="T32" fmla="*/ 2 w 42"/>
                    <a:gd name="T33" fmla="*/ 1 h 36"/>
                    <a:gd name="T34" fmla="*/ 2 w 42"/>
                    <a:gd name="T35" fmla="*/ 1 h 36"/>
                    <a:gd name="T36" fmla="*/ 2 w 42"/>
                    <a:gd name="T37" fmla="*/ 1 h 36"/>
                    <a:gd name="T38" fmla="*/ 2 w 42"/>
                    <a:gd name="T39" fmla="*/ 1 h 36"/>
                    <a:gd name="T40" fmla="*/ 2 w 42"/>
                    <a:gd name="T41" fmla="*/ 1 h 36"/>
                    <a:gd name="T42" fmla="*/ 2 w 42"/>
                    <a:gd name="T43" fmla="*/ 1 h 36"/>
                    <a:gd name="T44" fmla="*/ 2 w 42"/>
                    <a:gd name="T45" fmla="*/ 1 h 36"/>
                    <a:gd name="T46" fmla="*/ 2 w 42"/>
                    <a:gd name="T47" fmla="*/ 1 h 36"/>
                    <a:gd name="T48" fmla="*/ 2 w 42"/>
                    <a:gd name="T49" fmla="*/ 1 h 36"/>
                    <a:gd name="T50" fmla="*/ 2 w 42"/>
                    <a:gd name="T51" fmla="*/ 1 h 36"/>
                    <a:gd name="T52" fmla="*/ 2 w 42"/>
                    <a:gd name="T53" fmla="*/ 1 h 36"/>
                    <a:gd name="T54" fmla="*/ 2 w 42"/>
                    <a:gd name="T55" fmla="*/ 1 h 36"/>
                    <a:gd name="T56" fmla="*/ 2 w 42"/>
                    <a:gd name="T57" fmla="*/ 1 h 36"/>
                    <a:gd name="T58" fmla="*/ 2 w 42"/>
                    <a:gd name="T59" fmla="*/ 1 h 36"/>
                    <a:gd name="T60" fmla="*/ 2 w 42"/>
                    <a:gd name="T61" fmla="*/ 1 h 36"/>
                    <a:gd name="T62" fmla="*/ 2 w 42"/>
                    <a:gd name="T63" fmla="*/ 1 h 36"/>
                    <a:gd name="T64" fmla="*/ 2 w 42"/>
                    <a:gd name="T65" fmla="*/ 1 h 36"/>
                    <a:gd name="T66" fmla="*/ 2 w 42"/>
                    <a:gd name="T67" fmla="*/ 1 h 36"/>
                    <a:gd name="T68" fmla="*/ 0 w 42"/>
                    <a:gd name="T69" fmla="*/ 1 h 36"/>
                    <a:gd name="T70" fmla="*/ 0 w 42"/>
                    <a:gd name="T71" fmla="*/ 1 h 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2"/>
                    <a:gd name="T109" fmla="*/ 0 h 36"/>
                    <a:gd name="T110" fmla="*/ 42 w 42"/>
                    <a:gd name="T111" fmla="*/ 36 h 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2" h="36">
                      <a:moveTo>
                        <a:pt x="0" y="26"/>
                      </a:moveTo>
                      <a:lnTo>
                        <a:pt x="2" y="26"/>
                      </a:lnTo>
                      <a:lnTo>
                        <a:pt x="2" y="24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6" y="17"/>
                      </a:lnTo>
                      <a:lnTo>
                        <a:pt x="6" y="15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10" y="11"/>
                      </a:lnTo>
                      <a:lnTo>
                        <a:pt x="12" y="9"/>
                      </a:lnTo>
                      <a:lnTo>
                        <a:pt x="14" y="7"/>
                      </a:lnTo>
                      <a:lnTo>
                        <a:pt x="16" y="5"/>
                      </a:lnTo>
                      <a:lnTo>
                        <a:pt x="18" y="3"/>
                      </a:lnTo>
                      <a:lnTo>
                        <a:pt x="19" y="3"/>
                      </a:lnTo>
                      <a:lnTo>
                        <a:pt x="19" y="1"/>
                      </a:lnTo>
                      <a:lnTo>
                        <a:pt x="21" y="1"/>
                      </a:lnTo>
                      <a:lnTo>
                        <a:pt x="23" y="1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1" y="1"/>
                      </a:lnTo>
                      <a:lnTo>
                        <a:pt x="33" y="1"/>
                      </a:lnTo>
                      <a:lnTo>
                        <a:pt x="35" y="1"/>
                      </a:lnTo>
                      <a:lnTo>
                        <a:pt x="35" y="3"/>
                      </a:lnTo>
                      <a:lnTo>
                        <a:pt x="35" y="5"/>
                      </a:lnTo>
                      <a:lnTo>
                        <a:pt x="35" y="7"/>
                      </a:lnTo>
                      <a:lnTo>
                        <a:pt x="37" y="9"/>
                      </a:lnTo>
                      <a:lnTo>
                        <a:pt x="39" y="9"/>
                      </a:lnTo>
                      <a:lnTo>
                        <a:pt x="39" y="11"/>
                      </a:lnTo>
                      <a:lnTo>
                        <a:pt x="39" y="13"/>
                      </a:lnTo>
                      <a:lnTo>
                        <a:pt x="41" y="15"/>
                      </a:lnTo>
                      <a:lnTo>
                        <a:pt x="41" y="17"/>
                      </a:lnTo>
                      <a:lnTo>
                        <a:pt x="41" y="19"/>
                      </a:lnTo>
                      <a:lnTo>
                        <a:pt x="42" y="21"/>
                      </a:lnTo>
                      <a:lnTo>
                        <a:pt x="41" y="21"/>
                      </a:lnTo>
                      <a:lnTo>
                        <a:pt x="41" y="23"/>
                      </a:lnTo>
                      <a:lnTo>
                        <a:pt x="41" y="24"/>
                      </a:lnTo>
                      <a:lnTo>
                        <a:pt x="39" y="24"/>
                      </a:lnTo>
                      <a:lnTo>
                        <a:pt x="39" y="26"/>
                      </a:lnTo>
                      <a:lnTo>
                        <a:pt x="37" y="26"/>
                      </a:lnTo>
                      <a:lnTo>
                        <a:pt x="37" y="28"/>
                      </a:lnTo>
                      <a:lnTo>
                        <a:pt x="35" y="28"/>
                      </a:lnTo>
                      <a:lnTo>
                        <a:pt x="33" y="30"/>
                      </a:lnTo>
                      <a:lnTo>
                        <a:pt x="31" y="30"/>
                      </a:lnTo>
                      <a:lnTo>
                        <a:pt x="29" y="30"/>
                      </a:lnTo>
                      <a:lnTo>
                        <a:pt x="29" y="32"/>
                      </a:lnTo>
                      <a:lnTo>
                        <a:pt x="27" y="32"/>
                      </a:lnTo>
                      <a:lnTo>
                        <a:pt x="25" y="32"/>
                      </a:lnTo>
                      <a:lnTo>
                        <a:pt x="25" y="34"/>
                      </a:lnTo>
                      <a:lnTo>
                        <a:pt x="23" y="34"/>
                      </a:lnTo>
                      <a:lnTo>
                        <a:pt x="21" y="34"/>
                      </a:lnTo>
                      <a:lnTo>
                        <a:pt x="21" y="36"/>
                      </a:lnTo>
                      <a:lnTo>
                        <a:pt x="19" y="36"/>
                      </a:lnTo>
                      <a:lnTo>
                        <a:pt x="18" y="36"/>
                      </a:lnTo>
                      <a:lnTo>
                        <a:pt x="16" y="36"/>
                      </a:lnTo>
                      <a:lnTo>
                        <a:pt x="14" y="36"/>
                      </a:lnTo>
                      <a:lnTo>
                        <a:pt x="12" y="34"/>
                      </a:lnTo>
                      <a:lnTo>
                        <a:pt x="10" y="34"/>
                      </a:lnTo>
                      <a:lnTo>
                        <a:pt x="8" y="34"/>
                      </a:lnTo>
                      <a:lnTo>
                        <a:pt x="6" y="34"/>
                      </a:lnTo>
                      <a:lnTo>
                        <a:pt x="4" y="34"/>
                      </a:lnTo>
                      <a:lnTo>
                        <a:pt x="2" y="34"/>
                      </a:lnTo>
                      <a:lnTo>
                        <a:pt x="2" y="32"/>
                      </a:lnTo>
                      <a:lnTo>
                        <a:pt x="0" y="32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8C33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97" name="Freeform 151"/>
                <p:cNvSpPr>
                  <a:spLocks noChangeAspect="1"/>
                </p:cNvSpPr>
                <p:nvPr/>
              </p:nvSpPr>
              <p:spPr bwMode="auto">
                <a:xfrm>
                  <a:off x="1211" y="3197"/>
                  <a:ext cx="29" cy="23"/>
                </a:xfrm>
                <a:custGeom>
                  <a:avLst/>
                  <a:gdLst>
                    <a:gd name="T0" fmla="*/ 2 w 38"/>
                    <a:gd name="T1" fmla="*/ 1 h 33"/>
                    <a:gd name="T2" fmla="*/ 2 w 38"/>
                    <a:gd name="T3" fmla="*/ 1 h 33"/>
                    <a:gd name="T4" fmla="*/ 2 w 38"/>
                    <a:gd name="T5" fmla="*/ 1 h 33"/>
                    <a:gd name="T6" fmla="*/ 2 w 38"/>
                    <a:gd name="T7" fmla="*/ 1 h 33"/>
                    <a:gd name="T8" fmla="*/ 2 w 38"/>
                    <a:gd name="T9" fmla="*/ 1 h 33"/>
                    <a:gd name="T10" fmla="*/ 2 w 38"/>
                    <a:gd name="T11" fmla="*/ 1 h 33"/>
                    <a:gd name="T12" fmla="*/ 2 w 38"/>
                    <a:gd name="T13" fmla="*/ 1 h 33"/>
                    <a:gd name="T14" fmla="*/ 2 w 38"/>
                    <a:gd name="T15" fmla="*/ 1 h 33"/>
                    <a:gd name="T16" fmla="*/ 2 w 38"/>
                    <a:gd name="T17" fmla="*/ 1 h 33"/>
                    <a:gd name="T18" fmla="*/ 2 w 38"/>
                    <a:gd name="T19" fmla="*/ 1 h 33"/>
                    <a:gd name="T20" fmla="*/ 2 w 38"/>
                    <a:gd name="T21" fmla="*/ 1 h 33"/>
                    <a:gd name="T22" fmla="*/ 2 w 38"/>
                    <a:gd name="T23" fmla="*/ 1 h 33"/>
                    <a:gd name="T24" fmla="*/ 2 w 38"/>
                    <a:gd name="T25" fmla="*/ 1 h 33"/>
                    <a:gd name="T26" fmla="*/ 2 w 38"/>
                    <a:gd name="T27" fmla="*/ 1 h 33"/>
                    <a:gd name="T28" fmla="*/ 2 w 38"/>
                    <a:gd name="T29" fmla="*/ 1 h 33"/>
                    <a:gd name="T30" fmla="*/ 2 w 38"/>
                    <a:gd name="T31" fmla="*/ 1 h 33"/>
                    <a:gd name="T32" fmla="*/ 2 w 38"/>
                    <a:gd name="T33" fmla="*/ 1 h 33"/>
                    <a:gd name="T34" fmla="*/ 2 w 38"/>
                    <a:gd name="T35" fmla="*/ 1 h 33"/>
                    <a:gd name="T36" fmla="*/ 2 w 38"/>
                    <a:gd name="T37" fmla="*/ 1 h 33"/>
                    <a:gd name="T38" fmla="*/ 2 w 38"/>
                    <a:gd name="T39" fmla="*/ 0 h 33"/>
                    <a:gd name="T40" fmla="*/ 2 w 38"/>
                    <a:gd name="T41" fmla="*/ 1 h 33"/>
                    <a:gd name="T42" fmla="*/ 2 w 38"/>
                    <a:gd name="T43" fmla="*/ 1 h 33"/>
                    <a:gd name="T44" fmla="*/ 2 w 38"/>
                    <a:gd name="T45" fmla="*/ 1 h 33"/>
                    <a:gd name="T46" fmla="*/ 2 w 38"/>
                    <a:gd name="T47" fmla="*/ 1 h 33"/>
                    <a:gd name="T48" fmla="*/ 2 w 38"/>
                    <a:gd name="T49" fmla="*/ 1 h 33"/>
                    <a:gd name="T50" fmla="*/ 2 w 38"/>
                    <a:gd name="T51" fmla="*/ 1 h 33"/>
                    <a:gd name="T52" fmla="*/ 2 w 38"/>
                    <a:gd name="T53" fmla="*/ 1 h 33"/>
                    <a:gd name="T54" fmla="*/ 2 w 38"/>
                    <a:gd name="T55" fmla="*/ 1 h 33"/>
                    <a:gd name="T56" fmla="*/ 2 w 38"/>
                    <a:gd name="T57" fmla="*/ 1 h 33"/>
                    <a:gd name="T58" fmla="*/ 2 w 38"/>
                    <a:gd name="T59" fmla="*/ 1 h 33"/>
                    <a:gd name="T60" fmla="*/ 0 w 38"/>
                    <a:gd name="T61" fmla="*/ 1 h 33"/>
                    <a:gd name="T62" fmla="*/ 0 w 38"/>
                    <a:gd name="T63" fmla="*/ 1 h 33"/>
                    <a:gd name="T64" fmla="*/ 2 w 38"/>
                    <a:gd name="T65" fmla="*/ 1 h 33"/>
                    <a:gd name="T66" fmla="*/ 2 w 38"/>
                    <a:gd name="T67" fmla="*/ 1 h 33"/>
                    <a:gd name="T68" fmla="*/ 2 w 38"/>
                    <a:gd name="T69" fmla="*/ 1 h 3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8"/>
                    <a:gd name="T106" fmla="*/ 0 h 33"/>
                    <a:gd name="T107" fmla="*/ 38 w 38"/>
                    <a:gd name="T108" fmla="*/ 33 h 3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8" h="33">
                      <a:moveTo>
                        <a:pt x="8" y="33"/>
                      </a:moveTo>
                      <a:lnTo>
                        <a:pt x="10" y="33"/>
                      </a:lnTo>
                      <a:lnTo>
                        <a:pt x="12" y="33"/>
                      </a:lnTo>
                      <a:lnTo>
                        <a:pt x="12" y="31"/>
                      </a:lnTo>
                      <a:lnTo>
                        <a:pt x="13" y="31"/>
                      </a:lnTo>
                      <a:lnTo>
                        <a:pt x="15" y="31"/>
                      </a:lnTo>
                      <a:lnTo>
                        <a:pt x="17" y="31"/>
                      </a:lnTo>
                      <a:lnTo>
                        <a:pt x="19" y="29"/>
                      </a:lnTo>
                      <a:lnTo>
                        <a:pt x="21" y="29"/>
                      </a:lnTo>
                      <a:lnTo>
                        <a:pt x="23" y="29"/>
                      </a:lnTo>
                      <a:lnTo>
                        <a:pt x="25" y="27"/>
                      </a:lnTo>
                      <a:lnTo>
                        <a:pt x="27" y="27"/>
                      </a:lnTo>
                      <a:lnTo>
                        <a:pt x="29" y="27"/>
                      </a:lnTo>
                      <a:lnTo>
                        <a:pt x="29" y="25"/>
                      </a:lnTo>
                      <a:lnTo>
                        <a:pt x="31" y="25"/>
                      </a:lnTo>
                      <a:lnTo>
                        <a:pt x="33" y="25"/>
                      </a:lnTo>
                      <a:lnTo>
                        <a:pt x="33" y="23"/>
                      </a:lnTo>
                      <a:lnTo>
                        <a:pt x="35" y="23"/>
                      </a:lnTo>
                      <a:lnTo>
                        <a:pt x="35" y="21"/>
                      </a:lnTo>
                      <a:lnTo>
                        <a:pt x="36" y="21"/>
                      </a:lnTo>
                      <a:lnTo>
                        <a:pt x="38" y="21"/>
                      </a:lnTo>
                      <a:lnTo>
                        <a:pt x="38" y="20"/>
                      </a:lnTo>
                      <a:lnTo>
                        <a:pt x="36" y="20"/>
                      </a:lnTo>
                      <a:lnTo>
                        <a:pt x="36" y="18"/>
                      </a:lnTo>
                      <a:lnTo>
                        <a:pt x="36" y="16"/>
                      </a:lnTo>
                      <a:lnTo>
                        <a:pt x="35" y="16"/>
                      </a:lnTo>
                      <a:lnTo>
                        <a:pt x="35" y="14"/>
                      </a:lnTo>
                      <a:lnTo>
                        <a:pt x="35" y="12"/>
                      </a:lnTo>
                      <a:lnTo>
                        <a:pt x="33" y="12"/>
                      </a:lnTo>
                      <a:lnTo>
                        <a:pt x="33" y="10"/>
                      </a:lnTo>
                      <a:lnTo>
                        <a:pt x="33" y="8"/>
                      </a:lnTo>
                      <a:lnTo>
                        <a:pt x="31" y="8"/>
                      </a:lnTo>
                      <a:lnTo>
                        <a:pt x="31" y="6"/>
                      </a:lnTo>
                      <a:lnTo>
                        <a:pt x="29" y="6"/>
                      </a:lnTo>
                      <a:lnTo>
                        <a:pt x="29" y="4"/>
                      </a:lnTo>
                      <a:lnTo>
                        <a:pt x="27" y="4"/>
                      </a:lnTo>
                      <a:lnTo>
                        <a:pt x="27" y="2"/>
                      </a:lnTo>
                      <a:lnTo>
                        <a:pt x="25" y="2"/>
                      </a:lnTo>
                      <a:lnTo>
                        <a:pt x="23" y="2"/>
                      </a:lnTo>
                      <a:lnTo>
                        <a:pt x="23" y="0"/>
                      </a:lnTo>
                      <a:lnTo>
                        <a:pt x="21" y="0"/>
                      </a:lnTo>
                      <a:lnTo>
                        <a:pt x="21" y="2"/>
                      </a:lnTo>
                      <a:lnTo>
                        <a:pt x="19" y="2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5" y="4"/>
                      </a:lnTo>
                      <a:lnTo>
                        <a:pt x="15" y="6"/>
                      </a:lnTo>
                      <a:lnTo>
                        <a:pt x="13" y="6"/>
                      </a:lnTo>
                      <a:lnTo>
                        <a:pt x="12" y="8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8" y="10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6" y="14"/>
                      </a:lnTo>
                      <a:lnTo>
                        <a:pt x="6" y="16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2" y="20"/>
                      </a:lnTo>
                      <a:lnTo>
                        <a:pt x="2" y="21"/>
                      </a:lnTo>
                      <a:lnTo>
                        <a:pt x="0" y="23"/>
                      </a:lnTo>
                      <a:lnTo>
                        <a:pt x="0" y="25"/>
                      </a:lnTo>
                      <a:lnTo>
                        <a:pt x="0" y="27"/>
                      </a:lnTo>
                      <a:lnTo>
                        <a:pt x="0" y="29"/>
                      </a:lnTo>
                      <a:lnTo>
                        <a:pt x="0" y="31"/>
                      </a:lnTo>
                      <a:lnTo>
                        <a:pt x="2" y="31"/>
                      </a:lnTo>
                      <a:lnTo>
                        <a:pt x="4" y="31"/>
                      </a:lnTo>
                      <a:lnTo>
                        <a:pt x="4" y="33"/>
                      </a:lnTo>
                      <a:lnTo>
                        <a:pt x="6" y="33"/>
                      </a:lnTo>
                      <a:lnTo>
                        <a:pt x="8" y="33"/>
                      </a:lnTo>
                      <a:close/>
                    </a:path>
                  </a:pathLst>
                </a:custGeom>
                <a:solidFill>
                  <a:srgbClr val="8C33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98" name="Freeform 152"/>
                <p:cNvSpPr>
                  <a:spLocks noChangeAspect="1"/>
                </p:cNvSpPr>
                <p:nvPr/>
              </p:nvSpPr>
              <p:spPr bwMode="auto">
                <a:xfrm>
                  <a:off x="1211" y="3197"/>
                  <a:ext cx="29" cy="23"/>
                </a:xfrm>
                <a:custGeom>
                  <a:avLst/>
                  <a:gdLst>
                    <a:gd name="T0" fmla="*/ 2 w 38"/>
                    <a:gd name="T1" fmla="*/ 1 h 33"/>
                    <a:gd name="T2" fmla="*/ 2 w 38"/>
                    <a:gd name="T3" fmla="*/ 1 h 33"/>
                    <a:gd name="T4" fmla="*/ 2 w 38"/>
                    <a:gd name="T5" fmla="*/ 1 h 33"/>
                    <a:gd name="T6" fmla="*/ 2 w 38"/>
                    <a:gd name="T7" fmla="*/ 1 h 33"/>
                    <a:gd name="T8" fmla="*/ 2 w 38"/>
                    <a:gd name="T9" fmla="*/ 1 h 33"/>
                    <a:gd name="T10" fmla="*/ 2 w 38"/>
                    <a:gd name="T11" fmla="*/ 1 h 33"/>
                    <a:gd name="T12" fmla="*/ 2 w 38"/>
                    <a:gd name="T13" fmla="*/ 1 h 33"/>
                    <a:gd name="T14" fmla="*/ 2 w 38"/>
                    <a:gd name="T15" fmla="*/ 1 h 33"/>
                    <a:gd name="T16" fmla="*/ 2 w 38"/>
                    <a:gd name="T17" fmla="*/ 1 h 33"/>
                    <a:gd name="T18" fmla="*/ 2 w 38"/>
                    <a:gd name="T19" fmla="*/ 1 h 33"/>
                    <a:gd name="T20" fmla="*/ 2 w 38"/>
                    <a:gd name="T21" fmla="*/ 1 h 33"/>
                    <a:gd name="T22" fmla="*/ 2 w 38"/>
                    <a:gd name="T23" fmla="*/ 1 h 33"/>
                    <a:gd name="T24" fmla="*/ 2 w 38"/>
                    <a:gd name="T25" fmla="*/ 1 h 33"/>
                    <a:gd name="T26" fmla="*/ 2 w 38"/>
                    <a:gd name="T27" fmla="*/ 1 h 33"/>
                    <a:gd name="T28" fmla="*/ 2 w 38"/>
                    <a:gd name="T29" fmla="*/ 1 h 33"/>
                    <a:gd name="T30" fmla="*/ 2 w 38"/>
                    <a:gd name="T31" fmla="*/ 1 h 33"/>
                    <a:gd name="T32" fmla="*/ 2 w 38"/>
                    <a:gd name="T33" fmla="*/ 1 h 33"/>
                    <a:gd name="T34" fmla="*/ 2 w 38"/>
                    <a:gd name="T35" fmla="*/ 1 h 33"/>
                    <a:gd name="T36" fmla="*/ 2 w 38"/>
                    <a:gd name="T37" fmla="*/ 1 h 33"/>
                    <a:gd name="T38" fmla="*/ 2 w 38"/>
                    <a:gd name="T39" fmla="*/ 0 h 33"/>
                    <a:gd name="T40" fmla="*/ 2 w 38"/>
                    <a:gd name="T41" fmla="*/ 1 h 33"/>
                    <a:gd name="T42" fmla="*/ 2 w 38"/>
                    <a:gd name="T43" fmla="*/ 1 h 33"/>
                    <a:gd name="T44" fmla="*/ 2 w 38"/>
                    <a:gd name="T45" fmla="*/ 1 h 33"/>
                    <a:gd name="T46" fmla="*/ 2 w 38"/>
                    <a:gd name="T47" fmla="*/ 1 h 33"/>
                    <a:gd name="T48" fmla="*/ 2 w 38"/>
                    <a:gd name="T49" fmla="*/ 1 h 33"/>
                    <a:gd name="T50" fmla="*/ 2 w 38"/>
                    <a:gd name="T51" fmla="*/ 1 h 33"/>
                    <a:gd name="T52" fmla="*/ 2 w 38"/>
                    <a:gd name="T53" fmla="*/ 1 h 33"/>
                    <a:gd name="T54" fmla="*/ 2 w 38"/>
                    <a:gd name="T55" fmla="*/ 1 h 33"/>
                    <a:gd name="T56" fmla="*/ 2 w 38"/>
                    <a:gd name="T57" fmla="*/ 1 h 33"/>
                    <a:gd name="T58" fmla="*/ 2 w 38"/>
                    <a:gd name="T59" fmla="*/ 1 h 33"/>
                    <a:gd name="T60" fmla="*/ 0 w 38"/>
                    <a:gd name="T61" fmla="*/ 1 h 33"/>
                    <a:gd name="T62" fmla="*/ 0 w 38"/>
                    <a:gd name="T63" fmla="*/ 1 h 33"/>
                    <a:gd name="T64" fmla="*/ 2 w 38"/>
                    <a:gd name="T65" fmla="*/ 1 h 33"/>
                    <a:gd name="T66" fmla="*/ 2 w 38"/>
                    <a:gd name="T67" fmla="*/ 1 h 33"/>
                    <a:gd name="T68" fmla="*/ 2 w 38"/>
                    <a:gd name="T69" fmla="*/ 1 h 3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8"/>
                    <a:gd name="T106" fmla="*/ 0 h 33"/>
                    <a:gd name="T107" fmla="*/ 38 w 38"/>
                    <a:gd name="T108" fmla="*/ 33 h 3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8" h="33">
                      <a:moveTo>
                        <a:pt x="8" y="33"/>
                      </a:moveTo>
                      <a:lnTo>
                        <a:pt x="10" y="33"/>
                      </a:lnTo>
                      <a:lnTo>
                        <a:pt x="12" y="33"/>
                      </a:lnTo>
                      <a:lnTo>
                        <a:pt x="12" y="31"/>
                      </a:lnTo>
                      <a:lnTo>
                        <a:pt x="13" y="31"/>
                      </a:lnTo>
                      <a:lnTo>
                        <a:pt x="15" y="31"/>
                      </a:lnTo>
                      <a:lnTo>
                        <a:pt x="17" y="31"/>
                      </a:lnTo>
                      <a:lnTo>
                        <a:pt x="19" y="29"/>
                      </a:lnTo>
                      <a:lnTo>
                        <a:pt x="21" y="29"/>
                      </a:lnTo>
                      <a:lnTo>
                        <a:pt x="23" y="29"/>
                      </a:lnTo>
                      <a:lnTo>
                        <a:pt x="25" y="27"/>
                      </a:lnTo>
                      <a:lnTo>
                        <a:pt x="27" y="27"/>
                      </a:lnTo>
                      <a:lnTo>
                        <a:pt x="29" y="27"/>
                      </a:lnTo>
                      <a:lnTo>
                        <a:pt x="29" y="25"/>
                      </a:lnTo>
                      <a:lnTo>
                        <a:pt x="31" y="25"/>
                      </a:lnTo>
                      <a:lnTo>
                        <a:pt x="33" y="25"/>
                      </a:lnTo>
                      <a:lnTo>
                        <a:pt x="33" y="23"/>
                      </a:lnTo>
                      <a:lnTo>
                        <a:pt x="35" y="23"/>
                      </a:lnTo>
                      <a:lnTo>
                        <a:pt x="35" y="21"/>
                      </a:lnTo>
                      <a:lnTo>
                        <a:pt x="36" y="21"/>
                      </a:lnTo>
                      <a:lnTo>
                        <a:pt x="38" y="21"/>
                      </a:lnTo>
                      <a:lnTo>
                        <a:pt x="38" y="20"/>
                      </a:lnTo>
                      <a:lnTo>
                        <a:pt x="36" y="20"/>
                      </a:lnTo>
                      <a:lnTo>
                        <a:pt x="36" y="18"/>
                      </a:lnTo>
                      <a:lnTo>
                        <a:pt x="36" y="16"/>
                      </a:lnTo>
                      <a:lnTo>
                        <a:pt x="35" y="16"/>
                      </a:lnTo>
                      <a:lnTo>
                        <a:pt x="35" y="14"/>
                      </a:lnTo>
                      <a:lnTo>
                        <a:pt x="35" y="12"/>
                      </a:lnTo>
                      <a:lnTo>
                        <a:pt x="33" y="12"/>
                      </a:lnTo>
                      <a:lnTo>
                        <a:pt x="33" y="10"/>
                      </a:lnTo>
                      <a:lnTo>
                        <a:pt x="33" y="8"/>
                      </a:lnTo>
                      <a:lnTo>
                        <a:pt x="31" y="8"/>
                      </a:lnTo>
                      <a:lnTo>
                        <a:pt x="31" y="6"/>
                      </a:lnTo>
                      <a:lnTo>
                        <a:pt x="29" y="6"/>
                      </a:lnTo>
                      <a:lnTo>
                        <a:pt x="29" y="4"/>
                      </a:lnTo>
                      <a:lnTo>
                        <a:pt x="27" y="4"/>
                      </a:lnTo>
                      <a:lnTo>
                        <a:pt x="27" y="2"/>
                      </a:lnTo>
                      <a:lnTo>
                        <a:pt x="25" y="2"/>
                      </a:lnTo>
                      <a:lnTo>
                        <a:pt x="23" y="2"/>
                      </a:lnTo>
                      <a:lnTo>
                        <a:pt x="23" y="0"/>
                      </a:lnTo>
                      <a:lnTo>
                        <a:pt x="21" y="0"/>
                      </a:lnTo>
                      <a:lnTo>
                        <a:pt x="21" y="2"/>
                      </a:lnTo>
                      <a:lnTo>
                        <a:pt x="19" y="2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5" y="4"/>
                      </a:lnTo>
                      <a:lnTo>
                        <a:pt x="15" y="6"/>
                      </a:lnTo>
                      <a:lnTo>
                        <a:pt x="13" y="6"/>
                      </a:lnTo>
                      <a:lnTo>
                        <a:pt x="12" y="8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8" y="10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6" y="14"/>
                      </a:lnTo>
                      <a:lnTo>
                        <a:pt x="6" y="16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2" y="20"/>
                      </a:lnTo>
                      <a:lnTo>
                        <a:pt x="2" y="21"/>
                      </a:lnTo>
                      <a:lnTo>
                        <a:pt x="0" y="23"/>
                      </a:lnTo>
                      <a:lnTo>
                        <a:pt x="0" y="25"/>
                      </a:lnTo>
                      <a:lnTo>
                        <a:pt x="0" y="27"/>
                      </a:lnTo>
                      <a:lnTo>
                        <a:pt x="0" y="29"/>
                      </a:lnTo>
                      <a:lnTo>
                        <a:pt x="0" y="31"/>
                      </a:lnTo>
                      <a:lnTo>
                        <a:pt x="2" y="31"/>
                      </a:lnTo>
                      <a:lnTo>
                        <a:pt x="4" y="31"/>
                      </a:lnTo>
                      <a:lnTo>
                        <a:pt x="4" y="33"/>
                      </a:lnTo>
                      <a:lnTo>
                        <a:pt x="6" y="33"/>
                      </a:lnTo>
                      <a:lnTo>
                        <a:pt x="8" y="33"/>
                      </a:lnTo>
                      <a:close/>
                    </a:path>
                  </a:pathLst>
                </a:custGeom>
                <a:solidFill>
                  <a:srgbClr val="8C33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99" name="Freeform 153"/>
                <p:cNvSpPr>
                  <a:spLocks noChangeAspect="1"/>
                </p:cNvSpPr>
                <p:nvPr/>
              </p:nvSpPr>
              <p:spPr bwMode="auto">
                <a:xfrm>
                  <a:off x="1213" y="3198"/>
                  <a:ext cx="27" cy="21"/>
                </a:xfrm>
                <a:custGeom>
                  <a:avLst/>
                  <a:gdLst>
                    <a:gd name="T0" fmla="*/ 2 w 36"/>
                    <a:gd name="T1" fmla="*/ 1 h 29"/>
                    <a:gd name="T2" fmla="*/ 2 w 36"/>
                    <a:gd name="T3" fmla="*/ 1 h 29"/>
                    <a:gd name="T4" fmla="*/ 2 w 36"/>
                    <a:gd name="T5" fmla="*/ 1 h 29"/>
                    <a:gd name="T6" fmla="*/ 2 w 36"/>
                    <a:gd name="T7" fmla="*/ 1 h 29"/>
                    <a:gd name="T8" fmla="*/ 2 w 36"/>
                    <a:gd name="T9" fmla="*/ 1 h 29"/>
                    <a:gd name="T10" fmla="*/ 2 w 36"/>
                    <a:gd name="T11" fmla="*/ 1 h 29"/>
                    <a:gd name="T12" fmla="*/ 2 w 36"/>
                    <a:gd name="T13" fmla="*/ 1 h 29"/>
                    <a:gd name="T14" fmla="*/ 2 w 36"/>
                    <a:gd name="T15" fmla="*/ 1 h 29"/>
                    <a:gd name="T16" fmla="*/ 2 w 36"/>
                    <a:gd name="T17" fmla="*/ 1 h 29"/>
                    <a:gd name="T18" fmla="*/ 2 w 36"/>
                    <a:gd name="T19" fmla="*/ 1 h 29"/>
                    <a:gd name="T20" fmla="*/ 2 w 36"/>
                    <a:gd name="T21" fmla="*/ 1 h 29"/>
                    <a:gd name="T22" fmla="*/ 2 w 36"/>
                    <a:gd name="T23" fmla="*/ 1 h 29"/>
                    <a:gd name="T24" fmla="*/ 2 w 36"/>
                    <a:gd name="T25" fmla="*/ 1 h 29"/>
                    <a:gd name="T26" fmla="*/ 2 w 36"/>
                    <a:gd name="T27" fmla="*/ 1 h 29"/>
                    <a:gd name="T28" fmla="*/ 2 w 36"/>
                    <a:gd name="T29" fmla="*/ 1 h 29"/>
                    <a:gd name="T30" fmla="*/ 2 w 36"/>
                    <a:gd name="T31" fmla="*/ 1 h 29"/>
                    <a:gd name="T32" fmla="*/ 2 w 36"/>
                    <a:gd name="T33" fmla="*/ 1 h 29"/>
                    <a:gd name="T34" fmla="*/ 2 w 36"/>
                    <a:gd name="T35" fmla="*/ 1 h 29"/>
                    <a:gd name="T36" fmla="*/ 2 w 36"/>
                    <a:gd name="T37" fmla="*/ 1 h 29"/>
                    <a:gd name="T38" fmla="*/ 2 w 36"/>
                    <a:gd name="T39" fmla="*/ 0 h 29"/>
                    <a:gd name="T40" fmla="*/ 2 w 36"/>
                    <a:gd name="T41" fmla="*/ 0 h 29"/>
                    <a:gd name="T42" fmla="*/ 2 w 36"/>
                    <a:gd name="T43" fmla="*/ 0 h 29"/>
                    <a:gd name="T44" fmla="*/ 2 w 36"/>
                    <a:gd name="T45" fmla="*/ 1 h 29"/>
                    <a:gd name="T46" fmla="*/ 2 w 36"/>
                    <a:gd name="T47" fmla="*/ 1 h 29"/>
                    <a:gd name="T48" fmla="*/ 2 w 36"/>
                    <a:gd name="T49" fmla="*/ 1 h 29"/>
                    <a:gd name="T50" fmla="*/ 2 w 36"/>
                    <a:gd name="T51" fmla="*/ 1 h 29"/>
                    <a:gd name="T52" fmla="*/ 2 w 36"/>
                    <a:gd name="T53" fmla="*/ 1 h 29"/>
                    <a:gd name="T54" fmla="*/ 2 w 36"/>
                    <a:gd name="T55" fmla="*/ 1 h 29"/>
                    <a:gd name="T56" fmla="*/ 2 w 36"/>
                    <a:gd name="T57" fmla="*/ 1 h 29"/>
                    <a:gd name="T58" fmla="*/ 2 w 36"/>
                    <a:gd name="T59" fmla="*/ 1 h 29"/>
                    <a:gd name="T60" fmla="*/ 2 w 36"/>
                    <a:gd name="T61" fmla="*/ 1 h 29"/>
                    <a:gd name="T62" fmla="*/ 2 w 36"/>
                    <a:gd name="T63" fmla="*/ 1 h 29"/>
                    <a:gd name="T64" fmla="*/ 2 w 36"/>
                    <a:gd name="T65" fmla="*/ 1 h 29"/>
                    <a:gd name="T66" fmla="*/ 2 w 36"/>
                    <a:gd name="T67" fmla="*/ 1 h 29"/>
                    <a:gd name="T68" fmla="*/ 2 w 36"/>
                    <a:gd name="T69" fmla="*/ 1 h 29"/>
                    <a:gd name="T70" fmla="*/ 2 w 36"/>
                    <a:gd name="T71" fmla="*/ 1 h 29"/>
                    <a:gd name="T72" fmla="*/ 2 w 36"/>
                    <a:gd name="T73" fmla="*/ 1 h 29"/>
                    <a:gd name="T74" fmla="*/ 2 w 36"/>
                    <a:gd name="T75" fmla="*/ 1 h 29"/>
                    <a:gd name="T76" fmla="*/ 2 w 36"/>
                    <a:gd name="T77" fmla="*/ 1 h 29"/>
                    <a:gd name="T78" fmla="*/ 2 w 36"/>
                    <a:gd name="T79" fmla="*/ 1 h 29"/>
                    <a:gd name="T80" fmla="*/ 2 w 36"/>
                    <a:gd name="T81" fmla="*/ 1 h 29"/>
                    <a:gd name="T82" fmla="*/ 2 w 36"/>
                    <a:gd name="T83" fmla="*/ 1 h 29"/>
                    <a:gd name="T84" fmla="*/ 2 w 36"/>
                    <a:gd name="T85" fmla="*/ 1 h 29"/>
                    <a:gd name="T86" fmla="*/ 2 w 36"/>
                    <a:gd name="T87" fmla="*/ 1 h 29"/>
                    <a:gd name="T88" fmla="*/ 2 w 36"/>
                    <a:gd name="T89" fmla="*/ 1 h 29"/>
                    <a:gd name="T90" fmla="*/ 2 w 36"/>
                    <a:gd name="T91" fmla="*/ 1 h 29"/>
                    <a:gd name="T92" fmla="*/ 2 w 36"/>
                    <a:gd name="T93" fmla="*/ 1 h 29"/>
                    <a:gd name="T94" fmla="*/ 2 w 36"/>
                    <a:gd name="T95" fmla="*/ 1 h 29"/>
                    <a:gd name="T96" fmla="*/ 2 w 36"/>
                    <a:gd name="T97" fmla="*/ 1 h 29"/>
                    <a:gd name="T98" fmla="*/ 2 w 36"/>
                    <a:gd name="T99" fmla="*/ 1 h 29"/>
                    <a:gd name="T100" fmla="*/ 2 w 36"/>
                    <a:gd name="T101" fmla="*/ 1 h 29"/>
                    <a:gd name="T102" fmla="*/ 2 w 36"/>
                    <a:gd name="T103" fmla="*/ 1 h 29"/>
                    <a:gd name="T104" fmla="*/ 2 w 36"/>
                    <a:gd name="T105" fmla="*/ 1 h 29"/>
                    <a:gd name="T106" fmla="*/ 2 w 36"/>
                    <a:gd name="T107" fmla="*/ 1 h 29"/>
                    <a:gd name="T108" fmla="*/ 2 w 36"/>
                    <a:gd name="T109" fmla="*/ 1 h 29"/>
                    <a:gd name="T110" fmla="*/ 2 w 36"/>
                    <a:gd name="T111" fmla="*/ 1 h 29"/>
                    <a:gd name="T112" fmla="*/ 2 w 36"/>
                    <a:gd name="T113" fmla="*/ 1 h 29"/>
                    <a:gd name="T114" fmla="*/ 2 w 36"/>
                    <a:gd name="T115" fmla="*/ 1 h 29"/>
                    <a:gd name="T116" fmla="*/ 2 w 36"/>
                    <a:gd name="T117" fmla="*/ 1 h 29"/>
                    <a:gd name="T118" fmla="*/ 0 w 36"/>
                    <a:gd name="T119" fmla="*/ 1 h 29"/>
                    <a:gd name="T120" fmla="*/ 0 w 36"/>
                    <a:gd name="T121" fmla="*/ 1 h 29"/>
                    <a:gd name="T122" fmla="*/ 2 w 36"/>
                    <a:gd name="T123" fmla="*/ 1 h 29"/>
                    <a:gd name="T124" fmla="*/ 2 w 36"/>
                    <a:gd name="T125" fmla="*/ 1 h 2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36"/>
                    <a:gd name="T190" fmla="*/ 0 h 29"/>
                    <a:gd name="T191" fmla="*/ 36 w 36"/>
                    <a:gd name="T192" fmla="*/ 29 h 2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36" h="29">
                      <a:moveTo>
                        <a:pt x="2" y="21"/>
                      </a:move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4" y="18"/>
                      </a:lnTo>
                      <a:lnTo>
                        <a:pt x="4" y="16"/>
                      </a:lnTo>
                      <a:lnTo>
                        <a:pt x="6" y="14"/>
                      </a:lnTo>
                      <a:lnTo>
                        <a:pt x="6" y="12"/>
                      </a:lnTo>
                      <a:lnTo>
                        <a:pt x="8" y="12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8"/>
                      </a:lnTo>
                      <a:lnTo>
                        <a:pt x="11" y="8"/>
                      </a:lnTo>
                      <a:lnTo>
                        <a:pt x="11" y="6"/>
                      </a:lnTo>
                      <a:lnTo>
                        <a:pt x="13" y="6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7" y="4"/>
                      </a:lnTo>
                      <a:lnTo>
                        <a:pt x="29" y="4"/>
                      </a:lnTo>
                      <a:lnTo>
                        <a:pt x="29" y="6"/>
                      </a:lnTo>
                      <a:lnTo>
                        <a:pt x="31" y="8"/>
                      </a:lnTo>
                      <a:lnTo>
                        <a:pt x="31" y="10"/>
                      </a:lnTo>
                      <a:lnTo>
                        <a:pt x="33" y="10"/>
                      </a:lnTo>
                      <a:lnTo>
                        <a:pt x="33" y="12"/>
                      </a:lnTo>
                      <a:lnTo>
                        <a:pt x="33" y="14"/>
                      </a:lnTo>
                      <a:lnTo>
                        <a:pt x="34" y="14"/>
                      </a:lnTo>
                      <a:lnTo>
                        <a:pt x="34" y="16"/>
                      </a:lnTo>
                      <a:lnTo>
                        <a:pt x="34" y="18"/>
                      </a:lnTo>
                      <a:lnTo>
                        <a:pt x="36" y="18"/>
                      </a:lnTo>
                      <a:lnTo>
                        <a:pt x="36" y="19"/>
                      </a:lnTo>
                      <a:lnTo>
                        <a:pt x="34" y="19"/>
                      </a:lnTo>
                      <a:lnTo>
                        <a:pt x="33" y="19"/>
                      </a:lnTo>
                      <a:lnTo>
                        <a:pt x="33" y="21"/>
                      </a:lnTo>
                      <a:lnTo>
                        <a:pt x="31" y="21"/>
                      </a:lnTo>
                      <a:lnTo>
                        <a:pt x="29" y="23"/>
                      </a:lnTo>
                      <a:lnTo>
                        <a:pt x="27" y="23"/>
                      </a:lnTo>
                      <a:lnTo>
                        <a:pt x="25" y="25"/>
                      </a:lnTo>
                      <a:lnTo>
                        <a:pt x="23" y="25"/>
                      </a:lnTo>
                      <a:lnTo>
                        <a:pt x="21" y="25"/>
                      </a:lnTo>
                      <a:lnTo>
                        <a:pt x="21" y="27"/>
                      </a:lnTo>
                      <a:lnTo>
                        <a:pt x="19" y="27"/>
                      </a:lnTo>
                      <a:lnTo>
                        <a:pt x="17" y="27"/>
                      </a:lnTo>
                      <a:lnTo>
                        <a:pt x="15" y="27"/>
                      </a:lnTo>
                      <a:lnTo>
                        <a:pt x="13" y="29"/>
                      </a:lnTo>
                      <a:lnTo>
                        <a:pt x="11" y="29"/>
                      </a:lnTo>
                      <a:lnTo>
                        <a:pt x="10" y="29"/>
                      </a:lnTo>
                      <a:lnTo>
                        <a:pt x="8" y="29"/>
                      </a:lnTo>
                      <a:lnTo>
                        <a:pt x="6" y="29"/>
                      </a:lnTo>
                      <a:lnTo>
                        <a:pt x="4" y="29"/>
                      </a:lnTo>
                      <a:lnTo>
                        <a:pt x="2" y="29"/>
                      </a:lnTo>
                      <a:lnTo>
                        <a:pt x="2" y="27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close/>
                    </a:path>
                  </a:pathLst>
                </a:custGeom>
                <a:solidFill>
                  <a:srgbClr val="963D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00" name="Freeform 154"/>
                <p:cNvSpPr>
                  <a:spLocks noChangeAspect="1"/>
                </p:cNvSpPr>
                <p:nvPr/>
              </p:nvSpPr>
              <p:spPr bwMode="auto">
                <a:xfrm>
                  <a:off x="1216" y="3200"/>
                  <a:ext cx="23" cy="19"/>
                </a:xfrm>
                <a:custGeom>
                  <a:avLst/>
                  <a:gdLst>
                    <a:gd name="T0" fmla="*/ 0 w 30"/>
                    <a:gd name="T1" fmla="*/ 1 h 27"/>
                    <a:gd name="T2" fmla="*/ 2 w 30"/>
                    <a:gd name="T3" fmla="*/ 1 h 27"/>
                    <a:gd name="T4" fmla="*/ 2 w 30"/>
                    <a:gd name="T5" fmla="*/ 1 h 27"/>
                    <a:gd name="T6" fmla="*/ 2 w 30"/>
                    <a:gd name="T7" fmla="*/ 1 h 27"/>
                    <a:gd name="T8" fmla="*/ 2 w 30"/>
                    <a:gd name="T9" fmla="*/ 1 h 27"/>
                    <a:gd name="T10" fmla="*/ 2 w 30"/>
                    <a:gd name="T11" fmla="*/ 1 h 27"/>
                    <a:gd name="T12" fmla="*/ 2 w 30"/>
                    <a:gd name="T13" fmla="*/ 1 h 27"/>
                    <a:gd name="T14" fmla="*/ 2 w 30"/>
                    <a:gd name="T15" fmla="*/ 1 h 27"/>
                    <a:gd name="T16" fmla="*/ 2 w 30"/>
                    <a:gd name="T17" fmla="*/ 1 h 27"/>
                    <a:gd name="T18" fmla="*/ 2 w 30"/>
                    <a:gd name="T19" fmla="*/ 1 h 27"/>
                    <a:gd name="T20" fmla="*/ 2 w 30"/>
                    <a:gd name="T21" fmla="*/ 1 h 27"/>
                    <a:gd name="T22" fmla="*/ 2 w 30"/>
                    <a:gd name="T23" fmla="*/ 1 h 27"/>
                    <a:gd name="T24" fmla="*/ 2 w 30"/>
                    <a:gd name="T25" fmla="*/ 1 h 27"/>
                    <a:gd name="T26" fmla="*/ 2 w 30"/>
                    <a:gd name="T27" fmla="*/ 1 h 27"/>
                    <a:gd name="T28" fmla="*/ 2 w 30"/>
                    <a:gd name="T29" fmla="*/ 0 h 27"/>
                    <a:gd name="T30" fmla="*/ 2 w 30"/>
                    <a:gd name="T31" fmla="*/ 0 h 27"/>
                    <a:gd name="T32" fmla="*/ 2 w 30"/>
                    <a:gd name="T33" fmla="*/ 0 h 27"/>
                    <a:gd name="T34" fmla="*/ 2 w 30"/>
                    <a:gd name="T35" fmla="*/ 0 h 27"/>
                    <a:gd name="T36" fmla="*/ 2 w 30"/>
                    <a:gd name="T37" fmla="*/ 1 h 27"/>
                    <a:gd name="T38" fmla="*/ 2 w 30"/>
                    <a:gd name="T39" fmla="*/ 1 h 27"/>
                    <a:gd name="T40" fmla="*/ 2 w 30"/>
                    <a:gd name="T41" fmla="*/ 1 h 27"/>
                    <a:gd name="T42" fmla="*/ 2 w 30"/>
                    <a:gd name="T43" fmla="*/ 1 h 27"/>
                    <a:gd name="T44" fmla="*/ 2 w 30"/>
                    <a:gd name="T45" fmla="*/ 1 h 27"/>
                    <a:gd name="T46" fmla="*/ 2 w 30"/>
                    <a:gd name="T47" fmla="*/ 1 h 27"/>
                    <a:gd name="T48" fmla="*/ 2 w 30"/>
                    <a:gd name="T49" fmla="*/ 1 h 27"/>
                    <a:gd name="T50" fmla="*/ 2 w 30"/>
                    <a:gd name="T51" fmla="*/ 1 h 27"/>
                    <a:gd name="T52" fmla="*/ 2 w 30"/>
                    <a:gd name="T53" fmla="*/ 1 h 27"/>
                    <a:gd name="T54" fmla="*/ 2 w 30"/>
                    <a:gd name="T55" fmla="*/ 1 h 27"/>
                    <a:gd name="T56" fmla="*/ 2 w 30"/>
                    <a:gd name="T57" fmla="*/ 1 h 27"/>
                    <a:gd name="T58" fmla="*/ 2 w 30"/>
                    <a:gd name="T59" fmla="*/ 1 h 27"/>
                    <a:gd name="T60" fmla="*/ 2 w 30"/>
                    <a:gd name="T61" fmla="*/ 1 h 27"/>
                    <a:gd name="T62" fmla="*/ 2 w 30"/>
                    <a:gd name="T63" fmla="*/ 1 h 27"/>
                    <a:gd name="T64" fmla="*/ 2 w 30"/>
                    <a:gd name="T65" fmla="*/ 1 h 27"/>
                    <a:gd name="T66" fmla="*/ 2 w 30"/>
                    <a:gd name="T67" fmla="*/ 1 h 27"/>
                    <a:gd name="T68" fmla="*/ 2 w 30"/>
                    <a:gd name="T69" fmla="*/ 1 h 27"/>
                    <a:gd name="T70" fmla="*/ 2 w 30"/>
                    <a:gd name="T71" fmla="*/ 1 h 27"/>
                    <a:gd name="T72" fmla="*/ 2 w 30"/>
                    <a:gd name="T73" fmla="*/ 1 h 27"/>
                    <a:gd name="T74" fmla="*/ 2 w 30"/>
                    <a:gd name="T75" fmla="*/ 1 h 27"/>
                    <a:gd name="T76" fmla="*/ 2 w 30"/>
                    <a:gd name="T77" fmla="*/ 1 h 27"/>
                    <a:gd name="T78" fmla="*/ 2 w 30"/>
                    <a:gd name="T79" fmla="*/ 1 h 27"/>
                    <a:gd name="T80" fmla="*/ 2 w 30"/>
                    <a:gd name="T81" fmla="*/ 1 h 27"/>
                    <a:gd name="T82" fmla="*/ 2 w 30"/>
                    <a:gd name="T83" fmla="*/ 1 h 27"/>
                    <a:gd name="T84" fmla="*/ 2 w 30"/>
                    <a:gd name="T85" fmla="*/ 1 h 27"/>
                    <a:gd name="T86" fmla="*/ 2 w 30"/>
                    <a:gd name="T87" fmla="*/ 1 h 27"/>
                    <a:gd name="T88" fmla="*/ 2 w 30"/>
                    <a:gd name="T89" fmla="*/ 1 h 27"/>
                    <a:gd name="T90" fmla="*/ 2 w 30"/>
                    <a:gd name="T91" fmla="*/ 1 h 27"/>
                    <a:gd name="T92" fmla="*/ 2 w 30"/>
                    <a:gd name="T93" fmla="*/ 1 h 27"/>
                    <a:gd name="T94" fmla="*/ 0 w 30"/>
                    <a:gd name="T95" fmla="*/ 1 h 27"/>
                    <a:gd name="T96" fmla="*/ 0 w 30"/>
                    <a:gd name="T97" fmla="*/ 1 h 27"/>
                    <a:gd name="T98" fmla="*/ 0 w 30"/>
                    <a:gd name="T99" fmla="*/ 1 h 27"/>
                    <a:gd name="T100" fmla="*/ 0 w 30"/>
                    <a:gd name="T101" fmla="*/ 1 h 27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0"/>
                    <a:gd name="T154" fmla="*/ 0 h 27"/>
                    <a:gd name="T155" fmla="*/ 30 w 30"/>
                    <a:gd name="T156" fmla="*/ 27 h 27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0" h="27">
                      <a:moveTo>
                        <a:pt x="0" y="19"/>
                      </a:move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6" y="10"/>
                      </a:lnTo>
                      <a:lnTo>
                        <a:pt x="6" y="8"/>
                      </a:lnTo>
                      <a:lnTo>
                        <a:pt x="7" y="8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11" y="4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2"/>
                      </a:lnTo>
                      <a:lnTo>
                        <a:pt x="25" y="4"/>
                      </a:lnTo>
                      <a:lnTo>
                        <a:pt x="25" y="6"/>
                      </a:lnTo>
                      <a:lnTo>
                        <a:pt x="27" y="6"/>
                      </a:lnTo>
                      <a:lnTo>
                        <a:pt x="27" y="8"/>
                      </a:lnTo>
                      <a:lnTo>
                        <a:pt x="29" y="10"/>
                      </a:lnTo>
                      <a:lnTo>
                        <a:pt x="29" y="12"/>
                      </a:lnTo>
                      <a:lnTo>
                        <a:pt x="30" y="12"/>
                      </a:lnTo>
                      <a:lnTo>
                        <a:pt x="30" y="14"/>
                      </a:lnTo>
                      <a:lnTo>
                        <a:pt x="30" y="16"/>
                      </a:lnTo>
                      <a:lnTo>
                        <a:pt x="30" y="17"/>
                      </a:lnTo>
                      <a:lnTo>
                        <a:pt x="29" y="17"/>
                      </a:lnTo>
                      <a:lnTo>
                        <a:pt x="29" y="19"/>
                      </a:lnTo>
                      <a:lnTo>
                        <a:pt x="27" y="19"/>
                      </a:lnTo>
                      <a:lnTo>
                        <a:pt x="27" y="21"/>
                      </a:lnTo>
                      <a:lnTo>
                        <a:pt x="25" y="21"/>
                      </a:lnTo>
                      <a:lnTo>
                        <a:pt x="23" y="21"/>
                      </a:lnTo>
                      <a:lnTo>
                        <a:pt x="21" y="23"/>
                      </a:lnTo>
                      <a:lnTo>
                        <a:pt x="19" y="23"/>
                      </a:lnTo>
                      <a:lnTo>
                        <a:pt x="17" y="23"/>
                      </a:lnTo>
                      <a:lnTo>
                        <a:pt x="15" y="25"/>
                      </a:lnTo>
                      <a:lnTo>
                        <a:pt x="13" y="25"/>
                      </a:lnTo>
                      <a:lnTo>
                        <a:pt x="11" y="25"/>
                      </a:lnTo>
                      <a:lnTo>
                        <a:pt x="9" y="27"/>
                      </a:lnTo>
                      <a:lnTo>
                        <a:pt x="7" y="27"/>
                      </a:lnTo>
                      <a:lnTo>
                        <a:pt x="6" y="27"/>
                      </a:lnTo>
                      <a:lnTo>
                        <a:pt x="4" y="27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A14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01" name="Freeform 155"/>
                <p:cNvSpPr>
                  <a:spLocks noChangeAspect="1"/>
                </p:cNvSpPr>
                <p:nvPr/>
              </p:nvSpPr>
              <p:spPr bwMode="auto">
                <a:xfrm>
                  <a:off x="1217" y="3201"/>
                  <a:ext cx="22" cy="18"/>
                </a:xfrm>
                <a:custGeom>
                  <a:avLst/>
                  <a:gdLst>
                    <a:gd name="T0" fmla="*/ 0 w 28"/>
                    <a:gd name="T1" fmla="*/ 1 h 25"/>
                    <a:gd name="T2" fmla="*/ 2 w 28"/>
                    <a:gd name="T3" fmla="*/ 1 h 25"/>
                    <a:gd name="T4" fmla="*/ 2 w 28"/>
                    <a:gd name="T5" fmla="*/ 1 h 25"/>
                    <a:gd name="T6" fmla="*/ 2 w 28"/>
                    <a:gd name="T7" fmla="*/ 1 h 25"/>
                    <a:gd name="T8" fmla="*/ 2 w 28"/>
                    <a:gd name="T9" fmla="*/ 1 h 25"/>
                    <a:gd name="T10" fmla="*/ 2 w 28"/>
                    <a:gd name="T11" fmla="*/ 1 h 25"/>
                    <a:gd name="T12" fmla="*/ 2 w 28"/>
                    <a:gd name="T13" fmla="*/ 1 h 25"/>
                    <a:gd name="T14" fmla="*/ 2 w 28"/>
                    <a:gd name="T15" fmla="*/ 1 h 25"/>
                    <a:gd name="T16" fmla="*/ 2 w 28"/>
                    <a:gd name="T17" fmla="*/ 1 h 25"/>
                    <a:gd name="T18" fmla="*/ 2 w 28"/>
                    <a:gd name="T19" fmla="*/ 1 h 25"/>
                    <a:gd name="T20" fmla="*/ 2 w 28"/>
                    <a:gd name="T21" fmla="*/ 1 h 25"/>
                    <a:gd name="T22" fmla="*/ 2 w 28"/>
                    <a:gd name="T23" fmla="*/ 1 h 25"/>
                    <a:gd name="T24" fmla="*/ 2 w 28"/>
                    <a:gd name="T25" fmla="*/ 1 h 25"/>
                    <a:gd name="T26" fmla="*/ 2 w 28"/>
                    <a:gd name="T27" fmla="*/ 1 h 25"/>
                    <a:gd name="T28" fmla="*/ 2 w 28"/>
                    <a:gd name="T29" fmla="*/ 1 h 25"/>
                    <a:gd name="T30" fmla="*/ 2 w 28"/>
                    <a:gd name="T31" fmla="*/ 0 h 25"/>
                    <a:gd name="T32" fmla="*/ 2 w 28"/>
                    <a:gd name="T33" fmla="*/ 0 h 25"/>
                    <a:gd name="T34" fmla="*/ 2 w 28"/>
                    <a:gd name="T35" fmla="*/ 0 h 25"/>
                    <a:gd name="T36" fmla="*/ 2 w 28"/>
                    <a:gd name="T37" fmla="*/ 0 h 25"/>
                    <a:gd name="T38" fmla="*/ 2 w 28"/>
                    <a:gd name="T39" fmla="*/ 1 h 25"/>
                    <a:gd name="T40" fmla="*/ 2 w 28"/>
                    <a:gd name="T41" fmla="*/ 1 h 25"/>
                    <a:gd name="T42" fmla="*/ 2 w 28"/>
                    <a:gd name="T43" fmla="*/ 1 h 25"/>
                    <a:gd name="T44" fmla="*/ 2 w 28"/>
                    <a:gd name="T45" fmla="*/ 1 h 25"/>
                    <a:gd name="T46" fmla="*/ 2 w 28"/>
                    <a:gd name="T47" fmla="*/ 1 h 25"/>
                    <a:gd name="T48" fmla="*/ 2 w 28"/>
                    <a:gd name="T49" fmla="*/ 1 h 25"/>
                    <a:gd name="T50" fmla="*/ 2 w 28"/>
                    <a:gd name="T51" fmla="*/ 1 h 25"/>
                    <a:gd name="T52" fmla="*/ 2 w 28"/>
                    <a:gd name="T53" fmla="*/ 1 h 25"/>
                    <a:gd name="T54" fmla="*/ 2 w 28"/>
                    <a:gd name="T55" fmla="*/ 1 h 25"/>
                    <a:gd name="T56" fmla="*/ 2 w 28"/>
                    <a:gd name="T57" fmla="*/ 1 h 25"/>
                    <a:gd name="T58" fmla="*/ 2 w 28"/>
                    <a:gd name="T59" fmla="*/ 1 h 25"/>
                    <a:gd name="T60" fmla="*/ 2 w 28"/>
                    <a:gd name="T61" fmla="*/ 1 h 25"/>
                    <a:gd name="T62" fmla="*/ 2 w 28"/>
                    <a:gd name="T63" fmla="*/ 1 h 25"/>
                    <a:gd name="T64" fmla="*/ 2 w 28"/>
                    <a:gd name="T65" fmla="*/ 1 h 25"/>
                    <a:gd name="T66" fmla="*/ 2 w 28"/>
                    <a:gd name="T67" fmla="*/ 1 h 25"/>
                    <a:gd name="T68" fmla="*/ 2 w 28"/>
                    <a:gd name="T69" fmla="*/ 1 h 25"/>
                    <a:gd name="T70" fmla="*/ 2 w 28"/>
                    <a:gd name="T71" fmla="*/ 1 h 25"/>
                    <a:gd name="T72" fmla="*/ 2 w 28"/>
                    <a:gd name="T73" fmla="*/ 1 h 25"/>
                    <a:gd name="T74" fmla="*/ 2 w 28"/>
                    <a:gd name="T75" fmla="*/ 1 h 25"/>
                    <a:gd name="T76" fmla="*/ 2 w 28"/>
                    <a:gd name="T77" fmla="*/ 1 h 25"/>
                    <a:gd name="T78" fmla="*/ 2 w 28"/>
                    <a:gd name="T79" fmla="*/ 1 h 25"/>
                    <a:gd name="T80" fmla="*/ 2 w 28"/>
                    <a:gd name="T81" fmla="*/ 1 h 25"/>
                    <a:gd name="T82" fmla="*/ 2 w 28"/>
                    <a:gd name="T83" fmla="*/ 1 h 25"/>
                    <a:gd name="T84" fmla="*/ 2 w 28"/>
                    <a:gd name="T85" fmla="*/ 1 h 25"/>
                    <a:gd name="T86" fmla="*/ 2 w 28"/>
                    <a:gd name="T87" fmla="*/ 1 h 25"/>
                    <a:gd name="T88" fmla="*/ 2 w 28"/>
                    <a:gd name="T89" fmla="*/ 1 h 25"/>
                    <a:gd name="T90" fmla="*/ 2 w 28"/>
                    <a:gd name="T91" fmla="*/ 1 h 25"/>
                    <a:gd name="T92" fmla="*/ 2 w 28"/>
                    <a:gd name="T93" fmla="*/ 1 h 25"/>
                    <a:gd name="T94" fmla="*/ 2 w 28"/>
                    <a:gd name="T95" fmla="*/ 1 h 25"/>
                    <a:gd name="T96" fmla="*/ 2 w 28"/>
                    <a:gd name="T97" fmla="*/ 1 h 25"/>
                    <a:gd name="T98" fmla="*/ 2 w 28"/>
                    <a:gd name="T99" fmla="*/ 1 h 25"/>
                    <a:gd name="T100" fmla="*/ 0 w 28"/>
                    <a:gd name="T101" fmla="*/ 1 h 25"/>
                    <a:gd name="T102" fmla="*/ 0 w 28"/>
                    <a:gd name="T103" fmla="*/ 1 h 25"/>
                    <a:gd name="T104" fmla="*/ 0 w 28"/>
                    <a:gd name="T105" fmla="*/ 1 h 2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8"/>
                    <a:gd name="T160" fmla="*/ 0 h 25"/>
                    <a:gd name="T161" fmla="*/ 28 w 28"/>
                    <a:gd name="T162" fmla="*/ 25 h 25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8" h="25">
                      <a:moveTo>
                        <a:pt x="0" y="17"/>
                      </a:move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2" y="14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5" y="8"/>
                      </a:lnTo>
                      <a:lnTo>
                        <a:pt x="7" y="8"/>
                      </a:lnTo>
                      <a:lnTo>
                        <a:pt x="7" y="6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1" y="2"/>
                      </a:lnTo>
                      <a:lnTo>
                        <a:pt x="23" y="2"/>
                      </a:lnTo>
                      <a:lnTo>
                        <a:pt x="23" y="4"/>
                      </a:lnTo>
                      <a:lnTo>
                        <a:pt x="25" y="4"/>
                      </a:lnTo>
                      <a:lnTo>
                        <a:pt x="25" y="6"/>
                      </a:lnTo>
                      <a:lnTo>
                        <a:pt x="27" y="8"/>
                      </a:lnTo>
                      <a:lnTo>
                        <a:pt x="27" y="10"/>
                      </a:lnTo>
                      <a:lnTo>
                        <a:pt x="28" y="10"/>
                      </a:lnTo>
                      <a:lnTo>
                        <a:pt x="28" y="12"/>
                      </a:lnTo>
                      <a:lnTo>
                        <a:pt x="28" y="14"/>
                      </a:lnTo>
                      <a:lnTo>
                        <a:pt x="28" y="15"/>
                      </a:lnTo>
                      <a:lnTo>
                        <a:pt x="27" y="15"/>
                      </a:lnTo>
                      <a:lnTo>
                        <a:pt x="27" y="17"/>
                      </a:lnTo>
                      <a:lnTo>
                        <a:pt x="25" y="17"/>
                      </a:lnTo>
                      <a:lnTo>
                        <a:pt x="25" y="19"/>
                      </a:lnTo>
                      <a:lnTo>
                        <a:pt x="23" y="19"/>
                      </a:lnTo>
                      <a:lnTo>
                        <a:pt x="21" y="19"/>
                      </a:lnTo>
                      <a:lnTo>
                        <a:pt x="19" y="19"/>
                      </a:lnTo>
                      <a:lnTo>
                        <a:pt x="19" y="21"/>
                      </a:lnTo>
                      <a:lnTo>
                        <a:pt x="17" y="21"/>
                      </a:lnTo>
                      <a:lnTo>
                        <a:pt x="15" y="21"/>
                      </a:lnTo>
                      <a:lnTo>
                        <a:pt x="13" y="21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5"/>
                      </a:lnTo>
                      <a:lnTo>
                        <a:pt x="5" y="25"/>
                      </a:lnTo>
                      <a:lnTo>
                        <a:pt x="5" y="23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AB52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02" name="Freeform 156"/>
                <p:cNvSpPr>
                  <a:spLocks noChangeAspect="1"/>
                </p:cNvSpPr>
                <p:nvPr/>
              </p:nvSpPr>
              <p:spPr bwMode="auto">
                <a:xfrm>
                  <a:off x="1221" y="3201"/>
                  <a:ext cx="18" cy="16"/>
                </a:xfrm>
                <a:custGeom>
                  <a:avLst/>
                  <a:gdLst>
                    <a:gd name="T0" fmla="*/ 0 w 24"/>
                    <a:gd name="T1" fmla="*/ 1 h 23"/>
                    <a:gd name="T2" fmla="*/ 0 w 24"/>
                    <a:gd name="T3" fmla="*/ 1 h 23"/>
                    <a:gd name="T4" fmla="*/ 1 w 24"/>
                    <a:gd name="T5" fmla="*/ 1 h 23"/>
                    <a:gd name="T6" fmla="*/ 1 w 24"/>
                    <a:gd name="T7" fmla="*/ 1 h 23"/>
                    <a:gd name="T8" fmla="*/ 2 w 24"/>
                    <a:gd name="T9" fmla="*/ 1 h 23"/>
                    <a:gd name="T10" fmla="*/ 2 w 24"/>
                    <a:gd name="T11" fmla="*/ 1 h 23"/>
                    <a:gd name="T12" fmla="*/ 2 w 24"/>
                    <a:gd name="T13" fmla="*/ 1 h 23"/>
                    <a:gd name="T14" fmla="*/ 2 w 24"/>
                    <a:gd name="T15" fmla="*/ 1 h 23"/>
                    <a:gd name="T16" fmla="*/ 2 w 24"/>
                    <a:gd name="T17" fmla="*/ 1 h 23"/>
                    <a:gd name="T18" fmla="*/ 2 w 24"/>
                    <a:gd name="T19" fmla="*/ 1 h 23"/>
                    <a:gd name="T20" fmla="*/ 2 w 24"/>
                    <a:gd name="T21" fmla="*/ 1 h 23"/>
                    <a:gd name="T22" fmla="*/ 2 w 24"/>
                    <a:gd name="T23" fmla="*/ 1 h 23"/>
                    <a:gd name="T24" fmla="*/ 2 w 24"/>
                    <a:gd name="T25" fmla="*/ 1 h 23"/>
                    <a:gd name="T26" fmla="*/ 2 w 24"/>
                    <a:gd name="T27" fmla="*/ 0 h 23"/>
                    <a:gd name="T28" fmla="*/ 2 w 24"/>
                    <a:gd name="T29" fmla="*/ 1 h 23"/>
                    <a:gd name="T30" fmla="*/ 2 w 24"/>
                    <a:gd name="T31" fmla="*/ 1 h 23"/>
                    <a:gd name="T32" fmla="*/ 2 w 24"/>
                    <a:gd name="T33" fmla="*/ 1 h 23"/>
                    <a:gd name="T34" fmla="*/ 2 w 24"/>
                    <a:gd name="T35" fmla="*/ 1 h 23"/>
                    <a:gd name="T36" fmla="*/ 2 w 24"/>
                    <a:gd name="T37" fmla="*/ 1 h 23"/>
                    <a:gd name="T38" fmla="*/ 2 w 24"/>
                    <a:gd name="T39" fmla="*/ 1 h 23"/>
                    <a:gd name="T40" fmla="*/ 2 w 24"/>
                    <a:gd name="T41" fmla="*/ 1 h 23"/>
                    <a:gd name="T42" fmla="*/ 2 w 24"/>
                    <a:gd name="T43" fmla="*/ 1 h 23"/>
                    <a:gd name="T44" fmla="*/ 2 w 24"/>
                    <a:gd name="T45" fmla="*/ 1 h 23"/>
                    <a:gd name="T46" fmla="*/ 2 w 24"/>
                    <a:gd name="T47" fmla="*/ 1 h 23"/>
                    <a:gd name="T48" fmla="*/ 2 w 24"/>
                    <a:gd name="T49" fmla="*/ 1 h 23"/>
                    <a:gd name="T50" fmla="*/ 2 w 24"/>
                    <a:gd name="T51" fmla="*/ 1 h 23"/>
                    <a:gd name="T52" fmla="*/ 2 w 24"/>
                    <a:gd name="T53" fmla="*/ 1 h 23"/>
                    <a:gd name="T54" fmla="*/ 2 w 24"/>
                    <a:gd name="T55" fmla="*/ 1 h 23"/>
                    <a:gd name="T56" fmla="*/ 2 w 24"/>
                    <a:gd name="T57" fmla="*/ 1 h 23"/>
                    <a:gd name="T58" fmla="*/ 2 w 24"/>
                    <a:gd name="T59" fmla="*/ 1 h 23"/>
                    <a:gd name="T60" fmla="*/ 2 w 24"/>
                    <a:gd name="T61" fmla="*/ 1 h 23"/>
                    <a:gd name="T62" fmla="*/ 2 w 24"/>
                    <a:gd name="T63" fmla="*/ 1 h 23"/>
                    <a:gd name="T64" fmla="*/ 2 w 24"/>
                    <a:gd name="T65" fmla="*/ 1 h 23"/>
                    <a:gd name="T66" fmla="*/ 2 w 24"/>
                    <a:gd name="T67" fmla="*/ 1 h 23"/>
                    <a:gd name="T68" fmla="*/ 2 w 24"/>
                    <a:gd name="T69" fmla="*/ 1 h 23"/>
                    <a:gd name="T70" fmla="*/ 2 w 24"/>
                    <a:gd name="T71" fmla="*/ 1 h 23"/>
                    <a:gd name="T72" fmla="*/ 2 w 24"/>
                    <a:gd name="T73" fmla="*/ 1 h 23"/>
                    <a:gd name="T74" fmla="*/ 2 w 24"/>
                    <a:gd name="T75" fmla="*/ 1 h 23"/>
                    <a:gd name="T76" fmla="*/ 1 w 24"/>
                    <a:gd name="T77" fmla="*/ 1 h 23"/>
                    <a:gd name="T78" fmla="*/ 0 w 24"/>
                    <a:gd name="T79" fmla="*/ 1 h 23"/>
                    <a:gd name="T80" fmla="*/ 0 w 24"/>
                    <a:gd name="T81" fmla="*/ 1 h 23"/>
                    <a:gd name="T82" fmla="*/ 0 w 24"/>
                    <a:gd name="T83" fmla="*/ 1 h 23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4"/>
                    <a:gd name="T127" fmla="*/ 0 h 23"/>
                    <a:gd name="T128" fmla="*/ 24 w 24"/>
                    <a:gd name="T129" fmla="*/ 23 h 23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4" h="23">
                      <a:moveTo>
                        <a:pt x="0" y="17"/>
                      </a:moveTo>
                      <a:lnTo>
                        <a:pt x="0" y="15"/>
                      </a:lnTo>
                      <a:lnTo>
                        <a:pt x="1" y="14"/>
                      </a:lnTo>
                      <a:lnTo>
                        <a:pt x="1" y="12"/>
                      </a:lnTo>
                      <a:lnTo>
                        <a:pt x="3" y="12"/>
                      </a:lnTo>
                      <a:lnTo>
                        <a:pt x="3" y="10"/>
                      </a:lnTo>
                      <a:lnTo>
                        <a:pt x="5" y="8"/>
                      </a:lnTo>
                      <a:lnTo>
                        <a:pt x="7" y="6"/>
                      </a:lnTo>
                      <a:lnTo>
                        <a:pt x="9" y="4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5" y="0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19" y="4"/>
                      </a:lnTo>
                      <a:lnTo>
                        <a:pt x="21" y="4"/>
                      </a:lnTo>
                      <a:lnTo>
                        <a:pt x="21" y="6"/>
                      </a:lnTo>
                      <a:lnTo>
                        <a:pt x="23" y="8"/>
                      </a:lnTo>
                      <a:lnTo>
                        <a:pt x="23" y="10"/>
                      </a:lnTo>
                      <a:lnTo>
                        <a:pt x="24" y="12"/>
                      </a:lnTo>
                      <a:lnTo>
                        <a:pt x="24" y="14"/>
                      </a:lnTo>
                      <a:lnTo>
                        <a:pt x="24" y="15"/>
                      </a:lnTo>
                      <a:lnTo>
                        <a:pt x="23" y="15"/>
                      </a:lnTo>
                      <a:lnTo>
                        <a:pt x="23" y="17"/>
                      </a:lnTo>
                      <a:lnTo>
                        <a:pt x="21" y="17"/>
                      </a:lnTo>
                      <a:lnTo>
                        <a:pt x="19" y="19"/>
                      </a:lnTo>
                      <a:lnTo>
                        <a:pt x="17" y="19"/>
                      </a:lnTo>
                      <a:lnTo>
                        <a:pt x="15" y="19"/>
                      </a:lnTo>
                      <a:lnTo>
                        <a:pt x="15" y="21"/>
                      </a:lnTo>
                      <a:lnTo>
                        <a:pt x="13" y="21"/>
                      </a:lnTo>
                      <a:lnTo>
                        <a:pt x="11" y="21"/>
                      </a:lnTo>
                      <a:lnTo>
                        <a:pt x="9" y="21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5" y="23"/>
                      </a:lnTo>
                      <a:lnTo>
                        <a:pt x="3" y="23"/>
                      </a:lnTo>
                      <a:lnTo>
                        <a:pt x="1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B55C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03" name="Freeform 157"/>
                <p:cNvSpPr>
                  <a:spLocks noChangeAspect="1"/>
                </p:cNvSpPr>
                <p:nvPr/>
              </p:nvSpPr>
              <p:spPr bwMode="auto">
                <a:xfrm>
                  <a:off x="1221" y="3202"/>
                  <a:ext cx="18" cy="15"/>
                </a:xfrm>
                <a:custGeom>
                  <a:avLst/>
                  <a:gdLst>
                    <a:gd name="T0" fmla="*/ 2 w 23"/>
                    <a:gd name="T1" fmla="*/ 1 h 21"/>
                    <a:gd name="T2" fmla="*/ 2 w 23"/>
                    <a:gd name="T3" fmla="*/ 1 h 21"/>
                    <a:gd name="T4" fmla="*/ 2 w 23"/>
                    <a:gd name="T5" fmla="*/ 1 h 21"/>
                    <a:gd name="T6" fmla="*/ 2 w 23"/>
                    <a:gd name="T7" fmla="*/ 1 h 21"/>
                    <a:gd name="T8" fmla="*/ 2 w 23"/>
                    <a:gd name="T9" fmla="*/ 1 h 21"/>
                    <a:gd name="T10" fmla="*/ 2 w 23"/>
                    <a:gd name="T11" fmla="*/ 1 h 21"/>
                    <a:gd name="T12" fmla="*/ 2 w 23"/>
                    <a:gd name="T13" fmla="*/ 1 h 21"/>
                    <a:gd name="T14" fmla="*/ 2 w 23"/>
                    <a:gd name="T15" fmla="*/ 1 h 21"/>
                    <a:gd name="T16" fmla="*/ 2 w 23"/>
                    <a:gd name="T17" fmla="*/ 1 h 21"/>
                    <a:gd name="T18" fmla="*/ 2 w 23"/>
                    <a:gd name="T19" fmla="*/ 1 h 21"/>
                    <a:gd name="T20" fmla="*/ 2 w 23"/>
                    <a:gd name="T21" fmla="*/ 1 h 21"/>
                    <a:gd name="T22" fmla="*/ 2 w 23"/>
                    <a:gd name="T23" fmla="*/ 1 h 21"/>
                    <a:gd name="T24" fmla="*/ 2 w 23"/>
                    <a:gd name="T25" fmla="*/ 1 h 21"/>
                    <a:gd name="T26" fmla="*/ 2 w 23"/>
                    <a:gd name="T27" fmla="*/ 1 h 21"/>
                    <a:gd name="T28" fmla="*/ 2 w 23"/>
                    <a:gd name="T29" fmla="*/ 1 h 21"/>
                    <a:gd name="T30" fmla="*/ 2 w 23"/>
                    <a:gd name="T31" fmla="*/ 1 h 21"/>
                    <a:gd name="T32" fmla="*/ 2 w 23"/>
                    <a:gd name="T33" fmla="*/ 1 h 21"/>
                    <a:gd name="T34" fmla="*/ 2 w 23"/>
                    <a:gd name="T35" fmla="*/ 1 h 21"/>
                    <a:gd name="T36" fmla="*/ 2 w 23"/>
                    <a:gd name="T37" fmla="*/ 1 h 21"/>
                    <a:gd name="T38" fmla="*/ 2 w 23"/>
                    <a:gd name="T39" fmla="*/ 1 h 21"/>
                    <a:gd name="T40" fmla="*/ 2 w 23"/>
                    <a:gd name="T41" fmla="*/ 1 h 21"/>
                    <a:gd name="T42" fmla="*/ 2 w 23"/>
                    <a:gd name="T43" fmla="*/ 0 h 21"/>
                    <a:gd name="T44" fmla="*/ 2 w 23"/>
                    <a:gd name="T45" fmla="*/ 0 h 21"/>
                    <a:gd name="T46" fmla="*/ 2 w 23"/>
                    <a:gd name="T47" fmla="*/ 1 h 21"/>
                    <a:gd name="T48" fmla="*/ 2 w 23"/>
                    <a:gd name="T49" fmla="*/ 1 h 21"/>
                    <a:gd name="T50" fmla="*/ 2 w 23"/>
                    <a:gd name="T51" fmla="*/ 1 h 21"/>
                    <a:gd name="T52" fmla="*/ 2 w 23"/>
                    <a:gd name="T53" fmla="*/ 1 h 21"/>
                    <a:gd name="T54" fmla="*/ 2 w 23"/>
                    <a:gd name="T55" fmla="*/ 1 h 21"/>
                    <a:gd name="T56" fmla="*/ 2 w 23"/>
                    <a:gd name="T57" fmla="*/ 1 h 21"/>
                    <a:gd name="T58" fmla="*/ 2 w 23"/>
                    <a:gd name="T59" fmla="*/ 1 h 21"/>
                    <a:gd name="T60" fmla="*/ 2 w 23"/>
                    <a:gd name="T61" fmla="*/ 1 h 21"/>
                    <a:gd name="T62" fmla="*/ 2 w 23"/>
                    <a:gd name="T63" fmla="*/ 1 h 21"/>
                    <a:gd name="T64" fmla="*/ 2 w 23"/>
                    <a:gd name="T65" fmla="*/ 1 h 21"/>
                    <a:gd name="T66" fmla="*/ 2 w 23"/>
                    <a:gd name="T67" fmla="*/ 1 h 21"/>
                    <a:gd name="T68" fmla="*/ 2 w 23"/>
                    <a:gd name="T69" fmla="*/ 1 h 21"/>
                    <a:gd name="T70" fmla="*/ 2 w 23"/>
                    <a:gd name="T71" fmla="*/ 1 h 21"/>
                    <a:gd name="T72" fmla="*/ 0 w 23"/>
                    <a:gd name="T73" fmla="*/ 1 h 21"/>
                    <a:gd name="T74" fmla="*/ 0 w 23"/>
                    <a:gd name="T75" fmla="*/ 1 h 21"/>
                    <a:gd name="T76" fmla="*/ 0 w 23"/>
                    <a:gd name="T77" fmla="*/ 1 h 21"/>
                    <a:gd name="T78" fmla="*/ 2 w 23"/>
                    <a:gd name="T79" fmla="*/ 1 h 21"/>
                    <a:gd name="T80" fmla="*/ 2 w 23"/>
                    <a:gd name="T81" fmla="*/ 1 h 21"/>
                    <a:gd name="T82" fmla="*/ 2 w 23"/>
                    <a:gd name="T83" fmla="*/ 1 h 21"/>
                    <a:gd name="T84" fmla="*/ 2 w 23"/>
                    <a:gd name="T85" fmla="*/ 1 h 21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23"/>
                    <a:gd name="T130" fmla="*/ 0 h 21"/>
                    <a:gd name="T131" fmla="*/ 23 w 23"/>
                    <a:gd name="T132" fmla="*/ 21 h 21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23" h="21">
                      <a:moveTo>
                        <a:pt x="6" y="21"/>
                      </a:moveTo>
                      <a:lnTo>
                        <a:pt x="6" y="19"/>
                      </a:lnTo>
                      <a:lnTo>
                        <a:pt x="8" y="19"/>
                      </a:lnTo>
                      <a:lnTo>
                        <a:pt x="10" y="19"/>
                      </a:lnTo>
                      <a:lnTo>
                        <a:pt x="12" y="19"/>
                      </a:lnTo>
                      <a:lnTo>
                        <a:pt x="14" y="17"/>
                      </a:lnTo>
                      <a:lnTo>
                        <a:pt x="16" y="17"/>
                      </a:lnTo>
                      <a:lnTo>
                        <a:pt x="18" y="17"/>
                      </a:lnTo>
                      <a:lnTo>
                        <a:pt x="18" y="15"/>
                      </a:lnTo>
                      <a:lnTo>
                        <a:pt x="20" y="15"/>
                      </a:lnTo>
                      <a:lnTo>
                        <a:pt x="22" y="15"/>
                      </a:lnTo>
                      <a:lnTo>
                        <a:pt x="22" y="13"/>
                      </a:lnTo>
                      <a:lnTo>
                        <a:pt x="23" y="13"/>
                      </a:lnTo>
                      <a:lnTo>
                        <a:pt x="23" y="12"/>
                      </a:lnTo>
                      <a:lnTo>
                        <a:pt x="23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2" y="6"/>
                      </a:lnTo>
                      <a:lnTo>
                        <a:pt x="20" y="4"/>
                      </a:lnTo>
                      <a:lnTo>
                        <a:pt x="20" y="2"/>
                      </a:lnTo>
                      <a:lnTo>
                        <a:pt x="18" y="2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6" y="21"/>
                      </a:lnTo>
                      <a:close/>
                    </a:path>
                  </a:pathLst>
                </a:custGeom>
                <a:solidFill>
                  <a:srgbClr val="BF66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04" name="Freeform 158"/>
                <p:cNvSpPr>
                  <a:spLocks noChangeAspect="1"/>
                </p:cNvSpPr>
                <p:nvPr/>
              </p:nvSpPr>
              <p:spPr bwMode="auto">
                <a:xfrm>
                  <a:off x="1217" y="3207"/>
                  <a:ext cx="31" cy="13"/>
                </a:xfrm>
                <a:custGeom>
                  <a:avLst/>
                  <a:gdLst>
                    <a:gd name="T0" fmla="*/ 0 w 40"/>
                    <a:gd name="T1" fmla="*/ 1 h 19"/>
                    <a:gd name="T2" fmla="*/ 2 w 40"/>
                    <a:gd name="T3" fmla="*/ 1 h 19"/>
                    <a:gd name="T4" fmla="*/ 2 w 40"/>
                    <a:gd name="T5" fmla="*/ 1 h 19"/>
                    <a:gd name="T6" fmla="*/ 2 w 40"/>
                    <a:gd name="T7" fmla="*/ 1 h 19"/>
                    <a:gd name="T8" fmla="*/ 2 w 40"/>
                    <a:gd name="T9" fmla="*/ 1 h 19"/>
                    <a:gd name="T10" fmla="*/ 2 w 40"/>
                    <a:gd name="T11" fmla="*/ 1 h 19"/>
                    <a:gd name="T12" fmla="*/ 2 w 40"/>
                    <a:gd name="T13" fmla="*/ 1 h 19"/>
                    <a:gd name="T14" fmla="*/ 2 w 40"/>
                    <a:gd name="T15" fmla="*/ 1 h 19"/>
                    <a:gd name="T16" fmla="*/ 2 w 40"/>
                    <a:gd name="T17" fmla="*/ 1 h 19"/>
                    <a:gd name="T18" fmla="*/ 2 w 40"/>
                    <a:gd name="T19" fmla="*/ 1 h 19"/>
                    <a:gd name="T20" fmla="*/ 2 w 40"/>
                    <a:gd name="T21" fmla="*/ 1 h 19"/>
                    <a:gd name="T22" fmla="*/ 2 w 40"/>
                    <a:gd name="T23" fmla="*/ 1 h 19"/>
                    <a:gd name="T24" fmla="*/ 2 w 40"/>
                    <a:gd name="T25" fmla="*/ 1 h 19"/>
                    <a:gd name="T26" fmla="*/ 2 w 40"/>
                    <a:gd name="T27" fmla="*/ 1 h 19"/>
                    <a:gd name="T28" fmla="*/ 2 w 40"/>
                    <a:gd name="T29" fmla="*/ 1 h 19"/>
                    <a:gd name="T30" fmla="*/ 2 w 40"/>
                    <a:gd name="T31" fmla="*/ 1 h 19"/>
                    <a:gd name="T32" fmla="*/ 2 w 40"/>
                    <a:gd name="T33" fmla="*/ 1 h 19"/>
                    <a:gd name="T34" fmla="*/ 2 w 40"/>
                    <a:gd name="T35" fmla="*/ 1 h 19"/>
                    <a:gd name="T36" fmla="*/ 2 w 40"/>
                    <a:gd name="T37" fmla="*/ 1 h 19"/>
                    <a:gd name="T38" fmla="*/ 2 w 40"/>
                    <a:gd name="T39" fmla="*/ 1 h 19"/>
                    <a:gd name="T40" fmla="*/ 2 w 40"/>
                    <a:gd name="T41" fmla="*/ 1 h 19"/>
                    <a:gd name="T42" fmla="*/ 2 w 40"/>
                    <a:gd name="T43" fmla="*/ 1 h 19"/>
                    <a:gd name="T44" fmla="*/ 2 w 40"/>
                    <a:gd name="T45" fmla="*/ 1 h 19"/>
                    <a:gd name="T46" fmla="*/ 2 w 40"/>
                    <a:gd name="T47" fmla="*/ 1 h 19"/>
                    <a:gd name="T48" fmla="*/ 2 w 40"/>
                    <a:gd name="T49" fmla="*/ 1 h 19"/>
                    <a:gd name="T50" fmla="*/ 2 w 40"/>
                    <a:gd name="T51" fmla="*/ 1 h 19"/>
                    <a:gd name="T52" fmla="*/ 2 w 40"/>
                    <a:gd name="T53" fmla="*/ 1 h 19"/>
                    <a:gd name="T54" fmla="*/ 2 w 40"/>
                    <a:gd name="T55" fmla="*/ 1 h 19"/>
                    <a:gd name="T56" fmla="*/ 2 w 40"/>
                    <a:gd name="T57" fmla="*/ 0 h 19"/>
                    <a:gd name="T58" fmla="*/ 2 w 40"/>
                    <a:gd name="T59" fmla="*/ 1 h 19"/>
                    <a:gd name="T60" fmla="*/ 2 w 40"/>
                    <a:gd name="T61" fmla="*/ 1 h 19"/>
                    <a:gd name="T62" fmla="*/ 2 w 40"/>
                    <a:gd name="T63" fmla="*/ 1 h 19"/>
                    <a:gd name="T64" fmla="*/ 2 w 40"/>
                    <a:gd name="T65" fmla="*/ 1 h 19"/>
                    <a:gd name="T66" fmla="*/ 2 w 40"/>
                    <a:gd name="T67" fmla="*/ 1 h 19"/>
                    <a:gd name="T68" fmla="*/ 2 w 40"/>
                    <a:gd name="T69" fmla="*/ 1 h 19"/>
                    <a:gd name="T70" fmla="*/ 2 w 40"/>
                    <a:gd name="T71" fmla="*/ 1 h 19"/>
                    <a:gd name="T72" fmla="*/ 2 w 40"/>
                    <a:gd name="T73" fmla="*/ 1 h 19"/>
                    <a:gd name="T74" fmla="*/ 2 w 40"/>
                    <a:gd name="T75" fmla="*/ 1 h 19"/>
                    <a:gd name="T76" fmla="*/ 2 w 40"/>
                    <a:gd name="T77" fmla="*/ 1 h 19"/>
                    <a:gd name="T78" fmla="*/ 2 w 40"/>
                    <a:gd name="T79" fmla="*/ 1 h 19"/>
                    <a:gd name="T80" fmla="*/ 2 w 40"/>
                    <a:gd name="T81" fmla="*/ 1 h 19"/>
                    <a:gd name="T82" fmla="*/ 2 w 40"/>
                    <a:gd name="T83" fmla="*/ 1 h 19"/>
                    <a:gd name="T84" fmla="*/ 2 w 40"/>
                    <a:gd name="T85" fmla="*/ 1 h 19"/>
                    <a:gd name="T86" fmla="*/ 2 w 40"/>
                    <a:gd name="T87" fmla="*/ 1 h 19"/>
                    <a:gd name="T88" fmla="*/ 2 w 40"/>
                    <a:gd name="T89" fmla="*/ 1 h 19"/>
                    <a:gd name="T90" fmla="*/ 2 w 40"/>
                    <a:gd name="T91" fmla="*/ 1 h 19"/>
                    <a:gd name="T92" fmla="*/ 2 w 40"/>
                    <a:gd name="T93" fmla="*/ 1 h 19"/>
                    <a:gd name="T94" fmla="*/ 2 w 40"/>
                    <a:gd name="T95" fmla="*/ 1 h 19"/>
                    <a:gd name="T96" fmla="*/ 2 w 40"/>
                    <a:gd name="T97" fmla="*/ 1 h 19"/>
                    <a:gd name="T98" fmla="*/ 2 w 40"/>
                    <a:gd name="T99" fmla="*/ 1 h 19"/>
                    <a:gd name="T100" fmla="*/ 2 w 40"/>
                    <a:gd name="T101" fmla="*/ 1 h 19"/>
                    <a:gd name="T102" fmla="*/ 2 w 40"/>
                    <a:gd name="T103" fmla="*/ 1 h 19"/>
                    <a:gd name="T104" fmla="*/ 2 w 40"/>
                    <a:gd name="T105" fmla="*/ 1 h 19"/>
                    <a:gd name="T106" fmla="*/ 2 w 40"/>
                    <a:gd name="T107" fmla="*/ 1 h 19"/>
                    <a:gd name="T108" fmla="*/ 2 w 40"/>
                    <a:gd name="T109" fmla="*/ 1 h 19"/>
                    <a:gd name="T110" fmla="*/ 2 w 40"/>
                    <a:gd name="T111" fmla="*/ 1 h 19"/>
                    <a:gd name="T112" fmla="*/ 2 w 40"/>
                    <a:gd name="T113" fmla="*/ 1 h 19"/>
                    <a:gd name="T114" fmla="*/ 2 w 40"/>
                    <a:gd name="T115" fmla="*/ 1 h 19"/>
                    <a:gd name="T116" fmla="*/ 0 w 40"/>
                    <a:gd name="T117" fmla="*/ 1 h 19"/>
                    <a:gd name="T118" fmla="*/ 0 w 40"/>
                    <a:gd name="T119" fmla="*/ 1 h 1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40"/>
                    <a:gd name="T181" fmla="*/ 0 h 19"/>
                    <a:gd name="T182" fmla="*/ 40 w 40"/>
                    <a:gd name="T183" fmla="*/ 19 h 1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40" h="19">
                      <a:moveTo>
                        <a:pt x="0" y="17"/>
                      </a:moveTo>
                      <a:lnTo>
                        <a:pt x="2" y="17"/>
                      </a:lnTo>
                      <a:lnTo>
                        <a:pt x="4" y="17"/>
                      </a:lnTo>
                      <a:lnTo>
                        <a:pt x="5" y="17"/>
                      </a:lnTo>
                      <a:lnTo>
                        <a:pt x="5" y="15"/>
                      </a:lnTo>
                      <a:lnTo>
                        <a:pt x="7" y="15"/>
                      </a:lnTo>
                      <a:lnTo>
                        <a:pt x="9" y="15"/>
                      </a:lnTo>
                      <a:lnTo>
                        <a:pt x="11" y="15"/>
                      </a:lnTo>
                      <a:lnTo>
                        <a:pt x="13" y="13"/>
                      </a:lnTo>
                      <a:lnTo>
                        <a:pt x="15" y="13"/>
                      </a:lnTo>
                      <a:lnTo>
                        <a:pt x="17" y="13"/>
                      </a:lnTo>
                      <a:lnTo>
                        <a:pt x="17" y="11"/>
                      </a:lnTo>
                      <a:lnTo>
                        <a:pt x="19" y="11"/>
                      </a:lnTo>
                      <a:lnTo>
                        <a:pt x="21" y="11"/>
                      </a:lnTo>
                      <a:lnTo>
                        <a:pt x="23" y="9"/>
                      </a:lnTo>
                      <a:lnTo>
                        <a:pt x="25" y="9"/>
                      </a:lnTo>
                      <a:lnTo>
                        <a:pt x="27" y="9"/>
                      </a:lnTo>
                      <a:lnTo>
                        <a:pt x="27" y="7"/>
                      </a:lnTo>
                      <a:lnTo>
                        <a:pt x="28" y="7"/>
                      </a:lnTo>
                      <a:lnTo>
                        <a:pt x="30" y="7"/>
                      </a:lnTo>
                      <a:lnTo>
                        <a:pt x="30" y="6"/>
                      </a:lnTo>
                      <a:lnTo>
                        <a:pt x="32" y="6"/>
                      </a:lnTo>
                      <a:lnTo>
                        <a:pt x="34" y="6"/>
                      </a:lnTo>
                      <a:lnTo>
                        <a:pt x="34" y="4"/>
                      </a:lnTo>
                      <a:lnTo>
                        <a:pt x="36" y="4"/>
                      </a:lnTo>
                      <a:lnTo>
                        <a:pt x="38" y="4"/>
                      </a:lnTo>
                      <a:lnTo>
                        <a:pt x="38" y="2"/>
                      </a:lnTo>
                      <a:lnTo>
                        <a:pt x="40" y="2"/>
                      </a:lnTo>
                      <a:lnTo>
                        <a:pt x="40" y="0"/>
                      </a:lnTo>
                      <a:lnTo>
                        <a:pt x="40" y="2"/>
                      </a:lnTo>
                      <a:lnTo>
                        <a:pt x="38" y="2"/>
                      </a:lnTo>
                      <a:lnTo>
                        <a:pt x="38" y="4"/>
                      </a:lnTo>
                      <a:lnTo>
                        <a:pt x="38" y="6"/>
                      </a:lnTo>
                      <a:lnTo>
                        <a:pt x="36" y="6"/>
                      </a:lnTo>
                      <a:lnTo>
                        <a:pt x="36" y="7"/>
                      </a:lnTo>
                      <a:lnTo>
                        <a:pt x="34" y="7"/>
                      </a:lnTo>
                      <a:lnTo>
                        <a:pt x="34" y="9"/>
                      </a:lnTo>
                      <a:lnTo>
                        <a:pt x="32" y="9"/>
                      </a:lnTo>
                      <a:lnTo>
                        <a:pt x="30" y="9"/>
                      </a:lnTo>
                      <a:lnTo>
                        <a:pt x="30" y="11"/>
                      </a:lnTo>
                      <a:lnTo>
                        <a:pt x="28" y="11"/>
                      </a:lnTo>
                      <a:lnTo>
                        <a:pt x="27" y="11"/>
                      </a:lnTo>
                      <a:lnTo>
                        <a:pt x="27" y="13"/>
                      </a:lnTo>
                      <a:lnTo>
                        <a:pt x="25" y="13"/>
                      </a:lnTo>
                      <a:lnTo>
                        <a:pt x="23" y="13"/>
                      </a:lnTo>
                      <a:lnTo>
                        <a:pt x="23" y="15"/>
                      </a:lnTo>
                      <a:lnTo>
                        <a:pt x="21" y="15"/>
                      </a:lnTo>
                      <a:lnTo>
                        <a:pt x="19" y="15"/>
                      </a:lnTo>
                      <a:lnTo>
                        <a:pt x="17" y="17"/>
                      </a:lnTo>
                      <a:lnTo>
                        <a:pt x="15" y="17"/>
                      </a:lnTo>
                      <a:lnTo>
                        <a:pt x="13" y="17"/>
                      </a:lnTo>
                      <a:lnTo>
                        <a:pt x="13" y="19"/>
                      </a:lnTo>
                      <a:lnTo>
                        <a:pt x="11" y="19"/>
                      </a:lnTo>
                      <a:lnTo>
                        <a:pt x="9" y="19"/>
                      </a:lnTo>
                      <a:lnTo>
                        <a:pt x="7" y="19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0" y="1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05" name="Freeform 159"/>
                <p:cNvSpPr>
                  <a:spLocks noChangeAspect="1"/>
                </p:cNvSpPr>
                <p:nvPr/>
              </p:nvSpPr>
              <p:spPr bwMode="auto">
                <a:xfrm>
                  <a:off x="1204" y="3193"/>
                  <a:ext cx="38" cy="11"/>
                </a:xfrm>
                <a:custGeom>
                  <a:avLst/>
                  <a:gdLst>
                    <a:gd name="T0" fmla="*/ 2 w 50"/>
                    <a:gd name="T1" fmla="*/ 1 h 15"/>
                    <a:gd name="T2" fmla="*/ 2 w 50"/>
                    <a:gd name="T3" fmla="*/ 1 h 15"/>
                    <a:gd name="T4" fmla="*/ 2 w 50"/>
                    <a:gd name="T5" fmla="*/ 1 h 15"/>
                    <a:gd name="T6" fmla="*/ 2 w 50"/>
                    <a:gd name="T7" fmla="*/ 1 h 15"/>
                    <a:gd name="T8" fmla="*/ 2 w 50"/>
                    <a:gd name="T9" fmla="*/ 1 h 15"/>
                    <a:gd name="T10" fmla="*/ 2 w 50"/>
                    <a:gd name="T11" fmla="*/ 1 h 15"/>
                    <a:gd name="T12" fmla="*/ 2 w 50"/>
                    <a:gd name="T13" fmla="*/ 1 h 15"/>
                    <a:gd name="T14" fmla="*/ 2 w 50"/>
                    <a:gd name="T15" fmla="*/ 1 h 15"/>
                    <a:gd name="T16" fmla="*/ 2 w 50"/>
                    <a:gd name="T17" fmla="*/ 1 h 15"/>
                    <a:gd name="T18" fmla="*/ 2 w 50"/>
                    <a:gd name="T19" fmla="*/ 1 h 15"/>
                    <a:gd name="T20" fmla="*/ 2 w 50"/>
                    <a:gd name="T21" fmla="*/ 1 h 15"/>
                    <a:gd name="T22" fmla="*/ 2 w 50"/>
                    <a:gd name="T23" fmla="*/ 1 h 15"/>
                    <a:gd name="T24" fmla="*/ 2 w 50"/>
                    <a:gd name="T25" fmla="*/ 1 h 15"/>
                    <a:gd name="T26" fmla="*/ 2 w 50"/>
                    <a:gd name="T27" fmla="*/ 1 h 15"/>
                    <a:gd name="T28" fmla="*/ 2 w 50"/>
                    <a:gd name="T29" fmla="*/ 1 h 15"/>
                    <a:gd name="T30" fmla="*/ 2 w 50"/>
                    <a:gd name="T31" fmla="*/ 1 h 15"/>
                    <a:gd name="T32" fmla="*/ 2 w 50"/>
                    <a:gd name="T33" fmla="*/ 0 h 15"/>
                    <a:gd name="T34" fmla="*/ 2 w 50"/>
                    <a:gd name="T35" fmla="*/ 0 h 15"/>
                    <a:gd name="T36" fmla="*/ 2 w 50"/>
                    <a:gd name="T37" fmla="*/ 0 h 15"/>
                    <a:gd name="T38" fmla="*/ 2 w 50"/>
                    <a:gd name="T39" fmla="*/ 0 h 15"/>
                    <a:gd name="T40" fmla="*/ 2 w 50"/>
                    <a:gd name="T41" fmla="*/ 0 h 15"/>
                    <a:gd name="T42" fmla="*/ 2 w 50"/>
                    <a:gd name="T43" fmla="*/ 0 h 15"/>
                    <a:gd name="T44" fmla="*/ 2 w 50"/>
                    <a:gd name="T45" fmla="*/ 1 h 15"/>
                    <a:gd name="T46" fmla="*/ 2 w 50"/>
                    <a:gd name="T47" fmla="*/ 1 h 15"/>
                    <a:gd name="T48" fmla="*/ 2 w 50"/>
                    <a:gd name="T49" fmla="*/ 1 h 15"/>
                    <a:gd name="T50" fmla="*/ 2 w 50"/>
                    <a:gd name="T51" fmla="*/ 1 h 15"/>
                    <a:gd name="T52" fmla="*/ 2 w 50"/>
                    <a:gd name="T53" fmla="*/ 1 h 15"/>
                    <a:gd name="T54" fmla="*/ 2 w 50"/>
                    <a:gd name="T55" fmla="*/ 1 h 15"/>
                    <a:gd name="T56" fmla="*/ 2 w 50"/>
                    <a:gd name="T57" fmla="*/ 1 h 15"/>
                    <a:gd name="T58" fmla="*/ 2 w 50"/>
                    <a:gd name="T59" fmla="*/ 1 h 15"/>
                    <a:gd name="T60" fmla="*/ 2 w 50"/>
                    <a:gd name="T61" fmla="*/ 1 h 15"/>
                    <a:gd name="T62" fmla="*/ 0 w 50"/>
                    <a:gd name="T63" fmla="*/ 1 h 1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50"/>
                    <a:gd name="T97" fmla="*/ 0 h 15"/>
                    <a:gd name="T98" fmla="*/ 50 w 50"/>
                    <a:gd name="T99" fmla="*/ 15 h 1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50" h="15">
                      <a:moveTo>
                        <a:pt x="0" y="15"/>
                      </a:moveTo>
                      <a:lnTo>
                        <a:pt x="2" y="15"/>
                      </a:lnTo>
                      <a:lnTo>
                        <a:pt x="4" y="15"/>
                      </a:lnTo>
                      <a:lnTo>
                        <a:pt x="4" y="13"/>
                      </a:lnTo>
                      <a:lnTo>
                        <a:pt x="6" y="13"/>
                      </a:lnTo>
                      <a:lnTo>
                        <a:pt x="8" y="13"/>
                      </a:lnTo>
                      <a:lnTo>
                        <a:pt x="10" y="11"/>
                      </a:lnTo>
                      <a:lnTo>
                        <a:pt x="12" y="11"/>
                      </a:lnTo>
                      <a:lnTo>
                        <a:pt x="14" y="11"/>
                      </a:lnTo>
                      <a:lnTo>
                        <a:pt x="14" y="9"/>
                      </a:lnTo>
                      <a:lnTo>
                        <a:pt x="16" y="9"/>
                      </a:lnTo>
                      <a:lnTo>
                        <a:pt x="18" y="9"/>
                      </a:lnTo>
                      <a:lnTo>
                        <a:pt x="20" y="7"/>
                      </a:lnTo>
                      <a:lnTo>
                        <a:pt x="22" y="7"/>
                      </a:lnTo>
                      <a:lnTo>
                        <a:pt x="23" y="7"/>
                      </a:lnTo>
                      <a:lnTo>
                        <a:pt x="25" y="5"/>
                      </a:lnTo>
                      <a:lnTo>
                        <a:pt x="27" y="5"/>
                      </a:lnTo>
                      <a:lnTo>
                        <a:pt x="29" y="5"/>
                      </a:lnTo>
                      <a:lnTo>
                        <a:pt x="31" y="5"/>
                      </a:lnTo>
                      <a:lnTo>
                        <a:pt x="31" y="3"/>
                      </a:lnTo>
                      <a:lnTo>
                        <a:pt x="33" y="3"/>
                      </a:lnTo>
                      <a:lnTo>
                        <a:pt x="35" y="3"/>
                      </a:lnTo>
                      <a:lnTo>
                        <a:pt x="37" y="3"/>
                      </a:lnTo>
                      <a:lnTo>
                        <a:pt x="39" y="3"/>
                      </a:lnTo>
                      <a:lnTo>
                        <a:pt x="41" y="3"/>
                      </a:lnTo>
                      <a:lnTo>
                        <a:pt x="43" y="3"/>
                      </a:lnTo>
                      <a:lnTo>
                        <a:pt x="45" y="3"/>
                      </a:lnTo>
                      <a:lnTo>
                        <a:pt x="46" y="3"/>
                      </a:lnTo>
                      <a:lnTo>
                        <a:pt x="48" y="3"/>
                      </a:ln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48" y="2"/>
                      </a:lnTo>
                      <a:lnTo>
                        <a:pt x="48" y="0"/>
                      </a:lnTo>
                      <a:lnTo>
                        <a:pt x="46" y="0"/>
                      </a:lnTo>
                      <a:lnTo>
                        <a:pt x="45" y="0"/>
                      </a:lnTo>
                      <a:lnTo>
                        <a:pt x="43" y="0"/>
                      </a:lnTo>
                      <a:lnTo>
                        <a:pt x="41" y="0"/>
                      </a:lnTo>
                      <a:lnTo>
                        <a:pt x="39" y="0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29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lnTo>
                        <a:pt x="25" y="2"/>
                      </a:lnTo>
                      <a:lnTo>
                        <a:pt x="23" y="2"/>
                      </a:lnTo>
                      <a:lnTo>
                        <a:pt x="22" y="2"/>
                      </a:lnTo>
                      <a:lnTo>
                        <a:pt x="22" y="3"/>
                      </a:lnTo>
                      <a:lnTo>
                        <a:pt x="20" y="3"/>
                      </a:lnTo>
                      <a:lnTo>
                        <a:pt x="18" y="5"/>
                      </a:lnTo>
                      <a:lnTo>
                        <a:pt x="16" y="5"/>
                      </a:lnTo>
                      <a:lnTo>
                        <a:pt x="14" y="7"/>
                      </a:lnTo>
                      <a:lnTo>
                        <a:pt x="12" y="7"/>
                      </a:lnTo>
                      <a:lnTo>
                        <a:pt x="12" y="9"/>
                      </a:lnTo>
                      <a:lnTo>
                        <a:pt x="10" y="9"/>
                      </a:lnTo>
                      <a:lnTo>
                        <a:pt x="8" y="9"/>
                      </a:lnTo>
                      <a:lnTo>
                        <a:pt x="8" y="11"/>
                      </a:lnTo>
                      <a:lnTo>
                        <a:pt x="6" y="11"/>
                      </a:lnTo>
                      <a:lnTo>
                        <a:pt x="4" y="11"/>
                      </a:lnTo>
                      <a:lnTo>
                        <a:pt x="4" y="13"/>
                      </a:lnTo>
                      <a:lnTo>
                        <a:pt x="2" y="13"/>
                      </a:lnTo>
                      <a:lnTo>
                        <a:pt x="0" y="13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260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06" name="Freeform 160"/>
                <p:cNvSpPr>
                  <a:spLocks noChangeAspect="1"/>
                </p:cNvSpPr>
                <p:nvPr/>
              </p:nvSpPr>
              <p:spPr bwMode="auto">
                <a:xfrm>
                  <a:off x="1274" y="3261"/>
                  <a:ext cx="17" cy="26"/>
                </a:xfrm>
                <a:custGeom>
                  <a:avLst/>
                  <a:gdLst>
                    <a:gd name="T0" fmla="*/ 1 w 23"/>
                    <a:gd name="T1" fmla="*/ 0 h 38"/>
                    <a:gd name="T2" fmla="*/ 1 w 23"/>
                    <a:gd name="T3" fmla="*/ 1 h 38"/>
                    <a:gd name="T4" fmla="*/ 1 w 23"/>
                    <a:gd name="T5" fmla="*/ 1 h 38"/>
                    <a:gd name="T6" fmla="*/ 1 w 23"/>
                    <a:gd name="T7" fmla="*/ 1 h 38"/>
                    <a:gd name="T8" fmla="*/ 1 w 23"/>
                    <a:gd name="T9" fmla="*/ 1 h 38"/>
                    <a:gd name="T10" fmla="*/ 1 w 23"/>
                    <a:gd name="T11" fmla="*/ 1 h 38"/>
                    <a:gd name="T12" fmla="*/ 1 w 23"/>
                    <a:gd name="T13" fmla="*/ 1 h 38"/>
                    <a:gd name="T14" fmla="*/ 1 w 23"/>
                    <a:gd name="T15" fmla="*/ 1 h 38"/>
                    <a:gd name="T16" fmla="*/ 1 w 23"/>
                    <a:gd name="T17" fmla="*/ 1 h 38"/>
                    <a:gd name="T18" fmla="*/ 1 w 23"/>
                    <a:gd name="T19" fmla="*/ 1 h 38"/>
                    <a:gd name="T20" fmla="*/ 1 w 23"/>
                    <a:gd name="T21" fmla="*/ 1 h 38"/>
                    <a:gd name="T22" fmla="*/ 1 w 23"/>
                    <a:gd name="T23" fmla="*/ 1 h 38"/>
                    <a:gd name="T24" fmla="*/ 1 w 23"/>
                    <a:gd name="T25" fmla="*/ 1 h 38"/>
                    <a:gd name="T26" fmla="*/ 1 w 23"/>
                    <a:gd name="T27" fmla="*/ 1 h 38"/>
                    <a:gd name="T28" fmla="*/ 1 w 23"/>
                    <a:gd name="T29" fmla="*/ 1 h 38"/>
                    <a:gd name="T30" fmla="*/ 1 w 23"/>
                    <a:gd name="T31" fmla="*/ 1 h 38"/>
                    <a:gd name="T32" fmla="*/ 1 w 23"/>
                    <a:gd name="T33" fmla="*/ 1 h 38"/>
                    <a:gd name="T34" fmla="*/ 0 w 23"/>
                    <a:gd name="T35" fmla="*/ 1 h 38"/>
                    <a:gd name="T36" fmla="*/ 0 w 23"/>
                    <a:gd name="T37" fmla="*/ 1 h 38"/>
                    <a:gd name="T38" fmla="*/ 0 w 23"/>
                    <a:gd name="T39" fmla="*/ 1 h 38"/>
                    <a:gd name="T40" fmla="*/ 0 w 23"/>
                    <a:gd name="T41" fmla="*/ 1 h 38"/>
                    <a:gd name="T42" fmla="*/ 0 w 23"/>
                    <a:gd name="T43" fmla="*/ 1 h 38"/>
                    <a:gd name="T44" fmla="*/ 0 w 23"/>
                    <a:gd name="T45" fmla="*/ 1 h 38"/>
                    <a:gd name="T46" fmla="*/ 0 w 23"/>
                    <a:gd name="T47" fmla="*/ 1 h 38"/>
                    <a:gd name="T48" fmla="*/ 0 w 23"/>
                    <a:gd name="T49" fmla="*/ 1 h 38"/>
                    <a:gd name="T50" fmla="*/ 0 w 23"/>
                    <a:gd name="T51" fmla="*/ 1 h 38"/>
                    <a:gd name="T52" fmla="*/ 0 w 23"/>
                    <a:gd name="T53" fmla="*/ 1 h 38"/>
                    <a:gd name="T54" fmla="*/ 1 w 23"/>
                    <a:gd name="T55" fmla="*/ 1 h 38"/>
                    <a:gd name="T56" fmla="*/ 1 w 23"/>
                    <a:gd name="T57" fmla="*/ 1 h 38"/>
                    <a:gd name="T58" fmla="*/ 1 w 23"/>
                    <a:gd name="T59" fmla="*/ 1 h 38"/>
                    <a:gd name="T60" fmla="*/ 1 w 23"/>
                    <a:gd name="T61" fmla="*/ 1 h 38"/>
                    <a:gd name="T62" fmla="*/ 1 w 23"/>
                    <a:gd name="T63" fmla="*/ 1 h 38"/>
                    <a:gd name="T64" fmla="*/ 1 w 23"/>
                    <a:gd name="T65" fmla="*/ 1 h 38"/>
                    <a:gd name="T66" fmla="*/ 1 w 23"/>
                    <a:gd name="T67" fmla="*/ 1 h 38"/>
                    <a:gd name="T68" fmla="*/ 1 w 23"/>
                    <a:gd name="T69" fmla="*/ 1 h 38"/>
                    <a:gd name="T70" fmla="*/ 1 w 23"/>
                    <a:gd name="T71" fmla="*/ 1 h 38"/>
                    <a:gd name="T72" fmla="*/ 1 w 23"/>
                    <a:gd name="T73" fmla="*/ 1 h 38"/>
                    <a:gd name="T74" fmla="*/ 1 w 23"/>
                    <a:gd name="T75" fmla="*/ 1 h 38"/>
                    <a:gd name="T76" fmla="*/ 1 w 23"/>
                    <a:gd name="T77" fmla="*/ 1 h 38"/>
                    <a:gd name="T78" fmla="*/ 1 w 23"/>
                    <a:gd name="T79" fmla="*/ 1 h 38"/>
                    <a:gd name="T80" fmla="*/ 1 w 23"/>
                    <a:gd name="T81" fmla="*/ 1 h 38"/>
                    <a:gd name="T82" fmla="*/ 1 w 23"/>
                    <a:gd name="T83" fmla="*/ 1 h 38"/>
                    <a:gd name="T84" fmla="*/ 1 w 23"/>
                    <a:gd name="T85" fmla="*/ 1 h 38"/>
                    <a:gd name="T86" fmla="*/ 1 w 23"/>
                    <a:gd name="T87" fmla="*/ 1 h 38"/>
                    <a:gd name="T88" fmla="*/ 1 w 23"/>
                    <a:gd name="T89" fmla="*/ 1 h 38"/>
                    <a:gd name="T90" fmla="*/ 1 w 23"/>
                    <a:gd name="T91" fmla="*/ 1 h 38"/>
                    <a:gd name="T92" fmla="*/ 1 w 23"/>
                    <a:gd name="T93" fmla="*/ 1 h 38"/>
                    <a:gd name="T94" fmla="*/ 1 w 23"/>
                    <a:gd name="T95" fmla="*/ 1 h 38"/>
                    <a:gd name="T96" fmla="*/ 1 w 23"/>
                    <a:gd name="T97" fmla="*/ 1 h 38"/>
                    <a:gd name="T98" fmla="*/ 1 w 23"/>
                    <a:gd name="T99" fmla="*/ 1 h 38"/>
                    <a:gd name="T100" fmla="*/ 1 w 23"/>
                    <a:gd name="T101" fmla="*/ 1 h 38"/>
                    <a:gd name="T102" fmla="*/ 1 w 23"/>
                    <a:gd name="T103" fmla="*/ 1 h 38"/>
                    <a:gd name="T104" fmla="*/ 1 w 23"/>
                    <a:gd name="T105" fmla="*/ 1 h 38"/>
                    <a:gd name="T106" fmla="*/ 1 w 23"/>
                    <a:gd name="T107" fmla="*/ 1 h 38"/>
                    <a:gd name="T108" fmla="*/ 1 w 23"/>
                    <a:gd name="T109" fmla="*/ 1 h 38"/>
                    <a:gd name="T110" fmla="*/ 1 w 23"/>
                    <a:gd name="T111" fmla="*/ 1 h 38"/>
                    <a:gd name="T112" fmla="*/ 1 w 23"/>
                    <a:gd name="T113" fmla="*/ 1 h 38"/>
                    <a:gd name="T114" fmla="*/ 1 w 23"/>
                    <a:gd name="T115" fmla="*/ 1 h 38"/>
                    <a:gd name="T116" fmla="*/ 1 w 23"/>
                    <a:gd name="T117" fmla="*/ 1 h 38"/>
                    <a:gd name="T118" fmla="*/ 1 w 23"/>
                    <a:gd name="T119" fmla="*/ 0 h 38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3"/>
                    <a:gd name="T181" fmla="*/ 0 h 38"/>
                    <a:gd name="T182" fmla="*/ 23 w 23"/>
                    <a:gd name="T183" fmla="*/ 38 h 38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3" h="38">
                      <a:moveTo>
                        <a:pt x="23" y="0"/>
                      </a:moveTo>
                      <a:lnTo>
                        <a:pt x="21" y="2"/>
                      </a:lnTo>
                      <a:lnTo>
                        <a:pt x="19" y="2"/>
                      </a:lnTo>
                      <a:lnTo>
                        <a:pt x="19" y="3"/>
                      </a:lnTo>
                      <a:lnTo>
                        <a:pt x="17" y="3"/>
                      </a:lnTo>
                      <a:lnTo>
                        <a:pt x="17" y="5"/>
                      </a:lnTo>
                      <a:lnTo>
                        <a:pt x="15" y="5"/>
                      </a:lnTo>
                      <a:lnTo>
                        <a:pt x="13" y="7"/>
                      </a:lnTo>
                      <a:lnTo>
                        <a:pt x="11" y="9"/>
                      </a:lnTo>
                      <a:lnTo>
                        <a:pt x="9" y="9"/>
                      </a:lnTo>
                      <a:lnTo>
                        <a:pt x="9" y="11"/>
                      </a:lnTo>
                      <a:lnTo>
                        <a:pt x="7" y="11"/>
                      </a:lnTo>
                      <a:lnTo>
                        <a:pt x="7" y="13"/>
                      </a:lnTo>
                      <a:lnTo>
                        <a:pt x="5" y="13"/>
                      </a:lnTo>
                      <a:lnTo>
                        <a:pt x="3" y="15"/>
                      </a:lnTo>
                      <a:lnTo>
                        <a:pt x="1" y="17"/>
                      </a:lnTo>
                      <a:lnTo>
                        <a:pt x="1" y="19"/>
                      </a:lnTo>
                      <a:lnTo>
                        <a:pt x="0" y="19"/>
                      </a:lnTo>
                      <a:lnTo>
                        <a:pt x="0" y="21"/>
                      </a:lnTo>
                      <a:lnTo>
                        <a:pt x="0" y="23"/>
                      </a:lnTo>
                      <a:lnTo>
                        <a:pt x="0" y="25"/>
                      </a:ln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0" y="30"/>
                      </a:lnTo>
                      <a:lnTo>
                        <a:pt x="0" y="32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3" y="38"/>
                      </a:lnTo>
                      <a:lnTo>
                        <a:pt x="5" y="38"/>
                      </a:lnTo>
                      <a:lnTo>
                        <a:pt x="7" y="38"/>
                      </a:lnTo>
                      <a:lnTo>
                        <a:pt x="7" y="36"/>
                      </a:lnTo>
                      <a:lnTo>
                        <a:pt x="9" y="36"/>
                      </a:lnTo>
                      <a:lnTo>
                        <a:pt x="11" y="36"/>
                      </a:lnTo>
                      <a:lnTo>
                        <a:pt x="11" y="34"/>
                      </a:lnTo>
                      <a:lnTo>
                        <a:pt x="13" y="34"/>
                      </a:lnTo>
                      <a:lnTo>
                        <a:pt x="13" y="32"/>
                      </a:lnTo>
                      <a:lnTo>
                        <a:pt x="15" y="32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28"/>
                      </a:lnTo>
                      <a:lnTo>
                        <a:pt x="19" y="28"/>
                      </a:lnTo>
                      <a:lnTo>
                        <a:pt x="19" y="26"/>
                      </a:lnTo>
                      <a:lnTo>
                        <a:pt x="19" y="25"/>
                      </a:lnTo>
                      <a:lnTo>
                        <a:pt x="21" y="25"/>
                      </a:lnTo>
                      <a:lnTo>
                        <a:pt x="21" y="23"/>
                      </a:lnTo>
                      <a:lnTo>
                        <a:pt x="21" y="21"/>
                      </a:lnTo>
                      <a:lnTo>
                        <a:pt x="21" y="19"/>
                      </a:lnTo>
                      <a:lnTo>
                        <a:pt x="21" y="17"/>
                      </a:lnTo>
                      <a:lnTo>
                        <a:pt x="23" y="17"/>
                      </a:lnTo>
                      <a:lnTo>
                        <a:pt x="23" y="15"/>
                      </a:lnTo>
                      <a:lnTo>
                        <a:pt x="23" y="13"/>
                      </a:lnTo>
                      <a:lnTo>
                        <a:pt x="23" y="11"/>
                      </a:lnTo>
                      <a:lnTo>
                        <a:pt x="23" y="9"/>
                      </a:lnTo>
                      <a:lnTo>
                        <a:pt x="23" y="7"/>
                      </a:lnTo>
                      <a:lnTo>
                        <a:pt x="23" y="5"/>
                      </a:lnTo>
                      <a:lnTo>
                        <a:pt x="23" y="3"/>
                      </a:lnTo>
                      <a:lnTo>
                        <a:pt x="23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D98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07" name="Freeform 161"/>
                <p:cNvSpPr>
                  <a:spLocks noChangeAspect="1"/>
                </p:cNvSpPr>
                <p:nvPr/>
              </p:nvSpPr>
              <p:spPr bwMode="auto">
                <a:xfrm>
                  <a:off x="1275" y="3261"/>
                  <a:ext cx="16" cy="22"/>
                </a:xfrm>
                <a:custGeom>
                  <a:avLst/>
                  <a:gdLst>
                    <a:gd name="T0" fmla="*/ 1 w 22"/>
                    <a:gd name="T1" fmla="*/ 1 h 32"/>
                    <a:gd name="T2" fmla="*/ 1 w 22"/>
                    <a:gd name="T3" fmla="*/ 1 h 32"/>
                    <a:gd name="T4" fmla="*/ 1 w 22"/>
                    <a:gd name="T5" fmla="*/ 1 h 32"/>
                    <a:gd name="T6" fmla="*/ 1 w 22"/>
                    <a:gd name="T7" fmla="*/ 1 h 32"/>
                    <a:gd name="T8" fmla="*/ 1 w 22"/>
                    <a:gd name="T9" fmla="*/ 1 h 32"/>
                    <a:gd name="T10" fmla="*/ 1 w 22"/>
                    <a:gd name="T11" fmla="*/ 1 h 32"/>
                    <a:gd name="T12" fmla="*/ 0 w 22"/>
                    <a:gd name="T13" fmla="*/ 1 h 32"/>
                    <a:gd name="T14" fmla="*/ 0 w 22"/>
                    <a:gd name="T15" fmla="*/ 1 h 32"/>
                    <a:gd name="T16" fmla="*/ 0 w 22"/>
                    <a:gd name="T17" fmla="*/ 1 h 32"/>
                    <a:gd name="T18" fmla="*/ 0 w 22"/>
                    <a:gd name="T19" fmla="*/ 1 h 32"/>
                    <a:gd name="T20" fmla="*/ 0 w 22"/>
                    <a:gd name="T21" fmla="*/ 1 h 32"/>
                    <a:gd name="T22" fmla="*/ 0 w 22"/>
                    <a:gd name="T23" fmla="*/ 1 h 32"/>
                    <a:gd name="T24" fmla="*/ 0 w 22"/>
                    <a:gd name="T25" fmla="*/ 1 h 32"/>
                    <a:gd name="T26" fmla="*/ 1 w 22"/>
                    <a:gd name="T27" fmla="*/ 1 h 32"/>
                    <a:gd name="T28" fmla="*/ 1 w 22"/>
                    <a:gd name="T29" fmla="*/ 1 h 32"/>
                    <a:gd name="T30" fmla="*/ 1 w 22"/>
                    <a:gd name="T31" fmla="*/ 1 h 32"/>
                    <a:gd name="T32" fmla="*/ 1 w 22"/>
                    <a:gd name="T33" fmla="*/ 1 h 32"/>
                    <a:gd name="T34" fmla="*/ 1 w 22"/>
                    <a:gd name="T35" fmla="*/ 1 h 32"/>
                    <a:gd name="T36" fmla="*/ 1 w 22"/>
                    <a:gd name="T37" fmla="*/ 1 h 32"/>
                    <a:gd name="T38" fmla="*/ 1 w 22"/>
                    <a:gd name="T39" fmla="*/ 1 h 32"/>
                    <a:gd name="T40" fmla="*/ 1 w 22"/>
                    <a:gd name="T41" fmla="*/ 1 h 32"/>
                    <a:gd name="T42" fmla="*/ 1 w 22"/>
                    <a:gd name="T43" fmla="*/ 1 h 32"/>
                    <a:gd name="T44" fmla="*/ 1 w 22"/>
                    <a:gd name="T45" fmla="*/ 1 h 32"/>
                    <a:gd name="T46" fmla="*/ 1 w 22"/>
                    <a:gd name="T47" fmla="*/ 1 h 32"/>
                    <a:gd name="T48" fmla="*/ 1 w 22"/>
                    <a:gd name="T49" fmla="*/ 1 h 32"/>
                    <a:gd name="T50" fmla="*/ 1 w 22"/>
                    <a:gd name="T51" fmla="*/ 1 h 32"/>
                    <a:gd name="T52" fmla="*/ 1 w 22"/>
                    <a:gd name="T53" fmla="*/ 1 h 32"/>
                    <a:gd name="T54" fmla="*/ 1 w 22"/>
                    <a:gd name="T55" fmla="*/ 1 h 32"/>
                    <a:gd name="T56" fmla="*/ 1 w 22"/>
                    <a:gd name="T57" fmla="*/ 1 h 32"/>
                    <a:gd name="T58" fmla="*/ 1 w 22"/>
                    <a:gd name="T59" fmla="*/ 1 h 32"/>
                    <a:gd name="T60" fmla="*/ 1 w 22"/>
                    <a:gd name="T61" fmla="*/ 1 h 32"/>
                    <a:gd name="T62" fmla="*/ 1 w 22"/>
                    <a:gd name="T63" fmla="*/ 1 h 32"/>
                    <a:gd name="T64" fmla="*/ 1 w 22"/>
                    <a:gd name="T65" fmla="*/ 0 h 32"/>
                    <a:gd name="T66" fmla="*/ 1 w 22"/>
                    <a:gd name="T67" fmla="*/ 1 h 32"/>
                    <a:gd name="T68" fmla="*/ 1 w 22"/>
                    <a:gd name="T69" fmla="*/ 1 h 32"/>
                    <a:gd name="T70" fmla="*/ 1 w 22"/>
                    <a:gd name="T71" fmla="*/ 1 h 32"/>
                    <a:gd name="T72" fmla="*/ 1 w 22"/>
                    <a:gd name="T73" fmla="*/ 1 h 32"/>
                    <a:gd name="T74" fmla="*/ 1 w 22"/>
                    <a:gd name="T75" fmla="*/ 1 h 32"/>
                    <a:gd name="T76" fmla="*/ 1 w 22"/>
                    <a:gd name="T77" fmla="*/ 1 h 32"/>
                    <a:gd name="T78" fmla="*/ 1 w 22"/>
                    <a:gd name="T79" fmla="*/ 1 h 32"/>
                    <a:gd name="T80" fmla="*/ 1 w 22"/>
                    <a:gd name="T81" fmla="*/ 1 h 32"/>
                    <a:gd name="T82" fmla="*/ 1 w 22"/>
                    <a:gd name="T83" fmla="*/ 1 h 32"/>
                    <a:gd name="T84" fmla="*/ 1 w 22"/>
                    <a:gd name="T85" fmla="*/ 1 h 32"/>
                    <a:gd name="T86" fmla="*/ 1 w 22"/>
                    <a:gd name="T87" fmla="*/ 1 h 32"/>
                    <a:gd name="T88" fmla="*/ 1 w 22"/>
                    <a:gd name="T89" fmla="*/ 1 h 32"/>
                    <a:gd name="T90" fmla="*/ 1 w 22"/>
                    <a:gd name="T91" fmla="*/ 1 h 32"/>
                    <a:gd name="T92" fmla="*/ 1 w 22"/>
                    <a:gd name="T93" fmla="*/ 1 h 32"/>
                    <a:gd name="T94" fmla="*/ 1 w 22"/>
                    <a:gd name="T95" fmla="*/ 1 h 32"/>
                    <a:gd name="T96" fmla="*/ 1 w 22"/>
                    <a:gd name="T97" fmla="*/ 1 h 32"/>
                    <a:gd name="T98" fmla="*/ 1 w 22"/>
                    <a:gd name="T99" fmla="*/ 1 h 32"/>
                    <a:gd name="T100" fmla="*/ 1 w 22"/>
                    <a:gd name="T101" fmla="*/ 1 h 32"/>
                    <a:gd name="T102" fmla="*/ 1 w 22"/>
                    <a:gd name="T103" fmla="*/ 1 h 32"/>
                    <a:gd name="T104" fmla="*/ 1 w 22"/>
                    <a:gd name="T105" fmla="*/ 1 h 32"/>
                    <a:gd name="T106" fmla="*/ 1 w 22"/>
                    <a:gd name="T107" fmla="*/ 1 h 32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22"/>
                    <a:gd name="T163" fmla="*/ 0 h 32"/>
                    <a:gd name="T164" fmla="*/ 22 w 22"/>
                    <a:gd name="T165" fmla="*/ 32 h 32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22" h="32">
                      <a:moveTo>
                        <a:pt x="10" y="32"/>
                      </a:moveTo>
                      <a:lnTo>
                        <a:pt x="8" y="32"/>
                      </a:lnTo>
                      <a:lnTo>
                        <a:pt x="6" y="32"/>
                      </a:lnTo>
                      <a:lnTo>
                        <a:pt x="4" y="32"/>
                      </a:lnTo>
                      <a:lnTo>
                        <a:pt x="2" y="32"/>
                      </a:lnTo>
                      <a:lnTo>
                        <a:pt x="2" y="30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4" y="15"/>
                      </a:lnTo>
                      <a:lnTo>
                        <a:pt x="4" y="13"/>
                      </a:lnTo>
                      <a:lnTo>
                        <a:pt x="6" y="13"/>
                      </a:lnTo>
                      <a:lnTo>
                        <a:pt x="6" y="11"/>
                      </a:lnTo>
                      <a:lnTo>
                        <a:pt x="8" y="11"/>
                      </a:lnTo>
                      <a:lnTo>
                        <a:pt x="8" y="9"/>
                      </a:lnTo>
                      <a:lnTo>
                        <a:pt x="10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4" y="5"/>
                      </a:lnTo>
                      <a:lnTo>
                        <a:pt x="16" y="5"/>
                      </a:lnTo>
                      <a:lnTo>
                        <a:pt x="16" y="3"/>
                      </a:lnTo>
                      <a:lnTo>
                        <a:pt x="18" y="3"/>
                      </a:lnTo>
                      <a:lnTo>
                        <a:pt x="18" y="2"/>
                      </a:lnTo>
                      <a:lnTo>
                        <a:pt x="20" y="2"/>
                      </a:lnTo>
                      <a:lnTo>
                        <a:pt x="22" y="2"/>
                      </a:lnTo>
                      <a:lnTo>
                        <a:pt x="22" y="0"/>
                      </a:lnTo>
                      <a:lnTo>
                        <a:pt x="22" y="2"/>
                      </a:lnTo>
                      <a:lnTo>
                        <a:pt x="22" y="3"/>
                      </a:lnTo>
                      <a:lnTo>
                        <a:pt x="22" y="5"/>
                      </a:lnTo>
                      <a:lnTo>
                        <a:pt x="22" y="7"/>
                      </a:lnTo>
                      <a:lnTo>
                        <a:pt x="22" y="9"/>
                      </a:lnTo>
                      <a:lnTo>
                        <a:pt x="22" y="11"/>
                      </a:lnTo>
                      <a:lnTo>
                        <a:pt x="22" y="13"/>
                      </a:lnTo>
                      <a:lnTo>
                        <a:pt x="22" y="15"/>
                      </a:lnTo>
                      <a:lnTo>
                        <a:pt x="20" y="15"/>
                      </a:lnTo>
                      <a:lnTo>
                        <a:pt x="20" y="17"/>
                      </a:lnTo>
                      <a:lnTo>
                        <a:pt x="20" y="19"/>
                      </a:lnTo>
                      <a:lnTo>
                        <a:pt x="20" y="21"/>
                      </a:lnTo>
                      <a:lnTo>
                        <a:pt x="18" y="23"/>
                      </a:lnTo>
                      <a:lnTo>
                        <a:pt x="18" y="25"/>
                      </a:lnTo>
                      <a:lnTo>
                        <a:pt x="16" y="25"/>
                      </a:lnTo>
                      <a:lnTo>
                        <a:pt x="16" y="26"/>
                      </a:lnTo>
                      <a:lnTo>
                        <a:pt x="14" y="28"/>
                      </a:lnTo>
                      <a:lnTo>
                        <a:pt x="12" y="28"/>
                      </a:lnTo>
                      <a:lnTo>
                        <a:pt x="12" y="30"/>
                      </a:lnTo>
                      <a:lnTo>
                        <a:pt x="10" y="30"/>
                      </a:lnTo>
                      <a:lnTo>
                        <a:pt x="10" y="32"/>
                      </a:lnTo>
                      <a:close/>
                    </a:path>
                  </a:pathLst>
                </a:custGeom>
                <a:solidFill>
                  <a:srgbClr val="D480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08" name="Freeform 162"/>
                <p:cNvSpPr>
                  <a:spLocks noChangeAspect="1"/>
                </p:cNvSpPr>
                <p:nvPr/>
              </p:nvSpPr>
              <p:spPr bwMode="auto">
                <a:xfrm>
                  <a:off x="1278" y="3261"/>
                  <a:ext cx="13" cy="19"/>
                </a:xfrm>
                <a:custGeom>
                  <a:avLst/>
                  <a:gdLst>
                    <a:gd name="T0" fmla="*/ 1 w 18"/>
                    <a:gd name="T1" fmla="*/ 1 h 28"/>
                    <a:gd name="T2" fmla="*/ 1 w 18"/>
                    <a:gd name="T3" fmla="*/ 1 h 28"/>
                    <a:gd name="T4" fmla="*/ 1 w 18"/>
                    <a:gd name="T5" fmla="*/ 1 h 28"/>
                    <a:gd name="T6" fmla="*/ 1 w 18"/>
                    <a:gd name="T7" fmla="*/ 1 h 28"/>
                    <a:gd name="T8" fmla="*/ 1 w 18"/>
                    <a:gd name="T9" fmla="*/ 1 h 28"/>
                    <a:gd name="T10" fmla="*/ 0 w 18"/>
                    <a:gd name="T11" fmla="*/ 1 h 28"/>
                    <a:gd name="T12" fmla="*/ 0 w 18"/>
                    <a:gd name="T13" fmla="*/ 1 h 28"/>
                    <a:gd name="T14" fmla="*/ 0 w 18"/>
                    <a:gd name="T15" fmla="*/ 1 h 28"/>
                    <a:gd name="T16" fmla="*/ 0 w 18"/>
                    <a:gd name="T17" fmla="*/ 1 h 28"/>
                    <a:gd name="T18" fmla="*/ 0 w 18"/>
                    <a:gd name="T19" fmla="*/ 1 h 28"/>
                    <a:gd name="T20" fmla="*/ 0 w 18"/>
                    <a:gd name="T21" fmla="*/ 1 h 28"/>
                    <a:gd name="T22" fmla="*/ 0 w 18"/>
                    <a:gd name="T23" fmla="*/ 1 h 28"/>
                    <a:gd name="T24" fmla="*/ 0 w 18"/>
                    <a:gd name="T25" fmla="*/ 1 h 28"/>
                    <a:gd name="T26" fmla="*/ 1 w 18"/>
                    <a:gd name="T27" fmla="*/ 1 h 28"/>
                    <a:gd name="T28" fmla="*/ 1 w 18"/>
                    <a:gd name="T29" fmla="*/ 1 h 28"/>
                    <a:gd name="T30" fmla="*/ 1 w 18"/>
                    <a:gd name="T31" fmla="*/ 1 h 28"/>
                    <a:gd name="T32" fmla="*/ 1 w 18"/>
                    <a:gd name="T33" fmla="*/ 1 h 28"/>
                    <a:gd name="T34" fmla="*/ 1 w 18"/>
                    <a:gd name="T35" fmla="*/ 1 h 28"/>
                    <a:gd name="T36" fmla="*/ 1 w 18"/>
                    <a:gd name="T37" fmla="*/ 1 h 28"/>
                    <a:gd name="T38" fmla="*/ 1 w 18"/>
                    <a:gd name="T39" fmla="*/ 1 h 28"/>
                    <a:gd name="T40" fmla="*/ 1 w 18"/>
                    <a:gd name="T41" fmla="*/ 1 h 28"/>
                    <a:gd name="T42" fmla="*/ 1 w 18"/>
                    <a:gd name="T43" fmla="*/ 1 h 28"/>
                    <a:gd name="T44" fmla="*/ 1 w 18"/>
                    <a:gd name="T45" fmla="*/ 1 h 28"/>
                    <a:gd name="T46" fmla="*/ 1 w 18"/>
                    <a:gd name="T47" fmla="*/ 1 h 28"/>
                    <a:gd name="T48" fmla="*/ 1 w 18"/>
                    <a:gd name="T49" fmla="*/ 1 h 28"/>
                    <a:gd name="T50" fmla="*/ 1 w 18"/>
                    <a:gd name="T51" fmla="*/ 1 h 28"/>
                    <a:gd name="T52" fmla="*/ 1 w 18"/>
                    <a:gd name="T53" fmla="*/ 0 h 28"/>
                    <a:gd name="T54" fmla="*/ 1 w 18"/>
                    <a:gd name="T55" fmla="*/ 1 h 28"/>
                    <a:gd name="T56" fmla="*/ 1 w 18"/>
                    <a:gd name="T57" fmla="*/ 1 h 28"/>
                    <a:gd name="T58" fmla="*/ 1 w 18"/>
                    <a:gd name="T59" fmla="*/ 1 h 28"/>
                    <a:gd name="T60" fmla="*/ 1 w 18"/>
                    <a:gd name="T61" fmla="*/ 1 h 28"/>
                    <a:gd name="T62" fmla="*/ 1 w 18"/>
                    <a:gd name="T63" fmla="*/ 1 h 28"/>
                    <a:gd name="T64" fmla="*/ 1 w 18"/>
                    <a:gd name="T65" fmla="*/ 1 h 28"/>
                    <a:gd name="T66" fmla="*/ 1 w 18"/>
                    <a:gd name="T67" fmla="*/ 1 h 28"/>
                    <a:gd name="T68" fmla="*/ 1 w 18"/>
                    <a:gd name="T69" fmla="*/ 1 h 28"/>
                    <a:gd name="T70" fmla="*/ 1 w 18"/>
                    <a:gd name="T71" fmla="*/ 1 h 28"/>
                    <a:gd name="T72" fmla="*/ 1 w 18"/>
                    <a:gd name="T73" fmla="*/ 1 h 28"/>
                    <a:gd name="T74" fmla="*/ 1 w 18"/>
                    <a:gd name="T75" fmla="*/ 1 h 28"/>
                    <a:gd name="T76" fmla="*/ 1 w 18"/>
                    <a:gd name="T77" fmla="*/ 1 h 28"/>
                    <a:gd name="T78" fmla="*/ 1 w 18"/>
                    <a:gd name="T79" fmla="*/ 1 h 28"/>
                    <a:gd name="T80" fmla="*/ 1 w 18"/>
                    <a:gd name="T81" fmla="*/ 1 h 28"/>
                    <a:gd name="T82" fmla="*/ 1 w 18"/>
                    <a:gd name="T83" fmla="*/ 1 h 28"/>
                    <a:gd name="T84" fmla="*/ 1 w 18"/>
                    <a:gd name="T85" fmla="*/ 1 h 28"/>
                    <a:gd name="T86" fmla="*/ 1 w 18"/>
                    <a:gd name="T87" fmla="*/ 1 h 28"/>
                    <a:gd name="T88" fmla="*/ 1 w 18"/>
                    <a:gd name="T89" fmla="*/ 1 h 28"/>
                    <a:gd name="T90" fmla="*/ 1 w 18"/>
                    <a:gd name="T91" fmla="*/ 1 h 2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8"/>
                    <a:gd name="T139" fmla="*/ 0 h 28"/>
                    <a:gd name="T140" fmla="*/ 18 w 18"/>
                    <a:gd name="T141" fmla="*/ 28 h 2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8" h="28">
                      <a:moveTo>
                        <a:pt x="6" y="26"/>
                      </a:moveTo>
                      <a:lnTo>
                        <a:pt x="6" y="28"/>
                      </a:lnTo>
                      <a:lnTo>
                        <a:pt x="4" y="28"/>
                      </a:lnTo>
                      <a:lnTo>
                        <a:pt x="2" y="28"/>
                      </a:lnTo>
                      <a:lnTo>
                        <a:pt x="2" y="26"/>
                      </a:lnTo>
                      <a:lnTo>
                        <a:pt x="0" y="26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4" y="11"/>
                      </a:lnTo>
                      <a:lnTo>
                        <a:pt x="4" y="9"/>
                      </a:lnTo>
                      <a:lnTo>
                        <a:pt x="6" y="9"/>
                      </a:lnTo>
                      <a:lnTo>
                        <a:pt x="6" y="7"/>
                      </a:lnTo>
                      <a:lnTo>
                        <a:pt x="8" y="7"/>
                      </a:lnTo>
                      <a:lnTo>
                        <a:pt x="10" y="5"/>
                      </a:lnTo>
                      <a:lnTo>
                        <a:pt x="12" y="5"/>
                      </a:lnTo>
                      <a:lnTo>
                        <a:pt x="12" y="3"/>
                      </a:lnTo>
                      <a:lnTo>
                        <a:pt x="14" y="3"/>
                      </a:lnTo>
                      <a:lnTo>
                        <a:pt x="14" y="2"/>
                      </a:lnTo>
                      <a:lnTo>
                        <a:pt x="16" y="2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8" y="3"/>
                      </a:lnTo>
                      <a:lnTo>
                        <a:pt x="18" y="5"/>
                      </a:lnTo>
                      <a:lnTo>
                        <a:pt x="18" y="7"/>
                      </a:lnTo>
                      <a:lnTo>
                        <a:pt x="18" y="9"/>
                      </a:lnTo>
                      <a:lnTo>
                        <a:pt x="18" y="11"/>
                      </a:lnTo>
                      <a:lnTo>
                        <a:pt x="18" y="13"/>
                      </a:lnTo>
                      <a:lnTo>
                        <a:pt x="16" y="15"/>
                      </a:lnTo>
                      <a:lnTo>
                        <a:pt x="16" y="17"/>
                      </a:lnTo>
                      <a:lnTo>
                        <a:pt x="16" y="19"/>
                      </a:lnTo>
                      <a:lnTo>
                        <a:pt x="14" y="19"/>
                      </a:lnTo>
                      <a:lnTo>
                        <a:pt x="14" y="21"/>
                      </a:lnTo>
                      <a:lnTo>
                        <a:pt x="14" y="23"/>
                      </a:lnTo>
                      <a:lnTo>
                        <a:pt x="12" y="23"/>
                      </a:lnTo>
                      <a:lnTo>
                        <a:pt x="12" y="25"/>
                      </a:lnTo>
                      <a:lnTo>
                        <a:pt x="10" y="25"/>
                      </a:lnTo>
                      <a:lnTo>
                        <a:pt x="10" y="26"/>
                      </a:lnTo>
                      <a:lnTo>
                        <a:pt x="8" y="26"/>
                      </a:lnTo>
                      <a:lnTo>
                        <a:pt x="6" y="26"/>
                      </a:lnTo>
                      <a:close/>
                    </a:path>
                  </a:pathLst>
                </a:custGeom>
                <a:solidFill>
                  <a:srgbClr val="CF7B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09" name="Freeform 163"/>
                <p:cNvSpPr>
                  <a:spLocks noChangeAspect="1"/>
                </p:cNvSpPr>
                <p:nvPr/>
              </p:nvSpPr>
              <p:spPr bwMode="auto">
                <a:xfrm>
                  <a:off x="1279" y="3261"/>
                  <a:ext cx="12" cy="16"/>
                </a:xfrm>
                <a:custGeom>
                  <a:avLst/>
                  <a:gdLst>
                    <a:gd name="T0" fmla="*/ 2 w 16"/>
                    <a:gd name="T1" fmla="*/ 1 h 23"/>
                    <a:gd name="T2" fmla="*/ 2 w 16"/>
                    <a:gd name="T3" fmla="*/ 1 h 23"/>
                    <a:gd name="T4" fmla="*/ 2 w 16"/>
                    <a:gd name="T5" fmla="*/ 1 h 23"/>
                    <a:gd name="T6" fmla="*/ 2 w 16"/>
                    <a:gd name="T7" fmla="*/ 1 h 23"/>
                    <a:gd name="T8" fmla="*/ 0 w 16"/>
                    <a:gd name="T9" fmla="*/ 1 h 23"/>
                    <a:gd name="T10" fmla="*/ 0 w 16"/>
                    <a:gd name="T11" fmla="*/ 1 h 23"/>
                    <a:gd name="T12" fmla="*/ 0 w 16"/>
                    <a:gd name="T13" fmla="*/ 1 h 23"/>
                    <a:gd name="T14" fmla="*/ 0 w 16"/>
                    <a:gd name="T15" fmla="*/ 1 h 23"/>
                    <a:gd name="T16" fmla="*/ 0 w 16"/>
                    <a:gd name="T17" fmla="*/ 1 h 23"/>
                    <a:gd name="T18" fmla="*/ 2 w 16"/>
                    <a:gd name="T19" fmla="*/ 1 h 23"/>
                    <a:gd name="T20" fmla="*/ 2 w 16"/>
                    <a:gd name="T21" fmla="*/ 1 h 23"/>
                    <a:gd name="T22" fmla="*/ 2 w 16"/>
                    <a:gd name="T23" fmla="*/ 1 h 23"/>
                    <a:gd name="T24" fmla="*/ 2 w 16"/>
                    <a:gd name="T25" fmla="*/ 1 h 23"/>
                    <a:gd name="T26" fmla="*/ 2 w 16"/>
                    <a:gd name="T27" fmla="*/ 1 h 23"/>
                    <a:gd name="T28" fmla="*/ 2 w 16"/>
                    <a:gd name="T29" fmla="*/ 1 h 23"/>
                    <a:gd name="T30" fmla="*/ 2 w 16"/>
                    <a:gd name="T31" fmla="*/ 1 h 23"/>
                    <a:gd name="T32" fmla="*/ 2 w 16"/>
                    <a:gd name="T33" fmla="*/ 1 h 23"/>
                    <a:gd name="T34" fmla="*/ 2 w 16"/>
                    <a:gd name="T35" fmla="*/ 1 h 23"/>
                    <a:gd name="T36" fmla="*/ 2 w 16"/>
                    <a:gd name="T37" fmla="*/ 1 h 23"/>
                    <a:gd name="T38" fmla="*/ 2 w 16"/>
                    <a:gd name="T39" fmla="*/ 1 h 23"/>
                    <a:gd name="T40" fmla="*/ 2 w 16"/>
                    <a:gd name="T41" fmla="*/ 1 h 23"/>
                    <a:gd name="T42" fmla="*/ 2 w 16"/>
                    <a:gd name="T43" fmla="*/ 0 h 23"/>
                    <a:gd name="T44" fmla="*/ 2 w 16"/>
                    <a:gd name="T45" fmla="*/ 1 h 23"/>
                    <a:gd name="T46" fmla="*/ 2 w 16"/>
                    <a:gd name="T47" fmla="*/ 1 h 23"/>
                    <a:gd name="T48" fmla="*/ 2 w 16"/>
                    <a:gd name="T49" fmla="*/ 1 h 23"/>
                    <a:gd name="T50" fmla="*/ 2 w 16"/>
                    <a:gd name="T51" fmla="*/ 1 h 23"/>
                    <a:gd name="T52" fmla="*/ 2 w 16"/>
                    <a:gd name="T53" fmla="*/ 1 h 23"/>
                    <a:gd name="T54" fmla="*/ 2 w 16"/>
                    <a:gd name="T55" fmla="*/ 1 h 23"/>
                    <a:gd name="T56" fmla="*/ 2 w 16"/>
                    <a:gd name="T57" fmla="*/ 1 h 23"/>
                    <a:gd name="T58" fmla="*/ 2 w 16"/>
                    <a:gd name="T59" fmla="*/ 1 h 23"/>
                    <a:gd name="T60" fmla="*/ 2 w 16"/>
                    <a:gd name="T61" fmla="*/ 1 h 23"/>
                    <a:gd name="T62" fmla="*/ 2 w 16"/>
                    <a:gd name="T63" fmla="*/ 1 h 23"/>
                    <a:gd name="T64" fmla="*/ 2 w 16"/>
                    <a:gd name="T65" fmla="*/ 1 h 23"/>
                    <a:gd name="T66" fmla="*/ 2 w 16"/>
                    <a:gd name="T67" fmla="*/ 1 h 23"/>
                    <a:gd name="T68" fmla="*/ 2 w 16"/>
                    <a:gd name="T69" fmla="*/ 1 h 23"/>
                    <a:gd name="T70" fmla="*/ 2 w 16"/>
                    <a:gd name="T71" fmla="*/ 1 h 23"/>
                    <a:gd name="T72" fmla="*/ 2 w 16"/>
                    <a:gd name="T73" fmla="*/ 1 h 23"/>
                    <a:gd name="T74" fmla="*/ 2 w 16"/>
                    <a:gd name="T75" fmla="*/ 1 h 23"/>
                    <a:gd name="T76" fmla="*/ 2 w 16"/>
                    <a:gd name="T77" fmla="*/ 1 h 23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16"/>
                    <a:gd name="T118" fmla="*/ 0 h 23"/>
                    <a:gd name="T119" fmla="*/ 16 w 16"/>
                    <a:gd name="T120" fmla="*/ 23 h 23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16" h="23">
                      <a:moveTo>
                        <a:pt x="6" y="23"/>
                      </a:move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6" y="7"/>
                      </a:lnTo>
                      <a:lnTo>
                        <a:pt x="8" y="5"/>
                      </a:lnTo>
                      <a:lnTo>
                        <a:pt x="10" y="5"/>
                      </a:lnTo>
                      <a:lnTo>
                        <a:pt x="10" y="3"/>
                      </a:lnTo>
                      <a:lnTo>
                        <a:pt x="12" y="3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6" y="0"/>
                      </a:lnTo>
                      <a:lnTo>
                        <a:pt x="16" y="2"/>
                      </a:lnTo>
                      <a:lnTo>
                        <a:pt x="16" y="3"/>
                      </a:lnTo>
                      <a:lnTo>
                        <a:pt x="16" y="5"/>
                      </a:lnTo>
                      <a:lnTo>
                        <a:pt x="16" y="7"/>
                      </a:lnTo>
                      <a:lnTo>
                        <a:pt x="16" y="9"/>
                      </a:lnTo>
                      <a:lnTo>
                        <a:pt x="16" y="11"/>
                      </a:lnTo>
                      <a:lnTo>
                        <a:pt x="14" y="11"/>
                      </a:lnTo>
                      <a:lnTo>
                        <a:pt x="14" y="13"/>
                      </a:lnTo>
                      <a:lnTo>
                        <a:pt x="14" y="15"/>
                      </a:lnTo>
                      <a:lnTo>
                        <a:pt x="14" y="17"/>
                      </a:lnTo>
                      <a:lnTo>
                        <a:pt x="12" y="17"/>
                      </a:lnTo>
                      <a:lnTo>
                        <a:pt x="12" y="19"/>
                      </a:lnTo>
                      <a:lnTo>
                        <a:pt x="10" y="19"/>
                      </a:ln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8" y="23"/>
                      </a:lnTo>
                      <a:lnTo>
                        <a:pt x="6" y="23"/>
                      </a:lnTo>
                      <a:close/>
                    </a:path>
                  </a:pathLst>
                </a:custGeom>
                <a:solidFill>
                  <a:srgbClr val="C975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10" name="Freeform 164"/>
                <p:cNvSpPr>
                  <a:spLocks noChangeAspect="1"/>
                </p:cNvSpPr>
                <p:nvPr/>
              </p:nvSpPr>
              <p:spPr bwMode="auto">
                <a:xfrm>
                  <a:off x="1282" y="3261"/>
                  <a:ext cx="9" cy="13"/>
                </a:xfrm>
                <a:custGeom>
                  <a:avLst/>
                  <a:gdLst>
                    <a:gd name="T0" fmla="*/ 2 w 12"/>
                    <a:gd name="T1" fmla="*/ 1 h 19"/>
                    <a:gd name="T2" fmla="*/ 2 w 12"/>
                    <a:gd name="T3" fmla="*/ 1 h 19"/>
                    <a:gd name="T4" fmla="*/ 2 w 12"/>
                    <a:gd name="T5" fmla="*/ 1 h 19"/>
                    <a:gd name="T6" fmla="*/ 0 w 12"/>
                    <a:gd name="T7" fmla="*/ 1 h 19"/>
                    <a:gd name="T8" fmla="*/ 0 w 12"/>
                    <a:gd name="T9" fmla="*/ 1 h 19"/>
                    <a:gd name="T10" fmla="*/ 0 w 12"/>
                    <a:gd name="T11" fmla="*/ 1 h 19"/>
                    <a:gd name="T12" fmla="*/ 0 w 12"/>
                    <a:gd name="T13" fmla="*/ 1 h 19"/>
                    <a:gd name="T14" fmla="*/ 0 w 12"/>
                    <a:gd name="T15" fmla="*/ 1 h 19"/>
                    <a:gd name="T16" fmla="*/ 0 w 12"/>
                    <a:gd name="T17" fmla="*/ 1 h 19"/>
                    <a:gd name="T18" fmla="*/ 0 w 12"/>
                    <a:gd name="T19" fmla="*/ 1 h 19"/>
                    <a:gd name="T20" fmla="*/ 2 w 12"/>
                    <a:gd name="T21" fmla="*/ 1 h 19"/>
                    <a:gd name="T22" fmla="*/ 2 w 12"/>
                    <a:gd name="T23" fmla="*/ 1 h 19"/>
                    <a:gd name="T24" fmla="*/ 2 w 12"/>
                    <a:gd name="T25" fmla="*/ 1 h 19"/>
                    <a:gd name="T26" fmla="*/ 2 w 12"/>
                    <a:gd name="T27" fmla="*/ 1 h 19"/>
                    <a:gd name="T28" fmla="*/ 2 w 12"/>
                    <a:gd name="T29" fmla="*/ 1 h 19"/>
                    <a:gd name="T30" fmla="*/ 2 w 12"/>
                    <a:gd name="T31" fmla="*/ 1 h 19"/>
                    <a:gd name="T32" fmla="*/ 2 w 12"/>
                    <a:gd name="T33" fmla="*/ 1 h 19"/>
                    <a:gd name="T34" fmla="*/ 2 w 12"/>
                    <a:gd name="T35" fmla="*/ 1 h 19"/>
                    <a:gd name="T36" fmla="*/ 2 w 12"/>
                    <a:gd name="T37" fmla="*/ 0 h 19"/>
                    <a:gd name="T38" fmla="*/ 2 w 12"/>
                    <a:gd name="T39" fmla="*/ 1 h 19"/>
                    <a:gd name="T40" fmla="*/ 2 w 12"/>
                    <a:gd name="T41" fmla="*/ 1 h 19"/>
                    <a:gd name="T42" fmla="*/ 2 w 12"/>
                    <a:gd name="T43" fmla="*/ 1 h 19"/>
                    <a:gd name="T44" fmla="*/ 2 w 12"/>
                    <a:gd name="T45" fmla="*/ 1 h 19"/>
                    <a:gd name="T46" fmla="*/ 2 w 12"/>
                    <a:gd name="T47" fmla="*/ 1 h 19"/>
                    <a:gd name="T48" fmla="*/ 2 w 12"/>
                    <a:gd name="T49" fmla="*/ 1 h 19"/>
                    <a:gd name="T50" fmla="*/ 2 w 12"/>
                    <a:gd name="T51" fmla="*/ 1 h 19"/>
                    <a:gd name="T52" fmla="*/ 2 w 12"/>
                    <a:gd name="T53" fmla="*/ 1 h 19"/>
                    <a:gd name="T54" fmla="*/ 2 w 12"/>
                    <a:gd name="T55" fmla="*/ 1 h 19"/>
                    <a:gd name="T56" fmla="*/ 2 w 12"/>
                    <a:gd name="T57" fmla="*/ 1 h 19"/>
                    <a:gd name="T58" fmla="*/ 2 w 12"/>
                    <a:gd name="T59" fmla="*/ 1 h 19"/>
                    <a:gd name="T60" fmla="*/ 2 w 12"/>
                    <a:gd name="T61" fmla="*/ 1 h 19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2"/>
                    <a:gd name="T94" fmla="*/ 0 h 19"/>
                    <a:gd name="T95" fmla="*/ 12 w 12"/>
                    <a:gd name="T96" fmla="*/ 19 h 19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2" h="19">
                      <a:moveTo>
                        <a:pt x="4" y="17"/>
                      </a:move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8" y="3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2" y="3"/>
                      </a:lnTo>
                      <a:lnTo>
                        <a:pt x="12" y="5"/>
                      </a:lnTo>
                      <a:lnTo>
                        <a:pt x="12" y="7"/>
                      </a:lnTo>
                      <a:lnTo>
                        <a:pt x="12" y="9"/>
                      </a:lnTo>
                      <a:lnTo>
                        <a:pt x="12" y="11"/>
                      </a:lnTo>
                      <a:lnTo>
                        <a:pt x="10" y="11"/>
                      </a:lnTo>
                      <a:lnTo>
                        <a:pt x="10" y="13"/>
                      </a:lnTo>
                      <a:lnTo>
                        <a:pt x="8" y="13"/>
                      </a:lnTo>
                      <a:lnTo>
                        <a:pt x="8" y="15"/>
                      </a:lnTo>
                      <a:lnTo>
                        <a:pt x="6" y="17"/>
                      </a:lnTo>
                      <a:lnTo>
                        <a:pt x="4" y="17"/>
                      </a:lnTo>
                      <a:close/>
                    </a:path>
                  </a:pathLst>
                </a:custGeom>
                <a:solidFill>
                  <a:srgbClr val="C470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11" name="Freeform 165"/>
                <p:cNvSpPr>
                  <a:spLocks noChangeAspect="1"/>
                </p:cNvSpPr>
                <p:nvPr/>
              </p:nvSpPr>
              <p:spPr bwMode="auto">
                <a:xfrm>
                  <a:off x="1284" y="3261"/>
                  <a:ext cx="7" cy="9"/>
                </a:xfrm>
                <a:custGeom>
                  <a:avLst/>
                  <a:gdLst>
                    <a:gd name="T0" fmla="*/ 1 w 10"/>
                    <a:gd name="T1" fmla="*/ 0 h 13"/>
                    <a:gd name="T2" fmla="*/ 1 w 10"/>
                    <a:gd name="T3" fmla="*/ 0 h 13"/>
                    <a:gd name="T4" fmla="*/ 1 w 10"/>
                    <a:gd name="T5" fmla="*/ 1 h 13"/>
                    <a:gd name="T6" fmla="*/ 1 w 10"/>
                    <a:gd name="T7" fmla="*/ 1 h 13"/>
                    <a:gd name="T8" fmla="*/ 1 w 10"/>
                    <a:gd name="T9" fmla="*/ 1 h 13"/>
                    <a:gd name="T10" fmla="*/ 1 w 10"/>
                    <a:gd name="T11" fmla="*/ 1 h 13"/>
                    <a:gd name="T12" fmla="*/ 1 w 10"/>
                    <a:gd name="T13" fmla="*/ 1 h 13"/>
                    <a:gd name="T14" fmla="*/ 1 w 10"/>
                    <a:gd name="T15" fmla="*/ 1 h 13"/>
                    <a:gd name="T16" fmla="*/ 0 w 10"/>
                    <a:gd name="T17" fmla="*/ 1 h 13"/>
                    <a:gd name="T18" fmla="*/ 0 w 10"/>
                    <a:gd name="T19" fmla="*/ 1 h 13"/>
                    <a:gd name="T20" fmla="*/ 0 w 10"/>
                    <a:gd name="T21" fmla="*/ 1 h 13"/>
                    <a:gd name="T22" fmla="*/ 1 w 10"/>
                    <a:gd name="T23" fmla="*/ 1 h 13"/>
                    <a:gd name="T24" fmla="*/ 1 w 10"/>
                    <a:gd name="T25" fmla="*/ 1 h 13"/>
                    <a:gd name="T26" fmla="*/ 1 w 10"/>
                    <a:gd name="T27" fmla="*/ 1 h 13"/>
                    <a:gd name="T28" fmla="*/ 1 w 10"/>
                    <a:gd name="T29" fmla="*/ 1 h 13"/>
                    <a:gd name="T30" fmla="*/ 1 w 10"/>
                    <a:gd name="T31" fmla="*/ 1 h 13"/>
                    <a:gd name="T32" fmla="*/ 1 w 10"/>
                    <a:gd name="T33" fmla="*/ 1 h 13"/>
                    <a:gd name="T34" fmla="*/ 1 w 10"/>
                    <a:gd name="T35" fmla="*/ 1 h 13"/>
                    <a:gd name="T36" fmla="*/ 1 w 10"/>
                    <a:gd name="T37" fmla="*/ 1 h 13"/>
                    <a:gd name="T38" fmla="*/ 1 w 10"/>
                    <a:gd name="T39" fmla="*/ 1 h 13"/>
                    <a:gd name="T40" fmla="*/ 1 w 10"/>
                    <a:gd name="T41" fmla="*/ 1 h 13"/>
                    <a:gd name="T42" fmla="*/ 1 w 10"/>
                    <a:gd name="T43" fmla="*/ 1 h 13"/>
                    <a:gd name="T44" fmla="*/ 1 w 10"/>
                    <a:gd name="T45" fmla="*/ 1 h 13"/>
                    <a:gd name="T46" fmla="*/ 1 w 10"/>
                    <a:gd name="T47" fmla="*/ 0 h 1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0"/>
                    <a:gd name="T73" fmla="*/ 0 h 13"/>
                    <a:gd name="T74" fmla="*/ 10 w 10"/>
                    <a:gd name="T75" fmla="*/ 13 h 1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0" h="13">
                      <a:moveTo>
                        <a:pt x="10" y="0"/>
                      </a:move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2" y="5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4" y="13"/>
                      </a:lnTo>
                      <a:lnTo>
                        <a:pt x="6" y="13"/>
                      </a:lnTo>
                      <a:lnTo>
                        <a:pt x="6" y="11"/>
                      </a:lnTo>
                      <a:lnTo>
                        <a:pt x="8" y="11"/>
                      </a:lnTo>
                      <a:lnTo>
                        <a:pt x="8" y="9"/>
                      </a:lnTo>
                      <a:lnTo>
                        <a:pt x="8" y="7"/>
                      </a:lnTo>
                      <a:lnTo>
                        <a:pt x="10" y="7"/>
                      </a:lnTo>
                      <a:lnTo>
                        <a:pt x="10" y="5"/>
                      </a:ln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BF6B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12" name="Freeform 166"/>
                <p:cNvSpPr>
                  <a:spLocks noChangeAspect="1"/>
                </p:cNvSpPr>
                <p:nvPr/>
              </p:nvSpPr>
              <p:spPr bwMode="auto">
                <a:xfrm>
                  <a:off x="1186" y="3126"/>
                  <a:ext cx="108" cy="136"/>
                </a:xfrm>
                <a:custGeom>
                  <a:avLst/>
                  <a:gdLst>
                    <a:gd name="T0" fmla="*/ 2 w 142"/>
                    <a:gd name="T1" fmla="*/ 1 h 194"/>
                    <a:gd name="T2" fmla="*/ 2 w 142"/>
                    <a:gd name="T3" fmla="*/ 1 h 194"/>
                    <a:gd name="T4" fmla="*/ 2 w 142"/>
                    <a:gd name="T5" fmla="*/ 1 h 194"/>
                    <a:gd name="T6" fmla="*/ 2 w 142"/>
                    <a:gd name="T7" fmla="*/ 1 h 194"/>
                    <a:gd name="T8" fmla="*/ 2 w 142"/>
                    <a:gd name="T9" fmla="*/ 1 h 194"/>
                    <a:gd name="T10" fmla="*/ 2 w 142"/>
                    <a:gd name="T11" fmla="*/ 1 h 194"/>
                    <a:gd name="T12" fmla="*/ 2 w 142"/>
                    <a:gd name="T13" fmla="*/ 1 h 194"/>
                    <a:gd name="T14" fmla="*/ 2 w 142"/>
                    <a:gd name="T15" fmla="*/ 1 h 194"/>
                    <a:gd name="T16" fmla="*/ 2 w 142"/>
                    <a:gd name="T17" fmla="*/ 1 h 194"/>
                    <a:gd name="T18" fmla="*/ 2 w 142"/>
                    <a:gd name="T19" fmla="*/ 1 h 194"/>
                    <a:gd name="T20" fmla="*/ 2 w 142"/>
                    <a:gd name="T21" fmla="*/ 1 h 194"/>
                    <a:gd name="T22" fmla="*/ 2 w 142"/>
                    <a:gd name="T23" fmla="*/ 1 h 194"/>
                    <a:gd name="T24" fmla="*/ 2 w 142"/>
                    <a:gd name="T25" fmla="*/ 1 h 194"/>
                    <a:gd name="T26" fmla="*/ 2 w 142"/>
                    <a:gd name="T27" fmla="*/ 1 h 194"/>
                    <a:gd name="T28" fmla="*/ 3 w 142"/>
                    <a:gd name="T29" fmla="*/ 1 h 194"/>
                    <a:gd name="T30" fmla="*/ 3 w 142"/>
                    <a:gd name="T31" fmla="*/ 1 h 194"/>
                    <a:gd name="T32" fmla="*/ 3 w 142"/>
                    <a:gd name="T33" fmla="*/ 1 h 194"/>
                    <a:gd name="T34" fmla="*/ 3 w 142"/>
                    <a:gd name="T35" fmla="*/ 1 h 194"/>
                    <a:gd name="T36" fmla="*/ 3 w 142"/>
                    <a:gd name="T37" fmla="*/ 1 h 194"/>
                    <a:gd name="T38" fmla="*/ 3 w 142"/>
                    <a:gd name="T39" fmla="*/ 1 h 194"/>
                    <a:gd name="T40" fmla="*/ 3 w 142"/>
                    <a:gd name="T41" fmla="*/ 1 h 194"/>
                    <a:gd name="T42" fmla="*/ 3 w 142"/>
                    <a:gd name="T43" fmla="*/ 1 h 194"/>
                    <a:gd name="T44" fmla="*/ 3 w 142"/>
                    <a:gd name="T45" fmla="*/ 1 h 194"/>
                    <a:gd name="T46" fmla="*/ 3 w 142"/>
                    <a:gd name="T47" fmla="*/ 1 h 194"/>
                    <a:gd name="T48" fmla="*/ 4 w 142"/>
                    <a:gd name="T49" fmla="*/ 1 h 194"/>
                    <a:gd name="T50" fmla="*/ 4 w 142"/>
                    <a:gd name="T51" fmla="*/ 1 h 194"/>
                    <a:gd name="T52" fmla="*/ 4 w 142"/>
                    <a:gd name="T53" fmla="*/ 1 h 194"/>
                    <a:gd name="T54" fmla="*/ 4 w 142"/>
                    <a:gd name="T55" fmla="*/ 1 h 194"/>
                    <a:gd name="T56" fmla="*/ 4 w 142"/>
                    <a:gd name="T57" fmla="*/ 1 h 194"/>
                    <a:gd name="T58" fmla="*/ 4 w 142"/>
                    <a:gd name="T59" fmla="*/ 1 h 194"/>
                    <a:gd name="T60" fmla="*/ 4 w 142"/>
                    <a:gd name="T61" fmla="*/ 2 h 194"/>
                    <a:gd name="T62" fmla="*/ 5 w 142"/>
                    <a:gd name="T63" fmla="*/ 2 h 194"/>
                    <a:gd name="T64" fmla="*/ 5 w 142"/>
                    <a:gd name="T65" fmla="*/ 2 h 194"/>
                    <a:gd name="T66" fmla="*/ 5 w 142"/>
                    <a:gd name="T67" fmla="*/ 2 h 194"/>
                    <a:gd name="T68" fmla="*/ 5 w 142"/>
                    <a:gd name="T69" fmla="*/ 2 h 194"/>
                    <a:gd name="T70" fmla="*/ 5 w 142"/>
                    <a:gd name="T71" fmla="*/ 2 h 194"/>
                    <a:gd name="T72" fmla="*/ 5 w 142"/>
                    <a:gd name="T73" fmla="*/ 2 h 194"/>
                    <a:gd name="T74" fmla="*/ 5 w 142"/>
                    <a:gd name="T75" fmla="*/ 2 h 194"/>
                    <a:gd name="T76" fmla="*/ 5 w 142"/>
                    <a:gd name="T77" fmla="*/ 2 h 194"/>
                    <a:gd name="T78" fmla="*/ 5 w 142"/>
                    <a:gd name="T79" fmla="*/ 2 h 194"/>
                    <a:gd name="T80" fmla="*/ 5 w 142"/>
                    <a:gd name="T81" fmla="*/ 2 h 194"/>
                    <a:gd name="T82" fmla="*/ 5 w 142"/>
                    <a:gd name="T83" fmla="*/ 2 h 194"/>
                    <a:gd name="T84" fmla="*/ 5 w 142"/>
                    <a:gd name="T85" fmla="*/ 2 h 194"/>
                    <a:gd name="T86" fmla="*/ 5 w 142"/>
                    <a:gd name="T87" fmla="*/ 2 h 194"/>
                    <a:gd name="T88" fmla="*/ 5 w 142"/>
                    <a:gd name="T89" fmla="*/ 2 h 194"/>
                    <a:gd name="T90" fmla="*/ 5 w 142"/>
                    <a:gd name="T91" fmla="*/ 2 h 194"/>
                    <a:gd name="T92" fmla="*/ 5 w 142"/>
                    <a:gd name="T93" fmla="*/ 3 h 194"/>
                    <a:gd name="T94" fmla="*/ 5 w 142"/>
                    <a:gd name="T95" fmla="*/ 3 h 194"/>
                    <a:gd name="T96" fmla="*/ 5 w 142"/>
                    <a:gd name="T97" fmla="*/ 3 h 194"/>
                    <a:gd name="T98" fmla="*/ 5 w 142"/>
                    <a:gd name="T99" fmla="*/ 3 h 194"/>
                    <a:gd name="T100" fmla="*/ 5 w 142"/>
                    <a:gd name="T101" fmla="*/ 3 h 194"/>
                    <a:gd name="T102" fmla="*/ 5 w 142"/>
                    <a:gd name="T103" fmla="*/ 3 h 194"/>
                    <a:gd name="T104" fmla="*/ 5 w 142"/>
                    <a:gd name="T105" fmla="*/ 3 h 194"/>
                    <a:gd name="T106" fmla="*/ 5 w 142"/>
                    <a:gd name="T107" fmla="*/ 3 h 194"/>
                    <a:gd name="T108" fmla="*/ 5 w 142"/>
                    <a:gd name="T109" fmla="*/ 3 h 19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42"/>
                    <a:gd name="T166" fmla="*/ 0 h 194"/>
                    <a:gd name="T167" fmla="*/ 142 w 142"/>
                    <a:gd name="T168" fmla="*/ 194 h 19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42" h="194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lnTo>
                        <a:pt x="6" y="1"/>
                      </a:lnTo>
                      <a:lnTo>
                        <a:pt x="8" y="1"/>
                      </a:lnTo>
                      <a:lnTo>
                        <a:pt x="8" y="3"/>
                      </a:lnTo>
                      <a:lnTo>
                        <a:pt x="10" y="3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20" y="7"/>
                      </a:lnTo>
                      <a:lnTo>
                        <a:pt x="21" y="9"/>
                      </a:lnTo>
                      <a:lnTo>
                        <a:pt x="23" y="9"/>
                      </a:lnTo>
                      <a:lnTo>
                        <a:pt x="25" y="11"/>
                      </a:lnTo>
                      <a:lnTo>
                        <a:pt x="27" y="11"/>
                      </a:lnTo>
                      <a:lnTo>
                        <a:pt x="29" y="13"/>
                      </a:lnTo>
                      <a:lnTo>
                        <a:pt x="31" y="13"/>
                      </a:lnTo>
                      <a:lnTo>
                        <a:pt x="33" y="15"/>
                      </a:lnTo>
                      <a:lnTo>
                        <a:pt x="35" y="17"/>
                      </a:lnTo>
                      <a:lnTo>
                        <a:pt x="37" y="19"/>
                      </a:lnTo>
                      <a:lnTo>
                        <a:pt x="39" y="19"/>
                      </a:lnTo>
                      <a:lnTo>
                        <a:pt x="39" y="21"/>
                      </a:lnTo>
                      <a:lnTo>
                        <a:pt x="41" y="21"/>
                      </a:lnTo>
                      <a:lnTo>
                        <a:pt x="43" y="23"/>
                      </a:lnTo>
                      <a:lnTo>
                        <a:pt x="45" y="25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8"/>
                      </a:lnTo>
                      <a:lnTo>
                        <a:pt x="48" y="30"/>
                      </a:lnTo>
                      <a:lnTo>
                        <a:pt x="50" y="32"/>
                      </a:lnTo>
                      <a:lnTo>
                        <a:pt x="52" y="34"/>
                      </a:lnTo>
                      <a:lnTo>
                        <a:pt x="54" y="36"/>
                      </a:lnTo>
                      <a:lnTo>
                        <a:pt x="54" y="38"/>
                      </a:lnTo>
                      <a:lnTo>
                        <a:pt x="56" y="40"/>
                      </a:lnTo>
                      <a:lnTo>
                        <a:pt x="58" y="42"/>
                      </a:lnTo>
                      <a:lnTo>
                        <a:pt x="60" y="44"/>
                      </a:lnTo>
                      <a:lnTo>
                        <a:pt x="60" y="46"/>
                      </a:lnTo>
                      <a:lnTo>
                        <a:pt x="62" y="48"/>
                      </a:lnTo>
                      <a:lnTo>
                        <a:pt x="62" y="50"/>
                      </a:lnTo>
                      <a:lnTo>
                        <a:pt x="64" y="50"/>
                      </a:lnTo>
                      <a:lnTo>
                        <a:pt x="64" y="51"/>
                      </a:lnTo>
                      <a:lnTo>
                        <a:pt x="66" y="51"/>
                      </a:lnTo>
                      <a:lnTo>
                        <a:pt x="66" y="53"/>
                      </a:lnTo>
                      <a:lnTo>
                        <a:pt x="68" y="55"/>
                      </a:lnTo>
                      <a:lnTo>
                        <a:pt x="69" y="55"/>
                      </a:lnTo>
                      <a:lnTo>
                        <a:pt x="69" y="57"/>
                      </a:lnTo>
                      <a:lnTo>
                        <a:pt x="71" y="57"/>
                      </a:lnTo>
                      <a:lnTo>
                        <a:pt x="71" y="59"/>
                      </a:lnTo>
                      <a:lnTo>
                        <a:pt x="71" y="61"/>
                      </a:lnTo>
                      <a:lnTo>
                        <a:pt x="73" y="61"/>
                      </a:lnTo>
                      <a:lnTo>
                        <a:pt x="73" y="63"/>
                      </a:lnTo>
                      <a:lnTo>
                        <a:pt x="73" y="65"/>
                      </a:lnTo>
                      <a:lnTo>
                        <a:pt x="75" y="65"/>
                      </a:lnTo>
                      <a:lnTo>
                        <a:pt x="75" y="67"/>
                      </a:lnTo>
                      <a:lnTo>
                        <a:pt x="75" y="69"/>
                      </a:lnTo>
                      <a:lnTo>
                        <a:pt x="75" y="71"/>
                      </a:lnTo>
                      <a:lnTo>
                        <a:pt x="77" y="73"/>
                      </a:lnTo>
                      <a:lnTo>
                        <a:pt x="77" y="74"/>
                      </a:lnTo>
                      <a:lnTo>
                        <a:pt x="77" y="76"/>
                      </a:lnTo>
                      <a:lnTo>
                        <a:pt x="77" y="78"/>
                      </a:lnTo>
                      <a:lnTo>
                        <a:pt x="77" y="80"/>
                      </a:lnTo>
                      <a:lnTo>
                        <a:pt x="77" y="82"/>
                      </a:lnTo>
                      <a:lnTo>
                        <a:pt x="79" y="84"/>
                      </a:lnTo>
                      <a:lnTo>
                        <a:pt x="79" y="86"/>
                      </a:lnTo>
                      <a:lnTo>
                        <a:pt x="79" y="88"/>
                      </a:lnTo>
                      <a:lnTo>
                        <a:pt x="81" y="90"/>
                      </a:lnTo>
                      <a:lnTo>
                        <a:pt x="81" y="92"/>
                      </a:lnTo>
                      <a:lnTo>
                        <a:pt x="81" y="94"/>
                      </a:lnTo>
                      <a:lnTo>
                        <a:pt x="83" y="94"/>
                      </a:lnTo>
                      <a:lnTo>
                        <a:pt x="83" y="96"/>
                      </a:lnTo>
                      <a:lnTo>
                        <a:pt x="85" y="96"/>
                      </a:lnTo>
                      <a:lnTo>
                        <a:pt x="85" y="98"/>
                      </a:lnTo>
                      <a:lnTo>
                        <a:pt x="87" y="99"/>
                      </a:lnTo>
                      <a:lnTo>
                        <a:pt x="89" y="99"/>
                      </a:lnTo>
                      <a:lnTo>
                        <a:pt x="89" y="101"/>
                      </a:lnTo>
                      <a:lnTo>
                        <a:pt x="91" y="101"/>
                      </a:lnTo>
                      <a:lnTo>
                        <a:pt x="91" y="103"/>
                      </a:lnTo>
                      <a:lnTo>
                        <a:pt x="92" y="103"/>
                      </a:lnTo>
                      <a:lnTo>
                        <a:pt x="94" y="105"/>
                      </a:lnTo>
                      <a:lnTo>
                        <a:pt x="96" y="105"/>
                      </a:lnTo>
                      <a:lnTo>
                        <a:pt x="96" y="107"/>
                      </a:lnTo>
                      <a:lnTo>
                        <a:pt x="98" y="107"/>
                      </a:lnTo>
                      <a:lnTo>
                        <a:pt x="100" y="109"/>
                      </a:lnTo>
                      <a:lnTo>
                        <a:pt x="102" y="109"/>
                      </a:lnTo>
                      <a:lnTo>
                        <a:pt x="102" y="111"/>
                      </a:lnTo>
                      <a:lnTo>
                        <a:pt x="104" y="111"/>
                      </a:lnTo>
                      <a:lnTo>
                        <a:pt x="104" y="113"/>
                      </a:lnTo>
                      <a:lnTo>
                        <a:pt x="106" y="113"/>
                      </a:lnTo>
                      <a:lnTo>
                        <a:pt x="108" y="115"/>
                      </a:lnTo>
                      <a:lnTo>
                        <a:pt x="110" y="115"/>
                      </a:lnTo>
                      <a:lnTo>
                        <a:pt x="110" y="117"/>
                      </a:lnTo>
                      <a:lnTo>
                        <a:pt x="112" y="117"/>
                      </a:lnTo>
                      <a:lnTo>
                        <a:pt x="114" y="119"/>
                      </a:lnTo>
                      <a:lnTo>
                        <a:pt x="116" y="119"/>
                      </a:lnTo>
                      <a:lnTo>
                        <a:pt x="116" y="121"/>
                      </a:lnTo>
                      <a:lnTo>
                        <a:pt x="117" y="121"/>
                      </a:lnTo>
                      <a:lnTo>
                        <a:pt x="119" y="122"/>
                      </a:lnTo>
                      <a:lnTo>
                        <a:pt x="121" y="122"/>
                      </a:lnTo>
                      <a:lnTo>
                        <a:pt x="121" y="124"/>
                      </a:lnTo>
                      <a:lnTo>
                        <a:pt x="123" y="124"/>
                      </a:lnTo>
                      <a:lnTo>
                        <a:pt x="125" y="124"/>
                      </a:lnTo>
                      <a:lnTo>
                        <a:pt x="127" y="126"/>
                      </a:lnTo>
                      <a:lnTo>
                        <a:pt x="129" y="126"/>
                      </a:lnTo>
                      <a:lnTo>
                        <a:pt x="131" y="128"/>
                      </a:lnTo>
                      <a:lnTo>
                        <a:pt x="133" y="128"/>
                      </a:lnTo>
                      <a:lnTo>
                        <a:pt x="133" y="130"/>
                      </a:lnTo>
                      <a:lnTo>
                        <a:pt x="135" y="130"/>
                      </a:lnTo>
                      <a:lnTo>
                        <a:pt x="135" y="132"/>
                      </a:lnTo>
                      <a:lnTo>
                        <a:pt x="137" y="134"/>
                      </a:lnTo>
                      <a:lnTo>
                        <a:pt x="137" y="136"/>
                      </a:lnTo>
                      <a:lnTo>
                        <a:pt x="137" y="138"/>
                      </a:lnTo>
                      <a:lnTo>
                        <a:pt x="137" y="140"/>
                      </a:lnTo>
                      <a:lnTo>
                        <a:pt x="135" y="140"/>
                      </a:lnTo>
                      <a:lnTo>
                        <a:pt x="135" y="142"/>
                      </a:lnTo>
                      <a:lnTo>
                        <a:pt x="133" y="142"/>
                      </a:lnTo>
                      <a:lnTo>
                        <a:pt x="133" y="144"/>
                      </a:lnTo>
                      <a:lnTo>
                        <a:pt x="131" y="144"/>
                      </a:lnTo>
                      <a:lnTo>
                        <a:pt x="131" y="146"/>
                      </a:lnTo>
                      <a:lnTo>
                        <a:pt x="129" y="146"/>
                      </a:lnTo>
                      <a:lnTo>
                        <a:pt x="129" y="147"/>
                      </a:lnTo>
                      <a:lnTo>
                        <a:pt x="127" y="147"/>
                      </a:lnTo>
                      <a:lnTo>
                        <a:pt x="127" y="149"/>
                      </a:lnTo>
                      <a:lnTo>
                        <a:pt x="125" y="149"/>
                      </a:lnTo>
                      <a:lnTo>
                        <a:pt x="125" y="151"/>
                      </a:lnTo>
                      <a:lnTo>
                        <a:pt x="123" y="151"/>
                      </a:lnTo>
                      <a:lnTo>
                        <a:pt x="123" y="153"/>
                      </a:lnTo>
                      <a:lnTo>
                        <a:pt x="121" y="153"/>
                      </a:lnTo>
                      <a:lnTo>
                        <a:pt x="123" y="153"/>
                      </a:lnTo>
                      <a:lnTo>
                        <a:pt x="123" y="155"/>
                      </a:lnTo>
                      <a:lnTo>
                        <a:pt x="123" y="157"/>
                      </a:lnTo>
                      <a:lnTo>
                        <a:pt x="125" y="157"/>
                      </a:lnTo>
                      <a:lnTo>
                        <a:pt x="125" y="159"/>
                      </a:lnTo>
                      <a:lnTo>
                        <a:pt x="127" y="159"/>
                      </a:lnTo>
                      <a:lnTo>
                        <a:pt x="127" y="161"/>
                      </a:lnTo>
                      <a:lnTo>
                        <a:pt x="129" y="161"/>
                      </a:lnTo>
                      <a:lnTo>
                        <a:pt x="131" y="161"/>
                      </a:lnTo>
                      <a:lnTo>
                        <a:pt x="133" y="163"/>
                      </a:lnTo>
                      <a:lnTo>
                        <a:pt x="135" y="163"/>
                      </a:lnTo>
                      <a:lnTo>
                        <a:pt x="135" y="165"/>
                      </a:lnTo>
                      <a:lnTo>
                        <a:pt x="135" y="167"/>
                      </a:lnTo>
                      <a:lnTo>
                        <a:pt x="137" y="167"/>
                      </a:lnTo>
                      <a:lnTo>
                        <a:pt x="137" y="169"/>
                      </a:lnTo>
                      <a:lnTo>
                        <a:pt x="137" y="170"/>
                      </a:lnTo>
                      <a:lnTo>
                        <a:pt x="137" y="172"/>
                      </a:lnTo>
                      <a:lnTo>
                        <a:pt x="137" y="174"/>
                      </a:lnTo>
                      <a:lnTo>
                        <a:pt x="137" y="176"/>
                      </a:lnTo>
                      <a:lnTo>
                        <a:pt x="135" y="176"/>
                      </a:lnTo>
                      <a:lnTo>
                        <a:pt x="135" y="178"/>
                      </a:lnTo>
                      <a:lnTo>
                        <a:pt x="135" y="176"/>
                      </a:lnTo>
                      <a:lnTo>
                        <a:pt x="137" y="176"/>
                      </a:lnTo>
                      <a:lnTo>
                        <a:pt x="137" y="178"/>
                      </a:lnTo>
                      <a:lnTo>
                        <a:pt x="139" y="178"/>
                      </a:lnTo>
                      <a:lnTo>
                        <a:pt x="139" y="180"/>
                      </a:lnTo>
                      <a:lnTo>
                        <a:pt x="140" y="180"/>
                      </a:lnTo>
                      <a:lnTo>
                        <a:pt x="140" y="182"/>
                      </a:lnTo>
                      <a:lnTo>
                        <a:pt x="142" y="182"/>
                      </a:lnTo>
                      <a:lnTo>
                        <a:pt x="142" y="184"/>
                      </a:lnTo>
                      <a:lnTo>
                        <a:pt x="140" y="184"/>
                      </a:lnTo>
                      <a:lnTo>
                        <a:pt x="140" y="186"/>
                      </a:lnTo>
                      <a:lnTo>
                        <a:pt x="140" y="188"/>
                      </a:lnTo>
                      <a:lnTo>
                        <a:pt x="140" y="190"/>
                      </a:lnTo>
                      <a:lnTo>
                        <a:pt x="140" y="192"/>
                      </a:lnTo>
                      <a:lnTo>
                        <a:pt x="139" y="192"/>
                      </a:lnTo>
                      <a:lnTo>
                        <a:pt x="139" y="194"/>
                      </a:lnTo>
                    </a:path>
                  </a:pathLst>
                </a:custGeom>
                <a:noFill/>
                <a:ln w="0" cap="sq">
                  <a:solidFill>
                    <a:srgbClr val="260C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13" name="Freeform 167"/>
                <p:cNvSpPr>
                  <a:spLocks noChangeAspect="1"/>
                </p:cNvSpPr>
                <p:nvPr/>
              </p:nvSpPr>
              <p:spPr bwMode="auto">
                <a:xfrm>
                  <a:off x="1291" y="3262"/>
                  <a:ext cx="1" cy="10"/>
                </a:xfrm>
                <a:custGeom>
                  <a:avLst/>
                  <a:gdLst>
                    <a:gd name="T0" fmla="*/ 0 w 1"/>
                    <a:gd name="T1" fmla="*/ 0 h 15"/>
                    <a:gd name="T2" fmla="*/ 0 w 1"/>
                    <a:gd name="T3" fmla="*/ 1 h 15"/>
                    <a:gd name="T4" fmla="*/ 0 w 1"/>
                    <a:gd name="T5" fmla="*/ 1 h 15"/>
                    <a:gd name="T6" fmla="*/ 0 w 1"/>
                    <a:gd name="T7" fmla="*/ 1 h 15"/>
                    <a:gd name="T8" fmla="*/ 0 w 1"/>
                    <a:gd name="T9" fmla="*/ 1 h 15"/>
                    <a:gd name="T10" fmla="*/ 0 w 1"/>
                    <a:gd name="T11" fmla="*/ 1 h 15"/>
                    <a:gd name="T12" fmla="*/ 0 w 1"/>
                    <a:gd name="T13" fmla="*/ 1 h 15"/>
                    <a:gd name="T14" fmla="*/ 0 w 1"/>
                    <a:gd name="T15" fmla="*/ 1 h 15"/>
                    <a:gd name="T16" fmla="*/ 0 w 1"/>
                    <a:gd name="T17" fmla="*/ 1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"/>
                    <a:gd name="T28" fmla="*/ 0 h 15"/>
                    <a:gd name="T29" fmla="*/ 1 w 1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" h="15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5"/>
                      </a:lnTo>
                    </a:path>
                  </a:pathLst>
                </a:custGeom>
                <a:noFill/>
                <a:ln w="0" cap="sq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14" name="Freeform 168"/>
                <p:cNvSpPr>
                  <a:spLocks noChangeAspect="1"/>
                </p:cNvSpPr>
                <p:nvPr/>
              </p:nvSpPr>
              <p:spPr bwMode="auto">
                <a:xfrm>
                  <a:off x="1291" y="3272"/>
                  <a:ext cx="7" cy="8"/>
                </a:xfrm>
                <a:custGeom>
                  <a:avLst/>
                  <a:gdLst>
                    <a:gd name="T0" fmla="*/ 0 w 9"/>
                    <a:gd name="T1" fmla="*/ 0 h 11"/>
                    <a:gd name="T2" fmla="*/ 1 w 9"/>
                    <a:gd name="T3" fmla="*/ 0 h 11"/>
                    <a:gd name="T4" fmla="*/ 1 w 9"/>
                    <a:gd name="T5" fmla="*/ 1 h 11"/>
                    <a:gd name="T6" fmla="*/ 1 w 9"/>
                    <a:gd name="T7" fmla="*/ 1 h 11"/>
                    <a:gd name="T8" fmla="*/ 2 w 9"/>
                    <a:gd name="T9" fmla="*/ 1 h 11"/>
                    <a:gd name="T10" fmla="*/ 2 w 9"/>
                    <a:gd name="T11" fmla="*/ 1 h 11"/>
                    <a:gd name="T12" fmla="*/ 2 w 9"/>
                    <a:gd name="T13" fmla="*/ 1 h 11"/>
                    <a:gd name="T14" fmla="*/ 2 w 9"/>
                    <a:gd name="T15" fmla="*/ 1 h 11"/>
                    <a:gd name="T16" fmla="*/ 2 w 9"/>
                    <a:gd name="T17" fmla="*/ 1 h 11"/>
                    <a:gd name="T18" fmla="*/ 2 w 9"/>
                    <a:gd name="T19" fmla="*/ 1 h 11"/>
                    <a:gd name="T20" fmla="*/ 2 w 9"/>
                    <a:gd name="T21" fmla="*/ 1 h 11"/>
                    <a:gd name="T22" fmla="*/ 2 w 9"/>
                    <a:gd name="T23" fmla="*/ 1 h 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9"/>
                    <a:gd name="T37" fmla="*/ 0 h 11"/>
                    <a:gd name="T38" fmla="*/ 9 w 9"/>
                    <a:gd name="T39" fmla="*/ 11 h 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9" h="1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5" y="6"/>
                      </a:lnTo>
                      <a:lnTo>
                        <a:pt x="5" y="8"/>
                      </a:lnTo>
                      <a:lnTo>
                        <a:pt x="7" y="8"/>
                      </a:lnTo>
                      <a:lnTo>
                        <a:pt x="7" y="9"/>
                      </a:lnTo>
                      <a:lnTo>
                        <a:pt x="9" y="9"/>
                      </a:lnTo>
                      <a:lnTo>
                        <a:pt x="9" y="11"/>
                      </a:lnTo>
                    </a:path>
                  </a:pathLst>
                </a:custGeom>
                <a:noFill/>
                <a:ln w="0" cap="sq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15" name="Freeform 169"/>
                <p:cNvSpPr>
                  <a:spLocks noChangeAspect="1"/>
                </p:cNvSpPr>
                <p:nvPr/>
              </p:nvSpPr>
              <p:spPr bwMode="auto">
                <a:xfrm>
                  <a:off x="1119" y="3239"/>
                  <a:ext cx="46" cy="55"/>
                </a:xfrm>
                <a:custGeom>
                  <a:avLst/>
                  <a:gdLst>
                    <a:gd name="T0" fmla="*/ 2 w 60"/>
                    <a:gd name="T1" fmla="*/ 1 h 79"/>
                    <a:gd name="T2" fmla="*/ 2 w 60"/>
                    <a:gd name="T3" fmla="*/ 1 h 79"/>
                    <a:gd name="T4" fmla="*/ 2 w 60"/>
                    <a:gd name="T5" fmla="*/ 1 h 79"/>
                    <a:gd name="T6" fmla="*/ 2 w 60"/>
                    <a:gd name="T7" fmla="*/ 1 h 79"/>
                    <a:gd name="T8" fmla="*/ 2 w 60"/>
                    <a:gd name="T9" fmla="*/ 1 h 79"/>
                    <a:gd name="T10" fmla="*/ 2 w 60"/>
                    <a:gd name="T11" fmla="*/ 1 h 79"/>
                    <a:gd name="T12" fmla="*/ 2 w 60"/>
                    <a:gd name="T13" fmla="*/ 1 h 79"/>
                    <a:gd name="T14" fmla="*/ 2 w 60"/>
                    <a:gd name="T15" fmla="*/ 1 h 79"/>
                    <a:gd name="T16" fmla="*/ 2 w 60"/>
                    <a:gd name="T17" fmla="*/ 1 h 79"/>
                    <a:gd name="T18" fmla="*/ 2 w 60"/>
                    <a:gd name="T19" fmla="*/ 1 h 79"/>
                    <a:gd name="T20" fmla="*/ 2 w 60"/>
                    <a:gd name="T21" fmla="*/ 1 h 79"/>
                    <a:gd name="T22" fmla="*/ 2 w 60"/>
                    <a:gd name="T23" fmla="*/ 1 h 79"/>
                    <a:gd name="T24" fmla="*/ 2 w 60"/>
                    <a:gd name="T25" fmla="*/ 1 h 79"/>
                    <a:gd name="T26" fmla="*/ 2 w 60"/>
                    <a:gd name="T27" fmla="*/ 1 h 79"/>
                    <a:gd name="T28" fmla="*/ 2 w 60"/>
                    <a:gd name="T29" fmla="*/ 1 h 79"/>
                    <a:gd name="T30" fmla="*/ 2 w 60"/>
                    <a:gd name="T31" fmla="*/ 1 h 79"/>
                    <a:gd name="T32" fmla="*/ 2 w 60"/>
                    <a:gd name="T33" fmla="*/ 1 h 79"/>
                    <a:gd name="T34" fmla="*/ 2 w 60"/>
                    <a:gd name="T35" fmla="*/ 1 h 79"/>
                    <a:gd name="T36" fmla="*/ 2 w 60"/>
                    <a:gd name="T37" fmla="*/ 0 h 79"/>
                    <a:gd name="T38" fmla="*/ 2 w 60"/>
                    <a:gd name="T39" fmla="*/ 0 h 79"/>
                    <a:gd name="T40" fmla="*/ 2 w 60"/>
                    <a:gd name="T41" fmla="*/ 0 h 79"/>
                    <a:gd name="T42" fmla="*/ 2 w 60"/>
                    <a:gd name="T43" fmla="*/ 1 h 79"/>
                    <a:gd name="T44" fmla="*/ 2 w 60"/>
                    <a:gd name="T45" fmla="*/ 1 h 79"/>
                    <a:gd name="T46" fmla="*/ 2 w 60"/>
                    <a:gd name="T47" fmla="*/ 1 h 79"/>
                    <a:gd name="T48" fmla="*/ 2 w 60"/>
                    <a:gd name="T49" fmla="*/ 1 h 79"/>
                    <a:gd name="T50" fmla="*/ 2 w 60"/>
                    <a:gd name="T51" fmla="*/ 1 h 79"/>
                    <a:gd name="T52" fmla="*/ 2 w 60"/>
                    <a:gd name="T53" fmla="*/ 1 h 79"/>
                    <a:gd name="T54" fmla="*/ 2 w 60"/>
                    <a:gd name="T55" fmla="*/ 1 h 79"/>
                    <a:gd name="T56" fmla="*/ 0 w 60"/>
                    <a:gd name="T57" fmla="*/ 1 h 79"/>
                    <a:gd name="T58" fmla="*/ 0 w 60"/>
                    <a:gd name="T59" fmla="*/ 1 h 79"/>
                    <a:gd name="T60" fmla="*/ 0 w 60"/>
                    <a:gd name="T61" fmla="*/ 1 h 79"/>
                    <a:gd name="T62" fmla="*/ 0 w 60"/>
                    <a:gd name="T63" fmla="*/ 1 h 79"/>
                    <a:gd name="T64" fmla="*/ 2 w 60"/>
                    <a:gd name="T65" fmla="*/ 1 h 79"/>
                    <a:gd name="T66" fmla="*/ 2 w 60"/>
                    <a:gd name="T67" fmla="*/ 1 h 79"/>
                    <a:gd name="T68" fmla="*/ 2 w 60"/>
                    <a:gd name="T69" fmla="*/ 1 h 79"/>
                    <a:gd name="T70" fmla="*/ 2 w 60"/>
                    <a:gd name="T71" fmla="*/ 1 h 79"/>
                    <a:gd name="T72" fmla="*/ 2 w 60"/>
                    <a:gd name="T73" fmla="*/ 1 h 79"/>
                    <a:gd name="T74" fmla="*/ 2 w 60"/>
                    <a:gd name="T75" fmla="*/ 1 h 79"/>
                    <a:gd name="T76" fmla="*/ 2 w 60"/>
                    <a:gd name="T77" fmla="*/ 1 h 79"/>
                    <a:gd name="T78" fmla="*/ 2 w 60"/>
                    <a:gd name="T79" fmla="*/ 1 h 79"/>
                    <a:gd name="T80" fmla="*/ 2 w 60"/>
                    <a:gd name="T81" fmla="*/ 1 h 79"/>
                    <a:gd name="T82" fmla="*/ 2 w 60"/>
                    <a:gd name="T83" fmla="*/ 1 h 79"/>
                    <a:gd name="T84" fmla="*/ 2 w 60"/>
                    <a:gd name="T85" fmla="*/ 1 h 79"/>
                    <a:gd name="T86" fmla="*/ 2 w 60"/>
                    <a:gd name="T87" fmla="*/ 1 h 79"/>
                    <a:gd name="T88" fmla="*/ 2 w 60"/>
                    <a:gd name="T89" fmla="*/ 1 h 79"/>
                    <a:gd name="T90" fmla="*/ 2 w 60"/>
                    <a:gd name="T91" fmla="*/ 1 h 79"/>
                    <a:gd name="T92" fmla="*/ 2 w 60"/>
                    <a:gd name="T93" fmla="*/ 1 h 79"/>
                    <a:gd name="T94" fmla="*/ 2 w 60"/>
                    <a:gd name="T95" fmla="*/ 1 h 79"/>
                    <a:gd name="T96" fmla="*/ 2 w 60"/>
                    <a:gd name="T97" fmla="*/ 1 h 79"/>
                    <a:gd name="T98" fmla="*/ 2 w 60"/>
                    <a:gd name="T99" fmla="*/ 1 h 79"/>
                    <a:gd name="T100" fmla="*/ 2 w 60"/>
                    <a:gd name="T101" fmla="*/ 1 h 79"/>
                    <a:gd name="T102" fmla="*/ 2 w 60"/>
                    <a:gd name="T103" fmla="*/ 1 h 79"/>
                    <a:gd name="T104" fmla="*/ 2 w 60"/>
                    <a:gd name="T105" fmla="*/ 1 h 79"/>
                    <a:gd name="T106" fmla="*/ 2 w 60"/>
                    <a:gd name="T107" fmla="*/ 1 h 79"/>
                    <a:gd name="T108" fmla="*/ 2 w 60"/>
                    <a:gd name="T109" fmla="*/ 1 h 79"/>
                    <a:gd name="T110" fmla="*/ 2 w 60"/>
                    <a:gd name="T111" fmla="*/ 1 h 79"/>
                    <a:gd name="T112" fmla="*/ 2 w 60"/>
                    <a:gd name="T113" fmla="*/ 1 h 79"/>
                    <a:gd name="T114" fmla="*/ 2 w 60"/>
                    <a:gd name="T115" fmla="*/ 1 h 79"/>
                    <a:gd name="T116" fmla="*/ 2 w 60"/>
                    <a:gd name="T117" fmla="*/ 1 h 7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60"/>
                    <a:gd name="T178" fmla="*/ 0 h 79"/>
                    <a:gd name="T179" fmla="*/ 60 w 60"/>
                    <a:gd name="T180" fmla="*/ 79 h 7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60" h="79">
                      <a:moveTo>
                        <a:pt x="58" y="46"/>
                      </a:moveTo>
                      <a:lnTo>
                        <a:pt x="58" y="44"/>
                      </a:lnTo>
                      <a:lnTo>
                        <a:pt x="58" y="42"/>
                      </a:lnTo>
                      <a:lnTo>
                        <a:pt x="58" y="40"/>
                      </a:lnTo>
                      <a:lnTo>
                        <a:pt x="58" y="38"/>
                      </a:lnTo>
                      <a:lnTo>
                        <a:pt x="58" y="36"/>
                      </a:lnTo>
                      <a:lnTo>
                        <a:pt x="58" y="34"/>
                      </a:lnTo>
                      <a:lnTo>
                        <a:pt x="58" y="33"/>
                      </a:lnTo>
                      <a:lnTo>
                        <a:pt x="58" y="31"/>
                      </a:lnTo>
                      <a:lnTo>
                        <a:pt x="58" y="29"/>
                      </a:lnTo>
                      <a:lnTo>
                        <a:pt x="58" y="27"/>
                      </a:lnTo>
                      <a:lnTo>
                        <a:pt x="60" y="27"/>
                      </a:lnTo>
                      <a:lnTo>
                        <a:pt x="58" y="27"/>
                      </a:lnTo>
                      <a:lnTo>
                        <a:pt x="58" y="25"/>
                      </a:lnTo>
                      <a:lnTo>
                        <a:pt x="56" y="25"/>
                      </a:lnTo>
                      <a:lnTo>
                        <a:pt x="56" y="23"/>
                      </a:lnTo>
                      <a:lnTo>
                        <a:pt x="54" y="23"/>
                      </a:lnTo>
                      <a:lnTo>
                        <a:pt x="54" y="21"/>
                      </a:lnTo>
                      <a:lnTo>
                        <a:pt x="52" y="19"/>
                      </a:lnTo>
                      <a:lnTo>
                        <a:pt x="50" y="17"/>
                      </a:lnTo>
                      <a:lnTo>
                        <a:pt x="48" y="17"/>
                      </a:lnTo>
                      <a:lnTo>
                        <a:pt x="48" y="15"/>
                      </a:lnTo>
                      <a:lnTo>
                        <a:pt x="46" y="13"/>
                      </a:lnTo>
                      <a:lnTo>
                        <a:pt x="44" y="11"/>
                      </a:lnTo>
                      <a:lnTo>
                        <a:pt x="42" y="11"/>
                      </a:lnTo>
                      <a:lnTo>
                        <a:pt x="42" y="9"/>
                      </a:lnTo>
                      <a:lnTo>
                        <a:pt x="40" y="9"/>
                      </a:lnTo>
                      <a:lnTo>
                        <a:pt x="40" y="8"/>
                      </a:lnTo>
                      <a:lnTo>
                        <a:pt x="38" y="8"/>
                      </a:lnTo>
                      <a:lnTo>
                        <a:pt x="37" y="6"/>
                      </a:lnTo>
                      <a:lnTo>
                        <a:pt x="35" y="6"/>
                      </a:lnTo>
                      <a:lnTo>
                        <a:pt x="35" y="4"/>
                      </a:lnTo>
                      <a:lnTo>
                        <a:pt x="33" y="4"/>
                      </a:lnTo>
                      <a:lnTo>
                        <a:pt x="31" y="4"/>
                      </a:lnTo>
                      <a:lnTo>
                        <a:pt x="31" y="2"/>
                      </a:lnTo>
                      <a:lnTo>
                        <a:pt x="29" y="2"/>
                      </a:lnTo>
                      <a:lnTo>
                        <a:pt x="27" y="2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6" y="11"/>
                      </a:lnTo>
                      <a:lnTo>
                        <a:pt x="6" y="13"/>
                      </a:lnTo>
                      <a:lnTo>
                        <a:pt x="4" y="15"/>
                      </a:lnTo>
                      <a:lnTo>
                        <a:pt x="4" y="17"/>
                      </a:lnTo>
                      <a:lnTo>
                        <a:pt x="2" y="19"/>
                      </a:lnTo>
                      <a:lnTo>
                        <a:pt x="2" y="21"/>
                      </a:lnTo>
                      <a:lnTo>
                        <a:pt x="2" y="23"/>
                      </a:lnTo>
                      <a:lnTo>
                        <a:pt x="0" y="25"/>
                      </a:lnTo>
                      <a:lnTo>
                        <a:pt x="0" y="27"/>
                      </a:lnTo>
                      <a:lnTo>
                        <a:pt x="0" y="29"/>
                      </a:lnTo>
                      <a:lnTo>
                        <a:pt x="0" y="31"/>
                      </a:lnTo>
                      <a:lnTo>
                        <a:pt x="0" y="33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2" y="38"/>
                      </a:lnTo>
                      <a:lnTo>
                        <a:pt x="2" y="40"/>
                      </a:lnTo>
                      <a:lnTo>
                        <a:pt x="2" y="42"/>
                      </a:lnTo>
                      <a:lnTo>
                        <a:pt x="2" y="44"/>
                      </a:lnTo>
                      <a:lnTo>
                        <a:pt x="4" y="46"/>
                      </a:lnTo>
                      <a:lnTo>
                        <a:pt x="6" y="48"/>
                      </a:lnTo>
                      <a:lnTo>
                        <a:pt x="6" y="50"/>
                      </a:lnTo>
                      <a:lnTo>
                        <a:pt x="8" y="52"/>
                      </a:lnTo>
                      <a:lnTo>
                        <a:pt x="10" y="54"/>
                      </a:lnTo>
                      <a:lnTo>
                        <a:pt x="12" y="56"/>
                      </a:lnTo>
                      <a:lnTo>
                        <a:pt x="14" y="57"/>
                      </a:lnTo>
                      <a:lnTo>
                        <a:pt x="15" y="59"/>
                      </a:lnTo>
                      <a:lnTo>
                        <a:pt x="17" y="59"/>
                      </a:lnTo>
                      <a:lnTo>
                        <a:pt x="17" y="61"/>
                      </a:lnTo>
                      <a:lnTo>
                        <a:pt x="19" y="61"/>
                      </a:lnTo>
                      <a:lnTo>
                        <a:pt x="21" y="63"/>
                      </a:lnTo>
                      <a:lnTo>
                        <a:pt x="23" y="65"/>
                      </a:lnTo>
                      <a:lnTo>
                        <a:pt x="25" y="65"/>
                      </a:lnTo>
                      <a:lnTo>
                        <a:pt x="25" y="67"/>
                      </a:lnTo>
                      <a:lnTo>
                        <a:pt x="27" y="67"/>
                      </a:lnTo>
                      <a:lnTo>
                        <a:pt x="29" y="67"/>
                      </a:lnTo>
                      <a:lnTo>
                        <a:pt x="29" y="69"/>
                      </a:lnTo>
                      <a:lnTo>
                        <a:pt x="31" y="69"/>
                      </a:lnTo>
                      <a:lnTo>
                        <a:pt x="33" y="71"/>
                      </a:lnTo>
                      <a:lnTo>
                        <a:pt x="35" y="73"/>
                      </a:lnTo>
                      <a:lnTo>
                        <a:pt x="37" y="73"/>
                      </a:lnTo>
                      <a:lnTo>
                        <a:pt x="37" y="75"/>
                      </a:lnTo>
                      <a:lnTo>
                        <a:pt x="38" y="75"/>
                      </a:lnTo>
                      <a:lnTo>
                        <a:pt x="38" y="77"/>
                      </a:lnTo>
                      <a:lnTo>
                        <a:pt x="40" y="77"/>
                      </a:lnTo>
                      <a:lnTo>
                        <a:pt x="40" y="79"/>
                      </a:lnTo>
                      <a:lnTo>
                        <a:pt x="42" y="79"/>
                      </a:lnTo>
                      <a:lnTo>
                        <a:pt x="44" y="79"/>
                      </a:lnTo>
                      <a:lnTo>
                        <a:pt x="46" y="79"/>
                      </a:lnTo>
                      <a:lnTo>
                        <a:pt x="48" y="79"/>
                      </a:lnTo>
                      <a:lnTo>
                        <a:pt x="50" y="79"/>
                      </a:lnTo>
                      <a:lnTo>
                        <a:pt x="50" y="77"/>
                      </a:lnTo>
                      <a:lnTo>
                        <a:pt x="52" y="77"/>
                      </a:lnTo>
                      <a:lnTo>
                        <a:pt x="54" y="75"/>
                      </a:lnTo>
                      <a:lnTo>
                        <a:pt x="54" y="73"/>
                      </a:lnTo>
                      <a:lnTo>
                        <a:pt x="56" y="73"/>
                      </a:lnTo>
                      <a:lnTo>
                        <a:pt x="56" y="71"/>
                      </a:lnTo>
                      <a:lnTo>
                        <a:pt x="56" y="69"/>
                      </a:lnTo>
                      <a:lnTo>
                        <a:pt x="56" y="67"/>
                      </a:lnTo>
                      <a:lnTo>
                        <a:pt x="56" y="65"/>
                      </a:lnTo>
                      <a:lnTo>
                        <a:pt x="56" y="63"/>
                      </a:lnTo>
                      <a:lnTo>
                        <a:pt x="56" y="61"/>
                      </a:lnTo>
                      <a:lnTo>
                        <a:pt x="56" y="59"/>
                      </a:lnTo>
                      <a:lnTo>
                        <a:pt x="56" y="57"/>
                      </a:lnTo>
                      <a:lnTo>
                        <a:pt x="56" y="56"/>
                      </a:lnTo>
                      <a:lnTo>
                        <a:pt x="56" y="54"/>
                      </a:lnTo>
                      <a:lnTo>
                        <a:pt x="56" y="52"/>
                      </a:lnTo>
                      <a:lnTo>
                        <a:pt x="56" y="50"/>
                      </a:lnTo>
                      <a:lnTo>
                        <a:pt x="58" y="48"/>
                      </a:lnTo>
                      <a:lnTo>
                        <a:pt x="58" y="46"/>
                      </a:lnTo>
                      <a:close/>
                    </a:path>
                  </a:pathLst>
                </a:custGeom>
                <a:solidFill>
                  <a:srgbClr val="B259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16" name="Freeform 170"/>
                <p:cNvSpPr>
                  <a:spLocks noChangeAspect="1"/>
                </p:cNvSpPr>
                <p:nvPr/>
              </p:nvSpPr>
              <p:spPr bwMode="auto">
                <a:xfrm>
                  <a:off x="1119" y="3239"/>
                  <a:ext cx="44" cy="55"/>
                </a:xfrm>
                <a:custGeom>
                  <a:avLst/>
                  <a:gdLst>
                    <a:gd name="T0" fmla="*/ 2 w 58"/>
                    <a:gd name="T1" fmla="*/ 1 h 79"/>
                    <a:gd name="T2" fmla="*/ 2 w 58"/>
                    <a:gd name="T3" fmla="*/ 1 h 79"/>
                    <a:gd name="T4" fmla="*/ 2 w 58"/>
                    <a:gd name="T5" fmla="*/ 1 h 79"/>
                    <a:gd name="T6" fmla="*/ 2 w 58"/>
                    <a:gd name="T7" fmla="*/ 1 h 79"/>
                    <a:gd name="T8" fmla="*/ 2 w 58"/>
                    <a:gd name="T9" fmla="*/ 1 h 79"/>
                    <a:gd name="T10" fmla="*/ 2 w 58"/>
                    <a:gd name="T11" fmla="*/ 1 h 79"/>
                    <a:gd name="T12" fmla="*/ 2 w 58"/>
                    <a:gd name="T13" fmla="*/ 1 h 79"/>
                    <a:gd name="T14" fmla="*/ 2 w 58"/>
                    <a:gd name="T15" fmla="*/ 1 h 79"/>
                    <a:gd name="T16" fmla="*/ 2 w 58"/>
                    <a:gd name="T17" fmla="*/ 1 h 79"/>
                    <a:gd name="T18" fmla="*/ 2 w 58"/>
                    <a:gd name="T19" fmla="*/ 1 h 79"/>
                    <a:gd name="T20" fmla="*/ 2 w 58"/>
                    <a:gd name="T21" fmla="*/ 1 h 79"/>
                    <a:gd name="T22" fmla="*/ 2 w 58"/>
                    <a:gd name="T23" fmla="*/ 1 h 79"/>
                    <a:gd name="T24" fmla="*/ 2 w 58"/>
                    <a:gd name="T25" fmla="*/ 1 h 79"/>
                    <a:gd name="T26" fmla="*/ 2 w 58"/>
                    <a:gd name="T27" fmla="*/ 1 h 79"/>
                    <a:gd name="T28" fmla="*/ 2 w 58"/>
                    <a:gd name="T29" fmla="*/ 1 h 79"/>
                    <a:gd name="T30" fmla="*/ 2 w 58"/>
                    <a:gd name="T31" fmla="*/ 1 h 79"/>
                    <a:gd name="T32" fmla="*/ 2 w 58"/>
                    <a:gd name="T33" fmla="*/ 1 h 79"/>
                    <a:gd name="T34" fmla="*/ 2 w 58"/>
                    <a:gd name="T35" fmla="*/ 1 h 79"/>
                    <a:gd name="T36" fmla="*/ 2 w 58"/>
                    <a:gd name="T37" fmla="*/ 1 h 79"/>
                    <a:gd name="T38" fmla="*/ 2 w 58"/>
                    <a:gd name="T39" fmla="*/ 1 h 79"/>
                    <a:gd name="T40" fmla="*/ 2 w 58"/>
                    <a:gd name="T41" fmla="*/ 1 h 79"/>
                    <a:gd name="T42" fmla="*/ 2 w 58"/>
                    <a:gd name="T43" fmla="*/ 1 h 79"/>
                    <a:gd name="T44" fmla="*/ 2 w 58"/>
                    <a:gd name="T45" fmla="*/ 1 h 79"/>
                    <a:gd name="T46" fmla="*/ 2 w 58"/>
                    <a:gd name="T47" fmla="*/ 1 h 79"/>
                    <a:gd name="T48" fmla="*/ 2 w 58"/>
                    <a:gd name="T49" fmla="*/ 1 h 79"/>
                    <a:gd name="T50" fmla="*/ 2 w 58"/>
                    <a:gd name="T51" fmla="*/ 1 h 79"/>
                    <a:gd name="T52" fmla="*/ 2 w 58"/>
                    <a:gd name="T53" fmla="*/ 1 h 79"/>
                    <a:gd name="T54" fmla="*/ 2 w 58"/>
                    <a:gd name="T55" fmla="*/ 1 h 79"/>
                    <a:gd name="T56" fmla="*/ 2 w 58"/>
                    <a:gd name="T57" fmla="*/ 1 h 79"/>
                    <a:gd name="T58" fmla="*/ 2 w 58"/>
                    <a:gd name="T59" fmla="*/ 1 h 79"/>
                    <a:gd name="T60" fmla="*/ 0 w 58"/>
                    <a:gd name="T61" fmla="*/ 1 h 79"/>
                    <a:gd name="T62" fmla="*/ 0 w 58"/>
                    <a:gd name="T63" fmla="*/ 1 h 79"/>
                    <a:gd name="T64" fmla="*/ 0 w 58"/>
                    <a:gd name="T65" fmla="*/ 1 h 79"/>
                    <a:gd name="T66" fmla="*/ 2 w 58"/>
                    <a:gd name="T67" fmla="*/ 1 h 79"/>
                    <a:gd name="T68" fmla="*/ 2 w 58"/>
                    <a:gd name="T69" fmla="*/ 1 h 79"/>
                    <a:gd name="T70" fmla="*/ 2 w 58"/>
                    <a:gd name="T71" fmla="*/ 1 h 79"/>
                    <a:gd name="T72" fmla="*/ 2 w 58"/>
                    <a:gd name="T73" fmla="*/ 1 h 79"/>
                    <a:gd name="T74" fmla="*/ 2 w 58"/>
                    <a:gd name="T75" fmla="*/ 1 h 79"/>
                    <a:gd name="T76" fmla="*/ 2 w 58"/>
                    <a:gd name="T77" fmla="*/ 1 h 79"/>
                    <a:gd name="T78" fmla="*/ 2 w 58"/>
                    <a:gd name="T79" fmla="*/ 1 h 79"/>
                    <a:gd name="T80" fmla="*/ 2 w 58"/>
                    <a:gd name="T81" fmla="*/ 1 h 79"/>
                    <a:gd name="T82" fmla="*/ 2 w 58"/>
                    <a:gd name="T83" fmla="*/ 0 h 79"/>
                    <a:gd name="T84" fmla="*/ 2 w 58"/>
                    <a:gd name="T85" fmla="*/ 0 h 79"/>
                    <a:gd name="T86" fmla="*/ 2 w 58"/>
                    <a:gd name="T87" fmla="*/ 1 h 79"/>
                    <a:gd name="T88" fmla="*/ 2 w 58"/>
                    <a:gd name="T89" fmla="*/ 1 h 79"/>
                    <a:gd name="T90" fmla="*/ 2 w 58"/>
                    <a:gd name="T91" fmla="*/ 1 h 79"/>
                    <a:gd name="T92" fmla="*/ 2 w 58"/>
                    <a:gd name="T93" fmla="*/ 1 h 79"/>
                    <a:gd name="T94" fmla="*/ 2 w 58"/>
                    <a:gd name="T95" fmla="*/ 1 h 79"/>
                    <a:gd name="T96" fmla="*/ 2 w 58"/>
                    <a:gd name="T97" fmla="*/ 1 h 79"/>
                    <a:gd name="T98" fmla="*/ 2 w 58"/>
                    <a:gd name="T99" fmla="*/ 1 h 79"/>
                    <a:gd name="T100" fmla="*/ 2 w 58"/>
                    <a:gd name="T101" fmla="*/ 1 h 79"/>
                    <a:gd name="T102" fmla="*/ 2 w 58"/>
                    <a:gd name="T103" fmla="*/ 1 h 79"/>
                    <a:gd name="T104" fmla="*/ 2 w 58"/>
                    <a:gd name="T105" fmla="*/ 1 h 79"/>
                    <a:gd name="T106" fmla="*/ 2 w 58"/>
                    <a:gd name="T107" fmla="*/ 1 h 79"/>
                    <a:gd name="T108" fmla="*/ 2 w 58"/>
                    <a:gd name="T109" fmla="*/ 1 h 79"/>
                    <a:gd name="T110" fmla="*/ 2 w 58"/>
                    <a:gd name="T111" fmla="*/ 1 h 79"/>
                    <a:gd name="T112" fmla="*/ 2 w 58"/>
                    <a:gd name="T113" fmla="*/ 1 h 79"/>
                    <a:gd name="T114" fmla="*/ 2 w 58"/>
                    <a:gd name="T115" fmla="*/ 1 h 79"/>
                    <a:gd name="T116" fmla="*/ 2 w 58"/>
                    <a:gd name="T117" fmla="*/ 1 h 79"/>
                    <a:gd name="T118" fmla="*/ 2 w 58"/>
                    <a:gd name="T119" fmla="*/ 1 h 79"/>
                    <a:gd name="T120" fmla="*/ 2 w 58"/>
                    <a:gd name="T121" fmla="*/ 1 h 7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58"/>
                    <a:gd name="T184" fmla="*/ 0 h 79"/>
                    <a:gd name="T185" fmla="*/ 58 w 58"/>
                    <a:gd name="T186" fmla="*/ 79 h 7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58" h="79">
                      <a:moveTo>
                        <a:pt x="54" y="42"/>
                      </a:moveTo>
                      <a:lnTo>
                        <a:pt x="52" y="42"/>
                      </a:lnTo>
                      <a:lnTo>
                        <a:pt x="52" y="44"/>
                      </a:lnTo>
                      <a:lnTo>
                        <a:pt x="52" y="46"/>
                      </a:lnTo>
                      <a:lnTo>
                        <a:pt x="52" y="48"/>
                      </a:lnTo>
                      <a:lnTo>
                        <a:pt x="52" y="50"/>
                      </a:lnTo>
                      <a:lnTo>
                        <a:pt x="50" y="50"/>
                      </a:lnTo>
                      <a:lnTo>
                        <a:pt x="50" y="52"/>
                      </a:lnTo>
                      <a:lnTo>
                        <a:pt x="50" y="54"/>
                      </a:lnTo>
                      <a:lnTo>
                        <a:pt x="50" y="56"/>
                      </a:lnTo>
                      <a:lnTo>
                        <a:pt x="50" y="57"/>
                      </a:lnTo>
                      <a:lnTo>
                        <a:pt x="50" y="59"/>
                      </a:lnTo>
                      <a:lnTo>
                        <a:pt x="50" y="61"/>
                      </a:lnTo>
                      <a:lnTo>
                        <a:pt x="52" y="61"/>
                      </a:lnTo>
                      <a:lnTo>
                        <a:pt x="52" y="63"/>
                      </a:lnTo>
                      <a:lnTo>
                        <a:pt x="52" y="65"/>
                      </a:lnTo>
                      <a:lnTo>
                        <a:pt x="52" y="67"/>
                      </a:lnTo>
                      <a:lnTo>
                        <a:pt x="54" y="67"/>
                      </a:lnTo>
                      <a:lnTo>
                        <a:pt x="54" y="69"/>
                      </a:lnTo>
                      <a:lnTo>
                        <a:pt x="54" y="71"/>
                      </a:lnTo>
                      <a:lnTo>
                        <a:pt x="52" y="73"/>
                      </a:lnTo>
                      <a:lnTo>
                        <a:pt x="52" y="75"/>
                      </a:lnTo>
                      <a:lnTo>
                        <a:pt x="50" y="75"/>
                      </a:lnTo>
                      <a:lnTo>
                        <a:pt x="50" y="77"/>
                      </a:lnTo>
                      <a:lnTo>
                        <a:pt x="48" y="77"/>
                      </a:lnTo>
                      <a:lnTo>
                        <a:pt x="48" y="79"/>
                      </a:lnTo>
                      <a:lnTo>
                        <a:pt x="46" y="79"/>
                      </a:lnTo>
                      <a:lnTo>
                        <a:pt x="44" y="79"/>
                      </a:lnTo>
                      <a:lnTo>
                        <a:pt x="42" y="79"/>
                      </a:lnTo>
                      <a:lnTo>
                        <a:pt x="40" y="79"/>
                      </a:lnTo>
                      <a:lnTo>
                        <a:pt x="40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7" y="75"/>
                      </a:lnTo>
                      <a:lnTo>
                        <a:pt x="37" y="73"/>
                      </a:lnTo>
                      <a:lnTo>
                        <a:pt x="35" y="73"/>
                      </a:lnTo>
                      <a:lnTo>
                        <a:pt x="33" y="71"/>
                      </a:lnTo>
                      <a:lnTo>
                        <a:pt x="31" y="69"/>
                      </a:lnTo>
                      <a:lnTo>
                        <a:pt x="29" y="69"/>
                      </a:lnTo>
                      <a:lnTo>
                        <a:pt x="29" y="67"/>
                      </a:lnTo>
                      <a:lnTo>
                        <a:pt x="27" y="67"/>
                      </a:lnTo>
                      <a:lnTo>
                        <a:pt x="25" y="67"/>
                      </a:lnTo>
                      <a:lnTo>
                        <a:pt x="25" y="65"/>
                      </a:lnTo>
                      <a:lnTo>
                        <a:pt x="23" y="65"/>
                      </a:lnTo>
                      <a:lnTo>
                        <a:pt x="21" y="63"/>
                      </a:lnTo>
                      <a:lnTo>
                        <a:pt x="19" y="61"/>
                      </a:lnTo>
                      <a:lnTo>
                        <a:pt x="17" y="61"/>
                      </a:lnTo>
                      <a:lnTo>
                        <a:pt x="17" y="59"/>
                      </a:lnTo>
                      <a:lnTo>
                        <a:pt x="15" y="59"/>
                      </a:lnTo>
                      <a:lnTo>
                        <a:pt x="14" y="57"/>
                      </a:lnTo>
                      <a:lnTo>
                        <a:pt x="12" y="56"/>
                      </a:lnTo>
                      <a:lnTo>
                        <a:pt x="10" y="54"/>
                      </a:lnTo>
                      <a:lnTo>
                        <a:pt x="8" y="52"/>
                      </a:lnTo>
                      <a:lnTo>
                        <a:pt x="6" y="50"/>
                      </a:lnTo>
                      <a:lnTo>
                        <a:pt x="6" y="48"/>
                      </a:lnTo>
                      <a:lnTo>
                        <a:pt x="4" y="46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2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4" y="17"/>
                      </a:lnTo>
                      <a:lnTo>
                        <a:pt x="4" y="15"/>
                      </a:lnTo>
                      <a:lnTo>
                        <a:pt x="6" y="13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5" y="2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33" y="4"/>
                      </a:lnTo>
                      <a:lnTo>
                        <a:pt x="35" y="4"/>
                      </a:lnTo>
                      <a:lnTo>
                        <a:pt x="35" y="6"/>
                      </a:lnTo>
                      <a:lnTo>
                        <a:pt x="37" y="6"/>
                      </a:lnTo>
                      <a:lnTo>
                        <a:pt x="38" y="8"/>
                      </a:lnTo>
                      <a:lnTo>
                        <a:pt x="40" y="8"/>
                      </a:lnTo>
                      <a:lnTo>
                        <a:pt x="40" y="9"/>
                      </a:lnTo>
                      <a:lnTo>
                        <a:pt x="42" y="9"/>
                      </a:lnTo>
                      <a:lnTo>
                        <a:pt x="42" y="11"/>
                      </a:lnTo>
                      <a:lnTo>
                        <a:pt x="44" y="11"/>
                      </a:lnTo>
                      <a:lnTo>
                        <a:pt x="46" y="13"/>
                      </a:lnTo>
                      <a:lnTo>
                        <a:pt x="46" y="15"/>
                      </a:lnTo>
                      <a:lnTo>
                        <a:pt x="48" y="15"/>
                      </a:lnTo>
                      <a:lnTo>
                        <a:pt x="50" y="17"/>
                      </a:lnTo>
                      <a:lnTo>
                        <a:pt x="50" y="19"/>
                      </a:lnTo>
                      <a:lnTo>
                        <a:pt x="52" y="19"/>
                      </a:lnTo>
                      <a:lnTo>
                        <a:pt x="52" y="21"/>
                      </a:lnTo>
                      <a:lnTo>
                        <a:pt x="54" y="21"/>
                      </a:lnTo>
                      <a:lnTo>
                        <a:pt x="54" y="23"/>
                      </a:lnTo>
                      <a:lnTo>
                        <a:pt x="56" y="23"/>
                      </a:lnTo>
                      <a:lnTo>
                        <a:pt x="56" y="25"/>
                      </a:lnTo>
                      <a:lnTo>
                        <a:pt x="58" y="27"/>
                      </a:lnTo>
                      <a:lnTo>
                        <a:pt x="56" y="27"/>
                      </a:lnTo>
                      <a:lnTo>
                        <a:pt x="56" y="29"/>
                      </a:lnTo>
                      <a:lnTo>
                        <a:pt x="56" y="31"/>
                      </a:lnTo>
                      <a:lnTo>
                        <a:pt x="56" y="33"/>
                      </a:lnTo>
                      <a:lnTo>
                        <a:pt x="54" y="33"/>
                      </a:lnTo>
                      <a:lnTo>
                        <a:pt x="54" y="34"/>
                      </a:lnTo>
                      <a:lnTo>
                        <a:pt x="54" y="36"/>
                      </a:lnTo>
                      <a:lnTo>
                        <a:pt x="54" y="38"/>
                      </a:lnTo>
                      <a:lnTo>
                        <a:pt x="54" y="40"/>
                      </a:lnTo>
                      <a:lnTo>
                        <a:pt x="54" y="42"/>
                      </a:lnTo>
                      <a:close/>
                    </a:path>
                  </a:pathLst>
                </a:custGeom>
                <a:solidFill>
                  <a:srgbClr val="B55C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17" name="Freeform 171"/>
                <p:cNvSpPr>
                  <a:spLocks noChangeAspect="1"/>
                </p:cNvSpPr>
                <p:nvPr/>
              </p:nvSpPr>
              <p:spPr bwMode="auto">
                <a:xfrm>
                  <a:off x="1119" y="3239"/>
                  <a:ext cx="43" cy="55"/>
                </a:xfrm>
                <a:custGeom>
                  <a:avLst/>
                  <a:gdLst>
                    <a:gd name="T0" fmla="*/ 2 w 56"/>
                    <a:gd name="T1" fmla="*/ 1 h 79"/>
                    <a:gd name="T2" fmla="*/ 2 w 56"/>
                    <a:gd name="T3" fmla="*/ 1 h 79"/>
                    <a:gd name="T4" fmla="*/ 2 w 56"/>
                    <a:gd name="T5" fmla="*/ 1 h 79"/>
                    <a:gd name="T6" fmla="*/ 2 w 56"/>
                    <a:gd name="T7" fmla="*/ 1 h 79"/>
                    <a:gd name="T8" fmla="*/ 2 w 56"/>
                    <a:gd name="T9" fmla="*/ 1 h 79"/>
                    <a:gd name="T10" fmla="*/ 2 w 56"/>
                    <a:gd name="T11" fmla="*/ 1 h 79"/>
                    <a:gd name="T12" fmla="*/ 2 w 56"/>
                    <a:gd name="T13" fmla="*/ 1 h 79"/>
                    <a:gd name="T14" fmla="*/ 2 w 56"/>
                    <a:gd name="T15" fmla="*/ 1 h 79"/>
                    <a:gd name="T16" fmla="*/ 2 w 56"/>
                    <a:gd name="T17" fmla="*/ 1 h 79"/>
                    <a:gd name="T18" fmla="*/ 2 w 56"/>
                    <a:gd name="T19" fmla="*/ 1 h 79"/>
                    <a:gd name="T20" fmla="*/ 2 w 56"/>
                    <a:gd name="T21" fmla="*/ 1 h 79"/>
                    <a:gd name="T22" fmla="*/ 2 w 56"/>
                    <a:gd name="T23" fmla="*/ 1 h 79"/>
                    <a:gd name="T24" fmla="*/ 2 w 56"/>
                    <a:gd name="T25" fmla="*/ 1 h 79"/>
                    <a:gd name="T26" fmla="*/ 2 w 56"/>
                    <a:gd name="T27" fmla="*/ 1 h 79"/>
                    <a:gd name="T28" fmla="*/ 2 w 56"/>
                    <a:gd name="T29" fmla="*/ 1 h 79"/>
                    <a:gd name="T30" fmla="*/ 2 w 56"/>
                    <a:gd name="T31" fmla="*/ 1 h 79"/>
                    <a:gd name="T32" fmla="*/ 2 w 56"/>
                    <a:gd name="T33" fmla="*/ 1 h 79"/>
                    <a:gd name="T34" fmla="*/ 2 w 56"/>
                    <a:gd name="T35" fmla="*/ 1 h 79"/>
                    <a:gd name="T36" fmla="*/ 2 w 56"/>
                    <a:gd name="T37" fmla="*/ 1 h 79"/>
                    <a:gd name="T38" fmla="*/ 2 w 56"/>
                    <a:gd name="T39" fmla="*/ 1 h 79"/>
                    <a:gd name="T40" fmla="*/ 2 w 56"/>
                    <a:gd name="T41" fmla="*/ 1 h 79"/>
                    <a:gd name="T42" fmla="*/ 2 w 56"/>
                    <a:gd name="T43" fmla="*/ 1 h 79"/>
                    <a:gd name="T44" fmla="*/ 2 w 56"/>
                    <a:gd name="T45" fmla="*/ 1 h 79"/>
                    <a:gd name="T46" fmla="*/ 2 w 56"/>
                    <a:gd name="T47" fmla="*/ 1 h 79"/>
                    <a:gd name="T48" fmla="*/ 2 w 56"/>
                    <a:gd name="T49" fmla="*/ 1 h 79"/>
                    <a:gd name="T50" fmla="*/ 2 w 56"/>
                    <a:gd name="T51" fmla="*/ 1 h 79"/>
                    <a:gd name="T52" fmla="*/ 2 w 56"/>
                    <a:gd name="T53" fmla="*/ 1 h 79"/>
                    <a:gd name="T54" fmla="*/ 2 w 56"/>
                    <a:gd name="T55" fmla="*/ 1 h 79"/>
                    <a:gd name="T56" fmla="*/ 2 w 56"/>
                    <a:gd name="T57" fmla="*/ 1 h 79"/>
                    <a:gd name="T58" fmla="*/ 2 w 56"/>
                    <a:gd name="T59" fmla="*/ 1 h 79"/>
                    <a:gd name="T60" fmla="*/ 0 w 56"/>
                    <a:gd name="T61" fmla="*/ 1 h 79"/>
                    <a:gd name="T62" fmla="*/ 0 w 56"/>
                    <a:gd name="T63" fmla="*/ 1 h 79"/>
                    <a:gd name="T64" fmla="*/ 0 w 56"/>
                    <a:gd name="T65" fmla="*/ 1 h 79"/>
                    <a:gd name="T66" fmla="*/ 0 w 56"/>
                    <a:gd name="T67" fmla="*/ 1 h 79"/>
                    <a:gd name="T68" fmla="*/ 2 w 56"/>
                    <a:gd name="T69" fmla="*/ 1 h 79"/>
                    <a:gd name="T70" fmla="*/ 2 w 56"/>
                    <a:gd name="T71" fmla="*/ 1 h 79"/>
                    <a:gd name="T72" fmla="*/ 2 w 56"/>
                    <a:gd name="T73" fmla="*/ 1 h 79"/>
                    <a:gd name="T74" fmla="*/ 2 w 56"/>
                    <a:gd name="T75" fmla="*/ 1 h 79"/>
                    <a:gd name="T76" fmla="*/ 2 w 56"/>
                    <a:gd name="T77" fmla="*/ 1 h 79"/>
                    <a:gd name="T78" fmla="*/ 2 w 56"/>
                    <a:gd name="T79" fmla="*/ 1 h 79"/>
                    <a:gd name="T80" fmla="*/ 2 w 56"/>
                    <a:gd name="T81" fmla="*/ 1 h 79"/>
                    <a:gd name="T82" fmla="*/ 2 w 56"/>
                    <a:gd name="T83" fmla="*/ 0 h 79"/>
                    <a:gd name="T84" fmla="*/ 2 w 56"/>
                    <a:gd name="T85" fmla="*/ 0 h 79"/>
                    <a:gd name="T86" fmla="*/ 2 w 56"/>
                    <a:gd name="T87" fmla="*/ 0 h 79"/>
                    <a:gd name="T88" fmla="*/ 2 w 56"/>
                    <a:gd name="T89" fmla="*/ 1 h 79"/>
                    <a:gd name="T90" fmla="*/ 2 w 56"/>
                    <a:gd name="T91" fmla="*/ 1 h 79"/>
                    <a:gd name="T92" fmla="*/ 2 w 56"/>
                    <a:gd name="T93" fmla="*/ 1 h 79"/>
                    <a:gd name="T94" fmla="*/ 2 w 56"/>
                    <a:gd name="T95" fmla="*/ 1 h 79"/>
                    <a:gd name="T96" fmla="*/ 2 w 56"/>
                    <a:gd name="T97" fmla="*/ 1 h 79"/>
                    <a:gd name="T98" fmla="*/ 2 w 56"/>
                    <a:gd name="T99" fmla="*/ 1 h 79"/>
                    <a:gd name="T100" fmla="*/ 2 w 56"/>
                    <a:gd name="T101" fmla="*/ 1 h 79"/>
                    <a:gd name="T102" fmla="*/ 2 w 56"/>
                    <a:gd name="T103" fmla="*/ 1 h 79"/>
                    <a:gd name="T104" fmla="*/ 2 w 56"/>
                    <a:gd name="T105" fmla="*/ 1 h 79"/>
                    <a:gd name="T106" fmla="*/ 2 w 56"/>
                    <a:gd name="T107" fmla="*/ 1 h 79"/>
                    <a:gd name="T108" fmla="*/ 2 w 56"/>
                    <a:gd name="T109" fmla="*/ 1 h 79"/>
                    <a:gd name="T110" fmla="*/ 2 w 56"/>
                    <a:gd name="T111" fmla="*/ 1 h 79"/>
                    <a:gd name="T112" fmla="*/ 2 w 56"/>
                    <a:gd name="T113" fmla="*/ 1 h 79"/>
                    <a:gd name="T114" fmla="*/ 2 w 56"/>
                    <a:gd name="T115" fmla="*/ 1 h 79"/>
                    <a:gd name="T116" fmla="*/ 2 w 56"/>
                    <a:gd name="T117" fmla="*/ 1 h 79"/>
                    <a:gd name="T118" fmla="*/ 2 w 56"/>
                    <a:gd name="T119" fmla="*/ 1 h 7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56"/>
                    <a:gd name="T181" fmla="*/ 0 h 79"/>
                    <a:gd name="T182" fmla="*/ 56 w 56"/>
                    <a:gd name="T183" fmla="*/ 79 h 7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56" h="79">
                      <a:moveTo>
                        <a:pt x="48" y="36"/>
                      </a:moveTo>
                      <a:lnTo>
                        <a:pt x="48" y="38"/>
                      </a:lnTo>
                      <a:lnTo>
                        <a:pt x="48" y="40"/>
                      </a:lnTo>
                      <a:lnTo>
                        <a:pt x="46" y="40"/>
                      </a:lnTo>
                      <a:lnTo>
                        <a:pt x="46" y="42"/>
                      </a:lnTo>
                      <a:lnTo>
                        <a:pt x="46" y="44"/>
                      </a:lnTo>
                      <a:lnTo>
                        <a:pt x="46" y="46"/>
                      </a:lnTo>
                      <a:lnTo>
                        <a:pt x="46" y="48"/>
                      </a:lnTo>
                      <a:lnTo>
                        <a:pt x="44" y="50"/>
                      </a:lnTo>
                      <a:lnTo>
                        <a:pt x="44" y="52"/>
                      </a:lnTo>
                      <a:lnTo>
                        <a:pt x="44" y="54"/>
                      </a:lnTo>
                      <a:lnTo>
                        <a:pt x="46" y="56"/>
                      </a:lnTo>
                      <a:lnTo>
                        <a:pt x="46" y="57"/>
                      </a:lnTo>
                      <a:lnTo>
                        <a:pt x="46" y="59"/>
                      </a:lnTo>
                      <a:lnTo>
                        <a:pt x="46" y="61"/>
                      </a:lnTo>
                      <a:lnTo>
                        <a:pt x="48" y="61"/>
                      </a:lnTo>
                      <a:lnTo>
                        <a:pt x="48" y="63"/>
                      </a:lnTo>
                      <a:lnTo>
                        <a:pt x="50" y="65"/>
                      </a:lnTo>
                      <a:lnTo>
                        <a:pt x="50" y="67"/>
                      </a:lnTo>
                      <a:lnTo>
                        <a:pt x="50" y="69"/>
                      </a:lnTo>
                      <a:lnTo>
                        <a:pt x="52" y="69"/>
                      </a:lnTo>
                      <a:lnTo>
                        <a:pt x="52" y="71"/>
                      </a:lnTo>
                      <a:lnTo>
                        <a:pt x="50" y="73"/>
                      </a:lnTo>
                      <a:lnTo>
                        <a:pt x="50" y="75"/>
                      </a:lnTo>
                      <a:lnTo>
                        <a:pt x="50" y="77"/>
                      </a:lnTo>
                      <a:lnTo>
                        <a:pt x="48" y="77"/>
                      </a:lnTo>
                      <a:lnTo>
                        <a:pt x="46" y="77"/>
                      </a:lnTo>
                      <a:lnTo>
                        <a:pt x="46" y="79"/>
                      </a:lnTo>
                      <a:lnTo>
                        <a:pt x="44" y="79"/>
                      </a:lnTo>
                      <a:lnTo>
                        <a:pt x="42" y="79"/>
                      </a:lnTo>
                      <a:lnTo>
                        <a:pt x="40" y="79"/>
                      </a:lnTo>
                      <a:lnTo>
                        <a:pt x="40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7" y="75"/>
                      </a:lnTo>
                      <a:lnTo>
                        <a:pt x="37" y="73"/>
                      </a:lnTo>
                      <a:lnTo>
                        <a:pt x="35" y="73"/>
                      </a:lnTo>
                      <a:lnTo>
                        <a:pt x="33" y="71"/>
                      </a:lnTo>
                      <a:lnTo>
                        <a:pt x="31" y="69"/>
                      </a:lnTo>
                      <a:lnTo>
                        <a:pt x="29" y="69"/>
                      </a:lnTo>
                      <a:lnTo>
                        <a:pt x="29" y="67"/>
                      </a:lnTo>
                      <a:lnTo>
                        <a:pt x="27" y="67"/>
                      </a:lnTo>
                      <a:lnTo>
                        <a:pt x="25" y="67"/>
                      </a:lnTo>
                      <a:lnTo>
                        <a:pt x="25" y="65"/>
                      </a:lnTo>
                      <a:lnTo>
                        <a:pt x="23" y="65"/>
                      </a:lnTo>
                      <a:lnTo>
                        <a:pt x="21" y="63"/>
                      </a:lnTo>
                      <a:lnTo>
                        <a:pt x="19" y="61"/>
                      </a:lnTo>
                      <a:lnTo>
                        <a:pt x="17" y="61"/>
                      </a:lnTo>
                      <a:lnTo>
                        <a:pt x="17" y="59"/>
                      </a:lnTo>
                      <a:lnTo>
                        <a:pt x="15" y="59"/>
                      </a:lnTo>
                      <a:lnTo>
                        <a:pt x="14" y="57"/>
                      </a:lnTo>
                      <a:lnTo>
                        <a:pt x="12" y="56"/>
                      </a:lnTo>
                      <a:lnTo>
                        <a:pt x="10" y="54"/>
                      </a:lnTo>
                      <a:lnTo>
                        <a:pt x="8" y="52"/>
                      </a:lnTo>
                      <a:lnTo>
                        <a:pt x="6" y="50"/>
                      </a:lnTo>
                      <a:lnTo>
                        <a:pt x="6" y="48"/>
                      </a:lnTo>
                      <a:lnTo>
                        <a:pt x="4" y="46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2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4" y="17"/>
                      </a:lnTo>
                      <a:lnTo>
                        <a:pt x="4" y="15"/>
                      </a:lnTo>
                      <a:lnTo>
                        <a:pt x="6" y="13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5" y="2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33" y="4"/>
                      </a:lnTo>
                      <a:lnTo>
                        <a:pt x="35" y="4"/>
                      </a:lnTo>
                      <a:lnTo>
                        <a:pt x="35" y="6"/>
                      </a:lnTo>
                      <a:lnTo>
                        <a:pt x="37" y="6"/>
                      </a:lnTo>
                      <a:lnTo>
                        <a:pt x="38" y="8"/>
                      </a:lnTo>
                      <a:lnTo>
                        <a:pt x="40" y="8"/>
                      </a:lnTo>
                      <a:lnTo>
                        <a:pt x="40" y="9"/>
                      </a:lnTo>
                      <a:lnTo>
                        <a:pt x="42" y="9"/>
                      </a:lnTo>
                      <a:lnTo>
                        <a:pt x="44" y="11"/>
                      </a:lnTo>
                      <a:lnTo>
                        <a:pt x="44" y="13"/>
                      </a:lnTo>
                      <a:lnTo>
                        <a:pt x="46" y="13"/>
                      </a:lnTo>
                      <a:lnTo>
                        <a:pt x="46" y="15"/>
                      </a:lnTo>
                      <a:lnTo>
                        <a:pt x="48" y="15"/>
                      </a:lnTo>
                      <a:lnTo>
                        <a:pt x="50" y="17"/>
                      </a:lnTo>
                      <a:lnTo>
                        <a:pt x="50" y="19"/>
                      </a:lnTo>
                      <a:lnTo>
                        <a:pt x="52" y="19"/>
                      </a:lnTo>
                      <a:lnTo>
                        <a:pt x="52" y="21"/>
                      </a:lnTo>
                      <a:lnTo>
                        <a:pt x="54" y="21"/>
                      </a:lnTo>
                      <a:lnTo>
                        <a:pt x="54" y="23"/>
                      </a:lnTo>
                      <a:lnTo>
                        <a:pt x="56" y="23"/>
                      </a:lnTo>
                      <a:lnTo>
                        <a:pt x="56" y="25"/>
                      </a:lnTo>
                      <a:lnTo>
                        <a:pt x="54" y="25"/>
                      </a:lnTo>
                      <a:lnTo>
                        <a:pt x="54" y="27"/>
                      </a:lnTo>
                      <a:lnTo>
                        <a:pt x="52" y="29"/>
                      </a:lnTo>
                      <a:lnTo>
                        <a:pt x="52" y="31"/>
                      </a:lnTo>
                      <a:lnTo>
                        <a:pt x="50" y="33"/>
                      </a:lnTo>
                      <a:lnTo>
                        <a:pt x="50" y="34"/>
                      </a:lnTo>
                      <a:lnTo>
                        <a:pt x="50" y="36"/>
                      </a:lnTo>
                      <a:lnTo>
                        <a:pt x="48" y="36"/>
                      </a:lnTo>
                      <a:close/>
                    </a:path>
                  </a:pathLst>
                </a:custGeom>
                <a:solidFill>
                  <a:srgbClr val="BA61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18" name="Freeform 172"/>
                <p:cNvSpPr>
                  <a:spLocks noChangeAspect="1"/>
                </p:cNvSpPr>
                <p:nvPr/>
              </p:nvSpPr>
              <p:spPr bwMode="auto">
                <a:xfrm>
                  <a:off x="1119" y="3239"/>
                  <a:ext cx="41" cy="55"/>
                </a:xfrm>
                <a:custGeom>
                  <a:avLst/>
                  <a:gdLst>
                    <a:gd name="T0" fmla="*/ 2 w 54"/>
                    <a:gd name="T1" fmla="*/ 1 h 79"/>
                    <a:gd name="T2" fmla="*/ 2 w 54"/>
                    <a:gd name="T3" fmla="*/ 1 h 79"/>
                    <a:gd name="T4" fmla="*/ 2 w 54"/>
                    <a:gd name="T5" fmla="*/ 1 h 79"/>
                    <a:gd name="T6" fmla="*/ 2 w 54"/>
                    <a:gd name="T7" fmla="*/ 1 h 79"/>
                    <a:gd name="T8" fmla="*/ 2 w 54"/>
                    <a:gd name="T9" fmla="*/ 1 h 79"/>
                    <a:gd name="T10" fmla="*/ 2 w 54"/>
                    <a:gd name="T11" fmla="*/ 1 h 79"/>
                    <a:gd name="T12" fmla="*/ 2 w 54"/>
                    <a:gd name="T13" fmla="*/ 1 h 79"/>
                    <a:gd name="T14" fmla="*/ 2 w 54"/>
                    <a:gd name="T15" fmla="*/ 1 h 79"/>
                    <a:gd name="T16" fmla="*/ 2 w 54"/>
                    <a:gd name="T17" fmla="*/ 1 h 79"/>
                    <a:gd name="T18" fmla="*/ 2 w 54"/>
                    <a:gd name="T19" fmla="*/ 1 h 79"/>
                    <a:gd name="T20" fmla="*/ 2 w 54"/>
                    <a:gd name="T21" fmla="*/ 1 h 79"/>
                    <a:gd name="T22" fmla="*/ 2 w 54"/>
                    <a:gd name="T23" fmla="*/ 1 h 79"/>
                    <a:gd name="T24" fmla="*/ 2 w 54"/>
                    <a:gd name="T25" fmla="*/ 1 h 79"/>
                    <a:gd name="T26" fmla="*/ 2 w 54"/>
                    <a:gd name="T27" fmla="*/ 1 h 79"/>
                    <a:gd name="T28" fmla="*/ 2 w 54"/>
                    <a:gd name="T29" fmla="*/ 1 h 79"/>
                    <a:gd name="T30" fmla="*/ 2 w 54"/>
                    <a:gd name="T31" fmla="*/ 1 h 79"/>
                    <a:gd name="T32" fmla="*/ 2 w 54"/>
                    <a:gd name="T33" fmla="*/ 1 h 79"/>
                    <a:gd name="T34" fmla="*/ 2 w 54"/>
                    <a:gd name="T35" fmla="*/ 1 h 79"/>
                    <a:gd name="T36" fmla="*/ 2 w 54"/>
                    <a:gd name="T37" fmla="*/ 1 h 79"/>
                    <a:gd name="T38" fmla="*/ 2 w 54"/>
                    <a:gd name="T39" fmla="*/ 1 h 79"/>
                    <a:gd name="T40" fmla="*/ 2 w 54"/>
                    <a:gd name="T41" fmla="*/ 1 h 79"/>
                    <a:gd name="T42" fmla="*/ 2 w 54"/>
                    <a:gd name="T43" fmla="*/ 1 h 79"/>
                    <a:gd name="T44" fmla="*/ 2 w 54"/>
                    <a:gd name="T45" fmla="*/ 1 h 79"/>
                    <a:gd name="T46" fmla="*/ 2 w 54"/>
                    <a:gd name="T47" fmla="*/ 1 h 79"/>
                    <a:gd name="T48" fmla="*/ 2 w 54"/>
                    <a:gd name="T49" fmla="*/ 1 h 79"/>
                    <a:gd name="T50" fmla="*/ 2 w 54"/>
                    <a:gd name="T51" fmla="*/ 1 h 79"/>
                    <a:gd name="T52" fmla="*/ 2 w 54"/>
                    <a:gd name="T53" fmla="*/ 1 h 79"/>
                    <a:gd name="T54" fmla="*/ 2 w 54"/>
                    <a:gd name="T55" fmla="*/ 1 h 79"/>
                    <a:gd name="T56" fmla="*/ 2 w 54"/>
                    <a:gd name="T57" fmla="*/ 1 h 79"/>
                    <a:gd name="T58" fmla="*/ 2 w 54"/>
                    <a:gd name="T59" fmla="*/ 1 h 79"/>
                    <a:gd name="T60" fmla="*/ 0 w 54"/>
                    <a:gd name="T61" fmla="*/ 1 h 79"/>
                    <a:gd name="T62" fmla="*/ 0 w 54"/>
                    <a:gd name="T63" fmla="*/ 1 h 79"/>
                    <a:gd name="T64" fmla="*/ 0 w 54"/>
                    <a:gd name="T65" fmla="*/ 1 h 79"/>
                    <a:gd name="T66" fmla="*/ 2 w 54"/>
                    <a:gd name="T67" fmla="*/ 1 h 79"/>
                    <a:gd name="T68" fmla="*/ 2 w 54"/>
                    <a:gd name="T69" fmla="*/ 1 h 79"/>
                    <a:gd name="T70" fmla="*/ 2 w 54"/>
                    <a:gd name="T71" fmla="*/ 1 h 79"/>
                    <a:gd name="T72" fmla="*/ 2 w 54"/>
                    <a:gd name="T73" fmla="*/ 1 h 79"/>
                    <a:gd name="T74" fmla="*/ 2 w 54"/>
                    <a:gd name="T75" fmla="*/ 1 h 79"/>
                    <a:gd name="T76" fmla="*/ 2 w 54"/>
                    <a:gd name="T77" fmla="*/ 1 h 79"/>
                    <a:gd name="T78" fmla="*/ 2 w 54"/>
                    <a:gd name="T79" fmla="*/ 1 h 79"/>
                    <a:gd name="T80" fmla="*/ 2 w 54"/>
                    <a:gd name="T81" fmla="*/ 1 h 79"/>
                    <a:gd name="T82" fmla="*/ 2 w 54"/>
                    <a:gd name="T83" fmla="*/ 0 h 79"/>
                    <a:gd name="T84" fmla="*/ 2 w 54"/>
                    <a:gd name="T85" fmla="*/ 0 h 79"/>
                    <a:gd name="T86" fmla="*/ 2 w 54"/>
                    <a:gd name="T87" fmla="*/ 1 h 79"/>
                    <a:gd name="T88" fmla="*/ 2 w 54"/>
                    <a:gd name="T89" fmla="*/ 1 h 79"/>
                    <a:gd name="T90" fmla="*/ 2 w 54"/>
                    <a:gd name="T91" fmla="*/ 1 h 79"/>
                    <a:gd name="T92" fmla="*/ 2 w 54"/>
                    <a:gd name="T93" fmla="*/ 1 h 79"/>
                    <a:gd name="T94" fmla="*/ 2 w 54"/>
                    <a:gd name="T95" fmla="*/ 1 h 79"/>
                    <a:gd name="T96" fmla="*/ 2 w 54"/>
                    <a:gd name="T97" fmla="*/ 1 h 79"/>
                    <a:gd name="T98" fmla="*/ 2 w 54"/>
                    <a:gd name="T99" fmla="*/ 1 h 79"/>
                    <a:gd name="T100" fmla="*/ 2 w 54"/>
                    <a:gd name="T101" fmla="*/ 1 h 79"/>
                    <a:gd name="T102" fmla="*/ 2 w 54"/>
                    <a:gd name="T103" fmla="*/ 1 h 79"/>
                    <a:gd name="T104" fmla="*/ 2 w 54"/>
                    <a:gd name="T105" fmla="*/ 1 h 79"/>
                    <a:gd name="T106" fmla="*/ 2 w 54"/>
                    <a:gd name="T107" fmla="*/ 1 h 79"/>
                    <a:gd name="T108" fmla="*/ 2 w 54"/>
                    <a:gd name="T109" fmla="*/ 1 h 79"/>
                    <a:gd name="T110" fmla="*/ 2 w 54"/>
                    <a:gd name="T111" fmla="*/ 1 h 79"/>
                    <a:gd name="T112" fmla="*/ 2 w 54"/>
                    <a:gd name="T113" fmla="*/ 1 h 79"/>
                    <a:gd name="T114" fmla="*/ 2 w 54"/>
                    <a:gd name="T115" fmla="*/ 1 h 79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54"/>
                    <a:gd name="T175" fmla="*/ 0 h 79"/>
                    <a:gd name="T176" fmla="*/ 54 w 54"/>
                    <a:gd name="T177" fmla="*/ 79 h 79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54" h="79">
                      <a:moveTo>
                        <a:pt x="44" y="33"/>
                      </a:moveTo>
                      <a:lnTo>
                        <a:pt x="44" y="34"/>
                      </a:lnTo>
                      <a:lnTo>
                        <a:pt x="42" y="36"/>
                      </a:lnTo>
                      <a:lnTo>
                        <a:pt x="42" y="38"/>
                      </a:lnTo>
                      <a:lnTo>
                        <a:pt x="40" y="40"/>
                      </a:lnTo>
                      <a:lnTo>
                        <a:pt x="40" y="42"/>
                      </a:lnTo>
                      <a:lnTo>
                        <a:pt x="40" y="44"/>
                      </a:lnTo>
                      <a:lnTo>
                        <a:pt x="40" y="46"/>
                      </a:lnTo>
                      <a:lnTo>
                        <a:pt x="40" y="48"/>
                      </a:lnTo>
                      <a:lnTo>
                        <a:pt x="40" y="50"/>
                      </a:lnTo>
                      <a:lnTo>
                        <a:pt x="40" y="52"/>
                      </a:lnTo>
                      <a:lnTo>
                        <a:pt x="40" y="54"/>
                      </a:lnTo>
                      <a:lnTo>
                        <a:pt x="40" y="56"/>
                      </a:lnTo>
                      <a:lnTo>
                        <a:pt x="42" y="57"/>
                      </a:lnTo>
                      <a:lnTo>
                        <a:pt x="42" y="59"/>
                      </a:lnTo>
                      <a:lnTo>
                        <a:pt x="44" y="61"/>
                      </a:lnTo>
                      <a:lnTo>
                        <a:pt x="44" y="63"/>
                      </a:lnTo>
                      <a:lnTo>
                        <a:pt x="46" y="65"/>
                      </a:lnTo>
                      <a:lnTo>
                        <a:pt x="48" y="65"/>
                      </a:lnTo>
                      <a:lnTo>
                        <a:pt x="48" y="67"/>
                      </a:lnTo>
                      <a:lnTo>
                        <a:pt x="48" y="69"/>
                      </a:lnTo>
                      <a:lnTo>
                        <a:pt x="48" y="71"/>
                      </a:lnTo>
                      <a:lnTo>
                        <a:pt x="48" y="73"/>
                      </a:lnTo>
                      <a:lnTo>
                        <a:pt x="48" y="75"/>
                      </a:lnTo>
                      <a:lnTo>
                        <a:pt x="48" y="77"/>
                      </a:lnTo>
                      <a:lnTo>
                        <a:pt x="46" y="77"/>
                      </a:lnTo>
                      <a:lnTo>
                        <a:pt x="44" y="77"/>
                      </a:lnTo>
                      <a:lnTo>
                        <a:pt x="44" y="79"/>
                      </a:lnTo>
                      <a:lnTo>
                        <a:pt x="42" y="79"/>
                      </a:lnTo>
                      <a:lnTo>
                        <a:pt x="40" y="79"/>
                      </a:lnTo>
                      <a:lnTo>
                        <a:pt x="40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7" y="75"/>
                      </a:lnTo>
                      <a:lnTo>
                        <a:pt x="37" y="73"/>
                      </a:lnTo>
                      <a:lnTo>
                        <a:pt x="35" y="73"/>
                      </a:lnTo>
                      <a:lnTo>
                        <a:pt x="33" y="71"/>
                      </a:lnTo>
                      <a:lnTo>
                        <a:pt x="31" y="69"/>
                      </a:lnTo>
                      <a:lnTo>
                        <a:pt x="29" y="69"/>
                      </a:lnTo>
                      <a:lnTo>
                        <a:pt x="29" y="67"/>
                      </a:lnTo>
                      <a:lnTo>
                        <a:pt x="27" y="67"/>
                      </a:lnTo>
                      <a:lnTo>
                        <a:pt x="25" y="67"/>
                      </a:lnTo>
                      <a:lnTo>
                        <a:pt x="25" y="65"/>
                      </a:lnTo>
                      <a:lnTo>
                        <a:pt x="23" y="65"/>
                      </a:lnTo>
                      <a:lnTo>
                        <a:pt x="21" y="63"/>
                      </a:lnTo>
                      <a:lnTo>
                        <a:pt x="19" y="61"/>
                      </a:lnTo>
                      <a:lnTo>
                        <a:pt x="17" y="61"/>
                      </a:lnTo>
                      <a:lnTo>
                        <a:pt x="17" y="59"/>
                      </a:lnTo>
                      <a:lnTo>
                        <a:pt x="15" y="59"/>
                      </a:lnTo>
                      <a:lnTo>
                        <a:pt x="14" y="57"/>
                      </a:lnTo>
                      <a:lnTo>
                        <a:pt x="12" y="56"/>
                      </a:lnTo>
                      <a:lnTo>
                        <a:pt x="10" y="54"/>
                      </a:lnTo>
                      <a:lnTo>
                        <a:pt x="8" y="52"/>
                      </a:lnTo>
                      <a:lnTo>
                        <a:pt x="6" y="50"/>
                      </a:lnTo>
                      <a:lnTo>
                        <a:pt x="6" y="48"/>
                      </a:lnTo>
                      <a:lnTo>
                        <a:pt x="4" y="46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2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4" y="17"/>
                      </a:lnTo>
                      <a:lnTo>
                        <a:pt x="4" y="15"/>
                      </a:lnTo>
                      <a:lnTo>
                        <a:pt x="6" y="13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5" y="2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33" y="4"/>
                      </a:lnTo>
                      <a:lnTo>
                        <a:pt x="35" y="4"/>
                      </a:lnTo>
                      <a:lnTo>
                        <a:pt x="35" y="6"/>
                      </a:lnTo>
                      <a:lnTo>
                        <a:pt x="37" y="6"/>
                      </a:lnTo>
                      <a:lnTo>
                        <a:pt x="38" y="8"/>
                      </a:lnTo>
                      <a:lnTo>
                        <a:pt x="40" y="8"/>
                      </a:lnTo>
                      <a:lnTo>
                        <a:pt x="40" y="9"/>
                      </a:lnTo>
                      <a:lnTo>
                        <a:pt x="42" y="9"/>
                      </a:lnTo>
                      <a:lnTo>
                        <a:pt x="44" y="11"/>
                      </a:lnTo>
                      <a:lnTo>
                        <a:pt x="46" y="13"/>
                      </a:lnTo>
                      <a:lnTo>
                        <a:pt x="48" y="15"/>
                      </a:lnTo>
                      <a:lnTo>
                        <a:pt x="50" y="17"/>
                      </a:lnTo>
                      <a:lnTo>
                        <a:pt x="50" y="19"/>
                      </a:lnTo>
                      <a:lnTo>
                        <a:pt x="52" y="19"/>
                      </a:lnTo>
                      <a:lnTo>
                        <a:pt x="52" y="21"/>
                      </a:lnTo>
                      <a:lnTo>
                        <a:pt x="54" y="21"/>
                      </a:lnTo>
                      <a:lnTo>
                        <a:pt x="54" y="23"/>
                      </a:lnTo>
                      <a:lnTo>
                        <a:pt x="52" y="25"/>
                      </a:lnTo>
                      <a:lnTo>
                        <a:pt x="50" y="25"/>
                      </a:lnTo>
                      <a:lnTo>
                        <a:pt x="50" y="27"/>
                      </a:lnTo>
                      <a:lnTo>
                        <a:pt x="48" y="27"/>
                      </a:lnTo>
                      <a:lnTo>
                        <a:pt x="48" y="29"/>
                      </a:lnTo>
                      <a:lnTo>
                        <a:pt x="46" y="29"/>
                      </a:lnTo>
                      <a:lnTo>
                        <a:pt x="46" y="31"/>
                      </a:lnTo>
                      <a:lnTo>
                        <a:pt x="46" y="33"/>
                      </a:lnTo>
                      <a:lnTo>
                        <a:pt x="44" y="33"/>
                      </a:lnTo>
                      <a:close/>
                    </a:path>
                  </a:pathLst>
                </a:custGeom>
                <a:solidFill>
                  <a:srgbClr val="BF66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19" name="Freeform 173"/>
                <p:cNvSpPr>
                  <a:spLocks noChangeAspect="1"/>
                </p:cNvSpPr>
                <p:nvPr/>
              </p:nvSpPr>
              <p:spPr bwMode="auto">
                <a:xfrm>
                  <a:off x="1119" y="3239"/>
                  <a:ext cx="40" cy="55"/>
                </a:xfrm>
                <a:custGeom>
                  <a:avLst/>
                  <a:gdLst>
                    <a:gd name="T0" fmla="*/ 2 w 52"/>
                    <a:gd name="T1" fmla="*/ 1 h 79"/>
                    <a:gd name="T2" fmla="*/ 2 w 52"/>
                    <a:gd name="T3" fmla="*/ 1 h 79"/>
                    <a:gd name="T4" fmla="*/ 2 w 52"/>
                    <a:gd name="T5" fmla="*/ 1 h 79"/>
                    <a:gd name="T6" fmla="*/ 2 w 52"/>
                    <a:gd name="T7" fmla="*/ 1 h 79"/>
                    <a:gd name="T8" fmla="*/ 2 w 52"/>
                    <a:gd name="T9" fmla="*/ 1 h 79"/>
                    <a:gd name="T10" fmla="*/ 2 w 52"/>
                    <a:gd name="T11" fmla="*/ 1 h 79"/>
                    <a:gd name="T12" fmla="*/ 2 w 52"/>
                    <a:gd name="T13" fmla="*/ 1 h 79"/>
                    <a:gd name="T14" fmla="*/ 2 w 52"/>
                    <a:gd name="T15" fmla="*/ 1 h 79"/>
                    <a:gd name="T16" fmla="*/ 2 w 52"/>
                    <a:gd name="T17" fmla="*/ 1 h 79"/>
                    <a:gd name="T18" fmla="*/ 2 w 52"/>
                    <a:gd name="T19" fmla="*/ 1 h 79"/>
                    <a:gd name="T20" fmla="*/ 2 w 52"/>
                    <a:gd name="T21" fmla="*/ 1 h 79"/>
                    <a:gd name="T22" fmla="*/ 2 w 52"/>
                    <a:gd name="T23" fmla="*/ 1 h 79"/>
                    <a:gd name="T24" fmla="*/ 2 w 52"/>
                    <a:gd name="T25" fmla="*/ 1 h 79"/>
                    <a:gd name="T26" fmla="*/ 2 w 52"/>
                    <a:gd name="T27" fmla="*/ 1 h 79"/>
                    <a:gd name="T28" fmla="*/ 2 w 52"/>
                    <a:gd name="T29" fmla="*/ 1 h 79"/>
                    <a:gd name="T30" fmla="*/ 2 w 52"/>
                    <a:gd name="T31" fmla="*/ 1 h 79"/>
                    <a:gd name="T32" fmla="*/ 2 w 52"/>
                    <a:gd name="T33" fmla="*/ 1 h 79"/>
                    <a:gd name="T34" fmla="*/ 2 w 52"/>
                    <a:gd name="T35" fmla="*/ 1 h 79"/>
                    <a:gd name="T36" fmla="*/ 2 w 52"/>
                    <a:gd name="T37" fmla="*/ 1 h 79"/>
                    <a:gd name="T38" fmla="*/ 2 w 52"/>
                    <a:gd name="T39" fmla="*/ 1 h 79"/>
                    <a:gd name="T40" fmla="*/ 2 w 52"/>
                    <a:gd name="T41" fmla="*/ 1 h 79"/>
                    <a:gd name="T42" fmla="*/ 2 w 52"/>
                    <a:gd name="T43" fmla="*/ 1 h 79"/>
                    <a:gd name="T44" fmla="*/ 2 w 52"/>
                    <a:gd name="T45" fmla="*/ 1 h 79"/>
                    <a:gd name="T46" fmla="*/ 2 w 52"/>
                    <a:gd name="T47" fmla="*/ 1 h 79"/>
                    <a:gd name="T48" fmla="*/ 2 w 52"/>
                    <a:gd name="T49" fmla="*/ 1 h 79"/>
                    <a:gd name="T50" fmla="*/ 2 w 52"/>
                    <a:gd name="T51" fmla="*/ 1 h 79"/>
                    <a:gd name="T52" fmla="*/ 2 w 52"/>
                    <a:gd name="T53" fmla="*/ 1 h 79"/>
                    <a:gd name="T54" fmla="*/ 2 w 52"/>
                    <a:gd name="T55" fmla="*/ 1 h 79"/>
                    <a:gd name="T56" fmla="*/ 2 w 52"/>
                    <a:gd name="T57" fmla="*/ 1 h 79"/>
                    <a:gd name="T58" fmla="*/ 2 w 52"/>
                    <a:gd name="T59" fmla="*/ 1 h 79"/>
                    <a:gd name="T60" fmla="*/ 2 w 52"/>
                    <a:gd name="T61" fmla="*/ 1 h 79"/>
                    <a:gd name="T62" fmla="*/ 0 w 52"/>
                    <a:gd name="T63" fmla="*/ 1 h 79"/>
                    <a:gd name="T64" fmla="*/ 0 w 52"/>
                    <a:gd name="T65" fmla="*/ 1 h 79"/>
                    <a:gd name="T66" fmla="*/ 0 w 52"/>
                    <a:gd name="T67" fmla="*/ 1 h 79"/>
                    <a:gd name="T68" fmla="*/ 0 w 52"/>
                    <a:gd name="T69" fmla="*/ 1 h 79"/>
                    <a:gd name="T70" fmla="*/ 2 w 52"/>
                    <a:gd name="T71" fmla="*/ 1 h 79"/>
                    <a:gd name="T72" fmla="*/ 2 w 52"/>
                    <a:gd name="T73" fmla="*/ 1 h 79"/>
                    <a:gd name="T74" fmla="*/ 2 w 52"/>
                    <a:gd name="T75" fmla="*/ 1 h 79"/>
                    <a:gd name="T76" fmla="*/ 2 w 52"/>
                    <a:gd name="T77" fmla="*/ 1 h 79"/>
                    <a:gd name="T78" fmla="*/ 2 w 52"/>
                    <a:gd name="T79" fmla="*/ 1 h 79"/>
                    <a:gd name="T80" fmla="*/ 2 w 52"/>
                    <a:gd name="T81" fmla="*/ 1 h 79"/>
                    <a:gd name="T82" fmla="*/ 2 w 52"/>
                    <a:gd name="T83" fmla="*/ 1 h 79"/>
                    <a:gd name="T84" fmla="*/ 2 w 52"/>
                    <a:gd name="T85" fmla="*/ 0 h 79"/>
                    <a:gd name="T86" fmla="*/ 2 w 52"/>
                    <a:gd name="T87" fmla="*/ 0 h 79"/>
                    <a:gd name="T88" fmla="*/ 2 w 52"/>
                    <a:gd name="T89" fmla="*/ 0 h 79"/>
                    <a:gd name="T90" fmla="*/ 2 w 52"/>
                    <a:gd name="T91" fmla="*/ 1 h 79"/>
                    <a:gd name="T92" fmla="*/ 2 w 52"/>
                    <a:gd name="T93" fmla="*/ 1 h 79"/>
                    <a:gd name="T94" fmla="*/ 2 w 52"/>
                    <a:gd name="T95" fmla="*/ 1 h 79"/>
                    <a:gd name="T96" fmla="*/ 2 w 52"/>
                    <a:gd name="T97" fmla="*/ 1 h 79"/>
                    <a:gd name="T98" fmla="*/ 2 w 52"/>
                    <a:gd name="T99" fmla="*/ 1 h 79"/>
                    <a:gd name="T100" fmla="*/ 2 w 52"/>
                    <a:gd name="T101" fmla="*/ 1 h 79"/>
                    <a:gd name="T102" fmla="*/ 2 w 52"/>
                    <a:gd name="T103" fmla="*/ 1 h 79"/>
                    <a:gd name="T104" fmla="*/ 2 w 52"/>
                    <a:gd name="T105" fmla="*/ 1 h 79"/>
                    <a:gd name="T106" fmla="*/ 2 w 52"/>
                    <a:gd name="T107" fmla="*/ 1 h 79"/>
                    <a:gd name="T108" fmla="*/ 2 w 52"/>
                    <a:gd name="T109" fmla="*/ 1 h 79"/>
                    <a:gd name="T110" fmla="*/ 2 w 52"/>
                    <a:gd name="T111" fmla="*/ 1 h 79"/>
                    <a:gd name="T112" fmla="*/ 2 w 52"/>
                    <a:gd name="T113" fmla="*/ 1 h 79"/>
                    <a:gd name="T114" fmla="*/ 2 w 52"/>
                    <a:gd name="T115" fmla="*/ 1 h 79"/>
                    <a:gd name="T116" fmla="*/ 2 w 52"/>
                    <a:gd name="T117" fmla="*/ 1 h 79"/>
                    <a:gd name="T118" fmla="*/ 2 w 52"/>
                    <a:gd name="T119" fmla="*/ 1 h 7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52"/>
                    <a:gd name="T181" fmla="*/ 0 h 79"/>
                    <a:gd name="T182" fmla="*/ 52 w 52"/>
                    <a:gd name="T183" fmla="*/ 79 h 7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52" h="79">
                      <a:moveTo>
                        <a:pt x="40" y="29"/>
                      </a:moveTo>
                      <a:lnTo>
                        <a:pt x="40" y="31"/>
                      </a:lnTo>
                      <a:lnTo>
                        <a:pt x="38" y="31"/>
                      </a:lnTo>
                      <a:lnTo>
                        <a:pt x="38" y="33"/>
                      </a:lnTo>
                      <a:lnTo>
                        <a:pt x="37" y="34"/>
                      </a:lnTo>
                      <a:lnTo>
                        <a:pt x="37" y="36"/>
                      </a:lnTo>
                      <a:lnTo>
                        <a:pt x="35" y="36"/>
                      </a:lnTo>
                      <a:lnTo>
                        <a:pt x="35" y="38"/>
                      </a:lnTo>
                      <a:lnTo>
                        <a:pt x="35" y="40"/>
                      </a:lnTo>
                      <a:lnTo>
                        <a:pt x="35" y="42"/>
                      </a:lnTo>
                      <a:lnTo>
                        <a:pt x="35" y="44"/>
                      </a:lnTo>
                      <a:lnTo>
                        <a:pt x="35" y="46"/>
                      </a:lnTo>
                      <a:lnTo>
                        <a:pt x="35" y="48"/>
                      </a:lnTo>
                      <a:lnTo>
                        <a:pt x="35" y="50"/>
                      </a:lnTo>
                      <a:lnTo>
                        <a:pt x="35" y="52"/>
                      </a:lnTo>
                      <a:lnTo>
                        <a:pt x="35" y="54"/>
                      </a:lnTo>
                      <a:lnTo>
                        <a:pt x="37" y="56"/>
                      </a:lnTo>
                      <a:lnTo>
                        <a:pt x="37" y="57"/>
                      </a:lnTo>
                      <a:lnTo>
                        <a:pt x="38" y="59"/>
                      </a:lnTo>
                      <a:lnTo>
                        <a:pt x="40" y="61"/>
                      </a:lnTo>
                      <a:lnTo>
                        <a:pt x="40" y="63"/>
                      </a:lnTo>
                      <a:lnTo>
                        <a:pt x="42" y="65"/>
                      </a:lnTo>
                      <a:lnTo>
                        <a:pt x="44" y="65"/>
                      </a:lnTo>
                      <a:lnTo>
                        <a:pt x="46" y="67"/>
                      </a:lnTo>
                      <a:lnTo>
                        <a:pt x="46" y="69"/>
                      </a:lnTo>
                      <a:lnTo>
                        <a:pt x="46" y="71"/>
                      </a:lnTo>
                      <a:lnTo>
                        <a:pt x="46" y="73"/>
                      </a:lnTo>
                      <a:lnTo>
                        <a:pt x="46" y="75"/>
                      </a:lnTo>
                      <a:lnTo>
                        <a:pt x="46" y="77"/>
                      </a:lnTo>
                      <a:lnTo>
                        <a:pt x="44" y="77"/>
                      </a:lnTo>
                      <a:lnTo>
                        <a:pt x="44" y="79"/>
                      </a:lnTo>
                      <a:lnTo>
                        <a:pt x="42" y="79"/>
                      </a:lnTo>
                      <a:lnTo>
                        <a:pt x="40" y="79"/>
                      </a:lnTo>
                      <a:lnTo>
                        <a:pt x="40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7" y="75"/>
                      </a:lnTo>
                      <a:lnTo>
                        <a:pt x="37" y="73"/>
                      </a:lnTo>
                      <a:lnTo>
                        <a:pt x="35" y="73"/>
                      </a:lnTo>
                      <a:lnTo>
                        <a:pt x="33" y="71"/>
                      </a:lnTo>
                      <a:lnTo>
                        <a:pt x="31" y="69"/>
                      </a:lnTo>
                      <a:lnTo>
                        <a:pt x="29" y="69"/>
                      </a:lnTo>
                      <a:lnTo>
                        <a:pt x="29" y="67"/>
                      </a:lnTo>
                      <a:lnTo>
                        <a:pt x="27" y="67"/>
                      </a:lnTo>
                      <a:lnTo>
                        <a:pt x="25" y="67"/>
                      </a:lnTo>
                      <a:lnTo>
                        <a:pt x="25" y="65"/>
                      </a:lnTo>
                      <a:lnTo>
                        <a:pt x="23" y="65"/>
                      </a:lnTo>
                      <a:lnTo>
                        <a:pt x="21" y="63"/>
                      </a:lnTo>
                      <a:lnTo>
                        <a:pt x="19" y="61"/>
                      </a:lnTo>
                      <a:lnTo>
                        <a:pt x="17" y="61"/>
                      </a:lnTo>
                      <a:lnTo>
                        <a:pt x="17" y="59"/>
                      </a:lnTo>
                      <a:lnTo>
                        <a:pt x="15" y="59"/>
                      </a:lnTo>
                      <a:lnTo>
                        <a:pt x="14" y="57"/>
                      </a:lnTo>
                      <a:lnTo>
                        <a:pt x="12" y="56"/>
                      </a:lnTo>
                      <a:lnTo>
                        <a:pt x="10" y="54"/>
                      </a:lnTo>
                      <a:lnTo>
                        <a:pt x="8" y="52"/>
                      </a:lnTo>
                      <a:lnTo>
                        <a:pt x="6" y="50"/>
                      </a:lnTo>
                      <a:lnTo>
                        <a:pt x="6" y="48"/>
                      </a:lnTo>
                      <a:lnTo>
                        <a:pt x="4" y="46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2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4" y="17"/>
                      </a:lnTo>
                      <a:lnTo>
                        <a:pt x="4" y="15"/>
                      </a:lnTo>
                      <a:lnTo>
                        <a:pt x="6" y="13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5" y="2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33" y="4"/>
                      </a:lnTo>
                      <a:lnTo>
                        <a:pt x="35" y="4"/>
                      </a:lnTo>
                      <a:lnTo>
                        <a:pt x="35" y="6"/>
                      </a:lnTo>
                      <a:lnTo>
                        <a:pt x="37" y="6"/>
                      </a:lnTo>
                      <a:lnTo>
                        <a:pt x="38" y="8"/>
                      </a:lnTo>
                      <a:lnTo>
                        <a:pt x="40" y="8"/>
                      </a:lnTo>
                      <a:lnTo>
                        <a:pt x="40" y="9"/>
                      </a:lnTo>
                      <a:lnTo>
                        <a:pt x="42" y="9"/>
                      </a:lnTo>
                      <a:lnTo>
                        <a:pt x="42" y="11"/>
                      </a:lnTo>
                      <a:lnTo>
                        <a:pt x="44" y="11"/>
                      </a:lnTo>
                      <a:lnTo>
                        <a:pt x="44" y="13"/>
                      </a:lnTo>
                      <a:lnTo>
                        <a:pt x="46" y="13"/>
                      </a:lnTo>
                      <a:lnTo>
                        <a:pt x="48" y="15"/>
                      </a:lnTo>
                      <a:lnTo>
                        <a:pt x="48" y="17"/>
                      </a:lnTo>
                      <a:lnTo>
                        <a:pt x="50" y="17"/>
                      </a:lnTo>
                      <a:lnTo>
                        <a:pt x="50" y="19"/>
                      </a:lnTo>
                      <a:lnTo>
                        <a:pt x="52" y="19"/>
                      </a:lnTo>
                      <a:lnTo>
                        <a:pt x="52" y="21"/>
                      </a:lnTo>
                      <a:lnTo>
                        <a:pt x="50" y="21"/>
                      </a:lnTo>
                      <a:lnTo>
                        <a:pt x="50" y="23"/>
                      </a:lnTo>
                      <a:lnTo>
                        <a:pt x="48" y="23"/>
                      </a:lnTo>
                      <a:lnTo>
                        <a:pt x="46" y="23"/>
                      </a:lnTo>
                      <a:lnTo>
                        <a:pt x="46" y="25"/>
                      </a:lnTo>
                      <a:lnTo>
                        <a:pt x="44" y="25"/>
                      </a:lnTo>
                      <a:lnTo>
                        <a:pt x="42" y="27"/>
                      </a:lnTo>
                      <a:lnTo>
                        <a:pt x="40" y="29"/>
                      </a:lnTo>
                      <a:close/>
                    </a:path>
                  </a:pathLst>
                </a:custGeom>
                <a:solidFill>
                  <a:srgbClr val="C26B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20" name="Freeform 174"/>
                <p:cNvSpPr>
                  <a:spLocks noChangeAspect="1"/>
                </p:cNvSpPr>
                <p:nvPr/>
              </p:nvSpPr>
              <p:spPr bwMode="auto">
                <a:xfrm>
                  <a:off x="1119" y="3239"/>
                  <a:ext cx="39" cy="55"/>
                </a:xfrm>
                <a:custGeom>
                  <a:avLst/>
                  <a:gdLst>
                    <a:gd name="T0" fmla="*/ 2 w 50"/>
                    <a:gd name="T1" fmla="*/ 1 h 79"/>
                    <a:gd name="T2" fmla="*/ 2 w 50"/>
                    <a:gd name="T3" fmla="*/ 1 h 79"/>
                    <a:gd name="T4" fmla="*/ 2 w 50"/>
                    <a:gd name="T5" fmla="*/ 1 h 79"/>
                    <a:gd name="T6" fmla="*/ 2 w 50"/>
                    <a:gd name="T7" fmla="*/ 1 h 79"/>
                    <a:gd name="T8" fmla="*/ 2 w 50"/>
                    <a:gd name="T9" fmla="*/ 1 h 79"/>
                    <a:gd name="T10" fmla="*/ 2 w 50"/>
                    <a:gd name="T11" fmla="*/ 1 h 79"/>
                    <a:gd name="T12" fmla="*/ 2 w 50"/>
                    <a:gd name="T13" fmla="*/ 1 h 79"/>
                    <a:gd name="T14" fmla="*/ 2 w 50"/>
                    <a:gd name="T15" fmla="*/ 1 h 79"/>
                    <a:gd name="T16" fmla="*/ 2 w 50"/>
                    <a:gd name="T17" fmla="*/ 1 h 79"/>
                    <a:gd name="T18" fmla="*/ 2 w 50"/>
                    <a:gd name="T19" fmla="*/ 1 h 79"/>
                    <a:gd name="T20" fmla="*/ 2 w 50"/>
                    <a:gd name="T21" fmla="*/ 1 h 79"/>
                    <a:gd name="T22" fmla="*/ 2 w 50"/>
                    <a:gd name="T23" fmla="*/ 1 h 79"/>
                    <a:gd name="T24" fmla="*/ 2 w 50"/>
                    <a:gd name="T25" fmla="*/ 1 h 79"/>
                    <a:gd name="T26" fmla="*/ 2 w 50"/>
                    <a:gd name="T27" fmla="*/ 1 h 79"/>
                    <a:gd name="T28" fmla="*/ 2 w 50"/>
                    <a:gd name="T29" fmla="*/ 1 h 79"/>
                    <a:gd name="T30" fmla="*/ 2 w 50"/>
                    <a:gd name="T31" fmla="*/ 1 h 79"/>
                    <a:gd name="T32" fmla="*/ 2 w 50"/>
                    <a:gd name="T33" fmla="*/ 1 h 79"/>
                    <a:gd name="T34" fmla="*/ 2 w 50"/>
                    <a:gd name="T35" fmla="*/ 1 h 79"/>
                    <a:gd name="T36" fmla="*/ 2 w 50"/>
                    <a:gd name="T37" fmla="*/ 1 h 79"/>
                    <a:gd name="T38" fmla="*/ 2 w 50"/>
                    <a:gd name="T39" fmla="*/ 1 h 79"/>
                    <a:gd name="T40" fmla="*/ 2 w 50"/>
                    <a:gd name="T41" fmla="*/ 1 h 79"/>
                    <a:gd name="T42" fmla="*/ 2 w 50"/>
                    <a:gd name="T43" fmla="*/ 1 h 79"/>
                    <a:gd name="T44" fmla="*/ 2 w 50"/>
                    <a:gd name="T45" fmla="*/ 1 h 79"/>
                    <a:gd name="T46" fmla="*/ 2 w 50"/>
                    <a:gd name="T47" fmla="*/ 1 h 79"/>
                    <a:gd name="T48" fmla="*/ 2 w 50"/>
                    <a:gd name="T49" fmla="*/ 1 h 79"/>
                    <a:gd name="T50" fmla="*/ 2 w 50"/>
                    <a:gd name="T51" fmla="*/ 1 h 79"/>
                    <a:gd name="T52" fmla="*/ 2 w 50"/>
                    <a:gd name="T53" fmla="*/ 1 h 79"/>
                    <a:gd name="T54" fmla="*/ 2 w 50"/>
                    <a:gd name="T55" fmla="*/ 1 h 79"/>
                    <a:gd name="T56" fmla="*/ 2 w 50"/>
                    <a:gd name="T57" fmla="*/ 1 h 79"/>
                    <a:gd name="T58" fmla="*/ 2 w 50"/>
                    <a:gd name="T59" fmla="*/ 1 h 79"/>
                    <a:gd name="T60" fmla="*/ 2 w 50"/>
                    <a:gd name="T61" fmla="*/ 1 h 79"/>
                    <a:gd name="T62" fmla="*/ 2 w 50"/>
                    <a:gd name="T63" fmla="*/ 1 h 79"/>
                    <a:gd name="T64" fmla="*/ 2 w 50"/>
                    <a:gd name="T65" fmla="*/ 1 h 79"/>
                    <a:gd name="T66" fmla="*/ 2 w 50"/>
                    <a:gd name="T67" fmla="*/ 1 h 79"/>
                    <a:gd name="T68" fmla="*/ 0 w 50"/>
                    <a:gd name="T69" fmla="*/ 1 h 79"/>
                    <a:gd name="T70" fmla="*/ 0 w 50"/>
                    <a:gd name="T71" fmla="*/ 1 h 79"/>
                    <a:gd name="T72" fmla="*/ 0 w 50"/>
                    <a:gd name="T73" fmla="*/ 1 h 79"/>
                    <a:gd name="T74" fmla="*/ 2 w 50"/>
                    <a:gd name="T75" fmla="*/ 1 h 79"/>
                    <a:gd name="T76" fmla="*/ 2 w 50"/>
                    <a:gd name="T77" fmla="*/ 1 h 79"/>
                    <a:gd name="T78" fmla="*/ 2 w 50"/>
                    <a:gd name="T79" fmla="*/ 1 h 79"/>
                    <a:gd name="T80" fmla="*/ 2 w 50"/>
                    <a:gd name="T81" fmla="*/ 1 h 79"/>
                    <a:gd name="T82" fmla="*/ 2 w 50"/>
                    <a:gd name="T83" fmla="*/ 1 h 79"/>
                    <a:gd name="T84" fmla="*/ 2 w 50"/>
                    <a:gd name="T85" fmla="*/ 1 h 79"/>
                    <a:gd name="T86" fmla="*/ 2 w 50"/>
                    <a:gd name="T87" fmla="*/ 1 h 79"/>
                    <a:gd name="T88" fmla="*/ 2 w 50"/>
                    <a:gd name="T89" fmla="*/ 1 h 79"/>
                    <a:gd name="T90" fmla="*/ 2 w 50"/>
                    <a:gd name="T91" fmla="*/ 0 h 79"/>
                    <a:gd name="T92" fmla="*/ 2 w 50"/>
                    <a:gd name="T93" fmla="*/ 0 h 79"/>
                    <a:gd name="T94" fmla="*/ 2 w 50"/>
                    <a:gd name="T95" fmla="*/ 1 h 79"/>
                    <a:gd name="T96" fmla="*/ 2 w 50"/>
                    <a:gd name="T97" fmla="*/ 1 h 79"/>
                    <a:gd name="T98" fmla="*/ 2 w 50"/>
                    <a:gd name="T99" fmla="*/ 1 h 79"/>
                    <a:gd name="T100" fmla="*/ 2 w 50"/>
                    <a:gd name="T101" fmla="*/ 1 h 79"/>
                    <a:gd name="T102" fmla="*/ 2 w 50"/>
                    <a:gd name="T103" fmla="*/ 1 h 79"/>
                    <a:gd name="T104" fmla="*/ 2 w 50"/>
                    <a:gd name="T105" fmla="*/ 1 h 79"/>
                    <a:gd name="T106" fmla="*/ 2 w 50"/>
                    <a:gd name="T107" fmla="*/ 1 h 79"/>
                    <a:gd name="T108" fmla="*/ 2 w 50"/>
                    <a:gd name="T109" fmla="*/ 1 h 79"/>
                    <a:gd name="T110" fmla="*/ 2 w 50"/>
                    <a:gd name="T111" fmla="*/ 1 h 79"/>
                    <a:gd name="T112" fmla="*/ 2 w 50"/>
                    <a:gd name="T113" fmla="*/ 1 h 79"/>
                    <a:gd name="T114" fmla="*/ 2 w 50"/>
                    <a:gd name="T115" fmla="*/ 1 h 79"/>
                    <a:gd name="T116" fmla="*/ 2 w 50"/>
                    <a:gd name="T117" fmla="*/ 1 h 79"/>
                    <a:gd name="T118" fmla="*/ 2 w 50"/>
                    <a:gd name="T119" fmla="*/ 1 h 79"/>
                    <a:gd name="T120" fmla="*/ 2 w 50"/>
                    <a:gd name="T121" fmla="*/ 1 h 79"/>
                    <a:gd name="T122" fmla="*/ 2 w 50"/>
                    <a:gd name="T123" fmla="*/ 1 h 79"/>
                    <a:gd name="T124" fmla="*/ 2 w 50"/>
                    <a:gd name="T125" fmla="*/ 1 h 7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0"/>
                    <a:gd name="T190" fmla="*/ 0 h 79"/>
                    <a:gd name="T191" fmla="*/ 50 w 50"/>
                    <a:gd name="T192" fmla="*/ 79 h 7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0" h="79">
                      <a:moveTo>
                        <a:pt x="37" y="25"/>
                      </a:moveTo>
                      <a:lnTo>
                        <a:pt x="37" y="27"/>
                      </a:lnTo>
                      <a:lnTo>
                        <a:pt x="35" y="27"/>
                      </a:lnTo>
                      <a:lnTo>
                        <a:pt x="35" y="29"/>
                      </a:lnTo>
                      <a:lnTo>
                        <a:pt x="33" y="29"/>
                      </a:lnTo>
                      <a:lnTo>
                        <a:pt x="33" y="31"/>
                      </a:lnTo>
                      <a:lnTo>
                        <a:pt x="31" y="33"/>
                      </a:lnTo>
                      <a:lnTo>
                        <a:pt x="31" y="34"/>
                      </a:lnTo>
                      <a:lnTo>
                        <a:pt x="31" y="36"/>
                      </a:lnTo>
                      <a:lnTo>
                        <a:pt x="29" y="36"/>
                      </a:lnTo>
                      <a:lnTo>
                        <a:pt x="29" y="38"/>
                      </a:lnTo>
                      <a:lnTo>
                        <a:pt x="29" y="40"/>
                      </a:lnTo>
                      <a:lnTo>
                        <a:pt x="29" y="42"/>
                      </a:lnTo>
                      <a:lnTo>
                        <a:pt x="29" y="44"/>
                      </a:lnTo>
                      <a:lnTo>
                        <a:pt x="29" y="46"/>
                      </a:lnTo>
                      <a:lnTo>
                        <a:pt x="29" y="48"/>
                      </a:lnTo>
                      <a:lnTo>
                        <a:pt x="31" y="50"/>
                      </a:lnTo>
                      <a:lnTo>
                        <a:pt x="31" y="52"/>
                      </a:lnTo>
                      <a:lnTo>
                        <a:pt x="31" y="54"/>
                      </a:lnTo>
                      <a:lnTo>
                        <a:pt x="33" y="54"/>
                      </a:lnTo>
                      <a:lnTo>
                        <a:pt x="33" y="56"/>
                      </a:lnTo>
                      <a:lnTo>
                        <a:pt x="35" y="57"/>
                      </a:lnTo>
                      <a:lnTo>
                        <a:pt x="35" y="59"/>
                      </a:lnTo>
                      <a:lnTo>
                        <a:pt x="37" y="61"/>
                      </a:lnTo>
                      <a:lnTo>
                        <a:pt x="38" y="61"/>
                      </a:lnTo>
                      <a:lnTo>
                        <a:pt x="38" y="63"/>
                      </a:lnTo>
                      <a:lnTo>
                        <a:pt x="40" y="65"/>
                      </a:lnTo>
                      <a:lnTo>
                        <a:pt x="42" y="67"/>
                      </a:lnTo>
                      <a:lnTo>
                        <a:pt x="44" y="67"/>
                      </a:lnTo>
                      <a:lnTo>
                        <a:pt x="44" y="69"/>
                      </a:lnTo>
                      <a:lnTo>
                        <a:pt x="44" y="71"/>
                      </a:lnTo>
                      <a:lnTo>
                        <a:pt x="44" y="73"/>
                      </a:lnTo>
                      <a:lnTo>
                        <a:pt x="46" y="73"/>
                      </a:lnTo>
                      <a:lnTo>
                        <a:pt x="44" y="75"/>
                      </a:lnTo>
                      <a:lnTo>
                        <a:pt x="44" y="77"/>
                      </a:lnTo>
                      <a:lnTo>
                        <a:pt x="42" y="77"/>
                      </a:lnTo>
                      <a:lnTo>
                        <a:pt x="42" y="79"/>
                      </a:lnTo>
                      <a:lnTo>
                        <a:pt x="40" y="79"/>
                      </a:lnTo>
                      <a:lnTo>
                        <a:pt x="40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7" y="75"/>
                      </a:lnTo>
                      <a:lnTo>
                        <a:pt x="37" y="73"/>
                      </a:lnTo>
                      <a:lnTo>
                        <a:pt x="35" y="73"/>
                      </a:lnTo>
                      <a:lnTo>
                        <a:pt x="33" y="71"/>
                      </a:lnTo>
                      <a:lnTo>
                        <a:pt x="31" y="69"/>
                      </a:lnTo>
                      <a:lnTo>
                        <a:pt x="29" y="69"/>
                      </a:lnTo>
                      <a:lnTo>
                        <a:pt x="29" y="67"/>
                      </a:lnTo>
                      <a:lnTo>
                        <a:pt x="27" y="67"/>
                      </a:lnTo>
                      <a:lnTo>
                        <a:pt x="25" y="67"/>
                      </a:lnTo>
                      <a:lnTo>
                        <a:pt x="25" y="65"/>
                      </a:lnTo>
                      <a:lnTo>
                        <a:pt x="23" y="65"/>
                      </a:lnTo>
                      <a:lnTo>
                        <a:pt x="21" y="63"/>
                      </a:lnTo>
                      <a:lnTo>
                        <a:pt x="19" y="61"/>
                      </a:lnTo>
                      <a:lnTo>
                        <a:pt x="17" y="61"/>
                      </a:lnTo>
                      <a:lnTo>
                        <a:pt x="17" y="59"/>
                      </a:lnTo>
                      <a:lnTo>
                        <a:pt x="15" y="59"/>
                      </a:lnTo>
                      <a:lnTo>
                        <a:pt x="14" y="57"/>
                      </a:lnTo>
                      <a:lnTo>
                        <a:pt x="12" y="56"/>
                      </a:lnTo>
                      <a:lnTo>
                        <a:pt x="10" y="54"/>
                      </a:lnTo>
                      <a:lnTo>
                        <a:pt x="8" y="52"/>
                      </a:lnTo>
                      <a:lnTo>
                        <a:pt x="6" y="50"/>
                      </a:lnTo>
                      <a:lnTo>
                        <a:pt x="6" y="48"/>
                      </a:lnTo>
                      <a:lnTo>
                        <a:pt x="4" y="46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2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4" y="17"/>
                      </a:lnTo>
                      <a:lnTo>
                        <a:pt x="4" y="15"/>
                      </a:lnTo>
                      <a:lnTo>
                        <a:pt x="6" y="13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5" y="2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33" y="4"/>
                      </a:lnTo>
                      <a:lnTo>
                        <a:pt x="35" y="4"/>
                      </a:lnTo>
                      <a:lnTo>
                        <a:pt x="35" y="6"/>
                      </a:lnTo>
                      <a:lnTo>
                        <a:pt x="37" y="6"/>
                      </a:lnTo>
                      <a:lnTo>
                        <a:pt x="38" y="8"/>
                      </a:lnTo>
                      <a:lnTo>
                        <a:pt x="40" y="8"/>
                      </a:lnTo>
                      <a:lnTo>
                        <a:pt x="40" y="9"/>
                      </a:lnTo>
                      <a:lnTo>
                        <a:pt x="42" y="9"/>
                      </a:lnTo>
                      <a:lnTo>
                        <a:pt x="42" y="11"/>
                      </a:lnTo>
                      <a:lnTo>
                        <a:pt x="44" y="11"/>
                      </a:lnTo>
                      <a:lnTo>
                        <a:pt x="44" y="13"/>
                      </a:lnTo>
                      <a:lnTo>
                        <a:pt x="46" y="13"/>
                      </a:lnTo>
                      <a:lnTo>
                        <a:pt x="46" y="15"/>
                      </a:lnTo>
                      <a:lnTo>
                        <a:pt x="48" y="15"/>
                      </a:lnTo>
                      <a:lnTo>
                        <a:pt x="48" y="17"/>
                      </a:lnTo>
                      <a:lnTo>
                        <a:pt x="50" y="17"/>
                      </a:lnTo>
                      <a:lnTo>
                        <a:pt x="50" y="19"/>
                      </a:lnTo>
                      <a:lnTo>
                        <a:pt x="50" y="21"/>
                      </a:lnTo>
                      <a:lnTo>
                        <a:pt x="48" y="21"/>
                      </a:lnTo>
                      <a:lnTo>
                        <a:pt x="46" y="21"/>
                      </a:lnTo>
                      <a:lnTo>
                        <a:pt x="44" y="21"/>
                      </a:lnTo>
                      <a:lnTo>
                        <a:pt x="42" y="21"/>
                      </a:lnTo>
                      <a:lnTo>
                        <a:pt x="40" y="21"/>
                      </a:lnTo>
                      <a:lnTo>
                        <a:pt x="40" y="23"/>
                      </a:lnTo>
                      <a:lnTo>
                        <a:pt x="38" y="23"/>
                      </a:lnTo>
                      <a:lnTo>
                        <a:pt x="38" y="25"/>
                      </a:lnTo>
                      <a:lnTo>
                        <a:pt x="37" y="25"/>
                      </a:lnTo>
                      <a:close/>
                    </a:path>
                  </a:pathLst>
                </a:custGeom>
                <a:solidFill>
                  <a:srgbClr val="C46D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21" name="Freeform 175"/>
                <p:cNvSpPr>
                  <a:spLocks noChangeAspect="1"/>
                </p:cNvSpPr>
                <p:nvPr/>
              </p:nvSpPr>
              <p:spPr bwMode="auto">
                <a:xfrm>
                  <a:off x="1119" y="3239"/>
                  <a:ext cx="39" cy="54"/>
                </a:xfrm>
                <a:custGeom>
                  <a:avLst/>
                  <a:gdLst>
                    <a:gd name="T0" fmla="*/ 2 w 50"/>
                    <a:gd name="T1" fmla="*/ 1 h 77"/>
                    <a:gd name="T2" fmla="*/ 2 w 50"/>
                    <a:gd name="T3" fmla="*/ 1 h 77"/>
                    <a:gd name="T4" fmla="*/ 2 w 50"/>
                    <a:gd name="T5" fmla="*/ 1 h 77"/>
                    <a:gd name="T6" fmla="*/ 2 w 50"/>
                    <a:gd name="T7" fmla="*/ 1 h 77"/>
                    <a:gd name="T8" fmla="*/ 2 w 50"/>
                    <a:gd name="T9" fmla="*/ 1 h 77"/>
                    <a:gd name="T10" fmla="*/ 2 w 50"/>
                    <a:gd name="T11" fmla="*/ 1 h 77"/>
                    <a:gd name="T12" fmla="*/ 2 w 50"/>
                    <a:gd name="T13" fmla="*/ 1 h 77"/>
                    <a:gd name="T14" fmla="*/ 2 w 50"/>
                    <a:gd name="T15" fmla="*/ 1 h 77"/>
                    <a:gd name="T16" fmla="*/ 2 w 50"/>
                    <a:gd name="T17" fmla="*/ 1 h 77"/>
                    <a:gd name="T18" fmla="*/ 2 w 50"/>
                    <a:gd name="T19" fmla="*/ 1 h 77"/>
                    <a:gd name="T20" fmla="*/ 2 w 50"/>
                    <a:gd name="T21" fmla="*/ 1 h 77"/>
                    <a:gd name="T22" fmla="*/ 2 w 50"/>
                    <a:gd name="T23" fmla="*/ 1 h 77"/>
                    <a:gd name="T24" fmla="*/ 2 w 50"/>
                    <a:gd name="T25" fmla="*/ 1 h 77"/>
                    <a:gd name="T26" fmla="*/ 2 w 50"/>
                    <a:gd name="T27" fmla="*/ 1 h 77"/>
                    <a:gd name="T28" fmla="*/ 2 w 50"/>
                    <a:gd name="T29" fmla="*/ 1 h 77"/>
                    <a:gd name="T30" fmla="*/ 2 w 50"/>
                    <a:gd name="T31" fmla="*/ 1 h 77"/>
                    <a:gd name="T32" fmla="*/ 2 w 50"/>
                    <a:gd name="T33" fmla="*/ 1 h 77"/>
                    <a:gd name="T34" fmla="*/ 2 w 50"/>
                    <a:gd name="T35" fmla="*/ 1 h 77"/>
                    <a:gd name="T36" fmla="*/ 2 w 50"/>
                    <a:gd name="T37" fmla="*/ 1 h 77"/>
                    <a:gd name="T38" fmla="*/ 2 w 50"/>
                    <a:gd name="T39" fmla="*/ 1 h 77"/>
                    <a:gd name="T40" fmla="*/ 2 w 50"/>
                    <a:gd name="T41" fmla="*/ 1 h 77"/>
                    <a:gd name="T42" fmla="*/ 2 w 50"/>
                    <a:gd name="T43" fmla="*/ 1 h 77"/>
                    <a:gd name="T44" fmla="*/ 2 w 50"/>
                    <a:gd name="T45" fmla="*/ 1 h 77"/>
                    <a:gd name="T46" fmla="*/ 2 w 50"/>
                    <a:gd name="T47" fmla="*/ 1 h 77"/>
                    <a:gd name="T48" fmla="*/ 2 w 50"/>
                    <a:gd name="T49" fmla="*/ 1 h 77"/>
                    <a:gd name="T50" fmla="*/ 2 w 50"/>
                    <a:gd name="T51" fmla="*/ 1 h 77"/>
                    <a:gd name="T52" fmla="*/ 2 w 50"/>
                    <a:gd name="T53" fmla="*/ 1 h 77"/>
                    <a:gd name="T54" fmla="*/ 2 w 50"/>
                    <a:gd name="T55" fmla="*/ 1 h 77"/>
                    <a:gd name="T56" fmla="*/ 2 w 50"/>
                    <a:gd name="T57" fmla="*/ 1 h 77"/>
                    <a:gd name="T58" fmla="*/ 2 w 50"/>
                    <a:gd name="T59" fmla="*/ 1 h 77"/>
                    <a:gd name="T60" fmla="*/ 2 w 50"/>
                    <a:gd name="T61" fmla="*/ 1 h 77"/>
                    <a:gd name="T62" fmla="*/ 0 w 50"/>
                    <a:gd name="T63" fmla="*/ 1 h 77"/>
                    <a:gd name="T64" fmla="*/ 0 w 50"/>
                    <a:gd name="T65" fmla="*/ 1 h 77"/>
                    <a:gd name="T66" fmla="*/ 0 w 50"/>
                    <a:gd name="T67" fmla="*/ 1 h 77"/>
                    <a:gd name="T68" fmla="*/ 0 w 50"/>
                    <a:gd name="T69" fmla="*/ 1 h 77"/>
                    <a:gd name="T70" fmla="*/ 2 w 50"/>
                    <a:gd name="T71" fmla="*/ 1 h 77"/>
                    <a:gd name="T72" fmla="*/ 2 w 50"/>
                    <a:gd name="T73" fmla="*/ 1 h 77"/>
                    <a:gd name="T74" fmla="*/ 2 w 50"/>
                    <a:gd name="T75" fmla="*/ 1 h 77"/>
                    <a:gd name="T76" fmla="*/ 2 w 50"/>
                    <a:gd name="T77" fmla="*/ 1 h 77"/>
                    <a:gd name="T78" fmla="*/ 2 w 50"/>
                    <a:gd name="T79" fmla="*/ 1 h 77"/>
                    <a:gd name="T80" fmla="*/ 2 w 50"/>
                    <a:gd name="T81" fmla="*/ 1 h 77"/>
                    <a:gd name="T82" fmla="*/ 2 w 50"/>
                    <a:gd name="T83" fmla="*/ 1 h 77"/>
                    <a:gd name="T84" fmla="*/ 2 w 50"/>
                    <a:gd name="T85" fmla="*/ 0 h 77"/>
                    <a:gd name="T86" fmla="*/ 2 w 50"/>
                    <a:gd name="T87" fmla="*/ 0 h 77"/>
                    <a:gd name="T88" fmla="*/ 2 w 50"/>
                    <a:gd name="T89" fmla="*/ 0 h 77"/>
                    <a:gd name="T90" fmla="*/ 2 w 50"/>
                    <a:gd name="T91" fmla="*/ 1 h 77"/>
                    <a:gd name="T92" fmla="*/ 2 w 50"/>
                    <a:gd name="T93" fmla="*/ 1 h 77"/>
                    <a:gd name="T94" fmla="*/ 2 w 50"/>
                    <a:gd name="T95" fmla="*/ 1 h 77"/>
                    <a:gd name="T96" fmla="*/ 2 w 50"/>
                    <a:gd name="T97" fmla="*/ 1 h 77"/>
                    <a:gd name="T98" fmla="*/ 2 w 50"/>
                    <a:gd name="T99" fmla="*/ 1 h 77"/>
                    <a:gd name="T100" fmla="*/ 2 w 50"/>
                    <a:gd name="T101" fmla="*/ 1 h 77"/>
                    <a:gd name="T102" fmla="*/ 2 w 50"/>
                    <a:gd name="T103" fmla="*/ 1 h 77"/>
                    <a:gd name="T104" fmla="*/ 2 w 50"/>
                    <a:gd name="T105" fmla="*/ 1 h 77"/>
                    <a:gd name="T106" fmla="*/ 2 w 50"/>
                    <a:gd name="T107" fmla="*/ 1 h 77"/>
                    <a:gd name="T108" fmla="*/ 2 w 50"/>
                    <a:gd name="T109" fmla="*/ 1 h 77"/>
                    <a:gd name="T110" fmla="*/ 2 w 50"/>
                    <a:gd name="T111" fmla="*/ 1 h 77"/>
                    <a:gd name="T112" fmla="*/ 2 w 50"/>
                    <a:gd name="T113" fmla="*/ 1 h 77"/>
                    <a:gd name="T114" fmla="*/ 2 w 50"/>
                    <a:gd name="T115" fmla="*/ 1 h 77"/>
                    <a:gd name="T116" fmla="*/ 2 w 50"/>
                    <a:gd name="T117" fmla="*/ 1 h 77"/>
                    <a:gd name="T118" fmla="*/ 2 w 50"/>
                    <a:gd name="T119" fmla="*/ 1 h 77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50"/>
                    <a:gd name="T181" fmla="*/ 0 h 77"/>
                    <a:gd name="T182" fmla="*/ 50 w 50"/>
                    <a:gd name="T183" fmla="*/ 77 h 77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50" h="77">
                      <a:moveTo>
                        <a:pt x="33" y="21"/>
                      </a:moveTo>
                      <a:lnTo>
                        <a:pt x="31" y="23"/>
                      </a:lnTo>
                      <a:lnTo>
                        <a:pt x="29" y="25"/>
                      </a:lnTo>
                      <a:lnTo>
                        <a:pt x="27" y="27"/>
                      </a:lnTo>
                      <a:lnTo>
                        <a:pt x="27" y="29"/>
                      </a:lnTo>
                      <a:lnTo>
                        <a:pt x="25" y="29"/>
                      </a:lnTo>
                      <a:lnTo>
                        <a:pt x="25" y="31"/>
                      </a:lnTo>
                      <a:lnTo>
                        <a:pt x="25" y="33"/>
                      </a:lnTo>
                      <a:lnTo>
                        <a:pt x="23" y="33"/>
                      </a:lnTo>
                      <a:lnTo>
                        <a:pt x="23" y="34"/>
                      </a:lnTo>
                      <a:lnTo>
                        <a:pt x="23" y="36"/>
                      </a:lnTo>
                      <a:lnTo>
                        <a:pt x="23" y="38"/>
                      </a:lnTo>
                      <a:lnTo>
                        <a:pt x="23" y="40"/>
                      </a:lnTo>
                      <a:lnTo>
                        <a:pt x="23" y="42"/>
                      </a:lnTo>
                      <a:lnTo>
                        <a:pt x="23" y="44"/>
                      </a:lnTo>
                      <a:lnTo>
                        <a:pt x="23" y="46"/>
                      </a:lnTo>
                      <a:lnTo>
                        <a:pt x="25" y="48"/>
                      </a:lnTo>
                      <a:lnTo>
                        <a:pt x="25" y="50"/>
                      </a:lnTo>
                      <a:lnTo>
                        <a:pt x="27" y="52"/>
                      </a:lnTo>
                      <a:lnTo>
                        <a:pt x="29" y="54"/>
                      </a:lnTo>
                      <a:lnTo>
                        <a:pt x="29" y="56"/>
                      </a:lnTo>
                      <a:lnTo>
                        <a:pt x="31" y="57"/>
                      </a:lnTo>
                      <a:lnTo>
                        <a:pt x="33" y="59"/>
                      </a:lnTo>
                      <a:lnTo>
                        <a:pt x="35" y="61"/>
                      </a:lnTo>
                      <a:lnTo>
                        <a:pt x="37" y="63"/>
                      </a:lnTo>
                      <a:lnTo>
                        <a:pt x="38" y="65"/>
                      </a:lnTo>
                      <a:lnTo>
                        <a:pt x="40" y="67"/>
                      </a:lnTo>
                      <a:lnTo>
                        <a:pt x="42" y="69"/>
                      </a:lnTo>
                      <a:lnTo>
                        <a:pt x="42" y="71"/>
                      </a:lnTo>
                      <a:lnTo>
                        <a:pt x="44" y="73"/>
                      </a:lnTo>
                      <a:lnTo>
                        <a:pt x="44" y="75"/>
                      </a:lnTo>
                      <a:lnTo>
                        <a:pt x="44" y="77"/>
                      </a:lnTo>
                      <a:lnTo>
                        <a:pt x="42" y="77"/>
                      </a:lnTo>
                      <a:lnTo>
                        <a:pt x="40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7" y="75"/>
                      </a:lnTo>
                      <a:lnTo>
                        <a:pt x="37" y="73"/>
                      </a:lnTo>
                      <a:lnTo>
                        <a:pt x="35" y="73"/>
                      </a:lnTo>
                      <a:lnTo>
                        <a:pt x="33" y="71"/>
                      </a:lnTo>
                      <a:lnTo>
                        <a:pt x="31" y="69"/>
                      </a:lnTo>
                      <a:lnTo>
                        <a:pt x="29" y="69"/>
                      </a:lnTo>
                      <a:lnTo>
                        <a:pt x="29" y="67"/>
                      </a:lnTo>
                      <a:lnTo>
                        <a:pt x="27" y="67"/>
                      </a:lnTo>
                      <a:lnTo>
                        <a:pt x="25" y="67"/>
                      </a:lnTo>
                      <a:lnTo>
                        <a:pt x="25" y="65"/>
                      </a:lnTo>
                      <a:lnTo>
                        <a:pt x="23" y="65"/>
                      </a:lnTo>
                      <a:lnTo>
                        <a:pt x="21" y="63"/>
                      </a:lnTo>
                      <a:lnTo>
                        <a:pt x="19" y="61"/>
                      </a:lnTo>
                      <a:lnTo>
                        <a:pt x="17" y="61"/>
                      </a:lnTo>
                      <a:lnTo>
                        <a:pt x="17" y="59"/>
                      </a:lnTo>
                      <a:lnTo>
                        <a:pt x="15" y="59"/>
                      </a:lnTo>
                      <a:lnTo>
                        <a:pt x="14" y="57"/>
                      </a:lnTo>
                      <a:lnTo>
                        <a:pt x="12" y="56"/>
                      </a:lnTo>
                      <a:lnTo>
                        <a:pt x="10" y="54"/>
                      </a:lnTo>
                      <a:lnTo>
                        <a:pt x="8" y="52"/>
                      </a:lnTo>
                      <a:lnTo>
                        <a:pt x="6" y="50"/>
                      </a:lnTo>
                      <a:lnTo>
                        <a:pt x="6" y="48"/>
                      </a:lnTo>
                      <a:lnTo>
                        <a:pt x="4" y="46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2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4" y="17"/>
                      </a:lnTo>
                      <a:lnTo>
                        <a:pt x="4" y="15"/>
                      </a:lnTo>
                      <a:lnTo>
                        <a:pt x="6" y="13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5" y="2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33" y="4"/>
                      </a:lnTo>
                      <a:lnTo>
                        <a:pt x="35" y="4"/>
                      </a:lnTo>
                      <a:lnTo>
                        <a:pt x="35" y="6"/>
                      </a:lnTo>
                      <a:lnTo>
                        <a:pt x="37" y="6"/>
                      </a:lnTo>
                      <a:lnTo>
                        <a:pt x="38" y="8"/>
                      </a:lnTo>
                      <a:lnTo>
                        <a:pt x="40" y="8"/>
                      </a:lnTo>
                      <a:lnTo>
                        <a:pt x="40" y="9"/>
                      </a:lnTo>
                      <a:lnTo>
                        <a:pt x="42" y="9"/>
                      </a:lnTo>
                      <a:lnTo>
                        <a:pt x="44" y="11"/>
                      </a:lnTo>
                      <a:lnTo>
                        <a:pt x="46" y="13"/>
                      </a:lnTo>
                      <a:lnTo>
                        <a:pt x="46" y="15"/>
                      </a:lnTo>
                      <a:lnTo>
                        <a:pt x="48" y="15"/>
                      </a:lnTo>
                      <a:lnTo>
                        <a:pt x="48" y="17"/>
                      </a:lnTo>
                      <a:lnTo>
                        <a:pt x="50" y="17"/>
                      </a:lnTo>
                      <a:lnTo>
                        <a:pt x="50" y="19"/>
                      </a:lnTo>
                      <a:lnTo>
                        <a:pt x="48" y="19"/>
                      </a:lnTo>
                      <a:lnTo>
                        <a:pt x="48" y="17"/>
                      </a:lnTo>
                      <a:lnTo>
                        <a:pt x="46" y="17"/>
                      </a:lnTo>
                      <a:lnTo>
                        <a:pt x="44" y="17"/>
                      </a:lnTo>
                      <a:lnTo>
                        <a:pt x="42" y="17"/>
                      </a:lnTo>
                      <a:lnTo>
                        <a:pt x="40" y="17"/>
                      </a:lnTo>
                      <a:lnTo>
                        <a:pt x="38" y="17"/>
                      </a:lnTo>
                      <a:lnTo>
                        <a:pt x="38" y="19"/>
                      </a:lnTo>
                      <a:lnTo>
                        <a:pt x="37" y="19"/>
                      </a:lnTo>
                      <a:lnTo>
                        <a:pt x="35" y="19"/>
                      </a:lnTo>
                      <a:lnTo>
                        <a:pt x="35" y="21"/>
                      </a:lnTo>
                      <a:lnTo>
                        <a:pt x="33" y="21"/>
                      </a:lnTo>
                      <a:close/>
                    </a:path>
                  </a:pathLst>
                </a:custGeom>
                <a:solidFill>
                  <a:srgbClr val="C97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22" name="Freeform 176"/>
                <p:cNvSpPr>
                  <a:spLocks noChangeAspect="1"/>
                </p:cNvSpPr>
                <p:nvPr/>
              </p:nvSpPr>
              <p:spPr bwMode="auto">
                <a:xfrm>
                  <a:off x="1119" y="3239"/>
                  <a:ext cx="36" cy="54"/>
                </a:xfrm>
                <a:custGeom>
                  <a:avLst/>
                  <a:gdLst>
                    <a:gd name="T0" fmla="*/ 2 w 48"/>
                    <a:gd name="T1" fmla="*/ 1 h 77"/>
                    <a:gd name="T2" fmla="*/ 2 w 48"/>
                    <a:gd name="T3" fmla="*/ 1 h 77"/>
                    <a:gd name="T4" fmla="*/ 2 w 48"/>
                    <a:gd name="T5" fmla="*/ 1 h 77"/>
                    <a:gd name="T6" fmla="*/ 2 w 48"/>
                    <a:gd name="T7" fmla="*/ 1 h 77"/>
                    <a:gd name="T8" fmla="*/ 2 w 48"/>
                    <a:gd name="T9" fmla="*/ 1 h 77"/>
                    <a:gd name="T10" fmla="*/ 2 w 48"/>
                    <a:gd name="T11" fmla="*/ 1 h 77"/>
                    <a:gd name="T12" fmla="*/ 2 w 48"/>
                    <a:gd name="T13" fmla="*/ 1 h 77"/>
                    <a:gd name="T14" fmla="*/ 2 w 48"/>
                    <a:gd name="T15" fmla="*/ 1 h 77"/>
                    <a:gd name="T16" fmla="*/ 2 w 48"/>
                    <a:gd name="T17" fmla="*/ 1 h 77"/>
                    <a:gd name="T18" fmla="*/ 2 w 48"/>
                    <a:gd name="T19" fmla="*/ 1 h 77"/>
                    <a:gd name="T20" fmla="*/ 2 w 48"/>
                    <a:gd name="T21" fmla="*/ 1 h 77"/>
                    <a:gd name="T22" fmla="*/ 2 w 48"/>
                    <a:gd name="T23" fmla="*/ 1 h 77"/>
                    <a:gd name="T24" fmla="*/ 2 w 48"/>
                    <a:gd name="T25" fmla="*/ 1 h 77"/>
                    <a:gd name="T26" fmla="*/ 2 w 48"/>
                    <a:gd name="T27" fmla="*/ 1 h 77"/>
                    <a:gd name="T28" fmla="*/ 2 w 48"/>
                    <a:gd name="T29" fmla="*/ 1 h 77"/>
                    <a:gd name="T30" fmla="*/ 2 w 48"/>
                    <a:gd name="T31" fmla="*/ 1 h 77"/>
                    <a:gd name="T32" fmla="*/ 2 w 48"/>
                    <a:gd name="T33" fmla="*/ 1 h 77"/>
                    <a:gd name="T34" fmla="*/ 2 w 48"/>
                    <a:gd name="T35" fmla="*/ 1 h 77"/>
                    <a:gd name="T36" fmla="*/ 2 w 48"/>
                    <a:gd name="T37" fmla="*/ 1 h 77"/>
                    <a:gd name="T38" fmla="*/ 2 w 48"/>
                    <a:gd name="T39" fmla="*/ 1 h 77"/>
                    <a:gd name="T40" fmla="*/ 2 w 48"/>
                    <a:gd name="T41" fmla="*/ 1 h 77"/>
                    <a:gd name="T42" fmla="*/ 2 w 48"/>
                    <a:gd name="T43" fmla="*/ 1 h 77"/>
                    <a:gd name="T44" fmla="*/ 2 w 48"/>
                    <a:gd name="T45" fmla="*/ 1 h 77"/>
                    <a:gd name="T46" fmla="*/ 2 w 48"/>
                    <a:gd name="T47" fmla="*/ 1 h 77"/>
                    <a:gd name="T48" fmla="*/ 2 w 48"/>
                    <a:gd name="T49" fmla="*/ 1 h 77"/>
                    <a:gd name="T50" fmla="*/ 2 w 48"/>
                    <a:gd name="T51" fmla="*/ 1 h 77"/>
                    <a:gd name="T52" fmla="*/ 2 w 48"/>
                    <a:gd name="T53" fmla="*/ 1 h 77"/>
                    <a:gd name="T54" fmla="*/ 2 w 48"/>
                    <a:gd name="T55" fmla="*/ 1 h 77"/>
                    <a:gd name="T56" fmla="*/ 2 w 48"/>
                    <a:gd name="T57" fmla="*/ 1 h 77"/>
                    <a:gd name="T58" fmla="*/ 2 w 48"/>
                    <a:gd name="T59" fmla="*/ 1 h 77"/>
                    <a:gd name="T60" fmla="*/ 2 w 48"/>
                    <a:gd name="T61" fmla="*/ 1 h 77"/>
                    <a:gd name="T62" fmla="*/ 2 w 48"/>
                    <a:gd name="T63" fmla="*/ 1 h 77"/>
                    <a:gd name="T64" fmla="*/ 0 w 48"/>
                    <a:gd name="T65" fmla="*/ 1 h 77"/>
                    <a:gd name="T66" fmla="*/ 0 w 48"/>
                    <a:gd name="T67" fmla="*/ 1 h 77"/>
                    <a:gd name="T68" fmla="*/ 0 w 48"/>
                    <a:gd name="T69" fmla="*/ 1 h 77"/>
                    <a:gd name="T70" fmla="*/ 0 w 48"/>
                    <a:gd name="T71" fmla="*/ 1 h 77"/>
                    <a:gd name="T72" fmla="*/ 2 w 48"/>
                    <a:gd name="T73" fmla="*/ 1 h 77"/>
                    <a:gd name="T74" fmla="*/ 2 w 48"/>
                    <a:gd name="T75" fmla="*/ 1 h 77"/>
                    <a:gd name="T76" fmla="*/ 2 w 48"/>
                    <a:gd name="T77" fmla="*/ 1 h 77"/>
                    <a:gd name="T78" fmla="*/ 2 w 48"/>
                    <a:gd name="T79" fmla="*/ 1 h 77"/>
                    <a:gd name="T80" fmla="*/ 2 w 48"/>
                    <a:gd name="T81" fmla="*/ 1 h 77"/>
                    <a:gd name="T82" fmla="*/ 2 w 48"/>
                    <a:gd name="T83" fmla="*/ 1 h 77"/>
                    <a:gd name="T84" fmla="*/ 2 w 48"/>
                    <a:gd name="T85" fmla="*/ 1 h 77"/>
                    <a:gd name="T86" fmla="*/ 2 w 48"/>
                    <a:gd name="T87" fmla="*/ 0 h 77"/>
                    <a:gd name="T88" fmla="*/ 2 w 48"/>
                    <a:gd name="T89" fmla="*/ 0 h 77"/>
                    <a:gd name="T90" fmla="*/ 2 w 48"/>
                    <a:gd name="T91" fmla="*/ 0 h 77"/>
                    <a:gd name="T92" fmla="*/ 2 w 48"/>
                    <a:gd name="T93" fmla="*/ 1 h 77"/>
                    <a:gd name="T94" fmla="*/ 2 w 48"/>
                    <a:gd name="T95" fmla="*/ 1 h 77"/>
                    <a:gd name="T96" fmla="*/ 2 w 48"/>
                    <a:gd name="T97" fmla="*/ 1 h 77"/>
                    <a:gd name="T98" fmla="*/ 2 w 48"/>
                    <a:gd name="T99" fmla="*/ 1 h 77"/>
                    <a:gd name="T100" fmla="*/ 2 w 48"/>
                    <a:gd name="T101" fmla="*/ 1 h 77"/>
                    <a:gd name="T102" fmla="*/ 2 w 48"/>
                    <a:gd name="T103" fmla="*/ 1 h 77"/>
                    <a:gd name="T104" fmla="*/ 2 w 48"/>
                    <a:gd name="T105" fmla="*/ 1 h 77"/>
                    <a:gd name="T106" fmla="*/ 2 w 48"/>
                    <a:gd name="T107" fmla="*/ 1 h 77"/>
                    <a:gd name="T108" fmla="*/ 2 w 48"/>
                    <a:gd name="T109" fmla="*/ 1 h 77"/>
                    <a:gd name="T110" fmla="*/ 2 w 48"/>
                    <a:gd name="T111" fmla="*/ 1 h 77"/>
                    <a:gd name="T112" fmla="*/ 2 w 48"/>
                    <a:gd name="T113" fmla="*/ 1 h 77"/>
                    <a:gd name="T114" fmla="*/ 2 w 48"/>
                    <a:gd name="T115" fmla="*/ 1 h 77"/>
                    <a:gd name="T116" fmla="*/ 2 w 48"/>
                    <a:gd name="T117" fmla="*/ 1 h 77"/>
                    <a:gd name="T118" fmla="*/ 2 w 48"/>
                    <a:gd name="T119" fmla="*/ 1 h 77"/>
                    <a:gd name="T120" fmla="*/ 2 w 48"/>
                    <a:gd name="T121" fmla="*/ 1 h 77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8"/>
                    <a:gd name="T184" fmla="*/ 0 h 77"/>
                    <a:gd name="T185" fmla="*/ 48 w 48"/>
                    <a:gd name="T186" fmla="*/ 77 h 77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8" h="77">
                      <a:moveTo>
                        <a:pt x="29" y="17"/>
                      </a:moveTo>
                      <a:lnTo>
                        <a:pt x="27" y="17"/>
                      </a:lnTo>
                      <a:lnTo>
                        <a:pt x="25" y="19"/>
                      </a:lnTo>
                      <a:lnTo>
                        <a:pt x="23" y="21"/>
                      </a:lnTo>
                      <a:lnTo>
                        <a:pt x="21" y="23"/>
                      </a:lnTo>
                      <a:lnTo>
                        <a:pt x="21" y="25"/>
                      </a:lnTo>
                      <a:lnTo>
                        <a:pt x="19" y="27"/>
                      </a:lnTo>
                      <a:lnTo>
                        <a:pt x="19" y="29"/>
                      </a:lnTo>
                      <a:lnTo>
                        <a:pt x="19" y="31"/>
                      </a:lnTo>
                      <a:lnTo>
                        <a:pt x="17" y="31"/>
                      </a:lnTo>
                      <a:lnTo>
                        <a:pt x="17" y="33"/>
                      </a:lnTo>
                      <a:lnTo>
                        <a:pt x="17" y="34"/>
                      </a:lnTo>
                      <a:lnTo>
                        <a:pt x="17" y="36"/>
                      </a:lnTo>
                      <a:lnTo>
                        <a:pt x="17" y="38"/>
                      </a:lnTo>
                      <a:lnTo>
                        <a:pt x="17" y="40"/>
                      </a:lnTo>
                      <a:lnTo>
                        <a:pt x="19" y="42"/>
                      </a:lnTo>
                      <a:lnTo>
                        <a:pt x="19" y="44"/>
                      </a:lnTo>
                      <a:lnTo>
                        <a:pt x="19" y="46"/>
                      </a:lnTo>
                      <a:lnTo>
                        <a:pt x="21" y="48"/>
                      </a:lnTo>
                      <a:lnTo>
                        <a:pt x="21" y="50"/>
                      </a:lnTo>
                      <a:lnTo>
                        <a:pt x="23" y="52"/>
                      </a:lnTo>
                      <a:lnTo>
                        <a:pt x="23" y="54"/>
                      </a:lnTo>
                      <a:lnTo>
                        <a:pt x="25" y="56"/>
                      </a:lnTo>
                      <a:lnTo>
                        <a:pt x="27" y="57"/>
                      </a:lnTo>
                      <a:lnTo>
                        <a:pt x="29" y="59"/>
                      </a:lnTo>
                      <a:lnTo>
                        <a:pt x="31" y="61"/>
                      </a:lnTo>
                      <a:lnTo>
                        <a:pt x="33" y="63"/>
                      </a:lnTo>
                      <a:lnTo>
                        <a:pt x="35" y="65"/>
                      </a:lnTo>
                      <a:lnTo>
                        <a:pt x="38" y="67"/>
                      </a:lnTo>
                      <a:lnTo>
                        <a:pt x="40" y="69"/>
                      </a:lnTo>
                      <a:lnTo>
                        <a:pt x="40" y="71"/>
                      </a:lnTo>
                      <a:lnTo>
                        <a:pt x="42" y="71"/>
                      </a:lnTo>
                      <a:lnTo>
                        <a:pt x="42" y="73"/>
                      </a:lnTo>
                      <a:lnTo>
                        <a:pt x="42" y="75"/>
                      </a:lnTo>
                      <a:lnTo>
                        <a:pt x="42" y="77"/>
                      </a:lnTo>
                      <a:lnTo>
                        <a:pt x="40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7" y="75"/>
                      </a:lnTo>
                      <a:lnTo>
                        <a:pt x="37" y="73"/>
                      </a:lnTo>
                      <a:lnTo>
                        <a:pt x="35" y="73"/>
                      </a:lnTo>
                      <a:lnTo>
                        <a:pt x="33" y="71"/>
                      </a:lnTo>
                      <a:lnTo>
                        <a:pt x="31" y="69"/>
                      </a:lnTo>
                      <a:lnTo>
                        <a:pt x="29" y="69"/>
                      </a:lnTo>
                      <a:lnTo>
                        <a:pt x="29" y="67"/>
                      </a:lnTo>
                      <a:lnTo>
                        <a:pt x="27" y="67"/>
                      </a:lnTo>
                      <a:lnTo>
                        <a:pt x="25" y="67"/>
                      </a:lnTo>
                      <a:lnTo>
                        <a:pt x="25" y="65"/>
                      </a:lnTo>
                      <a:lnTo>
                        <a:pt x="23" y="65"/>
                      </a:lnTo>
                      <a:lnTo>
                        <a:pt x="21" y="63"/>
                      </a:lnTo>
                      <a:lnTo>
                        <a:pt x="19" y="61"/>
                      </a:lnTo>
                      <a:lnTo>
                        <a:pt x="17" y="61"/>
                      </a:lnTo>
                      <a:lnTo>
                        <a:pt x="17" y="59"/>
                      </a:lnTo>
                      <a:lnTo>
                        <a:pt x="15" y="59"/>
                      </a:lnTo>
                      <a:lnTo>
                        <a:pt x="14" y="57"/>
                      </a:lnTo>
                      <a:lnTo>
                        <a:pt x="12" y="56"/>
                      </a:lnTo>
                      <a:lnTo>
                        <a:pt x="10" y="54"/>
                      </a:lnTo>
                      <a:lnTo>
                        <a:pt x="8" y="52"/>
                      </a:lnTo>
                      <a:lnTo>
                        <a:pt x="6" y="50"/>
                      </a:lnTo>
                      <a:lnTo>
                        <a:pt x="6" y="48"/>
                      </a:lnTo>
                      <a:lnTo>
                        <a:pt x="4" y="46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2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4" y="17"/>
                      </a:lnTo>
                      <a:lnTo>
                        <a:pt x="4" y="15"/>
                      </a:lnTo>
                      <a:lnTo>
                        <a:pt x="6" y="13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5" y="2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33" y="4"/>
                      </a:lnTo>
                      <a:lnTo>
                        <a:pt x="35" y="4"/>
                      </a:lnTo>
                      <a:lnTo>
                        <a:pt x="35" y="6"/>
                      </a:lnTo>
                      <a:lnTo>
                        <a:pt x="37" y="6"/>
                      </a:lnTo>
                      <a:lnTo>
                        <a:pt x="38" y="8"/>
                      </a:lnTo>
                      <a:lnTo>
                        <a:pt x="40" y="8"/>
                      </a:lnTo>
                      <a:lnTo>
                        <a:pt x="40" y="9"/>
                      </a:lnTo>
                      <a:lnTo>
                        <a:pt x="42" y="9"/>
                      </a:lnTo>
                      <a:lnTo>
                        <a:pt x="42" y="11"/>
                      </a:lnTo>
                      <a:lnTo>
                        <a:pt x="44" y="11"/>
                      </a:lnTo>
                      <a:lnTo>
                        <a:pt x="44" y="13"/>
                      </a:lnTo>
                      <a:lnTo>
                        <a:pt x="46" y="13"/>
                      </a:lnTo>
                      <a:lnTo>
                        <a:pt x="46" y="15"/>
                      </a:lnTo>
                      <a:lnTo>
                        <a:pt x="48" y="15"/>
                      </a:lnTo>
                      <a:lnTo>
                        <a:pt x="48" y="17"/>
                      </a:lnTo>
                      <a:lnTo>
                        <a:pt x="46" y="17"/>
                      </a:lnTo>
                      <a:lnTo>
                        <a:pt x="46" y="15"/>
                      </a:lnTo>
                      <a:lnTo>
                        <a:pt x="44" y="15"/>
                      </a:lnTo>
                      <a:lnTo>
                        <a:pt x="42" y="15"/>
                      </a:lnTo>
                      <a:lnTo>
                        <a:pt x="40" y="15"/>
                      </a:lnTo>
                      <a:lnTo>
                        <a:pt x="38" y="15"/>
                      </a:lnTo>
                      <a:lnTo>
                        <a:pt x="37" y="15"/>
                      </a:lnTo>
                      <a:lnTo>
                        <a:pt x="35" y="15"/>
                      </a:lnTo>
                      <a:lnTo>
                        <a:pt x="33" y="15"/>
                      </a:lnTo>
                      <a:lnTo>
                        <a:pt x="31" y="15"/>
                      </a:lnTo>
                      <a:lnTo>
                        <a:pt x="29" y="17"/>
                      </a:lnTo>
                      <a:close/>
                    </a:path>
                  </a:pathLst>
                </a:custGeom>
                <a:solidFill>
                  <a:srgbClr val="CC78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23" name="Freeform 177"/>
                <p:cNvSpPr>
                  <a:spLocks noChangeAspect="1"/>
                </p:cNvSpPr>
                <p:nvPr/>
              </p:nvSpPr>
              <p:spPr bwMode="auto">
                <a:xfrm>
                  <a:off x="1119" y="3239"/>
                  <a:ext cx="35" cy="54"/>
                </a:xfrm>
                <a:custGeom>
                  <a:avLst/>
                  <a:gdLst>
                    <a:gd name="T0" fmla="*/ 2 w 46"/>
                    <a:gd name="T1" fmla="*/ 1 h 77"/>
                    <a:gd name="T2" fmla="*/ 2 w 46"/>
                    <a:gd name="T3" fmla="*/ 1 h 77"/>
                    <a:gd name="T4" fmla="*/ 2 w 46"/>
                    <a:gd name="T5" fmla="*/ 1 h 77"/>
                    <a:gd name="T6" fmla="*/ 2 w 46"/>
                    <a:gd name="T7" fmla="*/ 1 h 77"/>
                    <a:gd name="T8" fmla="*/ 2 w 46"/>
                    <a:gd name="T9" fmla="*/ 1 h 77"/>
                    <a:gd name="T10" fmla="*/ 2 w 46"/>
                    <a:gd name="T11" fmla="*/ 1 h 77"/>
                    <a:gd name="T12" fmla="*/ 2 w 46"/>
                    <a:gd name="T13" fmla="*/ 1 h 77"/>
                    <a:gd name="T14" fmla="*/ 2 w 46"/>
                    <a:gd name="T15" fmla="*/ 1 h 77"/>
                    <a:gd name="T16" fmla="*/ 2 w 46"/>
                    <a:gd name="T17" fmla="*/ 1 h 77"/>
                    <a:gd name="T18" fmla="*/ 2 w 46"/>
                    <a:gd name="T19" fmla="*/ 1 h 77"/>
                    <a:gd name="T20" fmla="*/ 2 w 46"/>
                    <a:gd name="T21" fmla="*/ 1 h 77"/>
                    <a:gd name="T22" fmla="*/ 2 w 46"/>
                    <a:gd name="T23" fmla="*/ 1 h 77"/>
                    <a:gd name="T24" fmla="*/ 2 w 46"/>
                    <a:gd name="T25" fmla="*/ 1 h 77"/>
                    <a:gd name="T26" fmla="*/ 2 w 46"/>
                    <a:gd name="T27" fmla="*/ 1 h 77"/>
                    <a:gd name="T28" fmla="*/ 2 w 46"/>
                    <a:gd name="T29" fmla="*/ 1 h 77"/>
                    <a:gd name="T30" fmla="*/ 2 w 46"/>
                    <a:gd name="T31" fmla="*/ 1 h 77"/>
                    <a:gd name="T32" fmla="*/ 2 w 46"/>
                    <a:gd name="T33" fmla="*/ 1 h 77"/>
                    <a:gd name="T34" fmla="*/ 2 w 46"/>
                    <a:gd name="T35" fmla="*/ 1 h 77"/>
                    <a:gd name="T36" fmla="*/ 2 w 46"/>
                    <a:gd name="T37" fmla="*/ 1 h 77"/>
                    <a:gd name="T38" fmla="*/ 2 w 46"/>
                    <a:gd name="T39" fmla="*/ 1 h 77"/>
                    <a:gd name="T40" fmla="*/ 2 w 46"/>
                    <a:gd name="T41" fmla="*/ 1 h 77"/>
                    <a:gd name="T42" fmla="*/ 2 w 46"/>
                    <a:gd name="T43" fmla="*/ 1 h 77"/>
                    <a:gd name="T44" fmla="*/ 2 w 46"/>
                    <a:gd name="T45" fmla="*/ 1 h 77"/>
                    <a:gd name="T46" fmla="*/ 2 w 46"/>
                    <a:gd name="T47" fmla="*/ 1 h 77"/>
                    <a:gd name="T48" fmla="*/ 2 w 46"/>
                    <a:gd name="T49" fmla="*/ 1 h 77"/>
                    <a:gd name="T50" fmla="*/ 2 w 46"/>
                    <a:gd name="T51" fmla="*/ 1 h 77"/>
                    <a:gd name="T52" fmla="*/ 2 w 46"/>
                    <a:gd name="T53" fmla="*/ 1 h 77"/>
                    <a:gd name="T54" fmla="*/ 2 w 46"/>
                    <a:gd name="T55" fmla="*/ 1 h 77"/>
                    <a:gd name="T56" fmla="*/ 2 w 46"/>
                    <a:gd name="T57" fmla="*/ 1 h 77"/>
                    <a:gd name="T58" fmla="*/ 2 w 46"/>
                    <a:gd name="T59" fmla="*/ 1 h 77"/>
                    <a:gd name="T60" fmla="*/ 2 w 46"/>
                    <a:gd name="T61" fmla="*/ 1 h 77"/>
                    <a:gd name="T62" fmla="*/ 2 w 46"/>
                    <a:gd name="T63" fmla="*/ 1 h 77"/>
                    <a:gd name="T64" fmla="*/ 2 w 46"/>
                    <a:gd name="T65" fmla="*/ 1 h 77"/>
                    <a:gd name="T66" fmla="*/ 2 w 46"/>
                    <a:gd name="T67" fmla="*/ 1 h 77"/>
                    <a:gd name="T68" fmla="*/ 0 w 46"/>
                    <a:gd name="T69" fmla="*/ 1 h 77"/>
                    <a:gd name="T70" fmla="*/ 0 w 46"/>
                    <a:gd name="T71" fmla="*/ 1 h 77"/>
                    <a:gd name="T72" fmla="*/ 0 w 46"/>
                    <a:gd name="T73" fmla="*/ 1 h 77"/>
                    <a:gd name="T74" fmla="*/ 0 w 46"/>
                    <a:gd name="T75" fmla="*/ 1 h 77"/>
                    <a:gd name="T76" fmla="*/ 2 w 46"/>
                    <a:gd name="T77" fmla="*/ 1 h 77"/>
                    <a:gd name="T78" fmla="*/ 2 w 46"/>
                    <a:gd name="T79" fmla="*/ 1 h 77"/>
                    <a:gd name="T80" fmla="*/ 2 w 46"/>
                    <a:gd name="T81" fmla="*/ 1 h 77"/>
                    <a:gd name="T82" fmla="*/ 2 w 46"/>
                    <a:gd name="T83" fmla="*/ 1 h 77"/>
                    <a:gd name="T84" fmla="*/ 2 w 46"/>
                    <a:gd name="T85" fmla="*/ 1 h 77"/>
                    <a:gd name="T86" fmla="*/ 2 w 46"/>
                    <a:gd name="T87" fmla="*/ 1 h 77"/>
                    <a:gd name="T88" fmla="*/ 2 w 46"/>
                    <a:gd name="T89" fmla="*/ 1 h 77"/>
                    <a:gd name="T90" fmla="*/ 2 w 46"/>
                    <a:gd name="T91" fmla="*/ 0 h 77"/>
                    <a:gd name="T92" fmla="*/ 2 w 46"/>
                    <a:gd name="T93" fmla="*/ 0 h 77"/>
                    <a:gd name="T94" fmla="*/ 2 w 46"/>
                    <a:gd name="T95" fmla="*/ 0 h 77"/>
                    <a:gd name="T96" fmla="*/ 2 w 46"/>
                    <a:gd name="T97" fmla="*/ 1 h 77"/>
                    <a:gd name="T98" fmla="*/ 2 w 46"/>
                    <a:gd name="T99" fmla="*/ 1 h 77"/>
                    <a:gd name="T100" fmla="*/ 2 w 46"/>
                    <a:gd name="T101" fmla="*/ 1 h 77"/>
                    <a:gd name="T102" fmla="*/ 2 w 46"/>
                    <a:gd name="T103" fmla="*/ 1 h 77"/>
                    <a:gd name="T104" fmla="*/ 2 w 46"/>
                    <a:gd name="T105" fmla="*/ 1 h 77"/>
                    <a:gd name="T106" fmla="*/ 2 w 46"/>
                    <a:gd name="T107" fmla="*/ 1 h 77"/>
                    <a:gd name="T108" fmla="*/ 2 w 46"/>
                    <a:gd name="T109" fmla="*/ 1 h 77"/>
                    <a:gd name="T110" fmla="*/ 2 w 46"/>
                    <a:gd name="T111" fmla="*/ 1 h 77"/>
                    <a:gd name="T112" fmla="*/ 2 w 46"/>
                    <a:gd name="T113" fmla="*/ 1 h 77"/>
                    <a:gd name="T114" fmla="*/ 2 w 46"/>
                    <a:gd name="T115" fmla="*/ 1 h 77"/>
                    <a:gd name="T116" fmla="*/ 2 w 46"/>
                    <a:gd name="T117" fmla="*/ 1 h 77"/>
                    <a:gd name="T118" fmla="*/ 2 w 46"/>
                    <a:gd name="T119" fmla="*/ 1 h 77"/>
                    <a:gd name="T120" fmla="*/ 2 w 46"/>
                    <a:gd name="T121" fmla="*/ 1 h 77"/>
                    <a:gd name="T122" fmla="*/ 2 w 46"/>
                    <a:gd name="T123" fmla="*/ 1 h 77"/>
                    <a:gd name="T124" fmla="*/ 2 w 46"/>
                    <a:gd name="T125" fmla="*/ 1 h 7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46"/>
                    <a:gd name="T190" fmla="*/ 0 h 77"/>
                    <a:gd name="T191" fmla="*/ 46 w 46"/>
                    <a:gd name="T192" fmla="*/ 77 h 7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46" h="77">
                      <a:moveTo>
                        <a:pt x="25" y="11"/>
                      </a:moveTo>
                      <a:lnTo>
                        <a:pt x="23" y="13"/>
                      </a:lnTo>
                      <a:lnTo>
                        <a:pt x="21" y="15"/>
                      </a:lnTo>
                      <a:lnTo>
                        <a:pt x="19" y="15"/>
                      </a:lnTo>
                      <a:lnTo>
                        <a:pt x="19" y="17"/>
                      </a:lnTo>
                      <a:lnTo>
                        <a:pt x="17" y="17"/>
                      </a:lnTo>
                      <a:lnTo>
                        <a:pt x="17" y="19"/>
                      </a:lnTo>
                      <a:lnTo>
                        <a:pt x="15" y="21"/>
                      </a:lnTo>
                      <a:lnTo>
                        <a:pt x="15" y="23"/>
                      </a:lnTo>
                      <a:lnTo>
                        <a:pt x="14" y="23"/>
                      </a:lnTo>
                      <a:lnTo>
                        <a:pt x="14" y="25"/>
                      </a:lnTo>
                      <a:lnTo>
                        <a:pt x="14" y="27"/>
                      </a:lnTo>
                      <a:lnTo>
                        <a:pt x="14" y="29"/>
                      </a:lnTo>
                      <a:lnTo>
                        <a:pt x="12" y="31"/>
                      </a:lnTo>
                      <a:lnTo>
                        <a:pt x="12" y="33"/>
                      </a:lnTo>
                      <a:lnTo>
                        <a:pt x="12" y="34"/>
                      </a:lnTo>
                      <a:lnTo>
                        <a:pt x="12" y="36"/>
                      </a:lnTo>
                      <a:lnTo>
                        <a:pt x="12" y="38"/>
                      </a:lnTo>
                      <a:lnTo>
                        <a:pt x="14" y="40"/>
                      </a:lnTo>
                      <a:lnTo>
                        <a:pt x="14" y="42"/>
                      </a:lnTo>
                      <a:lnTo>
                        <a:pt x="14" y="44"/>
                      </a:lnTo>
                      <a:lnTo>
                        <a:pt x="15" y="46"/>
                      </a:lnTo>
                      <a:lnTo>
                        <a:pt x="15" y="48"/>
                      </a:lnTo>
                      <a:lnTo>
                        <a:pt x="17" y="50"/>
                      </a:lnTo>
                      <a:lnTo>
                        <a:pt x="19" y="52"/>
                      </a:lnTo>
                      <a:lnTo>
                        <a:pt x="21" y="54"/>
                      </a:lnTo>
                      <a:lnTo>
                        <a:pt x="23" y="56"/>
                      </a:lnTo>
                      <a:lnTo>
                        <a:pt x="25" y="57"/>
                      </a:lnTo>
                      <a:lnTo>
                        <a:pt x="27" y="59"/>
                      </a:lnTo>
                      <a:lnTo>
                        <a:pt x="29" y="61"/>
                      </a:lnTo>
                      <a:lnTo>
                        <a:pt x="33" y="65"/>
                      </a:lnTo>
                      <a:lnTo>
                        <a:pt x="35" y="67"/>
                      </a:lnTo>
                      <a:lnTo>
                        <a:pt x="37" y="67"/>
                      </a:lnTo>
                      <a:lnTo>
                        <a:pt x="37" y="69"/>
                      </a:lnTo>
                      <a:lnTo>
                        <a:pt x="38" y="69"/>
                      </a:lnTo>
                      <a:lnTo>
                        <a:pt x="38" y="71"/>
                      </a:lnTo>
                      <a:lnTo>
                        <a:pt x="40" y="71"/>
                      </a:lnTo>
                      <a:lnTo>
                        <a:pt x="40" y="73"/>
                      </a:lnTo>
                      <a:lnTo>
                        <a:pt x="40" y="75"/>
                      </a:lnTo>
                      <a:lnTo>
                        <a:pt x="40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7" y="75"/>
                      </a:lnTo>
                      <a:lnTo>
                        <a:pt x="37" y="73"/>
                      </a:lnTo>
                      <a:lnTo>
                        <a:pt x="35" y="73"/>
                      </a:lnTo>
                      <a:lnTo>
                        <a:pt x="33" y="71"/>
                      </a:lnTo>
                      <a:lnTo>
                        <a:pt x="31" y="69"/>
                      </a:lnTo>
                      <a:lnTo>
                        <a:pt x="29" y="69"/>
                      </a:lnTo>
                      <a:lnTo>
                        <a:pt x="29" y="67"/>
                      </a:lnTo>
                      <a:lnTo>
                        <a:pt x="27" y="67"/>
                      </a:lnTo>
                      <a:lnTo>
                        <a:pt x="25" y="67"/>
                      </a:lnTo>
                      <a:lnTo>
                        <a:pt x="25" y="65"/>
                      </a:lnTo>
                      <a:lnTo>
                        <a:pt x="23" y="65"/>
                      </a:lnTo>
                      <a:lnTo>
                        <a:pt x="21" y="63"/>
                      </a:lnTo>
                      <a:lnTo>
                        <a:pt x="19" y="61"/>
                      </a:lnTo>
                      <a:lnTo>
                        <a:pt x="17" y="61"/>
                      </a:lnTo>
                      <a:lnTo>
                        <a:pt x="17" y="59"/>
                      </a:lnTo>
                      <a:lnTo>
                        <a:pt x="15" y="59"/>
                      </a:lnTo>
                      <a:lnTo>
                        <a:pt x="14" y="57"/>
                      </a:lnTo>
                      <a:lnTo>
                        <a:pt x="12" y="56"/>
                      </a:lnTo>
                      <a:lnTo>
                        <a:pt x="10" y="54"/>
                      </a:lnTo>
                      <a:lnTo>
                        <a:pt x="8" y="52"/>
                      </a:lnTo>
                      <a:lnTo>
                        <a:pt x="6" y="50"/>
                      </a:lnTo>
                      <a:lnTo>
                        <a:pt x="6" y="48"/>
                      </a:lnTo>
                      <a:lnTo>
                        <a:pt x="4" y="46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2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4" y="17"/>
                      </a:lnTo>
                      <a:lnTo>
                        <a:pt x="4" y="15"/>
                      </a:lnTo>
                      <a:lnTo>
                        <a:pt x="6" y="13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5" y="2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33" y="4"/>
                      </a:lnTo>
                      <a:lnTo>
                        <a:pt x="35" y="4"/>
                      </a:lnTo>
                      <a:lnTo>
                        <a:pt x="35" y="6"/>
                      </a:lnTo>
                      <a:lnTo>
                        <a:pt x="37" y="6"/>
                      </a:lnTo>
                      <a:lnTo>
                        <a:pt x="38" y="8"/>
                      </a:lnTo>
                      <a:lnTo>
                        <a:pt x="40" y="8"/>
                      </a:lnTo>
                      <a:lnTo>
                        <a:pt x="40" y="9"/>
                      </a:lnTo>
                      <a:lnTo>
                        <a:pt x="42" y="9"/>
                      </a:lnTo>
                      <a:lnTo>
                        <a:pt x="42" y="11"/>
                      </a:lnTo>
                      <a:lnTo>
                        <a:pt x="44" y="11"/>
                      </a:lnTo>
                      <a:lnTo>
                        <a:pt x="44" y="13"/>
                      </a:lnTo>
                      <a:lnTo>
                        <a:pt x="46" y="13"/>
                      </a:lnTo>
                      <a:lnTo>
                        <a:pt x="46" y="15"/>
                      </a:lnTo>
                      <a:lnTo>
                        <a:pt x="44" y="15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0" y="13"/>
                      </a:lnTo>
                      <a:lnTo>
                        <a:pt x="38" y="13"/>
                      </a:lnTo>
                      <a:lnTo>
                        <a:pt x="38" y="11"/>
                      </a:lnTo>
                      <a:lnTo>
                        <a:pt x="37" y="11"/>
                      </a:lnTo>
                      <a:lnTo>
                        <a:pt x="35" y="11"/>
                      </a:lnTo>
                      <a:lnTo>
                        <a:pt x="33" y="11"/>
                      </a:lnTo>
                      <a:lnTo>
                        <a:pt x="31" y="11"/>
                      </a:lnTo>
                      <a:lnTo>
                        <a:pt x="29" y="11"/>
                      </a:lnTo>
                      <a:lnTo>
                        <a:pt x="27" y="11"/>
                      </a:lnTo>
                      <a:lnTo>
                        <a:pt x="25" y="11"/>
                      </a:lnTo>
                      <a:close/>
                    </a:path>
                  </a:pathLst>
                </a:custGeom>
                <a:solidFill>
                  <a:srgbClr val="D17D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24" name="Freeform 178"/>
                <p:cNvSpPr>
                  <a:spLocks noChangeAspect="1"/>
                </p:cNvSpPr>
                <p:nvPr/>
              </p:nvSpPr>
              <p:spPr bwMode="auto">
                <a:xfrm>
                  <a:off x="1119" y="3239"/>
                  <a:ext cx="34" cy="54"/>
                </a:xfrm>
                <a:custGeom>
                  <a:avLst/>
                  <a:gdLst>
                    <a:gd name="T0" fmla="*/ 2 w 44"/>
                    <a:gd name="T1" fmla="*/ 1 h 77"/>
                    <a:gd name="T2" fmla="*/ 2 w 44"/>
                    <a:gd name="T3" fmla="*/ 1 h 77"/>
                    <a:gd name="T4" fmla="*/ 2 w 44"/>
                    <a:gd name="T5" fmla="*/ 1 h 77"/>
                    <a:gd name="T6" fmla="*/ 2 w 44"/>
                    <a:gd name="T7" fmla="*/ 1 h 77"/>
                    <a:gd name="T8" fmla="*/ 2 w 44"/>
                    <a:gd name="T9" fmla="*/ 1 h 77"/>
                    <a:gd name="T10" fmla="*/ 2 w 44"/>
                    <a:gd name="T11" fmla="*/ 1 h 77"/>
                    <a:gd name="T12" fmla="*/ 2 w 44"/>
                    <a:gd name="T13" fmla="*/ 1 h 77"/>
                    <a:gd name="T14" fmla="*/ 2 w 44"/>
                    <a:gd name="T15" fmla="*/ 1 h 77"/>
                    <a:gd name="T16" fmla="*/ 2 w 44"/>
                    <a:gd name="T17" fmla="*/ 1 h 77"/>
                    <a:gd name="T18" fmla="*/ 2 w 44"/>
                    <a:gd name="T19" fmla="*/ 1 h 77"/>
                    <a:gd name="T20" fmla="*/ 2 w 44"/>
                    <a:gd name="T21" fmla="*/ 1 h 77"/>
                    <a:gd name="T22" fmla="*/ 2 w 44"/>
                    <a:gd name="T23" fmla="*/ 1 h 77"/>
                    <a:gd name="T24" fmla="*/ 2 w 44"/>
                    <a:gd name="T25" fmla="*/ 1 h 77"/>
                    <a:gd name="T26" fmla="*/ 2 w 44"/>
                    <a:gd name="T27" fmla="*/ 1 h 77"/>
                    <a:gd name="T28" fmla="*/ 2 w 44"/>
                    <a:gd name="T29" fmla="*/ 0 h 77"/>
                    <a:gd name="T30" fmla="*/ 2 w 44"/>
                    <a:gd name="T31" fmla="*/ 0 h 77"/>
                    <a:gd name="T32" fmla="*/ 2 w 44"/>
                    <a:gd name="T33" fmla="*/ 1 h 77"/>
                    <a:gd name="T34" fmla="*/ 2 w 44"/>
                    <a:gd name="T35" fmla="*/ 1 h 77"/>
                    <a:gd name="T36" fmla="*/ 2 w 44"/>
                    <a:gd name="T37" fmla="*/ 1 h 77"/>
                    <a:gd name="T38" fmla="*/ 2 w 44"/>
                    <a:gd name="T39" fmla="*/ 1 h 77"/>
                    <a:gd name="T40" fmla="*/ 2 w 44"/>
                    <a:gd name="T41" fmla="*/ 1 h 77"/>
                    <a:gd name="T42" fmla="*/ 2 w 44"/>
                    <a:gd name="T43" fmla="*/ 1 h 77"/>
                    <a:gd name="T44" fmla="*/ 2 w 44"/>
                    <a:gd name="T45" fmla="*/ 1 h 77"/>
                    <a:gd name="T46" fmla="*/ 2 w 44"/>
                    <a:gd name="T47" fmla="*/ 1 h 77"/>
                    <a:gd name="T48" fmla="*/ 0 w 44"/>
                    <a:gd name="T49" fmla="*/ 1 h 77"/>
                    <a:gd name="T50" fmla="*/ 0 w 44"/>
                    <a:gd name="T51" fmla="*/ 1 h 77"/>
                    <a:gd name="T52" fmla="*/ 0 w 44"/>
                    <a:gd name="T53" fmla="*/ 1 h 77"/>
                    <a:gd name="T54" fmla="*/ 2 w 44"/>
                    <a:gd name="T55" fmla="*/ 1 h 77"/>
                    <a:gd name="T56" fmla="*/ 2 w 44"/>
                    <a:gd name="T57" fmla="*/ 1 h 77"/>
                    <a:gd name="T58" fmla="*/ 2 w 44"/>
                    <a:gd name="T59" fmla="*/ 1 h 77"/>
                    <a:gd name="T60" fmla="*/ 2 w 44"/>
                    <a:gd name="T61" fmla="*/ 1 h 77"/>
                    <a:gd name="T62" fmla="*/ 2 w 44"/>
                    <a:gd name="T63" fmla="*/ 1 h 77"/>
                    <a:gd name="T64" fmla="*/ 2 w 44"/>
                    <a:gd name="T65" fmla="*/ 1 h 77"/>
                    <a:gd name="T66" fmla="*/ 2 w 44"/>
                    <a:gd name="T67" fmla="*/ 1 h 77"/>
                    <a:gd name="T68" fmla="*/ 2 w 44"/>
                    <a:gd name="T69" fmla="*/ 1 h 77"/>
                    <a:gd name="T70" fmla="*/ 2 w 44"/>
                    <a:gd name="T71" fmla="*/ 1 h 77"/>
                    <a:gd name="T72" fmla="*/ 2 w 44"/>
                    <a:gd name="T73" fmla="*/ 1 h 77"/>
                    <a:gd name="T74" fmla="*/ 2 w 44"/>
                    <a:gd name="T75" fmla="*/ 1 h 77"/>
                    <a:gd name="T76" fmla="*/ 2 w 44"/>
                    <a:gd name="T77" fmla="*/ 1 h 77"/>
                    <a:gd name="T78" fmla="*/ 2 w 44"/>
                    <a:gd name="T79" fmla="*/ 1 h 77"/>
                    <a:gd name="T80" fmla="*/ 2 w 44"/>
                    <a:gd name="T81" fmla="*/ 1 h 77"/>
                    <a:gd name="T82" fmla="*/ 2 w 44"/>
                    <a:gd name="T83" fmla="*/ 1 h 77"/>
                    <a:gd name="T84" fmla="*/ 2 w 44"/>
                    <a:gd name="T85" fmla="*/ 1 h 77"/>
                    <a:gd name="T86" fmla="*/ 2 w 44"/>
                    <a:gd name="T87" fmla="*/ 1 h 77"/>
                    <a:gd name="T88" fmla="*/ 2 w 44"/>
                    <a:gd name="T89" fmla="*/ 1 h 77"/>
                    <a:gd name="T90" fmla="*/ 2 w 44"/>
                    <a:gd name="T91" fmla="*/ 1 h 77"/>
                    <a:gd name="T92" fmla="*/ 2 w 44"/>
                    <a:gd name="T93" fmla="*/ 1 h 77"/>
                    <a:gd name="T94" fmla="*/ 2 w 44"/>
                    <a:gd name="T95" fmla="*/ 1 h 77"/>
                    <a:gd name="T96" fmla="*/ 2 w 44"/>
                    <a:gd name="T97" fmla="*/ 1 h 77"/>
                    <a:gd name="T98" fmla="*/ 2 w 44"/>
                    <a:gd name="T99" fmla="*/ 1 h 77"/>
                    <a:gd name="T100" fmla="*/ 2 w 44"/>
                    <a:gd name="T101" fmla="*/ 1 h 77"/>
                    <a:gd name="T102" fmla="*/ 2 w 44"/>
                    <a:gd name="T103" fmla="*/ 1 h 77"/>
                    <a:gd name="T104" fmla="*/ 2 w 44"/>
                    <a:gd name="T105" fmla="*/ 1 h 77"/>
                    <a:gd name="T106" fmla="*/ 2 w 44"/>
                    <a:gd name="T107" fmla="*/ 1 h 77"/>
                    <a:gd name="T108" fmla="*/ 2 w 44"/>
                    <a:gd name="T109" fmla="*/ 1 h 77"/>
                    <a:gd name="T110" fmla="*/ 2 w 44"/>
                    <a:gd name="T111" fmla="*/ 1 h 77"/>
                    <a:gd name="T112" fmla="*/ 2 w 44"/>
                    <a:gd name="T113" fmla="*/ 1 h 77"/>
                    <a:gd name="T114" fmla="*/ 2 w 44"/>
                    <a:gd name="T115" fmla="*/ 1 h 77"/>
                    <a:gd name="T116" fmla="*/ 2 w 44"/>
                    <a:gd name="T117" fmla="*/ 1 h 77"/>
                    <a:gd name="T118" fmla="*/ 2 w 44"/>
                    <a:gd name="T119" fmla="*/ 1 h 77"/>
                    <a:gd name="T120" fmla="*/ 2 w 44"/>
                    <a:gd name="T121" fmla="*/ 1 h 77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4"/>
                    <a:gd name="T184" fmla="*/ 0 h 77"/>
                    <a:gd name="T185" fmla="*/ 44 w 44"/>
                    <a:gd name="T186" fmla="*/ 77 h 77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4" h="77">
                      <a:moveTo>
                        <a:pt x="21" y="8"/>
                      </a:moveTo>
                      <a:lnTo>
                        <a:pt x="23" y="8"/>
                      </a:lnTo>
                      <a:lnTo>
                        <a:pt x="25" y="8"/>
                      </a:lnTo>
                      <a:lnTo>
                        <a:pt x="27" y="8"/>
                      </a:lnTo>
                      <a:lnTo>
                        <a:pt x="29" y="8"/>
                      </a:lnTo>
                      <a:lnTo>
                        <a:pt x="31" y="8"/>
                      </a:lnTo>
                      <a:lnTo>
                        <a:pt x="33" y="8"/>
                      </a:lnTo>
                      <a:lnTo>
                        <a:pt x="33" y="9"/>
                      </a:lnTo>
                      <a:lnTo>
                        <a:pt x="35" y="9"/>
                      </a:lnTo>
                      <a:lnTo>
                        <a:pt x="37" y="9"/>
                      </a:lnTo>
                      <a:lnTo>
                        <a:pt x="38" y="11"/>
                      </a:lnTo>
                      <a:lnTo>
                        <a:pt x="40" y="11"/>
                      </a:lnTo>
                      <a:lnTo>
                        <a:pt x="42" y="11"/>
                      </a:lnTo>
                      <a:lnTo>
                        <a:pt x="42" y="13"/>
                      </a:lnTo>
                      <a:lnTo>
                        <a:pt x="44" y="13"/>
                      </a:lnTo>
                      <a:lnTo>
                        <a:pt x="44" y="11"/>
                      </a:lnTo>
                      <a:lnTo>
                        <a:pt x="42" y="9"/>
                      </a:lnTo>
                      <a:lnTo>
                        <a:pt x="40" y="9"/>
                      </a:lnTo>
                      <a:lnTo>
                        <a:pt x="40" y="8"/>
                      </a:lnTo>
                      <a:lnTo>
                        <a:pt x="38" y="8"/>
                      </a:lnTo>
                      <a:lnTo>
                        <a:pt x="37" y="6"/>
                      </a:lnTo>
                      <a:lnTo>
                        <a:pt x="35" y="6"/>
                      </a:lnTo>
                      <a:lnTo>
                        <a:pt x="35" y="4"/>
                      </a:lnTo>
                      <a:lnTo>
                        <a:pt x="33" y="4"/>
                      </a:lnTo>
                      <a:lnTo>
                        <a:pt x="31" y="4"/>
                      </a:lnTo>
                      <a:lnTo>
                        <a:pt x="31" y="2"/>
                      </a:lnTo>
                      <a:lnTo>
                        <a:pt x="29" y="2"/>
                      </a:lnTo>
                      <a:lnTo>
                        <a:pt x="27" y="2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6" y="11"/>
                      </a:lnTo>
                      <a:lnTo>
                        <a:pt x="6" y="13"/>
                      </a:lnTo>
                      <a:lnTo>
                        <a:pt x="4" y="15"/>
                      </a:lnTo>
                      <a:lnTo>
                        <a:pt x="4" y="17"/>
                      </a:lnTo>
                      <a:lnTo>
                        <a:pt x="2" y="19"/>
                      </a:lnTo>
                      <a:lnTo>
                        <a:pt x="2" y="21"/>
                      </a:lnTo>
                      <a:lnTo>
                        <a:pt x="2" y="23"/>
                      </a:lnTo>
                      <a:lnTo>
                        <a:pt x="0" y="25"/>
                      </a:lnTo>
                      <a:lnTo>
                        <a:pt x="0" y="27"/>
                      </a:lnTo>
                      <a:lnTo>
                        <a:pt x="0" y="29"/>
                      </a:lnTo>
                      <a:lnTo>
                        <a:pt x="0" y="31"/>
                      </a:lnTo>
                      <a:lnTo>
                        <a:pt x="0" y="33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2" y="38"/>
                      </a:lnTo>
                      <a:lnTo>
                        <a:pt x="2" y="40"/>
                      </a:lnTo>
                      <a:lnTo>
                        <a:pt x="2" y="42"/>
                      </a:lnTo>
                      <a:lnTo>
                        <a:pt x="2" y="44"/>
                      </a:lnTo>
                      <a:lnTo>
                        <a:pt x="4" y="46"/>
                      </a:lnTo>
                      <a:lnTo>
                        <a:pt x="6" y="48"/>
                      </a:lnTo>
                      <a:lnTo>
                        <a:pt x="6" y="50"/>
                      </a:lnTo>
                      <a:lnTo>
                        <a:pt x="8" y="52"/>
                      </a:lnTo>
                      <a:lnTo>
                        <a:pt x="10" y="54"/>
                      </a:lnTo>
                      <a:lnTo>
                        <a:pt x="12" y="56"/>
                      </a:lnTo>
                      <a:lnTo>
                        <a:pt x="14" y="57"/>
                      </a:lnTo>
                      <a:lnTo>
                        <a:pt x="15" y="59"/>
                      </a:lnTo>
                      <a:lnTo>
                        <a:pt x="17" y="59"/>
                      </a:lnTo>
                      <a:lnTo>
                        <a:pt x="17" y="61"/>
                      </a:lnTo>
                      <a:lnTo>
                        <a:pt x="19" y="61"/>
                      </a:lnTo>
                      <a:lnTo>
                        <a:pt x="21" y="63"/>
                      </a:lnTo>
                      <a:lnTo>
                        <a:pt x="23" y="65"/>
                      </a:lnTo>
                      <a:lnTo>
                        <a:pt x="25" y="65"/>
                      </a:lnTo>
                      <a:lnTo>
                        <a:pt x="25" y="67"/>
                      </a:lnTo>
                      <a:lnTo>
                        <a:pt x="27" y="67"/>
                      </a:lnTo>
                      <a:lnTo>
                        <a:pt x="29" y="67"/>
                      </a:lnTo>
                      <a:lnTo>
                        <a:pt x="29" y="69"/>
                      </a:lnTo>
                      <a:lnTo>
                        <a:pt x="31" y="69"/>
                      </a:lnTo>
                      <a:lnTo>
                        <a:pt x="33" y="71"/>
                      </a:lnTo>
                      <a:lnTo>
                        <a:pt x="35" y="73"/>
                      </a:lnTo>
                      <a:lnTo>
                        <a:pt x="37" y="73"/>
                      </a:lnTo>
                      <a:lnTo>
                        <a:pt x="37" y="75"/>
                      </a:lnTo>
                      <a:lnTo>
                        <a:pt x="38" y="75"/>
                      </a:lnTo>
                      <a:lnTo>
                        <a:pt x="38" y="77"/>
                      </a:lnTo>
                      <a:lnTo>
                        <a:pt x="40" y="77"/>
                      </a:lnTo>
                      <a:lnTo>
                        <a:pt x="40" y="75"/>
                      </a:lnTo>
                      <a:lnTo>
                        <a:pt x="40" y="73"/>
                      </a:lnTo>
                      <a:lnTo>
                        <a:pt x="38" y="73"/>
                      </a:lnTo>
                      <a:lnTo>
                        <a:pt x="38" y="71"/>
                      </a:lnTo>
                      <a:lnTo>
                        <a:pt x="37" y="69"/>
                      </a:lnTo>
                      <a:lnTo>
                        <a:pt x="35" y="69"/>
                      </a:lnTo>
                      <a:lnTo>
                        <a:pt x="35" y="67"/>
                      </a:lnTo>
                      <a:lnTo>
                        <a:pt x="33" y="67"/>
                      </a:lnTo>
                      <a:lnTo>
                        <a:pt x="29" y="63"/>
                      </a:lnTo>
                      <a:lnTo>
                        <a:pt x="27" y="61"/>
                      </a:lnTo>
                      <a:lnTo>
                        <a:pt x="23" y="59"/>
                      </a:lnTo>
                      <a:lnTo>
                        <a:pt x="21" y="57"/>
                      </a:lnTo>
                      <a:lnTo>
                        <a:pt x="17" y="56"/>
                      </a:lnTo>
                      <a:lnTo>
                        <a:pt x="15" y="52"/>
                      </a:lnTo>
                      <a:lnTo>
                        <a:pt x="14" y="50"/>
                      </a:lnTo>
                      <a:lnTo>
                        <a:pt x="14" y="48"/>
                      </a:lnTo>
                      <a:lnTo>
                        <a:pt x="12" y="46"/>
                      </a:lnTo>
                      <a:lnTo>
                        <a:pt x="10" y="44"/>
                      </a:lnTo>
                      <a:lnTo>
                        <a:pt x="10" y="40"/>
                      </a:lnTo>
                      <a:lnTo>
                        <a:pt x="8" y="38"/>
                      </a:lnTo>
                      <a:lnTo>
                        <a:pt x="8" y="36"/>
                      </a:lnTo>
                      <a:lnTo>
                        <a:pt x="8" y="34"/>
                      </a:lnTo>
                      <a:lnTo>
                        <a:pt x="6" y="33"/>
                      </a:lnTo>
                      <a:lnTo>
                        <a:pt x="6" y="31"/>
                      </a:lnTo>
                      <a:lnTo>
                        <a:pt x="6" y="29"/>
                      </a:lnTo>
                      <a:lnTo>
                        <a:pt x="8" y="27"/>
                      </a:lnTo>
                      <a:lnTo>
                        <a:pt x="8" y="25"/>
                      </a:lnTo>
                      <a:lnTo>
                        <a:pt x="8" y="23"/>
                      </a:lnTo>
                      <a:lnTo>
                        <a:pt x="8" y="21"/>
                      </a:lnTo>
                      <a:lnTo>
                        <a:pt x="10" y="19"/>
                      </a:lnTo>
                      <a:lnTo>
                        <a:pt x="12" y="17"/>
                      </a:lnTo>
                      <a:lnTo>
                        <a:pt x="12" y="15"/>
                      </a:lnTo>
                      <a:lnTo>
                        <a:pt x="14" y="13"/>
                      </a:lnTo>
                      <a:lnTo>
                        <a:pt x="15" y="11"/>
                      </a:lnTo>
                      <a:lnTo>
                        <a:pt x="17" y="11"/>
                      </a:lnTo>
                      <a:lnTo>
                        <a:pt x="17" y="9"/>
                      </a:lnTo>
                      <a:lnTo>
                        <a:pt x="19" y="9"/>
                      </a:lnTo>
                      <a:lnTo>
                        <a:pt x="21" y="8"/>
                      </a:lnTo>
                      <a:close/>
                    </a:path>
                  </a:pathLst>
                </a:custGeom>
                <a:solidFill>
                  <a:srgbClr val="D480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25" name="Freeform 179"/>
                <p:cNvSpPr>
                  <a:spLocks noChangeAspect="1"/>
                </p:cNvSpPr>
                <p:nvPr/>
              </p:nvSpPr>
              <p:spPr bwMode="auto">
                <a:xfrm>
                  <a:off x="1128" y="3248"/>
                  <a:ext cx="20" cy="36"/>
                </a:xfrm>
                <a:custGeom>
                  <a:avLst/>
                  <a:gdLst>
                    <a:gd name="T0" fmla="*/ 2 w 26"/>
                    <a:gd name="T1" fmla="*/ 1 h 52"/>
                    <a:gd name="T2" fmla="*/ 2 w 26"/>
                    <a:gd name="T3" fmla="*/ 1 h 52"/>
                    <a:gd name="T4" fmla="*/ 2 w 26"/>
                    <a:gd name="T5" fmla="*/ 1 h 52"/>
                    <a:gd name="T6" fmla="*/ 2 w 26"/>
                    <a:gd name="T7" fmla="*/ 1 h 52"/>
                    <a:gd name="T8" fmla="*/ 2 w 26"/>
                    <a:gd name="T9" fmla="*/ 1 h 52"/>
                    <a:gd name="T10" fmla="*/ 2 w 26"/>
                    <a:gd name="T11" fmla="*/ 1 h 52"/>
                    <a:gd name="T12" fmla="*/ 2 w 26"/>
                    <a:gd name="T13" fmla="*/ 1 h 52"/>
                    <a:gd name="T14" fmla="*/ 2 w 26"/>
                    <a:gd name="T15" fmla="*/ 1 h 52"/>
                    <a:gd name="T16" fmla="*/ 2 w 26"/>
                    <a:gd name="T17" fmla="*/ 0 h 52"/>
                    <a:gd name="T18" fmla="*/ 2 w 26"/>
                    <a:gd name="T19" fmla="*/ 0 h 52"/>
                    <a:gd name="T20" fmla="*/ 2 w 26"/>
                    <a:gd name="T21" fmla="*/ 0 h 52"/>
                    <a:gd name="T22" fmla="*/ 2 w 26"/>
                    <a:gd name="T23" fmla="*/ 0 h 52"/>
                    <a:gd name="T24" fmla="*/ 2 w 26"/>
                    <a:gd name="T25" fmla="*/ 1 h 52"/>
                    <a:gd name="T26" fmla="*/ 2 w 26"/>
                    <a:gd name="T27" fmla="*/ 1 h 52"/>
                    <a:gd name="T28" fmla="*/ 2 w 26"/>
                    <a:gd name="T29" fmla="*/ 1 h 52"/>
                    <a:gd name="T30" fmla="*/ 0 w 26"/>
                    <a:gd name="T31" fmla="*/ 1 h 52"/>
                    <a:gd name="T32" fmla="*/ 0 w 26"/>
                    <a:gd name="T33" fmla="*/ 1 h 52"/>
                    <a:gd name="T34" fmla="*/ 0 w 26"/>
                    <a:gd name="T35" fmla="*/ 1 h 52"/>
                    <a:gd name="T36" fmla="*/ 0 w 26"/>
                    <a:gd name="T37" fmla="*/ 1 h 52"/>
                    <a:gd name="T38" fmla="*/ 0 w 26"/>
                    <a:gd name="T39" fmla="*/ 1 h 52"/>
                    <a:gd name="T40" fmla="*/ 2 w 26"/>
                    <a:gd name="T41" fmla="*/ 1 h 52"/>
                    <a:gd name="T42" fmla="*/ 2 w 26"/>
                    <a:gd name="T43" fmla="*/ 1 h 52"/>
                    <a:gd name="T44" fmla="*/ 2 w 26"/>
                    <a:gd name="T45" fmla="*/ 1 h 52"/>
                    <a:gd name="T46" fmla="*/ 2 w 26"/>
                    <a:gd name="T47" fmla="*/ 1 h 52"/>
                    <a:gd name="T48" fmla="*/ 2 w 26"/>
                    <a:gd name="T49" fmla="*/ 1 h 52"/>
                    <a:gd name="T50" fmla="*/ 2 w 26"/>
                    <a:gd name="T51" fmla="*/ 1 h 52"/>
                    <a:gd name="T52" fmla="*/ 2 w 26"/>
                    <a:gd name="T53" fmla="*/ 1 h 52"/>
                    <a:gd name="T54" fmla="*/ 2 w 26"/>
                    <a:gd name="T55" fmla="*/ 1 h 52"/>
                    <a:gd name="T56" fmla="*/ 2 w 26"/>
                    <a:gd name="T57" fmla="*/ 1 h 52"/>
                    <a:gd name="T58" fmla="*/ 2 w 26"/>
                    <a:gd name="T59" fmla="*/ 1 h 52"/>
                    <a:gd name="T60" fmla="*/ 2 w 26"/>
                    <a:gd name="T61" fmla="*/ 1 h 52"/>
                    <a:gd name="T62" fmla="*/ 2 w 26"/>
                    <a:gd name="T63" fmla="*/ 1 h 52"/>
                    <a:gd name="T64" fmla="*/ 2 w 26"/>
                    <a:gd name="T65" fmla="*/ 1 h 52"/>
                    <a:gd name="T66" fmla="*/ 2 w 26"/>
                    <a:gd name="T67" fmla="*/ 1 h 52"/>
                    <a:gd name="T68" fmla="*/ 2 w 26"/>
                    <a:gd name="T69" fmla="*/ 1 h 52"/>
                    <a:gd name="T70" fmla="*/ 2 w 26"/>
                    <a:gd name="T71" fmla="*/ 1 h 52"/>
                    <a:gd name="T72" fmla="*/ 2 w 26"/>
                    <a:gd name="T73" fmla="*/ 1 h 52"/>
                    <a:gd name="T74" fmla="*/ 2 w 26"/>
                    <a:gd name="T75" fmla="*/ 1 h 52"/>
                    <a:gd name="T76" fmla="*/ 2 w 26"/>
                    <a:gd name="T77" fmla="*/ 1 h 52"/>
                    <a:gd name="T78" fmla="*/ 2 w 26"/>
                    <a:gd name="T79" fmla="*/ 1 h 52"/>
                    <a:gd name="T80" fmla="*/ 2 w 26"/>
                    <a:gd name="T81" fmla="*/ 1 h 52"/>
                    <a:gd name="T82" fmla="*/ 2 w 26"/>
                    <a:gd name="T83" fmla="*/ 1 h 52"/>
                    <a:gd name="T84" fmla="*/ 2 w 26"/>
                    <a:gd name="T85" fmla="*/ 1 h 52"/>
                    <a:gd name="T86" fmla="*/ 2 w 26"/>
                    <a:gd name="T87" fmla="*/ 1 h 52"/>
                    <a:gd name="T88" fmla="*/ 2 w 26"/>
                    <a:gd name="T89" fmla="*/ 1 h 52"/>
                    <a:gd name="T90" fmla="*/ 2 w 26"/>
                    <a:gd name="T91" fmla="*/ 1 h 52"/>
                    <a:gd name="T92" fmla="*/ 2 w 26"/>
                    <a:gd name="T93" fmla="*/ 1 h 52"/>
                    <a:gd name="T94" fmla="*/ 2 w 26"/>
                    <a:gd name="T95" fmla="*/ 1 h 5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6"/>
                    <a:gd name="T145" fmla="*/ 0 h 52"/>
                    <a:gd name="T146" fmla="*/ 26 w 26"/>
                    <a:gd name="T147" fmla="*/ 52 h 5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6" h="52">
                      <a:moveTo>
                        <a:pt x="9" y="14"/>
                      </a:moveTo>
                      <a:lnTo>
                        <a:pt x="11" y="14"/>
                      </a:lnTo>
                      <a:lnTo>
                        <a:pt x="11" y="12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5" y="10"/>
                      </a:lnTo>
                      <a:lnTo>
                        <a:pt x="15" y="8"/>
                      </a:lnTo>
                      <a:lnTo>
                        <a:pt x="17" y="8"/>
                      </a:lnTo>
                      <a:lnTo>
                        <a:pt x="17" y="6"/>
                      </a:lnTo>
                      <a:lnTo>
                        <a:pt x="19" y="6"/>
                      </a:lnTo>
                      <a:lnTo>
                        <a:pt x="21" y="6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5" y="4"/>
                      </a:lnTo>
                      <a:lnTo>
                        <a:pt x="25" y="2"/>
                      </a:lnTo>
                      <a:lnTo>
                        <a:pt x="23" y="2"/>
                      </a:lnTo>
                      <a:lnTo>
                        <a:pt x="23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3" y="4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0" y="21"/>
                      </a:lnTo>
                      <a:lnTo>
                        <a:pt x="0" y="23"/>
                      </a:lnTo>
                      <a:lnTo>
                        <a:pt x="0" y="25"/>
                      </a:lnTo>
                      <a:lnTo>
                        <a:pt x="2" y="25"/>
                      </a:lnTo>
                      <a:lnTo>
                        <a:pt x="2" y="27"/>
                      </a:lnTo>
                      <a:lnTo>
                        <a:pt x="2" y="29"/>
                      </a:lnTo>
                      <a:lnTo>
                        <a:pt x="2" y="31"/>
                      </a:lnTo>
                      <a:lnTo>
                        <a:pt x="2" y="33"/>
                      </a:lnTo>
                      <a:lnTo>
                        <a:pt x="3" y="33"/>
                      </a:lnTo>
                      <a:lnTo>
                        <a:pt x="3" y="35"/>
                      </a:lnTo>
                      <a:lnTo>
                        <a:pt x="3" y="37"/>
                      </a:lnTo>
                      <a:lnTo>
                        <a:pt x="5" y="37"/>
                      </a:lnTo>
                      <a:lnTo>
                        <a:pt x="5" y="39"/>
                      </a:lnTo>
                      <a:lnTo>
                        <a:pt x="5" y="41"/>
                      </a:lnTo>
                      <a:lnTo>
                        <a:pt x="7" y="41"/>
                      </a:lnTo>
                      <a:lnTo>
                        <a:pt x="7" y="43"/>
                      </a:lnTo>
                      <a:lnTo>
                        <a:pt x="9" y="43"/>
                      </a:lnTo>
                      <a:lnTo>
                        <a:pt x="9" y="44"/>
                      </a:lnTo>
                      <a:lnTo>
                        <a:pt x="11" y="44"/>
                      </a:lnTo>
                      <a:lnTo>
                        <a:pt x="11" y="46"/>
                      </a:lnTo>
                      <a:lnTo>
                        <a:pt x="13" y="46"/>
                      </a:lnTo>
                      <a:lnTo>
                        <a:pt x="15" y="46"/>
                      </a:lnTo>
                      <a:lnTo>
                        <a:pt x="15" y="48"/>
                      </a:lnTo>
                      <a:lnTo>
                        <a:pt x="17" y="48"/>
                      </a:lnTo>
                      <a:lnTo>
                        <a:pt x="19" y="48"/>
                      </a:lnTo>
                      <a:lnTo>
                        <a:pt x="19" y="50"/>
                      </a:lnTo>
                      <a:lnTo>
                        <a:pt x="21" y="50"/>
                      </a:lnTo>
                      <a:lnTo>
                        <a:pt x="23" y="50"/>
                      </a:lnTo>
                      <a:lnTo>
                        <a:pt x="23" y="52"/>
                      </a:lnTo>
                      <a:lnTo>
                        <a:pt x="25" y="52"/>
                      </a:lnTo>
                      <a:lnTo>
                        <a:pt x="26" y="52"/>
                      </a:lnTo>
                      <a:lnTo>
                        <a:pt x="25" y="50"/>
                      </a:lnTo>
                      <a:lnTo>
                        <a:pt x="23" y="50"/>
                      </a:lnTo>
                      <a:lnTo>
                        <a:pt x="23" y="48"/>
                      </a:lnTo>
                      <a:lnTo>
                        <a:pt x="21" y="48"/>
                      </a:lnTo>
                      <a:lnTo>
                        <a:pt x="19" y="48"/>
                      </a:lnTo>
                      <a:lnTo>
                        <a:pt x="19" y="46"/>
                      </a:lnTo>
                      <a:lnTo>
                        <a:pt x="17" y="46"/>
                      </a:lnTo>
                      <a:lnTo>
                        <a:pt x="17" y="44"/>
                      </a:lnTo>
                      <a:lnTo>
                        <a:pt x="15" y="44"/>
                      </a:lnTo>
                      <a:lnTo>
                        <a:pt x="13" y="44"/>
                      </a:lnTo>
                      <a:lnTo>
                        <a:pt x="13" y="43"/>
                      </a:lnTo>
                      <a:lnTo>
                        <a:pt x="11" y="41"/>
                      </a:lnTo>
                      <a:lnTo>
                        <a:pt x="11" y="39"/>
                      </a:lnTo>
                      <a:lnTo>
                        <a:pt x="9" y="39"/>
                      </a:lnTo>
                      <a:lnTo>
                        <a:pt x="9" y="37"/>
                      </a:lnTo>
                      <a:lnTo>
                        <a:pt x="9" y="35"/>
                      </a:lnTo>
                      <a:lnTo>
                        <a:pt x="7" y="33"/>
                      </a:lnTo>
                      <a:lnTo>
                        <a:pt x="7" y="31"/>
                      </a:lnTo>
                      <a:lnTo>
                        <a:pt x="7" y="29"/>
                      </a:lnTo>
                      <a:lnTo>
                        <a:pt x="7" y="27"/>
                      </a:lnTo>
                      <a:lnTo>
                        <a:pt x="7" y="25"/>
                      </a:lnTo>
                      <a:lnTo>
                        <a:pt x="7" y="23"/>
                      </a:lnTo>
                      <a:lnTo>
                        <a:pt x="7" y="21"/>
                      </a:lnTo>
                      <a:lnTo>
                        <a:pt x="7" y="20"/>
                      </a:lnTo>
                      <a:lnTo>
                        <a:pt x="7" y="18"/>
                      </a:lnTo>
                      <a:lnTo>
                        <a:pt x="9" y="18"/>
                      </a:lnTo>
                      <a:lnTo>
                        <a:pt x="9" y="16"/>
                      </a:lnTo>
                      <a:lnTo>
                        <a:pt x="9" y="14"/>
                      </a:lnTo>
                      <a:close/>
                    </a:path>
                  </a:pathLst>
                </a:custGeom>
                <a:solidFill>
                  <a:srgbClr val="B254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26" name="Freeform 180"/>
                <p:cNvSpPr>
                  <a:spLocks noChangeAspect="1"/>
                </p:cNvSpPr>
                <p:nvPr/>
              </p:nvSpPr>
              <p:spPr bwMode="auto">
                <a:xfrm>
                  <a:off x="1125" y="3245"/>
                  <a:ext cx="34" cy="26"/>
                </a:xfrm>
                <a:custGeom>
                  <a:avLst/>
                  <a:gdLst>
                    <a:gd name="T0" fmla="*/ 2 w 44"/>
                    <a:gd name="T1" fmla="*/ 1 h 37"/>
                    <a:gd name="T2" fmla="*/ 2 w 44"/>
                    <a:gd name="T3" fmla="*/ 1 h 37"/>
                    <a:gd name="T4" fmla="*/ 2 w 44"/>
                    <a:gd name="T5" fmla="*/ 1 h 37"/>
                    <a:gd name="T6" fmla="*/ 2 w 44"/>
                    <a:gd name="T7" fmla="*/ 1 h 37"/>
                    <a:gd name="T8" fmla="*/ 2 w 44"/>
                    <a:gd name="T9" fmla="*/ 1 h 37"/>
                    <a:gd name="T10" fmla="*/ 2 w 44"/>
                    <a:gd name="T11" fmla="*/ 1 h 37"/>
                    <a:gd name="T12" fmla="*/ 2 w 44"/>
                    <a:gd name="T13" fmla="*/ 1 h 37"/>
                    <a:gd name="T14" fmla="*/ 2 w 44"/>
                    <a:gd name="T15" fmla="*/ 1 h 37"/>
                    <a:gd name="T16" fmla="*/ 2 w 44"/>
                    <a:gd name="T17" fmla="*/ 1 h 37"/>
                    <a:gd name="T18" fmla="*/ 2 w 44"/>
                    <a:gd name="T19" fmla="*/ 0 h 37"/>
                    <a:gd name="T20" fmla="*/ 2 w 44"/>
                    <a:gd name="T21" fmla="*/ 0 h 37"/>
                    <a:gd name="T22" fmla="*/ 2 w 44"/>
                    <a:gd name="T23" fmla="*/ 0 h 37"/>
                    <a:gd name="T24" fmla="*/ 2 w 44"/>
                    <a:gd name="T25" fmla="*/ 0 h 37"/>
                    <a:gd name="T26" fmla="*/ 2 w 44"/>
                    <a:gd name="T27" fmla="*/ 1 h 37"/>
                    <a:gd name="T28" fmla="*/ 2 w 44"/>
                    <a:gd name="T29" fmla="*/ 1 h 37"/>
                    <a:gd name="T30" fmla="*/ 2 w 44"/>
                    <a:gd name="T31" fmla="*/ 1 h 37"/>
                    <a:gd name="T32" fmla="*/ 2 w 44"/>
                    <a:gd name="T33" fmla="*/ 1 h 37"/>
                    <a:gd name="T34" fmla="*/ 0 w 44"/>
                    <a:gd name="T35" fmla="*/ 1 h 37"/>
                    <a:gd name="T36" fmla="*/ 0 w 44"/>
                    <a:gd name="T37" fmla="*/ 1 h 37"/>
                    <a:gd name="T38" fmla="*/ 0 w 44"/>
                    <a:gd name="T39" fmla="*/ 1 h 37"/>
                    <a:gd name="T40" fmla="*/ 0 w 44"/>
                    <a:gd name="T41" fmla="*/ 1 h 37"/>
                    <a:gd name="T42" fmla="*/ 0 w 44"/>
                    <a:gd name="T43" fmla="*/ 1 h 37"/>
                    <a:gd name="T44" fmla="*/ 2 w 44"/>
                    <a:gd name="T45" fmla="*/ 1 h 37"/>
                    <a:gd name="T46" fmla="*/ 2 w 44"/>
                    <a:gd name="T47" fmla="*/ 1 h 37"/>
                    <a:gd name="T48" fmla="*/ 2 w 44"/>
                    <a:gd name="T49" fmla="*/ 1 h 37"/>
                    <a:gd name="T50" fmla="*/ 2 w 44"/>
                    <a:gd name="T51" fmla="*/ 1 h 37"/>
                    <a:gd name="T52" fmla="*/ 2 w 44"/>
                    <a:gd name="T53" fmla="*/ 1 h 37"/>
                    <a:gd name="T54" fmla="*/ 0 w 44"/>
                    <a:gd name="T55" fmla="*/ 1 h 37"/>
                    <a:gd name="T56" fmla="*/ 0 w 44"/>
                    <a:gd name="T57" fmla="*/ 1 h 37"/>
                    <a:gd name="T58" fmla="*/ 0 w 44"/>
                    <a:gd name="T59" fmla="*/ 1 h 37"/>
                    <a:gd name="T60" fmla="*/ 2 w 44"/>
                    <a:gd name="T61" fmla="*/ 1 h 37"/>
                    <a:gd name="T62" fmla="*/ 2 w 44"/>
                    <a:gd name="T63" fmla="*/ 1 h 37"/>
                    <a:gd name="T64" fmla="*/ 2 w 44"/>
                    <a:gd name="T65" fmla="*/ 1 h 37"/>
                    <a:gd name="T66" fmla="*/ 2 w 44"/>
                    <a:gd name="T67" fmla="*/ 1 h 37"/>
                    <a:gd name="T68" fmla="*/ 2 w 44"/>
                    <a:gd name="T69" fmla="*/ 1 h 37"/>
                    <a:gd name="T70" fmla="*/ 2 w 44"/>
                    <a:gd name="T71" fmla="*/ 1 h 37"/>
                    <a:gd name="T72" fmla="*/ 2 w 44"/>
                    <a:gd name="T73" fmla="*/ 1 h 37"/>
                    <a:gd name="T74" fmla="*/ 2 w 44"/>
                    <a:gd name="T75" fmla="*/ 1 h 37"/>
                    <a:gd name="T76" fmla="*/ 2 w 44"/>
                    <a:gd name="T77" fmla="*/ 1 h 37"/>
                    <a:gd name="T78" fmla="*/ 2 w 44"/>
                    <a:gd name="T79" fmla="*/ 1 h 37"/>
                    <a:gd name="T80" fmla="*/ 2 w 44"/>
                    <a:gd name="T81" fmla="*/ 1 h 37"/>
                    <a:gd name="T82" fmla="*/ 2 w 44"/>
                    <a:gd name="T83" fmla="*/ 1 h 37"/>
                    <a:gd name="T84" fmla="*/ 2 w 44"/>
                    <a:gd name="T85" fmla="*/ 1 h 37"/>
                    <a:gd name="T86" fmla="*/ 2 w 44"/>
                    <a:gd name="T87" fmla="*/ 1 h 37"/>
                    <a:gd name="T88" fmla="*/ 2 w 44"/>
                    <a:gd name="T89" fmla="*/ 1 h 37"/>
                    <a:gd name="T90" fmla="*/ 2 w 44"/>
                    <a:gd name="T91" fmla="*/ 1 h 37"/>
                    <a:gd name="T92" fmla="*/ 2 w 44"/>
                    <a:gd name="T93" fmla="*/ 1 h 37"/>
                    <a:gd name="T94" fmla="*/ 2 w 44"/>
                    <a:gd name="T95" fmla="*/ 1 h 37"/>
                    <a:gd name="T96" fmla="*/ 2 w 44"/>
                    <a:gd name="T97" fmla="*/ 1 h 37"/>
                    <a:gd name="T98" fmla="*/ 2 w 44"/>
                    <a:gd name="T99" fmla="*/ 1 h 37"/>
                    <a:gd name="T100" fmla="*/ 2 w 44"/>
                    <a:gd name="T101" fmla="*/ 1 h 37"/>
                    <a:gd name="T102" fmla="*/ 2 w 44"/>
                    <a:gd name="T103" fmla="*/ 1 h 3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44"/>
                    <a:gd name="T157" fmla="*/ 0 h 37"/>
                    <a:gd name="T158" fmla="*/ 44 w 44"/>
                    <a:gd name="T159" fmla="*/ 37 h 3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44" h="37">
                      <a:moveTo>
                        <a:pt x="44" y="24"/>
                      </a:moveTo>
                      <a:lnTo>
                        <a:pt x="44" y="22"/>
                      </a:lnTo>
                      <a:lnTo>
                        <a:pt x="42" y="22"/>
                      </a:lnTo>
                      <a:lnTo>
                        <a:pt x="42" y="20"/>
                      </a:lnTo>
                      <a:lnTo>
                        <a:pt x="40" y="18"/>
                      </a:lnTo>
                      <a:lnTo>
                        <a:pt x="40" y="16"/>
                      </a:lnTo>
                      <a:lnTo>
                        <a:pt x="38" y="16"/>
                      </a:lnTo>
                      <a:lnTo>
                        <a:pt x="38" y="14"/>
                      </a:lnTo>
                      <a:lnTo>
                        <a:pt x="36" y="12"/>
                      </a:lnTo>
                      <a:lnTo>
                        <a:pt x="34" y="10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32" y="6"/>
                      </a:lnTo>
                      <a:lnTo>
                        <a:pt x="30" y="6"/>
                      </a:lnTo>
                      <a:lnTo>
                        <a:pt x="29" y="4"/>
                      </a:lnTo>
                      <a:lnTo>
                        <a:pt x="27" y="4"/>
                      </a:lnTo>
                      <a:lnTo>
                        <a:pt x="27" y="2"/>
                      </a:lnTo>
                      <a:lnTo>
                        <a:pt x="25" y="2"/>
                      </a:lnTo>
                      <a:lnTo>
                        <a:pt x="23" y="2"/>
                      </a:lnTo>
                      <a:lnTo>
                        <a:pt x="23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0" y="25"/>
                      </a:lnTo>
                      <a:lnTo>
                        <a:pt x="0" y="27"/>
                      </a:lnTo>
                      <a:lnTo>
                        <a:pt x="0" y="29"/>
                      </a:lnTo>
                      <a:lnTo>
                        <a:pt x="0" y="31"/>
                      </a:lnTo>
                      <a:lnTo>
                        <a:pt x="2" y="31"/>
                      </a:lnTo>
                      <a:lnTo>
                        <a:pt x="2" y="33"/>
                      </a:lnTo>
                      <a:lnTo>
                        <a:pt x="2" y="35"/>
                      </a:lnTo>
                      <a:lnTo>
                        <a:pt x="4" y="35"/>
                      </a:lnTo>
                      <a:lnTo>
                        <a:pt x="4" y="37"/>
                      </a:lnTo>
                      <a:lnTo>
                        <a:pt x="4" y="35"/>
                      </a:lnTo>
                      <a:lnTo>
                        <a:pt x="2" y="35"/>
                      </a:lnTo>
                      <a:lnTo>
                        <a:pt x="2" y="33"/>
                      </a:lnTo>
                      <a:lnTo>
                        <a:pt x="2" y="31"/>
                      </a:lnTo>
                      <a:lnTo>
                        <a:pt x="2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4"/>
                      </a:lnTo>
                      <a:lnTo>
                        <a:pt x="0" y="22"/>
                      </a:lnTo>
                      <a:lnTo>
                        <a:pt x="0" y="20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6" y="10"/>
                      </a:lnTo>
                      <a:lnTo>
                        <a:pt x="7" y="8"/>
                      </a:lnTo>
                      <a:lnTo>
                        <a:pt x="9" y="6"/>
                      </a:lnTo>
                      <a:lnTo>
                        <a:pt x="11" y="6"/>
                      </a:lnTo>
                      <a:lnTo>
                        <a:pt x="11" y="4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5" y="4"/>
                      </a:lnTo>
                      <a:lnTo>
                        <a:pt x="27" y="6"/>
                      </a:lnTo>
                      <a:lnTo>
                        <a:pt x="29" y="6"/>
                      </a:lnTo>
                      <a:lnTo>
                        <a:pt x="29" y="8"/>
                      </a:lnTo>
                      <a:lnTo>
                        <a:pt x="30" y="8"/>
                      </a:lnTo>
                      <a:lnTo>
                        <a:pt x="30" y="10"/>
                      </a:lnTo>
                      <a:lnTo>
                        <a:pt x="32" y="10"/>
                      </a:lnTo>
                      <a:lnTo>
                        <a:pt x="32" y="12"/>
                      </a:lnTo>
                      <a:lnTo>
                        <a:pt x="34" y="12"/>
                      </a:lnTo>
                      <a:lnTo>
                        <a:pt x="34" y="14"/>
                      </a:lnTo>
                      <a:lnTo>
                        <a:pt x="36" y="14"/>
                      </a:lnTo>
                      <a:lnTo>
                        <a:pt x="36" y="16"/>
                      </a:lnTo>
                      <a:lnTo>
                        <a:pt x="38" y="18"/>
                      </a:lnTo>
                      <a:lnTo>
                        <a:pt x="38" y="20"/>
                      </a:lnTo>
                      <a:lnTo>
                        <a:pt x="40" y="20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42" y="24"/>
                      </a:lnTo>
                      <a:lnTo>
                        <a:pt x="42" y="25"/>
                      </a:lnTo>
                      <a:lnTo>
                        <a:pt x="42" y="27"/>
                      </a:lnTo>
                      <a:lnTo>
                        <a:pt x="42" y="29"/>
                      </a:lnTo>
                      <a:lnTo>
                        <a:pt x="44" y="29"/>
                      </a:lnTo>
                      <a:lnTo>
                        <a:pt x="44" y="27"/>
                      </a:lnTo>
                      <a:lnTo>
                        <a:pt x="44" y="25"/>
                      </a:lnTo>
                      <a:lnTo>
                        <a:pt x="44" y="24"/>
                      </a:lnTo>
                      <a:close/>
                    </a:path>
                  </a:pathLst>
                </a:custGeom>
                <a:solidFill>
                  <a:srgbClr val="730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27" name="Freeform 181"/>
                <p:cNvSpPr>
                  <a:spLocks noChangeAspect="1"/>
                </p:cNvSpPr>
                <p:nvPr/>
              </p:nvSpPr>
              <p:spPr bwMode="auto">
                <a:xfrm>
                  <a:off x="1141" y="3255"/>
                  <a:ext cx="18" cy="25"/>
                </a:xfrm>
                <a:custGeom>
                  <a:avLst/>
                  <a:gdLst>
                    <a:gd name="T0" fmla="*/ 2 w 23"/>
                    <a:gd name="T1" fmla="*/ 0 h 36"/>
                    <a:gd name="T2" fmla="*/ 2 w 23"/>
                    <a:gd name="T3" fmla="*/ 0 h 36"/>
                    <a:gd name="T4" fmla="*/ 2 w 23"/>
                    <a:gd name="T5" fmla="*/ 0 h 36"/>
                    <a:gd name="T6" fmla="*/ 2 w 23"/>
                    <a:gd name="T7" fmla="*/ 1 h 36"/>
                    <a:gd name="T8" fmla="*/ 2 w 23"/>
                    <a:gd name="T9" fmla="*/ 1 h 36"/>
                    <a:gd name="T10" fmla="*/ 2 w 23"/>
                    <a:gd name="T11" fmla="*/ 1 h 36"/>
                    <a:gd name="T12" fmla="*/ 2 w 23"/>
                    <a:gd name="T13" fmla="*/ 1 h 36"/>
                    <a:gd name="T14" fmla="*/ 2 w 23"/>
                    <a:gd name="T15" fmla="*/ 1 h 36"/>
                    <a:gd name="T16" fmla="*/ 2 w 23"/>
                    <a:gd name="T17" fmla="*/ 1 h 36"/>
                    <a:gd name="T18" fmla="*/ 2 w 23"/>
                    <a:gd name="T19" fmla="*/ 1 h 36"/>
                    <a:gd name="T20" fmla="*/ 2 w 23"/>
                    <a:gd name="T21" fmla="*/ 1 h 36"/>
                    <a:gd name="T22" fmla="*/ 2 w 23"/>
                    <a:gd name="T23" fmla="*/ 1 h 36"/>
                    <a:gd name="T24" fmla="*/ 2 w 23"/>
                    <a:gd name="T25" fmla="*/ 1 h 36"/>
                    <a:gd name="T26" fmla="*/ 0 w 23"/>
                    <a:gd name="T27" fmla="*/ 1 h 36"/>
                    <a:gd name="T28" fmla="*/ 0 w 23"/>
                    <a:gd name="T29" fmla="*/ 1 h 36"/>
                    <a:gd name="T30" fmla="*/ 0 w 23"/>
                    <a:gd name="T31" fmla="*/ 1 h 36"/>
                    <a:gd name="T32" fmla="*/ 0 w 23"/>
                    <a:gd name="T33" fmla="*/ 1 h 36"/>
                    <a:gd name="T34" fmla="*/ 0 w 23"/>
                    <a:gd name="T35" fmla="*/ 1 h 36"/>
                    <a:gd name="T36" fmla="*/ 0 w 23"/>
                    <a:gd name="T37" fmla="*/ 1 h 36"/>
                    <a:gd name="T38" fmla="*/ 0 w 23"/>
                    <a:gd name="T39" fmla="*/ 1 h 36"/>
                    <a:gd name="T40" fmla="*/ 0 w 23"/>
                    <a:gd name="T41" fmla="*/ 1 h 36"/>
                    <a:gd name="T42" fmla="*/ 0 w 23"/>
                    <a:gd name="T43" fmla="*/ 1 h 36"/>
                    <a:gd name="T44" fmla="*/ 2 w 23"/>
                    <a:gd name="T45" fmla="*/ 1 h 36"/>
                    <a:gd name="T46" fmla="*/ 2 w 23"/>
                    <a:gd name="T47" fmla="*/ 1 h 36"/>
                    <a:gd name="T48" fmla="*/ 2 w 23"/>
                    <a:gd name="T49" fmla="*/ 1 h 36"/>
                    <a:gd name="T50" fmla="*/ 2 w 23"/>
                    <a:gd name="T51" fmla="*/ 1 h 36"/>
                    <a:gd name="T52" fmla="*/ 2 w 23"/>
                    <a:gd name="T53" fmla="*/ 1 h 36"/>
                    <a:gd name="T54" fmla="*/ 2 w 23"/>
                    <a:gd name="T55" fmla="*/ 1 h 36"/>
                    <a:gd name="T56" fmla="*/ 2 w 23"/>
                    <a:gd name="T57" fmla="*/ 1 h 36"/>
                    <a:gd name="T58" fmla="*/ 2 w 23"/>
                    <a:gd name="T59" fmla="*/ 1 h 36"/>
                    <a:gd name="T60" fmla="*/ 2 w 23"/>
                    <a:gd name="T61" fmla="*/ 1 h 36"/>
                    <a:gd name="T62" fmla="*/ 2 w 23"/>
                    <a:gd name="T63" fmla="*/ 1 h 36"/>
                    <a:gd name="T64" fmla="*/ 2 w 23"/>
                    <a:gd name="T65" fmla="*/ 1 h 36"/>
                    <a:gd name="T66" fmla="*/ 2 w 23"/>
                    <a:gd name="T67" fmla="*/ 1 h 36"/>
                    <a:gd name="T68" fmla="*/ 2 w 23"/>
                    <a:gd name="T69" fmla="*/ 1 h 36"/>
                    <a:gd name="T70" fmla="*/ 2 w 23"/>
                    <a:gd name="T71" fmla="*/ 1 h 36"/>
                    <a:gd name="T72" fmla="*/ 2 w 23"/>
                    <a:gd name="T73" fmla="*/ 1 h 36"/>
                    <a:gd name="T74" fmla="*/ 2 w 23"/>
                    <a:gd name="T75" fmla="*/ 1 h 36"/>
                    <a:gd name="T76" fmla="*/ 2 w 23"/>
                    <a:gd name="T77" fmla="*/ 1 h 36"/>
                    <a:gd name="T78" fmla="*/ 2 w 23"/>
                    <a:gd name="T79" fmla="*/ 1 h 36"/>
                    <a:gd name="T80" fmla="*/ 2 w 23"/>
                    <a:gd name="T81" fmla="*/ 1 h 36"/>
                    <a:gd name="T82" fmla="*/ 2 w 23"/>
                    <a:gd name="T83" fmla="*/ 1 h 36"/>
                    <a:gd name="T84" fmla="*/ 2 w 23"/>
                    <a:gd name="T85" fmla="*/ 1 h 36"/>
                    <a:gd name="T86" fmla="*/ 2 w 23"/>
                    <a:gd name="T87" fmla="*/ 1 h 36"/>
                    <a:gd name="T88" fmla="*/ 2 w 23"/>
                    <a:gd name="T89" fmla="*/ 1 h 36"/>
                    <a:gd name="T90" fmla="*/ 2 w 23"/>
                    <a:gd name="T91" fmla="*/ 1 h 36"/>
                    <a:gd name="T92" fmla="*/ 2 w 23"/>
                    <a:gd name="T93" fmla="*/ 1 h 36"/>
                    <a:gd name="T94" fmla="*/ 2 w 23"/>
                    <a:gd name="T95" fmla="*/ 1 h 36"/>
                    <a:gd name="T96" fmla="*/ 2 w 23"/>
                    <a:gd name="T97" fmla="*/ 1 h 36"/>
                    <a:gd name="T98" fmla="*/ 2 w 23"/>
                    <a:gd name="T99" fmla="*/ 1 h 36"/>
                    <a:gd name="T100" fmla="*/ 2 w 23"/>
                    <a:gd name="T101" fmla="*/ 1 h 36"/>
                    <a:gd name="T102" fmla="*/ 2 w 23"/>
                    <a:gd name="T103" fmla="*/ 1 h 36"/>
                    <a:gd name="T104" fmla="*/ 2 w 23"/>
                    <a:gd name="T105" fmla="*/ 1 h 36"/>
                    <a:gd name="T106" fmla="*/ 2 w 23"/>
                    <a:gd name="T107" fmla="*/ 1 h 36"/>
                    <a:gd name="T108" fmla="*/ 2 w 23"/>
                    <a:gd name="T109" fmla="*/ 1 h 36"/>
                    <a:gd name="T110" fmla="*/ 2 w 23"/>
                    <a:gd name="T111" fmla="*/ 1 h 36"/>
                    <a:gd name="T112" fmla="*/ 2 w 23"/>
                    <a:gd name="T113" fmla="*/ 1 h 36"/>
                    <a:gd name="T114" fmla="*/ 2 w 23"/>
                    <a:gd name="T115" fmla="*/ 1 h 36"/>
                    <a:gd name="T116" fmla="*/ 2 w 23"/>
                    <a:gd name="T117" fmla="*/ 1 h 36"/>
                    <a:gd name="T118" fmla="*/ 2 w 23"/>
                    <a:gd name="T119" fmla="*/ 1 h 36"/>
                    <a:gd name="T120" fmla="*/ 2 w 23"/>
                    <a:gd name="T121" fmla="*/ 1 h 36"/>
                    <a:gd name="T122" fmla="*/ 2 w 23"/>
                    <a:gd name="T123" fmla="*/ 0 h 36"/>
                    <a:gd name="T124" fmla="*/ 2 w 23"/>
                    <a:gd name="T125" fmla="*/ 0 h 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3"/>
                    <a:gd name="T190" fmla="*/ 0 h 36"/>
                    <a:gd name="T191" fmla="*/ 23 w 23"/>
                    <a:gd name="T192" fmla="*/ 36 h 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3" h="36">
                      <a:moveTo>
                        <a:pt x="13" y="0"/>
                      </a:move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9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0" y="21"/>
                      </a:lnTo>
                      <a:lnTo>
                        <a:pt x="0" y="23"/>
                      </a:lnTo>
                      <a:lnTo>
                        <a:pt x="0" y="25"/>
                      </a:lnTo>
                      <a:lnTo>
                        <a:pt x="0" y="27"/>
                      </a:lnTo>
                      <a:lnTo>
                        <a:pt x="0" y="29"/>
                      </a:lnTo>
                      <a:lnTo>
                        <a:pt x="2" y="29"/>
                      </a:lnTo>
                      <a:lnTo>
                        <a:pt x="2" y="31"/>
                      </a:lnTo>
                      <a:lnTo>
                        <a:pt x="2" y="33"/>
                      </a:lnTo>
                      <a:lnTo>
                        <a:pt x="4" y="33"/>
                      </a:lnTo>
                      <a:lnTo>
                        <a:pt x="4" y="34"/>
                      </a:lnTo>
                      <a:lnTo>
                        <a:pt x="6" y="34"/>
                      </a:lnTo>
                      <a:lnTo>
                        <a:pt x="8" y="34"/>
                      </a:lnTo>
                      <a:lnTo>
                        <a:pt x="8" y="36"/>
                      </a:lnTo>
                      <a:lnTo>
                        <a:pt x="9" y="36"/>
                      </a:lnTo>
                      <a:lnTo>
                        <a:pt x="11" y="36"/>
                      </a:lnTo>
                      <a:lnTo>
                        <a:pt x="13" y="36"/>
                      </a:lnTo>
                      <a:lnTo>
                        <a:pt x="15" y="36"/>
                      </a:lnTo>
                      <a:lnTo>
                        <a:pt x="17" y="36"/>
                      </a:lnTo>
                      <a:lnTo>
                        <a:pt x="19" y="36"/>
                      </a:lnTo>
                      <a:lnTo>
                        <a:pt x="19" y="34"/>
                      </a:lnTo>
                      <a:lnTo>
                        <a:pt x="21" y="34"/>
                      </a:lnTo>
                      <a:lnTo>
                        <a:pt x="21" y="33"/>
                      </a:lnTo>
                      <a:lnTo>
                        <a:pt x="23" y="33"/>
                      </a:lnTo>
                      <a:lnTo>
                        <a:pt x="23" y="31"/>
                      </a:lnTo>
                      <a:lnTo>
                        <a:pt x="21" y="29"/>
                      </a:lnTo>
                      <a:lnTo>
                        <a:pt x="21" y="27"/>
                      </a:lnTo>
                      <a:lnTo>
                        <a:pt x="19" y="25"/>
                      </a:lnTo>
                      <a:lnTo>
                        <a:pt x="19" y="23"/>
                      </a:lnTo>
                      <a:lnTo>
                        <a:pt x="19" y="21"/>
                      </a:lnTo>
                      <a:lnTo>
                        <a:pt x="17" y="21"/>
                      </a:lnTo>
                      <a:lnTo>
                        <a:pt x="17" y="19"/>
                      </a:lnTo>
                      <a:lnTo>
                        <a:pt x="17" y="17"/>
                      </a:lnTo>
                      <a:lnTo>
                        <a:pt x="19" y="15"/>
                      </a:lnTo>
                      <a:lnTo>
                        <a:pt x="21" y="15"/>
                      </a:lnTo>
                      <a:lnTo>
                        <a:pt x="21" y="13"/>
                      </a:lnTo>
                      <a:lnTo>
                        <a:pt x="21" y="11"/>
                      </a:lnTo>
                      <a:lnTo>
                        <a:pt x="21" y="10"/>
                      </a:lnTo>
                      <a:lnTo>
                        <a:pt x="21" y="8"/>
                      </a:lnTo>
                      <a:lnTo>
                        <a:pt x="19" y="8"/>
                      </a:lnTo>
                      <a:lnTo>
                        <a:pt x="19" y="6"/>
                      </a:lnTo>
                      <a:lnTo>
                        <a:pt x="19" y="4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5" y="2"/>
                      </a:lnTo>
                      <a:lnTo>
                        <a:pt x="15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B254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28" name="Freeform 182"/>
                <p:cNvSpPr>
                  <a:spLocks noChangeAspect="1"/>
                </p:cNvSpPr>
                <p:nvPr/>
              </p:nvSpPr>
              <p:spPr bwMode="auto">
                <a:xfrm>
                  <a:off x="1146" y="3261"/>
                  <a:ext cx="13" cy="18"/>
                </a:xfrm>
                <a:custGeom>
                  <a:avLst/>
                  <a:gdLst>
                    <a:gd name="T0" fmla="*/ 2 w 17"/>
                    <a:gd name="T1" fmla="*/ 1 h 26"/>
                    <a:gd name="T2" fmla="*/ 2 w 17"/>
                    <a:gd name="T3" fmla="*/ 1 h 26"/>
                    <a:gd name="T4" fmla="*/ 2 w 17"/>
                    <a:gd name="T5" fmla="*/ 1 h 26"/>
                    <a:gd name="T6" fmla="*/ 2 w 17"/>
                    <a:gd name="T7" fmla="*/ 1 h 26"/>
                    <a:gd name="T8" fmla="*/ 2 w 17"/>
                    <a:gd name="T9" fmla="*/ 1 h 26"/>
                    <a:gd name="T10" fmla="*/ 2 w 17"/>
                    <a:gd name="T11" fmla="*/ 1 h 26"/>
                    <a:gd name="T12" fmla="*/ 2 w 17"/>
                    <a:gd name="T13" fmla="*/ 1 h 26"/>
                    <a:gd name="T14" fmla="*/ 2 w 17"/>
                    <a:gd name="T15" fmla="*/ 1 h 26"/>
                    <a:gd name="T16" fmla="*/ 2 w 17"/>
                    <a:gd name="T17" fmla="*/ 1 h 26"/>
                    <a:gd name="T18" fmla="*/ 2 w 17"/>
                    <a:gd name="T19" fmla="*/ 1 h 26"/>
                    <a:gd name="T20" fmla="*/ 2 w 17"/>
                    <a:gd name="T21" fmla="*/ 1 h 26"/>
                    <a:gd name="T22" fmla="*/ 2 w 17"/>
                    <a:gd name="T23" fmla="*/ 1 h 26"/>
                    <a:gd name="T24" fmla="*/ 2 w 17"/>
                    <a:gd name="T25" fmla="*/ 1 h 26"/>
                    <a:gd name="T26" fmla="*/ 2 w 17"/>
                    <a:gd name="T27" fmla="*/ 1 h 26"/>
                    <a:gd name="T28" fmla="*/ 2 w 17"/>
                    <a:gd name="T29" fmla="*/ 1 h 26"/>
                    <a:gd name="T30" fmla="*/ 2 w 17"/>
                    <a:gd name="T31" fmla="*/ 1 h 26"/>
                    <a:gd name="T32" fmla="*/ 2 w 17"/>
                    <a:gd name="T33" fmla="*/ 1 h 26"/>
                    <a:gd name="T34" fmla="*/ 2 w 17"/>
                    <a:gd name="T35" fmla="*/ 1 h 26"/>
                    <a:gd name="T36" fmla="*/ 2 w 17"/>
                    <a:gd name="T37" fmla="*/ 0 h 26"/>
                    <a:gd name="T38" fmla="*/ 2 w 17"/>
                    <a:gd name="T39" fmla="*/ 0 h 26"/>
                    <a:gd name="T40" fmla="*/ 2 w 17"/>
                    <a:gd name="T41" fmla="*/ 0 h 26"/>
                    <a:gd name="T42" fmla="*/ 2 w 17"/>
                    <a:gd name="T43" fmla="*/ 0 h 26"/>
                    <a:gd name="T44" fmla="*/ 2 w 17"/>
                    <a:gd name="T45" fmla="*/ 1 h 26"/>
                    <a:gd name="T46" fmla="*/ 2 w 17"/>
                    <a:gd name="T47" fmla="*/ 1 h 26"/>
                    <a:gd name="T48" fmla="*/ 2 w 17"/>
                    <a:gd name="T49" fmla="*/ 1 h 26"/>
                    <a:gd name="T50" fmla="*/ 2 w 17"/>
                    <a:gd name="T51" fmla="*/ 1 h 26"/>
                    <a:gd name="T52" fmla="*/ 2 w 17"/>
                    <a:gd name="T53" fmla="*/ 1 h 26"/>
                    <a:gd name="T54" fmla="*/ 2 w 17"/>
                    <a:gd name="T55" fmla="*/ 1 h 26"/>
                    <a:gd name="T56" fmla="*/ 2 w 17"/>
                    <a:gd name="T57" fmla="*/ 1 h 26"/>
                    <a:gd name="T58" fmla="*/ 2 w 17"/>
                    <a:gd name="T59" fmla="*/ 1 h 26"/>
                    <a:gd name="T60" fmla="*/ 0 w 17"/>
                    <a:gd name="T61" fmla="*/ 1 h 26"/>
                    <a:gd name="T62" fmla="*/ 0 w 17"/>
                    <a:gd name="T63" fmla="*/ 1 h 26"/>
                    <a:gd name="T64" fmla="*/ 0 w 17"/>
                    <a:gd name="T65" fmla="*/ 1 h 26"/>
                    <a:gd name="T66" fmla="*/ 0 w 17"/>
                    <a:gd name="T67" fmla="*/ 1 h 26"/>
                    <a:gd name="T68" fmla="*/ 0 w 17"/>
                    <a:gd name="T69" fmla="*/ 1 h 26"/>
                    <a:gd name="T70" fmla="*/ 2 w 17"/>
                    <a:gd name="T71" fmla="*/ 1 h 26"/>
                    <a:gd name="T72" fmla="*/ 2 w 17"/>
                    <a:gd name="T73" fmla="*/ 1 h 26"/>
                    <a:gd name="T74" fmla="*/ 2 w 17"/>
                    <a:gd name="T75" fmla="*/ 1 h 26"/>
                    <a:gd name="T76" fmla="*/ 2 w 17"/>
                    <a:gd name="T77" fmla="*/ 1 h 26"/>
                    <a:gd name="T78" fmla="*/ 2 w 17"/>
                    <a:gd name="T79" fmla="*/ 1 h 26"/>
                    <a:gd name="T80" fmla="*/ 2 w 17"/>
                    <a:gd name="T81" fmla="*/ 1 h 26"/>
                    <a:gd name="T82" fmla="*/ 2 w 17"/>
                    <a:gd name="T83" fmla="*/ 1 h 26"/>
                    <a:gd name="T84" fmla="*/ 2 w 17"/>
                    <a:gd name="T85" fmla="*/ 1 h 26"/>
                    <a:gd name="T86" fmla="*/ 2 w 17"/>
                    <a:gd name="T87" fmla="*/ 1 h 26"/>
                    <a:gd name="T88" fmla="*/ 2 w 17"/>
                    <a:gd name="T89" fmla="*/ 1 h 2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7"/>
                    <a:gd name="T136" fmla="*/ 0 h 26"/>
                    <a:gd name="T137" fmla="*/ 17 w 17"/>
                    <a:gd name="T138" fmla="*/ 26 h 2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7" h="26">
                      <a:moveTo>
                        <a:pt x="13" y="26"/>
                      </a:moveTo>
                      <a:lnTo>
                        <a:pt x="15" y="26"/>
                      </a:lnTo>
                      <a:lnTo>
                        <a:pt x="15" y="25"/>
                      </a:lnTo>
                      <a:lnTo>
                        <a:pt x="17" y="25"/>
                      </a:lnTo>
                      <a:lnTo>
                        <a:pt x="17" y="23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3" y="17"/>
                      </a:lnTo>
                      <a:lnTo>
                        <a:pt x="13" y="15"/>
                      </a:lnTo>
                      <a:lnTo>
                        <a:pt x="13" y="13"/>
                      </a:lnTo>
                      <a:lnTo>
                        <a:pt x="11" y="13"/>
                      </a:lnTo>
                      <a:lnTo>
                        <a:pt x="11" y="11"/>
                      </a:lnTo>
                      <a:lnTo>
                        <a:pt x="11" y="9"/>
                      </a:lnTo>
                      <a:lnTo>
                        <a:pt x="13" y="7"/>
                      </a:lnTo>
                      <a:lnTo>
                        <a:pt x="15" y="7"/>
                      </a:lnTo>
                      <a:lnTo>
                        <a:pt x="15" y="5"/>
                      </a:lnTo>
                      <a:lnTo>
                        <a:pt x="15" y="3"/>
                      </a:lnTo>
                      <a:lnTo>
                        <a:pt x="15" y="2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5" y="3"/>
                      </a:ln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2" y="5"/>
                      </a:lnTo>
                      <a:lnTo>
                        <a:pt x="2" y="7"/>
                      </a:lnTo>
                      <a:lnTo>
                        <a:pt x="2" y="9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2" y="21"/>
                      </a:lnTo>
                      <a:lnTo>
                        <a:pt x="2" y="23"/>
                      </a:lnTo>
                      <a:lnTo>
                        <a:pt x="3" y="23"/>
                      </a:lnTo>
                      <a:lnTo>
                        <a:pt x="3" y="25"/>
                      </a:lnTo>
                      <a:lnTo>
                        <a:pt x="5" y="25"/>
                      </a:lnTo>
                      <a:lnTo>
                        <a:pt x="7" y="26"/>
                      </a:lnTo>
                      <a:lnTo>
                        <a:pt x="9" y="26"/>
                      </a:lnTo>
                      <a:lnTo>
                        <a:pt x="11" y="26"/>
                      </a:lnTo>
                      <a:lnTo>
                        <a:pt x="13" y="26"/>
                      </a:lnTo>
                      <a:close/>
                    </a:path>
                  </a:pathLst>
                </a:custGeom>
                <a:solidFill>
                  <a:srgbClr val="730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29" name="Freeform 183"/>
                <p:cNvSpPr>
                  <a:spLocks noChangeAspect="1"/>
                </p:cNvSpPr>
                <p:nvPr/>
              </p:nvSpPr>
              <p:spPr bwMode="auto">
                <a:xfrm>
                  <a:off x="1173" y="3303"/>
                  <a:ext cx="55" cy="47"/>
                </a:xfrm>
                <a:custGeom>
                  <a:avLst/>
                  <a:gdLst>
                    <a:gd name="T0" fmla="*/ 2 w 73"/>
                    <a:gd name="T1" fmla="*/ 1 h 67"/>
                    <a:gd name="T2" fmla="*/ 2 w 73"/>
                    <a:gd name="T3" fmla="*/ 1 h 67"/>
                    <a:gd name="T4" fmla="*/ 2 w 73"/>
                    <a:gd name="T5" fmla="*/ 1 h 67"/>
                    <a:gd name="T6" fmla="*/ 2 w 73"/>
                    <a:gd name="T7" fmla="*/ 1 h 67"/>
                    <a:gd name="T8" fmla="*/ 2 w 73"/>
                    <a:gd name="T9" fmla="*/ 1 h 67"/>
                    <a:gd name="T10" fmla="*/ 2 w 73"/>
                    <a:gd name="T11" fmla="*/ 1 h 67"/>
                    <a:gd name="T12" fmla="*/ 2 w 73"/>
                    <a:gd name="T13" fmla="*/ 1 h 67"/>
                    <a:gd name="T14" fmla="*/ 2 w 73"/>
                    <a:gd name="T15" fmla="*/ 1 h 67"/>
                    <a:gd name="T16" fmla="*/ 2 w 73"/>
                    <a:gd name="T17" fmla="*/ 1 h 67"/>
                    <a:gd name="T18" fmla="*/ 2 w 73"/>
                    <a:gd name="T19" fmla="*/ 1 h 67"/>
                    <a:gd name="T20" fmla="*/ 2 w 73"/>
                    <a:gd name="T21" fmla="*/ 1 h 67"/>
                    <a:gd name="T22" fmla="*/ 2 w 73"/>
                    <a:gd name="T23" fmla="*/ 1 h 67"/>
                    <a:gd name="T24" fmla="*/ 3 w 73"/>
                    <a:gd name="T25" fmla="*/ 1 h 67"/>
                    <a:gd name="T26" fmla="*/ 3 w 73"/>
                    <a:gd name="T27" fmla="*/ 1 h 67"/>
                    <a:gd name="T28" fmla="*/ 3 w 73"/>
                    <a:gd name="T29" fmla="*/ 1 h 67"/>
                    <a:gd name="T30" fmla="*/ 3 w 73"/>
                    <a:gd name="T31" fmla="*/ 1 h 67"/>
                    <a:gd name="T32" fmla="*/ 3 w 73"/>
                    <a:gd name="T33" fmla="*/ 1 h 67"/>
                    <a:gd name="T34" fmla="*/ 3 w 73"/>
                    <a:gd name="T35" fmla="*/ 1 h 67"/>
                    <a:gd name="T36" fmla="*/ 2 w 73"/>
                    <a:gd name="T37" fmla="*/ 1 h 67"/>
                    <a:gd name="T38" fmla="*/ 2 w 73"/>
                    <a:gd name="T39" fmla="*/ 1 h 67"/>
                    <a:gd name="T40" fmla="*/ 2 w 73"/>
                    <a:gd name="T41" fmla="*/ 1 h 67"/>
                    <a:gd name="T42" fmla="*/ 2 w 73"/>
                    <a:gd name="T43" fmla="*/ 1 h 67"/>
                    <a:gd name="T44" fmla="*/ 2 w 73"/>
                    <a:gd name="T45" fmla="*/ 1 h 67"/>
                    <a:gd name="T46" fmla="*/ 2 w 73"/>
                    <a:gd name="T47" fmla="*/ 1 h 67"/>
                    <a:gd name="T48" fmla="*/ 2 w 73"/>
                    <a:gd name="T49" fmla="*/ 1 h 67"/>
                    <a:gd name="T50" fmla="*/ 2 w 73"/>
                    <a:gd name="T51" fmla="*/ 1 h 67"/>
                    <a:gd name="T52" fmla="*/ 2 w 73"/>
                    <a:gd name="T53" fmla="*/ 1 h 67"/>
                    <a:gd name="T54" fmla="*/ 2 w 73"/>
                    <a:gd name="T55" fmla="*/ 1 h 67"/>
                    <a:gd name="T56" fmla="*/ 2 w 73"/>
                    <a:gd name="T57" fmla="*/ 1 h 67"/>
                    <a:gd name="T58" fmla="*/ 2 w 73"/>
                    <a:gd name="T59" fmla="*/ 1 h 67"/>
                    <a:gd name="T60" fmla="*/ 2 w 73"/>
                    <a:gd name="T61" fmla="*/ 1 h 67"/>
                    <a:gd name="T62" fmla="*/ 2 w 73"/>
                    <a:gd name="T63" fmla="*/ 1 h 67"/>
                    <a:gd name="T64" fmla="*/ 2 w 73"/>
                    <a:gd name="T65" fmla="*/ 1 h 67"/>
                    <a:gd name="T66" fmla="*/ 2 w 73"/>
                    <a:gd name="T67" fmla="*/ 1 h 67"/>
                    <a:gd name="T68" fmla="*/ 2 w 73"/>
                    <a:gd name="T69" fmla="*/ 1 h 67"/>
                    <a:gd name="T70" fmla="*/ 2 w 73"/>
                    <a:gd name="T71" fmla="*/ 1 h 67"/>
                    <a:gd name="T72" fmla="*/ 2 w 73"/>
                    <a:gd name="T73" fmla="*/ 1 h 67"/>
                    <a:gd name="T74" fmla="*/ 2 w 73"/>
                    <a:gd name="T75" fmla="*/ 1 h 67"/>
                    <a:gd name="T76" fmla="*/ 2 w 73"/>
                    <a:gd name="T77" fmla="*/ 1 h 67"/>
                    <a:gd name="T78" fmla="*/ 2 w 73"/>
                    <a:gd name="T79" fmla="*/ 1 h 67"/>
                    <a:gd name="T80" fmla="*/ 2 w 73"/>
                    <a:gd name="T81" fmla="*/ 1 h 67"/>
                    <a:gd name="T82" fmla="*/ 2 w 73"/>
                    <a:gd name="T83" fmla="*/ 1 h 67"/>
                    <a:gd name="T84" fmla="*/ 2 w 73"/>
                    <a:gd name="T85" fmla="*/ 1 h 67"/>
                    <a:gd name="T86" fmla="*/ 2 w 73"/>
                    <a:gd name="T87" fmla="*/ 1 h 67"/>
                    <a:gd name="T88" fmla="*/ 0 w 73"/>
                    <a:gd name="T89" fmla="*/ 1 h 67"/>
                    <a:gd name="T90" fmla="*/ 0 w 73"/>
                    <a:gd name="T91" fmla="*/ 1 h 67"/>
                    <a:gd name="T92" fmla="*/ 2 w 73"/>
                    <a:gd name="T93" fmla="*/ 0 h 67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3"/>
                    <a:gd name="T142" fmla="*/ 0 h 67"/>
                    <a:gd name="T143" fmla="*/ 73 w 73"/>
                    <a:gd name="T144" fmla="*/ 67 h 67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3" h="67">
                      <a:moveTo>
                        <a:pt x="2" y="0"/>
                      </a:move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2" y="6"/>
                      </a:lnTo>
                      <a:lnTo>
                        <a:pt x="14" y="8"/>
                      </a:lnTo>
                      <a:lnTo>
                        <a:pt x="15" y="8"/>
                      </a:lnTo>
                      <a:lnTo>
                        <a:pt x="19" y="10"/>
                      </a:lnTo>
                      <a:lnTo>
                        <a:pt x="21" y="10"/>
                      </a:lnTo>
                      <a:lnTo>
                        <a:pt x="23" y="10"/>
                      </a:lnTo>
                      <a:lnTo>
                        <a:pt x="25" y="12"/>
                      </a:lnTo>
                      <a:lnTo>
                        <a:pt x="27" y="12"/>
                      </a:lnTo>
                      <a:lnTo>
                        <a:pt x="31" y="13"/>
                      </a:lnTo>
                      <a:lnTo>
                        <a:pt x="33" y="13"/>
                      </a:lnTo>
                      <a:lnTo>
                        <a:pt x="35" y="15"/>
                      </a:lnTo>
                      <a:lnTo>
                        <a:pt x="38" y="15"/>
                      </a:lnTo>
                      <a:lnTo>
                        <a:pt x="40" y="15"/>
                      </a:lnTo>
                      <a:lnTo>
                        <a:pt x="44" y="17"/>
                      </a:lnTo>
                      <a:lnTo>
                        <a:pt x="48" y="17"/>
                      </a:lnTo>
                      <a:lnTo>
                        <a:pt x="50" y="17"/>
                      </a:lnTo>
                      <a:lnTo>
                        <a:pt x="54" y="17"/>
                      </a:lnTo>
                      <a:lnTo>
                        <a:pt x="58" y="19"/>
                      </a:lnTo>
                      <a:lnTo>
                        <a:pt x="60" y="19"/>
                      </a:lnTo>
                      <a:lnTo>
                        <a:pt x="63" y="19"/>
                      </a:lnTo>
                      <a:lnTo>
                        <a:pt x="67" y="19"/>
                      </a:lnTo>
                      <a:lnTo>
                        <a:pt x="69" y="19"/>
                      </a:lnTo>
                      <a:lnTo>
                        <a:pt x="71" y="19"/>
                      </a:lnTo>
                      <a:lnTo>
                        <a:pt x="71" y="21"/>
                      </a:lnTo>
                      <a:lnTo>
                        <a:pt x="73" y="21"/>
                      </a:lnTo>
                      <a:lnTo>
                        <a:pt x="73" y="23"/>
                      </a:lnTo>
                      <a:lnTo>
                        <a:pt x="71" y="23"/>
                      </a:lnTo>
                      <a:lnTo>
                        <a:pt x="71" y="25"/>
                      </a:lnTo>
                      <a:lnTo>
                        <a:pt x="69" y="25"/>
                      </a:lnTo>
                      <a:lnTo>
                        <a:pt x="67" y="25"/>
                      </a:lnTo>
                      <a:lnTo>
                        <a:pt x="67" y="27"/>
                      </a:lnTo>
                      <a:lnTo>
                        <a:pt x="65" y="27"/>
                      </a:lnTo>
                      <a:lnTo>
                        <a:pt x="65" y="29"/>
                      </a:lnTo>
                      <a:lnTo>
                        <a:pt x="63" y="29"/>
                      </a:lnTo>
                      <a:lnTo>
                        <a:pt x="63" y="31"/>
                      </a:lnTo>
                      <a:lnTo>
                        <a:pt x="62" y="33"/>
                      </a:lnTo>
                      <a:lnTo>
                        <a:pt x="62" y="35"/>
                      </a:lnTo>
                      <a:lnTo>
                        <a:pt x="60" y="35"/>
                      </a:lnTo>
                      <a:lnTo>
                        <a:pt x="60" y="37"/>
                      </a:lnTo>
                      <a:lnTo>
                        <a:pt x="58" y="38"/>
                      </a:lnTo>
                      <a:lnTo>
                        <a:pt x="58" y="40"/>
                      </a:lnTo>
                      <a:lnTo>
                        <a:pt x="56" y="44"/>
                      </a:lnTo>
                      <a:lnTo>
                        <a:pt x="56" y="46"/>
                      </a:lnTo>
                      <a:lnTo>
                        <a:pt x="54" y="48"/>
                      </a:lnTo>
                      <a:lnTo>
                        <a:pt x="54" y="50"/>
                      </a:lnTo>
                      <a:lnTo>
                        <a:pt x="52" y="52"/>
                      </a:lnTo>
                      <a:lnTo>
                        <a:pt x="50" y="54"/>
                      </a:lnTo>
                      <a:lnTo>
                        <a:pt x="50" y="56"/>
                      </a:lnTo>
                      <a:lnTo>
                        <a:pt x="48" y="58"/>
                      </a:lnTo>
                      <a:lnTo>
                        <a:pt x="48" y="60"/>
                      </a:lnTo>
                      <a:lnTo>
                        <a:pt x="46" y="60"/>
                      </a:lnTo>
                      <a:lnTo>
                        <a:pt x="46" y="61"/>
                      </a:lnTo>
                      <a:lnTo>
                        <a:pt x="44" y="63"/>
                      </a:lnTo>
                      <a:lnTo>
                        <a:pt x="42" y="65"/>
                      </a:lnTo>
                      <a:lnTo>
                        <a:pt x="40" y="65"/>
                      </a:lnTo>
                      <a:lnTo>
                        <a:pt x="40" y="67"/>
                      </a:lnTo>
                      <a:lnTo>
                        <a:pt x="38" y="67"/>
                      </a:lnTo>
                      <a:lnTo>
                        <a:pt x="37" y="67"/>
                      </a:lnTo>
                      <a:lnTo>
                        <a:pt x="35" y="67"/>
                      </a:lnTo>
                      <a:lnTo>
                        <a:pt x="35" y="65"/>
                      </a:lnTo>
                      <a:lnTo>
                        <a:pt x="33" y="65"/>
                      </a:lnTo>
                      <a:lnTo>
                        <a:pt x="31" y="63"/>
                      </a:lnTo>
                      <a:lnTo>
                        <a:pt x="29" y="61"/>
                      </a:lnTo>
                      <a:lnTo>
                        <a:pt x="29" y="60"/>
                      </a:lnTo>
                      <a:lnTo>
                        <a:pt x="27" y="58"/>
                      </a:lnTo>
                      <a:lnTo>
                        <a:pt x="25" y="56"/>
                      </a:lnTo>
                      <a:lnTo>
                        <a:pt x="23" y="54"/>
                      </a:lnTo>
                      <a:lnTo>
                        <a:pt x="21" y="52"/>
                      </a:lnTo>
                      <a:lnTo>
                        <a:pt x="19" y="48"/>
                      </a:lnTo>
                      <a:lnTo>
                        <a:pt x="19" y="46"/>
                      </a:lnTo>
                      <a:lnTo>
                        <a:pt x="17" y="42"/>
                      </a:lnTo>
                      <a:lnTo>
                        <a:pt x="15" y="40"/>
                      </a:lnTo>
                      <a:lnTo>
                        <a:pt x="14" y="37"/>
                      </a:lnTo>
                      <a:lnTo>
                        <a:pt x="12" y="35"/>
                      </a:lnTo>
                      <a:lnTo>
                        <a:pt x="12" y="31"/>
                      </a:lnTo>
                      <a:lnTo>
                        <a:pt x="10" y="29"/>
                      </a:lnTo>
                      <a:lnTo>
                        <a:pt x="8" y="25"/>
                      </a:lnTo>
                      <a:lnTo>
                        <a:pt x="8" y="23"/>
                      </a:lnTo>
                      <a:lnTo>
                        <a:pt x="6" y="19"/>
                      </a:lnTo>
                      <a:lnTo>
                        <a:pt x="4" y="17"/>
                      </a:lnTo>
                      <a:lnTo>
                        <a:pt x="4" y="15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E3D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30" name="Freeform 184"/>
                <p:cNvSpPr>
                  <a:spLocks noChangeAspect="1"/>
                </p:cNvSpPr>
                <p:nvPr/>
              </p:nvSpPr>
              <p:spPr bwMode="auto">
                <a:xfrm>
                  <a:off x="1176" y="3305"/>
                  <a:ext cx="51" cy="40"/>
                </a:xfrm>
                <a:custGeom>
                  <a:avLst/>
                  <a:gdLst>
                    <a:gd name="T0" fmla="*/ 2 w 67"/>
                    <a:gd name="T1" fmla="*/ 1 h 58"/>
                    <a:gd name="T2" fmla="*/ 2 w 67"/>
                    <a:gd name="T3" fmla="*/ 1 h 58"/>
                    <a:gd name="T4" fmla="*/ 3 w 67"/>
                    <a:gd name="T5" fmla="*/ 1 h 58"/>
                    <a:gd name="T6" fmla="*/ 2 w 67"/>
                    <a:gd name="T7" fmla="*/ 1 h 58"/>
                    <a:gd name="T8" fmla="*/ 2 w 67"/>
                    <a:gd name="T9" fmla="*/ 1 h 58"/>
                    <a:gd name="T10" fmla="*/ 2 w 67"/>
                    <a:gd name="T11" fmla="*/ 1 h 58"/>
                    <a:gd name="T12" fmla="*/ 2 w 67"/>
                    <a:gd name="T13" fmla="*/ 1 h 58"/>
                    <a:gd name="T14" fmla="*/ 2 w 67"/>
                    <a:gd name="T15" fmla="*/ 1 h 58"/>
                    <a:gd name="T16" fmla="*/ 2 w 67"/>
                    <a:gd name="T17" fmla="*/ 1 h 58"/>
                    <a:gd name="T18" fmla="*/ 2 w 67"/>
                    <a:gd name="T19" fmla="*/ 1 h 58"/>
                    <a:gd name="T20" fmla="*/ 2 w 67"/>
                    <a:gd name="T21" fmla="*/ 1 h 58"/>
                    <a:gd name="T22" fmla="*/ 2 w 67"/>
                    <a:gd name="T23" fmla="*/ 1 h 58"/>
                    <a:gd name="T24" fmla="*/ 2 w 67"/>
                    <a:gd name="T25" fmla="*/ 1 h 58"/>
                    <a:gd name="T26" fmla="*/ 2 w 67"/>
                    <a:gd name="T27" fmla="*/ 1 h 58"/>
                    <a:gd name="T28" fmla="*/ 2 w 67"/>
                    <a:gd name="T29" fmla="*/ 1 h 58"/>
                    <a:gd name="T30" fmla="*/ 2 w 67"/>
                    <a:gd name="T31" fmla="*/ 1 h 58"/>
                    <a:gd name="T32" fmla="*/ 2 w 67"/>
                    <a:gd name="T33" fmla="*/ 1 h 58"/>
                    <a:gd name="T34" fmla="*/ 2 w 67"/>
                    <a:gd name="T35" fmla="*/ 1 h 58"/>
                    <a:gd name="T36" fmla="*/ 2 w 67"/>
                    <a:gd name="T37" fmla="*/ 1 h 58"/>
                    <a:gd name="T38" fmla="*/ 2 w 67"/>
                    <a:gd name="T39" fmla="*/ 1 h 58"/>
                    <a:gd name="T40" fmla="*/ 2 w 67"/>
                    <a:gd name="T41" fmla="*/ 1 h 58"/>
                    <a:gd name="T42" fmla="*/ 2 w 67"/>
                    <a:gd name="T43" fmla="*/ 1 h 58"/>
                    <a:gd name="T44" fmla="*/ 2 w 67"/>
                    <a:gd name="T45" fmla="*/ 1 h 58"/>
                    <a:gd name="T46" fmla="*/ 2 w 67"/>
                    <a:gd name="T47" fmla="*/ 1 h 58"/>
                    <a:gd name="T48" fmla="*/ 2 w 67"/>
                    <a:gd name="T49" fmla="*/ 1 h 58"/>
                    <a:gd name="T50" fmla="*/ 2 w 67"/>
                    <a:gd name="T51" fmla="*/ 1 h 58"/>
                    <a:gd name="T52" fmla="*/ 2 w 67"/>
                    <a:gd name="T53" fmla="*/ 1 h 58"/>
                    <a:gd name="T54" fmla="*/ 2 w 67"/>
                    <a:gd name="T55" fmla="*/ 1 h 58"/>
                    <a:gd name="T56" fmla="*/ 2 w 67"/>
                    <a:gd name="T57" fmla="*/ 1 h 58"/>
                    <a:gd name="T58" fmla="*/ 0 w 67"/>
                    <a:gd name="T59" fmla="*/ 1 h 58"/>
                    <a:gd name="T60" fmla="*/ 0 w 67"/>
                    <a:gd name="T61" fmla="*/ 1 h 58"/>
                    <a:gd name="T62" fmla="*/ 2 w 67"/>
                    <a:gd name="T63" fmla="*/ 0 h 58"/>
                    <a:gd name="T64" fmla="*/ 2 w 67"/>
                    <a:gd name="T65" fmla="*/ 1 h 58"/>
                    <a:gd name="T66" fmla="*/ 2 w 67"/>
                    <a:gd name="T67" fmla="*/ 1 h 58"/>
                    <a:gd name="T68" fmla="*/ 2 w 67"/>
                    <a:gd name="T69" fmla="*/ 1 h 58"/>
                    <a:gd name="T70" fmla="*/ 2 w 67"/>
                    <a:gd name="T71" fmla="*/ 1 h 58"/>
                    <a:gd name="T72" fmla="*/ 2 w 67"/>
                    <a:gd name="T73" fmla="*/ 1 h 58"/>
                    <a:gd name="T74" fmla="*/ 2 w 67"/>
                    <a:gd name="T75" fmla="*/ 1 h 58"/>
                    <a:gd name="T76" fmla="*/ 2 w 67"/>
                    <a:gd name="T77" fmla="*/ 1 h 58"/>
                    <a:gd name="T78" fmla="*/ 2 w 67"/>
                    <a:gd name="T79" fmla="*/ 1 h 58"/>
                    <a:gd name="T80" fmla="*/ 2 w 67"/>
                    <a:gd name="T81" fmla="*/ 1 h 58"/>
                    <a:gd name="T82" fmla="*/ 2 w 67"/>
                    <a:gd name="T83" fmla="*/ 1 h 58"/>
                    <a:gd name="T84" fmla="*/ 2 w 67"/>
                    <a:gd name="T85" fmla="*/ 1 h 58"/>
                    <a:gd name="T86" fmla="*/ 2 w 67"/>
                    <a:gd name="T87" fmla="*/ 1 h 58"/>
                    <a:gd name="T88" fmla="*/ 2 w 67"/>
                    <a:gd name="T89" fmla="*/ 1 h 58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67"/>
                    <a:gd name="T136" fmla="*/ 0 h 58"/>
                    <a:gd name="T137" fmla="*/ 67 w 67"/>
                    <a:gd name="T138" fmla="*/ 58 h 58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67" h="58">
                      <a:moveTo>
                        <a:pt x="61" y="17"/>
                      </a:moveTo>
                      <a:lnTo>
                        <a:pt x="63" y="17"/>
                      </a:lnTo>
                      <a:lnTo>
                        <a:pt x="63" y="19"/>
                      </a:lnTo>
                      <a:lnTo>
                        <a:pt x="65" y="19"/>
                      </a:lnTo>
                      <a:lnTo>
                        <a:pt x="67" y="19"/>
                      </a:lnTo>
                      <a:lnTo>
                        <a:pt x="67" y="21"/>
                      </a:lnTo>
                      <a:lnTo>
                        <a:pt x="65" y="21"/>
                      </a:lnTo>
                      <a:lnTo>
                        <a:pt x="65" y="23"/>
                      </a:lnTo>
                      <a:lnTo>
                        <a:pt x="63" y="23"/>
                      </a:lnTo>
                      <a:lnTo>
                        <a:pt x="61" y="25"/>
                      </a:lnTo>
                      <a:lnTo>
                        <a:pt x="59" y="25"/>
                      </a:lnTo>
                      <a:lnTo>
                        <a:pt x="59" y="27"/>
                      </a:lnTo>
                      <a:lnTo>
                        <a:pt x="58" y="29"/>
                      </a:lnTo>
                      <a:lnTo>
                        <a:pt x="56" y="29"/>
                      </a:lnTo>
                      <a:lnTo>
                        <a:pt x="56" y="31"/>
                      </a:lnTo>
                      <a:lnTo>
                        <a:pt x="54" y="33"/>
                      </a:lnTo>
                      <a:lnTo>
                        <a:pt x="52" y="35"/>
                      </a:lnTo>
                      <a:lnTo>
                        <a:pt x="52" y="36"/>
                      </a:lnTo>
                      <a:lnTo>
                        <a:pt x="50" y="38"/>
                      </a:lnTo>
                      <a:lnTo>
                        <a:pt x="50" y="40"/>
                      </a:lnTo>
                      <a:lnTo>
                        <a:pt x="48" y="42"/>
                      </a:lnTo>
                      <a:lnTo>
                        <a:pt x="48" y="44"/>
                      </a:lnTo>
                      <a:lnTo>
                        <a:pt x="46" y="44"/>
                      </a:lnTo>
                      <a:lnTo>
                        <a:pt x="46" y="46"/>
                      </a:lnTo>
                      <a:lnTo>
                        <a:pt x="44" y="48"/>
                      </a:lnTo>
                      <a:lnTo>
                        <a:pt x="42" y="50"/>
                      </a:lnTo>
                      <a:lnTo>
                        <a:pt x="42" y="52"/>
                      </a:lnTo>
                      <a:lnTo>
                        <a:pt x="40" y="52"/>
                      </a:lnTo>
                      <a:lnTo>
                        <a:pt x="40" y="54"/>
                      </a:lnTo>
                      <a:lnTo>
                        <a:pt x="38" y="54"/>
                      </a:lnTo>
                      <a:lnTo>
                        <a:pt x="36" y="56"/>
                      </a:lnTo>
                      <a:lnTo>
                        <a:pt x="34" y="56"/>
                      </a:lnTo>
                      <a:lnTo>
                        <a:pt x="34" y="58"/>
                      </a:lnTo>
                      <a:lnTo>
                        <a:pt x="33" y="58"/>
                      </a:lnTo>
                      <a:lnTo>
                        <a:pt x="31" y="56"/>
                      </a:lnTo>
                      <a:lnTo>
                        <a:pt x="29" y="56"/>
                      </a:lnTo>
                      <a:lnTo>
                        <a:pt x="27" y="56"/>
                      </a:lnTo>
                      <a:lnTo>
                        <a:pt x="25" y="54"/>
                      </a:lnTo>
                      <a:lnTo>
                        <a:pt x="25" y="52"/>
                      </a:lnTo>
                      <a:lnTo>
                        <a:pt x="23" y="50"/>
                      </a:lnTo>
                      <a:lnTo>
                        <a:pt x="21" y="50"/>
                      </a:lnTo>
                      <a:lnTo>
                        <a:pt x="19" y="48"/>
                      </a:lnTo>
                      <a:lnTo>
                        <a:pt x="19" y="46"/>
                      </a:lnTo>
                      <a:lnTo>
                        <a:pt x="17" y="42"/>
                      </a:lnTo>
                      <a:lnTo>
                        <a:pt x="15" y="40"/>
                      </a:lnTo>
                      <a:lnTo>
                        <a:pt x="13" y="38"/>
                      </a:lnTo>
                      <a:lnTo>
                        <a:pt x="13" y="36"/>
                      </a:lnTo>
                      <a:lnTo>
                        <a:pt x="11" y="35"/>
                      </a:lnTo>
                      <a:lnTo>
                        <a:pt x="10" y="31"/>
                      </a:lnTo>
                      <a:lnTo>
                        <a:pt x="10" y="29"/>
                      </a:lnTo>
                      <a:lnTo>
                        <a:pt x="8" y="27"/>
                      </a:lnTo>
                      <a:lnTo>
                        <a:pt x="6" y="23"/>
                      </a:lnTo>
                      <a:lnTo>
                        <a:pt x="6" y="21"/>
                      </a:lnTo>
                      <a:lnTo>
                        <a:pt x="4" y="19"/>
                      </a:lnTo>
                      <a:lnTo>
                        <a:pt x="4" y="17"/>
                      </a:lnTo>
                      <a:lnTo>
                        <a:pt x="2" y="15"/>
                      </a:lnTo>
                      <a:lnTo>
                        <a:pt x="2" y="11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10" y="6"/>
                      </a:lnTo>
                      <a:lnTo>
                        <a:pt x="11" y="6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7" y="10"/>
                      </a:lnTo>
                      <a:lnTo>
                        <a:pt x="19" y="10"/>
                      </a:lnTo>
                      <a:lnTo>
                        <a:pt x="21" y="10"/>
                      </a:lnTo>
                      <a:lnTo>
                        <a:pt x="23" y="11"/>
                      </a:lnTo>
                      <a:lnTo>
                        <a:pt x="25" y="11"/>
                      </a:lnTo>
                      <a:lnTo>
                        <a:pt x="27" y="13"/>
                      </a:lnTo>
                      <a:lnTo>
                        <a:pt x="29" y="13"/>
                      </a:lnTo>
                      <a:lnTo>
                        <a:pt x="33" y="13"/>
                      </a:lnTo>
                      <a:lnTo>
                        <a:pt x="34" y="15"/>
                      </a:lnTo>
                      <a:lnTo>
                        <a:pt x="38" y="15"/>
                      </a:lnTo>
                      <a:lnTo>
                        <a:pt x="40" y="15"/>
                      </a:lnTo>
                      <a:lnTo>
                        <a:pt x="42" y="17"/>
                      </a:lnTo>
                      <a:lnTo>
                        <a:pt x="46" y="17"/>
                      </a:lnTo>
                      <a:lnTo>
                        <a:pt x="50" y="17"/>
                      </a:lnTo>
                      <a:lnTo>
                        <a:pt x="52" y="17"/>
                      </a:lnTo>
                      <a:lnTo>
                        <a:pt x="56" y="17"/>
                      </a:lnTo>
                      <a:lnTo>
                        <a:pt x="58" y="17"/>
                      </a:lnTo>
                      <a:lnTo>
                        <a:pt x="61" y="17"/>
                      </a:lnTo>
                      <a:close/>
                    </a:path>
                  </a:pathLst>
                </a:custGeom>
                <a:solidFill>
                  <a:srgbClr val="A14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31" name="Freeform 185"/>
                <p:cNvSpPr>
                  <a:spLocks noChangeAspect="1"/>
                </p:cNvSpPr>
                <p:nvPr/>
              </p:nvSpPr>
              <p:spPr bwMode="auto">
                <a:xfrm>
                  <a:off x="1178" y="3306"/>
                  <a:ext cx="47" cy="34"/>
                </a:xfrm>
                <a:custGeom>
                  <a:avLst/>
                  <a:gdLst>
                    <a:gd name="T0" fmla="*/ 1 w 63"/>
                    <a:gd name="T1" fmla="*/ 1 h 48"/>
                    <a:gd name="T2" fmla="*/ 1 w 63"/>
                    <a:gd name="T3" fmla="*/ 1 h 48"/>
                    <a:gd name="T4" fmla="*/ 1 w 63"/>
                    <a:gd name="T5" fmla="*/ 1 h 48"/>
                    <a:gd name="T6" fmla="*/ 1 w 63"/>
                    <a:gd name="T7" fmla="*/ 1 h 48"/>
                    <a:gd name="T8" fmla="*/ 1 w 63"/>
                    <a:gd name="T9" fmla="*/ 1 h 48"/>
                    <a:gd name="T10" fmla="*/ 1 w 63"/>
                    <a:gd name="T11" fmla="*/ 1 h 48"/>
                    <a:gd name="T12" fmla="*/ 1 w 63"/>
                    <a:gd name="T13" fmla="*/ 1 h 48"/>
                    <a:gd name="T14" fmla="*/ 1 w 63"/>
                    <a:gd name="T15" fmla="*/ 1 h 48"/>
                    <a:gd name="T16" fmla="*/ 1 w 63"/>
                    <a:gd name="T17" fmla="*/ 1 h 48"/>
                    <a:gd name="T18" fmla="*/ 1 w 63"/>
                    <a:gd name="T19" fmla="*/ 1 h 48"/>
                    <a:gd name="T20" fmla="*/ 1 w 63"/>
                    <a:gd name="T21" fmla="*/ 1 h 48"/>
                    <a:gd name="T22" fmla="*/ 1 w 63"/>
                    <a:gd name="T23" fmla="*/ 1 h 48"/>
                    <a:gd name="T24" fmla="*/ 1 w 63"/>
                    <a:gd name="T25" fmla="*/ 1 h 48"/>
                    <a:gd name="T26" fmla="*/ 1 w 63"/>
                    <a:gd name="T27" fmla="*/ 1 h 48"/>
                    <a:gd name="T28" fmla="*/ 1 w 63"/>
                    <a:gd name="T29" fmla="*/ 1 h 48"/>
                    <a:gd name="T30" fmla="*/ 1 w 63"/>
                    <a:gd name="T31" fmla="*/ 1 h 48"/>
                    <a:gd name="T32" fmla="*/ 1 w 63"/>
                    <a:gd name="T33" fmla="*/ 1 h 48"/>
                    <a:gd name="T34" fmla="*/ 1 w 63"/>
                    <a:gd name="T35" fmla="*/ 1 h 48"/>
                    <a:gd name="T36" fmla="*/ 1 w 63"/>
                    <a:gd name="T37" fmla="*/ 1 h 48"/>
                    <a:gd name="T38" fmla="*/ 1 w 63"/>
                    <a:gd name="T39" fmla="*/ 1 h 48"/>
                    <a:gd name="T40" fmla="*/ 1 w 63"/>
                    <a:gd name="T41" fmla="*/ 1 h 48"/>
                    <a:gd name="T42" fmla="*/ 1 w 63"/>
                    <a:gd name="T43" fmla="*/ 1 h 48"/>
                    <a:gd name="T44" fmla="*/ 1 w 63"/>
                    <a:gd name="T45" fmla="*/ 1 h 48"/>
                    <a:gd name="T46" fmla="*/ 1 w 63"/>
                    <a:gd name="T47" fmla="*/ 1 h 48"/>
                    <a:gd name="T48" fmla="*/ 1 w 63"/>
                    <a:gd name="T49" fmla="*/ 1 h 48"/>
                    <a:gd name="T50" fmla="*/ 1 w 63"/>
                    <a:gd name="T51" fmla="*/ 1 h 48"/>
                    <a:gd name="T52" fmla="*/ 1 w 63"/>
                    <a:gd name="T53" fmla="*/ 1 h 48"/>
                    <a:gd name="T54" fmla="*/ 1 w 63"/>
                    <a:gd name="T55" fmla="*/ 1 h 48"/>
                    <a:gd name="T56" fmla="*/ 0 w 63"/>
                    <a:gd name="T57" fmla="*/ 1 h 48"/>
                    <a:gd name="T58" fmla="*/ 0 w 63"/>
                    <a:gd name="T59" fmla="*/ 1 h 48"/>
                    <a:gd name="T60" fmla="*/ 1 w 63"/>
                    <a:gd name="T61" fmla="*/ 0 h 48"/>
                    <a:gd name="T62" fmla="*/ 1 w 63"/>
                    <a:gd name="T63" fmla="*/ 1 h 48"/>
                    <a:gd name="T64" fmla="*/ 1 w 63"/>
                    <a:gd name="T65" fmla="*/ 1 h 48"/>
                    <a:gd name="T66" fmla="*/ 1 w 63"/>
                    <a:gd name="T67" fmla="*/ 1 h 48"/>
                    <a:gd name="T68" fmla="*/ 1 w 63"/>
                    <a:gd name="T69" fmla="*/ 1 h 48"/>
                    <a:gd name="T70" fmla="*/ 1 w 63"/>
                    <a:gd name="T71" fmla="*/ 1 h 48"/>
                    <a:gd name="T72" fmla="*/ 1 w 63"/>
                    <a:gd name="T73" fmla="*/ 1 h 48"/>
                    <a:gd name="T74" fmla="*/ 1 w 63"/>
                    <a:gd name="T75" fmla="*/ 1 h 48"/>
                    <a:gd name="T76" fmla="*/ 1 w 63"/>
                    <a:gd name="T77" fmla="*/ 1 h 48"/>
                    <a:gd name="T78" fmla="*/ 1 w 63"/>
                    <a:gd name="T79" fmla="*/ 1 h 48"/>
                    <a:gd name="T80" fmla="*/ 1 w 63"/>
                    <a:gd name="T81" fmla="*/ 1 h 48"/>
                    <a:gd name="T82" fmla="*/ 1 w 63"/>
                    <a:gd name="T83" fmla="*/ 1 h 48"/>
                    <a:gd name="T84" fmla="*/ 1 w 63"/>
                    <a:gd name="T85" fmla="*/ 1 h 48"/>
                    <a:gd name="T86" fmla="*/ 1 w 63"/>
                    <a:gd name="T87" fmla="*/ 1 h 4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3"/>
                    <a:gd name="T133" fmla="*/ 0 h 48"/>
                    <a:gd name="T134" fmla="*/ 63 w 63"/>
                    <a:gd name="T135" fmla="*/ 48 h 4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3" h="48">
                      <a:moveTo>
                        <a:pt x="57" y="17"/>
                      </a:moveTo>
                      <a:lnTo>
                        <a:pt x="59" y="17"/>
                      </a:lnTo>
                      <a:lnTo>
                        <a:pt x="61" y="17"/>
                      </a:lnTo>
                      <a:lnTo>
                        <a:pt x="63" y="17"/>
                      </a:lnTo>
                      <a:lnTo>
                        <a:pt x="63" y="19"/>
                      </a:lnTo>
                      <a:lnTo>
                        <a:pt x="61" y="19"/>
                      </a:lnTo>
                      <a:lnTo>
                        <a:pt x="61" y="21"/>
                      </a:lnTo>
                      <a:lnTo>
                        <a:pt x="59" y="21"/>
                      </a:lnTo>
                      <a:lnTo>
                        <a:pt x="57" y="21"/>
                      </a:lnTo>
                      <a:lnTo>
                        <a:pt x="57" y="23"/>
                      </a:lnTo>
                      <a:lnTo>
                        <a:pt x="56" y="23"/>
                      </a:lnTo>
                      <a:lnTo>
                        <a:pt x="54" y="25"/>
                      </a:lnTo>
                      <a:lnTo>
                        <a:pt x="54" y="27"/>
                      </a:lnTo>
                      <a:lnTo>
                        <a:pt x="52" y="27"/>
                      </a:lnTo>
                      <a:lnTo>
                        <a:pt x="52" y="29"/>
                      </a:lnTo>
                      <a:lnTo>
                        <a:pt x="50" y="29"/>
                      </a:lnTo>
                      <a:lnTo>
                        <a:pt x="50" y="31"/>
                      </a:lnTo>
                      <a:lnTo>
                        <a:pt x="48" y="33"/>
                      </a:lnTo>
                      <a:lnTo>
                        <a:pt x="46" y="34"/>
                      </a:lnTo>
                      <a:lnTo>
                        <a:pt x="44" y="36"/>
                      </a:lnTo>
                      <a:lnTo>
                        <a:pt x="44" y="38"/>
                      </a:lnTo>
                      <a:lnTo>
                        <a:pt x="42" y="38"/>
                      </a:lnTo>
                      <a:lnTo>
                        <a:pt x="42" y="40"/>
                      </a:lnTo>
                      <a:lnTo>
                        <a:pt x="40" y="42"/>
                      </a:lnTo>
                      <a:lnTo>
                        <a:pt x="38" y="42"/>
                      </a:lnTo>
                      <a:lnTo>
                        <a:pt x="38" y="44"/>
                      </a:lnTo>
                      <a:lnTo>
                        <a:pt x="36" y="44"/>
                      </a:lnTo>
                      <a:lnTo>
                        <a:pt x="36" y="46"/>
                      </a:lnTo>
                      <a:lnTo>
                        <a:pt x="34" y="46"/>
                      </a:lnTo>
                      <a:lnTo>
                        <a:pt x="32" y="46"/>
                      </a:lnTo>
                      <a:lnTo>
                        <a:pt x="32" y="48"/>
                      </a:lnTo>
                      <a:lnTo>
                        <a:pt x="31" y="48"/>
                      </a:lnTo>
                      <a:lnTo>
                        <a:pt x="29" y="48"/>
                      </a:lnTo>
                      <a:lnTo>
                        <a:pt x="27" y="48"/>
                      </a:lnTo>
                      <a:lnTo>
                        <a:pt x="25" y="46"/>
                      </a:lnTo>
                      <a:lnTo>
                        <a:pt x="23" y="46"/>
                      </a:lnTo>
                      <a:lnTo>
                        <a:pt x="21" y="44"/>
                      </a:lnTo>
                      <a:lnTo>
                        <a:pt x="21" y="42"/>
                      </a:lnTo>
                      <a:lnTo>
                        <a:pt x="19" y="42"/>
                      </a:lnTo>
                      <a:lnTo>
                        <a:pt x="17" y="40"/>
                      </a:lnTo>
                      <a:lnTo>
                        <a:pt x="17" y="38"/>
                      </a:lnTo>
                      <a:lnTo>
                        <a:pt x="15" y="36"/>
                      </a:lnTo>
                      <a:lnTo>
                        <a:pt x="13" y="34"/>
                      </a:lnTo>
                      <a:lnTo>
                        <a:pt x="13" y="33"/>
                      </a:lnTo>
                      <a:lnTo>
                        <a:pt x="11" y="31"/>
                      </a:lnTo>
                      <a:lnTo>
                        <a:pt x="11" y="29"/>
                      </a:lnTo>
                      <a:lnTo>
                        <a:pt x="9" y="27"/>
                      </a:lnTo>
                      <a:lnTo>
                        <a:pt x="8" y="25"/>
                      </a:lnTo>
                      <a:lnTo>
                        <a:pt x="8" y="23"/>
                      </a:lnTo>
                      <a:lnTo>
                        <a:pt x="6" y="21"/>
                      </a:lnTo>
                      <a:lnTo>
                        <a:pt x="6" y="19"/>
                      </a:lnTo>
                      <a:lnTo>
                        <a:pt x="4" y="17"/>
                      </a:lnTo>
                      <a:lnTo>
                        <a:pt x="4" y="15"/>
                      </a:lnTo>
                      <a:lnTo>
                        <a:pt x="4" y="13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6"/>
                      </a:lnTo>
                      <a:lnTo>
                        <a:pt x="9" y="6"/>
                      </a:lnTo>
                      <a:lnTo>
                        <a:pt x="11" y="6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7" y="9"/>
                      </a:lnTo>
                      <a:lnTo>
                        <a:pt x="19" y="9"/>
                      </a:lnTo>
                      <a:lnTo>
                        <a:pt x="21" y="11"/>
                      </a:lnTo>
                      <a:lnTo>
                        <a:pt x="23" y="11"/>
                      </a:lnTo>
                      <a:lnTo>
                        <a:pt x="27" y="11"/>
                      </a:lnTo>
                      <a:lnTo>
                        <a:pt x="29" y="13"/>
                      </a:lnTo>
                      <a:lnTo>
                        <a:pt x="31" y="13"/>
                      </a:lnTo>
                      <a:lnTo>
                        <a:pt x="32" y="13"/>
                      </a:lnTo>
                      <a:lnTo>
                        <a:pt x="36" y="15"/>
                      </a:lnTo>
                      <a:lnTo>
                        <a:pt x="38" y="15"/>
                      </a:lnTo>
                      <a:lnTo>
                        <a:pt x="40" y="15"/>
                      </a:lnTo>
                      <a:lnTo>
                        <a:pt x="44" y="15"/>
                      </a:lnTo>
                      <a:lnTo>
                        <a:pt x="46" y="17"/>
                      </a:lnTo>
                      <a:lnTo>
                        <a:pt x="50" y="17"/>
                      </a:lnTo>
                      <a:lnTo>
                        <a:pt x="52" y="17"/>
                      </a:lnTo>
                      <a:lnTo>
                        <a:pt x="56" y="17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A6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32" name="Freeform 186"/>
                <p:cNvSpPr>
                  <a:spLocks noChangeAspect="1"/>
                </p:cNvSpPr>
                <p:nvPr/>
              </p:nvSpPr>
              <p:spPr bwMode="auto">
                <a:xfrm>
                  <a:off x="1181" y="3309"/>
                  <a:ext cx="43" cy="25"/>
                </a:xfrm>
                <a:custGeom>
                  <a:avLst/>
                  <a:gdLst>
                    <a:gd name="T0" fmla="*/ 2 w 57"/>
                    <a:gd name="T1" fmla="*/ 1 h 36"/>
                    <a:gd name="T2" fmla="*/ 2 w 57"/>
                    <a:gd name="T3" fmla="*/ 1 h 36"/>
                    <a:gd name="T4" fmla="*/ 2 w 57"/>
                    <a:gd name="T5" fmla="*/ 1 h 36"/>
                    <a:gd name="T6" fmla="*/ 2 w 57"/>
                    <a:gd name="T7" fmla="*/ 1 h 36"/>
                    <a:gd name="T8" fmla="*/ 2 w 57"/>
                    <a:gd name="T9" fmla="*/ 1 h 36"/>
                    <a:gd name="T10" fmla="*/ 2 w 57"/>
                    <a:gd name="T11" fmla="*/ 1 h 36"/>
                    <a:gd name="T12" fmla="*/ 2 w 57"/>
                    <a:gd name="T13" fmla="*/ 1 h 36"/>
                    <a:gd name="T14" fmla="*/ 2 w 57"/>
                    <a:gd name="T15" fmla="*/ 1 h 36"/>
                    <a:gd name="T16" fmla="*/ 2 w 57"/>
                    <a:gd name="T17" fmla="*/ 1 h 36"/>
                    <a:gd name="T18" fmla="*/ 2 w 57"/>
                    <a:gd name="T19" fmla="*/ 1 h 36"/>
                    <a:gd name="T20" fmla="*/ 2 w 57"/>
                    <a:gd name="T21" fmla="*/ 1 h 36"/>
                    <a:gd name="T22" fmla="*/ 2 w 57"/>
                    <a:gd name="T23" fmla="*/ 1 h 36"/>
                    <a:gd name="T24" fmla="*/ 2 w 57"/>
                    <a:gd name="T25" fmla="*/ 1 h 36"/>
                    <a:gd name="T26" fmla="*/ 2 w 57"/>
                    <a:gd name="T27" fmla="*/ 1 h 36"/>
                    <a:gd name="T28" fmla="*/ 2 w 57"/>
                    <a:gd name="T29" fmla="*/ 1 h 36"/>
                    <a:gd name="T30" fmla="*/ 2 w 57"/>
                    <a:gd name="T31" fmla="*/ 1 h 36"/>
                    <a:gd name="T32" fmla="*/ 2 w 57"/>
                    <a:gd name="T33" fmla="*/ 1 h 36"/>
                    <a:gd name="T34" fmla="*/ 2 w 57"/>
                    <a:gd name="T35" fmla="*/ 1 h 36"/>
                    <a:gd name="T36" fmla="*/ 2 w 57"/>
                    <a:gd name="T37" fmla="*/ 1 h 36"/>
                    <a:gd name="T38" fmla="*/ 2 w 57"/>
                    <a:gd name="T39" fmla="*/ 1 h 36"/>
                    <a:gd name="T40" fmla="*/ 2 w 57"/>
                    <a:gd name="T41" fmla="*/ 1 h 36"/>
                    <a:gd name="T42" fmla="*/ 2 w 57"/>
                    <a:gd name="T43" fmla="*/ 1 h 36"/>
                    <a:gd name="T44" fmla="*/ 0 w 57"/>
                    <a:gd name="T45" fmla="*/ 1 h 36"/>
                    <a:gd name="T46" fmla="*/ 0 w 57"/>
                    <a:gd name="T47" fmla="*/ 1 h 36"/>
                    <a:gd name="T48" fmla="*/ 2 w 57"/>
                    <a:gd name="T49" fmla="*/ 0 h 36"/>
                    <a:gd name="T50" fmla="*/ 2 w 57"/>
                    <a:gd name="T51" fmla="*/ 1 h 36"/>
                    <a:gd name="T52" fmla="*/ 2 w 57"/>
                    <a:gd name="T53" fmla="*/ 1 h 36"/>
                    <a:gd name="T54" fmla="*/ 2 w 57"/>
                    <a:gd name="T55" fmla="*/ 1 h 36"/>
                    <a:gd name="T56" fmla="*/ 2 w 57"/>
                    <a:gd name="T57" fmla="*/ 1 h 36"/>
                    <a:gd name="T58" fmla="*/ 2 w 57"/>
                    <a:gd name="T59" fmla="*/ 1 h 36"/>
                    <a:gd name="T60" fmla="*/ 2 w 57"/>
                    <a:gd name="T61" fmla="*/ 1 h 36"/>
                    <a:gd name="T62" fmla="*/ 2 w 57"/>
                    <a:gd name="T63" fmla="*/ 1 h 36"/>
                    <a:gd name="T64" fmla="*/ 2 w 57"/>
                    <a:gd name="T65" fmla="*/ 1 h 36"/>
                    <a:gd name="T66" fmla="*/ 2 w 57"/>
                    <a:gd name="T67" fmla="*/ 1 h 36"/>
                    <a:gd name="T68" fmla="*/ 2 w 57"/>
                    <a:gd name="T69" fmla="*/ 1 h 36"/>
                    <a:gd name="T70" fmla="*/ 2 w 57"/>
                    <a:gd name="T71" fmla="*/ 1 h 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7"/>
                    <a:gd name="T109" fmla="*/ 0 h 36"/>
                    <a:gd name="T110" fmla="*/ 57 w 57"/>
                    <a:gd name="T111" fmla="*/ 36 h 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7" h="36">
                      <a:moveTo>
                        <a:pt x="53" y="13"/>
                      </a:moveTo>
                      <a:lnTo>
                        <a:pt x="55" y="13"/>
                      </a:lnTo>
                      <a:lnTo>
                        <a:pt x="57" y="13"/>
                      </a:lnTo>
                      <a:lnTo>
                        <a:pt x="57" y="15"/>
                      </a:lnTo>
                      <a:lnTo>
                        <a:pt x="55" y="15"/>
                      </a:lnTo>
                      <a:lnTo>
                        <a:pt x="55" y="17"/>
                      </a:lnTo>
                      <a:lnTo>
                        <a:pt x="53" y="17"/>
                      </a:lnTo>
                      <a:lnTo>
                        <a:pt x="52" y="19"/>
                      </a:lnTo>
                      <a:lnTo>
                        <a:pt x="50" y="19"/>
                      </a:lnTo>
                      <a:lnTo>
                        <a:pt x="50" y="21"/>
                      </a:lnTo>
                      <a:lnTo>
                        <a:pt x="48" y="21"/>
                      </a:lnTo>
                      <a:lnTo>
                        <a:pt x="46" y="23"/>
                      </a:lnTo>
                      <a:lnTo>
                        <a:pt x="44" y="23"/>
                      </a:lnTo>
                      <a:lnTo>
                        <a:pt x="44" y="25"/>
                      </a:lnTo>
                      <a:lnTo>
                        <a:pt x="42" y="25"/>
                      </a:lnTo>
                      <a:lnTo>
                        <a:pt x="42" y="27"/>
                      </a:lnTo>
                      <a:lnTo>
                        <a:pt x="40" y="27"/>
                      </a:lnTo>
                      <a:lnTo>
                        <a:pt x="38" y="29"/>
                      </a:lnTo>
                      <a:lnTo>
                        <a:pt x="36" y="30"/>
                      </a:lnTo>
                      <a:lnTo>
                        <a:pt x="34" y="32"/>
                      </a:lnTo>
                      <a:lnTo>
                        <a:pt x="32" y="32"/>
                      </a:lnTo>
                      <a:lnTo>
                        <a:pt x="32" y="34"/>
                      </a:lnTo>
                      <a:lnTo>
                        <a:pt x="30" y="34"/>
                      </a:lnTo>
                      <a:lnTo>
                        <a:pt x="28" y="34"/>
                      </a:lnTo>
                      <a:lnTo>
                        <a:pt x="27" y="36"/>
                      </a:lnTo>
                      <a:lnTo>
                        <a:pt x="25" y="36"/>
                      </a:lnTo>
                      <a:lnTo>
                        <a:pt x="23" y="36"/>
                      </a:lnTo>
                      <a:lnTo>
                        <a:pt x="21" y="34"/>
                      </a:lnTo>
                      <a:lnTo>
                        <a:pt x="19" y="34"/>
                      </a:lnTo>
                      <a:lnTo>
                        <a:pt x="17" y="32"/>
                      </a:lnTo>
                      <a:lnTo>
                        <a:pt x="15" y="30"/>
                      </a:lnTo>
                      <a:lnTo>
                        <a:pt x="13" y="30"/>
                      </a:lnTo>
                      <a:lnTo>
                        <a:pt x="13" y="29"/>
                      </a:lnTo>
                      <a:lnTo>
                        <a:pt x="11" y="27"/>
                      </a:lnTo>
                      <a:lnTo>
                        <a:pt x="9" y="25"/>
                      </a:lnTo>
                      <a:lnTo>
                        <a:pt x="9" y="23"/>
                      </a:lnTo>
                      <a:lnTo>
                        <a:pt x="7" y="21"/>
                      </a:lnTo>
                      <a:lnTo>
                        <a:pt x="5" y="19"/>
                      </a:lnTo>
                      <a:lnTo>
                        <a:pt x="5" y="17"/>
                      </a:lnTo>
                      <a:lnTo>
                        <a:pt x="4" y="15"/>
                      </a:lnTo>
                      <a:lnTo>
                        <a:pt x="4" y="13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11" y="5"/>
                      </a:lnTo>
                      <a:lnTo>
                        <a:pt x="13" y="5"/>
                      </a:lnTo>
                      <a:lnTo>
                        <a:pt x="15" y="7"/>
                      </a:lnTo>
                      <a:lnTo>
                        <a:pt x="17" y="7"/>
                      </a:lnTo>
                      <a:lnTo>
                        <a:pt x="19" y="7"/>
                      </a:lnTo>
                      <a:lnTo>
                        <a:pt x="21" y="9"/>
                      </a:lnTo>
                      <a:lnTo>
                        <a:pt x="23" y="9"/>
                      </a:lnTo>
                      <a:lnTo>
                        <a:pt x="25" y="9"/>
                      </a:lnTo>
                      <a:lnTo>
                        <a:pt x="27" y="11"/>
                      </a:lnTo>
                      <a:lnTo>
                        <a:pt x="28" y="11"/>
                      </a:lnTo>
                      <a:lnTo>
                        <a:pt x="32" y="11"/>
                      </a:lnTo>
                      <a:lnTo>
                        <a:pt x="34" y="11"/>
                      </a:lnTo>
                      <a:lnTo>
                        <a:pt x="36" y="13"/>
                      </a:lnTo>
                      <a:lnTo>
                        <a:pt x="38" y="13"/>
                      </a:lnTo>
                      <a:lnTo>
                        <a:pt x="42" y="13"/>
                      </a:lnTo>
                      <a:lnTo>
                        <a:pt x="44" y="13"/>
                      </a:lnTo>
                      <a:lnTo>
                        <a:pt x="48" y="13"/>
                      </a:lnTo>
                      <a:lnTo>
                        <a:pt x="50" y="13"/>
                      </a:lnTo>
                      <a:lnTo>
                        <a:pt x="53" y="13"/>
                      </a:lnTo>
                      <a:close/>
                    </a:path>
                  </a:pathLst>
                </a:custGeom>
                <a:solidFill>
                  <a:srgbClr val="A847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33" name="Freeform 187"/>
                <p:cNvSpPr>
                  <a:spLocks noChangeAspect="1"/>
                </p:cNvSpPr>
                <p:nvPr/>
              </p:nvSpPr>
              <p:spPr bwMode="auto">
                <a:xfrm>
                  <a:off x="1182" y="3310"/>
                  <a:ext cx="41" cy="19"/>
                </a:xfrm>
                <a:custGeom>
                  <a:avLst/>
                  <a:gdLst>
                    <a:gd name="T0" fmla="*/ 2 w 53"/>
                    <a:gd name="T1" fmla="*/ 1 h 27"/>
                    <a:gd name="T2" fmla="*/ 2 w 53"/>
                    <a:gd name="T3" fmla="*/ 1 h 27"/>
                    <a:gd name="T4" fmla="*/ 2 w 53"/>
                    <a:gd name="T5" fmla="*/ 1 h 27"/>
                    <a:gd name="T6" fmla="*/ 2 w 53"/>
                    <a:gd name="T7" fmla="*/ 1 h 27"/>
                    <a:gd name="T8" fmla="*/ 2 w 53"/>
                    <a:gd name="T9" fmla="*/ 1 h 27"/>
                    <a:gd name="T10" fmla="*/ 2 w 53"/>
                    <a:gd name="T11" fmla="*/ 1 h 27"/>
                    <a:gd name="T12" fmla="*/ 2 w 53"/>
                    <a:gd name="T13" fmla="*/ 1 h 27"/>
                    <a:gd name="T14" fmla="*/ 2 w 53"/>
                    <a:gd name="T15" fmla="*/ 1 h 27"/>
                    <a:gd name="T16" fmla="*/ 2 w 53"/>
                    <a:gd name="T17" fmla="*/ 1 h 27"/>
                    <a:gd name="T18" fmla="*/ 2 w 53"/>
                    <a:gd name="T19" fmla="*/ 1 h 27"/>
                    <a:gd name="T20" fmla="*/ 2 w 53"/>
                    <a:gd name="T21" fmla="*/ 1 h 27"/>
                    <a:gd name="T22" fmla="*/ 2 w 53"/>
                    <a:gd name="T23" fmla="*/ 1 h 27"/>
                    <a:gd name="T24" fmla="*/ 2 w 53"/>
                    <a:gd name="T25" fmla="*/ 1 h 27"/>
                    <a:gd name="T26" fmla="*/ 2 w 53"/>
                    <a:gd name="T27" fmla="*/ 1 h 27"/>
                    <a:gd name="T28" fmla="*/ 2 w 53"/>
                    <a:gd name="T29" fmla="*/ 1 h 27"/>
                    <a:gd name="T30" fmla="*/ 2 w 53"/>
                    <a:gd name="T31" fmla="*/ 1 h 27"/>
                    <a:gd name="T32" fmla="*/ 2 w 53"/>
                    <a:gd name="T33" fmla="*/ 1 h 27"/>
                    <a:gd name="T34" fmla="*/ 2 w 53"/>
                    <a:gd name="T35" fmla="*/ 1 h 27"/>
                    <a:gd name="T36" fmla="*/ 0 w 53"/>
                    <a:gd name="T37" fmla="*/ 1 h 27"/>
                    <a:gd name="T38" fmla="*/ 0 w 53"/>
                    <a:gd name="T39" fmla="*/ 0 h 27"/>
                    <a:gd name="T40" fmla="*/ 2 w 53"/>
                    <a:gd name="T41" fmla="*/ 1 h 27"/>
                    <a:gd name="T42" fmla="*/ 2 w 53"/>
                    <a:gd name="T43" fmla="*/ 1 h 27"/>
                    <a:gd name="T44" fmla="*/ 2 w 53"/>
                    <a:gd name="T45" fmla="*/ 1 h 27"/>
                    <a:gd name="T46" fmla="*/ 2 w 53"/>
                    <a:gd name="T47" fmla="*/ 1 h 27"/>
                    <a:gd name="T48" fmla="*/ 2 w 53"/>
                    <a:gd name="T49" fmla="*/ 1 h 27"/>
                    <a:gd name="T50" fmla="*/ 2 w 53"/>
                    <a:gd name="T51" fmla="*/ 1 h 27"/>
                    <a:gd name="T52" fmla="*/ 2 w 53"/>
                    <a:gd name="T53" fmla="*/ 1 h 27"/>
                    <a:gd name="T54" fmla="*/ 2 w 53"/>
                    <a:gd name="T55" fmla="*/ 1 h 27"/>
                    <a:gd name="T56" fmla="*/ 2 w 53"/>
                    <a:gd name="T57" fmla="*/ 1 h 27"/>
                    <a:gd name="T58" fmla="*/ 2 w 53"/>
                    <a:gd name="T59" fmla="*/ 1 h 27"/>
                    <a:gd name="T60" fmla="*/ 2 w 53"/>
                    <a:gd name="T61" fmla="*/ 1 h 27"/>
                    <a:gd name="T62" fmla="*/ 2 w 53"/>
                    <a:gd name="T63" fmla="*/ 1 h 27"/>
                    <a:gd name="T64" fmla="*/ 2 w 53"/>
                    <a:gd name="T65" fmla="*/ 1 h 2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53"/>
                    <a:gd name="T100" fmla="*/ 0 h 27"/>
                    <a:gd name="T101" fmla="*/ 53 w 53"/>
                    <a:gd name="T102" fmla="*/ 27 h 2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53" h="27">
                      <a:moveTo>
                        <a:pt x="50" y="13"/>
                      </a:moveTo>
                      <a:lnTo>
                        <a:pt x="51" y="13"/>
                      </a:lnTo>
                      <a:lnTo>
                        <a:pt x="53" y="13"/>
                      </a:lnTo>
                      <a:lnTo>
                        <a:pt x="51" y="15"/>
                      </a:lnTo>
                      <a:lnTo>
                        <a:pt x="50" y="15"/>
                      </a:lnTo>
                      <a:lnTo>
                        <a:pt x="48" y="15"/>
                      </a:lnTo>
                      <a:lnTo>
                        <a:pt x="48" y="17"/>
                      </a:lnTo>
                      <a:lnTo>
                        <a:pt x="46" y="17"/>
                      </a:lnTo>
                      <a:lnTo>
                        <a:pt x="44" y="17"/>
                      </a:lnTo>
                      <a:lnTo>
                        <a:pt x="44" y="19"/>
                      </a:lnTo>
                      <a:lnTo>
                        <a:pt x="42" y="19"/>
                      </a:lnTo>
                      <a:lnTo>
                        <a:pt x="40" y="21"/>
                      </a:lnTo>
                      <a:lnTo>
                        <a:pt x="38" y="21"/>
                      </a:lnTo>
                      <a:lnTo>
                        <a:pt x="36" y="23"/>
                      </a:lnTo>
                      <a:lnTo>
                        <a:pt x="34" y="23"/>
                      </a:lnTo>
                      <a:lnTo>
                        <a:pt x="32" y="25"/>
                      </a:lnTo>
                      <a:lnTo>
                        <a:pt x="30" y="25"/>
                      </a:lnTo>
                      <a:lnTo>
                        <a:pt x="28" y="25"/>
                      </a:lnTo>
                      <a:lnTo>
                        <a:pt x="26" y="27"/>
                      </a:lnTo>
                      <a:lnTo>
                        <a:pt x="25" y="27"/>
                      </a:lnTo>
                      <a:lnTo>
                        <a:pt x="23" y="27"/>
                      </a:lnTo>
                      <a:lnTo>
                        <a:pt x="21" y="27"/>
                      </a:lnTo>
                      <a:lnTo>
                        <a:pt x="19" y="27"/>
                      </a:lnTo>
                      <a:lnTo>
                        <a:pt x="19" y="25"/>
                      </a:lnTo>
                      <a:lnTo>
                        <a:pt x="17" y="25"/>
                      </a:lnTo>
                      <a:lnTo>
                        <a:pt x="15" y="25"/>
                      </a:lnTo>
                      <a:lnTo>
                        <a:pt x="13" y="23"/>
                      </a:lnTo>
                      <a:lnTo>
                        <a:pt x="11" y="21"/>
                      </a:lnTo>
                      <a:lnTo>
                        <a:pt x="9" y="19"/>
                      </a:lnTo>
                      <a:lnTo>
                        <a:pt x="7" y="17"/>
                      </a:lnTo>
                      <a:lnTo>
                        <a:pt x="5" y="15"/>
                      </a:lnTo>
                      <a:lnTo>
                        <a:pt x="3" y="13"/>
                      </a:lnTo>
                      <a:lnTo>
                        <a:pt x="3" y="11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5" y="2"/>
                      </a:lnTo>
                      <a:lnTo>
                        <a:pt x="5" y="3"/>
                      </a:lnTo>
                      <a:lnTo>
                        <a:pt x="7" y="3"/>
                      </a:lnTo>
                      <a:lnTo>
                        <a:pt x="9" y="3"/>
                      </a:lnTo>
                      <a:lnTo>
                        <a:pt x="9" y="5"/>
                      </a:lnTo>
                      <a:lnTo>
                        <a:pt x="11" y="5"/>
                      </a:lnTo>
                      <a:lnTo>
                        <a:pt x="13" y="5"/>
                      </a:lnTo>
                      <a:lnTo>
                        <a:pt x="15" y="7"/>
                      </a:lnTo>
                      <a:lnTo>
                        <a:pt x="17" y="7"/>
                      </a:lnTo>
                      <a:lnTo>
                        <a:pt x="19" y="7"/>
                      </a:lnTo>
                      <a:lnTo>
                        <a:pt x="21" y="9"/>
                      </a:lnTo>
                      <a:lnTo>
                        <a:pt x="23" y="9"/>
                      </a:lnTo>
                      <a:lnTo>
                        <a:pt x="25" y="9"/>
                      </a:lnTo>
                      <a:lnTo>
                        <a:pt x="26" y="9"/>
                      </a:lnTo>
                      <a:lnTo>
                        <a:pt x="28" y="11"/>
                      </a:lnTo>
                      <a:lnTo>
                        <a:pt x="30" y="11"/>
                      </a:lnTo>
                      <a:lnTo>
                        <a:pt x="32" y="11"/>
                      </a:lnTo>
                      <a:lnTo>
                        <a:pt x="34" y="11"/>
                      </a:lnTo>
                      <a:lnTo>
                        <a:pt x="36" y="13"/>
                      </a:lnTo>
                      <a:lnTo>
                        <a:pt x="38" y="13"/>
                      </a:lnTo>
                      <a:lnTo>
                        <a:pt x="42" y="13"/>
                      </a:lnTo>
                      <a:lnTo>
                        <a:pt x="44" y="13"/>
                      </a:lnTo>
                      <a:lnTo>
                        <a:pt x="46" y="13"/>
                      </a:lnTo>
                      <a:lnTo>
                        <a:pt x="50" y="13"/>
                      </a:lnTo>
                      <a:close/>
                    </a:path>
                  </a:pathLst>
                </a:custGeom>
                <a:solidFill>
                  <a:srgbClr val="AB4D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34" name="Freeform 188"/>
                <p:cNvSpPr>
                  <a:spLocks noChangeAspect="1"/>
                </p:cNvSpPr>
                <p:nvPr/>
              </p:nvSpPr>
              <p:spPr bwMode="auto">
                <a:xfrm>
                  <a:off x="1184" y="3312"/>
                  <a:ext cx="37" cy="12"/>
                </a:xfrm>
                <a:custGeom>
                  <a:avLst/>
                  <a:gdLst>
                    <a:gd name="T0" fmla="*/ 2 w 49"/>
                    <a:gd name="T1" fmla="*/ 1 h 17"/>
                    <a:gd name="T2" fmla="*/ 2 w 49"/>
                    <a:gd name="T3" fmla="*/ 1 h 17"/>
                    <a:gd name="T4" fmla="*/ 2 w 49"/>
                    <a:gd name="T5" fmla="*/ 1 h 17"/>
                    <a:gd name="T6" fmla="*/ 2 w 49"/>
                    <a:gd name="T7" fmla="*/ 1 h 17"/>
                    <a:gd name="T8" fmla="*/ 2 w 49"/>
                    <a:gd name="T9" fmla="*/ 1 h 17"/>
                    <a:gd name="T10" fmla="*/ 2 w 49"/>
                    <a:gd name="T11" fmla="*/ 1 h 17"/>
                    <a:gd name="T12" fmla="*/ 2 w 49"/>
                    <a:gd name="T13" fmla="*/ 1 h 17"/>
                    <a:gd name="T14" fmla="*/ 2 w 49"/>
                    <a:gd name="T15" fmla="*/ 1 h 17"/>
                    <a:gd name="T16" fmla="*/ 2 w 49"/>
                    <a:gd name="T17" fmla="*/ 1 h 17"/>
                    <a:gd name="T18" fmla="*/ 2 w 49"/>
                    <a:gd name="T19" fmla="*/ 1 h 17"/>
                    <a:gd name="T20" fmla="*/ 2 w 49"/>
                    <a:gd name="T21" fmla="*/ 1 h 17"/>
                    <a:gd name="T22" fmla="*/ 2 w 49"/>
                    <a:gd name="T23" fmla="*/ 1 h 17"/>
                    <a:gd name="T24" fmla="*/ 2 w 49"/>
                    <a:gd name="T25" fmla="*/ 1 h 17"/>
                    <a:gd name="T26" fmla="*/ 2 w 49"/>
                    <a:gd name="T27" fmla="*/ 1 h 17"/>
                    <a:gd name="T28" fmla="*/ 2 w 49"/>
                    <a:gd name="T29" fmla="*/ 1 h 17"/>
                    <a:gd name="T30" fmla="*/ 2 w 49"/>
                    <a:gd name="T31" fmla="*/ 1 h 17"/>
                    <a:gd name="T32" fmla="*/ 2 w 49"/>
                    <a:gd name="T33" fmla="*/ 1 h 17"/>
                    <a:gd name="T34" fmla="*/ 2 w 49"/>
                    <a:gd name="T35" fmla="*/ 1 h 17"/>
                    <a:gd name="T36" fmla="*/ 2 w 49"/>
                    <a:gd name="T37" fmla="*/ 1 h 17"/>
                    <a:gd name="T38" fmla="*/ 2 w 49"/>
                    <a:gd name="T39" fmla="*/ 1 h 17"/>
                    <a:gd name="T40" fmla="*/ 2 w 49"/>
                    <a:gd name="T41" fmla="*/ 1 h 17"/>
                    <a:gd name="T42" fmla="*/ 2 w 49"/>
                    <a:gd name="T43" fmla="*/ 1 h 17"/>
                    <a:gd name="T44" fmla="*/ 2 w 49"/>
                    <a:gd name="T45" fmla="*/ 1 h 17"/>
                    <a:gd name="T46" fmla="*/ 2 w 49"/>
                    <a:gd name="T47" fmla="*/ 1 h 17"/>
                    <a:gd name="T48" fmla="*/ 2 w 49"/>
                    <a:gd name="T49" fmla="*/ 1 h 17"/>
                    <a:gd name="T50" fmla="*/ 2 w 49"/>
                    <a:gd name="T51" fmla="*/ 1 h 17"/>
                    <a:gd name="T52" fmla="*/ 2 w 49"/>
                    <a:gd name="T53" fmla="*/ 1 h 17"/>
                    <a:gd name="T54" fmla="*/ 2 w 49"/>
                    <a:gd name="T55" fmla="*/ 1 h 17"/>
                    <a:gd name="T56" fmla="*/ 2 w 49"/>
                    <a:gd name="T57" fmla="*/ 1 h 17"/>
                    <a:gd name="T58" fmla="*/ 2 w 49"/>
                    <a:gd name="T59" fmla="*/ 1 h 17"/>
                    <a:gd name="T60" fmla="*/ 1 w 49"/>
                    <a:gd name="T61" fmla="*/ 1 h 17"/>
                    <a:gd name="T62" fmla="*/ 1 w 49"/>
                    <a:gd name="T63" fmla="*/ 1 h 17"/>
                    <a:gd name="T64" fmla="*/ 0 w 49"/>
                    <a:gd name="T65" fmla="*/ 1 h 17"/>
                    <a:gd name="T66" fmla="*/ 0 w 49"/>
                    <a:gd name="T67" fmla="*/ 0 h 17"/>
                    <a:gd name="T68" fmla="*/ 1 w 49"/>
                    <a:gd name="T69" fmla="*/ 0 h 17"/>
                    <a:gd name="T70" fmla="*/ 2 w 49"/>
                    <a:gd name="T71" fmla="*/ 0 h 17"/>
                    <a:gd name="T72" fmla="*/ 2 w 49"/>
                    <a:gd name="T73" fmla="*/ 1 h 17"/>
                    <a:gd name="T74" fmla="*/ 2 w 49"/>
                    <a:gd name="T75" fmla="*/ 1 h 17"/>
                    <a:gd name="T76" fmla="*/ 2 w 49"/>
                    <a:gd name="T77" fmla="*/ 1 h 17"/>
                    <a:gd name="T78" fmla="*/ 2 w 49"/>
                    <a:gd name="T79" fmla="*/ 1 h 17"/>
                    <a:gd name="T80" fmla="*/ 2 w 49"/>
                    <a:gd name="T81" fmla="*/ 1 h 17"/>
                    <a:gd name="T82" fmla="*/ 2 w 49"/>
                    <a:gd name="T83" fmla="*/ 1 h 17"/>
                    <a:gd name="T84" fmla="*/ 2 w 49"/>
                    <a:gd name="T85" fmla="*/ 1 h 17"/>
                    <a:gd name="T86" fmla="*/ 2 w 49"/>
                    <a:gd name="T87" fmla="*/ 1 h 17"/>
                    <a:gd name="T88" fmla="*/ 2 w 49"/>
                    <a:gd name="T89" fmla="*/ 1 h 17"/>
                    <a:gd name="T90" fmla="*/ 2 w 49"/>
                    <a:gd name="T91" fmla="*/ 1 h 17"/>
                    <a:gd name="T92" fmla="*/ 2 w 49"/>
                    <a:gd name="T93" fmla="*/ 1 h 17"/>
                    <a:gd name="T94" fmla="*/ 2 w 49"/>
                    <a:gd name="T95" fmla="*/ 1 h 17"/>
                    <a:gd name="T96" fmla="*/ 2 w 49"/>
                    <a:gd name="T97" fmla="*/ 1 h 17"/>
                    <a:gd name="T98" fmla="*/ 2 w 49"/>
                    <a:gd name="T99" fmla="*/ 1 h 17"/>
                    <a:gd name="T100" fmla="*/ 2 w 49"/>
                    <a:gd name="T101" fmla="*/ 1 h 17"/>
                    <a:gd name="T102" fmla="*/ 2 w 49"/>
                    <a:gd name="T103" fmla="*/ 1 h 17"/>
                    <a:gd name="T104" fmla="*/ 2 w 49"/>
                    <a:gd name="T105" fmla="*/ 1 h 17"/>
                    <a:gd name="T106" fmla="*/ 2 w 49"/>
                    <a:gd name="T107" fmla="*/ 1 h 17"/>
                    <a:gd name="T108" fmla="*/ 2 w 49"/>
                    <a:gd name="T109" fmla="*/ 1 h 17"/>
                    <a:gd name="T110" fmla="*/ 2 w 49"/>
                    <a:gd name="T111" fmla="*/ 1 h 17"/>
                    <a:gd name="T112" fmla="*/ 2 w 49"/>
                    <a:gd name="T113" fmla="*/ 1 h 17"/>
                    <a:gd name="T114" fmla="*/ 2 w 49"/>
                    <a:gd name="T115" fmla="*/ 1 h 1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49"/>
                    <a:gd name="T175" fmla="*/ 0 h 17"/>
                    <a:gd name="T176" fmla="*/ 49 w 49"/>
                    <a:gd name="T177" fmla="*/ 17 h 17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49" h="17">
                      <a:moveTo>
                        <a:pt x="46" y="11"/>
                      </a:moveTo>
                      <a:lnTo>
                        <a:pt x="48" y="11"/>
                      </a:lnTo>
                      <a:lnTo>
                        <a:pt x="49" y="11"/>
                      </a:lnTo>
                      <a:lnTo>
                        <a:pt x="48" y="11"/>
                      </a:lnTo>
                      <a:lnTo>
                        <a:pt x="48" y="13"/>
                      </a:lnTo>
                      <a:lnTo>
                        <a:pt x="46" y="13"/>
                      </a:lnTo>
                      <a:lnTo>
                        <a:pt x="44" y="13"/>
                      </a:lnTo>
                      <a:lnTo>
                        <a:pt x="42" y="15"/>
                      </a:lnTo>
                      <a:lnTo>
                        <a:pt x="40" y="15"/>
                      </a:lnTo>
                      <a:lnTo>
                        <a:pt x="38" y="15"/>
                      </a:lnTo>
                      <a:lnTo>
                        <a:pt x="36" y="17"/>
                      </a:lnTo>
                      <a:lnTo>
                        <a:pt x="34" y="17"/>
                      </a:lnTo>
                      <a:lnTo>
                        <a:pt x="32" y="17"/>
                      </a:lnTo>
                      <a:lnTo>
                        <a:pt x="30" y="17"/>
                      </a:lnTo>
                      <a:lnTo>
                        <a:pt x="28" y="17"/>
                      </a:lnTo>
                      <a:lnTo>
                        <a:pt x="26" y="17"/>
                      </a:lnTo>
                      <a:lnTo>
                        <a:pt x="24" y="17"/>
                      </a:lnTo>
                      <a:lnTo>
                        <a:pt x="23" y="17"/>
                      </a:lnTo>
                      <a:lnTo>
                        <a:pt x="21" y="17"/>
                      </a:lnTo>
                      <a:lnTo>
                        <a:pt x="19" y="17"/>
                      </a:lnTo>
                      <a:lnTo>
                        <a:pt x="17" y="17"/>
                      </a:lnTo>
                      <a:lnTo>
                        <a:pt x="15" y="17"/>
                      </a:lnTo>
                      <a:lnTo>
                        <a:pt x="13" y="15"/>
                      </a:lnTo>
                      <a:lnTo>
                        <a:pt x="11" y="15"/>
                      </a:lnTo>
                      <a:lnTo>
                        <a:pt x="9" y="13"/>
                      </a:lnTo>
                      <a:lnTo>
                        <a:pt x="7" y="13"/>
                      </a:lnTo>
                      <a:lnTo>
                        <a:pt x="7" y="11"/>
                      </a:lnTo>
                      <a:lnTo>
                        <a:pt x="5" y="9"/>
                      </a:lnTo>
                      <a:lnTo>
                        <a:pt x="3" y="9"/>
                      </a:lnTo>
                      <a:lnTo>
                        <a:pt x="3" y="7"/>
                      </a:lnTo>
                      <a:lnTo>
                        <a:pt x="1" y="5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5" y="1"/>
                      </a:lnTo>
                      <a:lnTo>
                        <a:pt x="7" y="3"/>
                      </a:lnTo>
                      <a:lnTo>
                        <a:pt x="9" y="3"/>
                      </a:lnTo>
                      <a:lnTo>
                        <a:pt x="11" y="5"/>
                      </a:lnTo>
                      <a:lnTo>
                        <a:pt x="13" y="5"/>
                      </a:lnTo>
                      <a:lnTo>
                        <a:pt x="15" y="7"/>
                      </a:lnTo>
                      <a:lnTo>
                        <a:pt x="17" y="7"/>
                      </a:lnTo>
                      <a:lnTo>
                        <a:pt x="19" y="7"/>
                      </a:lnTo>
                      <a:lnTo>
                        <a:pt x="21" y="9"/>
                      </a:lnTo>
                      <a:lnTo>
                        <a:pt x="23" y="9"/>
                      </a:lnTo>
                      <a:lnTo>
                        <a:pt x="24" y="9"/>
                      </a:lnTo>
                      <a:lnTo>
                        <a:pt x="26" y="9"/>
                      </a:lnTo>
                      <a:lnTo>
                        <a:pt x="28" y="9"/>
                      </a:lnTo>
                      <a:lnTo>
                        <a:pt x="30" y="11"/>
                      </a:lnTo>
                      <a:lnTo>
                        <a:pt x="32" y="11"/>
                      </a:lnTo>
                      <a:lnTo>
                        <a:pt x="34" y="11"/>
                      </a:lnTo>
                      <a:lnTo>
                        <a:pt x="36" y="11"/>
                      </a:lnTo>
                      <a:lnTo>
                        <a:pt x="38" y="11"/>
                      </a:lnTo>
                      <a:lnTo>
                        <a:pt x="42" y="11"/>
                      </a:lnTo>
                      <a:lnTo>
                        <a:pt x="44" y="11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solidFill>
                  <a:srgbClr val="B052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35" name="Freeform 189"/>
                <p:cNvSpPr>
                  <a:spLocks noChangeAspect="1"/>
                </p:cNvSpPr>
                <p:nvPr/>
              </p:nvSpPr>
              <p:spPr bwMode="auto">
                <a:xfrm>
                  <a:off x="1185" y="3312"/>
                  <a:ext cx="36" cy="9"/>
                </a:xfrm>
                <a:custGeom>
                  <a:avLst/>
                  <a:gdLst>
                    <a:gd name="T0" fmla="*/ 2 w 47"/>
                    <a:gd name="T1" fmla="*/ 1 h 13"/>
                    <a:gd name="T2" fmla="*/ 2 w 47"/>
                    <a:gd name="T3" fmla="*/ 1 h 13"/>
                    <a:gd name="T4" fmla="*/ 2 w 47"/>
                    <a:gd name="T5" fmla="*/ 1 h 13"/>
                    <a:gd name="T6" fmla="*/ 2 w 47"/>
                    <a:gd name="T7" fmla="*/ 1 h 13"/>
                    <a:gd name="T8" fmla="*/ 2 w 47"/>
                    <a:gd name="T9" fmla="*/ 1 h 13"/>
                    <a:gd name="T10" fmla="*/ 2 w 47"/>
                    <a:gd name="T11" fmla="*/ 1 h 13"/>
                    <a:gd name="T12" fmla="*/ 2 w 47"/>
                    <a:gd name="T13" fmla="*/ 1 h 13"/>
                    <a:gd name="T14" fmla="*/ 2 w 47"/>
                    <a:gd name="T15" fmla="*/ 1 h 13"/>
                    <a:gd name="T16" fmla="*/ 2 w 47"/>
                    <a:gd name="T17" fmla="*/ 1 h 13"/>
                    <a:gd name="T18" fmla="*/ 2 w 47"/>
                    <a:gd name="T19" fmla="*/ 1 h 13"/>
                    <a:gd name="T20" fmla="*/ 2 w 47"/>
                    <a:gd name="T21" fmla="*/ 1 h 13"/>
                    <a:gd name="T22" fmla="*/ 2 w 47"/>
                    <a:gd name="T23" fmla="*/ 1 h 13"/>
                    <a:gd name="T24" fmla="*/ 2 w 47"/>
                    <a:gd name="T25" fmla="*/ 1 h 13"/>
                    <a:gd name="T26" fmla="*/ 2 w 47"/>
                    <a:gd name="T27" fmla="*/ 1 h 13"/>
                    <a:gd name="T28" fmla="*/ 2 w 47"/>
                    <a:gd name="T29" fmla="*/ 1 h 13"/>
                    <a:gd name="T30" fmla="*/ 2 w 47"/>
                    <a:gd name="T31" fmla="*/ 1 h 13"/>
                    <a:gd name="T32" fmla="*/ 2 w 47"/>
                    <a:gd name="T33" fmla="*/ 1 h 13"/>
                    <a:gd name="T34" fmla="*/ 2 w 47"/>
                    <a:gd name="T35" fmla="*/ 1 h 13"/>
                    <a:gd name="T36" fmla="*/ 2 w 47"/>
                    <a:gd name="T37" fmla="*/ 1 h 13"/>
                    <a:gd name="T38" fmla="*/ 2 w 47"/>
                    <a:gd name="T39" fmla="*/ 1 h 13"/>
                    <a:gd name="T40" fmla="*/ 2 w 47"/>
                    <a:gd name="T41" fmla="*/ 1 h 13"/>
                    <a:gd name="T42" fmla="*/ 2 w 47"/>
                    <a:gd name="T43" fmla="*/ 1 h 13"/>
                    <a:gd name="T44" fmla="*/ 2 w 47"/>
                    <a:gd name="T45" fmla="*/ 1 h 13"/>
                    <a:gd name="T46" fmla="*/ 2 w 47"/>
                    <a:gd name="T47" fmla="*/ 1 h 13"/>
                    <a:gd name="T48" fmla="*/ 2 w 47"/>
                    <a:gd name="T49" fmla="*/ 1 h 13"/>
                    <a:gd name="T50" fmla="*/ 2 w 47"/>
                    <a:gd name="T51" fmla="*/ 1 h 13"/>
                    <a:gd name="T52" fmla="*/ 2 w 47"/>
                    <a:gd name="T53" fmla="*/ 1 h 13"/>
                    <a:gd name="T54" fmla="*/ 2 w 47"/>
                    <a:gd name="T55" fmla="*/ 1 h 13"/>
                    <a:gd name="T56" fmla="*/ 2 w 47"/>
                    <a:gd name="T57" fmla="*/ 1 h 13"/>
                    <a:gd name="T58" fmla="*/ 2 w 47"/>
                    <a:gd name="T59" fmla="*/ 1 h 13"/>
                    <a:gd name="T60" fmla="*/ 2 w 47"/>
                    <a:gd name="T61" fmla="*/ 1 h 13"/>
                    <a:gd name="T62" fmla="*/ 2 w 47"/>
                    <a:gd name="T63" fmla="*/ 1 h 13"/>
                    <a:gd name="T64" fmla="*/ 2 w 47"/>
                    <a:gd name="T65" fmla="*/ 1 h 13"/>
                    <a:gd name="T66" fmla="*/ 2 w 47"/>
                    <a:gd name="T67" fmla="*/ 1 h 13"/>
                    <a:gd name="T68" fmla="*/ 2 w 47"/>
                    <a:gd name="T69" fmla="*/ 1 h 13"/>
                    <a:gd name="T70" fmla="*/ 2 w 47"/>
                    <a:gd name="T71" fmla="*/ 1 h 13"/>
                    <a:gd name="T72" fmla="*/ 2 w 47"/>
                    <a:gd name="T73" fmla="*/ 1 h 13"/>
                    <a:gd name="T74" fmla="*/ 2 w 47"/>
                    <a:gd name="T75" fmla="*/ 1 h 13"/>
                    <a:gd name="T76" fmla="*/ 2 w 47"/>
                    <a:gd name="T77" fmla="*/ 1 h 13"/>
                    <a:gd name="T78" fmla="*/ 2 w 47"/>
                    <a:gd name="T79" fmla="*/ 1 h 13"/>
                    <a:gd name="T80" fmla="*/ 2 w 47"/>
                    <a:gd name="T81" fmla="*/ 1 h 13"/>
                    <a:gd name="T82" fmla="*/ 2 w 47"/>
                    <a:gd name="T83" fmla="*/ 1 h 13"/>
                    <a:gd name="T84" fmla="*/ 2 w 47"/>
                    <a:gd name="T85" fmla="*/ 1 h 13"/>
                    <a:gd name="T86" fmla="*/ 2 w 47"/>
                    <a:gd name="T87" fmla="*/ 1 h 13"/>
                    <a:gd name="T88" fmla="*/ 2 w 47"/>
                    <a:gd name="T89" fmla="*/ 1 h 13"/>
                    <a:gd name="T90" fmla="*/ 2 w 47"/>
                    <a:gd name="T91" fmla="*/ 1 h 13"/>
                    <a:gd name="T92" fmla="*/ 2 w 47"/>
                    <a:gd name="T93" fmla="*/ 1 h 13"/>
                    <a:gd name="T94" fmla="*/ 2 w 47"/>
                    <a:gd name="T95" fmla="*/ 1 h 13"/>
                    <a:gd name="T96" fmla="*/ 2 w 47"/>
                    <a:gd name="T97" fmla="*/ 1 h 13"/>
                    <a:gd name="T98" fmla="*/ 2 w 47"/>
                    <a:gd name="T99" fmla="*/ 1 h 13"/>
                    <a:gd name="T100" fmla="*/ 2 w 47"/>
                    <a:gd name="T101" fmla="*/ 1 h 13"/>
                    <a:gd name="T102" fmla="*/ 2 w 47"/>
                    <a:gd name="T103" fmla="*/ 1 h 13"/>
                    <a:gd name="T104" fmla="*/ 2 w 47"/>
                    <a:gd name="T105" fmla="*/ 1 h 13"/>
                    <a:gd name="T106" fmla="*/ 0 w 47"/>
                    <a:gd name="T107" fmla="*/ 1 h 13"/>
                    <a:gd name="T108" fmla="*/ 0 w 47"/>
                    <a:gd name="T109" fmla="*/ 0 h 13"/>
                    <a:gd name="T110" fmla="*/ 0 w 47"/>
                    <a:gd name="T111" fmla="*/ 1 h 13"/>
                    <a:gd name="T112" fmla="*/ 2 w 47"/>
                    <a:gd name="T113" fmla="*/ 1 h 13"/>
                    <a:gd name="T114" fmla="*/ 2 w 47"/>
                    <a:gd name="T115" fmla="*/ 1 h 13"/>
                    <a:gd name="T116" fmla="*/ 2 w 47"/>
                    <a:gd name="T117" fmla="*/ 1 h 13"/>
                    <a:gd name="T118" fmla="*/ 2 w 47"/>
                    <a:gd name="T119" fmla="*/ 1 h 1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47"/>
                    <a:gd name="T181" fmla="*/ 0 h 13"/>
                    <a:gd name="T182" fmla="*/ 47 w 47"/>
                    <a:gd name="T183" fmla="*/ 13 h 1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47" h="13">
                      <a:moveTo>
                        <a:pt x="6" y="3"/>
                      </a:moveTo>
                      <a:lnTo>
                        <a:pt x="6" y="5"/>
                      </a:lnTo>
                      <a:lnTo>
                        <a:pt x="8" y="5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4" y="7"/>
                      </a:lnTo>
                      <a:lnTo>
                        <a:pt x="16" y="9"/>
                      </a:lnTo>
                      <a:lnTo>
                        <a:pt x="18" y="9"/>
                      </a:lnTo>
                      <a:lnTo>
                        <a:pt x="20" y="9"/>
                      </a:lnTo>
                      <a:lnTo>
                        <a:pt x="22" y="9"/>
                      </a:lnTo>
                      <a:lnTo>
                        <a:pt x="22" y="11"/>
                      </a:lnTo>
                      <a:lnTo>
                        <a:pt x="23" y="11"/>
                      </a:lnTo>
                      <a:lnTo>
                        <a:pt x="25" y="11"/>
                      </a:lnTo>
                      <a:lnTo>
                        <a:pt x="27" y="11"/>
                      </a:lnTo>
                      <a:lnTo>
                        <a:pt x="29" y="11"/>
                      </a:lnTo>
                      <a:lnTo>
                        <a:pt x="31" y="11"/>
                      </a:lnTo>
                      <a:lnTo>
                        <a:pt x="33" y="13"/>
                      </a:lnTo>
                      <a:lnTo>
                        <a:pt x="35" y="13"/>
                      </a:lnTo>
                      <a:lnTo>
                        <a:pt x="37" y="13"/>
                      </a:lnTo>
                      <a:lnTo>
                        <a:pt x="39" y="13"/>
                      </a:lnTo>
                      <a:lnTo>
                        <a:pt x="41" y="13"/>
                      </a:lnTo>
                      <a:lnTo>
                        <a:pt x="43" y="13"/>
                      </a:lnTo>
                      <a:lnTo>
                        <a:pt x="45" y="13"/>
                      </a:lnTo>
                      <a:lnTo>
                        <a:pt x="45" y="11"/>
                      </a:lnTo>
                      <a:lnTo>
                        <a:pt x="47" y="11"/>
                      </a:lnTo>
                      <a:lnTo>
                        <a:pt x="45" y="11"/>
                      </a:lnTo>
                      <a:lnTo>
                        <a:pt x="45" y="13"/>
                      </a:lnTo>
                      <a:lnTo>
                        <a:pt x="43" y="13"/>
                      </a:lnTo>
                      <a:lnTo>
                        <a:pt x="41" y="13"/>
                      </a:lnTo>
                      <a:lnTo>
                        <a:pt x="39" y="13"/>
                      </a:lnTo>
                      <a:lnTo>
                        <a:pt x="37" y="13"/>
                      </a:lnTo>
                      <a:lnTo>
                        <a:pt x="35" y="13"/>
                      </a:lnTo>
                      <a:lnTo>
                        <a:pt x="33" y="13"/>
                      </a:lnTo>
                      <a:lnTo>
                        <a:pt x="31" y="13"/>
                      </a:lnTo>
                      <a:lnTo>
                        <a:pt x="29" y="13"/>
                      </a:lnTo>
                      <a:lnTo>
                        <a:pt x="27" y="13"/>
                      </a:lnTo>
                      <a:lnTo>
                        <a:pt x="25" y="13"/>
                      </a:lnTo>
                      <a:lnTo>
                        <a:pt x="23" y="13"/>
                      </a:lnTo>
                      <a:lnTo>
                        <a:pt x="22" y="11"/>
                      </a:lnTo>
                      <a:lnTo>
                        <a:pt x="20" y="11"/>
                      </a:lnTo>
                      <a:lnTo>
                        <a:pt x="18" y="11"/>
                      </a:lnTo>
                      <a:lnTo>
                        <a:pt x="16" y="11"/>
                      </a:lnTo>
                      <a:lnTo>
                        <a:pt x="16" y="9"/>
                      </a:lnTo>
                      <a:lnTo>
                        <a:pt x="14" y="9"/>
                      </a:lnTo>
                      <a:lnTo>
                        <a:pt x="12" y="9"/>
                      </a:lnTo>
                      <a:lnTo>
                        <a:pt x="12" y="7"/>
                      </a:lnTo>
                      <a:lnTo>
                        <a:pt x="10" y="7"/>
                      </a:lnTo>
                      <a:lnTo>
                        <a:pt x="8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B254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36" name="Freeform 190"/>
                <p:cNvSpPr>
                  <a:spLocks noChangeAspect="1"/>
                </p:cNvSpPr>
                <p:nvPr/>
              </p:nvSpPr>
              <p:spPr bwMode="auto">
                <a:xfrm>
                  <a:off x="1119" y="3239"/>
                  <a:ext cx="182" cy="76"/>
                </a:xfrm>
                <a:custGeom>
                  <a:avLst/>
                  <a:gdLst>
                    <a:gd name="T0" fmla="*/ 2 w 240"/>
                    <a:gd name="T1" fmla="*/ 1 h 109"/>
                    <a:gd name="T2" fmla="*/ 2 w 240"/>
                    <a:gd name="T3" fmla="*/ 0 h 109"/>
                    <a:gd name="T4" fmla="*/ 2 w 240"/>
                    <a:gd name="T5" fmla="*/ 0 h 109"/>
                    <a:gd name="T6" fmla="*/ 2 w 240"/>
                    <a:gd name="T7" fmla="*/ 1 h 109"/>
                    <a:gd name="T8" fmla="*/ 2 w 240"/>
                    <a:gd name="T9" fmla="*/ 1 h 109"/>
                    <a:gd name="T10" fmla="*/ 2 w 240"/>
                    <a:gd name="T11" fmla="*/ 1 h 109"/>
                    <a:gd name="T12" fmla="*/ 2 w 240"/>
                    <a:gd name="T13" fmla="*/ 1 h 109"/>
                    <a:gd name="T14" fmla="*/ 0 w 240"/>
                    <a:gd name="T15" fmla="*/ 1 h 109"/>
                    <a:gd name="T16" fmla="*/ 0 w 240"/>
                    <a:gd name="T17" fmla="*/ 1 h 109"/>
                    <a:gd name="T18" fmla="*/ 2 w 240"/>
                    <a:gd name="T19" fmla="*/ 1 h 109"/>
                    <a:gd name="T20" fmla="*/ 2 w 240"/>
                    <a:gd name="T21" fmla="*/ 1 h 109"/>
                    <a:gd name="T22" fmla="*/ 2 w 240"/>
                    <a:gd name="T23" fmla="*/ 1 h 109"/>
                    <a:gd name="T24" fmla="*/ 2 w 240"/>
                    <a:gd name="T25" fmla="*/ 1 h 109"/>
                    <a:gd name="T26" fmla="*/ 2 w 240"/>
                    <a:gd name="T27" fmla="*/ 1 h 109"/>
                    <a:gd name="T28" fmla="*/ 2 w 240"/>
                    <a:gd name="T29" fmla="*/ 1 h 109"/>
                    <a:gd name="T30" fmla="*/ 2 w 240"/>
                    <a:gd name="T31" fmla="*/ 1 h 109"/>
                    <a:gd name="T32" fmla="*/ 2 w 240"/>
                    <a:gd name="T33" fmla="*/ 1 h 109"/>
                    <a:gd name="T34" fmla="*/ 2 w 240"/>
                    <a:gd name="T35" fmla="*/ 1 h 109"/>
                    <a:gd name="T36" fmla="*/ 2 w 240"/>
                    <a:gd name="T37" fmla="*/ 1 h 109"/>
                    <a:gd name="T38" fmla="*/ 2 w 240"/>
                    <a:gd name="T39" fmla="*/ 1 h 109"/>
                    <a:gd name="T40" fmla="*/ 2 w 240"/>
                    <a:gd name="T41" fmla="*/ 1 h 109"/>
                    <a:gd name="T42" fmla="*/ 2 w 240"/>
                    <a:gd name="T43" fmla="*/ 1 h 109"/>
                    <a:gd name="T44" fmla="*/ 3 w 240"/>
                    <a:gd name="T45" fmla="*/ 1 h 109"/>
                    <a:gd name="T46" fmla="*/ 3 w 240"/>
                    <a:gd name="T47" fmla="*/ 1 h 109"/>
                    <a:gd name="T48" fmla="*/ 3 w 240"/>
                    <a:gd name="T49" fmla="*/ 1 h 109"/>
                    <a:gd name="T50" fmla="*/ 3 w 240"/>
                    <a:gd name="T51" fmla="*/ 1 h 109"/>
                    <a:gd name="T52" fmla="*/ 4 w 240"/>
                    <a:gd name="T53" fmla="*/ 1 h 109"/>
                    <a:gd name="T54" fmla="*/ 4 w 240"/>
                    <a:gd name="T55" fmla="*/ 1 h 109"/>
                    <a:gd name="T56" fmla="*/ 4 w 240"/>
                    <a:gd name="T57" fmla="*/ 1 h 109"/>
                    <a:gd name="T58" fmla="*/ 4 w 240"/>
                    <a:gd name="T59" fmla="*/ 1 h 109"/>
                    <a:gd name="T60" fmla="*/ 5 w 240"/>
                    <a:gd name="T61" fmla="*/ 1 h 109"/>
                    <a:gd name="T62" fmla="*/ 5 w 240"/>
                    <a:gd name="T63" fmla="*/ 1 h 109"/>
                    <a:gd name="T64" fmla="*/ 5 w 240"/>
                    <a:gd name="T65" fmla="*/ 1 h 109"/>
                    <a:gd name="T66" fmla="*/ 5 w 240"/>
                    <a:gd name="T67" fmla="*/ 1 h 109"/>
                    <a:gd name="T68" fmla="*/ 5 w 240"/>
                    <a:gd name="T69" fmla="*/ 1 h 109"/>
                    <a:gd name="T70" fmla="*/ 6 w 240"/>
                    <a:gd name="T71" fmla="*/ 1 h 109"/>
                    <a:gd name="T72" fmla="*/ 6 w 240"/>
                    <a:gd name="T73" fmla="*/ 1 h 109"/>
                    <a:gd name="T74" fmla="*/ 6 w 240"/>
                    <a:gd name="T75" fmla="*/ 1 h 109"/>
                    <a:gd name="T76" fmla="*/ 6 w 240"/>
                    <a:gd name="T77" fmla="*/ 1 h 109"/>
                    <a:gd name="T78" fmla="*/ 7 w 240"/>
                    <a:gd name="T79" fmla="*/ 1 h 109"/>
                    <a:gd name="T80" fmla="*/ 8 w 240"/>
                    <a:gd name="T81" fmla="*/ 1 h 109"/>
                    <a:gd name="T82" fmla="*/ 8 w 240"/>
                    <a:gd name="T83" fmla="*/ 1 h 109"/>
                    <a:gd name="T84" fmla="*/ 8 w 240"/>
                    <a:gd name="T85" fmla="*/ 1 h 109"/>
                    <a:gd name="T86" fmla="*/ 8 w 240"/>
                    <a:gd name="T87" fmla="*/ 1 h 109"/>
                    <a:gd name="T88" fmla="*/ 8 w 240"/>
                    <a:gd name="T89" fmla="*/ 1 h 109"/>
                    <a:gd name="T90" fmla="*/ 8 w 240"/>
                    <a:gd name="T91" fmla="*/ 1 h 109"/>
                    <a:gd name="T92" fmla="*/ 8 w 240"/>
                    <a:gd name="T93" fmla="*/ 1 h 109"/>
                    <a:gd name="T94" fmla="*/ 8 w 240"/>
                    <a:gd name="T95" fmla="*/ 1 h 109"/>
                    <a:gd name="T96" fmla="*/ 8 w 240"/>
                    <a:gd name="T97" fmla="*/ 1 h 109"/>
                    <a:gd name="T98" fmla="*/ 8 w 240"/>
                    <a:gd name="T99" fmla="*/ 1 h 109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40"/>
                    <a:gd name="T151" fmla="*/ 0 h 109"/>
                    <a:gd name="T152" fmla="*/ 240 w 240"/>
                    <a:gd name="T153" fmla="*/ 109 h 109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40" h="109">
                      <a:moveTo>
                        <a:pt x="46" y="13"/>
                      </a:moveTo>
                      <a:lnTo>
                        <a:pt x="35" y="6"/>
                      </a:lnTo>
                      <a:lnTo>
                        <a:pt x="33" y="4"/>
                      </a:lnTo>
                      <a:lnTo>
                        <a:pt x="31" y="4"/>
                      </a:lnTo>
                      <a:lnTo>
                        <a:pt x="31" y="2"/>
                      </a:lnTo>
                      <a:lnTo>
                        <a:pt x="29" y="2"/>
                      </a:lnTo>
                      <a:lnTo>
                        <a:pt x="27" y="2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2" y="4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6" y="11"/>
                      </a:lnTo>
                      <a:lnTo>
                        <a:pt x="6" y="13"/>
                      </a:lnTo>
                      <a:lnTo>
                        <a:pt x="4" y="13"/>
                      </a:lnTo>
                      <a:lnTo>
                        <a:pt x="4" y="15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2" y="19"/>
                      </a:lnTo>
                      <a:lnTo>
                        <a:pt x="2" y="21"/>
                      </a:lnTo>
                      <a:lnTo>
                        <a:pt x="2" y="23"/>
                      </a:lnTo>
                      <a:lnTo>
                        <a:pt x="0" y="23"/>
                      </a:lnTo>
                      <a:lnTo>
                        <a:pt x="0" y="25"/>
                      </a:lnTo>
                      <a:lnTo>
                        <a:pt x="0" y="27"/>
                      </a:lnTo>
                      <a:lnTo>
                        <a:pt x="0" y="29"/>
                      </a:lnTo>
                      <a:lnTo>
                        <a:pt x="0" y="31"/>
                      </a:lnTo>
                      <a:lnTo>
                        <a:pt x="0" y="33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0" y="38"/>
                      </a:lnTo>
                      <a:lnTo>
                        <a:pt x="2" y="40"/>
                      </a:lnTo>
                      <a:lnTo>
                        <a:pt x="2" y="42"/>
                      </a:lnTo>
                      <a:lnTo>
                        <a:pt x="2" y="44"/>
                      </a:lnTo>
                      <a:lnTo>
                        <a:pt x="4" y="44"/>
                      </a:lnTo>
                      <a:lnTo>
                        <a:pt x="4" y="46"/>
                      </a:lnTo>
                      <a:lnTo>
                        <a:pt x="4" y="48"/>
                      </a:lnTo>
                      <a:lnTo>
                        <a:pt x="6" y="48"/>
                      </a:lnTo>
                      <a:lnTo>
                        <a:pt x="6" y="50"/>
                      </a:lnTo>
                      <a:lnTo>
                        <a:pt x="8" y="50"/>
                      </a:lnTo>
                      <a:lnTo>
                        <a:pt x="8" y="52"/>
                      </a:lnTo>
                      <a:lnTo>
                        <a:pt x="10" y="54"/>
                      </a:lnTo>
                      <a:lnTo>
                        <a:pt x="12" y="56"/>
                      </a:lnTo>
                      <a:lnTo>
                        <a:pt x="14" y="57"/>
                      </a:lnTo>
                      <a:lnTo>
                        <a:pt x="15" y="59"/>
                      </a:lnTo>
                      <a:lnTo>
                        <a:pt x="17" y="59"/>
                      </a:lnTo>
                      <a:lnTo>
                        <a:pt x="17" y="61"/>
                      </a:lnTo>
                      <a:lnTo>
                        <a:pt x="19" y="61"/>
                      </a:lnTo>
                      <a:lnTo>
                        <a:pt x="19" y="63"/>
                      </a:lnTo>
                      <a:lnTo>
                        <a:pt x="21" y="63"/>
                      </a:lnTo>
                      <a:lnTo>
                        <a:pt x="23" y="65"/>
                      </a:lnTo>
                      <a:lnTo>
                        <a:pt x="25" y="65"/>
                      </a:lnTo>
                      <a:lnTo>
                        <a:pt x="25" y="67"/>
                      </a:lnTo>
                      <a:lnTo>
                        <a:pt x="27" y="67"/>
                      </a:lnTo>
                      <a:lnTo>
                        <a:pt x="29" y="69"/>
                      </a:lnTo>
                      <a:lnTo>
                        <a:pt x="31" y="69"/>
                      </a:lnTo>
                      <a:lnTo>
                        <a:pt x="31" y="71"/>
                      </a:lnTo>
                      <a:lnTo>
                        <a:pt x="33" y="71"/>
                      </a:lnTo>
                      <a:lnTo>
                        <a:pt x="35" y="71"/>
                      </a:lnTo>
                      <a:lnTo>
                        <a:pt x="35" y="73"/>
                      </a:lnTo>
                      <a:lnTo>
                        <a:pt x="37" y="73"/>
                      </a:lnTo>
                      <a:lnTo>
                        <a:pt x="37" y="75"/>
                      </a:lnTo>
                      <a:lnTo>
                        <a:pt x="37" y="77"/>
                      </a:lnTo>
                      <a:lnTo>
                        <a:pt x="38" y="77"/>
                      </a:lnTo>
                      <a:lnTo>
                        <a:pt x="40" y="77"/>
                      </a:lnTo>
                      <a:lnTo>
                        <a:pt x="40" y="79"/>
                      </a:lnTo>
                      <a:lnTo>
                        <a:pt x="42" y="79"/>
                      </a:lnTo>
                      <a:lnTo>
                        <a:pt x="44" y="79"/>
                      </a:lnTo>
                      <a:lnTo>
                        <a:pt x="46" y="79"/>
                      </a:lnTo>
                      <a:lnTo>
                        <a:pt x="48" y="79"/>
                      </a:lnTo>
                      <a:lnTo>
                        <a:pt x="50" y="79"/>
                      </a:lnTo>
                      <a:lnTo>
                        <a:pt x="50" y="77"/>
                      </a:lnTo>
                      <a:lnTo>
                        <a:pt x="52" y="77"/>
                      </a:lnTo>
                      <a:lnTo>
                        <a:pt x="54" y="75"/>
                      </a:lnTo>
                      <a:lnTo>
                        <a:pt x="54" y="77"/>
                      </a:lnTo>
                      <a:lnTo>
                        <a:pt x="56" y="77"/>
                      </a:lnTo>
                      <a:lnTo>
                        <a:pt x="58" y="77"/>
                      </a:lnTo>
                      <a:lnTo>
                        <a:pt x="58" y="79"/>
                      </a:lnTo>
                      <a:lnTo>
                        <a:pt x="60" y="79"/>
                      </a:lnTo>
                      <a:lnTo>
                        <a:pt x="60" y="81"/>
                      </a:lnTo>
                      <a:lnTo>
                        <a:pt x="62" y="81"/>
                      </a:lnTo>
                      <a:lnTo>
                        <a:pt x="63" y="81"/>
                      </a:lnTo>
                      <a:lnTo>
                        <a:pt x="63" y="82"/>
                      </a:lnTo>
                      <a:lnTo>
                        <a:pt x="65" y="82"/>
                      </a:lnTo>
                      <a:lnTo>
                        <a:pt x="67" y="82"/>
                      </a:lnTo>
                      <a:lnTo>
                        <a:pt x="67" y="84"/>
                      </a:lnTo>
                      <a:lnTo>
                        <a:pt x="69" y="84"/>
                      </a:lnTo>
                      <a:lnTo>
                        <a:pt x="71" y="86"/>
                      </a:lnTo>
                      <a:lnTo>
                        <a:pt x="73" y="86"/>
                      </a:lnTo>
                      <a:lnTo>
                        <a:pt x="73" y="88"/>
                      </a:lnTo>
                      <a:lnTo>
                        <a:pt x="75" y="88"/>
                      </a:lnTo>
                      <a:lnTo>
                        <a:pt x="77" y="88"/>
                      </a:lnTo>
                      <a:lnTo>
                        <a:pt x="77" y="90"/>
                      </a:lnTo>
                      <a:lnTo>
                        <a:pt x="79" y="90"/>
                      </a:lnTo>
                      <a:lnTo>
                        <a:pt x="81" y="92"/>
                      </a:lnTo>
                      <a:lnTo>
                        <a:pt x="83" y="92"/>
                      </a:lnTo>
                      <a:lnTo>
                        <a:pt x="85" y="94"/>
                      </a:lnTo>
                      <a:lnTo>
                        <a:pt x="86" y="94"/>
                      </a:lnTo>
                      <a:lnTo>
                        <a:pt x="88" y="96"/>
                      </a:lnTo>
                      <a:lnTo>
                        <a:pt x="90" y="96"/>
                      </a:lnTo>
                      <a:lnTo>
                        <a:pt x="90" y="98"/>
                      </a:lnTo>
                      <a:lnTo>
                        <a:pt x="92" y="98"/>
                      </a:lnTo>
                      <a:lnTo>
                        <a:pt x="94" y="98"/>
                      </a:lnTo>
                      <a:lnTo>
                        <a:pt x="94" y="100"/>
                      </a:lnTo>
                      <a:lnTo>
                        <a:pt x="96" y="100"/>
                      </a:lnTo>
                      <a:lnTo>
                        <a:pt x="98" y="100"/>
                      </a:lnTo>
                      <a:lnTo>
                        <a:pt x="98" y="102"/>
                      </a:lnTo>
                      <a:lnTo>
                        <a:pt x="100" y="102"/>
                      </a:lnTo>
                      <a:lnTo>
                        <a:pt x="102" y="102"/>
                      </a:lnTo>
                      <a:lnTo>
                        <a:pt x="102" y="104"/>
                      </a:lnTo>
                      <a:lnTo>
                        <a:pt x="104" y="104"/>
                      </a:lnTo>
                      <a:lnTo>
                        <a:pt x="106" y="104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09" y="105"/>
                      </a:lnTo>
                      <a:lnTo>
                        <a:pt x="111" y="105"/>
                      </a:lnTo>
                      <a:lnTo>
                        <a:pt x="113" y="105"/>
                      </a:lnTo>
                      <a:lnTo>
                        <a:pt x="115" y="107"/>
                      </a:lnTo>
                      <a:lnTo>
                        <a:pt x="117" y="107"/>
                      </a:lnTo>
                      <a:lnTo>
                        <a:pt x="119" y="107"/>
                      </a:lnTo>
                      <a:lnTo>
                        <a:pt x="121" y="107"/>
                      </a:lnTo>
                      <a:lnTo>
                        <a:pt x="123" y="107"/>
                      </a:lnTo>
                      <a:lnTo>
                        <a:pt x="125" y="107"/>
                      </a:lnTo>
                      <a:lnTo>
                        <a:pt x="127" y="109"/>
                      </a:lnTo>
                      <a:lnTo>
                        <a:pt x="129" y="109"/>
                      </a:lnTo>
                      <a:lnTo>
                        <a:pt x="131" y="109"/>
                      </a:lnTo>
                      <a:lnTo>
                        <a:pt x="133" y="109"/>
                      </a:lnTo>
                      <a:lnTo>
                        <a:pt x="134" y="109"/>
                      </a:lnTo>
                      <a:lnTo>
                        <a:pt x="136" y="109"/>
                      </a:lnTo>
                      <a:lnTo>
                        <a:pt x="138" y="109"/>
                      </a:lnTo>
                      <a:lnTo>
                        <a:pt x="140" y="109"/>
                      </a:lnTo>
                      <a:lnTo>
                        <a:pt x="142" y="109"/>
                      </a:lnTo>
                      <a:lnTo>
                        <a:pt x="144" y="109"/>
                      </a:lnTo>
                      <a:lnTo>
                        <a:pt x="146" y="109"/>
                      </a:lnTo>
                      <a:lnTo>
                        <a:pt x="148" y="109"/>
                      </a:lnTo>
                      <a:lnTo>
                        <a:pt x="150" y="107"/>
                      </a:lnTo>
                      <a:lnTo>
                        <a:pt x="152" y="107"/>
                      </a:lnTo>
                      <a:lnTo>
                        <a:pt x="154" y="107"/>
                      </a:lnTo>
                      <a:lnTo>
                        <a:pt x="156" y="107"/>
                      </a:lnTo>
                      <a:lnTo>
                        <a:pt x="157" y="107"/>
                      </a:lnTo>
                      <a:lnTo>
                        <a:pt x="159" y="107"/>
                      </a:lnTo>
                      <a:lnTo>
                        <a:pt x="161" y="107"/>
                      </a:lnTo>
                      <a:lnTo>
                        <a:pt x="163" y="105"/>
                      </a:lnTo>
                      <a:lnTo>
                        <a:pt x="167" y="105"/>
                      </a:lnTo>
                      <a:lnTo>
                        <a:pt x="171" y="105"/>
                      </a:lnTo>
                      <a:lnTo>
                        <a:pt x="173" y="105"/>
                      </a:lnTo>
                      <a:lnTo>
                        <a:pt x="177" y="104"/>
                      </a:lnTo>
                      <a:lnTo>
                        <a:pt x="179" y="104"/>
                      </a:lnTo>
                      <a:lnTo>
                        <a:pt x="182" y="104"/>
                      </a:lnTo>
                      <a:lnTo>
                        <a:pt x="184" y="102"/>
                      </a:lnTo>
                      <a:lnTo>
                        <a:pt x="186" y="102"/>
                      </a:lnTo>
                      <a:lnTo>
                        <a:pt x="190" y="102"/>
                      </a:lnTo>
                      <a:lnTo>
                        <a:pt x="192" y="100"/>
                      </a:lnTo>
                      <a:lnTo>
                        <a:pt x="194" y="100"/>
                      </a:lnTo>
                      <a:lnTo>
                        <a:pt x="198" y="98"/>
                      </a:lnTo>
                      <a:lnTo>
                        <a:pt x="200" y="98"/>
                      </a:lnTo>
                      <a:lnTo>
                        <a:pt x="202" y="98"/>
                      </a:lnTo>
                      <a:lnTo>
                        <a:pt x="204" y="96"/>
                      </a:lnTo>
                      <a:lnTo>
                        <a:pt x="205" y="96"/>
                      </a:lnTo>
                      <a:lnTo>
                        <a:pt x="207" y="96"/>
                      </a:lnTo>
                      <a:lnTo>
                        <a:pt x="209" y="94"/>
                      </a:lnTo>
                      <a:lnTo>
                        <a:pt x="211" y="94"/>
                      </a:lnTo>
                      <a:lnTo>
                        <a:pt x="213" y="92"/>
                      </a:lnTo>
                      <a:lnTo>
                        <a:pt x="215" y="92"/>
                      </a:lnTo>
                      <a:lnTo>
                        <a:pt x="217" y="92"/>
                      </a:lnTo>
                      <a:lnTo>
                        <a:pt x="219" y="90"/>
                      </a:lnTo>
                      <a:lnTo>
                        <a:pt x="221" y="90"/>
                      </a:lnTo>
                      <a:lnTo>
                        <a:pt x="221" y="88"/>
                      </a:lnTo>
                      <a:lnTo>
                        <a:pt x="223" y="88"/>
                      </a:lnTo>
                      <a:lnTo>
                        <a:pt x="225" y="88"/>
                      </a:lnTo>
                      <a:lnTo>
                        <a:pt x="225" y="86"/>
                      </a:lnTo>
                      <a:lnTo>
                        <a:pt x="227" y="86"/>
                      </a:lnTo>
                      <a:lnTo>
                        <a:pt x="227" y="84"/>
                      </a:lnTo>
                      <a:lnTo>
                        <a:pt x="228" y="84"/>
                      </a:lnTo>
                      <a:lnTo>
                        <a:pt x="230" y="82"/>
                      </a:lnTo>
                      <a:lnTo>
                        <a:pt x="232" y="81"/>
                      </a:lnTo>
                      <a:lnTo>
                        <a:pt x="234" y="81"/>
                      </a:lnTo>
                      <a:lnTo>
                        <a:pt x="234" y="79"/>
                      </a:lnTo>
                      <a:lnTo>
                        <a:pt x="236" y="77"/>
                      </a:lnTo>
                      <a:lnTo>
                        <a:pt x="236" y="75"/>
                      </a:lnTo>
                      <a:lnTo>
                        <a:pt x="238" y="75"/>
                      </a:lnTo>
                      <a:lnTo>
                        <a:pt x="238" y="73"/>
                      </a:lnTo>
                      <a:lnTo>
                        <a:pt x="238" y="71"/>
                      </a:lnTo>
                      <a:lnTo>
                        <a:pt x="240" y="71"/>
                      </a:lnTo>
                      <a:lnTo>
                        <a:pt x="240" y="69"/>
                      </a:lnTo>
                      <a:lnTo>
                        <a:pt x="240" y="67"/>
                      </a:lnTo>
                      <a:lnTo>
                        <a:pt x="240" y="65"/>
                      </a:lnTo>
                      <a:lnTo>
                        <a:pt x="240" y="63"/>
                      </a:lnTo>
                      <a:lnTo>
                        <a:pt x="238" y="63"/>
                      </a:lnTo>
                      <a:lnTo>
                        <a:pt x="238" y="61"/>
                      </a:lnTo>
                      <a:lnTo>
                        <a:pt x="238" y="59"/>
                      </a:lnTo>
                      <a:lnTo>
                        <a:pt x="236" y="59"/>
                      </a:lnTo>
                      <a:lnTo>
                        <a:pt x="236" y="57"/>
                      </a:lnTo>
                      <a:lnTo>
                        <a:pt x="234" y="57"/>
                      </a:lnTo>
                    </a:path>
                  </a:pathLst>
                </a:custGeom>
                <a:noFill/>
                <a:ln w="0" cap="sq">
                  <a:solidFill>
                    <a:srgbClr val="260C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37" name="Freeform 191"/>
                <p:cNvSpPr>
                  <a:spLocks noChangeAspect="1"/>
                </p:cNvSpPr>
                <p:nvPr/>
              </p:nvSpPr>
              <p:spPr bwMode="auto">
                <a:xfrm>
                  <a:off x="1150" y="3239"/>
                  <a:ext cx="17" cy="10"/>
                </a:xfrm>
                <a:custGeom>
                  <a:avLst/>
                  <a:gdLst>
                    <a:gd name="T0" fmla="*/ 0 w 23"/>
                    <a:gd name="T1" fmla="*/ 1 h 15"/>
                    <a:gd name="T2" fmla="*/ 1 w 23"/>
                    <a:gd name="T3" fmla="*/ 1 h 15"/>
                    <a:gd name="T4" fmla="*/ 1 w 23"/>
                    <a:gd name="T5" fmla="*/ 1 h 15"/>
                    <a:gd name="T6" fmla="*/ 1 w 23"/>
                    <a:gd name="T7" fmla="*/ 1 h 15"/>
                    <a:gd name="T8" fmla="*/ 1 w 23"/>
                    <a:gd name="T9" fmla="*/ 1 h 15"/>
                    <a:gd name="T10" fmla="*/ 1 w 23"/>
                    <a:gd name="T11" fmla="*/ 1 h 15"/>
                    <a:gd name="T12" fmla="*/ 1 w 23"/>
                    <a:gd name="T13" fmla="*/ 1 h 15"/>
                    <a:gd name="T14" fmla="*/ 1 w 23"/>
                    <a:gd name="T15" fmla="*/ 1 h 15"/>
                    <a:gd name="T16" fmla="*/ 1 w 23"/>
                    <a:gd name="T17" fmla="*/ 1 h 15"/>
                    <a:gd name="T18" fmla="*/ 1 w 23"/>
                    <a:gd name="T19" fmla="*/ 1 h 15"/>
                    <a:gd name="T20" fmla="*/ 1 w 23"/>
                    <a:gd name="T21" fmla="*/ 1 h 15"/>
                    <a:gd name="T22" fmla="*/ 1 w 23"/>
                    <a:gd name="T23" fmla="*/ 1 h 15"/>
                    <a:gd name="T24" fmla="*/ 1 w 23"/>
                    <a:gd name="T25" fmla="*/ 1 h 15"/>
                    <a:gd name="T26" fmla="*/ 1 w 23"/>
                    <a:gd name="T27" fmla="*/ 0 h 15"/>
                    <a:gd name="T28" fmla="*/ 1 w 23"/>
                    <a:gd name="T29" fmla="*/ 0 h 15"/>
                    <a:gd name="T30" fmla="*/ 1 w 23"/>
                    <a:gd name="T31" fmla="*/ 1 h 15"/>
                    <a:gd name="T32" fmla="*/ 1 w 23"/>
                    <a:gd name="T33" fmla="*/ 1 h 15"/>
                    <a:gd name="T34" fmla="*/ 1 w 23"/>
                    <a:gd name="T35" fmla="*/ 1 h 15"/>
                    <a:gd name="T36" fmla="*/ 1 w 23"/>
                    <a:gd name="T37" fmla="*/ 1 h 15"/>
                    <a:gd name="T38" fmla="*/ 1 w 23"/>
                    <a:gd name="T39" fmla="*/ 1 h 15"/>
                    <a:gd name="T40" fmla="*/ 1 w 23"/>
                    <a:gd name="T41" fmla="*/ 1 h 15"/>
                    <a:gd name="T42" fmla="*/ 1 w 23"/>
                    <a:gd name="T43" fmla="*/ 1 h 15"/>
                    <a:gd name="T44" fmla="*/ 1 w 23"/>
                    <a:gd name="T45" fmla="*/ 1 h 15"/>
                    <a:gd name="T46" fmla="*/ 1 w 23"/>
                    <a:gd name="T47" fmla="*/ 1 h 15"/>
                    <a:gd name="T48" fmla="*/ 1 w 23"/>
                    <a:gd name="T49" fmla="*/ 1 h 15"/>
                    <a:gd name="T50" fmla="*/ 1 w 23"/>
                    <a:gd name="T51" fmla="*/ 1 h 15"/>
                    <a:gd name="T52" fmla="*/ 1 w 23"/>
                    <a:gd name="T53" fmla="*/ 1 h 15"/>
                    <a:gd name="T54" fmla="*/ 1 w 23"/>
                    <a:gd name="T55" fmla="*/ 1 h 15"/>
                    <a:gd name="T56" fmla="*/ 1 w 23"/>
                    <a:gd name="T57" fmla="*/ 1 h 15"/>
                    <a:gd name="T58" fmla="*/ 1 w 23"/>
                    <a:gd name="T59" fmla="*/ 1 h 15"/>
                    <a:gd name="T60" fmla="*/ 1 w 23"/>
                    <a:gd name="T61" fmla="*/ 1 h 15"/>
                    <a:gd name="T62" fmla="*/ 1 w 23"/>
                    <a:gd name="T63" fmla="*/ 1 h 15"/>
                    <a:gd name="T64" fmla="*/ 1 w 23"/>
                    <a:gd name="T65" fmla="*/ 1 h 15"/>
                    <a:gd name="T66" fmla="*/ 1 w 23"/>
                    <a:gd name="T67" fmla="*/ 1 h 15"/>
                    <a:gd name="T68" fmla="*/ 1 w 23"/>
                    <a:gd name="T69" fmla="*/ 1 h 15"/>
                    <a:gd name="T70" fmla="*/ 1 w 23"/>
                    <a:gd name="T71" fmla="*/ 1 h 15"/>
                    <a:gd name="T72" fmla="*/ 1 w 23"/>
                    <a:gd name="T73" fmla="*/ 1 h 15"/>
                    <a:gd name="T74" fmla="*/ 1 w 23"/>
                    <a:gd name="T75" fmla="*/ 1 h 15"/>
                    <a:gd name="T76" fmla="*/ 1 w 23"/>
                    <a:gd name="T77" fmla="*/ 1 h 15"/>
                    <a:gd name="T78" fmla="*/ 1 w 23"/>
                    <a:gd name="T79" fmla="*/ 1 h 15"/>
                    <a:gd name="T80" fmla="*/ 1 w 23"/>
                    <a:gd name="T81" fmla="*/ 1 h 15"/>
                    <a:gd name="T82" fmla="*/ 1 w 23"/>
                    <a:gd name="T83" fmla="*/ 1 h 15"/>
                    <a:gd name="T84" fmla="*/ 0 w 23"/>
                    <a:gd name="T85" fmla="*/ 1 h 1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23"/>
                    <a:gd name="T130" fmla="*/ 0 h 15"/>
                    <a:gd name="T131" fmla="*/ 23 w 23"/>
                    <a:gd name="T132" fmla="*/ 15 h 1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23" h="15">
                      <a:moveTo>
                        <a:pt x="0" y="9"/>
                      </a:moveTo>
                      <a:lnTo>
                        <a:pt x="2" y="9"/>
                      </a:lnTo>
                      <a:lnTo>
                        <a:pt x="4" y="9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lnTo>
                        <a:pt x="14" y="6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8" y="4"/>
                      </a:lnTo>
                      <a:lnTo>
                        <a:pt x="20" y="2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2" y="2"/>
                      </a:lnTo>
                      <a:lnTo>
                        <a:pt x="20" y="4"/>
                      </a:lnTo>
                      <a:lnTo>
                        <a:pt x="20" y="6"/>
                      </a:lnTo>
                      <a:lnTo>
                        <a:pt x="18" y="6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0" y="9"/>
                      </a:lnTo>
                      <a:lnTo>
                        <a:pt x="12" y="9"/>
                      </a:lnTo>
                      <a:lnTo>
                        <a:pt x="12" y="11"/>
                      </a:lnTo>
                      <a:lnTo>
                        <a:pt x="14" y="11"/>
                      </a:lnTo>
                      <a:lnTo>
                        <a:pt x="16" y="11"/>
                      </a:lnTo>
                      <a:lnTo>
                        <a:pt x="16" y="9"/>
                      </a:lnTo>
                      <a:lnTo>
                        <a:pt x="18" y="9"/>
                      </a:lnTo>
                      <a:lnTo>
                        <a:pt x="20" y="9"/>
                      </a:lnTo>
                      <a:lnTo>
                        <a:pt x="22" y="9"/>
                      </a:lnTo>
                      <a:lnTo>
                        <a:pt x="22" y="8"/>
                      </a:lnTo>
                      <a:lnTo>
                        <a:pt x="22" y="9"/>
                      </a:lnTo>
                      <a:lnTo>
                        <a:pt x="20" y="9"/>
                      </a:lnTo>
                      <a:lnTo>
                        <a:pt x="20" y="11"/>
                      </a:lnTo>
                      <a:lnTo>
                        <a:pt x="18" y="11"/>
                      </a:lnTo>
                      <a:lnTo>
                        <a:pt x="18" y="13"/>
                      </a:lnTo>
                      <a:lnTo>
                        <a:pt x="16" y="13"/>
                      </a:lnTo>
                      <a:lnTo>
                        <a:pt x="14" y="13"/>
                      </a:lnTo>
                      <a:lnTo>
                        <a:pt x="14" y="15"/>
                      </a:lnTo>
                      <a:lnTo>
                        <a:pt x="12" y="15"/>
                      </a:lnTo>
                      <a:lnTo>
                        <a:pt x="10" y="15"/>
                      </a:lnTo>
                      <a:lnTo>
                        <a:pt x="8" y="15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260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38" name="Freeform 192"/>
                <p:cNvSpPr>
                  <a:spLocks noChangeAspect="1"/>
                </p:cNvSpPr>
                <p:nvPr/>
              </p:nvSpPr>
              <p:spPr bwMode="auto">
                <a:xfrm>
                  <a:off x="839" y="3247"/>
                  <a:ext cx="417" cy="394"/>
                </a:xfrm>
                <a:custGeom>
                  <a:avLst/>
                  <a:gdLst>
                    <a:gd name="T0" fmla="*/ 19 w 550"/>
                    <a:gd name="T1" fmla="*/ 7 h 563"/>
                    <a:gd name="T2" fmla="*/ 18 w 550"/>
                    <a:gd name="T3" fmla="*/ 7 h 563"/>
                    <a:gd name="T4" fmla="*/ 18 w 550"/>
                    <a:gd name="T5" fmla="*/ 7 h 563"/>
                    <a:gd name="T6" fmla="*/ 17 w 550"/>
                    <a:gd name="T7" fmla="*/ 7 h 563"/>
                    <a:gd name="T8" fmla="*/ 16 w 550"/>
                    <a:gd name="T9" fmla="*/ 7 h 563"/>
                    <a:gd name="T10" fmla="*/ 15 w 550"/>
                    <a:gd name="T11" fmla="*/ 7 h 563"/>
                    <a:gd name="T12" fmla="*/ 14 w 550"/>
                    <a:gd name="T13" fmla="*/ 7 h 563"/>
                    <a:gd name="T14" fmla="*/ 13 w 550"/>
                    <a:gd name="T15" fmla="*/ 7 h 563"/>
                    <a:gd name="T16" fmla="*/ 11 w 550"/>
                    <a:gd name="T17" fmla="*/ 7 h 563"/>
                    <a:gd name="T18" fmla="*/ 9 w 550"/>
                    <a:gd name="T19" fmla="*/ 7 h 563"/>
                    <a:gd name="T20" fmla="*/ 6 w 550"/>
                    <a:gd name="T21" fmla="*/ 6 h 563"/>
                    <a:gd name="T22" fmla="*/ 5 w 550"/>
                    <a:gd name="T23" fmla="*/ 5 h 563"/>
                    <a:gd name="T24" fmla="*/ 3 w 550"/>
                    <a:gd name="T25" fmla="*/ 4 h 563"/>
                    <a:gd name="T26" fmla="*/ 2 w 550"/>
                    <a:gd name="T27" fmla="*/ 3 h 563"/>
                    <a:gd name="T28" fmla="*/ 2 w 550"/>
                    <a:gd name="T29" fmla="*/ 2 h 563"/>
                    <a:gd name="T30" fmla="*/ 2 w 550"/>
                    <a:gd name="T31" fmla="*/ 2 h 563"/>
                    <a:gd name="T32" fmla="*/ 2 w 550"/>
                    <a:gd name="T33" fmla="*/ 1 h 563"/>
                    <a:gd name="T34" fmla="*/ 2 w 550"/>
                    <a:gd name="T35" fmla="*/ 1 h 563"/>
                    <a:gd name="T36" fmla="*/ 2 w 550"/>
                    <a:gd name="T37" fmla="*/ 1 h 563"/>
                    <a:gd name="T38" fmla="*/ 2 w 550"/>
                    <a:gd name="T39" fmla="*/ 1 h 563"/>
                    <a:gd name="T40" fmla="*/ 0 w 550"/>
                    <a:gd name="T41" fmla="*/ 1 h 563"/>
                    <a:gd name="T42" fmla="*/ 2 w 550"/>
                    <a:gd name="T43" fmla="*/ 1 h 563"/>
                    <a:gd name="T44" fmla="*/ 2 w 550"/>
                    <a:gd name="T45" fmla="*/ 1 h 563"/>
                    <a:gd name="T46" fmla="*/ 2 w 550"/>
                    <a:gd name="T47" fmla="*/ 1 h 563"/>
                    <a:gd name="T48" fmla="*/ 2 w 550"/>
                    <a:gd name="T49" fmla="*/ 1 h 563"/>
                    <a:gd name="T50" fmla="*/ 2 w 550"/>
                    <a:gd name="T51" fmla="*/ 1 h 563"/>
                    <a:gd name="T52" fmla="*/ 2 w 550"/>
                    <a:gd name="T53" fmla="*/ 1 h 563"/>
                    <a:gd name="T54" fmla="*/ 2 w 550"/>
                    <a:gd name="T55" fmla="*/ 1 h 563"/>
                    <a:gd name="T56" fmla="*/ 3 w 550"/>
                    <a:gd name="T57" fmla="*/ 1 h 563"/>
                    <a:gd name="T58" fmla="*/ 5 w 550"/>
                    <a:gd name="T59" fmla="*/ 1 h 563"/>
                    <a:gd name="T60" fmla="*/ 5 w 550"/>
                    <a:gd name="T61" fmla="*/ 1 h 563"/>
                    <a:gd name="T62" fmla="*/ 4 w 550"/>
                    <a:gd name="T63" fmla="*/ 1 h 563"/>
                    <a:gd name="T64" fmla="*/ 4 w 550"/>
                    <a:gd name="T65" fmla="*/ 1 h 563"/>
                    <a:gd name="T66" fmla="*/ 4 w 550"/>
                    <a:gd name="T67" fmla="*/ 1 h 563"/>
                    <a:gd name="T68" fmla="*/ 5 w 550"/>
                    <a:gd name="T69" fmla="*/ 1 h 563"/>
                    <a:gd name="T70" fmla="*/ 5 w 550"/>
                    <a:gd name="T71" fmla="*/ 2 h 563"/>
                    <a:gd name="T72" fmla="*/ 6 w 550"/>
                    <a:gd name="T73" fmla="*/ 2 h 563"/>
                    <a:gd name="T74" fmla="*/ 6 w 550"/>
                    <a:gd name="T75" fmla="*/ 2 h 563"/>
                    <a:gd name="T76" fmla="*/ 6 w 550"/>
                    <a:gd name="T77" fmla="*/ 2 h 563"/>
                    <a:gd name="T78" fmla="*/ 6 w 550"/>
                    <a:gd name="T79" fmla="*/ 3 h 563"/>
                    <a:gd name="T80" fmla="*/ 7 w 550"/>
                    <a:gd name="T81" fmla="*/ 3 h 563"/>
                    <a:gd name="T82" fmla="*/ 8 w 550"/>
                    <a:gd name="T83" fmla="*/ 3 h 563"/>
                    <a:gd name="T84" fmla="*/ 8 w 550"/>
                    <a:gd name="T85" fmla="*/ 3 h 563"/>
                    <a:gd name="T86" fmla="*/ 8 w 550"/>
                    <a:gd name="T87" fmla="*/ 3 h 563"/>
                    <a:gd name="T88" fmla="*/ 8 w 550"/>
                    <a:gd name="T89" fmla="*/ 4 h 563"/>
                    <a:gd name="T90" fmla="*/ 8 w 550"/>
                    <a:gd name="T91" fmla="*/ 4 h 563"/>
                    <a:gd name="T92" fmla="*/ 10 w 550"/>
                    <a:gd name="T93" fmla="*/ 4 h 563"/>
                    <a:gd name="T94" fmla="*/ 11 w 550"/>
                    <a:gd name="T95" fmla="*/ 5 h 563"/>
                    <a:gd name="T96" fmla="*/ 11 w 550"/>
                    <a:gd name="T97" fmla="*/ 5 h 563"/>
                    <a:gd name="T98" fmla="*/ 11 w 550"/>
                    <a:gd name="T99" fmla="*/ 5 h 563"/>
                    <a:gd name="T100" fmla="*/ 11 w 550"/>
                    <a:gd name="T101" fmla="*/ 6 h 563"/>
                    <a:gd name="T102" fmla="*/ 13 w 550"/>
                    <a:gd name="T103" fmla="*/ 6 h 563"/>
                    <a:gd name="T104" fmla="*/ 15 w 550"/>
                    <a:gd name="T105" fmla="*/ 6 h 563"/>
                    <a:gd name="T106" fmla="*/ 16 w 550"/>
                    <a:gd name="T107" fmla="*/ 6 h 563"/>
                    <a:gd name="T108" fmla="*/ 18 w 550"/>
                    <a:gd name="T109" fmla="*/ 6 h 563"/>
                    <a:gd name="T110" fmla="*/ 18 w 550"/>
                    <a:gd name="T111" fmla="*/ 6 h 563"/>
                    <a:gd name="T112" fmla="*/ 19 w 550"/>
                    <a:gd name="T113" fmla="*/ 6 h 563"/>
                    <a:gd name="T114" fmla="*/ 20 w 550"/>
                    <a:gd name="T115" fmla="*/ 6 h 563"/>
                    <a:gd name="T116" fmla="*/ 20 w 550"/>
                    <a:gd name="T117" fmla="*/ 7 h 563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550"/>
                    <a:gd name="T178" fmla="*/ 0 h 563"/>
                    <a:gd name="T179" fmla="*/ 550 w 550"/>
                    <a:gd name="T180" fmla="*/ 563 h 563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550" h="563">
                      <a:moveTo>
                        <a:pt x="550" y="486"/>
                      </a:moveTo>
                      <a:lnTo>
                        <a:pt x="549" y="486"/>
                      </a:lnTo>
                      <a:lnTo>
                        <a:pt x="547" y="488"/>
                      </a:lnTo>
                      <a:lnTo>
                        <a:pt x="543" y="490"/>
                      </a:lnTo>
                      <a:lnTo>
                        <a:pt x="541" y="492"/>
                      </a:lnTo>
                      <a:lnTo>
                        <a:pt x="539" y="494"/>
                      </a:lnTo>
                      <a:lnTo>
                        <a:pt x="537" y="496"/>
                      </a:lnTo>
                      <a:lnTo>
                        <a:pt x="533" y="496"/>
                      </a:lnTo>
                      <a:lnTo>
                        <a:pt x="531" y="498"/>
                      </a:lnTo>
                      <a:lnTo>
                        <a:pt x="529" y="500"/>
                      </a:lnTo>
                      <a:lnTo>
                        <a:pt x="527" y="502"/>
                      </a:lnTo>
                      <a:lnTo>
                        <a:pt x="526" y="503"/>
                      </a:lnTo>
                      <a:lnTo>
                        <a:pt x="522" y="505"/>
                      </a:lnTo>
                      <a:lnTo>
                        <a:pt x="520" y="505"/>
                      </a:lnTo>
                      <a:lnTo>
                        <a:pt x="518" y="507"/>
                      </a:lnTo>
                      <a:lnTo>
                        <a:pt x="516" y="509"/>
                      </a:lnTo>
                      <a:lnTo>
                        <a:pt x="514" y="511"/>
                      </a:lnTo>
                      <a:lnTo>
                        <a:pt x="512" y="513"/>
                      </a:lnTo>
                      <a:lnTo>
                        <a:pt x="510" y="513"/>
                      </a:lnTo>
                      <a:lnTo>
                        <a:pt x="506" y="515"/>
                      </a:lnTo>
                      <a:lnTo>
                        <a:pt x="504" y="517"/>
                      </a:lnTo>
                      <a:lnTo>
                        <a:pt x="503" y="519"/>
                      </a:lnTo>
                      <a:lnTo>
                        <a:pt x="501" y="519"/>
                      </a:lnTo>
                      <a:lnTo>
                        <a:pt x="499" y="521"/>
                      </a:lnTo>
                      <a:lnTo>
                        <a:pt x="497" y="523"/>
                      </a:lnTo>
                      <a:lnTo>
                        <a:pt x="495" y="525"/>
                      </a:lnTo>
                      <a:lnTo>
                        <a:pt x="493" y="525"/>
                      </a:lnTo>
                      <a:lnTo>
                        <a:pt x="491" y="526"/>
                      </a:lnTo>
                      <a:lnTo>
                        <a:pt x="489" y="526"/>
                      </a:lnTo>
                      <a:lnTo>
                        <a:pt x="489" y="528"/>
                      </a:lnTo>
                      <a:lnTo>
                        <a:pt x="487" y="530"/>
                      </a:lnTo>
                      <a:lnTo>
                        <a:pt x="485" y="530"/>
                      </a:lnTo>
                      <a:lnTo>
                        <a:pt x="483" y="532"/>
                      </a:lnTo>
                      <a:lnTo>
                        <a:pt x="479" y="534"/>
                      </a:lnTo>
                      <a:lnTo>
                        <a:pt x="478" y="536"/>
                      </a:lnTo>
                      <a:lnTo>
                        <a:pt x="474" y="536"/>
                      </a:lnTo>
                      <a:lnTo>
                        <a:pt x="470" y="538"/>
                      </a:lnTo>
                      <a:lnTo>
                        <a:pt x="466" y="540"/>
                      </a:lnTo>
                      <a:lnTo>
                        <a:pt x="462" y="542"/>
                      </a:lnTo>
                      <a:lnTo>
                        <a:pt x="458" y="544"/>
                      </a:lnTo>
                      <a:lnTo>
                        <a:pt x="455" y="546"/>
                      </a:lnTo>
                      <a:lnTo>
                        <a:pt x="451" y="548"/>
                      </a:lnTo>
                      <a:lnTo>
                        <a:pt x="447" y="548"/>
                      </a:lnTo>
                      <a:lnTo>
                        <a:pt x="441" y="550"/>
                      </a:lnTo>
                      <a:lnTo>
                        <a:pt x="437" y="551"/>
                      </a:lnTo>
                      <a:lnTo>
                        <a:pt x="433" y="551"/>
                      </a:lnTo>
                      <a:lnTo>
                        <a:pt x="428" y="553"/>
                      </a:lnTo>
                      <a:lnTo>
                        <a:pt x="424" y="555"/>
                      </a:lnTo>
                      <a:lnTo>
                        <a:pt x="420" y="555"/>
                      </a:lnTo>
                      <a:lnTo>
                        <a:pt x="414" y="557"/>
                      </a:lnTo>
                      <a:lnTo>
                        <a:pt x="410" y="557"/>
                      </a:lnTo>
                      <a:lnTo>
                        <a:pt x="405" y="559"/>
                      </a:lnTo>
                      <a:lnTo>
                        <a:pt x="401" y="559"/>
                      </a:lnTo>
                      <a:lnTo>
                        <a:pt x="397" y="561"/>
                      </a:lnTo>
                      <a:lnTo>
                        <a:pt x="391" y="561"/>
                      </a:lnTo>
                      <a:lnTo>
                        <a:pt x="387" y="561"/>
                      </a:lnTo>
                      <a:lnTo>
                        <a:pt x="384" y="563"/>
                      </a:lnTo>
                      <a:lnTo>
                        <a:pt x="380" y="563"/>
                      </a:lnTo>
                      <a:lnTo>
                        <a:pt x="374" y="563"/>
                      </a:lnTo>
                      <a:lnTo>
                        <a:pt x="370" y="563"/>
                      </a:lnTo>
                      <a:lnTo>
                        <a:pt x="366" y="563"/>
                      </a:lnTo>
                      <a:lnTo>
                        <a:pt x="362" y="563"/>
                      </a:lnTo>
                      <a:lnTo>
                        <a:pt x="361" y="563"/>
                      </a:lnTo>
                      <a:lnTo>
                        <a:pt x="357" y="563"/>
                      </a:lnTo>
                      <a:lnTo>
                        <a:pt x="353" y="563"/>
                      </a:lnTo>
                      <a:lnTo>
                        <a:pt x="349" y="561"/>
                      </a:lnTo>
                      <a:lnTo>
                        <a:pt x="345" y="559"/>
                      </a:lnTo>
                      <a:lnTo>
                        <a:pt x="341" y="557"/>
                      </a:lnTo>
                      <a:lnTo>
                        <a:pt x="336" y="555"/>
                      </a:lnTo>
                      <a:lnTo>
                        <a:pt x="330" y="551"/>
                      </a:lnTo>
                      <a:lnTo>
                        <a:pt x="324" y="548"/>
                      </a:lnTo>
                      <a:lnTo>
                        <a:pt x="318" y="544"/>
                      </a:lnTo>
                      <a:lnTo>
                        <a:pt x="311" y="540"/>
                      </a:lnTo>
                      <a:lnTo>
                        <a:pt x="303" y="534"/>
                      </a:lnTo>
                      <a:lnTo>
                        <a:pt x="297" y="528"/>
                      </a:lnTo>
                      <a:lnTo>
                        <a:pt x="288" y="523"/>
                      </a:lnTo>
                      <a:lnTo>
                        <a:pt x="280" y="515"/>
                      </a:lnTo>
                      <a:lnTo>
                        <a:pt x="272" y="509"/>
                      </a:lnTo>
                      <a:lnTo>
                        <a:pt x="263" y="502"/>
                      </a:lnTo>
                      <a:lnTo>
                        <a:pt x="255" y="496"/>
                      </a:lnTo>
                      <a:lnTo>
                        <a:pt x="245" y="488"/>
                      </a:lnTo>
                      <a:lnTo>
                        <a:pt x="238" y="480"/>
                      </a:lnTo>
                      <a:lnTo>
                        <a:pt x="228" y="473"/>
                      </a:lnTo>
                      <a:lnTo>
                        <a:pt x="219" y="465"/>
                      </a:lnTo>
                      <a:lnTo>
                        <a:pt x="211" y="457"/>
                      </a:lnTo>
                      <a:lnTo>
                        <a:pt x="201" y="448"/>
                      </a:lnTo>
                      <a:lnTo>
                        <a:pt x="194" y="440"/>
                      </a:lnTo>
                      <a:lnTo>
                        <a:pt x="184" y="432"/>
                      </a:lnTo>
                      <a:lnTo>
                        <a:pt x="176" y="425"/>
                      </a:lnTo>
                      <a:lnTo>
                        <a:pt x="169" y="417"/>
                      </a:lnTo>
                      <a:lnTo>
                        <a:pt x="161" y="409"/>
                      </a:lnTo>
                      <a:lnTo>
                        <a:pt x="153" y="402"/>
                      </a:lnTo>
                      <a:lnTo>
                        <a:pt x="146" y="394"/>
                      </a:lnTo>
                      <a:lnTo>
                        <a:pt x="138" y="386"/>
                      </a:lnTo>
                      <a:lnTo>
                        <a:pt x="132" y="379"/>
                      </a:lnTo>
                      <a:lnTo>
                        <a:pt x="126" y="373"/>
                      </a:lnTo>
                      <a:lnTo>
                        <a:pt x="121" y="367"/>
                      </a:lnTo>
                      <a:lnTo>
                        <a:pt x="115" y="359"/>
                      </a:lnTo>
                      <a:lnTo>
                        <a:pt x="109" y="354"/>
                      </a:lnTo>
                      <a:lnTo>
                        <a:pt x="105" y="346"/>
                      </a:lnTo>
                      <a:lnTo>
                        <a:pt x="100" y="338"/>
                      </a:lnTo>
                      <a:lnTo>
                        <a:pt x="96" y="333"/>
                      </a:lnTo>
                      <a:lnTo>
                        <a:pt x="90" y="325"/>
                      </a:lnTo>
                      <a:lnTo>
                        <a:pt x="86" y="317"/>
                      </a:lnTo>
                      <a:lnTo>
                        <a:pt x="80" y="310"/>
                      </a:lnTo>
                      <a:lnTo>
                        <a:pt x="77" y="300"/>
                      </a:lnTo>
                      <a:lnTo>
                        <a:pt x="73" y="292"/>
                      </a:lnTo>
                      <a:lnTo>
                        <a:pt x="69" y="285"/>
                      </a:lnTo>
                      <a:lnTo>
                        <a:pt x="63" y="277"/>
                      </a:lnTo>
                      <a:lnTo>
                        <a:pt x="59" y="269"/>
                      </a:lnTo>
                      <a:lnTo>
                        <a:pt x="55" y="260"/>
                      </a:lnTo>
                      <a:lnTo>
                        <a:pt x="54" y="252"/>
                      </a:lnTo>
                      <a:lnTo>
                        <a:pt x="50" y="244"/>
                      </a:lnTo>
                      <a:lnTo>
                        <a:pt x="46" y="237"/>
                      </a:lnTo>
                      <a:lnTo>
                        <a:pt x="42" y="229"/>
                      </a:lnTo>
                      <a:lnTo>
                        <a:pt x="40" y="221"/>
                      </a:lnTo>
                      <a:lnTo>
                        <a:pt x="36" y="214"/>
                      </a:lnTo>
                      <a:lnTo>
                        <a:pt x="34" y="206"/>
                      </a:lnTo>
                      <a:lnTo>
                        <a:pt x="32" y="200"/>
                      </a:lnTo>
                      <a:lnTo>
                        <a:pt x="29" y="192"/>
                      </a:lnTo>
                      <a:lnTo>
                        <a:pt x="27" y="187"/>
                      </a:lnTo>
                      <a:lnTo>
                        <a:pt x="25" y="181"/>
                      </a:lnTo>
                      <a:lnTo>
                        <a:pt x="23" y="175"/>
                      </a:lnTo>
                      <a:lnTo>
                        <a:pt x="23" y="169"/>
                      </a:lnTo>
                      <a:lnTo>
                        <a:pt x="21" y="164"/>
                      </a:lnTo>
                      <a:lnTo>
                        <a:pt x="19" y="160"/>
                      </a:lnTo>
                      <a:lnTo>
                        <a:pt x="19" y="156"/>
                      </a:lnTo>
                      <a:lnTo>
                        <a:pt x="19" y="152"/>
                      </a:lnTo>
                      <a:lnTo>
                        <a:pt x="17" y="148"/>
                      </a:lnTo>
                      <a:lnTo>
                        <a:pt x="17" y="144"/>
                      </a:lnTo>
                      <a:lnTo>
                        <a:pt x="17" y="142"/>
                      </a:lnTo>
                      <a:lnTo>
                        <a:pt x="17" y="139"/>
                      </a:lnTo>
                      <a:lnTo>
                        <a:pt x="17" y="137"/>
                      </a:lnTo>
                      <a:lnTo>
                        <a:pt x="17" y="133"/>
                      </a:lnTo>
                      <a:lnTo>
                        <a:pt x="15" y="131"/>
                      </a:lnTo>
                      <a:lnTo>
                        <a:pt x="15" y="127"/>
                      </a:lnTo>
                      <a:lnTo>
                        <a:pt x="15" y="125"/>
                      </a:lnTo>
                      <a:lnTo>
                        <a:pt x="15" y="121"/>
                      </a:lnTo>
                      <a:lnTo>
                        <a:pt x="15" y="119"/>
                      </a:lnTo>
                      <a:lnTo>
                        <a:pt x="13" y="118"/>
                      </a:lnTo>
                      <a:lnTo>
                        <a:pt x="13" y="114"/>
                      </a:lnTo>
                      <a:lnTo>
                        <a:pt x="13" y="112"/>
                      </a:lnTo>
                      <a:lnTo>
                        <a:pt x="13" y="108"/>
                      </a:lnTo>
                      <a:lnTo>
                        <a:pt x="13" y="106"/>
                      </a:lnTo>
                      <a:lnTo>
                        <a:pt x="11" y="104"/>
                      </a:lnTo>
                      <a:lnTo>
                        <a:pt x="11" y="100"/>
                      </a:lnTo>
                      <a:lnTo>
                        <a:pt x="11" y="98"/>
                      </a:lnTo>
                      <a:lnTo>
                        <a:pt x="11" y="96"/>
                      </a:lnTo>
                      <a:lnTo>
                        <a:pt x="9" y="94"/>
                      </a:lnTo>
                      <a:lnTo>
                        <a:pt x="9" y="91"/>
                      </a:lnTo>
                      <a:lnTo>
                        <a:pt x="9" y="89"/>
                      </a:lnTo>
                      <a:lnTo>
                        <a:pt x="7" y="87"/>
                      </a:lnTo>
                      <a:lnTo>
                        <a:pt x="7" y="85"/>
                      </a:lnTo>
                      <a:lnTo>
                        <a:pt x="7" y="83"/>
                      </a:lnTo>
                      <a:lnTo>
                        <a:pt x="6" y="79"/>
                      </a:lnTo>
                      <a:lnTo>
                        <a:pt x="6" y="77"/>
                      </a:lnTo>
                      <a:lnTo>
                        <a:pt x="6" y="75"/>
                      </a:lnTo>
                      <a:lnTo>
                        <a:pt x="4" y="73"/>
                      </a:lnTo>
                      <a:lnTo>
                        <a:pt x="4" y="71"/>
                      </a:lnTo>
                      <a:lnTo>
                        <a:pt x="4" y="70"/>
                      </a:lnTo>
                      <a:lnTo>
                        <a:pt x="2" y="68"/>
                      </a:lnTo>
                      <a:lnTo>
                        <a:pt x="2" y="66"/>
                      </a:lnTo>
                      <a:lnTo>
                        <a:pt x="2" y="64"/>
                      </a:lnTo>
                      <a:lnTo>
                        <a:pt x="2" y="62"/>
                      </a:lnTo>
                      <a:lnTo>
                        <a:pt x="0" y="60"/>
                      </a:lnTo>
                      <a:lnTo>
                        <a:pt x="0" y="58"/>
                      </a:lnTo>
                      <a:lnTo>
                        <a:pt x="0" y="56"/>
                      </a:ln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2" y="45"/>
                      </a:lnTo>
                      <a:lnTo>
                        <a:pt x="4" y="45"/>
                      </a:lnTo>
                      <a:lnTo>
                        <a:pt x="4" y="43"/>
                      </a:lnTo>
                      <a:lnTo>
                        <a:pt x="6" y="41"/>
                      </a:lnTo>
                      <a:lnTo>
                        <a:pt x="6" y="39"/>
                      </a:lnTo>
                      <a:lnTo>
                        <a:pt x="7" y="37"/>
                      </a:lnTo>
                      <a:lnTo>
                        <a:pt x="9" y="35"/>
                      </a:lnTo>
                      <a:lnTo>
                        <a:pt x="11" y="35"/>
                      </a:lnTo>
                      <a:lnTo>
                        <a:pt x="11" y="33"/>
                      </a:lnTo>
                      <a:lnTo>
                        <a:pt x="13" y="33"/>
                      </a:lnTo>
                      <a:lnTo>
                        <a:pt x="13" y="31"/>
                      </a:lnTo>
                      <a:lnTo>
                        <a:pt x="15" y="31"/>
                      </a:lnTo>
                      <a:lnTo>
                        <a:pt x="17" y="29"/>
                      </a:lnTo>
                      <a:lnTo>
                        <a:pt x="19" y="27"/>
                      </a:lnTo>
                      <a:lnTo>
                        <a:pt x="21" y="27"/>
                      </a:lnTo>
                      <a:lnTo>
                        <a:pt x="23" y="25"/>
                      </a:lnTo>
                      <a:lnTo>
                        <a:pt x="25" y="25"/>
                      </a:lnTo>
                      <a:lnTo>
                        <a:pt x="25" y="23"/>
                      </a:lnTo>
                      <a:lnTo>
                        <a:pt x="27" y="23"/>
                      </a:lnTo>
                      <a:lnTo>
                        <a:pt x="29" y="23"/>
                      </a:lnTo>
                      <a:lnTo>
                        <a:pt x="29" y="22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4" y="20"/>
                      </a:lnTo>
                      <a:lnTo>
                        <a:pt x="36" y="18"/>
                      </a:lnTo>
                      <a:lnTo>
                        <a:pt x="38" y="18"/>
                      </a:lnTo>
                      <a:lnTo>
                        <a:pt x="40" y="16"/>
                      </a:lnTo>
                      <a:lnTo>
                        <a:pt x="42" y="14"/>
                      </a:lnTo>
                      <a:lnTo>
                        <a:pt x="44" y="14"/>
                      </a:lnTo>
                      <a:lnTo>
                        <a:pt x="44" y="12"/>
                      </a:lnTo>
                      <a:lnTo>
                        <a:pt x="46" y="12"/>
                      </a:lnTo>
                      <a:lnTo>
                        <a:pt x="48" y="10"/>
                      </a:lnTo>
                      <a:lnTo>
                        <a:pt x="50" y="8"/>
                      </a:lnTo>
                      <a:lnTo>
                        <a:pt x="52" y="8"/>
                      </a:lnTo>
                      <a:lnTo>
                        <a:pt x="54" y="6"/>
                      </a:lnTo>
                      <a:lnTo>
                        <a:pt x="55" y="4"/>
                      </a:lnTo>
                      <a:lnTo>
                        <a:pt x="55" y="2"/>
                      </a:lnTo>
                      <a:lnTo>
                        <a:pt x="57" y="0"/>
                      </a:lnTo>
                      <a:lnTo>
                        <a:pt x="57" y="2"/>
                      </a:lnTo>
                      <a:lnTo>
                        <a:pt x="55" y="2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52" y="6"/>
                      </a:lnTo>
                      <a:lnTo>
                        <a:pt x="50" y="6"/>
                      </a:lnTo>
                      <a:lnTo>
                        <a:pt x="50" y="8"/>
                      </a:lnTo>
                      <a:lnTo>
                        <a:pt x="48" y="10"/>
                      </a:lnTo>
                      <a:lnTo>
                        <a:pt x="48" y="12"/>
                      </a:lnTo>
                      <a:lnTo>
                        <a:pt x="48" y="14"/>
                      </a:lnTo>
                      <a:lnTo>
                        <a:pt x="48" y="16"/>
                      </a:lnTo>
                      <a:lnTo>
                        <a:pt x="50" y="18"/>
                      </a:lnTo>
                      <a:lnTo>
                        <a:pt x="52" y="20"/>
                      </a:lnTo>
                      <a:lnTo>
                        <a:pt x="54" y="22"/>
                      </a:lnTo>
                      <a:lnTo>
                        <a:pt x="55" y="22"/>
                      </a:lnTo>
                      <a:lnTo>
                        <a:pt x="59" y="23"/>
                      </a:lnTo>
                      <a:lnTo>
                        <a:pt x="61" y="25"/>
                      </a:lnTo>
                      <a:lnTo>
                        <a:pt x="65" y="25"/>
                      </a:lnTo>
                      <a:lnTo>
                        <a:pt x="69" y="27"/>
                      </a:lnTo>
                      <a:lnTo>
                        <a:pt x="73" y="27"/>
                      </a:lnTo>
                      <a:lnTo>
                        <a:pt x="78" y="29"/>
                      </a:lnTo>
                      <a:lnTo>
                        <a:pt x="84" y="31"/>
                      </a:lnTo>
                      <a:lnTo>
                        <a:pt x="90" y="31"/>
                      </a:lnTo>
                      <a:lnTo>
                        <a:pt x="94" y="33"/>
                      </a:lnTo>
                      <a:lnTo>
                        <a:pt x="100" y="35"/>
                      </a:lnTo>
                      <a:lnTo>
                        <a:pt x="103" y="37"/>
                      </a:lnTo>
                      <a:lnTo>
                        <a:pt x="107" y="37"/>
                      </a:lnTo>
                      <a:lnTo>
                        <a:pt x="109" y="39"/>
                      </a:lnTo>
                      <a:lnTo>
                        <a:pt x="113" y="41"/>
                      </a:lnTo>
                      <a:lnTo>
                        <a:pt x="115" y="43"/>
                      </a:lnTo>
                      <a:lnTo>
                        <a:pt x="117" y="45"/>
                      </a:lnTo>
                      <a:lnTo>
                        <a:pt x="117" y="46"/>
                      </a:lnTo>
                      <a:lnTo>
                        <a:pt x="119" y="48"/>
                      </a:lnTo>
                      <a:lnTo>
                        <a:pt x="119" y="50"/>
                      </a:lnTo>
                      <a:lnTo>
                        <a:pt x="119" y="52"/>
                      </a:lnTo>
                      <a:lnTo>
                        <a:pt x="119" y="54"/>
                      </a:lnTo>
                      <a:lnTo>
                        <a:pt x="119" y="56"/>
                      </a:lnTo>
                      <a:lnTo>
                        <a:pt x="119" y="58"/>
                      </a:lnTo>
                      <a:lnTo>
                        <a:pt x="119" y="60"/>
                      </a:lnTo>
                      <a:lnTo>
                        <a:pt x="117" y="62"/>
                      </a:lnTo>
                      <a:lnTo>
                        <a:pt x="117" y="64"/>
                      </a:lnTo>
                      <a:lnTo>
                        <a:pt x="115" y="66"/>
                      </a:lnTo>
                      <a:lnTo>
                        <a:pt x="115" y="68"/>
                      </a:lnTo>
                      <a:lnTo>
                        <a:pt x="113" y="70"/>
                      </a:lnTo>
                      <a:lnTo>
                        <a:pt x="111" y="71"/>
                      </a:lnTo>
                      <a:lnTo>
                        <a:pt x="109" y="71"/>
                      </a:lnTo>
                      <a:lnTo>
                        <a:pt x="109" y="73"/>
                      </a:lnTo>
                      <a:lnTo>
                        <a:pt x="107" y="75"/>
                      </a:lnTo>
                      <a:lnTo>
                        <a:pt x="105" y="75"/>
                      </a:lnTo>
                      <a:lnTo>
                        <a:pt x="103" y="77"/>
                      </a:lnTo>
                      <a:lnTo>
                        <a:pt x="101" y="79"/>
                      </a:lnTo>
                      <a:lnTo>
                        <a:pt x="100" y="79"/>
                      </a:lnTo>
                      <a:lnTo>
                        <a:pt x="98" y="79"/>
                      </a:lnTo>
                      <a:lnTo>
                        <a:pt x="98" y="81"/>
                      </a:lnTo>
                      <a:lnTo>
                        <a:pt x="98" y="83"/>
                      </a:lnTo>
                      <a:lnTo>
                        <a:pt x="98" y="85"/>
                      </a:lnTo>
                      <a:lnTo>
                        <a:pt x="98" y="87"/>
                      </a:lnTo>
                      <a:lnTo>
                        <a:pt x="98" y="89"/>
                      </a:lnTo>
                      <a:lnTo>
                        <a:pt x="98" y="93"/>
                      </a:lnTo>
                      <a:lnTo>
                        <a:pt x="100" y="94"/>
                      </a:lnTo>
                      <a:lnTo>
                        <a:pt x="100" y="96"/>
                      </a:lnTo>
                      <a:lnTo>
                        <a:pt x="101" y="100"/>
                      </a:lnTo>
                      <a:lnTo>
                        <a:pt x="101" y="104"/>
                      </a:lnTo>
                      <a:lnTo>
                        <a:pt x="103" y="106"/>
                      </a:lnTo>
                      <a:lnTo>
                        <a:pt x="105" y="110"/>
                      </a:lnTo>
                      <a:lnTo>
                        <a:pt x="107" y="114"/>
                      </a:lnTo>
                      <a:lnTo>
                        <a:pt x="109" y="116"/>
                      </a:lnTo>
                      <a:lnTo>
                        <a:pt x="111" y="119"/>
                      </a:lnTo>
                      <a:lnTo>
                        <a:pt x="113" y="123"/>
                      </a:lnTo>
                      <a:lnTo>
                        <a:pt x="115" y="127"/>
                      </a:lnTo>
                      <a:lnTo>
                        <a:pt x="117" y="131"/>
                      </a:lnTo>
                      <a:lnTo>
                        <a:pt x="119" y="133"/>
                      </a:lnTo>
                      <a:lnTo>
                        <a:pt x="121" y="137"/>
                      </a:lnTo>
                      <a:lnTo>
                        <a:pt x="123" y="141"/>
                      </a:lnTo>
                      <a:lnTo>
                        <a:pt x="126" y="144"/>
                      </a:lnTo>
                      <a:lnTo>
                        <a:pt x="128" y="146"/>
                      </a:lnTo>
                      <a:lnTo>
                        <a:pt x="130" y="150"/>
                      </a:lnTo>
                      <a:lnTo>
                        <a:pt x="134" y="152"/>
                      </a:lnTo>
                      <a:lnTo>
                        <a:pt x="136" y="154"/>
                      </a:lnTo>
                      <a:lnTo>
                        <a:pt x="138" y="158"/>
                      </a:lnTo>
                      <a:lnTo>
                        <a:pt x="142" y="160"/>
                      </a:lnTo>
                      <a:lnTo>
                        <a:pt x="144" y="162"/>
                      </a:lnTo>
                      <a:lnTo>
                        <a:pt x="146" y="162"/>
                      </a:lnTo>
                      <a:lnTo>
                        <a:pt x="149" y="164"/>
                      </a:lnTo>
                      <a:lnTo>
                        <a:pt x="151" y="166"/>
                      </a:lnTo>
                      <a:lnTo>
                        <a:pt x="153" y="167"/>
                      </a:lnTo>
                      <a:lnTo>
                        <a:pt x="155" y="167"/>
                      </a:lnTo>
                      <a:lnTo>
                        <a:pt x="157" y="169"/>
                      </a:lnTo>
                      <a:lnTo>
                        <a:pt x="159" y="171"/>
                      </a:lnTo>
                      <a:lnTo>
                        <a:pt x="161" y="173"/>
                      </a:lnTo>
                      <a:lnTo>
                        <a:pt x="163" y="175"/>
                      </a:lnTo>
                      <a:lnTo>
                        <a:pt x="165" y="177"/>
                      </a:lnTo>
                      <a:lnTo>
                        <a:pt x="167" y="179"/>
                      </a:lnTo>
                      <a:lnTo>
                        <a:pt x="167" y="181"/>
                      </a:lnTo>
                      <a:lnTo>
                        <a:pt x="169" y="183"/>
                      </a:lnTo>
                      <a:lnTo>
                        <a:pt x="169" y="185"/>
                      </a:lnTo>
                      <a:lnTo>
                        <a:pt x="171" y="187"/>
                      </a:lnTo>
                      <a:lnTo>
                        <a:pt x="171" y="189"/>
                      </a:lnTo>
                      <a:lnTo>
                        <a:pt x="171" y="190"/>
                      </a:lnTo>
                      <a:lnTo>
                        <a:pt x="172" y="190"/>
                      </a:lnTo>
                      <a:lnTo>
                        <a:pt x="172" y="192"/>
                      </a:lnTo>
                      <a:lnTo>
                        <a:pt x="172" y="194"/>
                      </a:lnTo>
                      <a:lnTo>
                        <a:pt x="174" y="196"/>
                      </a:lnTo>
                      <a:lnTo>
                        <a:pt x="174" y="198"/>
                      </a:lnTo>
                      <a:lnTo>
                        <a:pt x="174" y="200"/>
                      </a:lnTo>
                      <a:lnTo>
                        <a:pt x="176" y="202"/>
                      </a:lnTo>
                      <a:lnTo>
                        <a:pt x="178" y="204"/>
                      </a:lnTo>
                      <a:lnTo>
                        <a:pt x="178" y="206"/>
                      </a:lnTo>
                      <a:lnTo>
                        <a:pt x="180" y="208"/>
                      </a:lnTo>
                      <a:lnTo>
                        <a:pt x="180" y="210"/>
                      </a:lnTo>
                      <a:lnTo>
                        <a:pt x="182" y="212"/>
                      </a:lnTo>
                      <a:lnTo>
                        <a:pt x="184" y="212"/>
                      </a:lnTo>
                      <a:lnTo>
                        <a:pt x="186" y="214"/>
                      </a:lnTo>
                      <a:lnTo>
                        <a:pt x="186" y="215"/>
                      </a:lnTo>
                      <a:lnTo>
                        <a:pt x="188" y="217"/>
                      </a:lnTo>
                      <a:lnTo>
                        <a:pt x="190" y="219"/>
                      </a:lnTo>
                      <a:lnTo>
                        <a:pt x="192" y="221"/>
                      </a:lnTo>
                      <a:lnTo>
                        <a:pt x="194" y="223"/>
                      </a:lnTo>
                      <a:lnTo>
                        <a:pt x="196" y="225"/>
                      </a:lnTo>
                      <a:lnTo>
                        <a:pt x="197" y="227"/>
                      </a:lnTo>
                      <a:lnTo>
                        <a:pt x="197" y="229"/>
                      </a:lnTo>
                      <a:lnTo>
                        <a:pt x="199" y="231"/>
                      </a:lnTo>
                      <a:lnTo>
                        <a:pt x="201" y="233"/>
                      </a:lnTo>
                      <a:lnTo>
                        <a:pt x="203" y="237"/>
                      </a:lnTo>
                      <a:lnTo>
                        <a:pt x="203" y="238"/>
                      </a:lnTo>
                      <a:lnTo>
                        <a:pt x="205" y="240"/>
                      </a:lnTo>
                      <a:lnTo>
                        <a:pt x="207" y="242"/>
                      </a:lnTo>
                      <a:lnTo>
                        <a:pt x="207" y="244"/>
                      </a:lnTo>
                      <a:lnTo>
                        <a:pt x="209" y="246"/>
                      </a:lnTo>
                      <a:lnTo>
                        <a:pt x="209" y="248"/>
                      </a:lnTo>
                      <a:lnTo>
                        <a:pt x="209" y="250"/>
                      </a:lnTo>
                      <a:lnTo>
                        <a:pt x="211" y="252"/>
                      </a:lnTo>
                      <a:lnTo>
                        <a:pt x="211" y="254"/>
                      </a:lnTo>
                      <a:lnTo>
                        <a:pt x="211" y="256"/>
                      </a:lnTo>
                      <a:lnTo>
                        <a:pt x="209" y="258"/>
                      </a:lnTo>
                      <a:lnTo>
                        <a:pt x="209" y="260"/>
                      </a:lnTo>
                      <a:lnTo>
                        <a:pt x="209" y="262"/>
                      </a:lnTo>
                      <a:lnTo>
                        <a:pt x="207" y="263"/>
                      </a:lnTo>
                      <a:lnTo>
                        <a:pt x="205" y="265"/>
                      </a:lnTo>
                      <a:lnTo>
                        <a:pt x="203" y="265"/>
                      </a:lnTo>
                      <a:lnTo>
                        <a:pt x="203" y="267"/>
                      </a:lnTo>
                      <a:lnTo>
                        <a:pt x="201" y="269"/>
                      </a:lnTo>
                      <a:lnTo>
                        <a:pt x="201" y="271"/>
                      </a:lnTo>
                      <a:lnTo>
                        <a:pt x="201" y="273"/>
                      </a:lnTo>
                      <a:lnTo>
                        <a:pt x="201" y="275"/>
                      </a:lnTo>
                      <a:lnTo>
                        <a:pt x="203" y="277"/>
                      </a:lnTo>
                      <a:lnTo>
                        <a:pt x="205" y="281"/>
                      </a:lnTo>
                      <a:lnTo>
                        <a:pt x="205" y="283"/>
                      </a:lnTo>
                      <a:lnTo>
                        <a:pt x="209" y="285"/>
                      </a:lnTo>
                      <a:lnTo>
                        <a:pt x="211" y="288"/>
                      </a:lnTo>
                      <a:lnTo>
                        <a:pt x="213" y="290"/>
                      </a:lnTo>
                      <a:lnTo>
                        <a:pt x="217" y="294"/>
                      </a:lnTo>
                      <a:lnTo>
                        <a:pt x="220" y="296"/>
                      </a:lnTo>
                      <a:lnTo>
                        <a:pt x="222" y="300"/>
                      </a:lnTo>
                      <a:lnTo>
                        <a:pt x="226" y="302"/>
                      </a:lnTo>
                      <a:lnTo>
                        <a:pt x="230" y="306"/>
                      </a:lnTo>
                      <a:lnTo>
                        <a:pt x="234" y="310"/>
                      </a:lnTo>
                      <a:lnTo>
                        <a:pt x="238" y="311"/>
                      </a:lnTo>
                      <a:lnTo>
                        <a:pt x="242" y="315"/>
                      </a:lnTo>
                      <a:lnTo>
                        <a:pt x="245" y="317"/>
                      </a:lnTo>
                      <a:lnTo>
                        <a:pt x="249" y="321"/>
                      </a:lnTo>
                      <a:lnTo>
                        <a:pt x="253" y="325"/>
                      </a:lnTo>
                      <a:lnTo>
                        <a:pt x="257" y="327"/>
                      </a:lnTo>
                      <a:lnTo>
                        <a:pt x="261" y="331"/>
                      </a:lnTo>
                      <a:lnTo>
                        <a:pt x="265" y="334"/>
                      </a:lnTo>
                      <a:lnTo>
                        <a:pt x="268" y="336"/>
                      </a:lnTo>
                      <a:lnTo>
                        <a:pt x="270" y="340"/>
                      </a:lnTo>
                      <a:lnTo>
                        <a:pt x="274" y="344"/>
                      </a:lnTo>
                      <a:lnTo>
                        <a:pt x="276" y="346"/>
                      </a:lnTo>
                      <a:lnTo>
                        <a:pt x="278" y="348"/>
                      </a:lnTo>
                      <a:lnTo>
                        <a:pt x="280" y="352"/>
                      </a:lnTo>
                      <a:lnTo>
                        <a:pt x="282" y="354"/>
                      </a:lnTo>
                      <a:lnTo>
                        <a:pt x="282" y="358"/>
                      </a:lnTo>
                      <a:lnTo>
                        <a:pt x="284" y="359"/>
                      </a:lnTo>
                      <a:lnTo>
                        <a:pt x="284" y="361"/>
                      </a:lnTo>
                      <a:lnTo>
                        <a:pt x="284" y="363"/>
                      </a:lnTo>
                      <a:lnTo>
                        <a:pt x="284" y="365"/>
                      </a:lnTo>
                      <a:lnTo>
                        <a:pt x="284" y="367"/>
                      </a:lnTo>
                      <a:lnTo>
                        <a:pt x="284" y="369"/>
                      </a:lnTo>
                      <a:lnTo>
                        <a:pt x="282" y="371"/>
                      </a:lnTo>
                      <a:lnTo>
                        <a:pt x="282" y="373"/>
                      </a:lnTo>
                      <a:lnTo>
                        <a:pt x="282" y="375"/>
                      </a:lnTo>
                      <a:lnTo>
                        <a:pt x="280" y="377"/>
                      </a:lnTo>
                      <a:lnTo>
                        <a:pt x="280" y="379"/>
                      </a:lnTo>
                      <a:lnTo>
                        <a:pt x="280" y="381"/>
                      </a:lnTo>
                      <a:lnTo>
                        <a:pt x="280" y="382"/>
                      </a:lnTo>
                      <a:lnTo>
                        <a:pt x="280" y="384"/>
                      </a:lnTo>
                      <a:lnTo>
                        <a:pt x="280" y="386"/>
                      </a:lnTo>
                      <a:lnTo>
                        <a:pt x="280" y="388"/>
                      </a:lnTo>
                      <a:lnTo>
                        <a:pt x="282" y="390"/>
                      </a:lnTo>
                      <a:lnTo>
                        <a:pt x="284" y="392"/>
                      </a:lnTo>
                      <a:lnTo>
                        <a:pt x="286" y="394"/>
                      </a:lnTo>
                      <a:lnTo>
                        <a:pt x="290" y="396"/>
                      </a:lnTo>
                      <a:lnTo>
                        <a:pt x="291" y="400"/>
                      </a:lnTo>
                      <a:lnTo>
                        <a:pt x="295" y="402"/>
                      </a:lnTo>
                      <a:lnTo>
                        <a:pt x="299" y="404"/>
                      </a:lnTo>
                      <a:lnTo>
                        <a:pt x="305" y="406"/>
                      </a:lnTo>
                      <a:lnTo>
                        <a:pt x="309" y="409"/>
                      </a:lnTo>
                      <a:lnTo>
                        <a:pt x="316" y="411"/>
                      </a:lnTo>
                      <a:lnTo>
                        <a:pt x="322" y="415"/>
                      </a:lnTo>
                      <a:lnTo>
                        <a:pt x="330" y="419"/>
                      </a:lnTo>
                      <a:lnTo>
                        <a:pt x="337" y="423"/>
                      </a:lnTo>
                      <a:lnTo>
                        <a:pt x="345" y="425"/>
                      </a:lnTo>
                      <a:lnTo>
                        <a:pt x="353" y="427"/>
                      </a:lnTo>
                      <a:lnTo>
                        <a:pt x="359" y="429"/>
                      </a:lnTo>
                      <a:lnTo>
                        <a:pt x="366" y="430"/>
                      </a:lnTo>
                      <a:lnTo>
                        <a:pt x="374" y="432"/>
                      </a:lnTo>
                      <a:lnTo>
                        <a:pt x="380" y="434"/>
                      </a:lnTo>
                      <a:lnTo>
                        <a:pt x="387" y="434"/>
                      </a:lnTo>
                      <a:lnTo>
                        <a:pt x="393" y="434"/>
                      </a:lnTo>
                      <a:lnTo>
                        <a:pt x="399" y="434"/>
                      </a:lnTo>
                      <a:lnTo>
                        <a:pt x="407" y="434"/>
                      </a:lnTo>
                      <a:lnTo>
                        <a:pt x="412" y="434"/>
                      </a:lnTo>
                      <a:lnTo>
                        <a:pt x="418" y="434"/>
                      </a:lnTo>
                      <a:lnTo>
                        <a:pt x="424" y="434"/>
                      </a:lnTo>
                      <a:lnTo>
                        <a:pt x="430" y="432"/>
                      </a:lnTo>
                      <a:lnTo>
                        <a:pt x="435" y="432"/>
                      </a:lnTo>
                      <a:lnTo>
                        <a:pt x="439" y="432"/>
                      </a:lnTo>
                      <a:lnTo>
                        <a:pt x="445" y="430"/>
                      </a:lnTo>
                      <a:lnTo>
                        <a:pt x="451" y="429"/>
                      </a:lnTo>
                      <a:lnTo>
                        <a:pt x="455" y="429"/>
                      </a:lnTo>
                      <a:lnTo>
                        <a:pt x="458" y="427"/>
                      </a:lnTo>
                      <a:lnTo>
                        <a:pt x="464" y="425"/>
                      </a:lnTo>
                      <a:lnTo>
                        <a:pt x="468" y="425"/>
                      </a:lnTo>
                      <a:lnTo>
                        <a:pt x="472" y="423"/>
                      </a:lnTo>
                      <a:lnTo>
                        <a:pt x="476" y="421"/>
                      </a:lnTo>
                      <a:lnTo>
                        <a:pt x="479" y="421"/>
                      </a:lnTo>
                      <a:lnTo>
                        <a:pt x="483" y="419"/>
                      </a:lnTo>
                      <a:lnTo>
                        <a:pt x="487" y="419"/>
                      </a:lnTo>
                      <a:lnTo>
                        <a:pt x="491" y="417"/>
                      </a:lnTo>
                      <a:lnTo>
                        <a:pt x="493" y="417"/>
                      </a:lnTo>
                      <a:lnTo>
                        <a:pt x="497" y="417"/>
                      </a:lnTo>
                      <a:lnTo>
                        <a:pt x="499" y="417"/>
                      </a:lnTo>
                      <a:lnTo>
                        <a:pt x="503" y="417"/>
                      </a:lnTo>
                      <a:lnTo>
                        <a:pt x="504" y="417"/>
                      </a:lnTo>
                      <a:lnTo>
                        <a:pt x="506" y="417"/>
                      </a:lnTo>
                      <a:lnTo>
                        <a:pt x="510" y="419"/>
                      </a:lnTo>
                      <a:lnTo>
                        <a:pt x="512" y="421"/>
                      </a:lnTo>
                      <a:lnTo>
                        <a:pt x="514" y="421"/>
                      </a:lnTo>
                      <a:lnTo>
                        <a:pt x="516" y="423"/>
                      </a:lnTo>
                      <a:lnTo>
                        <a:pt x="520" y="427"/>
                      </a:lnTo>
                      <a:lnTo>
                        <a:pt x="522" y="429"/>
                      </a:lnTo>
                      <a:lnTo>
                        <a:pt x="524" y="430"/>
                      </a:lnTo>
                      <a:lnTo>
                        <a:pt x="526" y="434"/>
                      </a:lnTo>
                      <a:lnTo>
                        <a:pt x="527" y="436"/>
                      </a:lnTo>
                      <a:lnTo>
                        <a:pt x="529" y="440"/>
                      </a:lnTo>
                      <a:lnTo>
                        <a:pt x="531" y="444"/>
                      </a:lnTo>
                      <a:lnTo>
                        <a:pt x="533" y="446"/>
                      </a:lnTo>
                      <a:lnTo>
                        <a:pt x="535" y="450"/>
                      </a:lnTo>
                      <a:lnTo>
                        <a:pt x="537" y="454"/>
                      </a:lnTo>
                      <a:lnTo>
                        <a:pt x="539" y="457"/>
                      </a:lnTo>
                      <a:lnTo>
                        <a:pt x="541" y="459"/>
                      </a:lnTo>
                      <a:lnTo>
                        <a:pt x="543" y="463"/>
                      </a:lnTo>
                      <a:lnTo>
                        <a:pt x="543" y="465"/>
                      </a:lnTo>
                      <a:lnTo>
                        <a:pt x="545" y="469"/>
                      </a:lnTo>
                      <a:lnTo>
                        <a:pt x="547" y="471"/>
                      </a:lnTo>
                      <a:lnTo>
                        <a:pt x="547" y="475"/>
                      </a:lnTo>
                      <a:lnTo>
                        <a:pt x="549" y="477"/>
                      </a:lnTo>
                      <a:lnTo>
                        <a:pt x="549" y="478"/>
                      </a:lnTo>
                      <a:lnTo>
                        <a:pt x="549" y="480"/>
                      </a:lnTo>
                      <a:lnTo>
                        <a:pt x="550" y="482"/>
                      </a:lnTo>
                      <a:lnTo>
                        <a:pt x="550" y="484"/>
                      </a:lnTo>
                      <a:lnTo>
                        <a:pt x="550" y="48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39" name="Freeform 193"/>
                <p:cNvSpPr>
                  <a:spLocks noChangeAspect="1"/>
                </p:cNvSpPr>
                <p:nvPr/>
              </p:nvSpPr>
              <p:spPr bwMode="auto">
                <a:xfrm>
                  <a:off x="839" y="3249"/>
                  <a:ext cx="417" cy="392"/>
                </a:xfrm>
                <a:custGeom>
                  <a:avLst/>
                  <a:gdLst>
                    <a:gd name="T0" fmla="*/ 10 w 550"/>
                    <a:gd name="T1" fmla="*/ 6 h 559"/>
                    <a:gd name="T2" fmla="*/ 10 w 550"/>
                    <a:gd name="T3" fmla="*/ 6 h 559"/>
                    <a:gd name="T4" fmla="*/ 11 w 550"/>
                    <a:gd name="T5" fmla="*/ 6 h 559"/>
                    <a:gd name="T6" fmla="*/ 11 w 550"/>
                    <a:gd name="T7" fmla="*/ 6 h 559"/>
                    <a:gd name="T8" fmla="*/ 14 w 550"/>
                    <a:gd name="T9" fmla="*/ 6 h 559"/>
                    <a:gd name="T10" fmla="*/ 15 w 550"/>
                    <a:gd name="T11" fmla="*/ 6 h 559"/>
                    <a:gd name="T12" fmla="*/ 17 w 550"/>
                    <a:gd name="T13" fmla="*/ 6 h 559"/>
                    <a:gd name="T14" fmla="*/ 18 w 550"/>
                    <a:gd name="T15" fmla="*/ 6 h 559"/>
                    <a:gd name="T16" fmla="*/ 19 w 550"/>
                    <a:gd name="T17" fmla="*/ 6 h 559"/>
                    <a:gd name="T18" fmla="*/ 19 w 550"/>
                    <a:gd name="T19" fmla="*/ 6 h 559"/>
                    <a:gd name="T20" fmla="*/ 20 w 550"/>
                    <a:gd name="T21" fmla="*/ 6 h 559"/>
                    <a:gd name="T22" fmla="*/ 20 w 550"/>
                    <a:gd name="T23" fmla="*/ 7 h 559"/>
                    <a:gd name="T24" fmla="*/ 19 w 550"/>
                    <a:gd name="T25" fmla="*/ 7 h 559"/>
                    <a:gd name="T26" fmla="*/ 18 w 550"/>
                    <a:gd name="T27" fmla="*/ 7 h 559"/>
                    <a:gd name="T28" fmla="*/ 18 w 550"/>
                    <a:gd name="T29" fmla="*/ 8 h 559"/>
                    <a:gd name="T30" fmla="*/ 17 w 550"/>
                    <a:gd name="T31" fmla="*/ 8 h 559"/>
                    <a:gd name="T32" fmla="*/ 16 w 550"/>
                    <a:gd name="T33" fmla="*/ 8 h 559"/>
                    <a:gd name="T34" fmla="*/ 15 w 550"/>
                    <a:gd name="T35" fmla="*/ 8 h 559"/>
                    <a:gd name="T36" fmla="*/ 14 w 550"/>
                    <a:gd name="T37" fmla="*/ 8 h 559"/>
                    <a:gd name="T38" fmla="*/ 12 w 550"/>
                    <a:gd name="T39" fmla="*/ 8 h 559"/>
                    <a:gd name="T40" fmla="*/ 11 w 550"/>
                    <a:gd name="T41" fmla="*/ 8 h 559"/>
                    <a:gd name="T42" fmla="*/ 8 w 550"/>
                    <a:gd name="T43" fmla="*/ 6 h 559"/>
                    <a:gd name="T44" fmla="*/ 6 w 550"/>
                    <a:gd name="T45" fmla="*/ 6 h 559"/>
                    <a:gd name="T46" fmla="*/ 4 w 550"/>
                    <a:gd name="T47" fmla="*/ 5 h 559"/>
                    <a:gd name="T48" fmla="*/ 3 w 550"/>
                    <a:gd name="T49" fmla="*/ 4 h 559"/>
                    <a:gd name="T50" fmla="*/ 2 w 550"/>
                    <a:gd name="T51" fmla="*/ 3 h 559"/>
                    <a:gd name="T52" fmla="*/ 2 w 550"/>
                    <a:gd name="T53" fmla="*/ 3 h 559"/>
                    <a:gd name="T54" fmla="*/ 2 w 550"/>
                    <a:gd name="T55" fmla="*/ 2 h 559"/>
                    <a:gd name="T56" fmla="*/ 2 w 550"/>
                    <a:gd name="T57" fmla="*/ 2 h 559"/>
                    <a:gd name="T58" fmla="*/ 2 w 550"/>
                    <a:gd name="T59" fmla="*/ 1 h 559"/>
                    <a:gd name="T60" fmla="*/ 2 w 550"/>
                    <a:gd name="T61" fmla="*/ 1 h 559"/>
                    <a:gd name="T62" fmla="*/ 2 w 550"/>
                    <a:gd name="T63" fmla="*/ 1 h 559"/>
                    <a:gd name="T64" fmla="*/ 2 w 550"/>
                    <a:gd name="T65" fmla="*/ 1 h 559"/>
                    <a:gd name="T66" fmla="*/ 2 w 550"/>
                    <a:gd name="T67" fmla="*/ 1 h 559"/>
                    <a:gd name="T68" fmla="*/ 2 w 550"/>
                    <a:gd name="T69" fmla="*/ 1 h 559"/>
                    <a:gd name="T70" fmla="*/ 2 w 550"/>
                    <a:gd name="T71" fmla="*/ 1 h 559"/>
                    <a:gd name="T72" fmla="*/ 2 w 550"/>
                    <a:gd name="T73" fmla="*/ 1 h 559"/>
                    <a:gd name="T74" fmla="*/ 2 w 550"/>
                    <a:gd name="T75" fmla="*/ 0 h 559"/>
                    <a:gd name="T76" fmla="*/ 2 w 550"/>
                    <a:gd name="T77" fmla="*/ 1 h 559"/>
                    <a:gd name="T78" fmla="*/ 2 w 550"/>
                    <a:gd name="T79" fmla="*/ 1 h 559"/>
                    <a:gd name="T80" fmla="*/ 3 w 550"/>
                    <a:gd name="T81" fmla="*/ 1 h 559"/>
                    <a:gd name="T82" fmla="*/ 4 w 550"/>
                    <a:gd name="T83" fmla="*/ 1 h 559"/>
                    <a:gd name="T84" fmla="*/ 4 w 550"/>
                    <a:gd name="T85" fmla="*/ 1 h 559"/>
                    <a:gd name="T86" fmla="*/ 4 w 550"/>
                    <a:gd name="T87" fmla="*/ 1 h 559"/>
                    <a:gd name="T88" fmla="*/ 3 w 550"/>
                    <a:gd name="T89" fmla="*/ 1 h 559"/>
                    <a:gd name="T90" fmla="*/ 4 w 550"/>
                    <a:gd name="T91" fmla="*/ 1 h 559"/>
                    <a:gd name="T92" fmla="*/ 4 w 550"/>
                    <a:gd name="T93" fmla="*/ 2 h 559"/>
                    <a:gd name="T94" fmla="*/ 5 w 550"/>
                    <a:gd name="T95" fmla="*/ 2 h 559"/>
                    <a:gd name="T96" fmla="*/ 5 w 550"/>
                    <a:gd name="T97" fmla="*/ 3 h 559"/>
                    <a:gd name="T98" fmla="*/ 6 w 550"/>
                    <a:gd name="T99" fmla="*/ 3 h 559"/>
                    <a:gd name="T100" fmla="*/ 6 w 550"/>
                    <a:gd name="T101" fmla="*/ 3 h 559"/>
                    <a:gd name="T102" fmla="*/ 6 w 550"/>
                    <a:gd name="T103" fmla="*/ 3 h 559"/>
                    <a:gd name="T104" fmla="*/ 6 w 550"/>
                    <a:gd name="T105" fmla="*/ 3 h 559"/>
                    <a:gd name="T106" fmla="*/ 6 w 550"/>
                    <a:gd name="T107" fmla="*/ 4 h 559"/>
                    <a:gd name="T108" fmla="*/ 7 w 550"/>
                    <a:gd name="T109" fmla="*/ 4 h 559"/>
                    <a:gd name="T110" fmla="*/ 6 w 550"/>
                    <a:gd name="T111" fmla="*/ 4 h 559"/>
                    <a:gd name="T112" fmla="*/ 7 w 550"/>
                    <a:gd name="T113" fmla="*/ 4 h 559"/>
                    <a:gd name="T114" fmla="*/ 8 w 550"/>
                    <a:gd name="T115" fmla="*/ 4 h 559"/>
                    <a:gd name="T116" fmla="*/ 9 w 550"/>
                    <a:gd name="T117" fmla="*/ 5 h 55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550"/>
                    <a:gd name="T178" fmla="*/ 0 h 559"/>
                    <a:gd name="T179" fmla="*/ 550 w 550"/>
                    <a:gd name="T180" fmla="*/ 559 h 55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550" h="559">
                      <a:moveTo>
                        <a:pt x="270" y="357"/>
                      </a:moveTo>
                      <a:lnTo>
                        <a:pt x="272" y="359"/>
                      </a:lnTo>
                      <a:lnTo>
                        <a:pt x="272" y="361"/>
                      </a:lnTo>
                      <a:lnTo>
                        <a:pt x="272" y="365"/>
                      </a:lnTo>
                      <a:lnTo>
                        <a:pt x="274" y="367"/>
                      </a:lnTo>
                      <a:lnTo>
                        <a:pt x="274" y="369"/>
                      </a:lnTo>
                      <a:lnTo>
                        <a:pt x="274" y="371"/>
                      </a:lnTo>
                      <a:lnTo>
                        <a:pt x="274" y="373"/>
                      </a:lnTo>
                      <a:lnTo>
                        <a:pt x="274" y="375"/>
                      </a:lnTo>
                      <a:lnTo>
                        <a:pt x="274" y="377"/>
                      </a:lnTo>
                      <a:lnTo>
                        <a:pt x="274" y="378"/>
                      </a:lnTo>
                      <a:lnTo>
                        <a:pt x="274" y="380"/>
                      </a:lnTo>
                      <a:lnTo>
                        <a:pt x="274" y="382"/>
                      </a:lnTo>
                      <a:lnTo>
                        <a:pt x="274" y="384"/>
                      </a:lnTo>
                      <a:lnTo>
                        <a:pt x="274" y="386"/>
                      </a:lnTo>
                      <a:lnTo>
                        <a:pt x="274" y="388"/>
                      </a:lnTo>
                      <a:lnTo>
                        <a:pt x="276" y="390"/>
                      </a:lnTo>
                      <a:lnTo>
                        <a:pt x="276" y="392"/>
                      </a:lnTo>
                      <a:lnTo>
                        <a:pt x="278" y="394"/>
                      </a:lnTo>
                      <a:lnTo>
                        <a:pt x="280" y="396"/>
                      </a:lnTo>
                      <a:lnTo>
                        <a:pt x="280" y="398"/>
                      </a:lnTo>
                      <a:lnTo>
                        <a:pt x="284" y="400"/>
                      </a:lnTo>
                      <a:lnTo>
                        <a:pt x="286" y="403"/>
                      </a:lnTo>
                      <a:lnTo>
                        <a:pt x="290" y="405"/>
                      </a:lnTo>
                      <a:lnTo>
                        <a:pt x="291" y="407"/>
                      </a:lnTo>
                      <a:lnTo>
                        <a:pt x="295" y="409"/>
                      </a:lnTo>
                      <a:lnTo>
                        <a:pt x="301" y="413"/>
                      </a:lnTo>
                      <a:lnTo>
                        <a:pt x="305" y="415"/>
                      </a:lnTo>
                      <a:lnTo>
                        <a:pt x="311" y="419"/>
                      </a:lnTo>
                      <a:lnTo>
                        <a:pt x="316" y="421"/>
                      </a:lnTo>
                      <a:lnTo>
                        <a:pt x="324" y="425"/>
                      </a:lnTo>
                      <a:lnTo>
                        <a:pt x="332" y="428"/>
                      </a:lnTo>
                      <a:lnTo>
                        <a:pt x="339" y="430"/>
                      </a:lnTo>
                      <a:lnTo>
                        <a:pt x="347" y="434"/>
                      </a:lnTo>
                      <a:lnTo>
                        <a:pt x="355" y="436"/>
                      </a:lnTo>
                      <a:lnTo>
                        <a:pt x="361" y="438"/>
                      </a:lnTo>
                      <a:lnTo>
                        <a:pt x="368" y="440"/>
                      </a:lnTo>
                      <a:lnTo>
                        <a:pt x="376" y="442"/>
                      </a:lnTo>
                      <a:lnTo>
                        <a:pt x="382" y="442"/>
                      </a:lnTo>
                      <a:lnTo>
                        <a:pt x="389" y="444"/>
                      </a:lnTo>
                      <a:lnTo>
                        <a:pt x="395" y="444"/>
                      </a:lnTo>
                      <a:lnTo>
                        <a:pt x="403" y="444"/>
                      </a:lnTo>
                      <a:lnTo>
                        <a:pt x="408" y="444"/>
                      </a:lnTo>
                      <a:lnTo>
                        <a:pt x="414" y="444"/>
                      </a:lnTo>
                      <a:lnTo>
                        <a:pt x="420" y="442"/>
                      </a:lnTo>
                      <a:lnTo>
                        <a:pt x="428" y="442"/>
                      </a:lnTo>
                      <a:lnTo>
                        <a:pt x="433" y="440"/>
                      </a:lnTo>
                      <a:lnTo>
                        <a:pt x="437" y="440"/>
                      </a:lnTo>
                      <a:lnTo>
                        <a:pt x="443" y="438"/>
                      </a:lnTo>
                      <a:lnTo>
                        <a:pt x="449" y="436"/>
                      </a:lnTo>
                      <a:lnTo>
                        <a:pt x="455" y="436"/>
                      </a:lnTo>
                      <a:lnTo>
                        <a:pt x="458" y="434"/>
                      </a:lnTo>
                      <a:lnTo>
                        <a:pt x="464" y="432"/>
                      </a:lnTo>
                      <a:lnTo>
                        <a:pt x="468" y="430"/>
                      </a:lnTo>
                      <a:lnTo>
                        <a:pt x="472" y="430"/>
                      </a:lnTo>
                      <a:lnTo>
                        <a:pt x="478" y="428"/>
                      </a:lnTo>
                      <a:lnTo>
                        <a:pt x="481" y="426"/>
                      </a:lnTo>
                      <a:lnTo>
                        <a:pt x="485" y="426"/>
                      </a:lnTo>
                      <a:lnTo>
                        <a:pt x="489" y="425"/>
                      </a:lnTo>
                      <a:lnTo>
                        <a:pt x="491" y="423"/>
                      </a:lnTo>
                      <a:lnTo>
                        <a:pt x="495" y="423"/>
                      </a:lnTo>
                      <a:lnTo>
                        <a:pt x="499" y="423"/>
                      </a:lnTo>
                      <a:lnTo>
                        <a:pt x="501" y="421"/>
                      </a:lnTo>
                      <a:lnTo>
                        <a:pt x="504" y="421"/>
                      </a:lnTo>
                      <a:lnTo>
                        <a:pt x="506" y="421"/>
                      </a:lnTo>
                      <a:lnTo>
                        <a:pt x="510" y="421"/>
                      </a:lnTo>
                      <a:lnTo>
                        <a:pt x="512" y="423"/>
                      </a:lnTo>
                      <a:lnTo>
                        <a:pt x="514" y="423"/>
                      </a:lnTo>
                      <a:lnTo>
                        <a:pt x="516" y="425"/>
                      </a:lnTo>
                      <a:lnTo>
                        <a:pt x="520" y="426"/>
                      </a:lnTo>
                      <a:lnTo>
                        <a:pt x="522" y="426"/>
                      </a:lnTo>
                      <a:lnTo>
                        <a:pt x="524" y="428"/>
                      </a:lnTo>
                      <a:lnTo>
                        <a:pt x="526" y="432"/>
                      </a:lnTo>
                      <a:lnTo>
                        <a:pt x="527" y="434"/>
                      </a:lnTo>
                      <a:lnTo>
                        <a:pt x="529" y="436"/>
                      </a:lnTo>
                      <a:lnTo>
                        <a:pt x="531" y="438"/>
                      </a:lnTo>
                      <a:lnTo>
                        <a:pt x="533" y="442"/>
                      </a:lnTo>
                      <a:lnTo>
                        <a:pt x="535" y="444"/>
                      </a:lnTo>
                      <a:lnTo>
                        <a:pt x="537" y="448"/>
                      </a:lnTo>
                      <a:lnTo>
                        <a:pt x="539" y="450"/>
                      </a:lnTo>
                      <a:lnTo>
                        <a:pt x="539" y="453"/>
                      </a:lnTo>
                      <a:lnTo>
                        <a:pt x="541" y="455"/>
                      </a:lnTo>
                      <a:lnTo>
                        <a:pt x="543" y="459"/>
                      </a:lnTo>
                      <a:lnTo>
                        <a:pt x="543" y="461"/>
                      </a:lnTo>
                      <a:lnTo>
                        <a:pt x="545" y="465"/>
                      </a:lnTo>
                      <a:lnTo>
                        <a:pt x="547" y="467"/>
                      </a:lnTo>
                      <a:lnTo>
                        <a:pt x="547" y="469"/>
                      </a:lnTo>
                      <a:lnTo>
                        <a:pt x="547" y="473"/>
                      </a:lnTo>
                      <a:lnTo>
                        <a:pt x="549" y="474"/>
                      </a:lnTo>
                      <a:lnTo>
                        <a:pt x="549" y="476"/>
                      </a:lnTo>
                      <a:lnTo>
                        <a:pt x="549" y="478"/>
                      </a:lnTo>
                      <a:lnTo>
                        <a:pt x="550" y="478"/>
                      </a:lnTo>
                      <a:lnTo>
                        <a:pt x="550" y="480"/>
                      </a:lnTo>
                      <a:lnTo>
                        <a:pt x="550" y="482"/>
                      </a:lnTo>
                      <a:lnTo>
                        <a:pt x="549" y="482"/>
                      </a:lnTo>
                      <a:lnTo>
                        <a:pt x="547" y="484"/>
                      </a:lnTo>
                      <a:lnTo>
                        <a:pt x="543" y="486"/>
                      </a:lnTo>
                      <a:lnTo>
                        <a:pt x="541" y="488"/>
                      </a:lnTo>
                      <a:lnTo>
                        <a:pt x="539" y="490"/>
                      </a:lnTo>
                      <a:lnTo>
                        <a:pt x="537" y="492"/>
                      </a:lnTo>
                      <a:lnTo>
                        <a:pt x="533" y="492"/>
                      </a:lnTo>
                      <a:lnTo>
                        <a:pt x="531" y="494"/>
                      </a:lnTo>
                      <a:lnTo>
                        <a:pt x="529" y="496"/>
                      </a:lnTo>
                      <a:lnTo>
                        <a:pt x="527" y="498"/>
                      </a:lnTo>
                      <a:lnTo>
                        <a:pt x="526" y="499"/>
                      </a:lnTo>
                      <a:lnTo>
                        <a:pt x="522" y="501"/>
                      </a:lnTo>
                      <a:lnTo>
                        <a:pt x="520" y="501"/>
                      </a:lnTo>
                      <a:lnTo>
                        <a:pt x="518" y="503"/>
                      </a:lnTo>
                      <a:lnTo>
                        <a:pt x="516" y="505"/>
                      </a:lnTo>
                      <a:lnTo>
                        <a:pt x="514" y="507"/>
                      </a:lnTo>
                      <a:lnTo>
                        <a:pt x="512" y="509"/>
                      </a:lnTo>
                      <a:lnTo>
                        <a:pt x="510" y="509"/>
                      </a:lnTo>
                      <a:lnTo>
                        <a:pt x="506" y="511"/>
                      </a:lnTo>
                      <a:lnTo>
                        <a:pt x="504" y="513"/>
                      </a:lnTo>
                      <a:lnTo>
                        <a:pt x="503" y="515"/>
                      </a:lnTo>
                      <a:lnTo>
                        <a:pt x="501" y="515"/>
                      </a:lnTo>
                      <a:lnTo>
                        <a:pt x="499" y="517"/>
                      </a:lnTo>
                      <a:lnTo>
                        <a:pt x="497" y="519"/>
                      </a:lnTo>
                      <a:lnTo>
                        <a:pt x="495" y="521"/>
                      </a:lnTo>
                      <a:lnTo>
                        <a:pt x="493" y="521"/>
                      </a:lnTo>
                      <a:lnTo>
                        <a:pt x="491" y="522"/>
                      </a:lnTo>
                      <a:lnTo>
                        <a:pt x="489" y="522"/>
                      </a:lnTo>
                      <a:lnTo>
                        <a:pt x="489" y="524"/>
                      </a:lnTo>
                      <a:lnTo>
                        <a:pt x="487" y="526"/>
                      </a:lnTo>
                      <a:lnTo>
                        <a:pt x="485" y="526"/>
                      </a:lnTo>
                      <a:lnTo>
                        <a:pt x="483" y="528"/>
                      </a:lnTo>
                      <a:lnTo>
                        <a:pt x="479" y="530"/>
                      </a:lnTo>
                      <a:lnTo>
                        <a:pt x="478" y="532"/>
                      </a:lnTo>
                      <a:lnTo>
                        <a:pt x="474" y="532"/>
                      </a:lnTo>
                      <a:lnTo>
                        <a:pt x="470" y="534"/>
                      </a:lnTo>
                      <a:lnTo>
                        <a:pt x="466" y="536"/>
                      </a:lnTo>
                      <a:lnTo>
                        <a:pt x="462" y="538"/>
                      </a:lnTo>
                      <a:lnTo>
                        <a:pt x="458" y="540"/>
                      </a:lnTo>
                      <a:lnTo>
                        <a:pt x="455" y="542"/>
                      </a:lnTo>
                      <a:lnTo>
                        <a:pt x="451" y="544"/>
                      </a:lnTo>
                      <a:lnTo>
                        <a:pt x="447" y="544"/>
                      </a:lnTo>
                      <a:lnTo>
                        <a:pt x="441" y="546"/>
                      </a:lnTo>
                      <a:lnTo>
                        <a:pt x="437" y="547"/>
                      </a:lnTo>
                      <a:lnTo>
                        <a:pt x="433" y="547"/>
                      </a:lnTo>
                      <a:lnTo>
                        <a:pt x="428" y="549"/>
                      </a:lnTo>
                      <a:lnTo>
                        <a:pt x="424" y="551"/>
                      </a:lnTo>
                      <a:lnTo>
                        <a:pt x="420" y="551"/>
                      </a:lnTo>
                      <a:lnTo>
                        <a:pt x="414" y="553"/>
                      </a:lnTo>
                      <a:lnTo>
                        <a:pt x="410" y="553"/>
                      </a:lnTo>
                      <a:lnTo>
                        <a:pt x="405" y="555"/>
                      </a:lnTo>
                      <a:lnTo>
                        <a:pt x="401" y="555"/>
                      </a:lnTo>
                      <a:lnTo>
                        <a:pt x="397" y="557"/>
                      </a:lnTo>
                      <a:lnTo>
                        <a:pt x="391" y="557"/>
                      </a:lnTo>
                      <a:lnTo>
                        <a:pt x="387" y="557"/>
                      </a:lnTo>
                      <a:lnTo>
                        <a:pt x="384" y="559"/>
                      </a:lnTo>
                      <a:lnTo>
                        <a:pt x="380" y="559"/>
                      </a:lnTo>
                      <a:lnTo>
                        <a:pt x="374" y="559"/>
                      </a:lnTo>
                      <a:lnTo>
                        <a:pt x="370" y="559"/>
                      </a:lnTo>
                      <a:lnTo>
                        <a:pt x="366" y="559"/>
                      </a:lnTo>
                      <a:lnTo>
                        <a:pt x="362" y="559"/>
                      </a:lnTo>
                      <a:lnTo>
                        <a:pt x="361" y="559"/>
                      </a:lnTo>
                      <a:lnTo>
                        <a:pt x="357" y="559"/>
                      </a:lnTo>
                      <a:lnTo>
                        <a:pt x="353" y="559"/>
                      </a:lnTo>
                      <a:lnTo>
                        <a:pt x="349" y="557"/>
                      </a:lnTo>
                      <a:lnTo>
                        <a:pt x="345" y="555"/>
                      </a:lnTo>
                      <a:lnTo>
                        <a:pt x="341" y="553"/>
                      </a:lnTo>
                      <a:lnTo>
                        <a:pt x="336" y="551"/>
                      </a:lnTo>
                      <a:lnTo>
                        <a:pt x="330" y="547"/>
                      </a:lnTo>
                      <a:lnTo>
                        <a:pt x="324" y="544"/>
                      </a:lnTo>
                      <a:lnTo>
                        <a:pt x="318" y="540"/>
                      </a:lnTo>
                      <a:lnTo>
                        <a:pt x="311" y="536"/>
                      </a:lnTo>
                      <a:lnTo>
                        <a:pt x="303" y="530"/>
                      </a:lnTo>
                      <a:lnTo>
                        <a:pt x="297" y="524"/>
                      </a:lnTo>
                      <a:lnTo>
                        <a:pt x="288" y="519"/>
                      </a:lnTo>
                      <a:lnTo>
                        <a:pt x="280" y="511"/>
                      </a:lnTo>
                      <a:lnTo>
                        <a:pt x="272" y="505"/>
                      </a:lnTo>
                      <a:lnTo>
                        <a:pt x="263" y="498"/>
                      </a:lnTo>
                      <a:lnTo>
                        <a:pt x="255" y="492"/>
                      </a:lnTo>
                      <a:lnTo>
                        <a:pt x="245" y="484"/>
                      </a:lnTo>
                      <a:lnTo>
                        <a:pt x="238" y="476"/>
                      </a:lnTo>
                      <a:lnTo>
                        <a:pt x="228" y="469"/>
                      </a:lnTo>
                      <a:lnTo>
                        <a:pt x="219" y="461"/>
                      </a:lnTo>
                      <a:lnTo>
                        <a:pt x="211" y="453"/>
                      </a:lnTo>
                      <a:lnTo>
                        <a:pt x="201" y="444"/>
                      </a:lnTo>
                      <a:lnTo>
                        <a:pt x="194" y="436"/>
                      </a:lnTo>
                      <a:lnTo>
                        <a:pt x="184" y="428"/>
                      </a:lnTo>
                      <a:lnTo>
                        <a:pt x="176" y="421"/>
                      </a:lnTo>
                      <a:lnTo>
                        <a:pt x="169" y="413"/>
                      </a:lnTo>
                      <a:lnTo>
                        <a:pt x="161" y="405"/>
                      </a:lnTo>
                      <a:lnTo>
                        <a:pt x="153" y="398"/>
                      </a:lnTo>
                      <a:lnTo>
                        <a:pt x="146" y="390"/>
                      </a:lnTo>
                      <a:lnTo>
                        <a:pt x="138" y="382"/>
                      </a:lnTo>
                      <a:lnTo>
                        <a:pt x="132" y="375"/>
                      </a:lnTo>
                      <a:lnTo>
                        <a:pt x="126" y="369"/>
                      </a:lnTo>
                      <a:lnTo>
                        <a:pt x="121" y="363"/>
                      </a:lnTo>
                      <a:lnTo>
                        <a:pt x="115" y="355"/>
                      </a:lnTo>
                      <a:lnTo>
                        <a:pt x="109" y="350"/>
                      </a:lnTo>
                      <a:lnTo>
                        <a:pt x="105" y="342"/>
                      </a:lnTo>
                      <a:lnTo>
                        <a:pt x="100" y="334"/>
                      </a:lnTo>
                      <a:lnTo>
                        <a:pt x="96" y="329"/>
                      </a:lnTo>
                      <a:lnTo>
                        <a:pt x="90" y="321"/>
                      </a:lnTo>
                      <a:lnTo>
                        <a:pt x="86" y="313"/>
                      </a:lnTo>
                      <a:lnTo>
                        <a:pt x="80" y="306"/>
                      </a:lnTo>
                      <a:lnTo>
                        <a:pt x="77" y="296"/>
                      </a:lnTo>
                      <a:lnTo>
                        <a:pt x="73" y="288"/>
                      </a:lnTo>
                      <a:lnTo>
                        <a:pt x="69" y="281"/>
                      </a:lnTo>
                      <a:lnTo>
                        <a:pt x="63" y="273"/>
                      </a:lnTo>
                      <a:lnTo>
                        <a:pt x="59" y="265"/>
                      </a:lnTo>
                      <a:lnTo>
                        <a:pt x="55" y="256"/>
                      </a:lnTo>
                      <a:lnTo>
                        <a:pt x="54" y="248"/>
                      </a:lnTo>
                      <a:lnTo>
                        <a:pt x="50" y="240"/>
                      </a:lnTo>
                      <a:lnTo>
                        <a:pt x="46" y="233"/>
                      </a:lnTo>
                      <a:lnTo>
                        <a:pt x="42" y="225"/>
                      </a:lnTo>
                      <a:lnTo>
                        <a:pt x="40" y="217"/>
                      </a:lnTo>
                      <a:lnTo>
                        <a:pt x="36" y="210"/>
                      </a:lnTo>
                      <a:lnTo>
                        <a:pt x="34" y="202"/>
                      </a:lnTo>
                      <a:lnTo>
                        <a:pt x="32" y="196"/>
                      </a:lnTo>
                      <a:lnTo>
                        <a:pt x="29" y="188"/>
                      </a:lnTo>
                      <a:lnTo>
                        <a:pt x="27" y="183"/>
                      </a:lnTo>
                      <a:lnTo>
                        <a:pt x="25" y="177"/>
                      </a:lnTo>
                      <a:lnTo>
                        <a:pt x="23" y="171"/>
                      </a:lnTo>
                      <a:lnTo>
                        <a:pt x="23" y="165"/>
                      </a:lnTo>
                      <a:lnTo>
                        <a:pt x="21" y="160"/>
                      </a:lnTo>
                      <a:lnTo>
                        <a:pt x="19" y="156"/>
                      </a:lnTo>
                      <a:lnTo>
                        <a:pt x="19" y="152"/>
                      </a:lnTo>
                      <a:lnTo>
                        <a:pt x="19" y="148"/>
                      </a:lnTo>
                      <a:lnTo>
                        <a:pt x="17" y="144"/>
                      </a:lnTo>
                      <a:lnTo>
                        <a:pt x="17" y="140"/>
                      </a:lnTo>
                      <a:lnTo>
                        <a:pt x="17" y="138"/>
                      </a:lnTo>
                      <a:lnTo>
                        <a:pt x="17" y="135"/>
                      </a:lnTo>
                      <a:lnTo>
                        <a:pt x="17" y="133"/>
                      </a:lnTo>
                      <a:lnTo>
                        <a:pt x="17" y="129"/>
                      </a:lnTo>
                      <a:lnTo>
                        <a:pt x="15" y="127"/>
                      </a:lnTo>
                      <a:lnTo>
                        <a:pt x="15" y="123"/>
                      </a:lnTo>
                      <a:lnTo>
                        <a:pt x="15" y="121"/>
                      </a:lnTo>
                      <a:lnTo>
                        <a:pt x="15" y="117"/>
                      </a:lnTo>
                      <a:lnTo>
                        <a:pt x="15" y="115"/>
                      </a:lnTo>
                      <a:lnTo>
                        <a:pt x="13" y="114"/>
                      </a:lnTo>
                      <a:lnTo>
                        <a:pt x="13" y="110"/>
                      </a:lnTo>
                      <a:lnTo>
                        <a:pt x="13" y="108"/>
                      </a:lnTo>
                      <a:lnTo>
                        <a:pt x="13" y="104"/>
                      </a:lnTo>
                      <a:lnTo>
                        <a:pt x="13" y="102"/>
                      </a:lnTo>
                      <a:lnTo>
                        <a:pt x="11" y="100"/>
                      </a:lnTo>
                      <a:lnTo>
                        <a:pt x="11" y="96"/>
                      </a:lnTo>
                      <a:lnTo>
                        <a:pt x="11" y="94"/>
                      </a:lnTo>
                      <a:lnTo>
                        <a:pt x="11" y="92"/>
                      </a:lnTo>
                      <a:lnTo>
                        <a:pt x="9" y="90"/>
                      </a:lnTo>
                      <a:lnTo>
                        <a:pt x="9" y="87"/>
                      </a:lnTo>
                      <a:lnTo>
                        <a:pt x="9" y="85"/>
                      </a:lnTo>
                      <a:lnTo>
                        <a:pt x="7" y="83"/>
                      </a:lnTo>
                      <a:lnTo>
                        <a:pt x="7" y="81"/>
                      </a:lnTo>
                      <a:lnTo>
                        <a:pt x="7" y="79"/>
                      </a:lnTo>
                      <a:lnTo>
                        <a:pt x="6" y="75"/>
                      </a:lnTo>
                      <a:lnTo>
                        <a:pt x="6" y="73"/>
                      </a:lnTo>
                      <a:lnTo>
                        <a:pt x="6" y="71"/>
                      </a:lnTo>
                      <a:lnTo>
                        <a:pt x="4" y="69"/>
                      </a:lnTo>
                      <a:lnTo>
                        <a:pt x="4" y="67"/>
                      </a:lnTo>
                      <a:lnTo>
                        <a:pt x="4" y="66"/>
                      </a:lnTo>
                      <a:lnTo>
                        <a:pt x="2" y="64"/>
                      </a:lnTo>
                      <a:lnTo>
                        <a:pt x="2" y="62"/>
                      </a:lnTo>
                      <a:lnTo>
                        <a:pt x="2" y="60"/>
                      </a:lnTo>
                      <a:lnTo>
                        <a:pt x="2" y="58"/>
                      </a:lnTo>
                      <a:lnTo>
                        <a:pt x="0" y="56"/>
                      </a:ln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2" y="41"/>
                      </a:lnTo>
                      <a:lnTo>
                        <a:pt x="4" y="41"/>
                      </a:lnTo>
                      <a:lnTo>
                        <a:pt x="4" y="39"/>
                      </a:lnTo>
                      <a:lnTo>
                        <a:pt x="6" y="37"/>
                      </a:lnTo>
                      <a:lnTo>
                        <a:pt x="6" y="35"/>
                      </a:lnTo>
                      <a:lnTo>
                        <a:pt x="7" y="33"/>
                      </a:lnTo>
                      <a:lnTo>
                        <a:pt x="9" y="31"/>
                      </a:lnTo>
                      <a:lnTo>
                        <a:pt x="11" y="31"/>
                      </a:lnTo>
                      <a:lnTo>
                        <a:pt x="11" y="29"/>
                      </a:lnTo>
                      <a:lnTo>
                        <a:pt x="13" y="29"/>
                      </a:lnTo>
                      <a:lnTo>
                        <a:pt x="13" y="27"/>
                      </a:lnTo>
                      <a:lnTo>
                        <a:pt x="15" y="27"/>
                      </a:lnTo>
                      <a:lnTo>
                        <a:pt x="17" y="25"/>
                      </a:lnTo>
                      <a:lnTo>
                        <a:pt x="19" y="23"/>
                      </a:lnTo>
                      <a:lnTo>
                        <a:pt x="21" y="23"/>
                      </a:lnTo>
                      <a:lnTo>
                        <a:pt x="23" y="21"/>
                      </a:lnTo>
                      <a:lnTo>
                        <a:pt x="25" y="21"/>
                      </a:lnTo>
                      <a:lnTo>
                        <a:pt x="25" y="19"/>
                      </a:lnTo>
                      <a:lnTo>
                        <a:pt x="27" y="19"/>
                      </a:lnTo>
                      <a:lnTo>
                        <a:pt x="29" y="19"/>
                      </a:lnTo>
                      <a:lnTo>
                        <a:pt x="29" y="18"/>
                      </a:lnTo>
                      <a:lnTo>
                        <a:pt x="30" y="18"/>
                      </a:lnTo>
                      <a:lnTo>
                        <a:pt x="32" y="18"/>
                      </a:lnTo>
                      <a:lnTo>
                        <a:pt x="32" y="16"/>
                      </a:lnTo>
                      <a:lnTo>
                        <a:pt x="34" y="16"/>
                      </a:lnTo>
                      <a:lnTo>
                        <a:pt x="36" y="16"/>
                      </a:lnTo>
                      <a:lnTo>
                        <a:pt x="36" y="14"/>
                      </a:lnTo>
                      <a:lnTo>
                        <a:pt x="38" y="14"/>
                      </a:lnTo>
                      <a:lnTo>
                        <a:pt x="40" y="12"/>
                      </a:lnTo>
                      <a:lnTo>
                        <a:pt x="42" y="12"/>
                      </a:lnTo>
                      <a:lnTo>
                        <a:pt x="42" y="10"/>
                      </a:lnTo>
                      <a:lnTo>
                        <a:pt x="44" y="10"/>
                      </a:lnTo>
                      <a:lnTo>
                        <a:pt x="44" y="8"/>
                      </a:lnTo>
                      <a:lnTo>
                        <a:pt x="46" y="8"/>
                      </a:lnTo>
                      <a:lnTo>
                        <a:pt x="48" y="6"/>
                      </a:lnTo>
                      <a:lnTo>
                        <a:pt x="50" y="4"/>
                      </a:lnTo>
                      <a:lnTo>
                        <a:pt x="52" y="2"/>
                      </a:lnTo>
                      <a:lnTo>
                        <a:pt x="54" y="0"/>
                      </a:lnTo>
                      <a:lnTo>
                        <a:pt x="52" y="0"/>
                      </a:lnTo>
                      <a:lnTo>
                        <a:pt x="52" y="2"/>
                      </a:lnTo>
                      <a:lnTo>
                        <a:pt x="50" y="2"/>
                      </a:lnTo>
                      <a:lnTo>
                        <a:pt x="48" y="4"/>
                      </a:lnTo>
                      <a:lnTo>
                        <a:pt x="46" y="6"/>
                      </a:lnTo>
                      <a:lnTo>
                        <a:pt x="44" y="8"/>
                      </a:lnTo>
                      <a:lnTo>
                        <a:pt x="44" y="10"/>
                      </a:lnTo>
                      <a:lnTo>
                        <a:pt x="42" y="10"/>
                      </a:lnTo>
                      <a:lnTo>
                        <a:pt x="42" y="12"/>
                      </a:lnTo>
                      <a:lnTo>
                        <a:pt x="42" y="14"/>
                      </a:lnTo>
                      <a:lnTo>
                        <a:pt x="42" y="16"/>
                      </a:lnTo>
                      <a:lnTo>
                        <a:pt x="44" y="16"/>
                      </a:lnTo>
                      <a:lnTo>
                        <a:pt x="44" y="18"/>
                      </a:lnTo>
                      <a:lnTo>
                        <a:pt x="46" y="19"/>
                      </a:lnTo>
                      <a:lnTo>
                        <a:pt x="46" y="21"/>
                      </a:lnTo>
                      <a:lnTo>
                        <a:pt x="48" y="21"/>
                      </a:lnTo>
                      <a:lnTo>
                        <a:pt x="50" y="23"/>
                      </a:lnTo>
                      <a:lnTo>
                        <a:pt x="54" y="25"/>
                      </a:lnTo>
                      <a:lnTo>
                        <a:pt x="55" y="25"/>
                      </a:lnTo>
                      <a:lnTo>
                        <a:pt x="59" y="27"/>
                      </a:lnTo>
                      <a:lnTo>
                        <a:pt x="63" y="29"/>
                      </a:lnTo>
                      <a:lnTo>
                        <a:pt x="69" y="29"/>
                      </a:lnTo>
                      <a:lnTo>
                        <a:pt x="73" y="31"/>
                      </a:lnTo>
                      <a:lnTo>
                        <a:pt x="78" y="33"/>
                      </a:lnTo>
                      <a:lnTo>
                        <a:pt x="84" y="33"/>
                      </a:lnTo>
                      <a:lnTo>
                        <a:pt x="88" y="35"/>
                      </a:lnTo>
                      <a:lnTo>
                        <a:pt x="94" y="37"/>
                      </a:lnTo>
                      <a:lnTo>
                        <a:pt x="98" y="39"/>
                      </a:lnTo>
                      <a:lnTo>
                        <a:pt x="100" y="39"/>
                      </a:lnTo>
                      <a:lnTo>
                        <a:pt x="103" y="41"/>
                      </a:lnTo>
                      <a:lnTo>
                        <a:pt x="105" y="42"/>
                      </a:lnTo>
                      <a:lnTo>
                        <a:pt x="107" y="44"/>
                      </a:lnTo>
                      <a:lnTo>
                        <a:pt x="109" y="46"/>
                      </a:lnTo>
                      <a:lnTo>
                        <a:pt x="111" y="46"/>
                      </a:lnTo>
                      <a:lnTo>
                        <a:pt x="111" y="48"/>
                      </a:lnTo>
                      <a:lnTo>
                        <a:pt x="111" y="50"/>
                      </a:lnTo>
                      <a:lnTo>
                        <a:pt x="111" y="52"/>
                      </a:lnTo>
                      <a:lnTo>
                        <a:pt x="111" y="54"/>
                      </a:lnTo>
                      <a:lnTo>
                        <a:pt x="111" y="56"/>
                      </a:lnTo>
                      <a:lnTo>
                        <a:pt x="111" y="58"/>
                      </a:lnTo>
                      <a:lnTo>
                        <a:pt x="109" y="58"/>
                      </a:lnTo>
                      <a:lnTo>
                        <a:pt x="109" y="60"/>
                      </a:lnTo>
                      <a:lnTo>
                        <a:pt x="107" y="62"/>
                      </a:lnTo>
                      <a:lnTo>
                        <a:pt x="105" y="64"/>
                      </a:lnTo>
                      <a:lnTo>
                        <a:pt x="103" y="66"/>
                      </a:lnTo>
                      <a:lnTo>
                        <a:pt x="101" y="67"/>
                      </a:lnTo>
                      <a:lnTo>
                        <a:pt x="100" y="69"/>
                      </a:lnTo>
                      <a:lnTo>
                        <a:pt x="98" y="69"/>
                      </a:lnTo>
                      <a:lnTo>
                        <a:pt x="96" y="71"/>
                      </a:lnTo>
                      <a:lnTo>
                        <a:pt x="94" y="71"/>
                      </a:lnTo>
                      <a:lnTo>
                        <a:pt x="92" y="73"/>
                      </a:lnTo>
                      <a:lnTo>
                        <a:pt x="90" y="73"/>
                      </a:lnTo>
                      <a:lnTo>
                        <a:pt x="88" y="75"/>
                      </a:lnTo>
                      <a:lnTo>
                        <a:pt x="86" y="75"/>
                      </a:lnTo>
                      <a:lnTo>
                        <a:pt x="86" y="77"/>
                      </a:lnTo>
                      <a:lnTo>
                        <a:pt x="86" y="79"/>
                      </a:lnTo>
                      <a:lnTo>
                        <a:pt x="86" y="81"/>
                      </a:lnTo>
                      <a:lnTo>
                        <a:pt x="86" y="83"/>
                      </a:lnTo>
                      <a:lnTo>
                        <a:pt x="86" y="87"/>
                      </a:lnTo>
                      <a:lnTo>
                        <a:pt x="86" y="89"/>
                      </a:lnTo>
                      <a:lnTo>
                        <a:pt x="88" y="90"/>
                      </a:lnTo>
                      <a:lnTo>
                        <a:pt x="88" y="94"/>
                      </a:lnTo>
                      <a:lnTo>
                        <a:pt x="90" y="98"/>
                      </a:lnTo>
                      <a:lnTo>
                        <a:pt x="90" y="100"/>
                      </a:lnTo>
                      <a:lnTo>
                        <a:pt x="92" y="104"/>
                      </a:lnTo>
                      <a:lnTo>
                        <a:pt x="94" y="108"/>
                      </a:lnTo>
                      <a:lnTo>
                        <a:pt x="96" y="112"/>
                      </a:lnTo>
                      <a:lnTo>
                        <a:pt x="96" y="115"/>
                      </a:lnTo>
                      <a:lnTo>
                        <a:pt x="98" y="119"/>
                      </a:lnTo>
                      <a:lnTo>
                        <a:pt x="100" y="123"/>
                      </a:lnTo>
                      <a:lnTo>
                        <a:pt x="101" y="127"/>
                      </a:lnTo>
                      <a:lnTo>
                        <a:pt x="105" y="131"/>
                      </a:lnTo>
                      <a:lnTo>
                        <a:pt x="107" y="135"/>
                      </a:lnTo>
                      <a:lnTo>
                        <a:pt x="109" y="137"/>
                      </a:lnTo>
                      <a:lnTo>
                        <a:pt x="111" y="140"/>
                      </a:lnTo>
                      <a:lnTo>
                        <a:pt x="113" y="144"/>
                      </a:lnTo>
                      <a:lnTo>
                        <a:pt x="117" y="148"/>
                      </a:lnTo>
                      <a:lnTo>
                        <a:pt x="119" y="150"/>
                      </a:lnTo>
                      <a:lnTo>
                        <a:pt x="121" y="154"/>
                      </a:lnTo>
                      <a:lnTo>
                        <a:pt x="125" y="156"/>
                      </a:lnTo>
                      <a:lnTo>
                        <a:pt x="126" y="158"/>
                      </a:lnTo>
                      <a:lnTo>
                        <a:pt x="128" y="162"/>
                      </a:lnTo>
                      <a:lnTo>
                        <a:pt x="132" y="163"/>
                      </a:lnTo>
                      <a:lnTo>
                        <a:pt x="134" y="163"/>
                      </a:lnTo>
                      <a:lnTo>
                        <a:pt x="136" y="165"/>
                      </a:lnTo>
                      <a:lnTo>
                        <a:pt x="140" y="167"/>
                      </a:lnTo>
                      <a:lnTo>
                        <a:pt x="142" y="169"/>
                      </a:lnTo>
                      <a:lnTo>
                        <a:pt x="144" y="171"/>
                      </a:lnTo>
                      <a:lnTo>
                        <a:pt x="146" y="171"/>
                      </a:lnTo>
                      <a:lnTo>
                        <a:pt x="148" y="173"/>
                      </a:lnTo>
                      <a:lnTo>
                        <a:pt x="148" y="175"/>
                      </a:lnTo>
                      <a:lnTo>
                        <a:pt x="149" y="177"/>
                      </a:lnTo>
                      <a:lnTo>
                        <a:pt x="151" y="177"/>
                      </a:lnTo>
                      <a:lnTo>
                        <a:pt x="151" y="179"/>
                      </a:lnTo>
                      <a:lnTo>
                        <a:pt x="153" y="181"/>
                      </a:lnTo>
                      <a:lnTo>
                        <a:pt x="153" y="183"/>
                      </a:lnTo>
                      <a:lnTo>
                        <a:pt x="155" y="183"/>
                      </a:lnTo>
                      <a:lnTo>
                        <a:pt x="155" y="185"/>
                      </a:lnTo>
                      <a:lnTo>
                        <a:pt x="155" y="186"/>
                      </a:lnTo>
                      <a:lnTo>
                        <a:pt x="157" y="188"/>
                      </a:lnTo>
                      <a:lnTo>
                        <a:pt x="157" y="190"/>
                      </a:lnTo>
                      <a:lnTo>
                        <a:pt x="157" y="192"/>
                      </a:lnTo>
                      <a:lnTo>
                        <a:pt x="159" y="194"/>
                      </a:lnTo>
                      <a:lnTo>
                        <a:pt x="159" y="196"/>
                      </a:lnTo>
                      <a:lnTo>
                        <a:pt x="159" y="198"/>
                      </a:lnTo>
                      <a:lnTo>
                        <a:pt x="159" y="200"/>
                      </a:lnTo>
                      <a:lnTo>
                        <a:pt x="161" y="202"/>
                      </a:lnTo>
                      <a:lnTo>
                        <a:pt x="161" y="204"/>
                      </a:lnTo>
                      <a:lnTo>
                        <a:pt x="161" y="206"/>
                      </a:lnTo>
                      <a:lnTo>
                        <a:pt x="163" y="206"/>
                      </a:lnTo>
                      <a:lnTo>
                        <a:pt x="163" y="208"/>
                      </a:lnTo>
                      <a:lnTo>
                        <a:pt x="165" y="210"/>
                      </a:lnTo>
                      <a:lnTo>
                        <a:pt x="165" y="211"/>
                      </a:lnTo>
                      <a:lnTo>
                        <a:pt x="167" y="213"/>
                      </a:lnTo>
                      <a:lnTo>
                        <a:pt x="167" y="215"/>
                      </a:lnTo>
                      <a:lnTo>
                        <a:pt x="169" y="217"/>
                      </a:lnTo>
                      <a:lnTo>
                        <a:pt x="171" y="217"/>
                      </a:lnTo>
                      <a:lnTo>
                        <a:pt x="171" y="219"/>
                      </a:lnTo>
                      <a:lnTo>
                        <a:pt x="172" y="221"/>
                      </a:lnTo>
                      <a:lnTo>
                        <a:pt x="174" y="223"/>
                      </a:lnTo>
                      <a:lnTo>
                        <a:pt x="176" y="225"/>
                      </a:lnTo>
                      <a:lnTo>
                        <a:pt x="178" y="227"/>
                      </a:lnTo>
                      <a:lnTo>
                        <a:pt x="180" y="229"/>
                      </a:lnTo>
                      <a:lnTo>
                        <a:pt x="182" y="231"/>
                      </a:lnTo>
                      <a:lnTo>
                        <a:pt x="184" y="233"/>
                      </a:lnTo>
                      <a:lnTo>
                        <a:pt x="186" y="233"/>
                      </a:lnTo>
                      <a:lnTo>
                        <a:pt x="188" y="234"/>
                      </a:lnTo>
                      <a:lnTo>
                        <a:pt x="188" y="236"/>
                      </a:lnTo>
                      <a:lnTo>
                        <a:pt x="190" y="238"/>
                      </a:lnTo>
                      <a:lnTo>
                        <a:pt x="192" y="240"/>
                      </a:lnTo>
                      <a:lnTo>
                        <a:pt x="194" y="242"/>
                      </a:lnTo>
                      <a:lnTo>
                        <a:pt x="194" y="244"/>
                      </a:lnTo>
                      <a:lnTo>
                        <a:pt x="196" y="246"/>
                      </a:lnTo>
                      <a:lnTo>
                        <a:pt x="197" y="248"/>
                      </a:lnTo>
                      <a:lnTo>
                        <a:pt x="197" y="250"/>
                      </a:lnTo>
                      <a:lnTo>
                        <a:pt x="199" y="252"/>
                      </a:lnTo>
                      <a:lnTo>
                        <a:pt x="199" y="254"/>
                      </a:lnTo>
                      <a:lnTo>
                        <a:pt x="199" y="256"/>
                      </a:lnTo>
                      <a:lnTo>
                        <a:pt x="199" y="258"/>
                      </a:lnTo>
                      <a:lnTo>
                        <a:pt x="197" y="259"/>
                      </a:lnTo>
                      <a:lnTo>
                        <a:pt x="197" y="261"/>
                      </a:lnTo>
                      <a:lnTo>
                        <a:pt x="196" y="263"/>
                      </a:lnTo>
                      <a:lnTo>
                        <a:pt x="194" y="265"/>
                      </a:lnTo>
                      <a:lnTo>
                        <a:pt x="192" y="267"/>
                      </a:lnTo>
                      <a:lnTo>
                        <a:pt x="190" y="269"/>
                      </a:lnTo>
                      <a:lnTo>
                        <a:pt x="190" y="271"/>
                      </a:lnTo>
                      <a:lnTo>
                        <a:pt x="190" y="273"/>
                      </a:lnTo>
                      <a:lnTo>
                        <a:pt x="192" y="275"/>
                      </a:lnTo>
                      <a:lnTo>
                        <a:pt x="192" y="277"/>
                      </a:lnTo>
                      <a:lnTo>
                        <a:pt x="194" y="281"/>
                      </a:lnTo>
                      <a:lnTo>
                        <a:pt x="196" y="282"/>
                      </a:lnTo>
                      <a:lnTo>
                        <a:pt x="197" y="284"/>
                      </a:lnTo>
                      <a:lnTo>
                        <a:pt x="199" y="288"/>
                      </a:lnTo>
                      <a:lnTo>
                        <a:pt x="203" y="290"/>
                      </a:lnTo>
                      <a:lnTo>
                        <a:pt x="205" y="294"/>
                      </a:lnTo>
                      <a:lnTo>
                        <a:pt x="209" y="296"/>
                      </a:lnTo>
                      <a:lnTo>
                        <a:pt x="213" y="300"/>
                      </a:lnTo>
                      <a:lnTo>
                        <a:pt x="215" y="304"/>
                      </a:lnTo>
                      <a:lnTo>
                        <a:pt x="219" y="306"/>
                      </a:lnTo>
                      <a:lnTo>
                        <a:pt x="222" y="309"/>
                      </a:lnTo>
                      <a:lnTo>
                        <a:pt x="226" y="313"/>
                      </a:lnTo>
                      <a:lnTo>
                        <a:pt x="230" y="317"/>
                      </a:lnTo>
                      <a:lnTo>
                        <a:pt x="236" y="319"/>
                      </a:lnTo>
                      <a:lnTo>
                        <a:pt x="240" y="323"/>
                      </a:lnTo>
                      <a:lnTo>
                        <a:pt x="243" y="327"/>
                      </a:lnTo>
                      <a:lnTo>
                        <a:pt x="245" y="330"/>
                      </a:lnTo>
                      <a:lnTo>
                        <a:pt x="249" y="332"/>
                      </a:lnTo>
                      <a:lnTo>
                        <a:pt x="253" y="336"/>
                      </a:lnTo>
                      <a:lnTo>
                        <a:pt x="257" y="340"/>
                      </a:lnTo>
                      <a:lnTo>
                        <a:pt x="259" y="342"/>
                      </a:lnTo>
                      <a:lnTo>
                        <a:pt x="263" y="346"/>
                      </a:lnTo>
                      <a:lnTo>
                        <a:pt x="265" y="348"/>
                      </a:lnTo>
                      <a:lnTo>
                        <a:pt x="267" y="352"/>
                      </a:lnTo>
                      <a:lnTo>
                        <a:pt x="268" y="354"/>
                      </a:lnTo>
                      <a:lnTo>
                        <a:pt x="270" y="357"/>
                      </a:lnTo>
                      <a:close/>
                    </a:path>
                  </a:pathLst>
                </a:custGeom>
                <a:solidFill>
                  <a:srgbClr val="DBDB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40" name="Freeform 194"/>
                <p:cNvSpPr>
                  <a:spLocks noChangeAspect="1"/>
                </p:cNvSpPr>
                <p:nvPr/>
              </p:nvSpPr>
              <p:spPr bwMode="auto">
                <a:xfrm>
                  <a:off x="839" y="3252"/>
                  <a:ext cx="417" cy="389"/>
                </a:xfrm>
                <a:custGeom>
                  <a:avLst/>
                  <a:gdLst>
                    <a:gd name="T0" fmla="*/ 10 w 550"/>
                    <a:gd name="T1" fmla="*/ 6 h 555"/>
                    <a:gd name="T2" fmla="*/ 10 w 550"/>
                    <a:gd name="T3" fmla="*/ 6 h 555"/>
                    <a:gd name="T4" fmla="*/ 11 w 550"/>
                    <a:gd name="T5" fmla="*/ 6 h 555"/>
                    <a:gd name="T6" fmla="*/ 11 w 550"/>
                    <a:gd name="T7" fmla="*/ 6 h 555"/>
                    <a:gd name="T8" fmla="*/ 14 w 550"/>
                    <a:gd name="T9" fmla="*/ 6 h 555"/>
                    <a:gd name="T10" fmla="*/ 15 w 550"/>
                    <a:gd name="T11" fmla="*/ 6 h 555"/>
                    <a:gd name="T12" fmla="*/ 17 w 550"/>
                    <a:gd name="T13" fmla="*/ 6 h 555"/>
                    <a:gd name="T14" fmla="*/ 18 w 550"/>
                    <a:gd name="T15" fmla="*/ 6 h 555"/>
                    <a:gd name="T16" fmla="*/ 19 w 550"/>
                    <a:gd name="T17" fmla="*/ 6 h 555"/>
                    <a:gd name="T18" fmla="*/ 19 w 550"/>
                    <a:gd name="T19" fmla="*/ 6 h 555"/>
                    <a:gd name="T20" fmla="*/ 20 w 550"/>
                    <a:gd name="T21" fmla="*/ 6 h 555"/>
                    <a:gd name="T22" fmla="*/ 20 w 550"/>
                    <a:gd name="T23" fmla="*/ 7 h 555"/>
                    <a:gd name="T24" fmla="*/ 19 w 550"/>
                    <a:gd name="T25" fmla="*/ 7 h 555"/>
                    <a:gd name="T26" fmla="*/ 18 w 550"/>
                    <a:gd name="T27" fmla="*/ 7 h 555"/>
                    <a:gd name="T28" fmla="*/ 18 w 550"/>
                    <a:gd name="T29" fmla="*/ 8 h 555"/>
                    <a:gd name="T30" fmla="*/ 17 w 550"/>
                    <a:gd name="T31" fmla="*/ 8 h 555"/>
                    <a:gd name="T32" fmla="*/ 16 w 550"/>
                    <a:gd name="T33" fmla="*/ 8 h 555"/>
                    <a:gd name="T34" fmla="*/ 15 w 550"/>
                    <a:gd name="T35" fmla="*/ 8 h 555"/>
                    <a:gd name="T36" fmla="*/ 14 w 550"/>
                    <a:gd name="T37" fmla="*/ 8 h 555"/>
                    <a:gd name="T38" fmla="*/ 12 w 550"/>
                    <a:gd name="T39" fmla="*/ 8 h 555"/>
                    <a:gd name="T40" fmla="*/ 11 w 550"/>
                    <a:gd name="T41" fmla="*/ 8 h 555"/>
                    <a:gd name="T42" fmla="*/ 8 w 550"/>
                    <a:gd name="T43" fmla="*/ 6 h 555"/>
                    <a:gd name="T44" fmla="*/ 6 w 550"/>
                    <a:gd name="T45" fmla="*/ 6 h 555"/>
                    <a:gd name="T46" fmla="*/ 4 w 550"/>
                    <a:gd name="T47" fmla="*/ 5 h 555"/>
                    <a:gd name="T48" fmla="*/ 3 w 550"/>
                    <a:gd name="T49" fmla="*/ 4 h 555"/>
                    <a:gd name="T50" fmla="*/ 2 w 550"/>
                    <a:gd name="T51" fmla="*/ 3 h 555"/>
                    <a:gd name="T52" fmla="*/ 2 w 550"/>
                    <a:gd name="T53" fmla="*/ 3 h 555"/>
                    <a:gd name="T54" fmla="*/ 2 w 550"/>
                    <a:gd name="T55" fmla="*/ 2 h 555"/>
                    <a:gd name="T56" fmla="*/ 2 w 550"/>
                    <a:gd name="T57" fmla="*/ 1 h 555"/>
                    <a:gd name="T58" fmla="*/ 2 w 550"/>
                    <a:gd name="T59" fmla="*/ 1 h 555"/>
                    <a:gd name="T60" fmla="*/ 2 w 550"/>
                    <a:gd name="T61" fmla="*/ 1 h 555"/>
                    <a:gd name="T62" fmla="*/ 2 w 550"/>
                    <a:gd name="T63" fmla="*/ 1 h 555"/>
                    <a:gd name="T64" fmla="*/ 2 w 550"/>
                    <a:gd name="T65" fmla="*/ 1 h 555"/>
                    <a:gd name="T66" fmla="*/ 2 w 550"/>
                    <a:gd name="T67" fmla="*/ 1 h 555"/>
                    <a:gd name="T68" fmla="*/ 2 w 550"/>
                    <a:gd name="T69" fmla="*/ 1 h 555"/>
                    <a:gd name="T70" fmla="*/ 2 w 550"/>
                    <a:gd name="T71" fmla="*/ 1 h 555"/>
                    <a:gd name="T72" fmla="*/ 2 w 550"/>
                    <a:gd name="T73" fmla="*/ 1 h 555"/>
                    <a:gd name="T74" fmla="*/ 2 w 550"/>
                    <a:gd name="T75" fmla="*/ 1 h 555"/>
                    <a:gd name="T76" fmla="*/ 2 w 550"/>
                    <a:gd name="T77" fmla="*/ 1 h 555"/>
                    <a:gd name="T78" fmla="*/ 3 w 550"/>
                    <a:gd name="T79" fmla="*/ 1 h 555"/>
                    <a:gd name="T80" fmla="*/ 4 w 550"/>
                    <a:gd name="T81" fmla="*/ 1 h 555"/>
                    <a:gd name="T82" fmla="*/ 4 w 550"/>
                    <a:gd name="T83" fmla="*/ 1 h 555"/>
                    <a:gd name="T84" fmla="*/ 3 w 550"/>
                    <a:gd name="T85" fmla="*/ 1 h 555"/>
                    <a:gd name="T86" fmla="*/ 3 w 550"/>
                    <a:gd name="T87" fmla="*/ 1 h 555"/>
                    <a:gd name="T88" fmla="*/ 3 w 550"/>
                    <a:gd name="T89" fmla="*/ 1 h 555"/>
                    <a:gd name="T90" fmla="*/ 4 w 550"/>
                    <a:gd name="T91" fmla="*/ 2 h 555"/>
                    <a:gd name="T92" fmla="*/ 4 w 550"/>
                    <a:gd name="T93" fmla="*/ 2 h 555"/>
                    <a:gd name="T94" fmla="*/ 5 w 550"/>
                    <a:gd name="T95" fmla="*/ 3 h 555"/>
                    <a:gd name="T96" fmla="*/ 5 w 550"/>
                    <a:gd name="T97" fmla="*/ 3 h 555"/>
                    <a:gd name="T98" fmla="*/ 5 w 550"/>
                    <a:gd name="T99" fmla="*/ 3 h 555"/>
                    <a:gd name="T100" fmla="*/ 5 w 550"/>
                    <a:gd name="T101" fmla="*/ 3 h 555"/>
                    <a:gd name="T102" fmla="*/ 6 w 550"/>
                    <a:gd name="T103" fmla="*/ 3 h 555"/>
                    <a:gd name="T104" fmla="*/ 6 w 550"/>
                    <a:gd name="T105" fmla="*/ 4 h 555"/>
                    <a:gd name="T106" fmla="*/ 6 w 550"/>
                    <a:gd name="T107" fmla="*/ 4 h 555"/>
                    <a:gd name="T108" fmla="*/ 6 w 550"/>
                    <a:gd name="T109" fmla="*/ 4 h 555"/>
                    <a:gd name="T110" fmla="*/ 6 w 550"/>
                    <a:gd name="T111" fmla="*/ 4 h 555"/>
                    <a:gd name="T112" fmla="*/ 8 w 550"/>
                    <a:gd name="T113" fmla="*/ 4 h 555"/>
                    <a:gd name="T114" fmla="*/ 8 w 550"/>
                    <a:gd name="T115" fmla="*/ 5 h 55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550"/>
                    <a:gd name="T175" fmla="*/ 0 h 555"/>
                    <a:gd name="T176" fmla="*/ 550 w 550"/>
                    <a:gd name="T177" fmla="*/ 555 h 555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550" h="555">
                      <a:moveTo>
                        <a:pt x="261" y="359"/>
                      </a:moveTo>
                      <a:lnTo>
                        <a:pt x="261" y="363"/>
                      </a:lnTo>
                      <a:lnTo>
                        <a:pt x="263" y="365"/>
                      </a:lnTo>
                      <a:lnTo>
                        <a:pt x="263" y="367"/>
                      </a:lnTo>
                      <a:lnTo>
                        <a:pt x="263" y="369"/>
                      </a:lnTo>
                      <a:lnTo>
                        <a:pt x="265" y="373"/>
                      </a:lnTo>
                      <a:lnTo>
                        <a:pt x="265" y="374"/>
                      </a:lnTo>
                      <a:lnTo>
                        <a:pt x="265" y="376"/>
                      </a:lnTo>
                      <a:lnTo>
                        <a:pt x="265" y="378"/>
                      </a:lnTo>
                      <a:lnTo>
                        <a:pt x="265" y="380"/>
                      </a:lnTo>
                      <a:lnTo>
                        <a:pt x="267" y="382"/>
                      </a:lnTo>
                      <a:lnTo>
                        <a:pt x="267" y="384"/>
                      </a:lnTo>
                      <a:lnTo>
                        <a:pt x="267" y="386"/>
                      </a:lnTo>
                      <a:lnTo>
                        <a:pt x="267" y="388"/>
                      </a:lnTo>
                      <a:lnTo>
                        <a:pt x="268" y="390"/>
                      </a:lnTo>
                      <a:lnTo>
                        <a:pt x="268" y="394"/>
                      </a:lnTo>
                      <a:lnTo>
                        <a:pt x="270" y="396"/>
                      </a:lnTo>
                      <a:lnTo>
                        <a:pt x="272" y="398"/>
                      </a:lnTo>
                      <a:lnTo>
                        <a:pt x="272" y="399"/>
                      </a:lnTo>
                      <a:lnTo>
                        <a:pt x="274" y="401"/>
                      </a:lnTo>
                      <a:lnTo>
                        <a:pt x="276" y="403"/>
                      </a:lnTo>
                      <a:lnTo>
                        <a:pt x="278" y="405"/>
                      </a:lnTo>
                      <a:lnTo>
                        <a:pt x="282" y="409"/>
                      </a:lnTo>
                      <a:lnTo>
                        <a:pt x="284" y="411"/>
                      </a:lnTo>
                      <a:lnTo>
                        <a:pt x="288" y="413"/>
                      </a:lnTo>
                      <a:lnTo>
                        <a:pt x="291" y="417"/>
                      </a:lnTo>
                      <a:lnTo>
                        <a:pt x="295" y="419"/>
                      </a:lnTo>
                      <a:lnTo>
                        <a:pt x="301" y="421"/>
                      </a:lnTo>
                      <a:lnTo>
                        <a:pt x="307" y="424"/>
                      </a:lnTo>
                      <a:lnTo>
                        <a:pt x="313" y="428"/>
                      </a:lnTo>
                      <a:lnTo>
                        <a:pt x="318" y="430"/>
                      </a:lnTo>
                      <a:lnTo>
                        <a:pt x="324" y="434"/>
                      </a:lnTo>
                      <a:lnTo>
                        <a:pt x="332" y="438"/>
                      </a:lnTo>
                      <a:lnTo>
                        <a:pt x="339" y="440"/>
                      </a:lnTo>
                      <a:lnTo>
                        <a:pt x="347" y="444"/>
                      </a:lnTo>
                      <a:lnTo>
                        <a:pt x="355" y="446"/>
                      </a:lnTo>
                      <a:lnTo>
                        <a:pt x="362" y="447"/>
                      </a:lnTo>
                      <a:lnTo>
                        <a:pt x="370" y="449"/>
                      </a:lnTo>
                      <a:lnTo>
                        <a:pt x="378" y="449"/>
                      </a:lnTo>
                      <a:lnTo>
                        <a:pt x="384" y="451"/>
                      </a:lnTo>
                      <a:lnTo>
                        <a:pt x="391" y="451"/>
                      </a:lnTo>
                      <a:lnTo>
                        <a:pt x="399" y="451"/>
                      </a:lnTo>
                      <a:lnTo>
                        <a:pt x="405" y="451"/>
                      </a:lnTo>
                      <a:lnTo>
                        <a:pt x="410" y="451"/>
                      </a:lnTo>
                      <a:lnTo>
                        <a:pt x="418" y="451"/>
                      </a:lnTo>
                      <a:lnTo>
                        <a:pt x="424" y="449"/>
                      </a:lnTo>
                      <a:lnTo>
                        <a:pt x="430" y="449"/>
                      </a:lnTo>
                      <a:lnTo>
                        <a:pt x="435" y="447"/>
                      </a:lnTo>
                      <a:lnTo>
                        <a:pt x="441" y="446"/>
                      </a:lnTo>
                      <a:lnTo>
                        <a:pt x="447" y="446"/>
                      </a:lnTo>
                      <a:lnTo>
                        <a:pt x="453" y="444"/>
                      </a:lnTo>
                      <a:lnTo>
                        <a:pt x="456" y="442"/>
                      </a:lnTo>
                      <a:lnTo>
                        <a:pt x="462" y="440"/>
                      </a:lnTo>
                      <a:lnTo>
                        <a:pt x="468" y="438"/>
                      </a:lnTo>
                      <a:lnTo>
                        <a:pt x="472" y="436"/>
                      </a:lnTo>
                      <a:lnTo>
                        <a:pt x="476" y="436"/>
                      </a:lnTo>
                      <a:lnTo>
                        <a:pt x="481" y="434"/>
                      </a:lnTo>
                      <a:lnTo>
                        <a:pt x="485" y="432"/>
                      </a:lnTo>
                      <a:lnTo>
                        <a:pt x="489" y="430"/>
                      </a:lnTo>
                      <a:lnTo>
                        <a:pt x="493" y="430"/>
                      </a:lnTo>
                      <a:lnTo>
                        <a:pt x="497" y="428"/>
                      </a:lnTo>
                      <a:lnTo>
                        <a:pt x="501" y="428"/>
                      </a:lnTo>
                      <a:lnTo>
                        <a:pt x="503" y="426"/>
                      </a:lnTo>
                      <a:lnTo>
                        <a:pt x="506" y="426"/>
                      </a:lnTo>
                      <a:lnTo>
                        <a:pt x="508" y="426"/>
                      </a:lnTo>
                      <a:lnTo>
                        <a:pt x="512" y="426"/>
                      </a:lnTo>
                      <a:lnTo>
                        <a:pt x="514" y="426"/>
                      </a:lnTo>
                      <a:lnTo>
                        <a:pt x="516" y="426"/>
                      </a:lnTo>
                      <a:lnTo>
                        <a:pt x="520" y="426"/>
                      </a:lnTo>
                      <a:lnTo>
                        <a:pt x="522" y="428"/>
                      </a:lnTo>
                      <a:lnTo>
                        <a:pt x="524" y="430"/>
                      </a:lnTo>
                      <a:lnTo>
                        <a:pt x="526" y="430"/>
                      </a:lnTo>
                      <a:lnTo>
                        <a:pt x="527" y="432"/>
                      </a:lnTo>
                      <a:lnTo>
                        <a:pt x="529" y="434"/>
                      </a:lnTo>
                      <a:lnTo>
                        <a:pt x="531" y="436"/>
                      </a:lnTo>
                      <a:lnTo>
                        <a:pt x="533" y="438"/>
                      </a:lnTo>
                      <a:lnTo>
                        <a:pt x="535" y="442"/>
                      </a:lnTo>
                      <a:lnTo>
                        <a:pt x="537" y="444"/>
                      </a:lnTo>
                      <a:lnTo>
                        <a:pt x="539" y="446"/>
                      </a:lnTo>
                      <a:lnTo>
                        <a:pt x="539" y="447"/>
                      </a:lnTo>
                      <a:lnTo>
                        <a:pt x="541" y="451"/>
                      </a:lnTo>
                      <a:lnTo>
                        <a:pt x="543" y="453"/>
                      </a:lnTo>
                      <a:lnTo>
                        <a:pt x="543" y="455"/>
                      </a:lnTo>
                      <a:lnTo>
                        <a:pt x="545" y="457"/>
                      </a:lnTo>
                      <a:lnTo>
                        <a:pt x="545" y="461"/>
                      </a:lnTo>
                      <a:lnTo>
                        <a:pt x="547" y="463"/>
                      </a:lnTo>
                      <a:lnTo>
                        <a:pt x="547" y="465"/>
                      </a:lnTo>
                      <a:lnTo>
                        <a:pt x="549" y="467"/>
                      </a:lnTo>
                      <a:lnTo>
                        <a:pt x="549" y="469"/>
                      </a:lnTo>
                      <a:lnTo>
                        <a:pt x="549" y="470"/>
                      </a:lnTo>
                      <a:lnTo>
                        <a:pt x="549" y="472"/>
                      </a:lnTo>
                      <a:lnTo>
                        <a:pt x="550" y="474"/>
                      </a:lnTo>
                      <a:lnTo>
                        <a:pt x="550" y="476"/>
                      </a:lnTo>
                      <a:lnTo>
                        <a:pt x="550" y="478"/>
                      </a:lnTo>
                      <a:lnTo>
                        <a:pt x="549" y="478"/>
                      </a:lnTo>
                      <a:lnTo>
                        <a:pt x="547" y="480"/>
                      </a:lnTo>
                      <a:lnTo>
                        <a:pt x="543" y="482"/>
                      </a:lnTo>
                      <a:lnTo>
                        <a:pt x="541" y="484"/>
                      </a:lnTo>
                      <a:lnTo>
                        <a:pt x="539" y="486"/>
                      </a:lnTo>
                      <a:lnTo>
                        <a:pt x="537" y="488"/>
                      </a:lnTo>
                      <a:lnTo>
                        <a:pt x="533" y="488"/>
                      </a:lnTo>
                      <a:lnTo>
                        <a:pt x="531" y="490"/>
                      </a:lnTo>
                      <a:lnTo>
                        <a:pt x="529" y="492"/>
                      </a:lnTo>
                      <a:lnTo>
                        <a:pt x="527" y="494"/>
                      </a:lnTo>
                      <a:lnTo>
                        <a:pt x="526" y="495"/>
                      </a:lnTo>
                      <a:lnTo>
                        <a:pt x="522" y="497"/>
                      </a:lnTo>
                      <a:lnTo>
                        <a:pt x="520" y="497"/>
                      </a:lnTo>
                      <a:lnTo>
                        <a:pt x="518" y="499"/>
                      </a:lnTo>
                      <a:lnTo>
                        <a:pt x="516" y="501"/>
                      </a:lnTo>
                      <a:lnTo>
                        <a:pt x="514" y="503"/>
                      </a:lnTo>
                      <a:lnTo>
                        <a:pt x="512" y="505"/>
                      </a:lnTo>
                      <a:lnTo>
                        <a:pt x="510" y="505"/>
                      </a:lnTo>
                      <a:lnTo>
                        <a:pt x="506" y="507"/>
                      </a:lnTo>
                      <a:lnTo>
                        <a:pt x="504" y="509"/>
                      </a:lnTo>
                      <a:lnTo>
                        <a:pt x="503" y="511"/>
                      </a:lnTo>
                      <a:lnTo>
                        <a:pt x="501" y="511"/>
                      </a:lnTo>
                      <a:lnTo>
                        <a:pt x="499" y="513"/>
                      </a:lnTo>
                      <a:lnTo>
                        <a:pt x="497" y="515"/>
                      </a:lnTo>
                      <a:lnTo>
                        <a:pt x="495" y="517"/>
                      </a:lnTo>
                      <a:lnTo>
                        <a:pt x="493" y="517"/>
                      </a:lnTo>
                      <a:lnTo>
                        <a:pt x="491" y="518"/>
                      </a:lnTo>
                      <a:lnTo>
                        <a:pt x="489" y="518"/>
                      </a:lnTo>
                      <a:lnTo>
                        <a:pt x="489" y="520"/>
                      </a:lnTo>
                      <a:lnTo>
                        <a:pt x="487" y="522"/>
                      </a:lnTo>
                      <a:lnTo>
                        <a:pt x="485" y="522"/>
                      </a:lnTo>
                      <a:lnTo>
                        <a:pt x="483" y="524"/>
                      </a:lnTo>
                      <a:lnTo>
                        <a:pt x="479" y="526"/>
                      </a:lnTo>
                      <a:lnTo>
                        <a:pt x="478" y="528"/>
                      </a:lnTo>
                      <a:lnTo>
                        <a:pt x="474" y="528"/>
                      </a:lnTo>
                      <a:lnTo>
                        <a:pt x="470" y="530"/>
                      </a:lnTo>
                      <a:lnTo>
                        <a:pt x="466" y="532"/>
                      </a:lnTo>
                      <a:lnTo>
                        <a:pt x="462" y="534"/>
                      </a:lnTo>
                      <a:lnTo>
                        <a:pt x="458" y="536"/>
                      </a:lnTo>
                      <a:lnTo>
                        <a:pt x="455" y="538"/>
                      </a:lnTo>
                      <a:lnTo>
                        <a:pt x="451" y="540"/>
                      </a:lnTo>
                      <a:lnTo>
                        <a:pt x="447" y="540"/>
                      </a:lnTo>
                      <a:lnTo>
                        <a:pt x="441" y="542"/>
                      </a:lnTo>
                      <a:lnTo>
                        <a:pt x="437" y="543"/>
                      </a:lnTo>
                      <a:lnTo>
                        <a:pt x="433" y="543"/>
                      </a:lnTo>
                      <a:lnTo>
                        <a:pt x="428" y="545"/>
                      </a:lnTo>
                      <a:lnTo>
                        <a:pt x="424" y="547"/>
                      </a:lnTo>
                      <a:lnTo>
                        <a:pt x="420" y="547"/>
                      </a:lnTo>
                      <a:lnTo>
                        <a:pt x="414" y="549"/>
                      </a:lnTo>
                      <a:lnTo>
                        <a:pt x="410" y="549"/>
                      </a:lnTo>
                      <a:lnTo>
                        <a:pt x="405" y="551"/>
                      </a:lnTo>
                      <a:lnTo>
                        <a:pt x="401" y="551"/>
                      </a:lnTo>
                      <a:lnTo>
                        <a:pt x="397" y="553"/>
                      </a:lnTo>
                      <a:lnTo>
                        <a:pt x="391" y="553"/>
                      </a:lnTo>
                      <a:lnTo>
                        <a:pt x="387" y="553"/>
                      </a:lnTo>
                      <a:lnTo>
                        <a:pt x="384" y="555"/>
                      </a:lnTo>
                      <a:lnTo>
                        <a:pt x="380" y="555"/>
                      </a:lnTo>
                      <a:lnTo>
                        <a:pt x="374" y="555"/>
                      </a:lnTo>
                      <a:lnTo>
                        <a:pt x="370" y="555"/>
                      </a:lnTo>
                      <a:lnTo>
                        <a:pt x="366" y="555"/>
                      </a:lnTo>
                      <a:lnTo>
                        <a:pt x="362" y="555"/>
                      </a:lnTo>
                      <a:lnTo>
                        <a:pt x="361" y="555"/>
                      </a:lnTo>
                      <a:lnTo>
                        <a:pt x="357" y="555"/>
                      </a:lnTo>
                      <a:lnTo>
                        <a:pt x="353" y="555"/>
                      </a:lnTo>
                      <a:lnTo>
                        <a:pt x="349" y="553"/>
                      </a:lnTo>
                      <a:lnTo>
                        <a:pt x="345" y="551"/>
                      </a:lnTo>
                      <a:lnTo>
                        <a:pt x="341" y="549"/>
                      </a:lnTo>
                      <a:lnTo>
                        <a:pt x="336" y="547"/>
                      </a:lnTo>
                      <a:lnTo>
                        <a:pt x="330" y="543"/>
                      </a:lnTo>
                      <a:lnTo>
                        <a:pt x="324" y="540"/>
                      </a:lnTo>
                      <a:lnTo>
                        <a:pt x="318" y="536"/>
                      </a:lnTo>
                      <a:lnTo>
                        <a:pt x="311" y="532"/>
                      </a:lnTo>
                      <a:lnTo>
                        <a:pt x="303" y="526"/>
                      </a:lnTo>
                      <a:lnTo>
                        <a:pt x="297" y="520"/>
                      </a:lnTo>
                      <a:lnTo>
                        <a:pt x="288" y="515"/>
                      </a:lnTo>
                      <a:lnTo>
                        <a:pt x="280" y="507"/>
                      </a:lnTo>
                      <a:lnTo>
                        <a:pt x="272" y="501"/>
                      </a:lnTo>
                      <a:lnTo>
                        <a:pt x="263" y="494"/>
                      </a:lnTo>
                      <a:lnTo>
                        <a:pt x="255" y="488"/>
                      </a:lnTo>
                      <a:lnTo>
                        <a:pt x="245" y="480"/>
                      </a:lnTo>
                      <a:lnTo>
                        <a:pt x="238" y="472"/>
                      </a:lnTo>
                      <a:lnTo>
                        <a:pt x="228" y="465"/>
                      </a:lnTo>
                      <a:lnTo>
                        <a:pt x="219" y="457"/>
                      </a:lnTo>
                      <a:lnTo>
                        <a:pt x="211" y="449"/>
                      </a:lnTo>
                      <a:lnTo>
                        <a:pt x="201" y="440"/>
                      </a:lnTo>
                      <a:lnTo>
                        <a:pt x="194" y="432"/>
                      </a:lnTo>
                      <a:lnTo>
                        <a:pt x="184" y="424"/>
                      </a:lnTo>
                      <a:lnTo>
                        <a:pt x="176" y="417"/>
                      </a:lnTo>
                      <a:lnTo>
                        <a:pt x="169" y="409"/>
                      </a:lnTo>
                      <a:lnTo>
                        <a:pt x="161" y="401"/>
                      </a:lnTo>
                      <a:lnTo>
                        <a:pt x="153" y="394"/>
                      </a:lnTo>
                      <a:lnTo>
                        <a:pt x="146" y="386"/>
                      </a:lnTo>
                      <a:lnTo>
                        <a:pt x="138" y="378"/>
                      </a:lnTo>
                      <a:lnTo>
                        <a:pt x="132" y="371"/>
                      </a:lnTo>
                      <a:lnTo>
                        <a:pt x="126" y="365"/>
                      </a:lnTo>
                      <a:lnTo>
                        <a:pt x="121" y="359"/>
                      </a:lnTo>
                      <a:lnTo>
                        <a:pt x="115" y="351"/>
                      </a:lnTo>
                      <a:lnTo>
                        <a:pt x="109" y="346"/>
                      </a:lnTo>
                      <a:lnTo>
                        <a:pt x="105" y="338"/>
                      </a:lnTo>
                      <a:lnTo>
                        <a:pt x="100" y="330"/>
                      </a:lnTo>
                      <a:lnTo>
                        <a:pt x="96" y="325"/>
                      </a:lnTo>
                      <a:lnTo>
                        <a:pt x="90" y="317"/>
                      </a:lnTo>
                      <a:lnTo>
                        <a:pt x="86" y="309"/>
                      </a:lnTo>
                      <a:lnTo>
                        <a:pt x="80" y="302"/>
                      </a:lnTo>
                      <a:lnTo>
                        <a:pt x="77" y="292"/>
                      </a:lnTo>
                      <a:lnTo>
                        <a:pt x="73" y="284"/>
                      </a:lnTo>
                      <a:lnTo>
                        <a:pt x="69" y="277"/>
                      </a:lnTo>
                      <a:lnTo>
                        <a:pt x="63" y="269"/>
                      </a:lnTo>
                      <a:lnTo>
                        <a:pt x="59" y="261"/>
                      </a:lnTo>
                      <a:lnTo>
                        <a:pt x="55" y="252"/>
                      </a:lnTo>
                      <a:lnTo>
                        <a:pt x="54" y="244"/>
                      </a:lnTo>
                      <a:lnTo>
                        <a:pt x="50" y="236"/>
                      </a:lnTo>
                      <a:lnTo>
                        <a:pt x="46" y="229"/>
                      </a:lnTo>
                      <a:lnTo>
                        <a:pt x="42" y="221"/>
                      </a:lnTo>
                      <a:lnTo>
                        <a:pt x="40" y="213"/>
                      </a:lnTo>
                      <a:lnTo>
                        <a:pt x="36" y="206"/>
                      </a:lnTo>
                      <a:lnTo>
                        <a:pt x="34" y="198"/>
                      </a:lnTo>
                      <a:lnTo>
                        <a:pt x="32" y="192"/>
                      </a:lnTo>
                      <a:lnTo>
                        <a:pt x="29" y="184"/>
                      </a:lnTo>
                      <a:lnTo>
                        <a:pt x="27" y="179"/>
                      </a:lnTo>
                      <a:lnTo>
                        <a:pt x="25" y="173"/>
                      </a:lnTo>
                      <a:lnTo>
                        <a:pt x="23" y="167"/>
                      </a:lnTo>
                      <a:lnTo>
                        <a:pt x="23" y="161"/>
                      </a:lnTo>
                      <a:lnTo>
                        <a:pt x="21" y="156"/>
                      </a:lnTo>
                      <a:lnTo>
                        <a:pt x="19" y="152"/>
                      </a:lnTo>
                      <a:lnTo>
                        <a:pt x="19" y="148"/>
                      </a:lnTo>
                      <a:lnTo>
                        <a:pt x="19" y="144"/>
                      </a:lnTo>
                      <a:lnTo>
                        <a:pt x="17" y="140"/>
                      </a:lnTo>
                      <a:lnTo>
                        <a:pt x="17" y="136"/>
                      </a:lnTo>
                      <a:lnTo>
                        <a:pt x="17" y="134"/>
                      </a:lnTo>
                      <a:lnTo>
                        <a:pt x="17" y="131"/>
                      </a:lnTo>
                      <a:lnTo>
                        <a:pt x="17" y="129"/>
                      </a:lnTo>
                      <a:lnTo>
                        <a:pt x="17" y="125"/>
                      </a:lnTo>
                      <a:lnTo>
                        <a:pt x="15" y="123"/>
                      </a:lnTo>
                      <a:lnTo>
                        <a:pt x="15" y="119"/>
                      </a:lnTo>
                      <a:lnTo>
                        <a:pt x="15" y="117"/>
                      </a:lnTo>
                      <a:lnTo>
                        <a:pt x="15" y="113"/>
                      </a:lnTo>
                      <a:lnTo>
                        <a:pt x="15" y="111"/>
                      </a:lnTo>
                      <a:lnTo>
                        <a:pt x="13" y="110"/>
                      </a:lnTo>
                      <a:lnTo>
                        <a:pt x="13" y="106"/>
                      </a:lnTo>
                      <a:lnTo>
                        <a:pt x="13" y="104"/>
                      </a:lnTo>
                      <a:lnTo>
                        <a:pt x="13" y="100"/>
                      </a:lnTo>
                      <a:lnTo>
                        <a:pt x="13" y="98"/>
                      </a:lnTo>
                      <a:lnTo>
                        <a:pt x="11" y="96"/>
                      </a:lnTo>
                      <a:lnTo>
                        <a:pt x="11" y="92"/>
                      </a:lnTo>
                      <a:lnTo>
                        <a:pt x="11" y="90"/>
                      </a:lnTo>
                      <a:lnTo>
                        <a:pt x="11" y="88"/>
                      </a:lnTo>
                      <a:lnTo>
                        <a:pt x="9" y="86"/>
                      </a:lnTo>
                      <a:lnTo>
                        <a:pt x="9" y="83"/>
                      </a:lnTo>
                      <a:lnTo>
                        <a:pt x="9" y="81"/>
                      </a:lnTo>
                      <a:lnTo>
                        <a:pt x="7" y="79"/>
                      </a:lnTo>
                      <a:lnTo>
                        <a:pt x="7" y="77"/>
                      </a:lnTo>
                      <a:lnTo>
                        <a:pt x="7" y="75"/>
                      </a:lnTo>
                      <a:lnTo>
                        <a:pt x="6" y="71"/>
                      </a:lnTo>
                      <a:lnTo>
                        <a:pt x="6" y="69"/>
                      </a:lnTo>
                      <a:lnTo>
                        <a:pt x="6" y="67"/>
                      </a:lnTo>
                      <a:lnTo>
                        <a:pt x="4" y="65"/>
                      </a:lnTo>
                      <a:lnTo>
                        <a:pt x="4" y="63"/>
                      </a:lnTo>
                      <a:lnTo>
                        <a:pt x="4" y="62"/>
                      </a:lnTo>
                      <a:lnTo>
                        <a:pt x="2" y="60"/>
                      </a:lnTo>
                      <a:lnTo>
                        <a:pt x="2" y="58"/>
                      </a:lnTo>
                      <a:lnTo>
                        <a:pt x="2" y="56"/>
                      </a:lnTo>
                      <a:lnTo>
                        <a:pt x="2" y="54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2" y="40"/>
                      </a:lnTo>
                      <a:lnTo>
                        <a:pt x="2" y="38"/>
                      </a:lnTo>
                      <a:lnTo>
                        <a:pt x="2" y="37"/>
                      </a:lnTo>
                      <a:lnTo>
                        <a:pt x="4" y="37"/>
                      </a:lnTo>
                      <a:lnTo>
                        <a:pt x="4" y="35"/>
                      </a:lnTo>
                      <a:lnTo>
                        <a:pt x="6" y="33"/>
                      </a:lnTo>
                      <a:lnTo>
                        <a:pt x="6" y="31"/>
                      </a:lnTo>
                      <a:lnTo>
                        <a:pt x="7" y="29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1" y="25"/>
                      </a:lnTo>
                      <a:lnTo>
                        <a:pt x="13" y="25"/>
                      </a:lnTo>
                      <a:lnTo>
                        <a:pt x="13" y="23"/>
                      </a:lnTo>
                      <a:lnTo>
                        <a:pt x="15" y="23"/>
                      </a:lnTo>
                      <a:lnTo>
                        <a:pt x="17" y="21"/>
                      </a:lnTo>
                      <a:lnTo>
                        <a:pt x="19" y="19"/>
                      </a:lnTo>
                      <a:lnTo>
                        <a:pt x="21" y="19"/>
                      </a:lnTo>
                      <a:lnTo>
                        <a:pt x="21" y="17"/>
                      </a:lnTo>
                      <a:lnTo>
                        <a:pt x="23" y="17"/>
                      </a:lnTo>
                      <a:lnTo>
                        <a:pt x="25" y="17"/>
                      </a:lnTo>
                      <a:lnTo>
                        <a:pt x="25" y="15"/>
                      </a:lnTo>
                      <a:lnTo>
                        <a:pt x="27" y="15"/>
                      </a:lnTo>
                      <a:lnTo>
                        <a:pt x="29" y="15"/>
                      </a:lnTo>
                      <a:lnTo>
                        <a:pt x="30" y="14"/>
                      </a:lnTo>
                      <a:lnTo>
                        <a:pt x="32" y="14"/>
                      </a:lnTo>
                      <a:lnTo>
                        <a:pt x="34" y="12"/>
                      </a:lnTo>
                      <a:lnTo>
                        <a:pt x="36" y="12"/>
                      </a:lnTo>
                      <a:lnTo>
                        <a:pt x="38" y="10"/>
                      </a:lnTo>
                      <a:lnTo>
                        <a:pt x="40" y="8"/>
                      </a:lnTo>
                      <a:lnTo>
                        <a:pt x="42" y="6"/>
                      </a:lnTo>
                      <a:lnTo>
                        <a:pt x="44" y="6"/>
                      </a:lnTo>
                      <a:lnTo>
                        <a:pt x="44" y="4"/>
                      </a:lnTo>
                      <a:lnTo>
                        <a:pt x="46" y="4"/>
                      </a:lnTo>
                      <a:lnTo>
                        <a:pt x="48" y="2"/>
                      </a:lnTo>
                      <a:lnTo>
                        <a:pt x="50" y="0"/>
                      </a:lnTo>
                      <a:lnTo>
                        <a:pt x="48" y="0"/>
                      </a:lnTo>
                      <a:lnTo>
                        <a:pt x="48" y="2"/>
                      </a:lnTo>
                      <a:lnTo>
                        <a:pt x="46" y="2"/>
                      </a:lnTo>
                      <a:lnTo>
                        <a:pt x="44" y="4"/>
                      </a:lnTo>
                      <a:lnTo>
                        <a:pt x="42" y="6"/>
                      </a:lnTo>
                      <a:lnTo>
                        <a:pt x="40" y="8"/>
                      </a:lnTo>
                      <a:lnTo>
                        <a:pt x="38" y="10"/>
                      </a:lnTo>
                      <a:lnTo>
                        <a:pt x="38" y="12"/>
                      </a:lnTo>
                      <a:lnTo>
                        <a:pt x="38" y="14"/>
                      </a:lnTo>
                      <a:lnTo>
                        <a:pt x="38" y="15"/>
                      </a:lnTo>
                      <a:lnTo>
                        <a:pt x="38" y="17"/>
                      </a:lnTo>
                      <a:lnTo>
                        <a:pt x="38" y="19"/>
                      </a:lnTo>
                      <a:lnTo>
                        <a:pt x="40" y="19"/>
                      </a:lnTo>
                      <a:lnTo>
                        <a:pt x="40" y="21"/>
                      </a:lnTo>
                      <a:lnTo>
                        <a:pt x="42" y="23"/>
                      </a:lnTo>
                      <a:lnTo>
                        <a:pt x="44" y="25"/>
                      </a:lnTo>
                      <a:lnTo>
                        <a:pt x="48" y="25"/>
                      </a:lnTo>
                      <a:lnTo>
                        <a:pt x="50" y="27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63" y="31"/>
                      </a:lnTo>
                      <a:lnTo>
                        <a:pt x="67" y="33"/>
                      </a:lnTo>
                      <a:lnTo>
                        <a:pt x="73" y="33"/>
                      </a:lnTo>
                      <a:lnTo>
                        <a:pt x="78" y="35"/>
                      </a:lnTo>
                      <a:lnTo>
                        <a:pt x="82" y="37"/>
                      </a:lnTo>
                      <a:lnTo>
                        <a:pt x="88" y="37"/>
                      </a:lnTo>
                      <a:lnTo>
                        <a:pt x="92" y="38"/>
                      </a:lnTo>
                      <a:lnTo>
                        <a:pt x="94" y="40"/>
                      </a:lnTo>
                      <a:lnTo>
                        <a:pt x="98" y="40"/>
                      </a:lnTo>
                      <a:lnTo>
                        <a:pt x="100" y="42"/>
                      </a:lnTo>
                      <a:lnTo>
                        <a:pt x="101" y="44"/>
                      </a:lnTo>
                      <a:lnTo>
                        <a:pt x="101" y="46"/>
                      </a:lnTo>
                      <a:lnTo>
                        <a:pt x="103" y="46"/>
                      </a:lnTo>
                      <a:lnTo>
                        <a:pt x="103" y="48"/>
                      </a:lnTo>
                      <a:lnTo>
                        <a:pt x="103" y="50"/>
                      </a:lnTo>
                      <a:lnTo>
                        <a:pt x="103" y="52"/>
                      </a:lnTo>
                      <a:lnTo>
                        <a:pt x="103" y="54"/>
                      </a:lnTo>
                      <a:lnTo>
                        <a:pt x="101" y="56"/>
                      </a:lnTo>
                      <a:lnTo>
                        <a:pt x="100" y="58"/>
                      </a:lnTo>
                      <a:lnTo>
                        <a:pt x="98" y="60"/>
                      </a:lnTo>
                      <a:lnTo>
                        <a:pt x="96" y="62"/>
                      </a:lnTo>
                      <a:lnTo>
                        <a:pt x="94" y="62"/>
                      </a:lnTo>
                      <a:lnTo>
                        <a:pt x="92" y="63"/>
                      </a:lnTo>
                      <a:lnTo>
                        <a:pt x="90" y="63"/>
                      </a:lnTo>
                      <a:lnTo>
                        <a:pt x="88" y="65"/>
                      </a:lnTo>
                      <a:lnTo>
                        <a:pt x="86" y="65"/>
                      </a:lnTo>
                      <a:lnTo>
                        <a:pt x="84" y="67"/>
                      </a:lnTo>
                      <a:lnTo>
                        <a:pt x="82" y="67"/>
                      </a:lnTo>
                      <a:lnTo>
                        <a:pt x="82" y="69"/>
                      </a:lnTo>
                      <a:lnTo>
                        <a:pt x="80" y="69"/>
                      </a:lnTo>
                      <a:lnTo>
                        <a:pt x="78" y="69"/>
                      </a:lnTo>
                      <a:lnTo>
                        <a:pt x="77" y="71"/>
                      </a:lnTo>
                      <a:lnTo>
                        <a:pt x="75" y="71"/>
                      </a:lnTo>
                      <a:lnTo>
                        <a:pt x="75" y="73"/>
                      </a:lnTo>
                      <a:lnTo>
                        <a:pt x="75" y="75"/>
                      </a:lnTo>
                      <a:lnTo>
                        <a:pt x="75" y="77"/>
                      </a:lnTo>
                      <a:lnTo>
                        <a:pt x="75" y="79"/>
                      </a:lnTo>
                      <a:lnTo>
                        <a:pt x="75" y="83"/>
                      </a:lnTo>
                      <a:lnTo>
                        <a:pt x="75" y="85"/>
                      </a:lnTo>
                      <a:lnTo>
                        <a:pt x="77" y="88"/>
                      </a:lnTo>
                      <a:lnTo>
                        <a:pt x="77" y="92"/>
                      </a:lnTo>
                      <a:lnTo>
                        <a:pt x="78" y="94"/>
                      </a:lnTo>
                      <a:lnTo>
                        <a:pt x="78" y="98"/>
                      </a:lnTo>
                      <a:lnTo>
                        <a:pt x="80" y="102"/>
                      </a:lnTo>
                      <a:lnTo>
                        <a:pt x="82" y="106"/>
                      </a:lnTo>
                      <a:lnTo>
                        <a:pt x="82" y="110"/>
                      </a:lnTo>
                      <a:lnTo>
                        <a:pt x="84" y="113"/>
                      </a:lnTo>
                      <a:lnTo>
                        <a:pt x="86" y="117"/>
                      </a:lnTo>
                      <a:lnTo>
                        <a:pt x="88" y="121"/>
                      </a:lnTo>
                      <a:lnTo>
                        <a:pt x="90" y="125"/>
                      </a:lnTo>
                      <a:lnTo>
                        <a:pt x="92" y="131"/>
                      </a:lnTo>
                      <a:lnTo>
                        <a:pt x="96" y="134"/>
                      </a:lnTo>
                      <a:lnTo>
                        <a:pt x="98" y="138"/>
                      </a:lnTo>
                      <a:lnTo>
                        <a:pt x="100" y="142"/>
                      </a:lnTo>
                      <a:lnTo>
                        <a:pt x="101" y="144"/>
                      </a:lnTo>
                      <a:lnTo>
                        <a:pt x="103" y="148"/>
                      </a:lnTo>
                      <a:lnTo>
                        <a:pt x="107" y="152"/>
                      </a:lnTo>
                      <a:lnTo>
                        <a:pt x="109" y="154"/>
                      </a:lnTo>
                      <a:lnTo>
                        <a:pt x="111" y="158"/>
                      </a:lnTo>
                      <a:lnTo>
                        <a:pt x="115" y="159"/>
                      </a:lnTo>
                      <a:lnTo>
                        <a:pt x="117" y="161"/>
                      </a:lnTo>
                      <a:lnTo>
                        <a:pt x="119" y="165"/>
                      </a:lnTo>
                      <a:lnTo>
                        <a:pt x="123" y="165"/>
                      </a:lnTo>
                      <a:lnTo>
                        <a:pt x="125" y="167"/>
                      </a:lnTo>
                      <a:lnTo>
                        <a:pt x="126" y="169"/>
                      </a:lnTo>
                      <a:lnTo>
                        <a:pt x="128" y="171"/>
                      </a:lnTo>
                      <a:lnTo>
                        <a:pt x="130" y="173"/>
                      </a:lnTo>
                      <a:lnTo>
                        <a:pt x="132" y="173"/>
                      </a:lnTo>
                      <a:lnTo>
                        <a:pt x="134" y="175"/>
                      </a:lnTo>
                      <a:lnTo>
                        <a:pt x="136" y="177"/>
                      </a:lnTo>
                      <a:lnTo>
                        <a:pt x="136" y="179"/>
                      </a:lnTo>
                      <a:lnTo>
                        <a:pt x="138" y="181"/>
                      </a:lnTo>
                      <a:lnTo>
                        <a:pt x="140" y="182"/>
                      </a:lnTo>
                      <a:lnTo>
                        <a:pt x="140" y="184"/>
                      </a:lnTo>
                      <a:lnTo>
                        <a:pt x="142" y="186"/>
                      </a:lnTo>
                      <a:lnTo>
                        <a:pt x="142" y="188"/>
                      </a:lnTo>
                      <a:lnTo>
                        <a:pt x="142" y="190"/>
                      </a:lnTo>
                      <a:lnTo>
                        <a:pt x="144" y="192"/>
                      </a:lnTo>
                      <a:lnTo>
                        <a:pt x="144" y="194"/>
                      </a:lnTo>
                      <a:lnTo>
                        <a:pt x="144" y="196"/>
                      </a:lnTo>
                      <a:lnTo>
                        <a:pt x="146" y="198"/>
                      </a:lnTo>
                      <a:lnTo>
                        <a:pt x="146" y="200"/>
                      </a:lnTo>
                      <a:lnTo>
                        <a:pt x="146" y="202"/>
                      </a:lnTo>
                      <a:lnTo>
                        <a:pt x="146" y="204"/>
                      </a:lnTo>
                      <a:lnTo>
                        <a:pt x="146" y="206"/>
                      </a:lnTo>
                      <a:lnTo>
                        <a:pt x="148" y="207"/>
                      </a:lnTo>
                      <a:lnTo>
                        <a:pt x="148" y="209"/>
                      </a:lnTo>
                      <a:lnTo>
                        <a:pt x="149" y="211"/>
                      </a:lnTo>
                      <a:lnTo>
                        <a:pt x="149" y="213"/>
                      </a:lnTo>
                      <a:lnTo>
                        <a:pt x="149" y="215"/>
                      </a:lnTo>
                      <a:lnTo>
                        <a:pt x="151" y="217"/>
                      </a:lnTo>
                      <a:lnTo>
                        <a:pt x="151" y="219"/>
                      </a:lnTo>
                      <a:lnTo>
                        <a:pt x="153" y="221"/>
                      </a:lnTo>
                      <a:lnTo>
                        <a:pt x="155" y="221"/>
                      </a:lnTo>
                      <a:lnTo>
                        <a:pt x="157" y="223"/>
                      </a:lnTo>
                      <a:lnTo>
                        <a:pt x="157" y="225"/>
                      </a:lnTo>
                      <a:lnTo>
                        <a:pt x="159" y="227"/>
                      </a:lnTo>
                      <a:lnTo>
                        <a:pt x="161" y="229"/>
                      </a:lnTo>
                      <a:lnTo>
                        <a:pt x="163" y="230"/>
                      </a:lnTo>
                      <a:lnTo>
                        <a:pt x="165" y="230"/>
                      </a:lnTo>
                      <a:lnTo>
                        <a:pt x="167" y="232"/>
                      </a:lnTo>
                      <a:lnTo>
                        <a:pt x="169" y="234"/>
                      </a:lnTo>
                      <a:lnTo>
                        <a:pt x="171" y="236"/>
                      </a:lnTo>
                      <a:lnTo>
                        <a:pt x="172" y="236"/>
                      </a:lnTo>
                      <a:lnTo>
                        <a:pt x="174" y="238"/>
                      </a:lnTo>
                      <a:lnTo>
                        <a:pt x="176" y="240"/>
                      </a:lnTo>
                      <a:lnTo>
                        <a:pt x="178" y="242"/>
                      </a:lnTo>
                      <a:lnTo>
                        <a:pt x="180" y="242"/>
                      </a:lnTo>
                      <a:lnTo>
                        <a:pt x="180" y="244"/>
                      </a:lnTo>
                      <a:lnTo>
                        <a:pt x="182" y="246"/>
                      </a:lnTo>
                      <a:lnTo>
                        <a:pt x="184" y="248"/>
                      </a:lnTo>
                      <a:lnTo>
                        <a:pt x="186" y="250"/>
                      </a:lnTo>
                      <a:lnTo>
                        <a:pt x="186" y="252"/>
                      </a:lnTo>
                      <a:lnTo>
                        <a:pt x="188" y="254"/>
                      </a:lnTo>
                      <a:lnTo>
                        <a:pt x="188" y="255"/>
                      </a:lnTo>
                      <a:lnTo>
                        <a:pt x="188" y="257"/>
                      </a:lnTo>
                      <a:lnTo>
                        <a:pt x="188" y="259"/>
                      </a:lnTo>
                      <a:lnTo>
                        <a:pt x="186" y="261"/>
                      </a:lnTo>
                      <a:lnTo>
                        <a:pt x="186" y="263"/>
                      </a:lnTo>
                      <a:lnTo>
                        <a:pt x="184" y="265"/>
                      </a:lnTo>
                      <a:lnTo>
                        <a:pt x="182" y="265"/>
                      </a:lnTo>
                      <a:lnTo>
                        <a:pt x="182" y="267"/>
                      </a:lnTo>
                      <a:lnTo>
                        <a:pt x="180" y="269"/>
                      </a:lnTo>
                      <a:lnTo>
                        <a:pt x="180" y="271"/>
                      </a:lnTo>
                      <a:lnTo>
                        <a:pt x="180" y="273"/>
                      </a:lnTo>
                      <a:lnTo>
                        <a:pt x="180" y="275"/>
                      </a:lnTo>
                      <a:lnTo>
                        <a:pt x="182" y="277"/>
                      </a:lnTo>
                      <a:lnTo>
                        <a:pt x="182" y="280"/>
                      </a:lnTo>
                      <a:lnTo>
                        <a:pt x="184" y="282"/>
                      </a:lnTo>
                      <a:lnTo>
                        <a:pt x="186" y="286"/>
                      </a:lnTo>
                      <a:lnTo>
                        <a:pt x="190" y="288"/>
                      </a:lnTo>
                      <a:lnTo>
                        <a:pt x="192" y="292"/>
                      </a:lnTo>
                      <a:lnTo>
                        <a:pt x="196" y="294"/>
                      </a:lnTo>
                      <a:lnTo>
                        <a:pt x="197" y="298"/>
                      </a:lnTo>
                      <a:lnTo>
                        <a:pt x="201" y="302"/>
                      </a:lnTo>
                      <a:lnTo>
                        <a:pt x="205" y="305"/>
                      </a:lnTo>
                      <a:lnTo>
                        <a:pt x="209" y="307"/>
                      </a:lnTo>
                      <a:lnTo>
                        <a:pt x="213" y="311"/>
                      </a:lnTo>
                      <a:lnTo>
                        <a:pt x="217" y="315"/>
                      </a:lnTo>
                      <a:lnTo>
                        <a:pt x="220" y="319"/>
                      </a:lnTo>
                      <a:lnTo>
                        <a:pt x="224" y="321"/>
                      </a:lnTo>
                      <a:lnTo>
                        <a:pt x="228" y="325"/>
                      </a:lnTo>
                      <a:lnTo>
                        <a:pt x="232" y="328"/>
                      </a:lnTo>
                      <a:lnTo>
                        <a:pt x="236" y="332"/>
                      </a:lnTo>
                      <a:lnTo>
                        <a:pt x="240" y="336"/>
                      </a:lnTo>
                      <a:lnTo>
                        <a:pt x="243" y="338"/>
                      </a:lnTo>
                      <a:lnTo>
                        <a:pt x="245" y="342"/>
                      </a:lnTo>
                      <a:lnTo>
                        <a:pt x="249" y="346"/>
                      </a:lnTo>
                      <a:lnTo>
                        <a:pt x="251" y="348"/>
                      </a:lnTo>
                      <a:lnTo>
                        <a:pt x="255" y="351"/>
                      </a:lnTo>
                      <a:lnTo>
                        <a:pt x="257" y="353"/>
                      </a:lnTo>
                      <a:lnTo>
                        <a:pt x="259" y="357"/>
                      </a:lnTo>
                      <a:lnTo>
                        <a:pt x="261" y="359"/>
                      </a:lnTo>
                      <a:close/>
                    </a:path>
                  </a:pathLst>
                </a:cu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41" name="Freeform 195"/>
                <p:cNvSpPr>
                  <a:spLocks noChangeAspect="1"/>
                </p:cNvSpPr>
                <p:nvPr/>
              </p:nvSpPr>
              <p:spPr bwMode="auto">
                <a:xfrm>
                  <a:off x="839" y="3255"/>
                  <a:ext cx="417" cy="386"/>
                </a:xfrm>
                <a:custGeom>
                  <a:avLst/>
                  <a:gdLst>
                    <a:gd name="T0" fmla="*/ 9 w 550"/>
                    <a:gd name="T1" fmla="*/ 6 h 551"/>
                    <a:gd name="T2" fmla="*/ 10 w 550"/>
                    <a:gd name="T3" fmla="*/ 6 h 551"/>
                    <a:gd name="T4" fmla="*/ 11 w 550"/>
                    <a:gd name="T5" fmla="*/ 6 h 551"/>
                    <a:gd name="T6" fmla="*/ 11 w 550"/>
                    <a:gd name="T7" fmla="*/ 6 h 551"/>
                    <a:gd name="T8" fmla="*/ 14 w 550"/>
                    <a:gd name="T9" fmla="*/ 6 h 551"/>
                    <a:gd name="T10" fmla="*/ 15 w 550"/>
                    <a:gd name="T11" fmla="*/ 6 h 551"/>
                    <a:gd name="T12" fmla="*/ 17 w 550"/>
                    <a:gd name="T13" fmla="*/ 6 h 551"/>
                    <a:gd name="T14" fmla="*/ 18 w 550"/>
                    <a:gd name="T15" fmla="*/ 6 h 551"/>
                    <a:gd name="T16" fmla="*/ 19 w 550"/>
                    <a:gd name="T17" fmla="*/ 6 h 551"/>
                    <a:gd name="T18" fmla="*/ 20 w 550"/>
                    <a:gd name="T19" fmla="*/ 6 h 551"/>
                    <a:gd name="T20" fmla="*/ 20 w 550"/>
                    <a:gd name="T21" fmla="*/ 6 h 551"/>
                    <a:gd name="T22" fmla="*/ 20 w 550"/>
                    <a:gd name="T23" fmla="*/ 6 h 551"/>
                    <a:gd name="T24" fmla="*/ 19 w 550"/>
                    <a:gd name="T25" fmla="*/ 7 h 551"/>
                    <a:gd name="T26" fmla="*/ 18 w 550"/>
                    <a:gd name="T27" fmla="*/ 7 h 551"/>
                    <a:gd name="T28" fmla="*/ 18 w 550"/>
                    <a:gd name="T29" fmla="*/ 7 h 551"/>
                    <a:gd name="T30" fmla="*/ 17 w 550"/>
                    <a:gd name="T31" fmla="*/ 8 h 551"/>
                    <a:gd name="T32" fmla="*/ 16 w 550"/>
                    <a:gd name="T33" fmla="*/ 8 h 551"/>
                    <a:gd name="T34" fmla="*/ 15 w 550"/>
                    <a:gd name="T35" fmla="*/ 8 h 551"/>
                    <a:gd name="T36" fmla="*/ 14 w 550"/>
                    <a:gd name="T37" fmla="*/ 8 h 551"/>
                    <a:gd name="T38" fmla="*/ 12 w 550"/>
                    <a:gd name="T39" fmla="*/ 8 h 551"/>
                    <a:gd name="T40" fmla="*/ 11 w 550"/>
                    <a:gd name="T41" fmla="*/ 8 h 551"/>
                    <a:gd name="T42" fmla="*/ 8 w 550"/>
                    <a:gd name="T43" fmla="*/ 6 h 551"/>
                    <a:gd name="T44" fmla="*/ 6 w 550"/>
                    <a:gd name="T45" fmla="*/ 6 h 551"/>
                    <a:gd name="T46" fmla="*/ 4 w 550"/>
                    <a:gd name="T47" fmla="*/ 5 h 551"/>
                    <a:gd name="T48" fmla="*/ 3 w 550"/>
                    <a:gd name="T49" fmla="*/ 4 h 551"/>
                    <a:gd name="T50" fmla="*/ 2 w 550"/>
                    <a:gd name="T51" fmla="*/ 3 h 551"/>
                    <a:gd name="T52" fmla="*/ 2 w 550"/>
                    <a:gd name="T53" fmla="*/ 2 h 551"/>
                    <a:gd name="T54" fmla="*/ 2 w 550"/>
                    <a:gd name="T55" fmla="*/ 2 h 551"/>
                    <a:gd name="T56" fmla="*/ 2 w 550"/>
                    <a:gd name="T57" fmla="*/ 1 h 551"/>
                    <a:gd name="T58" fmla="*/ 2 w 550"/>
                    <a:gd name="T59" fmla="*/ 1 h 551"/>
                    <a:gd name="T60" fmla="*/ 2 w 550"/>
                    <a:gd name="T61" fmla="*/ 1 h 551"/>
                    <a:gd name="T62" fmla="*/ 2 w 550"/>
                    <a:gd name="T63" fmla="*/ 1 h 551"/>
                    <a:gd name="T64" fmla="*/ 2 w 550"/>
                    <a:gd name="T65" fmla="*/ 1 h 551"/>
                    <a:gd name="T66" fmla="*/ 2 w 550"/>
                    <a:gd name="T67" fmla="*/ 1 h 551"/>
                    <a:gd name="T68" fmla="*/ 2 w 550"/>
                    <a:gd name="T69" fmla="*/ 1 h 551"/>
                    <a:gd name="T70" fmla="*/ 2 w 550"/>
                    <a:gd name="T71" fmla="*/ 1 h 551"/>
                    <a:gd name="T72" fmla="*/ 2 w 550"/>
                    <a:gd name="T73" fmla="*/ 0 h 551"/>
                    <a:gd name="T74" fmla="*/ 2 w 550"/>
                    <a:gd name="T75" fmla="*/ 1 h 551"/>
                    <a:gd name="T76" fmla="*/ 2 w 550"/>
                    <a:gd name="T77" fmla="*/ 1 h 551"/>
                    <a:gd name="T78" fmla="*/ 2 w 550"/>
                    <a:gd name="T79" fmla="*/ 1 h 551"/>
                    <a:gd name="T80" fmla="*/ 4 w 550"/>
                    <a:gd name="T81" fmla="*/ 1 h 551"/>
                    <a:gd name="T82" fmla="*/ 4 w 550"/>
                    <a:gd name="T83" fmla="*/ 1 h 551"/>
                    <a:gd name="T84" fmla="*/ 3 w 550"/>
                    <a:gd name="T85" fmla="*/ 1 h 551"/>
                    <a:gd name="T86" fmla="*/ 2 w 550"/>
                    <a:gd name="T87" fmla="*/ 1 h 551"/>
                    <a:gd name="T88" fmla="*/ 3 w 550"/>
                    <a:gd name="T89" fmla="*/ 1 h 551"/>
                    <a:gd name="T90" fmla="*/ 3 w 550"/>
                    <a:gd name="T91" fmla="*/ 2 h 551"/>
                    <a:gd name="T92" fmla="*/ 4 w 550"/>
                    <a:gd name="T93" fmla="*/ 2 h 551"/>
                    <a:gd name="T94" fmla="*/ 5 w 550"/>
                    <a:gd name="T95" fmla="*/ 3 h 551"/>
                    <a:gd name="T96" fmla="*/ 5 w 550"/>
                    <a:gd name="T97" fmla="*/ 3 h 551"/>
                    <a:gd name="T98" fmla="*/ 5 w 550"/>
                    <a:gd name="T99" fmla="*/ 3 h 551"/>
                    <a:gd name="T100" fmla="*/ 5 w 550"/>
                    <a:gd name="T101" fmla="*/ 3 h 551"/>
                    <a:gd name="T102" fmla="*/ 5 w 550"/>
                    <a:gd name="T103" fmla="*/ 3 h 551"/>
                    <a:gd name="T104" fmla="*/ 6 w 550"/>
                    <a:gd name="T105" fmla="*/ 4 h 551"/>
                    <a:gd name="T106" fmla="*/ 6 w 550"/>
                    <a:gd name="T107" fmla="*/ 4 h 551"/>
                    <a:gd name="T108" fmla="*/ 6 w 550"/>
                    <a:gd name="T109" fmla="*/ 4 h 551"/>
                    <a:gd name="T110" fmla="*/ 6 w 550"/>
                    <a:gd name="T111" fmla="*/ 4 h 551"/>
                    <a:gd name="T112" fmla="*/ 7 w 550"/>
                    <a:gd name="T113" fmla="*/ 4 h 551"/>
                    <a:gd name="T114" fmla="*/ 8 w 550"/>
                    <a:gd name="T115" fmla="*/ 4 h 551"/>
                    <a:gd name="T116" fmla="*/ 8 w 550"/>
                    <a:gd name="T117" fmla="*/ 5 h 551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550"/>
                    <a:gd name="T178" fmla="*/ 0 h 551"/>
                    <a:gd name="T179" fmla="*/ 550 w 550"/>
                    <a:gd name="T180" fmla="*/ 551 h 551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550" h="551">
                      <a:moveTo>
                        <a:pt x="249" y="363"/>
                      </a:moveTo>
                      <a:lnTo>
                        <a:pt x="249" y="365"/>
                      </a:lnTo>
                      <a:lnTo>
                        <a:pt x="251" y="367"/>
                      </a:lnTo>
                      <a:lnTo>
                        <a:pt x="253" y="370"/>
                      </a:lnTo>
                      <a:lnTo>
                        <a:pt x="253" y="372"/>
                      </a:lnTo>
                      <a:lnTo>
                        <a:pt x="253" y="374"/>
                      </a:lnTo>
                      <a:lnTo>
                        <a:pt x="255" y="376"/>
                      </a:lnTo>
                      <a:lnTo>
                        <a:pt x="255" y="380"/>
                      </a:lnTo>
                      <a:lnTo>
                        <a:pt x="257" y="382"/>
                      </a:lnTo>
                      <a:lnTo>
                        <a:pt x="257" y="384"/>
                      </a:lnTo>
                      <a:lnTo>
                        <a:pt x="259" y="386"/>
                      </a:lnTo>
                      <a:lnTo>
                        <a:pt x="259" y="390"/>
                      </a:lnTo>
                      <a:lnTo>
                        <a:pt x="261" y="392"/>
                      </a:lnTo>
                      <a:lnTo>
                        <a:pt x="261" y="394"/>
                      </a:lnTo>
                      <a:lnTo>
                        <a:pt x="263" y="395"/>
                      </a:lnTo>
                      <a:lnTo>
                        <a:pt x="265" y="397"/>
                      </a:lnTo>
                      <a:lnTo>
                        <a:pt x="265" y="401"/>
                      </a:lnTo>
                      <a:lnTo>
                        <a:pt x="267" y="403"/>
                      </a:lnTo>
                      <a:lnTo>
                        <a:pt x="268" y="405"/>
                      </a:lnTo>
                      <a:lnTo>
                        <a:pt x="272" y="407"/>
                      </a:lnTo>
                      <a:lnTo>
                        <a:pt x="274" y="411"/>
                      </a:lnTo>
                      <a:lnTo>
                        <a:pt x="278" y="413"/>
                      </a:lnTo>
                      <a:lnTo>
                        <a:pt x="280" y="415"/>
                      </a:lnTo>
                      <a:lnTo>
                        <a:pt x="284" y="418"/>
                      </a:lnTo>
                      <a:lnTo>
                        <a:pt x="288" y="420"/>
                      </a:lnTo>
                      <a:lnTo>
                        <a:pt x="291" y="424"/>
                      </a:lnTo>
                      <a:lnTo>
                        <a:pt x="297" y="426"/>
                      </a:lnTo>
                      <a:lnTo>
                        <a:pt x="301" y="430"/>
                      </a:lnTo>
                      <a:lnTo>
                        <a:pt x="307" y="432"/>
                      </a:lnTo>
                      <a:lnTo>
                        <a:pt x="313" y="436"/>
                      </a:lnTo>
                      <a:lnTo>
                        <a:pt x="320" y="440"/>
                      </a:lnTo>
                      <a:lnTo>
                        <a:pt x="326" y="442"/>
                      </a:lnTo>
                      <a:lnTo>
                        <a:pt x="334" y="445"/>
                      </a:lnTo>
                      <a:lnTo>
                        <a:pt x="341" y="449"/>
                      </a:lnTo>
                      <a:lnTo>
                        <a:pt x="349" y="451"/>
                      </a:lnTo>
                      <a:lnTo>
                        <a:pt x="357" y="455"/>
                      </a:lnTo>
                      <a:lnTo>
                        <a:pt x="364" y="457"/>
                      </a:lnTo>
                      <a:lnTo>
                        <a:pt x="372" y="457"/>
                      </a:lnTo>
                      <a:lnTo>
                        <a:pt x="380" y="459"/>
                      </a:lnTo>
                      <a:lnTo>
                        <a:pt x="385" y="459"/>
                      </a:lnTo>
                      <a:lnTo>
                        <a:pt x="393" y="459"/>
                      </a:lnTo>
                      <a:lnTo>
                        <a:pt x="401" y="459"/>
                      </a:lnTo>
                      <a:lnTo>
                        <a:pt x="407" y="459"/>
                      </a:lnTo>
                      <a:lnTo>
                        <a:pt x="414" y="459"/>
                      </a:lnTo>
                      <a:lnTo>
                        <a:pt x="420" y="459"/>
                      </a:lnTo>
                      <a:lnTo>
                        <a:pt x="426" y="457"/>
                      </a:lnTo>
                      <a:lnTo>
                        <a:pt x="432" y="455"/>
                      </a:lnTo>
                      <a:lnTo>
                        <a:pt x="439" y="455"/>
                      </a:lnTo>
                      <a:lnTo>
                        <a:pt x="445" y="453"/>
                      </a:lnTo>
                      <a:lnTo>
                        <a:pt x="451" y="451"/>
                      </a:lnTo>
                      <a:lnTo>
                        <a:pt x="456" y="449"/>
                      </a:lnTo>
                      <a:lnTo>
                        <a:pt x="460" y="447"/>
                      </a:lnTo>
                      <a:lnTo>
                        <a:pt x="466" y="445"/>
                      </a:lnTo>
                      <a:lnTo>
                        <a:pt x="472" y="443"/>
                      </a:lnTo>
                      <a:lnTo>
                        <a:pt x="476" y="443"/>
                      </a:lnTo>
                      <a:lnTo>
                        <a:pt x="481" y="442"/>
                      </a:lnTo>
                      <a:lnTo>
                        <a:pt x="485" y="440"/>
                      </a:lnTo>
                      <a:lnTo>
                        <a:pt x="489" y="438"/>
                      </a:lnTo>
                      <a:lnTo>
                        <a:pt x="493" y="436"/>
                      </a:lnTo>
                      <a:lnTo>
                        <a:pt x="497" y="434"/>
                      </a:lnTo>
                      <a:lnTo>
                        <a:pt x="501" y="434"/>
                      </a:lnTo>
                      <a:lnTo>
                        <a:pt x="504" y="432"/>
                      </a:lnTo>
                      <a:lnTo>
                        <a:pt x="508" y="432"/>
                      </a:lnTo>
                      <a:lnTo>
                        <a:pt x="510" y="430"/>
                      </a:lnTo>
                      <a:lnTo>
                        <a:pt x="514" y="430"/>
                      </a:lnTo>
                      <a:lnTo>
                        <a:pt x="516" y="430"/>
                      </a:lnTo>
                      <a:lnTo>
                        <a:pt x="520" y="430"/>
                      </a:lnTo>
                      <a:lnTo>
                        <a:pt x="522" y="430"/>
                      </a:lnTo>
                      <a:lnTo>
                        <a:pt x="524" y="432"/>
                      </a:lnTo>
                      <a:lnTo>
                        <a:pt x="526" y="432"/>
                      </a:lnTo>
                      <a:lnTo>
                        <a:pt x="527" y="434"/>
                      </a:lnTo>
                      <a:lnTo>
                        <a:pt x="529" y="434"/>
                      </a:lnTo>
                      <a:lnTo>
                        <a:pt x="531" y="436"/>
                      </a:lnTo>
                      <a:lnTo>
                        <a:pt x="533" y="438"/>
                      </a:lnTo>
                      <a:lnTo>
                        <a:pt x="535" y="440"/>
                      </a:lnTo>
                      <a:lnTo>
                        <a:pt x="537" y="442"/>
                      </a:lnTo>
                      <a:lnTo>
                        <a:pt x="539" y="443"/>
                      </a:lnTo>
                      <a:lnTo>
                        <a:pt x="539" y="445"/>
                      </a:lnTo>
                      <a:lnTo>
                        <a:pt x="541" y="447"/>
                      </a:lnTo>
                      <a:lnTo>
                        <a:pt x="543" y="449"/>
                      </a:lnTo>
                      <a:lnTo>
                        <a:pt x="543" y="451"/>
                      </a:lnTo>
                      <a:lnTo>
                        <a:pt x="545" y="453"/>
                      </a:lnTo>
                      <a:lnTo>
                        <a:pt x="545" y="455"/>
                      </a:lnTo>
                      <a:lnTo>
                        <a:pt x="547" y="457"/>
                      </a:lnTo>
                      <a:lnTo>
                        <a:pt x="547" y="459"/>
                      </a:lnTo>
                      <a:lnTo>
                        <a:pt x="547" y="461"/>
                      </a:lnTo>
                      <a:lnTo>
                        <a:pt x="549" y="463"/>
                      </a:lnTo>
                      <a:lnTo>
                        <a:pt x="549" y="465"/>
                      </a:lnTo>
                      <a:lnTo>
                        <a:pt x="549" y="466"/>
                      </a:lnTo>
                      <a:lnTo>
                        <a:pt x="549" y="468"/>
                      </a:lnTo>
                      <a:lnTo>
                        <a:pt x="550" y="468"/>
                      </a:lnTo>
                      <a:lnTo>
                        <a:pt x="550" y="470"/>
                      </a:lnTo>
                      <a:lnTo>
                        <a:pt x="550" y="472"/>
                      </a:lnTo>
                      <a:lnTo>
                        <a:pt x="550" y="474"/>
                      </a:lnTo>
                      <a:lnTo>
                        <a:pt x="549" y="474"/>
                      </a:lnTo>
                      <a:lnTo>
                        <a:pt x="547" y="476"/>
                      </a:lnTo>
                      <a:lnTo>
                        <a:pt x="543" y="478"/>
                      </a:lnTo>
                      <a:lnTo>
                        <a:pt x="541" y="480"/>
                      </a:lnTo>
                      <a:lnTo>
                        <a:pt x="539" y="482"/>
                      </a:lnTo>
                      <a:lnTo>
                        <a:pt x="537" y="484"/>
                      </a:lnTo>
                      <a:lnTo>
                        <a:pt x="533" y="484"/>
                      </a:lnTo>
                      <a:lnTo>
                        <a:pt x="531" y="486"/>
                      </a:lnTo>
                      <a:lnTo>
                        <a:pt x="529" y="488"/>
                      </a:lnTo>
                      <a:lnTo>
                        <a:pt x="527" y="490"/>
                      </a:lnTo>
                      <a:lnTo>
                        <a:pt x="526" y="491"/>
                      </a:lnTo>
                      <a:lnTo>
                        <a:pt x="522" y="493"/>
                      </a:lnTo>
                      <a:lnTo>
                        <a:pt x="520" y="493"/>
                      </a:lnTo>
                      <a:lnTo>
                        <a:pt x="518" y="495"/>
                      </a:lnTo>
                      <a:lnTo>
                        <a:pt x="516" y="497"/>
                      </a:lnTo>
                      <a:lnTo>
                        <a:pt x="514" y="499"/>
                      </a:lnTo>
                      <a:lnTo>
                        <a:pt x="512" y="501"/>
                      </a:lnTo>
                      <a:lnTo>
                        <a:pt x="510" y="501"/>
                      </a:lnTo>
                      <a:lnTo>
                        <a:pt x="506" y="503"/>
                      </a:lnTo>
                      <a:lnTo>
                        <a:pt x="504" y="505"/>
                      </a:lnTo>
                      <a:lnTo>
                        <a:pt x="503" y="507"/>
                      </a:lnTo>
                      <a:lnTo>
                        <a:pt x="501" y="507"/>
                      </a:lnTo>
                      <a:lnTo>
                        <a:pt x="499" y="509"/>
                      </a:lnTo>
                      <a:lnTo>
                        <a:pt x="497" y="511"/>
                      </a:lnTo>
                      <a:lnTo>
                        <a:pt x="495" y="513"/>
                      </a:lnTo>
                      <a:lnTo>
                        <a:pt x="493" y="513"/>
                      </a:lnTo>
                      <a:lnTo>
                        <a:pt x="491" y="514"/>
                      </a:lnTo>
                      <a:lnTo>
                        <a:pt x="489" y="514"/>
                      </a:lnTo>
                      <a:lnTo>
                        <a:pt x="489" y="516"/>
                      </a:lnTo>
                      <a:lnTo>
                        <a:pt x="487" y="518"/>
                      </a:lnTo>
                      <a:lnTo>
                        <a:pt x="485" y="518"/>
                      </a:lnTo>
                      <a:lnTo>
                        <a:pt x="483" y="520"/>
                      </a:lnTo>
                      <a:lnTo>
                        <a:pt x="479" y="522"/>
                      </a:lnTo>
                      <a:lnTo>
                        <a:pt x="478" y="524"/>
                      </a:lnTo>
                      <a:lnTo>
                        <a:pt x="474" y="524"/>
                      </a:lnTo>
                      <a:lnTo>
                        <a:pt x="470" y="526"/>
                      </a:lnTo>
                      <a:lnTo>
                        <a:pt x="466" y="528"/>
                      </a:lnTo>
                      <a:lnTo>
                        <a:pt x="462" y="530"/>
                      </a:lnTo>
                      <a:lnTo>
                        <a:pt x="458" y="532"/>
                      </a:lnTo>
                      <a:lnTo>
                        <a:pt x="455" y="534"/>
                      </a:lnTo>
                      <a:lnTo>
                        <a:pt x="451" y="536"/>
                      </a:lnTo>
                      <a:lnTo>
                        <a:pt x="447" y="536"/>
                      </a:lnTo>
                      <a:lnTo>
                        <a:pt x="441" y="538"/>
                      </a:lnTo>
                      <a:lnTo>
                        <a:pt x="437" y="539"/>
                      </a:lnTo>
                      <a:lnTo>
                        <a:pt x="433" y="539"/>
                      </a:lnTo>
                      <a:lnTo>
                        <a:pt x="428" y="541"/>
                      </a:lnTo>
                      <a:lnTo>
                        <a:pt x="424" y="543"/>
                      </a:lnTo>
                      <a:lnTo>
                        <a:pt x="420" y="543"/>
                      </a:lnTo>
                      <a:lnTo>
                        <a:pt x="414" y="545"/>
                      </a:lnTo>
                      <a:lnTo>
                        <a:pt x="410" y="545"/>
                      </a:lnTo>
                      <a:lnTo>
                        <a:pt x="405" y="547"/>
                      </a:lnTo>
                      <a:lnTo>
                        <a:pt x="401" y="547"/>
                      </a:lnTo>
                      <a:lnTo>
                        <a:pt x="397" y="549"/>
                      </a:lnTo>
                      <a:lnTo>
                        <a:pt x="391" y="549"/>
                      </a:lnTo>
                      <a:lnTo>
                        <a:pt x="387" y="549"/>
                      </a:lnTo>
                      <a:lnTo>
                        <a:pt x="384" y="551"/>
                      </a:lnTo>
                      <a:lnTo>
                        <a:pt x="380" y="551"/>
                      </a:lnTo>
                      <a:lnTo>
                        <a:pt x="374" y="551"/>
                      </a:lnTo>
                      <a:lnTo>
                        <a:pt x="370" y="551"/>
                      </a:lnTo>
                      <a:lnTo>
                        <a:pt x="366" y="551"/>
                      </a:lnTo>
                      <a:lnTo>
                        <a:pt x="362" y="551"/>
                      </a:lnTo>
                      <a:lnTo>
                        <a:pt x="361" y="551"/>
                      </a:lnTo>
                      <a:lnTo>
                        <a:pt x="357" y="551"/>
                      </a:lnTo>
                      <a:lnTo>
                        <a:pt x="353" y="551"/>
                      </a:lnTo>
                      <a:lnTo>
                        <a:pt x="349" y="549"/>
                      </a:lnTo>
                      <a:lnTo>
                        <a:pt x="345" y="547"/>
                      </a:lnTo>
                      <a:lnTo>
                        <a:pt x="341" y="545"/>
                      </a:lnTo>
                      <a:lnTo>
                        <a:pt x="336" y="543"/>
                      </a:lnTo>
                      <a:lnTo>
                        <a:pt x="330" y="539"/>
                      </a:lnTo>
                      <a:lnTo>
                        <a:pt x="324" y="536"/>
                      </a:lnTo>
                      <a:lnTo>
                        <a:pt x="318" y="532"/>
                      </a:lnTo>
                      <a:lnTo>
                        <a:pt x="311" y="528"/>
                      </a:lnTo>
                      <a:lnTo>
                        <a:pt x="303" y="522"/>
                      </a:lnTo>
                      <a:lnTo>
                        <a:pt x="297" y="516"/>
                      </a:lnTo>
                      <a:lnTo>
                        <a:pt x="288" y="511"/>
                      </a:lnTo>
                      <a:lnTo>
                        <a:pt x="280" y="503"/>
                      </a:lnTo>
                      <a:lnTo>
                        <a:pt x="272" y="497"/>
                      </a:lnTo>
                      <a:lnTo>
                        <a:pt x="263" y="490"/>
                      </a:lnTo>
                      <a:lnTo>
                        <a:pt x="255" y="484"/>
                      </a:lnTo>
                      <a:lnTo>
                        <a:pt x="245" y="476"/>
                      </a:lnTo>
                      <a:lnTo>
                        <a:pt x="238" y="468"/>
                      </a:lnTo>
                      <a:lnTo>
                        <a:pt x="228" y="461"/>
                      </a:lnTo>
                      <a:lnTo>
                        <a:pt x="219" y="453"/>
                      </a:lnTo>
                      <a:lnTo>
                        <a:pt x="211" y="445"/>
                      </a:lnTo>
                      <a:lnTo>
                        <a:pt x="201" y="436"/>
                      </a:lnTo>
                      <a:lnTo>
                        <a:pt x="194" y="428"/>
                      </a:lnTo>
                      <a:lnTo>
                        <a:pt x="184" y="420"/>
                      </a:lnTo>
                      <a:lnTo>
                        <a:pt x="176" y="413"/>
                      </a:lnTo>
                      <a:lnTo>
                        <a:pt x="169" y="405"/>
                      </a:lnTo>
                      <a:lnTo>
                        <a:pt x="161" y="397"/>
                      </a:lnTo>
                      <a:lnTo>
                        <a:pt x="153" y="390"/>
                      </a:lnTo>
                      <a:lnTo>
                        <a:pt x="146" y="382"/>
                      </a:lnTo>
                      <a:lnTo>
                        <a:pt x="138" y="374"/>
                      </a:lnTo>
                      <a:lnTo>
                        <a:pt x="132" y="367"/>
                      </a:lnTo>
                      <a:lnTo>
                        <a:pt x="126" y="361"/>
                      </a:lnTo>
                      <a:lnTo>
                        <a:pt x="121" y="355"/>
                      </a:lnTo>
                      <a:lnTo>
                        <a:pt x="115" y="347"/>
                      </a:lnTo>
                      <a:lnTo>
                        <a:pt x="109" y="342"/>
                      </a:lnTo>
                      <a:lnTo>
                        <a:pt x="105" y="334"/>
                      </a:lnTo>
                      <a:lnTo>
                        <a:pt x="100" y="326"/>
                      </a:lnTo>
                      <a:lnTo>
                        <a:pt x="96" y="321"/>
                      </a:lnTo>
                      <a:lnTo>
                        <a:pt x="90" y="313"/>
                      </a:lnTo>
                      <a:lnTo>
                        <a:pt x="86" y="305"/>
                      </a:lnTo>
                      <a:lnTo>
                        <a:pt x="80" y="298"/>
                      </a:lnTo>
                      <a:lnTo>
                        <a:pt x="77" y="288"/>
                      </a:lnTo>
                      <a:lnTo>
                        <a:pt x="73" y="280"/>
                      </a:lnTo>
                      <a:lnTo>
                        <a:pt x="69" y="273"/>
                      </a:lnTo>
                      <a:lnTo>
                        <a:pt x="63" y="265"/>
                      </a:lnTo>
                      <a:lnTo>
                        <a:pt x="59" y="257"/>
                      </a:lnTo>
                      <a:lnTo>
                        <a:pt x="55" y="248"/>
                      </a:lnTo>
                      <a:lnTo>
                        <a:pt x="54" y="240"/>
                      </a:lnTo>
                      <a:lnTo>
                        <a:pt x="50" y="232"/>
                      </a:lnTo>
                      <a:lnTo>
                        <a:pt x="46" y="225"/>
                      </a:lnTo>
                      <a:lnTo>
                        <a:pt x="42" y="217"/>
                      </a:lnTo>
                      <a:lnTo>
                        <a:pt x="40" y="209"/>
                      </a:lnTo>
                      <a:lnTo>
                        <a:pt x="36" y="202"/>
                      </a:lnTo>
                      <a:lnTo>
                        <a:pt x="34" y="194"/>
                      </a:lnTo>
                      <a:lnTo>
                        <a:pt x="32" y="188"/>
                      </a:lnTo>
                      <a:lnTo>
                        <a:pt x="29" y="180"/>
                      </a:lnTo>
                      <a:lnTo>
                        <a:pt x="27" y="175"/>
                      </a:lnTo>
                      <a:lnTo>
                        <a:pt x="25" y="169"/>
                      </a:lnTo>
                      <a:lnTo>
                        <a:pt x="23" y="163"/>
                      </a:lnTo>
                      <a:lnTo>
                        <a:pt x="23" y="157"/>
                      </a:lnTo>
                      <a:lnTo>
                        <a:pt x="21" y="152"/>
                      </a:lnTo>
                      <a:lnTo>
                        <a:pt x="19" y="148"/>
                      </a:lnTo>
                      <a:lnTo>
                        <a:pt x="19" y="144"/>
                      </a:lnTo>
                      <a:lnTo>
                        <a:pt x="19" y="140"/>
                      </a:lnTo>
                      <a:lnTo>
                        <a:pt x="17" y="136"/>
                      </a:lnTo>
                      <a:lnTo>
                        <a:pt x="17" y="132"/>
                      </a:lnTo>
                      <a:lnTo>
                        <a:pt x="17" y="130"/>
                      </a:lnTo>
                      <a:lnTo>
                        <a:pt x="17" y="127"/>
                      </a:lnTo>
                      <a:lnTo>
                        <a:pt x="17" y="125"/>
                      </a:lnTo>
                      <a:lnTo>
                        <a:pt x="17" y="121"/>
                      </a:lnTo>
                      <a:lnTo>
                        <a:pt x="15" y="119"/>
                      </a:lnTo>
                      <a:lnTo>
                        <a:pt x="15" y="115"/>
                      </a:lnTo>
                      <a:lnTo>
                        <a:pt x="15" y="113"/>
                      </a:lnTo>
                      <a:lnTo>
                        <a:pt x="15" y="109"/>
                      </a:lnTo>
                      <a:lnTo>
                        <a:pt x="15" y="107"/>
                      </a:lnTo>
                      <a:lnTo>
                        <a:pt x="13" y="106"/>
                      </a:lnTo>
                      <a:lnTo>
                        <a:pt x="13" y="102"/>
                      </a:lnTo>
                      <a:lnTo>
                        <a:pt x="13" y="100"/>
                      </a:lnTo>
                      <a:lnTo>
                        <a:pt x="13" y="96"/>
                      </a:lnTo>
                      <a:lnTo>
                        <a:pt x="13" y="94"/>
                      </a:lnTo>
                      <a:lnTo>
                        <a:pt x="11" y="92"/>
                      </a:lnTo>
                      <a:lnTo>
                        <a:pt x="11" y="88"/>
                      </a:lnTo>
                      <a:lnTo>
                        <a:pt x="11" y="86"/>
                      </a:lnTo>
                      <a:lnTo>
                        <a:pt x="11" y="84"/>
                      </a:lnTo>
                      <a:lnTo>
                        <a:pt x="9" y="82"/>
                      </a:lnTo>
                      <a:lnTo>
                        <a:pt x="9" y="79"/>
                      </a:lnTo>
                      <a:lnTo>
                        <a:pt x="9" y="77"/>
                      </a:lnTo>
                      <a:lnTo>
                        <a:pt x="7" y="75"/>
                      </a:lnTo>
                      <a:lnTo>
                        <a:pt x="7" y="73"/>
                      </a:lnTo>
                      <a:lnTo>
                        <a:pt x="7" y="71"/>
                      </a:lnTo>
                      <a:lnTo>
                        <a:pt x="6" y="67"/>
                      </a:lnTo>
                      <a:lnTo>
                        <a:pt x="6" y="65"/>
                      </a:lnTo>
                      <a:lnTo>
                        <a:pt x="6" y="63"/>
                      </a:lnTo>
                      <a:lnTo>
                        <a:pt x="4" y="61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2" y="56"/>
                      </a:lnTo>
                      <a:lnTo>
                        <a:pt x="2" y="54"/>
                      </a:lnTo>
                      <a:lnTo>
                        <a:pt x="2" y="52"/>
                      </a:lnTo>
                      <a:lnTo>
                        <a:pt x="2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2" y="36"/>
                      </a:lnTo>
                      <a:lnTo>
                        <a:pt x="2" y="34"/>
                      </a:lnTo>
                      <a:lnTo>
                        <a:pt x="2" y="33"/>
                      </a:lnTo>
                      <a:lnTo>
                        <a:pt x="4" y="33"/>
                      </a:lnTo>
                      <a:lnTo>
                        <a:pt x="4" y="31"/>
                      </a:lnTo>
                      <a:lnTo>
                        <a:pt x="6" y="29"/>
                      </a:lnTo>
                      <a:lnTo>
                        <a:pt x="6" y="27"/>
                      </a:lnTo>
                      <a:lnTo>
                        <a:pt x="7" y="25"/>
                      </a:lnTo>
                      <a:lnTo>
                        <a:pt x="9" y="23"/>
                      </a:lnTo>
                      <a:lnTo>
                        <a:pt x="11" y="23"/>
                      </a:lnTo>
                      <a:lnTo>
                        <a:pt x="11" y="21"/>
                      </a:lnTo>
                      <a:lnTo>
                        <a:pt x="13" y="21"/>
                      </a:lnTo>
                      <a:lnTo>
                        <a:pt x="13" y="19"/>
                      </a:lnTo>
                      <a:lnTo>
                        <a:pt x="15" y="19"/>
                      </a:lnTo>
                      <a:lnTo>
                        <a:pt x="17" y="17"/>
                      </a:lnTo>
                      <a:lnTo>
                        <a:pt x="19" y="15"/>
                      </a:lnTo>
                      <a:lnTo>
                        <a:pt x="21" y="15"/>
                      </a:lnTo>
                      <a:lnTo>
                        <a:pt x="21" y="13"/>
                      </a:lnTo>
                      <a:lnTo>
                        <a:pt x="23" y="13"/>
                      </a:lnTo>
                      <a:lnTo>
                        <a:pt x="25" y="13"/>
                      </a:lnTo>
                      <a:lnTo>
                        <a:pt x="27" y="11"/>
                      </a:lnTo>
                      <a:lnTo>
                        <a:pt x="29" y="11"/>
                      </a:lnTo>
                      <a:lnTo>
                        <a:pt x="30" y="11"/>
                      </a:lnTo>
                      <a:lnTo>
                        <a:pt x="32" y="10"/>
                      </a:lnTo>
                      <a:lnTo>
                        <a:pt x="34" y="10"/>
                      </a:lnTo>
                      <a:lnTo>
                        <a:pt x="34" y="8"/>
                      </a:lnTo>
                      <a:lnTo>
                        <a:pt x="36" y="8"/>
                      </a:lnTo>
                      <a:lnTo>
                        <a:pt x="38" y="6"/>
                      </a:lnTo>
                      <a:lnTo>
                        <a:pt x="40" y="6"/>
                      </a:lnTo>
                      <a:lnTo>
                        <a:pt x="40" y="4"/>
                      </a:lnTo>
                      <a:lnTo>
                        <a:pt x="42" y="2"/>
                      </a:lnTo>
                      <a:lnTo>
                        <a:pt x="44" y="2"/>
                      </a:lnTo>
                      <a:lnTo>
                        <a:pt x="46" y="0"/>
                      </a:lnTo>
                      <a:lnTo>
                        <a:pt x="44" y="0"/>
                      </a:lnTo>
                      <a:lnTo>
                        <a:pt x="42" y="2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38" y="4"/>
                      </a:lnTo>
                      <a:lnTo>
                        <a:pt x="38" y="6"/>
                      </a:lnTo>
                      <a:lnTo>
                        <a:pt x="36" y="6"/>
                      </a:lnTo>
                      <a:lnTo>
                        <a:pt x="36" y="8"/>
                      </a:lnTo>
                      <a:lnTo>
                        <a:pt x="34" y="8"/>
                      </a:lnTo>
                      <a:lnTo>
                        <a:pt x="34" y="10"/>
                      </a:lnTo>
                      <a:lnTo>
                        <a:pt x="34" y="11"/>
                      </a:lnTo>
                      <a:lnTo>
                        <a:pt x="32" y="13"/>
                      </a:lnTo>
                      <a:lnTo>
                        <a:pt x="32" y="15"/>
                      </a:lnTo>
                      <a:lnTo>
                        <a:pt x="32" y="17"/>
                      </a:lnTo>
                      <a:lnTo>
                        <a:pt x="34" y="19"/>
                      </a:lnTo>
                      <a:lnTo>
                        <a:pt x="34" y="21"/>
                      </a:lnTo>
                      <a:lnTo>
                        <a:pt x="36" y="23"/>
                      </a:lnTo>
                      <a:lnTo>
                        <a:pt x="38" y="23"/>
                      </a:lnTo>
                      <a:lnTo>
                        <a:pt x="40" y="25"/>
                      </a:lnTo>
                      <a:lnTo>
                        <a:pt x="42" y="27"/>
                      </a:lnTo>
                      <a:lnTo>
                        <a:pt x="46" y="29"/>
                      </a:lnTo>
                      <a:lnTo>
                        <a:pt x="48" y="29"/>
                      </a:lnTo>
                      <a:lnTo>
                        <a:pt x="54" y="31"/>
                      </a:lnTo>
                      <a:lnTo>
                        <a:pt x="57" y="33"/>
                      </a:lnTo>
                      <a:lnTo>
                        <a:pt x="61" y="33"/>
                      </a:lnTo>
                      <a:lnTo>
                        <a:pt x="67" y="34"/>
                      </a:lnTo>
                      <a:lnTo>
                        <a:pt x="73" y="36"/>
                      </a:lnTo>
                      <a:lnTo>
                        <a:pt x="78" y="36"/>
                      </a:lnTo>
                      <a:lnTo>
                        <a:pt x="82" y="38"/>
                      </a:lnTo>
                      <a:lnTo>
                        <a:pt x="86" y="40"/>
                      </a:lnTo>
                      <a:lnTo>
                        <a:pt x="88" y="40"/>
                      </a:lnTo>
                      <a:lnTo>
                        <a:pt x="92" y="42"/>
                      </a:lnTo>
                      <a:lnTo>
                        <a:pt x="94" y="44"/>
                      </a:lnTo>
                      <a:lnTo>
                        <a:pt x="96" y="46"/>
                      </a:lnTo>
                      <a:lnTo>
                        <a:pt x="96" y="48"/>
                      </a:lnTo>
                      <a:lnTo>
                        <a:pt x="98" y="48"/>
                      </a:lnTo>
                      <a:lnTo>
                        <a:pt x="98" y="50"/>
                      </a:lnTo>
                      <a:lnTo>
                        <a:pt x="96" y="52"/>
                      </a:lnTo>
                      <a:lnTo>
                        <a:pt x="94" y="54"/>
                      </a:lnTo>
                      <a:lnTo>
                        <a:pt x="92" y="56"/>
                      </a:lnTo>
                      <a:lnTo>
                        <a:pt x="90" y="56"/>
                      </a:lnTo>
                      <a:lnTo>
                        <a:pt x="88" y="58"/>
                      </a:lnTo>
                      <a:lnTo>
                        <a:pt x="86" y="58"/>
                      </a:lnTo>
                      <a:lnTo>
                        <a:pt x="84" y="59"/>
                      </a:lnTo>
                      <a:lnTo>
                        <a:pt x="82" y="59"/>
                      </a:lnTo>
                      <a:lnTo>
                        <a:pt x="80" y="61"/>
                      </a:lnTo>
                      <a:lnTo>
                        <a:pt x="78" y="61"/>
                      </a:lnTo>
                      <a:lnTo>
                        <a:pt x="77" y="63"/>
                      </a:lnTo>
                      <a:lnTo>
                        <a:pt x="75" y="63"/>
                      </a:lnTo>
                      <a:lnTo>
                        <a:pt x="73" y="63"/>
                      </a:lnTo>
                      <a:lnTo>
                        <a:pt x="71" y="65"/>
                      </a:lnTo>
                      <a:lnTo>
                        <a:pt x="69" y="65"/>
                      </a:lnTo>
                      <a:lnTo>
                        <a:pt x="67" y="65"/>
                      </a:lnTo>
                      <a:lnTo>
                        <a:pt x="65" y="67"/>
                      </a:lnTo>
                      <a:lnTo>
                        <a:pt x="63" y="67"/>
                      </a:lnTo>
                      <a:lnTo>
                        <a:pt x="63" y="69"/>
                      </a:lnTo>
                      <a:lnTo>
                        <a:pt x="63" y="71"/>
                      </a:lnTo>
                      <a:lnTo>
                        <a:pt x="63" y="73"/>
                      </a:lnTo>
                      <a:lnTo>
                        <a:pt x="63" y="75"/>
                      </a:lnTo>
                      <a:lnTo>
                        <a:pt x="63" y="79"/>
                      </a:lnTo>
                      <a:lnTo>
                        <a:pt x="63" y="81"/>
                      </a:lnTo>
                      <a:lnTo>
                        <a:pt x="65" y="84"/>
                      </a:lnTo>
                      <a:lnTo>
                        <a:pt x="65" y="88"/>
                      </a:lnTo>
                      <a:lnTo>
                        <a:pt x="67" y="92"/>
                      </a:lnTo>
                      <a:lnTo>
                        <a:pt x="67" y="96"/>
                      </a:lnTo>
                      <a:lnTo>
                        <a:pt x="69" y="100"/>
                      </a:lnTo>
                      <a:lnTo>
                        <a:pt x="71" y="104"/>
                      </a:lnTo>
                      <a:lnTo>
                        <a:pt x="71" y="107"/>
                      </a:lnTo>
                      <a:lnTo>
                        <a:pt x="73" y="113"/>
                      </a:lnTo>
                      <a:lnTo>
                        <a:pt x="75" y="117"/>
                      </a:lnTo>
                      <a:lnTo>
                        <a:pt x="77" y="121"/>
                      </a:lnTo>
                      <a:lnTo>
                        <a:pt x="78" y="125"/>
                      </a:lnTo>
                      <a:lnTo>
                        <a:pt x="80" y="129"/>
                      </a:lnTo>
                      <a:lnTo>
                        <a:pt x="82" y="134"/>
                      </a:lnTo>
                      <a:lnTo>
                        <a:pt x="84" y="138"/>
                      </a:lnTo>
                      <a:lnTo>
                        <a:pt x="88" y="142"/>
                      </a:lnTo>
                      <a:lnTo>
                        <a:pt x="90" y="146"/>
                      </a:lnTo>
                      <a:lnTo>
                        <a:pt x="92" y="150"/>
                      </a:lnTo>
                      <a:lnTo>
                        <a:pt x="94" y="154"/>
                      </a:lnTo>
                      <a:lnTo>
                        <a:pt x="98" y="155"/>
                      </a:lnTo>
                      <a:lnTo>
                        <a:pt x="100" y="159"/>
                      </a:lnTo>
                      <a:lnTo>
                        <a:pt x="101" y="161"/>
                      </a:lnTo>
                      <a:lnTo>
                        <a:pt x="105" y="163"/>
                      </a:lnTo>
                      <a:lnTo>
                        <a:pt x="107" y="167"/>
                      </a:lnTo>
                      <a:lnTo>
                        <a:pt x="109" y="167"/>
                      </a:lnTo>
                      <a:lnTo>
                        <a:pt x="113" y="169"/>
                      </a:lnTo>
                      <a:lnTo>
                        <a:pt x="115" y="171"/>
                      </a:lnTo>
                      <a:lnTo>
                        <a:pt x="117" y="173"/>
                      </a:lnTo>
                      <a:lnTo>
                        <a:pt x="119" y="175"/>
                      </a:lnTo>
                      <a:lnTo>
                        <a:pt x="121" y="177"/>
                      </a:lnTo>
                      <a:lnTo>
                        <a:pt x="123" y="177"/>
                      </a:lnTo>
                      <a:lnTo>
                        <a:pt x="123" y="178"/>
                      </a:lnTo>
                      <a:lnTo>
                        <a:pt x="125" y="180"/>
                      </a:lnTo>
                      <a:lnTo>
                        <a:pt x="125" y="182"/>
                      </a:lnTo>
                      <a:lnTo>
                        <a:pt x="126" y="184"/>
                      </a:lnTo>
                      <a:lnTo>
                        <a:pt x="126" y="186"/>
                      </a:lnTo>
                      <a:lnTo>
                        <a:pt x="128" y="188"/>
                      </a:lnTo>
                      <a:lnTo>
                        <a:pt x="128" y="190"/>
                      </a:lnTo>
                      <a:lnTo>
                        <a:pt x="128" y="192"/>
                      </a:lnTo>
                      <a:lnTo>
                        <a:pt x="130" y="194"/>
                      </a:lnTo>
                      <a:lnTo>
                        <a:pt x="130" y="196"/>
                      </a:lnTo>
                      <a:lnTo>
                        <a:pt x="130" y="198"/>
                      </a:lnTo>
                      <a:lnTo>
                        <a:pt x="130" y="200"/>
                      </a:lnTo>
                      <a:lnTo>
                        <a:pt x="130" y="202"/>
                      </a:lnTo>
                      <a:lnTo>
                        <a:pt x="132" y="203"/>
                      </a:lnTo>
                      <a:lnTo>
                        <a:pt x="132" y="205"/>
                      </a:lnTo>
                      <a:lnTo>
                        <a:pt x="132" y="207"/>
                      </a:lnTo>
                      <a:lnTo>
                        <a:pt x="132" y="209"/>
                      </a:lnTo>
                      <a:lnTo>
                        <a:pt x="132" y="211"/>
                      </a:lnTo>
                      <a:lnTo>
                        <a:pt x="132" y="213"/>
                      </a:lnTo>
                      <a:lnTo>
                        <a:pt x="134" y="213"/>
                      </a:lnTo>
                      <a:lnTo>
                        <a:pt x="134" y="215"/>
                      </a:lnTo>
                      <a:lnTo>
                        <a:pt x="134" y="217"/>
                      </a:lnTo>
                      <a:lnTo>
                        <a:pt x="136" y="219"/>
                      </a:lnTo>
                      <a:lnTo>
                        <a:pt x="136" y="221"/>
                      </a:lnTo>
                      <a:lnTo>
                        <a:pt x="138" y="223"/>
                      </a:lnTo>
                      <a:lnTo>
                        <a:pt x="138" y="225"/>
                      </a:lnTo>
                      <a:lnTo>
                        <a:pt x="140" y="226"/>
                      </a:lnTo>
                      <a:lnTo>
                        <a:pt x="142" y="226"/>
                      </a:lnTo>
                      <a:lnTo>
                        <a:pt x="142" y="228"/>
                      </a:lnTo>
                      <a:lnTo>
                        <a:pt x="144" y="230"/>
                      </a:lnTo>
                      <a:lnTo>
                        <a:pt x="146" y="232"/>
                      </a:lnTo>
                      <a:lnTo>
                        <a:pt x="148" y="232"/>
                      </a:lnTo>
                      <a:lnTo>
                        <a:pt x="149" y="234"/>
                      </a:lnTo>
                      <a:lnTo>
                        <a:pt x="151" y="236"/>
                      </a:lnTo>
                      <a:lnTo>
                        <a:pt x="153" y="238"/>
                      </a:lnTo>
                      <a:lnTo>
                        <a:pt x="155" y="238"/>
                      </a:lnTo>
                      <a:lnTo>
                        <a:pt x="157" y="240"/>
                      </a:lnTo>
                      <a:lnTo>
                        <a:pt x="159" y="240"/>
                      </a:lnTo>
                      <a:lnTo>
                        <a:pt x="161" y="242"/>
                      </a:lnTo>
                      <a:lnTo>
                        <a:pt x="163" y="244"/>
                      </a:lnTo>
                      <a:lnTo>
                        <a:pt x="165" y="244"/>
                      </a:lnTo>
                      <a:lnTo>
                        <a:pt x="167" y="246"/>
                      </a:lnTo>
                      <a:lnTo>
                        <a:pt x="169" y="248"/>
                      </a:lnTo>
                      <a:lnTo>
                        <a:pt x="171" y="248"/>
                      </a:lnTo>
                      <a:lnTo>
                        <a:pt x="172" y="250"/>
                      </a:lnTo>
                      <a:lnTo>
                        <a:pt x="174" y="251"/>
                      </a:lnTo>
                      <a:lnTo>
                        <a:pt x="176" y="253"/>
                      </a:lnTo>
                      <a:lnTo>
                        <a:pt x="176" y="255"/>
                      </a:lnTo>
                      <a:lnTo>
                        <a:pt x="178" y="255"/>
                      </a:lnTo>
                      <a:lnTo>
                        <a:pt x="178" y="257"/>
                      </a:lnTo>
                      <a:lnTo>
                        <a:pt x="178" y="259"/>
                      </a:lnTo>
                      <a:lnTo>
                        <a:pt x="176" y="259"/>
                      </a:lnTo>
                      <a:lnTo>
                        <a:pt x="176" y="261"/>
                      </a:lnTo>
                      <a:lnTo>
                        <a:pt x="174" y="263"/>
                      </a:lnTo>
                      <a:lnTo>
                        <a:pt x="172" y="265"/>
                      </a:lnTo>
                      <a:lnTo>
                        <a:pt x="171" y="267"/>
                      </a:lnTo>
                      <a:lnTo>
                        <a:pt x="171" y="269"/>
                      </a:lnTo>
                      <a:lnTo>
                        <a:pt x="169" y="271"/>
                      </a:lnTo>
                      <a:lnTo>
                        <a:pt x="169" y="273"/>
                      </a:lnTo>
                      <a:lnTo>
                        <a:pt x="171" y="274"/>
                      </a:lnTo>
                      <a:lnTo>
                        <a:pt x="171" y="276"/>
                      </a:lnTo>
                      <a:lnTo>
                        <a:pt x="172" y="280"/>
                      </a:lnTo>
                      <a:lnTo>
                        <a:pt x="174" y="282"/>
                      </a:lnTo>
                      <a:lnTo>
                        <a:pt x="176" y="286"/>
                      </a:lnTo>
                      <a:lnTo>
                        <a:pt x="178" y="288"/>
                      </a:lnTo>
                      <a:lnTo>
                        <a:pt x="182" y="292"/>
                      </a:lnTo>
                      <a:lnTo>
                        <a:pt x="184" y="296"/>
                      </a:lnTo>
                      <a:lnTo>
                        <a:pt x="188" y="298"/>
                      </a:lnTo>
                      <a:lnTo>
                        <a:pt x="192" y="301"/>
                      </a:lnTo>
                      <a:lnTo>
                        <a:pt x="194" y="305"/>
                      </a:lnTo>
                      <a:lnTo>
                        <a:pt x="197" y="309"/>
                      </a:lnTo>
                      <a:lnTo>
                        <a:pt x="201" y="313"/>
                      </a:lnTo>
                      <a:lnTo>
                        <a:pt x="205" y="317"/>
                      </a:lnTo>
                      <a:lnTo>
                        <a:pt x="209" y="319"/>
                      </a:lnTo>
                      <a:lnTo>
                        <a:pt x="213" y="322"/>
                      </a:lnTo>
                      <a:lnTo>
                        <a:pt x="217" y="326"/>
                      </a:lnTo>
                      <a:lnTo>
                        <a:pt x="220" y="330"/>
                      </a:lnTo>
                      <a:lnTo>
                        <a:pt x="224" y="334"/>
                      </a:lnTo>
                      <a:lnTo>
                        <a:pt x="228" y="338"/>
                      </a:lnTo>
                      <a:lnTo>
                        <a:pt x="232" y="342"/>
                      </a:lnTo>
                      <a:lnTo>
                        <a:pt x="236" y="344"/>
                      </a:lnTo>
                      <a:lnTo>
                        <a:pt x="238" y="347"/>
                      </a:lnTo>
                      <a:lnTo>
                        <a:pt x="242" y="351"/>
                      </a:lnTo>
                      <a:lnTo>
                        <a:pt x="243" y="353"/>
                      </a:lnTo>
                      <a:lnTo>
                        <a:pt x="245" y="357"/>
                      </a:lnTo>
                      <a:lnTo>
                        <a:pt x="247" y="359"/>
                      </a:lnTo>
                      <a:lnTo>
                        <a:pt x="249" y="363"/>
                      </a:lnTo>
                      <a:close/>
                    </a:path>
                  </a:pathLst>
                </a:cu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42" name="Freeform 196"/>
                <p:cNvSpPr>
                  <a:spLocks noChangeAspect="1"/>
                </p:cNvSpPr>
                <p:nvPr/>
              </p:nvSpPr>
              <p:spPr bwMode="auto">
                <a:xfrm>
                  <a:off x="839" y="3258"/>
                  <a:ext cx="417" cy="383"/>
                </a:xfrm>
                <a:custGeom>
                  <a:avLst/>
                  <a:gdLst>
                    <a:gd name="T0" fmla="*/ 8 w 550"/>
                    <a:gd name="T1" fmla="*/ 6 h 547"/>
                    <a:gd name="T2" fmla="*/ 9 w 550"/>
                    <a:gd name="T3" fmla="*/ 6 h 547"/>
                    <a:gd name="T4" fmla="*/ 11 w 550"/>
                    <a:gd name="T5" fmla="*/ 6 h 547"/>
                    <a:gd name="T6" fmla="*/ 11 w 550"/>
                    <a:gd name="T7" fmla="*/ 6 h 547"/>
                    <a:gd name="T8" fmla="*/ 14 w 550"/>
                    <a:gd name="T9" fmla="*/ 6 h 547"/>
                    <a:gd name="T10" fmla="*/ 16 w 550"/>
                    <a:gd name="T11" fmla="*/ 6 h 547"/>
                    <a:gd name="T12" fmla="*/ 17 w 550"/>
                    <a:gd name="T13" fmla="*/ 6 h 547"/>
                    <a:gd name="T14" fmla="*/ 18 w 550"/>
                    <a:gd name="T15" fmla="*/ 6 h 547"/>
                    <a:gd name="T16" fmla="*/ 19 w 550"/>
                    <a:gd name="T17" fmla="*/ 6 h 547"/>
                    <a:gd name="T18" fmla="*/ 20 w 550"/>
                    <a:gd name="T19" fmla="*/ 6 h 547"/>
                    <a:gd name="T20" fmla="*/ 20 w 550"/>
                    <a:gd name="T21" fmla="*/ 6 h 547"/>
                    <a:gd name="T22" fmla="*/ 19 w 550"/>
                    <a:gd name="T23" fmla="*/ 7 h 547"/>
                    <a:gd name="T24" fmla="*/ 19 w 550"/>
                    <a:gd name="T25" fmla="*/ 7 h 547"/>
                    <a:gd name="T26" fmla="*/ 18 w 550"/>
                    <a:gd name="T27" fmla="*/ 7 h 547"/>
                    <a:gd name="T28" fmla="*/ 17 w 550"/>
                    <a:gd name="T29" fmla="*/ 7 h 547"/>
                    <a:gd name="T30" fmla="*/ 17 w 550"/>
                    <a:gd name="T31" fmla="*/ 8 h 547"/>
                    <a:gd name="T32" fmla="*/ 15 w 550"/>
                    <a:gd name="T33" fmla="*/ 8 h 547"/>
                    <a:gd name="T34" fmla="*/ 14 w 550"/>
                    <a:gd name="T35" fmla="*/ 8 h 547"/>
                    <a:gd name="T36" fmla="*/ 13 w 550"/>
                    <a:gd name="T37" fmla="*/ 8 h 547"/>
                    <a:gd name="T38" fmla="*/ 11 w 550"/>
                    <a:gd name="T39" fmla="*/ 8 h 547"/>
                    <a:gd name="T40" fmla="*/ 9 w 550"/>
                    <a:gd name="T41" fmla="*/ 7 h 547"/>
                    <a:gd name="T42" fmla="*/ 7 w 550"/>
                    <a:gd name="T43" fmla="*/ 6 h 547"/>
                    <a:gd name="T44" fmla="*/ 5 w 550"/>
                    <a:gd name="T45" fmla="*/ 6 h 547"/>
                    <a:gd name="T46" fmla="*/ 4 w 550"/>
                    <a:gd name="T47" fmla="*/ 4 h 547"/>
                    <a:gd name="T48" fmla="*/ 2 w 550"/>
                    <a:gd name="T49" fmla="*/ 4 h 547"/>
                    <a:gd name="T50" fmla="*/ 2 w 550"/>
                    <a:gd name="T51" fmla="*/ 3 h 547"/>
                    <a:gd name="T52" fmla="*/ 2 w 550"/>
                    <a:gd name="T53" fmla="*/ 2 h 547"/>
                    <a:gd name="T54" fmla="*/ 2 w 550"/>
                    <a:gd name="T55" fmla="*/ 2 h 547"/>
                    <a:gd name="T56" fmla="*/ 2 w 550"/>
                    <a:gd name="T57" fmla="*/ 1 h 547"/>
                    <a:gd name="T58" fmla="*/ 2 w 550"/>
                    <a:gd name="T59" fmla="*/ 1 h 547"/>
                    <a:gd name="T60" fmla="*/ 2 w 550"/>
                    <a:gd name="T61" fmla="*/ 1 h 547"/>
                    <a:gd name="T62" fmla="*/ 0 w 550"/>
                    <a:gd name="T63" fmla="*/ 1 h 547"/>
                    <a:gd name="T64" fmla="*/ 2 w 550"/>
                    <a:gd name="T65" fmla="*/ 1 h 547"/>
                    <a:gd name="T66" fmla="*/ 2 w 550"/>
                    <a:gd name="T67" fmla="*/ 1 h 547"/>
                    <a:gd name="T68" fmla="*/ 2 w 550"/>
                    <a:gd name="T69" fmla="*/ 1 h 547"/>
                    <a:gd name="T70" fmla="*/ 2 w 550"/>
                    <a:gd name="T71" fmla="*/ 0 h 547"/>
                    <a:gd name="T72" fmla="*/ 2 w 550"/>
                    <a:gd name="T73" fmla="*/ 1 h 547"/>
                    <a:gd name="T74" fmla="*/ 2 w 550"/>
                    <a:gd name="T75" fmla="*/ 1 h 547"/>
                    <a:gd name="T76" fmla="*/ 2 w 550"/>
                    <a:gd name="T77" fmla="*/ 1 h 547"/>
                    <a:gd name="T78" fmla="*/ 3 w 550"/>
                    <a:gd name="T79" fmla="*/ 1 h 547"/>
                    <a:gd name="T80" fmla="*/ 3 w 550"/>
                    <a:gd name="T81" fmla="*/ 1 h 547"/>
                    <a:gd name="T82" fmla="*/ 3 w 550"/>
                    <a:gd name="T83" fmla="*/ 1 h 547"/>
                    <a:gd name="T84" fmla="*/ 2 w 550"/>
                    <a:gd name="T85" fmla="*/ 1 h 547"/>
                    <a:gd name="T86" fmla="*/ 2 w 550"/>
                    <a:gd name="T87" fmla="*/ 1 h 547"/>
                    <a:gd name="T88" fmla="*/ 2 w 550"/>
                    <a:gd name="T89" fmla="*/ 2 h 547"/>
                    <a:gd name="T90" fmla="*/ 3 w 550"/>
                    <a:gd name="T91" fmla="*/ 2 h 547"/>
                    <a:gd name="T92" fmla="*/ 4 w 550"/>
                    <a:gd name="T93" fmla="*/ 3 h 547"/>
                    <a:gd name="T94" fmla="*/ 4 w 550"/>
                    <a:gd name="T95" fmla="*/ 3 h 547"/>
                    <a:gd name="T96" fmla="*/ 5 w 550"/>
                    <a:gd name="T97" fmla="*/ 3 h 547"/>
                    <a:gd name="T98" fmla="*/ 5 w 550"/>
                    <a:gd name="T99" fmla="*/ 3 h 547"/>
                    <a:gd name="T100" fmla="*/ 5 w 550"/>
                    <a:gd name="T101" fmla="*/ 3 h 547"/>
                    <a:gd name="T102" fmla="*/ 5 w 550"/>
                    <a:gd name="T103" fmla="*/ 4 h 547"/>
                    <a:gd name="T104" fmla="*/ 6 w 550"/>
                    <a:gd name="T105" fmla="*/ 4 h 547"/>
                    <a:gd name="T106" fmla="*/ 6 w 550"/>
                    <a:gd name="T107" fmla="*/ 4 h 547"/>
                    <a:gd name="T108" fmla="*/ 6 w 550"/>
                    <a:gd name="T109" fmla="*/ 4 h 547"/>
                    <a:gd name="T110" fmla="*/ 6 w 550"/>
                    <a:gd name="T111" fmla="*/ 4 h 547"/>
                    <a:gd name="T112" fmla="*/ 8 w 550"/>
                    <a:gd name="T113" fmla="*/ 4 h 547"/>
                    <a:gd name="T114" fmla="*/ 8 w 550"/>
                    <a:gd name="T115" fmla="*/ 5 h 54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550"/>
                    <a:gd name="T175" fmla="*/ 0 h 547"/>
                    <a:gd name="T176" fmla="*/ 550 w 550"/>
                    <a:gd name="T177" fmla="*/ 547 h 547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550" h="547">
                      <a:moveTo>
                        <a:pt x="238" y="365"/>
                      </a:moveTo>
                      <a:lnTo>
                        <a:pt x="240" y="368"/>
                      </a:lnTo>
                      <a:lnTo>
                        <a:pt x="240" y="370"/>
                      </a:lnTo>
                      <a:lnTo>
                        <a:pt x="242" y="372"/>
                      </a:lnTo>
                      <a:lnTo>
                        <a:pt x="243" y="376"/>
                      </a:lnTo>
                      <a:lnTo>
                        <a:pt x="243" y="378"/>
                      </a:lnTo>
                      <a:lnTo>
                        <a:pt x="245" y="380"/>
                      </a:lnTo>
                      <a:lnTo>
                        <a:pt x="245" y="384"/>
                      </a:lnTo>
                      <a:lnTo>
                        <a:pt x="247" y="386"/>
                      </a:lnTo>
                      <a:lnTo>
                        <a:pt x="249" y="388"/>
                      </a:lnTo>
                      <a:lnTo>
                        <a:pt x="249" y="391"/>
                      </a:lnTo>
                      <a:lnTo>
                        <a:pt x="251" y="393"/>
                      </a:lnTo>
                      <a:lnTo>
                        <a:pt x="253" y="395"/>
                      </a:lnTo>
                      <a:lnTo>
                        <a:pt x="255" y="399"/>
                      </a:lnTo>
                      <a:lnTo>
                        <a:pt x="257" y="401"/>
                      </a:lnTo>
                      <a:lnTo>
                        <a:pt x="259" y="403"/>
                      </a:lnTo>
                      <a:lnTo>
                        <a:pt x="261" y="407"/>
                      </a:lnTo>
                      <a:lnTo>
                        <a:pt x="263" y="409"/>
                      </a:lnTo>
                      <a:lnTo>
                        <a:pt x="267" y="413"/>
                      </a:lnTo>
                      <a:lnTo>
                        <a:pt x="268" y="414"/>
                      </a:lnTo>
                      <a:lnTo>
                        <a:pt x="272" y="418"/>
                      </a:lnTo>
                      <a:lnTo>
                        <a:pt x="276" y="420"/>
                      </a:lnTo>
                      <a:lnTo>
                        <a:pt x="280" y="424"/>
                      </a:lnTo>
                      <a:lnTo>
                        <a:pt x="284" y="426"/>
                      </a:lnTo>
                      <a:lnTo>
                        <a:pt x="288" y="430"/>
                      </a:lnTo>
                      <a:lnTo>
                        <a:pt x="291" y="432"/>
                      </a:lnTo>
                      <a:lnTo>
                        <a:pt x="297" y="436"/>
                      </a:lnTo>
                      <a:lnTo>
                        <a:pt x="303" y="438"/>
                      </a:lnTo>
                      <a:lnTo>
                        <a:pt x="309" y="441"/>
                      </a:lnTo>
                      <a:lnTo>
                        <a:pt x="314" y="445"/>
                      </a:lnTo>
                      <a:lnTo>
                        <a:pt x="322" y="449"/>
                      </a:lnTo>
                      <a:lnTo>
                        <a:pt x="328" y="451"/>
                      </a:lnTo>
                      <a:lnTo>
                        <a:pt x="336" y="455"/>
                      </a:lnTo>
                      <a:lnTo>
                        <a:pt x="343" y="459"/>
                      </a:lnTo>
                      <a:lnTo>
                        <a:pt x="351" y="461"/>
                      </a:lnTo>
                      <a:lnTo>
                        <a:pt x="359" y="462"/>
                      </a:lnTo>
                      <a:lnTo>
                        <a:pt x="366" y="464"/>
                      </a:lnTo>
                      <a:lnTo>
                        <a:pt x="374" y="466"/>
                      </a:lnTo>
                      <a:lnTo>
                        <a:pt x="382" y="468"/>
                      </a:lnTo>
                      <a:lnTo>
                        <a:pt x="387" y="468"/>
                      </a:lnTo>
                      <a:lnTo>
                        <a:pt x="395" y="468"/>
                      </a:lnTo>
                      <a:lnTo>
                        <a:pt x="403" y="468"/>
                      </a:lnTo>
                      <a:lnTo>
                        <a:pt x="408" y="468"/>
                      </a:lnTo>
                      <a:lnTo>
                        <a:pt x="416" y="466"/>
                      </a:lnTo>
                      <a:lnTo>
                        <a:pt x="422" y="466"/>
                      </a:lnTo>
                      <a:lnTo>
                        <a:pt x="430" y="464"/>
                      </a:lnTo>
                      <a:lnTo>
                        <a:pt x="435" y="462"/>
                      </a:lnTo>
                      <a:lnTo>
                        <a:pt x="441" y="462"/>
                      </a:lnTo>
                      <a:lnTo>
                        <a:pt x="447" y="461"/>
                      </a:lnTo>
                      <a:lnTo>
                        <a:pt x="453" y="459"/>
                      </a:lnTo>
                      <a:lnTo>
                        <a:pt x="458" y="457"/>
                      </a:lnTo>
                      <a:lnTo>
                        <a:pt x="464" y="455"/>
                      </a:lnTo>
                      <a:lnTo>
                        <a:pt x="470" y="453"/>
                      </a:lnTo>
                      <a:lnTo>
                        <a:pt x="476" y="451"/>
                      </a:lnTo>
                      <a:lnTo>
                        <a:pt x="479" y="449"/>
                      </a:lnTo>
                      <a:lnTo>
                        <a:pt x="485" y="447"/>
                      </a:lnTo>
                      <a:lnTo>
                        <a:pt x="489" y="445"/>
                      </a:lnTo>
                      <a:lnTo>
                        <a:pt x="495" y="443"/>
                      </a:lnTo>
                      <a:lnTo>
                        <a:pt x="499" y="441"/>
                      </a:lnTo>
                      <a:lnTo>
                        <a:pt x="503" y="439"/>
                      </a:lnTo>
                      <a:lnTo>
                        <a:pt x="506" y="438"/>
                      </a:lnTo>
                      <a:lnTo>
                        <a:pt x="510" y="438"/>
                      </a:lnTo>
                      <a:lnTo>
                        <a:pt x="514" y="436"/>
                      </a:lnTo>
                      <a:lnTo>
                        <a:pt x="516" y="436"/>
                      </a:lnTo>
                      <a:lnTo>
                        <a:pt x="520" y="436"/>
                      </a:lnTo>
                      <a:lnTo>
                        <a:pt x="522" y="436"/>
                      </a:lnTo>
                      <a:lnTo>
                        <a:pt x="524" y="436"/>
                      </a:lnTo>
                      <a:lnTo>
                        <a:pt x="527" y="436"/>
                      </a:lnTo>
                      <a:lnTo>
                        <a:pt x="529" y="436"/>
                      </a:lnTo>
                      <a:lnTo>
                        <a:pt x="531" y="436"/>
                      </a:lnTo>
                      <a:lnTo>
                        <a:pt x="533" y="438"/>
                      </a:lnTo>
                      <a:lnTo>
                        <a:pt x="535" y="438"/>
                      </a:lnTo>
                      <a:lnTo>
                        <a:pt x="537" y="439"/>
                      </a:lnTo>
                      <a:lnTo>
                        <a:pt x="539" y="441"/>
                      </a:lnTo>
                      <a:lnTo>
                        <a:pt x="541" y="443"/>
                      </a:lnTo>
                      <a:lnTo>
                        <a:pt x="541" y="445"/>
                      </a:lnTo>
                      <a:lnTo>
                        <a:pt x="543" y="447"/>
                      </a:lnTo>
                      <a:lnTo>
                        <a:pt x="545" y="447"/>
                      </a:lnTo>
                      <a:lnTo>
                        <a:pt x="545" y="449"/>
                      </a:lnTo>
                      <a:lnTo>
                        <a:pt x="547" y="451"/>
                      </a:lnTo>
                      <a:lnTo>
                        <a:pt x="547" y="453"/>
                      </a:lnTo>
                      <a:lnTo>
                        <a:pt x="547" y="455"/>
                      </a:lnTo>
                      <a:lnTo>
                        <a:pt x="549" y="457"/>
                      </a:lnTo>
                      <a:lnTo>
                        <a:pt x="549" y="459"/>
                      </a:lnTo>
                      <a:lnTo>
                        <a:pt x="549" y="461"/>
                      </a:lnTo>
                      <a:lnTo>
                        <a:pt x="550" y="462"/>
                      </a:lnTo>
                      <a:lnTo>
                        <a:pt x="550" y="464"/>
                      </a:lnTo>
                      <a:lnTo>
                        <a:pt x="550" y="466"/>
                      </a:lnTo>
                      <a:lnTo>
                        <a:pt x="550" y="468"/>
                      </a:lnTo>
                      <a:lnTo>
                        <a:pt x="550" y="470"/>
                      </a:lnTo>
                      <a:lnTo>
                        <a:pt x="549" y="470"/>
                      </a:lnTo>
                      <a:lnTo>
                        <a:pt x="547" y="472"/>
                      </a:lnTo>
                      <a:lnTo>
                        <a:pt x="543" y="474"/>
                      </a:lnTo>
                      <a:lnTo>
                        <a:pt x="541" y="476"/>
                      </a:lnTo>
                      <a:lnTo>
                        <a:pt x="539" y="478"/>
                      </a:lnTo>
                      <a:lnTo>
                        <a:pt x="537" y="480"/>
                      </a:lnTo>
                      <a:lnTo>
                        <a:pt x="533" y="480"/>
                      </a:lnTo>
                      <a:lnTo>
                        <a:pt x="531" y="482"/>
                      </a:lnTo>
                      <a:lnTo>
                        <a:pt x="529" y="484"/>
                      </a:lnTo>
                      <a:lnTo>
                        <a:pt x="527" y="486"/>
                      </a:lnTo>
                      <a:lnTo>
                        <a:pt x="526" y="487"/>
                      </a:lnTo>
                      <a:lnTo>
                        <a:pt x="522" y="489"/>
                      </a:lnTo>
                      <a:lnTo>
                        <a:pt x="520" y="489"/>
                      </a:lnTo>
                      <a:lnTo>
                        <a:pt x="518" y="491"/>
                      </a:lnTo>
                      <a:lnTo>
                        <a:pt x="516" y="493"/>
                      </a:lnTo>
                      <a:lnTo>
                        <a:pt x="514" y="495"/>
                      </a:lnTo>
                      <a:lnTo>
                        <a:pt x="512" y="497"/>
                      </a:lnTo>
                      <a:lnTo>
                        <a:pt x="510" y="497"/>
                      </a:lnTo>
                      <a:lnTo>
                        <a:pt x="506" y="499"/>
                      </a:lnTo>
                      <a:lnTo>
                        <a:pt x="504" y="501"/>
                      </a:lnTo>
                      <a:lnTo>
                        <a:pt x="503" y="503"/>
                      </a:lnTo>
                      <a:lnTo>
                        <a:pt x="501" y="503"/>
                      </a:lnTo>
                      <a:lnTo>
                        <a:pt x="499" y="505"/>
                      </a:lnTo>
                      <a:lnTo>
                        <a:pt x="497" y="507"/>
                      </a:lnTo>
                      <a:lnTo>
                        <a:pt x="495" y="509"/>
                      </a:lnTo>
                      <a:lnTo>
                        <a:pt x="493" y="509"/>
                      </a:lnTo>
                      <a:lnTo>
                        <a:pt x="491" y="510"/>
                      </a:lnTo>
                      <a:lnTo>
                        <a:pt x="489" y="510"/>
                      </a:lnTo>
                      <a:lnTo>
                        <a:pt x="489" y="512"/>
                      </a:lnTo>
                      <a:lnTo>
                        <a:pt x="487" y="514"/>
                      </a:lnTo>
                      <a:lnTo>
                        <a:pt x="485" y="514"/>
                      </a:lnTo>
                      <a:lnTo>
                        <a:pt x="483" y="516"/>
                      </a:lnTo>
                      <a:lnTo>
                        <a:pt x="479" y="518"/>
                      </a:lnTo>
                      <a:lnTo>
                        <a:pt x="478" y="520"/>
                      </a:lnTo>
                      <a:lnTo>
                        <a:pt x="474" y="520"/>
                      </a:lnTo>
                      <a:lnTo>
                        <a:pt x="470" y="522"/>
                      </a:lnTo>
                      <a:lnTo>
                        <a:pt x="466" y="524"/>
                      </a:lnTo>
                      <a:lnTo>
                        <a:pt x="462" y="526"/>
                      </a:lnTo>
                      <a:lnTo>
                        <a:pt x="458" y="528"/>
                      </a:lnTo>
                      <a:lnTo>
                        <a:pt x="455" y="530"/>
                      </a:lnTo>
                      <a:lnTo>
                        <a:pt x="451" y="532"/>
                      </a:lnTo>
                      <a:lnTo>
                        <a:pt x="447" y="532"/>
                      </a:lnTo>
                      <a:lnTo>
                        <a:pt x="441" y="534"/>
                      </a:lnTo>
                      <a:lnTo>
                        <a:pt x="437" y="535"/>
                      </a:lnTo>
                      <a:lnTo>
                        <a:pt x="433" y="535"/>
                      </a:lnTo>
                      <a:lnTo>
                        <a:pt x="428" y="537"/>
                      </a:lnTo>
                      <a:lnTo>
                        <a:pt x="424" y="539"/>
                      </a:lnTo>
                      <a:lnTo>
                        <a:pt x="420" y="539"/>
                      </a:lnTo>
                      <a:lnTo>
                        <a:pt x="414" y="541"/>
                      </a:lnTo>
                      <a:lnTo>
                        <a:pt x="410" y="541"/>
                      </a:lnTo>
                      <a:lnTo>
                        <a:pt x="405" y="543"/>
                      </a:lnTo>
                      <a:lnTo>
                        <a:pt x="401" y="543"/>
                      </a:lnTo>
                      <a:lnTo>
                        <a:pt x="397" y="545"/>
                      </a:lnTo>
                      <a:lnTo>
                        <a:pt x="391" y="545"/>
                      </a:lnTo>
                      <a:lnTo>
                        <a:pt x="387" y="545"/>
                      </a:lnTo>
                      <a:lnTo>
                        <a:pt x="384" y="547"/>
                      </a:lnTo>
                      <a:lnTo>
                        <a:pt x="380" y="547"/>
                      </a:lnTo>
                      <a:lnTo>
                        <a:pt x="374" y="547"/>
                      </a:lnTo>
                      <a:lnTo>
                        <a:pt x="370" y="547"/>
                      </a:lnTo>
                      <a:lnTo>
                        <a:pt x="366" y="547"/>
                      </a:lnTo>
                      <a:lnTo>
                        <a:pt x="362" y="547"/>
                      </a:lnTo>
                      <a:lnTo>
                        <a:pt x="361" y="547"/>
                      </a:lnTo>
                      <a:lnTo>
                        <a:pt x="357" y="547"/>
                      </a:lnTo>
                      <a:lnTo>
                        <a:pt x="353" y="547"/>
                      </a:lnTo>
                      <a:lnTo>
                        <a:pt x="349" y="545"/>
                      </a:lnTo>
                      <a:lnTo>
                        <a:pt x="345" y="543"/>
                      </a:lnTo>
                      <a:lnTo>
                        <a:pt x="341" y="541"/>
                      </a:lnTo>
                      <a:lnTo>
                        <a:pt x="336" y="539"/>
                      </a:lnTo>
                      <a:lnTo>
                        <a:pt x="330" y="535"/>
                      </a:lnTo>
                      <a:lnTo>
                        <a:pt x="324" y="532"/>
                      </a:lnTo>
                      <a:lnTo>
                        <a:pt x="318" y="528"/>
                      </a:lnTo>
                      <a:lnTo>
                        <a:pt x="311" y="524"/>
                      </a:lnTo>
                      <a:lnTo>
                        <a:pt x="303" y="518"/>
                      </a:lnTo>
                      <a:lnTo>
                        <a:pt x="297" y="512"/>
                      </a:lnTo>
                      <a:lnTo>
                        <a:pt x="288" y="507"/>
                      </a:lnTo>
                      <a:lnTo>
                        <a:pt x="280" y="499"/>
                      </a:lnTo>
                      <a:lnTo>
                        <a:pt x="272" y="493"/>
                      </a:lnTo>
                      <a:lnTo>
                        <a:pt x="263" y="486"/>
                      </a:lnTo>
                      <a:lnTo>
                        <a:pt x="255" y="480"/>
                      </a:lnTo>
                      <a:lnTo>
                        <a:pt x="245" y="472"/>
                      </a:lnTo>
                      <a:lnTo>
                        <a:pt x="238" y="464"/>
                      </a:lnTo>
                      <a:lnTo>
                        <a:pt x="228" y="457"/>
                      </a:lnTo>
                      <a:lnTo>
                        <a:pt x="219" y="449"/>
                      </a:lnTo>
                      <a:lnTo>
                        <a:pt x="211" y="441"/>
                      </a:lnTo>
                      <a:lnTo>
                        <a:pt x="201" y="432"/>
                      </a:lnTo>
                      <a:lnTo>
                        <a:pt x="194" y="424"/>
                      </a:lnTo>
                      <a:lnTo>
                        <a:pt x="184" y="416"/>
                      </a:lnTo>
                      <a:lnTo>
                        <a:pt x="176" y="409"/>
                      </a:lnTo>
                      <a:lnTo>
                        <a:pt x="169" y="401"/>
                      </a:lnTo>
                      <a:lnTo>
                        <a:pt x="161" y="393"/>
                      </a:lnTo>
                      <a:lnTo>
                        <a:pt x="153" y="386"/>
                      </a:lnTo>
                      <a:lnTo>
                        <a:pt x="146" y="378"/>
                      </a:lnTo>
                      <a:lnTo>
                        <a:pt x="138" y="370"/>
                      </a:lnTo>
                      <a:lnTo>
                        <a:pt x="132" y="363"/>
                      </a:lnTo>
                      <a:lnTo>
                        <a:pt x="126" y="357"/>
                      </a:lnTo>
                      <a:lnTo>
                        <a:pt x="121" y="351"/>
                      </a:lnTo>
                      <a:lnTo>
                        <a:pt x="115" y="343"/>
                      </a:lnTo>
                      <a:lnTo>
                        <a:pt x="109" y="338"/>
                      </a:lnTo>
                      <a:lnTo>
                        <a:pt x="105" y="330"/>
                      </a:lnTo>
                      <a:lnTo>
                        <a:pt x="100" y="322"/>
                      </a:lnTo>
                      <a:lnTo>
                        <a:pt x="96" y="317"/>
                      </a:lnTo>
                      <a:lnTo>
                        <a:pt x="90" y="309"/>
                      </a:lnTo>
                      <a:lnTo>
                        <a:pt x="86" y="301"/>
                      </a:lnTo>
                      <a:lnTo>
                        <a:pt x="80" y="294"/>
                      </a:lnTo>
                      <a:lnTo>
                        <a:pt x="77" y="284"/>
                      </a:lnTo>
                      <a:lnTo>
                        <a:pt x="73" y="276"/>
                      </a:lnTo>
                      <a:lnTo>
                        <a:pt x="69" y="269"/>
                      </a:lnTo>
                      <a:lnTo>
                        <a:pt x="63" y="261"/>
                      </a:lnTo>
                      <a:lnTo>
                        <a:pt x="59" y="253"/>
                      </a:lnTo>
                      <a:lnTo>
                        <a:pt x="55" y="244"/>
                      </a:lnTo>
                      <a:lnTo>
                        <a:pt x="54" y="236"/>
                      </a:lnTo>
                      <a:lnTo>
                        <a:pt x="50" y="228"/>
                      </a:lnTo>
                      <a:lnTo>
                        <a:pt x="46" y="221"/>
                      </a:lnTo>
                      <a:lnTo>
                        <a:pt x="42" y="213"/>
                      </a:lnTo>
                      <a:lnTo>
                        <a:pt x="40" y="205"/>
                      </a:lnTo>
                      <a:lnTo>
                        <a:pt x="36" y="198"/>
                      </a:lnTo>
                      <a:lnTo>
                        <a:pt x="34" y="190"/>
                      </a:lnTo>
                      <a:lnTo>
                        <a:pt x="32" y="184"/>
                      </a:lnTo>
                      <a:lnTo>
                        <a:pt x="29" y="176"/>
                      </a:lnTo>
                      <a:lnTo>
                        <a:pt x="27" y="171"/>
                      </a:lnTo>
                      <a:lnTo>
                        <a:pt x="25" y="165"/>
                      </a:lnTo>
                      <a:lnTo>
                        <a:pt x="23" y="159"/>
                      </a:lnTo>
                      <a:lnTo>
                        <a:pt x="23" y="153"/>
                      </a:lnTo>
                      <a:lnTo>
                        <a:pt x="21" y="148"/>
                      </a:lnTo>
                      <a:lnTo>
                        <a:pt x="19" y="144"/>
                      </a:lnTo>
                      <a:lnTo>
                        <a:pt x="19" y="140"/>
                      </a:lnTo>
                      <a:lnTo>
                        <a:pt x="19" y="136"/>
                      </a:lnTo>
                      <a:lnTo>
                        <a:pt x="17" y="132"/>
                      </a:lnTo>
                      <a:lnTo>
                        <a:pt x="17" y="128"/>
                      </a:lnTo>
                      <a:lnTo>
                        <a:pt x="17" y="126"/>
                      </a:lnTo>
                      <a:lnTo>
                        <a:pt x="17" y="123"/>
                      </a:lnTo>
                      <a:lnTo>
                        <a:pt x="17" y="121"/>
                      </a:lnTo>
                      <a:lnTo>
                        <a:pt x="17" y="117"/>
                      </a:lnTo>
                      <a:lnTo>
                        <a:pt x="15" y="115"/>
                      </a:lnTo>
                      <a:lnTo>
                        <a:pt x="15" y="111"/>
                      </a:lnTo>
                      <a:lnTo>
                        <a:pt x="15" y="109"/>
                      </a:lnTo>
                      <a:lnTo>
                        <a:pt x="15" y="105"/>
                      </a:lnTo>
                      <a:lnTo>
                        <a:pt x="15" y="103"/>
                      </a:lnTo>
                      <a:lnTo>
                        <a:pt x="13" y="102"/>
                      </a:lnTo>
                      <a:lnTo>
                        <a:pt x="13" y="98"/>
                      </a:lnTo>
                      <a:lnTo>
                        <a:pt x="13" y="96"/>
                      </a:lnTo>
                      <a:lnTo>
                        <a:pt x="13" y="92"/>
                      </a:lnTo>
                      <a:lnTo>
                        <a:pt x="13" y="90"/>
                      </a:lnTo>
                      <a:lnTo>
                        <a:pt x="11" y="88"/>
                      </a:lnTo>
                      <a:lnTo>
                        <a:pt x="11" y="84"/>
                      </a:lnTo>
                      <a:lnTo>
                        <a:pt x="11" y="82"/>
                      </a:lnTo>
                      <a:lnTo>
                        <a:pt x="11" y="80"/>
                      </a:lnTo>
                      <a:lnTo>
                        <a:pt x="9" y="78"/>
                      </a:lnTo>
                      <a:lnTo>
                        <a:pt x="9" y="75"/>
                      </a:lnTo>
                      <a:lnTo>
                        <a:pt x="9" y="73"/>
                      </a:lnTo>
                      <a:lnTo>
                        <a:pt x="7" y="71"/>
                      </a:lnTo>
                      <a:lnTo>
                        <a:pt x="7" y="69"/>
                      </a:lnTo>
                      <a:lnTo>
                        <a:pt x="7" y="67"/>
                      </a:lnTo>
                      <a:lnTo>
                        <a:pt x="6" y="63"/>
                      </a:lnTo>
                      <a:lnTo>
                        <a:pt x="6" y="61"/>
                      </a:lnTo>
                      <a:lnTo>
                        <a:pt x="6" y="59"/>
                      </a:lnTo>
                      <a:lnTo>
                        <a:pt x="4" y="57"/>
                      </a:lnTo>
                      <a:lnTo>
                        <a:pt x="4" y="55"/>
                      </a:lnTo>
                      <a:lnTo>
                        <a:pt x="4" y="54"/>
                      </a:lnTo>
                      <a:lnTo>
                        <a:pt x="2" y="52"/>
                      </a:ln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2" y="32"/>
                      </a:lnTo>
                      <a:lnTo>
                        <a:pt x="2" y="30"/>
                      </a:lnTo>
                      <a:lnTo>
                        <a:pt x="2" y="29"/>
                      </a:lnTo>
                      <a:lnTo>
                        <a:pt x="4" y="29"/>
                      </a:lnTo>
                      <a:lnTo>
                        <a:pt x="4" y="27"/>
                      </a:lnTo>
                      <a:lnTo>
                        <a:pt x="6" y="25"/>
                      </a:lnTo>
                      <a:lnTo>
                        <a:pt x="6" y="23"/>
                      </a:lnTo>
                      <a:lnTo>
                        <a:pt x="7" y="21"/>
                      </a:lnTo>
                      <a:lnTo>
                        <a:pt x="9" y="19"/>
                      </a:lnTo>
                      <a:lnTo>
                        <a:pt x="11" y="19"/>
                      </a:lnTo>
                      <a:lnTo>
                        <a:pt x="11" y="17"/>
                      </a:lnTo>
                      <a:lnTo>
                        <a:pt x="13" y="17"/>
                      </a:lnTo>
                      <a:lnTo>
                        <a:pt x="13" y="15"/>
                      </a:lnTo>
                      <a:lnTo>
                        <a:pt x="15" y="15"/>
                      </a:lnTo>
                      <a:lnTo>
                        <a:pt x="17" y="13"/>
                      </a:lnTo>
                      <a:lnTo>
                        <a:pt x="19" y="11"/>
                      </a:lnTo>
                      <a:lnTo>
                        <a:pt x="21" y="11"/>
                      </a:lnTo>
                      <a:lnTo>
                        <a:pt x="23" y="9"/>
                      </a:lnTo>
                      <a:lnTo>
                        <a:pt x="25" y="9"/>
                      </a:lnTo>
                      <a:lnTo>
                        <a:pt x="27" y="9"/>
                      </a:lnTo>
                      <a:lnTo>
                        <a:pt x="29" y="9"/>
                      </a:lnTo>
                      <a:lnTo>
                        <a:pt x="30" y="7"/>
                      </a:lnTo>
                      <a:lnTo>
                        <a:pt x="32" y="7"/>
                      </a:lnTo>
                      <a:lnTo>
                        <a:pt x="32" y="6"/>
                      </a:lnTo>
                      <a:lnTo>
                        <a:pt x="34" y="6"/>
                      </a:lnTo>
                      <a:lnTo>
                        <a:pt x="34" y="4"/>
                      </a:lnTo>
                      <a:lnTo>
                        <a:pt x="36" y="4"/>
                      </a:lnTo>
                      <a:lnTo>
                        <a:pt x="38" y="2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38" y="2"/>
                      </a:lnTo>
                      <a:lnTo>
                        <a:pt x="36" y="2"/>
                      </a:lnTo>
                      <a:lnTo>
                        <a:pt x="34" y="4"/>
                      </a:lnTo>
                      <a:lnTo>
                        <a:pt x="32" y="6"/>
                      </a:lnTo>
                      <a:lnTo>
                        <a:pt x="30" y="7"/>
                      </a:lnTo>
                      <a:lnTo>
                        <a:pt x="30" y="9"/>
                      </a:lnTo>
                      <a:lnTo>
                        <a:pt x="29" y="9"/>
                      </a:lnTo>
                      <a:lnTo>
                        <a:pt x="29" y="11"/>
                      </a:lnTo>
                      <a:lnTo>
                        <a:pt x="29" y="13"/>
                      </a:lnTo>
                      <a:lnTo>
                        <a:pt x="27" y="15"/>
                      </a:lnTo>
                      <a:lnTo>
                        <a:pt x="27" y="17"/>
                      </a:lnTo>
                      <a:lnTo>
                        <a:pt x="29" y="19"/>
                      </a:lnTo>
                      <a:lnTo>
                        <a:pt x="29" y="21"/>
                      </a:lnTo>
                      <a:lnTo>
                        <a:pt x="29" y="23"/>
                      </a:lnTo>
                      <a:lnTo>
                        <a:pt x="30" y="23"/>
                      </a:lnTo>
                      <a:lnTo>
                        <a:pt x="32" y="25"/>
                      </a:lnTo>
                      <a:lnTo>
                        <a:pt x="34" y="27"/>
                      </a:lnTo>
                      <a:lnTo>
                        <a:pt x="36" y="29"/>
                      </a:lnTo>
                      <a:lnTo>
                        <a:pt x="40" y="30"/>
                      </a:lnTo>
                      <a:lnTo>
                        <a:pt x="44" y="30"/>
                      </a:lnTo>
                      <a:lnTo>
                        <a:pt x="48" y="32"/>
                      </a:lnTo>
                      <a:lnTo>
                        <a:pt x="52" y="34"/>
                      </a:lnTo>
                      <a:lnTo>
                        <a:pt x="55" y="34"/>
                      </a:lnTo>
                      <a:lnTo>
                        <a:pt x="61" y="36"/>
                      </a:lnTo>
                      <a:lnTo>
                        <a:pt x="67" y="38"/>
                      </a:lnTo>
                      <a:lnTo>
                        <a:pt x="73" y="38"/>
                      </a:lnTo>
                      <a:lnTo>
                        <a:pt x="77" y="40"/>
                      </a:lnTo>
                      <a:lnTo>
                        <a:pt x="80" y="42"/>
                      </a:lnTo>
                      <a:lnTo>
                        <a:pt x="82" y="42"/>
                      </a:lnTo>
                      <a:lnTo>
                        <a:pt x="84" y="44"/>
                      </a:lnTo>
                      <a:lnTo>
                        <a:pt x="86" y="44"/>
                      </a:lnTo>
                      <a:lnTo>
                        <a:pt x="88" y="46"/>
                      </a:lnTo>
                      <a:lnTo>
                        <a:pt x="90" y="46"/>
                      </a:lnTo>
                      <a:lnTo>
                        <a:pt x="90" y="48"/>
                      </a:lnTo>
                      <a:lnTo>
                        <a:pt x="90" y="50"/>
                      </a:lnTo>
                      <a:lnTo>
                        <a:pt x="88" y="50"/>
                      </a:lnTo>
                      <a:lnTo>
                        <a:pt x="88" y="52"/>
                      </a:lnTo>
                      <a:lnTo>
                        <a:pt x="86" y="52"/>
                      </a:lnTo>
                      <a:lnTo>
                        <a:pt x="84" y="54"/>
                      </a:lnTo>
                      <a:lnTo>
                        <a:pt x="82" y="54"/>
                      </a:lnTo>
                      <a:lnTo>
                        <a:pt x="78" y="55"/>
                      </a:lnTo>
                      <a:lnTo>
                        <a:pt x="77" y="55"/>
                      </a:lnTo>
                      <a:lnTo>
                        <a:pt x="75" y="55"/>
                      </a:lnTo>
                      <a:lnTo>
                        <a:pt x="73" y="57"/>
                      </a:lnTo>
                      <a:lnTo>
                        <a:pt x="71" y="57"/>
                      </a:lnTo>
                      <a:lnTo>
                        <a:pt x="69" y="57"/>
                      </a:lnTo>
                      <a:lnTo>
                        <a:pt x="65" y="59"/>
                      </a:lnTo>
                      <a:lnTo>
                        <a:pt x="63" y="59"/>
                      </a:lnTo>
                      <a:lnTo>
                        <a:pt x="61" y="59"/>
                      </a:lnTo>
                      <a:lnTo>
                        <a:pt x="59" y="61"/>
                      </a:lnTo>
                      <a:lnTo>
                        <a:pt x="57" y="61"/>
                      </a:lnTo>
                      <a:lnTo>
                        <a:pt x="55" y="61"/>
                      </a:lnTo>
                      <a:lnTo>
                        <a:pt x="54" y="61"/>
                      </a:lnTo>
                      <a:lnTo>
                        <a:pt x="54" y="63"/>
                      </a:lnTo>
                      <a:lnTo>
                        <a:pt x="52" y="63"/>
                      </a:lnTo>
                      <a:lnTo>
                        <a:pt x="52" y="65"/>
                      </a:lnTo>
                      <a:lnTo>
                        <a:pt x="52" y="67"/>
                      </a:lnTo>
                      <a:lnTo>
                        <a:pt x="52" y="69"/>
                      </a:lnTo>
                      <a:lnTo>
                        <a:pt x="52" y="71"/>
                      </a:lnTo>
                      <a:lnTo>
                        <a:pt x="52" y="75"/>
                      </a:lnTo>
                      <a:lnTo>
                        <a:pt x="52" y="78"/>
                      </a:lnTo>
                      <a:lnTo>
                        <a:pt x="54" y="80"/>
                      </a:lnTo>
                      <a:lnTo>
                        <a:pt x="54" y="84"/>
                      </a:lnTo>
                      <a:lnTo>
                        <a:pt x="54" y="88"/>
                      </a:lnTo>
                      <a:lnTo>
                        <a:pt x="55" y="94"/>
                      </a:lnTo>
                      <a:lnTo>
                        <a:pt x="57" y="98"/>
                      </a:lnTo>
                      <a:lnTo>
                        <a:pt x="57" y="102"/>
                      </a:lnTo>
                      <a:lnTo>
                        <a:pt x="59" y="107"/>
                      </a:lnTo>
                      <a:lnTo>
                        <a:pt x="61" y="111"/>
                      </a:lnTo>
                      <a:lnTo>
                        <a:pt x="63" y="115"/>
                      </a:lnTo>
                      <a:lnTo>
                        <a:pt x="65" y="121"/>
                      </a:lnTo>
                      <a:lnTo>
                        <a:pt x="67" y="125"/>
                      </a:lnTo>
                      <a:lnTo>
                        <a:pt x="69" y="128"/>
                      </a:lnTo>
                      <a:lnTo>
                        <a:pt x="71" y="134"/>
                      </a:lnTo>
                      <a:lnTo>
                        <a:pt x="73" y="138"/>
                      </a:lnTo>
                      <a:lnTo>
                        <a:pt x="75" y="142"/>
                      </a:lnTo>
                      <a:lnTo>
                        <a:pt x="77" y="146"/>
                      </a:lnTo>
                      <a:lnTo>
                        <a:pt x="80" y="150"/>
                      </a:lnTo>
                      <a:lnTo>
                        <a:pt x="82" y="153"/>
                      </a:lnTo>
                      <a:lnTo>
                        <a:pt x="84" y="157"/>
                      </a:lnTo>
                      <a:lnTo>
                        <a:pt x="86" y="161"/>
                      </a:lnTo>
                      <a:lnTo>
                        <a:pt x="90" y="163"/>
                      </a:lnTo>
                      <a:lnTo>
                        <a:pt x="92" y="165"/>
                      </a:lnTo>
                      <a:lnTo>
                        <a:pt x="96" y="169"/>
                      </a:lnTo>
                      <a:lnTo>
                        <a:pt x="98" y="169"/>
                      </a:lnTo>
                      <a:lnTo>
                        <a:pt x="100" y="171"/>
                      </a:lnTo>
                      <a:lnTo>
                        <a:pt x="101" y="173"/>
                      </a:lnTo>
                      <a:lnTo>
                        <a:pt x="103" y="174"/>
                      </a:lnTo>
                      <a:lnTo>
                        <a:pt x="105" y="176"/>
                      </a:lnTo>
                      <a:lnTo>
                        <a:pt x="107" y="178"/>
                      </a:lnTo>
                      <a:lnTo>
                        <a:pt x="109" y="180"/>
                      </a:lnTo>
                      <a:lnTo>
                        <a:pt x="111" y="182"/>
                      </a:lnTo>
                      <a:lnTo>
                        <a:pt x="111" y="184"/>
                      </a:lnTo>
                      <a:lnTo>
                        <a:pt x="113" y="186"/>
                      </a:lnTo>
                      <a:lnTo>
                        <a:pt x="113" y="188"/>
                      </a:lnTo>
                      <a:lnTo>
                        <a:pt x="115" y="190"/>
                      </a:lnTo>
                      <a:lnTo>
                        <a:pt x="115" y="192"/>
                      </a:lnTo>
                      <a:lnTo>
                        <a:pt x="115" y="194"/>
                      </a:lnTo>
                      <a:lnTo>
                        <a:pt x="117" y="196"/>
                      </a:lnTo>
                      <a:lnTo>
                        <a:pt x="117" y="198"/>
                      </a:lnTo>
                      <a:lnTo>
                        <a:pt x="117" y="199"/>
                      </a:lnTo>
                      <a:lnTo>
                        <a:pt x="117" y="201"/>
                      </a:lnTo>
                      <a:lnTo>
                        <a:pt x="117" y="203"/>
                      </a:lnTo>
                      <a:lnTo>
                        <a:pt x="117" y="205"/>
                      </a:lnTo>
                      <a:lnTo>
                        <a:pt x="119" y="207"/>
                      </a:lnTo>
                      <a:lnTo>
                        <a:pt x="119" y="209"/>
                      </a:lnTo>
                      <a:lnTo>
                        <a:pt x="119" y="211"/>
                      </a:lnTo>
                      <a:lnTo>
                        <a:pt x="119" y="213"/>
                      </a:lnTo>
                      <a:lnTo>
                        <a:pt x="119" y="215"/>
                      </a:lnTo>
                      <a:lnTo>
                        <a:pt x="119" y="217"/>
                      </a:lnTo>
                      <a:lnTo>
                        <a:pt x="121" y="219"/>
                      </a:lnTo>
                      <a:lnTo>
                        <a:pt x="121" y="221"/>
                      </a:lnTo>
                      <a:lnTo>
                        <a:pt x="121" y="222"/>
                      </a:lnTo>
                      <a:lnTo>
                        <a:pt x="123" y="224"/>
                      </a:lnTo>
                      <a:lnTo>
                        <a:pt x="123" y="226"/>
                      </a:lnTo>
                      <a:lnTo>
                        <a:pt x="123" y="228"/>
                      </a:lnTo>
                      <a:lnTo>
                        <a:pt x="125" y="230"/>
                      </a:lnTo>
                      <a:lnTo>
                        <a:pt x="126" y="232"/>
                      </a:lnTo>
                      <a:lnTo>
                        <a:pt x="126" y="234"/>
                      </a:lnTo>
                      <a:lnTo>
                        <a:pt x="128" y="234"/>
                      </a:lnTo>
                      <a:lnTo>
                        <a:pt x="130" y="236"/>
                      </a:lnTo>
                      <a:lnTo>
                        <a:pt x="132" y="238"/>
                      </a:lnTo>
                      <a:lnTo>
                        <a:pt x="134" y="238"/>
                      </a:lnTo>
                      <a:lnTo>
                        <a:pt x="136" y="240"/>
                      </a:lnTo>
                      <a:lnTo>
                        <a:pt x="138" y="240"/>
                      </a:lnTo>
                      <a:lnTo>
                        <a:pt x="140" y="242"/>
                      </a:lnTo>
                      <a:lnTo>
                        <a:pt x="142" y="242"/>
                      </a:lnTo>
                      <a:lnTo>
                        <a:pt x="144" y="244"/>
                      </a:lnTo>
                      <a:lnTo>
                        <a:pt x="148" y="244"/>
                      </a:lnTo>
                      <a:lnTo>
                        <a:pt x="149" y="246"/>
                      </a:lnTo>
                      <a:lnTo>
                        <a:pt x="151" y="246"/>
                      </a:lnTo>
                      <a:lnTo>
                        <a:pt x="153" y="247"/>
                      </a:lnTo>
                      <a:lnTo>
                        <a:pt x="155" y="247"/>
                      </a:lnTo>
                      <a:lnTo>
                        <a:pt x="157" y="249"/>
                      </a:lnTo>
                      <a:lnTo>
                        <a:pt x="159" y="249"/>
                      </a:lnTo>
                      <a:lnTo>
                        <a:pt x="161" y="251"/>
                      </a:lnTo>
                      <a:lnTo>
                        <a:pt x="163" y="253"/>
                      </a:lnTo>
                      <a:lnTo>
                        <a:pt x="165" y="253"/>
                      </a:lnTo>
                      <a:lnTo>
                        <a:pt x="165" y="255"/>
                      </a:lnTo>
                      <a:lnTo>
                        <a:pt x="167" y="257"/>
                      </a:lnTo>
                      <a:lnTo>
                        <a:pt x="167" y="259"/>
                      </a:lnTo>
                      <a:lnTo>
                        <a:pt x="165" y="261"/>
                      </a:lnTo>
                      <a:lnTo>
                        <a:pt x="165" y="263"/>
                      </a:lnTo>
                      <a:lnTo>
                        <a:pt x="163" y="263"/>
                      </a:lnTo>
                      <a:lnTo>
                        <a:pt x="161" y="265"/>
                      </a:lnTo>
                      <a:lnTo>
                        <a:pt x="159" y="267"/>
                      </a:lnTo>
                      <a:lnTo>
                        <a:pt x="159" y="269"/>
                      </a:lnTo>
                      <a:lnTo>
                        <a:pt x="159" y="270"/>
                      </a:lnTo>
                      <a:lnTo>
                        <a:pt x="159" y="272"/>
                      </a:lnTo>
                      <a:lnTo>
                        <a:pt x="159" y="274"/>
                      </a:lnTo>
                      <a:lnTo>
                        <a:pt x="161" y="276"/>
                      </a:lnTo>
                      <a:lnTo>
                        <a:pt x="161" y="280"/>
                      </a:lnTo>
                      <a:lnTo>
                        <a:pt x="163" y="282"/>
                      </a:lnTo>
                      <a:lnTo>
                        <a:pt x="165" y="286"/>
                      </a:lnTo>
                      <a:lnTo>
                        <a:pt x="169" y="290"/>
                      </a:lnTo>
                      <a:lnTo>
                        <a:pt x="171" y="292"/>
                      </a:lnTo>
                      <a:lnTo>
                        <a:pt x="174" y="295"/>
                      </a:lnTo>
                      <a:lnTo>
                        <a:pt x="176" y="299"/>
                      </a:lnTo>
                      <a:lnTo>
                        <a:pt x="180" y="303"/>
                      </a:lnTo>
                      <a:lnTo>
                        <a:pt x="184" y="307"/>
                      </a:lnTo>
                      <a:lnTo>
                        <a:pt x="188" y="311"/>
                      </a:lnTo>
                      <a:lnTo>
                        <a:pt x="192" y="313"/>
                      </a:lnTo>
                      <a:lnTo>
                        <a:pt x="196" y="317"/>
                      </a:lnTo>
                      <a:lnTo>
                        <a:pt x="199" y="320"/>
                      </a:lnTo>
                      <a:lnTo>
                        <a:pt x="203" y="324"/>
                      </a:lnTo>
                      <a:lnTo>
                        <a:pt x="207" y="328"/>
                      </a:lnTo>
                      <a:lnTo>
                        <a:pt x="211" y="332"/>
                      </a:lnTo>
                      <a:lnTo>
                        <a:pt x="215" y="336"/>
                      </a:lnTo>
                      <a:lnTo>
                        <a:pt x="219" y="340"/>
                      </a:lnTo>
                      <a:lnTo>
                        <a:pt x="220" y="343"/>
                      </a:lnTo>
                      <a:lnTo>
                        <a:pt x="224" y="347"/>
                      </a:lnTo>
                      <a:lnTo>
                        <a:pt x="228" y="351"/>
                      </a:lnTo>
                      <a:lnTo>
                        <a:pt x="230" y="353"/>
                      </a:lnTo>
                      <a:lnTo>
                        <a:pt x="232" y="357"/>
                      </a:lnTo>
                      <a:lnTo>
                        <a:pt x="234" y="359"/>
                      </a:lnTo>
                      <a:lnTo>
                        <a:pt x="236" y="363"/>
                      </a:lnTo>
                      <a:lnTo>
                        <a:pt x="238" y="365"/>
                      </a:lnTo>
                      <a:close/>
                    </a:path>
                  </a:pathLst>
                </a:cu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43" name="Freeform 197"/>
                <p:cNvSpPr>
                  <a:spLocks noChangeAspect="1"/>
                </p:cNvSpPr>
                <p:nvPr/>
              </p:nvSpPr>
              <p:spPr bwMode="auto">
                <a:xfrm>
                  <a:off x="839" y="3259"/>
                  <a:ext cx="417" cy="382"/>
                </a:xfrm>
                <a:custGeom>
                  <a:avLst/>
                  <a:gdLst>
                    <a:gd name="T0" fmla="*/ 8 w 550"/>
                    <a:gd name="T1" fmla="*/ 6 h 545"/>
                    <a:gd name="T2" fmla="*/ 9 w 550"/>
                    <a:gd name="T3" fmla="*/ 6 h 545"/>
                    <a:gd name="T4" fmla="*/ 11 w 550"/>
                    <a:gd name="T5" fmla="*/ 6 h 545"/>
                    <a:gd name="T6" fmla="*/ 11 w 550"/>
                    <a:gd name="T7" fmla="*/ 6 h 545"/>
                    <a:gd name="T8" fmla="*/ 14 w 550"/>
                    <a:gd name="T9" fmla="*/ 7 h 545"/>
                    <a:gd name="T10" fmla="*/ 16 w 550"/>
                    <a:gd name="T11" fmla="*/ 6 h 545"/>
                    <a:gd name="T12" fmla="*/ 17 w 550"/>
                    <a:gd name="T13" fmla="*/ 6 h 545"/>
                    <a:gd name="T14" fmla="*/ 19 w 550"/>
                    <a:gd name="T15" fmla="*/ 6 h 545"/>
                    <a:gd name="T16" fmla="*/ 19 w 550"/>
                    <a:gd name="T17" fmla="*/ 6 h 545"/>
                    <a:gd name="T18" fmla="*/ 20 w 550"/>
                    <a:gd name="T19" fmla="*/ 6 h 545"/>
                    <a:gd name="T20" fmla="*/ 20 w 550"/>
                    <a:gd name="T21" fmla="*/ 6 h 545"/>
                    <a:gd name="T22" fmla="*/ 19 w 550"/>
                    <a:gd name="T23" fmla="*/ 7 h 545"/>
                    <a:gd name="T24" fmla="*/ 18 w 550"/>
                    <a:gd name="T25" fmla="*/ 7 h 545"/>
                    <a:gd name="T26" fmla="*/ 18 w 550"/>
                    <a:gd name="T27" fmla="*/ 7 h 545"/>
                    <a:gd name="T28" fmla="*/ 17 w 550"/>
                    <a:gd name="T29" fmla="*/ 8 h 545"/>
                    <a:gd name="T30" fmla="*/ 16 w 550"/>
                    <a:gd name="T31" fmla="*/ 8 h 545"/>
                    <a:gd name="T32" fmla="*/ 15 w 550"/>
                    <a:gd name="T33" fmla="*/ 8 h 545"/>
                    <a:gd name="T34" fmla="*/ 14 w 550"/>
                    <a:gd name="T35" fmla="*/ 8 h 545"/>
                    <a:gd name="T36" fmla="*/ 13 w 550"/>
                    <a:gd name="T37" fmla="*/ 8 h 545"/>
                    <a:gd name="T38" fmla="*/ 11 w 550"/>
                    <a:gd name="T39" fmla="*/ 8 h 545"/>
                    <a:gd name="T40" fmla="*/ 8 w 550"/>
                    <a:gd name="T41" fmla="*/ 6 h 545"/>
                    <a:gd name="T42" fmla="*/ 6 w 550"/>
                    <a:gd name="T43" fmla="*/ 6 h 545"/>
                    <a:gd name="T44" fmla="*/ 5 w 550"/>
                    <a:gd name="T45" fmla="*/ 5 h 545"/>
                    <a:gd name="T46" fmla="*/ 3 w 550"/>
                    <a:gd name="T47" fmla="*/ 4 h 545"/>
                    <a:gd name="T48" fmla="*/ 2 w 550"/>
                    <a:gd name="T49" fmla="*/ 3 h 545"/>
                    <a:gd name="T50" fmla="*/ 2 w 550"/>
                    <a:gd name="T51" fmla="*/ 3 h 545"/>
                    <a:gd name="T52" fmla="*/ 2 w 550"/>
                    <a:gd name="T53" fmla="*/ 2 h 545"/>
                    <a:gd name="T54" fmla="*/ 2 w 550"/>
                    <a:gd name="T55" fmla="*/ 1 h 545"/>
                    <a:gd name="T56" fmla="*/ 2 w 550"/>
                    <a:gd name="T57" fmla="*/ 1 h 545"/>
                    <a:gd name="T58" fmla="*/ 2 w 550"/>
                    <a:gd name="T59" fmla="*/ 1 h 545"/>
                    <a:gd name="T60" fmla="*/ 2 w 550"/>
                    <a:gd name="T61" fmla="*/ 1 h 545"/>
                    <a:gd name="T62" fmla="*/ 0 w 550"/>
                    <a:gd name="T63" fmla="*/ 1 h 545"/>
                    <a:gd name="T64" fmla="*/ 2 w 550"/>
                    <a:gd name="T65" fmla="*/ 1 h 545"/>
                    <a:gd name="T66" fmla="*/ 2 w 550"/>
                    <a:gd name="T67" fmla="*/ 1 h 545"/>
                    <a:gd name="T68" fmla="*/ 2 w 550"/>
                    <a:gd name="T69" fmla="*/ 1 h 545"/>
                    <a:gd name="T70" fmla="*/ 2 w 550"/>
                    <a:gd name="T71" fmla="*/ 1 h 545"/>
                    <a:gd name="T72" fmla="*/ 2 w 550"/>
                    <a:gd name="T73" fmla="*/ 1 h 545"/>
                    <a:gd name="T74" fmla="*/ 2 w 550"/>
                    <a:gd name="T75" fmla="*/ 1 h 545"/>
                    <a:gd name="T76" fmla="*/ 2 w 550"/>
                    <a:gd name="T77" fmla="*/ 1 h 545"/>
                    <a:gd name="T78" fmla="*/ 3 w 550"/>
                    <a:gd name="T79" fmla="*/ 1 h 545"/>
                    <a:gd name="T80" fmla="*/ 3 w 550"/>
                    <a:gd name="T81" fmla="*/ 1 h 545"/>
                    <a:gd name="T82" fmla="*/ 2 w 550"/>
                    <a:gd name="T83" fmla="*/ 1 h 545"/>
                    <a:gd name="T84" fmla="*/ 2 w 550"/>
                    <a:gd name="T85" fmla="*/ 1 h 545"/>
                    <a:gd name="T86" fmla="*/ 2 w 550"/>
                    <a:gd name="T87" fmla="*/ 1 h 545"/>
                    <a:gd name="T88" fmla="*/ 2 w 550"/>
                    <a:gd name="T89" fmla="*/ 2 h 545"/>
                    <a:gd name="T90" fmla="*/ 3 w 550"/>
                    <a:gd name="T91" fmla="*/ 3 h 545"/>
                    <a:gd name="T92" fmla="*/ 4 w 550"/>
                    <a:gd name="T93" fmla="*/ 3 h 545"/>
                    <a:gd name="T94" fmla="*/ 4 w 550"/>
                    <a:gd name="T95" fmla="*/ 3 h 545"/>
                    <a:gd name="T96" fmla="*/ 4 w 550"/>
                    <a:gd name="T97" fmla="*/ 3 h 545"/>
                    <a:gd name="T98" fmla="*/ 4 w 550"/>
                    <a:gd name="T99" fmla="*/ 4 h 545"/>
                    <a:gd name="T100" fmla="*/ 5 w 550"/>
                    <a:gd name="T101" fmla="*/ 4 h 545"/>
                    <a:gd name="T102" fmla="*/ 5 w 550"/>
                    <a:gd name="T103" fmla="*/ 4 h 545"/>
                    <a:gd name="T104" fmla="*/ 6 w 550"/>
                    <a:gd name="T105" fmla="*/ 4 h 545"/>
                    <a:gd name="T106" fmla="*/ 5 w 550"/>
                    <a:gd name="T107" fmla="*/ 4 h 545"/>
                    <a:gd name="T108" fmla="*/ 6 w 550"/>
                    <a:gd name="T109" fmla="*/ 4 h 545"/>
                    <a:gd name="T110" fmla="*/ 6 w 550"/>
                    <a:gd name="T111" fmla="*/ 4 h 545"/>
                    <a:gd name="T112" fmla="*/ 8 w 550"/>
                    <a:gd name="T113" fmla="*/ 5 h 545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550"/>
                    <a:gd name="T172" fmla="*/ 0 h 545"/>
                    <a:gd name="T173" fmla="*/ 550 w 550"/>
                    <a:gd name="T174" fmla="*/ 545 h 545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550" h="545">
                      <a:moveTo>
                        <a:pt x="228" y="370"/>
                      </a:moveTo>
                      <a:lnTo>
                        <a:pt x="228" y="372"/>
                      </a:lnTo>
                      <a:lnTo>
                        <a:pt x="230" y="374"/>
                      </a:lnTo>
                      <a:lnTo>
                        <a:pt x="232" y="378"/>
                      </a:lnTo>
                      <a:lnTo>
                        <a:pt x="232" y="380"/>
                      </a:lnTo>
                      <a:lnTo>
                        <a:pt x="234" y="384"/>
                      </a:lnTo>
                      <a:lnTo>
                        <a:pt x="236" y="386"/>
                      </a:lnTo>
                      <a:lnTo>
                        <a:pt x="238" y="389"/>
                      </a:lnTo>
                      <a:lnTo>
                        <a:pt x="240" y="391"/>
                      </a:lnTo>
                      <a:lnTo>
                        <a:pt x="240" y="393"/>
                      </a:lnTo>
                      <a:lnTo>
                        <a:pt x="242" y="397"/>
                      </a:lnTo>
                      <a:lnTo>
                        <a:pt x="243" y="399"/>
                      </a:lnTo>
                      <a:lnTo>
                        <a:pt x="247" y="403"/>
                      </a:lnTo>
                      <a:lnTo>
                        <a:pt x="249" y="405"/>
                      </a:lnTo>
                      <a:lnTo>
                        <a:pt x="251" y="409"/>
                      </a:lnTo>
                      <a:lnTo>
                        <a:pt x="253" y="412"/>
                      </a:lnTo>
                      <a:lnTo>
                        <a:pt x="257" y="414"/>
                      </a:lnTo>
                      <a:lnTo>
                        <a:pt x="259" y="418"/>
                      </a:lnTo>
                      <a:lnTo>
                        <a:pt x="263" y="420"/>
                      </a:lnTo>
                      <a:lnTo>
                        <a:pt x="267" y="424"/>
                      </a:lnTo>
                      <a:lnTo>
                        <a:pt x="270" y="426"/>
                      </a:lnTo>
                      <a:lnTo>
                        <a:pt x="274" y="430"/>
                      </a:lnTo>
                      <a:lnTo>
                        <a:pt x="278" y="434"/>
                      </a:lnTo>
                      <a:lnTo>
                        <a:pt x="282" y="436"/>
                      </a:lnTo>
                      <a:lnTo>
                        <a:pt x="288" y="439"/>
                      </a:lnTo>
                      <a:lnTo>
                        <a:pt x="293" y="443"/>
                      </a:lnTo>
                      <a:lnTo>
                        <a:pt x="297" y="445"/>
                      </a:lnTo>
                      <a:lnTo>
                        <a:pt x="303" y="449"/>
                      </a:lnTo>
                      <a:lnTo>
                        <a:pt x="309" y="453"/>
                      </a:lnTo>
                      <a:lnTo>
                        <a:pt x="316" y="457"/>
                      </a:lnTo>
                      <a:lnTo>
                        <a:pt x="322" y="459"/>
                      </a:lnTo>
                      <a:lnTo>
                        <a:pt x="330" y="462"/>
                      </a:lnTo>
                      <a:lnTo>
                        <a:pt x="337" y="466"/>
                      </a:lnTo>
                      <a:lnTo>
                        <a:pt x="345" y="470"/>
                      </a:lnTo>
                      <a:lnTo>
                        <a:pt x="353" y="472"/>
                      </a:lnTo>
                      <a:lnTo>
                        <a:pt x="361" y="474"/>
                      </a:lnTo>
                      <a:lnTo>
                        <a:pt x="368" y="476"/>
                      </a:lnTo>
                      <a:lnTo>
                        <a:pt x="376" y="478"/>
                      </a:lnTo>
                      <a:lnTo>
                        <a:pt x="384" y="478"/>
                      </a:lnTo>
                      <a:lnTo>
                        <a:pt x="391" y="478"/>
                      </a:lnTo>
                      <a:lnTo>
                        <a:pt x="397" y="478"/>
                      </a:lnTo>
                      <a:lnTo>
                        <a:pt x="405" y="478"/>
                      </a:lnTo>
                      <a:lnTo>
                        <a:pt x="412" y="478"/>
                      </a:lnTo>
                      <a:lnTo>
                        <a:pt x="418" y="476"/>
                      </a:lnTo>
                      <a:lnTo>
                        <a:pt x="426" y="476"/>
                      </a:lnTo>
                      <a:lnTo>
                        <a:pt x="432" y="474"/>
                      </a:lnTo>
                      <a:lnTo>
                        <a:pt x="439" y="472"/>
                      </a:lnTo>
                      <a:lnTo>
                        <a:pt x="445" y="470"/>
                      </a:lnTo>
                      <a:lnTo>
                        <a:pt x="451" y="468"/>
                      </a:lnTo>
                      <a:lnTo>
                        <a:pt x="456" y="466"/>
                      </a:lnTo>
                      <a:lnTo>
                        <a:pt x="462" y="464"/>
                      </a:lnTo>
                      <a:lnTo>
                        <a:pt x="468" y="462"/>
                      </a:lnTo>
                      <a:lnTo>
                        <a:pt x="474" y="460"/>
                      </a:lnTo>
                      <a:lnTo>
                        <a:pt x="479" y="459"/>
                      </a:lnTo>
                      <a:lnTo>
                        <a:pt x="485" y="457"/>
                      </a:lnTo>
                      <a:lnTo>
                        <a:pt x="489" y="455"/>
                      </a:lnTo>
                      <a:lnTo>
                        <a:pt x="495" y="451"/>
                      </a:lnTo>
                      <a:lnTo>
                        <a:pt x="499" y="449"/>
                      </a:lnTo>
                      <a:lnTo>
                        <a:pt x="503" y="447"/>
                      </a:lnTo>
                      <a:lnTo>
                        <a:pt x="506" y="447"/>
                      </a:lnTo>
                      <a:lnTo>
                        <a:pt x="510" y="445"/>
                      </a:lnTo>
                      <a:lnTo>
                        <a:pt x="514" y="443"/>
                      </a:lnTo>
                      <a:lnTo>
                        <a:pt x="518" y="443"/>
                      </a:lnTo>
                      <a:lnTo>
                        <a:pt x="522" y="441"/>
                      </a:lnTo>
                      <a:lnTo>
                        <a:pt x="524" y="441"/>
                      </a:lnTo>
                      <a:lnTo>
                        <a:pt x="526" y="441"/>
                      </a:lnTo>
                      <a:lnTo>
                        <a:pt x="529" y="441"/>
                      </a:lnTo>
                      <a:lnTo>
                        <a:pt x="531" y="441"/>
                      </a:lnTo>
                      <a:lnTo>
                        <a:pt x="533" y="441"/>
                      </a:lnTo>
                      <a:lnTo>
                        <a:pt x="535" y="443"/>
                      </a:lnTo>
                      <a:lnTo>
                        <a:pt x="537" y="443"/>
                      </a:lnTo>
                      <a:lnTo>
                        <a:pt x="539" y="443"/>
                      </a:lnTo>
                      <a:lnTo>
                        <a:pt x="541" y="445"/>
                      </a:lnTo>
                      <a:lnTo>
                        <a:pt x="543" y="447"/>
                      </a:lnTo>
                      <a:lnTo>
                        <a:pt x="545" y="447"/>
                      </a:lnTo>
                      <a:lnTo>
                        <a:pt x="545" y="449"/>
                      </a:lnTo>
                      <a:lnTo>
                        <a:pt x="547" y="449"/>
                      </a:lnTo>
                      <a:lnTo>
                        <a:pt x="547" y="451"/>
                      </a:lnTo>
                      <a:lnTo>
                        <a:pt x="547" y="453"/>
                      </a:lnTo>
                      <a:lnTo>
                        <a:pt x="549" y="453"/>
                      </a:lnTo>
                      <a:lnTo>
                        <a:pt x="549" y="455"/>
                      </a:lnTo>
                      <a:lnTo>
                        <a:pt x="549" y="457"/>
                      </a:lnTo>
                      <a:lnTo>
                        <a:pt x="550" y="459"/>
                      </a:lnTo>
                      <a:lnTo>
                        <a:pt x="550" y="460"/>
                      </a:lnTo>
                      <a:lnTo>
                        <a:pt x="550" y="462"/>
                      </a:lnTo>
                      <a:lnTo>
                        <a:pt x="550" y="464"/>
                      </a:lnTo>
                      <a:lnTo>
                        <a:pt x="550" y="466"/>
                      </a:lnTo>
                      <a:lnTo>
                        <a:pt x="550" y="468"/>
                      </a:lnTo>
                      <a:lnTo>
                        <a:pt x="549" y="468"/>
                      </a:lnTo>
                      <a:lnTo>
                        <a:pt x="547" y="470"/>
                      </a:lnTo>
                      <a:lnTo>
                        <a:pt x="543" y="472"/>
                      </a:lnTo>
                      <a:lnTo>
                        <a:pt x="541" y="474"/>
                      </a:lnTo>
                      <a:lnTo>
                        <a:pt x="539" y="476"/>
                      </a:lnTo>
                      <a:lnTo>
                        <a:pt x="537" y="478"/>
                      </a:lnTo>
                      <a:lnTo>
                        <a:pt x="533" y="478"/>
                      </a:lnTo>
                      <a:lnTo>
                        <a:pt x="531" y="480"/>
                      </a:lnTo>
                      <a:lnTo>
                        <a:pt x="529" y="482"/>
                      </a:lnTo>
                      <a:lnTo>
                        <a:pt x="527" y="484"/>
                      </a:lnTo>
                      <a:lnTo>
                        <a:pt x="526" y="485"/>
                      </a:lnTo>
                      <a:lnTo>
                        <a:pt x="522" y="487"/>
                      </a:lnTo>
                      <a:lnTo>
                        <a:pt x="520" y="487"/>
                      </a:lnTo>
                      <a:lnTo>
                        <a:pt x="518" y="489"/>
                      </a:lnTo>
                      <a:lnTo>
                        <a:pt x="516" y="491"/>
                      </a:lnTo>
                      <a:lnTo>
                        <a:pt x="514" y="493"/>
                      </a:lnTo>
                      <a:lnTo>
                        <a:pt x="512" y="495"/>
                      </a:lnTo>
                      <a:lnTo>
                        <a:pt x="510" y="495"/>
                      </a:lnTo>
                      <a:lnTo>
                        <a:pt x="506" y="497"/>
                      </a:lnTo>
                      <a:lnTo>
                        <a:pt x="504" y="499"/>
                      </a:lnTo>
                      <a:lnTo>
                        <a:pt x="503" y="501"/>
                      </a:lnTo>
                      <a:lnTo>
                        <a:pt x="501" y="501"/>
                      </a:lnTo>
                      <a:lnTo>
                        <a:pt x="499" y="503"/>
                      </a:lnTo>
                      <a:lnTo>
                        <a:pt x="497" y="505"/>
                      </a:lnTo>
                      <a:lnTo>
                        <a:pt x="495" y="507"/>
                      </a:lnTo>
                      <a:lnTo>
                        <a:pt x="493" y="507"/>
                      </a:lnTo>
                      <a:lnTo>
                        <a:pt x="491" y="508"/>
                      </a:lnTo>
                      <a:lnTo>
                        <a:pt x="489" y="508"/>
                      </a:lnTo>
                      <a:lnTo>
                        <a:pt x="489" y="510"/>
                      </a:lnTo>
                      <a:lnTo>
                        <a:pt x="487" y="512"/>
                      </a:lnTo>
                      <a:lnTo>
                        <a:pt x="485" y="512"/>
                      </a:lnTo>
                      <a:lnTo>
                        <a:pt x="483" y="514"/>
                      </a:lnTo>
                      <a:lnTo>
                        <a:pt x="479" y="516"/>
                      </a:lnTo>
                      <a:lnTo>
                        <a:pt x="478" y="518"/>
                      </a:lnTo>
                      <a:lnTo>
                        <a:pt x="474" y="518"/>
                      </a:lnTo>
                      <a:lnTo>
                        <a:pt x="470" y="520"/>
                      </a:lnTo>
                      <a:lnTo>
                        <a:pt x="466" y="522"/>
                      </a:lnTo>
                      <a:lnTo>
                        <a:pt x="462" y="524"/>
                      </a:lnTo>
                      <a:lnTo>
                        <a:pt x="458" y="526"/>
                      </a:lnTo>
                      <a:lnTo>
                        <a:pt x="455" y="528"/>
                      </a:lnTo>
                      <a:lnTo>
                        <a:pt x="451" y="530"/>
                      </a:lnTo>
                      <a:lnTo>
                        <a:pt x="447" y="530"/>
                      </a:lnTo>
                      <a:lnTo>
                        <a:pt x="441" y="532"/>
                      </a:lnTo>
                      <a:lnTo>
                        <a:pt x="437" y="533"/>
                      </a:lnTo>
                      <a:lnTo>
                        <a:pt x="433" y="533"/>
                      </a:lnTo>
                      <a:lnTo>
                        <a:pt x="428" y="535"/>
                      </a:lnTo>
                      <a:lnTo>
                        <a:pt x="424" y="537"/>
                      </a:lnTo>
                      <a:lnTo>
                        <a:pt x="420" y="537"/>
                      </a:lnTo>
                      <a:lnTo>
                        <a:pt x="414" y="539"/>
                      </a:lnTo>
                      <a:lnTo>
                        <a:pt x="410" y="539"/>
                      </a:lnTo>
                      <a:lnTo>
                        <a:pt x="405" y="541"/>
                      </a:lnTo>
                      <a:lnTo>
                        <a:pt x="401" y="541"/>
                      </a:lnTo>
                      <a:lnTo>
                        <a:pt x="397" y="543"/>
                      </a:lnTo>
                      <a:lnTo>
                        <a:pt x="391" y="543"/>
                      </a:lnTo>
                      <a:lnTo>
                        <a:pt x="387" y="543"/>
                      </a:lnTo>
                      <a:lnTo>
                        <a:pt x="384" y="545"/>
                      </a:lnTo>
                      <a:lnTo>
                        <a:pt x="380" y="545"/>
                      </a:lnTo>
                      <a:lnTo>
                        <a:pt x="374" y="545"/>
                      </a:lnTo>
                      <a:lnTo>
                        <a:pt x="370" y="545"/>
                      </a:lnTo>
                      <a:lnTo>
                        <a:pt x="366" y="545"/>
                      </a:lnTo>
                      <a:lnTo>
                        <a:pt x="362" y="545"/>
                      </a:lnTo>
                      <a:lnTo>
                        <a:pt x="361" y="545"/>
                      </a:lnTo>
                      <a:lnTo>
                        <a:pt x="357" y="545"/>
                      </a:lnTo>
                      <a:lnTo>
                        <a:pt x="353" y="545"/>
                      </a:lnTo>
                      <a:lnTo>
                        <a:pt x="349" y="543"/>
                      </a:lnTo>
                      <a:lnTo>
                        <a:pt x="345" y="541"/>
                      </a:lnTo>
                      <a:lnTo>
                        <a:pt x="341" y="539"/>
                      </a:lnTo>
                      <a:lnTo>
                        <a:pt x="336" y="537"/>
                      </a:lnTo>
                      <a:lnTo>
                        <a:pt x="330" y="533"/>
                      </a:lnTo>
                      <a:lnTo>
                        <a:pt x="324" y="530"/>
                      </a:lnTo>
                      <a:lnTo>
                        <a:pt x="318" y="526"/>
                      </a:lnTo>
                      <a:lnTo>
                        <a:pt x="311" y="522"/>
                      </a:lnTo>
                      <a:lnTo>
                        <a:pt x="303" y="516"/>
                      </a:lnTo>
                      <a:lnTo>
                        <a:pt x="297" y="510"/>
                      </a:lnTo>
                      <a:lnTo>
                        <a:pt x="288" y="505"/>
                      </a:lnTo>
                      <a:lnTo>
                        <a:pt x="280" y="497"/>
                      </a:lnTo>
                      <a:lnTo>
                        <a:pt x="272" y="491"/>
                      </a:lnTo>
                      <a:lnTo>
                        <a:pt x="263" y="484"/>
                      </a:lnTo>
                      <a:lnTo>
                        <a:pt x="255" y="478"/>
                      </a:lnTo>
                      <a:lnTo>
                        <a:pt x="245" y="470"/>
                      </a:lnTo>
                      <a:lnTo>
                        <a:pt x="238" y="462"/>
                      </a:lnTo>
                      <a:lnTo>
                        <a:pt x="228" y="455"/>
                      </a:lnTo>
                      <a:lnTo>
                        <a:pt x="219" y="447"/>
                      </a:lnTo>
                      <a:lnTo>
                        <a:pt x="211" y="439"/>
                      </a:lnTo>
                      <a:lnTo>
                        <a:pt x="201" y="430"/>
                      </a:lnTo>
                      <a:lnTo>
                        <a:pt x="194" y="422"/>
                      </a:lnTo>
                      <a:lnTo>
                        <a:pt x="184" y="414"/>
                      </a:lnTo>
                      <a:lnTo>
                        <a:pt x="176" y="407"/>
                      </a:lnTo>
                      <a:lnTo>
                        <a:pt x="169" y="399"/>
                      </a:lnTo>
                      <a:lnTo>
                        <a:pt x="161" y="391"/>
                      </a:lnTo>
                      <a:lnTo>
                        <a:pt x="153" y="384"/>
                      </a:lnTo>
                      <a:lnTo>
                        <a:pt x="146" y="376"/>
                      </a:lnTo>
                      <a:lnTo>
                        <a:pt x="138" y="368"/>
                      </a:lnTo>
                      <a:lnTo>
                        <a:pt x="132" y="361"/>
                      </a:lnTo>
                      <a:lnTo>
                        <a:pt x="126" y="355"/>
                      </a:lnTo>
                      <a:lnTo>
                        <a:pt x="121" y="349"/>
                      </a:lnTo>
                      <a:lnTo>
                        <a:pt x="115" y="341"/>
                      </a:lnTo>
                      <a:lnTo>
                        <a:pt x="109" y="336"/>
                      </a:lnTo>
                      <a:lnTo>
                        <a:pt x="105" y="328"/>
                      </a:lnTo>
                      <a:lnTo>
                        <a:pt x="100" y="320"/>
                      </a:lnTo>
                      <a:lnTo>
                        <a:pt x="96" y="315"/>
                      </a:lnTo>
                      <a:lnTo>
                        <a:pt x="90" y="307"/>
                      </a:lnTo>
                      <a:lnTo>
                        <a:pt x="86" y="299"/>
                      </a:lnTo>
                      <a:lnTo>
                        <a:pt x="80" y="292"/>
                      </a:lnTo>
                      <a:lnTo>
                        <a:pt x="77" y="282"/>
                      </a:lnTo>
                      <a:lnTo>
                        <a:pt x="73" y="274"/>
                      </a:lnTo>
                      <a:lnTo>
                        <a:pt x="69" y="267"/>
                      </a:lnTo>
                      <a:lnTo>
                        <a:pt x="63" y="259"/>
                      </a:lnTo>
                      <a:lnTo>
                        <a:pt x="59" y="251"/>
                      </a:lnTo>
                      <a:lnTo>
                        <a:pt x="55" y="242"/>
                      </a:lnTo>
                      <a:lnTo>
                        <a:pt x="54" y="234"/>
                      </a:lnTo>
                      <a:lnTo>
                        <a:pt x="50" y="226"/>
                      </a:lnTo>
                      <a:lnTo>
                        <a:pt x="46" y="219"/>
                      </a:lnTo>
                      <a:lnTo>
                        <a:pt x="42" y="211"/>
                      </a:lnTo>
                      <a:lnTo>
                        <a:pt x="40" y="203"/>
                      </a:lnTo>
                      <a:lnTo>
                        <a:pt x="36" y="196"/>
                      </a:lnTo>
                      <a:lnTo>
                        <a:pt x="34" y="188"/>
                      </a:lnTo>
                      <a:lnTo>
                        <a:pt x="32" y="182"/>
                      </a:lnTo>
                      <a:lnTo>
                        <a:pt x="29" y="174"/>
                      </a:lnTo>
                      <a:lnTo>
                        <a:pt x="27" y="169"/>
                      </a:lnTo>
                      <a:lnTo>
                        <a:pt x="25" y="163"/>
                      </a:lnTo>
                      <a:lnTo>
                        <a:pt x="23" y="157"/>
                      </a:lnTo>
                      <a:lnTo>
                        <a:pt x="23" y="151"/>
                      </a:lnTo>
                      <a:lnTo>
                        <a:pt x="21" y="146"/>
                      </a:lnTo>
                      <a:lnTo>
                        <a:pt x="19" y="142"/>
                      </a:lnTo>
                      <a:lnTo>
                        <a:pt x="19" y="138"/>
                      </a:lnTo>
                      <a:lnTo>
                        <a:pt x="19" y="134"/>
                      </a:lnTo>
                      <a:lnTo>
                        <a:pt x="17" y="130"/>
                      </a:lnTo>
                      <a:lnTo>
                        <a:pt x="17" y="126"/>
                      </a:lnTo>
                      <a:lnTo>
                        <a:pt x="17" y="124"/>
                      </a:lnTo>
                      <a:lnTo>
                        <a:pt x="17" y="121"/>
                      </a:lnTo>
                      <a:lnTo>
                        <a:pt x="17" y="119"/>
                      </a:lnTo>
                      <a:lnTo>
                        <a:pt x="17" y="115"/>
                      </a:lnTo>
                      <a:lnTo>
                        <a:pt x="15" y="113"/>
                      </a:lnTo>
                      <a:lnTo>
                        <a:pt x="15" y="109"/>
                      </a:lnTo>
                      <a:lnTo>
                        <a:pt x="15" y="107"/>
                      </a:lnTo>
                      <a:lnTo>
                        <a:pt x="15" y="103"/>
                      </a:lnTo>
                      <a:lnTo>
                        <a:pt x="15" y="101"/>
                      </a:lnTo>
                      <a:lnTo>
                        <a:pt x="13" y="100"/>
                      </a:lnTo>
                      <a:lnTo>
                        <a:pt x="13" y="96"/>
                      </a:lnTo>
                      <a:lnTo>
                        <a:pt x="13" y="94"/>
                      </a:lnTo>
                      <a:lnTo>
                        <a:pt x="13" y="90"/>
                      </a:lnTo>
                      <a:lnTo>
                        <a:pt x="13" y="88"/>
                      </a:lnTo>
                      <a:lnTo>
                        <a:pt x="11" y="86"/>
                      </a:lnTo>
                      <a:lnTo>
                        <a:pt x="11" y="82"/>
                      </a:lnTo>
                      <a:lnTo>
                        <a:pt x="11" y="80"/>
                      </a:lnTo>
                      <a:lnTo>
                        <a:pt x="11" y="78"/>
                      </a:lnTo>
                      <a:lnTo>
                        <a:pt x="9" y="76"/>
                      </a:lnTo>
                      <a:lnTo>
                        <a:pt x="9" y="73"/>
                      </a:lnTo>
                      <a:lnTo>
                        <a:pt x="9" y="71"/>
                      </a:lnTo>
                      <a:lnTo>
                        <a:pt x="7" y="69"/>
                      </a:lnTo>
                      <a:lnTo>
                        <a:pt x="7" y="67"/>
                      </a:lnTo>
                      <a:lnTo>
                        <a:pt x="7" y="65"/>
                      </a:lnTo>
                      <a:lnTo>
                        <a:pt x="6" y="61"/>
                      </a:lnTo>
                      <a:lnTo>
                        <a:pt x="6" y="59"/>
                      </a:lnTo>
                      <a:lnTo>
                        <a:pt x="6" y="57"/>
                      </a:lnTo>
                      <a:lnTo>
                        <a:pt x="4" y="55"/>
                      </a:lnTo>
                      <a:lnTo>
                        <a:pt x="4" y="53"/>
                      </a:lnTo>
                      <a:lnTo>
                        <a:pt x="4" y="52"/>
                      </a:ln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2" y="30"/>
                      </a:lnTo>
                      <a:lnTo>
                        <a:pt x="2" y="28"/>
                      </a:lnTo>
                      <a:lnTo>
                        <a:pt x="2" y="27"/>
                      </a:lnTo>
                      <a:lnTo>
                        <a:pt x="4" y="27"/>
                      </a:lnTo>
                      <a:lnTo>
                        <a:pt x="4" y="25"/>
                      </a:lnTo>
                      <a:lnTo>
                        <a:pt x="6" y="23"/>
                      </a:lnTo>
                      <a:lnTo>
                        <a:pt x="6" y="21"/>
                      </a:lnTo>
                      <a:lnTo>
                        <a:pt x="7" y="19"/>
                      </a:lnTo>
                      <a:lnTo>
                        <a:pt x="9" y="17"/>
                      </a:lnTo>
                      <a:lnTo>
                        <a:pt x="11" y="17"/>
                      </a:lnTo>
                      <a:lnTo>
                        <a:pt x="11" y="15"/>
                      </a:lnTo>
                      <a:lnTo>
                        <a:pt x="13" y="15"/>
                      </a:lnTo>
                      <a:lnTo>
                        <a:pt x="13" y="13"/>
                      </a:lnTo>
                      <a:lnTo>
                        <a:pt x="15" y="13"/>
                      </a:lnTo>
                      <a:lnTo>
                        <a:pt x="17" y="11"/>
                      </a:lnTo>
                      <a:lnTo>
                        <a:pt x="19" y="9"/>
                      </a:lnTo>
                      <a:lnTo>
                        <a:pt x="21" y="9"/>
                      </a:lnTo>
                      <a:lnTo>
                        <a:pt x="21" y="7"/>
                      </a:lnTo>
                      <a:lnTo>
                        <a:pt x="23" y="7"/>
                      </a:lnTo>
                      <a:lnTo>
                        <a:pt x="25" y="7"/>
                      </a:lnTo>
                      <a:lnTo>
                        <a:pt x="25" y="9"/>
                      </a:lnTo>
                      <a:lnTo>
                        <a:pt x="27" y="9"/>
                      </a:lnTo>
                      <a:lnTo>
                        <a:pt x="29" y="7"/>
                      </a:lnTo>
                      <a:lnTo>
                        <a:pt x="30" y="5"/>
                      </a:lnTo>
                      <a:lnTo>
                        <a:pt x="32" y="5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32" y="4"/>
                      </a:lnTo>
                      <a:lnTo>
                        <a:pt x="30" y="5"/>
                      </a:lnTo>
                      <a:lnTo>
                        <a:pt x="29" y="7"/>
                      </a:lnTo>
                      <a:lnTo>
                        <a:pt x="27" y="7"/>
                      </a:lnTo>
                      <a:lnTo>
                        <a:pt x="27" y="9"/>
                      </a:lnTo>
                      <a:lnTo>
                        <a:pt x="25" y="11"/>
                      </a:lnTo>
                      <a:lnTo>
                        <a:pt x="25" y="13"/>
                      </a:lnTo>
                      <a:lnTo>
                        <a:pt x="23" y="13"/>
                      </a:lnTo>
                      <a:lnTo>
                        <a:pt x="23" y="15"/>
                      </a:lnTo>
                      <a:lnTo>
                        <a:pt x="23" y="17"/>
                      </a:lnTo>
                      <a:lnTo>
                        <a:pt x="23" y="19"/>
                      </a:lnTo>
                      <a:lnTo>
                        <a:pt x="23" y="21"/>
                      </a:lnTo>
                      <a:lnTo>
                        <a:pt x="23" y="23"/>
                      </a:lnTo>
                      <a:lnTo>
                        <a:pt x="25" y="25"/>
                      </a:lnTo>
                      <a:lnTo>
                        <a:pt x="25" y="27"/>
                      </a:lnTo>
                      <a:lnTo>
                        <a:pt x="27" y="28"/>
                      </a:lnTo>
                      <a:lnTo>
                        <a:pt x="29" y="30"/>
                      </a:lnTo>
                      <a:lnTo>
                        <a:pt x="30" y="30"/>
                      </a:lnTo>
                      <a:lnTo>
                        <a:pt x="34" y="32"/>
                      </a:lnTo>
                      <a:lnTo>
                        <a:pt x="38" y="34"/>
                      </a:lnTo>
                      <a:lnTo>
                        <a:pt x="42" y="36"/>
                      </a:lnTo>
                      <a:lnTo>
                        <a:pt x="46" y="38"/>
                      </a:lnTo>
                      <a:lnTo>
                        <a:pt x="50" y="38"/>
                      </a:lnTo>
                      <a:lnTo>
                        <a:pt x="55" y="40"/>
                      </a:lnTo>
                      <a:lnTo>
                        <a:pt x="61" y="40"/>
                      </a:lnTo>
                      <a:lnTo>
                        <a:pt x="67" y="42"/>
                      </a:lnTo>
                      <a:lnTo>
                        <a:pt x="71" y="44"/>
                      </a:lnTo>
                      <a:lnTo>
                        <a:pt x="75" y="44"/>
                      </a:lnTo>
                      <a:lnTo>
                        <a:pt x="77" y="46"/>
                      </a:lnTo>
                      <a:lnTo>
                        <a:pt x="78" y="46"/>
                      </a:lnTo>
                      <a:lnTo>
                        <a:pt x="80" y="48"/>
                      </a:lnTo>
                      <a:lnTo>
                        <a:pt x="82" y="48"/>
                      </a:lnTo>
                      <a:lnTo>
                        <a:pt x="82" y="50"/>
                      </a:lnTo>
                      <a:lnTo>
                        <a:pt x="82" y="52"/>
                      </a:lnTo>
                      <a:lnTo>
                        <a:pt x="80" y="52"/>
                      </a:lnTo>
                      <a:lnTo>
                        <a:pt x="78" y="53"/>
                      </a:lnTo>
                      <a:lnTo>
                        <a:pt x="77" y="53"/>
                      </a:lnTo>
                      <a:lnTo>
                        <a:pt x="75" y="53"/>
                      </a:lnTo>
                      <a:lnTo>
                        <a:pt x="73" y="53"/>
                      </a:lnTo>
                      <a:lnTo>
                        <a:pt x="71" y="55"/>
                      </a:lnTo>
                      <a:lnTo>
                        <a:pt x="67" y="55"/>
                      </a:lnTo>
                      <a:lnTo>
                        <a:pt x="65" y="55"/>
                      </a:lnTo>
                      <a:lnTo>
                        <a:pt x="63" y="55"/>
                      </a:lnTo>
                      <a:lnTo>
                        <a:pt x="59" y="55"/>
                      </a:lnTo>
                      <a:lnTo>
                        <a:pt x="57" y="57"/>
                      </a:lnTo>
                      <a:lnTo>
                        <a:pt x="55" y="57"/>
                      </a:lnTo>
                      <a:lnTo>
                        <a:pt x="54" y="57"/>
                      </a:lnTo>
                      <a:lnTo>
                        <a:pt x="50" y="57"/>
                      </a:lnTo>
                      <a:lnTo>
                        <a:pt x="48" y="57"/>
                      </a:lnTo>
                      <a:lnTo>
                        <a:pt x="46" y="59"/>
                      </a:lnTo>
                      <a:lnTo>
                        <a:pt x="44" y="59"/>
                      </a:lnTo>
                      <a:lnTo>
                        <a:pt x="42" y="59"/>
                      </a:lnTo>
                      <a:lnTo>
                        <a:pt x="40" y="61"/>
                      </a:lnTo>
                      <a:lnTo>
                        <a:pt x="40" y="63"/>
                      </a:lnTo>
                      <a:lnTo>
                        <a:pt x="40" y="65"/>
                      </a:lnTo>
                      <a:lnTo>
                        <a:pt x="40" y="67"/>
                      </a:lnTo>
                      <a:lnTo>
                        <a:pt x="40" y="69"/>
                      </a:lnTo>
                      <a:lnTo>
                        <a:pt x="40" y="73"/>
                      </a:lnTo>
                      <a:lnTo>
                        <a:pt x="40" y="76"/>
                      </a:lnTo>
                      <a:lnTo>
                        <a:pt x="42" y="80"/>
                      </a:lnTo>
                      <a:lnTo>
                        <a:pt x="42" y="84"/>
                      </a:lnTo>
                      <a:lnTo>
                        <a:pt x="42" y="88"/>
                      </a:lnTo>
                      <a:lnTo>
                        <a:pt x="44" y="92"/>
                      </a:lnTo>
                      <a:lnTo>
                        <a:pt x="46" y="98"/>
                      </a:lnTo>
                      <a:lnTo>
                        <a:pt x="46" y="101"/>
                      </a:lnTo>
                      <a:lnTo>
                        <a:pt x="48" y="107"/>
                      </a:lnTo>
                      <a:lnTo>
                        <a:pt x="50" y="111"/>
                      </a:lnTo>
                      <a:lnTo>
                        <a:pt x="52" y="117"/>
                      </a:lnTo>
                      <a:lnTo>
                        <a:pt x="54" y="121"/>
                      </a:lnTo>
                      <a:lnTo>
                        <a:pt x="54" y="126"/>
                      </a:lnTo>
                      <a:lnTo>
                        <a:pt x="57" y="130"/>
                      </a:lnTo>
                      <a:lnTo>
                        <a:pt x="59" y="136"/>
                      </a:lnTo>
                      <a:lnTo>
                        <a:pt x="61" y="140"/>
                      </a:lnTo>
                      <a:lnTo>
                        <a:pt x="63" y="146"/>
                      </a:lnTo>
                      <a:lnTo>
                        <a:pt x="65" y="149"/>
                      </a:lnTo>
                      <a:lnTo>
                        <a:pt x="67" y="153"/>
                      </a:lnTo>
                      <a:lnTo>
                        <a:pt x="69" y="157"/>
                      </a:lnTo>
                      <a:lnTo>
                        <a:pt x="73" y="161"/>
                      </a:lnTo>
                      <a:lnTo>
                        <a:pt x="75" y="165"/>
                      </a:lnTo>
                      <a:lnTo>
                        <a:pt x="77" y="167"/>
                      </a:lnTo>
                      <a:lnTo>
                        <a:pt x="80" y="169"/>
                      </a:lnTo>
                      <a:lnTo>
                        <a:pt x="82" y="172"/>
                      </a:lnTo>
                      <a:lnTo>
                        <a:pt x="84" y="172"/>
                      </a:lnTo>
                      <a:lnTo>
                        <a:pt x="88" y="174"/>
                      </a:lnTo>
                      <a:lnTo>
                        <a:pt x="90" y="176"/>
                      </a:lnTo>
                      <a:lnTo>
                        <a:pt x="92" y="178"/>
                      </a:lnTo>
                      <a:lnTo>
                        <a:pt x="94" y="180"/>
                      </a:lnTo>
                      <a:lnTo>
                        <a:pt x="96" y="182"/>
                      </a:lnTo>
                      <a:lnTo>
                        <a:pt x="96" y="184"/>
                      </a:lnTo>
                      <a:lnTo>
                        <a:pt x="98" y="186"/>
                      </a:lnTo>
                      <a:lnTo>
                        <a:pt x="100" y="188"/>
                      </a:lnTo>
                      <a:lnTo>
                        <a:pt x="100" y="190"/>
                      </a:lnTo>
                      <a:lnTo>
                        <a:pt x="101" y="192"/>
                      </a:lnTo>
                      <a:lnTo>
                        <a:pt x="101" y="194"/>
                      </a:lnTo>
                      <a:lnTo>
                        <a:pt x="101" y="196"/>
                      </a:lnTo>
                      <a:lnTo>
                        <a:pt x="103" y="197"/>
                      </a:lnTo>
                      <a:lnTo>
                        <a:pt x="103" y="201"/>
                      </a:lnTo>
                      <a:lnTo>
                        <a:pt x="103" y="203"/>
                      </a:lnTo>
                      <a:lnTo>
                        <a:pt x="103" y="205"/>
                      </a:lnTo>
                      <a:lnTo>
                        <a:pt x="103" y="207"/>
                      </a:lnTo>
                      <a:lnTo>
                        <a:pt x="103" y="209"/>
                      </a:lnTo>
                      <a:lnTo>
                        <a:pt x="105" y="211"/>
                      </a:lnTo>
                      <a:lnTo>
                        <a:pt x="105" y="213"/>
                      </a:lnTo>
                      <a:lnTo>
                        <a:pt x="105" y="217"/>
                      </a:lnTo>
                      <a:lnTo>
                        <a:pt x="105" y="219"/>
                      </a:lnTo>
                      <a:lnTo>
                        <a:pt x="105" y="220"/>
                      </a:lnTo>
                      <a:lnTo>
                        <a:pt x="105" y="222"/>
                      </a:lnTo>
                      <a:lnTo>
                        <a:pt x="105" y="224"/>
                      </a:lnTo>
                      <a:lnTo>
                        <a:pt x="105" y="226"/>
                      </a:lnTo>
                      <a:lnTo>
                        <a:pt x="107" y="228"/>
                      </a:lnTo>
                      <a:lnTo>
                        <a:pt x="107" y="230"/>
                      </a:lnTo>
                      <a:lnTo>
                        <a:pt x="107" y="232"/>
                      </a:lnTo>
                      <a:lnTo>
                        <a:pt x="109" y="234"/>
                      </a:lnTo>
                      <a:lnTo>
                        <a:pt x="109" y="236"/>
                      </a:lnTo>
                      <a:lnTo>
                        <a:pt x="111" y="238"/>
                      </a:lnTo>
                      <a:lnTo>
                        <a:pt x="111" y="240"/>
                      </a:lnTo>
                      <a:lnTo>
                        <a:pt x="113" y="240"/>
                      </a:lnTo>
                      <a:lnTo>
                        <a:pt x="115" y="242"/>
                      </a:lnTo>
                      <a:lnTo>
                        <a:pt x="117" y="244"/>
                      </a:lnTo>
                      <a:lnTo>
                        <a:pt x="119" y="244"/>
                      </a:lnTo>
                      <a:lnTo>
                        <a:pt x="121" y="245"/>
                      </a:lnTo>
                      <a:lnTo>
                        <a:pt x="123" y="245"/>
                      </a:lnTo>
                      <a:lnTo>
                        <a:pt x="125" y="247"/>
                      </a:lnTo>
                      <a:lnTo>
                        <a:pt x="126" y="247"/>
                      </a:lnTo>
                      <a:lnTo>
                        <a:pt x="130" y="249"/>
                      </a:lnTo>
                      <a:lnTo>
                        <a:pt x="132" y="249"/>
                      </a:lnTo>
                      <a:lnTo>
                        <a:pt x="134" y="249"/>
                      </a:lnTo>
                      <a:lnTo>
                        <a:pt x="136" y="251"/>
                      </a:lnTo>
                      <a:lnTo>
                        <a:pt x="138" y="251"/>
                      </a:lnTo>
                      <a:lnTo>
                        <a:pt x="140" y="251"/>
                      </a:lnTo>
                      <a:lnTo>
                        <a:pt x="144" y="253"/>
                      </a:lnTo>
                      <a:lnTo>
                        <a:pt x="146" y="253"/>
                      </a:lnTo>
                      <a:lnTo>
                        <a:pt x="148" y="253"/>
                      </a:lnTo>
                      <a:lnTo>
                        <a:pt x="148" y="255"/>
                      </a:lnTo>
                      <a:lnTo>
                        <a:pt x="149" y="255"/>
                      </a:lnTo>
                      <a:lnTo>
                        <a:pt x="151" y="255"/>
                      </a:lnTo>
                      <a:lnTo>
                        <a:pt x="153" y="257"/>
                      </a:lnTo>
                      <a:lnTo>
                        <a:pt x="155" y="257"/>
                      </a:lnTo>
                      <a:lnTo>
                        <a:pt x="155" y="259"/>
                      </a:lnTo>
                      <a:lnTo>
                        <a:pt x="155" y="261"/>
                      </a:lnTo>
                      <a:lnTo>
                        <a:pt x="155" y="263"/>
                      </a:lnTo>
                      <a:lnTo>
                        <a:pt x="153" y="263"/>
                      </a:lnTo>
                      <a:lnTo>
                        <a:pt x="153" y="265"/>
                      </a:lnTo>
                      <a:lnTo>
                        <a:pt x="151" y="267"/>
                      </a:lnTo>
                      <a:lnTo>
                        <a:pt x="149" y="268"/>
                      </a:lnTo>
                      <a:lnTo>
                        <a:pt x="148" y="268"/>
                      </a:lnTo>
                      <a:lnTo>
                        <a:pt x="148" y="272"/>
                      </a:lnTo>
                      <a:lnTo>
                        <a:pt x="148" y="274"/>
                      </a:lnTo>
                      <a:lnTo>
                        <a:pt x="149" y="276"/>
                      </a:lnTo>
                      <a:lnTo>
                        <a:pt x="149" y="278"/>
                      </a:lnTo>
                      <a:lnTo>
                        <a:pt x="151" y="282"/>
                      </a:lnTo>
                      <a:lnTo>
                        <a:pt x="153" y="286"/>
                      </a:lnTo>
                      <a:lnTo>
                        <a:pt x="155" y="288"/>
                      </a:lnTo>
                      <a:lnTo>
                        <a:pt x="157" y="292"/>
                      </a:lnTo>
                      <a:lnTo>
                        <a:pt x="159" y="295"/>
                      </a:lnTo>
                      <a:lnTo>
                        <a:pt x="163" y="299"/>
                      </a:lnTo>
                      <a:lnTo>
                        <a:pt x="167" y="301"/>
                      </a:lnTo>
                      <a:lnTo>
                        <a:pt x="169" y="305"/>
                      </a:lnTo>
                      <a:lnTo>
                        <a:pt x="172" y="309"/>
                      </a:lnTo>
                      <a:lnTo>
                        <a:pt x="176" y="313"/>
                      </a:lnTo>
                      <a:lnTo>
                        <a:pt x="180" y="316"/>
                      </a:lnTo>
                      <a:lnTo>
                        <a:pt x="184" y="320"/>
                      </a:lnTo>
                      <a:lnTo>
                        <a:pt x="188" y="324"/>
                      </a:lnTo>
                      <a:lnTo>
                        <a:pt x="192" y="328"/>
                      </a:lnTo>
                      <a:lnTo>
                        <a:pt x="196" y="332"/>
                      </a:lnTo>
                      <a:lnTo>
                        <a:pt x="199" y="336"/>
                      </a:lnTo>
                      <a:lnTo>
                        <a:pt x="203" y="340"/>
                      </a:lnTo>
                      <a:lnTo>
                        <a:pt x="207" y="343"/>
                      </a:lnTo>
                      <a:lnTo>
                        <a:pt x="211" y="347"/>
                      </a:lnTo>
                      <a:lnTo>
                        <a:pt x="215" y="351"/>
                      </a:lnTo>
                      <a:lnTo>
                        <a:pt x="217" y="355"/>
                      </a:lnTo>
                      <a:lnTo>
                        <a:pt x="220" y="359"/>
                      </a:lnTo>
                      <a:lnTo>
                        <a:pt x="222" y="361"/>
                      </a:lnTo>
                      <a:lnTo>
                        <a:pt x="224" y="364"/>
                      </a:lnTo>
                      <a:lnTo>
                        <a:pt x="226" y="366"/>
                      </a:lnTo>
                      <a:lnTo>
                        <a:pt x="228" y="370"/>
                      </a:lnTo>
                      <a:close/>
                    </a:path>
                  </a:pathLst>
                </a:cu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44" name="Freeform 198"/>
                <p:cNvSpPr>
                  <a:spLocks noChangeAspect="1"/>
                </p:cNvSpPr>
                <p:nvPr/>
              </p:nvSpPr>
              <p:spPr bwMode="auto">
                <a:xfrm>
                  <a:off x="839" y="3262"/>
                  <a:ext cx="419" cy="379"/>
                </a:xfrm>
                <a:custGeom>
                  <a:avLst/>
                  <a:gdLst>
                    <a:gd name="T0" fmla="*/ 8 w 552"/>
                    <a:gd name="T1" fmla="*/ 6 h 541"/>
                    <a:gd name="T2" fmla="*/ 8 w 552"/>
                    <a:gd name="T3" fmla="*/ 6 h 541"/>
                    <a:gd name="T4" fmla="*/ 11 w 552"/>
                    <a:gd name="T5" fmla="*/ 6 h 541"/>
                    <a:gd name="T6" fmla="*/ 11 w 552"/>
                    <a:gd name="T7" fmla="*/ 6 h 541"/>
                    <a:gd name="T8" fmla="*/ 14 w 552"/>
                    <a:gd name="T9" fmla="*/ 7 h 541"/>
                    <a:gd name="T10" fmla="*/ 17 w 552"/>
                    <a:gd name="T11" fmla="*/ 7 h 541"/>
                    <a:gd name="T12" fmla="*/ 18 w 552"/>
                    <a:gd name="T13" fmla="*/ 6 h 541"/>
                    <a:gd name="T14" fmla="*/ 19 w 552"/>
                    <a:gd name="T15" fmla="*/ 6 h 541"/>
                    <a:gd name="T16" fmla="*/ 20 w 552"/>
                    <a:gd name="T17" fmla="*/ 6 h 541"/>
                    <a:gd name="T18" fmla="*/ 20 w 552"/>
                    <a:gd name="T19" fmla="*/ 6 h 541"/>
                    <a:gd name="T20" fmla="*/ 20 w 552"/>
                    <a:gd name="T21" fmla="*/ 6 h 541"/>
                    <a:gd name="T22" fmla="*/ 19 w 552"/>
                    <a:gd name="T23" fmla="*/ 7 h 541"/>
                    <a:gd name="T24" fmla="*/ 19 w 552"/>
                    <a:gd name="T25" fmla="*/ 7 h 541"/>
                    <a:gd name="T26" fmla="*/ 18 w 552"/>
                    <a:gd name="T27" fmla="*/ 7 h 541"/>
                    <a:gd name="T28" fmla="*/ 17 w 552"/>
                    <a:gd name="T29" fmla="*/ 8 h 541"/>
                    <a:gd name="T30" fmla="*/ 15 w 552"/>
                    <a:gd name="T31" fmla="*/ 8 h 541"/>
                    <a:gd name="T32" fmla="*/ 14 w 552"/>
                    <a:gd name="T33" fmla="*/ 8 h 541"/>
                    <a:gd name="T34" fmla="*/ 13 w 552"/>
                    <a:gd name="T35" fmla="*/ 8 h 541"/>
                    <a:gd name="T36" fmla="*/ 12 w 552"/>
                    <a:gd name="T37" fmla="*/ 8 h 541"/>
                    <a:gd name="T38" fmla="*/ 11 w 552"/>
                    <a:gd name="T39" fmla="*/ 7 h 541"/>
                    <a:gd name="T40" fmla="*/ 8 w 552"/>
                    <a:gd name="T41" fmla="*/ 6 h 541"/>
                    <a:gd name="T42" fmla="*/ 5 w 552"/>
                    <a:gd name="T43" fmla="*/ 6 h 541"/>
                    <a:gd name="T44" fmla="*/ 4 w 552"/>
                    <a:gd name="T45" fmla="*/ 4 h 541"/>
                    <a:gd name="T46" fmla="*/ 2 w 552"/>
                    <a:gd name="T47" fmla="*/ 4 h 541"/>
                    <a:gd name="T48" fmla="*/ 2 w 552"/>
                    <a:gd name="T49" fmla="*/ 3 h 541"/>
                    <a:gd name="T50" fmla="*/ 2 w 552"/>
                    <a:gd name="T51" fmla="*/ 2 h 541"/>
                    <a:gd name="T52" fmla="*/ 2 w 552"/>
                    <a:gd name="T53" fmla="*/ 2 h 541"/>
                    <a:gd name="T54" fmla="*/ 2 w 552"/>
                    <a:gd name="T55" fmla="*/ 1 h 541"/>
                    <a:gd name="T56" fmla="*/ 2 w 552"/>
                    <a:gd name="T57" fmla="*/ 1 h 541"/>
                    <a:gd name="T58" fmla="*/ 2 w 552"/>
                    <a:gd name="T59" fmla="*/ 1 h 541"/>
                    <a:gd name="T60" fmla="*/ 0 w 552"/>
                    <a:gd name="T61" fmla="*/ 1 h 541"/>
                    <a:gd name="T62" fmla="*/ 2 w 552"/>
                    <a:gd name="T63" fmla="*/ 1 h 541"/>
                    <a:gd name="T64" fmla="*/ 2 w 552"/>
                    <a:gd name="T65" fmla="*/ 1 h 541"/>
                    <a:gd name="T66" fmla="*/ 2 w 552"/>
                    <a:gd name="T67" fmla="*/ 1 h 541"/>
                    <a:gd name="T68" fmla="*/ 2 w 552"/>
                    <a:gd name="T69" fmla="*/ 1 h 541"/>
                    <a:gd name="T70" fmla="*/ 2 w 552"/>
                    <a:gd name="T71" fmla="*/ 1 h 541"/>
                    <a:gd name="T72" fmla="*/ 2 w 552"/>
                    <a:gd name="T73" fmla="*/ 1 h 541"/>
                    <a:gd name="T74" fmla="*/ 2 w 552"/>
                    <a:gd name="T75" fmla="*/ 1 h 541"/>
                    <a:gd name="T76" fmla="*/ 3 w 552"/>
                    <a:gd name="T77" fmla="*/ 1 h 541"/>
                    <a:gd name="T78" fmla="*/ 2 w 552"/>
                    <a:gd name="T79" fmla="*/ 1 h 541"/>
                    <a:gd name="T80" fmla="*/ 2 w 552"/>
                    <a:gd name="T81" fmla="*/ 1 h 541"/>
                    <a:gd name="T82" fmla="*/ 2 w 552"/>
                    <a:gd name="T83" fmla="*/ 1 h 541"/>
                    <a:gd name="T84" fmla="*/ 2 w 552"/>
                    <a:gd name="T85" fmla="*/ 1 h 541"/>
                    <a:gd name="T86" fmla="*/ 2 w 552"/>
                    <a:gd name="T87" fmla="*/ 2 h 541"/>
                    <a:gd name="T88" fmla="*/ 2 w 552"/>
                    <a:gd name="T89" fmla="*/ 2 h 541"/>
                    <a:gd name="T90" fmla="*/ 3 w 552"/>
                    <a:gd name="T91" fmla="*/ 3 h 541"/>
                    <a:gd name="T92" fmla="*/ 4 w 552"/>
                    <a:gd name="T93" fmla="*/ 3 h 541"/>
                    <a:gd name="T94" fmla="*/ 4 w 552"/>
                    <a:gd name="T95" fmla="*/ 3 h 541"/>
                    <a:gd name="T96" fmla="*/ 4 w 552"/>
                    <a:gd name="T97" fmla="*/ 4 h 541"/>
                    <a:gd name="T98" fmla="*/ 4 w 552"/>
                    <a:gd name="T99" fmla="*/ 4 h 541"/>
                    <a:gd name="T100" fmla="*/ 5 w 552"/>
                    <a:gd name="T101" fmla="*/ 4 h 541"/>
                    <a:gd name="T102" fmla="*/ 5 w 552"/>
                    <a:gd name="T103" fmla="*/ 4 h 541"/>
                    <a:gd name="T104" fmla="*/ 5 w 552"/>
                    <a:gd name="T105" fmla="*/ 4 h 541"/>
                    <a:gd name="T106" fmla="*/ 5 w 552"/>
                    <a:gd name="T107" fmla="*/ 4 h 541"/>
                    <a:gd name="T108" fmla="*/ 6 w 552"/>
                    <a:gd name="T109" fmla="*/ 4 h 541"/>
                    <a:gd name="T110" fmla="*/ 7 w 552"/>
                    <a:gd name="T111" fmla="*/ 5 h 541"/>
                    <a:gd name="T112" fmla="*/ 8 w 552"/>
                    <a:gd name="T113" fmla="*/ 6 h 54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552"/>
                    <a:gd name="T172" fmla="*/ 0 h 541"/>
                    <a:gd name="T173" fmla="*/ 552 w 552"/>
                    <a:gd name="T174" fmla="*/ 541 h 54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552" h="541">
                      <a:moveTo>
                        <a:pt x="217" y="372"/>
                      </a:moveTo>
                      <a:lnTo>
                        <a:pt x="219" y="376"/>
                      </a:lnTo>
                      <a:lnTo>
                        <a:pt x="219" y="378"/>
                      </a:lnTo>
                      <a:lnTo>
                        <a:pt x="220" y="380"/>
                      </a:lnTo>
                      <a:lnTo>
                        <a:pt x="222" y="384"/>
                      </a:lnTo>
                      <a:lnTo>
                        <a:pt x="224" y="385"/>
                      </a:lnTo>
                      <a:lnTo>
                        <a:pt x="226" y="389"/>
                      </a:lnTo>
                      <a:lnTo>
                        <a:pt x="228" y="391"/>
                      </a:lnTo>
                      <a:lnTo>
                        <a:pt x="230" y="395"/>
                      </a:lnTo>
                      <a:lnTo>
                        <a:pt x="232" y="399"/>
                      </a:lnTo>
                      <a:lnTo>
                        <a:pt x="234" y="401"/>
                      </a:lnTo>
                      <a:lnTo>
                        <a:pt x="236" y="405"/>
                      </a:lnTo>
                      <a:lnTo>
                        <a:pt x="240" y="407"/>
                      </a:lnTo>
                      <a:lnTo>
                        <a:pt x="242" y="410"/>
                      </a:lnTo>
                      <a:lnTo>
                        <a:pt x="245" y="414"/>
                      </a:lnTo>
                      <a:lnTo>
                        <a:pt x="249" y="416"/>
                      </a:lnTo>
                      <a:lnTo>
                        <a:pt x="251" y="420"/>
                      </a:lnTo>
                      <a:lnTo>
                        <a:pt x="255" y="424"/>
                      </a:lnTo>
                      <a:lnTo>
                        <a:pt x="259" y="428"/>
                      </a:lnTo>
                      <a:lnTo>
                        <a:pt x="263" y="430"/>
                      </a:lnTo>
                      <a:lnTo>
                        <a:pt x="267" y="433"/>
                      </a:lnTo>
                      <a:lnTo>
                        <a:pt x="272" y="437"/>
                      </a:lnTo>
                      <a:lnTo>
                        <a:pt x="276" y="441"/>
                      </a:lnTo>
                      <a:lnTo>
                        <a:pt x="282" y="445"/>
                      </a:lnTo>
                      <a:lnTo>
                        <a:pt x="288" y="447"/>
                      </a:lnTo>
                      <a:lnTo>
                        <a:pt x="291" y="451"/>
                      </a:lnTo>
                      <a:lnTo>
                        <a:pt x="299" y="455"/>
                      </a:lnTo>
                      <a:lnTo>
                        <a:pt x="305" y="458"/>
                      </a:lnTo>
                      <a:lnTo>
                        <a:pt x="311" y="462"/>
                      </a:lnTo>
                      <a:lnTo>
                        <a:pt x="318" y="464"/>
                      </a:lnTo>
                      <a:lnTo>
                        <a:pt x="324" y="468"/>
                      </a:lnTo>
                      <a:lnTo>
                        <a:pt x="332" y="472"/>
                      </a:lnTo>
                      <a:lnTo>
                        <a:pt x="339" y="476"/>
                      </a:lnTo>
                      <a:lnTo>
                        <a:pt x="347" y="480"/>
                      </a:lnTo>
                      <a:lnTo>
                        <a:pt x="355" y="481"/>
                      </a:lnTo>
                      <a:lnTo>
                        <a:pt x="362" y="483"/>
                      </a:lnTo>
                      <a:lnTo>
                        <a:pt x="370" y="485"/>
                      </a:lnTo>
                      <a:lnTo>
                        <a:pt x="378" y="485"/>
                      </a:lnTo>
                      <a:lnTo>
                        <a:pt x="385" y="487"/>
                      </a:lnTo>
                      <a:lnTo>
                        <a:pt x="393" y="487"/>
                      </a:lnTo>
                      <a:lnTo>
                        <a:pt x="401" y="487"/>
                      </a:lnTo>
                      <a:lnTo>
                        <a:pt x="407" y="487"/>
                      </a:lnTo>
                      <a:lnTo>
                        <a:pt x="414" y="485"/>
                      </a:lnTo>
                      <a:lnTo>
                        <a:pt x="422" y="485"/>
                      </a:lnTo>
                      <a:lnTo>
                        <a:pt x="428" y="483"/>
                      </a:lnTo>
                      <a:lnTo>
                        <a:pt x="435" y="481"/>
                      </a:lnTo>
                      <a:lnTo>
                        <a:pt x="441" y="480"/>
                      </a:lnTo>
                      <a:lnTo>
                        <a:pt x="449" y="478"/>
                      </a:lnTo>
                      <a:lnTo>
                        <a:pt x="455" y="476"/>
                      </a:lnTo>
                      <a:lnTo>
                        <a:pt x="460" y="474"/>
                      </a:lnTo>
                      <a:lnTo>
                        <a:pt x="466" y="472"/>
                      </a:lnTo>
                      <a:lnTo>
                        <a:pt x="472" y="468"/>
                      </a:lnTo>
                      <a:lnTo>
                        <a:pt x="478" y="466"/>
                      </a:lnTo>
                      <a:lnTo>
                        <a:pt x="483" y="464"/>
                      </a:lnTo>
                      <a:lnTo>
                        <a:pt x="489" y="462"/>
                      </a:lnTo>
                      <a:lnTo>
                        <a:pt x="495" y="458"/>
                      </a:lnTo>
                      <a:lnTo>
                        <a:pt x="499" y="456"/>
                      </a:lnTo>
                      <a:lnTo>
                        <a:pt x="503" y="455"/>
                      </a:lnTo>
                      <a:lnTo>
                        <a:pt x="508" y="453"/>
                      </a:lnTo>
                      <a:lnTo>
                        <a:pt x="512" y="451"/>
                      </a:lnTo>
                      <a:lnTo>
                        <a:pt x="516" y="449"/>
                      </a:lnTo>
                      <a:lnTo>
                        <a:pt x="520" y="449"/>
                      </a:lnTo>
                      <a:lnTo>
                        <a:pt x="524" y="447"/>
                      </a:lnTo>
                      <a:lnTo>
                        <a:pt x="526" y="447"/>
                      </a:lnTo>
                      <a:lnTo>
                        <a:pt x="529" y="447"/>
                      </a:lnTo>
                      <a:lnTo>
                        <a:pt x="531" y="447"/>
                      </a:lnTo>
                      <a:lnTo>
                        <a:pt x="533" y="447"/>
                      </a:lnTo>
                      <a:lnTo>
                        <a:pt x="537" y="447"/>
                      </a:lnTo>
                      <a:lnTo>
                        <a:pt x="539" y="447"/>
                      </a:lnTo>
                      <a:lnTo>
                        <a:pt x="541" y="447"/>
                      </a:lnTo>
                      <a:lnTo>
                        <a:pt x="543" y="447"/>
                      </a:lnTo>
                      <a:lnTo>
                        <a:pt x="545" y="447"/>
                      </a:lnTo>
                      <a:lnTo>
                        <a:pt x="547" y="449"/>
                      </a:lnTo>
                      <a:lnTo>
                        <a:pt x="549" y="449"/>
                      </a:lnTo>
                      <a:lnTo>
                        <a:pt x="549" y="451"/>
                      </a:lnTo>
                      <a:lnTo>
                        <a:pt x="550" y="453"/>
                      </a:lnTo>
                      <a:lnTo>
                        <a:pt x="550" y="455"/>
                      </a:lnTo>
                      <a:lnTo>
                        <a:pt x="550" y="456"/>
                      </a:lnTo>
                      <a:lnTo>
                        <a:pt x="552" y="456"/>
                      </a:lnTo>
                      <a:lnTo>
                        <a:pt x="552" y="458"/>
                      </a:lnTo>
                      <a:lnTo>
                        <a:pt x="552" y="460"/>
                      </a:lnTo>
                      <a:lnTo>
                        <a:pt x="550" y="460"/>
                      </a:lnTo>
                      <a:lnTo>
                        <a:pt x="550" y="462"/>
                      </a:lnTo>
                      <a:lnTo>
                        <a:pt x="550" y="464"/>
                      </a:lnTo>
                      <a:lnTo>
                        <a:pt x="549" y="464"/>
                      </a:lnTo>
                      <a:lnTo>
                        <a:pt x="547" y="466"/>
                      </a:lnTo>
                      <a:lnTo>
                        <a:pt x="543" y="468"/>
                      </a:lnTo>
                      <a:lnTo>
                        <a:pt x="541" y="470"/>
                      </a:lnTo>
                      <a:lnTo>
                        <a:pt x="539" y="472"/>
                      </a:lnTo>
                      <a:lnTo>
                        <a:pt x="537" y="474"/>
                      </a:lnTo>
                      <a:lnTo>
                        <a:pt x="533" y="474"/>
                      </a:lnTo>
                      <a:lnTo>
                        <a:pt x="531" y="476"/>
                      </a:lnTo>
                      <a:lnTo>
                        <a:pt x="529" y="478"/>
                      </a:lnTo>
                      <a:lnTo>
                        <a:pt x="527" y="480"/>
                      </a:lnTo>
                      <a:lnTo>
                        <a:pt x="526" y="481"/>
                      </a:lnTo>
                      <a:lnTo>
                        <a:pt x="522" y="483"/>
                      </a:lnTo>
                      <a:lnTo>
                        <a:pt x="520" y="483"/>
                      </a:lnTo>
                      <a:lnTo>
                        <a:pt x="518" y="485"/>
                      </a:lnTo>
                      <a:lnTo>
                        <a:pt x="516" y="487"/>
                      </a:lnTo>
                      <a:lnTo>
                        <a:pt x="514" y="489"/>
                      </a:lnTo>
                      <a:lnTo>
                        <a:pt x="512" y="491"/>
                      </a:lnTo>
                      <a:lnTo>
                        <a:pt x="510" y="491"/>
                      </a:lnTo>
                      <a:lnTo>
                        <a:pt x="506" y="493"/>
                      </a:lnTo>
                      <a:lnTo>
                        <a:pt x="504" y="495"/>
                      </a:lnTo>
                      <a:lnTo>
                        <a:pt x="503" y="497"/>
                      </a:lnTo>
                      <a:lnTo>
                        <a:pt x="501" y="497"/>
                      </a:lnTo>
                      <a:lnTo>
                        <a:pt x="499" y="499"/>
                      </a:lnTo>
                      <a:lnTo>
                        <a:pt x="497" y="501"/>
                      </a:lnTo>
                      <a:lnTo>
                        <a:pt x="495" y="503"/>
                      </a:lnTo>
                      <a:lnTo>
                        <a:pt x="493" y="503"/>
                      </a:lnTo>
                      <a:lnTo>
                        <a:pt x="491" y="504"/>
                      </a:lnTo>
                      <a:lnTo>
                        <a:pt x="489" y="504"/>
                      </a:lnTo>
                      <a:lnTo>
                        <a:pt x="489" y="506"/>
                      </a:lnTo>
                      <a:lnTo>
                        <a:pt x="487" y="508"/>
                      </a:lnTo>
                      <a:lnTo>
                        <a:pt x="485" y="508"/>
                      </a:lnTo>
                      <a:lnTo>
                        <a:pt x="483" y="510"/>
                      </a:lnTo>
                      <a:lnTo>
                        <a:pt x="479" y="512"/>
                      </a:lnTo>
                      <a:lnTo>
                        <a:pt x="478" y="514"/>
                      </a:lnTo>
                      <a:lnTo>
                        <a:pt x="474" y="514"/>
                      </a:lnTo>
                      <a:lnTo>
                        <a:pt x="470" y="516"/>
                      </a:lnTo>
                      <a:lnTo>
                        <a:pt x="466" y="518"/>
                      </a:lnTo>
                      <a:lnTo>
                        <a:pt x="462" y="520"/>
                      </a:lnTo>
                      <a:lnTo>
                        <a:pt x="458" y="522"/>
                      </a:lnTo>
                      <a:lnTo>
                        <a:pt x="455" y="524"/>
                      </a:lnTo>
                      <a:lnTo>
                        <a:pt x="451" y="526"/>
                      </a:lnTo>
                      <a:lnTo>
                        <a:pt x="447" y="526"/>
                      </a:lnTo>
                      <a:lnTo>
                        <a:pt x="441" y="528"/>
                      </a:lnTo>
                      <a:lnTo>
                        <a:pt x="437" y="529"/>
                      </a:lnTo>
                      <a:lnTo>
                        <a:pt x="433" y="529"/>
                      </a:lnTo>
                      <a:lnTo>
                        <a:pt x="428" y="531"/>
                      </a:lnTo>
                      <a:lnTo>
                        <a:pt x="424" y="533"/>
                      </a:lnTo>
                      <a:lnTo>
                        <a:pt x="420" y="533"/>
                      </a:lnTo>
                      <a:lnTo>
                        <a:pt x="414" y="535"/>
                      </a:lnTo>
                      <a:lnTo>
                        <a:pt x="410" y="535"/>
                      </a:lnTo>
                      <a:lnTo>
                        <a:pt x="405" y="537"/>
                      </a:lnTo>
                      <a:lnTo>
                        <a:pt x="401" y="537"/>
                      </a:lnTo>
                      <a:lnTo>
                        <a:pt x="397" y="539"/>
                      </a:lnTo>
                      <a:lnTo>
                        <a:pt x="391" y="539"/>
                      </a:lnTo>
                      <a:lnTo>
                        <a:pt x="387" y="539"/>
                      </a:lnTo>
                      <a:lnTo>
                        <a:pt x="384" y="541"/>
                      </a:lnTo>
                      <a:lnTo>
                        <a:pt x="380" y="541"/>
                      </a:lnTo>
                      <a:lnTo>
                        <a:pt x="374" y="541"/>
                      </a:lnTo>
                      <a:lnTo>
                        <a:pt x="370" y="541"/>
                      </a:lnTo>
                      <a:lnTo>
                        <a:pt x="366" y="541"/>
                      </a:lnTo>
                      <a:lnTo>
                        <a:pt x="362" y="541"/>
                      </a:lnTo>
                      <a:lnTo>
                        <a:pt x="361" y="541"/>
                      </a:lnTo>
                      <a:lnTo>
                        <a:pt x="357" y="541"/>
                      </a:lnTo>
                      <a:lnTo>
                        <a:pt x="353" y="541"/>
                      </a:lnTo>
                      <a:lnTo>
                        <a:pt x="349" y="539"/>
                      </a:lnTo>
                      <a:lnTo>
                        <a:pt x="345" y="537"/>
                      </a:lnTo>
                      <a:lnTo>
                        <a:pt x="341" y="535"/>
                      </a:lnTo>
                      <a:lnTo>
                        <a:pt x="336" y="533"/>
                      </a:lnTo>
                      <a:lnTo>
                        <a:pt x="330" y="529"/>
                      </a:lnTo>
                      <a:lnTo>
                        <a:pt x="324" y="526"/>
                      </a:lnTo>
                      <a:lnTo>
                        <a:pt x="318" y="522"/>
                      </a:lnTo>
                      <a:lnTo>
                        <a:pt x="311" y="518"/>
                      </a:lnTo>
                      <a:lnTo>
                        <a:pt x="303" y="512"/>
                      </a:lnTo>
                      <a:lnTo>
                        <a:pt x="297" y="506"/>
                      </a:lnTo>
                      <a:lnTo>
                        <a:pt x="288" y="501"/>
                      </a:lnTo>
                      <a:lnTo>
                        <a:pt x="280" y="493"/>
                      </a:lnTo>
                      <a:lnTo>
                        <a:pt x="272" y="487"/>
                      </a:lnTo>
                      <a:lnTo>
                        <a:pt x="263" y="480"/>
                      </a:lnTo>
                      <a:lnTo>
                        <a:pt x="255" y="474"/>
                      </a:lnTo>
                      <a:lnTo>
                        <a:pt x="245" y="466"/>
                      </a:lnTo>
                      <a:lnTo>
                        <a:pt x="238" y="458"/>
                      </a:lnTo>
                      <a:lnTo>
                        <a:pt x="228" y="451"/>
                      </a:lnTo>
                      <a:lnTo>
                        <a:pt x="219" y="443"/>
                      </a:lnTo>
                      <a:lnTo>
                        <a:pt x="211" y="435"/>
                      </a:lnTo>
                      <a:lnTo>
                        <a:pt x="201" y="426"/>
                      </a:lnTo>
                      <a:lnTo>
                        <a:pt x="194" y="418"/>
                      </a:lnTo>
                      <a:lnTo>
                        <a:pt x="184" y="410"/>
                      </a:lnTo>
                      <a:lnTo>
                        <a:pt x="176" y="403"/>
                      </a:lnTo>
                      <a:lnTo>
                        <a:pt x="169" y="395"/>
                      </a:lnTo>
                      <a:lnTo>
                        <a:pt x="161" y="387"/>
                      </a:lnTo>
                      <a:lnTo>
                        <a:pt x="153" y="380"/>
                      </a:lnTo>
                      <a:lnTo>
                        <a:pt x="146" y="372"/>
                      </a:lnTo>
                      <a:lnTo>
                        <a:pt x="138" y="364"/>
                      </a:lnTo>
                      <a:lnTo>
                        <a:pt x="132" y="357"/>
                      </a:lnTo>
                      <a:lnTo>
                        <a:pt x="126" y="351"/>
                      </a:lnTo>
                      <a:lnTo>
                        <a:pt x="121" y="345"/>
                      </a:lnTo>
                      <a:lnTo>
                        <a:pt x="115" y="337"/>
                      </a:lnTo>
                      <a:lnTo>
                        <a:pt x="109" y="332"/>
                      </a:lnTo>
                      <a:lnTo>
                        <a:pt x="105" y="324"/>
                      </a:lnTo>
                      <a:lnTo>
                        <a:pt x="100" y="316"/>
                      </a:lnTo>
                      <a:lnTo>
                        <a:pt x="96" y="311"/>
                      </a:lnTo>
                      <a:lnTo>
                        <a:pt x="90" y="303"/>
                      </a:lnTo>
                      <a:lnTo>
                        <a:pt x="86" y="295"/>
                      </a:lnTo>
                      <a:lnTo>
                        <a:pt x="80" y="288"/>
                      </a:lnTo>
                      <a:lnTo>
                        <a:pt x="77" y="278"/>
                      </a:lnTo>
                      <a:lnTo>
                        <a:pt x="73" y="270"/>
                      </a:lnTo>
                      <a:lnTo>
                        <a:pt x="69" y="263"/>
                      </a:lnTo>
                      <a:lnTo>
                        <a:pt x="63" y="255"/>
                      </a:lnTo>
                      <a:lnTo>
                        <a:pt x="59" y="247"/>
                      </a:lnTo>
                      <a:lnTo>
                        <a:pt x="55" y="238"/>
                      </a:lnTo>
                      <a:lnTo>
                        <a:pt x="54" y="230"/>
                      </a:lnTo>
                      <a:lnTo>
                        <a:pt x="50" y="222"/>
                      </a:lnTo>
                      <a:lnTo>
                        <a:pt x="46" y="215"/>
                      </a:lnTo>
                      <a:lnTo>
                        <a:pt x="42" y="207"/>
                      </a:lnTo>
                      <a:lnTo>
                        <a:pt x="40" y="199"/>
                      </a:lnTo>
                      <a:lnTo>
                        <a:pt x="36" y="192"/>
                      </a:lnTo>
                      <a:lnTo>
                        <a:pt x="34" y="184"/>
                      </a:lnTo>
                      <a:lnTo>
                        <a:pt x="32" y="178"/>
                      </a:lnTo>
                      <a:lnTo>
                        <a:pt x="29" y="170"/>
                      </a:lnTo>
                      <a:lnTo>
                        <a:pt x="27" y="165"/>
                      </a:lnTo>
                      <a:lnTo>
                        <a:pt x="25" y="159"/>
                      </a:lnTo>
                      <a:lnTo>
                        <a:pt x="23" y="153"/>
                      </a:lnTo>
                      <a:lnTo>
                        <a:pt x="23" y="147"/>
                      </a:lnTo>
                      <a:lnTo>
                        <a:pt x="21" y="142"/>
                      </a:lnTo>
                      <a:lnTo>
                        <a:pt x="19" y="138"/>
                      </a:lnTo>
                      <a:lnTo>
                        <a:pt x="19" y="134"/>
                      </a:lnTo>
                      <a:lnTo>
                        <a:pt x="19" y="130"/>
                      </a:lnTo>
                      <a:lnTo>
                        <a:pt x="17" y="126"/>
                      </a:lnTo>
                      <a:lnTo>
                        <a:pt x="17" y="122"/>
                      </a:lnTo>
                      <a:lnTo>
                        <a:pt x="17" y="120"/>
                      </a:lnTo>
                      <a:lnTo>
                        <a:pt x="17" y="117"/>
                      </a:lnTo>
                      <a:lnTo>
                        <a:pt x="17" y="115"/>
                      </a:lnTo>
                      <a:lnTo>
                        <a:pt x="17" y="111"/>
                      </a:lnTo>
                      <a:lnTo>
                        <a:pt x="15" y="109"/>
                      </a:lnTo>
                      <a:lnTo>
                        <a:pt x="15" y="105"/>
                      </a:lnTo>
                      <a:lnTo>
                        <a:pt x="15" y="103"/>
                      </a:lnTo>
                      <a:lnTo>
                        <a:pt x="15" y="99"/>
                      </a:lnTo>
                      <a:lnTo>
                        <a:pt x="15" y="97"/>
                      </a:lnTo>
                      <a:lnTo>
                        <a:pt x="13" y="96"/>
                      </a:lnTo>
                      <a:lnTo>
                        <a:pt x="13" y="92"/>
                      </a:lnTo>
                      <a:lnTo>
                        <a:pt x="13" y="90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1" y="82"/>
                      </a:lnTo>
                      <a:lnTo>
                        <a:pt x="11" y="78"/>
                      </a:lnTo>
                      <a:lnTo>
                        <a:pt x="11" y="76"/>
                      </a:lnTo>
                      <a:lnTo>
                        <a:pt x="11" y="74"/>
                      </a:lnTo>
                      <a:lnTo>
                        <a:pt x="9" y="72"/>
                      </a:lnTo>
                      <a:lnTo>
                        <a:pt x="9" y="69"/>
                      </a:lnTo>
                      <a:lnTo>
                        <a:pt x="9" y="67"/>
                      </a:lnTo>
                      <a:lnTo>
                        <a:pt x="7" y="65"/>
                      </a:lnTo>
                      <a:lnTo>
                        <a:pt x="7" y="63"/>
                      </a:lnTo>
                      <a:lnTo>
                        <a:pt x="7" y="61"/>
                      </a:lnTo>
                      <a:lnTo>
                        <a:pt x="6" y="57"/>
                      </a:lnTo>
                      <a:lnTo>
                        <a:pt x="6" y="55"/>
                      </a:lnTo>
                      <a:lnTo>
                        <a:pt x="6" y="53"/>
                      </a:lnTo>
                      <a:lnTo>
                        <a:pt x="4" y="51"/>
                      </a:lnTo>
                      <a:lnTo>
                        <a:pt x="4" y="49"/>
                      </a:lnTo>
                      <a:lnTo>
                        <a:pt x="4" y="48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2" y="26"/>
                      </a:lnTo>
                      <a:lnTo>
                        <a:pt x="2" y="24"/>
                      </a:lnTo>
                      <a:lnTo>
                        <a:pt x="2" y="23"/>
                      </a:lnTo>
                      <a:lnTo>
                        <a:pt x="4" y="23"/>
                      </a:lnTo>
                      <a:lnTo>
                        <a:pt x="4" y="21"/>
                      </a:lnTo>
                      <a:lnTo>
                        <a:pt x="6" y="19"/>
                      </a:lnTo>
                      <a:lnTo>
                        <a:pt x="6" y="17"/>
                      </a:lnTo>
                      <a:lnTo>
                        <a:pt x="7" y="15"/>
                      </a:lnTo>
                      <a:lnTo>
                        <a:pt x="9" y="13"/>
                      </a:lnTo>
                      <a:lnTo>
                        <a:pt x="11" y="13"/>
                      </a:lnTo>
                      <a:lnTo>
                        <a:pt x="11" y="11"/>
                      </a:lnTo>
                      <a:lnTo>
                        <a:pt x="13" y="11"/>
                      </a:lnTo>
                      <a:lnTo>
                        <a:pt x="13" y="9"/>
                      </a:lnTo>
                      <a:lnTo>
                        <a:pt x="15" y="9"/>
                      </a:lnTo>
                      <a:lnTo>
                        <a:pt x="17" y="7"/>
                      </a:lnTo>
                      <a:lnTo>
                        <a:pt x="19" y="5"/>
                      </a:lnTo>
                      <a:lnTo>
                        <a:pt x="21" y="5"/>
                      </a:lnTo>
                      <a:lnTo>
                        <a:pt x="23" y="3"/>
                      </a:lnTo>
                      <a:lnTo>
                        <a:pt x="23" y="5"/>
                      </a:lnTo>
                      <a:lnTo>
                        <a:pt x="23" y="7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7" y="5"/>
                      </a:lnTo>
                      <a:lnTo>
                        <a:pt x="29" y="3"/>
                      </a:lnTo>
                      <a:lnTo>
                        <a:pt x="30" y="1"/>
                      </a:lnTo>
                      <a:lnTo>
                        <a:pt x="32" y="0"/>
                      </a:lnTo>
                      <a:lnTo>
                        <a:pt x="30" y="1"/>
                      </a:lnTo>
                      <a:lnTo>
                        <a:pt x="29" y="3"/>
                      </a:lnTo>
                      <a:lnTo>
                        <a:pt x="27" y="5"/>
                      </a:lnTo>
                      <a:lnTo>
                        <a:pt x="25" y="5"/>
                      </a:lnTo>
                      <a:lnTo>
                        <a:pt x="25" y="7"/>
                      </a:lnTo>
                      <a:lnTo>
                        <a:pt x="23" y="9"/>
                      </a:lnTo>
                      <a:lnTo>
                        <a:pt x="21" y="9"/>
                      </a:lnTo>
                      <a:lnTo>
                        <a:pt x="21" y="11"/>
                      </a:lnTo>
                      <a:lnTo>
                        <a:pt x="19" y="13"/>
                      </a:lnTo>
                      <a:lnTo>
                        <a:pt x="19" y="15"/>
                      </a:lnTo>
                      <a:lnTo>
                        <a:pt x="19" y="17"/>
                      </a:lnTo>
                      <a:lnTo>
                        <a:pt x="17" y="17"/>
                      </a:lnTo>
                      <a:lnTo>
                        <a:pt x="17" y="19"/>
                      </a:lnTo>
                      <a:lnTo>
                        <a:pt x="17" y="21"/>
                      </a:lnTo>
                      <a:lnTo>
                        <a:pt x="17" y="23"/>
                      </a:lnTo>
                      <a:lnTo>
                        <a:pt x="19" y="24"/>
                      </a:lnTo>
                      <a:lnTo>
                        <a:pt x="19" y="26"/>
                      </a:lnTo>
                      <a:lnTo>
                        <a:pt x="21" y="28"/>
                      </a:lnTo>
                      <a:lnTo>
                        <a:pt x="21" y="30"/>
                      </a:lnTo>
                      <a:lnTo>
                        <a:pt x="23" y="32"/>
                      </a:lnTo>
                      <a:lnTo>
                        <a:pt x="27" y="32"/>
                      </a:lnTo>
                      <a:lnTo>
                        <a:pt x="29" y="34"/>
                      </a:lnTo>
                      <a:lnTo>
                        <a:pt x="32" y="36"/>
                      </a:lnTo>
                      <a:lnTo>
                        <a:pt x="36" y="38"/>
                      </a:lnTo>
                      <a:lnTo>
                        <a:pt x="40" y="38"/>
                      </a:lnTo>
                      <a:lnTo>
                        <a:pt x="46" y="40"/>
                      </a:lnTo>
                      <a:lnTo>
                        <a:pt x="52" y="42"/>
                      </a:lnTo>
                      <a:lnTo>
                        <a:pt x="55" y="42"/>
                      </a:lnTo>
                      <a:lnTo>
                        <a:pt x="61" y="44"/>
                      </a:lnTo>
                      <a:lnTo>
                        <a:pt x="65" y="44"/>
                      </a:lnTo>
                      <a:lnTo>
                        <a:pt x="69" y="46"/>
                      </a:lnTo>
                      <a:lnTo>
                        <a:pt x="71" y="46"/>
                      </a:lnTo>
                      <a:lnTo>
                        <a:pt x="73" y="48"/>
                      </a:lnTo>
                      <a:lnTo>
                        <a:pt x="75" y="48"/>
                      </a:lnTo>
                      <a:lnTo>
                        <a:pt x="77" y="49"/>
                      </a:lnTo>
                      <a:lnTo>
                        <a:pt x="75" y="49"/>
                      </a:lnTo>
                      <a:lnTo>
                        <a:pt x="73" y="51"/>
                      </a:lnTo>
                      <a:lnTo>
                        <a:pt x="71" y="51"/>
                      </a:lnTo>
                      <a:lnTo>
                        <a:pt x="69" y="51"/>
                      </a:lnTo>
                      <a:lnTo>
                        <a:pt x="65" y="51"/>
                      </a:lnTo>
                      <a:lnTo>
                        <a:pt x="63" y="51"/>
                      </a:lnTo>
                      <a:lnTo>
                        <a:pt x="61" y="51"/>
                      </a:lnTo>
                      <a:lnTo>
                        <a:pt x="57" y="51"/>
                      </a:lnTo>
                      <a:lnTo>
                        <a:pt x="55" y="53"/>
                      </a:lnTo>
                      <a:lnTo>
                        <a:pt x="52" y="53"/>
                      </a:lnTo>
                      <a:lnTo>
                        <a:pt x="50" y="53"/>
                      </a:lnTo>
                      <a:lnTo>
                        <a:pt x="48" y="53"/>
                      </a:lnTo>
                      <a:lnTo>
                        <a:pt x="44" y="53"/>
                      </a:lnTo>
                      <a:lnTo>
                        <a:pt x="42" y="53"/>
                      </a:lnTo>
                      <a:lnTo>
                        <a:pt x="40" y="53"/>
                      </a:lnTo>
                      <a:lnTo>
                        <a:pt x="36" y="53"/>
                      </a:lnTo>
                      <a:lnTo>
                        <a:pt x="34" y="53"/>
                      </a:lnTo>
                      <a:lnTo>
                        <a:pt x="32" y="53"/>
                      </a:lnTo>
                      <a:lnTo>
                        <a:pt x="32" y="55"/>
                      </a:lnTo>
                      <a:lnTo>
                        <a:pt x="30" y="55"/>
                      </a:lnTo>
                      <a:lnTo>
                        <a:pt x="29" y="57"/>
                      </a:lnTo>
                      <a:lnTo>
                        <a:pt x="29" y="59"/>
                      </a:lnTo>
                      <a:lnTo>
                        <a:pt x="29" y="61"/>
                      </a:lnTo>
                      <a:lnTo>
                        <a:pt x="29" y="63"/>
                      </a:lnTo>
                      <a:lnTo>
                        <a:pt x="29" y="67"/>
                      </a:lnTo>
                      <a:lnTo>
                        <a:pt x="29" y="69"/>
                      </a:lnTo>
                      <a:lnTo>
                        <a:pt x="29" y="72"/>
                      </a:lnTo>
                      <a:lnTo>
                        <a:pt x="29" y="76"/>
                      </a:lnTo>
                      <a:lnTo>
                        <a:pt x="30" y="80"/>
                      </a:lnTo>
                      <a:lnTo>
                        <a:pt x="30" y="86"/>
                      </a:lnTo>
                      <a:lnTo>
                        <a:pt x="32" y="90"/>
                      </a:lnTo>
                      <a:lnTo>
                        <a:pt x="32" y="96"/>
                      </a:lnTo>
                      <a:lnTo>
                        <a:pt x="34" y="99"/>
                      </a:lnTo>
                      <a:lnTo>
                        <a:pt x="36" y="105"/>
                      </a:lnTo>
                      <a:lnTo>
                        <a:pt x="36" y="111"/>
                      </a:lnTo>
                      <a:lnTo>
                        <a:pt x="38" y="115"/>
                      </a:lnTo>
                      <a:lnTo>
                        <a:pt x="40" y="120"/>
                      </a:lnTo>
                      <a:lnTo>
                        <a:pt x="42" y="126"/>
                      </a:lnTo>
                      <a:lnTo>
                        <a:pt x="44" y="130"/>
                      </a:lnTo>
                      <a:lnTo>
                        <a:pt x="46" y="136"/>
                      </a:lnTo>
                      <a:lnTo>
                        <a:pt x="48" y="142"/>
                      </a:lnTo>
                      <a:lnTo>
                        <a:pt x="50" y="145"/>
                      </a:lnTo>
                      <a:lnTo>
                        <a:pt x="54" y="149"/>
                      </a:lnTo>
                      <a:lnTo>
                        <a:pt x="55" y="155"/>
                      </a:lnTo>
                      <a:lnTo>
                        <a:pt x="57" y="159"/>
                      </a:lnTo>
                      <a:lnTo>
                        <a:pt x="59" y="163"/>
                      </a:lnTo>
                      <a:lnTo>
                        <a:pt x="63" y="165"/>
                      </a:lnTo>
                      <a:lnTo>
                        <a:pt x="65" y="168"/>
                      </a:lnTo>
                      <a:lnTo>
                        <a:pt x="67" y="170"/>
                      </a:lnTo>
                      <a:lnTo>
                        <a:pt x="71" y="172"/>
                      </a:lnTo>
                      <a:lnTo>
                        <a:pt x="73" y="174"/>
                      </a:lnTo>
                      <a:lnTo>
                        <a:pt x="75" y="176"/>
                      </a:lnTo>
                      <a:lnTo>
                        <a:pt x="77" y="178"/>
                      </a:lnTo>
                      <a:lnTo>
                        <a:pt x="78" y="180"/>
                      </a:lnTo>
                      <a:lnTo>
                        <a:pt x="80" y="182"/>
                      </a:lnTo>
                      <a:lnTo>
                        <a:pt x="82" y="184"/>
                      </a:lnTo>
                      <a:lnTo>
                        <a:pt x="84" y="186"/>
                      </a:lnTo>
                      <a:lnTo>
                        <a:pt x="86" y="188"/>
                      </a:lnTo>
                      <a:lnTo>
                        <a:pt x="86" y="190"/>
                      </a:lnTo>
                      <a:lnTo>
                        <a:pt x="88" y="192"/>
                      </a:lnTo>
                      <a:lnTo>
                        <a:pt x="88" y="193"/>
                      </a:lnTo>
                      <a:lnTo>
                        <a:pt x="88" y="197"/>
                      </a:lnTo>
                      <a:lnTo>
                        <a:pt x="90" y="199"/>
                      </a:lnTo>
                      <a:lnTo>
                        <a:pt x="90" y="201"/>
                      </a:lnTo>
                      <a:lnTo>
                        <a:pt x="90" y="203"/>
                      </a:lnTo>
                      <a:lnTo>
                        <a:pt x="90" y="207"/>
                      </a:lnTo>
                      <a:lnTo>
                        <a:pt x="90" y="209"/>
                      </a:lnTo>
                      <a:lnTo>
                        <a:pt x="90" y="211"/>
                      </a:lnTo>
                      <a:lnTo>
                        <a:pt x="90" y="213"/>
                      </a:lnTo>
                      <a:lnTo>
                        <a:pt x="90" y="216"/>
                      </a:lnTo>
                      <a:lnTo>
                        <a:pt x="92" y="218"/>
                      </a:lnTo>
                      <a:lnTo>
                        <a:pt x="92" y="220"/>
                      </a:lnTo>
                      <a:lnTo>
                        <a:pt x="92" y="222"/>
                      </a:lnTo>
                      <a:lnTo>
                        <a:pt x="92" y="224"/>
                      </a:lnTo>
                      <a:lnTo>
                        <a:pt x="92" y="228"/>
                      </a:lnTo>
                      <a:lnTo>
                        <a:pt x="92" y="230"/>
                      </a:lnTo>
                      <a:lnTo>
                        <a:pt x="92" y="232"/>
                      </a:lnTo>
                      <a:lnTo>
                        <a:pt x="92" y="234"/>
                      </a:lnTo>
                      <a:lnTo>
                        <a:pt x="94" y="236"/>
                      </a:lnTo>
                      <a:lnTo>
                        <a:pt x="94" y="238"/>
                      </a:lnTo>
                      <a:lnTo>
                        <a:pt x="96" y="240"/>
                      </a:lnTo>
                      <a:lnTo>
                        <a:pt x="96" y="241"/>
                      </a:lnTo>
                      <a:lnTo>
                        <a:pt x="98" y="243"/>
                      </a:lnTo>
                      <a:lnTo>
                        <a:pt x="98" y="245"/>
                      </a:lnTo>
                      <a:lnTo>
                        <a:pt x="100" y="245"/>
                      </a:lnTo>
                      <a:lnTo>
                        <a:pt x="101" y="247"/>
                      </a:lnTo>
                      <a:lnTo>
                        <a:pt x="103" y="249"/>
                      </a:lnTo>
                      <a:lnTo>
                        <a:pt x="105" y="249"/>
                      </a:lnTo>
                      <a:lnTo>
                        <a:pt x="107" y="251"/>
                      </a:lnTo>
                      <a:lnTo>
                        <a:pt x="109" y="251"/>
                      </a:lnTo>
                      <a:lnTo>
                        <a:pt x="111" y="251"/>
                      </a:lnTo>
                      <a:lnTo>
                        <a:pt x="113" y="253"/>
                      </a:lnTo>
                      <a:lnTo>
                        <a:pt x="117" y="253"/>
                      </a:lnTo>
                      <a:lnTo>
                        <a:pt x="119" y="253"/>
                      </a:lnTo>
                      <a:lnTo>
                        <a:pt x="121" y="253"/>
                      </a:lnTo>
                      <a:lnTo>
                        <a:pt x="123" y="255"/>
                      </a:lnTo>
                      <a:lnTo>
                        <a:pt x="126" y="255"/>
                      </a:lnTo>
                      <a:lnTo>
                        <a:pt x="128" y="255"/>
                      </a:lnTo>
                      <a:lnTo>
                        <a:pt x="130" y="255"/>
                      </a:lnTo>
                      <a:lnTo>
                        <a:pt x="132" y="255"/>
                      </a:lnTo>
                      <a:lnTo>
                        <a:pt x="134" y="257"/>
                      </a:lnTo>
                      <a:lnTo>
                        <a:pt x="136" y="257"/>
                      </a:lnTo>
                      <a:lnTo>
                        <a:pt x="138" y="257"/>
                      </a:lnTo>
                      <a:lnTo>
                        <a:pt x="140" y="257"/>
                      </a:lnTo>
                      <a:lnTo>
                        <a:pt x="142" y="257"/>
                      </a:lnTo>
                      <a:lnTo>
                        <a:pt x="142" y="259"/>
                      </a:lnTo>
                      <a:lnTo>
                        <a:pt x="144" y="259"/>
                      </a:lnTo>
                      <a:lnTo>
                        <a:pt x="144" y="261"/>
                      </a:lnTo>
                      <a:lnTo>
                        <a:pt x="144" y="263"/>
                      </a:lnTo>
                      <a:lnTo>
                        <a:pt x="142" y="264"/>
                      </a:lnTo>
                      <a:lnTo>
                        <a:pt x="140" y="266"/>
                      </a:lnTo>
                      <a:lnTo>
                        <a:pt x="138" y="268"/>
                      </a:lnTo>
                      <a:lnTo>
                        <a:pt x="138" y="270"/>
                      </a:lnTo>
                      <a:lnTo>
                        <a:pt x="138" y="272"/>
                      </a:lnTo>
                      <a:lnTo>
                        <a:pt x="138" y="274"/>
                      </a:lnTo>
                      <a:lnTo>
                        <a:pt x="138" y="276"/>
                      </a:lnTo>
                      <a:lnTo>
                        <a:pt x="138" y="280"/>
                      </a:lnTo>
                      <a:lnTo>
                        <a:pt x="140" y="282"/>
                      </a:lnTo>
                      <a:lnTo>
                        <a:pt x="142" y="286"/>
                      </a:lnTo>
                      <a:lnTo>
                        <a:pt x="144" y="288"/>
                      </a:lnTo>
                      <a:lnTo>
                        <a:pt x="146" y="291"/>
                      </a:lnTo>
                      <a:lnTo>
                        <a:pt x="149" y="295"/>
                      </a:lnTo>
                      <a:lnTo>
                        <a:pt x="151" y="299"/>
                      </a:lnTo>
                      <a:lnTo>
                        <a:pt x="155" y="303"/>
                      </a:lnTo>
                      <a:lnTo>
                        <a:pt x="159" y="307"/>
                      </a:lnTo>
                      <a:lnTo>
                        <a:pt x="163" y="311"/>
                      </a:lnTo>
                      <a:lnTo>
                        <a:pt x="167" y="314"/>
                      </a:lnTo>
                      <a:lnTo>
                        <a:pt x="171" y="318"/>
                      </a:lnTo>
                      <a:lnTo>
                        <a:pt x="174" y="322"/>
                      </a:lnTo>
                      <a:lnTo>
                        <a:pt x="178" y="326"/>
                      </a:lnTo>
                      <a:lnTo>
                        <a:pt x="182" y="330"/>
                      </a:lnTo>
                      <a:lnTo>
                        <a:pt x="186" y="334"/>
                      </a:lnTo>
                      <a:lnTo>
                        <a:pt x="190" y="337"/>
                      </a:lnTo>
                      <a:lnTo>
                        <a:pt x="194" y="343"/>
                      </a:lnTo>
                      <a:lnTo>
                        <a:pt x="196" y="347"/>
                      </a:lnTo>
                      <a:lnTo>
                        <a:pt x="199" y="349"/>
                      </a:lnTo>
                      <a:lnTo>
                        <a:pt x="203" y="353"/>
                      </a:lnTo>
                      <a:lnTo>
                        <a:pt x="205" y="357"/>
                      </a:lnTo>
                      <a:lnTo>
                        <a:pt x="209" y="360"/>
                      </a:lnTo>
                      <a:lnTo>
                        <a:pt x="211" y="364"/>
                      </a:lnTo>
                      <a:lnTo>
                        <a:pt x="213" y="366"/>
                      </a:lnTo>
                      <a:lnTo>
                        <a:pt x="215" y="370"/>
                      </a:lnTo>
                      <a:lnTo>
                        <a:pt x="217" y="372"/>
                      </a:lnTo>
                      <a:close/>
                    </a:path>
                  </a:pathLst>
                </a:cu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45" name="Freeform 199"/>
                <p:cNvSpPr>
                  <a:spLocks noChangeAspect="1"/>
                </p:cNvSpPr>
                <p:nvPr/>
              </p:nvSpPr>
              <p:spPr bwMode="auto">
                <a:xfrm>
                  <a:off x="839" y="3264"/>
                  <a:ext cx="419" cy="377"/>
                </a:xfrm>
                <a:custGeom>
                  <a:avLst/>
                  <a:gdLst>
                    <a:gd name="T0" fmla="*/ 19 w 552"/>
                    <a:gd name="T1" fmla="*/ 6 h 538"/>
                    <a:gd name="T2" fmla="*/ 19 w 552"/>
                    <a:gd name="T3" fmla="*/ 7 h 538"/>
                    <a:gd name="T4" fmla="*/ 18 w 552"/>
                    <a:gd name="T5" fmla="*/ 7 h 538"/>
                    <a:gd name="T6" fmla="*/ 18 w 552"/>
                    <a:gd name="T7" fmla="*/ 7 h 538"/>
                    <a:gd name="T8" fmla="*/ 17 w 552"/>
                    <a:gd name="T9" fmla="*/ 8 h 538"/>
                    <a:gd name="T10" fmla="*/ 15 w 552"/>
                    <a:gd name="T11" fmla="*/ 8 h 538"/>
                    <a:gd name="T12" fmla="*/ 14 w 552"/>
                    <a:gd name="T13" fmla="*/ 8 h 538"/>
                    <a:gd name="T14" fmla="*/ 13 w 552"/>
                    <a:gd name="T15" fmla="*/ 8 h 538"/>
                    <a:gd name="T16" fmla="*/ 11 w 552"/>
                    <a:gd name="T17" fmla="*/ 8 h 538"/>
                    <a:gd name="T18" fmla="*/ 9 w 552"/>
                    <a:gd name="T19" fmla="*/ 6 h 538"/>
                    <a:gd name="T20" fmla="*/ 6 w 552"/>
                    <a:gd name="T21" fmla="*/ 6 h 538"/>
                    <a:gd name="T22" fmla="*/ 5 w 552"/>
                    <a:gd name="T23" fmla="*/ 5 h 538"/>
                    <a:gd name="T24" fmla="*/ 3 w 552"/>
                    <a:gd name="T25" fmla="*/ 4 h 538"/>
                    <a:gd name="T26" fmla="*/ 2 w 552"/>
                    <a:gd name="T27" fmla="*/ 3 h 538"/>
                    <a:gd name="T28" fmla="*/ 2 w 552"/>
                    <a:gd name="T29" fmla="*/ 3 h 538"/>
                    <a:gd name="T30" fmla="*/ 2 w 552"/>
                    <a:gd name="T31" fmla="*/ 2 h 538"/>
                    <a:gd name="T32" fmla="*/ 2 w 552"/>
                    <a:gd name="T33" fmla="*/ 1 h 538"/>
                    <a:gd name="T34" fmla="*/ 2 w 552"/>
                    <a:gd name="T35" fmla="*/ 1 h 538"/>
                    <a:gd name="T36" fmla="*/ 2 w 552"/>
                    <a:gd name="T37" fmla="*/ 1 h 538"/>
                    <a:gd name="T38" fmla="*/ 2 w 552"/>
                    <a:gd name="T39" fmla="*/ 1 h 538"/>
                    <a:gd name="T40" fmla="*/ 0 w 552"/>
                    <a:gd name="T41" fmla="*/ 1 h 538"/>
                    <a:gd name="T42" fmla="*/ 2 w 552"/>
                    <a:gd name="T43" fmla="*/ 1 h 538"/>
                    <a:gd name="T44" fmla="*/ 2 w 552"/>
                    <a:gd name="T45" fmla="*/ 1 h 538"/>
                    <a:gd name="T46" fmla="*/ 2 w 552"/>
                    <a:gd name="T47" fmla="*/ 1 h 538"/>
                    <a:gd name="T48" fmla="*/ 2 w 552"/>
                    <a:gd name="T49" fmla="*/ 1 h 538"/>
                    <a:gd name="T50" fmla="*/ 2 w 552"/>
                    <a:gd name="T51" fmla="*/ 1 h 538"/>
                    <a:gd name="T52" fmla="*/ 2 w 552"/>
                    <a:gd name="T53" fmla="*/ 1 h 538"/>
                    <a:gd name="T54" fmla="*/ 2 w 552"/>
                    <a:gd name="T55" fmla="*/ 1 h 538"/>
                    <a:gd name="T56" fmla="*/ 3 w 552"/>
                    <a:gd name="T57" fmla="*/ 1 h 538"/>
                    <a:gd name="T58" fmla="*/ 2 w 552"/>
                    <a:gd name="T59" fmla="*/ 1 h 538"/>
                    <a:gd name="T60" fmla="*/ 2 w 552"/>
                    <a:gd name="T61" fmla="*/ 1 h 538"/>
                    <a:gd name="T62" fmla="*/ 2 w 552"/>
                    <a:gd name="T63" fmla="*/ 1 h 538"/>
                    <a:gd name="T64" fmla="*/ 2 w 552"/>
                    <a:gd name="T65" fmla="*/ 1 h 538"/>
                    <a:gd name="T66" fmla="*/ 2 w 552"/>
                    <a:gd name="T67" fmla="*/ 2 h 538"/>
                    <a:gd name="T68" fmla="*/ 2 w 552"/>
                    <a:gd name="T69" fmla="*/ 3 h 538"/>
                    <a:gd name="T70" fmla="*/ 3 w 552"/>
                    <a:gd name="T71" fmla="*/ 3 h 538"/>
                    <a:gd name="T72" fmla="*/ 3 w 552"/>
                    <a:gd name="T73" fmla="*/ 3 h 538"/>
                    <a:gd name="T74" fmla="*/ 3 w 552"/>
                    <a:gd name="T75" fmla="*/ 3 h 538"/>
                    <a:gd name="T76" fmla="*/ 3 w 552"/>
                    <a:gd name="T77" fmla="*/ 4 h 538"/>
                    <a:gd name="T78" fmla="*/ 4 w 552"/>
                    <a:gd name="T79" fmla="*/ 4 h 538"/>
                    <a:gd name="T80" fmla="*/ 4 w 552"/>
                    <a:gd name="T81" fmla="*/ 4 h 538"/>
                    <a:gd name="T82" fmla="*/ 5 w 552"/>
                    <a:gd name="T83" fmla="*/ 4 h 538"/>
                    <a:gd name="T84" fmla="*/ 5 w 552"/>
                    <a:gd name="T85" fmla="*/ 4 h 538"/>
                    <a:gd name="T86" fmla="*/ 5 w 552"/>
                    <a:gd name="T87" fmla="*/ 4 h 538"/>
                    <a:gd name="T88" fmla="*/ 6 w 552"/>
                    <a:gd name="T89" fmla="*/ 4 h 538"/>
                    <a:gd name="T90" fmla="*/ 6 w 552"/>
                    <a:gd name="T91" fmla="*/ 5 h 538"/>
                    <a:gd name="T92" fmla="*/ 8 w 552"/>
                    <a:gd name="T93" fmla="*/ 6 h 538"/>
                    <a:gd name="T94" fmla="*/ 8 w 552"/>
                    <a:gd name="T95" fmla="*/ 6 h 538"/>
                    <a:gd name="T96" fmla="*/ 8 w 552"/>
                    <a:gd name="T97" fmla="*/ 6 h 538"/>
                    <a:gd name="T98" fmla="*/ 11 w 552"/>
                    <a:gd name="T99" fmla="*/ 6 h 538"/>
                    <a:gd name="T100" fmla="*/ 12 w 552"/>
                    <a:gd name="T101" fmla="*/ 7 h 538"/>
                    <a:gd name="T102" fmla="*/ 14 w 552"/>
                    <a:gd name="T103" fmla="*/ 7 h 538"/>
                    <a:gd name="T104" fmla="*/ 17 w 552"/>
                    <a:gd name="T105" fmla="*/ 7 h 538"/>
                    <a:gd name="T106" fmla="*/ 18 w 552"/>
                    <a:gd name="T107" fmla="*/ 6 h 538"/>
                    <a:gd name="T108" fmla="*/ 19 w 552"/>
                    <a:gd name="T109" fmla="*/ 6 h 538"/>
                    <a:gd name="T110" fmla="*/ 20 w 552"/>
                    <a:gd name="T111" fmla="*/ 6 h 538"/>
                    <a:gd name="T112" fmla="*/ 20 w 552"/>
                    <a:gd name="T113" fmla="*/ 6 h 53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552"/>
                    <a:gd name="T172" fmla="*/ 0 h 538"/>
                    <a:gd name="T173" fmla="*/ 552 w 552"/>
                    <a:gd name="T174" fmla="*/ 538 h 53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552" h="538">
                      <a:moveTo>
                        <a:pt x="550" y="461"/>
                      </a:moveTo>
                      <a:lnTo>
                        <a:pt x="549" y="461"/>
                      </a:lnTo>
                      <a:lnTo>
                        <a:pt x="547" y="463"/>
                      </a:lnTo>
                      <a:lnTo>
                        <a:pt x="543" y="465"/>
                      </a:lnTo>
                      <a:lnTo>
                        <a:pt x="541" y="467"/>
                      </a:lnTo>
                      <a:lnTo>
                        <a:pt x="539" y="469"/>
                      </a:lnTo>
                      <a:lnTo>
                        <a:pt x="537" y="471"/>
                      </a:lnTo>
                      <a:lnTo>
                        <a:pt x="533" y="471"/>
                      </a:lnTo>
                      <a:lnTo>
                        <a:pt x="531" y="473"/>
                      </a:lnTo>
                      <a:lnTo>
                        <a:pt x="529" y="475"/>
                      </a:lnTo>
                      <a:lnTo>
                        <a:pt x="527" y="477"/>
                      </a:lnTo>
                      <a:lnTo>
                        <a:pt x="526" y="478"/>
                      </a:lnTo>
                      <a:lnTo>
                        <a:pt x="522" y="480"/>
                      </a:lnTo>
                      <a:lnTo>
                        <a:pt x="520" y="480"/>
                      </a:lnTo>
                      <a:lnTo>
                        <a:pt x="518" y="482"/>
                      </a:lnTo>
                      <a:lnTo>
                        <a:pt x="516" y="484"/>
                      </a:lnTo>
                      <a:lnTo>
                        <a:pt x="514" y="486"/>
                      </a:lnTo>
                      <a:lnTo>
                        <a:pt x="512" y="488"/>
                      </a:lnTo>
                      <a:lnTo>
                        <a:pt x="510" y="488"/>
                      </a:lnTo>
                      <a:lnTo>
                        <a:pt x="506" y="490"/>
                      </a:lnTo>
                      <a:lnTo>
                        <a:pt x="504" y="492"/>
                      </a:lnTo>
                      <a:lnTo>
                        <a:pt x="503" y="494"/>
                      </a:lnTo>
                      <a:lnTo>
                        <a:pt x="501" y="494"/>
                      </a:lnTo>
                      <a:lnTo>
                        <a:pt x="499" y="496"/>
                      </a:lnTo>
                      <a:lnTo>
                        <a:pt x="497" y="498"/>
                      </a:lnTo>
                      <a:lnTo>
                        <a:pt x="495" y="500"/>
                      </a:lnTo>
                      <a:lnTo>
                        <a:pt x="493" y="500"/>
                      </a:lnTo>
                      <a:lnTo>
                        <a:pt x="491" y="501"/>
                      </a:lnTo>
                      <a:lnTo>
                        <a:pt x="489" y="501"/>
                      </a:lnTo>
                      <a:lnTo>
                        <a:pt x="489" y="503"/>
                      </a:lnTo>
                      <a:lnTo>
                        <a:pt x="487" y="505"/>
                      </a:lnTo>
                      <a:lnTo>
                        <a:pt x="485" y="505"/>
                      </a:lnTo>
                      <a:lnTo>
                        <a:pt x="483" y="507"/>
                      </a:lnTo>
                      <a:lnTo>
                        <a:pt x="479" y="509"/>
                      </a:lnTo>
                      <a:lnTo>
                        <a:pt x="478" y="511"/>
                      </a:lnTo>
                      <a:lnTo>
                        <a:pt x="474" y="511"/>
                      </a:lnTo>
                      <a:lnTo>
                        <a:pt x="470" y="513"/>
                      </a:lnTo>
                      <a:lnTo>
                        <a:pt x="466" y="515"/>
                      </a:lnTo>
                      <a:lnTo>
                        <a:pt x="462" y="517"/>
                      </a:lnTo>
                      <a:lnTo>
                        <a:pt x="458" y="519"/>
                      </a:lnTo>
                      <a:lnTo>
                        <a:pt x="455" y="521"/>
                      </a:lnTo>
                      <a:lnTo>
                        <a:pt x="451" y="523"/>
                      </a:lnTo>
                      <a:lnTo>
                        <a:pt x="447" y="523"/>
                      </a:lnTo>
                      <a:lnTo>
                        <a:pt x="441" y="525"/>
                      </a:lnTo>
                      <a:lnTo>
                        <a:pt x="437" y="526"/>
                      </a:lnTo>
                      <a:lnTo>
                        <a:pt x="433" y="526"/>
                      </a:lnTo>
                      <a:lnTo>
                        <a:pt x="428" y="528"/>
                      </a:lnTo>
                      <a:lnTo>
                        <a:pt x="424" y="530"/>
                      </a:lnTo>
                      <a:lnTo>
                        <a:pt x="420" y="530"/>
                      </a:lnTo>
                      <a:lnTo>
                        <a:pt x="414" y="532"/>
                      </a:lnTo>
                      <a:lnTo>
                        <a:pt x="410" y="532"/>
                      </a:lnTo>
                      <a:lnTo>
                        <a:pt x="405" y="534"/>
                      </a:lnTo>
                      <a:lnTo>
                        <a:pt x="401" y="534"/>
                      </a:lnTo>
                      <a:lnTo>
                        <a:pt x="397" y="536"/>
                      </a:lnTo>
                      <a:lnTo>
                        <a:pt x="391" y="536"/>
                      </a:lnTo>
                      <a:lnTo>
                        <a:pt x="387" y="536"/>
                      </a:lnTo>
                      <a:lnTo>
                        <a:pt x="384" y="538"/>
                      </a:lnTo>
                      <a:lnTo>
                        <a:pt x="380" y="538"/>
                      </a:lnTo>
                      <a:lnTo>
                        <a:pt x="374" y="538"/>
                      </a:lnTo>
                      <a:lnTo>
                        <a:pt x="370" y="538"/>
                      </a:lnTo>
                      <a:lnTo>
                        <a:pt x="366" y="538"/>
                      </a:lnTo>
                      <a:lnTo>
                        <a:pt x="362" y="538"/>
                      </a:lnTo>
                      <a:lnTo>
                        <a:pt x="361" y="538"/>
                      </a:lnTo>
                      <a:lnTo>
                        <a:pt x="357" y="538"/>
                      </a:lnTo>
                      <a:lnTo>
                        <a:pt x="353" y="538"/>
                      </a:lnTo>
                      <a:lnTo>
                        <a:pt x="349" y="536"/>
                      </a:lnTo>
                      <a:lnTo>
                        <a:pt x="345" y="534"/>
                      </a:lnTo>
                      <a:lnTo>
                        <a:pt x="341" y="532"/>
                      </a:lnTo>
                      <a:lnTo>
                        <a:pt x="336" y="530"/>
                      </a:lnTo>
                      <a:lnTo>
                        <a:pt x="330" y="526"/>
                      </a:lnTo>
                      <a:lnTo>
                        <a:pt x="324" y="523"/>
                      </a:lnTo>
                      <a:lnTo>
                        <a:pt x="318" y="519"/>
                      </a:lnTo>
                      <a:lnTo>
                        <a:pt x="311" y="515"/>
                      </a:lnTo>
                      <a:lnTo>
                        <a:pt x="303" y="509"/>
                      </a:lnTo>
                      <a:lnTo>
                        <a:pt x="297" y="503"/>
                      </a:lnTo>
                      <a:lnTo>
                        <a:pt x="288" y="498"/>
                      </a:lnTo>
                      <a:lnTo>
                        <a:pt x="280" y="490"/>
                      </a:lnTo>
                      <a:lnTo>
                        <a:pt x="272" y="484"/>
                      </a:lnTo>
                      <a:lnTo>
                        <a:pt x="263" y="477"/>
                      </a:lnTo>
                      <a:lnTo>
                        <a:pt x="255" y="471"/>
                      </a:lnTo>
                      <a:lnTo>
                        <a:pt x="245" y="463"/>
                      </a:lnTo>
                      <a:lnTo>
                        <a:pt x="238" y="455"/>
                      </a:lnTo>
                      <a:lnTo>
                        <a:pt x="228" y="448"/>
                      </a:lnTo>
                      <a:lnTo>
                        <a:pt x="219" y="440"/>
                      </a:lnTo>
                      <a:lnTo>
                        <a:pt x="211" y="432"/>
                      </a:lnTo>
                      <a:lnTo>
                        <a:pt x="201" y="423"/>
                      </a:lnTo>
                      <a:lnTo>
                        <a:pt x="194" y="415"/>
                      </a:lnTo>
                      <a:lnTo>
                        <a:pt x="184" y="407"/>
                      </a:lnTo>
                      <a:lnTo>
                        <a:pt x="176" y="400"/>
                      </a:lnTo>
                      <a:lnTo>
                        <a:pt x="169" y="392"/>
                      </a:lnTo>
                      <a:lnTo>
                        <a:pt x="161" y="384"/>
                      </a:lnTo>
                      <a:lnTo>
                        <a:pt x="153" y="377"/>
                      </a:lnTo>
                      <a:lnTo>
                        <a:pt x="146" y="369"/>
                      </a:lnTo>
                      <a:lnTo>
                        <a:pt x="138" y="361"/>
                      </a:lnTo>
                      <a:lnTo>
                        <a:pt x="132" y="354"/>
                      </a:lnTo>
                      <a:lnTo>
                        <a:pt x="126" y="348"/>
                      </a:lnTo>
                      <a:lnTo>
                        <a:pt x="121" y="342"/>
                      </a:lnTo>
                      <a:lnTo>
                        <a:pt x="115" y="334"/>
                      </a:lnTo>
                      <a:lnTo>
                        <a:pt x="109" y="329"/>
                      </a:lnTo>
                      <a:lnTo>
                        <a:pt x="105" y="321"/>
                      </a:lnTo>
                      <a:lnTo>
                        <a:pt x="100" y="313"/>
                      </a:lnTo>
                      <a:lnTo>
                        <a:pt x="96" y="308"/>
                      </a:lnTo>
                      <a:lnTo>
                        <a:pt x="90" y="300"/>
                      </a:lnTo>
                      <a:lnTo>
                        <a:pt x="86" y="292"/>
                      </a:lnTo>
                      <a:lnTo>
                        <a:pt x="80" y="285"/>
                      </a:lnTo>
                      <a:lnTo>
                        <a:pt x="77" y="275"/>
                      </a:lnTo>
                      <a:lnTo>
                        <a:pt x="73" y="267"/>
                      </a:lnTo>
                      <a:lnTo>
                        <a:pt x="69" y="260"/>
                      </a:lnTo>
                      <a:lnTo>
                        <a:pt x="63" y="252"/>
                      </a:lnTo>
                      <a:lnTo>
                        <a:pt x="59" y="244"/>
                      </a:lnTo>
                      <a:lnTo>
                        <a:pt x="55" y="235"/>
                      </a:lnTo>
                      <a:lnTo>
                        <a:pt x="54" y="227"/>
                      </a:lnTo>
                      <a:lnTo>
                        <a:pt x="50" y="219"/>
                      </a:lnTo>
                      <a:lnTo>
                        <a:pt x="46" y="212"/>
                      </a:lnTo>
                      <a:lnTo>
                        <a:pt x="42" y="204"/>
                      </a:lnTo>
                      <a:lnTo>
                        <a:pt x="40" y="196"/>
                      </a:lnTo>
                      <a:lnTo>
                        <a:pt x="36" y="189"/>
                      </a:lnTo>
                      <a:lnTo>
                        <a:pt x="34" y="181"/>
                      </a:lnTo>
                      <a:lnTo>
                        <a:pt x="32" y="175"/>
                      </a:lnTo>
                      <a:lnTo>
                        <a:pt x="29" y="167"/>
                      </a:lnTo>
                      <a:lnTo>
                        <a:pt x="27" y="162"/>
                      </a:lnTo>
                      <a:lnTo>
                        <a:pt x="25" y="156"/>
                      </a:lnTo>
                      <a:lnTo>
                        <a:pt x="23" y="150"/>
                      </a:lnTo>
                      <a:lnTo>
                        <a:pt x="23" y="144"/>
                      </a:lnTo>
                      <a:lnTo>
                        <a:pt x="21" y="139"/>
                      </a:lnTo>
                      <a:lnTo>
                        <a:pt x="19" y="135"/>
                      </a:lnTo>
                      <a:lnTo>
                        <a:pt x="19" y="131"/>
                      </a:lnTo>
                      <a:lnTo>
                        <a:pt x="19" y="127"/>
                      </a:lnTo>
                      <a:lnTo>
                        <a:pt x="17" y="123"/>
                      </a:lnTo>
                      <a:lnTo>
                        <a:pt x="17" y="119"/>
                      </a:lnTo>
                      <a:lnTo>
                        <a:pt x="17" y="117"/>
                      </a:lnTo>
                      <a:lnTo>
                        <a:pt x="17" y="114"/>
                      </a:lnTo>
                      <a:lnTo>
                        <a:pt x="17" y="112"/>
                      </a:lnTo>
                      <a:lnTo>
                        <a:pt x="17" y="108"/>
                      </a:lnTo>
                      <a:lnTo>
                        <a:pt x="15" y="106"/>
                      </a:lnTo>
                      <a:lnTo>
                        <a:pt x="15" y="102"/>
                      </a:lnTo>
                      <a:lnTo>
                        <a:pt x="15" y="100"/>
                      </a:lnTo>
                      <a:lnTo>
                        <a:pt x="15" y="96"/>
                      </a:lnTo>
                      <a:lnTo>
                        <a:pt x="15" y="94"/>
                      </a:lnTo>
                      <a:lnTo>
                        <a:pt x="13" y="93"/>
                      </a:lnTo>
                      <a:lnTo>
                        <a:pt x="13" y="89"/>
                      </a:lnTo>
                      <a:lnTo>
                        <a:pt x="13" y="87"/>
                      </a:lnTo>
                      <a:lnTo>
                        <a:pt x="13" y="83"/>
                      </a:lnTo>
                      <a:lnTo>
                        <a:pt x="13" y="81"/>
                      </a:lnTo>
                      <a:lnTo>
                        <a:pt x="11" y="79"/>
                      </a:lnTo>
                      <a:lnTo>
                        <a:pt x="11" y="75"/>
                      </a:lnTo>
                      <a:lnTo>
                        <a:pt x="11" y="73"/>
                      </a:lnTo>
                      <a:lnTo>
                        <a:pt x="11" y="71"/>
                      </a:lnTo>
                      <a:lnTo>
                        <a:pt x="9" y="69"/>
                      </a:lnTo>
                      <a:lnTo>
                        <a:pt x="9" y="66"/>
                      </a:lnTo>
                      <a:lnTo>
                        <a:pt x="9" y="64"/>
                      </a:lnTo>
                      <a:lnTo>
                        <a:pt x="7" y="62"/>
                      </a:lnTo>
                      <a:lnTo>
                        <a:pt x="7" y="60"/>
                      </a:lnTo>
                      <a:lnTo>
                        <a:pt x="7" y="58"/>
                      </a:lnTo>
                      <a:lnTo>
                        <a:pt x="6" y="54"/>
                      </a:lnTo>
                      <a:lnTo>
                        <a:pt x="6" y="52"/>
                      </a:lnTo>
                      <a:lnTo>
                        <a:pt x="6" y="50"/>
                      </a:lnTo>
                      <a:lnTo>
                        <a:pt x="4" y="48"/>
                      </a:lnTo>
                      <a:lnTo>
                        <a:pt x="4" y="46"/>
                      </a:lnTo>
                      <a:lnTo>
                        <a:pt x="4" y="45"/>
                      </a:lnTo>
                      <a:lnTo>
                        <a:pt x="2" y="43"/>
                      </a:lnTo>
                      <a:lnTo>
                        <a:pt x="2" y="41"/>
                      </a:lnTo>
                      <a:lnTo>
                        <a:pt x="2" y="39"/>
                      </a:lnTo>
                      <a:lnTo>
                        <a:pt x="2" y="37"/>
                      </a:lnTo>
                      <a:lnTo>
                        <a:pt x="0" y="35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2" y="20"/>
                      </a:lnTo>
                      <a:lnTo>
                        <a:pt x="4" y="20"/>
                      </a:lnTo>
                      <a:lnTo>
                        <a:pt x="4" y="18"/>
                      </a:lnTo>
                      <a:lnTo>
                        <a:pt x="6" y="16"/>
                      </a:lnTo>
                      <a:lnTo>
                        <a:pt x="6" y="14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10"/>
                      </a:lnTo>
                      <a:lnTo>
                        <a:pt x="11" y="8"/>
                      </a:lnTo>
                      <a:lnTo>
                        <a:pt x="13" y="8"/>
                      </a:lnTo>
                      <a:lnTo>
                        <a:pt x="13" y="6"/>
                      </a:lnTo>
                      <a:lnTo>
                        <a:pt x="15" y="6"/>
                      </a:lnTo>
                      <a:lnTo>
                        <a:pt x="17" y="4"/>
                      </a:lnTo>
                      <a:lnTo>
                        <a:pt x="19" y="2"/>
                      </a:lnTo>
                      <a:lnTo>
                        <a:pt x="21" y="2"/>
                      </a:lnTo>
                      <a:lnTo>
                        <a:pt x="23" y="2"/>
                      </a:lnTo>
                      <a:lnTo>
                        <a:pt x="21" y="4"/>
                      </a:lnTo>
                      <a:lnTo>
                        <a:pt x="21" y="6"/>
                      </a:lnTo>
                      <a:lnTo>
                        <a:pt x="23" y="6"/>
                      </a:lnTo>
                      <a:lnTo>
                        <a:pt x="23" y="4"/>
                      </a:lnTo>
                      <a:lnTo>
                        <a:pt x="25" y="4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9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lnTo>
                        <a:pt x="25" y="2"/>
                      </a:lnTo>
                      <a:lnTo>
                        <a:pt x="25" y="4"/>
                      </a:lnTo>
                      <a:lnTo>
                        <a:pt x="23" y="4"/>
                      </a:lnTo>
                      <a:lnTo>
                        <a:pt x="21" y="6"/>
                      </a:lnTo>
                      <a:lnTo>
                        <a:pt x="19" y="8"/>
                      </a:lnTo>
                      <a:lnTo>
                        <a:pt x="17" y="10"/>
                      </a:lnTo>
                      <a:lnTo>
                        <a:pt x="15" y="12"/>
                      </a:lnTo>
                      <a:lnTo>
                        <a:pt x="15" y="14"/>
                      </a:lnTo>
                      <a:lnTo>
                        <a:pt x="13" y="16"/>
                      </a:lnTo>
                      <a:lnTo>
                        <a:pt x="13" y="18"/>
                      </a:lnTo>
                      <a:lnTo>
                        <a:pt x="13" y="20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11" y="25"/>
                      </a:lnTo>
                      <a:lnTo>
                        <a:pt x="13" y="25"/>
                      </a:lnTo>
                      <a:lnTo>
                        <a:pt x="13" y="27"/>
                      </a:lnTo>
                      <a:lnTo>
                        <a:pt x="15" y="29"/>
                      </a:lnTo>
                      <a:lnTo>
                        <a:pt x="15" y="31"/>
                      </a:lnTo>
                      <a:lnTo>
                        <a:pt x="17" y="33"/>
                      </a:lnTo>
                      <a:lnTo>
                        <a:pt x="21" y="35"/>
                      </a:lnTo>
                      <a:lnTo>
                        <a:pt x="23" y="37"/>
                      </a:lnTo>
                      <a:lnTo>
                        <a:pt x="27" y="39"/>
                      </a:lnTo>
                      <a:lnTo>
                        <a:pt x="30" y="39"/>
                      </a:lnTo>
                      <a:lnTo>
                        <a:pt x="34" y="41"/>
                      </a:lnTo>
                      <a:lnTo>
                        <a:pt x="40" y="43"/>
                      </a:lnTo>
                      <a:lnTo>
                        <a:pt x="46" y="45"/>
                      </a:lnTo>
                      <a:lnTo>
                        <a:pt x="50" y="45"/>
                      </a:lnTo>
                      <a:lnTo>
                        <a:pt x="55" y="46"/>
                      </a:lnTo>
                      <a:lnTo>
                        <a:pt x="59" y="46"/>
                      </a:lnTo>
                      <a:lnTo>
                        <a:pt x="63" y="48"/>
                      </a:lnTo>
                      <a:lnTo>
                        <a:pt x="65" y="48"/>
                      </a:lnTo>
                      <a:lnTo>
                        <a:pt x="67" y="48"/>
                      </a:lnTo>
                      <a:lnTo>
                        <a:pt x="69" y="48"/>
                      </a:lnTo>
                      <a:lnTo>
                        <a:pt x="69" y="50"/>
                      </a:lnTo>
                      <a:lnTo>
                        <a:pt x="67" y="50"/>
                      </a:lnTo>
                      <a:lnTo>
                        <a:pt x="65" y="50"/>
                      </a:lnTo>
                      <a:lnTo>
                        <a:pt x="63" y="50"/>
                      </a:lnTo>
                      <a:lnTo>
                        <a:pt x="61" y="50"/>
                      </a:lnTo>
                      <a:lnTo>
                        <a:pt x="59" y="50"/>
                      </a:lnTo>
                      <a:lnTo>
                        <a:pt x="57" y="50"/>
                      </a:lnTo>
                      <a:lnTo>
                        <a:pt x="54" y="50"/>
                      </a:lnTo>
                      <a:lnTo>
                        <a:pt x="52" y="50"/>
                      </a:lnTo>
                      <a:lnTo>
                        <a:pt x="48" y="50"/>
                      </a:lnTo>
                      <a:lnTo>
                        <a:pt x="46" y="50"/>
                      </a:lnTo>
                      <a:lnTo>
                        <a:pt x="42" y="50"/>
                      </a:lnTo>
                      <a:lnTo>
                        <a:pt x="40" y="50"/>
                      </a:lnTo>
                      <a:lnTo>
                        <a:pt x="36" y="50"/>
                      </a:lnTo>
                      <a:lnTo>
                        <a:pt x="34" y="50"/>
                      </a:lnTo>
                      <a:lnTo>
                        <a:pt x="30" y="50"/>
                      </a:lnTo>
                      <a:lnTo>
                        <a:pt x="29" y="50"/>
                      </a:lnTo>
                      <a:lnTo>
                        <a:pt x="27" y="50"/>
                      </a:lnTo>
                      <a:lnTo>
                        <a:pt x="23" y="50"/>
                      </a:lnTo>
                      <a:lnTo>
                        <a:pt x="21" y="50"/>
                      </a:lnTo>
                      <a:lnTo>
                        <a:pt x="21" y="52"/>
                      </a:lnTo>
                      <a:lnTo>
                        <a:pt x="19" y="52"/>
                      </a:lnTo>
                      <a:lnTo>
                        <a:pt x="17" y="54"/>
                      </a:lnTo>
                      <a:lnTo>
                        <a:pt x="17" y="56"/>
                      </a:lnTo>
                      <a:lnTo>
                        <a:pt x="17" y="58"/>
                      </a:lnTo>
                      <a:lnTo>
                        <a:pt x="17" y="60"/>
                      </a:lnTo>
                      <a:lnTo>
                        <a:pt x="17" y="64"/>
                      </a:lnTo>
                      <a:lnTo>
                        <a:pt x="17" y="68"/>
                      </a:lnTo>
                      <a:lnTo>
                        <a:pt x="17" y="71"/>
                      </a:lnTo>
                      <a:lnTo>
                        <a:pt x="17" y="75"/>
                      </a:lnTo>
                      <a:lnTo>
                        <a:pt x="19" y="79"/>
                      </a:lnTo>
                      <a:lnTo>
                        <a:pt x="19" y="85"/>
                      </a:lnTo>
                      <a:lnTo>
                        <a:pt x="21" y="89"/>
                      </a:lnTo>
                      <a:lnTo>
                        <a:pt x="21" y="94"/>
                      </a:lnTo>
                      <a:lnTo>
                        <a:pt x="23" y="98"/>
                      </a:lnTo>
                      <a:lnTo>
                        <a:pt x="25" y="104"/>
                      </a:lnTo>
                      <a:lnTo>
                        <a:pt x="25" y="110"/>
                      </a:lnTo>
                      <a:lnTo>
                        <a:pt x="27" y="116"/>
                      </a:lnTo>
                      <a:lnTo>
                        <a:pt x="29" y="121"/>
                      </a:lnTo>
                      <a:lnTo>
                        <a:pt x="30" y="127"/>
                      </a:lnTo>
                      <a:lnTo>
                        <a:pt x="32" y="131"/>
                      </a:lnTo>
                      <a:lnTo>
                        <a:pt x="34" y="137"/>
                      </a:lnTo>
                      <a:lnTo>
                        <a:pt x="36" y="142"/>
                      </a:lnTo>
                      <a:lnTo>
                        <a:pt x="38" y="146"/>
                      </a:lnTo>
                      <a:lnTo>
                        <a:pt x="40" y="152"/>
                      </a:lnTo>
                      <a:lnTo>
                        <a:pt x="42" y="156"/>
                      </a:lnTo>
                      <a:lnTo>
                        <a:pt x="46" y="160"/>
                      </a:lnTo>
                      <a:lnTo>
                        <a:pt x="48" y="164"/>
                      </a:lnTo>
                      <a:lnTo>
                        <a:pt x="50" y="167"/>
                      </a:lnTo>
                      <a:lnTo>
                        <a:pt x="52" y="171"/>
                      </a:lnTo>
                      <a:lnTo>
                        <a:pt x="55" y="173"/>
                      </a:lnTo>
                      <a:lnTo>
                        <a:pt x="57" y="175"/>
                      </a:lnTo>
                      <a:lnTo>
                        <a:pt x="59" y="177"/>
                      </a:lnTo>
                      <a:lnTo>
                        <a:pt x="63" y="179"/>
                      </a:lnTo>
                      <a:lnTo>
                        <a:pt x="65" y="181"/>
                      </a:lnTo>
                      <a:lnTo>
                        <a:pt x="67" y="183"/>
                      </a:lnTo>
                      <a:lnTo>
                        <a:pt x="69" y="185"/>
                      </a:lnTo>
                      <a:lnTo>
                        <a:pt x="71" y="187"/>
                      </a:lnTo>
                      <a:lnTo>
                        <a:pt x="71" y="189"/>
                      </a:lnTo>
                      <a:lnTo>
                        <a:pt x="73" y="190"/>
                      </a:lnTo>
                      <a:lnTo>
                        <a:pt x="75" y="192"/>
                      </a:lnTo>
                      <a:lnTo>
                        <a:pt x="75" y="196"/>
                      </a:lnTo>
                      <a:lnTo>
                        <a:pt x="75" y="198"/>
                      </a:lnTo>
                      <a:lnTo>
                        <a:pt x="77" y="200"/>
                      </a:lnTo>
                      <a:lnTo>
                        <a:pt x="77" y="202"/>
                      </a:lnTo>
                      <a:lnTo>
                        <a:pt x="77" y="206"/>
                      </a:lnTo>
                      <a:lnTo>
                        <a:pt x="77" y="208"/>
                      </a:lnTo>
                      <a:lnTo>
                        <a:pt x="77" y="210"/>
                      </a:lnTo>
                      <a:lnTo>
                        <a:pt x="77" y="213"/>
                      </a:lnTo>
                      <a:lnTo>
                        <a:pt x="77" y="215"/>
                      </a:lnTo>
                      <a:lnTo>
                        <a:pt x="78" y="219"/>
                      </a:lnTo>
                      <a:lnTo>
                        <a:pt x="78" y="221"/>
                      </a:lnTo>
                      <a:lnTo>
                        <a:pt x="78" y="223"/>
                      </a:lnTo>
                      <a:lnTo>
                        <a:pt x="78" y="227"/>
                      </a:lnTo>
                      <a:lnTo>
                        <a:pt x="78" y="229"/>
                      </a:lnTo>
                      <a:lnTo>
                        <a:pt x="78" y="231"/>
                      </a:lnTo>
                      <a:lnTo>
                        <a:pt x="78" y="233"/>
                      </a:lnTo>
                      <a:lnTo>
                        <a:pt x="78" y="237"/>
                      </a:lnTo>
                      <a:lnTo>
                        <a:pt x="78" y="238"/>
                      </a:lnTo>
                      <a:lnTo>
                        <a:pt x="78" y="240"/>
                      </a:lnTo>
                      <a:lnTo>
                        <a:pt x="80" y="242"/>
                      </a:lnTo>
                      <a:lnTo>
                        <a:pt x="80" y="244"/>
                      </a:lnTo>
                      <a:lnTo>
                        <a:pt x="80" y="246"/>
                      </a:lnTo>
                      <a:lnTo>
                        <a:pt x="82" y="248"/>
                      </a:lnTo>
                      <a:lnTo>
                        <a:pt x="82" y="250"/>
                      </a:lnTo>
                      <a:lnTo>
                        <a:pt x="84" y="252"/>
                      </a:lnTo>
                      <a:lnTo>
                        <a:pt x="86" y="252"/>
                      </a:lnTo>
                      <a:lnTo>
                        <a:pt x="88" y="254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6"/>
                      </a:lnTo>
                      <a:lnTo>
                        <a:pt x="96" y="258"/>
                      </a:lnTo>
                      <a:lnTo>
                        <a:pt x="98" y="258"/>
                      </a:lnTo>
                      <a:lnTo>
                        <a:pt x="101" y="258"/>
                      </a:lnTo>
                      <a:lnTo>
                        <a:pt x="103" y="258"/>
                      </a:lnTo>
                      <a:lnTo>
                        <a:pt x="105" y="258"/>
                      </a:lnTo>
                      <a:lnTo>
                        <a:pt x="109" y="260"/>
                      </a:lnTo>
                      <a:lnTo>
                        <a:pt x="111" y="260"/>
                      </a:lnTo>
                      <a:lnTo>
                        <a:pt x="113" y="260"/>
                      </a:lnTo>
                      <a:lnTo>
                        <a:pt x="115" y="260"/>
                      </a:lnTo>
                      <a:lnTo>
                        <a:pt x="119" y="260"/>
                      </a:lnTo>
                      <a:lnTo>
                        <a:pt x="121" y="260"/>
                      </a:lnTo>
                      <a:lnTo>
                        <a:pt x="123" y="260"/>
                      </a:lnTo>
                      <a:lnTo>
                        <a:pt x="125" y="260"/>
                      </a:lnTo>
                      <a:lnTo>
                        <a:pt x="126" y="260"/>
                      </a:lnTo>
                      <a:lnTo>
                        <a:pt x="128" y="260"/>
                      </a:lnTo>
                      <a:lnTo>
                        <a:pt x="130" y="260"/>
                      </a:lnTo>
                      <a:lnTo>
                        <a:pt x="132" y="260"/>
                      </a:lnTo>
                      <a:lnTo>
                        <a:pt x="134" y="260"/>
                      </a:lnTo>
                      <a:lnTo>
                        <a:pt x="134" y="261"/>
                      </a:lnTo>
                      <a:lnTo>
                        <a:pt x="134" y="263"/>
                      </a:lnTo>
                      <a:lnTo>
                        <a:pt x="132" y="263"/>
                      </a:lnTo>
                      <a:lnTo>
                        <a:pt x="132" y="265"/>
                      </a:lnTo>
                      <a:lnTo>
                        <a:pt x="130" y="267"/>
                      </a:lnTo>
                      <a:lnTo>
                        <a:pt x="128" y="267"/>
                      </a:lnTo>
                      <a:lnTo>
                        <a:pt x="126" y="269"/>
                      </a:lnTo>
                      <a:lnTo>
                        <a:pt x="126" y="271"/>
                      </a:lnTo>
                      <a:lnTo>
                        <a:pt x="126" y="275"/>
                      </a:lnTo>
                      <a:lnTo>
                        <a:pt x="126" y="277"/>
                      </a:lnTo>
                      <a:lnTo>
                        <a:pt x="128" y="281"/>
                      </a:lnTo>
                      <a:lnTo>
                        <a:pt x="130" y="283"/>
                      </a:lnTo>
                      <a:lnTo>
                        <a:pt x="130" y="286"/>
                      </a:lnTo>
                      <a:lnTo>
                        <a:pt x="134" y="290"/>
                      </a:lnTo>
                      <a:lnTo>
                        <a:pt x="136" y="292"/>
                      </a:lnTo>
                      <a:lnTo>
                        <a:pt x="138" y="296"/>
                      </a:lnTo>
                      <a:lnTo>
                        <a:pt x="142" y="300"/>
                      </a:lnTo>
                      <a:lnTo>
                        <a:pt x="144" y="304"/>
                      </a:lnTo>
                      <a:lnTo>
                        <a:pt x="148" y="308"/>
                      </a:lnTo>
                      <a:lnTo>
                        <a:pt x="151" y="311"/>
                      </a:lnTo>
                      <a:lnTo>
                        <a:pt x="155" y="317"/>
                      </a:lnTo>
                      <a:lnTo>
                        <a:pt x="159" y="321"/>
                      </a:lnTo>
                      <a:lnTo>
                        <a:pt x="163" y="325"/>
                      </a:lnTo>
                      <a:lnTo>
                        <a:pt x="167" y="329"/>
                      </a:lnTo>
                      <a:lnTo>
                        <a:pt x="171" y="333"/>
                      </a:lnTo>
                      <a:lnTo>
                        <a:pt x="174" y="336"/>
                      </a:lnTo>
                      <a:lnTo>
                        <a:pt x="178" y="342"/>
                      </a:lnTo>
                      <a:lnTo>
                        <a:pt x="182" y="346"/>
                      </a:lnTo>
                      <a:lnTo>
                        <a:pt x="186" y="350"/>
                      </a:lnTo>
                      <a:lnTo>
                        <a:pt x="190" y="354"/>
                      </a:lnTo>
                      <a:lnTo>
                        <a:pt x="192" y="357"/>
                      </a:lnTo>
                      <a:lnTo>
                        <a:pt x="196" y="361"/>
                      </a:lnTo>
                      <a:lnTo>
                        <a:pt x="197" y="363"/>
                      </a:lnTo>
                      <a:lnTo>
                        <a:pt x="201" y="367"/>
                      </a:lnTo>
                      <a:lnTo>
                        <a:pt x="203" y="371"/>
                      </a:lnTo>
                      <a:lnTo>
                        <a:pt x="205" y="373"/>
                      </a:lnTo>
                      <a:lnTo>
                        <a:pt x="205" y="377"/>
                      </a:lnTo>
                      <a:lnTo>
                        <a:pt x="207" y="379"/>
                      </a:lnTo>
                      <a:lnTo>
                        <a:pt x="209" y="381"/>
                      </a:lnTo>
                      <a:lnTo>
                        <a:pt x="211" y="384"/>
                      </a:lnTo>
                      <a:lnTo>
                        <a:pt x="213" y="386"/>
                      </a:lnTo>
                      <a:lnTo>
                        <a:pt x="215" y="390"/>
                      </a:lnTo>
                      <a:lnTo>
                        <a:pt x="217" y="394"/>
                      </a:lnTo>
                      <a:lnTo>
                        <a:pt x="219" y="396"/>
                      </a:lnTo>
                      <a:lnTo>
                        <a:pt x="220" y="400"/>
                      </a:lnTo>
                      <a:lnTo>
                        <a:pt x="224" y="404"/>
                      </a:lnTo>
                      <a:lnTo>
                        <a:pt x="226" y="405"/>
                      </a:lnTo>
                      <a:lnTo>
                        <a:pt x="230" y="409"/>
                      </a:lnTo>
                      <a:lnTo>
                        <a:pt x="232" y="413"/>
                      </a:lnTo>
                      <a:lnTo>
                        <a:pt x="236" y="417"/>
                      </a:lnTo>
                      <a:lnTo>
                        <a:pt x="240" y="421"/>
                      </a:lnTo>
                      <a:lnTo>
                        <a:pt x="243" y="423"/>
                      </a:lnTo>
                      <a:lnTo>
                        <a:pt x="247" y="427"/>
                      </a:lnTo>
                      <a:lnTo>
                        <a:pt x="251" y="430"/>
                      </a:lnTo>
                      <a:lnTo>
                        <a:pt x="255" y="434"/>
                      </a:lnTo>
                      <a:lnTo>
                        <a:pt x="261" y="438"/>
                      </a:lnTo>
                      <a:lnTo>
                        <a:pt x="265" y="442"/>
                      </a:lnTo>
                      <a:lnTo>
                        <a:pt x="270" y="446"/>
                      </a:lnTo>
                      <a:lnTo>
                        <a:pt x="276" y="450"/>
                      </a:lnTo>
                      <a:lnTo>
                        <a:pt x="280" y="453"/>
                      </a:lnTo>
                      <a:lnTo>
                        <a:pt x="286" y="457"/>
                      </a:lnTo>
                      <a:lnTo>
                        <a:pt x="291" y="459"/>
                      </a:lnTo>
                      <a:lnTo>
                        <a:pt x="299" y="463"/>
                      </a:lnTo>
                      <a:lnTo>
                        <a:pt x="305" y="467"/>
                      </a:lnTo>
                      <a:lnTo>
                        <a:pt x="311" y="471"/>
                      </a:lnTo>
                      <a:lnTo>
                        <a:pt x="318" y="475"/>
                      </a:lnTo>
                      <a:lnTo>
                        <a:pt x="326" y="478"/>
                      </a:lnTo>
                      <a:lnTo>
                        <a:pt x="334" y="482"/>
                      </a:lnTo>
                      <a:lnTo>
                        <a:pt x="341" y="486"/>
                      </a:lnTo>
                      <a:lnTo>
                        <a:pt x="349" y="488"/>
                      </a:lnTo>
                      <a:lnTo>
                        <a:pt x="357" y="492"/>
                      </a:lnTo>
                      <a:lnTo>
                        <a:pt x="364" y="494"/>
                      </a:lnTo>
                      <a:lnTo>
                        <a:pt x="372" y="494"/>
                      </a:lnTo>
                      <a:lnTo>
                        <a:pt x="380" y="496"/>
                      </a:lnTo>
                      <a:lnTo>
                        <a:pt x="387" y="496"/>
                      </a:lnTo>
                      <a:lnTo>
                        <a:pt x="395" y="496"/>
                      </a:lnTo>
                      <a:lnTo>
                        <a:pt x="401" y="496"/>
                      </a:lnTo>
                      <a:lnTo>
                        <a:pt x="408" y="496"/>
                      </a:lnTo>
                      <a:lnTo>
                        <a:pt x="416" y="494"/>
                      </a:lnTo>
                      <a:lnTo>
                        <a:pt x="424" y="494"/>
                      </a:lnTo>
                      <a:lnTo>
                        <a:pt x="430" y="492"/>
                      </a:lnTo>
                      <a:lnTo>
                        <a:pt x="437" y="490"/>
                      </a:lnTo>
                      <a:lnTo>
                        <a:pt x="445" y="488"/>
                      </a:lnTo>
                      <a:lnTo>
                        <a:pt x="451" y="486"/>
                      </a:lnTo>
                      <a:lnTo>
                        <a:pt x="456" y="484"/>
                      </a:lnTo>
                      <a:lnTo>
                        <a:pt x="464" y="480"/>
                      </a:lnTo>
                      <a:lnTo>
                        <a:pt x="470" y="478"/>
                      </a:lnTo>
                      <a:lnTo>
                        <a:pt x="476" y="477"/>
                      </a:lnTo>
                      <a:lnTo>
                        <a:pt x="481" y="473"/>
                      </a:lnTo>
                      <a:lnTo>
                        <a:pt x="487" y="471"/>
                      </a:lnTo>
                      <a:lnTo>
                        <a:pt x="493" y="469"/>
                      </a:lnTo>
                      <a:lnTo>
                        <a:pt x="499" y="465"/>
                      </a:lnTo>
                      <a:lnTo>
                        <a:pt x="503" y="463"/>
                      </a:lnTo>
                      <a:lnTo>
                        <a:pt x="508" y="461"/>
                      </a:lnTo>
                      <a:lnTo>
                        <a:pt x="512" y="459"/>
                      </a:lnTo>
                      <a:lnTo>
                        <a:pt x="516" y="457"/>
                      </a:lnTo>
                      <a:lnTo>
                        <a:pt x="522" y="455"/>
                      </a:lnTo>
                      <a:lnTo>
                        <a:pt x="524" y="453"/>
                      </a:lnTo>
                      <a:lnTo>
                        <a:pt x="527" y="453"/>
                      </a:lnTo>
                      <a:lnTo>
                        <a:pt x="531" y="452"/>
                      </a:lnTo>
                      <a:lnTo>
                        <a:pt x="533" y="452"/>
                      </a:lnTo>
                      <a:lnTo>
                        <a:pt x="537" y="452"/>
                      </a:lnTo>
                      <a:lnTo>
                        <a:pt x="539" y="452"/>
                      </a:lnTo>
                      <a:lnTo>
                        <a:pt x="541" y="452"/>
                      </a:lnTo>
                      <a:lnTo>
                        <a:pt x="543" y="452"/>
                      </a:lnTo>
                      <a:lnTo>
                        <a:pt x="545" y="452"/>
                      </a:lnTo>
                      <a:lnTo>
                        <a:pt x="547" y="452"/>
                      </a:lnTo>
                      <a:lnTo>
                        <a:pt x="549" y="452"/>
                      </a:lnTo>
                      <a:lnTo>
                        <a:pt x="550" y="452"/>
                      </a:lnTo>
                      <a:lnTo>
                        <a:pt x="550" y="453"/>
                      </a:lnTo>
                      <a:lnTo>
                        <a:pt x="552" y="453"/>
                      </a:lnTo>
                      <a:lnTo>
                        <a:pt x="552" y="455"/>
                      </a:lnTo>
                      <a:lnTo>
                        <a:pt x="552" y="457"/>
                      </a:lnTo>
                      <a:lnTo>
                        <a:pt x="552" y="459"/>
                      </a:lnTo>
                      <a:lnTo>
                        <a:pt x="550" y="459"/>
                      </a:lnTo>
                      <a:lnTo>
                        <a:pt x="550" y="461"/>
                      </a:lnTo>
                      <a:close/>
                    </a:path>
                  </a:pathLst>
                </a:cu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46" name="Freeform 200"/>
                <p:cNvSpPr>
                  <a:spLocks noChangeAspect="1"/>
                </p:cNvSpPr>
                <p:nvPr/>
              </p:nvSpPr>
              <p:spPr bwMode="auto">
                <a:xfrm>
                  <a:off x="1186" y="3567"/>
                  <a:ext cx="224" cy="94"/>
                </a:xfrm>
                <a:custGeom>
                  <a:avLst/>
                  <a:gdLst>
                    <a:gd name="T0" fmla="*/ 0 w 296"/>
                    <a:gd name="T1" fmla="*/ 0 h 135"/>
                    <a:gd name="T2" fmla="*/ 2 w 296"/>
                    <a:gd name="T3" fmla="*/ 1 h 135"/>
                    <a:gd name="T4" fmla="*/ 2 w 296"/>
                    <a:gd name="T5" fmla="*/ 1 h 135"/>
                    <a:gd name="T6" fmla="*/ 2 w 296"/>
                    <a:gd name="T7" fmla="*/ 1 h 135"/>
                    <a:gd name="T8" fmla="*/ 2 w 296"/>
                    <a:gd name="T9" fmla="*/ 1 h 135"/>
                    <a:gd name="T10" fmla="*/ 2 w 296"/>
                    <a:gd name="T11" fmla="*/ 1 h 135"/>
                    <a:gd name="T12" fmla="*/ 2 w 296"/>
                    <a:gd name="T13" fmla="*/ 1 h 135"/>
                    <a:gd name="T14" fmla="*/ 2 w 296"/>
                    <a:gd name="T15" fmla="*/ 1 h 135"/>
                    <a:gd name="T16" fmla="*/ 2 w 296"/>
                    <a:gd name="T17" fmla="*/ 1 h 135"/>
                    <a:gd name="T18" fmla="*/ 2 w 296"/>
                    <a:gd name="T19" fmla="*/ 1 h 135"/>
                    <a:gd name="T20" fmla="*/ 2 w 296"/>
                    <a:gd name="T21" fmla="*/ 1 h 135"/>
                    <a:gd name="T22" fmla="*/ 3 w 296"/>
                    <a:gd name="T23" fmla="*/ 1 h 135"/>
                    <a:gd name="T24" fmla="*/ 3 w 296"/>
                    <a:gd name="T25" fmla="*/ 1 h 135"/>
                    <a:gd name="T26" fmla="*/ 3 w 296"/>
                    <a:gd name="T27" fmla="*/ 1 h 135"/>
                    <a:gd name="T28" fmla="*/ 4 w 296"/>
                    <a:gd name="T29" fmla="*/ 1 h 135"/>
                    <a:gd name="T30" fmla="*/ 4 w 296"/>
                    <a:gd name="T31" fmla="*/ 1 h 135"/>
                    <a:gd name="T32" fmla="*/ 5 w 296"/>
                    <a:gd name="T33" fmla="*/ 1 h 135"/>
                    <a:gd name="T34" fmla="*/ 5 w 296"/>
                    <a:gd name="T35" fmla="*/ 1 h 135"/>
                    <a:gd name="T36" fmla="*/ 5 w 296"/>
                    <a:gd name="T37" fmla="*/ 1 h 135"/>
                    <a:gd name="T38" fmla="*/ 5 w 296"/>
                    <a:gd name="T39" fmla="*/ 1 h 135"/>
                    <a:gd name="T40" fmla="*/ 6 w 296"/>
                    <a:gd name="T41" fmla="*/ 1 h 135"/>
                    <a:gd name="T42" fmla="*/ 6 w 296"/>
                    <a:gd name="T43" fmla="*/ 1 h 135"/>
                    <a:gd name="T44" fmla="*/ 6 w 296"/>
                    <a:gd name="T45" fmla="*/ 1 h 135"/>
                    <a:gd name="T46" fmla="*/ 6 w 296"/>
                    <a:gd name="T47" fmla="*/ 1 h 135"/>
                    <a:gd name="T48" fmla="*/ 7 w 296"/>
                    <a:gd name="T49" fmla="*/ 1 h 135"/>
                    <a:gd name="T50" fmla="*/ 8 w 296"/>
                    <a:gd name="T51" fmla="*/ 1 h 135"/>
                    <a:gd name="T52" fmla="*/ 8 w 296"/>
                    <a:gd name="T53" fmla="*/ 1 h 135"/>
                    <a:gd name="T54" fmla="*/ 8 w 296"/>
                    <a:gd name="T55" fmla="*/ 1 h 135"/>
                    <a:gd name="T56" fmla="*/ 8 w 296"/>
                    <a:gd name="T57" fmla="*/ 1 h 135"/>
                    <a:gd name="T58" fmla="*/ 8 w 296"/>
                    <a:gd name="T59" fmla="*/ 1 h 135"/>
                    <a:gd name="T60" fmla="*/ 8 w 296"/>
                    <a:gd name="T61" fmla="*/ 1 h 135"/>
                    <a:gd name="T62" fmla="*/ 8 w 296"/>
                    <a:gd name="T63" fmla="*/ 1 h 135"/>
                    <a:gd name="T64" fmla="*/ 8 w 296"/>
                    <a:gd name="T65" fmla="*/ 1 h 135"/>
                    <a:gd name="T66" fmla="*/ 8 w 296"/>
                    <a:gd name="T67" fmla="*/ 1 h 135"/>
                    <a:gd name="T68" fmla="*/ 8 w 296"/>
                    <a:gd name="T69" fmla="*/ 1 h 135"/>
                    <a:gd name="T70" fmla="*/ 9 w 296"/>
                    <a:gd name="T71" fmla="*/ 1 h 135"/>
                    <a:gd name="T72" fmla="*/ 10 w 296"/>
                    <a:gd name="T73" fmla="*/ 1 h 135"/>
                    <a:gd name="T74" fmla="*/ 10 w 296"/>
                    <a:gd name="T75" fmla="*/ 1 h 135"/>
                    <a:gd name="T76" fmla="*/ 10 w 296"/>
                    <a:gd name="T77" fmla="*/ 1 h 135"/>
                    <a:gd name="T78" fmla="*/ 10 w 296"/>
                    <a:gd name="T79" fmla="*/ 1 h 135"/>
                    <a:gd name="T80" fmla="*/ 10 w 296"/>
                    <a:gd name="T81" fmla="*/ 1 h 135"/>
                    <a:gd name="T82" fmla="*/ 10 w 296"/>
                    <a:gd name="T83" fmla="*/ 1 h 135"/>
                    <a:gd name="T84" fmla="*/ 10 w 296"/>
                    <a:gd name="T85" fmla="*/ 1 h 135"/>
                    <a:gd name="T86" fmla="*/ 10 w 296"/>
                    <a:gd name="T87" fmla="*/ 1 h 135"/>
                    <a:gd name="T88" fmla="*/ 10 w 296"/>
                    <a:gd name="T89" fmla="*/ 1 h 135"/>
                    <a:gd name="T90" fmla="*/ 10 w 296"/>
                    <a:gd name="T91" fmla="*/ 1 h 135"/>
                    <a:gd name="T92" fmla="*/ 10 w 296"/>
                    <a:gd name="T93" fmla="*/ 1 h 135"/>
                    <a:gd name="T94" fmla="*/ 10 w 296"/>
                    <a:gd name="T95" fmla="*/ 1 h 135"/>
                    <a:gd name="T96" fmla="*/ 10 w 296"/>
                    <a:gd name="T97" fmla="*/ 1 h 135"/>
                    <a:gd name="T98" fmla="*/ 10 w 296"/>
                    <a:gd name="T99" fmla="*/ 1 h 135"/>
                    <a:gd name="T100" fmla="*/ 10 w 296"/>
                    <a:gd name="T101" fmla="*/ 1 h 135"/>
                    <a:gd name="T102" fmla="*/ 10 w 296"/>
                    <a:gd name="T103" fmla="*/ 1 h 135"/>
                    <a:gd name="T104" fmla="*/ 10 w 296"/>
                    <a:gd name="T105" fmla="*/ 1 h 135"/>
                    <a:gd name="T106" fmla="*/ 10 w 296"/>
                    <a:gd name="T107" fmla="*/ 1 h 135"/>
                    <a:gd name="T108" fmla="*/ 11 w 296"/>
                    <a:gd name="T109" fmla="*/ 1 h 135"/>
                    <a:gd name="T110" fmla="*/ 11 w 296"/>
                    <a:gd name="T111" fmla="*/ 1 h 135"/>
                    <a:gd name="T112" fmla="*/ 11 w 296"/>
                    <a:gd name="T113" fmla="*/ 1 h 135"/>
                    <a:gd name="T114" fmla="*/ 11 w 296"/>
                    <a:gd name="T115" fmla="*/ 1 h 135"/>
                    <a:gd name="T116" fmla="*/ 11 w 296"/>
                    <a:gd name="T117" fmla="*/ 1 h 135"/>
                    <a:gd name="T118" fmla="*/ 11 w 296"/>
                    <a:gd name="T119" fmla="*/ 1 h 135"/>
                    <a:gd name="T120" fmla="*/ 11 w 296"/>
                    <a:gd name="T121" fmla="*/ 1 h 135"/>
                    <a:gd name="T122" fmla="*/ 11 w 296"/>
                    <a:gd name="T123" fmla="*/ 1 h 135"/>
                    <a:gd name="T124" fmla="*/ 0 w 296"/>
                    <a:gd name="T125" fmla="*/ 0 h 13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96"/>
                    <a:gd name="T190" fmla="*/ 0 h 135"/>
                    <a:gd name="T191" fmla="*/ 296 w 296"/>
                    <a:gd name="T192" fmla="*/ 135 h 135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96" h="135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4" y="4"/>
                      </a:lnTo>
                      <a:lnTo>
                        <a:pt x="8" y="6"/>
                      </a:lnTo>
                      <a:lnTo>
                        <a:pt x="14" y="8"/>
                      </a:lnTo>
                      <a:lnTo>
                        <a:pt x="18" y="12"/>
                      </a:lnTo>
                      <a:lnTo>
                        <a:pt x="25" y="16"/>
                      </a:lnTo>
                      <a:lnTo>
                        <a:pt x="31" y="20"/>
                      </a:lnTo>
                      <a:lnTo>
                        <a:pt x="39" y="23"/>
                      </a:lnTo>
                      <a:lnTo>
                        <a:pt x="48" y="29"/>
                      </a:lnTo>
                      <a:lnTo>
                        <a:pt x="56" y="35"/>
                      </a:lnTo>
                      <a:lnTo>
                        <a:pt x="66" y="39"/>
                      </a:lnTo>
                      <a:lnTo>
                        <a:pt x="75" y="45"/>
                      </a:lnTo>
                      <a:lnTo>
                        <a:pt x="85" y="50"/>
                      </a:lnTo>
                      <a:lnTo>
                        <a:pt x="96" y="56"/>
                      </a:lnTo>
                      <a:lnTo>
                        <a:pt x="106" y="62"/>
                      </a:lnTo>
                      <a:lnTo>
                        <a:pt x="117" y="68"/>
                      </a:lnTo>
                      <a:lnTo>
                        <a:pt x="127" y="73"/>
                      </a:lnTo>
                      <a:lnTo>
                        <a:pt x="139" y="79"/>
                      </a:lnTo>
                      <a:lnTo>
                        <a:pt x="148" y="85"/>
                      </a:lnTo>
                      <a:lnTo>
                        <a:pt x="160" y="91"/>
                      </a:lnTo>
                      <a:lnTo>
                        <a:pt x="169" y="96"/>
                      </a:lnTo>
                      <a:lnTo>
                        <a:pt x="181" y="102"/>
                      </a:lnTo>
                      <a:lnTo>
                        <a:pt x="190" y="108"/>
                      </a:lnTo>
                      <a:lnTo>
                        <a:pt x="198" y="112"/>
                      </a:lnTo>
                      <a:lnTo>
                        <a:pt x="208" y="116"/>
                      </a:lnTo>
                      <a:lnTo>
                        <a:pt x="215" y="119"/>
                      </a:lnTo>
                      <a:lnTo>
                        <a:pt x="223" y="123"/>
                      </a:lnTo>
                      <a:lnTo>
                        <a:pt x="231" y="127"/>
                      </a:lnTo>
                      <a:lnTo>
                        <a:pt x="236" y="129"/>
                      </a:lnTo>
                      <a:lnTo>
                        <a:pt x="242" y="131"/>
                      </a:lnTo>
                      <a:lnTo>
                        <a:pt x="248" y="133"/>
                      </a:lnTo>
                      <a:lnTo>
                        <a:pt x="252" y="135"/>
                      </a:lnTo>
                      <a:lnTo>
                        <a:pt x="256" y="135"/>
                      </a:lnTo>
                      <a:lnTo>
                        <a:pt x="259" y="135"/>
                      </a:lnTo>
                      <a:lnTo>
                        <a:pt x="261" y="135"/>
                      </a:lnTo>
                      <a:lnTo>
                        <a:pt x="265" y="135"/>
                      </a:lnTo>
                      <a:lnTo>
                        <a:pt x="269" y="135"/>
                      </a:lnTo>
                      <a:lnTo>
                        <a:pt x="271" y="133"/>
                      </a:lnTo>
                      <a:lnTo>
                        <a:pt x="273" y="131"/>
                      </a:lnTo>
                      <a:lnTo>
                        <a:pt x="277" y="129"/>
                      </a:lnTo>
                      <a:lnTo>
                        <a:pt x="279" y="129"/>
                      </a:lnTo>
                      <a:lnTo>
                        <a:pt x="281" y="127"/>
                      </a:lnTo>
                      <a:lnTo>
                        <a:pt x="282" y="123"/>
                      </a:lnTo>
                      <a:lnTo>
                        <a:pt x="284" y="121"/>
                      </a:lnTo>
                      <a:lnTo>
                        <a:pt x="284" y="119"/>
                      </a:lnTo>
                      <a:lnTo>
                        <a:pt x="286" y="117"/>
                      </a:lnTo>
                      <a:lnTo>
                        <a:pt x="288" y="114"/>
                      </a:lnTo>
                      <a:lnTo>
                        <a:pt x="288" y="112"/>
                      </a:lnTo>
                      <a:lnTo>
                        <a:pt x="290" y="110"/>
                      </a:lnTo>
                      <a:lnTo>
                        <a:pt x="290" y="106"/>
                      </a:lnTo>
                      <a:lnTo>
                        <a:pt x="292" y="104"/>
                      </a:lnTo>
                      <a:lnTo>
                        <a:pt x="292" y="102"/>
                      </a:lnTo>
                      <a:lnTo>
                        <a:pt x="292" y="100"/>
                      </a:lnTo>
                      <a:lnTo>
                        <a:pt x="294" y="96"/>
                      </a:lnTo>
                      <a:lnTo>
                        <a:pt x="294" y="94"/>
                      </a:lnTo>
                      <a:lnTo>
                        <a:pt x="294" y="93"/>
                      </a:lnTo>
                      <a:lnTo>
                        <a:pt x="294" y="91"/>
                      </a:lnTo>
                      <a:lnTo>
                        <a:pt x="294" y="89"/>
                      </a:lnTo>
                      <a:lnTo>
                        <a:pt x="294" y="87"/>
                      </a:lnTo>
                      <a:lnTo>
                        <a:pt x="296" y="87"/>
                      </a:lnTo>
                      <a:lnTo>
                        <a:pt x="296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1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47" name="Freeform 201"/>
                <p:cNvSpPr>
                  <a:spLocks noChangeAspect="1"/>
                </p:cNvSpPr>
                <p:nvPr/>
              </p:nvSpPr>
              <p:spPr bwMode="auto">
                <a:xfrm>
                  <a:off x="1115" y="3318"/>
                  <a:ext cx="422" cy="276"/>
                </a:xfrm>
                <a:custGeom>
                  <a:avLst/>
                  <a:gdLst>
                    <a:gd name="T0" fmla="*/ 2 w 557"/>
                    <a:gd name="T1" fmla="*/ 4 h 394"/>
                    <a:gd name="T2" fmla="*/ 0 w 557"/>
                    <a:gd name="T3" fmla="*/ 3 h 394"/>
                    <a:gd name="T4" fmla="*/ 2 w 557"/>
                    <a:gd name="T5" fmla="*/ 3 h 394"/>
                    <a:gd name="T6" fmla="*/ 2 w 557"/>
                    <a:gd name="T7" fmla="*/ 3 h 394"/>
                    <a:gd name="T8" fmla="*/ 2 w 557"/>
                    <a:gd name="T9" fmla="*/ 2 h 394"/>
                    <a:gd name="T10" fmla="*/ 2 w 557"/>
                    <a:gd name="T11" fmla="*/ 2 h 394"/>
                    <a:gd name="T12" fmla="*/ 2 w 557"/>
                    <a:gd name="T13" fmla="*/ 2 h 394"/>
                    <a:gd name="T14" fmla="*/ 2 w 557"/>
                    <a:gd name="T15" fmla="*/ 2 h 394"/>
                    <a:gd name="T16" fmla="*/ 2 w 557"/>
                    <a:gd name="T17" fmla="*/ 2 h 394"/>
                    <a:gd name="T18" fmla="*/ 3 w 557"/>
                    <a:gd name="T19" fmla="*/ 2 h 394"/>
                    <a:gd name="T20" fmla="*/ 4 w 557"/>
                    <a:gd name="T21" fmla="*/ 1 h 394"/>
                    <a:gd name="T22" fmla="*/ 4 w 557"/>
                    <a:gd name="T23" fmla="*/ 1 h 394"/>
                    <a:gd name="T24" fmla="*/ 4 w 557"/>
                    <a:gd name="T25" fmla="*/ 1 h 394"/>
                    <a:gd name="T26" fmla="*/ 5 w 557"/>
                    <a:gd name="T27" fmla="*/ 1 h 394"/>
                    <a:gd name="T28" fmla="*/ 5 w 557"/>
                    <a:gd name="T29" fmla="*/ 1 h 394"/>
                    <a:gd name="T30" fmla="*/ 6 w 557"/>
                    <a:gd name="T31" fmla="*/ 1 h 394"/>
                    <a:gd name="T32" fmla="*/ 6 w 557"/>
                    <a:gd name="T33" fmla="*/ 1 h 394"/>
                    <a:gd name="T34" fmla="*/ 6 w 557"/>
                    <a:gd name="T35" fmla="*/ 1 h 394"/>
                    <a:gd name="T36" fmla="*/ 8 w 557"/>
                    <a:gd name="T37" fmla="*/ 1 h 394"/>
                    <a:gd name="T38" fmla="*/ 8 w 557"/>
                    <a:gd name="T39" fmla="*/ 1 h 394"/>
                    <a:gd name="T40" fmla="*/ 8 w 557"/>
                    <a:gd name="T41" fmla="*/ 1 h 394"/>
                    <a:gd name="T42" fmla="*/ 8 w 557"/>
                    <a:gd name="T43" fmla="*/ 1 h 394"/>
                    <a:gd name="T44" fmla="*/ 8 w 557"/>
                    <a:gd name="T45" fmla="*/ 1 h 394"/>
                    <a:gd name="T46" fmla="*/ 10 w 557"/>
                    <a:gd name="T47" fmla="*/ 1 h 394"/>
                    <a:gd name="T48" fmla="*/ 11 w 557"/>
                    <a:gd name="T49" fmla="*/ 1 h 394"/>
                    <a:gd name="T50" fmla="*/ 11 w 557"/>
                    <a:gd name="T51" fmla="*/ 1 h 394"/>
                    <a:gd name="T52" fmla="*/ 11 w 557"/>
                    <a:gd name="T53" fmla="*/ 1 h 394"/>
                    <a:gd name="T54" fmla="*/ 13 w 557"/>
                    <a:gd name="T55" fmla="*/ 1 h 394"/>
                    <a:gd name="T56" fmla="*/ 13 w 557"/>
                    <a:gd name="T57" fmla="*/ 1 h 394"/>
                    <a:gd name="T58" fmla="*/ 14 w 557"/>
                    <a:gd name="T59" fmla="*/ 1 h 394"/>
                    <a:gd name="T60" fmla="*/ 14 w 557"/>
                    <a:gd name="T61" fmla="*/ 0 h 394"/>
                    <a:gd name="T62" fmla="*/ 15 w 557"/>
                    <a:gd name="T63" fmla="*/ 1 h 394"/>
                    <a:gd name="T64" fmla="*/ 15 w 557"/>
                    <a:gd name="T65" fmla="*/ 1 h 394"/>
                    <a:gd name="T66" fmla="*/ 15 w 557"/>
                    <a:gd name="T67" fmla="*/ 1 h 394"/>
                    <a:gd name="T68" fmla="*/ 15 w 557"/>
                    <a:gd name="T69" fmla="*/ 1 h 394"/>
                    <a:gd name="T70" fmla="*/ 17 w 557"/>
                    <a:gd name="T71" fmla="*/ 1 h 394"/>
                    <a:gd name="T72" fmla="*/ 17 w 557"/>
                    <a:gd name="T73" fmla="*/ 1 h 394"/>
                    <a:gd name="T74" fmla="*/ 17 w 557"/>
                    <a:gd name="T75" fmla="*/ 1 h 394"/>
                    <a:gd name="T76" fmla="*/ 17 w 557"/>
                    <a:gd name="T77" fmla="*/ 1 h 394"/>
                    <a:gd name="T78" fmla="*/ 17 w 557"/>
                    <a:gd name="T79" fmla="*/ 1 h 394"/>
                    <a:gd name="T80" fmla="*/ 17 w 557"/>
                    <a:gd name="T81" fmla="*/ 1 h 394"/>
                    <a:gd name="T82" fmla="*/ 18 w 557"/>
                    <a:gd name="T83" fmla="*/ 1 h 394"/>
                    <a:gd name="T84" fmla="*/ 18 w 557"/>
                    <a:gd name="T85" fmla="*/ 1 h 394"/>
                    <a:gd name="T86" fmla="*/ 19 w 557"/>
                    <a:gd name="T87" fmla="*/ 1 h 394"/>
                    <a:gd name="T88" fmla="*/ 20 w 557"/>
                    <a:gd name="T89" fmla="*/ 1 h 394"/>
                    <a:gd name="T90" fmla="*/ 7 w 557"/>
                    <a:gd name="T91" fmla="*/ 4 h 394"/>
                    <a:gd name="T92" fmla="*/ 6 w 557"/>
                    <a:gd name="T93" fmla="*/ 4 h 394"/>
                    <a:gd name="T94" fmla="*/ 6 w 557"/>
                    <a:gd name="T95" fmla="*/ 4 h 394"/>
                    <a:gd name="T96" fmla="*/ 6 w 557"/>
                    <a:gd name="T97" fmla="*/ 5 h 394"/>
                    <a:gd name="T98" fmla="*/ 6 w 557"/>
                    <a:gd name="T99" fmla="*/ 6 h 394"/>
                    <a:gd name="T100" fmla="*/ 6 w 557"/>
                    <a:gd name="T101" fmla="*/ 6 h 394"/>
                    <a:gd name="T102" fmla="*/ 5 w 557"/>
                    <a:gd name="T103" fmla="*/ 6 h 394"/>
                    <a:gd name="T104" fmla="*/ 5 w 557"/>
                    <a:gd name="T105" fmla="*/ 6 h 394"/>
                    <a:gd name="T106" fmla="*/ 5 w 557"/>
                    <a:gd name="T107" fmla="*/ 6 h 394"/>
                    <a:gd name="T108" fmla="*/ 4 w 557"/>
                    <a:gd name="T109" fmla="*/ 6 h 394"/>
                    <a:gd name="T110" fmla="*/ 4 w 557"/>
                    <a:gd name="T111" fmla="*/ 6 h 394"/>
                    <a:gd name="T112" fmla="*/ 3 w 557"/>
                    <a:gd name="T113" fmla="*/ 5 h 394"/>
                    <a:gd name="T114" fmla="*/ 3 w 557"/>
                    <a:gd name="T115" fmla="*/ 5 h 394"/>
                    <a:gd name="T116" fmla="*/ 2 w 557"/>
                    <a:gd name="T117" fmla="*/ 5 h 394"/>
                    <a:gd name="T118" fmla="*/ 2 w 557"/>
                    <a:gd name="T119" fmla="*/ 5 h 394"/>
                    <a:gd name="T120" fmla="*/ 2 w 557"/>
                    <a:gd name="T121" fmla="*/ 4 h 394"/>
                    <a:gd name="T122" fmla="*/ 2 w 557"/>
                    <a:gd name="T123" fmla="*/ 4 h 394"/>
                    <a:gd name="T124" fmla="*/ 2 w 557"/>
                    <a:gd name="T125" fmla="*/ 4 h 39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57"/>
                    <a:gd name="T190" fmla="*/ 0 h 394"/>
                    <a:gd name="T191" fmla="*/ 557 w 557"/>
                    <a:gd name="T192" fmla="*/ 394 h 39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57" h="394">
                      <a:moveTo>
                        <a:pt x="2" y="248"/>
                      </a:moveTo>
                      <a:lnTo>
                        <a:pt x="2" y="246"/>
                      </a:lnTo>
                      <a:lnTo>
                        <a:pt x="2" y="244"/>
                      </a:lnTo>
                      <a:lnTo>
                        <a:pt x="2" y="242"/>
                      </a:lnTo>
                      <a:lnTo>
                        <a:pt x="2" y="240"/>
                      </a:lnTo>
                      <a:lnTo>
                        <a:pt x="2" y="238"/>
                      </a:lnTo>
                      <a:lnTo>
                        <a:pt x="0" y="236"/>
                      </a:lnTo>
                      <a:lnTo>
                        <a:pt x="0" y="234"/>
                      </a:lnTo>
                      <a:lnTo>
                        <a:pt x="0" y="232"/>
                      </a:lnTo>
                      <a:lnTo>
                        <a:pt x="0" y="231"/>
                      </a:lnTo>
                      <a:lnTo>
                        <a:pt x="0" y="227"/>
                      </a:lnTo>
                      <a:lnTo>
                        <a:pt x="0" y="225"/>
                      </a:lnTo>
                      <a:lnTo>
                        <a:pt x="0" y="221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1"/>
                      </a:lnTo>
                      <a:lnTo>
                        <a:pt x="2" y="209"/>
                      </a:lnTo>
                      <a:lnTo>
                        <a:pt x="2" y="206"/>
                      </a:lnTo>
                      <a:lnTo>
                        <a:pt x="4" y="202"/>
                      </a:lnTo>
                      <a:lnTo>
                        <a:pt x="4" y="198"/>
                      </a:lnTo>
                      <a:lnTo>
                        <a:pt x="6" y="194"/>
                      </a:lnTo>
                      <a:lnTo>
                        <a:pt x="8" y="190"/>
                      </a:lnTo>
                      <a:lnTo>
                        <a:pt x="8" y="186"/>
                      </a:lnTo>
                      <a:lnTo>
                        <a:pt x="10" y="183"/>
                      </a:lnTo>
                      <a:lnTo>
                        <a:pt x="14" y="179"/>
                      </a:lnTo>
                      <a:lnTo>
                        <a:pt x="16" y="175"/>
                      </a:lnTo>
                      <a:lnTo>
                        <a:pt x="18" y="171"/>
                      </a:lnTo>
                      <a:lnTo>
                        <a:pt x="21" y="167"/>
                      </a:lnTo>
                      <a:lnTo>
                        <a:pt x="23" y="163"/>
                      </a:lnTo>
                      <a:lnTo>
                        <a:pt x="27" y="160"/>
                      </a:lnTo>
                      <a:lnTo>
                        <a:pt x="27" y="158"/>
                      </a:lnTo>
                      <a:lnTo>
                        <a:pt x="27" y="156"/>
                      </a:lnTo>
                      <a:lnTo>
                        <a:pt x="27" y="154"/>
                      </a:lnTo>
                      <a:lnTo>
                        <a:pt x="27" y="152"/>
                      </a:lnTo>
                      <a:lnTo>
                        <a:pt x="27" y="150"/>
                      </a:lnTo>
                      <a:lnTo>
                        <a:pt x="27" y="148"/>
                      </a:lnTo>
                      <a:lnTo>
                        <a:pt x="29" y="146"/>
                      </a:lnTo>
                      <a:lnTo>
                        <a:pt x="29" y="144"/>
                      </a:lnTo>
                      <a:lnTo>
                        <a:pt x="31" y="144"/>
                      </a:lnTo>
                      <a:lnTo>
                        <a:pt x="31" y="142"/>
                      </a:lnTo>
                      <a:lnTo>
                        <a:pt x="33" y="142"/>
                      </a:lnTo>
                      <a:lnTo>
                        <a:pt x="33" y="140"/>
                      </a:lnTo>
                      <a:lnTo>
                        <a:pt x="35" y="140"/>
                      </a:lnTo>
                      <a:lnTo>
                        <a:pt x="37" y="140"/>
                      </a:lnTo>
                      <a:lnTo>
                        <a:pt x="39" y="138"/>
                      </a:lnTo>
                      <a:lnTo>
                        <a:pt x="41" y="136"/>
                      </a:lnTo>
                      <a:lnTo>
                        <a:pt x="43" y="136"/>
                      </a:lnTo>
                      <a:lnTo>
                        <a:pt x="44" y="135"/>
                      </a:lnTo>
                      <a:lnTo>
                        <a:pt x="48" y="135"/>
                      </a:lnTo>
                      <a:lnTo>
                        <a:pt x="50" y="133"/>
                      </a:lnTo>
                      <a:lnTo>
                        <a:pt x="52" y="133"/>
                      </a:lnTo>
                      <a:lnTo>
                        <a:pt x="54" y="131"/>
                      </a:lnTo>
                      <a:lnTo>
                        <a:pt x="56" y="129"/>
                      </a:lnTo>
                      <a:lnTo>
                        <a:pt x="60" y="129"/>
                      </a:lnTo>
                      <a:lnTo>
                        <a:pt x="62" y="127"/>
                      </a:lnTo>
                      <a:lnTo>
                        <a:pt x="66" y="125"/>
                      </a:lnTo>
                      <a:lnTo>
                        <a:pt x="68" y="125"/>
                      </a:lnTo>
                      <a:lnTo>
                        <a:pt x="69" y="123"/>
                      </a:lnTo>
                      <a:lnTo>
                        <a:pt x="73" y="121"/>
                      </a:lnTo>
                      <a:lnTo>
                        <a:pt x="75" y="119"/>
                      </a:lnTo>
                      <a:lnTo>
                        <a:pt x="77" y="117"/>
                      </a:lnTo>
                      <a:lnTo>
                        <a:pt x="81" y="115"/>
                      </a:lnTo>
                      <a:lnTo>
                        <a:pt x="83" y="113"/>
                      </a:lnTo>
                      <a:lnTo>
                        <a:pt x="87" y="112"/>
                      </a:lnTo>
                      <a:lnTo>
                        <a:pt x="89" y="110"/>
                      </a:lnTo>
                      <a:lnTo>
                        <a:pt x="91" y="108"/>
                      </a:lnTo>
                      <a:lnTo>
                        <a:pt x="92" y="106"/>
                      </a:lnTo>
                      <a:lnTo>
                        <a:pt x="96" y="104"/>
                      </a:lnTo>
                      <a:lnTo>
                        <a:pt x="98" y="102"/>
                      </a:lnTo>
                      <a:lnTo>
                        <a:pt x="100" y="98"/>
                      </a:lnTo>
                      <a:lnTo>
                        <a:pt x="102" y="96"/>
                      </a:lnTo>
                      <a:lnTo>
                        <a:pt x="104" y="92"/>
                      </a:lnTo>
                      <a:lnTo>
                        <a:pt x="106" y="90"/>
                      </a:lnTo>
                      <a:lnTo>
                        <a:pt x="108" y="88"/>
                      </a:lnTo>
                      <a:lnTo>
                        <a:pt x="110" y="85"/>
                      </a:lnTo>
                      <a:lnTo>
                        <a:pt x="110" y="83"/>
                      </a:lnTo>
                      <a:lnTo>
                        <a:pt x="112" y="83"/>
                      </a:lnTo>
                      <a:lnTo>
                        <a:pt x="112" y="81"/>
                      </a:lnTo>
                      <a:lnTo>
                        <a:pt x="114" y="79"/>
                      </a:lnTo>
                      <a:lnTo>
                        <a:pt x="115" y="77"/>
                      </a:lnTo>
                      <a:lnTo>
                        <a:pt x="117" y="77"/>
                      </a:lnTo>
                      <a:lnTo>
                        <a:pt x="119" y="75"/>
                      </a:lnTo>
                      <a:lnTo>
                        <a:pt x="121" y="73"/>
                      </a:lnTo>
                      <a:lnTo>
                        <a:pt x="123" y="71"/>
                      </a:lnTo>
                      <a:lnTo>
                        <a:pt x="125" y="69"/>
                      </a:lnTo>
                      <a:lnTo>
                        <a:pt x="129" y="67"/>
                      </a:lnTo>
                      <a:lnTo>
                        <a:pt x="131" y="65"/>
                      </a:lnTo>
                      <a:lnTo>
                        <a:pt x="133" y="64"/>
                      </a:lnTo>
                      <a:lnTo>
                        <a:pt x="137" y="60"/>
                      </a:lnTo>
                      <a:lnTo>
                        <a:pt x="139" y="58"/>
                      </a:lnTo>
                      <a:lnTo>
                        <a:pt x="142" y="56"/>
                      </a:lnTo>
                      <a:lnTo>
                        <a:pt x="144" y="54"/>
                      </a:lnTo>
                      <a:lnTo>
                        <a:pt x="148" y="52"/>
                      </a:lnTo>
                      <a:lnTo>
                        <a:pt x="150" y="50"/>
                      </a:lnTo>
                      <a:lnTo>
                        <a:pt x="154" y="48"/>
                      </a:lnTo>
                      <a:lnTo>
                        <a:pt x="158" y="46"/>
                      </a:lnTo>
                      <a:lnTo>
                        <a:pt x="160" y="44"/>
                      </a:lnTo>
                      <a:lnTo>
                        <a:pt x="163" y="42"/>
                      </a:lnTo>
                      <a:lnTo>
                        <a:pt x="167" y="40"/>
                      </a:lnTo>
                      <a:lnTo>
                        <a:pt x="169" y="39"/>
                      </a:lnTo>
                      <a:lnTo>
                        <a:pt x="173" y="37"/>
                      </a:lnTo>
                      <a:lnTo>
                        <a:pt x="175" y="35"/>
                      </a:lnTo>
                      <a:lnTo>
                        <a:pt x="179" y="33"/>
                      </a:lnTo>
                      <a:lnTo>
                        <a:pt x="181" y="31"/>
                      </a:lnTo>
                      <a:lnTo>
                        <a:pt x="185" y="29"/>
                      </a:lnTo>
                      <a:lnTo>
                        <a:pt x="186" y="29"/>
                      </a:lnTo>
                      <a:lnTo>
                        <a:pt x="188" y="27"/>
                      </a:lnTo>
                      <a:lnTo>
                        <a:pt x="192" y="25"/>
                      </a:lnTo>
                      <a:lnTo>
                        <a:pt x="194" y="25"/>
                      </a:lnTo>
                      <a:lnTo>
                        <a:pt x="196" y="23"/>
                      </a:lnTo>
                      <a:lnTo>
                        <a:pt x="198" y="23"/>
                      </a:lnTo>
                      <a:lnTo>
                        <a:pt x="200" y="21"/>
                      </a:lnTo>
                      <a:lnTo>
                        <a:pt x="204" y="19"/>
                      </a:lnTo>
                      <a:lnTo>
                        <a:pt x="206" y="19"/>
                      </a:lnTo>
                      <a:lnTo>
                        <a:pt x="208" y="17"/>
                      </a:lnTo>
                      <a:lnTo>
                        <a:pt x="210" y="17"/>
                      </a:lnTo>
                      <a:lnTo>
                        <a:pt x="211" y="16"/>
                      </a:lnTo>
                      <a:lnTo>
                        <a:pt x="213" y="16"/>
                      </a:lnTo>
                      <a:lnTo>
                        <a:pt x="215" y="14"/>
                      </a:lnTo>
                      <a:lnTo>
                        <a:pt x="217" y="12"/>
                      </a:lnTo>
                      <a:lnTo>
                        <a:pt x="219" y="12"/>
                      </a:lnTo>
                      <a:lnTo>
                        <a:pt x="221" y="10"/>
                      </a:lnTo>
                      <a:lnTo>
                        <a:pt x="223" y="10"/>
                      </a:lnTo>
                      <a:lnTo>
                        <a:pt x="225" y="8"/>
                      </a:lnTo>
                      <a:lnTo>
                        <a:pt x="227" y="8"/>
                      </a:lnTo>
                      <a:lnTo>
                        <a:pt x="229" y="6"/>
                      </a:lnTo>
                      <a:lnTo>
                        <a:pt x="231" y="6"/>
                      </a:lnTo>
                      <a:lnTo>
                        <a:pt x="233" y="6"/>
                      </a:lnTo>
                      <a:lnTo>
                        <a:pt x="233" y="4"/>
                      </a:lnTo>
                      <a:lnTo>
                        <a:pt x="234" y="4"/>
                      </a:lnTo>
                      <a:lnTo>
                        <a:pt x="236" y="4"/>
                      </a:lnTo>
                      <a:lnTo>
                        <a:pt x="238" y="4"/>
                      </a:lnTo>
                      <a:lnTo>
                        <a:pt x="240" y="4"/>
                      </a:lnTo>
                      <a:lnTo>
                        <a:pt x="242" y="4"/>
                      </a:lnTo>
                      <a:lnTo>
                        <a:pt x="244" y="4"/>
                      </a:lnTo>
                      <a:lnTo>
                        <a:pt x="246" y="4"/>
                      </a:lnTo>
                      <a:lnTo>
                        <a:pt x="250" y="4"/>
                      </a:lnTo>
                      <a:lnTo>
                        <a:pt x="252" y="4"/>
                      </a:lnTo>
                      <a:lnTo>
                        <a:pt x="256" y="4"/>
                      </a:lnTo>
                      <a:lnTo>
                        <a:pt x="257" y="4"/>
                      </a:lnTo>
                      <a:lnTo>
                        <a:pt x="261" y="4"/>
                      </a:lnTo>
                      <a:lnTo>
                        <a:pt x="265" y="4"/>
                      </a:lnTo>
                      <a:lnTo>
                        <a:pt x="269" y="4"/>
                      </a:lnTo>
                      <a:lnTo>
                        <a:pt x="273" y="4"/>
                      </a:lnTo>
                      <a:lnTo>
                        <a:pt x="277" y="6"/>
                      </a:lnTo>
                      <a:lnTo>
                        <a:pt x="281" y="6"/>
                      </a:lnTo>
                      <a:lnTo>
                        <a:pt x="286" y="6"/>
                      </a:lnTo>
                      <a:lnTo>
                        <a:pt x="290" y="6"/>
                      </a:lnTo>
                      <a:lnTo>
                        <a:pt x="294" y="6"/>
                      </a:lnTo>
                      <a:lnTo>
                        <a:pt x="298" y="6"/>
                      </a:lnTo>
                      <a:lnTo>
                        <a:pt x="304" y="6"/>
                      </a:lnTo>
                      <a:lnTo>
                        <a:pt x="307" y="6"/>
                      </a:lnTo>
                      <a:lnTo>
                        <a:pt x="311" y="6"/>
                      </a:lnTo>
                      <a:lnTo>
                        <a:pt x="315" y="6"/>
                      </a:lnTo>
                      <a:lnTo>
                        <a:pt x="319" y="6"/>
                      </a:lnTo>
                      <a:lnTo>
                        <a:pt x="323" y="6"/>
                      </a:lnTo>
                      <a:lnTo>
                        <a:pt x="327" y="6"/>
                      </a:lnTo>
                      <a:lnTo>
                        <a:pt x="330" y="6"/>
                      </a:lnTo>
                      <a:lnTo>
                        <a:pt x="332" y="6"/>
                      </a:lnTo>
                      <a:lnTo>
                        <a:pt x="336" y="6"/>
                      </a:lnTo>
                      <a:lnTo>
                        <a:pt x="338" y="6"/>
                      </a:lnTo>
                      <a:lnTo>
                        <a:pt x="342" y="6"/>
                      </a:lnTo>
                      <a:lnTo>
                        <a:pt x="344" y="6"/>
                      </a:lnTo>
                      <a:lnTo>
                        <a:pt x="346" y="6"/>
                      </a:lnTo>
                      <a:lnTo>
                        <a:pt x="348" y="6"/>
                      </a:lnTo>
                      <a:lnTo>
                        <a:pt x="350" y="6"/>
                      </a:lnTo>
                      <a:lnTo>
                        <a:pt x="353" y="4"/>
                      </a:lnTo>
                      <a:lnTo>
                        <a:pt x="355" y="4"/>
                      </a:lnTo>
                      <a:lnTo>
                        <a:pt x="357" y="4"/>
                      </a:lnTo>
                      <a:lnTo>
                        <a:pt x="359" y="4"/>
                      </a:lnTo>
                      <a:lnTo>
                        <a:pt x="361" y="4"/>
                      </a:lnTo>
                      <a:lnTo>
                        <a:pt x="365" y="4"/>
                      </a:lnTo>
                      <a:lnTo>
                        <a:pt x="367" y="4"/>
                      </a:lnTo>
                      <a:lnTo>
                        <a:pt x="369" y="2"/>
                      </a:lnTo>
                      <a:lnTo>
                        <a:pt x="373" y="2"/>
                      </a:lnTo>
                      <a:lnTo>
                        <a:pt x="375" y="2"/>
                      </a:lnTo>
                      <a:lnTo>
                        <a:pt x="376" y="2"/>
                      </a:lnTo>
                      <a:lnTo>
                        <a:pt x="380" y="2"/>
                      </a:lnTo>
                      <a:lnTo>
                        <a:pt x="382" y="2"/>
                      </a:lnTo>
                      <a:lnTo>
                        <a:pt x="386" y="2"/>
                      </a:lnTo>
                      <a:lnTo>
                        <a:pt x="388" y="2"/>
                      </a:lnTo>
                      <a:lnTo>
                        <a:pt x="390" y="2"/>
                      </a:lnTo>
                      <a:lnTo>
                        <a:pt x="394" y="0"/>
                      </a:lnTo>
                      <a:lnTo>
                        <a:pt x="396" y="0"/>
                      </a:lnTo>
                      <a:lnTo>
                        <a:pt x="398" y="0"/>
                      </a:lnTo>
                      <a:lnTo>
                        <a:pt x="401" y="0"/>
                      </a:lnTo>
                      <a:lnTo>
                        <a:pt x="403" y="0"/>
                      </a:lnTo>
                      <a:lnTo>
                        <a:pt x="405" y="0"/>
                      </a:lnTo>
                      <a:lnTo>
                        <a:pt x="409" y="0"/>
                      </a:lnTo>
                      <a:lnTo>
                        <a:pt x="411" y="2"/>
                      </a:lnTo>
                      <a:lnTo>
                        <a:pt x="413" y="2"/>
                      </a:lnTo>
                      <a:lnTo>
                        <a:pt x="415" y="2"/>
                      </a:lnTo>
                      <a:lnTo>
                        <a:pt x="417" y="2"/>
                      </a:lnTo>
                      <a:lnTo>
                        <a:pt x="419" y="2"/>
                      </a:lnTo>
                      <a:lnTo>
                        <a:pt x="421" y="4"/>
                      </a:lnTo>
                      <a:lnTo>
                        <a:pt x="423" y="4"/>
                      </a:lnTo>
                      <a:lnTo>
                        <a:pt x="424" y="4"/>
                      </a:lnTo>
                      <a:lnTo>
                        <a:pt x="426" y="6"/>
                      </a:lnTo>
                      <a:lnTo>
                        <a:pt x="428" y="6"/>
                      </a:lnTo>
                      <a:lnTo>
                        <a:pt x="430" y="6"/>
                      </a:lnTo>
                      <a:lnTo>
                        <a:pt x="432" y="8"/>
                      </a:lnTo>
                      <a:lnTo>
                        <a:pt x="434" y="8"/>
                      </a:lnTo>
                      <a:lnTo>
                        <a:pt x="436" y="10"/>
                      </a:lnTo>
                      <a:lnTo>
                        <a:pt x="438" y="10"/>
                      </a:lnTo>
                      <a:lnTo>
                        <a:pt x="440" y="12"/>
                      </a:lnTo>
                      <a:lnTo>
                        <a:pt x="442" y="12"/>
                      </a:lnTo>
                      <a:lnTo>
                        <a:pt x="444" y="14"/>
                      </a:lnTo>
                      <a:lnTo>
                        <a:pt x="447" y="16"/>
                      </a:lnTo>
                      <a:lnTo>
                        <a:pt x="449" y="16"/>
                      </a:lnTo>
                      <a:lnTo>
                        <a:pt x="451" y="17"/>
                      </a:lnTo>
                      <a:lnTo>
                        <a:pt x="453" y="19"/>
                      </a:lnTo>
                      <a:lnTo>
                        <a:pt x="455" y="21"/>
                      </a:lnTo>
                      <a:lnTo>
                        <a:pt x="457" y="23"/>
                      </a:lnTo>
                      <a:lnTo>
                        <a:pt x="459" y="23"/>
                      </a:lnTo>
                      <a:lnTo>
                        <a:pt x="461" y="25"/>
                      </a:lnTo>
                      <a:lnTo>
                        <a:pt x="463" y="27"/>
                      </a:lnTo>
                      <a:lnTo>
                        <a:pt x="465" y="31"/>
                      </a:lnTo>
                      <a:lnTo>
                        <a:pt x="467" y="33"/>
                      </a:lnTo>
                      <a:lnTo>
                        <a:pt x="469" y="35"/>
                      </a:lnTo>
                      <a:lnTo>
                        <a:pt x="470" y="37"/>
                      </a:lnTo>
                      <a:lnTo>
                        <a:pt x="472" y="40"/>
                      </a:lnTo>
                      <a:lnTo>
                        <a:pt x="474" y="42"/>
                      </a:lnTo>
                      <a:lnTo>
                        <a:pt x="474" y="44"/>
                      </a:lnTo>
                      <a:lnTo>
                        <a:pt x="476" y="48"/>
                      </a:lnTo>
                      <a:lnTo>
                        <a:pt x="478" y="50"/>
                      </a:lnTo>
                      <a:lnTo>
                        <a:pt x="478" y="54"/>
                      </a:lnTo>
                      <a:lnTo>
                        <a:pt x="480" y="54"/>
                      </a:lnTo>
                      <a:lnTo>
                        <a:pt x="480" y="56"/>
                      </a:lnTo>
                      <a:lnTo>
                        <a:pt x="482" y="58"/>
                      </a:lnTo>
                      <a:lnTo>
                        <a:pt x="482" y="60"/>
                      </a:lnTo>
                      <a:lnTo>
                        <a:pt x="484" y="60"/>
                      </a:lnTo>
                      <a:lnTo>
                        <a:pt x="484" y="62"/>
                      </a:lnTo>
                      <a:lnTo>
                        <a:pt x="486" y="62"/>
                      </a:lnTo>
                      <a:lnTo>
                        <a:pt x="486" y="64"/>
                      </a:lnTo>
                      <a:lnTo>
                        <a:pt x="488" y="65"/>
                      </a:lnTo>
                      <a:lnTo>
                        <a:pt x="490" y="67"/>
                      </a:lnTo>
                      <a:lnTo>
                        <a:pt x="490" y="69"/>
                      </a:lnTo>
                      <a:lnTo>
                        <a:pt x="492" y="69"/>
                      </a:lnTo>
                      <a:lnTo>
                        <a:pt x="492" y="71"/>
                      </a:lnTo>
                      <a:lnTo>
                        <a:pt x="494" y="71"/>
                      </a:lnTo>
                      <a:lnTo>
                        <a:pt x="494" y="73"/>
                      </a:lnTo>
                      <a:lnTo>
                        <a:pt x="495" y="73"/>
                      </a:lnTo>
                      <a:lnTo>
                        <a:pt x="495" y="75"/>
                      </a:lnTo>
                      <a:lnTo>
                        <a:pt x="497" y="75"/>
                      </a:lnTo>
                      <a:lnTo>
                        <a:pt x="497" y="77"/>
                      </a:lnTo>
                      <a:lnTo>
                        <a:pt x="499" y="77"/>
                      </a:lnTo>
                      <a:lnTo>
                        <a:pt x="501" y="79"/>
                      </a:lnTo>
                      <a:lnTo>
                        <a:pt x="503" y="79"/>
                      </a:lnTo>
                      <a:lnTo>
                        <a:pt x="505" y="81"/>
                      </a:lnTo>
                      <a:lnTo>
                        <a:pt x="507" y="83"/>
                      </a:lnTo>
                      <a:lnTo>
                        <a:pt x="509" y="83"/>
                      </a:lnTo>
                      <a:lnTo>
                        <a:pt x="511" y="83"/>
                      </a:lnTo>
                      <a:lnTo>
                        <a:pt x="513" y="85"/>
                      </a:lnTo>
                      <a:lnTo>
                        <a:pt x="515" y="87"/>
                      </a:lnTo>
                      <a:lnTo>
                        <a:pt x="517" y="87"/>
                      </a:lnTo>
                      <a:lnTo>
                        <a:pt x="518" y="88"/>
                      </a:lnTo>
                      <a:lnTo>
                        <a:pt x="520" y="88"/>
                      </a:lnTo>
                      <a:lnTo>
                        <a:pt x="522" y="90"/>
                      </a:lnTo>
                      <a:lnTo>
                        <a:pt x="524" y="90"/>
                      </a:lnTo>
                      <a:lnTo>
                        <a:pt x="528" y="92"/>
                      </a:lnTo>
                      <a:lnTo>
                        <a:pt x="530" y="92"/>
                      </a:lnTo>
                      <a:lnTo>
                        <a:pt x="532" y="94"/>
                      </a:lnTo>
                      <a:lnTo>
                        <a:pt x="534" y="94"/>
                      </a:lnTo>
                      <a:lnTo>
                        <a:pt x="536" y="94"/>
                      </a:lnTo>
                      <a:lnTo>
                        <a:pt x="538" y="96"/>
                      </a:lnTo>
                      <a:lnTo>
                        <a:pt x="541" y="96"/>
                      </a:lnTo>
                      <a:lnTo>
                        <a:pt x="543" y="98"/>
                      </a:lnTo>
                      <a:lnTo>
                        <a:pt x="545" y="98"/>
                      </a:lnTo>
                      <a:lnTo>
                        <a:pt x="549" y="98"/>
                      </a:lnTo>
                      <a:lnTo>
                        <a:pt x="551" y="100"/>
                      </a:lnTo>
                      <a:lnTo>
                        <a:pt x="553" y="100"/>
                      </a:lnTo>
                      <a:lnTo>
                        <a:pt x="557" y="100"/>
                      </a:lnTo>
                      <a:lnTo>
                        <a:pt x="392" y="380"/>
                      </a:lnTo>
                      <a:lnTo>
                        <a:pt x="200" y="279"/>
                      </a:lnTo>
                      <a:lnTo>
                        <a:pt x="200" y="280"/>
                      </a:lnTo>
                      <a:lnTo>
                        <a:pt x="198" y="280"/>
                      </a:lnTo>
                      <a:lnTo>
                        <a:pt x="196" y="282"/>
                      </a:lnTo>
                      <a:lnTo>
                        <a:pt x="194" y="284"/>
                      </a:lnTo>
                      <a:lnTo>
                        <a:pt x="192" y="286"/>
                      </a:lnTo>
                      <a:lnTo>
                        <a:pt x="190" y="288"/>
                      </a:lnTo>
                      <a:lnTo>
                        <a:pt x="186" y="290"/>
                      </a:lnTo>
                      <a:lnTo>
                        <a:pt x="185" y="292"/>
                      </a:lnTo>
                      <a:lnTo>
                        <a:pt x="183" y="294"/>
                      </a:lnTo>
                      <a:lnTo>
                        <a:pt x="181" y="296"/>
                      </a:lnTo>
                      <a:lnTo>
                        <a:pt x="177" y="300"/>
                      </a:lnTo>
                      <a:lnTo>
                        <a:pt x="175" y="302"/>
                      </a:lnTo>
                      <a:lnTo>
                        <a:pt x="173" y="305"/>
                      </a:lnTo>
                      <a:lnTo>
                        <a:pt x="171" y="309"/>
                      </a:lnTo>
                      <a:lnTo>
                        <a:pt x="167" y="313"/>
                      </a:lnTo>
                      <a:lnTo>
                        <a:pt x="165" y="317"/>
                      </a:lnTo>
                      <a:lnTo>
                        <a:pt x="163" y="321"/>
                      </a:lnTo>
                      <a:lnTo>
                        <a:pt x="162" y="327"/>
                      </a:lnTo>
                      <a:lnTo>
                        <a:pt x="160" y="330"/>
                      </a:lnTo>
                      <a:lnTo>
                        <a:pt x="158" y="336"/>
                      </a:lnTo>
                      <a:lnTo>
                        <a:pt x="156" y="342"/>
                      </a:lnTo>
                      <a:lnTo>
                        <a:pt x="156" y="348"/>
                      </a:lnTo>
                      <a:lnTo>
                        <a:pt x="154" y="353"/>
                      </a:lnTo>
                      <a:lnTo>
                        <a:pt x="154" y="359"/>
                      </a:lnTo>
                      <a:lnTo>
                        <a:pt x="154" y="365"/>
                      </a:lnTo>
                      <a:lnTo>
                        <a:pt x="154" y="373"/>
                      </a:lnTo>
                      <a:lnTo>
                        <a:pt x="154" y="380"/>
                      </a:lnTo>
                      <a:lnTo>
                        <a:pt x="154" y="386"/>
                      </a:lnTo>
                      <a:lnTo>
                        <a:pt x="156" y="394"/>
                      </a:lnTo>
                      <a:lnTo>
                        <a:pt x="154" y="394"/>
                      </a:lnTo>
                      <a:lnTo>
                        <a:pt x="152" y="394"/>
                      </a:lnTo>
                      <a:lnTo>
                        <a:pt x="152" y="392"/>
                      </a:lnTo>
                      <a:lnTo>
                        <a:pt x="150" y="392"/>
                      </a:lnTo>
                      <a:lnTo>
                        <a:pt x="148" y="392"/>
                      </a:lnTo>
                      <a:lnTo>
                        <a:pt x="146" y="390"/>
                      </a:lnTo>
                      <a:lnTo>
                        <a:pt x="144" y="390"/>
                      </a:lnTo>
                      <a:lnTo>
                        <a:pt x="142" y="388"/>
                      </a:lnTo>
                      <a:lnTo>
                        <a:pt x="140" y="388"/>
                      </a:lnTo>
                      <a:lnTo>
                        <a:pt x="139" y="386"/>
                      </a:lnTo>
                      <a:lnTo>
                        <a:pt x="137" y="386"/>
                      </a:lnTo>
                      <a:lnTo>
                        <a:pt x="135" y="384"/>
                      </a:lnTo>
                      <a:lnTo>
                        <a:pt x="133" y="384"/>
                      </a:lnTo>
                      <a:lnTo>
                        <a:pt x="133" y="382"/>
                      </a:lnTo>
                      <a:lnTo>
                        <a:pt x="131" y="382"/>
                      </a:lnTo>
                      <a:lnTo>
                        <a:pt x="129" y="380"/>
                      </a:lnTo>
                      <a:lnTo>
                        <a:pt x="127" y="378"/>
                      </a:lnTo>
                      <a:lnTo>
                        <a:pt x="125" y="376"/>
                      </a:lnTo>
                      <a:lnTo>
                        <a:pt x="123" y="375"/>
                      </a:lnTo>
                      <a:lnTo>
                        <a:pt x="121" y="373"/>
                      </a:lnTo>
                      <a:lnTo>
                        <a:pt x="119" y="371"/>
                      </a:lnTo>
                      <a:lnTo>
                        <a:pt x="117" y="371"/>
                      </a:lnTo>
                      <a:lnTo>
                        <a:pt x="115" y="369"/>
                      </a:lnTo>
                      <a:lnTo>
                        <a:pt x="114" y="369"/>
                      </a:lnTo>
                      <a:lnTo>
                        <a:pt x="112" y="367"/>
                      </a:lnTo>
                      <a:lnTo>
                        <a:pt x="110" y="367"/>
                      </a:lnTo>
                      <a:lnTo>
                        <a:pt x="108" y="365"/>
                      </a:lnTo>
                      <a:lnTo>
                        <a:pt x="106" y="365"/>
                      </a:lnTo>
                      <a:lnTo>
                        <a:pt x="104" y="365"/>
                      </a:lnTo>
                      <a:lnTo>
                        <a:pt x="102" y="363"/>
                      </a:lnTo>
                      <a:lnTo>
                        <a:pt x="100" y="363"/>
                      </a:lnTo>
                      <a:lnTo>
                        <a:pt x="98" y="361"/>
                      </a:lnTo>
                      <a:lnTo>
                        <a:pt x="94" y="361"/>
                      </a:lnTo>
                      <a:lnTo>
                        <a:pt x="92" y="361"/>
                      </a:lnTo>
                      <a:lnTo>
                        <a:pt x="91" y="359"/>
                      </a:lnTo>
                      <a:lnTo>
                        <a:pt x="89" y="359"/>
                      </a:lnTo>
                      <a:lnTo>
                        <a:pt x="87" y="359"/>
                      </a:lnTo>
                      <a:lnTo>
                        <a:pt x="85" y="357"/>
                      </a:lnTo>
                      <a:lnTo>
                        <a:pt x="83" y="357"/>
                      </a:lnTo>
                      <a:lnTo>
                        <a:pt x="81" y="355"/>
                      </a:lnTo>
                      <a:lnTo>
                        <a:pt x="79" y="355"/>
                      </a:lnTo>
                      <a:lnTo>
                        <a:pt x="77" y="353"/>
                      </a:lnTo>
                      <a:lnTo>
                        <a:pt x="75" y="353"/>
                      </a:lnTo>
                      <a:lnTo>
                        <a:pt x="73" y="352"/>
                      </a:lnTo>
                      <a:lnTo>
                        <a:pt x="71" y="352"/>
                      </a:lnTo>
                      <a:lnTo>
                        <a:pt x="69" y="350"/>
                      </a:lnTo>
                      <a:lnTo>
                        <a:pt x="68" y="350"/>
                      </a:lnTo>
                      <a:lnTo>
                        <a:pt x="66" y="348"/>
                      </a:lnTo>
                      <a:lnTo>
                        <a:pt x="64" y="348"/>
                      </a:lnTo>
                      <a:lnTo>
                        <a:pt x="62" y="346"/>
                      </a:lnTo>
                      <a:lnTo>
                        <a:pt x="60" y="344"/>
                      </a:lnTo>
                      <a:lnTo>
                        <a:pt x="56" y="344"/>
                      </a:lnTo>
                      <a:lnTo>
                        <a:pt x="54" y="342"/>
                      </a:lnTo>
                      <a:lnTo>
                        <a:pt x="52" y="340"/>
                      </a:lnTo>
                      <a:lnTo>
                        <a:pt x="48" y="338"/>
                      </a:lnTo>
                      <a:lnTo>
                        <a:pt x="44" y="336"/>
                      </a:lnTo>
                      <a:lnTo>
                        <a:pt x="43" y="334"/>
                      </a:lnTo>
                      <a:lnTo>
                        <a:pt x="39" y="332"/>
                      </a:lnTo>
                      <a:lnTo>
                        <a:pt x="37" y="330"/>
                      </a:lnTo>
                      <a:lnTo>
                        <a:pt x="33" y="327"/>
                      </a:lnTo>
                      <a:lnTo>
                        <a:pt x="31" y="325"/>
                      </a:lnTo>
                      <a:lnTo>
                        <a:pt x="27" y="321"/>
                      </a:lnTo>
                      <a:lnTo>
                        <a:pt x="23" y="319"/>
                      </a:lnTo>
                      <a:lnTo>
                        <a:pt x="21" y="315"/>
                      </a:lnTo>
                      <a:lnTo>
                        <a:pt x="20" y="311"/>
                      </a:lnTo>
                      <a:lnTo>
                        <a:pt x="16" y="307"/>
                      </a:lnTo>
                      <a:lnTo>
                        <a:pt x="14" y="304"/>
                      </a:lnTo>
                      <a:lnTo>
                        <a:pt x="12" y="300"/>
                      </a:lnTo>
                      <a:lnTo>
                        <a:pt x="10" y="294"/>
                      </a:lnTo>
                      <a:lnTo>
                        <a:pt x="8" y="290"/>
                      </a:lnTo>
                      <a:lnTo>
                        <a:pt x="6" y="284"/>
                      </a:lnTo>
                      <a:lnTo>
                        <a:pt x="4" y="279"/>
                      </a:lnTo>
                      <a:lnTo>
                        <a:pt x="4" y="273"/>
                      </a:lnTo>
                      <a:lnTo>
                        <a:pt x="2" y="267"/>
                      </a:lnTo>
                      <a:lnTo>
                        <a:pt x="2" y="261"/>
                      </a:lnTo>
                      <a:lnTo>
                        <a:pt x="2" y="254"/>
                      </a:lnTo>
                      <a:lnTo>
                        <a:pt x="2" y="248"/>
                      </a:lnTo>
                      <a:close/>
                    </a:path>
                  </a:pathLst>
                </a:custGeom>
                <a:solidFill>
                  <a:srgbClr val="A1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48" name="Freeform 202"/>
                <p:cNvSpPr>
                  <a:spLocks noChangeAspect="1"/>
                </p:cNvSpPr>
                <p:nvPr/>
              </p:nvSpPr>
              <p:spPr bwMode="auto">
                <a:xfrm>
                  <a:off x="1178" y="3137"/>
                  <a:ext cx="35" cy="79"/>
                </a:xfrm>
                <a:custGeom>
                  <a:avLst/>
                  <a:gdLst>
                    <a:gd name="T0" fmla="*/ 2 w 46"/>
                    <a:gd name="T1" fmla="*/ 1 h 113"/>
                    <a:gd name="T2" fmla="*/ 2 w 46"/>
                    <a:gd name="T3" fmla="*/ 1 h 113"/>
                    <a:gd name="T4" fmla="*/ 2 w 46"/>
                    <a:gd name="T5" fmla="*/ 1 h 113"/>
                    <a:gd name="T6" fmla="*/ 2 w 46"/>
                    <a:gd name="T7" fmla="*/ 1 h 113"/>
                    <a:gd name="T8" fmla="*/ 2 w 46"/>
                    <a:gd name="T9" fmla="*/ 1 h 113"/>
                    <a:gd name="T10" fmla="*/ 2 w 46"/>
                    <a:gd name="T11" fmla="*/ 1 h 113"/>
                    <a:gd name="T12" fmla="*/ 2 w 46"/>
                    <a:gd name="T13" fmla="*/ 1 h 113"/>
                    <a:gd name="T14" fmla="*/ 2 w 46"/>
                    <a:gd name="T15" fmla="*/ 1 h 113"/>
                    <a:gd name="T16" fmla="*/ 2 w 46"/>
                    <a:gd name="T17" fmla="*/ 1 h 113"/>
                    <a:gd name="T18" fmla="*/ 2 w 46"/>
                    <a:gd name="T19" fmla="*/ 1 h 113"/>
                    <a:gd name="T20" fmla="*/ 2 w 46"/>
                    <a:gd name="T21" fmla="*/ 1 h 113"/>
                    <a:gd name="T22" fmla="*/ 2 w 46"/>
                    <a:gd name="T23" fmla="*/ 1 h 113"/>
                    <a:gd name="T24" fmla="*/ 2 w 46"/>
                    <a:gd name="T25" fmla="*/ 1 h 113"/>
                    <a:gd name="T26" fmla="*/ 2 w 46"/>
                    <a:gd name="T27" fmla="*/ 1 h 113"/>
                    <a:gd name="T28" fmla="*/ 2 w 46"/>
                    <a:gd name="T29" fmla="*/ 1 h 113"/>
                    <a:gd name="T30" fmla="*/ 2 w 46"/>
                    <a:gd name="T31" fmla="*/ 1 h 113"/>
                    <a:gd name="T32" fmla="*/ 2 w 46"/>
                    <a:gd name="T33" fmla="*/ 1 h 113"/>
                    <a:gd name="T34" fmla="*/ 2 w 46"/>
                    <a:gd name="T35" fmla="*/ 1 h 113"/>
                    <a:gd name="T36" fmla="*/ 2 w 46"/>
                    <a:gd name="T37" fmla="*/ 1 h 113"/>
                    <a:gd name="T38" fmla="*/ 2 w 46"/>
                    <a:gd name="T39" fmla="*/ 1 h 113"/>
                    <a:gd name="T40" fmla="*/ 2 w 46"/>
                    <a:gd name="T41" fmla="*/ 1 h 113"/>
                    <a:gd name="T42" fmla="*/ 2 w 46"/>
                    <a:gd name="T43" fmla="*/ 1 h 113"/>
                    <a:gd name="T44" fmla="*/ 2 w 46"/>
                    <a:gd name="T45" fmla="*/ 1 h 113"/>
                    <a:gd name="T46" fmla="*/ 2 w 46"/>
                    <a:gd name="T47" fmla="*/ 1 h 113"/>
                    <a:gd name="T48" fmla="*/ 2 w 46"/>
                    <a:gd name="T49" fmla="*/ 1 h 113"/>
                    <a:gd name="T50" fmla="*/ 2 w 46"/>
                    <a:gd name="T51" fmla="*/ 1 h 113"/>
                    <a:gd name="T52" fmla="*/ 2 w 46"/>
                    <a:gd name="T53" fmla="*/ 1 h 113"/>
                    <a:gd name="T54" fmla="*/ 2 w 46"/>
                    <a:gd name="T55" fmla="*/ 1 h 113"/>
                    <a:gd name="T56" fmla="*/ 2 w 46"/>
                    <a:gd name="T57" fmla="*/ 1 h 113"/>
                    <a:gd name="T58" fmla="*/ 2 w 46"/>
                    <a:gd name="T59" fmla="*/ 1 h 113"/>
                    <a:gd name="T60" fmla="*/ 2 w 46"/>
                    <a:gd name="T61" fmla="*/ 1 h 113"/>
                    <a:gd name="T62" fmla="*/ 2 w 46"/>
                    <a:gd name="T63" fmla="*/ 1 h 113"/>
                    <a:gd name="T64" fmla="*/ 2 w 46"/>
                    <a:gd name="T65" fmla="*/ 1 h 113"/>
                    <a:gd name="T66" fmla="*/ 2 w 46"/>
                    <a:gd name="T67" fmla="*/ 1 h 113"/>
                    <a:gd name="T68" fmla="*/ 2 w 46"/>
                    <a:gd name="T69" fmla="*/ 1 h 113"/>
                    <a:gd name="T70" fmla="*/ 2 w 46"/>
                    <a:gd name="T71" fmla="*/ 1 h 113"/>
                    <a:gd name="T72" fmla="*/ 2 w 46"/>
                    <a:gd name="T73" fmla="*/ 1 h 113"/>
                    <a:gd name="T74" fmla="*/ 2 w 46"/>
                    <a:gd name="T75" fmla="*/ 1 h 113"/>
                    <a:gd name="T76" fmla="*/ 2 w 46"/>
                    <a:gd name="T77" fmla="*/ 1 h 113"/>
                    <a:gd name="T78" fmla="*/ 2 w 46"/>
                    <a:gd name="T79" fmla="*/ 1 h 113"/>
                    <a:gd name="T80" fmla="*/ 2 w 46"/>
                    <a:gd name="T81" fmla="*/ 1 h 113"/>
                    <a:gd name="T82" fmla="*/ 2 w 46"/>
                    <a:gd name="T83" fmla="*/ 1 h 113"/>
                    <a:gd name="T84" fmla="*/ 2 w 46"/>
                    <a:gd name="T85" fmla="*/ 1 h 113"/>
                    <a:gd name="T86" fmla="*/ 2 w 46"/>
                    <a:gd name="T87" fmla="*/ 1 h 113"/>
                    <a:gd name="T88" fmla="*/ 2 w 46"/>
                    <a:gd name="T89" fmla="*/ 0 h 113"/>
                    <a:gd name="T90" fmla="*/ 2 w 46"/>
                    <a:gd name="T91" fmla="*/ 0 h 113"/>
                    <a:gd name="T92" fmla="*/ 2 w 46"/>
                    <a:gd name="T93" fmla="*/ 1 h 113"/>
                    <a:gd name="T94" fmla="*/ 2 w 46"/>
                    <a:gd name="T95" fmla="*/ 1 h 113"/>
                    <a:gd name="T96" fmla="*/ 2 w 46"/>
                    <a:gd name="T97" fmla="*/ 1 h 113"/>
                    <a:gd name="T98" fmla="*/ 0 w 46"/>
                    <a:gd name="T99" fmla="*/ 1 h 113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46"/>
                    <a:gd name="T151" fmla="*/ 0 h 113"/>
                    <a:gd name="T152" fmla="*/ 46 w 46"/>
                    <a:gd name="T153" fmla="*/ 113 h 113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46" h="113">
                      <a:moveTo>
                        <a:pt x="0" y="10"/>
                      </a:moveTo>
                      <a:lnTo>
                        <a:pt x="2" y="10"/>
                      </a:lnTo>
                      <a:lnTo>
                        <a:pt x="2" y="11"/>
                      </a:lnTo>
                      <a:lnTo>
                        <a:pt x="4" y="11"/>
                      </a:lnTo>
                      <a:lnTo>
                        <a:pt x="6" y="13"/>
                      </a:lnTo>
                      <a:lnTo>
                        <a:pt x="8" y="15"/>
                      </a:lnTo>
                      <a:lnTo>
                        <a:pt x="9" y="15"/>
                      </a:lnTo>
                      <a:lnTo>
                        <a:pt x="9" y="17"/>
                      </a:lnTo>
                      <a:lnTo>
                        <a:pt x="11" y="17"/>
                      </a:lnTo>
                      <a:lnTo>
                        <a:pt x="11" y="19"/>
                      </a:lnTo>
                      <a:lnTo>
                        <a:pt x="13" y="19"/>
                      </a:lnTo>
                      <a:lnTo>
                        <a:pt x="15" y="21"/>
                      </a:lnTo>
                      <a:lnTo>
                        <a:pt x="15" y="23"/>
                      </a:lnTo>
                      <a:lnTo>
                        <a:pt x="17" y="23"/>
                      </a:lnTo>
                      <a:lnTo>
                        <a:pt x="17" y="25"/>
                      </a:lnTo>
                      <a:lnTo>
                        <a:pt x="19" y="27"/>
                      </a:lnTo>
                      <a:lnTo>
                        <a:pt x="19" y="29"/>
                      </a:lnTo>
                      <a:lnTo>
                        <a:pt x="21" y="31"/>
                      </a:lnTo>
                      <a:lnTo>
                        <a:pt x="21" y="33"/>
                      </a:lnTo>
                      <a:lnTo>
                        <a:pt x="23" y="35"/>
                      </a:lnTo>
                      <a:lnTo>
                        <a:pt x="25" y="36"/>
                      </a:lnTo>
                      <a:lnTo>
                        <a:pt x="25" y="38"/>
                      </a:lnTo>
                      <a:lnTo>
                        <a:pt x="27" y="40"/>
                      </a:lnTo>
                      <a:lnTo>
                        <a:pt x="27" y="42"/>
                      </a:lnTo>
                      <a:lnTo>
                        <a:pt x="27" y="44"/>
                      </a:lnTo>
                      <a:lnTo>
                        <a:pt x="29" y="46"/>
                      </a:lnTo>
                      <a:lnTo>
                        <a:pt x="29" y="48"/>
                      </a:lnTo>
                      <a:lnTo>
                        <a:pt x="31" y="48"/>
                      </a:lnTo>
                      <a:lnTo>
                        <a:pt x="31" y="50"/>
                      </a:lnTo>
                      <a:lnTo>
                        <a:pt x="31" y="52"/>
                      </a:lnTo>
                      <a:lnTo>
                        <a:pt x="31" y="54"/>
                      </a:lnTo>
                      <a:lnTo>
                        <a:pt x="32" y="56"/>
                      </a:lnTo>
                      <a:lnTo>
                        <a:pt x="32" y="58"/>
                      </a:lnTo>
                      <a:lnTo>
                        <a:pt x="32" y="59"/>
                      </a:lnTo>
                      <a:lnTo>
                        <a:pt x="32" y="61"/>
                      </a:lnTo>
                      <a:lnTo>
                        <a:pt x="32" y="63"/>
                      </a:lnTo>
                      <a:lnTo>
                        <a:pt x="32" y="65"/>
                      </a:lnTo>
                      <a:lnTo>
                        <a:pt x="32" y="67"/>
                      </a:lnTo>
                      <a:lnTo>
                        <a:pt x="31" y="69"/>
                      </a:lnTo>
                      <a:lnTo>
                        <a:pt x="31" y="71"/>
                      </a:lnTo>
                      <a:lnTo>
                        <a:pt x="29" y="71"/>
                      </a:lnTo>
                      <a:lnTo>
                        <a:pt x="29" y="73"/>
                      </a:lnTo>
                      <a:lnTo>
                        <a:pt x="27" y="75"/>
                      </a:lnTo>
                      <a:lnTo>
                        <a:pt x="25" y="77"/>
                      </a:lnTo>
                      <a:lnTo>
                        <a:pt x="25" y="79"/>
                      </a:lnTo>
                      <a:lnTo>
                        <a:pt x="23" y="79"/>
                      </a:lnTo>
                      <a:lnTo>
                        <a:pt x="21" y="81"/>
                      </a:lnTo>
                      <a:lnTo>
                        <a:pt x="19" y="83"/>
                      </a:lnTo>
                      <a:lnTo>
                        <a:pt x="17" y="83"/>
                      </a:lnTo>
                      <a:lnTo>
                        <a:pt x="17" y="84"/>
                      </a:lnTo>
                      <a:lnTo>
                        <a:pt x="15" y="86"/>
                      </a:lnTo>
                      <a:lnTo>
                        <a:pt x="13" y="88"/>
                      </a:lnTo>
                      <a:lnTo>
                        <a:pt x="11" y="90"/>
                      </a:lnTo>
                      <a:lnTo>
                        <a:pt x="11" y="92"/>
                      </a:lnTo>
                      <a:lnTo>
                        <a:pt x="9" y="94"/>
                      </a:lnTo>
                      <a:lnTo>
                        <a:pt x="9" y="96"/>
                      </a:lnTo>
                      <a:lnTo>
                        <a:pt x="8" y="98"/>
                      </a:lnTo>
                      <a:lnTo>
                        <a:pt x="8" y="100"/>
                      </a:lnTo>
                      <a:lnTo>
                        <a:pt x="6" y="102"/>
                      </a:lnTo>
                      <a:lnTo>
                        <a:pt x="6" y="104"/>
                      </a:lnTo>
                      <a:lnTo>
                        <a:pt x="6" y="106"/>
                      </a:lnTo>
                      <a:lnTo>
                        <a:pt x="6" y="107"/>
                      </a:lnTo>
                      <a:lnTo>
                        <a:pt x="4" y="109"/>
                      </a:lnTo>
                      <a:lnTo>
                        <a:pt x="4" y="111"/>
                      </a:lnTo>
                      <a:lnTo>
                        <a:pt x="4" y="113"/>
                      </a:lnTo>
                      <a:lnTo>
                        <a:pt x="6" y="111"/>
                      </a:lnTo>
                      <a:lnTo>
                        <a:pt x="6" y="109"/>
                      </a:lnTo>
                      <a:lnTo>
                        <a:pt x="8" y="109"/>
                      </a:lnTo>
                      <a:lnTo>
                        <a:pt x="8" y="107"/>
                      </a:lnTo>
                      <a:lnTo>
                        <a:pt x="9" y="106"/>
                      </a:lnTo>
                      <a:lnTo>
                        <a:pt x="9" y="104"/>
                      </a:lnTo>
                      <a:lnTo>
                        <a:pt x="9" y="102"/>
                      </a:lnTo>
                      <a:lnTo>
                        <a:pt x="11" y="102"/>
                      </a:lnTo>
                      <a:lnTo>
                        <a:pt x="11" y="100"/>
                      </a:lnTo>
                      <a:lnTo>
                        <a:pt x="13" y="98"/>
                      </a:lnTo>
                      <a:lnTo>
                        <a:pt x="13" y="96"/>
                      </a:lnTo>
                      <a:lnTo>
                        <a:pt x="15" y="96"/>
                      </a:lnTo>
                      <a:lnTo>
                        <a:pt x="17" y="94"/>
                      </a:lnTo>
                      <a:lnTo>
                        <a:pt x="17" y="92"/>
                      </a:lnTo>
                      <a:lnTo>
                        <a:pt x="19" y="90"/>
                      </a:lnTo>
                      <a:lnTo>
                        <a:pt x="21" y="88"/>
                      </a:lnTo>
                      <a:lnTo>
                        <a:pt x="21" y="86"/>
                      </a:lnTo>
                      <a:lnTo>
                        <a:pt x="23" y="86"/>
                      </a:lnTo>
                      <a:lnTo>
                        <a:pt x="25" y="84"/>
                      </a:lnTo>
                      <a:lnTo>
                        <a:pt x="27" y="83"/>
                      </a:lnTo>
                      <a:lnTo>
                        <a:pt x="29" y="81"/>
                      </a:lnTo>
                      <a:lnTo>
                        <a:pt x="29" y="79"/>
                      </a:lnTo>
                      <a:lnTo>
                        <a:pt x="31" y="79"/>
                      </a:lnTo>
                      <a:lnTo>
                        <a:pt x="32" y="77"/>
                      </a:lnTo>
                      <a:lnTo>
                        <a:pt x="34" y="75"/>
                      </a:lnTo>
                      <a:lnTo>
                        <a:pt x="36" y="75"/>
                      </a:lnTo>
                      <a:lnTo>
                        <a:pt x="38" y="73"/>
                      </a:lnTo>
                      <a:lnTo>
                        <a:pt x="40" y="71"/>
                      </a:lnTo>
                      <a:lnTo>
                        <a:pt x="40" y="69"/>
                      </a:lnTo>
                      <a:lnTo>
                        <a:pt x="42" y="69"/>
                      </a:lnTo>
                      <a:lnTo>
                        <a:pt x="42" y="67"/>
                      </a:lnTo>
                      <a:lnTo>
                        <a:pt x="44" y="65"/>
                      </a:lnTo>
                      <a:lnTo>
                        <a:pt x="44" y="63"/>
                      </a:lnTo>
                      <a:lnTo>
                        <a:pt x="46" y="61"/>
                      </a:lnTo>
                      <a:lnTo>
                        <a:pt x="46" y="59"/>
                      </a:lnTo>
                      <a:lnTo>
                        <a:pt x="46" y="58"/>
                      </a:lnTo>
                      <a:lnTo>
                        <a:pt x="46" y="56"/>
                      </a:lnTo>
                      <a:lnTo>
                        <a:pt x="46" y="54"/>
                      </a:lnTo>
                      <a:lnTo>
                        <a:pt x="46" y="52"/>
                      </a:lnTo>
                      <a:lnTo>
                        <a:pt x="46" y="50"/>
                      </a:lnTo>
                      <a:lnTo>
                        <a:pt x="46" y="48"/>
                      </a:lnTo>
                      <a:lnTo>
                        <a:pt x="46" y="46"/>
                      </a:lnTo>
                      <a:lnTo>
                        <a:pt x="44" y="46"/>
                      </a:lnTo>
                      <a:lnTo>
                        <a:pt x="44" y="44"/>
                      </a:lnTo>
                      <a:lnTo>
                        <a:pt x="44" y="42"/>
                      </a:lnTo>
                      <a:lnTo>
                        <a:pt x="44" y="40"/>
                      </a:lnTo>
                      <a:lnTo>
                        <a:pt x="42" y="38"/>
                      </a:lnTo>
                      <a:lnTo>
                        <a:pt x="42" y="36"/>
                      </a:lnTo>
                      <a:lnTo>
                        <a:pt x="40" y="35"/>
                      </a:lnTo>
                      <a:lnTo>
                        <a:pt x="40" y="33"/>
                      </a:lnTo>
                      <a:lnTo>
                        <a:pt x="38" y="31"/>
                      </a:lnTo>
                      <a:lnTo>
                        <a:pt x="38" y="29"/>
                      </a:lnTo>
                      <a:lnTo>
                        <a:pt x="36" y="29"/>
                      </a:lnTo>
                      <a:lnTo>
                        <a:pt x="36" y="27"/>
                      </a:lnTo>
                      <a:lnTo>
                        <a:pt x="34" y="25"/>
                      </a:lnTo>
                      <a:lnTo>
                        <a:pt x="34" y="23"/>
                      </a:lnTo>
                      <a:lnTo>
                        <a:pt x="32" y="21"/>
                      </a:lnTo>
                      <a:lnTo>
                        <a:pt x="32" y="19"/>
                      </a:lnTo>
                      <a:lnTo>
                        <a:pt x="31" y="17"/>
                      </a:lnTo>
                      <a:lnTo>
                        <a:pt x="31" y="15"/>
                      </a:lnTo>
                      <a:lnTo>
                        <a:pt x="31" y="13"/>
                      </a:lnTo>
                      <a:lnTo>
                        <a:pt x="29" y="11"/>
                      </a:lnTo>
                      <a:lnTo>
                        <a:pt x="29" y="10"/>
                      </a:lnTo>
                      <a:lnTo>
                        <a:pt x="29" y="8"/>
                      </a:lnTo>
                      <a:lnTo>
                        <a:pt x="27" y="6"/>
                      </a:lnTo>
                      <a:lnTo>
                        <a:pt x="27" y="4"/>
                      </a:lnTo>
                      <a:lnTo>
                        <a:pt x="27" y="2"/>
                      </a:lnTo>
                      <a:lnTo>
                        <a:pt x="27" y="0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7" y="2"/>
                      </a:lnTo>
                      <a:lnTo>
                        <a:pt x="15" y="2"/>
                      </a:lnTo>
                      <a:lnTo>
                        <a:pt x="13" y="2"/>
                      </a:lnTo>
                      <a:lnTo>
                        <a:pt x="11" y="2"/>
                      </a:lnTo>
                      <a:lnTo>
                        <a:pt x="9" y="2"/>
                      </a:lnTo>
                      <a:lnTo>
                        <a:pt x="9" y="4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1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49" name="Freeform 203"/>
                <p:cNvSpPr>
                  <a:spLocks noChangeAspect="1"/>
                </p:cNvSpPr>
                <p:nvPr/>
              </p:nvSpPr>
              <p:spPr bwMode="auto">
                <a:xfrm>
                  <a:off x="1165" y="3427"/>
                  <a:ext cx="114" cy="78"/>
                </a:xfrm>
                <a:custGeom>
                  <a:avLst/>
                  <a:gdLst>
                    <a:gd name="T0" fmla="*/ 5 w 151"/>
                    <a:gd name="T1" fmla="*/ 1 h 111"/>
                    <a:gd name="T2" fmla="*/ 5 w 151"/>
                    <a:gd name="T3" fmla="*/ 1 h 111"/>
                    <a:gd name="T4" fmla="*/ 5 w 151"/>
                    <a:gd name="T5" fmla="*/ 1 h 111"/>
                    <a:gd name="T6" fmla="*/ 5 w 151"/>
                    <a:gd name="T7" fmla="*/ 1 h 111"/>
                    <a:gd name="T8" fmla="*/ 5 w 151"/>
                    <a:gd name="T9" fmla="*/ 1 h 111"/>
                    <a:gd name="T10" fmla="*/ 4 w 151"/>
                    <a:gd name="T11" fmla="*/ 1 h 111"/>
                    <a:gd name="T12" fmla="*/ 4 w 151"/>
                    <a:gd name="T13" fmla="*/ 1 h 111"/>
                    <a:gd name="T14" fmla="*/ 3 w 151"/>
                    <a:gd name="T15" fmla="*/ 1 h 111"/>
                    <a:gd name="T16" fmla="*/ 3 w 151"/>
                    <a:gd name="T17" fmla="*/ 1 h 111"/>
                    <a:gd name="T18" fmla="*/ 2 w 151"/>
                    <a:gd name="T19" fmla="*/ 1 h 111"/>
                    <a:gd name="T20" fmla="*/ 2 w 151"/>
                    <a:gd name="T21" fmla="*/ 1 h 111"/>
                    <a:gd name="T22" fmla="*/ 2 w 151"/>
                    <a:gd name="T23" fmla="*/ 1 h 111"/>
                    <a:gd name="T24" fmla="*/ 2 w 151"/>
                    <a:gd name="T25" fmla="*/ 1 h 111"/>
                    <a:gd name="T26" fmla="*/ 3 w 151"/>
                    <a:gd name="T27" fmla="*/ 1 h 111"/>
                    <a:gd name="T28" fmla="*/ 3 w 151"/>
                    <a:gd name="T29" fmla="*/ 1 h 111"/>
                    <a:gd name="T30" fmla="*/ 4 w 151"/>
                    <a:gd name="T31" fmla="*/ 1 h 111"/>
                    <a:gd name="T32" fmla="*/ 4 w 151"/>
                    <a:gd name="T33" fmla="*/ 1 h 111"/>
                    <a:gd name="T34" fmla="*/ 3 w 151"/>
                    <a:gd name="T35" fmla="*/ 1 h 111"/>
                    <a:gd name="T36" fmla="*/ 3 w 151"/>
                    <a:gd name="T37" fmla="*/ 1 h 111"/>
                    <a:gd name="T38" fmla="*/ 3 w 151"/>
                    <a:gd name="T39" fmla="*/ 1 h 111"/>
                    <a:gd name="T40" fmla="*/ 2 w 151"/>
                    <a:gd name="T41" fmla="*/ 1 h 111"/>
                    <a:gd name="T42" fmla="*/ 2 w 151"/>
                    <a:gd name="T43" fmla="*/ 1 h 111"/>
                    <a:gd name="T44" fmla="*/ 2 w 151"/>
                    <a:gd name="T45" fmla="*/ 1 h 111"/>
                    <a:gd name="T46" fmla="*/ 2 w 151"/>
                    <a:gd name="T47" fmla="*/ 1 h 111"/>
                    <a:gd name="T48" fmla="*/ 2 w 151"/>
                    <a:gd name="T49" fmla="*/ 1 h 111"/>
                    <a:gd name="T50" fmla="*/ 2 w 151"/>
                    <a:gd name="T51" fmla="*/ 1 h 111"/>
                    <a:gd name="T52" fmla="*/ 2 w 151"/>
                    <a:gd name="T53" fmla="*/ 1 h 111"/>
                    <a:gd name="T54" fmla="*/ 2 w 151"/>
                    <a:gd name="T55" fmla="*/ 1 h 111"/>
                    <a:gd name="T56" fmla="*/ 2 w 151"/>
                    <a:gd name="T57" fmla="*/ 1 h 111"/>
                    <a:gd name="T58" fmla="*/ 0 w 151"/>
                    <a:gd name="T59" fmla="*/ 1 h 111"/>
                    <a:gd name="T60" fmla="*/ 2 w 151"/>
                    <a:gd name="T61" fmla="*/ 1 h 111"/>
                    <a:gd name="T62" fmla="*/ 2 w 151"/>
                    <a:gd name="T63" fmla="*/ 1 h 111"/>
                    <a:gd name="T64" fmla="*/ 2 w 151"/>
                    <a:gd name="T65" fmla="*/ 1 h 111"/>
                    <a:gd name="T66" fmla="*/ 2 w 151"/>
                    <a:gd name="T67" fmla="*/ 1 h 111"/>
                    <a:gd name="T68" fmla="*/ 2 w 151"/>
                    <a:gd name="T69" fmla="*/ 1 h 111"/>
                    <a:gd name="T70" fmla="*/ 2 w 151"/>
                    <a:gd name="T71" fmla="*/ 1 h 111"/>
                    <a:gd name="T72" fmla="*/ 2 w 151"/>
                    <a:gd name="T73" fmla="*/ 1 h 111"/>
                    <a:gd name="T74" fmla="*/ 2 w 151"/>
                    <a:gd name="T75" fmla="*/ 1 h 111"/>
                    <a:gd name="T76" fmla="*/ 2 w 151"/>
                    <a:gd name="T77" fmla="*/ 1 h 111"/>
                    <a:gd name="T78" fmla="*/ 2 w 151"/>
                    <a:gd name="T79" fmla="*/ 1 h 111"/>
                    <a:gd name="T80" fmla="*/ 2 w 151"/>
                    <a:gd name="T81" fmla="*/ 1 h 111"/>
                    <a:gd name="T82" fmla="*/ 2 w 151"/>
                    <a:gd name="T83" fmla="*/ 1 h 111"/>
                    <a:gd name="T84" fmla="*/ 2 w 151"/>
                    <a:gd name="T85" fmla="*/ 0 h 111"/>
                    <a:gd name="T86" fmla="*/ 2 w 151"/>
                    <a:gd name="T87" fmla="*/ 1 h 111"/>
                    <a:gd name="T88" fmla="*/ 2 w 151"/>
                    <a:gd name="T89" fmla="*/ 1 h 111"/>
                    <a:gd name="T90" fmla="*/ 2 w 151"/>
                    <a:gd name="T91" fmla="*/ 1 h 111"/>
                    <a:gd name="T92" fmla="*/ 3 w 151"/>
                    <a:gd name="T93" fmla="*/ 1 h 111"/>
                    <a:gd name="T94" fmla="*/ 4 w 151"/>
                    <a:gd name="T95" fmla="*/ 1 h 111"/>
                    <a:gd name="T96" fmla="*/ 4 w 151"/>
                    <a:gd name="T97" fmla="*/ 1 h 111"/>
                    <a:gd name="T98" fmla="*/ 5 w 151"/>
                    <a:gd name="T99" fmla="*/ 1 h 111"/>
                    <a:gd name="T100" fmla="*/ 5 w 151"/>
                    <a:gd name="T101" fmla="*/ 1 h 111"/>
                    <a:gd name="T102" fmla="*/ 5 w 151"/>
                    <a:gd name="T103" fmla="*/ 1 h 111"/>
                    <a:gd name="T104" fmla="*/ 5 w 151"/>
                    <a:gd name="T105" fmla="*/ 1 h 11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51"/>
                    <a:gd name="T160" fmla="*/ 0 h 111"/>
                    <a:gd name="T161" fmla="*/ 151 w 151"/>
                    <a:gd name="T162" fmla="*/ 111 h 11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51" h="111">
                      <a:moveTo>
                        <a:pt x="151" y="103"/>
                      </a:moveTo>
                      <a:lnTo>
                        <a:pt x="149" y="103"/>
                      </a:lnTo>
                      <a:lnTo>
                        <a:pt x="147" y="103"/>
                      </a:lnTo>
                      <a:lnTo>
                        <a:pt x="145" y="103"/>
                      </a:lnTo>
                      <a:lnTo>
                        <a:pt x="144" y="103"/>
                      </a:lnTo>
                      <a:lnTo>
                        <a:pt x="142" y="103"/>
                      </a:lnTo>
                      <a:lnTo>
                        <a:pt x="140" y="103"/>
                      </a:lnTo>
                      <a:lnTo>
                        <a:pt x="138" y="103"/>
                      </a:lnTo>
                      <a:lnTo>
                        <a:pt x="136" y="103"/>
                      </a:lnTo>
                      <a:lnTo>
                        <a:pt x="134" y="103"/>
                      </a:lnTo>
                      <a:lnTo>
                        <a:pt x="132" y="103"/>
                      </a:lnTo>
                      <a:lnTo>
                        <a:pt x="130" y="103"/>
                      </a:lnTo>
                      <a:lnTo>
                        <a:pt x="128" y="103"/>
                      </a:lnTo>
                      <a:lnTo>
                        <a:pt x="126" y="103"/>
                      </a:lnTo>
                      <a:lnTo>
                        <a:pt x="124" y="103"/>
                      </a:lnTo>
                      <a:lnTo>
                        <a:pt x="122" y="103"/>
                      </a:lnTo>
                      <a:lnTo>
                        <a:pt x="120" y="103"/>
                      </a:lnTo>
                      <a:lnTo>
                        <a:pt x="119" y="105"/>
                      </a:lnTo>
                      <a:lnTo>
                        <a:pt x="117" y="105"/>
                      </a:lnTo>
                      <a:lnTo>
                        <a:pt x="115" y="105"/>
                      </a:lnTo>
                      <a:lnTo>
                        <a:pt x="113" y="105"/>
                      </a:lnTo>
                      <a:lnTo>
                        <a:pt x="111" y="107"/>
                      </a:lnTo>
                      <a:lnTo>
                        <a:pt x="109" y="107"/>
                      </a:lnTo>
                      <a:lnTo>
                        <a:pt x="105" y="107"/>
                      </a:lnTo>
                      <a:lnTo>
                        <a:pt x="103" y="109"/>
                      </a:lnTo>
                      <a:lnTo>
                        <a:pt x="101" y="109"/>
                      </a:lnTo>
                      <a:lnTo>
                        <a:pt x="99" y="109"/>
                      </a:lnTo>
                      <a:lnTo>
                        <a:pt x="96" y="109"/>
                      </a:lnTo>
                      <a:lnTo>
                        <a:pt x="94" y="111"/>
                      </a:lnTo>
                      <a:lnTo>
                        <a:pt x="90" y="111"/>
                      </a:lnTo>
                      <a:lnTo>
                        <a:pt x="88" y="111"/>
                      </a:lnTo>
                      <a:lnTo>
                        <a:pt x="84" y="111"/>
                      </a:lnTo>
                      <a:lnTo>
                        <a:pt x="82" y="111"/>
                      </a:lnTo>
                      <a:lnTo>
                        <a:pt x="78" y="111"/>
                      </a:lnTo>
                      <a:lnTo>
                        <a:pt x="76" y="111"/>
                      </a:lnTo>
                      <a:lnTo>
                        <a:pt x="73" y="111"/>
                      </a:lnTo>
                      <a:lnTo>
                        <a:pt x="71" y="111"/>
                      </a:lnTo>
                      <a:lnTo>
                        <a:pt x="67" y="111"/>
                      </a:lnTo>
                      <a:lnTo>
                        <a:pt x="65" y="111"/>
                      </a:lnTo>
                      <a:lnTo>
                        <a:pt x="63" y="111"/>
                      </a:lnTo>
                      <a:lnTo>
                        <a:pt x="61" y="111"/>
                      </a:lnTo>
                      <a:lnTo>
                        <a:pt x="59" y="111"/>
                      </a:lnTo>
                      <a:lnTo>
                        <a:pt x="57" y="109"/>
                      </a:lnTo>
                      <a:lnTo>
                        <a:pt x="55" y="109"/>
                      </a:lnTo>
                      <a:lnTo>
                        <a:pt x="53" y="109"/>
                      </a:lnTo>
                      <a:lnTo>
                        <a:pt x="53" y="107"/>
                      </a:lnTo>
                      <a:lnTo>
                        <a:pt x="53" y="105"/>
                      </a:lnTo>
                      <a:lnTo>
                        <a:pt x="55" y="105"/>
                      </a:lnTo>
                      <a:lnTo>
                        <a:pt x="55" y="103"/>
                      </a:lnTo>
                      <a:lnTo>
                        <a:pt x="57" y="103"/>
                      </a:lnTo>
                      <a:lnTo>
                        <a:pt x="59" y="101"/>
                      </a:lnTo>
                      <a:lnTo>
                        <a:pt x="61" y="100"/>
                      </a:lnTo>
                      <a:lnTo>
                        <a:pt x="65" y="100"/>
                      </a:lnTo>
                      <a:lnTo>
                        <a:pt x="69" y="98"/>
                      </a:lnTo>
                      <a:lnTo>
                        <a:pt x="71" y="96"/>
                      </a:lnTo>
                      <a:lnTo>
                        <a:pt x="74" y="96"/>
                      </a:lnTo>
                      <a:lnTo>
                        <a:pt x="76" y="94"/>
                      </a:lnTo>
                      <a:lnTo>
                        <a:pt x="78" y="92"/>
                      </a:lnTo>
                      <a:lnTo>
                        <a:pt x="80" y="92"/>
                      </a:lnTo>
                      <a:lnTo>
                        <a:pt x="82" y="90"/>
                      </a:lnTo>
                      <a:lnTo>
                        <a:pt x="84" y="88"/>
                      </a:lnTo>
                      <a:lnTo>
                        <a:pt x="86" y="88"/>
                      </a:lnTo>
                      <a:lnTo>
                        <a:pt x="88" y="86"/>
                      </a:lnTo>
                      <a:lnTo>
                        <a:pt x="90" y="84"/>
                      </a:lnTo>
                      <a:lnTo>
                        <a:pt x="92" y="82"/>
                      </a:lnTo>
                      <a:lnTo>
                        <a:pt x="92" y="80"/>
                      </a:lnTo>
                      <a:lnTo>
                        <a:pt x="92" y="78"/>
                      </a:lnTo>
                      <a:lnTo>
                        <a:pt x="90" y="76"/>
                      </a:lnTo>
                      <a:lnTo>
                        <a:pt x="88" y="75"/>
                      </a:lnTo>
                      <a:lnTo>
                        <a:pt x="86" y="75"/>
                      </a:lnTo>
                      <a:lnTo>
                        <a:pt x="84" y="73"/>
                      </a:lnTo>
                      <a:lnTo>
                        <a:pt x="82" y="73"/>
                      </a:lnTo>
                      <a:lnTo>
                        <a:pt x="80" y="73"/>
                      </a:lnTo>
                      <a:lnTo>
                        <a:pt x="78" y="71"/>
                      </a:lnTo>
                      <a:lnTo>
                        <a:pt x="76" y="71"/>
                      </a:lnTo>
                      <a:lnTo>
                        <a:pt x="74" y="71"/>
                      </a:lnTo>
                      <a:lnTo>
                        <a:pt x="73" y="69"/>
                      </a:lnTo>
                      <a:lnTo>
                        <a:pt x="71" y="69"/>
                      </a:lnTo>
                      <a:lnTo>
                        <a:pt x="69" y="69"/>
                      </a:lnTo>
                      <a:lnTo>
                        <a:pt x="67" y="69"/>
                      </a:lnTo>
                      <a:lnTo>
                        <a:pt x="65" y="69"/>
                      </a:lnTo>
                      <a:lnTo>
                        <a:pt x="63" y="67"/>
                      </a:lnTo>
                      <a:lnTo>
                        <a:pt x="61" y="67"/>
                      </a:lnTo>
                      <a:lnTo>
                        <a:pt x="59" y="67"/>
                      </a:lnTo>
                      <a:lnTo>
                        <a:pt x="57" y="67"/>
                      </a:lnTo>
                      <a:lnTo>
                        <a:pt x="55" y="67"/>
                      </a:lnTo>
                      <a:lnTo>
                        <a:pt x="53" y="65"/>
                      </a:lnTo>
                      <a:lnTo>
                        <a:pt x="51" y="65"/>
                      </a:lnTo>
                      <a:lnTo>
                        <a:pt x="49" y="65"/>
                      </a:lnTo>
                      <a:lnTo>
                        <a:pt x="48" y="65"/>
                      </a:lnTo>
                      <a:lnTo>
                        <a:pt x="46" y="65"/>
                      </a:lnTo>
                      <a:lnTo>
                        <a:pt x="44" y="65"/>
                      </a:lnTo>
                      <a:lnTo>
                        <a:pt x="42" y="63"/>
                      </a:lnTo>
                      <a:lnTo>
                        <a:pt x="40" y="63"/>
                      </a:lnTo>
                      <a:lnTo>
                        <a:pt x="38" y="63"/>
                      </a:lnTo>
                      <a:lnTo>
                        <a:pt x="36" y="63"/>
                      </a:lnTo>
                      <a:lnTo>
                        <a:pt x="34" y="63"/>
                      </a:lnTo>
                      <a:lnTo>
                        <a:pt x="32" y="61"/>
                      </a:lnTo>
                      <a:lnTo>
                        <a:pt x="30" y="61"/>
                      </a:lnTo>
                      <a:lnTo>
                        <a:pt x="28" y="61"/>
                      </a:lnTo>
                      <a:lnTo>
                        <a:pt x="26" y="61"/>
                      </a:lnTo>
                      <a:lnTo>
                        <a:pt x="25" y="59"/>
                      </a:lnTo>
                      <a:lnTo>
                        <a:pt x="23" y="59"/>
                      </a:lnTo>
                      <a:lnTo>
                        <a:pt x="21" y="57"/>
                      </a:lnTo>
                      <a:lnTo>
                        <a:pt x="19" y="57"/>
                      </a:lnTo>
                      <a:lnTo>
                        <a:pt x="17" y="55"/>
                      </a:lnTo>
                      <a:lnTo>
                        <a:pt x="15" y="55"/>
                      </a:lnTo>
                      <a:lnTo>
                        <a:pt x="13" y="53"/>
                      </a:lnTo>
                      <a:lnTo>
                        <a:pt x="11" y="53"/>
                      </a:lnTo>
                      <a:lnTo>
                        <a:pt x="9" y="52"/>
                      </a:lnTo>
                      <a:lnTo>
                        <a:pt x="7" y="52"/>
                      </a:lnTo>
                      <a:lnTo>
                        <a:pt x="5" y="50"/>
                      </a:lnTo>
                      <a:lnTo>
                        <a:pt x="5" y="48"/>
                      </a:lnTo>
                      <a:lnTo>
                        <a:pt x="3" y="48"/>
                      </a:lnTo>
                      <a:lnTo>
                        <a:pt x="3" y="46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2" y="32"/>
                      </a:lnTo>
                      <a:lnTo>
                        <a:pt x="3" y="32"/>
                      </a:lnTo>
                      <a:lnTo>
                        <a:pt x="5" y="32"/>
                      </a:lnTo>
                      <a:lnTo>
                        <a:pt x="7" y="30"/>
                      </a:lnTo>
                      <a:lnTo>
                        <a:pt x="9" y="30"/>
                      </a:lnTo>
                      <a:lnTo>
                        <a:pt x="11" y="30"/>
                      </a:lnTo>
                      <a:lnTo>
                        <a:pt x="13" y="30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21" y="32"/>
                      </a:lnTo>
                      <a:lnTo>
                        <a:pt x="23" y="32"/>
                      </a:lnTo>
                      <a:lnTo>
                        <a:pt x="25" y="32"/>
                      </a:lnTo>
                      <a:lnTo>
                        <a:pt x="28" y="32"/>
                      </a:lnTo>
                      <a:lnTo>
                        <a:pt x="30" y="32"/>
                      </a:lnTo>
                      <a:lnTo>
                        <a:pt x="32" y="32"/>
                      </a:lnTo>
                      <a:lnTo>
                        <a:pt x="34" y="32"/>
                      </a:lnTo>
                      <a:lnTo>
                        <a:pt x="36" y="32"/>
                      </a:lnTo>
                      <a:lnTo>
                        <a:pt x="38" y="32"/>
                      </a:lnTo>
                      <a:lnTo>
                        <a:pt x="40" y="32"/>
                      </a:lnTo>
                      <a:lnTo>
                        <a:pt x="42" y="32"/>
                      </a:lnTo>
                      <a:lnTo>
                        <a:pt x="44" y="32"/>
                      </a:lnTo>
                      <a:lnTo>
                        <a:pt x="44" y="30"/>
                      </a:lnTo>
                      <a:lnTo>
                        <a:pt x="46" y="30"/>
                      </a:lnTo>
                      <a:lnTo>
                        <a:pt x="46" y="28"/>
                      </a:lnTo>
                      <a:lnTo>
                        <a:pt x="46" y="27"/>
                      </a:lnTo>
                      <a:lnTo>
                        <a:pt x="46" y="25"/>
                      </a:lnTo>
                      <a:lnTo>
                        <a:pt x="44" y="25"/>
                      </a:lnTo>
                      <a:lnTo>
                        <a:pt x="44" y="23"/>
                      </a:lnTo>
                      <a:lnTo>
                        <a:pt x="42" y="21"/>
                      </a:lnTo>
                      <a:lnTo>
                        <a:pt x="40" y="21"/>
                      </a:lnTo>
                      <a:lnTo>
                        <a:pt x="40" y="19"/>
                      </a:lnTo>
                      <a:lnTo>
                        <a:pt x="38" y="19"/>
                      </a:lnTo>
                      <a:lnTo>
                        <a:pt x="36" y="17"/>
                      </a:lnTo>
                      <a:lnTo>
                        <a:pt x="34" y="17"/>
                      </a:lnTo>
                      <a:lnTo>
                        <a:pt x="34" y="15"/>
                      </a:lnTo>
                      <a:lnTo>
                        <a:pt x="32" y="15"/>
                      </a:lnTo>
                      <a:lnTo>
                        <a:pt x="30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6" y="9"/>
                      </a:lnTo>
                      <a:lnTo>
                        <a:pt x="25" y="9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5" y="4"/>
                      </a:lnTo>
                      <a:lnTo>
                        <a:pt x="25" y="2"/>
                      </a:lnTo>
                      <a:lnTo>
                        <a:pt x="26" y="2"/>
                      </a:lnTo>
                      <a:lnTo>
                        <a:pt x="28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0" y="2"/>
                      </a:lnTo>
                      <a:lnTo>
                        <a:pt x="42" y="2"/>
                      </a:lnTo>
                      <a:lnTo>
                        <a:pt x="44" y="2"/>
                      </a:lnTo>
                      <a:lnTo>
                        <a:pt x="46" y="4"/>
                      </a:lnTo>
                      <a:lnTo>
                        <a:pt x="48" y="5"/>
                      </a:lnTo>
                      <a:lnTo>
                        <a:pt x="49" y="5"/>
                      </a:lnTo>
                      <a:lnTo>
                        <a:pt x="51" y="7"/>
                      </a:lnTo>
                      <a:lnTo>
                        <a:pt x="55" y="9"/>
                      </a:lnTo>
                      <a:lnTo>
                        <a:pt x="57" y="11"/>
                      </a:lnTo>
                      <a:lnTo>
                        <a:pt x="61" y="13"/>
                      </a:lnTo>
                      <a:lnTo>
                        <a:pt x="63" y="15"/>
                      </a:lnTo>
                      <a:lnTo>
                        <a:pt x="67" y="19"/>
                      </a:lnTo>
                      <a:lnTo>
                        <a:pt x="71" y="21"/>
                      </a:lnTo>
                      <a:lnTo>
                        <a:pt x="74" y="25"/>
                      </a:lnTo>
                      <a:lnTo>
                        <a:pt x="78" y="27"/>
                      </a:lnTo>
                      <a:lnTo>
                        <a:pt x="82" y="30"/>
                      </a:lnTo>
                      <a:lnTo>
                        <a:pt x="86" y="32"/>
                      </a:lnTo>
                      <a:lnTo>
                        <a:pt x="90" y="36"/>
                      </a:lnTo>
                      <a:lnTo>
                        <a:pt x="94" y="40"/>
                      </a:lnTo>
                      <a:lnTo>
                        <a:pt x="97" y="44"/>
                      </a:lnTo>
                      <a:lnTo>
                        <a:pt x="101" y="48"/>
                      </a:lnTo>
                      <a:lnTo>
                        <a:pt x="105" y="50"/>
                      </a:lnTo>
                      <a:lnTo>
                        <a:pt x="111" y="53"/>
                      </a:lnTo>
                      <a:lnTo>
                        <a:pt x="115" y="57"/>
                      </a:lnTo>
                      <a:lnTo>
                        <a:pt x="119" y="61"/>
                      </a:lnTo>
                      <a:lnTo>
                        <a:pt x="122" y="65"/>
                      </a:lnTo>
                      <a:lnTo>
                        <a:pt x="124" y="69"/>
                      </a:lnTo>
                      <a:lnTo>
                        <a:pt x="128" y="73"/>
                      </a:lnTo>
                      <a:lnTo>
                        <a:pt x="132" y="75"/>
                      </a:lnTo>
                      <a:lnTo>
                        <a:pt x="136" y="78"/>
                      </a:lnTo>
                      <a:lnTo>
                        <a:pt x="138" y="82"/>
                      </a:lnTo>
                      <a:lnTo>
                        <a:pt x="142" y="86"/>
                      </a:lnTo>
                      <a:lnTo>
                        <a:pt x="144" y="88"/>
                      </a:lnTo>
                      <a:lnTo>
                        <a:pt x="145" y="92"/>
                      </a:lnTo>
                      <a:lnTo>
                        <a:pt x="147" y="94"/>
                      </a:lnTo>
                      <a:lnTo>
                        <a:pt x="149" y="98"/>
                      </a:lnTo>
                      <a:lnTo>
                        <a:pt x="149" y="100"/>
                      </a:lnTo>
                      <a:lnTo>
                        <a:pt x="151" y="101"/>
                      </a:lnTo>
                      <a:lnTo>
                        <a:pt x="151" y="103"/>
                      </a:lnTo>
                      <a:close/>
                    </a:path>
                  </a:pathLst>
                </a:custGeom>
                <a:solidFill>
                  <a:srgbClr val="A1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50" name="Freeform 204"/>
                <p:cNvSpPr>
                  <a:spLocks noChangeAspect="1"/>
                </p:cNvSpPr>
                <p:nvPr/>
              </p:nvSpPr>
              <p:spPr bwMode="auto">
                <a:xfrm>
                  <a:off x="1170" y="3427"/>
                  <a:ext cx="109" cy="77"/>
                </a:xfrm>
                <a:custGeom>
                  <a:avLst/>
                  <a:gdLst>
                    <a:gd name="T0" fmla="*/ 3 w 144"/>
                    <a:gd name="T1" fmla="*/ 1 h 109"/>
                    <a:gd name="T2" fmla="*/ 2 w 144"/>
                    <a:gd name="T3" fmla="*/ 1 h 109"/>
                    <a:gd name="T4" fmla="*/ 2 w 144"/>
                    <a:gd name="T5" fmla="*/ 1 h 109"/>
                    <a:gd name="T6" fmla="*/ 2 w 144"/>
                    <a:gd name="T7" fmla="*/ 1 h 109"/>
                    <a:gd name="T8" fmla="*/ 2 w 144"/>
                    <a:gd name="T9" fmla="*/ 1 h 109"/>
                    <a:gd name="T10" fmla="*/ 2 w 144"/>
                    <a:gd name="T11" fmla="*/ 1 h 109"/>
                    <a:gd name="T12" fmla="*/ 2 w 144"/>
                    <a:gd name="T13" fmla="*/ 1 h 109"/>
                    <a:gd name="T14" fmla="*/ 2 w 144"/>
                    <a:gd name="T15" fmla="*/ 1 h 109"/>
                    <a:gd name="T16" fmla="*/ 2 w 144"/>
                    <a:gd name="T17" fmla="*/ 1 h 109"/>
                    <a:gd name="T18" fmla="*/ 2 w 144"/>
                    <a:gd name="T19" fmla="*/ 1 h 109"/>
                    <a:gd name="T20" fmla="*/ 0 w 144"/>
                    <a:gd name="T21" fmla="*/ 1 h 109"/>
                    <a:gd name="T22" fmla="*/ 2 w 144"/>
                    <a:gd name="T23" fmla="*/ 1 h 109"/>
                    <a:gd name="T24" fmla="*/ 2 w 144"/>
                    <a:gd name="T25" fmla="*/ 1 h 109"/>
                    <a:gd name="T26" fmla="*/ 2 w 144"/>
                    <a:gd name="T27" fmla="*/ 1 h 109"/>
                    <a:gd name="T28" fmla="*/ 2 w 144"/>
                    <a:gd name="T29" fmla="*/ 1 h 109"/>
                    <a:gd name="T30" fmla="*/ 2 w 144"/>
                    <a:gd name="T31" fmla="*/ 1 h 109"/>
                    <a:gd name="T32" fmla="*/ 2 w 144"/>
                    <a:gd name="T33" fmla="*/ 1 h 109"/>
                    <a:gd name="T34" fmla="*/ 2 w 144"/>
                    <a:gd name="T35" fmla="*/ 1 h 109"/>
                    <a:gd name="T36" fmla="*/ 2 w 144"/>
                    <a:gd name="T37" fmla="*/ 1 h 109"/>
                    <a:gd name="T38" fmla="*/ 2 w 144"/>
                    <a:gd name="T39" fmla="*/ 1 h 109"/>
                    <a:gd name="T40" fmla="*/ 2 w 144"/>
                    <a:gd name="T41" fmla="*/ 1 h 109"/>
                    <a:gd name="T42" fmla="*/ 2 w 144"/>
                    <a:gd name="T43" fmla="*/ 1 h 109"/>
                    <a:gd name="T44" fmla="*/ 2 w 144"/>
                    <a:gd name="T45" fmla="*/ 0 h 109"/>
                    <a:gd name="T46" fmla="*/ 2 w 144"/>
                    <a:gd name="T47" fmla="*/ 1 h 109"/>
                    <a:gd name="T48" fmla="*/ 2 w 144"/>
                    <a:gd name="T49" fmla="*/ 1 h 109"/>
                    <a:gd name="T50" fmla="*/ 2 w 144"/>
                    <a:gd name="T51" fmla="*/ 1 h 109"/>
                    <a:gd name="T52" fmla="*/ 2 w 144"/>
                    <a:gd name="T53" fmla="*/ 1 h 109"/>
                    <a:gd name="T54" fmla="*/ 3 w 144"/>
                    <a:gd name="T55" fmla="*/ 1 h 109"/>
                    <a:gd name="T56" fmla="*/ 4 w 144"/>
                    <a:gd name="T57" fmla="*/ 1 h 109"/>
                    <a:gd name="T58" fmla="*/ 4 w 144"/>
                    <a:gd name="T59" fmla="*/ 1 h 109"/>
                    <a:gd name="T60" fmla="*/ 5 w 144"/>
                    <a:gd name="T61" fmla="*/ 1 h 109"/>
                    <a:gd name="T62" fmla="*/ 5 w 144"/>
                    <a:gd name="T63" fmla="*/ 1 h 109"/>
                    <a:gd name="T64" fmla="*/ 5 w 144"/>
                    <a:gd name="T65" fmla="*/ 1 h 109"/>
                    <a:gd name="T66" fmla="*/ 5 w 144"/>
                    <a:gd name="T67" fmla="*/ 1 h 109"/>
                    <a:gd name="T68" fmla="*/ 5 w 144"/>
                    <a:gd name="T69" fmla="*/ 1 h 109"/>
                    <a:gd name="T70" fmla="*/ 5 w 144"/>
                    <a:gd name="T71" fmla="*/ 1 h 109"/>
                    <a:gd name="T72" fmla="*/ 5 w 144"/>
                    <a:gd name="T73" fmla="*/ 1 h 109"/>
                    <a:gd name="T74" fmla="*/ 4 w 144"/>
                    <a:gd name="T75" fmla="*/ 1 h 109"/>
                    <a:gd name="T76" fmla="*/ 4 w 144"/>
                    <a:gd name="T77" fmla="*/ 1 h 109"/>
                    <a:gd name="T78" fmla="*/ 4 w 144"/>
                    <a:gd name="T79" fmla="*/ 1 h 109"/>
                    <a:gd name="T80" fmla="*/ 3 w 144"/>
                    <a:gd name="T81" fmla="*/ 1 h 109"/>
                    <a:gd name="T82" fmla="*/ 3 w 144"/>
                    <a:gd name="T83" fmla="*/ 1 h 109"/>
                    <a:gd name="T84" fmla="*/ 3 w 144"/>
                    <a:gd name="T85" fmla="*/ 1 h 109"/>
                    <a:gd name="T86" fmla="*/ 2 w 144"/>
                    <a:gd name="T87" fmla="*/ 1 h 109"/>
                    <a:gd name="T88" fmla="*/ 2 w 144"/>
                    <a:gd name="T89" fmla="*/ 1 h 109"/>
                    <a:gd name="T90" fmla="*/ 3 w 144"/>
                    <a:gd name="T91" fmla="*/ 1 h 109"/>
                    <a:gd name="T92" fmla="*/ 3 w 144"/>
                    <a:gd name="T93" fmla="*/ 1 h 109"/>
                    <a:gd name="T94" fmla="*/ 4 w 144"/>
                    <a:gd name="T95" fmla="*/ 1 h 109"/>
                    <a:gd name="T96" fmla="*/ 4 w 144"/>
                    <a:gd name="T97" fmla="*/ 1 h 109"/>
                    <a:gd name="T98" fmla="*/ 4 w 144"/>
                    <a:gd name="T99" fmla="*/ 1 h 109"/>
                    <a:gd name="T100" fmla="*/ 3 w 144"/>
                    <a:gd name="T101" fmla="*/ 1 h 109"/>
                    <a:gd name="T102" fmla="*/ 3 w 144"/>
                    <a:gd name="T103" fmla="*/ 1 h 10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44"/>
                    <a:gd name="T157" fmla="*/ 0 h 109"/>
                    <a:gd name="T158" fmla="*/ 144 w 144"/>
                    <a:gd name="T159" fmla="*/ 109 h 10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44" h="109">
                      <a:moveTo>
                        <a:pt x="71" y="69"/>
                      </a:moveTo>
                      <a:lnTo>
                        <a:pt x="69" y="69"/>
                      </a:lnTo>
                      <a:lnTo>
                        <a:pt x="67" y="67"/>
                      </a:lnTo>
                      <a:lnTo>
                        <a:pt x="66" y="67"/>
                      </a:lnTo>
                      <a:lnTo>
                        <a:pt x="64" y="67"/>
                      </a:lnTo>
                      <a:lnTo>
                        <a:pt x="62" y="67"/>
                      </a:lnTo>
                      <a:lnTo>
                        <a:pt x="60" y="65"/>
                      </a:lnTo>
                      <a:lnTo>
                        <a:pt x="58" y="65"/>
                      </a:lnTo>
                      <a:lnTo>
                        <a:pt x="56" y="65"/>
                      </a:lnTo>
                      <a:lnTo>
                        <a:pt x="54" y="65"/>
                      </a:lnTo>
                      <a:lnTo>
                        <a:pt x="52" y="65"/>
                      </a:lnTo>
                      <a:lnTo>
                        <a:pt x="50" y="65"/>
                      </a:lnTo>
                      <a:lnTo>
                        <a:pt x="50" y="63"/>
                      </a:lnTo>
                      <a:lnTo>
                        <a:pt x="48" y="63"/>
                      </a:lnTo>
                      <a:lnTo>
                        <a:pt x="46" y="63"/>
                      </a:lnTo>
                      <a:lnTo>
                        <a:pt x="44" y="63"/>
                      </a:lnTo>
                      <a:lnTo>
                        <a:pt x="42" y="63"/>
                      </a:lnTo>
                      <a:lnTo>
                        <a:pt x="41" y="63"/>
                      </a:lnTo>
                      <a:lnTo>
                        <a:pt x="41" y="61"/>
                      </a:lnTo>
                      <a:lnTo>
                        <a:pt x="39" y="61"/>
                      </a:lnTo>
                      <a:lnTo>
                        <a:pt x="37" y="61"/>
                      </a:lnTo>
                      <a:lnTo>
                        <a:pt x="35" y="61"/>
                      </a:lnTo>
                      <a:lnTo>
                        <a:pt x="33" y="61"/>
                      </a:lnTo>
                      <a:lnTo>
                        <a:pt x="33" y="59"/>
                      </a:lnTo>
                      <a:lnTo>
                        <a:pt x="31" y="59"/>
                      </a:lnTo>
                      <a:lnTo>
                        <a:pt x="29" y="59"/>
                      </a:lnTo>
                      <a:lnTo>
                        <a:pt x="27" y="59"/>
                      </a:lnTo>
                      <a:lnTo>
                        <a:pt x="25" y="57"/>
                      </a:lnTo>
                      <a:lnTo>
                        <a:pt x="23" y="57"/>
                      </a:lnTo>
                      <a:lnTo>
                        <a:pt x="21" y="55"/>
                      </a:lnTo>
                      <a:lnTo>
                        <a:pt x="19" y="55"/>
                      </a:lnTo>
                      <a:lnTo>
                        <a:pt x="18" y="55"/>
                      </a:lnTo>
                      <a:lnTo>
                        <a:pt x="16" y="53"/>
                      </a:lnTo>
                      <a:lnTo>
                        <a:pt x="14" y="53"/>
                      </a:lnTo>
                      <a:lnTo>
                        <a:pt x="12" y="52"/>
                      </a:lnTo>
                      <a:lnTo>
                        <a:pt x="10" y="50"/>
                      </a:lnTo>
                      <a:lnTo>
                        <a:pt x="8" y="50"/>
                      </a:lnTo>
                      <a:lnTo>
                        <a:pt x="6" y="48"/>
                      </a:lnTo>
                      <a:lnTo>
                        <a:pt x="4" y="46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2" y="36"/>
                      </a:lnTo>
                      <a:lnTo>
                        <a:pt x="4" y="36"/>
                      </a:lnTo>
                      <a:lnTo>
                        <a:pt x="6" y="34"/>
                      </a:lnTo>
                      <a:lnTo>
                        <a:pt x="8" y="34"/>
                      </a:lnTo>
                      <a:lnTo>
                        <a:pt x="10" y="34"/>
                      </a:lnTo>
                      <a:lnTo>
                        <a:pt x="12" y="34"/>
                      </a:lnTo>
                      <a:lnTo>
                        <a:pt x="14" y="34"/>
                      </a:lnTo>
                      <a:lnTo>
                        <a:pt x="18" y="34"/>
                      </a:lnTo>
                      <a:lnTo>
                        <a:pt x="19" y="34"/>
                      </a:lnTo>
                      <a:lnTo>
                        <a:pt x="21" y="34"/>
                      </a:lnTo>
                      <a:lnTo>
                        <a:pt x="25" y="36"/>
                      </a:lnTo>
                      <a:lnTo>
                        <a:pt x="27" y="36"/>
                      </a:lnTo>
                      <a:lnTo>
                        <a:pt x="31" y="36"/>
                      </a:lnTo>
                      <a:lnTo>
                        <a:pt x="33" y="36"/>
                      </a:lnTo>
                      <a:lnTo>
                        <a:pt x="35" y="36"/>
                      </a:lnTo>
                      <a:lnTo>
                        <a:pt x="37" y="36"/>
                      </a:lnTo>
                      <a:lnTo>
                        <a:pt x="39" y="36"/>
                      </a:lnTo>
                      <a:lnTo>
                        <a:pt x="41" y="36"/>
                      </a:lnTo>
                      <a:lnTo>
                        <a:pt x="42" y="36"/>
                      </a:lnTo>
                      <a:lnTo>
                        <a:pt x="44" y="36"/>
                      </a:lnTo>
                      <a:lnTo>
                        <a:pt x="46" y="36"/>
                      </a:lnTo>
                      <a:lnTo>
                        <a:pt x="46" y="34"/>
                      </a:lnTo>
                      <a:lnTo>
                        <a:pt x="48" y="34"/>
                      </a:lnTo>
                      <a:lnTo>
                        <a:pt x="48" y="32"/>
                      </a:lnTo>
                      <a:lnTo>
                        <a:pt x="48" y="30"/>
                      </a:lnTo>
                      <a:lnTo>
                        <a:pt x="48" y="28"/>
                      </a:lnTo>
                      <a:lnTo>
                        <a:pt x="46" y="27"/>
                      </a:lnTo>
                      <a:lnTo>
                        <a:pt x="44" y="25"/>
                      </a:lnTo>
                      <a:lnTo>
                        <a:pt x="42" y="23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39" y="21"/>
                      </a:lnTo>
                      <a:lnTo>
                        <a:pt x="37" y="19"/>
                      </a:lnTo>
                      <a:lnTo>
                        <a:pt x="35" y="19"/>
                      </a:lnTo>
                      <a:lnTo>
                        <a:pt x="33" y="17"/>
                      </a:lnTo>
                      <a:lnTo>
                        <a:pt x="31" y="17"/>
                      </a:lnTo>
                      <a:lnTo>
                        <a:pt x="31" y="15"/>
                      </a:lnTo>
                      <a:lnTo>
                        <a:pt x="29" y="15"/>
                      </a:lnTo>
                      <a:lnTo>
                        <a:pt x="27" y="13"/>
                      </a:lnTo>
                      <a:lnTo>
                        <a:pt x="25" y="11"/>
                      </a:lnTo>
                      <a:lnTo>
                        <a:pt x="25" y="9"/>
                      </a:lnTo>
                      <a:lnTo>
                        <a:pt x="25" y="7"/>
                      </a:lnTo>
                      <a:lnTo>
                        <a:pt x="23" y="7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5" y="2"/>
                      </a:lnTo>
                      <a:lnTo>
                        <a:pt x="37" y="2"/>
                      </a:lnTo>
                      <a:lnTo>
                        <a:pt x="39" y="4"/>
                      </a:lnTo>
                      <a:lnTo>
                        <a:pt x="41" y="5"/>
                      </a:lnTo>
                      <a:lnTo>
                        <a:pt x="42" y="5"/>
                      </a:lnTo>
                      <a:lnTo>
                        <a:pt x="44" y="7"/>
                      </a:lnTo>
                      <a:lnTo>
                        <a:pt x="48" y="9"/>
                      </a:lnTo>
                      <a:lnTo>
                        <a:pt x="50" y="11"/>
                      </a:lnTo>
                      <a:lnTo>
                        <a:pt x="54" y="13"/>
                      </a:lnTo>
                      <a:lnTo>
                        <a:pt x="56" y="15"/>
                      </a:lnTo>
                      <a:lnTo>
                        <a:pt x="60" y="19"/>
                      </a:lnTo>
                      <a:lnTo>
                        <a:pt x="64" y="21"/>
                      </a:lnTo>
                      <a:lnTo>
                        <a:pt x="67" y="25"/>
                      </a:lnTo>
                      <a:lnTo>
                        <a:pt x="71" y="27"/>
                      </a:lnTo>
                      <a:lnTo>
                        <a:pt x="75" y="30"/>
                      </a:lnTo>
                      <a:lnTo>
                        <a:pt x="79" y="32"/>
                      </a:lnTo>
                      <a:lnTo>
                        <a:pt x="83" y="36"/>
                      </a:lnTo>
                      <a:lnTo>
                        <a:pt x="87" y="40"/>
                      </a:lnTo>
                      <a:lnTo>
                        <a:pt x="90" y="44"/>
                      </a:lnTo>
                      <a:lnTo>
                        <a:pt x="94" y="48"/>
                      </a:lnTo>
                      <a:lnTo>
                        <a:pt x="98" y="50"/>
                      </a:lnTo>
                      <a:lnTo>
                        <a:pt x="104" y="53"/>
                      </a:lnTo>
                      <a:lnTo>
                        <a:pt x="108" y="57"/>
                      </a:lnTo>
                      <a:lnTo>
                        <a:pt x="112" y="61"/>
                      </a:lnTo>
                      <a:lnTo>
                        <a:pt x="115" y="65"/>
                      </a:lnTo>
                      <a:lnTo>
                        <a:pt x="117" y="69"/>
                      </a:lnTo>
                      <a:lnTo>
                        <a:pt x="121" y="73"/>
                      </a:lnTo>
                      <a:lnTo>
                        <a:pt x="125" y="75"/>
                      </a:lnTo>
                      <a:lnTo>
                        <a:pt x="129" y="78"/>
                      </a:lnTo>
                      <a:lnTo>
                        <a:pt x="131" y="82"/>
                      </a:lnTo>
                      <a:lnTo>
                        <a:pt x="135" y="86"/>
                      </a:lnTo>
                      <a:lnTo>
                        <a:pt x="137" y="88"/>
                      </a:lnTo>
                      <a:lnTo>
                        <a:pt x="138" y="92"/>
                      </a:lnTo>
                      <a:lnTo>
                        <a:pt x="140" y="94"/>
                      </a:lnTo>
                      <a:lnTo>
                        <a:pt x="142" y="98"/>
                      </a:lnTo>
                      <a:lnTo>
                        <a:pt x="142" y="100"/>
                      </a:lnTo>
                      <a:lnTo>
                        <a:pt x="144" y="101"/>
                      </a:lnTo>
                      <a:lnTo>
                        <a:pt x="144" y="103"/>
                      </a:lnTo>
                      <a:lnTo>
                        <a:pt x="142" y="103"/>
                      </a:lnTo>
                      <a:lnTo>
                        <a:pt x="140" y="103"/>
                      </a:lnTo>
                      <a:lnTo>
                        <a:pt x="138" y="103"/>
                      </a:lnTo>
                      <a:lnTo>
                        <a:pt x="137" y="103"/>
                      </a:lnTo>
                      <a:lnTo>
                        <a:pt x="135" y="103"/>
                      </a:lnTo>
                      <a:lnTo>
                        <a:pt x="135" y="101"/>
                      </a:lnTo>
                      <a:lnTo>
                        <a:pt x="133" y="101"/>
                      </a:lnTo>
                      <a:lnTo>
                        <a:pt x="131" y="101"/>
                      </a:lnTo>
                      <a:lnTo>
                        <a:pt x="129" y="101"/>
                      </a:lnTo>
                      <a:lnTo>
                        <a:pt x="127" y="101"/>
                      </a:lnTo>
                      <a:lnTo>
                        <a:pt x="125" y="101"/>
                      </a:lnTo>
                      <a:lnTo>
                        <a:pt x="123" y="101"/>
                      </a:lnTo>
                      <a:lnTo>
                        <a:pt x="121" y="101"/>
                      </a:lnTo>
                      <a:lnTo>
                        <a:pt x="119" y="101"/>
                      </a:lnTo>
                      <a:lnTo>
                        <a:pt x="117" y="101"/>
                      </a:lnTo>
                      <a:lnTo>
                        <a:pt x="115" y="101"/>
                      </a:lnTo>
                      <a:lnTo>
                        <a:pt x="113" y="101"/>
                      </a:lnTo>
                      <a:lnTo>
                        <a:pt x="112" y="103"/>
                      </a:lnTo>
                      <a:lnTo>
                        <a:pt x="110" y="103"/>
                      </a:lnTo>
                      <a:lnTo>
                        <a:pt x="108" y="103"/>
                      </a:lnTo>
                      <a:lnTo>
                        <a:pt x="106" y="103"/>
                      </a:lnTo>
                      <a:lnTo>
                        <a:pt x="104" y="103"/>
                      </a:lnTo>
                      <a:lnTo>
                        <a:pt x="102" y="105"/>
                      </a:lnTo>
                      <a:lnTo>
                        <a:pt x="100" y="105"/>
                      </a:lnTo>
                      <a:lnTo>
                        <a:pt x="96" y="105"/>
                      </a:lnTo>
                      <a:lnTo>
                        <a:pt x="94" y="105"/>
                      </a:lnTo>
                      <a:lnTo>
                        <a:pt x="92" y="107"/>
                      </a:lnTo>
                      <a:lnTo>
                        <a:pt x="90" y="107"/>
                      </a:lnTo>
                      <a:lnTo>
                        <a:pt x="87" y="107"/>
                      </a:lnTo>
                      <a:lnTo>
                        <a:pt x="85" y="107"/>
                      </a:lnTo>
                      <a:lnTo>
                        <a:pt x="83" y="107"/>
                      </a:lnTo>
                      <a:lnTo>
                        <a:pt x="79" y="107"/>
                      </a:lnTo>
                      <a:lnTo>
                        <a:pt x="77" y="107"/>
                      </a:lnTo>
                      <a:lnTo>
                        <a:pt x="75" y="109"/>
                      </a:lnTo>
                      <a:lnTo>
                        <a:pt x="71" y="109"/>
                      </a:lnTo>
                      <a:lnTo>
                        <a:pt x="69" y="109"/>
                      </a:lnTo>
                      <a:lnTo>
                        <a:pt x="67" y="109"/>
                      </a:lnTo>
                      <a:lnTo>
                        <a:pt x="66" y="107"/>
                      </a:lnTo>
                      <a:lnTo>
                        <a:pt x="64" y="107"/>
                      </a:lnTo>
                      <a:lnTo>
                        <a:pt x="62" y="107"/>
                      </a:lnTo>
                      <a:lnTo>
                        <a:pt x="60" y="107"/>
                      </a:lnTo>
                      <a:lnTo>
                        <a:pt x="60" y="105"/>
                      </a:lnTo>
                      <a:lnTo>
                        <a:pt x="58" y="105"/>
                      </a:lnTo>
                      <a:lnTo>
                        <a:pt x="60" y="103"/>
                      </a:lnTo>
                      <a:lnTo>
                        <a:pt x="60" y="101"/>
                      </a:lnTo>
                      <a:lnTo>
                        <a:pt x="62" y="101"/>
                      </a:lnTo>
                      <a:lnTo>
                        <a:pt x="64" y="100"/>
                      </a:lnTo>
                      <a:lnTo>
                        <a:pt x="66" y="100"/>
                      </a:lnTo>
                      <a:lnTo>
                        <a:pt x="69" y="98"/>
                      </a:lnTo>
                      <a:lnTo>
                        <a:pt x="71" y="96"/>
                      </a:lnTo>
                      <a:lnTo>
                        <a:pt x="75" y="96"/>
                      </a:lnTo>
                      <a:lnTo>
                        <a:pt x="77" y="94"/>
                      </a:lnTo>
                      <a:lnTo>
                        <a:pt x="81" y="92"/>
                      </a:lnTo>
                      <a:lnTo>
                        <a:pt x="83" y="90"/>
                      </a:lnTo>
                      <a:lnTo>
                        <a:pt x="85" y="90"/>
                      </a:lnTo>
                      <a:lnTo>
                        <a:pt x="87" y="88"/>
                      </a:lnTo>
                      <a:lnTo>
                        <a:pt x="89" y="88"/>
                      </a:lnTo>
                      <a:lnTo>
                        <a:pt x="90" y="86"/>
                      </a:lnTo>
                      <a:lnTo>
                        <a:pt x="90" y="84"/>
                      </a:lnTo>
                      <a:lnTo>
                        <a:pt x="92" y="84"/>
                      </a:lnTo>
                      <a:lnTo>
                        <a:pt x="92" y="82"/>
                      </a:lnTo>
                      <a:lnTo>
                        <a:pt x="92" y="80"/>
                      </a:lnTo>
                      <a:lnTo>
                        <a:pt x="94" y="80"/>
                      </a:lnTo>
                      <a:lnTo>
                        <a:pt x="92" y="80"/>
                      </a:lnTo>
                      <a:lnTo>
                        <a:pt x="92" y="78"/>
                      </a:lnTo>
                      <a:lnTo>
                        <a:pt x="92" y="76"/>
                      </a:lnTo>
                      <a:lnTo>
                        <a:pt x="90" y="76"/>
                      </a:lnTo>
                      <a:lnTo>
                        <a:pt x="89" y="75"/>
                      </a:lnTo>
                      <a:lnTo>
                        <a:pt x="87" y="75"/>
                      </a:lnTo>
                      <a:lnTo>
                        <a:pt x="85" y="73"/>
                      </a:lnTo>
                      <a:lnTo>
                        <a:pt x="83" y="73"/>
                      </a:lnTo>
                      <a:lnTo>
                        <a:pt x="81" y="71"/>
                      </a:lnTo>
                      <a:lnTo>
                        <a:pt x="79" y="71"/>
                      </a:lnTo>
                      <a:lnTo>
                        <a:pt x="77" y="71"/>
                      </a:lnTo>
                      <a:lnTo>
                        <a:pt x="75" y="69"/>
                      </a:lnTo>
                      <a:lnTo>
                        <a:pt x="73" y="69"/>
                      </a:lnTo>
                      <a:lnTo>
                        <a:pt x="71" y="69"/>
                      </a:lnTo>
                      <a:close/>
                    </a:path>
                  </a:pathLst>
                </a:custGeom>
                <a:solidFill>
                  <a:srgbClr val="99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51" name="Freeform 205"/>
                <p:cNvSpPr>
                  <a:spLocks noChangeAspect="1"/>
                </p:cNvSpPr>
                <p:nvPr/>
              </p:nvSpPr>
              <p:spPr bwMode="auto">
                <a:xfrm>
                  <a:off x="1178" y="3429"/>
                  <a:ext cx="101" cy="72"/>
                </a:xfrm>
                <a:custGeom>
                  <a:avLst/>
                  <a:gdLst>
                    <a:gd name="T0" fmla="*/ 2 w 134"/>
                    <a:gd name="T1" fmla="*/ 1 h 103"/>
                    <a:gd name="T2" fmla="*/ 2 w 134"/>
                    <a:gd name="T3" fmla="*/ 1 h 103"/>
                    <a:gd name="T4" fmla="*/ 2 w 134"/>
                    <a:gd name="T5" fmla="*/ 1 h 103"/>
                    <a:gd name="T6" fmla="*/ 2 w 134"/>
                    <a:gd name="T7" fmla="*/ 1 h 103"/>
                    <a:gd name="T8" fmla="*/ 2 w 134"/>
                    <a:gd name="T9" fmla="*/ 1 h 103"/>
                    <a:gd name="T10" fmla="*/ 2 w 134"/>
                    <a:gd name="T11" fmla="*/ 1 h 103"/>
                    <a:gd name="T12" fmla="*/ 2 w 134"/>
                    <a:gd name="T13" fmla="*/ 1 h 103"/>
                    <a:gd name="T14" fmla="*/ 2 w 134"/>
                    <a:gd name="T15" fmla="*/ 1 h 103"/>
                    <a:gd name="T16" fmla="*/ 2 w 134"/>
                    <a:gd name="T17" fmla="*/ 1 h 103"/>
                    <a:gd name="T18" fmla="*/ 0 w 134"/>
                    <a:gd name="T19" fmla="*/ 1 h 103"/>
                    <a:gd name="T20" fmla="*/ 2 w 134"/>
                    <a:gd name="T21" fmla="*/ 1 h 103"/>
                    <a:gd name="T22" fmla="*/ 2 w 134"/>
                    <a:gd name="T23" fmla="*/ 1 h 103"/>
                    <a:gd name="T24" fmla="*/ 2 w 134"/>
                    <a:gd name="T25" fmla="*/ 1 h 103"/>
                    <a:gd name="T26" fmla="*/ 2 w 134"/>
                    <a:gd name="T27" fmla="*/ 1 h 103"/>
                    <a:gd name="T28" fmla="*/ 2 w 134"/>
                    <a:gd name="T29" fmla="*/ 1 h 103"/>
                    <a:gd name="T30" fmla="*/ 2 w 134"/>
                    <a:gd name="T31" fmla="*/ 1 h 103"/>
                    <a:gd name="T32" fmla="*/ 2 w 134"/>
                    <a:gd name="T33" fmla="*/ 1 h 103"/>
                    <a:gd name="T34" fmla="*/ 2 w 134"/>
                    <a:gd name="T35" fmla="*/ 1 h 103"/>
                    <a:gd name="T36" fmla="*/ 2 w 134"/>
                    <a:gd name="T37" fmla="*/ 1 h 103"/>
                    <a:gd name="T38" fmla="*/ 2 w 134"/>
                    <a:gd name="T39" fmla="*/ 1 h 103"/>
                    <a:gd name="T40" fmla="*/ 2 w 134"/>
                    <a:gd name="T41" fmla="*/ 1 h 103"/>
                    <a:gd name="T42" fmla="*/ 2 w 134"/>
                    <a:gd name="T43" fmla="*/ 1 h 103"/>
                    <a:gd name="T44" fmla="*/ 2 w 134"/>
                    <a:gd name="T45" fmla="*/ 0 h 103"/>
                    <a:gd name="T46" fmla="*/ 2 w 134"/>
                    <a:gd name="T47" fmla="*/ 1 h 103"/>
                    <a:gd name="T48" fmla="*/ 2 w 134"/>
                    <a:gd name="T49" fmla="*/ 1 h 103"/>
                    <a:gd name="T50" fmla="*/ 2 w 134"/>
                    <a:gd name="T51" fmla="*/ 1 h 103"/>
                    <a:gd name="T52" fmla="*/ 3 w 134"/>
                    <a:gd name="T53" fmla="*/ 1 h 103"/>
                    <a:gd name="T54" fmla="*/ 4 w 134"/>
                    <a:gd name="T55" fmla="*/ 1 h 103"/>
                    <a:gd name="T56" fmla="*/ 4 w 134"/>
                    <a:gd name="T57" fmla="*/ 1 h 103"/>
                    <a:gd name="T58" fmla="*/ 5 w 134"/>
                    <a:gd name="T59" fmla="*/ 1 h 103"/>
                    <a:gd name="T60" fmla="*/ 5 w 134"/>
                    <a:gd name="T61" fmla="*/ 1 h 103"/>
                    <a:gd name="T62" fmla="*/ 5 w 134"/>
                    <a:gd name="T63" fmla="*/ 1 h 103"/>
                    <a:gd name="T64" fmla="*/ 5 w 134"/>
                    <a:gd name="T65" fmla="*/ 1 h 103"/>
                    <a:gd name="T66" fmla="*/ 5 w 134"/>
                    <a:gd name="T67" fmla="*/ 1 h 103"/>
                    <a:gd name="T68" fmla="*/ 4 w 134"/>
                    <a:gd name="T69" fmla="*/ 1 h 103"/>
                    <a:gd name="T70" fmla="*/ 4 w 134"/>
                    <a:gd name="T71" fmla="*/ 1 h 103"/>
                    <a:gd name="T72" fmla="*/ 4 w 134"/>
                    <a:gd name="T73" fmla="*/ 1 h 103"/>
                    <a:gd name="T74" fmla="*/ 4 w 134"/>
                    <a:gd name="T75" fmla="*/ 1 h 103"/>
                    <a:gd name="T76" fmla="*/ 3 w 134"/>
                    <a:gd name="T77" fmla="*/ 1 h 103"/>
                    <a:gd name="T78" fmla="*/ 3 w 134"/>
                    <a:gd name="T79" fmla="*/ 1 h 103"/>
                    <a:gd name="T80" fmla="*/ 2 w 134"/>
                    <a:gd name="T81" fmla="*/ 1 h 103"/>
                    <a:gd name="T82" fmla="*/ 2 w 134"/>
                    <a:gd name="T83" fmla="*/ 1 h 103"/>
                    <a:gd name="T84" fmla="*/ 2 w 134"/>
                    <a:gd name="T85" fmla="*/ 1 h 103"/>
                    <a:gd name="T86" fmla="*/ 3 w 134"/>
                    <a:gd name="T87" fmla="*/ 1 h 103"/>
                    <a:gd name="T88" fmla="*/ 3 w 134"/>
                    <a:gd name="T89" fmla="*/ 1 h 103"/>
                    <a:gd name="T90" fmla="*/ 4 w 134"/>
                    <a:gd name="T91" fmla="*/ 1 h 103"/>
                    <a:gd name="T92" fmla="*/ 4 w 134"/>
                    <a:gd name="T93" fmla="*/ 1 h 103"/>
                    <a:gd name="T94" fmla="*/ 4 w 134"/>
                    <a:gd name="T95" fmla="*/ 1 h 103"/>
                    <a:gd name="T96" fmla="*/ 3 w 134"/>
                    <a:gd name="T97" fmla="*/ 1 h 103"/>
                    <a:gd name="T98" fmla="*/ 3 w 134"/>
                    <a:gd name="T99" fmla="*/ 1 h 103"/>
                    <a:gd name="T100" fmla="*/ 3 w 134"/>
                    <a:gd name="T101" fmla="*/ 1 h 103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34"/>
                    <a:gd name="T154" fmla="*/ 0 h 103"/>
                    <a:gd name="T155" fmla="*/ 134 w 134"/>
                    <a:gd name="T156" fmla="*/ 103 h 103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34" h="103">
                      <a:moveTo>
                        <a:pt x="63" y="65"/>
                      </a:moveTo>
                      <a:lnTo>
                        <a:pt x="61" y="65"/>
                      </a:lnTo>
                      <a:lnTo>
                        <a:pt x="59" y="63"/>
                      </a:lnTo>
                      <a:lnTo>
                        <a:pt x="57" y="63"/>
                      </a:lnTo>
                      <a:lnTo>
                        <a:pt x="56" y="63"/>
                      </a:lnTo>
                      <a:lnTo>
                        <a:pt x="54" y="63"/>
                      </a:lnTo>
                      <a:lnTo>
                        <a:pt x="52" y="61"/>
                      </a:lnTo>
                      <a:lnTo>
                        <a:pt x="50" y="61"/>
                      </a:lnTo>
                      <a:lnTo>
                        <a:pt x="48" y="61"/>
                      </a:lnTo>
                      <a:lnTo>
                        <a:pt x="46" y="61"/>
                      </a:lnTo>
                      <a:lnTo>
                        <a:pt x="44" y="61"/>
                      </a:lnTo>
                      <a:lnTo>
                        <a:pt x="44" y="59"/>
                      </a:lnTo>
                      <a:lnTo>
                        <a:pt x="42" y="59"/>
                      </a:lnTo>
                      <a:lnTo>
                        <a:pt x="40" y="59"/>
                      </a:lnTo>
                      <a:lnTo>
                        <a:pt x="38" y="59"/>
                      </a:lnTo>
                      <a:lnTo>
                        <a:pt x="36" y="57"/>
                      </a:lnTo>
                      <a:lnTo>
                        <a:pt x="34" y="57"/>
                      </a:lnTo>
                      <a:lnTo>
                        <a:pt x="32" y="57"/>
                      </a:lnTo>
                      <a:lnTo>
                        <a:pt x="31" y="57"/>
                      </a:lnTo>
                      <a:lnTo>
                        <a:pt x="29" y="55"/>
                      </a:lnTo>
                      <a:lnTo>
                        <a:pt x="27" y="55"/>
                      </a:lnTo>
                      <a:lnTo>
                        <a:pt x="25" y="55"/>
                      </a:lnTo>
                      <a:lnTo>
                        <a:pt x="25" y="53"/>
                      </a:lnTo>
                      <a:lnTo>
                        <a:pt x="23" y="53"/>
                      </a:lnTo>
                      <a:lnTo>
                        <a:pt x="21" y="53"/>
                      </a:lnTo>
                      <a:lnTo>
                        <a:pt x="19" y="51"/>
                      </a:lnTo>
                      <a:lnTo>
                        <a:pt x="17" y="51"/>
                      </a:lnTo>
                      <a:lnTo>
                        <a:pt x="15" y="51"/>
                      </a:lnTo>
                      <a:lnTo>
                        <a:pt x="13" y="50"/>
                      </a:lnTo>
                      <a:lnTo>
                        <a:pt x="11" y="50"/>
                      </a:lnTo>
                      <a:lnTo>
                        <a:pt x="9" y="48"/>
                      </a:lnTo>
                      <a:lnTo>
                        <a:pt x="8" y="46"/>
                      </a:lnTo>
                      <a:lnTo>
                        <a:pt x="6" y="46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2" y="36"/>
                      </a:lnTo>
                      <a:lnTo>
                        <a:pt x="4" y="36"/>
                      </a:lnTo>
                      <a:lnTo>
                        <a:pt x="6" y="36"/>
                      </a:lnTo>
                      <a:lnTo>
                        <a:pt x="8" y="36"/>
                      </a:lnTo>
                      <a:lnTo>
                        <a:pt x="9" y="36"/>
                      </a:lnTo>
                      <a:lnTo>
                        <a:pt x="11" y="36"/>
                      </a:lnTo>
                      <a:lnTo>
                        <a:pt x="13" y="36"/>
                      </a:lnTo>
                      <a:lnTo>
                        <a:pt x="15" y="36"/>
                      </a:lnTo>
                      <a:lnTo>
                        <a:pt x="17" y="36"/>
                      </a:lnTo>
                      <a:lnTo>
                        <a:pt x="21" y="38"/>
                      </a:lnTo>
                      <a:lnTo>
                        <a:pt x="23" y="38"/>
                      </a:lnTo>
                      <a:lnTo>
                        <a:pt x="27" y="38"/>
                      </a:lnTo>
                      <a:lnTo>
                        <a:pt x="29" y="38"/>
                      </a:lnTo>
                      <a:lnTo>
                        <a:pt x="31" y="38"/>
                      </a:lnTo>
                      <a:lnTo>
                        <a:pt x="34" y="38"/>
                      </a:lnTo>
                      <a:lnTo>
                        <a:pt x="36" y="38"/>
                      </a:lnTo>
                      <a:lnTo>
                        <a:pt x="38" y="38"/>
                      </a:lnTo>
                      <a:lnTo>
                        <a:pt x="40" y="38"/>
                      </a:lnTo>
                      <a:lnTo>
                        <a:pt x="42" y="38"/>
                      </a:lnTo>
                      <a:lnTo>
                        <a:pt x="44" y="38"/>
                      </a:lnTo>
                      <a:lnTo>
                        <a:pt x="46" y="36"/>
                      </a:lnTo>
                      <a:lnTo>
                        <a:pt x="48" y="36"/>
                      </a:lnTo>
                      <a:lnTo>
                        <a:pt x="48" y="34"/>
                      </a:lnTo>
                      <a:lnTo>
                        <a:pt x="48" y="32"/>
                      </a:lnTo>
                      <a:lnTo>
                        <a:pt x="48" y="30"/>
                      </a:lnTo>
                      <a:lnTo>
                        <a:pt x="48" y="28"/>
                      </a:lnTo>
                      <a:lnTo>
                        <a:pt x="46" y="28"/>
                      </a:lnTo>
                      <a:lnTo>
                        <a:pt x="46" y="26"/>
                      </a:lnTo>
                      <a:lnTo>
                        <a:pt x="44" y="26"/>
                      </a:lnTo>
                      <a:lnTo>
                        <a:pt x="42" y="25"/>
                      </a:lnTo>
                      <a:lnTo>
                        <a:pt x="40" y="25"/>
                      </a:lnTo>
                      <a:lnTo>
                        <a:pt x="38" y="23"/>
                      </a:lnTo>
                      <a:lnTo>
                        <a:pt x="36" y="21"/>
                      </a:lnTo>
                      <a:lnTo>
                        <a:pt x="34" y="21"/>
                      </a:lnTo>
                      <a:lnTo>
                        <a:pt x="34" y="19"/>
                      </a:lnTo>
                      <a:lnTo>
                        <a:pt x="32" y="19"/>
                      </a:lnTo>
                      <a:lnTo>
                        <a:pt x="31" y="17"/>
                      </a:lnTo>
                      <a:lnTo>
                        <a:pt x="29" y="17"/>
                      </a:lnTo>
                      <a:lnTo>
                        <a:pt x="27" y="15"/>
                      </a:lnTo>
                      <a:lnTo>
                        <a:pt x="27" y="13"/>
                      </a:lnTo>
                      <a:lnTo>
                        <a:pt x="25" y="13"/>
                      </a:lnTo>
                      <a:lnTo>
                        <a:pt x="23" y="11"/>
                      </a:lnTo>
                      <a:lnTo>
                        <a:pt x="23" y="9"/>
                      </a:lnTo>
                      <a:lnTo>
                        <a:pt x="21" y="9"/>
                      </a:lnTo>
                      <a:lnTo>
                        <a:pt x="21" y="7"/>
                      </a:lnTo>
                      <a:lnTo>
                        <a:pt x="19" y="5"/>
                      </a:lnTo>
                      <a:lnTo>
                        <a:pt x="19" y="3"/>
                      </a:lnTo>
                      <a:lnTo>
                        <a:pt x="19" y="2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31" y="3"/>
                      </a:lnTo>
                      <a:lnTo>
                        <a:pt x="32" y="3"/>
                      </a:lnTo>
                      <a:lnTo>
                        <a:pt x="34" y="5"/>
                      </a:lnTo>
                      <a:lnTo>
                        <a:pt x="38" y="7"/>
                      </a:lnTo>
                      <a:lnTo>
                        <a:pt x="40" y="9"/>
                      </a:lnTo>
                      <a:lnTo>
                        <a:pt x="44" y="11"/>
                      </a:lnTo>
                      <a:lnTo>
                        <a:pt x="46" y="13"/>
                      </a:lnTo>
                      <a:lnTo>
                        <a:pt x="50" y="17"/>
                      </a:lnTo>
                      <a:lnTo>
                        <a:pt x="54" y="19"/>
                      </a:lnTo>
                      <a:lnTo>
                        <a:pt x="57" y="23"/>
                      </a:lnTo>
                      <a:lnTo>
                        <a:pt x="61" y="25"/>
                      </a:lnTo>
                      <a:lnTo>
                        <a:pt x="65" y="28"/>
                      </a:lnTo>
                      <a:lnTo>
                        <a:pt x="69" y="30"/>
                      </a:lnTo>
                      <a:lnTo>
                        <a:pt x="73" y="34"/>
                      </a:lnTo>
                      <a:lnTo>
                        <a:pt x="77" y="38"/>
                      </a:lnTo>
                      <a:lnTo>
                        <a:pt x="80" y="42"/>
                      </a:lnTo>
                      <a:lnTo>
                        <a:pt x="84" y="46"/>
                      </a:lnTo>
                      <a:lnTo>
                        <a:pt x="88" y="48"/>
                      </a:lnTo>
                      <a:lnTo>
                        <a:pt x="94" y="51"/>
                      </a:lnTo>
                      <a:lnTo>
                        <a:pt x="98" y="55"/>
                      </a:lnTo>
                      <a:lnTo>
                        <a:pt x="102" y="59"/>
                      </a:lnTo>
                      <a:lnTo>
                        <a:pt x="105" y="63"/>
                      </a:lnTo>
                      <a:lnTo>
                        <a:pt x="107" y="67"/>
                      </a:lnTo>
                      <a:lnTo>
                        <a:pt x="111" y="71"/>
                      </a:lnTo>
                      <a:lnTo>
                        <a:pt x="115" y="73"/>
                      </a:lnTo>
                      <a:lnTo>
                        <a:pt x="119" y="76"/>
                      </a:lnTo>
                      <a:lnTo>
                        <a:pt x="121" y="80"/>
                      </a:lnTo>
                      <a:lnTo>
                        <a:pt x="125" y="84"/>
                      </a:lnTo>
                      <a:lnTo>
                        <a:pt x="127" y="86"/>
                      </a:lnTo>
                      <a:lnTo>
                        <a:pt x="128" y="90"/>
                      </a:lnTo>
                      <a:lnTo>
                        <a:pt x="130" y="92"/>
                      </a:lnTo>
                      <a:lnTo>
                        <a:pt x="132" y="96"/>
                      </a:lnTo>
                      <a:lnTo>
                        <a:pt x="132" y="98"/>
                      </a:lnTo>
                      <a:lnTo>
                        <a:pt x="134" y="99"/>
                      </a:lnTo>
                      <a:lnTo>
                        <a:pt x="134" y="101"/>
                      </a:lnTo>
                      <a:lnTo>
                        <a:pt x="132" y="101"/>
                      </a:lnTo>
                      <a:lnTo>
                        <a:pt x="130" y="101"/>
                      </a:lnTo>
                      <a:lnTo>
                        <a:pt x="128" y="101"/>
                      </a:lnTo>
                      <a:lnTo>
                        <a:pt x="127" y="99"/>
                      </a:lnTo>
                      <a:lnTo>
                        <a:pt x="125" y="99"/>
                      </a:lnTo>
                      <a:lnTo>
                        <a:pt x="123" y="99"/>
                      </a:lnTo>
                      <a:lnTo>
                        <a:pt x="121" y="99"/>
                      </a:lnTo>
                      <a:lnTo>
                        <a:pt x="119" y="99"/>
                      </a:lnTo>
                      <a:lnTo>
                        <a:pt x="117" y="99"/>
                      </a:lnTo>
                      <a:lnTo>
                        <a:pt x="115" y="99"/>
                      </a:lnTo>
                      <a:lnTo>
                        <a:pt x="113" y="99"/>
                      </a:lnTo>
                      <a:lnTo>
                        <a:pt x="111" y="99"/>
                      </a:lnTo>
                      <a:lnTo>
                        <a:pt x="109" y="99"/>
                      </a:lnTo>
                      <a:lnTo>
                        <a:pt x="107" y="99"/>
                      </a:lnTo>
                      <a:lnTo>
                        <a:pt x="105" y="99"/>
                      </a:lnTo>
                      <a:lnTo>
                        <a:pt x="103" y="99"/>
                      </a:lnTo>
                      <a:lnTo>
                        <a:pt x="102" y="99"/>
                      </a:lnTo>
                      <a:lnTo>
                        <a:pt x="100" y="99"/>
                      </a:lnTo>
                      <a:lnTo>
                        <a:pt x="98" y="99"/>
                      </a:lnTo>
                      <a:lnTo>
                        <a:pt x="96" y="99"/>
                      </a:lnTo>
                      <a:lnTo>
                        <a:pt x="94" y="99"/>
                      </a:lnTo>
                      <a:lnTo>
                        <a:pt x="92" y="101"/>
                      </a:lnTo>
                      <a:lnTo>
                        <a:pt x="90" y="101"/>
                      </a:lnTo>
                      <a:lnTo>
                        <a:pt x="88" y="101"/>
                      </a:lnTo>
                      <a:lnTo>
                        <a:pt x="84" y="101"/>
                      </a:lnTo>
                      <a:lnTo>
                        <a:pt x="82" y="101"/>
                      </a:lnTo>
                      <a:lnTo>
                        <a:pt x="80" y="101"/>
                      </a:lnTo>
                      <a:lnTo>
                        <a:pt x="79" y="103"/>
                      </a:lnTo>
                      <a:lnTo>
                        <a:pt x="77" y="103"/>
                      </a:lnTo>
                      <a:lnTo>
                        <a:pt x="75" y="103"/>
                      </a:lnTo>
                      <a:lnTo>
                        <a:pt x="73" y="103"/>
                      </a:lnTo>
                      <a:lnTo>
                        <a:pt x="71" y="103"/>
                      </a:lnTo>
                      <a:lnTo>
                        <a:pt x="69" y="103"/>
                      </a:lnTo>
                      <a:lnTo>
                        <a:pt x="67" y="103"/>
                      </a:lnTo>
                      <a:lnTo>
                        <a:pt x="65" y="103"/>
                      </a:lnTo>
                      <a:lnTo>
                        <a:pt x="63" y="103"/>
                      </a:lnTo>
                      <a:lnTo>
                        <a:pt x="61" y="103"/>
                      </a:lnTo>
                      <a:lnTo>
                        <a:pt x="61" y="101"/>
                      </a:lnTo>
                      <a:lnTo>
                        <a:pt x="59" y="101"/>
                      </a:lnTo>
                      <a:lnTo>
                        <a:pt x="59" y="99"/>
                      </a:lnTo>
                      <a:lnTo>
                        <a:pt x="61" y="99"/>
                      </a:lnTo>
                      <a:lnTo>
                        <a:pt x="63" y="98"/>
                      </a:lnTo>
                      <a:lnTo>
                        <a:pt x="65" y="96"/>
                      </a:lnTo>
                      <a:lnTo>
                        <a:pt x="67" y="96"/>
                      </a:lnTo>
                      <a:lnTo>
                        <a:pt x="69" y="94"/>
                      </a:lnTo>
                      <a:lnTo>
                        <a:pt x="73" y="92"/>
                      </a:lnTo>
                      <a:lnTo>
                        <a:pt x="75" y="92"/>
                      </a:lnTo>
                      <a:lnTo>
                        <a:pt x="79" y="90"/>
                      </a:lnTo>
                      <a:lnTo>
                        <a:pt x="82" y="88"/>
                      </a:lnTo>
                      <a:lnTo>
                        <a:pt x="84" y="88"/>
                      </a:lnTo>
                      <a:lnTo>
                        <a:pt x="86" y="86"/>
                      </a:lnTo>
                      <a:lnTo>
                        <a:pt x="88" y="84"/>
                      </a:lnTo>
                      <a:lnTo>
                        <a:pt x="90" y="84"/>
                      </a:lnTo>
                      <a:lnTo>
                        <a:pt x="90" y="82"/>
                      </a:lnTo>
                      <a:lnTo>
                        <a:pt x="92" y="82"/>
                      </a:lnTo>
                      <a:lnTo>
                        <a:pt x="92" y="80"/>
                      </a:lnTo>
                      <a:lnTo>
                        <a:pt x="94" y="80"/>
                      </a:lnTo>
                      <a:lnTo>
                        <a:pt x="94" y="78"/>
                      </a:lnTo>
                      <a:lnTo>
                        <a:pt x="94" y="76"/>
                      </a:lnTo>
                      <a:lnTo>
                        <a:pt x="92" y="76"/>
                      </a:lnTo>
                      <a:lnTo>
                        <a:pt x="92" y="74"/>
                      </a:lnTo>
                      <a:lnTo>
                        <a:pt x="90" y="74"/>
                      </a:lnTo>
                      <a:lnTo>
                        <a:pt x="90" y="73"/>
                      </a:lnTo>
                      <a:lnTo>
                        <a:pt x="88" y="73"/>
                      </a:lnTo>
                      <a:lnTo>
                        <a:pt x="86" y="73"/>
                      </a:lnTo>
                      <a:lnTo>
                        <a:pt x="84" y="71"/>
                      </a:lnTo>
                      <a:lnTo>
                        <a:pt x="82" y="71"/>
                      </a:lnTo>
                      <a:lnTo>
                        <a:pt x="80" y="69"/>
                      </a:lnTo>
                      <a:lnTo>
                        <a:pt x="79" y="69"/>
                      </a:lnTo>
                      <a:lnTo>
                        <a:pt x="77" y="69"/>
                      </a:lnTo>
                      <a:lnTo>
                        <a:pt x="75" y="67"/>
                      </a:lnTo>
                      <a:lnTo>
                        <a:pt x="73" y="67"/>
                      </a:lnTo>
                      <a:lnTo>
                        <a:pt x="71" y="67"/>
                      </a:lnTo>
                      <a:lnTo>
                        <a:pt x="69" y="67"/>
                      </a:lnTo>
                      <a:lnTo>
                        <a:pt x="67" y="65"/>
                      </a:lnTo>
                      <a:lnTo>
                        <a:pt x="63" y="65"/>
                      </a:lnTo>
                      <a:close/>
                    </a:path>
                  </a:pathLst>
                </a:custGeom>
                <a:solidFill>
                  <a:srgbClr val="94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52" name="Freeform 206"/>
                <p:cNvSpPr>
                  <a:spLocks noChangeAspect="1"/>
                </p:cNvSpPr>
                <p:nvPr/>
              </p:nvSpPr>
              <p:spPr bwMode="auto">
                <a:xfrm>
                  <a:off x="1184" y="3429"/>
                  <a:ext cx="95" cy="70"/>
                </a:xfrm>
                <a:custGeom>
                  <a:avLst/>
                  <a:gdLst>
                    <a:gd name="T0" fmla="*/ 2 w 126"/>
                    <a:gd name="T1" fmla="*/ 1 h 101"/>
                    <a:gd name="T2" fmla="*/ 2 w 126"/>
                    <a:gd name="T3" fmla="*/ 1 h 101"/>
                    <a:gd name="T4" fmla="*/ 2 w 126"/>
                    <a:gd name="T5" fmla="*/ 1 h 101"/>
                    <a:gd name="T6" fmla="*/ 2 w 126"/>
                    <a:gd name="T7" fmla="*/ 1 h 101"/>
                    <a:gd name="T8" fmla="*/ 2 w 126"/>
                    <a:gd name="T9" fmla="*/ 1 h 101"/>
                    <a:gd name="T10" fmla="*/ 2 w 126"/>
                    <a:gd name="T11" fmla="*/ 1 h 101"/>
                    <a:gd name="T12" fmla="*/ 2 w 126"/>
                    <a:gd name="T13" fmla="*/ 1 h 101"/>
                    <a:gd name="T14" fmla="*/ 2 w 126"/>
                    <a:gd name="T15" fmla="*/ 1 h 101"/>
                    <a:gd name="T16" fmla="*/ 2 w 126"/>
                    <a:gd name="T17" fmla="*/ 1 h 101"/>
                    <a:gd name="T18" fmla="*/ 1 w 126"/>
                    <a:gd name="T19" fmla="*/ 1 h 101"/>
                    <a:gd name="T20" fmla="*/ 2 w 126"/>
                    <a:gd name="T21" fmla="*/ 1 h 101"/>
                    <a:gd name="T22" fmla="*/ 2 w 126"/>
                    <a:gd name="T23" fmla="*/ 1 h 101"/>
                    <a:gd name="T24" fmla="*/ 2 w 126"/>
                    <a:gd name="T25" fmla="*/ 1 h 101"/>
                    <a:gd name="T26" fmla="*/ 2 w 126"/>
                    <a:gd name="T27" fmla="*/ 1 h 101"/>
                    <a:gd name="T28" fmla="*/ 2 w 126"/>
                    <a:gd name="T29" fmla="*/ 1 h 101"/>
                    <a:gd name="T30" fmla="*/ 2 w 126"/>
                    <a:gd name="T31" fmla="*/ 1 h 101"/>
                    <a:gd name="T32" fmla="*/ 2 w 126"/>
                    <a:gd name="T33" fmla="*/ 1 h 101"/>
                    <a:gd name="T34" fmla="*/ 2 w 126"/>
                    <a:gd name="T35" fmla="*/ 1 h 101"/>
                    <a:gd name="T36" fmla="*/ 2 w 126"/>
                    <a:gd name="T37" fmla="*/ 1 h 101"/>
                    <a:gd name="T38" fmla="*/ 2 w 126"/>
                    <a:gd name="T39" fmla="*/ 1 h 101"/>
                    <a:gd name="T40" fmla="*/ 2 w 126"/>
                    <a:gd name="T41" fmla="*/ 1 h 101"/>
                    <a:gd name="T42" fmla="*/ 2 w 126"/>
                    <a:gd name="T43" fmla="*/ 1 h 101"/>
                    <a:gd name="T44" fmla="*/ 2 w 126"/>
                    <a:gd name="T45" fmla="*/ 0 h 101"/>
                    <a:gd name="T46" fmla="*/ 2 w 126"/>
                    <a:gd name="T47" fmla="*/ 1 h 101"/>
                    <a:gd name="T48" fmla="*/ 2 w 126"/>
                    <a:gd name="T49" fmla="*/ 1 h 101"/>
                    <a:gd name="T50" fmla="*/ 2 w 126"/>
                    <a:gd name="T51" fmla="*/ 1 h 101"/>
                    <a:gd name="T52" fmla="*/ 2 w 126"/>
                    <a:gd name="T53" fmla="*/ 1 h 101"/>
                    <a:gd name="T54" fmla="*/ 3 w 126"/>
                    <a:gd name="T55" fmla="*/ 1 h 101"/>
                    <a:gd name="T56" fmla="*/ 4 w 126"/>
                    <a:gd name="T57" fmla="*/ 1 h 101"/>
                    <a:gd name="T58" fmla="*/ 4 w 126"/>
                    <a:gd name="T59" fmla="*/ 1 h 101"/>
                    <a:gd name="T60" fmla="*/ 5 w 126"/>
                    <a:gd name="T61" fmla="*/ 1 h 101"/>
                    <a:gd name="T62" fmla="*/ 5 w 126"/>
                    <a:gd name="T63" fmla="*/ 1 h 101"/>
                    <a:gd name="T64" fmla="*/ 5 w 126"/>
                    <a:gd name="T65" fmla="*/ 1 h 101"/>
                    <a:gd name="T66" fmla="*/ 5 w 126"/>
                    <a:gd name="T67" fmla="*/ 1 h 101"/>
                    <a:gd name="T68" fmla="*/ 4 w 126"/>
                    <a:gd name="T69" fmla="*/ 1 h 101"/>
                    <a:gd name="T70" fmla="*/ 4 w 126"/>
                    <a:gd name="T71" fmla="*/ 1 h 101"/>
                    <a:gd name="T72" fmla="*/ 4 w 126"/>
                    <a:gd name="T73" fmla="*/ 1 h 101"/>
                    <a:gd name="T74" fmla="*/ 3 w 126"/>
                    <a:gd name="T75" fmla="*/ 1 h 101"/>
                    <a:gd name="T76" fmla="*/ 3 w 126"/>
                    <a:gd name="T77" fmla="*/ 1 h 101"/>
                    <a:gd name="T78" fmla="*/ 3 w 126"/>
                    <a:gd name="T79" fmla="*/ 1 h 101"/>
                    <a:gd name="T80" fmla="*/ 2 w 126"/>
                    <a:gd name="T81" fmla="*/ 1 h 101"/>
                    <a:gd name="T82" fmla="*/ 3 w 126"/>
                    <a:gd name="T83" fmla="*/ 1 h 101"/>
                    <a:gd name="T84" fmla="*/ 3 w 126"/>
                    <a:gd name="T85" fmla="*/ 1 h 101"/>
                    <a:gd name="T86" fmla="*/ 4 w 126"/>
                    <a:gd name="T87" fmla="*/ 1 h 101"/>
                    <a:gd name="T88" fmla="*/ 4 w 126"/>
                    <a:gd name="T89" fmla="*/ 1 h 101"/>
                    <a:gd name="T90" fmla="*/ 4 w 126"/>
                    <a:gd name="T91" fmla="*/ 1 h 101"/>
                    <a:gd name="T92" fmla="*/ 4 w 126"/>
                    <a:gd name="T93" fmla="*/ 1 h 101"/>
                    <a:gd name="T94" fmla="*/ 3 w 126"/>
                    <a:gd name="T95" fmla="*/ 1 h 101"/>
                    <a:gd name="T96" fmla="*/ 3 w 126"/>
                    <a:gd name="T97" fmla="*/ 1 h 101"/>
                    <a:gd name="T98" fmla="*/ 2 w 126"/>
                    <a:gd name="T99" fmla="*/ 1 h 101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26"/>
                    <a:gd name="T151" fmla="*/ 0 h 101"/>
                    <a:gd name="T152" fmla="*/ 126 w 126"/>
                    <a:gd name="T153" fmla="*/ 101 h 101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26" h="101">
                      <a:moveTo>
                        <a:pt x="59" y="63"/>
                      </a:moveTo>
                      <a:lnTo>
                        <a:pt x="57" y="63"/>
                      </a:lnTo>
                      <a:lnTo>
                        <a:pt x="55" y="63"/>
                      </a:lnTo>
                      <a:lnTo>
                        <a:pt x="53" y="63"/>
                      </a:lnTo>
                      <a:lnTo>
                        <a:pt x="51" y="61"/>
                      </a:lnTo>
                      <a:lnTo>
                        <a:pt x="49" y="61"/>
                      </a:lnTo>
                      <a:lnTo>
                        <a:pt x="48" y="61"/>
                      </a:lnTo>
                      <a:lnTo>
                        <a:pt x="46" y="59"/>
                      </a:lnTo>
                      <a:lnTo>
                        <a:pt x="44" y="59"/>
                      </a:lnTo>
                      <a:lnTo>
                        <a:pt x="42" y="59"/>
                      </a:lnTo>
                      <a:lnTo>
                        <a:pt x="40" y="59"/>
                      </a:lnTo>
                      <a:lnTo>
                        <a:pt x="40" y="57"/>
                      </a:lnTo>
                      <a:lnTo>
                        <a:pt x="38" y="57"/>
                      </a:lnTo>
                      <a:lnTo>
                        <a:pt x="36" y="57"/>
                      </a:lnTo>
                      <a:lnTo>
                        <a:pt x="34" y="57"/>
                      </a:lnTo>
                      <a:lnTo>
                        <a:pt x="34" y="55"/>
                      </a:lnTo>
                      <a:lnTo>
                        <a:pt x="32" y="55"/>
                      </a:lnTo>
                      <a:lnTo>
                        <a:pt x="30" y="55"/>
                      </a:lnTo>
                      <a:lnTo>
                        <a:pt x="28" y="55"/>
                      </a:lnTo>
                      <a:lnTo>
                        <a:pt x="28" y="53"/>
                      </a:lnTo>
                      <a:lnTo>
                        <a:pt x="26" y="53"/>
                      </a:lnTo>
                      <a:lnTo>
                        <a:pt x="24" y="53"/>
                      </a:lnTo>
                      <a:lnTo>
                        <a:pt x="23" y="53"/>
                      </a:lnTo>
                      <a:lnTo>
                        <a:pt x="23" y="51"/>
                      </a:lnTo>
                      <a:lnTo>
                        <a:pt x="21" y="51"/>
                      </a:lnTo>
                      <a:lnTo>
                        <a:pt x="19" y="51"/>
                      </a:lnTo>
                      <a:lnTo>
                        <a:pt x="19" y="50"/>
                      </a:lnTo>
                      <a:lnTo>
                        <a:pt x="17" y="50"/>
                      </a:lnTo>
                      <a:lnTo>
                        <a:pt x="15" y="50"/>
                      </a:lnTo>
                      <a:lnTo>
                        <a:pt x="13" y="48"/>
                      </a:lnTo>
                      <a:lnTo>
                        <a:pt x="11" y="48"/>
                      </a:lnTo>
                      <a:lnTo>
                        <a:pt x="9" y="46"/>
                      </a:lnTo>
                      <a:lnTo>
                        <a:pt x="7" y="46"/>
                      </a:lnTo>
                      <a:lnTo>
                        <a:pt x="5" y="44"/>
                      </a:lnTo>
                      <a:lnTo>
                        <a:pt x="3" y="44"/>
                      </a:lnTo>
                      <a:lnTo>
                        <a:pt x="3" y="42"/>
                      </a:lnTo>
                      <a:lnTo>
                        <a:pt x="1" y="42"/>
                      </a:lnTo>
                      <a:lnTo>
                        <a:pt x="1" y="40"/>
                      </a:lnTo>
                      <a:lnTo>
                        <a:pt x="0" y="40"/>
                      </a:lnTo>
                      <a:lnTo>
                        <a:pt x="1" y="40"/>
                      </a:lnTo>
                      <a:lnTo>
                        <a:pt x="3" y="40"/>
                      </a:lnTo>
                      <a:lnTo>
                        <a:pt x="5" y="40"/>
                      </a:lnTo>
                      <a:lnTo>
                        <a:pt x="7" y="40"/>
                      </a:lnTo>
                      <a:lnTo>
                        <a:pt x="9" y="40"/>
                      </a:lnTo>
                      <a:lnTo>
                        <a:pt x="11" y="40"/>
                      </a:lnTo>
                      <a:lnTo>
                        <a:pt x="13" y="40"/>
                      </a:lnTo>
                      <a:lnTo>
                        <a:pt x="15" y="40"/>
                      </a:lnTo>
                      <a:lnTo>
                        <a:pt x="17" y="40"/>
                      </a:lnTo>
                      <a:lnTo>
                        <a:pt x="19" y="40"/>
                      </a:lnTo>
                      <a:lnTo>
                        <a:pt x="23" y="42"/>
                      </a:lnTo>
                      <a:lnTo>
                        <a:pt x="24" y="42"/>
                      </a:lnTo>
                      <a:lnTo>
                        <a:pt x="28" y="42"/>
                      </a:lnTo>
                      <a:lnTo>
                        <a:pt x="30" y="42"/>
                      </a:lnTo>
                      <a:lnTo>
                        <a:pt x="32" y="42"/>
                      </a:lnTo>
                      <a:lnTo>
                        <a:pt x="34" y="42"/>
                      </a:lnTo>
                      <a:lnTo>
                        <a:pt x="36" y="42"/>
                      </a:lnTo>
                      <a:lnTo>
                        <a:pt x="38" y="42"/>
                      </a:lnTo>
                      <a:lnTo>
                        <a:pt x="40" y="42"/>
                      </a:lnTo>
                      <a:lnTo>
                        <a:pt x="42" y="42"/>
                      </a:lnTo>
                      <a:lnTo>
                        <a:pt x="44" y="42"/>
                      </a:lnTo>
                      <a:lnTo>
                        <a:pt x="46" y="42"/>
                      </a:lnTo>
                      <a:lnTo>
                        <a:pt x="48" y="40"/>
                      </a:lnTo>
                      <a:lnTo>
                        <a:pt x="49" y="40"/>
                      </a:lnTo>
                      <a:lnTo>
                        <a:pt x="49" y="38"/>
                      </a:lnTo>
                      <a:lnTo>
                        <a:pt x="51" y="38"/>
                      </a:lnTo>
                      <a:lnTo>
                        <a:pt x="51" y="36"/>
                      </a:lnTo>
                      <a:lnTo>
                        <a:pt x="49" y="34"/>
                      </a:lnTo>
                      <a:lnTo>
                        <a:pt x="49" y="32"/>
                      </a:lnTo>
                      <a:lnTo>
                        <a:pt x="48" y="32"/>
                      </a:lnTo>
                      <a:lnTo>
                        <a:pt x="48" y="30"/>
                      </a:lnTo>
                      <a:lnTo>
                        <a:pt x="46" y="30"/>
                      </a:lnTo>
                      <a:lnTo>
                        <a:pt x="44" y="28"/>
                      </a:lnTo>
                      <a:lnTo>
                        <a:pt x="42" y="26"/>
                      </a:lnTo>
                      <a:lnTo>
                        <a:pt x="40" y="26"/>
                      </a:lnTo>
                      <a:lnTo>
                        <a:pt x="38" y="25"/>
                      </a:lnTo>
                      <a:lnTo>
                        <a:pt x="36" y="25"/>
                      </a:lnTo>
                      <a:lnTo>
                        <a:pt x="34" y="23"/>
                      </a:lnTo>
                      <a:lnTo>
                        <a:pt x="32" y="21"/>
                      </a:lnTo>
                      <a:lnTo>
                        <a:pt x="30" y="21"/>
                      </a:lnTo>
                      <a:lnTo>
                        <a:pt x="28" y="19"/>
                      </a:lnTo>
                      <a:lnTo>
                        <a:pt x="26" y="17"/>
                      </a:lnTo>
                      <a:lnTo>
                        <a:pt x="26" y="15"/>
                      </a:lnTo>
                      <a:lnTo>
                        <a:pt x="24" y="15"/>
                      </a:lnTo>
                      <a:lnTo>
                        <a:pt x="23" y="13"/>
                      </a:lnTo>
                      <a:lnTo>
                        <a:pt x="21" y="11"/>
                      </a:lnTo>
                      <a:lnTo>
                        <a:pt x="19" y="9"/>
                      </a:lnTo>
                      <a:lnTo>
                        <a:pt x="19" y="7"/>
                      </a:lnTo>
                      <a:lnTo>
                        <a:pt x="17" y="7"/>
                      </a:lnTo>
                      <a:lnTo>
                        <a:pt x="17" y="5"/>
                      </a:lnTo>
                      <a:lnTo>
                        <a:pt x="15" y="3"/>
                      </a:lnTo>
                      <a:lnTo>
                        <a:pt x="15" y="2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2"/>
                      </a:lnTo>
                      <a:lnTo>
                        <a:pt x="23" y="3"/>
                      </a:lnTo>
                      <a:lnTo>
                        <a:pt x="24" y="3"/>
                      </a:lnTo>
                      <a:lnTo>
                        <a:pt x="26" y="5"/>
                      </a:lnTo>
                      <a:lnTo>
                        <a:pt x="30" y="7"/>
                      </a:lnTo>
                      <a:lnTo>
                        <a:pt x="32" y="9"/>
                      </a:lnTo>
                      <a:lnTo>
                        <a:pt x="36" y="11"/>
                      </a:lnTo>
                      <a:lnTo>
                        <a:pt x="38" y="13"/>
                      </a:lnTo>
                      <a:lnTo>
                        <a:pt x="42" y="17"/>
                      </a:lnTo>
                      <a:lnTo>
                        <a:pt x="46" y="19"/>
                      </a:lnTo>
                      <a:lnTo>
                        <a:pt x="49" y="23"/>
                      </a:lnTo>
                      <a:lnTo>
                        <a:pt x="53" y="25"/>
                      </a:lnTo>
                      <a:lnTo>
                        <a:pt x="57" y="28"/>
                      </a:lnTo>
                      <a:lnTo>
                        <a:pt x="61" y="30"/>
                      </a:lnTo>
                      <a:lnTo>
                        <a:pt x="65" y="34"/>
                      </a:lnTo>
                      <a:lnTo>
                        <a:pt x="69" y="38"/>
                      </a:lnTo>
                      <a:lnTo>
                        <a:pt x="72" y="42"/>
                      </a:lnTo>
                      <a:lnTo>
                        <a:pt x="76" y="46"/>
                      </a:lnTo>
                      <a:lnTo>
                        <a:pt x="80" y="48"/>
                      </a:lnTo>
                      <a:lnTo>
                        <a:pt x="86" y="51"/>
                      </a:lnTo>
                      <a:lnTo>
                        <a:pt x="90" y="55"/>
                      </a:lnTo>
                      <a:lnTo>
                        <a:pt x="94" y="59"/>
                      </a:lnTo>
                      <a:lnTo>
                        <a:pt x="97" y="63"/>
                      </a:lnTo>
                      <a:lnTo>
                        <a:pt x="99" y="67"/>
                      </a:lnTo>
                      <a:lnTo>
                        <a:pt x="103" y="71"/>
                      </a:lnTo>
                      <a:lnTo>
                        <a:pt x="107" y="73"/>
                      </a:lnTo>
                      <a:lnTo>
                        <a:pt x="111" y="76"/>
                      </a:lnTo>
                      <a:lnTo>
                        <a:pt x="113" y="80"/>
                      </a:lnTo>
                      <a:lnTo>
                        <a:pt x="117" y="84"/>
                      </a:lnTo>
                      <a:lnTo>
                        <a:pt x="119" y="86"/>
                      </a:lnTo>
                      <a:lnTo>
                        <a:pt x="120" y="90"/>
                      </a:lnTo>
                      <a:lnTo>
                        <a:pt x="122" y="92"/>
                      </a:lnTo>
                      <a:lnTo>
                        <a:pt x="124" y="96"/>
                      </a:lnTo>
                      <a:lnTo>
                        <a:pt x="124" y="98"/>
                      </a:lnTo>
                      <a:lnTo>
                        <a:pt x="126" y="99"/>
                      </a:lnTo>
                      <a:lnTo>
                        <a:pt x="126" y="101"/>
                      </a:lnTo>
                      <a:lnTo>
                        <a:pt x="124" y="101"/>
                      </a:lnTo>
                      <a:lnTo>
                        <a:pt x="122" y="101"/>
                      </a:lnTo>
                      <a:lnTo>
                        <a:pt x="122" y="99"/>
                      </a:lnTo>
                      <a:lnTo>
                        <a:pt x="120" y="99"/>
                      </a:lnTo>
                      <a:lnTo>
                        <a:pt x="119" y="99"/>
                      </a:lnTo>
                      <a:lnTo>
                        <a:pt x="117" y="99"/>
                      </a:lnTo>
                      <a:lnTo>
                        <a:pt x="115" y="98"/>
                      </a:lnTo>
                      <a:lnTo>
                        <a:pt x="113" y="98"/>
                      </a:lnTo>
                      <a:lnTo>
                        <a:pt x="111" y="98"/>
                      </a:lnTo>
                      <a:lnTo>
                        <a:pt x="109" y="98"/>
                      </a:lnTo>
                      <a:lnTo>
                        <a:pt x="107" y="98"/>
                      </a:lnTo>
                      <a:lnTo>
                        <a:pt x="105" y="98"/>
                      </a:lnTo>
                      <a:lnTo>
                        <a:pt x="103" y="98"/>
                      </a:lnTo>
                      <a:lnTo>
                        <a:pt x="101" y="98"/>
                      </a:lnTo>
                      <a:lnTo>
                        <a:pt x="99" y="98"/>
                      </a:lnTo>
                      <a:lnTo>
                        <a:pt x="97" y="98"/>
                      </a:lnTo>
                      <a:lnTo>
                        <a:pt x="95" y="98"/>
                      </a:lnTo>
                      <a:lnTo>
                        <a:pt x="94" y="98"/>
                      </a:lnTo>
                      <a:lnTo>
                        <a:pt x="92" y="98"/>
                      </a:lnTo>
                      <a:lnTo>
                        <a:pt x="90" y="98"/>
                      </a:lnTo>
                      <a:lnTo>
                        <a:pt x="88" y="98"/>
                      </a:lnTo>
                      <a:lnTo>
                        <a:pt x="84" y="98"/>
                      </a:lnTo>
                      <a:lnTo>
                        <a:pt x="82" y="98"/>
                      </a:lnTo>
                      <a:lnTo>
                        <a:pt x="80" y="98"/>
                      </a:lnTo>
                      <a:lnTo>
                        <a:pt x="78" y="98"/>
                      </a:lnTo>
                      <a:lnTo>
                        <a:pt x="76" y="99"/>
                      </a:lnTo>
                      <a:lnTo>
                        <a:pt x="74" y="99"/>
                      </a:lnTo>
                      <a:lnTo>
                        <a:pt x="72" y="99"/>
                      </a:lnTo>
                      <a:lnTo>
                        <a:pt x="71" y="99"/>
                      </a:lnTo>
                      <a:lnTo>
                        <a:pt x="69" y="99"/>
                      </a:lnTo>
                      <a:lnTo>
                        <a:pt x="67" y="99"/>
                      </a:lnTo>
                      <a:lnTo>
                        <a:pt x="65" y="99"/>
                      </a:lnTo>
                      <a:lnTo>
                        <a:pt x="63" y="99"/>
                      </a:lnTo>
                      <a:lnTo>
                        <a:pt x="63" y="98"/>
                      </a:lnTo>
                      <a:lnTo>
                        <a:pt x="65" y="98"/>
                      </a:lnTo>
                      <a:lnTo>
                        <a:pt x="65" y="96"/>
                      </a:lnTo>
                      <a:lnTo>
                        <a:pt x="67" y="96"/>
                      </a:lnTo>
                      <a:lnTo>
                        <a:pt x="69" y="94"/>
                      </a:lnTo>
                      <a:lnTo>
                        <a:pt x="71" y="94"/>
                      </a:lnTo>
                      <a:lnTo>
                        <a:pt x="74" y="92"/>
                      </a:lnTo>
                      <a:lnTo>
                        <a:pt x="76" y="90"/>
                      </a:lnTo>
                      <a:lnTo>
                        <a:pt x="78" y="90"/>
                      </a:lnTo>
                      <a:lnTo>
                        <a:pt x="82" y="88"/>
                      </a:lnTo>
                      <a:lnTo>
                        <a:pt x="86" y="86"/>
                      </a:lnTo>
                      <a:lnTo>
                        <a:pt x="88" y="86"/>
                      </a:lnTo>
                      <a:lnTo>
                        <a:pt x="90" y="84"/>
                      </a:lnTo>
                      <a:lnTo>
                        <a:pt x="92" y="82"/>
                      </a:lnTo>
                      <a:lnTo>
                        <a:pt x="94" y="82"/>
                      </a:lnTo>
                      <a:lnTo>
                        <a:pt x="95" y="80"/>
                      </a:lnTo>
                      <a:lnTo>
                        <a:pt x="97" y="78"/>
                      </a:lnTo>
                      <a:lnTo>
                        <a:pt x="97" y="76"/>
                      </a:lnTo>
                      <a:lnTo>
                        <a:pt x="95" y="74"/>
                      </a:lnTo>
                      <a:lnTo>
                        <a:pt x="94" y="74"/>
                      </a:lnTo>
                      <a:lnTo>
                        <a:pt x="94" y="73"/>
                      </a:lnTo>
                      <a:lnTo>
                        <a:pt x="92" y="73"/>
                      </a:lnTo>
                      <a:lnTo>
                        <a:pt x="90" y="73"/>
                      </a:lnTo>
                      <a:lnTo>
                        <a:pt x="90" y="71"/>
                      </a:lnTo>
                      <a:lnTo>
                        <a:pt x="88" y="71"/>
                      </a:lnTo>
                      <a:lnTo>
                        <a:pt x="86" y="71"/>
                      </a:lnTo>
                      <a:lnTo>
                        <a:pt x="84" y="69"/>
                      </a:lnTo>
                      <a:lnTo>
                        <a:pt x="82" y="69"/>
                      </a:lnTo>
                      <a:lnTo>
                        <a:pt x="78" y="69"/>
                      </a:lnTo>
                      <a:lnTo>
                        <a:pt x="76" y="69"/>
                      </a:lnTo>
                      <a:lnTo>
                        <a:pt x="74" y="67"/>
                      </a:lnTo>
                      <a:lnTo>
                        <a:pt x="72" y="67"/>
                      </a:lnTo>
                      <a:lnTo>
                        <a:pt x="71" y="67"/>
                      </a:lnTo>
                      <a:lnTo>
                        <a:pt x="69" y="65"/>
                      </a:lnTo>
                      <a:lnTo>
                        <a:pt x="65" y="65"/>
                      </a:lnTo>
                      <a:lnTo>
                        <a:pt x="63" y="65"/>
                      </a:lnTo>
                      <a:lnTo>
                        <a:pt x="61" y="65"/>
                      </a:lnTo>
                      <a:lnTo>
                        <a:pt x="59" y="63"/>
                      </a:lnTo>
                      <a:close/>
                    </a:path>
                  </a:pathLst>
                </a:custGeom>
                <a:solidFill>
                  <a:srgbClr val="8F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53" name="Freeform 207"/>
                <p:cNvSpPr>
                  <a:spLocks noChangeAspect="1"/>
                </p:cNvSpPr>
                <p:nvPr/>
              </p:nvSpPr>
              <p:spPr bwMode="auto">
                <a:xfrm>
                  <a:off x="1190" y="3429"/>
                  <a:ext cx="89" cy="70"/>
                </a:xfrm>
                <a:custGeom>
                  <a:avLst/>
                  <a:gdLst>
                    <a:gd name="T0" fmla="*/ 4 w 117"/>
                    <a:gd name="T1" fmla="*/ 1 h 101"/>
                    <a:gd name="T2" fmla="*/ 4 w 117"/>
                    <a:gd name="T3" fmla="*/ 1 h 101"/>
                    <a:gd name="T4" fmla="*/ 4 w 117"/>
                    <a:gd name="T5" fmla="*/ 1 h 101"/>
                    <a:gd name="T6" fmla="*/ 4 w 117"/>
                    <a:gd name="T7" fmla="*/ 1 h 101"/>
                    <a:gd name="T8" fmla="*/ 3 w 117"/>
                    <a:gd name="T9" fmla="*/ 1 h 101"/>
                    <a:gd name="T10" fmla="*/ 3 w 117"/>
                    <a:gd name="T11" fmla="*/ 1 h 101"/>
                    <a:gd name="T12" fmla="*/ 3 w 117"/>
                    <a:gd name="T13" fmla="*/ 1 h 101"/>
                    <a:gd name="T14" fmla="*/ 2 w 117"/>
                    <a:gd name="T15" fmla="*/ 1 h 101"/>
                    <a:gd name="T16" fmla="*/ 3 w 117"/>
                    <a:gd name="T17" fmla="*/ 1 h 101"/>
                    <a:gd name="T18" fmla="*/ 3 w 117"/>
                    <a:gd name="T19" fmla="*/ 1 h 101"/>
                    <a:gd name="T20" fmla="*/ 4 w 117"/>
                    <a:gd name="T21" fmla="*/ 1 h 101"/>
                    <a:gd name="T22" fmla="*/ 4 w 117"/>
                    <a:gd name="T23" fmla="*/ 1 h 101"/>
                    <a:gd name="T24" fmla="*/ 4 w 117"/>
                    <a:gd name="T25" fmla="*/ 1 h 101"/>
                    <a:gd name="T26" fmla="*/ 3 w 117"/>
                    <a:gd name="T27" fmla="*/ 1 h 101"/>
                    <a:gd name="T28" fmla="*/ 3 w 117"/>
                    <a:gd name="T29" fmla="*/ 1 h 101"/>
                    <a:gd name="T30" fmla="*/ 2 w 117"/>
                    <a:gd name="T31" fmla="*/ 1 h 101"/>
                    <a:gd name="T32" fmla="*/ 2 w 117"/>
                    <a:gd name="T33" fmla="*/ 1 h 101"/>
                    <a:gd name="T34" fmla="*/ 2 w 117"/>
                    <a:gd name="T35" fmla="*/ 1 h 101"/>
                    <a:gd name="T36" fmla="*/ 2 w 117"/>
                    <a:gd name="T37" fmla="*/ 1 h 101"/>
                    <a:gd name="T38" fmla="*/ 2 w 117"/>
                    <a:gd name="T39" fmla="*/ 1 h 101"/>
                    <a:gd name="T40" fmla="*/ 2 w 117"/>
                    <a:gd name="T41" fmla="*/ 1 h 101"/>
                    <a:gd name="T42" fmla="*/ 2 w 117"/>
                    <a:gd name="T43" fmla="*/ 1 h 101"/>
                    <a:gd name="T44" fmla="*/ 2 w 117"/>
                    <a:gd name="T45" fmla="*/ 1 h 101"/>
                    <a:gd name="T46" fmla="*/ 2 w 117"/>
                    <a:gd name="T47" fmla="*/ 1 h 101"/>
                    <a:gd name="T48" fmla="*/ 2 w 117"/>
                    <a:gd name="T49" fmla="*/ 1 h 101"/>
                    <a:gd name="T50" fmla="*/ 2 w 117"/>
                    <a:gd name="T51" fmla="*/ 1 h 101"/>
                    <a:gd name="T52" fmla="*/ 2 w 117"/>
                    <a:gd name="T53" fmla="*/ 1 h 101"/>
                    <a:gd name="T54" fmla="*/ 2 w 117"/>
                    <a:gd name="T55" fmla="*/ 1 h 101"/>
                    <a:gd name="T56" fmla="*/ 2 w 117"/>
                    <a:gd name="T57" fmla="*/ 1 h 101"/>
                    <a:gd name="T58" fmla="*/ 2 w 117"/>
                    <a:gd name="T59" fmla="*/ 1 h 101"/>
                    <a:gd name="T60" fmla="*/ 2 w 117"/>
                    <a:gd name="T61" fmla="*/ 1 h 101"/>
                    <a:gd name="T62" fmla="*/ 2 w 117"/>
                    <a:gd name="T63" fmla="*/ 1 h 101"/>
                    <a:gd name="T64" fmla="*/ 2 w 117"/>
                    <a:gd name="T65" fmla="*/ 1 h 101"/>
                    <a:gd name="T66" fmla="*/ 2 w 117"/>
                    <a:gd name="T67" fmla="*/ 1 h 101"/>
                    <a:gd name="T68" fmla="*/ 2 w 117"/>
                    <a:gd name="T69" fmla="*/ 1 h 101"/>
                    <a:gd name="T70" fmla="*/ 2 w 117"/>
                    <a:gd name="T71" fmla="*/ 1 h 101"/>
                    <a:gd name="T72" fmla="*/ 2 w 117"/>
                    <a:gd name="T73" fmla="*/ 1 h 101"/>
                    <a:gd name="T74" fmla="*/ 2 w 117"/>
                    <a:gd name="T75" fmla="*/ 1 h 101"/>
                    <a:gd name="T76" fmla="*/ 2 w 117"/>
                    <a:gd name="T77" fmla="*/ 0 h 101"/>
                    <a:gd name="T78" fmla="*/ 2 w 117"/>
                    <a:gd name="T79" fmla="*/ 1 h 101"/>
                    <a:gd name="T80" fmla="*/ 2 w 117"/>
                    <a:gd name="T81" fmla="*/ 1 h 101"/>
                    <a:gd name="T82" fmla="*/ 2 w 117"/>
                    <a:gd name="T83" fmla="*/ 1 h 101"/>
                    <a:gd name="T84" fmla="*/ 2 w 117"/>
                    <a:gd name="T85" fmla="*/ 1 h 101"/>
                    <a:gd name="T86" fmla="*/ 3 w 117"/>
                    <a:gd name="T87" fmla="*/ 1 h 101"/>
                    <a:gd name="T88" fmla="*/ 4 w 117"/>
                    <a:gd name="T89" fmla="*/ 1 h 101"/>
                    <a:gd name="T90" fmla="*/ 4 w 117"/>
                    <a:gd name="T91" fmla="*/ 1 h 101"/>
                    <a:gd name="T92" fmla="*/ 4 w 117"/>
                    <a:gd name="T93" fmla="*/ 1 h 101"/>
                    <a:gd name="T94" fmla="*/ 5 w 117"/>
                    <a:gd name="T95" fmla="*/ 1 h 10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17"/>
                    <a:gd name="T145" fmla="*/ 0 h 101"/>
                    <a:gd name="T146" fmla="*/ 117 w 117"/>
                    <a:gd name="T147" fmla="*/ 101 h 10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17" h="101">
                      <a:moveTo>
                        <a:pt x="117" y="101"/>
                      </a:moveTo>
                      <a:lnTo>
                        <a:pt x="115" y="101"/>
                      </a:lnTo>
                      <a:lnTo>
                        <a:pt x="115" y="99"/>
                      </a:lnTo>
                      <a:lnTo>
                        <a:pt x="113" y="99"/>
                      </a:lnTo>
                      <a:lnTo>
                        <a:pt x="111" y="99"/>
                      </a:lnTo>
                      <a:lnTo>
                        <a:pt x="110" y="98"/>
                      </a:lnTo>
                      <a:lnTo>
                        <a:pt x="108" y="98"/>
                      </a:lnTo>
                      <a:lnTo>
                        <a:pt x="106" y="98"/>
                      </a:lnTo>
                      <a:lnTo>
                        <a:pt x="104" y="96"/>
                      </a:lnTo>
                      <a:lnTo>
                        <a:pt x="102" y="96"/>
                      </a:lnTo>
                      <a:lnTo>
                        <a:pt x="100" y="96"/>
                      </a:lnTo>
                      <a:lnTo>
                        <a:pt x="98" y="96"/>
                      </a:lnTo>
                      <a:lnTo>
                        <a:pt x="96" y="96"/>
                      </a:lnTo>
                      <a:lnTo>
                        <a:pt x="94" y="96"/>
                      </a:lnTo>
                      <a:lnTo>
                        <a:pt x="92" y="96"/>
                      </a:lnTo>
                      <a:lnTo>
                        <a:pt x="90" y="96"/>
                      </a:lnTo>
                      <a:lnTo>
                        <a:pt x="88" y="96"/>
                      </a:lnTo>
                      <a:lnTo>
                        <a:pt x="86" y="96"/>
                      </a:lnTo>
                      <a:lnTo>
                        <a:pt x="85" y="96"/>
                      </a:lnTo>
                      <a:lnTo>
                        <a:pt x="83" y="96"/>
                      </a:lnTo>
                      <a:lnTo>
                        <a:pt x="81" y="96"/>
                      </a:lnTo>
                      <a:lnTo>
                        <a:pt x="79" y="96"/>
                      </a:lnTo>
                      <a:lnTo>
                        <a:pt x="77" y="96"/>
                      </a:lnTo>
                      <a:lnTo>
                        <a:pt x="75" y="96"/>
                      </a:lnTo>
                      <a:lnTo>
                        <a:pt x="73" y="96"/>
                      </a:lnTo>
                      <a:lnTo>
                        <a:pt x="71" y="96"/>
                      </a:lnTo>
                      <a:lnTo>
                        <a:pt x="69" y="96"/>
                      </a:lnTo>
                      <a:lnTo>
                        <a:pt x="67" y="96"/>
                      </a:lnTo>
                      <a:lnTo>
                        <a:pt x="65" y="96"/>
                      </a:lnTo>
                      <a:lnTo>
                        <a:pt x="63" y="96"/>
                      </a:lnTo>
                      <a:lnTo>
                        <a:pt x="65" y="96"/>
                      </a:lnTo>
                      <a:lnTo>
                        <a:pt x="65" y="94"/>
                      </a:lnTo>
                      <a:lnTo>
                        <a:pt x="67" y="94"/>
                      </a:lnTo>
                      <a:lnTo>
                        <a:pt x="69" y="92"/>
                      </a:lnTo>
                      <a:lnTo>
                        <a:pt x="71" y="92"/>
                      </a:lnTo>
                      <a:lnTo>
                        <a:pt x="73" y="92"/>
                      </a:lnTo>
                      <a:lnTo>
                        <a:pt x="75" y="90"/>
                      </a:lnTo>
                      <a:lnTo>
                        <a:pt x="79" y="88"/>
                      </a:lnTo>
                      <a:lnTo>
                        <a:pt x="81" y="88"/>
                      </a:lnTo>
                      <a:lnTo>
                        <a:pt x="83" y="86"/>
                      </a:lnTo>
                      <a:lnTo>
                        <a:pt x="86" y="84"/>
                      </a:lnTo>
                      <a:lnTo>
                        <a:pt x="90" y="84"/>
                      </a:lnTo>
                      <a:lnTo>
                        <a:pt x="92" y="82"/>
                      </a:lnTo>
                      <a:lnTo>
                        <a:pt x="94" y="80"/>
                      </a:lnTo>
                      <a:lnTo>
                        <a:pt x="96" y="80"/>
                      </a:lnTo>
                      <a:lnTo>
                        <a:pt x="98" y="78"/>
                      </a:lnTo>
                      <a:lnTo>
                        <a:pt x="100" y="76"/>
                      </a:lnTo>
                      <a:lnTo>
                        <a:pt x="100" y="74"/>
                      </a:lnTo>
                      <a:lnTo>
                        <a:pt x="98" y="73"/>
                      </a:lnTo>
                      <a:lnTo>
                        <a:pt x="96" y="73"/>
                      </a:lnTo>
                      <a:lnTo>
                        <a:pt x="94" y="71"/>
                      </a:lnTo>
                      <a:lnTo>
                        <a:pt x="92" y="71"/>
                      </a:lnTo>
                      <a:lnTo>
                        <a:pt x="90" y="69"/>
                      </a:lnTo>
                      <a:lnTo>
                        <a:pt x="86" y="69"/>
                      </a:lnTo>
                      <a:lnTo>
                        <a:pt x="85" y="69"/>
                      </a:lnTo>
                      <a:lnTo>
                        <a:pt x="83" y="69"/>
                      </a:lnTo>
                      <a:lnTo>
                        <a:pt x="81" y="67"/>
                      </a:lnTo>
                      <a:lnTo>
                        <a:pt x="77" y="67"/>
                      </a:lnTo>
                      <a:lnTo>
                        <a:pt x="75" y="67"/>
                      </a:lnTo>
                      <a:lnTo>
                        <a:pt x="73" y="67"/>
                      </a:lnTo>
                      <a:lnTo>
                        <a:pt x="69" y="65"/>
                      </a:lnTo>
                      <a:lnTo>
                        <a:pt x="67" y="65"/>
                      </a:lnTo>
                      <a:lnTo>
                        <a:pt x="65" y="65"/>
                      </a:lnTo>
                      <a:lnTo>
                        <a:pt x="62" y="65"/>
                      </a:lnTo>
                      <a:lnTo>
                        <a:pt x="60" y="63"/>
                      </a:lnTo>
                      <a:lnTo>
                        <a:pt x="58" y="63"/>
                      </a:lnTo>
                      <a:lnTo>
                        <a:pt x="56" y="63"/>
                      </a:lnTo>
                      <a:lnTo>
                        <a:pt x="52" y="61"/>
                      </a:lnTo>
                      <a:lnTo>
                        <a:pt x="50" y="61"/>
                      </a:lnTo>
                      <a:lnTo>
                        <a:pt x="48" y="61"/>
                      </a:lnTo>
                      <a:lnTo>
                        <a:pt x="46" y="61"/>
                      </a:lnTo>
                      <a:lnTo>
                        <a:pt x="46" y="59"/>
                      </a:lnTo>
                      <a:lnTo>
                        <a:pt x="44" y="59"/>
                      </a:lnTo>
                      <a:lnTo>
                        <a:pt x="42" y="59"/>
                      </a:lnTo>
                      <a:lnTo>
                        <a:pt x="40" y="59"/>
                      </a:lnTo>
                      <a:lnTo>
                        <a:pt x="39" y="57"/>
                      </a:lnTo>
                      <a:lnTo>
                        <a:pt x="37" y="57"/>
                      </a:lnTo>
                      <a:lnTo>
                        <a:pt x="35" y="55"/>
                      </a:lnTo>
                      <a:lnTo>
                        <a:pt x="33" y="55"/>
                      </a:lnTo>
                      <a:lnTo>
                        <a:pt x="31" y="55"/>
                      </a:lnTo>
                      <a:lnTo>
                        <a:pt x="29" y="53"/>
                      </a:lnTo>
                      <a:lnTo>
                        <a:pt x="27" y="53"/>
                      </a:lnTo>
                      <a:lnTo>
                        <a:pt x="25" y="51"/>
                      </a:lnTo>
                      <a:lnTo>
                        <a:pt x="23" y="51"/>
                      </a:lnTo>
                      <a:lnTo>
                        <a:pt x="21" y="51"/>
                      </a:lnTo>
                      <a:lnTo>
                        <a:pt x="21" y="50"/>
                      </a:lnTo>
                      <a:lnTo>
                        <a:pt x="19" y="50"/>
                      </a:lnTo>
                      <a:lnTo>
                        <a:pt x="17" y="50"/>
                      </a:lnTo>
                      <a:lnTo>
                        <a:pt x="15" y="48"/>
                      </a:lnTo>
                      <a:lnTo>
                        <a:pt x="14" y="48"/>
                      </a:lnTo>
                      <a:lnTo>
                        <a:pt x="12" y="46"/>
                      </a:lnTo>
                      <a:lnTo>
                        <a:pt x="10" y="46"/>
                      </a:lnTo>
                      <a:lnTo>
                        <a:pt x="8" y="46"/>
                      </a:lnTo>
                      <a:lnTo>
                        <a:pt x="6" y="44"/>
                      </a:lnTo>
                      <a:lnTo>
                        <a:pt x="4" y="44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0" y="42"/>
                      </a:lnTo>
                      <a:lnTo>
                        <a:pt x="2" y="42"/>
                      </a:lnTo>
                      <a:lnTo>
                        <a:pt x="4" y="42"/>
                      </a:lnTo>
                      <a:lnTo>
                        <a:pt x="6" y="42"/>
                      </a:lnTo>
                      <a:lnTo>
                        <a:pt x="8" y="42"/>
                      </a:lnTo>
                      <a:lnTo>
                        <a:pt x="10" y="42"/>
                      </a:lnTo>
                      <a:lnTo>
                        <a:pt x="12" y="44"/>
                      </a:lnTo>
                      <a:lnTo>
                        <a:pt x="14" y="44"/>
                      </a:lnTo>
                      <a:lnTo>
                        <a:pt x="17" y="44"/>
                      </a:lnTo>
                      <a:lnTo>
                        <a:pt x="19" y="44"/>
                      </a:lnTo>
                      <a:lnTo>
                        <a:pt x="23" y="44"/>
                      </a:lnTo>
                      <a:lnTo>
                        <a:pt x="25" y="46"/>
                      </a:lnTo>
                      <a:lnTo>
                        <a:pt x="27" y="46"/>
                      </a:lnTo>
                      <a:lnTo>
                        <a:pt x="31" y="46"/>
                      </a:lnTo>
                      <a:lnTo>
                        <a:pt x="33" y="46"/>
                      </a:lnTo>
                      <a:lnTo>
                        <a:pt x="35" y="46"/>
                      </a:lnTo>
                      <a:lnTo>
                        <a:pt x="37" y="46"/>
                      </a:lnTo>
                      <a:lnTo>
                        <a:pt x="39" y="46"/>
                      </a:lnTo>
                      <a:lnTo>
                        <a:pt x="40" y="46"/>
                      </a:lnTo>
                      <a:lnTo>
                        <a:pt x="42" y="46"/>
                      </a:lnTo>
                      <a:lnTo>
                        <a:pt x="44" y="46"/>
                      </a:lnTo>
                      <a:lnTo>
                        <a:pt x="46" y="46"/>
                      </a:lnTo>
                      <a:lnTo>
                        <a:pt x="48" y="44"/>
                      </a:lnTo>
                      <a:lnTo>
                        <a:pt x="50" y="44"/>
                      </a:lnTo>
                      <a:lnTo>
                        <a:pt x="50" y="42"/>
                      </a:lnTo>
                      <a:lnTo>
                        <a:pt x="52" y="42"/>
                      </a:lnTo>
                      <a:lnTo>
                        <a:pt x="52" y="40"/>
                      </a:lnTo>
                      <a:lnTo>
                        <a:pt x="52" y="38"/>
                      </a:lnTo>
                      <a:lnTo>
                        <a:pt x="50" y="38"/>
                      </a:lnTo>
                      <a:lnTo>
                        <a:pt x="50" y="36"/>
                      </a:lnTo>
                      <a:lnTo>
                        <a:pt x="48" y="36"/>
                      </a:lnTo>
                      <a:lnTo>
                        <a:pt x="48" y="34"/>
                      </a:lnTo>
                      <a:lnTo>
                        <a:pt x="46" y="34"/>
                      </a:lnTo>
                      <a:lnTo>
                        <a:pt x="46" y="32"/>
                      </a:lnTo>
                      <a:lnTo>
                        <a:pt x="44" y="32"/>
                      </a:lnTo>
                      <a:lnTo>
                        <a:pt x="42" y="30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7" y="28"/>
                      </a:lnTo>
                      <a:lnTo>
                        <a:pt x="35" y="26"/>
                      </a:lnTo>
                      <a:lnTo>
                        <a:pt x="33" y="25"/>
                      </a:lnTo>
                      <a:lnTo>
                        <a:pt x="31" y="25"/>
                      </a:lnTo>
                      <a:lnTo>
                        <a:pt x="29" y="23"/>
                      </a:lnTo>
                      <a:lnTo>
                        <a:pt x="27" y="21"/>
                      </a:lnTo>
                      <a:lnTo>
                        <a:pt x="25" y="19"/>
                      </a:lnTo>
                      <a:lnTo>
                        <a:pt x="23" y="17"/>
                      </a:lnTo>
                      <a:lnTo>
                        <a:pt x="21" y="17"/>
                      </a:lnTo>
                      <a:lnTo>
                        <a:pt x="19" y="15"/>
                      </a:lnTo>
                      <a:lnTo>
                        <a:pt x="17" y="13"/>
                      </a:lnTo>
                      <a:lnTo>
                        <a:pt x="17" y="11"/>
                      </a:lnTo>
                      <a:lnTo>
                        <a:pt x="15" y="9"/>
                      </a:lnTo>
                      <a:lnTo>
                        <a:pt x="14" y="9"/>
                      </a:lnTo>
                      <a:lnTo>
                        <a:pt x="14" y="7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10" y="3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4" y="3"/>
                      </a:lnTo>
                      <a:lnTo>
                        <a:pt x="15" y="3"/>
                      </a:lnTo>
                      <a:lnTo>
                        <a:pt x="17" y="5"/>
                      </a:lnTo>
                      <a:lnTo>
                        <a:pt x="21" y="7"/>
                      </a:lnTo>
                      <a:lnTo>
                        <a:pt x="23" y="9"/>
                      </a:lnTo>
                      <a:lnTo>
                        <a:pt x="27" y="11"/>
                      </a:lnTo>
                      <a:lnTo>
                        <a:pt x="29" y="13"/>
                      </a:lnTo>
                      <a:lnTo>
                        <a:pt x="33" y="17"/>
                      </a:lnTo>
                      <a:lnTo>
                        <a:pt x="37" y="19"/>
                      </a:lnTo>
                      <a:lnTo>
                        <a:pt x="40" y="23"/>
                      </a:lnTo>
                      <a:lnTo>
                        <a:pt x="44" y="25"/>
                      </a:lnTo>
                      <a:lnTo>
                        <a:pt x="48" y="28"/>
                      </a:lnTo>
                      <a:lnTo>
                        <a:pt x="52" y="30"/>
                      </a:lnTo>
                      <a:lnTo>
                        <a:pt x="56" y="34"/>
                      </a:lnTo>
                      <a:lnTo>
                        <a:pt x="60" y="38"/>
                      </a:lnTo>
                      <a:lnTo>
                        <a:pt x="63" y="42"/>
                      </a:lnTo>
                      <a:lnTo>
                        <a:pt x="67" y="46"/>
                      </a:lnTo>
                      <a:lnTo>
                        <a:pt x="71" y="48"/>
                      </a:lnTo>
                      <a:lnTo>
                        <a:pt x="77" y="51"/>
                      </a:lnTo>
                      <a:lnTo>
                        <a:pt x="81" y="55"/>
                      </a:lnTo>
                      <a:lnTo>
                        <a:pt x="85" y="59"/>
                      </a:lnTo>
                      <a:lnTo>
                        <a:pt x="88" y="63"/>
                      </a:lnTo>
                      <a:lnTo>
                        <a:pt x="90" y="67"/>
                      </a:lnTo>
                      <a:lnTo>
                        <a:pt x="94" y="71"/>
                      </a:lnTo>
                      <a:lnTo>
                        <a:pt x="98" y="73"/>
                      </a:lnTo>
                      <a:lnTo>
                        <a:pt x="102" y="76"/>
                      </a:lnTo>
                      <a:lnTo>
                        <a:pt x="104" y="80"/>
                      </a:lnTo>
                      <a:lnTo>
                        <a:pt x="108" y="84"/>
                      </a:lnTo>
                      <a:lnTo>
                        <a:pt x="110" y="86"/>
                      </a:lnTo>
                      <a:lnTo>
                        <a:pt x="111" y="90"/>
                      </a:lnTo>
                      <a:lnTo>
                        <a:pt x="113" y="92"/>
                      </a:lnTo>
                      <a:lnTo>
                        <a:pt x="115" y="96"/>
                      </a:lnTo>
                      <a:lnTo>
                        <a:pt x="115" y="98"/>
                      </a:lnTo>
                      <a:lnTo>
                        <a:pt x="117" y="99"/>
                      </a:lnTo>
                      <a:lnTo>
                        <a:pt x="117" y="101"/>
                      </a:lnTo>
                      <a:close/>
                    </a:path>
                  </a:pathLst>
                </a:custGeom>
                <a:solidFill>
                  <a:srgbClr val="87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54" name="Freeform 208"/>
                <p:cNvSpPr>
                  <a:spLocks noChangeAspect="1"/>
                </p:cNvSpPr>
                <p:nvPr/>
              </p:nvSpPr>
              <p:spPr bwMode="auto">
                <a:xfrm>
                  <a:off x="1155" y="3396"/>
                  <a:ext cx="297" cy="185"/>
                </a:xfrm>
                <a:custGeom>
                  <a:avLst/>
                  <a:gdLst>
                    <a:gd name="T0" fmla="*/ 6 w 390"/>
                    <a:gd name="T1" fmla="*/ 2 h 264"/>
                    <a:gd name="T2" fmla="*/ 5 w 390"/>
                    <a:gd name="T3" fmla="*/ 2 h 264"/>
                    <a:gd name="T4" fmla="*/ 5 w 390"/>
                    <a:gd name="T5" fmla="*/ 1 h 264"/>
                    <a:gd name="T6" fmla="*/ 5 w 390"/>
                    <a:gd name="T7" fmla="*/ 1 h 264"/>
                    <a:gd name="T8" fmla="*/ 4 w 390"/>
                    <a:gd name="T9" fmla="*/ 1 h 264"/>
                    <a:gd name="T10" fmla="*/ 4 w 390"/>
                    <a:gd name="T11" fmla="*/ 1 h 264"/>
                    <a:gd name="T12" fmla="*/ 3 w 390"/>
                    <a:gd name="T13" fmla="*/ 1 h 264"/>
                    <a:gd name="T14" fmla="*/ 2 w 390"/>
                    <a:gd name="T15" fmla="*/ 1 h 264"/>
                    <a:gd name="T16" fmla="*/ 2 w 390"/>
                    <a:gd name="T17" fmla="*/ 1 h 264"/>
                    <a:gd name="T18" fmla="*/ 2 w 390"/>
                    <a:gd name="T19" fmla="*/ 1 h 264"/>
                    <a:gd name="T20" fmla="*/ 2 w 390"/>
                    <a:gd name="T21" fmla="*/ 1 h 264"/>
                    <a:gd name="T22" fmla="*/ 2 w 390"/>
                    <a:gd name="T23" fmla="*/ 1 h 264"/>
                    <a:gd name="T24" fmla="*/ 2 w 390"/>
                    <a:gd name="T25" fmla="*/ 1 h 264"/>
                    <a:gd name="T26" fmla="*/ 2 w 390"/>
                    <a:gd name="T27" fmla="*/ 1 h 264"/>
                    <a:gd name="T28" fmla="*/ 2 w 390"/>
                    <a:gd name="T29" fmla="*/ 1 h 264"/>
                    <a:gd name="T30" fmla="*/ 2 w 390"/>
                    <a:gd name="T31" fmla="*/ 1 h 264"/>
                    <a:gd name="T32" fmla="*/ 2 w 390"/>
                    <a:gd name="T33" fmla="*/ 1 h 264"/>
                    <a:gd name="T34" fmla="*/ 3 w 390"/>
                    <a:gd name="T35" fmla="*/ 1 h 264"/>
                    <a:gd name="T36" fmla="*/ 4 w 390"/>
                    <a:gd name="T37" fmla="*/ 1 h 264"/>
                    <a:gd name="T38" fmla="*/ 4 w 390"/>
                    <a:gd name="T39" fmla="*/ 1 h 264"/>
                    <a:gd name="T40" fmla="*/ 4 w 390"/>
                    <a:gd name="T41" fmla="*/ 1 h 264"/>
                    <a:gd name="T42" fmla="*/ 4 w 390"/>
                    <a:gd name="T43" fmla="*/ 1 h 264"/>
                    <a:gd name="T44" fmla="*/ 5 w 390"/>
                    <a:gd name="T45" fmla="*/ 1 h 264"/>
                    <a:gd name="T46" fmla="*/ 5 w 390"/>
                    <a:gd name="T47" fmla="*/ 1 h 264"/>
                    <a:gd name="T48" fmla="*/ 5 w 390"/>
                    <a:gd name="T49" fmla="*/ 1 h 264"/>
                    <a:gd name="T50" fmla="*/ 6 w 390"/>
                    <a:gd name="T51" fmla="*/ 1 h 264"/>
                    <a:gd name="T52" fmla="*/ 6 w 390"/>
                    <a:gd name="T53" fmla="*/ 1 h 264"/>
                    <a:gd name="T54" fmla="*/ 6 w 390"/>
                    <a:gd name="T55" fmla="*/ 1 h 264"/>
                    <a:gd name="T56" fmla="*/ 7 w 390"/>
                    <a:gd name="T57" fmla="*/ 1 h 264"/>
                    <a:gd name="T58" fmla="*/ 8 w 390"/>
                    <a:gd name="T59" fmla="*/ 1 h 264"/>
                    <a:gd name="T60" fmla="*/ 8 w 390"/>
                    <a:gd name="T61" fmla="*/ 1 h 264"/>
                    <a:gd name="T62" fmla="*/ 9 w 390"/>
                    <a:gd name="T63" fmla="*/ 1 h 264"/>
                    <a:gd name="T64" fmla="*/ 11 w 390"/>
                    <a:gd name="T65" fmla="*/ 1 h 264"/>
                    <a:gd name="T66" fmla="*/ 11 w 390"/>
                    <a:gd name="T67" fmla="*/ 1 h 264"/>
                    <a:gd name="T68" fmla="*/ 11 w 390"/>
                    <a:gd name="T69" fmla="*/ 1 h 264"/>
                    <a:gd name="T70" fmla="*/ 11 w 390"/>
                    <a:gd name="T71" fmla="*/ 1 h 264"/>
                    <a:gd name="T72" fmla="*/ 12 w 390"/>
                    <a:gd name="T73" fmla="*/ 1 h 264"/>
                    <a:gd name="T74" fmla="*/ 12 w 390"/>
                    <a:gd name="T75" fmla="*/ 1 h 264"/>
                    <a:gd name="T76" fmla="*/ 13 w 390"/>
                    <a:gd name="T77" fmla="*/ 1 h 264"/>
                    <a:gd name="T78" fmla="*/ 14 w 390"/>
                    <a:gd name="T79" fmla="*/ 1 h 264"/>
                    <a:gd name="T80" fmla="*/ 14 w 390"/>
                    <a:gd name="T81" fmla="*/ 1 h 264"/>
                    <a:gd name="T82" fmla="*/ 14 w 390"/>
                    <a:gd name="T83" fmla="*/ 1 h 264"/>
                    <a:gd name="T84" fmla="*/ 14 w 390"/>
                    <a:gd name="T85" fmla="*/ 1 h 264"/>
                    <a:gd name="T86" fmla="*/ 13 w 390"/>
                    <a:gd name="T87" fmla="*/ 1 h 264"/>
                    <a:gd name="T88" fmla="*/ 12 w 390"/>
                    <a:gd name="T89" fmla="*/ 1 h 264"/>
                    <a:gd name="T90" fmla="*/ 12 w 390"/>
                    <a:gd name="T91" fmla="*/ 1 h 264"/>
                    <a:gd name="T92" fmla="*/ 11 w 390"/>
                    <a:gd name="T93" fmla="*/ 2 h 264"/>
                    <a:gd name="T94" fmla="*/ 11 w 390"/>
                    <a:gd name="T95" fmla="*/ 2 h 264"/>
                    <a:gd name="T96" fmla="*/ 12 w 390"/>
                    <a:gd name="T97" fmla="*/ 1 h 264"/>
                    <a:gd name="T98" fmla="*/ 12 w 390"/>
                    <a:gd name="T99" fmla="*/ 1 h 264"/>
                    <a:gd name="T100" fmla="*/ 12 w 390"/>
                    <a:gd name="T101" fmla="*/ 1 h 264"/>
                    <a:gd name="T102" fmla="*/ 14 w 390"/>
                    <a:gd name="T103" fmla="*/ 1 h 264"/>
                    <a:gd name="T104" fmla="*/ 14 w 390"/>
                    <a:gd name="T105" fmla="*/ 1 h 264"/>
                    <a:gd name="T106" fmla="*/ 14 w 390"/>
                    <a:gd name="T107" fmla="*/ 1 h 264"/>
                    <a:gd name="T108" fmla="*/ 14 w 390"/>
                    <a:gd name="T109" fmla="*/ 1 h 264"/>
                    <a:gd name="T110" fmla="*/ 14 w 390"/>
                    <a:gd name="T111" fmla="*/ 1 h 264"/>
                    <a:gd name="T112" fmla="*/ 14 w 390"/>
                    <a:gd name="T113" fmla="*/ 1 h 26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90"/>
                    <a:gd name="T172" fmla="*/ 0 h 264"/>
                    <a:gd name="T173" fmla="*/ 390 w 390"/>
                    <a:gd name="T174" fmla="*/ 264 h 264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90" h="264">
                      <a:moveTo>
                        <a:pt x="165" y="147"/>
                      </a:moveTo>
                      <a:lnTo>
                        <a:pt x="163" y="145"/>
                      </a:lnTo>
                      <a:lnTo>
                        <a:pt x="161" y="144"/>
                      </a:lnTo>
                      <a:lnTo>
                        <a:pt x="159" y="142"/>
                      </a:lnTo>
                      <a:lnTo>
                        <a:pt x="157" y="142"/>
                      </a:lnTo>
                      <a:lnTo>
                        <a:pt x="156" y="140"/>
                      </a:lnTo>
                      <a:lnTo>
                        <a:pt x="154" y="138"/>
                      </a:lnTo>
                      <a:lnTo>
                        <a:pt x="152" y="136"/>
                      </a:lnTo>
                      <a:lnTo>
                        <a:pt x="150" y="134"/>
                      </a:lnTo>
                      <a:lnTo>
                        <a:pt x="148" y="132"/>
                      </a:lnTo>
                      <a:lnTo>
                        <a:pt x="146" y="132"/>
                      </a:lnTo>
                      <a:lnTo>
                        <a:pt x="144" y="130"/>
                      </a:lnTo>
                      <a:lnTo>
                        <a:pt x="142" y="128"/>
                      </a:lnTo>
                      <a:lnTo>
                        <a:pt x="140" y="126"/>
                      </a:lnTo>
                      <a:lnTo>
                        <a:pt x="138" y="124"/>
                      </a:lnTo>
                      <a:lnTo>
                        <a:pt x="136" y="122"/>
                      </a:lnTo>
                      <a:lnTo>
                        <a:pt x="134" y="120"/>
                      </a:lnTo>
                      <a:lnTo>
                        <a:pt x="132" y="119"/>
                      </a:lnTo>
                      <a:lnTo>
                        <a:pt x="131" y="117"/>
                      </a:lnTo>
                      <a:lnTo>
                        <a:pt x="129" y="115"/>
                      </a:lnTo>
                      <a:lnTo>
                        <a:pt x="127" y="113"/>
                      </a:lnTo>
                      <a:lnTo>
                        <a:pt x="125" y="111"/>
                      </a:lnTo>
                      <a:lnTo>
                        <a:pt x="123" y="111"/>
                      </a:lnTo>
                      <a:lnTo>
                        <a:pt x="123" y="109"/>
                      </a:lnTo>
                      <a:lnTo>
                        <a:pt x="121" y="107"/>
                      </a:lnTo>
                      <a:lnTo>
                        <a:pt x="119" y="107"/>
                      </a:lnTo>
                      <a:lnTo>
                        <a:pt x="119" y="105"/>
                      </a:lnTo>
                      <a:lnTo>
                        <a:pt x="119" y="103"/>
                      </a:lnTo>
                      <a:lnTo>
                        <a:pt x="117" y="103"/>
                      </a:lnTo>
                      <a:lnTo>
                        <a:pt x="115" y="101"/>
                      </a:lnTo>
                      <a:lnTo>
                        <a:pt x="115" y="99"/>
                      </a:lnTo>
                      <a:lnTo>
                        <a:pt x="113" y="99"/>
                      </a:lnTo>
                      <a:lnTo>
                        <a:pt x="113" y="97"/>
                      </a:lnTo>
                      <a:lnTo>
                        <a:pt x="111" y="96"/>
                      </a:lnTo>
                      <a:lnTo>
                        <a:pt x="109" y="94"/>
                      </a:lnTo>
                      <a:lnTo>
                        <a:pt x="108" y="92"/>
                      </a:lnTo>
                      <a:lnTo>
                        <a:pt x="106" y="90"/>
                      </a:lnTo>
                      <a:lnTo>
                        <a:pt x="104" y="88"/>
                      </a:lnTo>
                      <a:lnTo>
                        <a:pt x="102" y="86"/>
                      </a:lnTo>
                      <a:lnTo>
                        <a:pt x="100" y="84"/>
                      </a:lnTo>
                      <a:lnTo>
                        <a:pt x="98" y="82"/>
                      </a:lnTo>
                      <a:lnTo>
                        <a:pt x="94" y="80"/>
                      </a:lnTo>
                      <a:lnTo>
                        <a:pt x="92" y="78"/>
                      </a:lnTo>
                      <a:lnTo>
                        <a:pt x="90" y="76"/>
                      </a:lnTo>
                      <a:lnTo>
                        <a:pt x="88" y="74"/>
                      </a:lnTo>
                      <a:lnTo>
                        <a:pt x="86" y="72"/>
                      </a:lnTo>
                      <a:lnTo>
                        <a:pt x="83" y="71"/>
                      </a:lnTo>
                      <a:lnTo>
                        <a:pt x="81" y="69"/>
                      </a:lnTo>
                      <a:lnTo>
                        <a:pt x="79" y="67"/>
                      </a:lnTo>
                      <a:lnTo>
                        <a:pt x="75" y="65"/>
                      </a:lnTo>
                      <a:lnTo>
                        <a:pt x="73" y="63"/>
                      </a:lnTo>
                      <a:lnTo>
                        <a:pt x="71" y="61"/>
                      </a:lnTo>
                      <a:lnTo>
                        <a:pt x="69" y="59"/>
                      </a:lnTo>
                      <a:lnTo>
                        <a:pt x="67" y="59"/>
                      </a:lnTo>
                      <a:lnTo>
                        <a:pt x="65" y="57"/>
                      </a:lnTo>
                      <a:lnTo>
                        <a:pt x="63" y="57"/>
                      </a:lnTo>
                      <a:lnTo>
                        <a:pt x="61" y="55"/>
                      </a:lnTo>
                      <a:lnTo>
                        <a:pt x="60" y="55"/>
                      </a:lnTo>
                      <a:lnTo>
                        <a:pt x="58" y="53"/>
                      </a:lnTo>
                      <a:lnTo>
                        <a:pt x="56" y="53"/>
                      </a:lnTo>
                      <a:lnTo>
                        <a:pt x="54" y="53"/>
                      </a:lnTo>
                      <a:lnTo>
                        <a:pt x="52" y="51"/>
                      </a:lnTo>
                      <a:lnTo>
                        <a:pt x="50" y="51"/>
                      </a:lnTo>
                      <a:lnTo>
                        <a:pt x="46" y="51"/>
                      </a:lnTo>
                      <a:lnTo>
                        <a:pt x="44" y="49"/>
                      </a:lnTo>
                      <a:lnTo>
                        <a:pt x="42" y="49"/>
                      </a:lnTo>
                      <a:lnTo>
                        <a:pt x="40" y="49"/>
                      </a:lnTo>
                      <a:lnTo>
                        <a:pt x="38" y="49"/>
                      </a:lnTo>
                      <a:lnTo>
                        <a:pt x="35" y="49"/>
                      </a:lnTo>
                      <a:lnTo>
                        <a:pt x="33" y="48"/>
                      </a:lnTo>
                      <a:lnTo>
                        <a:pt x="31" y="48"/>
                      </a:lnTo>
                      <a:lnTo>
                        <a:pt x="27" y="48"/>
                      </a:lnTo>
                      <a:lnTo>
                        <a:pt x="25" y="48"/>
                      </a:lnTo>
                      <a:lnTo>
                        <a:pt x="23" y="48"/>
                      </a:lnTo>
                      <a:lnTo>
                        <a:pt x="21" y="46"/>
                      </a:lnTo>
                      <a:lnTo>
                        <a:pt x="19" y="46"/>
                      </a:lnTo>
                      <a:lnTo>
                        <a:pt x="15" y="46"/>
                      </a:lnTo>
                      <a:lnTo>
                        <a:pt x="14" y="46"/>
                      </a:lnTo>
                      <a:lnTo>
                        <a:pt x="12" y="46"/>
                      </a:lnTo>
                      <a:lnTo>
                        <a:pt x="10" y="44"/>
                      </a:lnTo>
                      <a:lnTo>
                        <a:pt x="8" y="44"/>
                      </a:lnTo>
                      <a:lnTo>
                        <a:pt x="6" y="44"/>
                      </a:lnTo>
                      <a:lnTo>
                        <a:pt x="4" y="42"/>
                      </a:lnTo>
                      <a:lnTo>
                        <a:pt x="2" y="42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2" y="32"/>
                      </a:lnTo>
                      <a:lnTo>
                        <a:pt x="2" y="30"/>
                      </a:lnTo>
                      <a:lnTo>
                        <a:pt x="4" y="28"/>
                      </a:lnTo>
                      <a:lnTo>
                        <a:pt x="4" y="26"/>
                      </a:lnTo>
                      <a:lnTo>
                        <a:pt x="4" y="24"/>
                      </a:lnTo>
                      <a:lnTo>
                        <a:pt x="6" y="24"/>
                      </a:lnTo>
                      <a:lnTo>
                        <a:pt x="6" y="23"/>
                      </a:lnTo>
                      <a:lnTo>
                        <a:pt x="8" y="21"/>
                      </a:lnTo>
                      <a:lnTo>
                        <a:pt x="10" y="19"/>
                      </a:lnTo>
                      <a:lnTo>
                        <a:pt x="12" y="17"/>
                      </a:lnTo>
                      <a:lnTo>
                        <a:pt x="14" y="15"/>
                      </a:lnTo>
                      <a:lnTo>
                        <a:pt x="14" y="13"/>
                      </a:lnTo>
                      <a:lnTo>
                        <a:pt x="15" y="13"/>
                      </a:lnTo>
                      <a:lnTo>
                        <a:pt x="17" y="11"/>
                      </a:lnTo>
                      <a:lnTo>
                        <a:pt x="19" y="9"/>
                      </a:lnTo>
                      <a:lnTo>
                        <a:pt x="21" y="7"/>
                      </a:lnTo>
                      <a:lnTo>
                        <a:pt x="23" y="5"/>
                      </a:lnTo>
                      <a:lnTo>
                        <a:pt x="25" y="5"/>
                      </a:lnTo>
                      <a:lnTo>
                        <a:pt x="27" y="3"/>
                      </a:lnTo>
                      <a:lnTo>
                        <a:pt x="29" y="3"/>
                      </a:lnTo>
                      <a:lnTo>
                        <a:pt x="31" y="1"/>
                      </a:lnTo>
                      <a:lnTo>
                        <a:pt x="35" y="1"/>
                      </a:lnTo>
                      <a:lnTo>
                        <a:pt x="37" y="1"/>
                      </a:lnTo>
                      <a:lnTo>
                        <a:pt x="38" y="1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8" y="0"/>
                      </a:lnTo>
                      <a:lnTo>
                        <a:pt x="50" y="1"/>
                      </a:lnTo>
                      <a:lnTo>
                        <a:pt x="52" y="1"/>
                      </a:lnTo>
                      <a:lnTo>
                        <a:pt x="56" y="1"/>
                      </a:lnTo>
                      <a:lnTo>
                        <a:pt x="58" y="1"/>
                      </a:lnTo>
                      <a:lnTo>
                        <a:pt x="60" y="3"/>
                      </a:lnTo>
                      <a:lnTo>
                        <a:pt x="61" y="3"/>
                      </a:lnTo>
                      <a:lnTo>
                        <a:pt x="65" y="3"/>
                      </a:lnTo>
                      <a:lnTo>
                        <a:pt x="67" y="5"/>
                      </a:lnTo>
                      <a:lnTo>
                        <a:pt x="69" y="5"/>
                      </a:lnTo>
                      <a:lnTo>
                        <a:pt x="73" y="7"/>
                      </a:lnTo>
                      <a:lnTo>
                        <a:pt x="75" y="7"/>
                      </a:lnTo>
                      <a:lnTo>
                        <a:pt x="77" y="9"/>
                      </a:lnTo>
                      <a:lnTo>
                        <a:pt x="79" y="9"/>
                      </a:lnTo>
                      <a:lnTo>
                        <a:pt x="81" y="11"/>
                      </a:lnTo>
                      <a:lnTo>
                        <a:pt x="83" y="13"/>
                      </a:lnTo>
                      <a:lnTo>
                        <a:pt x="85" y="13"/>
                      </a:lnTo>
                      <a:lnTo>
                        <a:pt x="86" y="15"/>
                      </a:lnTo>
                      <a:lnTo>
                        <a:pt x="88" y="15"/>
                      </a:lnTo>
                      <a:lnTo>
                        <a:pt x="90" y="17"/>
                      </a:lnTo>
                      <a:lnTo>
                        <a:pt x="92" y="17"/>
                      </a:lnTo>
                      <a:lnTo>
                        <a:pt x="94" y="19"/>
                      </a:lnTo>
                      <a:lnTo>
                        <a:pt x="96" y="19"/>
                      </a:lnTo>
                      <a:lnTo>
                        <a:pt x="96" y="21"/>
                      </a:lnTo>
                      <a:lnTo>
                        <a:pt x="98" y="21"/>
                      </a:lnTo>
                      <a:lnTo>
                        <a:pt x="100" y="23"/>
                      </a:lnTo>
                      <a:lnTo>
                        <a:pt x="102" y="24"/>
                      </a:lnTo>
                      <a:lnTo>
                        <a:pt x="104" y="24"/>
                      </a:lnTo>
                      <a:lnTo>
                        <a:pt x="104" y="23"/>
                      </a:lnTo>
                      <a:lnTo>
                        <a:pt x="106" y="23"/>
                      </a:lnTo>
                      <a:lnTo>
                        <a:pt x="106" y="21"/>
                      </a:lnTo>
                      <a:lnTo>
                        <a:pt x="106" y="19"/>
                      </a:lnTo>
                      <a:lnTo>
                        <a:pt x="106" y="17"/>
                      </a:lnTo>
                      <a:lnTo>
                        <a:pt x="106" y="15"/>
                      </a:lnTo>
                      <a:lnTo>
                        <a:pt x="108" y="15"/>
                      </a:lnTo>
                      <a:lnTo>
                        <a:pt x="108" y="13"/>
                      </a:lnTo>
                      <a:lnTo>
                        <a:pt x="108" y="11"/>
                      </a:lnTo>
                      <a:lnTo>
                        <a:pt x="108" y="9"/>
                      </a:lnTo>
                      <a:lnTo>
                        <a:pt x="109" y="7"/>
                      </a:lnTo>
                      <a:lnTo>
                        <a:pt x="111" y="7"/>
                      </a:lnTo>
                      <a:lnTo>
                        <a:pt x="113" y="7"/>
                      </a:lnTo>
                      <a:lnTo>
                        <a:pt x="113" y="5"/>
                      </a:lnTo>
                      <a:lnTo>
                        <a:pt x="115" y="5"/>
                      </a:lnTo>
                      <a:lnTo>
                        <a:pt x="117" y="5"/>
                      </a:lnTo>
                      <a:lnTo>
                        <a:pt x="119" y="5"/>
                      </a:lnTo>
                      <a:lnTo>
                        <a:pt x="121" y="7"/>
                      </a:lnTo>
                      <a:lnTo>
                        <a:pt x="123" y="7"/>
                      </a:lnTo>
                      <a:lnTo>
                        <a:pt x="125" y="7"/>
                      </a:lnTo>
                      <a:lnTo>
                        <a:pt x="127" y="7"/>
                      </a:lnTo>
                      <a:lnTo>
                        <a:pt x="129" y="7"/>
                      </a:lnTo>
                      <a:lnTo>
                        <a:pt x="129" y="9"/>
                      </a:lnTo>
                      <a:lnTo>
                        <a:pt x="131" y="9"/>
                      </a:lnTo>
                      <a:lnTo>
                        <a:pt x="132" y="9"/>
                      </a:lnTo>
                      <a:lnTo>
                        <a:pt x="132" y="11"/>
                      </a:lnTo>
                      <a:lnTo>
                        <a:pt x="134" y="11"/>
                      </a:lnTo>
                      <a:lnTo>
                        <a:pt x="134" y="13"/>
                      </a:lnTo>
                      <a:lnTo>
                        <a:pt x="134" y="15"/>
                      </a:lnTo>
                      <a:lnTo>
                        <a:pt x="136" y="15"/>
                      </a:lnTo>
                      <a:lnTo>
                        <a:pt x="136" y="17"/>
                      </a:lnTo>
                      <a:lnTo>
                        <a:pt x="138" y="17"/>
                      </a:lnTo>
                      <a:lnTo>
                        <a:pt x="138" y="19"/>
                      </a:lnTo>
                      <a:lnTo>
                        <a:pt x="140" y="19"/>
                      </a:lnTo>
                      <a:lnTo>
                        <a:pt x="142" y="19"/>
                      </a:lnTo>
                      <a:lnTo>
                        <a:pt x="142" y="21"/>
                      </a:lnTo>
                      <a:lnTo>
                        <a:pt x="144" y="21"/>
                      </a:lnTo>
                      <a:lnTo>
                        <a:pt x="146" y="21"/>
                      </a:lnTo>
                      <a:lnTo>
                        <a:pt x="148" y="23"/>
                      </a:lnTo>
                      <a:lnTo>
                        <a:pt x="150" y="23"/>
                      </a:lnTo>
                      <a:lnTo>
                        <a:pt x="152" y="23"/>
                      </a:lnTo>
                      <a:lnTo>
                        <a:pt x="154" y="23"/>
                      </a:lnTo>
                      <a:lnTo>
                        <a:pt x="156" y="24"/>
                      </a:lnTo>
                      <a:lnTo>
                        <a:pt x="157" y="24"/>
                      </a:lnTo>
                      <a:lnTo>
                        <a:pt x="159" y="24"/>
                      </a:lnTo>
                      <a:lnTo>
                        <a:pt x="161" y="26"/>
                      </a:lnTo>
                      <a:lnTo>
                        <a:pt x="163" y="26"/>
                      </a:lnTo>
                      <a:lnTo>
                        <a:pt x="165" y="26"/>
                      </a:lnTo>
                      <a:lnTo>
                        <a:pt x="169" y="26"/>
                      </a:lnTo>
                      <a:lnTo>
                        <a:pt x="171" y="28"/>
                      </a:lnTo>
                      <a:lnTo>
                        <a:pt x="173" y="28"/>
                      </a:lnTo>
                      <a:lnTo>
                        <a:pt x="175" y="28"/>
                      </a:lnTo>
                      <a:lnTo>
                        <a:pt x="177" y="28"/>
                      </a:lnTo>
                      <a:lnTo>
                        <a:pt x="179" y="30"/>
                      </a:lnTo>
                      <a:lnTo>
                        <a:pt x="182" y="30"/>
                      </a:lnTo>
                      <a:lnTo>
                        <a:pt x="184" y="30"/>
                      </a:lnTo>
                      <a:lnTo>
                        <a:pt x="186" y="30"/>
                      </a:lnTo>
                      <a:lnTo>
                        <a:pt x="188" y="32"/>
                      </a:lnTo>
                      <a:lnTo>
                        <a:pt x="190" y="32"/>
                      </a:lnTo>
                      <a:lnTo>
                        <a:pt x="192" y="32"/>
                      </a:lnTo>
                      <a:lnTo>
                        <a:pt x="196" y="32"/>
                      </a:lnTo>
                      <a:lnTo>
                        <a:pt x="198" y="32"/>
                      </a:lnTo>
                      <a:lnTo>
                        <a:pt x="200" y="32"/>
                      </a:lnTo>
                      <a:lnTo>
                        <a:pt x="203" y="34"/>
                      </a:lnTo>
                      <a:lnTo>
                        <a:pt x="205" y="34"/>
                      </a:lnTo>
                      <a:lnTo>
                        <a:pt x="209" y="34"/>
                      </a:lnTo>
                      <a:lnTo>
                        <a:pt x="211" y="34"/>
                      </a:lnTo>
                      <a:lnTo>
                        <a:pt x="213" y="34"/>
                      </a:lnTo>
                      <a:lnTo>
                        <a:pt x="217" y="34"/>
                      </a:lnTo>
                      <a:lnTo>
                        <a:pt x="219" y="34"/>
                      </a:lnTo>
                      <a:lnTo>
                        <a:pt x="223" y="34"/>
                      </a:lnTo>
                      <a:lnTo>
                        <a:pt x="225" y="34"/>
                      </a:lnTo>
                      <a:lnTo>
                        <a:pt x="228" y="34"/>
                      </a:lnTo>
                      <a:lnTo>
                        <a:pt x="230" y="34"/>
                      </a:lnTo>
                      <a:lnTo>
                        <a:pt x="234" y="34"/>
                      </a:lnTo>
                      <a:lnTo>
                        <a:pt x="236" y="34"/>
                      </a:lnTo>
                      <a:lnTo>
                        <a:pt x="238" y="34"/>
                      </a:lnTo>
                      <a:lnTo>
                        <a:pt x="242" y="32"/>
                      </a:lnTo>
                      <a:lnTo>
                        <a:pt x="244" y="32"/>
                      </a:lnTo>
                      <a:lnTo>
                        <a:pt x="246" y="32"/>
                      </a:lnTo>
                      <a:lnTo>
                        <a:pt x="250" y="32"/>
                      </a:lnTo>
                      <a:lnTo>
                        <a:pt x="251" y="32"/>
                      </a:lnTo>
                      <a:lnTo>
                        <a:pt x="253" y="30"/>
                      </a:lnTo>
                      <a:lnTo>
                        <a:pt x="255" y="30"/>
                      </a:lnTo>
                      <a:lnTo>
                        <a:pt x="257" y="30"/>
                      </a:lnTo>
                      <a:lnTo>
                        <a:pt x="259" y="30"/>
                      </a:lnTo>
                      <a:lnTo>
                        <a:pt x="261" y="28"/>
                      </a:lnTo>
                      <a:lnTo>
                        <a:pt x="263" y="28"/>
                      </a:lnTo>
                      <a:lnTo>
                        <a:pt x="265" y="28"/>
                      </a:lnTo>
                      <a:lnTo>
                        <a:pt x="267" y="26"/>
                      </a:lnTo>
                      <a:lnTo>
                        <a:pt x="269" y="26"/>
                      </a:lnTo>
                      <a:lnTo>
                        <a:pt x="269" y="24"/>
                      </a:lnTo>
                      <a:lnTo>
                        <a:pt x="271" y="24"/>
                      </a:lnTo>
                      <a:lnTo>
                        <a:pt x="273" y="24"/>
                      </a:lnTo>
                      <a:lnTo>
                        <a:pt x="274" y="24"/>
                      </a:lnTo>
                      <a:lnTo>
                        <a:pt x="276" y="23"/>
                      </a:lnTo>
                      <a:lnTo>
                        <a:pt x="278" y="23"/>
                      </a:lnTo>
                      <a:lnTo>
                        <a:pt x="280" y="23"/>
                      </a:lnTo>
                      <a:lnTo>
                        <a:pt x="282" y="23"/>
                      </a:lnTo>
                      <a:lnTo>
                        <a:pt x="284" y="23"/>
                      </a:lnTo>
                      <a:lnTo>
                        <a:pt x="286" y="23"/>
                      </a:lnTo>
                      <a:lnTo>
                        <a:pt x="288" y="23"/>
                      </a:lnTo>
                      <a:lnTo>
                        <a:pt x="290" y="23"/>
                      </a:lnTo>
                      <a:lnTo>
                        <a:pt x="292" y="24"/>
                      </a:lnTo>
                      <a:lnTo>
                        <a:pt x="294" y="24"/>
                      </a:lnTo>
                      <a:lnTo>
                        <a:pt x="296" y="26"/>
                      </a:lnTo>
                      <a:lnTo>
                        <a:pt x="296" y="28"/>
                      </a:lnTo>
                      <a:lnTo>
                        <a:pt x="298" y="28"/>
                      </a:lnTo>
                      <a:lnTo>
                        <a:pt x="298" y="30"/>
                      </a:lnTo>
                      <a:lnTo>
                        <a:pt x="299" y="30"/>
                      </a:lnTo>
                      <a:lnTo>
                        <a:pt x="301" y="30"/>
                      </a:lnTo>
                      <a:lnTo>
                        <a:pt x="303" y="30"/>
                      </a:lnTo>
                      <a:lnTo>
                        <a:pt x="305" y="30"/>
                      </a:lnTo>
                      <a:lnTo>
                        <a:pt x="307" y="28"/>
                      </a:lnTo>
                      <a:lnTo>
                        <a:pt x="309" y="28"/>
                      </a:lnTo>
                      <a:lnTo>
                        <a:pt x="311" y="28"/>
                      </a:lnTo>
                      <a:lnTo>
                        <a:pt x="313" y="28"/>
                      </a:lnTo>
                      <a:lnTo>
                        <a:pt x="315" y="26"/>
                      </a:lnTo>
                      <a:lnTo>
                        <a:pt x="317" y="26"/>
                      </a:lnTo>
                      <a:lnTo>
                        <a:pt x="319" y="26"/>
                      </a:lnTo>
                      <a:lnTo>
                        <a:pt x="321" y="24"/>
                      </a:lnTo>
                      <a:lnTo>
                        <a:pt x="322" y="24"/>
                      </a:lnTo>
                      <a:lnTo>
                        <a:pt x="324" y="24"/>
                      </a:lnTo>
                      <a:lnTo>
                        <a:pt x="326" y="23"/>
                      </a:lnTo>
                      <a:lnTo>
                        <a:pt x="328" y="23"/>
                      </a:lnTo>
                      <a:lnTo>
                        <a:pt x="332" y="21"/>
                      </a:lnTo>
                      <a:lnTo>
                        <a:pt x="334" y="21"/>
                      </a:lnTo>
                      <a:lnTo>
                        <a:pt x="336" y="19"/>
                      </a:lnTo>
                      <a:lnTo>
                        <a:pt x="340" y="19"/>
                      </a:lnTo>
                      <a:lnTo>
                        <a:pt x="342" y="17"/>
                      </a:lnTo>
                      <a:lnTo>
                        <a:pt x="344" y="17"/>
                      </a:lnTo>
                      <a:lnTo>
                        <a:pt x="347" y="15"/>
                      </a:lnTo>
                      <a:lnTo>
                        <a:pt x="349" y="15"/>
                      </a:lnTo>
                      <a:lnTo>
                        <a:pt x="351" y="15"/>
                      </a:lnTo>
                      <a:lnTo>
                        <a:pt x="355" y="13"/>
                      </a:lnTo>
                      <a:lnTo>
                        <a:pt x="357" y="13"/>
                      </a:lnTo>
                      <a:lnTo>
                        <a:pt x="359" y="11"/>
                      </a:lnTo>
                      <a:lnTo>
                        <a:pt x="361" y="11"/>
                      </a:lnTo>
                      <a:lnTo>
                        <a:pt x="363" y="11"/>
                      </a:lnTo>
                      <a:lnTo>
                        <a:pt x="365" y="11"/>
                      </a:lnTo>
                      <a:lnTo>
                        <a:pt x="367" y="13"/>
                      </a:lnTo>
                      <a:lnTo>
                        <a:pt x="367" y="15"/>
                      </a:lnTo>
                      <a:lnTo>
                        <a:pt x="367" y="17"/>
                      </a:lnTo>
                      <a:lnTo>
                        <a:pt x="367" y="19"/>
                      </a:lnTo>
                      <a:lnTo>
                        <a:pt x="367" y="21"/>
                      </a:lnTo>
                      <a:lnTo>
                        <a:pt x="367" y="23"/>
                      </a:lnTo>
                      <a:lnTo>
                        <a:pt x="365" y="24"/>
                      </a:lnTo>
                      <a:lnTo>
                        <a:pt x="365" y="26"/>
                      </a:lnTo>
                      <a:lnTo>
                        <a:pt x="363" y="30"/>
                      </a:lnTo>
                      <a:lnTo>
                        <a:pt x="361" y="32"/>
                      </a:lnTo>
                      <a:lnTo>
                        <a:pt x="359" y="34"/>
                      </a:lnTo>
                      <a:lnTo>
                        <a:pt x="357" y="38"/>
                      </a:lnTo>
                      <a:lnTo>
                        <a:pt x="355" y="40"/>
                      </a:lnTo>
                      <a:lnTo>
                        <a:pt x="353" y="44"/>
                      </a:lnTo>
                      <a:lnTo>
                        <a:pt x="351" y="46"/>
                      </a:lnTo>
                      <a:lnTo>
                        <a:pt x="349" y="49"/>
                      </a:lnTo>
                      <a:lnTo>
                        <a:pt x="347" y="51"/>
                      </a:lnTo>
                      <a:lnTo>
                        <a:pt x="345" y="55"/>
                      </a:lnTo>
                      <a:lnTo>
                        <a:pt x="344" y="59"/>
                      </a:lnTo>
                      <a:lnTo>
                        <a:pt x="342" y="61"/>
                      </a:lnTo>
                      <a:lnTo>
                        <a:pt x="338" y="65"/>
                      </a:lnTo>
                      <a:lnTo>
                        <a:pt x="336" y="67"/>
                      </a:lnTo>
                      <a:lnTo>
                        <a:pt x="334" y="71"/>
                      </a:lnTo>
                      <a:lnTo>
                        <a:pt x="332" y="72"/>
                      </a:lnTo>
                      <a:lnTo>
                        <a:pt x="330" y="76"/>
                      </a:lnTo>
                      <a:lnTo>
                        <a:pt x="328" y="78"/>
                      </a:lnTo>
                      <a:lnTo>
                        <a:pt x="326" y="82"/>
                      </a:lnTo>
                      <a:lnTo>
                        <a:pt x="324" y="84"/>
                      </a:lnTo>
                      <a:lnTo>
                        <a:pt x="322" y="86"/>
                      </a:lnTo>
                      <a:lnTo>
                        <a:pt x="321" y="90"/>
                      </a:lnTo>
                      <a:lnTo>
                        <a:pt x="319" y="92"/>
                      </a:lnTo>
                      <a:lnTo>
                        <a:pt x="317" y="96"/>
                      </a:lnTo>
                      <a:lnTo>
                        <a:pt x="315" y="97"/>
                      </a:lnTo>
                      <a:lnTo>
                        <a:pt x="313" y="101"/>
                      </a:lnTo>
                      <a:lnTo>
                        <a:pt x="313" y="103"/>
                      </a:lnTo>
                      <a:lnTo>
                        <a:pt x="311" y="105"/>
                      </a:lnTo>
                      <a:lnTo>
                        <a:pt x="309" y="109"/>
                      </a:lnTo>
                      <a:lnTo>
                        <a:pt x="309" y="111"/>
                      </a:lnTo>
                      <a:lnTo>
                        <a:pt x="307" y="113"/>
                      </a:lnTo>
                      <a:lnTo>
                        <a:pt x="305" y="115"/>
                      </a:lnTo>
                      <a:lnTo>
                        <a:pt x="305" y="117"/>
                      </a:lnTo>
                      <a:lnTo>
                        <a:pt x="303" y="119"/>
                      </a:lnTo>
                      <a:lnTo>
                        <a:pt x="303" y="120"/>
                      </a:lnTo>
                      <a:lnTo>
                        <a:pt x="301" y="122"/>
                      </a:lnTo>
                      <a:lnTo>
                        <a:pt x="301" y="124"/>
                      </a:lnTo>
                      <a:lnTo>
                        <a:pt x="301" y="126"/>
                      </a:lnTo>
                      <a:lnTo>
                        <a:pt x="299" y="128"/>
                      </a:lnTo>
                      <a:lnTo>
                        <a:pt x="301" y="128"/>
                      </a:lnTo>
                      <a:lnTo>
                        <a:pt x="301" y="126"/>
                      </a:lnTo>
                      <a:lnTo>
                        <a:pt x="303" y="126"/>
                      </a:lnTo>
                      <a:lnTo>
                        <a:pt x="303" y="124"/>
                      </a:lnTo>
                      <a:lnTo>
                        <a:pt x="305" y="122"/>
                      </a:lnTo>
                      <a:lnTo>
                        <a:pt x="305" y="120"/>
                      </a:lnTo>
                      <a:lnTo>
                        <a:pt x="307" y="119"/>
                      </a:lnTo>
                      <a:lnTo>
                        <a:pt x="307" y="117"/>
                      </a:lnTo>
                      <a:lnTo>
                        <a:pt x="309" y="115"/>
                      </a:lnTo>
                      <a:lnTo>
                        <a:pt x="309" y="113"/>
                      </a:lnTo>
                      <a:lnTo>
                        <a:pt x="311" y="111"/>
                      </a:lnTo>
                      <a:lnTo>
                        <a:pt x="313" y="109"/>
                      </a:lnTo>
                      <a:lnTo>
                        <a:pt x="313" y="107"/>
                      </a:lnTo>
                      <a:lnTo>
                        <a:pt x="315" y="105"/>
                      </a:lnTo>
                      <a:lnTo>
                        <a:pt x="317" y="103"/>
                      </a:lnTo>
                      <a:lnTo>
                        <a:pt x="317" y="101"/>
                      </a:lnTo>
                      <a:lnTo>
                        <a:pt x="319" y="101"/>
                      </a:lnTo>
                      <a:lnTo>
                        <a:pt x="319" y="99"/>
                      </a:lnTo>
                      <a:lnTo>
                        <a:pt x="321" y="97"/>
                      </a:lnTo>
                      <a:lnTo>
                        <a:pt x="322" y="97"/>
                      </a:lnTo>
                      <a:lnTo>
                        <a:pt x="322" y="96"/>
                      </a:lnTo>
                      <a:lnTo>
                        <a:pt x="324" y="96"/>
                      </a:lnTo>
                      <a:lnTo>
                        <a:pt x="324" y="94"/>
                      </a:lnTo>
                      <a:lnTo>
                        <a:pt x="326" y="94"/>
                      </a:lnTo>
                      <a:lnTo>
                        <a:pt x="328" y="92"/>
                      </a:lnTo>
                      <a:lnTo>
                        <a:pt x="330" y="92"/>
                      </a:lnTo>
                      <a:lnTo>
                        <a:pt x="332" y="90"/>
                      </a:lnTo>
                      <a:lnTo>
                        <a:pt x="334" y="90"/>
                      </a:lnTo>
                      <a:lnTo>
                        <a:pt x="336" y="90"/>
                      </a:lnTo>
                      <a:lnTo>
                        <a:pt x="336" y="88"/>
                      </a:lnTo>
                      <a:lnTo>
                        <a:pt x="338" y="88"/>
                      </a:lnTo>
                      <a:lnTo>
                        <a:pt x="340" y="88"/>
                      </a:lnTo>
                      <a:lnTo>
                        <a:pt x="342" y="88"/>
                      </a:lnTo>
                      <a:lnTo>
                        <a:pt x="344" y="88"/>
                      </a:lnTo>
                      <a:lnTo>
                        <a:pt x="345" y="88"/>
                      </a:lnTo>
                      <a:lnTo>
                        <a:pt x="347" y="88"/>
                      </a:lnTo>
                      <a:lnTo>
                        <a:pt x="349" y="88"/>
                      </a:lnTo>
                      <a:lnTo>
                        <a:pt x="351" y="88"/>
                      </a:lnTo>
                      <a:lnTo>
                        <a:pt x="353" y="88"/>
                      </a:lnTo>
                      <a:lnTo>
                        <a:pt x="355" y="88"/>
                      </a:lnTo>
                      <a:lnTo>
                        <a:pt x="357" y="90"/>
                      </a:lnTo>
                      <a:lnTo>
                        <a:pt x="357" y="92"/>
                      </a:lnTo>
                      <a:lnTo>
                        <a:pt x="359" y="92"/>
                      </a:lnTo>
                      <a:lnTo>
                        <a:pt x="359" y="94"/>
                      </a:lnTo>
                      <a:lnTo>
                        <a:pt x="359" y="96"/>
                      </a:lnTo>
                      <a:lnTo>
                        <a:pt x="359" y="97"/>
                      </a:lnTo>
                      <a:lnTo>
                        <a:pt x="357" y="99"/>
                      </a:lnTo>
                      <a:lnTo>
                        <a:pt x="357" y="101"/>
                      </a:lnTo>
                      <a:lnTo>
                        <a:pt x="357" y="103"/>
                      </a:lnTo>
                      <a:lnTo>
                        <a:pt x="357" y="105"/>
                      </a:lnTo>
                      <a:lnTo>
                        <a:pt x="357" y="107"/>
                      </a:lnTo>
                      <a:lnTo>
                        <a:pt x="359" y="107"/>
                      </a:lnTo>
                      <a:lnTo>
                        <a:pt x="361" y="109"/>
                      </a:lnTo>
                      <a:lnTo>
                        <a:pt x="363" y="109"/>
                      </a:lnTo>
                      <a:lnTo>
                        <a:pt x="365" y="109"/>
                      </a:lnTo>
                      <a:lnTo>
                        <a:pt x="367" y="109"/>
                      </a:lnTo>
                      <a:lnTo>
                        <a:pt x="369" y="109"/>
                      </a:lnTo>
                      <a:lnTo>
                        <a:pt x="370" y="107"/>
                      </a:lnTo>
                      <a:lnTo>
                        <a:pt x="372" y="107"/>
                      </a:lnTo>
                      <a:lnTo>
                        <a:pt x="374" y="107"/>
                      </a:lnTo>
                      <a:lnTo>
                        <a:pt x="376" y="107"/>
                      </a:lnTo>
                      <a:lnTo>
                        <a:pt x="378" y="107"/>
                      </a:lnTo>
                      <a:lnTo>
                        <a:pt x="380" y="105"/>
                      </a:lnTo>
                      <a:lnTo>
                        <a:pt x="382" y="105"/>
                      </a:lnTo>
                      <a:lnTo>
                        <a:pt x="384" y="105"/>
                      </a:lnTo>
                      <a:lnTo>
                        <a:pt x="384" y="103"/>
                      </a:lnTo>
                      <a:lnTo>
                        <a:pt x="386" y="103"/>
                      </a:lnTo>
                      <a:lnTo>
                        <a:pt x="388" y="103"/>
                      </a:lnTo>
                      <a:lnTo>
                        <a:pt x="390" y="103"/>
                      </a:lnTo>
                      <a:lnTo>
                        <a:pt x="390" y="101"/>
                      </a:lnTo>
                      <a:lnTo>
                        <a:pt x="332" y="264"/>
                      </a:lnTo>
                      <a:lnTo>
                        <a:pt x="165" y="147"/>
                      </a:lnTo>
                      <a:close/>
                    </a:path>
                  </a:pathLst>
                </a:custGeom>
                <a:solidFill>
                  <a:srgbClr val="A1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55" name="Freeform 209"/>
                <p:cNvSpPr>
                  <a:spLocks noChangeAspect="1"/>
                </p:cNvSpPr>
                <p:nvPr/>
              </p:nvSpPr>
              <p:spPr bwMode="auto">
                <a:xfrm>
                  <a:off x="1162" y="3401"/>
                  <a:ext cx="288" cy="180"/>
                </a:xfrm>
                <a:custGeom>
                  <a:avLst/>
                  <a:gdLst>
                    <a:gd name="T0" fmla="*/ 6 w 380"/>
                    <a:gd name="T1" fmla="*/ 1 h 257"/>
                    <a:gd name="T2" fmla="*/ 8 w 380"/>
                    <a:gd name="T3" fmla="*/ 1 h 257"/>
                    <a:gd name="T4" fmla="*/ 8 w 380"/>
                    <a:gd name="T5" fmla="*/ 1 h 257"/>
                    <a:gd name="T6" fmla="*/ 8 w 380"/>
                    <a:gd name="T7" fmla="*/ 1 h 257"/>
                    <a:gd name="T8" fmla="*/ 9 w 380"/>
                    <a:gd name="T9" fmla="*/ 1 h 257"/>
                    <a:gd name="T10" fmla="*/ 10 w 380"/>
                    <a:gd name="T11" fmla="*/ 1 h 257"/>
                    <a:gd name="T12" fmla="*/ 11 w 380"/>
                    <a:gd name="T13" fmla="*/ 1 h 257"/>
                    <a:gd name="T14" fmla="*/ 11 w 380"/>
                    <a:gd name="T15" fmla="*/ 1 h 257"/>
                    <a:gd name="T16" fmla="*/ 11 w 380"/>
                    <a:gd name="T17" fmla="*/ 1 h 257"/>
                    <a:gd name="T18" fmla="*/ 11 w 380"/>
                    <a:gd name="T19" fmla="*/ 1 h 257"/>
                    <a:gd name="T20" fmla="*/ 12 w 380"/>
                    <a:gd name="T21" fmla="*/ 1 h 257"/>
                    <a:gd name="T22" fmla="*/ 13 w 380"/>
                    <a:gd name="T23" fmla="*/ 1 h 257"/>
                    <a:gd name="T24" fmla="*/ 13 w 380"/>
                    <a:gd name="T25" fmla="*/ 1 h 257"/>
                    <a:gd name="T26" fmla="*/ 12 w 380"/>
                    <a:gd name="T27" fmla="*/ 1 h 257"/>
                    <a:gd name="T28" fmla="*/ 11 w 380"/>
                    <a:gd name="T29" fmla="*/ 1 h 257"/>
                    <a:gd name="T30" fmla="*/ 11 w 380"/>
                    <a:gd name="T31" fmla="*/ 1 h 257"/>
                    <a:gd name="T32" fmla="*/ 11 w 380"/>
                    <a:gd name="T33" fmla="*/ 1 h 257"/>
                    <a:gd name="T34" fmla="*/ 11 w 380"/>
                    <a:gd name="T35" fmla="*/ 2 h 257"/>
                    <a:gd name="T36" fmla="*/ 11 w 380"/>
                    <a:gd name="T37" fmla="*/ 2 h 257"/>
                    <a:gd name="T38" fmla="*/ 11 w 380"/>
                    <a:gd name="T39" fmla="*/ 1 h 257"/>
                    <a:gd name="T40" fmla="*/ 11 w 380"/>
                    <a:gd name="T41" fmla="*/ 1 h 257"/>
                    <a:gd name="T42" fmla="*/ 11 w 380"/>
                    <a:gd name="T43" fmla="*/ 1 h 257"/>
                    <a:gd name="T44" fmla="*/ 12 w 380"/>
                    <a:gd name="T45" fmla="*/ 1 h 257"/>
                    <a:gd name="T46" fmla="*/ 12 w 380"/>
                    <a:gd name="T47" fmla="*/ 1 h 257"/>
                    <a:gd name="T48" fmla="*/ 12 w 380"/>
                    <a:gd name="T49" fmla="*/ 1 h 257"/>
                    <a:gd name="T50" fmla="*/ 13 w 380"/>
                    <a:gd name="T51" fmla="*/ 1 h 257"/>
                    <a:gd name="T52" fmla="*/ 13 w 380"/>
                    <a:gd name="T53" fmla="*/ 1 h 257"/>
                    <a:gd name="T54" fmla="*/ 13 w 380"/>
                    <a:gd name="T55" fmla="*/ 1 h 257"/>
                    <a:gd name="T56" fmla="*/ 5 w 380"/>
                    <a:gd name="T57" fmla="*/ 2 h 257"/>
                    <a:gd name="T58" fmla="*/ 5 w 380"/>
                    <a:gd name="T59" fmla="*/ 2 h 257"/>
                    <a:gd name="T60" fmla="*/ 5 w 380"/>
                    <a:gd name="T61" fmla="*/ 1 h 257"/>
                    <a:gd name="T62" fmla="*/ 4 w 380"/>
                    <a:gd name="T63" fmla="*/ 1 h 257"/>
                    <a:gd name="T64" fmla="*/ 4 w 380"/>
                    <a:gd name="T65" fmla="*/ 1 h 257"/>
                    <a:gd name="T66" fmla="*/ 4 w 380"/>
                    <a:gd name="T67" fmla="*/ 1 h 257"/>
                    <a:gd name="T68" fmla="*/ 3 w 380"/>
                    <a:gd name="T69" fmla="*/ 1 h 257"/>
                    <a:gd name="T70" fmla="*/ 2 w 380"/>
                    <a:gd name="T71" fmla="*/ 1 h 257"/>
                    <a:gd name="T72" fmla="*/ 2 w 380"/>
                    <a:gd name="T73" fmla="*/ 1 h 257"/>
                    <a:gd name="T74" fmla="*/ 2 w 380"/>
                    <a:gd name="T75" fmla="*/ 1 h 257"/>
                    <a:gd name="T76" fmla="*/ 2 w 380"/>
                    <a:gd name="T77" fmla="*/ 1 h 257"/>
                    <a:gd name="T78" fmla="*/ 2 w 380"/>
                    <a:gd name="T79" fmla="*/ 1 h 257"/>
                    <a:gd name="T80" fmla="*/ 2 w 380"/>
                    <a:gd name="T81" fmla="*/ 1 h 257"/>
                    <a:gd name="T82" fmla="*/ 2 w 380"/>
                    <a:gd name="T83" fmla="*/ 1 h 257"/>
                    <a:gd name="T84" fmla="*/ 2 w 380"/>
                    <a:gd name="T85" fmla="*/ 1 h 257"/>
                    <a:gd name="T86" fmla="*/ 2 w 380"/>
                    <a:gd name="T87" fmla="*/ 0 h 257"/>
                    <a:gd name="T88" fmla="*/ 2 w 380"/>
                    <a:gd name="T89" fmla="*/ 0 h 257"/>
                    <a:gd name="T90" fmla="*/ 3 w 380"/>
                    <a:gd name="T91" fmla="*/ 1 h 257"/>
                    <a:gd name="T92" fmla="*/ 3 w 380"/>
                    <a:gd name="T93" fmla="*/ 1 h 257"/>
                    <a:gd name="T94" fmla="*/ 4 w 380"/>
                    <a:gd name="T95" fmla="*/ 1 h 257"/>
                    <a:gd name="T96" fmla="*/ 4 w 380"/>
                    <a:gd name="T97" fmla="*/ 1 h 257"/>
                    <a:gd name="T98" fmla="*/ 4 w 380"/>
                    <a:gd name="T99" fmla="*/ 1 h 257"/>
                    <a:gd name="T100" fmla="*/ 5 w 380"/>
                    <a:gd name="T101" fmla="*/ 1 h 257"/>
                    <a:gd name="T102" fmla="*/ 5 w 380"/>
                    <a:gd name="T103" fmla="*/ 1 h 257"/>
                    <a:gd name="T104" fmla="*/ 5 w 380"/>
                    <a:gd name="T105" fmla="*/ 1 h 257"/>
                    <a:gd name="T106" fmla="*/ 5 w 380"/>
                    <a:gd name="T107" fmla="*/ 1 h 257"/>
                    <a:gd name="T108" fmla="*/ 6 w 380"/>
                    <a:gd name="T109" fmla="*/ 1 h 257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80"/>
                    <a:gd name="T166" fmla="*/ 0 h 257"/>
                    <a:gd name="T167" fmla="*/ 380 w 380"/>
                    <a:gd name="T168" fmla="*/ 257 h 257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80" h="257">
                      <a:moveTo>
                        <a:pt x="176" y="33"/>
                      </a:moveTo>
                      <a:lnTo>
                        <a:pt x="178" y="33"/>
                      </a:lnTo>
                      <a:lnTo>
                        <a:pt x="180" y="35"/>
                      </a:lnTo>
                      <a:lnTo>
                        <a:pt x="182" y="35"/>
                      </a:lnTo>
                      <a:lnTo>
                        <a:pt x="184" y="35"/>
                      </a:lnTo>
                      <a:lnTo>
                        <a:pt x="188" y="35"/>
                      </a:lnTo>
                      <a:lnTo>
                        <a:pt x="190" y="35"/>
                      </a:lnTo>
                      <a:lnTo>
                        <a:pt x="192" y="35"/>
                      </a:lnTo>
                      <a:lnTo>
                        <a:pt x="195" y="37"/>
                      </a:lnTo>
                      <a:lnTo>
                        <a:pt x="197" y="37"/>
                      </a:lnTo>
                      <a:lnTo>
                        <a:pt x="201" y="37"/>
                      </a:lnTo>
                      <a:lnTo>
                        <a:pt x="203" y="37"/>
                      </a:lnTo>
                      <a:lnTo>
                        <a:pt x="207" y="37"/>
                      </a:lnTo>
                      <a:lnTo>
                        <a:pt x="209" y="37"/>
                      </a:lnTo>
                      <a:lnTo>
                        <a:pt x="213" y="37"/>
                      </a:lnTo>
                      <a:lnTo>
                        <a:pt x="215" y="37"/>
                      </a:lnTo>
                      <a:lnTo>
                        <a:pt x="219" y="37"/>
                      </a:lnTo>
                      <a:lnTo>
                        <a:pt x="220" y="37"/>
                      </a:lnTo>
                      <a:lnTo>
                        <a:pt x="224" y="37"/>
                      </a:lnTo>
                      <a:lnTo>
                        <a:pt x="226" y="37"/>
                      </a:lnTo>
                      <a:lnTo>
                        <a:pt x="228" y="37"/>
                      </a:lnTo>
                      <a:lnTo>
                        <a:pt x="232" y="35"/>
                      </a:lnTo>
                      <a:lnTo>
                        <a:pt x="234" y="35"/>
                      </a:lnTo>
                      <a:lnTo>
                        <a:pt x="238" y="35"/>
                      </a:lnTo>
                      <a:lnTo>
                        <a:pt x="240" y="35"/>
                      </a:lnTo>
                      <a:lnTo>
                        <a:pt x="242" y="35"/>
                      </a:lnTo>
                      <a:lnTo>
                        <a:pt x="243" y="33"/>
                      </a:lnTo>
                      <a:lnTo>
                        <a:pt x="247" y="33"/>
                      </a:lnTo>
                      <a:lnTo>
                        <a:pt x="249" y="33"/>
                      </a:lnTo>
                      <a:lnTo>
                        <a:pt x="251" y="31"/>
                      </a:lnTo>
                      <a:lnTo>
                        <a:pt x="253" y="31"/>
                      </a:lnTo>
                      <a:lnTo>
                        <a:pt x="255" y="31"/>
                      </a:lnTo>
                      <a:lnTo>
                        <a:pt x="257" y="29"/>
                      </a:lnTo>
                      <a:lnTo>
                        <a:pt x="259" y="29"/>
                      </a:lnTo>
                      <a:lnTo>
                        <a:pt x="261" y="27"/>
                      </a:lnTo>
                      <a:lnTo>
                        <a:pt x="263" y="27"/>
                      </a:lnTo>
                      <a:lnTo>
                        <a:pt x="265" y="25"/>
                      </a:lnTo>
                      <a:lnTo>
                        <a:pt x="266" y="25"/>
                      </a:lnTo>
                      <a:lnTo>
                        <a:pt x="268" y="25"/>
                      </a:lnTo>
                      <a:lnTo>
                        <a:pt x="270" y="25"/>
                      </a:lnTo>
                      <a:lnTo>
                        <a:pt x="272" y="23"/>
                      </a:lnTo>
                      <a:lnTo>
                        <a:pt x="274" y="23"/>
                      </a:lnTo>
                      <a:lnTo>
                        <a:pt x="276" y="23"/>
                      </a:lnTo>
                      <a:lnTo>
                        <a:pt x="278" y="23"/>
                      </a:lnTo>
                      <a:lnTo>
                        <a:pt x="280" y="23"/>
                      </a:lnTo>
                      <a:lnTo>
                        <a:pt x="282" y="23"/>
                      </a:lnTo>
                      <a:lnTo>
                        <a:pt x="284" y="23"/>
                      </a:lnTo>
                      <a:lnTo>
                        <a:pt x="286" y="23"/>
                      </a:lnTo>
                      <a:lnTo>
                        <a:pt x="288" y="23"/>
                      </a:lnTo>
                      <a:lnTo>
                        <a:pt x="288" y="25"/>
                      </a:lnTo>
                      <a:lnTo>
                        <a:pt x="290" y="25"/>
                      </a:lnTo>
                      <a:lnTo>
                        <a:pt x="291" y="27"/>
                      </a:lnTo>
                      <a:lnTo>
                        <a:pt x="293" y="27"/>
                      </a:lnTo>
                      <a:lnTo>
                        <a:pt x="295" y="27"/>
                      </a:lnTo>
                      <a:lnTo>
                        <a:pt x="297" y="27"/>
                      </a:lnTo>
                      <a:lnTo>
                        <a:pt x="299" y="27"/>
                      </a:lnTo>
                      <a:lnTo>
                        <a:pt x="301" y="27"/>
                      </a:lnTo>
                      <a:lnTo>
                        <a:pt x="301" y="25"/>
                      </a:lnTo>
                      <a:lnTo>
                        <a:pt x="303" y="25"/>
                      </a:lnTo>
                      <a:lnTo>
                        <a:pt x="305" y="25"/>
                      </a:lnTo>
                      <a:lnTo>
                        <a:pt x="307" y="23"/>
                      </a:lnTo>
                      <a:lnTo>
                        <a:pt x="309" y="23"/>
                      </a:lnTo>
                      <a:lnTo>
                        <a:pt x="311" y="23"/>
                      </a:lnTo>
                      <a:lnTo>
                        <a:pt x="313" y="21"/>
                      </a:lnTo>
                      <a:lnTo>
                        <a:pt x="314" y="21"/>
                      </a:lnTo>
                      <a:lnTo>
                        <a:pt x="316" y="21"/>
                      </a:lnTo>
                      <a:lnTo>
                        <a:pt x="318" y="19"/>
                      </a:lnTo>
                      <a:lnTo>
                        <a:pt x="320" y="19"/>
                      </a:lnTo>
                      <a:lnTo>
                        <a:pt x="322" y="17"/>
                      </a:lnTo>
                      <a:lnTo>
                        <a:pt x="326" y="17"/>
                      </a:lnTo>
                      <a:lnTo>
                        <a:pt x="328" y="16"/>
                      </a:lnTo>
                      <a:lnTo>
                        <a:pt x="330" y="16"/>
                      </a:lnTo>
                      <a:lnTo>
                        <a:pt x="332" y="14"/>
                      </a:lnTo>
                      <a:lnTo>
                        <a:pt x="334" y="14"/>
                      </a:lnTo>
                      <a:lnTo>
                        <a:pt x="337" y="12"/>
                      </a:lnTo>
                      <a:lnTo>
                        <a:pt x="339" y="12"/>
                      </a:lnTo>
                      <a:lnTo>
                        <a:pt x="341" y="12"/>
                      </a:lnTo>
                      <a:lnTo>
                        <a:pt x="343" y="10"/>
                      </a:lnTo>
                      <a:lnTo>
                        <a:pt x="345" y="10"/>
                      </a:lnTo>
                      <a:lnTo>
                        <a:pt x="349" y="10"/>
                      </a:lnTo>
                      <a:lnTo>
                        <a:pt x="351" y="8"/>
                      </a:lnTo>
                      <a:lnTo>
                        <a:pt x="353" y="8"/>
                      </a:lnTo>
                      <a:lnTo>
                        <a:pt x="355" y="10"/>
                      </a:lnTo>
                      <a:lnTo>
                        <a:pt x="355" y="12"/>
                      </a:lnTo>
                      <a:lnTo>
                        <a:pt x="355" y="14"/>
                      </a:lnTo>
                      <a:lnTo>
                        <a:pt x="355" y="16"/>
                      </a:lnTo>
                      <a:lnTo>
                        <a:pt x="355" y="17"/>
                      </a:lnTo>
                      <a:lnTo>
                        <a:pt x="353" y="19"/>
                      </a:lnTo>
                      <a:lnTo>
                        <a:pt x="353" y="21"/>
                      </a:lnTo>
                      <a:lnTo>
                        <a:pt x="351" y="23"/>
                      </a:lnTo>
                      <a:lnTo>
                        <a:pt x="351" y="25"/>
                      </a:lnTo>
                      <a:lnTo>
                        <a:pt x="349" y="27"/>
                      </a:lnTo>
                      <a:lnTo>
                        <a:pt x="347" y="31"/>
                      </a:lnTo>
                      <a:lnTo>
                        <a:pt x="345" y="33"/>
                      </a:lnTo>
                      <a:lnTo>
                        <a:pt x="343" y="35"/>
                      </a:lnTo>
                      <a:lnTo>
                        <a:pt x="341" y="39"/>
                      </a:lnTo>
                      <a:lnTo>
                        <a:pt x="339" y="41"/>
                      </a:lnTo>
                      <a:lnTo>
                        <a:pt x="337" y="44"/>
                      </a:lnTo>
                      <a:lnTo>
                        <a:pt x="336" y="46"/>
                      </a:lnTo>
                      <a:lnTo>
                        <a:pt x="334" y="50"/>
                      </a:lnTo>
                      <a:lnTo>
                        <a:pt x="332" y="52"/>
                      </a:lnTo>
                      <a:lnTo>
                        <a:pt x="330" y="56"/>
                      </a:lnTo>
                      <a:lnTo>
                        <a:pt x="328" y="58"/>
                      </a:lnTo>
                      <a:lnTo>
                        <a:pt x="326" y="62"/>
                      </a:lnTo>
                      <a:lnTo>
                        <a:pt x="324" y="64"/>
                      </a:lnTo>
                      <a:lnTo>
                        <a:pt x="322" y="67"/>
                      </a:lnTo>
                      <a:lnTo>
                        <a:pt x="318" y="69"/>
                      </a:lnTo>
                      <a:lnTo>
                        <a:pt x="316" y="73"/>
                      </a:lnTo>
                      <a:lnTo>
                        <a:pt x="314" y="75"/>
                      </a:lnTo>
                      <a:lnTo>
                        <a:pt x="313" y="79"/>
                      </a:lnTo>
                      <a:lnTo>
                        <a:pt x="311" y="81"/>
                      </a:lnTo>
                      <a:lnTo>
                        <a:pt x="311" y="85"/>
                      </a:lnTo>
                      <a:lnTo>
                        <a:pt x="309" y="87"/>
                      </a:lnTo>
                      <a:lnTo>
                        <a:pt x="307" y="89"/>
                      </a:lnTo>
                      <a:lnTo>
                        <a:pt x="305" y="92"/>
                      </a:lnTo>
                      <a:lnTo>
                        <a:pt x="303" y="94"/>
                      </a:lnTo>
                      <a:lnTo>
                        <a:pt x="301" y="98"/>
                      </a:lnTo>
                      <a:lnTo>
                        <a:pt x="301" y="100"/>
                      </a:lnTo>
                      <a:lnTo>
                        <a:pt x="299" y="104"/>
                      </a:lnTo>
                      <a:lnTo>
                        <a:pt x="297" y="106"/>
                      </a:lnTo>
                      <a:lnTo>
                        <a:pt x="297" y="108"/>
                      </a:lnTo>
                      <a:lnTo>
                        <a:pt x="295" y="110"/>
                      </a:lnTo>
                      <a:lnTo>
                        <a:pt x="295" y="113"/>
                      </a:lnTo>
                      <a:lnTo>
                        <a:pt x="293" y="115"/>
                      </a:lnTo>
                      <a:lnTo>
                        <a:pt x="293" y="117"/>
                      </a:lnTo>
                      <a:lnTo>
                        <a:pt x="293" y="119"/>
                      </a:lnTo>
                      <a:lnTo>
                        <a:pt x="291" y="119"/>
                      </a:lnTo>
                      <a:lnTo>
                        <a:pt x="291" y="121"/>
                      </a:lnTo>
                      <a:lnTo>
                        <a:pt x="291" y="123"/>
                      </a:lnTo>
                      <a:lnTo>
                        <a:pt x="291" y="125"/>
                      </a:lnTo>
                      <a:lnTo>
                        <a:pt x="293" y="123"/>
                      </a:lnTo>
                      <a:lnTo>
                        <a:pt x="293" y="121"/>
                      </a:lnTo>
                      <a:lnTo>
                        <a:pt x="295" y="119"/>
                      </a:lnTo>
                      <a:lnTo>
                        <a:pt x="295" y="117"/>
                      </a:lnTo>
                      <a:lnTo>
                        <a:pt x="297" y="115"/>
                      </a:lnTo>
                      <a:lnTo>
                        <a:pt x="297" y="113"/>
                      </a:lnTo>
                      <a:lnTo>
                        <a:pt x="299" y="113"/>
                      </a:lnTo>
                      <a:lnTo>
                        <a:pt x="299" y="112"/>
                      </a:lnTo>
                      <a:lnTo>
                        <a:pt x="301" y="110"/>
                      </a:lnTo>
                      <a:lnTo>
                        <a:pt x="301" y="108"/>
                      </a:lnTo>
                      <a:lnTo>
                        <a:pt x="303" y="106"/>
                      </a:lnTo>
                      <a:lnTo>
                        <a:pt x="305" y="104"/>
                      </a:lnTo>
                      <a:lnTo>
                        <a:pt x="307" y="102"/>
                      </a:lnTo>
                      <a:lnTo>
                        <a:pt x="307" y="100"/>
                      </a:lnTo>
                      <a:lnTo>
                        <a:pt x="309" y="100"/>
                      </a:lnTo>
                      <a:lnTo>
                        <a:pt x="309" y="98"/>
                      </a:lnTo>
                      <a:lnTo>
                        <a:pt x="311" y="98"/>
                      </a:lnTo>
                      <a:lnTo>
                        <a:pt x="311" y="96"/>
                      </a:lnTo>
                      <a:lnTo>
                        <a:pt x="313" y="94"/>
                      </a:lnTo>
                      <a:lnTo>
                        <a:pt x="314" y="92"/>
                      </a:lnTo>
                      <a:lnTo>
                        <a:pt x="316" y="92"/>
                      </a:lnTo>
                      <a:lnTo>
                        <a:pt x="318" y="90"/>
                      </a:lnTo>
                      <a:lnTo>
                        <a:pt x="320" y="89"/>
                      </a:lnTo>
                      <a:lnTo>
                        <a:pt x="322" y="89"/>
                      </a:lnTo>
                      <a:lnTo>
                        <a:pt x="324" y="87"/>
                      </a:lnTo>
                      <a:lnTo>
                        <a:pt x="326" y="87"/>
                      </a:lnTo>
                      <a:lnTo>
                        <a:pt x="328" y="87"/>
                      </a:lnTo>
                      <a:lnTo>
                        <a:pt x="330" y="87"/>
                      </a:lnTo>
                      <a:lnTo>
                        <a:pt x="332" y="87"/>
                      </a:lnTo>
                      <a:lnTo>
                        <a:pt x="334" y="85"/>
                      </a:lnTo>
                      <a:lnTo>
                        <a:pt x="336" y="85"/>
                      </a:lnTo>
                      <a:lnTo>
                        <a:pt x="337" y="85"/>
                      </a:lnTo>
                      <a:lnTo>
                        <a:pt x="339" y="85"/>
                      </a:lnTo>
                      <a:lnTo>
                        <a:pt x="339" y="87"/>
                      </a:lnTo>
                      <a:lnTo>
                        <a:pt x="341" y="87"/>
                      </a:lnTo>
                      <a:lnTo>
                        <a:pt x="343" y="87"/>
                      </a:lnTo>
                      <a:lnTo>
                        <a:pt x="345" y="87"/>
                      </a:lnTo>
                      <a:lnTo>
                        <a:pt x="345" y="89"/>
                      </a:lnTo>
                      <a:lnTo>
                        <a:pt x="347" y="89"/>
                      </a:lnTo>
                      <a:lnTo>
                        <a:pt x="347" y="90"/>
                      </a:lnTo>
                      <a:lnTo>
                        <a:pt x="347" y="92"/>
                      </a:lnTo>
                      <a:lnTo>
                        <a:pt x="347" y="94"/>
                      </a:lnTo>
                      <a:lnTo>
                        <a:pt x="347" y="96"/>
                      </a:lnTo>
                      <a:lnTo>
                        <a:pt x="347" y="98"/>
                      </a:lnTo>
                      <a:lnTo>
                        <a:pt x="347" y="100"/>
                      </a:lnTo>
                      <a:lnTo>
                        <a:pt x="347" y="102"/>
                      </a:lnTo>
                      <a:lnTo>
                        <a:pt x="345" y="104"/>
                      </a:lnTo>
                      <a:lnTo>
                        <a:pt x="347" y="104"/>
                      </a:lnTo>
                      <a:lnTo>
                        <a:pt x="347" y="106"/>
                      </a:lnTo>
                      <a:lnTo>
                        <a:pt x="347" y="108"/>
                      </a:lnTo>
                      <a:lnTo>
                        <a:pt x="349" y="108"/>
                      </a:lnTo>
                      <a:lnTo>
                        <a:pt x="351" y="108"/>
                      </a:lnTo>
                      <a:lnTo>
                        <a:pt x="353" y="108"/>
                      </a:lnTo>
                      <a:lnTo>
                        <a:pt x="355" y="108"/>
                      </a:lnTo>
                      <a:lnTo>
                        <a:pt x="357" y="108"/>
                      </a:lnTo>
                      <a:lnTo>
                        <a:pt x="359" y="108"/>
                      </a:lnTo>
                      <a:lnTo>
                        <a:pt x="361" y="108"/>
                      </a:lnTo>
                      <a:lnTo>
                        <a:pt x="362" y="108"/>
                      </a:lnTo>
                      <a:lnTo>
                        <a:pt x="364" y="108"/>
                      </a:lnTo>
                      <a:lnTo>
                        <a:pt x="366" y="106"/>
                      </a:lnTo>
                      <a:lnTo>
                        <a:pt x="368" y="106"/>
                      </a:lnTo>
                      <a:lnTo>
                        <a:pt x="370" y="106"/>
                      </a:lnTo>
                      <a:lnTo>
                        <a:pt x="372" y="104"/>
                      </a:lnTo>
                      <a:lnTo>
                        <a:pt x="374" y="104"/>
                      </a:lnTo>
                      <a:lnTo>
                        <a:pt x="376" y="104"/>
                      </a:lnTo>
                      <a:lnTo>
                        <a:pt x="378" y="104"/>
                      </a:lnTo>
                      <a:lnTo>
                        <a:pt x="378" y="102"/>
                      </a:lnTo>
                      <a:lnTo>
                        <a:pt x="380" y="102"/>
                      </a:lnTo>
                      <a:lnTo>
                        <a:pt x="324" y="257"/>
                      </a:lnTo>
                      <a:lnTo>
                        <a:pt x="157" y="140"/>
                      </a:lnTo>
                      <a:lnTo>
                        <a:pt x="155" y="138"/>
                      </a:lnTo>
                      <a:lnTo>
                        <a:pt x="153" y="137"/>
                      </a:lnTo>
                      <a:lnTo>
                        <a:pt x="151" y="135"/>
                      </a:lnTo>
                      <a:lnTo>
                        <a:pt x="149" y="133"/>
                      </a:lnTo>
                      <a:lnTo>
                        <a:pt x="148" y="133"/>
                      </a:lnTo>
                      <a:lnTo>
                        <a:pt x="146" y="131"/>
                      </a:lnTo>
                      <a:lnTo>
                        <a:pt x="144" y="129"/>
                      </a:lnTo>
                      <a:lnTo>
                        <a:pt x="142" y="127"/>
                      </a:lnTo>
                      <a:lnTo>
                        <a:pt x="140" y="125"/>
                      </a:lnTo>
                      <a:lnTo>
                        <a:pt x="138" y="123"/>
                      </a:lnTo>
                      <a:lnTo>
                        <a:pt x="136" y="121"/>
                      </a:lnTo>
                      <a:lnTo>
                        <a:pt x="134" y="121"/>
                      </a:lnTo>
                      <a:lnTo>
                        <a:pt x="132" y="119"/>
                      </a:lnTo>
                      <a:lnTo>
                        <a:pt x="130" y="117"/>
                      </a:lnTo>
                      <a:lnTo>
                        <a:pt x="128" y="115"/>
                      </a:lnTo>
                      <a:lnTo>
                        <a:pt x="126" y="113"/>
                      </a:lnTo>
                      <a:lnTo>
                        <a:pt x="124" y="112"/>
                      </a:lnTo>
                      <a:lnTo>
                        <a:pt x="123" y="110"/>
                      </a:lnTo>
                      <a:lnTo>
                        <a:pt x="121" y="108"/>
                      </a:lnTo>
                      <a:lnTo>
                        <a:pt x="119" y="106"/>
                      </a:lnTo>
                      <a:lnTo>
                        <a:pt x="117" y="104"/>
                      </a:lnTo>
                      <a:lnTo>
                        <a:pt x="115" y="102"/>
                      </a:lnTo>
                      <a:lnTo>
                        <a:pt x="113" y="100"/>
                      </a:lnTo>
                      <a:lnTo>
                        <a:pt x="111" y="98"/>
                      </a:lnTo>
                      <a:lnTo>
                        <a:pt x="111" y="96"/>
                      </a:lnTo>
                      <a:lnTo>
                        <a:pt x="109" y="94"/>
                      </a:lnTo>
                      <a:lnTo>
                        <a:pt x="107" y="92"/>
                      </a:lnTo>
                      <a:lnTo>
                        <a:pt x="107" y="90"/>
                      </a:lnTo>
                      <a:lnTo>
                        <a:pt x="105" y="90"/>
                      </a:lnTo>
                      <a:lnTo>
                        <a:pt x="103" y="89"/>
                      </a:lnTo>
                      <a:lnTo>
                        <a:pt x="101" y="87"/>
                      </a:lnTo>
                      <a:lnTo>
                        <a:pt x="100" y="85"/>
                      </a:lnTo>
                      <a:lnTo>
                        <a:pt x="100" y="83"/>
                      </a:lnTo>
                      <a:lnTo>
                        <a:pt x="98" y="81"/>
                      </a:lnTo>
                      <a:lnTo>
                        <a:pt x="94" y="79"/>
                      </a:lnTo>
                      <a:lnTo>
                        <a:pt x="92" y="77"/>
                      </a:lnTo>
                      <a:lnTo>
                        <a:pt x="90" y="75"/>
                      </a:lnTo>
                      <a:lnTo>
                        <a:pt x="88" y="73"/>
                      </a:lnTo>
                      <a:lnTo>
                        <a:pt x="86" y="71"/>
                      </a:lnTo>
                      <a:lnTo>
                        <a:pt x="84" y="69"/>
                      </a:lnTo>
                      <a:lnTo>
                        <a:pt x="82" y="67"/>
                      </a:lnTo>
                      <a:lnTo>
                        <a:pt x="78" y="65"/>
                      </a:lnTo>
                      <a:lnTo>
                        <a:pt x="77" y="64"/>
                      </a:lnTo>
                      <a:lnTo>
                        <a:pt x="75" y="62"/>
                      </a:lnTo>
                      <a:lnTo>
                        <a:pt x="73" y="60"/>
                      </a:lnTo>
                      <a:lnTo>
                        <a:pt x="71" y="58"/>
                      </a:lnTo>
                      <a:lnTo>
                        <a:pt x="67" y="56"/>
                      </a:lnTo>
                      <a:lnTo>
                        <a:pt x="65" y="54"/>
                      </a:lnTo>
                      <a:lnTo>
                        <a:pt x="63" y="52"/>
                      </a:lnTo>
                      <a:lnTo>
                        <a:pt x="61" y="52"/>
                      </a:lnTo>
                      <a:lnTo>
                        <a:pt x="59" y="50"/>
                      </a:lnTo>
                      <a:lnTo>
                        <a:pt x="57" y="48"/>
                      </a:lnTo>
                      <a:lnTo>
                        <a:pt x="55" y="48"/>
                      </a:lnTo>
                      <a:lnTo>
                        <a:pt x="53" y="46"/>
                      </a:lnTo>
                      <a:lnTo>
                        <a:pt x="52" y="46"/>
                      </a:lnTo>
                      <a:lnTo>
                        <a:pt x="50" y="46"/>
                      </a:lnTo>
                      <a:lnTo>
                        <a:pt x="50" y="44"/>
                      </a:lnTo>
                      <a:lnTo>
                        <a:pt x="48" y="44"/>
                      </a:lnTo>
                      <a:lnTo>
                        <a:pt x="46" y="44"/>
                      </a:lnTo>
                      <a:lnTo>
                        <a:pt x="42" y="42"/>
                      </a:lnTo>
                      <a:lnTo>
                        <a:pt x="40" y="42"/>
                      </a:lnTo>
                      <a:lnTo>
                        <a:pt x="38" y="42"/>
                      </a:lnTo>
                      <a:lnTo>
                        <a:pt x="36" y="42"/>
                      </a:lnTo>
                      <a:lnTo>
                        <a:pt x="34" y="41"/>
                      </a:lnTo>
                      <a:lnTo>
                        <a:pt x="32" y="41"/>
                      </a:lnTo>
                      <a:lnTo>
                        <a:pt x="30" y="41"/>
                      </a:lnTo>
                      <a:lnTo>
                        <a:pt x="29" y="41"/>
                      </a:lnTo>
                      <a:lnTo>
                        <a:pt x="25" y="41"/>
                      </a:lnTo>
                      <a:lnTo>
                        <a:pt x="23" y="39"/>
                      </a:lnTo>
                      <a:lnTo>
                        <a:pt x="21" y="39"/>
                      </a:lnTo>
                      <a:lnTo>
                        <a:pt x="19" y="39"/>
                      </a:lnTo>
                      <a:lnTo>
                        <a:pt x="17" y="39"/>
                      </a:lnTo>
                      <a:lnTo>
                        <a:pt x="15" y="39"/>
                      </a:lnTo>
                      <a:lnTo>
                        <a:pt x="13" y="37"/>
                      </a:lnTo>
                      <a:lnTo>
                        <a:pt x="11" y="37"/>
                      </a:lnTo>
                      <a:lnTo>
                        <a:pt x="9" y="37"/>
                      </a:lnTo>
                      <a:lnTo>
                        <a:pt x="7" y="37"/>
                      </a:lnTo>
                      <a:lnTo>
                        <a:pt x="6" y="35"/>
                      </a:lnTo>
                      <a:lnTo>
                        <a:pt x="4" y="35"/>
                      </a:lnTo>
                      <a:lnTo>
                        <a:pt x="2" y="35"/>
                      </a:lnTo>
                      <a:lnTo>
                        <a:pt x="2" y="33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2" y="29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4" y="23"/>
                      </a:lnTo>
                      <a:lnTo>
                        <a:pt x="4" y="21"/>
                      </a:lnTo>
                      <a:lnTo>
                        <a:pt x="6" y="19"/>
                      </a:lnTo>
                      <a:lnTo>
                        <a:pt x="6" y="17"/>
                      </a:lnTo>
                      <a:lnTo>
                        <a:pt x="7" y="17"/>
                      </a:lnTo>
                      <a:lnTo>
                        <a:pt x="7" y="16"/>
                      </a:lnTo>
                      <a:lnTo>
                        <a:pt x="9" y="14"/>
                      </a:lnTo>
                      <a:lnTo>
                        <a:pt x="11" y="12"/>
                      </a:lnTo>
                      <a:lnTo>
                        <a:pt x="13" y="10"/>
                      </a:lnTo>
                      <a:lnTo>
                        <a:pt x="15" y="8"/>
                      </a:lnTo>
                      <a:lnTo>
                        <a:pt x="17" y="8"/>
                      </a:lnTo>
                      <a:lnTo>
                        <a:pt x="19" y="6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9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3" y="2"/>
                      </a:lnTo>
                      <a:lnTo>
                        <a:pt x="55" y="2"/>
                      </a:lnTo>
                      <a:lnTo>
                        <a:pt x="57" y="2"/>
                      </a:lnTo>
                      <a:lnTo>
                        <a:pt x="59" y="4"/>
                      </a:lnTo>
                      <a:lnTo>
                        <a:pt x="61" y="4"/>
                      </a:lnTo>
                      <a:lnTo>
                        <a:pt x="65" y="6"/>
                      </a:lnTo>
                      <a:lnTo>
                        <a:pt x="67" y="6"/>
                      </a:lnTo>
                      <a:lnTo>
                        <a:pt x="69" y="8"/>
                      </a:lnTo>
                      <a:lnTo>
                        <a:pt x="71" y="8"/>
                      </a:lnTo>
                      <a:lnTo>
                        <a:pt x="73" y="10"/>
                      </a:lnTo>
                      <a:lnTo>
                        <a:pt x="75" y="10"/>
                      </a:lnTo>
                      <a:lnTo>
                        <a:pt x="77" y="12"/>
                      </a:lnTo>
                      <a:lnTo>
                        <a:pt x="78" y="14"/>
                      </a:lnTo>
                      <a:lnTo>
                        <a:pt x="80" y="14"/>
                      </a:lnTo>
                      <a:lnTo>
                        <a:pt x="82" y="16"/>
                      </a:lnTo>
                      <a:lnTo>
                        <a:pt x="84" y="16"/>
                      </a:lnTo>
                      <a:lnTo>
                        <a:pt x="86" y="17"/>
                      </a:lnTo>
                      <a:lnTo>
                        <a:pt x="88" y="17"/>
                      </a:lnTo>
                      <a:lnTo>
                        <a:pt x="90" y="19"/>
                      </a:lnTo>
                      <a:lnTo>
                        <a:pt x="92" y="21"/>
                      </a:lnTo>
                      <a:lnTo>
                        <a:pt x="94" y="23"/>
                      </a:lnTo>
                      <a:lnTo>
                        <a:pt x="96" y="23"/>
                      </a:lnTo>
                      <a:lnTo>
                        <a:pt x="96" y="25"/>
                      </a:lnTo>
                      <a:lnTo>
                        <a:pt x="98" y="25"/>
                      </a:lnTo>
                      <a:lnTo>
                        <a:pt x="100" y="23"/>
                      </a:lnTo>
                      <a:lnTo>
                        <a:pt x="100" y="21"/>
                      </a:lnTo>
                      <a:lnTo>
                        <a:pt x="100" y="19"/>
                      </a:lnTo>
                      <a:lnTo>
                        <a:pt x="101" y="19"/>
                      </a:lnTo>
                      <a:lnTo>
                        <a:pt x="101" y="17"/>
                      </a:lnTo>
                      <a:lnTo>
                        <a:pt x="101" y="16"/>
                      </a:lnTo>
                      <a:lnTo>
                        <a:pt x="101" y="14"/>
                      </a:lnTo>
                      <a:lnTo>
                        <a:pt x="101" y="12"/>
                      </a:lnTo>
                      <a:lnTo>
                        <a:pt x="103" y="10"/>
                      </a:lnTo>
                      <a:lnTo>
                        <a:pt x="103" y="8"/>
                      </a:lnTo>
                      <a:lnTo>
                        <a:pt x="105" y="8"/>
                      </a:lnTo>
                      <a:lnTo>
                        <a:pt x="107" y="6"/>
                      </a:lnTo>
                      <a:lnTo>
                        <a:pt x="109" y="6"/>
                      </a:lnTo>
                      <a:lnTo>
                        <a:pt x="111" y="6"/>
                      </a:lnTo>
                      <a:lnTo>
                        <a:pt x="113" y="6"/>
                      </a:lnTo>
                      <a:lnTo>
                        <a:pt x="115" y="6"/>
                      </a:lnTo>
                      <a:lnTo>
                        <a:pt x="117" y="6"/>
                      </a:lnTo>
                      <a:lnTo>
                        <a:pt x="119" y="6"/>
                      </a:lnTo>
                      <a:lnTo>
                        <a:pt x="121" y="8"/>
                      </a:lnTo>
                      <a:lnTo>
                        <a:pt x="123" y="8"/>
                      </a:lnTo>
                      <a:lnTo>
                        <a:pt x="124" y="8"/>
                      </a:lnTo>
                      <a:lnTo>
                        <a:pt x="124" y="10"/>
                      </a:lnTo>
                      <a:lnTo>
                        <a:pt x="126" y="10"/>
                      </a:lnTo>
                      <a:lnTo>
                        <a:pt x="126" y="12"/>
                      </a:lnTo>
                      <a:lnTo>
                        <a:pt x="126" y="14"/>
                      </a:lnTo>
                      <a:lnTo>
                        <a:pt x="128" y="16"/>
                      </a:lnTo>
                      <a:lnTo>
                        <a:pt x="130" y="17"/>
                      </a:lnTo>
                      <a:lnTo>
                        <a:pt x="132" y="17"/>
                      </a:lnTo>
                      <a:lnTo>
                        <a:pt x="134" y="19"/>
                      </a:lnTo>
                      <a:lnTo>
                        <a:pt x="136" y="19"/>
                      </a:lnTo>
                      <a:lnTo>
                        <a:pt x="138" y="21"/>
                      </a:lnTo>
                      <a:lnTo>
                        <a:pt x="140" y="21"/>
                      </a:lnTo>
                      <a:lnTo>
                        <a:pt x="140" y="23"/>
                      </a:lnTo>
                      <a:lnTo>
                        <a:pt x="142" y="23"/>
                      </a:lnTo>
                      <a:lnTo>
                        <a:pt x="144" y="23"/>
                      </a:lnTo>
                      <a:lnTo>
                        <a:pt x="146" y="25"/>
                      </a:lnTo>
                      <a:lnTo>
                        <a:pt x="148" y="25"/>
                      </a:lnTo>
                      <a:lnTo>
                        <a:pt x="149" y="25"/>
                      </a:lnTo>
                      <a:lnTo>
                        <a:pt x="151" y="27"/>
                      </a:lnTo>
                      <a:lnTo>
                        <a:pt x="153" y="27"/>
                      </a:lnTo>
                      <a:lnTo>
                        <a:pt x="157" y="27"/>
                      </a:lnTo>
                      <a:lnTo>
                        <a:pt x="159" y="29"/>
                      </a:lnTo>
                      <a:lnTo>
                        <a:pt x="161" y="29"/>
                      </a:lnTo>
                      <a:lnTo>
                        <a:pt x="163" y="29"/>
                      </a:lnTo>
                      <a:lnTo>
                        <a:pt x="165" y="31"/>
                      </a:lnTo>
                      <a:lnTo>
                        <a:pt x="167" y="31"/>
                      </a:lnTo>
                      <a:lnTo>
                        <a:pt x="169" y="31"/>
                      </a:lnTo>
                      <a:lnTo>
                        <a:pt x="171" y="33"/>
                      </a:lnTo>
                      <a:lnTo>
                        <a:pt x="172" y="33"/>
                      </a:lnTo>
                      <a:lnTo>
                        <a:pt x="176" y="33"/>
                      </a:lnTo>
                      <a:close/>
                    </a:path>
                  </a:pathLst>
                </a:custGeom>
                <a:solidFill>
                  <a:srgbClr val="99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56" name="Freeform 210"/>
                <p:cNvSpPr>
                  <a:spLocks noChangeAspect="1"/>
                </p:cNvSpPr>
                <p:nvPr/>
              </p:nvSpPr>
              <p:spPr bwMode="auto">
                <a:xfrm>
                  <a:off x="1169" y="3405"/>
                  <a:ext cx="280" cy="176"/>
                </a:xfrm>
                <a:custGeom>
                  <a:avLst/>
                  <a:gdLst>
                    <a:gd name="T0" fmla="*/ 6 w 369"/>
                    <a:gd name="T1" fmla="*/ 1 h 251"/>
                    <a:gd name="T2" fmla="*/ 8 w 369"/>
                    <a:gd name="T3" fmla="*/ 1 h 251"/>
                    <a:gd name="T4" fmla="*/ 8 w 369"/>
                    <a:gd name="T5" fmla="*/ 1 h 251"/>
                    <a:gd name="T6" fmla="*/ 8 w 369"/>
                    <a:gd name="T7" fmla="*/ 1 h 251"/>
                    <a:gd name="T8" fmla="*/ 8 w 369"/>
                    <a:gd name="T9" fmla="*/ 1 h 251"/>
                    <a:gd name="T10" fmla="*/ 10 w 369"/>
                    <a:gd name="T11" fmla="*/ 1 h 251"/>
                    <a:gd name="T12" fmla="*/ 10 w 369"/>
                    <a:gd name="T13" fmla="*/ 1 h 251"/>
                    <a:gd name="T14" fmla="*/ 11 w 369"/>
                    <a:gd name="T15" fmla="*/ 1 h 251"/>
                    <a:gd name="T16" fmla="*/ 11 w 369"/>
                    <a:gd name="T17" fmla="*/ 1 h 251"/>
                    <a:gd name="T18" fmla="*/ 11 w 369"/>
                    <a:gd name="T19" fmla="*/ 1 h 251"/>
                    <a:gd name="T20" fmla="*/ 11 w 369"/>
                    <a:gd name="T21" fmla="*/ 1 h 251"/>
                    <a:gd name="T22" fmla="*/ 12 w 369"/>
                    <a:gd name="T23" fmla="*/ 1 h 251"/>
                    <a:gd name="T24" fmla="*/ 12 w 369"/>
                    <a:gd name="T25" fmla="*/ 1 h 251"/>
                    <a:gd name="T26" fmla="*/ 11 w 369"/>
                    <a:gd name="T27" fmla="*/ 1 h 251"/>
                    <a:gd name="T28" fmla="*/ 11 w 369"/>
                    <a:gd name="T29" fmla="*/ 1 h 251"/>
                    <a:gd name="T30" fmla="*/ 11 w 369"/>
                    <a:gd name="T31" fmla="*/ 1 h 251"/>
                    <a:gd name="T32" fmla="*/ 11 w 369"/>
                    <a:gd name="T33" fmla="*/ 1 h 251"/>
                    <a:gd name="T34" fmla="*/ 11 w 369"/>
                    <a:gd name="T35" fmla="*/ 2 h 251"/>
                    <a:gd name="T36" fmla="*/ 11 w 369"/>
                    <a:gd name="T37" fmla="*/ 2 h 251"/>
                    <a:gd name="T38" fmla="*/ 11 w 369"/>
                    <a:gd name="T39" fmla="*/ 1 h 251"/>
                    <a:gd name="T40" fmla="*/ 11 w 369"/>
                    <a:gd name="T41" fmla="*/ 1 h 251"/>
                    <a:gd name="T42" fmla="*/ 11 w 369"/>
                    <a:gd name="T43" fmla="*/ 1 h 251"/>
                    <a:gd name="T44" fmla="*/ 11 w 369"/>
                    <a:gd name="T45" fmla="*/ 1 h 251"/>
                    <a:gd name="T46" fmla="*/ 12 w 369"/>
                    <a:gd name="T47" fmla="*/ 1 h 251"/>
                    <a:gd name="T48" fmla="*/ 12 w 369"/>
                    <a:gd name="T49" fmla="*/ 1 h 251"/>
                    <a:gd name="T50" fmla="*/ 12 w 369"/>
                    <a:gd name="T51" fmla="*/ 1 h 251"/>
                    <a:gd name="T52" fmla="*/ 13 w 369"/>
                    <a:gd name="T53" fmla="*/ 1 h 251"/>
                    <a:gd name="T54" fmla="*/ 13 w 369"/>
                    <a:gd name="T55" fmla="*/ 1 h 251"/>
                    <a:gd name="T56" fmla="*/ 5 w 369"/>
                    <a:gd name="T57" fmla="*/ 2 h 251"/>
                    <a:gd name="T58" fmla="*/ 5 w 369"/>
                    <a:gd name="T59" fmla="*/ 2 h 251"/>
                    <a:gd name="T60" fmla="*/ 5 w 369"/>
                    <a:gd name="T61" fmla="*/ 1 h 251"/>
                    <a:gd name="T62" fmla="*/ 4 w 369"/>
                    <a:gd name="T63" fmla="*/ 1 h 251"/>
                    <a:gd name="T64" fmla="*/ 4 w 369"/>
                    <a:gd name="T65" fmla="*/ 1 h 251"/>
                    <a:gd name="T66" fmla="*/ 3 w 369"/>
                    <a:gd name="T67" fmla="*/ 1 h 251"/>
                    <a:gd name="T68" fmla="*/ 3 w 369"/>
                    <a:gd name="T69" fmla="*/ 1 h 251"/>
                    <a:gd name="T70" fmla="*/ 2 w 369"/>
                    <a:gd name="T71" fmla="*/ 1 h 251"/>
                    <a:gd name="T72" fmla="*/ 2 w 369"/>
                    <a:gd name="T73" fmla="*/ 1 h 251"/>
                    <a:gd name="T74" fmla="*/ 2 w 369"/>
                    <a:gd name="T75" fmla="*/ 1 h 251"/>
                    <a:gd name="T76" fmla="*/ 2 w 369"/>
                    <a:gd name="T77" fmla="*/ 1 h 251"/>
                    <a:gd name="T78" fmla="*/ 0 w 369"/>
                    <a:gd name="T79" fmla="*/ 1 h 251"/>
                    <a:gd name="T80" fmla="*/ 2 w 369"/>
                    <a:gd name="T81" fmla="*/ 1 h 251"/>
                    <a:gd name="T82" fmla="*/ 2 w 369"/>
                    <a:gd name="T83" fmla="*/ 1 h 251"/>
                    <a:gd name="T84" fmla="*/ 2 w 369"/>
                    <a:gd name="T85" fmla="*/ 0 h 251"/>
                    <a:gd name="T86" fmla="*/ 2 w 369"/>
                    <a:gd name="T87" fmla="*/ 0 h 251"/>
                    <a:gd name="T88" fmla="*/ 2 w 369"/>
                    <a:gd name="T89" fmla="*/ 1 h 251"/>
                    <a:gd name="T90" fmla="*/ 3 w 369"/>
                    <a:gd name="T91" fmla="*/ 1 h 251"/>
                    <a:gd name="T92" fmla="*/ 3 w 369"/>
                    <a:gd name="T93" fmla="*/ 1 h 251"/>
                    <a:gd name="T94" fmla="*/ 4 w 369"/>
                    <a:gd name="T95" fmla="*/ 1 h 251"/>
                    <a:gd name="T96" fmla="*/ 4 w 369"/>
                    <a:gd name="T97" fmla="*/ 1 h 251"/>
                    <a:gd name="T98" fmla="*/ 4 w 369"/>
                    <a:gd name="T99" fmla="*/ 1 h 251"/>
                    <a:gd name="T100" fmla="*/ 5 w 369"/>
                    <a:gd name="T101" fmla="*/ 1 h 251"/>
                    <a:gd name="T102" fmla="*/ 5 w 369"/>
                    <a:gd name="T103" fmla="*/ 1 h 251"/>
                    <a:gd name="T104" fmla="*/ 5 w 369"/>
                    <a:gd name="T105" fmla="*/ 1 h 251"/>
                    <a:gd name="T106" fmla="*/ 5 w 369"/>
                    <a:gd name="T107" fmla="*/ 1 h 251"/>
                    <a:gd name="T108" fmla="*/ 6 w 369"/>
                    <a:gd name="T109" fmla="*/ 1 h 25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69"/>
                    <a:gd name="T166" fmla="*/ 0 h 251"/>
                    <a:gd name="T167" fmla="*/ 369 w 369"/>
                    <a:gd name="T168" fmla="*/ 251 h 25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69" h="251">
                      <a:moveTo>
                        <a:pt x="165" y="36"/>
                      </a:moveTo>
                      <a:lnTo>
                        <a:pt x="167" y="36"/>
                      </a:lnTo>
                      <a:lnTo>
                        <a:pt x="169" y="36"/>
                      </a:lnTo>
                      <a:lnTo>
                        <a:pt x="171" y="38"/>
                      </a:lnTo>
                      <a:lnTo>
                        <a:pt x="173" y="38"/>
                      </a:lnTo>
                      <a:lnTo>
                        <a:pt x="177" y="38"/>
                      </a:lnTo>
                      <a:lnTo>
                        <a:pt x="179" y="38"/>
                      </a:lnTo>
                      <a:lnTo>
                        <a:pt x="181" y="38"/>
                      </a:lnTo>
                      <a:lnTo>
                        <a:pt x="185" y="40"/>
                      </a:lnTo>
                      <a:lnTo>
                        <a:pt x="186" y="40"/>
                      </a:lnTo>
                      <a:lnTo>
                        <a:pt x="190" y="40"/>
                      </a:lnTo>
                      <a:lnTo>
                        <a:pt x="192" y="40"/>
                      </a:lnTo>
                      <a:lnTo>
                        <a:pt x="196" y="40"/>
                      </a:lnTo>
                      <a:lnTo>
                        <a:pt x="198" y="40"/>
                      </a:lnTo>
                      <a:lnTo>
                        <a:pt x="202" y="40"/>
                      </a:lnTo>
                      <a:lnTo>
                        <a:pt x="204" y="40"/>
                      </a:lnTo>
                      <a:lnTo>
                        <a:pt x="208" y="40"/>
                      </a:lnTo>
                      <a:lnTo>
                        <a:pt x="210" y="40"/>
                      </a:lnTo>
                      <a:lnTo>
                        <a:pt x="213" y="40"/>
                      </a:lnTo>
                      <a:lnTo>
                        <a:pt x="215" y="40"/>
                      </a:lnTo>
                      <a:lnTo>
                        <a:pt x="219" y="40"/>
                      </a:lnTo>
                      <a:lnTo>
                        <a:pt x="221" y="38"/>
                      </a:lnTo>
                      <a:lnTo>
                        <a:pt x="225" y="38"/>
                      </a:lnTo>
                      <a:lnTo>
                        <a:pt x="227" y="38"/>
                      </a:lnTo>
                      <a:lnTo>
                        <a:pt x="229" y="38"/>
                      </a:lnTo>
                      <a:lnTo>
                        <a:pt x="233" y="38"/>
                      </a:lnTo>
                      <a:lnTo>
                        <a:pt x="234" y="36"/>
                      </a:lnTo>
                      <a:lnTo>
                        <a:pt x="236" y="36"/>
                      </a:lnTo>
                      <a:lnTo>
                        <a:pt x="238" y="36"/>
                      </a:lnTo>
                      <a:lnTo>
                        <a:pt x="240" y="35"/>
                      </a:lnTo>
                      <a:lnTo>
                        <a:pt x="242" y="35"/>
                      </a:lnTo>
                      <a:lnTo>
                        <a:pt x="244" y="35"/>
                      </a:lnTo>
                      <a:lnTo>
                        <a:pt x="246" y="33"/>
                      </a:lnTo>
                      <a:lnTo>
                        <a:pt x="248" y="33"/>
                      </a:lnTo>
                      <a:lnTo>
                        <a:pt x="250" y="33"/>
                      </a:lnTo>
                      <a:lnTo>
                        <a:pt x="250" y="31"/>
                      </a:lnTo>
                      <a:lnTo>
                        <a:pt x="252" y="31"/>
                      </a:lnTo>
                      <a:lnTo>
                        <a:pt x="254" y="31"/>
                      </a:lnTo>
                      <a:lnTo>
                        <a:pt x="256" y="29"/>
                      </a:lnTo>
                      <a:lnTo>
                        <a:pt x="257" y="29"/>
                      </a:lnTo>
                      <a:lnTo>
                        <a:pt x="259" y="29"/>
                      </a:lnTo>
                      <a:lnTo>
                        <a:pt x="261" y="27"/>
                      </a:lnTo>
                      <a:lnTo>
                        <a:pt x="263" y="27"/>
                      </a:lnTo>
                      <a:lnTo>
                        <a:pt x="265" y="27"/>
                      </a:lnTo>
                      <a:lnTo>
                        <a:pt x="267" y="25"/>
                      </a:lnTo>
                      <a:lnTo>
                        <a:pt x="269" y="25"/>
                      </a:lnTo>
                      <a:lnTo>
                        <a:pt x="271" y="25"/>
                      </a:lnTo>
                      <a:lnTo>
                        <a:pt x="273" y="25"/>
                      </a:lnTo>
                      <a:lnTo>
                        <a:pt x="275" y="25"/>
                      </a:lnTo>
                      <a:lnTo>
                        <a:pt x="277" y="25"/>
                      </a:lnTo>
                      <a:lnTo>
                        <a:pt x="279" y="25"/>
                      </a:lnTo>
                      <a:lnTo>
                        <a:pt x="281" y="25"/>
                      </a:lnTo>
                      <a:lnTo>
                        <a:pt x="282" y="25"/>
                      </a:lnTo>
                      <a:lnTo>
                        <a:pt x="284" y="25"/>
                      </a:lnTo>
                      <a:lnTo>
                        <a:pt x="286" y="25"/>
                      </a:lnTo>
                      <a:lnTo>
                        <a:pt x="288" y="25"/>
                      </a:lnTo>
                      <a:lnTo>
                        <a:pt x="290" y="25"/>
                      </a:lnTo>
                      <a:lnTo>
                        <a:pt x="292" y="25"/>
                      </a:lnTo>
                      <a:lnTo>
                        <a:pt x="294" y="23"/>
                      </a:lnTo>
                      <a:lnTo>
                        <a:pt x="296" y="23"/>
                      </a:lnTo>
                      <a:lnTo>
                        <a:pt x="298" y="23"/>
                      </a:lnTo>
                      <a:lnTo>
                        <a:pt x="300" y="21"/>
                      </a:lnTo>
                      <a:lnTo>
                        <a:pt x="302" y="21"/>
                      </a:lnTo>
                      <a:lnTo>
                        <a:pt x="304" y="19"/>
                      </a:lnTo>
                      <a:lnTo>
                        <a:pt x="305" y="19"/>
                      </a:lnTo>
                      <a:lnTo>
                        <a:pt x="307" y="19"/>
                      </a:lnTo>
                      <a:lnTo>
                        <a:pt x="309" y="17"/>
                      </a:lnTo>
                      <a:lnTo>
                        <a:pt x="311" y="17"/>
                      </a:lnTo>
                      <a:lnTo>
                        <a:pt x="313" y="15"/>
                      </a:lnTo>
                      <a:lnTo>
                        <a:pt x="315" y="15"/>
                      </a:lnTo>
                      <a:lnTo>
                        <a:pt x="317" y="15"/>
                      </a:lnTo>
                      <a:lnTo>
                        <a:pt x="319" y="13"/>
                      </a:lnTo>
                      <a:lnTo>
                        <a:pt x="321" y="13"/>
                      </a:lnTo>
                      <a:lnTo>
                        <a:pt x="323" y="11"/>
                      </a:lnTo>
                      <a:lnTo>
                        <a:pt x="327" y="11"/>
                      </a:lnTo>
                      <a:lnTo>
                        <a:pt x="328" y="10"/>
                      </a:lnTo>
                      <a:lnTo>
                        <a:pt x="330" y="10"/>
                      </a:lnTo>
                      <a:lnTo>
                        <a:pt x="332" y="10"/>
                      </a:lnTo>
                      <a:lnTo>
                        <a:pt x="334" y="8"/>
                      </a:lnTo>
                      <a:lnTo>
                        <a:pt x="336" y="8"/>
                      </a:lnTo>
                      <a:lnTo>
                        <a:pt x="338" y="8"/>
                      </a:lnTo>
                      <a:lnTo>
                        <a:pt x="340" y="8"/>
                      </a:lnTo>
                      <a:lnTo>
                        <a:pt x="342" y="8"/>
                      </a:lnTo>
                      <a:lnTo>
                        <a:pt x="342" y="10"/>
                      </a:lnTo>
                      <a:lnTo>
                        <a:pt x="342" y="11"/>
                      </a:lnTo>
                      <a:lnTo>
                        <a:pt x="342" y="13"/>
                      </a:lnTo>
                      <a:lnTo>
                        <a:pt x="340" y="15"/>
                      </a:lnTo>
                      <a:lnTo>
                        <a:pt x="340" y="17"/>
                      </a:lnTo>
                      <a:lnTo>
                        <a:pt x="338" y="19"/>
                      </a:lnTo>
                      <a:lnTo>
                        <a:pt x="338" y="23"/>
                      </a:lnTo>
                      <a:lnTo>
                        <a:pt x="336" y="25"/>
                      </a:lnTo>
                      <a:lnTo>
                        <a:pt x="334" y="27"/>
                      </a:lnTo>
                      <a:lnTo>
                        <a:pt x="332" y="29"/>
                      </a:lnTo>
                      <a:lnTo>
                        <a:pt x="330" y="31"/>
                      </a:lnTo>
                      <a:lnTo>
                        <a:pt x="328" y="35"/>
                      </a:lnTo>
                      <a:lnTo>
                        <a:pt x="327" y="36"/>
                      </a:lnTo>
                      <a:lnTo>
                        <a:pt x="325" y="40"/>
                      </a:lnTo>
                      <a:lnTo>
                        <a:pt x="323" y="42"/>
                      </a:lnTo>
                      <a:lnTo>
                        <a:pt x="321" y="46"/>
                      </a:lnTo>
                      <a:lnTo>
                        <a:pt x="319" y="48"/>
                      </a:lnTo>
                      <a:lnTo>
                        <a:pt x="317" y="50"/>
                      </a:lnTo>
                      <a:lnTo>
                        <a:pt x="315" y="54"/>
                      </a:lnTo>
                      <a:lnTo>
                        <a:pt x="313" y="56"/>
                      </a:lnTo>
                      <a:lnTo>
                        <a:pt x="311" y="59"/>
                      </a:lnTo>
                      <a:lnTo>
                        <a:pt x="309" y="61"/>
                      </a:lnTo>
                      <a:lnTo>
                        <a:pt x="307" y="65"/>
                      </a:lnTo>
                      <a:lnTo>
                        <a:pt x="305" y="67"/>
                      </a:lnTo>
                      <a:lnTo>
                        <a:pt x="304" y="71"/>
                      </a:lnTo>
                      <a:lnTo>
                        <a:pt x="302" y="73"/>
                      </a:lnTo>
                      <a:lnTo>
                        <a:pt x="300" y="75"/>
                      </a:lnTo>
                      <a:lnTo>
                        <a:pt x="298" y="79"/>
                      </a:lnTo>
                      <a:lnTo>
                        <a:pt x="296" y="81"/>
                      </a:lnTo>
                      <a:lnTo>
                        <a:pt x="294" y="84"/>
                      </a:lnTo>
                      <a:lnTo>
                        <a:pt x="292" y="86"/>
                      </a:lnTo>
                      <a:lnTo>
                        <a:pt x="292" y="90"/>
                      </a:lnTo>
                      <a:lnTo>
                        <a:pt x="290" y="92"/>
                      </a:lnTo>
                      <a:lnTo>
                        <a:pt x="288" y="96"/>
                      </a:lnTo>
                      <a:lnTo>
                        <a:pt x="288" y="98"/>
                      </a:lnTo>
                      <a:lnTo>
                        <a:pt x="286" y="102"/>
                      </a:lnTo>
                      <a:lnTo>
                        <a:pt x="286" y="104"/>
                      </a:lnTo>
                      <a:lnTo>
                        <a:pt x="284" y="106"/>
                      </a:lnTo>
                      <a:lnTo>
                        <a:pt x="284" y="109"/>
                      </a:lnTo>
                      <a:lnTo>
                        <a:pt x="282" y="111"/>
                      </a:lnTo>
                      <a:lnTo>
                        <a:pt x="282" y="113"/>
                      </a:lnTo>
                      <a:lnTo>
                        <a:pt x="282" y="115"/>
                      </a:lnTo>
                      <a:lnTo>
                        <a:pt x="282" y="117"/>
                      </a:lnTo>
                      <a:lnTo>
                        <a:pt x="281" y="117"/>
                      </a:lnTo>
                      <a:lnTo>
                        <a:pt x="281" y="119"/>
                      </a:lnTo>
                      <a:lnTo>
                        <a:pt x="281" y="121"/>
                      </a:lnTo>
                      <a:lnTo>
                        <a:pt x="282" y="121"/>
                      </a:lnTo>
                      <a:lnTo>
                        <a:pt x="284" y="121"/>
                      </a:lnTo>
                      <a:lnTo>
                        <a:pt x="284" y="119"/>
                      </a:lnTo>
                      <a:lnTo>
                        <a:pt x="284" y="117"/>
                      </a:lnTo>
                      <a:lnTo>
                        <a:pt x="286" y="115"/>
                      </a:lnTo>
                      <a:lnTo>
                        <a:pt x="288" y="113"/>
                      </a:lnTo>
                      <a:lnTo>
                        <a:pt x="288" y="111"/>
                      </a:lnTo>
                      <a:lnTo>
                        <a:pt x="290" y="109"/>
                      </a:lnTo>
                      <a:lnTo>
                        <a:pt x="290" y="107"/>
                      </a:lnTo>
                      <a:lnTo>
                        <a:pt x="292" y="107"/>
                      </a:lnTo>
                      <a:lnTo>
                        <a:pt x="292" y="106"/>
                      </a:lnTo>
                      <a:lnTo>
                        <a:pt x="294" y="104"/>
                      </a:lnTo>
                      <a:lnTo>
                        <a:pt x="294" y="102"/>
                      </a:lnTo>
                      <a:lnTo>
                        <a:pt x="296" y="102"/>
                      </a:lnTo>
                      <a:lnTo>
                        <a:pt x="296" y="100"/>
                      </a:lnTo>
                      <a:lnTo>
                        <a:pt x="298" y="98"/>
                      </a:lnTo>
                      <a:lnTo>
                        <a:pt x="300" y="96"/>
                      </a:lnTo>
                      <a:lnTo>
                        <a:pt x="302" y="94"/>
                      </a:lnTo>
                      <a:lnTo>
                        <a:pt x="304" y="92"/>
                      </a:lnTo>
                      <a:lnTo>
                        <a:pt x="305" y="90"/>
                      </a:lnTo>
                      <a:lnTo>
                        <a:pt x="307" y="90"/>
                      </a:lnTo>
                      <a:lnTo>
                        <a:pt x="309" y="88"/>
                      </a:lnTo>
                      <a:lnTo>
                        <a:pt x="311" y="88"/>
                      </a:lnTo>
                      <a:lnTo>
                        <a:pt x="311" y="86"/>
                      </a:lnTo>
                      <a:lnTo>
                        <a:pt x="313" y="86"/>
                      </a:lnTo>
                      <a:lnTo>
                        <a:pt x="315" y="86"/>
                      </a:lnTo>
                      <a:lnTo>
                        <a:pt x="317" y="86"/>
                      </a:lnTo>
                      <a:lnTo>
                        <a:pt x="319" y="84"/>
                      </a:lnTo>
                      <a:lnTo>
                        <a:pt x="321" y="84"/>
                      </a:lnTo>
                      <a:lnTo>
                        <a:pt x="323" y="84"/>
                      </a:lnTo>
                      <a:lnTo>
                        <a:pt x="325" y="84"/>
                      </a:lnTo>
                      <a:lnTo>
                        <a:pt x="327" y="84"/>
                      </a:lnTo>
                      <a:lnTo>
                        <a:pt x="328" y="84"/>
                      </a:lnTo>
                      <a:lnTo>
                        <a:pt x="330" y="84"/>
                      </a:lnTo>
                      <a:lnTo>
                        <a:pt x="330" y="86"/>
                      </a:lnTo>
                      <a:lnTo>
                        <a:pt x="332" y="86"/>
                      </a:lnTo>
                      <a:lnTo>
                        <a:pt x="334" y="86"/>
                      </a:lnTo>
                      <a:lnTo>
                        <a:pt x="334" y="88"/>
                      </a:lnTo>
                      <a:lnTo>
                        <a:pt x="336" y="88"/>
                      </a:lnTo>
                      <a:lnTo>
                        <a:pt x="336" y="90"/>
                      </a:lnTo>
                      <a:lnTo>
                        <a:pt x="336" y="92"/>
                      </a:lnTo>
                      <a:lnTo>
                        <a:pt x="336" y="94"/>
                      </a:lnTo>
                      <a:lnTo>
                        <a:pt x="336" y="96"/>
                      </a:lnTo>
                      <a:lnTo>
                        <a:pt x="336" y="98"/>
                      </a:lnTo>
                      <a:lnTo>
                        <a:pt x="336" y="100"/>
                      </a:lnTo>
                      <a:lnTo>
                        <a:pt x="336" y="102"/>
                      </a:lnTo>
                      <a:lnTo>
                        <a:pt x="334" y="104"/>
                      </a:lnTo>
                      <a:lnTo>
                        <a:pt x="334" y="106"/>
                      </a:lnTo>
                      <a:lnTo>
                        <a:pt x="336" y="107"/>
                      </a:lnTo>
                      <a:lnTo>
                        <a:pt x="338" y="107"/>
                      </a:lnTo>
                      <a:lnTo>
                        <a:pt x="338" y="109"/>
                      </a:lnTo>
                      <a:lnTo>
                        <a:pt x="340" y="109"/>
                      </a:lnTo>
                      <a:lnTo>
                        <a:pt x="342" y="109"/>
                      </a:lnTo>
                      <a:lnTo>
                        <a:pt x="344" y="109"/>
                      </a:lnTo>
                      <a:lnTo>
                        <a:pt x="346" y="109"/>
                      </a:lnTo>
                      <a:lnTo>
                        <a:pt x="348" y="109"/>
                      </a:lnTo>
                      <a:lnTo>
                        <a:pt x="350" y="107"/>
                      </a:lnTo>
                      <a:lnTo>
                        <a:pt x="352" y="107"/>
                      </a:lnTo>
                      <a:lnTo>
                        <a:pt x="353" y="107"/>
                      </a:lnTo>
                      <a:lnTo>
                        <a:pt x="355" y="107"/>
                      </a:lnTo>
                      <a:lnTo>
                        <a:pt x="357" y="107"/>
                      </a:lnTo>
                      <a:lnTo>
                        <a:pt x="357" y="106"/>
                      </a:lnTo>
                      <a:lnTo>
                        <a:pt x="359" y="106"/>
                      </a:lnTo>
                      <a:lnTo>
                        <a:pt x="361" y="106"/>
                      </a:lnTo>
                      <a:lnTo>
                        <a:pt x="363" y="106"/>
                      </a:lnTo>
                      <a:lnTo>
                        <a:pt x="363" y="104"/>
                      </a:lnTo>
                      <a:lnTo>
                        <a:pt x="365" y="104"/>
                      </a:lnTo>
                      <a:lnTo>
                        <a:pt x="367" y="104"/>
                      </a:lnTo>
                      <a:lnTo>
                        <a:pt x="367" y="102"/>
                      </a:lnTo>
                      <a:lnTo>
                        <a:pt x="369" y="102"/>
                      </a:lnTo>
                      <a:lnTo>
                        <a:pt x="315" y="251"/>
                      </a:lnTo>
                      <a:lnTo>
                        <a:pt x="148" y="134"/>
                      </a:lnTo>
                      <a:lnTo>
                        <a:pt x="146" y="132"/>
                      </a:lnTo>
                      <a:lnTo>
                        <a:pt x="144" y="131"/>
                      </a:lnTo>
                      <a:lnTo>
                        <a:pt x="142" y="129"/>
                      </a:lnTo>
                      <a:lnTo>
                        <a:pt x="140" y="127"/>
                      </a:lnTo>
                      <a:lnTo>
                        <a:pt x="139" y="127"/>
                      </a:lnTo>
                      <a:lnTo>
                        <a:pt x="137" y="125"/>
                      </a:lnTo>
                      <a:lnTo>
                        <a:pt x="135" y="123"/>
                      </a:lnTo>
                      <a:lnTo>
                        <a:pt x="135" y="121"/>
                      </a:lnTo>
                      <a:lnTo>
                        <a:pt x="131" y="119"/>
                      </a:lnTo>
                      <a:lnTo>
                        <a:pt x="129" y="117"/>
                      </a:lnTo>
                      <a:lnTo>
                        <a:pt x="127" y="115"/>
                      </a:lnTo>
                      <a:lnTo>
                        <a:pt x="125" y="113"/>
                      </a:lnTo>
                      <a:lnTo>
                        <a:pt x="123" y="111"/>
                      </a:lnTo>
                      <a:lnTo>
                        <a:pt x="121" y="109"/>
                      </a:lnTo>
                      <a:lnTo>
                        <a:pt x="119" y="107"/>
                      </a:lnTo>
                      <a:lnTo>
                        <a:pt x="117" y="106"/>
                      </a:lnTo>
                      <a:lnTo>
                        <a:pt x="115" y="104"/>
                      </a:lnTo>
                      <a:lnTo>
                        <a:pt x="114" y="104"/>
                      </a:lnTo>
                      <a:lnTo>
                        <a:pt x="112" y="102"/>
                      </a:lnTo>
                      <a:lnTo>
                        <a:pt x="110" y="100"/>
                      </a:lnTo>
                      <a:lnTo>
                        <a:pt x="108" y="98"/>
                      </a:lnTo>
                      <a:lnTo>
                        <a:pt x="108" y="96"/>
                      </a:lnTo>
                      <a:lnTo>
                        <a:pt x="106" y="94"/>
                      </a:lnTo>
                      <a:lnTo>
                        <a:pt x="104" y="92"/>
                      </a:lnTo>
                      <a:lnTo>
                        <a:pt x="102" y="90"/>
                      </a:lnTo>
                      <a:lnTo>
                        <a:pt x="102" y="88"/>
                      </a:lnTo>
                      <a:lnTo>
                        <a:pt x="100" y="86"/>
                      </a:lnTo>
                      <a:lnTo>
                        <a:pt x="98" y="84"/>
                      </a:lnTo>
                      <a:lnTo>
                        <a:pt x="96" y="83"/>
                      </a:lnTo>
                      <a:lnTo>
                        <a:pt x="94" y="81"/>
                      </a:lnTo>
                      <a:lnTo>
                        <a:pt x="92" y="79"/>
                      </a:lnTo>
                      <a:lnTo>
                        <a:pt x="91" y="77"/>
                      </a:lnTo>
                      <a:lnTo>
                        <a:pt x="89" y="75"/>
                      </a:lnTo>
                      <a:lnTo>
                        <a:pt x="87" y="73"/>
                      </a:lnTo>
                      <a:lnTo>
                        <a:pt x="85" y="71"/>
                      </a:lnTo>
                      <a:lnTo>
                        <a:pt x="83" y="69"/>
                      </a:lnTo>
                      <a:lnTo>
                        <a:pt x="81" y="67"/>
                      </a:lnTo>
                      <a:lnTo>
                        <a:pt x="79" y="65"/>
                      </a:lnTo>
                      <a:lnTo>
                        <a:pt x="77" y="63"/>
                      </a:lnTo>
                      <a:lnTo>
                        <a:pt x="73" y="61"/>
                      </a:lnTo>
                      <a:lnTo>
                        <a:pt x="71" y="59"/>
                      </a:lnTo>
                      <a:lnTo>
                        <a:pt x="69" y="56"/>
                      </a:lnTo>
                      <a:lnTo>
                        <a:pt x="68" y="56"/>
                      </a:lnTo>
                      <a:lnTo>
                        <a:pt x="66" y="54"/>
                      </a:lnTo>
                      <a:lnTo>
                        <a:pt x="64" y="52"/>
                      </a:lnTo>
                      <a:lnTo>
                        <a:pt x="60" y="50"/>
                      </a:lnTo>
                      <a:lnTo>
                        <a:pt x="58" y="48"/>
                      </a:lnTo>
                      <a:lnTo>
                        <a:pt x="56" y="46"/>
                      </a:lnTo>
                      <a:lnTo>
                        <a:pt x="54" y="44"/>
                      </a:lnTo>
                      <a:lnTo>
                        <a:pt x="52" y="44"/>
                      </a:lnTo>
                      <a:lnTo>
                        <a:pt x="50" y="42"/>
                      </a:lnTo>
                      <a:lnTo>
                        <a:pt x="48" y="40"/>
                      </a:lnTo>
                      <a:lnTo>
                        <a:pt x="46" y="40"/>
                      </a:lnTo>
                      <a:lnTo>
                        <a:pt x="44" y="38"/>
                      </a:lnTo>
                      <a:lnTo>
                        <a:pt x="43" y="38"/>
                      </a:lnTo>
                      <a:lnTo>
                        <a:pt x="41" y="38"/>
                      </a:lnTo>
                      <a:lnTo>
                        <a:pt x="39" y="36"/>
                      </a:lnTo>
                      <a:lnTo>
                        <a:pt x="37" y="36"/>
                      </a:lnTo>
                      <a:lnTo>
                        <a:pt x="35" y="36"/>
                      </a:lnTo>
                      <a:lnTo>
                        <a:pt x="33" y="36"/>
                      </a:lnTo>
                      <a:lnTo>
                        <a:pt x="31" y="35"/>
                      </a:lnTo>
                      <a:lnTo>
                        <a:pt x="29" y="35"/>
                      </a:lnTo>
                      <a:lnTo>
                        <a:pt x="27" y="35"/>
                      </a:lnTo>
                      <a:lnTo>
                        <a:pt x="25" y="35"/>
                      </a:lnTo>
                      <a:lnTo>
                        <a:pt x="23" y="35"/>
                      </a:lnTo>
                      <a:lnTo>
                        <a:pt x="21" y="33"/>
                      </a:lnTo>
                      <a:lnTo>
                        <a:pt x="20" y="33"/>
                      </a:lnTo>
                      <a:lnTo>
                        <a:pt x="18" y="33"/>
                      </a:lnTo>
                      <a:lnTo>
                        <a:pt x="16" y="33"/>
                      </a:lnTo>
                      <a:lnTo>
                        <a:pt x="14" y="31"/>
                      </a:lnTo>
                      <a:lnTo>
                        <a:pt x="12" y="31"/>
                      </a:lnTo>
                      <a:lnTo>
                        <a:pt x="10" y="31"/>
                      </a:lnTo>
                      <a:lnTo>
                        <a:pt x="8" y="31"/>
                      </a:lnTo>
                      <a:lnTo>
                        <a:pt x="8" y="29"/>
                      </a:lnTo>
                      <a:lnTo>
                        <a:pt x="6" y="29"/>
                      </a:lnTo>
                      <a:lnTo>
                        <a:pt x="4" y="29"/>
                      </a:lnTo>
                      <a:lnTo>
                        <a:pt x="2" y="27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4" y="15"/>
                      </a:lnTo>
                      <a:lnTo>
                        <a:pt x="4" y="13"/>
                      </a:lnTo>
                      <a:lnTo>
                        <a:pt x="6" y="13"/>
                      </a:lnTo>
                      <a:lnTo>
                        <a:pt x="6" y="11"/>
                      </a:lnTo>
                      <a:lnTo>
                        <a:pt x="8" y="11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4" y="6"/>
                      </a:lnTo>
                      <a:lnTo>
                        <a:pt x="16" y="6"/>
                      </a:lnTo>
                      <a:lnTo>
                        <a:pt x="18" y="4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9" y="0"/>
                      </a:lnTo>
                      <a:lnTo>
                        <a:pt x="41" y="0"/>
                      </a:lnTo>
                      <a:lnTo>
                        <a:pt x="43" y="2"/>
                      </a:lnTo>
                      <a:lnTo>
                        <a:pt x="44" y="2"/>
                      </a:ln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52" y="4"/>
                      </a:lnTo>
                      <a:lnTo>
                        <a:pt x="54" y="4"/>
                      </a:lnTo>
                      <a:lnTo>
                        <a:pt x="56" y="6"/>
                      </a:lnTo>
                      <a:lnTo>
                        <a:pt x="58" y="6"/>
                      </a:lnTo>
                      <a:lnTo>
                        <a:pt x="60" y="8"/>
                      </a:lnTo>
                      <a:lnTo>
                        <a:pt x="62" y="8"/>
                      </a:lnTo>
                      <a:lnTo>
                        <a:pt x="66" y="10"/>
                      </a:lnTo>
                      <a:lnTo>
                        <a:pt x="68" y="10"/>
                      </a:lnTo>
                      <a:lnTo>
                        <a:pt x="69" y="11"/>
                      </a:lnTo>
                      <a:lnTo>
                        <a:pt x="71" y="11"/>
                      </a:lnTo>
                      <a:lnTo>
                        <a:pt x="73" y="13"/>
                      </a:lnTo>
                      <a:lnTo>
                        <a:pt x="75" y="13"/>
                      </a:lnTo>
                      <a:lnTo>
                        <a:pt x="75" y="15"/>
                      </a:lnTo>
                      <a:lnTo>
                        <a:pt x="77" y="17"/>
                      </a:lnTo>
                      <a:lnTo>
                        <a:pt x="79" y="17"/>
                      </a:lnTo>
                      <a:lnTo>
                        <a:pt x="81" y="19"/>
                      </a:lnTo>
                      <a:lnTo>
                        <a:pt x="83" y="19"/>
                      </a:lnTo>
                      <a:lnTo>
                        <a:pt x="83" y="21"/>
                      </a:lnTo>
                      <a:lnTo>
                        <a:pt x="85" y="21"/>
                      </a:lnTo>
                      <a:lnTo>
                        <a:pt x="85" y="23"/>
                      </a:lnTo>
                      <a:lnTo>
                        <a:pt x="87" y="23"/>
                      </a:lnTo>
                      <a:lnTo>
                        <a:pt x="87" y="25"/>
                      </a:lnTo>
                      <a:lnTo>
                        <a:pt x="89" y="25"/>
                      </a:lnTo>
                      <a:lnTo>
                        <a:pt x="91" y="27"/>
                      </a:lnTo>
                      <a:lnTo>
                        <a:pt x="92" y="27"/>
                      </a:lnTo>
                      <a:lnTo>
                        <a:pt x="92" y="25"/>
                      </a:lnTo>
                      <a:lnTo>
                        <a:pt x="94" y="25"/>
                      </a:lnTo>
                      <a:lnTo>
                        <a:pt x="94" y="23"/>
                      </a:lnTo>
                      <a:lnTo>
                        <a:pt x="94" y="21"/>
                      </a:lnTo>
                      <a:lnTo>
                        <a:pt x="94" y="19"/>
                      </a:lnTo>
                      <a:lnTo>
                        <a:pt x="94" y="17"/>
                      </a:lnTo>
                      <a:lnTo>
                        <a:pt x="96" y="17"/>
                      </a:lnTo>
                      <a:lnTo>
                        <a:pt x="96" y="15"/>
                      </a:lnTo>
                      <a:lnTo>
                        <a:pt x="96" y="13"/>
                      </a:lnTo>
                      <a:lnTo>
                        <a:pt x="96" y="11"/>
                      </a:lnTo>
                      <a:lnTo>
                        <a:pt x="96" y="10"/>
                      </a:lnTo>
                      <a:lnTo>
                        <a:pt x="98" y="10"/>
                      </a:lnTo>
                      <a:lnTo>
                        <a:pt x="100" y="8"/>
                      </a:lnTo>
                      <a:lnTo>
                        <a:pt x="102" y="8"/>
                      </a:lnTo>
                      <a:lnTo>
                        <a:pt x="104" y="8"/>
                      </a:lnTo>
                      <a:lnTo>
                        <a:pt x="106" y="8"/>
                      </a:lnTo>
                      <a:lnTo>
                        <a:pt x="108" y="8"/>
                      </a:lnTo>
                      <a:lnTo>
                        <a:pt x="110" y="8"/>
                      </a:lnTo>
                      <a:lnTo>
                        <a:pt x="112" y="8"/>
                      </a:lnTo>
                      <a:lnTo>
                        <a:pt x="114" y="8"/>
                      </a:lnTo>
                      <a:lnTo>
                        <a:pt x="115" y="10"/>
                      </a:lnTo>
                      <a:lnTo>
                        <a:pt x="117" y="10"/>
                      </a:lnTo>
                      <a:lnTo>
                        <a:pt x="117" y="11"/>
                      </a:lnTo>
                      <a:lnTo>
                        <a:pt x="117" y="13"/>
                      </a:lnTo>
                      <a:lnTo>
                        <a:pt x="119" y="15"/>
                      </a:lnTo>
                      <a:lnTo>
                        <a:pt x="121" y="17"/>
                      </a:lnTo>
                      <a:lnTo>
                        <a:pt x="123" y="17"/>
                      </a:lnTo>
                      <a:lnTo>
                        <a:pt x="123" y="19"/>
                      </a:lnTo>
                      <a:lnTo>
                        <a:pt x="125" y="19"/>
                      </a:lnTo>
                      <a:lnTo>
                        <a:pt x="127" y="21"/>
                      </a:lnTo>
                      <a:lnTo>
                        <a:pt x="129" y="23"/>
                      </a:lnTo>
                      <a:lnTo>
                        <a:pt x="131" y="23"/>
                      </a:lnTo>
                      <a:lnTo>
                        <a:pt x="133" y="25"/>
                      </a:lnTo>
                      <a:lnTo>
                        <a:pt x="135" y="25"/>
                      </a:lnTo>
                      <a:lnTo>
                        <a:pt x="137" y="25"/>
                      </a:lnTo>
                      <a:lnTo>
                        <a:pt x="139" y="27"/>
                      </a:lnTo>
                      <a:lnTo>
                        <a:pt x="140" y="27"/>
                      </a:lnTo>
                      <a:lnTo>
                        <a:pt x="142" y="29"/>
                      </a:lnTo>
                      <a:lnTo>
                        <a:pt x="144" y="29"/>
                      </a:lnTo>
                      <a:lnTo>
                        <a:pt x="146" y="31"/>
                      </a:lnTo>
                      <a:lnTo>
                        <a:pt x="148" y="31"/>
                      </a:lnTo>
                      <a:lnTo>
                        <a:pt x="150" y="31"/>
                      </a:lnTo>
                      <a:lnTo>
                        <a:pt x="152" y="33"/>
                      </a:lnTo>
                      <a:lnTo>
                        <a:pt x="154" y="33"/>
                      </a:lnTo>
                      <a:lnTo>
                        <a:pt x="156" y="35"/>
                      </a:lnTo>
                      <a:lnTo>
                        <a:pt x="158" y="35"/>
                      </a:lnTo>
                      <a:lnTo>
                        <a:pt x="160" y="35"/>
                      </a:lnTo>
                      <a:lnTo>
                        <a:pt x="163" y="36"/>
                      </a:lnTo>
                      <a:lnTo>
                        <a:pt x="165" y="36"/>
                      </a:lnTo>
                      <a:close/>
                    </a:path>
                  </a:pathLst>
                </a:custGeom>
                <a:solidFill>
                  <a:srgbClr val="8F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57" name="Freeform 211"/>
                <p:cNvSpPr>
                  <a:spLocks noChangeAspect="1"/>
                </p:cNvSpPr>
                <p:nvPr/>
              </p:nvSpPr>
              <p:spPr bwMode="auto">
                <a:xfrm>
                  <a:off x="1176" y="3410"/>
                  <a:ext cx="269" cy="171"/>
                </a:xfrm>
                <a:custGeom>
                  <a:avLst/>
                  <a:gdLst>
                    <a:gd name="T0" fmla="*/ 6 w 355"/>
                    <a:gd name="T1" fmla="*/ 1 h 245"/>
                    <a:gd name="T2" fmla="*/ 6 w 355"/>
                    <a:gd name="T3" fmla="*/ 1 h 245"/>
                    <a:gd name="T4" fmla="*/ 8 w 355"/>
                    <a:gd name="T5" fmla="*/ 1 h 245"/>
                    <a:gd name="T6" fmla="*/ 8 w 355"/>
                    <a:gd name="T7" fmla="*/ 1 h 245"/>
                    <a:gd name="T8" fmla="*/ 8 w 355"/>
                    <a:gd name="T9" fmla="*/ 1 h 245"/>
                    <a:gd name="T10" fmla="*/ 8 w 355"/>
                    <a:gd name="T11" fmla="*/ 1 h 245"/>
                    <a:gd name="T12" fmla="*/ 9 w 355"/>
                    <a:gd name="T13" fmla="*/ 1 h 245"/>
                    <a:gd name="T14" fmla="*/ 10 w 355"/>
                    <a:gd name="T15" fmla="*/ 1 h 245"/>
                    <a:gd name="T16" fmla="*/ 10 w 355"/>
                    <a:gd name="T17" fmla="*/ 1 h 245"/>
                    <a:gd name="T18" fmla="*/ 11 w 355"/>
                    <a:gd name="T19" fmla="*/ 1 h 245"/>
                    <a:gd name="T20" fmla="*/ 11 w 355"/>
                    <a:gd name="T21" fmla="*/ 1 h 245"/>
                    <a:gd name="T22" fmla="*/ 11 w 355"/>
                    <a:gd name="T23" fmla="*/ 1 h 245"/>
                    <a:gd name="T24" fmla="*/ 11 w 355"/>
                    <a:gd name="T25" fmla="*/ 1 h 245"/>
                    <a:gd name="T26" fmla="*/ 11 w 355"/>
                    <a:gd name="T27" fmla="*/ 1 h 245"/>
                    <a:gd name="T28" fmla="*/ 11 w 355"/>
                    <a:gd name="T29" fmla="*/ 1 h 245"/>
                    <a:gd name="T30" fmla="*/ 10 w 355"/>
                    <a:gd name="T31" fmla="*/ 1 h 245"/>
                    <a:gd name="T32" fmla="*/ 10 w 355"/>
                    <a:gd name="T33" fmla="*/ 1 h 245"/>
                    <a:gd name="T34" fmla="*/ 10 w 355"/>
                    <a:gd name="T35" fmla="*/ 1 h 245"/>
                    <a:gd name="T36" fmla="*/ 10 w 355"/>
                    <a:gd name="T37" fmla="*/ 1 h 245"/>
                    <a:gd name="T38" fmla="*/ 10 w 355"/>
                    <a:gd name="T39" fmla="*/ 1 h 245"/>
                    <a:gd name="T40" fmla="*/ 11 w 355"/>
                    <a:gd name="T41" fmla="*/ 1 h 245"/>
                    <a:gd name="T42" fmla="*/ 11 w 355"/>
                    <a:gd name="T43" fmla="*/ 1 h 245"/>
                    <a:gd name="T44" fmla="*/ 11 w 355"/>
                    <a:gd name="T45" fmla="*/ 1 h 245"/>
                    <a:gd name="T46" fmla="*/ 11 w 355"/>
                    <a:gd name="T47" fmla="*/ 1 h 245"/>
                    <a:gd name="T48" fmla="*/ 11 w 355"/>
                    <a:gd name="T49" fmla="*/ 1 h 245"/>
                    <a:gd name="T50" fmla="*/ 11 w 355"/>
                    <a:gd name="T51" fmla="*/ 1 h 245"/>
                    <a:gd name="T52" fmla="*/ 11 w 355"/>
                    <a:gd name="T53" fmla="*/ 1 h 245"/>
                    <a:gd name="T54" fmla="*/ 13 w 355"/>
                    <a:gd name="T55" fmla="*/ 1 h 245"/>
                    <a:gd name="T56" fmla="*/ 5 w 355"/>
                    <a:gd name="T57" fmla="*/ 1 h 245"/>
                    <a:gd name="T58" fmla="*/ 5 w 355"/>
                    <a:gd name="T59" fmla="*/ 1 h 245"/>
                    <a:gd name="T60" fmla="*/ 4 w 355"/>
                    <a:gd name="T61" fmla="*/ 1 h 245"/>
                    <a:gd name="T62" fmla="*/ 4 w 355"/>
                    <a:gd name="T63" fmla="*/ 1 h 245"/>
                    <a:gd name="T64" fmla="*/ 4 w 355"/>
                    <a:gd name="T65" fmla="*/ 1 h 245"/>
                    <a:gd name="T66" fmla="*/ 3 w 355"/>
                    <a:gd name="T67" fmla="*/ 1 h 245"/>
                    <a:gd name="T68" fmla="*/ 2 w 355"/>
                    <a:gd name="T69" fmla="*/ 1 h 245"/>
                    <a:gd name="T70" fmla="*/ 2 w 355"/>
                    <a:gd name="T71" fmla="*/ 1 h 245"/>
                    <a:gd name="T72" fmla="*/ 2 w 355"/>
                    <a:gd name="T73" fmla="*/ 1 h 245"/>
                    <a:gd name="T74" fmla="*/ 2 w 355"/>
                    <a:gd name="T75" fmla="*/ 1 h 245"/>
                    <a:gd name="T76" fmla="*/ 2 w 355"/>
                    <a:gd name="T77" fmla="*/ 1 h 245"/>
                    <a:gd name="T78" fmla="*/ 2 w 355"/>
                    <a:gd name="T79" fmla="*/ 1 h 245"/>
                    <a:gd name="T80" fmla="*/ 2 w 355"/>
                    <a:gd name="T81" fmla="*/ 1 h 245"/>
                    <a:gd name="T82" fmla="*/ 2 w 355"/>
                    <a:gd name="T83" fmla="*/ 1 h 245"/>
                    <a:gd name="T84" fmla="*/ 2 w 355"/>
                    <a:gd name="T85" fmla="*/ 0 h 245"/>
                    <a:gd name="T86" fmla="*/ 2 w 355"/>
                    <a:gd name="T87" fmla="*/ 1 h 245"/>
                    <a:gd name="T88" fmla="*/ 2 w 355"/>
                    <a:gd name="T89" fmla="*/ 1 h 245"/>
                    <a:gd name="T90" fmla="*/ 2 w 355"/>
                    <a:gd name="T91" fmla="*/ 1 h 245"/>
                    <a:gd name="T92" fmla="*/ 3 w 355"/>
                    <a:gd name="T93" fmla="*/ 1 h 245"/>
                    <a:gd name="T94" fmla="*/ 3 w 355"/>
                    <a:gd name="T95" fmla="*/ 1 h 245"/>
                    <a:gd name="T96" fmla="*/ 4 w 355"/>
                    <a:gd name="T97" fmla="*/ 1 h 245"/>
                    <a:gd name="T98" fmla="*/ 4 w 355"/>
                    <a:gd name="T99" fmla="*/ 1 h 245"/>
                    <a:gd name="T100" fmla="*/ 4 w 355"/>
                    <a:gd name="T101" fmla="*/ 1 h 245"/>
                    <a:gd name="T102" fmla="*/ 5 w 355"/>
                    <a:gd name="T103" fmla="*/ 1 h 245"/>
                    <a:gd name="T104" fmla="*/ 5 w 355"/>
                    <a:gd name="T105" fmla="*/ 1 h 245"/>
                    <a:gd name="T106" fmla="*/ 5 w 355"/>
                    <a:gd name="T107" fmla="*/ 1 h 245"/>
                    <a:gd name="T108" fmla="*/ 6 w 355"/>
                    <a:gd name="T109" fmla="*/ 1 h 245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55"/>
                    <a:gd name="T166" fmla="*/ 0 h 245"/>
                    <a:gd name="T167" fmla="*/ 355 w 355"/>
                    <a:gd name="T168" fmla="*/ 245 h 245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55" h="245">
                      <a:moveTo>
                        <a:pt x="152" y="40"/>
                      </a:moveTo>
                      <a:lnTo>
                        <a:pt x="155" y="40"/>
                      </a:lnTo>
                      <a:lnTo>
                        <a:pt x="157" y="40"/>
                      </a:lnTo>
                      <a:lnTo>
                        <a:pt x="159" y="42"/>
                      </a:lnTo>
                      <a:lnTo>
                        <a:pt x="161" y="42"/>
                      </a:lnTo>
                      <a:lnTo>
                        <a:pt x="163" y="42"/>
                      </a:lnTo>
                      <a:lnTo>
                        <a:pt x="167" y="42"/>
                      </a:lnTo>
                      <a:lnTo>
                        <a:pt x="169" y="42"/>
                      </a:lnTo>
                      <a:lnTo>
                        <a:pt x="171" y="42"/>
                      </a:lnTo>
                      <a:lnTo>
                        <a:pt x="175" y="44"/>
                      </a:lnTo>
                      <a:lnTo>
                        <a:pt x="176" y="44"/>
                      </a:lnTo>
                      <a:lnTo>
                        <a:pt x="180" y="44"/>
                      </a:lnTo>
                      <a:lnTo>
                        <a:pt x="182" y="44"/>
                      </a:lnTo>
                      <a:lnTo>
                        <a:pt x="186" y="44"/>
                      </a:lnTo>
                      <a:lnTo>
                        <a:pt x="190" y="44"/>
                      </a:lnTo>
                      <a:lnTo>
                        <a:pt x="192" y="44"/>
                      </a:lnTo>
                      <a:lnTo>
                        <a:pt x="196" y="44"/>
                      </a:lnTo>
                      <a:lnTo>
                        <a:pt x="198" y="44"/>
                      </a:lnTo>
                      <a:lnTo>
                        <a:pt x="201" y="44"/>
                      </a:lnTo>
                      <a:lnTo>
                        <a:pt x="203" y="44"/>
                      </a:lnTo>
                      <a:lnTo>
                        <a:pt x="207" y="42"/>
                      </a:lnTo>
                      <a:lnTo>
                        <a:pt x="209" y="42"/>
                      </a:lnTo>
                      <a:lnTo>
                        <a:pt x="213" y="42"/>
                      </a:lnTo>
                      <a:lnTo>
                        <a:pt x="215" y="42"/>
                      </a:lnTo>
                      <a:lnTo>
                        <a:pt x="219" y="42"/>
                      </a:lnTo>
                      <a:lnTo>
                        <a:pt x="221" y="40"/>
                      </a:lnTo>
                      <a:lnTo>
                        <a:pt x="223" y="40"/>
                      </a:lnTo>
                      <a:lnTo>
                        <a:pt x="226" y="40"/>
                      </a:lnTo>
                      <a:lnTo>
                        <a:pt x="228" y="40"/>
                      </a:lnTo>
                      <a:lnTo>
                        <a:pt x="230" y="38"/>
                      </a:lnTo>
                      <a:lnTo>
                        <a:pt x="232" y="38"/>
                      </a:lnTo>
                      <a:lnTo>
                        <a:pt x="234" y="38"/>
                      </a:lnTo>
                      <a:lnTo>
                        <a:pt x="236" y="36"/>
                      </a:lnTo>
                      <a:lnTo>
                        <a:pt x="238" y="36"/>
                      </a:lnTo>
                      <a:lnTo>
                        <a:pt x="238" y="34"/>
                      </a:lnTo>
                      <a:lnTo>
                        <a:pt x="240" y="34"/>
                      </a:lnTo>
                      <a:lnTo>
                        <a:pt x="242" y="34"/>
                      </a:lnTo>
                      <a:lnTo>
                        <a:pt x="244" y="32"/>
                      </a:lnTo>
                      <a:lnTo>
                        <a:pt x="246" y="32"/>
                      </a:lnTo>
                      <a:lnTo>
                        <a:pt x="247" y="30"/>
                      </a:lnTo>
                      <a:lnTo>
                        <a:pt x="249" y="30"/>
                      </a:lnTo>
                      <a:lnTo>
                        <a:pt x="251" y="30"/>
                      </a:lnTo>
                      <a:lnTo>
                        <a:pt x="253" y="29"/>
                      </a:lnTo>
                      <a:lnTo>
                        <a:pt x="255" y="29"/>
                      </a:lnTo>
                      <a:lnTo>
                        <a:pt x="257" y="29"/>
                      </a:lnTo>
                      <a:lnTo>
                        <a:pt x="259" y="27"/>
                      </a:lnTo>
                      <a:lnTo>
                        <a:pt x="261" y="27"/>
                      </a:lnTo>
                      <a:lnTo>
                        <a:pt x="263" y="27"/>
                      </a:lnTo>
                      <a:lnTo>
                        <a:pt x="263" y="25"/>
                      </a:lnTo>
                      <a:lnTo>
                        <a:pt x="265" y="25"/>
                      </a:lnTo>
                      <a:lnTo>
                        <a:pt x="267" y="25"/>
                      </a:lnTo>
                      <a:lnTo>
                        <a:pt x="269" y="25"/>
                      </a:lnTo>
                      <a:lnTo>
                        <a:pt x="271" y="25"/>
                      </a:lnTo>
                      <a:lnTo>
                        <a:pt x="272" y="25"/>
                      </a:lnTo>
                      <a:lnTo>
                        <a:pt x="274" y="25"/>
                      </a:lnTo>
                      <a:lnTo>
                        <a:pt x="276" y="25"/>
                      </a:lnTo>
                      <a:lnTo>
                        <a:pt x="278" y="25"/>
                      </a:lnTo>
                      <a:lnTo>
                        <a:pt x="280" y="25"/>
                      </a:lnTo>
                      <a:lnTo>
                        <a:pt x="280" y="23"/>
                      </a:lnTo>
                      <a:lnTo>
                        <a:pt x="282" y="23"/>
                      </a:lnTo>
                      <a:lnTo>
                        <a:pt x="284" y="23"/>
                      </a:lnTo>
                      <a:lnTo>
                        <a:pt x="286" y="23"/>
                      </a:lnTo>
                      <a:lnTo>
                        <a:pt x="286" y="21"/>
                      </a:lnTo>
                      <a:lnTo>
                        <a:pt x="288" y="21"/>
                      </a:lnTo>
                      <a:lnTo>
                        <a:pt x="290" y="21"/>
                      </a:lnTo>
                      <a:lnTo>
                        <a:pt x="292" y="19"/>
                      </a:lnTo>
                      <a:lnTo>
                        <a:pt x="294" y="19"/>
                      </a:lnTo>
                      <a:lnTo>
                        <a:pt x="295" y="17"/>
                      </a:lnTo>
                      <a:lnTo>
                        <a:pt x="297" y="17"/>
                      </a:lnTo>
                      <a:lnTo>
                        <a:pt x="299" y="15"/>
                      </a:lnTo>
                      <a:lnTo>
                        <a:pt x="301" y="15"/>
                      </a:lnTo>
                      <a:lnTo>
                        <a:pt x="303" y="15"/>
                      </a:lnTo>
                      <a:lnTo>
                        <a:pt x="305" y="13"/>
                      </a:lnTo>
                      <a:lnTo>
                        <a:pt x="307" y="13"/>
                      </a:lnTo>
                      <a:lnTo>
                        <a:pt x="309" y="11"/>
                      </a:lnTo>
                      <a:lnTo>
                        <a:pt x="311" y="11"/>
                      </a:lnTo>
                      <a:lnTo>
                        <a:pt x="313" y="9"/>
                      </a:lnTo>
                      <a:lnTo>
                        <a:pt x="315" y="9"/>
                      </a:lnTo>
                      <a:lnTo>
                        <a:pt x="317" y="9"/>
                      </a:lnTo>
                      <a:lnTo>
                        <a:pt x="318" y="7"/>
                      </a:lnTo>
                      <a:lnTo>
                        <a:pt x="320" y="7"/>
                      </a:lnTo>
                      <a:lnTo>
                        <a:pt x="322" y="5"/>
                      </a:lnTo>
                      <a:lnTo>
                        <a:pt x="324" y="5"/>
                      </a:lnTo>
                      <a:lnTo>
                        <a:pt x="326" y="5"/>
                      </a:lnTo>
                      <a:lnTo>
                        <a:pt x="328" y="5"/>
                      </a:lnTo>
                      <a:lnTo>
                        <a:pt x="328" y="7"/>
                      </a:lnTo>
                      <a:lnTo>
                        <a:pt x="328" y="9"/>
                      </a:lnTo>
                      <a:lnTo>
                        <a:pt x="328" y="11"/>
                      </a:lnTo>
                      <a:lnTo>
                        <a:pt x="326" y="13"/>
                      </a:lnTo>
                      <a:lnTo>
                        <a:pt x="326" y="15"/>
                      </a:lnTo>
                      <a:lnTo>
                        <a:pt x="324" y="17"/>
                      </a:lnTo>
                      <a:lnTo>
                        <a:pt x="324" y="19"/>
                      </a:lnTo>
                      <a:lnTo>
                        <a:pt x="322" y="21"/>
                      </a:lnTo>
                      <a:lnTo>
                        <a:pt x="320" y="23"/>
                      </a:lnTo>
                      <a:lnTo>
                        <a:pt x="318" y="25"/>
                      </a:lnTo>
                      <a:lnTo>
                        <a:pt x="318" y="29"/>
                      </a:lnTo>
                      <a:lnTo>
                        <a:pt x="317" y="30"/>
                      </a:lnTo>
                      <a:lnTo>
                        <a:pt x="315" y="32"/>
                      </a:lnTo>
                      <a:lnTo>
                        <a:pt x="313" y="36"/>
                      </a:lnTo>
                      <a:lnTo>
                        <a:pt x="311" y="38"/>
                      </a:lnTo>
                      <a:lnTo>
                        <a:pt x="309" y="40"/>
                      </a:lnTo>
                      <a:lnTo>
                        <a:pt x="307" y="44"/>
                      </a:lnTo>
                      <a:lnTo>
                        <a:pt x="305" y="46"/>
                      </a:lnTo>
                      <a:lnTo>
                        <a:pt x="303" y="50"/>
                      </a:lnTo>
                      <a:lnTo>
                        <a:pt x="299" y="52"/>
                      </a:lnTo>
                      <a:lnTo>
                        <a:pt x="297" y="53"/>
                      </a:lnTo>
                      <a:lnTo>
                        <a:pt x="295" y="57"/>
                      </a:lnTo>
                      <a:lnTo>
                        <a:pt x="294" y="59"/>
                      </a:lnTo>
                      <a:lnTo>
                        <a:pt x="292" y="63"/>
                      </a:lnTo>
                      <a:lnTo>
                        <a:pt x="290" y="65"/>
                      </a:lnTo>
                      <a:lnTo>
                        <a:pt x="288" y="69"/>
                      </a:lnTo>
                      <a:lnTo>
                        <a:pt x="286" y="71"/>
                      </a:lnTo>
                      <a:lnTo>
                        <a:pt x="284" y="75"/>
                      </a:lnTo>
                      <a:lnTo>
                        <a:pt x="284" y="77"/>
                      </a:lnTo>
                      <a:lnTo>
                        <a:pt x="282" y="80"/>
                      </a:lnTo>
                      <a:lnTo>
                        <a:pt x="280" y="82"/>
                      </a:lnTo>
                      <a:lnTo>
                        <a:pt x="278" y="86"/>
                      </a:lnTo>
                      <a:lnTo>
                        <a:pt x="278" y="88"/>
                      </a:lnTo>
                      <a:lnTo>
                        <a:pt x="276" y="92"/>
                      </a:lnTo>
                      <a:lnTo>
                        <a:pt x="276" y="94"/>
                      </a:lnTo>
                      <a:lnTo>
                        <a:pt x="274" y="96"/>
                      </a:lnTo>
                      <a:lnTo>
                        <a:pt x="274" y="100"/>
                      </a:lnTo>
                      <a:lnTo>
                        <a:pt x="272" y="101"/>
                      </a:lnTo>
                      <a:lnTo>
                        <a:pt x="272" y="103"/>
                      </a:lnTo>
                      <a:lnTo>
                        <a:pt x="272" y="107"/>
                      </a:lnTo>
                      <a:lnTo>
                        <a:pt x="271" y="109"/>
                      </a:lnTo>
                      <a:lnTo>
                        <a:pt x="271" y="111"/>
                      </a:lnTo>
                      <a:lnTo>
                        <a:pt x="271" y="113"/>
                      </a:lnTo>
                      <a:lnTo>
                        <a:pt x="271" y="115"/>
                      </a:lnTo>
                      <a:lnTo>
                        <a:pt x="271" y="117"/>
                      </a:lnTo>
                      <a:lnTo>
                        <a:pt x="271" y="119"/>
                      </a:lnTo>
                      <a:lnTo>
                        <a:pt x="272" y="119"/>
                      </a:lnTo>
                      <a:lnTo>
                        <a:pt x="272" y="117"/>
                      </a:lnTo>
                      <a:lnTo>
                        <a:pt x="274" y="117"/>
                      </a:lnTo>
                      <a:lnTo>
                        <a:pt x="274" y="115"/>
                      </a:lnTo>
                      <a:lnTo>
                        <a:pt x="276" y="111"/>
                      </a:lnTo>
                      <a:lnTo>
                        <a:pt x="278" y="111"/>
                      </a:lnTo>
                      <a:lnTo>
                        <a:pt x="278" y="109"/>
                      </a:lnTo>
                      <a:lnTo>
                        <a:pt x="278" y="107"/>
                      </a:lnTo>
                      <a:lnTo>
                        <a:pt x="280" y="105"/>
                      </a:lnTo>
                      <a:lnTo>
                        <a:pt x="280" y="103"/>
                      </a:lnTo>
                      <a:lnTo>
                        <a:pt x="282" y="101"/>
                      </a:lnTo>
                      <a:lnTo>
                        <a:pt x="284" y="100"/>
                      </a:lnTo>
                      <a:lnTo>
                        <a:pt x="284" y="98"/>
                      </a:lnTo>
                      <a:lnTo>
                        <a:pt x="286" y="98"/>
                      </a:lnTo>
                      <a:lnTo>
                        <a:pt x="286" y="96"/>
                      </a:lnTo>
                      <a:lnTo>
                        <a:pt x="288" y="96"/>
                      </a:lnTo>
                      <a:lnTo>
                        <a:pt x="290" y="94"/>
                      </a:lnTo>
                      <a:lnTo>
                        <a:pt x="290" y="92"/>
                      </a:lnTo>
                      <a:lnTo>
                        <a:pt x="292" y="92"/>
                      </a:lnTo>
                      <a:lnTo>
                        <a:pt x="294" y="90"/>
                      </a:lnTo>
                      <a:lnTo>
                        <a:pt x="295" y="88"/>
                      </a:lnTo>
                      <a:lnTo>
                        <a:pt x="297" y="88"/>
                      </a:lnTo>
                      <a:lnTo>
                        <a:pt x="297" y="86"/>
                      </a:lnTo>
                      <a:lnTo>
                        <a:pt x="299" y="86"/>
                      </a:lnTo>
                      <a:lnTo>
                        <a:pt x="301" y="86"/>
                      </a:lnTo>
                      <a:lnTo>
                        <a:pt x="301" y="84"/>
                      </a:lnTo>
                      <a:lnTo>
                        <a:pt x="303" y="84"/>
                      </a:lnTo>
                      <a:lnTo>
                        <a:pt x="305" y="84"/>
                      </a:lnTo>
                      <a:lnTo>
                        <a:pt x="307" y="84"/>
                      </a:lnTo>
                      <a:lnTo>
                        <a:pt x="309" y="84"/>
                      </a:lnTo>
                      <a:lnTo>
                        <a:pt x="311" y="84"/>
                      </a:lnTo>
                      <a:lnTo>
                        <a:pt x="313" y="84"/>
                      </a:lnTo>
                      <a:lnTo>
                        <a:pt x="315" y="84"/>
                      </a:lnTo>
                      <a:lnTo>
                        <a:pt x="317" y="84"/>
                      </a:lnTo>
                      <a:lnTo>
                        <a:pt x="318" y="84"/>
                      </a:lnTo>
                      <a:lnTo>
                        <a:pt x="320" y="86"/>
                      </a:lnTo>
                      <a:lnTo>
                        <a:pt x="322" y="86"/>
                      </a:lnTo>
                      <a:lnTo>
                        <a:pt x="322" y="88"/>
                      </a:lnTo>
                      <a:lnTo>
                        <a:pt x="324" y="90"/>
                      </a:lnTo>
                      <a:lnTo>
                        <a:pt x="324" y="92"/>
                      </a:lnTo>
                      <a:lnTo>
                        <a:pt x="324" y="94"/>
                      </a:lnTo>
                      <a:lnTo>
                        <a:pt x="324" y="96"/>
                      </a:lnTo>
                      <a:lnTo>
                        <a:pt x="324" y="98"/>
                      </a:lnTo>
                      <a:lnTo>
                        <a:pt x="322" y="100"/>
                      </a:lnTo>
                      <a:lnTo>
                        <a:pt x="322" y="101"/>
                      </a:lnTo>
                      <a:lnTo>
                        <a:pt x="322" y="103"/>
                      </a:lnTo>
                      <a:lnTo>
                        <a:pt x="322" y="105"/>
                      </a:lnTo>
                      <a:lnTo>
                        <a:pt x="322" y="107"/>
                      </a:lnTo>
                      <a:lnTo>
                        <a:pt x="322" y="109"/>
                      </a:lnTo>
                      <a:lnTo>
                        <a:pt x="324" y="109"/>
                      </a:lnTo>
                      <a:lnTo>
                        <a:pt x="326" y="109"/>
                      </a:lnTo>
                      <a:lnTo>
                        <a:pt x="328" y="109"/>
                      </a:lnTo>
                      <a:lnTo>
                        <a:pt x="330" y="111"/>
                      </a:lnTo>
                      <a:lnTo>
                        <a:pt x="330" y="109"/>
                      </a:lnTo>
                      <a:lnTo>
                        <a:pt x="332" y="109"/>
                      </a:lnTo>
                      <a:lnTo>
                        <a:pt x="334" y="109"/>
                      </a:lnTo>
                      <a:lnTo>
                        <a:pt x="336" y="109"/>
                      </a:lnTo>
                      <a:lnTo>
                        <a:pt x="338" y="109"/>
                      </a:lnTo>
                      <a:lnTo>
                        <a:pt x="340" y="109"/>
                      </a:lnTo>
                      <a:lnTo>
                        <a:pt x="342" y="109"/>
                      </a:lnTo>
                      <a:lnTo>
                        <a:pt x="342" y="107"/>
                      </a:lnTo>
                      <a:lnTo>
                        <a:pt x="343" y="107"/>
                      </a:lnTo>
                      <a:lnTo>
                        <a:pt x="345" y="107"/>
                      </a:lnTo>
                      <a:lnTo>
                        <a:pt x="347" y="107"/>
                      </a:lnTo>
                      <a:lnTo>
                        <a:pt x="349" y="105"/>
                      </a:lnTo>
                      <a:lnTo>
                        <a:pt x="351" y="105"/>
                      </a:lnTo>
                      <a:lnTo>
                        <a:pt x="353" y="105"/>
                      </a:lnTo>
                      <a:lnTo>
                        <a:pt x="353" y="103"/>
                      </a:lnTo>
                      <a:lnTo>
                        <a:pt x="355" y="103"/>
                      </a:lnTo>
                      <a:lnTo>
                        <a:pt x="305" y="245"/>
                      </a:lnTo>
                      <a:lnTo>
                        <a:pt x="138" y="128"/>
                      </a:lnTo>
                      <a:lnTo>
                        <a:pt x="136" y="126"/>
                      </a:lnTo>
                      <a:lnTo>
                        <a:pt x="134" y="125"/>
                      </a:lnTo>
                      <a:lnTo>
                        <a:pt x="132" y="123"/>
                      </a:lnTo>
                      <a:lnTo>
                        <a:pt x="130" y="121"/>
                      </a:lnTo>
                      <a:lnTo>
                        <a:pt x="129" y="121"/>
                      </a:lnTo>
                      <a:lnTo>
                        <a:pt x="127" y="119"/>
                      </a:lnTo>
                      <a:lnTo>
                        <a:pt x="127" y="117"/>
                      </a:lnTo>
                      <a:lnTo>
                        <a:pt x="125" y="115"/>
                      </a:lnTo>
                      <a:lnTo>
                        <a:pt x="123" y="113"/>
                      </a:lnTo>
                      <a:lnTo>
                        <a:pt x="121" y="111"/>
                      </a:lnTo>
                      <a:lnTo>
                        <a:pt x="119" y="109"/>
                      </a:lnTo>
                      <a:lnTo>
                        <a:pt x="115" y="107"/>
                      </a:lnTo>
                      <a:lnTo>
                        <a:pt x="113" y="105"/>
                      </a:lnTo>
                      <a:lnTo>
                        <a:pt x="111" y="103"/>
                      </a:lnTo>
                      <a:lnTo>
                        <a:pt x="109" y="101"/>
                      </a:lnTo>
                      <a:lnTo>
                        <a:pt x="107" y="100"/>
                      </a:lnTo>
                      <a:lnTo>
                        <a:pt x="105" y="98"/>
                      </a:lnTo>
                      <a:lnTo>
                        <a:pt x="104" y="96"/>
                      </a:lnTo>
                      <a:lnTo>
                        <a:pt x="102" y="94"/>
                      </a:lnTo>
                      <a:lnTo>
                        <a:pt x="102" y="92"/>
                      </a:lnTo>
                      <a:lnTo>
                        <a:pt x="100" y="92"/>
                      </a:lnTo>
                      <a:lnTo>
                        <a:pt x="98" y="90"/>
                      </a:lnTo>
                      <a:lnTo>
                        <a:pt x="96" y="88"/>
                      </a:lnTo>
                      <a:lnTo>
                        <a:pt x="94" y="86"/>
                      </a:lnTo>
                      <a:lnTo>
                        <a:pt x="94" y="84"/>
                      </a:lnTo>
                      <a:lnTo>
                        <a:pt x="92" y="82"/>
                      </a:lnTo>
                      <a:lnTo>
                        <a:pt x="90" y="80"/>
                      </a:lnTo>
                      <a:lnTo>
                        <a:pt x="90" y="78"/>
                      </a:lnTo>
                      <a:lnTo>
                        <a:pt x="88" y="78"/>
                      </a:lnTo>
                      <a:lnTo>
                        <a:pt x="88" y="77"/>
                      </a:lnTo>
                      <a:lnTo>
                        <a:pt x="86" y="75"/>
                      </a:lnTo>
                      <a:lnTo>
                        <a:pt x="84" y="73"/>
                      </a:lnTo>
                      <a:lnTo>
                        <a:pt x="84" y="71"/>
                      </a:lnTo>
                      <a:lnTo>
                        <a:pt x="82" y="71"/>
                      </a:lnTo>
                      <a:lnTo>
                        <a:pt x="81" y="69"/>
                      </a:lnTo>
                      <a:lnTo>
                        <a:pt x="79" y="67"/>
                      </a:lnTo>
                      <a:lnTo>
                        <a:pt x="77" y="65"/>
                      </a:lnTo>
                      <a:lnTo>
                        <a:pt x="75" y="61"/>
                      </a:lnTo>
                      <a:lnTo>
                        <a:pt x="73" y="59"/>
                      </a:lnTo>
                      <a:lnTo>
                        <a:pt x="71" y="57"/>
                      </a:lnTo>
                      <a:lnTo>
                        <a:pt x="67" y="55"/>
                      </a:lnTo>
                      <a:lnTo>
                        <a:pt x="65" y="53"/>
                      </a:lnTo>
                      <a:lnTo>
                        <a:pt x="63" y="52"/>
                      </a:lnTo>
                      <a:lnTo>
                        <a:pt x="61" y="50"/>
                      </a:lnTo>
                      <a:lnTo>
                        <a:pt x="59" y="48"/>
                      </a:lnTo>
                      <a:lnTo>
                        <a:pt x="58" y="46"/>
                      </a:lnTo>
                      <a:lnTo>
                        <a:pt x="56" y="44"/>
                      </a:lnTo>
                      <a:lnTo>
                        <a:pt x="54" y="42"/>
                      </a:lnTo>
                      <a:lnTo>
                        <a:pt x="50" y="42"/>
                      </a:lnTo>
                      <a:lnTo>
                        <a:pt x="48" y="40"/>
                      </a:lnTo>
                      <a:lnTo>
                        <a:pt x="46" y="38"/>
                      </a:lnTo>
                      <a:lnTo>
                        <a:pt x="44" y="36"/>
                      </a:lnTo>
                      <a:lnTo>
                        <a:pt x="42" y="36"/>
                      </a:lnTo>
                      <a:lnTo>
                        <a:pt x="42" y="34"/>
                      </a:lnTo>
                      <a:lnTo>
                        <a:pt x="40" y="34"/>
                      </a:lnTo>
                      <a:lnTo>
                        <a:pt x="38" y="32"/>
                      </a:lnTo>
                      <a:lnTo>
                        <a:pt x="36" y="32"/>
                      </a:lnTo>
                      <a:lnTo>
                        <a:pt x="34" y="32"/>
                      </a:lnTo>
                      <a:lnTo>
                        <a:pt x="34" y="30"/>
                      </a:lnTo>
                      <a:lnTo>
                        <a:pt x="33" y="30"/>
                      </a:lnTo>
                      <a:lnTo>
                        <a:pt x="31" y="30"/>
                      </a:lnTo>
                      <a:lnTo>
                        <a:pt x="29" y="30"/>
                      </a:lnTo>
                      <a:lnTo>
                        <a:pt x="27" y="29"/>
                      </a:lnTo>
                      <a:lnTo>
                        <a:pt x="25" y="29"/>
                      </a:lnTo>
                      <a:lnTo>
                        <a:pt x="23" y="29"/>
                      </a:lnTo>
                      <a:lnTo>
                        <a:pt x="21" y="27"/>
                      </a:lnTo>
                      <a:lnTo>
                        <a:pt x="19" y="27"/>
                      </a:lnTo>
                      <a:lnTo>
                        <a:pt x="17" y="27"/>
                      </a:lnTo>
                      <a:lnTo>
                        <a:pt x="15" y="27"/>
                      </a:lnTo>
                      <a:lnTo>
                        <a:pt x="13" y="27"/>
                      </a:lnTo>
                      <a:lnTo>
                        <a:pt x="13" y="25"/>
                      </a:lnTo>
                      <a:lnTo>
                        <a:pt x="11" y="25"/>
                      </a:lnTo>
                      <a:lnTo>
                        <a:pt x="10" y="25"/>
                      </a:lnTo>
                      <a:lnTo>
                        <a:pt x="8" y="25"/>
                      </a:lnTo>
                      <a:lnTo>
                        <a:pt x="6" y="23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4" y="9"/>
                      </a:lnTo>
                      <a:lnTo>
                        <a:pt x="6" y="7"/>
                      </a:lnTo>
                      <a:lnTo>
                        <a:pt x="6" y="5"/>
                      </a:lnTo>
                      <a:lnTo>
                        <a:pt x="8" y="5"/>
                      </a:lnTo>
                      <a:lnTo>
                        <a:pt x="10" y="5"/>
                      </a:lnTo>
                      <a:lnTo>
                        <a:pt x="10" y="4"/>
                      </a:lnTo>
                      <a:lnTo>
                        <a:pt x="11" y="4"/>
                      </a:lnTo>
                      <a:lnTo>
                        <a:pt x="13" y="4"/>
                      </a:lnTo>
                      <a:lnTo>
                        <a:pt x="15" y="2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4" y="0"/>
                      </a:lnTo>
                      <a:lnTo>
                        <a:pt x="36" y="2"/>
                      </a:lnTo>
                      <a:lnTo>
                        <a:pt x="38" y="2"/>
                      </a:lnTo>
                      <a:lnTo>
                        <a:pt x="42" y="2"/>
                      </a:lnTo>
                      <a:lnTo>
                        <a:pt x="44" y="4"/>
                      </a:lnTo>
                      <a:lnTo>
                        <a:pt x="46" y="4"/>
                      </a:lnTo>
                      <a:lnTo>
                        <a:pt x="48" y="5"/>
                      </a:lnTo>
                      <a:lnTo>
                        <a:pt x="50" y="5"/>
                      </a:lnTo>
                      <a:lnTo>
                        <a:pt x="52" y="7"/>
                      </a:lnTo>
                      <a:lnTo>
                        <a:pt x="54" y="7"/>
                      </a:lnTo>
                      <a:lnTo>
                        <a:pt x="56" y="9"/>
                      </a:lnTo>
                      <a:lnTo>
                        <a:pt x="58" y="9"/>
                      </a:lnTo>
                      <a:lnTo>
                        <a:pt x="59" y="11"/>
                      </a:lnTo>
                      <a:lnTo>
                        <a:pt x="61" y="11"/>
                      </a:lnTo>
                      <a:lnTo>
                        <a:pt x="63" y="13"/>
                      </a:lnTo>
                      <a:lnTo>
                        <a:pt x="65" y="13"/>
                      </a:lnTo>
                      <a:lnTo>
                        <a:pt x="67" y="15"/>
                      </a:lnTo>
                      <a:lnTo>
                        <a:pt x="67" y="17"/>
                      </a:lnTo>
                      <a:lnTo>
                        <a:pt x="69" y="17"/>
                      </a:lnTo>
                      <a:lnTo>
                        <a:pt x="71" y="19"/>
                      </a:lnTo>
                      <a:lnTo>
                        <a:pt x="73" y="19"/>
                      </a:lnTo>
                      <a:lnTo>
                        <a:pt x="73" y="21"/>
                      </a:lnTo>
                      <a:lnTo>
                        <a:pt x="75" y="21"/>
                      </a:lnTo>
                      <a:lnTo>
                        <a:pt x="77" y="23"/>
                      </a:lnTo>
                      <a:lnTo>
                        <a:pt x="79" y="25"/>
                      </a:lnTo>
                      <a:lnTo>
                        <a:pt x="81" y="25"/>
                      </a:lnTo>
                      <a:lnTo>
                        <a:pt x="81" y="27"/>
                      </a:lnTo>
                      <a:lnTo>
                        <a:pt x="82" y="27"/>
                      </a:lnTo>
                      <a:lnTo>
                        <a:pt x="82" y="29"/>
                      </a:lnTo>
                      <a:lnTo>
                        <a:pt x="84" y="29"/>
                      </a:lnTo>
                      <a:lnTo>
                        <a:pt x="84" y="27"/>
                      </a:lnTo>
                      <a:lnTo>
                        <a:pt x="86" y="27"/>
                      </a:lnTo>
                      <a:lnTo>
                        <a:pt x="86" y="25"/>
                      </a:lnTo>
                      <a:lnTo>
                        <a:pt x="86" y="23"/>
                      </a:lnTo>
                      <a:lnTo>
                        <a:pt x="86" y="21"/>
                      </a:lnTo>
                      <a:lnTo>
                        <a:pt x="88" y="21"/>
                      </a:lnTo>
                      <a:lnTo>
                        <a:pt x="88" y="19"/>
                      </a:lnTo>
                      <a:lnTo>
                        <a:pt x="88" y="17"/>
                      </a:lnTo>
                      <a:lnTo>
                        <a:pt x="88" y="15"/>
                      </a:lnTo>
                      <a:lnTo>
                        <a:pt x="88" y="13"/>
                      </a:lnTo>
                      <a:lnTo>
                        <a:pt x="90" y="11"/>
                      </a:lnTo>
                      <a:lnTo>
                        <a:pt x="90" y="9"/>
                      </a:lnTo>
                      <a:lnTo>
                        <a:pt x="92" y="9"/>
                      </a:lnTo>
                      <a:lnTo>
                        <a:pt x="94" y="9"/>
                      </a:lnTo>
                      <a:lnTo>
                        <a:pt x="96" y="7"/>
                      </a:lnTo>
                      <a:lnTo>
                        <a:pt x="98" y="7"/>
                      </a:lnTo>
                      <a:lnTo>
                        <a:pt x="100" y="7"/>
                      </a:lnTo>
                      <a:lnTo>
                        <a:pt x="102" y="7"/>
                      </a:lnTo>
                      <a:lnTo>
                        <a:pt x="104" y="7"/>
                      </a:lnTo>
                      <a:lnTo>
                        <a:pt x="105" y="7"/>
                      </a:lnTo>
                      <a:lnTo>
                        <a:pt x="105" y="9"/>
                      </a:lnTo>
                      <a:lnTo>
                        <a:pt x="107" y="9"/>
                      </a:lnTo>
                      <a:lnTo>
                        <a:pt x="107" y="11"/>
                      </a:lnTo>
                      <a:lnTo>
                        <a:pt x="107" y="13"/>
                      </a:lnTo>
                      <a:lnTo>
                        <a:pt x="109" y="15"/>
                      </a:lnTo>
                      <a:lnTo>
                        <a:pt x="111" y="17"/>
                      </a:lnTo>
                      <a:lnTo>
                        <a:pt x="113" y="19"/>
                      </a:lnTo>
                      <a:lnTo>
                        <a:pt x="115" y="21"/>
                      </a:lnTo>
                      <a:lnTo>
                        <a:pt x="117" y="21"/>
                      </a:lnTo>
                      <a:lnTo>
                        <a:pt x="117" y="23"/>
                      </a:lnTo>
                      <a:lnTo>
                        <a:pt x="119" y="23"/>
                      </a:lnTo>
                      <a:lnTo>
                        <a:pt x="121" y="25"/>
                      </a:lnTo>
                      <a:lnTo>
                        <a:pt x="123" y="25"/>
                      </a:lnTo>
                      <a:lnTo>
                        <a:pt x="123" y="27"/>
                      </a:lnTo>
                      <a:lnTo>
                        <a:pt x="125" y="27"/>
                      </a:lnTo>
                      <a:lnTo>
                        <a:pt x="127" y="29"/>
                      </a:lnTo>
                      <a:lnTo>
                        <a:pt x="129" y="29"/>
                      </a:lnTo>
                      <a:lnTo>
                        <a:pt x="130" y="30"/>
                      </a:lnTo>
                      <a:lnTo>
                        <a:pt x="132" y="30"/>
                      </a:lnTo>
                      <a:lnTo>
                        <a:pt x="134" y="32"/>
                      </a:lnTo>
                      <a:lnTo>
                        <a:pt x="136" y="32"/>
                      </a:lnTo>
                      <a:lnTo>
                        <a:pt x="138" y="34"/>
                      </a:lnTo>
                      <a:lnTo>
                        <a:pt x="140" y="34"/>
                      </a:lnTo>
                      <a:lnTo>
                        <a:pt x="142" y="36"/>
                      </a:lnTo>
                      <a:lnTo>
                        <a:pt x="144" y="36"/>
                      </a:lnTo>
                      <a:lnTo>
                        <a:pt x="146" y="38"/>
                      </a:lnTo>
                      <a:lnTo>
                        <a:pt x="148" y="38"/>
                      </a:lnTo>
                      <a:lnTo>
                        <a:pt x="150" y="38"/>
                      </a:lnTo>
                      <a:lnTo>
                        <a:pt x="152" y="40"/>
                      </a:lnTo>
                      <a:close/>
                    </a:path>
                  </a:pathLst>
                </a:custGeom>
                <a:solidFill>
                  <a:srgbClr val="8A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58" name="Freeform 212"/>
                <p:cNvSpPr>
                  <a:spLocks noChangeAspect="1"/>
                </p:cNvSpPr>
                <p:nvPr/>
              </p:nvSpPr>
              <p:spPr bwMode="auto">
                <a:xfrm>
                  <a:off x="1182" y="3413"/>
                  <a:ext cx="262" cy="168"/>
                </a:xfrm>
                <a:custGeom>
                  <a:avLst/>
                  <a:gdLst>
                    <a:gd name="T0" fmla="*/ 6 w 345"/>
                    <a:gd name="T1" fmla="*/ 1 h 240"/>
                    <a:gd name="T2" fmla="*/ 6 w 345"/>
                    <a:gd name="T3" fmla="*/ 1 h 240"/>
                    <a:gd name="T4" fmla="*/ 7 w 345"/>
                    <a:gd name="T5" fmla="*/ 1 h 240"/>
                    <a:gd name="T6" fmla="*/ 8 w 345"/>
                    <a:gd name="T7" fmla="*/ 1 h 240"/>
                    <a:gd name="T8" fmla="*/ 8 w 345"/>
                    <a:gd name="T9" fmla="*/ 1 h 240"/>
                    <a:gd name="T10" fmla="*/ 8 w 345"/>
                    <a:gd name="T11" fmla="*/ 1 h 240"/>
                    <a:gd name="T12" fmla="*/ 9 w 345"/>
                    <a:gd name="T13" fmla="*/ 1 h 240"/>
                    <a:gd name="T14" fmla="*/ 9 w 345"/>
                    <a:gd name="T15" fmla="*/ 1 h 240"/>
                    <a:gd name="T16" fmla="*/ 10 w 345"/>
                    <a:gd name="T17" fmla="*/ 1 h 240"/>
                    <a:gd name="T18" fmla="*/ 10 w 345"/>
                    <a:gd name="T19" fmla="*/ 1 h 240"/>
                    <a:gd name="T20" fmla="*/ 11 w 345"/>
                    <a:gd name="T21" fmla="*/ 1 h 240"/>
                    <a:gd name="T22" fmla="*/ 11 w 345"/>
                    <a:gd name="T23" fmla="*/ 1 h 240"/>
                    <a:gd name="T24" fmla="*/ 11 w 345"/>
                    <a:gd name="T25" fmla="*/ 1 h 240"/>
                    <a:gd name="T26" fmla="*/ 12 w 345"/>
                    <a:gd name="T27" fmla="*/ 1 h 240"/>
                    <a:gd name="T28" fmla="*/ 12 w 345"/>
                    <a:gd name="T29" fmla="*/ 1 h 240"/>
                    <a:gd name="T30" fmla="*/ 11 w 345"/>
                    <a:gd name="T31" fmla="*/ 1 h 240"/>
                    <a:gd name="T32" fmla="*/ 11 w 345"/>
                    <a:gd name="T33" fmla="*/ 1 h 240"/>
                    <a:gd name="T34" fmla="*/ 11 w 345"/>
                    <a:gd name="T35" fmla="*/ 1 h 240"/>
                    <a:gd name="T36" fmla="*/ 10 w 345"/>
                    <a:gd name="T37" fmla="*/ 1 h 240"/>
                    <a:gd name="T38" fmla="*/ 10 w 345"/>
                    <a:gd name="T39" fmla="*/ 1 h 240"/>
                    <a:gd name="T40" fmla="*/ 10 w 345"/>
                    <a:gd name="T41" fmla="*/ 1 h 240"/>
                    <a:gd name="T42" fmla="*/ 10 w 345"/>
                    <a:gd name="T43" fmla="*/ 1 h 240"/>
                    <a:gd name="T44" fmla="*/ 10 w 345"/>
                    <a:gd name="T45" fmla="*/ 1 h 240"/>
                    <a:gd name="T46" fmla="*/ 10 w 345"/>
                    <a:gd name="T47" fmla="*/ 1 h 240"/>
                    <a:gd name="T48" fmla="*/ 11 w 345"/>
                    <a:gd name="T49" fmla="*/ 1 h 240"/>
                    <a:gd name="T50" fmla="*/ 11 w 345"/>
                    <a:gd name="T51" fmla="*/ 1 h 240"/>
                    <a:gd name="T52" fmla="*/ 11 w 345"/>
                    <a:gd name="T53" fmla="*/ 1 h 240"/>
                    <a:gd name="T54" fmla="*/ 12 w 345"/>
                    <a:gd name="T55" fmla="*/ 1 h 240"/>
                    <a:gd name="T56" fmla="*/ 12 w 345"/>
                    <a:gd name="T57" fmla="*/ 1 h 240"/>
                    <a:gd name="T58" fmla="*/ 12 w 345"/>
                    <a:gd name="T59" fmla="*/ 1 h 240"/>
                    <a:gd name="T60" fmla="*/ 12 w 345"/>
                    <a:gd name="T61" fmla="*/ 1 h 240"/>
                    <a:gd name="T62" fmla="*/ 12 w 345"/>
                    <a:gd name="T63" fmla="*/ 1 h 240"/>
                    <a:gd name="T64" fmla="*/ 11 w 345"/>
                    <a:gd name="T65" fmla="*/ 4 h 240"/>
                    <a:gd name="T66" fmla="*/ 5 w 345"/>
                    <a:gd name="T67" fmla="*/ 2 h 240"/>
                    <a:gd name="T68" fmla="*/ 4 w 345"/>
                    <a:gd name="T69" fmla="*/ 1 h 240"/>
                    <a:gd name="T70" fmla="*/ 4 w 345"/>
                    <a:gd name="T71" fmla="*/ 1 h 240"/>
                    <a:gd name="T72" fmla="*/ 4 w 345"/>
                    <a:gd name="T73" fmla="*/ 1 h 240"/>
                    <a:gd name="T74" fmla="*/ 3 w 345"/>
                    <a:gd name="T75" fmla="*/ 1 h 240"/>
                    <a:gd name="T76" fmla="*/ 3 w 345"/>
                    <a:gd name="T77" fmla="*/ 1 h 240"/>
                    <a:gd name="T78" fmla="*/ 2 w 345"/>
                    <a:gd name="T79" fmla="*/ 1 h 240"/>
                    <a:gd name="T80" fmla="*/ 2 w 345"/>
                    <a:gd name="T81" fmla="*/ 1 h 240"/>
                    <a:gd name="T82" fmla="*/ 2 w 345"/>
                    <a:gd name="T83" fmla="*/ 1 h 240"/>
                    <a:gd name="T84" fmla="*/ 2 w 345"/>
                    <a:gd name="T85" fmla="*/ 1 h 240"/>
                    <a:gd name="T86" fmla="*/ 2 w 345"/>
                    <a:gd name="T87" fmla="*/ 1 h 240"/>
                    <a:gd name="T88" fmla="*/ 2 w 345"/>
                    <a:gd name="T89" fmla="*/ 1 h 240"/>
                    <a:gd name="T90" fmla="*/ 0 w 345"/>
                    <a:gd name="T91" fmla="*/ 1 h 240"/>
                    <a:gd name="T92" fmla="*/ 2 w 345"/>
                    <a:gd name="T93" fmla="*/ 1 h 240"/>
                    <a:gd name="T94" fmla="*/ 2 w 345"/>
                    <a:gd name="T95" fmla="*/ 0 h 240"/>
                    <a:gd name="T96" fmla="*/ 2 w 345"/>
                    <a:gd name="T97" fmla="*/ 0 h 240"/>
                    <a:gd name="T98" fmla="*/ 2 w 345"/>
                    <a:gd name="T99" fmla="*/ 1 h 240"/>
                    <a:gd name="T100" fmla="*/ 2 w 345"/>
                    <a:gd name="T101" fmla="*/ 1 h 240"/>
                    <a:gd name="T102" fmla="*/ 2 w 345"/>
                    <a:gd name="T103" fmla="*/ 1 h 240"/>
                    <a:gd name="T104" fmla="*/ 3 w 345"/>
                    <a:gd name="T105" fmla="*/ 1 h 240"/>
                    <a:gd name="T106" fmla="*/ 3 w 345"/>
                    <a:gd name="T107" fmla="*/ 1 h 240"/>
                    <a:gd name="T108" fmla="*/ 3 w 345"/>
                    <a:gd name="T109" fmla="*/ 1 h 240"/>
                    <a:gd name="T110" fmla="*/ 3 w 345"/>
                    <a:gd name="T111" fmla="*/ 1 h 240"/>
                    <a:gd name="T112" fmla="*/ 4 w 345"/>
                    <a:gd name="T113" fmla="*/ 1 h 240"/>
                    <a:gd name="T114" fmla="*/ 4 w 345"/>
                    <a:gd name="T115" fmla="*/ 1 h 240"/>
                    <a:gd name="T116" fmla="*/ 4 w 345"/>
                    <a:gd name="T117" fmla="*/ 1 h 240"/>
                    <a:gd name="T118" fmla="*/ 4 w 345"/>
                    <a:gd name="T119" fmla="*/ 1 h 240"/>
                    <a:gd name="T120" fmla="*/ 5 w 345"/>
                    <a:gd name="T121" fmla="*/ 1 h 240"/>
                    <a:gd name="T122" fmla="*/ 5 w 345"/>
                    <a:gd name="T123" fmla="*/ 1 h 240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345"/>
                    <a:gd name="T187" fmla="*/ 0 h 240"/>
                    <a:gd name="T188" fmla="*/ 345 w 345"/>
                    <a:gd name="T189" fmla="*/ 240 h 240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345" h="240">
                      <a:moveTo>
                        <a:pt x="142" y="43"/>
                      </a:moveTo>
                      <a:lnTo>
                        <a:pt x="144" y="45"/>
                      </a:lnTo>
                      <a:lnTo>
                        <a:pt x="145" y="45"/>
                      </a:lnTo>
                      <a:lnTo>
                        <a:pt x="147" y="45"/>
                      </a:lnTo>
                      <a:lnTo>
                        <a:pt x="151" y="47"/>
                      </a:lnTo>
                      <a:lnTo>
                        <a:pt x="153" y="47"/>
                      </a:lnTo>
                      <a:lnTo>
                        <a:pt x="155" y="47"/>
                      </a:lnTo>
                      <a:lnTo>
                        <a:pt x="159" y="47"/>
                      </a:lnTo>
                      <a:lnTo>
                        <a:pt x="161" y="47"/>
                      </a:lnTo>
                      <a:lnTo>
                        <a:pt x="165" y="47"/>
                      </a:lnTo>
                      <a:lnTo>
                        <a:pt x="167" y="47"/>
                      </a:lnTo>
                      <a:lnTo>
                        <a:pt x="170" y="48"/>
                      </a:lnTo>
                      <a:lnTo>
                        <a:pt x="172" y="48"/>
                      </a:lnTo>
                      <a:lnTo>
                        <a:pt x="176" y="48"/>
                      </a:lnTo>
                      <a:lnTo>
                        <a:pt x="178" y="48"/>
                      </a:lnTo>
                      <a:lnTo>
                        <a:pt x="182" y="48"/>
                      </a:lnTo>
                      <a:lnTo>
                        <a:pt x="186" y="48"/>
                      </a:lnTo>
                      <a:lnTo>
                        <a:pt x="188" y="47"/>
                      </a:lnTo>
                      <a:lnTo>
                        <a:pt x="192" y="47"/>
                      </a:lnTo>
                      <a:lnTo>
                        <a:pt x="193" y="47"/>
                      </a:lnTo>
                      <a:lnTo>
                        <a:pt x="197" y="47"/>
                      </a:lnTo>
                      <a:lnTo>
                        <a:pt x="201" y="47"/>
                      </a:lnTo>
                      <a:lnTo>
                        <a:pt x="203" y="47"/>
                      </a:lnTo>
                      <a:lnTo>
                        <a:pt x="207" y="47"/>
                      </a:lnTo>
                      <a:lnTo>
                        <a:pt x="209" y="45"/>
                      </a:lnTo>
                      <a:lnTo>
                        <a:pt x="211" y="45"/>
                      </a:lnTo>
                      <a:lnTo>
                        <a:pt x="215" y="45"/>
                      </a:lnTo>
                      <a:lnTo>
                        <a:pt x="216" y="45"/>
                      </a:lnTo>
                      <a:lnTo>
                        <a:pt x="218" y="43"/>
                      </a:lnTo>
                      <a:lnTo>
                        <a:pt x="220" y="43"/>
                      </a:lnTo>
                      <a:lnTo>
                        <a:pt x="222" y="43"/>
                      </a:lnTo>
                      <a:lnTo>
                        <a:pt x="224" y="41"/>
                      </a:lnTo>
                      <a:lnTo>
                        <a:pt x="226" y="41"/>
                      </a:lnTo>
                      <a:lnTo>
                        <a:pt x="228" y="41"/>
                      </a:lnTo>
                      <a:lnTo>
                        <a:pt x="230" y="39"/>
                      </a:lnTo>
                      <a:lnTo>
                        <a:pt x="232" y="39"/>
                      </a:lnTo>
                      <a:lnTo>
                        <a:pt x="232" y="37"/>
                      </a:lnTo>
                      <a:lnTo>
                        <a:pt x="234" y="37"/>
                      </a:lnTo>
                      <a:lnTo>
                        <a:pt x="236" y="37"/>
                      </a:lnTo>
                      <a:lnTo>
                        <a:pt x="238" y="35"/>
                      </a:lnTo>
                      <a:lnTo>
                        <a:pt x="239" y="35"/>
                      </a:lnTo>
                      <a:lnTo>
                        <a:pt x="241" y="33"/>
                      </a:lnTo>
                      <a:lnTo>
                        <a:pt x="243" y="33"/>
                      </a:lnTo>
                      <a:lnTo>
                        <a:pt x="245" y="31"/>
                      </a:lnTo>
                      <a:lnTo>
                        <a:pt x="247" y="31"/>
                      </a:lnTo>
                      <a:lnTo>
                        <a:pt x="249" y="31"/>
                      </a:lnTo>
                      <a:lnTo>
                        <a:pt x="251" y="29"/>
                      </a:lnTo>
                      <a:lnTo>
                        <a:pt x="253" y="29"/>
                      </a:lnTo>
                      <a:lnTo>
                        <a:pt x="255" y="27"/>
                      </a:lnTo>
                      <a:lnTo>
                        <a:pt x="257" y="27"/>
                      </a:lnTo>
                      <a:lnTo>
                        <a:pt x="259" y="27"/>
                      </a:lnTo>
                      <a:lnTo>
                        <a:pt x="261" y="25"/>
                      </a:lnTo>
                      <a:lnTo>
                        <a:pt x="263" y="25"/>
                      </a:lnTo>
                      <a:lnTo>
                        <a:pt x="264" y="25"/>
                      </a:lnTo>
                      <a:lnTo>
                        <a:pt x="266" y="24"/>
                      </a:lnTo>
                      <a:lnTo>
                        <a:pt x="268" y="24"/>
                      </a:lnTo>
                      <a:lnTo>
                        <a:pt x="270" y="24"/>
                      </a:lnTo>
                      <a:lnTo>
                        <a:pt x="272" y="24"/>
                      </a:lnTo>
                      <a:lnTo>
                        <a:pt x="274" y="24"/>
                      </a:lnTo>
                      <a:lnTo>
                        <a:pt x="276" y="22"/>
                      </a:lnTo>
                      <a:lnTo>
                        <a:pt x="278" y="22"/>
                      </a:lnTo>
                      <a:lnTo>
                        <a:pt x="280" y="20"/>
                      </a:lnTo>
                      <a:lnTo>
                        <a:pt x="282" y="20"/>
                      </a:lnTo>
                      <a:lnTo>
                        <a:pt x="284" y="18"/>
                      </a:lnTo>
                      <a:lnTo>
                        <a:pt x="286" y="18"/>
                      </a:lnTo>
                      <a:lnTo>
                        <a:pt x="287" y="18"/>
                      </a:lnTo>
                      <a:lnTo>
                        <a:pt x="287" y="16"/>
                      </a:lnTo>
                      <a:lnTo>
                        <a:pt x="289" y="16"/>
                      </a:lnTo>
                      <a:lnTo>
                        <a:pt x="291" y="14"/>
                      </a:lnTo>
                      <a:lnTo>
                        <a:pt x="293" y="14"/>
                      </a:lnTo>
                      <a:lnTo>
                        <a:pt x="295" y="14"/>
                      </a:lnTo>
                      <a:lnTo>
                        <a:pt x="295" y="12"/>
                      </a:lnTo>
                      <a:lnTo>
                        <a:pt x="297" y="12"/>
                      </a:lnTo>
                      <a:lnTo>
                        <a:pt x="299" y="10"/>
                      </a:lnTo>
                      <a:lnTo>
                        <a:pt x="301" y="10"/>
                      </a:lnTo>
                      <a:lnTo>
                        <a:pt x="303" y="10"/>
                      </a:lnTo>
                      <a:lnTo>
                        <a:pt x="305" y="8"/>
                      </a:lnTo>
                      <a:lnTo>
                        <a:pt x="307" y="6"/>
                      </a:lnTo>
                      <a:lnTo>
                        <a:pt x="309" y="6"/>
                      </a:lnTo>
                      <a:lnTo>
                        <a:pt x="310" y="6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6" y="4"/>
                      </a:lnTo>
                      <a:lnTo>
                        <a:pt x="316" y="6"/>
                      </a:lnTo>
                      <a:lnTo>
                        <a:pt x="316" y="8"/>
                      </a:lnTo>
                      <a:lnTo>
                        <a:pt x="316" y="10"/>
                      </a:lnTo>
                      <a:lnTo>
                        <a:pt x="314" y="12"/>
                      </a:lnTo>
                      <a:lnTo>
                        <a:pt x="314" y="14"/>
                      </a:lnTo>
                      <a:lnTo>
                        <a:pt x="312" y="16"/>
                      </a:lnTo>
                      <a:lnTo>
                        <a:pt x="312" y="18"/>
                      </a:lnTo>
                      <a:lnTo>
                        <a:pt x="310" y="20"/>
                      </a:lnTo>
                      <a:lnTo>
                        <a:pt x="309" y="22"/>
                      </a:lnTo>
                      <a:lnTo>
                        <a:pt x="309" y="24"/>
                      </a:lnTo>
                      <a:lnTo>
                        <a:pt x="307" y="25"/>
                      </a:lnTo>
                      <a:lnTo>
                        <a:pt x="305" y="27"/>
                      </a:lnTo>
                      <a:lnTo>
                        <a:pt x="303" y="29"/>
                      </a:lnTo>
                      <a:lnTo>
                        <a:pt x="301" y="33"/>
                      </a:lnTo>
                      <a:lnTo>
                        <a:pt x="299" y="35"/>
                      </a:lnTo>
                      <a:lnTo>
                        <a:pt x="297" y="37"/>
                      </a:lnTo>
                      <a:lnTo>
                        <a:pt x="295" y="41"/>
                      </a:lnTo>
                      <a:lnTo>
                        <a:pt x="293" y="43"/>
                      </a:lnTo>
                      <a:lnTo>
                        <a:pt x="291" y="45"/>
                      </a:lnTo>
                      <a:lnTo>
                        <a:pt x="289" y="48"/>
                      </a:lnTo>
                      <a:lnTo>
                        <a:pt x="287" y="50"/>
                      </a:lnTo>
                      <a:lnTo>
                        <a:pt x="286" y="52"/>
                      </a:lnTo>
                      <a:lnTo>
                        <a:pt x="284" y="56"/>
                      </a:lnTo>
                      <a:lnTo>
                        <a:pt x="282" y="58"/>
                      </a:lnTo>
                      <a:lnTo>
                        <a:pt x="280" y="62"/>
                      </a:lnTo>
                      <a:lnTo>
                        <a:pt x="278" y="64"/>
                      </a:lnTo>
                      <a:lnTo>
                        <a:pt x="276" y="68"/>
                      </a:lnTo>
                      <a:lnTo>
                        <a:pt x="274" y="70"/>
                      </a:lnTo>
                      <a:lnTo>
                        <a:pt x="272" y="73"/>
                      </a:lnTo>
                      <a:lnTo>
                        <a:pt x="270" y="75"/>
                      </a:lnTo>
                      <a:lnTo>
                        <a:pt x="270" y="79"/>
                      </a:lnTo>
                      <a:lnTo>
                        <a:pt x="268" y="81"/>
                      </a:lnTo>
                      <a:lnTo>
                        <a:pt x="266" y="85"/>
                      </a:lnTo>
                      <a:lnTo>
                        <a:pt x="266" y="87"/>
                      </a:lnTo>
                      <a:lnTo>
                        <a:pt x="264" y="91"/>
                      </a:lnTo>
                      <a:lnTo>
                        <a:pt x="264" y="93"/>
                      </a:lnTo>
                      <a:lnTo>
                        <a:pt x="264" y="96"/>
                      </a:lnTo>
                      <a:lnTo>
                        <a:pt x="263" y="98"/>
                      </a:lnTo>
                      <a:lnTo>
                        <a:pt x="263" y="100"/>
                      </a:lnTo>
                      <a:lnTo>
                        <a:pt x="263" y="104"/>
                      </a:lnTo>
                      <a:lnTo>
                        <a:pt x="261" y="106"/>
                      </a:lnTo>
                      <a:lnTo>
                        <a:pt x="261" y="108"/>
                      </a:lnTo>
                      <a:lnTo>
                        <a:pt x="261" y="110"/>
                      </a:lnTo>
                      <a:lnTo>
                        <a:pt x="261" y="112"/>
                      </a:lnTo>
                      <a:lnTo>
                        <a:pt x="261" y="114"/>
                      </a:lnTo>
                      <a:lnTo>
                        <a:pt x="261" y="116"/>
                      </a:lnTo>
                      <a:lnTo>
                        <a:pt x="263" y="116"/>
                      </a:lnTo>
                      <a:lnTo>
                        <a:pt x="264" y="116"/>
                      </a:lnTo>
                      <a:lnTo>
                        <a:pt x="264" y="114"/>
                      </a:lnTo>
                      <a:lnTo>
                        <a:pt x="266" y="114"/>
                      </a:lnTo>
                      <a:lnTo>
                        <a:pt x="266" y="112"/>
                      </a:lnTo>
                      <a:lnTo>
                        <a:pt x="268" y="110"/>
                      </a:lnTo>
                      <a:lnTo>
                        <a:pt x="268" y="108"/>
                      </a:lnTo>
                      <a:lnTo>
                        <a:pt x="270" y="106"/>
                      </a:lnTo>
                      <a:lnTo>
                        <a:pt x="270" y="104"/>
                      </a:lnTo>
                      <a:lnTo>
                        <a:pt x="272" y="104"/>
                      </a:lnTo>
                      <a:lnTo>
                        <a:pt x="272" y="102"/>
                      </a:lnTo>
                      <a:lnTo>
                        <a:pt x="274" y="100"/>
                      </a:lnTo>
                      <a:lnTo>
                        <a:pt x="274" y="98"/>
                      </a:lnTo>
                      <a:lnTo>
                        <a:pt x="276" y="98"/>
                      </a:lnTo>
                      <a:lnTo>
                        <a:pt x="276" y="96"/>
                      </a:lnTo>
                      <a:lnTo>
                        <a:pt x="278" y="95"/>
                      </a:lnTo>
                      <a:lnTo>
                        <a:pt x="280" y="93"/>
                      </a:lnTo>
                      <a:lnTo>
                        <a:pt x="282" y="91"/>
                      </a:lnTo>
                      <a:lnTo>
                        <a:pt x="284" y="91"/>
                      </a:lnTo>
                      <a:lnTo>
                        <a:pt x="284" y="89"/>
                      </a:lnTo>
                      <a:lnTo>
                        <a:pt x="286" y="89"/>
                      </a:lnTo>
                      <a:lnTo>
                        <a:pt x="287" y="87"/>
                      </a:lnTo>
                      <a:lnTo>
                        <a:pt x="289" y="87"/>
                      </a:lnTo>
                      <a:lnTo>
                        <a:pt x="291" y="85"/>
                      </a:lnTo>
                      <a:lnTo>
                        <a:pt x="293" y="85"/>
                      </a:lnTo>
                      <a:lnTo>
                        <a:pt x="295" y="85"/>
                      </a:lnTo>
                      <a:lnTo>
                        <a:pt x="297" y="85"/>
                      </a:lnTo>
                      <a:lnTo>
                        <a:pt x="299" y="85"/>
                      </a:lnTo>
                      <a:lnTo>
                        <a:pt x="301" y="83"/>
                      </a:lnTo>
                      <a:lnTo>
                        <a:pt x="303" y="83"/>
                      </a:lnTo>
                      <a:lnTo>
                        <a:pt x="305" y="83"/>
                      </a:lnTo>
                      <a:lnTo>
                        <a:pt x="305" y="85"/>
                      </a:lnTo>
                      <a:lnTo>
                        <a:pt x="307" y="85"/>
                      </a:lnTo>
                      <a:lnTo>
                        <a:pt x="309" y="85"/>
                      </a:lnTo>
                      <a:lnTo>
                        <a:pt x="310" y="85"/>
                      </a:lnTo>
                      <a:lnTo>
                        <a:pt x="310" y="87"/>
                      </a:lnTo>
                      <a:lnTo>
                        <a:pt x="312" y="87"/>
                      </a:lnTo>
                      <a:lnTo>
                        <a:pt x="312" y="89"/>
                      </a:lnTo>
                      <a:lnTo>
                        <a:pt x="312" y="91"/>
                      </a:lnTo>
                      <a:lnTo>
                        <a:pt x="312" y="93"/>
                      </a:lnTo>
                      <a:lnTo>
                        <a:pt x="314" y="93"/>
                      </a:lnTo>
                      <a:lnTo>
                        <a:pt x="314" y="95"/>
                      </a:lnTo>
                      <a:lnTo>
                        <a:pt x="312" y="96"/>
                      </a:lnTo>
                      <a:lnTo>
                        <a:pt x="312" y="98"/>
                      </a:lnTo>
                      <a:lnTo>
                        <a:pt x="312" y="100"/>
                      </a:lnTo>
                      <a:lnTo>
                        <a:pt x="312" y="102"/>
                      </a:lnTo>
                      <a:lnTo>
                        <a:pt x="312" y="104"/>
                      </a:lnTo>
                      <a:lnTo>
                        <a:pt x="310" y="106"/>
                      </a:lnTo>
                      <a:lnTo>
                        <a:pt x="310" y="108"/>
                      </a:lnTo>
                      <a:lnTo>
                        <a:pt x="312" y="110"/>
                      </a:lnTo>
                      <a:lnTo>
                        <a:pt x="314" y="112"/>
                      </a:lnTo>
                      <a:lnTo>
                        <a:pt x="316" y="112"/>
                      </a:lnTo>
                      <a:lnTo>
                        <a:pt x="318" y="112"/>
                      </a:lnTo>
                      <a:lnTo>
                        <a:pt x="320" y="112"/>
                      </a:lnTo>
                      <a:lnTo>
                        <a:pt x="322" y="112"/>
                      </a:lnTo>
                      <a:lnTo>
                        <a:pt x="324" y="112"/>
                      </a:lnTo>
                      <a:lnTo>
                        <a:pt x="326" y="112"/>
                      </a:lnTo>
                      <a:lnTo>
                        <a:pt x="328" y="112"/>
                      </a:lnTo>
                      <a:lnTo>
                        <a:pt x="328" y="110"/>
                      </a:lnTo>
                      <a:lnTo>
                        <a:pt x="330" y="110"/>
                      </a:lnTo>
                      <a:lnTo>
                        <a:pt x="332" y="110"/>
                      </a:lnTo>
                      <a:lnTo>
                        <a:pt x="334" y="110"/>
                      </a:lnTo>
                      <a:lnTo>
                        <a:pt x="335" y="108"/>
                      </a:lnTo>
                      <a:lnTo>
                        <a:pt x="337" y="108"/>
                      </a:lnTo>
                      <a:lnTo>
                        <a:pt x="339" y="108"/>
                      </a:lnTo>
                      <a:lnTo>
                        <a:pt x="341" y="106"/>
                      </a:lnTo>
                      <a:lnTo>
                        <a:pt x="343" y="106"/>
                      </a:lnTo>
                      <a:lnTo>
                        <a:pt x="345" y="106"/>
                      </a:lnTo>
                      <a:lnTo>
                        <a:pt x="297" y="240"/>
                      </a:lnTo>
                      <a:lnTo>
                        <a:pt x="130" y="123"/>
                      </a:lnTo>
                      <a:lnTo>
                        <a:pt x="128" y="121"/>
                      </a:lnTo>
                      <a:lnTo>
                        <a:pt x="126" y="120"/>
                      </a:lnTo>
                      <a:lnTo>
                        <a:pt x="124" y="118"/>
                      </a:lnTo>
                      <a:lnTo>
                        <a:pt x="122" y="116"/>
                      </a:lnTo>
                      <a:lnTo>
                        <a:pt x="121" y="116"/>
                      </a:lnTo>
                      <a:lnTo>
                        <a:pt x="121" y="114"/>
                      </a:lnTo>
                      <a:lnTo>
                        <a:pt x="119" y="112"/>
                      </a:lnTo>
                      <a:lnTo>
                        <a:pt x="117" y="110"/>
                      </a:lnTo>
                      <a:lnTo>
                        <a:pt x="115" y="108"/>
                      </a:lnTo>
                      <a:lnTo>
                        <a:pt x="113" y="106"/>
                      </a:lnTo>
                      <a:lnTo>
                        <a:pt x="111" y="104"/>
                      </a:lnTo>
                      <a:lnTo>
                        <a:pt x="109" y="102"/>
                      </a:lnTo>
                      <a:lnTo>
                        <a:pt x="107" y="100"/>
                      </a:lnTo>
                      <a:lnTo>
                        <a:pt x="105" y="98"/>
                      </a:lnTo>
                      <a:lnTo>
                        <a:pt x="101" y="96"/>
                      </a:lnTo>
                      <a:lnTo>
                        <a:pt x="99" y="95"/>
                      </a:lnTo>
                      <a:lnTo>
                        <a:pt x="97" y="93"/>
                      </a:lnTo>
                      <a:lnTo>
                        <a:pt x="97" y="91"/>
                      </a:lnTo>
                      <a:lnTo>
                        <a:pt x="96" y="89"/>
                      </a:lnTo>
                      <a:lnTo>
                        <a:pt x="94" y="87"/>
                      </a:lnTo>
                      <a:lnTo>
                        <a:pt x="92" y="85"/>
                      </a:lnTo>
                      <a:lnTo>
                        <a:pt x="90" y="85"/>
                      </a:lnTo>
                      <a:lnTo>
                        <a:pt x="90" y="83"/>
                      </a:lnTo>
                      <a:lnTo>
                        <a:pt x="88" y="81"/>
                      </a:lnTo>
                      <a:lnTo>
                        <a:pt x="86" y="79"/>
                      </a:lnTo>
                      <a:lnTo>
                        <a:pt x="86" y="77"/>
                      </a:lnTo>
                      <a:lnTo>
                        <a:pt x="84" y="75"/>
                      </a:lnTo>
                      <a:lnTo>
                        <a:pt x="82" y="73"/>
                      </a:lnTo>
                      <a:lnTo>
                        <a:pt x="82" y="72"/>
                      </a:lnTo>
                      <a:lnTo>
                        <a:pt x="80" y="72"/>
                      </a:lnTo>
                      <a:lnTo>
                        <a:pt x="80" y="70"/>
                      </a:lnTo>
                      <a:lnTo>
                        <a:pt x="78" y="68"/>
                      </a:lnTo>
                      <a:lnTo>
                        <a:pt x="76" y="66"/>
                      </a:lnTo>
                      <a:lnTo>
                        <a:pt x="74" y="64"/>
                      </a:lnTo>
                      <a:lnTo>
                        <a:pt x="73" y="62"/>
                      </a:lnTo>
                      <a:lnTo>
                        <a:pt x="71" y="60"/>
                      </a:lnTo>
                      <a:lnTo>
                        <a:pt x="69" y="58"/>
                      </a:lnTo>
                      <a:lnTo>
                        <a:pt x="67" y="56"/>
                      </a:lnTo>
                      <a:lnTo>
                        <a:pt x="65" y="54"/>
                      </a:lnTo>
                      <a:lnTo>
                        <a:pt x="63" y="52"/>
                      </a:lnTo>
                      <a:lnTo>
                        <a:pt x="61" y="50"/>
                      </a:lnTo>
                      <a:lnTo>
                        <a:pt x="59" y="48"/>
                      </a:lnTo>
                      <a:lnTo>
                        <a:pt x="57" y="47"/>
                      </a:lnTo>
                      <a:lnTo>
                        <a:pt x="55" y="45"/>
                      </a:lnTo>
                      <a:lnTo>
                        <a:pt x="53" y="43"/>
                      </a:lnTo>
                      <a:lnTo>
                        <a:pt x="51" y="41"/>
                      </a:lnTo>
                      <a:lnTo>
                        <a:pt x="50" y="39"/>
                      </a:lnTo>
                      <a:lnTo>
                        <a:pt x="48" y="37"/>
                      </a:lnTo>
                      <a:lnTo>
                        <a:pt x="46" y="35"/>
                      </a:lnTo>
                      <a:lnTo>
                        <a:pt x="42" y="35"/>
                      </a:lnTo>
                      <a:lnTo>
                        <a:pt x="40" y="33"/>
                      </a:lnTo>
                      <a:lnTo>
                        <a:pt x="40" y="31"/>
                      </a:lnTo>
                      <a:lnTo>
                        <a:pt x="38" y="29"/>
                      </a:lnTo>
                      <a:lnTo>
                        <a:pt x="36" y="29"/>
                      </a:lnTo>
                      <a:lnTo>
                        <a:pt x="34" y="27"/>
                      </a:lnTo>
                      <a:lnTo>
                        <a:pt x="32" y="27"/>
                      </a:lnTo>
                      <a:lnTo>
                        <a:pt x="30" y="25"/>
                      </a:lnTo>
                      <a:lnTo>
                        <a:pt x="28" y="25"/>
                      </a:lnTo>
                      <a:lnTo>
                        <a:pt x="26" y="25"/>
                      </a:lnTo>
                      <a:lnTo>
                        <a:pt x="25" y="24"/>
                      </a:lnTo>
                      <a:lnTo>
                        <a:pt x="23" y="24"/>
                      </a:lnTo>
                      <a:lnTo>
                        <a:pt x="21" y="24"/>
                      </a:lnTo>
                      <a:lnTo>
                        <a:pt x="19" y="22"/>
                      </a:lnTo>
                      <a:lnTo>
                        <a:pt x="17" y="22"/>
                      </a:lnTo>
                      <a:lnTo>
                        <a:pt x="15" y="22"/>
                      </a:lnTo>
                      <a:lnTo>
                        <a:pt x="13" y="20"/>
                      </a:lnTo>
                      <a:lnTo>
                        <a:pt x="11" y="20"/>
                      </a:lnTo>
                      <a:lnTo>
                        <a:pt x="9" y="20"/>
                      </a:lnTo>
                      <a:lnTo>
                        <a:pt x="7" y="18"/>
                      </a:lnTo>
                      <a:lnTo>
                        <a:pt x="5" y="18"/>
                      </a:lnTo>
                      <a:lnTo>
                        <a:pt x="3" y="16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3" y="6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8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2"/>
                      </a:lnTo>
                      <a:lnTo>
                        <a:pt x="36" y="2"/>
                      </a:lnTo>
                      <a:lnTo>
                        <a:pt x="38" y="4"/>
                      </a:lnTo>
                      <a:lnTo>
                        <a:pt x="40" y="4"/>
                      </a:lnTo>
                      <a:lnTo>
                        <a:pt x="42" y="4"/>
                      </a:lnTo>
                      <a:lnTo>
                        <a:pt x="44" y="6"/>
                      </a:lnTo>
                      <a:lnTo>
                        <a:pt x="46" y="6"/>
                      </a:lnTo>
                      <a:lnTo>
                        <a:pt x="48" y="8"/>
                      </a:lnTo>
                      <a:lnTo>
                        <a:pt x="50" y="8"/>
                      </a:lnTo>
                      <a:lnTo>
                        <a:pt x="51" y="10"/>
                      </a:lnTo>
                      <a:lnTo>
                        <a:pt x="53" y="10"/>
                      </a:lnTo>
                      <a:lnTo>
                        <a:pt x="55" y="12"/>
                      </a:lnTo>
                      <a:lnTo>
                        <a:pt x="55" y="14"/>
                      </a:lnTo>
                      <a:lnTo>
                        <a:pt x="57" y="14"/>
                      </a:lnTo>
                      <a:lnTo>
                        <a:pt x="59" y="16"/>
                      </a:lnTo>
                      <a:lnTo>
                        <a:pt x="61" y="16"/>
                      </a:lnTo>
                      <a:lnTo>
                        <a:pt x="63" y="18"/>
                      </a:lnTo>
                      <a:lnTo>
                        <a:pt x="63" y="20"/>
                      </a:lnTo>
                      <a:lnTo>
                        <a:pt x="65" y="20"/>
                      </a:lnTo>
                      <a:lnTo>
                        <a:pt x="67" y="22"/>
                      </a:lnTo>
                      <a:lnTo>
                        <a:pt x="69" y="22"/>
                      </a:lnTo>
                      <a:lnTo>
                        <a:pt x="69" y="24"/>
                      </a:lnTo>
                      <a:lnTo>
                        <a:pt x="71" y="24"/>
                      </a:lnTo>
                      <a:lnTo>
                        <a:pt x="71" y="25"/>
                      </a:lnTo>
                      <a:lnTo>
                        <a:pt x="73" y="25"/>
                      </a:lnTo>
                      <a:lnTo>
                        <a:pt x="73" y="27"/>
                      </a:lnTo>
                      <a:lnTo>
                        <a:pt x="74" y="27"/>
                      </a:lnTo>
                      <a:lnTo>
                        <a:pt x="74" y="29"/>
                      </a:lnTo>
                      <a:lnTo>
                        <a:pt x="76" y="29"/>
                      </a:lnTo>
                      <a:lnTo>
                        <a:pt x="76" y="31"/>
                      </a:lnTo>
                      <a:lnTo>
                        <a:pt x="78" y="31"/>
                      </a:lnTo>
                      <a:lnTo>
                        <a:pt x="80" y="31"/>
                      </a:lnTo>
                      <a:lnTo>
                        <a:pt x="80" y="29"/>
                      </a:lnTo>
                      <a:lnTo>
                        <a:pt x="80" y="27"/>
                      </a:lnTo>
                      <a:lnTo>
                        <a:pt x="82" y="27"/>
                      </a:lnTo>
                      <a:lnTo>
                        <a:pt x="82" y="25"/>
                      </a:lnTo>
                      <a:lnTo>
                        <a:pt x="82" y="24"/>
                      </a:lnTo>
                      <a:lnTo>
                        <a:pt x="82" y="22"/>
                      </a:lnTo>
                      <a:lnTo>
                        <a:pt x="82" y="20"/>
                      </a:lnTo>
                      <a:lnTo>
                        <a:pt x="82" y="18"/>
                      </a:lnTo>
                      <a:lnTo>
                        <a:pt x="84" y="18"/>
                      </a:lnTo>
                      <a:lnTo>
                        <a:pt x="84" y="16"/>
                      </a:lnTo>
                      <a:lnTo>
                        <a:pt x="84" y="14"/>
                      </a:lnTo>
                      <a:lnTo>
                        <a:pt x="86" y="14"/>
                      </a:lnTo>
                      <a:lnTo>
                        <a:pt x="86" y="12"/>
                      </a:lnTo>
                      <a:lnTo>
                        <a:pt x="88" y="12"/>
                      </a:lnTo>
                      <a:lnTo>
                        <a:pt x="88" y="10"/>
                      </a:lnTo>
                      <a:lnTo>
                        <a:pt x="90" y="10"/>
                      </a:lnTo>
                      <a:lnTo>
                        <a:pt x="92" y="10"/>
                      </a:lnTo>
                      <a:lnTo>
                        <a:pt x="94" y="8"/>
                      </a:lnTo>
                      <a:lnTo>
                        <a:pt x="96" y="8"/>
                      </a:lnTo>
                      <a:lnTo>
                        <a:pt x="97" y="8"/>
                      </a:lnTo>
                      <a:lnTo>
                        <a:pt x="97" y="10"/>
                      </a:lnTo>
                      <a:lnTo>
                        <a:pt x="99" y="10"/>
                      </a:lnTo>
                      <a:lnTo>
                        <a:pt x="99" y="12"/>
                      </a:lnTo>
                      <a:lnTo>
                        <a:pt x="99" y="14"/>
                      </a:lnTo>
                      <a:lnTo>
                        <a:pt x="101" y="16"/>
                      </a:lnTo>
                      <a:lnTo>
                        <a:pt x="103" y="18"/>
                      </a:lnTo>
                      <a:lnTo>
                        <a:pt x="105" y="20"/>
                      </a:lnTo>
                      <a:lnTo>
                        <a:pt x="105" y="22"/>
                      </a:lnTo>
                      <a:lnTo>
                        <a:pt x="107" y="22"/>
                      </a:lnTo>
                      <a:lnTo>
                        <a:pt x="107" y="24"/>
                      </a:lnTo>
                      <a:lnTo>
                        <a:pt x="109" y="24"/>
                      </a:lnTo>
                      <a:lnTo>
                        <a:pt x="111" y="25"/>
                      </a:lnTo>
                      <a:lnTo>
                        <a:pt x="113" y="27"/>
                      </a:lnTo>
                      <a:lnTo>
                        <a:pt x="115" y="27"/>
                      </a:lnTo>
                      <a:lnTo>
                        <a:pt x="117" y="29"/>
                      </a:lnTo>
                      <a:lnTo>
                        <a:pt x="119" y="31"/>
                      </a:lnTo>
                      <a:lnTo>
                        <a:pt x="121" y="33"/>
                      </a:lnTo>
                      <a:lnTo>
                        <a:pt x="122" y="33"/>
                      </a:lnTo>
                      <a:lnTo>
                        <a:pt x="124" y="35"/>
                      </a:lnTo>
                      <a:lnTo>
                        <a:pt x="126" y="37"/>
                      </a:lnTo>
                      <a:lnTo>
                        <a:pt x="128" y="37"/>
                      </a:lnTo>
                      <a:lnTo>
                        <a:pt x="130" y="39"/>
                      </a:lnTo>
                      <a:lnTo>
                        <a:pt x="132" y="39"/>
                      </a:lnTo>
                      <a:lnTo>
                        <a:pt x="134" y="41"/>
                      </a:lnTo>
                      <a:lnTo>
                        <a:pt x="136" y="41"/>
                      </a:lnTo>
                      <a:lnTo>
                        <a:pt x="138" y="43"/>
                      </a:lnTo>
                      <a:lnTo>
                        <a:pt x="140" y="43"/>
                      </a:lnTo>
                      <a:lnTo>
                        <a:pt x="142" y="43"/>
                      </a:lnTo>
                      <a:close/>
                    </a:path>
                  </a:pathLst>
                </a:custGeom>
                <a:solidFill>
                  <a:srgbClr val="8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59" name="Freeform 213"/>
                <p:cNvSpPr>
                  <a:spLocks noChangeAspect="1"/>
                </p:cNvSpPr>
                <p:nvPr/>
              </p:nvSpPr>
              <p:spPr bwMode="auto">
                <a:xfrm>
                  <a:off x="1189" y="3416"/>
                  <a:ext cx="254" cy="165"/>
                </a:xfrm>
                <a:custGeom>
                  <a:avLst/>
                  <a:gdLst>
                    <a:gd name="T0" fmla="*/ 5 w 334"/>
                    <a:gd name="T1" fmla="*/ 1 h 236"/>
                    <a:gd name="T2" fmla="*/ 6 w 334"/>
                    <a:gd name="T3" fmla="*/ 1 h 236"/>
                    <a:gd name="T4" fmla="*/ 6 w 334"/>
                    <a:gd name="T5" fmla="*/ 1 h 236"/>
                    <a:gd name="T6" fmla="*/ 7 w 334"/>
                    <a:gd name="T7" fmla="*/ 1 h 236"/>
                    <a:gd name="T8" fmla="*/ 8 w 334"/>
                    <a:gd name="T9" fmla="*/ 1 h 236"/>
                    <a:gd name="T10" fmla="*/ 8 w 334"/>
                    <a:gd name="T11" fmla="*/ 1 h 236"/>
                    <a:gd name="T12" fmla="*/ 8 w 334"/>
                    <a:gd name="T13" fmla="*/ 1 h 236"/>
                    <a:gd name="T14" fmla="*/ 9 w 334"/>
                    <a:gd name="T15" fmla="*/ 1 h 236"/>
                    <a:gd name="T16" fmla="*/ 9 w 334"/>
                    <a:gd name="T17" fmla="*/ 1 h 236"/>
                    <a:gd name="T18" fmla="*/ 10 w 334"/>
                    <a:gd name="T19" fmla="*/ 1 h 236"/>
                    <a:gd name="T20" fmla="*/ 11 w 334"/>
                    <a:gd name="T21" fmla="*/ 1 h 236"/>
                    <a:gd name="T22" fmla="*/ 11 w 334"/>
                    <a:gd name="T23" fmla="*/ 1 h 236"/>
                    <a:gd name="T24" fmla="*/ 11 w 334"/>
                    <a:gd name="T25" fmla="*/ 1 h 236"/>
                    <a:gd name="T26" fmla="*/ 11 w 334"/>
                    <a:gd name="T27" fmla="*/ 1 h 236"/>
                    <a:gd name="T28" fmla="*/ 11 w 334"/>
                    <a:gd name="T29" fmla="*/ 1 h 236"/>
                    <a:gd name="T30" fmla="*/ 11 w 334"/>
                    <a:gd name="T31" fmla="*/ 1 h 236"/>
                    <a:gd name="T32" fmla="*/ 10 w 334"/>
                    <a:gd name="T33" fmla="*/ 1 h 236"/>
                    <a:gd name="T34" fmla="*/ 9 w 334"/>
                    <a:gd name="T35" fmla="*/ 1 h 236"/>
                    <a:gd name="T36" fmla="*/ 9 w 334"/>
                    <a:gd name="T37" fmla="*/ 1 h 236"/>
                    <a:gd name="T38" fmla="*/ 9 w 334"/>
                    <a:gd name="T39" fmla="*/ 1 h 236"/>
                    <a:gd name="T40" fmla="*/ 9 w 334"/>
                    <a:gd name="T41" fmla="*/ 1 h 236"/>
                    <a:gd name="T42" fmla="*/ 10 w 334"/>
                    <a:gd name="T43" fmla="*/ 1 h 236"/>
                    <a:gd name="T44" fmla="*/ 10 w 334"/>
                    <a:gd name="T45" fmla="*/ 1 h 236"/>
                    <a:gd name="T46" fmla="*/ 10 w 334"/>
                    <a:gd name="T47" fmla="*/ 1 h 236"/>
                    <a:gd name="T48" fmla="*/ 11 w 334"/>
                    <a:gd name="T49" fmla="*/ 1 h 236"/>
                    <a:gd name="T50" fmla="*/ 11 w 334"/>
                    <a:gd name="T51" fmla="*/ 1 h 236"/>
                    <a:gd name="T52" fmla="*/ 11 w 334"/>
                    <a:gd name="T53" fmla="*/ 1 h 236"/>
                    <a:gd name="T54" fmla="*/ 11 w 334"/>
                    <a:gd name="T55" fmla="*/ 1 h 236"/>
                    <a:gd name="T56" fmla="*/ 11 w 334"/>
                    <a:gd name="T57" fmla="*/ 1 h 236"/>
                    <a:gd name="T58" fmla="*/ 12 w 334"/>
                    <a:gd name="T59" fmla="*/ 1 h 236"/>
                    <a:gd name="T60" fmla="*/ 12 w 334"/>
                    <a:gd name="T61" fmla="*/ 1 h 236"/>
                    <a:gd name="T62" fmla="*/ 12 w 334"/>
                    <a:gd name="T63" fmla="*/ 1 h 236"/>
                    <a:gd name="T64" fmla="*/ 4 w 334"/>
                    <a:gd name="T65" fmla="*/ 1 h 236"/>
                    <a:gd name="T66" fmla="*/ 4 w 334"/>
                    <a:gd name="T67" fmla="*/ 1 h 236"/>
                    <a:gd name="T68" fmla="*/ 4 w 334"/>
                    <a:gd name="T69" fmla="*/ 1 h 236"/>
                    <a:gd name="T70" fmla="*/ 3 w 334"/>
                    <a:gd name="T71" fmla="*/ 1 h 236"/>
                    <a:gd name="T72" fmla="*/ 3 w 334"/>
                    <a:gd name="T73" fmla="*/ 1 h 236"/>
                    <a:gd name="T74" fmla="*/ 3 w 334"/>
                    <a:gd name="T75" fmla="*/ 1 h 236"/>
                    <a:gd name="T76" fmla="*/ 2 w 334"/>
                    <a:gd name="T77" fmla="*/ 1 h 236"/>
                    <a:gd name="T78" fmla="*/ 2 w 334"/>
                    <a:gd name="T79" fmla="*/ 1 h 236"/>
                    <a:gd name="T80" fmla="*/ 2 w 334"/>
                    <a:gd name="T81" fmla="*/ 1 h 236"/>
                    <a:gd name="T82" fmla="*/ 2 w 334"/>
                    <a:gd name="T83" fmla="*/ 1 h 236"/>
                    <a:gd name="T84" fmla="*/ 2 w 334"/>
                    <a:gd name="T85" fmla="*/ 1 h 236"/>
                    <a:gd name="T86" fmla="*/ 2 w 334"/>
                    <a:gd name="T87" fmla="*/ 1 h 236"/>
                    <a:gd name="T88" fmla="*/ 0 w 334"/>
                    <a:gd name="T89" fmla="*/ 1 h 236"/>
                    <a:gd name="T90" fmla="*/ 2 w 334"/>
                    <a:gd name="T91" fmla="*/ 0 h 236"/>
                    <a:gd name="T92" fmla="*/ 2 w 334"/>
                    <a:gd name="T93" fmla="*/ 0 h 236"/>
                    <a:gd name="T94" fmla="*/ 2 w 334"/>
                    <a:gd name="T95" fmla="*/ 1 h 236"/>
                    <a:gd name="T96" fmla="*/ 2 w 334"/>
                    <a:gd name="T97" fmla="*/ 1 h 236"/>
                    <a:gd name="T98" fmla="*/ 2 w 334"/>
                    <a:gd name="T99" fmla="*/ 1 h 236"/>
                    <a:gd name="T100" fmla="*/ 2 w 334"/>
                    <a:gd name="T101" fmla="*/ 1 h 236"/>
                    <a:gd name="T102" fmla="*/ 3 w 334"/>
                    <a:gd name="T103" fmla="*/ 1 h 236"/>
                    <a:gd name="T104" fmla="*/ 3 w 334"/>
                    <a:gd name="T105" fmla="*/ 1 h 236"/>
                    <a:gd name="T106" fmla="*/ 3 w 334"/>
                    <a:gd name="T107" fmla="*/ 1 h 236"/>
                    <a:gd name="T108" fmla="*/ 3 w 334"/>
                    <a:gd name="T109" fmla="*/ 1 h 236"/>
                    <a:gd name="T110" fmla="*/ 4 w 334"/>
                    <a:gd name="T111" fmla="*/ 1 h 236"/>
                    <a:gd name="T112" fmla="*/ 4 w 334"/>
                    <a:gd name="T113" fmla="*/ 1 h 236"/>
                    <a:gd name="T114" fmla="*/ 4 w 334"/>
                    <a:gd name="T115" fmla="*/ 1 h 236"/>
                    <a:gd name="T116" fmla="*/ 5 w 334"/>
                    <a:gd name="T117" fmla="*/ 1 h 2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34"/>
                    <a:gd name="T178" fmla="*/ 0 h 236"/>
                    <a:gd name="T179" fmla="*/ 334 w 334"/>
                    <a:gd name="T180" fmla="*/ 236 h 2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34" h="236">
                      <a:moveTo>
                        <a:pt x="131" y="48"/>
                      </a:moveTo>
                      <a:lnTo>
                        <a:pt x="133" y="48"/>
                      </a:lnTo>
                      <a:lnTo>
                        <a:pt x="135" y="50"/>
                      </a:lnTo>
                      <a:lnTo>
                        <a:pt x="136" y="50"/>
                      </a:lnTo>
                      <a:lnTo>
                        <a:pt x="138" y="50"/>
                      </a:lnTo>
                      <a:lnTo>
                        <a:pt x="142" y="50"/>
                      </a:lnTo>
                      <a:lnTo>
                        <a:pt x="144" y="52"/>
                      </a:lnTo>
                      <a:lnTo>
                        <a:pt x="146" y="52"/>
                      </a:lnTo>
                      <a:lnTo>
                        <a:pt x="150" y="52"/>
                      </a:lnTo>
                      <a:lnTo>
                        <a:pt x="152" y="52"/>
                      </a:lnTo>
                      <a:lnTo>
                        <a:pt x="156" y="52"/>
                      </a:lnTo>
                      <a:lnTo>
                        <a:pt x="159" y="52"/>
                      </a:lnTo>
                      <a:lnTo>
                        <a:pt x="161" y="54"/>
                      </a:lnTo>
                      <a:lnTo>
                        <a:pt x="165" y="54"/>
                      </a:lnTo>
                      <a:lnTo>
                        <a:pt x="167" y="54"/>
                      </a:lnTo>
                      <a:lnTo>
                        <a:pt x="171" y="54"/>
                      </a:lnTo>
                      <a:lnTo>
                        <a:pt x="175" y="54"/>
                      </a:lnTo>
                      <a:lnTo>
                        <a:pt x="177" y="54"/>
                      </a:lnTo>
                      <a:lnTo>
                        <a:pt x="181" y="52"/>
                      </a:lnTo>
                      <a:lnTo>
                        <a:pt x="184" y="52"/>
                      </a:lnTo>
                      <a:lnTo>
                        <a:pt x="186" y="52"/>
                      </a:lnTo>
                      <a:lnTo>
                        <a:pt x="190" y="52"/>
                      </a:lnTo>
                      <a:lnTo>
                        <a:pt x="192" y="52"/>
                      </a:lnTo>
                      <a:lnTo>
                        <a:pt x="196" y="52"/>
                      </a:lnTo>
                      <a:lnTo>
                        <a:pt x="198" y="52"/>
                      </a:lnTo>
                      <a:lnTo>
                        <a:pt x="202" y="50"/>
                      </a:lnTo>
                      <a:lnTo>
                        <a:pt x="204" y="50"/>
                      </a:lnTo>
                      <a:lnTo>
                        <a:pt x="206" y="50"/>
                      </a:lnTo>
                      <a:lnTo>
                        <a:pt x="209" y="48"/>
                      </a:lnTo>
                      <a:lnTo>
                        <a:pt x="211" y="48"/>
                      </a:lnTo>
                      <a:lnTo>
                        <a:pt x="213" y="48"/>
                      </a:lnTo>
                      <a:lnTo>
                        <a:pt x="215" y="46"/>
                      </a:lnTo>
                      <a:lnTo>
                        <a:pt x="217" y="46"/>
                      </a:lnTo>
                      <a:lnTo>
                        <a:pt x="219" y="44"/>
                      </a:lnTo>
                      <a:lnTo>
                        <a:pt x="221" y="44"/>
                      </a:lnTo>
                      <a:lnTo>
                        <a:pt x="223" y="43"/>
                      </a:lnTo>
                      <a:lnTo>
                        <a:pt x="225" y="43"/>
                      </a:lnTo>
                      <a:lnTo>
                        <a:pt x="227" y="41"/>
                      </a:lnTo>
                      <a:lnTo>
                        <a:pt x="229" y="41"/>
                      </a:lnTo>
                      <a:lnTo>
                        <a:pt x="230" y="39"/>
                      </a:lnTo>
                      <a:lnTo>
                        <a:pt x="232" y="39"/>
                      </a:lnTo>
                      <a:lnTo>
                        <a:pt x="234" y="37"/>
                      </a:lnTo>
                      <a:lnTo>
                        <a:pt x="236" y="37"/>
                      </a:lnTo>
                      <a:lnTo>
                        <a:pt x="238" y="35"/>
                      </a:lnTo>
                      <a:lnTo>
                        <a:pt x="240" y="35"/>
                      </a:lnTo>
                      <a:lnTo>
                        <a:pt x="242" y="33"/>
                      </a:lnTo>
                      <a:lnTo>
                        <a:pt x="244" y="33"/>
                      </a:lnTo>
                      <a:lnTo>
                        <a:pt x="246" y="31"/>
                      </a:lnTo>
                      <a:lnTo>
                        <a:pt x="248" y="31"/>
                      </a:lnTo>
                      <a:lnTo>
                        <a:pt x="250" y="31"/>
                      </a:lnTo>
                      <a:lnTo>
                        <a:pt x="252" y="29"/>
                      </a:lnTo>
                      <a:lnTo>
                        <a:pt x="254" y="29"/>
                      </a:lnTo>
                      <a:lnTo>
                        <a:pt x="255" y="27"/>
                      </a:lnTo>
                      <a:lnTo>
                        <a:pt x="257" y="27"/>
                      </a:lnTo>
                      <a:lnTo>
                        <a:pt x="259" y="25"/>
                      </a:lnTo>
                      <a:lnTo>
                        <a:pt x="261" y="25"/>
                      </a:lnTo>
                      <a:lnTo>
                        <a:pt x="263" y="25"/>
                      </a:lnTo>
                      <a:lnTo>
                        <a:pt x="265" y="23"/>
                      </a:lnTo>
                      <a:lnTo>
                        <a:pt x="267" y="23"/>
                      </a:lnTo>
                      <a:lnTo>
                        <a:pt x="269" y="23"/>
                      </a:lnTo>
                      <a:lnTo>
                        <a:pt x="269" y="21"/>
                      </a:lnTo>
                      <a:lnTo>
                        <a:pt x="271" y="21"/>
                      </a:lnTo>
                      <a:lnTo>
                        <a:pt x="273" y="20"/>
                      </a:lnTo>
                      <a:lnTo>
                        <a:pt x="275" y="20"/>
                      </a:lnTo>
                      <a:lnTo>
                        <a:pt x="277" y="18"/>
                      </a:lnTo>
                      <a:lnTo>
                        <a:pt x="278" y="18"/>
                      </a:lnTo>
                      <a:lnTo>
                        <a:pt x="280" y="16"/>
                      </a:lnTo>
                      <a:lnTo>
                        <a:pt x="282" y="16"/>
                      </a:lnTo>
                      <a:lnTo>
                        <a:pt x="284" y="14"/>
                      </a:lnTo>
                      <a:lnTo>
                        <a:pt x="286" y="12"/>
                      </a:lnTo>
                      <a:lnTo>
                        <a:pt x="288" y="12"/>
                      </a:lnTo>
                      <a:lnTo>
                        <a:pt x="290" y="10"/>
                      </a:lnTo>
                      <a:lnTo>
                        <a:pt x="292" y="10"/>
                      </a:lnTo>
                      <a:lnTo>
                        <a:pt x="294" y="8"/>
                      </a:lnTo>
                      <a:lnTo>
                        <a:pt x="296" y="8"/>
                      </a:lnTo>
                      <a:lnTo>
                        <a:pt x="298" y="6"/>
                      </a:lnTo>
                      <a:lnTo>
                        <a:pt x="300" y="6"/>
                      </a:lnTo>
                      <a:lnTo>
                        <a:pt x="301" y="6"/>
                      </a:lnTo>
                      <a:lnTo>
                        <a:pt x="303" y="6"/>
                      </a:lnTo>
                      <a:lnTo>
                        <a:pt x="303" y="8"/>
                      </a:lnTo>
                      <a:lnTo>
                        <a:pt x="301" y="10"/>
                      </a:lnTo>
                      <a:lnTo>
                        <a:pt x="301" y="12"/>
                      </a:lnTo>
                      <a:lnTo>
                        <a:pt x="300" y="14"/>
                      </a:lnTo>
                      <a:lnTo>
                        <a:pt x="298" y="16"/>
                      </a:lnTo>
                      <a:lnTo>
                        <a:pt x="298" y="18"/>
                      </a:lnTo>
                      <a:lnTo>
                        <a:pt x="296" y="20"/>
                      </a:lnTo>
                      <a:lnTo>
                        <a:pt x="294" y="21"/>
                      </a:lnTo>
                      <a:lnTo>
                        <a:pt x="294" y="23"/>
                      </a:lnTo>
                      <a:lnTo>
                        <a:pt x="292" y="25"/>
                      </a:lnTo>
                      <a:lnTo>
                        <a:pt x="290" y="27"/>
                      </a:lnTo>
                      <a:lnTo>
                        <a:pt x="288" y="29"/>
                      </a:lnTo>
                      <a:lnTo>
                        <a:pt x="286" y="33"/>
                      </a:lnTo>
                      <a:lnTo>
                        <a:pt x="284" y="35"/>
                      </a:lnTo>
                      <a:lnTo>
                        <a:pt x="282" y="37"/>
                      </a:lnTo>
                      <a:lnTo>
                        <a:pt x="280" y="39"/>
                      </a:lnTo>
                      <a:lnTo>
                        <a:pt x="278" y="43"/>
                      </a:lnTo>
                      <a:lnTo>
                        <a:pt x="277" y="44"/>
                      </a:lnTo>
                      <a:lnTo>
                        <a:pt x="275" y="46"/>
                      </a:lnTo>
                      <a:lnTo>
                        <a:pt x="273" y="50"/>
                      </a:lnTo>
                      <a:lnTo>
                        <a:pt x="271" y="52"/>
                      </a:lnTo>
                      <a:lnTo>
                        <a:pt x="269" y="56"/>
                      </a:lnTo>
                      <a:lnTo>
                        <a:pt x="267" y="58"/>
                      </a:lnTo>
                      <a:lnTo>
                        <a:pt x="265" y="62"/>
                      </a:lnTo>
                      <a:lnTo>
                        <a:pt x="263" y="64"/>
                      </a:lnTo>
                      <a:lnTo>
                        <a:pt x="261" y="68"/>
                      </a:lnTo>
                      <a:lnTo>
                        <a:pt x="259" y="69"/>
                      </a:lnTo>
                      <a:lnTo>
                        <a:pt x="259" y="73"/>
                      </a:lnTo>
                      <a:lnTo>
                        <a:pt x="257" y="75"/>
                      </a:lnTo>
                      <a:lnTo>
                        <a:pt x="257" y="79"/>
                      </a:lnTo>
                      <a:lnTo>
                        <a:pt x="255" y="83"/>
                      </a:lnTo>
                      <a:lnTo>
                        <a:pt x="255" y="85"/>
                      </a:lnTo>
                      <a:lnTo>
                        <a:pt x="254" y="89"/>
                      </a:lnTo>
                      <a:lnTo>
                        <a:pt x="254" y="91"/>
                      </a:lnTo>
                      <a:lnTo>
                        <a:pt x="252" y="94"/>
                      </a:lnTo>
                      <a:lnTo>
                        <a:pt x="252" y="96"/>
                      </a:lnTo>
                      <a:lnTo>
                        <a:pt x="252" y="98"/>
                      </a:lnTo>
                      <a:lnTo>
                        <a:pt x="252" y="102"/>
                      </a:lnTo>
                      <a:lnTo>
                        <a:pt x="252" y="104"/>
                      </a:lnTo>
                      <a:lnTo>
                        <a:pt x="252" y="106"/>
                      </a:lnTo>
                      <a:lnTo>
                        <a:pt x="250" y="108"/>
                      </a:lnTo>
                      <a:lnTo>
                        <a:pt x="252" y="110"/>
                      </a:lnTo>
                      <a:lnTo>
                        <a:pt x="252" y="112"/>
                      </a:lnTo>
                      <a:lnTo>
                        <a:pt x="252" y="114"/>
                      </a:lnTo>
                      <a:lnTo>
                        <a:pt x="252" y="116"/>
                      </a:lnTo>
                      <a:lnTo>
                        <a:pt x="254" y="116"/>
                      </a:lnTo>
                      <a:lnTo>
                        <a:pt x="254" y="114"/>
                      </a:lnTo>
                      <a:lnTo>
                        <a:pt x="255" y="114"/>
                      </a:lnTo>
                      <a:lnTo>
                        <a:pt x="255" y="112"/>
                      </a:lnTo>
                      <a:lnTo>
                        <a:pt x="257" y="112"/>
                      </a:lnTo>
                      <a:lnTo>
                        <a:pt x="257" y="108"/>
                      </a:lnTo>
                      <a:lnTo>
                        <a:pt x="259" y="108"/>
                      </a:lnTo>
                      <a:lnTo>
                        <a:pt x="259" y="106"/>
                      </a:lnTo>
                      <a:lnTo>
                        <a:pt x="261" y="104"/>
                      </a:lnTo>
                      <a:lnTo>
                        <a:pt x="261" y="102"/>
                      </a:lnTo>
                      <a:lnTo>
                        <a:pt x="263" y="100"/>
                      </a:lnTo>
                      <a:lnTo>
                        <a:pt x="265" y="98"/>
                      </a:lnTo>
                      <a:lnTo>
                        <a:pt x="265" y="96"/>
                      </a:lnTo>
                      <a:lnTo>
                        <a:pt x="267" y="96"/>
                      </a:lnTo>
                      <a:lnTo>
                        <a:pt x="267" y="94"/>
                      </a:lnTo>
                      <a:lnTo>
                        <a:pt x="269" y="94"/>
                      </a:lnTo>
                      <a:lnTo>
                        <a:pt x="269" y="92"/>
                      </a:lnTo>
                      <a:lnTo>
                        <a:pt x="271" y="92"/>
                      </a:lnTo>
                      <a:lnTo>
                        <a:pt x="271" y="91"/>
                      </a:lnTo>
                      <a:lnTo>
                        <a:pt x="273" y="91"/>
                      </a:lnTo>
                      <a:lnTo>
                        <a:pt x="275" y="89"/>
                      </a:lnTo>
                      <a:lnTo>
                        <a:pt x="277" y="89"/>
                      </a:lnTo>
                      <a:lnTo>
                        <a:pt x="278" y="89"/>
                      </a:lnTo>
                      <a:lnTo>
                        <a:pt x="278" y="87"/>
                      </a:lnTo>
                      <a:lnTo>
                        <a:pt x="280" y="87"/>
                      </a:lnTo>
                      <a:lnTo>
                        <a:pt x="282" y="87"/>
                      </a:lnTo>
                      <a:lnTo>
                        <a:pt x="284" y="85"/>
                      </a:lnTo>
                      <a:lnTo>
                        <a:pt x="286" y="85"/>
                      </a:lnTo>
                      <a:lnTo>
                        <a:pt x="288" y="85"/>
                      </a:lnTo>
                      <a:lnTo>
                        <a:pt x="290" y="85"/>
                      </a:lnTo>
                      <a:lnTo>
                        <a:pt x="292" y="85"/>
                      </a:lnTo>
                      <a:lnTo>
                        <a:pt x="294" y="85"/>
                      </a:lnTo>
                      <a:lnTo>
                        <a:pt x="296" y="85"/>
                      </a:lnTo>
                      <a:lnTo>
                        <a:pt x="298" y="85"/>
                      </a:lnTo>
                      <a:lnTo>
                        <a:pt x="298" y="87"/>
                      </a:lnTo>
                      <a:lnTo>
                        <a:pt x="300" y="87"/>
                      </a:lnTo>
                      <a:lnTo>
                        <a:pt x="301" y="89"/>
                      </a:lnTo>
                      <a:lnTo>
                        <a:pt x="301" y="91"/>
                      </a:lnTo>
                      <a:lnTo>
                        <a:pt x="301" y="92"/>
                      </a:lnTo>
                      <a:lnTo>
                        <a:pt x="301" y="94"/>
                      </a:lnTo>
                      <a:lnTo>
                        <a:pt x="303" y="96"/>
                      </a:lnTo>
                      <a:lnTo>
                        <a:pt x="301" y="96"/>
                      </a:lnTo>
                      <a:lnTo>
                        <a:pt x="301" y="98"/>
                      </a:lnTo>
                      <a:lnTo>
                        <a:pt x="301" y="100"/>
                      </a:lnTo>
                      <a:lnTo>
                        <a:pt x="301" y="102"/>
                      </a:lnTo>
                      <a:lnTo>
                        <a:pt x="301" y="104"/>
                      </a:lnTo>
                      <a:lnTo>
                        <a:pt x="301" y="106"/>
                      </a:lnTo>
                      <a:lnTo>
                        <a:pt x="300" y="108"/>
                      </a:lnTo>
                      <a:lnTo>
                        <a:pt x="300" y="110"/>
                      </a:lnTo>
                      <a:lnTo>
                        <a:pt x="300" y="112"/>
                      </a:lnTo>
                      <a:lnTo>
                        <a:pt x="301" y="114"/>
                      </a:lnTo>
                      <a:lnTo>
                        <a:pt x="303" y="114"/>
                      </a:lnTo>
                      <a:lnTo>
                        <a:pt x="305" y="116"/>
                      </a:lnTo>
                      <a:lnTo>
                        <a:pt x="307" y="116"/>
                      </a:lnTo>
                      <a:lnTo>
                        <a:pt x="309" y="116"/>
                      </a:lnTo>
                      <a:lnTo>
                        <a:pt x="311" y="116"/>
                      </a:lnTo>
                      <a:lnTo>
                        <a:pt x="313" y="114"/>
                      </a:lnTo>
                      <a:lnTo>
                        <a:pt x="315" y="114"/>
                      </a:lnTo>
                      <a:lnTo>
                        <a:pt x="317" y="114"/>
                      </a:lnTo>
                      <a:lnTo>
                        <a:pt x="319" y="114"/>
                      </a:lnTo>
                      <a:lnTo>
                        <a:pt x="321" y="114"/>
                      </a:lnTo>
                      <a:lnTo>
                        <a:pt x="323" y="112"/>
                      </a:lnTo>
                      <a:lnTo>
                        <a:pt x="325" y="112"/>
                      </a:lnTo>
                      <a:lnTo>
                        <a:pt x="326" y="112"/>
                      </a:lnTo>
                      <a:lnTo>
                        <a:pt x="328" y="110"/>
                      </a:lnTo>
                      <a:lnTo>
                        <a:pt x="330" y="110"/>
                      </a:lnTo>
                      <a:lnTo>
                        <a:pt x="332" y="110"/>
                      </a:lnTo>
                      <a:lnTo>
                        <a:pt x="334" y="108"/>
                      </a:lnTo>
                      <a:lnTo>
                        <a:pt x="288" y="236"/>
                      </a:lnTo>
                      <a:lnTo>
                        <a:pt x="121" y="119"/>
                      </a:lnTo>
                      <a:lnTo>
                        <a:pt x="119" y="117"/>
                      </a:lnTo>
                      <a:lnTo>
                        <a:pt x="117" y="116"/>
                      </a:lnTo>
                      <a:lnTo>
                        <a:pt x="115" y="114"/>
                      </a:lnTo>
                      <a:lnTo>
                        <a:pt x="113" y="112"/>
                      </a:lnTo>
                      <a:lnTo>
                        <a:pt x="112" y="112"/>
                      </a:lnTo>
                      <a:lnTo>
                        <a:pt x="112" y="110"/>
                      </a:lnTo>
                      <a:lnTo>
                        <a:pt x="110" y="108"/>
                      </a:lnTo>
                      <a:lnTo>
                        <a:pt x="108" y="106"/>
                      </a:lnTo>
                      <a:lnTo>
                        <a:pt x="106" y="104"/>
                      </a:lnTo>
                      <a:lnTo>
                        <a:pt x="104" y="102"/>
                      </a:lnTo>
                      <a:lnTo>
                        <a:pt x="102" y="100"/>
                      </a:lnTo>
                      <a:lnTo>
                        <a:pt x="100" y="98"/>
                      </a:lnTo>
                      <a:lnTo>
                        <a:pt x="98" y="96"/>
                      </a:lnTo>
                      <a:lnTo>
                        <a:pt x="96" y="94"/>
                      </a:lnTo>
                      <a:lnTo>
                        <a:pt x="94" y="92"/>
                      </a:lnTo>
                      <a:lnTo>
                        <a:pt x="92" y="91"/>
                      </a:lnTo>
                      <a:lnTo>
                        <a:pt x="90" y="89"/>
                      </a:lnTo>
                      <a:lnTo>
                        <a:pt x="88" y="87"/>
                      </a:lnTo>
                      <a:lnTo>
                        <a:pt x="87" y="85"/>
                      </a:lnTo>
                      <a:lnTo>
                        <a:pt x="85" y="83"/>
                      </a:lnTo>
                      <a:lnTo>
                        <a:pt x="83" y="81"/>
                      </a:lnTo>
                      <a:lnTo>
                        <a:pt x="83" y="79"/>
                      </a:lnTo>
                      <a:lnTo>
                        <a:pt x="81" y="79"/>
                      </a:lnTo>
                      <a:lnTo>
                        <a:pt x="79" y="77"/>
                      </a:lnTo>
                      <a:lnTo>
                        <a:pt x="79" y="75"/>
                      </a:lnTo>
                      <a:lnTo>
                        <a:pt x="77" y="73"/>
                      </a:lnTo>
                      <a:lnTo>
                        <a:pt x="77" y="71"/>
                      </a:lnTo>
                      <a:lnTo>
                        <a:pt x="75" y="71"/>
                      </a:lnTo>
                      <a:lnTo>
                        <a:pt x="75" y="69"/>
                      </a:lnTo>
                      <a:lnTo>
                        <a:pt x="73" y="68"/>
                      </a:lnTo>
                      <a:lnTo>
                        <a:pt x="73" y="66"/>
                      </a:lnTo>
                      <a:lnTo>
                        <a:pt x="71" y="66"/>
                      </a:lnTo>
                      <a:lnTo>
                        <a:pt x="69" y="64"/>
                      </a:lnTo>
                      <a:lnTo>
                        <a:pt x="69" y="62"/>
                      </a:lnTo>
                      <a:lnTo>
                        <a:pt x="67" y="60"/>
                      </a:lnTo>
                      <a:lnTo>
                        <a:pt x="65" y="58"/>
                      </a:lnTo>
                      <a:lnTo>
                        <a:pt x="64" y="56"/>
                      </a:lnTo>
                      <a:lnTo>
                        <a:pt x="62" y="54"/>
                      </a:lnTo>
                      <a:lnTo>
                        <a:pt x="60" y="52"/>
                      </a:lnTo>
                      <a:lnTo>
                        <a:pt x="58" y="50"/>
                      </a:lnTo>
                      <a:lnTo>
                        <a:pt x="56" y="48"/>
                      </a:lnTo>
                      <a:lnTo>
                        <a:pt x="54" y="46"/>
                      </a:lnTo>
                      <a:lnTo>
                        <a:pt x="52" y="44"/>
                      </a:lnTo>
                      <a:lnTo>
                        <a:pt x="50" y="43"/>
                      </a:lnTo>
                      <a:lnTo>
                        <a:pt x="48" y="41"/>
                      </a:lnTo>
                      <a:lnTo>
                        <a:pt x="46" y="39"/>
                      </a:lnTo>
                      <a:lnTo>
                        <a:pt x="44" y="37"/>
                      </a:lnTo>
                      <a:lnTo>
                        <a:pt x="42" y="35"/>
                      </a:lnTo>
                      <a:lnTo>
                        <a:pt x="41" y="33"/>
                      </a:lnTo>
                      <a:lnTo>
                        <a:pt x="39" y="31"/>
                      </a:lnTo>
                      <a:lnTo>
                        <a:pt x="37" y="29"/>
                      </a:lnTo>
                      <a:lnTo>
                        <a:pt x="35" y="27"/>
                      </a:lnTo>
                      <a:lnTo>
                        <a:pt x="33" y="27"/>
                      </a:lnTo>
                      <a:lnTo>
                        <a:pt x="31" y="25"/>
                      </a:lnTo>
                      <a:lnTo>
                        <a:pt x="29" y="23"/>
                      </a:lnTo>
                      <a:lnTo>
                        <a:pt x="27" y="23"/>
                      </a:lnTo>
                      <a:lnTo>
                        <a:pt x="25" y="21"/>
                      </a:lnTo>
                      <a:lnTo>
                        <a:pt x="23" y="21"/>
                      </a:lnTo>
                      <a:lnTo>
                        <a:pt x="21" y="20"/>
                      </a:lnTo>
                      <a:lnTo>
                        <a:pt x="19" y="20"/>
                      </a:lnTo>
                      <a:lnTo>
                        <a:pt x="17" y="20"/>
                      </a:lnTo>
                      <a:lnTo>
                        <a:pt x="17" y="18"/>
                      </a:lnTo>
                      <a:lnTo>
                        <a:pt x="16" y="18"/>
                      </a:lnTo>
                      <a:lnTo>
                        <a:pt x="14" y="18"/>
                      </a:lnTo>
                      <a:lnTo>
                        <a:pt x="12" y="18"/>
                      </a:lnTo>
                      <a:lnTo>
                        <a:pt x="12" y="16"/>
                      </a:lnTo>
                      <a:lnTo>
                        <a:pt x="10" y="16"/>
                      </a:lnTo>
                      <a:lnTo>
                        <a:pt x="8" y="16"/>
                      </a:ln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2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9" y="4"/>
                      </a:lnTo>
                      <a:lnTo>
                        <a:pt x="31" y="4"/>
                      </a:lnTo>
                      <a:lnTo>
                        <a:pt x="33" y="6"/>
                      </a:lnTo>
                      <a:lnTo>
                        <a:pt x="35" y="6"/>
                      </a:lnTo>
                      <a:lnTo>
                        <a:pt x="37" y="6"/>
                      </a:lnTo>
                      <a:lnTo>
                        <a:pt x="39" y="8"/>
                      </a:lnTo>
                      <a:lnTo>
                        <a:pt x="41" y="10"/>
                      </a:lnTo>
                      <a:lnTo>
                        <a:pt x="42" y="10"/>
                      </a:lnTo>
                      <a:lnTo>
                        <a:pt x="44" y="12"/>
                      </a:lnTo>
                      <a:lnTo>
                        <a:pt x="46" y="12"/>
                      </a:lnTo>
                      <a:lnTo>
                        <a:pt x="48" y="14"/>
                      </a:lnTo>
                      <a:lnTo>
                        <a:pt x="50" y="16"/>
                      </a:lnTo>
                      <a:lnTo>
                        <a:pt x="52" y="18"/>
                      </a:lnTo>
                      <a:lnTo>
                        <a:pt x="54" y="18"/>
                      </a:lnTo>
                      <a:lnTo>
                        <a:pt x="54" y="20"/>
                      </a:lnTo>
                      <a:lnTo>
                        <a:pt x="56" y="20"/>
                      </a:lnTo>
                      <a:lnTo>
                        <a:pt x="58" y="21"/>
                      </a:lnTo>
                      <a:lnTo>
                        <a:pt x="60" y="23"/>
                      </a:lnTo>
                      <a:lnTo>
                        <a:pt x="62" y="25"/>
                      </a:lnTo>
                      <a:lnTo>
                        <a:pt x="64" y="27"/>
                      </a:lnTo>
                      <a:lnTo>
                        <a:pt x="65" y="29"/>
                      </a:lnTo>
                      <a:lnTo>
                        <a:pt x="67" y="31"/>
                      </a:lnTo>
                      <a:lnTo>
                        <a:pt x="69" y="33"/>
                      </a:lnTo>
                      <a:lnTo>
                        <a:pt x="71" y="33"/>
                      </a:lnTo>
                      <a:lnTo>
                        <a:pt x="71" y="35"/>
                      </a:lnTo>
                      <a:lnTo>
                        <a:pt x="73" y="35"/>
                      </a:lnTo>
                      <a:lnTo>
                        <a:pt x="73" y="33"/>
                      </a:lnTo>
                      <a:lnTo>
                        <a:pt x="75" y="33"/>
                      </a:lnTo>
                      <a:lnTo>
                        <a:pt x="75" y="31"/>
                      </a:lnTo>
                      <a:lnTo>
                        <a:pt x="75" y="29"/>
                      </a:lnTo>
                      <a:lnTo>
                        <a:pt x="75" y="27"/>
                      </a:lnTo>
                      <a:lnTo>
                        <a:pt x="77" y="25"/>
                      </a:lnTo>
                      <a:lnTo>
                        <a:pt x="77" y="23"/>
                      </a:lnTo>
                      <a:lnTo>
                        <a:pt x="77" y="21"/>
                      </a:lnTo>
                      <a:lnTo>
                        <a:pt x="77" y="20"/>
                      </a:lnTo>
                      <a:lnTo>
                        <a:pt x="77" y="18"/>
                      </a:lnTo>
                      <a:lnTo>
                        <a:pt x="79" y="18"/>
                      </a:lnTo>
                      <a:lnTo>
                        <a:pt x="79" y="16"/>
                      </a:lnTo>
                      <a:lnTo>
                        <a:pt x="81" y="16"/>
                      </a:lnTo>
                      <a:lnTo>
                        <a:pt x="81" y="14"/>
                      </a:lnTo>
                      <a:lnTo>
                        <a:pt x="83" y="14"/>
                      </a:lnTo>
                      <a:lnTo>
                        <a:pt x="83" y="12"/>
                      </a:lnTo>
                      <a:lnTo>
                        <a:pt x="85" y="12"/>
                      </a:lnTo>
                      <a:lnTo>
                        <a:pt x="87" y="12"/>
                      </a:lnTo>
                      <a:lnTo>
                        <a:pt x="88" y="12"/>
                      </a:lnTo>
                      <a:lnTo>
                        <a:pt x="90" y="12"/>
                      </a:lnTo>
                      <a:lnTo>
                        <a:pt x="90" y="14"/>
                      </a:lnTo>
                      <a:lnTo>
                        <a:pt x="90" y="16"/>
                      </a:lnTo>
                      <a:lnTo>
                        <a:pt x="92" y="18"/>
                      </a:lnTo>
                      <a:lnTo>
                        <a:pt x="92" y="20"/>
                      </a:lnTo>
                      <a:lnTo>
                        <a:pt x="94" y="20"/>
                      </a:lnTo>
                      <a:lnTo>
                        <a:pt x="94" y="21"/>
                      </a:lnTo>
                      <a:lnTo>
                        <a:pt x="96" y="23"/>
                      </a:lnTo>
                      <a:lnTo>
                        <a:pt x="98" y="25"/>
                      </a:lnTo>
                      <a:lnTo>
                        <a:pt x="100" y="27"/>
                      </a:lnTo>
                      <a:lnTo>
                        <a:pt x="102" y="29"/>
                      </a:lnTo>
                      <a:lnTo>
                        <a:pt x="104" y="31"/>
                      </a:lnTo>
                      <a:lnTo>
                        <a:pt x="106" y="33"/>
                      </a:lnTo>
                      <a:lnTo>
                        <a:pt x="108" y="35"/>
                      </a:lnTo>
                      <a:lnTo>
                        <a:pt x="110" y="35"/>
                      </a:lnTo>
                      <a:lnTo>
                        <a:pt x="112" y="37"/>
                      </a:lnTo>
                      <a:lnTo>
                        <a:pt x="112" y="39"/>
                      </a:lnTo>
                      <a:lnTo>
                        <a:pt x="113" y="39"/>
                      </a:lnTo>
                      <a:lnTo>
                        <a:pt x="115" y="41"/>
                      </a:lnTo>
                      <a:lnTo>
                        <a:pt x="117" y="41"/>
                      </a:lnTo>
                      <a:lnTo>
                        <a:pt x="119" y="43"/>
                      </a:lnTo>
                      <a:lnTo>
                        <a:pt x="121" y="44"/>
                      </a:lnTo>
                      <a:lnTo>
                        <a:pt x="123" y="44"/>
                      </a:lnTo>
                      <a:lnTo>
                        <a:pt x="125" y="46"/>
                      </a:lnTo>
                      <a:lnTo>
                        <a:pt x="127" y="46"/>
                      </a:lnTo>
                      <a:lnTo>
                        <a:pt x="129" y="48"/>
                      </a:lnTo>
                      <a:lnTo>
                        <a:pt x="131" y="48"/>
                      </a:lnTo>
                      <a:close/>
                    </a:path>
                  </a:pathLst>
                </a:custGeom>
                <a:solidFill>
                  <a:srgbClr val="7B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60" name="Freeform 214"/>
                <p:cNvSpPr>
                  <a:spLocks noChangeAspect="1"/>
                </p:cNvSpPr>
                <p:nvPr/>
              </p:nvSpPr>
              <p:spPr bwMode="auto">
                <a:xfrm>
                  <a:off x="1195" y="3417"/>
                  <a:ext cx="246" cy="164"/>
                </a:xfrm>
                <a:custGeom>
                  <a:avLst/>
                  <a:gdLst>
                    <a:gd name="T0" fmla="*/ 5 w 324"/>
                    <a:gd name="T1" fmla="*/ 1 h 234"/>
                    <a:gd name="T2" fmla="*/ 5 w 324"/>
                    <a:gd name="T3" fmla="*/ 1 h 234"/>
                    <a:gd name="T4" fmla="*/ 6 w 324"/>
                    <a:gd name="T5" fmla="*/ 1 h 234"/>
                    <a:gd name="T6" fmla="*/ 6 w 324"/>
                    <a:gd name="T7" fmla="*/ 1 h 234"/>
                    <a:gd name="T8" fmla="*/ 8 w 324"/>
                    <a:gd name="T9" fmla="*/ 1 h 234"/>
                    <a:gd name="T10" fmla="*/ 8 w 324"/>
                    <a:gd name="T11" fmla="*/ 1 h 234"/>
                    <a:gd name="T12" fmla="*/ 8 w 324"/>
                    <a:gd name="T13" fmla="*/ 1 h 234"/>
                    <a:gd name="T14" fmla="*/ 8 w 324"/>
                    <a:gd name="T15" fmla="*/ 1 h 234"/>
                    <a:gd name="T16" fmla="*/ 8 w 324"/>
                    <a:gd name="T17" fmla="*/ 1 h 234"/>
                    <a:gd name="T18" fmla="*/ 9 w 324"/>
                    <a:gd name="T19" fmla="*/ 1 h 234"/>
                    <a:gd name="T20" fmla="*/ 10 w 324"/>
                    <a:gd name="T21" fmla="*/ 1 h 234"/>
                    <a:gd name="T22" fmla="*/ 10 w 324"/>
                    <a:gd name="T23" fmla="*/ 1 h 234"/>
                    <a:gd name="T24" fmla="*/ 11 w 324"/>
                    <a:gd name="T25" fmla="*/ 1 h 234"/>
                    <a:gd name="T26" fmla="*/ 11 w 324"/>
                    <a:gd name="T27" fmla="*/ 1 h 234"/>
                    <a:gd name="T28" fmla="*/ 11 w 324"/>
                    <a:gd name="T29" fmla="*/ 1 h 234"/>
                    <a:gd name="T30" fmla="*/ 11 w 324"/>
                    <a:gd name="T31" fmla="*/ 1 h 234"/>
                    <a:gd name="T32" fmla="*/ 10 w 324"/>
                    <a:gd name="T33" fmla="*/ 1 h 234"/>
                    <a:gd name="T34" fmla="*/ 9 w 324"/>
                    <a:gd name="T35" fmla="*/ 1 h 234"/>
                    <a:gd name="T36" fmla="*/ 8 w 324"/>
                    <a:gd name="T37" fmla="*/ 1 h 234"/>
                    <a:gd name="T38" fmla="*/ 8 w 324"/>
                    <a:gd name="T39" fmla="*/ 1 h 234"/>
                    <a:gd name="T40" fmla="*/ 8 w 324"/>
                    <a:gd name="T41" fmla="*/ 1 h 234"/>
                    <a:gd name="T42" fmla="*/ 8 w 324"/>
                    <a:gd name="T43" fmla="*/ 2 h 234"/>
                    <a:gd name="T44" fmla="*/ 9 w 324"/>
                    <a:gd name="T45" fmla="*/ 1 h 234"/>
                    <a:gd name="T46" fmla="*/ 9 w 324"/>
                    <a:gd name="T47" fmla="*/ 1 h 234"/>
                    <a:gd name="T48" fmla="*/ 10 w 324"/>
                    <a:gd name="T49" fmla="*/ 1 h 234"/>
                    <a:gd name="T50" fmla="*/ 10 w 324"/>
                    <a:gd name="T51" fmla="*/ 1 h 234"/>
                    <a:gd name="T52" fmla="*/ 11 w 324"/>
                    <a:gd name="T53" fmla="*/ 1 h 234"/>
                    <a:gd name="T54" fmla="*/ 11 w 324"/>
                    <a:gd name="T55" fmla="*/ 1 h 234"/>
                    <a:gd name="T56" fmla="*/ 11 w 324"/>
                    <a:gd name="T57" fmla="*/ 1 h 234"/>
                    <a:gd name="T58" fmla="*/ 11 w 324"/>
                    <a:gd name="T59" fmla="*/ 2 h 234"/>
                    <a:gd name="T60" fmla="*/ 11 w 324"/>
                    <a:gd name="T61" fmla="*/ 2 h 234"/>
                    <a:gd name="T62" fmla="*/ 11 w 324"/>
                    <a:gd name="T63" fmla="*/ 2 h 234"/>
                    <a:gd name="T64" fmla="*/ 11 w 324"/>
                    <a:gd name="T65" fmla="*/ 1 h 234"/>
                    <a:gd name="T66" fmla="*/ 4 w 324"/>
                    <a:gd name="T67" fmla="*/ 1 h 234"/>
                    <a:gd name="T68" fmla="*/ 4 w 324"/>
                    <a:gd name="T69" fmla="*/ 1 h 234"/>
                    <a:gd name="T70" fmla="*/ 4 w 324"/>
                    <a:gd name="T71" fmla="*/ 1 h 234"/>
                    <a:gd name="T72" fmla="*/ 3 w 324"/>
                    <a:gd name="T73" fmla="*/ 1 h 234"/>
                    <a:gd name="T74" fmla="*/ 3 w 324"/>
                    <a:gd name="T75" fmla="*/ 1 h 234"/>
                    <a:gd name="T76" fmla="*/ 2 w 324"/>
                    <a:gd name="T77" fmla="*/ 1 h 234"/>
                    <a:gd name="T78" fmla="*/ 2 w 324"/>
                    <a:gd name="T79" fmla="*/ 1 h 234"/>
                    <a:gd name="T80" fmla="*/ 2 w 324"/>
                    <a:gd name="T81" fmla="*/ 1 h 234"/>
                    <a:gd name="T82" fmla="*/ 2 w 324"/>
                    <a:gd name="T83" fmla="*/ 1 h 234"/>
                    <a:gd name="T84" fmla="*/ 2 w 324"/>
                    <a:gd name="T85" fmla="*/ 1 h 234"/>
                    <a:gd name="T86" fmla="*/ 2 w 324"/>
                    <a:gd name="T87" fmla="*/ 1 h 234"/>
                    <a:gd name="T88" fmla="*/ 2 w 324"/>
                    <a:gd name="T89" fmla="*/ 1 h 234"/>
                    <a:gd name="T90" fmla="*/ 2 w 324"/>
                    <a:gd name="T91" fmla="*/ 1 h 234"/>
                    <a:gd name="T92" fmla="*/ 2 w 324"/>
                    <a:gd name="T93" fmla="*/ 1 h 234"/>
                    <a:gd name="T94" fmla="*/ 2 w 324"/>
                    <a:gd name="T95" fmla="*/ 1 h 234"/>
                    <a:gd name="T96" fmla="*/ 2 w 324"/>
                    <a:gd name="T97" fmla="*/ 1 h 234"/>
                    <a:gd name="T98" fmla="*/ 2 w 324"/>
                    <a:gd name="T99" fmla="*/ 1 h 234"/>
                    <a:gd name="T100" fmla="*/ 2 w 324"/>
                    <a:gd name="T101" fmla="*/ 1 h 234"/>
                    <a:gd name="T102" fmla="*/ 2 w 324"/>
                    <a:gd name="T103" fmla="*/ 1 h 234"/>
                    <a:gd name="T104" fmla="*/ 3 w 324"/>
                    <a:gd name="T105" fmla="*/ 1 h 234"/>
                    <a:gd name="T106" fmla="*/ 3 w 324"/>
                    <a:gd name="T107" fmla="*/ 1 h 234"/>
                    <a:gd name="T108" fmla="*/ 3 w 324"/>
                    <a:gd name="T109" fmla="*/ 1 h 234"/>
                    <a:gd name="T110" fmla="*/ 3 w 324"/>
                    <a:gd name="T111" fmla="*/ 1 h 234"/>
                    <a:gd name="T112" fmla="*/ 3 w 324"/>
                    <a:gd name="T113" fmla="*/ 1 h 234"/>
                    <a:gd name="T114" fmla="*/ 4 w 324"/>
                    <a:gd name="T115" fmla="*/ 1 h 234"/>
                    <a:gd name="T116" fmla="*/ 4 w 324"/>
                    <a:gd name="T117" fmla="*/ 1 h 234"/>
                    <a:gd name="T118" fmla="*/ 4 w 324"/>
                    <a:gd name="T119" fmla="*/ 1 h 23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24"/>
                    <a:gd name="T181" fmla="*/ 0 h 234"/>
                    <a:gd name="T182" fmla="*/ 324 w 324"/>
                    <a:gd name="T183" fmla="*/ 234 h 234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24" h="234">
                      <a:moveTo>
                        <a:pt x="121" y="56"/>
                      </a:moveTo>
                      <a:lnTo>
                        <a:pt x="123" y="56"/>
                      </a:lnTo>
                      <a:lnTo>
                        <a:pt x="125" y="58"/>
                      </a:lnTo>
                      <a:lnTo>
                        <a:pt x="127" y="58"/>
                      </a:lnTo>
                      <a:lnTo>
                        <a:pt x="128" y="58"/>
                      </a:lnTo>
                      <a:lnTo>
                        <a:pt x="132" y="58"/>
                      </a:lnTo>
                      <a:lnTo>
                        <a:pt x="134" y="60"/>
                      </a:lnTo>
                      <a:lnTo>
                        <a:pt x="136" y="60"/>
                      </a:lnTo>
                      <a:lnTo>
                        <a:pt x="140" y="60"/>
                      </a:lnTo>
                      <a:lnTo>
                        <a:pt x="142" y="60"/>
                      </a:lnTo>
                      <a:lnTo>
                        <a:pt x="146" y="60"/>
                      </a:lnTo>
                      <a:lnTo>
                        <a:pt x="148" y="60"/>
                      </a:lnTo>
                      <a:lnTo>
                        <a:pt x="151" y="60"/>
                      </a:lnTo>
                      <a:lnTo>
                        <a:pt x="155" y="62"/>
                      </a:lnTo>
                      <a:lnTo>
                        <a:pt x="157" y="62"/>
                      </a:lnTo>
                      <a:lnTo>
                        <a:pt x="161" y="62"/>
                      </a:lnTo>
                      <a:lnTo>
                        <a:pt x="165" y="60"/>
                      </a:lnTo>
                      <a:lnTo>
                        <a:pt x="169" y="60"/>
                      </a:lnTo>
                      <a:lnTo>
                        <a:pt x="171" y="60"/>
                      </a:lnTo>
                      <a:lnTo>
                        <a:pt x="175" y="60"/>
                      </a:lnTo>
                      <a:lnTo>
                        <a:pt x="178" y="60"/>
                      </a:lnTo>
                      <a:lnTo>
                        <a:pt x="180" y="60"/>
                      </a:lnTo>
                      <a:lnTo>
                        <a:pt x="184" y="60"/>
                      </a:lnTo>
                      <a:lnTo>
                        <a:pt x="186" y="60"/>
                      </a:lnTo>
                      <a:lnTo>
                        <a:pt x="190" y="58"/>
                      </a:lnTo>
                      <a:lnTo>
                        <a:pt x="192" y="58"/>
                      </a:lnTo>
                      <a:lnTo>
                        <a:pt x="196" y="58"/>
                      </a:lnTo>
                      <a:lnTo>
                        <a:pt x="198" y="58"/>
                      </a:lnTo>
                      <a:lnTo>
                        <a:pt x="199" y="56"/>
                      </a:lnTo>
                      <a:lnTo>
                        <a:pt x="201" y="56"/>
                      </a:lnTo>
                      <a:lnTo>
                        <a:pt x="203" y="56"/>
                      </a:lnTo>
                      <a:lnTo>
                        <a:pt x="205" y="54"/>
                      </a:lnTo>
                      <a:lnTo>
                        <a:pt x="207" y="54"/>
                      </a:lnTo>
                      <a:lnTo>
                        <a:pt x="209" y="52"/>
                      </a:lnTo>
                      <a:lnTo>
                        <a:pt x="211" y="52"/>
                      </a:lnTo>
                      <a:lnTo>
                        <a:pt x="213" y="52"/>
                      </a:lnTo>
                      <a:lnTo>
                        <a:pt x="215" y="50"/>
                      </a:lnTo>
                      <a:lnTo>
                        <a:pt x="217" y="48"/>
                      </a:lnTo>
                      <a:lnTo>
                        <a:pt x="219" y="48"/>
                      </a:lnTo>
                      <a:lnTo>
                        <a:pt x="221" y="46"/>
                      </a:lnTo>
                      <a:lnTo>
                        <a:pt x="222" y="46"/>
                      </a:lnTo>
                      <a:lnTo>
                        <a:pt x="224" y="44"/>
                      </a:lnTo>
                      <a:lnTo>
                        <a:pt x="226" y="44"/>
                      </a:lnTo>
                      <a:lnTo>
                        <a:pt x="228" y="42"/>
                      </a:lnTo>
                      <a:lnTo>
                        <a:pt x="230" y="42"/>
                      </a:lnTo>
                      <a:lnTo>
                        <a:pt x="232" y="41"/>
                      </a:lnTo>
                      <a:lnTo>
                        <a:pt x="234" y="41"/>
                      </a:lnTo>
                      <a:lnTo>
                        <a:pt x="236" y="39"/>
                      </a:lnTo>
                      <a:lnTo>
                        <a:pt x="238" y="39"/>
                      </a:lnTo>
                      <a:lnTo>
                        <a:pt x="238" y="37"/>
                      </a:lnTo>
                      <a:lnTo>
                        <a:pt x="240" y="37"/>
                      </a:lnTo>
                      <a:lnTo>
                        <a:pt x="242" y="35"/>
                      </a:lnTo>
                      <a:lnTo>
                        <a:pt x="244" y="35"/>
                      </a:lnTo>
                      <a:lnTo>
                        <a:pt x="246" y="33"/>
                      </a:lnTo>
                      <a:lnTo>
                        <a:pt x="247" y="33"/>
                      </a:lnTo>
                      <a:lnTo>
                        <a:pt x="249" y="31"/>
                      </a:lnTo>
                      <a:lnTo>
                        <a:pt x="251" y="31"/>
                      </a:lnTo>
                      <a:lnTo>
                        <a:pt x="251" y="29"/>
                      </a:lnTo>
                      <a:lnTo>
                        <a:pt x="253" y="29"/>
                      </a:lnTo>
                      <a:lnTo>
                        <a:pt x="255" y="29"/>
                      </a:lnTo>
                      <a:lnTo>
                        <a:pt x="255" y="27"/>
                      </a:lnTo>
                      <a:lnTo>
                        <a:pt x="257" y="27"/>
                      </a:lnTo>
                      <a:lnTo>
                        <a:pt x="259" y="27"/>
                      </a:lnTo>
                      <a:lnTo>
                        <a:pt x="259" y="25"/>
                      </a:lnTo>
                      <a:lnTo>
                        <a:pt x="261" y="25"/>
                      </a:lnTo>
                      <a:lnTo>
                        <a:pt x="263" y="23"/>
                      </a:lnTo>
                      <a:lnTo>
                        <a:pt x="265" y="23"/>
                      </a:lnTo>
                      <a:lnTo>
                        <a:pt x="265" y="21"/>
                      </a:lnTo>
                      <a:lnTo>
                        <a:pt x="267" y="21"/>
                      </a:lnTo>
                      <a:lnTo>
                        <a:pt x="269" y="19"/>
                      </a:lnTo>
                      <a:lnTo>
                        <a:pt x="270" y="19"/>
                      </a:lnTo>
                      <a:lnTo>
                        <a:pt x="272" y="18"/>
                      </a:lnTo>
                      <a:lnTo>
                        <a:pt x="274" y="18"/>
                      </a:lnTo>
                      <a:lnTo>
                        <a:pt x="274" y="16"/>
                      </a:lnTo>
                      <a:lnTo>
                        <a:pt x="276" y="16"/>
                      </a:lnTo>
                      <a:lnTo>
                        <a:pt x="278" y="16"/>
                      </a:lnTo>
                      <a:lnTo>
                        <a:pt x="278" y="14"/>
                      </a:lnTo>
                      <a:lnTo>
                        <a:pt x="280" y="14"/>
                      </a:lnTo>
                      <a:lnTo>
                        <a:pt x="282" y="12"/>
                      </a:lnTo>
                      <a:lnTo>
                        <a:pt x="284" y="12"/>
                      </a:lnTo>
                      <a:lnTo>
                        <a:pt x="284" y="10"/>
                      </a:lnTo>
                      <a:lnTo>
                        <a:pt x="286" y="10"/>
                      </a:lnTo>
                      <a:lnTo>
                        <a:pt x="288" y="10"/>
                      </a:lnTo>
                      <a:lnTo>
                        <a:pt x="288" y="8"/>
                      </a:lnTo>
                      <a:lnTo>
                        <a:pt x="290" y="8"/>
                      </a:lnTo>
                      <a:lnTo>
                        <a:pt x="292" y="8"/>
                      </a:lnTo>
                      <a:lnTo>
                        <a:pt x="292" y="10"/>
                      </a:lnTo>
                      <a:lnTo>
                        <a:pt x="290" y="12"/>
                      </a:lnTo>
                      <a:lnTo>
                        <a:pt x="290" y="14"/>
                      </a:lnTo>
                      <a:lnTo>
                        <a:pt x="288" y="16"/>
                      </a:lnTo>
                      <a:lnTo>
                        <a:pt x="288" y="18"/>
                      </a:lnTo>
                      <a:lnTo>
                        <a:pt x="286" y="18"/>
                      </a:lnTo>
                      <a:lnTo>
                        <a:pt x="284" y="19"/>
                      </a:lnTo>
                      <a:lnTo>
                        <a:pt x="284" y="21"/>
                      </a:lnTo>
                      <a:lnTo>
                        <a:pt x="282" y="23"/>
                      </a:lnTo>
                      <a:lnTo>
                        <a:pt x="280" y="25"/>
                      </a:lnTo>
                      <a:lnTo>
                        <a:pt x="278" y="27"/>
                      </a:lnTo>
                      <a:lnTo>
                        <a:pt x="276" y="29"/>
                      </a:lnTo>
                      <a:lnTo>
                        <a:pt x="274" y="31"/>
                      </a:lnTo>
                      <a:lnTo>
                        <a:pt x="272" y="35"/>
                      </a:lnTo>
                      <a:lnTo>
                        <a:pt x="270" y="37"/>
                      </a:lnTo>
                      <a:lnTo>
                        <a:pt x="269" y="39"/>
                      </a:lnTo>
                      <a:lnTo>
                        <a:pt x="267" y="41"/>
                      </a:lnTo>
                      <a:lnTo>
                        <a:pt x="265" y="44"/>
                      </a:lnTo>
                      <a:lnTo>
                        <a:pt x="263" y="46"/>
                      </a:lnTo>
                      <a:lnTo>
                        <a:pt x="261" y="48"/>
                      </a:lnTo>
                      <a:lnTo>
                        <a:pt x="259" y="52"/>
                      </a:lnTo>
                      <a:lnTo>
                        <a:pt x="257" y="54"/>
                      </a:lnTo>
                      <a:lnTo>
                        <a:pt x="255" y="58"/>
                      </a:lnTo>
                      <a:lnTo>
                        <a:pt x="253" y="60"/>
                      </a:lnTo>
                      <a:lnTo>
                        <a:pt x="253" y="64"/>
                      </a:lnTo>
                      <a:lnTo>
                        <a:pt x="251" y="66"/>
                      </a:lnTo>
                      <a:lnTo>
                        <a:pt x="249" y="69"/>
                      </a:lnTo>
                      <a:lnTo>
                        <a:pt x="247" y="71"/>
                      </a:lnTo>
                      <a:lnTo>
                        <a:pt x="247" y="75"/>
                      </a:lnTo>
                      <a:lnTo>
                        <a:pt x="246" y="79"/>
                      </a:lnTo>
                      <a:lnTo>
                        <a:pt x="246" y="81"/>
                      </a:lnTo>
                      <a:lnTo>
                        <a:pt x="244" y="85"/>
                      </a:lnTo>
                      <a:lnTo>
                        <a:pt x="244" y="87"/>
                      </a:lnTo>
                      <a:lnTo>
                        <a:pt x="244" y="90"/>
                      </a:lnTo>
                      <a:lnTo>
                        <a:pt x="242" y="94"/>
                      </a:lnTo>
                      <a:lnTo>
                        <a:pt x="242" y="96"/>
                      </a:lnTo>
                      <a:lnTo>
                        <a:pt x="242" y="98"/>
                      </a:lnTo>
                      <a:lnTo>
                        <a:pt x="242" y="102"/>
                      </a:lnTo>
                      <a:lnTo>
                        <a:pt x="242" y="104"/>
                      </a:lnTo>
                      <a:lnTo>
                        <a:pt x="242" y="106"/>
                      </a:lnTo>
                      <a:lnTo>
                        <a:pt x="242" y="108"/>
                      </a:lnTo>
                      <a:lnTo>
                        <a:pt x="242" y="110"/>
                      </a:lnTo>
                      <a:lnTo>
                        <a:pt x="242" y="112"/>
                      </a:lnTo>
                      <a:lnTo>
                        <a:pt x="242" y="114"/>
                      </a:lnTo>
                      <a:lnTo>
                        <a:pt x="244" y="114"/>
                      </a:lnTo>
                      <a:lnTo>
                        <a:pt x="244" y="115"/>
                      </a:lnTo>
                      <a:lnTo>
                        <a:pt x="246" y="115"/>
                      </a:lnTo>
                      <a:lnTo>
                        <a:pt x="247" y="115"/>
                      </a:lnTo>
                      <a:lnTo>
                        <a:pt x="247" y="114"/>
                      </a:lnTo>
                      <a:lnTo>
                        <a:pt x="249" y="112"/>
                      </a:lnTo>
                      <a:lnTo>
                        <a:pt x="249" y="110"/>
                      </a:lnTo>
                      <a:lnTo>
                        <a:pt x="251" y="108"/>
                      </a:lnTo>
                      <a:lnTo>
                        <a:pt x="251" y="106"/>
                      </a:lnTo>
                      <a:lnTo>
                        <a:pt x="253" y="106"/>
                      </a:lnTo>
                      <a:lnTo>
                        <a:pt x="253" y="104"/>
                      </a:lnTo>
                      <a:lnTo>
                        <a:pt x="255" y="102"/>
                      </a:lnTo>
                      <a:lnTo>
                        <a:pt x="255" y="100"/>
                      </a:lnTo>
                      <a:lnTo>
                        <a:pt x="257" y="100"/>
                      </a:lnTo>
                      <a:lnTo>
                        <a:pt x="257" y="98"/>
                      </a:lnTo>
                      <a:lnTo>
                        <a:pt x="259" y="98"/>
                      </a:lnTo>
                      <a:lnTo>
                        <a:pt x="259" y="96"/>
                      </a:lnTo>
                      <a:lnTo>
                        <a:pt x="261" y="96"/>
                      </a:lnTo>
                      <a:lnTo>
                        <a:pt x="261" y="94"/>
                      </a:lnTo>
                      <a:lnTo>
                        <a:pt x="263" y="94"/>
                      </a:lnTo>
                      <a:lnTo>
                        <a:pt x="263" y="92"/>
                      </a:lnTo>
                      <a:lnTo>
                        <a:pt x="265" y="92"/>
                      </a:lnTo>
                      <a:lnTo>
                        <a:pt x="267" y="92"/>
                      </a:lnTo>
                      <a:lnTo>
                        <a:pt x="267" y="90"/>
                      </a:lnTo>
                      <a:lnTo>
                        <a:pt x="269" y="90"/>
                      </a:lnTo>
                      <a:lnTo>
                        <a:pt x="270" y="90"/>
                      </a:lnTo>
                      <a:lnTo>
                        <a:pt x="272" y="89"/>
                      </a:lnTo>
                      <a:lnTo>
                        <a:pt x="274" y="89"/>
                      </a:lnTo>
                      <a:lnTo>
                        <a:pt x="276" y="89"/>
                      </a:lnTo>
                      <a:lnTo>
                        <a:pt x="278" y="89"/>
                      </a:lnTo>
                      <a:lnTo>
                        <a:pt x="280" y="89"/>
                      </a:lnTo>
                      <a:lnTo>
                        <a:pt x="282" y="89"/>
                      </a:lnTo>
                      <a:lnTo>
                        <a:pt x="284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90"/>
                      </a:lnTo>
                      <a:lnTo>
                        <a:pt x="292" y="92"/>
                      </a:lnTo>
                      <a:lnTo>
                        <a:pt x="292" y="94"/>
                      </a:lnTo>
                      <a:lnTo>
                        <a:pt x="292" y="96"/>
                      </a:lnTo>
                      <a:lnTo>
                        <a:pt x="292" y="98"/>
                      </a:lnTo>
                      <a:lnTo>
                        <a:pt x="292" y="100"/>
                      </a:lnTo>
                      <a:lnTo>
                        <a:pt x="292" y="102"/>
                      </a:lnTo>
                      <a:lnTo>
                        <a:pt x="292" y="104"/>
                      </a:lnTo>
                      <a:lnTo>
                        <a:pt x="292" y="106"/>
                      </a:lnTo>
                      <a:lnTo>
                        <a:pt x="292" y="108"/>
                      </a:lnTo>
                      <a:lnTo>
                        <a:pt x="292" y="110"/>
                      </a:lnTo>
                      <a:lnTo>
                        <a:pt x="290" y="112"/>
                      </a:lnTo>
                      <a:lnTo>
                        <a:pt x="290" y="114"/>
                      </a:lnTo>
                      <a:lnTo>
                        <a:pt x="290" y="115"/>
                      </a:lnTo>
                      <a:lnTo>
                        <a:pt x="290" y="117"/>
                      </a:lnTo>
                      <a:lnTo>
                        <a:pt x="292" y="119"/>
                      </a:lnTo>
                      <a:lnTo>
                        <a:pt x="293" y="119"/>
                      </a:lnTo>
                      <a:lnTo>
                        <a:pt x="295" y="119"/>
                      </a:lnTo>
                      <a:lnTo>
                        <a:pt x="297" y="119"/>
                      </a:lnTo>
                      <a:lnTo>
                        <a:pt x="299" y="119"/>
                      </a:lnTo>
                      <a:lnTo>
                        <a:pt x="301" y="119"/>
                      </a:lnTo>
                      <a:lnTo>
                        <a:pt x="303" y="119"/>
                      </a:lnTo>
                      <a:lnTo>
                        <a:pt x="305" y="119"/>
                      </a:lnTo>
                      <a:lnTo>
                        <a:pt x="307" y="119"/>
                      </a:lnTo>
                      <a:lnTo>
                        <a:pt x="309" y="117"/>
                      </a:lnTo>
                      <a:lnTo>
                        <a:pt x="311" y="117"/>
                      </a:lnTo>
                      <a:lnTo>
                        <a:pt x="313" y="117"/>
                      </a:lnTo>
                      <a:lnTo>
                        <a:pt x="315" y="117"/>
                      </a:lnTo>
                      <a:lnTo>
                        <a:pt x="315" y="115"/>
                      </a:lnTo>
                      <a:lnTo>
                        <a:pt x="317" y="115"/>
                      </a:lnTo>
                      <a:lnTo>
                        <a:pt x="318" y="115"/>
                      </a:lnTo>
                      <a:lnTo>
                        <a:pt x="320" y="115"/>
                      </a:lnTo>
                      <a:lnTo>
                        <a:pt x="320" y="114"/>
                      </a:lnTo>
                      <a:lnTo>
                        <a:pt x="322" y="114"/>
                      </a:lnTo>
                      <a:lnTo>
                        <a:pt x="324" y="114"/>
                      </a:lnTo>
                      <a:lnTo>
                        <a:pt x="280" y="234"/>
                      </a:lnTo>
                      <a:lnTo>
                        <a:pt x="113" y="117"/>
                      </a:lnTo>
                      <a:lnTo>
                        <a:pt x="111" y="115"/>
                      </a:lnTo>
                      <a:lnTo>
                        <a:pt x="109" y="114"/>
                      </a:lnTo>
                      <a:lnTo>
                        <a:pt x="107" y="112"/>
                      </a:lnTo>
                      <a:lnTo>
                        <a:pt x="105" y="110"/>
                      </a:lnTo>
                      <a:lnTo>
                        <a:pt x="105" y="108"/>
                      </a:lnTo>
                      <a:lnTo>
                        <a:pt x="104" y="108"/>
                      </a:lnTo>
                      <a:lnTo>
                        <a:pt x="102" y="106"/>
                      </a:lnTo>
                      <a:lnTo>
                        <a:pt x="100" y="104"/>
                      </a:lnTo>
                      <a:lnTo>
                        <a:pt x="98" y="102"/>
                      </a:lnTo>
                      <a:lnTo>
                        <a:pt x="96" y="100"/>
                      </a:lnTo>
                      <a:lnTo>
                        <a:pt x="94" y="98"/>
                      </a:lnTo>
                      <a:lnTo>
                        <a:pt x="92" y="96"/>
                      </a:lnTo>
                      <a:lnTo>
                        <a:pt x="90" y="94"/>
                      </a:lnTo>
                      <a:lnTo>
                        <a:pt x="88" y="92"/>
                      </a:lnTo>
                      <a:lnTo>
                        <a:pt x="86" y="90"/>
                      </a:lnTo>
                      <a:lnTo>
                        <a:pt x="84" y="89"/>
                      </a:lnTo>
                      <a:lnTo>
                        <a:pt x="82" y="87"/>
                      </a:lnTo>
                      <a:lnTo>
                        <a:pt x="80" y="85"/>
                      </a:lnTo>
                      <a:lnTo>
                        <a:pt x="79" y="83"/>
                      </a:lnTo>
                      <a:lnTo>
                        <a:pt x="77" y="81"/>
                      </a:lnTo>
                      <a:lnTo>
                        <a:pt x="77" y="79"/>
                      </a:lnTo>
                      <a:lnTo>
                        <a:pt x="75" y="77"/>
                      </a:lnTo>
                      <a:lnTo>
                        <a:pt x="73" y="75"/>
                      </a:lnTo>
                      <a:lnTo>
                        <a:pt x="71" y="73"/>
                      </a:lnTo>
                      <a:lnTo>
                        <a:pt x="71" y="71"/>
                      </a:lnTo>
                      <a:lnTo>
                        <a:pt x="69" y="71"/>
                      </a:lnTo>
                      <a:lnTo>
                        <a:pt x="69" y="69"/>
                      </a:lnTo>
                      <a:lnTo>
                        <a:pt x="69" y="67"/>
                      </a:lnTo>
                      <a:lnTo>
                        <a:pt x="67" y="67"/>
                      </a:lnTo>
                      <a:lnTo>
                        <a:pt x="67" y="66"/>
                      </a:lnTo>
                      <a:lnTo>
                        <a:pt x="65" y="64"/>
                      </a:lnTo>
                      <a:lnTo>
                        <a:pt x="63" y="62"/>
                      </a:lnTo>
                      <a:lnTo>
                        <a:pt x="61" y="60"/>
                      </a:lnTo>
                      <a:lnTo>
                        <a:pt x="59" y="58"/>
                      </a:lnTo>
                      <a:lnTo>
                        <a:pt x="59" y="56"/>
                      </a:lnTo>
                      <a:lnTo>
                        <a:pt x="57" y="54"/>
                      </a:lnTo>
                      <a:lnTo>
                        <a:pt x="56" y="52"/>
                      </a:lnTo>
                      <a:lnTo>
                        <a:pt x="54" y="50"/>
                      </a:lnTo>
                      <a:lnTo>
                        <a:pt x="52" y="48"/>
                      </a:lnTo>
                      <a:lnTo>
                        <a:pt x="50" y="46"/>
                      </a:lnTo>
                      <a:lnTo>
                        <a:pt x="48" y="44"/>
                      </a:lnTo>
                      <a:lnTo>
                        <a:pt x="46" y="42"/>
                      </a:lnTo>
                      <a:lnTo>
                        <a:pt x="44" y="41"/>
                      </a:lnTo>
                      <a:lnTo>
                        <a:pt x="42" y="37"/>
                      </a:lnTo>
                      <a:lnTo>
                        <a:pt x="40" y="35"/>
                      </a:lnTo>
                      <a:lnTo>
                        <a:pt x="38" y="33"/>
                      </a:lnTo>
                      <a:lnTo>
                        <a:pt x="36" y="33"/>
                      </a:lnTo>
                      <a:lnTo>
                        <a:pt x="34" y="31"/>
                      </a:lnTo>
                      <a:lnTo>
                        <a:pt x="33" y="29"/>
                      </a:lnTo>
                      <a:lnTo>
                        <a:pt x="31" y="27"/>
                      </a:lnTo>
                      <a:lnTo>
                        <a:pt x="29" y="25"/>
                      </a:lnTo>
                      <a:lnTo>
                        <a:pt x="27" y="23"/>
                      </a:lnTo>
                      <a:lnTo>
                        <a:pt x="25" y="23"/>
                      </a:lnTo>
                      <a:lnTo>
                        <a:pt x="23" y="21"/>
                      </a:lnTo>
                      <a:lnTo>
                        <a:pt x="23" y="19"/>
                      </a:lnTo>
                      <a:lnTo>
                        <a:pt x="21" y="19"/>
                      </a:lnTo>
                      <a:lnTo>
                        <a:pt x="19" y="19"/>
                      </a:lnTo>
                      <a:lnTo>
                        <a:pt x="17" y="18"/>
                      </a:lnTo>
                      <a:lnTo>
                        <a:pt x="15" y="18"/>
                      </a:lnTo>
                      <a:lnTo>
                        <a:pt x="13" y="16"/>
                      </a:lnTo>
                      <a:lnTo>
                        <a:pt x="11" y="16"/>
                      </a:lnTo>
                      <a:lnTo>
                        <a:pt x="9" y="16"/>
                      </a:lnTo>
                      <a:lnTo>
                        <a:pt x="9" y="14"/>
                      </a:lnTo>
                      <a:lnTo>
                        <a:pt x="8" y="14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19" y="4"/>
                      </a:lnTo>
                      <a:lnTo>
                        <a:pt x="21" y="6"/>
                      </a:ln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7" y="8"/>
                      </a:lnTo>
                      <a:lnTo>
                        <a:pt x="29" y="8"/>
                      </a:lnTo>
                      <a:lnTo>
                        <a:pt x="31" y="10"/>
                      </a:lnTo>
                      <a:lnTo>
                        <a:pt x="33" y="10"/>
                      </a:lnTo>
                      <a:lnTo>
                        <a:pt x="34" y="12"/>
                      </a:lnTo>
                      <a:lnTo>
                        <a:pt x="36" y="14"/>
                      </a:lnTo>
                      <a:lnTo>
                        <a:pt x="38" y="14"/>
                      </a:lnTo>
                      <a:lnTo>
                        <a:pt x="40" y="16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4" y="19"/>
                      </a:lnTo>
                      <a:lnTo>
                        <a:pt x="46" y="19"/>
                      </a:lnTo>
                      <a:lnTo>
                        <a:pt x="48" y="21"/>
                      </a:lnTo>
                      <a:lnTo>
                        <a:pt x="50" y="23"/>
                      </a:lnTo>
                      <a:lnTo>
                        <a:pt x="52" y="25"/>
                      </a:lnTo>
                      <a:lnTo>
                        <a:pt x="54" y="27"/>
                      </a:lnTo>
                      <a:lnTo>
                        <a:pt x="54" y="29"/>
                      </a:lnTo>
                      <a:lnTo>
                        <a:pt x="56" y="29"/>
                      </a:lnTo>
                      <a:lnTo>
                        <a:pt x="57" y="31"/>
                      </a:lnTo>
                      <a:lnTo>
                        <a:pt x="59" y="33"/>
                      </a:lnTo>
                      <a:lnTo>
                        <a:pt x="61" y="35"/>
                      </a:lnTo>
                      <a:lnTo>
                        <a:pt x="61" y="37"/>
                      </a:lnTo>
                      <a:lnTo>
                        <a:pt x="63" y="37"/>
                      </a:lnTo>
                      <a:lnTo>
                        <a:pt x="63" y="39"/>
                      </a:lnTo>
                      <a:lnTo>
                        <a:pt x="65" y="39"/>
                      </a:lnTo>
                      <a:lnTo>
                        <a:pt x="65" y="41"/>
                      </a:lnTo>
                      <a:lnTo>
                        <a:pt x="67" y="41"/>
                      </a:lnTo>
                      <a:lnTo>
                        <a:pt x="69" y="41"/>
                      </a:lnTo>
                      <a:lnTo>
                        <a:pt x="69" y="39"/>
                      </a:lnTo>
                      <a:lnTo>
                        <a:pt x="69" y="37"/>
                      </a:lnTo>
                      <a:lnTo>
                        <a:pt x="69" y="35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1" y="31"/>
                      </a:lnTo>
                      <a:lnTo>
                        <a:pt x="71" y="29"/>
                      </a:lnTo>
                      <a:lnTo>
                        <a:pt x="71" y="27"/>
                      </a:lnTo>
                      <a:lnTo>
                        <a:pt x="71" y="25"/>
                      </a:lnTo>
                      <a:lnTo>
                        <a:pt x="73" y="25"/>
                      </a:lnTo>
                      <a:lnTo>
                        <a:pt x="73" y="23"/>
                      </a:lnTo>
                      <a:lnTo>
                        <a:pt x="73" y="21"/>
                      </a:lnTo>
                      <a:lnTo>
                        <a:pt x="75" y="21"/>
                      </a:lnTo>
                      <a:lnTo>
                        <a:pt x="75" y="19"/>
                      </a:lnTo>
                      <a:lnTo>
                        <a:pt x="77" y="18"/>
                      </a:lnTo>
                      <a:lnTo>
                        <a:pt x="79" y="18"/>
                      </a:lnTo>
                      <a:lnTo>
                        <a:pt x="79" y="16"/>
                      </a:lnTo>
                      <a:lnTo>
                        <a:pt x="80" y="16"/>
                      </a:lnTo>
                      <a:lnTo>
                        <a:pt x="82" y="16"/>
                      </a:lnTo>
                      <a:lnTo>
                        <a:pt x="82" y="18"/>
                      </a:lnTo>
                      <a:lnTo>
                        <a:pt x="82" y="19"/>
                      </a:lnTo>
                      <a:lnTo>
                        <a:pt x="84" y="19"/>
                      </a:lnTo>
                      <a:lnTo>
                        <a:pt x="84" y="21"/>
                      </a:lnTo>
                      <a:lnTo>
                        <a:pt x="84" y="23"/>
                      </a:lnTo>
                      <a:lnTo>
                        <a:pt x="86" y="23"/>
                      </a:lnTo>
                      <a:lnTo>
                        <a:pt x="86" y="25"/>
                      </a:lnTo>
                      <a:lnTo>
                        <a:pt x="86" y="27"/>
                      </a:lnTo>
                      <a:lnTo>
                        <a:pt x="88" y="27"/>
                      </a:lnTo>
                      <a:lnTo>
                        <a:pt x="88" y="29"/>
                      </a:lnTo>
                      <a:lnTo>
                        <a:pt x="90" y="31"/>
                      </a:lnTo>
                      <a:lnTo>
                        <a:pt x="92" y="33"/>
                      </a:lnTo>
                      <a:lnTo>
                        <a:pt x="94" y="35"/>
                      </a:lnTo>
                      <a:lnTo>
                        <a:pt x="96" y="37"/>
                      </a:lnTo>
                      <a:lnTo>
                        <a:pt x="98" y="39"/>
                      </a:lnTo>
                      <a:lnTo>
                        <a:pt x="98" y="41"/>
                      </a:lnTo>
                      <a:lnTo>
                        <a:pt x="100" y="41"/>
                      </a:lnTo>
                      <a:lnTo>
                        <a:pt x="102" y="42"/>
                      </a:lnTo>
                      <a:lnTo>
                        <a:pt x="104" y="44"/>
                      </a:lnTo>
                      <a:lnTo>
                        <a:pt x="105" y="44"/>
                      </a:lnTo>
                      <a:lnTo>
                        <a:pt x="107" y="46"/>
                      </a:lnTo>
                      <a:lnTo>
                        <a:pt x="107" y="48"/>
                      </a:lnTo>
                      <a:lnTo>
                        <a:pt x="109" y="48"/>
                      </a:lnTo>
                      <a:lnTo>
                        <a:pt x="111" y="50"/>
                      </a:lnTo>
                      <a:lnTo>
                        <a:pt x="113" y="52"/>
                      </a:lnTo>
                      <a:lnTo>
                        <a:pt x="115" y="52"/>
                      </a:lnTo>
                      <a:lnTo>
                        <a:pt x="117" y="54"/>
                      </a:lnTo>
                      <a:lnTo>
                        <a:pt x="119" y="54"/>
                      </a:lnTo>
                      <a:lnTo>
                        <a:pt x="121" y="56"/>
                      </a:lnTo>
                      <a:close/>
                    </a:path>
                  </a:pathLst>
                </a:custGeom>
                <a:solidFill>
                  <a:srgbClr val="70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61" name="Freeform 215"/>
                <p:cNvSpPr>
                  <a:spLocks noChangeAspect="1"/>
                </p:cNvSpPr>
                <p:nvPr/>
              </p:nvSpPr>
              <p:spPr bwMode="auto">
                <a:xfrm>
                  <a:off x="1202" y="3419"/>
                  <a:ext cx="238" cy="162"/>
                </a:xfrm>
                <a:custGeom>
                  <a:avLst/>
                  <a:gdLst>
                    <a:gd name="T0" fmla="*/ 5 w 313"/>
                    <a:gd name="T1" fmla="*/ 1 h 232"/>
                    <a:gd name="T2" fmla="*/ 5 w 313"/>
                    <a:gd name="T3" fmla="*/ 1 h 232"/>
                    <a:gd name="T4" fmla="*/ 6 w 313"/>
                    <a:gd name="T5" fmla="*/ 1 h 232"/>
                    <a:gd name="T6" fmla="*/ 6 w 313"/>
                    <a:gd name="T7" fmla="*/ 1 h 232"/>
                    <a:gd name="T8" fmla="*/ 7 w 313"/>
                    <a:gd name="T9" fmla="*/ 1 h 232"/>
                    <a:gd name="T10" fmla="*/ 8 w 313"/>
                    <a:gd name="T11" fmla="*/ 1 h 232"/>
                    <a:gd name="T12" fmla="*/ 8 w 313"/>
                    <a:gd name="T13" fmla="*/ 1 h 232"/>
                    <a:gd name="T14" fmla="*/ 8 w 313"/>
                    <a:gd name="T15" fmla="*/ 1 h 232"/>
                    <a:gd name="T16" fmla="*/ 9 w 313"/>
                    <a:gd name="T17" fmla="*/ 1 h 232"/>
                    <a:gd name="T18" fmla="*/ 9 w 313"/>
                    <a:gd name="T19" fmla="*/ 1 h 232"/>
                    <a:gd name="T20" fmla="*/ 9 w 313"/>
                    <a:gd name="T21" fmla="*/ 1 h 232"/>
                    <a:gd name="T22" fmla="*/ 10 w 313"/>
                    <a:gd name="T23" fmla="*/ 1 h 232"/>
                    <a:gd name="T24" fmla="*/ 10 w 313"/>
                    <a:gd name="T25" fmla="*/ 1 h 232"/>
                    <a:gd name="T26" fmla="*/ 11 w 313"/>
                    <a:gd name="T27" fmla="*/ 1 h 232"/>
                    <a:gd name="T28" fmla="*/ 10 w 313"/>
                    <a:gd name="T29" fmla="*/ 1 h 232"/>
                    <a:gd name="T30" fmla="*/ 10 w 313"/>
                    <a:gd name="T31" fmla="*/ 1 h 232"/>
                    <a:gd name="T32" fmla="*/ 9 w 313"/>
                    <a:gd name="T33" fmla="*/ 1 h 232"/>
                    <a:gd name="T34" fmla="*/ 9 w 313"/>
                    <a:gd name="T35" fmla="*/ 1 h 232"/>
                    <a:gd name="T36" fmla="*/ 8 w 313"/>
                    <a:gd name="T37" fmla="*/ 1 h 232"/>
                    <a:gd name="T38" fmla="*/ 8 w 313"/>
                    <a:gd name="T39" fmla="*/ 1 h 232"/>
                    <a:gd name="T40" fmla="*/ 8 w 313"/>
                    <a:gd name="T41" fmla="*/ 1 h 232"/>
                    <a:gd name="T42" fmla="*/ 9 w 313"/>
                    <a:gd name="T43" fmla="*/ 1 h 232"/>
                    <a:gd name="T44" fmla="*/ 9 w 313"/>
                    <a:gd name="T45" fmla="*/ 1 h 232"/>
                    <a:gd name="T46" fmla="*/ 9 w 313"/>
                    <a:gd name="T47" fmla="*/ 1 h 232"/>
                    <a:gd name="T48" fmla="*/ 10 w 313"/>
                    <a:gd name="T49" fmla="*/ 1 h 232"/>
                    <a:gd name="T50" fmla="*/ 10 w 313"/>
                    <a:gd name="T51" fmla="*/ 1 h 232"/>
                    <a:gd name="T52" fmla="*/ 11 w 313"/>
                    <a:gd name="T53" fmla="*/ 1 h 232"/>
                    <a:gd name="T54" fmla="*/ 11 w 313"/>
                    <a:gd name="T55" fmla="*/ 1 h 232"/>
                    <a:gd name="T56" fmla="*/ 11 w 313"/>
                    <a:gd name="T57" fmla="*/ 1 h 232"/>
                    <a:gd name="T58" fmla="*/ 11 w 313"/>
                    <a:gd name="T59" fmla="*/ 1 h 232"/>
                    <a:gd name="T60" fmla="*/ 11 w 313"/>
                    <a:gd name="T61" fmla="*/ 1 h 232"/>
                    <a:gd name="T62" fmla="*/ 11 w 313"/>
                    <a:gd name="T63" fmla="*/ 1 h 232"/>
                    <a:gd name="T64" fmla="*/ 4 w 313"/>
                    <a:gd name="T65" fmla="*/ 1 h 232"/>
                    <a:gd name="T66" fmla="*/ 4 w 313"/>
                    <a:gd name="T67" fmla="*/ 1 h 232"/>
                    <a:gd name="T68" fmla="*/ 3 w 313"/>
                    <a:gd name="T69" fmla="*/ 1 h 232"/>
                    <a:gd name="T70" fmla="*/ 3 w 313"/>
                    <a:gd name="T71" fmla="*/ 1 h 232"/>
                    <a:gd name="T72" fmla="*/ 2 w 313"/>
                    <a:gd name="T73" fmla="*/ 1 h 232"/>
                    <a:gd name="T74" fmla="*/ 2 w 313"/>
                    <a:gd name="T75" fmla="*/ 1 h 232"/>
                    <a:gd name="T76" fmla="*/ 2 w 313"/>
                    <a:gd name="T77" fmla="*/ 1 h 232"/>
                    <a:gd name="T78" fmla="*/ 2 w 313"/>
                    <a:gd name="T79" fmla="*/ 1 h 232"/>
                    <a:gd name="T80" fmla="*/ 2 w 313"/>
                    <a:gd name="T81" fmla="*/ 1 h 232"/>
                    <a:gd name="T82" fmla="*/ 2 w 313"/>
                    <a:gd name="T83" fmla="*/ 1 h 232"/>
                    <a:gd name="T84" fmla="*/ 2 w 313"/>
                    <a:gd name="T85" fmla="*/ 1 h 232"/>
                    <a:gd name="T86" fmla="*/ 2 w 313"/>
                    <a:gd name="T87" fmla="*/ 1 h 232"/>
                    <a:gd name="T88" fmla="*/ 2 w 313"/>
                    <a:gd name="T89" fmla="*/ 1 h 232"/>
                    <a:gd name="T90" fmla="*/ 2 w 313"/>
                    <a:gd name="T91" fmla="*/ 1 h 232"/>
                    <a:gd name="T92" fmla="*/ 2 w 313"/>
                    <a:gd name="T93" fmla="*/ 1 h 232"/>
                    <a:gd name="T94" fmla="*/ 2 w 313"/>
                    <a:gd name="T95" fmla="*/ 1 h 232"/>
                    <a:gd name="T96" fmla="*/ 2 w 313"/>
                    <a:gd name="T97" fmla="*/ 1 h 232"/>
                    <a:gd name="T98" fmla="*/ 2 w 313"/>
                    <a:gd name="T99" fmla="*/ 1 h 232"/>
                    <a:gd name="T100" fmla="*/ 2 w 313"/>
                    <a:gd name="T101" fmla="*/ 1 h 232"/>
                    <a:gd name="T102" fmla="*/ 2 w 313"/>
                    <a:gd name="T103" fmla="*/ 1 h 232"/>
                    <a:gd name="T104" fmla="*/ 2 w 313"/>
                    <a:gd name="T105" fmla="*/ 1 h 232"/>
                    <a:gd name="T106" fmla="*/ 3 w 313"/>
                    <a:gd name="T107" fmla="*/ 1 h 232"/>
                    <a:gd name="T108" fmla="*/ 3 w 313"/>
                    <a:gd name="T109" fmla="*/ 1 h 232"/>
                    <a:gd name="T110" fmla="*/ 3 w 313"/>
                    <a:gd name="T111" fmla="*/ 1 h 232"/>
                    <a:gd name="T112" fmla="*/ 3 w 313"/>
                    <a:gd name="T113" fmla="*/ 1 h 232"/>
                    <a:gd name="T114" fmla="*/ 4 w 313"/>
                    <a:gd name="T115" fmla="*/ 1 h 232"/>
                    <a:gd name="T116" fmla="*/ 4 w 313"/>
                    <a:gd name="T117" fmla="*/ 1 h 232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13"/>
                    <a:gd name="T178" fmla="*/ 0 h 232"/>
                    <a:gd name="T179" fmla="*/ 313 w 313"/>
                    <a:gd name="T180" fmla="*/ 232 h 232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13" h="232">
                      <a:moveTo>
                        <a:pt x="110" y="64"/>
                      </a:moveTo>
                      <a:lnTo>
                        <a:pt x="112" y="64"/>
                      </a:lnTo>
                      <a:lnTo>
                        <a:pt x="114" y="64"/>
                      </a:lnTo>
                      <a:lnTo>
                        <a:pt x="116" y="65"/>
                      </a:lnTo>
                      <a:lnTo>
                        <a:pt x="118" y="65"/>
                      </a:lnTo>
                      <a:lnTo>
                        <a:pt x="119" y="65"/>
                      </a:lnTo>
                      <a:lnTo>
                        <a:pt x="123" y="67"/>
                      </a:lnTo>
                      <a:lnTo>
                        <a:pt x="125" y="67"/>
                      </a:lnTo>
                      <a:lnTo>
                        <a:pt x="127" y="67"/>
                      </a:lnTo>
                      <a:lnTo>
                        <a:pt x="131" y="67"/>
                      </a:lnTo>
                      <a:lnTo>
                        <a:pt x="135" y="67"/>
                      </a:lnTo>
                      <a:lnTo>
                        <a:pt x="137" y="67"/>
                      </a:lnTo>
                      <a:lnTo>
                        <a:pt x="141" y="67"/>
                      </a:lnTo>
                      <a:lnTo>
                        <a:pt x="144" y="67"/>
                      </a:lnTo>
                      <a:lnTo>
                        <a:pt x="146" y="67"/>
                      </a:lnTo>
                      <a:lnTo>
                        <a:pt x="150" y="67"/>
                      </a:lnTo>
                      <a:lnTo>
                        <a:pt x="154" y="67"/>
                      </a:lnTo>
                      <a:lnTo>
                        <a:pt x="156" y="67"/>
                      </a:lnTo>
                      <a:lnTo>
                        <a:pt x="160" y="67"/>
                      </a:lnTo>
                      <a:lnTo>
                        <a:pt x="164" y="67"/>
                      </a:lnTo>
                      <a:lnTo>
                        <a:pt x="167" y="67"/>
                      </a:lnTo>
                      <a:lnTo>
                        <a:pt x="169" y="67"/>
                      </a:lnTo>
                      <a:lnTo>
                        <a:pt x="173" y="67"/>
                      </a:lnTo>
                      <a:lnTo>
                        <a:pt x="175" y="65"/>
                      </a:lnTo>
                      <a:lnTo>
                        <a:pt x="179" y="65"/>
                      </a:lnTo>
                      <a:lnTo>
                        <a:pt x="181" y="65"/>
                      </a:lnTo>
                      <a:lnTo>
                        <a:pt x="185" y="65"/>
                      </a:lnTo>
                      <a:lnTo>
                        <a:pt x="187" y="64"/>
                      </a:lnTo>
                      <a:lnTo>
                        <a:pt x="189" y="64"/>
                      </a:lnTo>
                      <a:lnTo>
                        <a:pt x="192" y="64"/>
                      </a:lnTo>
                      <a:lnTo>
                        <a:pt x="194" y="62"/>
                      </a:lnTo>
                      <a:lnTo>
                        <a:pt x="196" y="62"/>
                      </a:lnTo>
                      <a:lnTo>
                        <a:pt x="198" y="62"/>
                      </a:lnTo>
                      <a:lnTo>
                        <a:pt x="198" y="60"/>
                      </a:lnTo>
                      <a:lnTo>
                        <a:pt x="200" y="60"/>
                      </a:lnTo>
                      <a:lnTo>
                        <a:pt x="202" y="58"/>
                      </a:lnTo>
                      <a:lnTo>
                        <a:pt x="204" y="58"/>
                      </a:lnTo>
                      <a:lnTo>
                        <a:pt x="206" y="56"/>
                      </a:lnTo>
                      <a:lnTo>
                        <a:pt x="208" y="56"/>
                      </a:lnTo>
                      <a:lnTo>
                        <a:pt x="210" y="54"/>
                      </a:lnTo>
                      <a:lnTo>
                        <a:pt x="212" y="54"/>
                      </a:lnTo>
                      <a:lnTo>
                        <a:pt x="213" y="52"/>
                      </a:lnTo>
                      <a:lnTo>
                        <a:pt x="215" y="52"/>
                      </a:lnTo>
                      <a:lnTo>
                        <a:pt x="217" y="50"/>
                      </a:lnTo>
                      <a:lnTo>
                        <a:pt x="219" y="50"/>
                      </a:lnTo>
                      <a:lnTo>
                        <a:pt x="221" y="48"/>
                      </a:lnTo>
                      <a:lnTo>
                        <a:pt x="223" y="46"/>
                      </a:lnTo>
                      <a:lnTo>
                        <a:pt x="225" y="46"/>
                      </a:lnTo>
                      <a:lnTo>
                        <a:pt x="227" y="44"/>
                      </a:lnTo>
                      <a:lnTo>
                        <a:pt x="229" y="44"/>
                      </a:lnTo>
                      <a:lnTo>
                        <a:pt x="231" y="42"/>
                      </a:lnTo>
                      <a:lnTo>
                        <a:pt x="233" y="40"/>
                      </a:lnTo>
                      <a:lnTo>
                        <a:pt x="235" y="40"/>
                      </a:lnTo>
                      <a:lnTo>
                        <a:pt x="237" y="39"/>
                      </a:lnTo>
                      <a:lnTo>
                        <a:pt x="238" y="37"/>
                      </a:lnTo>
                      <a:lnTo>
                        <a:pt x="240" y="37"/>
                      </a:lnTo>
                      <a:lnTo>
                        <a:pt x="242" y="35"/>
                      </a:lnTo>
                      <a:lnTo>
                        <a:pt x="244" y="33"/>
                      </a:lnTo>
                      <a:lnTo>
                        <a:pt x="246" y="33"/>
                      </a:lnTo>
                      <a:lnTo>
                        <a:pt x="246" y="31"/>
                      </a:lnTo>
                      <a:lnTo>
                        <a:pt x="248" y="31"/>
                      </a:lnTo>
                      <a:lnTo>
                        <a:pt x="250" y="29"/>
                      </a:lnTo>
                      <a:lnTo>
                        <a:pt x="252" y="29"/>
                      </a:lnTo>
                      <a:lnTo>
                        <a:pt x="252" y="27"/>
                      </a:lnTo>
                      <a:lnTo>
                        <a:pt x="254" y="27"/>
                      </a:lnTo>
                      <a:lnTo>
                        <a:pt x="256" y="25"/>
                      </a:lnTo>
                      <a:lnTo>
                        <a:pt x="258" y="25"/>
                      </a:lnTo>
                      <a:lnTo>
                        <a:pt x="258" y="23"/>
                      </a:lnTo>
                      <a:lnTo>
                        <a:pt x="260" y="23"/>
                      </a:lnTo>
                      <a:lnTo>
                        <a:pt x="260" y="21"/>
                      </a:lnTo>
                      <a:lnTo>
                        <a:pt x="261" y="21"/>
                      </a:lnTo>
                      <a:lnTo>
                        <a:pt x="263" y="19"/>
                      </a:lnTo>
                      <a:lnTo>
                        <a:pt x="265" y="19"/>
                      </a:lnTo>
                      <a:lnTo>
                        <a:pt x="265" y="17"/>
                      </a:lnTo>
                      <a:lnTo>
                        <a:pt x="267" y="17"/>
                      </a:lnTo>
                      <a:lnTo>
                        <a:pt x="269" y="16"/>
                      </a:lnTo>
                      <a:lnTo>
                        <a:pt x="271" y="14"/>
                      </a:lnTo>
                      <a:lnTo>
                        <a:pt x="273" y="14"/>
                      </a:lnTo>
                      <a:lnTo>
                        <a:pt x="273" y="12"/>
                      </a:lnTo>
                      <a:lnTo>
                        <a:pt x="275" y="12"/>
                      </a:lnTo>
                      <a:lnTo>
                        <a:pt x="277" y="12"/>
                      </a:lnTo>
                      <a:lnTo>
                        <a:pt x="277" y="10"/>
                      </a:lnTo>
                      <a:lnTo>
                        <a:pt x="279" y="10"/>
                      </a:lnTo>
                      <a:lnTo>
                        <a:pt x="279" y="12"/>
                      </a:lnTo>
                      <a:lnTo>
                        <a:pt x="277" y="14"/>
                      </a:lnTo>
                      <a:lnTo>
                        <a:pt x="275" y="16"/>
                      </a:lnTo>
                      <a:lnTo>
                        <a:pt x="275" y="17"/>
                      </a:lnTo>
                      <a:lnTo>
                        <a:pt x="273" y="17"/>
                      </a:lnTo>
                      <a:lnTo>
                        <a:pt x="273" y="19"/>
                      </a:lnTo>
                      <a:lnTo>
                        <a:pt x="271" y="21"/>
                      </a:lnTo>
                      <a:lnTo>
                        <a:pt x="271" y="23"/>
                      </a:lnTo>
                      <a:lnTo>
                        <a:pt x="269" y="23"/>
                      </a:lnTo>
                      <a:lnTo>
                        <a:pt x="267" y="25"/>
                      </a:lnTo>
                      <a:lnTo>
                        <a:pt x="265" y="27"/>
                      </a:lnTo>
                      <a:lnTo>
                        <a:pt x="263" y="29"/>
                      </a:lnTo>
                      <a:lnTo>
                        <a:pt x="263" y="31"/>
                      </a:lnTo>
                      <a:lnTo>
                        <a:pt x="261" y="33"/>
                      </a:lnTo>
                      <a:lnTo>
                        <a:pt x="260" y="37"/>
                      </a:lnTo>
                      <a:lnTo>
                        <a:pt x="258" y="39"/>
                      </a:lnTo>
                      <a:lnTo>
                        <a:pt x="256" y="40"/>
                      </a:lnTo>
                      <a:lnTo>
                        <a:pt x="254" y="42"/>
                      </a:lnTo>
                      <a:lnTo>
                        <a:pt x="252" y="44"/>
                      </a:lnTo>
                      <a:lnTo>
                        <a:pt x="250" y="48"/>
                      </a:lnTo>
                      <a:lnTo>
                        <a:pt x="248" y="50"/>
                      </a:lnTo>
                      <a:lnTo>
                        <a:pt x="246" y="52"/>
                      </a:lnTo>
                      <a:lnTo>
                        <a:pt x="244" y="56"/>
                      </a:lnTo>
                      <a:lnTo>
                        <a:pt x="242" y="58"/>
                      </a:lnTo>
                      <a:lnTo>
                        <a:pt x="240" y="62"/>
                      </a:lnTo>
                      <a:lnTo>
                        <a:pt x="238" y="65"/>
                      </a:lnTo>
                      <a:lnTo>
                        <a:pt x="238" y="67"/>
                      </a:lnTo>
                      <a:lnTo>
                        <a:pt x="237" y="71"/>
                      </a:lnTo>
                      <a:lnTo>
                        <a:pt x="235" y="75"/>
                      </a:lnTo>
                      <a:lnTo>
                        <a:pt x="235" y="77"/>
                      </a:lnTo>
                      <a:lnTo>
                        <a:pt x="233" y="81"/>
                      </a:lnTo>
                      <a:lnTo>
                        <a:pt x="233" y="85"/>
                      </a:lnTo>
                      <a:lnTo>
                        <a:pt x="233" y="87"/>
                      </a:lnTo>
                      <a:lnTo>
                        <a:pt x="231" y="90"/>
                      </a:lnTo>
                      <a:lnTo>
                        <a:pt x="231" y="92"/>
                      </a:lnTo>
                      <a:lnTo>
                        <a:pt x="231" y="96"/>
                      </a:lnTo>
                      <a:lnTo>
                        <a:pt x="231" y="98"/>
                      </a:lnTo>
                      <a:lnTo>
                        <a:pt x="231" y="102"/>
                      </a:lnTo>
                      <a:lnTo>
                        <a:pt x="231" y="104"/>
                      </a:lnTo>
                      <a:lnTo>
                        <a:pt x="231" y="106"/>
                      </a:lnTo>
                      <a:lnTo>
                        <a:pt x="231" y="108"/>
                      </a:lnTo>
                      <a:lnTo>
                        <a:pt x="231" y="110"/>
                      </a:lnTo>
                      <a:lnTo>
                        <a:pt x="231" y="112"/>
                      </a:lnTo>
                      <a:lnTo>
                        <a:pt x="233" y="113"/>
                      </a:lnTo>
                      <a:lnTo>
                        <a:pt x="233" y="115"/>
                      </a:lnTo>
                      <a:lnTo>
                        <a:pt x="235" y="117"/>
                      </a:lnTo>
                      <a:lnTo>
                        <a:pt x="237" y="117"/>
                      </a:lnTo>
                      <a:lnTo>
                        <a:pt x="237" y="115"/>
                      </a:lnTo>
                      <a:lnTo>
                        <a:pt x="238" y="115"/>
                      </a:lnTo>
                      <a:lnTo>
                        <a:pt x="240" y="113"/>
                      </a:lnTo>
                      <a:lnTo>
                        <a:pt x="240" y="112"/>
                      </a:lnTo>
                      <a:lnTo>
                        <a:pt x="242" y="110"/>
                      </a:lnTo>
                      <a:lnTo>
                        <a:pt x="242" y="108"/>
                      </a:lnTo>
                      <a:lnTo>
                        <a:pt x="244" y="106"/>
                      </a:lnTo>
                      <a:lnTo>
                        <a:pt x="244" y="104"/>
                      </a:lnTo>
                      <a:lnTo>
                        <a:pt x="246" y="104"/>
                      </a:lnTo>
                      <a:lnTo>
                        <a:pt x="246" y="102"/>
                      </a:lnTo>
                      <a:lnTo>
                        <a:pt x="248" y="100"/>
                      </a:lnTo>
                      <a:lnTo>
                        <a:pt x="250" y="98"/>
                      </a:lnTo>
                      <a:lnTo>
                        <a:pt x="250" y="96"/>
                      </a:lnTo>
                      <a:lnTo>
                        <a:pt x="252" y="96"/>
                      </a:lnTo>
                      <a:lnTo>
                        <a:pt x="254" y="94"/>
                      </a:lnTo>
                      <a:lnTo>
                        <a:pt x="256" y="94"/>
                      </a:lnTo>
                      <a:lnTo>
                        <a:pt x="258" y="92"/>
                      </a:lnTo>
                      <a:lnTo>
                        <a:pt x="260" y="92"/>
                      </a:lnTo>
                      <a:lnTo>
                        <a:pt x="261" y="92"/>
                      </a:lnTo>
                      <a:lnTo>
                        <a:pt x="263" y="90"/>
                      </a:lnTo>
                      <a:lnTo>
                        <a:pt x="265" y="90"/>
                      </a:lnTo>
                      <a:lnTo>
                        <a:pt x="267" y="90"/>
                      </a:lnTo>
                      <a:lnTo>
                        <a:pt x="269" y="90"/>
                      </a:lnTo>
                      <a:lnTo>
                        <a:pt x="271" y="90"/>
                      </a:lnTo>
                      <a:lnTo>
                        <a:pt x="273" y="90"/>
                      </a:lnTo>
                      <a:lnTo>
                        <a:pt x="275" y="90"/>
                      </a:lnTo>
                      <a:lnTo>
                        <a:pt x="277" y="90"/>
                      </a:lnTo>
                      <a:lnTo>
                        <a:pt x="277" y="92"/>
                      </a:lnTo>
                      <a:lnTo>
                        <a:pt x="279" y="92"/>
                      </a:lnTo>
                      <a:lnTo>
                        <a:pt x="279" y="94"/>
                      </a:lnTo>
                      <a:lnTo>
                        <a:pt x="281" y="94"/>
                      </a:lnTo>
                      <a:lnTo>
                        <a:pt x="281" y="96"/>
                      </a:lnTo>
                      <a:lnTo>
                        <a:pt x="281" y="98"/>
                      </a:lnTo>
                      <a:lnTo>
                        <a:pt x="281" y="100"/>
                      </a:lnTo>
                      <a:lnTo>
                        <a:pt x="281" y="102"/>
                      </a:lnTo>
                      <a:lnTo>
                        <a:pt x="281" y="104"/>
                      </a:lnTo>
                      <a:lnTo>
                        <a:pt x="281" y="106"/>
                      </a:lnTo>
                      <a:lnTo>
                        <a:pt x="281" y="108"/>
                      </a:lnTo>
                      <a:lnTo>
                        <a:pt x="281" y="110"/>
                      </a:lnTo>
                      <a:lnTo>
                        <a:pt x="279" y="112"/>
                      </a:lnTo>
                      <a:lnTo>
                        <a:pt x="279" y="113"/>
                      </a:lnTo>
                      <a:lnTo>
                        <a:pt x="279" y="115"/>
                      </a:lnTo>
                      <a:lnTo>
                        <a:pt x="279" y="117"/>
                      </a:lnTo>
                      <a:lnTo>
                        <a:pt x="277" y="119"/>
                      </a:lnTo>
                      <a:lnTo>
                        <a:pt x="279" y="121"/>
                      </a:lnTo>
                      <a:lnTo>
                        <a:pt x="279" y="123"/>
                      </a:lnTo>
                      <a:lnTo>
                        <a:pt x="281" y="123"/>
                      </a:lnTo>
                      <a:lnTo>
                        <a:pt x="281" y="125"/>
                      </a:lnTo>
                      <a:lnTo>
                        <a:pt x="283" y="125"/>
                      </a:lnTo>
                      <a:lnTo>
                        <a:pt x="284" y="125"/>
                      </a:lnTo>
                      <a:lnTo>
                        <a:pt x="286" y="125"/>
                      </a:lnTo>
                      <a:lnTo>
                        <a:pt x="288" y="125"/>
                      </a:lnTo>
                      <a:lnTo>
                        <a:pt x="290" y="125"/>
                      </a:lnTo>
                      <a:lnTo>
                        <a:pt x="292" y="125"/>
                      </a:lnTo>
                      <a:lnTo>
                        <a:pt x="294" y="123"/>
                      </a:lnTo>
                      <a:lnTo>
                        <a:pt x="296" y="123"/>
                      </a:lnTo>
                      <a:lnTo>
                        <a:pt x="298" y="123"/>
                      </a:lnTo>
                      <a:lnTo>
                        <a:pt x="300" y="123"/>
                      </a:lnTo>
                      <a:lnTo>
                        <a:pt x="302" y="121"/>
                      </a:lnTo>
                      <a:lnTo>
                        <a:pt x="304" y="121"/>
                      </a:lnTo>
                      <a:lnTo>
                        <a:pt x="306" y="121"/>
                      </a:lnTo>
                      <a:lnTo>
                        <a:pt x="308" y="121"/>
                      </a:lnTo>
                      <a:lnTo>
                        <a:pt x="308" y="119"/>
                      </a:lnTo>
                      <a:lnTo>
                        <a:pt x="309" y="119"/>
                      </a:lnTo>
                      <a:lnTo>
                        <a:pt x="311" y="119"/>
                      </a:lnTo>
                      <a:lnTo>
                        <a:pt x="313" y="117"/>
                      </a:lnTo>
                      <a:lnTo>
                        <a:pt x="271" y="232"/>
                      </a:lnTo>
                      <a:lnTo>
                        <a:pt x="104" y="115"/>
                      </a:lnTo>
                      <a:lnTo>
                        <a:pt x="102" y="113"/>
                      </a:lnTo>
                      <a:lnTo>
                        <a:pt x="100" y="112"/>
                      </a:lnTo>
                      <a:lnTo>
                        <a:pt x="98" y="110"/>
                      </a:lnTo>
                      <a:lnTo>
                        <a:pt x="96" y="108"/>
                      </a:lnTo>
                      <a:lnTo>
                        <a:pt x="96" y="106"/>
                      </a:lnTo>
                      <a:lnTo>
                        <a:pt x="95" y="106"/>
                      </a:lnTo>
                      <a:lnTo>
                        <a:pt x="93" y="104"/>
                      </a:lnTo>
                      <a:lnTo>
                        <a:pt x="91" y="102"/>
                      </a:lnTo>
                      <a:lnTo>
                        <a:pt x="89" y="100"/>
                      </a:lnTo>
                      <a:lnTo>
                        <a:pt x="87" y="98"/>
                      </a:lnTo>
                      <a:lnTo>
                        <a:pt x="85" y="96"/>
                      </a:lnTo>
                      <a:lnTo>
                        <a:pt x="83" y="94"/>
                      </a:lnTo>
                      <a:lnTo>
                        <a:pt x="81" y="92"/>
                      </a:lnTo>
                      <a:lnTo>
                        <a:pt x="79" y="88"/>
                      </a:lnTo>
                      <a:lnTo>
                        <a:pt x="77" y="87"/>
                      </a:lnTo>
                      <a:lnTo>
                        <a:pt x="75" y="85"/>
                      </a:lnTo>
                      <a:lnTo>
                        <a:pt x="73" y="83"/>
                      </a:lnTo>
                      <a:lnTo>
                        <a:pt x="71" y="81"/>
                      </a:lnTo>
                      <a:lnTo>
                        <a:pt x="70" y="79"/>
                      </a:lnTo>
                      <a:lnTo>
                        <a:pt x="70" y="77"/>
                      </a:lnTo>
                      <a:lnTo>
                        <a:pt x="68" y="77"/>
                      </a:lnTo>
                      <a:lnTo>
                        <a:pt x="66" y="75"/>
                      </a:lnTo>
                      <a:lnTo>
                        <a:pt x="66" y="73"/>
                      </a:lnTo>
                      <a:lnTo>
                        <a:pt x="64" y="71"/>
                      </a:lnTo>
                      <a:lnTo>
                        <a:pt x="62" y="69"/>
                      </a:lnTo>
                      <a:lnTo>
                        <a:pt x="62" y="67"/>
                      </a:lnTo>
                      <a:lnTo>
                        <a:pt x="60" y="67"/>
                      </a:lnTo>
                      <a:lnTo>
                        <a:pt x="60" y="65"/>
                      </a:lnTo>
                      <a:lnTo>
                        <a:pt x="60" y="64"/>
                      </a:lnTo>
                      <a:lnTo>
                        <a:pt x="58" y="64"/>
                      </a:lnTo>
                      <a:lnTo>
                        <a:pt x="58" y="62"/>
                      </a:lnTo>
                      <a:lnTo>
                        <a:pt x="56" y="60"/>
                      </a:lnTo>
                      <a:lnTo>
                        <a:pt x="54" y="58"/>
                      </a:lnTo>
                      <a:lnTo>
                        <a:pt x="54" y="56"/>
                      </a:lnTo>
                      <a:lnTo>
                        <a:pt x="52" y="56"/>
                      </a:lnTo>
                      <a:lnTo>
                        <a:pt x="50" y="54"/>
                      </a:lnTo>
                      <a:lnTo>
                        <a:pt x="48" y="52"/>
                      </a:lnTo>
                      <a:lnTo>
                        <a:pt x="47" y="50"/>
                      </a:lnTo>
                      <a:lnTo>
                        <a:pt x="47" y="48"/>
                      </a:lnTo>
                      <a:lnTo>
                        <a:pt x="45" y="46"/>
                      </a:lnTo>
                      <a:lnTo>
                        <a:pt x="43" y="42"/>
                      </a:lnTo>
                      <a:lnTo>
                        <a:pt x="41" y="40"/>
                      </a:lnTo>
                      <a:lnTo>
                        <a:pt x="39" y="39"/>
                      </a:lnTo>
                      <a:lnTo>
                        <a:pt x="37" y="37"/>
                      </a:lnTo>
                      <a:lnTo>
                        <a:pt x="35" y="35"/>
                      </a:lnTo>
                      <a:lnTo>
                        <a:pt x="33" y="33"/>
                      </a:lnTo>
                      <a:lnTo>
                        <a:pt x="31" y="31"/>
                      </a:lnTo>
                      <a:lnTo>
                        <a:pt x="29" y="29"/>
                      </a:lnTo>
                      <a:lnTo>
                        <a:pt x="27" y="27"/>
                      </a:lnTo>
                      <a:lnTo>
                        <a:pt x="25" y="27"/>
                      </a:lnTo>
                      <a:lnTo>
                        <a:pt x="24" y="25"/>
                      </a:lnTo>
                      <a:lnTo>
                        <a:pt x="22" y="23"/>
                      </a:lnTo>
                      <a:lnTo>
                        <a:pt x="20" y="21"/>
                      </a:lnTo>
                      <a:lnTo>
                        <a:pt x="18" y="19"/>
                      </a:lnTo>
                      <a:lnTo>
                        <a:pt x="16" y="17"/>
                      </a:lnTo>
                      <a:lnTo>
                        <a:pt x="14" y="17"/>
                      </a:lnTo>
                      <a:lnTo>
                        <a:pt x="12" y="16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8" y="14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12" y="6"/>
                      </a:lnTo>
                      <a:lnTo>
                        <a:pt x="14" y="6"/>
                      </a:lnTo>
                      <a:lnTo>
                        <a:pt x="16" y="6"/>
                      </a:lnTo>
                      <a:lnTo>
                        <a:pt x="16" y="8"/>
                      </a:lnTo>
                      <a:lnTo>
                        <a:pt x="18" y="8"/>
                      </a:lnTo>
                      <a:lnTo>
                        <a:pt x="20" y="8"/>
                      </a:lnTo>
                      <a:lnTo>
                        <a:pt x="20" y="10"/>
                      </a:lnTo>
                      <a:lnTo>
                        <a:pt x="22" y="10"/>
                      </a:lnTo>
                      <a:lnTo>
                        <a:pt x="24" y="12"/>
                      </a:lnTo>
                      <a:lnTo>
                        <a:pt x="25" y="12"/>
                      </a:lnTo>
                      <a:lnTo>
                        <a:pt x="27" y="14"/>
                      </a:lnTo>
                      <a:lnTo>
                        <a:pt x="29" y="14"/>
                      </a:lnTo>
                      <a:lnTo>
                        <a:pt x="31" y="16"/>
                      </a:lnTo>
                      <a:lnTo>
                        <a:pt x="31" y="17"/>
                      </a:lnTo>
                      <a:lnTo>
                        <a:pt x="33" y="17"/>
                      </a:lnTo>
                      <a:lnTo>
                        <a:pt x="35" y="19"/>
                      </a:lnTo>
                      <a:lnTo>
                        <a:pt x="37" y="19"/>
                      </a:lnTo>
                      <a:lnTo>
                        <a:pt x="37" y="21"/>
                      </a:lnTo>
                      <a:lnTo>
                        <a:pt x="39" y="23"/>
                      </a:lnTo>
                      <a:lnTo>
                        <a:pt x="41" y="23"/>
                      </a:lnTo>
                      <a:lnTo>
                        <a:pt x="43" y="25"/>
                      </a:lnTo>
                      <a:lnTo>
                        <a:pt x="43" y="27"/>
                      </a:lnTo>
                      <a:lnTo>
                        <a:pt x="45" y="27"/>
                      </a:lnTo>
                      <a:lnTo>
                        <a:pt x="45" y="29"/>
                      </a:lnTo>
                      <a:lnTo>
                        <a:pt x="47" y="31"/>
                      </a:lnTo>
                      <a:lnTo>
                        <a:pt x="48" y="33"/>
                      </a:lnTo>
                      <a:lnTo>
                        <a:pt x="48" y="35"/>
                      </a:lnTo>
                      <a:lnTo>
                        <a:pt x="50" y="35"/>
                      </a:lnTo>
                      <a:lnTo>
                        <a:pt x="50" y="37"/>
                      </a:lnTo>
                      <a:lnTo>
                        <a:pt x="52" y="37"/>
                      </a:lnTo>
                      <a:lnTo>
                        <a:pt x="52" y="39"/>
                      </a:lnTo>
                      <a:lnTo>
                        <a:pt x="54" y="39"/>
                      </a:lnTo>
                      <a:lnTo>
                        <a:pt x="54" y="40"/>
                      </a:lnTo>
                      <a:lnTo>
                        <a:pt x="56" y="42"/>
                      </a:lnTo>
                      <a:lnTo>
                        <a:pt x="56" y="44"/>
                      </a:lnTo>
                      <a:lnTo>
                        <a:pt x="58" y="44"/>
                      </a:lnTo>
                      <a:lnTo>
                        <a:pt x="58" y="46"/>
                      </a:lnTo>
                      <a:lnTo>
                        <a:pt x="60" y="46"/>
                      </a:lnTo>
                      <a:lnTo>
                        <a:pt x="62" y="46"/>
                      </a:lnTo>
                      <a:lnTo>
                        <a:pt x="62" y="44"/>
                      </a:lnTo>
                      <a:lnTo>
                        <a:pt x="64" y="42"/>
                      </a:lnTo>
                      <a:lnTo>
                        <a:pt x="64" y="40"/>
                      </a:lnTo>
                      <a:lnTo>
                        <a:pt x="64" y="39"/>
                      </a:lnTo>
                      <a:lnTo>
                        <a:pt x="64" y="37"/>
                      </a:lnTo>
                      <a:lnTo>
                        <a:pt x="64" y="35"/>
                      </a:lnTo>
                      <a:lnTo>
                        <a:pt x="66" y="35"/>
                      </a:lnTo>
                      <a:lnTo>
                        <a:pt x="66" y="33"/>
                      </a:lnTo>
                      <a:lnTo>
                        <a:pt x="66" y="31"/>
                      </a:lnTo>
                      <a:lnTo>
                        <a:pt x="66" y="29"/>
                      </a:lnTo>
                      <a:lnTo>
                        <a:pt x="68" y="29"/>
                      </a:lnTo>
                      <a:lnTo>
                        <a:pt x="68" y="27"/>
                      </a:lnTo>
                      <a:lnTo>
                        <a:pt x="68" y="25"/>
                      </a:lnTo>
                      <a:lnTo>
                        <a:pt x="70" y="23"/>
                      </a:lnTo>
                      <a:lnTo>
                        <a:pt x="70" y="21"/>
                      </a:lnTo>
                      <a:lnTo>
                        <a:pt x="71" y="21"/>
                      </a:lnTo>
                      <a:lnTo>
                        <a:pt x="71" y="19"/>
                      </a:lnTo>
                      <a:lnTo>
                        <a:pt x="73" y="19"/>
                      </a:lnTo>
                      <a:lnTo>
                        <a:pt x="73" y="21"/>
                      </a:lnTo>
                      <a:lnTo>
                        <a:pt x="73" y="23"/>
                      </a:lnTo>
                      <a:lnTo>
                        <a:pt x="75" y="23"/>
                      </a:lnTo>
                      <a:lnTo>
                        <a:pt x="75" y="25"/>
                      </a:lnTo>
                      <a:lnTo>
                        <a:pt x="75" y="27"/>
                      </a:lnTo>
                      <a:lnTo>
                        <a:pt x="77" y="29"/>
                      </a:lnTo>
                      <a:lnTo>
                        <a:pt x="77" y="31"/>
                      </a:lnTo>
                      <a:lnTo>
                        <a:pt x="79" y="33"/>
                      </a:lnTo>
                      <a:lnTo>
                        <a:pt x="81" y="35"/>
                      </a:lnTo>
                      <a:lnTo>
                        <a:pt x="81" y="37"/>
                      </a:lnTo>
                      <a:lnTo>
                        <a:pt x="83" y="37"/>
                      </a:lnTo>
                      <a:lnTo>
                        <a:pt x="83" y="39"/>
                      </a:lnTo>
                      <a:lnTo>
                        <a:pt x="85" y="40"/>
                      </a:lnTo>
                      <a:lnTo>
                        <a:pt x="85" y="42"/>
                      </a:lnTo>
                      <a:lnTo>
                        <a:pt x="87" y="44"/>
                      </a:lnTo>
                      <a:lnTo>
                        <a:pt x="89" y="44"/>
                      </a:lnTo>
                      <a:lnTo>
                        <a:pt x="89" y="46"/>
                      </a:lnTo>
                      <a:lnTo>
                        <a:pt x="91" y="48"/>
                      </a:lnTo>
                      <a:lnTo>
                        <a:pt x="93" y="50"/>
                      </a:lnTo>
                      <a:lnTo>
                        <a:pt x="95" y="52"/>
                      </a:lnTo>
                      <a:lnTo>
                        <a:pt x="96" y="52"/>
                      </a:lnTo>
                      <a:lnTo>
                        <a:pt x="96" y="54"/>
                      </a:lnTo>
                      <a:lnTo>
                        <a:pt x="98" y="56"/>
                      </a:lnTo>
                      <a:lnTo>
                        <a:pt x="100" y="56"/>
                      </a:lnTo>
                      <a:lnTo>
                        <a:pt x="102" y="58"/>
                      </a:lnTo>
                      <a:lnTo>
                        <a:pt x="104" y="60"/>
                      </a:lnTo>
                      <a:lnTo>
                        <a:pt x="106" y="60"/>
                      </a:lnTo>
                      <a:lnTo>
                        <a:pt x="108" y="62"/>
                      </a:lnTo>
                      <a:lnTo>
                        <a:pt x="110" y="64"/>
                      </a:lnTo>
                      <a:close/>
                    </a:path>
                  </a:pathLst>
                </a:custGeom>
                <a:solidFill>
                  <a:srgbClr val="6B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62" name="Freeform 216"/>
                <p:cNvSpPr>
                  <a:spLocks noChangeAspect="1"/>
                </p:cNvSpPr>
                <p:nvPr/>
              </p:nvSpPr>
              <p:spPr bwMode="auto">
                <a:xfrm>
                  <a:off x="1209" y="3419"/>
                  <a:ext cx="229" cy="162"/>
                </a:xfrm>
                <a:custGeom>
                  <a:avLst/>
                  <a:gdLst>
                    <a:gd name="T0" fmla="*/ 3 w 301"/>
                    <a:gd name="T1" fmla="*/ 1 h 232"/>
                    <a:gd name="T2" fmla="*/ 3 w 301"/>
                    <a:gd name="T3" fmla="*/ 1 h 232"/>
                    <a:gd name="T4" fmla="*/ 2 w 301"/>
                    <a:gd name="T5" fmla="*/ 1 h 232"/>
                    <a:gd name="T6" fmla="*/ 2 w 301"/>
                    <a:gd name="T7" fmla="*/ 1 h 232"/>
                    <a:gd name="T8" fmla="*/ 2 w 301"/>
                    <a:gd name="T9" fmla="*/ 1 h 232"/>
                    <a:gd name="T10" fmla="*/ 2 w 301"/>
                    <a:gd name="T11" fmla="*/ 1 h 232"/>
                    <a:gd name="T12" fmla="*/ 2 w 301"/>
                    <a:gd name="T13" fmla="*/ 1 h 232"/>
                    <a:gd name="T14" fmla="*/ 2 w 301"/>
                    <a:gd name="T15" fmla="*/ 1 h 232"/>
                    <a:gd name="T16" fmla="*/ 2 w 301"/>
                    <a:gd name="T17" fmla="*/ 1 h 232"/>
                    <a:gd name="T18" fmla="*/ 2 w 301"/>
                    <a:gd name="T19" fmla="*/ 1 h 232"/>
                    <a:gd name="T20" fmla="*/ 0 w 301"/>
                    <a:gd name="T21" fmla="*/ 1 h 232"/>
                    <a:gd name="T22" fmla="*/ 2 w 301"/>
                    <a:gd name="T23" fmla="*/ 1 h 232"/>
                    <a:gd name="T24" fmla="*/ 2 w 301"/>
                    <a:gd name="T25" fmla="*/ 1 h 232"/>
                    <a:gd name="T26" fmla="*/ 2 w 301"/>
                    <a:gd name="T27" fmla="*/ 1 h 232"/>
                    <a:gd name="T28" fmla="*/ 2 w 301"/>
                    <a:gd name="T29" fmla="*/ 1 h 232"/>
                    <a:gd name="T30" fmla="*/ 2 w 301"/>
                    <a:gd name="T31" fmla="*/ 1 h 232"/>
                    <a:gd name="T32" fmla="*/ 2 w 301"/>
                    <a:gd name="T33" fmla="*/ 1 h 232"/>
                    <a:gd name="T34" fmla="*/ 2 w 301"/>
                    <a:gd name="T35" fmla="*/ 1 h 232"/>
                    <a:gd name="T36" fmla="*/ 2 w 301"/>
                    <a:gd name="T37" fmla="*/ 1 h 232"/>
                    <a:gd name="T38" fmla="*/ 2 w 301"/>
                    <a:gd name="T39" fmla="*/ 1 h 232"/>
                    <a:gd name="T40" fmla="*/ 2 w 301"/>
                    <a:gd name="T41" fmla="*/ 1 h 232"/>
                    <a:gd name="T42" fmla="*/ 2 w 301"/>
                    <a:gd name="T43" fmla="*/ 1 h 232"/>
                    <a:gd name="T44" fmla="*/ 3 w 301"/>
                    <a:gd name="T45" fmla="*/ 1 h 232"/>
                    <a:gd name="T46" fmla="*/ 3 w 301"/>
                    <a:gd name="T47" fmla="*/ 1 h 232"/>
                    <a:gd name="T48" fmla="*/ 3 w 301"/>
                    <a:gd name="T49" fmla="*/ 1 h 232"/>
                    <a:gd name="T50" fmla="*/ 4 w 301"/>
                    <a:gd name="T51" fmla="*/ 1 h 232"/>
                    <a:gd name="T52" fmla="*/ 4 w 301"/>
                    <a:gd name="T53" fmla="*/ 1 h 232"/>
                    <a:gd name="T54" fmla="*/ 5 w 301"/>
                    <a:gd name="T55" fmla="*/ 1 h 232"/>
                    <a:gd name="T56" fmla="*/ 5 w 301"/>
                    <a:gd name="T57" fmla="*/ 1 h 232"/>
                    <a:gd name="T58" fmla="*/ 6 w 301"/>
                    <a:gd name="T59" fmla="*/ 1 h 232"/>
                    <a:gd name="T60" fmla="*/ 6 w 301"/>
                    <a:gd name="T61" fmla="*/ 1 h 232"/>
                    <a:gd name="T62" fmla="*/ 7 w 301"/>
                    <a:gd name="T63" fmla="*/ 1 h 232"/>
                    <a:gd name="T64" fmla="*/ 8 w 301"/>
                    <a:gd name="T65" fmla="*/ 1 h 232"/>
                    <a:gd name="T66" fmla="*/ 8 w 301"/>
                    <a:gd name="T67" fmla="*/ 1 h 232"/>
                    <a:gd name="T68" fmla="*/ 8 w 301"/>
                    <a:gd name="T69" fmla="*/ 1 h 232"/>
                    <a:gd name="T70" fmla="*/ 8 w 301"/>
                    <a:gd name="T71" fmla="*/ 1 h 232"/>
                    <a:gd name="T72" fmla="*/ 9 w 301"/>
                    <a:gd name="T73" fmla="*/ 1 h 232"/>
                    <a:gd name="T74" fmla="*/ 9 w 301"/>
                    <a:gd name="T75" fmla="*/ 1 h 232"/>
                    <a:gd name="T76" fmla="*/ 9 w 301"/>
                    <a:gd name="T77" fmla="*/ 1 h 232"/>
                    <a:gd name="T78" fmla="*/ 10 w 301"/>
                    <a:gd name="T79" fmla="*/ 1 h 232"/>
                    <a:gd name="T80" fmla="*/ 10 w 301"/>
                    <a:gd name="T81" fmla="*/ 1 h 232"/>
                    <a:gd name="T82" fmla="*/ 9 w 301"/>
                    <a:gd name="T83" fmla="*/ 1 h 232"/>
                    <a:gd name="T84" fmla="*/ 9 w 301"/>
                    <a:gd name="T85" fmla="*/ 1 h 232"/>
                    <a:gd name="T86" fmla="*/ 8 w 301"/>
                    <a:gd name="T87" fmla="*/ 1 h 232"/>
                    <a:gd name="T88" fmla="*/ 8 w 301"/>
                    <a:gd name="T89" fmla="*/ 1 h 232"/>
                    <a:gd name="T90" fmla="*/ 8 w 301"/>
                    <a:gd name="T91" fmla="*/ 1 h 232"/>
                    <a:gd name="T92" fmla="*/ 8 w 301"/>
                    <a:gd name="T93" fmla="*/ 1 h 232"/>
                    <a:gd name="T94" fmla="*/ 8 w 301"/>
                    <a:gd name="T95" fmla="*/ 1 h 232"/>
                    <a:gd name="T96" fmla="*/ 8 w 301"/>
                    <a:gd name="T97" fmla="*/ 1 h 232"/>
                    <a:gd name="T98" fmla="*/ 9 w 301"/>
                    <a:gd name="T99" fmla="*/ 1 h 232"/>
                    <a:gd name="T100" fmla="*/ 9 w 301"/>
                    <a:gd name="T101" fmla="*/ 1 h 232"/>
                    <a:gd name="T102" fmla="*/ 10 w 301"/>
                    <a:gd name="T103" fmla="*/ 1 h 232"/>
                    <a:gd name="T104" fmla="*/ 10 w 301"/>
                    <a:gd name="T105" fmla="*/ 1 h 232"/>
                    <a:gd name="T106" fmla="*/ 10 w 301"/>
                    <a:gd name="T107" fmla="*/ 1 h 232"/>
                    <a:gd name="T108" fmla="*/ 10 w 301"/>
                    <a:gd name="T109" fmla="*/ 1 h 232"/>
                    <a:gd name="T110" fmla="*/ 10 w 301"/>
                    <a:gd name="T111" fmla="*/ 1 h 232"/>
                    <a:gd name="T112" fmla="*/ 11 w 301"/>
                    <a:gd name="T113" fmla="*/ 1 h 232"/>
                    <a:gd name="T114" fmla="*/ 11 w 301"/>
                    <a:gd name="T115" fmla="*/ 1 h 232"/>
                    <a:gd name="T116" fmla="*/ 11 w 301"/>
                    <a:gd name="T117" fmla="*/ 1 h 232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01"/>
                    <a:gd name="T178" fmla="*/ 0 h 232"/>
                    <a:gd name="T179" fmla="*/ 301 w 301"/>
                    <a:gd name="T180" fmla="*/ 232 h 232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01" h="232">
                      <a:moveTo>
                        <a:pt x="94" y="115"/>
                      </a:moveTo>
                      <a:lnTo>
                        <a:pt x="92" y="113"/>
                      </a:lnTo>
                      <a:lnTo>
                        <a:pt x="90" y="112"/>
                      </a:lnTo>
                      <a:lnTo>
                        <a:pt x="88" y="110"/>
                      </a:lnTo>
                      <a:lnTo>
                        <a:pt x="86" y="108"/>
                      </a:lnTo>
                      <a:lnTo>
                        <a:pt x="86" y="106"/>
                      </a:lnTo>
                      <a:lnTo>
                        <a:pt x="85" y="104"/>
                      </a:lnTo>
                      <a:lnTo>
                        <a:pt x="83" y="104"/>
                      </a:lnTo>
                      <a:lnTo>
                        <a:pt x="81" y="102"/>
                      </a:lnTo>
                      <a:lnTo>
                        <a:pt x="79" y="100"/>
                      </a:lnTo>
                      <a:lnTo>
                        <a:pt x="77" y="98"/>
                      </a:lnTo>
                      <a:lnTo>
                        <a:pt x="75" y="96"/>
                      </a:lnTo>
                      <a:lnTo>
                        <a:pt x="73" y="92"/>
                      </a:lnTo>
                      <a:lnTo>
                        <a:pt x="71" y="90"/>
                      </a:lnTo>
                      <a:lnTo>
                        <a:pt x="69" y="88"/>
                      </a:lnTo>
                      <a:lnTo>
                        <a:pt x="67" y="87"/>
                      </a:lnTo>
                      <a:lnTo>
                        <a:pt x="65" y="85"/>
                      </a:lnTo>
                      <a:lnTo>
                        <a:pt x="63" y="83"/>
                      </a:lnTo>
                      <a:lnTo>
                        <a:pt x="61" y="81"/>
                      </a:lnTo>
                      <a:lnTo>
                        <a:pt x="60" y="79"/>
                      </a:lnTo>
                      <a:lnTo>
                        <a:pt x="60" y="77"/>
                      </a:lnTo>
                      <a:lnTo>
                        <a:pt x="58" y="75"/>
                      </a:lnTo>
                      <a:lnTo>
                        <a:pt x="56" y="75"/>
                      </a:lnTo>
                      <a:lnTo>
                        <a:pt x="56" y="73"/>
                      </a:lnTo>
                      <a:lnTo>
                        <a:pt x="54" y="71"/>
                      </a:lnTo>
                      <a:lnTo>
                        <a:pt x="52" y="69"/>
                      </a:lnTo>
                      <a:lnTo>
                        <a:pt x="52" y="67"/>
                      </a:lnTo>
                      <a:lnTo>
                        <a:pt x="52" y="65"/>
                      </a:lnTo>
                      <a:lnTo>
                        <a:pt x="50" y="65"/>
                      </a:lnTo>
                      <a:lnTo>
                        <a:pt x="50" y="64"/>
                      </a:lnTo>
                      <a:lnTo>
                        <a:pt x="48" y="62"/>
                      </a:lnTo>
                      <a:lnTo>
                        <a:pt x="46" y="60"/>
                      </a:lnTo>
                      <a:lnTo>
                        <a:pt x="46" y="58"/>
                      </a:lnTo>
                      <a:lnTo>
                        <a:pt x="44" y="56"/>
                      </a:lnTo>
                      <a:lnTo>
                        <a:pt x="42" y="54"/>
                      </a:lnTo>
                      <a:lnTo>
                        <a:pt x="42" y="52"/>
                      </a:lnTo>
                      <a:lnTo>
                        <a:pt x="40" y="50"/>
                      </a:lnTo>
                      <a:lnTo>
                        <a:pt x="38" y="48"/>
                      </a:lnTo>
                      <a:lnTo>
                        <a:pt x="37" y="46"/>
                      </a:lnTo>
                      <a:lnTo>
                        <a:pt x="35" y="44"/>
                      </a:lnTo>
                      <a:lnTo>
                        <a:pt x="33" y="42"/>
                      </a:lnTo>
                      <a:lnTo>
                        <a:pt x="33" y="40"/>
                      </a:lnTo>
                      <a:lnTo>
                        <a:pt x="31" y="39"/>
                      </a:lnTo>
                      <a:lnTo>
                        <a:pt x="29" y="37"/>
                      </a:lnTo>
                      <a:lnTo>
                        <a:pt x="27" y="35"/>
                      </a:lnTo>
                      <a:lnTo>
                        <a:pt x="25" y="33"/>
                      </a:lnTo>
                      <a:lnTo>
                        <a:pt x="23" y="31"/>
                      </a:lnTo>
                      <a:lnTo>
                        <a:pt x="21" y="29"/>
                      </a:lnTo>
                      <a:lnTo>
                        <a:pt x="19" y="27"/>
                      </a:lnTo>
                      <a:lnTo>
                        <a:pt x="17" y="25"/>
                      </a:lnTo>
                      <a:lnTo>
                        <a:pt x="15" y="23"/>
                      </a:lnTo>
                      <a:lnTo>
                        <a:pt x="14" y="23"/>
                      </a:lnTo>
                      <a:lnTo>
                        <a:pt x="12" y="21"/>
                      </a:lnTo>
                      <a:lnTo>
                        <a:pt x="12" y="19"/>
                      </a:lnTo>
                      <a:lnTo>
                        <a:pt x="10" y="17"/>
                      </a:lnTo>
                      <a:lnTo>
                        <a:pt x="8" y="17"/>
                      </a:lnTo>
                      <a:lnTo>
                        <a:pt x="6" y="16"/>
                      </a:lnTo>
                      <a:lnTo>
                        <a:pt x="4" y="16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12" y="10"/>
                      </a:lnTo>
                      <a:lnTo>
                        <a:pt x="12" y="12"/>
                      </a:lnTo>
                      <a:lnTo>
                        <a:pt x="14" y="12"/>
                      </a:lnTo>
                      <a:lnTo>
                        <a:pt x="15" y="14"/>
                      </a:lnTo>
                      <a:lnTo>
                        <a:pt x="17" y="16"/>
                      </a:lnTo>
                      <a:lnTo>
                        <a:pt x="19" y="17"/>
                      </a:lnTo>
                      <a:lnTo>
                        <a:pt x="21" y="17"/>
                      </a:lnTo>
                      <a:lnTo>
                        <a:pt x="23" y="19"/>
                      </a:lnTo>
                      <a:lnTo>
                        <a:pt x="25" y="21"/>
                      </a:lnTo>
                      <a:lnTo>
                        <a:pt x="27" y="21"/>
                      </a:lnTo>
                      <a:lnTo>
                        <a:pt x="29" y="23"/>
                      </a:lnTo>
                      <a:lnTo>
                        <a:pt x="29" y="25"/>
                      </a:lnTo>
                      <a:lnTo>
                        <a:pt x="31" y="25"/>
                      </a:lnTo>
                      <a:lnTo>
                        <a:pt x="33" y="27"/>
                      </a:lnTo>
                      <a:lnTo>
                        <a:pt x="33" y="29"/>
                      </a:lnTo>
                      <a:lnTo>
                        <a:pt x="35" y="31"/>
                      </a:lnTo>
                      <a:lnTo>
                        <a:pt x="37" y="31"/>
                      </a:lnTo>
                      <a:lnTo>
                        <a:pt x="37" y="33"/>
                      </a:lnTo>
                      <a:lnTo>
                        <a:pt x="38" y="35"/>
                      </a:lnTo>
                      <a:lnTo>
                        <a:pt x="40" y="37"/>
                      </a:lnTo>
                      <a:lnTo>
                        <a:pt x="40" y="39"/>
                      </a:lnTo>
                      <a:lnTo>
                        <a:pt x="42" y="39"/>
                      </a:lnTo>
                      <a:lnTo>
                        <a:pt x="42" y="40"/>
                      </a:lnTo>
                      <a:lnTo>
                        <a:pt x="42" y="42"/>
                      </a:lnTo>
                      <a:lnTo>
                        <a:pt x="44" y="42"/>
                      </a:lnTo>
                      <a:lnTo>
                        <a:pt x="44" y="44"/>
                      </a:lnTo>
                      <a:lnTo>
                        <a:pt x="46" y="44"/>
                      </a:lnTo>
                      <a:lnTo>
                        <a:pt x="46" y="46"/>
                      </a:lnTo>
                      <a:lnTo>
                        <a:pt x="48" y="48"/>
                      </a:lnTo>
                      <a:lnTo>
                        <a:pt x="48" y="50"/>
                      </a:lnTo>
                      <a:lnTo>
                        <a:pt x="50" y="50"/>
                      </a:lnTo>
                      <a:lnTo>
                        <a:pt x="50" y="52"/>
                      </a:lnTo>
                      <a:lnTo>
                        <a:pt x="52" y="52"/>
                      </a:lnTo>
                      <a:lnTo>
                        <a:pt x="52" y="54"/>
                      </a:lnTo>
                      <a:lnTo>
                        <a:pt x="54" y="54"/>
                      </a:lnTo>
                      <a:lnTo>
                        <a:pt x="56" y="52"/>
                      </a:lnTo>
                      <a:lnTo>
                        <a:pt x="56" y="50"/>
                      </a:lnTo>
                      <a:lnTo>
                        <a:pt x="56" y="48"/>
                      </a:lnTo>
                      <a:lnTo>
                        <a:pt x="58" y="46"/>
                      </a:lnTo>
                      <a:lnTo>
                        <a:pt x="58" y="44"/>
                      </a:lnTo>
                      <a:lnTo>
                        <a:pt x="58" y="42"/>
                      </a:lnTo>
                      <a:lnTo>
                        <a:pt x="58" y="40"/>
                      </a:lnTo>
                      <a:lnTo>
                        <a:pt x="58" y="39"/>
                      </a:lnTo>
                      <a:lnTo>
                        <a:pt x="60" y="39"/>
                      </a:lnTo>
                      <a:lnTo>
                        <a:pt x="60" y="37"/>
                      </a:lnTo>
                      <a:lnTo>
                        <a:pt x="60" y="35"/>
                      </a:lnTo>
                      <a:lnTo>
                        <a:pt x="60" y="33"/>
                      </a:lnTo>
                      <a:lnTo>
                        <a:pt x="61" y="31"/>
                      </a:lnTo>
                      <a:lnTo>
                        <a:pt x="61" y="29"/>
                      </a:lnTo>
                      <a:lnTo>
                        <a:pt x="61" y="27"/>
                      </a:lnTo>
                      <a:lnTo>
                        <a:pt x="63" y="27"/>
                      </a:lnTo>
                      <a:lnTo>
                        <a:pt x="63" y="25"/>
                      </a:lnTo>
                      <a:lnTo>
                        <a:pt x="63" y="27"/>
                      </a:lnTo>
                      <a:lnTo>
                        <a:pt x="63" y="29"/>
                      </a:lnTo>
                      <a:lnTo>
                        <a:pt x="65" y="29"/>
                      </a:lnTo>
                      <a:lnTo>
                        <a:pt x="65" y="31"/>
                      </a:lnTo>
                      <a:lnTo>
                        <a:pt x="65" y="33"/>
                      </a:lnTo>
                      <a:lnTo>
                        <a:pt x="67" y="35"/>
                      </a:lnTo>
                      <a:lnTo>
                        <a:pt x="67" y="37"/>
                      </a:lnTo>
                      <a:lnTo>
                        <a:pt x="69" y="39"/>
                      </a:lnTo>
                      <a:lnTo>
                        <a:pt x="69" y="40"/>
                      </a:lnTo>
                      <a:lnTo>
                        <a:pt x="71" y="42"/>
                      </a:lnTo>
                      <a:lnTo>
                        <a:pt x="71" y="44"/>
                      </a:lnTo>
                      <a:lnTo>
                        <a:pt x="73" y="46"/>
                      </a:lnTo>
                      <a:lnTo>
                        <a:pt x="73" y="48"/>
                      </a:lnTo>
                      <a:lnTo>
                        <a:pt x="75" y="50"/>
                      </a:lnTo>
                      <a:lnTo>
                        <a:pt x="77" y="50"/>
                      </a:lnTo>
                      <a:lnTo>
                        <a:pt x="77" y="52"/>
                      </a:lnTo>
                      <a:lnTo>
                        <a:pt x="79" y="54"/>
                      </a:lnTo>
                      <a:lnTo>
                        <a:pt x="79" y="56"/>
                      </a:lnTo>
                      <a:lnTo>
                        <a:pt x="81" y="58"/>
                      </a:lnTo>
                      <a:lnTo>
                        <a:pt x="83" y="60"/>
                      </a:lnTo>
                      <a:lnTo>
                        <a:pt x="85" y="62"/>
                      </a:lnTo>
                      <a:lnTo>
                        <a:pt x="86" y="62"/>
                      </a:lnTo>
                      <a:lnTo>
                        <a:pt x="86" y="64"/>
                      </a:lnTo>
                      <a:lnTo>
                        <a:pt x="88" y="65"/>
                      </a:lnTo>
                      <a:lnTo>
                        <a:pt x="90" y="67"/>
                      </a:lnTo>
                      <a:lnTo>
                        <a:pt x="92" y="67"/>
                      </a:lnTo>
                      <a:lnTo>
                        <a:pt x="94" y="69"/>
                      </a:lnTo>
                      <a:lnTo>
                        <a:pt x="96" y="71"/>
                      </a:lnTo>
                      <a:lnTo>
                        <a:pt x="98" y="71"/>
                      </a:lnTo>
                      <a:lnTo>
                        <a:pt x="100" y="73"/>
                      </a:lnTo>
                      <a:lnTo>
                        <a:pt x="102" y="73"/>
                      </a:lnTo>
                      <a:lnTo>
                        <a:pt x="104" y="75"/>
                      </a:lnTo>
                      <a:lnTo>
                        <a:pt x="106" y="75"/>
                      </a:lnTo>
                      <a:lnTo>
                        <a:pt x="108" y="75"/>
                      </a:lnTo>
                      <a:lnTo>
                        <a:pt x="109" y="75"/>
                      </a:lnTo>
                      <a:lnTo>
                        <a:pt x="113" y="77"/>
                      </a:lnTo>
                      <a:lnTo>
                        <a:pt x="115" y="77"/>
                      </a:lnTo>
                      <a:lnTo>
                        <a:pt x="119" y="77"/>
                      </a:lnTo>
                      <a:lnTo>
                        <a:pt x="121" y="77"/>
                      </a:lnTo>
                      <a:lnTo>
                        <a:pt x="125" y="77"/>
                      </a:lnTo>
                      <a:lnTo>
                        <a:pt x="129" y="77"/>
                      </a:lnTo>
                      <a:lnTo>
                        <a:pt x="131" y="77"/>
                      </a:lnTo>
                      <a:lnTo>
                        <a:pt x="134" y="77"/>
                      </a:lnTo>
                      <a:lnTo>
                        <a:pt x="138" y="77"/>
                      </a:lnTo>
                      <a:lnTo>
                        <a:pt x="142" y="77"/>
                      </a:lnTo>
                      <a:lnTo>
                        <a:pt x="146" y="77"/>
                      </a:lnTo>
                      <a:lnTo>
                        <a:pt x="148" y="77"/>
                      </a:lnTo>
                      <a:lnTo>
                        <a:pt x="152" y="77"/>
                      </a:lnTo>
                      <a:lnTo>
                        <a:pt x="156" y="77"/>
                      </a:lnTo>
                      <a:lnTo>
                        <a:pt x="159" y="77"/>
                      </a:lnTo>
                      <a:lnTo>
                        <a:pt x="161" y="77"/>
                      </a:lnTo>
                      <a:lnTo>
                        <a:pt x="165" y="75"/>
                      </a:lnTo>
                      <a:lnTo>
                        <a:pt x="167" y="75"/>
                      </a:lnTo>
                      <a:lnTo>
                        <a:pt x="171" y="75"/>
                      </a:lnTo>
                      <a:lnTo>
                        <a:pt x="173" y="75"/>
                      </a:lnTo>
                      <a:lnTo>
                        <a:pt x="177" y="73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1"/>
                      </a:lnTo>
                      <a:lnTo>
                        <a:pt x="184" y="71"/>
                      </a:lnTo>
                      <a:lnTo>
                        <a:pt x="186" y="69"/>
                      </a:lnTo>
                      <a:lnTo>
                        <a:pt x="188" y="69"/>
                      </a:lnTo>
                      <a:lnTo>
                        <a:pt x="190" y="69"/>
                      </a:lnTo>
                      <a:lnTo>
                        <a:pt x="192" y="67"/>
                      </a:lnTo>
                      <a:lnTo>
                        <a:pt x="194" y="67"/>
                      </a:lnTo>
                      <a:lnTo>
                        <a:pt x="196" y="65"/>
                      </a:lnTo>
                      <a:lnTo>
                        <a:pt x="198" y="65"/>
                      </a:lnTo>
                      <a:lnTo>
                        <a:pt x="200" y="64"/>
                      </a:lnTo>
                      <a:lnTo>
                        <a:pt x="202" y="62"/>
                      </a:lnTo>
                      <a:lnTo>
                        <a:pt x="203" y="62"/>
                      </a:lnTo>
                      <a:lnTo>
                        <a:pt x="205" y="60"/>
                      </a:lnTo>
                      <a:lnTo>
                        <a:pt x="207" y="58"/>
                      </a:lnTo>
                      <a:lnTo>
                        <a:pt x="209" y="58"/>
                      </a:lnTo>
                      <a:lnTo>
                        <a:pt x="211" y="56"/>
                      </a:lnTo>
                      <a:lnTo>
                        <a:pt x="213" y="54"/>
                      </a:lnTo>
                      <a:lnTo>
                        <a:pt x="215" y="54"/>
                      </a:lnTo>
                      <a:lnTo>
                        <a:pt x="217" y="52"/>
                      </a:lnTo>
                      <a:lnTo>
                        <a:pt x="219" y="50"/>
                      </a:lnTo>
                      <a:lnTo>
                        <a:pt x="221" y="50"/>
                      </a:lnTo>
                      <a:lnTo>
                        <a:pt x="223" y="48"/>
                      </a:lnTo>
                      <a:lnTo>
                        <a:pt x="225" y="46"/>
                      </a:lnTo>
                      <a:lnTo>
                        <a:pt x="227" y="46"/>
                      </a:lnTo>
                      <a:lnTo>
                        <a:pt x="228" y="44"/>
                      </a:lnTo>
                      <a:lnTo>
                        <a:pt x="230" y="42"/>
                      </a:lnTo>
                      <a:lnTo>
                        <a:pt x="232" y="42"/>
                      </a:lnTo>
                      <a:lnTo>
                        <a:pt x="232" y="40"/>
                      </a:lnTo>
                      <a:lnTo>
                        <a:pt x="234" y="40"/>
                      </a:lnTo>
                      <a:lnTo>
                        <a:pt x="236" y="39"/>
                      </a:lnTo>
                      <a:lnTo>
                        <a:pt x="238" y="39"/>
                      </a:lnTo>
                      <a:lnTo>
                        <a:pt x="238" y="37"/>
                      </a:lnTo>
                      <a:lnTo>
                        <a:pt x="240" y="37"/>
                      </a:lnTo>
                      <a:lnTo>
                        <a:pt x="240" y="35"/>
                      </a:lnTo>
                      <a:lnTo>
                        <a:pt x="242" y="35"/>
                      </a:lnTo>
                      <a:lnTo>
                        <a:pt x="242" y="33"/>
                      </a:lnTo>
                      <a:lnTo>
                        <a:pt x="244" y="33"/>
                      </a:lnTo>
                      <a:lnTo>
                        <a:pt x="246" y="31"/>
                      </a:lnTo>
                      <a:lnTo>
                        <a:pt x="248" y="29"/>
                      </a:lnTo>
                      <a:lnTo>
                        <a:pt x="250" y="27"/>
                      </a:lnTo>
                      <a:lnTo>
                        <a:pt x="251" y="25"/>
                      </a:lnTo>
                      <a:lnTo>
                        <a:pt x="253" y="25"/>
                      </a:lnTo>
                      <a:lnTo>
                        <a:pt x="253" y="23"/>
                      </a:lnTo>
                      <a:lnTo>
                        <a:pt x="255" y="23"/>
                      </a:lnTo>
                      <a:lnTo>
                        <a:pt x="255" y="21"/>
                      </a:lnTo>
                      <a:lnTo>
                        <a:pt x="257" y="21"/>
                      </a:lnTo>
                      <a:lnTo>
                        <a:pt x="257" y="19"/>
                      </a:lnTo>
                      <a:lnTo>
                        <a:pt x="259" y="19"/>
                      </a:lnTo>
                      <a:lnTo>
                        <a:pt x="259" y="17"/>
                      </a:lnTo>
                      <a:lnTo>
                        <a:pt x="261" y="17"/>
                      </a:lnTo>
                      <a:lnTo>
                        <a:pt x="263" y="17"/>
                      </a:lnTo>
                      <a:lnTo>
                        <a:pt x="263" y="16"/>
                      </a:lnTo>
                      <a:lnTo>
                        <a:pt x="265" y="16"/>
                      </a:lnTo>
                      <a:lnTo>
                        <a:pt x="265" y="14"/>
                      </a:lnTo>
                      <a:lnTo>
                        <a:pt x="265" y="16"/>
                      </a:lnTo>
                      <a:lnTo>
                        <a:pt x="263" y="16"/>
                      </a:lnTo>
                      <a:lnTo>
                        <a:pt x="263" y="17"/>
                      </a:lnTo>
                      <a:lnTo>
                        <a:pt x="261" y="19"/>
                      </a:lnTo>
                      <a:lnTo>
                        <a:pt x="259" y="21"/>
                      </a:lnTo>
                      <a:lnTo>
                        <a:pt x="257" y="23"/>
                      </a:lnTo>
                      <a:lnTo>
                        <a:pt x="255" y="25"/>
                      </a:lnTo>
                      <a:lnTo>
                        <a:pt x="255" y="27"/>
                      </a:lnTo>
                      <a:lnTo>
                        <a:pt x="253" y="27"/>
                      </a:lnTo>
                      <a:lnTo>
                        <a:pt x="251" y="29"/>
                      </a:lnTo>
                      <a:lnTo>
                        <a:pt x="250" y="31"/>
                      </a:lnTo>
                      <a:lnTo>
                        <a:pt x="250" y="33"/>
                      </a:lnTo>
                      <a:lnTo>
                        <a:pt x="248" y="35"/>
                      </a:lnTo>
                      <a:lnTo>
                        <a:pt x="246" y="37"/>
                      </a:lnTo>
                      <a:lnTo>
                        <a:pt x="244" y="40"/>
                      </a:lnTo>
                      <a:lnTo>
                        <a:pt x="242" y="42"/>
                      </a:lnTo>
                      <a:lnTo>
                        <a:pt x="240" y="44"/>
                      </a:lnTo>
                      <a:lnTo>
                        <a:pt x="238" y="46"/>
                      </a:lnTo>
                      <a:lnTo>
                        <a:pt x="236" y="48"/>
                      </a:lnTo>
                      <a:lnTo>
                        <a:pt x="234" y="52"/>
                      </a:lnTo>
                      <a:lnTo>
                        <a:pt x="232" y="54"/>
                      </a:lnTo>
                      <a:lnTo>
                        <a:pt x="230" y="58"/>
                      </a:lnTo>
                      <a:lnTo>
                        <a:pt x="228" y="60"/>
                      </a:lnTo>
                      <a:lnTo>
                        <a:pt x="227" y="64"/>
                      </a:lnTo>
                      <a:lnTo>
                        <a:pt x="227" y="65"/>
                      </a:lnTo>
                      <a:lnTo>
                        <a:pt x="225" y="69"/>
                      </a:lnTo>
                      <a:lnTo>
                        <a:pt x="223" y="73"/>
                      </a:lnTo>
                      <a:lnTo>
                        <a:pt x="223" y="75"/>
                      </a:lnTo>
                      <a:lnTo>
                        <a:pt x="221" y="79"/>
                      </a:lnTo>
                      <a:lnTo>
                        <a:pt x="221" y="83"/>
                      </a:lnTo>
                      <a:lnTo>
                        <a:pt x="221" y="85"/>
                      </a:lnTo>
                      <a:lnTo>
                        <a:pt x="221" y="88"/>
                      </a:lnTo>
                      <a:lnTo>
                        <a:pt x="219" y="92"/>
                      </a:lnTo>
                      <a:lnTo>
                        <a:pt x="219" y="94"/>
                      </a:lnTo>
                      <a:lnTo>
                        <a:pt x="219" y="98"/>
                      </a:lnTo>
                      <a:lnTo>
                        <a:pt x="219" y="100"/>
                      </a:lnTo>
                      <a:lnTo>
                        <a:pt x="219" y="104"/>
                      </a:lnTo>
                      <a:lnTo>
                        <a:pt x="219" y="106"/>
                      </a:lnTo>
                      <a:lnTo>
                        <a:pt x="219" y="108"/>
                      </a:lnTo>
                      <a:lnTo>
                        <a:pt x="221" y="112"/>
                      </a:lnTo>
                      <a:lnTo>
                        <a:pt x="221" y="113"/>
                      </a:lnTo>
                      <a:lnTo>
                        <a:pt x="221" y="115"/>
                      </a:lnTo>
                      <a:lnTo>
                        <a:pt x="223" y="117"/>
                      </a:lnTo>
                      <a:lnTo>
                        <a:pt x="223" y="119"/>
                      </a:lnTo>
                      <a:lnTo>
                        <a:pt x="225" y="119"/>
                      </a:lnTo>
                      <a:lnTo>
                        <a:pt x="227" y="119"/>
                      </a:lnTo>
                      <a:lnTo>
                        <a:pt x="228" y="117"/>
                      </a:lnTo>
                      <a:lnTo>
                        <a:pt x="228" y="115"/>
                      </a:lnTo>
                      <a:lnTo>
                        <a:pt x="230" y="113"/>
                      </a:lnTo>
                      <a:lnTo>
                        <a:pt x="230" y="112"/>
                      </a:lnTo>
                      <a:lnTo>
                        <a:pt x="232" y="112"/>
                      </a:lnTo>
                      <a:lnTo>
                        <a:pt x="232" y="110"/>
                      </a:lnTo>
                      <a:lnTo>
                        <a:pt x="234" y="108"/>
                      </a:lnTo>
                      <a:lnTo>
                        <a:pt x="234" y="106"/>
                      </a:lnTo>
                      <a:lnTo>
                        <a:pt x="236" y="106"/>
                      </a:lnTo>
                      <a:lnTo>
                        <a:pt x="236" y="104"/>
                      </a:lnTo>
                      <a:lnTo>
                        <a:pt x="238" y="104"/>
                      </a:lnTo>
                      <a:lnTo>
                        <a:pt x="238" y="102"/>
                      </a:lnTo>
                      <a:lnTo>
                        <a:pt x="240" y="102"/>
                      </a:lnTo>
                      <a:lnTo>
                        <a:pt x="240" y="100"/>
                      </a:lnTo>
                      <a:lnTo>
                        <a:pt x="242" y="100"/>
                      </a:lnTo>
                      <a:lnTo>
                        <a:pt x="244" y="98"/>
                      </a:lnTo>
                      <a:lnTo>
                        <a:pt x="246" y="98"/>
                      </a:lnTo>
                      <a:lnTo>
                        <a:pt x="248" y="96"/>
                      </a:lnTo>
                      <a:lnTo>
                        <a:pt x="250" y="96"/>
                      </a:lnTo>
                      <a:lnTo>
                        <a:pt x="251" y="96"/>
                      </a:lnTo>
                      <a:lnTo>
                        <a:pt x="253" y="96"/>
                      </a:lnTo>
                      <a:lnTo>
                        <a:pt x="255" y="96"/>
                      </a:lnTo>
                      <a:lnTo>
                        <a:pt x="257" y="96"/>
                      </a:lnTo>
                      <a:lnTo>
                        <a:pt x="259" y="96"/>
                      </a:lnTo>
                      <a:lnTo>
                        <a:pt x="261" y="96"/>
                      </a:lnTo>
                      <a:lnTo>
                        <a:pt x="263" y="96"/>
                      </a:lnTo>
                      <a:lnTo>
                        <a:pt x="265" y="96"/>
                      </a:lnTo>
                      <a:lnTo>
                        <a:pt x="267" y="96"/>
                      </a:lnTo>
                      <a:lnTo>
                        <a:pt x="267" y="98"/>
                      </a:lnTo>
                      <a:lnTo>
                        <a:pt x="269" y="98"/>
                      </a:lnTo>
                      <a:lnTo>
                        <a:pt x="269" y="100"/>
                      </a:lnTo>
                      <a:lnTo>
                        <a:pt x="269" y="102"/>
                      </a:lnTo>
                      <a:lnTo>
                        <a:pt x="269" y="104"/>
                      </a:lnTo>
                      <a:lnTo>
                        <a:pt x="269" y="106"/>
                      </a:lnTo>
                      <a:lnTo>
                        <a:pt x="269" y="108"/>
                      </a:lnTo>
                      <a:lnTo>
                        <a:pt x="269" y="110"/>
                      </a:lnTo>
                      <a:lnTo>
                        <a:pt x="269" y="112"/>
                      </a:lnTo>
                      <a:lnTo>
                        <a:pt x="269" y="113"/>
                      </a:lnTo>
                      <a:lnTo>
                        <a:pt x="269" y="115"/>
                      </a:lnTo>
                      <a:lnTo>
                        <a:pt x="269" y="117"/>
                      </a:lnTo>
                      <a:lnTo>
                        <a:pt x="267" y="117"/>
                      </a:lnTo>
                      <a:lnTo>
                        <a:pt x="267" y="119"/>
                      </a:lnTo>
                      <a:lnTo>
                        <a:pt x="267" y="121"/>
                      </a:lnTo>
                      <a:lnTo>
                        <a:pt x="267" y="123"/>
                      </a:lnTo>
                      <a:lnTo>
                        <a:pt x="265" y="123"/>
                      </a:lnTo>
                      <a:lnTo>
                        <a:pt x="265" y="125"/>
                      </a:lnTo>
                      <a:lnTo>
                        <a:pt x="265" y="127"/>
                      </a:lnTo>
                      <a:lnTo>
                        <a:pt x="265" y="129"/>
                      </a:lnTo>
                      <a:lnTo>
                        <a:pt x="267" y="129"/>
                      </a:lnTo>
                      <a:lnTo>
                        <a:pt x="267" y="131"/>
                      </a:lnTo>
                      <a:lnTo>
                        <a:pt x="269" y="131"/>
                      </a:lnTo>
                      <a:lnTo>
                        <a:pt x="271" y="131"/>
                      </a:lnTo>
                      <a:lnTo>
                        <a:pt x="273" y="131"/>
                      </a:lnTo>
                      <a:lnTo>
                        <a:pt x="274" y="131"/>
                      </a:lnTo>
                      <a:lnTo>
                        <a:pt x="276" y="131"/>
                      </a:lnTo>
                      <a:lnTo>
                        <a:pt x="278" y="131"/>
                      </a:lnTo>
                      <a:lnTo>
                        <a:pt x="280" y="131"/>
                      </a:lnTo>
                      <a:lnTo>
                        <a:pt x="282" y="131"/>
                      </a:lnTo>
                      <a:lnTo>
                        <a:pt x="284" y="131"/>
                      </a:lnTo>
                      <a:lnTo>
                        <a:pt x="286" y="129"/>
                      </a:lnTo>
                      <a:lnTo>
                        <a:pt x="288" y="129"/>
                      </a:lnTo>
                      <a:lnTo>
                        <a:pt x="290" y="129"/>
                      </a:lnTo>
                      <a:lnTo>
                        <a:pt x="292" y="129"/>
                      </a:lnTo>
                      <a:lnTo>
                        <a:pt x="294" y="127"/>
                      </a:lnTo>
                      <a:lnTo>
                        <a:pt x="296" y="127"/>
                      </a:lnTo>
                      <a:lnTo>
                        <a:pt x="298" y="127"/>
                      </a:lnTo>
                      <a:lnTo>
                        <a:pt x="298" y="125"/>
                      </a:lnTo>
                      <a:lnTo>
                        <a:pt x="299" y="125"/>
                      </a:lnTo>
                      <a:lnTo>
                        <a:pt x="301" y="125"/>
                      </a:lnTo>
                      <a:lnTo>
                        <a:pt x="261" y="232"/>
                      </a:lnTo>
                      <a:lnTo>
                        <a:pt x="94" y="115"/>
                      </a:lnTo>
                      <a:close/>
                    </a:path>
                  </a:pathLst>
                </a:custGeom>
                <a:solidFill>
                  <a:srgbClr val="64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63" name="Freeform 217"/>
                <p:cNvSpPr>
                  <a:spLocks noChangeAspect="1"/>
                </p:cNvSpPr>
                <p:nvPr/>
              </p:nvSpPr>
              <p:spPr bwMode="auto">
                <a:xfrm>
                  <a:off x="1342" y="3700"/>
                  <a:ext cx="1358" cy="175"/>
                </a:xfrm>
                <a:custGeom>
                  <a:avLst/>
                  <a:gdLst>
                    <a:gd name="T0" fmla="*/ 57 w 1790"/>
                    <a:gd name="T1" fmla="*/ 4 h 250"/>
                    <a:gd name="T2" fmla="*/ 58 w 1790"/>
                    <a:gd name="T3" fmla="*/ 4 h 250"/>
                    <a:gd name="T4" fmla="*/ 60 w 1790"/>
                    <a:gd name="T5" fmla="*/ 4 h 250"/>
                    <a:gd name="T6" fmla="*/ 61 w 1790"/>
                    <a:gd name="T7" fmla="*/ 4 h 250"/>
                    <a:gd name="T8" fmla="*/ 62 w 1790"/>
                    <a:gd name="T9" fmla="*/ 3 h 250"/>
                    <a:gd name="T10" fmla="*/ 62 w 1790"/>
                    <a:gd name="T11" fmla="*/ 3 h 250"/>
                    <a:gd name="T12" fmla="*/ 64 w 1790"/>
                    <a:gd name="T13" fmla="*/ 3 h 250"/>
                    <a:gd name="T14" fmla="*/ 64 w 1790"/>
                    <a:gd name="T15" fmla="*/ 3 h 250"/>
                    <a:gd name="T16" fmla="*/ 64 w 1790"/>
                    <a:gd name="T17" fmla="*/ 3 h 250"/>
                    <a:gd name="T18" fmla="*/ 65 w 1790"/>
                    <a:gd name="T19" fmla="*/ 3 h 250"/>
                    <a:gd name="T20" fmla="*/ 65 w 1790"/>
                    <a:gd name="T21" fmla="*/ 2 h 250"/>
                    <a:gd name="T22" fmla="*/ 65 w 1790"/>
                    <a:gd name="T23" fmla="*/ 1 h 250"/>
                    <a:gd name="T24" fmla="*/ 65 w 1790"/>
                    <a:gd name="T25" fmla="*/ 1 h 250"/>
                    <a:gd name="T26" fmla="*/ 65 w 1790"/>
                    <a:gd name="T27" fmla="*/ 1 h 250"/>
                    <a:gd name="T28" fmla="*/ 65 w 1790"/>
                    <a:gd name="T29" fmla="*/ 1 h 250"/>
                    <a:gd name="T30" fmla="*/ 65 w 1790"/>
                    <a:gd name="T31" fmla="*/ 1 h 250"/>
                    <a:gd name="T32" fmla="*/ 64 w 1790"/>
                    <a:gd name="T33" fmla="*/ 1 h 250"/>
                    <a:gd name="T34" fmla="*/ 64 w 1790"/>
                    <a:gd name="T35" fmla="*/ 1 h 250"/>
                    <a:gd name="T36" fmla="*/ 64 w 1790"/>
                    <a:gd name="T37" fmla="*/ 1 h 250"/>
                    <a:gd name="T38" fmla="*/ 64 w 1790"/>
                    <a:gd name="T39" fmla="*/ 1 h 250"/>
                    <a:gd name="T40" fmla="*/ 64 w 1790"/>
                    <a:gd name="T41" fmla="*/ 1 h 250"/>
                    <a:gd name="T42" fmla="*/ 63 w 1790"/>
                    <a:gd name="T43" fmla="*/ 1 h 250"/>
                    <a:gd name="T44" fmla="*/ 63 w 1790"/>
                    <a:gd name="T45" fmla="*/ 1 h 250"/>
                    <a:gd name="T46" fmla="*/ 62 w 1790"/>
                    <a:gd name="T47" fmla="*/ 1 h 250"/>
                    <a:gd name="T48" fmla="*/ 61 w 1790"/>
                    <a:gd name="T49" fmla="*/ 1 h 250"/>
                    <a:gd name="T50" fmla="*/ 61 w 1790"/>
                    <a:gd name="T51" fmla="*/ 1 h 250"/>
                    <a:gd name="T52" fmla="*/ 62 w 1790"/>
                    <a:gd name="T53" fmla="*/ 1 h 250"/>
                    <a:gd name="T54" fmla="*/ 62 w 1790"/>
                    <a:gd name="T55" fmla="*/ 1 h 250"/>
                    <a:gd name="T56" fmla="*/ 61 w 1790"/>
                    <a:gd name="T57" fmla="*/ 1 h 250"/>
                    <a:gd name="T58" fmla="*/ 61 w 1790"/>
                    <a:gd name="T59" fmla="*/ 1 h 250"/>
                    <a:gd name="T60" fmla="*/ 61 w 1790"/>
                    <a:gd name="T61" fmla="*/ 1 h 250"/>
                    <a:gd name="T62" fmla="*/ 61 w 1790"/>
                    <a:gd name="T63" fmla="*/ 1 h 250"/>
                    <a:gd name="T64" fmla="*/ 60 w 1790"/>
                    <a:gd name="T65" fmla="*/ 1 h 250"/>
                    <a:gd name="T66" fmla="*/ 58 w 1790"/>
                    <a:gd name="T67" fmla="*/ 1 h 250"/>
                    <a:gd name="T68" fmla="*/ 58 w 1790"/>
                    <a:gd name="T69" fmla="*/ 1 h 250"/>
                    <a:gd name="T70" fmla="*/ 58 w 1790"/>
                    <a:gd name="T71" fmla="*/ 1 h 250"/>
                    <a:gd name="T72" fmla="*/ 57 w 1790"/>
                    <a:gd name="T73" fmla="*/ 1 h 250"/>
                    <a:gd name="T74" fmla="*/ 57 w 1790"/>
                    <a:gd name="T75" fmla="*/ 1 h 250"/>
                    <a:gd name="T76" fmla="*/ 55 w 1790"/>
                    <a:gd name="T77" fmla="*/ 1 h 250"/>
                    <a:gd name="T78" fmla="*/ 54 w 1790"/>
                    <a:gd name="T79" fmla="*/ 1 h 250"/>
                    <a:gd name="T80" fmla="*/ 53 w 1790"/>
                    <a:gd name="T81" fmla="*/ 1 h 250"/>
                    <a:gd name="T82" fmla="*/ 52 w 1790"/>
                    <a:gd name="T83" fmla="*/ 1 h 250"/>
                    <a:gd name="T84" fmla="*/ 49 w 1790"/>
                    <a:gd name="T85" fmla="*/ 1 h 250"/>
                    <a:gd name="T86" fmla="*/ 48 w 1790"/>
                    <a:gd name="T87" fmla="*/ 1 h 250"/>
                    <a:gd name="T88" fmla="*/ 46 w 1790"/>
                    <a:gd name="T89" fmla="*/ 1 h 250"/>
                    <a:gd name="T90" fmla="*/ 46 w 1790"/>
                    <a:gd name="T91" fmla="*/ 1 h 250"/>
                    <a:gd name="T92" fmla="*/ 44 w 1790"/>
                    <a:gd name="T93" fmla="*/ 1 h 250"/>
                    <a:gd name="T94" fmla="*/ 44 w 1790"/>
                    <a:gd name="T95" fmla="*/ 1 h 250"/>
                    <a:gd name="T96" fmla="*/ 43 w 1790"/>
                    <a:gd name="T97" fmla="*/ 1 h 250"/>
                    <a:gd name="T98" fmla="*/ 42 w 1790"/>
                    <a:gd name="T99" fmla="*/ 1 h 250"/>
                    <a:gd name="T100" fmla="*/ 42 w 1790"/>
                    <a:gd name="T101" fmla="*/ 1 h 250"/>
                    <a:gd name="T102" fmla="*/ 41 w 1790"/>
                    <a:gd name="T103" fmla="*/ 1 h 250"/>
                    <a:gd name="T104" fmla="*/ 41 w 1790"/>
                    <a:gd name="T105" fmla="*/ 1 h 250"/>
                    <a:gd name="T106" fmla="*/ 39 w 1790"/>
                    <a:gd name="T107" fmla="*/ 1 h 250"/>
                    <a:gd name="T108" fmla="*/ 39 w 1790"/>
                    <a:gd name="T109" fmla="*/ 1 h 250"/>
                    <a:gd name="T110" fmla="*/ 38 w 1790"/>
                    <a:gd name="T111" fmla="*/ 1 h 25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790"/>
                    <a:gd name="T169" fmla="*/ 0 h 250"/>
                    <a:gd name="T170" fmla="*/ 1790 w 1790"/>
                    <a:gd name="T171" fmla="*/ 250 h 25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790" h="250">
                      <a:moveTo>
                        <a:pt x="0" y="250"/>
                      </a:moveTo>
                      <a:lnTo>
                        <a:pt x="817" y="250"/>
                      </a:lnTo>
                      <a:lnTo>
                        <a:pt x="1535" y="250"/>
                      </a:lnTo>
                      <a:lnTo>
                        <a:pt x="1541" y="250"/>
                      </a:lnTo>
                      <a:lnTo>
                        <a:pt x="1546" y="250"/>
                      </a:lnTo>
                      <a:lnTo>
                        <a:pt x="1552" y="250"/>
                      </a:lnTo>
                      <a:lnTo>
                        <a:pt x="1558" y="250"/>
                      </a:lnTo>
                      <a:lnTo>
                        <a:pt x="1564" y="250"/>
                      </a:lnTo>
                      <a:lnTo>
                        <a:pt x="1569" y="250"/>
                      </a:lnTo>
                      <a:lnTo>
                        <a:pt x="1575" y="250"/>
                      </a:lnTo>
                      <a:lnTo>
                        <a:pt x="1581" y="250"/>
                      </a:lnTo>
                      <a:lnTo>
                        <a:pt x="1585" y="250"/>
                      </a:lnTo>
                      <a:lnTo>
                        <a:pt x="1590" y="250"/>
                      </a:lnTo>
                      <a:lnTo>
                        <a:pt x="1596" y="250"/>
                      </a:lnTo>
                      <a:lnTo>
                        <a:pt x="1600" y="250"/>
                      </a:lnTo>
                      <a:lnTo>
                        <a:pt x="1606" y="250"/>
                      </a:lnTo>
                      <a:lnTo>
                        <a:pt x="1610" y="250"/>
                      </a:lnTo>
                      <a:lnTo>
                        <a:pt x="1615" y="250"/>
                      </a:lnTo>
                      <a:lnTo>
                        <a:pt x="1619" y="250"/>
                      </a:lnTo>
                      <a:lnTo>
                        <a:pt x="1623" y="250"/>
                      </a:lnTo>
                      <a:lnTo>
                        <a:pt x="1629" y="250"/>
                      </a:lnTo>
                      <a:lnTo>
                        <a:pt x="1633" y="250"/>
                      </a:lnTo>
                      <a:lnTo>
                        <a:pt x="1637" y="248"/>
                      </a:lnTo>
                      <a:lnTo>
                        <a:pt x="1640" y="248"/>
                      </a:lnTo>
                      <a:lnTo>
                        <a:pt x="1646" y="248"/>
                      </a:lnTo>
                      <a:lnTo>
                        <a:pt x="1650" y="248"/>
                      </a:lnTo>
                      <a:lnTo>
                        <a:pt x="1654" y="246"/>
                      </a:lnTo>
                      <a:lnTo>
                        <a:pt x="1658" y="246"/>
                      </a:lnTo>
                      <a:lnTo>
                        <a:pt x="1661" y="246"/>
                      </a:lnTo>
                      <a:lnTo>
                        <a:pt x="1665" y="244"/>
                      </a:lnTo>
                      <a:lnTo>
                        <a:pt x="1669" y="244"/>
                      </a:lnTo>
                      <a:lnTo>
                        <a:pt x="1673" y="242"/>
                      </a:lnTo>
                      <a:lnTo>
                        <a:pt x="1677" y="242"/>
                      </a:lnTo>
                      <a:lnTo>
                        <a:pt x="1679" y="240"/>
                      </a:lnTo>
                      <a:lnTo>
                        <a:pt x="1683" y="239"/>
                      </a:lnTo>
                      <a:lnTo>
                        <a:pt x="1686" y="237"/>
                      </a:lnTo>
                      <a:lnTo>
                        <a:pt x="1690" y="237"/>
                      </a:lnTo>
                      <a:lnTo>
                        <a:pt x="1694" y="235"/>
                      </a:lnTo>
                      <a:lnTo>
                        <a:pt x="1696" y="233"/>
                      </a:lnTo>
                      <a:lnTo>
                        <a:pt x="1700" y="231"/>
                      </a:lnTo>
                      <a:lnTo>
                        <a:pt x="1704" y="229"/>
                      </a:lnTo>
                      <a:lnTo>
                        <a:pt x="1706" y="229"/>
                      </a:lnTo>
                      <a:lnTo>
                        <a:pt x="1709" y="227"/>
                      </a:lnTo>
                      <a:lnTo>
                        <a:pt x="1713" y="225"/>
                      </a:lnTo>
                      <a:lnTo>
                        <a:pt x="1715" y="223"/>
                      </a:lnTo>
                      <a:lnTo>
                        <a:pt x="1719" y="223"/>
                      </a:lnTo>
                      <a:lnTo>
                        <a:pt x="1723" y="221"/>
                      </a:lnTo>
                      <a:lnTo>
                        <a:pt x="1725" y="219"/>
                      </a:lnTo>
                      <a:lnTo>
                        <a:pt x="1729" y="217"/>
                      </a:lnTo>
                      <a:lnTo>
                        <a:pt x="1731" y="217"/>
                      </a:lnTo>
                      <a:lnTo>
                        <a:pt x="1734" y="216"/>
                      </a:lnTo>
                      <a:lnTo>
                        <a:pt x="1736" y="214"/>
                      </a:lnTo>
                      <a:lnTo>
                        <a:pt x="1740" y="214"/>
                      </a:lnTo>
                      <a:lnTo>
                        <a:pt x="1742" y="212"/>
                      </a:lnTo>
                      <a:lnTo>
                        <a:pt x="1744" y="210"/>
                      </a:lnTo>
                      <a:lnTo>
                        <a:pt x="1748" y="210"/>
                      </a:lnTo>
                      <a:lnTo>
                        <a:pt x="1750" y="208"/>
                      </a:lnTo>
                      <a:lnTo>
                        <a:pt x="1752" y="206"/>
                      </a:lnTo>
                      <a:lnTo>
                        <a:pt x="1755" y="206"/>
                      </a:lnTo>
                      <a:lnTo>
                        <a:pt x="1757" y="204"/>
                      </a:lnTo>
                      <a:lnTo>
                        <a:pt x="1759" y="204"/>
                      </a:lnTo>
                      <a:lnTo>
                        <a:pt x="1761" y="202"/>
                      </a:lnTo>
                      <a:lnTo>
                        <a:pt x="1765" y="200"/>
                      </a:lnTo>
                      <a:lnTo>
                        <a:pt x="1767" y="200"/>
                      </a:lnTo>
                      <a:lnTo>
                        <a:pt x="1769" y="198"/>
                      </a:lnTo>
                      <a:lnTo>
                        <a:pt x="1771" y="198"/>
                      </a:lnTo>
                      <a:lnTo>
                        <a:pt x="1773" y="196"/>
                      </a:lnTo>
                      <a:lnTo>
                        <a:pt x="1775" y="196"/>
                      </a:lnTo>
                      <a:lnTo>
                        <a:pt x="1777" y="194"/>
                      </a:lnTo>
                      <a:lnTo>
                        <a:pt x="1778" y="192"/>
                      </a:lnTo>
                      <a:lnTo>
                        <a:pt x="1780" y="191"/>
                      </a:lnTo>
                      <a:lnTo>
                        <a:pt x="1780" y="189"/>
                      </a:lnTo>
                      <a:lnTo>
                        <a:pt x="1782" y="187"/>
                      </a:lnTo>
                      <a:lnTo>
                        <a:pt x="1782" y="185"/>
                      </a:lnTo>
                      <a:lnTo>
                        <a:pt x="1784" y="183"/>
                      </a:lnTo>
                      <a:lnTo>
                        <a:pt x="1784" y="181"/>
                      </a:lnTo>
                      <a:lnTo>
                        <a:pt x="1786" y="179"/>
                      </a:lnTo>
                      <a:lnTo>
                        <a:pt x="1786" y="175"/>
                      </a:lnTo>
                      <a:lnTo>
                        <a:pt x="1786" y="173"/>
                      </a:lnTo>
                      <a:lnTo>
                        <a:pt x="1786" y="169"/>
                      </a:lnTo>
                      <a:lnTo>
                        <a:pt x="1788" y="168"/>
                      </a:lnTo>
                      <a:lnTo>
                        <a:pt x="1788" y="164"/>
                      </a:lnTo>
                      <a:lnTo>
                        <a:pt x="1788" y="160"/>
                      </a:lnTo>
                      <a:lnTo>
                        <a:pt x="1788" y="158"/>
                      </a:lnTo>
                      <a:lnTo>
                        <a:pt x="1788" y="154"/>
                      </a:lnTo>
                      <a:lnTo>
                        <a:pt x="1788" y="150"/>
                      </a:lnTo>
                      <a:lnTo>
                        <a:pt x="1788" y="146"/>
                      </a:lnTo>
                      <a:lnTo>
                        <a:pt x="1790" y="143"/>
                      </a:lnTo>
                      <a:lnTo>
                        <a:pt x="1790" y="139"/>
                      </a:lnTo>
                      <a:lnTo>
                        <a:pt x="1790" y="135"/>
                      </a:lnTo>
                      <a:lnTo>
                        <a:pt x="1790" y="129"/>
                      </a:lnTo>
                      <a:lnTo>
                        <a:pt x="1790" y="125"/>
                      </a:lnTo>
                      <a:lnTo>
                        <a:pt x="1790" y="121"/>
                      </a:lnTo>
                      <a:lnTo>
                        <a:pt x="1790" y="116"/>
                      </a:lnTo>
                      <a:lnTo>
                        <a:pt x="1790" y="112"/>
                      </a:lnTo>
                      <a:lnTo>
                        <a:pt x="1790" y="106"/>
                      </a:lnTo>
                      <a:lnTo>
                        <a:pt x="1788" y="100"/>
                      </a:lnTo>
                      <a:lnTo>
                        <a:pt x="1788" y="96"/>
                      </a:lnTo>
                      <a:lnTo>
                        <a:pt x="1788" y="95"/>
                      </a:lnTo>
                      <a:lnTo>
                        <a:pt x="1790" y="95"/>
                      </a:lnTo>
                      <a:lnTo>
                        <a:pt x="1790" y="93"/>
                      </a:lnTo>
                      <a:lnTo>
                        <a:pt x="1790" y="91"/>
                      </a:lnTo>
                      <a:lnTo>
                        <a:pt x="1790" y="89"/>
                      </a:lnTo>
                      <a:lnTo>
                        <a:pt x="1790" y="87"/>
                      </a:lnTo>
                      <a:lnTo>
                        <a:pt x="1790" y="85"/>
                      </a:lnTo>
                      <a:lnTo>
                        <a:pt x="1790" y="83"/>
                      </a:lnTo>
                      <a:lnTo>
                        <a:pt x="1790" y="81"/>
                      </a:lnTo>
                      <a:lnTo>
                        <a:pt x="1790" y="79"/>
                      </a:lnTo>
                      <a:lnTo>
                        <a:pt x="1790" y="75"/>
                      </a:lnTo>
                      <a:lnTo>
                        <a:pt x="1790" y="73"/>
                      </a:lnTo>
                      <a:lnTo>
                        <a:pt x="1790" y="72"/>
                      </a:lnTo>
                      <a:lnTo>
                        <a:pt x="1790" y="70"/>
                      </a:lnTo>
                      <a:lnTo>
                        <a:pt x="1790" y="66"/>
                      </a:lnTo>
                      <a:lnTo>
                        <a:pt x="1790" y="64"/>
                      </a:lnTo>
                      <a:lnTo>
                        <a:pt x="1790" y="62"/>
                      </a:lnTo>
                      <a:lnTo>
                        <a:pt x="1790" y="60"/>
                      </a:lnTo>
                      <a:lnTo>
                        <a:pt x="1790" y="56"/>
                      </a:lnTo>
                      <a:lnTo>
                        <a:pt x="1788" y="54"/>
                      </a:lnTo>
                      <a:lnTo>
                        <a:pt x="1788" y="52"/>
                      </a:lnTo>
                      <a:lnTo>
                        <a:pt x="1788" y="50"/>
                      </a:lnTo>
                      <a:lnTo>
                        <a:pt x="1788" y="48"/>
                      </a:lnTo>
                      <a:lnTo>
                        <a:pt x="1788" y="47"/>
                      </a:lnTo>
                      <a:lnTo>
                        <a:pt x="1788" y="45"/>
                      </a:lnTo>
                      <a:lnTo>
                        <a:pt x="1786" y="43"/>
                      </a:lnTo>
                      <a:lnTo>
                        <a:pt x="1786" y="41"/>
                      </a:lnTo>
                      <a:lnTo>
                        <a:pt x="1786" y="39"/>
                      </a:lnTo>
                      <a:lnTo>
                        <a:pt x="1784" y="39"/>
                      </a:lnTo>
                      <a:lnTo>
                        <a:pt x="1784" y="37"/>
                      </a:lnTo>
                      <a:lnTo>
                        <a:pt x="1782" y="37"/>
                      </a:lnTo>
                      <a:lnTo>
                        <a:pt x="1780" y="35"/>
                      </a:lnTo>
                      <a:lnTo>
                        <a:pt x="1780" y="33"/>
                      </a:lnTo>
                      <a:lnTo>
                        <a:pt x="1778" y="31"/>
                      </a:lnTo>
                      <a:lnTo>
                        <a:pt x="1777" y="29"/>
                      </a:lnTo>
                      <a:lnTo>
                        <a:pt x="1775" y="27"/>
                      </a:lnTo>
                      <a:lnTo>
                        <a:pt x="1773" y="25"/>
                      </a:lnTo>
                      <a:lnTo>
                        <a:pt x="1771" y="24"/>
                      </a:lnTo>
                      <a:lnTo>
                        <a:pt x="1769" y="20"/>
                      </a:lnTo>
                      <a:lnTo>
                        <a:pt x="1767" y="18"/>
                      </a:lnTo>
                      <a:lnTo>
                        <a:pt x="1765" y="16"/>
                      </a:lnTo>
                      <a:lnTo>
                        <a:pt x="1763" y="14"/>
                      </a:lnTo>
                      <a:lnTo>
                        <a:pt x="1761" y="12"/>
                      </a:lnTo>
                      <a:lnTo>
                        <a:pt x="1759" y="10"/>
                      </a:lnTo>
                      <a:lnTo>
                        <a:pt x="1757" y="8"/>
                      </a:lnTo>
                      <a:lnTo>
                        <a:pt x="1755" y="6"/>
                      </a:lnTo>
                      <a:lnTo>
                        <a:pt x="1754" y="4"/>
                      </a:lnTo>
                      <a:lnTo>
                        <a:pt x="1752" y="4"/>
                      </a:lnTo>
                      <a:lnTo>
                        <a:pt x="1752" y="2"/>
                      </a:lnTo>
                      <a:lnTo>
                        <a:pt x="1750" y="2"/>
                      </a:lnTo>
                      <a:lnTo>
                        <a:pt x="1748" y="0"/>
                      </a:lnTo>
                      <a:lnTo>
                        <a:pt x="1746" y="0"/>
                      </a:lnTo>
                      <a:lnTo>
                        <a:pt x="1748" y="0"/>
                      </a:lnTo>
                      <a:lnTo>
                        <a:pt x="1748" y="2"/>
                      </a:lnTo>
                      <a:lnTo>
                        <a:pt x="1750" y="4"/>
                      </a:lnTo>
                      <a:lnTo>
                        <a:pt x="1750" y="6"/>
                      </a:lnTo>
                      <a:lnTo>
                        <a:pt x="1752" y="8"/>
                      </a:lnTo>
                      <a:lnTo>
                        <a:pt x="1752" y="10"/>
                      </a:lnTo>
                      <a:lnTo>
                        <a:pt x="1754" y="12"/>
                      </a:lnTo>
                      <a:lnTo>
                        <a:pt x="1754" y="14"/>
                      </a:lnTo>
                      <a:lnTo>
                        <a:pt x="1754" y="16"/>
                      </a:lnTo>
                      <a:lnTo>
                        <a:pt x="1754" y="18"/>
                      </a:lnTo>
                      <a:lnTo>
                        <a:pt x="1754" y="20"/>
                      </a:lnTo>
                      <a:lnTo>
                        <a:pt x="1754" y="22"/>
                      </a:lnTo>
                      <a:lnTo>
                        <a:pt x="1754" y="24"/>
                      </a:lnTo>
                      <a:lnTo>
                        <a:pt x="1754" y="25"/>
                      </a:lnTo>
                      <a:lnTo>
                        <a:pt x="1754" y="27"/>
                      </a:lnTo>
                      <a:lnTo>
                        <a:pt x="1754" y="29"/>
                      </a:lnTo>
                      <a:lnTo>
                        <a:pt x="1754" y="31"/>
                      </a:lnTo>
                      <a:lnTo>
                        <a:pt x="1752" y="31"/>
                      </a:lnTo>
                      <a:lnTo>
                        <a:pt x="1752" y="33"/>
                      </a:lnTo>
                      <a:lnTo>
                        <a:pt x="1752" y="35"/>
                      </a:lnTo>
                      <a:lnTo>
                        <a:pt x="1750" y="37"/>
                      </a:lnTo>
                      <a:lnTo>
                        <a:pt x="1748" y="39"/>
                      </a:lnTo>
                      <a:lnTo>
                        <a:pt x="1746" y="41"/>
                      </a:lnTo>
                      <a:lnTo>
                        <a:pt x="1744" y="41"/>
                      </a:lnTo>
                      <a:lnTo>
                        <a:pt x="1742" y="41"/>
                      </a:lnTo>
                      <a:lnTo>
                        <a:pt x="1740" y="41"/>
                      </a:lnTo>
                      <a:lnTo>
                        <a:pt x="1738" y="39"/>
                      </a:lnTo>
                      <a:lnTo>
                        <a:pt x="1736" y="37"/>
                      </a:lnTo>
                      <a:lnTo>
                        <a:pt x="1736" y="35"/>
                      </a:lnTo>
                      <a:lnTo>
                        <a:pt x="1734" y="33"/>
                      </a:lnTo>
                      <a:lnTo>
                        <a:pt x="1732" y="31"/>
                      </a:lnTo>
                      <a:lnTo>
                        <a:pt x="1731" y="29"/>
                      </a:lnTo>
                      <a:lnTo>
                        <a:pt x="1729" y="29"/>
                      </a:lnTo>
                      <a:lnTo>
                        <a:pt x="1727" y="27"/>
                      </a:lnTo>
                      <a:lnTo>
                        <a:pt x="1725" y="25"/>
                      </a:lnTo>
                      <a:lnTo>
                        <a:pt x="1723" y="25"/>
                      </a:lnTo>
                      <a:lnTo>
                        <a:pt x="1721" y="25"/>
                      </a:lnTo>
                      <a:lnTo>
                        <a:pt x="1719" y="24"/>
                      </a:lnTo>
                      <a:lnTo>
                        <a:pt x="1717" y="24"/>
                      </a:lnTo>
                      <a:lnTo>
                        <a:pt x="1715" y="24"/>
                      </a:lnTo>
                      <a:lnTo>
                        <a:pt x="1711" y="24"/>
                      </a:lnTo>
                      <a:lnTo>
                        <a:pt x="1709" y="24"/>
                      </a:lnTo>
                      <a:lnTo>
                        <a:pt x="1707" y="22"/>
                      </a:lnTo>
                      <a:lnTo>
                        <a:pt x="1706" y="22"/>
                      </a:lnTo>
                      <a:lnTo>
                        <a:pt x="1704" y="22"/>
                      </a:lnTo>
                      <a:lnTo>
                        <a:pt x="1702" y="24"/>
                      </a:lnTo>
                      <a:lnTo>
                        <a:pt x="1700" y="24"/>
                      </a:lnTo>
                      <a:lnTo>
                        <a:pt x="1698" y="24"/>
                      </a:lnTo>
                      <a:lnTo>
                        <a:pt x="1696" y="24"/>
                      </a:lnTo>
                      <a:lnTo>
                        <a:pt x="1694" y="24"/>
                      </a:lnTo>
                      <a:lnTo>
                        <a:pt x="1694" y="25"/>
                      </a:lnTo>
                      <a:lnTo>
                        <a:pt x="1692" y="25"/>
                      </a:lnTo>
                      <a:lnTo>
                        <a:pt x="1690" y="27"/>
                      </a:lnTo>
                      <a:lnTo>
                        <a:pt x="1690" y="29"/>
                      </a:lnTo>
                      <a:lnTo>
                        <a:pt x="1690" y="31"/>
                      </a:lnTo>
                      <a:lnTo>
                        <a:pt x="1690" y="33"/>
                      </a:lnTo>
                      <a:lnTo>
                        <a:pt x="1692" y="33"/>
                      </a:lnTo>
                      <a:lnTo>
                        <a:pt x="1692" y="35"/>
                      </a:lnTo>
                      <a:lnTo>
                        <a:pt x="1694" y="37"/>
                      </a:lnTo>
                      <a:lnTo>
                        <a:pt x="1696" y="39"/>
                      </a:lnTo>
                      <a:lnTo>
                        <a:pt x="1696" y="41"/>
                      </a:lnTo>
                      <a:lnTo>
                        <a:pt x="1696" y="43"/>
                      </a:lnTo>
                      <a:lnTo>
                        <a:pt x="1698" y="43"/>
                      </a:lnTo>
                      <a:lnTo>
                        <a:pt x="1698" y="45"/>
                      </a:lnTo>
                      <a:lnTo>
                        <a:pt x="1698" y="47"/>
                      </a:lnTo>
                      <a:lnTo>
                        <a:pt x="1700" y="47"/>
                      </a:lnTo>
                      <a:lnTo>
                        <a:pt x="1700" y="48"/>
                      </a:lnTo>
                      <a:lnTo>
                        <a:pt x="1700" y="50"/>
                      </a:lnTo>
                      <a:lnTo>
                        <a:pt x="1700" y="52"/>
                      </a:lnTo>
                      <a:lnTo>
                        <a:pt x="1700" y="54"/>
                      </a:lnTo>
                      <a:lnTo>
                        <a:pt x="1702" y="56"/>
                      </a:lnTo>
                      <a:lnTo>
                        <a:pt x="1702" y="58"/>
                      </a:lnTo>
                      <a:lnTo>
                        <a:pt x="1700" y="60"/>
                      </a:lnTo>
                      <a:lnTo>
                        <a:pt x="1700" y="62"/>
                      </a:lnTo>
                      <a:lnTo>
                        <a:pt x="1700" y="64"/>
                      </a:lnTo>
                      <a:lnTo>
                        <a:pt x="1698" y="64"/>
                      </a:lnTo>
                      <a:lnTo>
                        <a:pt x="1696" y="64"/>
                      </a:lnTo>
                      <a:lnTo>
                        <a:pt x="1694" y="64"/>
                      </a:lnTo>
                      <a:lnTo>
                        <a:pt x="1694" y="66"/>
                      </a:lnTo>
                      <a:lnTo>
                        <a:pt x="1692" y="66"/>
                      </a:lnTo>
                      <a:lnTo>
                        <a:pt x="1690" y="68"/>
                      </a:lnTo>
                      <a:lnTo>
                        <a:pt x="1688" y="68"/>
                      </a:lnTo>
                      <a:lnTo>
                        <a:pt x="1688" y="70"/>
                      </a:lnTo>
                      <a:lnTo>
                        <a:pt x="1686" y="70"/>
                      </a:lnTo>
                      <a:lnTo>
                        <a:pt x="1684" y="70"/>
                      </a:lnTo>
                      <a:lnTo>
                        <a:pt x="1684" y="72"/>
                      </a:lnTo>
                      <a:lnTo>
                        <a:pt x="1683" y="72"/>
                      </a:lnTo>
                      <a:lnTo>
                        <a:pt x="1683" y="73"/>
                      </a:lnTo>
                      <a:lnTo>
                        <a:pt x="1681" y="73"/>
                      </a:lnTo>
                      <a:lnTo>
                        <a:pt x="1681" y="75"/>
                      </a:lnTo>
                      <a:lnTo>
                        <a:pt x="1679" y="75"/>
                      </a:lnTo>
                      <a:lnTo>
                        <a:pt x="1677" y="77"/>
                      </a:lnTo>
                      <a:lnTo>
                        <a:pt x="1675" y="77"/>
                      </a:lnTo>
                      <a:lnTo>
                        <a:pt x="1673" y="77"/>
                      </a:lnTo>
                      <a:lnTo>
                        <a:pt x="1671" y="77"/>
                      </a:lnTo>
                      <a:lnTo>
                        <a:pt x="1669" y="77"/>
                      </a:lnTo>
                      <a:lnTo>
                        <a:pt x="1667" y="77"/>
                      </a:lnTo>
                      <a:lnTo>
                        <a:pt x="1665" y="75"/>
                      </a:lnTo>
                      <a:lnTo>
                        <a:pt x="1663" y="73"/>
                      </a:lnTo>
                      <a:lnTo>
                        <a:pt x="1661" y="72"/>
                      </a:lnTo>
                      <a:lnTo>
                        <a:pt x="1660" y="70"/>
                      </a:lnTo>
                      <a:lnTo>
                        <a:pt x="1658" y="70"/>
                      </a:lnTo>
                      <a:lnTo>
                        <a:pt x="1658" y="68"/>
                      </a:lnTo>
                      <a:lnTo>
                        <a:pt x="1656" y="68"/>
                      </a:lnTo>
                      <a:lnTo>
                        <a:pt x="1656" y="66"/>
                      </a:lnTo>
                      <a:lnTo>
                        <a:pt x="1654" y="66"/>
                      </a:lnTo>
                      <a:lnTo>
                        <a:pt x="1652" y="64"/>
                      </a:lnTo>
                      <a:lnTo>
                        <a:pt x="1650" y="64"/>
                      </a:lnTo>
                      <a:lnTo>
                        <a:pt x="1650" y="62"/>
                      </a:lnTo>
                      <a:lnTo>
                        <a:pt x="1648" y="62"/>
                      </a:lnTo>
                      <a:lnTo>
                        <a:pt x="1646" y="62"/>
                      </a:lnTo>
                      <a:lnTo>
                        <a:pt x="1644" y="60"/>
                      </a:lnTo>
                      <a:lnTo>
                        <a:pt x="1642" y="60"/>
                      </a:lnTo>
                      <a:lnTo>
                        <a:pt x="1640" y="60"/>
                      </a:lnTo>
                      <a:lnTo>
                        <a:pt x="1638" y="60"/>
                      </a:lnTo>
                      <a:lnTo>
                        <a:pt x="1637" y="62"/>
                      </a:lnTo>
                      <a:lnTo>
                        <a:pt x="1635" y="62"/>
                      </a:lnTo>
                      <a:lnTo>
                        <a:pt x="1635" y="64"/>
                      </a:lnTo>
                      <a:lnTo>
                        <a:pt x="1633" y="64"/>
                      </a:lnTo>
                      <a:lnTo>
                        <a:pt x="1631" y="64"/>
                      </a:lnTo>
                      <a:lnTo>
                        <a:pt x="1629" y="64"/>
                      </a:lnTo>
                      <a:lnTo>
                        <a:pt x="1627" y="66"/>
                      </a:lnTo>
                      <a:lnTo>
                        <a:pt x="1625" y="66"/>
                      </a:lnTo>
                      <a:lnTo>
                        <a:pt x="1623" y="66"/>
                      </a:lnTo>
                      <a:lnTo>
                        <a:pt x="1621" y="66"/>
                      </a:lnTo>
                      <a:lnTo>
                        <a:pt x="1619" y="66"/>
                      </a:lnTo>
                      <a:lnTo>
                        <a:pt x="1617" y="68"/>
                      </a:lnTo>
                      <a:lnTo>
                        <a:pt x="1615" y="68"/>
                      </a:lnTo>
                      <a:lnTo>
                        <a:pt x="1612" y="68"/>
                      </a:lnTo>
                      <a:lnTo>
                        <a:pt x="1610" y="68"/>
                      </a:lnTo>
                      <a:lnTo>
                        <a:pt x="1608" y="68"/>
                      </a:lnTo>
                      <a:lnTo>
                        <a:pt x="1604" y="70"/>
                      </a:lnTo>
                      <a:lnTo>
                        <a:pt x="1602" y="70"/>
                      </a:lnTo>
                      <a:lnTo>
                        <a:pt x="1598" y="70"/>
                      </a:lnTo>
                      <a:lnTo>
                        <a:pt x="1596" y="70"/>
                      </a:lnTo>
                      <a:lnTo>
                        <a:pt x="1594" y="70"/>
                      </a:lnTo>
                      <a:lnTo>
                        <a:pt x="1590" y="70"/>
                      </a:lnTo>
                      <a:lnTo>
                        <a:pt x="1589" y="70"/>
                      </a:lnTo>
                      <a:lnTo>
                        <a:pt x="1587" y="70"/>
                      </a:lnTo>
                      <a:lnTo>
                        <a:pt x="1583" y="70"/>
                      </a:lnTo>
                      <a:lnTo>
                        <a:pt x="1581" y="72"/>
                      </a:lnTo>
                      <a:lnTo>
                        <a:pt x="1579" y="72"/>
                      </a:lnTo>
                      <a:lnTo>
                        <a:pt x="1577" y="72"/>
                      </a:lnTo>
                      <a:lnTo>
                        <a:pt x="1575" y="72"/>
                      </a:lnTo>
                      <a:lnTo>
                        <a:pt x="1573" y="70"/>
                      </a:lnTo>
                      <a:lnTo>
                        <a:pt x="1571" y="70"/>
                      </a:lnTo>
                      <a:lnTo>
                        <a:pt x="1569" y="70"/>
                      </a:lnTo>
                      <a:lnTo>
                        <a:pt x="1567" y="70"/>
                      </a:lnTo>
                      <a:lnTo>
                        <a:pt x="1566" y="70"/>
                      </a:lnTo>
                      <a:lnTo>
                        <a:pt x="1564" y="70"/>
                      </a:lnTo>
                      <a:lnTo>
                        <a:pt x="1562" y="70"/>
                      </a:lnTo>
                      <a:lnTo>
                        <a:pt x="1558" y="68"/>
                      </a:lnTo>
                      <a:lnTo>
                        <a:pt x="1556" y="68"/>
                      </a:lnTo>
                      <a:lnTo>
                        <a:pt x="1552" y="68"/>
                      </a:lnTo>
                      <a:lnTo>
                        <a:pt x="1548" y="68"/>
                      </a:lnTo>
                      <a:lnTo>
                        <a:pt x="1544" y="66"/>
                      </a:lnTo>
                      <a:lnTo>
                        <a:pt x="1541" y="66"/>
                      </a:lnTo>
                      <a:lnTo>
                        <a:pt x="1537" y="66"/>
                      </a:lnTo>
                      <a:lnTo>
                        <a:pt x="1533" y="64"/>
                      </a:lnTo>
                      <a:lnTo>
                        <a:pt x="1529" y="64"/>
                      </a:lnTo>
                      <a:lnTo>
                        <a:pt x="1523" y="64"/>
                      </a:lnTo>
                      <a:lnTo>
                        <a:pt x="1519" y="64"/>
                      </a:lnTo>
                      <a:lnTo>
                        <a:pt x="1514" y="62"/>
                      </a:lnTo>
                      <a:lnTo>
                        <a:pt x="1510" y="62"/>
                      </a:lnTo>
                      <a:lnTo>
                        <a:pt x="1504" y="62"/>
                      </a:lnTo>
                      <a:lnTo>
                        <a:pt x="1500" y="62"/>
                      </a:lnTo>
                      <a:lnTo>
                        <a:pt x="1495" y="62"/>
                      </a:lnTo>
                      <a:lnTo>
                        <a:pt x="1491" y="60"/>
                      </a:lnTo>
                      <a:lnTo>
                        <a:pt x="1485" y="60"/>
                      </a:lnTo>
                      <a:lnTo>
                        <a:pt x="1481" y="60"/>
                      </a:lnTo>
                      <a:lnTo>
                        <a:pt x="1475" y="60"/>
                      </a:lnTo>
                      <a:lnTo>
                        <a:pt x="1471" y="60"/>
                      </a:lnTo>
                      <a:lnTo>
                        <a:pt x="1468" y="60"/>
                      </a:lnTo>
                      <a:lnTo>
                        <a:pt x="1462" y="60"/>
                      </a:lnTo>
                      <a:lnTo>
                        <a:pt x="1458" y="62"/>
                      </a:lnTo>
                      <a:lnTo>
                        <a:pt x="1454" y="62"/>
                      </a:lnTo>
                      <a:lnTo>
                        <a:pt x="1450" y="62"/>
                      </a:lnTo>
                      <a:lnTo>
                        <a:pt x="1447" y="62"/>
                      </a:lnTo>
                      <a:lnTo>
                        <a:pt x="1443" y="64"/>
                      </a:lnTo>
                      <a:lnTo>
                        <a:pt x="1441" y="64"/>
                      </a:lnTo>
                      <a:lnTo>
                        <a:pt x="1437" y="66"/>
                      </a:lnTo>
                      <a:lnTo>
                        <a:pt x="1433" y="66"/>
                      </a:lnTo>
                      <a:lnTo>
                        <a:pt x="1429" y="68"/>
                      </a:lnTo>
                      <a:lnTo>
                        <a:pt x="1425" y="68"/>
                      </a:lnTo>
                      <a:lnTo>
                        <a:pt x="1420" y="70"/>
                      </a:lnTo>
                      <a:lnTo>
                        <a:pt x="1416" y="70"/>
                      </a:lnTo>
                      <a:lnTo>
                        <a:pt x="1410" y="70"/>
                      </a:lnTo>
                      <a:lnTo>
                        <a:pt x="1404" y="70"/>
                      </a:lnTo>
                      <a:lnTo>
                        <a:pt x="1399" y="72"/>
                      </a:lnTo>
                      <a:lnTo>
                        <a:pt x="1393" y="72"/>
                      </a:lnTo>
                      <a:lnTo>
                        <a:pt x="1385" y="72"/>
                      </a:lnTo>
                      <a:lnTo>
                        <a:pt x="1379" y="72"/>
                      </a:lnTo>
                      <a:lnTo>
                        <a:pt x="1374" y="73"/>
                      </a:lnTo>
                      <a:lnTo>
                        <a:pt x="1366" y="73"/>
                      </a:lnTo>
                      <a:lnTo>
                        <a:pt x="1360" y="73"/>
                      </a:lnTo>
                      <a:lnTo>
                        <a:pt x="1353" y="73"/>
                      </a:lnTo>
                      <a:lnTo>
                        <a:pt x="1347" y="73"/>
                      </a:lnTo>
                      <a:lnTo>
                        <a:pt x="1341" y="73"/>
                      </a:lnTo>
                      <a:lnTo>
                        <a:pt x="1333" y="73"/>
                      </a:lnTo>
                      <a:lnTo>
                        <a:pt x="1328" y="73"/>
                      </a:lnTo>
                      <a:lnTo>
                        <a:pt x="1322" y="73"/>
                      </a:lnTo>
                      <a:lnTo>
                        <a:pt x="1316" y="73"/>
                      </a:lnTo>
                      <a:lnTo>
                        <a:pt x="1310" y="73"/>
                      </a:lnTo>
                      <a:lnTo>
                        <a:pt x="1305" y="73"/>
                      </a:lnTo>
                      <a:lnTo>
                        <a:pt x="1299" y="73"/>
                      </a:lnTo>
                      <a:lnTo>
                        <a:pt x="1295" y="72"/>
                      </a:lnTo>
                      <a:lnTo>
                        <a:pt x="1289" y="72"/>
                      </a:lnTo>
                      <a:lnTo>
                        <a:pt x="1285" y="72"/>
                      </a:lnTo>
                      <a:lnTo>
                        <a:pt x="1282" y="72"/>
                      </a:lnTo>
                      <a:lnTo>
                        <a:pt x="1280" y="72"/>
                      </a:lnTo>
                      <a:lnTo>
                        <a:pt x="1276" y="70"/>
                      </a:lnTo>
                      <a:lnTo>
                        <a:pt x="1274" y="70"/>
                      </a:lnTo>
                      <a:lnTo>
                        <a:pt x="1272" y="70"/>
                      </a:lnTo>
                      <a:lnTo>
                        <a:pt x="1270" y="70"/>
                      </a:lnTo>
                      <a:lnTo>
                        <a:pt x="1268" y="68"/>
                      </a:lnTo>
                      <a:lnTo>
                        <a:pt x="1264" y="68"/>
                      </a:lnTo>
                      <a:lnTo>
                        <a:pt x="1262" y="68"/>
                      </a:lnTo>
                      <a:lnTo>
                        <a:pt x="1258" y="68"/>
                      </a:lnTo>
                      <a:lnTo>
                        <a:pt x="1257" y="68"/>
                      </a:lnTo>
                      <a:lnTo>
                        <a:pt x="1253" y="68"/>
                      </a:lnTo>
                      <a:lnTo>
                        <a:pt x="1251" y="66"/>
                      </a:lnTo>
                      <a:lnTo>
                        <a:pt x="1247" y="66"/>
                      </a:lnTo>
                      <a:lnTo>
                        <a:pt x="1243" y="66"/>
                      </a:lnTo>
                      <a:lnTo>
                        <a:pt x="1241" y="66"/>
                      </a:lnTo>
                      <a:lnTo>
                        <a:pt x="1237" y="66"/>
                      </a:lnTo>
                      <a:lnTo>
                        <a:pt x="1234" y="66"/>
                      </a:lnTo>
                      <a:lnTo>
                        <a:pt x="1230" y="66"/>
                      </a:lnTo>
                      <a:lnTo>
                        <a:pt x="1228" y="66"/>
                      </a:lnTo>
                      <a:lnTo>
                        <a:pt x="1224" y="66"/>
                      </a:lnTo>
                      <a:lnTo>
                        <a:pt x="1220" y="66"/>
                      </a:lnTo>
                      <a:lnTo>
                        <a:pt x="1216" y="66"/>
                      </a:lnTo>
                      <a:lnTo>
                        <a:pt x="1212" y="66"/>
                      </a:lnTo>
                      <a:lnTo>
                        <a:pt x="1211" y="66"/>
                      </a:lnTo>
                      <a:lnTo>
                        <a:pt x="1207" y="66"/>
                      </a:lnTo>
                      <a:lnTo>
                        <a:pt x="1203" y="66"/>
                      </a:lnTo>
                      <a:lnTo>
                        <a:pt x="1199" y="68"/>
                      </a:lnTo>
                      <a:lnTo>
                        <a:pt x="1197" y="68"/>
                      </a:lnTo>
                      <a:lnTo>
                        <a:pt x="1193" y="68"/>
                      </a:lnTo>
                      <a:lnTo>
                        <a:pt x="1189" y="68"/>
                      </a:lnTo>
                      <a:lnTo>
                        <a:pt x="1187" y="68"/>
                      </a:lnTo>
                      <a:lnTo>
                        <a:pt x="1184" y="68"/>
                      </a:lnTo>
                      <a:lnTo>
                        <a:pt x="1182" y="70"/>
                      </a:lnTo>
                      <a:lnTo>
                        <a:pt x="1178" y="70"/>
                      </a:lnTo>
                      <a:lnTo>
                        <a:pt x="1176" y="70"/>
                      </a:lnTo>
                      <a:lnTo>
                        <a:pt x="1174" y="70"/>
                      </a:lnTo>
                      <a:lnTo>
                        <a:pt x="1172" y="72"/>
                      </a:lnTo>
                      <a:lnTo>
                        <a:pt x="1168" y="72"/>
                      </a:lnTo>
                      <a:lnTo>
                        <a:pt x="1166" y="72"/>
                      </a:lnTo>
                      <a:lnTo>
                        <a:pt x="1164" y="72"/>
                      </a:lnTo>
                      <a:lnTo>
                        <a:pt x="1163" y="72"/>
                      </a:lnTo>
                      <a:lnTo>
                        <a:pt x="1161" y="72"/>
                      </a:lnTo>
                      <a:lnTo>
                        <a:pt x="1159" y="73"/>
                      </a:lnTo>
                      <a:lnTo>
                        <a:pt x="1157" y="73"/>
                      </a:lnTo>
                      <a:lnTo>
                        <a:pt x="1155" y="73"/>
                      </a:lnTo>
                      <a:lnTo>
                        <a:pt x="1153" y="73"/>
                      </a:lnTo>
                      <a:lnTo>
                        <a:pt x="1151" y="73"/>
                      </a:lnTo>
                      <a:lnTo>
                        <a:pt x="1149" y="73"/>
                      </a:lnTo>
                      <a:lnTo>
                        <a:pt x="1147" y="73"/>
                      </a:lnTo>
                      <a:lnTo>
                        <a:pt x="1145" y="72"/>
                      </a:lnTo>
                      <a:lnTo>
                        <a:pt x="1143" y="72"/>
                      </a:lnTo>
                      <a:lnTo>
                        <a:pt x="1141" y="72"/>
                      </a:lnTo>
                      <a:lnTo>
                        <a:pt x="1140" y="72"/>
                      </a:lnTo>
                      <a:lnTo>
                        <a:pt x="1138" y="72"/>
                      </a:lnTo>
                      <a:lnTo>
                        <a:pt x="1136" y="70"/>
                      </a:lnTo>
                      <a:lnTo>
                        <a:pt x="1134" y="70"/>
                      </a:lnTo>
                      <a:lnTo>
                        <a:pt x="1132" y="70"/>
                      </a:lnTo>
                      <a:lnTo>
                        <a:pt x="1130" y="70"/>
                      </a:lnTo>
                      <a:lnTo>
                        <a:pt x="1128" y="68"/>
                      </a:lnTo>
                      <a:lnTo>
                        <a:pt x="1126" y="68"/>
                      </a:lnTo>
                      <a:lnTo>
                        <a:pt x="1124" y="68"/>
                      </a:lnTo>
                      <a:lnTo>
                        <a:pt x="1122" y="68"/>
                      </a:lnTo>
                      <a:lnTo>
                        <a:pt x="1120" y="66"/>
                      </a:lnTo>
                      <a:lnTo>
                        <a:pt x="1116" y="66"/>
                      </a:lnTo>
                      <a:lnTo>
                        <a:pt x="1115" y="66"/>
                      </a:lnTo>
                      <a:lnTo>
                        <a:pt x="1113" y="66"/>
                      </a:lnTo>
                      <a:lnTo>
                        <a:pt x="1109" y="66"/>
                      </a:lnTo>
                      <a:lnTo>
                        <a:pt x="1105" y="66"/>
                      </a:lnTo>
                      <a:lnTo>
                        <a:pt x="1103" y="66"/>
                      </a:lnTo>
                      <a:lnTo>
                        <a:pt x="1099" y="66"/>
                      </a:lnTo>
                      <a:lnTo>
                        <a:pt x="1095" y="66"/>
                      </a:lnTo>
                      <a:lnTo>
                        <a:pt x="1092" y="66"/>
                      </a:lnTo>
                      <a:lnTo>
                        <a:pt x="1088" y="66"/>
                      </a:lnTo>
                      <a:lnTo>
                        <a:pt x="1086" y="66"/>
                      </a:lnTo>
                      <a:lnTo>
                        <a:pt x="1082" y="66"/>
                      </a:lnTo>
                      <a:lnTo>
                        <a:pt x="1078" y="66"/>
                      </a:lnTo>
                      <a:lnTo>
                        <a:pt x="1074" y="66"/>
                      </a:lnTo>
                      <a:lnTo>
                        <a:pt x="1070" y="68"/>
                      </a:lnTo>
                      <a:lnTo>
                        <a:pt x="1067" y="68"/>
                      </a:lnTo>
                      <a:lnTo>
                        <a:pt x="1065" y="68"/>
                      </a:lnTo>
                      <a:lnTo>
                        <a:pt x="1061" y="68"/>
                      </a:lnTo>
                      <a:lnTo>
                        <a:pt x="1057" y="68"/>
                      </a:lnTo>
                      <a:lnTo>
                        <a:pt x="1055" y="68"/>
                      </a:lnTo>
                      <a:lnTo>
                        <a:pt x="1051" y="68"/>
                      </a:lnTo>
                      <a:lnTo>
                        <a:pt x="1049" y="70"/>
                      </a:lnTo>
                      <a:lnTo>
                        <a:pt x="1047" y="70"/>
                      </a:lnTo>
                      <a:lnTo>
                        <a:pt x="1045" y="70"/>
                      </a:lnTo>
                      <a:lnTo>
                        <a:pt x="1044" y="70"/>
                      </a:lnTo>
                      <a:lnTo>
                        <a:pt x="1042" y="70"/>
                      </a:lnTo>
                      <a:lnTo>
                        <a:pt x="1040" y="70"/>
                      </a:lnTo>
                      <a:lnTo>
                        <a:pt x="0" y="70"/>
                      </a:lnTo>
                      <a:lnTo>
                        <a:pt x="0" y="250"/>
                      </a:lnTo>
                      <a:close/>
                    </a:path>
                  </a:pathLst>
                </a:custGeom>
                <a:solidFill>
                  <a:srgbClr val="7FB8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64" name="Freeform 218"/>
                <p:cNvSpPr>
                  <a:spLocks noChangeAspect="1"/>
                </p:cNvSpPr>
                <p:nvPr/>
              </p:nvSpPr>
              <p:spPr bwMode="auto">
                <a:xfrm>
                  <a:off x="1342" y="3705"/>
                  <a:ext cx="1358" cy="170"/>
                </a:xfrm>
                <a:custGeom>
                  <a:avLst/>
                  <a:gdLst>
                    <a:gd name="T0" fmla="*/ 47 w 1790"/>
                    <a:gd name="T1" fmla="*/ 1 h 242"/>
                    <a:gd name="T2" fmla="*/ 49 w 1790"/>
                    <a:gd name="T3" fmla="*/ 1 h 242"/>
                    <a:gd name="T4" fmla="*/ 50 w 1790"/>
                    <a:gd name="T5" fmla="*/ 1 h 242"/>
                    <a:gd name="T6" fmla="*/ 52 w 1790"/>
                    <a:gd name="T7" fmla="*/ 1 h 242"/>
                    <a:gd name="T8" fmla="*/ 53 w 1790"/>
                    <a:gd name="T9" fmla="*/ 1 h 242"/>
                    <a:gd name="T10" fmla="*/ 54 w 1790"/>
                    <a:gd name="T11" fmla="*/ 1 h 242"/>
                    <a:gd name="T12" fmla="*/ 55 w 1790"/>
                    <a:gd name="T13" fmla="*/ 1 h 242"/>
                    <a:gd name="T14" fmla="*/ 56 w 1790"/>
                    <a:gd name="T15" fmla="*/ 1 h 242"/>
                    <a:gd name="T16" fmla="*/ 57 w 1790"/>
                    <a:gd name="T17" fmla="*/ 1 h 242"/>
                    <a:gd name="T18" fmla="*/ 57 w 1790"/>
                    <a:gd name="T19" fmla="*/ 1 h 242"/>
                    <a:gd name="T20" fmla="*/ 58 w 1790"/>
                    <a:gd name="T21" fmla="*/ 1 h 242"/>
                    <a:gd name="T22" fmla="*/ 58 w 1790"/>
                    <a:gd name="T23" fmla="*/ 1 h 242"/>
                    <a:gd name="T24" fmla="*/ 59 w 1790"/>
                    <a:gd name="T25" fmla="*/ 1 h 242"/>
                    <a:gd name="T26" fmla="*/ 60 w 1790"/>
                    <a:gd name="T27" fmla="*/ 1 h 242"/>
                    <a:gd name="T28" fmla="*/ 61 w 1790"/>
                    <a:gd name="T29" fmla="*/ 1 h 242"/>
                    <a:gd name="T30" fmla="*/ 61 w 1790"/>
                    <a:gd name="T31" fmla="*/ 1 h 242"/>
                    <a:gd name="T32" fmla="*/ 61 w 1790"/>
                    <a:gd name="T33" fmla="*/ 1 h 242"/>
                    <a:gd name="T34" fmla="*/ 61 w 1790"/>
                    <a:gd name="T35" fmla="*/ 1 h 242"/>
                    <a:gd name="T36" fmla="*/ 62 w 1790"/>
                    <a:gd name="T37" fmla="*/ 1 h 242"/>
                    <a:gd name="T38" fmla="*/ 62 w 1790"/>
                    <a:gd name="T39" fmla="*/ 1 h 242"/>
                    <a:gd name="T40" fmla="*/ 62 w 1790"/>
                    <a:gd name="T41" fmla="*/ 1 h 242"/>
                    <a:gd name="T42" fmla="*/ 61 w 1790"/>
                    <a:gd name="T43" fmla="*/ 1 h 242"/>
                    <a:gd name="T44" fmla="*/ 62 w 1790"/>
                    <a:gd name="T45" fmla="*/ 1 h 242"/>
                    <a:gd name="T46" fmla="*/ 62 w 1790"/>
                    <a:gd name="T47" fmla="*/ 1 h 242"/>
                    <a:gd name="T48" fmla="*/ 63 w 1790"/>
                    <a:gd name="T49" fmla="*/ 1 h 242"/>
                    <a:gd name="T50" fmla="*/ 64 w 1790"/>
                    <a:gd name="T51" fmla="*/ 1 h 242"/>
                    <a:gd name="T52" fmla="*/ 64 w 1790"/>
                    <a:gd name="T53" fmla="*/ 1 h 242"/>
                    <a:gd name="T54" fmla="*/ 64 w 1790"/>
                    <a:gd name="T55" fmla="*/ 1 h 242"/>
                    <a:gd name="T56" fmla="*/ 64 w 1790"/>
                    <a:gd name="T57" fmla="*/ 1 h 242"/>
                    <a:gd name="T58" fmla="*/ 64 w 1790"/>
                    <a:gd name="T59" fmla="*/ 0 h 242"/>
                    <a:gd name="T60" fmla="*/ 64 w 1790"/>
                    <a:gd name="T61" fmla="*/ 1 h 242"/>
                    <a:gd name="T62" fmla="*/ 64 w 1790"/>
                    <a:gd name="T63" fmla="*/ 1 h 242"/>
                    <a:gd name="T64" fmla="*/ 65 w 1790"/>
                    <a:gd name="T65" fmla="*/ 1 h 242"/>
                    <a:gd name="T66" fmla="*/ 65 w 1790"/>
                    <a:gd name="T67" fmla="*/ 1 h 242"/>
                    <a:gd name="T68" fmla="*/ 65 w 1790"/>
                    <a:gd name="T69" fmla="*/ 1 h 242"/>
                    <a:gd name="T70" fmla="*/ 65 w 1790"/>
                    <a:gd name="T71" fmla="*/ 1 h 242"/>
                    <a:gd name="T72" fmla="*/ 65 w 1790"/>
                    <a:gd name="T73" fmla="*/ 1 h 242"/>
                    <a:gd name="T74" fmla="*/ 65 w 1790"/>
                    <a:gd name="T75" fmla="*/ 1 h 242"/>
                    <a:gd name="T76" fmla="*/ 65 w 1790"/>
                    <a:gd name="T77" fmla="*/ 2 h 242"/>
                    <a:gd name="T78" fmla="*/ 65 w 1790"/>
                    <a:gd name="T79" fmla="*/ 3 h 242"/>
                    <a:gd name="T80" fmla="*/ 64 w 1790"/>
                    <a:gd name="T81" fmla="*/ 3 h 242"/>
                    <a:gd name="T82" fmla="*/ 64 w 1790"/>
                    <a:gd name="T83" fmla="*/ 3 h 242"/>
                    <a:gd name="T84" fmla="*/ 64 w 1790"/>
                    <a:gd name="T85" fmla="*/ 3 h 242"/>
                    <a:gd name="T86" fmla="*/ 63 w 1790"/>
                    <a:gd name="T87" fmla="*/ 3 h 242"/>
                    <a:gd name="T88" fmla="*/ 62 w 1790"/>
                    <a:gd name="T89" fmla="*/ 3 h 242"/>
                    <a:gd name="T90" fmla="*/ 61 w 1790"/>
                    <a:gd name="T91" fmla="*/ 3 h 242"/>
                    <a:gd name="T92" fmla="*/ 61 w 1790"/>
                    <a:gd name="T93" fmla="*/ 4 h 242"/>
                    <a:gd name="T94" fmla="*/ 60 w 1790"/>
                    <a:gd name="T95" fmla="*/ 4 h 242"/>
                    <a:gd name="T96" fmla="*/ 58 w 1790"/>
                    <a:gd name="T97" fmla="*/ 4 h 242"/>
                    <a:gd name="T98" fmla="*/ 57 w 1790"/>
                    <a:gd name="T99" fmla="*/ 4 h 242"/>
                    <a:gd name="T100" fmla="*/ 30 w 1790"/>
                    <a:gd name="T101" fmla="*/ 4 h 242"/>
                    <a:gd name="T102" fmla="*/ 38 w 1790"/>
                    <a:gd name="T103" fmla="*/ 1 h 242"/>
                    <a:gd name="T104" fmla="*/ 39 w 1790"/>
                    <a:gd name="T105" fmla="*/ 1 h 242"/>
                    <a:gd name="T106" fmla="*/ 39 w 1790"/>
                    <a:gd name="T107" fmla="*/ 1 h 242"/>
                    <a:gd name="T108" fmla="*/ 41 w 1790"/>
                    <a:gd name="T109" fmla="*/ 1 h 242"/>
                    <a:gd name="T110" fmla="*/ 41 w 1790"/>
                    <a:gd name="T111" fmla="*/ 1 h 242"/>
                    <a:gd name="T112" fmla="*/ 42 w 1790"/>
                    <a:gd name="T113" fmla="*/ 1 h 242"/>
                    <a:gd name="T114" fmla="*/ 42 w 1790"/>
                    <a:gd name="T115" fmla="*/ 1 h 242"/>
                    <a:gd name="T116" fmla="*/ 42 w 1790"/>
                    <a:gd name="T117" fmla="*/ 1 h 242"/>
                    <a:gd name="T118" fmla="*/ 43 w 1790"/>
                    <a:gd name="T119" fmla="*/ 1 h 242"/>
                    <a:gd name="T120" fmla="*/ 44 w 1790"/>
                    <a:gd name="T121" fmla="*/ 1 h 242"/>
                    <a:gd name="T122" fmla="*/ 45 w 1790"/>
                    <a:gd name="T123" fmla="*/ 1 h 242"/>
                    <a:gd name="T124" fmla="*/ 46 w 1790"/>
                    <a:gd name="T125" fmla="*/ 1 h 242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790"/>
                    <a:gd name="T190" fmla="*/ 0 h 242"/>
                    <a:gd name="T191" fmla="*/ 1790 w 1790"/>
                    <a:gd name="T192" fmla="*/ 242 h 242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790" h="242">
                      <a:moveTo>
                        <a:pt x="1274" y="67"/>
                      </a:moveTo>
                      <a:lnTo>
                        <a:pt x="1276" y="67"/>
                      </a:lnTo>
                      <a:lnTo>
                        <a:pt x="1280" y="69"/>
                      </a:lnTo>
                      <a:lnTo>
                        <a:pt x="1282" y="69"/>
                      </a:lnTo>
                      <a:lnTo>
                        <a:pt x="1285" y="69"/>
                      </a:lnTo>
                      <a:lnTo>
                        <a:pt x="1289" y="69"/>
                      </a:lnTo>
                      <a:lnTo>
                        <a:pt x="1295" y="69"/>
                      </a:lnTo>
                      <a:lnTo>
                        <a:pt x="1299" y="71"/>
                      </a:lnTo>
                      <a:lnTo>
                        <a:pt x="1305" y="71"/>
                      </a:lnTo>
                      <a:lnTo>
                        <a:pt x="1310" y="71"/>
                      </a:lnTo>
                      <a:lnTo>
                        <a:pt x="1316" y="71"/>
                      </a:lnTo>
                      <a:lnTo>
                        <a:pt x="1322" y="71"/>
                      </a:lnTo>
                      <a:lnTo>
                        <a:pt x="1328" y="71"/>
                      </a:lnTo>
                      <a:lnTo>
                        <a:pt x="1333" y="71"/>
                      </a:lnTo>
                      <a:lnTo>
                        <a:pt x="1341" y="71"/>
                      </a:lnTo>
                      <a:lnTo>
                        <a:pt x="1347" y="71"/>
                      </a:lnTo>
                      <a:lnTo>
                        <a:pt x="1353" y="71"/>
                      </a:lnTo>
                      <a:lnTo>
                        <a:pt x="1360" y="71"/>
                      </a:lnTo>
                      <a:lnTo>
                        <a:pt x="1366" y="71"/>
                      </a:lnTo>
                      <a:lnTo>
                        <a:pt x="1374" y="71"/>
                      </a:lnTo>
                      <a:lnTo>
                        <a:pt x="1379" y="69"/>
                      </a:lnTo>
                      <a:lnTo>
                        <a:pt x="1385" y="69"/>
                      </a:lnTo>
                      <a:lnTo>
                        <a:pt x="1393" y="69"/>
                      </a:lnTo>
                      <a:lnTo>
                        <a:pt x="1399" y="69"/>
                      </a:lnTo>
                      <a:lnTo>
                        <a:pt x="1404" y="69"/>
                      </a:lnTo>
                      <a:lnTo>
                        <a:pt x="1410" y="67"/>
                      </a:lnTo>
                      <a:lnTo>
                        <a:pt x="1416" y="67"/>
                      </a:lnTo>
                      <a:lnTo>
                        <a:pt x="1420" y="67"/>
                      </a:lnTo>
                      <a:lnTo>
                        <a:pt x="1425" y="65"/>
                      </a:lnTo>
                      <a:lnTo>
                        <a:pt x="1429" y="65"/>
                      </a:lnTo>
                      <a:lnTo>
                        <a:pt x="1433" y="64"/>
                      </a:lnTo>
                      <a:lnTo>
                        <a:pt x="1437" y="64"/>
                      </a:lnTo>
                      <a:lnTo>
                        <a:pt x="1441" y="64"/>
                      </a:lnTo>
                      <a:lnTo>
                        <a:pt x="1443" y="62"/>
                      </a:lnTo>
                      <a:lnTo>
                        <a:pt x="1447" y="62"/>
                      </a:lnTo>
                      <a:lnTo>
                        <a:pt x="1450" y="60"/>
                      </a:lnTo>
                      <a:lnTo>
                        <a:pt x="1454" y="60"/>
                      </a:lnTo>
                      <a:lnTo>
                        <a:pt x="1458" y="60"/>
                      </a:lnTo>
                      <a:lnTo>
                        <a:pt x="1462" y="60"/>
                      </a:lnTo>
                      <a:lnTo>
                        <a:pt x="1468" y="58"/>
                      </a:lnTo>
                      <a:lnTo>
                        <a:pt x="1471" y="58"/>
                      </a:lnTo>
                      <a:lnTo>
                        <a:pt x="1475" y="58"/>
                      </a:lnTo>
                      <a:lnTo>
                        <a:pt x="1481" y="58"/>
                      </a:lnTo>
                      <a:lnTo>
                        <a:pt x="1485" y="58"/>
                      </a:lnTo>
                      <a:lnTo>
                        <a:pt x="1491" y="58"/>
                      </a:lnTo>
                      <a:lnTo>
                        <a:pt x="1495" y="60"/>
                      </a:lnTo>
                      <a:lnTo>
                        <a:pt x="1500" y="60"/>
                      </a:lnTo>
                      <a:lnTo>
                        <a:pt x="1504" y="60"/>
                      </a:lnTo>
                      <a:lnTo>
                        <a:pt x="1510" y="60"/>
                      </a:lnTo>
                      <a:lnTo>
                        <a:pt x="1514" y="60"/>
                      </a:lnTo>
                      <a:lnTo>
                        <a:pt x="1519" y="62"/>
                      </a:lnTo>
                      <a:lnTo>
                        <a:pt x="1523" y="62"/>
                      </a:lnTo>
                      <a:lnTo>
                        <a:pt x="1529" y="62"/>
                      </a:lnTo>
                      <a:lnTo>
                        <a:pt x="1533" y="64"/>
                      </a:lnTo>
                      <a:lnTo>
                        <a:pt x="1537" y="64"/>
                      </a:lnTo>
                      <a:lnTo>
                        <a:pt x="1541" y="64"/>
                      </a:lnTo>
                      <a:lnTo>
                        <a:pt x="1544" y="64"/>
                      </a:lnTo>
                      <a:lnTo>
                        <a:pt x="1548" y="65"/>
                      </a:lnTo>
                      <a:lnTo>
                        <a:pt x="1552" y="65"/>
                      </a:lnTo>
                      <a:lnTo>
                        <a:pt x="1556" y="65"/>
                      </a:lnTo>
                      <a:lnTo>
                        <a:pt x="1558" y="65"/>
                      </a:lnTo>
                      <a:lnTo>
                        <a:pt x="1562" y="67"/>
                      </a:lnTo>
                      <a:lnTo>
                        <a:pt x="1564" y="67"/>
                      </a:lnTo>
                      <a:lnTo>
                        <a:pt x="1566" y="67"/>
                      </a:lnTo>
                      <a:lnTo>
                        <a:pt x="1567" y="67"/>
                      </a:lnTo>
                      <a:lnTo>
                        <a:pt x="1569" y="67"/>
                      </a:lnTo>
                      <a:lnTo>
                        <a:pt x="1571" y="67"/>
                      </a:lnTo>
                      <a:lnTo>
                        <a:pt x="1573" y="69"/>
                      </a:lnTo>
                      <a:lnTo>
                        <a:pt x="1575" y="69"/>
                      </a:lnTo>
                      <a:lnTo>
                        <a:pt x="1577" y="69"/>
                      </a:lnTo>
                      <a:lnTo>
                        <a:pt x="1579" y="69"/>
                      </a:lnTo>
                      <a:lnTo>
                        <a:pt x="1581" y="69"/>
                      </a:lnTo>
                      <a:lnTo>
                        <a:pt x="1583" y="67"/>
                      </a:lnTo>
                      <a:lnTo>
                        <a:pt x="1587" y="67"/>
                      </a:lnTo>
                      <a:lnTo>
                        <a:pt x="1589" y="67"/>
                      </a:lnTo>
                      <a:lnTo>
                        <a:pt x="1590" y="67"/>
                      </a:lnTo>
                      <a:lnTo>
                        <a:pt x="1594" y="67"/>
                      </a:lnTo>
                      <a:lnTo>
                        <a:pt x="1596" y="67"/>
                      </a:lnTo>
                      <a:lnTo>
                        <a:pt x="1600" y="67"/>
                      </a:lnTo>
                      <a:lnTo>
                        <a:pt x="1602" y="65"/>
                      </a:lnTo>
                      <a:lnTo>
                        <a:pt x="1606" y="65"/>
                      </a:lnTo>
                      <a:lnTo>
                        <a:pt x="1608" y="65"/>
                      </a:lnTo>
                      <a:lnTo>
                        <a:pt x="1610" y="65"/>
                      </a:lnTo>
                      <a:lnTo>
                        <a:pt x="1613" y="65"/>
                      </a:lnTo>
                      <a:lnTo>
                        <a:pt x="1615" y="64"/>
                      </a:lnTo>
                      <a:lnTo>
                        <a:pt x="1617" y="64"/>
                      </a:lnTo>
                      <a:lnTo>
                        <a:pt x="1621" y="64"/>
                      </a:lnTo>
                      <a:lnTo>
                        <a:pt x="1623" y="64"/>
                      </a:lnTo>
                      <a:lnTo>
                        <a:pt x="1625" y="62"/>
                      </a:lnTo>
                      <a:lnTo>
                        <a:pt x="1627" y="62"/>
                      </a:lnTo>
                      <a:lnTo>
                        <a:pt x="1629" y="62"/>
                      </a:lnTo>
                      <a:lnTo>
                        <a:pt x="1631" y="60"/>
                      </a:lnTo>
                      <a:lnTo>
                        <a:pt x="1633" y="60"/>
                      </a:lnTo>
                      <a:lnTo>
                        <a:pt x="1635" y="60"/>
                      </a:lnTo>
                      <a:lnTo>
                        <a:pt x="1637" y="58"/>
                      </a:lnTo>
                      <a:lnTo>
                        <a:pt x="1638" y="58"/>
                      </a:lnTo>
                      <a:lnTo>
                        <a:pt x="1640" y="56"/>
                      </a:lnTo>
                      <a:lnTo>
                        <a:pt x="1642" y="56"/>
                      </a:lnTo>
                      <a:lnTo>
                        <a:pt x="1644" y="56"/>
                      </a:lnTo>
                      <a:lnTo>
                        <a:pt x="1646" y="58"/>
                      </a:lnTo>
                      <a:lnTo>
                        <a:pt x="1648" y="58"/>
                      </a:lnTo>
                      <a:lnTo>
                        <a:pt x="1650" y="58"/>
                      </a:lnTo>
                      <a:lnTo>
                        <a:pt x="1652" y="60"/>
                      </a:lnTo>
                      <a:lnTo>
                        <a:pt x="1654" y="60"/>
                      </a:lnTo>
                      <a:lnTo>
                        <a:pt x="1654" y="62"/>
                      </a:lnTo>
                      <a:lnTo>
                        <a:pt x="1656" y="62"/>
                      </a:lnTo>
                      <a:lnTo>
                        <a:pt x="1658" y="64"/>
                      </a:lnTo>
                      <a:lnTo>
                        <a:pt x="1660" y="65"/>
                      </a:lnTo>
                      <a:lnTo>
                        <a:pt x="1661" y="67"/>
                      </a:lnTo>
                      <a:lnTo>
                        <a:pt x="1663" y="67"/>
                      </a:lnTo>
                      <a:lnTo>
                        <a:pt x="1663" y="69"/>
                      </a:lnTo>
                      <a:lnTo>
                        <a:pt x="1665" y="71"/>
                      </a:lnTo>
                      <a:lnTo>
                        <a:pt x="1667" y="73"/>
                      </a:lnTo>
                      <a:lnTo>
                        <a:pt x="1669" y="73"/>
                      </a:lnTo>
                      <a:lnTo>
                        <a:pt x="1671" y="75"/>
                      </a:lnTo>
                      <a:lnTo>
                        <a:pt x="1673" y="75"/>
                      </a:lnTo>
                      <a:lnTo>
                        <a:pt x="1675" y="75"/>
                      </a:lnTo>
                      <a:lnTo>
                        <a:pt x="1677" y="75"/>
                      </a:lnTo>
                      <a:lnTo>
                        <a:pt x="1679" y="73"/>
                      </a:lnTo>
                      <a:lnTo>
                        <a:pt x="1681" y="73"/>
                      </a:lnTo>
                      <a:lnTo>
                        <a:pt x="1683" y="73"/>
                      </a:lnTo>
                      <a:lnTo>
                        <a:pt x="1684" y="73"/>
                      </a:lnTo>
                      <a:lnTo>
                        <a:pt x="1684" y="71"/>
                      </a:lnTo>
                      <a:lnTo>
                        <a:pt x="1686" y="71"/>
                      </a:lnTo>
                      <a:lnTo>
                        <a:pt x="1688" y="69"/>
                      </a:lnTo>
                      <a:lnTo>
                        <a:pt x="1690" y="69"/>
                      </a:lnTo>
                      <a:lnTo>
                        <a:pt x="1692" y="67"/>
                      </a:lnTo>
                      <a:lnTo>
                        <a:pt x="1694" y="67"/>
                      </a:lnTo>
                      <a:lnTo>
                        <a:pt x="1696" y="65"/>
                      </a:lnTo>
                      <a:lnTo>
                        <a:pt x="1698" y="65"/>
                      </a:lnTo>
                      <a:lnTo>
                        <a:pt x="1700" y="65"/>
                      </a:lnTo>
                      <a:lnTo>
                        <a:pt x="1700" y="64"/>
                      </a:lnTo>
                      <a:lnTo>
                        <a:pt x="1702" y="64"/>
                      </a:lnTo>
                      <a:lnTo>
                        <a:pt x="1704" y="64"/>
                      </a:lnTo>
                      <a:lnTo>
                        <a:pt x="1706" y="64"/>
                      </a:lnTo>
                      <a:lnTo>
                        <a:pt x="1706" y="62"/>
                      </a:lnTo>
                      <a:lnTo>
                        <a:pt x="1706" y="60"/>
                      </a:lnTo>
                      <a:lnTo>
                        <a:pt x="1707" y="60"/>
                      </a:lnTo>
                      <a:lnTo>
                        <a:pt x="1707" y="58"/>
                      </a:lnTo>
                      <a:lnTo>
                        <a:pt x="1707" y="56"/>
                      </a:lnTo>
                      <a:lnTo>
                        <a:pt x="1707" y="54"/>
                      </a:lnTo>
                      <a:lnTo>
                        <a:pt x="1707" y="52"/>
                      </a:lnTo>
                      <a:lnTo>
                        <a:pt x="1707" y="50"/>
                      </a:lnTo>
                      <a:lnTo>
                        <a:pt x="1707" y="48"/>
                      </a:lnTo>
                      <a:lnTo>
                        <a:pt x="1707" y="46"/>
                      </a:lnTo>
                      <a:lnTo>
                        <a:pt x="1706" y="44"/>
                      </a:lnTo>
                      <a:lnTo>
                        <a:pt x="1706" y="42"/>
                      </a:lnTo>
                      <a:lnTo>
                        <a:pt x="1706" y="40"/>
                      </a:lnTo>
                      <a:lnTo>
                        <a:pt x="1704" y="39"/>
                      </a:lnTo>
                      <a:lnTo>
                        <a:pt x="1704" y="37"/>
                      </a:lnTo>
                      <a:lnTo>
                        <a:pt x="1702" y="35"/>
                      </a:lnTo>
                      <a:lnTo>
                        <a:pt x="1700" y="33"/>
                      </a:lnTo>
                      <a:lnTo>
                        <a:pt x="1700" y="31"/>
                      </a:lnTo>
                      <a:lnTo>
                        <a:pt x="1698" y="29"/>
                      </a:lnTo>
                      <a:lnTo>
                        <a:pt x="1698" y="27"/>
                      </a:lnTo>
                      <a:lnTo>
                        <a:pt x="1698" y="25"/>
                      </a:lnTo>
                      <a:lnTo>
                        <a:pt x="1700" y="25"/>
                      </a:lnTo>
                      <a:lnTo>
                        <a:pt x="1702" y="23"/>
                      </a:lnTo>
                      <a:lnTo>
                        <a:pt x="1704" y="23"/>
                      </a:lnTo>
                      <a:lnTo>
                        <a:pt x="1706" y="23"/>
                      </a:lnTo>
                      <a:lnTo>
                        <a:pt x="1707" y="23"/>
                      </a:lnTo>
                      <a:lnTo>
                        <a:pt x="1709" y="23"/>
                      </a:lnTo>
                      <a:lnTo>
                        <a:pt x="1711" y="23"/>
                      </a:lnTo>
                      <a:lnTo>
                        <a:pt x="1713" y="23"/>
                      </a:lnTo>
                      <a:lnTo>
                        <a:pt x="1715" y="23"/>
                      </a:lnTo>
                      <a:lnTo>
                        <a:pt x="1717" y="25"/>
                      </a:lnTo>
                      <a:lnTo>
                        <a:pt x="1719" y="25"/>
                      </a:lnTo>
                      <a:lnTo>
                        <a:pt x="1721" y="25"/>
                      </a:lnTo>
                      <a:lnTo>
                        <a:pt x="1723" y="27"/>
                      </a:lnTo>
                      <a:lnTo>
                        <a:pt x="1725" y="27"/>
                      </a:lnTo>
                      <a:lnTo>
                        <a:pt x="1727" y="27"/>
                      </a:lnTo>
                      <a:lnTo>
                        <a:pt x="1729" y="29"/>
                      </a:lnTo>
                      <a:lnTo>
                        <a:pt x="1731" y="31"/>
                      </a:lnTo>
                      <a:lnTo>
                        <a:pt x="1732" y="31"/>
                      </a:lnTo>
                      <a:lnTo>
                        <a:pt x="1734" y="33"/>
                      </a:lnTo>
                      <a:lnTo>
                        <a:pt x="1736" y="35"/>
                      </a:lnTo>
                      <a:lnTo>
                        <a:pt x="1738" y="35"/>
                      </a:lnTo>
                      <a:lnTo>
                        <a:pt x="1738" y="37"/>
                      </a:lnTo>
                      <a:lnTo>
                        <a:pt x="1740" y="39"/>
                      </a:lnTo>
                      <a:lnTo>
                        <a:pt x="1740" y="40"/>
                      </a:lnTo>
                      <a:lnTo>
                        <a:pt x="1742" y="42"/>
                      </a:lnTo>
                      <a:lnTo>
                        <a:pt x="1744" y="42"/>
                      </a:lnTo>
                      <a:lnTo>
                        <a:pt x="1744" y="44"/>
                      </a:lnTo>
                      <a:lnTo>
                        <a:pt x="1746" y="44"/>
                      </a:lnTo>
                      <a:lnTo>
                        <a:pt x="1748" y="44"/>
                      </a:lnTo>
                      <a:lnTo>
                        <a:pt x="1750" y="44"/>
                      </a:lnTo>
                      <a:lnTo>
                        <a:pt x="1750" y="42"/>
                      </a:lnTo>
                      <a:lnTo>
                        <a:pt x="1752" y="42"/>
                      </a:lnTo>
                      <a:lnTo>
                        <a:pt x="1752" y="40"/>
                      </a:lnTo>
                      <a:lnTo>
                        <a:pt x="1754" y="40"/>
                      </a:lnTo>
                      <a:lnTo>
                        <a:pt x="1754" y="39"/>
                      </a:lnTo>
                      <a:lnTo>
                        <a:pt x="1755" y="37"/>
                      </a:lnTo>
                      <a:lnTo>
                        <a:pt x="1755" y="35"/>
                      </a:lnTo>
                      <a:lnTo>
                        <a:pt x="1757" y="33"/>
                      </a:lnTo>
                      <a:lnTo>
                        <a:pt x="1757" y="31"/>
                      </a:lnTo>
                      <a:lnTo>
                        <a:pt x="1757" y="29"/>
                      </a:lnTo>
                      <a:lnTo>
                        <a:pt x="1757" y="27"/>
                      </a:lnTo>
                      <a:lnTo>
                        <a:pt x="1757" y="25"/>
                      </a:lnTo>
                      <a:lnTo>
                        <a:pt x="1757" y="23"/>
                      </a:lnTo>
                      <a:lnTo>
                        <a:pt x="1757" y="19"/>
                      </a:lnTo>
                      <a:lnTo>
                        <a:pt x="1757" y="17"/>
                      </a:lnTo>
                      <a:lnTo>
                        <a:pt x="1757" y="16"/>
                      </a:lnTo>
                      <a:lnTo>
                        <a:pt x="1757" y="14"/>
                      </a:lnTo>
                      <a:lnTo>
                        <a:pt x="1757" y="12"/>
                      </a:lnTo>
                      <a:lnTo>
                        <a:pt x="1755" y="10"/>
                      </a:lnTo>
                      <a:lnTo>
                        <a:pt x="1755" y="8"/>
                      </a:lnTo>
                      <a:lnTo>
                        <a:pt x="1754" y="6"/>
                      </a:lnTo>
                      <a:lnTo>
                        <a:pt x="1754" y="4"/>
                      </a:lnTo>
                      <a:lnTo>
                        <a:pt x="1752" y="2"/>
                      </a:lnTo>
                      <a:lnTo>
                        <a:pt x="1752" y="0"/>
                      </a:lnTo>
                      <a:lnTo>
                        <a:pt x="1750" y="0"/>
                      </a:lnTo>
                      <a:lnTo>
                        <a:pt x="1752" y="0"/>
                      </a:lnTo>
                      <a:lnTo>
                        <a:pt x="1754" y="0"/>
                      </a:lnTo>
                      <a:lnTo>
                        <a:pt x="1754" y="2"/>
                      </a:lnTo>
                      <a:lnTo>
                        <a:pt x="1755" y="2"/>
                      </a:lnTo>
                      <a:lnTo>
                        <a:pt x="1757" y="4"/>
                      </a:lnTo>
                      <a:lnTo>
                        <a:pt x="1759" y="6"/>
                      </a:lnTo>
                      <a:lnTo>
                        <a:pt x="1761" y="8"/>
                      </a:lnTo>
                      <a:lnTo>
                        <a:pt x="1763" y="8"/>
                      </a:lnTo>
                      <a:lnTo>
                        <a:pt x="1765" y="10"/>
                      </a:lnTo>
                      <a:lnTo>
                        <a:pt x="1767" y="12"/>
                      </a:lnTo>
                      <a:lnTo>
                        <a:pt x="1769" y="14"/>
                      </a:lnTo>
                      <a:lnTo>
                        <a:pt x="1771" y="16"/>
                      </a:lnTo>
                      <a:lnTo>
                        <a:pt x="1771" y="17"/>
                      </a:lnTo>
                      <a:lnTo>
                        <a:pt x="1773" y="19"/>
                      </a:lnTo>
                      <a:lnTo>
                        <a:pt x="1775" y="21"/>
                      </a:lnTo>
                      <a:lnTo>
                        <a:pt x="1777" y="23"/>
                      </a:lnTo>
                      <a:lnTo>
                        <a:pt x="1778" y="23"/>
                      </a:lnTo>
                      <a:lnTo>
                        <a:pt x="1780" y="25"/>
                      </a:lnTo>
                      <a:lnTo>
                        <a:pt x="1782" y="27"/>
                      </a:lnTo>
                      <a:lnTo>
                        <a:pt x="1782" y="29"/>
                      </a:lnTo>
                      <a:lnTo>
                        <a:pt x="1784" y="29"/>
                      </a:lnTo>
                      <a:lnTo>
                        <a:pt x="1784" y="31"/>
                      </a:lnTo>
                      <a:lnTo>
                        <a:pt x="1786" y="33"/>
                      </a:lnTo>
                      <a:lnTo>
                        <a:pt x="1786" y="35"/>
                      </a:lnTo>
                      <a:lnTo>
                        <a:pt x="1788" y="37"/>
                      </a:lnTo>
                      <a:lnTo>
                        <a:pt x="1788" y="39"/>
                      </a:lnTo>
                      <a:lnTo>
                        <a:pt x="1788" y="40"/>
                      </a:lnTo>
                      <a:lnTo>
                        <a:pt x="1788" y="42"/>
                      </a:lnTo>
                      <a:lnTo>
                        <a:pt x="1788" y="44"/>
                      </a:lnTo>
                      <a:lnTo>
                        <a:pt x="1788" y="46"/>
                      </a:lnTo>
                      <a:lnTo>
                        <a:pt x="1790" y="48"/>
                      </a:lnTo>
                      <a:lnTo>
                        <a:pt x="1790" y="52"/>
                      </a:lnTo>
                      <a:lnTo>
                        <a:pt x="1790" y="54"/>
                      </a:lnTo>
                      <a:lnTo>
                        <a:pt x="1790" y="56"/>
                      </a:lnTo>
                      <a:lnTo>
                        <a:pt x="1790" y="58"/>
                      </a:lnTo>
                      <a:lnTo>
                        <a:pt x="1790" y="62"/>
                      </a:lnTo>
                      <a:lnTo>
                        <a:pt x="1790" y="64"/>
                      </a:lnTo>
                      <a:lnTo>
                        <a:pt x="1790" y="65"/>
                      </a:lnTo>
                      <a:lnTo>
                        <a:pt x="1790" y="67"/>
                      </a:lnTo>
                      <a:lnTo>
                        <a:pt x="1790" y="71"/>
                      </a:lnTo>
                      <a:lnTo>
                        <a:pt x="1790" y="73"/>
                      </a:lnTo>
                      <a:lnTo>
                        <a:pt x="1790" y="75"/>
                      </a:lnTo>
                      <a:lnTo>
                        <a:pt x="1790" y="77"/>
                      </a:lnTo>
                      <a:lnTo>
                        <a:pt x="1790" y="79"/>
                      </a:lnTo>
                      <a:lnTo>
                        <a:pt x="1790" y="81"/>
                      </a:lnTo>
                      <a:lnTo>
                        <a:pt x="1790" y="83"/>
                      </a:lnTo>
                      <a:lnTo>
                        <a:pt x="1790" y="85"/>
                      </a:lnTo>
                      <a:lnTo>
                        <a:pt x="1790" y="87"/>
                      </a:lnTo>
                      <a:lnTo>
                        <a:pt x="1788" y="87"/>
                      </a:lnTo>
                      <a:lnTo>
                        <a:pt x="1788" y="88"/>
                      </a:lnTo>
                      <a:lnTo>
                        <a:pt x="1788" y="92"/>
                      </a:lnTo>
                      <a:lnTo>
                        <a:pt x="1790" y="98"/>
                      </a:lnTo>
                      <a:lnTo>
                        <a:pt x="1790" y="104"/>
                      </a:lnTo>
                      <a:lnTo>
                        <a:pt x="1790" y="108"/>
                      </a:lnTo>
                      <a:lnTo>
                        <a:pt x="1790" y="113"/>
                      </a:lnTo>
                      <a:lnTo>
                        <a:pt x="1790" y="117"/>
                      </a:lnTo>
                      <a:lnTo>
                        <a:pt x="1790" y="121"/>
                      </a:lnTo>
                      <a:lnTo>
                        <a:pt x="1790" y="127"/>
                      </a:lnTo>
                      <a:lnTo>
                        <a:pt x="1790" y="131"/>
                      </a:lnTo>
                      <a:lnTo>
                        <a:pt x="1790" y="135"/>
                      </a:lnTo>
                      <a:lnTo>
                        <a:pt x="1788" y="138"/>
                      </a:lnTo>
                      <a:lnTo>
                        <a:pt x="1788" y="142"/>
                      </a:lnTo>
                      <a:lnTo>
                        <a:pt x="1788" y="146"/>
                      </a:lnTo>
                      <a:lnTo>
                        <a:pt x="1788" y="150"/>
                      </a:lnTo>
                      <a:lnTo>
                        <a:pt x="1788" y="152"/>
                      </a:lnTo>
                      <a:lnTo>
                        <a:pt x="1788" y="156"/>
                      </a:lnTo>
                      <a:lnTo>
                        <a:pt x="1788" y="160"/>
                      </a:lnTo>
                      <a:lnTo>
                        <a:pt x="1786" y="161"/>
                      </a:lnTo>
                      <a:lnTo>
                        <a:pt x="1786" y="165"/>
                      </a:lnTo>
                      <a:lnTo>
                        <a:pt x="1786" y="167"/>
                      </a:lnTo>
                      <a:lnTo>
                        <a:pt x="1786" y="171"/>
                      </a:lnTo>
                      <a:lnTo>
                        <a:pt x="1784" y="173"/>
                      </a:lnTo>
                      <a:lnTo>
                        <a:pt x="1784" y="175"/>
                      </a:lnTo>
                      <a:lnTo>
                        <a:pt x="1782" y="177"/>
                      </a:lnTo>
                      <a:lnTo>
                        <a:pt x="1782" y="179"/>
                      </a:lnTo>
                      <a:lnTo>
                        <a:pt x="1780" y="181"/>
                      </a:lnTo>
                      <a:lnTo>
                        <a:pt x="1780" y="183"/>
                      </a:lnTo>
                      <a:lnTo>
                        <a:pt x="1778" y="184"/>
                      </a:lnTo>
                      <a:lnTo>
                        <a:pt x="1777" y="186"/>
                      </a:lnTo>
                      <a:lnTo>
                        <a:pt x="1775" y="188"/>
                      </a:lnTo>
                      <a:lnTo>
                        <a:pt x="1773" y="188"/>
                      </a:lnTo>
                      <a:lnTo>
                        <a:pt x="1771" y="190"/>
                      </a:lnTo>
                      <a:lnTo>
                        <a:pt x="1769" y="190"/>
                      </a:lnTo>
                      <a:lnTo>
                        <a:pt x="1767" y="192"/>
                      </a:lnTo>
                      <a:lnTo>
                        <a:pt x="1765" y="192"/>
                      </a:lnTo>
                      <a:lnTo>
                        <a:pt x="1761" y="194"/>
                      </a:lnTo>
                      <a:lnTo>
                        <a:pt x="1759" y="196"/>
                      </a:lnTo>
                      <a:lnTo>
                        <a:pt x="1757" y="196"/>
                      </a:lnTo>
                      <a:lnTo>
                        <a:pt x="1755" y="198"/>
                      </a:lnTo>
                      <a:lnTo>
                        <a:pt x="1752" y="198"/>
                      </a:lnTo>
                      <a:lnTo>
                        <a:pt x="1750" y="200"/>
                      </a:lnTo>
                      <a:lnTo>
                        <a:pt x="1748" y="202"/>
                      </a:lnTo>
                      <a:lnTo>
                        <a:pt x="1744" y="202"/>
                      </a:lnTo>
                      <a:lnTo>
                        <a:pt x="1742" y="204"/>
                      </a:lnTo>
                      <a:lnTo>
                        <a:pt x="1740" y="206"/>
                      </a:lnTo>
                      <a:lnTo>
                        <a:pt x="1736" y="206"/>
                      </a:lnTo>
                      <a:lnTo>
                        <a:pt x="1734" y="208"/>
                      </a:lnTo>
                      <a:lnTo>
                        <a:pt x="1731" y="209"/>
                      </a:lnTo>
                      <a:lnTo>
                        <a:pt x="1729" y="209"/>
                      </a:lnTo>
                      <a:lnTo>
                        <a:pt x="1725" y="211"/>
                      </a:lnTo>
                      <a:lnTo>
                        <a:pt x="1723" y="213"/>
                      </a:lnTo>
                      <a:lnTo>
                        <a:pt x="1719" y="215"/>
                      </a:lnTo>
                      <a:lnTo>
                        <a:pt x="1715" y="215"/>
                      </a:lnTo>
                      <a:lnTo>
                        <a:pt x="1713" y="217"/>
                      </a:lnTo>
                      <a:lnTo>
                        <a:pt x="1709" y="219"/>
                      </a:lnTo>
                      <a:lnTo>
                        <a:pt x="1706" y="221"/>
                      </a:lnTo>
                      <a:lnTo>
                        <a:pt x="1704" y="221"/>
                      </a:lnTo>
                      <a:lnTo>
                        <a:pt x="1700" y="223"/>
                      </a:lnTo>
                      <a:lnTo>
                        <a:pt x="1696" y="225"/>
                      </a:lnTo>
                      <a:lnTo>
                        <a:pt x="1694" y="227"/>
                      </a:lnTo>
                      <a:lnTo>
                        <a:pt x="1690" y="229"/>
                      </a:lnTo>
                      <a:lnTo>
                        <a:pt x="1686" y="229"/>
                      </a:lnTo>
                      <a:lnTo>
                        <a:pt x="1683" y="231"/>
                      </a:lnTo>
                      <a:lnTo>
                        <a:pt x="1679" y="232"/>
                      </a:lnTo>
                      <a:lnTo>
                        <a:pt x="1677" y="234"/>
                      </a:lnTo>
                      <a:lnTo>
                        <a:pt x="1673" y="234"/>
                      </a:lnTo>
                      <a:lnTo>
                        <a:pt x="1669" y="236"/>
                      </a:lnTo>
                      <a:lnTo>
                        <a:pt x="1665" y="236"/>
                      </a:lnTo>
                      <a:lnTo>
                        <a:pt x="1661" y="238"/>
                      </a:lnTo>
                      <a:lnTo>
                        <a:pt x="1658" y="238"/>
                      </a:lnTo>
                      <a:lnTo>
                        <a:pt x="1654" y="238"/>
                      </a:lnTo>
                      <a:lnTo>
                        <a:pt x="1650" y="240"/>
                      </a:lnTo>
                      <a:lnTo>
                        <a:pt x="1646" y="240"/>
                      </a:lnTo>
                      <a:lnTo>
                        <a:pt x="1640" y="240"/>
                      </a:lnTo>
                      <a:lnTo>
                        <a:pt x="1637" y="240"/>
                      </a:lnTo>
                      <a:lnTo>
                        <a:pt x="1633" y="242"/>
                      </a:lnTo>
                      <a:lnTo>
                        <a:pt x="1629" y="242"/>
                      </a:lnTo>
                      <a:lnTo>
                        <a:pt x="1623" y="242"/>
                      </a:lnTo>
                      <a:lnTo>
                        <a:pt x="1619" y="242"/>
                      </a:lnTo>
                      <a:lnTo>
                        <a:pt x="1615" y="242"/>
                      </a:lnTo>
                      <a:lnTo>
                        <a:pt x="1610" y="242"/>
                      </a:lnTo>
                      <a:lnTo>
                        <a:pt x="1606" y="242"/>
                      </a:lnTo>
                      <a:lnTo>
                        <a:pt x="1600" y="242"/>
                      </a:lnTo>
                      <a:lnTo>
                        <a:pt x="1596" y="242"/>
                      </a:lnTo>
                      <a:lnTo>
                        <a:pt x="1590" y="242"/>
                      </a:lnTo>
                      <a:lnTo>
                        <a:pt x="1585" y="242"/>
                      </a:lnTo>
                      <a:lnTo>
                        <a:pt x="1581" y="242"/>
                      </a:lnTo>
                      <a:lnTo>
                        <a:pt x="1575" y="242"/>
                      </a:lnTo>
                      <a:lnTo>
                        <a:pt x="1569" y="242"/>
                      </a:lnTo>
                      <a:lnTo>
                        <a:pt x="1564" y="242"/>
                      </a:lnTo>
                      <a:lnTo>
                        <a:pt x="1558" y="242"/>
                      </a:lnTo>
                      <a:lnTo>
                        <a:pt x="1552" y="242"/>
                      </a:lnTo>
                      <a:lnTo>
                        <a:pt x="1546" y="242"/>
                      </a:lnTo>
                      <a:lnTo>
                        <a:pt x="1541" y="242"/>
                      </a:lnTo>
                      <a:lnTo>
                        <a:pt x="1535" y="242"/>
                      </a:lnTo>
                      <a:lnTo>
                        <a:pt x="817" y="242"/>
                      </a:lnTo>
                      <a:lnTo>
                        <a:pt x="0" y="242"/>
                      </a:lnTo>
                      <a:lnTo>
                        <a:pt x="0" y="64"/>
                      </a:lnTo>
                      <a:lnTo>
                        <a:pt x="1040" y="65"/>
                      </a:lnTo>
                      <a:lnTo>
                        <a:pt x="1042" y="65"/>
                      </a:lnTo>
                      <a:lnTo>
                        <a:pt x="1044" y="65"/>
                      </a:lnTo>
                      <a:lnTo>
                        <a:pt x="1045" y="65"/>
                      </a:lnTo>
                      <a:lnTo>
                        <a:pt x="1047" y="65"/>
                      </a:lnTo>
                      <a:lnTo>
                        <a:pt x="1049" y="65"/>
                      </a:lnTo>
                      <a:lnTo>
                        <a:pt x="1051" y="65"/>
                      </a:lnTo>
                      <a:lnTo>
                        <a:pt x="1055" y="64"/>
                      </a:lnTo>
                      <a:lnTo>
                        <a:pt x="1057" y="64"/>
                      </a:lnTo>
                      <a:lnTo>
                        <a:pt x="1061" y="64"/>
                      </a:lnTo>
                      <a:lnTo>
                        <a:pt x="1065" y="64"/>
                      </a:lnTo>
                      <a:lnTo>
                        <a:pt x="1067" y="64"/>
                      </a:lnTo>
                      <a:lnTo>
                        <a:pt x="1070" y="64"/>
                      </a:lnTo>
                      <a:lnTo>
                        <a:pt x="1074" y="64"/>
                      </a:lnTo>
                      <a:lnTo>
                        <a:pt x="1078" y="62"/>
                      </a:lnTo>
                      <a:lnTo>
                        <a:pt x="1082" y="62"/>
                      </a:lnTo>
                      <a:lnTo>
                        <a:pt x="1086" y="62"/>
                      </a:lnTo>
                      <a:lnTo>
                        <a:pt x="1088" y="62"/>
                      </a:lnTo>
                      <a:lnTo>
                        <a:pt x="1092" y="62"/>
                      </a:lnTo>
                      <a:lnTo>
                        <a:pt x="1095" y="62"/>
                      </a:lnTo>
                      <a:lnTo>
                        <a:pt x="1099" y="62"/>
                      </a:lnTo>
                      <a:lnTo>
                        <a:pt x="1103" y="62"/>
                      </a:lnTo>
                      <a:lnTo>
                        <a:pt x="1105" y="62"/>
                      </a:lnTo>
                      <a:lnTo>
                        <a:pt x="1109" y="62"/>
                      </a:lnTo>
                      <a:lnTo>
                        <a:pt x="1113" y="62"/>
                      </a:lnTo>
                      <a:lnTo>
                        <a:pt x="1115" y="62"/>
                      </a:lnTo>
                      <a:lnTo>
                        <a:pt x="1116" y="62"/>
                      </a:lnTo>
                      <a:lnTo>
                        <a:pt x="1120" y="62"/>
                      </a:lnTo>
                      <a:lnTo>
                        <a:pt x="1122" y="64"/>
                      </a:lnTo>
                      <a:lnTo>
                        <a:pt x="1124" y="64"/>
                      </a:lnTo>
                      <a:lnTo>
                        <a:pt x="1126" y="64"/>
                      </a:lnTo>
                      <a:lnTo>
                        <a:pt x="1128" y="65"/>
                      </a:lnTo>
                      <a:lnTo>
                        <a:pt x="1130" y="65"/>
                      </a:lnTo>
                      <a:lnTo>
                        <a:pt x="1132" y="65"/>
                      </a:lnTo>
                      <a:lnTo>
                        <a:pt x="1134" y="65"/>
                      </a:lnTo>
                      <a:lnTo>
                        <a:pt x="1136" y="67"/>
                      </a:lnTo>
                      <a:lnTo>
                        <a:pt x="1138" y="67"/>
                      </a:lnTo>
                      <a:lnTo>
                        <a:pt x="1140" y="67"/>
                      </a:lnTo>
                      <a:lnTo>
                        <a:pt x="1141" y="67"/>
                      </a:lnTo>
                      <a:lnTo>
                        <a:pt x="1143" y="67"/>
                      </a:lnTo>
                      <a:lnTo>
                        <a:pt x="1145" y="69"/>
                      </a:lnTo>
                      <a:lnTo>
                        <a:pt x="1147" y="69"/>
                      </a:lnTo>
                      <a:lnTo>
                        <a:pt x="1149" y="69"/>
                      </a:lnTo>
                      <a:lnTo>
                        <a:pt x="1151" y="69"/>
                      </a:lnTo>
                      <a:lnTo>
                        <a:pt x="1153" y="69"/>
                      </a:lnTo>
                      <a:lnTo>
                        <a:pt x="1155" y="69"/>
                      </a:lnTo>
                      <a:lnTo>
                        <a:pt x="1157" y="69"/>
                      </a:lnTo>
                      <a:lnTo>
                        <a:pt x="1159" y="69"/>
                      </a:lnTo>
                      <a:lnTo>
                        <a:pt x="1161" y="69"/>
                      </a:lnTo>
                      <a:lnTo>
                        <a:pt x="1163" y="67"/>
                      </a:lnTo>
                      <a:lnTo>
                        <a:pt x="1164" y="67"/>
                      </a:lnTo>
                      <a:lnTo>
                        <a:pt x="1166" y="67"/>
                      </a:lnTo>
                      <a:lnTo>
                        <a:pt x="1168" y="67"/>
                      </a:lnTo>
                      <a:lnTo>
                        <a:pt x="1172" y="67"/>
                      </a:lnTo>
                      <a:lnTo>
                        <a:pt x="1174" y="67"/>
                      </a:lnTo>
                      <a:lnTo>
                        <a:pt x="1176" y="65"/>
                      </a:lnTo>
                      <a:lnTo>
                        <a:pt x="1178" y="65"/>
                      </a:lnTo>
                      <a:lnTo>
                        <a:pt x="1182" y="65"/>
                      </a:lnTo>
                      <a:lnTo>
                        <a:pt x="1184" y="65"/>
                      </a:lnTo>
                      <a:lnTo>
                        <a:pt x="1187" y="64"/>
                      </a:lnTo>
                      <a:lnTo>
                        <a:pt x="1189" y="64"/>
                      </a:lnTo>
                      <a:lnTo>
                        <a:pt x="1193" y="64"/>
                      </a:lnTo>
                      <a:lnTo>
                        <a:pt x="1197" y="64"/>
                      </a:lnTo>
                      <a:lnTo>
                        <a:pt x="1199" y="64"/>
                      </a:lnTo>
                      <a:lnTo>
                        <a:pt x="1203" y="64"/>
                      </a:lnTo>
                      <a:lnTo>
                        <a:pt x="1207" y="64"/>
                      </a:lnTo>
                      <a:lnTo>
                        <a:pt x="1211" y="64"/>
                      </a:lnTo>
                      <a:lnTo>
                        <a:pt x="1212" y="64"/>
                      </a:lnTo>
                      <a:lnTo>
                        <a:pt x="1216" y="64"/>
                      </a:lnTo>
                      <a:lnTo>
                        <a:pt x="1220" y="64"/>
                      </a:lnTo>
                      <a:lnTo>
                        <a:pt x="1224" y="64"/>
                      </a:lnTo>
                      <a:lnTo>
                        <a:pt x="1228" y="64"/>
                      </a:lnTo>
                      <a:lnTo>
                        <a:pt x="1230" y="64"/>
                      </a:lnTo>
                      <a:lnTo>
                        <a:pt x="1234" y="64"/>
                      </a:lnTo>
                      <a:lnTo>
                        <a:pt x="1237" y="64"/>
                      </a:lnTo>
                      <a:lnTo>
                        <a:pt x="1241" y="64"/>
                      </a:lnTo>
                      <a:lnTo>
                        <a:pt x="1243" y="64"/>
                      </a:lnTo>
                      <a:lnTo>
                        <a:pt x="1247" y="64"/>
                      </a:lnTo>
                      <a:lnTo>
                        <a:pt x="1251" y="64"/>
                      </a:lnTo>
                      <a:lnTo>
                        <a:pt x="1253" y="65"/>
                      </a:lnTo>
                      <a:lnTo>
                        <a:pt x="1257" y="65"/>
                      </a:lnTo>
                      <a:lnTo>
                        <a:pt x="1258" y="65"/>
                      </a:lnTo>
                      <a:lnTo>
                        <a:pt x="1262" y="65"/>
                      </a:lnTo>
                      <a:lnTo>
                        <a:pt x="1264" y="65"/>
                      </a:lnTo>
                      <a:lnTo>
                        <a:pt x="1268" y="67"/>
                      </a:lnTo>
                      <a:lnTo>
                        <a:pt x="1270" y="67"/>
                      </a:lnTo>
                      <a:lnTo>
                        <a:pt x="1272" y="67"/>
                      </a:lnTo>
                      <a:lnTo>
                        <a:pt x="1274" y="67"/>
                      </a:lnTo>
                      <a:close/>
                    </a:path>
                  </a:pathLst>
                </a:custGeom>
                <a:solidFill>
                  <a:srgbClr val="73AE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65" name="Freeform 219"/>
                <p:cNvSpPr>
                  <a:spLocks noChangeAspect="1"/>
                </p:cNvSpPr>
                <p:nvPr/>
              </p:nvSpPr>
              <p:spPr bwMode="auto">
                <a:xfrm>
                  <a:off x="1342" y="3711"/>
                  <a:ext cx="1358" cy="164"/>
                </a:xfrm>
                <a:custGeom>
                  <a:avLst/>
                  <a:gdLst>
                    <a:gd name="T0" fmla="*/ 47 w 1790"/>
                    <a:gd name="T1" fmla="*/ 1 h 234"/>
                    <a:gd name="T2" fmla="*/ 49 w 1790"/>
                    <a:gd name="T3" fmla="*/ 1 h 234"/>
                    <a:gd name="T4" fmla="*/ 52 w 1790"/>
                    <a:gd name="T5" fmla="*/ 1 h 234"/>
                    <a:gd name="T6" fmla="*/ 52 w 1790"/>
                    <a:gd name="T7" fmla="*/ 1 h 234"/>
                    <a:gd name="T8" fmla="*/ 54 w 1790"/>
                    <a:gd name="T9" fmla="*/ 1 h 234"/>
                    <a:gd name="T10" fmla="*/ 55 w 1790"/>
                    <a:gd name="T11" fmla="*/ 1 h 234"/>
                    <a:gd name="T12" fmla="*/ 56 w 1790"/>
                    <a:gd name="T13" fmla="*/ 1 h 234"/>
                    <a:gd name="T14" fmla="*/ 57 w 1790"/>
                    <a:gd name="T15" fmla="*/ 1 h 234"/>
                    <a:gd name="T16" fmla="*/ 57 w 1790"/>
                    <a:gd name="T17" fmla="*/ 1 h 234"/>
                    <a:gd name="T18" fmla="*/ 58 w 1790"/>
                    <a:gd name="T19" fmla="*/ 1 h 234"/>
                    <a:gd name="T20" fmla="*/ 58 w 1790"/>
                    <a:gd name="T21" fmla="*/ 1 h 234"/>
                    <a:gd name="T22" fmla="*/ 60 w 1790"/>
                    <a:gd name="T23" fmla="*/ 1 h 234"/>
                    <a:gd name="T24" fmla="*/ 60 w 1790"/>
                    <a:gd name="T25" fmla="*/ 1 h 234"/>
                    <a:gd name="T26" fmla="*/ 61 w 1790"/>
                    <a:gd name="T27" fmla="*/ 1 h 234"/>
                    <a:gd name="T28" fmla="*/ 61 w 1790"/>
                    <a:gd name="T29" fmla="*/ 1 h 234"/>
                    <a:gd name="T30" fmla="*/ 61 w 1790"/>
                    <a:gd name="T31" fmla="*/ 1 h 234"/>
                    <a:gd name="T32" fmla="*/ 61 w 1790"/>
                    <a:gd name="T33" fmla="*/ 1 h 234"/>
                    <a:gd name="T34" fmla="*/ 62 w 1790"/>
                    <a:gd name="T35" fmla="*/ 1 h 234"/>
                    <a:gd name="T36" fmla="*/ 62 w 1790"/>
                    <a:gd name="T37" fmla="*/ 1 h 234"/>
                    <a:gd name="T38" fmla="*/ 62 w 1790"/>
                    <a:gd name="T39" fmla="*/ 1 h 234"/>
                    <a:gd name="T40" fmla="*/ 62 w 1790"/>
                    <a:gd name="T41" fmla="*/ 1 h 234"/>
                    <a:gd name="T42" fmla="*/ 62 w 1790"/>
                    <a:gd name="T43" fmla="*/ 1 h 234"/>
                    <a:gd name="T44" fmla="*/ 63 w 1790"/>
                    <a:gd name="T45" fmla="*/ 1 h 234"/>
                    <a:gd name="T46" fmla="*/ 64 w 1790"/>
                    <a:gd name="T47" fmla="*/ 1 h 234"/>
                    <a:gd name="T48" fmla="*/ 64 w 1790"/>
                    <a:gd name="T49" fmla="*/ 1 h 234"/>
                    <a:gd name="T50" fmla="*/ 64 w 1790"/>
                    <a:gd name="T51" fmla="*/ 1 h 234"/>
                    <a:gd name="T52" fmla="*/ 64 w 1790"/>
                    <a:gd name="T53" fmla="*/ 1 h 234"/>
                    <a:gd name="T54" fmla="*/ 64 w 1790"/>
                    <a:gd name="T55" fmla="*/ 1 h 234"/>
                    <a:gd name="T56" fmla="*/ 64 w 1790"/>
                    <a:gd name="T57" fmla="*/ 1 h 234"/>
                    <a:gd name="T58" fmla="*/ 65 w 1790"/>
                    <a:gd name="T59" fmla="*/ 1 h 234"/>
                    <a:gd name="T60" fmla="*/ 65 w 1790"/>
                    <a:gd name="T61" fmla="*/ 1 h 234"/>
                    <a:gd name="T62" fmla="*/ 65 w 1790"/>
                    <a:gd name="T63" fmla="*/ 1 h 234"/>
                    <a:gd name="T64" fmla="*/ 65 w 1790"/>
                    <a:gd name="T65" fmla="*/ 1 h 234"/>
                    <a:gd name="T66" fmla="*/ 65 w 1790"/>
                    <a:gd name="T67" fmla="*/ 1 h 234"/>
                    <a:gd name="T68" fmla="*/ 65 w 1790"/>
                    <a:gd name="T69" fmla="*/ 2 h 234"/>
                    <a:gd name="T70" fmla="*/ 65 w 1790"/>
                    <a:gd name="T71" fmla="*/ 2 h 234"/>
                    <a:gd name="T72" fmla="*/ 64 w 1790"/>
                    <a:gd name="T73" fmla="*/ 3 h 234"/>
                    <a:gd name="T74" fmla="*/ 64 w 1790"/>
                    <a:gd name="T75" fmla="*/ 3 h 234"/>
                    <a:gd name="T76" fmla="*/ 64 w 1790"/>
                    <a:gd name="T77" fmla="*/ 3 h 234"/>
                    <a:gd name="T78" fmla="*/ 62 w 1790"/>
                    <a:gd name="T79" fmla="*/ 3 h 234"/>
                    <a:gd name="T80" fmla="*/ 62 w 1790"/>
                    <a:gd name="T81" fmla="*/ 3 h 234"/>
                    <a:gd name="T82" fmla="*/ 61 w 1790"/>
                    <a:gd name="T83" fmla="*/ 3 h 234"/>
                    <a:gd name="T84" fmla="*/ 60 w 1790"/>
                    <a:gd name="T85" fmla="*/ 3 h 234"/>
                    <a:gd name="T86" fmla="*/ 58 w 1790"/>
                    <a:gd name="T87" fmla="*/ 4 h 234"/>
                    <a:gd name="T88" fmla="*/ 57 w 1790"/>
                    <a:gd name="T89" fmla="*/ 4 h 234"/>
                    <a:gd name="T90" fmla="*/ 0 w 1790"/>
                    <a:gd name="T91" fmla="*/ 1 h 234"/>
                    <a:gd name="T92" fmla="*/ 39 w 1790"/>
                    <a:gd name="T93" fmla="*/ 1 h 234"/>
                    <a:gd name="T94" fmla="*/ 39 w 1790"/>
                    <a:gd name="T95" fmla="*/ 1 h 234"/>
                    <a:gd name="T96" fmla="*/ 40 w 1790"/>
                    <a:gd name="T97" fmla="*/ 1 h 234"/>
                    <a:gd name="T98" fmla="*/ 41 w 1790"/>
                    <a:gd name="T99" fmla="*/ 1 h 234"/>
                    <a:gd name="T100" fmla="*/ 42 w 1790"/>
                    <a:gd name="T101" fmla="*/ 1 h 234"/>
                    <a:gd name="T102" fmla="*/ 42 w 1790"/>
                    <a:gd name="T103" fmla="*/ 1 h 234"/>
                    <a:gd name="T104" fmla="*/ 42 w 1790"/>
                    <a:gd name="T105" fmla="*/ 1 h 234"/>
                    <a:gd name="T106" fmla="*/ 43 w 1790"/>
                    <a:gd name="T107" fmla="*/ 1 h 234"/>
                    <a:gd name="T108" fmla="*/ 44 w 1790"/>
                    <a:gd name="T109" fmla="*/ 1 h 234"/>
                    <a:gd name="T110" fmla="*/ 46 w 1790"/>
                    <a:gd name="T111" fmla="*/ 1 h 234"/>
                    <a:gd name="T112" fmla="*/ 46 w 1790"/>
                    <a:gd name="T113" fmla="*/ 1 h 23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790"/>
                    <a:gd name="T172" fmla="*/ 0 h 234"/>
                    <a:gd name="T173" fmla="*/ 1790 w 1790"/>
                    <a:gd name="T174" fmla="*/ 234 h 234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790" h="234">
                      <a:moveTo>
                        <a:pt x="1274" y="65"/>
                      </a:moveTo>
                      <a:lnTo>
                        <a:pt x="1276" y="65"/>
                      </a:lnTo>
                      <a:lnTo>
                        <a:pt x="1280" y="67"/>
                      </a:lnTo>
                      <a:lnTo>
                        <a:pt x="1282" y="67"/>
                      </a:lnTo>
                      <a:lnTo>
                        <a:pt x="1285" y="67"/>
                      </a:lnTo>
                      <a:lnTo>
                        <a:pt x="1289" y="67"/>
                      </a:lnTo>
                      <a:lnTo>
                        <a:pt x="1295" y="67"/>
                      </a:lnTo>
                      <a:lnTo>
                        <a:pt x="1299" y="69"/>
                      </a:lnTo>
                      <a:lnTo>
                        <a:pt x="1305" y="69"/>
                      </a:lnTo>
                      <a:lnTo>
                        <a:pt x="1310" y="69"/>
                      </a:lnTo>
                      <a:lnTo>
                        <a:pt x="1316" y="69"/>
                      </a:lnTo>
                      <a:lnTo>
                        <a:pt x="1322" y="69"/>
                      </a:lnTo>
                      <a:lnTo>
                        <a:pt x="1328" y="69"/>
                      </a:lnTo>
                      <a:lnTo>
                        <a:pt x="1333" y="69"/>
                      </a:lnTo>
                      <a:lnTo>
                        <a:pt x="1341" y="69"/>
                      </a:lnTo>
                      <a:lnTo>
                        <a:pt x="1347" y="69"/>
                      </a:lnTo>
                      <a:lnTo>
                        <a:pt x="1353" y="69"/>
                      </a:lnTo>
                      <a:lnTo>
                        <a:pt x="1360" y="69"/>
                      </a:lnTo>
                      <a:lnTo>
                        <a:pt x="1366" y="69"/>
                      </a:lnTo>
                      <a:lnTo>
                        <a:pt x="1374" y="69"/>
                      </a:lnTo>
                      <a:lnTo>
                        <a:pt x="1379" y="67"/>
                      </a:lnTo>
                      <a:lnTo>
                        <a:pt x="1385" y="67"/>
                      </a:lnTo>
                      <a:lnTo>
                        <a:pt x="1393" y="67"/>
                      </a:lnTo>
                      <a:lnTo>
                        <a:pt x="1399" y="67"/>
                      </a:lnTo>
                      <a:lnTo>
                        <a:pt x="1404" y="67"/>
                      </a:lnTo>
                      <a:lnTo>
                        <a:pt x="1410" y="65"/>
                      </a:lnTo>
                      <a:lnTo>
                        <a:pt x="1416" y="65"/>
                      </a:lnTo>
                      <a:lnTo>
                        <a:pt x="1420" y="65"/>
                      </a:lnTo>
                      <a:lnTo>
                        <a:pt x="1425" y="63"/>
                      </a:lnTo>
                      <a:lnTo>
                        <a:pt x="1429" y="63"/>
                      </a:lnTo>
                      <a:lnTo>
                        <a:pt x="1433" y="61"/>
                      </a:lnTo>
                      <a:lnTo>
                        <a:pt x="1437" y="61"/>
                      </a:lnTo>
                      <a:lnTo>
                        <a:pt x="1441" y="61"/>
                      </a:lnTo>
                      <a:lnTo>
                        <a:pt x="1443" y="59"/>
                      </a:lnTo>
                      <a:lnTo>
                        <a:pt x="1447" y="59"/>
                      </a:lnTo>
                      <a:lnTo>
                        <a:pt x="1450" y="57"/>
                      </a:lnTo>
                      <a:lnTo>
                        <a:pt x="1454" y="57"/>
                      </a:lnTo>
                      <a:lnTo>
                        <a:pt x="1458" y="57"/>
                      </a:lnTo>
                      <a:lnTo>
                        <a:pt x="1462" y="57"/>
                      </a:lnTo>
                      <a:lnTo>
                        <a:pt x="1468" y="57"/>
                      </a:lnTo>
                      <a:lnTo>
                        <a:pt x="1471" y="57"/>
                      </a:lnTo>
                      <a:lnTo>
                        <a:pt x="1475" y="57"/>
                      </a:lnTo>
                      <a:lnTo>
                        <a:pt x="1481" y="57"/>
                      </a:lnTo>
                      <a:lnTo>
                        <a:pt x="1485" y="57"/>
                      </a:lnTo>
                      <a:lnTo>
                        <a:pt x="1491" y="57"/>
                      </a:lnTo>
                      <a:lnTo>
                        <a:pt x="1495" y="57"/>
                      </a:lnTo>
                      <a:lnTo>
                        <a:pt x="1500" y="57"/>
                      </a:lnTo>
                      <a:lnTo>
                        <a:pt x="1504" y="57"/>
                      </a:lnTo>
                      <a:lnTo>
                        <a:pt x="1510" y="57"/>
                      </a:lnTo>
                      <a:lnTo>
                        <a:pt x="1514" y="59"/>
                      </a:lnTo>
                      <a:lnTo>
                        <a:pt x="1519" y="59"/>
                      </a:lnTo>
                      <a:lnTo>
                        <a:pt x="1523" y="59"/>
                      </a:lnTo>
                      <a:lnTo>
                        <a:pt x="1529" y="59"/>
                      </a:lnTo>
                      <a:lnTo>
                        <a:pt x="1533" y="61"/>
                      </a:lnTo>
                      <a:lnTo>
                        <a:pt x="1537" y="61"/>
                      </a:lnTo>
                      <a:lnTo>
                        <a:pt x="1541" y="61"/>
                      </a:lnTo>
                      <a:lnTo>
                        <a:pt x="1544" y="63"/>
                      </a:lnTo>
                      <a:lnTo>
                        <a:pt x="1548" y="63"/>
                      </a:lnTo>
                      <a:lnTo>
                        <a:pt x="1552" y="63"/>
                      </a:lnTo>
                      <a:lnTo>
                        <a:pt x="1556" y="63"/>
                      </a:lnTo>
                      <a:lnTo>
                        <a:pt x="1558" y="65"/>
                      </a:lnTo>
                      <a:lnTo>
                        <a:pt x="1562" y="65"/>
                      </a:lnTo>
                      <a:lnTo>
                        <a:pt x="1564" y="65"/>
                      </a:lnTo>
                      <a:lnTo>
                        <a:pt x="1566" y="65"/>
                      </a:lnTo>
                      <a:lnTo>
                        <a:pt x="1567" y="65"/>
                      </a:lnTo>
                      <a:lnTo>
                        <a:pt x="1569" y="65"/>
                      </a:lnTo>
                      <a:lnTo>
                        <a:pt x="1571" y="65"/>
                      </a:lnTo>
                      <a:lnTo>
                        <a:pt x="1573" y="67"/>
                      </a:lnTo>
                      <a:lnTo>
                        <a:pt x="1575" y="67"/>
                      </a:lnTo>
                      <a:lnTo>
                        <a:pt x="1577" y="67"/>
                      </a:lnTo>
                      <a:lnTo>
                        <a:pt x="1579" y="65"/>
                      </a:lnTo>
                      <a:lnTo>
                        <a:pt x="1581" y="65"/>
                      </a:lnTo>
                      <a:lnTo>
                        <a:pt x="1585" y="65"/>
                      </a:lnTo>
                      <a:lnTo>
                        <a:pt x="1587" y="65"/>
                      </a:lnTo>
                      <a:lnTo>
                        <a:pt x="1589" y="65"/>
                      </a:lnTo>
                      <a:lnTo>
                        <a:pt x="1592" y="65"/>
                      </a:lnTo>
                      <a:lnTo>
                        <a:pt x="1594" y="65"/>
                      </a:lnTo>
                      <a:lnTo>
                        <a:pt x="1598" y="65"/>
                      </a:lnTo>
                      <a:lnTo>
                        <a:pt x="1600" y="63"/>
                      </a:lnTo>
                      <a:lnTo>
                        <a:pt x="1602" y="63"/>
                      </a:lnTo>
                      <a:lnTo>
                        <a:pt x="1606" y="63"/>
                      </a:lnTo>
                      <a:lnTo>
                        <a:pt x="1608" y="63"/>
                      </a:lnTo>
                      <a:lnTo>
                        <a:pt x="1612" y="61"/>
                      </a:lnTo>
                      <a:lnTo>
                        <a:pt x="1613" y="61"/>
                      </a:lnTo>
                      <a:lnTo>
                        <a:pt x="1617" y="61"/>
                      </a:lnTo>
                      <a:lnTo>
                        <a:pt x="1619" y="59"/>
                      </a:lnTo>
                      <a:lnTo>
                        <a:pt x="1621" y="59"/>
                      </a:lnTo>
                      <a:lnTo>
                        <a:pt x="1623" y="59"/>
                      </a:lnTo>
                      <a:lnTo>
                        <a:pt x="1627" y="59"/>
                      </a:lnTo>
                      <a:lnTo>
                        <a:pt x="1629" y="57"/>
                      </a:lnTo>
                      <a:lnTo>
                        <a:pt x="1631" y="57"/>
                      </a:lnTo>
                      <a:lnTo>
                        <a:pt x="1633" y="57"/>
                      </a:lnTo>
                      <a:lnTo>
                        <a:pt x="1633" y="56"/>
                      </a:lnTo>
                      <a:lnTo>
                        <a:pt x="1635" y="56"/>
                      </a:lnTo>
                      <a:lnTo>
                        <a:pt x="1637" y="56"/>
                      </a:lnTo>
                      <a:lnTo>
                        <a:pt x="1637" y="54"/>
                      </a:lnTo>
                      <a:lnTo>
                        <a:pt x="1638" y="54"/>
                      </a:lnTo>
                      <a:lnTo>
                        <a:pt x="1640" y="54"/>
                      </a:lnTo>
                      <a:lnTo>
                        <a:pt x="1640" y="52"/>
                      </a:lnTo>
                      <a:lnTo>
                        <a:pt x="1642" y="52"/>
                      </a:lnTo>
                      <a:lnTo>
                        <a:pt x="1644" y="52"/>
                      </a:lnTo>
                      <a:lnTo>
                        <a:pt x="1646" y="52"/>
                      </a:lnTo>
                      <a:lnTo>
                        <a:pt x="1648" y="52"/>
                      </a:lnTo>
                      <a:lnTo>
                        <a:pt x="1648" y="54"/>
                      </a:lnTo>
                      <a:lnTo>
                        <a:pt x="1650" y="54"/>
                      </a:lnTo>
                      <a:lnTo>
                        <a:pt x="1652" y="54"/>
                      </a:lnTo>
                      <a:lnTo>
                        <a:pt x="1652" y="56"/>
                      </a:lnTo>
                      <a:lnTo>
                        <a:pt x="1654" y="56"/>
                      </a:lnTo>
                      <a:lnTo>
                        <a:pt x="1656" y="57"/>
                      </a:lnTo>
                      <a:lnTo>
                        <a:pt x="1658" y="57"/>
                      </a:lnTo>
                      <a:lnTo>
                        <a:pt x="1658" y="59"/>
                      </a:lnTo>
                      <a:lnTo>
                        <a:pt x="1660" y="59"/>
                      </a:lnTo>
                      <a:lnTo>
                        <a:pt x="1660" y="61"/>
                      </a:lnTo>
                      <a:lnTo>
                        <a:pt x="1661" y="61"/>
                      </a:lnTo>
                      <a:lnTo>
                        <a:pt x="1661" y="63"/>
                      </a:lnTo>
                      <a:lnTo>
                        <a:pt x="1663" y="63"/>
                      </a:lnTo>
                      <a:lnTo>
                        <a:pt x="1665" y="65"/>
                      </a:lnTo>
                      <a:lnTo>
                        <a:pt x="1667" y="67"/>
                      </a:lnTo>
                      <a:lnTo>
                        <a:pt x="1669" y="69"/>
                      </a:lnTo>
                      <a:lnTo>
                        <a:pt x="1671" y="69"/>
                      </a:lnTo>
                      <a:lnTo>
                        <a:pt x="1671" y="71"/>
                      </a:lnTo>
                      <a:lnTo>
                        <a:pt x="1673" y="71"/>
                      </a:lnTo>
                      <a:lnTo>
                        <a:pt x="1675" y="71"/>
                      </a:lnTo>
                      <a:lnTo>
                        <a:pt x="1677" y="71"/>
                      </a:lnTo>
                      <a:lnTo>
                        <a:pt x="1679" y="71"/>
                      </a:lnTo>
                      <a:lnTo>
                        <a:pt x="1681" y="71"/>
                      </a:lnTo>
                      <a:lnTo>
                        <a:pt x="1683" y="71"/>
                      </a:lnTo>
                      <a:lnTo>
                        <a:pt x="1684" y="71"/>
                      </a:lnTo>
                      <a:lnTo>
                        <a:pt x="1686" y="71"/>
                      </a:lnTo>
                      <a:lnTo>
                        <a:pt x="1688" y="69"/>
                      </a:lnTo>
                      <a:lnTo>
                        <a:pt x="1690" y="69"/>
                      </a:lnTo>
                      <a:lnTo>
                        <a:pt x="1692" y="69"/>
                      </a:lnTo>
                      <a:lnTo>
                        <a:pt x="1694" y="69"/>
                      </a:lnTo>
                      <a:lnTo>
                        <a:pt x="1694" y="67"/>
                      </a:lnTo>
                      <a:lnTo>
                        <a:pt x="1696" y="67"/>
                      </a:lnTo>
                      <a:lnTo>
                        <a:pt x="1698" y="67"/>
                      </a:lnTo>
                      <a:lnTo>
                        <a:pt x="1700" y="65"/>
                      </a:lnTo>
                      <a:lnTo>
                        <a:pt x="1702" y="65"/>
                      </a:lnTo>
                      <a:lnTo>
                        <a:pt x="1704" y="65"/>
                      </a:lnTo>
                      <a:lnTo>
                        <a:pt x="1706" y="65"/>
                      </a:lnTo>
                      <a:lnTo>
                        <a:pt x="1707" y="65"/>
                      </a:lnTo>
                      <a:lnTo>
                        <a:pt x="1709" y="63"/>
                      </a:lnTo>
                      <a:lnTo>
                        <a:pt x="1711" y="63"/>
                      </a:lnTo>
                      <a:lnTo>
                        <a:pt x="1711" y="61"/>
                      </a:lnTo>
                      <a:lnTo>
                        <a:pt x="1711" y="59"/>
                      </a:lnTo>
                      <a:lnTo>
                        <a:pt x="1713" y="59"/>
                      </a:lnTo>
                      <a:lnTo>
                        <a:pt x="1713" y="57"/>
                      </a:lnTo>
                      <a:lnTo>
                        <a:pt x="1713" y="56"/>
                      </a:lnTo>
                      <a:lnTo>
                        <a:pt x="1715" y="54"/>
                      </a:lnTo>
                      <a:lnTo>
                        <a:pt x="1715" y="52"/>
                      </a:lnTo>
                      <a:lnTo>
                        <a:pt x="1715" y="50"/>
                      </a:lnTo>
                      <a:lnTo>
                        <a:pt x="1715" y="48"/>
                      </a:lnTo>
                      <a:lnTo>
                        <a:pt x="1715" y="46"/>
                      </a:lnTo>
                      <a:lnTo>
                        <a:pt x="1713" y="44"/>
                      </a:lnTo>
                      <a:lnTo>
                        <a:pt x="1713" y="42"/>
                      </a:lnTo>
                      <a:lnTo>
                        <a:pt x="1713" y="40"/>
                      </a:lnTo>
                      <a:lnTo>
                        <a:pt x="1713" y="38"/>
                      </a:lnTo>
                      <a:lnTo>
                        <a:pt x="1711" y="36"/>
                      </a:lnTo>
                      <a:lnTo>
                        <a:pt x="1711" y="34"/>
                      </a:lnTo>
                      <a:lnTo>
                        <a:pt x="1709" y="32"/>
                      </a:lnTo>
                      <a:lnTo>
                        <a:pt x="1709" y="31"/>
                      </a:lnTo>
                      <a:lnTo>
                        <a:pt x="1707" y="31"/>
                      </a:lnTo>
                      <a:lnTo>
                        <a:pt x="1707" y="29"/>
                      </a:lnTo>
                      <a:lnTo>
                        <a:pt x="1707" y="27"/>
                      </a:lnTo>
                      <a:lnTo>
                        <a:pt x="1706" y="27"/>
                      </a:lnTo>
                      <a:lnTo>
                        <a:pt x="1706" y="25"/>
                      </a:lnTo>
                      <a:lnTo>
                        <a:pt x="1707" y="25"/>
                      </a:lnTo>
                      <a:lnTo>
                        <a:pt x="1707" y="23"/>
                      </a:lnTo>
                      <a:lnTo>
                        <a:pt x="1709" y="23"/>
                      </a:lnTo>
                      <a:lnTo>
                        <a:pt x="1711" y="23"/>
                      </a:lnTo>
                      <a:lnTo>
                        <a:pt x="1713" y="23"/>
                      </a:lnTo>
                      <a:lnTo>
                        <a:pt x="1715" y="23"/>
                      </a:lnTo>
                      <a:lnTo>
                        <a:pt x="1717" y="23"/>
                      </a:lnTo>
                      <a:lnTo>
                        <a:pt x="1717" y="25"/>
                      </a:lnTo>
                      <a:lnTo>
                        <a:pt x="1719" y="25"/>
                      </a:lnTo>
                      <a:lnTo>
                        <a:pt x="1721" y="25"/>
                      </a:lnTo>
                      <a:lnTo>
                        <a:pt x="1723" y="27"/>
                      </a:lnTo>
                      <a:lnTo>
                        <a:pt x="1725" y="27"/>
                      </a:lnTo>
                      <a:lnTo>
                        <a:pt x="1727" y="27"/>
                      </a:lnTo>
                      <a:lnTo>
                        <a:pt x="1729" y="29"/>
                      </a:lnTo>
                      <a:lnTo>
                        <a:pt x="1731" y="29"/>
                      </a:lnTo>
                      <a:lnTo>
                        <a:pt x="1732" y="31"/>
                      </a:lnTo>
                      <a:lnTo>
                        <a:pt x="1734" y="32"/>
                      </a:lnTo>
                      <a:lnTo>
                        <a:pt x="1736" y="32"/>
                      </a:lnTo>
                      <a:lnTo>
                        <a:pt x="1738" y="34"/>
                      </a:lnTo>
                      <a:lnTo>
                        <a:pt x="1738" y="36"/>
                      </a:lnTo>
                      <a:lnTo>
                        <a:pt x="1740" y="36"/>
                      </a:lnTo>
                      <a:lnTo>
                        <a:pt x="1742" y="38"/>
                      </a:lnTo>
                      <a:lnTo>
                        <a:pt x="1742" y="40"/>
                      </a:lnTo>
                      <a:lnTo>
                        <a:pt x="1744" y="42"/>
                      </a:lnTo>
                      <a:lnTo>
                        <a:pt x="1746" y="44"/>
                      </a:lnTo>
                      <a:lnTo>
                        <a:pt x="1748" y="46"/>
                      </a:lnTo>
                      <a:lnTo>
                        <a:pt x="1750" y="46"/>
                      </a:lnTo>
                      <a:lnTo>
                        <a:pt x="1750" y="48"/>
                      </a:lnTo>
                      <a:lnTo>
                        <a:pt x="1752" y="48"/>
                      </a:lnTo>
                      <a:lnTo>
                        <a:pt x="1752" y="46"/>
                      </a:lnTo>
                      <a:lnTo>
                        <a:pt x="1754" y="46"/>
                      </a:lnTo>
                      <a:lnTo>
                        <a:pt x="1755" y="44"/>
                      </a:lnTo>
                      <a:lnTo>
                        <a:pt x="1757" y="42"/>
                      </a:lnTo>
                      <a:lnTo>
                        <a:pt x="1757" y="40"/>
                      </a:lnTo>
                      <a:lnTo>
                        <a:pt x="1759" y="38"/>
                      </a:lnTo>
                      <a:lnTo>
                        <a:pt x="1759" y="36"/>
                      </a:lnTo>
                      <a:lnTo>
                        <a:pt x="1761" y="34"/>
                      </a:lnTo>
                      <a:lnTo>
                        <a:pt x="1761" y="32"/>
                      </a:lnTo>
                      <a:lnTo>
                        <a:pt x="1761" y="31"/>
                      </a:lnTo>
                      <a:lnTo>
                        <a:pt x="1761" y="27"/>
                      </a:lnTo>
                      <a:lnTo>
                        <a:pt x="1761" y="25"/>
                      </a:lnTo>
                      <a:lnTo>
                        <a:pt x="1761" y="23"/>
                      </a:lnTo>
                      <a:lnTo>
                        <a:pt x="1761" y="21"/>
                      </a:lnTo>
                      <a:lnTo>
                        <a:pt x="1761" y="19"/>
                      </a:lnTo>
                      <a:lnTo>
                        <a:pt x="1761" y="17"/>
                      </a:lnTo>
                      <a:lnTo>
                        <a:pt x="1761" y="15"/>
                      </a:lnTo>
                      <a:lnTo>
                        <a:pt x="1761" y="13"/>
                      </a:lnTo>
                      <a:lnTo>
                        <a:pt x="1759" y="11"/>
                      </a:lnTo>
                      <a:lnTo>
                        <a:pt x="1759" y="9"/>
                      </a:lnTo>
                      <a:lnTo>
                        <a:pt x="1759" y="8"/>
                      </a:lnTo>
                      <a:lnTo>
                        <a:pt x="1757" y="6"/>
                      </a:lnTo>
                      <a:lnTo>
                        <a:pt x="1755" y="4"/>
                      </a:lnTo>
                      <a:lnTo>
                        <a:pt x="1755" y="2"/>
                      </a:lnTo>
                      <a:lnTo>
                        <a:pt x="1755" y="0"/>
                      </a:lnTo>
                      <a:lnTo>
                        <a:pt x="1754" y="0"/>
                      </a:lnTo>
                      <a:lnTo>
                        <a:pt x="1755" y="0"/>
                      </a:lnTo>
                      <a:lnTo>
                        <a:pt x="1757" y="0"/>
                      </a:lnTo>
                      <a:lnTo>
                        <a:pt x="1759" y="2"/>
                      </a:lnTo>
                      <a:lnTo>
                        <a:pt x="1761" y="2"/>
                      </a:lnTo>
                      <a:lnTo>
                        <a:pt x="1761" y="4"/>
                      </a:lnTo>
                      <a:lnTo>
                        <a:pt x="1763" y="4"/>
                      </a:lnTo>
                      <a:lnTo>
                        <a:pt x="1765" y="6"/>
                      </a:lnTo>
                      <a:lnTo>
                        <a:pt x="1767" y="6"/>
                      </a:lnTo>
                      <a:lnTo>
                        <a:pt x="1769" y="8"/>
                      </a:lnTo>
                      <a:lnTo>
                        <a:pt x="1769" y="9"/>
                      </a:lnTo>
                      <a:lnTo>
                        <a:pt x="1771" y="9"/>
                      </a:lnTo>
                      <a:lnTo>
                        <a:pt x="1773" y="11"/>
                      </a:lnTo>
                      <a:lnTo>
                        <a:pt x="1775" y="13"/>
                      </a:lnTo>
                      <a:lnTo>
                        <a:pt x="1777" y="15"/>
                      </a:lnTo>
                      <a:lnTo>
                        <a:pt x="1778" y="15"/>
                      </a:lnTo>
                      <a:lnTo>
                        <a:pt x="1778" y="17"/>
                      </a:lnTo>
                      <a:lnTo>
                        <a:pt x="1780" y="19"/>
                      </a:lnTo>
                      <a:lnTo>
                        <a:pt x="1782" y="19"/>
                      </a:lnTo>
                      <a:lnTo>
                        <a:pt x="1782" y="21"/>
                      </a:lnTo>
                      <a:lnTo>
                        <a:pt x="1784" y="21"/>
                      </a:lnTo>
                      <a:lnTo>
                        <a:pt x="1784" y="23"/>
                      </a:lnTo>
                      <a:lnTo>
                        <a:pt x="1786" y="25"/>
                      </a:lnTo>
                      <a:lnTo>
                        <a:pt x="1786" y="27"/>
                      </a:lnTo>
                      <a:lnTo>
                        <a:pt x="1788" y="29"/>
                      </a:lnTo>
                      <a:lnTo>
                        <a:pt x="1788" y="31"/>
                      </a:lnTo>
                      <a:lnTo>
                        <a:pt x="1788" y="32"/>
                      </a:lnTo>
                      <a:lnTo>
                        <a:pt x="1788" y="34"/>
                      </a:lnTo>
                      <a:lnTo>
                        <a:pt x="1788" y="36"/>
                      </a:lnTo>
                      <a:lnTo>
                        <a:pt x="1788" y="38"/>
                      </a:lnTo>
                      <a:lnTo>
                        <a:pt x="1790" y="40"/>
                      </a:lnTo>
                      <a:lnTo>
                        <a:pt x="1790" y="44"/>
                      </a:lnTo>
                      <a:lnTo>
                        <a:pt x="1790" y="46"/>
                      </a:lnTo>
                      <a:lnTo>
                        <a:pt x="1790" y="48"/>
                      </a:lnTo>
                      <a:lnTo>
                        <a:pt x="1790" y="50"/>
                      </a:lnTo>
                      <a:lnTo>
                        <a:pt x="1790" y="54"/>
                      </a:lnTo>
                      <a:lnTo>
                        <a:pt x="1790" y="56"/>
                      </a:lnTo>
                      <a:lnTo>
                        <a:pt x="1790" y="57"/>
                      </a:lnTo>
                      <a:lnTo>
                        <a:pt x="1790" y="59"/>
                      </a:lnTo>
                      <a:lnTo>
                        <a:pt x="1790" y="63"/>
                      </a:lnTo>
                      <a:lnTo>
                        <a:pt x="1790" y="65"/>
                      </a:lnTo>
                      <a:lnTo>
                        <a:pt x="1790" y="67"/>
                      </a:lnTo>
                      <a:lnTo>
                        <a:pt x="1790" y="69"/>
                      </a:lnTo>
                      <a:lnTo>
                        <a:pt x="1790" y="71"/>
                      </a:lnTo>
                      <a:lnTo>
                        <a:pt x="1790" y="73"/>
                      </a:lnTo>
                      <a:lnTo>
                        <a:pt x="1790" y="75"/>
                      </a:lnTo>
                      <a:lnTo>
                        <a:pt x="1790" y="77"/>
                      </a:lnTo>
                      <a:lnTo>
                        <a:pt x="1790" y="79"/>
                      </a:lnTo>
                      <a:lnTo>
                        <a:pt x="1788" y="79"/>
                      </a:lnTo>
                      <a:lnTo>
                        <a:pt x="1788" y="80"/>
                      </a:lnTo>
                      <a:lnTo>
                        <a:pt x="1788" y="84"/>
                      </a:lnTo>
                      <a:lnTo>
                        <a:pt x="1790" y="90"/>
                      </a:lnTo>
                      <a:lnTo>
                        <a:pt x="1790" y="96"/>
                      </a:lnTo>
                      <a:lnTo>
                        <a:pt x="1790" y="100"/>
                      </a:lnTo>
                      <a:lnTo>
                        <a:pt x="1790" y="105"/>
                      </a:lnTo>
                      <a:lnTo>
                        <a:pt x="1790" y="109"/>
                      </a:lnTo>
                      <a:lnTo>
                        <a:pt x="1790" y="113"/>
                      </a:lnTo>
                      <a:lnTo>
                        <a:pt x="1790" y="119"/>
                      </a:lnTo>
                      <a:lnTo>
                        <a:pt x="1790" y="123"/>
                      </a:lnTo>
                      <a:lnTo>
                        <a:pt x="1790" y="127"/>
                      </a:lnTo>
                      <a:lnTo>
                        <a:pt x="1788" y="130"/>
                      </a:lnTo>
                      <a:lnTo>
                        <a:pt x="1788" y="134"/>
                      </a:lnTo>
                      <a:lnTo>
                        <a:pt x="1788" y="138"/>
                      </a:lnTo>
                      <a:lnTo>
                        <a:pt x="1788" y="142"/>
                      </a:lnTo>
                      <a:lnTo>
                        <a:pt x="1788" y="144"/>
                      </a:lnTo>
                      <a:lnTo>
                        <a:pt x="1788" y="148"/>
                      </a:lnTo>
                      <a:lnTo>
                        <a:pt x="1788" y="152"/>
                      </a:lnTo>
                      <a:lnTo>
                        <a:pt x="1786" y="153"/>
                      </a:lnTo>
                      <a:lnTo>
                        <a:pt x="1786" y="157"/>
                      </a:lnTo>
                      <a:lnTo>
                        <a:pt x="1786" y="159"/>
                      </a:lnTo>
                      <a:lnTo>
                        <a:pt x="1786" y="163"/>
                      </a:lnTo>
                      <a:lnTo>
                        <a:pt x="1784" y="165"/>
                      </a:lnTo>
                      <a:lnTo>
                        <a:pt x="1784" y="167"/>
                      </a:lnTo>
                      <a:lnTo>
                        <a:pt x="1782" y="169"/>
                      </a:lnTo>
                      <a:lnTo>
                        <a:pt x="1782" y="171"/>
                      </a:lnTo>
                      <a:lnTo>
                        <a:pt x="1780" y="173"/>
                      </a:lnTo>
                      <a:lnTo>
                        <a:pt x="1780" y="175"/>
                      </a:lnTo>
                      <a:lnTo>
                        <a:pt x="1778" y="176"/>
                      </a:lnTo>
                      <a:lnTo>
                        <a:pt x="1777" y="178"/>
                      </a:lnTo>
                      <a:lnTo>
                        <a:pt x="1775" y="180"/>
                      </a:lnTo>
                      <a:lnTo>
                        <a:pt x="1773" y="180"/>
                      </a:lnTo>
                      <a:lnTo>
                        <a:pt x="1771" y="182"/>
                      </a:lnTo>
                      <a:lnTo>
                        <a:pt x="1769" y="182"/>
                      </a:lnTo>
                      <a:lnTo>
                        <a:pt x="1767" y="184"/>
                      </a:lnTo>
                      <a:lnTo>
                        <a:pt x="1765" y="184"/>
                      </a:lnTo>
                      <a:lnTo>
                        <a:pt x="1761" y="186"/>
                      </a:lnTo>
                      <a:lnTo>
                        <a:pt x="1759" y="188"/>
                      </a:lnTo>
                      <a:lnTo>
                        <a:pt x="1757" y="188"/>
                      </a:lnTo>
                      <a:lnTo>
                        <a:pt x="1755" y="190"/>
                      </a:lnTo>
                      <a:lnTo>
                        <a:pt x="1752" y="190"/>
                      </a:lnTo>
                      <a:lnTo>
                        <a:pt x="1750" y="192"/>
                      </a:lnTo>
                      <a:lnTo>
                        <a:pt x="1748" y="194"/>
                      </a:lnTo>
                      <a:lnTo>
                        <a:pt x="1744" y="194"/>
                      </a:lnTo>
                      <a:lnTo>
                        <a:pt x="1742" y="196"/>
                      </a:lnTo>
                      <a:lnTo>
                        <a:pt x="1740" y="198"/>
                      </a:lnTo>
                      <a:lnTo>
                        <a:pt x="1736" y="198"/>
                      </a:lnTo>
                      <a:lnTo>
                        <a:pt x="1734" y="200"/>
                      </a:lnTo>
                      <a:lnTo>
                        <a:pt x="1731" y="201"/>
                      </a:lnTo>
                      <a:lnTo>
                        <a:pt x="1729" y="201"/>
                      </a:lnTo>
                      <a:lnTo>
                        <a:pt x="1725" y="203"/>
                      </a:lnTo>
                      <a:lnTo>
                        <a:pt x="1723" y="205"/>
                      </a:lnTo>
                      <a:lnTo>
                        <a:pt x="1719" y="207"/>
                      </a:lnTo>
                      <a:lnTo>
                        <a:pt x="1715" y="207"/>
                      </a:lnTo>
                      <a:lnTo>
                        <a:pt x="1713" y="209"/>
                      </a:lnTo>
                      <a:lnTo>
                        <a:pt x="1709" y="211"/>
                      </a:lnTo>
                      <a:lnTo>
                        <a:pt x="1706" y="213"/>
                      </a:lnTo>
                      <a:lnTo>
                        <a:pt x="1704" y="213"/>
                      </a:lnTo>
                      <a:lnTo>
                        <a:pt x="1700" y="215"/>
                      </a:lnTo>
                      <a:lnTo>
                        <a:pt x="1696" y="217"/>
                      </a:lnTo>
                      <a:lnTo>
                        <a:pt x="1694" y="219"/>
                      </a:lnTo>
                      <a:lnTo>
                        <a:pt x="1690" y="221"/>
                      </a:lnTo>
                      <a:lnTo>
                        <a:pt x="1686" y="221"/>
                      </a:lnTo>
                      <a:lnTo>
                        <a:pt x="1683" y="223"/>
                      </a:lnTo>
                      <a:lnTo>
                        <a:pt x="1679" y="224"/>
                      </a:lnTo>
                      <a:lnTo>
                        <a:pt x="1677" y="226"/>
                      </a:lnTo>
                      <a:lnTo>
                        <a:pt x="1673" y="226"/>
                      </a:lnTo>
                      <a:lnTo>
                        <a:pt x="1669" y="228"/>
                      </a:lnTo>
                      <a:lnTo>
                        <a:pt x="1665" y="228"/>
                      </a:lnTo>
                      <a:lnTo>
                        <a:pt x="1661" y="230"/>
                      </a:lnTo>
                      <a:lnTo>
                        <a:pt x="1658" y="230"/>
                      </a:lnTo>
                      <a:lnTo>
                        <a:pt x="1654" y="230"/>
                      </a:lnTo>
                      <a:lnTo>
                        <a:pt x="1650" y="232"/>
                      </a:lnTo>
                      <a:lnTo>
                        <a:pt x="1646" y="232"/>
                      </a:lnTo>
                      <a:lnTo>
                        <a:pt x="1640" y="232"/>
                      </a:lnTo>
                      <a:lnTo>
                        <a:pt x="1637" y="232"/>
                      </a:lnTo>
                      <a:lnTo>
                        <a:pt x="1633" y="234"/>
                      </a:lnTo>
                      <a:lnTo>
                        <a:pt x="1629" y="234"/>
                      </a:lnTo>
                      <a:lnTo>
                        <a:pt x="1623" y="234"/>
                      </a:lnTo>
                      <a:lnTo>
                        <a:pt x="1619" y="234"/>
                      </a:lnTo>
                      <a:lnTo>
                        <a:pt x="1615" y="234"/>
                      </a:lnTo>
                      <a:lnTo>
                        <a:pt x="1610" y="234"/>
                      </a:lnTo>
                      <a:lnTo>
                        <a:pt x="1606" y="234"/>
                      </a:lnTo>
                      <a:lnTo>
                        <a:pt x="1600" y="234"/>
                      </a:lnTo>
                      <a:lnTo>
                        <a:pt x="1596" y="234"/>
                      </a:lnTo>
                      <a:lnTo>
                        <a:pt x="1590" y="234"/>
                      </a:lnTo>
                      <a:lnTo>
                        <a:pt x="1585" y="234"/>
                      </a:lnTo>
                      <a:lnTo>
                        <a:pt x="1581" y="234"/>
                      </a:lnTo>
                      <a:lnTo>
                        <a:pt x="1575" y="234"/>
                      </a:lnTo>
                      <a:lnTo>
                        <a:pt x="1569" y="234"/>
                      </a:lnTo>
                      <a:lnTo>
                        <a:pt x="1564" y="234"/>
                      </a:lnTo>
                      <a:lnTo>
                        <a:pt x="1558" y="234"/>
                      </a:lnTo>
                      <a:lnTo>
                        <a:pt x="1552" y="234"/>
                      </a:lnTo>
                      <a:lnTo>
                        <a:pt x="1546" y="234"/>
                      </a:lnTo>
                      <a:lnTo>
                        <a:pt x="1541" y="234"/>
                      </a:lnTo>
                      <a:lnTo>
                        <a:pt x="1535" y="234"/>
                      </a:lnTo>
                      <a:lnTo>
                        <a:pt x="817" y="234"/>
                      </a:lnTo>
                      <a:lnTo>
                        <a:pt x="0" y="234"/>
                      </a:lnTo>
                      <a:lnTo>
                        <a:pt x="0" y="56"/>
                      </a:lnTo>
                      <a:lnTo>
                        <a:pt x="1040" y="61"/>
                      </a:lnTo>
                      <a:lnTo>
                        <a:pt x="1042" y="61"/>
                      </a:lnTo>
                      <a:lnTo>
                        <a:pt x="1044" y="61"/>
                      </a:lnTo>
                      <a:lnTo>
                        <a:pt x="1045" y="61"/>
                      </a:lnTo>
                      <a:lnTo>
                        <a:pt x="1047" y="61"/>
                      </a:lnTo>
                      <a:lnTo>
                        <a:pt x="1049" y="61"/>
                      </a:lnTo>
                      <a:lnTo>
                        <a:pt x="1051" y="59"/>
                      </a:lnTo>
                      <a:lnTo>
                        <a:pt x="1055" y="59"/>
                      </a:lnTo>
                      <a:lnTo>
                        <a:pt x="1057" y="59"/>
                      </a:lnTo>
                      <a:lnTo>
                        <a:pt x="1061" y="59"/>
                      </a:lnTo>
                      <a:lnTo>
                        <a:pt x="1065" y="59"/>
                      </a:lnTo>
                      <a:lnTo>
                        <a:pt x="1067" y="59"/>
                      </a:lnTo>
                      <a:lnTo>
                        <a:pt x="1070" y="59"/>
                      </a:lnTo>
                      <a:lnTo>
                        <a:pt x="1074" y="59"/>
                      </a:lnTo>
                      <a:lnTo>
                        <a:pt x="1078" y="57"/>
                      </a:lnTo>
                      <a:lnTo>
                        <a:pt x="1082" y="57"/>
                      </a:lnTo>
                      <a:lnTo>
                        <a:pt x="1086" y="57"/>
                      </a:lnTo>
                      <a:lnTo>
                        <a:pt x="1088" y="57"/>
                      </a:lnTo>
                      <a:lnTo>
                        <a:pt x="1092" y="57"/>
                      </a:lnTo>
                      <a:lnTo>
                        <a:pt x="1095" y="57"/>
                      </a:lnTo>
                      <a:lnTo>
                        <a:pt x="1099" y="57"/>
                      </a:lnTo>
                      <a:lnTo>
                        <a:pt x="1103" y="57"/>
                      </a:lnTo>
                      <a:lnTo>
                        <a:pt x="1105" y="57"/>
                      </a:lnTo>
                      <a:lnTo>
                        <a:pt x="1109" y="57"/>
                      </a:lnTo>
                      <a:lnTo>
                        <a:pt x="1113" y="57"/>
                      </a:lnTo>
                      <a:lnTo>
                        <a:pt x="1115" y="57"/>
                      </a:lnTo>
                      <a:lnTo>
                        <a:pt x="1116" y="57"/>
                      </a:lnTo>
                      <a:lnTo>
                        <a:pt x="1120" y="59"/>
                      </a:lnTo>
                      <a:lnTo>
                        <a:pt x="1122" y="59"/>
                      </a:lnTo>
                      <a:lnTo>
                        <a:pt x="1124" y="59"/>
                      </a:lnTo>
                      <a:lnTo>
                        <a:pt x="1126" y="59"/>
                      </a:lnTo>
                      <a:lnTo>
                        <a:pt x="1128" y="61"/>
                      </a:lnTo>
                      <a:lnTo>
                        <a:pt x="1130" y="61"/>
                      </a:lnTo>
                      <a:lnTo>
                        <a:pt x="1132" y="61"/>
                      </a:lnTo>
                      <a:lnTo>
                        <a:pt x="1134" y="61"/>
                      </a:lnTo>
                      <a:lnTo>
                        <a:pt x="1134" y="63"/>
                      </a:lnTo>
                      <a:lnTo>
                        <a:pt x="1136" y="63"/>
                      </a:lnTo>
                      <a:lnTo>
                        <a:pt x="1138" y="63"/>
                      </a:lnTo>
                      <a:lnTo>
                        <a:pt x="1140" y="63"/>
                      </a:lnTo>
                      <a:lnTo>
                        <a:pt x="1141" y="63"/>
                      </a:lnTo>
                      <a:lnTo>
                        <a:pt x="1143" y="63"/>
                      </a:lnTo>
                      <a:lnTo>
                        <a:pt x="1143" y="65"/>
                      </a:lnTo>
                      <a:lnTo>
                        <a:pt x="1145" y="65"/>
                      </a:lnTo>
                      <a:lnTo>
                        <a:pt x="1147" y="65"/>
                      </a:lnTo>
                      <a:lnTo>
                        <a:pt x="1149" y="65"/>
                      </a:lnTo>
                      <a:lnTo>
                        <a:pt x="1151" y="65"/>
                      </a:lnTo>
                      <a:lnTo>
                        <a:pt x="1153" y="65"/>
                      </a:lnTo>
                      <a:lnTo>
                        <a:pt x="1155" y="65"/>
                      </a:lnTo>
                      <a:lnTo>
                        <a:pt x="1157" y="65"/>
                      </a:lnTo>
                      <a:lnTo>
                        <a:pt x="1159" y="65"/>
                      </a:lnTo>
                      <a:lnTo>
                        <a:pt x="1161" y="63"/>
                      </a:lnTo>
                      <a:lnTo>
                        <a:pt x="1163" y="63"/>
                      </a:lnTo>
                      <a:lnTo>
                        <a:pt x="1164" y="63"/>
                      </a:lnTo>
                      <a:lnTo>
                        <a:pt x="1166" y="63"/>
                      </a:lnTo>
                      <a:lnTo>
                        <a:pt x="1168" y="63"/>
                      </a:lnTo>
                      <a:lnTo>
                        <a:pt x="1172" y="63"/>
                      </a:lnTo>
                      <a:lnTo>
                        <a:pt x="1174" y="61"/>
                      </a:lnTo>
                      <a:lnTo>
                        <a:pt x="1176" y="61"/>
                      </a:lnTo>
                      <a:lnTo>
                        <a:pt x="1178" y="61"/>
                      </a:lnTo>
                      <a:lnTo>
                        <a:pt x="1182" y="61"/>
                      </a:lnTo>
                      <a:lnTo>
                        <a:pt x="1184" y="61"/>
                      </a:lnTo>
                      <a:lnTo>
                        <a:pt x="1187" y="59"/>
                      </a:lnTo>
                      <a:lnTo>
                        <a:pt x="1189" y="59"/>
                      </a:lnTo>
                      <a:lnTo>
                        <a:pt x="1193" y="59"/>
                      </a:lnTo>
                      <a:lnTo>
                        <a:pt x="1197" y="59"/>
                      </a:lnTo>
                      <a:lnTo>
                        <a:pt x="1199" y="59"/>
                      </a:lnTo>
                      <a:lnTo>
                        <a:pt x="1203" y="59"/>
                      </a:lnTo>
                      <a:lnTo>
                        <a:pt x="1207" y="59"/>
                      </a:lnTo>
                      <a:lnTo>
                        <a:pt x="1211" y="59"/>
                      </a:lnTo>
                      <a:lnTo>
                        <a:pt x="1212" y="59"/>
                      </a:lnTo>
                      <a:lnTo>
                        <a:pt x="1216" y="59"/>
                      </a:lnTo>
                      <a:lnTo>
                        <a:pt x="1220" y="59"/>
                      </a:lnTo>
                      <a:lnTo>
                        <a:pt x="1224" y="59"/>
                      </a:lnTo>
                      <a:lnTo>
                        <a:pt x="1228" y="59"/>
                      </a:lnTo>
                      <a:lnTo>
                        <a:pt x="1230" y="59"/>
                      </a:lnTo>
                      <a:lnTo>
                        <a:pt x="1234" y="59"/>
                      </a:lnTo>
                      <a:lnTo>
                        <a:pt x="1237" y="61"/>
                      </a:lnTo>
                      <a:lnTo>
                        <a:pt x="1241" y="61"/>
                      </a:lnTo>
                      <a:lnTo>
                        <a:pt x="1243" y="61"/>
                      </a:lnTo>
                      <a:lnTo>
                        <a:pt x="1247" y="61"/>
                      </a:lnTo>
                      <a:lnTo>
                        <a:pt x="1251" y="61"/>
                      </a:lnTo>
                      <a:lnTo>
                        <a:pt x="1253" y="61"/>
                      </a:lnTo>
                      <a:lnTo>
                        <a:pt x="1257" y="63"/>
                      </a:lnTo>
                      <a:lnTo>
                        <a:pt x="1258" y="63"/>
                      </a:lnTo>
                      <a:lnTo>
                        <a:pt x="1262" y="63"/>
                      </a:lnTo>
                      <a:lnTo>
                        <a:pt x="1264" y="63"/>
                      </a:lnTo>
                      <a:lnTo>
                        <a:pt x="1268" y="63"/>
                      </a:lnTo>
                      <a:lnTo>
                        <a:pt x="1270" y="65"/>
                      </a:lnTo>
                      <a:lnTo>
                        <a:pt x="1272" y="65"/>
                      </a:lnTo>
                      <a:lnTo>
                        <a:pt x="1274" y="65"/>
                      </a:lnTo>
                      <a:close/>
                    </a:path>
                  </a:pathLst>
                </a:custGeom>
                <a:solidFill>
                  <a:srgbClr val="6BA6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66" name="Freeform 220"/>
                <p:cNvSpPr>
                  <a:spLocks noChangeAspect="1"/>
                </p:cNvSpPr>
                <p:nvPr/>
              </p:nvSpPr>
              <p:spPr bwMode="auto">
                <a:xfrm>
                  <a:off x="1342" y="3715"/>
                  <a:ext cx="1358" cy="160"/>
                </a:xfrm>
                <a:custGeom>
                  <a:avLst/>
                  <a:gdLst>
                    <a:gd name="T0" fmla="*/ 47 w 1790"/>
                    <a:gd name="T1" fmla="*/ 1 h 228"/>
                    <a:gd name="T2" fmla="*/ 49 w 1790"/>
                    <a:gd name="T3" fmla="*/ 1 h 228"/>
                    <a:gd name="T4" fmla="*/ 52 w 1790"/>
                    <a:gd name="T5" fmla="*/ 1 h 228"/>
                    <a:gd name="T6" fmla="*/ 52 w 1790"/>
                    <a:gd name="T7" fmla="*/ 1 h 228"/>
                    <a:gd name="T8" fmla="*/ 54 w 1790"/>
                    <a:gd name="T9" fmla="*/ 1 h 228"/>
                    <a:gd name="T10" fmla="*/ 55 w 1790"/>
                    <a:gd name="T11" fmla="*/ 1 h 228"/>
                    <a:gd name="T12" fmla="*/ 56 w 1790"/>
                    <a:gd name="T13" fmla="*/ 1 h 228"/>
                    <a:gd name="T14" fmla="*/ 57 w 1790"/>
                    <a:gd name="T15" fmla="*/ 1 h 228"/>
                    <a:gd name="T16" fmla="*/ 57 w 1790"/>
                    <a:gd name="T17" fmla="*/ 1 h 228"/>
                    <a:gd name="T18" fmla="*/ 58 w 1790"/>
                    <a:gd name="T19" fmla="*/ 1 h 228"/>
                    <a:gd name="T20" fmla="*/ 58 w 1790"/>
                    <a:gd name="T21" fmla="*/ 1 h 228"/>
                    <a:gd name="T22" fmla="*/ 60 w 1790"/>
                    <a:gd name="T23" fmla="*/ 1 h 228"/>
                    <a:gd name="T24" fmla="*/ 61 w 1790"/>
                    <a:gd name="T25" fmla="*/ 1 h 228"/>
                    <a:gd name="T26" fmla="*/ 61 w 1790"/>
                    <a:gd name="T27" fmla="*/ 1 h 228"/>
                    <a:gd name="T28" fmla="*/ 61 w 1790"/>
                    <a:gd name="T29" fmla="*/ 1 h 228"/>
                    <a:gd name="T30" fmla="*/ 61 w 1790"/>
                    <a:gd name="T31" fmla="*/ 1 h 228"/>
                    <a:gd name="T32" fmla="*/ 62 w 1790"/>
                    <a:gd name="T33" fmla="*/ 1 h 228"/>
                    <a:gd name="T34" fmla="*/ 62 w 1790"/>
                    <a:gd name="T35" fmla="*/ 1 h 228"/>
                    <a:gd name="T36" fmla="*/ 62 w 1790"/>
                    <a:gd name="T37" fmla="*/ 1 h 228"/>
                    <a:gd name="T38" fmla="*/ 62 w 1790"/>
                    <a:gd name="T39" fmla="*/ 1 h 228"/>
                    <a:gd name="T40" fmla="*/ 62 w 1790"/>
                    <a:gd name="T41" fmla="*/ 1 h 228"/>
                    <a:gd name="T42" fmla="*/ 63 w 1790"/>
                    <a:gd name="T43" fmla="*/ 1 h 228"/>
                    <a:gd name="T44" fmla="*/ 64 w 1790"/>
                    <a:gd name="T45" fmla="*/ 1 h 228"/>
                    <a:gd name="T46" fmla="*/ 64 w 1790"/>
                    <a:gd name="T47" fmla="*/ 1 h 228"/>
                    <a:gd name="T48" fmla="*/ 64 w 1790"/>
                    <a:gd name="T49" fmla="*/ 1 h 228"/>
                    <a:gd name="T50" fmla="*/ 64 w 1790"/>
                    <a:gd name="T51" fmla="*/ 1 h 228"/>
                    <a:gd name="T52" fmla="*/ 64 w 1790"/>
                    <a:gd name="T53" fmla="*/ 1 h 228"/>
                    <a:gd name="T54" fmla="*/ 64 w 1790"/>
                    <a:gd name="T55" fmla="*/ 1 h 228"/>
                    <a:gd name="T56" fmla="*/ 64 w 1790"/>
                    <a:gd name="T57" fmla="*/ 1 h 228"/>
                    <a:gd name="T58" fmla="*/ 65 w 1790"/>
                    <a:gd name="T59" fmla="*/ 1 h 228"/>
                    <a:gd name="T60" fmla="*/ 65 w 1790"/>
                    <a:gd name="T61" fmla="*/ 1 h 228"/>
                    <a:gd name="T62" fmla="*/ 65 w 1790"/>
                    <a:gd name="T63" fmla="*/ 1 h 228"/>
                    <a:gd name="T64" fmla="*/ 65 w 1790"/>
                    <a:gd name="T65" fmla="*/ 1 h 228"/>
                    <a:gd name="T66" fmla="*/ 65 w 1790"/>
                    <a:gd name="T67" fmla="*/ 2 h 228"/>
                    <a:gd name="T68" fmla="*/ 65 w 1790"/>
                    <a:gd name="T69" fmla="*/ 2 h 228"/>
                    <a:gd name="T70" fmla="*/ 64 w 1790"/>
                    <a:gd name="T71" fmla="*/ 3 h 228"/>
                    <a:gd name="T72" fmla="*/ 64 w 1790"/>
                    <a:gd name="T73" fmla="*/ 3 h 228"/>
                    <a:gd name="T74" fmla="*/ 64 w 1790"/>
                    <a:gd name="T75" fmla="*/ 3 h 228"/>
                    <a:gd name="T76" fmla="*/ 62 w 1790"/>
                    <a:gd name="T77" fmla="*/ 3 h 228"/>
                    <a:gd name="T78" fmla="*/ 62 w 1790"/>
                    <a:gd name="T79" fmla="*/ 3 h 228"/>
                    <a:gd name="T80" fmla="*/ 61 w 1790"/>
                    <a:gd name="T81" fmla="*/ 3 h 228"/>
                    <a:gd name="T82" fmla="*/ 60 w 1790"/>
                    <a:gd name="T83" fmla="*/ 3 h 228"/>
                    <a:gd name="T84" fmla="*/ 58 w 1790"/>
                    <a:gd name="T85" fmla="*/ 3 h 228"/>
                    <a:gd name="T86" fmla="*/ 57 w 1790"/>
                    <a:gd name="T87" fmla="*/ 3 h 228"/>
                    <a:gd name="T88" fmla="*/ 0 w 1790"/>
                    <a:gd name="T89" fmla="*/ 1 h 228"/>
                    <a:gd name="T90" fmla="*/ 39 w 1790"/>
                    <a:gd name="T91" fmla="*/ 1 h 228"/>
                    <a:gd name="T92" fmla="*/ 39 w 1790"/>
                    <a:gd name="T93" fmla="*/ 1 h 228"/>
                    <a:gd name="T94" fmla="*/ 40 w 1790"/>
                    <a:gd name="T95" fmla="*/ 1 h 228"/>
                    <a:gd name="T96" fmla="*/ 41 w 1790"/>
                    <a:gd name="T97" fmla="*/ 1 h 228"/>
                    <a:gd name="T98" fmla="*/ 42 w 1790"/>
                    <a:gd name="T99" fmla="*/ 1 h 228"/>
                    <a:gd name="T100" fmla="*/ 42 w 1790"/>
                    <a:gd name="T101" fmla="*/ 1 h 228"/>
                    <a:gd name="T102" fmla="*/ 42 w 1790"/>
                    <a:gd name="T103" fmla="*/ 1 h 228"/>
                    <a:gd name="T104" fmla="*/ 43 w 1790"/>
                    <a:gd name="T105" fmla="*/ 1 h 228"/>
                    <a:gd name="T106" fmla="*/ 44 w 1790"/>
                    <a:gd name="T107" fmla="*/ 1 h 228"/>
                    <a:gd name="T108" fmla="*/ 46 w 1790"/>
                    <a:gd name="T109" fmla="*/ 1 h 228"/>
                    <a:gd name="T110" fmla="*/ 46 w 1790"/>
                    <a:gd name="T111" fmla="*/ 1 h 228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790"/>
                    <a:gd name="T169" fmla="*/ 0 h 228"/>
                    <a:gd name="T170" fmla="*/ 1790 w 1790"/>
                    <a:gd name="T171" fmla="*/ 228 h 228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790" h="228">
                      <a:moveTo>
                        <a:pt x="1274" y="67"/>
                      </a:moveTo>
                      <a:lnTo>
                        <a:pt x="1276" y="67"/>
                      </a:lnTo>
                      <a:lnTo>
                        <a:pt x="1280" y="67"/>
                      </a:lnTo>
                      <a:lnTo>
                        <a:pt x="1282" y="67"/>
                      </a:lnTo>
                      <a:lnTo>
                        <a:pt x="1285" y="67"/>
                      </a:lnTo>
                      <a:lnTo>
                        <a:pt x="1289" y="69"/>
                      </a:lnTo>
                      <a:lnTo>
                        <a:pt x="1295" y="69"/>
                      </a:lnTo>
                      <a:lnTo>
                        <a:pt x="1299" y="69"/>
                      </a:lnTo>
                      <a:lnTo>
                        <a:pt x="1305" y="69"/>
                      </a:lnTo>
                      <a:lnTo>
                        <a:pt x="1310" y="69"/>
                      </a:lnTo>
                      <a:lnTo>
                        <a:pt x="1316" y="69"/>
                      </a:lnTo>
                      <a:lnTo>
                        <a:pt x="1322" y="69"/>
                      </a:lnTo>
                      <a:lnTo>
                        <a:pt x="1328" y="69"/>
                      </a:lnTo>
                      <a:lnTo>
                        <a:pt x="1333" y="69"/>
                      </a:lnTo>
                      <a:lnTo>
                        <a:pt x="1341" y="69"/>
                      </a:lnTo>
                      <a:lnTo>
                        <a:pt x="1347" y="69"/>
                      </a:lnTo>
                      <a:lnTo>
                        <a:pt x="1353" y="69"/>
                      </a:lnTo>
                      <a:lnTo>
                        <a:pt x="1360" y="69"/>
                      </a:lnTo>
                      <a:lnTo>
                        <a:pt x="1366" y="69"/>
                      </a:lnTo>
                      <a:lnTo>
                        <a:pt x="1374" y="69"/>
                      </a:lnTo>
                      <a:lnTo>
                        <a:pt x="1379" y="69"/>
                      </a:lnTo>
                      <a:lnTo>
                        <a:pt x="1385" y="69"/>
                      </a:lnTo>
                      <a:lnTo>
                        <a:pt x="1393" y="67"/>
                      </a:lnTo>
                      <a:lnTo>
                        <a:pt x="1399" y="67"/>
                      </a:lnTo>
                      <a:lnTo>
                        <a:pt x="1404" y="67"/>
                      </a:lnTo>
                      <a:lnTo>
                        <a:pt x="1410" y="65"/>
                      </a:lnTo>
                      <a:lnTo>
                        <a:pt x="1416" y="65"/>
                      </a:lnTo>
                      <a:lnTo>
                        <a:pt x="1420" y="65"/>
                      </a:lnTo>
                      <a:lnTo>
                        <a:pt x="1425" y="63"/>
                      </a:lnTo>
                      <a:lnTo>
                        <a:pt x="1429" y="63"/>
                      </a:lnTo>
                      <a:lnTo>
                        <a:pt x="1433" y="63"/>
                      </a:lnTo>
                      <a:lnTo>
                        <a:pt x="1437" y="61"/>
                      </a:lnTo>
                      <a:lnTo>
                        <a:pt x="1441" y="61"/>
                      </a:lnTo>
                      <a:lnTo>
                        <a:pt x="1443" y="59"/>
                      </a:lnTo>
                      <a:lnTo>
                        <a:pt x="1447" y="59"/>
                      </a:lnTo>
                      <a:lnTo>
                        <a:pt x="1450" y="57"/>
                      </a:lnTo>
                      <a:lnTo>
                        <a:pt x="1454" y="57"/>
                      </a:lnTo>
                      <a:lnTo>
                        <a:pt x="1458" y="57"/>
                      </a:lnTo>
                      <a:lnTo>
                        <a:pt x="1462" y="57"/>
                      </a:lnTo>
                      <a:lnTo>
                        <a:pt x="1468" y="57"/>
                      </a:lnTo>
                      <a:lnTo>
                        <a:pt x="1471" y="57"/>
                      </a:lnTo>
                      <a:lnTo>
                        <a:pt x="1475" y="57"/>
                      </a:lnTo>
                      <a:lnTo>
                        <a:pt x="1481" y="57"/>
                      </a:lnTo>
                      <a:lnTo>
                        <a:pt x="1485" y="57"/>
                      </a:lnTo>
                      <a:lnTo>
                        <a:pt x="1491" y="57"/>
                      </a:lnTo>
                      <a:lnTo>
                        <a:pt x="1495" y="57"/>
                      </a:lnTo>
                      <a:lnTo>
                        <a:pt x="1500" y="57"/>
                      </a:lnTo>
                      <a:lnTo>
                        <a:pt x="1504" y="57"/>
                      </a:lnTo>
                      <a:lnTo>
                        <a:pt x="1510" y="57"/>
                      </a:lnTo>
                      <a:lnTo>
                        <a:pt x="1514" y="59"/>
                      </a:lnTo>
                      <a:lnTo>
                        <a:pt x="1519" y="59"/>
                      </a:lnTo>
                      <a:lnTo>
                        <a:pt x="1523" y="59"/>
                      </a:lnTo>
                      <a:lnTo>
                        <a:pt x="1529" y="61"/>
                      </a:lnTo>
                      <a:lnTo>
                        <a:pt x="1533" y="61"/>
                      </a:lnTo>
                      <a:lnTo>
                        <a:pt x="1537" y="61"/>
                      </a:lnTo>
                      <a:lnTo>
                        <a:pt x="1541" y="61"/>
                      </a:lnTo>
                      <a:lnTo>
                        <a:pt x="1544" y="63"/>
                      </a:lnTo>
                      <a:lnTo>
                        <a:pt x="1548" y="63"/>
                      </a:lnTo>
                      <a:lnTo>
                        <a:pt x="1552" y="63"/>
                      </a:lnTo>
                      <a:lnTo>
                        <a:pt x="1556" y="65"/>
                      </a:lnTo>
                      <a:lnTo>
                        <a:pt x="1558" y="65"/>
                      </a:lnTo>
                      <a:lnTo>
                        <a:pt x="1562" y="65"/>
                      </a:lnTo>
                      <a:lnTo>
                        <a:pt x="1564" y="65"/>
                      </a:lnTo>
                      <a:lnTo>
                        <a:pt x="1566" y="65"/>
                      </a:lnTo>
                      <a:lnTo>
                        <a:pt x="1567" y="67"/>
                      </a:lnTo>
                      <a:lnTo>
                        <a:pt x="1569" y="67"/>
                      </a:lnTo>
                      <a:lnTo>
                        <a:pt x="1571" y="67"/>
                      </a:lnTo>
                      <a:lnTo>
                        <a:pt x="1573" y="67"/>
                      </a:lnTo>
                      <a:lnTo>
                        <a:pt x="1575" y="67"/>
                      </a:lnTo>
                      <a:lnTo>
                        <a:pt x="1577" y="67"/>
                      </a:lnTo>
                      <a:lnTo>
                        <a:pt x="1579" y="67"/>
                      </a:lnTo>
                      <a:lnTo>
                        <a:pt x="1581" y="65"/>
                      </a:lnTo>
                      <a:lnTo>
                        <a:pt x="1585" y="65"/>
                      </a:lnTo>
                      <a:lnTo>
                        <a:pt x="1587" y="65"/>
                      </a:lnTo>
                      <a:lnTo>
                        <a:pt x="1589" y="65"/>
                      </a:lnTo>
                      <a:lnTo>
                        <a:pt x="1592" y="65"/>
                      </a:lnTo>
                      <a:lnTo>
                        <a:pt x="1594" y="63"/>
                      </a:lnTo>
                      <a:lnTo>
                        <a:pt x="1598" y="63"/>
                      </a:lnTo>
                      <a:lnTo>
                        <a:pt x="1600" y="63"/>
                      </a:lnTo>
                      <a:lnTo>
                        <a:pt x="1604" y="63"/>
                      </a:lnTo>
                      <a:lnTo>
                        <a:pt x="1606" y="61"/>
                      </a:lnTo>
                      <a:lnTo>
                        <a:pt x="1610" y="61"/>
                      </a:lnTo>
                      <a:lnTo>
                        <a:pt x="1612" y="61"/>
                      </a:lnTo>
                      <a:lnTo>
                        <a:pt x="1615" y="59"/>
                      </a:lnTo>
                      <a:lnTo>
                        <a:pt x="1617" y="59"/>
                      </a:lnTo>
                      <a:lnTo>
                        <a:pt x="1619" y="59"/>
                      </a:lnTo>
                      <a:lnTo>
                        <a:pt x="1623" y="57"/>
                      </a:lnTo>
                      <a:lnTo>
                        <a:pt x="1625" y="57"/>
                      </a:lnTo>
                      <a:lnTo>
                        <a:pt x="1627" y="57"/>
                      </a:lnTo>
                      <a:lnTo>
                        <a:pt x="1629" y="55"/>
                      </a:lnTo>
                      <a:lnTo>
                        <a:pt x="1631" y="55"/>
                      </a:lnTo>
                      <a:lnTo>
                        <a:pt x="1633" y="55"/>
                      </a:lnTo>
                      <a:lnTo>
                        <a:pt x="1635" y="53"/>
                      </a:lnTo>
                      <a:lnTo>
                        <a:pt x="1637" y="53"/>
                      </a:lnTo>
                      <a:lnTo>
                        <a:pt x="1638" y="53"/>
                      </a:lnTo>
                      <a:lnTo>
                        <a:pt x="1640" y="51"/>
                      </a:lnTo>
                      <a:lnTo>
                        <a:pt x="1642" y="51"/>
                      </a:lnTo>
                      <a:lnTo>
                        <a:pt x="1644" y="50"/>
                      </a:lnTo>
                      <a:lnTo>
                        <a:pt x="1646" y="50"/>
                      </a:lnTo>
                      <a:lnTo>
                        <a:pt x="1648" y="50"/>
                      </a:lnTo>
                      <a:lnTo>
                        <a:pt x="1648" y="51"/>
                      </a:lnTo>
                      <a:lnTo>
                        <a:pt x="1650" y="51"/>
                      </a:lnTo>
                      <a:lnTo>
                        <a:pt x="1652" y="51"/>
                      </a:lnTo>
                      <a:lnTo>
                        <a:pt x="1654" y="51"/>
                      </a:lnTo>
                      <a:lnTo>
                        <a:pt x="1654" y="53"/>
                      </a:lnTo>
                      <a:lnTo>
                        <a:pt x="1656" y="53"/>
                      </a:lnTo>
                      <a:lnTo>
                        <a:pt x="1658" y="55"/>
                      </a:lnTo>
                      <a:lnTo>
                        <a:pt x="1660" y="55"/>
                      </a:lnTo>
                      <a:lnTo>
                        <a:pt x="1660" y="57"/>
                      </a:lnTo>
                      <a:lnTo>
                        <a:pt x="1661" y="57"/>
                      </a:lnTo>
                      <a:lnTo>
                        <a:pt x="1661" y="59"/>
                      </a:lnTo>
                      <a:lnTo>
                        <a:pt x="1663" y="59"/>
                      </a:lnTo>
                      <a:lnTo>
                        <a:pt x="1663" y="61"/>
                      </a:lnTo>
                      <a:lnTo>
                        <a:pt x="1665" y="61"/>
                      </a:lnTo>
                      <a:lnTo>
                        <a:pt x="1667" y="63"/>
                      </a:lnTo>
                      <a:lnTo>
                        <a:pt x="1669" y="65"/>
                      </a:lnTo>
                      <a:lnTo>
                        <a:pt x="1671" y="67"/>
                      </a:lnTo>
                      <a:lnTo>
                        <a:pt x="1673" y="69"/>
                      </a:lnTo>
                      <a:lnTo>
                        <a:pt x="1675" y="69"/>
                      </a:lnTo>
                      <a:lnTo>
                        <a:pt x="1677" y="69"/>
                      </a:lnTo>
                      <a:lnTo>
                        <a:pt x="1679" y="69"/>
                      </a:lnTo>
                      <a:lnTo>
                        <a:pt x="1681" y="71"/>
                      </a:lnTo>
                      <a:lnTo>
                        <a:pt x="1683" y="71"/>
                      </a:lnTo>
                      <a:lnTo>
                        <a:pt x="1684" y="71"/>
                      </a:lnTo>
                      <a:lnTo>
                        <a:pt x="1686" y="71"/>
                      </a:lnTo>
                      <a:lnTo>
                        <a:pt x="1688" y="71"/>
                      </a:lnTo>
                      <a:lnTo>
                        <a:pt x="1690" y="71"/>
                      </a:lnTo>
                      <a:lnTo>
                        <a:pt x="1692" y="71"/>
                      </a:lnTo>
                      <a:lnTo>
                        <a:pt x="1692" y="69"/>
                      </a:lnTo>
                      <a:lnTo>
                        <a:pt x="1694" y="69"/>
                      </a:lnTo>
                      <a:lnTo>
                        <a:pt x="1696" y="69"/>
                      </a:lnTo>
                      <a:lnTo>
                        <a:pt x="1698" y="69"/>
                      </a:lnTo>
                      <a:lnTo>
                        <a:pt x="1700" y="69"/>
                      </a:lnTo>
                      <a:lnTo>
                        <a:pt x="1702" y="69"/>
                      </a:lnTo>
                      <a:lnTo>
                        <a:pt x="1704" y="67"/>
                      </a:lnTo>
                      <a:lnTo>
                        <a:pt x="1706" y="67"/>
                      </a:lnTo>
                      <a:lnTo>
                        <a:pt x="1707" y="67"/>
                      </a:lnTo>
                      <a:lnTo>
                        <a:pt x="1709" y="67"/>
                      </a:lnTo>
                      <a:lnTo>
                        <a:pt x="1711" y="67"/>
                      </a:lnTo>
                      <a:lnTo>
                        <a:pt x="1713" y="67"/>
                      </a:lnTo>
                      <a:lnTo>
                        <a:pt x="1715" y="67"/>
                      </a:lnTo>
                      <a:lnTo>
                        <a:pt x="1715" y="65"/>
                      </a:lnTo>
                      <a:lnTo>
                        <a:pt x="1717" y="65"/>
                      </a:lnTo>
                      <a:lnTo>
                        <a:pt x="1717" y="63"/>
                      </a:lnTo>
                      <a:lnTo>
                        <a:pt x="1719" y="61"/>
                      </a:lnTo>
                      <a:lnTo>
                        <a:pt x="1719" y="59"/>
                      </a:lnTo>
                      <a:lnTo>
                        <a:pt x="1721" y="57"/>
                      </a:lnTo>
                      <a:lnTo>
                        <a:pt x="1721" y="55"/>
                      </a:lnTo>
                      <a:lnTo>
                        <a:pt x="1721" y="53"/>
                      </a:lnTo>
                      <a:lnTo>
                        <a:pt x="1721" y="51"/>
                      </a:lnTo>
                      <a:lnTo>
                        <a:pt x="1723" y="50"/>
                      </a:lnTo>
                      <a:lnTo>
                        <a:pt x="1723" y="48"/>
                      </a:lnTo>
                      <a:lnTo>
                        <a:pt x="1723" y="46"/>
                      </a:lnTo>
                      <a:lnTo>
                        <a:pt x="1721" y="44"/>
                      </a:lnTo>
                      <a:lnTo>
                        <a:pt x="1721" y="42"/>
                      </a:lnTo>
                      <a:lnTo>
                        <a:pt x="1721" y="40"/>
                      </a:lnTo>
                      <a:lnTo>
                        <a:pt x="1721" y="38"/>
                      </a:lnTo>
                      <a:lnTo>
                        <a:pt x="1721" y="36"/>
                      </a:lnTo>
                      <a:lnTo>
                        <a:pt x="1719" y="34"/>
                      </a:lnTo>
                      <a:lnTo>
                        <a:pt x="1717" y="32"/>
                      </a:lnTo>
                      <a:lnTo>
                        <a:pt x="1717" y="30"/>
                      </a:lnTo>
                      <a:lnTo>
                        <a:pt x="1715" y="30"/>
                      </a:lnTo>
                      <a:lnTo>
                        <a:pt x="1715" y="28"/>
                      </a:lnTo>
                      <a:lnTo>
                        <a:pt x="1715" y="26"/>
                      </a:lnTo>
                      <a:lnTo>
                        <a:pt x="1715" y="25"/>
                      </a:lnTo>
                      <a:lnTo>
                        <a:pt x="1717" y="25"/>
                      </a:lnTo>
                      <a:lnTo>
                        <a:pt x="1719" y="25"/>
                      </a:lnTo>
                      <a:lnTo>
                        <a:pt x="1721" y="25"/>
                      </a:lnTo>
                      <a:lnTo>
                        <a:pt x="1721" y="26"/>
                      </a:lnTo>
                      <a:lnTo>
                        <a:pt x="1723" y="26"/>
                      </a:lnTo>
                      <a:lnTo>
                        <a:pt x="1725" y="26"/>
                      </a:lnTo>
                      <a:lnTo>
                        <a:pt x="1727" y="28"/>
                      </a:lnTo>
                      <a:lnTo>
                        <a:pt x="1729" y="28"/>
                      </a:lnTo>
                      <a:lnTo>
                        <a:pt x="1731" y="30"/>
                      </a:lnTo>
                      <a:lnTo>
                        <a:pt x="1732" y="30"/>
                      </a:lnTo>
                      <a:lnTo>
                        <a:pt x="1734" y="32"/>
                      </a:lnTo>
                      <a:lnTo>
                        <a:pt x="1736" y="34"/>
                      </a:lnTo>
                      <a:lnTo>
                        <a:pt x="1738" y="36"/>
                      </a:lnTo>
                      <a:lnTo>
                        <a:pt x="1740" y="38"/>
                      </a:lnTo>
                      <a:lnTo>
                        <a:pt x="1742" y="38"/>
                      </a:lnTo>
                      <a:lnTo>
                        <a:pt x="1744" y="40"/>
                      </a:lnTo>
                      <a:lnTo>
                        <a:pt x="1744" y="42"/>
                      </a:lnTo>
                      <a:lnTo>
                        <a:pt x="1746" y="44"/>
                      </a:lnTo>
                      <a:lnTo>
                        <a:pt x="1748" y="46"/>
                      </a:lnTo>
                      <a:lnTo>
                        <a:pt x="1748" y="48"/>
                      </a:lnTo>
                      <a:lnTo>
                        <a:pt x="1750" y="48"/>
                      </a:lnTo>
                      <a:lnTo>
                        <a:pt x="1750" y="50"/>
                      </a:lnTo>
                      <a:lnTo>
                        <a:pt x="1752" y="51"/>
                      </a:lnTo>
                      <a:lnTo>
                        <a:pt x="1754" y="51"/>
                      </a:lnTo>
                      <a:lnTo>
                        <a:pt x="1755" y="51"/>
                      </a:lnTo>
                      <a:lnTo>
                        <a:pt x="1757" y="51"/>
                      </a:lnTo>
                      <a:lnTo>
                        <a:pt x="1757" y="50"/>
                      </a:lnTo>
                      <a:lnTo>
                        <a:pt x="1759" y="50"/>
                      </a:lnTo>
                      <a:lnTo>
                        <a:pt x="1759" y="48"/>
                      </a:lnTo>
                      <a:lnTo>
                        <a:pt x="1761" y="46"/>
                      </a:lnTo>
                      <a:lnTo>
                        <a:pt x="1763" y="44"/>
                      </a:lnTo>
                      <a:lnTo>
                        <a:pt x="1763" y="42"/>
                      </a:lnTo>
                      <a:lnTo>
                        <a:pt x="1763" y="40"/>
                      </a:lnTo>
                      <a:lnTo>
                        <a:pt x="1765" y="38"/>
                      </a:lnTo>
                      <a:lnTo>
                        <a:pt x="1765" y="36"/>
                      </a:lnTo>
                      <a:lnTo>
                        <a:pt x="1765" y="34"/>
                      </a:lnTo>
                      <a:lnTo>
                        <a:pt x="1765" y="30"/>
                      </a:lnTo>
                      <a:lnTo>
                        <a:pt x="1765" y="28"/>
                      </a:lnTo>
                      <a:lnTo>
                        <a:pt x="1765" y="26"/>
                      </a:lnTo>
                      <a:lnTo>
                        <a:pt x="1765" y="25"/>
                      </a:lnTo>
                      <a:lnTo>
                        <a:pt x="1765" y="23"/>
                      </a:lnTo>
                      <a:lnTo>
                        <a:pt x="1765" y="21"/>
                      </a:lnTo>
                      <a:lnTo>
                        <a:pt x="1765" y="17"/>
                      </a:lnTo>
                      <a:lnTo>
                        <a:pt x="1765" y="15"/>
                      </a:lnTo>
                      <a:lnTo>
                        <a:pt x="1763" y="13"/>
                      </a:lnTo>
                      <a:lnTo>
                        <a:pt x="1763" y="11"/>
                      </a:lnTo>
                      <a:lnTo>
                        <a:pt x="1761" y="9"/>
                      </a:lnTo>
                      <a:lnTo>
                        <a:pt x="1761" y="7"/>
                      </a:lnTo>
                      <a:lnTo>
                        <a:pt x="1759" y="5"/>
                      </a:lnTo>
                      <a:lnTo>
                        <a:pt x="1757" y="3"/>
                      </a:lnTo>
                      <a:lnTo>
                        <a:pt x="1757" y="2"/>
                      </a:lnTo>
                      <a:lnTo>
                        <a:pt x="1759" y="0"/>
                      </a:lnTo>
                      <a:lnTo>
                        <a:pt x="1761" y="2"/>
                      </a:lnTo>
                      <a:lnTo>
                        <a:pt x="1763" y="2"/>
                      </a:lnTo>
                      <a:lnTo>
                        <a:pt x="1765" y="2"/>
                      </a:lnTo>
                      <a:lnTo>
                        <a:pt x="1765" y="3"/>
                      </a:lnTo>
                      <a:lnTo>
                        <a:pt x="1767" y="3"/>
                      </a:lnTo>
                      <a:lnTo>
                        <a:pt x="1769" y="3"/>
                      </a:lnTo>
                      <a:lnTo>
                        <a:pt x="1769" y="5"/>
                      </a:lnTo>
                      <a:lnTo>
                        <a:pt x="1771" y="5"/>
                      </a:lnTo>
                      <a:lnTo>
                        <a:pt x="1773" y="7"/>
                      </a:lnTo>
                      <a:lnTo>
                        <a:pt x="1775" y="7"/>
                      </a:lnTo>
                      <a:lnTo>
                        <a:pt x="1775" y="9"/>
                      </a:lnTo>
                      <a:lnTo>
                        <a:pt x="1777" y="9"/>
                      </a:lnTo>
                      <a:lnTo>
                        <a:pt x="1778" y="11"/>
                      </a:lnTo>
                      <a:lnTo>
                        <a:pt x="1780" y="11"/>
                      </a:lnTo>
                      <a:lnTo>
                        <a:pt x="1780" y="13"/>
                      </a:lnTo>
                      <a:lnTo>
                        <a:pt x="1782" y="15"/>
                      </a:lnTo>
                      <a:lnTo>
                        <a:pt x="1784" y="17"/>
                      </a:lnTo>
                      <a:lnTo>
                        <a:pt x="1786" y="19"/>
                      </a:lnTo>
                      <a:lnTo>
                        <a:pt x="1786" y="21"/>
                      </a:lnTo>
                      <a:lnTo>
                        <a:pt x="1788" y="23"/>
                      </a:lnTo>
                      <a:lnTo>
                        <a:pt x="1788" y="25"/>
                      </a:lnTo>
                      <a:lnTo>
                        <a:pt x="1788" y="26"/>
                      </a:lnTo>
                      <a:lnTo>
                        <a:pt x="1788" y="28"/>
                      </a:lnTo>
                      <a:lnTo>
                        <a:pt x="1788" y="30"/>
                      </a:lnTo>
                      <a:lnTo>
                        <a:pt x="1788" y="32"/>
                      </a:lnTo>
                      <a:lnTo>
                        <a:pt x="1790" y="34"/>
                      </a:lnTo>
                      <a:lnTo>
                        <a:pt x="1790" y="38"/>
                      </a:lnTo>
                      <a:lnTo>
                        <a:pt x="1790" y="40"/>
                      </a:lnTo>
                      <a:lnTo>
                        <a:pt x="1790" y="42"/>
                      </a:lnTo>
                      <a:lnTo>
                        <a:pt x="1790" y="44"/>
                      </a:lnTo>
                      <a:lnTo>
                        <a:pt x="1790" y="48"/>
                      </a:lnTo>
                      <a:lnTo>
                        <a:pt x="1790" y="50"/>
                      </a:lnTo>
                      <a:lnTo>
                        <a:pt x="1790" y="51"/>
                      </a:lnTo>
                      <a:lnTo>
                        <a:pt x="1790" y="53"/>
                      </a:lnTo>
                      <a:lnTo>
                        <a:pt x="1790" y="57"/>
                      </a:lnTo>
                      <a:lnTo>
                        <a:pt x="1790" y="59"/>
                      </a:lnTo>
                      <a:lnTo>
                        <a:pt x="1790" y="61"/>
                      </a:lnTo>
                      <a:lnTo>
                        <a:pt x="1790" y="63"/>
                      </a:lnTo>
                      <a:lnTo>
                        <a:pt x="1790" y="65"/>
                      </a:lnTo>
                      <a:lnTo>
                        <a:pt x="1790" y="67"/>
                      </a:lnTo>
                      <a:lnTo>
                        <a:pt x="1790" y="69"/>
                      </a:lnTo>
                      <a:lnTo>
                        <a:pt x="1790" y="71"/>
                      </a:lnTo>
                      <a:lnTo>
                        <a:pt x="1790" y="73"/>
                      </a:lnTo>
                      <a:lnTo>
                        <a:pt x="1788" y="73"/>
                      </a:lnTo>
                      <a:lnTo>
                        <a:pt x="1788" y="74"/>
                      </a:lnTo>
                      <a:lnTo>
                        <a:pt x="1788" y="78"/>
                      </a:lnTo>
                      <a:lnTo>
                        <a:pt x="1790" y="84"/>
                      </a:lnTo>
                      <a:lnTo>
                        <a:pt x="1790" y="90"/>
                      </a:lnTo>
                      <a:lnTo>
                        <a:pt x="1790" y="94"/>
                      </a:lnTo>
                      <a:lnTo>
                        <a:pt x="1790" y="99"/>
                      </a:lnTo>
                      <a:lnTo>
                        <a:pt x="1790" y="103"/>
                      </a:lnTo>
                      <a:lnTo>
                        <a:pt x="1790" y="107"/>
                      </a:lnTo>
                      <a:lnTo>
                        <a:pt x="1790" y="113"/>
                      </a:lnTo>
                      <a:lnTo>
                        <a:pt x="1790" y="117"/>
                      </a:lnTo>
                      <a:lnTo>
                        <a:pt x="1790" y="121"/>
                      </a:lnTo>
                      <a:lnTo>
                        <a:pt x="1788" y="124"/>
                      </a:lnTo>
                      <a:lnTo>
                        <a:pt x="1788" y="128"/>
                      </a:lnTo>
                      <a:lnTo>
                        <a:pt x="1788" y="132"/>
                      </a:lnTo>
                      <a:lnTo>
                        <a:pt x="1788" y="136"/>
                      </a:lnTo>
                      <a:lnTo>
                        <a:pt x="1788" y="138"/>
                      </a:lnTo>
                      <a:lnTo>
                        <a:pt x="1788" y="142"/>
                      </a:lnTo>
                      <a:lnTo>
                        <a:pt x="1788" y="146"/>
                      </a:lnTo>
                      <a:lnTo>
                        <a:pt x="1786" y="147"/>
                      </a:lnTo>
                      <a:lnTo>
                        <a:pt x="1786" y="151"/>
                      </a:lnTo>
                      <a:lnTo>
                        <a:pt x="1786" y="153"/>
                      </a:lnTo>
                      <a:lnTo>
                        <a:pt x="1786" y="157"/>
                      </a:lnTo>
                      <a:lnTo>
                        <a:pt x="1784" y="159"/>
                      </a:lnTo>
                      <a:lnTo>
                        <a:pt x="1784" y="161"/>
                      </a:lnTo>
                      <a:lnTo>
                        <a:pt x="1782" y="163"/>
                      </a:lnTo>
                      <a:lnTo>
                        <a:pt x="1782" y="165"/>
                      </a:lnTo>
                      <a:lnTo>
                        <a:pt x="1780" y="167"/>
                      </a:lnTo>
                      <a:lnTo>
                        <a:pt x="1780" y="169"/>
                      </a:lnTo>
                      <a:lnTo>
                        <a:pt x="1778" y="170"/>
                      </a:lnTo>
                      <a:lnTo>
                        <a:pt x="1777" y="172"/>
                      </a:lnTo>
                      <a:lnTo>
                        <a:pt x="1775" y="174"/>
                      </a:lnTo>
                      <a:lnTo>
                        <a:pt x="1773" y="174"/>
                      </a:lnTo>
                      <a:lnTo>
                        <a:pt x="1771" y="176"/>
                      </a:lnTo>
                      <a:lnTo>
                        <a:pt x="1769" y="176"/>
                      </a:lnTo>
                      <a:lnTo>
                        <a:pt x="1767" y="178"/>
                      </a:lnTo>
                      <a:lnTo>
                        <a:pt x="1765" y="178"/>
                      </a:lnTo>
                      <a:lnTo>
                        <a:pt x="1761" y="180"/>
                      </a:lnTo>
                      <a:lnTo>
                        <a:pt x="1759" y="182"/>
                      </a:lnTo>
                      <a:lnTo>
                        <a:pt x="1757" y="182"/>
                      </a:lnTo>
                      <a:lnTo>
                        <a:pt x="1755" y="184"/>
                      </a:lnTo>
                      <a:lnTo>
                        <a:pt x="1752" y="184"/>
                      </a:lnTo>
                      <a:lnTo>
                        <a:pt x="1750" y="186"/>
                      </a:lnTo>
                      <a:lnTo>
                        <a:pt x="1748" y="188"/>
                      </a:lnTo>
                      <a:lnTo>
                        <a:pt x="1744" y="188"/>
                      </a:lnTo>
                      <a:lnTo>
                        <a:pt x="1742" y="190"/>
                      </a:lnTo>
                      <a:lnTo>
                        <a:pt x="1740" y="192"/>
                      </a:lnTo>
                      <a:lnTo>
                        <a:pt x="1736" y="192"/>
                      </a:lnTo>
                      <a:lnTo>
                        <a:pt x="1734" y="194"/>
                      </a:lnTo>
                      <a:lnTo>
                        <a:pt x="1731" y="195"/>
                      </a:lnTo>
                      <a:lnTo>
                        <a:pt x="1729" y="195"/>
                      </a:lnTo>
                      <a:lnTo>
                        <a:pt x="1725" y="197"/>
                      </a:lnTo>
                      <a:lnTo>
                        <a:pt x="1723" y="199"/>
                      </a:lnTo>
                      <a:lnTo>
                        <a:pt x="1719" y="201"/>
                      </a:lnTo>
                      <a:lnTo>
                        <a:pt x="1715" y="201"/>
                      </a:lnTo>
                      <a:lnTo>
                        <a:pt x="1713" y="203"/>
                      </a:lnTo>
                      <a:lnTo>
                        <a:pt x="1709" y="205"/>
                      </a:lnTo>
                      <a:lnTo>
                        <a:pt x="1706" y="207"/>
                      </a:lnTo>
                      <a:lnTo>
                        <a:pt x="1704" y="207"/>
                      </a:lnTo>
                      <a:lnTo>
                        <a:pt x="1700" y="209"/>
                      </a:lnTo>
                      <a:lnTo>
                        <a:pt x="1696" y="211"/>
                      </a:lnTo>
                      <a:lnTo>
                        <a:pt x="1694" y="213"/>
                      </a:lnTo>
                      <a:lnTo>
                        <a:pt x="1690" y="215"/>
                      </a:lnTo>
                      <a:lnTo>
                        <a:pt x="1686" y="215"/>
                      </a:lnTo>
                      <a:lnTo>
                        <a:pt x="1683" y="217"/>
                      </a:lnTo>
                      <a:lnTo>
                        <a:pt x="1679" y="218"/>
                      </a:lnTo>
                      <a:lnTo>
                        <a:pt x="1677" y="220"/>
                      </a:lnTo>
                      <a:lnTo>
                        <a:pt x="1673" y="220"/>
                      </a:lnTo>
                      <a:lnTo>
                        <a:pt x="1669" y="222"/>
                      </a:lnTo>
                      <a:lnTo>
                        <a:pt x="1665" y="222"/>
                      </a:lnTo>
                      <a:lnTo>
                        <a:pt x="1661" y="224"/>
                      </a:lnTo>
                      <a:lnTo>
                        <a:pt x="1658" y="224"/>
                      </a:lnTo>
                      <a:lnTo>
                        <a:pt x="1654" y="224"/>
                      </a:lnTo>
                      <a:lnTo>
                        <a:pt x="1650" y="226"/>
                      </a:lnTo>
                      <a:lnTo>
                        <a:pt x="1646" y="226"/>
                      </a:lnTo>
                      <a:lnTo>
                        <a:pt x="1640" y="226"/>
                      </a:lnTo>
                      <a:lnTo>
                        <a:pt x="1637" y="226"/>
                      </a:lnTo>
                      <a:lnTo>
                        <a:pt x="1633" y="228"/>
                      </a:lnTo>
                      <a:lnTo>
                        <a:pt x="1629" y="228"/>
                      </a:lnTo>
                      <a:lnTo>
                        <a:pt x="1623" y="228"/>
                      </a:lnTo>
                      <a:lnTo>
                        <a:pt x="1619" y="228"/>
                      </a:lnTo>
                      <a:lnTo>
                        <a:pt x="1615" y="228"/>
                      </a:lnTo>
                      <a:lnTo>
                        <a:pt x="1610" y="228"/>
                      </a:lnTo>
                      <a:lnTo>
                        <a:pt x="1606" y="228"/>
                      </a:lnTo>
                      <a:lnTo>
                        <a:pt x="1600" y="228"/>
                      </a:lnTo>
                      <a:lnTo>
                        <a:pt x="1596" y="228"/>
                      </a:lnTo>
                      <a:lnTo>
                        <a:pt x="1590" y="228"/>
                      </a:lnTo>
                      <a:lnTo>
                        <a:pt x="1585" y="228"/>
                      </a:lnTo>
                      <a:lnTo>
                        <a:pt x="1581" y="228"/>
                      </a:lnTo>
                      <a:lnTo>
                        <a:pt x="1575" y="228"/>
                      </a:lnTo>
                      <a:lnTo>
                        <a:pt x="1569" y="228"/>
                      </a:lnTo>
                      <a:lnTo>
                        <a:pt x="1564" y="228"/>
                      </a:lnTo>
                      <a:lnTo>
                        <a:pt x="1558" y="228"/>
                      </a:lnTo>
                      <a:lnTo>
                        <a:pt x="1552" y="228"/>
                      </a:lnTo>
                      <a:lnTo>
                        <a:pt x="1546" y="228"/>
                      </a:lnTo>
                      <a:lnTo>
                        <a:pt x="1541" y="228"/>
                      </a:lnTo>
                      <a:lnTo>
                        <a:pt x="1535" y="228"/>
                      </a:lnTo>
                      <a:lnTo>
                        <a:pt x="817" y="228"/>
                      </a:lnTo>
                      <a:lnTo>
                        <a:pt x="0" y="228"/>
                      </a:lnTo>
                      <a:lnTo>
                        <a:pt x="0" y="50"/>
                      </a:lnTo>
                      <a:lnTo>
                        <a:pt x="1040" y="59"/>
                      </a:lnTo>
                      <a:lnTo>
                        <a:pt x="1042" y="59"/>
                      </a:lnTo>
                      <a:lnTo>
                        <a:pt x="1044" y="59"/>
                      </a:lnTo>
                      <a:lnTo>
                        <a:pt x="1045" y="59"/>
                      </a:lnTo>
                      <a:lnTo>
                        <a:pt x="1047" y="59"/>
                      </a:lnTo>
                      <a:lnTo>
                        <a:pt x="1049" y="59"/>
                      </a:lnTo>
                      <a:lnTo>
                        <a:pt x="1051" y="59"/>
                      </a:lnTo>
                      <a:lnTo>
                        <a:pt x="1055" y="57"/>
                      </a:lnTo>
                      <a:lnTo>
                        <a:pt x="1057" y="57"/>
                      </a:lnTo>
                      <a:lnTo>
                        <a:pt x="1061" y="57"/>
                      </a:lnTo>
                      <a:lnTo>
                        <a:pt x="1065" y="57"/>
                      </a:lnTo>
                      <a:lnTo>
                        <a:pt x="1067" y="57"/>
                      </a:lnTo>
                      <a:lnTo>
                        <a:pt x="1070" y="57"/>
                      </a:lnTo>
                      <a:lnTo>
                        <a:pt x="1074" y="57"/>
                      </a:lnTo>
                      <a:lnTo>
                        <a:pt x="1078" y="57"/>
                      </a:lnTo>
                      <a:lnTo>
                        <a:pt x="1082" y="55"/>
                      </a:lnTo>
                      <a:lnTo>
                        <a:pt x="1086" y="55"/>
                      </a:lnTo>
                      <a:lnTo>
                        <a:pt x="1088" y="55"/>
                      </a:lnTo>
                      <a:lnTo>
                        <a:pt x="1092" y="55"/>
                      </a:lnTo>
                      <a:lnTo>
                        <a:pt x="1095" y="55"/>
                      </a:lnTo>
                      <a:lnTo>
                        <a:pt x="1099" y="55"/>
                      </a:lnTo>
                      <a:lnTo>
                        <a:pt x="1103" y="55"/>
                      </a:lnTo>
                      <a:lnTo>
                        <a:pt x="1105" y="55"/>
                      </a:lnTo>
                      <a:lnTo>
                        <a:pt x="1109" y="55"/>
                      </a:lnTo>
                      <a:lnTo>
                        <a:pt x="1113" y="55"/>
                      </a:lnTo>
                      <a:lnTo>
                        <a:pt x="1115" y="55"/>
                      </a:lnTo>
                      <a:lnTo>
                        <a:pt x="1116" y="55"/>
                      </a:lnTo>
                      <a:lnTo>
                        <a:pt x="1120" y="57"/>
                      </a:lnTo>
                      <a:lnTo>
                        <a:pt x="1122" y="57"/>
                      </a:lnTo>
                      <a:lnTo>
                        <a:pt x="1124" y="57"/>
                      </a:lnTo>
                      <a:lnTo>
                        <a:pt x="1126" y="57"/>
                      </a:lnTo>
                      <a:lnTo>
                        <a:pt x="1126" y="59"/>
                      </a:lnTo>
                      <a:lnTo>
                        <a:pt x="1128" y="59"/>
                      </a:lnTo>
                      <a:lnTo>
                        <a:pt x="1130" y="59"/>
                      </a:lnTo>
                      <a:lnTo>
                        <a:pt x="1132" y="59"/>
                      </a:lnTo>
                      <a:lnTo>
                        <a:pt x="1134" y="59"/>
                      </a:lnTo>
                      <a:lnTo>
                        <a:pt x="1134" y="61"/>
                      </a:lnTo>
                      <a:lnTo>
                        <a:pt x="1136" y="61"/>
                      </a:lnTo>
                      <a:lnTo>
                        <a:pt x="1138" y="61"/>
                      </a:lnTo>
                      <a:lnTo>
                        <a:pt x="1140" y="61"/>
                      </a:lnTo>
                      <a:lnTo>
                        <a:pt x="1141" y="61"/>
                      </a:lnTo>
                      <a:lnTo>
                        <a:pt x="1143" y="61"/>
                      </a:lnTo>
                      <a:lnTo>
                        <a:pt x="1143" y="63"/>
                      </a:lnTo>
                      <a:lnTo>
                        <a:pt x="1145" y="63"/>
                      </a:lnTo>
                      <a:lnTo>
                        <a:pt x="1147" y="63"/>
                      </a:lnTo>
                      <a:lnTo>
                        <a:pt x="1149" y="63"/>
                      </a:lnTo>
                      <a:lnTo>
                        <a:pt x="1151" y="63"/>
                      </a:lnTo>
                      <a:lnTo>
                        <a:pt x="1153" y="63"/>
                      </a:lnTo>
                      <a:lnTo>
                        <a:pt x="1155" y="63"/>
                      </a:lnTo>
                      <a:lnTo>
                        <a:pt x="1157" y="63"/>
                      </a:lnTo>
                      <a:lnTo>
                        <a:pt x="1159" y="63"/>
                      </a:lnTo>
                      <a:lnTo>
                        <a:pt x="1161" y="61"/>
                      </a:lnTo>
                      <a:lnTo>
                        <a:pt x="1163" y="61"/>
                      </a:lnTo>
                      <a:lnTo>
                        <a:pt x="1164" y="61"/>
                      </a:lnTo>
                      <a:lnTo>
                        <a:pt x="1166" y="61"/>
                      </a:lnTo>
                      <a:lnTo>
                        <a:pt x="1168" y="61"/>
                      </a:lnTo>
                      <a:lnTo>
                        <a:pt x="1172" y="61"/>
                      </a:lnTo>
                      <a:lnTo>
                        <a:pt x="1174" y="59"/>
                      </a:lnTo>
                      <a:lnTo>
                        <a:pt x="1176" y="59"/>
                      </a:lnTo>
                      <a:lnTo>
                        <a:pt x="1178" y="59"/>
                      </a:lnTo>
                      <a:lnTo>
                        <a:pt x="1182" y="59"/>
                      </a:lnTo>
                      <a:lnTo>
                        <a:pt x="1184" y="59"/>
                      </a:lnTo>
                      <a:lnTo>
                        <a:pt x="1187" y="57"/>
                      </a:lnTo>
                      <a:lnTo>
                        <a:pt x="1189" y="57"/>
                      </a:lnTo>
                      <a:lnTo>
                        <a:pt x="1193" y="57"/>
                      </a:lnTo>
                      <a:lnTo>
                        <a:pt x="1197" y="57"/>
                      </a:lnTo>
                      <a:lnTo>
                        <a:pt x="1199" y="57"/>
                      </a:lnTo>
                      <a:lnTo>
                        <a:pt x="1203" y="57"/>
                      </a:lnTo>
                      <a:lnTo>
                        <a:pt x="1207" y="57"/>
                      </a:lnTo>
                      <a:lnTo>
                        <a:pt x="1211" y="57"/>
                      </a:lnTo>
                      <a:lnTo>
                        <a:pt x="1212" y="57"/>
                      </a:lnTo>
                      <a:lnTo>
                        <a:pt x="1216" y="57"/>
                      </a:lnTo>
                      <a:lnTo>
                        <a:pt x="1220" y="57"/>
                      </a:lnTo>
                      <a:lnTo>
                        <a:pt x="1224" y="59"/>
                      </a:lnTo>
                      <a:lnTo>
                        <a:pt x="1228" y="59"/>
                      </a:lnTo>
                      <a:lnTo>
                        <a:pt x="1230" y="59"/>
                      </a:lnTo>
                      <a:lnTo>
                        <a:pt x="1234" y="59"/>
                      </a:lnTo>
                      <a:lnTo>
                        <a:pt x="1237" y="59"/>
                      </a:lnTo>
                      <a:lnTo>
                        <a:pt x="1241" y="59"/>
                      </a:lnTo>
                      <a:lnTo>
                        <a:pt x="1243" y="61"/>
                      </a:lnTo>
                      <a:lnTo>
                        <a:pt x="1247" y="61"/>
                      </a:lnTo>
                      <a:lnTo>
                        <a:pt x="1251" y="61"/>
                      </a:lnTo>
                      <a:lnTo>
                        <a:pt x="1253" y="61"/>
                      </a:lnTo>
                      <a:lnTo>
                        <a:pt x="1257" y="63"/>
                      </a:lnTo>
                      <a:lnTo>
                        <a:pt x="1258" y="63"/>
                      </a:lnTo>
                      <a:lnTo>
                        <a:pt x="1262" y="63"/>
                      </a:lnTo>
                      <a:lnTo>
                        <a:pt x="1264" y="63"/>
                      </a:lnTo>
                      <a:lnTo>
                        <a:pt x="1268" y="65"/>
                      </a:lnTo>
                      <a:lnTo>
                        <a:pt x="1270" y="65"/>
                      </a:lnTo>
                      <a:lnTo>
                        <a:pt x="1272" y="65"/>
                      </a:lnTo>
                      <a:lnTo>
                        <a:pt x="1274" y="67"/>
                      </a:lnTo>
                      <a:close/>
                    </a:path>
                  </a:pathLst>
                </a:custGeom>
                <a:solidFill>
                  <a:srgbClr val="5E9C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67" name="Freeform 221"/>
                <p:cNvSpPr>
                  <a:spLocks noChangeAspect="1"/>
                </p:cNvSpPr>
                <p:nvPr/>
              </p:nvSpPr>
              <p:spPr bwMode="auto">
                <a:xfrm>
                  <a:off x="1342" y="3720"/>
                  <a:ext cx="1358" cy="155"/>
                </a:xfrm>
                <a:custGeom>
                  <a:avLst/>
                  <a:gdLst>
                    <a:gd name="T0" fmla="*/ 57 w 1790"/>
                    <a:gd name="T1" fmla="*/ 3 h 221"/>
                    <a:gd name="T2" fmla="*/ 58 w 1790"/>
                    <a:gd name="T3" fmla="*/ 3 h 221"/>
                    <a:gd name="T4" fmla="*/ 60 w 1790"/>
                    <a:gd name="T5" fmla="*/ 3 h 221"/>
                    <a:gd name="T6" fmla="*/ 61 w 1790"/>
                    <a:gd name="T7" fmla="*/ 3 h 221"/>
                    <a:gd name="T8" fmla="*/ 62 w 1790"/>
                    <a:gd name="T9" fmla="*/ 3 h 221"/>
                    <a:gd name="T10" fmla="*/ 62 w 1790"/>
                    <a:gd name="T11" fmla="*/ 3 h 221"/>
                    <a:gd name="T12" fmla="*/ 64 w 1790"/>
                    <a:gd name="T13" fmla="*/ 3 h 221"/>
                    <a:gd name="T14" fmla="*/ 64 w 1790"/>
                    <a:gd name="T15" fmla="*/ 3 h 221"/>
                    <a:gd name="T16" fmla="*/ 64 w 1790"/>
                    <a:gd name="T17" fmla="*/ 2 h 221"/>
                    <a:gd name="T18" fmla="*/ 65 w 1790"/>
                    <a:gd name="T19" fmla="*/ 2 h 221"/>
                    <a:gd name="T20" fmla="*/ 65 w 1790"/>
                    <a:gd name="T21" fmla="*/ 1 h 221"/>
                    <a:gd name="T22" fmla="*/ 65 w 1790"/>
                    <a:gd name="T23" fmla="*/ 1 h 221"/>
                    <a:gd name="T24" fmla="*/ 65 w 1790"/>
                    <a:gd name="T25" fmla="*/ 1 h 221"/>
                    <a:gd name="T26" fmla="*/ 65 w 1790"/>
                    <a:gd name="T27" fmla="*/ 1 h 221"/>
                    <a:gd name="T28" fmla="*/ 65 w 1790"/>
                    <a:gd name="T29" fmla="*/ 1 h 221"/>
                    <a:gd name="T30" fmla="*/ 64 w 1790"/>
                    <a:gd name="T31" fmla="*/ 1 h 221"/>
                    <a:gd name="T32" fmla="*/ 64 w 1790"/>
                    <a:gd name="T33" fmla="*/ 0 h 221"/>
                    <a:gd name="T34" fmla="*/ 64 w 1790"/>
                    <a:gd name="T35" fmla="*/ 1 h 221"/>
                    <a:gd name="T36" fmla="*/ 64 w 1790"/>
                    <a:gd name="T37" fmla="*/ 1 h 221"/>
                    <a:gd name="T38" fmla="*/ 64 w 1790"/>
                    <a:gd name="T39" fmla="*/ 1 h 221"/>
                    <a:gd name="T40" fmla="*/ 64 w 1790"/>
                    <a:gd name="T41" fmla="*/ 1 h 221"/>
                    <a:gd name="T42" fmla="*/ 64 w 1790"/>
                    <a:gd name="T43" fmla="*/ 1 h 221"/>
                    <a:gd name="T44" fmla="*/ 63 w 1790"/>
                    <a:gd name="T45" fmla="*/ 1 h 221"/>
                    <a:gd name="T46" fmla="*/ 62 w 1790"/>
                    <a:gd name="T47" fmla="*/ 1 h 221"/>
                    <a:gd name="T48" fmla="*/ 63 w 1790"/>
                    <a:gd name="T49" fmla="*/ 1 h 221"/>
                    <a:gd name="T50" fmla="*/ 63 w 1790"/>
                    <a:gd name="T51" fmla="*/ 1 h 221"/>
                    <a:gd name="T52" fmla="*/ 62 w 1790"/>
                    <a:gd name="T53" fmla="*/ 1 h 221"/>
                    <a:gd name="T54" fmla="*/ 62 w 1790"/>
                    <a:gd name="T55" fmla="*/ 1 h 221"/>
                    <a:gd name="T56" fmla="*/ 61 w 1790"/>
                    <a:gd name="T57" fmla="*/ 1 h 221"/>
                    <a:gd name="T58" fmla="*/ 61 w 1790"/>
                    <a:gd name="T59" fmla="*/ 1 h 221"/>
                    <a:gd name="T60" fmla="*/ 61 w 1790"/>
                    <a:gd name="T61" fmla="*/ 1 h 221"/>
                    <a:gd name="T62" fmla="*/ 60 w 1790"/>
                    <a:gd name="T63" fmla="*/ 1 h 221"/>
                    <a:gd name="T64" fmla="*/ 60 w 1790"/>
                    <a:gd name="T65" fmla="*/ 1 h 221"/>
                    <a:gd name="T66" fmla="*/ 58 w 1790"/>
                    <a:gd name="T67" fmla="*/ 1 h 221"/>
                    <a:gd name="T68" fmla="*/ 58 w 1790"/>
                    <a:gd name="T69" fmla="*/ 1 h 221"/>
                    <a:gd name="T70" fmla="*/ 57 w 1790"/>
                    <a:gd name="T71" fmla="*/ 1 h 221"/>
                    <a:gd name="T72" fmla="*/ 57 w 1790"/>
                    <a:gd name="T73" fmla="*/ 1 h 221"/>
                    <a:gd name="T74" fmla="*/ 55 w 1790"/>
                    <a:gd name="T75" fmla="*/ 1 h 221"/>
                    <a:gd name="T76" fmla="*/ 55 w 1790"/>
                    <a:gd name="T77" fmla="*/ 1 h 221"/>
                    <a:gd name="T78" fmla="*/ 53 w 1790"/>
                    <a:gd name="T79" fmla="*/ 1 h 221"/>
                    <a:gd name="T80" fmla="*/ 52 w 1790"/>
                    <a:gd name="T81" fmla="*/ 1 h 221"/>
                    <a:gd name="T82" fmla="*/ 51 w 1790"/>
                    <a:gd name="T83" fmla="*/ 1 h 221"/>
                    <a:gd name="T84" fmla="*/ 49 w 1790"/>
                    <a:gd name="T85" fmla="*/ 1 h 221"/>
                    <a:gd name="T86" fmla="*/ 47 w 1790"/>
                    <a:gd name="T87" fmla="*/ 1 h 221"/>
                    <a:gd name="T88" fmla="*/ 46 w 1790"/>
                    <a:gd name="T89" fmla="*/ 1 h 221"/>
                    <a:gd name="T90" fmla="*/ 46 w 1790"/>
                    <a:gd name="T91" fmla="*/ 1 h 221"/>
                    <a:gd name="T92" fmla="*/ 44 w 1790"/>
                    <a:gd name="T93" fmla="*/ 1 h 221"/>
                    <a:gd name="T94" fmla="*/ 43 w 1790"/>
                    <a:gd name="T95" fmla="*/ 1 h 221"/>
                    <a:gd name="T96" fmla="*/ 42 w 1790"/>
                    <a:gd name="T97" fmla="*/ 1 h 221"/>
                    <a:gd name="T98" fmla="*/ 42 w 1790"/>
                    <a:gd name="T99" fmla="*/ 1 h 221"/>
                    <a:gd name="T100" fmla="*/ 42 w 1790"/>
                    <a:gd name="T101" fmla="*/ 1 h 221"/>
                    <a:gd name="T102" fmla="*/ 41 w 1790"/>
                    <a:gd name="T103" fmla="*/ 1 h 221"/>
                    <a:gd name="T104" fmla="*/ 40 w 1790"/>
                    <a:gd name="T105" fmla="*/ 1 h 221"/>
                    <a:gd name="T106" fmla="*/ 39 w 1790"/>
                    <a:gd name="T107" fmla="*/ 1 h 221"/>
                    <a:gd name="T108" fmla="*/ 39 w 1790"/>
                    <a:gd name="T109" fmla="*/ 1 h 221"/>
                    <a:gd name="T110" fmla="*/ 0 w 1790"/>
                    <a:gd name="T111" fmla="*/ 1 h 22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790"/>
                    <a:gd name="T169" fmla="*/ 0 h 221"/>
                    <a:gd name="T170" fmla="*/ 1790 w 1790"/>
                    <a:gd name="T171" fmla="*/ 221 h 22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790" h="221">
                      <a:moveTo>
                        <a:pt x="0" y="221"/>
                      </a:moveTo>
                      <a:lnTo>
                        <a:pt x="817" y="221"/>
                      </a:lnTo>
                      <a:lnTo>
                        <a:pt x="1535" y="221"/>
                      </a:lnTo>
                      <a:lnTo>
                        <a:pt x="1541" y="221"/>
                      </a:lnTo>
                      <a:lnTo>
                        <a:pt x="1546" y="221"/>
                      </a:lnTo>
                      <a:lnTo>
                        <a:pt x="1552" y="221"/>
                      </a:lnTo>
                      <a:lnTo>
                        <a:pt x="1558" y="221"/>
                      </a:lnTo>
                      <a:lnTo>
                        <a:pt x="1564" y="221"/>
                      </a:lnTo>
                      <a:lnTo>
                        <a:pt x="1569" y="221"/>
                      </a:lnTo>
                      <a:lnTo>
                        <a:pt x="1575" y="221"/>
                      </a:lnTo>
                      <a:lnTo>
                        <a:pt x="1581" y="221"/>
                      </a:lnTo>
                      <a:lnTo>
                        <a:pt x="1585" y="221"/>
                      </a:lnTo>
                      <a:lnTo>
                        <a:pt x="1590" y="221"/>
                      </a:lnTo>
                      <a:lnTo>
                        <a:pt x="1596" y="221"/>
                      </a:lnTo>
                      <a:lnTo>
                        <a:pt x="1600" y="221"/>
                      </a:lnTo>
                      <a:lnTo>
                        <a:pt x="1606" y="221"/>
                      </a:lnTo>
                      <a:lnTo>
                        <a:pt x="1610" y="221"/>
                      </a:lnTo>
                      <a:lnTo>
                        <a:pt x="1615" y="221"/>
                      </a:lnTo>
                      <a:lnTo>
                        <a:pt x="1619" y="221"/>
                      </a:lnTo>
                      <a:lnTo>
                        <a:pt x="1623" y="221"/>
                      </a:lnTo>
                      <a:lnTo>
                        <a:pt x="1629" y="221"/>
                      </a:lnTo>
                      <a:lnTo>
                        <a:pt x="1633" y="221"/>
                      </a:lnTo>
                      <a:lnTo>
                        <a:pt x="1637" y="219"/>
                      </a:lnTo>
                      <a:lnTo>
                        <a:pt x="1640" y="219"/>
                      </a:lnTo>
                      <a:lnTo>
                        <a:pt x="1646" y="219"/>
                      </a:lnTo>
                      <a:lnTo>
                        <a:pt x="1650" y="219"/>
                      </a:lnTo>
                      <a:lnTo>
                        <a:pt x="1654" y="217"/>
                      </a:lnTo>
                      <a:lnTo>
                        <a:pt x="1658" y="217"/>
                      </a:lnTo>
                      <a:lnTo>
                        <a:pt x="1661" y="217"/>
                      </a:lnTo>
                      <a:lnTo>
                        <a:pt x="1665" y="215"/>
                      </a:lnTo>
                      <a:lnTo>
                        <a:pt x="1669" y="215"/>
                      </a:lnTo>
                      <a:lnTo>
                        <a:pt x="1673" y="213"/>
                      </a:lnTo>
                      <a:lnTo>
                        <a:pt x="1677" y="213"/>
                      </a:lnTo>
                      <a:lnTo>
                        <a:pt x="1679" y="211"/>
                      </a:lnTo>
                      <a:lnTo>
                        <a:pt x="1683" y="210"/>
                      </a:lnTo>
                      <a:lnTo>
                        <a:pt x="1686" y="208"/>
                      </a:lnTo>
                      <a:lnTo>
                        <a:pt x="1690" y="208"/>
                      </a:lnTo>
                      <a:lnTo>
                        <a:pt x="1694" y="206"/>
                      </a:lnTo>
                      <a:lnTo>
                        <a:pt x="1696" y="204"/>
                      </a:lnTo>
                      <a:lnTo>
                        <a:pt x="1700" y="202"/>
                      </a:lnTo>
                      <a:lnTo>
                        <a:pt x="1704" y="200"/>
                      </a:lnTo>
                      <a:lnTo>
                        <a:pt x="1706" y="200"/>
                      </a:lnTo>
                      <a:lnTo>
                        <a:pt x="1709" y="198"/>
                      </a:lnTo>
                      <a:lnTo>
                        <a:pt x="1713" y="196"/>
                      </a:lnTo>
                      <a:lnTo>
                        <a:pt x="1715" y="194"/>
                      </a:lnTo>
                      <a:lnTo>
                        <a:pt x="1719" y="194"/>
                      </a:lnTo>
                      <a:lnTo>
                        <a:pt x="1723" y="192"/>
                      </a:lnTo>
                      <a:lnTo>
                        <a:pt x="1725" y="190"/>
                      </a:lnTo>
                      <a:lnTo>
                        <a:pt x="1729" y="188"/>
                      </a:lnTo>
                      <a:lnTo>
                        <a:pt x="1731" y="188"/>
                      </a:lnTo>
                      <a:lnTo>
                        <a:pt x="1734" y="187"/>
                      </a:lnTo>
                      <a:lnTo>
                        <a:pt x="1736" y="185"/>
                      </a:lnTo>
                      <a:lnTo>
                        <a:pt x="1740" y="185"/>
                      </a:lnTo>
                      <a:lnTo>
                        <a:pt x="1742" y="183"/>
                      </a:lnTo>
                      <a:lnTo>
                        <a:pt x="1744" y="181"/>
                      </a:lnTo>
                      <a:lnTo>
                        <a:pt x="1748" y="181"/>
                      </a:lnTo>
                      <a:lnTo>
                        <a:pt x="1750" y="179"/>
                      </a:lnTo>
                      <a:lnTo>
                        <a:pt x="1752" y="177"/>
                      </a:lnTo>
                      <a:lnTo>
                        <a:pt x="1755" y="177"/>
                      </a:lnTo>
                      <a:lnTo>
                        <a:pt x="1757" y="175"/>
                      </a:lnTo>
                      <a:lnTo>
                        <a:pt x="1759" y="175"/>
                      </a:lnTo>
                      <a:lnTo>
                        <a:pt x="1761" y="173"/>
                      </a:lnTo>
                      <a:lnTo>
                        <a:pt x="1765" y="171"/>
                      </a:lnTo>
                      <a:lnTo>
                        <a:pt x="1767" y="171"/>
                      </a:lnTo>
                      <a:lnTo>
                        <a:pt x="1769" y="169"/>
                      </a:lnTo>
                      <a:lnTo>
                        <a:pt x="1771" y="169"/>
                      </a:lnTo>
                      <a:lnTo>
                        <a:pt x="1773" y="167"/>
                      </a:lnTo>
                      <a:lnTo>
                        <a:pt x="1775" y="167"/>
                      </a:lnTo>
                      <a:lnTo>
                        <a:pt x="1777" y="165"/>
                      </a:lnTo>
                      <a:lnTo>
                        <a:pt x="1778" y="163"/>
                      </a:lnTo>
                      <a:lnTo>
                        <a:pt x="1780" y="162"/>
                      </a:lnTo>
                      <a:lnTo>
                        <a:pt x="1780" y="160"/>
                      </a:lnTo>
                      <a:lnTo>
                        <a:pt x="1782" y="158"/>
                      </a:lnTo>
                      <a:lnTo>
                        <a:pt x="1782" y="156"/>
                      </a:lnTo>
                      <a:lnTo>
                        <a:pt x="1784" y="154"/>
                      </a:lnTo>
                      <a:lnTo>
                        <a:pt x="1784" y="152"/>
                      </a:lnTo>
                      <a:lnTo>
                        <a:pt x="1786" y="150"/>
                      </a:lnTo>
                      <a:lnTo>
                        <a:pt x="1786" y="146"/>
                      </a:lnTo>
                      <a:lnTo>
                        <a:pt x="1786" y="144"/>
                      </a:lnTo>
                      <a:lnTo>
                        <a:pt x="1786" y="140"/>
                      </a:lnTo>
                      <a:lnTo>
                        <a:pt x="1788" y="139"/>
                      </a:lnTo>
                      <a:lnTo>
                        <a:pt x="1788" y="135"/>
                      </a:lnTo>
                      <a:lnTo>
                        <a:pt x="1788" y="131"/>
                      </a:lnTo>
                      <a:lnTo>
                        <a:pt x="1788" y="129"/>
                      </a:lnTo>
                      <a:lnTo>
                        <a:pt x="1788" y="125"/>
                      </a:lnTo>
                      <a:lnTo>
                        <a:pt x="1788" y="121"/>
                      </a:lnTo>
                      <a:lnTo>
                        <a:pt x="1788" y="117"/>
                      </a:lnTo>
                      <a:lnTo>
                        <a:pt x="1790" y="114"/>
                      </a:lnTo>
                      <a:lnTo>
                        <a:pt x="1790" y="110"/>
                      </a:lnTo>
                      <a:lnTo>
                        <a:pt x="1790" y="106"/>
                      </a:lnTo>
                      <a:lnTo>
                        <a:pt x="1790" y="100"/>
                      </a:lnTo>
                      <a:lnTo>
                        <a:pt x="1790" y="96"/>
                      </a:lnTo>
                      <a:lnTo>
                        <a:pt x="1790" y="92"/>
                      </a:lnTo>
                      <a:lnTo>
                        <a:pt x="1790" y="87"/>
                      </a:lnTo>
                      <a:lnTo>
                        <a:pt x="1790" y="83"/>
                      </a:lnTo>
                      <a:lnTo>
                        <a:pt x="1790" y="77"/>
                      </a:lnTo>
                      <a:lnTo>
                        <a:pt x="1788" y="71"/>
                      </a:lnTo>
                      <a:lnTo>
                        <a:pt x="1788" y="67"/>
                      </a:lnTo>
                      <a:lnTo>
                        <a:pt x="1788" y="66"/>
                      </a:lnTo>
                      <a:lnTo>
                        <a:pt x="1790" y="66"/>
                      </a:lnTo>
                      <a:lnTo>
                        <a:pt x="1790" y="64"/>
                      </a:lnTo>
                      <a:lnTo>
                        <a:pt x="1790" y="62"/>
                      </a:lnTo>
                      <a:lnTo>
                        <a:pt x="1790" y="60"/>
                      </a:lnTo>
                      <a:lnTo>
                        <a:pt x="1790" y="58"/>
                      </a:lnTo>
                      <a:lnTo>
                        <a:pt x="1790" y="56"/>
                      </a:lnTo>
                      <a:lnTo>
                        <a:pt x="1790" y="54"/>
                      </a:lnTo>
                      <a:lnTo>
                        <a:pt x="1790" y="52"/>
                      </a:lnTo>
                      <a:lnTo>
                        <a:pt x="1790" y="50"/>
                      </a:lnTo>
                      <a:lnTo>
                        <a:pt x="1790" y="46"/>
                      </a:lnTo>
                      <a:lnTo>
                        <a:pt x="1790" y="44"/>
                      </a:lnTo>
                      <a:lnTo>
                        <a:pt x="1790" y="43"/>
                      </a:lnTo>
                      <a:lnTo>
                        <a:pt x="1790" y="41"/>
                      </a:lnTo>
                      <a:lnTo>
                        <a:pt x="1790" y="37"/>
                      </a:lnTo>
                      <a:lnTo>
                        <a:pt x="1790" y="35"/>
                      </a:lnTo>
                      <a:lnTo>
                        <a:pt x="1790" y="33"/>
                      </a:lnTo>
                      <a:lnTo>
                        <a:pt x="1790" y="31"/>
                      </a:lnTo>
                      <a:lnTo>
                        <a:pt x="1790" y="27"/>
                      </a:lnTo>
                      <a:lnTo>
                        <a:pt x="1788" y="25"/>
                      </a:lnTo>
                      <a:lnTo>
                        <a:pt x="1788" y="23"/>
                      </a:lnTo>
                      <a:lnTo>
                        <a:pt x="1788" y="21"/>
                      </a:lnTo>
                      <a:lnTo>
                        <a:pt x="1788" y="19"/>
                      </a:lnTo>
                      <a:lnTo>
                        <a:pt x="1788" y="18"/>
                      </a:lnTo>
                      <a:lnTo>
                        <a:pt x="1788" y="16"/>
                      </a:lnTo>
                      <a:lnTo>
                        <a:pt x="1786" y="14"/>
                      </a:lnTo>
                      <a:lnTo>
                        <a:pt x="1786" y="12"/>
                      </a:lnTo>
                      <a:lnTo>
                        <a:pt x="1784" y="10"/>
                      </a:lnTo>
                      <a:lnTo>
                        <a:pt x="1782" y="8"/>
                      </a:lnTo>
                      <a:lnTo>
                        <a:pt x="1780" y="6"/>
                      </a:lnTo>
                      <a:lnTo>
                        <a:pt x="1778" y="6"/>
                      </a:lnTo>
                      <a:lnTo>
                        <a:pt x="1777" y="4"/>
                      </a:lnTo>
                      <a:lnTo>
                        <a:pt x="1775" y="4"/>
                      </a:lnTo>
                      <a:lnTo>
                        <a:pt x="1773" y="2"/>
                      </a:lnTo>
                      <a:lnTo>
                        <a:pt x="1771" y="2"/>
                      </a:lnTo>
                      <a:lnTo>
                        <a:pt x="1769" y="0"/>
                      </a:lnTo>
                      <a:lnTo>
                        <a:pt x="1767" y="0"/>
                      </a:lnTo>
                      <a:lnTo>
                        <a:pt x="1765" y="0"/>
                      </a:lnTo>
                      <a:lnTo>
                        <a:pt x="1763" y="0"/>
                      </a:lnTo>
                      <a:lnTo>
                        <a:pt x="1761" y="0"/>
                      </a:lnTo>
                      <a:lnTo>
                        <a:pt x="1761" y="2"/>
                      </a:lnTo>
                      <a:lnTo>
                        <a:pt x="1761" y="4"/>
                      </a:lnTo>
                      <a:lnTo>
                        <a:pt x="1763" y="6"/>
                      </a:lnTo>
                      <a:lnTo>
                        <a:pt x="1763" y="8"/>
                      </a:lnTo>
                      <a:lnTo>
                        <a:pt x="1765" y="10"/>
                      </a:lnTo>
                      <a:lnTo>
                        <a:pt x="1765" y="12"/>
                      </a:lnTo>
                      <a:lnTo>
                        <a:pt x="1767" y="14"/>
                      </a:lnTo>
                      <a:lnTo>
                        <a:pt x="1767" y="16"/>
                      </a:lnTo>
                      <a:lnTo>
                        <a:pt x="1769" y="18"/>
                      </a:lnTo>
                      <a:lnTo>
                        <a:pt x="1769" y="19"/>
                      </a:lnTo>
                      <a:lnTo>
                        <a:pt x="1769" y="21"/>
                      </a:lnTo>
                      <a:lnTo>
                        <a:pt x="1769" y="23"/>
                      </a:lnTo>
                      <a:lnTo>
                        <a:pt x="1769" y="27"/>
                      </a:lnTo>
                      <a:lnTo>
                        <a:pt x="1771" y="29"/>
                      </a:lnTo>
                      <a:lnTo>
                        <a:pt x="1769" y="31"/>
                      </a:lnTo>
                      <a:lnTo>
                        <a:pt x="1769" y="33"/>
                      </a:lnTo>
                      <a:lnTo>
                        <a:pt x="1769" y="35"/>
                      </a:lnTo>
                      <a:lnTo>
                        <a:pt x="1769" y="39"/>
                      </a:lnTo>
                      <a:lnTo>
                        <a:pt x="1769" y="41"/>
                      </a:lnTo>
                      <a:lnTo>
                        <a:pt x="1767" y="43"/>
                      </a:lnTo>
                      <a:lnTo>
                        <a:pt x="1767" y="44"/>
                      </a:lnTo>
                      <a:lnTo>
                        <a:pt x="1767" y="46"/>
                      </a:lnTo>
                      <a:lnTo>
                        <a:pt x="1765" y="48"/>
                      </a:lnTo>
                      <a:lnTo>
                        <a:pt x="1765" y="50"/>
                      </a:lnTo>
                      <a:lnTo>
                        <a:pt x="1763" y="50"/>
                      </a:lnTo>
                      <a:lnTo>
                        <a:pt x="1763" y="52"/>
                      </a:lnTo>
                      <a:lnTo>
                        <a:pt x="1761" y="54"/>
                      </a:lnTo>
                      <a:lnTo>
                        <a:pt x="1759" y="56"/>
                      </a:lnTo>
                      <a:lnTo>
                        <a:pt x="1757" y="56"/>
                      </a:lnTo>
                      <a:lnTo>
                        <a:pt x="1755" y="56"/>
                      </a:lnTo>
                      <a:lnTo>
                        <a:pt x="1754" y="54"/>
                      </a:lnTo>
                      <a:lnTo>
                        <a:pt x="1752" y="52"/>
                      </a:lnTo>
                      <a:lnTo>
                        <a:pt x="1750" y="50"/>
                      </a:lnTo>
                      <a:lnTo>
                        <a:pt x="1750" y="48"/>
                      </a:lnTo>
                      <a:lnTo>
                        <a:pt x="1748" y="46"/>
                      </a:lnTo>
                      <a:lnTo>
                        <a:pt x="1748" y="44"/>
                      </a:lnTo>
                      <a:lnTo>
                        <a:pt x="1746" y="43"/>
                      </a:lnTo>
                      <a:lnTo>
                        <a:pt x="1744" y="41"/>
                      </a:lnTo>
                      <a:lnTo>
                        <a:pt x="1742" y="41"/>
                      </a:lnTo>
                      <a:lnTo>
                        <a:pt x="1742" y="39"/>
                      </a:lnTo>
                      <a:lnTo>
                        <a:pt x="1740" y="37"/>
                      </a:lnTo>
                      <a:lnTo>
                        <a:pt x="1738" y="35"/>
                      </a:lnTo>
                      <a:lnTo>
                        <a:pt x="1736" y="33"/>
                      </a:lnTo>
                      <a:lnTo>
                        <a:pt x="1734" y="31"/>
                      </a:lnTo>
                      <a:lnTo>
                        <a:pt x="1732" y="31"/>
                      </a:lnTo>
                      <a:lnTo>
                        <a:pt x="1732" y="29"/>
                      </a:lnTo>
                      <a:lnTo>
                        <a:pt x="1731" y="29"/>
                      </a:lnTo>
                      <a:lnTo>
                        <a:pt x="1729" y="27"/>
                      </a:lnTo>
                      <a:lnTo>
                        <a:pt x="1727" y="27"/>
                      </a:lnTo>
                      <a:lnTo>
                        <a:pt x="1727" y="25"/>
                      </a:lnTo>
                      <a:lnTo>
                        <a:pt x="1725" y="25"/>
                      </a:lnTo>
                      <a:lnTo>
                        <a:pt x="1723" y="25"/>
                      </a:lnTo>
                      <a:lnTo>
                        <a:pt x="1723" y="27"/>
                      </a:lnTo>
                      <a:lnTo>
                        <a:pt x="1725" y="27"/>
                      </a:lnTo>
                      <a:lnTo>
                        <a:pt x="1725" y="29"/>
                      </a:lnTo>
                      <a:lnTo>
                        <a:pt x="1725" y="31"/>
                      </a:lnTo>
                      <a:lnTo>
                        <a:pt x="1727" y="31"/>
                      </a:lnTo>
                      <a:lnTo>
                        <a:pt x="1727" y="33"/>
                      </a:lnTo>
                      <a:lnTo>
                        <a:pt x="1729" y="35"/>
                      </a:lnTo>
                      <a:lnTo>
                        <a:pt x="1729" y="37"/>
                      </a:lnTo>
                      <a:lnTo>
                        <a:pt x="1729" y="39"/>
                      </a:lnTo>
                      <a:lnTo>
                        <a:pt x="1731" y="41"/>
                      </a:lnTo>
                      <a:lnTo>
                        <a:pt x="1731" y="43"/>
                      </a:lnTo>
                      <a:lnTo>
                        <a:pt x="1731" y="44"/>
                      </a:lnTo>
                      <a:lnTo>
                        <a:pt x="1731" y="46"/>
                      </a:lnTo>
                      <a:lnTo>
                        <a:pt x="1731" y="48"/>
                      </a:lnTo>
                      <a:lnTo>
                        <a:pt x="1729" y="48"/>
                      </a:lnTo>
                      <a:lnTo>
                        <a:pt x="1729" y="50"/>
                      </a:lnTo>
                      <a:lnTo>
                        <a:pt x="1729" y="52"/>
                      </a:lnTo>
                      <a:lnTo>
                        <a:pt x="1729" y="54"/>
                      </a:lnTo>
                      <a:lnTo>
                        <a:pt x="1727" y="56"/>
                      </a:lnTo>
                      <a:lnTo>
                        <a:pt x="1727" y="58"/>
                      </a:lnTo>
                      <a:lnTo>
                        <a:pt x="1727" y="60"/>
                      </a:lnTo>
                      <a:lnTo>
                        <a:pt x="1725" y="62"/>
                      </a:lnTo>
                      <a:lnTo>
                        <a:pt x="1723" y="64"/>
                      </a:lnTo>
                      <a:lnTo>
                        <a:pt x="1723" y="66"/>
                      </a:lnTo>
                      <a:lnTo>
                        <a:pt x="1721" y="66"/>
                      </a:lnTo>
                      <a:lnTo>
                        <a:pt x="1719" y="66"/>
                      </a:lnTo>
                      <a:lnTo>
                        <a:pt x="1719" y="67"/>
                      </a:lnTo>
                      <a:lnTo>
                        <a:pt x="1717" y="67"/>
                      </a:lnTo>
                      <a:lnTo>
                        <a:pt x="1715" y="67"/>
                      </a:lnTo>
                      <a:lnTo>
                        <a:pt x="1713" y="67"/>
                      </a:lnTo>
                      <a:lnTo>
                        <a:pt x="1711" y="67"/>
                      </a:lnTo>
                      <a:lnTo>
                        <a:pt x="1709" y="67"/>
                      </a:lnTo>
                      <a:lnTo>
                        <a:pt x="1707" y="67"/>
                      </a:lnTo>
                      <a:lnTo>
                        <a:pt x="1706" y="67"/>
                      </a:lnTo>
                      <a:lnTo>
                        <a:pt x="1704" y="67"/>
                      </a:lnTo>
                      <a:lnTo>
                        <a:pt x="1702" y="67"/>
                      </a:lnTo>
                      <a:lnTo>
                        <a:pt x="1700" y="67"/>
                      </a:lnTo>
                      <a:lnTo>
                        <a:pt x="1698" y="67"/>
                      </a:lnTo>
                      <a:lnTo>
                        <a:pt x="1696" y="69"/>
                      </a:lnTo>
                      <a:lnTo>
                        <a:pt x="1694" y="69"/>
                      </a:lnTo>
                      <a:lnTo>
                        <a:pt x="1692" y="69"/>
                      </a:lnTo>
                      <a:lnTo>
                        <a:pt x="1690" y="69"/>
                      </a:lnTo>
                      <a:lnTo>
                        <a:pt x="1690" y="67"/>
                      </a:lnTo>
                      <a:lnTo>
                        <a:pt x="1688" y="67"/>
                      </a:lnTo>
                      <a:lnTo>
                        <a:pt x="1686" y="67"/>
                      </a:lnTo>
                      <a:lnTo>
                        <a:pt x="1684" y="67"/>
                      </a:lnTo>
                      <a:lnTo>
                        <a:pt x="1683" y="67"/>
                      </a:lnTo>
                      <a:lnTo>
                        <a:pt x="1681" y="67"/>
                      </a:lnTo>
                      <a:lnTo>
                        <a:pt x="1679" y="67"/>
                      </a:lnTo>
                      <a:lnTo>
                        <a:pt x="1677" y="66"/>
                      </a:lnTo>
                      <a:lnTo>
                        <a:pt x="1675" y="66"/>
                      </a:lnTo>
                      <a:lnTo>
                        <a:pt x="1673" y="64"/>
                      </a:lnTo>
                      <a:lnTo>
                        <a:pt x="1671" y="64"/>
                      </a:lnTo>
                      <a:lnTo>
                        <a:pt x="1669" y="62"/>
                      </a:lnTo>
                      <a:lnTo>
                        <a:pt x="1667" y="60"/>
                      </a:lnTo>
                      <a:lnTo>
                        <a:pt x="1665" y="58"/>
                      </a:lnTo>
                      <a:lnTo>
                        <a:pt x="1663" y="56"/>
                      </a:lnTo>
                      <a:lnTo>
                        <a:pt x="1661" y="54"/>
                      </a:lnTo>
                      <a:lnTo>
                        <a:pt x="1660" y="54"/>
                      </a:lnTo>
                      <a:lnTo>
                        <a:pt x="1660" y="52"/>
                      </a:lnTo>
                      <a:lnTo>
                        <a:pt x="1658" y="52"/>
                      </a:lnTo>
                      <a:lnTo>
                        <a:pt x="1658" y="50"/>
                      </a:lnTo>
                      <a:lnTo>
                        <a:pt x="1656" y="50"/>
                      </a:lnTo>
                      <a:lnTo>
                        <a:pt x="1654" y="50"/>
                      </a:lnTo>
                      <a:lnTo>
                        <a:pt x="1654" y="48"/>
                      </a:lnTo>
                      <a:lnTo>
                        <a:pt x="1652" y="48"/>
                      </a:lnTo>
                      <a:lnTo>
                        <a:pt x="1650" y="48"/>
                      </a:lnTo>
                      <a:lnTo>
                        <a:pt x="1650" y="46"/>
                      </a:lnTo>
                      <a:lnTo>
                        <a:pt x="1648" y="46"/>
                      </a:lnTo>
                      <a:lnTo>
                        <a:pt x="1646" y="46"/>
                      </a:lnTo>
                      <a:lnTo>
                        <a:pt x="1644" y="46"/>
                      </a:lnTo>
                      <a:lnTo>
                        <a:pt x="1644" y="48"/>
                      </a:lnTo>
                      <a:lnTo>
                        <a:pt x="1642" y="48"/>
                      </a:lnTo>
                      <a:lnTo>
                        <a:pt x="1640" y="48"/>
                      </a:lnTo>
                      <a:lnTo>
                        <a:pt x="1638" y="50"/>
                      </a:lnTo>
                      <a:lnTo>
                        <a:pt x="1637" y="50"/>
                      </a:lnTo>
                      <a:lnTo>
                        <a:pt x="1635" y="52"/>
                      </a:lnTo>
                      <a:lnTo>
                        <a:pt x="1633" y="52"/>
                      </a:lnTo>
                      <a:lnTo>
                        <a:pt x="1631" y="54"/>
                      </a:lnTo>
                      <a:lnTo>
                        <a:pt x="1629" y="54"/>
                      </a:lnTo>
                      <a:lnTo>
                        <a:pt x="1625" y="54"/>
                      </a:lnTo>
                      <a:lnTo>
                        <a:pt x="1623" y="56"/>
                      </a:lnTo>
                      <a:lnTo>
                        <a:pt x="1621" y="56"/>
                      </a:lnTo>
                      <a:lnTo>
                        <a:pt x="1617" y="56"/>
                      </a:lnTo>
                      <a:lnTo>
                        <a:pt x="1615" y="58"/>
                      </a:lnTo>
                      <a:lnTo>
                        <a:pt x="1613" y="58"/>
                      </a:lnTo>
                      <a:lnTo>
                        <a:pt x="1610" y="60"/>
                      </a:lnTo>
                      <a:lnTo>
                        <a:pt x="1608" y="60"/>
                      </a:lnTo>
                      <a:lnTo>
                        <a:pt x="1604" y="60"/>
                      </a:lnTo>
                      <a:lnTo>
                        <a:pt x="1602" y="62"/>
                      </a:lnTo>
                      <a:lnTo>
                        <a:pt x="1598" y="62"/>
                      </a:lnTo>
                      <a:lnTo>
                        <a:pt x="1594" y="62"/>
                      </a:lnTo>
                      <a:lnTo>
                        <a:pt x="1592" y="62"/>
                      </a:lnTo>
                      <a:lnTo>
                        <a:pt x="1590" y="64"/>
                      </a:lnTo>
                      <a:lnTo>
                        <a:pt x="1587" y="64"/>
                      </a:lnTo>
                      <a:lnTo>
                        <a:pt x="1585" y="64"/>
                      </a:lnTo>
                      <a:lnTo>
                        <a:pt x="1581" y="64"/>
                      </a:lnTo>
                      <a:lnTo>
                        <a:pt x="1579" y="64"/>
                      </a:lnTo>
                      <a:lnTo>
                        <a:pt x="1577" y="66"/>
                      </a:lnTo>
                      <a:lnTo>
                        <a:pt x="1575" y="66"/>
                      </a:lnTo>
                      <a:lnTo>
                        <a:pt x="1573" y="66"/>
                      </a:lnTo>
                      <a:lnTo>
                        <a:pt x="1571" y="66"/>
                      </a:lnTo>
                      <a:lnTo>
                        <a:pt x="1569" y="66"/>
                      </a:lnTo>
                      <a:lnTo>
                        <a:pt x="1567" y="66"/>
                      </a:lnTo>
                      <a:lnTo>
                        <a:pt x="1566" y="64"/>
                      </a:lnTo>
                      <a:lnTo>
                        <a:pt x="1564" y="64"/>
                      </a:lnTo>
                      <a:lnTo>
                        <a:pt x="1562" y="64"/>
                      </a:lnTo>
                      <a:lnTo>
                        <a:pt x="1558" y="64"/>
                      </a:lnTo>
                      <a:lnTo>
                        <a:pt x="1556" y="64"/>
                      </a:lnTo>
                      <a:lnTo>
                        <a:pt x="1552" y="62"/>
                      </a:lnTo>
                      <a:lnTo>
                        <a:pt x="1548" y="62"/>
                      </a:lnTo>
                      <a:lnTo>
                        <a:pt x="1544" y="62"/>
                      </a:lnTo>
                      <a:lnTo>
                        <a:pt x="1541" y="60"/>
                      </a:lnTo>
                      <a:lnTo>
                        <a:pt x="1537" y="60"/>
                      </a:lnTo>
                      <a:lnTo>
                        <a:pt x="1533" y="60"/>
                      </a:lnTo>
                      <a:lnTo>
                        <a:pt x="1529" y="60"/>
                      </a:lnTo>
                      <a:lnTo>
                        <a:pt x="1523" y="58"/>
                      </a:lnTo>
                      <a:lnTo>
                        <a:pt x="1519" y="58"/>
                      </a:lnTo>
                      <a:lnTo>
                        <a:pt x="1514" y="58"/>
                      </a:lnTo>
                      <a:lnTo>
                        <a:pt x="1510" y="56"/>
                      </a:lnTo>
                      <a:lnTo>
                        <a:pt x="1504" y="56"/>
                      </a:lnTo>
                      <a:lnTo>
                        <a:pt x="1500" y="56"/>
                      </a:lnTo>
                      <a:lnTo>
                        <a:pt x="1495" y="56"/>
                      </a:lnTo>
                      <a:lnTo>
                        <a:pt x="1491" y="56"/>
                      </a:lnTo>
                      <a:lnTo>
                        <a:pt x="1485" y="56"/>
                      </a:lnTo>
                      <a:lnTo>
                        <a:pt x="1481" y="56"/>
                      </a:lnTo>
                      <a:lnTo>
                        <a:pt x="1475" y="56"/>
                      </a:lnTo>
                      <a:lnTo>
                        <a:pt x="1471" y="56"/>
                      </a:lnTo>
                      <a:lnTo>
                        <a:pt x="1468" y="56"/>
                      </a:lnTo>
                      <a:lnTo>
                        <a:pt x="1462" y="56"/>
                      </a:lnTo>
                      <a:lnTo>
                        <a:pt x="1458" y="56"/>
                      </a:lnTo>
                      <a:lnTo>
                        <a:pt x="1454" y="56"/>
                      </a:lnTo>
                      <a:lnTo>
                        <a:pt x="1450" y="58"/>
                      </a:lnTo>
                      <a:lnTo>
                        <a:pt x="1447" y="58"/>
                      </a:lnTo>
                      <a:lnTo>
                        <a:pt x="1443" y="58"/>
                      </a:lnTo>
                      <a:lnTo>
                        <a:pt x="1441" y="60"/>
                      </a:lnTo>
                      <a:lnTo>
                        <a:pt x="1437" y="60"/>
                      </a:lnTo>
                      <a:lnTo>
                        <a:pt x="1433" y="62"/>
                      </a:lnTo>
                      <a:lnTo>
                        <a:pt x="1429" y="62"/>
                      </a:lnTo>
                      <a:lnTo>
                        <a:pt x="1425" y="64"/>
                      </a:lnTo>
                      <a:lnTo>
                        <a:pt x="1420" y="64"/>
                      </a:lnTo>
                      <a:lnTo>
                        <a:pt x="1416" y="64"/>
                      </a:lnTo>
                      <a:lnTo>
                        <a:pt x="1410" y="66"/>
                      </a:lnTo>
                      <a:lnTo>
                        <a:pt x="1404" y="66"/>
                      </a:lnTo>
                      <a:lnTo>
                        <a:pt x="1399" y="66"/>
                      </a:lnTo>
                      <a:lnTo>
                        <a:pt x="1393" y="66"/>
                      </a:lnTo>
                      <a:lnTo>
                        <a:pt x="1385" y="67"/>
                      </a:lnTo>
                      <a:lnTo>
                        <a:pt x="1379" y="67"/>
                      </a:lnTo>
                      <a:lnTo>
                        <a:pt x="1374" y="67"/>
                      </a:lnTo>
                      <a:lnTo>
                        <a:pt x="1366" y="67"/>
                      </a:lnTo>
                      <a:lnTo>
                        <a:pt x="1360" y="67"/>
                      </a:lnTo>
                      <a:lnTo>
                        <a:pt x="1353" y="67"/>
                      </a:lnTo>
                      <a:lnTo>
                        <a:pt x="1347" y="67"/>
                      </a:lnTo>
                      <a:lnTo>
                        <a:pt x="1341" y="67"/>
                      </a:lnTo>
                      <a:lnTo>
                        <a:pt x="1333" y="67"/>
                      </a:lnTo>
                      <a:lnTo>
                        <a:pt x="1328" y="67"/>
                      </a:lnTo>
                      <a:lnTo>
                        <a:pt x="1322" y="67"/>
                      </a:lnTo>
                      <a:lnTo>
                        <a:pt x="1316" y="67"/>
                      </a:lnTo>
                      <a:lnTo>
                        <a:pt x="1310" y="67"/>
                      </a:lnTo>
                      <a:lnTo>
                        <a:pt x="1305" y="67"/>
                      </a:lnTo>
                      <a:lnTo>
                        <a:pt x="1299" y="67"/>
                      </a:lnTo>
                      <a:lnTo>
                        <a:pt x="1295" y="67"/>
                      </a:lnTo>
                      <a:lnTo>
                        <a:pt x="1289" y="67"/>
                      </a:lnTo>
                      <a:lnTo>
                        <a:pt x="1285" y="66"/>
                      </a:lnTo>
                      <a:lnTo>
                        <a:pt x="1282" y="66"/>
                      </a:lnTo>
                      <a:lnTo>
                        <a:pt x="1280" y="66"/>
                      </a:lnTo>
                      <a:lnTo>
                        <a:pt x="1276" y="66"/>
                      </a:lnTo>
                      <a:lnTo>
                        <a:pt x="1274" y="66"/>
                      </a:lnTo>
                      <a:lnTo>
                        <a:pt x="1272" y="64"/>
                      </a:lnTo>
                      <a:lnTo>
                        <a:pt x="1270" y="64"/>
                      </a:lnTo>
                      <a:lnTo>
                        <a:pt x="1268" y="64"/>
                      </a:lnTo>
                      <a:lnTo>
                        <a:pt x="1264" y="62"/>
                      </a:lnTo>
                      <a:lnTo>
                        <a:pt x="1262" y="62"/>
                      </a:lnTo>
                      <a:lnTo>
                        <a:pt x="1258" y="62"/>
                      </a:lnTo>
                      <a:lnTo>
                        <a:pt x="1257" y="62"/>
                      </a:lnTo>
                      <a:lnTo>
                        <a:pt x="1253" y="60"/>
                      </a:lnTo>
                      <a:lnTo>
                        <a:pt x="1251" y="60"/>
                      </a:lnTo>
                      <a:lnTo>
                        <a:pt x="1247" y="60"/>
                      </a:lnTo>
                      <a:lnTo>
                        <a:pt x="1243" y="60"/>
                      </a:lnTo>
                      <a:lnTo>
                        <a:pt x="1241" y="58"/>
                      </a:lnTo>
                      <a:lnTo>
                        <a:pt x="1237" y="58"/>
                      </a:lnTo>
                      <a:lnTo>
                        <a:pt x="1234" y="58"/>
                      </a:lnTo>
                      <a:lnTo>
                        <a:pt x="1230" y="58"/>
                      </a:lnTo>
                      <a:lnTo>
                        <a:pt x="1228" y="56"/>
                      </a:lnTo>
                      <a:lnTo>
                        <a:pt x="1224" y="56"/>
                      </a:lnTo>
                      <a:lnTo>
                        <a:pt x="1220" y="56"/>
                      </a:lnTo>
                      <a:lnTo>
                        <a:pt x="1216" y="56"/>
                      </a:lnTo>
                      <a:lnTo>
                        <a:pt x="1212" y="56"/>
                      </a:lnTo>
                      <a:lnTo>
                        <a:pt x="1211" y="56"/>
                      </a:lnTo>
                      <a:lnTo>
                        <a:pt x="1207" y="56"/>
                      </a:lnTo>
                      <a:lnTo>
                        <a:pt x="1203" y="56"/>
                      </a:lnTo>
                      <a:lnTo>
                        <a:pt x="1199" y="54"/>
                      </a:lnTo>
                      <a:lnTo>
                        <a:pt x="1197" y="54"/>
                      </a:lnTo>
                      <a:lnTo>
                        <a:pt x="1193" y="54"/>
                      </a:lnTo>
                      <a:lnTo>
                        <a:pt x="1189" y="56"/>
                      </a:lnTo>
                      <a:lnTo>
                        <a:pt x="1187" y="56"/>
                      </a:lnTo>
                      <a:lnTo>
                        <a:pt x="1184" y="56"/>
                      </a:lnTo>
                      <a:lnTo>
                        <a:pt x="1182" y="56"/>
                      </a:lnTo>
                      <a:lnTo>
                        <a:pt x="1178" y="56"/>
                      </a:lnTo>
                      <a:lnTo>
                        <a:pt x="1176" y="56"/>
                      </a:lnTo>
                      <a:lnTo>
                        <a:pt x="1174" y="58"/>
                      </a:lnTo>
                      <a:lnTo>
                        <a:pt x="1172" y="58"/>
                      </a:lnTo>
                      <a:lnTo>
                        <a:pt x="1168" y="58"/>
                      </a:lnTo>
                      <a:lnTo>
                        <a:pt x="1166" y="58"/>
                      </a:lnTo>
                      <a:lnTo>
                        <a:pt x="1164" y="58"/>
                      </a:lnTo>
                      <a:lnTo>
                        <a:pt x="1163" y="58"/>
                      </a:lnTo>
                      <a:lnTo>
                        <a:pt x="1161" y="60"/>
                      </a:lnTo>
                      <a:lnTo>
                        <a:pt x="1159" y="60"/>
                      </a:lnTo>
                      <a:lnTo>
                        <a:pt x="1157" y="60"/>
                      </a:lnTo>
                      <a:lnTo>
                        <a:pt x="1155" y="60"/>
                      </a:lnTo>
                      <a:lnTo>
                        <a:pt x="1153" y="60"/>
                      </a:lnTo>
                      <a:lnTo>
                        <a:pt x="1151" y="60"/>
                      </a:lnTo>
                      <a:lnTo>
                        <a:pt x="1149" y="60"/>
                      </a:lnTo>
                      <a:lnTo>
                        <a:pt x="1147" y="60"/>
                      </a:lnTo>
                      <a:lnTo>
                        <a:pt x="1145" y="60"/>
                      </a:lnTo>
                      <a:lnTo>
                        <a:pt x="1143" y="60"/>
                      </a:lnTo>
                      <a:lnTo>
                        <a:pt x="1141" y="58"/>
                      </a:lnTo>
                      <a:lnTo>
                        <a:pt x="1140" y="58"/>
                      </a:lnTo>
                      <a:lnTo>
                        <a:pt x="1138" y="58"/>
                      </a:lnTo>
                      <a:lnTo>
                        <a:pt x="1136" y="58"/>
                      </a:lnTo>
                      <a:lnTo>
                        <a:pt x="1134" y="58"/>
                      </a:lnTo>
                      <a:lnTo>
                        <a:pt x="1134" y="56"/>
                      </a:lnTo>
                      <a:lnTo>
                        <a:pt x="1132" y="56"/>
                      </a:lnTo>
                      <a:lnTo>
                        <a:pt x="1130" y="56"/>
                      </a:lnTo>
                      <a:lnTo>
                        <a:pt x="1128" y="56"/>
                      </a:lnTo>
                      <a:lnTo>
                        <a:pt x="1126" y="56"/>
                      </a:lnTo>
                      <a:lnTo>
                        <a:pt x="1126" y="54"/>
                      </a:lnTo>
                      <a:lnTo>
                        <a:pt x="1124" y="54"/>
                      </a:lnTo>
                      <a:lnTo>
                        <a:pt x="1122" y="54"/>
                      </a:lnTo>
                      <a:lnTo>
                        <a:pt x="1120" y="54"/>
                      </a:lnTo>
                      <a:lnTo>
                        <a:pt x="1116" y="52"/>
                      </a:lnTo>
                      <a:lnTo>
                        <a:pt x="1115" y="52"/>
                      </a:lnTo>
                      <a:lnTo>
                        <a:pt x="1113" y="52"/>
                      </a:lnTo>
                      <a:lnTo>
                        <a:pt x="1109" y="52"/>
                      </a:lnTo>
                      <a:lnTo>
                        <a:pt x="1105" y="52"/>
                      </a:lnTo>
                      <a:lnTo>
                        <a:pt x="1103" y="52"/>
                      </a:lnTo>
                      <a:lnTo>
                        <a:pt x="1099" y="52"/>
                      </a:lnTo>
                      <a:lnTo>
                        <a:pt x="1095" y="52"/>
                      </a:lnTo>
                      <a:lnTo>
                        <a:pt x="1092" y="52"/>
                      </a:lnTo>
                      <a:lnTo>
                        <a:pt x="1088" y="52"/>
                      </a:lnTo>
                      <a:lnTo>
                        <a:pt x="1086" y="52"/>
                      </a:lnTo>
                      <a:lnTo>
                        <a:pt x="1082" y="52"/>
                      </a:lnTo>
                      <a:lnTo>
                        <a:pt x="1078" y="52"/>
                      </a:lnTo>
                      <a:lnTo>
                        <a:pt x="1074" y="54"/>
                      </a:lnTo>
                      <a:lnTo>
                        <a:pt x="1070" y="54"/>
                      </a:lnTo>
                      <a:lnTo>
                        <a:pt x="1067" y="54"/>
                      </a:lnTo>
                      <a:lnTo>
                        <a:pt x="1065" y="54"/>
                      </a:lnTo>
                      <a:lnTo>
                        <a:pt x="1061" y="54"/>
                      </a:lnTo>
                      <a:lnTo>
                        <a:pt x="1057" y="54"/>
                      </a:lnTo>
                      <a:lnTo>
                        <a:pt x="1055" y="54"/>
                      </a:lnTo>
                      <a:lnTo>
                        <a:pt x="1051" y="56"/>
                      </a:lnTo>
                      <a:lnTo>
                        <a:pt x="1049" y="56"/>
                      </a:lnTo>
                      <a:lnTo>
                        <a:pt x="1047" y="56"/>
                      </a:lnTo>
                      <a:lnTo>
                        <a:pt x="1045" y="56"/>
                      </a:lnTo>
                      <a:lnTo>
                        <a:pt x="1044" y="56"/>
                      </a:lnTo>
                      <a:lnTo>
                        <a:pt x="1042" y="56"/>
                      </a:lnTo>
                      <a:lnTo>
                        <a:pt x="1040" y="56"/>
                      </a:lnTo>
                      <a:lnTo>
                        <a:pt x="0" y="43"/>
                      </a:lnTo>
                      <a:lnTo>
                        <a:pt x="0" y="221"/>
                      </a:lnTo>
                      <a:close/>
                    </a:path>
                  </a:pathLst>
                </a:custGeom>
                <a:solidFill>
                  <a:srgbClr val="5292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68" name="Freeform 222"/>
                <p:cNvSpPr>
                  <a:spLocks noChangeAspect="1"/>
                </p:cNvSpPr>
                <p:nvPr/>
              </p:nvSpPr>
              <p:spPr bwMode="auto">
                <a:xfrm>
                  <a:off x="1301" y="3202"/>
                  <a:ext cx="924" cy="763"/>
                </a:xfrm>
                <a:custGeom>
                  <a:avLst/>
                  <a:gdLst>
                    <a:gd name="T0" fmla="*/ 4 w 1218"/>
                    <a:gd name="T1" fmla="*/ 9 h 1089"/>
                    <a:gd name="T2" fmla="*/ 5 w 1218"/>
                    <a:gd name="T3" fmla="*/ 8 h 1089"/>
                    <a:gd name="T4" fmla="*/ 5 w 1218"/>
                    <a:gd name="T5" fmla="*/ 8 h 1089"/>
                    <a:gd name="T6" fmla="*/ 5 w 1218"/>
                    <a:gd name="T7" fmla="*/ 7 h 1089"/>
                    <a:gd name="T8" fmla="*/ 6 w 1218"/>
                    <a:gd name="T9" fmla="*/ 6 h 1089"/>
                    <a:gd name="T10" fmla="*/ 8 w 1218"/>
                    <a:gd name="T11" fmla="*/ 4 h 1089"/>
                    <a:gd name="T12" fmla="*/ 11 w 1218"/>
                    <a:gd name="T13" fmla="*/ 4 h 1089"/>
                    <a:gd name="T14" fmla="*/ 11 w 1218"/>
                    <a:gd name="T15" fmla="*/ 4 h 1089"/>
                    <a:gd name="T16" fmla="*/ 13 w 1218"/>
                    <a:gd name="T17" fmla="*/ 4 h 1089"/>
                    <a:gd name="T18" fmla="*/ 14 w 1218"/>
                    <a:gd name="T19" fmla="*/ 4 h 1089"/>
                    <a:gd name="T20" fmla="*/ 15 w 1218"/>
                    <a:gd name="T21" fmla="*/ 4 h 1089"/>
                    <a:gd name="T22" fmla="*/ 17 w 1218"/>
                    <a:gd name="T23" fmla="*/ 4 h 1089"/>
                    <a:gd name="T24" fmla="*/ 18 w 1218"/>
                    <a:gd name="T25" fmla="*/ 4 h 1089"/>
                    <a:gd name="T26" fmla="*/ 19 w 1218"/>
                    <a:gd name="T27" fmla="*/ 4 h 1089"/>
                    <a:gd name="T28" fmla="*/ 20 w 1218"/>
                    <a:gd name="T29" fmla="*/ 4 h 1089"/>
                    <a:gd name="T30" fmla="*/ 25 w 1218"/>
                    <a:gd name="T31" fmla="*/ 4 h 1089"/>
                    <a:gd name="T32" fmla="*/ 30 w 1218"/>
                    <a:gd name="T33" fmla="*/ 3 h 1089"/>
                    <a:gd name="T34" fmla="*/ 34 w 1218"/>
                    <a:gd name="T35" fmla="*/ 2 h 1089"/>
                    <a:gd name="T36" fmla="*/ 37 w 1218"/>
                    <a:gd name="T37" fmla="*/ 1 h 1089"/>
                    <a:gd name="T38" fmla="*/ 41 w 1218"/>
                    <a:gd name="T39" fmla="*/ 1 h 1089"/>
                    <a:gd name="T40" fmla="*/ 43 w 1218"/>
                    <a:gd name="T41" fmla="*/ 1 h 1089"/>
                    <a:gd name="T42" fmla="*/ 44 w 1218"/>
                    <a:gd name="T43" fmla="*/ 1 h 1089"/>
                    <a:gd name="T44" fmla="*/ 44 w 1218"/>
                    <a:gd name="T45" fmla="*/ 1 h 1089"/>
                    <a:gd name="T46" fmla="*/ 43 w 1218"/>
                    <a:gd name="T47" fmla="*/ 2 h 1089"/>
                    <a:gd name="T48" fmla="*/ 42 w 1218"/>
                    <a:gd name="T49" fmla="*/ 4 h 1089"/>
                    <a:gd name="T50" fmla="*/ 43 w 1218"/>
                    <a:gd name="T51" fmla="*/ 6 h 1089"/>
                    <a:gd name="T52" fmla="*/ 43 w 1218"/>
                    <a:gd name="T53" fmla="*/ 7 h 1089"/>
                    <a:gd name="T54" fmla="*/ 44 w 1218"/>
                    <a:gd name="T55" fmla="*/ 9 h 1089"/>
                    <a:gd name="T56" fmla="*/ 42 w 1218"/>
                    <a:gd name="T57" fmla="*/ 11 h 1089"/>
                    <a:gd name="T58" fmla="*/ 40 w 1218"/>
                    <a:gd name="T59" fmla="*/ 11 h 1089"/>
                    <a:gd name="T60" fmla="*/ 40 w 1218"/>
                    <a:gd name="T61" fmla="*/ 13 h 1089"/>
                    <a:gd name="T62" fmla="*/ 42 w 1218"/>
                    <a:gd name="T63" fmla="*/ 15 h 1089"/>
                    <a:gd name="T64" fmla="*/ 40 w 1218"/>
                    <a:gd name="T65" fmla="*/ 15 h 1089"/>
                    <a:gd name="T66" fmla="*/ 37 w 1218"/>
                    <a:gd name="T67" fmla="*/ 15 h 1089"/>
                    <a:gd name="T68" fmla="*/ 35 w 1218"/>
                    <a:gd name="T69" fmla="*/ 15 h 1089"/>
                    <a:gd name="T70" fmla="*/ 35 w 1218"/>
                    <a:gd name="T71" fmla="*/ 15 h 1089"/>
                    <a:gd name="T72" fmla="*/ 33 w 1218"/>
                    <a:gd name="T73" fmla="*/ 15 h 1089"/>
                    <a:gd name="T74" fmla="*/ 32 w 1218"/>
                    <a:gd name="T75" fmla="*/ 15 h 1089"/>
                    <a:gd name="T76" fmla="*/ 30 w 1218"/>
                    <a:gd name="T77" fmla="*/ 14 h 1089"/>
                    <a:gd name="T78" fmla="*/ 30 w 1218"/>
                    <a:gd name="T79" fmla="*/ 14 h 1089"/>
                    <a:gd name="T80" fmla="*/ 28 w 1218"/>
                    <a:gd name="T81" fmla="*/ 15 h 1089"/>
                    <a:gd name="T82" fmla="*/ 27 w 1218"/>
                    <a:gd name="T83" fmla="*/ 15 h 1089"/>
                    <a:gd name="T84" fmla="*/ 25 w 1218"/>
                    <a:gd name="T85" fmla="*/ 14 h 1089"/>
                    <a:gd name="T86" fmla="*/ 24 w 1218"/>
                    <a:gd name="T87" fmla="*/ 14 h 1089"/>
                    <a:gd name="T88" fmla="*/ 21 w 1218"/>
                    <a:gd name="T89" fmla="*/ 14 h 1089"/>
                    <a:gd name="T90" fmla="*/ 19 w 1218"/>
                    <a:gd name="T91" fmla="*/ 14 h 1089"/>
                    <a:gd name="T92" fmla="*/ 18 w 1218"/>
                    <a:gd name="T93" fmla="*/ 14 h 1089"/>
                    <a:gd name="T94" fmla="*/ 17 w 1218"/>
                    <a:gd name="T95" fmla="*/ 14 h 1089"/>
                    <a:gd name="T96" fmla="*/ 14 w 1218"/>
                    <a:gd name="T97" fmla="*/ 15 h 1089"/>
                    <a:gd name="T98" fmla="*/ 11 w 1218"/>
                    <a:gd name="T99" fmla="*/ 15 h 1089"/>
                    <a:gd name="T100" fmla="*/ 8 w 1218"/>
                    <a:gd name="T101" fmla="*/ 15 h 1089"/>
                    <a:gd name="T102" fmla="*/ 8 w 1218"/>
                    <a:gd name="T103" fmla="*/ 15 h 1089"/>
                    <a:gd name="T104" fmla="*/ 6 w 1218"/>
                    <a:gd name="T105" fmla="*/ 15 h 1089"/>
                    <a:gd name="T106" fmla="*/ 5 w 1218"/>
                    <a:gd name="T107" fmla="*/ 15 h 1089"/>
                    <a:gd name="T108" fmla="*/ 3 w 1218"/>
                    <a:gd name="T109" fmla="*/ 15 h 1089"/>
                    <a:gd name="T110" fmla="*/ 2 w 1218"/>
                    <a:gd name="T111" fmla="*/ 15 h 1089"/>
                    <a:gd name="T112" fmla="*/ 2 w 1218"/>
                    <a:gd name="T113" fmla="*/ 14 h 1089"/>
                    <a:gd name="T114" fmla="*/ 2 w 1218"/>
                    <a:gd name="T115" fmla="*/ 13 h 1089"/>
                    <a:gd name="T116" fmla="*/ 2 w 1218"/>
                    <a:gd name="T117" fmla="*/ 11 h 1089"/>
                    <a:gd name="T118" fmla="*/ 2 w 1218"/>
                    <a:gd name="T119" fmla="*/ 10 h 1089"/>
                    <a:gd name="T120" fmla="*/ 2 w 1218"/>
                    <a:gd name="T121" fmla="*/ 10 h 108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218"/>
                    <a:gd name="T184" fmla="*/ 0 h 1089"/>
                    <a:gd name="T185" fmla="*/ 1218 w 1218"/>
                    <a:gd name="T186" fmla="*/ 1089 h 108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218" h="1089">
                      <a:moveTo>
                        <a:pt x="54" y="682"/>
                      </a:moveTo>
                      <a:lnTo>
                        <a:pt x="56" y="680"/>
                      </a:lnTo>
                      <a:lnTo>
                        <a:pt x="58" y="678"/>
                      </a:lnTo>
                      <a:lnTo>
                        <a:pt x="59" y="678"/>
                      </a:lnTo>
                      <a:lnTo>
                        <a:pt x="61" y="676"/>
                      </a:lnTo>
                      <a:lnTo>
                        <a:pt x="63" y="674"/>
                      </a:lnTo>
                      <a:lnTo>
                        <a:pt x="67" y="672"/>
                      </a:lnTo>
                      <a:lnTo>
                        <a:pt x="69" y="670"/>
                      </a:lnTo>
                      <a:lnTo>
                        <a:pt x="71" y="668"/>
                      </a:lnTo>
                      <a:lnTo>
                        <a:pt x="75" y="666"/>
                      </a:lnTo>
                      <a:lnTo>
                        <a:pt x="79" y="664"/>
                      </a:lnTo>
                      <a:lnTo>
                        <a:pt x="81" y="661"/>
                      </a:lnTo>
                      <a:lnTo>
                        <a:pt x="84" y="659"/>
                      </a:lnTo>
                      <a:lnTo>
                        <a:pt x="88" y="657"/>
                      </a:lnTo>
                      <a:lnTo>
                        <a:pt x="92" y="653"/>
                      </a:lnTo>
                      <a:lnTo>
                        <a:pt x="94" y="651"/>
                      </a:lnTo>
                      <a:lnTo>
                        <a:pt x="98" y="647"/>
                      </a:lnTo>
                      <a:lnTo>
                        <a:pt x="102" y="645"/>
                      </a:lnTo>
                      <a:lnTo>
                        <a:pt x="106" y="641"/>
                      </a:lnTo>
                      <a:lnTo>
                        <a:pt x="109" y="637"/>
                      </a:lnTo>
                      <a:lnTo>
                        <a:pt x="113" y="636"/>
                      </a:lnTo>
                      <a:lnTo>
                        <a:pt x="117" y="632"/>
                      </a:lnTo>
                      <a:lnTo>
                        <a:pt x="119" y="628"/>
                      </a:lnTo>
                      <a:lnTo>
                        <a:pt x="123" y="626"/>
                      </a:lnTo>
                      <a:lnTo>
                        <a:pt x="127" y="622"/>
                      </a:lnTo>
                      <a:lnTo>
                        <a:pt x="129" y="620"/>
                      </a:lnTo>
                      <a:lnTo>
                        <a:pt x="132" y="616"/>
                      </a:lnTo>
                      <a:lnTo>
                        <a:pt x="134" y="613"/>
                      </a:lnTo>
                      <a:lnTo>
                        <a:pt x="138" y="611"/>
                      </a:lnTo>
                      <a:lnTo>
                        <a:pt x="140" y="607"/>
                      </a:lnTo>
                      <a:lnTo>
                        <a:pt x="142" y="605"/>
                      </a:lnTo>
                      <a:lnTo>
                        <a:pt x="144" y="601"/>
                      </a:lnTo>
                      <a:lnTo>
                        <a:pt x="144" y="599"/>
                      </a:lnTo>
                      <a:lnTo>
                        <a:pt x="146" y="597"/>
                      </a:lnTo>
                      <a:lnTo>
                        <a:pt x="148" y="595"/>
                      </a:lnTo>
                      <a:lnTo>
                        <a:pt x="148" y="591"/>
                      </a:lnTo>
                      <a:lnTo>
                        <a:pt x="148" y="589"/>
                      </a:lnTo>
                      <a:lnTo>
                        <a:pt x="148" y="588"/>
                      </a:lnTo>
                      <a:lnTo>
                        <a:pt x="148" y="586"/>
                      </a:lnTo>
                      <a:lnTo>
                        <a:pt x="148" y="584"/>
                      </a:lnTo>
                      <a:lnTo>
                        <a:pt x="148" y="582"/>
                      </a:lnTo>
                      <a:lnTo>
                        <a:pt x="148" y="580"/>
                      </a:lnTo>
                      <a:lnTo>
                        <a:pt x="148" y="578"/>
                      </a:lnTo>
                      <a:lnTo>
                        <a:pt x="148" y="576"/>
                      </a:lnTo>
                      <a:lnTo>
                        <a:pt x="146" y="576"/>
                      </a:lnTo>
                      <a:lnTo>
                        <a:pt x="146" y="574"/>
                      </a:lnTo>
                      <a:lnTo>
                        <a:pt x="146" y="572"/>
                      </a:lnTo>
                      <a:lnTo>
                        <a:pt x="144" y="570"/>
                      </a:lnTo>
                      <a:lnTo>
                        <a:pt x="144" y="568"/>
                      </a:lnTo>
                      <a:lnTo>
                        <a:pt x="142" y="566"/>
                      </a:lnTo>
                      <a:lnTo>
                        <a:pt x="142" y="565"/>
                      </a:lnTo>
                      <a:lnTo>
                        <a:pt x="142" y="563"/>
                      </a:lnTo>
                      <a:lnTo>
                        <a:pt x="140" y="559"/>
                      </a:lnTo>
                      <a:lnTo>
                        <a:pt x="140" y="557"/>
                      </a:lnTo>
                      <a:lnTo>
                        <a:pt x="138" y="555"/>
                      </a:lnTo>
                      <a:lnTo>
                        <a:pt x="138" y="553"/>
                      </a:lnTo>
                      <a:lnTo>
                        <a:pt x="138" y="549"/>
                      </a:lnTo>
                      <a:lnTo>
                        <a:pt x="138" y="547"/>
                      </a:lnTo>
                      <a:lnTo>
                        <a:pt x="138" y="543"/>
                      </a:lnTo>
                      <a:lnTo>
                        <a:pt x="138" y="540"/>
                      </a:lnTo>
                      <a:lnTo>
                        <a:pt x="138" y="536"/>
                      </a:lnTo>
                      <a:lnTo>
                        <a:pt x="138" y="534"/>
                      </a:lnTo>
                      <a:lnTo>
                        <a:pt x="138" y="530"/>
                      </a:lnTo>
                      <a:lnTo>
                        <a:pt x="138" y="526"/>
                      </a:lnTo>
                      <a:lnTo>
                        <a:pt x="140" y="522"/>
                      </a:lnTo>
                      <a:lnTo>
                        <a:pt x="140" y="518"/>
                      </a:lnTo>
                      <a:lnTo>
                        <a:pt x="140" y="515"/>
                      </a:lnTo>
                      <a:lnTo>
                        <a:pt x="140" y="511"/>
                      </a:lnTo>
                      <a:lnTo>
                        <a:pt x="142" y="507"/>
                      </a:lnTo>
                      <a:lnTo>
                        <a:pt x="142" y="503"/>
                      </a:lnTo>
                      <a:lnTo>
                        <a:pt x="142" y="497"/>
                      </a:lnTo>
                      <a:lnTo>
                        <a:pt x="142" y="493"/>
                      </a:lnTo>
                      <a:lnTo>
                        <a:pt x="144" y="490"/>
                      </a:lnTo>
                      <a:lnTo>
                        <a:pt x="144" y="486"/>
                      </a:lnTo>
                      <a:lnTo>
                        <a:pt x="146" y="482"/>
                      </a:lnTo>
                      <a:lnTo>
                        <a:pt x="146" y="478"/>
                      </a:lnTo>
                      <a:lnTo>
                        <a:pt x="148" y="474"/>
                      </a:lnTo>
                      <a:lnTo>
                        <a:pt x="148" y="470"/>
                      </a:lnTo>
                      <a:lnTo>
                        <a:pt x="150" y="465"/>
                      </a:lnTo>
                      <a:lnTo>
                        <a:pt x="150" y="461"/>
                      </a:lnTo>
                      <a:lnTo>
                        <a:pt x="152" y="457"/>
                      </a:lnTo>
                      <a:lnTo>
                        <a:pt x="153" y="453"/>
                      </a:lnTo>
                      <a:lnTo>
                        <a:pt x="155" y="447"/>
                      </a:lnTo>
                      <a:lnTo>
                        <a:pt x="157" y="444"/>
                      </a:lnTo>
                      <a:lnTo>
                        <a:pt x="157" y="440"/>
                      </a:lnTo>
                      <a:lnTo>
                        <a:pt x="159" y="434"/>
                      </a:lnTo>
                      <a:lnTo>
                        <a:pt x="163" y="430"/>
                      </a:lnTo>
                      <a:lnTo>
                        <a:pt x="165" y="426"/>
                      </a:lnTo>
                      <a:lnTo>
                        <a:pt x="167" y="421"/>
                      </a:lnTo>
                      <a:lnTo>
                        <a:pt x="169" y="417"/>
                      </a:lnTo>
                      <a:lnTo>
                        <a:pt x="171" y="411"/>
                      </a:lnTo>
                      <a:lnTo>
                        <a:pt x="175" y="407"/>
                      </a:lnTo>
                      <a:lnTo>
                        <a:pt x="177" y="401"/>
                      </a:lnTo>
                      <a:lnTo>
                        <a:pt x="180" y="396"/>
                      </a:lnTo>
                      <a:lnTo>
                        <a:pt x="184" y="392"/>
                      </a:lnTo>
                      <a:lnTo>
                        <a:pt x="188" y="386"/>
                      </a:lnTo>
                      <a:lnTo>
                        <a:pt x="190" y="380"/>
                      </a:lnTo>
                      <a:lnTo>
                        <a:pt x="194" y="374"/>
                      </a:lnTo>
                      <a:lnTo>
                        <a:pt x="198" y="371"/>
                      </a:lnTo>
                      <a:lnTo>
                        <a:pt x="201" y="365"/>
                      </a:lnTo>
                      <a:lnTo>
                        <a:pt x="205" y="359"/>
                      </a:lnTo>
                      <a:lnTo>
                        <a:pt x="209" y="353"/>
                      </a:lnTo>
                      <a:lnTo>
                        <a:pt x="213" y="348"/>
                      </a:lnTo>
                      <a:lnTo>
                        <a:pt x="217" y="342"/>
                      </a:lnTo>
                      <a:lnTo>
                        <a:pt x="221" y="336"/>
                      </a:lnTo>
                      <a:lnTo>
                        <a:pt x="226" y="330"/>
                      </a:lnTo>
                      <a:lnTo>
                        <a:pt x="230" y="325"/>
                      </a:lnTo>
                      <a:lnTo>
                        <a:pt x="234" y="319"/>
                      </a:lnTo>
                      <a:lnTo>
                        <a:pt x="238" y="313"/>
                      </a:lnTo>
                      <a:lnTo>
                        <a:pt x="242" y="307"/>
                      </a:lnTo>
                      <a:lnTo>
                        <a:pt x="246" y="301"/>
                      </a:lnTo>
                      <a:lnTo>
                        <a:pt x="249" y="296"/>
                      </a:lnTo>
                      <a:lnTo>
                        <a:pt x="253" y="292"/>
                      </a:lnTo>
                      <a:lnTo>
                        <a:pt x="257" y="286"/>
                      </a:lnTo>
                      <a:lnTo>
                        <a:pt x="261" y="282"/>
                      </a:lnTo>
                      <a:lnTo>
                        <a:pt x="265" y="277"/>
                      </a:lnTo>
                      <a:lnTo>
                        <a:pt x="269" y="273"/>
                      </a:lnTo>
                      <a:lnTo>
                        <a:pt x="271" y="269"/>
                      </a:lnTo>
                      <a:lnTo>
                        <a:pt x="274" y="263"/>
                      </a:lnTo>
                      <a:lnTo>
                        <a:pt x="278" y="259"/>
                      </a:lnTo>
                      <a:lnTo>
                        <a:pt x="280" y="257"/>
                      </a:lnTo>
                      <a:lnTo>
                        <a:pt x="284" y="253"/>
                      </a:lnTo>
                      <a:lnTo>
                        <a:pt x="286" y="250"/>
                      </a:lnTo>
                      <a:lnTo>
                        <a:pt x="290" y="248"/>
                      </a:lnTo>
                      <a:lnTo>
                        <a:pt x="292" y="246"/>
                      </a:lnTo>
                      <a:lnTo>
                        <a:pt x="294" y="242"/>
                      </a:lnTo>
                      <a:lnTo>
                        <a:pt x="295" y="240"/>
                      </a:lnTo>
                      <a:lnTo>
                        <a:pt x="297" y="240"/>
                      </a:lnTo>
                      <a:lnTo>
                        <a:pt x="299" y="238"/>
                      </a:lnTo>
                      <a:lnTo>
                        <a:pt x="301" y="236"/>
                      </a:lnTo>
                      <a:lnTo>
                        <a:pt x="303" y="234"/>
                      </a:lnTo>
                      <a:lnTo>
                        <a:pt x="305" y="234"/>
                      </a:lnTo>
                      <a:lnTo>
                        <a:pt x="305" y="232"/>
                      </a:lnTo>
                      <a:lnTo>
                        <a:pt x="307" y="232"/>
                      </a:lnTo>
                      <a:lnTo>
                        <a:pt x="309" y="232"/>
                      </a:lnTo>
                      <a:lnTo>
                        <a:pt x="309" y="230"/>
                      </a:lnTo>
                      <a:lnTo>
                        <a:pt x="311" y="230"/>
                      </a:lnTo>
                      <a:lnTo>
                        <a:pt x="311" y="232"/>
                      </a:lnTo>
                      <a:lnTo>
                        <a:pt x="313" y="232"/>
                      </a:lnTo>
                      <a:lnTo>
                        <a:pt x="315" y="232"/>
                      </a:lnTo>
                      <a:lnTo>
                        <a:pt x="317" y="232"/>
                      </a:lnTo>
                      <a:lnTo>
                        <a:pt x="319" y="234"/>
                      </a:lnTo>
                      <a:lnTo>
                        <a:pt x="320" y="234"/>
                      </a:lnTo>
                      <a:lnTo>
                        <a:pt x="322" y="234"/>
                      </a:lnTo>
                      <a:lnTo>
                        <a:pt x="324" y="234"/>
                      </a:lnTo>
                      <a:lnTo>
                        <a:pt x="326" y="234"/>
                      </a:lnTo>
                      <a:lnTo>
                        <a:pt x="328" y="234"/>
                      </a:lnTo>
                      <a:lnTo>
                        <a:pt x="330" y="234"/>
                      </a:lnTo>
                      <a:lnTo>
                        <a:pt x="332" y="234"/>
                      </a:lnTo>
                      <a:lnTo>
                        <a:pt x="334" y="234"/>
                      </a:lnTo>
                      <a:lnTo>
                        <a:pt x="336" y="234"/>
                      </a:lnTo>
                      <a:lnTo>
                        <a:pt x="338" y="234"/>
                      </a:lnTo>
                      <a:lnTo>
                        <a:pt x="340" y="234"/>
                      </a:lnTo>
                      <a:lnTo>
                        <a:pt x="342" y="234"/>
                      </a:lnTo>
                      <a:lnTo>
                        <a:pt x="343" y="234"/>
                      </a:lnTo>
                      <a:lnTo>
                        <a:pt x="345" y="234"/>
                      </a:lnTo>
                      <a:lnTo>
                        <a:pt x="347" y="234"/>
                      </a:lnTo>
                      <a:lnTo>
                        <a:pt x="349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5" y="236"/>
                      </a:lnTo>
                      <a:lnTo>
                        <a:pt x="357" y="238"/>
                      </a:lnTo>
                      <a:lnTo>
                        <a:pt x="359" y="238"/>
                      </a:lnTo>
                      <a:lnTo>
                        <a:pt x="361" y="238"/>
                      </a:lnTo>
                      <a:lnTo>
                        <a:pt x="363" y="238"/>
                      </a:lnTo>
                      <a:lnTo>
                        <a:pt x="365" y="238"/>
                      </a:lnTo>
                      <a:lnTo>
                        <a:pt x="366" y="240"/>
                      </a:lnTo>
                      <a:lnTo>
                        <a:pt x="368" y="240"/>
                      </a:lnTo>
                      <a:lnTo>
                        <a:pt x="370" y="240"/>
                      </a:lnTo>
                      <a:lnTo>
                        <a:pt x="372" y="240"/>
                      </a:lnTo>
                      <a:lnTo>
                        <a:pt x="374" y="240"/>
                      </a:lnTo>
                      <a:lnTo>
                        <a:pt x="376" y="240"/>
                      </a:lnTo>
                      <a:lnTo>
                        <a:pt x="378" y="240"/>
                      </a:lnTo>
                      <a:lnTo>
                        <a:pt x="380" y="240"/>
                      </a:lnTo>
                      <a:lnTo>
                        <a:pt x="382" y="240"/>
                      </a:lnTo>
                      <a:lnTo>
                        <a:pt x="384" y="240"/>
                      </a:lnTo>
                      <a:lnTo>
                        <a:pt x="386" y="240"/>
                      </a:lnTo>
                      <a:lnTo>
                        <a:pt x="388" y="238"/>
                      </a:lnTo>
                      <a:lnTo>
                        <a:pt x="390" y="238"/>
                      </a:lnTo>
                      <a:lnTo>
                        <a:pt x="391" y="238"/>
                      </a:lnTo>
                      <a:lnTo>
                        <a:pt x="393" y="238"/>
                      </a:lnTo>
                      <a:lnTo>
                        <a:pt x="395" y="238"/>
                      </a:lnTo>
                      <a:lnTo>
                        <a:pt x="397" y="238"/>
                      </a:lnTo>
                      <a:lnTo>
                        <a:pt x="399" y="236"/>
                      </a:lnTo>
                      <a:lnTo>
                        <a:pt x="401" y="236"/>
                      </a:lnTo>
                      <a:lnTo>
                        <a:pt x="403" y="236"/>
                      </a:lnTo>
                      <a:lnTo>
                        <a:pt x="405" y="236"/>
                      </a:lnTo>
                      <a:lnTo>
                        <a:pt x="407" y="236"/>
                      </a:lnTo>
                      <a:lnTo>
                        <a:pt x="409" y="236"/>
                      </a:lnTo>
                      <a:lnTo>
                        <a:pt x="411" y="236"/>
                      </a:lnTo>
                      <a:lnTo>
                        <a:pt x="413" y="236"/>
                      </a:lnTo>
                      <a:lnTo>
                        <a:pt x="414" y="234"/>
                      </a:lnTo>
                      <a:lnTo>
                        <a:pt x="418" y="234"/>
                      </a:lnTo>
                      <a:lnTo>
                        <a:pt x="420" y="234"/>
                      </a:lnTo>
                      <a:lnTo>
                        <a:pt x="422" y="234"/>
                      </a:lnTo>
                      <a:lnTo>
                        <a:pt x="424" y="234"/>
                      </a:lnTo>
                      <a:lnTo>
                        <a:pt x="426" y="234"/>
                      </a:lnTo>
                      <a:lnTo>
                        <a:pt x="428" y="234"/>
                      </a:lnTo>
                      <a:lnTo>
                        <a:pt x="430" y="234"/>
                      </a:lnTo>
                      <a:lnTo>
                        <a:pt x="432" y="234"/>
                      </a:lnTo>
                      <a:lnTo>
                        <a:pt x="434" y="234"/>
                      </a:lnTo>
                      <a:lnTo>
                        <a:pt x="436" y="234"/>
                      </a:lnTo>
                      <a:lnTo>
                        <a:pt x="437" y="234"/>
                      </a:lnTo>
                      <a:lnTo>
                        <a:pt x="439" y="234"/>
                      </a:lnTo>
                      <a:lnTo>
                        <a:pt x="441" y="236"/>
                      </a:lnTo>
                      <a:lnTo>
                        <a:pt x="443" y="236"/>
                      </a:lnTo>
                      <a:lnTo>
                        <a:pt x="445" y="236"/>
                      </a:lnTo>
                      <a:lnTo>
                        <a:pt x="447" y="236"/>
                      </a:lnTo>
                      <a:lnTo>
                        <a:pt x="449" y="236"/>
                      </a:lnTo>
                      <a:lnTo>
                        <a:pt x="451" y="236"/>
                      </a:lnTo>
                      <a:lnTo>
                        <a:pt x="453" y="236"/>
                      </a:lnTo>
                      <a:lnTo>
                        <a:pt x="455" y="238"/>
                      </a:lnTo>
                      <a:lnTo>
                        <a:pt x="457" y="238"/>
                      </a:lnTo>
                      <a:lnTo>
                        <a:pt x="459" y="238"/>
                      </a:lnTo>
                      <a:lnTo>
                        <a:pt x="461" y="238"/>
                      </a:lnTo>
                      <a:lnTo>
                        <a:pt x="462" y="238"/>
                      </a:lnTo>
                      <a:lnTo>
                        <a:pt x="464" y="238"/>
                      </a:lnTo>
                      <a:lnTo>
                        <a:pt x="466" y="238"/>
                      </a:lnTo>
                      <a:lnTo>
                        <a:pt x="468" y="240"/>
                      </a:lnTo>
                      <a:lnTo>
                        <a:pt x="470" y="240"/>
                      </a:lnTo>
                      <a:lnTo>
                        <a:pt x="472" y="240"/>
                      </a:lnTo>
                      <a:lnTo>
                        <a:pt x="474" y="240"/>
                      </a:lnTo>
                      <a:lnTo>
                        <a:pt x="476" y="240"/>
                      </a:lnTo>
                      <a:lnTo>
                        <a:pt x="478" y="240"/>
                      </a:lnTo>
                      <a:lnTo>
                        <a:pt x="480" y="240"/>
                      </a:lnTo>
                      <a:lnTo>
                        <a:pt x="482" y="240"/>
                      </a:lnTo>
                      <a:lnTo>
                        <a:pt x="484" y="240"/>
                      </a:lnTo>
                      <a:lnTo>
                        <a:pt x="485" y="240"/>
                      </a:lnTo>
                      <a:lnTo>
                        <a:pt x="487" y="240"/>
                      </a:lnTo>
                      <a:lnTo>
                        <a:pt x="489" y="240"/>
                      </a:lnTo>
                      <a:lnTo>
                        <a:pt x="491" y="240"/>
                      </a:lnTo>
                      <a:lnTo>
                        <a:pt x="493" y="240"/>
                      </a:lnTo>
                      <a:lnTo>
                        <a:pt x="495" y="240"/>
                      </a:lnTo>
                      <a:lnTo>
                        <a:pt x="497" y="240"/>
                      </a:lnTo>
                      <a:lnTo>
                        <a:pt x="499" y="240"/>
                      </a:lnTo>
                      <a:lnTo>
                        <a:pt x="501" y="240"/>
                      </a:lnTo>
                      <a:lnTo>
                        <a:pt x="503" y="240"/>
                      </a:lnTo>
                      <a:lnTo>
                        <a:pt x="505" y="240"/>
                      </a:lnTo>
                      <a:lnTo>
                        <a:pt x="507" y="240"/>
                      </a:lnTo>
                      <a:lnTo>
                        <a:pt x="508" y="240"/>
                      </a:lnTo>
                      <a:lnTo>
                        <a:pt x="510" y="240"/>
                      </a:lnTo>
                      <a:lnTo>
                        <a:pt x="512" y="240"/>
                      </a:lnTo>
                      <a:lnTo>
                        <a:pt x="514" y="242"/>
                      </a:lnTo>
                      <a:lnTo>
                        <a:pt x="516" y="242"/>
                      </a:lnTo>
                      <a:lnTo>
                        <a:pt x="518" y="242"/>
                      </a:lnTo>
                      <a:lnTo>
                        <a:pt x="520" y="244"/>
                      </a:lnTo>
                      <a:lnTo>
                        <a:pt x="522" y="244"/>
                      </a:lnTo>
                      <a:lnTo>
                        <a:pt x="526" y="244"/>
                      </a:lnTo>
                      <a:lnTo>
                        <a:pt x="528" y="244"/>
                      </a:lnTo>
                      <a:lnTo>
                        <a:pt x="530" y="246"/>
                      </a:lnTo>
                      <a:lnTo>
                        <a:pt x="532" y="246"/>
                      </a:lnTo>
                      <a:lnTo>
                        <a:pt x="533" y="246"/>
                      </a:lnTo>
                      <a:lnTo>
                        <a:pt x="535" y="248"/>
                      </a:lnTo>
                      <a:lnTo>
                        <a:pt x="539" y="248"/>
                      </a:lnTo>
                      <a:lnTo>
                        <a:pt x="541" y="250"/>
                      </a:lnTo>
                      <a:lnTo>
                        <a:pt x="543" y="250"/>
                      </a:lnTo>
                      <a:lnTo>
                        <a:pt x="545" y="250"/>
                      </a:lnTo>
                      <a:lnTo>
                        <a:pt x="547" y="252"/>
                      </a:lnTo>
                      <a:lnTo>
                        <a:pt x="551" y="252"/>
                      </a:lnTo>
                      <a:lnTo>
                        <a:pt x="553" y="252"/>
                      </a:lnTo>
                      <a:lnTo>
                        <a:pt x="555" y="253"/>
                      </a:lnTo>
                      <a:lnTo>
                        <a:pt x="556" y="253"/>
                      </a:lnTo>
                      <a:lnTo>
                        <a:pt x="558" y="253"/>
                      </a:lnTo>
                      <a:lnTo>
                        <a:pt x="560" y="253"/>
                      </a:lnTo>
                      <a:lnTo>
                        <a:pt x="564" y="255"/>
                      </a:lnTo>
                      <a:lnTo>
                        <a:pt x="566" y="255"/>
                      </a:lnTo>
                      <a:lnTo>
                        <a:pt x="568" y="255"/>
                      </a:lnTo>
                      <a:lnTo>
                        <a:pt x="570" y="255"/>
                      </a:lnTo>
                      <a:lnTo>
                        <a:pt x="574" y="255"/>
                      </a:lnTo>
                      <a:lnTo>
                        <a:pt x="576" y="257"/>
                      </a:lnTo>
                      <a:lnTo>
                        <a:pt x="579" y="257"/>
                      </a:lnTo>
                      <a:lnTo>
                        <a:pt x="583" y="257"/>
                      </a:lnTo>
                      <a:lnTo>
                        <a:pt x="587" y="259"/>
                      </a:lnTo>
                      <a:lnTo>
                        <a:pt x="593" y="259"/>
                      </a:lnTo>
                      <a:lnTo>
                        <a:pt x="597" y="259"/>
                      </a:lnTo>
                      <a:lnTo>
                        <a:pt x="603" y="261"/>
                      </a:lnTo>
                      <a:lnTo>
                        <a:pt x="608" y="261"/>
                      </a:lnTo>
                      <a:lnTo>
                        <a:pt x="614" y="261"/>
                      </a:lnTo>
                      <a:lnTo>
                        <a:pt x="620" y="261"/>
                      </a:lnTo>
                      <a:lnTo>
                        <a:pt x="626" y="261"/>
                      </a:lnTo>
                      <a:lnTo>
                        <a:pt x="633" y="261"/>
                      </a:lnTo>
                      <a:lnTo>
                        <a:pt x="641" y="261"/>
                      </a:lnTo>
                      <a:lnTo>
                        <a:pt x="647" y="261"/>
                      </a:lnTo>
                      <a:lnTo>
                        <a:pt x="654" y="261"/>
                      </a:lnTo>
                      <a:lnTo>
                        <a:pt x="662" y="259"/>
                      </a:lnTo>
                      <a:lnTo>
                        <a:pt x="670" y="259"/>
                      </a:lnTo>
                      <a:lnTo>
                        <a:pt x="677" y="257"/>
                      </a:lnTo>
                      <a:lnTo>
                        <a:pt x="687" y="255"/>
                      </a:lnTo>
                      <a:lnTo>
                        <a:pt x="695" y="253"/>
                      </a:lnTo>
                      <a:lnTo>
                        <a:pt x="704" y="252"/>
                      </a:lnTo>
                      <a:lnTo>
                        <a:pt x="712" y="250"/>
                      </a:lnTo>
                      <a:lnTo>
                        <a:pt x="721" y="246"/>
                      </a:lnTo>
                      <a:lnTo>
                        <a:pt x="731" y="242"/>
                      </a:lnTo>
                      <a:lnTo>
                        <a:pt x="741" y="238"/>
                      </a:lnTo>
                      <a:lnTo>
                        <a:pt x="750" y="234"/>
                      </a:lnTo>
                      <a:lnTo>
                        <a:pt x="760" y="230"/>
                      </a:lnTo>
                      <a:lnTo>
                        <a:pt x="769" y="225"/>
                      </a:lnTo>
                      <a:lnTo>
                        <a:pt x="779" y="219"/>
                      </a:lnTo>
                      <a:lnTo>
                        <a:pt x="787" y="215"/>
                      </a:lnTo>
                      <a:lnTo>
                        <a:pt x="792" y="211"/>
                      </a:lnTo>
                      <a:lnTo>
                        <a:pt x="800" y="207"/>
                      </a:lnTo>
                      <a:lnTo>
                        <a:pt x="808" y="204"/>
                      </a:lnTo>
                      <a:lnTo>
                        <a:pt x="814" y="198"/>
                      </a:lnTo>
                      <a:lnTo>
                        <a:pt x="821" y="194"/>
                      </a:lnTo>
                      <a:lnTo>
                        <a:pt x="827" y="190"/>
                      </a:lnTo>
                      <a:lnTo>
                        <a:pt x="835" y="186"/>
                      </a:lnTo>
                      <a:lnTo>
                        <a:pt x="840" y="182"/>
                      </a:lnTo>
                      <a:lnTo>
                        <a:pt x="848" y="179"/>
                      </a:lnTo>
                      <a:lnTo>
                        <a:pt x="854" y="177"/>
                      </a:lnTo>
                      <a:lnTo>
                        <a:pt x="860" y="173"/>
                      </a:lnTo>
                      <a:lnTo>
                        <a:pt x="867" y="169"/>
                      </a:lnTo>
                      <a:lnTo>
                        <a:pt x="873" y="165"/>
                      </a:lnTo>
                      <a:lnTo>
                        <a:pt x="879" y="161"/>
                      </a:lnTo>
                      <a:lnTo>
                        <a:pt x="885" y="157"/>
                      </a:lnTo>
                      <a:lnTo>
                        <a:pt x="890" y="154"/>
                      </a:lnTo>
                      <a:lnTo>
                        <a:pt x="896" y="150"/>
                      </a:lnTo>
                      <a:lnTo>
                        <a:pt x="902" y="146"/>
                      </a:lnTo>
                      <a:lnTo>
                        <a:pt x="908" y="144"/>
                      </a:lnTo>
                      <a:lnTo>
                        <a:pt x="913" y="140"/>
                      </a:lnTo>
                      <a:lnTo>
                        <a:pt x="919" y="136"/>
                      </a:lnTo>
                      <a:lnTo>
                        <a:pt x="925" y="133"/>
                      </a:lnTo>
                      <a:lnTo>
                        <a:pt x="931" y="129"/>
                      </a:lnTo>
                      <a:lnTo>
                        <a:pt x="934" y="125"/>
                      </a:lnTo>
                      <a:lnTo>
                        <a:pt x="940" y="123"/>
                      </a:lnTo>
                      <a:lnTo>
                        <a:pt x="944" y="119"/>
                      </a:lnTo>
                      <a:lnTo>
                        <a:pt x="950" y="115"/>
                      </a:lnTo>
                      <a:lnTo>
                        <a:pt x="954" y="111"/>
                      </a:lnTo>
                      <a:lnTo>
                        <a:pt x="957" y="108"/>
                      </a:lnTo>
                      <a:lnTo>
                        <a:pt x="963" y="104"/>
                      </a:lnTo>
                      <a:lnTo>
                        <a:pt x="967" y="102"/>
                      </a:lnTo>
                      <a:lnTo>
                        <a:pt x="971" y="98"/>
                      </a:lnTo>
                      <a:lnTo>
                        <a:pt x="975" y="94"/>
                      </a:lnTo>
                      <a:lnTo>
                        <a:pt x="981" y="90"/>
                      </a:lnTo>
                      <a:lnTo>
                        <a:pt x="984" y="86"/>
                      </a:lnTo>
                      <a:lnTo>
                        <a:pt x="990" y="81"/>
                      </a:lnTo>
                      <a:lnTo>
                        <a:pt x="994" y="77"/>
                      </a:lnTo>
                      <a:lnTo>
                        <a:pt x="1000" y="73"/>
                      </a:lnTo>
                      <a:lnTo>
                        <a:pt x="1004" y="69"/>
                      </a:lnTo>
                      <a:lnTo>
                        <a:pt x="1009" y="63"/>
                      </a:lnTo>
                      <a:lnTo>
                        <a:pt x="1013" y="60"/>
                      </a:lnTo>
                      <a:lnTo>
                        <a:pt x="1019" y="56"/>
                      </a:lnTo>
                      <a:lnTo>
                        <a:pt x="1025" y="52"/>
                      </a:lnTo>
                      <a:lnTo>
                        <a:pt x="1030" y="48"/>
                      </a:lnTo>
                      <a:lnTo>
                        <a:pt x="1034" y="42"/>
                      </a:lnTo>
                      <a:lnTo>
                        <a:pt x="1040" y="38"/>
                      </a:lnTo>
                      <a:lnTo>
                        <a:pt x="1046" y="35"/>
                      </a:lnTo>
                      <a:lnTo>
                        <a:pt x="1052" y="31"/>
                      </a:lnTo>
                      <a:lnTo>
                        <a:pt x="1057" y="27"/>
                      </a:lnTo>
                      <a:lnTo>
                        <a:pt x="1061" y="25"/>
                      </a:lnTo>
                      <a:lnTo>
                        <a:pt x="1067" y="21"/>
                      </a:lnTo>
                      <a:lnTo>
                        <a:pt x="1073" y="17"/>
                      </a:lnTo>
                      <a:lnTo>
                        <a:pt x="1078" y="15"/>
                      </a:lnTo>
                      <a:lnTo>
                        <a:pt x="1084" y="12"/>
                      </a:lnTo>
                      <a:lnTo>
                        <a:pt x="1088" y="10"/>
                      </a:lnTo>
                      <a:lnTo>
                        <a:pt x="1094" y="8"/>
                      </a:lnTo>
                      <a:lnTo>
                        <a:pt x="1099" y="6"/>
                      </a:lnTo>
                      <a:lnTo>
                        <a:pt x="1103" y="4"/>
                      </a:lnTo>
                      <a:lnTo>
                        <a:pt x="1109" y="2"/>
                      </a:lnTo>
                      <a:lnTo>
                        <a:pt x="1113" y="2"/>
                      </a:lnTo>
                      <a:lnTo>
                        <a:pt x="1119" y="2"/>
                      </a:lnTo>
                      <a:lnTo>
                        <a:pt x="1123" y="0"/>
                      </a:lnTo>
                      <a:lnTo>
                        <a:pt x="1128" y="0"/>
                      </a:lnTo>
                      <a:lnTo>
                        <a:pt x="1132" y="2"/>
                      </a:lnTo>
                      <a:lnTo>
                        <a:pt x="1136" y="2"/>
                      </a:lnTo>
                      <a:lnTo>
                        <a:pt x="1140" y="2"/>
                      </a:lnTo>
                      <a:lnTo>
                        <a:pt x="1144" y="4"/>
                      </a:lnTo>
                      <a:lnTo>
                        <a:pt x="1149" y="4"/>
                      </a:lnTo>
                      <a:lnTo>
                        <a:pt x="1153" y="6"/>
                      </a:lnTo>
                      <a:lnTo>
                        <a:pt x="1157" y="8"/>
                      </a:lnTo>
                      <a:lnTo>
                        <a:pt x="1159" y="8"/>
                      </a:lnTo>
                      <a:lnTo>
                        <a:pt x="1163" y="10"/>
                      </a:lnTo>
                      <a:lnTo>
                        <a:pt x="1167" y="12"/>
                      </a:lnTo>
                      <a:lnTo>
                        <a:pt x="1170" y="13"/>
                      </a:lnTo>
                      <a:lnTo>
                        <a:pt x="1174" y="13"/>
                      </a:lnTo>
                      <a:lnTo>
                        <a:pt x="1176" y="15"/>
                      </a:lnTo>
                      <a:lnTo>
                        <a:pt x="1180" y="17"/>
                      </a:lnTo>
                      <a:lnTo>
                        <a:pt x="1182" y="19"/>
                      </a:lnTo>
                      <a:lnTo>
                        <a:pt x="1186" y="21"/>
                      </a:lnTo>
                      <a:lnTo>
                        <a:pt x="1188" y="23"/>
                      </a:lnTo>
                      <a:lnTo>
                        <a:pt x="1190" y="25"/>
                      </a:lnTo>
                      <a:lnTo>
                        <a:pt x="1194" y="27"/>
                      </a:lnTo>
                      <a:lnTo>
                        <a:pt x="1195" y="29"/>
                      </a:lnTo>
                      <a:lnTo>
                        <a:pt x="1197" y="31"/>
                      </a:lnTo>
                      <a:lnTo>
                        <a:pt x="1199" y="33"/>
                      </a:lnTo>
                      <a:lnTo>
                        <a:pt x="1201" y="35"/>
                      </a:lnTo>
                      <a:lnTo>
                        <a:pt x="1203" y="37"/>
                      </a:lnTo>
                      <a:lnTo>
                        <a:pt x="1205" y="38"/>
                      </a:lnTo>
                      <a:lnTo>
                        <a:pt x="1207" y="40"/>
                      </a:lnTo>
                      <a:lnTo>
                        <a:pt x="1209" y="42"/>
                      </a:lnTo>
                      <a:lnTo>
                        <a:pt x="1209" y="44"/>
                      </a:lnTo>
                      <a:lnTo>
                        <a:pt x="1211" y="44"/>
                      </a:lnTo>
                      <a:lnTo>
                        <a:pt x="1213" y="46"/>
                      </a:lnTo>
                      <a:lnTo>
                        <a:pt x="1213" y="48"/>
                      </a:lnTo>
                      <a:lnTo>
                        <a:pt x="1215" y="48"/>
                      </a:lnTo>
                      <a:lnTo>
                        <a:pt x="1215" y="50"/>
                      </a:lnTo>
                      <a:lnTo>
                        <a:pt x="1215" y="52"/>
                      </a:lnTo>
                      <a:lnTo>
                        <a:pt x="1217" y="52"/>
                      </a:lnTo>
                      <a:lnTo>
                        <a:pt x="1217" y="54"/>
                      </a:lnTo>
                      <a:lnTo>
                        <a:pt x="1217" y="56"/>
                      </a:lnTo>
                      <a:lnTo>
                        <a:pt x="1217" y="58"/>
                      </a:lnTo>
                      <a:lnTo>
                        <a:pt x="1218" y="58"/>
                      </a:lnTo>
                      <a:lnTo>
                        <a:pt x="1218" y="60"/>
                      </a:lnTo>
                      <a:lnTo>
                        <a:pt x="1217" y="61"/>
                      </a:lnTo>
                      <a:lnTo>
                        <a:pt x="1217" y="63"/>
                      </a:lnTo>
                      <a:lnTo>
                        <a:pt x="1217" y="65"/>
                      </a:lnTo>
                      <a:lnTo>
                        <a:pt x="1217" y="67"/>
                      </a:lnTo>
                      <a:lnTo>
                        <a:pt x="1217" y="69"/>
                      </a:lnTo>
                      <a:lnTo>
                        <a:pt x="1215" y="69"/>
                      </a:lnTo>
                      <a:lnTo>
                        <a:pt x="1215" y="71"/>
                      </a:lnTo>
                      <a:lnTo>
                        <a:pt x="1215" y="73"/>
                      </a:lnTo>
                      <a:lnTo>
                        <a:pt x="1213" y="75"/>
                      </a:lnTo>
                      <a:lnTo>
                        <a:pt x="1213" y="77"/>
                      </a:lnTo>
                      <a:lnTo>
                        <a:pt x="1213" y="79"/>
                      </a:lnTo>
                      <a:lnTo>
                        <a:pt x="1211" y="81"/>
                      </a:lnTo>
                      <a:lnTo>
                        <a:pt x="1211" y="83"/>
                      </a:lnTo>
                      <a:lnTo>
                        <a:pt x="1209" y="86"/>
                      </a:lnTo>
                      <a:lnTo>
                        <a:pt x="1209" y="88"/>
                      </a:lnTo>
                      <a:lnTo>
                        <a:pt x="1209" y="90"/>
                      </a:lnTo>
                      <a:lnTo>
                        <a:pt x="1207" y="92"/>
                      </a:lnTo>
                      <a:lnTo>
                        <a:pt x="1207" y="96"/>
                      </a:lnTo>
                      <a:lnTo>
                        <a:pt x="1205" y="98"/>
                      </a:lnTo>
                      <a:lnTo>
                        <a:pt x="1205" y="102"/>
                      </a:lnTo>
                      <a:lnTo>
                        <a:pt x="1203" y="106"/>
                      </a:lnTo>
                      <a:lnTo>
                        <a:pt x="1203" y="109"/>
                      </a:lnTo>
                      <a:lnTo>
                        <a:pt x="1201" y="113"/>
                      </a:lnTo>
                      <a:lnTo>
                        <a:pt x="1201" y="117"/>
                      </a:lnTo>
                      <a:lnTo>
                        <a:pt x="1199" y="121"/>
                      </a:lnTo>
                      <a:lnTo>
                        <a:pt x="1197" y="127"/>
                      </a:lnTo>
                      <a:lnTo>
                        <a:pt x="1197" y="131"/>
                      </a:lnTo>
                      <a:lnTo>
                        <a:pt x="1195" y="136"/>
                      </a:lnTo>
                      <a:lnTo>
                        <a:pt x="1194" y="142"/>
                      </a:lnTo>
                      <a:lnTo>
                        <a:pt x="1194" y="148"/>
                      </a:lnTo>
                      <a:lnTo>
                        <a:pt x="1192" y="156"/>
                      </a:lnTo>
                      <a:lnTo>
                        <a:pt x="1190" y="161"/>
                      </a:lnTo>
                      <a:lnTo>
                        <a:pt x="1188" y="169"/>
                      </a:lnTo>
                      <a:lnTo>
                        <a:pt x="1188" y="175"/>
                      </a:lnTo>
                      <a:lnTo>
                        <a:pt x="1186" y="182"/>
                      </a:lnTo>
                      <a:lnTo>
                        <a:pt x="1184" y="190"/>
                      </a:lnTo>
                      <a:lnTo>
                        <a:pt x="1184" y="198"/>
                      </a:lnTo>
                      <a:lnTo>
                        <a:pt x="1182" y="205"/>
                      </a:lnTo>
                      <a:lnTo>
                        <a:pt x="1180" y="213"/>
                      </a:lnTo>
                      <a:lnTo>
                        <a:pt x="1180" y="221"/>
                      </a:lnTo>
                      <a:lnTo>
                        <a:pt x="1178" y="229"/>
                      </a:lnTo>
                      <a:lnTo>
                        <a:pt x="1178" y="236"/>
                      </a:lnTo>
                      <a:lnTo>
                        <a:pt x="1178" y="246"/>
                      </a:lnTo>
                      <a:lnTo>
                        <a:pt x="1176" y="253"/>
                      </a:lnTo>
                      <a:lnTo>
                        <a:pt x="1176" y="261"/>
                      </a:lnTo>
                      <a:lnTo>
                        <a:pt x="1176" y="271"/>
                      </a:lnTo>
                      <a:lnTo>
                        <a:pt x="1174" y="278"/>
                      </a:lnTo>
                      <a:lnTo>
                        <a:pt x="1174" y="286"/>
                      </a:lnTo>
                      <a:lnTo>
                        <a:pt x="1174" y="296"/>
                      </a:lnTo>
                      <a:lnTo>
                        <a:pt x="1174" y="303"/>
                      </a:lnTo>
                      <a:lnTo>
                        <a:pt x="1176" y="311"/>
                      </a:lnTo>
                      <a:lnTo>
                        <a:pt x="1176" y="321"/>
                      </a:lnTo>
                      <a:lnTo>
                        <a:pt x="1176" y="328"/>
                      </a:lnTo>
                      <a:lnTo>
                        <a:pt x="1176" y="336"/>
                      </a:lnTo>
                      <a:lnTo>
                        <a:pt x="1178" y="344"/>
                      </a:lnTo>
                      <a:lnTo>
                        <a:pt x="1178" y="349"/>
                      </a:lnTo>
                      <a:lnTo>
                        <a:pt x="1178" y="357"/>
                      </a:lnTo>
                      <a:lnTo>
                        <a:pt x="1178" y="363"/>
                      </a:lnTo>
                      <a:lnTo>
                        <a:pt x="1180" y="369"/>
                      </a:lnTo>
                      <a:lnTo>
                        <a:pt x="1180" y="373"/>
                      </a:lnTo>
                      <a:lnTo>
                        <a:pt x="1180" y="378"/>
                      </a:lnTo>
                      <a:lnTo>
                        <a:pt x="1180" y="382"/>
                      </a:lnTo>
                      <a:lnTo>
                        <a:pt x="1180" y="386"/>
                      </a:lnTo>
                      <a:lnTo>
                        <a:pt x="1180" y="392"/>
                      </a:lnTo>
                      <a:lnTo>
                        <a:pt x="1180" y="396"/>
                      </a:lnTo>
                      <a:lnTo>
                        <a:pt x="1180" y="399"/>
                      </a:lnTo>
                      <a:lnTo>
                        <a:pt x="1180" y="403"/>
                      </a:lnTo>
                      <a:lnTo>
                        <a:pt x="1180" y="405"/>
                      </a:lnTo>
                      <a:lnTo>
                        <a:pt x="1180" y="409"/>
                      </a:lnTo>
                      <a:lnTo>
                        <a:pt x="1180" y="413"/>
                      </a:lnTo>
                      <a:lnTo>
                        <a:pt x="1180" y="417"/>
                      </a:lnTo>
                      <a:lnTo>
                        <a:pt x="1180" y="421"/>
                      </a:lnTo>
                      <a:lnTo>
                        <a:pt x="1180" y="424"/>
                      </a:lnTo>
                      <a:lnTo>
                        <a:pt x="1182" y="428"/>
                      </a:lnTo>
                      <a:lnTo>
                        <a:pt x="1182" y="432"/>
                      </a:lnTo>
                      <a:lnTo>
                        <a:pt x="1182" y="438"/>
                      </a:lnTo>
                      <a:lnTo>
                        <a:pt x="1182" y="442"/>
                      </a:lnTo>
                      <a:lnTo>
                        <a:pt x="1184" y="445"/>
                      </a:lnTo>
                      <a:lnTo>
                        <a:pt x="1184" y="451"/>
                      </a:lnTo>
                      <a:lnTo>
                        <a:pt x="1184" y="457"/>
                      </a:lnTo>
                      <a:lnTo>
                        <a:pt x="1186" y="463"/>
                      </a:lnTo>
                      <a:lnTo>
                        <a:pt x="1188" y="469"/>
                      </a:lnTo>
                      <a:lnTo>
                        <a:pt x="1188" y="476"/>
                      </a:lnTo>
                      <a:lnTo>
                        <a:pt x="1190" y="484"/>
                      </a:lnTo>
                      <a:lnTo>
                        <a:pt x="1192" y="492"/>
                      </a:lnTo>
                      <a:lnTo>
                        <a:pt x="1194" y="499"/>
                      </a:lnTo>
                      <a:lnTo>
                        <a:pt x="1195" y="507"/>
                      </a:lnTo>
                      <a:lnTo>
                        <a:pt x="1197" y="517"/>
                      </a:lnTo>
                      <a:lnTo>
                        <a:pt x="1197" y="526"/>
                      </a:lnTo>
                      <a:lnTo>
                        <a:pt x="1199" y="534"/>
                      </a:lnTo>
                      <a:lnTo>
                        <a:pt x="1201" y="543"/>
                      </a:lnTo>
                      <a:lnTo>
                        <a:pt x="1203" y="553"/>
                      </a:lnTo>
                      <a:lnTo>
                        <a:pt x="1205" y="563"/>
                      </a:lnTo>
                      <a:lnTo>
                        <a:pt x="1205" y="572"/>
                      </a:lnTo>
                      <a:lnTo>
                        <a:pt x="1207" y="582"/>
                      </a:lnTo>
                      <a:lnTo>
                        <a:pt x="1207" y="591"/>
                      </a:lnTo>
                      <a:lnTo>
                        <a:pt x="1207" y="601"/>
                      </a:lnTo>
                      <a:lnTo>
                        <a:pt x="1209" y="611"/>
                      </a:lnTo>
                      <a:lnTo>
                        <a:pt x="1209" y="620"/>
                      </a:lnTo>
                      <a:lnTo>
                        <a:pt x="1209" y="630"/>
                      </a:lnTo>
                      <a:lnTo>
                        <a:pt x="1209" y="639"/>
                      </a:lnTo>
                      <a:lnTo>
                        <a:pt x="1207" y="649"/>
                      </a:lnTo>
                      <a:lnTo>
                        <a:pt x="1207" y="659"/>
                      </a:lnTo>
                      <a:lnTo>
                        <a:pt x="1205" y="668"/>
                      </a:lnTo>
                      <a:lnTo>
                        <a:pt x="1203" y="676"/>
                      </a:lnTo>
                      <a:lnTo>
                        <a:pt x="1201" y="685"/>
                      </a:lnTo>
                      <a:lnTo>
                        <a:pt x="1199" y="693"/>
                      </a:lnTo>
                      <a:lnTo>
                        <a:pt x="1197" y="701"/>
                      </a:lnTo>
                      <a:lnTo>
                        <a:pt x="1194" y="709"/>
                      </a:lnTo>
                      <a:lnTo>
                        <a:pt x="1190" y="716"/>
                      </a:lnTo>
                      <a:lnTo>
                        <a:pt x="1186" y="724"/>
                      </a:lnTo>
                      <a:lnTo>
                        <a:pt x="1180" y="730"/>
                      </a:lnTo>
                      <a:lnTo>
                        <a:pt x="1176" y="735"/>
                      </a:lnTo>
                      <a:lnTo>
                        <a:pt x="1170" y="741"/>
                      </a:lnTo>
                      <a:lnTo>
                        <a:pt x="1165" y="747"/>
                      </a:lnTo>
                      <a:lnTo>
                        <a:pt x="1157" y="751"/>
                      </a:lnTo>
                      <a:lnTo>
                        <a:pt x="1149" y="755"/>
                      </a:lnTo>
                      <a:lnTo>
                        <a:pt x="1149" y="757"/>
                      </a:lnTo>
                      <a:lnTo>
                        <a:pt x="1147" y="757"/>
                      </a:lnTo>
                      <a:lnTo>
                        <a:pt x="1146" y="758"/>
                      </a:lnTo>
                      <a:lnTo>
                        <a:pt x="1144" y="760"/>
                      </a:lnTo>
                      <a:lnTo>
                        <a:pt x="1142" y="760"/>
                      </a:lnTo>
                      <a:lnTo>
                        <a:pt x="1140" y="762"/>
                      </a:lnTo>
                      <a:lnTo>
                        <a:pt x="1138" y="764"/>
                      </a:lnTo>
                      <a:lnTo>
                        <a:pt x="1136" y="766"/>
                      </a:lnTo>
                      <a:lnTo>
                        <a:pt x="1134" y="768"/>
                      </a:lnTo>
                      <a:lnTo>
                        <a:pt x="1132" y="770"/>
                      </a:lnTo>
                      <a:lnTo>
                        <a:pt x="1130" y="774"/>
                      </a:lnTo>
                      <a:lnTo>
                        <a:pt x="1128" y="776"/>
                      </a:lnTo>
                      <a:lnTo>
                        <a:pt x="1124" y="778"/>
                      </a:lnTo>
                      <a:lnTo>
                        <a:pt x="1123" y="782"/>
                      </a:lnTo>
                      <a:lnTo>
                        <a:pt x="1121" y="783"/>
                      </a:lnTo>
                      <a:lnTo>
                        <a:pt x="1119" y="785"/>
                      </a:lnTo>
                      <a:lnTo>
                        <a:pt x="1117" y="789"/>
                      </a:lnTo>
                      <a:lnTo>
                        <a:pt x="1115" y="791"/>
                      </a:lnTo>
                      <a:lnTo>
                        <a:pt x="1111" y="795"/>
                      </a:lnTo>
                      <a:lnTo>
                        <a:pt x="1109" y="799"/>
                      </a:lnTo>
                      <a:lnTo>
                        <a:pt x="1109" y="801"/>
                      </a:lnTo>
                      <a:lnTo>
                        <a:pt x="1107" y="805"/>
                      </a:lnTo>
                      <a:lnTo>
                        <a:pt x="1105" y="806"/>
                      </a:lnTo>
                      <a:lnTo>
                        <a:pt x="1103" y="810"/>
                      </a:lnTo>
                      <a:lnTo>
                        <a:pt x="1103" y="814"/>
                      </a:lnTo>
                      <a:lnTo>
                        <a:pt x="1101" y="816"/>
                      </a:lnTo>
                      <a:lnTo>
                        <a:pt x="1101" y="820"/>
                      </a:lnTo>
                      <a:lnTo>
                        <a:pt x="1101" y="822"/>
                      </a:lnTo>
                      <a:lnTo>
                        <a:pt x="1099" y="826"/>
                      </a:lnTo>
                      <a:lnTo>
                        <a:pt x="1101" y="830"/>
                      </a:lnTo>
                      <a:lnTo>
                        <a:pt x="1101" y="833"/>
                      </a:lnTo>
                      <a:lnTo>
                        <a:pt x="1101" y="837"/>
                      </a:lnTo>
                      <a:lnTo>
                        <a:pt x="1101" y="841"/>
                      </a:lnTo>
                      <a:lnTo>
                        <a:pt x="1101" y="847"/>
                      </a:lnTo>
                      <a:lnTo>
                        <a:pt x="1101" y="853"/>
                      </a:lnTo>
                      <a:lnTo>
                        <a:pt x="1101" y="858"/>
                      </a:lnTo>
                      <a:lnTo>
                        <a:pt x="1101" y="866"/>
                      </a:lnTo>
                      <a:lnTo>
                        <a:pt x="1103" y="872"/>
                      </a:lnTo>
                      <a:lnTo>
                        <a:pt x="1103" y="879"/>
                      </a:lnTo>
                      <a:lnTo>
                        <a:pt x="1103" y="887"/>
                      </a:lnTo>
                      <a:lnTo>
                        <a:pt x="1105" y="897"/>
                      </a:lnTo>
                      <a:lnTo>
                        <a:pt x="1105" y="904"/>
                      </a:lnTo>
                      <a:lnTo>
                        <a:pt x="1107" y="912"/>
                      </a:lnTo>
                      <a:lnTo>
                        <a:pt x="1107" y="922"/>
                      </a:lnTo>
                      <a:lnTo>
                        <a:pt x="1109" y="931"/>
                      </a:lnTo>
                      <a:lnTo>
                        <a:pt x="1111" y="941"/>
                      </a:lnTo>
                      <a:lnTo>
                        <a:pt x="1113" y="949"/>
                      </a:lnTo>
                      <a:lnTo>
                        <a:pt x="1113" y="958"/>
                      </a:lnTo>
                      <a:lnTo>
                        <a:pt x="1115" y="970"/>
                      </a:lnTo>
                      <a:lnTo>
                        <a:pt x="1119" y="979"/>
                      </a:lnTo>
                      <a:lnTo>
                        <a:pt x="1121" y="989"/>
                      </a:lnTo>
                      <a:lnTo>
                        <a:pt x="1123" y="998"/>
                      </a:lnTo>
                      <a:lnTo>
                        <a:pt x="1124" y="1008"/>
                      </a:lnTo>
                      <a:lnTo>
                        <a:pt x="1128" y="1020"/>
                      </a:lnTo>
                      <a:lnTo>
                        <a:pt x="1130" y="1029"/>
                      </a:lnTo>
                      <a:lnTo>
                        <a:pt x="1134" y="1039"/>
                      </a:lnTo>
                      <a:lnTo>
                        <a:pt x="1138" y="1048"/>
                      </a:lnTo>
                      <a:lnTo>
                        <a:pt x="1142" y="1060"/>
                      </a:lnTo>
                      <a:lnTo>
                        <a:pt x="1146" y="1070"/>
                      </a:lnTo>
                      <a:lnTo>
                        <a:pt x="1149" y="1079"/>
                      </a:lnTo>
                      <a:lnTo>
                        <a:pt x="1153" y="1089"/>
                      </a:lnTo>
                      <a:lnTo>
                        <a:pt x="1151" y="1089"/>
                      </a:lnTo>
                      <a:lnTo>
                        <a:pt x="1149" y="1089"/>
                      </a:lnTo>
                      <a:lnTo>
                        <a:pt x="1147" y="1087"/>
                      </a:lnTo>
                      <a:lnTo>
                        <a:pt x="1146" y="1087"/>
                      </a:lnTo>
                      <a:lnTo>
                        <a:pt x="1142" y="1087"/>
                      </a:lnTo>
                      <a:lnTo>
                        <a:pt x="1138" y="1087"/>
                      </a:lnTo>
                      <a:lnTo>
                        <a:pt x="1134" y="1087"/>
                      </a:lnTo>
                      <a:lnTo>
                        <a:pt x="1130" y="1087"/>
                      </a:lnTo>
                      <a:lnTo>
                        <a:pt x="1126" y="1085"/>
                      </a:lnTo>
                      <a:lnTo>
                        <a:pt x="1121" y="1085"/>
                      </a:lnTo>
                      <a:lnTo>
                        <a:pt x="1117" y="1085"/>
                      </a:lnTo>
                      <a:lnTo>
                        <a:pt x="1111" y="1085"/>
                      </a:lnTo>
                      <a:lnTo>
                        <a:pt x="1105" y="1083"/>
                      </a:lnTo>
                      <a:lnTo>
                        <a:pt x="1101" y="1083"/>
                      </a:lnTo>
                      <a:lnTo>
                        <a:pt x="1096" y="1083"/>
                      </a:lnTo>
                      <a:lnTo>
                        <a:pt x="1090" y="1081"/>
                      </a:lnTo>
                      <a:lnTo>
                        <a:pt x="1084" y="1081"/>
                      </a:lnTo>
                      <a:lnTo>
                        <a:pt x="1078" y="1081"/>
                      </a:lnTo>
                      <a:lnTo>
                        <a:pt x="1073" y="1079"/>
                      </a:lnTo>
                      <a:lnTo>
                        <a:pt x="1067" y="1079"/>
                      </a:lnTo>
                      <a:lnTo>
                        <a:pt x="1063" y="1077"/>
                      </a:lnTo>
                      <a:lnTo>
                        <a:pt x="1057" y="1077"/>
                      </a:lnTo>
                      <a:lnTo>
                        <a:pt x="1052" y="1075"/>
                      </a:lnTo>
                      <a:lnTo>
                        <a:pt x="1048" y="1075"/>
                      </a:lnTo>
                      <a:lnTo>
                        <a:pt x="1042" y="1073"/>
                      </a:lnTo>
                      <a:lnTo>
                        <a:pt x="1038" y="1073"/>
                      </a:lnTo>
                      <a:lnTo>
                        <a:pt x="1034" y="1071"/>
                      </a:lnTo>
                      <a:lnTo>
                        <a:pt x="1030" y="1071"/>
                      </a:lnTo>
                      <a:lnTo>
                        <a:pt x="1027" y="1070"/>
                      </a:lnTo>
                      <a:lnTo>
                        <a:pt x="1023" y="1070"/>
                      </a:lnTo>
                      <a:lnTo>
                        <a:pt x="1019" y="1068"/>
                      </a:lnTo>
                      <a:lnTo>
                        <a:pt x="1017" y="1066"/>
                      </a:lnTo>
                      <a:lnTo>
                        <a:pt x="1013" y="1066"/>
                      </a:lnTo>
                      <a:lnTo>
                        <a:pt x="1011" y="1064"/>
                      </a:lnTo>
                      <a:lnTo>
                        <a:pt x="1007" y="1064"/>
                      </a:lnTo>
                      <a:lnTo>
                        <a:pt x="1005" y="1062"/>
                      </a:lnTo>
                      <a:lnTo>
                        <a:pt x="1004" y="1062"/>
                      </a:lnTo>
                      <a:lnTo>
                        <a:pt x="1000" y="1062"/>
                      </a:lnTo>
                      <a:lnTo>
                        <a:pt x="998" y="1060"/>
                      </a:lnTo>
                      <a:lnTo>
                        <a:pt x="996" y="1060"/>
                      </a:lnTo>
                      <a:lnTo>
                        <a:pt x="994" y="1060"/>
                      </a:lnTo>
                      <a:lnTo>
                        <a:pt x="990" y="1060"/>
                      </a:lnTo>
                      <a:lnTo>
                        <a:pt x="988" y="1058"/>
                      </a:lnTo>
                      <a:lnTo>
                        <a:pt x="986" y="1058"/>
                      </a:lnTo>
                      <a:lnTo>
                        <a:pt x="984" y="1058"/>
                      </a:lnTo>
                      <a:lnTo>
                        <a:pt x="982" y="1058"/>
                      </a:lnTo>
                      <a:lnTo>
                        <a:pt x="981" y="1058"/>
                      </a:lnTo>
                      <a:lnTo>
                        <a:pt x="979" y="1058"/>
                      </a:lnTo>
                      <a:lnTo>
                        <a:pt x="977" y="1058"/>
                      </a:lnTo>
                      <a:lnTo>
                        <a:pt x="975" y="1058"/>
                      </a:lnTo>
                      <a:lnTo>
                        <a:pt x="973" y="1058"/>
                      </a:lnTo>
                      <a:lnTo>
                        <a:pt x="971" y="1058"/>
                      </a:lnTo>
                      <a:lnTo>
                        <a:pt x="969" y="1060"/>
                      </a:lnTo>
                      <a:lnTo>
                        <a:pt x="967" y="1060"/>
                      </a:lnTo>
                      <a:lnTo>
                        <a:pt x="965" y="1060"/>
                      </a:lnTo>
                      <a:lnTo>
                        <a:pt x="963" y="1062"/>
                      </a:lnTo>
                      <a:lnTo>
                        <a:pt x="961" y="1062"/>
                      </a:lnTo>
                      <a:lnTo>
                        <a:pt x="959" y="1064"/>
                      </a:lnTo>
                      <a:lnTo>
                        <a:pt x="957" y="1064"/>
                      </a:lnTo>
                      <a:lnTo>
                        <a:pt x="957" y="1066"/>
                      </a:lnTo>
                      <a:lnTo>
                        <a:pt x="956" y="1066"/>
                      </a:lnTo>
                      <a:lnTo>
                        <a:pt x="954" y="1066"/>
                      </a:lnTo>
                      <a:lnTo>
                        <a:pt x="954" y="1068"/>
                      </a:lnTo>
                      <a:lnTo>
                        <a:pt x="952" y="1068"/>
                      </a:lnTo>
                      <a:lnTo>
                        <a:pt x="950" y="1070"/>
                      </a:lnTo>
                      <a:lnTo>
                        <a:pt x="948" y="1070"/>
                      </a:lnTo>
                      <a:lnTo>
                        <a:pt x="946" y="1070"/>
                      </a:lnTo>
                      <a:lnTo>
                        <a:pt x="946" y="1071"/>
                      </a:lnTo>
                      <a:lnTo>
                        <a:pt x="944" y="1071"/>
                      </a:lnTo>
                      <a:lnTo>
                        <a:pt x="942" y="1073"/>
                      </a:lnTo>
                      <a:lnTo>
                        <a:pt x="940" y="1073"/>
                      </a:lnTo>
                      <a:lnTo>
                        <a:pt x="938" y="1073"/>
                      </a:lnTo>
                      <a:lnTo>
                        <a:pt x="936" y="1075"/>
                      </a:lnTo>
                      <a:lnTo>
                        <a:pt x="934" y="1075"/>
                      </a:lnTo>
                      <a:lnTo>
                        <a:pt x="933" y="1075"/>
                      </a:lnTo>
                      <a:lnTo>
                        <a:pt x="931" y="1077"/>
                      </a:lnTo>
                      <a:lnTo>
                        <a:pt x="929" y="1077"/>
                      </a:lnTo>
                      <a:lnTo>
                        <a:pt x="927" y="1077"/>
                      </a:lnTo>
                      <a:lnTo>
                        <a:pt x="925" y="1077"/>
                      </a:lnTo>
                      <a:lnTo>
                        <a:pt x="925" y="1079"/>
                      </a:lnTo>
                      <a:lnTo>
                        <a:pt x="923" y="1079"/>
                      </a:lnTo>
                      <a:lnTo>
                        <a:pt x="921" y="1079"/>
                      </a:lnTo>
                      <a:lnTo>
                        <a:pt x="919" y="1079"/>
                      </a:lnTo>
                      <a:lnTo>
                        <a:pt x="917" y="1081"/>
                      </a:lnTo>
                      <a:lnTo>
                        <a:pt x="915" y="1081"/>
                      </a:lnTo>
                      <a:lnTo>
                        <a:pt x="913" y="1081"/>
                      </a:lnTo>
                      <a:lnTo>
                        <a:pt x="911" y="1081"/>
                      </a:lnTo>
                      <a:lnTo>
                        <a:pt x="910" y="1081"/>
                      </a:lnTo>
                      <a:lnTo>
                        <a:pt x="908" y="1081"/>
                      </a:lnTo>
                      <a:lnTo>
                        <a:pt x="906" y="1081"/>
                      </a:lnTo>
                      <a:lnTo>
                        <a:pt x="904" y="1081"/>
                      </a:lnTo>
                      <a:lnTo>
                        <a:pt x="902" y="1081"/>
                      </a:lnTo>
                      <a:lnTo>
                        <a:pt x="900" y="1081"/>
                      </a:lnTo>
                      <a:lnTo>
                        <a:pt x="898" y="1081"/>
                      </a:lnTo>
                      <a:lnTo>
                        <a:pt x="896" y="1081"/>
                      </a:lnTo>
                      <a:lnTo>
                        <a:pt x="894" y="1079"/>
                      </a:lnTo>
                      <a:lnTo>
                        <a:pt x="892" y="1079"/>
                      </a:lnTo>
                      <a:lnTo>
                        <a:pt x="890" y="1077"/>
                      </a:lnTo>
                      <a:lnTo>
                        <a:pt x="888" y="1077"/>
                      </a:lnTo>
                      <a:lnTo>
                        <a:pt x="886" y="1075"/>
                      </a:lnTo>
                      <a:lnTo>
                        <a:pt x="885" y="1073"/>
                      </a:lnTo>
                      <a:lnTo>
                        <a:pt x="883" y="1073"/>
                      </a:lnTo>
                      <a:lnTo>
                        <a:pt x="881" y="1071"/>
                      </a:lnTo>
                      <a:lnTo>
                        <a:pt x="879" y="1070"/>
                      </a:lnTo>
                      <a:lnTo>
                        <a:pt x="877" y="1068"/>
                      </a:lnTo>
                      <a:lnTo>
                        <a:pt x="875" y="1066"/>
                      </a:lnTo>
                      <a:lnTo>
                        <a:pt x="873" y="1066"/>
                      </a:lnTo>
                      <a:lnTo>
                        <a:pt x="871" y="1064"/>
                      </a:lnTo>
                      <a:lnTo>
                        <a:pt x="867" y="1060"/>
                      </a:lnTo>
                      <a:lnTo>
                        <a:pt x="865" y="1058"/>
                      </a:lnTo>
                      <a:lnTo>
                        <a:pt x="863" y="1056"/>
                      </a:lnTo>
                      <a:lnTo>
                        <a:pt x="862" y="1054"/>
                      </a:lnTo>
                      <a:lnTo>
                        <a:pt x="860" y="1052"/>
                      </a:lnTo>
                      <a:lnTo>
                        <a:pt x="858" y="1048"/>
                      </a:lnTo>
                      <a:lnTo>
                        <a:pt x="854" y="1046"/>
                      </a:lnTo>
                      <a:lnTo>
                        <a:pt x="852" y="1043"/>
                      </a:lnTo>
                      <a:lnTo>
                        <a:pt x="850" y="1041"/>
                      </a:lnTo>
                      <a:lnTo>
                        <a:pt x="846" y="1037"/>
                      </a:lnTo>
                      <a:lnTo>
                        <a:pt x="844" y="1033"/>
                      </a:lnTo>
                      <a:lnTo>
                        <a:pt x="842" y="1031"/>
                      </a:lnTo>
                      <a:lnTo>
                        <a:pt x="840" y="1027"/>
                      </a:lnTo>
                      <a:lnTo>
                        <a:pt x="837" y="1023"/>
                      </a:lnTo>
                      <a:lnTo>
                        <a:pt x="835" y="1020"/>
                      </a:lnTo>
                      <a:lnTo>
                        <a:pt x="833" y="1018"/>
                      </a:lnTo>
                      <a:lnTo>
                        <a:pt x="831" y="1014"/>
                      </a:lnTo>
                      <a:lnTo>
                        <a:pt x="829" y="1012"/>
                      </a:lnTo>
                      <a:lnTo>
                        <a:pt x="827" y="1008"/>
                      </a:lnTo>
                      <a:lnTo>
                        <a:pt x="825" y="1006"/>
                      </a:lnTo>
                      <a:lnTo>
                        <a:pt x="823" y="1002"/>
                      </a:lnTo>
                      <a:lnTo>
                        <a:pt x="821" y="1000"/>
                      </a:lnTo>
                      <a:lnTo>
                        <a:pt x="819" y="998"/>
                      </a:lnTo>
                      <a:lnTo>
                        <a:pt x="817" y="997"/>
                      </a:lnTo>
                      <a:lnTo>
                        <a:pt x="815" y="995"/>
                      </a:lnTo>
                      <a:lnTo>
                        <a:pt x="814" y="993"/>
                      </a:lnTo>
                      <a:lnTo>
                        <a:pt x="812" y="991"/>
                      </a:lnTo>
                      <a:lnTo>
                        <a:pt x="810" y="991"/>
                      </a:lnTo>
                      <a:lnTo>
                        <a:pt x="808" y="991"/>
                      </a:lnTo>
                      <a:lnTo>
                        <a:pt x="806" y="993"/>
                      </a:lnTo>
                      <a:lnTo>
                        <a:pt x="804" y="995"/>
                      </a:lnTo>
                      <a:lnTo>
                        <a:pt x="804" y="997"/>
                      </a:lnTo>
                      <a:lnTo>
                        <a:pt x="802" y="998"/>
                      </a:lnTo>
                      <a:lnTo>
                        <a:pt x="802" y="1002"/>
                      </a:lnTo>
                      <a:lnTo>
                        <a:pt x="800" y="1006"/>
                      </a:lnTo>
                      <a:lnTo>
                        <a:pt x="800" y="1010"/>
                      </a:lnTo>
                      <a:lnTo>
                        <a:pt x="800" y="1014"/>
                      </a:lnTo>
                      <a:lnTo>
                        <a:pt x="798" y="1020"/>
                      </a:lnTo>
                      <a:lnTo>
                        <a:pt x="798" y="1025"/>
                      </a:lnTo>
                      <a:lnTo>
                        <a:pt x="798" y="1031"/>
                      </a:lnTo>
                      <a:lnTo>
                        <a:pt x="798" y="1037"/>
                      </a:lnTo>
                      <a:lnTo>
                        <a:pt x="796" y="1043"/>
                      </a:lnTo>
                      <a:lnTo>
                        <a:pt x="796" y="1048"/>
                      </a:lnTo>
                      <a:lnTo>
                        <a:pt x="794" y="1052"/>
                      </a:lnTo>
                      <a:lnTo>
                        <a:pt x="794" y="1056"/>
                      </a:lnTo>
                      <a:lnTo>
                        <a:pt x="792" y="1060"/>
                      </a:lnTo>
                      <a:lnTo>
                        <a:pt x="792" y="1064"/>
                      </a:lnTo>
                      <a:lnTo>
                        <a:pt x="791" y="1066"/>
                      </a:lnTo>
                      <a:lnTo>
                        <a:pt x="789" y="1070"/>
                      </a:lnTo>
                      <a:lnTo>
                        <a:pt x="787" y="1071"/>
                      </a:lnTo>
                      <a:lnTo>
                        <a:pt x="787" y="1073"/>
                      </a:lnTo>
                      <a:lnTo>
                        <a:pt x="785" y="1075"/>
                      </a:lnTo>
                      <a:lnTo>
                        <a:pt x="783" y="1075"/>
                      </a:lnTo>
                      <a:lnTo>
                        <a:pt x="781" y="1075"/>
                      </a:lnTo>
                      <a:lnTo>
                        <a:pt x="777" y="1077"/>
                      </a:lnTo>
                      <a:lnTo>
                        <a:pt x="775" y="1077"/>
                      </a:lnTo>
                      <a:lnTo>
                        <a:pt x="773" y="1077"/>
                      </a:lnTo>
                      <a:lnTo>
                        <a:pt x="771" y="1075"/>
                      </a:lnTo>
                      <a:lnTo>
                        <a:pt x="768" y="1075"/>
                      </a:lnTo>
                      <a:lnTo>
                        <a:pt x="766" y="1073"/>
                      </a:lnTo>
                      <a:lnTo>
                        <a:pt x="762" y="1071"/>
                      </a:lnTo>
                      <a:lnTo>
                        <a:pt x="760" y="1070"/>
                      </a:lnTo>
                      <a:lnTo>
                        <a:pt x="756" y="1068"/>
                      </a:lnTo>
                      <a:lnTo>
                        <a:pt x="752" y="1064"/>
                      </a:lnTo>
                      <a:lnTo>
                        <a:pt x="748" y="1062"/>
                      </a:lnTo>
                      <a:lnTo>
                        <a:pt x="744" y="1058"/>
                      </a:lnTo>
                      <a:lnTo>
                        <a:pt x="741" y="1054"/>
                      </a:lnTo>
                      <a:lnTo>
                        <a:pt x="737" y="1050"/>
                      </a:lnTo>
                      <a:lnTo>
                        <a:pt x="733" y="1045"/>
                      </a:lnTo>
                      <a:lnTo>
                        <a:pt x="729" y="1041"/>
                      </a:lnTo>
                      <a:lnTo>
                        <a:pt x="725" y="1035"/>
                      </a:lnTo>
                      <a:lnTo>
                        <a:pt x="721" y="1029"/>
                      </a:lnTo>
                      <a:lnTo>
                        <a:pt x="716" y="1025"/>
                      </a:lnTo>
                      <a:lnTo>
                        <a:pt x="714" y="1022"/>
                      </a:lnTo>
                      <a:lnTo>
                        <a:pt x="710" y="1018"/>
                      </a:lnTo>
                      <a:lnTo>
                        <a:pt x="706" y="1014"/>
                      </a:lnTo>
                      <a:lnTo>
                        <a:pt x="702" y="1010"/>
                      </a:lnTo>
                      <a:lnTo>
                        <a:pt x="700" y="1006"/>
                      </a:lnTo>
                      <a:lnTo>
                        <a:pt x="698" y="1004"/>
                      </a:lnTo>
                      <a:lnTo>
                        <a:pt x="695" y="1002"/>
                      </a:lnTo>
                      <a:lnTo>
                        <a:pt x="693" y="998"/>
                      </a:lnTo>
                      <a:lnTo>
                        <a:pt x="691" y="997"/>
                      </a:lnTo>
                      <a:lnTo>
                        <a:pt x="689" y="997"/>
                      </a:lnTo>
                      <a:lnTo>
                        <a:pt x="687" y="995"/>
                      </a:lnTo>
                      <a:lnTo>
                        <a:pt x="685" y="995"/>
                      </a:lnTo>
                      <a:lnTo>
                        <a:pt x="683" y="993"/>
                      </a:lnTo>
                      <a:lnTo>
                        <a:pt x="681" y="993"/>
                      </a:lnTo>
                      <a:lnTo>
                        <a:pt x="679" y="993"/>
                      </a:lnTo>
                      <a:lnTo>
                        <a:pt x="677" y="993"/>
                      </a:lnTo>
                      <a:lnTo>
                        <a:pt x="675" y="993"/>
                      </a:lnTo>
                      <a:lnTo>
                        <a:pt x="675" y="995"/>
                      </a:lnTo>
                      <a:lnTo>
                        <a:pt x="674" y="995"/>
                      </a:lnTo>
                      <a:lnTo>
                        <a:pt x="672" y="997"/>
                      </a:lnTo>
                      <a:lnTo>
                        <a:pt x="670" y="998"/>
                      </a:lnTo>
                      <a:lnTo>
                        <a:pt x="666" y="1000"/>
                      </a:lnTo>
                      <a:lnTo>
                        <a:pt x="664" y="1002"/>
                      </a:lnTo>
                      <a:lnTo>
                        <a:pt x="662" y="1004"/>
                      </a:lnTo>
                      <a:lnTo>
                        <a:pt x="660" y="1006"/>
                      </a:lnTo>
                      <a:lnTo>
                        <a:pt x="656" y="1008"/>
                      </a:lnTo>
                      <a:lnTo>
                        <a:pt x="654" y="1012"/>
                      </a:lnTo>
                      <a:lnTo>
                        <a:pt x="650" y="1014"/>
                      </a:lnTo>
                      <a:lnTo>
                        <a:pt x="649" y="1018"/>
                      </a:lnTo>
                      <a:lnTo>
                        <a:pt x="645" y="1022"/>
                      </a:lnTo>
                      <a:lnTo>
                        <a:pt x="641" y="1025"/>
                      </a:lnTo>
                      <a:lnTo>
                        <a:pt x="637" y="1027"/>
                      </a:lnTo>
                      <a:lnTo>
                        <a:pt x="633" y="1031"/>
                      </a:lnTo>
                      <a:lnTo>
                        <a:pt x="629" y="1033"/>
                      </a:lnTo>
                      <a:lnTo>
                        <a:pt x="626" y="1035"/>
                      </a:lnTo>
                      <a:lnTo>
                        <a:pt x="624" y="1037"/>
                      </a:lnTo>
                      <a:lnTo>
                        <a:pt x="620" y="1039"/>
                      </a:lnTo>
                      <a:lnTo>
                        <a:pt x="616" y="1039"/>
                      </a:lnTo>
                      <a:lnTo>
                        <a:pt x="612" y="1041"/>
                      </a:lnTo>
                      <a:lnTo>
                        <a:pt x="610" y="1041"/>
                      </a:lnTo>
                      <a:lnTo>
                        <a:pt x="606" y="1043"/>
                      </a:lnTo>
                      <a:lnTo>
                        <a:pt x="604" y="1043"/>
                      </a:lnTo>
                      <a:lnTo>
                        <a:pt x="601" y="1043"/>
                      </a:lnTo>
                      <a:lnTo>
                        <a:pt x="597" y="1043"/>
                      </a:lnTo>
                      <a:lnTo>
                        <a:pt x="595" y="1043"/>
                      </a:lnTo>
                      <a:lnTo>
                        <a:pt x="591" y="1043"/>
                      </a:lnTo>
                      <a:lnTo>
                        <a:pt x="589" y="1043"/>
                      </a:lnTo>
                      <a:lnTo>
                        <a:pt x="585" y="1041"/>
                      </a:lnTo>
                      <a:lnTo>
                        <a:pt x="583" y="1041"/>
                      </a:lnTo>
                      <a:lnTo>
                        <a:pt x="579" y="1041"/>
                      </a:lnTo>
                      <a:lnTo>
                        <a:pt x="578" y="1041"/>
                      </a:lnTo>
                      <a:lnTo>
                        <a:pt x="574" y="1039"/>
                      </a:lnTo>
                      <a:lnTo>
                        <a:pt x="572" y="1039"/>
                      </a:lnTo>
                      <a:lnTo>
                        <a:pt x="570" y="1037"/>
                      </a:lnTo>
                      <a:lnTo>
                        <a:pt x="566" y="1037"/>
                      </a:lnTo>
                      <a:lnTo>
                        <a:pt x="564" y="1037"/>
                      </a:lnTo>
                      <a:lnTo>
                        <a:pt x="562" y="1035"/>
                      </a:lnTo>
                      <a:lnTo>
                        <a:pt x="558" y="1035"/>
                      </a:lnTo>
                      <a:lnTo>
                        <a:pt x="556" y="1035"/>
                      </a:lnTo>
                      <a:lnTo>
                        <a:pt x="555" y="1033"/>
                      </a:lnTo>
                      <a:lnTo>
                        <a:pt x="553" y="1033"/>
                      </a:lnTo>
                      <a:lnTo>
                        <a:pt x="549" y="1033"/>
                      </a:lnTo>
                      <a:lnTo>
                        <a:pt x="547" y="1033"/>
                      </a:lnTo>
                      <a:lnTo>
                        <a:pt x="545" y="1033"/>
                      </a:lnTo>
                      <a:lnTo>
                        <a:pt x="543" y="1031"/>
                      </a:lnTo>
                      <a:lnTo>
                        <a:pt x="541" y="1031"/>
                      </a:lnTo>
                      <a:lnTo>
                        <a:pt x="539" y="1031"/>
                      </a:lnTo>
                      <a:lnTo>
                        <a:pt x="535" y="1031"/>
                      </a:lnTo>
                      <a:lnTo>
                        <a:pt x="533" y="1031"/>
                      </a:lnTo>
                      <a:lnTo>
                        <a:pt x="532" y="1029"/>
                      </a:lnTo>
                      <a:lnTo>
                        <a:pt x="530" y="1029"/>
                      </a:lnTo>
                      <a:lnTo>
                        <a:pt x="528" y="1029"/>
                      </a:lnTo>
                      <a:lnTo>
                        <a:pt x="524" y="1029"/>
                      </a:lnTo>
                      <a:lnTo>
                        <a:pt x="522" y="1029"/>
                      </a:lnTo>
                      <a:lnTo>
                        <a:pt x="520" y="1027"/>
                      </a:lnTo>
                      <a:lnTo>
                        <a:pt x="518" y="1027"/>
                      </a:lnTo>
                      <a:lnTo>
                        <a:pt x="516" y="1027"/>
                      </a:lnTo>
                      <a:lnTo>
                        <a:pt x="514" y="1027"/>
                      </a:lnTo>
                      <a:lnTo>
                        <a:pt x="510" y="1027"/>
                      </a:lnTo>
                      <a:lnTo>
                        <a:pt x="508" y="1027"/>
                      </a:lnTo>
                      <a:lnTo>
                        <a:pt x="507" y="1025"/>
                      </a:lnTo>
                      <a:lnTo>
                        <a:pt x="505" y="1025"/>
                      </a:lnTo>
                      <a:lnTo>
                        <a:pt x="503" y="1025"/>
                      </a:lnTo>
                      <a:lnTo>
                        <a:pt x="499" y="1025"/>
                      </a:lnTo>
                      <a:lnTo>
                        <a:pt x="497" y="1025"/>
                      </a:lnTo>
                      <a:lnTo>
                        <a:pt x="495" y="1025"/>
                      </a:lnTo>
                      <a:lnTo>
                        <a:pt x="493" y="1025"/>
                      </a:lnTo>
                      <a:lnTo>
                        <a:pt x="491" y="1025"/>
                      </a:lnTo>
                      <a:lnTo>
                        <a:pt x="489" y="1027"/>
                      </a:lnTo>
                      <a:lnTo>
                        <a:pt x="487" y="1027"/>
                      </a:lnTo>
                      <a:lnTo>
                        <a:pt x="484" y="1027"/>
                      </a:lnTo>
                      <a:lnTo>
                        <a:pt x="482" y="1027"/>
                      </a:lnTo>
                      <a:lnTo>
                        <a:pt x="480" y="1027"/>
                      </a:lnTo>
                      <a:lnTo>
                        <a:pt x="478" y="1029"/>
                      </a:lnTo>
                      <a:lnTo>
                        <a:pt x="476" y="1029"/>
                      </a:lnTo>
                      <a:lnTo>
                        <a:pt x="474" y="1031"/>
                      </a:lnTo>
                      <a:lnTo>
                        <a:pt x="470" y="1031"/>
                      </a:lnTo>
                      <a:lnTo>
                        <a:pt x="468" y="1033"/>
                      </a:lnTo>
                      <a:lnTo>
                        <a:pt x="466" y="1033"/>
                      </a:lnTo>
                      <a:lnTo>
                        <a:pt x="462" y="1035"/>
                      </a:lnTo>
                      <a:lnTo>
                        <a:pt x="461" y="1037"/>
                      </a:lnTo>
                      <a:lnTo>
                        <a:pt x="457" y="1039"/>
                      </a:lnTo>
                      <a:lnTo>
                        <a:pt x="455" y="1039"/>
                      </a:lnTo>
                      <a:lnTo>
                        <a:pt x="451" y="1041"/>
                      </a:lnTo>
                      <a:lnTo>
                        <a:pt x="447" y="1043"/>
                      </a:lnTo>
                      <a:lnTo>
                        <a:pt x="445" y="1045"/>
                      </a:lnTo>
                      <a:lnTo>
                        <a:pt x="441" y="1046"/>
                      </a:lnTo>
                      <a:lnTo>
                        <a:pt x="437" y="1048"/>
                      </a:lnTo>
                      <a:lnTo>
                        <a:pt x="434" y="1048"/>
                      </a:lnTo>
                      <a:lnTo>
                        <a:pt x="432" y="1050"/>
                      </a:lnTo>
                      <a:lnTo>
                        <a:pt x="428" y="1052"/>
                      </a:lnTo>
                      <a:lnTo>
                        <a:pt x="424" y="1054"/>
                      </a:lnTo>
                      <a:lnTo>
                        <a:pt x="420" y="1056"/>
                      </a:lnTo>
                      <a:lnTo>
                        <a:pt x="418" y="1056"/>
                      </a:lnTo>
                      <a:lnTo>
                        <a:pt x="414" y="1058"/>
                      </a:lnTo>
                      <a:lnTo>
                        <a:pt x="411" y="1060"/>
                      </a:lnTo>
                      <a:lnTo>
                        <a:pt x="407" y="1062"/>
                      </a:lnTo>
                      <a:lnTo>
                        <a:pt x="403" y="1062"/>
                      </a:lnTo>
                      <a:lnTo>
                        <a:pt x="401" y="1064"/>
                      </a:lnTo>
                      <a:lnTo>
                        <a:pt x="397" y="1064"/>
                      </a:lnTo>
                      <a:lnTo>
                        <a:pt x="393" y="1066"/>
                      </a:lnTo>
                      <a:lnTo>
                        <a:pt x="391" y="1066"/>
                      </a:lnTo>
                      <a:lnTo>
                        <a:pt x="388" y="1066"/>
                      </a:lnTo>
                      <a:lnTo>
                        <a:pt x="384" y="1068"/>
                      </a:lnTo>
                      <a:lnTo>
                        <a:pt x="382" y="1068"/>
                      </a:lnTo>
                      <a:lnTo>
                        <a:pt x="378" y="1068"/>
                      </a:lnTo>
                      <a:lnTo>
                        <a:pt x="374" y="1068"/>
                      </a:lnTo>
                      <a:lnTo>
                        <a:pt x="372" y="1068"/>
                      </a:lnTo>
                      <a:lnTo>
                        <a:pt x="368" y="1068"/>
                      </a:lnTo>
                      <a:lnTo>
                        <a:pt x="365" y="1068"/>
                      </a:lnTo>
                      <a:lnTo>
                        <a:pt x="361" y="1068"/>
                      </a:lnTo>
                      <a:lnTo>
                        <a:pt x="355" y="1068"/>
                      </a:lnTo>
                      <a:lnTo>
                        <a:pt x="351" y="1068"/>
                      </a:lnTo>
                      <a:lnTo>
                        <a:pt x="347" y="1068"/>
                      </a:lnTo>
                      <a:lnTo>
                        <a:pt x="342" y="1068"/>
                      </a:lnTo>
                      <a:lnTo>
                        <a:pt x="338" y="1068"/>
                      </a:lnTo>
                      <a:lnTo>
                        <a:pt x="332" y="1066"/>
                      </a:lnTo>
                      <a:lnTo>
                        <a:pt x="326" y="1066"/>
                      </a:lnTo>
                      <a:lnTo>
                        <a:pt x="322" y="1066"/>
                      </a:lnTo>
                      <a:lnTo>
                        <a:pt x="317" y="1066"/>
                      </a:lnTo>
                      <a:lnTo>
                        <a:pt x="311" y="1066"/>
                      </a:lnTo>
                      <a:lnTo>
                        <a:pt x="307" y="1066"/>
                      </a:lnTo>
                      <a:lnTo>
                        <a:pt x="301" y="1066"/>
                      </a:lnTo>
                      <a:lnTo>
                        <a:pt x="295" y="1066"/>
                      </a:lnTo>
                      <a:lnTo>
                        <a:pt x="292" y="1066"/>
                      </a:lnTo>
                      <a:lnTo>
                        <a:pt x="286" y="1066"/>
                      </a:lnTo>
                      <a:lnTo>
                        <a:pt x="280" y="1064"/>
                      </a:lnTo>
                      <a:lnTo>
                        <a:pt x="276" y="1064"/>
                      </a:lnTo>
                      <a:lnTo>
                        <a:pt x="272" y="1064"/>
                      </a:lnTo>
                      <a:lnTo>
                        <a:pt x="267" y="1064"/>
                      </a:lnTo>
                      <a:lnTo>
                        <a:pt x="263" y="1064"/>
                      </a:lnTo>
                      <a:lnTo>
                        <a:pt x="259" y="1064"/>
                      </a:lnTo>
                      <a:lnTo>
                        <a:pt x="255" y="1064"/>
                      </a:lnTo>
                      <a:lnTo>
                        <a:pt x="251" y="1062"/>
                      </a:lnTo>
                      <a:lnTo>
                        <a:pt x="248" y="1062"/>
                      </a:lnTo>
                      <a:lnTo>
                        <a:pt x="246" y="1062"/>
                      </a:lnTo>
                      <a:lnTo>
                        <a:pt x="242" y="1062"/>
                      </a:lnTo>
                      <a:lnTo>
                        <a:pt x="240" y="1062"/>
                      </a:lnTo>
                      <a:lnTo>
                        <a:pt x="238" y="1062"/>
                      </a:lnTo>
                      <a:lnTo>
                        <a:pt x="236" y="1062"/>
                      </a:lnTo>
                      <a:lnTo>
                        <a:pt x="234" y="1060"/>
                      </a:lnTo>
                      <a:lnTo>
                        <a:pt x="232" y="1060"/>
                      </a:lnTo>
                      <a:lnTo>
                        <a:pt x="230" y="1060"/>
                      </a:lnTo>
                      <a:lnTo>
                        <a:pt x="228" y="1060"/>
                      </a:lnTo>
                      <a:lnTo>
                        <a:pt x="226" y="1060"/>
                      </a:lnTo>
                      <a:lnTo>
                        <a:pt x="224" y="1060"/>
                      </a:lnTo>
                      <a:lnTo>
                        <a:pt x="223" y="1058"/>
                      </a:lnTo>
                      <a:lnTo>
                        <a:pt x="221" y="1058"/>
                      </a:lnTo>
                      <a:lnTo>
                        <a:pt x="219" y="1058"/>
                      </a:lnTo>
                      <a:lnTo>
                        <a:pt x="217" y="1058"/>
                      </a:lnTo>
                      <a:lnTo>
                        <a:pt x="215" y="1058"/>
                      </a:lnTo>
                      <a:lnTo>
                        <a:pt x="213" y="1058"/>
                      </a:lnTo>
                      <a:lnTo>
                        <a:pt x="211" y="1058"/>
                      </a:lnTo>
                      <a:lnTo>
                        <a:pt x="209" y="1058"/>
                      </a:lnTo>
                      <a:lnTo>
                        <a:pt x="207" y="1058"/>
                      </a:lnTo>
                      <a:lnTo>
                        <a:pt x="205" y="1058"/>
                      </a:lnTo>
                      <a:lnTo>
                        <a:pt x="203" y="1058"/>
                      </a:lnTo>
                      <a:lnTo>
                        <a:pt x="201" y="1058"/>
                      </a:lnTo>
                      <a:lnTo>
                        <a:pt x="201" y="1060"/>
                      </a:lnTo>
                      <a:lnTo>
                        <a:pt x="200" y="1060"/>
                      </a:lnTo>
                      <a:lnTo>
                        <a:pt x="198" y="1062"/>
                      </a:lnTo>
                      <a:lnTo>
                        <a:pt x="196" y="1062"/>
                      </a:lnTo>
                      <a:lnTo>
                        <a:pt x="194" y="1064"/>
                      </a:lnTo>
                      <a:lnTo>
                        <a:pt x="194" y="1066"/>
                      </a:lnTo>
                      <a:lnTo>
                        <a:pt x="192" y="1066"/>
                      </a:lnTo>
                      <a:lnTo>
                        <a:pt x="190" y="1068"/>
                      </a:lnTo>
                      <a:lnTo>
                        <a:pt x="190" y="1070"/>
                      </a:lnTo>
                      <a:lnTo>
                        <a:pt x="188" y="1071"/>
                      </a:lnTo>
                      <a:lnTo>
                        <a:pt x="186" y="1071"/>
                      </a:lnTo>
                      <a:lnTo>
                        <a:pt x="184" y="1073"/>
                      </a:lnTo>
                      <a:lnTo>
                        <a:pt x="182" y="1075"/>
                      </a:lnTo>
                      <a:lnTo>
                        <a:pt x="180" y="1077"/>
                      </a:lnTo>
                      <a:lnTo>
                        <a:pt x="178" y="1077"/>
                      </a:lnTo>
                      <a:lnTo>
                        <a:pt x="175" y="1079"/>
                      </a:lnTo>
                      <a:lnTo>
                        <a:pt x="173" y="1081"/>
                      </a:lnTo>
                      <a:lnTo>
                        <a:pt x="171" y="1081"/>
                      </a:lnTo>
                      <a:lnTo>
                        <a:pt x="167" y="1083"/>
                      </a:lnTo>
                      <a:lnTo>
                        <a:pt x="165" y="1085"/>
                      </a:lnTo>
                      <a:lnTo>
                        <a:pt x="163" y="1085"/>
                      </a:lnTo>
                      <a:lnTo>
                        <a:pt x="159" y="1087"/>
                      </a:lnTo>
                      <a:lnTo>
                        <a:pt x="155" y="1087"/>
                      </a:lnTo>
                      <a:lnTo>
                        <a:pt x="153" y="1087"/>
                      </a:lnTo>
                      <a:lnTo>
                        <a:pt x="150" y="1089"/>
                      </a:lnTo>
                      <a:lnTo>
                        <a:pt x="148" y="1089"/>
                      </a:lnTo>
                      <a:lnTo>
                        <a:pt x="144" y="1089"/>
                      </a:lnTo>
                      <a:lnTo>
                        <a:pt x="142" y="1089"/>
                      </a:lnTo>
                      <a:lnTo>
                        <a:pt x="138" y="1087"/>
                      </a:lnTo>
                      <a:lnTo>
                        <a:pt x="134" y="1087"/>
                      </a:lnTo>
                      <a:lnTo>
                        <a:pt x="132" y="1087"/>
                      </a:lnTo>
                      <a:lnTo>
                        <a:pt x="129" y="1085"/>
                      </a:lnTo>
                      <a:lnTo>
                        <a:pt x="127" y="1083"/>
                      </a:lnTo>
                      <a:lnTo>
                        <a:pt x="123" y="1081"/>
                      </a:lnTo>
                      <a:lnTo>
                        <a:pt x="121" y="1079"/>
                      </a:lnTo>
                      <a:lnTo>
                        <a:pt x="119" y="1077"/>
                      </a:lnTo>
                      <a:lnTo>
                        <a:pt x="115" y="1075"/>
                      </a:lnTo>
                      <a:lnTo>
                        <a:pt x="113" y="1071"/>
                      </a:lnTo>
                      <a:lnTo>
                        <a:pt x="111" y="1070"/>
                      </a:lnTo>
                      <a:lnTo>
                        <a:pt x="107" y="1066"/>
                      </a:lnTo>
                      <a:lnTo>
                        <a:pt x="106" y="1062"/>
                      </a:lnTo>
                      <a:lnTo>
                        <a:pt x="104" y="1060"/>
                      </a:lnTo>
                      <a:lnTo>
                        <a:pt x="100" y="1058"/>
                      </a:lnTo>
                      <a:lnTo>
                        <a:pt x="96" y="1056"/>
                      </a:lnTo>
                      <a:lnTo>
                        <a:pt x="94" y="1054"/>
                      </a:lnTo>
                      <a:lnTo>
                        <a:pt x="90" y="1052"/>
                      </a:lnTo>
                      <a:lnTo>
                        <a:pt x="86" y="1052"/>
                      </a:lnTo>
                      <a:lnTo>
                        <a:pt x="82" y="1052"/>
                      </a:lnTo>
                      <a:lnTo>
                        <a:pt x="79" y="1052"/>
                      </a:lnTo>
                      <a:lnTo>
                        <a:pt x="75" y="1050"/>
                      </a:lnTo>
                      <a:lnTo>
                        <a:pt x="71" y="1052"/>
                      </a:lnTo>
                      <a:lnTo>
                        <a:pt x="67" y="1052"/>
                      </a:lnTo>
                      <a:lnTo>
                        <a:pt x="63" y="1052"/>
                      </a:lnTo>
                      <a:lnTo>
                        <a:pt x="58" y="1052"/>
                      </a:lnTo>
                      <a:lnTo>
                        <a:pt x="54" y="1054"/>
                      </a:lnTo>
                      <a:lnTo>
                        <a:pt x="50" y="1056"/>
                      </a:lnTo>
                      <a:lnTo>
                        <a:pt x="46" y="1056"/>
                      </a:lnTo>
                      <a:lnTo>
                        <a:pt x="42" y="1058"/>
                      </a:lnTo>
                      <a:lnTo>
                        <a:pt x="38" y="1060"/>
                      </a:lnTo>
                      <a:lnTo>
                        <a:pt x="35" y="1062"/>
                      </a:lnTo>
                      <a:lnTo>
                        <a:pt x="31" y="1062"/>
                      </a:lnTo>
                      <a:lnTo>
                        <a:pt x="29" y="1064"/>
                      </a:lnTo>
                      <a:lnTo>
                        <a:pt x="25" y="1066"/>
                      </a:lnTo>
                      <a:lnTo>
                        <a:pt x="21" y="1068"/>
                      </a:lnTo>
                      <a:lnTo>
                        <a:pt x="19" y="1070"/>
                      </a:lnTo>
                      <a:lnTo>
                        <a:pt x="15" y="1071"/>
                      </a:lnTo>
                      <a:lnTo>
                        <a:pt x="13" y="1073"/>
                      </a:lnTo>
                      <a:lnTo>
                        <a:pt x="11" y="1075"/>
                      </a:lnTo>
                      <a:lnTo>
                        <a:pt x="10" y="1077"/>
                      </a:lnTo>
                      <a:lnTo>
                        <a:pt x="8" y="1079"/>
                      </a:lnTo>
                      <a:lnTo>
                        <a:pt x="6" y="1081"/>
                      </a:lnTo>
                      <a:lnTo>
                        <a:pt x="4" y="1083"/>
                      </a:lnTo>
                      <a:lnTo>
                        <a:pt x="2" y="1083"/>
                      </a:lnTo>
                      <a:lnTo>
                        <a:pt x="0" y="1081"/>
                      </a:lnTo>
                      <a:lnTo>
                        <a:pt x="0" y="1079"/>
                      </a:lnTo>
                      <a:lnTo>
                        <a:pt x="0" y="1077"/>
                      </a:lnTo>
                      <a:lnTo>
                        <a:pt x="2" y="1075"/>
                      </a:lnTo>
                      <a:lnTo>
                        <a:pt x="2" y="1073"/>
                      </a:lnTo>
                      <a:lnTo>
                        <a:pt x="2" y="1070"/>
                      </a:lnTo>
                      <a:lnTo>
                        <a:pt x="2" y="1066"/>
                      </a:lnTo>
                      <a:lnTo>
                        <a:pt x="2" y="1062"/>
                      </a:lnTo>
                      <a:lnTo>
                        <a:pt x="4" y="1058"/>
                      </a:lnTo>
                      <a:lnTo>
                        <a:pt x="4" y="1054"/>
                      </a:lnTo>
                      <a:lnTo>
                        <a:pt x="4" y="1050"/>
                      </a:lnTo>
                      <a:lnTo>
                        <a:pt x="6" y="1045"/>
                      </a:lnTo>
                      <a:lnTo>
                        <a:pt x="6" y="1039"/>
                      </a:lnTo>
                      <a:lnTo>
                        <a:pt x="6" y="1033"/>
                      </a:lnTo>
                      <a:lnTo>
                        <a:pt x="8" y="1027"/>
                      </a:lnTo>
                      <a:lnTo>
                        <a:pt x="8" y="1022"/>
                      </a:lnTo>
                      <a:lnTo>
                        <a:pt x="8" y="1016"/>
                      </a:lnTo>
                      <a:lnTo>
                        <a:pt x="10" y="1008"/>
                      </a:lnTo>
                      <a:lnTo>
                        <a:pt x="10" y="1002"/>
                      </a:lnTo>
                      <a:lnTo>
                        <a:pt x="10" y="995"/>
                      </a:lnTo>
                      <a:lnTo>
                        <a:pt x="11" y="987"/>
                      </a:lnTo>
                      <a:lnTo>
                        <a:pt x="11" y="979"/>
                      </a:lnTo>
                      <a:lnTo>
                        <a:pt x="11" y="972"/>
                      </a:lnTo>
                      <a:lnTo>
                        <a:pt x="11" y="964"/>
                      </a:lnTo>
                      <a:lnTo>
                        <a:pt x="11" y="956"/>
                      </a:lnTo>
                      <a:lnTo>
                        <a:pt x="11" y="949"/>
                      </a:lnTo>
                      <a:lnTo>
                        <a:pt x="11" y="939"/>
                      </a:lnTo>
                      <a:lnTo>
                        <a:pt x="11" y="931"/>
                      </a:lnTo>
                      <a:lnTo>
                        <a:pt x="11" y="924"/>
                      </a:lnTo>
                      <a:lnTo>
                        <a:pt x="11" y="916"/>
                      </a:lnTo>
                      <a:lnTo>
                        <a:pt x="11" y="908"/>
                      </a:lnTo>
                      <a:lnTo>
                        <a:pt x="11" y="901"/>
                      </a:lnTo>
                      <a:lnTo>
                        <a:pt x="11" y="893"/>
                      </a:lnTo>
                      <a:lnTo>
                        <a:pt x="10" y="885"/>
                      </a:lnTo>
                      <a:lnTo>
                        <a:pt x="10" y="878"/>
                      </a:lnTo>
                      <a:lnTo>
                        <a:pt x="10" y="872"/>
                      </a:lnTo>
                      <a:lnTo>
                        <a:pt x="10" y="864"/>
                      </a:lnTo>
                      <a:lnTo>
                        <a:pt x="10" y="858"/>
                      </a:lnTo>
                      <a:lnTo>
                        <a:pt x="8" y="851"/>
                      </a:lnTo>
                      <a:lnTo>
                        <a:pt x="8" y="845"/>
                      </a:lnTo>
                      <a:lnTo>
                        <a:pt x="8" y="839"/>
                      </a:lnTo>
                      <a:lnTo>
                        <a:pt x="8" y="833"/>
                      </a:lnTo>
                      <a:lnTo>
                        <a:pt x="8" y="826"/>
                      </a:lnTo>
                      <a:lnTo>
                        <a:pt x="8" y="820"/>
                      </a:lnTo>
                      <a:lnTo>
                        <a:pt x="6" y="816"/>
                      </a:lnTo>
                      <a:lnTo>
                        <a:pt x="6" y="810"/>
                      </a:lnTo>
                      <a:lnTo>
                        <a:pt x="6" y="805"/>
                      </a:lnTo>
                      <a:lnTo>
                        <a:pt x="6" y="799"/>
                      </a:lnTo>
                      <a:lnTo>
                        <a:pt x="6" y="793"/>
                      </a:lnTo>
                      <a:lnTo>
                        <a:pt x="6" y="789"/>
                      </a:lnTo>
                      <a:lnTo>
                        <a:pt x="6" y="783"/>
                      </a:lnTo>
                      <a:lnTo>
                        <a:pt x="6" y="780"/>
                      </a:lnTo>
                      <a:lnTo>
                        <a:pt x="8" y="776"/>
                      </a:lnTo>
                      <a:lnTo>
                        <a:pt x="8" y="770"/>
                      </a:lnTo>
                      <a:lnTo>
                        <a:pt x="8" y="766"/>
                      </a:lnTo>
                      <a:lnTo>
                        <a:pt x="8" y="762"/>
                      </a:lnTo>
                      <a:lnTo>
                        <a:pt x="10" y="758"/>
                      </a:lnTo>
                      <a:lnTo>
                        <a:pt x="10" y="755"/>
                      </a:lnTo>
                      <a:lnTo>
                        <a:pt x="11" y="751"/>
                      </a:lnTo>
                      <a:lnTo>
                        <a:pt x="11" y="747"/>
                      </a:lnTo>
                      <a:lnTo>
                        <a:pt x="13" y="743"/>
                      </a:lnTo>
                      <a:lnTo>
                        <a:pt x="13" y="739"/>
                      </a:lnTo>
                      <a:lnTo>
                        <a:pt x="15" y="737"/>
                      </a:lnTo>
                      <a:lnTo>
                        <a:pt x="17" y="734"/>
                      </a:lnTo>
                      <a:lnTo>
                        <a:pt x="17" y="730"/>
                      </a:lnTo>
                      <a:lnTo>
                        <a:pt x="19" y="728"/>
                      </a:lnTo>
                      <a:lnTo>
                        <a:pt x="19" y="724"/>
                      </a:lnTo>
                      <a:lnTo>
                        <a:pt x="21" y="722"/>
                      </a:lnTo>
                      <a:lnTo>
                        <a:pt x="23" y="718"/>
                      </a:lnTo>
                      <a:lnTo>
                        <a:pt x="25" y="716"/>
                      </a:lnTo>
                      <a:lnTo>
                        <a:pt x="25" y="714"/>
                      </a:lnTo>
                      <a:lnTo>
                        <a:pt x="27" y="712"/>
                      </a:lnTo>
                      <a:lnTo>
                        <a:pt x="29" y="709"/>
                      </a:lnTo>
                      <a:lnTo>
                        <a:pt x="31" y="707"/>
                      </a:lnTo>
                      <a:lnTo>
                        <a:pt x="31" y="705"/>
                      </a:lnTo>
                      <a:lnTo>
                        <a:pt x="33" y="703"/>
                      </a:lnTo>
                      <a:lnTo>
                        <a:pt x="35" y="701"/>
                      </a:lnTo>
                      <a:lnTo>
                        <a:pt x="36" y="699"/>
                      </a:lnTo>
                      <a:lnTo>
                        <a:pt x="36" y="697"/>
                      </a:lnTo>
                      <a:lnTo>
                        <a:pt x="38" y="695"/>
                      </a:lnTo>
                      <a:lnTo>
                        <a:pt x="40" y="693"/>
                      </a:lnTo>
                      <a:lnTo>
                        <a:pt x="42" y="691"/>
                      </a:lnTo>
                      <a:lnTo>
                        <a:pt x="44" y="691"/>
                      </a:lnTo>
                      <a:lnTo>
                        <a:pt x="44" y="689"/>
                      </a:lnTo>
                      <a:lnTo>
                        <a:pt x="46" y="687"/>
                      </a:lnTo>
                      <a:lnTo>
                        <a:pt x="48" y="685"/>
                      </a:lnTo>
                      <a:lnTo>
                        <a:pt x="50" y="685"/>
                      </a:lnTo>
                      <a:lnTo>
                        <a:pt x="52" y="684"/>
                      </a:lnTo>
                      <a:lnTo>
                        <a:pt x="54" y="682"/>
                      </a:lnTo>
                      <a:close/>
                    </a:path>
                  </a:pathLst>
                </a:custGeom>
                <a:solidFill>
                  <a:srgbClr val="3A8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69" name="Freeform 223"/>
                <p:cNvSpPr>
                  <a:spLocks noChangeAspect="1"/>
                </p:cNvSpPr>
                <p:nvPr/>
              </p:nvSpPr>
              <p:spPr bwMode="auto">
                <a:xfrm>
                  <a:off x="1770" y="3239"/>
                  <a:ext cx="431" cy="510"/>
                </a:xfrm>
                <a:custGeom>
                  <a:avLst/>
                  <a:gdLst>
                    <a:gd name="T0" fmla="*/ 2 w 568"/>
                    <a:gd name="T1" fmla="*/ 9 h 728"/>
                    <a:gd name="T2" fmla="*/ 3 w 568"/>
                    <a:gd name="T3" fmla="*/ 8 h 728"/>
                    <a:gd name="T4" fmla="*/ 6 w 568"/>
                    <a:gd name="T5" fmla="*/ 6 h 728"/>
                    <a:gd name="T6" fmla="*/ 8 w 568"/>
                    <a:gd name="T7" fmla="*/ 6 h 728"/>
                    <a:gd name="T8" fmla="*/ 11 w 568"/>
                    <a:gd name="T9" fmla="*/ 4 h 728"/>
                    <a:gd name="T10" fmla="*/ 14 w 568"/>
                    <a:gd name="T11" fmla="*/ 3 h 728"/>
                    <a:gd name="T12" fmla="*/ 16 w 568"/>
                    <a:gd name="T13" fmla="*/ 2 h 728"/>
                    <a:gd name="T14" fmla="*/ 17 w 568"/>
                    <a:gd name="T15" fmla="*/ 1 h 728"/>
                    <a:gd name="T16" fmla="*/ 18 w 568"/>
                    <a:gd name="T17" fmla="*/ 1 h 728"/>
                    <a:gd name="T18" fmla="*/ 19 w 568"/>
                    <a:gd name="T19" fmla="*/ 1 h 728"/>
                    <a:gd name="T20" fmla="*/ 20 w 568"/>
                    <a:gd name="T21" fmla="*/ 1 h 728"/>
                    <a:gd name="T22" fmla="*/ 20 w 568"/>
                    <a:gd name="T23" fmla="*/ 1 h 728"/>
                    <a:gd name="T24" fmla="*/ 20 w 568"/>
                    <a:gd name="T25" fmla="*/ 1 h 728"/>
                    <a:gd name="T26" fmla="*/ 20 w 568"/>
                    <a:gd name="T27" fmla="*/ 1 h 728"/>
                    <a:gd name="T28" fmla="*/ 20 w 568"/>
                    <a:gd name="T29" fmla="*/ 1 h 728"/>
                    <a:gd name="T30" fmla="*/ 20 w 568"/>
                    <a:gd name="T31" fmla="*/ 1 h 728"/>
                    <a:gd name="T32" fmla="*/ 20 w 568"/>
                    <a:gd name="T33" fmla="*/ 2 h 728"/>
                    <a:gd name="T34" fmla="*/ 19 w 568"/>
                    <a:gd name="T35" fmla="*/ 3 h 728"/>
                    <a:gd name="T36" fmla="*/ 18 w 568"/>
                    <a:gd name="T37" fmla="*/ 4 h 728"/>
                    <a:gd name="T38" fmla="*/ 18 w 568"/>
                    <a:gd name="T39" fmla="*/ 4 h 728"/>
                    <a:gd name="T40" fmla="*/ 17 w 568"/>
                    <a:gd name="T41" fmla="*/ 6 h 728"/>
                    <a:gd name="T42" fmla="*/ 15 w 568"/>
                    <a:gd name="T43" fmla="*/ 6 h 728"/>
                    <a:gd name="T44" fmla="*/ 14 w 568"/>
                    <a:gd name="T45" fmla="*/ 8 h 728"/>
                    <a:gd name="T46" fmla="*/ 13 w 568"/>
                    <a:gd name="T47" fmla="*/ 8 h 728"/>
                    <a:gd name="T48" fmla="*/ 11 w 568"/>
                    <a:gd name="T49" fmla="*/ 9 h 728"/>
                    <a:gd name="T50" fmla="*/ 11 w 568"/>
                    <a:gd name="T51" fmla="*/ 9 h 728"/>
                    <a:gd name="T52" fmla="*/ 11 w 568"/>
                    <a:gd name="T53" fmla="*/ 9 h 728"/>
                    <a:gd name="T54" fmla="*/ 11 w 568"/>
                    <a:gd name="T55" fmla="*/ 9 h 728"/>
                    <a:gd name="T56" fmla="*/ 11 w 568"/>
                    <a:gd name="T57" fmla="*/ 10 h 728"/>
                    <a:gd name="T58" fmla="*/ 11 w 568"/>
                    <a:gd name="T59" fmla="*/ 10 h 728"/>
                    <a:gd name="T60" fmla="*/ 10 w 568"/>
                    <a:gd name="T61" fmla="*/ 10 h 728"/>
                    <a:gd name="T62" fmla="*/ 10 w 568"/>
                    <a:gd name="T63" fmla="*/ 10 h 728"/>
                    <a:gd name="T64" fmla="*/ 10 w 568"/>
                    <a:gd name="T65" fmla="*/ 10 h 728"/>
                    <a:gd name="T66" fmla="*/ 9 w 568"/>
                    <a:gd name="T67" fmla="*/ 10 h 728"/>
                    <a:gd name="T68" fmla="*/ 8 w 568"/>
                    <a:gd name="T69" fmla="*/ 10 h 728"/>
                    <a:gd name="T70" fmla="*/ 8 w 568"/>
                    <a:gd name="T71" fmla="*/ 10 h 728"/>
                    <a:gd name="T72" fmla="*/ 8 w 568"/>
                    <a:gd name="T73" fmla="*/ 10 h 728"/>
                    <a:gd name="T74" fmla="*/ 8 w 568"/>
                    <a:gd name="T75" fmla="*/ 10 h 728"/>
                    <a:gd name="T76" fmla="*/ 8 w 568"/>
                    <a:gd name="T77" fmla="*/ 10 h 728"/>
                    <a:gd name="T78" fmla="*/ 8 w 568"/>
                    <a:gd name="T79" fmla="*/ 10 h 728"/>
                    <a:gd name="T80" fmla="*/ 7 w 568"/>
                    <a:gd name="T81" fmla="*/ 10 h 728"/>
                    <a:gd name="T82" fmla="*/ 6 w 568"/>
                    <a:gd name="T83" fmla="*/ 9 h 728"/>
                    <a:gd name="T84" fmla="*/ 6 w 568"/>
                    <a:gd name="T85" fmla="*/ 9 h 728"/>
                    <a:gd name="T86" fmla="*/ 5 w 568"/>
                    <a:gd name="T87" fmla="*/ 9 h 728"/>
                    <a:gd name="T88" fmla="*/ 5 w 568"/>
                    <a:gd name="T89" fmla="*/ 9 h 728"/>
                    <a:gd name="T90" fmla="*/ 4 w 568"/>
                    <a:gd name="T91" fmla="*/ 9 h 728"/>
                    <a:gd name="T92" fmla="*/ 5 w 568"/>
                    <a:gd name="T93" fmla="*/ 10 h 728"/>
                    <a:gd name="T94" fmla="*/ 4 w 568"/>
                    <a:gd name="T95" fmla="*/ 10 h 728"/>
                    <a:gd name="T96" fmla="*/ 4 w 568"/>
                    <a:gd name="T97" fmla="*/ 10 h 728"/>
                    <a:gd name="T98" fmla="*/ 4 w 568"/>
                    <a:gd name="T99" fmla="*/ 10 h 728"/>
                    <a:gd name="T100" fmla="*/ 4 w 568"/>
                    <a:gd name="T101" fmla="*/ 10 h 728"/>
                    <a:gd name="T102" fmla="*/ 4 w 568"/>
                    <a:gd name="T103" fmla="*/ 10 h 728"/>
                    <a:gd name="T104" fmla="*/ 4 w 568"/>
                    <a:gd name="T105" fmla="*/ 10 h 728"/>
                    <a:gd name="T106" fmla="*/ 3 w 568"/>
                    <a:gd name="T107" fmla="*/ 10 h 728"/>
                    <a:gd name="T108" fmla="*/ 3 w 568"/>
                    <a:gd name="T109" fmla="*/ 10 h 728"/>
                    <a:gd name="T110" fmla="*/ 2 w 568"/>
                    <a:gd name="T111" fmla="*/ 10 h 728"/>
                    <a:gd name="T112" fmla="*/ 2 w 568"/>
                    <a:gd name="T113" fmla="*/ 10 h 728"/>
                    <a:gd name="T114" fmla="*/ 2 w 568"/>
                    <a:gd name="T115" fmla="*/ 10 h 728"/>
                    <a:gd name="T116" fmla="*/ 2 w 568"/>
                    <a:gd name="T117" fmla="*/ 9 h 728"/>
                    <a:gd name="T118" fmla="*/ 2 w 568"/>
                    <a:gd name="T119" fmla="*/ 9 h 728"/>
                    <a:gd name="T120" fmla="*/ 2 w 568"/>
                    <a:gd name="T121" fmla="*/ 9 h 728"/>
                    <a:gd name="T122" fmla="*/ 2 w 568"/>
                    <a:gd name="T123" fmla="*/ 9 h 728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568"/>
                    <a:gd name="T187" fmla="*/ 0 h 728"/>
                    <a:gd name="T188" fmla="*/ 568 w 568"/>
                    <a:gd name="T189" fmla="*/ 728 h 728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568" h="728">
                      <a:moveTo>
                        <a:pt x="15" y="626"/>
                      </a:moveTo>
                      <a:lnTo>
                        <a:pt x="19" y="622"/>
                      </a:lnTo>
                      <a:lnTo>
                        <a:pt x="23" y="618"/>
                      </a:lnTo>
                      <a:lnTo>
                        <a:pt x="29" y="612"/>
                      </a:lnTo>
                      <a:lnTo>
                        <a:pt x="34" y="605"/>
                      </a:lnTo>
                      <a:lnTo>
                        <a:pt x="42" y="597"/>
                      </a:lnTo>
                      <a:lnTo>
                        <a:pt x="52" y="587"/>
                      </a:lnTo>
                      <a:lnTo>
                        <a:pt x="61" y="576"/>
                      </a:lnTo>
                      <a:lnTo>
                        <a:pt x="73" y="562"/>
                      </a:lnTo>
                      <a:lnTo>
                        <a:pt x="84" y="551"/>
                      </a:lnTo>
                      <a:lnTo>
                        <a:pt x="98" y="536"/>
                      </a:lnTo>
                      <a:lnTo>
                        <a:pt x="111" y="520"/>
                      </a:lnTo>
                      <a:lnTo>
                        <a:pt x="126" y="505"/>
                      </a:lnTo>
                      <a:lnTo>
                        <a:pt x="142" y="488"/>
                      </a:lnTo>
                      <a:lnTo>
                        <a:pt x="157" y="470"/>
                      </a:lnTo>
                      <a:lnTo>
                        <a:pt x="173" y="453"/>
                      </a:lnTo>
                      <a:lnTo>
                        <a:pt x="188" y="434"/>
                      </a:lnTo>
                      <a:lnTo>
                        <a:pt x="205" y="417"/>
                      </a:lnTo>
                      <a:lnTo>
                        <a:pt x="221" y="397"/>
                      </a:lnTo>
                      <a:lnTo>
                        <a:pt x="238" y="378"/>
                      </a:lnTo>
                      <a:lnTo>
                        <a:pt x="255" y="359"/>
                      </a:lnTo>
                      <a:lnTo>
                        <a:pt x="270" y="340"/>
                      </a:lnTo>
                      <a:lnTo>
                        <a:pt x="288" y="321"/>
                      </a:lnTo>
                      <a:lnTo>
                        <a:pt x="303" y="301"/>
                      </a:lnTo>
                      <a:lnTo>
                        <a:pt x="318" y="282"/>
                      </a:lnTo>
                      <a:lnTo>
                        <a:pt x="334" y="265"/>
                      </a:lnTo>
                      <a:lnTo>
                        <a:pt x="349" y="246"/>
                      </a:lnTo>
                      <a:lnTo>
                        <a:pt x="363" y="228"/>
                      </a:lnTo>
                      <a:lnTo>
                        <a:pt x="376" y="211"/>
                      </a:lnTo>
                      <a:lnTo>
                        <a:pt x="387" y="196"/>
                      </a:lnTo>
                      <a:lnTo>
                        <a:pt x="399" y="180"/>
                      </a:lnTo>
                      <a:lnTo>
                        <a:pt x="410" y="165"/>
                      </a:lnTo>
                      <a:lnTo>
                        <a:pt x="420" y="152"/>
                      </a:lnTo>
                      <a:lnTo>
                        <a:pt x="430" y="138"/>
                      </a:lnTo>
                      <a:lnTo>
                        <a:pt x="439" y="125"/>
                      </a:lnTo>
                      <a:lnTo>
                        <a:pt x="447" y="113"/>
                      </a:lnTo>
                      <a:lnTo>
                        <a:pt x="455" y="102"/>
                      </a:lnTo>
                      <a:lnTo>
                        <a:pt x="462" y="92"/>
                      </a:lnTo>
                      <a:lnTo>
                        <a:pt x="470" y="81"/>
                      </a:lnTo>
                      <a:lnTo>
                        <a:pt x="478" y="73"/>
                      </a:lnTo>
                      <a:lnTo>
                        <a:pt x="483" y="63"/>
                      </a:lnTo>
                      <a:lnTo>
                        <a:pt x="489" y="56"/>
                      </a:lnTo>
                      <a:lnTo>
                        <a:pt x="495" y="48"/>
                      </a:lnTo>
                      <a:lnTo>
                        <a:pt x="501" y="40"/>
                      </a:lnTo>
                      <a:lnTo>
                        <a:pt x="506" y="34"/>
                      </a:lnTo>
                      <a:lnTo>
                        <a:pt x="510" y="29"/>
                      </a:lnTo>
                      <a:lnTo>
                        <a:pt x="516" y="23"/>
                      </a:lnTo>
                      <a:lnTo>
                        <a:pt x="520" y="19"/>
                      </a:lnTo>
                      <a:lnTo>
                        <a:pt x="524" y="15"/>
                      </a:lnTo>
                      <a:lnTo>
                        <a:pt x="528" y="11"/>
                      </a:lnTo>
                      <a:lnTo>
                        <a:pt x="531" y="8"/>
                      </a:lnTo>
                      <a:lnTo>
                        <a:pt x="535" y="6"/>
                      </a:lnTo>
                      <a:lnTo>
                        <a:pt x="537" y="4"/>
                      </a:lnTo>
                      <a:lnTo>
                        <a:pt x="541" y="2"/>
                      </a:lnTo>
                      <a:lnTo>
                        <a:pt x="543" y="2"/>
                      </a:lnTo>
                      <a:lnTo>
                        <a:pt x="547" y="0"/>
                      </a:lnTo>
                      <a:lnTo>
                        <a:pt x="549" y="0"/>
                      </a:lnTo>
                      <a:lnTo>
                        <a:pt x="551" y="0"/>
                      </a:lnTo>
                      <a:lnTo>
                        <a:pt x="552" y="2"/>
                      </a:lnTo>
                      <a:lnTo>
                        <a:pt x="556" y="2"/>
                      </a:lnTo>
                      <a:lnTo>
                        <a:pt x="558" y="4"/>
                      </a:lnTo>
                      <a:lnTo>
                        <a:pt x="560" y="6"/>
                      </a:lnTo>
                      <a:lnTo>
                        <a:pt x="562" y="8"/>
                      </a:lnTo>
                      <a:lnTo>
                        <a:pt x="564" y="11"/>
                      </a:lnTo>
                      <a:lnTo>
                        <a:pt x="564" y="13"/>
                      </a:lnTo>
                      <a:lnTo>
                        <a:pt x="566" y="17"/>
                      </a:lnTo>
                      <a:lnTo>
                        <a:pt x="566" y="21"/>
                      </a:lnTo>
                      <a:lnTo>
                        <a:pt x="568" y="25"/>
                      </a:lnTo>
                      <a:lnTo>
                        <a:pt x="568" y="29"/>
                      </a:lnTo>
                      <a:lnTo>
                        <a:pt x="568" y="33"/>
                      </a:lnTo>
                      <a:lnTo>
                        <a:pt x="568" y="38"/>
                      </a:lnTo>
                      <a:lnTo>
                        <a:pt x="568" y="42"/>
                      </a:lnTo>
                      <a:lnTo>
                        <a:pt x="566" y="48"/>
                      </a:lnTo>
                      <a:lnTo>
                        <a:pt x="566" y="54"/>
                      </a:lnTo>
                      <a:lnTo>
                        <a:pt x="564" y="59"/>
                      </a:lnTo>
                      <a:lnTo>
                        <a:pt x="564" y="65"/>
                      </a:lnTo>
                      <a:lnTo>
                        <a:pt x="562" y="73"/>
                      </a:lnTo>
                      <a:lnTo>
                        <a:pt x="560" y="81"/>
                      </a:lnTo>
                      <a:lnTo>
                        <a:pt x="558" y="86"/>
                      </a:lnTo>
                      <a:lnTo>
                        <a:pt x="556" y="94"/>
                      </a:lnTo>
                      <a:lnTo>
                        <a:pt x="554" y="102"/>
                      </a:lnTo>
                      <a:lnTo>
                        <a:pt x="552" y="111"/>
                      </a:lnTo>
                      <a:lnTo>
                        <a:pt x="549" y="119"/>
                      </a:lnTo>
                      <a:lnTo>
                        <a:pt x="547" y="129"/>
                      </a:lnTo>
                      <a:lnTo>
                        <a:pt x="543" y="138"/>
                      </a:lnTo>
                      <a:lnTo>
                        <a:pt x="541" y="148"/>
                      </a:lnTo>
                      <a:lnTo>
                        <a:pt x="537" y="157"/>
                      </a:lnTo>
                      <a:lnTo>
                        <a:pt x="535" y="167"/>
                      </a:lnTo>
                      <a:lnTo>
                        <a:pt x="531" y="178"/>
                      </a:lnTo>
                      <a:lnTo>
                        <a:pt x="529" y="190"/>
                      </a:lnTo>
                      <a:lnTo>
                        <a:pt x="526" y="200"/>
                      </a:lnTo>
                      <a:lnTo>
                        <a:pt x="522" y="213"/>
                      </a:lnTo>
                      <a:lnTo>
                        <a:pt x="520" y="225"/>
                      </a:lnTo>
                      <a:lnTo>
                        <a:pt x="516" y="236"/>
                      </a:lnTo>
                      <a:lnTo>
                        <a:pt x="512" y="249"/>
                      </a:lnTo>
                      <a:lnTo>
                        <a:pt x="510" y="263"/>
                      </a:lnTo>
                      <a:lnTo>
                        <a:pt x="506" y="276"/>
                      </a:lnTo>
                      <a:lnTo>
                        <a:pt x="503" y="290"/>
                      </a:lnTo>
                      <a:lnTo>
                        <a:pt x="497" y="303"/>
                      </a:lnTo>
                      <a:lnTo>
                        <a:pt x="493" y="317"/>
                      </a:lnTo>
                      <a:lnTo>
                        <a:pt x="487" y="332"/>
                      </a:lnTo>
                      <a:lnTo>
                        <a:pt x="481" y="345"/>
                      </a:lnTo>
                      <a:lnTo>
                        <a:pt x="474" y="359"/>
                      </a:lnTo>
                      <a:lnTo>
                        <a:pt x="468" y="374"/>
                      </a:lnTo>
                      <a:lnTo>
                        <a:pt x="460" y="390"/>
                      </a:lnTo>
                      <a:lnTo>
                        <a:pt x="455" y="403"/>
                      </a:lnTo>
                      <a:lnTo>
                        <a:pt x="447" y="418"/>
                      </a:lnTo>
                      <a:lnTo>
                        <a:pt x="439" y="432"/>
                      </a:lnTo>
                      <a:lnTo>
                        <a:pt x="432" y="447"/>
                      </a:lnTo>
                      <a:lnTo>
                        <a:pt x="424" y="461"/>
                      </a:lnTo>
                      <a:lnTo>
                        <a:pt x="416" y="474"/>
                      </a:lnTo>
                      <a:lnTo>
                        <a:pt x="409" y="488"/>
                      </a:lnTo>
                      <a:lnTo>
                        <a:pt x="401" y="501"/>
                      </a:lnTo>
                      <a:lnTo>
                        <a:pt x="393" y="514"/>
                      </a:lnTo>
                      <a:lnTo>
                        <a:pt x="386" y="528"/>
                      </a:lnTo>
                      <a:lnTo>
                        <a:pt x="378" y="539"/>
                      </a:lnTo>
                      <a:lnTo>
                        <a:pt x="370" y="551"/>
                      </a:lnTo>
                      <a:lnTo>
                        <a:pt x="363" y="562"/>
                      </a:lnTo>
                      <a:lnTo>
                        <a:pt x="357" y="574"/>
                      </a:lnTo>
                      <a:lnTo>
                        <a:pt x="349" y="585"/>
                      </a:lnTo>
                      <a:lnTo>
                        <a:pt x="343" y="595"/>
                      </a:lnTo>
                      <a:lnTo>
                        <a:pt x="338" y="605"/>
                      </a:lnTo>
                      <a:lnTo>
                        <a:pt x="332" y="612"/>
                      </a:lnTo>
                      <a:lnTo>
                        <a:pt x="326" y="620"/>
                      </a:lnTo>
                      <a:lnTo>
                        <a:pt x="322" y="628"/>
                      </a:lnTo>
                      <a:lnTo>
                        <a:pt x="318" y="635"/>
                      </a:lnTo>
                      <a:lnTo>
                        <a:pt x="315" y="641"/>
                      </a:lnTo>
                      <a:lnTo>
                        <a:pt x="313" y="647"/>
                      </a:lnTo>
                      <a:lnTo>
                        <a:pt x="311" y="649"/>
                      </a:lnTo>
                      <a:lnTo>
                        <a:pt x="311" y="651"/>
                      </a:lnTo>
                      <a:lnTo>
                        <a:pt x="309" y="653"/>
                      </a:lnTo>
                      <a:lnTo>
                        <a:pt x="307" y="655"/>
                      </a:lnTo>
                      <a:lnTo>
                        <a:pt x="307" y="657"/>
                      </a:lnTo>
                      <a:lnTo>
                        <a:pt x="305" y="658"/>
                      </a:lnTo>
                      <a:lnTo>
                        <a:pt x="305" y="660"/>
                      </a:lnTo>
                      <a:lnTo>
                        <a:pt x="303" y="664"/>
                      </a:lnTo>
                      <a:lnTo>
                        <a:pt x="301" y="666"/>
                      </a:lnTo>
                      <a:lnTo>
                        <a:pt x="301" y="668"/>
                      </a:lnTo>
                      <a:lnTo>
                        <a:pt x="299" y="672"/>
                      </a:lnTo>
                      <a:lnTo>
                        <a:pt x="297" y="674"/>
                      </a:lnTo>
                      <a:lnTo>
                        <a:pt x="295" y="676"/>
                      </a:lnTo>
                      <a:lnTo>
                        <a:pt x="295" y="678"/>
                      </a:lnTo>
                      <a:lnTo>
                        <a:pt x="293" y="682"/>
                      </a:lnTo>
                      <a:lnTo>
                        <a:pt x="292" y="683"/>
                      </a:lnTo>
                      <a:lnTo>
                        <a:pt x="292" y="685"/>
                      </a:lnTo>
                      <a:lnTo>
                        <a:pt x="290" y="687"/>
                      </a:lnTo>
                      <a:lnTo>
                        <a:pt x="288" y="689"/>
                      </a:lnTo>
                      <a:lnTo>
                        <a:pt x="286" y="691"/>
                      </a:lnTo>
                      <a:lnTo>
                        <a:pt x="286" y="693"/>
                      </a:lnTo>
                      <a:lnTo>
                        <a:pt x="284" y="693"/>
                      </a:lnTo>
                      <a:lnTo>
                        <a:pt x="282" y="695"/>
                      </a:lnTo>
                      <a:lnTo>
                        <a:pt x="282" y="697"/>
                      </a:lnTo>
                      <a:lnTo>
                        <a:pt x="280" y="697"/>
                      </a:lnTo>
                      <a:lnTo>
                        <a:pt x="278" y="697"/>
                      </a:lnTo>
                      <a:lnTo>
                        <a:pt x="276" y="697"/>
                      </a:lnTo>
                      <a:lnTo>
                        <a:pt x="274" y="697"/>
                      </a:lnTo>
                      <a:lnTo>
                        <a:pt x="274" y="695"/>
                      </a:lnTo>
                      <a:lnTo>
                        <a:pt x="272" y="695"/>
                      </a:lnTo>
                      <a:lnTo>
                        <a:pt x="272" y="697"/>
                      </a:lnTo>
                      <a:lnTo>
                        <a:pt x="272" y="699"/>
                      </a:lnTo>
                      <a:lnTo>
                        <a:pt x="270" y="699"/>
                      </a:lnTo>
                      <a:lnTo>
                        <a:pt x="268" y="701"/>
                      </a:lnTo>
                      <a:lnTo>
                        <a:pt x="268" y="703"/>
                      </a:lnTo>
                      <a:lnTo>
                        <a:pt x="267" y="703"/>
                      </a:lnTo>
                      <a:lnTo>
                        <a:pt x="267" y="705"/>
                      </a:lnTo>
                      <a:lnTo>
                        <a:pt x="265" y="706"/>
                      </a:lnTo>
                      <a:lnTo>
                        <a:pt x="263" y="708"/>
                      </a:lnTo>
                      <a:lnTo>
                        <a:pt x="261" y="708"/>
                      </a:lnTo>
                      <a:lnTo>
                        <a:pt x="261" y="710"/>
                      </a:lnTo>
                      <a:lnTo>
                        <a:pt x="259" y="712"/>
                      </a:lnTo>
                      <a:lnTo>
                        <a:pt x="257" y="714"/>
                      </a:lnTo>
                      <a:lnTo>
                        <a:pt x="255" y="716"/>
                      </a:lnTo>
                      <a:lnTo>
                        <a:pt x="253" y="718"/>
                      </a:lnTo>
                      <a:lnTo>
                        <a:pt x="251" y="718"/>
                      </a:lnTo>
                      <a:lnTo>
                        <a:pt x="249" y="720"/>
                      </a:lnTo>
                      <a:lnTo>
                        <a:pt x="249" y="722"/>
                      </a:lnTo>
                      <a:lnTo>
                        <a:pt x="247" y="722"/>
                      </a:lnTo>
                      <a:lnTo>
                        <a:pt x="245" y="724"/>
                      </a:lnTo>
                      <a:lnTo>
                        <a:pt x="244" y="726"/>
                      </a:lnTo>
                      <a:lnTo>
                        <a:pt x="242" y="726"/>
                      </a:lnTo>
                      <a:lnTo>
                        <a:pt x="240" y="726"/>
                      </a:lnTo>
                      <a:lnTo>
                        <a:pt x="240" y="728"/>
                      </a:lnTo>
                      <a:lnTo>
                        <a:pt x="238" y="728"/>
                      </a:lnTo>
                      <a:lnTo>
                        <a:pt x="236" y="728"/>
                      </a:lnTo>
                      <a:lnTo>
                        <a:pt x="234" y="728"/>
                      </a:lnTo>
                      <a:lnTo>
                        <a:pt x="232" y="728"/>
                      </a:lnTo>
                      <a:lnTo>
                        <a:pt x="230" y="728"/>
                      </a:lnTo>
                      <a:lnTo>
                        <a:pt x="228" y="728"/>
                      </a:lnTo>
                      <a:lnTo>
                        <a:pt x="228" y="726"/>
                      </a:lnTo>
                      <a:lnTo>
                        <a:pt x="226" y="726"/>
                      </a:lnTo>
                      <a:lnTo>
                        <a:pt x="224" y="724"/>
                      </a:lnTo>
                      <a:lnTo>
                        <a:pt x="222" y="724"/>
                      </a:lnTo>
                      <a:lnTo>
                        <a:pt x="222" y="722"/>
                      </a:lnTo>
                      <a:lnTo>
                        <a:pt x="221" y="720"/>
                      </a:lnTo>
                      <a:lnTo>
                        <a:pt x="219" y="718"/>
                      </a:lnTo>
                      <a:lnTo>
                        <a:pt x="219" y="716"/>
                      </a:lnTo>
                      <a:lnTo>
                        <a:pt x="217" y="714"/>
                      </a:lnTo>
                      <a:lnTo>
                        <a:pt x="215" y="712"/>
                      </a:lnTo>
                      <a:lnTo>
                        <a:pt x="215" y="710"/>
                      </a:lnTo>
                      <a:lnTo>
                        <a:pt x="213" y="706"/>
                      </a:lnTo>
                      <a:lnTo>
                        <a:pt x="209" y="703"/>
                      </a:lnTo>
                      <a:lnTo>
                        <a:pt x="205" y="701"/>
                      </a:lnTo>
                      <a:lnTo>
                        <a:pt x="201" y="697"/>
                      </a:lnTo>
                      <a:lnTo>
                        <a:pt x="199" y="693"/>
                      </a:lnTo>
                      <a:lnTo>
                        <a:pt x="194" y="691"/>
                      </a:lnTo>
                      <a:lnTo>
                        <a:pt x="190" y="689"/>
                      </a:lnTo>
                      <a:lnTo>
                        <a:pt x="186" y="685"/>
                      </a:lnTo>
                      <a:lnTo>
                        <a:pt x="182" y="683"/>
                      </a:lnTo>
                      <a:lnTo>
                        <a:pt x="176" y="682"/>
                      </a:lnTo>
                      <a:lnTo>
                        <a:pt x="173" y="680"/>
                      </a:lnTo>
                      <a:lnTo>
                        <a:pt x="169" y="678"/>
                      </a:lnTo>
                      <a:lnTo>
                        <a:pt x="163" y="676"/>
                      </a:lnTo>
                      <a:lnTo>
                        <a:pt x="159" y="674"/>
                      </a:lnTo>
                      <a:lnTo>
                        <a:pt x="153" y="674"/>
                      </a:lnTo>
                      <a:lnTo>
                        <a:pt x="150" y="672"/>
                      </a:lnTo>
                      <a:lnTo>
                        <a:pt x="146" y="672"/>
                      </a:lnTo>
                      <a:lnTo>
                        <a:pt x="142" y="670"/>
                      </a:lnTo>
                      <a:lnTo>
                        <a:pt x="136" y="670"/>
                      </a:lnTo>
                      <a:lnTo>
                        <a:pt x="132" y="670"/>
                      </a:lnTo>
                      <a:lnTo>
                        <a:pt x="130" y="670"/>
                      </a:lnTo>
                      <a:lnTo>
                        <a:pt x="126" y="670"/>
                      </a:lnTo>
                      <a:lnTo>
                        <a:pt x="123" y="670"/>
                      </a:lnTo>
                      <a:lnTo>
                        <a:pt x="121" y="670"/>
                      </a:lnTo>
                      <a:lnTo>
                        <a:pt x="117" y="670"/>
                      </a:lnTo>
                      <a:lnTo>
                        <a:pt x="115" y="670"/>
                      </a:lnTo>
                      <a:lnTo>
                        <a:pt x="115" y="672"/>
                      </a:lnTo>
                      <a:lnTo>
                        <a:pt x="113" y="672"/>
                      </a:lnTo>
                      <a:lnTo>
                        <a:pt x="113" y="674"/>
                      </a:lnTo>
                      <a:lnTo>
                        <a:pt x="111" y="676"/>
                      </a:lnTo>
                      <a:lnTo>
                        <a:pt x="113" y="676"/>
                      </a:lnTo>
                      <a:lnTo>
                        <a:pt x="113" y="678"/>
                      </a:lnTo>
                      <a:lnTo>
                        <a:pt x="115" y="680"/>
                      </a:lnTo>
                      <a:lnTo>
                        <a:pt x="115" y="682"/>
                      </a:lnTo>
                      <a:lnTo>
                        <a:pt x="117" y="683"/>
                      </a:lnTo>
                      <a:lnTo>
                        <a:pt x="117" y="685"/>
                      </a:lnTo>
                      <a:lnTo>
                        <a:pt x="117" y="687"/>
                      </a:lnTo>
                      <a:lnTo>
                        <a:pt x="115" y="687"/>
                      </a:lnTo>
                      <a:lnTo>
                        <a:pt x="115" y="689"/>
                      </a:lnTo>
                      <a:lnTo>
                        <a:pt x="113" y="691"/>
                      </a:lnTo>
                      <a:lnTo>
                        <a:pt x="113" y="693"/>
                      </a:lnTo>
                      <a:lnTo>
                        <a:pt x="113" y="695"/>
                      </a:lnTo>
                      <a:lnTo>
                        <a:pt x="113" y="697"/>
                      </a:lnTo>
                      <a:lnTo>
                        <a:pt x="113" y="699"/>
                      </a:lnTo>
                      <a:lnTo>
                        <a:pt x="113" y="701"/>
                      </a:lnTo>
                      <a:lnTo>
                        <a:pt x="113" y="703"/>
                      </a:lnTo>
                      <a:lnTo>
                        <a:pt x="113" y="706"/>
                      </a:lnTo>
                      <a:lnTo>
                        <a:pt x="113" y="710"/>
                      </a:lnTo>
                      <a:lnTo>
                        <a:pt x="113" y="712"/>
                      </a:lnTo>
                      <a:lnTo>
                        <a:pt x="113" y="716"/>
                      </a:lnTo>
                      <a:lnTo>
                        <a:pt x="113" y="718"/>
                      </a:lnTo>
                      <a:lnTo>
                        <a:pt x="113" y="720"/>
                      </a:lnTo>
                      <a:lnTo>
                        <a:pt x="113" y="722"/>
                      </a:lnTo>
                      <a:lnTo>
                        <a:pt x="111" y="722"/>
                      </a:lnTo>
                      <a:lnTo>
                        <a:pt x="111" y="724"/>
                      </a:lnTo>
                      <a:lnTo>
                        <a:pt x="109" y="724"/>
                      </a:lnTo>
                      <a:lnTo>
                        <a:pt x="107" y="724"/>
                      </a:lnTo>
                      <a:lnTo>
                        <a:pt x="105" y="722"/>
                      </a:lnTo>
                      <a:lnTo>
                        <a:pt x="103" y="722"/>
                      </a:lnTo>
                      <a:lnTo>
                        <a:pt x="102" y="722"/>
                      </a:lnTo>
                      <a:lnTo>
                        <a:pt x="100" y="720"/>
                      </a:lnTo>
                      <a:lnTo>
                        <a:pt x="98" y="718"/>
                      </a:lnTo>
                      <a:lnTo>
                        <a:pt x="96" y="716"/>
                      </a:lnTo>
                      <a:lnTo>
                        <a:pt x="94" y="716"/>
                      </a:lnTo>
                      <a:lnTo>
                        <a:pt x="92" y="714"/>
                      </a:lnTo>
                      <a:lnTo>
                        <a:pt x="90" y="712"/>
                      </a:lnTo>
                      <a:lnTo>
                        <a:pt x="88" y="710"/>
                      </a:lnTo>
                      <a:lnTo>
                        <a:pt x="86" y="706"/>
                      </a:lnTo>
                      <a:lnTo>
                        <a:pt x="84" y="705"/>
                      </a:lnTo>
                      <a:lnTo>
                        <a:pt x="80" y="703"/>
                      </a:lnTo>
                      <a:lnTo>
                        <a:pt x="79" y="701"/>
                      </a:lnTo>
                      <a:lnTo>
                        <a:pt x="77" y="699"/>
                      </a:lnTo>
                      <a:lnTo>
                        <a:pt x="75" y="697"/>
                      </a:lnTo>
                      <a:lnTo>
                        <a:pt x="73" y="695"/>
                      </a:lnTo>
                      <a:lnTo>
                        <a:pt x="69" y="693"/>
                      </a:lnTo>
                      <a:lnTo>
                        <a:pt x="67" y="691"/>
                      </a:lnTo>
                      <a:lnTo>
                        <a:pt x="65" y="691"/>
                      </a:lnTo>
                      <a:lnTo>
                        <a:pt x="63" y="689"/>
                      </a:lnTo>
                      <a:lnTo>
                        <a:pt x="61" y="687"/>
                      </a:lnTo>
                      <a:lnTo>
                        <a:pt x="59" y="687"/>
                      </a:lnTo>
                      <a:lnTo>
                        <a:pt x="56" y="685"/>
                      </a:lnTo>
                      <a:lnTo>
                        <a:pt x="54" y="685"/>
                      </a:lnTo>
                      <a:lnTo>
                        <a:pt x="52" y="685"/>
                      </a:lnTo>
                      <a:lnTo>
                        <a:pt x="48" y="683"/>
                      </a:lnTo>
                      <a:lnTo>
                        <a:pt x="44" y="683"/>
                      </a:lnTo>
                      <a:lnTo>
                        <a:pt x="42" y="683"/>
                      </a:lnTo>
                      <a:lnTo>
                        <a:pt x="38" y="683"/>
                      </a:lnTo>
                      <a:lnTo>
                        <a:pt x="34" y="683"/>
                      </a:lnTo>
                      <a:lnTo>
                        <a:pt x="32" y="683"/>
                      </a:lnTo>
                      <a:lnTo>
                        <a:pt x="29" y="682"/>
                      </a:lnTo>
                      <a:lnTo>
                        <a:pt x="25" y="682"/>
                      </a:lnTo>
                      <a:lnTo>
                        <a:pt x="23" y="682"/>
                      </a:lnTo>
                      <a:lnTo>
                        <a:pt x="19" y="682"/>
                      </a:lnTo>
                      <a:lnTo>
                        <a:pt x="15" y="680"/>
                      </a:lnTo>
                      <a:lnTo>
                        <a:pt x="13" y="680"/>
                      </a:lnTo>
                      <a:lnTo>
                        <a:pt x="11" y="678"/>
                      </a:lnTo>
                      <a:lnTo>
                        <a:pt x="9" y="678"/>
                      </a:lnTo>
                      <a:lnTo>
                        <a:pt x="6" y="676"/>
                      </a:lnTo>
                      <a:lnTo>
                        <a:pt x="4" y="674"/>
                      </a:lnTo>
                      <a:lnTo>
                        <a:pt x="4" y="672"/>
                      </a:lnTo>
                      <a:lnTo>
                        <a:pt x="2" y="670"/>
                      </a:lnTo>
                      <a:lnTo>
                        <a:pt x="2" y="666"/>
                      </a:lnTo>
                      <a:lnTo>
                        <a:pt x="0" y="664"/>
                      </a:lnTo>
                      <a:lnTo>
                        <a:pt x="2" y="660"/>
                      </a:lnTo>
                      <a:lnTo>
                        <a:pt x="2" y="657"/>
                      </a:lnTo>
                      <a:lnTo>
                        <a:pt x="2" y="653"/>
                      </a:lnTo>
                      <a:lnTo>
                        <a:pt x="4" y="649"/>
                      </a:lnTo>
                      <a:lnTo>
                        <a:pt x="6" y="643"/>
                      </a:lnTo>
                      <a:lnTo>
                        <a:pt x="8" y="637"/>
                      </a:lnTo>
                      <a:lnTo>
                        <a:pt x="11" y="632"/>
                      </a:lnTo>
                      <a:lnTo>
                        <a:pt x="15" y="626"/>
                      </a:lnTo>
                      <a:close/>
                    </a:path>
                  </a:pathLst>
                </a:custGeom>
                <a:solidFill>
                  <a:srgbClr val="3A8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70" name="Freeform 224"/>
                <p:cNvSpPr>
                  <a:spLocks noChangeAspect="1"/>
                </p:cNvSpPr>
                <p:nvPr/>
              </p:nvSpPr>
              <p:spPr bwMode="auto">
                <a:xfrm>
                  <a:off x="1758" y="3252"/>
                  <a:ext cx="310" cy="224"/>
                </a:xfrm>
                <a:custGeom>
                  <a:avLst/>
                  <a:gdLst>
                    <a:gd name="T0" fmla="*/ 3 w 410"/>
                    <a:gd name="T1" fmla="*/ 3 h 319"/>
                    <a:gd name="T2" fmla="*/ 4 w 410"/>
                    <a:gd name="T3" fmla="*/ 3 h 319"/>
                    <a:gd name="T4" fmla="*/ 4 w 410"/>
                    <a:gd name="T5" fmla="*/ 3 h 319"/>
                    <a:gd name="T6" fmla="*/ 4 w 410"/>
                    <a:gd name="T7" fmla="*/ 3 h 319"/>
                    <a:gd name="T8" fmla="*/ 5 w 410"/>
                    <a:gd name="T9" fmla="*/ 3 h 319"/>
                    <a:gd name="T10" fmla="*/ 5 w 410"/>
                    <a:gd name="T11" fmla="*/ 3 h 319"/>
                    <a:gd name="T12" fmla="*/ 5 w 410"/>
                    <a:gd name="T13" fmla="*/ 3 h 319"/>
                    <a:gd name="T14" fmla="*/ 5 w 410"/>
                    <a:gd name="T15" fmla="*/ 3 h 319"/>
                    <a:gd name="T16" fmla="*/ 6 w 410"/>
                    <a:gd name="T17" fmla="*/ 3 h 319"/>
                    <a:gd name="T18" fmla="*/ 6 w 410"/>
                    <a:gd name="T19" fmla="*/ 2 h 319"/>
                    <a:gd name="T20" fmla="*/ 6 w 410"/>
                    <a:gd name="T21" fmla="*/ 2 h 319"/>
                    <a:gd name="T22" fmla="*/ 6 w 410"/>
                    <a:gd name="T23" fmla="*/ 2 h 319"/>
                    <a:gd name="T24" fmla="*/ 8 w 410"/>
                    <a:gd name="T25" fmla="*/ 2 h 319"/>
                    <a:gd name="T26" fmla="*/ 8 w 410"/>
                    <a:gd name="T27" fmla="*/ 2 h 319"/>
                    <a:gd name="T28" fmla="*/ 10 w 410"/>
                    <a:gd name="T29" fmla="*/ 1 h 319"/>
                    <a:gd name="T30" fmla="*/ 11 w 410"/>
                    <a:gd name="T31" fmla="*/ 1 h 319"/>
                    <a:gd name="T32" fmla="*/ 11 w 410"/>
                    <a:gd name="T33" fmla="*/ 1 h 319"/>
                    <a:gd name="T34" fmla="*/ 11 w 410"/>
                    <a:gd name="T35" fmla="*/ 1 h 319"/>
                    <a:gd name="T36" fmla="*/ 13 w 410"/>
                    <a:gd name="T37" fmla="*/ 1 h 319"/>
                    <a:gd name="T38" fmla="*/ 14 w 410"/>
                    <a:gd name="T39" fmla="*/ 1 h 319"/>
                    <a:gd name="T40" fmla="*/ 14 w 410"/>
                    <a:gd name="T41" fmla="*/ 1 h 319"/>
                    <a:gd name="T42" fmla="*/ 14 w 410"/>
                    <a:gd name="T43" fmla="*/ 0 h 319"/>
                    <a:gd name="T44" fmla="*/ 14 w 410"/>
                    <a:gd name="T45" fmla="*/ 1 h 319"/>
                    <a:gd name="T46" fmla="*/ 14 w 410"/>
                    <a:gd name="T47" fmla="*/ 1 h 319"/>
                    <a:gd name="T48" fmla="*/ 13 w 410"/>
                    <a:gd name="T49" fmla="*/ 1 h 319"/>
                    <a:gd name="T50" fmla="*/ 13 w 410"/>
                    <a:gd name="T51" fmla="*/ 1 h 319"/>
                    <a:gd name="T52" fmla="*/ 11 w 410"/>
                    <a:gd name="T53" fmla="*/ 1 h 319"/>
                    <a:gd name="T54" fmla="*/ 11 w 410"/>
                    <a:gd name="T55" fmla="*/ 1 h 319"/>
                    <a:gd name="T56" fmla="*/ 11 w 410"/>
                    <a:gd name="T57" fmla="*/ 1 h 319"/>
                    <a:gd name="T58" fmla="*/ 10 w 410"/>
                    <a:gd name="T59" fmla="*/ 2 h 319"/>
                    <a:gd name="T60" fmla="*/ 8 w 410"/>
                    <a:gd name="T61" fmla="*/ 2 h 319"/>
                    <a:gd name="T62" fmla="*/ 8 w 410"/>
                    <a:gd name="T63" fmla="*/ 3 h 319"/>
                    <a:gd name="T64" fmla="*/ 8 w 410"/>
                    <a:gd name="T65" fmla="*/ 3 h 319"/>
                    <a:gd name="T66" fmla="*/ 6 w 410"/>
                    <a:gd name="T67" fmla="*/ 3 h 319"/>
                    <a:gd name="T68" fmla="*/ 6 w 410"/>
                    <a:gd name="T69" fmla="*/ 3 h 319"/>
                    <a:gd name="T70" fmla="*/ 6 w 410"/>
                    <a:gd name="T71" fmla="*/ 4 h 319"/>
                    <a:gd name="T72" fmla="*/ 5 w 410"/>
                    <a:gd name="T73" fmla="*/ 4 h 319"/>
                    <a:gd name="T74" fmla="*/ 5 w 410"/>
                    <a:gd name="T75" fmla="*/ 4 h 319"/>
                    <a:gd name="T76" fmla="*/ 5 w 410"/>
                    <a:gd name="T77" fmla="*/ 4 h 319"/>
                    <a:gd name="T78" fmla="*/ 4 w 410"/>
                    <a:gd name="T79" fmla="*/ 4 h 319"/>
                    <a:gd name="T80" fmla="*/ 4 w 410"/>
                    <a:gd name="T81" fmla="*/ 4 h 319"/>
                    <a:gd name="T82" fmla="*/ 3 w 410"/>
                    <a:gd name="T83" fmla="*/ 4 h 319"/>
                    <a:gd name="T84" fmla="*/ 2 w 410"/>
                    <a:gd name="T85" fmla="*/ 4 h 319"/>
                    <a:gd name="T86" fmla="*/ 2 w 410"/>
                    <a:gd name="T87" fmla="*/ 4 h 319"/>
                    <a:gd name="T88" fmla="*/ 2 w 410"/>
                    <a:gd name="T89" fmla="*/ 4 h 319"/>
                    <a:gd name="T90" fmla="*/ 2 w 410"/>
                    <a:gd name="T91" fmla="*/ 4 h 319"/>
                    <a:gd name="T92" fmla="*/ 2 w 410"/>
                    <a:gd name="T93" fmla="*/ 4 h 319"/>
                    <a:gd name="T94" fmla="*/ 2 w 410"/>
                    <a:gd name="T95" fmla="*/ 4 h 319"/>
                    <a:gd name="T96" fmla="*/ 2 w 410"/>
                    <a:gd name="T97" fmla="*/ 4 h 319"/>
                    <a:gd name="T98" fmla="*/ 0 w 410"/>
                    <a:gd name="T99" fmla="*/ 4 h 319"/>
                    <a:gd name="T100" fmla="*/ 0 w 410"/>
                    <a:gd name="T101" fmla="*/ 4 h 319"/>
                    <a:gd name="T102" fmla="*/ 2 w 410"/>
                    <a:gd name="T103" fmla="*/ 4 h 319"/>
                    <a:gd name="T104" fmla="*/ 2 w 410"/>
                    <a:gd name="T105" fmla="*/ 4 h 319"/>
                    <a:gd name="T106" fmla="*/ 2 w 410"/>
                    <a:gd name="T107" fmla="*/ 4 h 319"/>
                    <a:gd name="T108" fmla="*/ 2 w 410"/>
                    <a:gd name="T109" fmla="*/ 4 h 319"/>
                    <a:gd name="T110" fmla="*/ 2 w 410"/>
                    <a:gd name="T111" fmla="*/ 3 h 319"/>
                    <a:gd name="T112" fmla="*/ 2 w 410"/>
                    <a:gd name="T113" fmla="*/ 3 h 319"/>
                    <a:gd name="T114" fmla="*/ 2 w 410"/>
                    <a:gd name="T115" fmla="*/ 3 h 319"/>
                    <a:gd name="T116" fmla="*/ 2 w 410"/>
                    <a:gd name="T117" fmla="*/ 3 h 319"/>
                    <a:gd name="T118" fmla="*/ 2 w 410"/>
                    <a:gd name="T119" fmla="*/ 3 h 319"/>
                    <a:gd name="T120" fmla="*/ 3 w 410"/>
                    <a:gd name="T121" fmla="*/ 3 h 319"/>
                    <a:gd name="T122" fmla="*/ 3 w 410"/>
                    <a:gd name="T123" fmla="*/ 3 h 319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10"/>
                    <a:gd name="T187" fmla="*/ 0 h 319"/>
                    <a:gd name="T188" fmla="*/ 410 w 410"/>
                    <a:gd name="T189" fmla="*/ 319 h 319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10" h="319">
                      <a:moveTo>
                        <a:pt x="82" y="194"/>
                      </a:moveTo>
                      <a:lnTo>
                        <a:pt x="84" y="194"/>
                      </a:lnTo>
                      <a:lnTo>
                        <a:pt x="86" y="194"/>
                      </a:lnTo>
                      <a:lnTo>
                        <a:pt x="86" y="192"/>
                      </a:lnTo>
                      <a:lnTo>
                        <a:pt x="88" y="192"/>
                      </a:lnTo>
                      <a:lnTo>
                        <a:pt x="90" y="192"/>
                      </a:lnTo>
                      <a:lnTo>
                        <a:pt x="92" y="192"/>
                      </a:lnTo>
                      <a:lnTo>
                        <a:pt x="94" y="190"/>
                      </a:lnTo>
                      <a:lnTo>
                        <a:pt x="97" y="190"/>
                      </a:lnTo>
                      <a:lnTo>
                        <a:pt x="99" y="188"/>
                      </a:lnTo>
                      <a:lnTo>
                        <a:pt x="101" y="188"/>
                      </a:lnTo>
                      <a:lnTo>
                        <a:pt x="105" y="188"/>
                      </a:lnTo>
                      <a:lnTo>
                        <a:pt x="107" y="186"/>
                      </a:lnTo>
                      <a:lnTo>
                        <a:pt x="111" y="186"/>
                      </a:lnTo>
                      <a:lnTo>
                        <a:pt x="115" y="184"/>
                      </a:lnTo>
                      <a:lnTo>
                        <a:pt x="117" y="182"/>
                      </a:lnTo>
                      <a:lnTo>
                        <a:pt x="120" y="182"/>
                      </a:lnTo>
                      <a:lnTo>
                        <a:pt x="124" y="181"/>
                      </a:lnTo>
                      <a:lnTo>
                        <a:pt x="128" y="181"/>
                      </a:lnTo>
                      <a:lnTo>
                        <a:pt x="130" y="179"/>
                      </a:lnTo>
                      <a:lnTo>
                        <a:pt x="134" y="177"/>
                      </a:lnTo>
                      <a:lnTo>
                        <a:pt x="138" y="175"/>
                      </a:lnTo>
                      <a:lnTo>
                        <a:pt x="142" y="175"/>
                      </a:lnTo>
                      <a:lnTo>
                        <a:pt x="145" y="173"/>
                      </a:lnTo>
                      <a:lnTo>
                        <a:pt x="149" y="171"/>
                      </a:lnTo>
                      <a:lnTo>
                        <a:pt x="153" y="169"/>
                      </a:lnTo>
                      <a:lnTo>
                        <a:pt x="157" y="167"/>
                      </a:lnTo>
                      <a:lnTo>
                        <a:pt x="159" y="165"/>
                      </a:lnTo>
                      <a:lnTo>
                        <a:pt x="163" y="165"/>
                      </a:lnTo>
                      <a:lnTo>
                        <a:pt x="167" y="163"/>
                      </a:lnTo>
                      <a:lnTo>
                        <a:pt x="170" y="161"/>
                      </a:lnTo>
                      <a:lnTo>
                        <a:pt x="174" y="158"/>
                      </a:lnTo>
                      <a:lnTo>
                        <a:pt x="180" y="156"/>
                      </a:lnTo>
                      <a:lnTo>
                        <a:pt x="184" y="152"/>
                      </a:lnTo>
                      <a:lnTo>
                        <a:pt x="190" y="148"/>
                      </a:lnTo>
                      <a:lnTo>
                        <a:pt x="197" y="144"/>
                      </a:lnTo>
                      <a:lnTo>
                        <a:pt x="203" y="140"/>
                      </a:lnTo>
                      <a:lnTo>
                        <a:pt x="211" y="134"/>
                      </a:lnTo>
                      <a:lnTo>
                        <a:pt x="218" y="131"/>
                      </a:lnTo>
                      <a:lnTo>
                        <a:pt x="226" y="125"/>
                      </a:lnTo>
                      <a:lnTo>
                        <a:pt x="234" y="121"/>
                      </a:lnTo>
                      <a:lnTo>
                        <a:pt x="241" y="115"/>
                      </a:lnTo>
                      <a:lnTo>
                        <a:pt x="251" y="110"/>
                      </a:lnTo>
                      <a:lnTo>
                        <a:pt x="259" y="104"/>
                      </a:lnTo>
                      <a:lnTo>
                        <a:pt x="268" y="98"/>
                      </a:lnTo>
                      <a:lnTo>
                        <a:pt x="278" y="92"/>
                      </a:lnTo>
                      <a:lnTo>
                        <a:pt x="285" y="86"/>
                      </a:lnTo>
                      <a:lnTo>
                        <a:pt x="295" y="79"/>
                      </a:lnTo>
                      <a:lnTo>
                        <a:pt x="305" y="73"/>
                      </a:lnTo>
                      <a:lnTo>
                        <a:pt x="312" y="67"/>
                      </a:lnTo>
                      <a:lnTo>
                        <a:pt x="322" y="62"/>
                      </a:lnTo>
                      <a:lnTo>
                        <a:pt x="330" y="56"/>
                      </a:lnTo>
                      <a:lnTo>
                        <a:pt x="337" y="50"/>
                      </a:lnTo>
                      <a:lnTo>
                        <a:pt x="347" y="44"/>
                      </a:lnTo>
                      <a:lnTo>
                        <a:pt x="355" y="40"/>
                      </a:lnTo>
                      <a:lnTo>
                        <a:pt x="362" y="35"/>
                      </a:lnTo>
                      <a:lnTo>
                        <a:pt x="370" y="29"/>
                      </a:lnTo>
                      <a:lnTo>
                        <a:pt x="376" y="25"/>
                      </a:lnTo>
                      <a:lnTo>
                        <a:pt x="381" y="19"/>
                      </a:lnTo>
                      <a:lnTo>
                        <a:pt x="389" y="15"/>
                      </a:lnTo>
                      <a:lnTo>
                        <a:pt x="393" y="12"/>
                      </a:lnTo>
                      <a:lnTo>
                        <a:pt x="399" y="8"/>
                      </a:lnTo>
                      <a:lnTo>
                        <a:pt x="403" y="6"/>
                      </a:lnTo>
                      <a:lnTo>
                        <a:pt x="406" y="2"/>
                      </a:lnTo>
                      <a:lnTo>
                        <a:pt x="408" y="2"/>
                      </a:lnTo>
                      <a:lnTo>
                        <a:pt x="410" y="0"/>
                      </a:lnTo>
                      <a:lnTo>
                        <a:pt x="410" y="2"/>
                      </a:lnTo>
                      <a:lnTo>
                        <a:pt x="408" y="2"/>
                      </a:lnTo>
                      <a:lnTo>
                        <a:pt x="406" y="6"/>
                      </a:lnTo>
                      <a:lnTo>
                        <a:pt x="404" y="8"/>
                      </a:lnTo>
                      <a:lnTo>
                        <a:pt x="401" y="10"/>
                      </a:lnTo>
                      <a:lnTo>
                        <a:pt x="397" y="14"/>
                      </a:lnTo>
                      <a:lnTo>
                        <a:pt x="393" y="17"/>
                      </a:lnTo>
                      <a:lnTo>
                        <a:pt x="389" y="23"/>
                      </a:lnTo>
                      <a:lnTo>
                        <a:pt x="383" y="27"/>
                      </a:lnTo>
                      <a:lnTo>
                        <a:pt x="378" y="33"/>
                      </a:lnTo>
                      <a:lnTo>
                        <a:pt x="372" y="38"/>
                      </a:lnTo>
                      <a:lnTo>
                        <a:pt x="366" y="44"/>
                      </a:lnTo>
                      <a:lnTo>
                        <a:pt x="358" y="50"/>
                      </a:lnTo>
                      <a:lnTo>
                        <a:pt x="353" y="56"/>
                      </a:lnTo>
                      <a:lnTo>
                        <a:pt x="345" y="63"/>
                      </a:lnTo>
                      <a:lnTo>
                        <a:pt x="337" y="69"/>
                      </a:lnTo>
                      <a:lnTo>
                        <a:pt x="332" y="77"/>
                      </a:lnTo>
                      <a:lnTo>
                        <a:pt x="324" y="83"/>
                      </a:lnTo>
                      <a:lnTo>
                        <a:pt x="316" y="90"/>
                      </a:lnTo>
                      <a:lnTo>
                        <a:pt x="309" y="98"/>
                      </a:lnTo>
                      <a:lnTo>
                        <a:pt x="301" y="106"/>
                      </a:lnTo>
                      <a:lnTo>
                        <a:pt x="293" y="113"/>
                      </a:lnTo>
                      <a:lnTo>
                        <a:pt x="285" y="121"/>
                      </a:lnTo>
                      <a:lnTo>
                        <a:pt x="280" y="127"/>
                      </a:lnTo>
                      <a:lnTo>
                        <a:pt x="272" y="134"/>
                      </a:lnTo>
                      <a:lnTo>
                        <a:pt x="264" y="142"/>
                      </a:lnTo>
                      <a:lnTo>
                        <a:pt x="259" y="150"/>
                      </a:lnTo>
                      <a:lnTo>
                        <a:pt x="251" y="158"/>
                      </a:lnTo>
                      <a:lnTo>
                        <a:pt x="245" y="163"/>
                      </a:lnTo>
                      <a:lnTo>
                        <a:pt x="238" y="171"/>
                      </a:lnTo>
                      <a:lnTo>
                        <a:pt x="232" y="177"/>
                      </a:lnTo>
                      <a:lnTo>
                        <a:pt x="226" y="182"/>
                      </a:lnTo>
                      <a:lnTo>
                        <a:pt x="218" y="188"/>
                      </a:lnTo>
                      <a:lnTo>
                        <a:pt x="213" y="196"/>
                      </a:lnTo>
                      <a:lnTo>
                        <a:pt x="205" y="202"/>
                      </a:lnTo>
                      <a:lnTo>
                        <a:pt x="199" y="207"/>
                      </a:lnTo>
                      <a:lnTo>
                        <a:pt x="193" y="211"/>
                      </a:lnTo>
                      <a:lnTo>
                        <a:pt x="188" y="217"/>
                      </a:lnTo>
                      <a:lnTo>
                        <a:pt x="180" y="223"/>
                      </a:lnTo>
                      <a:lnTo>
                        <a:pt x="174" y="227"/>
                      </a:lnTo>
                      <a:lnTo>
                        <a:pt x="168" y="232"/>
                      </a:lnTo>
                      <a:lnTo>
                        <a:pt x="163" y="238"/>
                      </a:lnTo>
                      <a:lnTo>
                        <a:pt x="157" y="242"/>
                      </a:lnTo>
                      <a:lnTo>
                        <a:pt x="151" y="246"/>
                      </a:lnTo>
                      <a:lnTo>
                        <a:pt x="145" y="252"/>
                      </a:lnTo>
                      <a:lnTo>
                        <a:pt x="140" y="255"/>
                      </a:lnTo>
                      <a:lnTo>
                        <a:pt x="136" y="259"/>
                      </a:lnTo>
                      <a:lnTo>
                        <a:pt x="130" y="263"/>
                      </a:lnTo>
                      <a:lnTo>
                        <a:pt x="124" y="267"/>
                      </a:lnTo>
                      <a:lnTo>
                        <a:pt x="119" y="271"/>
                      </a:lnTo>
                      <a:lnTo>
                        <a:pt x="115" y="275"/>
                      </a:lnTo>
                      <a:lnTo>
                        <a:pt x="109" y="278"/>
                      </a:lnTo>
                      <a:lnTo>
                        <a:pt x="105" y="282"/>
                      </a:lnTo>
                      <a:lnTo>
                        <a:pt x="101" y="286"/>
                      </a:lnTo>
                      <a:lnTo>
                        <a:pt x="96" y="290"/>
                      </a:lnTo>
                      <a:lnTo>
                        <a:pt x="92" y="294"/>
                      </a:lnTo>
                      <a:lnTo>
                        <a:pt x="88" y="298"/>
                      </a:lnTo>
                      <a:lnTo>
                        <a:pt x="84" y="300"/>
                      </a:lnTo>
                      <a:lnTo>
                        <a:pt x="80" y="303"/>
                      </a:lnTo>
                      <a:lnTo>
                        <a:pt x="76" y="305"/>
                      </a:lnTo>
                      <a:lnTo>
                        <a:pt x="71" y="309"/>
                      </a:lnTo>
                      <a:lnTo>
                        <a:pt x="67" y="311"/>
                      </a:lnTo>
                      <a:lnTo>
                        <a:pt x="63" y="313"/>
                      </a:lnTo>
                      <a:lnTo>
                        <a:pt x="59" y="315"/>
                      </a:lnTo>
                      <a:lnTo>
                        <a:pt x="55" y="315"/>
                      </a:lnTo>
                      <a:lnTo>
                        <a:pt x="51" y="317"/>
                      </a:lnTo>
                      <a:lnTo>
                        <a:pt x="48" y="317"/>
                      </a:lnTo>
                      <a:lnTo>
                        <a:pt x="42" y="319"/>
                      </a:lnTo>
                      <a:lnTo>
                        <a:pt x="38" y="319"/>
                      </a:lnTo>
                      <a:lnTo>
                        <a:pt x="34" y="319"/>
                      </a:lnTo>
                      <a:lnTo>
                        <a:pt x="30" y="319"/>
                      </a:lnTo>
                      <a:lnTo>
                        <a:pt x="28" y="317"/>
                      </a:lnTo>
                      <a:lnTo>
                        <a:pt x="25" y="317"/>
                      </a:lnTo>
                      <a:lnTo>
                        <a:pt x="21" y="315"/>
                      </a:lnTo>
                      <a:lnTo>
                        <a:pt x="17" y="315"/>
                      </a:lnTo>
                      <a:lnTo>
                        <a:pt x="15" y="313"/>
                      </a:lnTo>
                      <a:lnTo>
                        <a:pt x="11" y="311"/>
                      </a:lnTo>
                      <a:lnTo>
                        <a:pt x="9" y="309"/>
                      </a:lnTo>
                      <a:lnTo>
                        <a:pt x="7" y="307"/>
                      </a:lnTo>
                      <a:lnTo>
                        <a:pt x="5" y="305"/>
                      </a:lnTo>
                      <a:lnTo>
                        <a:pt x="3" y="302"/>
                      </a:lnTo>
                      <a:lnTo>
                        <a:pt x="2" y="300"/>
                      </a:lnTo>
                      <a:lnTo>
                        <a:pt x="2" y="298"/>
                      </a:lnTo>
                      <a:lnTo>
                        <a:pt x="0" y="294"/>
                      </a:lnTo>
                      <a:lnTo>
                        <a:pt x="0" y="290"/>
                      </a:lnTo>
                      <a:lnTo>
                        <a:pt x="0" y="288"/>
                      </a:lnTo>
                      <a:lnTo>
                        <a:pt x="0" y="284"/>
                      </a:lnTo>
                      <a:lnTo>
                        <a:pt x="2" y="280"/>
                      </a:lnTo>
                      <a:lnTo>
                        <a:pt x="2" y="277"/>
                      </a:lnTo>
                      <a:lnTo>
                        <a:pt x="3" y="273"/>
                      </a:lnTo>
                      <a:lnTo>
                        <a:pt x="5" y="269"/>
                      </a:lnTo>
                      <a:lnTo>
                        <a:pt x="7" y="265"/>
                      </a:lnTo>
                      <a:lnTo>
                        <a:pt x="9" y="261"/>
                      </a:lnTo>
                      <a:lnTo>
                        <a:pt x="11" y="257"/>
                      </a:lnTo>
                      <a:lnTo>
                        <a:pt x="13" y="254"/>
                      </a:lnTo>
                      <a:lnTo>
                        <a:pt x="17" y="252"/>
                      </a:lnTo>
                      <a:lnTo>
                        <a:pt x="19" y="248"/>
                      </a:lnTo>
                      <a:lnTo>
                        <a:pt x="21" y="244"/>
                      </a:lnTo>
                      <a:lnTo>
                        <a:pt x="23" y="240"/>
                      </a:lnTo>
                      <a:lnTo>
                        <a:pt x="25" y="238"/>
                      </a:lnTo>
                      <a:lnTo>
                        <a:pt x="26" y="234"/>
                      </a:lnTo>
                      <a:lnTo>
                        <a:pt x="28" y="232"/>
                      </a:lnTo>
                      <a:lnTo>
                        <a:pt x="32" y="229"/>
                      </a:lnTo>
                      <a:lnTo>
                        <a:pt x="34" y="227"/>
                      </a:lnTo>
                      <a:lnTo>
                        <a:pt x="36" y="223"/>
                      </a:lnTo>
                      <a:lnTo>
                        <a:pt x="38" y="221"/>
                      </a:lnTo>
                      <a:lnTo>
                        <a:pt x="42" y="219"/>
                      </a:lnTo>
                      <a:lnTo>
                        <a:pt x="44" y="215"/>
                      </a:lnTo>
                      <a:lnTo>
                        <a:pt x="46" y="213"/>
                      </a:lnTo>
                      <a:lnTo>
                        <a:pt x="49" y="211"/>
                      </a:lnTo>
                      <a:lnTo>
                        <a:pt x="51" y="209"/>
                      </a:lnTo>
                      <a:lnTo>
                        <a:pt x="53" y="207"/>
                      </a:lnTo>
                      <a:lnTo>
                        <a:pt x="57" y="206"/>
                      </a:lnTo>
                      <a:lnTo>
                        <a:pt x="59" y="204"/>
                      </a:lnTo>
                      <a:lnTo>
                        <a:pt x="63" y="202"/>
                      </a:lnTo>
                      <a:lnTo>
                        <a:pt x="65" y="202"/>
                      </a:lnTo>
                      <a:lnTo>
                        <a:pt x="67" y="200"/>
                      </a:lnTo>
                      <a:lnTo>
                        <a:pt x="71" y="198"/>
                      </a:lnTo>
                      <a:lnTo>
                        <a:pt x="73" y="198"/>
                      </a:lnTo>
                      <a:lnTo>
                        <a:pt x="76" y="196"/>
                      </a:lnTo>
                      <a:lnTo>
                        <a:pt x="78" y="196"/>
                      </a:lnTo>
                      <a:lnTo>
                        <a:pt x="82" y="194"/>
                      </a:lnTo>
                      <a:close/>
                    </a:path>
                  </a:pathLst>
                </a:custGeom>
                <a:solidFill>
                  <a:srgbClr val="3A8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71" name="Freeform 225"/>
                <p:cNvSpPr>
                  <a:spLocks noChangeAspect="1"/>
                </p:cNvSpPr>
                <p:nvPr/>
              </p:nvSpPr>
              <p:spPr bwMode="auto">
                <a:xfrm>
                  <a:off x="1830" y="3208"/>
                  <a:ext cx="336" cy="354"/>
                </a:xfrm>
                <a:custGeom>
                  <a:avLst/>
                  <a:gdLst>
                    <a:gd name="T0" fmla="*/ 2 w 443"/>
                    <a:gd name="T1" fmla="*/ 4 h 505"/>
                    <a:gd name="T2" fmla="*/ 2 w 443"/>
                    <a:gd name="T3" fmla="*/ 4 h 505"/>
                    <a:gd name="T4" fmla="*/ 2 w 443"/>
                    <a:gd name="T5" fmla="*/ 5 h 505"/>
                    <a:gd name="T6" fmla="*/ 2 w 443"/>
                    <a:gd name="T7" fmla="*/ 5 h 505"/>
                    <a:gd name="T8" fmla="*/ 2 w 443"/>
                    <a:gd name="T9" fmla="*/ 6 h 505"/>
                    <a:gd name="T10" fmla="*/ 2 w 443"/>
                    <a:gd name="T11" fmla="*/ 6 h 505"/>
                    <a:gd name="T12" fmla="*/ 2 w 443"/>
                    <a:gd name="T13" fmla="*/ 6 h 505"/>
                    <a:gd name="T14" fmla="*/ 2 w 443"/>
                    <a:gd name="T15" fmla="*/ 6 h 505"/>
                    <a:gd name="T16" fmla="*/ 2 w 443"/>
                    <a:gd name="T17" fmla="*/ 6 h 505"/>
                    <a:gd name="T18" fmla="*/ 2 w 443"/>
                    <a:gd name="T19" fmla="*/ 6 h 505"/>
                    <a:gd name="T20" fmla="*/ 2 w 443"/>
                    <a:gd name="T21" fmla="*/ 6 h 505"/>
                    <a:gd name="T22" fmla="*/ 2 w 443"/>
                    <a:gd name="T23" fmla="*/ 6 h 505"/>
                    <a:gd name="T24" fmla="*/ 1 w 443"/>
                    <a:gd name="T25" fmla="*/ 6 h 505"/>
                    <a:gd name="T26" fmla="*/ 0 w 443"/>
                    <a:gd name="T27" fmla="*/ 7 h 505"/>
                    <a:gd name="T28" fmla="*/ 0 w 443"/>
                    <a:gd name="T29" fmla="*/ 7 h 505"/>
                    <a:gd name="T30" fmla="*/ 1 w 443"/>
                    <a:gd name="T31" fmla="*/ 7 h 505"/>
                    <a:gd name="T32" fmla="*/ 2 w 443"/>
                    <a:gd name="T33" fmla="*/ 7 h 505"/>
                    <a:gd name="T34" fmla="*/ 2 w 443"/>
                    <a:gd name="T35" fmla="*/ 7 h 505"/>
                    <a:gd name="T36" fmla="*/ 2 w 443"/>
                    <a:gd name="T37" fmla="*/ 7 h 505"/>
                    <a:gd name="T38" fmla="*/ 2 w 443"/>
                    <a:gd name="T39" fmla="*/ 7 h 505"/>
                    <a:gd name="T40" fmla="*/ 2 w 443"/>
                    <a:gd name="T41" fmla="*/ 6 h 505"/>
                    <a:gd name="T42" fmla="*/ 3 w 443"/>
                    <a:gd name="T43" fmla="*/ 6 h 505"/>
                    <a:gd name="T44" fmla="*/ 3 w 443"/>
                    <a:gd name="T45" fmla="*/ 6 h 505"/>
                    <a:gd name="T46" fmla="*/ 4 w 443"/>
                    <a:gd name="T47" fmla="*/ 6 h 505"/>
                    <a:gd name="T48" fmla="*/ 5 w 443"/>
                    <a:gd name="T49" fmla="*/ 6 h 505"/>
                    <a:gd name="T50" fmla="*/ 6 w 443"/>
                    <a:gd name="T51" fmla="*/ 6 h 505"/>
                    <a:gd name="T52" fmla="*/ 7 w 443"/>
                    <a:gd name="T53" fmla="*/ 5 h 505"/>
                    <a:gd name="T54" fmla="*/ 8 w 443"/>
                    <a:gd name="T55" fmla="*/ 4 h 505"/>
                    <a:gd name="T56" fmla="*/ 10 w 443"/>
                    <a:gd name="T57" fmla="*/ 4 h 505"/>
                    <a:gd name="T58" fmla="*/ 11 w 443"/>
                    <a:gd name="T59" fmla="*/ 4 h 505"/>
                    <a:gd name="T60" fmla="*/ 11 w 443"/>
                    <a:gd name="T61" fmla="*/ 4 h 505"/>
                    <a:gd name="T62" fmla="*/ 12 w 443"/>
                    <a:gd name="T63" fmla="*/ 3 h 505"/>
                    <a:gd name="T64" fmla="*/ 13 w 443"/>
                    <a:gd name="T65" fmla="*/ 3 h 505"/>
                    <a:gd name="T66" fmla="*/ 13 w 443"/>
                    <a:gd name="T67" fmla="*/ 3 h 505"/>
                    <a:gd name="T68" fmla="*/ 14 w 443"/>
                    <a:gd name="T69" fmla="*/ 2 h 505"/>
                    <a:gd name="T70" fmla="*/ 14 w 443"/>
                    <a:gd name="T71" fmla="*/ 2 h 505"/>
                    <a:gd name="T72" fmla="*/ 14 w 443"/>
                    <a:gd name="T73" fmla="*/ 2 h 505"/>
                    <a:gd name="T74" fmla="*/ 15 w 443"/>
                    <a:gd name="T75" fmla="*/ 1 h 505"/>
                    <a:gd name="T76" fmla="*/ 15 w 443"/>
                    <a:gd name="T77" fmla="*/ 1 h 505"/>
                    <a:gd name="T78" fmla="*/ 15 w 443"/>
                    <a:gd name="T79" fmla="*/ 1 h 505"/>
                    <a:gd name="T80" fmla="*/ 15 w 443"/>
                    <a:gd name="T81" fmla="*/ 1 h 505"/>
                    <a:gd name="T82" fmla="*/ 15 w 443"/>
                    <a:gd name="T83" fmla="*/ 1 h 505"/>
                    <a:gd name="T84" fmla="*/ 16 w 443"/>
                    <a:gd name="T85" fmla="*/ 1 h 505"/>
                    <a:gd name="T86" fmla="*/ 16 w 443"/>
                    <a:gd name="T87" fmla="*/ 1 h 505"/>
                    <a:gd name="T88" fmla="*/ 15 w 443"/>
                    <a:gd name="T89" fmla="*/ 0 h 505"/>
                    <a:gd name="T90" fmla="*/ 15 w 443"/>
                    <a:gd name="T91" fmla="*/ 0 h 505"/>
                    <a:gd name="T92" fmla="*/ 15 w 443"/>
                    <a:gd name="T93" fmla="*/ 1 h 505"/>
                    <a:gd name="T94" fmla="*/ 14 w 443"/>
                    <a:gd name="T95" fmla="*/ 1 h 505"/>
                    <a:gd name="T96" fmla="*/ 14 w 443"/>
                    <a:gd name="T97" fmla="*/ 1 h 505"/>
                    <a:gd name="T98" fmla="*/ 13 w 443"/>
                    <a:gd name="T99" fmla="*/ 1 h 505"/>
                    <a:gd name="T100" fmla="*/ 12 w 443"/>
                    <a:gd name="T101" fmla="*/ 1 h 505"/>
                    <a:gd name="T102" fmla="*/ 11 w 443"/>
                    <a:gd name="T103" fmla="*/ 1 h 505"/>
                    <a:gd name="T104" fmla="*/ 11 w 443"/>
                    <a:gd name="T105" fmla="*/ 1 h 505"/>
                    <a:gd name="T106" fmla="*/ 10 w 443"/>
                    <a:gd name="T107" fmla="*/ 1 h 505"/>
                    <a:gd name="T108" fmla="*/ 8 w 443"/>
                    <a:gd name="T109" fmla="*/ 2 h 505"/>
                    <a:gd name="T110" fmla="*/ 8 w 443"/>
                    <a:gd name="T111" fmla="*/ 3 h 505"/>
                    <a:gd name="T112" fmla="*/ 6 w 443"/>
                    <a:gd name="T113" fmla="*/ 3 h 505"/>
                    <a:gd name="T114" fmla="*/ 6 w 443"/>
                    <a:gd name="T115" fmla="*/ 3 h 505"/>
                    <a:gd name="T116" fmla="*/ 5 w 443"/>
                    <a:gd name="T117" fmla="*/ 4 h 505"/>
                    <a:gd name="T118" fmla="*/ 4 w 443"/>
                    <a:gd name="T119" fmla="*/ 4 h 505"/>
                    <a:gd name="T120" fmla="*/ 3 w 443"/>
                    <a:gd name="T121" fmla="*/ 4 h 505"/>
                    <a:gd name="T122" fmla="*/ 2 w 443"/>
                    <a:gd name="T123" fmla="*/ 4 h 505"/>
                    <a:gd name="T124" fmla="*/ 2 w 443"/>
                    <a:gd name="T125" fmla="*/ 4 h 50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443"/>
                    <a:gd name="T190" fmla="*/ 0 h 505"/>
                    <a:gd name="T191" fmla="*/ 443 w 443"/>
                    <a:gd name="T192" fmla="*/ 505 h 505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443" h="505">
                      <a:moveTo>
                        <a:pt x="49" y="318"/>
                      </a:moveTo>
                      <a:lnTo>
                        <a:pt x="49" y="320"/>
                      </a:lnTo>
                      <a:lnTo>
                        <a:pt x="47" y="320"/>
                      </a:lnTo>
                      <a:lnTo>
                        <a:pt x="47" y="322"/>
                      </a:lnTo>
                      <a:lnTo>
                        <a:pt x="46" y="324"/>
                      </a:lnTo>
                      <a:lnTo>
                        <a:pt x="44" y="326"/>
                      </a:lnTo>
                      <a:lnTo>
                        <a:pt x="44" y="330"/>
                      </a:lnTo>
                      <a:lnTo>
                        <a:pt x="42" y="332"/>
                      </a:lnTo>
                      <a:lnTo>
                        <a:pt x="40" y="336"/>
                      </a:lnTo>
                      <a:lnTo>
                        <a:pt x="38" y="340"/>
                      </a:lnTo>
                      <a:lnTo>
                        <a:pt x="36" y="341"/>
                      </a:lnTo>
                      <a:lnTo>
                        <a:pt x="34" y="345"/>
                      </a:lnTo>
                      <a:lnTo>
                        <a:pt x="32" y="349"/>
                      </a:lnTo>
                      <a:lnTo>
                        <a:pt x="30" y="355"/>
                      </a:lnTo>
                      <a:lnTo>
                        <a:pt x="28" y="359"/>
                      </a:lnTo>
                      <a:lnTo>
                        <a:pt x="26" y="363"/>
                      </a:lnTo>
                      <a:lnTo>
                        <a:pt x="24" y="366"/>
                      </a:lnTo>
                      <a:lnTo>
                        <a:pt x="21" y="372"/>
                      </a:lnTo>
                      <a:lnTo>
                        <a:pt x="19" y="376"/>
                      </a:lnTo>
                      <a:lnTo>
                        <a:pt x="17" y="382"/>
                      </a:lnTo>
                      <a:lnTo>
                        <a:pt x="15" y="386"/>
                      </a:lnTo>
                      <a:lnTo>
                        <a:pt x="15" y="391"/>
                      </a:lnTo>
                      <a:lnTo>
                        <a:pt x="13" y="395"/>
                      </a:lnTo>
                      <a:lnTo>
                        <a:pt x="11" y="401"/>
                      </a:lnTo>
                      <a:lnTo>
                        <a:pt x="9" y="405"/>
                      </a:lnTo>
                      <a:lnTo>
                        <a:pt x="7" y="411"/>
                      </a:lnTo>
                      <a:lnTo>
                        <a:pt x="7" y="414"/>
                      </a:lnTo>
                      <a:lnTo>
                        <a:pt x="5" y="420"/>
                      </a:lnTo>
                      <a:lnTo>
                        <a:pt x="5" y="424"/>
                      </a:lnTo>
                      <a:lnTo>
                        <a:pt x="5" y="428"/>
                      </a:lnTo>
                      <a:lnTo>
                        <a:pt x="5" y="434"/>
                      </a:lnTo>
                      <a:lnTo>
                        <a:pt x="5" y="437"/>
                      </a:lnTo>
                      <a:lnTo>
                        <a:pt x="3" y="441"/>
                      </a:lnTo>
                      <a:lnTo>
                        <a:pt x="3" y="447"/>
                      </a:lnTo>
                      <a:lnTo>
                        <a:pt x="3" y="451"/>
                      </a:lnTo>
                      <a:lnTo>
                        <a:pt x="3" y="455"/>
                      </a:lnTo>
                      <a:lnTo>
                        <a:pt x="1" y="461"/>
                      </a:lnTo>
                      <a:lnTo>
                        <a:pt x="1" y="464"/>
                      </a:lnTo>
                      <a:lnTo>
                        <a:pt x="1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482"/>
                      </a:lnTo>
                      <a:lnTo>
                        <a:pt x="0" y="485"/>
                      </a:lnTo>
                      <a:lnTo>
                        <a:pt x="0" y="489"/>
                      </a:lnTo>
                      <a:lnTo>
                        <a:pt x="0" y="493"/>
                      </a:lnTo>
                      <a:lnTo>
                        <a:pt x="0" y="497"/>
                      </a:lnTo>
                      <a:lnTo>
                        <a:pt x="0" y="499"/>
                      </a:lnTo>
                      <a:lnTo>
                        <a:pt x="1" y="501"/>
                      </a:lnTo>
                      <a:lnTo>
                        <a:pt x="1" y="503"/>
                      </a:lnTo>
                      <a:lnTo>
                        <a:pt x="3" y="505"/>
                      </a:lnTo>
                      <a:lnTo>
                        <a:pt x="5" y="505"/>
                      </a:lnTo>
                      <a:lnTo>
                        <a:pt x="7" y="505"/>
                      </a:lnTo>
                      <a:lnTo>
                        <a:pt x="11" y="505"/>
                      </a:lnTo>
                      <a:lnTo>
                        <a:pt x="13" y="503"/>
                      </a:lnTo>
                      <a:lnTo>
                        <a:pt x="17" y="503"/>
                      </a:lnTo>
                      <a:lnTo>
                        <a:pt x="21" y="499"/>
                      </a:lnTo>
                      <a:lnTo>
                        <a:pt x="26" y="497"/>
                      </a:lnTo>
                      <a:lnTo>
                        <a:pt x="30" y="493"/>
                      </a:lnTo>
                      <a:lnTo>
                        <a:pt x="36" y="487"/>
                      </a:lnTo>
                      <a:lnTo>
                        <a:pt x="42" y="482"/>
                      </a:lnTo>
                      <a:lnTo>
                        <a:pt x="49" y="476"/>
                      </a:lnTo>
                      <a:lnTo>
                        <a:pt x="57" y="468"/>
                      </a:lnTo>
                      <a:lnTo>
                        <a:pt x="65" y="459"/>
                      </a:lnTo>
                      <a:lnTo>
                        <a:pt x="67" y="459"/>
                      </a:lnTo>
                      <a:lnTo>
                        <a:pt x="67" y="457"/>
                      </a:lnTo>
                      <a:lnTo>
                        <a:pt x="71" y="455"/>
                      </a:lnTo>
                      <a:lnTo>
                        <a:pt x="74" y="453"/>
                      </a:lnTo>
                      <a:lnTo>
                        <a:pt x="78" y="449"/>
                      </a:lnTo>
                      <a:lnTo>
                        <a:pt x="84" y="443"/>
                      </a:lnTo>
                      <a:lnTo>
                        <a:pt x="92" y="439"/>
                      </a:lnTo>
                      <a:lnTo>
                        <a:pt x="97" y="434"/>
                      </a:lnTo>
                      <a:lnTo>
                        <a:pt x="105" y="426"/>
                      </a:lnTo>
                      <a:lnTo>
                        <a:pt x="115" y="420"/>
                      </a:lnTo>
                      <a:lnTo>
                        <a:pt x="122" y="413"/>
                      </a:lnTo>
                      <a:lnTo>
                        <a:pt x="132" y="405"/>
                      </a:lnTo>
                      <a:lnTo>
                        <a:pt x="143" y="397"/>
                      </a:lnTo>
                      <a:lnTo>
                        <a:pt x="153" y="388"/>
                      </a:lnTo>
                      <a:lnTo>
                        <a:pt x="163" y="378"/>
                      </a:lnTo>
                      <a:lnTo>
                        <a:pt x="174" y="370"/>
                      </a:lnTo>
                      <a:lnTo>
                        <a:pt x="186" y="361"/>
                      </a:lnTo>
                      <a:lnTo>
                        <a:pt x="197" y="351"/>
                      </a:lnTo>
                      <a:lnTo>
                        <a:pt x="209" y="341"/>
                      </a:lnTo>
                      <a:lnTo>
                        <a:pt x="218" y="332"/>
                      </a:lnTo>
                      <a:lnTo>
                        <a:pt x="230" y="322"/>
                      </a:lnTo>
                      <a:lnTo>
                        <a:pt x="241" y="313"/>
                      </a:lnTo>
                      <a:lnTo>
                        <a:pt x="253" y="303"/>
                      </a:lnTo>
                      <a:lnTo>
                        <a:pt x="262" y="293"/>
                      </a:lnTo>
                      <a:lnTo>
                        <a:pt x="272" y="286"/>
                      </a:lnTo>
                      <a:lnTo>
                        <a:pt x="284" y="276"/>
                      </a:lnTo>
                      <a:lnTo>
                        <a:pt x="291" y="267"/>
                      </a:lnTo>
                      <a:lnTo>
                        <a:pt x="301" y="259"/>
                      </a:lnTo>
                      <a:lnTo>
                        <a:pt x="308" y="251"/>
                      </a:lnTo>
                      <a:lnTo>
                        <a:pt x="316" y="244"/>
                      </a:lnTo>
                      <a:lnTo>
                        <a:pt x="324" y="236"/>
                      </a:lnTo>
                      <a:lnTo>
                        <a:pt x="330" y="230"/>
                      </a:lnTo>
                      <a:lnTo>
                        <a:pt x="335" y="224"/>
                      </a:lnTo>
                      <a:lnTo>
                        <a:pt x="341" y="217"/>
                      </a:lnTo>
                      <a:lnTo>
                        <a:pt x="347" y="211"/>
                      </a:lnTo>
                      <a:lnTo>
                        <a:pt x="353" y="203"/>
                      </a:lnTo>
                      <a:lnTo>
                        <a:pt x="356" y="197"/>
                      </a:lnTo>
                      <a:lnTo>
                        <a:pt x="362" y="190"/>
                      </a:lnTo>
                      <a:lnTo>
                        <a:pt x="366" y="184"/>
                      </a:lnTo>
                      <a:lnTo>
                        <a:pt x="372" y="176"/>
                      </a:lnTo>
                      <a:lnTo>
                        <a:pt x="376" y="171"/>
                      </a:lnTo>
                      <a:lnTo>
                        <a:pt x="379" y="163"/>
                      </a:lnTo>
                      <a:lnTo>
                        <a:pt x="383" y="155"/>
                      </a:lnTo>
                      <a:lnTo>
                        <a:pt x="387" y="149"/>
                      </a:lnTo>
                      <a:lnTo>
                        <a:pt x="391" y="142"/>
                      </a:lnTo>
                      <a:lnTo>
                        <a:pt x="395" y="134"/>
                      </a:lnTo>
                      <a:lnTo>
                        <a:pt x="399" y="128"/>
                      </a:lnTo>
                      <a:lnTo>
                        <a:pt x="402" y="121"/>
                      </a:lnTo>
                      <a:lnTo>
                        <a:pt x="404" y="115"/>
                      </a:lnTo>
                      <a:lnTo>
                        <a:pt x="408" y="107"/>
                      </a:lnTo>
                      <a:lnTo>
                        <a:pt x="410" y="101"/>
                      </a:lnTo>
                      <a:lnTo>
                        <a:pt x="414" y="94"/>
                      </a:lnTo>
                      <a:lnTo>
                        <a:pt x="416" y="88"/>
                      </a:lnTo>
                      <a:lnTo>
                        <a:pt x="418" y="82"/>
                      </a:lnTo>
                      <a:lnTo>
                        <a:pt x="422" y="77"/>
                      </a:lnTo>
                      <a:lnTo>
                        <a:pt x="424" y="71"/>
                      </a:lnTo>
                      <a:lnTo>
                        <a:pt x="426" y="65"/>
                      </a:lnTo>
                      <a:lnTo>
                        <a:pt x="427" y="59"/>
                      </a:lnTo>
                      <a:lnTo>
                        <a:pt x="429" y="53"/>
                      </a:lnTo>
                      <a:lnTo>
                        <a:pt x="431" y="48"/>
                      </a:lnTo>
                      <a:lnTo>
                        <a:pt x="433" y="42"/>
                      </a:lnTo>
                      <a:lnTo>
                        <a:pt x="435" y="38"/>
                      </a:lnTo>
                      <a:lnTo>
                        <a:pt x="437" y="34"/>
                      </a:lnTo>
                      <a:lnTo>
                        <a:pt x="439" y="29"/>
                      </a:lnTo>
                      <a:lnTo>
                        <a:pt x="441" y="23"/>
                      </a:lnTo>
                      <a:lnTo>
                        <a:pt x="443" y="19"/>
                      </a:lnTo>
                      <a:lnTo>
                        <a:pt x="443" y="13"/>
                      </a:lnTo>
                      <a:lnTo>
                        <a:pt x="443" y="11"/>
                      </a:lnTo>
                      <a:lnTo>
                        <a:pt x="443" y="7"/>
                      </a:lnTo>
                      <a:lnTo>
                        <a:pt x="441" y="4"/>
                      </a:lnTo>
                      <a:lnTo>
                        <a:pt x="439" y="2"/>
                      </a:lnTo>
                      <a:lnTo>
                        <a:pt x="437" y="0"/>
                      </a:lnTo>
                      <a:lnTo>
                        <a:pt x="435" y="0"/>
                      </a:lnTo>
                      <a:lnTo>
                        <a:pt x="431" y="0"/>
                      </a:lnTo>
                      <a:lnTo>
                        <a:pt x="427" y="0"/>
                      </a:lnTo>
                      <a:lnTo>
                        <a:pt x="424" y="0"/>
                      </a:lnTo>
                      <a:lnTo>
                        <a:pt x="420" y="0"/>
                      </a:lnTo>
                      <a:lnTo>
                        <a:pt x="414" y="2"/>
                      </a:lnTo>
                      <a:lnTo>
                        <a:pt x="408" y="4"/>
                      </a:lnTo>
                      <a:lnTo>
                        <a:pt x="402" y="5"/>
                      </a:lnTo>
                      <a:lnTo>
                        <a:pt x="397" y="7"/>
                      </a:lnTo>
                      <a:lnTo>
                        <a:pt x="391" y="11"/>
                      </a:lnTo>
                      <a:lnTo>
                        <a:pt x="383" y="15"/>
                      </a:lnTo>
                      <a:lnTo>
                        <a:pt x="378" y="19"/>
                      </a:lnTo>
                      <a:lnTo>
                        <a:pt x="370" y="23"/>
                      </a:lnTo>
                      <a:lnTo>
                        <a:pt x="364" y="27"/>
                      </a:lnTo>
                      <a:lnTo>
                        <a:pt x="356" y="32"/>
                      </a:lnTo>
                      <a:lnTo>
                        <a:pt x="349" y="36"/>
                      </a:lnTo>
                      <a:lnTo>
                        <a:pt x="341" y="42"/>
                      </a:lnTo>
                      <a:lnTo>
                        <a:pt x="335" y="48"/>
                      </a:lnTo>
                      <a:lnTo>
                        <a:pt x="328" y="53"/>
                      </a:lnTo>
                      <a:lnTo>
                        <a:pt x="320" y="61"/>
                      </a:lnTo>
                      <a:lnTo>
                        <a:pt x="312" y="67"/>
                      </a:lnTo>
                      <a:lnTo>
                        <a:pt x="305" y="75"/>
                      </a:lnTo>
                      <a:lnTo>
                        <a:pt x="297" y="80"/>
                      </a:lnTo>
                      <a:lnTo>
                        <a:pt x="291" y="88"/>
                      </a:lnTo>
                      <a:lnTo>
                        <a:pt x="284" y="96"/>
                      </a:lnTo>
                      <a:lnTo>
                        <a:pt x="276" y="103"/>
                      </a:lnTo>
                      <a:lnTo>
                        <a:pt x="268" y="111"/>
                      </a:lnTo>
                      <a:lnTo>
                        <a:pt x="259" y="121"/>
                      </a:lnTo>
                      <a:lnTo>
                        <a:pt x="251" y="128"/>
                      </a:lnTo>
                      <a:lnTo>
                        <a:pt x="241" y="138"/>
                      </a:lnTo>
                      <a:lnTo>
                        <a:pt x="232" y="148"/>
                      </a:lnTo>
                      <a:lnTo>
                        <a:pt x="222" y="155"/>
                      </a:lnTo>
                      <a:lnTo>
                        <a:pt x="213" y="165"/>
                      </a:lnTo>
                      <a:lnTo>
                        <a:pt x="203" y="174"/>
                      </a:lnTo>
                      <a:lnTo>
                        <a:pt x="193" y="184"/>
                      </a:lnTo>
                      <a:lnTo>
                        <a:pt x="184" y="192"/>
                      </a:lnTo>
                      <a:lnTo>
                        <a:pt x="174" y="201"/>
                      </a:lnTo>
                      <a:lnTo>
                        <a:pt x="165" y="211"/>
                      </a:lnTo>
                      <a:lnTo>
                        <a:pt x="155" y="219"/>
                      </a:lnTo>
                      <a:lnTo>
                        <a:pt x="145" y="228"/>
                      </a:lnTo>
                      <a:lnTo>
                        <a:pt x="136" y="236"/>
                      </a:lnTo>
                      <a:lnTo>
                        <a:pt x="126" y="245"/>
                      </a:lnTo>
                      <a:lnTo>
                        <a:pt x="118" y="253"/>
                      </a:lnTo>
                      <a:lnTo>
                        <a:pt x="109" y="261"/>
                      </a:lnTo>
                      <a:lnTo>
                        <a:pt x="101" y="269"/>
                      </a:lnTo>
                      <a:lnTo>
                        <a:pt x="94" y="274"/>
                      </a:lnTo>
                      <a:lnTo>
                        <a:pt x="86" y="282"/>
                      </a:lnTo>
                      <a:lnTo>
                        <a:pt x="80" y="288"/>
                      </a:lnTo>
                      <a:lnTo>
                        <a:pt x="74" y="293"/>
                      </a:lnTo>
                      <a:lnTo>
                        <a:pt x="69" y="299"/>
                      </a:lnTo>
                      <a:lnTo>
                        <a:pt x="63" y="303"/>
                      </a:lnTo>
                      <a:lnTo>
                        <a:pt x="59" y="307"/>
                      </a:lnTo>
                      <a:lnTo>
                        <a:pt x="55" y="311"/>
                      </a:lnTo>
                      <a:lnTo>
                        <a:pt x="53" y="315"/>
                      </a:lnTo>
                      <a:lnTo>
                        <a:pt x="51" y="317"/>
                      </a:lnTo>
                      <a:lnTo>
                        <a:pt x="49" y="318"/>
                      </a:lnTo>
                      <a:close/>
                    </a:path>
                  </a:pathLst>
                </a:custGeom>
                <a:solidFill>
                  <a:srgbClr val="3A8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72" name="Freeform 226"/>
                <p:cNvSpPr>
                  <a:spLocks noChangeAspect="1"/>
                </p:cNvSpPr>
                <p:nvPr/>
              </p:nvSpPr>
              <p:spPr bwMode="auto">
                <a:xfrm>
                  <a:off x="1422" y="3376"/>
                  <a:ext cx="343" cy="300"/>
                </a:xfrm>
                <a:custGeom>
                  <a:avLst/>
                  <a:gdLst>
                    <a:gd name="T0" fmla="*/ 15 w 453"/>
                    <a:gd name="T1" fmla="*/ 4 h 428"/>
                    <a:gd name="T2" fmla="*/ 15 w 453"/>
                    <a:gd name="T3" fmla="*/ 4 h 428"/>
                    <a:gd name="T4" fmla="*/ 15 w 453"/>
                    <a:gd name="T5" fmla="*/ 4 h 428"/>
                    <a:gd name="T6" fmla="*/ 15 w 453"/>
                    <a:gd name="T7" fmla="*/ 3 h 428"/>
                    <a:gd name="T8" fmla="*/ 15 w 453"/>
                    <a:gd name="T9" fmla="*/ 3 h 428"/>
                    <a:gd name="T10" fmla="*/ 16 w 453"/>
                    <a:gd name="T11" fmla="*/ 2 h 428"/>
                    <a:gd name="T12" fmla="*/ 15 w 453"/>
                    <a:gd name="T13" fmla="*/ 2 h 428"/>
                    <a:gd name="T14" fmla="*/ 15 w 453"/>
                    <a:gd name="T15" fmla="*/ 2 h 428"/>
                    <a:gd name="T16" fmla="*/ 14 w 453"/>
                    <a:gd name="T17" fmla="*/ 3 h 428"/>
                    <a:gd name="T18" fmla="*/ 14 w 453"/>
                    <a:gd name="T19" fmla="*/ 3 h 428"/>
                    <a:gd name="T20" fmla="*/ 14 w 453"/>
                    <a:gd name="T21" fmla="*/ 4 h 428"/>
                    <a:gd name="T22" fmla="*/ 13 w 453"/>
                    <a:gd name="T23" fmla="*/ 4 h 428"/>
                    <a:gd name="T24" fmla="*/ 13 w 453"/>
                    <a:gd name="T25" fmla="*/ 4 h 428"/>
                    <a:gd name="T26" fmla="*/ 13 w 453"/>
                    <a:gd name="T27" fmla="*/ 3 h 428"/>
                    <a:gd name="T28" fmla="*/ 13 w 453"/>
                    <a:gd name="T29" fmla="*/ 3 h 428"/>
                    <a:gd name="T30" fmla="*/ 13 w 453"/>
                    <a:gd name="T31" fmla="*/ 3 h 428"/>
                    <a:gd name="T32" fmla="*/ 13 w 453"/>
                    <a:gd name="T33" fmla="*/ 2 h 428"/>
                    <a:gd name="T34" fmla="*/ 13 w 453"/>
                    <a:gd name="T35" fmla="*/ 2 h 428"/>
                    <a:gd name="T36" fmla="*/ 12 w 453"/>
                    <a:gd name="T37" fmla="*/ 3 h 428"/>
                    <a:gd name="T38" fmla="*/ 11 w 453"/>
                    <a:gd name="T39" fmla="*/ 3 h 428"/>
                    <a:gd name="T40" fmla="*/ 11 w 453"/>
                    <a:gd name="T41" fmla="*/ 4 h 428"/>
                    <a:gd name="T42" fmla="*/ 11 w 453"/>
                    <a:gd name="T43" fmla="*/ 4 h 428"/>
                    <a:gd name="T44" fmla="*/ 11 w 453"/>
                    <a:gd name="T45" fmla="*/ 5 h 428"/>
                    <a:gd name="T46" fmla="*/ 11 w 453"/>
                    <a:gd name="T47" fmla="*/ 5 h 428"/>
                    <a:gd name="T48" fmla="*/ 11 w 453"/>
                    <a:gd name="T49" fmla="*/ 4 h 428"/>
                    <a:gd name="T50" fmla="*/ 11 w 453"/>
                    <a:gd name="T51" fmla="*/ 4 h 428"/>
                    <a:gd name="T52" fmla="*/ 11 w 453"/>
                    <a:gd name="T53" fmla="*/ 4 h 428"/>
                    <a:gd name="T54" fmla="*/ 10 w 453"/>
                    <a:gd name="T55" fmla="*/ 3 h 428"/>
                    <a:gd name="T56" fmla="*/ 10 w 453"/>
                    <a:gd name="T57" fmla="*/ 3 h 428"/>
                    <a:gd name="T58" fmla="*/ 9 w 453"/>
                    <a:gd name="T59" fmla="*/ 3 h 428"/>
                    <a:gd name="T60" fmla="*/ 8 w 453"/>
                    <a:gd name="T61" fmla="*/ 4 h 428"/>
                    <a:gd name="T62" fmla="*/ 8 w 453"/>
                    <a:gd name="T63" fmla="*/ 4 h 428"/>
                    <a:gd name="T64" fmla="*/ 8 w 453"/>
                    <a:gd name="T65" fmla="*/ 4 h 428"/>
                    <a:gd name="T66" fmla="*/ 8 w 453"/>
                    <a:gd name="T67" fmla="*/ 4 h 428"/>
                    <a:gd name="T68" fmla="*/ 8 w 453"/>
                    <a:gd name="T69" fmla="*/ 3 h 428"/>
                    <a:gd name="T70" fmla="*/ 8 w 453"/>
                    <a:gd name="T71" fmla="*/ 3 h 428"/>
                    <a:gd name="T72" fmla="*/ 8 w 453"/>
                    <a:gd name="T73" fmla="*/ 2 h 428"/>
                    <a:gd name="T74" fmla="*/ 8 w 453"/>
                    <a:gd name="T75" fmla="*/ 2 h 428"/>
                    <a:gd name="T76" fmla="*/ 8 w 453"/>
                    <a:gd name="T77" fmla="*/ 1 h 428"/>
                    <a:gd name="T78" fmla="*/ 8 w 453"/>
                    <a:gd name="T79" fmla="*/ 1 h 428"/>
                    <a:gd name="T80" fmla="*/ 6 w 453"/>
                    <a:gd name="T81" fmla="*/ 2 h 428"/>
                    <a:gd name="T82" fmla="*/ 6 w 453"/>
                    <a:gd name="T83" fmla="*/ 2 h 428"/>
                    <a:gd name="T84" fmla="*/ 6 w 453"/>
                    <a:gd name="T85" fmla="*/ 2 h 428"/>
                    <a:gd name="T86" fmla="*/ 6 w 453"/>
                    <a:gd name="T87" fmla="*/ 2 h 428"/>
                    <a:gd name="T88" fmla="*/ 6 w 453"/>
                    <a:gd name="T89" fmla="*/ 1 h 428"/>
                    <a:gd name="T90" fmla="*/ 6 w 453"/>
                    <a:gd name="T91" fmla="*/ 1 h 428"/>
                    <a:gd name="T92" fmla="*/ 7 w 453"/>
                    <a:gd name="T93" fmla="*/ 1 h 428"/>
                    <a:gd name="T94" fmla="*/ 7 w 453"/>
                    <a:gd name="T95" fmla="*/ 1 h 428"/>
                    <a:gd name="T96" fmla="*/ 6 w 453"/>
                    <a:gd name="T97" fmla="*/ 1 h 428"/>
                    <a:gd name="T98" fmla="*/ 6 w 453"/>
                    <a:gd name="T99" fmla="*/ 1 h 428"/>
                    <a:gd name="T100" fmla="*/ 4 w 453"/>
                    <a:gd name="T101" fmla="*/ 1 h 428"/>
                    <a:gd name="T102" fmla="*/ 3 w 453"/>
                    <a:gd name="T103" fmla="*/ 2 h 428"/>
                    <a:gd name="T104" fmla="*/ 2 w 453"/>
                    <a:gd name="T105" fmla="*/ 2 h 428"/>
                    <a:gd name="T106" fmla="*/ 2 w 453"/>
                    <a:gd name="T107" fmla="*/ 2 h 428"/>
                    <a:gd name="T108" fmla="*/ 2 w 453"/>
                    <a:gd name="T109" fmla="*/ 2 h 428"/>
                    <a:gd name="T110" fmla="*/ 2 w 453"/>
                    <a:gd name="T111" fmla="*/ 2 h 428"/>
                    <a:gd name="T112" fmla="*/ 2 w 453"/>
                    <a:gd name="T113" fmla="*/ 3 h 428"/>
                    <a:gd name="T114" fmla="*/ 2 w 453"/>
                    <a:gd name="T115" fmla="*/ 3 h 428"/>
                    <a:gd name="T116" fmla="*/ 0 w 453"/>
                    <a:gd name="T117" fmla="*/ 4 h 428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453"/>
                    <a:gd name="T178" fmla="*/ 0 h 428"/>
                    <a:gd name="T179" fmla="*/ 453 w 453"/>
                    <a:gd name="T180" fmla="*/ 428 h 428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453" h="428">
                      <a:moveTo>
                        <a:pt x="419" y="340"/>
                      </a:moveTo>
                      <a:lnTo>
                        <a:pt x="419" y="338"/>
                      </a:lnTo>
                      <a:lnTo>
                        <a:pt x="419" y="336"/>
                      </a:lnTo>
                      <a:lnTo>
                        <a:pt x="419" y="334"/>
                      </a:lnTo>
                      <a:lnTo>
                        <a:pt x="419" y="332"/>
                      </a:lnTo>
                      <a:lnTo>
                        <a:pt x="419" y="330"/>
                      </a:lnTo>
                      <a:lnTo>
                        <a:pt x="419" y="328"/>
                      </a:lnTo>
                      <a:lnTo>
                        <a:pt x="417" y="326"/>
                      </a:lnTo>
                      <a:lnTo>
                        <a:pt x="417" y="322"/>
                      </a:lnTo>
                      <a:lnTo>
                        <a:pt x="419" y="320"/>
                      </a:lnTo>
                      <a:lnTo>
                        <a:pt x="419" y="317"/>
                      </a:lnTo>
                      <a:lnTo>
                        <a:pt x="419" y="315"/>
                      </a:lnTo>
                      <a:lnTo>
                        <a:pt x="419" y="311"/>
                      </a:lnTo>
                      <a:lnTo>
                        <a:pt x="419" y="307"/>
                      </a:lnTo>
                      <a:lnTo>
                        <a:pt x="419" y="303"/>
                      </a:lnTo>
                      <a:lnTo>
                        <a:pt x="419" y="299"/>
                      </a:lnTo>
                      <a:lnTo>
                        <a:pt x="420" y="295"/>
                      </a:lnTo>
                      <a:lnTo>
                        <a:pt x="420" y="290"/>
                      </a:lnTo>
                      <a:lnTo>
                        <a:pt x="420" y="286"/>
                      </a:lnTo>
                      <a:lnTo>
                        <a:pt x="422" y="282"/>
                      </a:lnTo>
                      <a:lnTo>
                        <a:pt x="422" y="276"/>
                      </a:lnTo>
                      <a:lnTo>
                        <a:pt x="424" y="272"/>
                      </a:lnTo>
                      <a:lnTo>
                        <a:pt x="424" y="267"/>
                      </a:lnTo>
                      <a:lnTo>
                        <a:pt x="426" y="261"/>
                      </a:lnTo>
                      <a:lnTo>
                        <a:pt x="428" y="255"/>
                      </a:lnTo>
                      <a:lnTo>
                        <a:pt x="430" y="249"/>
                      </a:lnTo>
                      <a:lnTo>
                        <a:pt x="432" y="244"/>
                      </a:lnTo>
                      <a:lnTo>
                        <a:pt x="434" y="238"/>
                      </a:lnTo>
                      <a:lnTo>
                        <a:pt x="436" y="232"/>
                      </a:lnTo>
                      <a:lnTo>
                        <a:pt x="438" y="226"/>
                      </a:lnTo>
                      <a:lnTo>
                        <a:pt x="440" y="221"/>
                      </a:lnTo>
                      <a:lnTo>
                        <a:pt x="442" y="215"/>
                      </a:lnTo>
                      <a:lnTo>
                        <a:pt x="444" y="209"/>
                      </a:lnTo>
                      <a:lnTo>
                        <a:pt x="444" y="203"/>
                      </a:lnTo>
                      <a:lnTo>
                        <a:pt x="445" y="197"/>
                      </a:lnTo>
                      <a:lnTo>
                        <a:pt x="447" y="194"/>
                      </a:lnTo>
                      <a:lnTo>
                        <a:pt x="447" y="188"/>
                      </a:lnTo>
                      <a:lnTo>
                        <a:pt x="449" y="184"/>
                      </a:lnTo>
                      <a:lnTo>
                        <a:pt x="449" y="178"/>
                      </a:lnTo>
                      <a:lnTo>
                        <a:pt x="451" y="174"/>
                      </a:lnTo>
                      <a:lnTo>
                        <a:pt x="451" y="171"/>
                      </a:lnTo>
                      <a:lnTo>
                        <a:pt x="453" y="167"/>
                      </a:lnTo>
                      <a:lnTo>
                        <a:pt x="453" y="163"/>
                      </a:lnTo>
                      <a:lnTo>
                        <a:pt x="453" y="159"/>
                      </a:lnTo>
                      <a:lnTo>
                        <a:pt x="453" y="157"/>
                      </a:lnTo>
                      <a:lnTo>
                        <a:pt x="453" y="153"/>
                      </a:lnTo>
                      <a:lnTo>
                        <a:pt x="453" y="151"/>
                      </a:lnTo>
                      <a:lnTo>
                        <a:pt x="453" y="148"/>
                      </a:lnTo>
                      <a:lnTo>
                        <a:pt x="453" y="146"/>
                      </a:lnTo>
                      <a:lnTo>
                        <a:pt x="451" y="144"/>
                      </a:lnTo>
                      <a:lnTo>
                        <a:pt x="451" y="142"/>
                      </a:lnTo>
                      <a:lnTo>
                        <a:pt x="449" y="140"/>
                      </a:lnTo>
                      <a:lnTo>
                        <a:pt x="447" y="138"/>
                      </a:lnTo>
                      <a:lnTo>
                        <a:pt x="445" y="138"/>
                      </a:lnTo>
                      <a:lnTo>
                        <a:pt x="444" y="136"/>
                      </a:lnTo>
                      <a:lnTo>
                        <a:pt x="442" y="138"/>
                      </a:lnTo>
                      <a:lnTo>
                        <a:pt x="440" y="138"/>
                      </a:lnTo>
                      <a:lnTo>
                        <a:pt x="438" y="140"/>
                      </a:lnTo>
                      <a:lnTo>
                        <a:pt x="434" y="140"/>
                      </a:lnTo>
                      <a:lnTo>
                        <a:pt x="432" y="142"/>
                      </a:lnTo>
                      <a:lnTo>
                        <a:pt x="430" y="144"/>
                      </a:lnTo>
                      <a:lnTo>
                        <a:pt x="428" y="146"/>
                      </a:lnTo>
                      <a:lnTo>
                        <a:pt x="426" y="148"/>
                      </a:lnTo>
                      <a:lnTo>
                        <a:pt x="424" y="151"/>
                      </a:lnTo>
                      <a:lnTo>
                        <a:pt x="422" y="153"/>
                      </a:lnTo>
                      <a:lnTo>
                        <a:pt x="420" y="155"/>
                      </a:lnTo>
                      <a:lnTo>
                        <a:pt x="419" y="159"/>
                      </a:lnTo>
                      <a:lnTo>
                        <a:pt x="417" y="161"/>
                      </a:lnTo>
                      <a:lnTo>
                        <a:pt x="415" y="165"/>
                      </a:lnTo>
                      <a:lnTo>
                        <a:pt x="411" y="169"/>
                      </a:lnTo>
                      <a:lnTo>
                        <a:pt x="409" y="171"/>
                      </a:lnTo>
                      <a:lnTo>
                        <a:pt x="407" y="174"/>
                      </a:lnTo>
                      <a:lnTo>
                        <a:pt x="405" y="178"/>
                      </a:lnTo>
                      <a:lnTo>
                        <a:pt x="403" y="182"/>
                      </a:lnTo>
                      <a:lnTo>
                        <a:pt x="403" y="186"/>
                      </a:lnTo>
                      <a:lnTo>
                        <a:pt x="401" y="190"/>
                      </a:lnTo>
                      <a:lnTo>
                        <a:pt x="399" y="194"/>
                      </a:lnTo>
                      <a:lnTo>
                        <a:pt x="397" y="197"/>
                      </a:lnTo>
                      <a:lnTo>
                        <a:pt x="396" y="201"/>
                      </a:lnTo>
                      <a:lnTo>
                        <a:pt x="394" y="205"/>
                      </a:lnTo>
                      <a:lnTo>
                        <a:pt x="392" y="209"/>
                      </a:lnTo>
                      <a:lnTo>
                        <a:pt x="392" y="213"/>
                      </a:lnTo>
                      <a:lnTo>
                        <a:pt x="390" y="215"/>
                      </a:lnTo>
                      <a:lnTo>
                        <a:pt x="388" y="219"/>
                      </a:lnTo>
                      <a:lnTo>
                        <a:pt x="388" y="222"/>
                      </a:lnTo>
                      <a:lnTo>
                        <a:pt x="386" y="226"/>
                      </a:lnTo>
                      <a:lnTo>
                        <a:pt x="386" y="230"/>
                      </a:lnTo>
                      <a:lnTo>
                        <a:pt x="384" y="234"/>
                      </a:lnTo>
                      <a:lnTo>
                        <a:pt x="384" y="236"/>
                      </a:lnTo>
                      <a:lnTo>
                        <a:pt x="382" y="240"/>
                      </a:lnTo>
                      <a:lnTo>
                        <a:pt x="382" y="242"/>
                      </a:lnTo>
                      <a:lnTo>
                        <a:pt x="382" y="245"/>
                      </a:lnTo>
                      <a:lnTo>
                        <a:pt x="380" y="247"/>
                      </a:lnTo>
                      <a:lnTo>
                        <a:pt x="380" y="249"/>
                      </a:lnTo>
                      <a:lnTo>
                        <a:pt x="380" y="251"/>
                      </a:lnTo>
                      <a:lnTo>
                        <a:pt x="378" y="251"/>
                      </a:lnTo>
                      <a:lnTo>
                        <a:pt x="376" y="251"/>
                      </a:lnTo>
                      <a:lnTo>
                        <a:pt x="376" y="249"/>
                      </a:lnTo>
                      <a:lnTo>
                        <a:pt x="376" y="247"/>
                      </a:lnTo>
                      <a:lnTo>
                        <a:pt x="376" y="245"/>
                      </a:lnTo>
                      <a:lnTo>
                        <a:pt x="376" y="244"/>
                      </a:lnTo>
                      <a:lnTo>
                        <a:pt x="376" y="242"/>
                      </a:lnTo>
                      <a:lnTo>
                        <a:pt x="376" y="240"/>
                      </a:lnTo>
                      <a:lnTo>
                        <a:pt x="376" y="238"/>
                      </a:lnTo>
                      <a:lnTo>
                        <a:pt x="376" y="236"/>
                      </a:lnTo>
                      <a:lnTo>
                        <a:pt x="376" y="234"/>
                      </a:lnTo>
                      <a:lnTo>
                        <a:pt x="376" y="232"/>
                      </a:lnTo>
                      <a:lnTo>
                        <a:pt x="376" y="230"/>
                      </a:lnTo>
                      <a:lnTo>
                        <a:pt x="376" y="228"/>
                      </a:lnTo>
                      <a:lnTo>
                        <a:pt x="374" y="226"/>
                      </a:lnTo>
                      <a:lnTo>
                        <a:pt x="374" y="224"/>
                      </a:lnTo>
                      <a:lnTo>
                        <a:pt x="374" y="221"/>
                      </a:lnTo>
                      <a:lnTo>
                        <a:pt x="374" y="219"/>
                      </a:lnTo>
                      <a:lnTo>
                        <a:pt x="374" y="217"/>
                      </a:lnTo>
                      <a:lnTo>
                        <a:pt x="374" y="215"/>
                      </a:lnTo>
                      <a:lnTo>
                        <a:pt x="374" y="213"/>
                      </a:lnTo>
                      <a:lnTo>
                        <a:pt x="374" y="211"/>
                      </a:lnTo>
                      <a:lnTo>
                        <a:pt x="374" y="209"/>
                      </a:lnTo>
                      <a:lnTo>
                        <a:pt x="374" y="207"/>
                      </a:lnTo>
                      <a:lnTo>
                        <a:pt x="374" y="203"/>
                      </a:lnTo>
                      <a:lnTo>
                        <a:pt x="374" y="199"/>
                      </a:lnTo>
                      <a:lnTo>
                        <a:pt x="374" y="197"/>
                      </a:lnTo>
                      <a:lnTo>
                        <a:pt x="374" y="194"/>
                      </a:lnTo>
                      <a:lnTo>
                        <a:pt x="374" y="190"/>
                      </a:lnTo>
                      <a:lnTo>
                        <a:pt x="374" y="184"/>
                      </a:lnTo>
                      <a:lnTo>
                        <a:pt x="374" y="180"/>
                      </a:lnTo>
                      <a:lnTo>
                        <a:pt x="374" y="176"/>
                      </a:lnTo>
                      <a:lnTo>
                        <a:pt x="374" y="173"/>
                      </a:lnTo>
                      <a:lnTo>
                        <a:pt x="374" y="169"/>
                      </a:lnTo>
                      <a:lnTo>
                        <a:pt x="374" y="165"/>
                      </a:lnTo>
                      <a:lnTo>
                        <a:pt x="374" y="161"/>
                      </a:lnTo>
                      <a:lnTo>
                        <a:pt x="374" y="157"/>
                      </a:lnTo>
                      <a:lnTo>
                        <a:pt x="374" y="153"/>
                      </a:lnTo>
                      <a:lnTo>
                        <a:pt x="374" y="149"/>
                      </a:lnTo>
                      <a:lnTo>
                        <a:pt x="373" y="146"/>
                      </a:lnTo>
                      <a:lnTo>
                        <a:pt x="373" y="144"/>
                      </a:lnTo>
                      <a:lnTo>
                        <a:pt x="373" y="140"/>
                      </a:lnTo>
                      <a:lnTo>
                        <a:pt x="371" y="138"/>
                      </a:lnTo>
                      <a:lnTo>
                        <a:pt x="371" y="136"/>
                      </a:lnTo>
                      <a:lnTo>
                        <a:pt x="369" y="134"/>
                      </a:lnTo>
                      <a:lnTo>
                        <a:pt x="367" y="134"/>
                      </a:lnTo>
                      <a:lnTo>
                        <a:pt x="365" y="136"/>
                      </a:lnTo>
                      <a:lnTo>
                        <a:pt x="363" y="138"/>
                      </a:lnTo>
                      <a:lnTo>
                        <a:pt x="361" y="140"/>
                      </a:lnTo>
                      <a:lnTo>
                        <a:pt x="359" y="142"/>
                      </a:lnTo>
                      <a:lnTo>
                        <a:pt x="357" y="146"/>
                      </a:lnTo>
                      <a:lnTo>
                        <a:pt x="355" y="151"/>
                      </a:lnTo>
                      <a:lnTo>
                        <a:pt x="353" y="155"/>
                      </a:lnTo>
                      <a:lnTo>
                        <a:pt x="351" y="159"/>
                      </a:lnTo>
                      <a:lnTo>
                        <a:pt x="349" y="165"/>
                      </a:lnTo>
                      <a:lnTo>
                        <a:pt x="348" y="169"/>
                      </a:lnTo>
                      <a:lnTo>
                        <a:pt x="346" y="174"/>
                      </a:lnTo>
                      <a:lnTo>
                        <a:pt x="346" y="180"/>
                      </a:lnTo>
                      <a:lnTo>
                        <a:pt x="344" y="186"/>
                      </a:lnTo>
                      <a:lnTo>
                        <a:pt x="342" y="190"/>
                      </a:lnTo>
                      <a:lnTo>
                        <a:pt x="340" y="196"/>
                      </a:lnTo>
                      <a:lnTo>
                        <a:pt x="340" y="201"/>
                      </a:lnTo>
                      <a:lnTo>
                        <a:pt x="338" y="207"/>
                      </a:lnTo>
                      <a:lnTo>
                        <a:pt x="336" y="213"/>
                      </a:lnTo>
                      <a:lnTo>
                        <a:pt x="336" y="219"/>
                      </a:lnTo>
                      <a:lnTo>
                        <a:pt x="334" y="226"/>
                      </a:lnTo>
                      <a:lnTo>
                        <a:pt x="334" y="232"/>
                      </a:lnTo>
                      <a:lnTo>
                        <a:pt x="332" y="238"/>
                      </a:lnTo>
                      <a:lnTo>
                        <a:pt x="332" y="244"/>
                      </a:lnTo>
                      <a:lnTo>
                        <a:pt x="332" y="249"/>
                      </a:lnTo>
                      <a:lnTo>
                        <a:pt x="330" y="255"/>
                      </a:lnTo>
                      <a:lnTo>
                        <a:pt x="330" y="263"/>
                      </a:lnTo>
                      <a:lnTo>
                        <a:pt x="330" y="269"/>
                      </a:lnTo>
                      <a:lnTo>
                        <a:pt x="330" y="274"/>
                      </a:lnTo>
                      <a:lnTo>
                        <a:pt x="330" y="280"/>
                      </a:lnTo>
                      <a:lnTo>
                        <a:pt x="330" y="286"/>
                      </a:lnTo>
                      <a:lnTo>
                        <a:pt x="330" y="292"/>
                      </a:lnTo>
                      <a:lnTo>
                        <a:pt x="330" y="297"/>
                      </a:lnTo>
                      <a:lnTo>
                        <a:pt x="330" y="303"/>
                      </a:lnTo>
                      <a:lnTo>
                        <a:pt x="330" y="309"/>
                      </a:lnTo>
                      <a:lnTo>
                        <a:pt x="330" y="315"/>
                      </a:lnTo>
                      <a:lnTo>
                        <a:pt x="332" y="320"/>
                      </a:lnTo>
                      <a:lnTo>
                        <a:pt x="332" y="326"/>
                      </a:lnTo>
                      <a:lnTo>
                        <a:pt x="332" y="332"/>
                      </a:lnTo>
                      <a:lnTo>
                        <a:pt x="334" y="336"/>
                      </a:lnTo>
                      <a:lnTo>
                        <a:pt x="334" y="340"/>
                      </a:lnTo>
                      <a:lnTo>
                        <a:pt x="334" y="343"/>
                      </a:lnTo>
                      <a:lnTo>
                        <a:pt x="334" y="347"/>
                      </a:lnTo>
                      <a:lnTo>
                        <a:pt x="334" y="349"/>
                      </a:lnTo>
                      <a:lnTo>
                        <a:pt x="334" y="353"/>
                      </a:lnTo>
                      <a:lnTo>
                        <a:pt x="334" y="355"/>
                      </a:lnTo>
                      <a:lnTo>
                        <a:pt x="332" y="355"/>
                      </a:lnTo>
                      <a:lnTo>
                        <a:pt x="332" y="357"/>
                      </a:lnTo>
                      <a:lnTo>
                        <a:pt x="330" y="357"/>
                      </a:lnTo>
                      <a:lnTo>
                        <a:pt x="328" y="357"/>
                      </a:lnTo>
                      <a:lnTo>
                        <a:pt x="326" y="355"/>
                      </a:lnTo>
                      <a:lnTo>
                        <a:pt x="325" y="355"/>
                      </a:lnTo>
                      <a:lnTo>
                        <a:pt x="325" y="353"/>
                      </a:lnTo>
                      <a:lnTo>
                        <a:pt x="323" y="351"/>
                      </a:lnTo>
                      <a:lnTo>
                        <a:pt x="321" y="347"/>
                      </a:lnTo>
                      <a:lnTo>
                        <a:pt x="321" y="345"/>
                      </a:lnTo>
                      <a:lnTo>
                        <a:pt x="319" y="343"/>
                      </a:lnTo>
                      <a:lnTo>
                        <a:pt x="317" y="340"/>
                      </a:lnTo>
                      <a:lnTo>
                        <a:pt x="315" y="336"/>
                      </a:lnTo>
                      <a:lnTo>
                        <a:pt x="315" y="332"/>
                      </a:lnTo>
                      <a:lnTo>
                        <a:pt x="313" y="328"/>
                      </a:lnTo>
                      <a:lnTo>
                        <a:pt x="311" y="324"/>
                      </a:lnTo>
                      <a:lnTo>
                        <a:pt x="309" y="320"/>
                      </a:lnTo>
                      <a:lnTo>
                        <a:pt x="307" y="317"/>
                      </a:lnTo>
                      <a:lnTo>
                        <a:pt x="307" y="313"/>
                      </a:lnTo>
                      <a:lnTo>
                        <a:pt x="305" y="307"/>
                      </a:lnTo>
                      <a:lnTo>
                        <a:pt x="303" y="303"/>
                      </a:lnTo>
                      <a:lnTo>
                        <a:pt x="302" y="297"/>
                      </a:lnTo>
                      <a:lnTo>
                        <a:pt x="302" y="293"/>
                      </a:lnTo>
                      <a:lnTo>
                        <a:pt x="300" y="288"/>
                      </a:lnTo>
                      <a:lnTo>
                        <a:pt x="298" y="282"/>
                      </a:lnTo>
                      <a:lnTo>
                        <a:pt x="298" y="276"/>
                      </a:lnTo>
                      <a:lnTo>
                        <a:pt x="296" y="272"/>
                      </a:lnTo>
                      <a:lnTo>
                        <a:pt x="296" y="267"/>
                      </a:lnTo>
                      <a:lnTo>
                        <a:pt x="294" y="261"/>
                      </a:lnTo>
                      <a:lnTo>
                        <a:pt x="294" y="255"/>
                      </a:lnTo>
                      <a:lnTo>
                        <a:pt x="292" y="251"/>
                      </a:lnTo>
                      <a:lnTo>
                        <a:pt x="292" y="245"/>
                      </a:lnTo>
                      <a:lnTo>
                        <a:pt x="290" y="240"/>
                      </a:lnTo>
                      <a:lnTo>
                        <a:pt x="290" y="236"/>
                      </a:lnTo>
                      <a:lnTo>
                        <a:pt x="288" y="230"/>
                      </a:lnTo>
                      <a:lnTo>
                        <a:pt x="288" y="226"/>
                      </a:lnTo>
                      <a:lnTo>
                        <a:pt x="286" y="222"/>
                      </a:lnTo>
                      <a:lnTo>
                        <a:pt x="286" y="219"/>
                      </a:lnTo>
                      <a:lnTo>
                        <a:pt x="284" y="215"/>
                      </a:lnTo>
                      <a:lnTo>
                        <a:pt x="284" y="211"/>
                      </a:lnTo>
                      <a:lnTo>
                        <a:pt x="282" y="207"/>
                      </a:lnTo>
                      <a:lnTo>
                        <a:pt x="280" y="205"/>
                      </a:lnTo>
                      <a:lnTo>
                        <a:pt x="280" y="203"/>
                      </a:lnTo>
                      <a:lnTo>
                        <a:pt x="278" y="201"/>
                      </a:lnTo>
                      <a:lnTo>
                        <a:pt x="278" y="199"/>
                      </a:lnTo>
                      <a:lnTo>
                        <a:pt x="277" y="197"/>
                      </a:lnTo>
                      <a:lnTo>
                        <a:pt x="275" y="197"/>
                      </a:lnTo>
                      <a:lnTo>
                        <a:pt x="273" y="197"/>
                      </a:lnTo>
                      <a:lnTo>
                        <a:pt x="271" y="199"/>
                      </a:lnTo>
                      <a:lnTo>
                        <a:pt x="269" y="201"/>
                      </a:lnTo>
                      <a:lnTo>
                        <a:pt x="267" y="203"/>
                      </a:lnTo>
                      <a:lnTo>
                        <a:pt x="265" y="205"/>
                      </a:lnTo>
                      <a:lnTo>
                        <a:pt x="263" y="209"/>
                      </a:lnTo>
                      <a:lnTo>
                        <a:pt x="261" y="213"/>
                      </a:lnTo>
                      <a:lnTo>
                        <a:pt x="259" y="217"/>
                      </a:lnTo>
                      <a:lnTo>
                        <a:pt x="257" y="221"/>
                      </a:lnTo>
                      <a:lnTo>
                        <a:pt x="255" y="224"/>
                      </a:lnTo>
                      <a:lnTo>
                        <a:pt x="254" y="228"/>
                      </a:lnTo>
                      <a:lnTo>
                        <a:pt x="252" y="232"/>
                      </a:lnTo>
                      <a:lnTo>
                        <a:pt x="250" y="236"/>
                      </a:lnTo>
                      <a:lnTo>
                        <a:pt x="248" y="240"/>
                      </a:lnTo>
                      <a:lnTo>
                        <a:pt x="246" y="244"/>
                      </a:lnTo>
                      <a:lnTo>
                        <a:pt x="244" y="247"/>
                      </a:lnTo>
                      <a:lnTo>
                        <a:pt x="242" y="251"/>
                      </a:lnTo>
                      <a:lnTo>
                        <a:pt x="240" y="255"/>
                      </a:lnTo>
                      <a:lnTo>
                        <a:pt x="238" y="259"/>
                      </a:lnTo>
                      <a:lnTo>
                        <a:pt x="236" y="263"/>
                      </a:lnTo>
                      <a:lnTo>
                        <a:pt x="234" y="265"/>
                      </a:lnTo>
                      <a:lnTo>
                        <a:pt x="232" y="269"/>
                      </a:lnTo>
                      <a:lnTo>
                        <a:pt x="231" y="270"/>
                      </a:lnTo>
                      <a:lnTo>
                        <a:pt x="229" y="272"/>
                      </a:lnTo>
                      <a:lnTo>
                        <a:pt x="227" y="274"/>
                      </a:lnTo>
                      <a:lnTo>
                        <a:pt x="227" y="276"/>
                      </a:lnTo>
                      <a:lnTo>
                        <a:pt x="225" y="278"/>
                      </a:lnTo>
                      <a:lnTo>
                        <a:pt x="223" y="278"/>
                      </a:lnTo>
                      <a:lnTo>
                        <a:pt x="221" y="278"/>
                      </a:lnTo>
                      <a:lnTo>
                        <a:pt x="219" y="278"/>
                      </a:lnTo>
                      <a:lnTo>
                        <a:pt x="219" y="276"/>
                      </a:lnTo>
                      <a:lnTo>
                        <a:pt x="217" y="274"/>
                      </a:lnTo>
                      <a:lnTo>
                        <a:pt x="217" y="272"/>
                      </a:lnTo>
                      <a:lnTo>
                        <a:pt x="215" y="269"/>
                      </a:lnTo>
                      <a:lnTo>
                        <a:pt x="215" y="265"/>
                      </a:lnTo>
                      <a:lnTo>
                        <a:pt x="215" y="261"/>
                      </a:lnTo>
                      <a:lnTo>
                        <a:pt x="215" y="255"/>
                      </a:lnTo>
                      <a:lnTo>
                        <a:pt x="213" y="251"/>
                      </a:lnTo>
                      <a:lnTo>
                        <a:pt x="213" y="245"/>
                      </a:lnTo>
                      <a:lnTo>
                        <a:pt x="213" y="242"/>
                      </a:lnTo>
                      <a:lnTo>
                        <a:pt x="213" y="236"/>
                      </a:lnTo>
                      <a:lnTo>
                        <a:pt x="211" y="232"/>
                      </a:lnTo>
                      <a:lnTo>
                        <a:pt x="211" y="226"/>
                      </a:lnTo>
                      <a:lnTo>
                        <a:pt x="211" y="222"/>
                      </a:lnTo>
                      <a:lnTo>
                        <a:pt x="211" y="217"/>
                      </a:lnTo>
                      <a:lnTo>
                        <a:pt x="209" y="213"/>
                      </a:lnTo>
                      <a:lnTo>
                        <a:pt x="209" y="209"/>
                      </a:lnTo>
                      <a:lnTo>
                        <a:pt x="209" y="203"/>
                      </a:lnTo>
                      <a:lnTo>
                        <a:pt x="209" y="199"/>
                      </a:lnTo>
                      <a:lnTo>
                        <a:pt x="209" y="196"/>
                      </a:lnTo>
                      <a:lnTo>
                        <a:pt x="209" y="192"/>
                      </a:lnTo>
                      <a:lnTo>
                        <a:pt x="207" y="186"/>
                      </a:lnTo>
                      <a:lnTo>
                        <a:pt x="207" y="182"/>
                      </a:lnTo>
                      <a:lnTo>
                        <a:pt x="207" y="178"/>
                      </a:lnTo>
                      <a:lnTo>
                        <a:pt x="207" y="174"/>
                      </a:lnTo>
                      <a:lnTo>
                        <a:pt x="207" y="171"/>
                      </a:lnTo>
                      <a:lnTo>
                        <a:pt x="207" y="167"/>
                      </a:lnTo>
                      <a:lnTo>
                        <a:pt x="207" y="163"/>
                      </a:lnTo>
                      <a:lnTo>
                        <a:pt x="207" y="159"/>
                      </a:lnTo>
                      <a:lnTo>
                        <a:pt x="209" y="155"/>
                      </a:lnTo>
                      <a:lnTo>
                        <a:pt x="209" y="151"/>
                      </a:lnTo>
                      <a:lnTo>
                        <a:pt x="209" y="148"/>
                      </a:lnTo>
                      <a:lnTo>
                        <a:pt x="209" y="144"/>
                      </a:lnTo>
                      <a:lnTo>
                        <a:pt x="209" y="140"/>
                      </a:lnTo>
                      <a:lnTo>
                        <a:pt x="211" y="138"/>
                      </a:lnTo>
                      <a:lnTo>
                        <a:pt x="211" y="134"/>
                      </a:lnTo>
                      <a:lnTo>
                        <a:pt x="213" y="130"/>
                      </a:lnTo>
                      <a:lnTo>
                        <a:pt x="213" y="128"/>
                      </a:lnTo>
                      <a:lnTo>
                        <a:pt x="213" y="125"/>
                      </a:lnTo>
                      <a:lnTo>
                        <a:pt x="215" y="123"/>
                      </a:lnTo>
                      <a:lnTo>
                        <a:pt x="215" y="119"/>
                      </a:lnTo>
                      <a:lnTo>
                        <a:pt x="215" y="117"/>
                      </a:lnTo>
                      <a:lnTo>
                        <a:pt x="217" y="115"/>
                      </a:lnTo>
                      <a:lnTo>
                        <a:pt x="217" y="113"/>
                      </a:lnTo>
                      <a:lnTo>
                        <a:pt x="217" y="111"/>
                      </a:lnTo>
                      <a:lnTo>
                        <a:pt x="217" y="109"/>
                      </a:lnTo>
                      <a:lnTo>
                        <a:pt x="217" y="107"/>
                      </a:lnTo>
                      <a:lnTo>
                        <a:pt x="215" y="107"/>
                      </a:lnTo>
                      <a:lnTo>
                        <a:pt x="215" y="105"/>
                      </a:lnTo>
                      <a:lnTo>
                        <a:pt x="213" y="103"/>
                      </a:lnTo>
                      <a:lnTo>
                        <a:pt x="211" y="103"/>
                      </a:lnTo>
                      <a:lnTo>
                        <a:pt x="209" y="105"/>
                      </a:lnTo>
                      <a:lnTo>
                        <a:pt x="207" y="107"/>
                      </a:lnTo>
                      <a:lnTo>
                        <a:pt x="206" y="107"/>
                      </a:lnTo>
                      <a:lnTo>
                        <a:pt x="204" y="109"/>
                      </a:lnTo>
                      <a:lnTo>
                        <a:pt x="204" y="111"/>
                      </a:lnTo>
                      <a:lnTo>
                        <a:pt x="202" y="113"/>
                      </a:lnTo>
                      <a:lnTo>
                        <a:pt x="200" y="115"/>
                      </a:lnTo>
                      <a:lnTo>
                        <a:pt x="198" y="117"/>
                      </a:lnTo>
                      <a:lnTo>
                        <a:pt x="196" y="119"/>
                      </a:lnTo>
                      <a:lnTo>
                        <a:pt x="194" y="123"/>
                      </a:lnTo>
                      <a:lnTo>
                        <a:pt x="192" y="125"/>
                      </a:lnTo>
                      <a:lnTo>
                        <a:pt x="188" y="128"/>
                      </a:lnTo>
                      <a:lnTo>
                        <a:pt x="186" y="132"/>
                      </a:lnTo>
                      <a:lnTo>
                        <a:pt x="184" y="136"/>
                      </a:lnTo>
                      <a:lnTo>
                        <a:pt x="183" y="140"/>
                      </a:lnTo>
                      <a:lnTo>
                        <a:pt x="181" y="142"/>
                      </a:lnTo>
                      <a:lnTo>
                        <a:pt x="179" y="146"/>
                      </a:lnTo>
                      <a:lnTo>
                        <a:pt x="177" y="148"/>
                      </a:lnTo>
                      <a:lnTo>
                        <a:pt x="175" y="149"/>
                      </a:lnTo>
                      <a:lnTo>
                        <a:pt x="173" y="151"/>
                      </a:lnTo>
                      <a:lnTo>
                        <a:pt x="171" y="151"/>
                      </a:lnTo>
                      <a:lnTo>
                        <a:pt x="169" y="151"/>
                      </a:lnTo>
                      <a:lnTo>
                        <a:pt x="167" y="151"/>
                      </a:lnTo>
                      <a:lnTo>
                        <a:pt x="165" y="151"/>
                      </a:lnTo>
                      <a:lnTo>
                        <a:pt x="165" y="149"/>
                      </a:lnTo>
                      <a:lnTo>
                        <a:pt x="163" y="148"/>
                      </a:lnTo>
                      <a:lnTo>
                        <a:pt x="163" y="146"/>
                      </a:lnTo>
                      <a:lnTo>
                        <a:pt x="163" y="144"/>
                      </a:lnTo>
                      <a:lnTo>
                        <a:pt x="163" y="142"/>
                      </a:lnTo>
                      <a:lnTo>
                        <a:pt x="163" y="140"/>
                      </a:lnTo>
                      <a:lnTo>
                        <a:pt x="163" y="138"/>
                      </a:lnTo>
                      <a:lnTo>
                        <a:pt x="163" y="134"/>
                      </a:lnTo>
                      <a:lnTo>
                        <a:pt x="163" y="132"/>
                      </a:lnTo>
                      <a:lnTo>
                        <a:pt x="163" y="128"/>
                      </a:lnTo>
                      <a:lnTo>
                        <a:pt x="163" y="125"/>
                      </a:lnTo>
                      <a:lnTo>
                        <a:pt x="165" y="123"/>
                      </a:lnTo>
                      <a:lnTo>
                        <a:pt x="165" y="119"/>
                      </a:lnTo>
                      <a:lnTo>
                        <a:pt x="167" y="115"/>
                      </a:lnTo>
                      <a:lnTo>
                        <a:pt x="167" y="111"/>
                      </a:lnTo>
                      <a:lnTo>
                        <a:pt x="169" y="109"/>
                      </a:lnTo>
                      <a:lnTo>
                        <a:pt x="171" y="105"/>
                      </a:lnTo>
                      <a:lnTo>
                        <a:pt x="171" y="101"/>
                      </a:lnTo>
                      <a:lnTo>
                        <a:pt x="173" y="98"/>
                      </a:lnTo>
                      <a:lnTo>
                        <a:pt x="175" y="94"/>
                      </a:lnTo>
                      <a:lnTo>
                        <a:pt x="177" y="90"/>
                      </a:lnTo>
                      <a:lnTo>
                        <a:pt x="179" y="88"/>
                      </a:lnTo>
                      <a:lnTo>
                        <a:pt x="181" y="84"/>
                      </a:lnTo>
                      <a:lnTo>
                        <a:pt x="183" y="78"/>
                      </a:lnTo>
                      <a:lnTo>
                        <a:pt x="184" y="75"/>
                      </a:lnTo>
                      <a:lnTo>
                        <a:pt x="186" y="71"/>
                      </a:lnTo>
                      <a:lnTo>
                        <a:pt x="188" y="67"/>
                      </a:lnTo>
                      <a:lnTo>
                        <a:pt x="190" y="63"/>
                      </a:lnTo>
                      <a:lnTo>
                        <a:pt x="190" y="57"/>
                      </a:lnTo>
                      <a:lnTo>
                        <a:pt x="192" y="53"/>
                      </a:lnTo>
                      <a:lnTo>
                        <a:pt x="194" y="50"/>
                      </a:lnTo>
                      <a:lnTo>
                        <a:pt x="196" y="44"/>
                      </a:lnTo>
                      <a:lnTo>
                        <a:pt x="196" y="40"/>
                      </a:lnTo>
                      <a:lnTo>
                        <a:pt x="198" y="36"/>
                      </a:lnTo>
                      <a:lnTo>
                        <a:pt x="198" y="32"/>
                      </a:lnTo>
                      <a:lnTo>
                        <a:pt x="200" y="29"/>
                      </a:lnTo>
                      <a:lnTo>
                        <a:pt x="200" y="25"/>
                      </a:lnTo>
                      <a:lnTo>
                        <a:pt x="200" y="21"/>
                      </a:lnTo>
                      <a:lnTo>
                        <a:pt x="202" y="17"/>
                      </a:lnTo>
                      <a:lnTo>
                        <a:pt x="202" y="15"/>
                      </a:lnTo>
                      <a:lnTo>
                        <a:pt x="202" y="11"/>
                      </a:lnTo>
                      <a:lnTo>
                        <a:pt x="202" y="9"/>
                      </a:lnTo>
                      <a:lnTo>
                        <a:pt x="202" y="7"/>
                      </a:lnTo>
                      <a:lnTo>
                        <a:pt x="202" y="4"/>
                      </a:lnTo>
                      <a:lnTo>
                        <a:pt x="200" y="4"/>
                      </a:lnTo>
                      <a:lnTo>
                        <a:pt x="200" y="2"/>
                      </a:lnTo>
                      <a:lnTo>
                        <a:pt x="198" y="0"/>
                      </a:lnTo>
                      <a:lnTo>
                        <a:pt x="196" y="0"/>
                      </a:lnTo>
                      <a:lnTo>
                        <a:pt x="194" y="0"/>
                      </a:lnTo>
                      <a:lnTo>
                        <a:pt x="192" y="2"/>
                      </a:lnTo>
                      <a:lnTo>
                        <a:pt x="190" y="4"/>
                      </a:lnTo>
                      <a:lnTo>
                        <a:pt x="188" y="5"/>
                      </a:lnTo>
                      <a:lnTo>
                        <a:pt x="186" y="7"/>
                      </a:lnTo>
                      <a:lnTo>
                        <a:pt x="183" y="9"/>
                      </a:lnTo>
                      <a:lnTo>
                        <a:pt x="181" y="13"/>
                      </a:lnTo>
                      <a:lnTo>
                        <a:pt x="177" y="15"/>
                      </a:lnTo>
                      <a:lnTo>
                        <a:pt x="173" y="19"/>
                      </a:lnTo>
                      <a:lnTo>
                        <a:pt x="169" y="23"/>
                      </a:lnTo>
                      <a:lnTo>
                        <a:pt x="165" y="27"/>
                      </a:lnTo>
                      <a:lnTo>
                        <a:pt x="160" y="32"/>
                      </a:lnTo>
                      <a:lnTo>
                        <a:pt x="156" y="36"/>
                      </a:lnTo>
                      <a:lnTo>
                        <a:pt x="152" y="40"/>
                      </a:lnTo>
                      <a:lnTo>
                        <a:pt x="146" y="46"/>
                      </a:lnTo>
                      <a:lnTo>
                        <a:pt x="142" y="50"/>
                      </a:lnTo>
                      <a:lnTo>
                        <a:pt x="136" y="55"/>
                      </a:lnTo>
                      <a:lnTo>
                        <a:pt x="133" y="61"/>
                      </a:lnTo>
                      <a:lnTo>
                        <a:pt x="127" y="67"/>
                      </a:lnTo>
                      <a:lnTo>
                        <a:pt x="123" y="71"/>
                      </a:lnTo>
                      <a:lnTo>
                        <a:pt x="117" y="77"/>
                      </a:lnTo>
                      <a:lnTo>
                        <a:pt x="113" y="82"/>
                      </a:lnTo>
                      <a:lnTo>
                        <a:pt x="108" y="86"/>
                      </a:lnTo>
                      <a:lnTo>
                        <a:pt x="104" y="92"/>
                      </a:lnTo>
                      <a:lnTo>
                        <a:pt x="100" y="98"/>
                      </a:lnTo>
                      <a:lnTo>
                        <a:pt x="94" y="101"/>
                      </a:lnTo>
                      <a:lnTo>
                        <a:pt x="90" y="107"/>
                      </a:lnTo>
                      <a:lnTo>
                        <a:pt x="87" y="111"/>
                      </a:lnTo>
                      <a:lnTo>
                        <a:pt x="83" y="117"/>
                      </a:lnTo>
                      <a:lnTo>
                        <a:pt x="81" y="121"/>
                      </a:lnTo>
                      <a:lnTo>
                        <a:pt x="77" y="125"/>
                      </a:lnTo>
                      <a:lnTo>
                        <a:pt x="75" y="128"/>
                      </a:lnTo>
                      <a:lnTo>
                        <a:pt x="71" y="132"/>
                      </a:lnTo>
                      <a:lnTo>
                        <a:pt x="69" y="136"/>
                      </a:lnTo>
                      <a:lnTo>
                        <a:pt x="67" y="138"/>
                      </a:lnTo>
                      <a:lnTo>
                        <a:pt x="67" y="142"/>
                      </a:lnTo>
                      <a:lnTo>
                        <a:pt x="65" y="144"/>
                      </a:lnTo>
                      <a:lnTo>
                        <a:pt x="65" y="146"/>
                      </a:lnTo>
                      <a:lnTo>
                        <a:pt x="64" y="146"/>
                      </a:lnTo>
                      <a:lnTo>
                        <a:pt x="64" y="148"/>
                      </a:lnTo>
                      <a:lnTo>
                        <a:pt x="62" y="148"/>
                      </a:lnTo>
                      <a:lnTo>
                        <a:pt x="62" y="146"/>
                      </a:lnTo>
                      <a:lnTo>
                        <a:pt x="62" y="144"/>
                      </a:lnTo>
                      <a:lnTo>
                        <a:pt x="62" y="142"/>
                      </a:lnTo>
                      <a:lnTo>
                        <a:pt x="62" y="140"/>
                      </a:lnTo>
                      <a:lnTo>
                        <a:pt x="62" y="138"/>
                      </a:lnTo>
                      <a:lnTo>
                        <a:pt x="62" y="136"/>
                      </a:lnTo>
                      <a:lnTo>
                        <a:pt x="62" y="134"/>
                      </a:lnTo>
                      <a:lnTo>
                        <a:pt x="62" y="132"/>
                      </a:lnTo>
                      <a:lnTo>
                        <a:pt x="62" y="130"/>
                      </a:lnTo>
                      <a:lnTo>
                        <a:pt x="62" y="128"/>
                      </a:lnTo>
                      <a:lnTo>
                        <a:pt x="62" y="126"/>
                      </a:lnTo>
                      <a:lnTo>
                        <a:pt x="62" y="125"/>
                      </a:lnTo>
                      <a:lnTo>
                        <a:pt x="60" y="125"/>
                      </a:lnTo>
                      <a:lnTo>
                        <a:pt x="58" y="125"/>
                      </a:lnTo>
                      <a:lnTo>
                        <a:pt x="56" y="126"/>
                      </a:lnTo>
                      <a:lnTo>
                        <a:pt x="56" y="128"/>
                      </a:lnTo>
                      <a:lnTo>
                        <a:pt x="54" y="130"/>
                      </a:lnTo>
                      <a:lnTo>
                        <a:pt x="52" y="132"/>
                      </a:lnTo>
                      <a:lnTo>
                        <a:pt x="50" y="134"/>
                      </a:lnTo>
                      <a:lnTo>
                        <a:pt x="48" y="138"/>
                      </a:lnTo>
                      <a:lnTo>
                        <a:pt x="44" y="142"/>
                      </a:lnTo>
                      <a:lnTo>
                        <a:pt x="42" y="146"/>
                      </a:lnTo>
                      <a:lnTo>
                        <a:pt x="41" y="149"/>
                      </a:lnTo>
                      <a:lnTo>
                        <a:pt x="39" y="153"/>
                      </a:lnTo>
                      <a:lnTo>
                        <a:pt x="35" y="157"/>
                      </a:lnTo>
                      <a:lnTo>
                        <a:pt x="33" y="163"/>
                      </a:lnTo>
                      <a:lnTo>
                        <a:pt x="31" y="167"/>
                      </a:lnTo>
                      <a:lnTo>
                        <a:pt x="27" y="173"/>
                      </a:lnTo>
                      <a:lnTo>
                        <a:pt x="25" y="178"/>
                      </a:lnTo>
                      <a:lnTo>
                        <a:pt x="21" y="184"/>
                      </a:lnTo>
                      <a:lnTo>
                        <a:pt x="19" y="190"/>
                      </a:lnTo>
                      <a:lnTo>
                        <a:pt x="18" y="196"/>
                      </a:lnTo>
                      <a:lnTo>
                        <a:pt x="16" y="201"/>
                      </a:lnTo>
                      <a:lnTo>
                        <a:pt x="12" y="209"/>
                      </a:lnTo>
                      <a:lnTo>
                        <a:pt x="10" y="215"/>
                      </a:lnTo>
                      <a:lnTo>
                        <a:pt x="8" y="222"/>
                      </a:lnTo>
                      <a:lnTo>
                        <a:pt x="6" y="228"/>
                      </a:lnTo>
                      <a:lnTo>
                        <a:pt x="4" y="236"/>
                      </a:lnTo>
                      <a:lnTo>
                        <a:pt x="4" y="244"/>
                      </a:lnTo>
                      <a:lnTo>
                        <a:pt x="2" y="251"/>
                      </a:lnTo>
                      <a:lnTo>
                        <a:pt x="2" y="257"/>
                      </a:lnTo>
                      <a:lnTo>
                        <a:pt x="0" y="265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2" y="303"/>
                      </a:lnTo>
                      <a:lnTo>
                        <a:pt x="373" y="428"/>
                      </a:lnTo>
                      <a:lnTo>
                        <a:pt x="419" y="340"/>
                      </a:lnTo>
                      <a:close/>
                    </a:path>
                  </a:pathLst>
                </a:custGeom>
                <a:solidFill>
                  <a:srgbClr val="3A8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73" name="Freeform 227"/>
                <p:cNvSpPr>
                  <a:spLocks noChangeAspect="1"/>
                </p:cNvSpPr>
                <p:nvPr/>
              </p:nvSpPr>
              <p:spPr bwMode="auto">
                <a:xfrm>
                  <a:off x="1590" y="3370"/>
                  <a:ext cx="201" cy="169"/>
                </a:xfrm>
                <a:custGeom>
                  <a:avLst/>
                  <a:gdLst>
                    <a:gd name="T0" fmla="*/ 2 w 265"/>
                    <a:gd name="T1" fmla="*/ 1 h 240"/>
                    <a:gd name="T2" fmla="*/ 2 w 265"/>
                    <a:gd name="T3" fmla="*/ 1 h 240"/>
                    <a:gd name="T4" fmla="*/ 2 w 265"/>
                    <a:gd name="T5" fmla="*/ 1 h 240"/>
                    <a:gd name="T6" fmla="*/ 2 w 265"/>
                    <a:gd name="T7" fmla="*/ 1 h 240"/>
                    <a:gd name="T8" fmla="*/ 2 w 265"/>
                    <a:gd name="T9" fmla="*/ 1 h 240"/>
                    <a:gd name="T10" fmla="*/ 2 w 265"/>
                    <a:gd name="T11" fmla="*/ 1 h 240"/>
                    <a:gd name="T12" fmla="*/ 2 w 265"/>
                    <a:gd name="T13" fmla="*/ 2 h 240"/>
                    <a:gd name="T14" fmla="*/ 2 w 265"/>
                    <a:gd name="T15" fmla="*/ 3 h 240"/>
                    <a:gd name="T16" fmla="*/ 0 w 265"/>
                    <a:gd name="T17" fmla="*/ 3 h 240"/>
                    <a:gd name="T18" fmla="*/ 2 w 265"/>
                    <a:gd name="T19" fmla="*/ 3 h 240"/>
                    <a:gd name="T20" fmla="*/ 2 w 265"/>
                    <a:gd name="T21" fmla="*/ 3 h 240"/>
                    <a:gd name="T22" fmla="*/ 2 w 265"/>
                    <a:gd name="T23" fmla="*/ 3 h 240"/>
                    <a:gd name="T24" fmla="*/ 2 w 265"/>
                    <a:gd name="T25" fmla="*/ 3 h 240"/>
                    <a:gd name="T26" fmla="*/ 2 w 265"/>
                    <a:gd name="T27" fmla="*/ 3 h 240"/>
                    <a:gd name="T28" fmla="*/ 2 w 265"/>
                    <a:gd name="T29" fmla="*/ 3 h 240"/>
                    <a:gd name="T30" fmla="*/ 2 w 265"/>
                    <a:gd name="T31" fmla="*/ 3 h 240"/>
                    <a:gd name="T32" fmla="*/ 2 w 265"/>
                    <a:gd name="T33" fmla="*/ 3 h 240"/>
                    <a:gd name="T34" fmla="*/ 3 w 265"/>
                    <a:gd name="T35" fmla="*/ 3 h 240"/>
                    <a:gd name="T36" fmla="*/ 3 w 265"/>
                    <a:gd name="T37" fmla="*/ 3 h 240"/>
                    <a:gd name="T38" fmla="*/ 3 w 265"/>
                    <a:gd name="T39" fmla="*/ 3 h 240"/>
                    <a:gd name="T40" fmla="*/ 3 w 265"/>
                    <a:gd name="T41" fmla="*/ 4 h 240"/>
                    <a:gd name="T42" fmla="*/ 4 w 265"/>
                    <a:gd name="T43" fmla="*/ 4 h 240"/>
                    <a:gd name="T44" fmla="*/ 4 w 265"/>
                    <a:gd name="T45" fmla="*/ 3 h 240"/>
                    <a:gd name="T46" fmla="*/ 5 w 265"/>
                    <a:gd name="T47" fmla="*/ 3 h 240"/>
                    <a:gd name="T48" fmla="*/ 5 w 265"/>
                    <a:gd name="T49" fmla="*/ 3 h 240"/>
                    <a:gd name="T50" fmla="*/ 5 w 265"/>
                    <a:gd name="T51" fmla="*/ 2 h 240"/>
                    <a:gd name="T52" fmla="*/ 5 w 265"/>
                    <a:gd name="T53" fmla="*/ 2 h 240"/>
                    <a:gd name="T54" fmla="*/ 5 w 265"/>
                    <a:gd name="T55" fmla="*/ 2 h 240"/>
                    <a:gd name="T56" fmla="*/ 6 w 265"/>
                    <a:gd name="T57" fmla="*/ 2 h 240"/>
                    <a:gd name="T58" fmla="*/ 6 w 265"/>
                    <a:gd name="T59" fmla="*/ 3 h 240"/>
                    <a:gd name="T60" fmla="*/ 6 w 265"/>
                    <a:gd name="T61" fmla="*/ 3 h 240"/>
                    <a:gd name="T62" fmla="*/ 6 w 265"/>
                    <a:gd name="T63" fmla="*/ 3 h 240"/>
                    <a:gd name="T64" fmla="*/ 6 w 265"/>
                    <a:gd name="T65" fmla="*/ 3 h 240"/>
                    <a:gd name="T66" fmla="*/ 6 w 265"/>
                    <a:gd name="T67" fmla="*/ 3 h 240"/>
                    <a:gd name="T68" fmla="*/ 7 w 265"/>
                    <a:gd name="T69" fmla="*/ 3 h 240"/>
                    <a:gd name="T70" fmla="*/ 8 w 265"/>
                    <a:gd name="T71" fmla="*/ 2 h 240"/>
                    <a:gd name="T72" fmla="*/ 8 w 265"/>
                    <a:gd name="T73" fmla="*/ 2 h 240"/>
                    <a:gd name="T74" fmla="*/ 8 w 265"/>
                    <a:gd name="T75" fmla="*/ 1 h 240"/>
                    <a:gd name="T76" fmla="*/ 8 w 265"/>
                    <a:gd name="T77" fmla="*/ 1 h 240"/>
                    <a:gd name="T78" fmla="*/ 8 w 265"/>
                    <a:gd name="T79" fmla="*/ 1 h 240"/>
                    <a:gd name="T80" fmla="*/ 8 w 265"/>
                    <a:gd name="T81" fmla="*/ 1 h 240"/>
                    <a:gd name="T82" fmla="*/ 9 w 265"/>
                    <a:gd name="T83" fmla="*/ 1 h 240"/>
                    <a:gd name="T84" fmla="*/ 10 w 265"/>
                    <a:gd name="T85" fmla="*/ 1 h 240"/>
                    <a:gd name="T86" fmla="*/ 9 w 265"/>
                    <a:gd name="T87" fmla="*/ 1 h 240"/>
                    <a:gd name="T88" fmla="*/ 8 w 265"/>
                    <a:gd name="T89" fmla="*/ 1 h 240"/>
                    <a:gd name="T90" fmla="*/ 8 w 265"/>
                    <a:gd name="T91" fmla="*/ 1 h 240"/>
                    <a:gd name="T92" fmla="*/ 8 w 265"/>
                    <a:gd name="T93" fmla="*/ 1 h 240"/>
                    <a:gd name="T94" fmla="*/ 8 w 265"/>
                    <a:gd name="T95" fmla="*/ 1 h 240"/>
                    <a:gd name="T96" fmla="*/ 6 w 265"/>
                    <a:gd name="T97" fmla="*/ 1 h 240"/>
                    <a:gd name="T98" fmla="*/ 6 w 265"/>
                    <a:gd name="T99" fmla="*/ 1 h 240"/>
                    <a:gd name="T100" fmla="*/ 6 w 265"/>
                    <a:gd name="T101" fmla="*/ 1 h 240"/>
                    <a:gd name="T102" fmla="*/ 5 w 265"/>
                    <a:gd name="T103" fmla="*/ 1 h 240"/>
                    <a:gd name="T104" fmla="*/ 5 w 265"/>
                    <a:gd name="T105" fmla="*/ 1 h 240"/>
                    <a:gd name="T106" fmla="*/ 4 w 265"/>
                    <a:gd name="T107" fmla="*/ 1 h 240"/>
                    <a:gd name="T108" fmla="*/ 3 w 265"/>
                    <a:gd name="T109" fmla="*/ 1 h 240"/>
                    <a:gd name="T110" fmla="*/ 2 w 265"/>
                    <a:gd name="T111" fmla="*/ 1 h 24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65"/>
                    <a:gd name="T169" fmla="*/ 0 h 240"/>
                    <a:gd name="T170" fmla="*/ 265 w 265"/>
                    <a:gd name="T171" fmla="*/ 240 h 24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65" h="240">
                      <a:moveTo>
                        <a:pt x="54" y="6"/>
                      </a:moveTo>
                      <a:lnTo>
                        <a:pt x="54" y="8"/>
                      </a:lnTo>
                      <a:lnTo>
                        <a:pt x="52" y="8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50" y="12"/>
                      </a:lnTo>
                      <a:lnTo>
                        <a:pt x="48" y="13"/>
                      </a:lnTo>
                      <a:lnTo>
                        <a:pt x="46" y="15"/>
                      </a:lnTo>
                      <a:lnTo>
                        <a:pt x="44" y="17"/>
                      </a:lnTo>
                      <a:lnTo>
                        <a:pt x="44" y="19"/>
                      </a:lnTo>
                      <a:lnTo>
                        <a:pt x="42" y="21"/>
                      </a:lnTo>
                      <a:lnTo>
                        <a:pt x="40" y="23"/>
                      </a:lnTo>
                      <a:lnTo>
                        <a:pt x="40" y="25"/>
                      </a:lnTo>
                      <a:lnTo>
                        <a:pt x="38" y="27"/>
                      </a:lnTo>
                      <a:lnTo>
                        <a:pt x="36" y="31"/>
                      </a:lnTo>
                      <a:lnTo>
                        <a:pt x="34" y="33"/>
                      </a:lnTo>
                      <a:lnTo>
                        <a:pt x="33" y="35"/>
                      </a:lnTo>
                      <a:lnTo>
                        <a:pt x="33" y="38"/>
                      </a:lnTo>
                      <a:lnTo>
                        <a:pt x="31" y="40"/>
                      </a:lnTo>
                      <a:lnTo>
                        <a:pt x="29" y="44"/>
                      </a:lnTo>
                      <a:lnTo>
                        <a:pt x="27" y="46"/>
                      </a:lnTo>
                      <a:lnTo>
                        <a:pt x="25" y="50"/>
                      </a:lnTo>
                      <a:lnTo>
                        <a:pt x="25" y="54"/>
                      </a:lnTo>
                      <a:lnTo>
                        <a:pt x="23" y="56"/>
                      </a:lnTo>
                      <a:lnTo>
                        <a:pt x="21" y="60"/>
                      </a:lnTo>
                      <a:lnTo>
                        <a:pt x="21" y="63"/>
                      </a:lnTo>
                      <a:lnTo>
                        <a:pt x="19" y="67"/>
                      </a:lnTo>
                      <a:lnTo>
                        <a:pt x="17" y="71"/>
                      </a:lnTo>
                      <a:lnTo>
                        <a:pt x="17" y="73"/>
                      </a:lnTo>
                      <a:lnTo>
                        <a:pt x="15" y="77"/>
                      </a:lnTo>
                      <a:lnTo>
                        <a:pt x="15" y="83"/>
                      </a:lnTo>
                      <a:lnTo>
                        <a:pt x="13" y="86"/>
                      </a:lnTo>
                      <a:lnTo>
                        <a:pt x="11" y="90"/>
                      </a:lnTo>
                      <a:lnTo>
                        <a:pt x="11" y="96"/>
                      </a:lnTo>
                      <a:lnTo>
                        <a:pt x="10" y="100"/>
                      </a:lnTo>
                      <a:lnTo>
                        <a:pt x="10" y="106"/>
                      </a:lnTo>
                      <a:lnTo>
                        <a:pt x="10" y="111"/>
                      </a:lnTo>
                      <a:lnTo>
                        <a:pt x="8" y="115"/>
                      </a:lnTo>
                      <a:lnTo>
                        <a:pt x="8" y="121"/>
                      </a:lnTo>
                      <a:lnTo>
                        <a:pt x="6" y="127"/>
                      </a:lnTo>
                      <a:lnTo>
                        <a:pt x="6" y="131"/>
                      </a:lnTo>
                      <a:lnTo>
                        <a:pt x="6" y="136"/>
                      </a:lnTo>
                      <a:lnTo>
                        <a:pt x="4" y="142"/>
                      </a:lnTo>
                      <a:lnTo>
                        <a:pt x="4" y="148"/>
                      </a:lnTo>
                      <a:lnTo>
                        <a:pt x="4" y="152"/>
                      </a:lnTo>
                      <a:lnTo>
                        <a:pt x="2" y="157"/>
                      </a:lnTo>
                      <a:lnTo>
                        <a:pt x="2" y="163"/>
                      </a:lnTo>
                      <a:lnTo>
                        <a:pt x="2" y="167"/>
                      </a:lnTo>
                      <a:lnTo>
                        <a:pt x="2" y="173"/>
                      </a:lnTo>
                      <a:lnTo>
                        <a:pt x="2" y="177"/>
                      </a:lnTo>
                      <a:lnTo>
                        <a:pt x="2" y="182"/>
                      </a:lnTo>
                      <a:lnTo>
                        <a:pt x="0" y="186"/>
                      </a:lnTo>
                      <a:lnTo>
                        <a:pt x="0" y="190"/>
                      </a:lnTo>
                      <a:lnTo>
                        <a:pt x="0" y="194"/>
                      </a:lnTo>
                      <a:lnTo>
                        <a:pt x="0" y="198"/>
                      </a:lnTo>
                      <a:lnTo>
                        <a:pt x="2" y="202"/>
                      </a:lnTo>
                      <a:lnTo>
                        <a:pt x="2" y="204"/>
                      </a:lnTo>
                      <a:lnTo>
                        <a:pt x="2" y="207"/>
                      </a:lnTo>
                      <a:lnTo>
                        <a:pt x="2" y="209"/>
                      </a:lnTo>
                      <a:lnTo>
                        <a:pt x="2" y="211"/>
                      </a:lnTo>
                      <a:lnTo>
                        <a:pt x="2" y="213"/>
                      </a:lnTo>
                      <a:lnTo>
                        <a:pt x="4" y="215"/>
                      </a:lnTo>
                      <a:lnTo>
                        <a:pt x="4" y="217"/>
                      </a:lnTo>
                      <a:lnTo>
                        <a:pt x="4" y="219"/>
                      </a:lnTo>
                      <a:lnTo>
                        <a:pt x="6" y="221"/>
                      </a:lnTo>
                      <a:lnTo>
                        <a:pt x="6" y="223"/>
                      </a:lnTo>
                      <a:lnTo>
                        <a:pt x="8" y="225"/>
                      </a:lnTo>
                      <a:lnTo>
                        <a:pt x="10" y="225"/>
                      </a:lnTo>
                      <a:lnTo>
                        <a:pt x="11" y="225"/>
                      </a:lnTo>
                      <a:lnTo>
                        <a:pt x="13" y="225"/>
                      </a:lnTo>
                      <a:lnTo>
                        <a:pt x="15" y="225"/>
                      </a:lnTo>
                      <a:lnTo>
                        <a:pt x="15" y="223"/>
                      </a:lnTo>
                      <a:lnTo>
                        <a:pt x="17" y="223"/>
                      </a:lnTo>
                      <a:lnTo>
                        <a:pt x="19" y="221"/>
                      </a:lnTo>
                      <a:lnTo>
                        <a:pt x="21" y="219"/>
                      </a:lnTo>
                      <a:lnTo>
                        <a:pt x="23" y="217"/>
                      </a:lnTo>
                      <a:lnTo>
                        <a:pt x="23" y="215"/>
                      </a:lnTo>
                      <a:lnTo>
                        <a:pt x="25" y="213"/>
                      </a:lnTo>
                      <a:lnTo>
                        <a:pt x="27" y="211"/>
                      </a:lnTo>
                      <a:lnTo>
                        <a:pt x="29" y="209"/>
                      </a:lnTo>
                      <a:lnTo>
                        <a:pt x="31" y="205"/>
                      </a:lnTo>
                      <a:lnTo>
                        <a:pt x="33" y="204"/>
                      </a:lnTo>
                      <a:lnTo>
                        <a:pt x="34" y="200"/>
                      </a:lnTo>
                      <a:lnTo>
                        <a:pt x="34" y="196"/>
                      </a:lnTo>
                      <a:lnTo>
                        <a:pt x="36" y="192"/>
                      </a:lnTo>
                      <a:lnTo>
                        <a:pt x="38" y="190"/>
                      </a:lnTo>
                      <a:lnTo>
                        <a:pt x="40" y="186"/>
                      </a:lnTo>
                      <a:lnTo>
                        <a:pt x="42" y="182"/>
                      </a:lnTo>
                      <a:lnTo>
                        <a:pt x="44" y="181"/>
                      </a:lnTo>
                      <a:lnTo>
                        <a:pt x="46" y="179"/>
                      </a:lnTo>
                      <a:lnTo>
                        <a:pt x="48" y="177"/>
                      </a:lnTo>
                      <a:lnTo>
                        <a:pt x="50" y="175"/>
                      </a:lnTo>
                      <a:lnTo>
                        <a:pt x="52" y="173"/>
                      </a:lnTo>
                      <a:lnTo>
                        <a:pt x="54" y="173"/>
                      </a:lnTo>
                      <a:lnTo>
                        <a:pt x="56" y="171"/>
                      </a:lnTo>
                      <a:lnTo>
                        <a:pt x="57" y="171"/>
                      </a:lnTo>
                      <a:lnTo>
                        <a:pt x="59" y="171"/>
                      </a:lnTo>
                      <a:lnTo>
                        <a:pt x="59" y="173"/>
                      </a:lnTo>
                      <a:lnTo>
                        <a:pt x="61" y="173"/>
                      </a:lnTo>
                      <a:lnTo>
                        <a:pt x="63" y="175"/>
                      </a:lnTo>
                      <a:lnTo>
                        <a:pt x="63" y="177"/>
                      </a:lnTo>
                      <a:lnTo>
                        <a:pt x="65" y="177"/>
                      </a:lnTo>
                      <a:lnTo>
                        <a:pt x="65" y="179"/>
                      </a:lnTo>
                      <a:lnTo>
                        <a:pt x="67" y="181"/>
                      </a:lnTo>
                      <a:lnTo>
                        <a:pt x="67" y="182"/>
                      </a:lnTo>
                      <a:lnTo>
                        <a:pt x="67" y="184"/>
                      </a:lnTo>
                      <a:lnTo>
                        <a:pt x="69" y="186"/>
                      </a:lnTo>
                      <a:lnTo>
                        <a:pt x="69" y="190"/>
                      </a:lnTo>
                      <a:lnTo>
                        <a:pt x="69" y="192"/>
                      </a:lnTo>
                      <a:lnTo>
                        <a:pt x="69" y="194"/>
                      </a:lnTo>
                      <a:lnTo>
                        <a:pt x="69" y="198"/>
                      </a:lnTo>
                      <a:lnTo>
                        <a:pt x="69" y="200"/>
                      </a:lnTo>
                      <a:lnTo>
                        <a:pt x="71" y="202"/>
                      </a:lnTo>
                      <a:lnTo>
                        <a:pt x="71" y="205"/>
                      </a:lnTo>
                      <a:lnTo>
                        <a:pt x="71" y="209"/>
                      </a:lnTo>
                      <a:lnTo>
                        <a:pt x="71" y="211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21"/>
                      </a:lnTo>
                      <a:lnTo>
                        <a:pt x="73" y="223"/>
                      </a:lnTo>
                      <a:lnTo>
                        <a:pt x="73" y="225"/>
                      </a:lnTo>
                      <a:lnTo>
                        <a:pt x="75" y="229"/>
                      </a:lnTo>
                      <a:lnTo>
                        <a:pt x="75" y="230"/>
                      </a:lnTo>
                      <a:lnTo>
                        <a:pt x="77" y="232"/>
                      </a:lnTo>
                      <a:lnTo>
                        <a:pt x="79" y="234"/>
                      </a:lnTo>
                      <a:lnTo>
                        <a:pt x="79" y="236"/>
                      </a:lnTo>
                      <a:lnTo>
                        <a:pt x="81" y="238"/>
                      </a:lnTo>
                      <a:lnTo>
                        <a:pt x="82" y="238"/>
                      </a:lnTo>
                      <a:lnTo>
                        <a:pt x="84" y="240"/>
                      </a:lnTo>
                      <a:lnTo>
                        <a:pt x="86" y="240"/>
                      </a:lnTo>
                      <a:lnTo>
                        <a:pt x="88" y="240"/>
                      </a:lnTo>
                      <a:lnTo>
                        <a:pt x="90" y="240"/>
                      </a:lnTo>
                      <a:lnTo>
                        <a:pt x="92" y="240"/>
                      </a:lnTo>
                      <a:lnTo>
                        <a:pt x="94" y="238"/>
                      </a:lnTo>
                      <a:lnTo>
                        <a:pt x="96" y="236"/>
                      </a:lnTo>
                      <a:lnTo>
                        <a:pt x="98" y="234"/>
                      </a:lnTo>
                      <a:lnTo>
                        <a:pt x="100" y="232"/>
                      </a:lnTo>
                      <a:lnTo>
                        <a:pt x="102" y="229"/>
                      </a:lnTo>
                      <a:lnTo>
                        <a:pt x="104" y="227"/>
                      </a:lnTo>
                      <a:lnTo>
                        <a:pt x="105" y="221"/>
                      </a:lnTo>
                      <a:lnTo>
                        <a:pt x="109" y="217"/>
                      </a:lnTo>
                      <a:lnTo>
                        <a:pt x="111" y="211"/>
                      </a:lnTo>
                      <a:lnTo>
                        <a:pt x="113" y="207"/>
                      </a:lnTo>
                      <a:lnTo>
                        <a:pt x="115" y="200"/>
                      </a:lnTo>
                      <a:lnTo>
                        <a:pt x="117" y="194"/>
                      </a:lnTo>
                      <a:lnTo>
                        <a:pt x="119" y="186"/>
                      </a:lnTo>
                      <a:lnTo>
                        <a:pt x="121" y="181"/>
                      </a:lnTo>
                      <a:lnTo>
                        <a:pt x="123" y="175"/>
                      </a:lnTo>
                      <a:lnTo>
                        <a:pt x="125" y="169"/>
                      </a:lnTo>
                      <a:lnTo>
                        <a:pt x="127" y="163"/>
                      </a:lnTo>
                      <a:lnTo>
                        <a:pt x="128" y="159"/>
                      </a:lnTo>
                      <a:lnTo>
                        <a:pt x="130" y="156"/>
                      </a:lnTo>
                      <a:lnTo>
                        <a:pt x="130" y="152"/>
                      </a:lnTo>
                      <a:lnTo>
                        <a:pt x="132" y="150"/>
                      </a:lnTo>
                      <a:lnTo>
                        <a:pt x="134" y="146"/>
                      </a:lnTo>
                      <a:lnTo>
                        <a:pt x="136" y="144"/>
                      </a:lnTo>
                      <a:lnTo>
                        <a:pt x="138" y="142"/>
                      </a:lnTo>
                      <a:lnTo>
                        <a:pt x="138" y="140"/>
                      </a:lnTo>
                      <a:lnTo>
                        <a:pt x="140" y="138"/>
                      </a:lnTo>
                      <a:lnTo>
                        <a:pt x="142" y="136"/>
                      </a:lnTo>
                      <a:lnTo>
                        <a:pt x="144" y="136"/>
                      </a:lnTo>
                      <a:lnTo>
                        <a:pt x="146" y="136"/>
                      </a:lnTo>
                      <a:lnTo>
                        <a:pt x="148" y="136"/>
                      </a:lnTo>
                      <a:lnTo>
                        <a:pt x="148" y="138"/>
                      </a:lnTo>
                      <a:lnTo>
                        <a:pt x="150" y="138"/>
                      </a:lnTo>
                      <a:lnTo>
                        <a:pt x="150" y="140"/>
                      </a:lnTo>
                      <a:lnTo>
                        <a:pt x="150" y="142"/>
                      </a:lnTo>
                      <a:lnTo>
                        <a:pt x="150" y="144"/>
                      </a:lnTo>
                      <a:lnTo>
                        <a:pt x="150" y="146"/>
                      </a:lnTo>
                      <a:lnTo>
                        <a:pt x="150" y="148"/>
                      </a:lnTo>
                      <a:lnTo>
                        <a:pt x="150" y="150"/>
                      </a:lnTo>
                      <a:lnTo>
                        <a:pt x="150" y="152"/>
                      </a:lnTo>
                      <a:lnTo>
                        <a:pt x="150" y="154"/>
                      </a:lnTo>
                      <a:lnTo>
                        <a:pt x="152" y="154"/>
                      </a:lnTo>
                      <a:lnTo>
                        <a:pt x="152" y="156"/>
                      </a:lnTo>
                      <a:lnTo>
                        <a:pt x="152" y="157"/>
                      </a:lnTo>
                      <a:lnTo>
                        <a:pt x="152" y="159"/>
                      </a:lnTo>
                      <a:lnTo>
                        <a:pt x="153" y="161"/>
                      </a:lnTo>
                      <a:lnTo>
                        <a:pt x="153" y="163"/>
                      </a:lnTo>
                      <a:lnTo>
                        <a:pt x="153" y="165"/>
                      </a:lnTo>
                      <a:lnTo>
                        <a:pt x="153" y="167"/>
                      </a:lnTo>
                      <a:lnTo>
                        <a:pt x="153" y="169"/>
                      </a:lnTo>
                      <a:lnTo>
                        <a:pt x="153" y="173"/>
                      </a:lnTo>
                      <a:lnTo>
                        <a:pt x="153" y="175"/>
                      </a:lnTo>
                      <a:lnTo>
                        <a:pt x="153" y="177"/>
                      </a:lnTo>
                      <a:lnTo>
                        <a:pt x="153" y="181"/>
                      </a:lnTo>
                      <a:lnTo>
                        <a:pt x="153" y="184"/>
                      </a:lnTo>
                      <a:lnTo>
                        <a:pt x="153" y="188"/>
                      </a:lnTo>
                      <a:lnTo>
                        <a:pt x="153" y="190"/>
                      </a:lnTo>
                      <a:lnTo>
                        <a:pt x="153" y="194"/>
                      </a:lnTo>
                      <a:lnTo>
                        <a:pt x="153" y="196"/>
                      </a:lnTo>
                      <a:lnTo>
                        <a:pt x="155" y="198"/>
                      </a:lnTo>
                      <a:lnTo>
                        <a:pt x="155" y="200"/>
                      </a:lnTo>
                      <a:lnTo>
                        <a:pt x="157" y="200"/>
                      </a:lnTo>
                      <a:lnTo>
                        <a:pt x="157" y="202"/>
                      </a:lnTo>
                      <a:lnTo>
                        <a:pt x="159" y="202"/>
                      </a:lnTo>
                      <a:lnTo>
                        <a:pt x="161" y="200"/>
                      </a:lnTo>
                      <a:lnTo>
                        <a:pt x="163" y="200"/>
                      </a:lnTo>
                      <a:lnTo>
                        <a:pt x="165" y="198"/>
                      </a:lnTo>
                      <a:lnTo>
                        <a:pt x="169" y="196"/>
                      </a:lnTo>
                      <a:lnTo>
                        <a:pt x="171" y="194"/>
                      </a:lnTo>
                      <a:lnTo>
                        <a:pt x="173" y="190"/>
                      </a:lnTo>
                      <a:lnTo>
                        <a:pt x="175" y="188"/>
                      </a:lnTo>
                      <a:lnTo>
                        <a:pt x="176" y="186"/>
                      </a:lnTo>
                      <a:lnTo>
                        <a:pt x="178" y="182"/>
                      </a:lnTo>
                      <a:lnTo>
                        <a:pt x="182" y="179"/>
                      </a:lnTo>
                      <a:lnTo>
                        <a:pt x="184" y="175"/>
                      </a:lnTo>
                      <a:lnTo>
                        <a:pt x="186" y="173"/>
                      </a:lnTo>
                      <a:lnTo>
                        <a:pt x="188" y="169"/>
                      </a:lnTo>
                      <a:lnTo>
                        <a:pt x="192" y="163"/>
                      </a:lnTo>
                      <a:lnTo>
                        <a:pt x="194" y="159"/>
                      </a:lnTo>
                      <a:lnTo>
                        <a:pt x="196" y="156"/>
                      </a:lnTo>
                      <a:lnTo>
                        <a:pt x="198" y="152"/>
                      </a:lnTo>
                      <a:lnTo>
                        <a:pt x="201" y="148"/>
                      </a:lnTo>
                      <a:lnTo>
                        <a:pt x="203" y="144"/>
                      </a:lnTo>
                      <a:lnTo>
                        <a:pt x="205" y="138"/>
                      </a:lnTo>
                      <a:lnTo>
                        <a:pt x="207" y="134"/>
                      </a:lnTo>
                      <a:lnTo>
                        <a:pt x="209" y="131"/>
                      </a:lnTo>
                      <a:lnTo>
                        <a:pt x="211" y="127"/>
                      </a:lnTo>
                      <a:lnTo>
                        <a:pt x="213" y="123"/>
                      </a:lnTo>
                      <a:lnTo>
                        <a:pt x="215" y="119"/>
                      </a:lnTo>
                      <a:lnTo>
                        <a:pt x="217" y="115"/>
                      </a:lnTo>
                      <a:lnTo>
                        <a:pt x="219" y="111"/>
                      </a:lnTo>
                      <a:lnTo>
                        <a:pt x="221" y="108"/>
                      </a:lnTo>
                      <a:lnTo>
                        <a:pt x="221" y="104"/>
                      </a:lnTo>
                      <a:lnTo>
                        <a:pt x="223" y="100"/>
                      </a:lnTo>
                      <a:lnTo>
                        <a:pt x="224" y="98"/>
                      </a:lnTo>
                      <a:lnTo>
                        <a:pt x="226" y="94"/>
                      </a:lnTo>
                      <a:lnTo>
                        <a:pt x="226" y="92"/>
                      </a:lnTo>
                      <a:lnTo>
                        <a:pt x="228" y="88"/>
                      </a:lnTo>
                      <a:lnTo>
                        <a:pt x="230" y="86"/>
                      </a:lnTo>
                      <a:lnTo>
                        <a:pt x="230" y="83"/>
                      </a:lnTo>
                      <a:lnTo>
                        <a:pt x="232" y="81"/>
                      </a:lnTo>
                      <a:lnTo>
                        <a:pt x="234" y="79"/>
                      </a:lnTo>
                      <a:lnTo>
                        <a:pt x="236" y="75"/>
                      </a:lnTo>
                      <a:lnTo>
                        <a:pt x="236" y="73"/>
                      </a:lnTo>
                      <a:lnTo>
                        <a:pt x="238" y="71"/>
                      </a:lnTo>
                      <a:lnTo>
                        <a:pt x="240" y="69"/>
                      </a:lnTo>
                      <a:lnTo>
                        <a:pt x="240" y="65"/>
                      </a:lnTo>
                      <a:lnTo>
                        <a:pt x="242" y="63"/>
                      </a:lnTo>
                      <a:lnTo>
                        <a:pt x="244" y="61"/>
                      </a:lnTo>
                      <a:lnTo>
                        <a:pt x="244" y="60"/>
                      </a:lnTo>
                      <a:lnTo>
                        <a:pt x="246" y="58"/>
                      </a:lnTo>
                      <a:lnTo>
                        <a:pt x="247" y="56"/>
                      </a:lnTo>
                      <a:lnTo>
                        <a:pt x="247" y="54"/>
                      </a:lnTo>
                      <a:lnTo>
                        <a:pt x="249" y="52"/>
                      </a:lnTo>
                      <a:lnTo>
                        <a:pt x="251" y="50"/>
                      </a:lnTo>
                      <a:lnTo>
                        <a:pt x="251" y="48"/>
                      </a:lnTo>
                      <a:lnTo>
                        <a:pt x="253" y="46"/>
                      </a:lnTo>
                      <a:lnTo>
                        <a:pt x="255" y="44"/>
                      </a:lnTo>
                      <a:lnTo>
                        <a:pt x="257" y="42"/>
                      </a:lnTo>
                      <a:lnTo>
                        <a:pt x="259" y="40"/>
                      </a:lnTo>
                      <a:lnTo>
                        <a:pt x="259" y="38"/>
                      </a:lnTo>
                      <a:lnTo>
                        <a:pt x="261" y="37"/>
                      </a:lnTo>
                      <a:lnTo>
                        <a:pt x="263" y="35"/>
                      </a:lnTo>
                      <a:lnTo>
                        <a:pt x="263" y="33"/>
                      </a:lnTo>
                      <a:lnTo>
                        <a:pt x="265" y="33"/>
                      </a:lnTo>
                      <a:lnTo>
                        <a:pt x="265" y="31"/>
                      </a:lnTo>
                      <a:lnTo>
                        <a:pt x="265" y="29"/>
                      </a:lnTo>
                      <a:lnTo>
                        <a:pt x="265" y="27"/>
                      </a:lnTo>
                      <a:lnTo>
                        <a:pt x="263" y="27"/>
                      </a:lnTo>
                      <a:lnTo>
                        <a:pt x="263" y="25"/>
                      </a:lnTo>
                      <a:lnTo>
                        <a:pt x="261" y="25"/>
                      </a:lnTo>
                      <a:lnTo>
                        <a:pt x="259" y="25"/>
                      </a:lnTo>
                      <a:lnTo>
                        <a:pt x="257" y="25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5"/>
                      </a:lnTo>
                      <a:lnTo>
                        <a:pt x="249" y="25"/>
                      </a:lnTo>
                      <a:lnTo>
                        <a:pt x="247" y="25"/>
                      </a:lnTo>
                      <a:lnTo>
                        <a:pt x="246" y="25"/>
                      </a:lnTo>
                      <a:lnTo>
                        <a:pt x="244" y="25"/>
                      </a:lnTo>
                      <a:lnTo>
                        <a:pt x="242" y="25"/>
                      </a:lnTo>
                      <a:lnTo>
                        <a:pt x="240" y="25"/>
                      </a:lnTo>
                      <a:lnTo>
                        <a:pt x="236" y="23"/>
                      </a:lnTo>
                      <a:lnTo>
                        <a:pt x="234" y="23"/>
                      </a:lnTo>
                      <a:lnTo>
                        <a:pt x="232" y="23"/>
                      </a:lnTo>
                      <a:lnTo>
                        <a:pt x="230" y="23"/>
                      </a:lnTo>
                      <a:lnTo>
                        <a:pt x="226" y="23"/>
                      </a:lnTo>
                      <a:lnTo>
                        <a:pt x="224" y="23"/>
                      </a:lnTo>
                      <a:lnTo>
                        <a:pt x="223" y="23"/>
                      </a:lnTo>
                      <a:lnTo>
                        <a:pt x="219" y="23"/>
                      </a:lnTo>
                      <a:lnTo>
                        <a:pt x="217" y="23"/>
                      </a:lnTo>
                      <a:lnTo>
                        <a:pt x="213" y="21"/>
                      </a:lnTo>
                      <a:lnTo>
                        <a:pt x="211" y="21"/>
                      </a:lnTo>
                      <a:lnTo>
                        <a:pt x="209" y="21"/>
                      </a:lnTo>
                      <a:lnTo>
                        <a:pt x="205" y="21"/>
                      </a:lnTo>
                      <a:lnTo>
                        <a:pt x="203" y="19"/>
                      </a:lnTo>
                      <a:lnTo>
                        <a:pt x="199" y="19"/>
                      </a:lnTo>
                      <a:lnTo>
                        <a:pt x="198" y="19"/>
                      </a:lnTo>
                      <a:lnTo>
                        <a:pt x="194" y="19"/>
                      </a:lnTo>
                      <a:lnTo>
                        <a:pt x="192" y="17"/>
                      </a:lnTo>
                      <a:lnTo>
                        <a:pt x="188" y="17"/>
                      </a:lnTo>
                      <a:lnTo>
                        <a:pt x="186" y="17"/>
                      </a:lnTo>
                      <a:lnTo>
                        <a:pt x="182" y="15"/>
                      </a:lnTo>
                      <a:lnTo>
                        <a:pt x="180" y="15"/>
                      </a:lnTo>
                      <a:lnTo>
                        <a:pt x="178" y="15"/>
                      </a:lnTo>
                      <a:lnTo>
                        <a:pt x="175" y="13"/>
                      </a:lnTo>
                      <a:lnTo>
                        <a:pt x="173" y="13"/>
                      </a:lnTo>
                      <a:lnTo>
                        <a:pt x="169" y="13"/>
                      </a:lnTo>
                      <a:lnTo>
                        <a:pt x="167" y="13"/>
                      </a:lnTo>
                      <a:lnTo>
                        <a:pt x="165" y="12"/>
                      </a:lnTo>
                      <a:lnTo>
                        <a:pt x="161" y="12"/>
                      </a:lnTo>
                      <a:lnTo>
                        <a:pt x="159" y="12"/>
                      </a:lnTo>
                      <a:lnTo>
                        <a:pt x="157" y="10"/>
                      </a:lnTo>
                      <a:lnTo>
                        <a:pt x="153" y="10"/>
                      </a:lnTo>
                      <a:lnTo>
                        <a:pt x="152" y="10"/>
                      </a:lnTo>
                      <a:lnTo>
                        <a:pt x="148" y="8"/>
                      </a:lnTo>
                      <a:lnTo>
                        <a:pt x="146" y="8"/>
                      </a:lnTo>
                      <a:lnTo>
                        <a:pt x="142" y="8"/>
                      </a:lnTo>
                      <a:lnTo>
                        <a:pt x="140" y="6"/>
                      </a:lnTo>
                      <a:lnTo>
                        <a:pt x="136" y="6"/>
                      </a:lnTo>
                      <a:lnTo>
                        <a:pt x="132" y="6"/>
                      </a:lnTo>
                      <a:lnTo>
                        <a:pt x="128" y="6"/>
                      </a:lnTo>
                      <a:lnTo>
                        <a:pt x="127" y="4"/>
                      </a:lnTo>
                      <a:lnTo>
                        <a:pt x="123" y="4"/>
                      </a:lnTo>
                      <a:lnTo>
                        <a:pt x="119" y="4"/>
                      </a:lnTo>
                      <a:lnTo>
                        <a:pt x="115" y="4"/>
                      </a:lnTo>
                      <a:lnTo>
                        <a:pt x="111" y="2"/>
                      </a:lnTo>
                      <a:lnTo>
                        <a:pt x="107" y="2"/>
                      </a:lnTo>
                      <a:lnTo>
                        <a:pt x="105" y="2"/>
                      </a:lnTo>
                      <a:lnTo>
                        <a:pt x="102" y="2"/>
                      </a:lnTo>
                      <a:lnTo>
                        <a:pt x="98" y="2"/>
                      </a:lnTo>
                      <a:lnTo>
                        <a:pt x="94" y="2"/>
                      </a:lnTo>
                      <a:lnTo>
                        <a:pt x="90" y="2"/>
                      </a:lnTo>
                      <a:lnTo>
                        <a:pt x="88" y="0"/>
                      </a:lnTo>
                      <a:lnTo>
                        <a:pt x="84" y="0"/>
                      </a:lnTo>
                      <a:lnTo>
                        <a:pt x="81" y="0"/>
                      </a:lnTo>
                      <a:lnTo>
                        <a:pt x="77" y="2"/>
                      </a:lnTo>
                      <a:lnTo>
                        <a:pt x="75" y="2"/>
                      </a:lnTo>
                      <a:lnTo>
                        <a:pt x="71" y="2"/>
                      </a:lnTo>
                      <a:lnTo>
                        <a:pt x="69" y="2"/>
                      </a:lnTo>
                      <a:lnTo>
                        <a:pt x="65" y="2"/>
                      </a:lnTo>
                      <a:lnTo>
                        <a:pt x="63" y="2"/>
                      </a:lnTo>
                      <a:lnTo>
                        <a:pt x="61" y="4"/>
                      </a:lnTo>
                      <a:lnTo>
                        <a:pt x="59" y="4"/>
                      </a:lnTo>
                      <a:lnTo>
                        <a:pt x="56" y="4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3A8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74" name="Freeform 228"/>
                <p:cNvSpPr>
                  <a:spLocks noChangeAspect="1"/>
                </p:cNvSpPr>
                <p:nvPr/>
              </p:nvSpPr>
              <p:spPr bwMode="auto">
                <a:xfrm>
                  <a:off x="1357" y="3632"/>
                  <a:ext cx="454" cy="251"/>
                </a:xfrm>
                <a:custGeom>
                  <a:avLst/>
                  <a:gdLst>
                    <a:gd name="T0" fmla="*/ 2 w 599"/>
                    <a:gd name="T1" fmla="*/ 1 h 358"/>
                    <a:gd name="T2" fmla="*/ 2 w 599"/>
                    <a:gd name="T3" fmla="*/ 1 h 358"/>
                    <a:gd name="T4" fmla="*/ 2 w 599"/>
                    <a:gd name="T5" fmla="*/ 1 h 358"/>
                    <a:gd name="T6" fmla="*/ 0 w 599"/>
                    <a:gd name="T7" fmla="*/ 1 h 358"/>
                    <a:gd name="T8" fmla="*/ 2 w 599"/>
                    <a:gd name="T9" fmla="*/ 2 h 358"/>
                    <a:gd name="T10" fmla="*/ 2 w 599"/>
                    <a:gd name="T11" fmla="*/ 2 h 358"/>
                    <a:gd name="T12" fmla="*/ 2 w 599"/>
                    <a:gd name="T13" fmla="*/ 2 h 358"/>
                    <a:gd name="T14" fmla="*/ 2 w 599"/>
                    <a:gd name="T15" fmla="*/ 2 h 358"/>
                    <a:gd name="T16" fmla="*/ 3 w 599"/>
                    <a:gd name="T17" fmla="*/ 1 h 358"/>
                    <a:gd name="T18" fmla="*/ 4 w 599"/>
                    <a:gd name="T19" fmla="*/ 1 h 358"/>
                    <a:gd name="T20" fmla="*/ 5 w 599"/>
                    <a:gd name="T21" fmla="*/ 1 h 358"/>
                    <a:gd name="T22" fmla="*/ 5 w 599"/>
                    <a:gd name="T23" fmla="*/ 1 h 358"/>
                    <a:gd name="T24" fmla="*/ 5 w 599"/>
                    <a:gd name="T25" fmla="*/ 1 h 358"/>
                    <a:gd name="T26" fmla="*/ 4 w 599"/>
                    <a:gd name="T27" fmla="*/ 1 h 358"/>
                    <a:gd name="T28" fmla="*/ 4 w 599"/>
                    <a:gd name="T29" fmla="*/ 2 h 358"/>
                    <a:gd name="T30" fmla="*/ 5 w 599"/>
                    <a:gd name="T31" fmla="*/ 2 h 358"/>
                    <a:gd name="T32" fmla="*/ 5 w 599"/>
                    <a:gd name="T33" fmla="*/ 2 h 358"/>
                    <a:gd name="T34" fmla="*/ 6 w 599"/>
                    <a:gd name="T35" fmla="*/ 1 h 358"/>
                    <a:gd name="T36" fmla="*/ 8 w 599"/>
                    <a:gd name="T37" fmla="*/ 1 h 358"/>
                    <a:gd name="T38" fmla="*/ 8 w 599"/>
                    <a:gd name="T39" fmla="*/ 1 h 358"/>
                    <a:gd name="T40" fmla="*/ 8 w 599"/>
                    <a:gd name="T41" fmla="*/ 1 h 358"/>
                    <a:gd name="T42" fmla="*/ 8 w 599"/>
                    <a:gd name="T43" fmla="*/ 2 h 358"/>
                    <a:gd name="T44" fmla="*/ 6 w 599"/>
                    <a:gd name="T45" fmla="*/ 3 h 358"/>
                    <a:gd name="T46" fmla="*/ 6 w 599"/>
                    <a:gd name="T47" fmla="*/ 3 h 358"/>
                    <a:gd name="T48" fmla="*/ 8 w 599"/>
                    <a:gd name="T49" fmla="*/ 4 h 358"/>
                    <a:gd name="T50" fmla="*/ 8 w 599"/>
                    <a:gd name="T51" fmla="*/ 4 h 358"/>
                    <a:gd name="T52" fmla="*/ 8 w 599"/>
                    <a:gd name="T53" fmla="*/ 3 h 358"/>
                    <a:gd name="T54" fmla="*/ 10 w 599"/>
                    <a:gd name="T55" fmla="*/ 2 h 358"/>
                    <a:gd name="T56" fmla="*/ 11 w 599"/>
                    <a:gd name="T57" fmla="*/ 2 h 358"/>
                    <a:gd name="T58" fmla="*/ 11 w 599"/>
                    <a:gd name="T59" fmla="*/ 2 h 358"/>
                    <a:gd name="T60" fmla="*/ 11 w 599"/>
                    <a:gd name="T61" fmla="*/ 2 h 358"/>
                    <a:gd name="T62" fmla="*/ 11 w 599"/>
                    <a:gd name="T63" fmla="*/ 3 h 358"/>
                    <a:gd name="T64" fmla="*/ 11 w 599"/>
                    <a:gd name="T65" fmla="*/ 3 h 358"/>
                    <a:gd name="T66" fmla="*/ 12 w 599"/>
                    <a:gd name="T67" fmla="*/ 2 h 358"/>
                    <a:gd name="T68" fmla="*/ 13 w 599"/>
                    <a:gd name="T69" fmla="*/ 2 h 358"/>
                    <a:gd name="T70" fmla="*/ 13 w 599"/>
                    <a:gd name="T71" fmla="*/ 2 h 358"/>
                    <a:gd name="T72" fmla="*/ 13 w 599"/>
                    <a:gd name="T73" fmla="*/ 3 h 358"/>
                    <a:gd name="T74" fmla="*/ 13 w 599"/>
                    <a:gd name="T75" fmla="*/ 3 h 358"/>
                    <a:gd name="T76" fmla="*/ 13 w 599"/>
                    <a:gd name="T77" fmla="*/ 4 h 358"/>
                    <a:gd name="T78" fmla="*/ 13 w 599"/>
                    <a:gd name="T79" fmla="*/ 4 h 358"/>
                    <a:gd name="T80" fmla="*/ 14 w 599"/>
                    <a:gd name="T81" fmla="*/ 4 h 358"/>
                    <a:gd name="T82" fmla="*/ 14 w 599"/>
                    <a:gd name="T83" fmla="*/ 4 h 358"/>
                    <a:gd name="T84" fmla="*/ 14 w 599"/>
                    <a:gd name="T85" fmla="*/ 4 h 358"/>
                    <a:gd name="T86" fmla="*/ 15 w 599"/>
                    <a:gd name="T87" fmla="*/ 4 h 358"/>
                    <a:gd name="T88" fmla="*/ 15 w 599"/>
                    <a:gd name="T89" fmla="*/ 4 h 358"/>
                    <a:gd name="T90" fmla="*/ 16 w 599"/>
                    <a:gd name="T91" fmla="*/ 4 h 358"/>
                    <a:gd name="T92" fmla="*/ 17 w 599"/>
                    <a:gd name="T93" fmla="*/ 3 h 358"/>
                    <a:gd name="T94" fmla="*/ 17 w 599"/>
                    <a:gd name="T95" fmla="*/ 3 h 358"/>
                    <a:gd name="T96" fmla="*/ 17 w 599"/>
                    <a:gd name="T97" fmla="*/ 3 h 358"/>
                    <a:gd name="T98" fmla="*/ 18 w 599"/>
                    <a:gd name="T99" fmla="*/ 3 h 358"/>
                    <a:gd name="T100" fmla="*/ 19 w 599"/>
                    <a:gd name="T101" fmla="*/ 4 h 358"/>
                    <a:gd name="T102" fmla="*/ 20 w 599"/>
                    <a:gd name="T103" fmla="*/ 4 h 358"/>
                    <a:gd name="T104" fmla="*/ 20 w 599"/>
                    <a:gd name="T105" fmla="*/ 5 h 358"/>
                    <a:gd name="T106" fmla="*/ 21 w 599"/>
                    <a:gd name="T107" fmla="*/ 5 h 358"/>
                    <a:gd name="T108" fmla="*/ 21 w 599"/>
                    <a:gd name="T109" fmla="*/ 5 h 358"/>
                    <a:gd name="T110" fmla="*/ 21 w 599"/>
                    <a:gd name="T111" fmla="*/ 4 h 358"/>
                    <a:gd name="T112" fmla="*/ 20 w 599"/>
                    <a:gd name="T113" fmla="*/ 3 h 358"/>
                    <a:gd name="T114" fmla="*/ 20 w 599"/>
                    <a:gd name="T115" fmla="*/ 2 h 358"/>
                    <a:gd name="T116" fmla="*/ 20 w 599"/>
                    <a:gd name="T117" fmla="*/ 1 h 358"/>
                    <a:gd name="T118" fmla="*/ 19 w 599"/>
                    <a:gd name="T119" fmla="*/ 1 h 358"/>
                    <a:gd name="T120" fmla="*/ 18 w 599"/>
                    <a:gd name="T121" fmla="*/ 1 h 358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599"/>
                    <a:gd name="T184" fmla="*/ 0 h 358"/>
                    <a:gd name="T185" fmla="*/ 599 w 599"/>
                    <a:gd name="T186" fmla="*/ 358 h 358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599" h="358">
                      <a:moveTo>
                        <a:pt x="73" y="0"/>
                      </a:moveTo>
                      <a:lnTo>
                        <a:pt x="71" y="2"/>
                      </a:lnTo>
                      <a:lnTo>
                        <a:pt x="69" y="4"/>
                      </a:lnTo>
                      <a:lnTo>
                        <a:pt x="67" y="6"/>
                      </a:lnTo>
                      <a:lnTo>
                        <a:pt x="67" y="8"/>
                      </a:lnTo>
                      <a:lnTo>
                        <a:pt x="65" y="10"/>
                      </a:lnTo>
                      <a:lnTo>
                        <a:pt x="63" y="10"/>
                      </a:lnTo>
                      <a:lnTo>
                        <a:pt x="61" y="14"/>
                      </a:lnTo>
                      <a:lnTo>
                        <a:pt x="59" y="16"/>
                      </a:lnTo>
                      <a:lnTo>
                        <a:pt x="57" y="18"/>
                      </a:lnTo>
                      <a:lnTo>
                        <a:pt x="56" y="20"/>
                      </a:lnTo>
                      <a:lnTo>
                        <a:pt x="54" y="22"/>
                      </a:lnTo>
                      <a:lnTo>
                        <a:pt x="52" y="25"/>
                      </a:lnTo>
                      <a:lnTo>
                        <a:pt x="50" y="27"/>
                      </a:lnTo>
                      <a:lnTo>
                        <a:pt x="48" y="29"/>
                      </a:lnTo>
                      <a:lnTo>
                        <a:pt x="44" y="33"/>
                      </a:lnTo>
                      <a:lnTo>
                        <a:pt x="42" y="35"/>
                      </a:lnTo>
                      <a:lnTo>
                        <a:pt x="40" y="39"/>
                      </a:lnTo>
                      <a:lnTo>
                        <a:pt x="36" y="41"/>
                      </a:lnTo>
                      <a:lnTo>
                        <a:pt x="34" y="45"/>
                      </a:lnTo>
                      <a:lnTo>
                        <a:pt x="33" y="47"/>
                      </a:lnTo>
                      <a:lnTo>
                        <a:pt x="31" y="50"/>
                      </a:lnTo>
                      <a:lnTo>
                        <a:pt x="27" y="52"/>
                      </a:lnTo>
                      <a:lnTo>
                        <a:pt x="25" y="56"/>
                      </a:lnTo>
                      <a:lnTo>
                        <a:pt x="23" y="58"/>
                      </a:lnTo>
                      <a:lnTo>
                        <a:pt x="19" y="62"/>
                      </a:lnTo>
                      <a:lnTo>
                        <a:pt x="17" y="64"/>
                      </a:lnTo>
                      <a:lnTo>
                        <a:pt x="15" y="68"/>
                      </a:lnTo>
                      <a:lnTo>
                        <a:pt x="13" y="70"/>
                      </a:lnTo>
                      <a:lnTo>
                        <a:pt x="11" y="73"/>
                      </a:lnTo>
                      <a:lnTo>
                        <a:pt x="9" y="75"/>
                      </a:lnTo>
                      <a:lnTo>
                        <a:pt x="8" y="79"/>
                      </a:lnTo>
                      <a:lnTo>
                        <a:pt x="6" y="81"/>
                      </a:lnTo>
                      <a:lnTo>
                        <a:pt x="4" y="85"/>
                      </a:lnTo>
                      <a:lnTo>
                        <a:pt x="4" y="87"/>
                      </a:lnTo>
                      <a:lnTo>
                        <a:pt x="2" y="91"/>
                      </a:lnTo>
                      <a:lnTo>
                        <a:pt x="2" y="95"/>
                      </a:lnTo>
                      <a:lnTo>
                        <a:pt x="0" y="96"/>
                      </a:lnTo>
                      <a:lnTo>
                        <a:pt x="0" y="100"/>
                      </a:lnTo>
                      <a:lnTo>
                        <a:pt x="0" y="104"/>
                      </a:lnTo>
                      <a:lnTo>
                        <a:pt x="0" y="106"/>
                      </a:lnTo>
                      <a:lnTo>
                        <a:pt x="0" y="110"/>
                      </a:lnTo>
                      <a:lnTo>
                        <a:pt x="0" y="114"/>
                      </a:lnTo>
                      <a:lnTo>
                        <a:pt x="0" y="116"/>
                      </a:lnTo>
                      <a:lnTo>
                        <a:pt x="0" y="120"/>
                      </a:lnTo>
                      <a:lnTo>
                        <a:pt x="0" y="121"/>
                      </a:lnTo>
                      <a:lnTo>
                        <a:pt x="0" y="125"/>
                      </a:lnTo>
                      <a:lnTo>
                        <a:pt x="0" y="129"/>
                      </a:lnTo>
                      <a:lnTo>
                        <a:pt x="2" y="131"/>
                      </a:lnTo>
                      <a:lnTo>
                        <a:pt x="2" y="133"/>
                      </a:lnTo>
                      <a:lnTo>
                        <a:pt x="2" y="137"/>
                      </a:lnTo>
                      <a:lnTo>
                        <a:pt x="4" y="139"/>
                      </a:lnTo>
                      <a:lnTo>
                        <a:pt x="4" y="141"/>
                      </a:lnTo>
                      <a:lnTo>
                        <a:pt x="6" y="143"/>
                      </a:lnTo>
                      <a:lnTo>
                        <a:pt x="6" y="146"/>
                      </a:lnTo>
                      <a:lnTo>
                        <a:pt x="8" y="148"/>
                      </a:lnTo>
                      <a:lnTo>
                        <a:pt x="9" y="150"/>
                      </a:lnTo>
                      <a:lnTo>
                        <a:pt x="9" y="152"/>
                      </a:lnTo>
                      <a:lnTo>
                        <a:pt x="11" y="154"/>
                      </a:lnTo>
                      <a:lnTo>
                        <a:pt x="13" y="154"/>
                      </a:lnTo>
                      <a:lnTo>
                        <a:pt x="13" y="156"/>
                      </a:lnTo>
                      <a:lnTo>
                        <a:pt x="15" y="156"/>
                      </a:lnTo>
                      <a:lnTo>
                        <a:pt x="17" y="156"/>
                      </a:lnTo>
                      <a:lnTo>
                        <a:pt x="19" y="154"/>
                      </a:lnTo>
                      <a:lnTo>
                        <a:pt x="21" y="152"/>
                      </a:lnTo>
                      <a:lnTo>
                        <a:pt x="23" y="150"/>
                      </a:lnTo>
                      <a:lnTo>
                        <a:pt x="23" y="148"/>
                      </a:lnTo>
                      <a:lnTo>
                        <a:pt x="25" y="146"/>
                      </a:lnTo>
                      <a:lnTo>
                        <a:pt x="25" y="144"/>
                      </a:lnTo>
                      <a:lnTo>
                        <a:pt x="27" y="143"/>
                      </a:lnTo>
                      <a:lnTo>
                        <a:pt x="29" y="141"/>
                      </a:lnTo>
                      <a:lnTo>
                        <a:pt x="29" y="139"/>
                      </a:lnTo>
                      <a:lnTo>
                        <a:pt x="31" y="135"/>
                      </a:lnTo>
                      <a:lnTo>
                        <a:pt x="33" y="133"/>
                      </a:lnTo>
                      <a:lnTo>
                        <a:pt x="34" y="131"/>
                      </a:lnTo>
                      <a:lnTo>
                        <a:pt x="36" y="127"/>
                      </a:lnTo>
                      <a:lnTo>
                        <a:pt x="38" y="125"/>
                      </a:lnTo>
                      <a:lnTo>
                        <a:pt x="40" y="121"/>
                      </a:lnTo>
                      <a:lnTo>
                        <a:pt x="42" y="120"/>
                      </a:lnTo>
                      <a:lnTo>
                        <a:pt x="44" y="116"/>
                      </a:lnTo>
                      <a:lnTo>
                        <a:pt x="46" y="114"/>
                      </a:lnTo>
                      <a:lnTo>
                        <a:pt x="50" y="110"/>
                      </a:lnTo>
                      <a:lnTo>
                        <a:pt x="52" y="108"/>
                      </a:lnTo>
                      <a:lnTo>
                        <a:pt x="54" y="104"/>
                      </a:lnTo>
                      <a:lnTo>
                        <a:pt x="57" y="102"/>
                      </a:lnTo>
                      <a:lnTo>
                        <a:pt x="61" y="98"/>
                      </a:lnTo>
                      <a:lnTo>
                        <a:pt x="63" y="96"/>
                      </a:lnTo>
                      <a:lnTo>
                        <a:pt x="67" y="93"/>
                      </a:lnTo>
                      <a:lnTo>
                        <a:pt x="71" y="91"/>
                      </a:lnTo>
                      <a:lnTo>
                        <a:pt x="75" y="89"/>
                      </a:lnTo>
                      <a:lnTo>
                        <a:pt x="79" y="87"/>
                      </a:lnTo>
                      <a:lnTo>
                        <a:pt x="82" y="83"/>
                      </a:lnTo>
                      <a:lnTo>
                        <a:pt x="86" y="81"/>
                      </a:lnTo>
                      <a:lnTo>
                        <a:pt x="90" y="79"/>
                      </a:lnTo>
                      <a:lnTo>
                        <a:pt x="94" y="77"/>
                      </a:lnTo>
                      <a:lnTo>
                        <a:pt x="96" y="75"/>
                      </a:lnTo>
                      <a:lnTo>
                        <a:pt x="100" y="73"/>
                      </a:lnTo>
                      <a:lnTo>
                        <a:pt x="104" y="71"/>
                      </a:lnTo>
                      <a:lnTo>
                        <a:pt x="105" y="70"/>
                      </a:lnTo>
                      <a:lnTo>
                        <a:pt x="109" y="68"/>
                      </a:lnTo>
                      <a:lnTo>
                        <a:pt x="113" y="68"/>
                      </a:lnTo>
                      <a:lnTo>
                        <a:pt x="115" y="66"/>
                      </a:lnTo>
                      <a:lnTo>
                        <a:pt x="117" y="64"/>
                      </a:lnTo>
                      <a:lnTo>
                        <a:pt x="121" y="64"/>
                      </a:lnTo>
                      <a:lnTo>
                        <a:pt x="123" y="62"/>
                      </a:lnTo>
                      <a:lnTo>
                        <a:pt x="125" y="62"/>
                      </a:lnTo>
                      <a:lnTo>
                        <a:pt x="127" y="60"/>
                      </a:lnTo>
                      <a:lnTo>
                        <a:pt x="128" y="60"/>
                      </a:lnTo>
                      <a:lnTo>
                        <a:pt x="130" y="60"/>
                      </a:lnTo>
                      <a:lnTo>
                        <a:pt x="132" y="60"/>
                      </a:lnTo>
                      <a:lnTo>
                        <a:pt x="134" y="60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38" y="62"/>
                      </a:lnTo>
                      <a:lnTo>
                        <a:pt x="138" y="64"/>
                      </a:lnTo>
                      <a:lnTo>
                        <a:pt x="136" y="64"/>
                      </a:lnTo>
                      <a:lnTo>
                        <a:pt x="136" y="66"/>
                      </a:lnTo>
                      <a:lnTo>
                        <a:pt x="136" y="68"/>
                      </a:lnTo>
                      <a:lnTo>
                        <a:pt x="134" y="70"/>
                      </a:lnTo>
                      <a:lnTo>
                        <a:pt x="134" y="71"/>
                      </a:lnTo>
                      <a:lnTo>
                        <a:pt x="132" y="71"/>
                      </a:lnTo>
                      <a:lnTo>
                        <a:pt x="130" y="73"/>
                      </a:lnTo>
                      <a:lnTo>
                        <a:pt x="130" y="75"/>
                      </a:lnTo>
                      <a:lnTo>
                        <a:pt x="128" y="77"/>
                      </a:lnTo>
                      <a:lnTo>
                        <a:pt x="127" y="79"/>
                      </a:lnTo>
                      <a:lnTo>
                        <a:pt x="125" y="81"/>
                      </a:lnTo>
                      <a:lnTo>
                        <a:pt x="123" y="83"/>
                      </a:lnTo>
                      <a:lnTo>
                        <a:pt x="123" y="85"/>
                      </a:lnTo>
                      <a:lnTo>
                        <a:pt x="121" y="85"/>
                      </a:lnTo>
                      <a:lnTo>
                        <a:pt x="119" y="87"/>
                      </a:lnTo>
                      <a:lnTo>
                        <a:pt x="117" y="89"/>
                      </a:lnTo>
                      <a:lnTo>
                        <a:pt x="115" y="91"/>
                      </a:lnTo>
                      <a:lnTo>
                        <a:pt x="113" y="93"/>
                      </a:lnTo>
                      <a:lnTo>
                        <a:pt x="113" y="95"/>
                      </a:lnTo>
                      <a:lnTo>
                        <a:pt x="111" y="96"/>
                      </a:lnTo>
                      <a:lnTo>
                        <a:pt x="109" y="98"/>
                      </a:lnTo>
                      <a:lnTo>
                        <a:pt x="107" y="100"/>
                      </a:lnTo>
                      <a:lnTo>
                        <a:pt x="107" y="102"/>
                      </a:lnTo>
                      <a:lnTo>
                        <a:pt x="105" y="104"/>
                      </a:lnTo>
                      <a:lnTo>
                        <a:pt x="104" y="106"/>
                      </a:lnTo>
                      <a:lnTo>
                        <a:pt x="104" y="108"/>
                      </a:lnTo>
                      <a:lnTo>
                        <a:pt x="102" y="110"/>
                      </a:lnTo>
                      <a:lnTo>
                        <a:pt x="102" y="112"/>
                      </a:lnTo>
                      <a:lnTo>
                        <a:pt x="100" y="114"/>
                      </a:lnTo>
                      <a:lnTo>
                        <a:pt x="100" y="116"/>
                      </a:lnTo>
                      <a:lnTo>
                        <a:pt x="100" y="118"/>
                      </a:lnTo>
                      <a:lnTo>
                        <a:pt x="100" y="120"/>
                      </a:lnTo>
                      <a:lnTo>
                        <a:pt x="100" y="121"/>
                      </a:lnTo>
                      <a:lnTo>
                        <a:pt x="100" y="123"/>
                      </a:lnTo>
                      <a:lnTo>
                        <a:pt x="100" y="125"/>
                      </a:lnTo>
                      <a:lnTo>
                        <a:pt x="100" y="127"/>
                      </a:lnTo>
                      <a:lnTo>
                        <a:pt x="102" y="127"/>
                      </a:lnTo>
                      <a:lnTo>
                        <a:pt x="102" y="129"/>
                      </a:lnTo>
                      <a:lnTo>
                        <a:pt x="104" y="131"/>
                      </a:lnTo>
                      <a:lnTo>
                        <a:pt x="105" y="131"/>
                      </a:lnTo>
                      <a:lnTo>
                        <a:pt x="107" y="131"/>
                      </a:lnTo>
                      <a:lnTo>
                        <a:pt x="109" y="131"/>
                      </a:lnTo>
                      <a:lnTo>
                        <a:pt x="111" y="131"/>
                      </a:lnTo>
                      <a:lnTo>
                        <a:pt x="113" y="129"/>
                      </a:lnTo>
                      <a:lnTo>
                        <a:pt x="115" y="129"/>
                      </a:lnTo>
                      <a:lnTo>
                        <a:pt x="117" y="129"/>
                      </a:lnTo>
                      <a:lnTo>
                        <a:pt x="119" y="127"/>
                      </a:lnTo>
                      <a:lnTo>
                        <a:pt x="123" y="127"/>
                      </a:lnTo>
                      <a:lnTo>
                        <a:pt x="125" y="125"/>
                      </a:lnTo>
                      <a:lnTo>
                        <a:pt x="127" y="123"/>
                      </a:lnTo>
                      <a:lnTo>
                        <a:pt x="130" y="123"/>
                      </a:lnTo>
                      <a:lnTo>
                        <a:pt x="132" y="121"/>
                      </a:lnTo>
                      <a:lnTo>
                        <a:pt x="136" y="120"/>
                      </a:lnTo>
                      <a:lnTo>
                        <a:pt x="140" y="118"/>
                      </a:lnTo>
                      <a:lnTo>
                        <a:pt x="142" y="116"/>
                      </a:lnTo>
                      <a:lnTo>
                        <a:pt x="146" y="114"/>
                      </a:lnTo>
                      <a:lnTo>
                        <a:pt x="150" y="114"/>
                      </a:lnTo>
                      <a:lnTo>
                        <a:pt x="151" y="112"/>
                      </a:lnTo>
                      <a:lnTo>
                        <a:pt x="155" y="110"/>
                      </a:lnTo>
                      <a:lnTo>
                        <a:pt x="159" y="108"/>
                      </a:lnTo>
                      <a:lnTo>
                        <a:pt x="163" y="106"/>
                      </a:lnTo>
                      <a:lnTo>
                        <a:pt x="167" y="104"/>
                      </a:lnTo>
                      <a:lnTo>
                        <a:pt x="171" y="102"/>
                      </a:lnTo>
                      <a:lnTo>
                        <a:pt x="175" y="100"/>
                      </a:lnTo>
                      <a:lnTo>
                        <a:pt x="178" y="98"/>
                      </a:lnTo>
                      <a:lnTo>
                        <a:pt x="182" y="96"/>
                      </a:lnTo>
                      <a:lnTo>
                        <a:pt x="186" y="95"/>
                      </a:lnTo>
                      <a:lnTo>
                        <a:pt x="190" y="93"/>
                      </a:lnTo>
                      <a:lnTo>
                        <a:pt x="194" y="91"/>
                      </a:lnTo>
                      <a:lnTo>
                        <a:pt x="198" y="89"/>
                      </a:lnTo>
                      <a:lnTo>
                        <a:pt x="201" y="87"/>
                      </a:lnTo>
                      <a:lnTo>
                        <a:pt x="205" y="85"/>
                      </a:lnTo>
                      <a:lnTo>
                        <a:pt x="209" y="85"/>
                      </a:lnTo>
                      <a:lnTo>
                        <a:pt x="213" y="83"/>
                      </a:lnTo>
                      <a:lnTo>
                        <a:pt x="217" y="81"/>
                      </a:lnTo>
                      <a:lnTo>
                        <a:pt x="219" y="79"/>
                      </a:lnTo>
                      <a:lnTo>
                        <a:pt x="222" y="79"/>
                      </a:lnTo>
                      <a:lnTo>
                        <a:pt x="226" y="77"/>
                      </a:lnTo>
                      <a:lnTo>
                        <a:pt x="228" y="77"/>
                      </a:lnTo>
                      <a:lnTo>
                        <a:pt x="232" y="75"/>
                      </a:lnTo>
                      <a:lnTo>
                        <a:pt x="234" y="75"/>
                      </a:lnTo>
                      <a:lnTo>
                        <a:pt x="236" y="75"/>
                      </a:lnTo>
                      <a:lnTo>
                        <a:pt x="238" y="75"/>
                      </a:lnTo>
                      <a:lnTo>
                        <a:pt x="240" y="73"/>
                      </a:lnTo>
                      <a:lnTo>
                        <a:pt x="242" y="73"/>
                      </a:lnTo>
                      <a:lnTo>
                        <a:pt x="242" y="75"/>
                      </a:lnTo>
                      <a:lnTo>
                        <a:pt x="244" y="75"/>
                      </a:lnTo>
                      <a:lnTo>
                        <a:pt x="244" y="77"/>
                      </a:lnTo>
                      <a:lnTo>
                        <a:pt x="244" y="79"/>
                      </a:lnTo>
                      <a:lnTo>
                        <a:pt x="242" y="79"/>
                      </a:lnTo>
                      <a:lnTo>
                        <a:pt x="242" y="81"/>
                      </a:lnTo>
                      <a:lnTo>
                        <a:pt x="240" y="83"/>
                      </a:lnTo>
                      <a:lnTo>
                        <a:pt x="238" y="87"/>
                      </a:lnTo>
                      <a:lnTo>
                        <a:pt x="234" y="89"/>
                      </a:lnTo>
                      <a:lnTo>
                        <a:pt x="232" y="91"/>
                      </a:lnTo>
                      <a:lnTo>
                        <a:pt x="228" y="95"/>
                      </a:lnTo>
                      <a:lnTo>
                        <a:pt x="226" y="96"/>
                      </a:lnTo>
                      <a:lnTo>
                        <a:pt x="222" y="100"/>
                      </a:lnTo>
                      <a:lnTo>
                        <a:pt x="221" y="104"/>
                      </a:lnTo>
                      <a:lnTo>
                        <a:pt x="217" y="106"/>
                      </a:lnTo>
                      <a:lnTo>
                        <a:pt x="215" y="110"/>
                      </a:lnTo>
                      <a:lnTo>
                        <a:pt x="211" y="114"/>
                      </a:lnTo>
                      <a:lnTo>
                        <a:pt x="209" y="116"/>
                      </a:lnTo>
                      <a:lnTo>
                        <a:pt x="207" y="120"/>
                      </a:lnTo>
                      <a:lnTo>
                        <a:pt x="203" y="123"/>
                      </a:lnTo>
                      <a:lnTo>
                        <a:pt x="201" y="127"/>
                      </a:lnTo>
                      <a:lnTo>
                        <a:pt x="199" y="131"/>
                      </a:lnTo>
                      <a:lnTo>
                        <a:pt x="198" y="135"/>
                      </a:lnTo>
                      <a:lnTo>
                        <a:pt x="196" y="139"/>
                      </a:lnTo>
                      <a:lnTo>
                        <a:pt x="194" y="143"/>
                      </a:lnTo>
                      <a:lnTo>
                        <a:pt x="192" y="146"/>
                      </a:lnTo>
                      <a:lnTo>
                        <a:pt x="190" y="150"/>
                      </a:lnTo>
                      <a:lnTo>
                        <a:pt x="190" y="156"/>
                      </a:lnTo>
                      <a:lnTo>
                        <a:pt x="188" y="160"/>
                      </a:lnTo>
                      <a:lnTo>
                        <a:pt x="188" y="166"/>
                      </a:lnTo>
                      <a:lnTo>
                        <a:pt x="186" y="169"/>
                      </a:lnTo>
                      <a:lnTo>
                        <a:pt x="186" y="175"/>
                      </a:lnTo>
                      <a:lnTo>
                        <a:pt x="184" y="179"/>
                      </a:lnTo>
                      <a:lnTo>
                        <a:pt x="184" y="185"/>
                      </a:lnTo>
                      <a:lnTo>
                        <a:pt x="184" y="191"/>
                      </a:lnTo>
                      <a:lnTo>
                        <a:pt x="184" y="196"/>
                      </a:lnTo>
                      <a:lnTo>
                        <a:pt x="184" y="202"/>
                      </a:lnTo>
                      <a:lnTo>
                        <a:pt x="186" y="208"/>
                      </a:lnTo>
                      <a:lnTo>
                        <a:pt x="186" y="216"/>
                      </a:lnTo>
                      <a:lnTo>
                        <a:pt x="188" y="221"/>
                      </a:lnTo>
                      <a:lnTo>
                        <a:pt x="188" y="229"/>
                      </a:lnTo>
                      <a:lnTo>
                        <a:pt x="190" y="235"/>
                      </a:lnTo>
                      <a:lnTo>
                        <a:pt x="192" y="240"/>
                      </a:lnTo>
                      <a:lnTo>
                        <a:pt x="194" y="246"/>
                      </a:lnTo>
                      <a:lnTo>
                        <a:pt x="194" y="250"/>
                      </a:lnTo>
                      <a:lnTo>
                        <a:pt x="196" y="254"/>
                      </a:lnTo>
                      <a:lnTo>
                        <a:pt x="198" y="256"/>
                      </a:lnTo>
                      <a:lnTo>
                        <a:pt x="199" y="258"/>
                      </a:lnTo>
                      <a:lnTo>
                        <a:pt x="201" y="260"/>
                      </a:lnTo>
                      <a:lnTo>
                        <a:pt x="203" y="262"/>
                      </a:lnTo>
                      <a:lnTo>
                        <a:pt x="205" y="262"/>
                      </a:lnTo>
                      <a:lnTo>
                        <a:pt x="207" y="260"/>
                      </a:lnTo>
                      <a:lnTo>
                        <a:pt x="209" y="260"/>
                      </a:lnTo>
                      <a:lnTo>
                        <a:pt x="211" y="258"/>
                      </a:lnTo>
                      <a:lnTo>
                        <a:pt x="215" y="256"/>
                      </a:lnTo>
                      <a:lnTo>
                        <a:pt x="217" y="254"/>
                      </a:lnTo>
                      <a:lnTo>
                        <a:pt x="219" y="250"/>
                      </a:lnTo>
                      <a:lnTo>
                        <a:pt x="221" y="248"/>
                      </a:lnTo>
                      <a:lnTo>
                        <a:pt x="222" y="244"/>
                      </a:lnTo>
                      <a:lnTo>
                        <a:pt x="224" y="240"/>
                      </a:lnTo>
                      <a:lnTo>
                        <a:pt x="228" y="237"/>
                      </a:lnTo>
                      <a:lnTo>
                        <a:pt x="230" y="233"/>
                      </a:lnTo>
                      <a:lnTo>
                        <a:pt x="232" y="227"/>
                      </a:lnTo>
                      <a:lnTo>
                        <a:pt x="234" y="223"/>
                      </a:lnTo>
                      <a:lnTo>
                        <a:pt x="238" y="219"/>
                      </a:lnTo>
                      <a:lnTo>
                        <a:pt x="240" y="214"/>
                      </a:lnTo>
                      <a:lnTo>
                        <a:pt x="244" y="208"/>
                      </a:lnTo>
                      <a:lnTo>
                        <a:pt x="246" y="204"/>
                      </a:lnTo>
                      <a:lnTo>
                        <a:pt x="249" y="198"/>
                      </a:lnTo>
                      <a:lnTo>
                        <a:pt x="251" y="192"/>
                      </a:lnTo>
                      <a:lnTo>
                        <a:pt x="255" y="187"/>
                      </a:lnTo>
                      <a:lnTo>
                        <a:pt x="259" y="183"/>
                      </a:lnTo>
                      <a:lnTo>
                        <a:pt x="261" y="177"/>
                      </a:lnTo>
                      <a:lnTo>
                        <a:pt x="265" y="171"/>
                      </a:lnTo>
                      <a:lnTo>
                        <a:pt x="267" y="168"/>
                      </a:lnTo>
                      <a:lnTo>
                        <a:pt x="270" y="164"/>
                      </a:lnTo>
                      <a:lnTo>
                        <a:pt x="272" y="160"/>
                      </a:lnTo>
                      <a:lnTo>
                        <a:pt x="274" y="156"/>
                      </a:lnTo>
                      <a:lnTo>
                        <a:pt x="278" y="152"/>
                      </a:lnTo>
                      <a:lnTo>
                        <a:pt x="280" y="148"/>
                      </a:lnTo>
                      <a:lnTo>
                        <a:pt x="282" y="146"/>
                      </a:lnTo>
                      <a:lnTo>
                        <a:pt x="284" y="143"/>
                      </a:lnTo>
                      <a:lnTo>
                        <a:pt x="286" y="141"/>
                      </a:lnTo>
                      <a:lnTo>
                        <a:pt x="286" y="139"/>
                      </a:lnTo>
                      <a:lnTo>
                        <a:pt x="288" y="137"/>
                      </a:lnTo>
                      <a:lnTo>
                        <a:pt x="290" y="135"/>
                      </a:lnTo>
                      <a:lnTo>
                        <a:pt x="292" y="133"/>
                      </a:lnTo>
                      <a:lnTo>
                        <a:pt x="292" y="131"/>
                      </a:lnTo>
                      <a:lnTo>
                        <a:pt x="293" y="131"/>
                      </a:lnTo>
                      <a:lnTo>
                        <a:pt x="295" y="129"/>
                      </a:lnTo>
                      <a:lnTo>
                        <a:pt x="295" y="127"/>
                      </a:lnTo>
                      <a:lnTo>
                        <a:pt x="297" y="127"/>
                      </a:lnTo>
                      <a:lnTo>
                        <a:pt x="299" y="125"/>
                      </a:lnTo>
                      <a:lnTo>
                        <a:pt x="301" y="125"/>
                      </a:lnTo>
                      <a:lnTo>
                        <a:pt x="303" y="123"/>
                      </a:lnTo>
                      <a:lnTo>
                        <a:pt x="305" y="125"/>
                      </a:lnTo>
                      <a:lnTo>
                        <a:pt x="307" y="125"/>
                      </a:lnTo>
                      <a:lnTo>
                        <a:pt x="309" y="125"/>
                      </a:lnTo>
                      <a:lnTo>
                        <a:pt x="309" y="127"/>
                      </a:lnTo>
                      <a:lnTo>
                        <a:pt x="309" y="129"/>
                      </a:lnTo>
                      <a:lnTo>
                        <a:pt x="309" y="131"/>
                      </a:lnTo>
                      <a:lnTo>
                        <a:pt x="309" y="133"/>
                      </a:lnTo>
                      <a:lnTo>
                        <a:pt x="309" y="135"/>
                      </a:lnTo>
                      <a:lnTo>
                        <a:pt x="309" y="137"/>
                      </a:lnTo>
                      <a:lnTo>
                        <a:pt x="309" y="139"/>
                      </a:lnTo>
                      <a:lnTo>
                        <a:pt x="309" y="141"/>
                      </a:lnTo>
                      <a:lnTo>
                        <a:pt x="307" y="143"/>
                      </a:lnTo>
                      <a:lnTo>
                        <a:pt x="307" y="144"/>
                      </a:lnTo>
                      <a:lnTo>
                        <a:pt x="307" y="146"/>
                      </a:lnTo>
                      <a:lnTo>
                        <a:pt x="307" y="148"/>
                      </a:lnTo>
                      <a:lnTo>
                        <a:pt x="307" y="150"/>
                      </a:lnTo>
                      <a:lnTo>
                        <a:pt x="307" y="152"/>
                      </a:lnTo>
                      <a:lnTo>
                        <a:pt x="307" y="154"/>
                      </a:lnTo>
                      <a:lnTo>
                        <a:pt x="309" y="158"/>
                      </a:lnTo>
                      <a:lnTo>
                        <a:pt x="309" y="160"/>
                      </a:lnTo>
                      <a:lnTo>
                        <a:pt x="309" y="162"/>
                      </a:lnTo>
                      <a:lnTo>
                        <a:pt x="309" y="164"/>
                      </a:lnTo>
                      <a:lnTo>
                        <a:pt x="311" y="166"/>
                      </a:lnTo>
                      <a:lnTo>
                        <a:pt x="311" y="168"/>
                      </a:lnTo>
                      <a:lnTo>
                        <a:pt x="313" y="169"/>
                      </a:lnTo>
                      <a:lnTo>
                        <a:pt x="313" y="171"/>
                      </a:lnTo>
                      <a:lnTo>
                        <a:pt x="315" y="173"/>
                      </a:lnTo>
                      <a:lnTo>
                        <a:pt x="315" y="175"/>
                      </a:lnTo>
                      <a:lnTo>
                        <a:pt x="317" y="177"/>
                      </a:lnTo>
                      <a:lnTo>
                        <a:pt x="318" y="177"/>
                      </a:lnTo>
                      <a:lnTo>
                        <a:pt x="318" y="179"/>
                      </a:lnTo>
                      <a:lnTo>
                        <a:pt x="320" y="179"/>
                      </a:lnTo>
                      <a:lnTo>
                        <a:pt x="322" y="179"/>
                      </a:lnTo>
                      <a:lnTo>
                        <a:pt x="324" y="179"/>
                      </a:lnTo>
                      <a:lnTo>
                        <a:pt x="326" y="179"/>
                      </a:lnTo>
                      <a:lnTo>
                        <a:pt x="326" y="177"/>
                      </a:lnTo>
                      <a:lnTo>
                        <a:pt x="328" y="177"/>
                      </a:lnTo>
                      <a:lnTo>
                        <a:pt x="330" y="175"/>
                      </a:lnTo>
                      <a:lnTo>
                        <a:pt x="332" y="173"/>
                      </a:lnTo>
                      <a:lnTo>
                        <a:pt x="334" y="171"/>
                      </a:lnTo>
                      <a:lnTo>
                        <a:pt x="336" y="169"/>
                      </a:lnTo>
                      <a:lnTo>
                        <a:pt x="338" y="168"/>
                      </a:lnTo>
                      <a:lnTo>
                        <a:pt x="340" y="166"/>
                      </a:lnTo>
                      <a:lnTo>
                        <a:pt x="340" y="164"/>
                      </a:lnTo>
                      <a:lnTo>
                        <a:pt x="341" y="162"/>
                      </a:lnTo>
                      <a:lnTo>
                        <a:pt x="343" y="160"/>
                      </a:lnTo>
                      <a:lnTo>
                        <a:pt x="345" y="158"/>
                      </a:lnTo>
                      <a:lnTo>
                        <a:pt x="347" y="156"/>
                      </a:lnTo>
                      <a:lnTo>
                        <a:pt x="349" y="154"/>
                      </a:lnTo>
                      <a:lnTo>
                        <a:pt x="351" y="152"/>
                      </a:lnTo>
                      <a:lnTo>
                        <a:pt x="353" y="150"/>
                      </a:lnTo>
                      <a:lnTo>
                        <a:pt x="355" y="148"/>
                      </a:lnTo>
                      <a:lnTo>
                        <a:pt x="357" y="148"/>
                      </a:lnTo>
                      <a:lnTo>
                        <a:pt x="359" y="146"/>
                      </a:lnTo>
                      <a:lnTo>
                        <a:pt x="361" y="144"/>
                      </a:lnTo>
                      <a:lnTo>
                        <a:pt x="363" y="144"/>
                      </a:lnTo>
                      <a:lnTo>
                        <a:pt x="364" y="144"/>
                      </a:lnTo>
                      <a:lnTo>
                        <a:pt x="364" y="143"/>
                      </a:lnTo>
                      <a:lnTo>
                        <a:pt x="366" y="143"/>
                      </a:lnTo>
                      <a:lnTo>
                        <a:pt x="366" y="144"/>
                      </a:lnTo>
                      <a:lnTo>
                        <a:pt x="366" y="146"/>
                      </a:lnTo>
                      <a:lnTo>
                        <a:pt x="366" y="148"/>
                      </a:lnTo>
                      <a:lnTo>
                        <a:pt x="366" y="150"/>
                      </a:lnTo>
                      <a:lnTo>
                        <a:pt x="364" y="152"/>
                      </a:lnTo>
                      <a:lnTo>
                        <a:pt x="364" y="154"/>
                      </a:lnTo>
                      <a:lnTo>
                        <a:pt x="364" y="156"/>
                      </a:lnTo>
                      <a:lnTo>
                        <a:pt x="363" y="158"/>
                      </a:lnTo>
                      <a:lnTo>
                        <a:pt x="363" y="160"/>
                      </a:lnTo>
                      <a:lnTo>
                        <a:pt x="363" y="162"/>
                      </a:lnTo>
                      <a:lnTo>
                        <a:pt x="361" y="164"/>
                      </a:lnTo>
                      <a:lnTo>
                        <a:pt x="361" y="166"/>
                      </a:lnTo>
                      <a:lnTo>
                        <a:pt x="361" y="168"/>
                      </a:lnTo>
                      <a:lnTo>
                        <a:pt x="359" y="171"/>
                      </a:lnTo>
                      <a:lnTo>
                        <a:pt x="359" y="173"/>
                      </a:lnTo>
                      <a:lnTo>
                        <a:pt x="359" y="175"/>
                      </a:lnTo>
                      <a:lnTo>
                        <a:pt x="359" y="177"/>
                      </a:lnTo>
                      <a:lnTo>
                        <a:pt x="357" y="181"/>
                      </a:lnTo>
                      <a:lnTo>
                        <a:pt x="357" y="183"/>
                      </a:lnTo>
                      <a:lnTo>
                        <a:pt x="357" y="187"/>
                      </a:lnTo>
                      <a:lnTo>
                        <a:pt x="357" y="189"/>
                      </a:lnTo>
                      <a:lnTo>
                        <a:pt x="357" y="191"/>
                      </a:lnTo>
                      <a:lnTo>
                        <a:pt x="357" y="194"/>
                      </a:lnTo>
                      <a:lnTo>
                        <a:pt x="359" y="196"/>
                      </a:lnTo>
                      <a:lnTo>
                        <a:pt x="359" y="200"/>
                      </a:lnTo>
                      <a:lnTo>
                        <a:pt x="359" y="204"/>
                      </a:lnTo>
                      <a:lnTo>
                        <a:pt x="359" y="206"/>
                      </a:lnTo>
                      <a:lnTo>
                        <a:pt x="359" y="210"/>
                      </a:lnTo>
                      <a:lnTo>
                        <a:pt x="359" y="214"/>
                      </a:lnTo>
                      <a:lnTo>
                        <a:pt x="359" y="216"/>
                      </a:lnTo>
                      <a:lnTo>
                        <a:pt x="359" y="219"/>
                      </a:lnTo>
                      <a:lnTo>
                        <a:pt x="359" y="223"/>
                      </a:lnTo>
                      <a:lnTo>
                        <a:pt x="359" y="227"/>
                      </a:lnTo>
                      <a:lnTo>
                        <a:pt x="361" y="231"/>
                      </a:lnTo>
                      <a:lnTo>
                        <a:pt x="361" y="233"/>
                      </a:lnTo>
                      <a:lnTo>
                        <a:pt x="361" y="237"/>
                      </a:lnTo>
                      <a:lnTo>
                        <a:pt x="361" y="240"/>
                      </a:lnTo>
                      <a:lnTo>
                        <a:pt x="361" y="244"/>
                      </a:lnTo>
                      <a:lnTo>
                        <a:pt x="363" y="248"/>
                      </a:lnTo>
                      <a:lnTo>
                        <a:pt x="363" y="250"/>
                      </a:lnTo>
                      <a:lnTo>
                        <a:pt x="363" y="254"/>
                      </a:lnTo>
                      <a:lnTo>
                        <a:pt x="363" y="258"/>
                      </a:lnTo>
                      <a:lnTo>
                        <a:pt x="364" y="260"/>
                      </a:lnTo>
                      <a:lnTo>
                        <a:pt x="364" y="264"/>
                      </a:lnTo>
                      <a:lnTo>
                        <a:pt x="366" y="267"/>
                      </a:lnTo>
                      <a:lnTo>
                        <a:pt x="366" y="269"/>
                      </a:lnTo>
                      <a:lnTo>
                        <a:pt x="368" y="273"/>
                      </a:lnTo>
                      <a:lnTo>
                        <a:pt x="370" y="275"/>
                      </a:lnTo>
                      <a:lnTo>
                        <a:pt x="370" y="277"/>
                      </a:lnTo>
                      <a:lnTo>
                        <a:pt x="372" y="279"/>
                      </a:lnTo>
                      <a:lnTo>
                        <a:pt x="374" y="283"/>
                      </a:lnTo>
                      <a:lnTo>
                        <a:pt x="376" y="285"/>
                      </a:lnTo>
                      <a:lnTo>
                        <a:pt x="378" y="287"/>
                      </a:lnTo>
                      <a:lnTo>
                        <a:pt x="380" y="288"/>
                      </a:lnTo>
                      <a:lnTo>
                        <a:pt x="382" y="288"/>
                      </a:lnTo>
                      <a:lnTo>
                        <a:pt x="384" y="290"/>
                      </a:lnTo>
                      <a:lnTo>
                        <a:pt x="386" y="290"/>
                      </a:lnTo>
                      <a:lnTo>
                        <a:pt x="388" y="290"/>
                      </a:lnTo>
                      <a:lnTo>
                        <a:pt x="389" y="288"/>
                      </a:lnTo>
                      <a:lnTo>
                        <a:pt x="391" y="288"/>
                      </a:lnTo>
                      <a:lnTo>
                        <a:pt x="391" y="287"/>
                      </a:lnTo>
                      <a:lnTo>
                        <a:pt x="393" y="285"/>
                      </a:lnTo>
                      <a:lnTo>
                        <a:pt x="395" y="283"/>
                      </a:lnTo>
                      <a:lnTo>
                        <a:pt x="395" y="281"/>
                      </a:lnTo>
                      <a:lnTo>
                        <a:pt x="397" y="279"/>
                      </a:lnTo>
                      <a:lnTo>
                        <a:pt x="397" y="277"/>
                      </a:lnTo>
                      <a:lnTo>
                        <a:pt x="399" y="273"/>
                      </a:lnTo>
                      <a:lnTo>
                        <a:pt x="399" y="271"/>
                      </a:lnTo>
                      <a:lnTo>
                        <a:pt x="401" y="269"/>
                      </a:lnTo>
                      <a:lnTo>
                        <a:pt x="401" y="265"/>
                      </a:lnTo>
                      <a:lnTo>
                        <a:pt x="403" y="264"/>
                      </a:lnTo>
                      <a:lnTo>
                        <a:pt x="403" y="260"/>
                      </a:lnTo>
                      <a:lnTo>
                        <a:pt x="405" y="258"/>
                      </a:lnTo>
                      <a:lnTo>
                        <a:pt x="405" y="256"/>
                      </a:lnTo>
                      <a:lnTo>
                        <a:pt x="405" y="254"/>
                      </a:lnTo>
                      <a:lnTo>
                        <a:pt x="407" y="252"/>
                      </a:lnTo>
                      <a:lnTo>
                        <a:pt x="407" y="250"/>
                      </a:lnTo>
                      <a:lnTo>
                        <a:pt x="409" y="250"/>
                      </a:lnTo>
                      <a:lnTo>
                        <a:pt x="409" y="248"/>
                      </a:lnTo>
                      <a:lnTo>
                        <a:pt x="411" y="248"/>
                      </a:lnTo>
                      <a:lnTo>
                        <a:pt x="412" y="248"/>
                      </a:lnTo>
                      <a:lnTo>
                        <a:pt x="414" y="250"/>
                      </a:lnTo>
                      <a:lnTo>
                        <a:pt x="414" y="252"/>
                      </a:lnTo>
                      <a:lnTo>
                        <a:pt x="416" y="254"/>
                      </a:lnTo>
                      <a:lnTo>
                        <a:pt x="418" y="258"/>
                      </a:lnTo>
                      <a:lnTo>
                        <a:pt x="418" y="260"/>
                      </a:lnTo>
                      <a:lnTo>
                        <a:pt x="420" y="262"/>
                      </a:lnTo>
                      <a:lnTo>
                        <a:pt x="422" y="264"/>
                      </a:lnTo>
                      <a:lnTo>
                        <a:pt x="424" y="264"/>
                      </a:lnTo>
                      <a:lnTo>
                        <a:pt x="426" y="265"/>
                      </a:lnTo>
                      <a:lnTo>
                        <a:pt x="428" y="265"/>
                      </a:lnTo>
                      <a:lnTo>
                        <a:pt x="430" y="265"/>
                      </a:lnTo>
                      <a:lnTo>
                        <a:pt x="432" y="265"/>
                      </a:lnTo>
                      <a:lnTo>
                        <a:pt x="434" y="264"/>
                      </a:lnTo>
                      <a:lnTo>
                        <a:pt x="435" y="264"/>
                      </a:lnTo>
                      <a:lnTo>
                        <a:pt x="437" y="262"/>
                      </a:lnTo>
                      <a:lnTo>
                        <a:pt x="439" y="262"/>
                      </a:lnTo>
                      <a:lnTo>
                        <a:pt x="441" y="260"/>
                      </a:lnTo>
                      <a:lnTo>
                        <a:pt x="443" y="258"/>
                      </a:lnTo>
                      <a:lnTo>
                        <a:pt x="443" y="256"/>
                      </a:lnTo>
                      <a:lnTo>
                        <a:pt x="445" y="252"/>
                      </a:lnTo>
                      <a:lnTo>
                        <a:pt x="447" y="250"/>
                      </a:lnTo>
                      <a:lnTo>
                        <a:pt x="449" y="248"/>
                      </a:lnTo>
                      <a:lnTo>
                        <a:pt x="451" y="244"/>
                      </a:lnTo>
                      <a:lnTo>
                        <a:pt x="453" y="242"/>
                      </a:lnTo>
                      <a:lnTo>
                        <a:pt x="455" y="239"/>
                      </a:lnTo>
                      <a:lnTo>
                        <a:pt x="455" y="237"/>
                      </a:lnTo>
                      <a:lnTo>
                        <a:pt x="457" y="233"/>
                      </a:lnTo>
                      <a:lnTo>
                        <a:pt x="459" y="229"/>
                      </a:lnTo>
                      <a:lnTo>
                        <a:pt x="460" y="225"/>
                      </a:lnTo>
                      <a:lnTo>
                        <a:pt x="460" y="223"/>
                      </a:lnTo>
                      <a:lnTo>
                        <a:pt x="462" y="219"/>
                      </a:lnTo>
                      <a:lnTo>
                        <a:pt x="462" y="216"/>
                      </a:lnTo>
                      <a:lnTo>
                        <a:pt x="464" y="212"/>
                      </a:lnTo>
                      <a:lnTo>
                        <a:pt x="464" y="208"/>
                      </a:lnTo>
                      <a:lnTo>
                        <a:pt x="466" y="204"/>
                      </a:lnTo>
                      <a:lnTo>
                        <a:pt x="468" y="202"/>
                      </a:lnTo>
                      <a:lnTo>
                        <a:pt x="468" y="198"/>
                      </a:lnTo>
                      <a:lnTo>
                        <a:pt x="470" y="196"/>
                      </a:lnTo>
                      <a:lnTo>
                        <a:pt x="470" y="194"/>
                      </a:lnTo>
                      <a:lnTo>
                        <a:pt x="472" y="191"/>
                      </a:lnTo>
                      <a:lnTo>
                        <a:pt x="474" y="189"/>
                      </a:lnTo>
                      <a:lnTo>
                        <a:pt x="476" y="187"/>
                      </a:lnTo>
                      <a:lnTo>
                        <a:pt x="478" y="185"/>
                      </a:lnTo>
                      <a:lnTo>
                        <a:pt x="480" y="183"/>
                      </a:lnTo>
                      <a:lnTo>
                        <a:pt x="482" y="183"/>
                      </a:lnTo>
                      <a:lnTo>
                        <a:pt x="483" y="183"/>
                      </a:lnTo>
                      <a:lnTo>
                        <a:pt x="485" y="183"/>
                      </a:lnTo>
                      <a:lnTo>
                        <a:pt x="487" y="183"/>
                      </a:lnTo>
                      <a:lnTo>
                        <a:pt x="489" y="183"/>
                      </a:lnTo>
                      <a:lnTo>
                        <a:pt x="489" y="185"/>
                      </a:lnTo>
                      <a:lnTo>
                        <a:pt x="491" y="185"/>
                      </a:lnTo>
                      <a:lnTo>
                        <a:pt x="493" y="187"/>
                      </a:lnTo>
                      <a:lnTo>
                        <a:pt x="495" y="187"/>
                      </a:lnTo>
                      <a:lnTo>
                        <a:pt x="495" y="189"/>
                      </a:lnTo>
                      <a:lnTo>
                        <a:pt x="497" y="191"/>
                      </a:lnTo>
                      <a:lnTo>
                        <a:pt x="499" y="192"/>
                      </a:lnTo>
                      <a:lnTo>
                        <a:pt x="501" y="194"/>
                      </a:lnTo>
                      <a:lnTo>
                        <a:pt x="501" y="198"/>
                      </a:lnTo>
                      <a:lnTo>
                        <a:pt x="503" y="200"/>
                      </a:lnTo>
                      <a:lnTo>
                        <a:pt x="503" y="202"/>
                      </a:lnTo>
                      <a:lnTo>
                        <a:pt x="505" y="204"/>
                      </a:lnTo>
                      <a:lnTo>
                        <a:pt x="505" y="208"/>
                      </a:lnTo>
                      <a:lnTo>
                        <a:pt x="506" y="210"/>
                      </a:lnTo>
                      <a:lnTo>
                        <a:pt x="506" y="214"/>
                      </a:lnTo>
                      <a:lnTo>
                        <a:pt x="508" y="216"/>
                      </a:lnTo>
                      <a:lnTo>
                        <a:pt x="510" y="219"/>
                      </a:lnTo>
                      <a:lnTo>
                        <a:pt x="510" y="223"/>
                      </a:lnTo>
                      <a:lnTo>
                        <a:pt x="512" y="227"/>
                      </a:lnTo>
                      <a:lnTo>
                        <a:pt x="514" y="231"/>
                      </a:lnTo>
                      <a:lnTo>
                        <a:pt x="518" y="235"/>
                      </a:lnTo>
                      <a:lnTo>
                        <a:pt x="520" y="240"/>
                      </a:lnTo>
                      <a:lnTo>
                        <a:pt x="522" y="244"/>
                      </a:lnTo>
                      <a:lnTo>
                        <a:pt x="524" y="248"/>
                      </a:lnTo>
                      <a:lnTo>
                        <a:pt x="526" y="254"/>
                      </a:lnTo>
                      <a:lnTo>
                        <a:pt x="530" y="258"/>
                      </a:lnTo>
                      <a:lnTo>
                        <a:pt x="531" y="264"/>
                      </a:lnTo>
                      <a:lnTo>
                        <a:pt x="533" y="267"/>
                      </a:lnTo>
                      <a:lnTo>
                        <a:pt x="537" y="273"/>
                      </a:lnTo>
                      <a:lnTo>
                        <a:pt x="539" y="279"/>
                      </a:lnTo>
                      <a:lnTo>
                        <a:pt x="541" y="283"/>
                      </a:lnTo>
                      <a:lnTo>
                        <a:pt x="545" y="288"/>
                      </a:lnTo>
                      <a:lnTo>
                        <a:pt x="547" y="292"/>
                      </a:lnTo>
                      <a:lnTo>
                        <a:pt x="551" y="298"/>
                      </a:lnTo>
                      <a:lnTo>
                        <a:pt x="553" y="302"/>
                      </a:lnTo>
                      <a:lnTo>
                        <a:pt x="554" y="308"/>
                      </a:lnTo>
                      <a:lnTo>
                        <a:pt x="556" y="312"/>
                      </a:lnTo>
                      <a:lnTo>
                        <a:pt x="558" y="315"/>
                      </a:lnTo>
                      <a:lnTo>
                        <a:pt x="562" y="319"/>
                      </a:lnTo>
                      <a:lnTo>
                        <a:pt x="564" y="323"/>
                      </a:lnTo>
                      <a:lnTo>
                        <a:pt x="564" y="327"/>
                      </a:lnTo>
                      <a:lnTo>
                        <a:pt x="566" y="331"/>
                      </a:lnTo>
                      <a:lnTo>
                        <a:pt x="568" y="335"/>
                      </a:lnTo>
                      <a:lnTo>
                        <a:pt x="570" y="338"/>
                      </a:lnTo>
                      <a:lnTo>
                        <a:pt x="570" y="340"/>
                      </a:lnTo>
                      <a:lnTo>
                        <a:pt x="572" y="344"/>
                      </a:lnTo>
                      <a:lnTo>
                        <a:pt x="574" y="346"/>
                      </a:lnTo>
                      <a:lnTo>
                        <a:pt x="574" y="348"/>
                      </a:lnTo>
                      <a:lnTo>
                        <a:pt x="576" y="350"/>
                      </a:lnTo>
                      <a:lnTo>
                        <a:pt x="576" y="352"/>
                      </a:lnTo>
                      <a:lnTo>
                        <a:pt x="577" y="354"/>
                      </a:lnTo>
                      <a:lnTo>
                        <a:pt x="579" y="356"/>
                      </a:lnTo>
                      <a:lnTo>
                        <a:pt x="581" y="356"/>
                      </a:lnTo>
                      <a:lnTo>
                        <a:pt x="581" y="358"/>
                      </a:lnTo>
                      <a:lnTo>
                        <a:pt x="583" y="358"/>
                      </a:lnTo>
                      <a:lnTo>
                        <a:pt x="585" y="358"/>
                      </a:lnTo>
                      <a:lnTo>
                        <a:pt x="587" y="358"/>
                      </a:lnTo>
                      <a:lnTo>
                        <a:pt x="589" y="358"/>
                      </a:lnTo>
                      <a:lnTo>
                        <a:pt x="591" y="356"/>
                      </a:lnTo>
                      <a:lnTo>
                        <a:pt x="593" y="354"/>
                      </a:lnTo>
                      <a:lnTo>
                        <a:pt x="593" y="352"/>
                      </a:lnTo>
                      <a:lnTo>
                        <a:pt x="595" y="350"/>
                      </a:lnTo>
                      <a:lnTo>
                        <a:pt x="595" y="348"/>
                      </a:lnTo>
                      <a:lnTo>
                        <a:pt x="597" y="346"/>
                      </a:lnTo>
                      <a:lnTo>
                        <a:pt x="597" y="342"/>
                      </a:lnTo>
                      <a:lnTo>
                        <a:pt x="597" y="340"/>
                      </a:lnTo>
                      <a:lnTo>
                        <a:pt x="599" y="336"/>
                      </a:lnTo>
                      <a:lnTo>
                        <a:pt x="599" y="333"/>
                      </a:lnTo>
                      <a:lnTo>
                        <a:pt x="599" y="329"/>
                      </a:lnTo>
                      <a:lnTo>
                        <a:pt x="599" y="325"/>
                      </a:lnTo>
                      <a:lnTo>
                        <a:pt x="599" y="321"/>
                      </a:lnTo>
                      <a:lnTo>
                        <a:pt x="599" y="315"/>
                      </a:lnTo>
                      <a:lnTo>
                        <a:pt x="597" y="310"/>
                      </a:lnTo>
                      <a:lnTo>
                        <a:pt x="597" y="306"/>
                      </a:lnTo>
                      <a:lnTo>
                        <a:pt x="595" y="300"/>
                      </a:lnTo>
                      <a:lnTo>
                        <a:pt x="595" y="292"/>
                      </a:lnTo>
                      <a:lnTo>
                        <a:pt x="593" y="287"/>
                      </a:lnTo>
                      <a:lnTo>
                        <a:pt x="593" y="281"/>
                      </a:lnTo>
                      <a:lnTo>
                        <a:pt x="591" y="273"/>
                      </a:lnTo>
                      <a:lnTo>
                        <a:pt x="589" y="267"/>
                      </a:lnTo>
                      <a:lnTo>
                        <a:pt x="589" y="260"/>
                      </a:lnTo>
                      <a:lnTo>
                        <a:pt x="587" y="252"/>
                      </a:lnTo>
                      <a:lnTo>
                        <a:pt x="585" y="246"/>
                      </a:lnTo>
                      <a:lnTo>
                        <a:pt x="583" y="239"/>
                      </a:lnTo>
                      <a:lnTo>
                        <a:pt x="583" y="231"/>
                      </a:lnTo>
                      <a:lnTo>
                        <a:pt x="581" y="223"/>
                      </a:lnTo>
                      <a:lnTo>
                        <a:pt x="579" y="217"/>
                      </a:lnTo>
                      <a:lnTo>
                        <a:pt x="577" y="210"/>
                      </a:lnTo>
                      <a:lnTo>
                        <a:pt x="577" y="202"/>
                      </a:lnTo>
                      <a:lnTo>
                        <a:pt x="576" y="194"/>
                      </a:lnTo>
                      <a:lnTo>
                        <a:pt x="574" y="189"/>
                      </a:lnTo>
                      <a:lnTo>
                        <a:pt x="572" y="181"/>
                      </a:lnTo>
                      <a:lnTo>
                        <a:pt x="570" y="175"/>
                      </a:lnTo>
                      <a:lnTo>
                        <a:pt x="568" y="168"/>
                      </a:lnTo>
                      <a:lnTo>
                        <a:pt x="568" y="162"/>
                      </a:lnTo>
                      <a:lnTo>
                        <a:pt x="566" y="156"/>
                      </a:lnTo>
                      <a:lnTo>
                        <a:pt x="564" y="148"/>
                      </a:lnTo>
                      <a:lnTo>
                        <a:pt x="562" y="143"/>
                      </a:lnTo>
                      <a:lnTo>
                        <a:pt x="560" y="139"/>
                      </a:lnTo>
                      <a:lnTo>
                        <a:pt x="558" y="133"/>
                      </a:lnTo>
                      <a:lnTo>
                        <a:pt x="558" y="127"/>
                      </a:lnTo>
                      <a:lnTo>
                        <a:pt x="556" y="123"/>
                      </a:lnTo>
                      <a:lnTo>
                        <a:pt x="554" y="120"/>
                      </a:lnTo>
                      <a:lnTo>
                        <a:pt x="553" y="116"/>
                      </a:lnTo>
                      <a:lnTo>
                        <a:pt x="553" y="112"/>
                      </a:lnTo>
                      <a:lnTo>
                        <a:pt x="551" y="110"/>
                      </a:lnTo>
                      <a:lnTo>
                        <a:pt x="549" y="108"/>
                      </a:lnTo>
                      <a:lnTo>
                        <a:pt x="547" y="106"/>
                      </a:lnTo>
                      <a:lnTo>
                        <a:pt x="545" y="104"/>
                      </a:lnTo>
                      <a:lnTo>
                        <a:pt x="545" y="102"/>
                      </a:lnTo>
                      <a:lnTo>
                        <a:pt x="543" y="100"/>
                      </a:lnTo>
                      <a:lnTo>
                        <a:pt x="541" y="98"/>
                      </a:lnTo>
                      <a:lnTo>
                        <a:pt x="539" y="96"/>
                      </a:lnTo>
                      <a:lnTo>
                        <a:pt x="537" y="95"/>
                      </a:lnTo>
                      <a:lnTo>
                        <a:pt x="535" y="95"/>
                      </a:lnTo>
                      <a:lnTo>
                        <a:pt x="535" y="93"/>
                      </a:lnTo>
                      <a:lnTo>
                        <a:pt x="533" y="93"/>
                      </a:lnTo>
                      <a:lnTo>
                        <a:pt x="531" y="91"/>
                      </a:lnTo>
                      <a:lnTo>
                        <a:pt x="530" y="91"/>
                      </a:lnTo>
                      <a:lnTo>
                        <a:pt x="528" y="89"/>
                      </a:lnTo>
                      <a:lnTo>
                        <a:pt x="526" y="89"/>
                      </a:lnTo>
                      <a:lnTo>
                        <a:pt x="524" y="87"/>
                      </a:lnTo>
                      <a:lnTo>
                        <a:pt x="522" y="87"/>
                      </a:lnTo>
                      <a:lnTo>
                        <a:pt x="520" y="87"/>
                      </a:lnTo>
                      <a:lnTo>
                        <a:pt x="518" y="85"/>
                      </a:lnTo>
                      <a:lnTo>
                        <a:pt x="516" y="85"/>
                      </a:lnTo>
                      <a:lnTo>
                        <a:pt x="514" y="85"/>
                      </a:lnTo>
                      <a:lnTo>
                        <a:pt x="512" y="85"/>
                      </a:lnTo>
                      <a:lnTo>
                        <a:pt x="510" y="8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3A8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75" name="Freeform 229"/>
                <p:cNvSpPr>
                  <a:spLocks noChangeAspect="1"/>
                </p:cNvSpPr>
                <p:nvPr/>
              </p:nvSpPr>
              <p:spPr bwMode="auto">
                <a:xfrm>
                  <a:off x="1789" y="3728"/>
                  <a:ext cx="109" cy="215"/>
                </a:xfrm>
                <a:custGeom>
                  <a:avLst/>
                  <a:gdLst>
                    <a:gd name="T0" fmla="*/ 2 w 144"/>
                    <a:gd name="T1" fmla="*/ 1 h 307"/>
                    <a:gd name="T2" fmla="*/ 2 w 144"/>
                    <a:gd name="T3" fmla="*/ 1 h 307"/>
                    <a:gd name="T4" fmla="*/ 2 w 144"/>
                    <a:gd name="T5" fmla="*/ 1 h 307"/>
                    <a:gd name="T6" fmla="*/ 2 w 144"/>
                    <a:gd name="T7" fmla="*/ 1 h 307"/>
                    <a:gd name="T8" fmla="*/ 2 w 144"/>
                    <a:gd name="T9" fmla="*/ 1 h 307"/>
                    <a:gd name="T10" fmla="*/ 2 w 144"/>
                    <a:gd name="T11" fmla="*/ 1 h 307"/>
                    <a:gd name="T12" fmla="*/ 2 w 144"/>
                    <a:gd name="T13" fmla="*/ 1 h 307"/>
                    <a:gd name="T14" fmla="*/ 2 w 144"/>
                    <a:gd name="T15" fmla="*/ 1 h 307"/>
                    <a:gd name="T16" fmla="*/ 2 w 144"/>
                    <a:gd name="T17" fmla="*/ 2 h 307"/>
                    <a:gd name="T18" fmla="*/ 2 w 144"/>
                    <a:gd name="T19" fmla="*/ 2 h 307"/>
                    <a:gd name="T20" fmla="*/ 2 w 144"/>
                    <a:gd name="T21" fmla="*/ 2 h 307"/>
                    <a:gd name="T22" fmla="*/ 2 w 144"/>
                    <a:gd name="T23" fmla="*/ 3 h 307"/>
                    <a:gd name="T24" fmla="*/ 2 w 144"/>
                    <a:gd name="T25" fmla="*/ 3 h 307"/>
                    <a:gd name="T26" fmla="*/ 2 w 144"/>
                    <a:gd name="T27" fmla="*/ 3 h 307"/>
                    <a:gd name="T28" fmla="*/ 3 w 144"/>
                    <a:gd name="T29" fmla="*/ 3 h 307"/>
                    <a:gd name="T30" fmla="*/ 3 w 144"/>
                    <a:gd name="T31" fmla="*/ 4 h 307"/>
                    <a:gd name="T32" fmla="*/ 3 w 144"/>
                    <a:gd name="T33" fmla="*/ 4 h 307"/>
                    <a:gd name="T34" fmla="*/ 4 w 144"/>
                    <a:gd name="T35" fmla="*/ 4 h 307"/>
                    <a:gd name="T36" fmla="*/ 4 w 144"/>
                    <a:gd name="T37" fmla="*/ 4 h 307"/>
                    <a:gd name="T38" fmla="*/ 4 w 144"/>
                    <a:gd name="T39" fmla="*/ 4 h 307"/>
                    <a:gd name="T40" fmla="*/ 5 w 144"/>
                    <a:gd name="T41" fmla="*/ 4 h 307"/>
                    <a:gd name="T42" fmla="*/ 5 w 144"/>
                    <a:gd name="T43" fmla="*/ 4 h 307"/>
                    <a:gd name="T44" fmla="*/ 5 w 144"/>
                    <a:gd name="T45" fmla="*/ 4 h 307"/>
                    <a:gd name="T46" fmla="*/ 5 w 144"/>
                    <a:gd name="T47" fmla="*/ 4 h 307"/>
                    <a:gd name="T48" fmla="*/ 5 w 144"/>
                    <a:gd name="T49" fmla="*/ 4 h 307"/>
                    <a:gd name="T50" fmla="*/ 5 w 144"/>
                    <a:gd name="T51" fmla="*/ 4 h 307"/>
                    <a:gd name="T52" fmla="*/ 5 w 144"/>
                    <a:gd name="T53" fmla="*/ 4 h 307"/>
                    <a:gd name="T54" fmla="*/ 5 w 144"/>
                    <a:gd name="T55" fmla="*/ 4 h 307"/>
                    <a:gd name="T56" fmla="*/ 5 w 144"/>
                    <a:gd name="T57" fmla="*/ 4 h 307"/>
                    <a:gd name="T58" fmla="*/ 5 w 144"/>
                    <a:gd name="T59" fmla="*/ 3 h 307"/>
                    <a:gd name="T60" fmla="*/ 5 w 144"/>
                    <a:gd name="T61" fmla="*/ 3 h 307"/>
                    <a:gd name="T62" fmla="*/ 5 w 144"/>
                    <a:gd name="T63" fmla="*/ 3 h 307"/>
                    <a:gd name="T64" fmla="*/ 5 w 144"/>
                    <a:gd name="T65" fmla="*/ 3 h 307"/>
                    <a:gd name="T66" fmla="*/ 4 w 144"/>
                    <a:gd name="T67" fmla="*/ 2 h 307"/>
                    <a:gd name="T68" fmla="*/ 4 w 144"/>
                    <a:gd name="T69" fmla="*/ 2 h 307"/>
                    <a:gd name="T70" fmla="*/ 3 w 144"/>
                    <a:gd name="T71" fmla="*/ 1 h 307"/>
                    <a:gd name="T72" fmla="*/ 3 w 144"/>
                    <a:gd name="T73" fmla="*/ 1 h 307"/>
                    <a:gd name="T74" fmla="*/ 2 w 144"/>
                    <a:gd name="T75" fmla="*/ 1 h 307"/>
                    <a:gd name="T76" fmla="*/ 2 w 144"/>
                    <a:gd name="T77" fmla="*/ 1 h 307"/>
                    <a:gd name="T78" fmla="*/ 2 w 144"/>
                    <a:gd name="T79" fmla="*/ 1 h 307"/>
                    <a:gd name="T80" fmla="*/ 2 w 144"/>
                    <a:gd name="T81" fmla="*/ 1 h 307"/>
                    <a:gd name="T82" fmla="*/ 2 w 144"/>
                    <a:gd name="T83" fmla="*/ 0 h 307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144"/>
                    <a:gd name="T127" fmla="*/ 0 h 307"/>
                    <a:gd name="T128" fmla="*/ 144 w 144"/>
                    <a:gd name="T129" fmla="*/ 307 h 307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144" h="307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4" y="13"/>
                      </a:lnTo>
                      <a:lnTo>
                        <a:pt x="6" y="15"/>
                      </a:lnTo>
                      <a:lnTo>
                        <a:pt x="7" y="19"/>
                      </a:lnTo>
                      <a:lnTo>
                        <a:pt x="9" y="25"/>
                      </a:lnTo>
                      <a:lnTo>
                        <a:pt x="9" y="29"/>
                      </a:lnTo>
                      <a:lnTo>
                        <a:pt x="11" y="32"/>
                      </a:lnTo>
                      <a:lnTo>
                        <a:pt x="13" y="38"/>
                      </a:lnTo>
                      <a:lnTo>
                        <a:pt x="15" y="44"/>
                      </a:lnTo>
                      <a:lnTo>
                        <a:pt x="17" y="50"/>
                      </a:lnTo>
                      <a:lnTo>
                        <a:pt x="19" y="55"/>
                      </a:lnTo>
                      <a:lnTo>
                        <a:pt x="21" y="61"/>
                      </a:lnTo>
                      <a:lnTo>
                        <a:pt x="23" y="67"/>
                      </a:lnTo>
                      <a:lnTo>
                        <a:pt x="25" y="73"/>
                      </a:lnTo>
                      <a:lnTo>
                        <a:pt x="27" y="79"/>
                      </a:lnTo>
                      <a:lnTo>
                        <a:pt x="29" y="84"/>
                      </a:lnTo>
                      <a:lnTo>
                        <a:pt x="31" y="92"/>
                      </a:lnTo>
                      <a:lnTo>
                        <a:pt x="32" y="98"/>
                      </a:lnTo>
                      <a:lnTo>
                        <a:pt x="34" y="103"/>
                      </a:lnTo>
                      <a:lnTo>
                        <a:pt x="36" y="109"/>
                      </a:lnTo>
                      <a:lnTo>
                        <a:pt x="38" y="115"/>
                      </a:lnTo>
                      <a:lnTo>
                        <a:pt x="38" y="123"/>
                      </a:lnTo>
                      <a:lnTo>
                        <a:pt x="40" y="128"/>
                      </a:lnTo>
                      <a:lnTo>
                        <a:pt x="42" y="134"/>
                      </a:lnTo>
                      <a:lnTo>
                        <a:pt x="44" y="140"/>
                      </a:lnTo>
                      <a:lnTo>
                        <a:pt x="44" y="144"/>
                      </a:lnTo>
                      <a:lnTo>
                        <a:pt x="46" y="150"/>
                      </a:lnTo>
                      <a:lnTo>
                        <a:pt x="46" y="155"/>
                      </a:lnTo>
                      <a:lnTo>
                        <a:pt x="48" y="161"/>
                      </a:lnTo>
                      <a:lnTo>
                        <a:pt x="50" y="165"/>
                      </a:lnTo>
                      <a:lnTo>
                        <a:pt x="52" y="171"/>
                      </a:lnTo>
                      <a:lnTo>
                        <a:pt x="52" y="176"/>
                      </a:lnTo>
                      <a:lnTo>
                        <a:pt x="54" y="182"/>
                      </a:lnTo>
                      <a:lnTo>
                        <a:pt x="55" y="188"/>
                      </a:lnTo>
                      <a:lnTo>
                        <a:pt x="57" y="194"/>
                      </a:lnTo>
                      <a:lnTo>
                        <a:pt x="61" y="199"/>
                      </a:lnTo>
                      <a:lnTo>
                        <a:pt x="63" y="205"/>
                      </a:lnTo>
                      <a:lnTo>
                        <a:pt x="65" y="211"/>
                      </a:lnTo>
                      <a:lnTo>
                        <a:pt x="67" y="217"/>
                      </a:lnTo>
                      <a:lnTo>
                        <a:pt x="71" y="223"/>
                      </a:lnTo>
                      <a:lnTo>
                        <a:pt x="73" y="228"/>
                      </a:lnTo>
                      <a:lnTo>
                        <a:pt x="75" y="234"/>
                      </a:lnTo>
                      <a:lnTo>
                        <a:pt x="78" y="240"/>
                      </a:lnTo>
                      <a:lnTo>
                        <a:pt x="80" y="246"/>
                      </a:lnTo>
                      <a:lnTo>
                        <a:pt x="84" y="251"/>
                      </a:lnTo>
                      <a:lnTo>
                        <a:pt x="86" y="257"/>
                      </a:lnTo>
                      <a:lnTo>
                        <a:pt x="90" y="261"/>
                      </a:lnTo>
                      <a:lnTo>
                        <a:pt x="92" y="267"/>
                      </a:lnTo>
                      <a:lnTo>
                        <a:pt x="96" y="271"/>
                      </a:lnTo>
                      <a:lnTo>
                        <a:pt x="98" y="276"/>
                      </a:lnTo>
                      <a:lnTo>
                        <a:pt x="101" y="280"/>
                      </a:lnTo>
                      <a:lnTo>
                        <a:pt x="103" y="284"/>
                      </a:lnTo>
                      <a:lnTo>
                        <a:pt x="107" y="288"/>
                      </a:lnTo>
                      <a:lnTo>
                        <a:pt x="109" y="292"/>
                      </a:lnTo>
                      <a:lnTo>
                        <a:pt x="113" y="294"/>
                      </a:lnTo>
                      <a:lnTo>
                        <a:pt x="115" y="297"/>
                      </a:lnTo>
                      <a:lnTo>
                        <a:pt x="119" y="299"/>
                      </a:lnTo>
                      <a:lnTo>
                        <a:pt x="121" y="303"/>
                      </a:lnTo>
                      <a:lnTo>
                        <a:pt x="125" y="305"/>
                      </a:lnTo>
                      <a:lnTo>
                        <a:pt x="126" y="305"/>
                      </a:lnTo>
                      <a:lnTo>
                        <a:pt x="128" y="307"/>
                      </a:lnTo>
                      <a:lnTo>
                        <a:pt x="130" y="307"/>
                      </a:lnTo>
                      <a:lnTo>
                        <a:pt x="132" y="307"/>
                      </a:lnTo>
                      <a:lnTo>
                        <a:pt x="134" y="307"/>
                      </a:lnTo>
                      <a:lnTo>
                        <a:pt x="136" y="307"/>
                      </a:lnTo>
                      <a:lnTo>
                        <a:pt x="138" y="307"/>
                      </a:lnTo>
                      <a:lnTo>
                        <a:pt x="140" y="305"/>
                      </a:lnTo>
                      <a:lnTo>
                        <a:pt x="140" y="303"/>
                      </a:lnTo>
                      <a:lnTo>
                        <a:pt x="142" y="301"/>
                      </a:lnTo>
                      <a:lnTo>
                        <a:pt x="142" y="299"/>
                      </a:lnTo>
                      <a:lnTo>
                        <a:pt x="144" y="295"/>
                      </a:lnTo>
                      <a:lnTo>
                        <a:pt x="144" y="294"/>
                      </a:lnTo>
                      <a:lnTo>
                        <a:pt x="144" y="290"/>
                      </a:lnTo>
                      <a:lnTo>
                        <a:pt x="144" y="286"/>
                      </a:lnTo>
                      <a:lnTo>
                        <a:pt x="144" y="282"/>
                      </a:lnTo>
                      <a:lnTo>
                        <a:pt x="144" y="278"/>
                      </a:lnTo>
                      <a:lnTo>
                        <a:pt x="144" y="274"/>
                      </a:lnTo>
                      <a:lnTo>
                        <a:pt x="144" y="269"/>
                      </a:lnTo>
                      <a:lnTo>
                        <a:pt x="142" y="265"/>
                      </a:lnTo>
                      <a:lnTo>
                        <a:pt x="142" y="259"/>
                      </a:lnTo>
                      <a:lnTo>
                        <a:pt x="140" y="253"/>
                      </a:lnTo>
                      <a:lnTo>
                        <a:pt x="140" y="249"/>
                      </a:lnTo>
                      <a:lnTo>
                        <a:pt x="138" y="244"/>
                      </a:lnTo>
                      <a:lnTo>
                        <a:pt x="138" y="238"/>
                      </a:lnTo>
                      <a:lnTo>
                        <a:pt x="136" y="232"/>
                      </a:lnTo>
                      <a:lnTo>
                        <a:pt x="134" y="224"/>
                      </a:lnTo>
                      <a:lnTo>
                        <a:pt x="132" y="219"/>
                      </a:lnTo>
                      <a:lnTo>
                        <a:pt x="130" y="213"/>
                      </a:lnTo>
                      <a:lnTo>
                        <a:pt x="128" y="205"/>
                      </a:lnTo>
                      <a:lnTo>
                        <a:pt x="126" y="199"/>
                      </a:lnTo>
                      <a:lnTo>
                        <a:pt x="125" y="192"/>
                      </a:lnTo>
                      <a:lnTo>
                        <a:pt x="121" y="186"/>
                      </a:lnTo>
                      <a:lnTo>
                        <a:pt x="119" y="178"/>
                      </a:lnTo>
                      <a:lnTo>
                        <a:pt x="115" y="171"/>
                      </a:lnTo>
                      <a:lnTo>
                        <a:pt x="113" y="163"/>
                      </a:lnTo>
                      <a:lnTo>
                        <a:pt x="109" y="155"/>
                      </a:lnTo>
                      <a:lnTo>
                        <a:pt x="105" y="148"/>
                      </a:lnTo>
                      <a:lnTo>
                        <a:pt x="101" y="140"/>
                      </a:lnTo>
                      <a:lnTo>
                        <a:pt x="98" y="130"/>
                      </a:lnTo>
                      <a:lnTo>
                        <a:pt x="94" y="123"/>
                      </a:lnTo>
                      <a:lnTo>
                        <a:pt x="90" y="115"/>
                      </a:lnTo>
                      <a:lnTo>
                        <a:pt x="84" y="105"/>
                      </a:lnTo>
                      <a:lnTo>
                        <a:pt x="80" y="98"/>
                      </a:lnTo>
                      <a:lnTo>
                        <a:pt x="77" y="90"/>
                      </a:lnTo>
                      <a:lnTo>
                        <a:pt x="71" y="80"/>
                      </a:lnTo>
                      <a:lnTo>
                        <a:pt x="67" y="73"/>
                      </a:lnTo>
                      <a:lnTo>
                        <a:pt x="61" y="65"/>
                      </a:lnTo>
                      <a:lnTo>
                        <a:pt x="57" y="57"/>
                      </a:lnTo>
                      <a:lnTo>
                        <a:pt x="54" y="52"/>
                      </a:lnTo>
                      <a:lnTo>
                        <a:pt x="48" y="44"/>
                      </a:lnTo>
                      <a:lnTo>
                        <a:pt x="44" y="38"/>
                      </a:lnTo>
                      <a:lnTo>
                        <a:pt x="40" y="32"/>
                      </a:lnTo>
                      <a:lnTo>
                        <a:pt x="34" y="27"/>
                      </a:lnTo>
                      <a:lnTo>
                        <a:pt x="31" y="21"/>
                      </a:lnTo>
                      <a:lnTo>
                        <a:pt x="27" y="15"/>
                      </a:lnTo>
                      <a:lnTo>
                        <a:pt x="23" y="11"/>
                      </a:lnTo>
                      <a:lnTo>
                        <a:pt x="19" y="7"/>
                      </a:lnTo>
                      <a:lnTo>
                        <a:pt x="15" y="6"/>
                      </a:lnTo>
                      <a:lnTo>
                        <a:pt x="11" y="2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A8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76" name="Freeform 230"/>
                <p:cNvSpPr>
                  <a:spLocks noChangeAspect="1"/>
                </p:cNvSpPr>
                <p:nvPr/>
              </p:nvSpPr>
              <p:spPr bwMode="auto">
                <a:xfrm>
                  <a:off x="1301" y="3467"/>
                  <a:ext cx="916" cy="498"/>
                </a:xfrm>
                <a:custGeom>
                  <a:avLst/>
                  <a:gdLst>
                    <a:gd name="T0" fmla="*/ 41 w 1207"/>
                    <a:gd name="T1" fmla="*/ 9 h 711"/>
                    <a:gd name="T2" fmla="*/ 39 w 1207"/>
                    <a:gd name="T3" fmla="*/ 10 h 711"/>
                    <a:gd name="T4" fmla="*/ 36 w 1207"/>
                    <a:gd name="T5" fmla="*/ 9 h 711"/>
                    <a:gd name="T6" fmla="*/ 35 w 1207"/>
                    <a:gd name="T7" fmla="*/ 10 h 711"/>
                    <a:gd name="T8" fmla="*/ 33 w 1207"/>
                    <a:gd name="T9" fmla="*/ 10 h 711"/>
                    <a:gd name="T10" fmla="*/ 30 w 1207"/>
                    <a:gd name="T11" fmla="*/ 9 h 711"/>
                    <a:gd name="T12" fmla="*/ 30 w 1207"/>
                    <a:gd name="T13" fmla="*/ 9 h 711"/>
                    <a:gd name="T14" fmla="*/ 27 w 1207"/>
                    <a:gd name="T15" fmla="*/ 9 h 711"/>
                    <a:gd name="T16" fmla="*/ 24 w 1207"/>
                    <a:gd name="T17" fmla="*/ 9 h 711"/>
                    <a:gd name="T18" fmla="*/ 22 w 1207"/>
                    <a:gd name="T19" fmla="*/ 9 h 711"/>
                    <a:gd name="T20" fmla="*/ 19 w 1207"/>
                    <a:gd name="T21" fmla="*/ 9 h 711"/>
                    <a:gd name="T22" fmla="*/ 17 w 1207"/>
                    <a:gd name="T23" fmla="*/ 9 h 711"/>
                    <a:gd name="T24" fmla="*/ 14 w 1207"/>
                    <a:gd name="T25" fmla="*/ 10 h 711"/>
                    <a:gd name="T26" fmla="*/ 10 w 1207"/>
                    <a:gd name="T27" fmla="*/ 10 h 711"/>
                    <a:gd name="T28" fmla="*/ 8 w 1207"/>
                    <a:gd name="T29" fmla="*/ 9 h 711"/>
                    <a:gd name="T30" fmla="*/ 6 w 1207"/>
                    <a:gd name="T31" fmla="*/ 10 h 711"/>
                    <a:gd name="T32" fmla="*/ 3 w 1207"/>
                    <a:gd name="T33" fmla="*/ 9 h 711"/>
                    <a:gd name="T34" fmla="*/ 0 w 1207"/>
                    <a:gd name="T35" fmla="*/ 10 h 711"/>
                    <a:gd name="T36" fmla="*/ 2 w 1207"/>
                    <a:gd name="T37" fmla="*/ 8 h 711"/>
                    <a:gd name="T38" fmla="*/ 2 w 1207"/>
                    <a:gd name="T39" fmla="*/ 6 h 711"/>
                    <a:gd name="T40" fmla="*/ 2 w 1207"/>
                    <a:gd name="T41" fmla="*/ 4 h 711"/>
                    <a:gd name="T42" fmla="*/ 3 w 1207"/>
                    <a:gd name="T43" fmla="*/ 5 h 711"/>
                    <a:gd name="T44" fmla="*/ 4 w 1207"/>
                    <a:gd name="T45" fmla="*/ 6 h 711"/>
                    <a:gd name="T46" fmla="*/ 5 w 1207"/>
                    <a:gd name="T47" fmla="*/ 4 h 711"/>
                    <a:gd name="T48" fmla="*/ 8 w 1207"/>
                    <a:gd name="T49" fmla="*/ 4 h 711"/>
                    <a:gd name="T50" fmla="*/ 6 w 1207"/>
                    <a:gd name="T51" fmla="*/ 5 h 711"/>
                    <a:gd name="T52" fmla="*/ 8 w 1207"/>
                    <a:gd name="T53" fmla="*/ 5 h 711"/>
                    <a:gd name="T54" fmla="*/ 11 w 1207"/>
                    <a:gd name="T55" fmla="*/ 4 h 711"/>
                    <a:gd name="T56" fmla="*/ 11 w 1207"/>
                    <a:gd name="T57" fmla="*/ 5 h 711"/>
                    <a:gd name="T58" fmla="*/ 10 w 1207"/>
                    <a:gd name="T59" fmla="*/ 7 h 711"/>
                    <a:gd name="T60" fmla="*/ 11 w 1207"/>
                    <a:gd name="T61" fmla="*/ 6 h 711"/>
                    <a:gd name="T62" fmla="*/ 14 w 1207"/>
                    <a:gd name="T63" fmla="*/ 6 h 711"/>
                    <a:gd name="T64" fmla="*/ 14 w 1207"/>
                    <a:gd name="T65" fmla="*/ 6 h 711"/>
                    <a:gd name="T66" fmla="*/ 15 w 1207"/>
                    <a:gd name="T67" fmla="*/ 6 h 711"/>
                    <a:gd name="T68" fmla="*/ 15 w 1207"/>
                    <a:gd name="T69" fmla="*/ 6 h 711"/>
                    <a:gd name="T70" fmla="*/ 16 w 1207"/>
                    <a:gd name="T71" fmla="*/ 7 h 711"/>
                    <a:gd name="T72" fmla="*/ 17 w 1207"/>
                    <a:gd name="T73" fmla="*/ 7 h 711"/>
                    <a:gd name="T74" fmla="*/ 19 w 1207"/>
                    <a:gd name="T75" fmla="*/ 7 h 711"/>
                    <a:gd name="T76" fmla="*/ 20 w 1207"/>
                    <a:gd name="T77" fmla="*/ 6 h 711"/>
                    <a:gd name="T78" fmla="*/ 21 w 1207"/>
                    <a:gd name="T79" fmla="*/ 6 h 711"/>
                    <a:gd name="T80" fmla="*/ 24 w 1207"/>
                    <a:gd name="T81" fmla="*/ 8 h 711"/>
                    <a:gd name="T82" fmla="*/ 24 w 1207"/>
                    <a:gd name="T83" fmla="*/ 8 h 711"/>
                    <a:gd name="T84" fmla="*/ 24 w 1207"/>
                    <a:gd name="T85" fmla="*/ 6 h 711"/>
                    <a:gd name="T86" fmla="*/ 24 w 1207"/>
                    <a:gd name="T87" fmla="*/ 6 h 711"/>
                    <a:gd name="T88" fmla="*/ 27 w 1207"/>
                    <a:gd name="T89" fmla="*/ 9 h 711"/>
                    <a:gd name="T90" fmla="*/ 29 w 1207"/>
                    <a:gd name="T91" fmla="*/ 9 h 711"/>
                    <a:gd name="T92" fmla="*/ 27 w 1207"/>
                    <a:gd name="T93" fmla="*/ 6 h 711"/>
                    <a:gd name="T94" fmla="*/ 24 w 1207"/>
                    <a:gd name="T95" fmla="*/ 5 h 711"/>
                    <a:gd name="T96" fmla="*/ 27 w 1207"/>
                    <a:gd name="T97" fmla="*/ 6 h 711"/>
                    <a:gd name="T98" fmla="*/ 27 w 1207"/>
                    <a:gd name="T99" fmla="*/ 5 h 711"/>
                    <a:gd name="T100" fmla="*/ 32 w 1207"/>
                    <a:gd name="T101" fmla="*/ 6 h 711"/>
                    <a:gd name="T102" fmla="*/ 33 w 1207"/>
                    <a:gd name="T103" fmla="*/ 5 h 711"/>
                    <a:gd name="T104" fmla="*/ 37 w 1207"/>
                    <a:gd name="T105" fmla="*/ 3 h 711"/>
                    <a:gd name="T106" fmla="*/ 41 w 1207"/>
                    <a:gd name="T107" fmla="*/ 2 h 711"/>
                    <a:gd name="T108" fmla="*/ 38 w 1207"/>
                    <a:gd name="T109" fmla="*/ 5 h 711"/>
                    <a:gd name="T110" fmla="*/ 38 w 1207"/>
                    <a:gd name="T111" fmla="*/ 5 h 711"/>
                    <a:gd name="T112" fmla="*/ 41 w 1207"/>
                    <a:gd name="T113" fmla="*/ 4 h 711"/>
                    <a:gd name="T114" fmla="*/ 42 w 1207"/>
                    <a:gd name="T115" fmla="*/ 1 h 711"/>
                    <a:gd name="T116" fmla="*/ 43 w 1207"/>
                    <a:gd name="T117" fmla="*/ 1 h 711"/>
                    <a:gd name="T118" fmla="*/ 44 w 1207"/>
                    <a:gd name="T119" fmla="*/ 4 h 711"/>
                    <a:gd name="T120" fmla="*/ 42 w 1207"/>
                    <a:gd name="T121" fmla="*/ 6 h 711"/>
                    <a:gd name="T122" fmla="*/ 41 w 1207"/>
                    <a:gd name="T123" fmla="*/ 6 h 71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207"/>
                    <a:gd name="T187" fmla="*/ 0 h 711"/>
                    <a:gd name="T188" fmla="*/ 1207 w 1207"/>
                    <a:gd name="T189" fmla="*/ 711 h 71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207" h="711">
                      <a:moveTo>
                        <a:pt x="1099" y="448"/>
                      </a:moveTo>
                      <a:lnTo>
                        <a:pt x="1101" y="452"/>
                      </a:lnTo>
                      <a:lnTo>
                        <a:pt x="1101" y="455"/>
                      </a:lnTo>
                      <a:lnTo>
                        <a:pt x="1101" y="459"/>
                      </a:lnTo>
                      <a:lnTo>
                        <a:pt x="1101" y="463"/>
                      </a:lnTo>
                      <a:lnTo>
                        <a:pt x="1101" y="469"/>
                      </a:lnTo>
                      <a:lnTo>
                        <a:pt x="1101" y="475"/>
                      </a:lnTo>
                      <a:lnTo>
                        <a:pt x="1103" y="480"/>
                      </a:lnTo>
                      <a:lnTo>
                        <a:pt x="1103" y="488"/>
                      </a:lnTo>
                      <a:lnTo>
                        <a:pt x="1103" y="494"/>
                      </a:lnTo>
                      <a:lnTo>
                        <a:pt x="1103" y="501"/>
                      </a:lnTo>
                      <a:lnTo>
                        <a:pt x="1105" y="509"/>
                      </a:lnTo>
                      <a:lnTo>
                        <a:pt x="1105" y="519"/>
                      </a:lnTo>
                      <a:lnTo>
                        <a:pt x="1107" y="526"/>
                      </a:lnTo>
                      <a:lnTo>
                        <a:pt x="1107" y="534"/>
                      </a:lnTo>
                      <a:lnTo>
                        <a:pt x="1109" y="544"/>
                      </a:lnTo>
                      <a:lnTo>
                        <a:pt x="1109" y="553"/>
                      </a:lnTo>
                      <a:lnTo>
                        <a:pt x="1111" y="563"/>
                      </a:lnTo>
                      <a:lnTo>
                        <a:pt x="1113" y="571"/>
                      </a:lnTo>
                      <a:lnTo>
                        <a:pt x="1115" y="580"/>
                      </a:lnTo>
                      <a:lnTo>
                        <a:pt x="1117" y="592"/>
                      </a:lnTo>
                      <a:lnTo>
                        <a:pt x="1119" y="601"/>
                      </a:lnTo>
                      <a:lnTo>
                        <a:pt x="1121" y="611"/>
                      </a:lnTo>
                      <a:lnTo>
                        <a:pt x="1123" y="620"/>
                      </a:lnTo>
                      <a:lnTo>
                        <a:pt x="1124" y="630"/>
                      </a:lnTo>
                      <a:lnTo>
                        <a:pt x="1128" y="642"/>
                      </a:lnTo>
                      <a:lnTo>
                        <a:pt x="1130" y="651"/>
                      </a:lnTo>
                      <a:lnTo>
                        <a:pt x="1134" y="661"/>
                      </a:lnTo>
                      <a:lnTo>
                        <a:pt x="1138" y="670"/>
                      </a:lnTo>
                      <a:lnTo>
                        <a:pt x="1142" y="682"/>
                      </a:lnTo>
                      <a:lnTo>
                        <a:pt x="1146" y="692"/>
                      </a:lnTo>
                      <a:lnTo>
                        <a:pt x="1149" y="701"/>
                      </a:lnTo>
                      <a:lnTo>
                        <a:pt x="1153" y="711"/>
                      </a:lnTo>
                      <a:lnTo>
                        <a:pt x="1151" y="711"/>
                      </a:lnTo>
                      <a:lnTo>
                        <a:pt x="1149" y="711"/>
                      </a:lnTo>
                      <a:lnTo>
                        <a:pt x="1147" y="709"/>
                      </a:lnTo>
                      <a:lnTo>
                        <a:pt x="1146" y="709"/>
                      </a:lnTo>
                      <a:lnTo>
                        <a:pt x="1142" y="709"/>
                      </a:lnTo>
                      <a:lnTo>
                        <a:pt x="1138" y="709"/>
                      </a:lnTo>
                      <a:lnTo>
                        <a:pt x="1134" y="709"/>
                      </a:lnTo>
                      <a:lnTo>
                        <a:pt x="1130" y="709"/>
                      </a:lnTo>
                      <a:lnTo>
                        <a:pt x="1126" y="707"/>
                      </a:lnTo>
                      <a:lnTo>
                        <a:pt x="1121" y="707"/>
                      </a:lnTo>
                      <a:lnTo>
                        <a:pt x="1117" y="707"/>
                      </a:lnTo>
                      <a:lnTo>
                        <a:pt x="1111" y="707"/>
                      </a:lnTo>
                      <a:lnTo>
                        <a:pt x="1105" y="705"/>
                      </a:lnTo>
                      <a:lnTo>
                        <a:pt x="1101" y="705"/>
                      </a:lnTo>
                      <a:lnTo>
                        <a:pt x="1096" y="705"/>
                      </a:lnTo>
                      <a:lnTo>
                        <a:pt x="1090" y="703"/>
                      </a:lnTo>
                      <a:lnTo>
                        <a:pt x="1084" y="703"/>
                      </a:lnTo>
                      <a:lnTo>
                        <a:pt x="1078" y="703"/>
                      </a:lnTo>
                      <a:lnTo>
                        <a:pt x="1073" y="701"/>
                      </a:lnTo>
                      <a:lnTo>
                        <a:pt x="1067" y="701"/>
                      </a:lnTo>
                      <a:lnTo>
                        <a:pt x="1063" y="699"/>
                      </a:lnTo>
                      <a:lnTo>
                        <a:pt x="1057" y="699"/>
                      </a:lnTo>
                      <a:lnTo>
                        <a:pt x="1052" y="697"/>
                      </a:lnTo>
                      <a:lnTo>
                        <a:pt x="1048" y="697"/>
                      </a:lnTo>
                      <a:lnTo>
                        <a:pt x="1042" y="695"/>
                      </a:lnTo>
                      <a:lnTo>
                        <a:pt x="1038" y="695"/>
                      </a:lnTo>
                      <a:lnTo>
                        <a:pt x="1034" y="693"/>
                      </a:lnTo>
                      <a:lnTo>
                        <a:pt x="1030" y="693"/>
                      </a:lnTo>
                      <a:lnTo>
                        <a:pt x="1027" y="692"/>
                      </a:lnTo>
                      <a:lnTo>
                        <a:pt x="1023" y="692"/>
                      </a:lnTo>
                      <a:lnTo>
                        <a:pt x="1019" y="690"/>
                      </a:lnTo>
                      <a:lnTo>
                        <a:pt x="1017" y="688"/>
                      </a:lnTo>
                      <a:lnTo>
                        <a:pt x="1013" y="688"/>
                      </a:lnTo>
                      <a:lnTo>
                        <a:pt x="1011" y="686"/>
                      </a:lnTo>
                      <a:lnTo>
                        <a:pt x="1007" y="686"/>
                      </a:lnTo>
                      <a:lnTo>
                        <a:pt x="1005" y="684"/>
                      </a:lnTo>
                      <a:lnTo>
                        <a:pt x="1004" y="684"/>
                      </a:lnTo>
                      <a:lnTo>
                        <a:pt x="1000" y="684"/>
                      </a:lnTo>
                      <a:lnTo>
                        <a:pt x="998" y="682"/>
                      </a:lnTo>
                      <a:lnTo>
                        <a:pt x="996" y="682"/>
                      </a:lnTo>
                      <a:lnTo>
                        <a:pt x="994" y="682"/>
                      </a:lnTo>
                      <a:lnTo>
                        <a:pt x="990" y="682"/>
                      </a:lnTo>
                      <a:lnTo>
                        <a:pt x="988" y="680"/>
                      </a:lnTo>
                      <a:lnTo>
                        <a:pt x="986" y="680"/>
                      </a:lnTo>
                      <a:lnTo>
                        <a:pt x="984" y="680"/>
                      </a:lnTo>
                      <a:lnTo>
                        <a:pt x="982" y="680"/>
                      </a:lnTo>
                      <a:lnTo>
                        <a:pt x="981" y="680"/>
                      </a:lnTo>
                      <a:lnTo>
                        <a:pt x="979" y="680"/>
                      </a:lnTo>
                      <a:lnTo>
                        <a:pt x="977" y="680"/>
                      </a:lnTo>
                      <a:lnTo>
                        <a:pt x="975" y="680"/>
                      </a:lnTo>
                      <a:lnTo>
                        <a:pt x="973" y="680"/>
                      </a:lnTo>
                      <a:lnTo>
                        <a:pt x="971" y="680"/>
                      </a:lnTo>
                      <a:lnTo>
                        <a:pt x="969" y="682"/>
                      </a:lnTo>
                      <a:lnTo>
                        <a:pt x="967" y="682"/>
                      </a:lnTo>
                      <a:lnTo>
                        <a:pt x="965" y="682"/>
                      </a:lnTo>
                      <a:lnTo>
                        <a:pt x="963" y="684"/>
                      </a:lnTo>
                      <a:lnTo>
                        <a:pt x="961" y="684"/>
                      </a:lnTo>
                      <a:lnTo>
                        <a:pt x="959" y="686"/>
                      </a:lnTo>
                      <a:lnTo>
                        <a:pt x="957" y="686"/>
                      </a:lnTo>
                      <a:lnTo>
                        <a:pt x="957" y="688"/>
                      </a:lnTo>
                      <a:lnTo>
                        <a:pt x="956" y="688"/>
                      </a:lnTo>
                      <a:lnTo>
                        <a:pt x="954" y="688"/>
                      </a:lnTo>
                      <a:lnTo>
                        <a:pt x="954" y="690"/>
                      </a:lnTo>
                      <a:lnTo>
                        <a:pt x="952" y="690"/>
                      </a:lnTo>
                      <a:lnTo>
                        <a:pt x="950" y="692"/>
                      </a:lnTo>
                      <a:lnTo>
                        <a:pt x="948" y="692"/>
                      </a:lnTo>
                      <a:lnTo>
                        <a:pt x="946" y="692"/>
                      </a:lnTo>
                      <a:lnTo>
                        <a:pt x="946" y="693"/>
                      </a:lnTo>
                      <a:lnTo>
                        <a:pt x="944" y="693"/>
                      </a:lnTo>
                      <a:lnTo>
                        <a:pt x="942" y="695"/>
                      </a:lnTo>
                      <a:lnTo>
                        <a:pt x="940" y="695"/>
                      </a:lnTo>
                      <a:lnTo>
                        <a:pt x="938" y="695"/>
                      </a:lnTo>
                      <a:lnTo>
                        <a:pt x="936" y="697"/>
                      </a:lnTo>
                      <a:lnTo>
                        <a:pt x="934" y="697"/>
                      </a:lnTo>
                      <a:lnTo>
                        <a:pt x="933" y="697"/>
                      </a:lnTo>
                      <a:lnTo>
                        <a:pt x="931" y="699"/>
                      </a:lnTo>
                      <a:lnTo>
                        <a:pt x="929" y="699"/>
                      </a:lnTo>
                      <a:lnTo>
                        <a:pt x="927" y="699"/>
                      </a:lnTo>
                      <a:lnTo>
                        <a:pt x="925" y="699"/>
                      </a:lnTo>
                      <a:lnTo>
                        <a:pt x="925" y="701"/>
                      </a:lnTo>
                      <a:lnTo>
                        <a:pt x="923" y="701"/>
                      </a:lnTo>
                      <a:lnTo>
                        <a:pt x="921" y="701"/>
                      </a:lnTo>
                      <a:lnTo>
                        <a:pt x="919" y="701"/>
                      </a:lnTo>
                      <a:lnTo>
                        <a:pt x="917" y="703"/>
                      </a:lnTo>
                      <a:lnTo>
                        <a:pt x="915" y="703"/>
                      </a:lnTo>
                      <a:lnTo>
                        <a:pt x="913" y="703"/>
                      </a:lnTo>
                      <a:lnTo>
                        <a:pt x="911" y="703"/>
                      </a:lnTo>
                      <a:lnTo>
                        <a:pt x="910" y="703"/>
                      </a:lnTo>
                      <a:lnTo>
                        <a:pt x="908" y="703"/>
                      </a:lnTo>
                      <a:lnTo>
                        <a:pt x="906" y="703"/>
                      </a:lnTo>
                      <a:lnTo>
                        <a:pt x="904" y="703"/>
                      </a:lnTo>
                      <a:lnTo>
                        <a:pt x="902" y="703"/>
                      </a:lnTo>
                      <a:lnTo>
                        <a:pt x="900" y="703"/>
                      </a:lnTo>
                      <a:lnTo>
                        <a:pt x="898" y="703"/>
                      </a:lnTo>
                      <a:lnTo>
                        <a:pt x="896" y="703"/>
                      </a:lnTo>
                      <a:lnTo>
                        <a:pt x="894" y="701"/>
                      </a:lnTo>
                      <a:lnTo>
                        <a:pt x="892" y="701"/>
                      </a:lnTo>
                      <a:lnTo>
                        <a:pt x="890" y="699"/>
                      </a:lnTo>
                      <a:lnTo>
                        <a:pt x="888" y="699"/>
                      </a:lnTo>
                      <a:lnTo>
                        <a:pt x="886" y="697"/>
                      </a:lnTo>
                      <a:lnTo>
                        <a:pt x="885" y="695"/>
                      </a:lnTo>
                      <a:lnTo>
                        <a:pt x="883" y="695"/>
                      </a:lnTo>
                      <a:lnTo>
                        <a:pt x="881" y="693"/>
                      </a:lnTo>
                      <a:lnTo>
                        <a:pt x="879" y="692"/>
                      </a:lnTo>
                      <a:lnTo>
                        <a:pt x="877" y="690"/>
                      </a:lnTo>
                      <a:lnTo>
                        <a:pt x="875" y="688"/>
                      </a:lnTo>
                      <a:lnTo>
                        <a:pt x="873" y="688"/>
                      </a:lnTo>
                      <a:lnTo>
                        <a:pt x="871" y="686"/>
                      </a:lnTo>
                      <a:lnTo>
                        <a:pt x="867" y="682"/>
                      </a:lnTo>
                      <a:lnTo>
                        <a:pt x="865" y="680"/>
                      </a:lnTo>
                      <a:lnTo>
                        <a:pt x="863" y="678"/>
                      </a:lnTo>
                      <a:lnTo>
                        <a:pt x="862" y="676"/>
                      </a:lnTo>
                      <a:lnTo>
                        <a:pt x="860" y="674"/>
                      </a:lnTo>
                      <a:lnTo>
                        <a:pt x="858" y="670"/>
                      </a:lnTo>
                      <a:lnTo>
                        <a:pt x="854" y="668"/>
                      </a:lnTo>
                      <a:lnTo>
                        <a:pt x="852" y="665"/>
                      </a:lnTo>
                      <a:lnTo>
                        <a:pt x="850" y="663"/>
                      </a:lnTo>
                      <a:lnTo>
                        <a:pt x="846" y="659"/>
                      </a:lnTo>
                      <a:lnTo>
                        <a:pt x="844" y="655"/>
                      </a:lnTo>
                      <a:lnTo>
                        <a:pt x="842" y="653"/>
                      </a:lnTo>
                      <a:lnTo>
                        <a:pt x="840" y="649"/>
                      </a:lnTo>
                      <a:lnTo>
                        <a:pt x="837" y="645"/>
                      </a:lnTo>
                      <a:lnTo>
                        <a:pt x="835" y="642"/>
                      </a:lnTo>
                      <a:lnTo>
                        <a:pt x="833" y="640"/>
                      </a:lnTo>
                      <a:lnTo>
                        <a:pt x="831" y="636"/>
                      </a:lnTo>
                      <a:lnTo>
                        <a:pt x="829" y="634"/>
                      </a:lnTo>
                      <a:lnTo>
                        <a:pt x="827" y="630"/>
                      </a:lnTo>
                      <a:lnTo>
                        <a:pt x="825" y="628"/>
                      </a:lnTo>
                      <a:lnTo>
                        <a:pt x="823" y="624"/>
                      </a:lnTo>
                      <a:lnTo>
                        <a:pt x="821" y="622"/>
                      </a:lnTo>
                      <a:lnTo>
                        <a:pt x="819" y="620"/>
                      </a:lnTo>
                      <a:lnTo>
                        <a:pt x="817" y="619"/>
                      </a:lnTo>
                      <a:lnTo>
                        <a:pt x="815" y="617"/>
                      </a:lnTo>
                      <a:lnTo>
                        <a:pt x="814" y="615"/>
                      </a:lnTo>
                      <a:lnTo>
                        <a:pt x="812" y="613"/>
                      </a:lnTo>
                      <a:lnTo>
                        <a:pt x="810" y="613"/>
                      </a:lnTo>
                      <a:lnTo>
                        <a:pt x="808" y="613"/>
                      </a:lnTo>
                      <a:lnTo>
                        <a:pt x="806" y="615"/>
                      </a:lnTo>
                      <a:lnTo>
                        <a:pt x="804" y="617"/>
                      </a:lnTo>
                      <a:lnTo>
                        <a:pt x="804" y="619"/>
                      </a:lnTo>
                      <a:lnTo>
                        <a:pt x="802" y="620"/>
                      </a:lnTo>
                      <a:lnTo>
                        <a:pt x="802" y="624"/>
                      </a:lnTo>
                      <a:lnTo>
                        <a:pt x="800" y="628"/>
                      </a:lnTo>
                      <a:lnTo>
                        <a:pt x="800" y="632"/>
                      </a:lnTo>
                      <a:lnTo>
                        <a:pt x="800" y="636"/>
                      </a:lnTo>
                      <a:lnTo>
                        <a:pt x="798" y="642"/>
                      </a:lnTo>
                      <a:lnTo>
                        <a:pt x="798" y="647"/>
                      </a:lnTo>
                      <a:lnTo>
                        <a:pt x="798" y="653"/>
                      </a:lnTo>
                      <a:lnTo>
                        <a:pt x="798" y="659"/>
                      </a:lnTo>
                      <a:lnTo>
                        <a:pt x="796" y="665"/>
                      </a:lnTo>
                      <a:lnTo>
                        <a:pt x="796" y="670"/>
                      </a:lnTo>
                      <a:lnTo>
                        <a:pt x="794" y="674"/>
                      </a:lnTo>
                      <a:lnTo>
                        <a:pt x="794" y="678"/>
                      </a:lnTo>
                      <a:lnTo>
                        <a:pt x="792" y="682"/>
                      </a:lnTo>
                      <a:lnTo>
                        <a:pt x="792" y="686"/>
                      </a:lnTo>
                      <a:lnTo>
                        <a:pt x="791" y="688"/>
                      </a:lnTo>
                      <a:lnTo>
                        <a:pt x="789" y="692"/>
                      </a:lnTo>
                      <a:lnTo>
                        <a:pt x="787" y="693"/>
                      </a:lnTo>
                      <a:lnTo>
                        <a:pt x="787" y="695"/>
                      </a:lnTo>
                      <a:lnTo>
                        <a:pt x="785" y="697"/>
                      </a:lnTo>
                      <a:lnTo>
                        <a:pt x="783" y="697"/>
                      </a:lnTo>
                      <a:lnTo>
                        <a:pt x="781" y="697"/>
                      </a:lnTo>
                      <a:lnTo>
                        <a:pt x="777" y="699"/>
                      </a:lnTo>
                      <a:lnTo>
                        <a:pt x="775" y="699"/>
                      </a:lnTo>
                      <a:lnTo>
                        <a:pt x="773" y="699"/>
                      </a:lnTo>
                      <a:lnTo>
                        <a:pt x="771" y="697"/>
                      </a:lnTo>
                      <a:lnTo>
                        <a:pt x="768" y="697"/>
                      </a:lnTo>
                      <a:lnTo>
                        <a:pt x="766" y="695"/>
                      </a:lnTo>
                      <a:lnTo>
                        <a:pt x="762" y="693"/>
                      </a:lnTo>
                      <a:lnTo>
                        <a:pt x="760" y="692"/>
                      </a:lnTo>
                      <a:lnTo>
                        <a:pt x="756" y="690"/>
                      </a:lnTo>
                      <a:lnTo>
                        <a:pt x="752" y="686"/>
                      </a:lnTo>
                      <a:lnTo>
                        <a:pt x="748" y="684"/>
                      </a:lnTo>
                      <a:lnTo>
                        <a:pt x="744" y="680"/>
                      </a:lnTo>
                      <a:lnTo>
                        <a:pt x="741" y="676"/>
                      </a:lnTo>
                      <a:lnTo>
                        <a:pt x="737" y="672"/>
                      </a:lnTo>
                      <a:lnTo>
                        <a:pt x="733" y="667"/>
                      </a:lnTo>
                      <a:lnTo>
                        <a:pt x="729" y="663"/>
                      </a:lnTo>
                      <a:lnTo>
                        <a:pt x="725" y="657"/>
                      </a:lnTo>
                      <a:lnTo>
                        <a:pt x="721" y="651"/>
                      </a:lnTo>
                      <a:lnTo>
                        <a:pt x="716" y="647"/>
                      </a:lnTo>
                      <a:lnTo>
                        <a:pt x="714" y="644"/>
                      </a:lnTo>
                      <a:lnTo>
                        <a:pt x="710" y="640"/>
                      </a:lnTo>
                      <a:lnTo>
                        <a:pt x="706" y="636"/>
                      </a:lnTo>
                      <a:lnTo>
                        <a:pt x="702" y="632"/>
                      </a:lnTo>
                      <a:lnTo>
                        <a:pt x="700" y="628"/>
                      </a:lnTo>
                      <a:lnTo>
                        <a:pt x="698" y="626"/>
                      </a:lnTo>
                      <a:lnTo>
                        <a:pt x="695" y="624"/>
                      </a:lnTo>
                      <a:lnTo>
                        <a:pt x="693" y="620"/>
                      </a:lnTo>
                      <a:lnTo>
                        <a:pt x="691" y="619"/>
                      </a:lnTo>
                      <a:lnTo>
                        <a:pt x="689" y="619"/>
                      </a:lnTo>
                      <a:lnTo>
                        <a:pt x="687" y="617"/>
                      </a:lnTo>
                      <a:lnTo>
                        <a:pt x="685" y="617"/>
                      </a:lnTo>
                      <a:lnTo>
                        <a:pt x="683" y="615"/>
                      </a:lnTo>
                      <a:lnTo>
                        <a:pt x="681" y="615"/>
                      </a:lnTo>
                      <a:lnTo>
                        <a:pt x="679" y="615"/>
                      </a:lnTo>
                      <a:lnTo>
                        <a:pt x="677" y="615"/>
                      </a:lnTo>
                      <a:lnTo>
                        <a:pt x="675" y="615"/>
                      </a:lnTo>
                      <a:lnTo>
                        <a:pt x="675" y="617"/>
                      </a:lnTo>
                      <a:lnTo>
                        <a:pt x="674" y="617"/>
                      </a:lnTo>
                      <a:lnTo>
                        <a:pt x="672" y="619"/>
                      </a:lnTo>
                      <a:lnTo>
                        <a:pt x="670" y="620"/>
                      </a:lnTo>
                      <a:lnTo>
                        <a:pt x="666" y="622"/>
                      </a:lnTo>
                      <a:lnTo>
                        <a:pt x="664" y="624"/>
                      </a:lnTo>
                      <a:lnTo>
                        <a:pt x="662" y="626"/>
                      </a:lnTo>
                      <a:lnTo>
                        <a:pt x="660" y="628"/>
                      </a:lnTo>
                      <a:lnTo>
                        <a:pt x="656" y="630"/>
                      </a:lnTo>
                      <a:lnTo>
                        <a:pt x="654" y="634"/>
                      </a:lnTo>
                      <a:lnTo>
                        <a:pt x="650" y="636"/>
                      </a:lnTo>
                      <a:lnTo>
                        <a:pt x="649" y="640"/>
                      </a:lnTo>
                      <a:lnTo>
                        <a:pt x="645" y="644"/>
                      </a:lnTo>
                      <a:lnTo>
                        <a:pt x="641" y="647"/>
                      </a:lnTo>
                      <a:lnTo>
                        <a:pt x="637" y="649"/>
                      </a:lnTo>
                      <a:lnTo>
                        <a:pt x="633" y="653"/>
                      </a:lnTo>
                      <a:lnTo>
                        <a:pt x="629" y="655"/>
                      </a:lnTo>
                      <a:lnTo>
                        <a:pt x="626" y="657"/>
                      </a:lnTo>
                      <a:lnTo>
                        <a:pt x="624" y="659"/>
                      </a:lnTo>
                      <a:lnTo>
                        <a:pt x="620" y="661"/>
                      </a:lnTo>
                      <a:lnTo>
                        <a:pt x="616" y="661"/>
                      </a:lnTo>
                      <a:lnTo>
                        <a:pt x="612" y="663"/>
                      </a:lnTo>
                      <a:lnTo>
                        <a:pt x="610" y="663"/>
                      </a:lnTo>
                      <a:lnTo>
                        <a:pt x="606" y="665"/>
                      </a:lnTo>
                      <a:lnTo>
                        <a:pt x="604" y="665"/>
                      </a:lnTo>
                      <a:lnTo>
                        <a:pt x="601" y="665"/>
                      </a:lnTo>
                      <a:lnTo>
                        <a:pt x="597" y="665"/>
                      </a:lnTo>
                      <a:lnTo>
                        <a:pt x="595" y="665"/>
                      </a:lnTo>
                      <a:lnTo>
                        <a:pt x="591" y="665"/>
                      </a:lnTo>
                      <a:lnTo>
                        <a:pt x="589" y="665"/>
                      </a:lnTo>
                      <a:lnTo>
                        <a:pt x="585" y="663"/>
                      </a:lnTo>
                      <a:lnTo>
                        <a:pt x="583" y="663"/>
                      </a:lnTo>
                      <a:lnTo>
                        <a:pt x="579" y="663"/>
                      </a:lnTo>
                      <a:lnTo>
                        <a:pt x="578" y="663"/>
                      </a:lnTo>
                      <a:lnTo>
                        <a:pt x="574" y="661"/>
                      </a:lnTo>
                      <a:lnTo>
                        <a:pt x="572" y="661"/>
                      </a:lnTo>
                      <a:lnTo>
                        <a:pt x="570" y="659"/>
                      </a:lnTo>
                      <a:lnTo>
                        <a:pt x="566" y="659"/>
                      </a:lnTo>
                      <a:lnTo>
                        <a:pt x="564" y="659"/>
                      </a:lnTo>
                      <a:lnTo>
                        <a:pt x="562" y="657"/>
                      </a:lnTo>
                      <a:lnTo>
                        <a:pt x="558" y="657"/>
                      </a:lnTo>
                      <a:lnTo>
                        <a:pt x="556" y="657"/>
                      </a:lnTo>
                      <a:lnTo>
                        <a:pt x="555" y="655"/>
                      </a:lnTo>
                      <a:lnTo>
                        <a:pt x="553" y="655"/>
                      </a:lnTo>
                      <a:lnTo>
                        <a:pt x="549" y="655"/>
                      </a:lnTo>
                      <a:lnTo>
                        <a:pt x="547" y="655"/>
                      </a:lnTo>
                      <a:lnTo>
                        <a:pt x="545" y="655"/>
                      </a:lnTo>
                      <a:lnTo>
                        <a:pt x="543" y="653"/>
                      </a:lnTo>
                      <a:lnTo>
                        <a:pt x="541" y="653"/>
                      </a:lnTo>
                      <a:lnTo>
                        <a:pt x="539" y="653"/>
                      </a:lnTo>
                      <a:lnTo>
                        <a:pt x="535" y="653"/>
                      </a:lnTo>
                      <a:lnTo>
                        <a:pt x="533" y="653"/>
                      </a:lnTo>
                      <a:lnTo>
                        <a:pt x="532" y="651"/>
                      </a:lnTo>
                      <a:lnTo>
                        <a:pt x="530" y="651"/>
                      </a:lnTo>
                      <a:lnTo>
                        <a:pt x="528" y="651"/>
                      </a:lnTo>
                      <a:lnTo>
                        <a:pt x="524" y="651"/>
                      </a:lnTo>
                      <a:lnTo>
                        <a:pt x="522" y="651"/>
                      </a:lnTo>
                      <a:lnTo>
                        <a:pt x="520" y="649"/>
                      </a:lnTo>
                      <a:lnTo>
                        <a:pt x="518" y="649"/>
                      </a:lnTo>
                      <a:lnTo>
                        <a:pt x="516" y="649"/>
                      </a:lnTo>
                      <a:lnTo>
                        <a:pt x="514" y="649"/>
                      </a:lnTo>
                      <a:lnTo>
                        <a:pt x="510" y="649"/>
                      </a:lnTo>
                      <a:lnTo>
                        <a:pt x="508" y="649"/>
                      </a:lnTo>
                      <a:lnTo>
                        <a:pt x="507" y="647"/>
                      </a:lnTo>
                      <a:lnTo>
                        <a:pt x="505" y="647"/>
                      </a:lnTo>
                      <a:lnTo>
                        <a:pt x="503" y="647"/>
                      </a:lnTo>
                      <a:lnTo>
                        <a:pt x="499" y="647"/>
                      </a:lnTo>
                      <a:lnTo>
                        <a:pt x="497" y="647"/>
                      </a:lnTo>
                      <a:lnTo>
                        <a:pt x="495" y="647"/>
                      </a:lnTo>
                      <a:lnTo>
                        <a:pt x="493" y="647"/>
                      </a:lnTo>
                      <a:lnTo>
                        <a:pt x="491" y="647"/>
                      </a:lnTo>
                      <a:lnTo>
                        <a:pt x="489" y="649"/>
                      </a:lnTo>
                      <a:lnTo>
                        <a:pt x="487" y="649"/>
                      </a:lnTo>
                      <a:lnTo>
                        <a:pt x="484" y="649"/>
                      </a:lnTo>
                      <a:lnTo>
                        <a:pt x="482" y="649"/>
                      </a:lnTo>
                      <a:lnTo>
                        <a:pt x="480" y="649"/>
                      </a:lnTo>
                      <a:lnTo>
                        <a:pt x="478" y="651"/>
                      </a:lnTo>
                      <a:lnTo>
                        <a:pt x="476" y="651"/>
                      </a:lnTo>
                      <a:lnTo>
                        <a:pt x="474" y="653"/>
                      </a:lnTo>
                      <a:lnTo>
                        <a:pt x="470" y="653"/>
                      </a:lnTo>
                      <a:lnTo>
                        <a:pt x="468" y="655"/>
                      </a:lnTo>
                      <a:lnTo>
                        <a:pt x="466" y="655"/>
                      </a:lnTo>
                      <a:lnTo>
                        <a:pt x="462" y="657"/>
                      </a:lnTo>
                      <a:lnTo>
                        <a:pt x="461" y="659"/>
                      </a:lnTo>
                      <a:lnTo>
                        <a:pt x="457" y="661"/>
                      </a:lnTo>
                      <a:lnTo>
                        <a:pt x="455" y="661"/>
                      </a:lnTo>
                      <a:lnTo>
                        <a:pt x="451" y="663"/>
                      </a:lnTo>
                      <a:lnTo>
                        <a:pt x="447" y="665"/>
                      </a:lnTo>
                      <a:lnTo>
                        <a:pt x="445" y="667"/>
                      </a:lnTo>
                      <a:lnTo>
                        <a:pt x="441" y="668"/>
                      </a:lnTo>
                      <a:lnTo>
                        <a:pt x="437" y="670"/>
                      </a:lnTo>
                      <a:lnTo>
                        <a:pt x="434" y="670"/>
                      </a:lnTo>
                      <a:lnTo>
                        <a:pt x="432" y="672"/>
                      </a:lnTo>
                      <a:lnTo>
                        <a:pt x="428" y="674"/>
                      </a:lnTo>
                      <a:lnTo>
                        <a:pt x="424" y="676"/>
                      </a:lnTo>
                      <a:lnTo>
                        <a:pt x="420" y="678"/>
                      </a:lnTo>
                      <a:lnTo>
                        <a:pt x="418" y="678"/>
                      </a:lnTo>
                      <a:lnTo>
                        <a:pt x="414" y="680"/>
                      </a:lnTo>
                      <a:lnTo>
                        <a:pt x="411" y="682"/>
                      </a:lnTo>
                      <a:lnTo>
                        <a:pt x="407" y="684"/>
                      </a:lnTo>
                      <a:lnTo>
                        <a:pt x="403" y="684"/>
                      </a:lnTo>
                      <a:lnTo>
                        <a:pt x="401" y="686"/>
                      </a:lnTo>
                      <a:lnTo>
                        <a:pt x="397" y="686"/>
                      </a:lnTo>
                      <a:lnTo>
                        <a:pt x="393" y="688"/>
                      </a:lnTo>
                      <a:lnTo>
                        <a:pt x="391" y="688"/>
                      </a:lnTo>
                      <a:lnTo>
                        <a:pt x="388" y="688"/>
                      </a:lnTo>
                      <a:lnTo>
                        <a:pt x="384" y="690"/>
                      </a:lnTo>
                      <a:lnTo>
                        <a:pt x="382" y="690"/>
                      </a:lnTo>
                      <a:lnTo>
                        <a:pt x="378" y="690"/>
                      </a:lnTo>
                      <a:lnTo>
                        <a:pt x="374" y="690"/>
                      </a:lnTo>
                      <a:lnTo>
                        <a:pt x="372" y="690"/>
                      </a:lnTo>
                      <a:lnTo>
                        <a:pt x="368" y="690"/>
                      </a:lnTo>
                      <a:lnTo>
                        <a:pt x="365" y="690"/>
                      </a:lnTo>
                      <a:lnTo>
                        <a:pt x="361" y="690"/>
                      </a:lnTo>
                      <a:lnTo>
                        <a:pt x="355" y="690"/>
                      </a:lnTo>
                      <a:lnTo>
                        <a:pt x="351" y="690"/>
                      </a:lnTo>
                      <a:lnTo>
                        <a:pt x="347" y="690"/>
                      </a:lnTo>
                      <a:lnTo>
                        <a:pt x="342" y="690"/>
                      </a:lnTo>
                      <a:lnTo>
                        <a:pt x="338" y="690"/>
                      </a:lnTo>
                      <a:lnTo>
                        <a:pt x="332" y="688"/>
                      </a:lnTo>
                      <a:lnTo>
                        <a:pt x="326" y="688"/>
                      </a:lnTo>
                      <a:lnTo>
                        <a:pt x="322" y="688"/>
                      </a:lnTo>
                      <a:lnTo>
                        <a:pt x="317" y="688"/>
                      </a:lnTo>
                      <a:lnTo>
                        <a:pt x="311" y="688"/>
                      </a:lnTo>
                      <a:lnTo>
                        <a:pt x="307" y="688"/>
                      </a:lnTo>
                      <a:lnTo>
                        <a:pt x="301" y="688"/>
                      </a:lnTo>
                      <a:lnTo>
                        <a:pt x="295" y="688"/>
                      </a:lnTo>
                      <a:lnTo>
                        <a:pt x="292" y="688"/>
                      </a:lnTo>
                      <a:lnTo>
                        <a:pt x="286" y="688"/>
                      </a:lnTo>
                      <a:lnTo>
                        <a:pt x="280" y="686"/>
                      </a:lnTo>
                      <a:lnTo>
                        <a:pt x="276" y="686"/>
                      </a:lnTo>
                      <a:lnTo>
                        <a:pt x="272" y="686"/>
                      </a:lnTo>
                      <a:lnTo>
                        <a:pt x="267" y="686"/>
                      </a:lnTo>
                      <a:lnTo>
                        <a:pt x="263" y="686"/>
                      </a:lnTo>
                      <a:lnTo>
                        <a:pt x="259" y="686"/>
                      </a:lnTo>
                      <a:lnTo>
                        <a:pt x="255" y="686"/>
                      </a:lnTo>
                      <a:lnTo>
                        <a:pt x="251" y="684"/>
                      </a:lnTo>
                      <a:lnTo>
                        <a:pt x="248" y="684"/>
                      </a:lnTo>
                      <a:lnTo>
                        <a:pt x="246" y="684"/>
                      </a:lnTo>
                      <a:lnTo>
                        <a:pt x="242" y="684"/>
                      </a:lnTo>
                      <a:lnTo>
                        <a:pt x="240" y="684"/>
                      </a:lnTo>
                      <a:lnTo>
                        <a:pt x="238" y="684"/>
                      </a:lnTo>
                      <a:lnTo>
                        <a:pt x="236" y="684"/>
                      </a:lnTo>
                      <a:lnTo>
                        <a:pt x="234" y="682"/>
                      </a:lnTo>
                      <a:lnTo>
                        <a:pt x="232" y="682"/>
                      </a:lnTo>
                      <a:lnTo>
                        <a:pt x="230" y="682"/>
                      </a:lnTo>
                      <a:lnTo>
                        <a:pt x="228" y="682"/>
                      </a:lnTo>
                      <a:lnTo>
                        <a:pt x="226" y="682"/>
                      </a:lnTo>
                      <a:lnTo>
                        <a:pt x="224" y="682"/>
                      </a:lnTo>
                      <a:lnTo>
                        <a:pt x="223" y="680"/>
                      </a:lnTo>
                      <a:lnTo>
                        <a:pt x="221" y="680"/>
                      </a:lnTo>
                      <a:lnTo>
                        <a:pt x="219" y="680"/>
                      </a:lnTo>
                      <a:lnTo>
                        <a:pt x="217" y="680"/>
                      </a:lnTo>
                      <a:lnTo>
                        <a:pt x="215" y="680"/>
                      </a:lnTo>
                      <a:lnTo>
                        <a:pt x="213" y="680"/>
                      </a:lnTo>
                      <a:lnTo>
                        <a:pt x="211" y="680"/>
                      </a:lnTo>
                      <a:lnTo>
                        <a:pt x="209" y="680"/>
                      </a:lnTo>
                      <a:lnTo>
                        <a:pt x="207" y="680"/>
                      </a:lnTo>
                      <a:lnTo>
                        <a:pt x="205" y="680"/>
                      </a:lnTo>
                      <a:lnTo>
                        <a:pt x="203" y="680"/>
                      </a:lnTo>
                      <a:lnTo>
                        <a:pt x="201" y="680"/>
                      </a:lnTo>
                      <a:lnTo>
                        <a:pt x="201" y="682"/>
                      </a:lnTo>
                      <a:lnTo>
                        <a:pt x="200" y="682"/>
                      </a:lnTo>
                      <a:lnTo>
                        <a:pt x="198" y="684"/>
                      </a:lnTo>
                      <a:lnTo>
                        <a:pt x="196" y="684"/>
                      </a:lnTo>
                      <a:lnTo>
                        <a:pt x="194" y="686"/>
                      </a:lnTo>
                      <a:lnTo>
                        <a:pt x="194" y="688"/>
                      </a:lnTo>
                      <a:lnTo>
                        <a:pt x="192" y="688"/>
                      </a:lnTo>
                      <a:lnTo>
                        <a:pt x="190" y="690"/>
                      </a:lnTo>
                      <a:lnTo>
                        <a:pt x="190" y="692"/>
                      </a:lnTo>
                      <a:lnTo>
                        <a:pt x="188" y="693"/>
                      </a:lnTo>
                      <a:lnTo>
                        <a:pt x="186" y="693"/>
                      </a:lnTo>
                      <a:lnTo>
                        <a:pt x="184" y="695"/>
                      </a:lnTo>
                      <a:lnTo>
                        <a:pt x="182" y="697"/>
                      </a:lnTo>
                      <a:lnTo>
                        <a:pt x="180" y="699"/>
                      </a:lnTo>
                      <a:lnTo>
                        <a:pt x="178" y="699"/>
                      </a:lnTo>
                      <a:lnTo>
                        <a:pt x="175" y="701"/>
                      </a:lnTo>
                      <a:lnTo>
                        <a:pt x="173" y="703"/>
                      </a:lnTo>
                      <a:lnTo>
                        <a:pt x="171" y="703"/>
                      </a:lnTo>
                      <a:lnTo>
                        <a:pt x="167" y="705"/>
                      </a:lnTo>
                      <a:lnTo>
                        <a:pt x="165" y="707"/>
                      </a:lnTo>
                      <a:lnTo>
                        <a:pt x="163" y="707"/>
                      </a:lnTo>
                      <a:lnTo>
                        <a:pt x="159" y="709"/>
                      </a:lnTo>
                      <a:lnTo>
                        <a:pt x="155" y="709"/>
                      </a:lnTo>
                      <a:lnTo>
                        <a:pt x="153" y="709"/>
                      </a:lnTo>
                      <a:lnTo>
                        <a:pt x="150" y="711"/>
                      </a:lnTo>
                      <a:lnTo>
                        <a:pt x="148" y="711"/>
                      </a:lnTo>
                      <a:lnTo>
                        <a:pt x="144" y="711"/>
                      </a:lnTo>
                      <a:lnTo>
                        <a:pt x="142" y="711"/>
                      </a:lnTo>
                      <a:lnTo>
                        <a:pt x="138" y="709"/>
                      </a:lnTo>
                      <a:lnTo>
                        <a:pt x="134" y="709"/>
                      </a:lnTo>
                      <a:lnTo>
                        <a:pt x="132" y="709"/>
                      </a:lnTo>
                      <a:lnTo>
                        <a:pt x="129" y="707"/>
                      </a:lnTo>
                      <a:lnTo>
                        <a:pt x="127" y="705"/>
                      </a:lnTo>
                      <a:lnTo>
                        <a:pt x="123" y="703"/>
                      </a:lnTo>
                      <a:lnTo>
                        <a:pt x="121" y="701"/>
                      </a:lnTo>
                      <a:lnTo>
                        <a:pt x="119" y="699"/>
                      </a:lnTo>
                      <a:lnTo>
                        <a:pt x="115" y="697"/>
                      </a:lnTo>
                      <a:lnTo>
                        <a:pt x="113" y="693"/>
                      </a:lnTo>
                      <a:lnTo>
                        <a:pt x="111" y="692"/>
                      </a:lnTo>
                      <a:lnTo>
                        <a:pt x="107" y="688"/>
                      </a:lnTo>
                      <a:lnTo>
                        <a:pt x="106" y="684"/>
                      </a:lnTo>
                      <a:lnTo>
                        <a:pt x="104" y="682"/>
                      </a:lnTo>
                      <a:lnTo>
                        <a:pt x="100" y="680"/>
                      </a:lnTo>
                      <a:lnTo>
                        <a:pt x="96" y="678"/>
                      </a:lnTo>
                      <a:lnTo>
                        <a:pt x="94" y="676"/>
                      </a:lnTo>
                      <a:lnTo>
                        <a:pt x="90" y="674"/>
                      </a:lnTo>
                      <a:lnTo>
                        <a:pt x="86" y="674"/>
                      </a:lnTo>
                      <a:lnTo>
                        <a:pt x="82" y="674"/>
                      </a:lnTo>
                      <a:lnTo>
                        <a:pt x="79" y="674"/>
                      </a:lnTo>
                      <a:lnTo>
                        <a:pt x="75" y="672"/>
                      </a:lnTo>
                      <a:lnTo>
                        <a:pt x="71" y="674"/>
                      </a:lnTo>
                      <a:lnTo>
                        <a:pt x="67" y="674"/>
                      </a:lnTo>
                      <a:lnTo>
                        <a:pt x="63" y="674"/>
                      </a:lnTo>
                      <a:lnTo>
                        <a:pt x="58" y="674"/>
                      </a:lnTo>
                      <a:lnTo>
                        <a:pt x="54" y="676"/>
                      </a:lnTo>
                      <a:lnTo>
                        <a:pt x="50" y="678"/>
                      </a:lnTo>
                      <a:lnTo>
                        <a:pt x="46" y="678"/>
                      </a:lnTo>
                      <a:lnTo>
                        <a:pt x="42" y="680"/>
                      </a:lnTo>
                      <a:lnTo>
                        <a:pt x="38" y="682"/>
                      </a:lnTo>
                      <a:lnTo>
                        <a:pt x="35" y="684"/>
                      </a:lnTo>
                      <a:lnTo>
                        <a:pt x="31" y="684"/>
                      </a:lnTo>
                      <a:lnTo>
                        <a:pt x="29" y="686"/>
                      </a:lnTo>
                      <a:lnTo>
                        <a:pt x="25" y="688"/>
                      </a:lnTo>
                      <a:lnTo>
                        <a:pt x="21" y="690"/>
                      </a:lnTo>
                      <a:lnTo>
                        <a:pt x="19" y="692"/>
                      </a:lnTo>
                      <a:lnTo>
                        <a:pt x="15" y="693"/>
                      </a:lnTo>
                      <a:lnTo>
                        <a:pt x="13" y="695"/>
                      </a:lnTo>
                      <a:lnTo>
                        <a:pt x="11" y="697"/>
                      </a:lnTo>
                      <a:lnTo>
                        <a:pt x="10" y="699"/>
                      </a:lnTo>
                      <a:lnTo>
                        <a:pt x="8" y="701"/>
                      </a:lnTo>
                      <a:lnTo>
                        <a:pt x="6" y="703"/>
                      </a:lnTo>
                      <a:lnTo>
                        <a:pt x="4" y="705"/>
                      </a:lnTo>
                      <a:lnTo>
                        <a:pt x="2" y="705"/>
                      </a:lnTo>
                      <a:lnTo>
                        <a:pt x="0" y="703"/>
                      </a:lnTo>
                      <a:lnTo>
                        <a:pt x="0" y="701"/>
                      </a:lnTo>
                      <a:lnTo>
                        <a:pt x="0" y="699"/>
                      </a:lnTo>
                      <a:lnTo>
                        <a:pt x="2" y="697"/>
                      </a:lnTo>
                      <a:lnTo>
                        <a:pt x="2" y="695"/>
                      </a:lnTo>
                      <a:lnTo>
                        <a:pt x="2" y="692"/>
                      </a:lnTo>
                      <a:lnTo>
                        <a:pt x="2" y="688"/>
                      </a:lnTo>
                      <a:lnTo>
                        <a:pt x="2" y="684"/>
                      </a:lnTo>
                      <a:lnTo>
                        <a:pt x="4" y="680"/>
                      </a:lnTo>
                      <a:lnTo>
                        <a:pt x="4" y="676"/>
                      </a:lnTo>
                      <a:lnTo>
                        <a:pt x="4" y="672"/>
                      </a:lnTo>
                      <a:lnTo>
                        <a:pt x="6" y="667"/>
                      </a:lnTo>
                      <a:lnTo>
                        <a:pt x="6" y="661"/>
                      </a:lnTo>
                      <a:lnTo>
                        <a:pt x="6" y="655"/>
                      </a:lnTo>
                      <a:lnTo>
                        <a:pt x="8" y="649"/>
                      </a:lnTo>
                      <a:lnTo>
                        <a:pt x="8" y="644"/>
                      </a:lnTo>
                      <a:lnTo>
                        <a:pt x="8" y="638"/>
                      </a:lnTo>
                      <a:lnTo>
                        <a:pt x="10" y="630"/>
                      </a:lnTo>
                      <a:lnTo>
                        <a:pt x="10" y="624"/>
                      </a:lnTo>
                      <a:lnTo>
                        <a:pt x="10" y="617"/>
                      </a:lnTo>
                      <a:lnTo>
                        <a:pt x="11" y="609"/>
                      </a:lnTo>
                      <a:lnTo>
                        <a:pt x="11" y="601"/>
                      </a:lnTo>
                      <a:lnTo>
                        <a:pt x="11" y="594"/>
                      </a:lnTo>
                      <a:lnTo>
                        <a:pt x="11" y="586"/>
                      </a:lnTo>
                      <a:lnTo>
                        <a:pt x="11" y="578"/>
                      </a:lnTo>
                      <a:lnTo>
                        <a:pt x="11" y="571"/>
                      </a:lnTo>
                      <a:lnTo>
                        <a:pt x="11" y="561"/>
                      </a:lnTo>
                      <a:lnTo>
                        <a:pt x="11" y="553"/>
                      </a:lnTo>
                      <a:lnTo>
                        <a:pt x="11" y="546"/>
                      </a:lnTo>
                      <a:lnTo>
                        <a:pt x="11" y="538"/>
                      </a:lnTo>
                      <a:lnTo>
                        <a:pt x="11" y="530"/>
                      </a:lnTo>
                      <a:lnTo>
                        <a:pt x="11" y="523"/>
                      </a:lnTo>
                      <a:lnTo>
                        <a:pt x="11" y="515"/>
                      </a:lnTo>
                      <a:lnTo>
                        <a:pt x="10" y="507"/>
                      </a:lnTo>
                      <a:lnTo>
                        <a:pt x="10" y="500"/>
                      </a:lnTo>
                      <a:lnTo>
                        <a:pt x="10" y="494"/>
                      </a:lnTo>
                      <a:lnTo>
                        <a:pt x="10" y="486"/>
                      </a:lnTo>
                      <a:lnTo>
                        <a:pt x="10" y="480"/>
                      </a:lnTo>
                      <a:lnTo>
                        <a:pt x="8" y="473"/>
                      </a:lnTo>
                      <a:lnTo>
                        <a:pt x="8" y="467"/>
                      </a:lnTo>
                      <a:lnTo>
                        <a:pt x="8" y="461"/>
                      </a:lnTo>
                      <a:lnTo>
                        <a:pt x="8" y="455"/>
                      </a:lnTo>
                      <a:lnTo>
                        <a:pt x="8" y="448"/>
                      </a:lnTo>
                      <a:lnTo>
                        <a:pt x="8" y="442"/>
                      </a:lnTo>
                      <a:lnTo>
                        <a:pt x="6" y="438"/>
                      </a:lnTo>
                      <a:lnTo>
                        <a:pt x="6" y="432"/>
                      </a:lnTo>
                      <a:lnTo>
                        <a:pt x="6" y="427"/>
                      </a:lnTo>
                      <a:lnTo>
                        <a:pt x="6" y="421"/>
                      </a:lnTo>
                      <a:lnTo>
                        <a:pt x="6" y="415"/>
                      </a:lnTo>
                      <a:lnTo>
                        <a:pt x="6" y="411"/>
                      </a:lnTo>
                      <a:lnTo>
                        <a:pt x="6" y="405"/>
                      </a:lnTo>
                      <a:lnTo>
                        <a:pt x="6" y="402"/>
                      </a:lnTo>
                      <a:lnTo>
                        <a:pt x="8" y="398"/>
                      </a:lnTo>
                      <a:lnTo>
                        <a:pt x="8" y="392"/>
                      </a:lnTo>
                      <a:lnTo>
                        <a:pt x="8" y="388"/>
                      </a:lnTo>
                      <a:lnTo>
                        <a:pt x="8" y="384"/>
                      </a:lnTo>
                      <a:lnTo>
                        <a:pt x="10" y="380"/>
                      </a:lnTo>
                      <a:lnTo>
                        <a:pt x="10" y="377"/>
                      </a:lnTo>
                      <a:lnTo>
                        <a:pt x="10" y="375"/>
                      </a:lnTo>
                      <a:lnTo>
                        <a:pt x="11" y="375"/>
                      </a:lnTo>
                      <a:lnTo>
                        <a:pt x="11" y="373"/>
                      </a:lnTo>
                      <a:lnTo>
                        <a:pt x="11" y="371"/>
                      </a:lnTo>
                      <a:lnTo>
                        <a:pt x="13" y="369"/>
                      </a:lnTo>
                      <a:lnTo>
                        <a:pt x="13" y="367"/>
                      </a:lnTo>
                      <a:lnTo>
                        <a:pt x="15" y="365"/>
                      </a:lnTo>
                      <a:lnTo>
                        <a:pt x="15" y="363"/>
                      </a:lnTo>
                      <a:lnTo>
                        <a:pt x="17" y="361"/>
                      </a:lnTo>
                      <a:lnTo>
                        <a:pt x="19" y="359"/>
                      </a:lnTo>
                      <a:lnTo>
                        <a:pt x="19" y="356"/>
                      </a:lnTo>
                      <a:lnTo>
                        <a:pt x="21" y="354"/>
                      </a:lnTo>
                      <a:lnTo>
                        <a:pt x="23" y="352"/>
                      </a:lnTo>
                      <a:lnTo>
                        <a:pt x="25" y="350"/>
                      </a:lnTo>
                      <a:lnTo>
                        <a:pt x="27" y="346"/>
                      </a:lnTo>
                      <a:lnTo>
                        <a:pt x="29" y="344"/>
                      </a:lnTo>
                      <a:lnTo>
                        <a:pt x="31" y="342"/>
                      </a:lnTo>
                      <a:lnTo>
                        <a:pt x="33" y="340"/>
                      </a:lnTo>
                      <a:lnTo>
                        <a:pt x="33" y="336"/>
                      </a:lnTo>
                      <a:lnTo>
                        <a:pt x="35" y="334"/>
                      </a:lnTo>
                      <a:lnTo>
                        <a:pt x="36" y="332"/>
                      </a:lnTo>
                      <a:lnTo>
                        <a:pt x="40" y="331"/>
                      </a:lnTo>
                      <a:lnTo>
                        <a:pt x="42" y="329"/>
                      </a:lnTo>
                      <a:lnTo>
                        <a:pt x="44" y="329"/>
                      </a:lnTo>
                      <a:lnTo>
                        <a:pt x="46" y="327"/>
                      </a:lnTo>
                      <a:lnTo>
                        <a:pt x="48" y="325"/>
                      </a:lnTo>
                      <a:lnTo>
                        <a:pt x="50" y="325"/>
                      </a:lnTo>
                      <a:lnTo>
                        <a:pt x="52" y="325"/>
                      </a:lnTo>
                      <a:lnTo>
                        <a:pt x="54" y="325"/>
                      </a:lnTo>
                      <a:lnTo>
                        <a:pt x="56" y="325"/>
                      </a:lnTo>
                      <a:lnTo>
                        <a:pt x="58" y="325"/>
                      </a:lnTo>
                      <a:lnTo>
                        <a:pt x="59" y="325"/>
                      </a:lnTo>
                      <a:lnTo>
                        <a:pt x="61" y="327"/>
                      </a:lnTo>
                      <a:lnTo>
                        <a:pt x="63" y="327"/>
                      </a:lnTo>
                      <a:lnTo>
                        <a:pt x="63" y="329"/>
                      </a:lnTo>
                      <a:lnTo>
                        <a:pt x="65" y="331"/>
                      </a:lnTo>
                      <a:lnTo>
                        <a:pt x="67" y="331"/>
                      </a:lnTo>
                      <a:lnTo>
                        <a:pt x="67" y="332"/>
                      </a:lnTo>
                      <a:lnTo>
                        <a:pt x="69" y="334"/>
                      </a:lnTo>
                      <a:lnTo>
                        <a:pt x="69" y="336"/>
                      </a:lnTo>
                      <a:lnTo>
                        <a:pt x="71" y="338"/>
                      </a:lnTo>
                      <a:lnTo>
                        <a:pt x="71" y="340"/>
                      </a:lnTo>
                      <a:lnTo>
                        <a:pt x="71" y="342"/>
                      </a:lnTo>
                      <a:lnTo>
                        <a:pt x="73" y="344"/>
                      </a:lnTo>
                      <a:lnTo>
                        <a:pt x="73" y="346"/>
                      </a:lnTo>
                      <a:lnTo>
                        <a:pt x="73" y="348"/>
                      </a:lnTo>
                      <a:lnTo>
                        <a:pt x="73" y="350"/>
                      </a:lnTo>
                      <a:lnTo>
                        <a:pt x="73" y="352"/>
                      </a:lnTo>
                      <a:lnTo>
                        <a:pt x="75" y="354"/>
                      </a:lnTo>
                      <a:lnTo>
                        <a:pt x="75" y="356"/>
                      </a:lnTo>
                      <a:lnTo>
                        <a:pt x="75" y="357"/>
                      </a:lnTo>
                      <a:lnTo>
                        <a:pt x="75" y="359"/>
                      </a:lnTo>
                      <a:lnTo>
                        <a:pt x="75" y="361"/>
                      </a:lnTo>
                      <a:lnTo>
                        <a:pt x="75" y="363"/>
                      </a:lnTo>
                      <a:lnTo>
                        <a:pt x="75" y="365"/>
                      </a:lnTo>
                      <a:lnTo>
                        <a:pt x="75" y="367"/>
                      </a:lnTo>
                      <a:lnTo>
                        <a:pt x="75" y="369"/>
                      </a:lnTo>
                      <a:lnTo>
                        <a:pt x="75" y="371"/>
                      </a:lnTo>
                      <a:lnTo>
                        <a:pt x="75" y="373"/>
                      </a:lnTo>
                      <a:lnTo>
                        <a:pt x="77" y="373"/>
                      </a:lnTo>
                      <a:lnTo>
                        <a:pt x="77" y="375"/>
                      </a:lnTo>
                      <a:lnTo>
                        <a:pt x="77" y="377"/>
                      </a:lnTo>
                      <a:lnTo>
                        <a:pt x="79" y="379"/>
                      </a:lnTo>
                      <a:lnTo>
                        <a:pt x="79" y="380"/>
                      </a:lnTo>
                      <a:lnTo>
                        <a:pt x="79" y="382"/>
                      </a:lnTo>
                      <a:lnTo>
                        <a:pt x="81" y="382"/>
                      </a:lnTo>
                      <a:lnTo>
                        <a:pt x="81" y="384"/>
                      </a:lnTo>
                      <a:lnTo>
                        <a:pt x="81" y="386"/>
                      </a:lnTo>
                      <a:lnTo>
                        <a:pt x="82" y="386"/>
                      </a:lnTo>
                      <a:lnTo>
                        <a:pt x="82" y="388"/>
                      </a:lnTo>
                      <a:lnTo>
                        <a:pt x="84" y="388"/>
                      </a:lnTo>
                      <a:lnTo>
                        <a:pt x="84" y="390"/>
                      </a:lnTo>
                      <a:lnTo>
                        <a:pt x="86" y="390"/>
                      </a:lnTo>
                      <a:lnTo>
                        <a:pt x="86" y="392"/>
                      </a:lnTo>
                      <a:lnTo>
                        <a:pt x="88" y="392"/>
                      </a:lnTo>
                      <a:lnTo>
                        <a:pt x="90" y="392"/>
                      </a:lnTo>
                      <a:lnTo>
                        <a:pt x="92" y="390"/>
                      </a:lnTo>
                      <a:lnTo>
                        <a:pt x="94" y="388"/>
                      </a:lnTo>
                      <a:lnTo>
                        <a:pt x="96" y="386"/>
                      </a:lnTo>
                      <a:lnTo>
                        <a:pt x="96" y="384"/>
                      </a:lnTo>
                      <a:lnTo>
                        <a:pt x="98" y="382"/>
                      </a:lnTo>
                      <a:lnTo>
                        <a:pt x="98" y="380"/>
                      </a:lnTo>
                      <a:lnTo>
                        <a:pt x="100" y="379"/>
                      </a:lnTo>
                      <a:lnTo>
                        <a:pt x="102" y="377"/>
                      </a:lnTo>
                      <a:lnTo>
                        <a:pt x="102" y="375"/>
                      </a:lnTo>
                      <a:lnTo>
                        <a:pt x="104" y="371"/>
                      </a:lnTo>
                      <a:lnTo>
                        <a:pt x="106" y="369"/>
                      </a:lnTo>
                      <a:lnTo>
                        <a:pt x="107" y="367"/>
                      </a:lnTo>
                      <a:lnTo>
                        <a:pt x="109" y="363"/>
                      </a:lnTo>
                      <a:lnTo>
                        <a:pt x="111" y="361"/>
                      </a:lnTo>
                      <a:lnTo>
                        <a:pt x="113" y="357"/>
                      </a:lnTo>
                      <a:lnTo>
                        <a:pt x="115" y="356"/>
                      </a:lnTo>
                      <a:lnTo>
                        <a:pt x="117" y="352"/>
                      </a:lnTo>
                      <a:lnTo>
                        <a:pt x="119" y="350"/>
                      </a:lnTo>
                      <a:lnTo>
                        <a:pt x="123" y="346"/>
                      </a:lnTo>
                      <a:lnTo>
                        <a:pt x="125" y="344"/>
                      </a:lnTo>
                      <a:lnTo>
                        <a:pt x="127" y="340"/>
                      </a:lnTo>
                      <a:lnTo>
                        <a:pt x="130" y="338"/>
                      </a:lnTo>
                      <a:lnTo>
                        <a:pt x="134" y="334"/>
                      </a:lnTo>
                      <a:lnTo>
                        <a:pt x="136" y="332"/>
                      </a:lnTo>
                      <a:lnTo>
                        <a:pt x="140" y="329"/>
                      </a:lnTo>
                      <a:lnTo>
                        <a:pt x="144" y="327"/>
                      </a:lnTo>
                      <a:lnTo>
                        <a:pt x="148" y="325"/>
                      </a:lnTo>
                      <a:lnTo>
                        <a:pt x="152" y="323"/>
                      </a:lnTo>
                      <a:lnTo>
                        <a:pt x="155" y="319"/>
                      </a:lnTo>
                      <a:lnTo>
                        <a:pt x="159" y="317"/>
                      </a:lnTo>
                      <a:lnTo>
                        <a:pt x="163" y="315"/>
                      </a:lnTo>
                      <a:lnTo>
                        <a:pt x="167" y="313"/>
                      </a:lnTo>
                      <a:lnTo>
                        <a:pt x="169" y="311"/>
                      </a:lnTo>
                      <a:lnTo>
                        <a:pt x="173" y="309"/>
                      </a:lnTo>
                      <a:lnTo>
                        <a:pt x="177" y="307"/>
                      </a:lnTo>
                      <a:lnTo>
                        <a:pt x="178" y="306"/>
                      </a:lnTo>
                      <a:lnTo>
                        <a:pt x="182" y="304"/>
                      </a:lnTo>
                      <a:lnTo>
                        <a:pt x="186" y="304"/>
                      </a:lnTo>
                      <a:lnTo>
                        <a:pt x="188" y="302"/>
                      </a:lnTo>
                      <a:lnTo>
                        <a:pt x="190" y="300"/>
                      </a:lnTo>
                      <a:lnTo>
                        <a:pt x="194" y="300"/>
                      </a:lnTo>
                      <a:lnTo>
                        <a:pt x="196" y="298"/>
                      </a:lnTo>
                      <a:lnTo>
                        <a:pt x="198" y="298"/>
                      </a:lnTo>
                      <a:lnTo>
                        <a:pt x="200" y="296"/>
                      </a:lnTo>
                      <a:lnTo>
                        <a:pt x="201" y="296"/>
                      </a:lnTo>
                      <a:lnTo>
                        <a:pt x="203" y="296"/>
                      </a:lnTo>
                      <a:lnTo>
                        <a:pt x="205" y="296"/>
                      </a:lnTo>
                      <a:lnTo>
                        <a:pt x="207" y="296"/>
                      </a:lnTo>
                      <a:lnTo>
                        <a:pt x="209" y="296"/>
                      </a:lnTo>
                      <a:lnTo>
                        <a:pt x="211" y="296"/>
                      </a:lnTo>
                      <a:lnTo>
                        <a:pt x="211" y="298"/>
                      </a:lnTo>
                      <a:lnTo>
                        <a:pt x="211" y="300"/>
                      </a:lnTo>
                      <a:lnTo>
                        <a:pt x="209" y="300"/>
                      </a:lnTo>
                      <a:lnTo>
                        <a:pt x="209" y="302"/>
                      </a:lnTo>
                      <a:lnTo>
                        <a:pt x="209" y="304"/>
                      </a:lnTo>
                      <a:lnTo>
                        <a:pt x="207" y="306"/>
                      </a:lnTo>
                      <a:lnTo>
                        <a:pt x="207" y="307"/>
                      </a:lnTo>
                      <a:lnTo>
                        <a:pt x="205" y="307"/>
                      </a:lnTo>
                      <a:lnTo>
                        <a:pt x="203" y="309"/>
                      </a:lnTo>
                      <a:lnTo>
                        <a:pt x="203" y="311"/>
                      </a:lnTo>
                      <a:lnTo>
                        <a:pt x="201" y="313"/>
                      </a:lnTo>
                      <a:lnTo>
                        <a:pt x="200" y="315"/>
                      </a:lnTo>
                      <a:lnTo>
                        <a:pt x="198" y="317"/>
                      </a:lnTo>
                      <a:lnTo>
                        <a:pt x="196" y="319"/>
                      </a:lnTo>
                      <a:lnTo>
                        <a:pt x="196" y="321"/>
                      </a:lnTo>
                      <a:lnTo>
                        <a:pt x="194" y="321"/>
                      </a:lnTo>
                      <a:lnTo>
                        <a:pt x="192" y="323"/>
                      </a:lnTo>
                      <a:lnTo>
                        <a:pt x="190" y="325"/>
                      </a:lnTo>
                      <a:lnTo>
                        <a:pt x="188" y="327"/>
                      </a:lnTo>
                      <a:lnTo>
                        <a:pt x="186" y="329"/>
                      </a:lnTo>
                      <a:lnTo>
                        <a:pt x="186" y="331"/>
                      </a:lnTo>
                      <a:lnTo>
                        <a:pt x="184" y="332"/>
                      </a:lnTo>
                      <a:lnTo>
                        <a:pt x="182" y="334"/>
                      </a:lnTo>
                      <a:lnTo>
                        <a:pt x="180" y="336"/>
                      </a:lnTo>
                      <a:lnTo>
                        <a:pt x="180" y="338"/>
                      </a:lnTo>
                      <a:lnTo>
                        <a:pt x="178" y="340"/>
                      </a:lnTo>
                      <a:lnTo>
                        <a:pt x="177" y="342"/>
                      </a:lnTo>
                      <a:lnTo>
                        <a:pt x="177" y="344"/>
                      </a:lnTo>
                      <a:lnTo>
                        <a:pt x="175" y="346"/>
                      </a:lnTo>
                      <a:lnTo>
                        <a:pt x="175" y="348"/>
                      </a:lnTo>
                      <a:lnTo>
                        <a:pt x="173" y="350"/>
                      </a:lnTo>
                      <a:lnTo>
                        <a:pt x="173" y="352"/>
                      </a:lnTo>
                      <a:lnTo>
                        <a:pt x="173" y="354"/>
                      </a:lnTo>
                      <a:lnTo>
                        <a:pt x="173" y="356"/>
                      </a:lnTo>
                      <a:lnTo>
                        <a:pt x="173" y="357"/>
                      </a:lnTo>
                      <a:lnTo>
                        <a:pt x="173" y="359"/>
                      </a:lnTo>
                      <a:lnTo>
                        <a:pt x="173" y="361"/>
                      </a:lnTo>
                      <a:lnTo>
                        <a:pt x="173" y="363"/>
                      </a:lnTo>
                      <a:lnTo>
                        <a:pt x="175" y="363"/>
                      </a:lnTo>
                      <a:lnTo>
                        <a:pt x="175" y="365"/>
                      </a:lnTo>
                      <a:lnTo>
                        <a:pt x="177" y="367"/>
                      </a:lnTo>
                      <a:lnTo>
                        <a:pt x="178" y="367"/>
                      </a:lnTo>
                      <a:lnTo>
                        <a:pt x="180" y="367"/>
                      </a:lnTo>
                      <a:lnTo>
                        <a:pt x="182" y="367"/>
                      </a:lnTo>
                      <a:lnTo>
                        <a:pt x="184" y="367"/>
                      </a:lnTo>
                      <a:lnTo>
                        <a:pt x="186" y="365"/>
                      </a:lnTo>
                      <a:lnTo>
                        <a:pt x="188" y="365"/>
                      </a:lnTo>
                      <a:lnTo>
                        <a:pt x="190" y="365"/>
                      </a:lnTo>
                      <a:lnTo>
                        <a:pt x="192" y="363"/>
                      </a:lnTo>
                      <a:lnTo>
                        <a:pt x="196" y="363"/>
                      </a:lnTo>
                      <a:lnTo>
                        <a:pt x="198" y="361"/>
                      </a:lnTo>
                      <a:lnTo>
                        <a:pt x="200" y="359"/>
                      </a:lnTo>
                      <a:lnTo>
                        <a:pt x="203" y="359"/>
                      </a:lnTo>
                      <a:lnTo>
                        <a:pt x="205" y="357"/>
                      </a:lnTo>
                      <a:lnTo>
                        <a:pt x="209" y="356"/>
                      </a:lnTo>
                      <a:lnTo>
                        <a:pt x="213" y="354"/>
                      </a:lnTo>
                      <a:lnTo>
                        <a:pt x="215" y="352"/>
                      </a:lnTo>
                      <a:lnTo>
                        <a:pt x="219" y="350"/>
                      </a:lnTo>
                      <a:lnTo>
                        <a:pt x="223" y="350"/>
                      </a:lnTo>
                      <a:lnTo>
                        <a:pt x="224" y="348"/>
                      </a:lnTo>
                      <a:lnTo>
                        <a:pt x="228" y="346"/>
                      </a:lnTo>
                      <a:lnTo>
                        <a:pt x="232" y="344"/>
                      </a:lnTo>
                      <a:lnTo>
                        <a:pt x="236" y="342"/>
                      </a:lnTo>
                      <a:lnTo>
                        <a:pt x="240" y="340"/>
                      </a:lnTo>
                      <a:lnTo>
                        <a:pt x="244" y="338"/>
                      </a:lnTo>
                      <a:lnTo>
                        <a:pt x="248" y="336"/>
                      </a:lnTo>
                      <a:lnTo>
                        <a:pt x="251" y="334"/>
                      </a:lnTo>
                      <a:lnTo>
                        <a:pt x="255" y="332"/>
                      </a:lnTo>
                      <a:lnTo>
                        <a:pt x="259" y="331"/>
                      </a:lnTo>
                      <a:lnTo>
                        <a:pt x="263" y="329"/>
                      </a:lnTo>
                      <a:lnTo>
                        <a:pt x="267" y="327"/>
                      </a:lnTo>
                      <a:lnTo>
                        <a:pt x="271" y="325"/>
                      </a:lnTo>
                      <a:lnTo>
                        <a:pt x="274" y="323"/>
                      </a:lnTo>
                      <a:lnTo>
                        <a:pt x="278" y="321"/>
                      </a:lnTo>
                      <a:lnTo>
                        <a:pt x="282" y="321"/>
                      </a:lnTo>
                      <a:lnTo>
                        <a:pt x="286" y="319"/>
                      </a:lnTo>
                      <a:lnTo>
                        <a:pt x="290" y="317"/>
                      </a:lnTo>
                      <a:lnTo>
                        <a:pt x="292" y="315"/>
                      </a:lnTo>
                      <a:lnTo>
                        <a:pt x="295" y="315"/>
                      </a:lnTo>
                      <a:lnTo>
                        <a:pt x="299" y="313"/>
                      </a:lnTo>
                      <a:lnTo>
                        <a:pt x="301" y="313"/>
                      </a:lnTo>
                      <a:lnTo>
                        <a:pt x="305" y="311"/>
                      </a:lnTo>
                      <a:lnTo>
                        <a:pt x="307" y="311"/>
                      </a:lnTo>
                      <a:lnTo>
                        <a:pt x="309" y="311"/>
                      </a:lnTo>
                      <a:lnTo>
                        <a:pt x="311" y="311"/>
                      </a:lnTo>
                      <a:lnTo>
                        <a:pt x="313" y="309"/>
                      </a:lnTo>
                      <a:lnTo>
                        <a:pt x="315" y="309"/>
                      </a:lnTo>
                      <a:lnTo>
                        <a:pt x="315" y="311"/>
                      </a:lnTo>
                      <a:lnTo>
                        <a:pt x="317" y="311"/>
                      </a:lnTo>
                      <a:lnTo>
                        <a:pt x="317" y="313"/>
                      </a:lnTo>
                      <a:lnTo>
                        <a:pt x="317" y="315"/>
                      </a:lnTo>
                      <a:lnTo>
                        <a:pt x="315" y="315"/>
                      </a:lnTo>
                      <a:lnTo>
                        <a:pt x="315" y="317"/>
                      </a:lnTo>
                      <a:lnTo>
                        <a:pt x="313" y="319"/>
                      </a:lnTo>
                      <a:lnTo>
                        <a:pt x="311" y="323"/>
                      </a:lnTo>
                      <a:lnTo>
                        <a:pt x="307" y="325"/>
                      </a:lnTo>
                      <a:lnTo>
                        <a:pt x="305" y="327"/>
                      </a:lnTo>
                      <a:lnTo>
                        <a:pt x="301" y="331"/>
                      </a:lnTo>
                      <a:lnTo>
                        <a:pt x="299" y="332"/>
                      </a:lnTo>
                      <a:lnTo>
                        <a:pt x="295" y="336"/>
                      </a:lnTo>
                      <a:lnTo>
                        <a:pt x="294" y="340"/>
                      </a:lnTo>
                      <a:lnTo>
                        <a:pt x="290" y="342"/>
                      </a:lnTo>
                      <a:lnTo>
                        <a:pt x="288" y="346"/>
                      </a:lnTo>
                      <a:lnTo>
                        <a:pt x="284" y="350"/>
                      </a:lnTo>
                      <a:lnTo>
                        <a:pt x="282" y="352"/>
                      </a:lnTo>
                      <a:lnTo>
                        <a:pt x="280" y="356"/>
                      </a:lnTo>
                      <a:lnTo>
                        <a:pt x="276" y="359"/>
                      </a:lnTo>
                      <a:lnTo>
                        <a:pt x="274" y="363"/>
                      </a:lnTo>
                      <a:lnTo>
                        <a:pt x="272" y="367"/>
                      </a:lnTo>
                      <a:lnTo>
                        <a:pt x="271" y="371"/>
                      </a:lnTo>
                      <a:lnTo>
                        <a:pt x="269" y="375"/>
                      </a:lnTo>
                      <a:lnTo>
                        <a:pt x="267" y="379"/>
                      </a:lnTo>
                      <a:lnTo>
                        <a:pt x="265" y="382"/>
                      </a:lnTo>
                      <a:lnTo>
                        <a:pt x="263" y="386"/>
                      </a:lnTo>
                      <a:lnTo>
                        <a:pt x="263" y="392"/>
                      </a:lnTo>
                      <a:lnTo>
                        <a:pt x="261" y="396"/>
                      </a:lnTo>
                      <a:lnTo>
                        <a:pt x="261" y="402"/>
                      </a:lnTo>
                      <a:lnTo>
                        <a:pt x="259" y="405"/>
                      </a:lnTo>
                      <a:lnTo>
                        <a:pt x="259" y="411"/>
                      </a:lnTo>
                      <a:lnTo>
                        <a:pt x="257" y="415"/>
                      </a:lnTo>
                      <a:lnTo>
                        <a:pt x="257" y="421"/>
                      </a:lnTo>
                      <a:lnTo>
                        <a:pt x="257" y="427"/>
                      </a:lnTo>
                      <a:lnTo>
                        <a:pt x="257" y="432"/>
                      </a:lnTo>
                      <a:lnTo>
                        <a:pt x="257" y="438"/>
                      </a:lnTo>
                      <a:lnTo>
                        <a:pt x="259" y="444"/>
                      </a:lnTo>
                      <a:lnTo>
                        <a:pt x="259" y="452"/>
                      </a:lnTo>
                      <a:lnTo>
                        <a:pt x="261" y="457"/>
                      </a:lnTo>
                      <a:lnTo>
                        <a:pt x="261" y="465"/>
                      </a:lnTo>
                      <a:lnTo>
                        <a:pt x="263" y="471"/>
                      </a:lnTo>
                      <a:lnTo>
                        <a:pt x="265" y="476"/>
                      </a:lnTo>
                      <a:lnTo>
                        <a:pt x="267" y="482"/>
                      </a:lnTo>
                      <a:lnTo>
                        <a:pt x="267" y="486"/>
                      </a:lnTo>
                      <a:lnTo>
                        <a:pt x="269" y="490"/>
                      </a:lnTo>
                      <a:lnTo>
                        <a:pt x="271" y="492"/>
                      </a:lnTo>
                      <a:lnTo>
                        <a:pt x="272" y="494"/>
                      </a:lnTo>
                      <a:lnTo>
                        <a:pt x="274" y="496"/>
                      </a:lnTo>
                      <a:lnTo>
                        <a:pt x="276" y="498"/>
                      </a:lnTo>
                      <a:lnTo>
                        <a:pt x="278" y="498"/>
                      </a:lnTo>
                      <a:lnTo>
                        <a:pt x="280" y="496"/>
                      </a:lnTo>
                      <a:lnTo>
                        <a:pt x="282" y="496"/>
                      </a:lnTo>
                      <a:lnTo>
                        <a:pt x="284" y="494"/>
                      </a:lnTo>
                      <a:lnTo>
                        <a:pt x="288" y="492"/>
                      </a:lnTo>
                      <a:lnTo>
                        <a:pt x="290" y="490"/>
                      </a:lnTo>
                      <a:lnTo>
                        <a:pt x="292" y="486"/>
                      </a:lnTo>
                      <a:lnTo>
                        <a:pt x="294" y="484"/>
                      </a:lnTo>
                      <a:lnTo>
                        <a:pt x="295" y="480"/>
                      </a:lnTo>
                      <a:lnTo>
                        <a:pt x="297" y="476"/>
                      </a:lnTo>
                      <a:lnTo>
                        <a:pt x="301" y="473"/>
                      </a:lnTo>
                      <a:lnTo>
                        <a:pt x="303" y="469"/>
                      </a:lnTo>
                      <a:lnTo>
                        <a:pt x="305" y="463"/>
                      </a:lnTo>
                      <a:lnTo>
                        <a:pt x="307" y="459"/>
                      </a:lnTo>
                      <a:lnTo>
                        <a:pt x="311" y="455"/>
                      </a:lnTo>
                      <a:lnTo>
                        <a:pt x="313" y="450"/>
                      </a:lnTo>
                      <a:lnTo>
                        <a:pt x="317" y="444"/>
                      </a:lnTo>
                      <a:lnTo>
                        <a:pt x="319" y="440"/>
                      </a:lnTo>
                      <a:lnTo>
                        <a:pt x="322" y="434"/>
                      </a:lnTo>
                      <a:lnTo>
                        <a:pt x="324" y="428"/>
                      </a:lnTo>
                      <a:lnTo>
                        <a:pt x="328" y="423"/>
                      </a:lnTo>
                      <a:lnTo>
                        <a:pt x="332" y="419"/>
                      </a:lnTo>
                      <a:lnTo>
                        <a:pt x="334" y="413"/>
                      </a:lnTo>
                      <a:lnTo>
                        <a:pt x="338" y="407"/>
                      </a:lnTo>
                      <a:lnTo>
                        <a:pt x="340" y="404"/>
                      </a:lnTo>
                      <a:lnTo>
                        <a:pt x="343" y="400"/>
                      </a:lnTo>
                      <a:lnTo>
                        <a:pt x="345" y="396"/>
                      </a:lnTo>
                      <a:lnTo>
                        <a:pt x="347" y="392"/>
                      </a:lnTo>
                      <a:lnTo>
                        <a:pt x="351" y="388"/>
                      </a:lnTo>
                      <a:lnTo>
                        <a:pt x="353" y="384"/>
                      </a:lnTo>
                      <a:lnTo>
                        <a:pt x="355" y="382"/>
                      </a:lnTo>
                      <a:lnTo>
                        <a:pt x="357" y="379"/>
                      </a:lnTo>
                      <a:lnTo>
                        <a:pt x="359" y="377"/>
                      </a:lnTo>
                      <a:lnTo>
                        <a:pt x="359" y="375"/>
                      </a:lnTo>
                      <a:lnTo>
                        <a:pt x="361" y="373"/>
                      </a:lnTo>
                      <a:lnTo>
                        <a:pt x="363" y="371"/>
                      </a:lnTo>
                      <a:lnTo>
                        <a:pt x="365" y="369"/>
                      </a:lnTo>
                      <a:lnTo>
                        <a:pt x="365" y="367"/>
                      </a:lnTo>
                      <a:lnTo>
                        <a:pt x="366" y="367"/>
                      </a:lnTo>
                      <a:lnTo>
                        <a:pt x="368" y="365"/>
                      </a:lnTo>
                      <a:lnTo>
                        <a:pt x="368" y="363"/>
                      </a:lnTo>
                      <a:lnTo>
                        <a:pt x="370" y="363"/>
                      </a:lnTo>
                      <a:lnTo>
                        <a:pt x="372" y="361"/>
                      </a:lnTo>
                      <a:lnTo>
                        <a:pt x="374" y="361"/>
                      </a:lnTo>
                      <a:lnTo>
                        <a:pt x="376" y="359"/>
                      </a:lnTo>
                      <a:lnTo>
                        <a:pt x="378" y="361"/>
                      </a:lnTo>
                      <a:lnTo>
                        <a:pt x="380" y="361"/>
                      </a:lnTo>
                      <a:lnTo>
                        <a:pt x="382" y="361"/>
                      </a:lnTo>
                      <a:lnTo>
                        <a:pt x="382" y="363"/>
                      </a:lnTo>
                      <a:lnTo>
                        <a:pt x="382" y="365"/>
                      </a:lnTo>
                      <a:lnTo>
                        <a:pt x="382" y="367"/>
                      </a:lnTo>
                      <a:lnTo>
                        <a:pt x="382" y="369"/>
                      </a:lnTo>
                      <a:lnTo>
                        <a:pt x="382" y="371"/>
                      </a:lnTo>
                      <a:lnTo>
                        <a:pt x="382" y="373"/>
                      </a:lnTo>
                      <a:lnTo>
                        <a:pt x="382" y="375"/>
                      </a:lnTo>
                      <a:lnTo>
                        <a:pt x="382" y="377"/>
                      </a:lnTo>
                      <a:lnTo>
                        <a:pt x="380" y="379"/>
                      </a:lnTo>
                      <a:lnTo>
                        <a:pt x="380" y="380"/>
                      </a:lnTo>
                      <a:lnTo>
                        <a:pt x="380" y="382"/>
                      </a:lnTo>
                      <a:lnTo>
                        <a:pt x="380" y="384"/>
                      </a:lnTo>
                      <a:lnTo>
                        <a:pt x="380" y="386"/>
                      </a:lnTo>
                      <a:lnTo>
                        <a:pt x="380" y="388"/>
                      </a:lnTo>
                      <a:lnTo>
                        <a:pt x="380" y="390"/>
                      </a:lnTo>
                      <a:lnTo>
                        <a:pt x="382" y="394"/>
                      </a:lnTo>
                      <a:lnTo>
                        <a:pt x="382" y="396"/>
                      </a:lnTo>
                      <a:lnTo>
                        <a:pt x="382" y="398"/>
                      </a:lnTo>
                      <a:lnTo>
                        <a:pt x="382" y="400"/>
                      </a:lnTo>
                      <a:lnTo>
                        <a:pt x="384" y="402"/>
                      </a:lnTo>
                      <a:lnTo>
                        <a:pt x="384" y="404"/>
                      </a:lnTo>
                      <a:lnTo>
                        <a:pt x="386" y="405"/>
                      </a:lnTo>
                      <a:lnTo>
                        <a:pt x="386" y="407"/>
                      </a:lnTo>
                      <a:lnTo>
                        <a:pt x="388" y="409"/>
                      </a:lnTo>
                      <a:lnTo>
                        <a:pt x="388" y="411"/>
                      </a:lnTo>
                      <a:lnTo>
                        <a:pt x="390" y="413"/>
                      </a:lnTo>
                      <a:lnTo>
                        <a:pt x="391" y="413"/>
                      </a:lnTo>
                      <a:lnTo>
                        <a:pt x="391" y="415"/>
                      </a:lnTo>
                      <a:lnTo>
                        <a:pt x="393" y="415"/>
                      </a:lnTo>
                      <a:lnTo>
                        <a:pt x="395" y="415"/>
                      </a:lnTo>
                      <a:lnTo>
                        <a:pt x="397" y="415"/>
                      </a:lnTo>
                      <a:lnTo>
                        <a:pt x="399" y="415"/>
                      </a:lnTo>
                      <a:lnTo>
                        <a:pt x="399" y="413"/>
                      </a:lnTo>
                      <a:lnTo>
                        <a:pt x="401" y="413"/>
                      </a:lnTo>
                      <a:lnTo>
                        <a:pt x="403" y="411"/>
                      </a:lnTo>
                      <a:lnTo>
                        <a:pt x="405" y="409"/>
                      </a:lnTo>
                      <a:lnTo>
                        <a:pt x="407" y="407"/>
                      </a:lnTo>
                      <a:lnTo>
                        <a:pt x="409" y="405"/>
                      </a:lnTo>
                      <a:lnTo>
                        <a:pt x="411" y="404"/>
                      </a:lnTo>
                      <a:lnTo>
                        <a:pt x="413" y="402"/>
                      </a:lnTo>
                      <a:lnTo>
                        <a:pt x="413" y="400"/>
                      </a:lnTo>
                      <a:lnTo>
                        <a:pt x="414" y="398"/>
                      </a:lnTo>
                      <a:lnTo>
                        <a:pt x="416" y="396"/>
                      </a:lnTo>
                      <a:lnTo>
                        <a:pt x="418" y="394"/>
                      </a:lnTo>
                      <a:lnTo>
                        <a:pt x="420" y="392"/>
                      </a:lnTo>
                      <a:lnTo>
                        <a:pt x="422" y="390"/>
                      </a:lnTo>
                      <a:lnTo>
                        <a:pt x="424" y="388"/>
                      </a:lnTo>
                      <a:lnTo>
                        <a:pt x="426" y="386"/>
                      </a:lnTo>
                      <a:lnTo>
                        <a:pt x="428" y="384"/>
                      </a:lnTo>
                      <a:lnTo>
                        <a:pt x="430" y="384"/>
                      </a:lnTo>
                      <a:lnTo>
                        <a:pt x="432" y="382"/>
                      </a:lnTo>
                      <a:lnTo>
                        <a:pt x="434" y="380"/>
                      </a:lnTo>
                      <a:lnTo>
                        <a:pt x="436" y="380"/>
                      </a:lnTo>
                      <a:lnTo>
                        <a:pt x="437" y="380"/>
                      </a:lnTo>
                      <a:lnTo>
                        <a:pt x="437" y="379"/>
                      </a:lnTo>
                      <a:lnTo>
                        <a:pt x="439" y="379"/>
                      </a:lnTo>
                      <a:lnTo>
                        <a:pt x="439" y="380"/>
                      </a:lnTo>
                      <a:lnTo>
                        <a:pt x="439" y="382"/>
                      </a:lnTo>
                      <a:lnTo>
                        <a:pt x="439" y="384"/>
                      </a:lnTo>
                      <a:lnTo>
                        <a:pt x="439" y="386"/>
                      </a:lnTo>
                      <a:lnTo>
                        <a:pt x="437" y="388"/>
                      </a:lnTo>
                      <a:lnTo>
                        <a:pt x="437" y="390"/>
                      </a:lnTo>
                      <a:lnTo>
                        <a:pt x="437" y="392"/>
                      </a:lnTo>
                      <a:lnTo>
                        <a:pt x="436" y="394"/>
                      </a:lnTo>
                      <a:lnTo>
                        <a:pt x="436" y="396"/>
                      </a:lnTo>
                      <a:lnTo>
                        <a:pt x="436" y="398"/>
                      </a:lnTo>
                      <a:lnTo>
                        <a:pt x="434" y="400"/>
                      </a:lnTo>
                      <a:lnTo>
                        <a:pt x="434" y="402"/>
                      </a:lnTo>
                      <a:lnTo>
                        <a:pt x="434" y="404"/>
                      </a:lnTo>
                      <a:lnTo>
                        <a:pt x="432" y="407"/>
                      </a:lnTo>
                      <a:lnTo>
                        <a:pt x="432" y="409"/>
                      </a:lnTo>
                      <a:lnTo>
                        <a:pt x="432" y="411"/>
                      </a:lnTo>
                      <a:lnTo>
                        <a:pt x="432" y="413"/>
                      </a:lnTo>
                      <a:lnTo>
                        <a:pt x="430" y="417"/>
                      </a:lnTo>
                      <a:lnTo>
                        <a:pt x="430" y="419"/>
                      </a:lnTo>
                      <a:lnTo>
                        <a:pt x="430" y="423"/>
                      </a:lnTo>
                      <a:lnTo>
                        <a:pt x="430" y="425"/>
                      </a:lnTo>
                      <a:lnTo>
                        <a:pt x="430" y="427"/>
                      </a:lnTo>
                      <a:lnTo>
                        <a:pt x="430" y="430"/>
                      </a:lnTo>
                      <a:lnTo>
                        <a:pt x="432" y="432"/>
                      </a:lnTo>
                      <a:lnTo>
                        <a:pt x="432" y="436"/>
                      </a:lnTo>
                      <a:lnTo>
                        <a:pt x="432" y="440"/>
                      </a:lnTo>
                      <a:lnTo>
                        <a:pt x="432" y="442"/>
                      </a:lnTo>
                      <a:lnTo>
                        <a:pt x="432" y="446"/>
                      </a:lnTo>
                      <a:lnTo>
                        <a:pt x="432" y="450"/>
                      </a:lnTo>
                      <a:lnTo>
                        <a:pt x="432" y="452"/>
                      </a:lnTo>
                      <a:lnTo>
                        <a:pt x="432" y="455"/>
                      </a:lnTo>
                      <a:lnTo>
                        <a:pt x="432" y="459"/>
                      </a:lnTo>
                      <a:lnTo>
                        <a:pt x="432" y="463"/>
                      </a:lnTo>
                      <a:lnTo>
                        <a:pt x="434" y="467"/>
                      </a:lnTo>
                      <a:lnTo>
                        <a:pt x="434" y="469"/>
                      </a:lnTo>
                      <a:lnTo>
                        <a:pt x="434" y="473"/>
                      </a:lnTo>
                      <a:lnTo>
                        <a:pt x="434" y="476"/>
                      </a:lnTo>
                      <a:lnTo>
                        <a:pt x="434" y="480"/>
                      </a:lnTo>
                      <a:lnTo>
                        <a:pt x="436" y="484"/>
                      </a:lnTo>
                      <a:lnTo>
                        <a:pt x="436" y="486"/>
                      </a:lnTo>
                      <a:lnTo>
                        <a:pt x="436" y="490"/>
                      </a:lnTo>
                      <a:lnTo>
                        <a:pt x="436" y="494"/>
                      </a:lnTo>
                      <a:lnTo>
                        <a:pt x="437" y="496"/>
                      </a:lnTo>
                      <a:lnTo>
                        <a:pt x="437" y="500"/>
                      </a:lnTo>
                      <a:lnTo>
                        <a:pt x="439" y="503"/>
                      </a:lnTo>
                      <a:lnTo>
                        <a:pt x="439" y="505"/>
                      </a:lnTo>
                      <a:lnTo>
                        <a:pt x="441" y="509"/>
                      </a:lnTo>
                      <a:lnTo>
                        <a:pt x="443" y="511"/>
                      </a:lnTo>
                      <a:lnTo>
                        <a:pt x="443" y="513"/>
                      </a:lnTo>
                      <a:lnTo>
                        <a:pt x="445" y="515"/>
                      </a:lnTo>
                      <a:lnTo>
                        <a:pt x="447" y="519"/>
                      </a:lnTo>
                      <a:lnTo>
                        <a:pt x="449" y="521"/>
                      </a:lnTo>
                      <a:lnTo>
                        <a:pt x="451" y="523"/>
                      </a:lnTo>
                      <a:lnTo>
                        <a:pt x="453" y="524"/>
                      </a:lnTo>
                      <a:lnTo>
                        <a:pt x="455" y="524"/>
                      </a:lnTo>
                      <a:lnTo>
                        <a:pt x="457" y="526"/>
                      </a:lnTo>
                      <a:lnTo>
                        <a:pt x="459" y="526"/>
                      </a:lnTo>
                      <a:lnTo>
                        <a:pt x="461" y="526"/>
                      </a:lnTo>
                      <a:lnTo>
                        <a:pt x="462" y="524"/>
                      </a:lnTo>
                      <a:lnTo>
                        <a:pt x="464" y="524"/>
                      </a:lnTo>
                      <a:lnTo>
                        <a:pt x="464" y="523"/>
                      </a:lnTo>
                      <a:lnTo>
                        <a:pt x="466" y="521"/>
                      </a:lnTo>
                      <a:lnTo>
                        <a:pt x="468" y="519"/>
                      </a:lnTo>
                      <a:lnTo>
                        <a:pt x="468" y="517"/>
                      </a:lnTo>
                      <a:lnTo>
                        <a:pt x="470" y="515"/>
                      </a:lnTo>
                      <a:lnTo>
                        <a:pt x="470" y="513"/>
                      </a:lnTo>
                      <a:lnTo>
                        <a:pt x="472" y="509"/>
                      </a:lnTo>
                      <a:lnTo>
                        <a:pt x="472" y="507"/>
                      </a:lnTo>
                      <a:lnTo>
                        <a:pt x="474" y="505"/>
                      </a:lnTo>
                      <a:lnTo>
                        <a:pt x="474" y="501"/>
                      </a:lnTo>
                      <a:lnTo>
                        <a:pt x="476" y="500"/>
                      </a:lnTo>
                      <a:lnTo>
                        <a:pt x="476" y="496"/>
                      </a:lnTo>
                      <a:lnTo>
                        <a:pt x="478" y="494"/>
                      </a:lnTo>
                      <a:lnTo>
                        <a:pt x="478" y="492"/>
                      </a:lnTo>
                      <a:lnTo>
                        <a:pt x="478" y="490"/>
                      </a:lnTo>
                      <a:lnTo>
                        <a:pt x="480" y="488"/>
                      </a:lnTo>
                      <a:lnTo>
                        <a:pt x="480" y="486"/>
                      </a:lnTo>
                      <a:lnTo>
                        <a:pt x="482" y="486"/>
                      </a:lnTo>
                      <a:lnTo>
                        <a:pt x="482" y="484"/>
                      </a:lnTo>
                      <a:lnTo>
                        <a:pt x="484" y="484"/>
                      </a:lnTo>
                      <a:lnTo>
                        <a:pt x="485" y="484"/>
                      </a:lnTo>
                      <a:lnTo>
                        <a:pt x="487" y="486"/>
                      </a:lnTo>
                      <a:lnTo>
                        <a:pt x="487" y="488"/>
                      </a:lnTo>
                      <a:lnTo>
                        <a:pt x="489" y="490"/>
                      </a:lnTo>
                      <a:lnTo>
                        <a:pt x="491" y="494"/>
                      </a:lnTo>
                      <a:lnTo>
                        <a:pt x="491" y="496"/>
                      </a:lnTo>
                      <a:lnTo>
                        <a:pt x="493" y="498"/>
                      </a:lnTo>
                      <a:lnTo>
                        <a:pt x="495" y="500"/>
                      </a:lnTo>
                      <a:lnTo>
                        <a:pt x="497" y="500"/>
                      </a:lnTo>
                      <a:lnTo>
                        <a:pt x="499" y="501"/>
                      </a:lnTo>
                      <a:lnTo>
                        <a:pt x="501" y="501"/>
                      </a:lnTo>
                      <a:lnTo>
                        <a:pt x="503" y="501"/>
                      </a:lnTo>
                      <a:lnTo>
                        <a:pt x="505" y="501"/>
                      </a:lnTo>
                      <a:lnTo>
                        <a:pt x="507" y="500"/>
                      </a:lnTo>
                      <a:lnTo>
                        <a:pt x="508" y="500"/>
                      </a:lnTo>
                      <a:lnTo>
                        <a:pt x="510" y="498"/>
                      </a:lnTo>
                      <a:lnTo>
                        <a:pt x="512" y="498"/>
                      </a:lnTo>
                      <a:lnTo>
                        <a:pt x="514" y="496"/>
                      </a:lnTo>
                      <a:lnTo>
                        <a:pt x="516" y="494"/>
                      </a:lnTo>
                      <a:lnTo>
                        <a:pt x="516" y="492"/>
                      </a:lnTo>
                      <a:lnTo>
                        <a:pt x="518" y="488"/>
                      </a:lnTo>
                      <a:lnTo>
                        <a:pt x="520" y="486"/>
                      </a:lnTo>
                      <a:lnTo>
                        <a:pt x="522" y="484"/>
                      </a:lnTo>
                      <a:lnTo>
                        <a:pt x="524" y="480"/>
                      </a:lnTo>
                      <a:lnTo>
                        <a:pt x="526" y="478"/>
                      </a:lnTo>
                      <a:lnTo>
                        <a:pt x="528" y="475"/>
                      </a:lnTo>
                      <a:lnTo>
                        <a:pt x="528" y="473"/>
                      </a:lnTo>
                      <a:lnTo>
                        <a:pt x="530" y="469"/>
                      </a:lnTo>
                      <a:lnTo>
                        <a:pt x="532" y="465"/>
                      </a:lnTo>
                      <a:lnTo>
                        <a:pt x="533" y="461"/>
                      </a:lnTo>
                      <a:lnTo>
                        <a:pt x="533" y="459"/>
                      </a:lnTo>
                      <a:lnTo>
                        <a:pt x="535" y="455"/>
                      </a:lnTo>
                      <a:lnTo>
                        <a:pt x="535" y="452"/>
                      </a:lnTo>
                      <a:lnTo>
                        <a:pt x="537" y="448"/>
                      </a:lnTo>
                      <a:lnTo>
                        <a:pt x="537" y="444"/>
                      </a:lnTo>
                      <a:lnTo>
                        <a:pt x="539" y="440"/>
                      </a:lnTo>
                      <a:lnTo>
                        <a:pt x="541" y="438"/>
                      </a:lnTo>
                      <a:lnTo>
                        <a:pt x="541" y="434"/>
                      </a:lnTo>
                      <a:lnTo>
                        <a:pt x="543" y="432"/>
                      </a:lnTo>
                      <a:lnTo>
                        <a:pt x="543" y="430"/>
                      </a:lnTo>
                      <a:lnTo>
                        <a:pt x="545" y="427"/>
                      </a:lnTo>
                      <a:lnTo>
                        <a:pt x="547" y="425"/>
                      </a:lnTo>
                      <a:lnTo>
                        <a:pt x="549" y="423"/>
                      </a:lnTo>
                      <a:lnTo>
                        <a:pt x="551" y="421"/>
                      </a:lnTo>
                      <a:lnTo>
                        <a:pt x="553" y="419"/>
                      </a:lnTo>
                      <a:lnTo>
                        <a:pt x="555" y="419"/>
                      </a:lnTo>
                      <a:lnTo>
                        <a:pt x="556" y="419"/>
                      </a:lnTo>
                      <a:lnTo>
                        <a:pt x="558" y="419"/>
                      </a:lnTo>
                      <a:lnTo>
                        <a:pt x="560" y="419"/>
                      </a:lnTo>
                      <a:lnTo>
                        <a:pt x="562" y="419"/>
                      </a:lnTo>
                      <a:lnTo>
                        <a:pt x="562" y="421"/>
                      </a:lnTo>
                      <a:lnTo>
                        <a:pt x="564" y="421"/>
                      </a:lnTo>
                      <a:lnTo>
                        <a:pt x="566" y="423"/>
                      </a:lnTo>
                      <a:lnTo>
                        <a:pt x="568" y="423"/>
                      </a:lnTo>
                      <a:lnTo>
                        <a:pt x="568" y="425"/>
                      </a:lnTo>
                      <a:lnTo>
                        <a:pt x="570" y="427"/>
                      </a:lnTo>
                      <a:lnTo>
                        <a:pt x="572" y="428"/>
                      </a:lnTo>
                      <a:lnTo>
                        <a:pt x="574" y="430"/>
                      </a:lnTo>
                      <a:lnTo>
                        <a:pt x="574" y="434"/>
                      </a:lnTo>
                      <a:lnTo>
                        <a:pt x="576" y="436"/>
                      </a:lnTo>
                      <a:lnTo>
                        <a:pt x="576" y="438"/>
                      </a:lnTo>
                      <a:lnTo>
                        <a:pt x="578" y="440"/>
                      </a:lnTo>
                      <a:lnTo>
                        <a:pt x="578" y="444"/>
                      </a:lnTo>
                      <a:lnTo>
                        <a:pt x="579" y="446"/>
                      </a:lnTo>
                      <a:lnTo>
                        <a:pt x="579" y="450"/>
                      </a:lnTo>
                      <a:lnTo>
                        <a:pt x="581" y="452"/>
                      </a:lnTo>
                      <a:lnTo>
                        <a:pt x="583" y="455"/>
                      </a:lnTo>
                      <a:lnTo>
                        <a:pt x="583" y="459"/>
                      </a:lnTo>
                      <a:lnTo>
                        <a:pt x="585" y="463"/>
                      </a:lnTo>
                      <a:lnTo>
                        <a:pt x="587" y="467"/>
                      </a:lnTo>
                      <a:lnTo>
                        <a:pt x="591" y="471"/>
                      </a:lnTo>
                      <a:lnTo>
                        <a:pt x="593" y="476"/>
                      </a:lnTo>
                      <a:lnTo>
                        <a:pt x="595" y="480"/>
                      </a:lnTo>
                      <a:lnTo>
                        <a:pt x="597" y="484"/>
                      </a:lnTo>
                      <a:lnTo>
                        <a:pt x="599" y="490"/>
                      </a:lnTo>
                      <a:lnTo>
                        <a:pt x="603" y="494"/>
                      </a:lnTo>
                      <a:lnTo>
                        <a:pt x="604" y="500"/>
                      </a:lnTo>
                      <a:lnTo>
                        <a:pt x="606" y="503"/>
                      </a:lnTo>
                      <a:lnTo>
                        <a:pt x="610" y="509"/>
                      </a:lnTo>
                      <a:lnTo>
                        <a:pt x="612" y="515"/>
                      </a:lnTo>
                      <a:lnTo>
                        <a:pt x="614" y="519"/>
                      </a:lnTo>
                      <a:lnTo>
                        <a:pt x="618" y="524"/>
                      </a:lnTo>
                      <a:lnTo>
                        <a:pt x="620" y="528"/>
                      </a:lnTo>
                      <a:lnTo>
                        <a:pt x="624" y="534"/>
                      </a:lnTo>
                      <a:lnTo>
                        <a:pt x="626" y="538"/>
                      </a:lnTo>
                      <a:lnTo>
                        <a:pt x="627" y="544"/>
                      </a:lnTo>
                      <a:lnTo>
                        <a:pt x="629" y="548"/>
                      </a:lnTo>
                      <a:lnTo>
                        <a:pt x="631" y="551"/>
                      </a:lnTo>
                      <a:lnTo>
                        <a:pt x="635" y="555"/>
                      </a:lnTo>
                      <a:lnTo>
                        <a:pt x="637" y="559"/>
                      </a:lnTo>
                      <a:lnTo>
                        <a:pt x="637" y="563"/>
                      </a:lnTo>
                      <a:lnTo>
                        <a:pt x="639" y="567"/>
                      </a:lnTo>
                      <a:lnTo>
                        <a:pt x="641" y="571"/>
                      </a:lnTo>
                      <a:lnTo>
                        <a:pt x="643" y="574"/>
                      </a:lnTo>
                      <a:lnTo>
                        <a:pt x="643" y="576"/>
                      </a:lnTo>
                      <a:lnTo>
                        <a:pt x="645" y="580"/>
                      </a:lnTo>
                      <a:lnTo>
                        <a:pt x="647" y="582"/>
                      </a:lnTo>
                      <a:lnTo>
                        <a:pt x="647" y="584"/>
                      </a:lnTo>
                      <a:lnTo>
                        <a:pt x="649" y="586"/>
                      </a:lnTo>
                      <a:lnTo>
                        <a:pt x="649" y="588"/>
                      </a:lnTo>
                      <a:lnTo>
                        <a:pt x="650" y="590"/>
                      </a:lnTo>
                      <a:lnTo>
                        <a:pt x="652" y="592"/>
                      </a:lnTo>
                      <a:lnTo>
                        <a:pt x="654" y="592"/>
                      </a:lnTo>
                      <a:lnTo>
                        <a:pt x="654" y="594"/>
                      </a:lnTo>
                      <a:lnTo>
                        <a:pt x="656" y="594"/>
                      </a:lnTo>
                      <a:lnTo>
                        <a:pt x="658" y="594"/>
                      </a:lnTo>
                      <a:lnTo>
                        <a:pt x="660" y="594"/>
                      </a:lnTo>
                      <a:lnTo>
                        <a:pt x="662" y="594"/>
                      </a:lnTo>
                      <a:lnTo>
                        <a:pt x="664" y="592"/>
                      </a:lnTo>
                      <a:lnTo>
                        <a:pt x="666" y="590"/>
                      </a:lnTo>
                      <a:lnTo>
                        <a:pt x="666" y="588"/>
                      </a:lnTo>
                      <a:lnTo>
                        <a:pt x="668" y="586"/>
                      </a:lnTo>
                      <a:lnTo>
                        <a:pt x="668" y="584"/>
                      </a:lnTo>
                      <a:lnTo>
                        <a:pt x="670" y="582"/>
                      </a:lnTo>
                      <a:lnTo>
                        <a:pt x="670" y="578"/>
                      </a:lnTo>
                      <a:lnTo>
                        <a:pt x="670" y="576"/>
                      </a:lnTo>
                      <a:lnTo>
                        <a:pt x="672" y="572"/>
                      </a:lnTo>
                      <a:lnTo>
                        <a:pt x="672" y="569"/>
                      </a:lnTo>
                      <a:lnTo>
                        <a:pt x="672" y="565"/>
                      </a:lnTo>
                      <a:lnTo>
                        <a:pt x="672" y="561"/>
                      </a:lnTo>
                      <a:lnTo>
                        <a:pt x="672" y="557"/>
                      </a:lnTo>
                      <a:lnTo>
                        <a:pt x="672" y="551"/>
                      </a:lnTo>
                      <a:lnTo>
                        <a:pt x="670" y="546"/>
                      </a:lnTo>
                      <a:lnTo>
                        <a:pt x="670" y="542"/>
                      </a:lnTo>
                      <a:lnTo>
                        <a:pt x="668" y="536"/>
                      </a:lnTo>
                      <a:lnTo>
                        <a:pt x="668" y="532"/>
                      </a:lnTo>
                      <a:lnTo>
                        <a:pt x="668" y="530"/>
                      </a:lnTo>
                      <a:lnTo>
                        <a:pt x="668" y="526"/>
                      </a:lnTo>
                      <a:lnTo>
                        <a:pt x="666" y="524"/>
                      </a:lnTo>
                      <a:lnTo>
                        <a:pt x="666" y="521"/>
                      </a:lnTo>
                      <a:lnTo>
                        <a:pt x="666" y="517"/>
                      </a:lnTo>
                      <a:lnTo>
                        <a:pt x="664" y="515"/>
                      </a:lnTo>
                      <a:lnTo>
                        <a:pt x="664" y="511"/>
                      </a:lnTo>
                      <a:lnTo>
                        <a:pt x="664" y="509"/>
                      </a:lnTo>
                      <a:lnTo>
                        <a:pt x="664" y="505"/>
                      </a:lnTo>
                      <a:lnTo>
                        <a:pt x="662" y="501"/>
                      </a:lnTo>
                      <a:lnTo>
                        <a:pt x="662" y="500"/>
                      </a:lnTo>
                      <a:lnTo>
                        <a:pt x="662" y="496"/>
                      </a:lnTo>
                      <a:lnTo>
                        <a:pt x="660" y="492"/>
                      </a:lnTo>
                      <a:lnTo>
                        <a:pt x="660" y="488"/>
                      </a:lnTo>
                      <a:lnTo>
                        <a:pt x="660" y="486"/>
                      </a:lnTo>
                      <a:lnTo>
                        <a:pt x="658" y="482"/>
                      </a:lnTo>
                      <a:lnTo>
                        <a:pt x="658" y="478"/>
                      </a:lnTo>
                      <a:lnTo>
                        <a:pt x="658" y="475"/>
                      </a:lnTo>
                      <a:lnTo>
                        <a:pt x="656" y="473"/>
                      </a:lnTo>
                      <a:lnTo>
                        <a:pt x="656" y="469"/>
                      </a:lnTo>
                      <a:lnTo>
                        <a:pt x="656" y="465"/>
                      </a:lnTo>
                      <a:lnTo>
                        <a:pt x="654" y="461"/>
                      </a:lnTo>
                      <a:lnTo>
                        <a:pt x="654" y="457"/>
                      </a:lnTo>
                      <a:lnTo>
                        <a:pt x="652" y="455"/>
                      </a:lnTo>
                      <a:lnTo>
                        <a:pt x="652" y="452"/>
                      </a:lnTo>
                      <a:lnTo>
                        <a:pt x="652" y="448"/>
                      </a:lnTo>
                      <a:lnTo>
                        <a:pt x="650" y="444"/>
                      </a:lnTo>
                      <a:lnTo>
                        <a:pt x="650" y="442"/>
                      </a:lnTo>
                      <a:lnTo>
                        <a:pt x="650" y="438"/>
                      </a:lnTo>
                      <a:lnTo>
                        <a:pt x="649" y="434"/>
                      </a:lnTo>
                      <a:lnTo>
                        <a:pt x="649" y="430"/>
                      </a:lnTo>
                      <a:lnTo>
                        <a:pt x="649" y="428"/>
                      </a:lnTo>
                      <a:lnTo>
                        <a:pt x="650" y="427"/>
                      </a:lnTo>
                      <a:lnTo>
                        <a:pt x="650" y="425"/>
                      </a:lnTo>
                      <a:lnTo>
                        <a:pt x="652" y="423"/>
                      </a:lnTo>
                      <a:lnTo>
                        <a:pt x="652" y="421"/>
                      </a:lnTo>
                      <a:lnTo>
                        <a:pt x="654" y="421"/>
                      </a:lnTo>
                      <a:lnTo>
                        <a:pt x="654" y="419"/>
                      </a:lnTo>
                      <a:lnTo>
                        <a:pt x="656" y="419"/>
                      </a:lnTo>
                      <a:lnTo>
                        <a:pt x="658" y="419"/>
                      </a:lnTo>
                      <a:lnTo>
                        <a:pt x="658" y="421"/>
                      </a:lnTo>
                      <a:lnTo>
                        <a:pt x="660" y="421"/>
                      </a:lnTo>
                      <a:lnTo>
                        <a:pt x="660" y="423"/>
                      </a:lnTo>
                      <a:lnTo>
                        <a:pt x="662" y="425"/>
                      </a:lnTo>
                      <a:lnTo>
                        <a:pt x="662" y="427"/>
                      </a:lnTo>
                      <a:lnTo>
                        <a:pt x="664" y="430"/>
                      </a:lnTo>
                      <a:lnTo>
                        <a:pt x="664" y="432"/>
                      </a:lnTo>
                      <a:lnTo>
                        <a:pt x="666" y="434"/>
                      </a:lnTo>
                      <a:lnTo>
                        <a:pt x="666" y="438"/>
                      </a:lnTo>
                      <a:lnTo>
                        <a:pt x="668" y="444"/>
                      </a:lnTo>
                      <a:lnTo>
                        <a:pt x="668" y="448"/>
                      </a:lnTo>
                      <a:lnTo>
                        <a:pt x="670" y="453"/>
                      </a:lnTo>
                      <a:lnTo>
                        <a:pt x="672" y="459"/>
                      </a:lnTo>
                      <a:lnTo>
                        <a:pt x="672" y="465"/>
                      </a:lnTo>
                      <a:lnTo>
                        <a:pt x="674" y="473"/>
                      </a:lnTo>
                      <a:lnTo>
                        <a:pt x="675" y="480"/>
                      </a:lnTo>
                      <a:lnTo>
                        <a:pt x="677" y="488"/>
                      </a:lnTo>
                      <a:lnTo>
                        <a:pt x="679" y="496"/>
                      </a:lnTo>
                      <a:lnTo>
                        <a:pt x="681" y="503"/>
                      </a:lnTo>
                      <a:lnTo>
                        <a:pt x="683" y="513"/>
                      </a:lnTo>
                      <a:lnTo>
                        <a:pt x="685" y="521"/>
                      </a:lnTo>
                      <a:lnTo>
                        <a:pt x="689" y="530"/>
                      </a:lnTo>
                      <a:lnTo>
                        <a:pt x="691" y="538"/>
                      </a:lnTo>
                      <a:lnTo>
                        <a:pt x="693" y="548"/>
                      </a:lnTo>
                      <a:lnTo>
                        <a:pt x="697" y="557"/>
                      </a:lnTo>
                      <a:lnTo>
                        <a:pt x="700" y="567"/>
                      </a:lnTo>
                      <a:lnTo>
                        <a:pt x="702" y="574"/>
                      </a:lnTo>
                      <a:lnTo>
                        <a:pt x="706" y="584"/>
                      </a:lnTo>
                      <a:lnTo>
                        <a:pt x="710" y="594"/>
                      </a:lnTo>
                      <a:lnTo>
                        <a:pt x="714" y="601"/>
                      </a:lnTo>
                      <a:lnTo>
                        <a:pt x="718" y="611"/>
                      </a:lnTo>
                      <a:lnTo>
                        <a:pt x="721" y="619"/>
                      </a:lnTo>
                      <a:lnTo>
                        <a:pt x="725" y="626"/>
                      </a:lnTo>
                      <a:lnTo>
                        <a:pt x="731" y="634"/>
                      </a:lnTo>
                      <a:lnTo>
                        <a:pt x="735" y="642"/>
                      </a:lnTo>
                      <a:lnTo>
                        <a:pt x="741" y="649"/>
                      </a:lnTo>
                      <a:lnTo>
                        <a:pt x="744" y="655"/>
                      </a:lnTo>
                      <a:lnTo>
                        <a:pt x="750" y="663"/>
                      </a:lnTo>
                      <a:lnTo>
                        <a:pt x="756" y="668"/>
                      </a:lnTo>
                      <a:lnTo>
                        <a:pt x="758" y="670"/>
                      </a:lnTo>
                      <a:lnTo>
                        <a:pt x="760" y="672"/>
                      </a:lnTo>
                      <a:lnTo>
                        <a:pt x="762" y="674"/>
                      </a:lnTo>
                      <a:lnTo>
                        <a:pt x="762" y="676"/>
                      </a:lnTo>
                      <a:lnTo>
                        <a:pt x="764" y="676"/>
                      </a:lnTo>
                      <a:lnTo>
                        <a:pt x="766" y="678"/>
                      </a:lnTo>
                      <a:lnTo>
                        <a:pt x="768" y="680"/>
                      </a:lnTo>
                      <a:lnTo>
                        <a:pt x="769" y="680"/>
                      </a:lnTo>
                      <a:lnTo>
                        <a:pt x="769" y="682"/>
                      </a:lnTo>
                      <a:lnTo>
                        <a:pt x="771" y="682"/>
                      </a:lnTo>
                      <a:lnTo>
                        <a:pt x="773" y="682"/>
                      </a:lnTo>
                      <a:lnTo>
                        <a:pt x="775" y="682"/>
                      </a:lnTo>
                      <a:lnTo>
                        <a:pt x="777" y="682"/>
                      </a:lnTo>
                      <a:lnTo>
                        <a:pt x="779" y="682"/>
                      </a:lnTo>
                      <a:lnTo>
                        <a:pt x="779" y="680"/>
                      </a:lnTo>
                      <a:lnTo>
                        <a:pt x="781" y="678"/>
                      </a:lnTo>
                      <a:lnTo>
                        <a:pt x="781" y="676"/>
                      </a:lnTo>
                      <a:lnTo>
                        <a:pt x="783" y="674"/>
                      </a:lnTo>
                      <a:lnTo>
                        <a:pt x="783" y="672"/>
                      </a:lnTo>
                      <a:lnTo>
                        <a:pt x="785" y="668"/>
                      </a:lnTo>
                      <a:lnTo>
                        <a:pt x="785" y="665"/>
                      </a:lnTo>
                      <a:lnTo>
                        <a:pt x="785" y="661"/>
                      </a:lnTo>
                      <a:lnTo>
                        <a:pt x="785" y="657"/>
                      </a:lnTo>
                      <a:lnTo>
                        <a:pt x="785" y="651"/>
                      </a:lnTo>
                      <a:lnTo>
                        <a:pt x="785" y="645"/>
                      </a:lnTo>
                      <a:lnTo>
                        <a:pt x="785" y="640"/>
                      </a:lnTo>
                      <a:lnTo>
                        <a:pt x="783" y="632"/>
                      </a:lnTo>
                      <a:lnTo>
                        <a:pt x="783" y="626"/>
                      </a:lnTo>
                      <a:lnTo>
                        <a:pt x="781" y="619"/>
                      </a:lnTo>
                      <a:lnTo>
                        <a:pt x="779" y="611"/>
                      </a:lnTo>
                      <a:lnTo>
                        <a:pt x="777" y="603"/>
                      </a:lnTo>
                      <a:lnTo>
                        <a:pt x="775" y="596"/>
                      </a:lnTo>
                      <a:lnTo>
                        <a:pt x="771" y="586"/>
                      </a:lnTo>
                      <a:lnTo>
                        <a:pt x="769" y="578"/>
                      </a:lnTo>
                      <a:lnTo>
                        <a:pt x="766" y="569"/>
                      </a:lnTo>
                      <a:lnTo>
                        <a:pt x="764" y="559"/>
                      </a:lnTo>
                      <a:lnTo>
                        <a:pt x="760" y="551"/>
                      </a:lnTo>
                      <a:lnTo>
                        <a:pt x="756" y="542"/>
                      </a:lnTo>
                      <a:lnTo>
                        <a:pt x="752" y="532"/>
                      </a:lnTo>
                      <a:lnTo>
                        <a:pt x="750" y="524"/>
                      </a:lnTo>
                      <a:lnTo>
                        <a:pt x="746" y="515"/>
                      </a:lnTo>
                      <a:lnTo>
                        <a:pt x="743" y="507"/>
                      </a:lnTo>
                      <a:lnTo>
                        <a:pt x="739" y="498"/>
                      </a:lnTo>
                      <a:lnTo>
                        <a:pt x="735" y="490"/>
                      </a:lnTo>
                      <a:lnTo>
                        <a:pt x="731" y="482"/>
                      </a:lnTo>
                      <a:lnTo>
                        <a:pt x="727" y="473"/>
                      </a:lnTo>
                      <a:lnTo>
                        <a:pt x="723" y="465"/>
                      </a:lnTo>
                      <a:lnTo>
                        <a:pt x="720" y="459"/>
                      </a:lnTo>
                      <a:lnTo>
                        <a:pt x="716" y="452"/>
                      </a:lnTo>
                      <a:lnTo>
                        <a:pt x="712" y="446"/>
                      </a:lnTo>
                      <a:lnTo>
                        <a:pt x="710" y="438"/>
                      </a:lnTo>
                      <a:lnTo>
                        <a:pt x="706" y="432"/>
                      </a:lnTo>
                      <a:lnTo>
                        <a:pt x="702" y="428"/>
                      </a:lnTo>
                      <a:lnTo>
                        <a:pt x="700" y="423"/>
                      </a:lnTo>
                      <a:lnTo>
                        <a:pt x="697" y="419"/>
                      </a:lnTo>
                      <a:lnTo>
                        <a:pt x="695" y="415"/>
                      </a:lnTo>
                      <a:lnTo>
                        <a:pt x="689" y="409"/>
                      </a:lnTo>
                      <a:lnTo>
                        <a:pt x="683" y="402"/>
                      </a:lnTo>
                      <a:lnTo>
                        <a:pt x="679" y="396"/>
                      </a:lnTo>
                      <a:lnTo>
                        <a:pt x="675" y="388"/>
                      </a:lnTo>
                      <a:lnTo>
                        <a:pt x="672" y="382"/>
                      </a:lnTo>
                      <a:lnTo>
                        <a:pt x="668" y="379"/>
                      </a:lnTo>
                      <a:lnTo>
                        <a:pt x="664" y="373"/>
                      </a:lnTo>
                      <a:lnTo>
                        <a:pt x="662" y="369"/>
                      </a:lnTo>
                      <a:lnTo>
                        <a:pt x="658" y="363"/>
                      </a:lnTo>
                      <a:lnTo>
                        <a:pt x="656" y="361"/>
                      </a:lnTo>
                      <a:lnTo>
                        <a:pt x="656" y="357"/>
                      </a:lnTo>
                      <a:lnTo>
                        <a:pt x="654" y="354"/>
                      </a:lnTo>
                      <a:lnTo>
                        <a:pt x="654" y="352"/>
                      </a:lnTo>
                      <a:lnTo>
                        <a:pt x="652" y="350"/>
                      </a:lnTo>
                      <a:lnTo>
                        <a:pt x="652" y="348"/>
                      </a:lnTo>
                      <a:lnTo>
                        <a:pt x="654" y="346"/>
                      </a:lnTo>
                      <a:lnTo>
                        <a:pt x="656" y="346"/>
                      </a:lnTo>
                      <a:lnTo>
                        <a:pt x="658" y="346"/>
                      </a:lnTo>
                      <a:lnTo>
                        <a:pt x="660" y="346"/>
                      </a:lnTo>
                      <a:lnTo>
                        <a:pt x="662" y="348"/>
                      </a:lnTo>
                      <a:lnTo>
                        <a:pt x="664" y="348"/>
                      </a:lnTo>
                      <a:lnTo>
                        <a:pt x="668" y="350"/>
                      </a:lnTo>
                      <a:lnTo>
                        <a:pt x="670" y="352"/>
                      </a:lnTo>
                      <a:lnTo>
                        <a:pt x="674" y="356"/>
                      </a:lnTo>
                      <a:lnTo>
                        <a:pt x="677" y="357"/>
                      </a:lnTo>
                      <a:lnTo>
                        <a:pt x="681" y="361"/>
                      </a:lnTo>
                      <a:lnTo>
                        <a:pt x="685" y="365"/>
                      </a:lnTo>
                      <a:lnTo>
                        <a:pt x="689" y="369"/>
                      </a:lnTo>
                      <a:lnTo>
                        <a:pt x="695" y="373"/>
                      </a:lnTo>
                      <a:lnTo>
                        <a:pt x="698" y="379"/>
                      </a:lnTo>
                      <a:lnTo>
                        <a:pt x="700" y="379"/>
                      </a:lnTo>
                      <a:lnTo>
                        <a:pt x="700" y="380"/>
                      </a:lnTo>
                      <a:lnTo>
                        <a:pt x="702" y="380"/>
                      </a:lnTo>
                      <a:lnTo>
                        <a:pt x="704" y="382"/>
                      </a:lnTo>
                      <a:lnTo>
                        <a:pt x="706" y="384"/>
                      </a:lnTo>
                      <a:lnTo>
                        <a:pt x="708" y="386"/>
                      </a:lnTo>
                      <a:lnTo>
                        <a:pt x="710" y="386"/>
                      </a:lnTo>
                      <a:lnTo>
                        <a:pt x="712" y="388"/>
                      </a:lnTo>
                      <a:lnTo>
                        <a:pt x="714" y="388"/>
                      </a:lnTo>
                      <a:lnTo>
                        <a:pt x="716" y="390"/>
                      </a:lnTo>
                      <a:lnTo>
                        <a:pt x="720" y="392"/>
                      </a:lnTo>
                      <a:lnTo>
                        <a:pt x="721" y="392"/>
                      </a:lnTo>
                      <a:lnTo>
                        <a:pt x="723" y="392"/>
                      </a:lnTo>
                      <a:lnTo>
                        <a:pt x="725" y="394"/>
                      </a:lnTo>
                      <a:lnTo>
                        <a:pt x="727" y="394"/>
                      </a:lnTo>
                      <a:lnTo>
                        <a:pt x="729" y="394"/>
                      </a:lnTo>
                      <a:lnTo>
                        <a:pt x="731" y="394"/>
                      </a:lnTo>
                      <a:lnTo>
                        <a:pt x="733" y="394"/>
                      </a:lnTo>
                      <a:lnTo>
                        <a:pt x="735" y="392"/>
                      </a:lnTo>
                      <a:lnTo>
                        <a:pt x="737" y="390"/>
                      </a:lnTo>
                      <a:lnTo>
                        <a:pt x="737" y="386"/>
                      </a:lnTo>
                      <a:lnTo>
                        <a:pt x="739" y="384"/>
                      </a:lnTo>
                      <a:lnTo>
                        <a:pt x="739" y="382"/>
                      </a:lnTo>
                      <a:lnTo>
                        <a:pt x="739" y="379"/>
                      </a:lnTo>
                      <a:lnTo>
                        <a:pt x="737" y="375"/>
                      </a:lnTo>
                      <a:lnTo>
                        <a:pt x="737" y="369"/>
                      </a:lnTo>
                      <a:lnTo>
                        <a:pt x="735" y="365"/>
                      </a:lnTo>
                      <a:lnTo>
                        <a:pt x="735" y="359"/>
                      </a:lnTo>
                      <a:lnTo>
                        <a:pt x="733" y="356"/>
                      </a:lnTo>
                      <a:lnTo>
                        <a:pt x="733" y="352"/>
                      </a:lnTo>
                      <a:lnTo>
                        <a:pt x="733" y="348"/>
                      </a:lnTo>
                      <a:lnTo>
                        <a:pt x="733" y="344"/>
                      </a:lnTo>
                      <a:lnTo>
                        <a:pt x="735" y="342"/>
                      </a:lnTo>
                      <a:lnTo>
                        <a:pt x="737" y="338"/>
                      </a:lnTo>
                      <a:lnTo>
                        <a:pt x="739" y="338"/>
                      </a:lnTo>
                      <a:lnTo>
                        <a:pt x="741" y="336"/>
                      </a:lnTo>
                      <a:lnTo>
                        <a:pt x="743" y="334"/>
                      </a:lnTo>
                      <a:lnTo>
                        <a:pt x="746" y="334"/>
                      </a:lnTo>
                      <a:lnTo>
                        <a:pt x="748" y="334"/>
                      </a:lnTo>
                      <a:lnTo>
                        <a:pt x="752" y="336"/>
                      </a:lnTo>
                      <a:lnTo>
                        <a:pt x="756" y="336"/>
                      </a:lnTo>
                      <a:lnTo>
                        <a:pt x="760" y="338"/>
                      </a:lnTo>
                      <a:lnTo>
                        <a:pt x="766" y="340"/>
                      </a:lnTo>
                      <a:lnTo>
                        <a:pt x="769" y="342"/>
                      </a:lnTo>
                      <a:lnTo>
                        <a:pt x="775" y="344"/>
                      </a:lnTo>
                      <a:lnTo>
                        <a:pt x="779" y="348"/>
                      </a:lnTo>
                      <a:lnTo>
                        <a:pt x="785" y="352"/>
                      </a:lnTo>
                      <a:lnTo>
                        <a:pt x="791" y="356"/>
                      </a:lnTo>
                      <a:lnTo>
                        <a:pt x="796" y="359"/>
                      </a:lnTo>
                      <a:lnTo>
                        <a:pt x="802" y="363"/>
                      </a:lnTo>
                      <a:lnTo>
                        <a:pt x="810" y="369"/>
                      </a:lnTo>
                      <a:lnTo>
                        <a:pt x="815" y="375"/>
                      </a:lnTo>
                      <a:lnTo>
                        <a:pt x="821" y="380"/>
                      </a:lnTo>
                      <a:lnTo>
                        <a:pt x="829" y="386"/>
                      </a:lnTo>
                      <a:lnTo>
                        <a:pt x="835" y="392"/>
                      </a:lnTo>
                      <a:lnTo>
                        <a:pt x="842" y="400"/>
                      </a:lnTo>
                      <a:lnTo>
                        <a:pt x="848" y="405"/>
                      </a:lnTo>
                      <a:lnTo>
                        <a:pt x="856" y="413"/>
                      </a:lnTo>
                      <a:lnTo>
                        <a:pt x="863" y="421"/>
                      </a:lnTo>
                      <a:lnTo>
                        <a:pt x="863" y="419"/>
                      </a:lnTo>
                      <a:lnTo>
                        <a:pt x="865" y="419"/>
                      </a:lnTo>
                      <a:lnTo>
                        <a:pt x="867" y="417"/>
                      </a:lnTo>
                      <a:lnTo>
                        <a:pt x="867" y="415"/>
                      </a:lnTo>
                      <a:lnTo>
                        <a:pt x="869" y="415"/>
                      </a:lnTo>
                      <a:lnTo>
                        <a:pt x="869" y="413"/>
                      </a:lnTo>
                      <a:lnTo>
                        <a:pt x="871" y="411"/>
                      </a:lnTo>
                      <a:lnTo>
                        <a:pt x="873" y="411"/>
                      </a:lnTo>
                      <a:lnTo>
                        <a:pt x="873" y="409"/>
                      </a:lnTo>
                      <a:lnTo>
                        <a:pt x="875" y="407"/>
                      </a:lnTo>
                      <a:lnTo>
                        <a:pt x="875" y="405"/>
                      </a:lnTo>
                      <a:lnTo>
                        <a:pt x="877" y="405"/>
                      </a:lnTo>
                      <a:lnTo>
                        <a:pt x="879" y="404"/>
                      </a:lnTo>
                      <a:lnTo>
                        <a:pt x="879" y="402"/>
                      </a:lnTo>
                      <a:lnTo>
                        <a:pt x="881" y="400"/>
                      </a:lnTo>
                      <a:lnTo>
                        <a:pt x="883" y="398"/>
                      </a:lnTo>
                      <a:lnTo>
                        <a:pt x="883" y="396"/>
                      </a:lnTo>
                      <a:lnTo>
                        <a:pt x="885" y="394"/>
                      </a:lnTo>
                      <a:lnTo>
                        <a:pt x="886" y="390"/>
                      </a:lnTo>
                      <a:lnTo>
                        <a:pt x="886" y="388"/>
                      </a:lnTo>
                      <a:lnTo>
                        <a:pt x="888" y="386"/>
                      </a:lnTo>
                      <a:lnTo>
                        <a:pt x="888" y="384"/>
                      </a:lnTo>
                      <a:lnTo>
                        <a:pt x="890" y="382"/>
                      </a:lnTo>
                      <a:lnTo>
                        <a:pt x="892" y="379"/>
                      </a:lnTo>
                      <a:lnTo>
                        <a:pt x="892" y="377"/>
                      </a:lnTo>
                      <a:lnTo>
                        <a:pt x="894" y="371"/>
                      </a:lnTo>
                      <a:lnTo>
                        <a:pt x="898" y="365"/>
                      </a:lnTo>
                      <a:lnTo>
                        <a:pt x="900" y="361"/>
                      </a:lnTo>
                      <a:lnTo>
                        <a:pt x="902" y="356"/>
                      </a:lnTo>
                      <a:lnTo>
                        <a:pt x="906" y="350"/>
                      </a:lnTo>
                      <a:lnTo>
                        <a:pt x="908" y="344"/>
                      </a:lnTo>
                      <a:lnTo>
                        <a:pt x="911" y="340"/>
                      </a:lnTo>
                      <a:lnTo>
                        <a:pt x="915" y="334"/>
                      </a:lnTo>
                      <a:lnTo>
                        <a:pt x="917" y="331"/>
                      </a:lnTo>
                      <a:lnTo>
                        <a:pt x="921" y="325"/>
                      </a:lnTo>
                      <a:lnTo>
                        <a:pt x="925" y="319"/>
                      </a:lnTo>
                      <a:lnTo>
                        <a:pt x="929" y="315"/>
                      </a:lnTo>
                      <a:lnTo>
                        <a:pt x="933" y="309"/>
                      </a:lnTo>
                      <a:lnTo>
                        <a:pt x="936" y="306"/>
                      </a:lnTo>
                      <a:lnTo>
                        <a:pt x="940" y="300"/>
                      </a:lnTo>
                      <a:lnTo>
                        <a:pt x="944" y="294"/>
                      </a:lnTo>
                      <a:lnTo>
                        <a:pt x="948" y="290"/>
                      </a:lnTo>
                      <a:lnTo>
                        <a:pt x="952" y="284"/>
                      </a:lnTo>
                      <a:lnTo>
                        <a:pt x="956" y="279"/>
                      </a:lnTo>
                      <a:lnTo>
                        <a:pt x="959" y="273"/>
                      </a:lnTo>
                      <a:lnTo>
                        <a:pt x="963" y="267"/>
                      </a:lnTo>
                      <a:lnTo>
                        <a:pt x="967" y="263"/>
                      </a:lnTo>
                      <a:lnTo>
                        <a:pt x="971" y="258"/>
                      </a:lnTo>
                      <a:lnTo>
                        <a:pt x="975" y="252"/>
                      </a:lnTo>
                      <a:lnTo>
                        <a:pt x="979" y="246"/>
                      </a:lnTo>
                      <a:lnTo>
                        <a:pt x="982" y="238"/>
                      </a:lnTo>
                      <a:lnTo>
                        <a:pt x="986" y="233"/>
                      </a:lnTo>
                      <a:lnTo>
                        <a:pt x="990" y="227"/>
                      </a:lnTo>
                      <a:lnTo>
                        <a:pt x="992" y="219"/>
                      </a:lnTo>
                      <a:lnTo>
                        <a:pt x="996" y="213"/>
                      </a:lnTo>
                      <a:lnTo>
                        <a:pt x="1000" y="206"/>
                      </a:lnTo>
                      <a:lnTo>
                        <a:pt x="1004" y="200"/>
                      </a:lnTo>
                      <a:lnTo>
                        <a:pt x="1017" y="171"/>
                      </a:lnTo>
                      <a:lnTo>
                        <a:pt x="1030" y="144"/>
                      </a:lnTo>
                      <a:lnTo>
                        <a:pt x="1042" y="119"/>
                      </a:lnTo>
                      <a:lnTo>
                        <a:pt x="1053" y="98"/>
                      </a:lnTo>
                      <a:lnTo>
                        <a:pt x="1065" y="79"/>
                      </a:lnTo>
                      <a:lnTo>
                        <a:pt x="1075" y="62"/>
                      </a:lnTo>
                      <a:lnTo>
                        <a:pt x="1084" y="46"/>
                      </a:lnTo>
                      <a:lnTo>
                        <a:pt x="1092" y="33"/>
                      </a:lnTo>
                      <a:lnTo>
                        <a:pt x="1101" y="23"/>
                      </a:lnTo>
                      <a:lnTo>
                        <a:pt x="1109" y="14"/>
                      </a:lnTo>
                      <a:lnTo>
                        <a:pt x="1115" y="8"/>
                      </a:lnTo>
                      <a:lnTo>
                        <a:pt x="1121" y="4"/>
                      </a:lnTo>
                      <a:lnTo>
                        <a:pt x="1126" y="0"/>
                      </a:lnTo>
                      <a:lnTo>
                        <a:pt x="1132" y="0"/>
                      </a:lnTo>
                      <a:lnTo>
                        <a:pt x="1136" y="0"/>
                      </a:lnTo>
                      <a:lnTo>
                        <a:pt x="1140" y="4"/>
                      </a:lnTo>
                      <a:lnTo>
                        <a:pt x="1142" y="8"/>
                      </a:lnTo>
                      <a:lnTo>
                        <a:pt x="1144" y="14"/>
                      </a:lnTo>
                      <a:lnTo>
                        <a:pt x="1146" y="21"/>
                      </a:lnTo>
                      <a:lnTo>
                        <a:pt x="1146" y="29"/>
                      </a:lnTo>
                      <a:lnTo>
                        <a:pt x="1146" y="39"/>
                      </a:lnTo>
                      <a:lnTo>
                        <a:pt x="1146" y="50"/>
                      </a:lnTo>
                      <a:lnTo>
                        <a:pt x="1144" y="64"/>
                      </a:lnTo>
                      <a:lnTo>
                        <a:pt x="1142" y="77"/>
                      </a:lnTo>
                      <a:lnTo>
                        <a:pt x="1140" y="92"/>
                      </a:lnTo>
                      <a:lnTo>
                        <a:pt x="1136" y="110"/>
                      </a:lnTo>
                      <a:lnTo>
                        <a:pt x="1132" y="127"/>
                      </a:lnTo>
                      <a:lnTo>
                        <a:pt x="1128" y="144"/>
                      </a:lnTo>
                      <a:lnTo>
                        <a:pt x="1123" y="163"/>
                      </a:lnTo>
                      <a:lnTo>
                        <a:pt x="1117" y="185"/>
                      </a:lnTo>
                      <a:lnTo>
                        <a:pt x="1109" y="206"/>
                      </a:lnTo>
                      <a:lnTo>
                        <a:pt x="1101" y="227"/>
                      </a:lnTo>
                      <a:lnTo>
                        <a:pt x="1101" y="229"/>
                      </a:lnTo>
                      <a:lnTo>
                        <a:pt x="1099" y="231"/>
                      </a:lnTo>
                      <a:lnTo>
                        <a:pt x="1098" y="233"/>
                      </a:lnTo>
                      <a:lnTo>
                        <a:pt x="1096" y="236"/>
                      </a:lnTo>
                      <a:lnTo>
                        <a:pt x="1094" y="240"/>
                      </a:lnTo>
                      <a:lnTo>
                        <a:pt x="1092" y="244"/>
                      </a:lnTo>
                      <a:lnTo>
                        <a:pt x="1090" y="248"/>
                      </a:lnTo>
                      <a:lnTo>
                        <a:pt x="1086" y="254"/>
                      </a:lnTo>
                      <a:lnTo>
                        <a:pt x="1084" y="259"/>
                      </a:lnTo>
                      <a:lnTo>
                        <a:pt x="1080" y="265"/>
                      </a:lnTo>
                      <a:lnTo>
                        <a:pt x="1076" y="271"/>
                      </a:lnTo>
                      <a:lnTo>
                        <a:pt x="1073" y="277"/>
                      </a:lnTo>
                      <a:lnTo>
                        <a:pt x="1069" y="284"/>
                      </a:lnTo>
                      <a:lnTo>
                        <a:pt x="1065" y="290"/>
                      </a:lnTo>
                      <a:lnTo>
                        <a:pt x="1061" y="298"/>
                      </a:lnTo>
                      <a:lnTo>
                        <a:pt x="1057" y="304"/>
                      </a:lnTo>
                      <a:lnTo>
                        <a:pt x="1053" y="311"/>
                      </a:lnTo>
                      <a:lnTo>
                        <a:pt x="1050" y="317"/>
                      </a:lnTo>
                      <a:lnTo>
                        <a:pt x="1046" y="325"/>
                      </a:lnTo>
                      <a:lnTo>
                        <a:pt x="1042" y="331"/>
                      </a:lnTo>
                      <a:lnTo>
                        <a:pt x="1040" y="338"/>
                      </a:lnTo>
                      <a:lnTo>
                        <a:pt x="1036" y="344"/>
                      </a:lnTo>
                      <a:lnTo>
                        <a:pt x="1032" y="350"/>
                      </a:lnTo>
                      <a:lnTo>
                        <a:pt x="1028" y="356"/>
                      </a:lnTo>
                      <a:lnTo>
                        <a:pt x="1027" y="361"/>
                      </a:lnTo>
                      <a:lnTo>
                        <a:pt x="1025" y="365"/>
                      </a:lnTo>
                      <a:lnTo>
                        <a:pt x="1021" y="371"/>
                      </a:lnTo>
                      <a:lnTo>
                        <a:pt x="1019" y="375"/>
                      </a:lnTo>
                      <a:lnTo>
                        <a:pt x="1017" y="379"/>
                      </a:lnTo>
                      <a:lnTo>
                        <a:pt x="1017" y="380"/>
                      </a:lnTo>
                      <a:lnTo>
                        <a:pt x="1015" y="384"/>
                      </a:lnTo>
                      <a:lnTo>
                        <a:pt x="1015" y="386"/>
                      </a:lnTo>
                      <a:lnTo>
                        <a:pt x="1015" y="388"/>
                      </a:lnTo>
                      <a:lnTo>
                        <a:pt x="1017" y="388"/>
                      </a:lnTo>
                      <a:lnTo>
                        <a:pt x="1019" y="386"/>
                      </a:lnTo>
                      <a:lnTo>
                        <a:pt x="1021" y="386"/>
                      </a:lnTo>
                      <a:lnTo>
                        <a:pt x="1023" y="384"/>
                      </a:lnTo>
                      <a:lnTo>
                        <a:pt x="1025" y="382"/>
                      </a:lnTo>
                      <a:lnTo>
                        <a:pt x="1027" y="380"/>
                      </a:lnTo>
                      <a:lnTo>
                        <a:pt x="1028" y="379"/>
                      </a:lnTo>
                      <a:lnTo>
                        <a:pt x="1030" y="375"/>
                      </a:lnTo>
                      <a:lnTo>
                        <a:pt x="1034" y="373"/>
                      </a:lnTo>
                      <a:lnTo>
                        <a:pt x="1036" y="369"/>
                      </a:lnTo>
                      <a:lnTo>
                        <a:pt x="1040" y="367"/>
                      </a:lnTo>
                      <a:lnTo>
                        <a:pt x="1042" y="363"/>
                      </a:lnTo>
                      <a:lnTo>
                        <a:pt x="1044" y="359"/>
                      </a:lnTo>
                      <a:lnTo>
                        <a:pt x="1048" y="356"/>
                      </a:lnTo>
                      <a:lnTo>
                        <a:pt x="1050" y="352"/>
                      </a:lnTo>
                      <a:lnTo>
                        <a:pt x="1053" y="350"/>
                      </a:lnTo>
                      <a:lnTo>
                        <a:pt x="1055" y="346"/>
                      </a:lnTo>
                      <a:lnTo>
                        <a:pt x="1059" y="342"/>
                      </a:lnTo>
                      <a:lnTo>
                        <a:pt x="1061" y="338"/>
                      </a:lnTo>
                      <a:lnTo>
                        <a:pt x="1065" y="334"/>
                      </a:lnTo>
                      <a:lnTo>
                        <a:pt x="1067" y="331"/>
                      </a:lnTo>
                      <a:lnTo>
                        <a:pt x="1069" y="327"/>
                      </a:lnTo>
                      <a:lnTo>
                        <a:pt x="1071" y="323"/>
                      </a:lnTo>
                      <a:lnTo>
                        <a:pt x="1075" y="319"/>
                      </a:lnTo>
                      <a:lnTo>
                        <a:pt x="1076" y="315"/>
                      </a:lnTo>
                      <a:lnTo>
                        <a:pt x="1076" y="311"/>
                      </a:lnTo>
                      <a:lnTo>
                        <a:pt x="1078" y="307"/>
                      </a:lnTo>
                      <a:lnTo>
                        <a:pt x="1080" y="304"/>
                      </a:lnTo>
                      <a:lnTo>
                        <a:pt x="1082" y="300"/>
                      </a:lnTo>
                      <a:lnTo>
                        <a:pt x="1084" y="296"/>
                      </a:lnTo>
                      <a:lnTo>
                        <a:pt x="1086" y="292"/>
                      </a:lnTo>
                      <a:lnTo>
                        <a:pt x="1088" y="288"/>
                      </a:lnTo>
                      <a:lnTo>
                        <a:pt x="1092" y="284"/>
                      </a:lnTo>
                      <a:lnTo>
                        <a:pt x="1094" y="279"/>
                      </a:lnTo>
                      <a:lnTo>
                        <a:pt x="1096" y="275"/>
                      </a:lnTo>
                      <a:lnTo>
                        <a:pt x="1098" y="269"/>
                      </a:lnTo>
                      <a:lnTo>
                        <a:pt x="1099" y="265"/>
                      </a:lnTo>
                      <a:lnTo>
                        <a:pt x="1101" y="259"/>
                      </a:lnTo>
                      <a:lnTo>
                        <a:pt x="1103" y="254"/>
                      </a:lnTo>
                      <a:lnTo>
                        <a:pt x="1107" y="248"/>
                      </a:lnTo>
                      <a:lnTo>
                        <a:pt x="1109" y="242"/>
                      </a:lnTo>
                      <a:lnTo>
                        <a:pt x="1111" y="236"/>
                      </a:lnTo>
                      <a:lnTo>
                        <a:pt x="1113" y="231"/>
                      </a:lnTo>
                      <a:lnTo>
                        <a:pt x="1115" y="223"/>
                      </a:lnTo>
                      <a:lnTo>
                        <a:pt x="1117" y="217"/>
                      </a:lnTo>
                      <a:lnTo>
                        <a:pt x="1119" y="210"/>
                      </a:lnTo>
                      <a:lnTo>
                        <a:pt x="1121" y="204"/>
                      </a:lnTo>
                      <a:lnTo>
                        <a:pt x="1123" y="196"/>
                      </a:lnTo>
                      <a:lnTo>
                        <a:pt x="1124" y="188"/>
                      </a:lnTo>
                      <a:lnTo>
                        <a:pt x="1126" y="181"/>
                      </a:lnTo>
                      <a:lnTo>
                        <a:pt x="1128" y="173"/>
                      </a:lnTo>
                      <a:lnTo>
                        <a:pt x="1130" y="163"/>
                      </a:lnTo>
                      <a:lnTo>
                        <a:pt x="1130" y="156"/>
                      </a:lnTo>
                      <a:lnTo>
                        <a:pt x="1132" y="146"/>
                      </a:lnTo>
                      <a:lnTo>
                        <a:pt x="1134" y="139"/>
                      </a:lnTo>
                      <a:lnTo>
                        <a:pt x="1134" y="129"/>
                      </a:lnTo>
                      <a:lnTo>
                        <a:pt x="1134" y="119"/>
                      </a:lnTo>
                      <a:lnTo>
                        <a:pt x="1136" y="110"/>
                      </a:lnTo>
                      <a:lnTo>
                        <a:pt x="1136" y="100"/>
                      </a:lnTo>
                      <a:lnTo>
                        <a:pt x="1136" y="92"/>
                      </a:lnTo>
                      <a:lnTo>
                        <a:pt x="1138" y="83"/>
                      </a:lnTo>
                      <a:lnTo>
                        <a:pt x="1138" y="75"/>
                      </a:lnTo>
                      <a:lnTo>
                        <a:pt x="1140" y="67"/>
                      </a:lnTo>
                      <a:lnTo>
                        <a:pt x="1140" y="62"/>
                      </a:lnTo>
                      <a:lnTo>
                        <a:pt x="1142" y="54"/>
                      </a:lnTo>
                      <a:lnTo>
                        <a:pt x="1142" y="48"/>
                      </a:lnTo>
                      <a:lnTo>
                        <a:pt x="1144" y="43"/>
                      </a:lnTo>
                      <a:lnTo>
                        <a:pt x="1144" y="39"/>
                      </a:lnTo>
                      <a:lnTo>
                        <a:pt x="1146" y="35"/>
                      </a:lnTo>
                      <a:lnTo>
                        <a:pt x="1147" y="31"/>
                      </a:lnTo>
                      <a:lnTo>
                        <a:pt x="1147" y="27"/>
                      </a:lnTo>
                      <a:lnTo>
                        <a:pt x="1149" y="25"/>
                      </a:lnTo>
                      <a:lnTo>
                        <a:pt x="1151" y="23"/>
                      </a:lnTo>
                      <a:lnTo>
                        <a:pt x="1151" y="21"/>
                      </a:lnTo>
                      <a:lnTo>
                        <a:pt x="1153" y="21"/>
                      </a:lnTo>
                      <a:lnTo>
                        <a:pt x="1155" y="21"/>
                      </a:lnTo>
                      <a:lnTo>
                        <a:pt x="1157" y="21"/>
                      </a:lnTo>
                      <a:lnTo>
                        <a:pt x="1157" y="23"/>
                      </a:lnTo>
                      <a:lnTo>
                        <a:pt x="1159" y="23"/>
                      </a:lnTo>
                      <a:lnTo>
                        <a:pt x="1161" y="27"/>
                      </a:lnTo>
                      <a:lnTo>
                        <a:pt x="1163" y="29"/>
                      </a:lnTo>
                      <a:lnTo>
                        <a:pt x="1165" y="33"/>
                      </a:lnTo>
                      <a:lnTo>
                        <a:pt x="1167" y="37"/>
                      </a:lnTo>
                      <a:lnTo>
                        <a:pt x="1167" y="41"/>
                      </a:lnTo>
                      <a:lnTo>
                        <a:pt x="1169" y="46"/>
                      </a:lnTo>
                      <a:lnTo>
                        <a:pt x="1170" y="52"/>
                      </a:lnTo>
                      <a:lnTo>
                        <a:pt x="1172" y="60"/>
                      </a:lnTo>
                      <a:lnTo>
                        <a:pt x="1174" y="66"/>
                      </a:lnTo>
                      <a:lnTo>
                        <a:pt x="1176" y="73"/>
                      </a:lnTo>
                      <a:lnTo>
                        <a:pt x="1178" y="83"/>
                      </a:lnTo>
                      <a:lnTo>
                        <a:pt x="1180" y="91"/>
                      </a:lnTo>
                      <a:lnTo>
                        <a:pt x="1182" y="100"/>
                      </a:lnTo>
                      <a:lnTo>
                        <a:pt x="1184" y="108"/>
                      </a:lnTo>
                      <a:lnTo>
                        <a:pt x="1186" y="117"/>
                      </a:lnTo>
                      <a:lnTo>
                        <a:pt x="1188" y="125"/>
                      </a:lnTo>
                      <a:lnTo>
                        <a:pt x="1190" y="133"/>
                      </a:lnTo>
                      <a:lnTo>
                        <a:pt x="1192" y="142"/>
                      </a:lnTo>
                      <a:lnTo>
                        <a:pt x="1194" y="150"/>
                      </a:lnTo>
                      <a:lnTo>
                        <a:pt x="1195" y="158"/>
                      </a:lnTo>
                      <a:lnTo>
                        <a:pt x="1197" y="165"/>
                      </a:lnTo>
                      <a:lnTo>
                        <a:pt x="1197" y="175"/>
                      </a:lnTo>
                      <a:lnTo>
                        <a:pt x="1199" y="183"/>
                      </a:lnTo>
                      <a:lnTo>
                        <a:pt x="1201" y="190"/>
                      </a:lnTo>
                      <a:lnTo>
                        <a:pt x="1203" y="198"/>
                      </a:lnTo>
                      <a:lnTo>
                        <a:pt x="1203" y="206"/>
                      </a:lnTo>
                      <a:lnTo>
                        <a:pt x="1205" y="213"/>
                      </a:lnTo>
                      <a:lnTo>
                        <a:pt x="1205" y="221"/>
                      </a:lnTo>
                      <a:lnTo>
                        <a:pt x="1207" y="229"/>
                      </a:lnTo>
                      <a:lnTo>
                        <a:pt x="1207" y="236"/>
                      </a:lnTo>
                      <a:lnTo>
                        <a:pt x="1207" y="244"/>
                      </a:lnTo>
                      <a:lnTo>
                        <a:pt x="1207" y="250"/>
                      </a:lnTo>
                      <a:lnTo>
                        <a:pt x="1207" y="258"/>
                      </a:lnTo>
                      <a:lnTo>
                        <a:pt x="1207" y="265"/>
                      </a:lnTo>
                      <a:lnTo>
                        <a:pt x="1207" y="273"/>
                      </a:lnTo>
                      <a:lnTo>
                        <a:pt x="1205" y="281"/>
                      </a:lnTo>
                      <a:lnTo>
                        <a:pt x="1205" y="288"/>
                      </a:lnTo>
                      <a:lnTo>
                        <a:pt x="1203" y="294"/>
                      </a:lnTo>
                      <a:lnTo>
                        <a:pt x="1201" y="302"/>
                      </a:lnTo>
                      <a:lnTo>
                        <a:pt x="1199" y="309"/>
                      </a:lnTo>
                      <a:lnTo>
                        <a:pt x="1195" y="315"/>
                      </a:lnTo>
                      <a:lnTo>
                        <a:pt x="1194" y="323"/>
                      </a:lnTo>
                      <a:lnTo>
                        <a:pt x="1190" y="331"/>
                      </a:lnTo>
                      <a:lnTo>
                        <a:pt x="1190" y="332"/>
                      </a:lnTo>
                      <a:lnTo>
                        <a:pt x="1188" y="332"/>
                      </a:lnTo>
                      <a:lnTo>
                        <a:pt x="1188" y="334"/>
                      </a:lnTo>
                      <a:lnTo>
                        <a:pt x="1186" y="336"/>
                      </a:lnTo>
                      <a:lnTo>
                        <a:pt x="1186" y="338"/>
                      </a:lnTo>
                      <a:lnTo>
                        <a:pt x="1184" y="340"/>
                      </a:lnTo>
                      <a:lnTo>
                        <a:pt x="1184" y="342"/>
                      </a:lnTo>
                      <a:lnTo>
                        <a:pt x="1182" y="342"/>
                      </a:lnTo>
                      <a:lnTo>
                        <a:pt x="1180" y="344"/>
                      </a:lnTo>
                      <a:lnTo>
                        <a:pt x="1180" y="346"/>
                      </a:lnTo>
                      <a:lnTo>
                        <a:pt x="1178" y="348"/>
                      </a:lnTo>
                      <a:lnTo>
                        <a:pt x="1176" y="350"/>
                      </a:lnTo>
                      <a:lnTo>
                        <a:pt x="1174" y="352"/>
                      </a:lnTo>
                      <a:lnTo>
                        <a:pt x="1174" y="354"/>
                      </a:lnTo>
                      <a:lnTo>
                        <a:pt x="1172" y="356"/>
                      </a:lnTo>
                      <a:lnTo>
                        <a:pt x="1170" y="357"/>
                      </a:lnTo>
                      <a:lnTo>
                        <a:pt x="1169" y="359"/>
                      </a:lnTo>
                      <a:lnTo>
                        <a:pt x="1167" y="361"/>
                      </a:lnTo>
                      <a:lnTo>
                        <a:pt x="1165" y="363"/>
                      </a:lnTo>
                      <a:lnTo>
                        <a:pt x="1163" y="363"/>
                      </a:lnTo>
                      <a:lnTo>
                        <a:pt x="1161" y="365"/>
                      </a:lnTo>
                      <a:lnTo>
                        <a:pt x="1159" y="367"/>
                      </a:lnTo>
                      <a:lnTo>
                        <a:pt x="1157" y="369"/>
                      </a:lnTo>
                      <a:lnTo>
                        <a:pt x="1153" y="371"/>
                      </a:lnTo>
                      <a:lnTo>
                        <a:pt x="1151" y="373"/>
                      </a:lnTo>
                      <a:lnTo>
                        <a:pt x="1149" y="375"/>
                      </a:lnTo>
                      <a:lnTo>
                        <a:pt x="1147" y="375"/>
                      </a:lnTo>
                      <a:lnTo>
                        <a:pt x="1146" y="377"/>
                      </a:lnTo>
                      <a:lnTo>
                        <a:pt x="1142" y="379"/>
                      </a:lnTo>
                      <a:lnTo>
                        <a:pt x="1140" y="380"/>
                      </a:lnTo>
                      <a:lnTo>
                        <a:pt x="1138" y="382"/>
                      </a:lnTo>
                      <a:lnTo>
                        <a:pt x="1136" y="384"/>
                      </a:lnTo>
                      <a:lnTo>
                        <a:pt x="1134" y="388"/>
                      </a:lnTo>
                      <a:lnTo>
                        <a:pt x="1130" y="390"/>
                      </a:lnTo>
                      <a:lnTo>
                        <a:pt x="1128" y="392"/>
                      </a:lnTo>
                      <a:lnTo>
                        <a:pt x="1126" y="394"/>
                      </a:lnTo>
                      <a:lnTo>
                        <a:pt x="1124" y="398"/>
                      </a:lnTo>
                      <a:lnTo>
                        <a:pt x="1123" y="400"/>
                      </a:lnTo>
                      <a:lnTo>
                        <a:pt x="1121" y="402"/>
                      </a:lnTo>
                      <a:lnTo>
                        <a:pt x="1119" y="405"/>
                      </a:lnTo>
                      <a:lnTo>
                        <a:pt x="1117" y="407"/>
                      </a:lnTo>
                      <a:lnTo>
                        <a:pt x="1115" y="411"/>
                      </a:lnTo>
                      <a:lnTo>
                        <a:pt x="1113" y="413"/>
                      </a:lnTo>
                      <a:lnTo>
                        <a:pt x="1111" y="415"/>
                      </a:lnTo>
                      <a:lnTo>
                        <a:pt x="1111" y="419"/>
                      </a:lnTo>
                      <a:lnTo>
                        <a:pt x="1109" y="421"/>
                      </a:lnTo>
                      <a:lnTo>
                        <a:pt x="1107" y="425"/>
                      </a:lnTo>
                      <a:lnTo>
                        <a:pt x="1107" y="427"/>
                      </a:lnTo>
                      <a:lnTo>
                        <a:pt x="1105" y="428"/>
                      </a:lnTo>
                      <a:lnTo>
                        <a:pt x="1103" y="432"/>
                      </a:lnTo>
                      <a:lnTo>
                        <a:pt x="1103" y="434"/>
                      </a:lnTo>
                      <a:lnTo>
                        <a:pt x="1103" y="436"/>
                      </a:lnTo>
                      <a:lnTo>
                        <a:pt x="1101" y="438"/>
                      </a:lnTo>
                      <a:lnTo>
                        <a:pt x="1101" y="440"/>
                      </a:lnTo>
                      <a:lnTo>
                        <a:pt x="1101" y="442"/>
                      </a:lnTo>
                      <a:lnTo>
                        <a:pt x="1101" y="444"/>
                      </a:lnTo>
                      <a:lnTo>
                        <a:pt x="1099" y="446"/>
                      </a:lnTo>
                      <a:lnTo>
                        <a:pt x="1099" y="448"/>
                      </a:lnTo>
                      <a:close/>
                    </a:path>
                  </a:pathLst>
                </a:custGeom>
                <a:solidFill>
                  <a:srgbClr val="3A8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77" name="Freeform 231"/>
                <p:cNvSpPr>
                  <a:spLocks noChangeAspect="1"/>
                </p:cNvSpPr>
                <p:nvPr/>
              </p:nvSpPr>
              <p:spPr bwMode="auto">
                <a:xfrm>
                  <a:off x="1745" y="3445"/>
                  <a:ext cx="232" cy="248"/>
                </a:xfrm>
                <a:custGeom>
                  <a:avLst/>
                  <a:gdLst>
                    <a:gd name="T0" fmla="*/ 2 w 305"/>
                    <a:gd name="T1" fmla="*/ 1 h 355"/>
                    <a:gd name="T2" fmla="*/ 2 w 305"/>
                    <a:gd name="T3" fmla="*/ 1 h 355"/>
                    <a:gd name="T4" fmla="*/ 3 w 305"/>
                    <a:gd name="T5" fmla="*/ 1 h 355"/>
                    <a:gd name="T6" fmla="*/ 4 w 305"/>
                    <a:gd name="T7" fmla="*/ 1 h 355"/>
                    <a:gd name="T8" fmla="*/ 4 w 305"/>
                    <a:gd name="T9" fmla="*/ 1 h 355"/>
                    <a:gd name="T10" fmla="*/ 5 w 305"/>
                    <a:gd name="T11" fmla="*/ 1 h 355"/>
                    <a:gd name="T12" fmla="*/ 5 w 305"/>
                    <a:gd name="T13" fmla="*/ 1 h 355"/>
                    <a:gd name="T14" fmla="*/ 5 w 305"/>
                    <a:gd name="T15" fmla="*/ 1 h 355"/>
                    <a:gd name="T16" fmla="*/ 5 w 305"/>
                    <a:gd name="T17" fmla="*/ 0 h 355"/>
                    <a:gd name="T18" fmla="*/ 5 w 305"/>
                    <a:gd name="T19" fmla="*/ 1 h 355"/>
                    <a:gd name="T20" fmla="*/ 5 w 305"/>
                    <a:gd name="T21" fmla="*/ 1 h 355"/>
                    <a:gd name="T22" fmla="*/ 5 w 305"/>
                    <a:gd name="T23" fmla="*/ 1 h 355"/>
                    <a:gd name="T24" fmla="*/ 5 w 305"/>
                    <a:gd name="T25" fmla="*/ 1 h 355"/>
                    <a:gd name="T26" fmla="*/ 5 w 305"/>
                    <a:gd name="T27" fmla="*/ 1 h 355"/>
                    <a:gd name="T28" fmla="*/ 5 w 305"/>
                    <a:gd name="T29" fmla="*/ 1 h 355"/>
                    <a:gd name="T30" fmla="*/ 5 w 305"/>
                    <a:gd name="T31" fmla="*/ 1 h 355"/>
                    <a:gd name="T32" fmla="*/ 5 w 305"/>
                    <a:gd name="T33" fmla="*/ 1 h 355"/>
                    <a:gd name="T34" fmla="*/ 4 w 305"/>
                    <a:gd name="T35" fmla="*/ 1 h 355"/>
                    <a:gd name="T36" fmla="*/ 4 w 305"/>
                    <a:gd name="T37" fmla="*/ 1 h 355"/>
                    <a:gd name="T38" fmla="*/ 4 w 305"/>
                    <a:gd name="T39" fmla="*/ 1 h 355"/>
                    <a:gd name="T40" fmla="*/ 4 w 305"/>
                    <a:gd name="T41" fmla="*/ 1 h 355"/>
                    <a:gd name="T42" fmla="*/ 4 w 305"/>
                    <a:gd name="T43" fmla="*/ 1 h 355"/>
                    <a:gd name="T44" fmla="*/ 4 w 305"/>
                    <a:gd name="T45" fmla="*/ 2 h 355"/>
                    <a:gd name="T46" fmla="*/ 4 w 305"/>
                    <a:gd name="T47" fmla="*/ 2 h 355"/>
                    <a:gd name="T48" fmla="*/ 4 w 305"/>
                    <a:gd name="T49" fmla="*/ 2 h 355"/>
                    <a:gd name="T50" fmla="*/ 4 w 305"/>
                    <a:gd name="T51" fmla="*/ 2 h 355"/>
                    <a:gd name="T52" fmla="*/ 4 w 305"/>
                    <a:gd name="T53" fmla="*/ 2 h 355"/>
                    <a:gd name="T54" fmla="*/ 5 w 305"/>
                    <a:gd name="T55" fmla="*/ 2 h 355"/>
                    <a:gd name="T56" fmla="*/ 5 w 305"/>
                    <a:gd name="T57" fmla="*/ 2 h 355"/>
                    <a:gd name="T58" fmla="*/ 5 w 305"/>
                    <a:gd name="T59" fmla="*/ 2 h 355"/>
                    <a:gd name="T60" fmla="*/ 5 w 305"/>
                    <a:gd name="T61" fmla="*/ 2 h 355"/>
                    <a:gd name="T62" fmla="*/ 6 w 305"/>
                    <a:gd name="T63" fmla="*/ 1 h 355"/>
                    <a:gd name="T64" fmla="*/ 7 w 305"/>
                    <a:gd name="T65" fmla="*/ 1 h 355"/>
                    <a:gd name="T66" fmla="*/ 8 w 305"/>
                    <a:gd name="T67" fmla="*/ 1 h 355"/>
                    <a:gd name="T68" fmla="*/ 8 w 305"/>
                    <a:gd name="T69" fmla="*/ 1 h 355"/>
                    <a:gd name="T70" fmla="*/ 9 w 305"/>
                    <a:gd name="T71" fmla="*/ 1 h 355"/>
                    <a:gd name="T72" fmla="*/ 10 w 305"/>
                    <a:gd name="T73" fmla="*/ 1 h 355"/>
                    <a:gd name="T74" fmla="*/ 11 w 305"/>
                    <a:gd name="T75" fmla="*/ 1 h 355"/>
                    <a:gd name="T76" fmla="*/ 11 w 305"/>
                    <a:gd name="T77" fmla="*/ 1 h 355"/>
                    <a:gd name="T78" fmla="*/ 11 w 305"/>
                    <a:gd name="T79" fmla="*/ 1 h 355"/>
                    <a:gd name="T80" fmla="*/ 11 w 305"/>
                    <a:gd name="T81" fmla="*/ 1 h 355"/>
                    <a:gd name="T82" fmla="*/ 11 w 305"/>
                    <a:gd name="T83" fmla="*/ 1 h 355"/>
                    <a:gd name="T84" fmla="*/ 10 w 305"/>
                    <a:gd name="T85" fmla="*/ 1 h 355"/>
                    <a:gd name="T86" fmla="*/ 9 w 305"/>
                    <a:gd name="T87" fmla="*/ 1 h 355"/>
                    <a:gd name="T88" fmla="*/ 8 w 305"/>
                    <a:gd name="T89" fmla="*/ 2 h 355"/>
                    <a:gd name="T90" fmla="*/ 7 w 305"/>
                    <a:gd name="T91" fmla="*/ 2 h 355"/>
                    <a:gd name="T92" fmla="*/ 6 w 305"/>
                    <a:gd name="T93" fmla="*/ 3 h 355"/>
                    <a:gd name="T94" fmla="*/ 5 w 305"/>
                    <a:gd name="T95" fmla="*/ 3 h 355"/>
                    <a:gd name="T96" fmla="*/ 4 w 305"/>
                    <a:gd name="T97" fmla="*/ 4 h 355"/>
                    <a:gd name="T98" fmla="*/ 3 w 305"/>
                    <a:gd name="T99" fmla="*/ 4 h 355"/>
                    <a:gd name="T100" fmla="*/ 2 w 305"/>
                    <a:gd name="T101" fmla="*/ 5 h 355"/>
                    <a:gd name="T102" fmla="*/ 2 w 305"/>
                    <a:gd name="T103" fmla="*/ 5 h 355"/>
                    <a:gd name="T104" fmla="*/ 2 w 305"/>
                    <a:gd name="T105" fmla="*/ 4 h 355"/>
                    <a:gd name="T106" fmla="*/ 2 w 305"/>
                    <a:gd name="T107" fmla="*/ 4 h 355"/>
                    <a:gd name="T108" fmla="*/ 2 w 305"/>
                    <a:gd name="T109" fmla="*/ 4 h 355"/>
                    <a:gd name="T110" fmla="*/ 2 w 305"/>
                    <a:gd name="T111" fmla="*/ 3 h 355"/>
                    <a:gd name="T112" fmla="*/ 0 w 305"/>
                    <a:gd name="T113" fmla="*/ 3 h 355"/>
                    <a:gd name="T114" fmla="*/ 0 w 305"/>
                    <a:gd name="T115" fmla="*/ 3 h 355"/>
                    <a:gd name="T116" fmla="*/ 2 w 305"/>
                    <a:gd name="T117" fmla="*/ 3 h 355"/>
                    <a:gd name="T118" fmla="*/ 2 w 305"/>
                    <a:gd name="T119" fmla="*/ 3 h 355"/>
                    <a:gd name="T120" fmla="*/ 2 w 305"/>
                    <a:gd name="T121" fmla="*/ 2 h 355"/>
                    <a:gd name="T122" fmla="*/ 2 w 305"/>
                    <a:gd name="T123" fmla="*/ 2 h 355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305"/>
                    <a:gd name="T187" fmla="*/ 0 h 355"/>
                    <a:gd name="T188" fmla="*/ 305 w 305"/>
                    <a:gd name="T189" fmla="*/ 355 h 355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305" h="355">
                      <a:moveTo>
                        <a:pt x="31" y="140"/>
                      </a:moveTo>
                      <a:lnTo>
                        <a:pt x="35" y="132"/>
                      </a:lnTo>
                      <a:lnTo>
                        <a:pt x="41" y="124"/>
                      </a:lnTo>
                      <a:lnTo>
                        <a:pt x="44" y="115"/>
                      </a:lnTo>
                      <a:lnTo>
                        <a:pt x="50" y="107"/>
                      </a:lnTo>
                      <a:lnTo>
                        <a:pt x="54" y="99"/>
                      </a:lnTo>
                      <a:lnTo>
                        <a:pt x="60" y="92"/>
                      </a:lnTo>
                      <a:lnTo>
                        <a:pt x="65" y="86"/>
                      </a:lnTo>
                      <a:lnTo>
                        <a:pt x="71" y="78"/>
                      </a:lnTo>
                      <a:lnTo>
                        <a:pt x="75" y="71"/>
                      </a:lnTo>
                      <a:lnTo>
                        <a:pt x="81" y="65"/>
                      </a:lnTo>
                      <a:lnTo>
                        <a:pt x="87" y="57"/>
                      </a:lnTo>
                      <a:lnTo>
                        <a:pt x="92" y="51"/>
                      </a:lnTo>
                      <a:lnTo>
                        <a:pt x="96" y="46"/>
                      </a:lnTo>
                      <a:lnTo>
                        <a:pt x="102" y="40"/>
                      </a:lnTo>
                      <a:lnTo>
                        <a:pt x="108" y="34"/>
                      </a:lnTo>
                      <a:lnTo>
                        <a:pt x="112" y="30"/>
                      </a:lnTo>
                      <a:lnTo>
                        <a:pt x="117" y="25"/>
                      </a:lnTo>
                      <a:lnTo>
                        <a:pt x="121" y="21"/>
                      </a:lnTo>
                      <a:lnTo>
                        <a:pt x="125" y="17"/>
                      </a:lnTo>
                      <a:lnTo>
                        <a:pt x="131" y="13"/>
                      </a:lnTo>
                      <a:lnTo>
                        <a:pt x="133" y="9"/>
                      </a:lnTo>
                      <a:lnTo>
                        <a:pt x="136" y="7"/>
                      </a:lnTo>
                      <a:lnTo>
                        <a:pt x="140" y="5"/>
                      </a:lnTo>
                      <a:lnTo>
                        <a:pt x="142" y="3"/>
                      </a:lnTo>
                      <a:lnTo>
                        <a:pt x="144" y="2"/>
                      </a:ln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50" y="0"/>
                      </a:lnTo>
                      <a:lnTo>
                        <a:pt x="148" y="2"/>
                      </a:lnTo>
                      <a:lnTo>
                        <a:pt x="148" y="3"/>
                      </a:lnTo>
                      <a:lnTo>
                        <a:pt x="146" y="5"/>
                      </a:lnTo>
                      <a:lnTo>
                        <a:pt x="144" y="7"/>
                      </a:lnTo>
                      <a:lnTo>
                        <a:pt x="142" y="11"/>
                      </a:lnTo>
                      <a:lnTo>
                        <a:pt x="140" y="13"/>
                      </a:lnTo>
                      <a:lnTo>
                        <a:pt x="140" y="15"/>
                      </a:lnTo>
                      <a:lnTo>
                        <a:pt x="138" y="17"/>
                      </a:lnTo>
                      <a:lnTo>
                        <a:pt x="136" y="21"/>
                      </a:lnTo>
                      <a:lnTo>
                        <a:pt x="135" y="23"/>
                      </a:lnTo>
                      <a:lnTo>
                        <a:pt x="133" y="27"/>
                      </a:lnTo>
                      <a:lnTo>
                        <a:pt x="133" y="28"/>
                      </a:lnTo>
                      <a:lnTo>
                        <a:pt x="131" y="32"/>
                      </a:lnTo>
                      <a:lnTo>
                        <a:pt x="129" y="34"/>
                      </a:lnTo>
                      <a:lnTo>
                        <a:pt x="127" y="38"/>
                      </a:lnTo>
                      <a:lnTo>
                        <a:pt x="127" y="42"/>
                      </a:lnTo>
                      <a:lnTo>
                        <a:pt x="125" y="44"/>
                      </a:lnTo>
                      <a:lnTo>
                        <a:pt x="123" y="48"/>
                      </a:lnTo>
                      <a:lnTo>
                        <a:pt x="121" y="51"/>
                      </a:lnTo>
                      <a:lnTo>
                        <a:pt x="119" y="55"/>
                      </a:lnTo>
                      <a:lnTo>
                        <a:pt x="119" y="59"/>
                      </a:lnTo>
                      <a:lnTo>
                        <a:pt x="117" y="63"/>
                      </a:lnTo>
                      <a:lnTo>
                        <a:pt x="115" y="67"/>
                      </a:lnTo>
                      <a:lnTo>
                        <a:pt x="113" y="73"/>
                      </a:lnTo>
                      <a:lnTo>
                        <a:pt x="113" y="76"/>
                      </a:lnTo>
                      <a:lnTo>
                        <a:pt x="112" y="80"/>
                      </a:lnTo>
                      <a:lnTo>
                        <a:pt x="110" y="86"/>
                      </a:lnTo>
                      <a:lnTo>
                        <a:pt x="108" y="90"/>
                      </a:lnTo>
                      <a:lnTo>
                        <a:pt x="106" y="96"/>
                      </a:lnTo>
                      <a:lnTo>
                        <a:pt x="106" y="101"/>
                      </a:lnTo>
                      <a:lnTo>
                        <a:pt x="104" y="107"/>
                      </a:lnTo>
                      <a:lnTo>
                        <a:pt x="102" y="113"/>
                      </a:lnTo>
                      <a:lnTo>
                        <a:pt x="100" y="119"/>
                      </a:lnTo>
                      <a:lnTo>
                        <a:pt x="98" y="124"/>
                      </a:lnTo>
                      <a:lnTo>
                        <a:pt x="98" y="126"/>
                      </a:lnTo>
                      <a:lnTo>
                        <a:pt x="98" y="128"/>
                      </a:lnTo>
                      <a:lnTo>
                        <a:pt x="98" y="130"/>
                      </a:lnTo>
                      <a:lnTo>
                        <a:pt x="98" y="132"/>
                      </a:lnTo>
                      <a:lnTo>
                        <a:pt x="98" y="134"/>
                      </a:lnTo>
                      <a:lnTo>
                        <a:pt x="98" y="138"/>
                      </a:lnTo>
                      <a:lnTo>
                        <a:pt x="98" y="140"/>
                      </a:lnTo>
                      <a:lnTo>
                        <a:pt x="98" y="142"/>
                      </a:lnTo>
                      <a:lnTo>
                        <a:pt x="100" y="144"/>
                      </a:lnTo>
                      <a:lnTo>
                        <a:pt x="100" y="146"/>
                      </a:lnTo>
                      <a:lnTo>
                        <a:pt x="102" y="147"/>
                      </a:lnTo>
                      <a:lnTo>
                        <a:pt x="102" y="149"/>
                      </a:lnTo>
                      <a:lnTo>
                        <a:pt x="104" y="151"/>
                      </a:lnTo>
                      <a:lnTo>
                        <a:pt x="106" y="153"/>
                      </a:lnTo>
                      <a:lnTo>
                        <a:pt x="108" y="155"/>
                      </a:lnTo>
                      <a:lnTo>
                        <a:pt x="110" y="157"/>
                      </a:lnTo>
                      <a:lnTo>
                        <a:pt x="112" y="157"/>
                      </a:lnTo>
                      <a:lnTo>
                        <a:pt x="113" y="157"/>
                      </a:lnTo>
                      <a:lnTo>
                        <a:pt x="115" y="159"/>
                      </a:lnTo>
                      <a:lnTo>
                        <a:pt x="119" y="159"/>
                      </a:lnTo>
                      <a:lnTo>
                        <a:pt x="121" y="159"/>
                      </a:lnTo>
                      <a:lnTo>
                        <a:pt x="123" y="159"/>
                      </a:lnTo>
                      <a:lnTo>
                        <a:pt x="125" y="157"/>
                      </a:lnTo>
                      <a:lnTo>
                        <a:pt x="129" y="157"/>
                      </a:lnTo>
                      <a:lnTo>
                        <a:pt x="131" y="155"/>
                      </a:lnTo>
                      <a:lnTo>
                        <a:pt x="135" y="153"/>
                      </a:lnTo>
                      <a:lnTo>
                        <a:pt x="136" y="153"/>
                      </a:lnTo>
                      <a:lnTo>
                        <a:pt x="140" y="149"/>
                      </a:lnTo>
                      <a:lnTo>
                        <a:pt x="144" y="147"/>
                      </a:lnTo>
                      <a:lnTo>
                        <a:pt x="146" y="146"/>
                      </a:lnTo>
                      <a:lnTo>
                        <a:pt x="150" y="142"/>
                      </a:lnTo>
                      <a:lnTo>
                        <a:pt x="158" y="134"/>
                      </a:lnTo>
                      <a:lnTo>
                        <a:pt x="163" y="128"/>
                      </a:lnTo>
                      <a:lnTo>
                        <a:pt x="171" y="121"/>
                      </a:lnTo>
                      <a:lnTo>
                        <a:pt x="179" y="113"/>
                      </a:lnTo>
                      <a:lnTo>
                        <a:pt x="186" y="105"/>
                      </a:lnTo>
                      <a:lnTo>
                        <a:pt x="194" y="99"/>
                      </a:lnTo>
                      <a:lnTo>
                        <a:pt x="202" y="92"/>
                      </a:lnTo>
                      <a:lnTo>
                        <a:pt x="209" y="84"/>
                      </a:lnTo>
                      <a:lnTo>
                        <a:pt x="217" y="78"/>
                      </a:lnTo>
                      <a:lnTo>
                        <a:pt x="225" y="71"/>
                      </a:lnTo>
                      <a:lnTo>
                        <a:pt x="232" y="65"/>
                      </a:lnTo>
                      <a:lnTo>
                        <a:pt x="240" y="59"/>
                      </a:lnTo>
                      <a:lnTo>
                        <a:pt x="248" y="53"/>
                      </a:lnTo>
                      <a:lnTo>
                        <a:pt x="254" y="48"/>
                      </a:lnTo>
                      <a:lnTo>
                        <a:pt x="261" y="42"/>
                      </a:lnTo>
                      <a:lnTo>
                        <a:pt x="267" y="38"/>
                      </a:lnTo>
                      <a:lnTo>
                        <a:pt x="275" y="34"/>
                      </a:lnTo>
                      <a:lnTo>
                        <a:pt x="280" y="30"/>
                      </a:lnTo>
                      <a:lnTo>
                        <a:pt x="284" y="27"/>
                      </a:lnTo>
                      <a:lnTo>
                        <a:pt x="290" y="25"/>
                      </a:lnTo>
                      <a:lnTo>
                        <a:pt x="294" y="23"/>
                      </a:lnTo>
                      <a:lnTo>
                        <a:pt x="298" y="21"/>
                      </a:lnTo>
                      <a:lnTo>
                        <a:pt x="300" y="21"/>
                      </a:lnTo>
                      <a:lnTo>
                        <a:pt x="303" y="21"/>
                      </a:lnTo>
                      <a:lnTo>
                        <a:pt x="305" y="23"/>
                      </a:lnTo>
                      <a:lnTo>
                        <a:pt x="305" y="25"/>
                      </a:lnTo>
                      <a:lnTo>
                        <a:pt x="305" y="27"/>
                      </a:lnTo>
                      <a:lnTo>
                        <a:pt x="305" y="30"/>
                      </a:lnTo>
                      <a:lnTo>
                        <a:pt x="303" y="34"/>
                      </a:lnTo>
                      <a:lnTo>
                        <a:pt x="301" y="40"/>
                      </a:lnTo>
                      <a:lnTo>
                        <a:pt x="298" y="48"/>
                      </a:lnTo>
                      <a:lnTo>
                        <a:pt x="294" y="55"/>
                      </a:lnTo>
                      <a:lnTo>
                        <a:pt x="286" y="65"/>
                      </a:lnTo>
                      <a:lnTo>
                        <a:pt x="280" y="75"/>
                      </a:lnTo>
                      <a:lnTo>
                        <a:pt x="273" y="86"/>
                      </a:lnTo>
                      <a:lnTo>
                        <a:pt x="265" y="98"/>
                      </a:lnTo>
                      <a:lnTo>
                        <a:pt x="255" y="109"/>
                      </a:lnTo>
                      <a:lnTo>
                        <a:pt x="248" y="121"/>
                      </a:lnTo>
                      <a:lnTo>
                        <a:pt x="238" y="132"/>
                      </a:lnTo>
                      <a:lnTo>
                        <a:pt x="227" y="146"/>
                      </a:lnTo>
                      <a:lnTo>
                        <a:pt x="217" y="157"/>
                      </a:lnTo>
                      <a:lnTo>
                        <a:pt x="207" y="169"/>
                      </a:lnTo>
                      <a:lnTo>
                        <a:pt x="196" y="182"/>
                      </a:lnTo>
                      <a:lnTo>
                        <a:pt x="184" y="194"/>
                      </a:lnTo>
                      <a:lnTo>
                        <a:pt x="175" y="207"/>
                      </a:lnTo>
                      <a:lnTo>
                        <a:pt x="163" y="219"/>
                      </a:lnTo>
                      <a:lnTo>
                        <a:pt x="152" y="232"/>
                      </a:lnTo>
                      <a:lnTo>
                        <a:pt x="142" y="243"/>
                      </a:lnTo>
                      <a:lnTo>
                        <a:pt x="131" y="255"/>
                      </a:lnTo>
                      <a:lnTo>
                        <a:pt x="121" y="265"/>
                      </a:lnTo>
                      <a:lnTo>
                        <a:pt x="112" y="276"/>
                      </a:lnTo>
                      <a:lnTo>
                        <a:pt x="102" y="286"/>
                      </a:lnTo>
                      <a:lnTo>
                        <a:pt x="92" y="297"/>
                      </a:lnTo>
                      <a:lnTo>
                        <a:pt x="83" y="305"/>
                      </a:lnTo>
                      <a:lnTo>
                        <a:pt x="75" y="315"/>
                      </a:lnTo>
                      <a:lnTo>
                        <a:pt x="67" y="322"/>
                      </a:lnTo>
                      <a:lnTo>
                        <a:pt x="62" y="330"/>
                      </a:lnTo>
                      <a:lnTo>
                        <a:pt x="54" y="336"/>
                      </a:lnTo>
                      <a:lnTo>
                        <a:pt x="50" y="341"/>
                      </a:lnTo>
                      <a:lnTo>
                        <a:pt x="44" y="345"/>
                      </a:lnTo>
                      <a:lnTo>
                        <a:pt x="41" y="349"/>
                      </a:lnTo>
                      <a:lnTo>
                        <a:pt x="39" y="353"/>
                      </a:lnTo>
                      <a:lnTo>
                        <a:pt x="37" y="355"/>
                      </a:lnTo>
                      <a:lnTo>
                        <a:pt x="8" y="305"/>
                      </a:lnTo>
                      <a:lnTo>
                        <a:pt x="8" y="303"/>
                      </a:lnTo>
                      <a:lnTo>
                        <a:pt x="6" y="301"/>
                      </a:lnTo>
                      <a:lnTo>
                        <a:pt x="6" y="299"/>
                      </a:lnTo>
                      <a:lnTo>
                        <a:pt x="6" y="297"/>
                      </a:lnTo>
                      <a:lnTo>
                        <a:pt x="4" y="295"/>
                      </a:lnTo>
                      <a:lnTo>
                        <a:pt x="4" y="293"/>
                      </a:lnTo>
                      <a:lnTo>
                        <a:pt x="4" y="290"/>
                      </a:lnTo>
                      <a:lnTo>
                        <a:pt x="2" y="286"/>
                      </a:lnTo>
                      <a:lnTo>
                        <a:pt x="2" y="282"/>
                      </a:lnTo>
                      <a:lnTo>
                        <a:pt x="2" y="278"/>
                      </a:lnTo>
                      <a:lnTo>
                        <a:pt x="0" y="274"/>
                      </a:lnTo>
                      <a:lnTo>
                        <a:pt x="0" y="270"/>
                      </a:lnTo>
                      <a:lnTo>
                        <a:pt x="0" y="265"/>
                      </a:lnTo>
                      <a:lnTo>
                        <a:pt x="0" y="259"/>
                      </a:lnTo>
                      <a:lnTo>
                        <a:pt x="0" y="253"/>
                      </a:lnTo>
                      <a:lnTo>
                        <a:pt x="0" y="247"/>
                      </a:lnTo>
                      <a:lnTo>
                        <a:pt x="0" y="242"/>
                      </a:lnTo>
                      <a:lnTo>
                        <a:pt x="0" y="236"/>
                      </a:lnTo>
                      <a:lnTo>
                        <a:pt x="2" y="230"/>
                      </a:lnTo>
                      <a:lnTo>
                        <a:pt x="2" y="222"/>
                      </a:lnTo>
                      <a:lnTo>
                        <a:pt x="4" y="215"/>
                      </a:lnTo>
                      <a:lnTo>
                        <a:pt x="6" y="207"/>
                      </a:lnTo>
                      <a:lnTo>
                        <a:pt x="8" y="199"/>
                      </a:lnTo>
                      <a:lnTo>
                        <a:pt x="10" y="192"/>
                      </a:lnTo>
                      <a:lnTo>
                        <a:pt x="12" y="184"/>
                      </a:lnTo>
                      <a:lnTo>
                        <a:pt x="16" y="176"/>
                      </a:lnTo>
                      <a:lnTo>
                        <a:pt x="19" y="167"/>
                      </a:lnTo>
                      <a:lnTo>
                        <a:pt x="21" y="159"/>
                      </a:lnTo>
                      <a:lnTo>
                        <a:pt x="27" y="149"/>
                      </a:lnTo>
                      <a:lnTo>
                        <a:pt x="31" y="140"/>
                      </a:lnTo>
                      <a:close/>
                    </a:path>
                  </a:pathLst>
                </a:custGeom>
                <a:solidFill>
                  <a:srgbClr val="3387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78" name="Freeform 232"/>
                <p:cNvSpPr>
                  <a:spLocks noChangeAspect="1"/>
                </p:cNvSpPr>
                <p:nvPr/>
              </p:nvSpPr>
              <p:spPr bwMode="auto">
                <a:xfrm>
                  <a:off x="1748" y="3464"/>
                  <a:ext cx="207" cy="225"/>
                </a:xfrm>
                <a:custGeom>
                  <a:avLst/>
                  <a:gdLst>
                    <a:gd name="T0" fmla="*/ 2 w 273"/>
                    <a:gd name="T1" fmla="*/ 1 h 322"/>
                    <a:gd name="T2" fmla="*/ 2 w 273"/>
                    <a:gd name="T3" fmla="*/ 1 h 322"/>
                    <a:gd name="T4" fmla="*/ 3 w 273"/>
                    <a:gd name="T5" fmla="*/ 1 h 322"/>
                    <a:gd name="T6" fmla="*/ 3 w 273"/>
                    <a:gd name="T7" fmla="*/ 1 h 322"/>
                    <a:gd name="T8" fmla="*/ 4 w 273"/>
                    <a:gd name="T9" fmla="*/ 1 h 322"/>
                    <a:gd name="T10" fmla="*/ 4 w 273"/>
                    <a:gd name="T11" fmla="*/ 1 h 322"/>
                    <a:gd name="T12" fmla="*/ 5 w 273"/>
                    <a:gd name="T13" fmla="*/ 1 h 322"/>
                    <a:gd name="T14" fmla="*/ 5 w 273"/>
                    <a:gd name="T15" fmla="*/ 1 h 322"/>
                    <a:gd name="T16" fmla="*/ 5 w 273"/>
                    <a:gd name="T17" fmla="*/ 0 h 322"/>
                    <a:gd name="T18" fmla="*/ 5 w 273"/>
                    <a:gd name="T19" fmla="*/ 1 h 322"/>
                    <a:gd name="T20" fmla="*/ 5 w 273"/>
                    <a:gd name="T21" fmla="*/ 1 h 322"/>
                    <a:gd name="T22" fmla="*/ 5 w 273"/>
                    <a:gd name="T23" fmla="*/ 1 h 322"/>
                    <a:gd name="T24" fmla="*/ 5 w 273"/>
                    <a:gd name="T25" fmla="*/ 1 h 322"/>
                    <a:gd name="T26" fmla="*/ 4 w 273"/>
                    <a:gd name="T27" fmla="*/ 1 h 322"/>
                    <a:gd name="T28" fmla="*/ 4 w 273"/>
                    <a:gd name="T29" fmla="*/ 1 h 322"/>
                    <a:gd name="T30" fmla="*/ 4 w 273"/>
                    <a:gd name="T31" fmla="*/ 1 h 322"/>
                    <a:gd name="T32" fmla="*/ 4 w 273"/>
                    <a:gd name="T33" fmla="*/ 1 h 322"/>
                    <a:gd name="T34" fmla="*/ 4 w 273"/>
                    <a:gd name="T35" fmla="*/ 1 h 322"/>
                    <a:gd name="T36" fmla="*/ 4 w 273"/>
                    <a:gd name="T37" fmla="*/ 1 h 322"/>
                    <a:gd name="T38" fmla="*/ 3 w 273"/>
                    <a:gd name="T39" fmla="*/ 1 h 322"/>
                    <a:gd name="T40" fmla="*/ 3 w 273"/>
                    <a:gd name="T41" fmla="*/ 1 h 322"/>
                    <a:gd name="T42" fmla="*/ 3 w 273"/>
                    <a:gd name="T43" fmla="*/ 1 h 322"/>
                    <a:gd name="T44" fmla="*/ 3 w 273"/>
                    <a:gd name="T45" fmla="*/ 1 h 322"/>
                    <a:gd name="T46" fmla="*/ 3 w 273"/>
                    <a:gd name="T47" fmla="*/ 2 h 322"/>
                    <a:gd name="T48" fmla="*/ 4 w 273"/>
                    <a:gd name="T49" fmla="*/ 2 h 322"/>
                    <a:gd name="T50" fmla="*/ 4 w 273"/>
                    <a:gd name="T51" fmla="*/ 2 h 322"/>
                    <a:gd name="T52" fmla="*/ 4 w 273"/>
                    <a:gd name="T53" fmla="*/ 2 h 322"/>
                    <a:gd name="T54" fmla="*/ 4 w 273"/>
                    <a:gd name="T55" fmla="*/ 2 h 322"/>
                    <a:gd name="T56" fmla="*/ 4 w 273"/>
                    <a:gd name="T57" fmla="*/ 2 h 322"/>
                    <a:gd name="T58" fmla="*/ 5 w 273"/>
                    <a:gd name="T59" fmla="*/ 2 h 322"/>
                    <a:gd name="T60" fmla="*/ 5 w 273"/>
                    <a:gd name="T61" fmla="*/ 2 h 322"/>
                    <a:gd name="T62" fmla="*/ 5 w 273"/>
                    <a:gd name="T63" fmla="*/ 1 h 322"/>
                    <a:gd name="T64" fmla="*/ 6 w 273"/>
                    <a:gd name="T65" fmla="*/ 1 h 322"/>
                    <a:gd name="T66" fmla="*/ 6 w 273"/>
                    <a:gd name="T67" fmla="*/ 1 h 322"/>
                    <a:gd name="T68" fmla="*/ 8 w 273"/>
                    <a:gd name="T69" fmla="*/ 1 h 322"/>
                    <a:gd name="T70" fmla="*/ 8 w 273"/>
                    <a:gd name="T71" fmla="*/ 1 h 322"/>
                    <a:gd name="T72" fmla="*/ 8 w 273"/>
                    <a:gd name="T73" fmla="*/ 1 h 322"/>
                    <a:gd name="T74" fmla="*/ 9 w 273"/>
                    <a:gd name="T75" fmla="*/ 1 h 322"/>
                    <a:gd name="T76" fmla="*/ 10 w 273"/>
                    <a:gd name="T77" fmla="*/ 1 h 322"/>
                    <a:gd name="T78" fmla="*/ 10 w 273"/>
                    <a:gd name="T79" fmla="*/ 1 h 322"/>
                    <a:gd name="T80" fmla="*/ 10 w 273"/>
                    <a:gd name="T81" fmla="*/ 1 h 322"/>
                    <a:gd name="T82" fmla="*/ 9 w 273"/>
                    <a:gd name="T83" fmla="*/ 1 h 322"/>
                    <a:gd name="T84" fmla="*/ 8 w 273"/>
                    <a:gd name="T85" fmla="*/ 1 h 322"/>
                    <a:gd name="T86" fmla="*/ 8 w 273"/>
                    <a:gd name="T87" fmla="*/ 1 h 322"/>
                    <a:gd name="T88" fmla="*/ 6 w 273"/>
                    <a:gd name="T89" fmla="*/ 2 h 322"/>
                    <a:gd name="T90" fmla="*/ 6 w 273"/>
                    <a:gd name="T91" fmla="*/ 2 h 322"/>
                    <a:gd name="T92" fmla="*/ 5 w 273"/>
                    <a:gd name="T93" fmla="*/ 3 h 322"/>
                    <a:gd name="T94" fmla="*/ 4 w 273"/>
                    <a:gd name="T95" fmla="*/ 3 h 322"/>
                    <a:gd name="T96" fmla="*/ 3 w 273"/>
                    <a:gd name="T97" fmla="*/ 3 h 322"/>
                    <a:gd name="T98" fmla="*/ 2 w 273"/>
                    <a:gd name="T99" fmla="*/ 4 h 322"/>
                    <a:gd name="T100" fmla="*/ 2 w 273"/>
                    <a:gd name="T101" fmla="*/ 4 h 322"/>
                    <a:gd name="T102" fmla="*/ 2 w 273"/>
                    <a:gd name="T103" fmla="*/ 4 h 322"/>
                    <a:gd name="T104" fmla="*/ 2 w 273"/>
                    <a:gd name="T105" fmla="*/ 3 h 322"/>
                    <a:gd name="T106" fmla="*/ 2 w 273"/>
                    <a:gd name="T107" fmla="*/ 3 h 322"/>
                    <a:gd name="T108" fmla="*/ 2 w 273"/>
                    <a:gd name="T109" fmla="*/ 3 h 322"/>
                    <a:gd name="T110" fmla="*/ 2 w 273"/>
                    <a:gd name="T111" fmla="*/ 3 h 322"/>
                    <a:gd name="T112" fmla="*/ 0 w 273"/>
                    <a:gd name="T113" fmla="*/ 3 h 322"/>
                    <a:gd name="T114" fmla="*/ 2 w 273"/>
                    <a:gd name="T115" fmla="*/ 3 h 322"/>
                    <a:gd name="T116" fmla="*/ 2 w 273"/>
                    <a:gd name="T117" fmla="*/ 3 h 322"/>
                    <a:gd name="T118" fmla="*/ 2 w 273"/>
                    <a:gd name="T119" fmla="*/ 2 h 322"/>
                    <a:gd name="T120" fmla="*/ 2 w 273"/>
                    <a:gd name="T121" fmla="*/ 2 h 322"/>
                    <a:gd name="T122" fmla="*/ 2 w 273"/>
                    <a:gd name="T123" fmla="*/ 1 h 322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73"/>
                    <a:gd name="T187" fmla="*/ 0 h 322"/>
                    <a:gd name="T188" fmla="*/ 273 w 273"/>
                    <a:gd name="T189" fmla="*/ 322 h 322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73" h="322">
                      <a:moveTo>
                        <a:pt x="35" y="115"/>
                      </a:moveTo>
                      <a:lnTo>
                        <a:pt x="38" y="109"/>
                      </a:lnTo>
                      <a:lnTo>
                        <a:pt x="42" y="101"/>
                      </a:lnTo>
                      <a:lnTo>
                        <a:pt x="46" y="94"/>
                      </a:lnTo>
                      <a:lnTo>
                        <a:pt x="52" y="88"/>
                      </a:lnTo>
                      <a:lnTo>
                        <a:pt x="56" y="80"/>
                      </a:lnTo>
                      <a:lnTo>
                        <a:pt x="60" y="74"/>
                      </a:lnTo>
                      <a:lnTo>
                        <a:pt x="65" y="67"/>
                      </a:lnTo>
                      <a:lnTo>
                        <a:pt x="69" y="61"/>
                      </a:lnTo>
                      <a:lnTo>
                        <a:pt x="73" y="55"/>
                      </a:lnTo>
                      <a:lnTo>
                        <a:pt x="79" y="49"/>
                      </a:lnTo>
                      <a:lnTo>
                        <a:pt x="83" y="44"/>
                      </a:lnTo>
                      <a:lnTo>
                        <a:pt x="86" y="40"/>
                      </a:lnTo>
                      <a:lnTo>
                        <a:pt x="90" y="34"/>
                      </a:lnTo>
                      <a:lnTo>
                        <a:pt x="96" y="30"/>
                      </a:lnTo>
                      <a:lnTo>
                        <a:pt x="100" y="24"/>
                      </a:lnTo>
                      <a:lnTo>
                        <a:pt x="104" y="21"/>
                      </a:lnTo>
                      <a:lnTo>
                        <a:pt x="108" y="17"/>
                      </a:lnTo>
                      <a:lnTo>
                        <a:pt x="111" y="15"/>
                      </a:lnTo>
                      <a:lnTo>
                        <a:pt x="113" y="11"/>
                      </a:lnTo>
                      <a:lnTo>
                        <a:pt x="117" y="7"/>
                      </a:lnTo>
                      <a:lnTo>
                        <a:pt x="119" y="5"/>
                      </a:lnTo>
                      <a:lnTo>
                        <a:pt x="123" y="3"/>
                      </a:lnTo>
                      <a:lnTo>
                        <a:pt x="125" y="1"/>
                      </a:lnTo>
                      <a:lnTo>
                        <a:pt x="127" y="0"/>
                      </a:lnTo>
                      <a:lnTo>
                        <a:pt x="129" y="0"/>
                      </a:lnTo>
                      <a:lnTo>
                        <a:pt x="131" y="0"/>
                      </a:lnTo>
                      <a:lnTo>
                        <a:pt x="131" y="1"/>
                      </a:lnTo>
                      <a:lnTo>
                        <a:pt x="131" y="3"/>
                      </a:lnTo>
                      <a:lnTo>
                        <a:pt x="129" y="5"/>
                      </a:lnTo>
                      <a:lnTo>
                        <a:pt x="127" y="7"/>
                      </a:lnTo>
                      <a:lnTo>
                        <a:pt x="127" y="9"/>
                      </a:lnTo>
                      <a:lnTo>
                        <a:pt x="125" y="11"/>
                      </a:lnTo>
                      <a:lnTo>
                        <a:pt x="123" y="13"/>
                      </a:lnTo>
                      <a:lnTo>
                        <a:pt x="123" y="15"/>
                      </a:lnTo>
                      <a:lnTo>
                        <a:pt x="121" y="17"/>
                      </a:lnTo>
                      <a:lnTo>
                        <a:pt x="119" y="19"/>
                      </a:lnTo>
                      <a:lnTo>
                        <a:pt x="117" y="23"/>
                      </a:lnTo>
                      <a:lnTo>
                        <a:pt x="117" y="24"/>
                      </a:lnTo>
                      <a:lnTo>
                        <a:pt x="115" y="28"/>
                      </a:lnTo>
                      <a:lnTo>
                        <a:pt x="113" y="30"/>
                      </a:lnTo>
                      <a:lnTo>
                        <a:pt x="113" y="32"/>
                      </a:lnTo>
                      <a:lnTo>
                        <a:pt x="111" y="36"/>
                      </a:lnTo>
                      <a:lnTo>
                        <a:pt x="109" y="40"/>
                      </a:lnTo>
                      <a:lnTo>
                        <a:pt x="108" y="42"/>
                      </a:lnTo>
                      <a:lnTo>
                        <a:pt x="108" y="46"/>
                      </a:lnTo>
                      <a:lnTo>
                        <a:pt x="106" y="49"/>
                      </a:lnTo>
                      <a:lnTo>
                        <a:pt x="104" y="53"/>
                      </a:lnTo>
                      <a:lnTo>
                        <a:pt x="104" y="57"/>
                      </a:lnTo>
                      <a:lnTo>
                        <a:pt x="102" y="61"/>
                      </a:lnTo>
                      <a:lnTo>
                        <a:pt x="100" y="65"/>
                      </a:lnTo>
                      <a:lnTo>
                        <a:pt x="98" y="69"/>
                      </a:lnTo>
                      <a:lnTo>
                        <a:pt x="96" y="72"/>
                      </a:lnTo>
                      <a:lnTo>
                        <a:pt x="96" y="76"/>
                      </a:lnTo>
                      <a:lnTo>
                        <a:pt x="94" y="82"/>
                      </a:lnTo>
                      <a:lnTo>
                        <a:pt x="92" y="86"/>
                      </a:lnTo>
                      <a:lnTo>
                        <a:pt x="90" y="92"/>
                      </a:lnTo>
                      <a:lnTo>
                        <a:pt x="90" y="96"/>
                      </a:lnTo>
                      <a:lnTo>
                        <a:pt x="88" y="101"/>
                      </a:lnTo>
                      <a:lnTo>
                        <a:pt x="86" y="107"/>
                      </a:lnTo>
                      <a:lnTo>
                        <a:pt x="85" y="113"/>
                      </a:lnTo>
                      <a:lnTo>
                        <a:pt x="83" y="119"/>
                      </a:lnTo>
                      <a:lnTo>
                        <a:pt x="83" y="120"/>
                      </a:lnTo>
                      <a:lnTo>
                        <a:pt x="83" y="122"/>
                      </a:lnTo>
                      <a:lnTo>
                        <a:pt x="83" y="124"/>
                      </a:lnTo>
                      <a:lnTo>
                        <a:pt x="83" y="126"/>
                      </a:lnTo>
                      <a:lnTo>
                        <a:pt x="83" y="130"/>
                      </a:lnTo>
                      <a:lnTo>
                        <a:pt x="83" y="132"/>
                      </a:lnTo>
                      <a:lnTo>
                        <a:pt x="83" y="134"/>
                      </a:lnTo>
                      <a:lnTo>
                        <a:pt x="83" y="136"/>
                      </a:lnTo>
                      <a:lnTo>
                        <a:pt x="85" y="138"/>
                      </a:lnTo>
                      <a:lnTo>
                        <a:pt x="85" y="142"/>
                      </a:lnTo>
                      <a:lnTo>
                        <a:pt x="85" y="144"/>
                      </a:lnTo>
                      <a:lnTo>
                        <a:pt x="86" y="145"/>
                      </a:lnTo>
                      <a:lnTo>
                        <a:pt x="88" y="147"/>
                      </a:lnTo>
                      <a:lnTo>
                        <a:pt x="88" y="149"/>
                      </a:lnTo>
                      <a:lnTo>
                        <a:pt x="90" y="151"/>
                      </a:lnTo>
                      <a:lnTo>
                        <a:pt x="92" y="151"/>
                      </a:lnTo>
                      <a:lnTo>
                        <a:pt x="94" y="153"/>
                      </a:lnTo>
                      <a:lnTo>
                        <a:pt x="96" y="155"/>
                      </a:lnTo>
                      <a:lnTo>
                        <a:pt x="98" y="155"/>
                      </a:lnTo>
                      <a:lnTo>
                        <a:pt x="100" y="157"/>
                      </a:lnTo>
                      <a:lnTo>
                        <a:pt x="102" y="157"/>
                      </a:lnTo>
                      <a:lnTo>
                        <a:pt x="104" y="157"/>
                      </a:lnTo>
                      <a:lnTo>
                        <a:pt x="106" y="157"/>
                      </a:lnTo>
                      <a:lnTo>
                        <a:pt x="109" y="157"/>
                      </a:lnTo>
                      <a:lnTo>
                        <a:pt x="111" y="155"/>
                      </a:lnTo>
                      <a:lnTo>
                        <a:pt x="115" y="155"/>
                      </a:lnTo>
                      <a:lnTo>
                        <a:pt x="117" y="153"/>
                      </a:lnTo>
                      <a:lnTo>
                        <a:pt x="121" y="151"/>
                      </a:lnTo>
                      <a:lnTo>
                        <a:pt x="123" y="149"/>
                      </a:lnTo>
                      <a:lnTo>
                        <a:pt x="127" y="147"/>
                      </a:lnTo>
                      <a:lnTo>
                        <a:pt x="131" y="144"/>
                      </a:lnTo>
                      <a:lnTo>
                        <a:pt x="132" y="142"/>
                      </a:lnTo>
                      <a:lnTo>
                        <a:pt x="140" y="134"/>
                      </a:lnTo>
                      <a:lnTo>
                        <a:pt x="146" y="126"/>
                      </a:lnTo>
                      <a:lnTo>
                        <a:pt x="154" y="120"/>
                      </a:lnTo>
                      <a:lnTo>
                        <a:pt x="161" y="113"/>
                      </a:lnTo>
                      <a:lnTo>
                        <a:pt x="167" y="105"/>
                      </a:lnTo>
                      <a:lnTo>
                        <a:pt x="175" y="99"/>
                      </a:lnTo>
                      <a:lnTo>
                        <a:pt x="182" y="92"/>
                      </a:lnTo>
                      <a:lnTo>
                        <a:pt x="190" y="86"/>
                      </a:lnTo>
                      <a:lnTo>
                        <a:pt x="198" y="78"/>
                      </a:lnTo>
                      <a:lnTo>
                        <a:pt x="203" y="72"/>
                      </a:lnTo>
                      <a:lnTo>
                        <a:pt x="211" y="67"/>
                      </a:lnTo>
                      <a:lnTo>
                        <a:pt x="217" y="61"/>
                      </a:lnTo>
                      <a:lnTo>
                        <a:pt x="225" y="55"/>
                      </a:lnTo>
                      <a:lnTo>
                        <a:pt x="230" y="51"/>
                      </a:lnTo>
                      <a:lnTo>
                        <a:pt x="236" y="46"/>
                      </a:lnTo>
                      <a:lnTo>
                        <a:pt x="242" y="42"/>
                      </a:lnTo>
                      <a:lnTo>
                        <a:pt x="248" y="38"/>
                      </a:lnTo>
                      <a:lnTo>
                        <a:pt x="251" y="34"/>
                      </a:lnTo>
                      <a:lnTo>
                        <a:pt x="257" y="32"/>
                      </a:lnTo>
                      <a:lnTo>
                        <a:pt x="261" y="30"/>
                      </a:lnTo>
                      <a:lnTo>
                        <a:pt x="265" y="28"/>
                      </a:lnTo>
                      <a:lnTo>
                        <a:pt x="267" y="28"/>
                      </a:lnTo>
                      <a:lnTo>
                        <a:pt x="269" y="26"/>
                      </a:lnTo>
                      <a:lnTo>
                        <a:pt x="271" y="28"/>
                      </a:lnTo>
                      <a:lnTo>
                        <a:pt x="273" y="28"/>
                      </a:lnTo>
                      <a:lnTo>
                        <a:pt x="273" y="32"/>
                      </a:lnTo>
                      <a:lnTo>
                        <a:pt x="273" y="34"/>
                      </a:lnTo>
                      <a:lnTo>
                        <a:pt x="271" y="38"/>
                      </a:lnTo>
                      <a:lnTo>
                        <a:pt x="269" y="44"/>
                      </a:lnTo>
                      <a:lnTo>
                        <a:pt x="267" y="49"/>
                      </a:lnTo>
                      <a:lnTo>
                        <a:pt x="263" y="55"/>
                      </a:lnTo>
                      <a:lnTo>
                        <a:pt x="257" y="63"/>
                      </a:lnTo>
                      <a:lnTo>
                        <a:pt x="251" y="72"/>
                      </a:lnTo>
                      <a:lnTo>
                        <a:pt x="244" y="82"/>
                      </a:lnTo>
                      <a:lnTo>
                        <a:pt x="238" y="94"/>
                      </a:lnTo>
                      <a:lnTo>
                        <a:pt x="230" y="103"/>
                      </a:lnTo>
                      <a:lnTo>
                        <a:pt x="221" y="113"/>
                      </a:lnTo>
                      <a:lnTo>
                        <a:pt x="213" y="124"/>
                      </a:lnTo>
                      <a:lnTo>
                        <a:pt x="203" y="136"/>
                      </a:lnTo>
                      <a:lnTo>
                        <a:pt x="196" y="145"/>
                      </a:lnTo>
                      <a:lnTo>
                        <a:pt x="186" y="157"/>
                      </a:lnTo>
                      <a:lnTo>
                        <a:pt x="177" y="168"/>
                      </a:lnTo>
                      <a:lnTo>
                        <a:pt x="167" y="178"/>
                      </a:lnTo>
                      <a:lnTo>
                        <a:pt x="157" y="190"/>
                      </a:lnTo>
                      <a:lnTo>
                        <a:pt x="148" y="199"/>
                      </a:lnTo>
                      <a:lnTo>
                        <a:pt x="138" y="211"/>
                      </a:lnTo>
                      <a:lnTo>
                        <a:pt x="131" y="220"/>
                      </a:lnTo>
                      <a:lnTo>
                        <a:pt x="121" y="230"/>
                      </a:lnTo>
                      <a:lnTo>
                        <a:pt x="111" y="240"/>
                      </a:lnTo>
                      <a:lnTo>
                        <a:pt x="102" y="249"/>
                      </a:lnTo>
                      <a:lnTo>
                        <a:pt x="94" y="259"/>
                      </a:lnTo>
                      <a:lnTo>
                        <a:pt x="86" y="266"/>
                      </a:lnTo>
                      <a:lnTo>
                        <a:pt x="79" y="276"/>
                      </a:lnTo>
                      <a:lnTo>
                        <a:pt x="71" y="284"/>
                      </a:lnTo>
                      <a:lnTo>
                        <a:pt x="63" y="289"/>
                      </a:lnTo>
                      <a:lnTo>
                        <a:pt x="58" y="297"/>
                      </a:lnTo>
                      <a:lnTo>
                        <a:pt x="52" y="303"/>
                      </a:lnTo>
                      <a:lnTo>
                        <a:pt x="46" y="307"/>
                      </a:lnTo>
                      <a:lnTo>
                        <a:pt x="42" y="312"/>
                      </a:lnTo>
                      <a:lnTo>
                        <a:pt x="38" y="316"/>
                      </a:lnTo>
                      <a:lnTo>
                        <a:pt x="35" y="318"/>
                      </a:lnTo>
                      <a:lnTo>
                        <a:pt x="33" y="322"/>
                      </a:lnTo>
                      <a:lnTo>
                        <a:pt x="31" y="322"/>
                      </a:lnTo>
                      <a:lnTo>
                        <a:pt x="6" y="278"/>
                      </a:lnTo>
                      <a:lnTo>
                        <a:pt x="6" y="276"/>
                      </a:lnTo>
                      <a:lnTo>
                        <a:pt x="4" y="276"/>
                      </a:lnTo>
                      <a:lnTo>
                        <a:pt x="4" y="274"/>
                      </a:lnTo>
                      <a:lnTo>
                        <a:pt x="4" y="272"/>
                      </a:lnTo>
                      <a:lnTo>
                        <a:pt x="4" y="270"/>
                      </a:lnTo>
                      <a:lnTo>
                        <a:pt x="2" y="266"/>
                      </a:lnTo>
                      <a:lnTo>
                        <a:pt x="2" y="264"/>
                      </a:lnTo>
                      <a:lnTo>
                        <a:pt x="2" y="261"/>
                      </a:lnTo>
                      <a:lnTo>
                        <a:pt x="2" y="257"/>
                      </a:lnTo>
                      <a:lnTo>
                        <a:pt x="2" y="253"/>
                      </a:lnTo>
                      <a:lnTo>
                        <a:pt x="0" y="249"/>
                      </a:lnTo>
                      <a:lnTo>
                        <a:pt x="0" y="243"/>
                      </a:lnTo>
                      <a:lnTo>
                        <a:pt x="0" y="240"/>
                      </a:lnTo>
                      <a:lnTo>
                        <a:pt x="0" y="234"/>
                      </a:lnTo>
                      <a:lnTo>
                        <a:pt x="0" y="228"/>
                      </a:lnTo>
                      <a:lnTo>
                        <a:pt x="2" y="222"/>
                      </a:lnTo>
                      <a:lnTo>
                        <a:pt x="2" y="216"/>
                      </a:lnTo>
                      <a:lnTo>
                        <a:pt x="2" y="211"/>
                      </a:lnTo>
                      <a:lnTo>
                        <a:pt x="4" y="203"/>
                      </a:lnTo>
                      <a:lnTo>
                        <a:pt x="6" y="197"/>
                      </a:lnTo>
                      <a:lnTo>
                        <a:pt x="6" y="190"/>
                      </a:lnTo>
                      <a:lnTo>
                        <a:pt x="8" y="182"/>
                      </a:lnTo>
                      <a:lnTo>
                        <a:pt x="10" y="174"/>
                      </a:lnTo>
                      <a:lnTo>
                        <a:pt x="14" y="167"/>
                      </a:lnTo>
                      <a:lnTo>
                        <a:pt x="15" y="159"/>
                      </a:lnTo>
                      <a:lnTo>
                        <a:pt x="19" y="151"/>
                      </a:lnTo>
                      <a:lnTo>
                        <a:pt x="23" y="142"/>
                      </a:lnTo>
                      <a:lnTo>
                        <a:pt x="27" y="134"/>
                      </a:lnTo>
                      <a:lnTo>
                        <a:pt x="31" y="124"/>
                      </a:lnTo>
                      <a:lnTo>
                        <a:pt x="35" y="115"/>
                      </a:lnTo>
                      <a:close/>
                    </a:path>
                  </a:pathLst>
                </a:custGeom>
                <a:solidFill>
                  <a:srgbClr val="2B7F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79" name="Freeform 233"/>
                <p:cNvSpPr>
                  <a:spLocks noChangeAspect="1"/>
                </p:cNvSpPr>
                <p:nvPr/>
              </p:nvSpPr>
              <p:spPr bwMode="auto">
                <a:xfrm>
                  <a:off x="1751" y="3480"/>
                  <a:ext cx="182" cy="206"/>
                </a:xfrm>
                <a:custGeom>
                  <a:avLst/>
                  <a:gdLst>
                    <a:gd name="T0" fmla="*/ 2 w 240"/>
                    <a:gd name="T1" fmla="*/ 1 h 294"/>
                    <a:gd name="T2" fmla="*/ 2 w 240"/>
                    <a:gd name="T3" fmla="*/ 1 h 294"/>
                    <a:gd name="T4" fmla="*/ 3 w 240"/>
                    <a:gd name="T5" fmla="*/ 1 h 294"/>
                    <a:gd name="T6" fmla="*/ 3 w 240"/>
                    <a:gd name="T7" fmla="*/ 1 h 294"/>
                    <a:gd name="T8" fmla="*/ 4 w 240"/>
                    <a:gd name="T9" fmla="*/ 1 h 294"/>
                    <a:gd name="T10" fmla="*/ 4 w 240"/>
                    <a:gd name="T11" fmla="*/ 1 h 294"/>
                    <a:gd name="T12" fmla="*/ 4 w 240"/>
                    <a:gd name="T13" fmla="*/ 1 h 294"/>
                    <a:gd name="T14" fmla="*/ 4 w 240"/>
                    <a:gd name="T15" fmla="*/ 1 h 294"/>
                    <a:gd name="T16" fmla="*/ 4 w 240"/>
                    <a:gd name="T17" fmla="*/ 1 h 294"/>
                    <a:gd name="T18" fmla="*/ 4 w 240"/>
                    <a:gd name="T19" fmla="*/ 1 h 294"/>
                    <a:gd name="T20" fmla="*/ 4 w 240"/>
                    <a:gd name="T21" fmla="*/ 1 h 294"/>
                    <a:gd name="T22" fmla="*/ 4 w 240"/>
                    <a:gd name="T23" fmla="*/ 1 h 294"/>
                    <a:gd name="T24" fmla="*/ 4 w 240"/>
                    <a:gd name="T25" fmla="*/ 1 h 294"/>
                    <a:gd name="T26" fmla="*/ 4 w 240"/>
                    <a:gd name="T27" fmla="*/ 1 h 294"/>
                    <a:gd name="T28" fmla="*/ 4 w 240"/>
                    <a:gd name="T29" fmla="*/ 1 h 294"/>
                    <a:gd name="T30" fmla="*/ 4 w 240"/>
                    <a:gd name="T31" fmla="*/ 1 h 294"/>
                    <a:gd name="T32" fmla="*/ 3 w 240"/>
                    <a:gd name="T33" fmla="*/ 1 h 294"/>
                    <a:gd name="T34" fmla="*/ 3 w 240"/>
                    <a:gd name="T35" fmla="*/ 1 h 294"/>
                    <a:gd name="T36" fmla="*/ 3 w 240"/>
                    <a:gd name="T37" fmla="*/ 1 h 294"/>
                    <a:gd name="T38" fmla="*/ 3 w 240"/>
                    <a:gd name="T39" fmla="*/ 1 h 294"/>
                    <a:gd name="T40" fmla="*/ 3 w 240"/>
                    <a:gd name="T41" fmla="*/ 2 h 294"/>
                    <a:gd name="T42" fmla="*/ 3 w 240"/>
                    <a:gd name="T43" fmla="*/ 2 h 294"/>
                    <a:gd name="T44" fmla="*/ 3 w 240"/>
                    <a:gd name="T45" fmla="*/ 2 h 294"/>
                    <a:gd name="T46" fmla="*/ 3 w 240"/>
                    <a:gd name="T47" fmla="*/ 2 h 294"/>
                    <a:gd name="T48" fmla="*/ 3 w 240"/>
                    <a:gd name="T49" fmla="*/ 2 h 294"/>
                    <a:gd name="T50" fmla="*/ 3 w 240"/>
                    <a:gd name="T51" fmla="*/ 2 h 294"/>
                    <a:gd name="T52" fmla="*/ 3 w 240"/>
                    <a:gd name="T53" fmla="*/ 2 h 294"/>
                    <a:gd name="T54" fmla="*/ 3 w 240"/>
                    <a:gd name="T55" fmla="*/ 2 h 294"/>
                    <a:gd name="T56" fmla="*/ 4 w 240"/>
                    <a:gd name="T57" fmla="*/ 2 h 294"/>
                    <a:gd name="T58" fmla="*/ 4 w 240"/>
                    <a:gd name="T59" fmla="*/ 2 h 294"/>
                    <a:gd name="T60" fmla="*/ 4 w 240"/>
                    <a:gd name="T61" fmla="*/ 2 h 294"/>
                    <a:gd name="T62" fmla="*/ 5 w 240"/>
                    <a:gd name="T63" fmla="*/ 2 h 294"/>
                    <a:gd name="T64" fmla="*/ 5 w 240"/>
                    <a:gd name="T65" fmla="*/ 1 h 294"/>
                    <a:gd name="T66" fmla="*/ 6 w 240"/>
                    <a:gd name="T67" fmla="*/ 1 h 294"/>
                    <a:gd name="T68" fmla="*/ 6 w 240"/>
                    <a:gd name="T69" fmla="*/ 1 h 294"/>
                    <a:gd name="T70" fmla="*/ 8 w 240"/>
                    <a:gd name="T71" fmla="*/ 1 h 294"/>
                    <a:gd name="T72" fmla="*/ 8 w 240"/>
                    <a:gd name="T73" fmla="*/ 1 h 294"/>
                    <a:gd name="T74" fmla="*/ 8 w 240"/>
                    <a:gd name="T75" fmla="*/ 1 h 294"/>
                    <a:gd name="T76" fmla="*/ 8 w 240"/>
                    <a:gd name="T77" fmla="*/ 1 h 294"/>
                    <a:gd name="T78" fmla="*/ 8 w 240"/>
                    <a:gd name="T79" fmla="*/ 1 h 294"/>
                    <a:gd name="T80" fmla="*/ 8 w 240"/>
                    <a:gd name="T81" fmla="*/ 1 h 294"/>
                    <a:gd name="T82" fmla="*/ 8 w 240"/>
                    <a:gd name="T83" fmla="*/ 1 h 294"/>
                    <a:gd name="T84" fmla="*/ 6 w 240"/>
                    <a:gd name="T85" fmla="*/ 2 h 294"/>
                    <a:gd name="T86" fmla="*/ 6 w 240"/>
                    <a:gd name="T87" fmla="*/ 2 h 294"/>
                    <a:gd name="T88" fmla="*/ 5 w 240"/>
                    <a:gd name="T89" fmla="*/ 3 h 294"/>
                    <a:gd name="T90" fmla="*/ 5 w 240"/>
                    <a:gd name="T91" fmla="*/ 3 h 294"/>
                    <a:gd name="T92" fmla="*/ 4 w 240"/>
                    <a:gd name="T93" fmla="*/ 3 h 294"/>
                    <a:gd name="T94" fmla="*/ 3 w 240"/>
                    <a:gd name="T95" fmla="*/ 4 h 294"/>
                    <a:gd name="T96" fmla="*/ 2 w 240"/>
                    <a:gd name="T97" fmla="*/ 4 h 294"/>
                    <a:gd name="T98" fmla="*/ 2 w 240"/>
                    <a:gd name="T99" fmla="*/ 4 h 294"/>
                    <a:gd name="T100" fmla="*/ 2 w 240"/>
                    <a:gd name="T101" fmla="*/ 4 h 294"/>
                    <a:gd name="T102" fmla="*/ 2 w 240"/>
                    <a:gd name="T103" fmla="*/ 4 h 294"/>
                    <a:gd name="T104" fmla="*/ 2 w 240"/>
                    <a:gd name="T105" fmla="*/ 4 h 294"/>
                    <a:gd name="T106" fmla="*/ 2 w 240"/>
                    <a:gd name="T107" fmla="*/ 4 h 294"/>
                    <a:gd name="T108" fmla="*/ 0 w 240"/>
                    <a:gd name="T109" fmla="*/ 4 h 294"/>
                    <a:gd name="T110" fmla="*/ 0 w 240"/>
                    <a:gd name="T111" fmla="*/ 3 h 294"/>
                    <a:gd name="T112" fmla="*/ 2 w 240"/>
                    <a:gd name="T113" fmla="*/ 3 h 294"/>
                    <a:gd name="T114" fmla="*/ 2 w 240"/>
                    <a:gd name="T115" fmla="*/ 3 h 294"/>
                    <a:gd name="T116" fmla="*/ 2 w 240"/>
                    <a:gd name="T117" fmla="*/ 3 h 294"/>
                    <a:gd name="T118" fmla="*/ 2 w 240"/>
                    <a:gd name="T119" fmla="*/ 2 h 294"/>
                    <a:gd name="T120" fmla="*/ 2 w 240"/>
                    <a:gd name="T121" fmla="*/ 2 h 294"/>
                    <a:gd name="T122" fmla="*/ 2 w 240"/>
                    <a:gd name="T123" fmla="*/ 1 h 294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40"/>
                    <a:gd name="T187" fmla="*/ 0 h 294"/>
                    <a:gd name="T188" fmla="*/ 240 w 240"/>
                    <a:gd name="T189" fmla="*/ 294 h 294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40" h="294">
                      <a:moveTo>
                        <a:pt x="38" y="95"/>
                      </a:moveTo>
                      <a:lnTo>
                        <a:pt x="42" y="87"/>
                      </a:lnTo>
                      <a:lnTo>
                        <a:pt x="46" y="81"/>
                      </a:lnTo>
                      <a:lnTo>
                        <a:pt x="50" y="75"/>
                      </a:lnTo>
                      <a:lnTo>
                        <a:pt x="54" y="70"/>
                      </a:lnTo>
                      <a:lnTo>
                        <a:pt x="57" y="64"/>
                      </a:lnTo>
                      <a:lnTo>
                        <a:pt x="61" y="58"/>
                      </a:lnTo>
                      <a:lnTo>
                        <a:pt x="63" y="54"/>
                      </a:lnTo>
                      <a:lnTo>
                        <a:pt x="67" y="48"/>
                      </a:lnTo>
                      <a:lnTo>
                        <a:pt x="71" y="43"/>
                      </a:lnTo>
                      <a:lnTo>
                        <a:pt x="75" y="39"/>
                      </a:lnTo>
                      <a:lnTo>
                        <a:pt x="79" y="35"/>
                      </a:lnTo>
                      <a:lnTo>
                        <a:pt x="82" y="31"/>
                      </a:lnTo>
                      <a:lnTo>
                        <a:pt x="84" y="25"/>
                      </a:lnTo>
                      <a:lnTo>
                        <a:pt x="88" y="24"/>
                      </a:lnTo>
                      <a:lnTo>
                        <a:pt x="92" y="20"/>
                      </a:lnTo>
                      <a:lnTo>
                        <a:pt x="94" y="16"/>
                      </a:lnTo>
                      <a:lnTo>
                        <a:pt x="96" y="14"/>
                      </a:lnTo>
                      <a:lnTo>
                        <a:pt x="100" y="10"/>
                      </a:lnTo>
                      <a:lnTo>
                        <a:pt x="102" y="8"/>
                      </a:lnTo>
                      <a:lnTo>
                        <a:pt x="104" y="6"/>
                      </a:lnTo>
                      <a:lnTo>
                        <a:pt x="105" y="4"/>
                      </a:lnTo>
                      <a:lnTo>
                        <a:pt x="107" y="2"/>
                      </a:lnTo>
                      <a:lnTo>
                        <a:pt x="109" y="2"/>
                      </a:lnTo>
                      <a:lnTo>
                        <a:pt x="111" y="0"/>
                      </a:lnTo>
                      <a:lnTo>
                        <a:pt x="113" y="0"/>
                      </a:lnTo>
                      <a:lnTo>
                        <a:pt x="113" y="2"/>
                      </a:lnTo>
                      <a:lnTo>
                        <a:pt x="113" y="4"/>
                      </a:lnTo>
                      <a:lnTo>
                        <a:pt x="111" y="6"/>
                      </a:lnTo>
                      <a:lnTo>
                        <a:pt x="111" y="8"/>
                      </a:lnTo>
                      <a:lnTo>
                        <a:pt x="109" y="10"/>
                      </a:lnTo>
                      <a:lnTo>
                        <a:pt x="107" y="12"/>
                      </a:lnTo>
                      <a:lnTo>
                        <a:pt x="107" y="14"/>
                      </a:lnTo>
                      <a:lnTo>
                        <a:pt x="105" y="16"/>
                      </a:lnTo>
                      <a:lnTo>
                        <a:pt x="105" y="18"/>
                      </a:lnTo>
                      <a:lnTo>
                        <a:pt x="104" y="20"/>
                      </a:lnTo>
                      <a:lnTo>
                        <a:pt x="102" y="22"/>
                      </a:lnTo>
                      <a:lnTo>
                        <a:pt x="102" y="25"/>
                      </a:lnTo>
                      <a:lnTo>
                        <a:pt x="100" y="27"/>
                      </a:lnTo>
                      <a:lnTo>
                        <a:pt x="98" y="29"/>
                      </a:lnTo>
                      <a:lnTo>
                        <a:pt x="98" y="33"/>
                      </a:lnTo>
                      <a:lnTo>
                        <a:pt x="96" y="35"/>
                      </a:lnTo>
                      <a:lnTo>
                        <a:pt x="94" y="37"/>
                      </a:lnTo>
                      <a:lnTo>
                        <a:pt x="94" y="41"/>
                      </a:lnTo>
                      <a:lnTo>
                        <a:pt x="92" y="43"/>
                      </a:lnTo>
                      <a:lnTo>
                        <a:pt x="90" y="47"/>
                      </a:lnTo>
                      <a:lnTo>
                        <a:pt x="90" y="50"/>
                      </a:lnTo>
                      <a:lnTo>
                        <a:pt x="88" y="52"/>
                      </a:lnTo>
                      <a:lnTo>
                        <a:pt x="86" y="56"/>
                      </a:lnTo>
                      <a:lnTo>
                        <a:pt x="84" y="60"/>
                      </a:lnTo>
                      <a:lnTo>
                        <a:pt x="84" y="64"/>
                      </a:lnTo>
                      <a:lnTo>
                        <a:pt x="82" y="68"/>
                      </a:lnTo>
                      <a:lnTo>
                        <a:pt x="81" y="72"/>
                      </a:lnTo>
                      <a:lnTo>
                        <a:pt x="81" y="75"/>
                      </a:lnTo>
                      <a:lnTo>
                        <a:pt x="79" y="81"/>
                      </a:lnTo>
                      <a:lnTo>
                        <a:pt x="77" y="85"/>
                      </a:lnTo>
                      <a:lnTo>
                        <a:pt x="75" y="89"/>
                      </a:lnTo>
                      <a:lnTo>
                        <a:pt x="73" y="95"/>
                      </a:lnTo>
                      <a:lnTo>
                        <a:pt x="73" y="98"/>
                      </a:lnTo>
                      <a:lnTo>
                        <a:pt x="71" y="104"/>
                      </a:lnTo>
                      <a:lnTo>
                        <a:pt x="69" y="110"/>
                      </a:lnTo>
                      <a:lnTo>
                        <a:pt x="67" y="116"/>
                      </a:lnTo>
                      <a:lnTo>
                        <a:pt x="67" y="118"/>
                      </a:lnTo>
                      <a:lnTo>
                        <a:pt x="67" y="120"/>
                      </a:lnTo>
                      <a:lnTo>
                        <a:pt x="67" y="121"/>
                      </a:lnTo>
                      <a:lnTo>
                        <a:pt x="67" y="125"/>
                      </a:lnTo>
                      <a:lnTo>
                        <a:pt x="67" y="127"/>
                      </a:lnTo>
                      <a:lnTo>
                        <a:pt x="67" y="129"/>
                      </a:lnTo>
                      <a:lnTo>
                        <a:pt x="67" y="131"/>
                      </a:lnTo>
                      <a:lnTo>
                        <a:pt x="67" y="135"/>
                      </a:lnTo>
                      <a:lnTo>
                        <a:pt x="67" y="137"/>
                      </a:lnTo>
                      <a:lnTo>
                        <a:pt x="69" y="139"/>
                      </a:lnTo>
                      <a:lnTo>
                        <a:pt x="69" y="143"/>
                      </a:lnTo>
                      <a:lnTo>
                        <a:pt x="71" y="144"/>
                      </a:lnTo>
                      <a:lnTo>
                        <a:pt x="71" y="146"/>
                      </a:lnTo>
                      <a:lnTo>
                        <a:pt x="73" y="148"/>
                      </a:lnTo>
                      <a:lnTo>
                        <a:pt x="75" y="150"/>
                      </a:lnTo>
                      <a:lnTo>
                        <a:pt x="75" y="152"/>
                      </a:lnTo>
                      <a:lnTo>
                        <a:pt x="77" y="154"/>
                      </a:lnTo>
                      <a:lnTo>
                        <a:pt x="79" y="156"/>
                      </a:lnTo>
                      <a:lnTo>
                        <a:pt x="81" y="156"/>
                      </a:lnTo>
                      <a:lnTo>
                        <a:pt x="82" y="158"/>
                      </a:lnTo>
                      <a:lnTo>
                        <a:pt x="84" y="158"/>
                      </a:lnTo>
                      <a:lnTo>
                        <a:pt x="86" y="158"/>
                      </a:lnTo>
                      <a:lnTo>
                        <a:pt x="88" y="158"/>
                      </a:lnTo>
                      <a:lnTo>
                        <a:pt x="92" y="158"/>
                      </a:lnTo>
                      <a:lnTo>
                        <a:pt x="94" y="158"/>
                      </a:lnTo>
                      <a:lnTo>
                        <a:pt x="96" y="158"/>
                      </a:lnTo>
                      <a:lnTo>
                        <a:pt x="100" y="156"/>
                      </a:lnTo>
                      <a:lnTo>
                        <a:pt x="102" y="154"/>
                      </a:lnTo>
                      <a:lnTo>
                        <a:pt x="105" y="152"/>
                      </a:lnTo>
                      <a:lnTo>
                        <a:pt x="109" y="150"/>
                      </a:lnTo>
                      <a:lnTo>
                        <a:pt x="111" y="148"/>
                      </a:lnTo>
                      <a:lnTo>
                        <a:pt x="115" y="144"/>
                      </a:lnTo>
                      <a:lnTo>
                        <a:pt x="123" y="137"/>
                      </a:lnTo>
                      <a:lnTo>
                        <a:pt x="128" y="131"/>
                      </a:lnTo>
                      <a:lnTo>
                        <a:pt x="136" y="123"/>
                      </a:lnTo>
                      <a:lnTo>
                        <a:pt x="142" y="116"/>
                      </a:lnTo>
                      <a:lnTo>
                        <a:pt x="150" y="110"/>
                      </a:lnTo>
                      <a:lnTo>
                        <a:pt x="155" y="102"/>
                      </a:lnTo>
                      <a:lnTo>
                        <a:pt x="163" y="96"/>
                      </a:lnTo>
                      <a:lnTo>
                        <a:pt x="169" y="91"/>
                      </a:lnTo>
                      <a:lnTo>
                        <a:pt x="176" y="83"/>
                      </a:lnTo>
                      <a:lnTo>
                        <a:pt x="182" y="77"/>
                      </a:lnTo>
                      <a:lnTo>
                        <a:pt x="190" y="72"/>
                      </a:lnTo>
                      <a:lnTo>
                        <a:pt x="196" y="68"/>
                      </a:lnTo>
                      <a:lnTo>
                        <a:pt x="201" y="62"/>
                      </a:lnTo>
                      <a:lnTo>
                        <a:pt x="207" y="56"/>
                      </a:lnTo>
                      <a:lnTo>
                        <a:pt x="211" y="52"/>
                      </a:lnTo>
                      <a:lnTo>
                        <a:pt x="217" y="48"/>
                      </a:lnTo>
                      <a:lnTo>
                        <a:pt x="221" y="45"/>
                      </a:lnTo>
                      <a:lnTo>
                        <a:pt x="224" y="43"/>
                      </a:lnTo>
                      <a:lnTo>
                        <a:pt x="228" y="41"/>
                      </a:lnTo>
                      <a:lnTo>
                        <a:pt x="232" y="39"/>
                      </a:lnTo>
                      <a:lnTo>
                        <a:pt x="234" y="37"/>
                      </a:lnTo>
                      <a:lnTo>
                        <a:pt x="238" y="37"/>
                      </a:lnTo>
                      <a:lnTo>
                        <a:pt x="240" y="39"/>
                      </a:lnTo>
                      <a:lnTo>
                        <a:pt x="240" y="43"/>
                      </a:lnTo>
                      <a:lnTo>
                        <a:pt x="238" y="45"/>
                      </a:lnTo>
                      <a:lnTo>
                        <a:pt x="236" y="48"/>
                      </a:lnTo>
                      <a:lnTo>
                        <a:pt x="234" y="54"/>
                      </a:lnTo>
                      <a:lnTo>
                        <a:pt x="230" y="60"/>
                      </a:lnTo>
                      <a:lnTo>
                        <a:pt x="226" y="66"/>
                      </a:lnTo>
                      <a:lnTo>
                        <a:pt x="222" y="73"/>
                      </a:lnTo>
                      <a:lnTo>
                        <a:pt x="215" y="83"/>
                      </a:lnTo>
                      <a:lnTo>
                        <a:pt x="209" y="93"/>
                      </a:lnTo>
                      <a:lnTo>
                        <a:pt x="201" y="102"/>
                      </a:lnTo>
                      <a:lnTo>
                        <a:pt x="194" y="112"/>
                      </a:lnTo>
                      <a:lnTo>
                        <a:pt x="188" y="121"/>
                      </a:lnTo>
                      <a:lnTo>
                        <a:pt x="180" y="131"/>
                      </a:lnTo>
                      <a:lnTo>
                        <a:pt x="171" y="141"/>
                      </a:lnTo>
                      <a:lnTo>
                        <a:pt x="163" y="150"/>
                      </a:lnTo>
                      <a:lnTo>
                        <a:pt x="155" y="160"/>
                      </a:lnTo>
                      <a:lnTo>
                        <a:pt x="148" y="169"/>
                      </a:lnTo>
                      <a:lnTo>
                        <a:pt x="138" y="179"/>
                      </a:lnTo>
                      <a:lnTo>
                        <a:pt x="130" y="187"/>
                      </a:lnTo>
                      <a:lnTo>
                        <a:pt x="123" y="196"/>
                      </a:lnTo>
                      <a:lnTo>
                        <a:pt x="115" y="204"/>
                      </a:lnTo>
                      <a:lnTo>
                        <a:pt x="107" y="214"/>
                      </a:lnTo>
                      <a:lnTo>
                        <a:pt x="100" y="221"/>
                      </a:lnTo>
                      <a:lnTo>
                        <a:pt x="92" y="229"/>
                      </a:lnTo>
                      <a:lnTo>
                        <a:pt x="84" y="237"/>
                      </a:lnTo>
                      <a:lnTo>
                        <a:pt x="77" y="244"/>
                      </a:lnTo>
                      <a:lnTo>
                        <a:pt x="69" y="250"/>
                      </a:lnTo>
                      <a:lnTo>
                        <a:pt x="63" y="258"/>
                      </a:lnTo>
                      <a:lnTo>
                        <a:pt x="57" y="264"/>
                      </a:lnTo>
                      <a:lnTo>
                        <a:pt x="52" y="269"/>
                      </a:lnTo>
                      <a:lnTo>
                        <a:pt x="46" y="273"/>
                      </a:lnTo>
                      <a:lnTo>
                        <a:pt x="42" y="279"/>
                      </a:lnTo>
                      <a:lnTo>
                        <a:pt x="36" y="283"/>
                      </a:lnTo>
                      <a:lnTo>
                        <a:pt x="34" y="287"/>
                      </a:lnTo>
                      <a:lnTo>
                        <a:pt x="31" y="288"/>
                      </a:lnTo>
                      <a:lnTo>
                        <a:pt x="29" y="290"/>
                      </a:lnTo>
                      <a:lnTo>
                        <a:pt x="27" y="292"/>
                      </a:lnTo>
                      <a:lnTo>
                        <a:pt x="25" y="294"/>
                      </a:lnTo>
                      <a:lnTo>
                        <a:pt x="4" y="256"/>
                      </a:lnTo>
                      <a:lnTo>
                        <a:pt x="4" y="254"/>
                      </a:lnTo>
                      <a:lnTo>
                        <a:pt x="2" y="252"/>
                      </a:lnTo>
                      <a:lnTo>
                        <a:pt x="2" y="250"/>
                      </a:lnTo>
                      <a:lnTo>
                        <a:pt x="2" y="248"/>
                      </a:lnTo>
                      <a:lnTo>
                        <a:pt x="2" y="246"/>
                      </a:lnTo>
                      <a:lnTo>
                        <a:pt x="2" y="244"/>
                      </a:lnTo>
                      <a:lnTo>
                        <a:pt x="2" y="240"/>
                      </a:lnTo>
                      <a:lnTo>
                        <a:pt x="0" y="237"/>
                      </a:lnTo>
                      <a:lnTo>
                        <a:pt x="0" y="235"/>
                      </a:lnTo>
                      <a:lnTo>
                        <a:pt x="0" y="229"/>
                      </a:lnTo>
                      <a:lnTo>
                        <a:pt x="0" y="225"/>
                      </a:lnTo>
                      <a:lnTo>
                        <a:pt x="0" y="221"/>
                      </a:lnTo>
                      <a:lnTo>
                        <a:pt x="0" y="216"/>
                      </a:lnTo>
                      <a:lnTo>
                        <a:pt x="2" y="212"/>
                      </a:lnTo>
                      <a:lnTo>
                        <a:pt x="2" y="206"/>
                      </a:lnTo>
                      <a:lnTo>
                        <a:pt x="2" y="200"/>
                      </a:lnTo>
                      <a:lnTo>
                        <a:pt x="4" y="194"/>
                      </a:lnTo>
                      <a:lnTo>
                        <a:pt x="4" y="189"/>
                      </a:lnTo>
                      <a:lnTo>
                        <a:pt x="6" y="181"/>
                      </a:lnTo>
                      <a:lnTo>
                        <a:pt x="8" y="175"/>
                      </a:lnTo>
                      <a:lnTo>
                        <a:pt x="10" y="168"/>
                      </a:lnTo>
                      <a:lnTo>
                        <a:pt x="11" y="160"/>
                      </a:lnTo>
                      <a:lnTo>
                        <a:pt x="13" y="152"/>
                      </a:lnTo>
                      <a:lnTo>
                        <a:pt x="15" y="144"/>
                      </a:lnTo>
                      <a:lnTo>
                        <a:pt x="19" y="137"/>
                      </a:lnTo>
                      <a:lnTo>
                        <a:pt x="23" y="129"/>
                      </a:lnTo>
                      <a:lnTo>
                        <a:pt x="25" y="120"/>
                      </a:lnTo>
                      <a:lnTo>
                        <a:pt x="31" y="112"/>
                      </a:lnTo>
                      <a:lnTo>
                        <a:pt x="34" y="102"/>
                      </a:lnTo>
                      <a:lnTo>
                        <a:pt x="38" y="95"/>
                      </a:lnTo>
                      <a:close/>
                    </a:path>
                  </a:pathLst>
                </a:custGeom>
                <a:solidFill>
                  <a:srgbClr val="2377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80" name="Freeform 234"/>
                <p:cNvSpPr>
                  <a:spLocks noChangeAspect="1"/>
                </p:cNvSpPr>
                <p:nvPr/>
              </p:nvSpPr>
              <p:spPr bwMode="auto">
                <a:xfrm>
                  <a:off x="1754" y="3498"/>
                  <a:ext cx="157" cy="185"/>
                </a:xfrm>
                <a:custGeom>
                  <a:avLst/>
                  <a:gdLst>
                    <a:gd name="T0" fmla="*/ 2 w 207"/>
                    <a:gd name="T1" fmla="*/ 1 h 265"/>
                    <a:gd name="T2" fmla="*/ 2 w 207"/>
                    <a:gd name="T3" fmla="*/ 1 h 265"/>
                    <a:gd name="T4" fmla="*/ 3 w 207"/>
                    <a:gd name="T5" fmla="*/ 1 h 265"/>
                    <a:gd name="T6" fmla="*/ 3 w 207"/>
                    <a:gd name="T7" fmla="*/ 1 h 265"/>
                    <a:gd name="T8" fmla="*/ 3 w 207"/>
                    <a:gd name="T9" fmla="*/ 1 h 265"/>
                    <a:gd name="T10" fmla="*/ 3 w 207"/>
                    <a:gd name="T11" fmla="*/ 1 h 265"/>
                    <a:gd name="T12" fmla="*/ 4 w 207"/>
                    <a:gd name="T13" fmla="*/ 1 h 265"/>
                    <a:gd name="T14" fmla="*/ 4 w 207"/>
                    <a:gd name="T15" fmla="*/ 1 h 265"/>
                    <a:gd name="T16" fmla="*/ 4 w 207"/>
                    <a:gd name="T17" fmla="*/ 1 h 265"/>
                    <a:gd name="T18" fmla="*/ 4 w 207"/>
                    <a:gd name="T19" fmla="*/ 1 h 265"/>
                    <a:gd name="T20" fmla="*/ 3 w 207"/>
                    <a:gd name="T21" fmla="*/ 1 h 265"/>
                    <a:gd name="T22" fmla="*/ 3 w 207"/>
                    <a:gd name="T23" fmla="*/ 1 h 265"/>
                    <a:gd name="T24" fmla="*/ 3 w 207"/>
                    <a:gd name="T25" fmla="*/ 1 h 265"/>
                    <a:gd name="T26" fmla="*/ 3 w 207"/>
                    <a:gd name="T27" fmla="*/ 1 h 265"/>
                    <a:gd name="T28" fmla="*/ 3 w 207"/>
                    <a:gd name="T29" fmla="*/ 1 h 265"/>
                    <a:gd name="T30" fmla="*/ 3 w 207"/>
                    <a:gd name="T31" fmla="*/ 1 h 265"/>
                    <a:gd name="T32" fmla="*/ 2 w 207"/>
                    <a:gd name="T33" fmla="*/ 1 h 265"/>
                    <a:gd name="T34" fmla="*/ 2 w 207"/>
                    <a:gd name="T35" fmla="*/ 1 h 265"/>
                    <a:gd name="T36" fmla="*/ 2 w 207"/>
                    <a:gd name="T37" fmla="*/ 1 h 265"/>
                    <a:gd name="T38" fmla="*/ 2 w 207"/>
                    <a:gd name="T39" fmla="*/ 1 h 265"/>
                    <a:gd name="T40" fmla="*/ 2 w 207"/>
                    <a:gd name="T41" fmla="*/ 1 h 265"/>
                    <a:gd name="T42" fmla="*/ 2 w 207"/>
                    <a:gd name="T43" fmla="*/ 1 h 265"/>
                    <a:gd name="T44" fmla="*/ 2 w 207"/>
                    <a:gd name="T45" fmla="*/ 1 h 265"/>
                    <a:gd name="T46" fmla="*/ 2 w 207"/>
                    <a:gd name="T47" fmla="*/ 2 h 265"/>
                    <a:gd name="T48" fmla="*/ 2 w 207"/>
                    <a:gd name="T49" fmla="*/ 2 h 265"/>
                    <a:gd name="T50" fmla="*/ 2 w 207"/>
                    <a:gd name="T51" fmla="*/ 2 h 265"/>
                    <a:gd name="T52" fmla="*/ 3 w 207"/>
                    <a:gd name="T53" fmla="*/ 2 h 265"/>
                    <a:gd name="T54" fmla="*/ 3 w 207"/>
                    <a:gd name="T55" fmla="*/ 2 h 265"/>
                    <a:gd name="T56" fmla="*/ 3 w 207"/>
                    <a:gd name="T57" fmla="*/ 2 h 265"/>
                    <a:gd name="T58" fmla="*/ 4 w 207"/>
                    <a:gd name="T59" fmla="*/ 2 h 265"/>
                    <a:gd name="T60" fmla="*/ 4 w 207"/>
                    <a:gd name="T61" fmla="*/ 2 h 265"/>
                    <a:gd name="T62" fmla="*/ 5 w 207"/>
                    <a:gd name="T63" fmla="*/ 1 h 265"/>
                    <a:gd name="T64" fmla="*/ 5 w 207"/>
                    <a:gd name="T65" fmla="*/ 1 h 265"/>
                    <a:gd name="T66" fmla="*/ 6 w 207"/>
                    <a:gd name="T67" fmla="*/ 1 h 265"/>
                    <a:gd name="T68" fmla="*/ 6 w 207"/>
                    <a:gd name="T69" fmla="*/ 1 h 265"/>
                    <a:gd name="T70" fmla="*/ 7 w 207"/>
                    <a:gd name="T71" fmla="*/ 1 h 265"/>
                    <a:gd name="T72" fmla="*/ 8 w 207"/>
                    <a:gd name="T73" fmla="*/ 1 h 265"/>
                    <a:gd name="T74" fmla="*/ 8 w 207"/>
                    <a:gd name="T75" fmla="*/ 1 h 265"/>
                    <a:gd name="T76" fmla="*/ 8 w 207"/>
                    <a:gd name="T77" fmla="*/ 1 h 265"/>
                    <a:gd name="T78" fmla="*/ 8 w 207"/>
                    <a:gd name="T79" fmla="*/ 1 h 265"/>
                    <a:gd name="T80" fmla="*/ 6 w 207"/>
                    <a:gd name="T81" fmla="*/ 1 h 265"/>
                    <a:gd name="T82" fmla="*/ 6 w 207"/>
                    <a:gd name="T83" fmla="*/ 1 h 265"/>
                    <a:gd name="T84" fmla="*/ 5 w 207"/>
                    <a:gd name="T85" fmla="*/ 2 h 265"/>
                    <a:gd name="T86" fmla="*/ 5 w 207"/>
                    <a:gd name="T87" fmla="*/ 2 h 265"/>
                    <a:gd name="T88" fmla="*/ 4 w 207"/>
                    <a:gd name="T89" fmla="*/ 2 h 265"/>
                    <a:gd name="T90" fmla="*/ 3 w 207"/>
                    <a:gd name="T91" fmla="*/ 3 h 265"/>
                    <a:gd name="T92" fmla="*/ 2 w 207"/>
                    <a:gd name="T93" fmla="*/ 3 h 265"/>
                    <a:gd name="T94" fmla="*/ 2 w 207"/>
                    <a:gd name="T95" fmla="*/ 3 h 265"/>
                    <a:gd name="T96" fmla="*/ 2 w 207"/>
                    <a:gd name="T97" fmla="*/ 3 h 265"/>
                    <a:gd name="T98" fmla="*/ 2 w 207"/>
                    <a:gd name="T99" fmla="*/ 3 h 265"/>
                    <a:gd name="T100" fmla="*/ 2 w 207"/>
                    <a:gd name="T101" fmla="*/ 3 h 265"/>
                    <a:gd name="T102" fmla="*/ 2 w 207"/>
                    <a:gd name="T103" fmla="*/ 3 h 265"/>
                    <a:gd name="T104" fmla="*/ 0 w 207"/>
                    <a:gd name="T105" fmla="*/ 3 h 265"/>
                    <a:gd name="T106" fmla="*/ 0 w 207"/>
                    <a:gd name="T107" fmla="*/ 3 h 265"/>
                    <a:gd name="T108" fmla="*/ 0 w 207"/>
                    <a:gd name="T109" fmla="*/ 3 h 265"/>
                    <a:gd name="T110" fmla="*/ 2 w 207"/>
                    <a:gd name="T111" fmla="*/ 2 h 265"/>
                    <a:gd name="T112" fmla="*/ 2 w 207"/>
                    <a:gd name="T113" fmla="*/ 2 h 265"/>
                    <a:gd name="T114" fmla="*/ 2 w 207"/>
                    <a:gd name="T115" fmla="*/ 2 h 265"/>
                    <a:gd name="T116" fmla="*/ 2 w 207"/>
                    <a:gd name="T117" fmla="*/ 1 h 265"/>
                    <a:gd name="T118" fmla="*/ 2 w 207"/>
                    <a:gd name="T119" fmla="*/ 1 h 265"/>
                    <a:gd name="T120" fmla="*/ 2 w 207"/>
                    <a:gd name="T121" fmla="*/ 1 h 26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07"/>
                    <a:gd name="T184" fmla="*/ 0 h 265"/>
                    <a:gd name="T185" fmla="*/ 207 w 207"/>
                    <a:gd name="T186" fmla="*/ 265 h 26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07" h="265">
                      <a:moveTo>
                        <a:pt x="44" y="71"/>
                      </a:moveTo>
                      <a:lnTo>
                        <a:pt x="46" y="66"/>
                      </a:lnTo>
                      <a:lnTo>
                        <a:pt x="50" y="60"/>
                      </a:lnTo>
                      <a:lnTo>
                        <a:pt x="52" y="56"/>
                      </a:lnTo>
                      <a:lnTo>
                        <a:pt x="55" y="50"/>
                      </a:lnTo>
                      <a:lnTo>
                        <a:pt x="57" y="47"/>
                      </a:lnTo>
                      <a:lnTo>
                        <a:pt x="61" y="43"/>
                      </a:lnTo>
                      <a:lnTo>
                        <a:pt x="63" y="37"/>
                      </a:lnTo>
                      <a:lnTo>
                        <a:pt x="67" y="33"/>
                      </a:lnTo>
                      <a:lnTo>
                        <a:pt x="69" y="29"/>
                      </a:lnTo>
                      <a:lnTo>
                        <a:pt x="71" y="25"/>
                      </a:lnTo>
                      <a:lnTo>
                        <a:pt x="75" y="23"/>
                      </a:lnTo>
                      <a:lnTo>
                        <a:pt x="77" y="20"/>
                      </a:lnTo>
                      <a:lnTo>
                        <a:pt x="78" y="18"/>
                      </a:lnTo>
                      <a:lnTo>
                        <a:pt x="80" y="14"/>
                      </a:lnTo>
                      <a:lnTo>
                        <a:pt x="82" y="12"/>
                      </a:lnTo>
                      <a:lnTo>
                        <a:pt x="84" y="10"/>
                      </a:lnTo>
                      <a:lnTo>
                        <a:pt x="86" y="8"/>
                      </a:lnTo>
                      <a:lnTo>
                        <a:pt x="88" y="6"/>
                      </a:lnTo>
                      <a:lnTo>
                        <a:pt x="90" y="4"/>
                      </a:lnTo>
                      <a:lnTo>
                        <a:pt x="92" y="2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6" y="2"/>
                      </a:lnTo>
                      <a:lnTo>
                        <a:pt x="96" y="4"/>
                      </a:lnTo>
                      <a:lnTo>
                        <a:pt x="94" y="6"/>
                      </a:lnTo>
                      <a:lnTo>
                        <a:pt x="94" y="8"/>
                      </a:lnTo>
                      <a:lnTo>
                        <a:pt x="92" y="10"/>
                      </a:lnTo>
                      <a:lnTo>
                        <a:pt x="92" y="12"/>
                      </a:lnTo>
                      <a:lnTo>
                        <a:pt x="90" y="14"/>
                      </a:lnTo>
                      <a:lnTo>
                        <a:pt x="90" y="16"/>
                      </a:lnTo>
                      <a:lnTo>
                        <a:pt x="88" y="18"/>
                      </a:lnTo>
                      <a:lnTo>
                        <a:pt x="86" y="20"/>
                      </a:lnTo>
                      <a:lnTo>
                        <a:pt x="86" y="22"/>
                      </a:lnTo>
                      <a:lnTo>
                        <a:pt x="84" y="23"/>
                      </a:lnTo>
                      <a:lnTo>
                        <a:pt x="84" y="25"/>
                      </a:lnTo>
                      <a:lnTo>
                        <a:pt x="82" y="29"/>
                      </a:lnTo>
                      <a:lnTo>
                        <a:pt x="82" y="31"/>
                      </a:lnTo>
                      <a:lnTo>
                        <a:pt x="80" y="33"/>
                      </a:lnTo>
                      <a:lnTo>
                        <a:pt x="78" y="35"/>
                      </a:lnTo>
                      <a:lnTo>
                        <a:pt x="78" y="39"/>
                      </a:lnTo>
                      <a:lnTo>
                        <a:pt x="77" y="41"/>
                      </a:lnTo>
                      <a:lnTo>
                        <a:pt x="77" y="45"/>
                      </a:lnTo>
                      <a:lnTo>
                        <a:pt x="75" y="47"/>
                      </a:lnTo>
                      <a:lnTo>
                        <a:pt x="73" y="50"/>
                      </a:lnTo>
                      <a:lnTo>
                        <a:pt x="73" y="52"/>
                      </a:lnTo>
                      <a:lnTo>
                        <a:pt x="71" y="56"/>
                      </a:lnTo>
                      <a:lnTo>
                        <a:pt x="69" y="60"/>
                      </a:lnTo>
                      <a:lnTo>
                        <a:pt x="69" y="62"/>
                      </a:lnTo>
                      <a:lnTo>
                        <a:pt x="67" y="66"/>
                      </a:lnTo>
                      <a:lnTo>
                        <a:pt x="65" y="70"/>
                      </a:lnTo>
                      <a:lnTo>
                        <a:pt x="63" y="73"/>
                      </a:lnTo>
                      <a:lnTo>
                        <a:pt x="63" y="77"/>
                      </a:lnTo>
                      <a:lnTo>
                        <a:pt x="61" y="83"/>
                      </a:lnTo>
                      <a:lnTo>
                        <a:pt x="59" y="87"/>
                      </a:lnTo>
                      <a:lnTo>
                        <a:pt x="59" y="91"/>
                      </a:lnTo>
                      <a:lnTo>
                        <a:pt x="57" y="96"/>
                      </a:lnTo>
                      <a:lnTo>
                        <a:pt x="55" y="100"/>
                      </a:lnTo>
                      <a:lnTo>
                        <a:pt x="53" y="106"/>
                      </a:lnTo>
                      <a:lnTo>
                        <a:pt x="52" y="112"/>
                      </a:lnTo>
                      <a:lnTo>
                        <a:pt x="52" y="114"/>
                      </a:lnTo>
                      <a:lnTo>
                        <a:pt x="52" y="116"/>
                      </a:lnTo>
                      <a:lnTo>
                        <a:pt x="52" y="118"/>
                      </a:lnTo>
                      <a:lnTo>
                        <a:pt x="52" y="119"/>
                      </a:lnTo>
                      <a:lnTo>
                        <a:pt x="52" y="123"/>
                      </a:lnTo>
                      <a:lnTo>
                        <a:pt x="52" y="125"/>
                      </a:lnTo>
                      <a:lnTo>
                        <a:pt x="52" y="129"/>
                      </a:lnTo>
                      <a:lnTo>
                        <a:pt x="52" y="131"/>
                      </a:lnTo>
                      <a:lnTo>
                        <a:pt x="52" y="133"/>
                      </a:lnTo>
                      <a:lnTo>
                        <a:pt x="53" y="137"/>
                      </a:lnTo>
                      <a:lnTo>
                        <a:pt x="53" y="139"/>
                      </a:lnTo>
                      <a:lnTo>
                        <a:pt x="53" y="143"/>
                      </a:lnTo>
                      <a:lnTo>
                        <a:pt x="55" y="144"/>
                      </a:lnTo>
                      <a:lnTo>
                        <a:pt x="57" y="146"/>
                      </a:lnTo>
                      <a:lnTo>
                        <a:pt x="57" y="148"/>
                      </a:lnTo>
                      <a:lnTo>
                        <a:pt x="59" y="150"/>
                      </a:lnTo>
                      <a:lnTo>
                        <a:pt x="61" y="152"/>
                      </a:lnTo>
                      <a:lnTo>
                        <a:pt x="63" y="154"/>
                      </a:lnTo>
                      <a:lnTo>
                        <a:pt x="63" y="156"/>
                      </a:lnTo>
                      <a:lnTo>
                        <a:pt x="65" y="158"/>
                      </a:lnTo>
                      <a:lnTo>
                        <a:pt x="67" y="158"/>
                      </a:lnTo>
                      <a:lnTo>
                        <a:pt x="71" y="160"/>
                      </a:lnTo>
                      <a:lnTo>
                        <a:pt x="73" y="160"/>
                      </a:lnTo>
                      <a:lnTo>
                        <a:pt x="75" y="160"/>
                      </a:lnTo>
                      <a:lnTo>
                        <a:pt x="77" y="160"/>
                      </a:lnTo>
                      <a:lnTo>
                        <a:pt x="80" y="158"/>
                      </a:lnTo>
                      <a:lnTo>
                        <a:pt x="82" y="158"/>
                      </a:lnTo>
                      <a:lnTo>
                        <a:pt x="86" y="156"/>
                      </a:lnTo>
                      <a:lnTo>
                        <a:pt x="88" y="154"/>
                      </a:lnTo>
                      <a:lnTo>
                        <a:pt x="92" y="152"/>
                      </a:lnTo>
                      <a:lnTo>
                        <a:pt x="94" y="150"/>
                      </a:lnTo>
                      <a:lnTo>
                        <a:pt x="98" y="146"/>
                      </a:lnTo>
                      <a:lnTo>
                        <a:pt x="105" y="139"/>
                      </a:lnTo>
                      <a:lnTo>
                        <a:pt x="111" y="133"/>
                      </a:lnTo>
                      <a:lnTo>
                        <a:pt x="117" y="125"/>
                      </a:lnTo>
                      <a:lnTo>
                        <a:pt x="124" y="119"/>
                      </a:lnTo>
                      <a:lnTo>
                        <a:pt x="130" y="112"/>
                      </a:lnTo>
                      <a:lnTo>
                        <a:pt x="138" y="106"/>
                      </a:lnTo>
                      <a:lnTo>
                        <a:pt x="144" y="98"/>
                      </a:lnTo>
                      <a:lnTo>
                        <a:pt x="149" y="93"/>
                      </a:lnTo>
                      <a:lnTo>
                        <a:pt x="155" y="87"/>
                      </a:lnTo>
                      <a:lnTo>
                        <a:pt x="161" y="81"/>
                      </a:lnTo>
                      <a:lnTo>
                        <a:pt x="167" y="77"/>
                      </a:lnTo>
                      <a:lnTo>
                        <a:pt x="172" y="71"/>
                      </a:lnTo>
                      <a:lnTo>
                        <a:pt x="178" y="66"/>
                      </a:lnTo>
                      <a:lnTo>
                        <a:pt x="182" y="62"/>
                      </a:lnTo>
                      <a:lnTo>
                        <a:pt x="188" y="58"/>
                      </a:lnTo>
                      <a:lnTo>
                        <a:pt x="192" y="54"/>
                      </a:lnTo>
                      <a:lnTo>
                        <a:pt x="195" y="52"/>
                      </a:lnTo>
                      <a:lnTo>
                        <a:pt x="197" y="50"/>
                      </a:lnTo>
                      <a:lnTo>
                        <a:pt x="201" y="48"/>
                      </a:lnTo>
                      <a:lnTo>
                        <a:pt x="203" y="47"/>
                      </a:lnTo>
                      <a:lnTo>
                        <a:pt x="205" y="45"/>
                      </a:lnTo>
                      <a:lnTo>
                        <a:pt x="207" y="45"/>
                      </a:lnTo>
                      <a:lnTo>
                        <a:pt x="207" y="47"/>
                      </a:lnTo>
                      <a:lnTo>
                        <a:pt x="207" y="48"/>
                      </a:lnTo>
                      <a:lnTo>
                        <a:pt x="207" y="52"/>
                      </a:lnTo>
                      <a:lnTo>
                        <a:pt x="205" y="54"/>
                      </a:lnTo>
                      <a:lnTo>
                        <a:pt x="203" y="60"/>
                      </a:lnTo>
                      <a:lnTo>
                        <a:pt x="199" y="64"/>
                      </a:lnTo>
                      <a:lnTo>
                        <a:pt x="195" y="70"/>
                      </a:lnTo>
                      <a:lnTo>
                        <a:pt x="192" y="77"/>
                      </a:lnTo>
                      <a:lnTo>
                        <a:pt x="186" y="85"/>
                      </a:lnTo>
                      <a:lnTo>
                        <a:pt x="180" y="93"/>
                      </a:lnTo>
                      <a:lnTo>
                        <a:pt x="172" y="102"/>
                      </a:lnTo>
                      <a:lnTo>
                        <a:pt x="167" y="112"/>
                      </a:lnTo>
                      <a:lnTo>
                        <a:pt x="159" y="119"/>
                      </a:lnTo>
                      <a:lnTo>
                        <a:pt x="153" y="129"/>
                      </a:lnTo>
                      <a:lnTo>
                        <a:pt x="146" y="137"/>
                      </a:lnTo>
                      <a:lnTo>
                        <a:pt x="138" y="144"/>
                      </a:lnTo>
                      <a:lnTo>
                        <a:pt x="132" y="154"/>
                      </a:lnTo>
                      <a:lnTo>
                        <a:pt x="124" y="162"/>
                      </a:lnTo>
                      <a:lnTo>
                        <a:pt x="117" y="169"/>
                      </a:lnTo>
                      <a:lnTo>
                        <a:pt x="111" y="177"/>
                      </a:lnTo>
                      <a:lnTo>
                        <a:pt x="103" y="185"/>
                      </a:lnTo>
                      <a:lnTo>
                        <a:pt x="98" y="191"/>
                      </a:lnTo>
                      <a:lnTo>
                        <a:pt x="90" y="198"/>
                      </a:lnTo>
                      <a:lnTo>
                        <a:pt x="84" y="204"/>
                      </a:lnTo>
                      <a:lnTo>
                        <a:pt x="77" y="212"/>
                      </a:lnTo>
                      <a:lnTo>
                        <a:pt x="71" y="217"/>
                      </a:lnTo>
                      <a:lnTo>
                        <a:pt x="65" y="223"/>
                      </a:lnTo>
                      <a:lnTo>
                        <a:pt x="59" y="229"/>
                      </a:lnTo>
                      <a:lnTo>
                        <a:pt x="53" y="233"/>
                      </a:lnTo>
                      <a:lnTo>
                        <a:pt x="50" y="239"/>
                      </a:lnTo>
                      <a:lnTo>
                        <a:pt x="44" y="242"/>
                      </a:lnTo>
                      <a:lnTo>
                        <a:pt x="40" y="246"/>
                      </a:lnTo>
                      <a:lnTo>
                        <a:pt x="36" y="250"/>
                      </a:lnTo>
                      <a:lnTo>
                        <a:pt x="32" y="254"/>
                      </a:lnTo>
                      <a:lnTo>
                        <a:pt x="29" y="256"/>
                      </a:lnTo>
                      <a:lnTo>
                        <a:pt x="27" y="260"/>
                      </a:lnTo>
                      <a:lnTo>
                        <a:pt x="23" y="262"/>
                      </a:lnTo>
                      <a:lnTo>
                        <a:pt x="21" y="263"/>
                      </a:lnTo>
                      <a:lnTo>
                        <a:pt x="19" y="265"/>
                      </a:lnTo>
                      <a:lnTo>
                        <a:pt x="2" y="231"/>
                      </a:lnTo>
                      <a:lnTo>
                        <a:pt x="2" y="229"/>
                      </a:lnTo>
                      <a:lnTo>
                        <a:pt x="2" y="227"/>
                      </a:lnTo>
                      <a:lnTo>
                        <a:pt x="2" y="225"/>
                      </a:lnTo>
                      <a:lnTo>
                        <a:pt x="0" y="221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4"/>
                      </a:lnTo>
                      <a:lnTo>
                        <a:pt x="0" y="210"/>
                      </a:lnTo>
                      <a:lnTo>
                        <a:pt x="0" y="206"/>
                      </a:lnTo>
                      <a:lnTo>
                        <a:pt x="0" y="202"/>
                      </a:lnTo>
                      <a:lnTo>
                        <a:pt x="0" y="196"/>
                      </a:lnTo>
                      <a:lnTo>
                        <a:pt x="2" y="192"/>
                      </a:lnTo>
                      <a:lnTo>
                        <a:pt x="2" y="187"/>
                      </a:lnTo>
                      <a:lnTo>
                        <a:pt x="2" y="181"/>
                      </a:lnTo>
                      <a:lnTo>
                        <a:pt x="4" y="175"/>
                      </a:lnTo>
                      <a:lnTo>
                        <a:pt x="4" y="169"/>
                      </a:lnTo>
                      <a:lnTo>
                        <a:pt x="6" y="164"/>
                      </a:lnTo>
                      <a:lnTo>
                        <a:pt x="7" y="158"/>
                      </a:lnTo>
                      <a:lnTo>
                        <a:pt x="9" y="150"/>
                      </a:lnTo>
                      <a:lnTo>
                        <a:pt x="11" y="144"/>
                      </a:lnTo>
                      <a:lnTo>
                        <a:pt x="13" y="137"/>
                      </a:lnTo>
                      <a:lnTo>
                        <a:pt x="15" y="129"/>
                      </a:lnTo>
                      <a:lnTo>
                        <a:pt x="19" y="121"/>
                      </a:lnTo>
                      <a:lnTo>
                        <a:pt x="21" y="114"/>
                      </a:lnTo>
                      <a:lnTo>
                        <a:pt x="25" y="106"/>
                      </a:lnTo>
                      <a:lnTo>
                        <a:pt x="29" y="98"/>
                      </a:lnTo>
                      <a:lnTo>
                        <a:pt x="34" y="89"/>
                      </a:lnTo>
                      <a:lnTo>
                        <a:pt x="38" y="81"/>
                      </a:lnTo>
                      <a:lnTo>
                        <a:pt x="44" y="71"/>
                      </a:lnTo>
                      <a:close/>
                    </a:path>
                  </a:pathLst>
                </a:custGeom>
                <a:solidFill>
                  <a:srgbClr val="1C70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81" name="Freeform 235"/>
                <p:cNvSpPr>
                  <a:spLocks noChangeAspect="1"/>
                </p:cNvSpPr>
                <p:nvPr/>
              </p:nvSpPr>
              <p:spPr bwMode="auto">
                <a:xfrm>
                  <a:off x="1758" y="3515"/>
                  <a:ext cx="133" cy="165"/>
                </a:xfrm>
                <a:custGeom>
                  <a:avLst/>
                  <a:gdLst>
                    <a:gd name="T0" fmla="*/ 2 w 176"/>
                    <a:gd name="T1" fmla="*/ 1 h 235"/>
                    <a:gd name="T2" fmla="*/ 2 w 176"/>
                    <a:gd name="T3" fmla="*/ 1 h 235"/>
                    <a:gd name="T4" fmla="*/ 2 w 176"/>
                    <a:gd name="T5" fmla="*/ 1 h 235"/>
                    <a:gd name="T6" fmla="*/ 3 w 176"/>
                    <a:gd name="T7" fmla="*/ 1 h 235"/>
                    <a:gd name="T8" fmla="*/ 3 w 176"/>
                    <a:gd name="T9" fmla="*/ 1 h 235"/>
                    <a:gd name="T10" fmla="*/ 3 w 176"/>
                    <a:gd name="T11" fmla="*/ 0 h 235"/>
                    <a:gd name="T12" fmla="*/ 3 w 176"/>
                    <a:gd name="T13" fmla="*/ 1 h 235"/>
                    <a:gd name="T14" fmla="*/ 3 w 176"/>
                    <a:gd name="T15" fmla="*/ 1 h 235"/>
                    <a:gd name="T16" fmla="*/ 3 w 176"/>
                    <a:gd name="T17" fmla="*/ 1 h 235"/>
                    <a:gd name="T18" fmla="*/ 3 w 176"/>
                    <a:gd name="T19" fmla="*/ 1 h 235"/>
                    <a:gd name="T20" fmla="*/ 3 w 176"/>
                    <a:gd name="T21" fmla="*/ 1 h 235"/>
                    <a:gd name="T22" fmla="*/ 2 w 176"/>
                    <a:gd name="T23" fmla="*/ 1 h 235"/>
                    <a:gd name="T24" fmla="*/ 2 w 176"/>
                    <a:gd name="T25" fmla="*/ 1 h 235"/>
                    <a:gd name="T26" fmla="*/ 2 w 176"/>
                    <a:gd name="T27" fmla="*/ 1 h 235"/>
                    <a:gd name="T28" fmla="*/ 2 w 176"/>
                    <a:gd name="T29" fmla="*/ 1 h 235"/>
                    <a:gd name="T30" fmla="*/ 2 w 176"/>
                    <a:gd name="T31" fmla="*/ 1 h 235"/>
                    <a:gd name="T32" fmla="*/ 2 w 176"/>
                    <a:gd name="T33" fmla="*/ 1 h 235"/>
                    <a:gd name="T34" fmla="*/ 2 w 176"/>
                    <a:gd name="T35" fmla="*/ 1 h 235"/>
                    <a:gd name="T36" fmla="*/ 2 w 176"/>
                    <a:gd name="T37" fmla="*/ 1 h 235"/>
                    <a:gd name="T38" fmla="*/ 2 w 176"/>
                    <a:gd name="T39" fmla="*/ 1 h 235"/>
                    <a:gd name="T40" fmla="*/ 2 w 176"/>
                    <a:gd name="T41" fmla="*/ 2 h 235"/>
                    <a:gd name="T42" fmla="*/ 2 w 176"/>
                    <a:gd name="T43" fmla="*/ 2 h 235"/>
                    <a:gd name="T44" fmla="*/ 2 w 176"/>
                    <a:gd name="T45" fmla="*/ 2 h 235"/>
                    <a:gd name="T46" fmla="*/ 2 w 176"/>
                    <a:gd name="T47" fmla="*/ 2 h 235"/>
                    <a:gd name="T48" fmla="*/ 2 w 176"/>
                    <a:gd name="T49" fmla="*/ 2 h 235"/>
                    <a:gd name="T50" fmla="*/ 2 w 176"/>
                    <a:gd name="T51" fmla="*/ 2 h 235"/>
                    <a:gd name="T52" fmla="*/ 2 w 176"/>
                    <a:gd name="T53" fmla="*/ 2 h 235"/>
                    <a:gd name="T54" fmla="*/ 2 w 176"/>
                    <a:gd name="T55" fmla="*/ 2 h 235"/>
                    <a:gd name="T56" fmla="*/ 3 w 176"/>
                    <a:gd name="T57" fmla="*/ 2 h 235"/>
                    <a:gd name="T58" fmla="*/ 4 w 176"/>
                    <a:gd name="T59" fmla="*/ 2 h 235"/>
                    <a:gd name="T60" fmla="*/ 4 w 176"/>
                    <a:gd name="T61" fmla="*/ 2 h 235"/>
                    <a:gd name="T62" fmla="*/ 5 w 176"/>
                    <a:gd name="T63" fmla="*/ 1 h 235"/>
                    <a:gd name="T64" fmla="*/ 5 w 176"/>
                    <a:gd name="T65" fmla="*/ 1 h 235"/>
                    <a:gd name="T66" fmla="*/ 6 w 176"/>
                    <a:gd name="T67" fmla="*/ 1 h 235"/>
                    <a:gd name="T68" fmla="*/ 6 w 176"/>
                    <a:gd name="T69" fmla="*/ 1 h 235"/>
                    <a:gd name="T70" fmla="*/ 6 w 176"/>
                    <a:gd name="T71" fmla="*/ 1 h 235"/>
                    <a:gd name="T72" fmla="*/ 6 w 176"/>
                    <a:gd name="T73" fmla="*/ 1 h 235"/>
                    <a:gd name="T74" fmla="*/ 6 w 176"/>
                    <a:gd name="T75" fmla="*/ 1 h 235"/>
                    <a:gd name="T76" fmla="*/ 6 w 176"/>
                    <a:gd name="T77" fmla="*/ 1 h 235"/>
                    <a:gd name="T78" fmla="*/ 5 w 176"/>
                    <a:gd name="T79" fmla="*/ 1 h 235"/>
                    <a:gd name="T80" fmla="*/ 5 w 176"/>
                    <a:gd name="T81" fmla="*/ 2 h 235"/>
                    <a:gd name="T82" fmla="*/ 4 w 176"/>
                    <a:gd name="T83" fmla="*/ 2 h 235"/>
                    <a:gd name="T84" fmla="*/ 4 w 176"/>
                    <a:gd name="T85" fmla="*/ 3 h 235"/>
                    <a:gd name="T86" fmla="*/ 3 w 176"/>
                    <a:gd name="T87" fmla="*/ 3 h 235"/>
                    <a:gd name="T88" fmla="*/ 2 w 176"/>
                    <a:gd name="T89" fmla="*/ 3 h 235"/>
                    <a:gd name="T90" fmla="*/ 2 w 176"/>
                    <a:gd name="T91" fmla="*/ 3 h 235"/>
                    <a:gd name="T92" fmla="*/ 2 w 176"/>
                    <a:gd name="T93" fmla="*/ 3 h 235"/>
                    <a:gd name="T94" fmla="*/ 2 w 176"/>
                    <a:gd name="T95" fmla="*/ 3 h 235"/>
                    <a:gd name="T96" fmla="*/ 2 w 176"/>
                    <a:gd name="T97" fmla="*/ 4 h 235"/>
                    <a:gd name="T98" fmla="*/ 0 w 176"/>
                    <a:gd name="T99" fmla="*/ 3 h 235"/>
                    <a:gd name="T100" fmla="*/ 0 w 176"/>
                    <a:gd name="T101" fmla="*/ 3 h 235"/>
                    <a:gd name="T102" fmla="*/ 0 w 176"/>
                    <a:gd name="T103" fmla="*/ 3 h 235"/>
                    <a:gd name="T104" fmla="*/ 0 w 176"/>
                    <a:gd name="T105" fmla="*/ 3 h 235"/>
                    <a:gd name="T106" fmla="*/ 2 w 176"/>
                    <a:gd name="T107" fmla="*/ 3 h 235"/>
                    <a:gd name="T108" fmla="*/ 2 w 176"/>
                    <a:gd name="T109" fmla="*/ 2 h 235"/>
                    <a:gd name="T110" fmla="*/ 2 w 176"/>
                    <a:gd name="T111" fmla="*/ 2 h 235"/>
                    <a:gd name="T112" fmla="*/ 2 w 176"/>
                    <a:gd name="T113" fmla="*/ 1 h 235"/>
                    <a:gd name="T114" fmla="*/ 2 w 176"/>
                    <a:gd name="T115" fmla="*/ 1 h 235"/>
                    <a:gd name="T116" fmla="*/ 2 w 176"/>
                    <a:gd name="T117" fmla="*/ 1 h 235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76"/>
                    <a:gd name="T178" fmla="*/ 0 h 235"/>
                    <a:gd name="T179" fmla="*/ 176 w 176"/>
                    <a:gd name="T180" fmla="*/ 235 h 235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76" h="235">
                      <a:moveTo>
                        <a:pt x="48" y="48"/>
                      </a:moveTo>
                      <a:lnTo>
                        <a:pt x="49" y="45"/>
                      </a:lnTo>
                      <a:lnTo>
                        <a:pt x="51" y="41"/>
                      </a:lnTo>
                      <a:lnTo>
                        <a:pt x="55" y="37"/>
                      </a:lnTo>
                      <a:lnTo>
                        <a:pt x="57" y="33"/>
                      </a:lnTo>
                      <a:lnTo>
                        <a:pt x="59" y="29"/>
                      </a:lnTo>
                      <a:lnTo>
                        <a:pt x="61" y="25"/>
                      </a:lnTo>
                      <a:lnTo>
                        <a:pt x="63" y="22"/>
                      </a:lnTo>
                      <a:lnTo>
                        <a:pt x="65" y="20"/>
                      </a:lnTo>
                      <a:lnTo>
                        <a:pt x="67" y="16"/>
                      </a:lnTo>
                      <a:lnTo>
                        <a:pt x="69" y="14"/>
                      </a:lnTo>
                      <a:lnTo>
                        <a:pt x="71" y="12"/>
                      </a:lnTo>
                      <a:lnTo>
                        <a:pt x="71" y="10"/>
                      </a:lnTo>
                      <a:lnTo>
                        <a:pt x="73" y="8"/>
                      </a:lnTo>
                      <a:lnTo>
                        <a:pt x="74" y="6"/>
                      </a:lnTo>
                      <a:lnTo>
                        <a:pt x="74" y="4"/>
                      </a:lnTo>
                      <a:lnTo>
                        <a:pt x="76" y="2"/>
                      </a:lnTo>
                      <a:lnTo>
                        <a:pt x="76" y="0"/>
                      </a:lnTo>
                      <a:lnTo>
                        <a:pt x="78" y="0"/>
                      </a:lnTo>
                      <a:lnTo>
                        <a:pt x="78" y="2"/>
                      </a:lnTo>
                      <a:lnTo>
                        <a:pt x="78" y="4"/>
                      </a:lnTo>
                      <a:lnTo>
                        <a:pt x="76" y="6"/>
                      </a:lnTo>
                      <a:lnTo>
                        <a:pt x="76" y="8"/>
                      </a:lnTo>
                      <a:lnTo>
                        <a:pt x="74" y="10"/>
                      </a:lnTo>
                      <a:lnTo>
                        <a:pt x="74" y="12"/>
                      </a:lnTo>
                      <a:lnTo>
                        <a:pt x="74" y="14"/>
                      </a:lnTo>
                      <a:lnTo>
                        <a:pt x="73" y="16"/>
                      </a:lnTo>
                      <a:lnTo>
                        <a:pt x="73" y="18"/>
                      </a:lnTo>
                      <a:lnTo>
                        <a:pt x="71" y="20"/>
                      </a:lnTo>
                      <a:lnTo>
                        <a:pt x="71" y="22"/>
                      </a:lnTo>
                      <a:lnTo>
                        <a:pt x="69" y="23"/>
                      </a:lnTo>
                      <a:lnTo>
                        <a:pt x="69" y="25"/>
                      </a:lnTo>
                      <a:lnTo>
                        <a:pt x="67" y="27"/>
                      </a:lnTo>
                      <a:lnTo>
                        <a:pt x="67" y="29"/>
                      </a:lnTo>
                      <a:lnTo>
                        <a:pt x="65" y="31"/>
                      </a:lnTo>
                      <a:lnTo>
                        <a:pt x="65" y="33"/>
                      </a:lnTo>
                      <a:lnTo>
                        <a:pt x="63" y="37"/>
                      </a:lnTo>
                      <a:lnTo>
                        <a:pt x="61" y="39"/>
                      </a:lnTo>
                      <a:lnTo>
                        <a:pt x="61" y="41"/>
                      </a:lnTo>
                      <a:lnTo>
                        <a:pt x="59" y="45"/>
                      </a:lnTo>
                      <a:lnTo>
                        <a:pt x="59" y="46"/>
                      </a:lnTo>
                      <a:lnTo>
                        <a:pt x="57" y="48"/>
                      </a:lnTo>
                      <a:lnTo>
                        <a:pt x="55" y="52"/>
                      </a:lnTo>
                      <a:lnTo>
                        <a:pt x="55" y="56"/>
                      </a:lnTo>
                      <a:lnTo>
                        <a:pt x="53" y="58"/>
                      </a:lnTo>
                      <a:lnTo>
                        <a:pt x="51" y="62"/>
                      </a:lnTo>
                      <a:lnTo>
                        <a:pt x="51" y="66"/>
                      </a:lnTo>
                      <a:lnTo>
                        <a:pt x="49" y="70"/>
                      </a:lnTo>
                      <a:lnTo>
                        <a:pt x="48" y="71"/>
                      </a:lnTo>
                      <a:lnTo>
                        <a:pt x="48" y="75"/>
                      </a:lnTo>
                      <a:lnTo>
                        <a:pt x="46" y="81"/>
                      </a:lnTo>
                      <a:lnTo>
                        <a:pt x="44" y="85"/>
                      </a:lnTo>
                      <a:lnTo>
                        <a:pt x="42" y="89"/>
                      </a:lnTo>
                      <a:lnTo>
                        <a:pt x="42" y="93"/>
                      </a:lnTo>
                      <a:lnTo>
                        <a:pt x="40" y="98"/>
                      </a:lnTo>
                      <a:lnTo>
                        <a:pt x="38" y="102"/>
                      </a:lnTo>
                      <a:lnTo>
                        <a:pt x="36" y="108"/>
                      </a:lnTo>
                      <a:lnTo>
                        <a:pt x="36" y="110"/>
                      </a:lnTo>
                      <a:lnTo>
                        <a:pt x="36" y="112"/>
                      </a:lnTo>
                      <a:lnTo>
                        <a:pt x="36" y="114"/>
                      </a:lnTo>
                      <a:lnTo>
                        <a:pt x="36" y="118"/>
                      </a:lnTo>
                      <a:lnTo>
                        <a:pt x="36" y="119"/>
                      </a:lnTo>
                      <a:lnTo>
                        <a:pt x="36" y="121"/>
                      </a:lnTo>
                      <a:lnTo>
                        <a:pt x="36" y="125"/>
                      </a:lnTo>
                      <a:lnTo>
                        <a:pt x="36" y="127"/>
                      </a:lnTo>
                      <a:lnTo>
                        <a:pt x="36" y="131"/>
                      </a:lnTo>
                      <a:lnTo>
                        <a:pt x="36" y="133"/>
                      </a:lnTo>
                      <a:lnTo>
                        <a:pt x="38" y="137"/>
                      </a:lnTo>
                      <a:lnTo>
                        <a:pt x="38" y="139"/>
                      </a:lnTo>
                      <a:lnTo>
                        <a:pt x="40" y="142"/>
                      </a:lnTo>
                      <a:lnTo>
                        <a:pt x="40" y="144"/>
                      </a:lnTo>
                      <a:lnTo>
                        <a:pt x="42" y="148"/>
                      </a:lnTo>
                      <a:lnTo>
                        <a:pt x="44" y="150"/>
                      </a:lnTo>
                      <a:lnTo>
                        <a:pt x="44" y="152"/>
                      </a:lnTo>
                      <a:lnTo>
                        <a:pt x="46" y="154"/>
                      </a:lnTo>
                      <a:lnTo>
                        <a:pt x="48" y="156"/>
                      </a:lnTo>
                      <a:lnTo>
                        <a:pt x="49" y="158"/>
                      </a:lnTo>
                      <a:lnTo>
                        <a:pt x="51" y="158"/>
                      </a:lnTo>
                      <a:lnTo>
                        <a:pt x="53" y="160"/>
                      </a:lnTo>
                      <a:lnTo>
                        <a:pt x="55" y="160"/>
                      </a:lnTo>
                      <a:lnTo>
                        <a:pt x="57" y="160"/>
                      </a:lnTo>
                      <a:lnTo>
                        <a:pt x="59" y="160"/>
                      </a:lnTo>
                      <a:lnTo>
                        <a:pt x="63" y="160"/>
                      </a:lnTo>
                      <a:lnTo>
                        <a:pt x="65" y="160"/>
                      </a:lnTo>
                      <a:lnTo>
                        <a:pt x="69" y="158"/>
                      </a:lnTo>
                      <a:lnTo>
                        <a:pt x="71" y="156"/>
                      </a:lnTo>
                      <a:lnTo>
                        <a:pt x="74" y="154"/>
                      </a:lnTo>
                      <a:lnTo>
                        <a:pt x="78" y="150"/>
                      </a:lnTo>
                      <a:lnTo>
                        <a:pt x="80" y="148"/>
                      </a:lnTo>
                      <a:lnTo>
                        <a:pt x="88" y="141"/>
                      </a:lnTo>
                      <a:lnTo>
                        <a:pt x="94" y="135"/>
                      </a:lnTo>
                      <a:lnTo>
                        <a:pt x="99" y="127"/>
                      </a:lnTo>
                      <a:lnTo>
                        <a:pt x="107" y="121"/>
                      </a:lnTo>
                      <a:lnTo>
                        <a:pt x="113" y="114"/>
                      </a:lnTo>
                      <a:lnTo>
                        <a:pt x="119" y="108"/>
                      </a:lnTo>
                      <a:lnTo>
                        <a:pt x="124" y="102"/>
                      </a:lnTo>
                      <a:lnTo>
                        <a:pt x="130" y="96"/>
                      </a:lnTo>
                      <a:lnTo>
                        <a:pt x="136" y="91"/>
                      </a:lnTo>
                      <a:lnTo>
                        <a:pt x="142" y="85"/>
                      </a:lnTo>
                      <a:lnTo>
                        <a:pt x="145" y="81"/>
                      </a:lnTo>
                      <a:lnTo>
                        <a:pt x="151" y="75"/>
                      </a:lnTo>
                      <a:lnTo>
                        <a:pt x="155" y="71"/>
                      </a:lnTo>
                      <a:lnTo>
                        <a:pt x="159" y="68"/>
                      </a:lnTo>
                      <a:lnTo>
                        <a:pt x="163" y="64"/>
                      </a:lnTo>
                      <a:lnTo>
                        <a:pt x="167" y="62"/>
                      </a:lnTo>
                      <a:lnTo>
                        <a:pt x="168" y="60"/>
                      </a:lnTo>
                      <a:lnTo>
                        <a:pt x="170" y="56"/>
                      </a:lnTo>
                      <a:lnTo>
                        <a:pt x="172" y="56"/>
                      </a:lnTo>
                      <a:lnTo>
                        <a:pt x="174" y="54"/>
                      </a:lnTo>
                      <a:lnTo>
                        <a:pt x="176" y="54"/>
                      </a:lnTo>
                      <a:lnTo>
                        <a:pt x="176" y="56"/>
                      </a:lnTo>
                      <a:lnTo>
                        <a:pt x="174" y="58"/>
                      </a:lnTo>
                      <a:lnTo>
                        <a:pt x="174" y="62"/>
                      </a:lnTo>
                      <a:lnTo>
                        <a:pt x="170" y="66"/>
                      </a:lnTo>
                      <a:lnTo>
                        <a:pt x="168" y="70"/>
                      </a:lnTo>
                      <a:lnTo>
                        <a:pt x="165" y="75"/>
                      </a:lnTo>
                      <a:lnTo>
                        <a:pt x="161" y="81"/>
                      </a:lnTo>
                      <a:lnTo>
                        <a:pt x="155" y="87"/>
                      </a:lnTo>
                      <a:lnTo>
                        <a:pt x="151" y="94"/>
                      </a:lnTo>
                      <a:lnTo>
                        <a:pt x="143" y="104"/>
                      </a:lnTo>
                      <a:lnTo>
                        <a:pt x="138" y="112"/>
                      </a:lnTo>
                      <a:lnTo>
                        <a:pt x="130" y="119"/>
                      </a:lnTo>
                      <a:lnTo>
                        <a:pt x="124" y="127"/>
                      </a:lnTo>
                      <a:lnTo>
                        <a:pt x="119" y="135"/>
                      </a:lnTo>
                      <a:lnTo>
                        <a:pt x="111" y="142"/>
                      </a:lnTo>
                      <a:lnTo>
                        <a:pt x="105" y="150"/>
                      </a:lnTo>
                      <a:lnTo>
                        <a:pt x="99" y="156"/>
                      </a:lnTo>
                      <a:lnTo>
                        <a:pt x="94" y="164"/>
                      </a:lnTo>
                      <a:lnTo>
                        <a:pt x="88" y="169"/>
                      </a:lnTo>
                      <a:lnTo>
                        <a:pt x="82" y="175"/>
                      </a:lnTo>
                      <a:lnTo>
                        <a:pt x="76" y="181"/>
                      </a:lnTo>
                      <a:lnTo>
                        <a:pt x="71" y="187"/>
                      </a:lnTo>
                      <a:lnTo>
                        <a:pt x="65" y="190"/>
                      </a:lnTo>
                      <a:lnTo>
                        <a:pt x="61" y="196"/>
                      </a:lnTo>
                      <a:lnTo>
                        <a:pt x="55" y="200"/>
                      </a:lnTo>
                      <a:lnTo>
                        <a:pt x="51" y="204"/>
                      </a:lnTo>
                      <a:lnTo>
                        <a:pt x="46" y="208"/>
                      </a:lnTo>
                      <a:lnTo>
                        <a:pt x="42" y="212"/>
                      </a:lnTo>
                      <a:lnTo>
                        <a:pt x="38" y="215"/>
                      </a:lnTo>
                      <a:lnTo>
                        <a:pt x="34" y="219"/>
                      </a:lnTo>
                      <a:lnTo>
                        <a:pt x="30" y="221"/>
                      </a:lnTo>
                      <a:lnTo>
                        <a:pt x="28" y="225"/>
                      </a:lnTo>
                      <a:lnTo>
                        <a:pt x="25" y="227"/>
                      </a:lnTo>
                      <a:lnTo>
                        <a:pt x="23" y="229"/>
                      </a:lnTo>
                      <a:lnTo>
                        <a:pt x="21" y="231"/>
                      </a:lnTo>
                      <a:lnTo>
                        <a:pt x="19" y="233"/>
                      </a:lnTo>
                      <a:lnTo>
                        <a:pt x="17" y="233"/>
                      </a:lnTo>
                      <a:lnTo>
                        <a:pt x="15" y="235"/>
                      </a:lnTo>
                      <a:lnTo>
                        <a:pt x="13" y="235"/>
                      </a:lnTo>
                      <a:lnTo>
                        <a:pt x="0" y="206"/>
                      </a:lnTo>
                      <a:lnTo>
                        <a:pt x="0" y="204"/>
                      </a:lnTo>
                      <a:lnTo>
                        <a:pt x="0" y="202"/>
                      </a:lnTo>
                      <a:lnTo>
                        <a:pt x="0" y="200"/>
                      </a:lnTo>
                      <a:lnTo>
                        <a:pt x="0" y="198"/>
                      </a:lnTo>
                      <a:lnTo>
                        <a:pt x="0" y="194"/>
                      </a:lnTo>
                      <a:lnTo>
                        <a:pt x="0" y="192"/>
                      </a:lnTo>
                      <a:lnTo>
                        <a:pt x="0" y="189"/>
                      </a:lnTo>
                      <a:lnTo>
                        <a:pt x="0" y="185"/>
                      </a:lnTo>
                      <a:lnTo>
                        <a:pt x="0" y="181"/>
                      </a:lnTo>
                      <a:lnTo>
                        <a:pt x="0" y="177"/>
                      </a:lnTo>
                      <a:lnTo>
                        <a:pt x="0" y="173"/>
                      </a:lnTo>
                      <a:lnTo>
                        <a:pt x="2" y="167"/>
                      </a:lnTo>
                      <a:lnTo>
                        <a:pt x="2" y="164"/>
                      </a:lnTo>
                      <a:lnTo>
                        <a:pt x="3" y="158"/>
                      </a:lnTo>
                      <a:lnTo>
                        <a:pt x="3" y="152"/>
                      </a:lnTo>
                      <a:lnTo>
                        <a:pt x="5" y="146"/>
                      </a:lnTo>
                      <a:lnTo>
                        <a:pt x="7" y="141"/>
                      </a:lnTo>
                      <a:lnTo>
                        <a:pt x="9" y="135"/>
                      </a:lnTo>
                      <a:lnTo>
                        <a:pt x="11" y="127"/>
                      </a:lnTo>
                      <a:lnTo>
                        <a:pt x="13" y="121"/>
                      </a:lnTo>
                      <a:lnTo>
                        <a:pt x="15" y="114"/>
                      </a:lnTo>
                      <a:lnTo>
                        <a:pt x="19" y="106"/>
                      </a:lnTo>
                      <a:lnTo>
                        <a:pt x="21" y="98"/>
                      </a:lnTo>
                      <a:lnTo>
                        <a:pt x="25" y="91"/>
                      </a:lnTo>
                      <a:lnTo>
                        <a:pt x="28" y="83"/>
                      </a:lnTo>
                      <a:lnTo>
                        <a:pt x="32" y="75"/>
                      </a:lnTo>
                      <a:lnTo>
                        <a:pt x="38" y="66"/>
                      </a:lnTo>
                      <a:lnTo>
                        <a:pt x="42" y="58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solidFill>
                  <a:srgbClr val="1468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82" name="Freeform 236"/>
                <p:cNvSpPr>
                  <a:spLocks noChangeAspect="1"/>
                </p:cNvSpPr>
                <p:nvPr/>
              </p:nvSpPr>
              <p:spPr bwMode="auto">
                <a:xfrm>
                  <a:off x="1759" y="3531"/>
                  <a:ext cx="113" cy="146"/>
                </a:xfrm>
                <a:custGeom>
                  <a:avLst/>
                  <a:gdLst>
                    <a:gd name="T0" fmla="*/ 2 w 149"/>
                    <a:gd name="T1" fmla="*/ 3 h 209"/>
                    <a:gd name="T2" fmla="*/ 2 w 149"/>
                    <a:gd name="T3" fmla="*/ 3 h 209"/>
                    <a:gd name="T4" fmla="*/ 2 w 149"/>
                    <a:gd name="T5" fmla="*/ 3 h 209"/>
                    <a:gd name="T6" fmla="*/ 2 w 149"/>
                    <a:gd name="T7" fmla="*/ 3 h 209"/>
                    <a:gd name="T8" fmla="*/ 2 w 149"/>
                    <a:gd name="T9" fmla="*/ 2 h 209"/>
                    <a:gd name="T10" fmla="*/ 2 w 149"/>
                    <a:gd name="T11" fmla="*/ 2 h 209"/>
                    <a:gd name="T12" fmla="*/ 2 w 149"/>
                    <a:gd name="T13" fmla="*/ 2 h 209"/>
                    <a:gd name="T14" fmla="*/ 3 w 149"/>
                    <a:gd name="T15" fmla="*/ 2 h 209"/>
                    <a:gd name="T16" fmla="*/ 4 w 149"/>
                    <a:gd name="T17" fmla="*/ 1 h 209"/>
                    <a:gd name="T18" fmla="*/ 5 w 149"/>
                    <a:gd name="T19" fmla="*/ 1 h 209"/>
                    <a:gd name="T20" fmla="*/ 5 w 149"/>
                    <a:gd name="T21" fmla="*/ 1 h 209"/>
                    <a:gd name="T22" fmla="*/ 5 w 149"/>
                    <a:gd name="T23" fmla="*/ 1 h 209"/>
                    <a:gd name="T24" fmla="*/ 5 w 149"/>
                    <a:gd name="T25" fmla="*/ 1 h 209"/>
                    <a:gd name="T26" fmla="*/ 5 w 149"/>
                    <a:gd name="T27" fmla="*/ 1 h 209"/>
                    <a:gd name="T28" fmla="*/ 5 w 149"/>
                    <a:gd name="T29" fmla="*/ 1 h 209"/>
                    <a:gd name="T30" fmla="*/ 5 w 149"/>
                    <a:gd name="T31" fmla="*/ 1 h 209"/>
                    <a:gd name="T32" fmla="*/ 5 w 149"/>
                    <a:gd name="T33" fmla="*/ 1 h 209"/>
                    <a:gd name="T34" fmla="*/ 4 w 149"/>
                    <a:gd name="T35" fmla="*/ 1 h 209"/>
                    <a:gd name="T36" fmla="*/ 4 w 149"/>
                    <a:gd name="T37" fmla="*/ 1 h 209"/>
                    <a:gd name="T38" fmla="*/ 3 w 149"/>
                    <a:gd name="T39" fmla="*/ 2 h 209"/>
                    <a:gd name="T40" fmla="*/ 2 w 149"/>
                    <a:gd name="T41" fmla="*/ 2 h 209"/>
                    <a:gd name="T42" fmla="*/ 2 w 149"/>
                    <a:gd name="T43" fmla="*/ 2 h 209"/>
                    <a:gd name="T44" fmla="*/ 2 w 149"/>
                    <a:gd name="T45" fmla="*/ 2 h 209"/>
                    <a:gd name="T46" fmla="*/ 2 w 149"/>
                    <a:gd name="T47" fmla="*/ 2 h 209"/>
                    <a:gd name="T48" fmla="*/ 2 w 149"/>
                    <a:gd name="T49" fmla="*/ 2 h 209"/>
                    <a:gd name="T50" fmla="*/ 2 w 149"/>
                    <a:gd name="T51" fmla="*/ 2 h 209"/>
                    <a:gd name="T52" fmla="*/ 2 w 149"/>
                    <a:gd name="T53" fmla="*/ 2 h 209"/>
                    <a:gd name="T54" fmla="*/ 2 w 149"/>
                    <a:gd name="T55" fmla="*/ 1 h 209"/>
                    <a:gd name="T56" fmla="*/ 2 w 149"/>
                    <a:gd name="T57" fmla="*/ 1 h 209"/>
                    <a:gd name="T58" fmla="*/ 2 w 149"/>
                    <a:gd name="T59" fmla="*/ 1 h 209"/>
                    <a:gd name="T60" fmla="*/ 2 w 149"/>
                    <a:gd name="T61" fmla="*/ 1 h 209"/>
                    <a:gd name="T62" fmla="*/ 2 w 149"/>
                    <a:gd name="T63" fmla="*/ 1 h 209"/>
                    <a:gd name="T64" fmla="*/ 2 w 149"/>
                    <a:gd name="T65" fmla="*/ 1 h 209"/>
                    <a:gd name="T66" fmla="*/ 2 w 149"/>
                    <a:gd name="T67" fmla="*/ 1 h 209"/>
                    <a:gd name="T68" fmla="*/ 2 w 149"/>
                    <a:gd name="T69" fmla="*/ 1 h 209"/>
                    <a:gd name="T70" fmla="*/ 2 w 149"/>
                    <a:gd name="T71" fmla="*/ 1 h 209"/>
                    <a:gd name="T72" fmla="*/ 2 w 149"/>
                    <a:gd name="T73" fmla="*/ 1 h 209"/>
                    <a:gd name="T74" fmla="*/ 2 w 149"/>
                    <a:gd name="T75" fmla="*/ 1 h 209"/>
                    <a:gd name="T76" fmla="*/ 2 w 149"/>
                    <a:gd name="T77" fmla="*/ 1 h 209"/>
                    <a:gd name="T78" fmla="*/ 2 w 149"/>
                    <a:gd name="T79" fmla="*/ 1 h 209"/>
                    <a:gd name="T80" fmla="*/ 2 w 149"/>
                    <a:gd name="T81" fmla="*/ 1 h 209"/>
                    <a:gd name="T82" fmla="*/ 2 w 149"/>
                    <a:gd name="T83" fmla="*/ 1 h 209"/>
                    <a:gd name="T84" fmla="*/ 2 w 149"/>
                    <a:gd name="T85" fmla="*/ 1 h 209"/>
                    <a:gd name="T86" fmla="*/ 3 w 149"/>
                    <a:gd name="T87" fmla="*/ 1 h 209"/>
                    <a:gd name="T88" fmla="*/ 3 w 149"/>
                    <a:gd name="T89" fmla="*/ 1 h 209"/>
                    <a:gd name="T90" fmla="*/ 2 w 149"/>
                    <a:gd name="T91" fmla="*/ 1 h 209"/>
                    <a:gd name="T92" fmla="*/ 2 w 149"/>
                    <a:gd name="T93" fmla="*/ 1 h 209"/>
                    <a:gd name="T94" fmla="*/ 2 w 149"/>
                    <a:gd name="T95" fmla="*/ 1 h 209"/>
                    <a:gd name="T96" fmla="*/ 2 w 149"/>
                    <a:gd name="T97" fmla="*/ 1 h 209"/>
                    <a:gd name="T98" fmla="*/ 2 w 149"/>
                    <a:gd name="T99" fmla="*/ 1 h 209"/>
                    <a:gd name="T100" fmla="*/ 2 w 149"/>
                    <a:gd name="T101" fmla="*/ 1 h 209"/>
                    <a:gd name="T102" fmla="*/ 2 w 149"/>
                    <a:gd name="T103" fmla="*/ 1 h 209"/>
                    <a:gd name="T104" fmla="*/ 2 w 149"/>
                    <a:gd name="T105" fmla="*/ 1 h 209"/>
                    <a:gd name="T106" fmla="*/ 2 w 149"/>
                    <a:gd name="T107" fmla="*/ 2 h 209"/>
                    <a:gd name="T108" fmla="*/ 1 w 149"/>
                    <a:gd name="T109" fmla="*/ 2 h 209"/>
                    <a:gd name="T110" fmla="*/ 0 w 149"/>
                    <a:gd name="T111" fmla="*/ 2 h 209"/>
                    <a:gd name="T112" fmla="*/ 0 w 149"/>
                    <a:gd name="T113" fmla="*/ 2 h 209"/>
                    <a:gd name="T114" fmla="*/ 0 w 149"/>
                    <a:gd name="T115" fmla="*/ 2 h 209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49"/>
                    <a:gd name="T175" fmla="*/ 0 h 209"/>
                    <a:gd name="T176" fmla="*/ 149 w 149"/>
                    <a:gd name="T177" fmla="*/ 209 h 209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49" h="209">
                      <a:moveTo>
                        <a:pt x="9" y="209"/>
                      </a:moveTo>
                      <a:lnTo>
                        <a:pt x="9" y="207"/>
                      </a:lnTo>
                      <a:lnTo>
                        <a:pt x="11" y="207"/>
                      </a:lnTo>
                      <a:lnTo>
                        <a:pt x="13" y="207"/>
                      </a:lnTo>
                      <a:lnTo>
                        <a:pt x="15" y="207"/>
                      </a:lnTo>
                      <a:lnTo>
                        <a:pt x="15" y="205"/>
                      </a:lnTo>
                      <a:lnTo>
                        <a:pt x="17" y="205"/>
                      </a:lnTo>
                      <a:lnTo>
                        <a:pt x="19" y="203"/>
                      </a:lnTo>
                      <a:lnTo>
                        <a:pt x="23" y="203"/>
                      </a:lnTo>
                      <a:lnTo>
                        <a:pt x="24" y="201"/>
                      </a:lnTo>
                      <a:lnTo>
                        <a:pt x="26" y="199"/>
                      </a:lnTo>
                      <a:lnTo>
                        <a:pt x="30" y="197"/>
                      </a:lnTo>
                      <a:lnTo>
                        <a:pt x="32" y="195"/>
                      </a:lnTo>
                      <a:lnTo>
                        <a:pt x="36" y="193"/>
                      </a:lnTo>
                      <a:lnTo>
                        <a:pt x="40" y="190"/>
                      </a:lnTo>
                      <a:lnTo>
                        <a:pt x="44" y="188"/>
                      </a:lnTo>
                      <a:lnTo>
                        <a:pt x="47" y="184"/>
                      </a:lnTo>
                      <a:lnTo>
                        <a:pt x="51" y="180"/>
                      </a:lnTo>
                      <a:lnTo>
                        <a:pt x="55" y="176"/>
                      </a:lnTo>
                      <a:lnTo>
                        <a:pt x="59" y="172"/>
                      </a:lnTo>
                      <a:lnTo>
                        <a:pt x="65" y="168"/>
                      </a:lnTo>
                      <a:lnTo>
                        <a:pt x="69" y="163"/>
                      </a:lnTo>
                      <a:lnTo>
                        <a:pt x="74" y="157"/>
                      </a:lnTo>
                      <a:lnTo>
                        <a:pt x="80" y="151"/>
                      </a:lnTo>
                      <a:lnTo>
                        <a:pt x="86" y="145"/>
                      </a:lnTo>
                      <a:lnTo>
                        <a:pt x="92" y="140"/>
                      </a:lnTo>
                      <a:lnTo>
                        <a:pt x="97" y="132"/>
                      </a:lnTo>
                      <a:lnTo>
                        <a:pt x="103" y="124"/>
                      </a:lnTo>
                      <a:lnTo>
                        <a:pt x="111" y="117"/>
                      </a:lnTo>
                      <a:lnTo>
                        <a:pt x="117" y="109"/>
                      </a:lnTo>
                      <a:lnTo>
                        <a:pt x="122" y="101"/>
                      </a:lnTo>
                      <a:lnTo>
                        <a:pt x="128" y="94"/>
                      </a:lnTo>
                      <a:lnTo>
                        <a:pt x="132" y="88"/>
                      </a:lnTo>
                      <a:lnTo>
                        <a:pt x="136" y="82"/>
                      </a:lnTo>
                      <a:lnTo>
                        <a:pt x="140" y="78"/>
                      </a:lnTo>
                      <a:lnTo>
                        <a:pt x="143" y="74"/>
                      </a:lnTo>
                      <a:lnTo>
                        <a:pt x="145" y="71"/>
                      </a:lnTo>
                      <a:lnTo>
                        <a:pt x="147" y="69"/>
                      </a:lnTo>
                      <a:lnTo>
                        <a:pt x="147" y="67"/>
                      </a:lnTo>
                      <a:lnTo>
                        <a:pt x="149" y="65"/>
                      </a:lnTo>
                      <a:lnTo>
                        <a:pt x="147" y="65"/>
                      </a:lnTo>
                      <a:lnTo>
                        <a:pt x="147" y="67"/>
                      </a:lnTo>
                      <a:lnTo>
                        <a:pt x="145" y="67"/>
                      </a:lnTo>
                      <a:lnTo>
                        <a:pt x="143" y="69"/>
                      </a:lnTo>
                      <a:lnTo>
                        <a:pt x="141" y="71"/>
                      </a:lnTo>
                      <a:lnTo>
                        <a:pt x="140" y="74"/>
                      </a:lnTo>
                      <a:lnTo>
                        <a:pt x="136" y="76"/>
                      </a:lnTo>
                      <a:lnTo>
                        <a:pt x="134" y="80"/>
                      </a:lnTo>
                      <a:lnTo>
                        <a:pt x="130" y="84"/>
                      </a:lnTo>
                      <a:lnTo>
                        <a:pt x="126" y="88"/>
                      </a:lnTo>
                      <a:lnTo>
                        <a:pt x="120" y="94"/>
                      </a:lnTo>
                      <a:lnTo>
                        <a:pt x="117" y="97"/>
                      </a:lnTo>
                      <a:lnTo>
                        <a:pt x="113" y="103"/>
                      </a:lnTo>
                      <a:lnTo>
                        <a:pt x="107" y="109"/>
                      </a:lnTo>
                      <a:lnTo>
                        <a:pt x="101" y="115"/>
                      </a:lnTo>
                      <a:lnTo>
                        <a:pt x="95" y="120"/>
                      </a:lnTo>
                      <a:lnTo>
                        <a:pt x="90" y="126"/>
                      </a:lnTo>
                      <a:lnTo>
                        <a:pt x="84" y="132"/>
                      </a:lnTo>
                      <a:lnTo>
                        <a:pt x="78" y="140"/>
                      </a:lnTo>
                      <a:lnTo>
                        <a:pt x="71" y="145"/>
                      </a:lnTo>
                      <a:lnTo>
                        <a:pt x="65" y="153"/>
                      </a:lnTo>
                      <a:lnTo>
                        <a:pt x="61" y="155"/>
                      </a:lnTo>
                      <a:lnTo>
                        <a:pt x="59" y="159"/>
                      </a:lnTo>
                      <a:lnTo>
                        <a:pt x="55" y="161"/>
                      </a:lnTo>
                      <a:lnTo>
                        <a:pt x="53" y="163"/>
                      </a:lnTo>
                      <a:lnTo>
                        <a:pt x="49" y="163"/>
                      </a:lnTo>
                      <a:lnTo>
                        <a:pt x="47" y="165"/>
                      </a:lnTo>
                      <a:lnTo>
                        <a:pt x="44" y="165"/>
                      </a:lnTo>
                      <a:lnTo>
                        <a:pt x="42" y="165"/>
                      </a:lnTo>
                      <a:lnTo>
                        <a:pt x="40" y="165"/>
                      </a:lnTo>
                      <a:lnTo>
                        <a:pt x="38" y="163"/>
                      </a:lnTo>
                      <a:lnTo>
                        <a:pt x="36" y="163"/>
                      </a:lnTo>
                      <a:lnTo>
                        <a:pt x="34" y="161"/>
                      </a:lnTo>
                      <a:lnTo>
                        <a:pt x="32" y="159"/>
                      </a:lnTo>
                      <a:lnTo>
                        <a:pt x="30" y="157"/>
                      </a:lnTo>
                      <a:lnTo>
                        <a:pt x="30" y="155"/>
                      </a:lnTo>
                      <a:lnTo>
                        <a:pt x="28" y="151"/>
                      </a:lnTo>
                      <a:lnTo>
                        <a:pt x="26" y="149"/>
                      </a:lnTo>
                      <a:lnTo>
                        <a:pt x="26" y="145"/>
                      </a:lnTo>
                      <a:lnTo>
                        <a:pt x="24" y="144"/>
                      </a:lnTo>
                      <a:lnTo>
                        <a:pt x="24" y="140"/>
                      </a:lnTo>
                      <a:lnTo>
                        <a:pt x="23" y="138"/>
                      </a:lnTo>
                      <a:lnTo>
                        <a:pt x="23" y="134"/>
                      </a:lnTo>
                      <a:lnTo>
                        <a:pt x="23" y="130"/>
                      </a:lnTo>
                      <a:lnTo>
                        <a:pt x="23" y="128"/>
                      </a:lnTo>
                      <a:lnTo>
                        <a:pt x="23" y="124"/>
                      </a:lnTo>
                      <a:lnTo>
                        <a:pt x="23" y="122"/>
                      </a:lnTo>
                      <a:lnTo>
                        <a:pt x="23" y="119"/>
                      </a:lnTo>
                      <a:lnTo>
                        <a:pt x="23" y="117"/>
                      </a:lnTo>
                      <a:lnTo>
                        <a:pt x="23" y="113"/>
                      </a:lnTo>
                      <a:lnTo>
                        <a:pt x="23" y="111"/>
                      </a:lnTo>
                      <a:lnTo>
                        <a:pt x="23" y="109"/>
                      </a:lnTo>
                      <a:lnTo>
                        <a:pt x="23" y="105"/>
                      </a:lnTo>
                      <a:lnTo>
                        <a:pt x="24" y="101"/>
                      </a:lnTo>
                      <a:lnTo>
                        <a:pt x="26" y="97"/>
                      </a:lnTo>
                      <a:lnTo>
                        <a:pt x="28" y="94"/>
                      </a:lnTo>
                      <a:lnTo>
                        <a:pt x="28" y="88"/>
                      </a:lnTo>
                      <a:lnTo>
                        <a:pt x="30" y="84"/>
                      </a:lnTo>
                      <a:lnTo>
                        <a:pt x="32" y="80"/>
                      </a:lnTo>
                      <a:lnTo>
                        <a:pt x="34" y="76"/>
                      </a:lnTo>
                      <a:lnTo>
                        <a:pt x="34" y="74"/>
                      </a:lnTo>
                      <a:lnTo>
                        <a:pt x="36" y="71"/>
                      </a:lnTo>
                      <a:lnTo>
                        <a:pt x="38" y="67"/>
                      </a:lnTo>
                      <a:lnTo>
                        <a:pt x="38" y="63"/>
                      </a:lnTo>
                      <a:lnTo>
                        <a:pt x="40" y="61"/>
                      </a:lnTo>
                      <a:lnTo>
                        <a:pt x="40" y="57"/>
                      </a:lnTo>
                      <a:lnTo>
                        <a:pt x="42" y="55"/>
                      </a:lnTo>
                      <a:lnTo>
                        <a:pt x="44" y="51"/>
                      </a:lnTo>
                      <a:lnTo>
                        <a:pt x="44" y="49"/>
                      </a:lnTo>
                      <a:lnTo>
                        <a:pt x="46" y="48"/>
                      </a:lnTo>
                      <a:lnTo>
                        <a:pt x="46" y="44"/>
                      </a:lnTo>
                      <a:lnTo>
                        <a:pt x="47" y="42"/>
                      </a:lnTo>
                      <a:lnTo>
                        <a:pt x="47" y="40"/>
                      </a:lnTo>
                      <a:lnTo>
                        <a:pt x="49" y="38"/>
                      </a:lnTo>
                      <a:lnTo>
                        <a:pt x="49" y="36"/>
                      </a:lnTo>
                      <a:lnTo>
                        <a:pt x="51" y="34"/>
                      </a:lnTo>
                      <a:lnTo>
                        <a:pt x="51" y="32"/>
                      </a:lnTo>
                      <a:lnTo>
                        <a:pt x="53" y="30"/>
                      </a:lnTo>
                      <a:lnTo>
                        <a:pt x="53" y="28"/>
                      </a:lnTo>
                      <a:lnTo>
                        <a:pt x="55" y="26"/>
                      </a:lnTo>
                      <a:lnTo>
                        <a:pt x="55" y="24"/>
                      </a:lnTo>
                      <a:lnTo>
                        <a:pt x="55" y="23"/>
                      </a:lnTo>
                      <a:lnTo>
                        <a:pt x="57" y="21"/>
                      </a:lnTo>
                      <a:lnTo>
                        <a:pt x="57" y="19"/>
                      </a:lnTo>
                      <a:lnTo>
                        <a:pt x="59" y="15"/>
                      </a:lnTo>
                      <a:lnTo>
                        <a:pt x="59" y="13"/>
                      </a:lnTo>
                      <a:lnTo>
                        <a:pt x="61" y="11"/>
                      </a:lnTo>
                      <a:lnTo>
                        <a:pt x="61" y="9"/>
                      </a:lnTo>
                      <a:lnTo>
                        <a:pt x="63" y="7"/>
                      </a:lnTo>
                      <a:lnTo>
                        <a:pt x="63" y="5"/>
                      </a:lnTo>
                      <a:lnTo>
                        <a:pt x="65" y="3"/>
                      </a:lnTo>
                      <a:lnTo>
                        <a:pt x="67" y="1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69" y="1"/>
                      </a:lnTo>
                      <a:lnTo>
                        <a:pt x="67" y="3"/>
                      </a:lnTo>
                      <a:lnTo>
                        <a:pt x="67" y="5"/>
                      </a:lnTo>
                      <a:lnTo>
                        <a:pt x="65" y="7"/>
                      </a:lnTo>
                      <a:lnTo>
                        <a:pt x="65" y="9"/>
                      </a:lnTo>
                      <a:lnTo>
                        <a:pt x="63" y="11"/>
                      </a:lnTo>
                      <a:lnTo>
                        <a:pt x="63" y="15"/>
                      </a:lnTo>
                      <a:lnTo>
                        <a:pt x="61" y="17"/>
                      </a:lnTo>
                      <a:lnTo>
                        <a:pt x="59" y="19"/>
                      </a:lnTo>
                      <a:lnTo>
                        <a:pt x="57" y="23"/>
                      </a:lnTo>
                      <a:lnTo>
                        <a:pt x="55" y="26"/>
                      </a:lnTo>
                      <a:lnTo>
                        <a:pt x="53" y="28"/>
                      </a:lnTo>
                      <a:lnTo>
                        <a:pt x="47" y="38"/>
                      </a:lnTo>
                      <a:lnTo>
                        <a:pt x="44" y="46"/>
                      </a:lnTo>
                      <a:lnTo>
                        <a:pt x="38" y="55"/>
                      </a:lnTo>
                      <a:lnTo>
                        <a:pt x="34" y="63"/>
                      </a:lnTo>
                      <a:lnTo>
                        <a:pt x="30" y="71"/>
                      </a:lnTo>
                      <a:lnTo>
                        <a:pt x="26" y="78"/>
                      </a:lnTo>
                      <a:lnTo>
                        <a:pt x="23" y="86"/>
                      </a:lnTo>
                      <a:lnTo>
                        <a:pt x="21" y="94"/>
                      </a:lnTo>
                      <a:lnTo>
                        <a:pt x="17" y="99"/>
                      </a:lnTo>
                      <a:lnTo>
                        <a:pt x="15" y="107"/>
                      </a:lnTo>
                      <a:lnTo>
                        <a:pt x="13" y="113"/>
                      </a:lnTo>
                      <a:lnTo>
                        <a:pt x="11" y="120"/>
                      </a:lnTo>
                      <a:lnTo>
                        <a:pt x="9" y="126"/>
                      </a:lnTo>
                      <a:lnTo>
                        <a:pt x="7" y="132"/>
                      </a:lnTo>
                      <a:lnTo>
                        <a:pt x="5" y="138"/>
                      </a:lnTo>
                      <a:lnTo>
                        <a:pt x="3" y="144"/>
                      </a:lnTo>
                      <a:lnTo>
                        <a:pt x="3" y="147"/>
                      </a:lnTo>
                      <a:lnTo>
                        <a:pt x="1" y="153"/>
                      </a:lnTo>
                      <a:lnTo>
                        <a:pt x="1" y="157"/>
                      </a:lnTo>
                      <a:lnTo>
                        <a:pt x="1" y="161"/>
                      </a:lnTo>
                      <a:lnTo>
                        <a:pt x="0" y="165"/>
                      </a:lnTo>
                      <a:lnTo>
                        <a:pt x="0" y="168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0" y="176"/>
                      </a:lnTo>
                      <a:lnTo>
                        <a:pt x="0" y="180"/>
                      </a:lnTo>
                      <a:lnTo>
                        <a:pt x="0" y="182"/>
                      </a:lnTo>
                      <a:lnTo>
                        <a:pt x="0" y="184"/>
                      </a:lnTo>
                      <a:lnTo>
                        <a:pt x="0" y="186"/>
                      </a:lnTo>
                      <a:lnTo>
                        <a:pt x="9" y="209"/>
                      </a:lnTo>
                      <a:close/>
                    </a:path>
                  </a:pathLst>
                </a:custGeom>
                <a:solidFill>
                  <a:srgbClr val="0C60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83" name="Freeform 237"/>
                <p:cNvSpPr>
                  <a:spLocks noChangeAspect="1"/>
                </p:cNvSpPr>
                <p:nvPr/>
              </p:nvSpPr>
              <p:spPr bwMode="auto">
                <a:xfrm>
                  <a:off x="1422" y="3392"/>
                  <a:ext cx="339" cy="284"/>
                </a:xfrm>
                <a:custGeom>
                  <a:avLst/>
                  <a:gdLst>
                    <a:gd name="T0" fmla="*/ 6 w 447"/>
                    <a:gd name="T1" fmla="*/ 1 h 405"/>
                    <a:gd name="T2" fmla="*/ 6 w 447"/>
                    <a:gd name="T3" fmla="*/ 1 h 405"/>
                    <a:gd name="T4" fmla="*/ 6 w 447"/>
                    <a:gd name="T5" fmla="*/ 1 h 405"/>
                    <a:gd name="T6" fmla="*/ 6 w 447"/>
                    <a:gd name="T7" fmla="*/ 1 h 405"/>
                    <a:gd name="T8" fmla="*/ 6 w 447"/>
                    <a:gd name="T9" fmla="*/ 2 h 405"/>
                    <a:gd name="T10" fmla="*/ 6 w 447"/>
                    <a:gd name="T11" fmla="*/ 2 h 405"/>
                    <a:gd name="T12" fmla="*/ 6 w 447"/>
                    <a:gd name="T13" fmla="*/ 2 h 405"/>
                    <a:gd name="T14" fmla="*/ 6 w 447"/>
                    <a:gd name="T15" fmla="*/ 2 h 405"/>
                    <a:gd name="T16" fmla="*/ 7 w 447"/>
                    <a:gd name="T17" fmla="*/ 1 h 405"/>
                    <a:gd name="T18" fmla="*/ 8 w 447"/>
                    <a:gd name="T19" fmla="*/ 1 h 405"/>
                    <a:gd name="T20" fmla="*/ 8 w 447"/>
                    <a:gd name="T21" fmla="*/ 2 h 405"/>
                    <a:gd name="T22" fmla="*/ 8 w 447"/>
                    <a:gd name="T23" fmla="*/ 2 h 405"/>
                    <a:gd name="T24" fmla="*/ 8 w 447"/>
                    <a:gd name="T25" fmla="*/ 3 h 405"/>
                    <a:gd name="T26" fmla="*/ 8 w 447"/>
                    <a:gd name="T27" fmla="*/ 3 h 405"/>
                    <a:gd name="T28" fmla="*/ 8 w 447"/>
                    <a:gd name="T29" fmla="*/ 4 h 405"/>
                    <a:gd name="T30" fmla="*/ 8 w 447"/>
                    <a:gd name="T31" fmla="*/ 4 h 405"/>
                    <a:gd name="T32" fmla="*/ 8 w 447"/>
                    <a:gd name="T33" fmla="*/ 4 h 405"/>
                    <a:gd name="T34" fmla="*/ 8 w 447"/>
                    <a:gd name="T35" fmla="*/ 3 h 405"/>
                    <a:gd name="T36" fmla="*/ 10 w 447"/>
                    <a:gd name="T37" fmla="*/ 3 h 405"/>
                    <a:gd name="T38" fmla="*/ 10 w 447"/>
                    <a:gd name="T39" fmla="*/ 3 h 405"/>
                    <a:gd name="T40" fmla="*/ 11 w 447"/>
                    <a:gd name="T41" fmla="*/ 3 h 405"/>
                    <a:gd name="T42" fmla="*/ 11 w 447"/>
                    <a:gd name="T43" fmla="*/ 4 h 405"/>
                    <a:gd name="T44" fmla="*/ 11 w 447"/>
                    <a:gd name="T45" fmla="*/ 4 h 405"/>
                    <a:gd name="T46" fmla="*/ 11 w 447"/>
                    <a:gd name="T47" fmla="*/ 4 h 405"/>
                    <a:gd name="T48" fmla="*/ 11 w 447"/>
                    <a:gd name="T49" fmla="*/ 5 h 405"/>
                    <a:gd name="T50" fmla="*/ 12 w 447"/>
                    <a:gd name="T51" fmla="*/ 4 h 405"/>
                    <a:gd name="T52" fmla="*/ 12 w 447"/>
                    <a:gd name="T53" fmla="*/ 4 h 405"/>
                    <a:gd name="T54" fmla="*/ 12 w 447"/>
                    <a:gd name="T55" fmla="*/ 4 h 405"/>
                    <a:gd name="T56" fmla="*/ 12 w 447"/>
                    <a:gd name="T57" fmla="*/ 3 h 405"/>
                    <a:gd name="T58" fmla="*/ 13 w 447"/>
                    <a:gd name="T59" fmla="*/ 2 h 405"/>
                    <a:gd name="T60" fmla="*/ 13 w 447"/>
                    <a:gd name="T61" fmla="*/ 2 h 405"/>
                    <a:gd name="T62" fmla="*/ 14 w 447"/>
                    <a:gd name="T63" fmla="*/ 2 h 405"/>
                    <a:gd name="T64" fmla="*/ 14 w 447"/>
                    <a:gd name="T65" fmla="*/ 3 h 405"/>
                    <a:gd name="T66" fmla="*/ 14 w 447"/>
                    <a:gd name="T67" fmla="*/ 3 h 405"/>
                    <a:gd name="T68" fmla="*/ 14 w 447"/>
                    <a:gd name="T69" fmla="*/ 3 h 405"/>
                    <a:gd name="T70" fmla="*/ 14 w 447"/>
                    <a:gd name="T71" fmla="*/ 3 h 405"/>
                    <a:gd name="T72" fmla="*/ 14 w 447"/>
                    <a:gd name="T73" fmla="*/ 4 h 405"/>
                    <a:gd name="T74" fmla="*/ 14 w 447"/>
                    <a:gd name="T75" fmla="*/ 3 h 405"/>
                    <a:gd name="T76" fmla="*/ 14 w 447"/>
                    <a:gd name="T77" fmla="*/ 3 h 405"/>
                    <a:gd name="T78" fmla="*/ 15 w 447"/>
                    <a:gd name="T79" fmla="*/ 2 h 405"/>
                    <a:gd name="T80" fmla="*/ 15 w 447"/>
                    <a:gd name="T81" fmla="*/ 2 h 405"/>
                    <a:gd name="T82" fmla="*/ 16 w 447"/>
                    <a:gd name="T83" fmla="*/ 2 h 405"/>
                    <a:gd name="T84" fmla="*/ 16 w 447"/>
                    <a:gd name="T85" fmla="*/ 2 h 405"/>
                    <a:gd name="T86" fmla="*/ 16 w 447"/>
                    <a:gd name="T87" fmla="*/ 3 h 405"/>
                    <a:gd name="T88" fmla="*/ 15 w 447"/>
                    <a:gd name="T89" fmla="*/ 3 h 405"/>
                    <a:gd name="T90" fmla="*/ 15 w 447"/>
                    <a:gd name="T91" fmla="*/ 4 h 405"/>
                    <a:gd name="T92" fmla="*/ 15 w 447"/>
                    <a:gd name="T93" fmla="*/ 4 h 405"/>
                    <a:gd name="T94" fmla="*/ 15 w 447"/>
                    <a:gd name="T95" fmla="*/ 4 h 405"/>
                    <a:gd name="T96" fmla="*/ 2 w 447"/>
                    <a:gd name="T97" fmla="*/ 4 h 405"/>
                    <a:gd name="T98" fmla="*/ 2 w 447"/>
                    <a:gd name="T99" fmla="*/ 3 h 405"/>
                    <a:gd name="T100" fmla="*/ 2 w 447"/>
                    <a:gd name="T101" fmla="*/ 3 h 405"/>
                    <a:gd name="T102" fmla="*/ 2 w 447"/>
                    <a:gd name="T103" fmla="*/ 2 h 405"/>
                    <a:gd name="T104" fmla="*/ 2 w 447"/>
                    <a:gd name="T105" fmla="*/ 2 h 405"/>
                    <a:gd name="T106" fmla="*/ 2 w 447"/>
                    <a:gd name="T107" fmla="*/ 2 h 405"/>
                    <a:gd name="T108" fmla="*/ 2 w 447"/>
                    <a:gd name="T109" fmla="*/ 2 h 405"/>
                    <a:gd name="T110" fmla="*/ 3 w 447"/>
                    <a:gd name="T111" fmla="*/ 2 h 405"/>
                    <a:gd name="T112" fmla="*/ 4 w 447"/>
                    <a:gd name="T113" fmla="*/ 1 h 405"/>
                    <a:gd name="T114" fmla="*/ 5 w 447"/>
                    <a:gd name="T115" fmla="*/ 1 h 405"/>
                    <a:gd name="T116" fmla="*/ 6 w 447"/>
                    <a:gd name="T117" fmla="*/ 1 h 405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447"/>
                    <a:gd name="T178" fmla="*/ 0 h 405"/>
                    <a:gd name="T179" fmla="*/ 447 w 447"/>
                    <a:gd name="T180" fmla="*/ 405 h 405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447" h="405">
                      <a:moveTo>
                        <a:pt x="177" y="4"/>
                      </a:moveTo>
                      <a:lnTo>
                        <a:pt x="179" y="2"/>
                      </a:lnTo>
                      <a:lnTo>
                        <a:pt x="181" y="2"/>
                      </a:lnTo>
                      <a:lnTo>
                        <a:pt x="183" y="0"/>
                      </a:lnTo>
                      <a:lnTo>
                        <a:pt x="184" y="0"/>
                      </a:lnTo>
                      <a:lnTo>
                        <a:pt x="186" y="2"/>
                      </a:lnTo>
                      <a:lnTo>
                        <a:pt x="188" y="2"/>
                      </a:lnTo>
                      <a:lnTo>
                        <a:pt x="188" y="4"/>
                      </a:lnTo>
                      <a:lnTo>
                        <a:pt x="188" y="6"/>
                      </a:lnTo>
                      <a:lnTo>
                        <a:pt x="188" y="7"/>
                      </a:lnTo>
                      <a:lnTo>
                        <a:pt x="188" y="9"/>
                      </a:lnTo>
                      <a:lnTo>
                        <a:pt x="190" y="13"/>
                      </a:lnTo>
                      <a:lnTo>
                        <a:pt x="188" y="15"/>
                      </a:lnTo>
                      <a:lnTo>
                        <a:pt x="188" y="19"/>
                      </a:lnTo>
                      <a:lnTo>
                        <a:pt x="188" y="23"/>
                      </a:lnTo>
                      <a:lnTo>
                        <a:pt x="188" y="25"/>
                      </a:lnTo>
                      <a:lnTo>
                        <a:pt x="188" y="29"/>
                      </a:lnTo>
                      <a:lnTo>
                        <a:pt x="186" y="32"/>
                      </a:lnTo>
                      <a:lnTo>
                        <a:pt x="186" y="36"/>
                      </a:lnTo>
                      <a:lnTo>
                        <a:pt x="184" y="40"/>
                      </a:lnTo>
                      <a:lnTo>
                        <a:pt x="184" y="44"/>
                      </a:lnTo>
                      <a:lnTo>
                        <a:pt x="183" y="50"/>
                      </a:lnTo>
                      <a:lnTo>
                        <a:pt x="181" y="54"/>
                      </a:lnTo>
                      <a:lnTo>
                        <a:pt x="181" y="57"/>
                      </a:lnTo>
                      <a:lnTo>
                        <a:pt x="179" y="61"/>
                      </a:lnTo>
                      <a:lnTo>
                        <a:pt x="177" y="65"/>
                      </a:lnTo>
                      <a:lnTo>
                        <a:pt x="175" y="69"/>
                      </a:lnTo>
                      <a:lnTo>
                        <a:pt x="173" y="73"/>
                      </a:lnTo>
                      <a:lnTo>
                        <a:pt x="171" y="77"/>
                      </a:lnTo>
                      <a:lnTo>
                        <a:pt x="169" y="80"/>
                      </a:lnTo>
                      <a:lnTo>
                        <a:pt x="167" y="84"/>
                      </a:lnTo>
                      <a:lnTo>
                        <a:pt x="165" y="88"/>
                      </a:lnTo>
                      <a:lnTo>
                        <a:pt x="163" y="92"/>
                      </a:lnTo>
                      <a:lnTo>
                        <a:pt x="163" y="96"/>
                      </a:lnTo>
                      <a:lnTo>
                        <a:pt x="161" y="98"/>
                      </a:lnTo>
                      <a:lnTo>
                        <a:pt x="160" y="102"/>
                      </a:lnTo>
                      <a:lnTo>
                        <a:pt x="160" y="105"/>
                      </a:lnTo>
                      <a:lnTo>
                        <a:pt x="158" y="109"/>
                      </a:lnTo>
                      <a:lnTo>
                        <a:pt x="158" y="113"/>
                      </a:lnTo>
                      <a:lnTo>
                        <a:pt x="156" y="115"/>
                      </a:lnTo>
                      <a:lnTo>
                        <a:pt x="156" y="119"/>
                      </a:lnTo>
                      <a:lnTo>
                        <a:pt x="156" y="123"/>
                      </a:lnTo>
                      <a:lnTo>
                        <a:pt x="156" y="125"/>
                      </a:lnTo>
                      <a:lnTo>
                        <a:pt x="156" y="128"/>
                      </a:lnTo>
                      <a:lnTo>
                        <a:pt x="156" y="130"/>
                      </a:lnTo>
                      <a:lnTo>
                        <a:pt x="156" y="134"/>
                      </a:lnTo>
                      <a:lnTo>
                        <a:pt x="156" y="136"/>
                      </a:lnTo>
                      <a:lnTo>
                        <a:pt x="156" y="138"/>
                      </a:lnTo>
                      <a:lnTo>
                        <a:pt x="156" y="140"/>
                      </a:lnTo>
                      <a:lnTo>
                        <a:pt x="158" y="142"/>
                      </a:lnTo>
                      <a:lnTo>
                        <a:pt x="158" y="144"/>
                      </a:lnTo>
                      <a:lnTo>
                        <a:pt x="160" y="144"/>
                      </a:lnTo>
                      <a:lnTo>
                        <a:pt x="160" y="146"/>
                      </a:lnTo>
                      <a:lnTo>
                        <a:pt x="161" y="146"/>
                      </a:lnTo>
                      <a:lnTo>
                        <a:pt x="163" y="146"/>
                      </a:lnTo>
                      <a:lnTo>
                        <a:pt x="165" y="146"/>
                      </a:lnTo>
                      <a:lnTo>
                        <a:pt x="167" y="144"/>
                      </a:lnTo>
                      <a:lnTo>
                        <a:pt x="169" y="144"/>
                      </a:lnTo>
                      <a:lnTo>
                        <a:pt x="171" y="142"/>
                      </a:lnTo>
                      <a:lnTo>
                        <a:pt x="173" y="140"/>
                      </a:lnTo>
                      <a:lnTo>
                        <a:pt x="175" y="136"/>
                      </a:lnTo>
                      <a:lnTo>
                        <a:pt x="177" y="134"/>
                      </a:lnTo>
                      <a:lnTo>
                        <a:pt x="179" y="130"/>
                      </a:lnTo>
                      <a:lnTo>
                        <a:pt x="183" y="126"/>
                      </a:lnTo>
                      <a:lnTo>
                        <a:pt x="184" y="123"/>
                      </a:lnTo>
                      <a:lnTo>
                        <a:pt x="186" y="119"/>
                      </a:lnTo>
                      <a:lnTo>
                        <a:pt x="188" y="115"/>
                      </a:lnTo>
                      <a:lnTo>
                        <a:pt x="190" y="113"/>
                      </a:lnTo>
                      <a:lnTo>
                        <a:pt x="192" y="111"/>
                      </a:lnTo>
                      <a:lnTo>
                        <a:pt x="194" y="107"/>
                      </a:lnTo>
                      <a:lnTo>
                        <a:pt x="196" y="105"/>
                      </a:lnTo>
                      <a:lnTo>
                        <a:pt x="198" y="103"/>
                      </a:lnTo>
                      <a:lnTo>
                        <a:pt x="200" y="102"/>
                      </a:lnTo>
                      <a:lnTo>
                        <a:pt x="202" y="100"/>
                      </a:lnTo>
                      <a:lnTo>
                        <a:pt x="204" y="100"/>
                      </a:lnTo>
                      <a:lnTo>
                        <a:pt x="204" y="98"/>
                      </a:lnTo>
                      <a:lnTo>
                        <a:pt x="206" y="98"/>
                      </a:lnTo>
                      <a:lnTo>
                        <a:pt x="207" y="98"/>
                      </a:lnTo>
                      <a:lnTo>
                        <a:pt x="209" y="98"/>
                      </a:lnTo>
                      <a:lnTo>
                        <a:pt x="209" y="100"/>
                      </a:lnTo>
                      <a:lnTo>
                        <a:pt x="211" y="100"/>
                      </a:lnTo>
                      <a:lnTo>
                        <a:pt x="211" y="102"/>
                      </a:lnTo>
                      <a:lnTo>
                        <a:pt x="211" y="103"/>
                      </a:lnTo>
                      <a:lnTo>
                        <a:pt x="211" y="105"/>
                      </a:lnTo>
                      <a:lnTo>
                        <a:pt x="211" y="107"/>
                      </a:lnTo>
                      <a:lnTo>
                        <a:pt x="209" y="109"/>
                      </a:lnTo>
                      <a:lnTo>
                        <a:pt x="209" y="113"/>
                      </a:lnTo>
                      <a:lnTo>
                        <a:pt x="209" y="115"/>
                      </a:lnTo>
                      <a:lnTo>
                        <a:pt x="207" y="119"/>
                      </a:lnTo>
                      <a:lnTo>
                        <a:pt x="207" y="121"/>
                      </a:lnTo>
                      <a:lnTo>
                        <a:pt x="207" y="125"/>
                      </a:lnTo>
                      <a:lnTo>
                        <a:pt x="206" y="126"/>
                      </a:lnTo>
                      <a:lnTo>
                        <a:pt x="206" y="130"/>
                      </a:lnTo>
                      <a:lnTo>
                        <a:pt x="204" y="134"/>
                      </a:lnTo>
                      <a:lnTo>
                        <a:pt x="204" y="136"/>
                      </a:lnTo>
                      <a:lnTo>
                        <a:pt x="204" y="140"/>
                      </a:lnTo>
                      <a:lnTo>
                        <a:pt x="204" y="144"/>
                      </a:lnTo>
                      <a:lnTo>
                        <a:pt x="204" y="148"/>
                      </a:lnTo>
                      <a:lnTo>
                        <a:pt x="204" y="150"/>
                      </a:lnTo>
                      <a:lnTo>
                        <a:pt x="204" y="153"/>
                      </a:lnTo>
                      <a:lnTo>
                        <a:pt x="204" y="157"/>
                      </a:lnTo>
                      <a:lnTo>
                        <a:pt x="204" y="161"/>
                      </a:lnTo>
                      <a:lnTo>
                        <a:pt x="204" y="165"/>
                      </a:lnTo>
                      <a:lnTo>
                        <a:pt x="204" y="169"/>
                      </a:lnTo>
                      <a:lnTo>
                        <a:pt x="204" y="173"/>
                      </a:lnTo>
                      <a:lnTo>
                        <a:pt x="204" y="176"/>
                      </a:lnTo>
                      <a:lnTo>
                        <a:pt x="206" y="180"/>
                      </a:lnTo>
                      <a:lnTo>
                        <a:pt x="206" y="184"/>
                      </a:lnTo>
                      <a:lnTo>
                        <a:pt x="206" y="188"/>
                      </a:lnTo>
                      <a:lnTo>
                        <a:pt x="206" y="192"/>
                      </a:lnTo>
                      <a:lnTo>
                        <a:pt x="207" y="196"/>
                      </a:lnTo>
                      <a:lnTo>
                        <a:pt x="207" y="201"/>
                      </a:lnTo>
                      <a:lnTo>
                        <a:pt x="207" y="205"/>
                      </a:lnTo>
                      <a:lnTo>
                        <a:pt x="209" y="209"/>
                      </a:lnTo>
                      <a:lnTo>
                        <a:pt x="209" y="213"/>
                      </a:lnTo>
                      <a:lnTo>
                        <a:pt x="209" y="219"/>
                      </a:lnTo>
                      <a:lnTo>
                        <a:pt x="209" y="222"/>
                      </a:lnTo>
                      <a:lnTo>
                        <a:pt x="211" y="228"/>
                      </a:lnTo>
                      <a:lnTo>
                        <a:pt x="211" y="232"/>
                      </a:lnTo>
                      <a:lnTo>
                        <a:pt x="211" y="236"/>
                      </a:lnTo>
                      <a:lnTo>
                        <a:pt x="211" y="242"/>
                      </a:lnTo>
                      <a:lnTo>
                        <a:pt x="213" y="246"/>
                      </a:lnTo>
                      <a:lnTo>
                        <a:pt x="213" y="251"/>
                      </a:lnTo>
                      <a:lnTo>
                        <a:pt x="213" y="255"/>
                      </a:lnTo>
                      <a:lnTo>
                        <a:pt x="215" y="257"/>
                      </a:lnTo>
                      <a:lnTo>
                        <a:pt x="215" y="261"/>
                      </a:lnTo>
                      <a:lnTo>
                        <a:pt x="217" y="263"/>
                      </a:lnTo>
                      <a:lnTo>
                        <a:pt x="219" y="265"/>
                      </a:lnTo>
                      <a:lnTo>
                        <a:pt x="221" y="265"/>
                      </a:lnTo>
                      <a:lnTo>
                        <a:pt x="223" y="265"/>
                      </a:lnTo>
                      <a:lnTo>
                        <a:pt x="225" y="263"/>
                      </a:lnTo>
                      <a:lnTo>
                        <a:pt x="227" y="261"/>
                      </a:lnTo>
                      <a:lnTo>
                        <a:pt x="227" y="259"/>
                      </a:lnTo>
                      <a:lnTo>
                        <a:pt x="229" y="257"/>
                      </a:lnTo>
                      <a:lnTo>
                        <a:pt x="231" y="255"/>
                      </a:lnTo>
                      <a:lnTo>
                        <a:pt x="232" y="251"/>
                      </a:lnTo>
                      <a:lnTo>
                        <a:pt x="234" y="249"/>
                      </a:lnTo>
                      <a:lnTo>
                        <a:pt x="236" y="246"/>
                      </a:lnTo>
                      <a:lnTo>
                        <a:pt x="238" y="242"/>
                      </a:lnTo>
                      <a:lnTo>
                        <a:pt x="240" y="238"/>
                      </a:lnTo>
                      <a:lnTo>
                        <a:pt x="242" y="234"/>
                      </a:lnTo>
                      <a:lnTo>
                        <a:pt x="244" y="230"/>
                      </a:lnTo>
                      <a:lnTo>
                        <a:pt x="246" y="226"/>
                      </a:lnTo>
                      <a:lnTo>
                        <a:pt x="248" y="222"/>
                      </a:lnTo>
                      <a:lnTo>
                        <a:pt x="250" y="219"/>
                      </a:lnTo>
                      <a:lnTo>
                        <a:pt x="252" y="215"/>
                      </a:lnTo>
                      <a:lnTo>
                        <a:pt x="254" y="211"/>
                      </a:lnTo>
                      <a:lnTo>
                        <a:pt x="255" y="207"/>
                      </a:lnTo>
                      <a:lnTo>
                        <a:pt x="257" y="203"/>
                      </a:lnTo>
                      <a:lnTo>
                        <a:pt x="259" y="199"/>
                      </a:lnTo>
                      <a:lnTo>
                        <a:pt x="261" y="196"/>
                      </a:lnTo>
                      <a:lnTo>
                        <a:pt x="263" y="192"/>
                      </a:lnTo>
                      <a:lnTo>
                        <a:pt x="265" y="190"/>
                      </a:lnTo>
                      <a:lnTo>
                        <a:pt x="267" y="188"/>
                      </a:lnTo>
                      <a:lnTo>
                        <a:pt x="269" y="186"/>
                      </a:lnTo>
                      <a:lnTo>
                        <a:pt x="271" y="184"/>
                      </a:lnTo>
                      <a:lnTo>
                        <a:pt x="273" y="184"/>
                      </a:lnTo>
                      <a:lnTo>
                        <a:pt x="275" y="184"/>
                      </a:lnTo>
                      <a:lnTo>
                        <a:pt x="277" y="186"/>
                      </a:lnTo>
                      <a:lnTo>
                        <a:pt x="278" y="188"/>
                      </a:lnTo>
                      <a:lnTo>
                        <a:pt x="278" y="190"/>
                      </a:lnTo>
                      <a:lnTo>
                        <a:pt x="280" y="194"/>
                      </a:lnTo>
                      <a:lnTo>
                        <a:pt x="280" y="196"/>
                      </a:lnTo>
                      <a:lnTo>
                        <a:pt x="282" y="199"/>
                      </a:lnTo>
                      <a:lnTo>
                        <a:pt x="282" y="203"/>
                      </a:lnTo>
                      <a:lnTo>
                        <a:pt x="284" y="205"/>
                      </a:lnTo>
                      <a:lnTo>
                        <a:pt x="284" y="211"/>
                      </a:lnTo>
                      <a:lnTo>
                        <a:pt x="286" y="215"/>
                      </a:lnTo>
                      <a:lnTo>
                        <a:pt x="286" y="219"/>
                      </a:lnTo>
                      <a:lnTo>
                        <a:pt x="286" y="222"/>
                      </a:lnTo>
                      <a:lnTo>
                        <a:pt x="288" y="228"/>
                      </a:lnTo>
                      <a:lnTo>
                        <a:pt x="288" y="234"/>
                      </a:lnTo>
                      <a:lnTo>
                        <a:pt x="290" y="238"/>
                      </a:lnTo>
                      <a:lnTo>
                        <a:pt x="290" y="244"/>
                      </a:lnTo>
                      <a:lnTo>
                        <a:pt x="292" y="247"/>
                      </a:lnTo>
                      <a:lnTo>
                        <a:pt x="292" y="253"/>
                      </a:lnTo>
                      <a:lnTo>
                        <a:pt x="294" y="259"/>
                      </a:lnTo>
                      <a:lnTo>
                        <a:pt x="294" y="265"/>
                      </a:lnTo>
                      <a:lnTo>
                        <a:pt x="296" y="269"/>
                      </a:lnTo>
                      <a:lnTo>
                        <a:pt x="296" y="274"/>
                      </a:lnTo>
                      <a:lnTo>
                        <a:pt x="298" y="278"/>
                      </a:lnTo>
                      <a:lnTo>
                        <a:pt x="300" y="284"/>
                      </a:lnTo>
                      <a:lnTo>
                        <a:pt x="302" y="288"/>
                      </a:lnTo>
                      <a:lnTo>
                        <a:pt x="302" y="294"/>
                      </a:lnTo>
                      <a:lnTo>
                        <a:pt x="303" y="297"/>
                      </a:lnTo>
                      <a:lnTo>
                        <a:pt x="305" y="303"/>
                      </a:lnTo>
                      <a:lnTo>
                        <a:pt x="307" y="307"/>
                      </a:lnTo>
                      <a:lnTo>
                        <a:pt x="309" y="311"/>
                      </a:lnTo>
                      <a:lnTo>
                        <a:pt x="311" y="315"/>
                      </a:lnTo>
                      <a:lnTo>
                        <a:pt x="313" y="318"/>
                      </a:lnTo>
                      <a:lnTo>
                        <a:pt x="315" y="320"/>
                      </a:lnTo>
                      <a:lnTo>
                        <a:pt x="317" y="324"/>
                      </a:lnTo>
                      <a:lnTo>
                        <a:pt x="319" y="328"/>
                      </a:lnTo>
                      <a:lnTo>
                        <a:pt x="319" y="330"/>
                      </a:lnTo>
                      <a:lnTo>
                        <a:pt x="321" y="332"/>
                      </a:lnTo>
                      <a:lnTo>
                        <a:pt x="323" y="334"/>
                      </a:lnTo>
                      <a:lnTo>
                        <a:pt x="325" y="336"/>
                      </a:lnTo>
                      <a:lnTo>
                        <a:pt x="326" y="338"/>
                      </a:lnTo>
                      <a:lnTo>
                        <a:pt x="328" y="340"/>
                      </a:lnTo>
                      <a:lnTo>
                        <a:pt x="330" y="340"/>
                      </a:lnTo>
                      <a:lnTo>
                        <a:pt x="332" y="340"/>
                      </a:lnTo>
                      <a:lnTo>
                        <a:pt x="334" y="340"/>
                      </a:lnTo>
                      <a:lnTo>
                        <a:pt x="334" y="338"/>
                      </a:lnTo>
                      <a:lnTo>
                        <a:pt x="336" y="338"/>
                      </a:lnTo>
                      <a:lnTo>
                        <a:pt x="336" y="336"/>
                      </a:lnTo>
                      <a:lnTo>
                        <a:pt x="336" y="332"/>
                      </a:lnTo>
                      <a:lnTo>
                        <a:pt x="336" y="330"/>
                      </a:lnTo>
                      <a:lnTo>
                        <a:pt x="336" y="326"/>
                      </a:lnTo>
                      <a:lnTo>
                        <a:pt x="336" y="322"/>
                      </a:lnTo>
                      <a:lnTo>
                        <a:pt x="336" y="318"/>
                      </a:lnTo>
                      <a:lnTo>
                        <a:pt x="336" y="315"/>
                      </a:lnTo>
                      <a:lnTo>
                        <a:pt x="336" y="309"/>
                      </a:lnTo>
                      <a:lnTo>
                        <a:pt x="334" y="303"/>
                      </a:lnTo>
                      <a:lnTo>
                        <a:pt x="334" y="297"/>
                      </a:lnTo>
                      <a:lnTo>
                        <a:pt x="334" y="294"/>
                      </a:lnTo>
                      <a:lnTo>
                        <a:pt x="334" y="288"/>
                      </a:lnTo>
                      <a:lnTo>
                        <a:pt x="332" y="282"/>
                      </a:lnTo>
                      <a:lnTo>
                        <a:pt x="332" y="276"/>
                      </a:lnTo>
                      <a:lnTo>
                        <a:pt x="332" y="270"/>
                      </a:lnTo>
                      <a:lnTo>
                        <a:pt x="332" y="265"/>
                      </a:lnTo>
                      <a:lnTo>
                        <a:pt x="332" y="259"/>
                      </a:lnTo>
                      <a:lnTo>
                        <a:pt x="332" y="253"/>
                      </a:lnTo>
                      <a:lnTo>
                        <a:pt x="334" y="247"/>
                      </a:lnTo>
                      <a:lnTo>
                        <a:pt x="334" y="242"/>
                      </a:lnTo>
                      <a:lnTo>
                        <a:pt x="334" y="236"/>
                      </a:lnTo>
                      <a:lnTo>
                        <a:pt x="334" y="230"/>
                      </a:lnTo>
                      <a:lnTo>
                        <a:pt x="336" y="224"/>
                      </a:lnTo>
                      <a:lnTo>
                        <a:pt x="336" y="219"/>
                      </a:lnTo>
                      <a:lnTo>
                        <a:pt x="336" y="213"/>
                      </a:lnTo>
                      <a:lnTo>
                        <a:pt x="338" y="207"/>
                      </a:lnTo>
                      <a:lnTo>
                        <a:pt x="338" y="201"/>
                      </a:lnTo>
                      <a:lnTo>
                        <a:pt x="340" y="196"/>
                      </a:lnTo>
                      <a:lnTo>
                        <a:pt x="342" y="190"/>
                      </a:lnTo>
                      <a:lnTo>
                        <a:pt x="342" y="184"/>
                      </a:lnTo>
                      <a:lnTo>
                        <a:pt x="344" y="180"/>
                      </a:lnTo>
                      <a:lnTo>
                        <a:pt x="346" y="174"/>
                      </a:lnTo>
                      <a:lnTo>
                        <a:pt x="346" y="169"/>
                      </a:lnTo>
                      <a:lnTo>
                        <a:pt x="348" y="165"/>
                      </a:lnTo>
                      <a:lnTo>
                        <a:pt x="349" y="159"/>
                      </a:lnTo>
                      <a:lnTo>
                        <a:pt x="351" y="155"/>
                      </a:lnTo>
                      <a:lnTo>
                        <a:pt x="353" y="151"/>
                      </a:lnTo>
                      <a:lnTo>
                        <a:pt x="353" y="146"/>
                      </a:lnTo>
                      <a:lnTo>
                        <a:pt x="355" y="142"/>
                      </a:lnTo>
                      <a:lnTo>
                        <a:pt x="357" y="138"/>
                      </a:lnTo>
                      <a:lnTo>
                        <a:pt x="359" y="134"/>
                      </a:lnTo>
                      <a:lnTo>
                        <a:pt x="361" y="130"/>
                      </a:lnTo>
                      <a:lnTo>
                        <a:pt x="363" y="128"/>
                      </a:lnTo>
                      <a:lnTo>
                        <a:pt x="365" y="126"/>
                      </a:lnTo>
                      <a:lnTo>
                        <a:pt x="367" y="126"/>
                      </a:lnTo>
                      <a:lnTo>
                        <a:pt x="369" y="126"/>
                      </a:lnTo>
                      <a:lnTo>
                        <a:pt x="369" y="128"/>
                      </a:lnTo>
                      <a:lnTo>
                        <a:pt x="371" y="128"/>
                      </a:lnTo>
                      <a:lnTo>
                        <a:pt x="371" y="130"/>
                      </a:lnTo>
                      <a:lnTo>
                        <a:pt x="371" y="134"/>
                      </a:lnTo>
                      <a:lnTo>
                        <a:pt x="373" y="136"/>
                      </a:lnTo>
                      <a:lnTo>
                        <a:pt x="373" y="140"/>
                      </a:lnTo>
                      <a:lnTo>
                        <a:pt x="373" y="142"/>
                      </a:lnTo>
                      <a:lnTo>
                        <a:pt x="373" y="146"/>
                      </a:lnTo>
                      <a:lnTo>
                        <a:pt x="373" y="150"/>
                      </a:lnTo>
                      <a:lnTo>
                        <a:pt x="373" y="153"/>
                      </a:lnTo>
                      <a:lnTo>
                        <a:pt x="373" y="157"/>
                      </a:lnTo>
                      <a:lnTo>
                        <a:pt x="374" y="161"/>
                      </a:lnTo>
                      <a:lnTo>
                        <a:pt x="374" y="165"/>
                      </a:lnTo>
                      <a:lnTo>
                        <a:pt x="374" y="169"/>
                      </a:lnTo>
                      <a:lnTo>
                        <a:pt x="374" y="173"/>
                      </a:lnTo>
                      <a:lnTo>
                        <a:pt x="374" y="176"/>
                      </a:lnTo>
                      <a:lnTo>
                        <a:pt x="374" y="180"/>
                      </a:lnTo>
                      <a:lnTo>
                        <a:pt x="374" y="184"/>
                      </a:lnTo>
                      <a:lnTo>
                        <a:pt x="374" y="188"/>
                      </a:lnTo>
                      <a:lnTo>
                        <a:pt x="374" y="192"/>
                      </a:lnTo>
                      <a:lnTo>
                        <a:pt x="374" y="194"/>
                      </a:lnTo>
                      <a:lnTo>
                        <a:pt x="374" y="198"/>
                      </a:lnTo>
                      <a:lnTo>
                        <a:pt x="374" y="199"/>
                      </a:lnTo>
                      <a:lnTo>
                        <a:pt x="374" y="201"/>
                      </a:lnTo>
                      <a:lnTo>
                        <a:pt x="374" y="203"/>
                      </a:lnTo>
                      <a:lnTo>
                        <a:pt x="374" y="205"/>
                      </a:lnTo>
                      <a:lnTo>
                        <a:pt x="374" y="207"/>
                      </a:lnTo>
                      <a:lnTo>
                        <a:pt x="374" y="209"/>
                      </a:lnTo>
                      <a:lnTo>
                        <a:pt x="374" y="211"/>
                      </a:lnTo>
                      <a:lnTo>
                        <a:pt x="374" y="213"/>
                      </a:lnTo>
                      <a:lnTo>
                        <a:pt x="374" y="215"/>
                      </a:lnTo>
                      <a:lnTo>
                        <a:pt x="374" y="217"/>
                      </a:lnTo>
                      <a:lnTo>
                        <a:pt x="374" y="219"/>
                      </a:lnTo>
                      <a:lnTo>
                        <a:pt x="376" y="221"/>
                      </a:lnTo>
                      <a:lnTo>
                        <a:pt x="376" y="224"/>
                      </a:lnTo>
                      <a:lnTo>
                        <a:pt x="376" y="226"/>
                      </a:lnTo>
                      <a:lnTo>
                        <a:pt x="376" y="228"/>
                      </a:lnTo>
                      <a:lnTo>
                        <a:pt x="376" y="230"/>
                      </a:lnTo>
                      <a:lnTo>
                        <a:pt x="376" y="232"/>
                      </a:lnTo>
                      <a:lnTo>
                        <a:pt x="376" y="234"/>
                      </a:lnTo>
                      <a:lnTo>
                        <a:pt x="376" y="236"/>
                      </a:lnTo>
                      <a:lnTo>
                        <a:pt x="378" y="238"/>
                      </a:lnTo>
                      <a:lnTo>
                        <a:pt x="380" y="238"/>
                      </a:lnTo>
                      <a:lnTo>
                        <a:pt x="380" y="236"/>
                      </a:lnTo>
                      <a:lnTo>
                        <a:pt x="380" y="234"/>
                      </a:lnTo>
                      <a:lnTo>
                        <a:pt x="382" y="234"/>
                      </a:lnTo>
                      <a:lnTo>
                        <a:pt x="382" y="230"/>
                      </a:lnTo>
                      <a:lnTo>
                        <a:pt x="382" y="228"/>
                      </a:lnTo>
                      <a:lnTo>
                        <a:pt x="384" y="226"/>
                      </a:lnTo>
                      <a:lnTo>
                        <a:pt x="384" y="222"/>
                      </a:lnTo>
                      <a:lnTo>
                        <a:pt x="384" y="219"/>
                      </a:lnTo>
                      <a:lnTo>
                        <a:pt x="386" y="217"/>
                      </a:lnTo>
                      <a:lnTo>
                        <a:pt x="386" y="213"/>
                      </a:lnTo>
                      <a:lnTo>
                        <a:pt x="388" y="209"/>
                      </a:lnTo>
                      <a:lnTo>
                        <a:pt x="390" y="205"/>
                      </a:lnTo>
                      <a:lnTo>
                        <a:pt x="390" y="203"/>
                      </a:lnTo>
                      <a:lnTo>
                        <a:pt x="392" y="199"/>
                      </a:lnTo>
                      <a:lnTo>
                        <a:pt x="392" y="196"/>
                      </a:lnTo>
                      <a:lnTo>
                        <a:pt x="394" y="192"/>
                      </a:lnTo>
                      <a:lnTo>
                        <a:pt x="396" y="188"/>
                      </a:lnTo>
                      <a:lnTo>
                        <a:pt x="397" y="184"/>
                      </a:lnTo>
                      <a:lnTo>
                        <a:pt x="397" y="182"/>
                      </a:lnTo>
                      <a:lnTo>
                        <a:pt x="399" y="178"/>
                      </a:lnTo>
                      <a:lnTo>
                        <a:pt x="401" y="174"/>
                      </a:lnTo>
                      <a:lnTo>
                        <a:pt x="403" y="171"/>
                      </a:lnTo>
                      <a:lnTo>
                        <a:pt x="405" y="169"/>
                      </a:lnTo>
                      <a:lnTo>
                        <a:pt x="407" y="165"/>
                      </a:lnTo>
                      <a:lnTo>
                        <a:pt x="409" y="161"/>
                      </a:lnTo>
                      <a:lnTo>
                        <a:pt x="411" y="159"/>
                      </a:lnTo>
                      <a:lnTo>
                        <a:pt x="413" y="155"/>
                      </a:lnTo>
                      <a:lnTo>
                        <a:pt x="415" y="153"/>
                      </a:lnTo>
                      <a:lnTo>
                        <a:pt x="417" y="150"/>
                      </a:lnTo>
                      <a:lnTo>
                        <a:pt x="417" y="148"/>
                      </a:lnTo>
                      <a:lnTo>
                        <a:pt x="419" y="144"/>
                      </a:lnTo>
                      <a:lnTo>
                        <a:pt x="420" y="142"/>
                      </a:lnTo>
                      <a:lnTo>
                        <a:pt x="422" y="140"/>
                      </a:lnTo>
                      <a:lnTo>
                        <a:pt x="424" y="138"/>
                      </a:lnTo>
                      <a:lnTo>
                        <a:pt x="426" y="136"/>
                      </a:lnTo>
                      <a:lnTo>
                        <a:pt x="428" y="134"/>
                      </a:lnTo>
                      <a:lnTo>
                        <a:pt x="430" y="132"/>
                      </a:lnTo>
                      <a:lnTo>
                        <a:pt x="432" y="132"/>
                      </a:lnTo>
                      <a:lnTo>
                        <a:pt x="434" y="130"/>
                      </a:lnTo>
                      <a:lnTo>
                        <a:pt x="436" y="130"/>
                      </a:lnTo>
                      <a:lnTo>
                        <a:pt x="438" y="128"/>
                      </a:lnTo>
                      <a:lnTo>
                        <a:pt x="440" y="128"/>
                      </a:lnTo>
                      <a:lnTo>
                        <a:pt x="442" y="128"/>
                      </a:lnTo>
                      <a:lnTo>
                        <a:pt x="442" y="130"/>
                      </a:lnTo>
                      <a:lnTo>
                        <a:pt x="444" y="130"/>
                      </a:lnTo>
                      <a:lnTo>
                        <a:pt x="445" y="132"/>
                      </a:lnTo>
                      <a:lnTo>
                        <a:pt x="445" y="134"/>
                      </a:lnTo>
                      <a:lnTo>
                        <a:pt x="445" y="136"/>
                      </a:lnTo>
                      <a:lnTo>
                        <a:pt x="445" y="138"/>
                      </a:lnTo>
                      <a:lnTo>
                        <a:pt x="447" y="140"/>
                      </a:lnTo>
                      <a:lnTo>
                        <a:pt x="447" y="142"/>
                      </a:lnTo>
                      <a:lnTo>
                        <a:pt x="447" y="146"/>
                      </a:lnTo>
                      <a:lnTo>
                        <a:pt x="447" y="148"/>
                      </a:lnTo>
                      <a:lnTo>
                        <a:pt x="445" y="151"/>
                      </a:lnTo>
                      <a:lnTo>
                        <a:pt x="445" y="155"/>
                      </a:lnTo>
                      <a:lnTo>
                        <a:pt x="445" y="159"/>
                      </a:lnTo>
                      <a:lnTo>
                        <a:pt x="445" y="163"/>
                      </a:lnTo>
                      <a:lnTo>
                        <a:pt x="444" y="167"/>
                      </a:lnTo>
                      <a:lnTo>
                        <a:pt x="444" y="171"/>
                      </a:lnTo>
                      <a:lnTo>
                        <a:pt x="442" y="174"/>
                      </a:lnTo>
                      <a:lnTo>
                        <a:pt x="442" y="178"/>
                      </a:lnTo>
                      <a:lnTo>
                        <a:pt x="440" y="184"/>
                      </a:lnTo>
                      <a:lnTo>
                        <a:pt x="440" y="188"/>
                      </a:lnTo>
                      <a:lnTo>
                        <a:pt x="438" y="194"/>
                      </a:lnTo>
                      <a:lnTo>
                        <a:pt x="436" y="199"/>
                      </a:lnTo>
                      <a:lnTo>
                        <a:pt x="434" y="203"/>
                      </a:lnTo>
                      <a:lnTo>
                        <a:pt x="432" y="209"/>
                      </a:lnTo>
                      <a:lnTo>
                        <a:pt x="430" y="215"/>
                      </a:lnTo>
                      <a:lnTo>
                        <a:pt x="428" y="221"/>
                      </a:lnTo>
                      <a:lnTo>
                        <a:pt x="426" y="226"/>
                      </a:lnTo>
                      <a:lnTo>
                        <a:pt x="424" y="230"/>
                      </a:lnTo>
                      <a:lnTo>
                        <a:pt x="424" y="236"/>
                      </a:lnTo>
                      <a:lnTo>
                        <a:pt x="422" y="242"/>
                      </a:lnTo>
                      <a:lnTo>
                        <a:pt x="420" y="246"/>
                      </a:lnTo>
                      <a:lnTo>
                        <a:pt x="420" y="251"/>
                      </a:lnTo>
                      <a:lnTo>
                        <a:pt x="419" y="255"/>
                      </a:lnTo>
                      <a:lnTo>
                        <a:pt x="419" y="261"/>
                      </a:lnTo>
                      <a:lnTo>
                        <a:pt x="417" y="265"/>
                      </a:lnTo>
                      <a:lnTo>
                        <a:pt x="417" y="269"/>
                      </a:lnTo>
                      <a:lnTo>
                        <a:pt x="417" y="272"/>
                      </a:lnTo>
                      <a:lnTo>
                        <a:pt x="415" y="276"/>
                      </a:lnTo>
                      <a:lnTo>
                        <a:pt x="415" y="280"/>
                      </a:lnTo>
                      <a:lnTo>
                        <a:pt x="415" y="284"/>
                      </a:lnTo>
                      <a:lnTo>
                        <a:pt x="415" y="288"/>
                      </a:lnTo>
                      <a:lnTo>
                        <a:pt x="415" y="290"/>
                      </a:lnTo>
                      <a:lnTo>
                        <a:pt x="415" y="294"/>
                      </a:lnTo>
                      <a:lnTo>
                        <a:pt x="413" y="297"/>
                      </a:lnTo>
                      <a:lnTo>
                        <a:pt x="413" y="299"/>
                      </a:lnTo>
                      <a:lnTo>
                        <a:pt x="413" y="301"/>
                      </a:lnTo>
                      <a:lnTo>
                        <a:pt x="413" y="303"/>
                      </a:lnTo>
                      <a:lnTo>
                        <a:pt x="413" y="307"/>
                      </a:lnTo>
                      <a:lnTo>
                        <a:pt x="413" y="309"/>
                      </a:lnTo>
                      <a:lnTo>
                        <a:pt x="413" y="311"/>
                      </a:lnTo>
                      <a:lnTo>
                        <a:pt x="415" y="311"/>
                      </a:lnTo>
                      <a:lnTo>
                        <a:pt x="415" y="313"/>
                      </a:lnTo>
                      <a:lnTo>
                        <a:pt x="415" y="315"/>
                      </a:lnTo>
                      <a:lnTo>
                        <a:pt x="415" y="317"/>
                      </a:lnTo>
                      <a:lnTo>
                        <a:pt x="373" y="405"/>
                      </a:lnTo>
                      <a:lnTo>
                        <a:pt x="2" y="280"/>
                      </a:lnTo>
                      <a:lnTo>
                        <a:pt x="0" y="274"/>
                      </a:lnTo>
                      <a:lnTo>
                        <a:pt x="0" y="267"/>
                      </a:lnTo>
                      <a:lnTo>
                        <a:pt x="0" y="259"/>
                      </a:lnTo>
                      <a:lnTo>
                        <a:pt x="0" y="253"/>
                      </a:lnTo>
                      <a:lnTo>
                        <a:pt x="0" y="246"/>
                      </a:lnTo>
                      <a:lnTo>
                        <a:pt x="2" y="240"/>
                      </a:lnTo>
                      <a:lnTo>
                        <a:pt x="2" y="232"/>
                      </a:lnTo>
                      <a:lnTo>
                        <a:pt x="4" y="226"/>
                      </a:lnTo>
                      <a:lnTo>
                        <a:pt x="4" y="219"/>
                      </a:lnTo>
                      <a:lnTo>
                        <a:pt x="6" y="213"/>
                      </a:lnTo>
                      <a:lnTo>
                        <a:pt x="8" y="207"/>
                      </a:lnTo>
                      <a:lnTo>
                        <a:pt x="10" y="199"/>
                      </a:lnTo>
                      <a:lnTo>
                        <a:pt x="12" y="194"/>
                      </a:lnTo>
                      <a:lnTo>
                        <a:pt x="14" y="188"/>
                      </a:lnTo>
                      <a:lnTo>
                        <a:pt x="16" y="182"/>
                      </a:lnTo>
                      <a:lnTo>
                        <a:pt x="18" y="176"/>
                      </a:lnTo>
                      <a:lnTo>
                        <a:pt x="19" y="173"/>
                      </a:lnTo>
                      <a:lnTo>
                        <a:pt x="21" y="167"/>
                      </a:lnTo>
                      <a:lnTo>
                        <a:pt x="25" y="161"/>
                      </a:lnTo>
                      <a:lnTo>
                        <a:pt x="27" y="157"/>
                      </a:lnTo>
                      <a:lnTo>
                        <a:pt x="29" y="153"/>
                      </a:lnTo>
                      <a:lnTo>
                        <a:pt x="31" y="148"/>
                      </a:lnTo>
                      <a:lnTo>
                        <a:pt x="35" y="144"/>
                      </a:lnTo>
                      <a:lnTo>
                        <a:pt x="37" y="140"/>
                      </a:lnTo>
                      <a:lnTo>
                        <a:pt x="39" y="136"/>
                      </a:lnTo>
                      <a:lnTo>
                        <a:pt x="41" y="134"/>
                      </a:lnTo>
                      <a:lnTo>
                        <a:pt x="42" y="130"/>
                      </a:lnTo>
                      <a:lnTo>
                        <a:pt x="44" y="128"/>
                      </a:lnTo>
                      <a:lnTo>
                        <a:pt x="46" y="125"/>
                      </a:lnTo>
                      <a:lnTo>
                        <a:pt x="48" y="123"/>
                      </a:lnTo>
                      <a:lnTo>
                        <a:pt x="50" y="121"/>
                      </a:lnTo>
                      <a:lnTo>
                        <a:pt x="52" y="119"/>
                      </a:lnTo>
                      <a:lnTo>
                        <a:pt x="54" y="117"/>
                      </a:lnTo>
                      <a:lnTo>
                        <a:pt x="56" y="117"/>
                      </a:lnTo>
                      <a:lnTo>
                        <a:pt x="56" y="119"/>
                      </a:lnTo>
                      <a:lnTo>
                        <a:pt x="58" y="119"/>
                      </a:lnTo>
                      <a:lnTo>
                        <a:pt x="58" y="121"/>
                      </a:lnTo>
                      <a:lnTo>
                        <a:pt x="58" y="123"/>
                      </a:lnTo>
                      <a:lnTo>
                        <a:pt x="58" y="125"/>
                      </a:lnTo>
                      <a:lnTo>
                        <a:pt x="58" y="126"/>
                      </a:lnTo>
                      <a:lnTo>
                        <a:pt x="58" y="128"/>
                      </a:lnTo>
                      <a:lnTo>
                        <a:pt x="58" y="130"/>
                      </a:lnTo>
                      <a:lnTo>
                        <a:pt x="56" y="132"/>
                      </a:lnTo>
                      <a:lnTo>
                        <a:pt x="56" y="134"/>
                      </a:lnTo>
                      <a:lnTo>
                        <a:pt x="56" y="136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8" y="140"/>
                      </a:lnTo>
                      <a:lnTo>
                        <a:pt x="58" y="138"/>
                      </a:lnTo>
                      <a:lnTo>
                        <a:pt x="60" y="138"/>
                      </a:lnTo>
                      <a:lnTo>
                        <a:pt x="60" y="136"/>
                      </a:lnTo>
                      <a:lnTo>
                        <a:pt x="62" y="134"/>
                      </a:lnTo>
                      <a:lnTo>
                        <a:pt x="64" y="130"/>
                      </a:lnTo>
                      <a:lnTo>
                        <a:pt x="65" y="128"/>
                      </a:lnTo>
                      <a:lnTo>
                        <a:pt x="67" y="125"/>
                      </a:lnTo>
                      <a:lnTo>
                        <a:pt x="69" y="121"/>
                      </a:lnTo>
                      <a:lnTo>
                        <a:pt x="71" y="117"/>
                      </a:lnTo>
                      <a:lnTo>
                        <a:pt x="75" y="113"/>
                      </a:lnTo>
                      <a:lnTo>
                        <a:pt x="77" y="109"/>
                      </a:lnTo>
                      <a:lnTo>
                        <a:pt x="81" y="105"/>
                      </a:lnTo>
                      <a:lnTo>
                        <a:pt x="85" y="102"/>
                      </a:lnTo>
                      <a:lnTo>
                        <a:pt x="89" y="96"/>
                      </a:lnTo>
                      <a:lnTo>
                        <a:pt x="92" y="92"/>
                      </a:lnTo>
                      <a:lnTo>
                        <a:pt x="96" y="86"/>
                      </a:lnTo>
                      <a:lnTo>
                        <a:pt x="100" y="82"/>
                      </a:lnTo>
                      <a:lnTo>
                        <a:pt x="104" y="77"/>
                      </a:lnTo>
                      <a:lnTo>
                        <a:pt x="110" y="73"/>
                      </a:lnTo>
                      <a:lnTo>
                        <a:pt x="113" y="67"/>
                      </a:lnTo>
                      <a:lnTo>
                        <a:pt x="117" y="63"/>
                      </a:lnTo>
                      <a:lnTo>
                        <a:pt x="123" y="57"/>
                      </a:lnTo>
                      <a:lnTo>
                        <a:pt x="127" y="54"/>
                      </a:lnTo>
                      <a:lnTo>
                        <a:pt x="131" y="48"/>
                      </a:lnTo>
                      <a:lnTo>
                        <a:pt x="136" y="44"/>
                      </a:lnTo>
                      <a:lnTo>
                        <a:pt x="140" y="40"/>
                      </a:lnTo>
                      <a:lnTo>
                        <a:pt x="144" y="34"/>
                      </a:lnTo>
                      <a:lnTo>
                        <a:pt x="148" y="30"/>
                      </a:lnTo>
                      <a:lnTo>
                        <a:pt x="152" y="27"/>
                      </a:lnTo>
                      <a:lnTo>
                        <a:pt x="156" y="23"/>
                      </a:lnTo>
                      <a:lnTo>
                        <a:pt x="160" y="19"/>
                      </a:lnTo>
                      <a:lnTo>
                        <a:pt x="163" y="15"/>
                      </a:lnTo>
                      <a:lnTo>
                        <a:pt x="167" y="13"/>
                      </a:lnTo>
                      <a:lnTo>
                        <a:pt x="169" y="9"/>
                      </a:lnTo>
                      <a:lnTo>
                        <a:pt x="173" y="7"/>
                      </a:lnTo>
                      <a:lnTo>
                        <a:pt x="175" y="6"/>
                      </a:lnTo>
                      <a:lnTo>
                        <a:pt x="177" y="4"/>
                      </a:lnTo>
                      <a:close/>
                    </a:path>
                  </a:pathLst>
                </a:custGeom>
                <a:solidFill>
                  <a:srgbClr val="3589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84" name="Freeform 238"/>
                <p:cNvSpPr>
                  <a:spLocks noChangeAspect="1"/>
                </p:cNvSpPr>
                <p:nvPr/>
              </p:nvSpPr>
              <p:spPr bwMode="auto">
                <a:xfrm>
                  <a:off x="1422" y="3408"/>
                  <a:ext cx="333" cy="268"/>
                </a:xfrm>
                <a:custGeom>
                  <a:avLst/>
                  <a:gdLst>
                    <a:gd name="T0" fmla="*/ 6 w 440"/>
                    <a:gd name="T1" fmla="*/ 1 h 382"/>
                    <a:gd name="T2" fmla="*/ 6 w 440"/>
                    <a:gd name="T3" fmla="*/ 1 h 382"/>
                    <a:gd name="T4" fmla="*/ 6 w 440"/>
                    <a:gd name="T5" fmla="*/ 1 h 382"/>
                    <a:gd name="T6" fmla="*/ 6 w 440"/>
                    <a:gd name="T7" fmla="*/ 1 h 382"/>
                    <a:gd name="T8" fmla="*/ 5 w 440"/>
                    <a:gd name="T9" fmla="*/ 1 h 382"/>
                    <a:gd name="T10" fmla="*/ 5 w 440"/>
                    <a:gd name="T11" fmla="*/ 2 h 382"/>
                    <a:gd name="T12" fmla="*/ 6 w 440"/>
                    <a:gd name="T13" fmla="*/ 2 h 382"/>
                    <a:gd name="T14" fmla="*/ 6 w 440"/>
                    <a:gd name="T15" fmla="*/ 1 h 382"/>
                    <a:gd name="T16" fmla="*/ 6 w 440"/>
                    <a:gd name="T17" fmla="*/ 1 h 382"/>
                    <a:gd name="T18" fmla="*/ 8 w 440"/>
                    <a:gd name="T19" fmla="*/ 1 h 382"/>
                    <a:gd name="T20" fmla="*/ 8 w 440"/>
                    <a:gd name="T21" fmla="*/ 1 h 382"/>
                    <a:gd name="T22" fmla="*/ 7 w 440"/>
                    <a:gd name="T23" fmla="*/ 2 h 382"/>
                    <a:gd name="T24" fmla="*/ 7 w 440"/>
                    <a:gd name="T25" fmla="*/ 3 h 382"/>
                    <a:gd name="T26" fmla="*/ 8 w 440"/>
                    <a:gd name="T27" fmla="*/ 3 h 382"/>
                    <a:gd name="T28" fmla="*/ 8 w 440"/>
                    <a:gd name="T29" fmla="*/ 3 h 382"/>
                    <a:gd name="T30" fmla="*/ 8 w 440"/>
                    <a:gd name="T31" fmla="*/ 4 h 382"/>
                    <a:gd name="T32" fmla="*/ 8 w 440"/>
                    <a:gd name="T33" fmla="*/ 3 h 382"/>
                    <a:gd name="T34" fmla="*/ 8 w 440"/>
                    <a:gd name="T35" fmla="*/ 3 h 382"/>
                    <a:gd name="T36" fmla="*/ 10 w 440"/>
                    <a:gd name="T37" fmla="*/ 3 h 382"/>
                    <a:gd name="T38" fmla="*/ 10 w 440"/>
                    <a:gd name="T39" fmla="*/ 3 h 382"/>
                    <a:gd name="T40" fmla="*/ 10 w 440"/>
                    <a:gd name="T41" fmla="*/ 3 h 382"/>
                    <a:gd name="T42" fmla="*/ 10 w 440"/>
                    <a:gd name="T43" fmla="*/ 4 h 382"/>
                    <a:gd name="T44" fmla="*/ 11 w 440"/>
                    <a:gd name="T45" fmla="*/ 4 h 382"/>
                    <a:gd name="T46" fmla="*/ 11 w 440"/>
                    <a:gd name="T47" fmla="*/ 4 h 382"/>
                    <a:gd name="T48" fmla="*/ 11 w 440"/>
                    <a:gd name="T49" fmla="*/ 4 h 382"/>
                    <a:gd name="T50" fmla="*/ 11 w 440"/>
                    <a:gd name="T51" fmla="*/ 4 h 382"/>
                    <a:gd name="T52" fmla="*/ 11 w 440"/>
                    <a:gd name="T53" fmla="*/ 4 h 382"/>
                    <a:gd name="T54" fmla="*/ 11 w 440"/>
                    <a:gd name="T55" fmla="*/ 3 h 382"/>
                    <a:gd name="T56" fmla="*/ 11 w 440"/>
                    <a:gd name="T57" fmla="*/ 3 h 382"/>
                    <a:gd name="T58" fmla="*/ 13 w 440"/>
                    <a:gd name="T59" fmla="*/ 2 h 382"/>
                    <a:gd name="T60" fmla="*/ 13 w 440"/>
                    <a:gd name="T61" fmla="*/ 2 h 382"/>
                    <a:gd name="T62" fmla="*/ 13 w 440"/>
                    <a:gd name="T63" fmla="*/ 2 h 382"/>
                    <a:gd name="T64" fmla="*/ 13 w 440"/>
                    <a:gd name="T65" fmla="*/ 2 h 382"/>
                    <a:gd name="T66" fmla="*/ 13 w 440"/>
                    <a:gd name="T67" fmla="*/ 3 h 382"/>
                    <a:gd name="T68" fmla="*/ 13 w 440"/>
                    <a:gd name="T69" fmla="*/ 3 h 382"/>
                    <a:gd name="T70" fmla="*/ 13 w 440"/>
                    <a:gd name="T71" fmla="*/ 3 h 382"/>
                    <a:gd name="T72" fmla="*/ 13 w 440"/>
                    <a:gd name="T73" fmla="*/ 3 h 382"/>
                    <a:gd name="T74" fmla="*/ 14 w 440"/>
                    <a:gd name="T75" fmla="*/ 3 h 382"/>
                    <a:gd name="T76" fmla="*/ 14 w 440"/>
                    <a:gd name="T77" fmla="*/ 3 h 382"/>
                    <a:gd name="T78" fmla="*/ 14 w 440"/>
                    <a:gd name="T79" fmla="*/ 2 h 382"/>
                    <a:gd name="T80" fmla="*/ 15 w 440"/>
                    <a:gd name="T81" fmla="*/ 2 h 382"/>
                    <a:gd name="T82" fmla="*/ 15 w 440"/>
                    <a:gd name="T83" fmla="*/ 2 h 382"/>
                    <a:gd name="T84" fmla="*/ 15 w 440"/>
                    <a:gd name="T85" fmla="*/ 2 h 382"/>
                    <a:gd name="T86" fmla="*/ 15 w 440"/>
                    <a:gd name="T87" fmla="*/ 3 h 382"/>
                    <a:gd name="T88" fmla="*/ 15 w 440"/>
                    <a:gd name="T89" fmla="*/ 3 h 382"/>
                    <a:gd name="T90" fmla="*/ 14 w 440"/>
                    <a:gd name="T91" fmla="*/ 4 h 382"/>
                    <a:gd name="T92" fmla="*/ 14 w 440"/>
                    <a:gd name="T93" fmla="*/ 4 h 382"/>
                    <a:gd name="T94" fmla="*/ 14 w 440"/>
                    <a:gd name="T95" fmla="*/ 4 h 382"/>
                    <a:gd name="T96" fmla="*/ 0 w 440"/>
                    <a:gd name="T97" fmla="*/ 4 h 382"/>
                    <a:gd name="T98" fmla="*/ 2 w 440"/>
                    <a:gd name="T99" fmla="*/ 3 h 382"/>
                    <a:gd name="T100" fmla="*/ 2 w 440"/>
                    <a:gd name="T101" fmla="*/ 2 h 382"/>
                    <a:gd name="T102" fmla="*/ 2 w 440"/>
                    <a:gd name="T103" fmla="*/ 2 h 382"/>
                    <a:gd name="T104" fmla="*/ 2 w 440"/>
                    <a:gd name="T105" fmla="*/ 1 h 382"/>
                    <a:gd name="T106" fmla="*/ 2 w 440"/>
                    <a:gd name="T107" fmla="*/ 2 h 382"/>
                    <a:gd name="T108" fmla="*/ 2 w 440"/>
                    <a:gd name="T109" fmla="*/ 2 h 382"/>
                    <a:gd name="T110" fmla="*/ 3 w 440"/>
                    <a:gd name="T111" fmla="*/ 1 h 382"/>
                    <a:gd name="T112" fmla="*/ 4 w 440"/>
                    <a:gd name="T113" fmla="*/ 1 h 382"/>
                    <a:gd name="T114" fmla="*/ 5 w 440"/>
                    <a:gd name="T115" fmla="*/ 1 h 382"/>
                    <a:gd name="T116" fmla="*/ 6 w 440"/>
                    <a:gd name="T117" fmla="*/ 1 h 382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440"/>
                    <a:gd name="T178" fmla="*/ 0 h 382"/>
                    <a:gd name="T179" fmla="*/ 440 w 440"/>
                    <a:gd name="T180" fmla="*/ 382 h 382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440" h="382">
                      <a:moveTo>
                        <a:pt x="165" y="4"/>
                      </a:moveTo>
                      <a:lnTo>
                        <a:pt x="167" y="2"/>
                      </a:lnTo>
                      <a:lnTo>
                        <a:pt x="169" y="2"/>
                      </a:lnTo>
                      <a:lnTo>
                        <a:pt x="171" y="0"/>
                      </a:lnTo>
                      <a:lnTo>
                        <a:pt x="173" y="0"/>
                      </a:lnTo>
                      <a:lnTo>
                        <a:pt x="175" y="2"/>
                      </a:lnTo>
                      <a:lnTo>
                        <a:pt x="175" y="4"/>
                      </a:lnTo>
                      <a:lnTo>
                        <a:pt x="177" y="4"/>
                      </a:lnTo>
                      <a:lnTo>
                        <a:pt x="177" y="6"/>
                      </a:lnTo>
                      <a:lnTo>
                        <a:pt x="177" y="7"/>
                      </a:lnTo>
                      <a:lnTo>
                        <a:pt x="177" y="11"/>
                      </a:lnTo>
                      <a:lnTo>
                        <a:pt x="177" y="13"/>
                      </a:lnTo>
                      <a:lnTo>
                        <a:pt x="177" y="15"/>
                      </a:lnTo>
                      <a:lnTo>
                        <a:pt x="177" y="19"/>
                      </a:lnTo>
                      <a:lnTo>
                        <a:pt x="177" y="23"/>
                      </a:lnTo>
                      <a:lnTo>
                        <a:pt x="177" y="25"/>
                      </a:lnTo>
                      <a:lnTo>
                        <a:pt x="175" y="29"/>
                      </a:lnTo>
                      <a:lnTo>
                        <a:pt x="175" y="32"/>
                      </a:lnTo>
                      <a:lnTo>
                        <a:pt x="175" y="36"/>
                      </a:lnTo>
                      <a:lnTo>
                        <a:pt x="173" y="40"/>
                      </a:lnTo>
                      <a:lnTo>
                        <a:pt x="173" y="44"/>
                      </a:lnTo>
                      <a:lnTo>
                        <a:pt x="171" y="48"/>
                      </a:lnTo>
                      <a:lnTo>
                        <a:pt x="169" y="52"/>
                      </a:lnTo>
                      <a:lnTo>
                        <a:pt x="169" y="55"/>
                      </a:lnTo>
                      <a:lnTo>
                        <a:pt x="167" y="59"/>
                      </a:lnTo>
                      <a:lnTo>
                        <a:pt x="165" y="63"/>
                      </a:lnTo>
                      <a:lnTo>
                        <a:pt x="163" y="67"/>
                      </a:lnTo>
                      <a:lnTo>
                        <a:pt x="161" y="71"/>
                      </a:lnTo>
                      <a:lnTo>
                        <a:pt x="161" y="75"/>
                      </a:lnTo>
                      <a:lnTo>
                        <a:pt x="160" y="79"/>
                      </a:lnTo>
                      <a:lnTo>
                        <a:pt x="158" y="80"/>
                      </a:lnTo>
                      <a:lnTo>
                        <a:pt x="156" y="84"/>
                      </a:lnTo>
                      <a:lnTo>
                        <a:pt x="154" y="88"/>
                      </a:lnTo>
                      <a:lnTo>
                        <a:pt x="152" y="92"/>
                      </a:lnTo>
                      <a:lnTo>
                        <a:pt x="150" y="96"/>
                      </a:lnTo>
                      <a:lnTo>
                        <a:pt x="150" y="98"/>
                      </a:lnTo>
                      <a:lnTo>
                        <a:pt x="148" y="102"/>
                      </a:lnTo>
                      <a:lnTo>
                        <a:pt x="148" y="105"/>
                      </a:lnTo>
                      <a:lnTo>
                        <a:pt x="148" y="109"/>
                      </a:lnTo>
                      <a:lnTo>
                        <a:pt x="146" y="113"/>
                      </a:lnTo>
                      <a:lnTo>
                        <a:pt x="146" y="115"/>
                      </a:lnTo>
                      <a:lnTo>
                        <a:pt x="146" y="119"/>
                      </a:lnTo>
                      <a:lnTo>
                        <a:pt x="146" y="121"/>
                      </a:lnTo>
                      <a:lnTo>
                        <a:pt x="146" y="125"/>
                      </a:lnTo>
                      <a:lnTo>
                        <a:pt x="148" y="127"/>
                      </a:lnTo>
                      <a:lnTo>
                        <a:pt x="148" y="128"/>
                      </a:lnTo>
                      <a:lnTo>
                        <a:pt x="148" y="130"/>
                      </a:lnTo>
                      <a:lnTo>
                        <a:pt x="150" y="134"/>
                      </a:lnTo>
                      <a:lnTo>
                        <a:pt x="152" y="136"/>
                      </a:lnTo>
                      <a:lnTo>
                        <a:pt x="152" y="138"/>
                      </a:lnTo>
                      <a:lnTo>
                        <a:pt x="154" y="138"/>
                      </a:lnTo>
                      <a:lnTo>
                        <a:pt x="156" y="138"/>
                      </a:lnTo>
                      <a:lnTo>
                        <a:pt x="158" y="140"/>
                      </a:lnTo>
                      <a:lnTo>
                        <a:pt x="160" y="138"/>
                      </a:lnTo>
                      <a:lnTo>
                        <a:pt x="161" y="138"/>
                      </a:lnTo>
                      <a:lnTo>
                        <a:pt x="163" y="136"/>
                      </a:lnTo>
                      <a:lnTo>
                        <a:pt x="165" y="134"/>
                      </a:lnTo>
                      <a:lnTo>
                        <a:pt x="167" y="132"/>
                      </a:lnTo>
                      <a:lnTo>
                        <a:pt x="171" y="130"/>
                      </a:lnTo>
                      <a:lnTo>
                        <a:pt x="173" y="127"/>
                      </a:lnTo>
                      <a:lnTo>
                        <a:pt x="175" y="123"/>
                      </a:lnTo>
                      <a:lnTo>
                        <a:pt x="177" y="119"/>
                      </a:lnTo>
                      <a:lnTo>
                        <a:pt x="179" y="115"/>
                      </a:lnTo>
                      <a:lnTo>
                        <a:pt x="181" y="111"/>
                      </a:lnTo>
                      <a:lnTo>
                        <a:pt x="183" y="109"/>
                      </a:lnTo>
                      <a:lnTo>
                        <a:pt x="184" y="105"/>
                      </a:lnTo>
                      <a:lnTo>
                        <a:pt x="186" y="103"/>
                      </a:lnTo>
                      <a:lnTo>
                        <a:pt x="188" y="102"/>
                      </a:lnTo>
                      <a:lnTo>
                        <a:pt x="190" y="100"/>
                      </a:lnTo>
                      <a:lnTo>
                        <a:pt x="192" y="98"/>
                      </a:lnTo>
                      <a:lnTo>
                        <a:pt x="194" y="96"/>
                      </a:lnTo>
                      <a:lnTo>
                        <a:pt x="196" y="94"/>
                      </a:lnTo>
                      <a:lnTo>
                        <a:pt x="196" y="92"/>
                      </a:lnTo>
                      <a:lnTo>
                        <a:pt x="198" y="92"/>
                      </a:lnTo>
                      <a:lnTo>
                        <a:pt x="200" y="90"/>
                      </a:lnTo>
                      <a:lnTo>
                        <a:pt x="202" y="90"/>
                      </a:lnTo>
                      <a:lnTo>
                        <a:pt x="204" y="90"/>
                      </a:lnTo>
                      <a:lnTo>
                        <a:pt x="204" y="92"/>
                      </a:lnTo>
                      <a:lnTo>
                        <a:pt x="206" y="92"/>
                      </a:lnTo>
                      <a:lnTo>
                        <a:pt x="206" y="94"/>
                      </a:lnTo>
                      <a:lnTo>
                        <a:pt x="206" y="96"/>
                      </a:lnTo>
                      <a:lnTo>
                        <a:pt x="206" y="98"/>
                      </a:lnTo>
                      <a:lnTo>
                        <a:pt x="204" y="100"/>
                      </a:lnTo>
                      <a:lnTo>
                        <a:pt x="204" y="103"/>
                      </a:lnTo>
                      <a:lnTo>
                        <a:pt x="204" y="105"/>
                      </a:lnTo>
                      <a:lnTo>
                        <a:pt x="204" y="107"/>
                      </a:lnTo>
                      <a:lnTo>
                        <a:pt x="202" y="111"/>
                      </a:lnTo>
                      <a:lnTo>
                        <a:pt x="202" y="113"/>
                      </a:lnTo>
                      <a:lnTo>
                        <a:pt x="200" y="117"/>
                      </a:lnTo>
                      <a:lnTo>
                        <a:pt x="200" y="119"/>
                      </a:lnTo>
                      <a:lnTo>
                        <a:pt x="200" y="123"/>
                      </a:lnTo>
                      <a:lnTo>
                        <a:pt x="198" y="127"/>
                      </a:lnTo>
                      <a:lnTo>
                        <a:pt x="198" y="128"/>
                      </a:lnTo>
                      <a:lnTo>
                        <a:pt x="198" y="132"/>
                      </a:lnTo>
                      <a:lnTo>
                        <a:pt x="198" y="136"/>
                      </a:lnTo>
                      <a:lnTo>
                        <a:pt x="198" y="138"/>
                      </a:lnTo>
                      <a:lnTo>
                        <a:pt x="198" y="142"/>
                      </a:lnTo>
                      <a:lnTo>
                        <a:pt x="198" y="146"/>
                      </a:lnTo>
                      <a:lnTo>
                        <a:pt x="198" y="148"/>
                      </a:lnTo>
                      <a:lnTo>
                        <a:pt x="198" y="151"/>
                      </a:lnTo>
                      <a:lnTo>
                        <a:pt x="200" y="155"/>
                      </a:lnTo>
                      <a:lnTo>
                        <a:pt x="200" y="159"/>
                      </a:lnTo>
                      <a:lnTo>
                        <a:pt x="200" y="163"/>
                      </a:lnTo>
                      <a:lnTo>
                        <a:pt x="200" y="165"/>
                      </a:lnTo>
                      <a:lnTo>
                        <a:pt x="202" y="169"/>
                      </a:lnTo>
                      <a:lnTo>
                        <a:pt x="202" y="173"/>
                      </a:lnTo>
                      <a:lnTo>
                        <a:pt x="202" y="176"/>
                      </a:lnTo>
                      <a:lnTo>
                        <a:pt x="204" y="180"/>
                      </a:lnTo>
                      <a:lnTo>
                        <a:pt x="204" y="184"/>
                      </a:lnTo>
                      <a:lnTo>
                        <a:pt x="206" y="188"/>
                      </a:lnTo>
                      <a:lnTo>
                        <a:pt x="206" y="192"/>
                      </a:lnTo>
                      <a:lnTo>
                        <a:pt x="206" y="196"/>
                      </a:lnTo>
                      <a:lnTo>
                        <a:pt x="207" y="201"/>
                      </a:lnTo>
                      <a:lnTo>
                        <a:pt x="207" y="205"/>
                      </a:lnTo>
                      <a:lnTo>
                        <a:pt x="207" y="209"/>
                      </a:lnTo>
                      <a:lnTo>
                        <a:pt x="209" y="213"/>
                      </a:lnTo>
                      <a:lnTo>
                        <a:pt x="209" y="219"/>
                      </a:lnTo>
                      <a:lnTo>
                        <a:pt x="209" y="223"/>
                      </a:lnTo>
                      <a:lnTo>
                        <a:pt x="211" y="228"/>
                      </a:lnTo>
                      <a:lnTo>
                        <a:pt x="211" y="232"/>
                      </a:lnTo>
                      <a:lnTo>
                        <a:pt x="211" y="238"/>
                      </a:lnTo>
                      <a:lnTo>
                        <a:pt x="211" y="242"/>
                      </a:lnTo>
                      <a:lnTo>
                        <a:pt x="213" y="244"/>
                      </a:lnTo>
                      <a:lnTo>
                        <a:pt x="213" y="247"/>
                      </a:lnTo>
                      <a:lnTo>
                        <a:pt x="215" y="249"/>
                      </a:lnTo>
                      <a:lnTo>
                        <a:pt x="217" y="251"/>
                      </a:lnTo>
                      <a:lnTo>
                        <a:pt x="219" y="251"/>
                      </a:lnTo>
                      <a:lnTo>
                        <a:pt x="221" y="249"/>
                      </a:lnTo>
                      <a:lnTo>
                        <a:pt x="223" y="249"/>
                      </a:lnTo>
                      <a:lnTo>
                        <a:pt x="225" y="247"/>
                      </a:lnTo>
                      <a:lnTo>
                        <a:pt x="225" y="246"/>
                      </a:lnTo>
                      <a:lnTo>
                        <a:pt x="227" y="244"/>
                      </a:lnTo>
                      <a:lnTo>
                        <a:pt x="229" y="242"/>
                      </a:lnTo>
                      <a:lnTo>
                        <a:pt x="231" y="238"/>
                      </a:lnTo>
                      <a:lnTo>
                        <a:pt x="232" y="234"/>
                      </a:lnTo>
                      <a:lnTo>
                        <a:pt x="234" y="232"/>
                      </a:lnTo>
                      <a:lnTo>
                        <a:pt x="236" y="228"/>
                      </a:lnTo>
                      <a:lnTo>
                        <a:pt x="238" y="224"/>
                      </a:lnTo>
                      <a:lnTo>
                        <a:pt x="240" y="221"/>
                      </a:lnTo>
                      <a:lnTo>
                        <a:pt x="242" y="217"/>
                      </a:lnTo>
                      <a:lnTo>
                        <a:pt x="244" y="213"/>
                      </a:lnTo>
                      <a:lnTo>
                        <a:pt x="246" y="209"/>
                      </a:lnTo>
                      <a:lnTo>
                        <a:pt x="248" y="205"/>
                      </a:lnTo>
                      <a:lnTo>
                        <a:pt x="250" y="201"/>
                      </a:lnTo>
                      <a:lnTo>
                        <a:pt x="252" y="198"/>
                      </a:lnTo>
                      <a:lnTo>
                        <a:pt x="254" y="194"/>
                      </a:lnTo>
                      <a:lnTo>
                        <a:pt x="255" y="190"/>
                      </a:lnTo>
                      <a:lnTo>
                        <a:pt x="257" y="186"/>
                      </a:lnTo>
                      <a:lnTo>
                        <a:pt x="261" y="182"/>
                      </a:lnTo>
                      <a:lnTo>
                        <a:pt x="263" y="178"/>
                      </a:lnTo>
                      <a:lnTo>
                        <a:pt x="265" y="176"/>
                      </a:lnTo>
                      <a:lnTo>
                        <a:pt x="265" y="175"/>
                      </a:lnTo>
                      <a:lnTo>
                        <a:pt x="267" y="173"/>
                      </a:lnTo>
                      <a:lnTo>
                        <a:pt x="269" y="171"/>
                      </a:lnTo>
                      <a:lnTo>
                        <a:pt x="271" y="171"/>
                      </a:lnTo>
                      <a:lnTo>
                        <a:pt x="273" y="171"/>
                      </a:lnTo>
                      <a:lnTo>
                        <a:pt x="275" y="171"/>
                      </a:lnTo>
                      <a:lnTo>
                        <a:pt x="275" y="173"/>
                      </a:lnTo>
                      <a:lnTo>
                        <a:pt x="277" y="175"/>
                      </a:lnTo>
                      <a:lnTo>
                        <a:pt x="277" y="176"/>
                      </a:lnTo>
                      <a:lnTo>
                        <a:pt x="278" y="178"/>
                      </a:lnTo>
                      <a:lnTo>
                        <a:pt x="278" y="180"/>
                      </a:lnTo>
                      <a:lnTo>
                        <a:pt x="278" y="184"/>
                      </a:lnTo>
                      <a:lnTo>
                        <a:pt x="280" y="186"/>
                      </a:lnTo>
                      <a:lnTo>
                        <a:pt x="280" y="190"/>
                      </a:lnTo>
                      <a:lnTo>
                        <a:pt x="280" y="194"/>
                      </a:lnTo>
                      <a:lnTo>
                        <a:pt x="282" y="198"/>
                      </a:lnTo>
                      <a:lnTo>
                        <a:pt x="282" y="201"/>
                      </a:lnTo>
                      <a:lnTo>
                        <a:pt x="284" y="207"/>
                      </a:lnTo>
                      <a:lnTo>
                        <a:pt x="284" y="211"/>
                      </a:lnTo>
                      <a:lnTo>
                        <a:pt x="284" y="215"/>
                      </a:lnTo>
                      <a:lnTo>
                        <a:pt x="286" y="221"/>
                      </a:lnTo>
                      <a:lnTo>
                        <a:pt x="286" y="224"/>
                      </a:lnTo>
                      <a:lnTo>
                        <a:pt x="288" y="230"/>
                      </a:lnTo>
                      <a:lnTo>
                        <a:pt x="288" y="236"/>
                      </a:lnTo>
                      <a:lnTo>
                        <a:pt x="288" y="240"/>
                      </a:lnTo>
                      <a:lnTo>
                        <a:pt x="290" y="246"/>
                      </a:lnTo>
                      <a:lnTo>
                        <a:pt x="292" y="251"/>
                      </a:lnTo>
                      <a:lnTo>
                        <a:pt x="292" y="255"/>
                      </a:lnTo>
                      <a:lnTo>
                        <a:pt x="294" y="261"/>
                      </a:lnTo>
                      <a:lnTo>
                        <a:pt x="296" y="265"/>
                      </a:lnTo>
                      <a:lnTo>
                        <a:pt x="296" y="271"/>
                      </a:lnTo>
                      <a:lnTo>
                        <a:pt x="298" y="274"/>
                      </a:lnTo>
                      <a:lnTo>
                        <a:pt x="300" y="280"/>
                      </a:lnTo>
                      <a:lnTo>
                        <a:pt x="302" y="284"/>
                      </a:lnTo>
                      <a:lnTo>
                        <a:pt x="303" y="288"/>
                      </a:lnTo>
                      <a:lnTo>
                        <a:pt x="305" y="292"/>
                      </a:lnTo>
                      <a:lnTo>
                        <a:pt x="307" y="295"/>
                      </a:lnTo>
                      <a:lnTo>
                        <a:pt x="309" y="299"/>
                      </a:lnTo>
                      <a:lnTo>
                        <a:pt x="311" y="303"/>
                      </a:lnTo>
                      <a:lnTo>
                        <a:pt x="313" y="307"/>
                      </a:lnTo>
                      <a:lnTo>
                        <a:pt x="315" y="309"/>
                      </a:lnTo>
                      <a:lnTo>
                        <a:pt x="319" y="311"/>
                      </a:lnTo>
                      <a:lnTo>
                        <a:pt x="321" y="315"/>
                      </a:lnTo>
                      <a:lnTo>
                        <a:pt x="323" y="317"/>
                      </a:lnTo>
                      <a:lnTo>
                        <a:pt x="325" y="319"/>
                      </a:lnTo>
                      <a:lnTo>
                        <a:pt x="326" y="320"/>
                      </a:lnTo>
                      <a:lnTo>
                        <a:pt x="328" y="320"/>
                      </a:lnTo>
                      <a:lnTo>
                        <a:pt x="330" y="322"/>
                      </a:lnTo>
                      <a:lnTo>
                        <a:pt x="332" y="322"/>
                      </a:lnTo>
                      <a:lnTo>
                        <a:pt x="334" y="322"/>
                      </a:lnTo>
                      <a:lnTo>
                        <a:pt x="336" y="322"/>
                      </a:lnTo>
                      <a:lnTo>
                        <a:pt x="336" y="320"/>
                      </a:lnTo>
                      <a:lnTo>
                        <a:pt x="338" y="320"/>
                      </a:lnTo>
                      <a:lnTo>
                        <a:pt x="338" y="319"/>
                      </a:lnTo>
                      <a:lnTo>
                        <a:pt x="340" y="317"/>
                      </a:lnTo>
                      <a:lnTo>
                        <a:pt x="340" y="313"/>
                      </a:lnTo>
                      <a:lnTo>
                        <a:pt x="340" y="311"/>
                      </a:lnTo>
                      <a:lnTo>
                        <a:pt x="340" y="307"/>
                      </a:lnTo>
                      <a:lnTo>
                        <a:pt x="340" y="303"/>
                      </a:lnTo>
                      <a:lnTo>
                        <a:pt x="340" y="297"/>
                      </a:lnTo>
                      <a:lnTo>
                        <a:pt x="338" y="292"/>
                      </a:lnTo>
                      <a:lnTo>
                        <a:pt x="338" y="288"/>
                      </a:lnTo>
                      <a:lnTo>
                        <a:pt x="338" y="282"/>
                      </a:lnTo>
                      <a:lnTo>
                        <a:pt x="338" y="276"/>
                      </a:lnTo>
                      <a:lnTo>
                        <a:pt x="336" y="271"/>
                      </a:lnTo>
                      <a:lnTo>
                        <a:pt x="336" y="265"/>
                      </a:lnTo>
                      <a:lnTo>
                        <a:pt x="336" y="259"/>
                      </a:lnTo>
                      <a:lnTo>
                        <a:pt x="336" y="253"/>
                      </a:lnTo>
                      <a:lnTo>
                        <a:pt x="336" y="249"/>
                      </a:lnTo>
                      <a:lnTo>
                        <a:pt x="336" y="244"/>
                      </a:lnTo>
                      <a:lnTo>
                        <a:pt x="336" y="238"/>
                      </a:lnTo>
                      <a:lnTo>
                        <a:pt x="336" y="232"/>
                      </a:lnTo>
                      <a:lnTo>
                        <a:pt x="336" y="226"/>
                      </a:lnTo>
                      <a:lnTo>
                        <a:pt x="336" y="221"/>
                      </a:lnTo>
                      <a:lnTo>
                        <a:pt x="338" y="215"/>
                      </a:lnTo>
                      <a:lnTo>
                        <a:pt x="338" y="209"/>
                      </a:lnTo>
                      <a:lnTo>
                        <a:pt x="338" y="205"/>
                      </a:lnTo>
                      <a:lnTo>
                        <a:pt x="340" y="199"/>
                      </a:lnTo>
                      <a:lnTo>
                        <a:pt x="340" y="194"/>
                      </a:lnTo>
                      <a:lnTo>
                        <a:pt x="342" y="188"/>
                      </a:lnTo>
                      <a:lnTo>
                        <a:pt x="342" y="184"/>
                      </a:lnTo>
                      <a:lnTo>
                        <a:pt x="342" y="178"/>
                      </a:lnTo>
                      <a:lnTo>
                        <a:pt x="344" y="175"/>
                      </a:lnTo>
                      <a:lnTo>
                        <a:pt x="346" y="169"/>
                      </a:lnTo>
                      <a:lnTo>
                        <a:pt x="346" y="165"/>
                      </a:lnTo>
                      <a:lnTo>
                        <a:pt x="348" y="159"/>
                      </a:lnTo>
                      <a:lnTo>
                        <a:pt x="348" y="155"/>
                      </a:lnTo>
                      <a:lnTo>
                        <a:pt x="349" y="150"/>
                      </a:lnTo>
                      <a:lnTo>
                        <a:pt x="351" y="146"/>
                      </a:lnTo>
                      <a:lnTo>
                        <a:pt x="353" y="142"/>
                      </a:lnTo>
                      <a:lnTo>
                        <a:pt x="353" y="138"/>
                      </a:lnTo>
                      <a:lnTo>
                        <a:pt x="355" y="134"/>
                      </a:lnTo>
                      <a:lnTo>
                        <a:pt x="357" y="130"/>
                      </a:lnTo>
                      <a:lnTo>
                        <a:pt x="359" y="127"/>
                      </a:lnTo>
                      <a:lnTo>
                        <a:pt x="361" y="123"/>
                      </a:lnTo>
                      <a:lnTo>
                        <a:pt x="361" y="121"/>
                      </a:lnTo>
                      <a:lnTo>
                        <a:pt x="363" y="119"/>
                      </a:lnTo>
                      <a:lnTo>
                        <a:pt x="365" y="117"/>
                      </a:lnTo>
                      <a:lnTo>
                        <a:pt x="367" y="117"/>
                      </a:lnTo>
                      <a:lnTo>
                        <a:pt x="369" y="119"/>
                      </a:lnTo>
                      <a:lnTo>
                        <a:pt x="369" y="121"/>
                      </a:lnTo>
                      <a:lnTo>
                        <a:pt x="371" y="125"/>
                      </a:lnTo>
                      <a:lnTo>
                        <a:pt x="371" y="127"/>
                      </a:lnTo>
                      <a:lnTo>
                        <a:pt x="371" y="128"/>
                      </a:lnTo>
                      <a:lnTo>
                        <a:pt x="371" y="132"/>
                      </a:lnTo>
                      <a:lnTo>
                        <a:pt x="371" y="136"/>
                      </a:lnTo>
                      <a:lnTo>
                        <a:pt x="373" y="138"/>
                      </a:lnTo>
                      <a:lnTo>
                        <a:pt x="373" y="142"/>
                      </a:lnTo>
                      <a:lnTo>
                        <a:pt x="373" y="146"/>
                      </a:lnTo>
                      <a:lnTo>
                        <a:pt x="373" y="150"/>
                      </a:lnTo>
                      <a:lnTo>
                        <a:pt x="373" y="153"/>
                      </a:lnTo>
                      <a:lnTo>
                        <a:pt x="373" y="157"/>
                      </a:lnTo>
                      <a:lnTo>
                        <a:pt x="373" y="161"/>
                      </a:lnTo>
                      <a:lnTo>
                        <a:pt x="373" y="165"/>
                      </a:lnTo>
                      <a:lnTo>
                        <a:pt x="373" y="169"/>
                      </a:lnTo>
                      <a:lnTo>
                        <a:pt x="373" y="173"/>
                      </a:lnTo>
                      <a:lnTo>
                        <a:pt x="373" y="176"/>
                      </a:lnTo>
                      <a:lnTo>
                        <a:pt x="373" y="178"/>
                      </a:lnTo>
                      <a:lnTo>
                        <a:pt x="373" y="182"/>
                      </a:lnTo>
                      <a:lnTo>
                        <a:pt x="373" y="184"/>
                      </a:lnTo>
                      <a:lnTo>
                        <a:pt x="373" y="186"/>
                      </a:lnTo>
                      <a:lnTo>
                        <a:pt x="373" y="188"/>
                      </a:lnTo>
                      <a:lnTo>
                        <a:pt x="373" y="190"/>
                      </a:lnTo>
                      <a:lnTo>
                        <a:pt x="373" y="192"/>
                      </a:lnTo>
                      <a:lnTo>
                        <a:pt x="373" y="194"/>
                      </a:lnTo>
                      <a:lnTo>
                        <a:pt x="374" y="196"/>
                      </a:lnTo>
                      <a:lnTo>
                        <a:pt x="374" y="198"/>
                      </a:lnTo>
                      <a:lnTo>
                        <a:pt x="374" y="199"/>
                      </a:lnTo>
                      <a:lnTo>
                        <a:pt x="374" y="201"/>
                      </a:lnTo>
                      <a:lnTo>
                        <a:pt x="374" y="205"/>
                      </a:lnTo>
                      <a:lnTo>
                        <a:pt x="374" y="207"/>
                      </a:lnTo>
                      <a:lnTo>
                        <a:pt x="374" y="209"/>
                      </a:lnTo>
                      <a:lnTo>
                        <a:pt x="374" y="211"/>
                      </a:lnTo>
                      <a:lnTo>
                        <a:pt x="374" y="213"/>
                      </a:lnTo>
                      <a:lnTo>
                        <a:pt x="374" y="215"/>
                      </a:lnTo>
                      <a:lnTo>
                        <a:pt x="376" y="217"/>
                      </a:lnTo>
                      <a:lnTo>
                        <a:pt x="376" y="219"/>
                      </a:lnTo>
                      <a:lnTo>
                        <a:pt x="376" y="221"/>
                      </a:lnTo>
                      <a:lnTo>
                        <a:pt x="376" y="223"/>
                      </a:lnTo>
                      <a:lnTo>
                        <a:pt x="376" y="224"/>
                      </a:lnTo>
                      <a:lnTo>
                        <a:pt x="378" y="224"/>
                      </a:lnTo>
                      <a:lnTo>
                        <a:pt x="380" y="224"/>
                      </a:lnTo>
                      <a:lnTo>
                        <a:pt x="380" y="223"/>
                      </a:lnTo>
                      <a:lnTo>
                        <a:pt x="380" y="221"/>
                      </a:lnTo>
                      <a:lnTo>
                        <a:pt x="382" y="219"/>
                      </a:lnTo>
                      <a:lnTo>
                        <a:pt x="382" y="217"/>
                      </a:lnTo>
                      <a:lnTo>
                        <a:pt x="384" y="215"/>
                      </a:lnTo>
                      <a:lnTo>
                        <a:pt x="384" y="211"/>
                      </a:lnTo>
                      <a:lnTo>
                        <a:pt x="384" y="209"/>
                      </a:lnTo>
                      <a:lnTo>
                        <a:pt x="386" y="205"/>
                      </a:lnTo>
                      <a:lnTo>
                        <a:pt x="386" y="203"/>
                      </a:lnTo>
                      <a:lnTo>
                        <a:pt x="388" y="199"/>
                      </a:lnTo>
                      <a:lnTo>
                        <a:pt x="388" y="196"/>
                      </a:lnTo>
                      <a:lnTo>
                        <a:pt x="390" y="194"/>
                      </a:lnTo>
                      <a:lnTo>
                        <a:pt x="390" y="190"/>
                      </a:lnTo>
                      <a:lnTo>
                        <a:pt x="392" y="186"/>
                      </a:lnTo>
                      <a:lnTo>
                        <a:pt x="394" y="182"/>
                      </a:lnTo>
                      <a:lnTo>
                        <a:pt x="394" y="180"/>
                      </a:lnTo>
                      <a:lnTo>
                        <a:pt x="396" y="176"/>
                      </a:lnTo>
                      <a:lnTo>
                        <a:pt x="397" y="173"/>
                      </a:lnTo>
                      <a:lnTo>
                        <a:pt x="397" y="171"/>
                      </a:lnTo>
                      <a:lnTo>
                        <a:pt x="399" y="167"/>
                      </a:lnTo>
                      <a:lnTo>
                        <a:pt x="401" y="163"/>
                      </a:lnTo>
                      <a:lnTo>
                        <a:pt x="403" y="161"/>
                      </a:lnTo>
                      <a:lnTo>
                        <a:pt x="403" y="157"/>
                      </a:lnTo>
                      <a:lnTo>
                        <a:pt x="405" y="153"/>
                      </a:lnTo>
                      <a:lnTo>
                        <a:pt x="407" y="151"/>
                      </a:lnTo>
                      <a:lnTo>
                        <a:pt x="409" y="150"/>
                      </a:lnTo>
                      <a:lnTo>
                        <a:pt x="411" y="146"/>
                      </a:lnTo>
                      <a:lnTo>
                        <a:pt x="413" y="144"/>
                      </a:lnTo>
                      <a:lnTo>
                        <a:pt x="413" y="140"/>
                      </a:lnTo>
                      <a:lnTo>
                        <a:pt x="415" y="138"/>
                      </a:lnTo>
                      <a:lnTo>
                        <a:pt x="417" y="136"/>
                      </a:lnTo>
                      <a:lnTo>
                        <a:pt x="419" y="134"/>
                      </a:lnTo>
                      <a:lnTo>
                        <a:pt x="420" y="132"/>
                      </a:lnTo>
                      <a:lnTo>
                        <a:pt x="422" y="130"/>
                      </a:lnTo>
                      <a:lnTo>
                        <a:pt x="424" y="128"/>
                      </a:lnTo>
                      <a:lnTo>
                        <a:pt x="426" y="127"/>
                      </a:lnTo>
                      <a:lnTo>
                        <a:pt x="426" y="125"/>
                      </a:lnTo>
                      <a:lnTo>
                        <a:pt x="428" y="125"/>
                      </a:lnTo>
                      <a:lnTo>
                        <a:pt x="430" y="123"/>
                      </a:lnTo>
                      <a:lnTo>
                        <a:pt x="432" y="123"/>
                      </a:lnTo>
                      <a:lnTo>
                        <a:pt x="434" y="121"/>
                      </a:lnTo>
                      <a:lnTo>
                        <a:pt x="436" y="121"/>
                      </a:lnTo>
                      <a:lnTo>
                        <a:pt x="438" y="123"/>
                      </a:lnTo>
                      <a:lnTo>
                        <a:pt x="440" y="125"/>
                      </a:lnTo>
                      <a:lnTo>
                        <a:pt x="440" y="127"/>
                      </a:lnTo>
                      <a:lnTo>
                        <a:pt x="440" y="128"/>
                      </a:lnTo>
                      <a:lnTo>
                        <a:pt x="440" y="130"/>
                      </a:lnTo>
                      <a:lnTo>
                        <a:pt x="440" y="132"/>
                      </a:lnTo>
                      <a:lnTo>
                        <a:pt x="440" y="134"/>
                      </a:lnTo>
                      <a:lnTo>
                        <a:pt x="440" y="138"/>
                      </a:lnTo>
                      <a:lnTo>
                        <a:pt x="440" y="140"/>
                      </a:lnTo>
                      <a:lnTo>
                        <a:pt x="440" y="144"/>
                      </a:lnTo>
                      <a:lnTo>
                        <a:pt x="440" y="146"/>
                      </a:lnTo>
                      <a:lnTo>
                        <a:pt x="438" y="150"/>
                      </a:lnTo>
                      <a:lnTo>
                        <a:pt x="438" y="153"/>
                      </a:lnTo>
                      <a:lnTo>
                        <a:pt x="438" y="157"/>
                      </a:lnTo>
                      <a:lnTo>
                        <a:pt x="436" y="161"/>
                      </a:lnTo>
                      <a:lnTo>
                        <a:pt x="436" y="167"/>
                      </a:lnTo>
                      <a:lnTo>
                        <a:pt x="434" y="171"/>
                      </a:lnTo>
                      <a:lnTo>
                        <a:pt x="434" y="175"/>
                      </a:lnTo>
                      <a:lnTo>
                        <a:pt x="432" y="178"/>
                      </a:lnTo>
                      <a:lnTo>
                        <a:pt x="430" y="184"/>
                      </a:lnTo>
                      <a:lnTo>
                        <a:pt x="430" y="188"/>
                      </a:lnTo>
                      <a:lnTo>
                        <a:pt x="428" y="194"/>
                      </a:lnTo>
                      <a:lnTo>
                        <a:pt x="426" y="198"/>
                      </a:lnTo>
                      <a:lnTo>
                        <a:pt x="424" y="203"/>
                      </a:lnTo>
                      <a:lnTo>
                        <a:pt x="422" y="209"/>
                      </a:lnTo>
                      <a:lnTo>
                        <a:pt x="420" y="213"/>
                      </a:lnTo>
                      <a:lnTo>
                        <a:pt x="420" y="219"/>
                      </a:lnTo>
                      <a:lnTo>
                        <a:pt x="419" y="223"/>
                      </a:lnTo>
                      <a:lnTo>
                        <a:pt x="417" y="226"/>
                      </a:lnTo>
                      <a:lnTo>
                        <a:pt x="417" y="232"/>
                      </a:lnTo>
                      <a:lnTo>
                        <a:pt x="415" y="236"/>
                      </a:lnTo>
                      <a:lnTo>
                        <a:pt x="415" y="240"/>
                      </a:lnTo>
                      <a:lnTo>
                        <a:pt x="413" y="244"/>
                      </a:lnTo>
                      <a:lnTo>
                        <a:pt x="413" y="247"/>
                      </a:lnTo>
                      <a:lnTo>
                        <a:pt x="413" y="251"/>
                      </a:lnTo>
                      <a:lnTo>
                        <a:pt x="411" y="255"/>
                      </a:lnTo>
                      <a:lnTo>
                        <a:pt x="411" y="259"/>
                      </a:lnTo>
                      <a:lnTo>
                        <a:pt x="411" y="261"/>
                      </a:lnTo>
                      <a:lnTo>
                        <a:pt x="411" y="265"/>
                      </a:lnTo>
                      <a:lnTo>
                        <a:pt x="409" y="269"/>
                      </a:lnTo>
                      <a:lnTo>
                        <a:pt x="409" y="271"/>
                      </a:lnTo>
                      <a:lnTo>
                        <a:pt x="409" y="272"/>
                      </a:lnTo>
                      <a:lnTo>
                        <a:pt x="409" y="276"/>
                      </a:lnTo>
                      <a:lnTo>
                        <a:pt x="409" y="278"/>
                      </a:lnTo>
                      <a:lnTo>
                        <a:pt x="409" y="280"/>
                      </a:lnTo>
                      <a:lnTo>
                        <a:pt x="409" y="282"/>
                      </a:lnTo>
                      <a:lnTo>
                        <a:pt x="409" y="284"/>
                      </a:lnTo>
                      <a:lnTo>
                        <a:pt x="409" y="286"/>
                      </a:lnTo>
                      <a:lnTo>
                        <a:pt x="409" y="288"/>
                      </a:lnTo>
                      <a:lnTo>
                        <a:pt x="409" y="290"/>
                      </a:lnTo>
                      <a:lnTo>
                        <a:pt x="409" y="292"/>
                      </a:lnTo>
                      <a:lnTo>
                        <a:pt x="409" y="294"/>
                      </a:lnTo>
                      <a:lnTo>
                        <a:pt x="373" y="382"/>
                      </a:lnTo>
                      <a:lnTo>
                        <a:pt x="2" y="257"/>
                      </a:lnTo>
                      <a:lnTo>
                        <a:pt x="0" y="251"/>
                      </a:lnTo>
                      <a:lnTo>
                        <a:pt x="0" y="246"/>
                      </a:lnTo>
                      <a:lnTo>
                        <a:pt x="0" y="240"/>
                      </a:lnTo>
                      <a:lnTo>
                        <a:pt x="0" y="232"/>
                      </a:lnTo>
                      <a:lnTo>
                        <a:pt x="0" y="226"/>
                      </a:lnTo>
                      <a:lnTo>
                        <a:pt x="2" y="221"/>
                      </a:lnTo>
                      <a:lnTo>
                        <a:pt x="2" y="215"/>
                      </a:lnTo>
                      <a:lnTo>
                        <a:pt x="4" y="209"/>
                      </a:lnTo>
                      <a:lnTo>
                        <a:pt x="4" y="203"/>
                      </a:lnTo>
                      <a:lnTo>
                        <a:pt x="6" y="198"/>
                      </a:lnTo>
                      <a:lnTo>
                        <a:pt x="6" y="192"/>
                      </a:lnTo>
                      <a:lnTo>
                        <a:pt x="8" y="186"/>
                      </a:lnTo>
                      <a:lnTo>
                        <a:pt x="10" y="180"/>
                      </a:lnTo>
                      <a:lnTo>
                        <a:pt x="12" y="175"/>
                      </a:lnTo>
                      <a:lnTo>
                        <a:pt x="14" y="171"/>
                      </a:lnTo>
                      <a:lnTo>
                        <a:pt x="16" y="165"/>
                      </a:lnTo>
                      <a:lnTo>
                        <a:pt x="18" y="161"/>
                      </a:lnTo>
                      <a:lnTo>
                        <a:pt x="19" y="155"/>
                      </a:lnTo>
                      <a:lnTo>
                        <a:pt x="21" y="151"/>
                      </a:lnTo>
                      <a:lnTo>
                        <a:pt x="23" y="148"/>
                      </a:lnTo>
                      <a:lnTo>
                        <a:pt x="25" y="144"/>
                      </a:lnTo>
                      <a:lnTo>
                        <a:pt x="27" y="140"/>
                      </a:lnTo>
                      <a:lnTo>
                        <a:pt x="31" y="136"/>
                      </a:lnTo>
                      <a:lnTo>
                        <a:pt x="33" y="132"/>
                      </a:lnTo>
                      <a:lnTo>
                        <a:pt x="35" y="128"/>
                      </a:lnTo>
                      <a:lnTo>
                        <a:pt x="37" y="127"/>
                      </a:lnTo>
                      <a:lnTo>
                        <a:pt x="39" y="123"/>
                      </a:lnTo>
                      <a:lnTo>
                        <a:pt x="41" y="121"/>
                      </a:lnTo>
                      <a:lnTo>
                        <a:pt x="42" y="119"/>
                      </a:lnTo>
                      <a:lnTo>
                        <a:pt x="42" y="117"/>
                      </a:lnTo>
                      <a:lnTo>
                        <a:pt x="44" y="115"/>
                      </a:lnTo>
                      <a:lnTo>
                        <a:pt x="46" y="113"/>
                      </a:lnTo>
                      <a:lnTo>
                        <a:pt x="48" y="111"/>
                      </a:lnTo>
                      <a:lnTo>
                        <a:pt x="50" y="111"/>
                      </a:lnTo>
                      <a:lnTo>
                        <a:pt x="52" y="111"/>
                      </a:lnTo>
                      <a:lnTo>
                        <a:pt x="52" y="113"/>
                      </a:lnTo>
                      <a:lnTo>
                        <a:pt x="52" y="115"/>
                      </a:lnTo>
                      <a:lnTo>
                        <a:pt x="52" y="117"/>
                      </a:lnTo>
                      <a:lnTo>
                        <a:pt x="52" y="119"/>
                      </a:lnTo>
                      <a:lnTo>
                        <a:pt x="52" y="121"/>
                      </a:lnTo>
                      <a:lnTo>
                        <a:pt x="52" y="123"/>
                      </a:lnTo>
                      <a:lnTo>
                        <a:pt x="52" y="125"/>
                      </a:lnTo>
                      <a:lnTo>
                        <a:pt x="52" y="127"/>
                      </a:lnTo>
                      <a:lnTo>
                        <a:pt x="52" y="128"/>
                      </a:lnTo>
                      <a:lnTo>
                        <a:pt x="50" y="130"/>
                      </a:lnTo>
                      <a:lnTo>
                        <a:pt x="50" y="132"/>
                      </a:lnTo>
                      <a:lnTo>
                        <a:pt x="52" y="132"/>
                      </a:lnTo>
                      <a:lnTo>
                        <a:pt x="54" y="132"/>
                      </a:lnTo>
                      <a:lnTo>
                        <a:pt x="54" y="130"/>
                      </a:lnTo>
                      <a:lnTo>
                        <a:pt x="56" y="128"/>
                      </a:lnTo>
                      <a:lnTo>
                        <a:pt x="56" y="127"/>
                      </a:lnTo>
                      <a:lnTo>
                        <a:pt x="58" y="125"/>
                      </a:lnTo>
                      <a:lnTo>
                        <a:pt x="60" y="121"/>
                      </a:lnTo>
                      <a:lnTo>
                        <a:pt x="62" y="117"/>
                      </a:lnTo>
                      <a:lnTo>
                        <a:pt x="64" y="115"/>
                      </a:lnTo>
                      <a:lnTo>
                        <a:pt x="65" y="111"/>
                      </a:lnTo>
                      <a:lnTo>
                        <a:pt x="69" y="107"/>
                      </a:lnTo>
                      <a:lnTo>
                        <a:pt x="71" y="103"/>
                      </a:lnTo>
                      <a:lnTo>
                        <a:pt x="75" y="100"/>
                      </a:lnTo>
                      <a:lnTo>
                        <a:pt x="77" y="94"/>
                      </a:lnTo>
                      <a:lnTo>
                        <a:pt x="81" y="90"/>
                      </a:lnTo>
                      <a:lnTo>
                        <a:pt x="85" y="86"/>
                      </a:lnTo>
                      <a:lnTo>
                        <a:pt x="89" y="82"/>
                      </a:lnTo>
                      <a:lnTo>
                        <a:pt x="92" y="77"/>
                      </a:lnTo>
                      <a:lnTo>
                        <a:pt x="96" y="73"/>
                      </a:lnTo>
                      <a:lnTo>
                        <a:pt x="100" y="69"/>
                      </a:lnTo>
                      <a:lnTo>
                        <a:pt x="104" y="63"/>
                      </a:lnTo>
                      <a:lnTo>
                        <a:pt x="110" y="59"/>
                      </a:lnTo>
                      <a:lnTo>
                        <a:pt x="113" y="55"/>
                      </a:lnTo>
                      <a:lnTo>
                        <a:pt x="117" y="50"/>
                      </a:lnTo>
                      <a:lnTo>
                        <a:pt x="121" y="46"/>
                      </a:lnTo>
                      <a:lnTo>
                        <a:pt x="125" y="42"/>
                      </a:lnTo>
                      <a:lnTo>
                        <a:pt x="129" y="38"/>
                      </a:lnTo>
                      <a:lnTo>
                        <a:pt x="133" y="32"/>
                      </a:lnTo>
                      <a:lnTo>
                        <a:pt x="136" y="29"/>
                      </a:lnTo>
                      <a:lnTo>
                        <a:pt x="140" y="27"/>
                      </a:lnTo>
                      <a:lnTo>
                        <a:pt x="144" y="23"/>
                      </a:lnTo>
                      <a:lnTo>
                        <a:pt x="148" y="19"/>
                      </a:lnTo>
                      <a:lnTo>
                        <a:pt x="152" y="15"/>
                      </a:lnTo>
                      <a:lnTo>
                        <a:pt x="154" y="13"/>
                      </a:lnTo>
                      <a:lnTo>
                        <a:pt x="158" y="9"/>
                      </a:lnTo>
                      <a:lnTo>
                        <a:pt x="160" y="7"/>
                      </a:lnTo>
                      <a:lnTo>
                        <a:pt x="163" y="6"/>
                      </a:lnTo>
                      <a:lnTo>
                        <a:pt x="165" y="4"/>
                      </a:lnTo>
                      <a:close/>
                    </a:path>
                  </a:pathLst>
                </a:custGeom>
                <a:solidFill>
                  <a:srgbClr val="3084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85" name="Freeform 239"/>
                <p:cNvSpPr>
                  <a:spLocks noChangeAspect="1"/>
                </p:cNvSpPr>
                <p:nvPr/>
              </p:nvSpPr>
              <p:spPr bwMode="auto">
                <a:xfrm>
                  <a:off x="1422" y="3424"/>
                  <a:ext cx="329" cy="252"/>
                </a:xfrm>
                <a:custGeom>
                  <a:avLst/>
                  <a:gdLst>
                    <a:gd name="T0" fmla="*/ 6 w 434"/>
                    <a:gd name="T1" fmla="*/ 1 h 359"/>
                    <a:gd name="T2" fmla="*/ 6 w 434"/>
                    <a:gd name="T3" fmla="*/ 1 h 359"/>
                    <a:gd name="T4" fmla="*/ 6 w 434"/>
                    <a:gd name="T5" fmla="*/ 1 h 359"/>
                    <a:gd name="T6" fmla="*/ 5 w 434"/>
                    <a:gd name="T7" fmla="*/ 1 h 359"/>
                    <a:gd name="T8" fmla="*/ 5 w 434"/>
                    <a:gd name="T9" fmla="*/ 1 h 359"/>
                    <a:gd name="T10" fmla="*/ 5 w 434"/>
                    <a:gd name="T11" fmla="*/ 2 h 359"/>
                    <a:gd name="T12" fmla="*/ 6 w 434"/>
                    <a:gd name="T13" fmla="*/ 2 h 359"/>
                    <a:gd name="T14" fmla="*/ 6 w 434"/>
                    <a:gd name="T15" fmla="*/ 1 h 359"/>
                    <a:gd name="T16" fmla="*/ 6 w 434"/>
                    <a:gd name="T17" fmla="*/ 1 h 359"/>
                    <a:gd name="T18" fmla="*/ 8 w 434"/>
                    <a:gd name="T19" fmla="*/ 1 h 359"/>
                    <a:gd name="T20" fmla="*/ 7 w 434"/>
                    <a:gd name="T21" fmla="*/ 1 h 359"/>
                    <a:gd name="T22" fmla="*/ 7 w 434"/>
                    <a:gd name="T23" fmla="*/ 2 h 359"/>
                    <a:gd name="T24" fmla="*/ 7 w 434"/>
                    <a:gd name="T25" fmla="*/ 2 h 359"/>
                    <a:gd name="T26" fmla="*/ 8 w 434"/>
                    <a:gd name="T27" fmla="*/ 3 h 359"/>
                    <a:gd name="T28" fmla="*/ 8 w 434"/>
                    <a:gd name="T29" fmla="*/ 3 h 359"/>
                    <a:gd name="T30" fmla="*/ 8 w 434"/>
                    <a:gd name="T31" fmla="*/ 4 h 359"/>
                    <a:gd name="T32" fmla="*/ 8 w 434"/>
                    <a:gd name="T33" fmla="*/ 3 h 359"/>
                    <a:gd name="T34" fmla="*/ 8 w 434"/>
                    <a:gd name="T35" fmla="*/ 3 h 359"/>
                    <a:gd name="T36" fmla="*/ 9 w 434"/>
                    <a:gd name="T37" fmla="*/ 3 h 359"/>
                    <a:gd name="T38" fmla="*/ 10 w 434"/>
                    <a:gd name="T39" fmla="*/ 2 h 359"/>
                    <a:gd name="T40" fmla="*/ 10 w 434"/>
                    <a:gd name="T41" fmla="*/ 3 h 359"/>
                    <a:gd name="T42" fmla="*/ 10 w 434"/>
                    <a:gd name="T43" fmla="*/ 3 h 359"/>
                    <a:gd name="T44" fmla="*/ 11 w 434"/>
                    <a:gd name="T45" fmla="*/ 4 h 359"/>
                    <a:gd name="T46" fmla="*/ 11 w 434"/>
                    <a:gd name="T47" fmla="*/ 4 h 359"/>
                    <a:gd name="T48" fmla="*/ 11 w 434"/>
                    <a:gd name="T49" fmla="*/ 4 h 359"/>
                    <a:gd name="T50" fmla="*/ 12 w 434"/>
                    <a:gd name="T51" fmla="*/ 4 h 359"/>
                    <a:gd name="T52" fmla="*/ 12 w 434"/>
                    <a:gd name="T53" fmla="*/ 4 h 359"/>
                    <a:gd name="T54" fmla="*/ 12 w 434"/>
                    <a:gd name="T55" fmla="*/ 3 h 359"/>
                    <a:gd name="T56" fmla="*/ 12 w 434"/>
                    <a:gd name="T57" fmla="*/ 3 h 359"/>
                    <a:gd name="T58" fmla="*/ 13 w 434"/>
                    <a:gd name="T59" fmla="*/ 2 h 359"/>
                    <a:gd name="T60" fmla="*/ 13 w 434"/>
                    <a:gd name="T61" fmla="*/ 2 h 359"/>
                    <a:gd name="T62" fmla="*/ 13 w 434"/>
                    <a:gd name="T63" fmla="*/ 1 h 359"/>
                    <a:gd name="T64" fmla="*/ 13 w 434"/>
                    <a:gd name="T65" fmla="*/ 2 h 359"/>
                    <a:gd name="T66" fmla="*/ 13 w 434"/>
                    <a:gd name="T67" fmla="*/ 2 h 359"/>
                    <a:gd name="T68" fmla="*/ 13 w 434"/>
                    <a:gd name="T69" fmla="*/ 3 h 359"/>
                    <a:gd name="T70" fmla="*/ 13 w 434"/>
                    <a:gd name="T71" fmla="*/ 3 h 359"/>
                    <a:gd name="T72" fmla="*/ 13 w 434"/>
                    <a:gd name="T73" fmla="*/ 3 h 359"/>
                    <a:gd name="T74" fmla="*/ 14 w 434"/>
                    <a:gd name="T75" fmla="*/ 3 h 359"/>
                    <a:gd name="T76" fmla="*/ 14 w 434"/>
                    <a:gd name="T77" fmla="*/ 3 h 359"/>
                    <a:gd name="T78" fmla="*/ 14 w 434"/>
                    <a:gd name="T79" fmla="*/ 2 h 359"/>
                    <a:gd name="T80" fmla="*/ 15 w 434"/>
                    <a:gd name="T81" fmla="*/ 2 h 359"/>
                    <a:gd name="T82" fmla="*/ 15 w 434"/>
                    <a:gd name="T83" fmla="*/ 2 h 359"/>
                    <a:gd name="T84" fmla="*/ 15 w 434"/>
                    <a:gd name="T85" fmla="*/ 2 h 359"/>
                    <a:gd name="T86" fmla="*/ 15 w 434"/>
                    <a:gd name="T87" fmla="*/ 2 h 359"/>
                    <a:gd name="T88" fmla="*/ 15 w 434"/>
                    <a:gd name="T89" fmla="*/ 3 h 359"/>
                    <a:gd name="T90" fmla="*/ 15 w 434"/>
                    <a:gd name="T91" fmla="*/ 3 h 359"/>
                    <a:gd name="T92" fmla="*/ 14 w 434"/>
                    <a:gd name="T93" fmla="*/ 4 h 359"/>
                    <a:gd name="T94" fmla="*/ 14 w 434"/>
                    <a:gd name="T95" fmla="*/ 4 h 359"/>
                    <a:gd name="T96" fmla="*/ 13 w 434"/>
                    <a:gd name="T97" fmla="*/ 6 h 359"/>
                    <a:gd name="T98" fmla="*/ 2 w 434"/>
                    <a:gd name="T99" fmla="*/ 3 h 359"/>
                    <a:gd name="T100" fmla="*/ 2 w 434"/>
                    <a:gd name="T101" fmla="*/ 2 h 359"/>
                    <a:gd name="T102" fmla="*/ 2 w 434"/>
                    <a:gd name="T103" fmla="*/ 2 h 359"/>
                    <a:gd name="T104" fmla="*/ 2 w 434"/>
                    <a:gd name="T105" fmla="*/ 1 h 359"/>
                    <a:gd name="T106" fmla="*/ 2 w 434"/>
                    <a:gd name="T107" fmla="*/ 1 h 359"/>
                    <a:gd name="T108" fmla="*/ 2 w 434"/>
                    <a:gd name="T109" fmla="*/ 2 h 359"/>
                    <a:gd name="T110" fmla="*/ 2 w 434"/>
                    <a:gd name="T111" fmla="*/ 1 h 359"/>
                    <a:gd name="T112" fmla="*/ 3 w 434"/>
                    <a:gd name="T113" fmla="*/ 1 h 359"/>
                    <a:gd name="T114" fmla="*/ 4 w 434"/>
                    <a:gd name="T115" fmla="*/ 1 h 359"/>
                    <a:gd name="T116" fmla="*/ 5 w 434"/>
                    <a:gd name="T117" fmla="*/ 1 h 35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434"/>
                    <a:gd name="T178" fmla="*/ 0 h 359"/>
                    <a:gd name="T179" fmla="*/ 434 w 434"/>
                    <a:gd name="T180" fmla="*/ 359 h 35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434" h="359">
                      <a:moveTo>
                        <a:pt x="152" y="4"/>
                      </a:moveTo>
                      <a:lnTo>
                        <a:pt x="154" y="2"/>
                      </a:lnTo>
                      <a:lnTo>
                        <a:pt x="156" y="2"/>
                      </a:lnTo>
                      <a:lnTo>
                        <a:pt x="158" y="2"/>
                      </a:lnTo>
                      <a:lnTo>
                        <a:pt x="160" y="0"/>
                      </a:lnTo>
                      <a:lnTo>
                        <a:pt x="161" y="2"/>
                      </a:lnTo>
                      <a:lnTo>
                        <a:pt x="163" y="2"/>
                      </a:lnTo>
                      <a:lnTo>
                        <a:pt x="163" y="4"/>
                      </a:lnTo>
                      <a:lnTo>
                        <a:pt x="165" y="6"/>
                      </a:lnTo>
                      <a:lnTo>
                        <a:pt x="165" y="8"/>
                      </a:lnTo>
                      <a:lnTo>
                        <a:pt x="165" y="9"/>
                      </a:lnTo>
                      <a:lnTo>
                        <a:pt x="165" y="11"/>
                      </a:lnTo>
                      <a:lnTo>
                        <a:pt x="165" y="13"/>
                      </a:lnTo>
                      <a:lnTo>
                        <a:pt x="165" y="17"/>
                      </a:lnTo>
                      <a:lnTo>
                        <a:pt x="165" y="19"/>
                      </a:lnTo>
                      <a:lnTo>
                        <a:pt x="165" y="23"/>
                      </a:lnTo>
                      <a:lnTo>
                        <a:pt x="165" y="25"/>
                      </a:lnTo>
                      <a:lnTo>
                        <a:pt x="163" y="29"/>
                      </a:lnTo>
                      <a:lnTo>
                        <a:pt x="163" y="32"/>
                      </a:lnTo>
                      <a:lnTo>
                        <a:pt x="163" y="34"/>
                      </a:lnTo>
                      <a:lnTo>
                        <a:pt x="161" y="38"/>
                      </a:lnTo>
                      <a:lnTo>
                        <a:pt x="161" y="42"/>
                      </a:lnTo>
                      <a:lnTo>
                        <a:pt x="160" y="46"/>
                      </a:lnTo>
                      <a:lnTo>
                        <a:pt x="158" y="50"/>
                      </a:lnTo>
                      <a:lnTo>
                        <a:pt x="158" y="54"/>
                      </a:lnTo>
                      <a:lnTo>
                        <a:pt x="156" y="57"/>
                      </a:lnTo>
                      <a:lnTo>
                        <a:pt x="154" y="61"/>
                      </a:lnTo>
                      <a:lnTo>
                        <a:pt x="152" y="65"/>
                      </a:lnTo>
                      <a:lnTo>
                        <a:pt x="150" y="67"/>
                      </a:lnTo>
                      <a:lnTo>
                        <a:pt x="148" y="71"/>
                      </a:lnTo>
                      <a:lnTo>
                        <a:pt x="148" y="75"/>
                      </a:lnTo>
                      <a:lnTo>
                        <a:pt x="146" y="79"/>
                      </a:lnTo>
                      <a:lnTo>
                        <a:pt x="144" y="82"/>
                      </a:lnTo>
                      <a:lnTo>
                        <a:pt x="142" y="86"/>
                      </a:lnTo>
                      <a:lnTo>
                        <a:pt x="140" y="88"/>
                      </a:lnTo>
                      <a:lnTo>
                        <a:pt x="140" y="92"/>
                      </a:lnTo>
                      <a:lnTo>
                        <a:pt x="140" y="96"/>
                      </a:lnTo>
                      <a:lnTo>
                        <a:pt x="138" y="100"/>
                      </a:lnTo>
                      <a:lnTo>
                        <a:pt x="138" y="104"/>
                      </a:lnTo>
                      <a:lnTo>
                        <a:pt x="138" y="105"/>
                      </a:lnTo>
                      <a:lnTo>
                        <a:pt x="138" y="109"/>
                      </a:lnTo>
                      <a:lnTo>
                        <a:pt x="138" y="111"/>
                      </a:lnTo>
                      <a:lnTo>
                        <a:pt x="138" y="115"/>
                      </a:lnTo>
                      <a:lnTo>
                        <a:pt x="138" y="117"/>
                      </a:lnTo>
                      <a:lnTo>
                        <a:pt x="140" y="121"/>
                      </a:lnTo>
                      <a:lnTo>
                        <a:pt x="140" y="123"/>
                      </a:lnTo>
                      <a:lnTo>
                        <a:pt x="140" y="125"/>
                      </a:lnTo>
                      <a:lnTo>
                        <a:pt x="142" y="127"/>
                      </a:lnTo>
                      <a:lnTo>
                        <a:pt x="144" y="128"/>
                      </a:lnTo>
                      <a:lnTo>
                        <a:pt x="144" y="130"/>
                      </a:lnTo>
                      <a:lnTo>
                        <a:pt x="146" y="130"/>
                      </a:lnTo>
                      <a:lnTo>
                        <a:pt x="148" y="132"/>
                      </a:lnTo>
                      <a:lnTo>
                        <a:pt x="150" y="132"/>
                      </a:lnTo>
                      <a:lnTo>
                        <a:pt x="152" y="132"/>
                      </a:lnTo>
                      <a:lnTo>
                        <a:pt x="154" y="132"/>
                      </a:lnTo>
                      <a:lnTo>
                        <a:pt x="156" y="130"/>
                      </a:lnTo>
                      <a:lnTo>
                        <a:pt x="158" y="130"/>
                      </a:lnTo>
                      <a:lnTo>
                        <a:pt x="160" y="128"/>
                      </a:lnTo>
                      <a:lnTo>
                        <a:pt x="163" y="127"/>
                      </a:lnTo>
                      <a:lnTo>
                        <a:pt x="165" y="123"/>
                      </a:lnTo>
                      <a:lnTo>
                        <a:pt x="167" y="121"/>
                      </a:lnTo>
                      <a:lnTo>
                        <a:pt x="169" y="117"/>
                      </a:lnTo>
                      <a:lnTo>
                        <a:pt x="171" y="113"/>
                      </a:lnTo>
                      <a:lnTo>
                        <a:pt x="175" y="109"/>
                      </a:lnTo>
                      <a:lnTo>
                        <a:pt x="177" y="105"/>
                      </a:lnTo>
                      <a:lnTo>
                        <a:pt x="179" y="102"/>
                      </a:lnTo>
                      <a:lnTo>
                        <a:pt x="181" y="100"/>
                      </a:lnTo>
                      <a:lnTo>
                        <a:pt x="183" y="98"/>
                      </a:lnTo>
                      <a:lnTo>
                        <a:pt x="184" y="94"/>
                      </a:lnTo>
                      <a:lnTo>
                        <a:pt x="186" y="92"/>
                      </a:lnTo>
                      <a:lnTo>
                        <a:pt x="186" y="90"/>
                      </a:lnTo>
                      <a:lnTo>
                        <a:pt x="188" y="88"/>
                      </a:lnTo>
                      <a:lnTo>
                        <a:pt x="190" y="86"/>
                      </a:lnTo>
                      <a:lnTo>
                        <a:pt x="192" y="86"/>
                      </a:lnTo>
                      <a:lnTo>
                        <a:pt x="192" y="84"/>
                      </a:lnTo>
                      <a:lnTo>
                        <a:pt x="194" y="84"/>
                      </a:lnTo>
                      <a:lnTo>
                        <a:pt x="196" y="82"/>
                      </a:lnTo>
                      <a:lnTo>
                        <a:pt x="198" y="82"/>
                      </a:lnTo>
                      <a:lnTo>
                        <a:pt x="198" y="84"/>
                      </a:lnTo>
                      <a:lnTo>
                        <a:pt x="200" y="84"/>
                      </a:lnTo>
                      <a:lnTo>
                        <a:pt x="200" y="86"/>
                      </a:lnTo>
                      <a:lnTo>
                        <a:pt x="200" y="88"/>
                      </a:lnTo>
                      <a:lnTo>
                        <a:pt x="200" y="90"/>
                      </a:lnTo>
                      <a:lnTo>
                        <a:pt x="200" y="92"/>
                      </a:lnTo>
                      <a:lnTo>
                        <a:pt x="198" y="94"/>
                      </a:lnTo>
                      <a:lnTo>
                        <a:pt x="198" y="96"/>
                      </a:lnTo>
                      <a:lnTo>
                        <a:pt x="198" y="98"/>
                      </a:lnTo>
                      <a:lnTo>
                        <a:pt x="198" y="102"/>
                      </a:lnTo>
                      <a:lnTo>
                        <a:pt x="196" y="104"/>
                      </a:lnTo>
                      <a:lnTo>
                        <a:pt x="196" y="107"/>
                      </a:lnTo>
                      <a:lnTo>
                        <a:pt x="194" y="109"/>
                      </a:lnTo>
                      <a:lnTo>
                        <a:pt x="194" y="113"/>
                      </a:lnTo>
                      <a:lnTo>
                        <a:pt x="194" y="115"/>
                      </a:lnTo>
                      <a:lnTo>
                        <a:pt x="192" y="119"/>
                      </a:lnTo>
                      <a:lnTo>
                        <a:pt x="192" y="121"/>
                      </a:lnTo>
                      <a:lnTo>
                        <a:pt x="192" y="125"/>
                      </a:lnTo>
                      <a:lnTo>
                        <a:pt x="192" y="128"/>
                      </a:lnTo>
                      <a:lnTo>
                        <a:pt x="192" y="130"/>
                      </a:lnTo>
                      <a:lnTo>
                        <a:pt x="192" y="134"/>
                      </a:lnTo>
                      <a:lnTo>
                        <a:pt x="194" y="136"/>
                      </a:lnTo>
                      <a:lnTo>
                        <a:pt x="194" y="140"/>
                      </a:lnTo>
                      <a:lnTo>
                        <a:pt x="194" y="142"/>
                      </a:lnTo>
                      <a:lnTo>
                        <a:pt x="194" y="146"/>
                      </a:lnTo>
                      <a:lnTo>
                        <a:pt x="196" y="150"/>
                      </a:lnTo>
                      <a:lnTo>
                        <a:pt x="196" y="152"/>
                      </a:lnTo>
                      <a:lnTo>
                        <a:pt x="198" y="155"/>
                      </a:lnTo>
                      <a:lnTo>
                        <a:pt x="198" y="159"/>
                      </a:lnTo>
                      <a:lnTo>
                        <a:pt x="198" y="161"/>
                      </a:lnTo>
                      <a:lnTo>
                        <a:pt x="200" y="165"/>
                      </a:lnTo>
                      <a:lnTo>
                        <a:pt x="200" y="169"/>
                      </a:lnTo>
                      <a:lnTo>
                        <a:pt x="202" y="173"/>
                      </a:lnTo>
                      <a:lnTo>
                        <a:pt x="202" y="176"/>
                      </a:lnTo>
                      <a:lnTo>
                        <a:pt x="204" y="180"/>
                      </a:lnTo>
                      <a:lnTo>
                        <a:pt x="204" y="184"/>
                      </a:lnTo>
                      <a:lnTo>
                        <a:pt x="206" y="188"/>
                      </a:lnTo>
                      <a:lnTo>
                        <a:pt x="206" y="192"/>
                      </a:lnTo>
                      <a:lnTo>
                        <a:pt x="206" y="196"/>
                      </a:lnTo>
                      <a:lnTo>
                        <a:pt x="207" y="200"/>
                      </a:lnTo>
                      <a:lnTo>
                        <a:pt x="207" y="205"/>
                      </a:lnTo>
                      <a:lnTo>
                        <a:pt x="207" y="209"/>
                      </a:lnTo>
                      <a:lnTo>
                        <a:pt x="209" y="215"/>
                      </a:lnTo>
                      <a:lnTo>
                        <a:pt x="209" y="219"/>
                      </a:lnTo>
                      <a:lnTo>
                        <a:pt x="209" y="223"/>
                      </a:lnTo>
                      <a:lnTo>
                        <a:pt x="211" y="226"/>
                      </a:lnTo>
                      <a:lnTo>
                        <a:pt x="211" y="230"/>
                      </a:lnTo>
                      <a:lnTo>
                        <a:pt x="211" y="232"/>
                      </a:lnTo>
                      <a:lnTo>
                        <a:pt x="213" y="234"/>
                      </a:lnTo>
                      <a:lnTo>
                        <a:pt x="213" y="236"/>
                      </a:lnTo>
                      <a:lnTo>
                        <a:pt x="215" y="238"/>
                      </a:lnTo>
                      <a:lnTo>
                        <a:pt x="217" y="238"/>
                      </a:lnTo>
                      <a:lnTo>
                        <a:pt x="219" y="236"/>
                      </a:lnTo>
                      <a:lnTo>
                        <a:pt x="221" y="236"/>
                      </a:lnTo>
                      <a:lnTo>
                        <a:pt x="223" y="234"/>
                      </a:lnTo>
                      <a:lnTo>
                        <a:pt x="225" y="232"/>
                      </a:lnTo>
                      <a:lnTo>
                        <a:pt x="227" y="230"/>
                      </a:lnTo>
                      <a:lnTo>
                        <a:pt x="227" y="226"/>
                      </a:lnTo>
                      <a:lnTo>
                        <a:pt x="229" y="224"/>
                      </a:lnTo>
                      <a:lnTo>
                        <a:pt x="231" y="221"/>
                      </a:lnTo>
                      <a:lnTo>
                        <a:pt x="232" y="219"/>
                      </a:lnTo>
                      <a:lnTo>
                        <a:pt x="234" y="215"/>
                      </a:lnTo>
                      <a:lnTo>
                        <a:pt x="236" y="211"/>
                      </a:lnTo>
                      <a:lnTo>
                        <a:pt x="238" y="207"/>
                      </a:lnTo>
                      <a:lnTo>
                        <a:pt x="240" y="203"/>
                      </a:lnTo>
                      <a:lnTo>
                        <a:pt x="242" y="200"/>
                      </a:lnTo>
                      <a:lnTo>
                        <a:pt x="246" y="196"/>
                      </a:lnTo>
                      <a:lnTo>
                        <a:pt x="248" y="192"/>
                      </a:lnTo>
                      <a:lnTo>
                        <a:pt x="250" y="188"/>
                      </a:lnTo>
                      <a:lnTo>
                        <a:pt x="252" y="184"/>
                      </a:lnTo>
                      <a:lnTo>
                        <a:pt x="254" y="180"/>
                      </a:lnTo>
                      <a:lnTo>
                        <a:pt x="255" y="176"/>
                      </a:lnTo>
                      <a:lnTo>
                        <a:pt x="257" y="173"/>
                      </a:lnTo>
                      <a:lnTo>
                        <a:pt x="259" y="169"/>
                      </a:lnTo>
                      <a:lnTo>
                        <a:pt x="261" y="165"/>
                      </a:lnTo>
                      <a:lnTo>
                        <a:pt x="263" y="163"/>
                      </a:lnTo>
                      <a:lnTo>
                        <a:pt x="265" y="161"/>
                      </a:lnTo>
                      <a:lnTo>
                        <a:pt x="267" y="159"/>
                      </a:lnTo>
                      <a:lnTo>
                        <a:pt x="267" y="157"/>
                      </a:lnTo>
                      <a:lnTo>
                        <a:pt x="269" y="157"/>
                      </a:lnTo>
                      <a:lnTo>
                        <a:pt x="271" y="155"/>
                      </a:lnTo>
                      <a:lnTo>
                        <a:pt x="271" y="157"/>
                      </a:lnTo>
                      <a:lnTo>
                        <a:pt x="273" y="157"/>
                      </a:lnTo>
                      <a:lnTo>
                        <a:pt x="275" y="159"/>
                      </a:lnTo>
                      <a:lnTo>
                        <a:pt x="275" y="161"/>
                      </a:lnTo>
                      <a:lnTo>
                        <a:pt x="275" y="163"/>
                      </a:lnTo>
                      <a:lnTo>
                        <a:pt x="277" y="165"/>
                      </a:lnTo>
                      <a:lnTo>
                        <a:pt x="277" y="169"/>
                      </a:lnTo>
                      <a:lnTo>
                        <a:pt x="277" y="171"/>
                      </a:lnTo>
                      <a:lnTo>
                        <a:pt x="278" y="175"/>
                      </a:lnTo>
                      <a:lnTo>
                        <a:pt x="278" y="178"/>
                      </a:lnTo>
                      <a:lnTo>
                        <a:pt x="278" y="182"/>
                      </a:lnTo>
                      <a:lnTo>
                        <a:pt x="280" y="186"/>
                      </a:lnTo>
                      <a:lnTo>
                        <a:pt x="280" y="190"/>
                      </a:lnTo>
                      <a:lnTo>
                        <a:pt x="280" y="194"/>
                      </a:lnTo>
                      <a:lnTo>
                        <a:pt x="282" y="198"/>
                      </a:lnTo>
                      <a:lnTo>
                        <a:pt x="282" y="203"/>
                      </a:lnTo>
                      <a:lnTo>
                        <a:pt x="282" y="207"/>
                      </a:lnTo>
                      <a:lnTo>
                        <a:pt x="284" y="213"/>
                      </a:lnTo>
                      <a:lnTo>
                        <a:pt x="284" y="217"/>
                      </a:lnTo>
                      <a:lnTo>
                        <a:pt x="284" y="223"/>
                      </a:lnTo>
                      <a:lnTo>
                        <a:pt x="286" y="226"/>
                      </a:lnTo>
                      <a:lnTo>
                        <a:pt x="288" y="232"/>
                      </a:lnTo>
                      <a:lnTo>
                        <a:pt x="288" y="236"/>
                      </a:lnTo>
                      <a:lnTo>
                        <a:pt x="290" y="242"/>
                      </a:lnTo>
                      <a:lnTo>
                        <a:pt x="292" y="246"/>
                      </a:lnTo>
                      <a:lnTo>
                        <a:pt x="292" y="251"/>
                      </a:lnTo>
                      <a:lnTo>
                        <a:pt x="294" y="255"/>
                      </a:lnTo>
                      <a:lnTo>
                        <a:pt x="296" y="261"/>
                      </a:lnTo>
                      <a:lnTo>
                        <a:pt x="298" y="265"/>
                      </a:lnTo>
                      <a:lnTo>
                        <a:pt x="300" y="269"/>
                      </a:lnTo>
                      <a:lnTo>
                        <a:pt x="302" y="272"/>
                      </a:lnTo>
                      <a:lnTo>
                        <a:pt x="303" y="276"/>
                      </a:lnTo>
                      <a:lnTo>
                        <a:pt x="307" y="280"/>
                      </a:lnTo>
                      <a:lnTo>
                        <a:pt x="309" y="284"/>
                      </a:lnTo>
                      <a:lnTo>
                        <a:pt x="311" y="288"/>
                      </a:lnTo>
                      <a:lnTo>
                        <a:pt x="313" y="292"/>
                      </a:lnTo>
                      <a:lnTo>
                        <a:pt x="315" y="294"/>
                      </a:lnTo>
                      <a:lnTo>
                        <a:pt x="319" y="296"/>
                      </a:lnTo>
                      <a:lnTo>
                        <a:pt x="321" y="297"/>
                      </a:lnTo>
                      <a:lnTo>
                        <a:pt x="323" y="299"/>
                      </a:lnTo>
                      <a:lnTo>
                        <a:pt x="325" y="301"/>
                      </a:lnTo>
                      <a:lnTo>
                        <a:pt x="326" y="303"/>
                      </a:lnTo>
                      <a:lnTo>
                        <a:pt x="328" y="305"/>
                      </a:lnTo>
                      <a:lnTo>
                        <a:pt x="332" y="305"/>
                      </a:lnTo>
                      <a:lnTo>
                        <a:pt x="334" y="305"/>
                      </a:lnTo>
                      <a:lnTo>
                        <a:pt x="336" y="305"/>
                      </a:lnTo>
                      <a:lnTo>
                        <a:pt x="338" y="303"/>
                      </a:lnTo>
                      <a:lnTo>
                        <a:pt x="340" y="303"/>
                      </a:lnTo>
                      <a:lnTo>
                        <a:pt x="340" y="301"/>
                      </a:lnTo>
                      <a:lnTo>
                        <a:pt x="342" y="299"/>
                      </a:lnTo>
                      <a:lnTo>
                        <a:pt x="342" y="296"/>
                      </a:lnTo>
                      <a:lnTo>
                        <a:pt x="342" y="294"/>
                      </a:lnTo>
                      <a:lnTo>
                        <a:pt x="342" y="290"/>
                      </a:lnTo>
                      <a:lnTo>
                        <a:pt x="342" y="286"/>
                      </a:lnTo>
                      <a:lnTo>
                        <a:pt x="342" y="280"/>
                      </a:lnTo>
                      <a:lnTo>
                        <a:pt x="342" y="274"/>
                      </a:lnTo>
                      <a:lnTo>
                        <a:pt x="342" y="271"/>
                      </a:lnTo>
                      <a:lnTo>
                        <a:pt x="340" y="265"/>
                      </a:lnTo>
                      <a:lnTo>
                        <a:pt x="340" y="259"/>
                      </a:lnTo>
                      <a:lnTo>
                        <a:pt x="340" y="253"/>
                      </a:lnTo>
                      <a:lnTo>
                        <a:pt x="340" y="248"/>
                      </a:lnTo>
                      <a:lnTo>
                        <a:pt x="338" y="244"/>
                      </a:lnTo>
                      <a:lnTo>
                        <a:pt x="338" y="238"/>
                      </a:lnTo>
                      <a:lnTo>
                        <a:pt x="338" y="232"/>
                      </a:lnTo>
                      <a:lnTo>
                        <a:pt x="338" y="226"/>
                      </a:lnTo>
                      <a:lnTo>
                        <a:pt x="338" y="223"/>
                      </a:lnTo>
                      <a:lnTo>
                        <a:pt x="340" y="217"/>
                      </a:lnTo>
                      <a:lnTo>
                        <a:pt x="340" y="211"/>
                      </a:lnTo>
                      <a:lnTo>
                        <a:pt x="340" y="205"/>
                      </a:lnTo>
                      <a:lnTo>
                        <a:pt x="340" y="201"/>
                      </a:lnTo>
                      <a:lnTo>
                        <a:pt x="340" y="196"/>
                      </a:lnTo>
                      <a:lnTo>
                        <a:pt x="342" y="192"/>
                      </a:lnTo>
                      <a:lnTo>
                        <a:pt x="342" y="186"/>
                      </a:lnTo>
                      <a:lnTo>
                        <a:pt x="342" y="180"/>
                      </a:lnTo>
                      <a:lnTo>
                        <a:pt x="344" y="176"/>
                      </a:lnTo>
                      <a:lnTo>
                        <a:pt x="344" y="171"/>
                      </a:lnTo>
                      <a:lnTo>
                        <a:pt x="344" y="167"/>
                      </a:lnTo>
                      <a:lnTo>
                        <a:pt x="346" y="163"/>
                      </a:lnTo>
                      <a:lnTo>
                        <a:pt x="346" y="157"/>
                      </a:lnTo>
                      <a:lnTo>
                        <a:pt x="348" y="153"/>
                      </a:lnTo>
                      <a:lnTo>
                        <a:pt x="348" y="150"/>
                      </a:lnTo>
                      <a:lnTo>
                        <a:pt x="349" y="146"/>
                      </a:lnTo>
                      <a:lnTo>
                        <a:pt x="351" y="140"/>
                      </a:lnTo>
                      <a:lnTo>
                        <a:pt x="351" y="136"/>
                      </a:lnTo>
                      <a:lnTo>
                        <a:pt x="353" y="132"/>
                      </a:lnTo>
                      <a:lnTo>
                        <a:pt x="355" y="128"/>
                      </a:lnTo>
                      <a:lnTo>
                        <a:pt x="355" y="127"/>
                      </a:lnTo>
                      <a:lnTo>
                        <a:pt x="357" y="123"/>
                      </a:lnTo>
                      <a:lnTo>
                        <a:pt x="359" y="119"/>
                      </a:lnTo>
                      <a:lnTo>
                        <a:pt x="361" y="115"/>
                      </a:lnTo>
                      <a:lnTo>
                        <a:pt x="361" y="113"/>
                      </a:lnTo>
                      <a:lnTo>
                        <a:pt x="363" y="111"/>
                      </a:lnTo>
                      <a:lnTo>
                        <a:pt x="363" y="109"/>
                      </a:lnTo>
                      <a:lnTo>
                        <a:pt x="365" y="109"/>
                      </a:lnTo>
                      <a:lnTo>
                        <a:pt x="365" y="107"/>
                      </a:lnTo>
                      <a:lnTo>
                        <a:pt x="367" y="109"/>
                      </a:lnTo>
                      <a:lnTo>
                        <a:pt x="367" y="111"/>
                      </a:lnTo>
                      <a:lnTo>
                        <a:pt x="369" y="111"/>
                      </a:lnTo>
                      <a:lnTo>
                        <a:pt x="369" y="113"/>
                      </a:lnTo>
                      <a:lnTo>
                        <a:pt x="369" y="117"/>
                      </a:lnTo>
                      <a:lnTo>
                        <a:pt x="369" y="119"/>
                      </a:lnTo>
                      <a:lnTo>
                        <a:pt x="371" y="121"/>
                      </a:lnTo>
                      <a:lnTo>
                        <a:pt x="371" y="125"/>
                      </a:lnTo>
                      <a:lnTo>
                        <a:pt x="371" y="128"/>
                      </a:lnTo>
                      <a:lnTo>
                        <a:pt x="371" y="130"/>
                      </a:lnTo>
                      <a:lnTo>
                        <a:pt x="371" y="134"/>
                      </a:lnTo>
                      <a:lnTo>
                        <a:pt x="371" y="138"/>
                      </a:lnTo>
                      <a:lnTo>
                        <a:pt x="371" y="142"/>
                      </a:lnTo>
                      <a:lnTo>
                        <a:pt x="371" y="146"/>
                      </a:lnTo>
                      <a:lnTo>
                        <a:pt x="371" y="150"/>
                      </a:lnTo>
                      <a:lnTo>
                        <a:pt x="371" y="153"/>
                      </a:lnTo>
                      <a:lnTo>
                        <a:pt x="371" y="157"/>
                      </a:lnTo>
                      <a:lnTo>
                        <a:pt x="371" y="159"/>
                      </a:lnTo>
                      <a:lnTo>
                        <a:pt x="371" y="163"/>
                      </a:lnTo>
                      <a:lnTo>
                        <a:pt x="371" y="167"/>
                      </a:lnTo>
                      <a:lnTo>
                        <a:pt x="371" y="169"/>
                      </a:lnTo>
                      <a:lnTo>
                        <a:pt x="371" y="171"/>
                      </a:lnTo>
                      <a:lnTo>
                        <a:pt x="373" y="175"/>
                      </a:lnTo>
                      <a:lnTo>
                        <a:pt x="373" y="176"/>
                      </a:lnTo>
                      <a:lnTo>
                        <a:pt x="373" y="178"/>
                      </a:lnTo>
                      <a:lnTo>
                        <a:pt x="373" y="180"/>
                      </a:lnTo>
                      <a:lnTo>
                        <a:pt x="373" y="184"/>
                      </a:lnTo>
                      <a:lnTo>
                        <a:pt x="373" y="186"/>
                      </a:lnTo>
                      <a:lnTo>
                        <a:pt x="373" y="188"/>
                      </a:lnTo>
                      <a:lnTo>
                        <a:pt x="373" y="190"/>
                      </a:lnTo>
                      <a:lnTo>
                        <a:pt x="373" y="192"/>
                      </a:lnTo>
                      <a:lnTo>
                        <a:pt x="374" y="194"/>
                      </a:lnTo>
                      <a:lnTo>
                        <a:pt x="374" y="196"/>
                      </a:lnTo>
                      <a:lnTo>
                        <a:pt x="374" y="198"/>
                      </a:lnTo>
                      <a:lnTo>
                        <a:pt x="374" y="200"/>
                      </a:lnTo>
                      <a:lnTo>
                        <a:pt x="374" y="201"/>
                      </a:lnTo>
                      <a:lnTo>
                        <a:pt x="374" y="203"/>
                      </a:lnTo>
                      <a:lnTo>
                        <a:pt x="374" y="205"/>
                      </a:lnTo>
                      <a:lnTo>
                        <a:pt x="376" y="205"/>
                      </a:lnTo>
                      <a:lnTo>
                        <a:pt x="376" y="207"/>
                      </a:lnTo>
                      <a:lnTo>
                        <a:pt x="376" y="209"/>
                      </a:lnTo>
                      <a:lnTo>
                        <a:pt x="376" y="211"/>
                      </a:lnTo>
                      <a:lnTo>
                        <a:pt x="378" y="211"/>
                      </a:lnTo>
                      <a:lnTo>
                        <a:pt x="380" y="211"/>
                      </a:lnTo>
                      <a:lnTo>
                        <a:pt x="380" y="209"/>
                      </a:lnTo>
                      <a:lnTo>
                        <a:pt x="382" y="207"/>
                      </a:lnTo>
                      <a:lnTo>
                        <a:pt x="382" y="205"/>
                      </a:lnTo>
                      <a:lnTo>
                        <a:pt x="382" y="203"/>
                      </a:lnTo>
                      <a:lnTo>
                        <a:pt x="384" y="201"/>
                      </a:lnTo>
                      <a:lnTo>
                        <a:pt x="384" y="198"/>
                      </a:lnTo>
                      <a:lnTo>
                        <a:pt x="386" y="196"/>
                      </a:lnTo>
                      <a:lnTo>
                        <a:pt x="386" y="192"/>
                      </a:lnTo>
                      <a:lnTo>
                        <a:pt x="386" y="188"/>
                      </a:lnTo>
                      <a:lnTo>
                        <a:pt x="388" y="186"/>
                      </a:lnTo>
                      <a:lnTo>
                        <a:pt x="388" y="182"/>
                      </a:lnTo>
                      <a:lnTo>
                        <a:pt x="390" y="180"/>
                      </a:lnTo>
                      <a:lnTo>
                        <a:pt x="390" y="176"/>
                      </a:lnTo>
                      <a:lnTo>
                        <a:pt x="392" y="173"/>
                      </a:lnTo>
                      <a:lnTo>
                        <a:pt x="394" y="171"/>
                      </a:lnTo>
                      <a:lnTo>
                        <a:pt x="394" y="167"/>
                      </a:lnTo>
                      <a:lnTo>
                        <a:pt x="396" y="165"/>
                      </a:lnTo>
                      <a:lnTo>
                        <a:pt x="396" y="161"/>
                      </a:lnTo>
                      <a:lnTo>
                        <a:pt x="397" y="157"/>
                      </a:lnTo>
                      <a:lnTo>
                        <a:pt x="399" y="155"/>
                      </a:lnTo>
                      <a:lnTo>
                        <a:pt x="399" y="152"/>
                      </a:lnTo>
                      <a:lnTo>
                        <a:pt x="401" y="150"/>
                      </a:lnTo>
                      <a:lnTo>
                        <a:pt x="403" y="148"/>
                      </a:lnTo>
                      <a:lnTo>
                        <a:pt x="403" y="144"/>
                      </a:lnTo>
                      <a:lnTo>
                        <a:pt x="405" y="142"/>
                      </a:lnTo>
                      <a:lnTo>
                        <a:pt x="407" y="138"/>
                      </a:lnTo>
                      <a:lnTo>
                        <a:pt x="409" y="136"/>
                      </a:lnTo>
                      <a:lnTo>
                        <a:pt x="409" y="134"/>
                      </a:lnTo>
                      <a:lnTo>
                        <a:pt x="411" y="132"/>
                      </a:lnTo>
                      <a:lnTo>
                        <a:pt x="413" y="130"/>
                      </a:lnTo>
                      <a:lnTo>
                        <a:pt x="415" y="128"/>
                      </a:lnTo>
                      <a:lnTo>
                        <a:pt x="415" y="127"/>
                      </a:lnTo>
                      <a:lnTo>
                        <a:pt x="417" y="125"/>
                      </a:lnTo>
                      <a:lnTo>
                        <a:pt x="419" y="123"/>
                      </a:lnTo>
                      <a:lnTo>
                        <a:pt x="420" y="121"/>
                      </a:lnTo>
                      <a:lnTo>
                        <a:pt x="420" y="119"/>
                      </a:lnTo>
                      <a:lnTo>
                        <a:pt x="422" y="119"/>
                      </a:lnTo>
                      <a:lnTo>
                        <a:pt x="424" y="117"/>
                      </a:lnTo>
                      <a:lnTo>
                        <a:pt x="426" y="115"/>
                      </a:lnTo>
                      <a:lnTo>
                        <a:pt x="428" y="113"/>
                      </a:lnTo>
                      <a:lnTo>
                        <a:pt x="430" y="113"/>
                      </a:lnTo>
                      <a:lnTo>
                        <a:pt x="432" y="113"/>
                      </a:lnTo>
                      <a:lnTo>
                        <a:pt x="432" y="115"/>
                      </a:lnTo>
                      <a:lnTo>
                        <a:pt x="432" y="117"/>
                      </a:lnTo>
                      <a:lnTo>
                        <a:pt x="434" y="119"/>
                      </a:lnTo>
                      <a:lnTo>
                        <a:pt x="434" y="121"/>
                      </a:lnTo>
                      <a:lnTo>
                        <a:pt x="434" y="123"/>
                      </a:lnTo>
                      <a:lnTo>
                        <a:pt x="434" y="125"/>
                      </a:lnTo>
                      <a:lnTo>
                        <a:pt x="434" y="127"/>
                      </a:lnTo>
                      <a:lnTo>
                        <a:pt x="434" y="128"/>
                      </a:lnTo>
                      <a:lnTo>
                        <a:pt x="434" y="132"/>
                      </a:lnTo>
                      <a:lnTo>
                        <a:pt x="432" y="136"/>
                      </a:lnTo>
                      <a:lnTo>
                        <a:pt x="432" y="138"/>
                      </a:lnTo>
                      <a:lnTo>
                        <a:pt x="432" y="142"/>
                      </a:lnTo>
                      <a:lnTo>
                        <a:pt x="432" y="146"/>
                      </a:lnTo>
                      <a:lnTo>
                        <a:pt x="430" y="150"/>
                      </a:lnTo>
                      <a:lnTo>
                        <a:pt x="430" y="153"/>
                      </a:lnTo>
                      <a:lnTo>
                        <a:pt x="428" y="157"/>
                      </a:lnTo>
                      <a:lnTo>
                        <a:pt x="428" y="161"/>
                      </a:lnTo>
                      <a:lnTo>
                        <a:pt x="426" y="165"/>
                      </a:lnTo>
                      <a:lnTo>
                        <a:pt x="426" y="171"/>
                      </a:lnTo>
                      <a:lnTo>
                        <a:pt x="424" y="175"/>
                      </a:lnTo>
                      <a:lnTo>
                        <a:pt x="422" y="178"/>
                      </a:lnTo>
                      <a:lnTo>
                        <a:pt x="422" y="182"/>
                      </a:lnTo>
                      <a:lnTo>
                        <a:pt x="420" y="188"/>
                      </a:lnTo>
                      <a:lnTo>
                        <a:pt x="419" y="192"/>
                      </a:lnTo>
                      <a:lnTo>
                        <a:pt x="417" y="196"/>
                      </a:lnTo>
                      <a:lnTo>
                        <a:pt x="417" y="201"/>
                      </a:lnTo>
                      <a:lnTo>
                        <a:pt x="415" y="205"/>
                      </a:lnTo>
                      <a:lnTo>
                        <a:pt x="413" y="209"/>
                      </a:lnTo>
                      <a:lnTo>
                        <a:pt x="413" y="213"/>
                      </a:lnTo>
                      <a:lnTo>
                        <a:pt x="411" y="217"/>
                      </a:lnTo>
                      <a:lnTo>
                        <a:pt x="411" y="221"/>
                      </a:lnTo>
                      <a:lnTo>
                        <a:pt x="409" y="224"/>
                      </a:lnTo>
                      <a:lnTo>
                        <a:pt x="409" y="226"/>
                      </a:lnTo>
                      <a:lnTo>
                        <a:pt x="407" y="230"/>
                      </a:lnTo>
                      <a:lnTo>
                        <a:pt x="407" y="234"/>
                      </a:lnTo>
                      <a:lnTo>
                        <a:pt x="407" y="236"/>
                      </a:lnTo>
                      <a:lnTo>
                        <a:pt x="407" y="240"/>
                      </a:lnTo>
                      <a:lnTo>
                        <a:pt x="407" y="244"/>
                      </a:lnTo>
                      <a:lnTo>
                        <a:pt x="405" y="246"/>
                      </a:lnTo>
                      <a:lnTo>
                        <a:pt x="405" y="248"/>
                      </a:lnTo>
                      <a:lnTo>
                        <a:pt x="405" y="251"/>
                      </a:lnTo>
                      <a:lnTo>
                        <a:pt x="405" y="253"/>
                      </a:lnTo>
                      <a:lnTo>
                        <a:pt x="405" y="255"/>
                      </a:lnTo>
                      <a:lnTo>
                        <a:pt x="405" y="257"/>
                      </a:lnTo>
                      <a:lnTo>
                        <a:pt x="405" y="259"/>
                      </a:lnTo>
                      <a:lnTo>
                        <a:pt x="405" y="261"/>
                      </a:lnTo>
                      <a:lnTo>
                        <a:pt x="405" y="263"/>
                      </a:lnTo>
                      <a:lnTo>
                        <a:pt x="405" y="265"/>
                      </a:lnTo>
                      <a:lnTo>
                        <a:pt x="405" y="267"/>
                      </a:lnTo>
                      <a:lnTo>
                        <a:pt x="405" y="269"/>
                      </a:lnTo>
                      <a:lnTo>
                        <a:pt x="405" y="271"/>
                      </a:lnTo>
                      <a:lnTo>
                        <a:pt x="373" y="359"/>
                      </a:lnTo>
                      <a:lnTo>
                        <a:pt x="2" y="234"/>
                      </a:lnTo>
                      <a:lnTo>
                        <a:pt x="0" y="230"/>
                      </a:lnTo>
                      <a:lnTo>
                        <a:pt x="0" y="224"/>
                      </a:lnTo>
                      <a:lnTo>
                        <a:pt x="0" y="219"/>
                      </a:lnTo>
                      <a:lnTo>
                        <a:pt x="0" y="213"/>
                      </a:lnTo>
                      <a:lnTo>
                        <a:pt x="0" y="207"/>
                      </a:lnTo>
                      <a:lnTo>
                        <a:pt x="2" y="201"/>
                      </a:lnTo>
                      <a:lnTo>
                        <a:pt x="2" y="196"/>
                      </a:lnTo>
                      <a:lnTo>
                        <a:pt x="2" y="192"/>
                      </a:lnTo>
                      <a:lnTo>
                        <a:pt x="4" y="186"/>
                      </a:lnTo>
                      <a:lnTo>
                        <a:pt x="4" y="180"/>
                      </a:lnTo>
                      <a:lnTo>
                        <a:pt x="6" y="176"/>
                      </a:lnTo>
                      <a:lnTo>
                        <a:pt x="8" y="171"/>
                      </a:lnTo>
                      <a:lnTo>
                        <a:pt x="8" y="167"/>
                      </a:lnTo>
                      <a:lnTo>
                        <a:pt x="10" y="161"/>
                      </a:lnTo>
                      <a:lnTo>
                        <a:pt x="12" y="157"/>
                      </a:lnTo>
                      <a:lnTo>
                        <a:pt x="14" y="153"/>
                      </a:lnTo>
                      <a:lnTo>
                        <a:pt x="16" y="150"/>
                      </a:lnTo>
                      <a:lnTo>
                        <a:pt x="18" y="146"/>
                      </a:lnTo>
                      <a:lnTo>
                        <a:pt x="19" y="142"/>
                      </a:lnTo>
                      <a:lnTo>
                        <a:pt x="21" y="138"/>
                      </a:lnTo>
                      <a:lnTo>
                        <a:pt x="23" y="134"/>
                      </a:lnTo>
                      <a:lnTo>
                        <a:pt x="23" y="130"/>
                      </a:lnTo>
                      <a:lnTo>
                        <a:pt x="25" y="127"/>
                      </a:lnTo>
                      <a:lnTo>
                        <a:pt x="27" y="125"/>
                      </a:lnTo>
                      <a:lnTo>
                        <a:pt x="29" y="121"/>
                      </a:lnTo>
                      <a:lnTo>
                        <a:pt x="31" y="119"/>
                      </a:lnTo>
                      <a:lnTo>
                        <a:pt x="33" y="115"/>
                      </a:lnTo>
                      <a:lnTo>
                        <a:pt x="35" y="113"/>
                      </a:lnTo>
                      <a:lnTo>
                        <a:pt x="37" y="111"/>
                      </a:lnTo>
                      <a:lnTo>
                        <a:pt x="39" y="109"/>
                      </a:lnTo>
                      <a:lnTo>
                        <a:pt x="41" y="107"/>
                      </a:lnTo>
                      <a:lnTo>
                        <a:pt x="41" y="105"/>
                      </a:lnTo>
                      <a:lnTo>
                        <a:pt x="42" y="105"/>
                      </a:lnTo>
                      <a:lnTo>
                        <a:pt x="42" y="104"/>
                      </a:lnTo>
                      <a:lnTo>
                        <a:pt x="44" y="104"/>
                      </a:lnTo>
                      <a:lnTo>
                        <a:pt x="46" y="104"/>
                      </a:lnTo>
                      <a:lnTo>
                        <a:pt x="46" y="105"/>
                      </a:lnTo>
                      <a:lnTo>
                        <a:pt x="46" y="107"/>
                      </a:lnTo>
                      <a:lnTo>
                        <a:pt x="46" y="109"/>
                      </a:lnTo>
                      <a:lnTo>
                        <a:pt x="46" y="111"/>
                      </a:lnTo>
                      <a:lnTo>
                        <a:pt x="46" y="113"/>
                      </a:lnTo>
                      <a:lnTo>
                        <a:pt x="46" y="115"/>
                      </a:lnTo>
                      <a:lnTo>
                        <a:pt x="46" y="117"/>
                      </a:lnTo>
                      <a:lnTo>
                        <a:pt x="46" y="119"/>
                      </a:lnTo>
                      <a:lnTo>
                        <a:pt x="46" y="121"/>
                      </a:lnTo>
                      <a:lnTo>
                        <a:pt x="46" y="123"/>
                      </a:lnTo>
                      <a:lnTo>
                        <a:pt x="46" y="125"/>
                      </a:lnTo>
                      <a:lnTo>
                        <a:pt x="48" y="125"/>
                      </a:lnTo>
                      <a:lnTo>
                        <a:pt x="48" y="123"/>
                      </a:lnTo>
                      <a:lnTo>
                        <a:pt x="50" y="121"/>
                      </a:lnTo>
                      <a:lnTo>
                        <a:pt x="52" y="119"/>
                      </a:lnTo>
                      <a:lnTo>
                        <a:pt x="52" y="115"/>
                      </a:lnTo>
                      <a:lnTo>
                        <a:pt x="54" y="113"/>
                      </a:lnTo>
                      <a:lnTo>
                        <a:pt x="56" y="109"/>
                      </a:lnTo>
                      <a:lnTo>
                        <a:pt x="58" y="105"/>
                      </a:lnTo>
                      <a:lnTo>
                        <a:pt x="60" y="104"/>
                      </a:lnTo>
                      <a:lnTo>
                        <a:pt x="64" y="100"/>
                      </a:lnTo>
                      <a:lnTo>
                        <a:pt x="65" y="96"/>
                      </a:lnTo>
                      <a:lnTo>
                        <a:pt x="69" y="92"/>
                      </a:lnTo>
                      <a:lnTo>
                        <a:pt x="71" y="88"/>
                      </a:lnTo>
                      <a:lnTo>
                        <a:pt x="75" y="84"/>
                      </a:lnTo>
                      <a:lnTo>
                        <a:pt x="77" y="80"/>
                      </a:lnTo>
                      <a:lnTo>
                        <a:pt x="81" y="77"/>
                      </a:lnTo>
                      <a:lnTo>
                        <a:pt x="85" y="71"/>
                      </a:lnTo>
                      <a:lnTo>
                        <a:pt x="89" y="67"/>
                      </a:lnTo>
                      <a:lnTo>
                        <a:pt x="92" y="63"/>
                      </a:lnTo>
                      <a:lnTo>
                        <a:pt x="96" y="59"/>
                      </a:lnTo>
                      <a:lnTo>
                        <a:pt x="100" y="56"/>
                      </a:lnTo>
                      <a:lnTo>
                        <a:pt x="104" y="52"/>
                      </a:lnTo>
                      <a:lnTo>
                        <a:pt x="108" y="48"/>
                      </a:lnTo>
                      <a:lnTo>
                        <a:pt x="112" y="44"/>
                      </a:lnTo>
                      <a:lnTo>
                        <a:pt x="115" y="40"/>
                      </a:lnTo>
                      <a:lnTo>
                        <a:pt x="117" y="36"/>
                      </a:lnTo>
                      <a:lnTo>
                        <a:pt x="121" y="32"/>
                      </a:lnTo>
                      <a:lnTo>
                        <a:pt x="125" y="29"/>
                      </a:lnTo>
                      <a:lnTo>
                        <a:pt x="129" y="25"/>
                      </a:lnTo>
                      <a:lnTo>
                        <a:pt x="133" y="21"/>
                      </a:lnTo>
                      <a:lnTo>
                        <a:pt x="135" y="19"/>
                      </a:lnTo>
                      <a:lnTo>
                        <a:pt x="138" y="15"/>
                      </a:lnTo>
                      <a:lnTo>
                        <a:pt x="142" y="13"/>
                      </a:lnTo>
                      <a:lnTo>
                        <a:pt x="144" y="9"/>
                      </a:lnTo>
                      <a:lnTo>
                        <a:pt x="146" y="8"/>
                      </a:lnTo>
                      <a:lnTo>
                        <a:pt x="150" y="6"/>
                      </a:lnTo>
                      <a:lnTo>
                        <a:pt x="152" y="4"/>
                      </a:lnTo>
                      <a:close/>
                    </a:path>
                  </a:pathLst>
                </a:custGeom>
                <a:solidFill>
                  <a:srgbClr val="2B7F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86" name="Freeform 240"/>
                <p:cNvSpPr>
                  <a:spLocks noChangeAspect="1"/>
                </p:cNvSpPr>
                <p:nvPr/>
              </p:nvSpPr>
              <p:spPr bwMode="auto">
                <a:xfrm>
                  <a:off x="1422" y="3440"/>
                  <a:ext cx="324" cy="236"/>
                </a:xfrm>
                <a:custGeom>
                  <a:avLst/>
                  <a:gdLst>
                    <a:gd name="T0" fmla="*/ 6 w 428"/>
                    <a:gd name="T1" fmla="*/ 1 h 336"/>
                    <a:gd name="T2" fmla="*/ 6 w 428"/>
                    <a:gd name="T3" fmla="*/ 1 h 336"/>
                    <a:gd name="T4" fmla="*/ 5 w 428"/>
                    <a:gd name="T5" fmla="*/ 1 h 336"/>
                    <a:gd name="T6" fmla="*/ 5 w 428"/>
                    <a:gd name="T7" fmla="*/ 1 h 336"/>
                    <a:gd name="T8" fmla="*/ 5 w 428"/>
                    <a:gd name="T9" fmla="*/ 1 h 336"/>
                    <a:gd name="T10" fmla="*/ 5 w 428"/>
                    <a:gd name="T11" fmla="*/ 2 h 336"/>
                    <a:gd name="T12" fmla="*/ 5 w 428"/>
                    <a:gd name="T13" fmla="*/ 2 h 336"/>
                    <a:gd name="T14" fmla="*/ 6 w 428"/>
                    <a:gd name="T15" fmla="*/ 1 h 336"/>
                    <a:gd name="T16" fmla="*/ 6 w 428"/>
                    <a:gd name="T17" fmla="*/ 1 h 336"/>
                    <a:gd name="T18" fmla="*/ 6 w 428"/>
                    <a:gd name="T19" fmla="*/ 1 h 336"/>
                    <a:gd name="T20" fmla="*/ 6 w 428"/>
                    <a:gd name="T21" fmla="*/ 1 h 336"/>
                    <a:gd name="T22" fmla="*/ 6 w 428"/>
                    <a:gd name="T23" fmla="*/ 2 h 336"/>
                    <a:gd name="T24" fmla="*/ 6 w 428"/>
                    <a:gd name="T25" fmla="*/ 2 h 336"/>
                    <a:gd name="T26" fmla="*/ 7 w 428"/>
                    <a:gd name="T27" fmla="*/ 3 h 336"/>
                    <a:gd name="T28" fmla="*/ 8 w 428"/>
                    <a:gd name="T29" fmla="*/ 3 h 336"/>
                    <a:gd name="T30" fmla="*/ 8 w 428"/>
                    <a:gd name="T31" fmla="*/ 3 h 336"/>
                    <a:gd name="T32" fmla="*/ 8 w 428"/>
                    <a:gd name="T33" fmla="*/ 3 h 336"/>
                    <a:gd name="T34" fmla="*/ 8 w 428"/>
                    <a:gd name="T35" fmla="*/ 3 h 336"/>
                    <a:gd name="T36" fmla="*/ 9 w 428"/>
                    <a:gd name="T37" fmla="*/ 2 h 336"/>
                    <a:gd name="T38" fmla="*/ 10 w 428"/>
                    <a:gd name="T39" fmla="*/ 2 h 336"/>
                    <a:gd name="T40" fmla="*/ 10 w 428"/>
                    <a:gd name="T41" fmla="*/ 3 h 336"/>
                    <a:gd name="T42" fmla="*/ 10 w 428"/>
                    <a:gd name="T43" fmla="*/ 3 h 336"/>
                    <a:gd name="T44" fmla="*/ 11 w 428"/>
                    <a:gd name="T45" fmla="*/ 4 h 336"/>
                    <a:gd name="T46" fmla="*/ 11 w 428"/>
                    <a:gd name="T47" fmla="*/ 4 h 336"/>
                    <a:gd name="T48" fmla="*/ 11 w 428"/>
                    <a:gd name="T49" fmla="*/ 4 h 336"/>
                    <a:gd name="T50" fmla="*/ 12 w 428"/>
                    <a:gd name="T51" fmla="*/ 4 h 336"/>
                    <a:gd name="T52" fmla="*/ 12 w 428"/>
                    <a:gd name="T53" fmla="*/ 4 h 336"/>
                    <a:gd name="T54" fmla="*/ 11 w 428"/>
                    <a:gd name="T55" fmla="*/ 3 h 336"/>
                    <a:gd name="T56" fmla="*/ 12 w 428"/>
                    <a:gd name="T57" fmla="*/ 3 h 336"/>
                    <a:gd name="T58" fmla="*/ 12 w 428"/>
                    <a:gd name="T59" fmla="*/ 2 h 336"/>
                    <a:gd name="T60" fmla="*/ 13 w 428"/>
                    <a:gd name="T61" fmla="*/ 1 h 336"/>
                    <a:gd name="T62" fmla="*/ 13 w 428"/>
                    <a:gd name="T63" fmla="*/ 1 h 336"/>
                    <a:gd name="T64" fmla="*/ 13 w 428"/>
                    <a:gd name="T65" fmla="*/ 2 h 336"/>
                    <a:gd name="T66" fmla="*/ 13 w 428"/>
                    <a:gd name="T67" fmla="*/ 2 h 336"/>
                    <a:gd name="T68" fmla="*/ 13 w 428"/>
                    <a:gd name="T69" fmla="*/ 3 h 336"/>
                    <a:gd name="T70" fmla="*/ 13 w 428"/>
                    <a:gd name="T71" fmla="*/ 3 h 336"/>
                    <a:gd name="T72" fmla="*/ 14 w 428"/>
                    <a:gd name="T73" fmla="*/ 3 h 336"/>
                    <a:gd name="T74" fmla="*/ 14 w 428"/>
                    <a:gd name="T75" fmla="*/ 3 h 336"/>
                    <a:gd name="T76" fmla="*/ 14 w 428"/>
                    <a:gd name="T77" fmla="*/ 2 h 336"/>
                    <a:gd name="T78" fmla="*/ 14 w 428"/>
                    <a:gd name="T79" fmla="*/ 2 h 336"/>
                    <a:gd name="T80" fmla="*/ 15 w 428"/>
                    <a:gd name="T81" fmla="*/ 2 h 336"/>
                    <a:gd name="T82" fmla="*/ 15 w 428"/>
                    <a:gd name="T83" fmla="*/ 1 h 336"/>
                    <a:gd name="T84" fmla="*/ 15 w 428"/>
                    <a:gd name="T85" fmla="*/ 2 h 336"/>
                    <a:gd name="T86" fmla="*/ 15 w 428"/>
                    <a:gd name="T87" fmla="*/ 2 h 336"/>
                    <a:gd name="T88" fmla="*/ 14 w 428"/>
                    <a:gd name="T89" fmla="*/ 3 h 336"/>
                    <a:gd name="T90" fmla="*/ 14 w 428"/>
                    <a:gd name="T91" fmla="*/ 3 h 336"/>
                    <a:gd name="T92" fmla="*/ 14 w 428"/>
                    <a:gd name="T93" fmla="*/ 3 h 336"/>
                    <a:gd name="T94" fmla="*/ 14 w 428"/>
                    <a:gd name="T95" fmla="*/ 4 h 336"/>
                    <a:gd name="T96" fmla="*/ 0 w 428"/>
                    <a:gd name="T97" fmla="*/ 3 h 336"/>
                    <a:gd name="T98" fmla="*/ 2 w 428"/>
                    <a:gd name="T99" fmla="*/ 2 h 336"/>
                    <a:gd name="T100" fmla="*/ 2 w 428"/>
                    <a:gd name="T101" fmla="*/ 2 h 336"/>
                    <a:gd name="T102" fmla="*/ 2 w 428"/>
                    <a:gd name="T103" fmla="*/ 1 h 336"/>
                    <a:gd name="T104" fmla="*/ 2 w 428"/>
                    <a:gd name="T105" fmla="*/ 1 h 336"/>
                    <a:gd name="T106" fmla="*/ 2 w 428"/>
                    <a:gd name="T107" fmla="*/ 1 h 336"/>
                    <a:gd name="T108" fmla="*/ 2 w 428"/>
                    <a:gd name="T109" fmla="*/ 1 h 336"/>
                    <a:gd name="T110" fmla="*/ 2 w 428"/>
                    <a:gd name="T111" fmla="*/ 1 h 336"/>
                    <a:gd name="T112" fmla="*/ 4 w 428"/>
                    <a:gd name="T113" fmla="*/ 1 h 336"/>
                    <a:gd name="T114" fmla="*/ 4 w 428"/>
                    <a:gd name="T115" fmla="*/ 1 h 336"/>
                    <a:gd name="T116" fmla="*/ 5 w 428"/>
                    <a:gd name="T117" fmla="*/ 1 h 3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428"/>
                    <a:gd name="T178" fmla="*/ 0 h 336"/>
                    <a:gd name="T179" fmla="*/ 428 w 428"/>
                    <a:gd name="T180" fmla="*/ 336 h 3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428" h="336">
                      <a:moveTo>
                        <a:pt x="138" y="4"/>
                      </a:moveTo>
                      <a:lnTo>
                        <a:pt x="140" y="4"/>
                      </a:lnTo>
                      <a:lnTo>
                        <a:pt x="142" y="2"/>
                      </a:lnTo>
                      <a:lnTo>
                        <a:pt x="144" y="2"/>
                      </a:ln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50" y="2"/>
                      </a:lnTo>
                      <a:lnTo>
                        <a:pt x="152" y="4"/>
                      </a:lnTo>
                      <a:lnTo>
                        <a:pt x="154" y="6"/>
                      </a:lnTo>
                      <a:lnTo>
                        <a:pt x="154" y="8"/>
                      </a:lnTo>
                      <a:lnTo>
                        <a:pt x="154" y="9"/>
                      </a:lnTo>
                      <a:lnTo>
                        <a:pt x="154" y="11"/>
                      </a:lnTo>
                      <a:lnTo>
                        <a:pt x="154" y="13"/>
                      </a:lnTo>
                      <a:lnTo>
                        <a:pt x="154" y="15"/>
                      </a:lnTo>
                      <a:lnTo>
                        <a:pt x="154" y="19"/>
                      </a:lnTo>
                      <a:lnTo>
                        <a:pt x="154" y="21"/>
                      </a:lnTo>
                      <a:lnTo>
                        <a:pt x="154" y="25"/>
                      </a:lnTo>
                      <a:lnTo>
                        <a:pt x="154" y="27"/>
                      </a:lnTo>
                      <a:lnTo>
                        <a:pt x="152" y="31"/>
                      </a:lnTo>
                      <a:lnTo>
                        <a:pt x="152" y="34"/>
                      </a:lnTo>
                      <a:lnTo>
                        <a:pt x="150" y="36"/>
                      </a:lnTo>
                      <a:lnTo>
                        <a:pt x="150" y="40"/>
                      </a:lnTo>
                      <a:lnTo>
                        <a:pt x="148" y="44"/>
                      </a:lnTo>
                      <a:lnTo>
                        <a:pt x="148" y="48"/>
                      </a:lnTo>
                      <a:lnTo>
                        <a:pt x="146" y="50"/>
                      </a:lnTo>
                      <a:lnTo>
                        <a:pt x="144" y="54"/>
                      </a:lnTo>
                      <a:lnTo>
                        <a:pt x="142" y="57"/>
                      </a:lnTo>
                      <a:lnTo>
                        <a:pt x="142" y="61"/>
                      </a:lnTo>
                      <a:lnTo>
                        <a:pt x="140" y="65"/>
                      </a:lnTo>
                      <a:lnTo>
                        <a:pt x="138" y="67"/>
                      </a:lnTo>
                      <a:lnTo>
                        <a:pt x="136" y="71"/>
                      </a:lnTo>
                      <a:lnTo>
                        <a:pt x="135" y="75"/>
                      </a:lnTo>
                      <a:lnTo>
                        <a:pt x="133" y="79"/>
                      </a:lnTo>
                      <a:lnTo>
                        <a:pt x="133" y="82"/>
                      </a:lnTo>
                      <a:lnTo>
                        <a:pt x="131" y="86"/>
                      </a:lnTo>
                      <a:lnTo>
                        <a:pt x="131" y="88"/>
                      </a:lnTo>
                      <a:lnTo>
                        <a:pt x="131" y="92"/>
                      </a:lnTo>
                      <a:lnTo>
                        <a:pt x="129" y="96"/>
                      </a:lnTo>
                      <a:lnTo>
                        <a:pt x="129" y="100"/>
                      </a:lnTo>
                      <a:lnTo>
                        <a:pt x="129" y="102"/>
                      </a:lnTo>
                      <a:lnTo>
                        <a:pt x="131" y="105"/>
                      </a:lnTo>
                      <a:lnTo>
                        <a:pt x="131" y="107"/>
                      </a:lnTo>
                      <a:lnTo>
                        <a:pt x="131" y="111"/>
                      </a:lnTo>
                      <a:lnTo>
                        <a:pt x="133" y="113"/>
                      </a:lnTo>
                      <a:lnTo>
                        <a:pt x="133" y="115"/>
                      </a:lnTo>
                      <a:lnTo>
                        <a:pt x="135" y="119"/>
                      </a:lnTo>
                      <a:lnTo>
                        <a:pt x="135" y="121"/>
                      </a:lnTo>
                      <a:lnTo>
                        <a:pt x="136" y="121"/>
                      </a:lnTo>
                      <a:lnTo>
                        <a:pt x="138" y="123"/>
                      </a:lnTo>
                      <a:lnTo>
                        <a:pt x="138" y="125"/>
                      </a:lnTo>
                      <a:lnTo>
                        <a:pt x="140" y="125"/>
                      </a:lnTo>
                      <a:lnTo>
                        <a:pt x="142" y="127"/>
                      </a:lnTo>
                      <a:lnTo>
                        <a:pt x="144" y="127"/>
                      </a:lnTo>
                      <a:lnTo>
                        <a:pt x="146" y="127"/>
                      </a:lnTo>
                      <a:lnTo>
                        <a:pt x="148" y="125"/>
                      </a:lnTo>
                      <a:lnTo>
                        <a:pt x="150" y="125"/>
                      </a:lnTo>
                      <a:lnTo>
                        <a:pt x="154" y="123"/>
                      </a:lnTo>
                      <a:lnTo>
                        <a:pt x="156" y="121"/>
                      </a:lnTo>
                      <a:lnTo>
                        <a:pt x="158" y="119"/>
                      </a:lnTo>
                      <a:lnTo>
                        <a:pt x="160" y="117"/>
                      </a:lnTo>
                      <a:lnTo>
                        <a:pt x="161" y="113"/>
                      </a:lnTo>
                      <a:lnTo>
                        <a:pt x="165" y="109"/>
                      </a:lnTo>
                      <a:lnTo>
                        <a:pt x="167" y="105"/>
                      </a:lnTo>
                      <a:lnTo>
                        <a:pt x="169" y="102"/>
                      </a:lnTo>
                      <a:lnTo>
                        <a:pt x="171" y="98"/>
                      </a:lnTo>
                      <a:lnTo>
                        <a:pt x="173" y="96"/>
                      </a:lnTo>
                      <a:lnTo>
                        <a:pt x="175" y="92"/>
                      </a:lnTo>
                      <a:lnTo>
                        <a:pt x="177" y="90"/>
                      </a:lnTo>
                      <a:lnTo>
                        <a:pt x="179" y="88"/>
                      </a:lnTo>
                      <a:lnTo>
                        <a:pt x="181" y="86"/>
                      </a:lnTo>
                      <a:lnTo>
                        <a:pt x="183" y="84"/>
                      </a:lnTo>
                      <a:lnTo>
                        <a:pt x="184" y="82"/>
                      </a:lnTo>
                      <a:lnTo>
                        <a:pt x="184" y="81"/>
                      </a:lnTo>
                      <a:lnTo>
                        <a:pt x="186" y="79"/>
                      </a:lnTo>
                      <a:lnTo>
                        <a:pt x="188" y="79"/>
                      </a:lnTo>
                      <a:lnTo>
                        <a:pt x="188" y="77"/>
                      </a:lnTo>
                      <a:lnTo>
                        <a:pt x="190" y="77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4" y="79"/>
                      </a:lnTo>
                      <a:lnTo>
                        <a:pt x="194" y="81"/>
                      </a:lnTo>
                      <a:lnTo>
                        <a:pt x="194" y="82"/>
                      </a:lnTo>
                      <a:lnTo>
                        <a:pt x="194" y="84"/>
                      </a:lnTo>
                      <a:lnTo>
                        <a:pt x="192" y="86"/>
                      </a:lnTo>
                      <a:lnTo>
                        <a:pt x="192" y="88"/>
                      </a:lnTo>
                      <a:lnTo>
                        <a:pt x="192" y="90"/>
                      </a:lnTo>
                      <a:lnTo>
                        <a:pt x="192" y="94"/>
                      </a:lnTo>
                      <a:lnTo>
                        <a:pt x="190" y="96"/>
                      </a:lnTo>
                      <a:lnTo>
                        <a:pt x="190" y="100"/>
                      </a:lnTo>
                      <a:lnTo>
                        <a:pt x="188" y="102"/>
                      </a:lnTo>
                      <a:lnTo>
                        <a:pt x="188" y="105"/>
                      </a:lnTo>
                      <a:lnTo>
                        <a:pt x="188" y="107"/>
                      </a:lnTo>
                      <a:lnTo>
                        <a:pt x="186" y="111"/>
                      </a:lnTo>
                      <a:lnTo>
                        <a:pt x="186" y="113"/>
                      </a:lnTo>
                      <a:lnTo>
                        <a:pt x="186" y="117"/>
                      </a:lnTo>
                      <a:lnTo>
                        <a:pt x="186" y="119"/>
                      </a:lnTo>
                      <a:lnTo>
                        <a:pt x="188" y="123"/>
                      </a:lnTo>
                      <a:lnTo>
                        <a:pt x="188" y="125"/>
                      </a:lnTo>
                      <a:lnTo>
                        <a:pt x="188" y="129"/>
                      </a:lnTo>
                      <a:lnTo>
                        <a:pt x="188" y="130"/>
                      </a:lnTo>
                      <a:lnTo>
                        <a:pt x="190" y="132"/>
                      </a:lnTo>
                      <a:lnTo>
                        <a:pt x="190" y="136"/>
                      </a:lnTo>
                      <a:lnTo>
                        <a:pt x="190" y="138"/>
                      </a:lnTo>
                      <a:lnTo>
                        <a:pt x="192" y="142"/>
                      </a:lnTo>
                      <a:lnTo>
                        <a:pt x="192" y="144"/>
                      </a:lnTo>
                      <a:lnTo>
                        <a:pt x="194" y="148"/>
                      </a:lnTo>
                      <a:lnTo>
                        <a:pt x="194" y="150"/>
                      </a:lnTo>
                      <a:lnTo>
                        <a:pt x="196" y="153"/>
                      </a:lnTo>
                      <a:lnTo>
                        <a:pt x="198" y="157"/>
                      </a:lnTo>
                      <a:lnTo>
                        <a:pt x="198" y="161"/>
                      </a:lnTo>
                      <a:lnTo>
                        <a:pt x="200" y="163"/>
                      </a:lnTo>
                      <a:lnTo>
                        <a:pt x="200" y="167"/>
                      </a:lnTo>
                      <a:lnTo>
                        <a:pt x="202" y="171"/>
                      </a:lnTo>
                      <a:lnTo>
                        <a:pt x="202" y="175"/>
                      </a:lnTo>
                      <a:lnTo>
                        <a:pt x="204" y="178"/>
                      </a:lnTo>
                      <a:lnTo>
                        <a:pt x="204" y="182"/>
                      </a:lnTo>
                      <a:lnTo>
                        <a:pt x="206" y="186"/>
                      </a:lnTo>
                      <a:lnTo>
                        <a:pt x="206" y="192"/>
                      </a:lnTo>
                      <a:lnTo>
                        <a:pt x="206" y="196"/>
                      </a:lnTo>
                      <a:lnTo>
                        <a:pt x="207" y="200"/>
                      </a:lnTo>
                      <a:lnTo>
                        <a:pt x="207" y="205"/>
                      </a:lnTo>
                      <a:lnTo>
                        <a:pt x="207" y="209"/>
                      </a:lnTo>
                      <a:lnTo>
                        <a:pt x="209" y="213"/>
                      </a:lnTo>
                      <a:lnTo>
                        <a:pt x="209" y="217"/>
                      </a:lnTo>
                      <a:lnTo>
                        <a:pt x="211" y="219"/>
                      </a:lnTo>
                      <a:lnTo>
                        <a:pt x="211" y="221"/>
                      </a:lnTo>
                      <a:lnTo>
                        <a:pt x="213" y="223"/>
                      </a:lnTo>
                      <a:lnTo>
                        <a:pt x="215" y="225"/>
                      </a:lnTo>
                      <a:lnTo>
                        <a:pt x="217" y="223"/>
                      </a:lnTo>
                      <a:lnTo>
                        <a:pt x="219" y="223"/>
                      </a:lnTo>
                      <a:lnTo>
                        <a:pt x="221" y="221"/>
                      </a:lnTo>
                      <a:lnTo>
                        <a:pt x="223" y="219"/>
                      </a:lnTo>
                      <a:lnTo>
                        <a:pt x="225" y="217"/>
                      </a:lnTo>
                      <a:lnTo>
                        <a:pt x="227" y="213"/>
                      </a:lnTo>
                      <a:lnTo>
                        <a:pt x="229" y="211"/>
                      </a:lnTo>
                      <a:lnTo>
                        <a:pt x="231" y="207"/>
                      </a:lnTo>
                      <a:lnTo>
                        <a:pt x="232" y="205"/>
                      </a:lnTo>
                      <a:lnTo>
                        <a:pt x="234" y="201"/>
                      </a:lnTo>
                      <a:lnTo>
                        <a:pt x="236" y="198"/>
                      </a:lnTo>
                      <a:lnTo>
                        <a:pt x="238" y="194"/>
                      </a:lnTo>
                      <a:lnTo>
                        <a:pt x="240" y="190"/>
                      </a:lnTo>
                      <a:lnTo>
                        <a:pt x="242" y="186"/>
                      </a:lnTo>
                      <a:lnTo>
                        <a:pt x="244" y="182"/>
                      </a:lnTo>
                      <a:lnTo>
                        <a:pt x="246" y="178"/>
                      </a:lnTo>
                      <a:lnTo>
                        <a:pt x="248" y="175"/>
                      </a:lnTo>
                      <a:lnTo>
                        <a:pt x="250" y="171"/>
                      </a:lnTo>
                      <a:lnTo>
                        <a:pt x="252" y="167"/>
                      </a:lnTo>
                      <a:lnTo>
                        <a:pt x="254" y="163"/>
                      </a:lnTo>
                      <a:lnTo>
                        <a:pt x="255" y="159"/>
                      </a:lnTo>
                      <a:lnTo>
                        <a:pt x="257" y="155"/>
                      </a:lnTo>
                      <a:lnTo>
                        <a:pt x="259" y="152"/>
                      </a:lnTo>
                      <a:lnTo>
                        <a:pt x="261" y="150"/>
                      </a:lnTo>
                      <a:lnTo>
                        <a:pt x="263" y="148"/>
                      </a:lnTo>
                      <a:lnTo>
                        <a:pt x="265" y="146"/>
                      </a:lnTo>
                      <a:lnTo>
                        <a:pt x="267" y="144"/>
                      </a:lnTo>
                      <a:lnTo>
                        <a:pt x="267" y="142"/>
                      </a:lnTo>
                      <a:lnTo>
                        <a:pt x="269" y="142"/>
                      </a:lnTo>
                      <a:lnTo>
                        <a:pt x="271" y="142"/>
                      </a:lnTo>
                      <a:lnTo>
                        <a:pt x="271" y="144"/>
                      </a:lnTo>
                      <a:lnTo>
                        <a:pt x="273" y="144"/>
                      </a:lnTo>
                      <a:lnTo>
                        <a:pt x="273" y="146"/>
                      </a:lnTo>
                      <a:lnTo>
                        <a:pt x="273" y="148"/>
                      </a:lnTo>
                      <a:lnTo>
                        <a:pt x="275" y="150"/>
                      </a:lnTo>
                      <a:lnTo>
                        <a:pt x="275" y="152"/>
                      </a:lnTo>
                      <a:lnTo>
                        <a:pt x="275" y="155"/>
                      </a:lnTo>
                      <a:lnTo>
                        <a:pt x="275" y="157"/>
                      </a:lnTo>
                      <a:lnTo>
                        <a:pt x="277" y="161"/>
                      </a:lnTo>
                      <a:lnTo>
                        <a:pt x="277" y="165"/>
                      </a:lnTo>
                      <a:lnTo>
                        <a:pt x="277" y="169"/>
                      </a:lnTo>
                      <a:lnTo>
                        <a:pt x="277" y="173"/>
                      </a:lnTo>
                      <a:lnTo>
                        <a:pt x="277" y="177"/>
                      </a:lnTo>
                      <a:lnTo>
                        <a:pt x="278" y="180"/>
                      </a:lnTo>
                      <a:lnTo>
                        <a:pt x="278" y="186"/>
                      </a:lnTo>
                      <a:lnTo>
                        <a:pt x="278" y="190"/>
                      </a:lnTo>
                      <a:lnTo>
                        <a:pt x="280" y="194"/>
                      </a:lnTo>
                      <a:lnTo>
                        <a:pt x="280" y="200"/>
                      </a:lnTo>
                      <a:lnTo>
                        <a:pt x="280" y="203"/>
                      </a:lnTo>
                      <a:lnTo>
                        <a:pt x="282" y="209"/>
                      </a:lnTo>
                      <a:lnTo>
                        <a:pt x="282" y="213"/>
                      </a:lnTo>
                      <a:lnTo>
                        <a:pt x="284" y="219"/>
                      </a:lnTo>
                      <a:lnTo>
                        <a:pt x="284" y="223"/>
                      </a:lnTo>
                      <a:lnTo>
                        <a:pt x="286" y="228"/>
                      </a:lnTo>
                      <a:lnTo>
                        <a:pt x="288" y="232"/>
                      </a:lnTo>
                      <a:lnTo>
                        <a:pt x="290" y="238"/>
                      </a:lnTo>
                      <a:lnTo>
                        <a:pt x="292" y="242"/>
                      </a:lnTo>
                      <a:lnTo>
                        <a:pt x="294" y="246"/>
                      </a:lnTo>
                      <a:lnTo>
                        <a:pt x="296" y="251"/>
                      </a:lnTo>
                      <a:lnTo>
                        <a:pt x="298" y="255"/>
                      </a:lnTo>
                      <a:lnTo>
                        <a:pt x="302" y="259"/>
                      </a:lnTo>
                      <a:lnTo>
                        <a:pt x="303" y="263"/>
                      </a:lnTo>
                      <a:lnTo>
                        <a:pt x="305" y="267"/>
                      </a:lnTo>
                      <a:lnTo>
                        <a:pt x="309" y="269"/>
                      </a:lnTo>
                      <a:lnTo>
                        <a:pt x="311" y="273"/>
                      </a:lnTo>
                      <a:lnTo>
                        <a:pt x="315" y="276"/>
                      </a:lnTo>
                      <a:lnTo>
                        <a:pt x="317" y="278"/>
                      </a:lnTo>
                      <a:lnTo>
                        <a:pt x="319" y="280"/>
                      </a:lnTo>
                      <a:lnTo>
                        <a:pt x="323" y="282"/>
                      </a:lnTo>
                      <a:lnTo>
                        <a:pt x="325" y="284"/>
                      </a:lnTo>
                      <a:lnTo>
                        <a:pt x="326" y="286"/>
                      </a:lnTo>
                      <a:lnTo>
                        <a:pt x="330" y="286"/>
                      </a:lnTo>
                      <a:lnTo>
                        <a:pt x="332" y="288"/>
                      </a:lnTo>
                      <a:lnTo>
                        <a:pt x="334" y="288"/>
                      </a:lnTo>
                      <a:lnTo>
                        <a:pt x="336" y="288"/>
                      </a:lnTo>
                      <a:lnTo>
                        <a:pt x="338" y="288"/>
                      </a:lnTo>
                      <a:lnTo>
                        <a:pt x="340" y="286"/>
                      </a:lnTo>
                      <a:lnTo>
                        <a:pt x="342" y="286"/>
                      </a:lnTo>
                      <a:lnTo>
                        <a:pt x="344" y="284"/>
                      </a:lnTo>
                      <a:lnTo>
                        <a:pt x="344" y="282"/>
                      </a:lnTo>
                      <a:lnTo>
                        <a:pt x="346" y="278"/>
                      </a:lnTo>
                      <a:lnTo>
                        <a:pt x="346" y="276"/>
                      </a:lnTo>
                      <a:lnTo>
                        <a:pt x="346" y="273"/>
                      </a:lnTo>
                      <a:lnTo>
                        <a:pt x="346" y="269"/>
                      </a:lnTo>
                      <a:lnTo>
                        <a:pt x="346" y="263"/>
                      </a:lnTo>
                      <a:lnTo>
                        <a:pt x="346" y="259"/>
                      </a:lnTo>
                      <a:lnTo>
                        <a:pt x="344" y="253"/>
                      </a:lnTo>
                      <a:lnTo>
                        <a:pt x="344" y="248"/>
                      </a:lnTo>
                      <a:lnTo>
                        <a:pt x="344" y="242"/>
                      </a:lnTo>
                      <a:lnTo>
                        <a:pt x="344" y="238"/>
                      </a:lnTo>
                      <a:lnTo>
                        <a:pt x="342" y="232"/>
                      </a:lnTo>
                      <a:lnTo>
                        <a:pt x="342" y="226"/>
                      </a:lnTo>
                      <a:lnTo>
                        <a:pt x="342" y="223"/>
                      </a:lnTo>
                      <a:lnTo>
                        <a:pt x="342" y="217"/>
                      </a:lnTo>
                      <a:lnTo>
                        <a:pt x="342" y="211"/>
                      </a:lnTo>
                      <a:lnTo>
                        <a:pt x="342" y="207"/>
                      </a:lnTo>
                      <a:lnTo>
                        <a:pt x="342" y="201"/>
                      </a:lnTo>
                      <a:lnTo>
                        <a:pt x="342" y="198"/>
                      </a:lnTo>
                      <a:lnTo>
                        <a:pt x="342" y="192"/>
                      </a:lnTo>
                      <a:lnTo>
                        <a:pt x="342" y="188"/>
                      </a:lnTo>
                      <a:lnTo>
                        <a:pt x="344" y="182"/>
                      </a:lnTo>
                      <a:lnTo>
                        <a:pt x="344" y="178"/>
                      </a:lnTo>
                      <a:lnTo>
                        <a:pt x="344" y="173"/>
                      </a:lnTo>
                      <a:lnTo>
                        <a:pt x="344" y="169"/>
                      </a:lnTo>
                      <a:lnTo>
                        <a:pt x="346" y="165"/>
                      </a:lnTo>
                      <a:lnTo>
                        <a:pt x="346" y="159"/>
                      </a:lnTo>
                      <a:lnTo>
                        <a:pt x="346" y="155"/>
                      </a:lnTo>
                      <a:lnTo>
                        <a:pt x="348" y="152"/>
                      </a:lnTo>
                      <a:lnTo>
                        <a:pt x="348" y="148"/>
                      </a:lnTo>
                      <a:lnTo>
                        <a:pt x="348" y="144"/>
                      </a:lnTo>
                      <a:lnTo>
                        <a:pt x="349" y="140"/>
                      </a:lnTo>
                      <a:lnTo>
                        <a:pt x="349" y="136"/>
                      </a:lnTo>
                      <a:lnTo>
                        <a:pt x="351" y="132"/>
                      </a:lnTo>
                      <a:lnTo>
                        <a:pt x="351" y="129"/>
                      </a:lnTo>
                      <a:lnTo>
                        <a:pt x="353" y="125"/>
                      </a:lnTo>
                      <a:lnTo>
                        <a:pt x="355" y="121"/>
                      </a:lnTo>
                      <a:lnTo>
                        <a:pt x="355" y="117"/>
                      </a:lnTo>
                      <a:lnTo>
                        <a:pt x="357" y="113"/>
                      </a:lnTo>
                      <a:lnTo>
                        <a:pt x="357" y="109"/>
                      </a:lnTo>
                      <a:lnTo>
                        <a:pt x="359" y="107"/>
                      </a:lnTo>
                      <a:lnTo>
                        <a:pt x="361" y="104"/>
                      </a:lnTo>
                      <a:lnTo>
                        <a:pt x="361" y="102"/>
                      </a:lnTo>
                      <a:lnTo>
                        <a:pt x="363" y="100"/>
                      </a:lnTo>
                      <a:lnTo>
                        <a:pt x="365" y="100"/>
                      </a:lnTo>
                      <a:lnTo>
                        <a:pt x="367" y="102"/>
                      </a:lnTo>
                      <a:lnTo>
                        <a:pt x="367" y="104"/>
                      </a:lnTo>
                      <a:lnTo>
                        <a:pt x="367" y="105"/>
                      </a:lnTo>
                      <a:lnTo>
                        <a:pt x="369" y="109"/>
                      </a:lnTo>
                      <a:lnTo>
                        <a:pt x="369" y="111"/>
                      </a:lnTo>
                      <a:lnTo>
                        <a:pt x="369" y="115"/>
                      </a:lnTo>
                      <a:lnTo>
                        <a:pt x="369" y="117"/>
                      </a:lnTo>
                      <a:lnTo>
                        <a:pt x="369" y="121"/>
                      </a:lnTo>
                      <a:lnTo>
                        <a:pt x="369" y="125"/>
                      </a:lnTo>
                      <a:lnTo>
                        <a:pt x="369" y="127"/>
                      </a:lnTo>
                      <a:lnTo>
                        <a:pt x="369" y="130"/>
                      </a:lnTo>
                      <a:lnTo>
                        <a:pt x="369" y="134"/>
                      </a:lnTo>
                      <a:lnTo>
                        <a:pt x="369" y="138"/>
                      </a:lnTo>
                      <a:lnTo>
                        <a:pt x="371" y="142"/>
                      </a:lnTo>
                      <a:lnTo>
                        <a:pt x="371" y="144"/>
                      </a:lnTo>
                      <a:lnTo>
                        <a:pt x="371" y="148"/>
                      </a:lnTo>
                      <a:lnTo>
                        <a:pt x="371" y="152"/>
                      </a:lnTo>
                      <a:lnTo>
                        <a:pt x="371" y="153"/>
                      </a:lnTo>
                      <a:lnTo>
                        <a:pt x="371" y="157"/>
                      </a:lnTo>
                      <a:lnTo>
                        <a:pt x="371" y="159"/>
                      </a:lnTo>
                      <a:lnTo>
                        <a:pt x="371" y="161"/>
                      </a:lnTo>
                      <a:lnTo>
                        <a:pt x="371" y="163"/>
                      </a:lnTo>
                      <a:lnTo>
                        <a:pt x="371" y="165"/>
                      </a:lnTo>
                      <a:lnTo>
                        <a:pt x="371" y="167"/>
                      </a:lnTo>
                      <a:lnTo>
                        <a:pt x="371" y="169"/>
                      </a:lnTo>
                      <a:lnTo>
                        <a:pt x="371" y="171"/>
                      </a:lnTo>
                      <a:lnTo>
                        <a:pt x="373" y="173"/>
                      </a:lnTo>
                      <a:lnTo>
                        <a:pt x="373" y="175"/>
                      </a:lnTo>
                      <a:lnTo>
                        <a:pt x="373" y="177"/>
                      </a:lnTo>
                      <a:lnTo>
                        <a:pt x="373" y="178"/>
                      </a:lnTo>
                      <a:lnTo>
                        <a:pt x="373" y="180"/>
                      </a:lnTo>
                      <a:lnTo>
                        <a:pt x="373" y="182"/>
                      </a:lnTo>
                      <a:lnTo>
                        <a:pt x="373" y="184"/>
                      </a:lnTo>
                      <a:lnTo>
                        <a:pt x="374" y="186"/>
                      </a:lnTo>
                      <a:lnTo>
                        <a:pt x="374" y="188"/>
                      </a:lnTo>
                      <a:lnTo>
                        <a:pt x="374" y="190"/>
                      </a:lnTo>
                      <a:lnTo>
                        <a:pt x="374" y="192"/>
                      </a:lnTo>
                      <a:lnTo>
                        <a:pt x="374" y="194"/>
                      </a:lnTo>
                      <a:lnTo>
                        <a:pt x="376" y="194"/>
                      </a:lnTo>
                      <a:lnTo>
                        <a:pt x="376" y="196"/>
                      </a:lnTo>
                      <a:lnTo>
                        <a:pt x="376" y="198"/>
                      </a:lnTo>
                      <a:lnTo>
                        <a:pt x="378" y="198"/>
                      </a:lnTo>
                      <a:lnTo>
                        <a:pt x="380" y="198"/>
                      </a:lnTo>
                      <a:lnTo>
                        <a:pt x="380" y="196"/>
                      </a:lnTo>
                      <a:lnTo>
                        <a:pt x="382" y="194"/>
                      </a:lnTo>
                      <a:lnTo>
                        <a:pt x="382" y="192"/>
                      </a:lnTo>
                      <a:lnTo>
                        <a:pt x="382" y="190"/>
                      </a:lnTo>
                      <a:lnTo>
                        <a:pt x="384" y="188"/>
                      </a:lnTo>
                      <a:lnTo>
                        <a:pt x="384" y="184"/>
                      </a:lnTo>
                      <a:lnTo>
                        <a:pt x="386" y="180"/>
                      </a:lnTo>
                      <a:lnTo>
                        <a:pt x="386" y="178"/>
                      </a:lnTo>
                      <a:lnTo>
                        <a:pt x="386" y="175"/>
                      </a:lnTo>
                      <a:lnTo>
                        <a:pt x="388" y="173"/>
                      </a:lnTo>
                      <a:lnTo>
                        <a:pt x="388" y="169"/>
                      </a:lnTo>
                      <a:lnTo>
                        <a:pt x="390" y="167"/>
                      </a:lnTo>
                      <a:lnTo>
                        <a:pt x="390" y="163"/>
                      </a:lnTo>
                      <a:lnTo>
                        <a:pt x="392" y="161"/>
                      </a:lnTo>
                      <a:lnTo>
                        <a:pt x="394" y="157"/>
                      </a:lnTo>
                      <a:lnTo>
                        <a:pt x="394" y="155"/>
                      </a:lnTo>
                      <a:lnTo>
                        <a:pt x="396" y="152"/>
                      </a:lnTo>
                      <a:lnTo>
                        <a:pt x="396" y="150"/>
                      </a:lnTo>
                      <a:lnTo>
                        <a:pt x="397" y="146"/>
                      </a:lnTo>
                      <a:lnTo>
                        <a:pt x="397" y="144"/>
                      </a:lnTo>
                      <a:lnTo>
                        <a:pt x="399" y="142"/>
                      </a:lnTo>
                      <a:lnTo>
                        <a:pt x="401" y="138"/>
                      </a:lnTo>
                      <a:lnTo>
                        <a:pt x="401" y="136"/>
                      </a:lnTo>
                      <a:lnTo>
                        <a:pt x="403" y="134"/>
                      </a:lnTo>
                      <a:lnTo>
                        <a:pt x="405" y="132"/>
                      </a:lnTo>
                      <a:lnTo>
                        <a:pt x="405" y="129"/>
                      </a:lnTo>
                      <a:lnTo>
                        <a:pt x="407" y="127"/>
                      </a:lnTo>
                      <a:lnTo>
                        <a:pt x="409" y="125"/>
                      </a:lnTo>
                      <a:lnTo>
                        <a:pt x="409" y="123"/>
                      </a:lnTo>
                      <a:lnTo>
                        <a:pt x="411" y="121"/>
                      </a:lnTo>
                      <a:lnTo>
                        <a:pt x="411" y="119"/>
                      </a:lnTo>
                      <a:lnTo>
                        <a:pt x="413" y="117"/>
                      </a:lnTo>
                      <a:lnTo>
                        <a:pt x="415" y="115"/>
                      </a:lnTo>
                      <a:lnTo>
                        <a:pt x="417" y="113"/>
                      </a:lnTo>
                      <a:lnTo>
                        <a:pt x="419" y="111"/>
                      </a:lnTo>
                      <a:lnTo>
                        <a:pt x="420" y="109"/>
                      </a:lnTo>
                      <a:lnTo>
                        <a:pt x="420" y="107"/>
                      </a:lnTo>
                      <a:lnTo>
                        <a:pt x="422" y="107"/>
                      </a:lnTo>
                      <a:lnTo>
                        <a:pt x="424" y="105"/>
                      </a:lnTo>
                      <a:lnTo>
                        <a:pt x="426" y="105"/>
                      </a:lnTo>
                      <a:lnTo>
                        <a:pt x="426" y="107"/>
                      </a:lnTo>
                      <a:lnTo>
                        <a:pt x="426" y="109"/>
                      </a:lnTo>
                      <a:lnTo>
                        <a:pt x="428" y="109"/>
                      </a:lnTo>
                      <a:lnTo>
                        <a:pt x="428" y="111"/>
                      </a:lnTo>
                      <a:lnTo>
                        <a:pt x="428" y="113"/>
                      </a:lnTo>
                      <a:lnTo>
                        <a:pt x="428" y="117"/>
                      </a:lnTo>
                      <a:lnTo>
                        <a:pt x="428" y="119"/>
                      </a:lnTo>
                      <a:lnTo>
                        <a:pt x="426" y="121"/>
                      </a:lnTo>
                      <a:lnTo>
                        <a:pt x="426" y="125"/>
                      </a:lnTo>
                      <a:lnTo>
                        <a:pt x="426" y="127"/>
                      </a:lnTo>
                      <a:lnTo>
                        <a:pt x="426" y="130"/>
                      </a:lnTo>
                      <a:lnTo>
                        <a:pt x="424" y="134"/>
                      </a:lnTo>
                      <a:lnTo>
                        <a:pt x="424" y="138"/>
                      </a:lnTo>
                      <a:lnTo>
                        <a:pt x="424" y="142"/>
                      </a:lnTo>
                      <a:lnTo>
                        <a:pt x="422" y="146"/>
                      </a:lnTo>
                      <a:lnTo>
                        <a:pt x="422" y="150"/>
                      </a:lnTo>
                      <a:lnTo>
                        <a:pt x="420" y="153"/>
                      </a:lnTo>
                      <a:lnTo>
                        <a:pt x="420" y="157"/>
                      </a:lnTo>
                      <a:lnTo>
                        <a:pt x="419" y="161"/>
                      </a:lnTo>
                      <a:lnTo>
                        <a:pt x="419" y="165"/>
                      </a:lnTo>
                      <a:lnTo>
                        <a:pt x="417" y="169"/>
                      </a:lnTo>
                      <a:lnTo>
                        <a:pt x="415" y="173"/>
                      </a:lnTo>
                      <a:lnTo>
                        <a:pt x="415" y="177"/>
                      </a:lnTo>
                      <a:lnTo>
                        <a:pt x="413" y="180"/>
                      </a:lnTo>
                      <a:lnTo>
                        <a:pt x="411" y="184"/>
                      </a:lnTo>
                      <a:lnTo>
                        <a:pt x="411" y="188"/>
                      </a:lnTo>
                      <a:lnTo>
                        <a:pt x="409" y="192"/>
                      </a:lnTo>
                      <a:lnTo>
                        <a:pt x="409" y="196"/>
                      </a:lnTo>
                      <a:lnTo>
                        <a:pt x="407" y="198"/>
                      </a:lnTo>
                      <a:lnTo>
                        <a:pt x="407" y="201"/>
                      </a:lnTo>
                      <a:lnTo>
                        <a:pt x="405" y="205"/>
                      </a:lnTo>
                      <a:lnTo>
                        <a:pt x="405" y="207"/>
                      </a:lnTo>
                      <a:lnTo>
                        <a:pt x="403" y="211"/>
                      </a:lnTo>
                      <a:lnTo>
                        <a:pt x="403" y="213"/>
                      </a:lnTo>
                      <a:lnTo>
                        <a:pt x="403" y="217"/>
                      </a:lnTo>
                      <a:lnTo>
                        <a:pt x="403" y="219"/>
                      </a:lnTo>
                      <a:lnTo>
                        <a:pt x="401" y="221"/>
                      </a:lnTo>
                      <a:lnTo>
                        <a:pt x="401" y="225"/>
                      </a:lnTo>
                      <a:lnTo>
                        <a:pt x="401" y="226"/>
                      </a:lnTo>
                      <a:lnTo>
                        <a:pt x="401" y="228"/>
                      </a:lnTo>
                      <a:lnTo>
                        <a:pt x="401" y="230"/>
                      </a:lnTo>
                      <a:lnTo>
                        <a:pt x="401" y="232"/>
                      </a:lnTo>
                      <a:lnTo>
                        <a:pt x="401" y="234"/>
                      </a:lnTo>
                      <a:lnTo>
                        <a:pt x="401" y="236"/>
                      </a:lnTo>
                      <a:lnTo>
                        <a:pt x="401" y="238"/>
                      </a:lnTo>
                      <a:lnTo>
                        <a:pt x="401" y="240"/>
                      </a:lnTo>
                      <a:lnTo>
                        <a:pt x="401" y="242"/>
                      </a:lnTo>
                      <a:lnTo>
                        <a:pt x="401" y="244"/>
                      </a:lnTo>
                      <a:lnTo>
                        <a:pt x="401" y="246"/>
                      </a:lnTo>
                      <a:lnTo>
                        <a:pt x="401" y="248"/>
                      </a:lnTo>
                      <a:lnTo>
                        <a:pt x="373" y="336"/>
                      </a:lnTo>
                      <a:lnTo>
                        <a:pt x="2" y="211"/>
                      </a:lnTo>
                      <a:lnTo>
                        <a:pt x="0" y="207"/>
                      </a:lnTo>
                      <a:lnTo>
                        <a:pt x="0" y="201"/>
                      </a:lnTo>
                      <a:lnTo>
                        <a:pt x="0" y="198"/>
                      </a:lnTo>
                      <a:lnTo>
                        <a:pt x="0" y="192"/>
                      </a:lnTo>
                      <a:lnTo>
                        <a:pt x="0" y="188"/>
                      </a:lnTo>
                      <a:lnTo>
                        <a:pt x="2" y="184"/>
                      </a:lnTo>
                      <a:lnTo>
                        <a:pt x="2" y="178"/>
                      </a:lnTo>
                      <a:lnTo>
                        <a:pt x="2" y="175"/>
                      </a:lnTo>
                      <a:lnTo>
                        <a:pt x="4" y="171"/>
                      </a:lnTo>
                      <a:lnTo>
                        <a:pt x="4" y="165"/>
                      </a:lnTo>
                      <a:lnTo>
                        <a:pt x="6" y="161"/>
                      </a:lnTo>
                      <a:lnTo>
                        <a:pt x="6" y="157"/>
                      </a:lnTo>
                      <a:lnTo>
                        <a:pt x="8" y="153"/>
                      </a:lnTo>
                      <a:lnTo>
                        <a:pt x="8" y="150"/>
                      </a:lnTo>
                      <a:lnTo>
                        <a:pt x="10" y="146"/>
                      </a:lnTo>
                      <a:lnTo>
                        <a:pt x="12" y="142"/>
                      </a:lnTo>
                      <a:lnTo>
                        <a:pt x="14" y="138"/>
                      </a:lnTo>
                      <a:lnTo>
                        <a:pt x="14" y="134"/>
                      </a:lnTo>
                      <a:lnTo>
                        <a:pt x="16" y="130"/>
                      </a:lnTo>
                      <a:lnTo>
                        <a:pt x="18" y="127"/>
                      </a:lnTo>
                      <a:lnTo>
                        <a:pt x="19" y="125"/>
                      </a:lnTo>
                      <a:lnTo>
                        <a:pt x="21" y="121"/>
                      </a:lnTo>
                      <a:lnTo>
                        <a:pt x="21" y="119"/>
                      </a:lnTo>
                      <a:lnTo>
                        <a:pt x="23" y="115"/>
                      </a:lnTo>
                      <a:lnTo>
                        <a:pt x="25" y="113"/>
                      </a:lnTo>
                      <a:lnTo>
                        <a:pt x="27" y="111"/>
                      </a:lnTo>
                      <a:lnTo>
                        <a:pt x="29" y="107"/>
                      </a:lnTo>
                      <a:lnTo>
                        <a:pt x="31" y="105"/>
                      </a:lnTo>
                      <a:lnTo>
                        <a:pt x="31" y="104"/>
                      </a:lnTo>
                      <a:lnTo>
                        <a:pt x="33" y="102"/>
                      </a:lnTo>
                      <a:lnTo>
                        <a:pt x="35" y="100"/>
                      </a:lnTo>
                      <a:lnTo>
                        <a:pt x="37" y="100"/>
                      </a:lnTo>
                      <a:lnTo>
                        <a:pt x="37" y="98"/>
                      </a:lnTo>
                      <a:lnTo>
                        <a:pt x="39" y="98"/>
                      </a:lnTo>
                      <a:lnTo>
                        <a:pt x="39" y="96"/>
                      </a:lnTo>
                      <a:lnTo>
                        <a:pt x="41" y="96"/>
                      </a:lnTo>
                      <a:lnTo>
                        <a:pt x="41" y="98"/>
                      </a:lnTo>
                      <a:lnTo>
                        <a:pt x="42" y="98"/>
                      </a:lnTo>
                      <a:lnTo>
                        <a:pt x="42" y="100"/>
                      </a:lnTo>
                      <a:lnTo>
                        <a:pt x="42" y="102"/>
                      </a:lnTo>
                      <a:lnTo>
                        <a:pt x="42" y="104"/>
                      </a:lnTo>
                      <a:lnTo>
                        <a:pt x="42" y="105"/>
                      </a:lnTo>
                      <a:lnTo>
                        <a:pt x="42" y="107"/>
                      </a:lnTo>
                      <a:lnTo>
                        <a:pt x="41" y="107"/>
                      </a:lnTo>
                      <a:lnTo>
                        <a:pt x="41" y="109"/>
                      </a:lnTo>
                      <a:lnTo>
                        <a:pt x="41" y="111"/>
                      </a:lnTo>
                      <a:lnTo>
                        <a:pt x="41" y="113"/>
                      </a:lnTo>
                      <a:lnTo>
                        <a:pt x="41" y="115"/>
                      </a:lnTo>
                      <a:lnTo>
                        <a:pt x="41" y="117"/>
                      </a:lnTo>
                      <a:lnTo>
                        <a:pt x="42" y="117"/>
                      </a:lnTo>
                      <a:lnTo>
                        <a:pt x="44" y="115"/>
                      </a:lnTo>
                      <a:lnTo>
                        <a:pt x="44" y="113"/>
                      </a:lnTo>
                      <a:lnTo>
                        <a:pt x="46" y="111"/>
                      </a:lnTo>
                      <a:lnTo>
                        <a:pt x="48" y="107"/>
                      </a:lnTo>
                      <a:lnTo>
                        <a:pt x="48" y="105"/>
                      </a:lnTo>
                      <a:lnTo>
                        <a:pt x="50" y="102"/>
                      </a:lnTo>
                      <a:lnTo>
                        <a:pt x="52" y="100"/>
                      </a:lnTo>
                      <a:lnTo>
                        <a:pt x="54" y="96"/>
                      </a:lnTo>
                      <a:lnTo>
                        <a:pt x="58" y="92"/>
                      </a:lnTo>
                      <a:lnTo>
                        <a:pt x="60" y="88"/>
                      </a:lnTo>
                      <a:lnTo>
                        <a:pt x="62" y="86"/>
                      </a:lnTo>
                      <a:lnTo>
                        <a:pt x="65" y="82"/>
                      </a:lnTo>
                      <a:lnTo>
                        <a:pt x="67" y="79"/>
                      </a:lnTo>
                      <a:lnTo>
                        <a:pt x="71" y="75"/>
                      </a:lnTo>
                      <a:lnTo>
                        <a:pt x="73" y="71"/>
                      </a:lnTo>
                      <a:lnTo>
                        <a:pt x="77" y="67"/>
                      </a:lnTo>
                      <a:lnTo>
                        <a:pt x="81" y="63"/>
                      </a:lnTo>
                      <a:lnTo>
                        <a:pt x="85" y="59"/>
                      </a:lnTo>
                      <a:lnTo>
                        <a:pt x="87" y="56"/>
                      </a:lnTo>
                      <a:lnTo>
                        <a:pt x="90" y="52"/>
                      </a:lnTo>
                      <a:lnTo>
                        <a:pt x="94" y="48"/>
                      </a:lnTo>
                      <a:lnTo>
                        <a:pt x="98" y="44"/>
                      </a:lnTo>
                      <a:lnTo>
                        <a:pt x="100" y="40"/>
                      </a:lnTo>
                      <a:lnTo>
                        <a:pt x="104" y="36"/>
                      </a:lnTo>
                      <a:lnTo>
                        <a:pt x="108" y="34"/>
                      </a:lnTo>
                      <a:lnTo>
                        <a:pt x="112" y="31"/>
                      </a:lnTo>
                      <a:lnTo>
                        <a:pt x="113" y="27"/>
                      </a:lnTo>
                      <a:lnTo>
                        <a:pt x="117" y="25"/>
                      </a:lnTo>
                      <a:lnTo>
                        <a:pt x="121" y="21"/>
                      </a:lnTo>
                      <a:lnTo>
                        <a:pt x="123" y="19"/>
                      </a:lnTo>
                      <a:lnTo>
                        <a:pt x="127" y="15"/>
                      </a:lnTo>
                      <a:lnTo>
                        <a:pt x="129" y="13"/>
                      </a:lnTo>
                      <a:lnTo>
                        <a:pt x="131" y="11"/>
                      </a:lnTo>
                      <a:lnTo>
                        <a:pt x="135" y="8"/>
                      </a:lnTo>
                      <a:lnTo>
                        <a:pt x="136" y="6"/>
                      </a:lnTo>
                      <a:lnTo>
                        <a:pt x="138" y="4"/>
                      </a:lnTo>
                      <a:close/>
                    </a:path>
                  </a:pathLst>
                </a:custGeom>
                <a:solidFill>
                  <a:srgbClr val="2377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87" name="Freeform 241"/>
                <p:cNvSpPr>
                  <a:spLocks noChangeAspect="1"/>
                </p:cNvSpPr>
                <p:nvPr/>
              </p:nvSpPr>
              <p:spPr bwMode="auto">
                <a:xfrm>
                  <a:off x="1422" y="3457"/>
                  <a:ext cx="320" cy="219"/>
                </a:xfrm>
                <a:custGeom>
                  <a:avLst/>
                  <a:gdLst>
                    <a:gd name="T0" fmla="*/ 5 w 422"/>
                    <a:gd name="T1" fmla="*/ 1 h 313"/>
                    <a:gd name="T2" fmla="*/ 5 w 422"/>
                    <a:gd name="T3" fmla="*/ 1 h 313"/>
                    <a:gd name="T4" fmla="*/ 5 w 422"/>
                    <a:gd name="T5" fmla="*/ 1 h 313"/>
                    <a:gd name="T6" fmla="*/ 5 w 422"/>
                    <a:gd name="T7" fmla="*/ 1 h 313"/>
                    <a:gd name="T8" fmla="*/ 5 w 422"/>
                    <a:gd name="T9" fmla="*/ 1 h 313"/>
                    <a:gd name="T10" fmla="*/ 5 w 422"/>
                    <a:gd name="T11" fmla="*/ 1 h 313"/>
                    <a:gd name="T12" fmla="*/ 5 w 422"/>
                    <a:gd name="T13" fmla="*/ 1 h 313"/>
                    <a:gd name="T14" fmla="*/ 6 w 422"/>
                    <a:gd name="T15" fmla="*/ 1 h 313"/>
                    <a:gd name="T16" fmla="*/ 6 w 422"/>
                    <a:gd name="T17" fmla="*/ 1 h 313"/>
                    <a:gd name="T18" fmla="*/ 6 w 422"/>
                    <a:gd name="T19" fmla="*/ 1 h 313"/>
                    <a:gd name="T20" fmla="*/ 6 w 422"/>
                    <a:gd name="T21" fmla="*/ 1 h 313"/>
                    <a:gd name="T22" fmla="*/ 6 w 422"/>
                    <a:gd name="T23" fmla="*/ 1 h 313"/>
                    <a:gd name="T24" fmla="*/ 6 w 422"/>
                    <a:gd name="T25" fmla="*/ 1 h 313"/>
                    <a:gd name="T26" fmla="*/ 7 w 422"/>
                    <a:gd name="T27" fmla="*/ 2 h 313"/>
                    <a:gd name="T28" fmla="*/ 8 w 422"/>
                    <a:gd name="T29" fmla="*/ 2 h 313"/>
                    <a:gd name="T30" fmla="*/ 8 w 422"/>
                    <a:gd name="T31" fmla="*/ 3 h 313"/>
                    <a:gd name="T32" fmla="*/ 8 w 422"/>
                    <a:gd name="T33" fmla="*/ 2 h 313"/>
                    <a:gd name="T34" fmla="*/ 8 w 422"/>
                    <a:gd name="T35" fmla="*/ 2 h 313"/>
                    <a:gd name="T36" fmla="*/ 9 w 422"/>
                    <a:gd name="T37" fmla="*/ 1 h 313"/>
                    <a:gd name="T38" fmla="*/ 10 w 422"/>
                    <a:gd name="T39" fmla="*/ 1 h 313"/>
                    <a:gd name="T40" fmla="*/ 10 w 422"/>
                    <a:gd name="T41" fmla="*/ 2 h 313"/>
                    <a:gd name="T42" fmla="*/ 10 w 422"/>
                    <a:gd name="T43" fmla="*/ 2 h 313"/>
                    <a:gd name="T44" fmla="*/ 11 w 422"/>
                    <a:gd name="T45" fmla="*/ 3 h 313"/>
                    <a:gd name="T46" fmla="*/ 11 w 422"/>
                    <a:gd name="T47" fmla="*/ 3 h 313"/>
                    <a:gd name="T48" fmla="*/ 12 w 422"/>
                    <a:gd name="T49" fmla="*/ 3 h 313"/>
                    <a:gd name="T50" fmla="*/ 13 w 422"/>
                    <a:gd name="T51" fmla="*/ 3 h 313"/>
                    <a:gd name="T52" fmla="*/ 13 w 422"/>
                    <a:gd name="T53" fmla="*/ 3 h 313"/>
                    <a:gd name="T54" fmla="*/ 13 w 422"/>
                    <a:gd name="T55" fmla="*/ 2 h 313"/>
                    <a:gd name="T56" fmla="*/ 13 w 422"/>
                    <a:gd name="T57" fmla="*/ 2 h 313"/>
                    <a:gd name="T58" fmla="*/ 13 w 422"/>
                    <a:gd name="T59" fmla="*/ 1 h 313"/>
                    <a:gd name="T60" fmla="*/ 13 w 422"/>
                    <a:gd name="T61" fmla="*/ 1 h 313"/>
                    <a:gd name="T62" fmla="*/ 13 w 422"/>
                    <a:gd name="T63" fmla="*/ 1 h 313"/>
                    <a:gd name="T64" fmla="*/ 14 w 422"/>
                    <a:gd name="T65" fmla="*/ 1 h 313"/>
                    <a:gd name="T66" fmla="*/ 14 w 422"/>
                    <a:gd name="T67" fmla="*/ 2 h 313"/>
                    <a:gd name="T68" fmla="*/ 14 w 422"/>
                    <a:gd name="T69" fmla="*/ 2 h 313"/>
                    <a:gd name="T70" fmla="*/ 14 w 422"/>
                    <a:gd name="T71" fmla="*/ 2 h 313"/>
                    <a:gd name="T72" fmla="*/ 14 w 422"/>
                    <a:gd name="T73" fmla="*/ 2 h 313"/>
                    <a:gd name="T74" fmla="*/ 14 w 422"/>
                    <a:gd name="T75" fmla="*/ 2 h 313"/>
                    <a:gd name="T76" fmla="*/ 14 w 422"/>
                    <a:gd name="T77" fmla="*/ 1 h 313"/>
                    <a:gd name="T78" fmla="*/ 14 w 422"/>
                    <a:gd name="T79" fmla="*/ 1 h 313"/>
                    <a:gd name="T80" fmla="*/ 15 w 422"/>
                    <a:gd name="T81" fmla="*/ 1 h 313"/>
                    <a:gd name="T82" fmla="*/ 15 w 422"/>
                    <a:gd name="T83" fmla="*/ 1 h 313"/>
                    <a:gd name="T84" fmla="*/ 15 w 422"/>
                    <a:gd name="T85" fmla="*/ 1 h 313"/>
                    <a:gd name="T86" fmla="*/ 14 w 422"/>
                    <a:gd name="T87" fmla="*/ 2 h 313"/>
                    <a:gd name="T88" fmla="*/ 14 w 422"/>
                    <a:gd name="T89" fmla="*/ 2 h 313"/>
                    <a:gd name="T90" fmla="*/ 14 w 422"/>
                    <a:gd name="T91" fmla="*/ 3 h 313"/>
                    <a:gd name="T92" fmla="*/ 14 w 422"/>
                    <a:gd name="T93" fmla="*/ 3 h 313"/>
                    <a:gd name="T94" fmla="*/ 0 w 422"/>
                    <a:gd name="T95" fmla="*/ 2 h 313"/>
                    <a:gd name="T96" fmla="*/ 2 w 422"/>
                    <a:gd name="T97" fmla="*/ 2 h 313"/>
                    <a:gd name="T98" fmla="*/ 2 w 422"/>
                    <a:gd name="T99" fmla="*/ 1 h 313"/>
                    <a:gd name="T100" fmla="*/ 2 w 422"/>
                    <a:gd name="T101" fmla="*/ 1 h 313"/>
                    <a:gd name="T102" fmla="*/ 2 w 422"/>
                    <a:gd name="T103" fmla="*/ 1 h 313"/>
                    <a:gd name="T104" fmla="*/ 2 w 422"/>
                    <a:gd name="T105" fmla="*/ 1 h 313"/>
                    <a:gd name="T106" fmla="*/ 2 w 422"/>
                    <a:gd name="T107" fmla="*/ 1 h 313"/>
                    <a:gd name="T108" fmla="*/ 2 w 422"/>
                    <a:gd name="T109" fmla="*/ 1 h 313"/>
                    <a:gd name="T110" fmla="*/ 3 w 422"/>
                    <a:gd name="T111" fmla="*/ 1 h 313"/>
                    <a:gd name="T112" fmla="*/ 4 w 422"/>
                    <a:gd name="T113" fmla="*/ 1 h 313"/>
                    <a:gd name="T114" fmla="*/ 5 w 422"/>
                    <a:gd name="T115" fmla="*/ 1 h 313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422"/>
                    <a:gd name="T175" fmla="*/ 0 h 313"/>
                    <a:gd name="T176" fmla="*/ 422 w 422"/>
                    <a:gd name="T177" fmla="*/ 313 h 313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422" h="313">
                      <a:moveTo>
                        <a:pt x="125" y="4"/>
                      </a:moveTo>
                      <a:lnTo>
                        <a:pt x="127" y="4"/>
                      </a:lnTo>
                      <a:lnTo>
                        <a:pt x="129" y="2"/>
                      </a:lnTo>
                      <a:lnTo>
                        <a:pt x="131" y="2"/>
                      </a:lnTo>
                      <a:lnTo>
                        <a:pt x="133" y="0"/>
                      </a:lnTo>
                      <a:lnTo>
                        <a:pt x="135" y="0"/>
                      </a:lnTo>
                      <a:lnTo>
                        <a:pt x="136" y="0"/>
                      </a:lnTo>
                      <a:lnTo>
                        <a:pt x="138" y="2"/>
                      </a:lnTo>
                      <a:lnTo>
                        <a:pt x="140" y="2"/>
                      </a:lnTo>
                      <a:lnTo>
                        <a:pt x="140" y="4"/>
                      </a:lnTo>
                      <a:lnTo>
                        <a:pt x="142" y="6"/>
                      </a:lnTo>
                      <a:lnTo>
                        <a:pt x="142" y="8"/>
                      </a:lnTo>
                      <a:lnTo>
                        <a:pt x="142" y="10"/>
                      </a:lnTo>
                      <a:lnTo>
                        <a:pt x="142" y="11"/>
                      </a:lnTo>
                      <a:lnTo>
                        <a:pt x="142" y="13"/>
                      </a:lnTo>
                      <a:lnTo>
                        <a:pt x="142" y="15"/>
                      </a:lnTo>
                      <a:lnTo>
                        <a:pt x="142" y="17"/>
                      </a:lnTo>
                      <a:lnTo>
                        <a:pt x="142" y="21"/>
                      </a:lnTo>
                      <a:lnTo>
                        <a:pt x="142" y="23"/>
                      </a:lnTo>
                      <a:lnTo>
                        <a:pt x="142" y="27"/>
                      </a:lnTo>
                      <a:lnTo>
                        <a:pt x="142" y="29"/>
                      </a:lnTo>
                      <a:lnTo>
                        <a:pt x="140" y="33"/>
                      </a:lnTo>
                      <a:lnTo>
                        <a:pt x="140" y="34"/>
                      </a:lnTo>
                      <a:lnTo>
                        <a:pt x="138" y="38"/>
                      </a:lnTo>
                      <a:lnTo>
                        <a:pt x="138" y="42"/>
                      </a:lnTo>
                      <a:lnTo>
                        <a:pt x="136" y="44"/>
                      </a:lnTo>
                      <a:lnTo>
                        <a:pt x="135" y="48"/>
                      </a:lnTo>
                      <a:lnTo>
                        <a:pt x="135" y="52"/>
                      </a:lnTo>
                      <a:lnTo>
                        <a:pt x="133" y="56"/>
                      </a:lnTo>
                      <a:lnTo>
                        <a:pt x="131" y="58"/>
                      </a:lnTo>
                      <a:lnTo>
                        <a:pt x="129" y="61"/>
                      </a:lnTo>
                      <a:lnTo>
                        <a:pt x="127" y="65"/>
                      </a:lnTo>
                      <a:lnTo>
                        <a:pt x="125" y="69"/>
                      </a:lnTo>
                      <a:lnTo>
                        <a:pt x="123" y="73"/>
                      </a:lnTo>
                      <a:lnTo>
                        <a:pt x="123" y="75"/>
                      </a:lnTo>
                      <a:lnTo>
                        <a:pt x="123" y="79"/>
                      </a:lnTo>
                      <a:lnTo>
                        <a:pt x="121" y="82"/>
                      </a:lnTo>
                      <a:lnTo>
                        <a:pt x="121" y="86"/>
                      </a:lnTo>
                      <a:lnTo>
                        <a:pt x="121" y="90"/>
                      </a:lnTo>
                      <a:lnTo>
                        <a:pt x="121" y="92"/>
                      </a:lnTo>
                      <a:lnTo>
                        <a:pt x="121" y="96"/>
                      </a:lnTo>
                      <a:lnTo>
                        <a:pt x="121" y="100"/>
                      </a:lnTo>
                      <a:lnTo>
                        <a:pt x="123" y="102"/>
                      </a:lnTo>
                      <a:lnTo>
                        <a:pt x="123" y="106"/>
                      </a:lnTo>
                      <a:lnTo>
                        <a:pt x="125" y="107"/>
                      </a:lnTo>
                      <a:lnTo>
                        <a:pt x="125" y="109"/>
                      </a:lnTo>
                      <a:lnTo>
                        <a:pt x="127" y="111"/>
                      </a:lnTo>
                      <a:lnTo>
                        <a:pt x="129" y="113"/>
                      </a:lnTo>
                      <a:lnTo>
                        <a:pt x="129" y="115"/>
                      </a:lnTo>
                      <a:lnTo>
                        <a:pt x="131" y="117"/>
                      </a:lnTo>
                      <a:lnTo>
                        <a:pt x="133" y="117"/>
                      </a:lnTo>
                      <a:lnTo>
                        <a:pt x="135" y="119"/>
                      </a:lnTo>
                      <a:lnTo>
                        <a:pt x="136" y="119"/>
                      </a:lnTo>
                      <a:lnTo>
                        <a:pt x="138" y="119"/>
                      </a:lnTo>
                      <a:lnTo>
                        <a:pt x="140" y="119"/>
                      </a:lnTo>
                      <a:lnTo>
                        <a:pt x="142" y="119"/>
                      </a:lnTo>
                      <a:lnTo>
                        <a:pt x="146" y="117"/>
                      </a:lnTo>
                      <a:lnTo>
                        <a:pt x="148" y="117"/>
                      </a:lnTo>
                      <a:lnTo>
                        <a:pt x="150" y="115"/>
                      </a:lnTo>
                      <a:lnTo>
                        <a:pt x="152" y="113"/>
                      </a:lnTo>
                      <a:lnTo>
                        <a:pt x="154" y="109"/>
                      </a:lnTo>
                      <a:lnTo>
                        <a:pt x="158" y="106"/>
                      </a:lnTo>
                      <a:lnTo>
                        <a:pt x="160" y="102"/>
                      </a:lnTo>
                      <a:lnTo>
                        <a:pt x="161" y="98"/>
                      </a:lnTo>
                      <a:lnTo>
                        <a:pt x="163" y="96"/>
                      </a:lnTo>
                      <a:lnTo>
                        <a:pt x="165" y="92"/>
                      </a:lnTo>
                      <a:lnTo>
                        <a:pt x="167" y="88"/>
                      </a:lnTo>
                      <a:lnTo>
                        <a:pt x="169" y="86"/>
                      </a:lnTo>
                      <a:lnTo>
                        <a:pt x="171" y="82"/>
                      </a:lnTo>
                      <a:lnTo>
                        <a:pt x="173" y="81"/>
                      </a:lnTo>
                      <a:lnTo>
                        <a:pt x="175" y="79"/>
                      </a:lnTo>
                      <a:lnTo>
                        <a:pt x="177" y="77"/>
                      </a:lnTo>
                      <a:lnTo>
                        <a:pt x="179" y="75"/>
                      </a:lnTo>
                      <a:lnTo>
                        <a:pt x="179" y="73"/>
                      </a:lnTo>
                      <a:lnTo>
                        <a:pt x="181" y="73"/>
                      </a:lnTo>
                      <a:lnTo>
                        <a:pt x="183" y="71"/>
                      </a:lnTo>
                      <a:lnTo>
                        <a:pt x="184" y="69"/>
                      </a:lnTo>
                      <a:lnTo>
                        <a:pt x="186" y="69"/>
                      </a:lnTo>
                      <a:lnTo>
                        <a:pt x="186" y="71"/>
                      </a:lnTo>
                      <a:lnTo>
                        <a:pt x="188" y="71"/>
                      </a:lnTo>
                      <a:lnTo>
                        <a:pt x="188" y="73"/>
                      </a:lnTo>
                      <a:lnTo>
                        <a:pt x="188" y="75"/>
                      </a:lnTo>
                      <a:lnTo>
                        <a:pt x="188" y="77"/>
                      </a:lnTo>
                      <a:lnTo>
                        <a:pt x="186" y="79"/>
                      </a:lnTo>
                      <a:lnTo>
                        <a:pt x="186" y="82"/>
                      </a:lnTo>
                      <a:lnTo>
                        <a:pt x="186" y="84"/>
                      </a:lnTo>
                      <a:lnTo>
                        <a:pt x="186" y="86"/>
                      </a:lnTo>
                      <a:lnTo>
                        <a:pt x="184" y="90"/>
                      </a:lnTo>
                      <a:lnTo>
                        <a:pt x="184" y="92"/>
                      </a:lnTo>
                      <a:lnTo>
                        <a:pt x="183" y="96"/>
                      </a:lnTo>
                      <a:lnTo>
                        <a:pt x="183" y="98"/>
                      </a:lnTo>
                      <a:lnTo>
                        <a:pt x="183" y="102"/>
                      </a:lnTo>
                      <a:lnTo>
                        <a:pt x="183" y="104"/>
                      </a:lnTo>
                      <a:lnTo>
                        <a:pt x="181" y="106"/>
                      </a:lnTo>
                      <a:lnTo>
                        <a:pt x="183" y="109"/>
                      </a:lnTo>
                      <a:lnTo>
                        <a:pt x="183" y="111"/>
                      </a:lnTo>
                      <a:lnTo>
                        <a:pt x="183" y="113"/>
                      </a:lnTo>
                      <a:lnTo>
                        <a:pt x="183" y="117"/>
                      </a:lnTo>
                      <a:lnTo>
                        <a:pt x="183" y="119"/>
                      </a:lnTo>
                      <a:lnTo>
                        <a:pt x="184" y="121"/>
                      </a:lnTo>
                      <a:lnTo>
                        <a:pt x="184" y="125"/>
                      </a:lnTo>
                      <a:lnTo>
                        <a:pt x="186" y="127"/>
                      </a:lnTo>
                      <a:lnTo>
                        <a:pt x="186" y="129"/>
                      </a:lnTo>
                      <a:lnTo>
                        <a:pt x="188" y="130"/>
                      </a:lnTo>
                      <a:lnTo>
                        <a:pt x="188" y="134"/>
                      </a:lnTo>
                      <a:lnTo>
                        <a:pt x="190" y="136"/>
                      </a:lnTo>
                      <a:lnTo>
                        <a:pt x="192" y="140"/>
                      </a:lnTo>
                      <a:lnTo>
                        <a:pt x="192" y="142"/>
                      </a:lnTo>
                      <a:lnTo>
                        <a:pt x="194" y="146"/>
                      </a:lnTo>
                      <a:lnTo>
                        <a:pt x="196" y="148"/>
                      </a:lnTo>
                      <a:lnTo>
                        <a:pt x="196" y="152"/>
                      </a:lnTo>
                      <a:lnTo>
                        <a:pt x="198" y="155"/>
                      </a:lnTo>
                      <a:lnTo>
                        <a:pt x="198" y="157"/>
                      </a:lnTo>
                      <a:lnTo>
                        <a:pt x="200" y="161"/>
                      </a:lnTo>
                      <a:lnTo>
                        <a:pt x="202" y="165"/>
                      </a:lnTo>
                      <a:lnTo>
                        <a:pt x="202" y="169"/>
                      </a:lnTo>
                      <a:lnTo>
                        <a:pt x="204" y="173"/>
                      </a:lnTo>
                      <a:lnTo>
                        <a:pt x="204" y="177"/>
                      </a:lnTo>
                      <a:lnTo>
                        <a:pt x="204" y="182"/>
                      </a:lnTo>
                      <a:lnTo>
                        <a:pt x="206" y="186"/>
                      </a:lnTo>
                      <a:lnTo>
                        <a:pt x="206" y="192"/>
                      </a:lnTo>
                      <a:lnTo>
                        <a:pt x="206" y="196"/>
                      </a:lnTo>
                      <a:lnTo>
                        <a:pt x="207" y="200"/>
                      </a:lnTo>
                      <a:lnTo>
                        <a:pt x="207" y="203"/>
                      </a:lnTo>
                      <a:lnTo>
                        <a:pt x="209" y="205"/>
                      </a:lnTo>
                      <a:lnTo>
                        <a:pt x="209" y="207"/>
                      </a:lnTo>
                      <a:lnTo>
                        <a:pt x="211" y="209"/>
                      </a:lnTo>
                      <a:lnTo>
                        <a:pt x="213" y="209"/>
                      </a:lnTo>
                      <a:lnTo>
                        <a:pt x="215" y="209"/>
                      </a:lnTo>
                      <a:lnTo>
                        <a:pt x="217" y="207"/>
                      </a:lnTo>
                      <a:lnTo>
                        <a:pt x="219" y="207"/>
                      </a:lnTo>
                      <a:lnTo>
                        <a:pt x="221" y="205"/>
                      </a:lnTo>
                      <a:lnTo>
                        <a:pt x="223" y="203"/>
                      </a:lnTo>
                      <a:lnTo>
                        <a:pt x="225" y="200"/>
                      </a:lnTo>
                      <a:lnTo>
                        <a:pt x="227" y="198"/>
                      </a:lnTo>
                      <a:lnTo>
                        <a:pt x="229" y="194"/>
                      </a:lnTo>
                      <a:lnTo>
                        <a:pt x="231" y="192"/>
                      </a:lnTo>
                      <a:lnTo>
                        <a:pt x="232" y="188"/>
                      </a:lnTo>
                      <a:lnTo>
                        <a:pt x="234" y="184"/>
                      </a:lnTo>
                      <a:lnTo>
                        <a:pt x="236" y="180"/>
                      </a:lnTo>
                      <a:lnTo>
                        <a:pt x="238" y="177"/>
                      </a:lnTo>
                      <a:lnTo>
                        <a:pt x="240" y="173"/>
                      </a:lnTo>
                      <a:lnTo>
                        <a:pt x="242" y="169"/>
                      </a:lnTo>
                      <a:lnTo>
                        <a:pt x="244" y="165"/>
                      </a:lnTo>
                      <a:lnTo>
                        <a:pt x="246" y="161"/>
                      </a:lnTo>
                      <a:lnTo>
                        <a:pt x="248" y="157"/>
                      </a:lnTo>
                      <a:lnTo>
                        <a:pt x="250" y="154"/>
                      </a:lnTo>
                      <a:lnTo>
                        <a:pt x="252" y="150"/>
                      </a:lnTo>
                      <a:lnTo>
                        <a:pt x="254" y="146"/>
                      </a:lnTo>
                      <a:lnTo>
                        <a:pt x="255" y="142"/>
                      </a:lnTo>
                      <a:lnTo>
                        <a:pt x="257" y="138"/>
                      </a:lnTo>
                      <a:lnTo>
                        <a:pt x="259" y="136"/>
                      </a:lnTo>
                      <a:lnTo>
                        <a:pt x="261" y="134"/>
                      </a:lnTo>
                      <a:lnTo>
                        <a:pt x="263" y="132"/>
                      </a:lnTo>
                      <a:lnTo>
                        <a:pt x="265" y="130"/>
                      </a:lnTo>
                      <a:lnTo>
                        <a:pt x="265" y="129"/>
                      </a:lnTo>
                      <a:lnTo>
                        <a:pt x="267" y="129"/>
                      </a:lnTo>
                      <a:lnTo>
                        <a:pt x="269" y="129"/>
                      </a:lnTo>
                      <a:lnTo>
                        <a:pt x="271" y="130"/>
                      </a:lnTo>
                      <a:lnTo>
                        <a:pt x="271" y="132"/>
                      </a:lnTo>
                      <a:lnTo>
                        <a:pt x="271" y="134"/>
                      </a:lnTo>
                      <a:lnTo>
                        <a:pt x="271" y="136"/>
                      </a:lnTo>
                      <a:lnTo>
                        <a:pt x="273" y="140"/>
                      </a:lnTo>
                      <a:lnTo>
                        <a:pt x="273" y="142"/>
                      </a:lnTo>
                      <a:lnTo>
                        <a:pt x="273" y="146"/>
                      </a:lnTo>
                      <a:lnTo>
                        <a:pt x="273" y="148"/>
                      </a:lnTo>
                      <a:lnTo>
                        <a:pt x="273" y="152"/>
                      </a:lnTo>
                      <a:lnTo>
                        <a:pt x="273" y="155"/>
                      </a:lnTo>
                      <a:lnTo>
                        <a:pt x="275" y="159"/>
                      </a:lnTo>
                      <a:lnTo>
                        <a:pt x="275" y="163"/>
                      </a:lnTo>
                      <a:lnTo>
                        <a:pt x="275" y="167"/>
                      </a:lnTo>
                      <a:lnTo>
                        <a:pt x="275" y="173"/>
                      </a:lnTo>
                      <a:lnTo>
                        <a:pt x="275" y="177"/>
                      </a:lnTo>
                      <a:lnTo>
                        <a:pt x="277" y="180"/>
                      </a:lnTo>
                      <a:lnTo>
                        <a:pt x="277" y="186"/>
                      </a:lnTo>
                      <a:lnTo>
                        <a:pt x="278" y="190"/>
                      </a:lnTo>
                      <a:lnTo>
                        <a:pt x="278" y="194"/>
                      </a:lnTo>
                      <a:lnTo>
                        <a:pt x="280" y="200"/>
                      </a:lnTo>
                      <a:lnTo>
                        <a:pt x="280" y="203"/>
                      </a:lnTo>
                      <a:lnTo>
                        <a:pt x="282" y="209"/>
                      </a:lnTo>
                      <a:lnTo>
                        <a:pt x="284" y="213"/>
                      </a:lnTo>
                      <a:lnTo>
                        <a:pt x="286" y="219"/>
                      </a:lnTo>
                      <a:lnTo>
                        <a:pt x="288" y="223"/>
                      </a:lnTo>
                      <a:lnTo>
                        <a:pt x="290" y="228"/>
                      </a:lnTo>
                      <a:lnTo>
                        <a:pt x="292" y="232"/>
                      </a:lnTo>
                      <a:lnTo>
                        <a:pt x="296" y="236"/>
                      </a:lnTo>
                      <a:lnTo>
                        <a:pt x="298" y="240"/>
                      </a:lnTo>
                      <a:lnTo>
                        <a:pt x="300" y="244"/>
                      </a:lnTo>
                      <a:lnTo>
                        <a:pt x="303" y="248"/>
                      </a:lnTo>
                      <a:lnTo>
                        <a:pt x="305" y="251"/>
                      </a:lnTo>
                      <a:lnTo>
                        <a:pt x="309" y="255"/>
                      </a:lnTo>
                      <a:lnTo>
                        <a:pt x="313" y="257"/>
                      </a:lnTo>
                      <a:lnTo>
                        <a:pt x="315" y="259"/>
                      </a:lnTo>
                      <a:lnTo>
                        <a:pt x="319" y="263"/>
                      </a:lnTo>
                      <a:lnTo>
                        <a:pt x="321" y="265"/>
                      </a:lnTo>
                      <a:lnTo>
                        <a:pt x="325" y="267"/>
                      </a:lnTo>
                      <a:lnTo>
                        <a:pt x="326" y="269"/>
                      </a:lnTo>
                      <a:lnTo>
                        <a:pt x="330" y="269"/>
                      </a:lnTo>
                      <a:lnTo>
                        <a:pt x="332" y="271"/>
                      </a:lnTo>
                      <a:lnTo>
                        <a:pt x="334" y="271"/>
                      </a:lnTo>
                      <a:lnTo>
                        <a:pt x="338" y="271"/>
                      </a:lnTo>
                      <a:lnTo>
                        <a:pt x="340" y="271"/>
                      </a:lnTo>
                      <a:lnTo>
                        <a:pt x="342" y="269"/>
                      </a:lnTo>
                      <a:lnTo>
                        <a:pt x="344" y="269"/>
                      </a:lnTo>
                      <a:lnTo>
                        <a:pt x="346" y="267"/>
                      </a:lnTo>
                      <a:lnTo>
                        <a:pt x="346" y="265"/>
                      </a:lnTo>
                      <a:lnTo>
                        <a:pt x="348" y="261"/>
                      </a:lnTo>
                      <a:lnTo>
                        <a:pt x="348" y="259"/>
                      </a:lnTo>
                      <a:lnTo>
                        <a:pt x="349" y="255"/>
                      </a:lnTo>
                      <a:lnTo>
                        <a:pt x="349" y="251"/>
                      </a:lnTo>
                      <a:lnTo>
                        <a:pt x="349" y="246"/>
                      </a:lnTo>
                      <a:lnTo>
                        <a:pt x="348" y="242"/>
                      </a:lnTo>
                      <a:lnTo>
                        <a:pt x="348" y="236"/>
                      </a:lnTo>
                      <a:lnTo>
                        <a:pt x="348" y="230"/>
                      </a:lnTo>
                      <a:lnTo>
                        <a:pt x="346" y="225"/>
                      </a:lnTo>
                      <a:lnTo>
                        <a:pt x="346" y="221"/>
                      </a:lnTo>
                      <a:lnTo>
                        <a:pt x="346" y="215"/>
                      </a:lnTo>
                      <a:lnTo>
                        <a:pt x="346" y="211"/>
                      </a:lnTo>
                      <a:lnTo>
                        <a:pt x="346" y="205"/>
                      </a:lnTo>
                      <a:lnTo>
                        <a:pt x="346" y="200"/>
                      </a:lnTo>
                      <a:lnTo>
                        <a:pt x="346" y="196"/>
                      </a:lnTo>
                      <a:lnTo>
                        <a:pt x="346" y="190"/>
                      </a:lnTo>
                      <a:lnTo>
                        <a:pt x="346" y="186"/>
                      </a:lnTo>
                      <a:lnTo>
                        <a:pt x="346" y="182"/>
                      </a:lnTo>
                      <a:lnTo>
                        <a:pt x="346" y="177"/>
                      </a:lnTo>
                      <a:lnTo>
                        <a:pt x="346" y="173"/>
                      </a:lnTo>
                      <a:lnTo>
                        <a:pt x="346" y="169"/>
                      </a:lnTo>
                      <a:lnTo>
                        <a:pt x="346" y="163"/>
                      </a:lnTo>
                      <a:lnTo>
                        <a:pt x="346" y="159"/>
                      </a:lnTo>
                      <a:lnTo>
                        <a:pt x="346" y="155"/>
                      </a:lnTo>
                      <a:lnTo>
                        <a:pt x="348" y="152"/>
                      </a:lnTo>
                      <a:lnTo>
                        <a:pt x="348" y="148"/>
                      </a:lnTo>
                      <a:lnTo>
                        <a:pt x="348" y="144"/>
                      </a:lnTo>
                      <a:lnTo>
                        <a:pt x="349" y="140"/>
                      </a:lnTo>
                      <a:lnTo>
                        <a:pt x="349" y="136"/>
                      </a:lnTo>
                      <a:lnTo>
                        <a:pt x="349" y="132"/>
                      </a:lnTo>
                      <a:lnTo>
                        <a:pt x="351" y="129"/>
                      </a:lnTo>
                      <a:lnTo>
                        <a:pt x="351" y="125"/>
                      </a:lnTo>
                      <a:lnTo>
                        <a:pt x="351" y="123"/>
                      </a:lnTo>
                      <a:lnTo>
                        <a:pt x="353" y="119"/>
                      </a:lnTo>
                      <a:lnTo>
                        <a:pt x="353" y="115"/>
                      </a:lnTo>
                      <a:lnTo>
                        <a:pt x="355" y="111"/>
                      </a:lnTo>
                      <a:lnTo>
                        <a:pt x="355" y="109"/>
                      </a:lnTo>
                      <a:lnTo>
                        <a:pt x="357" y="106"/>
                      </a:lnTo>
                      <a:lnTo>
                        <a:pt x="357" y="102"/>
                      </a:lnTo>
                      <a:lnTo>
                        <a:pt x="359" y="98"/>
                      </a:lnTo>
                      <a:lnTo>
                        <a:pt x="359" y="96"/>
                      </a:lnTo>
                      <a:lnTo>
                        <a:pt x="361" y="94"/>
                      </a:lnTo>
                      <a:lnTo>
                        <a:pt x="361" y="92"/>
                      </a:lnTo>
                      <a:lnTo>
                        <a:pt x="363" y="90"/>
                      </a:lnTo>
                      <a:lnTo>
                        <a:pt x="365" y="90"/>
                      </a:lnTo>
                      <a:lnTo>
                        <a:pt x="365" y="92"/>
                      </a:lnTo>
                      <a:lnTo>
                        <a:pt x="365" y="94"/>
                      </a:lnTo>
                      <a:lnTo>
                        <a:pt x="367" y="96"/>
                      </a:lnTo>
                      <a:lnTo>
                        <a:pt x="367" y="98"/>
                      </a:lnTo>
                      <a:lnTo>
                        <a:pt x="367" y="102"/>
                      </a:lnTo>
                      <a:lnTo>
                        <a:pt x="367" y="104"/>
                      </a:lnTo>
                      <a:lnTo>
                        <a:pt x="367" y="106"/>
                      </a:lnTo>
                      <a:lnTo>
                        <a:pt x="369" y="109"/>
                      </a:lnTo>
                      <a:lnTo>
                        <a:pt x="369" y="113"/>
                      </a:lnTo>
                      <a:lnTo>
                        <a:pt x="369" y="115"/>
                      </a:lnTo>
                      <a:lnTo>
                        <a:pt x="369" y="119"/>
                      </a:lnTo>
                      <a:lnTo>
                        <a:pt x="369" y="123"/>
                      </a:lnTo>
                      <a:lnTo>
                        <a:pt x="369" y="125"/>
                      </a:lnTo>
                      <a:lnTo>
                        <a:pt x="369" y="129"/>
                      </a:lnTo>
                      <a:lnTo>
                        <a:pt x="369" y="132"/>
                      </a:lnTo>
                      <a:lnTo>
                        <a:pt x="369" y="136"/>
                      </a:lnTo>
                      <a:lnTo>
                        <a:pt x="369" y="138"/>
                      </a:lnTo>
                      <a:lnTo>
                        <a:pt x="369" y="142"/>
                      </a:lnTo>
                      <a:lnTo>
                        <a:pt x="369" y="144"/>
                      </a:lnTo>
                      <a:lnTo>
                        <a:pt x="371" y="146"/>
                      </a:lnTo>
                      <a:lnTo>
                        <a:pt x="371" y="148"/>
                      </a:lnTo>
                      <a:lnTo>
                        <a:pt x="371" y="150"/>
                      </a:lnTo>
                      <a:lnTo>
                        <a:pt x="371" y="152"/>
                      </a:lnTo>
                      <a:lnTo>
                        <a:pt x="371" y="154"/>
                      </a:lnTo>
                      <a:lnTo>
                        <a:pt x="371" y="155"/>
                      </a:lnTo>
                      <a:lnTo>
                        <a:pt x="371" y="157"/>
                      </a:lnTo>
                      <a:lnTo>
                        <a:pt x="371" y="159"/>
                      </a:lnTo>
                      <a:lnTo>
                        <a:pt x="371" y="161"/>
                      </a:lnTo>
                      <a:lnTo>
                        <a:pt x="373" y="163"/>
                      </a:lnTo>
                      <a:lnTo>
                        <a:pt x="373" y="165"/>
                      </a:lnTo>
                      <a:lnTo>
                        <a:pt x="373" y="167"/>
                      </a:lnTo>
                      <a:lnTo>
                        <a:pt x="373" y="171"/>
                      </a:lnTo>
                      <a:lnTo>
                        <a:pt x="374" y="173"/>
                      </a:lnTo>
                      <a:lnTo>
                        <a:pt x="374" y="175"/>
                      </a:lnTo>
                      <a:lnTo>
                        <a:pt x="374" y="177"/>
                      </a:lnTo>
                      <a:lnTo>
                        <a:pt x="374" y="178"/>
                      </a:lnTo>
                      <a:lnTo>
                        <a:pt x="374" y="180"/>
                      </a:lnTo>
                      <a:lnTo>
                        <a:pt x="376" y="180"/>
                      </a:lnTo>
                      <a:lnTo>
                        <a:pt x="376" y="182"/>
                      </a:lnTo>
                      <a:lnTo>
                        <a:pt x="378" y="184"/>
                      </a:lnTo>
                      <a:lnTo>
                        <a:pt x="380" y="184"/>
                      </a:lnTo>
                      <a:lnTo>
                        <a:pt x="380" y="182"/>
                      </a:lnTo>
                      <a:lnTo>
                        <a:pt x="382" y="180"/>
                      </a:lnTo>
                      <a:lnTo>
                        <a:pt x="382" y="178"/>
                      </a:lnTo>
                      <a:lnTo>
                        <a:pt x="384" y="177"/>
                      </a:lnTo>
                      <a:lnTo>
                        <a:pt x="384" y="173"/>
                      </a:lnTo>
                      <a:lnTo>
                        <a:pt x="384" y="171"/>
                      </a:lnTo>
                      <a:lnTo>
                        <a:pt x="386" y="167"/>
                      </a:lnTo>
                      <a:lnTo>
                        <a:pt x="386" y="165"/>
                      </a:lnTo>
                      <a:lnTo>
                        <a:pt x="388" y="161"/>
                      </a:lnTo>
                      <a:lnTo>
                        <a:pt x="388" y="159"/>
                      </a:lnTo>
                      <a:lnTo>
                        <a:pt x="390" y="155"/>
                      </a:lnTo>
                      <a:lnTo>
                        <a:pt x="390" y="154"/>
                      </a:lnTo>
                      <a:lnTo>
                        <a:pt x="392" y="150"/>
                      </a:lnTo>
                      <a:lnTo>
                        <a:pt x="392" y="148"/>
                      </a:lnTo>
                      <a:lnTo>
                        <a:pt x="394" y="146"/>
                      </a:lnTo>
                      <a:lnTo>
                        <a:pt x="394" y="142"/>
                      </a:lnTo>
                      <a:lnTo>
                        <a:pt x="396" y="140"/>
                      </a:lnTo>
                      <a:lnTo>
                        <a:pt x="396" y="138"/>
                      </a:lnTo>
                      <a:lnTo>
                        <a:pt x="397" y="134"/>
                      </a:lnTo>
                      <a:lnTo>
                        <a:pt x="397" y="132"/>
                      </a:lnTo>
                      <a:lnTo>
                        <a:pt x="399" y="130"/>
                      </a:lnTo>
                      <a:lnTo>
                        <a:pt x="399" y="129"/>
                      </a:lnTo>
                      <a:lnTo>
                        <a:pt x="401" y="125"/>
                      </a:lnTo>
                      <a:lnTo>
                        <a:pt x="401" y="123"/>
                      </a:lnTo>
                      <a:lnTo>
                        <a:pt x="403" y="121"/>
                      </a:lnTo>
                      <a:lnTo>
                        <a:pt x="403" y="119"/>
                      </a:lnTo>
                      <a:lnTo>
                        <a:pt x="405" y="117"/>
                      </a:lnTo>
                      <a:lnTo>
                        <a:pt x="407" y="115"/>
                      </a:lnTo>
                      <a:lnTo>
                        <a:pt x="407" y="113"/>
                      </a:lnTo>
                      <a:lnTo>
                        <a:pt x="409" y="113"/>
                      </a:lnTo>
                      <a:lnTo>
                        <a:pt x="409" y="111"/>
                      </a:lnTo>
                      <a:lnTo>
                        <a:pt x="411" y="109"/>
                      </a:lnTo>
                      <a:lnTo>
                        <a:pt x="411" y="107"/>
                      </a:lnTo>
                      <a:lnTo>
                        <a:pt x="413" y="106"/>
                      </a:lnTo>
                      <a:lnTo>
                        <a:pt x="415" y="104"/>
                      </a:lnTo>
                      <a:lnTo>
                        <a:pt x="417" y="102"/>
                      </a:lnTo>
                      <a:lnTo>
                        <a:pt x="417" y="100"/>
                      </a:lnTo>
                      <a:lnTo>
                        <a:pt x="419" y="100"/>
                      </a:lnTo>
                      <a:lnTo>
                        <a:pt x="419" y="98"/>
                      </a:lnTo>
                      <a:lnTo>
                        <a:pt x="420" y="98"/>
                      </a:lnTo>
                      <a:lnTo>
                        <a:pt x="420" y="100"/>
                      </a:lnTo>
                      <a:lnTo>
                        <a:pt x="422" y="102"/>
                      </a:lnTo>
                      <a:lnTo>
                        <a:pt x="420" y="104"/>
                      </a:lnTo>
                      <a:lnTo>
                        <a:pt x="420" y="106"/>
                      </a:lnTo>
                      <a:lnTo>
                        <a:pt x="420" y="107"/>
                      </a:lnTo>
                      <a:lnTo>
                        <a:pt x="420" y="111"/>
                      </a:lnTo>
                      <a:lnTo>
                        <a:pt x="420" y="113"/>
                      </a:lnTo>
                      <a:lnTo>
                        <a:pt x="420" y="117"/>
                      </a:lnTo>
                      <a:lnTo>
                        <a:pt x="419" y="119"/>
                      </a:lnTo>
                      <a:lnTo>
                        <a:pt x="419" y="123"/>
                      </a:lnTo>
                      <a:lnTo>
                        <a:pt x="419" y="127"/>
                      </a:lnTo>
                      <a:lnTo>
                        <a:pt x="417" y="129"/>
                      </a:lnTo>
                      <a:lnTo>
                        <a:pt x="417" y="132"/>
                      </a:lnTo>
                      <a:lnTo>
                        <a:pt x="417" y="136"/>
                      </a:lnTo>
                      <a:lnTo>
                        <a:pt x="415" y="140"/>
                      </a:lnTo>
                      <a:lnTo>
                        <a:pt x="415" y="144"/>
                      </a:lnTo>
                      <a:lnTo>
                        <a:pt x="413" y="148"/>
                      </a:lnTo>
                      <a:lnTo>
                        <a:pt x="413" y="152"/>
                      </a:lnTo>
                      <a:lnTo>
                        <a:pt x="411" y="155"/>
                      </a:lnTo>
                      <a:lnTo>
                        <a:pt x="409" y="159"/>
                      </a:lnTo>
                      <a:lnTo>
                        <a:pt x="409" y="163"/>
                      </a:lnTo>
                      <a:lnTo>
                        <a:pt x="407" y="165"/>
                      </a:lnTo>
                      <a:lnTo>
                        <a:pt x="407" y="169"/>
                      </a:lnTo>
                      <a:lnTo>
                        <a:pt x="405" y="173"/>
                      </a:lnTo>
                      <a:lnTo>
                        <a:pt x="403" y="177"/>
                      </a:lnTo>
                      <a:lnTo>
                        <a:pt x="403" y="178"/>
                      </a:lnTo>
                      <a:lnTo>
                        <a:pt x="403" y="182"/>
                      </a:lnTo>
                      <a:lnTo>
                        <a:pt x="401" y="184"/>
                      </a:lnTo>
                      <a:lnTo>
                        <a:pt x="401" y="186"/>
                      </a:lnTo>
                      <a:lnTo>
                        <a:pt x="399" y="190"/>
                      </a:lnTo>
                      <a:lnTo>
                        <a:pt x="399" y="192"/>
                      </a:lnTo>
                      <a:lnTo>
                        <a:pt x="399" y="194"/>
                      </a:lnTo>
                      <a:lnTo>
                        <a:pt x="399" y="196"/>
                      </a:lnTo>
                      <a:lnTo>
                        <a:pt x="397" y="200"/>
                      </a:lnTo>
                      <a:lnTo>
                        <a:pt x="397" y="202"/>
                      </a:lnTo>
                      <a:lnTo>
                        <a:pt x="397" y="203"/>
                      </a:lnTo>
                      <a:lnTo>
                        <a:pt x="397" y="205"/>
                      </a:lnTo>
                      <a:lnTo>
                        <a:pt x="397" y="207"/>
                      </a:lnTo>
                      <a:lnTo>
                        <a:pt x="397" y="209"/>
                      </a:lnTo>
                      <a:lnTo>
                        <a:pt x="397" y="211"/>
                      </a:lnTo>
                      <a:lnTo>
                        <a:pt x="397" y="213"/>
                      </a:lnTo>
                      <a:lnTo>
                        <a:pt x="397" y="215"/>
                      </a:lnTo>
                      <a:lnTo>
                        <a:pt x="397" y="217"/>
                      </a:lnTo>
                      <a:lnTo>
                        <a:pt x="397" y="219"/>
                      </a:lnTo>
                      <a:lnTo>
                        <a:pt x="397" y="221"/>
                      </a:lnTo>
                      <a:lnTo>
                        <a:pt x="397" y="223"/>
                      </a:lnTo>
                      <a:lnTo>
                        <a:pt x="397" y="225"/>
                      </a:lnTo>
                      <a:lnTo>
                        <a:pt x="373" y="313"/>
                      </a:lnTo>
                      <a:lnTo>
                        <a:pt x="2" y="188"/>
                      </a:lnTo>
                      <a:lnTo>
                        <a:pt x="0" y="184"/>
                      </a:lnTo>
                      <a:lnTo>
                        <a:pt x="0" y="180"/>
                      </a:lnTo>
                      <a:lnTo>
                        <a:pt x="0" y="177"/>
                      </a:lnTo>
                      <a:lnTo>
                        <a:pt x="0" y="173"/>
                      </a:lnTo>
                      <a:lnTo>
                        <a:pt x="0" y="169"/>
                      </a:lnTo>
                      <a:lnTo>
                        <a:pt x="2" y="165"/>
                      </a:lnTo>
                      <a:lnTo>
                        <a:pt x="2" y="161"/>
                      </a:lnTo>
                      <a:lnTo>
                        <a:pt x="2" y="157"/>
                      </a:lnTo>
                      <a:lnTo>
                        <a:pt x="2" y="154"/>
                      </a:lnTo>
                      <a:lnTo>
                        <a:pt x="4" y="150"/>
                      </a:lnTo>
                      <a:lnTo>
                        <a:pt x="4" y="146"/>
                      </a:lnTo>
                      <a:lnTo>
                        <a:pt x="6" y="142"/>
                      </a:lnTo>
                      <a:lnTo>
                        <a:pt x="6" y="140"/>
                      </a:lnTo>
                      <a:lnTo>
                        <a:pt x="8" y="136"/>
                      </a:lnTo>
                      <a:lnTo>
                        <a:pt x="8" y="132"/>
                      </a:lnTo>
                      <a:lnTo>
                        <a:pt x="10" y="129"/>
                      </a:lnTo>
                      <a:lnTo>
                        <a:pt x="10" y="127"/>
                      </a:lnTo>
                      <a:lnTo>
                        <a:pt x="12" y="123"/>
                      </a:lnTo>
                      <a:lnTo>
                        <a:pt x="14" y="121"/>
                      </a:lnTo>
                      <a:lnTo>
                        <a:pt x="14" y="117"/>
                      </a:lnTo>
                      <a:lnTo>
                        <a:pt x="16" y="115"/>
                      </a:lnTo>
                      <a:lnTo>
                        <a:pt x="18" y="111"/>
                      </a:lnTo>
                      <a:lnTo>
                        <a:pt x="18" y="109"/>
                      </a:lnTo>
                      <a:lnTo>
                        <a:pt x="19" y="107"/>
                      </a:lnTo>
                      <a:lnTo>
                        <a:pt x="21" y="106"/>
                      </a:lnTo>
                      <a:lnTo>
                        <a:pt x="23" y="102"/>
                      </a:lnTo>
                      <a:lnTo>
                        <a:pt x="23" y="100"/>
                      </a:lnTo>
                      <a:lnTo>
                        <a:pt x="25" y="98"/>
                      </a:lnTo>
                      <a:lnTo>
                        <a:pt x="27" y="96"/>
                      </a:lnTo>
                      <a:lnTo>
                        <a:pt x="27" y="94"/>
                      </a:lnTo>
                      <a:lnTo>
                        <a:pt x="29" y="94"/>
                      </a:lnTo>
                      <a:lnTo>
                        <a:pt x="31" y="92"/>
                      </a:lnTo>
                      <a:lnTo>
                        <a:pt x="33" y="90"/>
                      </a:lnTo>
                      <a:lnTo>
                        <a:pt x="35" y="90"/>
                      </a:lnTo>
                      <a:lnTo>
                        <a:pt x="35" y="88"/>
                      </a:lnTo>
                      <a:lnTo>
                        <a:pt x="35" y="90"/>
                      </a:lnTo>
                      <a:lnTo>
                        <a:pt x="37" y="90"/>
                      </a:lnTo>
                      <a:lnTo>
                        <a:pt x="37" y="92"/>
                      </a:lnTo>
                      <a:lnTo>
                        <a:pt x="37" y="94"/>
                      </a:lnTo>
                      <a:lnTo>
                        <a:pt x="37" y="96"/>
                      </a:lnTo>
                      <a:lnTo>
                        <a:pt x="37" y="98"/>
                      </a:lnTo>
                      <a:lnTo>
                        <a:pt x="37" y="100"/>
                      </a:lnTo>
                      <a:lnTo>
                        <a:pt x="37" y="102"/>
                      </a:lnTo>
                      <a:lnTo>
                        <a:pt x="37" y="104"/>
                      </a:lnTo>
                      <a:lnTo>
                        <a:pt x="37" y="106"/>
                      </a:lnTo>
                      <a:lnTo>
                        <a:pt x="35" y="107"/>
                      </a:lnTo>
                      <a:lnTo>
                        <a:pt x="35" y="109"/>
                      </a:lnTo>
                      <a:lnTo>
                        <a:pt x="37" y="109"/>
                      </a:lnTo>
                      <a:lnTo>
                        <a:pt x="37" y="111"/>
                      </a:lnTo>
                      <a:lnTo>
                        <a:pt x="37" y="109"/>
                      </a:lnTo>
                      <a:lnTo>
                        <a:pt x="39" y="109"/>
                      </a:lnTo>
                      <a:lnTo>
                        <a:pt x="39" y="107"/>
                      </a:lnTo>
                      <a:lnTo>
                        <a:pt x="41" y="106"/>
                      </a:lnTo>
                      <a:lnTo>
                        <a:pt x="41" y="104"/>
                      </a:lnTo>
                      <a:lnTo>
                        <a:pt x="42" y="102"/>
                      </a:lnTo>
                      <a:lnTo>
                        <a:pt x="44" y="98"/>
                      </a:lnTo>
                      <a:lnTo>
                        <a:pt x="46" y="96"/>
                      </a:lnTo>
                      <a:lnTo>
                        <a:pt x="48" y="92"/>
                      </a:lnTo>
                      <a:lnTo>
                        <a:pt x="50" y="88"/>
                      </a:lnTo>
                      <a:lnTo>
                        <a:pt x="52" y="86"/>
                      </a:lnTo>
                      <a:lnTo>
                        <a:pt x="54" y="82"/>
                      </a:lnTo>
                      <a:lnTo>
                        <a:pt x="56" y="79"/>
                      </a:lnTo>
                      <a:lnTo>
                        <a:pt x="58" y="75"/>
                      </a:lnTo>
                      <a:lnTo>
                        <a:pt x="62" y="73"/>
                      </a:lnTo>
                      <a:lnTo>
                        <a:pt x="64" y="69"/>
                      </a:lnTo>
                      <a:lnTo>
                        <a:pt x="67" y="65"/>
                      </a:lnTo>
                      <a:lnTo>
                        <a:pt x="69" y="61"/>
                      </a:lnTo>
                      <a:lnTo>
                        <a:pt x="73" y="58"/>
                      </a:lnTo>
                      <a:lnTo>
                        <a:pt x="75" y="56"/>
                      </a:lnTo>
                      <a:lnTo>
                        <a:pt x="79" y="52"/>
                      </a:lnTo>
                      <a:lnTo>
                        <a:pt x="81" y="48"/>
                      </a:lnTo>
                      <a:lnTo>
                        <a:pt x="85" y="44"/>
                      </a:lnTo>
                      <a:lnTo>
                        <a:pt x="87" y="42"/>
                      </a:lnTo>
                      <a:lnTo>
                        <a:pt x="90" y="38"/>
                      </a:lnTo>
                      <a:lnTo>
                        <a:pt x="94" y="34"/>
                      </a:lnTo>
                      <a:lnTo>
                        <a:pt x="96" y="33"/>
                      </a:lnTo>
                      <a:lnTo>
                        <a:pt x="100" y="29"/>
                      </a:lnTo>
                      <a:lnTo>
                        <a:pt x="102" y="27"/>
                      </a:lnTo>
                      <a:lnTo>
                        <a:pt x="106" y="23"/>
                      </a:lnTo>
                      <a:lnTo>
                        <a:pt x="108" y="21"/>
                      </a:lnTo>
                      <a:lnTo>
                        <a:pt x="112" y="17"/>
                      </a:lnTo>
                      <a:lnTo>
                        <a:pt x="113" y="15"/>
                      </a:lnTo>
                      <a:lnTo>
                        <a:pt x="115" y="13"/>
                      </a:lnTo>
                      <a:lnTo>
                        <a:pt x="119" y="11"/>
                      </a:lnTo>
                      <a:lnTo>
                        <a:pt x="121" y="8"/>
                      </a:lnTo>
                      <a:lnTo>
                        <a:pt x="123" y="6"/>
                      </a:lnTo>
                      <a:lnTo>
                        <a:pt x="125" y="4"/>
                      </a:lnTo>
                      <a:close/>
                    </a:path>
                  </a:pathLst>
                </a:custGeom>
                <a:solidFill>
                  <a:srgbClr val="1E72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88" name="Freeform 242"/>
                <p:cNvSpPr>
                  <a:spLocks noChangeAspect="1"/>
                </p:cNvSpPr>
                <p:nvPr/>
              </p:nvSpPr>
              <p:spPr bwMode="auto">
                <a:xfrm>
                  <a:off x="1422" y="3473"/>
                  <a:ext cx="315" cy="203"/>
                </a:xfrm>
                <a:custGeom>
                  <a:avLst/>
                  <a:gdLst>
                    <a:gd name="T0" fmla="*/ 5 w 415"/>
                    <a:gd name="T1" fmla="*/ 0 h 290"/>
                    <a:gd name="T2" fmla="*/ 5 w 415"/>
                    <a:gd name="T3" fmla="*/ 1 h 290"/>
                    <a:gd name="T4" fmla="*/ 5 w 415"/>
                    <a:gd name="T5" fmla="*/ 1 h 290"/>
                    <a:gd name="T6" fmla="*/ 5 w 415"/>
                    <a:gd name="T7" fmla="*/ 1 h 290"/>
                    <a:gd name="T8" fmla="*/ 4 w 415"/>
                    <a:gd name="T9" fmla="*/ 1 h 290"/>
                    <a:gd name="T10" fmla="*/ 5 w 415"/>
                    <a:gd name="T11" fmla="*/ 1 h 290"/>
                    <a:gd name="T12" fmla="*/ 5 w 415"/>
                    <a:gd name="T13" fmla="*/ 1 h 290"/>
                    <a:gd name="T14" fmla="*/ 6 w 415"/>
                    <a:gd name="T15" fmla="*/ 1 h 290"/>
                    <a:gd name="T16" fmla="*/ 6 w 415"/>
                    <a:gd name="T17" fmla="*/ 1 h 290"/>
                    <a:gd name="T18" fmla="*/ 6 w 415"/>
                    <a:gd name="T19" fmla="*/ 1 h 290"/>
                    <a:gd name="T20" fmla="*/ 6 w 415"/>
                    <a:gd name="T21" fmla="*/ 1 h 290"/>
                    <a:gd name="T22" fmla="*/ 6 w 415"/>
                    <a:gd name="T23" fmla="*/ 1 h 290"/>
                    <a:gd name="T24" fmla="*/ 6 w 415"/>
                    <a:gd name="T25" fmla="*/ 1 h 290"/>
                    <a:gd name="T26" fmla="*/ 7 w 415"/>
                    <a:gd name="T27" fmla="*/ 2 h 290"/>
                    <a:gd name="T28" fmla="*/ 8 w 415"/>
                    <a:gd name="T29" fmla="*/ 2 h 290"/>
                    <a:gd name="T30" fmla="*/ 8 w 415"/>
                    <a:gd name="T31" fmla="*/ 2 h 290"/>
                    <a:gd name="T32" fmla="*/ 8 w 415"/>
                    <a:gd name="T33" fmla="*/ 2 h 290"/>
                    <a:gd name="T34" fmla="*/ 8 w 415"/>
                    <a:gd name="T35" fmla="*/ 2 h 290"/>
                    <a:gd name="T36" fmla="*/ 9 w 415"/>
                    <a:gd name="T37" fmla="*/ 1 h 290"/>
                    <a:gd name="T38" fmla="*/ 10 w 415"/>
                    <a:gd name="T39" fmla="*/ 1 h 290"/>
                    <a:gd name="T40" fmla="*/ 10 w 415"/>
                    <a:gd name="T41" fmla="*/ 1 h 290"/>
                    <a:gd name="T42" fmla="*/ 10 w 415"/>
                    <a:gd name="T43" fmla="*/ 2 h 290"/>
                    <a:gd name="T44" fmla="*/ 11 w 415"/>
                    <a:gd name="T45" fmla="*/ 3 h 290"/>
                    <a:gd name="T46" fmla="*/ 11 w 415"/>
                    <a:gd name="T47" fmla="*/ 3 h 290"/>
                    <a:gd name="T48" fmla="*/ 11 w 415"/>
                    <a:gd name="T49" fmla="*/ 3 h 290"/>
                    <a:gd name="T50" fmla="*/ 13 w 415"/>
                    <a:gd name="T51" fmla="*/ 3 h 290"/>
                    <a:gd name="T52" fmla="*/ 13 w 415"/>
                    <a:gd name="T53" fmla="*/ 3 h 290"/>
                    <a:gd name="T54" fmla="*/ 13 w 415"/>
                    <a:gd name="T55" fmla="*/ 2 h 290"/>
                    <a:gd name="T56" fmla="*/ 13 w 415"/>
                    <a:gd name="T57" fmla="*/ 2 h 290"/>
                    <a:gd name="T58" fmla="*/ 13 w 415"/>
                    <a:gd name="T59" fmla="*/ 1 h 290"/>
                    <a:gd name="T60" fmla="*/ 13 w 415"/>
                    <a:gd name="T61" fmla="*/ 1 h 290"/>
                    <a:gd name="T62" fmla="*/ 13 w 415"/>
                    <a:gd name="T63" fmla="*/ 1 h 290"/>
                    <a:gd name="T64" fmla="*/ 14 w 415"/>
                    <a:gd name="T65" fmla="*/ 1 h 290"/>
                    <a:gd name="T66" fmla="*/ 14 w 415"/>
                    <a:gd name="T67" fmla="*/ 1 h 290"/>
                    <a:gd name="T68" fmla="*/ 14 w 415"/>
                    <a:gd name="T69" fmla="*/ 2 h 290"/>
                    <a:gd name="T70" fmla="*/ 14 w 415"/>
                    <a:gd name="T71" fmla="*/ 2 h 290"/>
                    <a:gd name="T72" fmla="*/ 14 w 415"/>
                    <a:gd name="T73" fmla="*/ 2 h 290"/>
                    <a:gd name="T74" fmla="*/ 14 w 415"/>
                    <a:gd name="T75" fmla="*/ 2 h 290"/>
                    <a:gd name="T76" fmla="*/ 14 w 415"/>
                    <a:gd name="T77" fmla="*/ 1 h 290"/>
                    <a:gd name="T78" fmla="*/ 14 w 415"/>
                    <a:gd name="T79" fmla="*/ 1 h 290"/>
                    <a:gd name="T80" fmla="*/ 14 w 415"/>
                    <a:gd name="T81" fmla="*/ 1 h 290"/>
                    <a:gd name="T82" fmla="*/ 15 w 415"/>
                    <a:gd name="T83" fmla="*/ 1 h 290"/>
                    <a:gd name="T84" fmla="*/ 15 w 415"/>
                    <a:gd name="T85" fmla="*/ 1 h 290"/>
                    <a:gd name="T86" fmla="*/ 14 w 415"/>
                    <a:gd name="T87" fmla="*/ 2 h 290"/>
                    <a:gd name="T88" fmla="*/ 14 w 415"/>
                    <a:gd name="T89" fmla="*/ 2 h 290"/>
                    <a:gd name="T90" fmla="*/ 14 w 415"/>
                    <a:gd name="T91" fmla="*/ 2 h 290"/>
                    <a:gd name="T92" fmla="*/ 14 w 415"/>
                    <a:gd name="T93" fmla="*/ 3 h 290"/>
                    <a:gd name="T94" fmla="*/ 2 w 415"/>
                    <a:gd name="T95" fmla="*/ 2 h 290"/>
                    <a:gd name="T96" fmla="*/ 2 w 415"/>
                    <a:gd name="T97" fmla="*/ 1 h 290"/>
                    <a:gd name="T98" fmla="*/ 2 w 415"/>
                    <a:gd name="T99" fmla="*/ 1 h 290"/>
                    <a:gd name="T100" fmla="*/ 2 w 415"/>
                    <a:gd name="T101" fmla="*/ 1 h 290"/>
                    <a:gd name="T102" fmla="*/ 2 w 415"/>
                    <a:gd name="T103" fmla="*/ 1 h 290"/>
                    <a:gd name="T104" fmla="*/ 2 w 415"/>
                    <a:gd name="T105" fmla="*/ 1 h 290"/>
                    <a:gd name="T106" fmla="*/ 2 w 415"/>
                    <a:gd name="T107" fmla="*/ 1 h 290"/>
                    <a:gd name="T108" fmla="*/ 2 w 415"/>
                    <a:gd name="T109" fmla="*/ 1 h 290"/>
                    <a:gd name="T110" fmla="*/ 3 w 415"/>
                    <a:gd name="T111" fmla="*/ 1 h 290"/>
                    <a:gd name="T112" fmla="*/ 4 w 415"/>
                    <a:gd name="T113" fmla="*/ 1 h 290"/>
                    <a:gd name="T114" fmla="*/ 4 w 415"/>
                    <a:gd name="T115" fmla="*/ 1 h 290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415"/>
                    <a:gd name="T175" fmla="*/ 0 h 290"/>
                    <a:gd name="T176" fmla="*/ 415 w 415"/>
                    <a:gd name="T177" fmla="*/ 290 h 290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415" h="290">
                      <a:moveTo>
                        <a:pt x="112" y="6"/>
                      </a:moveTo>
                      <a:lnTo>
                        <a:pt x="115" y="4"/>
                      </a:lnTo>
                      <a:lnTo>
                        <a:pt x="117" y="2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27" y="2"/>
                      </a:lnTo>
                      <a:lnTo>
                        <a:pt x="129" y="2"/>
                      </a:lnTo>
                      <a:lnTo>
                        <a:pt x="129" y="4"/>
                      </a:lnTo>
                      <a:lnTo>
                        <a:pt x="131" y="6"/>
                      </a:lnTo>
                      <a:lnTo>
                        <a:pt x="131" y="8"/>
                      </a:lnTo>
                      <a:lnTo>
                        <a:pt x="131" y="10"/>
                      </a:lnTo>
                      <a:lnTo>
                        <a:pt x="133" y="11"/>
                      </a:lnTo>
                      <a:lnTo>
                        <a:pt x="133" y="13"/>
                      </a:lnTo>
                      <a:lnTo>
                        <a:pt x="133" y="15"/>
                      </a:lnTo>
                      <a:lnTo>
                        <a:pt x="133" y="19"/>
                      </a:lnTo>
                      <a:lnTo>
                        <a:pt x="131" y="21"/>
                      </a:lnTo>
                      <a:lnTo>
                        <a:pt x="131" y="23"/>
                      </a:lnTo>
                      <a:lnTo>
                        <a:pt x="131" y="27"/>
                      </a:lnTo>
                      <a:lnTo>
                        <a:pt x="129" y="29"/>
                      </a:lnTo>
                      <a:lnTo>
                        <a:pt x="129" y="33"/>
                      </a:lnTo>
                      <a:lnTo>
                        <a:pt x="127" y="35"/>
                      </a:lnTo>
                      <a:lnTo>
                        <a:pt x="127" y="38"/>
                      </a:lnTo>
                      <a:lnTo>
                        <a:pt x="125" y="42"/>
                      </a:lnTo>
                      <a:lnTo>
                        <a:pt x="123" y="44"/>
                      </a:lnTo>
                      <a:lnTo>
                        <a:pt x="123" y="48"/>
                      </a:lnTo>
                      <a:lnTo>
                        <a:pt x="121" y="52"/>
                      </a:lnTo>
                      <a:lnTo>
                        <a:pt x="119" y="56"/>
                      </a:lnTo>
                      <a:lnTo>
                        <a:pt x="117" y="58"/>
                      </a:lnTo>
                      <a:lnTo>
                        <a:pt x="115" y="61"/>
                      </a:lnTo>
                      <a:lnTo>
                        <a:pt x="115" y="65"/>
                      </a:lnTo>
                      <a:lnTo>
                        <a:pt x="113" y="69"/>
                      </a:lnTo>
                      <a:lnTo>
                        <a:pt x="113" y="73"/>
                      </a:lnTo>
                      <a:lnTo>
                        <a:pt x="112" y="77"/>
                      </a:lnTo>
                      <a:lnTo>
                        <a:pt x="112" y="79"/>
                      </a:lnTo>
                      <a:lnTo>
                        <a:pt x="112" y="83"/>
                      </a:lnTo>
                      <a:lnTo>
                        <a:pt x="112" y="86"/>
                      </a:lnTo>
                      <a:lnTo>
                        <a:pt x="113" y="90"/>
                      </a:lnTo>
                      <a:lnTo>
                        <a:pt x="113" y="92"/>
                      </a:lnTo>
                      <a:lnTo>
                        <a:pt x="113" y="96"/>
                      </a:lnTo>
                      <a:lnTo>
                        <a:pt x="115" y="98"/>
                      </a:lnTo>
                      <a:lnTo>
                        <a:pt x="117" y="100"/>
                      </a:lnTo>
                      <a:lnTo>
                        <a:pt x="117" y="104"/>
                      </a:lnTo>
                      <a:lnTo>
                        <a:pt x="119" y="106"/>
                      </a:lnTo>
                      <a:lnTo>
                        <a:pt x="121" y="107"/>
                      </a:lnTo>
                      <a:lnTo>
                        <a:pt x="123" y="109"/>
                      </a:lnTo>
                      <a:lnTo>
                        <a:pt x="125" y="109"/>
                      </a:lnTo>
                      <a:lnTo>
                        <a:pt x="127" y="111"/>
                      </a:lnTo>
                      <a:lnTo>
                        <a:pt x="129" y="111"/>
                      </a:lnTo>
                      <a:lnTo>
                        <a:pt x="131" y="113"/>
                      </a:lnTo>
                      <a:lnTo>
                        <a:pt x="133" y="113"/>
                      </a:lnTo>
                      <a:lnTo>
                        <a:pt x="135" y="113"/>
                      </a:lnTo>
                      <a:lnTo>
                        <a:pt x="136" y="111"/>
                      </a:lnTo>
                      <a:lnTo>
                        <a:pt x="140" y="111"/>
                      </a:lnTo>
                      <a:lnTo>
                        <a:pt x="142" y="109"/>
                      </a:lnTo>
                      <a:lnTo>
                        <a:pt x="144" y="107"/>
                      </a:lnTo>
                      <a:lnTo>
                        <a:pt x="146" y="106"/>
                      </a:lnTo>
                      <a:lnTo>
                        <a:pt x="150" y="104"/>
                      </a:lnTo>
                      <a:lnTo>
                        <a:pt x="152" y="100"/>
                      </a:lnTo>
                      <a:lnTo>
                        <a:pt x="154" y="96"/>
                      </a:lnTo>
                      <a:lnTo>
                        <a:pt x="156" y="92"/>
                      </a:lnTo>
                      <a:lnTo>
                        <a:pt x="158" y="88"/>
                      </a:lnTo>
                      <a:lnTo>
                        <a:pt x="161" y="86"/>
                      </a:lnTo>
                      <a:lnTo>
                        <a:pt x="163" y="83"/>
                      </a:lnTo>
                      <a:lnTo>
                        <a:pt x="165" y="79"/>
                      </a:lnTo>
                      <a:lnTo>
                        <a:pt x="167" y="77"/>
                      </a:lnTo>
                      <a:lnTo>
                        <a:pt x="169" y="75"/>
                      </a:lnTo>
                      <a:lnTo>
                        <a:pt x="169" y="73"/>
                      </a:lnTo>
                      <a:lnTo>
                        <a:pt x="171" y="71"/>
                      </a:lnTo>
                      <a:lnTo>
                        <a:pt x="173" y="69"/>
                      </a:lnTo>
                      <a:lnTo>
                        <a:pt x="175" y="67"/>
                      </a:lnTo>
                      <a:lnTo>
                        <a:pt x="175" y="65"/>
                      </a:lnTo>
                      <a:lnTo>
                        <a:pt x="177" y="65"/>
                      </a:lnTo>
                      <a:lnTo>
                        <a:pt x="177" y="63"/>
                      </a:lnTo>
                      <a:lnTo>
                        <a:pt x="179" y="63"/>
                      </a:lnTo>
                      <a:lnTo>
                        <a:pt x="181" y="61"/>
                      </a:lnTo>
                      <a:lnTo>
                        <a:pt x="181" y="63"/>
                      </a:lnTo>
                      <a:lnTo>
                        <a:pt x="183" y="63"/>
                      </a:lnTo>
                      <a:lnTo>
                        <a:pt x="183" y="65"/>
                      </a:lnTo>
                      <a:lnTo>
                        <a:pt x="183" y="67"/>
                      </a:lnTo>
                      <a:lnTo>
                        <a:pt x="183" y="69"/>
                      </a:lnTo>
                      <a:lnTo>
                        <a:pt x="183" y="71"/>
                      </a:lnTo>
                      <a:lnTo>
                        <a:pt x="183" y="73"/>
                      </a:lnTo>
                      <a:lnTo>
                        <a:pt x="181" y="75"/>
                      </a:lnTo>
                      <a:lnTo>
                        <a:pt x="181" y="77"/>
                      </a:lnTo>
                      <a:lnTo>
                        <a:pt x="181" y="79"/>
                      </a:lnTo>
                      <a:lnTo>
                        <a:pt x="179" y="83"/>
                      </a:lnTo>
                      <a:lnTo>
                        <a:pt x="179" y="84"/>
                      </a:lnTo>
                      <a:lnTo>
                        <a:pt x="177" y="88"/>
                      </a:lnTo>
                      <a:lnTo>
                        <a:pt x="177" y="90"/>
                      </a:lnTo>
                      <a:lnTo>
                        <a:pt x="177" y="94"/>
                      </a:lnTo>
                      <a:lnTo>
                        <a:pt x="177" y="96"/>
                      </a:lnTo>
                      <a:lnTo>
                        <a:pt x="177" y="98"/>
                      </a:lnTo>
                      <a:lnTo>
                        <a:pt x="177" y="102"/>
                      </a:lnTo>
                      <a:lnTo>
                        <a:pt x="177" y="104"/>
                      </a:lnTo>
                      <a:lnTo>
                        <a:pt x="177" y="106"/>
                      </a:lnTo>
                      <a:lnTo>
                        <a:pt x="179" y="107"/>
                      </a:lnTo>
                      <a:lnTo>
                        <a:pt x="179" y="109"/>
                      </a:lnTo>
                      <a:lnTo>
                        <a:pt x="179" y="113"/>
                      </a:lnTo>
                      <a:lnTo>
                        <a:pt x="181" y="115"/>
                      </a:lnTo>
                      <a:lnTo>
                        <a:pt x="181" y="117"/>
                      </a:lnTo>
                      <a:lnTo>
                        <a:pt x="183" y="119"/>
                      </a:lnTo>
                      <a:lnTo>
                        <a:pt x="184" y="121"/>
                      </a:lnTo>
                      <a:lnTo>
                        <a:pt x="184" y="123"/>
                      </a:lnTo>
                      <a:lnTo>
                        <a:pt x="186" y="127"/>
                      </a:lnTo>
                      <a:lnTo>
                        <a:pt x="188" y="129"/>
                      </a:lnTo>
                      <a:lnTo>
                        <a:pt x="190" y="131"/>
                      </a:lnTo>
                      <a:lnTo>
                        <a:pt x="190" y="132"/>
                      </a:lnTo>
                      <a:lnTo>
                        <a:pt x="192" y="136"/>
                      </a:lnTo>
                      <a:lnTo>
                        <a:pt x="194" y="138"/>
                      </a:lnTo>
                      <a:lnTo>
                        <a:pt x="196" y="142"/>
                      </a:lnTo>
                      <a:lnTo>
                        <a:pt x="196" y="146"/>
                      </a:lnTo>
                      <a:lnTo>
                        <a:pt x="198" y="148"/>
                      </a:lnTo>
                      <a:lnTo>
                        <a:pt x="200" y="152"/>
                      </a:lnTo>
                      <a:lnTo>
                        <a:pt x="200" y="155"/>
                      </a:lnTo>
                      <a:lnTo>
                        <a:pt x="202" y="159"/>
                      </a:lnTo>
                      <a:lnTo>
                        <a:pt x="202" y="163"/>
                      </a:lnTo>
                      <a:lnTo>
                        <a:pt x="204" y="167"/>
                      </a:lnTo>
                      <a:lnTo>
                        <a:pt x="204" y="173"/>
                      </a:lnTo>
                      <a:lnTo>
                        <a:pt x="204" y="177"/>
                      </a:lnTo>
                      <a:lnTo>
                        <a:pt x="204" y="182"/>
                      </a:lnTo>
                      <a:lnTo>
                        <a:pt x="206" y="186"/>
                      </a:lnTo>
                      <a:lnTo>
                        <a:pt x="206" y="188"/>
                      </a:lnTo>
                      <a:lnTo>
                        <a:pt x="207" y="192"/>
                      </a:lnTo>
                      <a:lnTo>
                        <a:pt x="207" y="194"/>
                      </a:lnTo>
                      <a:lnTo>
                        <a:pt x="209" y="194"/>
                      </a:lnTo>
                      <a:lnTo>
                        <a:pt x="209" y="196"/>
                      </a:lnTo>
                      <a:lnTo>
                        <a:pt x="211" y="196"/>
                      </a:lnTo>
                      <a:lnTo>
                        <a:pt x="213" y="196"/>
                      </a:lnTo>
                      <a:lnTo>
                        <a:pt x="215" y="196"/>
                      </a:lnTo>
                      <a:lnTo>
                        <a:pt x="215" y="194"/>
                      </a:lnTo>
                      <a:lnTo>
                        <a:pt x="217" y="194"/>
                      </a:lnTo>
                      <a:lnTo>
                        <a:pt x="219" y="192"/>
                      </a:lnTo>
                      <a:lnTo>
                        <a:pt x="221" y="188"/>
                      </a:lnTo>
                      <a:lnTo>
                        <a:pt x="223" y="186"/>
                      </a:lnTo>
                      <a:lnTo>
                        <a:pt x="225" y="184"/>
                      </a:lnTo>
                      <a:lnTo>
                        <a:pt x="227" y="180"/>
                      </a:lnTo>
                      <a:lnTo>
                        <a:pt x="229" y="179"/>
                      </a:lnTo>
                      <a:lnTo>
                        <a:pt x="231" y="175"/>
                      </a:lnTo>
                      <a:lnTo>
                        <a:pt x="232" y="171"/>
                      </a:lnTo>
                      <a:lnTo>
                        <a:pt x="234" y="167"/>
                      </a:lnTo>
                      <a:lnTo>
                        <a:pt x="236" y="163"/>
                      </a:lnTo>
                      <a:lnTo>
                        <a:pt x="238" y="159"/>
                      </a:lnTo>
                      <a:lnTo>
                        <a:pt x="240" y="155"/>
                      </a:lnTo>
                      <a:lnTo>
                        <a:pt x="242" y="152"/>
                      </a:lnTo>
                      <a:lnTo>
                        <a:pt x="244" y="148"/>
                      </a:lnTo>
                      <a:lnTo>
                        <a:pt x="248" y="144"/>
                      </a:lnTo>
                      <a:lnTo>
                        <a:pt x="250" y="140"/>
                      </a:lnTo>
                      <a:lnTo>
                        <a:pt x="252" y="136"/>
                      </a:lnTo>
                      <a:lnTo>
                        <a:pt x="254" y="132"/>
                      </a:lnTo>
                      <a:lnTo>
                        <a:pt x="255" y="129"/>
                      </a:lnTo>
                      <a:lnTo>
                        <a:pt x="257" y="125"/>
                      </a:lnTo>
                      <a:lnTo>
                        <a:pt x="259" y="123"/>
                      </a:lnTo>
                      <a:lnTo>
                        <a:pt x="261" y="121"/>
                      </a:lnTo>
                      <a:lnTo>
                        <a:pt x="261" y="119"/>
                      </a:lnTo>
                      <a:lnTo>
                        <a:pt x="263" y="117"/>
                      </a:lnTo>
                      <a:lnTo>
                        <a:pt x="265" y="115"/>
                      </a:lnTo>
                      <a:lnTo>
                        <a:pt x="267" y="115"/>
                      </a:lnTo>
                      <a:lnTo>
                        <a:pt x="269" y="115"/>
                      </a:lnTo>
                      <a:lnTo>
                        <a:pt x="269" y="117"/>
                      </a:lnTo>
                      <a:lnTo>
                        <a:pt x="269" y="119"/>
                      </a:lnTo>
                      <a:lnTo>
                        <a:pt x="269" y="121"/>
                      </a:lnTo>
                      <a:lnTo>
                        <a:pt x="269" y="123"/>
                      </a:lnTo>
                      <a:lnTo>
                        <a:pt x="269" y="127"/>
                      </a:lnTo>
                      <a:lnTo>
                        <a:pt x="269" y="129"/>
                      </a:lnTo>
                      <a:lnTo>
                        <a:pt x="271" y="132"/>
                      </a:lnTo>
                      <a:lnTo>
                        <a:pt x="271" y="134"/>
                      </a:lnTo>
                      <a:lnTo>
                        <a:pt x="271" y="138"/>
                      </a:lnTo>
                      <a:lnTo>
                        <a:pt x="271" y="142"/>
                      </a:lnTo>
                      <a:lnTo>
                        <a:pt x="271" y="146"/>
                      </a:lnTo>
                      <a:lnTo>
                        <a:pt x="271" y="150"/>
                      </a:lnTo>
                      <a:lnTo>
                        <a:pt x="271" y="154"/>
                      </a:lnTo>
                      <a:lnTo>
                        <a:pt x="273" y="157"/>
                      </a:lnTo>
                      <a:lnTo>
                        <a:pt x="273" y="163"/>
                      </a:lnTo>
                      <a:lnTo>
                        <a:pt x="273" y="167"/>
                      </a:lnTo>
                      <a:lnTo>
                        <a:pt x="275" y="171"/>
                      </a:lnTo>
                      <a:lnTo>
                        <a:pt x="275" y="177"/>
                      </a:lnTo>
                      <a:lnTo>
                        <a:pt x="277" y="180"/>
                      </a:lnTo>
                      <a:lnTo>
                        <a:pt x="277" y="186"/>
                      </a:lnTo>
                      <a:lnTo>
                        <a:pt x="278" y="190"/>
                      </a:lnTo>
                      <a:lnTo>
                        <a:pt x="280" y="196"/>
                      </a:lnTo>
                      <a:lnTo>
                        <a:pt x="282" y="200"/>
                      </a:lnTo>
                      <a:lnTo>
                        <a:pt x="284" y="205"/>
                      </a:lnTo>
                      <a:lnTo>
                        <a:pt x="286" y="209"/>
                      </a:lnTo>
                      <a:lnTo>
                        <a:pt x="288" y="213"/>
                      </a:lnTo>
                      <a:lnTo>
                        <a:pt x="292" y="219"/>
                      </a:lnTo>
                      <a:lnTo>
                        <a:pt x="294" y="223"/>
                      </a:lnTo>
                      <a:lnTo>
                        <a:pt x="298" y="227"/>
                      </a:lnTo>
                      <a:lnTo>
                        <a:pt x="300" y="230"/>
                      </a:lnTo>
                      <a:lnTo>
                        <a:pt x="303" y="232"/>
                      </a:lnTo>
                      <a:lnTo>
                        <a:pt x="307" y="236"/>
                      </a:lnTo>
                      <a:lnTo>
                        <a:pt x="311" y="240"/>
                      </a:lnTo>
                      <a:lnTo>
                        <a:pt x="313" y="242"/>
                      </a:lnTo>
                      <a:lnTo>
                        <a:pt x="317" y="244"/>
                      </a:lnTo>
                      <a:lnTo>
                        <a:pt x="321" y="246"/>
                      </a:lnTo>
                      <a:lnTo>
                        <a:pt x="325" y="248"/>
                      </a:lnTo>
                      <a:lnTo>
                        <a:pt x="326" y="250"/>
                      </a:lnTo>
                      <a:lnTo>
                        <a:pt x="330" y="251"/>
                      </a:lnTo>
                      <a:lnTo>
                        <a:pt x="332" y="251"/>
                      </a:lnTo>
                      <a:lnTo>
                        <a:pt x="336" y="253"/>
                      </a:lnTo>
                      <a:lnTo>
                        <a:pt x="338" y="253"/>
                      </a:lnTo>
                      <a:lnTo>
                        <a:pt x="342" y="251"/>
                      </a:lnTo>
                      <a:lnTo>
                        <a:pt x="344" y="251"/>
                      </a:lnTo>
                      <a:lnTo>
                        <a:pt x="346" y="250"/>
                      </a:lnTo>
                      <a:lnTo>
                        <a:pt x="348" y="250"/>
                      </a:lnTo>
                      <a:lnTo>
                        <a:pt x="349" y="248"/>
                      </a:lnTo>
                      <a:lnTo>
                        <a:pt x="349" y="244"/>
                      </a:lnTo>
                      <a:lnTo>
                        <a:pt x="351" y="242"/>
                      </a:lnTo>
                      <a:lnTo>
                        <a:pt x="351" y="238"/>
                      </a:lnTo>
                      <a:lnTo>
                        <a:pt x="351" y="234"/>
                      </a:lnTo>
                      <a:lnTo>
                        <a:pt x="351" y="228"/>
                      </a:lnTo>
                      <a:lnTo>
                        <a:pt x="351" y="225"/>
                      </a:lnTo>
                      <a:lnTo>
                        <a:pt x="351" y="219"/>
                      </a:lnTo>
                      <a:lnTo>
                        <a:pt x="349" y="213"/>
                      </a:lnTo>
                      <a:lnTo>
                        <a:pt x="349" y="209"/>
                      </a:lnTo>
                      <a:lnTo>
                        <a:pt x="349" y="203"/>
                      </a:lnTo>
                      <a:lnTo>
                        <a:pt x="349" y="198"/>
                      </a:lnTo>
                      <a:lnTo>
                        <a:pt x="348" y="194"/>
                      </a:lnTo>
                      <a:lnTo>
                        <a:pt x="348" y="188"/>
                      </a:lnTo>
                      <a:lnTo>
                        <a:pt x="348" y="184"/>
                      </a:lnTo>
                      <a:lnTo>
                        <a:pt x="348" y="180"/>
                      </a:lnTo>
                      <a:lnTo>
                        <a:pt x="348" y="175"/>
                      </a:lnTo>
                      <a:lnTo>
                        <a:pt x="348" y="171"/>
                      </a:lnTo>
                      <a:lnTo>
                        <a:pt x="348" y="167"/>
                      </a:lnTo>
                      <a:lnTo>
                        <a:pt x="348" y="163"/>
                      </a:lnTo>
                      <a:lnTo>
                        <a:pt x="348" y="159"/>
                      </a:lnTo>
                      <a:lnTo>
                        <a:pt x="348" y="154"/>
                      </a:lnTo>
                      <a:lnTo>
                        <a:pt x="348" y="150"/>
                      </a:lnTo>
                      <a:lnTo>
                        <a:pt x="348" y="146"/>
                      </a:lnTo>
                      <a:lnTo>
                        <a:pt x="349" y="142"/>
                      </a:lnTo>
                      <a:lnTo>
                        <a:pt x="349" y="140"/>
                      </a:lnTo>
                      <a:lnTo>
                        <a:pt x="349" y="136"/>
                      </a:lnTo>
                      <a:lnTo>
                        <a:pt x="349" y="132"/>
                      </a:lnTo>
                      <a:lnTo>
                        <a:pt x="349" y="129"/>
                      </a:lnTo>
                      <a:lnTo>
                        <a:pt x="351" y="125"/>
                      </a:lnTo>
                      <a:lnTo>
                        <a:pt x="351" y="123"/>
                      </a:lnTo>
                      <a:lnTo>
                        <a:pt x="351" y="119"/>
                      </a:lnTo>
                      <a:lnTo>
                        <a:pt x="351" y="115"/>
                      </a:lnTo>
                      <a:lnTo>
                        <a:pt x="353" y="113"/>
                      </a:lnTo>
                      <a:lnTo>
                        <a:pt x="353" y="109"/>
                      </a:lnTo>
                      <a:lnTo>
                        <a:pt x="353" y="107"/>
                      </a:lnTo>
                      <a:lnTo>
                        <a:pt x="355" y="104"/>
                      </a:lnTo>
                      <a:lnTo>
                        <a:pt x="355" y="102"/>
                      </a:lnTo>
                      <a:lnTo>
                        <a:pt x="355" y="98"/>
                      </a:lnTo>
                      <a:lnTo>
                        <a:pt x="357" y="94"/>
                      </a:lnTo>
                      <a:lnTo>
                        <a:pt x="357" y="90"/>
                      </a:lnTo>
                      <a:lnTo>
                        <a:pt x="359" y="88"/>
                      </a:lnTo>
                      <a:lnTo>
                        <a:pt x="359" y="84"/>
                      </a:lnTo>
                      <a:lnTo>
                        <a:pt x="361" y="83"/>
                      </a:lnTo>
                      <a:lnTo>
                        <a:pt x="361" y="81"/>
                      </a:lnTo>
                      <a:lnTo>
                        <a:pt x="363" y="81"/>
                      </a:lnTo>
                      <a:lnTo>
                        <a:pt x="363" y="83"/>
                      </a:lnTo>
                      <a:lnTo>
                        <a:pt x="365" y="84"/>
                      </a:lnTo>
                      <a:lnTo>
                        <a:pt x="365" y="86"/>
                      </a:lnTo>
                      <a:lnTo>
                        <a:pt x="365" y="88"/>
                      </a:lnTo>
                      <a:lnTo>
                        <a:pt x="365" y="90"/>
                      </a:lnTo>
                      <a:lnTo>
                        <a:pt x="365" y="92"/>
                      </a:lnTo>
                      <a:lnTo>
                        <a:pt x="367" y="96"/>
                      </a:lnTo>
                      <a:lnTo>
                        <a:pt x="367" y="98"/>
                      </a:lnTo>
                      <a:lnTo>
                        <a:pt x="367" y="102"/>
                      </a:lnTo>
                      <a:lnTo>
                        <a:pt x="367" y="104"/>
                      </a:lnTo>
                      <a:lnTo>
                        <a:pt x="367" y="107"/>
                      </a:lnTo>
                      <a:lnTo>
                        <a:pt x="367" y="111"/>
                      </a:lnTo>
                      <a:lnTo>
                        <a:pt x="367" y="113"/>
                      </a:lnTo>
                      <a:lnTo>
                        <a:pt x="367" y="117"/>
                      </a:lnTo>
                      <a:lnTo>
                        <a:pt x="369" y="121"/>
                      </a:lnTo>
                      <a:lnTo>
                        <a:pt x="369" y="123"/>
                      </a:lnTo>
                      <a:lnTo>
                        <a:pt x="369" y="127"/>
                      </a:lnTo>
                      <a:lnTo>
                        <a:pt x="369" y="129"/>
                      </a:lnTo>
                      <a:lnTo>
                        <a:pt x="369" y="131"/>
                      </a:lnTo>
                      <a:lnTo>
                        <a:pt x="369" y="134"/>
                      </a:lnTo>
                      <a:lnTo>
                        <a:pt x="369" y="136"/>
                      </a:lnTo>
                      <a:lnTo>
                        <a:pt x="369" y="138"/>
                      </a:lnTo>
                      <a:lnTo>
                        <a:pt x="369" y="140"/>
                      </a:lnTo>
                      <a:lnTo>
                        <a:pt x="369" y="142"/>
                      </a:lnTo>
                      <a:lnTo>
                        <a:pt x="369" y="144"/>
                      </a:lnTo>
                      <a:lnTo>
                        <a:pt x="371" y="146"/>
                      </a:lnTo>
                      <a:lnTo>
                        <a:pt x="371" y="148"/>
                      </a:lnTo>
                      <a:lnTo>
                        <a:pt x="371" y="150"/>
                      </a:lnTo>
                      <a:lnTo>
                        <a:pt x="371" y="152"/>
                      </a:lnTo>
                      <a:lnTo>
                        <a:pt x="371" y="154"/>
                      </a:lnTo>
                      <a:lnTo>
                        <a:pt x="371" y="155"/>
                      </a:lnTo>
                      <a:lnTo>
                        <a:pt x="373" y="157"/>
                      </a:lnTo>
                      <a:lnTo>
                        <a:pt x="373" y="159"/>
                      </a:lnTo>
                      <a:lnTo>
                        <a:pt x="373" y="161"/>
                      </a:lnTo>
                      <a:lnTo>
                        <a:pt x="374" y="163"/>
                      </a:lnTo>
                      <a:lnTo>
                        <a:pt x="374" y="165"/>
                      </a:lnTo>
                      <a:lnTo>
                        <a:pt x="374" y="167"/>
                      </a:lnTo>
                      <a:lnTo>
                        <a:pt x="376" y="167"/>
                      </a:lnTo>
                      <a:lnTo>
                        <a:pt x="376" y="169"/>
                      </a:lnTo>
                      <a:lnTo>
                        <a:pt x="378" y="171"/>
                      </a:lnTo>
                      <a:lnTo>
                        <a:pt x="380" y="171"/>
                      </a:lnTo>
                      <a:lnTo>
                        <a:pt x="380" y="169"/>
                      </a:lnTo>
                      <a:lnTo>
                        <a:pt x="382" y="169"/>
                      </a:lnTo>
                      <a:lnTo>
                        <a:pt x="382" y="167"/>
                      </a:lnTo>
                      <a:lnTo>
                        <a:pt x="384" y="165"/>
                      </a:lnTo>
                      <a:lnTo>
                        <a:pt x="384" y="161"/>
                      </a:lnTo>
                      <a:lnTo>
                        <a:pt x="384" y="159"/>
                      </a:lnTo>
                      <a:lnTo>
                        <a:pt x="386" y="157"/>
                      </a:lnTo>
                      <a:lnTo>
                        <a:pt x="386" y="154"/>
                      </a:lnTo>
                      <a:lnTo>
                        <a:pt x="388" y="152"/>
                      </a:lnTo>
                      <a:lnTo>
                        <a:pt x="388" y="148"/>
                      </a:lnTo>
                      <a:lnTo>
                        <a:pt x="388" y="146"/>
                      </a:lnTo>
                      <a:lnTo>
                        <a:pt x="390" y="142"/>
                      </a:lnTo>
                      <a:lnTo>
                        <a:pt x="390" y="140"/>
                      </a:lnTo>
                      <a:lnTo>
                        <a:pt x="392" y="138"/>
                      </a:lnTo>
                      <a:lnTo>
                        <a:pt x="392" y="134"/>
                      </a:lnTo>
                      <a:lnTo>
                        <a:pt x="392" y="132"/>
                      </a:lnTo>
                      <a:lnTo>
                        <a:pt x="394" y="131"/>
                      </a:lnTo>
                      <a:lnTo>
                        <a:pt x="394" y="129"/>
                      </a:lnTo>
                      <a:lnTo>
                        <a:pt x="396" y="125"/>
                      </a:lnTo>
                      <a:lnTo>
                        <a:pt x="396" y="123"/>
                      </a:lnTo>
                      <a:lnTo>
                        <a:pt x="397" y="121"/>
                      </a:lnTo>
                      <a:lnTo>
                        <a:pt x="397" y="119"/>
                      </a:lnTo>
                      <a:lnTo>
                        <a:pt x="399" y="117"/>
                      </a:lnTo>
                      <a:lnTo>
                        <a:pt x="399" y="115"/>
                      </a:lnTo>
                      <a:lnTo>
                        <a:pt x="401" y="113"/>
                      </a:lnTo>
                      <a:lnTo>
                        <a:pt x="401" y="111"/>
                      </a:lnTo>
                      <a:lnTo>
                        <a:pt x="403" y="109"/>
                      </a:lnTo>
                      <a:lnTo>
                        <a:pt x="403" y="107"/>
                      </a:lnTo>
                      <a:lnTo>
                        <a:pt x="405" y="106"/>
                      </a:lnTo>
                      <a:lnTo>
                        <a:pt x="405" y="104"/>
                      </a:lnTo>
                      <a:lnTo>
                        <a:pt x="407" y="104"/>
                      </a:lnTo>
                      <a:lnTo>
                        <a:pt x="407" y="102"/>
                      </a:lnTo>
                      <a:lnTo>
                        <a:pt x="409" y="100"/>
                      </a:lnTo>
                      <a:lnTo>
                        <a:pt x="409" y="98"/>
                      </a:lnTo>
                      <a:lnTo>
                        <a:pt x="411" y="98"/>
                      </a:lnTo>
                      <a:lnTo>
                        <a:pt x="411" y="96"/>
                      </a:lnTo>
                      <a:lnTo>
                        <a:pt x="413" y="96"/>
                      </a:lnTo>
                      <a:lnTo>
                        <a:pt x="413" y="94"/>
                      </a:lnTo>
                      <a:lnTo>
                        <a:pt x="413" y="92"/>
                      </a:lnTo>
                      <a:lnTo>
                        <a:pt x="415" y="90"/>
                      </a:lnTo>
                      <a:lnTo>
                        <a:pt x="415" y="92"/>
                      </a:lnTo>
                      <a:lnTo>
                        <a:pt x="415" y="94"/>
                      </a:lnTo>
                      <a:lnTo>
                        <a:pt x="415" y="96"/>
                      </a:lnTo>
                      <a:lnTo>
                        <a:pt x="415" y="98"/>
                      </a:lnTo>
                      <a:lnTo>
                        <a:pt x="415" y="100"/>
                      </a:lnTo>
                      <a:lnTo>
                        <a:pt x="415" y="104"/>
                      </a:lnTo>
                      <a:lnTo>
                        <a:pt x="413" y="106"/>
                      </a:lnTo>
                      <a:lnTo>
                        <a:pt x="413" y="107"/>
                      </a:lnTo>
                      <a:lnTo>
                        <a:pt x="413" y="111"/>
                      </a:lnTo>
                      <a:lnTo>
                        <a:pt x="411" y="115"/>
                      </a:lnTo>
                      <a:lnTo>
                        <a:pt x="411" y="117"/>
                      </a:lnTo>
                      <a:lnTo>
                        <a:pt x="411" y="121"/>
                      </a:lnTo>
                      <a:lnTo>
                        <a:pt x="409" y="125"/>
                      </a:lnTo>
                      <a:lnTo>
                        <a:pt x="409" y="129"/>
                      </a:lnTo>
                      <a:lnTo>
                        <a:pt x="407" y="131"/>
                      </a:lnTo>
                      <a:lnTo>
                        <a:pt x="407" y="134"/>
                      </a:lnTo>
                      <a:lnTo>
                        <a:pt x="405" y="138"/>
                      </a:lnTo>
                      <a:lnTo>
                        <a:pt x="405" y="142"/>
                      </a:lnTo>
                      <a:lnTo>
                        <a:pt x="403" y="146"/>
                      </a:lnTo>
                      <a:lnTo>
                        <a:pt x="403" y="148"/>
                      </a:lnTo>
                      <a:lnTo>
                        <a:pt x="401" y="152"/>
                      </a:lnTo>
                      <a:lnTo>
                        <a:pt x="401" y="155"/>
                      </a:lnTo>
                      <a:lnTo>
                        <a:pt x="399" y="157"/>
                      </a:lnTo>
                      <a:lnTo>
                        <a:pt x="399" y="161"/>
                      </a:lnTo>
                      <a:lnTo>
                        <a:pt x="399" y="163"/>
                      </a:lnTo>
                      <a:lnTo>
                        <a:pt x="397" y="165"/>
                      </a:lnTo>
                      <a:lnTo>
                        <a:pt x="397" y="167"/>
                      </a:lnTo>
                      <a:lnTo>
                        <a:pt x="397" y="169"/>
                      </a:lnTo>
                      <a:lnTo>
                        <a:pt x="396" y="171"/>
                      </a:lnTo>
                      <a:lnTo>
                        <a:pt x="396" y="175"/>
                      </a:lnTo>
                      <a:lnTo>
                        <a:pt x="396" y="177"/>
                      </a:lnTo>
                      <a:lnTo>
                        <a:pt x="396" y="179"/>
                      </a:lnTo>
                      <a:lnTo>
                        <a:pt x="394" y="180"/>
                      </a:lnTo>
                      <a:lnTo>
                        <a:pt x="394" y="182"/>
                      </a:lnTo>
                      <a:lnTo>
                        <a:pt x="394" y="184"/>
                      </a:lnTo>
                      <a:lnTo>
                        <a:pt x="394" y="186"/>
                      </a:lnTo>
                      <a:lnTo>
                        <a:pt x="394" y="188"/>
                      </a:lnTo>
                      <a:lnTo>
                        <a:pt x="394" y="190"/>
                      </a:lnTo>
                      <a:lnTo>
                        <a:pt x="392" y="192"/>
                      </a:lnTo>
                      <a:lnTo>
                        <a:pt x="392" y="194"/>
                      </a:lnTo>
                      <a:lnTo>
                        <a:pt x="392" y="196"/>
                      </a:lnTo>
                      <a:lnTo>
                        <a:pt x="392" y="198"/>
                      </a:lnTo>
                      <a:lnTo>
                        <a:pt x="392" y="200"/>
                      </a:lnTo>
                      <a:lnTo>
                        <a:pt x="392" y="202"/>
                      </a:lnTo>
                      <a:lnTo>
                        <a:pt x="373" y="290"/>
                      </a:lnTo>
                      <a:lnTo>
                        <a:pt x="2" y="165"/>
                      </a:lnTo>
                      <a:lnTo>
                        <a:pt x="0" y="163"/>
                      </a:lnTo>
                      <a:lnTo>
                        <a:pt x="0" y="159"/>
                      </a:lnTo>
                      <a:lnTo>
                        <a:pt x="0" y="155"/>
                      </a:lnTo>
                      <a:lnTo>
                        <a:pt x="2" y="152"/>
                      </a:lnTo>
                      <a:lnTo>
                        <a:pt x="2" y="150"/>
                      </a:lnTo>
                      <a:lnTo>
                        <a:pt x="2" y="146"/>
                      </a:lnTo>
                      <a:lnTo>
                        <a:pt x="2" y="142"/>
                      </a:lnTo>
                      <a:lnTo>
                        <a:pt x="2" y="140"/>
                      </a:lnTo>
                      <a:lnTo>
                        <a:pt x="2" y="136"/>
                      </a:lnTo>
                      <a:lnTo>
                        <a:pt x="4" y="134"/>
                      </a:lnTo>
                      <a:lnTo>
                        <a:pt x="4" y="131"/>
                      </a:lnTo>
                      <a:lnTo>
                        <a:pt x="4" y="129"/>
                      </a:lnTo>
                      <a:lnTo>
                        <a:pt x="6" y="125"/>
                      </a:lnTo>
                      <a:lnTo>
                        <a:pt x="6" y="123"/>
                      </a:lnTo>
                      <a:lnTo>
                        <a:pt x="6" y="119"/>
                      </a:lnTo>
                      <a:lnTo>
                        <a:pt x="8" y="117"/>
                      </a:lnTo>
                      <a:lnTo>
                        <a:pt x="8" y="115"/>
                      </a:lnTo>
                      <a:lnTo>
                        <a:pt x="10" y="111"/>
                      </a:lnTo>
                      <a:lnTo>
                        <a:pt x="10" y="109"/>
                      </a:lnTo>
                      <a:lnTo>
                        <a:pt x="12" y="107"/>
                      </a:lnTo>
                      <a:lnTo>
                        <a:pt x="12" y="106"/>
                      </a:lnTo>
                      <a:lnTo>
                        <a:pt x="14" y="104"/>
                      </a:lnTo>
                      <a:lnTo>
                        <a:pt x="14" y="100"/>
                      </a:lnTo>
                      <a:lnTo>
                        <a:pt x="16" y="98"/>
                      </a:lnTo>
                      <a:lnTo>
                        <a:pt x="18" y="96"/>
                      </a:lnTo>
                      <a:lnTo>
                        <a:pt x="18" y="94"/>
                      </a:lnTo>
                      <a:lnTo>
                        <a:pt x="19" y="92"/>
                      </a:lnTo>
                      <a:lnTo>
                        <a:pt x="19" y="90"/>
                      </a:lnTo>
                      <a:lnTo>
                        <a:pt x="21" y="90"/>
                      </a:lnTo>
                      <a:lnTo>
                        <a:pt x="23" y="88"/>
                      </a:lnTo>
                      <a:lnTo>
                        <a:pt x="23" y="86"/>
                      </a:lnTo>
                      <a:lnTo>
                        <a:pt x="25" y="84"/>
                      </a:lnTo>
                      <a:lnTo>
                        <a:pt x="27" y="84"/>
                      </a:lnTo>
                      <a:lnTo>
                        <a:pt x="27" y="83"/>
                      </a:lnTo>
                      <a:lnTo>
                        <a:pt x="29" y="83"/>
                      </a:lnTo>
                      <a:lnTo>
                        <a:pt x="31" y="83"/>
                      </a:lnTo>
                      <a:lnTo>
                        <a:pt x="31" y="84"/>
                      </a:lnTo>
                      <a:lnTo>
                        <a:pt x="31" y="86"/>
                      </a:lnTo>
                      <a:lnTo>
                        <a:pt x="31" y="88"/>
                      </a:lnTo>
                      <a:lnTo>
                        <a:pt x="31" y="90"/>
                      </a:lnTo>
                      <a:lnTo>
                        <a:pt x="31" y="92"/>
                      </a:lnTo>
                      <a:lnTo>
                        <a:pt x="31" y="94"/>
                      </a:lnTo>
                      <a:lnTo>
                        <a:pt x="31" y="96"/>
                      </a:lnTo>
                      <a:lnTo>
                        <a:pt x="31" y="98"/>
                      </a:lnTo>
                      <a:lnTo>
                        <a:pt x="31" y="100"/>
                      </a:lnTo>
                      <a:lnTo>
                        <a:pt x="31" y="102"/>
                      </a:lnTo>
                      <a:lnTo>
                        <a:pt x="31" y="104"/>
                      </a:lnTo>
                      <a:lnTo>
                        <a:pt x="33" y="102"/>
                      </a:lnTo>
                      <a:lnTo>
                        <a:pt x="33" y="100"/>
                      </a:lnTo>
                      <a:lnTo>
                        <a:pt x="35" y="98"/>
                      </a:lnTo>
                      <a:lnTo>
                        <a:pt x="35" y="96"/>
                      </a:lnTo>
                      <a:lnTo>
                        <a:pt x="37" y="94"/>
                      </a:lnTo>
                      <a:lnTo>
                        <a:pt x="39" y="90"/>
                      </a:lnTo>
                      <a:lnTo>
                        <a:pt x="41" y="88"/>
                      </a:lnTo>
                      <a:lnTo>
                        <a:pt x="42" y="84"/>
                      </a:lnTo>
                      <a:lnTo>
                        <a:pt x="44" y="81"/>
                      </a:lnTo>
                      <a:lnTo>
                        <a:pt x="46" y="79"/>
                      </a:lnTo>
                      <a:lnTo>
                        <a:pt x="48" y="75"/>
                      </a:lnTo>
                      <a:lnTo>
                        <a:pt x="50" y="73"/>
                      </a:lnTo>
                      <a:lnTo>
                        <a:pt x="52" y="69"/>
                      </a:lnTo>
                      <a:lnTo>
                        <a:pt x="54" y="65"/>
                      </a:lnTo>
                      <a:lnTo>
                        <a:pt x="58" y="63"/>
                      </a:lnTo>
                      <a:lnTo>
                        <a:pt x="60" y="59"/>
                      </a:lnTo>
                      <a:lnTo>
                        <a:pt x="62" y="56"/>
                      </a:lnTo>
                      <a:lnTo>
                        <a:pt x="64" y="54"/>
                      </a:lnTo>
                      <a:lnTo>
                        <a:pt x="67" y="50"/>
                      </a:lnTo>
                      <a:lnTo>
                        <a:pt x="69" y="48"/>
                      </a:lnTo>
                      <a:lnTo>
                        <a:pt x="71" y="44"/>
                      </a:lnTo>
                      <a:lnTo>
                        <a:pt x="75" y="42"/>
                      </a:lnTo>
                      <a:lnTo>
                        <a:pt x="77" y="38"/>
                      </a:lnTo>
                      <a:lnTo>
                        <a:pt x="81" y="36"/>
                      </a:lnTo>
                      <a:lnTo>
                        <a:pt x="83" y="33"/>
                      </a:lnTo>
                      <a:lnTo>
                        <a:pt x="85" y="31"/>
                      </a:lnTo>
                      <a:lnTo>
                        <a:pt x="89" y="27"/>
                      </a:lnTo>
                      <a:lnTo>
                        <a:pt x="90" y="25"/>
                      </a:lnTo>
                      <a:lnTo>
                        <a:pt x="94" y="23"/>
                      </a:lnTo>
                      <a:lnTo>
                        <a:pt x="96" y="19"/>
                      </a:lnTo>
                      <a:lnTo>
                        <a:pt x="98" y="17"/>
                      </a:lnTo>
                      <a:lnTo>
                        <a:pt x="102" y="15"/>
                      </a:lnTo>
                      <a:lnTo>
                        <a:pt x="104" y="13"/>
                      </a:lnTo>
                      <a:lnTo>
                        <a:pt x="106" y="11"/>
                      </a:lnTo>
                      <a:lnTo>
                        <a:pt x="108" y="10"/>
                      </a:lnTo>
                      <a:lnTo>
                        <a:pt x="110" y="8"/>
                      </a:lnTo>
                      <a:lnTo>
                        <a:pt x="112" y="6"/>
                      </a:lnTo>
                      <a:close/>
                    </a:path>
                  </a:pathLst>
                </a:custGeom>
                <a:solidFill>
                  <a:srgbClr val="196D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89" name="Freeform 243"/>
                <p:cNvSpPr>
                  <a:spLocks noChangeAspect="1"/>
                </p:cNvSpPr>
                <p:nvPr/>
              </p:nvSpPr>
              <p:spPr bwMode="auto">
                <a:xfrm>
                  <a:off x="1424" y="3489"/>
                  <a:ext cx="308" cy="187"/>
                </a:xfrm>
                <a:custGeom>
                  <a:avLst/>
                  <a:gdLst>
                    <a:gd name="T0" fmla="*/ 4 w 407"/>
                    <a:gd name="T1" fmla="*/ 0 h 267"/>
                    <a:gd name="T2" fmla="*/ 5 w 407"/>
                    <a:gd name="T3" fmla="*/ 1 h 267"/>
                    <a:gd name="T4" fmla="*/ 4 w 407"/>
                    <a:gd name="T5" fmla="*/ 1 h 267"/>
                    <a:gd name="T6" fmla="*/ 4 w 407"/>
                    <a:gd name="T7" fmla="*/ 1 h 267"/>
                    <a:gd name="T8" fmla="*/ 4 w 407"/>
                    <a:gd name="T9" fmla="*/ 1 h 267"/>
                    <a:gd name="T10" fmla="*/ 5 w 407"/>
                    <a:gd name="T11" fmla="*/ 1 h 267"/>
                    <a:gd name="T12" fmla="*/ 5 w 407"/>
                    <a:gd name="T13" fmla="*/ 1 h 267"/>
                    <a:gd name="T14" fmla="*/ 6 w 407"/>
                    <a:gd name="T15" fmla="*/ 1 h 267"/>
                    <a:gd name="T16" fmla="*/ 6 w 407"/>
                    <a:gd name="T17" fmla="*/ 1 h 267"/>
                    <a:gd name="T18" fmla="*/ 6 w 407"/>
                    <a:gd name="T19" fmla="*/ 1 h 267"/>
                    <a:gd name="T20" fmla="*/ 6 w 407"/>
                    <a:gd name="T21" fmla="*/ 1 h 267"/>
                    <a:gd name="T22" fmla="*/ 6 w 407"/>
                    <a:gd name="T23" fmla="*/ 1 h 267"/>
                    <a:gd name="T24" fmla="*/ 6 w 407"/>
                    <a:gd name="T25" fmla="*/ 2 h 267"/>
                    <a:gd name="T26" fmla="*/ 6 w 407"/>
                    <a:gd name="T27" fmla="*/ 2 h 267"/>
                    <a:gd name="T28" fmla="*/ 8 w 407"/>
                    <a:gd name="T29" fmla="*/ 3 h 267"/>
                    <a:gd name="T30" fmla="*/ 8 w 407"/>
                    <a:gd name="T31" fmla="*/ 3 h 267"/>
                    <a:gd name="T32" fmla="*/ 8 w 407"/>
                    <a:gd name="T33" fmla="*/ 2 h 267"/>
                    <a:gd name="T34" fmla="*/ 8 w 407"/>
                    <a:gd name="T35" fmla="*/ 2 h 267"/>
                    <a:gd name="T36" fmla="*/ 8 w 407"/>
                    <a:gd name="T37" fmla="*/ 1 h 267"/>
                    <a:gd name="T38" fmla="*/ 10 w 407"/>
                    <a:gd name="T39" fmla="*/ 1 h 267"/>
                    <a:gd name="T40" fmla="*/ 10 w 407"/>
                    <a:gd name="T41" fmla="*/ 2 h 267"/>
                    <a:gd name="T42" fmla="*/ 10 w 407"/>
                    <a:gd name="T43" fmla="*/ 3 h 267"/>
                    <a:gd name="T44" fmla="*/ 10 w 407"/>
                    <a:gd name="T45" fmla="*/ 3 h 267"/>
                    <a:gd name="T46" fmla="*/ 11 w 407"/>
                    <a:gd name="T47" fmla="*/ 3 h 267"/>
                    <a:gd name="T48" fmla="*/ 12 w 407"/>
                    <a:gd name="T49" fmla="*/ 4 h 267"/>
                    <a:gd name="T50" fmla="*/ 13 w 407"/>
                    <a:gd name="T51" fmla="*/ 3 h 267"/>
                    <a:gd name="T52" fmla="*/ 12 w 407"/>
                    <a:gd name="T53" fmla="*/ 3 h 267"/>
                    <a:gd name="T54" fmla="*/ 12 w 407"/>
                    <a:gd name="T55" fmla="*/ 2 h 267"/>
                    <a:gd name="T56" fmla="*/ 12 w 407"/>
                    <a:gd name="T57" fmla="*/ 2 h 267"/>
                    <a:gd name="T58" fmla="*/ 13 w 407"/>
                    <a:gd name="T59" fmla="*/ 1 h 267"/>
                    <a:gd name="T60" fmla="*/ 13 w 407"/>
                    <a:gd name="T61" fmla="*/ 1 h 267"/>
                    <a:gd name="T62" fmla="*/ 13 w 407"/>
                    <a:gd name="T63" fmla="*/ 1 h 267"/>
                    <a:gd name="T64" fmla="*/ 13 w 407"/>
                    <a:gd name="T65" fmla="*/ 1 h 267"/>
                    <a:gd name="T66" fmla="*/ 13 w 407"/>
                    <a:gd name="T67" fmla="*/ 2 h 267"/>
                    <a:gd name="T68" fmla="*/ 13 w 407"/>
                    <a:gd name="T69" fmla="*/ 2 h 267"/>
                    <a:gd name="T70" fmla="*/ 13 w 407"/>
                    <a:gd name="T71" fmla="*/ 2 h 267"/>
                    <a:gd name="T72" fmla="*/ 13 w 407"/>
                    <a:gd name="T73" fmla="*/ 2 h 267"/>
                    <a:gd name="T74" fmla="*/ 14 w 407"/>
                    <a:gd name="T75" fmla="*/ 2 h 267"/>
                    <a:gd name="T76" fmla="*/ 14 w 407"/>
                    <a:gd name="T77" fmla="*/ 1 h 267"/>
                    <a:gd name="T78" fmla="*/ 14 w 407"/>
                    <a:gd name="T79" fmla="*/ 1 h 267"/>
                    <a:gd name="T80" fmla="*/ 14 w 407"/>
                    <a:gd name="T81" fmla="*/ 1 h 267"/>
                    <a:gd name="T82" fmla="*/ 14 w 407"/>
                    <a:gd name="T83" fmla="*/ 1 h 267"/>
                    <a:gd name="T84" fmla="*/ 14 w 407"/>
                    <a:gd name="T85" fmla="*/ 2 h 267"/>
                    <a:gd name="T86" fmla="*/ 14 w 407"/>
                    <a:gd name="T87" fmla="*/ 2 h 267"/>
                    <a:gd name="T88" fmla="*/ 14 w 407"/>
                    <a:gd name="T89" fmla="*/ 2 h 267"/>
                    <a:gd name="T90" fmla="*/ 13 w 407"/>
                    <a:gd name="T91" fmla="*/ 3 h 267"/>
                    <a:gd name="T92" fmla="*/ 0 w 407"/>
                    <a:gd name="T93" fmla="*/ 2 h 267"/>
                    <a:gd name="T94" fmla="*/ 2 w 407"/>
                    <a:gd name="T95" fmla="*/ 1 h 267"/>
                    <a:gd name="T96" fmla="*/ 2 w 407"/>
                    <a:gd name="T97" fmla="*/ 1 h 267"/>
                    <a:gd name="T98" fmla="*/ 2 w 407"/>
                    <a:gd name="T99" fmla="*/ 1 h 267"/>
                    <a:gd name="T100" fmla="*/ 2 w 407"/>
                    <a:gd name="T101" fmla="*/ 1 h 267"/>
                    <a:gd name="T102" fmla="*/ 2 w 407"/>
                    <a:gd name="T103" fmla="*/ 1 h 267"/>
                    <a:gd name="T104" fmla="*/ 2 w 407"/>
                    <a:gd name="T105" fmla="*/ 1 h 267"/>
                    <a:gd name="T106" fmla="*/ 2 w 407"/>
                    <a:gd name="T107" fmla="*/ 1 h 267"/>
                    <a:gd name="T108" fmla="*/ 2 w 407"/>
                    <a:gd name="T109" fmla="*/ 1 h 267"/>
                    <a:gd name="T110" fmla="*/ 3 w 407"/>
                    <a:gd name="T111" fmla="*/ 1 h 267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407"/>
                    <a:gd name="T169" fmla="*/ 0 h 267"/>
                    <a:gd name="T170" fmla="*/ 407 w 407"/>
                    <a:gd name="T171" fmla="*/ 267 h 267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407" h="267">
                      <a:moveTo>
                        <a:pt x="98" y="6"/>
                      </a:moveTo>
                      <a:lnTo>
                        <a:pt x="100" y="4"/>
                      </a:lnTo>
                      <a:lnTo>
                        <a:pt x="102" y="4"/>
                      </a:lnTo>
                      <a:lnTo>
                        <a:pt x="104" y="2"/>
                      </a:lnTo>
                      <a:lnTo>
                        <a:pt x="106" y="2"/>
                      </a:lnTo>
                      <a:lnTo>
                        <a:pt x="108" y="0"/>
                      </a:lnTo>
                      <a:lnTo>
                        <a:pt x="110" y="0"/>
                      </a:lnTo>
                      <a:lnTo>
                        <a:pt x="111" y="0"/>
                      </a:lnTo>
                      <a:lnTo>
                        <a:pt x="113" y="0"/>
                      </a:lnTo>
                      <a:lnTo>
                        <a:pt x="115" y="2"/>
                      </a:lnTo>
                      <a:lnTo>
                        <a:pt x="117" y="4"/>
                      </a:lnTo>
                      <a:lnTo>
                        <a:pt x="117" y="6"/>
                      </a:lnTo>
                      <a:lnTo>
                        <a:pt x="119" y="8"/>
                      </a:lnTo>
                      <a:lnTo>
                        <a:pt x="119" y="10"/>
                      </a:lnTo>
                      <a:lnTo>
                        <a:pt x="119" y="12"/>
                      </a:lnTo>
                      <a:lnTo>
                        <a:pt x="119" y="15"/>
                      </a:lnTo>
                      <a:lnTo>
                        <a:pt x="119" y="17"/>
                      </a:lnTo>
                      <a:lnTo>
                        <a:pt x="119" y="19"/>
                      </a:lnTo>
                      <a:lnTo>
                        <a:pt x="119" y="21"/>
                      </a:lnTo>
                      <a:lnTo>
                        <a:pt x="117" y="25"/>
                      </a:lnTo>
                      <a:lnTo>
                        <a:pt x="117" y="27"/>
                      </a:lnTo>
                      <a:lnTo>
                        <a:pt x="117" y="29"/>
                      </a:lnTo>
                      <a:lnTo>
                        <a:pt x="115" y="33"/>
                      </a:lnTo>
                      <a:lnTo>
                        <a:pt x="113" y="36"/>
                      </a:lnTo>
                      <a:lnTo>
                        <a:pt x="113" y="38"/>
                      </a:lnTo>
                      <a:lnTo>
                        <a:pt x="111" y="42"/>
                      </a:lnTo>
                      <a:lnTo>
                        <a:pt x="110" y="46"/>
                      </a:lnTo>
                      <a:lnTo>
                        <a:pt x="108" y="48"/>
                      </a:lnTo>
                      <a:lnTo>
                        <a:pt x="106" y="52"/>
                      </a:lnTo>
                      <a:lnTo>
                        <a:pt x="104" y="56"/>
                      </a:lnTo>
                      <a:lnTo>
                        <a:pt x="104" y="60"/>
                      </a:lnTo>
                      <a:lnTo>
                        <a:pt x="102" y="63"/>
                      </a:lnTo>
                      <a:lnTo>
                        <a:pt x="102" y="65"/>
                      </a:lnTo>
                      <a:lnTo>
                        <a:pt x="102" y="69"/>
                      </a:lnTo>
                      <a:lnTo>
                        <a:pt x="102" y="73"/>
                      </a:lnTo>
                      <a:lnTo>
                        <a:pt x="102" y="77"/>
                      </a:lnTo>
                      <a:lnTo>
                        <a:pt x="102" y="79"/>
                      </a:lnTo>
                      <a:lnTo>
                        <a:pt x="102" y="83"/>
                      </a:lnTo>
                      <a:lnTo>
                        <a:pt x="104" y="86"/>
                      </a:lnTo>
                      <a:lnTo>
                        <a:pt x="104" y="88"/>
                      </a:lnTo>
                      <a:lnTo>
                        <a:pt x="106" y="92"/>
                      </a:lnTo>
                      <a:lnTo>
                        <a:pt x="108" y="94"/>
                      </a:lnTo>
                      <a:lnTo>
                        <a:pt x="108" y="96"/>
                      </a:lnTo>
                      <a:lnTo>
                        <a:pt x="110" y="98"/>
                      </a:lnTo>
                      <a:lnTo>
                        <a:pt x="111" y="100"/>
                      </a:lnTo>
                      <a:lnTo>
                        <a:pt x="113" y="102"/>
                      </a:lnTo>
                      <a:lnTo>
                        <a:pt x="115" y="104"/>
                      </a:lnTo>
                      <a:lnTo>
                        <a:pt x="117" y="104"/>
                      </a:lnTo>
                      <a:lnTo>
                        <a:pt x="119" y="106"/>
                      </a:lnTo>
                      <a:lnTo>
                        <a:pt x="123" y="106"/>
                      </a:lnTo>
                      <a:lnTo>
                        <a:pt x="125" y="106"/>
                      </a:lnTo>
                      <a:lnTo>
                        <a:pt x="127" y="106"/>
                      </a:lnTo>
                      <a:lnTo>
                        <a:pt x="129" y="106"/>
                      </a:lnTo>
                      <a:lnTo>
                        <a:pt x="133" y="104"/>
                      </a:lnTo>
                      <a:lnTo>
                        <a:pt x="134" y="104"/>
                      </a:lnTo>
                      <a:lnTo>
                        <a:pt x="136" y="102"/>
                      </a:lnTo>
                      <a:lnTo>
                        <a:pt x="140" y="100"/>
                      </a:lnTo>
                      <a:lnTo>
                        <a:pt x="142" y="96"/>
                      </a:lnTo>
                      <a:lnTo>
                        <a:pt x="144" y="92"/>
                      </a:lnTo>
                      <a:lnTo>
                        <a:pt x="146" y="90"/>
                      </a:lnTo>
                      <a:lnTo>
                        <a:pt x="150" y="86"/>
                      </a:lnTo>
                      <a:lnTo>
                        <a:pt x="152" y="83"/>
                      </a:lnTo>
                      <a:lnTo>
                        <a:pt x="154" y="79"/>
                      </a:lnTo>
                      <a:lnTo>
                        <a:pt x="156" y="75"/>
                      </a:lnTo>
                      <a:lnTo>
                        <a:pt x="158" y="73"/>
                      </a:lnTo>
                      <a:lnTo>
                        <a:pt x="159" y="69"/>
                      </a:lnTo>
                      <a:lnTo>
                        <a:pt x="161" y="67"/>
                      </a:lnTo>
                      <a:lnTo>
                        <a:pt x="163" y="65"/>
                      </a:lnTo>
                      <a:lnTo>
                        <a:pt x="163" y="63"/>
                      </a:lnTo>
                      <a:lnTo>
                        <a:pt x="165" y="61"/>
                      </a:lnTo>
                      <a:lnTo>
                        <a:pt x="167" y="60"/>
                      </a:lnTo>
                      <a:lnTo>
                        <a:pt x="169" y="58"/>
                      </a:lnTo>
                      <a:lnTo>
                        <a:pt x="171" y="56"/>
                      </a:lnTo>
                      <a:lnTo>
                        <a:pt x="173" y="56"/>
                      </a:lnTo>
                      <a:lnTo>
                        <a:pt x="175" y="56"/>
                      </a:lnTo>
                      <a:lnTo>
                        <a:pt x="175" y="58"/>
                      </a:lnTo>
                      <a:lnTo>
                        <a:pt x="175" y="60"/>
                      </a:lnTo>
                      <a:lnTo>
                        <a:pt x="175" y="61"/>
                      </a:lnTo>
                      <a:lnTo>
                        <a:pt x="175" y="63"/>
                      </a:lnTo>
                      <a:lnTo>
                        <a:pt x="175" y="65"/>
                      </a:lnTo>
                      <a:lnTo>
                        <a:pt x="173" y="67"/>
                      </a:lnTo>
                      <a:lnTo>
                        <a:pt x="173" y="69"/>
                      </a:lnTo>
                      <a:lnTo>
                        <a:pt x="173" y="71"/>
                      </a:lnTo>
                      <a:lnTo>
                        <a:pt x="171" y="75"/>
                      </a:lnTo>
                      <a:lnTo>
                        <a:pt x="171" y="77"/>
                      </a:lnTo>
                      <a:lnTo>
                        <a:pt x="169" y="81"/>
                      </a:lnTo>
                      <a:lnTo>
                        <a:pt x="169" y="83"/>
                      </a:lnTo>
                      <a:lnTo>
                        <a:pt x="169" y="86"/>
                      </a:lnTo>
                      <a:lnTo>
                        <a:pt x="169" y="88"/>
                      </a:lnTo>
                      <a:lnTo>
                        <a:pt x="169" y="90"/>
                      </a:lnTo>
                      <a:lnTo>
                        <a:pt x="169" y="92"/>
                      </a:lnTo>
                      <a:lnTo>
                        <a:pt x="169" y="96"/>
                      </a:lnTo>
                      <a:lnTo>
                        <a:pt x="169" y="98"/>
                      </a:lnTo>
                      <a:lnTo>
                        <a:pt x="171" y="100"/>
                      </a:lnTo>
                      <a:lnTo>
                        <a:pt x="171" y="102"/>
                      </a:lnTo>
                      <a:lnTo>
                        <a:pt x="173" y="104"/>
                      </a:lnTo>
                      <a:lnTo>
                        <a:pt x="175" y="106"/>
                      </a:lnTo>
                      <a:lnTo>
                        <a:pt x="175" y="108"/>
                      </a:lnTo>
                      <a:lnTo>
                        <a:pt x="177" y="109"/>
                      </a:lnTo>
                      <a:lnTo>
                        <a:pt x="179" y="111"/>
                      </a:lnTo>
                      <a:lnTo>
                        <a:pt x="179" y="113"/>
                      </a:lnTo>
                      <a:lnTo>
                        <a:pt x="181" y="115"/>
                      </a:lnTo>
                      <a:lnTo>
                        <a:pt x="182" y="117"/>
                      </a:lnTo>
                      <a:lnTo>
                        <a:pt x="184" y="119"/>
                      </a:lnTo>
                      <a:lnTo>
                        <a:pt x="186" y="121"/>
                      </a:lnTo>
                      <a:lnTo>
                        <a:pt x="188" y="125"/>
                      </a:lnTo>
                      <a:lnTo>
                        <a:pt x="188" y="127"/>
                      </a:lnTo>
                      <a:lnTo>
                        <a:pt x="190" y="129"/>
                      </a:lnTo>
                      <a:lnTo>
                        <a:pt x="192" y="132"/>
                      </a:lnTo>
                      <a:lnTo>
                        <a:pt x="194" y="134"/>
                      </a:lnTo>
                      <a:lnTo>
                        <a:pt x="194" y="138"/>
                      </a:lnTo>
                      <a:lnTo>
                        <a:pt x="196" y="142"/>
                      </a:lnTo>
                      <a:lnTo>
                        <a:pt x="198" y="146"/>
                      </a:lnTo>
                      <a:lnTo>
                        <a:pt x="198" y="150"/>
                      </a:lnTo>
                      <a:lnTo>
                        <a:pt x="200" y="154"/>
                      </a:lnTo>
                      <a:lnTo>
                        <a:pt x="200" y="157"/>
                      </a:lnTo>
                      <a:lnTo>
                        <a:pt x="200" y="163"/>
                      </a:lnTo>
                      <a:lnTo>
                        <a:pt x="202" y="167"/>
                      </a:lnTo>
                      <a:lnTo>
                        <a:pt x="202" y="171"/>
                      </a:lnTo>
                      <a:lnTo>
                        <a:pt x="202" y="175"/>
                      </a:lnTo>
                      <a:lnTo>
                        <a:pt x="204" y="177"/>
                      </a:lnTo>
                      <a:lnTo>
                        <a:pt x="204" y="179"/>
                      </a:lnTo>
                      <a:lnTo>
                        <a:pt x="205" y="180"/>
                      </a:lnTo>
                      <a:lnTo>
                        <a:pt x="205" y="182"/>
                      </a:lnTo>
                      <a:lnTo>
                        <a:pt x="207" y="182"/>
                      </a:lnTo>
                      <a:lnTo>
                        <a:pt x="209" y="182"/>
                      </a:lnTo>
                      <a:lnTo>
                        <a:pt x="211" y="182"/>
                      </a:lnTo>
                      <a:lnTo>
                        <a:pt x="211" y="180"/>
                      </a:lnTo>
                      <a:lnTo>
                        <a:pt x="213" y="179"/>
                      </a:lnTo>
                      <a:lnTo>
                        <a:pt x="215" y="177"/>
                      </a:lnTo>
                      <a:lnTo>
                        <a:pt x="217" y="175"/>
                      </a:lnTo>
                      <a:lnTo>
                        <a:pt x="219" y="173"/>
                      </a:lnTo>
                      <a:lnTo>
                        <a:pt x="221" y="171"/>
                      </a:lnTo>
                      <a:lnTo>
                        <a:pt x="223" y="167"/>
                      </a:lnTo>
                      <a:lnTo>
                        <a:pt x="225" y="163"/>
                      </a:lnTo>
                      <a:lnTo>
                        <a:pt x="227" y="161"/>
                      </a:lnTo>
                      <a:lnTo>
                        <a:pt x="229" y="157"/>
                      </a:lnTo>
                      <a:lnTo>
                        <a:pt x="230" y="154"/>
                      </a:lnTo>
                      <a:lnTo>
                        <a:pt x="232" y="150"/>
                      </a:lnTo>
                      <a:lnTo>
                        <a:pt x="234" y="146"/>
                      </a:lnTo>
                      <a:lnTo>
                        <a:pt x="236" y="142"/>
                      </a:lnTo>
                      <a:lnTo>
                        <a:pt x="238" y="138"/>
                      </a:lnTo>
                      <a:lnTo>
                        <a:pt x="242" y="134"/>
                      </a:lnTo>
                      <a:lnTo>
                        <a:pt x="244" y="131"/>
                      </a:lnTo>
                      <a:lnTo>
                        <a:pt x="246" y="127"/>
                      </a:lnTo>
                      <a:lnTo>
                        <a:pt x="248" y="123"/>
                      </a:lnTo>
                      <a:lnTo>
                        <a:pt x="250" y="119"/>
                      </a:lnTo>
                      <a:lnTo>
                        <a:pt x="252" y="115"/>
                      </a:lnTo>
                      <a:lnTo>
                        <a:pt x="253" y="113"/>
                      </a:lnTo>
                      <a:lnTo>
                        <a:pt x="255" y="109"/>
                      </a:lnTo>
                      <a:lnTo>
                        <a:pt x="257" y="108"/>
                      </a:lnTo>
                      <a:lnTo>
                        <a:pt x="257" y="106"/>
                      </a:lnTo>
                      <a:lnTo>
                        <a:pt x="259" y="104"/>
                      </a:lnTo>
                      <a:lnTo>
                        <a:pt x="261" y="102"/>
                      </a:lnTo>
                      <a:lnTo>
                        <a:pt x="263" y="100"/>
                      </a:lnTo>
                      <a:lnTo>
                        <a:pt x="263" y="102"/>
                      </a:lnTo>
                      <a:lnTo>
                        <a:pt x="265" y="102"/>
                      </a:lnTo>
                      <a:lnTo>
                        <a:pt x="265" y="104"/>
                      </a:lnTo>
                      <a:lnTo>
                        <a:pt x="265" y="106"/>
                      </a:lnTo>
                      <a:lnTo>
                        <a:pt x="265" y="108"/>
                      </a:lnTo>
                      <a:lnTo>
                        <a:pt x="265" y="111"/>
                      </a:lnTo>
                      <a:lnTo>
                        <a:pt x="265" y="113"/>
                      </a:lnTo>
                      <a:lnTo>
                        <a:pt x="265" y="115"/>
                      </a:lnTo>
                      <a:lnTo>
                        <a:pt x="265" y="119"/>
                      </a:lnTo>
                      <a:lnTo>
                        <a:pt x="265" y="121"/>
                      </a:lnTo>
                      <a:lnTo>
                        <a:pt x="265" y="125"/>
                      </a:lnTo>
                      <a:lnTo>
                        <a:pt x="265" y="129"/>
                      </a:lnTo>
                      <a:lnTo>
                        <a:pt x="265" y="132"/>
                      </a:lnTo>
                      <a:lnTo>
                        <a:pt x="265" y="136"/>
                      </a:lnTo>
                      <a:lnTo>
                        <a:pt x="265" y="140"/>
                      </a:lnTo>
                      <a:lnTo>
                        <a:pt x="267" y="144"/>
                      </a:lnTo>
                      <a:lnTo>
                        <a:pt x="267" y="150"/>
                      </a:lnTo>
                      <a:lnTo>
                        <a:pt x="267" y="154"/>
                      </a:lnTo>
                      <a:lnTo>
                        <a:pt x="269" y="157"/>
                      </a:lnTo>
                      <a:lnTo>
                        <a:pt x="269" y="163"/>
                      </a:lnTo>
                      <a:lnTo>
                        <a:pt x="271" y="167"/>
                      </a:lnTo>
                      <a:lnTo>
                        <a:pt x="273" y="173"/>
                      </a:lnTo>
                      <a:lnTo>
                        <a:pt x="273" y="177"/>
                      </a:lnTo>
                      <a:lnTo>
                        <a:pt x="275" y="182"/>
                      </a:lnTo>
                      <a:lnTo>
                        <a:pt x="278" y="186"/>
                      </a:lnTo>
                      <a:lnTo>
                        <a:pt x="280" y="190"/>
                      </a:lnTo>
                      <a:lnTo>
                        <a:pt x="282" y="196"/>
                      </a:lnTo>
                      <a:lnTo>
                        <a:pt x="286" y="200"/>
                      </a:lnTo>
                      <a:lnTo>
                        <a:pt x="288" y="204"/>
                      </a:lnTo>
                      <a:lnTo>
                        <a:pt x="292" y="207"/>
                      </a:lnTo>
                      <a:lnTo>
                        <a:pt x="296" y="211"/>
                      </a:lnTo>
                      <a:lnTo>
                        <a:pt x="300" y="215"/>
                      </a:lnTo>
                      <a:lnTo>
                        <a:pt x="303" y="219"/>
                      </a:lnTo>
                      <a:lnTo>
                        <a:pt x="307" y="221"/>
                      </a:lnTo>
                      <a:lnTo>
                        <a:pt x="309" y="225"/>
                      </a:lnTo>
                      <a:lnTo>
                        <a:pt x="313" y="227"/>
                      </a:lnTo>
                      <a:lnTo>
                        <a:pt x="317" y="228"/>
                      </a:lnTo>
                      <a:lnTo>
                        <a:pt x="321" y="230"/>
                      </a:lnTo>
                      <a:lnTo>
                        <a:pt x="324" y="232"/>
                      </a:lnTo>
                      <a:lnTo>
                        <a:pt x="328" y="234"/>
                      </a:lnTo>
                      <a:lnTo>
                        <a:pt x="332" y="234"/>
                      </a:lnTo>
                      <a:lnTo>
                        <a:pt x="334" y="234"/>
                      </a:lnTo>
                      <a:lnTo>
                        <a:pt x="338" y="236"/>
                      </a:lnTo>
                      <a:lnTo>
                        <a:pt x="340" y="234"/>
                      </a:lnTo>
                      <a:lnTo>
                        <a:pt x="344" y="234"/>
                      </a:lnTo>
                      <a:lnTo>
                        <a:pt x="346" y="234"/>
                      </a:lnTo>
                      <a:lnTo>
                        <a:pt x="347" y="232"/>
                      </a:lnTo>
                      <a:lnTo>
                        <a:pt x="349" y="230"/>
                      </a:lnTo>
                      <a:lnTo>
                        <a:pt x="351" y="228"/>
                      </a:lnTo>
                      <a:lnTo>
                        <a:pt x="353" y="225"/>
                      </a:lnTo>
                      <a:lnTo>
                        <a:pt x="353" y="221"/>
                      </a:lnTo>
                      <a:lnTo>
                        <a:pt x="353" y="217"/>
                      </a:lnTo>
                      <a:lnTo>
                        <a:pt x="353" y="213"/>
                      </a:lnTo>
                      <a:lnTo>
                        <a:pt x="353" y="207"/>
                      </a:lnTo>
                      <a:lnTo>
                        <a:pt x="353" y="202"/>
                      </a:lnTo>
                      <a:lnTo>
                        <a:pt x="351" y="198"/>
                      </a:lnTo>
                      <a:lnTo>
                        <a:pt x="351" y="192"/>
                      </a:lnTo>
                      <a:lnTo>
                        <a:pt x="351" y="186"/>
                      </a:lnTo>
                      <a:lnTo>
                        <a:pt x="349" y="182"/>
                      </a:lnTo>
                      <a:lnTo>
                        <a:pt x="349" y="177"/>
                      </a:lnTo>
                      <a:lnTo>
                        <a:pt x="349" y="173"/>
                      </a:lnTo>
                      <a:lnTo>
                        <a:pt x="349" y="169"/>
                      </a:lnTo>
                      <a:lnTo>
                        <a:pt x="349" y="165"/>
                      </a:lnTo>
                      <a:lnTo>
                        <a:pt x="349" y="159"/>
                      </a:lnTo>
                      <a:lnTo>
                        <a:pt x="347" y="156"/>
                      </a:lnTo>
                      <a:lnTo>
                        <a:pt x="347" y="152"/>
                      </a:lnTo>
                      <a:lnTo>
                        <a:pt x="347" y="148"/>
                      </a:lnTo>
                      <a:lnTo>
                        <a:pt x="347" y="144"/>
                      </a:lnTo>
                      <a:lnTo>
                        <a:pt x="347" y="140"/>
                      </a:lnTo>
                      <a:lnTo>
                        <a:pt x="347" y="136"/>
                      </a:lnTo>
                      <a:lnTo>
                        <a:pt x="349" y="134"/>
                      </a:lnTo>
                      <a:lnTo>
                        <a:pt x="349" y="131"/>
                      </a:lnTo>
                      <a:lnTo>
                        <a:pt x="349" y="127"/>
                      </a:lnTo>
                      <a:lnTo>
                        <a:pt x="349" y="123"/>
                      </a:lnTo>
                      <a:lnTo>
                        <a:pt x="349" y="121"/>
                      </a:lnTo>
                      <a:lnTo>
                        <a:pt x="349" y="117"/>
                      </a:lnTo>
                      <a:lnTo>
                        <a:pt x="349" y="115"/>
                      </a:lnTo>
                      <a:lnTo>
                        <a:pt x="351" y="111"/>
                      </a:lnTo>
                      <a:lnTo>
                        <a:pt x="351" y="109"/>
                      </a:lnTo>
                      <a:lnTo>
                        <a:pt x="351" y="106"/>
                      </a:lnTo>
                      <a:lnTo>
                        <a:pt x="351" y="104"/>
                      </a:lnTo>
                      <a:lnTo>
                        <a:pt x="351" y="100"/>
                      </a:lnTo>
                      <a:lnTo>
                        <a:pt x="353" y="98"/>
                      </a:lnTo>
                      <a:lnTo>
                        <a:pt x="353" y="96"/>
                      </a:lnTo>
                      <a:lnTo>
                        <a:pt x="353" y="92"/>
                      </a:lnTo>
                      <a:lnTo>
                        <a:pt x="353" y="90"/>
                      </a:lnTo>
                      <a:lnTo>
                        <a:pt x="355" y="86"/>
                      </a:lnTo>
                      <a:lnTo>
                        <a:pt x="355" y="83"/>
                      </a:lnTo>
                      <a:lnTo>
                        <a:pt x="357" y="79"/>
                      </a:lnTo>
                      <a:lnTo>
                        <a:pt x="357" y="77"/>
                      </a:lnTo>
                      <a:lnTo>
                        <a:pt x="357" y="75"/>
                      </a:lnTo>
                      <a:lnTo>
                        <a:pt x="359" y="73"/>
                      </a:lnTo>
                      <a:lnTo>
                        <a:pt x="361" y="73"/>
                      </a:lnTo>
                      <a:lnTo>
                        <a:pt x="361" y="75"/>
                      </a:lnTo>
                      <a:lnTo>
                        <a:pt x="361" y="77"/>
                      </a:lnTo>
                      <a:lnTo>
                        <a:pt x="361" y="79"/>
                      </a:lnTo>
                      <a:lnTo>
                        <a:pt x="363" y="81"/>
                      </a:lnTo>
                      <a:lnTo>
                        <a:pt x="363" y="83"/>
                      </a:lnTo>
                      <a:lnTo>
                        <a:pt x="363" y="84"/>
                      </a:lnTo>
                      <a:lnTo>
                        <a:pt x="363" y="88"/>
                      </a:lnTo>
                      <a:lnTo>
                        <a:pt x="363" y="90"/>
                      </a:lnTo>
                      <a:lnTo>
                        <a:pt x="363" y="92"/>
                      </a:lnTo>
                      <a:lnTo>
                        <a:pt x="363" y="96"/>
                      </a:lnTo>
                      <a:lnTo>
                        <a:pt x="365" y="100"/>
                      </a:lnTo>
                      <a:lnTo>
                        <a:pt x="365" y="102"/>
                      </a:lnTo>
                      <a:lnTo>
                        <a:pt x="365" y="106"/>
                      </a:lnTo>
                      <a:lnTo>
                        <a:pt x="365" y="108"/>
                      </a:lnTo>
                      <a:lnTo>
                        <a:pt x="365" y="111"/>
                      </a:lnTo>
                      <a:lnTo>
                        <a:pt x="365" y="113"/>
                      </a:lnTo>
                      <a:lnTo>
                        <a:pt x="365" y="117"/>
                      </a:lnTo>
                      <a:lnTo>
                        <a:pt x="365" y="119"/>
                      </a:lnTo>
                      <a:lnTo>
                        <a:pt x="365" y="121"/>
                      </a:lnTo>
                      <a:lnTo>
                        <a:pt x="365" y="123"/>
                      </a:lnTo>
                      <a:lnTo>
                        <a:pt x="365" y="125"/>
                      </a:lnTo>
                      <a:lnTo>
                        <a:pt x="367" y="127"/>
                      </a:lnTo>
                      <a:lnTo>
                        <a:pt x="367" y="129"/>
                      </a:lnTo>
                      <a:lnTo>
                        <a:pt x="367" y="131"/>
                      </a:lnTo>
                      <a:lnTo>
                        <a:pt x="367" y="132"/>
                      </a:lnTo>
                      <a:lnTo>
                        <a:pt x="367" y="134"/>
                      </a:lnTo>
                      <a:lnTo>
                        <a:pt x="367" y="136"/>
                      </a:lnTo>
                      <a:lnTo>
                        <a:pt x="369" y="138"/>
                      </a:lnTo>
                      <a:lnTo>
                        <a:pt x="369" y="140"/>
                      </a:lnTo>
                      <a:lnTo>
                        <a:pt x="369" y="142"/>
                      </a:lnTo>
                      <a:lnTo>
                        <a:pt x="369" y="144"/>
                      </a:lnTo>
                      <a:lnTo>
                        <a:pt x="371" y="146"/>
                      </a:lnTo>
                      <a:lnTo>
                        <a:pt x="371" y="148"/>
                      </a:lnTo>
                      <a:lnTo>
                        <a:pt x="371" y="150"/>
                      </a:lnTo>
                      <a:lnTo>
                        <a:pt x="372" y="150"/>
                      </a:lnTo>
                      <a:lnTo>
                        <a:pt x="372" y="152"/>
                      </a:lnTo>
                      <a:lnTo>
                        <a:pt x="372" y="154"/>
                      </a:lnTo>
                      <a:lnTo>
                        <a:pt x="374" y="154"/>
                      </a:lnTo>
                      <a:lnTo>
                        <a:pt x="374" y="156"/>
                      </a:lnTo>
                      <a:lnTo>
                        <a:pt x="376" y="157"/>
                      </a:lnTo>
                      <a:lnTo>
                        <a:pt x="378" y="157"/>
                      </a:lnTo>
                      <a:lnTo>
                        <a:pt x="378" y="156"/>
                      </a:lnTo>
                      <a:lnTo>
                        <a:pt x="380" y="156"/>
                      </a:lnTo>
                      <a:lnTo>
                        <a:pt x="380" y="154"/>
                      </a:lnTo>
                      <a:lnTo>
                        <a:pt x="382" y="152"/>
                      </a:lnTo>
                      <a:lnTo>
                        <a:pt x="382" y="150"/>
                      </a:lnTo>
                      <a:lnTo>
                        <a:pt x="382" y="148"/>
                      </a:lnTo>
                      <a:lnTo>
                        <a:pt x="384" y="146"/>
                      </a:lnTo>
                      <a:lnTo>
                        <a:pt x="384" y="142"/>
                      </a:lnTo>
                      <a:lnTo>
                        <a:pt x="384" y="140"/>
                      </a:lnTo>
                      <a:lnTo>
                        <a:pt x="386" y="136"/>
                      </a:lnTo>
                      <a:lnTo>
                        <a:pt x="386" y="134"/>
                      </a:lnTo>
                      <a:lnTo>
                        <a:pt x="388" y="132"/>
                      </a:lnTo>
                      <a:lnTo>
                        <a:pt x="388" y="129"/>
                      </a:lnTo>
                      <a:lnTo>
                        <a:pt x="388" y="127"/>
                      </a:lnTo>
                      <a:lnTo>
                        <a:pt x="390" y="125"/>
                      </a:lnTo>
                      <a:lnTo>
                        <a:pt x="390" y="123"/>
                      </a:lnTo>
                      <a:lnTo>
                        <a:pt x="392" y="119"/>
                      </a:lnTo>
                      <a:lnTo>
                        <a:pt x="392" y="117"/>
                      </a:lnTo>
                      <a:lnTo>
                        <a:pt x="392" y="115"/>
                      </a:lnTo>
                      <a:lnTo>
                        <a:pt x="394" y="113"/>
                      </a:lnTo>
                      <a:lnTo>
                        <a:pt x="394" y="111"/>
                      </a:lnTo>
                      <a:lnTo>
                        <a:pt x="394" y="109"/>
                      </a:lnTo>
                      <a:lnTo>
                        <a:pt x="395" y="108"/>
                      </a:lnTo>
                      <a:lnTo>
                        <a:pt x="395" y="106"/>
                      </a:lnTo>
                      <a:lnTo>
                        <a:pt x="397" y="106"/>
                      </a:lnTo>
                      <a:lnTo>
                        <a:pt x="397" y="104"/>
                      </a:lnTo>
                      <a:lnTo>
                        <a:pt x="397" y="102"/>
                      </a:lnTo>
                      <a:lnTo>
                        <a:pt x="399" y="100"/>
                      </a:lnTo>
                      <a:lnTo>
                        <a:pt x="399" y="98"/>
                      </a:lnTo>
                      <a:lnTo>
                        <a:pt x="401" y="96"/>
                      </a:lnTo>
                      <a:lnTo>
                        <a:pt x="401" y="94"/>
                      </a:lnTo>
                      <a:lnTo>
                        <a:pt x="403" y="94"/>
                      </a:lnTo>
                      <a:lnTo>
                        <a:pt x="403" y="92"/>
                      </a:lnTo>
                      <a:lnTo>
                        <a:pt x="403" y="90"/>
                      </a:lnTo>
                      <a:lnTo>
                        <a:pt x="405" y="90"/>
                      </a:lnTo>
                      <a:lnTo>
                        <a:pt x="405" y="88"/>
                      </a:lnTo>
                      <a:lnTo>
                        <a:pt x="407" y="86"/>
                      </a:lnTo>
                      <a:lnTo>
                        <a:pt x="407" y="84"/>
                      </a:lnTo>
                      <a:lnTo>
                        <a:pt x="407" y="83"/>
                      </a:lnTo>
                      <a:lnTo>
                        <a:pt x="407" y="84"/>
                      </a:lnTo>
                      <a:lnTo>
                        <a:pt x="407" y="86"/>
                      </a:lnTo>
                      <a:lnTo>
                        <a:pt x="407" y="88"/>
                      </a:lnTo>
                      <a:lnTo>
                        <a:pt x="407" y="90"/>
                      </a:lnTo>
                      <a:lnTo>
                        <a:pt x="407" y="92"/>
                      </a:lnTo>
                      <a:lnTo>
                        <a:pt x="405" y="94"/>
                      </a:lnTo>
                      <a:lnTo>
                        <a:pt x="405" y="98"/>
                      </a:lnTo>
                      <a:lnTo>
                        <a:pt x="405" y="100"/>
                      </a:lnTo>
                      <a:lnTo>
                        <a:pt x="403" y="104"/>
                      </a:lnTo>
                      <a:lnTo>
                        <a:pt x="403" y="106"/>
                      </a:lnTo>
                      <a:lnTo>
                        <a:pt x="403" y="109"/>
                      </a:lnTo>
                      <a:lnTo>
                        <a:pt x="401" y="113"/>
                      </a:lnTo>
                      <a:lnTo>
                        <a:pt x="401" y="115"/>
                      </a:lnTo>
                      <a:lnTo>
                        <a:pt x="399" y="119"/>
                      </a:lnTo>
                      <a:lnTo>
                        <a:pt x="399" y="123"/>
                      </a:lnTo>
                      <a:lnTo>
                        <a:pt x="397" y="127"/>
                      </a:lnTo>
                      <a:lnTo>
                        <a:pt x="397" y="129"/>
                      </a:lnTo>
                      <a:lnTo>
                        <a:pt x="395" y="132"/>
                      </a:lnTo>
                      <a:lnTo>
                        <a:pt x="395" y="136"/>
                      </a:lnTo>
                      <a:lnTo>
                        <a:pt x="395" y="138"/>
                      </a:lnTo>
                      <a:lnTo>
                        <a:pt x="394" y="142"/>
                      </a:lnTo>
                      <a:lnTo>
                        <a:pt x="394" y="144"/>
                      </a:lnTo>
                      <a:lnTo>
                        <a:pt x="392" y="148"/>
                      </a:lnTo>
                      <a:lnTo>
                        <a:pt x="392" y="150"/>
                      </a:lnTo>
                      <a:lnTo>
                        <a:pt x="392" y="152"/>
                      </a:lnTo>
                      <a:lnTo>
                        <a:pt x="390" y="152"/>
                      </a:lnTo>
                      <a:lnTo>
                        <a:pt x="390" y="154"/>
                      </a:lnTo>
                      <a:lnTo>
                        <a:pt x="390" y="156"/>
                      </a:lnTo>
                      <a:lnTo>
                        <a:pt x="390" y="157"/>
                      </a:lnTo>
                      <a:lnTo>
                        <a:pt x="390" y="159"/>
                      </a:lnTo>
                      <a:lnTo>
                        <a:pt x="388" y="159"/>
                      </a:lnTo>
                      <a:lnTo>
                        <a:pt x="388" y="161"/>
                      </a:lnTo>
                      <a:lnTo>
                        <a:pt x="388" y="163"/>
                      </a:lnTo>
                      <a:lnTo>
                        <a:pt x="388" y="165"/>
                      </a:lnTo>
                      <a:lnTo>
                        <a:pt x="388" y="167"/>
                      </a:lnTo>
                      <a:lnTo>
                        <a:pt x="388" y="169"/>
                      </a:lnTo>
                      <a:lnTo>
                        <a:pt x="386" y="171"/>
                      </a:lnTo>
                      <a:lnTo>
                        <a:pt x="386" y="173"/>
                      </a:lnTo>
                      <a:lnTo>
                        <a:pt x="386" y="175"/>
                      </a:lnTo>
                      <a:lnTo>
                        <a:pt x="386" y="177"/>
                      </a:lnTo>
                      <a:lnTo>
                        <a:pt x="386" y="179"/>
                      </a:lnTo>
                      <a:lnTo>
                        <a:pt x="371" y="267"/>
                      </a:lnTo>
                      <a:lnTo>
                        <a:pt x="0" y="142"/>
                      </a:lnTo>
                      <a:lnTo>
                        <a:pt x="0" y="140"/>
                      </a:lnTo>
                      <a:lnTo>
                        <a:pt x="0" y="138"/>
                      </a:lnTo>
                      <a:lnTo>
                        <a:pt x="0" y="134"/>
                      </a:lnTo>
                      <a:lnTo>
                        <a:pt x="0" y="132"/>
                      </a:lnTo>
                      <a:lnTo>
                        <a:pt x="0" y="131"/>
                      </a:lnTo>
                      <a:lnTo>
                        <a:pt x="0" y="127"/>
                      </a:lnTo>
                      <a:lnTo>
                        <a:pt x="0" y="125"/>
                      </a:lnTo>
                      <a:lnTo>
                        <a:pt x="0" y="123"/>
                      </a:lnTo>
                      <a:lnTo>
                        <a:pt x="0" y="121"/>
                      </a:lnTo>
                      <a:lnTo>
                        <a:pt x="0" y="119"/>
                      </a:lnTo>
                      <a:lnTo>
                        <a:pt x="0" y="115"/>
                      </a:lnTo>
                      <a:lnTo>
                        <a:pt x="2" y="113"/>
                      </a:lnTo>
                      <a:lnTo>
                        <a:pt x="2" y="111"/>
                      </a:lnTo>
                      <a:lnTo>
                        <a:pt x="2" y="109"/>
                      </a:lnTo>
                      <a:lnTo>
                        <a:pt x="2" y="108"/>
                      </a:lnTo>
                      <a:lnTo>
                        <a:pt x="4" y="106"/>
                      </a:lnTo>
                      <a:lnTo>
                        <a:pt x="4" y="104"/>
                      </a:lnTo>
                      <a:lnTo>
                        <a:pt x="4" y="102"/>
                      </a:lnTo>
                      <a:lnTo>
                        <a:pt x="6" y="100"/>
                      </a:lnTo>
                      <a:lnTo>
                        <a:pt x="6" y="98"/>
                      </a:lnTo>
                      <a:lnTo>
                        <a:pt x="6" y="96"/>
                      </a:lnTo>
                      <a:lnTo>
                        <a:pt x="8" y="94"/>
                      </a:lnTo>
                      <a:lnTo>
                        <a:pt x="8" y="92"/>
                      </a:lnTo>
                      <a:lnTo>
                        <a:pt x="10" y="90"/>
                      </a:lnTo>
                      <a:lnTo>
                        <a:pt x="10" y="88"/>
                      </a:lnTo>
                      <a:lnTo>
                        <a:pt x="12" y="86"/>
                      </a:lnTo>
                      <a:lnTo>
                        <a:pt x="12" y="84"/>
                      </a:lnTo>
                      <a:lnTo>
                        <a:pt x="14" y="84"/>
                      </a:lnTo>
                      <a:lnTo>
                        <a:pt x="14" y="83"/>
                      </a:lnTo>
                      <a:lnTo>
                        <a:pt x="16" y="81"/>
                      </a:lnTo>
                      <a:lnTo>
                        <a:pt x="17" y="79"/>
                      </a:lnTo>
                      <a:lnTo>
                        <a:pt x="19" y="77"/>
                      </a:lnTo>
                      <a:lnTo>
                        <a:pt x="21" y="77"/>
                      </a:lnTo>
                      <a:lnTo>
                        <a:pt x="21" y="75"/>
                      </a:lnTo>
                      <a:lnTo>
                        <a:pt x="23" y="75"/>
                      </a:lnTo>
                      <a:lnTo>
                        <a:pt x="23" y="77"/>
                      </a:lnTo>
                      <a:lnTo>
                        <a:pt x="25" y="77"/>
                      </a:lnTo>
                      <a:lnTo>
                        <a:pt x="25" y="79"/>
                      </a:lnTo>
                      <a:lnTo>
                        <a:pt x="25" y="81"/>
                      </a:lnTo>
                      <a:lnTo>
                        <a:pt x="25" y="83"/>
                      </a:lnTo>
                      <a:lnTo>
                        <a:pt x="25" y="84"/>
                      </a:lnTo>
                      <a:lnTo>
                        <a:pt x="23" y="86"/>
                      </a:lnTo>
                      <a:lnTo>
                        <a:pt x="23" y="88"/>
                      </a:lnTo>
                      <a:lnTo>
                        <a:pt x="23" y="90"/>
                      </a:lnTo>
                      <a:lnTo>
                        <a:pt x="23" y="92"/>
                      </a:lnTo>
                      <a:lnTo>
                        <a:pt x="23" y="94"/>
                      </a:lnTo>
                      <a:lnTo>
                        <a:pt x="23" y="96"/>
                      </a:lnTo>
                      <a:lnTo>
                        <a:pt x="25" y="94"/>
                      </a:lnTo>
                      <a:lnTo>
                        <a:pt x="27" y="92"/>
                      </a:lnTo>
                      <a:lnTo>
                        <a:pt x="27" y="90"/>
                      </a:lnTo>
                      <a:lnTo>
                        <a:pt x="29" y="88"/>
                      </a:lnTo>
                      <a:lnTo>
                        <a:pt x="29" y="84"/>
                      </a:lnTo>
                      <a:lnTo>
                        <a:pt x="31" y="83"/>
                      </a:lnTo>
                      <a:lnTo>
                        <a:pt x="33" y="79"/>
                      </a:lnTo>
                      <a:lnTo>
                        <a:pt x="35" y="77"/>
                      </a:lnTo>
                      <a:lnTo>
                        <a:pt x="37" y="75"/>
                      </a:lnTo>
                      <a:lnTo>
                        <a:pt x="39" y="71"/>
                      </a:lnTo>
                      <a:lnTo>
                        <a:pt x="40" y="69"/>
                      </a:lnTo>
                      <a:lnTo>
                        <a:pt x="42" y="65"/>
                      </a:lnTo>
                      <a:lnTo>
                        <a:pt x="44" y="63"/>
                      </a:lnTo>
                      <a:lnTo>
                        <a:pt x="46" y="60"/>
                      </a:lnTo>
                      <a:lnTo>
                        <a:pt x="48" y="58"/>
                      </a:lnTo>
                      <a:lnTo>
                        <a:pt x="50" y="54"/>
                      </a:lnTo>
                      <a:lnTo>
                        <a:pt x="52" y="52"/>
                      </a:lnTo>
                      <a:lnTo>
                        <a:pt x="54" y="48"/>
                      </a:lnTo>
                      <a:lnTo>
                        <a:pt x="56" y="46"/>
                      </a:lnTo>
                      <a:lnTo>
                        <a:pt x="60" y="44"/>
                      </a:lnTo>
                      <a:lnTo>
                        <a:pt x="62" y="40"/>
                      </a:lnTo>
                      <a:lnTo>
                        <a:pt x="63" y="38"/>
                      </a:lnTo>
                      <a:lnTo>
                        <a:pt x="65" y="36"/>
                      </a:lnTo>
                      <a:lnTo>
                        <a:pt x="67" y="33"/>
                      </a:lnTo>
                      <a:lnTo>
                        <a:pt x="71" y="31"/>
                      </a:lnTo>
                      <a:lnTo>
                        <a:pt x="73" y="29"/>
                      </a:lnTo>
                      <a:lnTo>
                        <a:pt x="75" y="27"/>
                      </a:lnTo>
                      <a:lnTo>
                        <a:pt x="77" y="23"/>
                      </a:lnTo>
                      <a:lnTo>
                        <a:pt x="79" y="21"/>
                      </a:lnTo>
                      <a:lnTo>
                        <a:pt x="83" y="19"/>
                      </a:lnTo>
                      <a:lnTo>
                        <a:pt x="85" y="17"/>
                      </a:lnTo>
                      <a:lnTo>
                        <a:pt x="87" y="15"/>
                      </a:lnTo>
                      <a:lnTo>
                        <a:pt x="88" y="13"/>
                      </a:lnTo>
                      <a:lnTo>
                        <a:pt x="90" y="12"/>
                      </a:lnTo>
                      <a:lnTo>
                        <a:pt x="92" y="10"/>
                      </a:lnTo>
                      <a:lnTo>
                        <a:pt x="96" y="8"/>
                      </a:lnTo>
                      <a:lnTo>
                        <a:pt x="98" y="6"/>
                      </a:lnTo>
                      <a:close/>
                    </a:path>
                  </a:pathLst>
                </a:custGeom>
                <a:solidFill>
                  <a:srgbClr val="1266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90" name="Freeform 244"/>
                <p:cNvSpPr>
                  <a:spLocks noChangeAspect="1"/>
                </p:cNvSpPr>
                <p:nvPr/>
              </p:nvSpPr>
              <p:spPr bwMode="auto">
                <a:xfrm>
                  <a:off x="1424" y="3504"/>
                  <a:ext cx="305" cy="172"/>
                </a:xfrm>
                <a:custGeom>
                  <a:avLst/>
                  <a:gdLst>
                    <a:gd name="T0" fmla="*/ 13 w 403"/>
                    <a:gd name="T1" fmla="*/ 2 h 246"/>
                    <a:gd name="T2" fmla="*/ 14 w 403"/>
                    <a:gd name="T3" fmla="*/ 1 h 246"/>
                    <a:gd name="T4" fmla="*/ 14 w 403"/>
                    <a:gd name="T5" fmla="*/ 1 h 246"/>
                    <a:gd name="T6" fmla="*/ 14 w 403"/>
                    <a:gd name="T7" fmla="*/ 1 h 246"/>
                    <a:gd name="T8" fmla="*/ 14 w 403"/>
                    <a:gd name="T9" fmla="*/ 1 h 246"/>
                    <a:gd name="T10" fmla="*/ 14 w 403"/>
                    <a:gd name="T11" fmla="*/ 1 h 246"/>
                    <a:gd name="T12" fmla="*/ 14 w 403"/>
                    <a:gd name="T13" fmla="*/ 1 h 246"/>
                    <a:gd name="T14" fmla="*/ 14 w 403"/>
                    <a:gd name="T15" fmla="*/ 1 h 246"/>
                    <a:gd name="T16" fmla="*/ 13 w 403"/>
                    <a:gd name="T17" fmla="*/ 1 h 246"/>
                    <a:gd name="T18" fmla="*/ 13 w 403"/>
                    <a:gd name="T19" fmla="*/ 2 h 246"/>
                    <a:gd name="T20" fmla="*/ 13 w 403"/>
                    <a:gd name="T21" fmla="*/ 2 h 246"/>
                    <a:gd name="T22" fmla="*/ 13 w 403"/>
                    <a:gd name="T23" fmla="*/ 1 h 246"/>
                    <a:gd name="T24" fmla="*/ 13 w 403"/>
                    <a:gd name="T25" fmla="*/ 1 h 246"/>
                    <a:gd name="T26" fmla="*/ 13 w 403"/>
                    <a:gd name="T27" fmla="*/ 1 h 246"/>
                    <a:gd name="T28" fmla="*/ 13 w 403"/>
                    <a:gd name="T29" fmla="*/ 1 h 246"/>
                    <a:gd name="T30" fmla="*/ 13 w 403"/>
                    <a:gd name="T31" fmla="*/ 1 h 246"/>
                    <a:gd name="T32" fmla="*/ 13 w 403"/>
                    <a:gd name="T33" fmla="*/ 1 h 246"/>
                    <a:gd name="T34" fmla="*/ 13 w 403"/>
                    <a:gd name="T35" fmla="*/ 1 h 246"/>
                    <a:gd name="T36" fmla="*/ 13 w 403"/>
                    <a:gd name="T37" fmla="*/ 1 h 246"/>
                    <a:gd name="T38" fmla="*/ 13 w 403"/>
                    <a:gd name="T39" fmla="*/ 2 h 246"/>
                    <a:gd name="T40" fmla="*/ 13 w 403"/>
                    <a:gd name="T41" fmla="*/ 2 h 246"/>
                    <a:gd name="T42" fmla="*/ 13 w 403"/>
                    <a:gd name="T43" fmla="*/ 3 h 246"/>
                    <a:gd name="T44" fmla="*/ 11 w 403"/>
                    <a:gd name="T45" fmla="*/ 3 h 246"/>
                    <a:gd name="T46" fmla="*/ 11 w 403"/>
                    <a:gd name="T47" fmla="*/ 3 h 246"/>
                    <a:gd name="T48" fmla="*/ 10 w 403"/>
                    <a:gd name="T49" fmla="*/ 2 h 246"/>
                    <a:gd name="T50" fmla="*/ 10 w 403"/>
                    <a:gd name="T51" fmla="*/ 2 h 246"/>
                    <a:gd name="T52" fmla="*/ 9 w 403"/>
                    <a:gd name="T53" fmla="*/ 1 h 246"/>
                    <a:gd name="T54" fmla="*/ 9 w 403"/>
                    <a:gd name="T55" fmla="*/ 1 h 246"/>
                    <a:gd name="T56" fmla="*/ 9 w 403"/>
                    <a:gd name="T57" fmla="*/ 1 h 246"/>
                    <a:gd name="T58" fmla="*/ 8 w 403"/>
                    <a:gd name="T59" fmla="*/ 1 h 246"/>
                    <a:gd name="T60" fmla="*/ 8 w 403"/>
                    <a:gd name="T61" fmla="*/ 1 h 246"/>
                    <a:gd name="T62" fmla="*/ 8 w 403"/>
                    <a:gd name="T63" fmla="*/ 2 h 246"/>
                    <a:gd name="T64" fmla="*/ 8 w 403"/>
                    <a:gd name="T65" fmla="*/ 2 h 246"/>
                    <a:gd name="T66" fmla="*/ 8 w 403"/>
                    <a:gd name="T67" fmla="*/ 2 h 246"/>
                    <a:gd name="T68" fmla="*/ 6 w 403"/>
                    <a:gd name="T69" fmla="*/ 2 h 246"/>
                    <a:gd name="T70" fmla="*/ 6 w 403"/>
                    <a:gd name="T71" fmla="*/ 1 h 246"/>
                    <a:gd name="T72" fmla="*/ 6 w 403"/>
                    <a:gd name="T73" fmla="*/ 1 h 246"/>
                    <a:gd name="T74" fmla="*/ 6 w 403"/>
                    <a:gd name="T75" fmla="*/ 1 h 246"/>
                    <a:gd name="T76" fmla="*/ 6 w 403"/>
                    <a:gd name="T77" fmla="*/ 1 h 246"/>
                    <a:gd name="T78" fmla="*/ 6 w 403"/>
                    <a:gd name="T79" fmla="*/ 1 h 246"/>
                    <a:gd name="T80" fmla="*/ 6 w 403"/>
                    <a:gd name="T81" fmla="*/ 1 h 246"/>
                    <a:gd name="T82" fmla="*/ 6 w 403"/>
                    <a:gd name="T83" fmla="*/ 1 h 246"/>
                    <a:gd name="T84" fmla="*/ 5 w 403"/>
                    <a:gd name="T85" fmla="*/ 1 h 246"/>
                    <a:gd name="T86" fmla="*/ 5 w 403"/>
                    <a:gd name="T87" fmla="*/ 1 h 246"/>
                    <a:gd name="T88" fmla="*/ 4 w 403"/>
                    <a:gd name="T89" fmla="*/ 1 h 246"/>
                    <a:gd name="T90" fmla="*/ 4 w 403"/>
                    <a:gd name="T91" fmla="*/ 1 h 246"/>
                    <a:gd name="T92" fmla="*/ 4 w 403"/>
                    <a:gd name="T93" fmla="*/ 1 h 246"/>
                    <a:gd name="T94" fmla="*/ 4 w 403"/>
                    <a:gd name="T95" fmla="*/ 1 h 246"/>
                    <a:gd name="T96" fmla="*/ 4 w 403"/>
                    <a:gd name="T97" fmla="*/ 1 h 246"/>
                    <a:gd name="T98" fmla="*/ 4 w 403"/>
                    <a:gd name="T99" fmla="*/ 1 h 246"/>
                    <a:gd name="T100" fmla="*/ 4 w 403"/>
                    <a:gd name="T101" fmla="*/ 1 h 246"/>
                    <a:gd name="T102" fmla="*/ 3 w 403"/>
                    <a:gd name="T103" fmla="*/ 1 h 246"/>
                    <a:gd name="T104" fmla="*/ 2 w 403"/>
                    <a:gd name="T105" fmla="*/ 1 h 246"/>
                    <a:gd name="T106" fmla="*/ 2 w 403"/>
                    <a:gd name="T107" fmla="*/ 1 h 246"/>
                    <a:gd name="T108" fmla="*/ 2 w 403"/>
                    <a:gd name="T109" fmla="*/ 1 h 246"/>
                    <a:gd name="T110" fmla="*/ 2 w 403"/>
                    <a:gd name="T111" fmla="*/ 1 h 246"/>
                    <a:gd name="T112" fmla="*/ 2 w 403"/>
                    <a:gd name="T113" fmla="*/ 1 h 246"/>
                    <a:gd name="T114" fmla="*/ 2 w 403"/>
                    <a:gd name="T115" fmla="*/ 1 h 246"/>
                    <a:gd name="T116" fmla="*/ 2 w 403"/>
                    <a:gd name="T117" fmla="*/ 1 h 246"/>
                    <a:gd name="T118" fmla="*/ 2 w 403"/>
                    <a:gd name="T119" fmla="*/ 1 h 246"/>
                    <a:gd name="T120" fmla="*/ 2 w 403"/>
                    <a:gd name="T121" fmla="*/ 1 h 246"/>
                    <a:gd name="T122" fmla="*/ 0 w 403"/>
                    <a:gd name="T123" fmla="*/ 1 h 246"/>
                    <a:gd name="T124" fmla="*/ 0 w 403"/>
                    <a:gd name="T125" fmla="*/ 1 h 24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403"/>
                    <a:gd name="T190" fmla="*/ 0 h 246"/>
                    <a:gd name="T191" fmla="*/ 403 w 403"/>
                    <a:gd name="T192" fmla="*/ 246 h 24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403" h="246">
                      <a:moveTo>
                        <a:pt x="382" y="158"/>
                      </a:moveTo>
                      <a:lnTo>
                        <a:pt x="382" y="156"/>
                      </a:lnTo>
                      <a:lnTo>
                        <a:pt x="382" y="154"/>
                      </a:lnTo>
                      <a:lnTo>
                        <a:pt x="382" y="152"/>
                      </a:lnTo>
                      <a:lnTo>
                        <a:pt x="382" y="150"/>
                      </a:lnTo>
                      <a:lnTo>
                        <a:pt x="382" y="148"/>
                      </a:lnTo>
                      <a:lnTo>
                        <a:pt x="384" y="148"/>
                      </a:lnTo>
                      <a:lnTo>
                        <a:pt x="384" y="146"/>
                      </a:lnTo>
                      <a:lnTo>
                        <a:pt x="384" y="144"/>
                      </a:lnTo>
                      <a:lnTo>
                        <a:pt x="384" y="142"/>
                      </a:lnTo>
                      <a:lnTo>
                        <a:pt x="386" y="140"/>
                      </a:lnTo>
                      <a:lnTo>
                        <a:pt x="386" y="138"/>
                      </a:lnTo>
                      <a:lnTo>
                        <a:pt x="386" y="135"/>
                      </a:lnTo>
                      <a:lnTo>
                        <a:pt x="388" y="133"/>
                      </a:lnTo>
                      <a:lnTo>
                        <a:pt x="388" y="131"/>
                      </a:lnTo>
                      <a:lnTo>
                        <a:pt x="388" y="129"/>
                      </a:lnTo>
                      <a:lnTo>
                        <a:pt x="390" y="125"/>
                      </a:lnTo>
                      <a:lnTo>
                        <a:pt x="390" y="123"/>
                      </a:lnTo>
                      <a:lnTo>
                        <a:pt x="392" y="119"/>
                      </a:lnTo>
                      <a:lnTo>
                        <a:pt x="392" y="115"/>
                      </a:lnTo>
                      <a:lnTo>
                        <a:pt x="394" y="113"/>
                      </a:lnTo>
                      <a:lnTo>
                        <a:pt x="394" y="110"/>
                      </a:lnTo>
                      <a:lnTo>
                        <a:pt x="394" y="108"/>
                      </a:lnTo>
                      <a:lnTo>
                        <a:pt x="395" y="104"/>
                      </a:lnTo>
                      <a:lnTo>
                        <a:pt x="395" y="100"/>
                      </a:lnTo>
                      <a:lnTo>
                        <a:pt x="397" y="98"/>
                      </a:lnTo>
                      <a:lnTo>
                        <a:pt x="397" y="94"/>
                      </a:lnTo>
                      <a:lnTo>
                        <a:pt x="399" y="92"/>
                      </a:lnTo>
                      <a:lnTo>
                        <a:pt x="399" y="88"/>
                      </a:lnTo>
                      <a:lnTo>
                        <a:pt x="399" y="87"/>
                      </a:lnTo>
                      <a:lnTo>
                        <a:pt x="401" y="85"/>
                      </a:lnTo>
                      <a:lnTo>
                        <a:pt x="401" y="83"/>
                      </a:lnTo>
                      <a:lnTo>
                        <a:pt x="401" y="81"/>
                      </a:lnTo>
                      <a:lnTo>
                        <a:pt x="401" y="79"/>
                      </a:lnTo>
                      <a:lnTo>
                        <a:pt x="403" y="77"/>
                      </a:lnTo>
                      <a:lnTo>
                        <a:pt x="403" y="79"/>
                      </a:lnTo>
                      <a:lnTo>
                        <a:pt x="401" y="81"/>
                      </a:lnTo>
                      <a:lnTo>
                        <a:pt x="401" y="83"/>
                      </a:lnTo>
                      <a:lnTo>
                        <a:pt x="401" y="85"/>
                      </a:lnTo>
                      <a:lnTo>
                        <a:pt x="399" y="87"/>
                      </a:lnTo>
                      <a:lnTo>
                        <a:pt x="399" y="88"/>
                      </a:lnTo>
                      <a:lnTo>
                        <a:pt x="399" y="90"/>
                      </a:lnTo>
                      <a:lnTo>
                        <a:pt x="397" y="90"/>
                      </a:lnTo>
                      <a:lnTo>
                        <a:pt x="397" y="92"/>
                      </a:lnTo>
                      <a:lnTo>
                        <a:pt x="397" y="94"/>
                      </a:lnTo>
                      <a:lnTo>
                        <a:pt x="395" y="94"/>
                      </a:lnTo>
                      <a:lnTo>
                        <a:pt x="395" y="96"/>
                      </a:lnTo>
                      <a:lnTo>
                        <a:pt x="395" y="98"/>
                      </a:lnTo>
                      <a:lnTo>
                        <a:pt x="395" y="100"/>
                      </a:lnTo>
                      <a:lnTo>
                        <a:pt x="394" y="100"/>
                      </a:lnTo>
                      <a:lnTo>
                        <a:pt x="394" y="102"/>
                      </a:lnTo>
                      <a:lnTo>
                        <a:pt x="394" y="104"/>
                      </a:lnTo>
                      <a:lnTo>
                        <a:pt x="392" y="106"/>
                      </a:lnTo>
                      <a:lnTo>
                        <a:pt x="392" y="108"/>
                      </a:lnTo>
                      <a:lnTo>
                        <a:pt x="392" y="110"/>
                      </a:lnTo>
                      <a:lnTo>
                        <a:pt x="390" y="111"/>
                      </a:lnTo>
                      <a:lnTo>
                        <a:pt x="390" y="113"/>
                      </a:lnTo>
                      <a:lnTo>
                        <a:pt x="390" y="115"/>
                      </a:lnTo>
                      <a:lnTo>
                        <a:pt x="388" y="117"/>
                      </a:lnTo>
                      <a:lnTo>
                        <a:pt x="388" y="121"/>
                      </a:lnTo>
                      <a:lnTo>
                        <a:pt x="386" y="123"/>
                      </a:lnTo>
                      <a:lnTo>
                        <a:pt x="386" y="125"/>
                      </a:lnTo>
                      <a:lnTo>
                        <a:pt x="386" y="129"/>
                      </a:lnTo>
                      <a:lnTo>
                        <a:pt x="384" y="131"/>
                      </a:lnTo>
                      <a:lnTo>
                        <a:pt x="384" y="135"/>
                      </a:lnTo>
                      <a:lnTo>
                        <a:pt x="384" y="136"/>
                      </a:lnTo>
                      <a:lnTo>
                        <a:pt x="382" y="138"/>
                      </a:lnTo>
                      <a:lnTo>
                        <a:pt x="382" y="140"/>
                      </a:lnTo>
                      <a:lnTo>
                        <a:pt x="380" y="142"/>
                      </a:lnTo>
                      <a:lnTo>
                        <a:pt x="380" y="144"/>
                      </a:lnTo>
                      <a:lnTo>
                        <a:pt x="378" y="144"/>
                      </a:lnTo>
                      <a:lnTo>
                        <a:pt x="378" y="146"/>
                      </a:lnTo>
                      <a:lnTo>
                        <a:pt x="376" y="146"/>
                      </a:lnTo>
                      <a:lnTo>
                        <a:pt x="374" y="144"/>
                      </a:lnTo>
                      <a:lnTo>
                        <a:pt x="372" y="142"/>
                      </a:lnTo>
                      <a:lnTo>
                        <a:pt x="372" y="140"/>
                      </a:lnTo>
                      <a:lnTo>
                        <a:pt x="371" y="140"/>
                      </a:lnTo>
                      <a:lnTo>
                        <a:pt x="371" y="138"/>
                      </a:lnTo>
                      <a:lnTo>
                        <a:pt x="371" y="136"/>
                      </a:lnTo>
                      <a:lnTo>
                        <a:pt x="369" y="135"/>
                      </a:lnTo>
                      <a:lnTo>
                        <a:pt x="369" y="133"/>
                      </a:lnTo>
                      <a:lnTo>
                        <a:pt x="369" y="131"/>
                      </a:lnTo>
                      <a:lnTo>
                        <a:pt x="367" y="129"/>
                      </a:lnTo>
                      <a:lnTo>
                        <a:pt x="367" y="127"/>
                      </a:lnTo>
                      <a:lnTo>
                        <a:pt x="367" y="125"/>
                      </a:lnTo>
                      <a:lnTo>
                        <a:pt x="367" y="123"/>
                      </a:lnTo>
                      <a:lnTo>
                        <a:pt x="365" y="121"/>
                      </a:lnTo>
                      <a:lnTo>
                        <a:pt x="365" y="119"/>
                      </a:lnTo>
                      <a:lnTo>
                        <a:pt x="365" y="117"/>
                      </a:lnTo>
                      <a:lnTo>
                        <a:pt x="365" y="115"/>
                      </a:lnTo>
                      <a:lnTo>
                        <a:pt x="365" y="113"/>
                      </a:lnTo>
                      <a:lnTo>
                        <a:pt x="365" y="111"/>
                      </a:lnTo>
                      <a:lnTo>
                        <a:pt x="365" y="108"/>
                      </a:lnTo>
                      <a:lnTo>
                        <a:pt x="365" y="106"/>
                      </a:lnTo>
                      <a:lnTo>
                        <a:pt x="363" y="104"/>
                      </a:lnTo>
                      <a:lnTo>
                        <a:pt x="363" y="100"/>
                      </a:lnTo>
                      <a:lnTo>
                        <a:pt x="363" y="98"/>
                      </a:lnTo>
                      <a:lnTo>
                        <a:pt x="363" y="94"/>
                      </a:lnTo>
                      <a:lnTo>
                        <a:pt x="363" y="92"/>
                      </a:lnTo>
                      <a:lnTo>
                        <a:pt x="363" y="88"/>
                      </a:lnTo>
                      <a:lnTo>
                        <a:pt x="363" y="87"/>
                      </a:lnTo>
                      <a:lnTo>
                        <a:pt x="363" y="85"/>
                      </a:lnTo>
                      <a:lnTo>
                        <a:pt x="361" y="81"/>
                      </a:lnTo>
                      <a:lnTo>
                        <a:pt x="361" y="79"/>
                      </a:lnTo>
                      <a:lnTo>
                        <a:pt x="361" y="77"/>
                      </a:lnTo>
                      <a:lnTo>
                        <a:pt x="361" y="73"/>
                      </a:lnTo>
                      <a:lnTo>
                        <a:pt x="361" y="71"/>
                      </a:lnTo>
                      <a:lnTo>
                        <a:pt x="361" y="69"/>
                      </a:lnTo>
                      <a:lnTo>
                        <a:pt x="359" y="69"/>
                      </a:lnTo>
                      <a:lnTo>
                        <a:pt x="359" y="67"/>
                      </a:lnTo>
                      <a:lnTo>
                        <a:pt x="359" y="65"/>
                      </a:lnTo>
                      <a:lnTo>
                        <a:pt x="357" y="65"/>
                      </a:lnTo>
                      <a:lnTo>
                        <a:pt x="357" y="67"/>
                      </a:lnTo>
                      <a:lnTo>
                        <a:pt x="357" y="69"/>
                      </a:lnTo>
                      <a:lnTo>
                        <a:pt x="355" y="71"/>
                      </a:lnTo>
                      <a:lnTo>
                        <a:pt x="355" y="73"/>
                      </a:lnTo>
                      <a:lnTo>
                        <a:pt x="355" y="75"/>
                      </a:lnTo>
                      <a:lnTo>
                        <a:pt x="353" y="79"/>
                      </a:lnTo>
                      <a:lnTo>
                        <a:pt x="353" y="85"/>
                      </a:lnTo>
                      <a:lnTo>
                        <a:pt x="353" y="87"/>
                      </a:lnTo>
                      <a:lnTo>
                        <a:pt x="353" y="88"/>
                      </a:lnTo>
                      <a:lnTo>
                        <a:pt x="353" y="90"/>
                      </a:lnTo>
                      <a:lnTo>
                        <a:pt x="353" y="92"/>
                      </a:lnTo>
                      <a:lnTo>
                        <a:pt x="351" y="96"/>
                      </a:lnTo>
                      <a:lnTo>
                        <a:pt x="351" y="98"/>
                      </a:lnTo>
                      <a:lnTo>
                        <a:pt x="351" y="100"/>
                      </a:lnTo>
                      <a:lnTo>
                        <a:pt x="351" y="104"/>
                      </a:lnTo>
                      <a:lnTo>
                        <a:pt x="351" y="106"/>
                      </a:lnTo>
                      <a:lnTo>
                        <a:pt x="351" y="108"/>
                      </a:lnTo>
                      <a:lnTo>
                        <a:pt x="351" y="111"/>
                      </a:lnTo>
                      <a:lnTo>
                        <a:pt x="351" y="113"/>
                      </a:lnTo>
                      <a:lnTo>
                        <a:pt x="351" y="117"/>
                      </a:lnTo>
                      <a:lnTo>
                        <a:pt x="351" y="119"/>
                      </a:lnTo>
                      <a:lnTo>
                        <a:pt x="351" y="123"/>
                      </a:lnTo>
                      <a:lnTo>
                        <a:pt x="351" y="125"/>
                      </a:lnTo>
                      <a:lnTo>
                        <a:pt x="351" y="129"/>
                      </a:lnTo>
                      <a:lnTo>
                        <a:pt x="351" y="133"/>
                      </a:lnTo>
                      <a:lnTo>
                        <a:pt x="351" y="136"/>
                      </a:lnTo>
                      <a:lnTo>
                        <a:pt x="351" y="138"/>
                      </a:lnTo>
                      <a:lnTo>
                        <a:pt x="351" y="142"/>
                      </a:lnTo>
                      <a:lnTo>
                        <a:pt x="351" y="146"/>
                      </a:lnTo>
                      <a:lnTo>
                        <a:pt x="351" y="150"/>
                      </a:lnTo>
                      <a:lnTo>
                        <a:pt x="351" y="154"/>
                      </a:lnTo>
                      <a:lnTo>
                        <a:pt x="351" y="159"/>
                      </a:lnTo>
                      <a:lnTo>
                        <a:pt x="353" y="163"/>
                      </a:lnTo>
                      <a:lnTo>
                        <a:pt x="353" y="167"/>
                      </a:lnTo>
                      <a:lnTo>
                        <a:pt x="353" y="173"/>
                      </a:lnTo>
                      <a:lnTo>
                        <a:pt x="353" y="177"/>
                      </a:lnTo>
                      <a:lnTo>
                        <a:pt x="355" y="183"/>
                      </a:lnTo>
                      <a:lnTo>
                        <a:pt x="355" y="186"/>
                      </a:lnTo>
                      <a:lnTo>
                        <a:pt x="355" y="192"/>
                      </a:lnTo>
                      <a:lnTo>
                        <a:pt x="357" y="198"/>
                      </a:lnTo>
                      <a:lnTo>
                        <a:pt x="357" y="202"/>
                      </a:lnTo>
                      <a:lnTo>
                        <a:pt x="355" y="206"/>
                      </a:lnTo>
                      <a:lnTo>
                        <a:pt x="355" y="209"/>
                      </a:lnTo>
                      <a:lnTo>
                        <a:pt x="353" y="211"/>
                      </a:lnTo>
                      <a:lnTo>
                        <a:pt x="351" y="215"/>
                      </a:lnTo>
                      <a:lnTo>
                        <a:pt x="349" y="217"/>
                      </a:lnTo>
                      <a:lnTo>
                        <a:pt x="347" y="219"/>
                      </a:lnTo>
                      <a:lnTo>
                        <a:pt x="346" y="219"/>
                      </a:lnTo>
                      <a:lnTo>
                        <a:pt x="342" y="219"/>
                      </a:lnTo>
                      <a:lnTo>
                        <a:pt x="340" y="219"/>
                      </a:lnTo>
                      <a:lnTo>
                        <a:pt x="336" y="219"/>
                      </a:lnTo>
                      <a:lnTo>
                        <a:pt x="332" y="219"/>
                      </a:lnTo>
                      <a:lnTo>
                        <a:pt x="328" y="217"/>
                      </a:lnTo>
                      <a:lnTo>
                        <a:pt x="324" y="217"/>
                      </a:lnTo>
                      <a:lnTo>
                        <a:pt x="321" y="215"/>
                      </a:lnTo>
                      <a:lnTo>
                        <a:pt x="317" y="213"/>
                      </a:lnTo>
                      <a:lnTo>
                        <a:pt x="313" y="211"/>
                      </a:lnTo>
                      <a:lnTo>
                        <a:pt x="309" y="207"/>
                      </a:lnTo>
                      <a:lnTo>
                        <a:pt x="305" y="206"/>
                      </a:lnTo>
                      <a:lnTo>
                        <a:pt x="301" y="202"/>
                      </a:lnTo>
                      <a:lnTo>
                        <a:pt x="298" y="198"/>
                      </a:lnTo>
                      <a:lnTo>
                        <a:pt x="294" y="194"/>
                      </a:lnTo>
                      <a:lnTo>
                        <a:pt x="290" y="190"/>
                      </a:lnTo>
                      <a:lnTo>
                        <a:pt x="286" y="186"/>
                      </a:lnTo>
                      <a:lnTo>
                        <a:pt x="282" y="183"/>
                      </a:lnTo>
                      <a:lnTo>
                        <a:pt x="278" y="179"/>
                      </a:lnTo>
                      <a:lnTo>
                        <a:pt x="276" y="175"/>
                      </a:lnTo>
                      <a:lnTo>
                        <a:pt x="275" y="169"/>
                      </a:lnTo>
                      <a:lnTo>
                        <a:pt x="271" y="165"/>
                      </a:lnTo>
                      <a:lnTo>
                        <a:pt x="269" y="159"/>
                      </a:lnTo>
                      <a:lnTo>
                        <a:pt x="267" y="156"/>
                      </a:lnTo>
                      <a:lnTo>
                        <a:pt x="267" y="150"/>
                      </a:lnTo>
                      <a:lnTo>
                        <a:pt x="265" y="146"/>
                      </a:lnTo>
                      <a:lnTo>
                        <a:pt x="265" y="142"/>
                      </a:lnTo>
                      <a:lnTo>
                        <a:pt x="263" y="136"/>
                      </a:lnTo>
                      <a:lnTo>
                        <a:pt x="263" y="133"/>
                      </a:lnTo>
                      <a:lnTo>
                        <a:pt x="263" y="129"/>
                      </a:lnTo>
                      <a:lnTo>
                        <a:pt x="261" y="125"/>
                      </a:lnTo>
                      <a:lnTo>
                        <a:pt x="261" y="121"/>
                      </a:lnTo>
                      <a:lnTo>
                        <a:pt x="261" y="117"/>
                      </a:lnTo>
                      <a:lnTo>
                        <a:pt x="261" y="113"/>
                      </a:lnTo>
                      <a:lnTo>
                        <a:pt x="261" y="110"/>
                      </a:lnTo>
                      <a:lnTo>
                        <a:pt x="261" y="108"/>
                      </a:lnTo>
                      <a:lnTo>
                        <a:pt x="261" y="104"/>
                      </a:lnTo>
                      <a:lnTo>
                        <a:pt x="261" y="102"/>
                      </a:lnTo>
                      <a:lnTo>
                        <a:pt x="261" y="98"/>
                      </a:lnTo>
                      <a:lnTo>
                        <a:pt x="261" y="96"/>
                      </a:lnTo>
                      <a:lnTo>
                        <a:pt x="261" y="94"/>
                      </a:lnTo>
                      <a:lnTo>
                        <a:pt x="263" y="92"/>
                      </a:lnTo>
                      <a:lnTo>
                        <a:pt x="263" y="90"/>
                      </a:lnTo>
                      <a:lnTo>
                        <a:pt x="261" y="88"/>
                      </a:lnTo>
                      <a:lnTo>
                        <a:pt x="259" y="88"/>
                      </a:lnTo>
                      <a:lnTo>
                        <a:pt x="259" y="90"/>
                      </a:lnTo>
                      <a:lnTo>
                        <a:pt x="257" y="92"/>
                      </a:lnTo>
                      <a:lnTo>
                        <a:pt x="257" y="94"/>
                      </a:lnTo>
                      <a:lnTo>
                        <a:pt x="255" y="96"/>
                      </a:lnTo>
                      <a:lnTo>
                        <a:pt x="253" y="98"/>
                      </a:lnTo>
                      <a:lnTo>
                        <a:pt x="252" y="102"/>
                      </a:lnTo>
                      <a:lnTo>
                        <a:pt x="250" y="104"/>
                      </a:lnTo>
                      <a:lnTo>
                        <a:pt x="248" y="108"/>
                      </a:lnTo>
                      <a:lnTo>
                        <a:pt x="246" y="111"/>
                      </a:lnTo>
                      <a:lnTo>
                        <a:pt x="244" y="115"/>
                      </a:lnTo>
                      <a:lnTo>
                        <a:pt x="242" y="119"/>
                      </a:lnTo>
                      <a:lnTo>
                        <a:pt x="240" y="123"/>
                      </a:lnTo>
                      <a:lnTo>
                        <a:pt x="238" y="127"/>
                      </a:lnTo>
                      <a:lnTo>
                        <a:pt x="236" y="131"/>
                      </a:lnTo>
                      <a:lnTo>
                        <a:pt x="234" y="135"/>
                      </a:lnTo>
                      <a:lnTo>
                        <a:pt x="232" y="138"/>
                      </a:lnTo>
                      <a:lnTo>
                        <a:pt x="229" y="142"/>
                      </a:lnTo>
                      <a:lnTo>
                        <a:pt x="227" y="146"/>
                      </a:lnTo>
                      <a:lnTo>
                        <a:pt x="225" y="150"/>
                      </a:lnTo>
                      <a:lnTo>
                        <a:pt x="223" y="152"/>
                      </a:lnTo>
                      <a:lnTo>
                        <a:pt x="221" y="156"/>
                      </a:lnTo>
                      <a:lnTo>
                        <a:pt x="219" y="159"/>
                      </a:lnTo>
                      <a:lnTo>
                        <a:pt x="217" y="161"/>
                      </a:lnTo>
                      <a:lnTo>
                        <a:pt x="215" y="163"/>
                      </a:lnTo>
                      <a:lnTo>
                        <a:pt x="213" y="165"/>
                      </a:lnTo>
                      <a:lnTo>
                        <a:pt x="211" y="167"/>
                      </a:lnTo>
                      <a:lnTo>
                        <a:pt x="211" y="169"/>
                      </a:lnTo>
                      <a:lnTo>
                        <a:pt x="209" y="169"/>
                      </a:lnTo>
                      <a:lnTo>
                        <a:pt x="207" y="171"/>
                      </a:lnTo>
                      <a:lnTo>
                        <a:pt x="205" y="171"/>
                      </a:lnTo>
                      <a:lnTo>
                        <a:pt x="205" y="169"/>
                      </a:lnTo>
                      <a:lnTo>
                        <a:pt x="204" y="169"/>
                      </a:lnTo>
                      <a:lnTo>
                        <a:pt x="202" y="167"/>
                      </a:lnTo>
                      <a:lnTo>
                        <a:pt x="202" y="165"/>
                      </a:lnTo>
                      <a:lnTo>
                        <a:pt x="200" y="163"/>
                      </a:lnTo>
                      <a:lnTo>
                        <a:pt x="200" y="159"/>
                      </a:lnTo>
                      <a:lnTo>
                        <a:pt x="200" y="156"/>
                      </a:lnTo>
                      <a:lnTo>
                        <a:pt x="198" y="152"/>
                      </a:lnTo>
                      <a:lnTo>
                        <a:pt x="198" y="146"/>
                      </a:lnTo>
                      <a:lnTo>
                        <a:pt x="198" y="142"/>
                      </a:lnTo>
                      <a:lnTo>
                        <a:pt x="196" y="138"/>
                      </a:lnTo>
                      <a:lnTo>
                        <a:pt x="196" y="135"/>
                      </a:lnTo>
                      <a:lnTo>
                        <a:pt x="194" y="131"/>
                      </a:lnTo>
                      <a:lnTo>
                        <a:pt x="192" y="127"/>
                      </a:lnTo>
                      <a:lnTo>
                        <a:pt x="192" y="125"/>
                      </a:lnTo>
                      <a:lnTo>
                        <a:pt x="190" y="121"/>
                      </a:lnTo>
                      <a:lnTo>
                        <a:pt x="188" y="119"/>
                      </a:lnTo>
                      <a:lnTo>
                        <a:pt x="186" y="117"/>
                      </a:lnTo>
                      <a:lnTo>
                        <a:pt x="184" y="113"/>
                      </a:lnTo>
                      <a:lnTo>
                        <a:pt x="182" y="111"/>
                      </a:lnTo>
                      <a:lnTo>
                        <a:pt x="181" y="110"/>
                      </a:lnTo>
                      <a:lnTo>
                        <a:pt x="179" y="108"/>
                      </a:lnTo>
                      <a:lnTo>
                        <a:pt x="177" y="106"/>
                      </a:lnTo>
                      <a:lnTo>
                        <a:pt x="177" y="104"/>
                      </a:lnTo>
                      <a:lnTo>
                        <a:pt x="175" y="104"/>
                      </a:lnTo>
                      <a:lnTo>
                        <a:pt x="173" y="102"/>
                      </a:lnTo>
                      <a:lnTo>
                        <a:pt x="171" y="100"/>
                      </a:lnTo>
                      <a:lnTo>
                        <a:pt x="169" y="98"/>
                      </a:lnTo>
                      <a:lnTo>
                        <a:pt x="169" y="96"/>
                      </a:lnTo>
                      <a:lnTo>
                        <a:pt x="167" y="94"/>
                      </a:lnTo>
                      <a:lnTo>
                        <a:pt x="165" y="92"/>
                      </a:lnTo>
                      <a:lnTo>
                        <a:pt x="165" y="90"/>
                      </a:lnTo>
                      <a:lnTo>
                        <a:pt x="163" y="90"/>
                      </a:lnTo>
                      <a:lnTo>
                        <a:pt x="163" y="87"/>
                      </a:lnTo>
                      <a:lnTo>
                        <a:pt x="163" y="85"/>
                      </a:lnTo>
                      <a:lnTo>
                        <a:pt x="163" y="83"/>
                      </a:lnTo>
                      <a:lnTo>
                        <a:pt x="163" y="81"/>
                      </a:lnTo>
                      <a:lnTo>
                        <a:pt x="163" y="79"/>
                      </a:lnTo>
                      <a:lnTo>
                        <a:pt x="163" y="75"/>
                      </a:lnTo>
                      <a:lnTo>
                        <a:pt x="165" y="73"/>
                      </a:lnTo>
                      <a:lnTo>
                        <a:pt x="165" y="69"/>
                      </a:lnTo>
                      <a:lnTo>
                        <a:pt x="167" y="67"/>
                      </a:lnTo>
                      <a:lnTo>
                        <a:pt x="167" y="63"/>
                      </a:lnTo>
                      <a:lnTo>
                        <a:pt x="167" y="62"/>
                      </a:lnTo>
                      <a:lnTo>
                        <a:pt x="167" y="60"/>
                      </a:lnTo>
                      <a:lnTo>
                        <a:pt x="169" y="58"/>
                      </a:lnTo>
                      <a:lnTo>
                        <a:pt x="169" y="56"/>
                      </a:lnTo>
                      <a:lnTo>
                        <a:pt x="169" y="54"/>
                      </a:lnTo>
                      <a:lnTo>
                        <a:pt x="169" y="52"/>
                      </a:lnTo>
                      <a:lnTo>
                        <a:pt x="169" y="50"/>
                      </a:lnTo>
                      <a:lnTo>
                        <a:pt x="167" y="50"/>
                      </a:lnTo>
                      <a:lnTo>
                        <a:pt x="165" y="52"/>
                      </a:lnTo>
                      <a:lnTo>
                        <a:pt x="163" y="52"/>
                      </a:lnTo>
                      <a:lnTo>
                        <a:pt x="163" y="54"/>
                      </a:lnTo>
                      <a:lnTo>
                        <a:pt x="161" y="56"/>
                      </a:lnTo>
                      <a:lnTo>
                        <a:pt x="159" y="58"/>
                      </a:lnTo>
                      <a:lnTo>
                        <a:pt x="159" y="60"/>
                      </a:lnTo>
                      <a:lnTo>
                        <a:pt x="158" y="62"/>
                      </a:lnTo>
                      <a:lnTo>
                        <a:pt x="156" y="63"/>
                      </a:lnTo>
                      <a:lnTo>
                        <a:pt x="154" y="65"/>
                      </a:lnTo>
                      <a:lnTo>
                        <a:pt x="152" y="67"/>
                      </a:lnTo>
                      <a:lnTo>
                        <a:pt x="150" y="71"/>
                      </a:lnTo>
                      <a:lnTo>
                        <a:pt x="148" y="75"/>
                      </a:lnTo>
                      <a:lnTo>
                        <a:pt x="146" y="77"/>
                      </a:lnTo>
                      <a:lnTo>
                        <a:pt x="144" y="81"/>
                      </a:lnTo>
                      <a:lnTo>
                        <a:pt x="142" y="85"/>
                      </a:lnTo>
                      <a:lnTo>
                        <a:pt x="138" y="88"/>
                      </a:lnTo>
                      <a:lnTo>
                        <a:pt x="136" y="92"/>
                      </a:lnTo>
                      <a:lnTo>
                        <a:pt x="134" y="94"/>
                      </a:lnTo>
                      <a:lnTo>
                        <a:pt x="133" y="96"/>
                      </a:lnTo>
                      <a:lnTo>
                        <a:pt x="129" y="98"/>
                      </a:lnTo>
                      <a:lnTo>
                        <a:pt x="127" y="100"/>
                      </a:lnTo>
                      <a:lnTo>
                        <a:pt x="125" y="102"/>
                      </a:lnTo>
                      <a:lnTo>
                        <a:pt x="121" y="102"/>
                      </a:lnTo>
                      <a:lnTo>
                        <a:pt x="119" y="102"/>
                      </a:lnTo>
                      <a:lnTo>
                        <a:pt x="117" y="102"/>
                      </a:lnTo>
                      <a:lnTo>
                        <a:pt x="113" y="102"/>
                      </a:lnTo>
                      <a:lnTo>
                        <a:pt x="111" y="100"/>
                      </a:lnTo>
                      <a:lnTo>
                        <a:pt x="110" y="100"/>
                      </a:lnTo>
                      <a:lnTo>
                        <a:pt x="108" y="98"/>
                      </a:lnTo>
                      <a:lnTo>
                        <a:pt x="106" y="96"/>
                      </a:lnTo>
                      <a:lnTo>
                        <a:pt x="104" y="94"/>
                      </a:lnTo>
                      <a:lnTo>
                        <a:pt x="102" y="92"/>
                      </a:lnTo>
                      <a:lnTo>
                        <a:pt x="100" y="90"/>
                      </a:lnTo>
                      <a:lnTo>
                        <a:pt x="98" y="87"/>
                      </a:lnTo>
                      <a:lnTo>
                        <a:pt x="96" y="85"/>
                      </a:lnTo>
                      <a:lnTo>
                        <a:pt x="96" y="81"/>
                      </a:lnTo>
                      <a:lnTo>
                        <a:pt x="94" y="79"/>
                      </a:lnTo>
                      <a:lnTo>
                        <a:pt x="94" y="75"/>
                      </a:lnTo>
                      <a:lnTo>
                        <a:pt x="92" y="71"/>
                      </a:lnTo>
                      <a:lnTo>
                        <a:pt x="92" y="69"/>
                      </a:lnTo>
                      <a:lnTo>
                        <a:pt x="92" y="65"/>
                      </a:lnTo>
                      <a:lnTo>
                        <a:pt x="92" y="62"/>
                      </a:lnTo>
                      <a:lnTo>
                        <a:pt x="94" y="58"/>
                      </a:lnTo>
                      <a:lnTo>
                        <a:pt x="94" y="54"/>
                      </a:lnTo>
                      <a:lnTo>
                        <a:pt x="96" y="52"/>
                      </a:lnTo>
                      <a:lnTo>
                        <a:pt x="96" y="48"/>
                      </a:lnTo>
                      <a:lnTo>
                        <a:pt x="98" y="44"/>
                      </a:lnTo>
                      <a:lnTo>
                        <a:pt x="100" y="40"/>
                      </a:lnTo>
                      <a:lnTo>
                        <a:pt x="102" y="39"/>
                      </a:lnTo>
                      <a:lnTo>
                        <a:pt x="104" y="35"/>
                      </a:lnTo>
                      <a:lnTo>
                        <a:pt x="104" y="31"/>
                      </a:lnTo>
                      <a:lnTo>
                        <a:pt x="106" y="29"/>
                      </a:lnTo>
                      <a:lnTo>
                        <a:pt x="106" y="25"/>
                      </a:lnTo>
                      <a:lnTo>
                        <a:pt x="108" y="23"/>
                      </a:lnTo>
                      <a:lnTo>
                        <a:pt x="108" y="21"/>
                      </a:lnTo>
                      <a:lnTo>
                        <a:pt x="108" y="17"/>
                      </a:lnTo>
                      <a:lnTo>
                        <a:pt x="108" y="15"/>
                      </a:lnTo>
                      <a:lnTo>
                        <a:pt x="110" y="14"/>
                      </a:lnTo>
                      <a:lnTo>
                        <a:pt x="110" y="12"/>
                      </a:lnTo>
                      <a:lnTo>
                        <a:pt x="108" y="10"/>
                      </a:lnTo>
                      <a:lnTo>
                        <a:pt x="108" y="8"/>
                      </a:lnTo>
                      <a:lnTo>
                        <a:pt x="108" y="6"/>
                      </a:lnTo>
                      <a:lnTo>
                        <a:pt x="106" y="4"/>
                      </a:lnTo>
                      <a:lnTo>
                        <a:pt x="106" y="2"/>
                      </a:lnTo>
                      <a:lnTo>
                        <a:pt x="104" y="2"/>
                      </a:lnTo>
                      <a:lnTo>
                        <a:pt x="102" y="2"/>
                      </a:lnTo>
                      <a:lnTo>
                        <a:pt x="102" y="0"/>
                      </a:lnTo>
                      <a:lnTo>
                        <a:pt x="100" y="0"/>
                      </a:lnTo>
                      <a:lnTo>
                        <a:pt x="98" y="0"/>
                      </a:lnTo>
                      <a:lnTo>
                        <a:pt x="98" y="2"/>
                      </a:lnTo>
                      <a:lnTo>
                        <a:pt x="96" y="2"/>
                      </a:lnTo>
                      <a:lnTo>
                        <a:pt x="94" y="2"/>
                      </a:lnTo>
                      <a:lnTo>
                        <a:pt x="92" y="2"/>
                      </a:lnTo>
                      <a:lnTo>
                        <a:pt x="90" y="4"/>
                      </a:lnTo>
                      <a:lnTo>
                        <a:pt x="88" y="6"/>
                      </a:lnTo>
                      <a:lnTo>
                        <a:pt x="87" y="6"/>
                      </a:lnTo>
                      <a:lnTo>
                        <a:pt x="85" y="8"/>
                      </a:lnTo>
                      <a:lnTo>
                        <a:pt x="83" y="10"/>
                      </a:lnTo>
                      <a:lnTo>
                        <a:pt x="81" y="12"/>
                      </a:lnTo>
                      <a:lnTo>
                        <a:pt x="79" y="14"/>
                      </a:lnTo>
                      <a:lnTo>
                        <a:pt x="77" y="15"/>
                      </a:lnTo>
                      <a:lnTo>
                        <a:pt x="75" y="17"/>
                      </a:lnTo>
                      <a:lnTo>
                        <a:pt x="71" y="19"/>
                      </a:lnTo>
                      <a:lnTo>
                        <a:pt x="69" y="21"/>
                      </a:lnTo>
                      <a:lnTo>
                        <a:pt x="67" y="23"/>
                      </a:lnTo>
                      <a:lnTo>
                        <a:pt x="65" y="25"/>
                      </a:lnTo>
                      <a:lnTo>
                        <a:pt x="63" y="27"/>
                      </a:lnTo>
                      <a:lnTo>
                        <a:pt x="62" y="29"/>
                      </a:lnTo>
                      <a:lnTo>
                        <a:pt x="60" y="31"/>
                      </a:lnTo>
                      <a:lnTo>
                        <a:pt x="58" y="33"/>
                      </a:lnTo>
                      <a:lnTo>
                        <a:pt x="56" y="35"/>
                      </a:lnTo>
                      <a:lnTo>
                        <a:pt x="54" y="37"/>
                      </a:lnTo>
                      <a:lnTo>
                        <a:pt x="52" y="39"/>
                      </a:lnTo>
                      <a:lnTo>
                        <a:pt x="50" y="42"/>
                      </a:lnTo>
                      <a:lnTo>
                        <a:pt x="48" y="44"/>
                      </a:lnTo>
                      <a:lnTo>
                        <a:pt x="46" y="46"/>
                      </a:lnTo>
                      <a:lnTo>
                        <a:pt x="44" y="48"/>
                      </a:lnTo>
                      <a:lnTo>
                        <a:pt x="42" y="52"/>
                      </a:lnTo>
                      <a:lnTo>
                        <a:pt x="40" y="54"/>
                      </a:lnTo>
                      <a:lnTo>
                        <a:pt x="39" y="56"/>
                      </a:lnTo>
                      <a:lnTo>
                        <a:pt x="37" y="58"/>
                      </a:lnTo>
                      <a:lnTo>
                        <a:pt x="37" y="62"/>
                      </a:lnTo>
                      <a:lnTo>
                        <a:pt x="35" y="63"/>
                      </a:lnTo>
                      <a:lnTo>
                        <a:pt x="33" y="65"/>
                      </a:lnTo>
                      <a:lnTo>
                        <a:pt x="31" y="69"/>
                      </a:lnTo>
                      <a:lnTo>
                        <a:pt x="29" y="71"/>
                      </a:lnTo>
                      <a:lnTo>
                        <a:pt x="27" y="75"/>
                      </a:lnTo>
                      <a:lnTo>
                        <a:pt x="27" y="77"/>
                      </a:lnTo>
                      <a:lnTo>
                        <a:pt x="25" y="81"/>
                      </a:lnTo>
                      <a:lnTo>
                        <a:pt x="23" y="83"/>
                      </a:lnTo>
                      <a:lnTo>
                        <a:pt x="21" y="85"/>
                      </a:lnTo>
                      <a:lnTo>
                        <a:pt x="21" y="87"/>
                      </a:lnTo>
                      <a:lnTo>
                        <a:pt x="19" y="88"/>
                      </a:lnTo>
                      <a:lnTo>
                        <a:pt x="19" y="90"/>
                      </a:lnTo>
                      <a:lnTo>
                        <a:pt x="17" y="90"/>
                      </a:lnTo>
                      <a:lnTo>
                        <a:pt x="17" y="88"/>
                      </a:lnTo>
                      <a:lnTo>
                        <a:pt x="17" y="87"/>
                      </a:lnTo>
                      <a:lnTo>
                        <a:pt x="17" y="85"/>
                      </a:lnTo>
                      <a:lnTo>
                        <a:pt x="19" y="85"/>
                      </a:lnTo>
                      <a:lnTo>
                        <a:pt x="19" y="83"/>
                      </a:lnTo>
                      <a:lnTo>
                        <a:pt x="19" y="81"/>
                      </a:lnTo>
                      <a:lnTo>
                        <a:pt x="19" y="79"/>
                      </a:lnTo>
                      <a:lnTo>
                        <a:pt x="19" y="77"/>
                      </a:lnTo>
                      <a:lnTo>
                        <a:pt x="19" y="75"/>
                      </a:lnTo>
                      <a:lnTo>
                        <a:pt x="19" y="73"/>
                      </a:lnTo>
                      <a:lnTo>
                        <a:pt x="19" y="71"/>
                      </a:lnTo>
                      <a:lnTo>
                        <a:pt x="17" y="71"/>
                      </a:lnTo>
                      <a:lnTo>
                        <a:pt x="16" y="71"/>
                      </a:lnTo>
                      <a:lnTo>
                        <a:pt x="14" y="73"/>
                      </a:lnTo>
                      <a:lnTo>
                        <a:pt x="12" y="75"/>
                      </a:lnTo>
                      <a:lnTo>
                        <a:pt x="10" y="77"/>
                      </a:lnTo>
                      <a:lnTo>
                        <a:pt x="10" y="79"/>
                      </a:lnTo>
                      <a:lnTo>
                        <a:pt x="8" y="79"/>
                      </a:lnTo>
                      <a:lnTo>
                        <a:pt x="6" y="81"/>
                      </a:lnTo>
                      <a:lnTo>
                        <a:pt x="6" y="83"/>
                      </a:lnTo>
                      <a:lnTo>
                        <a:pt x="6" y="85"/>
                      </a:lnTo>
                      <a:lnTo>
                        <a:pt x="4" y="85"/>
                      </a:lnTo>
                      <a:lnTo>
                        <a:pt x="4" y="87"/>
                      </a:lnTo>
                      <a:lnTo>
                        <a:pt x="4" y="88"/>
                      </a:lnTo>
                      <a:lnTo>
                        <a:pt x="2" y="88"/>
                      </a:lnTo>
                      <a:lnTo>
                        <a:pt x="2" y="90"/>
                      </a:lnTo>
                      <a:lnTo>
                        <a:pt x="2" y="92"/>
                      </a:lnTo>
                      <a:lnTo>
                        <a:pt x="2" y="94"/>
                      </a:lnTo>
                      <a:lnTo>
                        <a:pt x="0" y="94"/>
                      </a:lnTo>
                      <a:lnTo>
                        <a:pt x="0" y="96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0" y="104"/>
                      </a:lnTo>
                      <a:lnTo>
                        <a:pt x="0" y="106"/>
                      </a:lnTo>
                      <a:lnTo>
                        <a:pt x="0" y="108"/>
                      </a:lnTo>
                      <a:lnTo>
                        <a:pt x="0" y="110"/>
                      </a:lnTo>
                      <a:lnTo>
                        <a:pt x="0" y="111"/>
                      </a:lnTo>
                      <a:lnTo>
                        <a:pt x="0" y="113"/>
                      </a:lnTo>
                      <a:lnTo>
                        <a:pt x="0" y="115"/>
                      </a:lnTo>
                      <a:lnTo>
                        <a:pt x="0" y="117"/>
                      </a:lnTo>
                      <a:lnTo>
                        <a:pt x="0" y="119"/>
                      </a:lnTo>
                      <a:lnTo>
                        <a:pt x="0" y="121"/>
                      </a:lnTo>
                      <a:lnTo>
                        <a:pt x="371" y="246"/>
                      </a:lnTo>
                      <a:lnTo>
                        <a:pt x="382" y="158"/>
                      </a:lnTo>
                      <a:close/>
                    </a:path>
                  </a:pathLst>
                </a:custGeom>
                <a:solidFill>
                  <a:srgbClr val="0C60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91" name="Freeform 245"/>
                <p:cNvSpPr>
                  <a:spLocks noChangeAspect="1"/>
                </p:cNvSpPr>
                <p:nvPr/>
              </p:nvSpPr>
              <p:spPr bwMode="auto">
                <a:xfrm>
                  <a:off x="1849" y="3211"/>
                  <a:ext cx="311" cy="328"/>
                </a:xfrm>
                <a:custGeom>
                  <a:avLst/>
                  <a:gdLst>
                    <a:gd name="T0" fmla="*/ 14 w 411"/>
                    <a:gd name="T1" fmla="*/ 1 h 468"/>
                    <a:gd name="T2" fmla="*/ 14 w 411"/>
                    <a:gd name="T3" fmla="*/ 1 h 468"/>
                    <a:gd name="T4" fmla="*/ 14 w 411"/>
                    <a:gd name="T5" fmla="*/ 1 h 468"/>
                    <a:gd name="T6" fmla="*/ 13 w 411"/>
                    <a:gd name="T7" fmla="*/ 1 h 468"/>
                    <a:gd name="T8" fmla="*/ 13 w 411"/>
                    <a:gd name="T9" fmla="*/ 1 h 468"/>
                    <a:gd name="T10" fmla="*/ 13 w 411"/>
                    <a:gd name="T11" fmla="*/ 1 h 468"/>
                    <a:gd name="T12" fmla="*/ 13 w 411"/>
                    <a:gd name="T13" fmla="*/ 2 h 468"/>
                    <a:gd name="T14" fmla="*/ 13 w 411"/>
                    <a:gd name="T15" fmla="*/ 2 h 468"/>
                    <a:gd name="T16" fmla="*/ 11 w 411"/>
                    <a:gd name="T17" fmla="*/ 3 h 468"/>
                    <a:gd name="T18" fmla="*/ 11 w 411"/>
                    <a:gd name="T19" fmla="*/ 3 h 468"/>
                    <a:gd name="T20" fmla="*/ 11 w 411"/>
                    <a:gd name="T21" fmla="*/ 3 h 468"/>
                    <a:gd name="T22" fmla="*/ 10 w 411"/>
                    <a:gd name="T23" fmla="*/ 3 h 468"/>
                    <a:gd name="T24" fmla="*/ 10 w 411"/>
                    <a:gd name="T25" fmla="*/ 4 h 468"/>
                    <a:gd name="T26" fmla="*/ 8 w 411"/>
                    <a:gd name="T27" fmla="*/ 4 h 468"/>
                    <a:gd name="T28" fmla="*/ 8 w 411"/>
                    <a:gd name="T29" fmla="*/ 4 h 468"/>
                    <a:gd name="T30" fmla="*/ 6 w 411"/>
                    <a:gd name="T31" fmla="*/ 4 h 468"/>
                    <a:gd name="T32" fmla="*/ 5 w 411"/>
                    <a:gd name="T33" fmla="*/ 5 h 468"/>
                    <a:gd name="T34" fmla="*/ 5 w 411"/>
                    <a:gd name="T35" fmla="*/ 6 h 468"/>
                    <a:gd name="T36" fmla="*/ 4 w 411"/>
                    <a:gd name="T37" fmla="*/ 6 h 468"/>
                    <a:gd name="T38" fmla="*/ 3 w 411"/>
                    <a:gd name="T39" fmla="*/ 6 h 468"/>
                    <a:gd name="T40" fmla="*/ 2 w 411"/>
                    <a:gd name="T41" fmla="*/ 6 h 468"/>
                    <a:gd name="T42" fmla="*/ 2 w 411"/>
                    <a:gd name="T43" fmla="*/ 6 h 468"/>
                    <a:gd name="T44" fmla="*/ 2 w 411"/>
                    <a:gd name="T45" fmla="*/ 6 h 468"/>
                    <a:gd name="T46" fmla="*/ 2 w 411"/>
                    <a:gd name="T47" fmla="*/ 6 h 468"/>
                    <a:gd name="T48" fmla="*/ 2 w 411"/>
                    <a:gd name="T49" fmla="*/ 6 h 468"/>
                    <a:gd name="T50" fmla="*/ 2 w 411"/>
                    <a:gd name="T51" fmla="*/ 6 h 468"/>
                    <a:gd name="T52" fmla="*/ 0 w 411"/>
                    <a:gd name="T53" fmla="*/ 6 h 468"/>
                    <a:gd name="T54" fmla="*/ 0 w 411"/>
                    <a:gd name="T55" fmla="*/ 6 h 468"/>
                    <a:gd name="T56" fmla="*/ 0 w 411"/>
                    <a:gd name="T57" fmla="*/ 6 h 468"/>
                    <a:gd name="T58" fmla="*/ 2 w 411"/>
                    <a:gd name="T59" fmla="*/ 6 h 468"/>
                    <a:gd name="T60" fmla="*/ 2 w 411"/>
                    <a:gd name="T61" fmla="*/ 6 h 468"/>
                    <a:gd name="T62" fmla="*/ 2 w 411"/>
                    <a:gd name="T63" fmla="*/ 6 h 468"/>
                    <a:gd name="T64" fmla="*/ 2 w 411"/>
                    <a:gd name="T65" fmla="*/ 6 h 468"/>
                    <a:gd name="T66" fmla="*/ 2 w 411"/>
                    <a:gd name="T67" fmla="*/ 6 h 468"/>
                    <a:gd name="T68" fmla="*/ 2 w 411"/>
                    <a:gd name="T69" fmla="*/ 6 h 468"/>
                    <a:gd name="T70" fmla="*/ 2 w 411"/>
                    <a:gd name="T71" fmla="*/ 5 h 468"/>
                    <a:gd name="T72" fmla="*/ 2 w 411"/>
                    <a:gd name="T73" fmla="*/ 5 h 468"/>
                    <a:gd name="T74" fmla="*/ 2 w 411"/>
                    <a:gd name="T75" fmla="*/ 4 h 468"/>
                    <a:gd name="T76" fmla="*/ 2 w 411"/>
                    <a:gd name="T77" fmla="*/ 4 h 468"/>
                    <a:gd name="T78" fmla="*/ 2 w 411"/>
                    <a:gd name="T79" fmla="*/ 4 h 468"/>
                    <a:gd name="T80" fmla="*/ 2 w 411"/>
                    <a:gd name="T81" fmla="*/ 4 h 468"/>
                    <a:gd name="T82" fmla="*/ 2 w 411"/>
                    <a:gd name="T83" fmla="*/ 4 h 468"/>
                    <a:gd name="T84" fmla="*/ 2 w 411"/>
                    <a:gd name="T85" fmla="*/ 4 h 468"/>
                    <a:gd name="T86" fmla="*/ 3 w 411"/>
                    <a:gd name="T87" fmla="*/ 4 h 468"/>
                    <a:gd name="T88" fmla="*/ 4 w 411"/>
                    <a:gd name="T89" fmla="*/ 4 h 468"/>
                    <a:gd name="T90" fmla="*/ 4 w 411"/>
                    <a:gd name="T91" fmla="*/ 4 h 468"/>
                    <a:gd name="T92" fmla="*/ 5 w 411"/>
                    <a:gd name="T93" fmla="*/ 3 h 468"/>
                    <a:gd name="T94" fmla="*/ 6 w 411"/>
                    <a:gd name="T95" fmla="*/ 3 h 468"/>
                    <a:gd name="T96" fmla="*/ 6 w 411"/>
                    <a:gd name="T97" fmla="*/ 2 h 468"/>
                    <a:gd name="T98" fmla="*/ 8 w 411"/>
                    <a:gd name="T99" fmla="*/ 2 h 468"/>
                    <a:gd name="T100" fmla="*/ 8 w 411"/>
                    <a:gd name="T101" fmla="*/ 1 h 468"/>
                    <a:gd name="T102" fmla="*/ 10 w 411"/>
                    <a:gd name="T103" fmla="*/ 1 h 468"/>
                    <a:gd name="T104" fmla="*/ 10 w 411"/>
                    <a:gd name="T105" fmla="*/ 1 h 468"/>
                    <a:gd name="T106" fmla="*/ 11 w 411"/>
                    <a:gd name="T107" fmla="*/ 1 h 468"/>
                    <a:gd name="T108" fmla="*/ 11 w 411"/>
                    <a:gd name="T109" fmla="*/ 1 h 468"/>
                    <a:gd name="T110" fmla="*/ 12 w 411"/>
                    <a:gd name="T111" fmla="*/ 1 h 468"/>
                    <a:gd name="T112" fmla="*/ 13 w 411"/>
                    <a:gd name="T113" fmla="*/ 1 h 468"/>
                    <a:gd name="T114" fmla="*/ 13 w 411"/>
                    <a:gd name="T115" fmla="*/ 1 h 468"/>
                    <a:gd name="T116" fmla="*/ 14 w 411"/>
                    <a:gd name="T117" fmla="*/ 0 h 468"/>
                    <a:gd name="T118" fmla="*/ 14 w 411"/>
                    <a:gd name="T119" fmla="*/ 0 h 468"/>
                    <a:gd name="T120" fmla="*/ 14 w 411"/>
                    <a:gd name="T121" fmla="*/ 1 h 468"/>
                    <a:gd name="T122" fmla="*/ 14 w 411"/>
                    <a:gd name="T123" fmla="*/ 1 h 468"/>
                    <a:gd name="T124" fmla="*/ 14 w 411"/>
                    <a:gd name="T125" fmla="*/ 1 h 46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411"/>
                    <a:gd name="T190" fmla="*/ 0 h 468"/>
                    <a:gd name="T191" fmla="*/ 411 w 411"/>
                    <a:gd name="T192" fmla="*/ 468 h 46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411" h="468">
                      <a:moveTo>
                        <a:pt x="407" y="26"/>
                      </a:moveTo>
                      <a:lnTo>
                        <a:pt x="405" y="30"/>
                      </a:lnTo>
                      <a:lnTo>
                        <a:pt x="405" y="34"/>
                      </a:lnTo>
                      <a:lnTo>
                        <a:pt x="403" y="38"/>
                      </a:lnTo>
                      <a:lnTo>
                        <a:pt x="402" y="44"/>
                      </a:lnTo>
                      <a:lnTo>
                        <a:pt x="400" y="48"/>
                      </a:lnTo>
                      <a:lnTo>
                        <a:pt x="398" y="51"/>
                      </a:lnTo>
                      <a:lnTo>
                        <a:pt x="396" y="57"/>
                      </a:lnTo>
                      <a:lnTo>
                        <a:pt x="394" y="63"/>
                      </a:lnTo>
                      <a:lnTo>
                        <a:pt x="392" y="67"/>
                      </a:lnTo>
                      <a:lnTo>
                        <a:pt x="388" y="73"/>
                      </a:lnTo>
                      <a:lnTo>
                        <a:pt x="386" y="78"/>
                      </a:lnTo>
                      <a:lnTo>
                        <a:pt x="384" y="84"/>
                      </a:lnTo>
                      <a:lnTo>
                        <a:pt x="382" y="90"/>
                      </a:lnTo>
                      <a:lnTo>
                        <a:pt x="378" y="96"/>
                      </a:lnTo>
                      <a:lnTo>
                        <a:pt x="377" y="101"/>
                      </a:lnTo>
                      <a:lnTo>
                        <a:pt x="373" y="107"/>
                      </a:lnTo>
                      <a:lnTo>
                        <a:pt x="371" y="113"/>
                      </a:lnTo>
                      <a:lnTo>
                        <a:pt x="367" y="119"/>
                      </a:lnTo>
                      <a:lnTo>
                        <a:pt x="363" y="126"/>
                      </a:lnTo>
                      <a:lnTo>
                        <a:pt x="361" y="132"/>
                      </a:lnTo>
                      <a:lnTo>
                        <a:pt x="357" y="138"/>
                      </a:lnTo>
                      <a:lnTo>
                        <a:pt x="354" y="144"/>
                      </a:lnTo>
                      <a:lnTo>
                        <a:pt x="350" y="149"/>
                      </a:lnTo>
                      <a:lnTo>
                        <a:pt x="346" y="157"/>
                      </a:lnTo>
                      <a:lnTo>
                        <a:pt x="342" y="163"/>
                      </a:lnTo>
                      <a:lnTo>
                        <a:pt x="338" y="169"/>
                      </a:lnTo>
                      <a:lnTo>
                        <a:pt x="332" y="174"/>
                      </a:lnTo>
                      <a:lnTo>
                        <a:pt x="329" y="180"/>
                      </a:lnTo>
                      <a:lnTo>
                        <a:pt x="323" y="186"/>
                      </a:lnTo>
                      <a:lnTo>
                        <a:pt x="319" y="192"/>
                      </a:lnTo>
                      <a:lnTo>
                        <a:pt x="313" y="197"/>
                      </a:lnTo>
                      <a:lnTo>
                        <a:pt x="309" y="203"/>
                      </a:lnTo>
                      <a:lnTo>
                        <a:pt x="304" y="209"/>
                      </a:lnTo>
                      <a:lnTo>
                        <a:pt x="296" y="217"/>
                      </a:lnTo>
                      <a:lnTo>
                        <a:pt x="290" y="222"/>
                      </a:lnTo>
                      <a:lnTo>
                        <a:pt x="283" y="230"/>
                      </a:lnTo>
                      <a:lnTo>
                        <a:pt x="273" y="238"/>
                      </a:lnTo>
                      <a:lnTo>
                        <a:pt x="265" y="247"/>
                      </a:lnTo>
                      <a:lnTo>
                        <a:pt x="256" y="255"/>
                      </a:lnTo>
                      <a:lnTo>
                        <a:pt x="246" y="265"/>
                      </a:lnTo>
                      <a:lnTo>
                        <a:pt x="236" y="272"/>
                      </a:lnTo>
                      <a:lnTo>
                        <a:pt x="227" y="282"/>
                      </a:lnTo>
                      <a:lnTo>
                        <a:pt x="215" y="291"/>
                      </a:lnTo>
                      <a:lnTo>
                        <a:pt x="206" y="299"/>
                      </a:lnTo>
                      <a:lnTo>
                        <a:pt x="194" y="309"/>
                      </a:lnTo>
                      <a:lnTo>
                        <a:pt x="185" y="318"/>
                      </a:lnTo>
                      <a:lnTo>
                        <a:pt x="175" y="328"/>
                      </a:lnTo>
                      <a:lnTo>
                        <a:pt x="164" y="337"/>
                      </a:lnTo>
                      <a:lnTo>
                        <a:pt x="154" y="345"/>
                      </a:lnTo>
                      <a:lnTo>
                        <a:pt x="144" y="355"/>
                      </a:lnTo>
                      <a:lnTo>
                        <a:pt x="135" y="362"/>
                      </a:lnTo>
                      <a:lnTo>
                        <a:pt x="125" y="370"/>
                      </a:lnTo>
                      <a:lnTo>
                        <a:pt x="116" y="378"/>
                      </a:lnTo>
                      <a:lnTo>
                        <a:pt x="108" y="385"/>
                      </a:lnTo>
                      <a:lnTo>
                        <a:pt x="100" y="391"/>
                      </a:lnTo>
                      <a:lnTo>
                        <a:pt x="93" y="399"/>
                      </a:lnTo>
                      <a:lnTo>
                        <a:pt x="85" y="405"/>
                      </a:lnTo>
                      <a:lnTo>
                        <a:pt x="79" y="409"/>
                      </a:lnTo>
                      <a:lnTo>
                        <a:pt x="75" y="414"/>
                      </a:lnTo>
                      <a:lnTo>
                        <a:pt x="70" y="418"/>
                      </a:lnTo>
                      <a:lnTo>
                        <a:pt x="68" y="420"/>
                      </a:lnTo>
                      <a:lnTo>
                        <a:pt x="64" y="422"/>
                      </a:lnTo>
                      <a:lnTo>
                        <a:pt x="62" y="424"/>
                      </a:lnTo>
                      <a:lnTo>
                        <a:pt x="54" y="432"/>
                      </a:lnTo>
                      <a:lnTo>
                        <a:pt x="48" y="439"/>
                      </a:lnTo>
                      <a:lnTo>
                        <a:pt x="41" y="445"/>
                      </a:lnTo>
                      <a:lnTo>
                        <a:pt x="35" y="451"/>
                      </a:lnTo>
                      <a:lnTo>
                        <a:pt x="31" y="455"/>
                      </a:lnTo>
                      <a:lnTo>
                        <a:pt x="25" y="458"/>
                      </a:lnTo>
                      <a:lnTo>
                        <a:pt x="22" y="460"/>
                      </a:lnTo>
                      <a:lnTo>
                        <a:pt x="18" y="464"/>
                      </a:lnTo>
                      <a:lnTo>
                        <a:pt x="14" y="466"/>
                      </a:lnTo>
                      <a:lnTo>
                        <a:pt x="12" y="466"/>
                      </a:lnTo>
                      <a:lnTo>
                        <a:pt x="8" y="468"/>
                      </a:lnTo>
                      <a:lnTo>
                        <a:pt x="6" y="468"/>
                      </a:lnTo>
                      <a:lnTo>
                        <a:pt x="4" y="466"/>
                      </a:lnTo>
                      <a:lnTo>
                        <a:pt x="2" y="466"/>
                      </a:lnTo>
                      <a:lnTo>
                        <a:pt x="2" y="464"/>
                      </a:lnTo>
                      <a:lnTo>
                        <a:pt x="0" y="462"/>
                      </a:lnTo>
                      <a:lnTo>
                        <a:pt x="0" y="460"/>
                      </a:lnTo>
                      <a:lnTo>
                        <a:pt x="0" y="458"/>
                      </a:lnTo>
                      <a:lnTo>
                        <a:pt x="0" y="455"/>
                      </a:lnTo>
                      <a:lnTo>
                        <a:pt x="0" y="453"/>
                      </a:lnTo>
                      <a:lnTo>
                        <a:pt x="0" y="449"/>
                      </a:lnTo>
                      <a:lnTo>
                        <a:pt x="0" y="445"/>
                      </a:lnTo>
                      <a:lnTo>
                        <a:pt x="0" y="441"/>
                      </a:lnTo>
                      <a:lnTo>
                        <a:pt x="0" y="437"/>
                      </a:lnTo>
                      <a:lnTo>
                        <a:pt x="0" y="433"/>
                      </a:lnTo>
                      <a:lnTo>
                        <a:pt x="2" y="430"/>
                      </a:lnTo>
                      <a:lnTo>
                        <a:pt x="2" y="426"/>
                      </a:lnTo>
                      <a:lnTo>
                        <a:pt x="2" y="422"/>
                      </a:lnTo>
                      <a:lnTo>
                        <a:pt x="2" y="418"/>
                      </a:lnTo>
                      <a:lnTo>
                        <a:pt x="4" y="412"/>
                      </a:lnTo>
                      <a:lnTo>
                        <a:pt x="4" y="409"/>
                      </a:lnTo>
                      <a:lnTo>
                        <a:pt x="4" y="405"/>
                      </a:lnTo>
                      <a:lnTo>
                        <a:pt x="4" y="401"/>
                      </a:lnTo>
                      <a:lnTo>
                        <a:pt x="4" y="397"/>
                      </a:lnTo>
                      <a:lnTo>
                        <a:pt x="4" y="393"/>
                      </a:lnTo>
                      <a:lnTo>
                        <a:pt x="6" y="389"/>
                      </a:lnTo>
                      <a:lnTo>
                        <a:pt x="6" y="385"/>
                      </a:lnTo>
                      <a:lnTo>
                        <a:pt x="8" y="380"/>
                      </a:lnTo>
                      <a:lnTo>
                        <a:pt x="10" y="376"/>
                      </a:lnTo>
                      <a:lnTo>
                        <a:pt x="10" y="372"/>
                      </a:lnTo>
                      <a:lnTo>
                        <a:pt x="12" y="366"/>
                      </a:lnTo>
                      <a:lnTo>
                        <a:pt x="14" y="362"/>
                      </a:lnTo>
                      <a:lnTo>
                        <a:pt x="16" y="359"/>
                      </a:lnTo>
                      <a:lnTo>
                        <a:pt x="18" y="355"/>
                      </a:lnTo>
                      <a:lnTo>
                        <a:pt x="20" y="349"/>
                      </a:lnTo>
                      <a:lnTo>
                        <a:pt x="22" y="345"/>
                      </a:lnTo>
                      <a:lnTo>
                        <a:pt x="23" y="341"/>
                      </a:lnTo>
                      <a:lnTo>
                        <a:pt x="23" y="337"/>
                      </a:lnTo>
                      <a:lnTo>
                        <a:pt x="25" y="334"/>
                      </a:lnTo>
                      <a:lnTo>
                        <a:pt x="27" y="330"/>
                      </a:lnTo>
                      <a:lnTo>
                        <a:pt x="29" y="326"/>
                      </a:lnTo>
                      <a:lnTo>
                        <a:pt x="31" y="322"/>
                      </a:lnTo>
                      <a:lnTo>
                        <a:pt x="33" y="320"/>
                      </a:lnTo>
                      <a:lnTo>
                        <a:pt x="35" y="316"/>
                      </a:lnTo>
                      <a:lnTo>
                        <a:pt x="37" y="314"/>
                      </a:lnTo>
                      <a:lnTo>
                        <a:pt x="39" y="311"/>
                      </a:lnTo>
                      <a:lnTo>
                        <a:pt x="39" y="309"/>
                      </a:lnTo>
                      <a:lnTo>
                        <a:pt x="41" y="307"/>
                      </a:lnTo>
                      <a:lnTo>
                        <a:pt x="41" y="305"/>
                      </a:lnTo>
                      <a:lnTo>
                        <a:pt x="43" y="303"/>
                      </a:lnTo>
                      <a:lnTo>
                        <a:pt x="45" y="301"/>
                      </a:lnTo>
                      <a:lnTo>
                        <a:pt x="45" y="299"/>
                      </a:lnTo>
                      <a:lnTo>
                        <a:pt x="47" y="297"/>
                      </a:lnTo>
                      <a:lnTo>
                        <a:pt x="50" y="295"/>
                      </a:lnTo>
                      <a:lnTo>
                        <a:pt x="52" y="291"/>
                      </a:lnTo>
                      <a:lnTo>
                        <a:pt x="58" y="288"/>
                      </a:lnTo>
                      <a:lnTo>
                        <a:pt x="62" y="282"/>
                      </a:lnTo>
                      <a:lnTo>
                        <a:pt x="68" y="278"/>
                      </a:lnTo>
                      <a:lnTo>
                        <a:pt x="73" y="272"/>
                      </a:lnTo>
                      <a:lnTo>
                        <a:pt x="79" y="266"/>
                      </a:lnTo>
                      <a:lnTo>
                        <a:pt x="87" y="259"/>
                      </a:lnTo>
                      <a:lnTo>
                        <a:pt x="94" y="253"/>
                      </a:lnTo>
                      <a:lnTo>
                        <a:pt x="102" y="245"/>
                      </a:lnTo>
                      <a:lnTo>
                        <a:pt x="110" y="238"/>
                      </a:lnTo>
                      <a:lnTo>
                        <a:pt x="119" y="230"/>
                      </a:lnTo>
                      <a:lnTo>
                        <a:pt x="127" y="222"/>
                      </a:lnTo>
                      <a:lnTo>
                        <a:pt x="137" y="213"/>
                      </a:lnTo>
                      <a:lnTo>
                        <a:pt x="146" y="205"/>
                      </a:lnTo>
                      <a:lnTo>
                        <a:pt x="156" y="195"/>
                      </a:lnTo>
                      <a:lnTo>
                        <a:pt x="164" y="188"/>
                      </a:lnTo>
                      <a:lnTo>
                        <a:pt x="173" y="178"/>
                      </a:lnTo>
                      <a:lnTo>
                        <a:pt x="183" y="170"/>
                      </a:lnTo>
                      <a:lnTo>
                        <a:pt x="192" y="161"/>
                      </a:lnTo>
                      <a:lnTo>
                        <a:pt x="202" y="151"/>
                      </a:lnTo>
                      <a:lnTo>
                        <a:pt x="212" y="144"/>
                      </a:lnTo>
                      <a:lnTo>
                        <a:pt x="221" y="134"/>
                      </a:lnTo>
                      <a:lnTo>
                        <a:pt x="229" y="126"/>
                      </a:lnTo>
                      <a:lnTo>
                        <a:pt x="238" y="119"/>
                      </a:lnTo>
                      <a:lnTo>
                        <a:pt x="246" y="109"/>
                      </a:lnTo>
                      <a:lnTo>
                        <a:pt x="254" y="101"/>
                      </a:lnTo>
                      <a:lnTo>
                        <a:pt x="261" y="94"/>
                      </a:lnTo>
                      <a:lnTo>
                        <a:pt x="269" y="88"/>
                      </a:lnTo>
                      <a:lnTo>
                        <a:pt x="275" y="80"/>
                      </a:lnTo>
                      <a:lnTo>
                        <a:pt x="283" y="74"/>
                      </a:lnTo>
                      <a:lnTo>
                        <a:pt x="288" y="67"/>
                      </a:lnTo>
                      <a:lnTo>
                        <a:pt x="294" y="61"/>
                      </a:lnTo>
                      <a:lnTo>
                        <a:pt x="302" y="55"/>
                      </a:lnTo>
                      <a:lnTo>
                        <a:pt x="307" y="49"/>
                      </a:lnTo>
                      <a:lnTo>
                        <a:pt x="315" y="44"/>
                      </a:lnTo>
                      <a:lnTo>
                        <a:pt x="321" y="38"/>
                      </a:lnTo>
                      <a:lnTo>
                        <a:pt x="329" y="34"/>
                      </a:lnTo>
                      <a:lnTo>
                        <a:pt x="334" y="28"/>
                      </a:lnTo>
                      <a:lnTo>
                        <a:pt x="340" y="25"/>
                      </a:lnTo>
                      <a:lnTo>
                        <a:pt x="348" y="21"/>
                      </a:lnTo>
                      <a:lnTo>
                        <a:pt x="354" y="17"/>
                      </a:lnTo>
                      <a:lnTo>
                        <a:pt x="359" y="13"/>
                      </a:lnTo>
                      <a:lnTo>
                        <a:pt x="365" y="11"/>
                      </a:lnTo>
                      <a:lnTo>
                        <a:pt x="371" y="7"/>
                      </a:lnTo>
                      <a:lnTo>
                        <a:pt x="377" y="5"/>
                      </a:lnTo>
                      <a:lnTo>
                        <a:pt x="380" y="3"/>
                      </a:lnTo>
                      <a:lnTo>
                        <a:pt x="386" y="1"/>
                      </a:lnTo>
                      <a:lnTo>
                        <a:pt x="390" y="0"/>
                      </a:lnTo>
                      <a:lnTo>
                        <a:pt x="394" y="0"/>
                      </a:lnTo>
                      <a:lnTo>
                        <a:pt x="398" y="0"/>
                      </a:lnTo>
                      <a:lnTo>
                        <a:pt x="402" y="0"/>
                      </a:lnTo>
                      <a:lnTo>
                        <a:pt x="403" y="0"/>
                      </a:lnTo>
                      <a:lnTo>
                        <a:pt x="407" y="0"/>
                      </a:lnTo>
                      <a:lnTo>
                        <a:pt x="409" y="1"/>
                      </a:lnTo>
                      <a:lnTo>
                        <a:pt x="409" y="3"/>
                      </a:lnTo>
                      <a:lnTo>
                        <a:pt x="411" y="5"/>
                      </a:lnTo>
                      <a:lnTo>
                        <a:pt x="411" y="9"/>
                      </a:lnTo>
                      <a:lnTo>
                        <a:pt x="411" y="13"/>
                      </a:lnTo>
                      <a:lnTo>
                        <a:pt x="411" y="17"/>
                      </a:lnTo>
                      <a:lnTo>
                        <a:pt x="409" y="21"/>
                      </a:lnTo>
                      <a:lnTo>
                        <a:pt x="407" y="26"/>
                      </a:lnTo>
                      <a:close/>
                    </a:path>
                  </a:pathLst>
                </a:custGeom>
                <a:solidFill>
                  <a:srgbClr val="479B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92" name="Freeform 246"/>
                <p:cNvSpPr>
                  <a:spLocks noChangeAspect="1"/>
                </p:cNvSpPr>
                <p:nvPr/>
              </p:nvSpPr>
              <p:spPr bwMode="auto">
                <a:xfrm>
                  <a:off x="1865" y="3213"/>
                  <a:ext cx="289" cy="301"/>
                </a:xfrm>
                <a:custGeom>
                  <a:avLst/>
                  <a:gdLst>
                    <a:gd name="T0" fmla="*/ 14 w 380"/>
                    <a:gd name="T1" fmla="*/ 1 h 430"/>
                    <a:gd name="T2" fmla="*/ 14 w 380"/>
                    <a:gd name="T3" fmla="*/ 1 h 430"/>
                    <a:gd name="T4" fmla="*/ 14 w 380"/>
                    <a:gd name="T5" fmla="*/ 1 h 430"/>
                    <a:gd name="T6" fmla="*/ 13 w 380"/>
                    <a:gd name="T7" fmla="*/ 1 h 430"/>
                    <a:gd name="T8" fmla="*/ 13 w 380"/>
                    <a:gd name="T9" fmla="*/ 1 h 430"/>
                    <a:gd name="T10" fmla="*/ 13 w 380"/>
                    <a:gd name="T11" fmla="*/ 1 h 430"/>
                    <a:gd name="T12" fmla="*/ 12 w 380"/>
                    <a:gd name="T13" fmla="*/ 2 h 430"/>
                    <a:gd name="T14" fmla="*/ 12 w 380"/>
                    <a:gd name="T15" fmla="*/ 2 h 430"/>
                    <a:gd name="T16" fmla="*/ 12 w 380"/>
                    <a:gd name="T17" fmla="*/ 2 h 430"/>
                    <a:gd name="T18" fmla="*/ 11 w 380"/>
                    <a:gd name="T19" fmla="*/ 2 h 430"/>
                    <a:gd name="T20" fmla="*/ 11 w 380"/>
                    <a:gd name="T21" fmla="*/ 3 h 430"/>
                    <a:gd name="T22" fmla="*/ 10 w 380"/>
                    <a:gd name="T23" fmla="*/ 3 h 430"/>
                    <a:gd name="T24" fmla="*/ 9 w 380"/>
                    <a:gd name="T25" fmla="*/ 3 h 430"/>
                    <a:gd name="T26" fmla="*/ 8 w 380"/>
                    <a:gd name="T27" fmla="*/ 4 h 430"/>
                    <a:gd name="T28" fmla="*/ 7 w 380"/>
                    <a:gd name="T29" fmla="*/ 4 h 430"/>
                    <a:gd name="T30" fmla="*/ 6 w 380"/>
                    <a:gd name="T31" fmla="*/ 4 h 430"/>
                    <a:gd name="T32" fmla="*/ 5 w 380"/>
                    <a:gd name="T33" fmla="*/ 4 h 430"/>
                    <a:gd name="T34" fmla="*/ 4 w 380"/>
                    <a:gd name="T35" fmla="*/ 5 h 430"/>
                    <a:gd name="T36" fmla="*/ 4 w 380"/>
                    <a:gd name="T37" fmla="*/ 5 h 430"/>
                    <a:gd name="T38" fmla="*/ 3 w 380"/>
                    <a:gd name="T39" fmla="*/ 5 h 430"/>
                    <a:gd name="T40" fmla="*/ 2 w 380"/>
                    <a:gd name="T41" fmla="*/ 5 h 430"/>
                    <a:gd name="T42" fmla="*/ 2 w 380"/>
                    <a:gd name="T43" fmla="*/ 6 h 430"/>
                    <a:gd name="T44" fmla="*/ 2 w 380"/>
                    <a:gd name="T45" fmla="*/ 6 h 430"/>
                    <a:gd name="T46" fmla="*/ 2 w 380"/>
                    <a:gd name="T47" fmla="*/ 6 h 430"/>
                    <a:gd name="T48" fmla="*/ 2 w 380"/>
                    <a:gd name="T49" fmla="*/ 6 h 430"/>
                    <a:gd name="T50" fmla="*/ 2 w 380"/>
                    <a:gd name="T51" fmla="*/ 6 h 430"/>
                    <a:gd name="T52" fmla="*/ 2 w 380"/>
                    <a:gd name="T53" fmla="*/ 6 h 430"/>
                    <a:gd name="T54" fmla="*/ 0 w 380"/>
                    <a:gd name="T55" fmla="*/ 6 h 430"/>
                    <a:gd name="T56" fmla="*/ 2 w 380"/>
                    <a:gd name="T57" fmla="*/ 6 h 430"/>
                    <a:gd name="T58" fmla="*/ 2 w 380"/>
                    <a:gd name="T59" fmla="*/ 6 h 430"/>
                    <a:gd name="T60" fmla="*/ 2 w 380"/>
                    <a:gd name="T61" fmla="*/ 5 h 430"/>
                    <a:gd name="T62" fmla="*/ 2 w 380"/>
                    <a:gd name="T63" fmla="*/ 5 h 430"/>
                    <a:gd name="T64" fmla="*/ 2 w 380"/>
                    <a:gd name="T65" fmla="*/ 5 h 430"/>
                    <a:gd name="T66" fmla="*/ 2 w 380"/>
                    <a:gd name="T67" fmla="*/ 5 h 430"/>
                    <a:gd name="T68" fmla="*/ 2 w 380"/>
                    <a:gd name="T69" fmla="*/ 5 h 430"/>
                    <a:gd name="T70" fmla="*/ 2 w 380"/>
                    <a:gd name="T71" fmla="*/ 4 h 430"/>
                    <a:gd name="T72" fmla="*/ 2 w 380"/>
                    <a:gd name="T73" fmla="*/ 4 h 430"/>
                    <a:gd name="T74" fmla="*/ 2 w 380"/>
                    <a:gd name="T75" fmla="*/ 4 h 430"/>
                    <a:gd name="T76" fmla="*/ 2 w 380"/>
                    <a:gd name="T77" fmla="*/ 4 h 430"/>
                    <a:gd name="T78" fmla="*/ 2 w 380"/>
                    <a:gd name="T79" fmla="*/ 4 h 430"/>
                    <a:gd name="T80" fmla="*/ 2 w 380"/>
                    <a:gd name="T81" fmla="*/ 4 h 430"/>
                    <a:gd name="T82" fmla="*/ 2 w 380"/>
                    <a:gd name="T83" fmla="*/ 4 h 430"/>
                    <a:gd name="T84" fmla="*/ 2 w 380"/>
                    <a:gd name="T85" fmla="*/ 4 h 430"/>
                    <a:gd name="T86" fmla="*/ 2 w 380"/>
                    <a:gd name="T87" fmla="*/ 4 h 430"/>
                    <a:gd name="T88" fmla="*/ 3 w 380"/>
                    <a:gd name="T89" fmla="*/ 4 h 430"/>
                    <a:gd name="T90" fmla="*/ 4 w 380"/>
                    <a:gd name="T91" fmla="*/ 3 h 430"/>
                    <a:gd name="T92" fmla="*/ 5 w 380"/>
                    <a:gd name="T93" fmla="*/ 3 h 430"/>
                    <a:gd name="T94" fmla="*/ 6 w 380"/>
                    <a:gd name="T95" fmla="*/ 3 h 430"/>
                    <a:gd name="T96" fmla="*/ 7 w 380"/>
                    <a:gd name="T97" fmla="*/ 2 h 430"/>
                    <a:gd name="T98" fmla="*/ 8 w 380"/>
                    <a:gd name="T99" fmla="*/ 2 h 430"/>
                    <a:gd name="T100" fmla="*/ 8 w 380"/>
                    <a:gd name="T101" fmla="*/ 1 h 430"/>
                    <a:gd name="T102" fmla="*/ 9 w 380"/>
                    <a:gd name="T103" fmla="*/ 1 h 430"/>
                    <a:gd name="T104" fmla="*/ 10 w 380"/>
                    <a:gd name="T105" fmla="*/ 1 h 430"/>
                    <a:gd name="T106" fmla="*/ 11 w 380"/>
                    <a:gd name="T107" fmla="*/ 1 h 430"/>
                    <a:gd name="T108" fmla="*/ 11 w 380"/>
                    <a:gd name="T109" fmla="*/ 1 h 430"/>
                    <a:gd name="T110" fmla="*/ 12 w 380"/>
                    <a:gd name="T111" fmla="*/ 1 h 430"/>
                    <a:gd name="T112" fmla="*/ 13 w 380"/>
                    <a:gd name="T113" fmla="*/ 1 h 430"/>
                    <a:gd name="T114" fmla="*/ 13 w 380"/>
                    <a:gd name="T115" fmla="*/ 1 h 430"/>
                    <a:gd name="T116" fmla="*/ 14 w 380"/>
                    <a:gd name="T117" fmla="*/ 0 h 430"/>
                    <a:gd name="T118" fmla="*/ 14 w 380"/>
                    <a:gd name="T119" fmla="*/ 0 h 430"/>
                    <a:gd name="T120" fmla="*/ 14 w 380"/>
                    <a:gd name="T121" fmla="*/ 1 h 430"/>
                    <a:gd name="T122" fmla="*/ 14 w 380"/>
                    <a:gd name="T123" fmla="*/ 1 h 430"/>
                    <a:gd name="T124" fmla="*/ 14 w 380"/>
                    <a:gd name="T125" fmla="*/ 1 h 430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380"/>
                    <a:gd name="T190" fmla="*/ 0 h 430"/>
                    <a:gd name="T191" fmla="*/ 380 w 380"/>
                    <a:gd name="T192" fmla="*/ 430 h 430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380" h="430">
                      <a:moveTo>
                        <a:pt x="377" y="23"/>
                      </a:moveTo>
                      <a:lnTo>
                        <a:pt x="377" y="27"/>
                      </a:lnTo>
                      <a:lnTo>
                        <a:pt x="375" y="31"/>
                      </a:lnTo>
                      <a:lnTo>
                        <a:pt x="373" y="35"/>
                      </a:lnTo>
                      <a:lnTo>
                        <a:pt x="371" y="39"/>
                      </a:lnTo>
                      <a:lnTo>
                        <a:pt x="369" y="43"/>
                      </a:lnTo>
                      <a:lnTo>
                        <a:pt x="367" y="46"/>
                      </a:lnTo>
                      <a:lnTo>
                        <a:pt x="367" y="50"/>
                      </a:lnTo>
                      <a:lnTo>
                        <a:pt x="365" y="56"/>
                      </a:lnTo>
                      <a:lnTo>
                        <a:pt x="363" y="60"/>
                      </a:lnTo>
                      <a:lnTo>
                        <a:pt x="359" y="64"/>
                      </a:lnTo>
                      <a:lnTo>
                        <a:pt x="357" y="70"/>
                      </a:lnTo>
                      <a:lnTo>
                        <a:pt x="355" y="73"/>
                      </a:lnTo>
                      <a:lnTo>
                        <a:pt x="354" y="79"/>
                      </a:lnTo>
                      <a:lnTo>
                        <a:pt x="352" y="83"/>
                      </a:lnTo>
                      <a:lnTo>
                        <a:pt x="348" y="89"/>
                      </a:lnTo>
                      <a:lnTo>
                        <a:pt x="346" y="94"/>
                      </a:lnTo>
                      <a:lnTo>
                        <a:pt x="344" y="98"/>
                      </a:lnTo>
                      <a:lnTo>
                        <a:pt x="340" y="104"/>
                      </a:lnTo>
                      <a:lnTo>
                        <a:pt x="338" y="110"/>
                      </a:lnTo>
                      <a:lnTo>
                        <a:pt x="334" y="116"/>
                      </a:lnTo>
                      <a:lnTo>
                        <a:pt x="331" y="119"/>
                      </a:lnTo>
                      <a:lnTo>
                        <a:pt x="329" y="125"/>
                      </a:lnTo>
                      <a:lnTo>
                        <a:pt x="325" y="131"/>
                      </a:lnTo>
                      <a:lnTo>
                        <a:pt x="321" y="137"/>
                      </a:lnTo>
                      <a:lnTo>
                        <a:pt x="317" y="141"/>
                      </a:lnTo>
                      <a:lnTo>
                        <a:pt x="313" y="146"/>
                      </a:lnTo>
                      <a:lnTo>
                        <a:pt x="309" y="152"/>
                      </a:lnTo>
                      <a:lnTo>
                        <a:pt x="306" y="158"/>
                      </a:lnTo>
                      <a:lnTo>
                        <a:pt x="302" y="162"/>
                      </a:lnTo>
                      <a:lnTo>
                        <a:pt x="296" y="167"/>
                      </a:lnTo>
                      <a:lnTo>
                        <a:pt x="292" y="173"/>
                      </a:lnTo>
                      <a:lnTo>
                        <a:pt x="286" y="179"/>
                      </a:lnTo>
                      <a:lnTo>
                        <a:pt x="283" y="183"/>
                      </a:lnTo>
                      <a:lnTo>
                        <a:pt x="277" y="190"/>
                      </a:lnTo>
                      <a:lnTo>
                        <a:pt x="269" y="196"/>
                      </a:lnTo>
                      <a:lnTo>
                        <a:pt x="263" y="202"/>
                      </a:lnTo>
                      <a:lnTo>
                        <a:pt x="256" y="210"/>
                      </a:lnTo>
                      <a:lnTo>
                        <a:pt x="248" y="217"/>
                      </a:lnTo>
                      <a:lnTo>
                        <a:pt x="238" y="225"/>
                      </a:lnTo>
                      <a:lnTo>
                        <a:pt x="231" y="235"/>
                      </a:lnTo>
                      <a:lnTo>
                        <a:pt x="221" y="242"/>
                      </a:lnTo>
                      <a:lnTo>
                        <a:pt x="212" y="252"/>
                      </a:lnTo>
                      <a:lnTo>
                        <a:pt x="202" y="260"/>
                      </a:lnTo>
                      <a:lnTo>
                        <a:pt x="192" y="269"/>
                      </a:lnTo>
                      <a:lnTo>
                        <a:pt x="183" y="279"/>
                      </a:lnTo>
                      <a:lnTo>
                        <a:pt x="173" y="286"/>
                      </a:lnTo>
                      <a:lnTo>
                        <a:pt x="164" y="296"/>
                      </a:lnTo>
                      <a:lnTo>
                        <a:pt x="154" y="306"/>
                      </a:lnTo>
                      <a:lnTo>
                        <a:pt x="144" y="313"/>
                      </a:lnTo>
                      <a:lnTo>
                        <a:pt x="135" y="321"/>
                      </a:lnTo>
                      <a:lnTo>
                        <a:pt x="127" y="331"/>
                      </a:lnTo>
                      <a:lnTo>
                        <a:pt x="118" y="338"/>
                      </a:lnTo>
                      <a:lnTo>
                        <a:pt x="110" y="346"/>
                      </a:lnTo>
                      <a:lnTo>
                        <a:pt x="102" y="352"/>
                      </a:lnTo>
                      <a:lnTo>
                        <a:pt x="95" y="359"/>
                      </a:lnTo>
                      <a:lnTo>
                        <a:pt x="87" y="365"/>
                      </a:lnTo>
                      <a:lnTo>
                        <a:pt x="81" y="371"/>
                      </a:lnTo>
                      <a:lnTo>
                        <a:pt x="75" y="375"/>
                      </a:lnTo>
                      <a:lnTo>
                        <a:pt x="71" y="381"/>
                      </a:lnTo>
                      <a:lnTo>
                        <a:pt x="68" y="384"/>
                      </a:lnTo>
                      <a:lnTo>
                        <a:pt x="64" y="386"/>
                      </a:lnTo>
                      <a:lnTo>
                        <a:pt x="62" y="388"/>
                      </a:lnTo>
                      <a:lnTo>
                        <a:pt x="60" y="390"/>
                      </a:lnTo>
                      <a:lnTo>
                        <a:pt x="52" y="398"/>
                      </a:lnTo>
                      <a:lnTo>
                        <a:pt x="47" y="404"/>
                      </a:lnTo>
                      <a:lnTo>
                        <a:pt x="41" y="409"/>
                      </a:lnTo>
                      <a:lnTo>
                        <a:pt x="35" y="415"/>
                      </a:lnTo>
                      <a:lnTo>
                        <a:pt x="31" y="419"/>
                      </a:lnTo>
                      <a:lnTo>
                        <a:pt x="25" y="421"/>
                      </a:lnTo>
                      <a:lnTo>
                        <a:pt x="22" y="425"/>
                      </a:lnTo>
                      <a:lnTo>
                        <a:pt x="20" y="427"/>
                      </a:lnTo>
                      <a:lnTo>
                        <a:pt x="16" y="429"/>
                      </a:lnTo>
                      <a:lnTo>
                        <a:pt x="12" y="430"/>
                      </a:lnTo>
                      <a:lnTo>
                        <a:pt x="10" y="430"/>
                      </a:lnTo>
                      <a:lnTo>
                        <a:pt x="8" y="430"/>
                      </a:lnTo>
                      <a:lnTo>
                        <a:pt x="6" y="430"/>
                      </a:lnTo>
                      <a:lnTo>
                        <a:pt x="4" y="430"/>
                      </a:lnTo>
                      <a:lnTo>
                        <a:pt x="4" y="429"/>
                      </a:lnTo>
                      <a:lnTo>
                        <a:pt x="2" y="427"/>
                      </a:lnTo>
                      <a:lnTo>
                        <a:pt x="2" y="425"/>
                      </a:lnTo>
                      <a:lnTo>
                        <a:pt x="0" y="421"/>
                      </a:lnTo>
                      <a:lnTo>
                        <a:pt x="0" y="419"/>
                      </a:lnTo>
                      <a:lnTo>
                        <a:pt x="0" y="417"/>
                      </a:lnTo>
                      <a:lnTo>
                        <a:pt x="0" y="413"/>
                      </a:lnTo>
                      <a:lnTo>
                        <a:pt x="0" y="409"/>
                      </a:lnTo>
                      <a:lnTo>
                        <a:pt x="2" y="407"/>
                      </a:lnTo>
                      <a:lnTo>
                        <a:pt x="2" y="404"/>
                      </a:lnTo>
                      <a:lnTo>
                        <a:pt x="2" y="400"/>
                      </a:lnTo>
                      <a:lnTo>
                        <a:pt x="2" y="396"/>
                      </a:lnTo>
                      <a:lnTo>
                        <a:pt x="2" y="392"/>
                      </a:lnTo>
                      <a:lnTo>
                        <a:pt x="2" y="388"/>
                      </a:lnTo>
                      <a:lnTo>
                        <a:pt x="4" y="384"/>
                      </a:lnTo>
                      <a:lnTo>
                        <a:pt x="4" y="382"/>
                      </a:lnTo>
                      <a:lnTo>
                        <a:pt x="4" y="379"/>
                      </a:lnTo>
                      <a:lnTo>
                        <a:pt x="4" y="375"/>
                      </a:lnTo>
                      <a:lnTo>
                        <a:pt x="4" y="371"/>
                      </a:lnTo>
                      <a:lnTo>
                        <a:pt x="4" y="367"/>
                      </a:lnTo>
                      <a:lnTo>
                        <a:pt x="6" y="363"/>
                      </a:lnTo>
                      <a:lnTo>
                        <a:pt x="6" y="359"/>
                      </a:lnTo>
                      <a:lnTo>
                        <a:pt x="8" y="356"/>
                      </a:lnTo>
                      <a:lnTo>
                        <a:pt x="8" y="352"/>
                      </a:lnTo>
                      <a:lnTo>
                        <a:pt x="10" y="348"/>
                      </a:lnTo>
                      <a:lnTo>
                        <a:pt x="12" y="344"/>
                      </a:lnTo>
                      <a:lnTo>
                        <a:pt x="12" y="340"/>
                      </a:lnTo>
                      <a:lnTo>
                        <a:pt x="14" y="336"/>
                      </a:lnTo>
                      <a:lnTo>
                        <a:pt x="16" y="333"/>
                      </a:lnTo>
                      <a:lnTo>
                        <a:pt x="18" y="329"/>
                      </a:lnTo>
                      <a:lnTo>
                        <a:pt x="20" y="325"/>
                      </a:lnTo>
                      <a:lnTo>
                        <a:pt x="20" y="321"/>
                      </a:lnTo>
                      <a:lnTo>
                        <a:pt x="22" y="317"/>
                      </a:lnTo>
                      <a:lnTo>
                        <a:pt x="24" y="313"/>
                      </a:lnTo>
                      <a:lnTo>
                        <a:pt x="25" y="310"/>
                      </a:lnTo>
                      <a:lnTo>
                        <a:pt x="27" y="308"/>
                      </a:lnTo>
                      <a:lnTo>
                        <a:pt x="29" y="304"/>
                      </a:lnTo>
                      <a:lnTo>
                        <a:pt x="31" y="302"/>
                      </a:lnTo>
                      <a:lnTo>
                        <a:pt x="31" y="298"/>
                      </a:lnTo>
                      <a:lnTo>
                        <a:pt x="33" y="296"/>
                      </a:lnTo>
                      <a:lnTo>
                        <a:pt x="35" y="294"/>
                      </a:lnTo>
                      <a:lnTo>
                        <a:pt x="35" y="292"/>
                      </a:lnTo>
                      <a:lnTo>
                        <a:pt x="37" y="290"/>
                      </a:lnTo>
                      <a:lnTo>
                        <a:pt x="37" y="288"/>
                      </a:lnTo>
                      <a:lnTo>
                        <a:pt x="39" y="286"/>
                      </a:lnTo>
                      <a:lnTo>
                        <a:pt x="39" y="285"/>
                      </a:lnTo>
                      <a:lnTo>
                        <a:pt x="41" y="285"/>
                      </a:lnTo>
                      <a:lnTo>
                        <a:pt x="41" y="283"/>
                      </a:lnTo>
                      <a:lnTo>
                        <a:pt x="43" y="281"/>
                      </a:lnTo>
                      <a:lnTo>
                        <a:pt x="45" y="279"/>
                      </a:lnTo>
                      <a:lnTo>
                        <a:pt x="48" y="275"/>
                      </a:lnTo>
                      <a:lnTo>
                        <a:pt x="52" y="271"/>
                      </a:lnTo>
                      <a:lnTo>
                        <a:pt x="58" y="267"/>
                      </a:lnTo>
                      <a:lnTo>
                        <a:pt x="62" y="262"/>
                      </a:lnTo>
                      <a:lnTo>
                        <a:pt x="68" y="256"/>
                      </a:lnTo>
                      <a:lnTo>
                        <a:pt x="75" y="250"/>
                      </a:lnTo>
                      <a:lnTo>
                        <a:pt x="81" y="244"/>
                      </a:lnTo>
                      <a:lnTo>
                        <a:pt x="89" y="237"/>
                      </a:lnTo>
                      <a:lnTo>
                        <a:pt x="96" y="231"/>
                      </a:lnTo>
                      <a:lnTo>
                        <a:pt x="104" y="223"/>
                      </a:lnTo>
                      <a:lnTo>
                        <a:pt x="112" y="215"/>
                      </a:lnTo>
                      <a:lnTo>
                        <a:pt x="121" y="208"/>
                      </a:lnTo>
                      <a:lnTo>
                        <a:pt x="129" y="198"/>
                      </a:lnTo>
                      <a:lnTo>
                        <a:pt x="139" y="190"/>
                      </a:lnTo>
                      <a:lnTo>
                        <a:pt x="148" y="183"/>
                      </a:lnTo>
                      <a:lnTo>
                        <a:pt x="156" y="173"/>
                      </a:lnTo>
                      <a:lnTo>
                        <a:pt x="166" y="166"/>
                      </a:lnTo>
                      <a:lnTo>
                        <a:pt x="175" y="158"/>
                      </a:lnTo>
                      <a:lnTo>
                        <a:pt x="183" y="148"/>
                      </a:lnTo>
                      <a:lnTo>
                        <a:pt x="192" y="141"/>
                      </a:lnTo>
                      <a:lnTo>
                        <a:pt x="202" y="131"/>
                      </a:lnTo>
                      <a:lnTo>
                        <a:pt x="210" y="123"/>
                      </a:lnTo>
                      <a:lnTo>
                        <a:pt x="217" y="116"/>
                      </a:lnTo>
                      <a:lnTo>
                        <a:pt x="225" y="108"/>
                      </a:lnTo>
                      <a:lnTo>
                        <a:pt x="235" y="100"/>
                      </a:lnTo>
                      <a:lnTo>
                        <a:pt x="240" y="93"/>
                      </a:lnTo>
                      <a:lnTo>
                        <a:pt x="248" y="87"/>
                      </a:lnTo>
                      <a:lnTo>
                        <a:pt x="254" y="79"/>
                      </a:lnTo>
                      <a:lnTo>
                        <a:pt x="260" y="73"/>
                      </a:lnTo>
                      <a:lnTo>
                        <a:pt x="265" y="68"/>
                      </a:lnTo>
                      <a:lnTo>
                        <a:pt x="271" y="62"/>
                      </a:lnTo>
                      <a:lnTo>
                        <a:pt x="277" y="56"/>
                      </a:lnTo>
                      <a:lnTo>
                        <a:pt x="284" y="50"/>
                      </a:lnTo>
                      <a:lnTo>
                        <a:pt x="290" y="46"/>
                      </a:lnTo>
                      <a:lnTo>
                        <a:pt x="296" y="41"/>
                      </a:lnTo>
                      <a:lnTo>
                        <a:pt x="302" y="37"/>
                      </a:lnTo>
                      <a:lnTo>
                        <a:pt x="308" y="31"/>
                      </a:lnTo>
                      <a:lnTo>
                        <a:pt x="313" y="27"/>
                      </a:lnTo>
                      <a:lnTo>
                        <a:pt x="319" y="23"/>
                      </a:lnTo>
                      <a:lnTo>
                        <a:pt x="325" y="20"/>
                      </a:lnTo>
                      <a:lnTo>
                        <a:pt x="331" y="16"/>
                      </a:lnTo>
                      <a:lnTo>
                        <a:pt x="334" y="14"/>
                      </a:lnTo>
                      <a:lnTo>
                        <a:pt x="340" y="10"/>
                      </a:lnTo>
                      <a:lnTo>
                        <a:pt x="344" y="8"/>
                      </a:lnTo>
                      <a:lnTo>
                        <a:pt x="350" y="6"/>
                      </a:lnTo>
                      <a:lnTo>
                        <a:pt x="354" y="4"/>
                      </a:lnTo>
                      <a:lnTo>
                        <a:pt x="357" y="2"/>
                      </a:lnTo>
                      <a:lnTo>
                        <a:pt x="361" y="0"/>
                      </a:lnTo>
                      <a:lnTo>
                        <a:pt x="365" y="0"/>
                      </a:lnTo>
                      <a:lnTo>
                        <a:pt x="369" y="0"/>
                      </a:lnTo>
                      <a:lnTo>
                        <a:pt x="371" y="0"/>
                      </a:lnTo>
                      <a:lnTo>
                        <a:pt x="375" y="0"/>
                      </a:lnTo>
                      <a:lnTo>
                        <a:pt x="377" y="0"/>
                      </a:lnTo>
                      <a:lnTo>
                        <a:pt x="379" y="2"/>
                      </a:lnTo>
                      <a:lnTo>
                        <a:pt x="380" y="4"/>
                      </a:lnTo>
                      <a:lnTo>
                        <a:pt x="380" y="6"/>
                      </a:lnTo>
                      <a:lnTo>
                        <a:pt x="380" y="8"/>
                      </a:lnTo>
                      <a:lnTo>
                        <a:pt x="380" y="12"/>
                      </a:lnTo>
                      <a:lnTo>
                        <a:pt x="380" y="16"/>
                      </a:lnTo>
                      <a:lnTo>
                        <a:pt x="379" y="20"/>
                      </a:lnTo>
                      <a:lnTo>
                        <a:pt x="377" y="23"/>
                      </a:lnTo>
                      <a:close/>
                    </a:path>
                  </a:pathLst>
                </a:custGeom>
                <a:solidFill>
                  <a:srgbClr val="51A5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93" name="Freeform 247"/>
                <p:cNvSpPr>
                  <a:spLocks noChangeAspect="1"/>
                </p:cNvSpPr>
                <p:nvPr/>
              </p:nvSpPr>
              <p:spPr bwMode="auto">
                <a:xfrm>
                  <a:off x="1885" y="3216"/>
                  <a:ext cx="264" cy="276"/>
                </a:xfrm>
                <a:custGeom>
                  <a:avLst/>
                  <a:gdLst>
                    <a:gd name="T0" fmla="*/ 12 w 348"/>
                    <a:gd name="T1" fmla="*/ 1 h 394"/>
                    <a:gd name="T2" fmla="*/ 12 w 348"/>
                    <a:gd name="T3" fmla="*/ 1 h 394"/>
                    <a:gd name="T4" fmla="*/ 11 w 348"/>
                    <a:gd name="T5" fmla="*/ 1 h 394"/>
                    <a:gd name="T6" fmla="*/ 11 w 348"/>
                    <a:gd name="T7" fmla="*/ 1 h 394"/>
                    <a:gd name="T8" fmla="*/ 11 w 348"/>
                    <a:gd name="T9" fmla="*/ 1 h 394"/>
                    <a:gd name="T10" fmla="*/ 11 w 348"/>
                    <a:gd name="T11" fmla="*/ 1 h 394"/>
                    <a:gd name="T12" fmla="*/ 11 w 348"/>
                    <a:gd name="T13" fmla="*/ 1 h 394"/>
                    <a:gd name="T14" fmla="*/ 11 w 348"/>
                    <a:gd name="T15" fmla="*/ 1 h 394"/>
                    <a:gd name="T16" fmla="*/ 11 w 348"/>
                    <a:gd name="T17" fmla="*/ 2 h 394"/>
                    <a:gd name="T18" fmla="*/ 10 w 348"/>
                    <a:gd name="T19" fmla="*/ 2 h 394"/>
                    <a:gd name="T20" fmla="*/ 10 w 348"/>
                    <a:gd name="T21" fmla="*/ 2 h 394"/>
                    <a:gd name="T22" fmla="*/ 8 w 348"/>
                    <a:gd name="T23" fmla="*/ 3 h 394"/>
                    <a:gd name="T24" fmla="*/ 8 w 348"/>
                    <a:gd name="T25" fmla="*/ 3 h 394"/>
                    <a:gd name="T26" fmla="*/ 8 w 348"/>
                    <a:gd name="T27" fmla="*/ 3 h 394"/>
                    <a:gd name="T28" fmla="*/ 6 w 348"/>
                    <a:gd name="T29" fmla="*/ 4 h 394"/>
                    <a:gd name="T30" fmla="*/ 6 w 348"/>
                    <a:gd name="T31" fmla="*/ 4 h 394"/>
                    <a:gd name="T32" fmla="*/ 5 w 348"/>
                    <a:gd name="T33" fmla="*/ 4 h 394"/>
                    <a:gd name="T34" fmla="*/ 4 w 348"/>
                    <a:gd name="T35" fmla="*/ 4 h 394"/>
                    <a:gd name="T36" fmla="*/ 3 w 348"/>
                    <a:gd name="T37" fmla="*/ 4 h 394"/>
                    <a:gd name="T38" fmla="*/ 3 w 348"/>
                    <a:gd name="T39" fmla="*/ 5 h 394"/>
                    <a:gd name="T40" fmla="*/ 2 w 348"/>
                    <a:gd name="T41" fmla="*/ 5 h 394"/>
                    <a:gd name="T42" fmla="*/ 2 w 348"/>
                    <a:gd name="T43" fmla="*/ 6 h 394"/>
                    <a:gd name="T44" fmla="*/ 2 w 348"/>
                    <a:gd name="T45" fmla="*/ 6 h 394"/>
                    <a:gd name="T46" fmla="*/ 2 w 348"/>
                    <a:gd name="T47" fmla="*/ 6 h 394"/>
                    <a:gd name="T48" fmla="*/ 2 w 348"/>
                    <a:gd name="T49" fmla="*/ 6 h 394"/>
                    <a:gd name="T50" fmla="*/ 2 w 348"/>
                    <a:gd name="T51" fmla="*/ 6 h 394"/>
                    <a:gd name="T52" fmla="*/ 2 w 348"/>
                    <a:gd name="T53" fmla="*/ 6 h 394"/>
                    <a:gd name="T54" fmla="*/ 0 w 348"/>
                    <a:gd name="T55" fmla="*/ 6 h 394"/>
                    <a:gd name="T56" fmla="*/ 0 w 348"/>
                    <a:gd name="T57" fmla="*/ 6 h 394"/>
                    <a:gd name="T58" fmla="*/ 0 w 348"/>
                    <a:gd name="T59" fmla="*/ 6 h 394"/>
                    <a:gd name="T60" fmla="*/ 2 w 348"/>
                    <a:gd name="T61" fmla="*/ 5 h 394"/>
                    <a:gd name="T62" fmla="*/ 2 w 348"/>
                    <a:gd name="T63" fmla="*/ 5 h 394"/>
                    <a:gd name="T64" fmla="*/ 2 w 348"/>
                    <a:gd name="T65" fmla="*/ 5 h 394"/>
                    <a:gd name="T66" fmla="*/ 2 w 348"/>
                    <a:gd name="T67" fmla="*/ 4 h 394"/>
                    <a:gd name="T68" fmla="*/ 2 w 348"/>
                    <a:gd name="T69" fmla="*/ 4 h 394"/>
                    <a:gd name="T70" fmla="*/ 2 w 348"/>
                    <a:gd name="T71" fmla="*/ 4 h 394"/>
                    <a:gd name="T72" fmla="*/ 2 w 348"/>
                    <a:gd name="T73" fmla="*/ 4 h 394"/>
                    <a:gd name="T74" fmla="*/ 2 w 348"/>
                    <a:gd name="T75" fmla="*/ 4 h 394"/>
                    <a:gd name="T76" fmla="*/ 2 w 348"/>
                    <a:gd name="T77" fmla="*/ 4 h 394"/>
                    <a:gd name="T78" fmla="*/ 2 w 348"/>
                    <a:gd name="T79" fmla="*/ 4 h 394"/>
                    <a:gd name="T80" fmla="*/ 2 w 348"/>
                    <a:gd name="T81" fmla="*/ 4 h 394"/>
                    <a:gd name="T82" fmla="*/ 2 w 348"/>
                    <a:gd name="T83" fmla="*/ 4 h 394"/>
                    <a:gd name="T84" fmla="*/ 2 w 348"/>
                    <a:gd name="T85" fmla="*/ 4 h 394"/>
                    <a:gd name="T86" fmla="*/ 3 w 348"/>
                    <a:gd name="T87" fmla="*/ 4 h 394"/>
                    <a:gd name="T88" fmla="*/ 4 w 348"/>
                    <a:gd name="T89" fmla="*/ 3 h 394"/>
                    <a:gd name="T90" fmla="*/ 4 w 348"/>
                    <a:gd name="T91" fmla="*/ 3 h 394"/>
                    <a:gd name="T92" fmla="*/ 5 w 348"/>
                    <a:gd name="T93" fmla="*/ 3 h 394"/>
                    <a:gd name="T94" fmla="*/ 6 w 348"/>
                    <a:gd name="T95" fmla="*/ 2 h 394"/>
                    <a:gd name="T96" fmla="*/ 6 w 348"/>
                    <a:gd name="T97" fmla="*/ 2 h 394"/>
                    <a:gd name="T98" fmla="*/ 8 w 348"/>
                    <a:gd name="T99" fmla="*/ 1 h 394"/>
                    <a:gd name="T100" fmla="*/ 8 w 348"/>
                    <a:gd name="T101" fmla="*/ 1 h 394"/>
                    <a:gd name="T102" fmla="*/ 8 w 348"/>
                    <a:gd name="T103" fmla="*/ 1 h 394"/>
                    <a:gd name="T104" fmla="*/ 10 w 348"/>
                    <a:gd name="T105" fmla="*/ 1 h 394"/>
                    <a:gd name="T106" fmla="*/ 11 w 348"/>
                    <a:gd name="T107" fmla="*/ 1 h 394"/>
                    <a:gd name="T108" fmla="*/ 11 w 348"/>
                    <a:gd name="T109" fmla="*/ 1 h 394"/>
                    <a:gd name="T110" fmla="*/ 11 w 348"/>
                    <a:gd name="T111" fmla="*/ 1 h 394"/>
                    <a:gd name="T112" fmla="*/ 11 w 348"/>
                    <a:gd name="T113" fmla="*/ 1 h 394"/>
                    <a:gd name="T114" fmla="*/ 11 w 348"/>
                    <a:gd name="T115" fmla="*/ 0 h 394"/>
                    <a:gd name="T116" fmla="*/ 12 w 348"/>
                    <a:gd name="T117" fmla="*/ 0 h 394"/>
                    <a:gd name="T118" fmla="*/ 13 w 348"/>
                    <a:gd name="T119" fmla="*/ 1 h 394"/>
                    <a:gd name="T120" fmla="*/ 13 w 348"/>
                    <a:gd name="T121" fmla="*/ 1 h 394"/>
                    <a:gd name="T122" fmla="*/ 13 w 348"/>
                    <a:gd name="T123" fmla="*/ 1 h 394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348"/>
                    <a:gd name="T187" fmla="*/ 0 h 394"/>
                    <a:gd name="T188" fmla="*/ 348 w 348"/>
                    <a:gd name="T189" fmla="*/ 394 h 394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348" h="394">
                      <a:moveTo>
                        <a:pt x="344" y="21"/>
                      </a:moveTo>
                      <a:lnTo>
                        <a:pt x="344" y="23"/>
                      </a:lnTo>
                      <a:lnTo>
                        <a:pt x="342" y="27"/>
                      </a:lnTo>
                      <a:lnTo>
                        <a:pt x="340" y="31"/>
                      </a:lnTo>
                      <a:lnTo>
                        <a:pt x="340" y="33"/>
                      </a:lnTo>
                      <a:lnTo>
                        <a:pt x="338" y="37"/>
                      </a:lnTo>
                      <a:lnTo>
                        <a:pt x="336" y="41"/>
                      </a:lnTo>
                      <a:lnTo>
                        <a:pt x="334" y="44"/>
                      </a:lnTo>
                      <a:lnTo>
                        <a:pt x="332" y="48"/>
                      </a:lnTo>
                      <a:lnTo>
                        <a:pt x="330" y="52"/>
                      </a:lnTo>
                      <a:lnTo>
                        <a:pt x="330" y="56"/>
                      </a:lnTo>
                      <a:lnTo>
                        <a:pt x="327" y="60"/>
                      </a:lnTo>
                      <a:lnTo>
                        <a:pt x="325" y="64"/>
                      </a:lnTo>
                      <a:lnTo>
                        <a:pt x="323" y="67"/>
                      </a:lnTo>
                      <a:lnTo>
                        <a:pt x="321" y="71"/>
                      </a:lnTo>
                      <a:lnTo>
                        <a:pt x="319" y="75"/>
                      </a:lnTo>
                      <a:lnTo>
                        <a:pt x="317" y="81"/>
                      </a:lnTo>
                      <a:lnTo>
                        <a:pt x="315" y="85"/>
                      </a:lnTo>
                      <a:lnTo>
                        <a:pt x="311" y="89"/>
                      </a:lnTo>
                      <a:lnTo>
                        <a:pt x="309" y="92"/>
                      </a:lnTo>
                      <a:lnTo>
                        <a:pt x="306" y="98"/>
                      </a:lnTo>
                      <a:lnTo>
                        <a:pt x="304" y="102"/>
                      </a:lnTo>
                      <a:lnTo>
                        <a:pt x="300" y="106"/>
                      </a:lnTo>
                      <a:lnTo>
                        <a:pt x="298" y="112"/>
                      </a:lnTo>
                      <a:lnTo>
                        <a:pt x="294" y="115"/>
                      </a:lnTo>
                      <a:lnTo>
                        <a:pt x="290" y="119"/>
                      </a:lnTo>
                      <a:lnTo>
                        <a:pt x="286" y="125"/>
                      </a:lnTo>
                      <a:lnTo>
                        <a:pt x="284" y="129"/>
                      </a:lnTo>
                      <a:lnTo>
                        <a:pt x="281" y="133"/>
                      </a:lnTo>
                      <a:lnTo>
                        <a:pt x="277" y="138"/>
                      </a:lnTo>
                      <a:lnTo>
                        <a:pt x="273" y="142"/>
                      </a:lnTo>
                      <a:lnTo>
                        <a:pt x="269" y="146"/>
                      </a:lnTo>
                      <a:lnTo>
                        <a:pt x="263" y="152"/>
                      </a:lnTo>
                      <a:lnTo>
                        <a:pt x="259" y="156"/>
                      </a:lnTo>
                      <a:lnTo>
                        <a:pt x="254" y="162"/>
                      </a:lnTo>
                      <a:lnTo>
                        <a:pt x="248" y="167"/>
                      </a:lnTo>
                      <a:lnTo>
                        <a:pt x="242" y="173"/>
                      </a:lnTo>
                      <a:lnTo>
                        <a:pt x="235" y="181"/>
                      </a:lnTo>
                      <a:lnTo>
                        <a:pt x="229" y="188"/>
                      </a:lnTo>
                      <a:lnTo>
                        <a:pt x="221" y="196"/>
                      </a:lnTo>
                      <a:lnTo>
                        <a:pt x="212" y="204"/>
                      </a:lnTo>
                      <a:lnTo>
                        <a:pt x="204" y="211"/>
                      </a:lnTo>
                      <a:lnTo>
                        <a:pt x="196" y="219"/>
                      </a:lnTo>
                      <a:lnTo>
                        <a:pt x="187" y="229"/>
                      </a:lnTo>
                      <a:lnTo>
                        <a:pt x="179" y="236"/>
                      </a:lnTo>
                      <a:lnTo>
                        <a:pt x="169" y="246"/>
                      </a:lnTo>
                      <a:lnTo>
                        <a:pt x="160" y="254"/>
                      </a:lnTo>
                      <a:lnTo>
                        <a:pt x="152" y="263"/>
                      </a:lnTo>
                      <a:lnTo>
                        <a:pt x="142" y="271"/>
                      </a:lnTo>
                      <a:lnTo>
                        <a:pt x="133" y="281"/>
                      </a:lnTo>
                      <a:lnTo>
                        <a:pt x="125" y="288"/>
                      </a:lnTo>
                      <a:lnTo>
                        <a:pt x="117" y="296"/>
                      </a:lnTo>
                      <a:lnTo>
                        <a:pt x="108" y="304"/>
                      </a:lnTo>
                      <a:lnTo>
                        <a:pt x="102" y="311"/>
                      </a:lnTo>
                      <a:lnTo>
                        <a:pt x="94" y="319"/>
                      </a:lnTo>
                      <a:lnTo>
                        <a:pt x="87" y="325"/>
                      </a:lnTo>
                      <a:lnTo>
                        <a:pt x="81" y="330"/>
                      </a:lnTo>
                      <a:lnTo>
                        <a:pt x="75" y="336"/>
                      </a:lnTo>
                      <a:lnTo>
                        <a:pt x="70" y="342"/>
                      </a:lnTo>
                      <a:lnTo>
                        <a:pt x="66" y="346"/>
                      </a:lnTo>
                      <a:lnTo>
                        <a:pt x="62" y="350"/>
                      </a:lnTo>
                      <a:lnTo>
                        <a:pt x="58" y="352"/>
                      </a:lnTo>
                      <a:lnTo>
                        <a:pt x="56" y="354"/>
                      </a:lnTo>
                      <a:lnTo>
                        <a:pt x="54" y="355"/>
                      </a:lnTo>
                      <a:lnTo>
                        <a:pt x="48" y="363"/>
                      </a:lnTo>
                      <a:lnTo>
                        <a:pt x="43" y="367"/>
                      </a:lnTo>
                      <a:lnTo>
                        <a:pt x="39" y="373"/>
                      </a:lnTo>
                      <a:lnTo>
                        <a:pt x="33" y="377"/>
                      </a:lnTo>
                      <a:lnTo>
                        <a:pt x="29" y="380"/>
                      </a:lnTo>
                      <a:lnTo>
                        <a:pt x="25" y="384"/>
                      </a:lnTo>
                      <a:lnTo>
                        <a:pt x="22" y="386"/>
                      </a:lnTo>
                      <a:lnTo>
                        <a:pt x="18" y="388"/>
                      </a:lnTo>
                      <a:lnTo>
                        <a:pt x="16" y="390"/>
                      </a:lnTo>
                      <a:lnTo>
                        <a:pt x="14" y="392"/>
                      </a:lnTo>
                      <a:lnTo>
                        <a:pt x="10" y="392"/>
                      </a:lnTo>
                      <a:lnTo>
                        <a:pt x="8" y="394"/>
                      </a:lnTo>
                      <a:lnTo>
                        <a:pt x="6" y="394"/>
                      </a:lnTo>
                      <a:lnTo>
                        <a:pt x="4" y="392"/>
                      </a:lnTo>
                      <a:lnTo>
                        <a:pt x="2" y="392"/>
                      </a:lnTo>
                      <a:lnTo>
                        <a:pt x="2" y="390"/>
                      </a:lnTo>
                      <a:lnTo>
                        <a:pt x="2" y="388"/>
                      </a:lnTo>
                      <a:lnTo>
                        <a:pt x="0" y="386"/>
                      </a:lnTo>
                      <a:lnTo>
                        <a:pt x="0" y="384"/>
                      </a:lnTo>
                      <a:lnTo>
                        <a:pt x="0" y="382"/>
                      </a:lnTo>
                      <a:lnTo>
                        <a:pt x="0" y="380"/>
                      </a:lnTo>
                      <a:lnTo>
                        <a:pt x="0" y="377"/>
                      </a:lnTo>
                      <a:lnTo>
                        <a:pt x="0" y="375"/>
                      </a:lnTo>
                      <a:lnTo>
                        <a:pt x="0" y="373"/>
                      </a:lnTo>
                      <a:lnTo>
                        <a:pt x="0" y="369"/>
                      </a:lnTo>
                      <a:lnTo>
                        <a:pt x="0" y="365"/>
                      </a:lnTo>
                      <a:lnTo>
                        <a:pt x="0" y="363"/>
                      </a:lnTo>
                      <a:lnTo>
                        <a:pt x="2" y="359"/>
                      </a:lnTo>
                      <a:lnTo>
                        <a:pt x="2" y="357"/>
                      </a:lnTo>
                      <a:lnTo>
                        <a:pt x="2" y="354"/>
                      </a:lnTo>
                      <a:lnTo>
                        <a:pt x="2" y="350"/>
                      </a:lnTo>
                      <a:lnTo>
                        <a:pt x="2" y="348"/>
                      </a:lnTo>
                      <a:lnTo>
                        <a:pt x="2" y="344"/>
                      </a:lnTo>
                      <a:lnTo>
                        <a:pt x="2" y="340"/>
                      </a:lnTo>
                      <a:lnTo>
                        <a:pt x="4" y="338"/>
                      </a:lnTo>
                      <a:lnTo>
                        <a:pt x="4" y="334"/>
                      </a:lnTo>
                      <a:lnTo>
                        <a:pt x="4" y="330"/>
                      </a:lnTo>
                      <a:lnTo>
                        <a:pt x="6" y="327"/>
                      </a:lnTo>
                      <a:lnTo>
                        <a:pt x="8" y="323"/>
                      </a:lnTo>
                      <a:lnTo>
                        <a:pt x="8" y="321"/>
                      </a:lnTo>
                      <a:lnTo>
                        <a:pt x="10" y="317"/>
                      </a:lnTo>
                      <a:lnTo>
                        <a:pt x="10" y="313"/>
                      </a:lnTo>
                      <a:lnTo>
                        <a:pt x="12" y="309"/>
                      </a:lnTo>
                      <a:lnTo>
                        <a:pt x="14" y="306"/>
                      </a:lnTo>
                      <a:lnTo>
                        <a:pt x="16" y="304"/>
                      </a:lnTo>
                      <a:lnTo>
                        <a:pt x="18" y="300"/>
                      </a:lnTo>
                      <a:lnTo>
                        <a:pt x="18" y="296"/>
                      </a:lnTo>
                      <a:lnTo>
                        <a:pt x="20" y="294"/>
                      </a:lnTo>
                      <a:lnTo>
                        <a:pt x="22" y="290"/>
                      </a:lnTo>
                      <a:lnTo>
                        <a:pt x="23" y="288"/>
                      </a:lnTo>
                      <a:lnTo>
                        <a:pt x="23" y="284"/>
                      </a:lnTo>
                      <a:lnTo>
                        <a:pt x="25" y="282"/>
                      </a:lnTo>
                      <a:lnTo>
                        <a:pt x="27" y="281"/>
                      </a:lnTo>
                      <a:lnTo>
                        <a:pt x="27" y="279"/>
                      </a:lnTo>
                      <a:lnTo>
                        <a:pt x="29" y="277"/>
                      </a:lnTo>
                      <a:lnTo>
                        <a:pt x="31" y="275"/>
                      </a:lnTo>
                      <a:lnTo>
                        <a:pt x="31" y="273"/>
                      </a:lnTo>
                      <a:lnTo>
                        <a:pt x="31" y="271"/>
                      </a:lnTo>
                      <a:lnTo>
                        <a:pt x="33" y="269"/>
                      </a:lnTo>
                      <a:lnTo>
                        <a:pt x="35" y="267"/>
                      </a:lnTo>
                      <a:lnTo>
                        <a:pt x="37" y="265"/>
                      </a:lnTo>
                      <a:lnTo>
                        <a:pt x="39" y="261"/>
                      </a:lnTo>
                      <a:lnTo>
                        <a:pt x="43" y="259"/>
                      </a:lnTo>
                      <a:lnTo>
                        <a:pt x="46" y="256"/>
                      </a:lnTo>
                      <a:lnTo>
                        <a:pt x="50" y="250"/>
                      </a:lnTo>
                      <a:lnTo>
                        <a:pt x="56" y="246"/>
                      </a:lnTo>
                      <a:lnTo>
                        <a:pt x="62" y="240"/>
                      </a:lnTo>
                      <a:lnTo>
                        <a:pt x="68" y="234"/>
                      </a:lnTo>
                      <a:lnTo>
                        <a:pt x="73" y="229"/>
                      </a:lnTo>
                      <a:lnTo>
                        <a:pt x="81" y="221"/>
                      </a:lnTo>
                      <a:lnTo>
                        <a:pt x="89" y="215"/>
                      </a:lnTo>
                      <a:lnTo>
                        <a:pt x="96" y="208"/>
                      </a:lnTo>
                      <a:lnTo>
                        <a:pt x="104" y="200"/>
                      </a:lnTo>
                      <a:lnTo>
                        <a:pt x="112" y="192"/>
                      </a:lnTo>
                      <a:lnTo>
                        <a:pt x="121" y="185"/>
                      </a:lnTo>
                      <a:lnTo>
                        <a:pt x="129" y="177"/>
                      </a:lnTo>
                      <a:lnTo>
                        <a:pt x="139" y="169"/>
                      </a:lnTo>
                      <a:lnTo>
                        <a:pt x="146" y="160"/>
                      </a:lnTo>
                      <a:lnTo>
                        <a:pt x="156" y="152"/>
                      </a:lnTo>
                      <a:lnTo>
                        <a:pt x="164" y="144"/>
                      </a:lnTo>
                      <a:lnTo>
                        <a:pt x="173" y="137"/>
                      </a:lnTo>
                      <a:lnTo>
                        <a:pt x="181" y="127"/>
                      </a:lnTo>
                      <a:lnTo>
                        <a:pt x="188" y="119"/>
                      </a:lnTo>
                      <a:lnTo>
                        <a:pt x="196" y="112"/>
                      </a:lnTo>
                      <a:lnTo>
                        <a:pt x="206" y="104"/>
                      </a:lnTo>
                      <a:lnTo>
                        <a:pt x="212" y="96"/>
                      </a:lnTo>
                      <a:lnTo>
                        <a:pt x="219" y="90"/>
                      </a:lnTo>
                      <a:lnTo>
                        <a:pt x="227" y="83"/>
                      </a:lnTo>
                      <a:lnTo>
                        <a:pt x="233" y="77"/>
                      </a:lnTo>
                      <a:lnTo>
                        <a:pt x="238" y="71"/>
                      </a:lnTo>
                      <a:lnTo>
                        <a:pt x="244" y="66"/>
                      </a:lnTo>
                      <a:lnTo>
                        <a:pt x="248" y="60"/>
                      </a:lnTo>
                      <a:lnTo>
                        <a:pt x="254" y="56"/>
                      </a:lnTo>
                      <a:lnTo>
                        <a:pt x="259" y="50"/>
                      </a:lnTo>
                      <a:lnTo>
                        <a:pt x="265" y="46"/>
                      </a:lnTo>
                      <a:lnTo>
                        <a:pt x="269" y="41"/>
                      </a:lnTo>
                      <a:lnTo>
                        <a:pt x="275" y="37"/>
                      </a:lnTo>
                      <a:lnTo>
                        <a:pt x="281" y="33"/>
                      </a:lnTo>
                      <a:lnTo>
                        <a:pt x="284" y="29"/>
                      </a:lnTo>
                      <a:lnTo>
                        <a:pt x="290" y="25"/>
                      </a:lnTo>
                      <a:lnTo>
                        <a:pt x="294" y="21"/>
                      </a:lnTo>
                      <a:lnTo>
                        <a:pt x="300" y="18"/>
                      </a:lnTo>
                      <a:lnTo>
                        <a:pt x="304" y="14"/>
                      </a:lnTo>
                      <a:lnTo>
                        <a:pt x="309" y="12"/>
                      </a:lnTo>
                      <a:lnTo>
                        <a:pt x="313" y="10"/>
                      </a:lnTo>
                      <a:lnTo>
                        <a:pt x="317" y="6"/>
                      </a:lnTo>
                      <a:lnTo>
                        <a:pt x="321" y="4"/>
                      </a:lnTo>
                      <a:lnTo>
                        <a:pt x="325" y="2"/>
                      </a:lnTo>
                      <a:lnTo>
                        <a:pt x="329" y="2"/>
                      </a:lnTo>
                      <a:lnTo>
                        <a:pt x="332" y="0"/>
                      </a:lnTo>
                      <a:lnTo>
                        <a:pt x="334" y="0"/>
                      </a:lnTo>
                      <a:lnTo>
                        <a:pt x="338" y="0"/>
                      </a:lnTo>
                      <a:lnTo>
                        <a:pt x="340" y="0"/>
                      </a:lnTo>
                      <a:lnTo>
                        <a:pt x="342" y="0"/>
                      </a:lnTo>
                      <a:lnTo>
                        <a:pt x="344" y="0"/>
                      </a:lnTo>
                      <a:lnTo>
                        <a:pt x="346" y="2"/>
                      </a:lnTo>
                      <a:lnTo>
                        <a:pt x="348" y="4"/>
                      </a:lnTo>
                      <a:lnTo>
                        <a:pt x="348" y="6"/>
                      </a:lnTo>
                      <a:lnTo>
                        <a:pt x="348" y="8"/>
                      </a:lnTo>
                      <a:lnTo>
                        <a:pt x="348" y="10"/>
                      </a:lnTo>
                      <a:lnTo>
                        <a:pt x="348" y="14"/>
                      </a:lnTo>
                      <a:lnTo>
                        <a:pt x="346" y="18"/>
                      </a:lnTo>
                      <a:lnTo>
                        <a:pt x="344" y="21"/>
                      </a:lnTo>
                      <a:close/>
                    </a:path>
                  </a:pathLst>
                </a:custGeom>
                <a:solidFill>
                  <a:srgbClr val="5EB2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94" name="Freeform 248"/>
                <p:cNvSpPr>
                  <a:spLocks noChangeAspect="1"/>
                </p:cNvSpPr>
                <p:nvPr/>
              </p:nvSpPr>
              <p:spPr bwMode="auto">
                <a:xfrm>
                  <a:off x="1902" y="3219"/>
                  <a:ext cx="241" cy="248"/>
                </a:xfrm>
                <a:custGeom>
                  <a:avLst/>
                  <a:gdLst>
                    <a:gd name="T0" fmla="*/ 11 w 317"/>
                    <a:gd name="T1" fmla="*/ 1 h 355"/>
                    <a:gd name="T2" fmla="*/ 11 w 317"/>
                    <a:gd name="T3" fmla="*/ 1 h 355"/>
                    <a:gd name="T4" fmla="*/ 11 w 317"/>
                    <a:gd name="T5" fmla="*/ 1 h 355"/>
                    <a:gd name="T6" fmla="*/ 11 w 317"/>
                    <a:gd name="T7" fmla="*/ 1 h 355"/>
                    <a:gd name="T8" fmla="*/ 11 w 317"/>
                    <a:gd name="T9" fmla="*/ 1 h 355"/>
                    <a:gd name="T10" fmla="*/ 11 w 317"/>
                    <a:gd name="T11" fmla="*/ 1 h 355"/>
                    <a:gd name="T12" fmla="*/ 11 w 317"/>
                    <a:gd name="T13" fmla="*/ 1 h 355"/>
                    <a:gd name="T14" fmla="*/ 10 w 317"/>
                    <a:gd name="T15" fmla="*/ 1 h 355"/>
                    <a:gd name="T16" fmla="*/ 10 w 317"/>
                    <a:gd name="T17" fmla="*/ 1 h 355"/>
                    <a:gd name="T18" fmla="*/ 9 w 317"/>
                    <a:gd name="T19" fmla="*/ 1 h 355"/>
                    <a:gd name="T20" fmla="*/ 9 w 317"/>
                    <a:gd name="T21" fmla="*/ 1 h 355"/>
                    <a:gd name="T22" fmla="*/ 8 w 317"/>
                    <a:gd name="T23" fmla="*/ 2 h 355"/>
                    <a:gd name="T24" fmla="*/ 8 w 317"/>
                    <a:gd name="T25" fmla="*/ 2 h 355"/>
                    <a:gd name="T26" fmla="*/ 7 w 317"/>
                    <a:gd name="T27" fmla="*/ 2 h 355"/>
                    <a:gd name="T28" fmla="*/ 6 w 317"/>
                    <a:gd name="T29" fmla="*/ 3 h 355"/>
                    <a:gd name="T30" fmla="*/ 5 w 317"/>
                    <a:gd name="T31" fmla="*/ 3 h 355"/>
                    <a:gd name="T32" fmla="*/ 5 w 317"/>
                    <a:gd name="T33" fmla="*/ 3 h 355"/>
                    <a:gd name="T34" fmla="*/ 4 w 317"/>
                    <a:gd name="T35" fmla="*/ 3 h 355"/>
                    <a:gd name="T36" fmla="*/ 3 w 317"/>
                    <a:gd name="T37" fmla="*/ 4 h 355"/>
                    <a:gd name="T38" fmla="*/ 2 w 317"/>
                    <a:gd name="T39" fmla="*/ 4 h 355"/>
                    <a:gd name="T40" fmla="*/ 2 w 317"/>
                    <a:gd name="T41" fmla="*/ 4 h 355"/>
                    <a:gd name="T42" fmla="*/ 2 w 317"/>
                    <a:gd name="T43" fmla="*/ 4 h 355"/>
                    <a:gd name="T44" fmla="*/ 2 w 317"/>
                    <a:gd name="T45" fmla="*/ 5 h 355"/>
                    <a:gd name="T46" fmla="*/ 2 w 317"/>
                    <a:gd name="T47" fmla="*/ 5 h 355"/>
                    <a:gd name="T48" fmla="*/ 2 w 317"/>
                    <a:gd name="T49" fmla="*/ 5 h 355"/>
                    <a:gd name="T50" fmla="*/ 2 w 317"/>
                    <a:gd name="T51" fmla="*/ 5 h 355"/>
                    <a:gd name="T52" fmla="*/ 2 w 317"/>
                    <a:gd name="T53" fmla="*/ 5 h 355"/>
                    <a:gd name="T54" fmla="*/ 2 w 317"/>
                    <a:gd name="T55" fmla="*/ 5 h 355"/>
                    <a:gd name="T56" fmla="*/ 2 w 317"/>
                    <a:gd name="T57" fmla="*/ 4 h 355"/>
                    <a:gd name="T58" fmla="*/ 2 w 317"/>
                    <a:gd name="T59" fmla="*/ 4 h 355"/>
                    <a:gd name="T60" fmla="*/ 2 w 317"/>
                    <a:gd name="T61" fmla="*/ 4 h 355"/>
                    <a:gd name="T62" fmla="*/ 2 w 317"/>
                    <a:gd name="T63" fmla="*/ 4 h 355"/>
                    <a:gd name="T64" fmla="*/ 2 w 317"/>
                    <a:gd name="T65" fmla="*/ 4 h 355"/>
                    <a:gd name="T66" fmla="*/ 2 w 317"/>
                    <a:gd name="T67" fmla="*/ 4 h 355"/>
                    <a:gd name="T68" fmla="*/ 2 w 317"/>
                    <a:gd name="T69" fmla="*/ 4 h 355"/>
                    <a:gd name="T70" fmla="*/ 2 w 317"/>
                    <a:gd name="T71" fmla="*/ 3 h 355"/>
                    <a:gd name="T72" fmla="*/ 2 w 317"/>
                    <a:gd name="T73" fmla="*/ 3 h 355"/>
                    <a:gd name="T74" fmla="*/ 2 w 317"/>
                    <a:gd name="T75" fmla="*/ 3 h 355"/>
                    <a:gd name="T76" fmla="*/ 2 w 317"/>
                    <a:gd name="T77" fmla="*/ 3 h 355"/>
                    <a:gd name="T78" fmla="*/ 2 w 317"/>
                    <a:gd name="T79" fmla="*/ 3 h 355"/>
                    <a:gd name="T80" fmla="*/ 2 w 317"/>
                    <a:gd name="T81" fmla="*/ 3 h 355"/>
                    <a:gd name="T82" fmla="*/ 2 w 317"/>
                    <a:gd name="T83" fmla="*/ 3 h 355"/>
                    <a:gd name="T84" fmla="*/ 2 w 317"/>
                    <a:gd name="T85" fmla="*/ 3 h 355"/>
                    <a:gd name="T86" fmla="*/ 3 w 317"/>
                    <a:gd name="T87" fmla="*/ 3 h 355"/>
                    <a:gd name="T88" fmla="*/ 4 w 317"/>
                    <a:gd name="T89" fmla="*/ 2 h 355"/>
                    <a:gd name="T90" fmla="*/ 5 w 317"/>
                    <a:gd name="T91" fmla="*/ 2 h 355"/>
                    <a:gd name="T92" fmla="*/ 5 w 317"/>
                    <a:gd name="T93" fmla="*/ 2 h 355"/>
                    <a:gd name="T94" fmla="*/ 6 w 317"/>
                    <a:gd name="T95" fmla="*/ 1 h 355"/>
                    <a:gd name="T96" fmla="*/ 7 w 317"/>
                    <a:gd name="T97" fmla="*/ 1 h 355"/>
                    <a:gd name="T98" fmla="*/ 8 w 317"/>
                    <a:gd name="T99" fmla="*/ 1 h 355"/>
                    <a:gd name="T100" fmla="*/ 8 w 317"/>
                    <a:gd name="T101" fmla="*/ 1 h 355"/>
                    <a:gd name="T102" fmla="*/ 9 w 317"/>
                    <a:gd name="T103" fmla="*/ 1 h 355"/>
                    <a:gd name="T104" fmla="*/ 9 w 317"/>
                    <a:gd name="T105" fmla="*/ 1 h 355"/>
                    <a:gd name="T106" fmla="*/ 10 w 317"/>
                    <a:gd name="T107" fmla="*/ 1 h 355"/>
                    <a:gd name="T108" fmla="*/ 11 w 317"/>
                    <a:gd name="T109" fmla="*/ 1 h 355"/>
                    <a:gd name="T110" fmla="*/ 11 w 317"/>
                    <a:gd name="T111" fmla="*/ 1 h 355"/>
                    <a:gd name="T112" fmla="*/ 11 w 317"/>
                    <a:gd name="T113" fmla="*/ 1 h 355"/>
                    <a:gd name="T114" fmla="*/ 11 w 317"/>
                    <a:gd name="T115" fmla="*/ 0 h 355"/>
                    <a:gd name="T116" fmla="*/ 12 w 317"/>
                    <a:gd name="T117" fmla="*/ 0 h 355"/>
                    <a:gd name="T118" fmla="*/ 12 w 317"/>
                    <a:gd name="T119" fmla="*/ 1 h 355"/>
                    <a:gd name="T120" fmla="*/ 12 w 317"/>
                    <a:gd name="T121" fmla="*/ 1 h 35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317"/>
                    <a:gd name="T184" fmla="*/ 0 h 355"/>
                    <a:gd name="T185" fmla="*/ 317 w 317"/>
                    <a:gd name="T186" fmla="*/ 355 h 35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317" h="355">
                      <a:moveTo>
                        <a:pt x="313" y="17"/>
                      </a:moveTo>
                      <a:lnTo>
                        <a:pt x="313" y="19"/>
                      </a:lnTo>
                      <a:lnTo>
                        <a:pt x="311" y="23"/>
                      </a:lnTo>
                      <a:lnTo>
                        <a:pt x="311" y="25"/>
                      </a:lnTo>
                      <a:lnTo>
                        <a:pt x="309" y="29"/>
                      </a:lnTo>
                      <a:lnTo>
                        <a:pt x="307" y="31"/>
                      </a:lnTo>
                      <a:lnTo>
                        <a:pt x="307" y="35"/>
                      </a:lnTo>
                      <a:lnTo>
                        <a:pt x="306" y="37"/>
                      </a:lnTo>
                      <a:lnTo>
                        <a:pt x="304" y="40"/>
                      </a:lnTo>
                      <a:lnTo>
                        <a:pt x="302" y="42"/>
                      </a:lnTo>
                      <a:lnTo>
                        <a:pt x="302" y="46"/>
                      </a:lnTo>
                      <a:lnTo>
                        <a:pt x="300" y="50"/>
                      </a:lnTo>
                      <a:lnTo>
                        <a:pt x="298" y="52"/>
                      </a:lnTo>
                      <a:lnTo>
                        <a:pt x="296" y="56"/>
                      </a:lnTo>
                      <a:lnTo>
                        <a:pt x="294" y="60"/>
                      </a:lnTo>
                      <a:lnTo>
                        <a:pt x="292" y="62"/>
                      </a:lnTo>
                      <a:lnTo>
                        <a:pt x="290" y="65"/>
                      </a:lnTo>
                      <a:lnTo>
                        <a:pt x="286" y="69"/>
                      </a:lnTo>
                      <a:lnTo>
                        <a:pt x="284" y="73"/>
                      </a:lnTo>
                      <a:lnTo>
                        <a:pt x="283" y="77"/>
                      </a:lnTo>
                      <a:lnTo>
                        <a:pt x="281" y="79"/>
                      </a:lnTo>
                      <a:lnTo>
                        <a:pt x="277" y="83"/>
                      </a:lnTo>
                      <a:lnTo>
                        <a:pt x="275" y="86"/>
                      </a:lnTo>
                      <a:lnTo>
                        <a:pt x="273" y="90"/>
                      </a:lnTo>
                      <a:lnTo>
                        <a:pt x="269" y="94"/>
                      </a:lnTo>
                      <a:lnTo>
                        <a:pt x="267" y="98"/>
                      </a:lnTo>
                      <a:lnTo>
                        <a:pt x="263" y="102"/>
                      </a:lnTo>
                      <a:lnTo>
                        <a:pt x="260" y="106"/>
                      </a:lnTo>
                      <a:lnTo>
                        <a:pt x="258" y="110"/>
                      </a:lnTo>
                      <a:lnTo>
                        <a:pt x="254" y="113"/>
                      </a:lnTo>
                      <a:lnTo>
                        <a:pt x="250" y="117"/>
                      </a:lnTo>
                      <a:lnTo>
                        <a:pt x="246" y="121"/>
                      </a:lnTo>
                      <a:lnTo>
                        <a:pt x="244" y="125"/>
                      </a:lnTo>
                      <a:lnTo>
                        <a:pt x="238" y="129"/>
                      </a:lnTo>
                      <a:lnTo>
                        <a:pt x="235" y="134"/>
                      </a:lnTo>
                      <a:lnTo>
                        <a:pt x="229" y="138"/>
                      </a:lnTo>
                      <a:lnTo>
                        <a:pt x="223" y="146"/>
                      </a:lnTo>
                      <a:lnTo>
                        <a:pt x="217" y="152"/>
                      </a:lnTo>
                      <a:lnTo>
                        <a:pt x="212" y="158"/>
                      </a:lnTo>
                      <a:lnTo>
                        <a:pt x="204" y="165"/>
                      </a:lnTo>
                      <a:lnTo>
                        <a:pt x="196" y="173"/>
                      </a:lnTo>
                      <a:lnTo>
                        <a:pt x="189" y="181"/>
                      </a:lnTo>
                      <a:lnTo>
                        <a:pt x="181" y="188"/>
                      </a:lnTo>
                      <a:lnTo>
                        <a:pt x="173" y="198"/>
                      </a:lnTo>
                      <a:lnTo>
                        <a:pt x="165" y="206"/>
                      </a:lnTo>
                      <a:lnTo>
                        <a:pt x="158" y="213"/>
                      </a:lnTo>
                      <a:lnTo>
                        <a:pt x="150" y="223"/>
                      </a:lnTo>
                      <a:lnTo>
                        <a:pt x="141" y="230"/>
                      </a:lnTo>
                      <a:lnTo>
                        <a:pt x="133" y="238"/>
                      </a:lnTo>
                      <a:lnTo>
                        <a:pt x="125" y="248"/>
                      </a:lnTo>
                      <a:lnTo>
                        <a:pt x="118" y="255"/>
                      </a:lnTo>
                      <a:lnTo>
                        <a:pt x="110" y="263"/>
                      </a:lnTo>
                      <a:lnTo>
                        <a:pt x="102" y="271"/>
                      </a:lnTo>
                      <a:lnTo>
                        <a:pt x="94" y="277"/>
                      </a:lnTo>
                      <a:lnTo>
                        <a:pt x="89" y="284"/>
                      </a:lnTo>
                      <a:lnTo>
                        <a:pt x="83" y="290"/>
                      </a:lnTo>
                      <a:lnTo>
                        <a:pt x="77" y="298"/>
                      </a:lnTo>
                      <a:lnTo>
                        <a:pt x="71" y="302"/>
                      </a:lnTo>
                      <a:lnTo>
                        <a:pt x="66" y="307"/>
                      </a:lnTo>
                      <a:lnTo>
                        <a:pt x="62" y="311"/>
                      </a:lnTo>
                      <a:lnTo>
                        <a:pt x="58" y="315"/>
                      </a:lnTo>
                      <a:lnTo>
                        <a:pt x="56" y="317"/>
                      </a:lnTo>
                      <a:lnTo>
                        <a:pt x="54" y="321"/>
                      </a:lnTo>
                      <a:lnTo>
                        <a:pt x="52" y="321"/>
                      </a:lnTo>
                      <a:lnTo>
                        <a:pt x="47" y="326"/>
                      </a:lnTo>
                      <a:lnTo>
                        <a:pt x="43" y="332"/>
                      </a:lnTo>
                      <a:lnTo>
                        <a:pt x="37" y="336"/>
                      </a:lnTo>
                      <a:lnTo>
                        <a:pt x="33" y="340"/>
                      </a:lnTo>
                      <a:lnTo>
                        <a:pt x="29" y="344"/>
                      </a:lnTo>
                      <a:lnTo>
                        <a:pt x="25" y="346"/>
                      </a:lnTo>
                      <a:lnTo>
                        <a:pt x="23" y="350"/>
                      </a:lnTo>
                      <a:lnTo>
                        <a:pt x="20" y="351"/>
                      </a:lnTo>
                      <a:lnTo>
                        <a:pt x="18" y="353"/>
                      </a:lnTo>
                      <a:lnTo>
                        <a:pt x="14" y="353"/>
                      </a:lnTo>
                      <a:lnTo>
                        <a:pt x="12" y="355"/>
                      </a:lnTo>
                      <a:lnTo>
                        <a:pt x="10" y="355"/>
                      </a:lnTo>
                      <a:lnTo>
                        <a:pt x="8" y="355"/>
                      </a:lnTo>
                      <a:lnTo>
                        <a:pt x="6" y="355"/>
                      </a:lnTo>
                      <a:lnTo>
                        <a:pt x="4" y="355"/>
                      </a:lnTo>
                      <a:lnTo>
                        <a:pt x="4" y="353"/>
                      </a:lnTo>
                      <a:lnTo>
                        <a:pt x="2" y="351"/>
                      </a:lnTo>
                      <a:lnTo>
                        <a:pt x="2" y="350"/>
                      </a:lnTo>
                      <a:lnTo>
                        <a:pt x="2" y="348"/>
                      </a:lnTo>
                      <a:lnTo>
                        <a:pt x="2" y="344"/>
                      </a:lnTo>
                      <a:lnTo>
                        <a:pt x="2" y="342"/>
                      </a:lnTo>
                      <a:lnTo>
                        <a:pt x="0" y="340"/>
                      </a:lnTo>
                      <a:lnTo>
                        <a:pt x="2" y="338"/>
                      </a:lnTo>
                      <a:lnTo>
                        <a:pt x="2" y="336"/>
                      </a:lnTo>
                      <a:lnTo>
                        <a:pt x="2" y="332"/>
                      </a:lnTo>
                      <a:lnTo>
                        <a:pt x="2" y="330"/>
                      </a:lnTo>
                      <a:lnTo>
                        <a:pt x="2" y="328"/>
                      </a:lnTo>
                      <a:lnTo>
                        <a:pt x="2" y="325"/>
                      </a:lnTo>
                      <a:lnTo>
                        <a:pt x="2" y="323"/>
                      </a:lnTo>
                      <a:lnTo>
                        <a:pt x="2" y="319"/>
                      </a:lnTo>
                      <a:lnTo>
                        <a:pt x="2" y="317"/>
                      </a:lnTo>
                      <a:lnTo>
                        <a:pt x="2" y="313"/>
                      </a:lnTo>
                      <a:lnTo>
                        <a:pt x="2" y="311"/>
                      </a:lnTo>
                      <a:lnTo>
                        <a:pt x="4" y="307"/>
                      </a:lnTo>
                      <a:lnTo>
                        <a:pt x="4" y="305"/>
                      </a:lnTo>
                      <a:lnTo>
                        <a:pt x="6" y="302"/>
                      </a:lnTo>
                      <a:lnTo>
                        <a:pt x="6" y="300"/>
                      </a:lnTo>
                      <a:lnTo>
                        <a:pt x="8" y="296"/>
                      </a:lnTo>
                      <a:lnTo>
                        <a:pt x="8" y="294"/>
                      </a:lnTo>
                      <a:lnTo>
                        <a:pt x="10" y="290"/>
                      </a:lnTo>
                      <a:lnTo>
                        <a:pt x="12" y="286"/>
                      </a:lnTo>
                      <a:lnTo>
                        <a:pt x="12" y="284"/>
                      </a:lnTo>
                      <a:lnTo>
                        <a:pt x="14" y="280"/>
                      </a:lnTo>
                      <a:lnTo>
                        <a:pt x="16" y="278"/>
                      </a:lnTo>
                      <a:lnTo>
                        <a:pt x="16" y="277"/>
                      </a:lnTo>
                      <a:lnTo>
                        <a:pt x="18" y="273"/>
                      </a:lnTo>
                      <a:lnTo>
                        <a:pt x="20" y="271"/>
                      </a:lnTo>
                      <a:lnTo>
                        <a:pt x="20" y="269"/>
                      </a:lnTo>
                      <a:lnTo>
                        <a:pt x="22" y="265"/>
                      </a:lnTo>
                      <a:lnTo>
                        <a:pt x="23" y="263"/>
                      </a:lnTo>
                      <a:lnTo>
                        <a:pt x="23" y="261"/>
                      </a:lnTo>
                      <a:lnTo>
                        <a:pt x="25" y="259"/>
                      </a:lnTo>
                      <a:lnTo>
                        <a:pt x="25" y="257"/>
                      </a:lnTo>
                      <a:lnTo>
                        <a:pt x="27" y="255"/>
                      </a:lnTo>
                      <a:lnTo>
                        <a:pt x="29" y="254"/>
                      </a:lnTo>
                      <a:lnTo>
                        <a:pt x="29" y="252"/>
                      </a:lnTo>
                      <a:lnTo>
                        <a:pt x="29" y="250"/>
                      </a:lnTo>
                      <a:lnTo>
                        <a:pt x="31" y="250"/>
                      </a:lnTo>
                      <a:lnTo>
                        <a:pt x="33" y="248"/>
                      </a:lnTo>
                      <a:lnTo>
                        <a:pt x="35" y="246"/>
                      </a:lnTo>
                      <a:lnTo>
                        <a:pt x="39" y="242"/>
                      </a:lnTo>
                      <a:lnTo>
                        <a:pt x="41" y="238"/>
                      </a:lnTo>
                      <a:lnTo>
                        <a:pt x="47" y="234"/>
                      </a:lnTo>
                      <a:lnTo>
                        <a:pt x="50" y="229"/>
                      </a:lnTo>
                      <a:lnTo>
                        <a:pt x="56" y="225"/>
                      </a:lnTo>
                      <a:lnTo>
                        <a:pt x="62" y="219"/>
                      </a:lnTo>
                      <a:lnTo>
                        <a:pt x="70" y="213"/>
                      </a:lnTo>
                      <a:lnTo>
                        <a:pt x="75" y="206"/>
                      </a:lnTo>
                      <a:lnTo>
                        <a:pt x="83" y="200"/>
                      </a:lnTo>
                      <a:lnTo>
                        <a:pt x="91" y="192"/>
                      </a:lnTo>
                      <a:lnTo>
                        <a:pt x="98" y="184"/>
                      </a:lnTo>
                      <a:lnTo>
                        <a:pt x="106" y="177"/>
                      </a:lnTo>
                      <a:lnTo>
                        <a:pt x="114" y="169"/>
                      </a:lnTo>
                      <a:lnTo>
                        <a:pt x="121" y="161"/>
                      </a:lnTo>
                      <a:lnTo>
                        <a:pt x="131" y="154"/>
                      </a:lnTo>
                      <a:lnTo>
                        <a:pt x="139" y="146"/>
                      </a:lnTo>
                      <a:lnTo>
                        <a:pt x="146" y="138"/>
                      </a:lnTo>
                      <a:lnTo>
                        <a:pt x="154" y="131"/>
                      </a:lnTo>
                      <a:lnTo>
                        <a:pt x="164" y="123"/>
                      </a:lnTo>
                      <a:lnTo>
                        <a:pt x="171" y="115"/>
                      </a:lnTo>
                      <a:lnTo>
                        <a:pt x="179" y="108"/>
                      </a:lnTo>
                      <a:lnTo>
                        <a:pt x="187" y="100"/>
                      </a:lnTo>
                      <a:lnTo>
                        <a:pt x="194" y="92"/>
                      </a:lnTo>
                      <a:lnTo>
                        <a:pt x="200" y="86"/>
                      </a:lnTo>
                      <a:lnTo>
                        <a:pt x="208" y="79"/>
                      </a:lnTo>
                      <a:lnTo>
                        <a:pt x="213" y="73"/>
                      </a:lnTo>
                      <a:lnTo>
                        <a:pt x="219" y="67"/>
                      </a:lnTo>
                      <a:lnTo>
                        <a:pt x="225" y="62"/>
                      </a:lnTo>
                      <a:lnTo>
                        <a:pt x="229" y="58"/>
                      </a:lnTo>
                      <a:lnTo>
                        <a:pt x="233" y="52"/>
                      </a:lnTo>
                      <a:lnTo>
                        <a:pt x="238" y="48"/>
                      </a:lnTo>
                      <a:lnTo>
                        <a:pt x="242" y="44"/>
                      </a:lnTo>
                      <a:lnTo>
                        <a:pt x="246" y="40"/>
                      </a:lnTo>
                      <a:lnTo>
                        <a:pt x="252" y="37"/>
                      </a:lnTo>
                      <a:lnTo>
                        <a:pt x="256" y="33"/>
                      </a:lnTo>
                      <a:lnTo>
                        <a:pt x="260" y="29"/>
                      </a:lnTo>
                      <a:lnTo>
                        <a:pt x="265" y="25"/>
                      </a:lnTo>
                      <a:lnTo>
                        <a:pt x="269" y="21"/>
                      </a:lnTo>
                      <a:lnTo>
                        <a:pt x="273" y="19"/>
                      </a:lnTo>
                      <a:lnTo>
                        <a:pt x="277" y="15"/>
                      </a:lnTo>
                      <a:lnTo>
                        <a:pt x="281" y="14"/>
                      </a:lnTo>
                      <a:lnTo>
                        <a:pt x="284" y="10"/>
                      </a:lnTo>
                      <a:lnTo>
                        <a:pt x="288" y="8"/>
                      </a:lnTo>
                      <a:lnTo>
                        <a:pt x="292" y="6"/>
                      </a:lnTo>
                      <a:lnTo>
                        <a:pt x="296" y="4"/>
                      </a:lnTo>
                      <a:lnTo>
                        <a:pt x="298" y="2"/>
                      </a:lnTo>
                      <a:lnTo>
                        <a:pt x="302" y="2"/>
                      </a:lnTo>
                      <a:lnTo>
                        <a:pt x="304" y="0"/>
                      </a:lnTo>
                      <a:lnTo>
                        <a:pt x="307" y="0"/>
                      </a:lnTo>
                      <a:lnTo>
                        <a:pt x="309" y="0"/>
                      </a:lnTo>
                      <a:lnTo>
                        <a:pt x="311" y="0"/>
                      </a:lnTo>
                      <a:lnTo>
                        <a:pt x="313" y="0"/>
                      </a:lnTo>
                      <a:lnTo>
                        <a:pt x="315" y="0"/>
                      </a:lnTo>
                      <a:lnTo>
                        <a:pt x="315" y="2"/>
                      </a:lnTo>
                      <a:lnTo>
                        <a:pt x="317" y="2"/>
                      </a:lnTo>
                      <a:lnTo>
                        <a:pt x="317" y="4"/>
                      </a:lnTo>
                      <a:lnTo>
                        <a:pt x="317" y="6"/>
                      </a:lnTo>
                      <a:lnTo>
                        <a:pt x="317" y="8"/>
                      </a:lnTo>
                      <a:lnTo>
                        <a:pt x="317" y="12"/>
                      </a:lnTo>
                      <a:lnTo>
                        <a:pt x="315" y="14"/>
                      </a:lnTo>
                      <a:lnTo>
                        <a:pt x="313" y="17"/>
                      </a:lnTo>
                      <a:close/>
                    </a:path>
                  </a:pathLst>
                </a:custGeom>
                <a:solidFill>
                  <a:srgbClr val="68BC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95" name="Freeform 249"/>
                <p:cNvSpPr>
                  <a:spLocks noChangeAspect="1"/>
                </p:cNvSpPr>
                <p:nvPr/>
              </p:nvSpPr>
              <p:spPr bwMode="auto">
                <a:xfrm>
                  <a:off x="1921" y="3221"/>
                  <a:ext cx="215" cy="224"/>
                </a:xfrm>
                <a:custGeom>
                  <a:avLst/>
                  <a:gdLst>
                    <a:gd name="T0" fmla="*/ 10 w 284"/>
                    <a:gd name="T1" fmla="*/ 1 h 319"/>
                    <a:gd name="T2" fmla="*/ 10 w 284"/>
                    <a:gd name="T3" fmla="*/ 1 h 319"/>
                    <a:gd name="T4" fmla="*/ 10 w 284"/>
                    <a:gd name="T5" fmla="*/ 1 h 319"/>
                    <a:gd name="T6" fmla="*/ 10 w 284"/>
                    <a:gd name="T7" fmla="*/ 1 h 319"/>
                    <a:gd name="T8" fmla="*/ 9 w 284"/>
                    <a:gd name="T9" fmla="*/ 1 h 319"/>
                    <a:gd name="T10" fmla="*/ 8 w 284"/>
                    <a:gd name="T11" fmla="*/ 1 h 319"/>
                    <a:gd name="T12" fmla="*/ 8 w 284"/>
                    <a:gd name="T13" fmla="*/ 1 h 319"/>
                    <a:gd name="T14" fmla="*/ 8 w 284"/>
                    <a:gd name="T15" fmla="*/ 1 h 319"/>
                    <a:gd name="T16" fmla="*/ 8 w 284"/>
                    <a:gd name="T17" fmla="*/ 1 h 319"/>
                    <a:gd name="T18" fmla="*/ 8 w 284"/>
                    <a:gd name="T19" fmla="*/ 1 h 319"/>
                    <a:gd name="T20" fmla="*/ 8 w 284"/>
                    <a:gd name="T21" fmla="*/ 1 h 319"/>
                    <a:gd name="T22" fmla="*/ 8 w 284"/>
                    <a:gd name="T23" fmla="*/ 1 h 319"/>
                    <a:gd name="T24" fmla="*/ 6 w 284"/>
                    <a:gd name="T25" fmla="*/ 2 h 319"/>
                    <a:gd name="T26" fmla="*/ 6 w 284"/>
                    <a:gd name="T27" fmla="*/ 2 h 319"/>
                    <a:gd name="T28" fmla="*/ 5 w 284"/>
                    <a:gd name="T29" fmla="*/ 3 h 319"/>
                    <a:gd name="T30" fmla="*/ 5 w 284"/>
                    <a:gd name="T31" fmla="*/ 3 h 319"/>
                    <a:gd name="T32" fmla="*/ 4 w 284"/>
                    <a:gd name="T33" fmla="*/ 3 h 319"/>
                    <a:gd name="T34" fmla="*/ 4 w 284"/>
                    <a:gd name="T35" fmla="*/ 4 h 319"/>
                    <a:gd name="T36" fmla="*/ 3 w 284"/>
                    <a:gd name="T37" fmla="*/ 4 h 319"/>
                    <a:gd name="T38" fmla="*/ 2 w 284"/>
                    <a:gd name="T39" fmla="*/ 4 h 319"/>
                    <a:gd name="T40" fmla="*/ 2 w 284"/>
                    <a:gd name="T41" fmla="*/ 4 h 319"/>
                    <a:gd name="T42" fmla="*/ 2 w 284"/>
                    <a:gd name="T43" fmla="*/ 4 h 319"/>
                    <a:gd name="T44" fmla="*/ 2 w 284"/>
                    <a:gd name="T45" fmla="*/ 4 h 319"/>
                    <a:gd name="T46" fmla="*/ 2 w 284"/>
                    <a:gd name="T47" fmla="*/ 4 h 319"/>
                    <a:gd name="T48" fmla="*/ 2 w 284"/>
                    <a:gd name="T49" fmla="*/ 4 h 319"/>
                    <a:gd name="T50" fmla="*/ 2 w 284"/>
                    <a:gd name="T51" fmla="*/ 4 h 319"/>
                    <a:gd name="T52" fmla="*/ 2 w 284"/>
                    <a:gd name="T53" fmla="*/ 4 h 319"/>
                    <a:gd name="T54" fmla="*/ 0 w 284"/>
                    <a:gd name="T55" fmla="*/ 4 h 319"/>
                    <a:gd name="T56" fmla="*/ 0 w 284"/>
                    <a:gd name="T57" fmla="*/ 4 h 319"/>
                    <a:gd name="T58" fmla="*/ 0 w 284"/>
                    <a:gd name="T59" fmla="*/ 4 h 319"/>
                    <a:gd name="T60" fmla="*/ 0 w 284"/>
                    <a:gd name="T61" fmla="*/ 4 h 319"/>
                    <a:gd name="T62" fmla="*/ 0 w 284"/>
                    <a:gd name="T63" fmla="*/ 4 h 319"/>
                    <a:gd name="T64" fmla="*/ 2 w 284"/>
                    <a:gd name="T65" fmla="*/ 4 h 319"/>
                    <a:gd name="T66" fmla="*/ 2 w 284"/>
                    <a:gd name="T67" fmla="*/ 4 h 319"/>
                    <a:gd name="T68" fmla="*/ 2 w 284"/>
                    <a:gd name="T69" fmla="*/ 4 h 319"/>
                    <a:gd name="T70" fmla="*/ 2 w 284"/>
                    <a:gd name="T71" fmla="*/ 4 h 319"/>
                    <a:gd name="T72" fmla="*/ 2 w 284"/>
                    <a:gd name="T73" fmla="*/ 4 h 319"/>
                    <a:gd name="T74" fmla="*/ 2 w 284"/>
                    <a:gd name="T75" fmla="*/ 4 h 319"/>
                    <a:gd name="T76" fmla="*/ 2 w 284"/>
                    <a:gd name="T77" fmla="*/ 4 h 319"/>
                    <a:gd name="T78" fmla="*/ 2 w 284"/>
                    <a:gd name="T79" fmla="*/ 3 h 319"/>
                    <a:gd name="T80" fmla="*/ 2 w 284"/>
                    <a:gd name="T81" fmla="*/ 3 h 319"/>
                    <a:gd name="T82" fmla="*/ 2 w 284"/>
                    <a:gd name="T83" fmla="*/ 3 h 319"/>
                    <a:gd name="T84" fmla="*/ 2 w 284"/>
                    <a:gd name="T85" fmla="*/ 3 h 319"/>
                    <a:gd name="T86" fmla="*/ 3 w 284"/>
                    <a:gd name="T87" fmla="*/ 3 h 319"/>
                    <a:gd name="T88" fmla="*/ 4 w 284"/>
                    <a:gd name="T89" fmla="*/ 2 h 319"/>
                    <a:gd name="T90" fmla="*/ 5 w 284"/>
                    <a:gd name="T91" fmla="*/ 2 h 319"/>
                    <a:gd name="T92" fmla="*/ 5 w 284"/>
                    <a:gd name="T93" fmla="*/ 2 h 319"/>
                    <a:gd name="T94" fmla="*/ 6 w 284"/>
                    <a:gd name="T95" fmla="*/ 1 h 319"/>
                    <a:gd name="T96" fmla="*/ 6 w 284"/>
                    <a:gd name="T97" fmla="*/ 1 h 319"/>
                    <a:gd name="T98" fmla="*/ 8 w 284"/>
                    <a:gd name="T99" fmla="*/ 1 h 319"/>
                    <a:gd name="T100" fmla="*/ 8 w 284"/>
                    <a:gd name="T101" fmla="*/ 1 h 319"/>
                    <a:gd name="T102" fmla="*/ 8 w 284"/>
                    <a:gd name="T103" fmla="*/ 1 h 319"/>
                    <a:gd name="T104" fmla="*/ 8 w 284"/>
                    <a:gd name="T105" fmla="*/ 1 h 319"/>
                    <a:gd name="T106" fmla="*/ 8 w 284"/>
                    <a:gd name="T107" fmla="*/ 1 h 319"/>
                    <a:gd name="T108" fmla="*/ 8 w 284"/>
                    <a:gd name="T109" fmla="*/ 1 h 319"/>
                    <a:gd name="T110" fmla="*/ 10 w 284"/>
                    <a:gd name="T111" fmla="*/ 1 h 319"/>
                    <a:gd name="T112" fmla="*/ 10 w 284"/>
                    <a:gd name="T113" fmla="*/ 0 h 319"/>
                    <a:gd name="T114" fmla="*/ 10 w 284"/>
                    <a:gd name="T115" fmla="*/ 0 h 319"/>
                    <a:gd name="T116" fmla="*/ 10 w 284"/>
                    <a:gd name="T117" fmla="*/ 1 h 319"/>
                    <a:gd name="T118" fmla="*/ 10 w 284"/>
                    <a:gd name="T119" fmla="*/ 1 h 31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84"/>
                    <a:gd name="T181" fmla="*/ 0 h 319"/>
                    <a:gd name="T182" fmla="*/ 284 w 284"/>
                    <a:gd name="T183" fmla="*/ 319 h 31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84" h="319">
                      <a:moveTo>
                        <a:pt x="282" y="13"/>
                      </a:moveTo>
                      <a:lnTo>
                        <a:pt x="281" y="17"/>
                      </a:lnTo>
                      <a:lnTo>
                        <a:pt x="281" y="19"/>
                      </a:lnTo>
                      <a:lnTo>
                        <a:pt x="279" y="21"/>
                      </a:lnTo>
                      <a:lnTo>
                        <a:pt x="279" y="23"/>
                      </a:lnTo>
                      <a:lnTo>
                        <a:pt x="277" y="25"/>
                      </a:lnTo>
                      <a:lnTo>
                        <a:pt x="275" y="27"/>
                      </a:lnTo>
                      <a:lnTo>
                        <a:pt x="275" y="31"/>
                      </a:lnTo>
                      <a:lnTo>
                        <a:pt x="273" y="33"/>
                      </a:lnTo>
                      <a:lnTo>
                        <a:pt x="271" y="34"/>
                      </a:lnTo>
                      <a:lnTo>
                        <a:pt x="271" y="36"/>
                      </a:lnTo>
                      <a:lnTo>
                        <a:pt x="269" y="40"/>
                      </a:lnTo>
                      <a:lnTo>
                        <a:pt x="267" y="42"/>
                      </a:lnTo>
                      <a:lnTo>
                        <a:pt x="265" y="44"/>
                      </a:lnTo>
                      <a:lnTo>
                        <a:pt x="263" y="46"/>
                      </a:lnTo>
                      <a:lnTo>
                        <a:pt x="261" y="50"/>
                      </a:lnTo>
                      <a:lnTo>
                        <a:pt x="259" y="52"/>
                      </a:lnTo>
                      <a:lnTo>
                        <a:pt x="258" y="54"/>
                      </a:lnTo>
                      <a:lnTo>
                        <a:pt x="256" y="58"/>
                      </a:lnTo>
                      <a:lnTo>
                        <a:pt x="254" y="59"/>
                      </a:lnTo>
                      <a:lnTo>
                        <a:pt x="252" y="61"/>
                      </a:lnTo>
                      <a:lnTo>
                        <a:pt x="250" y="65"/>
                      </a:lnTo>
                      <a:lnTo>
                        <a:pt x="248" y="67"/>
                      </a:lnTo>
                      <a:lnTo>
                        <a:pt x="244" y="71"/>
                      </a:lnTo>
                      <a:lnTo>
                        <a:pt x="242" y="73"/>
                      </a:lnTo>
                      <a:lnTo>
                        <a:pt x="240" y="77"/>
                      </a:lnTo>
                      <a:lnTo>
                        <a:pt x="236" y="79"/>
                      </a:lnTo>
                      <a:lnTo>
                        <a:pt x="235" y="82"/>
                      </a:lnTo>
                      <a:lnTo>
                        <a:pt x="233" y="84"/>
                      </a:lnTo>
                      <a:lnTo>
                        <a:pt x="229" y="88"/>
                      </a:lnTo>
                      <a:lnTo>
                        <a:pt x="227" y="92"/>
                      </a:lnTo>
                      <a:lnTo>
                        <a:pt x="223" y="94"/>
                      </a:lnTo>
                      <a:lnTo>
                        <a:pt x="219" y="98"/>
                      </a:lnTo>
                      <a:lnTo>
                        <a:pt x="217" y="102"/>
                      </a:lnTo>
                      <a:lnTo>
                        <a:pt x="213" y="106"/>
                      </a:lnTo>
                      <a:lnTo>
                        <a:pt x="208" y="111"/>
                      </a:lnTo>
                      <a:lnTo>
                        <a:pt x="204" y="117"/>
                      </a:lnTo>
                      <a:lnTo>
                        <a:pt x="198" y="123"/>
                      </a:lnTo>
                      <a:lnTo>
                        <a:pt x="192" y="129"/>
                      </a:lnTo>
                      <a:lnTo>
                        <a:pt x="185" y="134"/>
                      </a:lnTo>
                      <a:lnTo>
                        <a:pt x="179" y="142"/>
                      </a:lnTo>
                      <a:lnTo>
                        <a:pt x="173" y="150"/>
                      </a:lnTo>
                      <a:lnTo>
                        <a:pt x="165" y="157"/>
                      </a:lnTo>
                      <a:lnTo>
                        <a:pt x="158" y="165"/>
                      </a:lnTo>
                      <a:lnTo>
                        <a:pt x="150" y="173"/>
                      </a:lnTo>
                      <a:lnTo>
                        <a:pt x="142" y="182"/>
                      </a:lnTo>
                      <a:lnTo>
                        <a:pt x="137" y="190"/>
                      </a:lnTo>
                      <a:lnTo>
                        <a:pt x="129" y="198"/>
                      </a:lnTo>
                      <a:lnTo>
                        <a:pt x="121" y="205"/>
                      </a:lnTo>
                      <a:lnTo>
                        <a:pt x="114" y="213"/>
                      </a:lnTo>
                      <a:lnTo>
                        <a:pt x="106" y="221"/>
                      </a:lnTo>
                      <a:lnTo>
                        <a:pt x="100" y="228"/>
                      </a:lnTo>
                      <a:lnTo>
                        <a:pt x="93" y="236"/>
                      </a:lnTo>
                      <a:lnTo>
                        <a:pt x="87" y="244"/>
                      </a:lnTo>
                      <a:lnTo>
                        <a:pt x="81" y="250"/>
                      </a:lnTo>
                      <a:lnTo>
                        <a:pt x="75" y="257"/>
                      </a:lnTo>
                      <a:lnTo>
                        <a:pt x="69" y="263"/>
                      </a:lnTo>
                      <a:lnTo>
                        <a:pt x="64" y="269"/>
                      </a:lnTo>
                      <a:lnTo>
                        <a:pt x="60" y="273"/>
                      </a:lnTo>
                      <a:lnTo>
                        <a:pt x="56" y="276"/>
                      </a:lnTo>
                      <a:lnTo>
                        <a:pt x="54" y="280"/>
                      </a:lnTo>
                      <a:lnTo>
                        <a:pt x="50" y="284"/>
                      </a:lnTo>
                      <a:lnTo>
                        <a:pt x="48" y="286"/>
                      </a:lnTo>
                      <a:lnTo>
                        <a:pt x="46" y="288"/>
                      </a:lnTo>
                      <a:lnTo>
                        <a:pt x="43" y="292"/>
                      </a:lnTo>
                      <a:lnTo>
                        <a:pt x="39" y="296"/>
                      </a:lnTo>
                      <a:lnTo>
                        <a:pt x="35" y="299"/>
                      </a:lnTo>
                      <a:lnTo>
                        <a:pt x="31" y="303"/>
                      </a:lnTo>
                      <a:lnTo>
                        <a:pt x="27" y="305"/>
                      </a:lnTo>
                      <a:lnTo>
                        <a:pt x="25" y="309"/>
                      </a:lnTo>
                      <a:lnTo>
                        <a:pt x="22" y="311"/>
                      </a:lnTo>
                      <a:lnTo>
                        <a:pt x="20" y="313"/>
                      </a:lnTo>
                      <a:lnTo>
                        <a:pt x="16" y="315"/>
                      </a:lnTo>
                      <a:lnTo>
                        <a:pt x="14" y="317"/>
                      </a:lnTo>
                      <a:lnTo>
                        <a:pt x="12" y="317"/>
                      </a:lnTo>
                      <a:lnTo>
                        <a:pt x="10" y="319"/>
                      </a:lnTo>
                      <a:lnTo>
                        <a:pt x="8" y="319"/>
                      </a:lnTo>
                      <a:lnTo>
                        <a:pt x="6" y="319"/>
                      </a:lnTo>
                      <a:lnTo>
                        <a:pt x="4" y="319"/>
                      </a:lnTo>
                      <a:lnTo>
                        <a:pt x="2" y="319"/>
                      </a:lnTo>
                      <a:lnTo>
                        <a:pt x="2" y="317"/>
                      </a:lnTo>
                      <a:lnTo>
                        <a:pt x="0" y="315"/>
                      </a:lnTo>
                      <a:lnTo>
                        <a:pt x="0" y="313"/>
                      </a:lnTo>
                      <a:lnTo>
                        <a:pt x="0" y="311"/>
                      </a:lnTo>
                      <a:lnTo>
                        <a:pt x="0" y="309"/>
                      </a:lnTo>
                      <a:lnTo>
                        <a:pt x="0" y="307"/>
                      </a:lnTo>
                      <a:lnTo>
                        <a:pt x="0" y="305"/>
                      </a:lnTo>
                      <a:lnTo>
                        <a:pt x="0" y="303"/>
                      </a:lnTo>
                      <a:lnTo>
                        <a:pt x="0" y="301"/>
                      </a:lnTo>
                      <a:lnTo>
                        <a:pt x="0" y="299"/>
                      </a:lnTo>
                      <a:lnTo>
                        <a:pt x="0" y="298"/>
                      </a:lnTo>
                      <a:lnTo>
                        <a:pt x="0" y="294"/>
                      </a:lnTo>
                      <a:lnTo>
                        <a:pt x="0" y="292"/>
                      </a:lnTo>
                      <a:lnTo>
                        <a:pt x="0" y="290"/>
                      </a:lnTo>
                      <a:lnTo>
                        <a:pt x="0" y="288"/>
                      </a:lnTo>
                      <a:lnTo>
                        <a:pt x="0" y="286"/>
                      </a:lnTo>
                      <a:lnTo>
                        <a:pt x="2" y="282"/>
                      </a:lnTo>
                      <a:lnTo>
                        <a:pt x="2" y="280"/>
                      </a:lnTo>
                      <a:lnTo>
                        <a:pt x="2" y="278"/>
                      </a:lnTo>
                      <a:lnTo>
                        <a:pt x="4" y="274"/>
                      </a:lnTo>
                      <a:lnTo>
                        <a:pt x="4" y="273"/>
                      </a:lnTo>
                      <a:lnTo>
                        <a:pt x="6" y="269"/>
                      </a:lnTo>
                      <a:lnTo>
                        <a:pt x="6" y="267"/>
                      </a:lnTo>
                      <a:lnTo>
                        <a:pt x="8" y="265"/>
                      </a:lnTo>
                      <a:lnTo>
                        <a:pt x="8" y="263"/>
                      </a:lnTo>
                      <a:lnTo>
                        <a:pt x="10" y="259"/>
                      </a:lnTo>
                      <a:lnTo>
                        <a:pt x="12" y="257"/>
                      </a:lnTo>
                      <a:lnTo>
                        <a:pt x="12" y="255"/>
                      </a:lnTo>
                      <a:lnTo>
                        <a:pt x="14" y="253"/>
                      </a:lnTo>
                      <a:lnTo>
                        <a:pt x="14" y="250"/>
                      </a:lnTo>
                      <a:lnTo>
                        <a:pt x="16" y="248"/>
                      </a:lnTo>
                      <a:lnTo>
                        <a:pt x="16" y="246"/>
                      </a:lnTo>
                      <a:lnTo>
                        <a:pt x="18" y="244"/>
                      </a:lnTo>
                      <a:lnTo>
                        <a:pt x="20" y="242"/>
                      </a:lnTo>
                      <a:lnTo>
                        <a:pt x="20" y="240"/>
                      </a:lnTo>
                      <a:lnTo>
                        <a:pt x="22" y="238"/>
                      </a:lnTo>
                      <a:lnTo>
                        <a:pt x="22" y="236"/>
                      </a:lnTo>
                      <a:lnTo>
                        <a:pt x="23" y="236"/>
                      </a:lnTo>
                      <a:lnTo>
                        <a:pt x="23" y="234"/>
                      </a:lnTo>
                      <a:lnTo>
                        <a:pt x="23" y="232"/>
                      </a:lnTo>
                      <a:lnTo>
                        <a:pt x="25" y="232"/>
                      </a:lnTo>
                      <a:lnTo>
                        <a:pt x="27" y="230"/>
                      </a:lnTo>
                      <a:lnTo>
                        <a:pt x="29" y="228"/>
                      </a:lnTo>
                      <a:lnTo>
                        <a:pt x="31" y="225"/>
                      </a:lnTo>
                      <a:lnTo>
                        <a:pt x="35" y="221"/>
                      </a:lnTo>
                      <a:lnTo>
                        <a:pt x="39" y="217"/>
                      </a:lnTo>
                      <a:lnTo>
                        <a:pt x="45" y="213"/>
                      </a:lnTo>
                      <a:lnTo>
                        <a:pt x="50" y="207"/>
                      </a:lnTo>
                      <a:lnTo>
                        <a:pt x="56" y="202"/>
                      </a:lnTo>
                      <a:lnTo>
                        <a:pt x="62" y="196"/>
                      </a:lnTo>
                      <a:lnTo>
                        <a:pt x="68" y="190"/>
                      </a:lnTo>
                      <a:lnTo>
                        <a:pt x="75" y="184"/>
                      </a:lnTo>
                      <a:lnTo>
                        <a:pt x="83" y="177"/>
                      </a:lnTo>
                      <a:lnTo>
                        <a:pt x="89" y="169"/>
                      </a:lnTo>
                      <a:lnTo>
                        <a:pt x="96" y="161"/>
                      </a:lnTo>
                      <a:lnTo>
                        <a:pt x="104" y="155"/>
                      </a:lnTo>
                      <a:lnTo>
                        <a:pt x="112" y="148"/>
                      </a:lnTo>
                      <a:lnTo>
                        <a:pt x="121" y="140"/>
                      </a:lnTo>
                      <a:lnTo>
                        <a:pt x="129" y="132"/>
                      </a:lnTo>
                      <a:lnTo>
                        <a:pt x="137" y="125"/>
                      </a:lnTo>
                      <a:lnTo>
                        <a:pt x="144" y="117"/>
                      </a:lnTo>
                      <a:lnTo>
                        <a:pt x="152" y="109"/>
                      </a:lnTo>
                      <a:lnTo>
                        <a:pt x="160" y="102"/>
                      </a:lnTo>
                      <a:lnTo>
                        <a:pt x="167" y="94"/>
                      </a:lnTo>
                      <a:lnTo>
                        <a:pt x="173" y="88"/>
                      </a:lnTo>
                      <a:lnTo>
                        <a:pt x="181" y="81"/>
                      </a:lnTo>
                      <a:lnTo>
                        <a:pt x="187" y="75"/>
                      </a:lnTo>
                      <a:lnTo>
                        <a:pt x="192" y="69"/>
                      </a:lnTo>
                      <a:lnTo>
                        <a:pt x="198" y="63"/>
                      </a:lnTo>
                      <a:lnTo>
                        <a:pt x="204" y="58"/>
                      </a:lnTo>
                      <a:lnTo>
                        <a:pt x="208" y="54"/>
                      </a:lnTo>
                      <a:lnTo>
                        <a:pt x="213" y="50"/>
                      </a:lnTo>
                      <a:lnTo>
                        <a:pt x="217" y="46"/>
                      </a:lnTo>
                      <a:lnTo>
                        <a:pt x="219" y="42"/>
                      </a:lnTo>
                      <a:lnTo>
                        <a:pt x="223" y="38"/>
                      </a:lnTo>
                      <a:lnTo>
                        <a:pt x="227" y="34"/>
                      </a:lnTo>
                      <a:lnTo>
                        <a:pt x="231" y="31"/>
                      </a:lnTo>
                      <a:lnTo>
                        <a:pt x="235" y="27"/>
                      </a:lnTo>
                      <a:lnTo>
                        <a:pt x="238" y="25"/>
                      </a:lnTo>
                      <a:lnTo>
                        <a:pt x="242" y="21"/>
                      </a:lnTo>
                      <a:lnTo>
                        <a:pt x="246" y="19"/>
                      </a:lnTo>
                      <a:lnTo>
                        <a:pt x="250" y="15"/>
                      </a:lnTo>
                      <a:lnTo>
                        <a:pt x="252" y="13"/>
                      </a:lnTo>
                      <a:lnTo>
                        <a:pt x="256" y="11"/>
                      </a:lnTo>
                      <a:lnTo>
                        <a:pt x="259" y="10"/>
                      </a:lnTo>
                      <a:lnTo>
                        <a:pt x="261" y="8"/>
                      </a:lnTo>
                      <a:lnTo>
                        <a:pt x="265" y="6"/>
                      </a:lnTo>
                      <a:lnTo>
                        <a:pt x="267" y="4"/>
                      </a:lnTo>
                      <a:lnTo>
                        <a:pt x="269" y="2"/>
                      </a:lnTo>
                      <a:lnTo>
                        <a:pt x="273" y="2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1" y="0"/>
                      </a:lnTo>
                      <a:lnTo>
                        <a:pt x="282" y="0"/>
                      </a:lnTo>
                      <a:lnTo>
                        <a:pt x="284" y="2"/>
                      </a:lnTo>
                      <a:lnTo>
                        <a:pt x="284" y="4"/>
                      </a:lnTo>
                      <a:lnTo>
                        <a:pt x="284" y="6"/>
                      </a:lnTo>
                      <a:lnTo>
                        <a:pt x="284" y="10"/>
                      </a:lnTo>
                      <a:lnTo>
                        <a:pt x="282" y="11"/>
                      </a:lnTo>
                      <a:lnTo>
                        <a:pt x="282" y="13"/>
                      </a:lnTo>
                      <a:close/>
                    </a:path>
                  </a:pathLst>
                </a:custGeom>
                <a:solidFill>
                  <a:srgbClr val="75C9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96" name="Freeform 250"/>
                <p:cNvSpPr>
                  <a:spLocks noChangeAspect="1"/>
                </p:cNvSpPr>
                <p:nvPr/>
              </p:nvSpPr>
              <p:spPr bwMode="auto">
                <a:xfrm>
                  <a:off x="1938" y="3224"/>
                  <a:ext cx="193" cy="198"/>
                </a:xfrm>
                <a:custGeom>
                  <a:avLst/>
                  <a:gdLst>
                    <a:gd name="T0" fmla="*/ 9 w 254"/>
                    <a:gd name="T1" fmla="*/ 1 h 282"/>
                    <a:gd name="T2" fmla="*/ 9 w 254"/>
                    <a:gd name="T3" fmla="*/ 1 h 282"/>
                    <a:gd name="T4" fmla="*/ 9 w 254"/>
                    <a:gd name="T5" fmla="*/ 1 h 282"/>
                    <a:gd name="T6" fmla="*/ 9 w 254"/>
                    <a:gd name="T7" fmla="*/ 1 h 282"/>
                    <a:gd name="T8" fmla="*/ 8 w 254"/>
                    <a:gd name="T9" fmla="*/ 1 h 282"/>
                    <a:gd name="T10" fmla="*/ 8 w 254"/>
                    <a:gd name="T11" fmla="*/ 1 h 282"/>
                    <a:gd name="T12" fmla="*/ 8 w 254"/>
                    <a:gd name="T13" fmla="*/ 1 h 282"/>
                    <a:gd name="T14" fmla="*/ 8 w 254"/>
                    <a:gd name="T15" fmla="*/ 1 h 282"/>
                    <a:gd name="T16" fmla="*/ 8 w 254"/>
                    <a:gd name="T17" fmla="*/ 1 h 282"/>
                    <a:gd name="T18" fmla="*/ 8 w 254"/>
                    <a:gd name="T19" fmla="*/ 1 h 282"/>
                    <a:gd name="T20" fmla="*/ 7 w 254"/>
                    <a:gd name="T21" fmla="*/ 1 h 282"/>
                    <a:gd name="T22" fmla="*/ 7 w 254"/>
                    <a:gd name="T23" fmla="*/ 1 h 282"/>
                    <a:gd name="T24" fmla="*/ 6 w 254"/>
                    <a:gd name="T25" fmla="*/ 1 h 282"/>
                    <a:gd name="T26" fmla="*/ 6 w 254"/>
                    <a:gd name="T27" fmla="*/ 2 h 282"/>
                    <a:gd name="T28" fmla="*/ 5 w 254"/>
                    <a:gd name="T29" fmla="*/ 2 h 282"/>
                    <a:gd name="T30" fmla="*/ 4 w 254"/>
                    <a:gd name="T31" fmla="*/ 3 h 282"/>
                    <a:gd name="T32" fmla="*/ 4 w 254"/>
                    <a:gd name="T33" fmla="*/ 3 h 282"/>
                    <a:gd name="T34" fmla="*/ 3 w 254"/>
                    <a:gd name="T35" fmla="*/ 3 h 282"/>
                    <a:gd name="T36" fmla="*/ 2 w 254"/>
                    <a:gd name="T37" fmla="*/ 4 h 282"/>
                    <a:gd name="T38" fmla="*/ 2 w 254"/>
                    <a:gd name="T39" fmla="*/ 4 h 282"/>
                    <a:gd name="T40" fmla="*/ 2 w 254"/>
                    <a:gd name="T41" fmla="*/ 4 h 282"/>
                    <a:gd name="T42" fmla="*/ 2 w 254"/>
                    <a:gd name="T43" fmla="*/ 4 h 282"/>
                    <a:gd name="T44" fmla="*/ 2 w 254"/>
                    <a:gd name="T45" fmla="*/ 4 h 282"/>
                    <a:gd name="T46" fmla="*/ 2 w 254"/>
                    <a:gd name="T47" fmla="*/ 4 h 282"/>
                    <a:gd name="T48" fmla="*/ 2 w 254"/>
                    <a:gd name="T49" fmla="*/ 4 h 282"/>
                    <a:gd name="T50" fmla="*/ 2 w 254"/>
                    <a:gd name="T51" fmla="*/ 4 h 282"/>
                    <a:gd name="T52" fmla="*/ 2 w 254"/>
                    <a:gd name="T53" fmla="*/ 4 h 282"/>
                    <a:gd name="T54" fmla="*/ 0 w 254"/>
                    <a:gd name="T55" fmla="*/ 4 h 282"/>
                    <a:gd name="T56" fmla="*/ 0 w 254"/>
                    <a:gd name="T57" fmla="*/ 4 h 282"/>
                    <a:gd name="T58" fmla="*/ 0 w 254"/>
                    <a:gd name="T59" fmla="*/ 4 h 282"/>
                    <a:gd name="T60" fmla="*/ 0 w 254"/>
                    <a:gd name="T61" fmla="*/ 4 h 282"/>
                    <a:gd name="T62" fmla="*/ 2 w 254"/>
                    <a:gd name="T63" fmla="*/ 4 h 282"/>
                    <a:gd name="T64" fmla="*/ 2 w 254"/>
                    <a:gd name="T65" fmla="*/ 4 h 282"/>
                    <a:gd name="T66" fmla="*/ 2 w 254"/>
                    <a:gd name="T67" fmla="*/ 4 h 282"/>
                    <a:gd name="T68" fmla="*/ 2 w 254"/>
                    <a:gd name="T69" fmla="*/ 4 h 282"/>
                    <a:gd name="T70" fmla="*/ 2 w 254"/>
                    <a:gd name="T71" fmla="*/ 3 h 282"/>
                    <a:gd name="T72" fmla="*/ 2 w 254"/>
                    <a:gd name="T73" fmla="*/ 3 h 282"/>
                    <a:gd name="T74" fmla="*/ 2 w 254"/>
                    <a:gd name="T75" fmla="*/ 3 h 282"/>
                    <a:gd name="T76" fmla="*/ 2 w 254"/>
                    <a:gd name="T77" fmla="*/ 3 h 282"/>
                    <a:gd name="T78" fmla="*/ 2 w 254"/>
                    <a:gd name="T79" fmla="*/ 3 h 282"/>
                    <a:gd name="T80" fmla="*/ 2 w 254"/>
                    <a:gd name="T81" fmla="*/ 3 h 282"/>
                    <a:gd name="T82" fmla="*/ 2 w 254"/>
                    <a:gd name="T83" fmla="*/ 3 h 282"/>
                    <a:gd name="T84" fmla="*/ 3 w 254"/>
                    <a:gd name="T85" fmla="*/ 2 h 282"/>
                    <a:gd name="T86" fmla="*/ 4 w 254"/>
                    <a:gd name="T87" fmla="*/ 2 h 282"/>
                    <a:gd name="T88" fmla="*/ 5 w 254"/>
                    <a:gd name="T89" fmla="*/ 2 h 282"/>
                    <a:gd name="T90" fmla="*/ 5 w 254"/>
                    <a:gd name="T91" fmla="*/ 1 h 282"/>
                    <a:gd name="T92" fmla="*/ 6 w 254"/>
                    <a:gd name="T93" fmla="*/ 1 h 282"/>
                    <a:gd name="T94" fmla="*/ 7 w 254"/>
                    <a:gd name="T95" fmla="*/ 1 h 282"/>
                    <a:gd name="T96" fmla="*/ 7 w 254"/>
                    <a:gd name="T97" fmla="*/ 1 h 282"/>
                    <a:gd name="T98" fmla="*/ 8 w 254"/>
                    <a:gd name="T99" fmla="*/ 1 h 282"/>
                    <a:gd name="T100" fmla="*/ 8 w 254"/>
                    <a:gd name="T101" fmla="*/ 1 h 282"/>
                    <a:gd name="T102" fmla="*/ 8 w 254"/>
                    <a:gd name="T103" fmla="*/ 1 h 282"/>
                    <a:gd name="T104" fmla="*/ 8 w 254"/>
                    <a:gd name="T105" fmla="*/ 1 h 282"/>
                    <a:gd name="T106" fmla="*/ 8 w 254"/>
                    <a:gd name="T107" fmla="*/ 1 h 282"/>
                    <a:gd name="T108" fmla="*/ 9 w 254"/>
                    <a:gd name="T109" fmla="*/ 1 h 282"/>
                    <a:gd name="T110" fmla="*/ 9 w 254"/>
                    <a:gd name="T111" fmla="*/ 0 h 282"/>
                    <a:gd name="T112" fmla="*/ 9 w 254"/>
                    <a:gd name="T113" fmla="*/ 0 h 282"/>
                    <a:gd name="T114" fmla="*/ 9 w 254"/>
                    <a:gd name="T115" fmla="*/ 1 h 282"/>
                    <a:gd name="T116" fmla="*/ 9 w 254"/>
                    <a:gd name="T117" fmla="*/ 1 h 282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54"/>
                    <a:gd name="T178" fmla="*/ 0 h 282"/>
                    <a:gd name="T179" fmla="*/ 254 w 254"/>
                    <a:gd name="T180" fmla="*/ 282 h 282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54" h="282">
                      <a:moveTo>
                        <a:pt x="252" y="11"/>
                      </a:moveTo>
                      <a:lnTo>
                        <a:pt x="252" y="13"/>
                      </a:lnTo>
                      <a:lnTo>
                        <a:pt x="250" y="15"/>
                      </a:lnTo>
                      <a:lnTo>
                        <a:pt x="250" y="17"/>
                      </a:lnTo>
                      <a:lnTo>
                        <a:pt x="248" y="19"/>
                      </a:lnTo>
                      <a:lnTo>
                        <a:pt x="246" y="21"/>
                      </a:lnTo>
                      <a:lnTo>
                        <a:pt x="246" y="23"/>
                      </a:lnTo>
                      <a:lnTo>
                        <a:pt x="244" y="25"/>
                      </a:lnTo>
                      <a:lnTo>
                        <a:pt x="242" y="27"/>
                      </a:lnTo>
                      <a:lnTo>
                        <a:pt x="242" y="29"/>
                      </a:lnTo>
                      <a:lnTo>
                        <a:pt x="240" y="29"/>
                      </a:lnTo>
                      <a:lnTo>
                        <a:pt x="238" y="30"/>
                      </a:lnTo>
                      <a:lnTo>
                        <a:pt x="236" y="32"/>
                      </a:lnTo>
                      <a:lnTo>
                        <a:pt x="236" y="34"/>
                      </a:lnTo>
                      <a:lnTo>
                        <a:pt x="235" y="36"/>
                      </a:lnTo>
                      <a:lnTo>
                        <a:pt x="233" y="38"/>
                      </a:lnTo>
                      <a:lnTo>
                        <a:pt x="231" y="38"/>
                      </a:lnTo>
                      <a:lnTo>
                        <a:pt x="229" y="40"/>
                      </a:lnTo>
                      <a:lnTo>
                        <a:pt x="227" y="42"/>
                      </a:lnTo>
                      <a:lnTo>
                        <a:pt x="225" y="44"/>
                      </a:lnTo>
                      <a:lnTo>
                        <a:pt x="223" y="46"/>
                      </a:lnTo>
                      <a:lnTo>
                        <a:pt x="221" y="48"/>
                      </a:lnTo>
                      <a:lnTo>
                        <a:pt x="219" y="50"/>
                      </a:lnTo>
                      <a:lnTo>
                        <a:pt x="217" y="52"/>
                      </a:lnTo>
                      <a:lnTo>
                        <a:pt x="215" y="54"/>
                      </a:lnTo>
                      <a:lnTo>
                        <a:pt x="213" y="57"/>
                      </a:lnTo>
                      <a:lnTo>
                        <a:pt x="212" y="59"/>
                      </a:lnTo>
                      <a:lnTo>
                        <a:pt x="210" y="61"/>
                      </a:lnTo>
                      <a:lnTo>
                        <a:pt x="206" y="63"/>
                      </a:lnTo>
                      <a:lnTo>
                        <a:pt x="204" y="65"/>
                      </a:lnTo>
                      <a:lnTo>
                        <a:pt x="202" y="69"/>
                      </a:lnTo>
                      <a:lnTo>
                        <a:pt x="198" y="71"/>
                      </a:lnTo>
                      <a:lnTo>
                        <a:pt x="196" y="75"/>
                      </a:lnTo>
                      <a:lnTo>
                        <a:pt x="192" y="78"/>
                      </a:lnTo>
                      <a:lnTo>
                        <a:pt x="188" y="82"/>
                      </a:lnTo>
                      <a:lnTo>
                        <a:pt x="185" y="88"/>
                      </a:lnTo>
                      <a:lnTo>
                        <a:pt x="179" y="94"/>
                      </a:lnTo>
                      <a:lnTo>
                        <a:pt x="175" y="100"/>
                      </a:lnTo>
                      <a:lnTo>
                        <a:pt x="169" y="105"/>
                      </a:lnTo>
                      <a:lnTo>
                        <a:pt x="164" y="111"/>
                      </a:lnTo>
                      <a:lnTo>
                        <a:pt x="158" y="119"/>
                      </a:lnTo>
                      <a:lnTo>
                        <a:pt x="150" y="126"/>
                      </a:lnTo>
                      <a:lnTo>
                        <a:pt x="144" y="134"/>
                      </a:lnTo>
                      <a:lnTo>
                        <a:pt x="139" y="142"/>
                      </a:lnTo>
                      <a:lnTo>
                        <a:pt x="131" y="150"/>
                      </a:lnTo>
                      <a:lnTo>
                        <a:pt x="125" y="157"/>
                      </a:lnTo>
                      <a:lnTo>
                        <a:pt x="117" y="165"/>
                      </a:lnTo>
                      <a:lnTo>
                        <a:pt x="112" y="173"/>
                      </a:lnTo>
                      <a:lnTo>
                        <a:pt x="104" y="180"/>
                      </a:lnTo>
                      <a:lnTo>
                        <a:pt x="98" y="188"/>
                      </a:lnTo>
                      <a:lnTo>
                        <a:pt x="93" y="196"/>
                      </a:lnTo>
                      <a:lnTo>
                        <a:pt x="87" y="203"/>
                      </a:lnTo>
                      <a:lnTo>
                        <a:pt x="81" y="209"/>
                      </a:lnTo>
                      <a:lnTo>
                        <a:pt x="75" y="217"/>
                      </a:lnTo>
                      <a:lnTo>
                        <a:pt x="70" y="222"/>
                      </a:lnTo>
                      <a:lnTo>
                        <a:pt x="66" y="228"/>
                      </a:lnTo>
                      <a:lnTo>
                        <a:pt x="60" y="234"/>
                      </a:lnTo>
                      <a:lnTo>
                        <a:pt x="56" y="238"/>
                      </a:lnTo>
                      <a:lnTo>
                        <a:pt x="52" y="242"/>
                      </a:lnTo>
                      <a:lnTo>
                        <a:pt x="50" y="246"/>
                      </a:lnTo>
                      <a:lnTo>
                        <a:pt x="48" y="247"/>
                      </a:lnTo>
                      <a:lnTo>
                        <a:pt x="46" y="251"/>
                      </a:lnTo>
                      <a:lnTo>
                        <a:pt x="45" y="251"/>
                      </a:lnTo>
                      <a:lnTo>
                        <a:pt x="41" y="255"/>
                      </a:lnTo>
                      <a:lnTo>
                        <a:pt x="37" y="259"/>
                      </a:lnTo>
                      <a:lnTo>
                        <a:pt x="35" y="263"/>
                      </a:lnTo>
                      <a:lnTo>
                        <a:pt x="31" y="265"/>
                      </a:lnTo>
                      <a:lnTo>
                        <a:pt x="27" y="269"/>
                      </a:lnTo>
                      <a:lnTo>
                        <a:pt x="25" y="270"/>
                      </a:lnTo>
                      <a:lnTo>
                        <a:pt x="23" y="272"/>
                      </a:lnTo>
                      <a:lnTo>
                        <a:pt x="22" y="274"/>
                      </a:lnTo>
                      <a:lnTo>
                        <a:pt x="18" y="276"/>
                      </a:lnTo>
                      <a:lnTo>
                        <a:pt x="16" y="278"/>
                      </a:lnTo>
                      <a:lnTo>
                        <a:pt x="14" y="280"/>
                      </a:lnTo>
                      <a:lnTo>
                        <a:pt x="12" y="280"/>
                      </a:lnTo>
                      <a:lnTo>
                        <a:pt x="12" y="282"/>
                      </a:lnTo>
                      <a:lnTo>
                        <a:pt x="10" y="282"/>
                      </a:lnTo>
                      <a:lnTo>
                        <a:pt x="8" y="282"/>
                      </a:lnTo>
                      <a:lnTo>
                        <a:pt x="6" y="282"/>
                      </a:lnTo>
                      <a:lnTo>
                        <a:pt x="4" y="282"/>
                      </a:lnTo>
                      <a:lnTo>
                        <a:pt x="2" y="282"/>
                      </a:lnTo>
                      <a:lnTo>
                        <a:pt x="2" y="280"/>
                      </a:lnTo>
                      <a:lnTo>
                        <a:pt x="0" y="278"/>
                      </a:lnTo>
                      <a:lnTo>
                        <a:pt x="0" y="276"/>
                      </a:lnTo>
                      <a:lnTo>
                        <a:pt x="0" y="274"/>
                      </a:lnTo>
                      <a:lnTo>
                        <a:pt x="0" y="272"/>
                      </a:lnTo>
                      <a:lnTo>
                        <a:pt x="0" y="270"/>
                      </a:lnTo>
                      <a:lnTo>
                        <a:pt x="0" y="269"/>
                      </a:lnTo>
                      <a:lnTo>
                        <a:pt x="0" y="267"/>
                      </a:lnTo>
                      <a:lnTo>
                        <a:pt x="0" y="265"/>
                      </a:lnTo>
                      <a:lnTo>
                        <a:pt x="0" y="263"/>
                      </a:lnTo>
                      <a:lnTo>
                        <a:pt x="0" y="261"/>
                      </a:lnTo>
                      <a:lnTo>
                        <a:pt x="0" y="259"/>
                      </a:lnTo>
                      <a:lnTo>
                        <a:pt x="2" y="257"/>
                      </a:lnTo>
                      <a:lnTo>
                        <a:pt x="2" y="255"/>
                      </a:lnTo>
                      <a:lnTo>
                        <a:pt x="2" y="253"/>
                      </a:lnTo>
                      <a:lnTo>
                        <a:pt x="4" y="251"/>
                      </a:lnTo>
                      <a:lnTo>
                        <a:pt x="4" y="247"/>
                      </a:lnTo>
                      <a:lnTo>
                        <a:pt x="4" y="246"/>
                      </a:lnTo>
                      <a:lnTo>
                        <a:pt x="6" y="244"/>
                      </a:lnTo>
                      <a:lnTo>
                        <a:pt x="6" y="242"/>
                      </a:lnTo>
                      <a:lnTo>
                        <a:pt x="8" y="240"/>
                      </a:lnTo>
                      <a:lnTo>
                        <a:pt x="8" y="238"/>
                      </a:lnTo>
                      <a:lnTo>
                        <a:pt x="10" y="236"/>
                      </a:lnTo>
                      <a:lnTo>
                        <a:pt x="10" y="234"/>
                      </a:lnTo>
                      <a:lnTo>
                        <a:pt x="10" y="232"/>
                      </a:lnTo>
                      <a:lnTo>
                        <a:pt x="12" y="230"/>
                      </a:lnTo>
                      <a:lnTo>
                        <a:pt x="12" y="228"/>
                      </a:lnTo>
                      <a:lnTo>
                        <a:pt x="14" y="226"/>
                      </a:lnTo>
                      <a:lnTo>
                        <a:pt x="16" y="224"/>
                      </a:lnTo>
                      <a:lnTo>
                        <a:pt x="16" y="222"/>
                      </a:lnTo>
                      <a:lnTo>
                        <a:pt x="16" y="221"/>
                      </a:lnTo>
                      <a:lnTo>
                        <a:pt x="18" y="221"/>
                      </a:lnTo>
                      <a:lnTo>
                        <a:pt x="18" y="219"/>
                      </a:lnTo>
                      <a:lnTo>
                        <a:pt x="20" y="219"/>
                      </a:lnTo>
                      <a:lnTo>
                        <a:pt x="20" y="217"/>
                      </a:lnTo>
                      <a:lnTo>
                        <a:pt x="20" y="215"/>
                      </a:lnTo>
                      <a:lnTo>
                        <a:pt x="22" y="215"/>
                      </a:lnTo>
                      <a:lnTo>
                        <a:pt x="23" y="211"/>
                      </a:lnTo>
                      <a:lnTo>
                        <a:pt x="27" y="209"/>
                      </a:lnTo>
                      <a:lnTo>
                        <a:pt x="31" y="205"/>
                      </a:lnTo>
                      <a:lnTo>
                        <a:pt x="35" y="201"/>
                      </a:lnTo>
                      <a:lnTo>
                        <a:pt x="39" y="198"/>
                      </a:lnTo>
                      <a:lnTo>
                        <a:pt x="45" y="192"/>
                      </a:lnTo>
                      <a:lnTo>
                        <a:pt x="50" y="186"/>
                      </a:lnTo>
                      <a:lnTo>
                        <a:pt x="56" y="180"/>
                      </a:lnTo>
                      <a:lnTo>
                        <a:pt x="62" y="174"/>
                      </a:lnTo>
                      <a:lnTo>
                        <a:pt x="70" y="167"/>
                      </a:lnTo>
                      <a:lnTo>
                        <a:pt x="75" y="161"/>
                      </a:lnTo>
                      <a:lnTo>
                        <a:pt x="83" y="153"/>
                      </a:lnTo>
                      <a:lnTo>
                        <a:pt x="91" y="148"/>
                      </a:lnTo>
                      <a:lnTo>
                        <a:pt x="98" y="140"/>
                      </a:lnTo>
                      <a:lnTo>
                        <a:pt x="106" y="132"/>
                      </a:lnTo>
                      <a:lnTo>
                        <a:pt x="114" y="125"/>
                      </a:lnTo>
                      <a:lnTo>
                        <a:pt x="119" y="117"/>
                      </a:lnTo>
                      <a:lnTo>
                        <a:pt x="127" y="111"/>
                      </a:lnTo>
                      <a:lnTo>
                        <a:pt x="135" y="103"/>
                      </a:lnTo>
                      <a:lnTo>
                        <a:pt x="142" y="96"/>
                      </a:lnTo>
                      <a:lnTo>
                        <a:pt x="150" y="88"/>
                      </a:lnTo>
                      <a:lnTo>
                        <a:pt x="156" y="82"/>
                      </a:lnTo>
                      <a:lnTo>
                        <a:pt x="164" y="77"/>
                      </a:lnTo>
                      <a:lnTo>
                        <a:pt x="169" y="69"/>
                      </a:lnTo>
                      <a:lnTo>
                        <a:pt x="175" y="63"/>
                      </a:lnTo>
                      <a:lnTo>
                        <a:pt x="181" y="59"/>
                      </a:lnTo>
                      <a:lnTo>
                        <a:pt x="187" y="54"/>
                      </a:lnTo>
                      <a:lnTo>
                        <a:pt x="190" y="50"/>
                      </a:lnTo>
                      <a:lnTo>
                        <a:pt x="194" y="44"/>
                      </a:lnTo>
                      <a:lnTo>
                        <a:pt x="198" y="42"/>
                      </a:lnTo>
                      <a:lnTo>
                        <a:pt x="200" y="38"/>
                      </a:lnTo>
                      <a:lnTo>
                        <a:pt x="204" y="34"/>
                      </a:lnTo>
                      <a:lnTo>
                        <a:pt x="208" y="32"/>
                      </a:lnTo>
                      <a:lnTo>
                        <a:pt x="210" y="29"/>
                      </a:lnTo>
                      <a:lnTo>
                        <a:pt x="213" y="27"/>
                      </a:lnTo>
                      <a:lnTo>
                        <a:pt x="215" y="23"/>
                      </a:lnTo>
                      <a:lnTo>
                        <a:pt x="219" y="21"/>
                      </a:lnTo>
                      <a:lnTo>
                        <a:pt x="221" y="19"/>
                      </a:lnTo>
                      <a:lnTo>
                        <a:pt x="225" y="15"/>
                      </a:lnTo>
                      <a:lnTo>
                        <a:pt x="227" y="13"/>
                      </a:lnTo>
                      <a:lnTo>
                        <a:pt x="229" y="11"/>
                      </a:lnTo>
                      <a:lnTo>
                        <a:pt x="233" y="9"/>
                      </a:lnTo>
                      <a:lnTo>
                        <a:pt x="235" y="7"/>
                      </a:lnTo>
                      <a:lnTo>
                        <a:pt x="236" y="6"/>
                      </a:lnTo>
                      <a:lnTo>
                        <a:pt x="238" y="4"/>
                      </a:lnTo>
                      <a:lnTo>
                        <a:pt x="240" y="4"/>
                      </a:lnTo>
                      <a:lnTo>
                        <a:pt x="242" y="2"/>
                      </a:lnTo>
                      <a:lnTo>
                        <a:pt x="244" y="2"/>
                      </a:lnTo>
                      <a:lnTo>
                        <a:pt x="246" y="0"/>
                      </a:lnTo>
                      <a:lnTo>
                        <a:pt x="248" y="0"/>
                      </a:lnTo>
                      <a:lnTo>
                        <a:pt x="250" y="0"/>
                      </a:lnTo>
                      <a:lnTo>
                        <a:pt x="252" y="0"/>
                      </a:lnTo>
                      <a:lnTo>
                        <a:pt x="254" y="0"/>
                      </a:lnTo>
                      <a:lnTo>
                        <a:pt x="254" y="2"/>
                      </a:lnTo>
                      <a:lnTo>
                        <a:pt x="254" y="4"/>
                      </a:lnTo>
                      <a:lnTo>
                        <a:pt x="254" y="6"/>
                      </a:lnTo>
                      <a:lnTo>
                        <a:pt x="254" y="7"/>
                      </a:lnTo>
                      <a:lnTo>
                        <a:pt x="252" y="9"/>
                      </a:lnTo>
                      <a:lnTo>
                        <a:pt x="252" y="11"/>
                      </a:lnTo>
                      <a:close/>
                    </a:path>
                  </a:pathLst>
                </a:custGeom>
                <a:solidFill>
                  <a:srgbClr val="7FD3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97" name="Freeform 251"/>
                <p:cNvSpPr>
                  <a:spLocks noChangeAspect="1"/>
                </p:cNvSpPr>
                <p:nvPr/>
              </p:nvSpPr>
              <p:spPr bwMode="auto">
                <a:xfrm>
                  <a:off x="1956" y="3227"/>
                  <a:ext cx="169" cy="173"/>
                </a:xfrm>
                <a:custGeom>
                  <a:avLst/>
                  <a:gdLst>
                    <a:gd name="T0" fmla="*/ 2 w 223"/>
                    <a:gd name="T1" fmla="*/ 3 h 247"/>
                    <a:gd name="T2" fmla="*/ 2 w 223"/>
                    <a:gd name="T3" fmla="*/ 3 h 247"/>
                    <a:gd name="T4" fmla="*/ 2 w 223"/>
                    <a:gd name="T5" fmla="*/ 3 h 247"/>
                    <a:gd name="T6" fmla="*/ 2 w 223"/>
                    <a:gd name="T7" fmla="*/ 3 h 247"/>
                    <a:gd name="T8" fmla="*/ 2 w 223"/>
                    <a:gd name="T9" fmla="*/ 3 h 247"/>
                    <a:gd name="T10" fmla="*/ 2 w 223"/>
                    <a:gd name="T11" fmla="*/ 3 h 247"/>
                    <a:gd name="T12" fmla="*/ 0 w 223"/>
                    <a:gd name="T13" fmla="*/ 4 h 247"/>
                    <a:gd name="T14" fmla="*/ 0 w 223"/>
                    <a:gd name="T15" fmla="*/ 4 h 247"/>
                    <a:gd name="T16" fmla="*/ 0 w 223"/>
                    <a:gd name="T17" fmla="*/ 4 h 247"/>
                    <a:gd name="T18" fmla="*/ 2 w 223"/>
                    <a:gd name="T19" fmla="*/ 4 h 247"/>
                    <a:gd name="T20" fmla="*/ 2 w 223"/>
                    <a:gd name="T21" fmla="*/ 4 h 247"/>
                    <a:gd name="T22" fmla="*/ 2 w 223"/>
                    <a:gd name="T23" fmla="*/ 4 h 247"/>
                    <a:gd name="T24" fmla="*/ 2 w 223"/>
                    <a:gd name="T25" fmla="*/ 4 h 247"/>
                    <a:gd name="T26" fmla="*/ 2 w 223"/>
                    <a:gd name="T27" fmla="*/ 4 h 247"/>
                    <a:gd name="T28" fmla="*/ 2 w 223"/>
                    <a:gd name="T29" fmla="*/ 3 h 247"/>
                    <a:gd name="T30" fmla="*/ 2 w 223"/>
                    <a:gd name="T31" fmla="*/ 3 h 247"/>
                    <a:gd name="T32" fmla="*/ 2 w 223"/>
                    <a:gd name="T33" fmla="*/ 3 h 247"/>
                    <a:gd name="T34" fmla="*/ 2 w 223"/>
                    <a:gd name="T35" fmla="*/ 3 h 247"/>
                    <a:gd name="T36" fmla="*/ 2 w 223"/>
                    <a:gd name="T37" fmla="*/ 3 h 247"/>
                    <a:gd name="T38" fmla="*/ 3 w 223"/>
                    <a:gd name="T39" fmla="*/ 3 h 247"/>
                    <a:gd name="T40" fmla="*/ 4 w 223"/>
                    <a:gd name="T41" fmla="*/ 2 h 247"/>
                    <a:gd name="T42" fmla="*/ 4 w 223"/>
                    <a:gd name="T43" fmla="*/ 2 h 247"/>
                    <a:gd name="T44" fmla="*/ 5 w 223"/>
                    <a:gd name="T45" fmla="*/ 1 h 247"/>
                    <a:gd name="T46" fmla="*/ 5 w 223"/>
                    <a:gd name="T47" fmla="*/ 1 h 247"/>
                    <a:gd name="T48" fmla="*/ 6 w 223"/>
                    <a:gd name="T49" fmla="*/ 1 h 247"/>
                    <a:gd name="T50" fmla="*/ 6 w 223"/>
                    <a:gd name="T51" fmla="*/ 1 h 247"/>
                    <a:gd name="T52" fmla="*/ 6 w 223"/>
                    <a:gd name="T53" fmla="*/ 1 h 247"/>
                    <a:gd name="T54" fmla="*/ 6 w 223"/>
                    <a:gd name="T55" fmla="*/ 1 h 247"/>
                    <a:gd name="T56" fmla="*/ 6 w 223"/>
                    <a:gd name="T57" fmla="*/ 1 h 247"/>
                    <a:gd name="T58" fmla="*/ 7 w 223"/>
                    <a:gd name="T59" fmla="*/ 1 h 247"/>
                    <a:gd name="T60" fmla="*/ 8 w 223"/>
                    <a:gd name="T61" fmla="*/ 1 h 247"/>
                    <a:gd name="T62" fmla="*/ 8 w 223"/>
                    <a:gd name="T63" fmla="*/ 1 h 247"/>
                    <a:gd name="T64" fmla="*/ 8 w 223"/>
                    <a:gd name="T65" fmla="*/ 1 h 247"/>
                    <a:gd name="T66" fmla="*/ 8 w 223"/>
                    <a:gd name="T67" fmla="*/ 1 h 247"/>
                    <a:gd name="T68" fmla="*/ 8 w 223"/>
                    <a:gd name="T69" fmla="*/ 1 h 247"/>
                    <a:gd name="T70" fmla="*/ 8 w 223"/>
                    <a:gd name="T71" fmla="*/ 1 h 247"/>
                    <a:gd name="T72" fmla="*/ 8 w 223"/>
                    <a:gd name="T73" fmla="*/ 1 h 247"/>
                    <a:gd name="T74" fmla="*/ 8 w 223"/>
                    <a:gd name="T75" fmla="*/ 0 h 247"/>
                    <a:gd name="T76" fmla="*/ 8 w 223"/>
                    <a:gd name="T77" fmla="*/ 1 h 247"/>
                    <a:gd name="T78" fmla="*/ 8 w 223"/>
                    <a:gd name="T79" fmla="*/ 1 h 247"/>
                    <a:gd name="T80" fmla="*/ 8 w 223"/>
                    <a:gd name="T81" fmla="*/ 1 h 247"/>
                    <a:gd name="T82" fmla="*/ 8 w 223"/>
                    <a:gd name="T83" fmla="*/ 1 h 247"/>
                    <a:gd name="T84" fmla="*/ 7 w 223"/>
                    <a:gd name="T85" fmla="*/ 1 h 247"/>
                    <a:gd name="T86" fmla="*/ 6 w 223"/>
                    <a:gd name="T87" fmla="*/ 1 h 247"/>
                    <a:gd name="T88" fmla="*/ 6 w 223"/>
                    <a:gd name="T89" fmla="*/ 1 h 247"/>
                    <a:gd name="T90" fmla="*/ 6 w 223"/>
                    <a:gd name="T91" fmla="*/ 1 h 247"/>
                    <a:gd name="T92" fmla="*/ 6 w 223"/>
                    <a:gd name="T93" fmla="*/ 1 h 247"/>
                    <a:gd name="T94" fmla="*/ 5 w 223"/>
                    <a:gd name="T95" fmla="*/ 1 h 247"/>
                    <a:gd name="T96" fmla="*/ 4 w 223"/>
                    <a:gd name="T97" fmla="*/ 1 h 247"/>
                    <a:gd name="T98" fmla="*/ 4 w 223"/>
                    <a:gd name="T99" fmla="*/ 2 h 247"/>
                    <a:gd name="T100" fmla="*/ 3 w 223"/>
                    <a:gd name="T101" fmla="*/ 2 h 247"/>
                    <a:gd name="T102" fmla="*/ 2 w 223"/>
                    <a:gd name="T103" fmla="*/ 3 h 247"/>
                    <a:gd name="T104" fmla="*/ 2 w 223"/>
                    <a:gd name="T105" fmla="*/ 3 h 247"/>
                    <a:gd name="T106" fmla="*/ 2 w 223"/>
                    <a:gd name="T107" fmla="*/ 3 h 247"/>
                    <a:gd name="T108" fmla="*/ 2 w 223"/>
                    <a:gd name="T109" fmla="*/ 3 h 247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223"/>
                    <a:gd name="T166" fmla="*/ 0 h 247"/>
                    <a:gd name="T167" fmla="*/ 223 w 223"/>
                    <a:gd name="T168" fmla="*/ 247 h 247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223" h="247">
                      <a:moveTo>
                        <a:pt x="16" y="199"/>
                      </a:moveTo>
                      <a:lnTo>
                        <a:pt x="14" y="201"/>
                      </a:lnTo>
                      <a:lnTo>
                        <a:pt x="14" y="203"/>
                      </a:lnTo>
                      <a:lnTo>
                        <a:pt x="12" y="205"/>
                      </a:lnTo>
                      <a:lnTo>
                        <a:pt x="12" y="207"/>
                      </a:lnTo>
                      <a:lnTo>
                        <a:pt x="10" y="207"/>
                      </a:lnTo>
                      <a:lnTo>
                        <a:pt x="10" y="209"/>
                      </a:lnTo>
                      <a:lnTo>
                        <a:pt x="10" y="211"/>
                      </a:lnTo>
                      <a:lnTo>
                        <a:pt x="8" y="211"/>
                      </a:lnTo>
                      <a:lnTo>
                        <a:pt x="8" y="213"/>
                      </a:lnTo>
                      <a:lnTo>
                        <a:pt x="8" y="215"/>
                      </a:lnTo>
                      <a:lnTo>
                        <a:pt x="6" y="217"/>
                      </a:lnTo>
                      <a:lnTo>
                        <a:pt x="6" y="218"/>
                      </a:lnTo>
                      <a:lnTo>
                        <a:pt x="4" y="220"/>
                      </a:lnTo>
                      <a:lnTo>
                        <a:pt x="4" y="222"/>
                      </a:lnTo>
                      <a:lnTo>
                        <a:pt x="4" y="224"/>
                      </a:lnTo>
                      <a:lnTo>
                        <a:pt x="2" y="226"/>
                      </a:lnTo>
                      <a:lnTo>
                        <a:pt x="2" y="228"/>
                      </a:lnTo>
                      <a:lnTo>
                        <a:pt x="2" y="230"/>
                      </a:lnTo>
                      <a:lnTo>
                        <a:pt x="0" y="232"/>
                      </a:lnTo>
                      <a:lnTo>
                        <a:pt x="0" y="234"/>
                      </a:lnTo>
                      <a:lnTo>
                        <a:pt x="0" y="236"/>
                      </a:lnTo>
                      <a:lnTo>
                        <a:pt x="0" y="238"/>
                      </a:lnTo>
                      <a:lnTo>
                        <a:pt x="0" y="240"/>
                      </a:lnTo>
                      <a:lnTo>
                        <a:pt x="0" y="242"/>
                      </a:lnTo>
                      <a:lnTo>
                        <a:pt x="0" y="243"/>
                      </a:lnTo>
                      <a:lnTo>
                        <a:pt x="0" y="245"/>
                      </a:lnTo>
                      <a:lnTo>
                        <a:pt x="2" y="245"/>
                      </a:lnTo>
                      <a:lnTo>
                        <a:pt x="2" y="247"/>
                      </a:lnTo>
                      <a:lnTo>
                        <a:pt x="4" y="247"/>
                      </a:lnTo>
                      <a:lnTo>
                        <a:pt x="6" y="247"/>
                      </a:lnTo>
                      <a:lnTo>
                        <a:pt x="8" y="247"/>
                      </a:lnTo>
                      <a:lnTo>
                        <a:pt x="10" y="247"/>
                      </a:lnTo>
                      <a:lnTo>
                        <a:pt x="10" y="245"/>
                      </a:lnTo>
                      <a:lnTo>
                        <a:pt x="12" y="245"/>
                      </a:lnTo>
                      <a:lnTo>
                        <a:pt x="14" y="243"/>
                      </a:lnTo>
                      <a:lnTo>
                        <a:pt x="16" y="243"/>
                      </a:lnTo>
                      <a:lnTo>
                        <a:pt x="16" y="242"/>
                      </a:lnTo>
                      <a:lnTo>
                        <a:pt x="18" y="240"/>
                      </a:lnTo>
                      <a:lnTo>
                        <a:pt x="20" y="240"/>
                      </a:lnTo>
                      <a:lnTo>
                        <a:pt x="22" y="238"/>
                      </a:lnTo>
                      <a:lnTo>
                        <a:pt x="23" y="236"/>
                      </a:lnTo>
                      <a:lnTo>
                        <a:pt x="27" y="234"/>
                      </a:lnTo>
                      <a:lnTo>
                        <a:pt x="29" y="232"/>
                      </a:lnTo>
                      <a:lnTo>
                        <a:pt x="31" y="228"/>
                      </a:lnTo>
                      <a:lnTo>
                        <a:pt x="33" y="226"/>
                      </a:lnTo>
                      <a:lnTo>
                        <a:pt x="37" y="224"/>
                      </a:lnTo>
                      <a:lnTo>
                        <a:pt x="39" y="220"/>
                      </a:lnTo>
                      <a:lnTo>
                        <a:pt x="43" y="218"/>
                      </a:lnTo>
                      <a:lnTo>
                        <a:pt x="43" y="217"/>
                      </a:lnTo>
                      <a:lnTo>
                        <a:pt x="45" y="215"/>
                      </a:lnTo>
                      <a:lnTo>
                        <a:pt x="47" y="211"/>
                      </a:lnTo>
                      <a:lnTo>
                        <a:pt x="50" y="207"/>
                      </a:lnTo>
                      <a:lnTo>
                        <a:pt x="52" y="203"/>
                      </a:lnTo>
                      <a:lnTo>
                        <a:pt x="56" y="199"/>
                      </a:lnTo>
                      <a:lnTo>
                        <a:pt x="60" y="194"/>
                      </a:lnTo>
                      <a:lnTo>
                        <a:pt x="64" y="188"/>
                      </a:lnTo>
                      <a:lnTo>
                        <a:pt x="70" y="182"/>
                      </a:lnTo>
                      <a:lnTo>
                        <a:pt x="73" y="176"/>
                      </a:lnTo>
                      <a:lnTo>
                        <a:pt x="79" y="169"/>
                      </a:lnTo>
                      <a:lnTo>
                        <a:pt x="85" y="161"/>
                      </a:lnTo>
                      <a:lnTo>
                        <a:pt x="91" y="155"/>
                      </a:lnTo>
                      <a:lnTo>
                        <a:pt x="96" y="147"/>
                      </a:lnTo>
                      <a:lnTo>
                        <a:pt x="102" y="140"/>
                      </a:lnTo>
                      <a:lnTo>
                        <a:pt x="108" y="132"/>
                      </a:lnTo>
                      <a:lnTo>
                        <a:pt x="114" y="124"/>
                      </a:lnTo>
                      <a:lnTo>
                        <a:pt x="119" y="117"/>
                      </a:lnTo>
                      <a:lnTo>
                        <a:pt x="125" y="109"/>
                      </a:lnTo>
                      <a:lnTo>
                        <a:pt x="131" y="101"/>
                      </a:lnTo>
                      <a:lnTo>
                        <a:pt x="137" y="94"/>
                      </a:lnTo>
                      <a:lnTo>
                        <a:pt x="142" y="88"/>
                      </a:lnTo>
                      <a:lnTo>
                        <a:pt x="148" y="80"/>
                      </a:lnTo>
                      <a:lnTo>
                        <a:pt x="152" y="74"/>
                      </a:lnTo>
                      <a:lnTo>
                        <a:pt x="158" y="69"/>
                      </a:lnTo>
                      <a:lnTo>
                        <a:pt x="162" y="63"/>
                      </a:lnTo>
                      <a:lnTo>
                        <a:pt x="165" y="59"/>
                      </a:lnTo>
                      <a:lnTo>
                        <a:pt x="169" y="53"/>
                      </a:lnTo>
                      <a:lnTo>
                        <a:pt x="173" y="50"/>
                      </a:lnTo>
                      <a:lnTo>
                        <a:pt x="175" y="48"/>
                      </a:lnTo>
                      <a:lnTo>
                        <a:pt x="179" y="44"/>
                      </a:lnTo>
                      <a:lnTo>
                        <a:pt x="181" y="42"/>
                      </a:lnTo>
                      <a:lnTo>
                        <a:pt x="183" y="40"/>
                      </a:lnTo>
                      <a:lnTo>
                        <a:pt x="185" y="38"/>
                      </a:lnTo>
                      <a:lnTo>
                        <a:pt x="187" y="36"/>
                      </a:lnTo>
                      <a:lnTo>
                        <a:pt x="189" y="36"/>
                      </a:lnTo>
                      <a:lnTo>
                        <a:pt x="189" y="34"/>
                      </a:lnTo>
                      <a:lnTo>
                        <a:pt x="190" y="32"/>
                      </a:lnTo>
                      <a:lnTo>
                        <a:pt x="192" y="30"/>
                      </a:lnTo>
                      <a:lnTo>
                        <a:pt x="194" y="30"/>
                      </a:lnTo>
                      <a:lnTo>
                        <a:pt x="196" y="28"/>
                      </a:lnTo>
                      <a:lnTo>
                        <a:pt x="198" y="28"/>
                      </a:lnTo>
                      <a:lnTo>
                        <a:pt x="200" y="26"/>
                      </a:lnTo>
                      <a:lnTo>
                        <a:pt x="202" y="26"/>
                      </a:lnTo>
                      <a:lnTo>
                        <a:pt x="202" y="25"/>
                      </a:lnTo>
                      <a:lnTo>
                        <a:pt x="204" y="25"/>
                      </a:lnTo>
                      <a:lnTo>
                        <a:pt x="206" y="23"/>
                      </a:lnTo>
                      <a:lnTo>
                        <a:pt x="208" y="21"/>
                      </a:lnTo>
                      <a:lnTo>
                        <a:pt x="210" y="21"/>
                      </a:lnTo>
                      <a:lnTo>
                        <a:pt x="212" y="19"/>
                      </a:lnTo>
                      <a:lnTo>
                        <a:pt x="213" y="19"/>
                      </a:lnTo>
                      <a:lnTo>
                        <a:pt x="213" y="17"/>
                      </a:lnTo>
                      <a:lnTo>
                        <a:pt x="215" y="17"/>
                      </a:lnTo>
                      <a:lnTo>
                        <a:pt x="215" y="15"/>
                      </a:lnTo>
                      <a:lnTo>
                        <a:pt x="217" y="15"/>
                      </a:lnTo>
                      <a:lnTo>
                        <a:pt x="217" y="13"/>
                      </a:lnTo>
                      <a:lnTo>
                        <a:pt x="219" y="13"/>
                      </a:lnTo>
                      <a:lnTo>
                        <a:pt x="219" y="11"/>
                      </a:lnTo>
                      <a:lnTo>
                        <a:pt x="221" y="9"/>
                      </a:lnTo>
                      <a:lnTo>
                        <a:pt x="221" y="7"/>
                      </a:lnTo>
                      <a:lnTo>
                        <a:pt x="221" y="5"/>
                      </a:lnTo>
                      <a:lnTo>
                        <a:pt x="223" y="3"/>
                      </a:lnTo>
                      <a:lnTo>
                        <a:pt x="223" y="2"/>
                      </a:lnTo>
                      <a:lnTo>
                        <a:pt x="223" y="0"/>
                      </a:lnTo>
                      <a:lnTo>
                        <a:pt x="221" y="0"/>
                      </a:lnTo>
                      <a:lnTo>
                        <a:pt x="219" y="0"/>
                      </a:lnTo>
                      <a:lnTo>
                        <a:pt x="217" y="0"/>
                      </a:lnTo>
                      <a:lnTo>
                        <a:pt x="217" y="2"/>
                      </a:lnTo>
                      <a:lnTo>
                        <a:pt x="215" y="2"/>
                      </a:lnTo>
                      <a:lnTo>
                        <a:pt x="213" y="3"/>
                      </a:lnTo>
                      <a:lnTo>
                        <a:pt x="212" y="5"/>
                      </a:lnTo>
                      <a:lnTo>
                        <a:pt x="210" y="5"/>
                      </a:lnTo>
                      <a:lnTo>
                        <a:pt x="210" y="7"/>
                      </a:lnTo>
                      <a:lnTo>
                        <a:pt x="208" y="9"/>
                      </a:lnTo>
                      <a:lnTo>
                        <a:pt x="206" y="11"/>
                      </a:lnTo>
                      <a:lnTo>
                        <a:pt x="204" y="13"/>
                      </a:lnTo>
                      <a:lnTo>
                        <a:pt x="202" y="15"/>
                      </a:lnTo>
                      <a:lnTo>
                        <a:pt x="198" y="17"/>
                      </a:lnTo>
                      <a:lnTo>
                        <a:pt x="196" y="19"/>
                      </a:lnTo>
                      <a:lnTo>
                        <a:pt x="194" y="21"/>
                      </a:lnTo>
                      <a:lnTo>
                        <a:pt x="192" y="23"/>
                      </a:lnTo>
                      <a:lnTo>
                        <a:pt x="190" y="26"/>
                      </a:lnTo>
                      <a:lnTo>
                        <a:pt x="189" y="28"/>
                      </a:lnTo>
                      <a:lnTo>
                        <a:pt x="187" y="30"/>
                      </a:lnTo>
                      <a:lnTo>
                        <a:pt x="183" y="34"/>
                      </a:lnTo>
                      <a:lnTo>
                        <a:pt x="181" y="36"/>
                      </a:lnTo>
                      <a:lnTo>
                        <a:pt x="177" y="40"/>
                      </a:lnTo>
                      <a:lnTo>
                        <a:pt x="173" y="44"/>
                      </a:lnTo>
                      <a:lnTo>
                        <a:pt x="169" y="48"/>
                      </a:lnTo>
                      <a:lnTo>
                        <a:pt x="164" y="53"/>
                      </a:lnTo>
                      <a:lnTo>
                        <a:pt x="158" y="59"/>
                      </a:lnTo>
                      <a:lnTo>
                        <a:pt x="152" y="65"/>
                      </a:lnTo>
                      <a:lnTo>
                        <a:pt x="146" y="71"/>
                      </a:lnTo>
                      <a:lnTo>
                        <a:pt x="141" y="76"/>
                      </a:lnTo>
                      <a:lnTo>
                        <a:pt x="133" y="82"/>
                      </a:lnTo>
                      <a:lnTo>
                        <a:pt x="127" y="90"/>
                      </a:lnTo>
                      <a:lnTo>
                        <a:pt x="119" y="98"/>
                      </a:lnTo>
                      <a:lnTo>
                        <a:pt x="112" y="103"/>
                      </a:lnTo>
                      <a:lnTo>
                        <a:pt x="106" y="111"/>
                      </a:lnTo>
                      <a:lnTo>
                        <a:pt x="98" y="119"/>
                      </a:lnTo>
                      <a:lnTo>
                        <a:pt x="91" y="124"/>
                      </a:lnTo>
                      <a:lnTo>
                        <a:pt x="83" y="132"/>
                      </a:lnTo>
                      <a:lnTo>
                        <a:pt x="77" y="138"/>
                      </a:lnTo>
                      <a:lnTo>
                        <a:pt x="70" y="146"/>
                      </a:lnTo>
                      <a:lnTo>
                        <a:pt x="64" y="151"/>
                      </a:lnTo>
                      <a:lnTo>
                        <a:pt x="56" y="159"/>
                      </a:lnTo>
                      <a:lnTo>
                        <a:pt x="50" y="165"/>
                      </a:lnTo>
                      <a:lnTo>
                        <a:pt x="45" y="170"/>
                      </a:lnTo>
                      <a:lnTo>
                        <a:pt x="39" y="176"/>
                      </a:lnTo>
                      <a:lnTo>
                        <a:pt x="35" y="180"/>
                      </a:lnTo>
                      <a:lnTo>
                        <a:pt x="29" y="184"/>
                      </a:lnTo>
                      <a:lnTo>
                        <a:pt x="25" y="188"/>
                      </a:lnTo>
                      <a:lnTo>
                        <a:pt x="22" y="192"/>
                      </a:lnTo>
                      <a:lnTo>
                        <a:pt x="20" y="195"/>
                      </a:lnTo>
                      <a:lnTo>
                        <a:pt x="18" y="197"/>
                      </a:lnTo>
                      <a:lnTo>
                        <a:pt x="16" y="199"/>
                      </a:lnTo>
                      <a:close/>
                    </a:path>
                  </a:pathLst>
                </a:custGeom>
                <a:solidFill>
                  <a:srgbClr val="8CE0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98" name="Freeform 252"/>
                <p:cNvSpPr>
                  <a:spLocks noChangeAspect="1"/>
                </p:cNvSpPr>
                <p:nvPr/>
              </p:nvSpPr>
              <p:spPr bwMode="auto">
                <a:xfrm>
                  <a:off x="1772" y="3252"/>
                  <a:ext cx="296" cy="209"/>
                </a:xfrm>
                <a:custGeom>
                  <a:avLst/>
                  <a:gdLst>
                    <a:gd name="T0" fmla="*/ 3 w 391"/>
                    <a:gd name="T1" fmla="*/ 3 h 298"/>
                    <a:gd name="T2" fmla="*/ 3 w 391"/>
                    <a:gd name="T3" fmla="*/ 3 h 298"/>
                    <a:gd name="T4" fmla="*/ 3 w 391"/>
                    <a:gd name="T5" fmla="*/ 3 h 298"/>
                    <a:gd name="T6" fmla="*/ 4 w 391"/>
                    <a:gd name="T7" fmla="*/ 3 h 298"/>
                    <a:gd name="T8" fmla="*/ 4 w 391"/>
                    <a:gd name="T9" fmla="*/ 3 h 298"/>
                    <a:gd name="T10" fmla="*/ 4 w 391"/>
                    <a:gd name="T11" fmla="*/ 3 h 298"/>
                    <a:gd name="T12" fmla="*/ 5 w 391"/>
                    <a:gd name="T13" fmla="*/ 3 h 298"/>
                    <a:gd name="T14" fmla="*/ 5 w 391"/>
                    <a:gd name="T15" fmla="*/ 3 h 298"/>
                    <a:gd name="T16" fmla="*/ 5 w 391"/>
                    <a:gd name="T17" fmla="*/ 3 h 298"/>
                    <a:gd name="T18" fmla="*/ 5 w 391"/>
                    <a:gd name="T19" fmla="*/ 2 h 298"/>
                    <a:gd name="T20" fmla="*/ 6 w 391"/>
                    <a:gd name="T21" fmla="*/ 2 h 298"/>
                    <a:gd name="T22" fmla="*/ 6 w 391"/>
                    <a:gd name="T23" fmla="*/ 2 h 298"/>
                    <a:gd name="T24" fmla="*/ 8 w 391"/>
                    <a:gd name="T25" fmla="*/ 2 h 298"/>
                    <a:gd name="T26" fmla="*/ 8 w 391"/>
                    <a:gd name="T27" fmla="*/ 1 h 298"/>
                    <a:gd name="T28" fmla="*/ 8 w 391"/>
                    <a:gd name="T29" fmla="*/ 1 h 298"/>
                    <a:gd name="T30" fmla="*/ 10 w 391"/>
                    <a:gd name="T31" fmla="*/ 1 h 298"/>
                    <a:gd name="T32" fmla="*/ 11 w 391"/>
                    <a:gd name="T33" fmla="*/ 1 h 298"/>
                    <a:gd name="T34" fmla="*/ 11 w 391"/>
                    <a:gd name="T35" fmla="*/ 1 h 298"/>
                    <a:gd name="T36" fmla="*/ 13 w 391"/>
                    <a:gd name="T37" fmla="*/ 1 h 298"/>
                    <a:gd name="T38" fmla="*/ 13 w 391"/>
                    <a:gd name="T39" fmla="*/ 1 h 298"/>
                    <a:gd name="T40" fmla="*/ 14 w 391"/>
                    <a:gd name="T41" fmla="*/ 1 h 298"/>
                    <a:gd name="T42" fmla="*/ 14 w 391"/>
                    <a:gd name="T43" fmla="*/ 1 h 298"/>
                    <a:gd name="T44" fmla="*/ 14 w 391"/>
                    <a:gd name="T45" fmla="*/ 1 h 298"/>
                    <a:gd name="T46" fmla="*/ 13 w 391"/>
                    <a:gd name="T47" fmla="*/ 1 h 298"/>
                    <a:gd name="T48" fmla="*/ 13 w 391"/>
                    <a:gd name="T49" fmla="*/ 1 h 298"/>
                    <a:gd name="T50" fmla="*/ 11 w 391"/>
                    <a:gd name="T51" fmla="*/ 1 h 298"/>
                    <a:gd name="T52" fmla="*/ 11 w 391"/>
                    <a:gd name="T53" fmla="*/ 1 h 298"/>
                    <a:gd name="T54" fmla="*/ 11 w 391"/>
                    <a:gd name="T55" fmla="*/ 1 h 298"/>
                    <a:gd name="T56" fmla="*/ 10 w 391"/>
                    <a:gd name="T57" fmla="*/ 1 h 298"/>
                    <a:gd name="T58" fmla="*/ 8 w 391"/>
                    <a:gd name="T59" fmla="*/ 2 h 298"/>
                    <a:gd name="T60" fmla="*/ 8 w 391"/>
                    <a:gd name="T61" fmla="*/ 2 h 298"/>
                    <a:gd name="T62" fmla="*/ 8 w 391"/>
                    <a:gd name="T63" fmla="*/ 3 h 298"/>
                    <a:gd name="T64" fmla="*/ 6 w 391"/>
                    <a:gd name="T65" fmla="*/ 3 h 298"/>
                    <a:gd name="T66" fmla="*/ 6 w 391"/>
                    <a:gd name="T67" fmla="*/ 3 h 298"/>
                    <a:gd name="T68" fmla="*/ 6 w 391"/>
                    <a:gd name="T69" fmla="*/ 3 h 298"/>
                    <a:gd name="T70" fmla="*/ 5 w 391"/>
                    <a:gd name="T71" fmla="*/ 3 h 298"/>
                    <a:gd name="T72" fmla="*/ 5 w 391"/>
                    <a:gd name="T73" fmla="*/ 4 h 298"/>
                    <a:gd name="T74" fmla="*/ 4 w 391"/>
                    <a:gd name="T75" fmla="*/ 4 h 298"/>
                    <a:gd name="T76" fmla="*/ 4 w 391"/>
                    <a:gd name="T77" fmla="*/ 4 h 298"/>
                    <a:gd name="T78" fmla="*/ 3 w 391"/>
                    <a:gd name="T79" fmla="*/ 4 h 298"/>
                    <a:gd name="T80" fmla="*/ 3 w 391"/>
                    <a:gd name="T81" fmla="*/ 4 h 298"/>
                    <a:gd name="T82" fmla="*/ 2 w 391"/>
                    <a:gd name="T83" fmla="*/ 4 h 298"/>
                    <a:gd name="T84" fmla="*/ 2 w 391"/>
                    <a:gd name="T85" fmla="*/ 4 h 298"/>
                    <a:gd name="T86" fmla="*/ 2 w 391"/>
                    <a:gd name="T87" fmla="*/ 4 h 298"/>
                    <a:gd name="T88" fmla="*/ 2 w 391"/>
                    <a:gd name="T89" fmla="*/ 4 h 298"/>
                    <a:gd name="T90" fmla="*/ 2 w 391"/>
                    <a:gd name="T91" fmla="*/ 4 h 298"/>
                    <a:gd name="T92" fmla="*/ 2 w 391"/>
                    <a:gd name="T93" fmla="*/ 4 h 298"/>
                    <a:gd name="T94" fmla="*/ 2 w 391"/>
                    <a:gd name="T95" fmla="*/ 4 h 298"/>
                    <a:gd name="T96" fmla="*/ 2 w 391"/>
                    <a:gd name="T97" fmla="*/ 4 h 298"/>
                    <a:gd name="T98" fmla="*/ 0 w 391"/>
                    <a:gd name="T99" fmla="*/ 4 h 298"/>
                    <a:gd name="T100" fmla="*/ 0 w 391"/>
                    <a:gd name="T101" fmla="*/ 4 h 298"/>
                    <a:gd name="T102" fmla="*/ 2 w 391"/>
                    <a:gd name="T103" fmla="*/ 4 h 298"/>
                    <a:gd name="T104" fmla="*/ 2 w 391"/>
                    <a:gd name="T105" fmla="*/ 4 h 298"/>
                    <a:gd name="T106" fmla="*/ 2 w 391"/>
                    <a:gd name="T107" fmla="*/ 4 h 298"/>
                    <a:gd name="T108" fmla="*/ 2 w 391"/>
                    <a:gd name="T109" fmla="*/ 3 h 298"/>
                    <a:gd name="T110" fmla="*/ 2 w 391"/>
                    <a:gd name="T111" fmla="*/ 3 h 298"/>
                    <a:gd name="T112" fmla="*/ 2 w 391"/>
                    <a:gd name="T113" fmla="*/ 3 h 298"/>
                    <a:gd name="T114" fmla="*/ 2 w 391"/>
                    <a:gd name="T115" fmla="*/ 3 h 298"/>
                    <a:gd name="T116" fmla="*/ 2 w 391"/>
                    <a:gd name="T117" fmla="*/ 3 h 298"/>
                    <a:gd name="T118" fmla="*/ 2 w 391"/>
                    <a:gd name="T119" fmla="*/ 3 h 298"/>
                    <a:gd name="T120" fmla="*/ 2 w 391"/>
                    <a:gd name="T121" fmla="*/ 3 h 298"/>
                    <a:gd name="T122" fmla="*/ 3 w 391"/>
                    <a:gd name="T123" fmla="*/ 3 h 298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391"/>
                    <a:gd name="T187" fmla="*/ 0 h 298"/>
                    <a:gd name="T188" fmla="*/ 391 w 391"/>
                    <a:gd name="T189" fmla="*/ 298 h 298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391" h="298">
                      <a:moveTo>
                        <a:pt x="69" y="194"/>
                      </a:moveTo>
                      <a:lnTo>
                        <a:pt x="71" y="194"/>
                      </a:lnTo>
                      <a:lnTo>
                        <a:pt x="73" y="192"/>
                      </a:lnTo>
                      <a:lnTo>
                        <a:pt x="75" y="192"/>
                      </a:lnTo>
                      <a:lnTo>
                        <a:pt x="77" y="192"/>
                      </a:lnTo>
                      <a:lnTo>
                        <a:pt x="78" y="190"/>
                      </a:lnTo>
                      <a:lnTo>
                        <a:pt x="80" y="190"/>
                      </a:lnTo>
                      <a:lnTo>
                        <a:pt x="82" y="190"/>
                      </a:lnTo>
                      <a:lnTo>
                        <a:pt x="84" y="188"/>
                      </a:lnTo>
                      <a:lnTo>
                        <a:pt x="88" y="188"/>
                      </a:lnTo>
                      <a:lnTo>
                        <a:pt x="90" y="186"/>
                      </a:lnTo>
                      <a:lnTo>
                        <a:pt x="92" y="186"/>
                      </a:lnTo>
                      <a:lnTo>
                        <a:pt x="96" y="184"/>
                      </a:lnTo>
                      <a:lnTo>
                        <a:pt x="98" y="184"/>
                      </a:lnTo>
                      <a:lnTo>
                        <a:pt x="101" y="182"/>
                      </a:lnTo>
                      <a:lnTo>
                        <a:pt x="103" y="182"/>
                      </a:lnTo>
                      <a:lnTo>
                        <a:pt x="107" y="181"/>
                      </a:lnTo>
                      <a:lnTo>
                        <a:pt x="111" y="179"/>
                      </a:lnTo>
                      <a:lnTo>
                        <a:pt x="113" y="179"/>
                      </a:lnTo>
                      <a:lnTo>
                        <a:pt x="117" y="177"/>
                      </a:lnTo>
                      <a:lnTo>
                        <a:pt x="121" y="175"/>
                      </a:lnTo>
                      <a:lnTo>
                        <a:pt x="124" y="175"/>
                      </a:lnTo>
                      <a:lnTo>
                        <a:pt x="126" y="173"/>
                      </a:lnTo>
                      <a:lnTo>
                        <a:pt x="130" y="171"/>
                      </a:lnTo>
                      <a:lnTo>
                        <a:pt x="134" y="169"/>
                      </a:lnTo>
                      <a:lnTo>
                        <a:pt x="138" y="167"/>
                      </a:lnTo>
                      <a:lnTo>
                        <a:pt x="140" y="165"/>
                      </a:lnTo>
                      <a:lnTo>
                        <a:pt x="144" y="165"/>
                      </a:lnTo>
                      <a:lnTo>
                        <a:pt x="148" y="163"/>
                      </a:lnTo>
                      <a:lnTo>
                        <a:pt x="151" y="161"/>
                      </a:lnTo>
                      <a:lnTo>
                        <a:pt x="155" y="158"/>
                      </a:lnTo>
                      <a:lnTo>
                        <a:pt x="161" y="156"/>
                      </a:lnTo>
                      <a:lnTo>
                        <a:pt x="165" y="152"/>
                      </a:lnTo>
                      <a:lnTo>
                        <a:pt x="171" y="148"/>
                      </a:lnTo>
                      <a:lnTo>
                        <a:pt x="178" y="144"/>
                      </a:lnTo>
                      <a:lnTo>
                        <a:pt x="184" y="140"/>
                      </a:lnTo>
                      <a:lnTo>
                        <a:pt x="192" y="134"/>
                      </a:lnTo>
                      <a:lnTo>
                        <a:pt x="199" y="131"/>
                      </a:lnTo>
                      <a:lnTo>
                        <a:pt x="207" y="125"/>
                      </a:lnTo>
                      <a:lnTo>
                        <a:pt x="215" y="121"/>
                      </a:lnTo>
                      <a:lnTo>
                        <a:pt x="222" y="115"/>
                      </a:lnTo>
                      <a:lnTo>
                        <a:pt x="232" y="110"/>
                      </a:lnTo>
                      <a:lnTo>
                        <a:pt x="240" y="104"/>
                      </a:lnTo>
                      <a:lnTo>
                        <a:pt x="249" y="98"/>
                      </a:lnTo>
                      <a:lnTo>
                        <a:pt x="259" y="92"/>
                      </a:lnTo>
                      <a:lnTo>
                        <a:pt x="266" y="86"/>
                      </a:lnTo>
                      <a:lnTo>
                        <a:pt x="276" y="79"/>
                      </a:lnTo>
                      <a:lnTo>
                        <a:pt x="286" y="73"/>
                      </a:lnTo>
                      <a:lnTo>
                        <a:pt x="293" y="67"/>
                      </a:lnTo>
                      <a:lnTo>
                        <a:pt x="303" y="62"/>
                      </a:lnTo>
                      <a:lnTo>
                        <a:pt x="311" y="56"/>
                      </a:lnTo>
                      <a:lnTo>
                        <a:pt x="318" y="50"/>
                      </a:lnTo>
                      <a:lnTo>
                        <a:pt x="328" y="44"/>
                      </a:lnTo>
                      <a:lnTo>
                        <a:pt x="336" y="40"/>
                      </a:lnTo>
                      <a:lnTo>
                        <a:pt x="343" y="35"/>
                      </a:lnTo>
                      <a:lnTo>
                        <a:pt x="351" y="29"/>
                      </a:lnTo>
                      <a:lnTo>
                        <a:pt x="357" y="25"/>
                      </a:lnTo>
                      <a:lnTo>
                        <a:pt x="362" y="19"/>
                      </a:lnTo>
                      <a:lnTo>
                        <a:pt x="370" y="15"/>
                      </a:lnTo>
                      <a:lnTo>
                        <a:pt x="374" y="12"/>
                      </a:lnTo>
                      <a:lnTo>
                        <a:pt x="380" y="8"/>
                      </a:lnTo>
                      <a:lnTo>
                        <a:pt x="384" y="6"/>
                      </a:lnTo>
                      <a:lnTo>
                        <a:pt x="387" y="2"/>
                      </a:lnTo>
                      <a:lnTo>
                        <a:pt x="389" y="2"/>
                      </a:lnTo>
                      <a:lnTo>
                        <a:pt x="391" y="0"/>
                      </a:lnTo>
                      <a:lnTo>
                        <a:pt x="391" y="2"/>
                      </a:lnTo>
                      <a:lnTo>
                        <a:pt x="389" y="4"/>
                      </a:lnTo>
                      <a:lnTo>
                        <a:pt x="387" y="6"/>
                      </a:lnTo>
                      <a:lnTo>
                        <a:pt x="384" y="8"/>
                      </a:lnTo>
                      <a:lnTo>
                        <a:pt x="382" y="12"/>
                      </a:lnTo>
                      <a:lnTo>
                        <a:pt x="378" y="15"/>
                      </a:lnTo>
                      <a:lnTo>
                        <a:pt x="372" y="19"/>
                      </a:lnTo>
                      <a:lnTo>
                        <a:pt x="368" y="23"/>
                      </a:lnTo>
                      <a:lnTo>
                        <a:pt x="362" y="27"/>
                      </a:lnTo>
                      <a:lnTo>
                        <a:pt x="357" y="33"/>
                      </a:lnTo>
                      <a:lnTo>
                        <a:pt x="351" y="38"/>
                      </a:lnTo>
                      <a:lnTo>
                        <a:pt x="343" y="44"/>
                      </a:lnTo>
                      <a:lnTo>
                        <a:pt x="337" y="50"/>
                      </a:lnTo>
                      <a:lnTo>
                        <a:pt x="330" y="56"/>
                      </a:lnTo>
                      <a:lnTo>
                        <a:pt x="324" y="63"/>
                      </a:lnTo>
                      <a:lnTo>
                        <a:pt x="316" y="69"/>
                      </a:lnTo>
                      <a:lnTo>
                        <a:pt x="309" y="75"/>
                      </a:lnTo>
                      <a:lnTo>
                        <a:pt x="301" y="83"/>
                      </a:lnTo>
                      <a:lnTo>
                        <a:pt x="293" y="90"/>
                      </a:lnTo>
                      <a:lnTo>
                        <a:pt x="286" y="96"/>
                      </a:lnTo>
                      <a:lnTo>
                        <a:pt x="278" y="104"/>
                      </a:lnTo>
                      <a:lnTo>
                        <a:pt x="270" y="111"/>
                      </a:lnTo>
                      <a:lnTo>
                        <a:pt x="263" y="117"/>
                      </a:lnTo>
                      <a:lnTo>
                        <a:pt x="257" y="125"/>
                      </a:lnTo>
                      <a:lnTo>
                        <a:pt x="249" y="133"/>
                      </a:lnTo>
                      <a:lnTo>
                        <a:pt x="243" y="138"/>
                      </a:lnTo>
                      <a:lnTo>
                        <a:pt x="236" y="146"/>
                      </a:lnTo>
                      <a:lnTo>
                        <a:pt x="228" y="152"/>
                      </a:lnTo>
                      <a:lnTo>
                        <a:pt x="222" y="159"/>
                      </a:lnTo>
                      <a:lnTo>
                        <a:pt x="215" y="165"/>
                      </a:lnTo>
                      <a:lnTo>
                        <a:pt x="209" y="171"/>
                      </a:lnTo>
                      <a:lnTo>
                        <a:pt x="201" y="177"/>
                      </a:lnTo>
                      <a:lnTo>
                        <a:pt x="195" y="182"/>
                      </a:lnTo>
                      <a:lnTo>
                        <a:pt x="190" y="188"/>
                      </a:lnTo>
                      <a:lnTo>
                        <a:pt x="184" y="194"/>
                      </a:lnTo>
                      <a:lnTo>
                        <a:pt x="176" y="200"/>
                      </a:lnTo>
                      <a:lnTo>
                        <a:pt x="171" y="204"/>
                      </a:lnTo>
                      <a:lnTo>
                        <a:pt x="165" y="209"/>
                      </a:lnTo>
                      <a:lnTo>
                        <a:pt x="159" y="213"/>
                      </a:lnTo>
                      <a:lnTo>
                        <a:pt x="153" y="217"/>
                      </a:lnTo>
                      <a:lnTo>
                        <a:pt x="149" y="223"/>
                      </a:lnTo>
                      <a:lnTo>
                        <a:pt x="144" y="227"/>
                      </a:lnTo>
                      <a:lnTo>
                        <a:pt x="138" y="230"/>
                      </a:lnTo>
                      <a:lnTo>
                        <a:pt x="132" y="234"/>
                      </a:lnTo>
                      <a:lnTo>
                        <a:pt x="128" y="238"/>
                      </a:lnTo>
                      <a:lnTo>
                        <a:pt x="123" y="242"/>
                      </a:lnTo>
                      <a:lnTo>
                        <a:pt x="119" y="246"/>
                      </a:lnTo>
                      <a:lnTo>
                        <a:pt x="113" y="250"/>
                      </a:lnTo>
                      <a:lnTo>
                        <a:pt x="109" y="254"/>
                      </a:lnTo>
                      <a:lnTo>
                        <a:pt x="105" y="257"/>
                      </a:lnTo>
                      <a:lnTo>
                        <a:pt x="100" y="259"/>
                      </a:lnTo>
                      <a:lnTo>
                        <a:pt x="96" y="263"/>
                      </a:lnTo>
                      <a:lnTo>
                        <a:pt x="92" y="267"/>
                      </a:lnTo>
                      <a:lnTo>
                        <a:pt x="88" y="269"/>
                      </a:lnTo>
                      <a:lnTo>
                        <a:pt x="84" y="273"/>
                      </a:lnTo>
                      <a:lnTo>
                        <a:pt x="80" y="277"/>
                      </a:lnTo>
                      <a:lnTo>
                        <a:pt x="77" y="278"/>
                      </a:lnTo>
                      <a:lnTo>
                        <a:pt x="73" y="282"/>
                      </a:lnTo>
                      <a:lnTo>
                        <a:pt x="69" y="284"/>
                      </a:lnTo>
                      <a:lnTo>
                        <a:pt x="67" y="286"/>
                      </a:lnTo>
                      <a:lnTo>
                        <a:pt x="63" y="290"/>
                      </a:lnTo>
                      <a:lnTo>
                        <a:pt x="59" y="292"/>
                      </a:lnTo>
                      <a:lnTo>
                        <a:pt x="55" y="292"/>
                      </a:lnTo>
                      <a:lnTo>
                        <a:pt x="52" y="294"/>
                      </a:lnTo>
                      <a:lnTo>
                        <a:pt x="48" y="296"/>
                      </a:lnTo>
                      <a:lnTo>
                        <a:pt x="44" y="296"/>
                      </a:lnTo>
                      <a:lnTo>
                        <a:pt x="40" y="298"/>
                      </a:lnTo>
                      <a:lnTo>
                        <a:pt x="38" y="298"/>
                      </a:lnTo>
                      <a:lnTo>
                        <a:pt x="34" y="298"/>
                      </a:lnTo>
                      <a:lnTo>
                        <a:pt x="30" y="298"/>
                      </a:lnTo>
                      <a:lnTo>
                        <a:pt x="27" y="298"/>
                      </a:lnTo>
                      <a:lnTo>
                        <a:pt x="25" y="298"/>
                      </a:lnTo>
                      <a:lnTo>
                        <a:pt x="21" y="296"/>
                      </a:lnTo>
                      <a:lnTo>
                        <a:pt x="19" y="296"/>
                      </a:lnTo>
                      <a:lnTo>
                        <a:pt x="15" y="294"/>
                      </a:lnTo>
                      <a:lnTo>
                        <a:pt x="13" y="294"/>
                      </a:lnTo>
                      <a:lnTo>
                        <a:pt x="11" y="292"/>
                      </a:lnTo>
                      <a:lnTo>
                        <a:pt x="7" y="290"/>
                      </a:lnTo>
                      <a:lnTo>
                        <a:pt x="6" y="288"/>
                      </a:lnTo>
                      <a:lnTo>
                        <a:pt x="4" y="286"/>
                      </a:lnTo>
                      <a:lnTo>
                        <a:pt x="4" y="284"/>
                      </a:lnTo>
                      <a:lnTo>
                        <a:pt x="2" y="282"/>
                      </a:lnTo>
                      <a:lnTo>
                        <a:pt x="0" y="280"/>
                      </a:lnTo>
                      <a:lnTo>
                        <a:pt x="0" y="278"/>
                      </a:lnTo>
                      <a:lnTo>
                        <a:pt x="0" y="275"/>
                      </a:lnTo>
                      <a:lnTo>
                        <a:pt x="0" y="273"/>
                      </a:lnTo>
                      <a:lnTo>
                        <a:pt x="0" y="269"/>
                      </a:lnTo>
                      <a:lnTo>
                        <a:pt x="0" y="267"/>
                      </a:lnTo>
                      <a:lnTo>
                        <a:pt x="2" y="263"/>
                      </a:lnTo>
                      <a:lnTo>
                        <a:pt x="2" y="261"/>
                      </a:lnTo>
                      <a:lnTo>
                        <a:pt x="4" y="257"/>
                      </a:lnTo>
                      <a:lnTo>
                        <a:pt x="6" y="254"/>
                      </a:lnTo>
                      <a:lnTo>
                        <a:pt x="7" y="252"/>
                      </a:lnTo>
                      <a:lnTo>
                        <a:pt x="9" y="248"/>
                      </a:lnTo>
                      <a:lnTo>
                        <a:pt x="11" y="246"/>
                      </a:lnTo>
                      <a:lnTo>
                        <a:pt x="11" y="242"/>
                      </a:lnTo>
                      <a:lnTo>
                        <a:pt x="13" y="240"/>
                      </a:lnTo>
                      <a:lnTo>
                        <a:pt x="15" y="236"/>
                      </a:lnTo>
                      <a:lnTo>
                        <a:pt x="17" y="234"/>
                      </a:lnTo>
                      <a:lnTo>
                        <a:pt x="19" y="230"/>
                      </a:lnTo>
                      <a:lnTo>
                        <a:pt x="21" y="229"/>
                      </a:lnTo>
                      <a:lnTo>
                        <a:pt x="23" y="227"/>
                      </a:lnTo>
                      <a:lnTo>
                        <a:pt x="25" y="225"/>
                      </a:lnTo>
                      <a:lnTo>
                        <a:pt x="27" y="221"/>
                      </a:lnTo>
                      <a:lnTo>
                        <a:pt x="29" y="219"/>
                      </a:lnTo>
                      <a:lnTo>
                        <a:pt x="30" y="217"/>
                      </a:lnTo>
                      <a:lnTo>
                        <a:pt x="32" y="215"/>
                      </a:lnTo>
                      <a:lnTo>
                        <a:pt x="34" y="213"/>
                      </a:lnTo>
                      <a:lnTo>
                        <a:pt x="38" y="211"/>
                      </a:lnTo>
                      <a:lnTo>
                        <a:pt x="40" y="209"/>
                      </a:lnTo>
                      <a:lnTo>
                        <a:pt x="42" y="207"/>
                      </a:lnTo>
                      <a:lnTo>
                        <a:pt x="44" y="206"/>
                      </a:lnTo>
                      <a:lnTo>
                        <a:pt x="46" y="204"/>
                      </a:lnTo>
                      <a:lnTo>
                        <a:pt x="50" y="202"/>
                      </a:lnTo>
                      <a:lnTo>
                        <a:pt x="52" y="202"/>
                      </a:lnTo>
                      <a:lnTo>
                        <a:pt x="54" y="200"/>
                      </a:lnTo>
                      <a:lnTo>
                        <a:pt x="55" y="198"/>
                      </a:lnTo>
                      <a:lnTo>
                        <a:pt x="59" y="198"/>
                      </a:lnTo>
                      <a:lnTo>
                        <a:pt x="61" y="196"/>
                      </a:lnTo>
                      <a:lnTo>
                        <a:pt x="65" y="196"/>
                      </a:lnTo>
                      <a:lnTo>
                        <a:pt x="67" y="194"/>
                      </a:lnTo>
                      <a:lnTo>
                        <a:pt x="69" y="194"/>
                      </a:lnTo>
                      <a:close/>
                    </a:path>
                  </a:pathLst>
                </a:custGeom>
                <a:solidFill>
                  <a:srgbClr val="4599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499" name="Freeform 253"/>
                <p:cNvSpPr>
                  <a:spLocks noChangeAspect="1"/>
                </p:cNvSpPr>
                <p:nvPr/>
              </p:nvSpPr>
              <p:spPr bwMode="auto">
                <a:xfrm>
                  <a:off x="1786" y="3252"/>
                  <a:ext cx="282" cy="194"/>
                </a:xfrm>
                <a:custGeom>
                  <a:avLst/>
                  <a:gdLst>
                    <a:gd name="T0" fmla="*/ 2 w 372"/>
                    <a:gd name="T1" fmla="*/ 3 h 277"/>
                    <a:gd name="T2" fmla="*/ 2 w 372"/>
                    <a:gd name="T3" fmla="*/ 3 h 277"/>
                    <a:gd name="T4" fmla="*/ 3 w 372"/>
                    <a:gd name="T5" fmla="*/ 3 h 277"/>
                    <a:gd name="T6" fmla="*/ 3 w 372"/>
                    <a:gd name="T7" fmla="*/ 3 h 277"/>
                    <a:gd name="T8" fmla="*/ 3 w 372"/>
                    <a:gd name="T9" fmla="*/ 3 h 277"/>
                    <a:gd name="T10" fmla="*/ 4 w 372"/>
                    <a:gd name="T11" fmla="*/ 3 h 277"/>
                    <a:gd name="T12" fmla="*/ 4 w 372"/>
                    <a:gd name="T13" fmla="*/ 3 h 277"/>
                    <a:gd name="T14" fmla="*/ 4 w 372"/>
                    <a:gd name="T15" fmla="*/ 3 h 277"/>
                    <a:gd name="T16" fmla="*/ 5 w 372"/>
                    <a:gd name="T17" fmla="*/ 3 h 277"/>
                    <a:gd name="T18" fmla="*/ 5 w 372"/>
                    <a:gd name="T19" fmla="*/ 2 h 277"/>
                    <a:gd name="T20" fmla="*/ 5 w 372"/>
                    <a:gd name="T21" fmla="*/ 2 h 277"/>
                    <a:gd name="T22" fmla="*/ 6 w 372"/>
                    <a:gd name="T23" fmla="*/ 2 h 277"/>
                    <a:gd name="T24" fmla="*/ 6 w 372"/>
                    <a:gd name="T25" fmla="*/ 2 h 277"/>
                    <a:gd name="T26" fmla="*/ 8 w 372"/>
                    <a:gd name="T27" fmla="*/ 1 h 277"/>
                    <a:gd name="T28" fmla="*/ 8 w 372"/>
                    <a:gd name="T29" fmla="*/ 1 h 277"/>
                    <a:gd name="T30" fmla="*/ 10 w 372"/>
                    <a:gd name="T31" fmla="*/ 1 h 277"/>
                    <a:gd name="T32" fmla="*/ 11 w 372"/>
                    <a:gd name="T33" fmla="*/ 1 h 277"/>
                    <a:gd name="T34" fmla="*/ 11 w 372"/>
                    <a:gd name="T35" fmla="*/ 1 h 277"/>
                    <a:gd name="T36" fmla="*/ 12 w 372"/>
                    <a:gd name="T37" fmla="*/ 1 h 277"/>
                    <a:gd name="T38" fmla="*/ 13 w 372"/>
                    <a:gd name="T39" fmla="*/ 1 h 277"/>
                    <a:gd name="T40" fmla="*/ 13 w 372"/>
                    <a:gd name="T41" fmla="*/ 1 h 277"/>
                    <a:gd name="T42" fmla="*/ 13 w 372"/>
                    <a:gd name="T43" fmla="*/ 1 h 277"/>
                    <a:gd name="T44" fmla="*/ 13 w 372"/>
                    <a:gd name="T45" fmla="*/ 1 h 277"/>
                    <a:gd name="T46" fmla="*/ 13 w 372"/>
                    <a:gd name="T47" fmla="*/ 1 h 277"/>
                    <a:gd name="T48" fmla="*/ 12 w 372"/>
                    <a:gd name="T49" fmla="*/ 1 h 277"/>
                    <a:gd name="T50" fmla="*/ 11 w 372"/>
                    <a:gd name="T51" fmla="*/ 1 h 277"/>
                    <a:gd name="T52" fmla="*/ 11 w 372"/>
                    <a:gd name="T53" fmla="*/ 1 h 277"/>
                    <a:gd name="T54" fmla="*/ 10 w 372"/>
                    <a:gd name="T55" fmla="*/ 1 h 277"/>
                    <a:gd name="T56" fmla="*/ 8 w 372"/>
                    <a:gd name="T57" fmla="*/ 1 h 277"/>
                    <a:gd name="T58" fmla="*/ 8 w 372"/>
                    <a:gd name="T59" fmla="*/ 2 h 277"/>
                    <a:gd name="T60" fmla="*/ 8 w 372"/>
                    <a:gd name="T61" fmla="*/ 2 h 277"/>
                    <a:gd name="T62" fmla="*/ 6 w 372"/>
                    <a:gd name="T63" fmla="*/ 3 h 277"/>
                    <a:gd name="T64" fmla="*/ 6 w 372"/>
                    <a:gd name="T65" fmla="*/ 3 h 277"/>
                    <a:gd name="T66" fmla="*/ 5 w 372"/>
                    <a:gd name="T67" fmla="*/ 3 h 277"/>
                    <a:gd name="T68" fmla="*/ 5 w 372"/>
                    <a:gd name="T69" fmla="*/ 3 h 277"/>
                    <a:gd name="T70" fmla="*/ 5 w 372"/>
                    <a:gd name="T71" fmla="*/ 3 h 277"/>
                    <a:gd name="T72" fmla="*/ 4 w 372"/>
                    <a:gd name="T73" fmla="*/ 3 h 277"/>
                    <a:gd name="T74" fmla="*/ 4 w 372"/>
                    <a:gd name="T75" fmla="*/ 4 h 277"/>
                    <a:gd name="T76" fmla="*/ 3 w 372"/>
                    <a:gd name="T77" fmla="*/ 4 h 277"/>
                    <a:gd name="T78" fmla="*/ 3 w 372"/>
                    <a:gd name="T79" fmla="*/ 4 h 277"/>
                    <a:gd name="T80" fmla="*/ 2 w 372"/>
                    <a:gd name="T81" fmla="*/ 4 h 277"/>
                    <a:gd name="T82" fmla="*/ 2 w 372"/>
                    <a:gd name="T83" fmla="*/ 4 h 277"/>
                    <a:gd name="T84" fmla="*/ 2 w 372"/>
                    <a:gd name="T85" fmla="*/ 4 h 277"/>
                    <a:gd name="T86" fmla="*/ 2 w 372"/>
                    <a:gd name="T87" fmla="*/ 4 h 277"/>
                    <a:gd name="T88" fmla="*/ 2 w 372"/>
                    <a:gd name="T89" fmla="*/ 4 h 277"/>
                    <a:gd name="T90" fmla="*/ 2 w 372"/>
                    <a:gd name="T91" fmla="*/ 4 h 277"/>
                    <a:gd name="T92" fmla="*/ 2 w 372"/>
                    <a:gd name="T93" fmla="*/ 4 h 277"/>
                    <a:gd name="T94" fmla="*/ 2 w 372"/>
                    <a:gd name="T95" fmla="*/ 4 h 277"/>
                    <a:gd name="T96" fmla="*/ 2 w 372"/>
                    <a:gd name="T97" fmla="*/ 4 h 277"/>
                    <a:gd name="T98" fmla="*/ 0 w 372"/>
                    <a:gd name="T99" fmla="*/ 4 h 277"/>
                    <a:gd name="T100" fmla="*/ 0 w 372"/>
                    <a:gd name="T101" fmla="*/ 4 h 277"/>
                    <a:gd name="T102" fmla="*/ 2 w 372"/>
                    <a:gd name="T103" fmla="*/ 4 h 277"/>
                    <a:gd name="T104" fmla="*/ 2 w 372"/>
                    <a:gd name="T105" fmla="*/ 4 h 277"/>
                    <a:gd name="T106" fmla="*/ 2 w 372"/>
                    <a:gd name="T107" fmla="*/ 3 h 277"/>
                    <a:gd name="T108" fmla="*/ 2 w 372"/>
                    <a:gd name="T109" fmla="*/ 3 h 277"/>
                    <a:gd name="T110" fmla="*/ 2 w 372"/>
                    <a:gd name="T111" fmla="*/ 3 h 277"/>
                    <a:gd name="T112" fmla="*/ 2 w 372"/>
                    <a:gd name="T113" fmla="*/ 3 h 277"/>
                    <a:gd name="T114" fmla="*/ 2 w 372"/>
                    <a:gd name="T115" fmla="*/ 3 h 277"/>
                    <a:gd name="T116" fmla="*/ 2 w 372"/>
                    <a:gd name="T117" fmla="*/ 3 h 277"/>
                    <a:gd name="T118" fmla="*/ 2 w 372"/>
                    <a:gd name="T119" fmla="*/ 3 h 277"/>
                    <a:gd name="T120" fmla="*/ 2 w 372"/>
                    <a:gd name="T121" fmla="*/ 3 h 277"/>
                    <a:gd name="T122" fmla="*/ 2 w 372"/>
                    <a:gd name="T123" fmla="*/ 3 h 27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372"/>
                    <a:gd name="T187" fmla="*/ 0 h 277"/>
                    <a:gd name="T188" fmla="*/ 372 w 372"/>
                    <a:gd name="T189" fmla="*/ 277 h 27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372" h="277">
                      <a:moveTo>
                        <a:pt x="58" y="192"/>
                      </a:moveTo>
                      <a:lnTo>
                        <a:pt x="59" y="192"/>
                      </a:lnTo>
                      <a:lnTo>
                        <a:pt x="61" y="192"/>
                      </a:lnTo>
                      <a:lnTo>
                        <a:pt x="61" y="190"/>
                      </a:lnTo>
                      <a:lnTo>
                        <a:pt x="63" y="190"/>
                      </a:lnTo>
                      <a:lnTo>
                        <a:pt x="65" y="190"/>
                      </a:lnTo>
                      <a:lnTo>
                        <a:pt x="67" y="190"/>
                      </a:lnTo>
                      <a:lnTo>
                        <a:pt x="69" y="188"/>
                      </a:lnTo>
                      <a:lnTo>
                        <a:pt x="71" y="188"/>
                      </a:lnTo>
                      <a:lnTo>
                        <a:pt x="73" y="186"/>
                      </a:lnTo>
                      <a:lnTo>
                        <a:pt x="75" y="186"/>
                      </a:lnTo>
                      <a:lnTo>
                        <a:pt x="77" y="186"/>
                      </a:lnTo>
                      <a:lnTo>
                        <a:pt x="81" y="184"/>
                      </a:lnTo>
                      <a:lnTo>
                        <a:pt x="82" y="184"/>
                      </a:lnTo>
                      <a:lnTo>
                        <a:pt x="84" y="182"/>
                      </a:lnTo>
                      <a:lnTo>
                        <a:pt x="88" y="181"/>
                      </a:lnTo>
                      <a:lnTo>
                        <a:pt x="90" y="181"/>
                      </a:lnTo>
                      <a:lnTo>
                        <a:pt x="94" y="179"/>
                      </a:lnTo>
                      <a:lnTo>
                        <a:pt x="96" y="179"/>
                      </a:lnTo>
                      <a:lnTo>
                        <a:pt x="100" y="177"/>
                      </a:lnTo>
                      <a:lnTo>
                        <a:pt x="102" y="175"/>
                      </a:lnTo>
                      <a:lnTo>
                        <a:pt x="105" y="173"/>
                      </a:lnTo>
                      <a:lnTo>
                        <a:pt x="109" y="173"/>
                      </a:lnTo>
                      <a:lnTo>
                        <a:pt x="111" y="171"/>
                      </a:lnTo>
                      <a:lnTo>
                        <a:pt x="115" y="169"/>
                      </a:lnTo>
                      <a:lnTo>
                        <a:pt x="119" y="167"/>
                      </a:lnTo>
                      <a:lnTo>
                        <a:pt x="121" y="165"/>
                      </a:lnTo>
                      <a:lnTo>
                        <a:pt x="125" y="165"/>
                      </a:lnTo>
                      <a:lnTo>
                        <a:pt x="129" y="163"/>
                      </a:lnTo>
                      <a:lnTo>
                        <a:pt x="132" y="161"/>
                      </a:lnTo>
                      <a:lnTo>
                        <a:pt x="136" y="158"/>
                      </a:lnTo>
                      <a:lnTo>
                        <a:pt x="142" y="156"/>
                      </a:lnTo>
                      <a:lnTo>
                        <a:pt x="146" y="152"/>
                      </a:lnTo>
                      <a:lnTo>
                        <a:pt x="152" y="148"/>
                      </a:lnTo>
                      <a:lnTo>
                        <a:pt x="159" y="144"/>
                      </a:lnTo>
                      <a:lnTo>
                        <a:pt x="165" y="140"/>
                      </a:lnTo>
                      <a:lnTo>
                        <a:pt x="173" y="134"/>
                      </a:lnTo>
                      <a:lnTo>
                        <a:pt x="180" y="131"/>
                      </a:lnTo>
                      <a:lnTo>
                        <a:pt x="188" y="125"/>
                      </a:lnTo>
                      <a:lnTo>
                        <a:pt x="196" y="121"/>
                      </a:lnTo>
                      <a:lnTo>
                        <a:pt x="203" y="115"/>
                      </a:lnTo>
                      <a:lnTo>
                        <a:pt x="213" y="110"/>
                      </a:lnTo>
                      <a:lnTo>
                        <a:pt x="221" y="104"/>
                      </a:lnTo>
                      <a:lnTo>
                        <a:pt x="230" y="98"/>
                      </a:lnTo>
                      <a:lnTo>
                        <a:pt x="240" y="92"/>
                      </a:lnTo>
                      <a:lnTo>
                        <a:pt x="247" y="86"/>
                      </a:lnTo>
                      <a:lnTo>
                        <a:pt x="257" y="79"/>
                      </a:lnTo>
                      <a:lnTo>
                        <a:pt x="267" y="73"/>
                      </a:lnTo>
                      <a:lnTo>
                        <a:pt x="274" y="67"/>
                      </a:lnTo>
                      <a:lnTo>
                        <a:pt x="284" y="62"/>
                      </a:lnTo>
                      <a:lnTo>
                        <a:pt x="292" y="56"/>
                      </a:lnTo>
                      <a:lnTo>
                        <a:pt x="299" y="50"/>
                      </a:lnTo>
                      <a:lnTo>
                        <a:pt x="309" y="44"/>
                      </a:lnTo>
                      <a:lnTo>
                        <a:pt x="317" y="40"/>
                      </a:lnTo>
                      <a:lnTo>
                        <a:pt x="324" y="35"/>
                      </a:lnTo>
                      <a:lnTo>
                        <a:pt x="332" y="29"/>
                      </a:lnTo>
                      <a:lnTo>
                        <a:pt x="338" y="25"/>
                      </a:lnTo>
                      <a:lnTo>
                        <a:pt x="343" y="19"/>
                      </a:lnTo>
                      <a:lnTo>
                        <a:pt x="351" y="15"/>
                      </a:lnTo>
                      <a:lnTo>
                        <a:pt x="355" y="12"/>
                      </a:lnTo>
                      <a:lnTo>
                        <a:pt x="361" y="8"/>
                      </a:lnTo>
                      <a:lnTo>
                        <a:pt x="365" y="6"/>
                      </a:lnTo>
                      <a:lnTo>
                        <a:pt x="368" y="2"/>
                      </a:lnTo>
                      <a:lnTo>
                        <a:pt x="370" y="2"/>
                      </a:lnTo>
                      <a:lnTo>
                        <a:pt x="372" y="0"/>
                      </a:lnTo>
                      <a:lnTo>
                        <a:pt x="370" y="2"/>
                      </a:lnTo>
                      <a:lnTo>
                        <a:pt x="370" y="4"/>
                      </a:lnTo>
                      <a:lnTo>
                        <a:pt x="366" y="6"/>
                      </a:lnTo>
                      <a:lnTo>
                        <a:pt x="365" y="8"/>
                      </a:lnTo>
                      <a:lnTo>
                        <a:pt x="361" y="12"/>
                      </a:lnTo>
                      <a:lnTo>
                        <a:pt x="357" y="15"/>
                      </a:lnTo>
                      <a:lnTo>
                        <a:pt x="351" y="19"/>
                      </a:lnTo>
                      <a:lnTo>
                        <a:pt x="347" y="23"/>
                      </a:lnTo>
                      <a:lnTo>
                        <a:pt x="342" y="29"/>
                      </a:lnTo>
                      <a:lnTo>
                        <a:pt x="336" y="33"/>
                      </a:lnTo>
                      <a:lnTo>
                        <a:pt x="330" y="38"/>
                      </a:lnTo>
                      <a:lnTo>
                        <a:pt x="322" y="44"/>
                      </a:lnTo>
                      <a:lnTo>
                        <a:pt x="317" y="50"/>
                      </a:lnTo>
                      <a:lnTo>
                        <a:pt x="309" y="56"/>
                      </a:lnTo>
                      <a:lnTo>
                        <a:pt x="301" y="63"/>
                      </a:lnTo>
                      <a:lnTo>
                        <a:pt x="294" y="69"/>
                      </a:lnTo>
                      <a:lnTo>
                        <a:pt x="286" y="75"/>
                      </a:lnTo>
                      <a:lnTo>
                        <a:pt x="278" y="83"/>
                      </a:lnTo>
                      <a:lnTo>
                        <a:pt x="271" y="88"/>
                      </a:lnTo>
                      <a:lnTo>
                        <a:pt x="263" y="96"/>
                      </a:lnTo>
                      <a:lnTo>
                        <a:pt x="255" y="102"/>
                      </a:lnTo>
                      <a:lnTo>
                        <a:pt x="247" y="110"/>
                      </a:lnTo>
                      <a:lnTo>
                        <a:pt x="240" y="115"/>
                      </a:lnTo>
                      <a:lnTo>
                        <a:pt x="234" y="123"/>
                      </a:lnTo>
                      <a:lnTo>
                        <a:pt x="226" y="129"/>
                      </a:lnTo>
                      <a:lnTo>
                        <a:pt x="219" y="136"/>
                      </a:lnTo>
                      <a:lnTo>
                        <a:pt x="213" y="142"/>
                      </a:lnTo>
                      <a:lnTo>
                        <a:pt x="205" y="148"/>
                      </a:lnTo>
                      <a:lnTo>
                        <a:pt x="198" y="154"/>
                      </a:lnTo>
                      <a:lnTo>
                        <a:pt x="192" y="159"/>
                      </a:lnTo>
                      <a:lnTo>
                        <a:pt x="184" y="165"/>
                      </a:lnTo>
                      <a:lnTo>
                        <a:pt x="178" y="171"/>
                      </a:lnTo>
                      <a:lnTo>
                        <a:pt x="173" y="177"/>
                      </a:lnTo>
                      <a:lnTo>
                        <a:pt x="167" y="181"/>
                      </a:lnTo>
                      <a:lnTo>
                        <a:pt x="161" y="186"/>
                      </a:lnTo>
                      <a:lnTo>
                        <a:pt x="155" y="190"/>
                      </a:lnTo>
                      <a:lnTo>
                        <a:pt x="150" y="196"/>
                      </a:lnTo>
                      <a:lnTo>
                        <a:pt x="144" y="200"/>
                      </a:lnTo>
                      <a:lnTo>
                        <a:pt x="138" y="204"/>
                      </a:lnTo>
                      <a:lnTo>
                        <a:pt x="134" y="207"/>
                      </a:lnTo>
                      <a:lnTo>
                        <a:pt x="129" y="211"/>
                      </a:lnTo>
                      <a:lnTo>
                        <a:pt x="125" y="215"/>
                      </a:lnTo>
                      <a:lnTo>
                        <a:pt x="119" y="219"/>
                      </a:lnTo>
                      <a:lnTo>
                        <a:pt x="115" y="223"/>
                      </a:lnTo>
                      <a:lnTo>
                        <a:pt x="109" y="227"/>
                      </a:lnTo>
                      <a:lnTo>
                        <a:pt x="105" y="229"/>
                      </a:lnTo>
                      <a:lnTo>
                        <a:pt x="102" y="232"/>
                      </a:lnTo>
                      <a:lnTo>
                        <a:pt x="98" y="236"/>
                      </a:lnTo>
                      <a:lnTo>
                        <a:pt x="94" y="238"/>
                      </a:lnTo>
                      <a:lnTo>
                        <a:pt x="90" y="242"/>
                      </a:lnTo>
                      <a:lnTo>
                        <a:pt x="86" y="244"/>
                      </a:lnTo>
                      <a:lnTo>
                        <a:pt x="82" y="248"/>
                      </a:lnTo>
                      <a:lnTo>
                        <a:pt x="79" y="250"/>
                      </a:lnTo>
                      <a:lnTo>
                        <a:pt x="75" y="252"/>
                      </a:lnTo>
                      <a:lnTo>
                        <a:pt x="71" y="255"/>
                      </a:lnTo>
                      <a:lnTo>
                        <a:pt x="69" y="257"/>
                      </a:lnTo>
                      <a:lnTo>
                        <a:pt x="65" y="259"/>
                      </a:lnTo>
                      <a:lnTo>
                        <a:pt x="61" y="263"/>
                      </a:lnTo>
                      <a:lnTo>
                        <a:pt x="59" y="265"/>
                      </a:lnTo>
                      <a:lnTo>
                        <a:pt x="56" y="267"/>
                      </a:lnTo>
                      <a:lnTo>
                        <a:pt x="54" y="269"/>
                      </a:lnTo>
                      <a:lnTo>
                        <a:pt x="50" y="271"/>
                      </a:lnTo>
                      <a:lnTo>
                        <a:pt x="48" y="273"/>
                      </a:lnTo>
                      <a:lnTo>
                        <a:pt x="44" y="273"/>
                      </a:lnTo>
                      <a:lnTo>
                        <a:pt x="40" y="275"/>
                      </a:lnTo>
                      <a:lnTo>
                        <a:pt x="38" y="275"/>
                      </a:lnTo>
                      <a:lnTo>
                        <a:pt x="35" y="277"/>
                      </a:lnTo>
                      <a:lnTo>
                        <a:pt x="33" y="277"/>
                      </a:lnTo>
                      <a:lnTo>
                        <a:pt x="29" y="277"/>
                      </a:lnTo>
                      <a:lnTo>
                        <a:pt x="27" y="277"/>
                      </a:lnTo>
                      <a:lnTo>
                        <a:pt x="23" y="277"/>
                      </a:lnTo>
                      <a:lnTo>
                        <a:pt x="21" y="277"/>
                      </a:lnTo>
                      <a:lnTo>
                        <a:pt x="19" y="277"/>
                      </a:lnTo>
                      <a:lnTo>
                        <a:pt x="15" y="277"/>
                      </a:lnTo>
                      <a:lnTo>
                        <a:pt x="13" y="275"/>
                      </a:lnTo>
                      <a:lnTo>
                        <a:pt x="11" y="275"/>
                      </a:lnTo>
                      <a:lnTo>
                        <a:pt x="10" y="273"/>
                      </a:lnTo>
                      <a:lnTo>
                        <a:pt x="8" y="273"/>
                      </a:lnTo>
                      <a:lnTo>
                        <a:pt x="6" y="271"/>
                      </a:lnTo>
                      <a:lnTo>
                        <a:pt x="4" y="269"/>
                      </a:lnTo>
                      <a:lnTo>
                        <a:pt x="2" y="267"/>
                      </a:lnTo>
                      <a:lnTo>
                        <a:pt x="2" y="265"/>
                      </a:lnTo>
                      <a:lnTo>
                        <a:pt x="0" y="265"/>
                      </a:lnTo>
                      <a:lnTo>
                        <a:pt x="0" y="263"/>
                      </a:lnTo>
                      <a:lnTo>
                        <a:pt x="0" y="259"/>
                      </a:lnTo>
                      <a:lnTo>
                        <a:pt x="0" y="257"/>
                      </a:lnTo>
                      <a:lnTo>
                        <a:pt x="0" y="255"/>
                      </a:lnTo>
                      <a:lnTo>
                        <a:pt x="0" y="254"/>
                      </a:lnTo>
                      <a:lnTo>
                        <a:pt x="0" y="252"/>
                      </a:lnTo>
                      <a:lnTo>
                        <a:pt x="2" y="248"/>
                      </a:lnTo>
                      <a:lnTo>
                        <a:pt x="2" y="246"/>
                      </a:lnTo>
                      <a:lnTo>
                        <a:pt x="4" y="244"/>
                      </a:lnTo>
                      <a:lnTo>
                        <a:pt x="4" y="240"/>
                      </a:lnTo>
                      <a:lnTo>
                        <a:pt x="6" y="238"/>
                      </a:lnTo>
                      <a:lnTo>
                        <a:pt x="8" y="236"/>
                      </a:lnTo>
                      <a:lnTo>
                        <a:pt x="8" y="234"/>
                      </a:lnTo>
                      <a:lnTo>
                        <a:pt x="10" y="232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5"/>
                      </a:lnTo>
                      <a:lnTo>
                        <a:pt x="15" y="223"/>
                      </a:lnTo>
                      <a:lnTo>
                        <a:pt x="17" y="221"/>
                      </a:lnTo>
                      <a:lnTo>
                        <a:pt x="19" y="219"/>
                      </a:lnTo>
                      <a:lnTo>
                        <a:pt x="19" y="217"/>
                      </a:lnTo>
                      <a:lnTo>
                        <a:pt x="21" y="215"/>
                      </a:lnTo>
                      <a:lnTo>
                        <a:pt x="23" y="213"/>
                      </a:lnTo>
                      <a:lnTo>
                        <a:pt x="25" y="211"/>
                      </a:lnTo>
                      <a:lnTo>
                        <a:pt x="27" y="209"/>
                      </a:lnTo>
                      <a:lnTo>
                        <a:pt x="29" y="209"/>
                      </a:lnTo>
                      <a:lnTo>
                        <a:pt x="31" y="207"/>
                      </a:lnTo>
                      <a:lnTo>
                        <a:pt x="33" y="206"/>
                      </a:lnTo>
                      <a:lnTo>
                        <a:pt x="35" y="204"/>
                      </a:lnTo>
                      <a:lnTo>
                        <a:pt x="36" y="202"/>
                      </a:lnTo>
                      <a:lnTo>
                        <a:pt x="38" y="202"/>
                      </a:lnTo>
                      <a:lnTo>
                        <a:pt x="40" y="200"/>
                      </a:lnTo>
                      <a:lnTo>
                        <a:pt x="42" y="198"/>
                      </a:lnTo>
                      <a:lnTo>
                        <a:pt x="46" y="198"/>
                      </a:lnTo>
                      <a:lnTo>
                        <a:pt x="48" y="196"/>
                      </a:lnTo>
                      <a:lnTo>
                        <a:pt x="50" y="196"/>
                      </a:lnTo>
                      <a:lnTo>
                        <a:pt x="52" y="194"/>
                      </a:lnTo>
                      <a:lnTo>
                        <a:pt x="56" y="194"/>
                      </a:lnTo>
                      <a:lnTo>
                        <a:pt x="58" y="192"/>
                      </a:lnTo>
                      <a:close/>
                    </a:path>
                  </a:pathLst>
                </a:custGeom>
                <a:solidFill>
                  <a:srgbClr val="4FA3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00" name="Freeform 254"/>
                <p:cNvSpPr>
                  <a:spLocks noChangeAspect="1"/>
                </p:cNvSpPr>
                <p:nvPr/>
              </p:nvSpPr>
              <p:spPr bwMode="auto">
                <a:xfrm>
                  <a:off x="1799" y="3252"/>
                  <a:ext cx="269" cy="180"/>
                </a:xfrm>
                <a:custGeom>
                  <a:avLst/>
                  <a:gdLst>
                    <a:gd name="T0" fmla="*/ 2 w 355"/>
                    <a:gd name="T1" fmla="*/ 3 h 257"/>
                    <a:gd name="T2" fmla="*/ 2 w 355"/>
                    <a:gd name="T3" fmla="*/ 3 h 257"/>
                    <a:gd name="T4" fmla="*/ 2 w 355"/>
                    <a:gd name="T5" fmla="*/ 3 h 257"/>
                    <a:gd name="T6" fmla="*/ 3 w 355"/>
                    <a:gd name="T7" fmla="*/ 3 h 257"/>
                    <a:gd name="T8" fmla="*/ 3 w 355"/>
                    <a:gd name="T9" fmla="*/ 3 h 257"/>
                    <a:gd name="T10" fmla="*/ 3 w 355"/>
                    <a:gd name="T11" fmla="*/ 3 h 257"/>
                    <a:gd name="T12" fmla="*/ 4 w 355"/>
                    <a:gd name="T13" fmla="*/ 3 h 257"/>
                    <a:gd name="T14" fmla="*/ 4 w 355"/>
                    <a:gd name="T15" fmla="*/ 3 h 257"/>
                    <a:gd name="T16" fmla="*/ 4 w 355"/>
                    <a:gd name="T17" fmla="*/ 2 h 257"/>
                    <a:gd name="T18" fmla="*/ 5 w 355"/>
                    <a:gd name="T19" fmla="*/ 2 h 257"/>
                    <a:gd name="T20" fmla="*/ 5 w 355"/>
                    <a:gd name="T21" fmla="*/ 2 h 257"/>
                    <a:gd name="T22" fmla="*/ 6 w 355"/>
                    <a:gd name="T23" fmla="*/ 2 h 257"/>
                    <a:gd name="T24" fmla="*/ 6 w 355"/>
                    <a:gd name="T25" fmla="*/ 2 h 257"/>
                    <a:gd name="T26" fmla="*/ 8 w 355"/>
                    <a:gd name="T27" fmla="*/ 1 h 257"/>
                    <a:gd name="T28" fmla="*/ 8 w 355"/>
                    <a:gd name="T29" fmla="*/ 1 h 257"/>
                    <a:gd name="T30" fmla="*/ 10 w 355"/>
                    <a:gd name="T31" fmla="*/ 1 h 257"/>
                    <a:gd name="T32" fmla="*/ 11 w 355"/>
                    <a:gd name="T33" fmla="*/ 1 h 257"/>
                    <a:gd name="T34" fmla="*/ 11 w 355"/>
                    <a:gd name="T35" fmla="*/ 1 h 257"/>
                    <a:gd name="T36" fmla="*/ 11 w 355"/>
                    <a:gd name="T37" fmla="*/ 1 h 257"/>
                    <a:gd name="T38" fmla="*/ 13 w 355"/>
                    <a:gd name="T39" fmla="*/ 1 h 257"/>
                    <a:gd name="T40" fmla="*/ 13 w 355"/>
                    <a:gd name="T41" fmla="*/ 0 h 257"/>
                    <a:gd name="T42" fmla="*/ 13 w 355"/>
                    <a:gd name="T43" fmla="*/ 1 h 257"/>
                    <a:gd name="T44" fmla="*/ 11 w 355"/>
                    <a:gd name="T45" fmla="*/ 1 h 257"/>
                    <a:gd name="T46" fmla="*/ 11 w 355"/>
                    <a:gd name="T47" fmla="*/ 1 h 257"/>
                    <a:gd name="T48" fmla="*/ 11 w 355"/>
                    <a:gd name="T49" fmla="*/ 1 h 257"/>
                    <a:gd name="T50" fmla="*/ 10 w 355"/>
                    <a:gd name="T51" fmla="*/ 1 h 257"/>
                    <a:gd name="T52" fmla="*/ 8 w 355"/>
                    <a:gd name="T53" fmla="*/ 1 h 257"/>
                    <a:gd name="T54" fmla="*/ 8 w 355"/>
                    <a:gd name="T55" fmla="*/ 1 h 257"/>
                    <a:gd name="T56" fmla="*/ 8 w 355"/>
                    <a:gd name="T57" fmla="*/ 2 h 257"/>
                    <a:gd name="T58" fmla="*/ 6 w 355"/>
                    <a:gd name="T59" fmla="*/ 2 h 257"/>
                    <a:gd name="T60" fmla="*/ 6 w 355"/>
                    <a:gd name="T61" fmla="*/ 2 h 257"/>
                    <a:gd name="T62" fmla="*/ 6 w 355"/>
                    <a:gd name="T63" fmla="*/ 3 h 257"/>
                    <a:gd name="T64" fmla="*/ 5 w 355"/>
                    <a:gd name="T65" fmla="*/ 3 h 257"/>
                    <a:gd name="T66" fmla="*/ 5 w 355"/>
                    <a:gd name="T67" fmla="*/ 3 h 257"/>
                    <a:gd name="T68" fmla="*/ 4 w 355"/>
                    <a:gd name="T69" fmla="*/ 3 h 257"/>
                    <a:gd name="T70" fmla="*/ 4 w 355"/>
                    <a:gd name="T71" fmla="*/ 3 h 257"/>
                    <a:gd name="T72" fmla="*/ 3 w 355"/>
                    <a:gd name="T73" fmla="*/ 3 h 257"/>
                    <a:gd name="T74" fmla="*/ 3 w 355"/>
                    <a:gd name="T75" fmla="*/ 3 h 257"/>
                    <a:gd name="T76" fmla="*/ 2 w 355"/>
                    <a:gd name="T77" fmla="*/ 4 h 257"/>
                    <a:gd name="T78" fmla="*/ 2 w 355"/>
                    <a:gd name="T79" fmla="*/ 4 h 257"/>
                    <a:gd name="T80" fmla="*/ 2 w 355"/>
                    <a:gd name="T81" fmla="*/ 4 h 257"/>
                    <a:gd name="T82" fmla="*/ 2 w 355"/>
                    <a:gd name="T83" fmla="*/ 4 h 257"/>
                    <a:gd name="T84" fmla="*/ 2 w 355"/>
                    <a:gd name="T85" fmla="*/ 4 h 257"/>
                    <a:gd name="T86" fmla="*/ 2 w 355"/>
                    <a:gd name="T87" fmla="*/ 4 h 257"/>
                    <a:gd name="T88" fmla="*/ 2 w 355"/>
                    <a:gd name="T89" fmla="*/ 4 h 257"/>
                    <a:gd name="T90" fmla="*/ 2 w 355"/>
                    <a:gd name="T91" fmla="*/ 4 h 257"/>
                    <a:gd name="T92" fmla="*/ 2 w 355"/>
                    <a:gd name="T93" fmla="*/ 4 h 257"/>
                    <a:gd name="T94" fmla="*/ 2 w 355"/>
                    <a:gd name="T95" fmla="*/ 4 h 257"/>
                    <a:gd name="T96" fmla="*/ 0 w 355"/>
                    <a:gd name="T97" fmla="*/ 4 h 257"/>
                    <a:gd name="T98" fmla="*/ 2 w 355"/>
                    <a:gd name="T99" fmla="*/ 4 h 257"/>
                    <a:gd name="T100" fmla="*/ 2 w 355"/>
                    <a:gd name="T101" fmla="*/ 3 h 257"/>
                    <a:gd name="T102" fmla="*/ 2 w 355"/>
                    <a:gd name="T103" fmla="*/ 3 h 257"/>
                    <a:gd name="T104" fmla="*/ 2 w 355"/>
                    <a:gd name="T105" fmla="*/ 3 h 257"/>
                    <a:gd name="T106" fmla="*/ 2 w 355"/>
                    <a:gd name="T107" fmla="*/ 3 h 257"/>
                    <a:gd name="T108" fmla="*/ 2 w 355"/>
                    <a:gd name="T109" fmla="*/ 3 h 257"/>
                    <a:gd name="T110" fmla="*/ 2 w 355"/>
                    <a:gd name="T111" fmla="*/ 3 h 257"/>
                    <a:gd name="T112" fmla="*/ 2 w 355"/>
                    <a:gd name="T113" fmla="*/ 3 h 257"/>
                    <a:gd name="T114" fmla="*/ 2 w 355"/>
                    <a:gd name="T115" fmla="*/ 3 h 257"/>
                    <a:gd name="T116" fmla="*/ 2 w 355"/>
                    <a:gd name="T117" fmla="*/ 3 h 257"/>
                    <a:gd name="T118" fmla="*/ 2 w 355"/>
                    <a:gd name="T119" fmla="*/ 3 h 257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55"/>
                    <a:gd name="T181" fmla="*/ 0 h 257"/>
                    <a:gd name="T182" fmla="*/ 355 w 355"/>
                    <a:gd name="T183" fmla="*/ 257 h 257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55" h="257">
                      <a:moveTo>
                        <a:pt x="48" y="192"/>
                      </a:moveTo>
                      <a:lnTo>
                        <a:pt x="50" y="192"/>
                      </a:lnTo>
                      <a:lnTo>
                        <a:pt x="50" y="190"/>
                      </a:lnTo>
                      <a:lnTo>
                        <a:pt x="52" y="190"/>
                      </a:lnTo>
                      <a:lnTo>
                        <a:pt x="54" y="190"/>
                      </a:lnTo>
                      <a:lnTo>
                        <a:pt x="56" y="188"/>
                      </a:lnTo>
                      <a:lnTo>
                        <a:pt x="58" y="188"/>
                      </a:lnTo>
                      <a:lnTo>
                        <a:pt x="60" y="186"/>
                      </a:lnTo>
                      <a:lnTo>
                        <a:pt x="62" y="186"/>
                      </a:lnTo>
                      <a:lnTo>
                        <a:pt x="64" y="184"/>
                      </a:lnTo>
                      <a:lnTo>
                        <a:pt x="65" y="184"/>
                      </a:lnTo>
                      <a:lnTo>
                        <a:pt x="67" y="182"/>
                      </a:lnTo>
                      <a:lnTo>
                        <a:pt x="71" y="182"/>
                      </a:lnTo>
                      <a:lnTo>
                        <a:pt x="73" y="181"/>
                      </a:lnTo>
                      <a:lnTo>
                        <a:pt x="75" y="181"/>
                      </a:lnTo>
                      <a:lnTo>
                        <a:pt x="79" y="179"/>
                      </a:lnTo>
                      <a:lnTo>
                        <a:pt x="81" y="179"/>
                      </a:lnTo>
                      <a:lnTo>
                        <a:pt x="83" y="177"/>
                      </a:lnTo>
                      <a:lnTo>
                        <a:pt x="87" y="175"/>
                      </a:lnTo>
                      <a:lnTo>
                        <a:pt x="88" y="173"/>
                      </a:lnTo>
                      <a:lnTo>
                        <a:pt x="92" y="173"/>
                      </a:lnTo>
                      <a:lnTo>
                        <a:pt x="96" y="171"/>
                      </a:lnTo>
                      <a:lnTo>
                        <a:pt x="98" y="169"/>
                      </a:lnTo>
                      <a:lnTo>
                        <a:pt x="102" y="167"/>
                      </a:lnTo>
                      <a:lnTo>
                        <a:pt x="106" y="165"/>
                      </a:lnTo>
                      <a:lnTo>
                        <a:pt x="108" y="165"/>
                      </a:lnTo>
                      <a:lnTo>
                        <a:pt x="112" y="163"/>
                      </a:lnTo>
                      <a:lnTo>
                        <a:pt x="115" y="161"/>
                      </a:lnTo>
                      <a:lnTo>
                        <a:pt x="119" y="158"/>
                      </a:lnTo>
                      <a:lnTo>
                        <a:pt x="125" y="156"/>
                      </a:lnTo>
                      <a:lnTo>
                        <a:pt x="129" y="152"/>
                      </a:lnTo>
                      <a:lnTo>
                        <a:pt x="135" y="148"/>
                      </a:lnTo>
                      <a:lnTo>
                        <a:pt x="142" y="144"/>
                      </a:lnTo>
                      <a:lnTo>
                        <a:pt x="148" y="140"/>
                      </a:lnTo>
                      <a:lnTo>
                        <a:pt x="156" y="134"/>
                      </a:lnTo>
                      <a:lnTo>
                        <a:pt x="163" y="131"/>
                      </a:lnTo>
                      <a:lnTo>
                        <a:pt x="171" y="125"/>
                      </a:lnTo>
                      <a:lnTo>
                        <a:pt x="179" y="121"/>
                      </a:lnTo>
                      <a:lnTo>
                        <a:pt x="186" y="115"/>
                      </a:lnTo>
                      <a:lnTo>
                        <a:pt x="196" y="110"/>
                      </a:lnTo>
                      <a:lnTo>
                        <a:pt x="204" y="104"/>
                      </a:lnTo>
                      <a:lnTo>
                        <a:pt x="213" y="98"/>
                      </a:lnTo>
                      <a:lnTo>
                        <a:pt x="223" y="92"/>
                      </a:lnTo>
                      <a:lnTo>
                        <a:pt x="230" y="86"/>
                      </a:lnTo>
                      <a:lnTo>
                        <a:pt x="240" y="79"/>
                      </a:lnTo>
                      <a:lnTo>
                        <a:pt x="250" y="73"/>
                      </a:lnTo>
                      <a:lnTo>
                        <a:pt x="257" y="67"/>
                      </a:lnTo>
                      <a:lnTo>
                        <a:pt x="267" y="62"/>
                      </a:lnTo>
                      <a:lnTo>
                        <a:pt x="275" y="56"/>
                      </a:lnTo>
                      <a:lnTo>
                        <a:pt x="282" y="50"/>
                      </a:lnTo>
                      <a:lnTo>
                        <a:pt x="292" y="44"/>
                      </a:lnTo>
                      <a:lnTo>
                        <a:pt x="300" y="40"/>
                      </a:lnTo>
                      <a:lnTo>
                        <a:pt x="307" y="35"/>
                      </a:lnTo>
                      <a:lnTo>
                        <a:pt x="315" y="29"/>
                      </a:lnTo>
                      <a:lnTo>
                        <a:pt x="321" y="25"/>
                      </a:lnTo>
                      <a:lnTo>
                        <a:pt x="326" y="19"/>
                      </a:lnTo>
                      <a:lnTo>
                        <a:pt x="334" y="15"/>
                      </a:lnTo>
                      <a:lnTo>
                        <a:pt x="338" y="12"/>
                      </a:lnTo>
                      <a:lnTo>
                        <a:pt x="344" y="8"/>
                      </a:lnTo>
                      <a:lnTo>
                        <a:pt x="348" y="6"/>
                      </a:lnTo>
                      <a:lnTo>
                        <a:pt x="351" y="2"/>
                      </a:lnTo>
                      <a:lnTo>
                        <a:pt x="353" y="2"/>
                      </a:lnTo>
                      <a:lnTo>
                        <a:pt x="355" y="0"/>
                      </a:lnTo>
                      <a:lnTo>
                        <a:pt x="353" y="2"/>
                      </a:lnTo>
                      <a:lnTo>
                        <a:pt x="351" y="4"/>
                      </a:lnTo>
                      <a:lnTo>
                        <a:pt x="349" y="6"/>
                      </a:lnTo>
                      <a:lnTo>
                        <a:pt x="346" y="8"/>
                      </a:lnTo>
                      <a:lnTo>
                        <a:pt x="342" y="12"/>
                      </a:lnTo>
                      <a:lnTo>
                        <a:pt x="338" y="15"/>
                      </a:lnTo>
                      <a:lnTo>
                        <a:pt x="334" y="19"/>
                      </a:lnTo>
                      <a:lnTo>
                        <a:pt x="328" y="23"/>
                      </a:lnTo>
                      <a:lnTo>
                        <a:pt x="323" y="29"/>
                      </a:lnTo>
                      <a:lnTo>
                        <a:pt x="317" y="33"/>
                      </a:lnTo>
                      <a:lnTo>
                        <a:pt x="309" y="38"/>
                      </a:lnTo>
                      <a:lnTo>
                        <a:pt x="303" y="44"/>
                      </a:lnTo>
                      <a:lnTo>
                        <a:pt x="296" y="50"/>
                      </a:lnTo>
                      <a:lnTo>
                        <a:pt x="288" y="56"/>
                      </a:lnTo>
                      <a:lnTo>
                        <a:pt x="282" y="62"/>
                      </a:lnTo>
                      <a:lnTo>
                        <a:pt x="275" y="69"/>
                      </a:lnTo>
                      <a:lnTo>
                        <a:pt x="267" y="75"/>
                      </a:lnTo>
                      <a:lnTo>
                        <a:pt x="257" y="81"/>
                      </a:lnTo>
                      <a:lnTo>
                        <a:pt x="250" y="88"/>
                      </a:lnTo>
                      <a:lnTo>
                        <a:pt x="242" y="94"/>
                      </a:lnTo>
                      <a:lnTo>
                        <a:pt x="234" y="102"/>
                      </a:lnTo>
                      <a:lnTo>
                        <a:pt x="227" y="108"/>
                      </a:lnTo>
                      <a:lnTo>
                        <a:pt x="219" y="113"/>
                      </a:lnTo>
                      <a:lnTo>
                        <a:pt x="213" y="119"/>
                      </a:lnTo>
                      <a:lnTo>
                        <a:pt x="206" y="125"/>
                      </a:lnTo>
                      <a:lnTo>
                        <a:pt x="198" y="131"/>
                      </a:lnTo>
                      <a:lnTo>
                        <a:pt x="190" y="138"/>
                      </a:lnTo>
                      <a:lnTo>
                        <a:pt x="184" y="144"/>
                      </a:lnTo>
                      <a:lnTo>
                        <a:pt x="177" y="150"/>
                      </a:lnTo>
                      <a:lnTo>
                        <a:pt x="171" y="156"/>
                      </a:lnTo>
                      <a:lnTo>
                        <a:pt x="163" y="159"/>
                      </a:lnTo>
                      <a:lnTo>
                        <a:pt x="158" y="165"/>
                      </a:lnTo>
                      <a:lnTo>
                        <a:pt x="152" y="169"/>
                      </a:lnTo>
                      <a:lnTo>
                        <a:pt x="146" y="175"/>
                      </a:lnTo>
                      <a:lnTo>
                        <a:pt x="140" y="179"/>
                      </a:lnTo>
                      <a:lnTo>
                        <a:pt x="135" y="182"/>
                      </a:lnTo>
                      <a:lnTo>
                        <a:pt x="129" y="186"/>
                      </a:lnTo>
                      <a:lnTo>
                        <a:pt x="125" y="190"/>
                      </a:lnTo>
                      <a:lnTo>
                        <a:pt x="119" y="194"/>
                      </a:lnTo>
                      <a:lnTo>
                        <a:pt x="115" y="198"/>
                      </a:lnTo>
                      <a:lnTo>
                        <a:pt x="110" y="202"/>
                      </a:lnTo>
                      <a:lnTo>
                        <a:pt x="106" y="204"/>
                      </a:lnTo>
                      <a:lnTo>
                        <a:pt x="102" y="207"/>
                      </a:lnTo>
                      <a:lnTo>
                        <a:pt x="98" y="211"/>
                      </a:lnTo>
                      <a:lnTo>
                        <a:pt x="94" y="213"/>
                      </a:lnTo>
                      <a:lnTo>
                        <a:pt x="90" y="217"/>
                      </a:lnTo>
                      <a:lnTo>
                        <a:pt x="87" y="219"/>
                      </a:lnTo>
                      <a:lnTo>
                        <a:pt x="83" y="221"/>
                      </a:lnTo>
                      <a:lnTo>
                        <a:pt x="81" y="225"/>
                      </a:lnTo>
                      <a:lnTo>
                        <a:pt x="77" y="227"/>
                      </a:lnTo>
                      <a:lnTo>
                        <a:pt x="73" y="229"/>
                      </a:lnTo>
                      <a:lnTo>
                        <a:pt x="71" y="230"/>
                      </a:lnTo>
                      <a:lnTo>
                        <a:pt x="67" y="234"/>
                      </a:lnTo>
                      <a:lnTo>
                        <a:pt x="65" y="236"/>
                      </a:lnTo>
                      <a:lnTo>
                        <a:pt x="62" y="238"/>
                      </a:lnTo>
                      <a:lnTo>
                        <a:pt x="60" y="240"/>
                      </a:lnTo>
                      <a:lnTo>
                        <a:pt x="56" y="242"/>
                      </a:lnTo>
                      <a:lnTo>
                        <a:pt x="54" y="244"/>
                      </a:lnTo>
                      <a:lnTo>
                        <a:pt x="52" y="246"/>
                      </a:lnTo>
                      <a:lnTo>
                        <a:pt x="48" y="248"/>
                      </a:lnTo>
                      <a:lnTo>
                        <a:pt x="46" y="250"/>
                      </a:lnTo>
                      <a:lnTo>
                        <a:pt x="44" y="252"/>
                      </a:lnTo>
                      <a:lnTo>
                        <a:pt x="42" y="252"/>
                      </a:lnTo>
                      <a:lnTo>
                        <a:pt x="39" y="254"/>
                      </a:lnTo>
                      <a:lnTo>
                        <a:pt x="37" y="254"/>
                      </a:lnTo>
                      <a:lnTo>
                        <a:pt x="35" y="255"/>
                      </a:lnTo>
                      <a:lnTo>
                        <a:pt x="31" y="255"/>
                      </a:lnTo>
                      <a:lnTo>
                        <a:pt x="29" y="255"/>
                      </a:lnTo>
                      <a:lnTo>
                        <a:pt x="27" y="255"/>
                      </a:lnTo>
                      <a:lnTo>
                        <a:pt x="25" y="257"/>
                      </a:lnTo>
                      <a:lnTo>
                        <a:pt x="21" y="257"/>
                      </a:lnTo>
                      <a:lnTo>
                        <a:pt x="19" y="255"/>
                      </a:lnTo>
                      <a:lnTo>
                        <a:pt x="18" y="255"/>
                      </a:lnTo>
                      <a:lnTo>
                        <a:pt x="16" y="255"/>
                      </a:lnTo>
                      <a:lnTo>
                        <a:pt x="14" y="255"/>
                      </a:lnTo>
                      <a:lnTo>
                        <a:pt x="12" y="255"/>
                      </a:lnTo>
                      <a:lnTo>
                        <a:pt x="10" y="254"/>
                      </a:lnTo>
                      <a:lnTo>
                        <a:pt x="8" y="254"/>
                      </a:lnTo>
                      <a:lnTo>
                        <a:pt x="6" y="252"/>
                      </a:lnTo>
                      <a:lnTo>
                        <a:pt x="4" y="250"/>
                      </a:lnTo>
                      <a:lnTo>
                        <a:pt x="2" y="248"/>
                      </a:lnTo>
                      <a:lnTo>
                        <a:pt x="2" y="246"/>
                      </a:lnTo>
                      <a:lnTo>
                        <a:pt x="0" y="244"/>
                      </a:lnTo>
                      <a:lnTo>
                        <a:pt x="0" y="242"/>
                      </a:lnTo>
                      <a:lnTo>
                        <a:pt x="0" y="240"/>
                      </a:lnTo>
                      <a:lnTo>
                        <a:pt x="0" y="238"/>
                      </a:lnTo>
                      <a:lnTo>
                        <a:pt x="2" y="236"/>
                      </a:lnTo>
                      <a:lnTo>
                        <a:pt x="2" y="234"/>
                      </a:lnTo>
                      <a:lnTo>
                        <a:pt x="2" y="232"/>
                      </a:lnTo>
                      <a:lnTo>
                        <a:pt x="4" y="230"/>
                      </a:lnTo>
                      <a:lnTo>
                        <a:pt x="4" y="229"/>
                      </a:lnTo>
                      <a:lnTo>
                        <a:pt x="6" y="227"/>
                      </a:lnTo>
                      <a:lnTo>
                        <a:pt x="6" y="225"/>
                      </a:lnTo>
                      <a:lnTo>
                        <a:pt x="8" y="223"/>
                      </a:lnTo>
                      <a:lnTo>
                        <a:pt x="10" y="221"/>
                      </a:lnTo>
                      <a:lnTo>
                        <a:pt x="10" y="219"/>
                      </a:lnTo>
                      <a:lnTo>
                        <a:pt x="12" y="217"/>
                      </a:lnTo>
                      <a:lnTo>
                        <a:pt x="12" y="215"/>
                      </a:lnTo>
                      <a:lnTo>
                        <a:pt x="14" y="213"/>
                      </a:lnTo>
                      <a:lnTo>
                        <a:pt x="16" y="213"/>
                      </a:lnTo>
                      <a:lnTo>
                        <a:pt x="16" y="211"/>
                      </a:lnTo>
                      <a:lnTo>
                        <a:pt x="18" y="209"/>
                      </a:lnTo>
                      <a:lnTo>
                        <a:pt x="19" y="207"/>
                      </a:lnTo>
                      <a:lnTo>
                        <a:pt x="21" y="206"/>
                      </a:lnTo>
                      <a:lnTo>
                        <a:pt x="23" y="204"/>
                      </a:lnTo>
                      <a:lnTo>
                        <a:pt x="25" y="204"/>
                      </a:lnTo>
                      <a:lnTo>
                        <a:pt x="27" y="202"/>
                      </a:lnTo>
                      <a:lnTo>
                        <a:pt x="29" y="202"/>
                      </a:lnTo>
                      <a:lnTo>
                        <a:pt x="31" y="200"/>
                      </a:lnTo>
                      <a:lnTo>
                        <a:pt x="33" y="198"/>
                      </a:lnTo>
                      <a:lnTo>
                        <a:pt x="35" y="198"/>
                      </a:lnTo>
                      <a:lnTo>
                        <a:pt x="37" y="196"/>
                      </a:lnTo>
                      <a:lnTo>
                        <a:pt x="39" y="196"/>
                      </a:lnTo>
                      <a:lnTo>
                        <a:pt x="41" y="194"/>
                      </a:lnTo>
                      <a:lnTo>
                        <a:pt x="42" y="194"/>
                      </a:lnTo>
                      <a:lnTo>
                        <a:pt x="44" y="192"/>
                      </a:lnTo>
                      <a:lnTo>
                        <a:pt x="48" y="192"/>
                      </a:lnTo>
                      <a:close/>
                    </a:path>
                  </a:pathLst>
                </a:custGeom>
                <a:solidFill>
                  <a:srgbClr val="56AA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01" name="Freeform 255"/>
                <p:cNvSpPr>
                  <a:spLocks noChangeAspect="1"/>
                </p:cNvSpPr>
                <p:nvPr/>
              </p:nvSpPr>
              <p:spPr bwMode="auto">
                <a:xfrm>
                  <a:off x="1814" y="3252"/>
                  <a:ext cx="254" cy="165"/>
                </a:xfrm>
                <a:custGeom>
                  <a:avLst/>
                  <a:gdLst>
                    <a:gd name="T0" fmla="*/ 2 w 336"/>
                    <a:gd name="T1" fmla="*/ 2 h 236"/>
                    <a:gd name="T2" fmla="*/ 2 w 336"/>
                    <a:gd name="T3" fmla="*/ 2 h 236"/>
                    <a:gd name="T4" fmla="*/ 2 w 336"/>
                    <a:gd name="T5" fmla="*/ 2 h 236"/>
                    <a:gd name="T6" fmla="*/ 2 w 336"/>
                    <a:gd name="T7" fmla="*/ 2 h 236"/>
                    <a:gd name="T8" fmla="*/ 2 w 336"/>
                    <a:gd name="T9" fmla="*/ 2 h 236"/>
                    <a:gd name="T10" fmla="*/ 3 w 336"/>
                    <a:gd name="T11" fmla="*/ 2 h 236"/>
                    <a:gd name="T12" fmla="*/ 3 w 336"/>
                    <a:gd name="T13" fmla="*/ 2 h 236"/>
                    <a:gd name="T14" fmla="*/ 4 w 336"/>
                    <a:gd name="T15" fmla="*/ 2 h 236"/>
                    <a:gd name="T16" fmla="*/ 4 w 336"/>
                    <a:gd name="T17" fmla="*/ 2 h 236"/>
                    <a:gd name="T18" fmla="*/ 5 w 336"/>
                    <a:gd name="T19" fmla="*/ 2 h 236"/>
                    <a:gd name="T20" fmla="*/ 5 w 336"/>
                    <a:gd name="T21" fmla="*/ 1 h 236"/>
                    <a:gd name="T22" fmla="*/ 6 w 336"/>
                    <a:gd name="T23" fmla="*/ 1 h 236"/>
                    <a:gd name="T24" fmla="*/ 6 w 336"/>
                    <a:gd name="T25" fmla="*/ 1 h 236"/>
                    <a:gd name="T26" fmla="*/ 8 w 336"/>
                    <a:gd name="T27" fmla="*/ 1 h 236"/>
                    <a:gd name="T28" fmla="*/ 8 w 336"/>
                    <a:gd name="T29" fmla="*/ 1 h 236"/>
                    <a:gd name="T30" fmla="*/ 8 w 336"/>
                    <a:gd name="T31" fmla="*/ 1 h 236"/>
                    <a:gd name="T32" fmla="*/ 10 w 336"/>
                    <a:gd name="T33" fmla="*/ 1 h 236"/>
                    <a:gd name="T34" fmla="*/ 11 w 336"/>
                    <a:gd name="T35" fmla="*/ 1 h 236"/>
                    <a:gd name="T36" fmla="*/ 11 w 336"/>
                    <a:gd name="T37" fmla="*/ 1 h 236"/>
                    <a:gd name="T38" fmla="*/ 11 w 336"/>
                    <a:gd name="T39" fmla="*/ 1 h 236"/>
                    <a:gd name="T40" fmla="*/ 11 w 336"/>
                    <a:gd name="T41" fmla="*/ 1 h 236"/>
                    <a:gd name="T42" fmla="*/ 11 w 336"/>
                    <a:gd name="T43" fmla="*/ 1 h 236"/>
                    <a:gd name="T44" fmla="*/ 11 w 336"/>
                    <a:gd name="T45" fmla="*/ 1 h 236"/>
                    <a:gd name="T46" fmla="*/ 11 w 336"/>
                    <a:gd name="T47" fmla="*/ 1 h 236"/>
                    <a:gd name="T48" fmla="*/ 10 w 336"/>
                    <a:gd name="T49" fmla="*/ 1 h 236"/>
                    <a:gd name="T50" fmla="*/ 8 w 336"/>
                    <a:gd name="T51" fmla="*/ 1 h 236"/>
                    <a:gd name="T52" fmla="*/ 8 w 336"/>
                    <a:gd name="T53" fmla="*/ 1 h 236"/>
                    <a:gd name="T54" fmla="*/ 8 w 336"/>
                    <a:gd name="T55" fmla="*/ 1 h 236"/>
                    <a:gd name="T56" fmla="*/ 6 w 336"/>
                    <a:gd name="T57" fmla="*/ 1 h 236"/>
                    <a:gd name="T58" fmla="*/ 6 w 336"/>
                    <a:gd name="T59" fmla="*/ 2 h 236"/>
                    <a:gd name="T60" fmla="*/ 5 w 336"/>
                    <a:gd name="T61" fmla="*/ 2 h 236"/>
                    <a:gd name="T62" fmla="*/ 5 w 336"/>
                    <a:gd name="T63" fmla="*/ 2 h 236"/>
                    <a:gd name="T64" fmla="*/ 4 w 336"/>
                    <a:gd name="T65" fmla="*/ 2 h 236"/>
                    <a:gd name="T66" fmla="*/ 4 w 336"/>
                    <a:gd name="T67" fmla="*/ 2 h 236"/>
                    <a:gd name="T68" fmla="*/ 3 w 336"/>
                    <a:gd name="T69" fmla="*/ 3 h 236"/>
                    <a:gd name="T70" fmla="*/ 3 w 336"/>
                    <a:gd name="T71" fmla="*/ 3 h 236"/>
                    <a:gd name="T72" fmla="*/ 2 w 336"/>
                    <a:gd name="T73" fmla="*/ 3 h 236"/>
                    <a:gd name="T74" fmla="*/ 2 w 336"/>
                    <a:gd name="T75" fmla="*/ 3 h 236"/>
                    <a:gd name="T76" fmla="*/ 2 w 336"/>
                    <a:gd name="T77" fmla="*/ 3 h 236"/>
                    <a:gd name="T78" fmla="*/ 2 w 336"/>
                    <a:gd name="T79" fmla="*/ 3 h 236"/>
                    <a:gd name="T80" fmla="*/ 2 w 336"/>
                    <a:gd name="T81" fmla="*/ 3 h 236"/>
                    <a:gd name="T82" fmla="*/ 2 w 336"/>
                    <a:gd name="T83" fmla="*/ 3 h 236"/>
                    <a:gd name="T84" fmla="*/ 2 w 336"/>
                    <a:gd name="T85" fmla="*/ 3 h 236"/>
                    <a:gd name="T86" fmla="*/ 2 w 336"/>
                    <a:gd name="T87" fmla="*/ 3 h 236"/>
                    <a:gd name="T88" fmla="*/ 2 w 336"/>
                    <a:gd name="T89" fmla="*/ 3 h 236"/>
                    <a:gd name="T90" fmla="*/ 2 w 336"/>
                    <a:gd name="T91" fmla="*/ 3 h 236"/>
                    <a:gd name="T92" fmla="*/ 2 w 336"/>
                    <a:gd name="T93" fmla="*/ 3 h 236"/>
                    <a:gd name="T94" fmla="*/ 0 w 336"/>
                    <a:gd name="T95" fmla="*/ 3 h 236"/>
                    <a:gd name="T96" fmla="*/ 0 w 336"/>
                    <a:gd name="T97" fmla="*/ 3 h 236"/>
                    <a:gd name="T98" fmla="*/ 2 w 336"/>
                    <a:gd name="T99" fmla="*/ 3 h 236"/>
                    <a:gd name="T100" fmla="*/ 2 w 336"/>
                    <a:gd name="T101" fmla="*/ 3 h 236"/>
                    <a:gd name="T102" fmla="*/ 2 w 336"/>
                    <a:gd name="T103" fmla="*/ 3 h 236"/>
                    <a:gd name="T104" fmla="*/ 2 w 336"/>
                    <a:gd name="T105" fmla="*/ 3 h 236"/>
                    <a:gd name="T106" fmla="*/ 2 w 336"/>
                    <a:gd name="T107" fmla="*/ 3 h 236"/>
                    <a:gd name="T108" fmla="*/ 2 w 336"/>
                    <a:gd name="T109" fmla="*/ 3 h 236"/>
                    <a:gd name="T110" fmla="*/ 2 w 336"/>
                    <a:gd name="T111" fmla="*/ 3 h 236"/>
                    <a:gd name="T112" fmla="*/ 2 w 336"/>
                    <a:gd name="T113" fmla="*/ 2 h 236"/>
                    <a:gd name="T114" fmla="*/ 2 w 336"/>
                    <a:gd name="T115" fmla="*/ 2 h 2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336"/>
                    <a:gd name="T175" fmla="*/ 0 h 236"/>
                    <a:gd name="T176" fmla="*/ 336 w 336"/>
                    <a:gd name="T177" fmla="*/ 236 h 2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336" h="236">
                      <a:moveTo>
                        <a:pt x="35" y="192"/>
                      </a:moveTo>
                      <a:lnTo>
                        <a:pt x="37" y="190"/>
                      </a:lnTo>
                      <a:lnTo>
                        <a:pt x="39" y="190"/>
                      </a:lnTo>
                      <a:lnTo>
                        <a:pt x="41" y="188"/>
                      </a:lnTo>
                      <a:lnTo>
                        <a:pt x="43" y="188"/>
                      </a:lnTo>
                      <a:lnTo>
                        <a:pt x="45" y="186"/>
                      </a:lnTo>
                      <a:lnTo>
                        <a:pt x="46" y="186"/>
                      </a:lnTo>
                      <a:lnTo>
                        <a:pt x="48" y="184"/>
                      </a:lnTo>
                      <a:lnTo>
                        <a:pt x="50" y="184"/>
                      </a:lnTo>
                      <a:lnTo>
                        <a:pt x="52" y="182"/>
                      </a:lnTo>
                      <a:lnTo>
                        <a:pt x="54" y="182"/>
                      </a:lnTo>
                      <a:lnTo>
                        <a:pt x="56" y="181"/>
                      </a:lnTo>
                      <a:lnTo>
                        <a:pt x="58" y="181"/>
                      </a:lnTo>
                      <a:lnTo>
                        <a:pt x="62" y="179"/>
                      </a:lnTo>
                      <a:lnTo>
                        <a:pt x="64" y="177"/>
                      </a:lnTo>
                      <a:lnTo>
                        <a:pt x="66" y="177"/>
                      </a:lnTo>
                      <a:lnTo>
                        <a:pt x="68" y="175"/>
                      </a:lnTo>
                      <a:lnTo>
                        <a:pt x="71" y="173"/>
                      </a:lnTo>
                      <a:lnTo>
                        <a:pt x="73" y="173"/>
                      </a:lnTo>
                      <a:lnTo>
                        <a:pt x="77" y="171"/>
                      </a:lnTo>
                      <a:lnTo>
                        <a:pt x="79" y="169"/>
                      </a:lnTo>
                      <a:lnTo>
                        <a:pt x="83" y="167"/>
                      </a:lnTo>
                      <a:lnTo>
                        <a:pt x="87" y="165"/>
                      </a:lnTo>
                      <a:lnTo>
                        <a:pt x="89" y="165"/>
                      </a:lnTo>
                      <a:lnTo>
                        <a:pt x="93" y="163"/>
                      </a:lnTo>
                      <a:lnTo>
                        <a:pt x="96" y="161"/>
                      </a:lnTo>
                      <a:lnTo>
                        <a:pt x="100" y="158"/>
                      </a:lnTo>
                      <a:lnTo>
                        <a:pt x="106" y="156"/>
                      </a:lnTo>
                      <a:lnTo>
                        <a:pt x="110" y="152"/>
                      </a:lnTo>
                      <a:lnTo>
                        <a:pt x="116" y="148"/>
                      </a:lnTo>
                      <a:lnTo>
                        <a:pt x="123" y="144"/>
                      </a:lnTo>
                      <a:lnTo>
                        <a:pt x="129" y="140"/>
                      </a:lnTo>
                      <a:lnTo>
                        <a:pt x="137" y="134"/>
                      </a:lnTo>
                      <a:lnTo>
                        <a:pt x="144" y="131"/>
                      </a:lnTo>
                      <a:lnTo>
                        <a:pt x="152" y="125"/>
                      </a:lnTo>
                      <a:lnTo>
                        <a:pt x="160" y="121"/>
                      </a:lnTo>
                      <a:lnTo>
                        <a:pt x="167" y="115"/>
                      </a:lnTo>
                      <a:lnTo>
                        <a:pt x="177" y="110"/>
                      </a:lnTo>
                      <a:lnTo>
                        <a:pt x="185" y="104"/>
                      </a:lnTo>
                      <a:lnTo>
                        <a:pt x="194" y="98"/>
                      </a:lnTo>
                      <a:lnTo>
                        <a:pt x="204" y="92"/>
                      </a:lnTo>
                      <a:lnTo>
                        <a:pt x="211" y="86"/>
                      </a:lnTo>
                      <a:lnTo>
                        <a:pt x="221" y="79"/>
                      </a:lnTo>
                      <a:lnTo>
                        <a:pt x="231" y="73"/>
                      </a:lnTo>
                      <a:lnTo>
                        <a:pt x="238" y="67"/>
                      </a:lnTo>
                      <a:lnTo>
                        <a:pt x="248" y="62"/>
                      </a:lnTo>
                      <a:lnTo>
                        <a:pt x="256" y="56"/>
                      </a:lnTo>
                      <a:lnTo>
                        <a:pt x="263" y="50"/>
                      </a:lnTo>
                      <a:lnTo>
                        <a:pt x="273" y="44"/>
                      </a:lnTo>
                      <a:lnTo>
                        <a:pt x="281" y="40"/>
                      </a:lnTo>
                      <a:lnTo>
                        <a:pt x="288" y="35"/>
                      </a:lnTo>
                      <a:lnTo>
                        <a:pt x="296" y="29"/>
                      </a:lnTo>
                      <a:lnTo>
                        <a:pt x="302" y="25"/>
                      </a:lnTo>
                      <a:lnTo>
                        <a:pt x="307" y="19"/>
                      </a:lnTo>
                      <a:lnTo>
                        <a:pt x="315" y="15"/>
                      </a:lnTo>
                      <a:lnTo>
                        <a:pt x="319" y="12"/>
                      </a:lnTo>
                      <a:lnTo>
                        <a:pt x="325" y="8"/>
                      </a:lnTo>
                      <a:lnTo>
                        <a:pt x="329" y="6"/>
                      </a:lnTo>
                      <a:lnTo>
                        <a:pt x="332" y="4"/>
                      </a:lnTo>
                      <a:lnTo>
                        <a:pt x="334" y="2"/>
                      </a:lnTo>
                      <a:lnTo>
                        <a:pt x="336" y="0"/>
                      </a:lnTo>
                      <a:lnTo>
                        <a:pt x="336" y="2"/>
                      </a:lnTo>
                      <a:lnTo>
                        <a:pt x="334" y="2"/>
                      </a:lnTo>
                      <a:lnTo>
                        <a:pt x="332" y="4"/>
                      </a:lnTo>
                      <a:lnTo>
                        <a:pt x="330" y="6"/>
                      </a:lnTo>
                      <a:lnTo>
                        <a:pt x="327" y="10"/>
                      </a:lnTo>
                      <a:lnTo>
                        <a:pt x="323" y="12"/>
                      </a:lnTo>
                      <a:lnTo>
                        <a:pt x="317" y="15"/>
                      </a:lnTo>
                      <a:lnTo>
                        <a:pt x="313" y="19"/>
                      </a:lnTo>
                      <a:lnTo>
                        <a:pt x="307" y="23"/>
                      </a:lnTo>
                      <a:lnTo>
                        <a:pt x="302" y="29"/>
                      </a:lnTo>
                      <a:lnTo>
                        <a:pt x="296" y="35"/>
                      </a:lnTo>
                      <a:lnTo>
                        <a:pt x="288" y="38"/>
                      </a:lnTo>
                      <a:lnTo>
                        <a:pt x="282" y="44"/>
                      </a:lnTo>
                      <a:lnTo>
                        <a:pt x="275" y="50"/>
                      </a:lnTo>
                      <a:lnTo>
                        <a:pt x="267" y="56"/>
                      </a:lnTo>
                      <a:lnTo>
                        <a:pt x="259" y="62"/>
                      </a:lnTo>
                      <a:lnTo>
                        <a:pt x="252" y="69"/>
                      </a:lnTo>
                      <a:lnTo>
                        <a:pt x="244" y="75"/>
                      </a:lnTo>
                      <a:lnTo>
                        <a:pt x="236" y="81"/>
                      </a:lnTo>
                      <a:lnTo>
                        <a:pt x="227" y="86"/>
                      </a:lnTo>
                      <a:lnTo>
                        <a:pt x="219" y="94"/>
                      </a:lnTo>
                      <a:lnTo>
                        <a:pt x="211" y="100"/>
                      </a:lnTo>
                      <a:lnTo>
                        <a:pt x="204" y="106"/>
                      </a:lnTo>
                      <a:lnTo>
                        <a:pt x="196" y="111"/>
                      </a:lnTo>
                      <a:lnTo>
                        <a:pt x="188" y="117"/>
                      </a:lnTo>
                      <a:lnTo>
                        <a:pt x="183" y="123"/>
                      </a:lnTo>
                      <a:lnTo>
                        <a:pt x="175" y="129"/>
                      </a:lnTo>
                      <a:lnTo>
                        <a:pt x="167" y="134"/>
                      </a:lnTo>
                      <a:lnTo>
                        <a:pt x="160" y="140"/>
                      </a:lnTo>
                      <a:lnTo>
                        <a:pt x="154" y="144"/>
                      </a:lnTo>
                      <a:lnTo>
                        <a:pt x="146" y="150"/>
                      </a:lnTo>
                      <a:lnTo>
                        <a:pt x="140" y="154"/>
                      </a:lnTo>
                      <a:lnTo>
                        <a:pt x="135" y="159"/>
                      </a:lnTo>
                      <a:lnTo>
                        <a:pt x="129" y="163"/>
                      </a:lnTo>
                      <a:lnTo>
                        <a:pt x="123" y="167"/>
                      </a:lnTo>
                      <a:lnTo>
                        <a:pt x="117" y="171"/>
                      </a:lnTo>
                      <a:lnTo>
                        <a:pt x="112" y="175"/>
                      </a:lnTo>
                      <a:lnTo>
                        <a:pt x="108" y="179"/>
                      </a:lnTo>
                      <a:lnTo>
                        <a:pt x="102" y="182"/>
                      </a:lnTo>
                      <a:lnTo>
                        <a:pt x="98" y="184"/>
                      </a:lnTo>
                      <a:lnTo>
                        <a:pt x="94" y="188"/>
                      </a:lnTo>
                      <a:lnTo>
                        <a:pt x="91" y="190"/>
                      </a:lnTo>
                      <a:lnTo>
                        <a:pt x="87" y="194"/>
                      </a:lnTo>
                      <a:lnTo>
                        <a:pt x="83" y="196"/>
                      </a:lnTo>
                      <a:lnTo>
                        <a:pt x="79" y="200"/>
                      </a:lnTo>
                      <a:lnTo>
                        <a:pt x="77" y="202"/>
                      </a:lnTo>
                      <a:lnTo>
                        <a:pt x="73" y="204"/>
                      </a:lnTo>
                      <a:lnTo>
                        <a:pt x="69" y="206"/>
                      </a:lnTo>
                      <a:lnTo>
                        <a:pt x="68" y="207"/>
                      </a:lnTo>
                      <a:lnTo>
                        <a:pt x="64" y="209"/>
                      </a:lnTo>
                      <a:lnTo>
                        <a:pt x="62" y="211"/>
                      </a:lnTo>
                      <a:lnTo>
                        <a:pt x="60" y="213"/>
                      </a:lnTo>
                      <a:lnTo>
                        <a:pt x="58" y="215"/>
                      </a:lnTo>
                      <a:lnTo>
                        <a:pt x="54" y="217"/>
                      </a:lnTo>
                      <a:lnTo>
                        <a:pt x="52" y="219"/>
                      </a:lnTo>
                      <a:lnTo>
                        <a:pt x="50" y="221"/>
                      </a:lnTo>
                      <a:lnTo>
                        <a:pt x="48" y="223"/>
                      </a:lnTo>
                      <a:lnTo>
                        <a:pt x="46" y="225"/>
                      </a:lnTo>
                      <a:lnTo>
                        <a:pt x="43" y="227"/>
                      </a:lnTo>
                      <a:lnTo>
                        <a:pt x="41" y="227"/>
                      </a:lnTo>
                      <a:lnTo>
                        <a:pt x="39" y="229"/>
                      </a:lnTo>
                      <a:lnTo>
                        <a:pt x="37" y="230"/>
                      </a:lnTo>
                      <a:lnTo>
                        <a:pt x="35" y="230"/>
                      </a:lnTo>
                      <a:lnTo>
                        <a:pt x="33" y="232"/>
                      </a:lnTo>
                      <a:lnTo>
                        <a:pt x="31" y="232"/>
                      </a:lnTo>
                      <a:lnTo>
                        <a:pt x="29" y="234"/>
                      </a:lnTo>
                      <a:lnTo>
                        <a:pt x="27" y="234"/>
                      </a:lnTo>
                      <a:lnTo>
                        <a:pt x="25" y="234"/>
                      </a:lnTo>
                      <a:lnTo>
                        <a:pt x="23" y="236"/>
                      </a:lnTo>
                      <a:lnTo>
                        <a:pt x="22" y="236"/>
                      </a:lnTo>
                      <a:lnTo>
                        <a:pt x="20" y="236"/>
                      </a:lnTo>
                      <a:lnTo>
                        <a:pt x="18" y="236"/>
                      </a:lnTo>
                      <a:lnTo>
                        <a:pt x="16" y="236"/>
                      </a:lnTo>
                      <a:lnTo>
                        <a:pt x="14" y="236"/>
                      </a:lnTo>
                      <a:lnTo>
                        <a:pt x="12" y="236"/>
                      </a:lnTo>
                      <a:lnTo>
                        <a:pt x="10" y="236"/>
                      </a:lnTo>
                      <a:lnTo>
                        <a:pt x="8" y="236"/>
                      </a:lnTo>
                      <a:lnTo>
                        <a:pt x="8" y="234"/>
                      </a:lnTo>
                      <a:lnTo>
                        <a:pt x="6" y="234"/>
                      </a:lnTo>
                      <a:lnTo>
                        <a:pt x="4" y="234"/>
                      </a:lnTo>
                      <a:lnTo>
                        <a:pt x="4" y="232"/>
                      </a:lnTo>
                      <a:lnTo>
                        <a:pt x="2" y="232"/>
                      </a:lnTo>
                      <a:lnTo>
                        <a:pt x="0" y="230"/>
                      </a:lnTo>
                      <a:lnTo>
                        <a:pt x="0" y="229"/>
                      </a:lnTo>
                      <a:lnTo>
                        <a:pt x="0" y="227"/>
                      </a:lnTo>
                      <a:lnTo>
                        <a:pt x="0" y="225"/>
                      </a:lnTo>
                      <a:lnTo>
                        <a:pt x="0" y="223"/>
                      </a:lnTo>
                      <a:lnTo>
                        <a:pt x="0" y="221"/>
                      </a:lnTo>
                      <a:lnTo>
                        <a:pt x="2" y="219"/>
                      </a:lnTo>
                      <a:lnTo>
                        <a:pt x="2" y="217"/>
                      </a:lnTo>
                      <a:lnTo>
                        <a:pt x="4" y="215"/>
                      </a:lnTo>
                      <a:lnTo>
                        <a:pt x="4" y="213"/>
                      </a:lnTo>
                      <a:lnTo>
                        <a:pt x="6" y="211"/>
                      </a:lnTo>
                      <a:lnTo>
                        <a:pt x="6" y="209"/>
                      </a:lnTo>
                      <a:lnTo>
                        <a:pt x="8" y="209"/>
                      </a:lnTo>
                      <a:lnTo>
                        <a:pt x="8" y="207"/>
                      </a:lnTo>
                      <a:lnTo>
                        <a:pt x="10" y="207"/>
                      </a:lnTo>
                      <a:lnTo>
                        <a:pt x="10" y="206"/>
                      </a:lnTo>
                      <a:lnTo>
                        <a:pt x="12" y="206"/>
                      </a:lnTo>
                      <a:lnTo>
                        <a:pt x="12" y="204"/>
                      </a:lnTo>
                      <a:lnTo>
                        <a:pt x="14" y="204"/>
                      </a:lnTo>
                      <a:lnTo>
                        <a:pt x="14" y="202"/>
                      </a:lnTo>
                      <a:lnTo>
                        <a:pt x="16" y="202"/>
                      </a:lnTo>
                      <a:lnTo>
                        <a:pt x="18" y="200"/>
                      </a:lnTo>
                      <a:lnTo>
                        <a:pt x="20" y="198"/>
                      </a:lnTo>
                      <a:lnTo>
                        <a:pt x="22" y="198"/>
                      </a:lnTo>
                      <a:lnTo>
                        <a:pt x="23" y="196"/>
                      </a:lnTo>
                      <a:lnTo>
                        <a:pt x="25" y="196"/>
                      </a:lnTo>
                      <a:lnTo>
                        <a:pt x="27" y="196"/>
                      </a:lnTo>
                      <a:lnTo>
                        <a:pt x="29" y="194"/>
                      </a:lnTo>
                      <a:lnTo>
                        <a:pt x="31" y="194"/>
                      </a:lnTo>
                      <a:lnTo>
                        <a:pt x="33" y="192"/>
                      </a:lnTo>
                      <a:lnTo>
                        <a:pt x="35" y="192"/>
                      </a:lnTo>
                      <a:close/>
                    </a:path>
                  </a:pathLst>
                </a:custGeom>
                <a:solidFill>
                  <a:srgbClr val="61B5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02" name="Freeform 256"/>
                <p:cNvSpPr>
                  <a:spLocks noChangeAspect="1"/>
                </p:cNvSpPr>
                <p:nvPr/>
              </p:nvSpPr>
              <p:spPr bwMode="auto">
                <a:xfrm>
                  <a:off x="1827" y="3252"/>
                  <a:ext cx="241" cy="152"/>
                </a:xfrm>
                <a:custGeom>
                  <a:avLst/>
                  <a:gdLst>
                    <a:gd name="T0" fmla="*/ 2 w 318"/>
                    <a:gd name="T1" fmla="*/ 3 h 217"/>
                    <a:gd name="T2" fmla="*/ 2 w 318"/>
                    <a:gd name="T3" fmla="*/ 3 h 217"/>
                    <a:gd name="T4" fmla="*/ 2 w 318"/>
                    <a:gd name="T5" fmla="*/ 3 h 217"/>
                    <a:gd name="T6" fmla="*/ 2 w 318"/>
                    <a:gd name="T7" fmla="*/ 3 h 217"/>
                    <a:gd name="T8" fmla="*/ 2 w 318"/>
                    <a:gd name="T9" fmla="*/ 3 h 217"/>
                    <a:gd name="T10" fmla="*/ 2 w 318"/>
                    <a:gd name="T11" fmla="*/ 3 h 217"/>
                    <a:gd name="T12" fmla="*/ 2 w 318"/>
                    <a:gd name="T13" fmla="*/ 3 h 217"/>
                    <a:gd name="T14" fmla="*/ 3 w 318"/>
                    <a:gd name="T15" fmla="*/ 3 h 217"/>
                    <a:gd name="T16" fmla="*/ 3 w 318"/>
                    <a:gd name="T17" fmla="*/ 2 h 217"/>
                    <a:gd name="T18" fmla="*/ 4 w 318"/>
                    <a:gd name="T19" fmla="*/ 2 h 217"/>
                    <a:gd name="T20" fmla="*/ 5 w 318"/>
                    <a:gd name="T21" fmla="*/ 2 h 217"/>
                    <a:gd name="T22" fmla="*/ 5 w 318"/>
                    <a:gd name="T23" fmla="*/ 2 h 217"/>
                    <a:gd name="T24" fmla="*/ 6 w 318"/>
                    <a:gd name="T25" fmla="*/ 1 h 217"/>
                    <a:gd name="T26" fmla="*/ 7 w 318"/>
                    <a:gd name="T27" fmla="*/ 1 h 217"/>
                    <a:gd name="T28" fmla="*/ 8 w 318"/>
                    <a:gd name="T29" fmla="*/ 1 h 217"/>
                    <a:gd name="T30" fmla="*/ 8 w 318"/>
                    <a:gd name="T31" fmla="*/ 1 h 217"/>
                    <a:gd name="T32" fmla="*/ 10 w 318"/>
                    <a:gd name="T33" fmla="*/ 1 h 217"/>
                    <a:gd name="T34" fmla="*/ 11 w 318"/>
                    <a:gd name="T35" fmla="*/ 1 h 217"/>
                    <a:gd name="T36" fmla="*/ 11 w 318"/>
                    <a:gd name="T37" fmla="*/ 1 h 217"/>
                    <a:gd name="T38" fmla="*/ 11 w 318"/>
                    <a:gd name="T39" fmla="*/ 1 h 217"/>
                    <a:gd name="T40" fmla="*/ 11 w 318"/>
                    <a:gd name="T41" fmla="*/ 1 h 217"/>
                    <a:gd name="T42" fmla="*/ 11 w 318"/>
                    <a:gd name="T43" fmla="*/ 1 h 217"/>
                    <a:gd name="T44" fmla="*/ 11 w 318"/>
                    <a:gd name="T45" fmla="*/ 1 h 217"/>
                    <a:gd name="T46" fmla="*/ 10 w 318"/>
                    <a:gd name="T47" fmla="*/ 1 h 217"/>
                    <a:gd name="T48" fmla="*/ 9 w 318"/>
                    <a:gd name="T49" fmla="*/ 1 h 217"/>
                    <a:gd name="T50" fmla="*/ 8 w 318"/>
                    <a:gd name="T51" fmla="*/ 1 h 217"/>
                    <a:gd name="T52" fmla="*/ 8 w 318"/>
                    <a:gd name="T53" fmla="*/ 1 h 217"/>
                    <a:gd name="T54" fmla="*/ 6 w 318"/>
                    <a:gd name="T55" fmla="*/ 1 h 217"/>
                    <a:gd name="T56" fmla="*/ 6 w 318"/>
                    <a:gd name="T57" fmla="*/ 2 h 217"/>
                    <a:gd name="T58" fmla="*/ 5 w 318"/>
                    <a:gd name="T59" fmla="*/ 2 h 217"/>
                    <a:gd name="T60" fmla="*/ 5 w 318"/>
                    <a:gd name="T61" fmla="*/ 2 h 217"/>
                    <a:gd name="T62" fmla="*/ 4 w 318"/>
                    <a:gd name="T63" fmla="*/ 2 h 217"/>
                    <a:gd name="T64" fmla="*/ 3 w 318"/>
                    <a:gd name="T65" fmla="*/ 3 h 217"/>
                    <a:gd name="T66" fmla="*/ 3 w 318"/>
                    <a:gd name="T67" fmla="*/ 3 h 217"/>
                    <a:gd name="T68" fmla="*/ 2 w 318"/>
                    <a:gd name="T69" fmla="*/ 3 h 217"/>
                    <a:gd name="T70" fmla="*/ 2 w 318"/>
                    <a:gd name="T71" fmla="*/ 3 h 217"/>
                    <a:gd name="T72" fmla="*/ 2 w 318"/>
                    <a:gd name="T73" fmla="*/ 3 h 217"/>
                    <a:gd name="T74" fmla="*/ 2 w 318"/>
                    <a:gd name="T75" fmla="*/ 3 h 217"/>
                    <a:gd name="T76" fmla="*/ 2 w 318"/>
                    <a:gd name="T77" fmla="*/ 3 h 217"/>
                    <a:gd name="T78" fmla="*/ 2 w 318"/>
                    <a:gd name="T79" fmla="*/ 3 h 217"/>
                    <a:gd name="T80" fmla="*/ 2 w 318"/>
                    <a:gd name="T81" fmla="*/ 3 h 217"/>
                    <a:gd name="T82" fmla="*/ 2 w 318"/>
                    <a:gd name="T83" fmla="*/ 3 h 217"/>
                    <a:gd name="T84" fmla="*/ 2 w 318"/>
                    <a:gd name="T85" fmla="*/ 3 h 217"/>
                    <a:gd name="T86" fmla="*/ 2 w 318"/>
                    <a:gd name="T87" fmla="*/ 3 h 217"/>
                    <a:gd name="T88" fmla="*/ 2 w 318"/>
                    <a:gd name="T89" fmla="*/ 3 h 217"/>
                    <a:gd name="T90" fmla="*/ 2 w 318"/>
                    <a:gd name="T91" fmla="*/ 3 h 217"/>
                    <a:gd name="T92" fmla="*/ 0 w 318"/>
                    <a:gd name="T93" fmla="*/ 3 h 217"/>
                    <a:gd name="T94" fmla="*/ 2 w 318"/>
                    <a:gd name="T95" fmla="*/ 3 h 217"/>
                    <a:gd name="T96" fmla="*/ 2 w 318"/>
                    <a:gd name="T97" fmla="*/ 3 h 217"/>
                    <a:gd name="T98" fmla="*/ 2 w 318"/>
                    <a:gd name="T99" fmla="*/ 3 h 217"/>
                    <a:gd name="T100" fmla="*/ 2 w 318"/>
                    <a:gd name="T101" fmla="*/ 3 h 217"/>
                    <a:gd name="T102" fmla="*/ 2 w 318"/>
                    <a:gd name="T103" fmla="*/ 3 h 217"/>
                    <a:gd name="T104" fmla="*/ 2 w 318"/>
                    <a:gd name="T105" fmla="*/ 3 h 217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18"/>
                    <a:gd name="T160" fmla="*/ 0 h 217"/>
                    <a:gd name="T161" fmla="*/ 318 w 318"/>
                    <a:gd name="T162" fmla="*/ 217 h 217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18" h="217">
                      <a:moveTo>
                        <a:pt x="25" y="190"/>
                      </a:moveTo>
                      <a:lnTo>
                        <a:pt x="27" y="190"/>
                      </a:lnTo>
                      <a:lnTo>
                        <a:pt x="28" y="188"/>
                      </a:lnTo>
                      <a:lnTo>
                        <a:pt x="30" y="188"/>
                      </a:lnTo>
                      <a:lnTo>
                        <a:pt x="30" y="186"/>
                      </a:lnTo>
                      <a:lnTo>
                        <a:pt x="32" y="186"/>
                      </a:lnTo>
                      <a:lnTo>
                        <a:pt x="34" y="186"/>
                      </a:lnTo>
                      <a:lnTo>
                        <a:pt x="34" y="184"/>
                      </a:lnTo>
                      <a:lnTo>
                        <a:pt x="36" y="184"/>
                      </a:lnTo>
                      <a:lnTo>
                        <a:pt x="38" y="182"/>
                      </a:lnTo>
                      <a:lnTo>
                        <a:pt x="40" y="182"/>
                      </a:lnTo>
                      <a:lnTo>
                        <a:pt x="42" y="181"/>
                      </a:lnTo>
                      <a:lnTo>
                        <a:pt x="44" y="181"/>
                      </a:lnTo>
                      <a:lnTo>
                        <a:pt x="46" y="179"/>
                      </a:lnTo>
                      <a:lnTo>
                        <a:pt x="48" y="177"/>
                      </a:lnTo>
                      <a:lnTo>
                        <a:pt x="50" y="177"/>
                      </a:lnTo>
                      <a:lnTo>
                        <a:pt x="51" y="175"/>
                      </a:lnTo>
                      <a:lnTo>
                        <a:pt x="53" y="173"/>
                      </a:lnTo>
                      <a:lnTo>
                        <a:pt x="57" y="173"/>
                      </a:lnTo>
                      <a:lnTo>
                        <a:pt x="59" y="171"/>
                      </a:lnTo>
                      <a:lnTo>
                        <a:pt x="63" y="169"/>
                      </a:lnTo>
                      <a:lnTo>
                        <a:pt x="65" y="167"/>
                      </a:lnTo>
                      <a:lnTo>
                        <a:pt x="69" y="165"/>
                      </a:lnTo>
                      <a:lnTo>
                        <a:pt x="71" y="165"/>
                      </a:lnTo>
                      <a:lnTo>
                        <a:pt x="75" y="163"/>
                      </a:lnTo>
                      <a:lnTo>
                        <a:pt x="78" y="161"/>
                      </a:lnTo>
                      <a:lnTo>
                        <a:pt x="82" y="158"/>
                      </a:lnTo>
                      <a:lnTo>
                        <a:pt x="88" y="156"/>
                      </a:lnTo>
                      <a:lnTo>
                        <a:pt x="92" y="152"/>
                      </a:lnTo>
                      <a:lnTo>
                        <a:pt x="98" y="148"/>
                      </a:lnTo>
                      <a:lnTo>
                        <a:pt x="105" y="144"/>
                      </a:lnTo>
                      <a:lnTo>
                        <a:pt x="111" y="140"/>
                      </a:lnTo>
                      <a:lnTo>
                        <a:pt x="119" y="134"/>
                      </a:lnTo>
                      <a:lnTo>
                        <a:pt x="126" y="131"/>
                      </a:lnTo>
                      <a:lnTo>
                        <a:pt x="134" y="125"/>
                      </a:lnTo>
                      <a:lnTo>
                        <a:pt x="142" y="121"/>
                      </a:lnTo>
                      <a:lnTo>
                        <a:pt x="149" y="115"/>
                      </a:lnTo>
                      <a:lnTo>
                        <a:pt x="159" y="110"/>
                      </a:lnTo>
                      <a:lnTo>
                        <a:pt x="167" y="104"/>
                      </a:lnTo>
                      <a:lnTo>
                        <a:pt x="176" y="98"/>
                      </a:lnTo>
                      <a:lnTo>
                        <a:pt x="186" y="92"/>
                      </a:lnTo>
                      <a:lnTo>
                        <a:pt x="193" y="86"/>
                      </a:lnTo>
                      <a:lnTo>
                        <a:pt x="203" y="79"/>
                      </a:lnTo>
                      <a:lnTo>
                        <a:pt x="213" y="73"/>
                      </a:lnTo>
                      <a:lnTo>
                        <a:pt x="220" y="67"/>
                      </a:lnTo>
                      <a:lnTo>
                        <a:pt x="230" y="62"/>
                      </a:lnTo>
                      <a:lnTo>
                        <a:pt x="238" y="56"/>
                      </a:lnTo>
                      <a:lnTo>
                        <a:pt x="245" y="50"/>
                      </a:lnTo>
                      <a:lnTo>
                        <a:pt x="255" y="44"/>
                      </a:lnTo>
                      <a:lnTo>
                        <a:pt x="263" y="40"/>
                      </a:lnTo>
                      <a:lnTo>
                        <a:pt x="270" y="35"/>
                      </a:lnTo>
                      <a:lnTo>
                        <a:pt x="278" y="29"/>
                      </a:lnTo>
                      <a:lnTo>
                        <a:pt x="284" y="25"/>
                      </a:lnTo>
                      <a:lnTo>
                        <a:pt x="289" y="19"/>
                      </a:lnTo>
                      <a:lnTo>
                        <a:pt x="297" y="15"/>
                      </a:lnTo>
                      <a:lnTo>
                        <a:pt x="301" y="12"/>
                      </a:lnTo>
                      <a:lnTo>
                        <a:pt x="307" y="8"/>
                      </a:lnTo>
                      <a:lnTo>
                        <a:pt x="311" y="6"/>
                      </a:lnTo>
                      <a:lnTo>
                        <a:pt x="314" y="4"/>
                      </a:lnTo>
                      <a:lnTo>
                        <a:pt x="316" y="2"/>
                      </a:lnTo>
                      <a:lnTo>
                        <a:pt x="316" y="0"/>
                      </a:lnTo>
                      <a:lnTo>
                        <a:pt x="318" y="0"/>
                      </a:lnTo>
                      <a:lnTo>
                        <a:pt x="316" y="2"/>
                      </a:lnTo>
                      <a:lnTo>
                        <a:pt x="314" y="4"/>
                      </a:lnTo>
                      <a:lnTo>
                        <a:pt x="311" y="6"/>
                      </a:lnTo>
                      <a:lnTo>
                        <a:pt x="307" y="10"/>
                      </a:lnTo>
                      <a:lnTo>
                        <a:pt x="303" y="12"/>
                      </a:lnTo>
                      <a:lnTo>
                        <a:pt x="299" y="15"/>
                      </a:lnTo>
                      <a:lnTo>
                        <a:pt x="293" y="19"/>
                      </a:lnTo>
                      <a:lnTo>
                        <a:pt x="288" y="25"/>
                      </a:lnTo>
                      <a:lnTo>
                        <a:pt x="282" y="29"/>
                      </a:lnTo>
                      <a:lnTo>
                        <a:pt x="276" y="35"/>
                      </a:lnTo>
                      <a:lnTo>
                        <a:pt x="268" y="40"/>
                      </a:lnTo>
                      <a:lnTo>
                        <a:pt x="261" y="44"/>
                      </a:lnTo>
                      <a:lnTo>
                        <a:pt x="253" y="50"/>
                      </a:lnTo>
                      <a:lnTo>
                        <a:pt x="245" y="56"/>
                      </a:lnTo>
                      <a:lnTo>
                        <a:pt x="238" y="62"/>
                      </a:lnTo>
                      <a:lnTo>
                        <a:pt x="230" y="69"/>
                      </a:lnTo>
                      <a:lnTo>
                        <a:pt x="222" y="75"/>
                      </a:lnTo>
                      <a:lnTo>
                        <a:pt x="215" y="81"/>
                      </a:lnTo>
                      <a:lnTo>
                        <a:pt x="207" y="86"/>
                      </a:lnTo>
                      <a:lnTo>
                        <a:pt x="199" y="92"/>
                      </a:lnTo>
                      <a:lnTo>
                        <a:pt x="190" y="98"/>
                      </a:lnTo>
                      <a:lnTo>
                        <a:pt x="182" y="104"/>
                      </a:lnTo>
                      <a:lnTo>
                        <a:pt x="174" y="110"/>
                      </a:lnTo>
                      <a:lnTo>
                        <a:pt x="169" y="115"/>
                      </a:lnTo>
                      <a:lnTo>
                        <a:pt x="161" y="119"/>
                      </a:lnTo>
                      <a:lnTo>
                        <a:pt x="153" y="125"/>
                      </a:lnTo>
                      <a:lnTo>
                        <a:pt x="146" y="131"/>
                      </a:lnTo>
                      <a:lnTo>
                        <a:pt x="138" y="134"/>
                      </a:lnTo>
                      <a:lnTo>
                        <a:pt x="132" y="140"/>
                      </a:lnTo>
                      <a:lnTo>
                        <a:pt x="124" y="144"/>
                      </a:lnTo>
                      <a:lnTo>
                        <a:pt x="119" y="150"/>
                      </a:lnTo>
                      <a:lnTo>
                        <a:pt x="113" y="154"/>
                      </a:lnTo>
                      <a:lnTo>
                        <a:pt x="107" y="158"/>
                      </a:lnTo>
                      <a:lnTo>
                        <a:pt x="101" y="161"/>
                      </a:lnTo>
                      <a:lnTo>
                        <a:pt x="96" y="163"/>
                      </a:lnTo>
                      <a:lnTo>
                        <a:pt x="92" y="167"/>
                      </a:lnTo>
                      <a:lnTo>
                        <a:pt x="86" y="171"/>
                      </a:lnTo>
                      <a:lnTo>
                        <a:pt x="82" y="173"/>
                      </a:lnTo>
                      <a:lnTo>
                        <a:pt x="78" y="177"/>
                      </a:lnTo>
                      <a:lnTo>
                        <a:pt x="75" y="179"/>
                      </a:lnTo>
                      <a:lnTo>
                        <a:pt x="71" y="181"/>
                      </a:lnTo>
                      <a:lnTo>
                        <a:pt x="69" y="182"/>
                      </a:lnTo>
                      <a:lnTo>
                        <a:pt x="65" y="184"/>
                      </a:lnTo>
                      <a:lnTo>
                        <a:pt x="63" y="186"/>
                      </a:lnTo>
                      <a:lnTo>
                        <a:pt x="59" y="188"/>
                      </a:lnTo>
                      <a:lnTo>
                        <a:pt x="57" y="190"/>
                      </a:lnTo>
                      <a:lnTo>
                        <a:pt x="55" y="192"/>
                      </a:lnTo>
                      <a:lnTo>
                        <a:pt x="51" y="194"/>
                      </a:lnTo>
                      <a:lnTo>
                        <a:pt x="50" y="196"/>
                      </a:lnTo>
                      <a:lnTo>
                        <a:pt x="48" y="196"/>
                      </a:lnTo>
                      <a:lnTo>
                        <a:pt x="46" y="198"/>
                      </a:lnTo>
                      <a:lnTo>
                        <a:pt x="44" y="200"/>
                      </a:lnTo>
                      <a:lnTo>
                        <a:pt x="42" y="200"/>
                      </a:lnTo>
                      <a:lnTo>
                        <a:pt x="40" y="202"/>
                      </a:lnTo>
                      <a:lnTo>
                        <a:pt x="38" y="204"/>
                      </a:lnTo>
                      <a:lnTo>
                        <a:pt x="36" y="206"/>
                      </a:lnTo>
                      <a:lnTo>
                        <a:pt x="34" y="207"/>
                      </a:lnTo>
                      <a:lnTo>
                        <a:pt x="32" y="209"/>
                      </a:lnTo>
                      <a:lnTo>
                        <a:pt x="30" y="209"/>
                      </a:lnTo>
                      <a:lnTo>
                        <a:pt x="30" y="211"/>
                      </a:lnTo>
                      <a:lnTo>
                        <a:pt x="28" y="211"/>
                      </a:lnTo>
                      <a:lnTo>
                        <a:pt x="27" y="211"/>
                      </a:lnTo>
                      <a:lnTo>
                        <a:pt x="25" y="213"/>
                      </a:lnTo>
                      <a:lnTo>
                        <a:pt x="23" y="213"/>
                      </a:lnTo>
                      <a:lnTo>
                        <a:pt x="21" y="215"/>
                      </a:lnTo>
                      <a:lnTo>
                        <a:pt x="19" y="215"/>
                      </a:lnTo>
                      <a:lnTo>
                        <a:pt x="17" y="215"/>
                      </a:lnTo>
                      <a:lnTo>
                        <a:pt x="15" y="217"/>
                      </a:lnTo>
                      <a:lnTo>
                        <a:pt x="13" y="217"/>
                      </a:lnTo>
                      <a:lnTo>
                        <a:pt x="11" y="217"/>
                      </a:lnTo>
                      <a:lnTo>
                        <a:pt x="9" y="217"/>
                      </a:lnTo>
                      <a:lnTo>
                        <a:pt x="7" y="217"/>
                      </a:lnTo>
                      <a:lnTo>
                        <a:pt x="5" y="217"/>
                      </a:lnTo>
                      <a:lnTo>
                        <a:pt x="5" y="215"/>
                      </a:lnTo>
                      <a:lnTo>
                        <a:pt x="4" y="215"/>
                      </a:lnTo>
                      <a:lnTo>
                        <a:pt x="2" y="215"/>
                      </a:lnTo>
                      <a:lnTo>
                        <a:pt x="0" y="213"/>
                      </a:lnTo>
                      <a:lnTo>
                        <a:pt x="0" y="211"/>
                      </a:lnTo>
                      <a:lnTo>
                        <a:pt x="0" y="209"/>
                      </a:lnTo>
                      <a:lnTo>
                        <a:pt x="0" y="207"/>
                      </a:lnTo>
                      <a:lnTo>
                        <a:pt x="0" y="206"/>
                      </a:lnTo>
                      <a:lnTo>
                        <a:pt x="2" y="206"/>
                      </a:lnTo>
                      <a:lnTo>
                        <a:pt x="2" y="204"/>
                      </a:lnTo>
                      <a:lnTo>
                        <a:pt x="4" y="202"/>
                      </a:lnTo>
                      <a:lnTo>
                        <a:pt x="5" y="200"/>
                      </a:lnTo>
                      <a:lnTo>
                        <a:pt x="7" y="200"/>
                      </a:lnTo>
                      <a:lnTo>
                        <a:pt x="7" y="198"/>
                      </a:lnTo>
                      <a:lnTo>
                        <a:pt x="9" y="198"/>
                      </a:lnTo>
                      <a:lnTo>
                        <a:pt x="11" y="198"/>
                      </a:lnTo>
                      <a:lnTo>
                        <a:pt x="11" y="196"/>
                      </a:lnTo>
                      <a:lnTo>
                        <a:pt x="13" y="196"/>
                      </a:lnTo>
                      <a:lnTo>
                        <a:pt x="15" y="196"/>
                      </a:lnTo>
                      <a:lnTo>
                        <a:pt x="17" y="194"/>
                      </a:lnTo>
                      <a:lnTo>
                        <a:pt x="19" y="194"/>
                      </a:lnTo>
                      <a:lnTo>
                        <a:pt x="21" y="192"/>
                      </a:lnTo>
                      <a:lnTo>
                        <a:pt x="23" y="192"/>
                      </a:lnTo>
                      <a:lnTo>
                        <a:pt x="25" y="190"/>
                      </a:lnTo>
                      <a:close/>
                    </a:path>
                  </a:pathLst>
                </a:custGeom>
                <a:solidFill>
                  <a:srgbClr val="68BC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03" name="Freeform 257"/>
                <p:cNvSpPr>
                  <a:spLocks noChangeAspect="1"/>
                </p:cNvSpPr>
                <p:nvPr/>
              </p:nvSpPr>
              <p:spPr bwMode="auto">
                <a:xfrm>
                  <a:off x="1838" y="3252"/>
                  <a:ext cx="229" cy="140"/>
                </a:xfrm>
                <a:custGeom>
                  <a:avLst/>
                  <a:gdLst>
                    <a:gd name="T0" fmla="*/ 2 w 301"/>
                    <a:gd name="T1" fmla="*/ 3 h 200"/>
                    <a:gd name="T2" fmla="*/ 2 w 301"/>
                    <a:gd name="T3" fmla="*/ 3 h 200"/>
                    <a:gd name="T4" fmla="*/ 2 w 301"/>
                    <a:gd name="T5" fmla="*/ 3 h 200"/>
                    <a:gd name="T6" fmla="*/ 2 w 301"/>
                    <a:gd name="T7" fmla="*/ 3 h 200"/>
                    <a:gd name="T8" fmla="*/ 2 w 301"/>
                    <a:gd name="T9" fmla="*/ 3 h 200"/>
                    <a:gd name="T10" fmla="*/ 2 w 301"/>
                    <a:gd name="T11" fmla="*/ 3 h 200"/>
                    <a:gd name="T12" fmla="*/ 2 w 301"/>
                    <a:gd name="T13" fmla="*/ 3 h 200"/>
                    <a:gd name="T14" fmla="*/ 3 w 301"/>
                    <a:gd name="T15" fmla="*/ 2 h 200"/>
                    <a:gd name="T16" fmla="*/ 3 w 301"/>
                    <a:gd name="T17" fmla="*/ 2 h 200"/>
                    <a:gd name="T18" fmla="*/ 4 w 301"/>
                    <a:gd name="T19" fmla="*/ 2 h 200"/>
                    <a:gd name="T20" fmla="*/ 5 w 301"/>
                    <a:gd name="T21" fmla="*/ 2 h 200"/>
                    <a:gd name="T22" fmla="*/ 6 w 301"/>
                    <a:gd name="T23" fmla="*/ 1 h 200"/>
                    <a:gd name="T24" fmla="*/ 6 w 301"/>
                    <a:gd name="T25" fmla="*/ 1 h 200"/>
                    <a:gd name="T26" fmla="*/ 8 w 301"/>
                    <a:gd name="T27" fmla="*/ 1 h 200"/>
                    <a:gd name="T28" fmla="*/ 8 w 301"/>
                    <a:gd name="T29" fmla="*/ 1 h 200"/>
                    <a:gd name="T30" fmla="*/ 9 w 301"/>
                    <a:gd name="T31" fmla="*/ 1 h 200"/>
                    <a:gd name="T32" fmla="*/ 10 w 301"/>
                    <a:gd name="T33" fmla="*/ 1 h 200"/>
                    <a:gd name="T34" fmla="*/ 11 w 301"/>
                    <a:gd name="T35" fmla="*/ 1 h 200"/>
                    <a:gd name="T36" fmla="*/ 11 w 301"/>
                    <a:gd name="T37" fmla="*/ 1 h 200"/>
                    <a:gd name="T38" fmla="*/ 11 w 301"/>
                    <a:gd name="T39" fmla="*/ 1 h 200"/>
                    <a:gd name="T40" fmla="*/ 11 w 301"/>
                    <a:gd name="T41" fmla="*/ 1 h 200"/>
                    <a:gd name="T42" fmla="*/ 11 w 301"/>
                    <a:gd name="T43" fmla="*/ 1 h 200"/>
                    <a:gd name="T44" fmla="*/ 10 w 301"/>
                    <a:gd name="T45" fmla="*/ 1 h 200"/>
                    <a:gd name="T46" fmla="*/ 9 w 301"/>
                    <a:gd name="T47" fmla="*/ 1 h 200"/>
                    <a:gd name="T48" fmla="*/ 8 w 301"/>
                    <a:gd name="T49" fmla="*/ 1 h 200"/>
                    <a:gd name="T50" fmla="*/ 7 w 301"/>
                    <a:gd name="T51" fmla="*/ 1 h 200"/>
                    <a:gd name="T52" fmla="*/ 6 w 301"/>
                    <a:gd name="T53" fmla="*/ 1 h 200"/>
                    <a:gd name="T54" fmla="*/ 5 w 301"/>
                    <a:gd name="T55" fmla="*/ 2 h 200"/>
                    <a:gd name="T56" fmla="*/ 5 w 301"/>
                    <a:gd name="T57" fmla="*/ 2 h 200"/>
                    <a:gd name="T58" fmla="*/ 4 w 301"/>
                    <a:gd name="T59" fmla="*/ 2 h 200"/>
                    <a:gd name="T60" fmla="*/ 3 w 301"/>
                    <a:gd name="T61" fmla="*/ 2 h 200"/>
                    <a:gd name="T62" fmla="*/ 3 w 301"/>
                    <a:gd name="T63" fmla="*/ 2 h 200"/>
                    <a:gd name="T64" fmla="*/ 2 w 301"/>
                    <a:gd name="T65" fmla="*/ 3 h 200"/>
                    <a:gd name="T66" fmla="*/ 2 w 301"/>
                    <a:gd name="T67" fmla="*/ 3 h 200"/>
                    <a:gd name="T68" fmla="*/ 2 w 301"/>
                    <a:gd name="T69" fmla="*/ 3 h 200"/>
                    <a:gd name="T70" fmla="*/ 2 w 301"/>
                    <a:gd name="T71" fmla="*/ 3 h 200"/>
                    <a:gd name="T72" fmla="*/ 2 w 301"/>
                    <a:gd name="T73" fmla="*/ 3 h 200"/>
                    <a:gd name="T74" fmla="*/ 2 w 301"/>
                    <a:gd name="T75" fmla="*/ 3 h 200"/>
                    <a:gd name="T76" fmla="*/ 2 w 301"/>
                    <a:gd name="T77" fmla="*/ 3 h 200"/>
                    <a:gd name="T78" fmla="*/ 2 w 301"/>
                    <a:gd name="T79" fmla="*/ 3 h 200"/>
                    <a:gd name="T80" fmla="*/ 2 w 301"/>
                    <a:gd name="T81" fmla="*/ 3 h 200"/>
                    <a:gd name="T82" fmla="*/ 2 w 301"/>
                    <a:gd name="T83" fmla="*/ 3 h 200"/>
                    <a:gd name="T84" fmla="*/ 2 w 301"/>
                    <a:gd name="T85" fmla="*/ 3 h 200"/>
                    <a:gd name="T86" fmla="*/ 2 w 301"/>
                    <a:gd name="T87" fmla="*/ 3 h 200"/>
                    <a:gd name="T88" fmla="*/ 0 w 301"/>
                    <a:gd name="T89" fmla="*/ 3 h 200"/>
                    <a:gd name="T90" fmla="*/ 2 w 301"/>
                    <a:gd name="T91" fmla="*/ 3 h 200"/>
                    <a:gd name="T92" fmla="*/ 2 w 301"/>
                    <a:gd name="T93" fmla="*/ 3 h 200"/>
                    <a:gd name="T94" fmla="*/ 2 w 301"/>
                    <a:gd name="T95" fmla="*/ 3 h 20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301"/>
                    <a:gd name="T145" fmla="*/ 0 h 200"/>
                    <a:gd name="T146" fmla="*/ 301 w 301"/>
                    <a:gd name="T147" fmla="*/ 200 h 200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301" h="200">
                      <a:moveTo>
                        <a:pt x="17" y="190"/>
                      </a:moveTo>
                      <a:lnTo>
                        <a:pt x="17" y="188"/>
                      </a:lnTo>
                      <a:lnTo>
                        <a:pt x="19" y="188"/>
                      </a:lnTo>
                      <a:lnTo>
                        <a:pt x="19" y="186"/>
                      </a:lnTo>
                      <a:lnTo>
                        <a:pt x="21" y="186"/>
                      </a:lnTo>
                      <a:lnTo>
                        <a:pt x="23" y="184"/>
                      </a:lnTo>
                      <a:lnTo>
                        <a:pt x="25" y="184"/>
                      </a:lnTo>
                      <a:lnTo>
                        <a:pt x="27" y="182"/>
                      </a:lnTo>
                      <a:lnTo>
                        <a:pt x="29" y="181"/>
                      </a:lnTo>
                      <a:lnTo>
                        <a:pt x="31" y="181"/>
                      </a:lnTo>
                      <a:lnTo>
                        <a:pt x="33" y="179"/>
                      </a:lnTo>
                      <a:lnTo>
                        <a:pt x="35" y="177"/>
                      </a:lnTo>
                      <a:lnTo>
                        <a:pt x="36" y="177"/>
                      </a:lnTo>
                      <a:lnTo>
                        <a:pt x="38" y="175"/>
                      </a:lnTo>
                      <a:lnTo>
                        <a:pt x="40" y="173"/>
                      </a:lnTo>
                      <a:lnTo>
                        <a:pt x="42" y="173"/>
                      </a:lnTo>
                      <a:lnTo>
                        <a:pt x="44" y="171"/>
                      </a:lnTo>
                      <a:lnTo>
                        <a:pt x="48" y="169"/>
                      </a:lnTo>
                      <a:lnTo>
                        <a:pt x="50" y="167"/>
                      </a:lnTo>
                      <a:lnTo>
                        <a:pt x="54" y="165"/>
                      </a:lnTo>
                      <a:lnTo>
                        <a:pt x="56" y="165"/>
                      </a:lnTo>
                      <a:lnTo>
                        <a:pt x="60" y="163"/>
                      </a:lnTo>
                      <a:lnTo>
                        <a:pt x="63" y="161"/>
                      </a:lnTo>
                      <a:lnTo>
                        <a:pt x="67" y="158"/>
                      </a:lnTo>
                      <a:lnTo>
                        <a:pt x="73" y="156"/>
                      </a:lnTo>
                      <a:lnTo>
                        <a:pt x="77" y="152"/>
                      </a:lnTo>
                      <a:lnTo>
                        <a:pt x="83" y="148"/>
                      </a:lnTo>
                      <a:lnTo>
                        <a:pt x="90" y="144"/>
                      </a:lnTo>
                      <a:lnTo>
                        <a:pt x="96" y="140"/>
                      </a:lnTo>
                      <a:lnTo>
                        <a:pt x="104" y="134"/>
                      </a:lnTo>
                      <a:lnTo>
                        <a:pt x="111" y="131"/>
                      </a:lnTo>
                      <a:lnTo>
                        <a:pt x="119" y="125"/>
                      </a:lnTo>
                      <a:lnTo>
                        <a:pt x="127" y="121"/>
                      </a:lnTo>
                      <a:lnTo>
                        <a:pt x="134" y="115"/>
                      </a:lnTo>
                      <a:lnTo>
                        <a:pt x="144" y="110"/>
                      </a:lnTo>
                      <a:lnTo>
                        <a:pt x="152" y="104"/>
                      </a:lnTo>
                      <a:lnTo>
                        <a:pt x="161" y="98"/>
                      </a:lnTo>
                      <a:lnTo>
                        <a:pt x="171" y="92"/>
                      </a:lnTo>
                      <a:lnTo>
                        <a:pt x="178" y="86"/>
                      </a:lnTo>
                      <a:lnTo>
                        <a:pt x="188" y="79"/>
                      </a:lnTo>
                      <a:lnTo>
                        <a:pt x="198" y="73"/>
                      </a:lnTo>
                      <a:lnTo>
                        <a:pt x="205" y="67"/>
                      </a:lnTo>
                      <a:lnTo>
                        <a:pt x="215" y="62"/>
                      </a:lnTo>
                      <a:lnTo>
                        <a:pt x="223" y="56"/>
                      </a:lnTo>
                      <a:lnTo>
                        <a:pt x="230" y="50"/>
                      </a:lnTo>
                      <a:lnTo>
                        <a:pt x="240" y="44"/>
                      </a:lnTo>
                      <a:lnTo>
                        <a:pt x="248" y="40"/>
                      </a:lnTo>
                      <a:lnTo>
                        <a:pt x="255" y="35"/>
                      </a:lnTo>
                      <a:lnTo>
                        <a:pt x="263" y="29"/>
                      </a:lnTo>
                      <a:lnTo>
                        <a:pt x="269" y="25"/>
                      </a:lnTo>
                      <a:lnTo>
                        <a:pt x="274" y="19"/>
                      </a:lnTo>
                      <a:lnTo>
                        <a:pt x="282" y="15"/>
                      </a:lnTo>
                      <a:lnTo>
                        <a:pt x="286" y="12"/>
                      </a:lnTo>
                      <a:lnTo>
                        <a:pt x="292" y="8"/>
                      </a:lnTo>
                      <a:lnTo>
                        <a:pt x="296" y="6"/>
                      </a:lnTo>
                      <a:lnTo>
                        <a:pt x="299" y="4"/>
                      </a:lnTo>
                      <a:lnTo>
                        <a:pt x="301" y="2"/>
                      </a:lnTo>
                      <a:lnTo>
                        <a:pt x="301" y="0"/>
                      </a:lnTo>
                      <a:lnTo>
                        <a:pt x="301" y="2"/>
                      </a:lnTo>
                      <a:lnTo>
                        <a:pt x="299" y="2"/>
                      </a:lnTo>
                      <a:lnTo>
                        <a:pt x="297" y="4"/>
                      </a:lnTo>
                      <a:lnTo>
                        <a:pt x="296" y="6"/>
                      </a:lnTo>
                      <a:lnTo>
                        <a:pt x="292" y="10"/>
                      </a:lnTo>
                      <a:lnTo>
                        <a:pt x="288" y="14"/>
                      </a:lnTo>
                      <a:lnTo>
                        <a:pt x="282" y="17"/>
                      </a:lnTo>
                      <a:lnTo>
                        <a:pt x="276" y="21"/>
                      </a:lnTo>
                      <a:lnTo>
                        <a:pt x="271" y="25"/>
                      </a:lnTo>
                      <a:lnTo>
                        <a:pt x="265" y="29"/>
                      </a:lnTo>
                      <a:lnTo>
                        <a:pt x="259" y="35"/>
                      </a:lnTo>
                      <a:lnTo>
                        <a:pt x="251" y="40"/>
                      </a:lnTo>
                      <a:lnTo>
                        <a:pt x="244" y="46"/>
                      </a:lnTo>
                      <a:lnTo>
                        <a:pt x="236" y="50"/>
                      </a:lnTo>
                      <a:lnTo>
                        <a:pt x="228" y="56"/>
                      </a:lnTo>
                      <a:lnTo>
                        <a:pt x="221" y="62"/>
                      </a:lnTo>
                      <a:lnTo>
                        <a:pt x="213" y="67"/>
                      </a:lnTo>
                      <a:lnTo>
                        <a:pt x="203" y="75"/>
                      </a:lnTo>
                      <a:lnTo>
                        <a:pt x="196" y="81"/>
                      </a:lnTo>
                      <a:lnTo>
                        <a:pt x="188" y="86"/>
                      </a:lnTo>
                      <a:lnTo>
                        <a:pt x="180" y="92"/>
                      </a:lnTo>
                      <a:lnTo>
                        <a:pt x="171" y="96"/>
                      </a:lnTo>
                      <a:lnTo>
                        <a:pt x="163" y="102"/>
                      </a:lnTo>
                      <a:lnTo>
                        <a:pt x="155" y="108"/>
                      </a:lnTo>
                      <a:lnTo>
                        <a:pt x="150" y="111"/>
                      </a:lnTo>
                      <a:lnTo>
                        <a:pt x="142" y="117"/>
                      </a:lnTo>
                      <a:lnTo>
                        <a:pt x="134" y="121"/>
                      </a:lnTo>
                      <a:lnTo>
                        <a:pt x="127" y="127"/>
                      </a:lnTo>
                      <a:lnTo>
                        <a:pt x="119" y="131"/>
                      </a:lnTo>
                      <a:lnTo>
                        <a:pt x="111" y="134"/>
                      </a:lnTo>
                      <a:lnTo>
                        <a:pt x="106" y="140"/>
                      </a:lnTo>
                      <a:lnTo>
                        <a:pt x="98" y="144"/>
                      </a:lnTo>
                      <a:lnTo>
                        <a:pt x="92" y="148"/>
                      </a:lnTo>
                      <a:lnTo>
                        <a:pt x="86" y="150"/>
                      </a:lnTo>
                      <a:lnTo>
                        <a:pt x="83" y="154"/>
                      </a:lnTo>
                      <a:lnTo>
                        <a:pt x="77" y="158"/>
                      </a:lnTo>
                      <a:lnTo>
                        <a:pt x="73" y="159"/>
                      </a:lnTo>
                      <a:lnTo>
                        <a:pt x="69" y="161"/>
                      </a:lnTo>
                      <a:lnTo>
                        <a:pt x="65" y="163"/>
                      </a:lnTo>
                      <a:lnTo>
                        <a:pt x="61" y="167"/>
                      </a:lnTo>
                      <a:lnTo>
                        <a:pt x="58" y="169"/>
                      </a:lnTo>
                      <a:lnTo>
                        <a:pt x="56" y="171"/>
                      </a:lnTo>
                      <a:lnTo>
                        <a:pt x="52" y="171"/>
                      </a:lnTo>
                      <a:lnTo>
                        <a:pt x="50" y="173"/>
                      </a:lnTo>
                      <a:lnTo>
                        <a:pt x="48" y="175"/>
                      </a:lnTo>
                      <a:lnTo>
                        <a:pt x="46" y="177"/>
                      </a:lnTo>
                      <a:lnTo>
                        <a:pt x="44" y="177"/>
                      </a:lnTo>
                      <a:lnTo>
                        <a:pt x="42" y="179"/>
                      </a:lnTo>
                      <a:lnTo>
                        <a:pt x="40" y="181"/>
                      </a:lnTo>
                      <a:lnTo>
                        <a:pt x="38" y="181"/>
                      </a:lnTo>
                      <a:lnTo>
                        <a:pt x="36" y="182"/>
                      </a:lnTo>
                      <a:lnTo>
                        <a:pt x="35" y="184"/>
                      </a:lnTo>
                      <a:lnTo>
                        <a:pt x="33" y="184"/>
                      </a:lnTo>
                      <a:lnTo>
                        <a:pt x="31" y="186"/>
                      </a:lnTo>
                      <a:lnTo>
                        <a:pt x="29" y="186"/>
                      </a:lnTo>
                      <a:lnTo>
                        <a:pt x="29" y="188"/>
                      </a:lnTo>
                      <a:lnTo>
                        <a:pt x="27" y="188"/>
                      </a:lnTo>
                      <a:lnTo>
                        <a:pt x="27" y="190"/>
                      </a:lnTo>
                      <a:lnTo>
                        <a:pt x="25" y="190"/>
                      </a:lnTo>
                      <a:lnTo>
                        <a:pt x="23" y="192"/>
                      </a:lnTo>
                      <a:lnTo>
                        <a:pt x="21" y="192"/>
                      </a:lnTo>
                      <a:lnTo>
                        <a:pt x="21" y="194"/>
                      </a:lnTo>
                      <a:lnTo>
                        <a:pt x="19" y="194"/>
                      </a:lnTo>
                      <a:lnTo>
                        <a:pt x="17" y="194"/>
                      </a:lnTo>
                      <a:lnTo>
                        <a:pt x="17" y="196"/>
                      </a:lnTo>
                      <a:lnTo>
                        <a:pt x="15" y="196"/>
                      </a:lnTo>
                      <a:lnTo>
                        <a:pt x="13" y="196"/>
                      </a:lnTo>
                      <a:lnTo>
                        <a:pt x="13" y="198"/>
                      </a:lnTo>
                      <a:lnTo>
                        <a:pt x="12" y="198"/>
                      </a:lnTo>
                      <a:lnTo>
                        <a:pt x="10" y="198"/>
                      </a:lnTo>
                      <a:lnTo>
                        <a:pt x="8" y="198"/>
                      </a:lnTo>
                      <a:lnTo>
                        <a:pt x="6" y="198"/>
                      </a:lnTo>
                      <a:lnTo>
                        <a:pt x="6" y="200"/>
                      </a:lnTo>
                      <a:lnTo>
                        <a:pt x="4" y="200"/>
                      </a:lnTo>
                      <a:lnTo>
                        <a:pt x="2" y="200"/>
                      </a:lnTo>
                      <a:lnTo>
                        <a:pt x="0" y="200"/>
                      </a:lnTo>
                      <a:lnTo>
                        <a:pt x="0" y="198"/>
                      </a:lnTo>
                      <a:lnTo>
                        <a:pt x="2" y="198"/>
                      </a:lnTo>
                      <a:lnTo>
                        <a:pt x="2" y="196"/>
                      </a:lnTo>
                      <a:lnTo>
                        <a:pt x="4" y="196"/>
                      </a:lnTo>
                      <a:lnTo>
                        <a:pt x="6" y="196"/>
                      </a:lnTo>
                      <a:lnTo>
                        <a:pt x="6" y="194"/>
                      </a:lnTo>
                      <a:lnTo>
                        <a:pt x="8" y="194"/>
                      </a:lnTo>
                      <a:lnTo>
                        <a:pt x="10" y="194"/>
                      </a:lnTo>
                      <a:lnTo>
                        <a:pt x="12" y="192"/>
                      </a:lnTo>
                      <a:lnTo>
                        <a:pt x="13" y="192"/>
                      </a:lnTo>
                      <a:lnTo>
                        <a:pt x="15" y="190"/>
                      </a:lnTo>
                      <a:lnTo>
                        <a:pt x="17" y="190"/>
                      </a:lnTo>
                      <a:close/>
                    </a:path>
                  </a:pathLst>
                </a:custGeom>
                <a:solidFill>
                  <a:srgbClr val="72C6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04" name="Freeform 258"/>
                <p:cNvSpPr>
                  <a:spLocks noChangeAspect="1"/>
                </p:cNvSpPr>
                <p:nvPr/>
              </p:nvSpPr>
              <p:spPr bwMode="auto">
                <a:xfrm>
                  <a:off x="1598" y="3372"/>
                  <a:ext cx="188" cy="156"/>
                </a:xfrm>
                <a:custGeom>
                  <a:avLst/>
                  <a:gdLst>
                    <a:gd name="T0" fmla="*/ 2 w 248"/>
                    <a:gd name="T1" fmla="*/ 2 h 223"/>
                    <a:gd name="T2" fmla="*/ 2 w 248"/>
                    <a:gd name="T3" fmla="*/ 2 h 223"/>
                    <a:gd name="T4" fmla="*/ 2 w 248"/>
                    <a:gd name="T5" fmla="*/ 2 h 223"/>
                    <a:gd name="T6" fmla="*/ 2 w 248"/>
                    <a:gd name="T7" fmla="*/ 2 h 223"/>
                    <a:gd name="T8" fmla="*/ 2 w 248"/>
                    <a:gd name="T9" fmla="*/ 2 h 223"/>
                    <a:gd name="T10" fmla="*/ 2 w 248"/>
                    <a:gd name="T11" fmla="*/ 3 h 223"/>
                    <a:gd name="T12" fmla="*/ 2 w 248"/>
                    <a:gd name="T13" fmla="*/ 3 h 223"/>
                    <a:gd name="T14" fmla="*/ 2 w 248"/>
                    <a:gd name="T15" fmla="*/ 3 h 223"/>
                    <a:gd name="T16" fmla="*/ 0 w 248"/>
                    <a:gd name="T17" fmla="*/ 2 h 223"/>
                    <a:gd name="T18" fmla="*/ 0 w 248"/>
                    <a:gd name="T19" fmla="*/ 2 h 223"/>
                    <a:gd name="T20" fmla="*/ 0 w 248"/>
                    <a:gd name="T21" fmla="*/ 2 h 223"/>
                    <a:gd name="T22" fmla="*/ 2 w 248"/>
                    <a:gd name="T23" fmla="*/ 1 h 223"/>
                    <a:gd name="T24" fmla="*/ 2 w 248"/>
                    <a:gd name="T25" fmla="*/ 1 h 223"/>
                    <a:gd name="T26" fmla="*/ 2 w 248"/>
                    <a:gd name="T27" fmla="*/ 1 h 223"/>
                    <a:gd name="T28" fmla="*/ 2 w 248"/>
                    <a:gd name="T29" fmla="*/ 1 h 223"/>
                    <a:gd name="T30" fmla="*/ 2 w 248"/>
                    <a:gd name="T31" fmla="*/ 1 h 223"/>
                    <a:gd name="T32" fmla="*/ 2 w 248"/>
                    <a:gd name="T33" fmla="*/ 1 h 223"/>
                    <a:gd name="T34" fmla="*/ 2 w 248"/>
                    <a:gd name="T35" fmla="*/ 1 h 223"/>
                    <a:gd name="T36" fmla="*/ 2 w 248"/>
                    <a:gd name="T37" fmla="*/ 1 h 223"/>
                    <a:gd name="T38" fmla="*/ 3 w 248"/>
                    <a:gd name="T39" fmla="*/ 0 h 223"/>
                    <a:gd name="T40" fmla="*/ 4 w 248"/>
                    <a:gd name="T41" fmla="*/ 0 h 223"/>
                    <a:gd name="T42" fmla="*/ 4 w 248"/>
                    <a:gd name="T43" fmla="*/ 1 h 223"/>
                    <a:gd name="T44" fmla="*/ 5 w 248"/>
                    <a:gd name="T45" fmla="*/ 1 h 223"/>
                    <a:gd name="T46" fmla="*/ 5 w 248"/>
                    <a:gd name="T47" fmla="*/ 1 h 223"/>
                    <a:gd name="T48" fmla="*/ 6 w 248"/>
                    <a:gd name="T49" fmla="*/ 1 h 223"/>
                    <a:gd name="T50" fmla="*/ 6 w 248"/>
                    <a:gd name="T51" fmla="*/ 1 h 223"/>
                    <a:gd name="T52" fmla="*/ 6 w 248"/>
                    <a:gd name="T53" fmla="*/ 1 h 223"/>
                    <a:gd name="T54" fmla="*/ 8 w 248"/>
                    <a:gd name="T55" fmla="*/ 1 h 223"/>
                    <a:gd name="T56" fmla="*/ 8 w 248"/>
                    <a:gd name="T57" fmla="*/ 1 h 223"/>
                    <a:gd name="T58" fmla="*/ 8 w 248"/>
                    <a:gd name="T59" fmla="*/ 1 h 223"/>
                    <a:gd name="T60" fmla="*/ 8 w 248"/>
                    <a:gd name="T61" fmla="*/ 1 h 223"/>
                    <a:gd name="T62" fmla="*/ 8 w 248"/>
                    <a:gd name="T63" fmla="*/ 1 h 223"/>
                    <a:gd name="T64" fmla="*/ 8 w 248"/>
                    <a:gd name="T65" fmla="*/ 1 h 223"/>
                    <a:gd name="T66" fmla="*/ 8 w 248"/>
                    <a:gd name="T67" fmla="*/ 1 h 223"/>
                    <a:gd name="T68" fmla="*/ 8 w 248"/>
                    <a:gd name="T69" fmla="*/ 1 h 223"/>
                    <a:gd name="T70" fmla="*/ 8 w 248"/>
                    <a:gd name="T71" fmla="*/ 1 h 223"/>
                    <a:gd name="T72" fmla="*/ 8 w 248"/>
                    <a:gd name="T73" fmla="*/ 1 h 223"/>
                    <a:gd name="T74" fmla="*/ 8 w 248"/>
                    <a:gd name="T75" fmla="*/ 1 h 223"/>
                    <a:gd name="T76" fmla="*/ 6 w 248"/>
                    <a:gd name="T77" fmla="*/ 2 h 223"/>
                    <a:gd name="T78" fmla="*/ 6 w 248"/>
                    <a:gd name="T79" fmla="*/ 2 h 223"/>
                    <a:gd name="T80" fmla="*/ 6 w 248"/>
                    <a:gd name="T81" fmla="*/ 2 h 223"/>
                    <a:gd name="T82" fmla="*/ 6 w 248"/>
                    <a:gd name="T83" fmla="*/ 2 h 223"/>
                    <a:gd name="T84" fmla="*/ 5 w 248"/>
                    <a:gd name="T85" fmla="*/ 2 h 223"/>
                    <a:gd name="T86" fmla="*/ 5 w 248"/>
                    <a:gd name="T87" fmla="*/ 2 h 223"/>
                    <a:gd name="T88" fmla="*/ 5 w 248"/>
                    <a:gd name="T89" fmla="*/ 2 h 223"/>
                    <a:gd name="T90" fmla="*/ 5 w 248"/>
                    <a:gd name="T91" fmla="*/ 1 h 223"/>
                    <a:gd name="T92" fmla="*/ 5 w 248"/>
                    <a:gd name="T93" fmla="*/ 1 h 223"/>
                    <a:gd name="T94" fmla="*/ 5 w 248"/>
                    <a:gd name="T95" fmla="*/ 1 h 223"/>
                    <a:gd name="T96" fmla="*/ 5 w 248"/>
                    <a:gd name="T97" fmla="*/ 1 h 223"/>
                    <a:gd name="T98" fmla="*/ 5 w 248"/>
                    <a:gd name="T99" fmla="*/ 2 h 223"/>
                    <a:gd name="T100" fmla="*/ 4 w 248"/>
                    <a:gd name="T101" fmla="*/ 2 h 223"/>
                    <a:gd name="T102" fmla="*/ 4 w 248"/>
                    <a:gd name="T103" fmla="*/ 3 h 223"/>
                    <a:gd name="T104" fmla="*/ 3 w 248"/>
                    <a:gd name="T105" fmla="*/ 3 h 223"/>
                    <a:gd name="T106" fmla="*/ 3 w 248"/>
                    <a:gd name="T107" fmla="*/ 3 h 223"/>
                    <a:gd name="T108" fmla="*/ 3 w 248"/>
                    <a:gd name="T109" fmla="*/ 3 h 223"/>
                    <a:gd name="T110" fmla="*/ 2 w 248"/>
                    <a:gd name="T111" fmla="*/ 2 h 22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48"/>
                    <a:gd name="T169" fmla="*/ 0 h 223"/>
                    <a:gd name="T170" fmla="*/ 248 w 248"/>
                    <a:gd name="T171" fmla="*/ 223 h 223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48" h="223">
                      <a:moveTo>
                        <a:pt x="64" y="190"/>
                      </a:moveTo>
                      <a:lnTo>
                        <a:pt x="64" y="188"/>
                      </a:lnTo>
                      <a:lnTo>
                        <a:pt x="64" y="184"/>
                      </a:lnTo>
                      <a:lnTo>
                        <a:pt x="62" y="182"/>
                      </a:lnTo>
                      <a:lnTo>
                        <a:pt x="62" y="179"/>
                      </a:lnTo>
                      <a:lnTo>
                        <a:pt x="62" y="177"/>
                      </a:lnTo>
                      <a:lnTo>
                        <a:pt x="62" y="175"/>
                      </a:lnTo>
                      <a:lnTo>
                        <a:pt x="62" y="171"/>
                      </a:lnTo>
                      <a:lnTo>
                        <a:pt x="60" y="169"/>
                      </a:lnTo>
                      <a:lnTo>
                        <a:pt x="60" y="167"/>
                      </a:lnTo>
                      <a:lnTo>
                        <a:pt x="60" y="165"/>
                      </a:lnTo>
                      <a:lnTo>
                        <a:pt x="58" y="163"/>
                      </a:lnTo>
                      <a:lnTo>
                        <a:pt x="56" y="161"/>
                      </a:lnTo>
                      <a:lnTo>
                        <a:pt x="56" y="159"/>
                      </a:lnTo>
                      <a:lnTo>
                        <a:pt x="54" y="159"/>
                      </a:lnTo>
                      <a:lnTo>
                        <a:pt x="54" y="157"/>
                      </a:lnTo>
                      <a:lnTo>
                        <a:pt x="52" y="157"/>
                      </a:lnTo>
                      <a:lnTo>
                        <a:pt x="50" y="157"/>
                      </a:lnTo>
                      <a:lnTo>
                        <a:pt x="48" y="157"/>
                      </a:lnTo>
                      <a:lnTo>
                        <a:pt x="46" y="157"/>
                      </a:lnTo>
                      <a:lnTo>
                        <a:pt x="45" y="159"/>
                      </a:lnTo>
                      <a:lnTo>
                        <a:pt x="43" y="159"/>
                      </a:lnTo>
                      <a:lnTo>
                        <a:pt x="43" y="161"/>
                      </a:lnTo>
                      <a:lnTo>
                        <a:pt x="41" y="163"/>
                      </a:lnTo>
                      <a:lnTo>
                        <a:pt x="39" y="165"/>
                      </a:lnTo>
                      <a:lnTo>
                        <a:pt x="37" y="167"/>
                      </a:lnTo>
                      <a:lnTo>
                        <a:pt x="35" y="169"/>
                      </a:lnTo>
                      <a:lnTo>
                        <a:pt x="33" y="173"/>
                      </a:lnTo>
                      <a:lnTo>
                        <a:pt x="31" y="175"/>
                      </a:lnTo>
                      <a:lnTo>
                        <a:pt x="29" y="179"/>
                      </a:lnTo>
                      <a:lnTo>
                        <a:pt x="27" y="182"/>
                      </a:lnTo>
                      <a:lnTo>
                        <a:pt x="25" y="186"/>
                      </a:lnTo>
                      <a:lnTo>
                        <a:pt x="23" y="188"/>
                      </a:lnTo>
                      <a:lnTo>
                        <a:pt x="23" y="192"/>
                      </a:lnTo>
                      <a:lnTo>
                        <a:pt x="22" y="194"/>
                      </a:lnTo>
                      <a:lnTo>
                        <a:pt x="20" y="196"/>
                      </a:lnTo>
                      <a:lnTo>
                        <a:pt x="18" y="198"/>
                      </a:lnTo>
                      <a:lnTo>
                        <a:pt x="18" y="200"/>
                      </a:lnTo>
                      <a:lnTo>
                        <a:pt x="16" y="202"/>
                      </a:lnTo>
                      <a:lnTo>
                        <a:pt x="14" y="202"/>
                      </a:lnTo>
                      <a:lnTo>
                        <a:pt x="14" y="203"/>
                      </a:lnTo>
                      <a:lnTo>
                        <a:pt x="12" y="203"/>
                      </a:lnTo>
                      <a:lnTo>
                        <a:pt x="12" y="205"/>
                      </a:lnTo>
                      <a:lnTo>
                        <a:pt x="10" y="205"/>
                      </a:lnTo>
                      <a:lnTo>
                        <a:pt x="8" y="205"/>
                      </a:lnTo>
                      <a:lnTo>
                        <a:pt x="6" y="205"/>
                      </a:lnTo>
                      <a:lnTo>
                        <a:pt x="4" y="203"/>
                      </a:lnTo>
                      <a:lnTo>
                        <a:pt x="4" y="202"/>
                      </a:lnTo>
                      <a:lnTo>
                        <a:pt x="2" y="200"/>
                      </a:lnTo>
                      <a:lnTo>
                        <a:pt x="2" y="198"/>
                      </a:lnTo>
                      <a:lnTo>
                        <a:pt x="2" y="196"/>
                      </a:lnTo>
                      <a:lnTo>
                        <a:pt x="0" y="194"/>
                      </a:lnTo>
                      <a:lnTo>
                        <a:pt x="0" y="192"/>
                      </a:lnTo>
                      <a:lnTo>
                        <a:pt x="0" y="190"/>
                      </a:lnTo>
                      <a:lnTo>
                        <a:pt x="0" y="188"/>
                      </a:lnTo>
                      <a:lnTo>
                        <a:pt x="0" y="186"/>
                      </a:lnTo>
                      <a:lnTo>
                        <a:pt x="0" y="184"/>
                      </a:lnTo>
                      <a:lnTo>
                        <a:pt x="0" y="180"/>
                      </a:lnTo>
                      <a:lnTo>
                        <a:pt x="0" y="179"/>
                      </a:lnTo>
                      <a:lnTo>
                        <a:pt x="0" y="175"/>
                      </a:lnTo>
                      <a:lnTo>
                        <a:pt x="0" y="171"/>
                      </a:lnTo>
                      <a:lnTo>
                        <a:pt x="0" y="169"/>
                      </a:lnTo>
                      <a:lnTo>
                        <a:pt x="0" y="165"/>
                      </a:lnTo>
                      <a:lnTo>
                        <a:pt x="0" y="161"/>
                      </a:lnTo>
                      <a:lnTo>
                        <a:pt x="0" y="157"/>
                      </a:lnTo>
                      <a:lnTo>
                        <a:pt x="0" y="152"/>
                      </a:lnTo>
                      <a:lnTo>
                        <a:pt x="0" y="148"/>
                      </a:lnTo>
                      <a:lnTo>
                        <a:pt x="2" y="144"/>
                      </a:lnTo>
                      <a:lnTo>
                        <a:pt x="2" y="140"/>
                      </a:lnTo>
                      <a:lnTo>
                        <a:pt x="2" y="134"/>
                      </a:lnTo>
                      <a:lnTo>
                        <a:pt x="2" y="131"/>
                      </a:lnTo>
                      <a:lnTo>
                        <a:pt x="4" y="125"/>
                      </a:lnTo>
                      <a:lnTo>
                        <a:pt x="4" y="121"/>
                      </a:lnTo>
                      <a:lnTo>
                        <a:pt x="4" y="117"/>
                      </a:lnTo>
                      <a:lnTo>
                        <a:pt x="6" y="111"/>
                      </a:lnTo>
                      <a:lnTo>
                        <a:pt x="6" y="107"/>
                      </a:lnTo>
                      <a:lnTo>
                        <a:pt x="6" y="102"/>
                      </a:lnTo>
                      <a:lnTo>
                        <a:pt x="8" y="98"/>
                      </a:lnTo>
                      <a:lnTo>
                        <a:pt x="8" y="94"/>
                      </a:lnTo>
                      <a:lnTo>
                        <a:pt x="10" y="90"/>
                      </a:lnTo>
                      <a:lnTo>
                        <a:pt x="10" y="84"/>
                      </a:lnTo>
                      <a:lnTo>
                        <a:pt x="12" y="81"/>
                      </a:lnTo>
                      <a:lnTo>
                        <a:pt x="12" y="77"/>
                      </a:lnTo>
                      <a:lnTo>
                        <a:pt x="14" y="73"/>
                      </a:lnTo>
                      <a:lnTo>
                        <a:pt x="14" y="69"/>
                      </a:lnTo>
                      <a:lnTo>
                        <a:pt x="16" y="65"/>
                      </a:lnTo>
                      <a:lnTo>
                        <a:pt x="16" y="63"/>
                      </a:lnTo>
                      <a:lnTo>
                        <a:pt x="18" y="59"/>
                      </a:lnTo>
                      <a:lnTo>
                        <a:pt x="18" y="56"/>
                      </a:lnTo>
                      <a:lnTo>
                        <a:pt x="20" y="54"/>
                      </a:lnTo>
                      <a:lnTo>
                        <a:pt x="22" y="50"/>
                      </a:lnTo>
                      <a:lnTo>
                        <a:pt x="22" y="48"/>
                      </a:lnTo>
                      <a:lnTo>
                        <a:pt x="23" y="44"/>
                      </a:lnTo>
                      <a:lnTo>
                        <a:pt x="25" y="42"/>
                      </a:lnTo>
                      <a:lnTo>
                        <a:pt x="27" y="38"/>
                      </a:lnTo>
                      <a:lnTo>
                        <a:pt x="27" y="36"/>
                      </a:lnTo>
                      <a:lnTo>
                        <a:pt x="29" y="35"/>
                      </a:lnTo>
                      <a:lnTo>
                        <a:pt x="31" y="31"/>
                      </a:lnTo>
                      <a:lnTo>
                        <a:pt x="33" y="29"/>
                      </a:lnTo>
                      <a:lnTo>
                        <a:pt x="33" y="27"/>
                      </a:lnTo>
                      <a:lnTo>
                        <a:pt x="35" y="25"/>
                      </a:lnTo>
                      <a:lnTo>
                        <a:pt x="37" y="23"/>
                      </a:lnTo>
                      <a:lnTo>
                        <a:pt x="37" y="21"/>
                      </a:lnTo>
                      <a:lnTo>
                        <a:pt x="39" y="19"/>
                      </a:lnTo>
                      <a:lnTo>
                        <a:pt x="41" y="17"/>
                      </a:lnTo>
                      <a:lnTo>
                        <a:pt x="43" y="15"/>
                      </a:lnTo>
                      <a:lnTo>
                        <a:pt x="43" y="13"/>
                      </a:lnTo>
                      <a:lnTo>
                        <a:pt x="45" y="13"/>
                      </a:lnTo>
                      <a:lnTo>
                        <a:pt x="45" y="11"/>
                      </a:lnTo>
                      <a:lnTo>
                        <a:pt x="46" y="10"/>
                      </a:lnTo>
                      <a:lnTo>
                        <a:pt x="48" y="8"/>
                      </a:lnTo>
                      <a:lnTo>
                        <a:pt x="50" y="6"/>
                      </a:lnTo>
                      <a:lnTo>
                        <a:pt x="52" y="4"/>
                      </a:lnTo>
                      <a:lnTo>
                        <a:pt x="54" y="4"/>
                      </a:lnTo>
                      <a:lnTo>
                        <a:pt x="58" y="2"/>
                      </a:lnTo>
                      <a:lnTo>
                        <a:pt x="60" y="2"/>
                      </a:lnTo>
                      <a:lnTo>
                        <a:pt x="62" y="2"/>
                      </a:lnTo>
                      <a:lnTo>
                        <a:pt x="64" y="2"/>
                      </a:lnTo>
                      <a:lnTo>
                        <a:pt x="68" y="0"/>
                      </a:lnTo>
                      <a:lnTo>
                        <a:pt x="70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5" y="0"/>
                      </a:lnTo>
                      <a:lnTo>
                        <a:pt x="89" y="0"/>
                      </a:lnTo>
                      <a:lnTo>
                        <a:pt x="91" y="0"/>
                      </a:lnTo>
                      <a:lnTo>
                        <a:pt x="94" y="0"/>
                      </a:lnTo>
                      <a:lnTo>
                        <a:pt x="98" y="0"/>
                      </a:lnTo>
                      <a:lnTo>
                        <a:pt x="100" y="2"/>
                      </a:lnTo>
                      <a:lnTo>
                        <a:pt x="104" y="2"/>
                      </a:lnTo>
                      <a:lnTo>
                        <a:pt x="108" y="2"/>
                      </a:lnTo>
                      <a:lnTo>
                        <a:pt x="110" y="2"/>
                      </a:lnTo>
                      <a:lnTo>
                        <a:pt x="114" y="4"/>
                      </a:lnTo>
                      <a:lnTo>
                        <a:pt x="117" y="4"/>
                      </a:lnTo>
                      <a:lnTo>
                        <a:pt x="119" y="4"/>
                      </a:lnTo>
                      <a:lnTo>
                        <a:pt x="123" y="4"/>
                      </a:lnTo>
                      <a:lnTo>
                        <a:pt x="127" y="6"/>
                      </a:lnTo>
                      <a:lnTo>
                        <a:pt x="129" y="6"/>
                      </a:lnTo>
                      <a:lnTo>
                        <a:pt x="133" y="6"/>
                      </a:lnTo>
                      <a:lnTo>
                        <a:pt x="135" y="8"/>
                      </a:lnTo>
                      <a:lnTo>
                        <a:pt x="139" y="8"/>
                      </a:lnTo>
                      <a:lnTo>
                        <a:pt x="141" y="10"/>
                      </a:lnTo>
                      <a:lnTo>
                        <a:pt x="144" y="10"/>
                      </a:lnTo>
                      <a:lnTo>
                        <a:pt x="146" y="10"/>
                      </a:lnTo>
                      <a:lnTo>
                        <a:pt x="148" y="11"/>
                      </a:lnTo>
                      <a:lnTo>
                        <a:pt x="152" y="11"/>
                      </a:lnTo>
                      <a:lnTo>
                        <a:pt x="154" y="11"/>
                      </a:lnTo>
                      <a:lnTo>
                        <a:pt x="156" y="11"/>
                      </a:lnTo>
                      <a:lnTo>
                        <a:pt x="160" y="13"/>
                      </a:lnTo>
                      <a:lnTo>
                        <a:pt x="162" y="13"/>
                      </a:lnTo>
                      <a:lnTo>
                        <a:pt x="164" y="13"/>
                      </a:lnTo>
                      <a:lnTo>
                        <a:pt x="167" y="15"/>
                      </a:lnTo>
                      <a:lnTo>
                        <a:pt x="169" y="15"/>
                      </a:lnTo>
                      <a:lnTo>
                        <a:pt x="173" y="15"/>
                      </a:lnTo>
                      <a:lnTo>
                        <a:pt x="175" y="17"/>
                      </a:lnTo>
                      <a:lnTo>
                        <a:pt x="177" y="17"/>
                      </a:lnTo>
                      <a:lnTo>
                        <a:pt x="181" y="17"/>
                      </a:lnTo>
                      <a:lnTo>
                        <a:pt x="183" y="19"/>
                      </a:lnTo>
                      <a:lnTo>
                        <a:pt x="185" y="19"/>
                      </a:lnTo>
                      <a:lnTo>
                        <a:pt x="188" y="19"/>
                      </a:lnTo>
                      <a:lnTo>
                        <a:pt x="190" y="19"/>
                      </a:lnTo>
                      <a:lnTo>
                        <a:pt x="194" y="21"/>
                      </a:lnTo>
                      <a:lnTo>
                        <a:pt x="196" y="21"/>
                      </a:lnTo>
                      <a:lnTo>
                        <a:pt x="198" y="21"/>
                      </a:lnTo>
                      <a:lnTo>
                        <a:pt x="202" y="21"/>
                      </a:lnTo>
                      <a:lnTo>
                        <a:pt x="204" y="21"/>
                      </a:lnTo>
                      <a:lnTo>
                        <a:pt x="206" y="23"/>
                      </a:lnTo>
                      <a:lnTo>
                        <a:pt x="210" y="23"/>
                      </a:lnTo>
                      <a:lnTo>
                        <a:pt x="212" y="23"/>
                      </a:lnTo>
                      <a:lnTo>
                        <a:pt x="213" y="23"/>
                      </a:lnTo>
                      <a:lnTo>
                        <a:pt x="215" y="23"/>
                      </a:lnTo>
                      <a:lnTo>
                        <a:pt x="219" y="23"/>
                      </a:lnTo>
                      <a:lnTo>
                        <a:pt x="221" y="23"/>
                      </a:lnTo>
                      <a:lnTo>
                        <a:pt x="223" y="23"/>
                      </a:lnTo>
                      <a:lnTo>
                        <a:pt x="225" y="23"/>
                      </a:lnTo>
                      <a:lnTo>
                        <a:pt x="227" y="23"/>
                      </a:lnTo>
                      <a:lnTo>
                        <a:pt x="231" y="23"/>
                      </a:lnTo>
                      <a:lnTo>
                        <a:pt x="233" y="23"/>
                      </a:lnTo>
                      <a:lnTo>
                        <a:pt x="235" y="23"/>
                      </a:lnTo>
                      <a:lnTo>
                        <a:pt x="236" y="23"/>
                      </a:lnTo>
                      <a:lnTo>
                        <a:pt x="238" y="23"/>
                      </a:lnTo>
                      <a:lnTo>
                        <a:pt x="240" y="23"/>
                      </a:lnTo>
                      <a:lnTo>
                        <a:pt x="242" y="25"/>
                      </a:lnTo>
                      <a:lnTo>
                        <a:pt x="244" y="25"/>
                      </a:lnTo>
                      <a:lnTo>
                        <a:pt x="246" y="25"/>
                      </a:lnTo>
                      <a:lnTo>
                        <a:pt x="248" y="25"/>
                      </a:lnTo>
                      <a:lnTo>
                        <a:pt x="248" y="27"/>
                      </a:lnTo>
                      <a:lnTo>
                        <a:pt x="248" y="29"/>
                      </a:lnTo>
                      <a:lnTo>
                        <a:pt x="248" y="31"/>
                      </a:lnTo>
                      <a:lnTo>
                        <a:pt x="246" y="33"/>
                      </a:lnTo>
                      <a:lnTo>
                        <a:pt x="244" y="35"/>
                      </a:lnTo>
                      <a:lnTo>
                        <a:pt x="244" y="36"/>
                      </a:lnTo>
                      <a:lnTo>
                        <a:pt x="242" y="36"/>
                      </a:lnTo>
                      <a:lnTo>
                        <a:pt x="242" y="38"/>
                      </a:lnTo>
                      <a:lnTo>
                        <a:pt x="240" y="40"/>
                      </a:lnTo>
                      <a:lnTo>
                        <a:pt x="238" y="42"/>
                      </a:lnTo>
                      <a:lnTo>
                        <a:pt x="236" y="44"/>
                      </a:lnTo>
                      <a:lnTo>
                        <a:pt x="236" y="46"/>
                      </a:lnTo>
                      <a:lnTo>
                        <a:pt x="235" y="48"/>
                      </a:lnTo>
                      <a:lnTo>
                        <a:pt x="233" y="50"/>
                      </a:lnTo>
                      <a:lnTo>
                        <a:pt x="233" y="52"/>
                      </a:lnTo>
                      <a:lnTo>
                        <a:pt x="231" y="54"/>
                      </a:lnTo>
                      <a:lnTo>
                        <a:pt x="229" y="54"/>
                      </a:lnTo>
                      <a:lnTo>
                        <a:pt x="229" y="56"/>
                      </a:lnTo>
                      <a:lnTo>
                        <a:pt x="227" y="58"/>
                      </a:lnTo>
                      <a:lnTo>
                        <a:pt x="227" y="59"/>
                      </a:lnTo>
                      <a:lnTo>
                        <a:pt x="225" y="61"/>
                      </a:lnTo>
                      <a:lnTo>
                        <a:pt x="223" y="63"/>
                      </a:lnTo>
                      <a:lnTo>
                        <a:pt x="223" y="65"/>
                      </a:lnTo>
                      <a:lnTo>
                        <a:pt x="221" y="67"/>
                      </a:lnTo>
                      <a:lnTo>
                        <a:pt x="221" y="69"/>
                      </a:lnTo>
                      <a:lnTo>
                        <a:pt x="219" y="71"/>
                      </a:lnTo>
                      <a:lnTo>
                        <a:pt x="219" y="73"/>
                      </a:lnTo>
                      <a:lnTo>
                        <a:pt x="217" y="75"/>
                      </a:lnTo>
                      <a:lnTo>
                        <a:pt x="217" y="77"/>
                      </a:lnTo>
                      <a:lnTo>
                        <a:pt x="215" y="79"/>
                      </a:lnTo>
                      <a:lnTo>
                        <a:pt x="213" y="83"/>
                      </a:lnTo>
                      <a:lnTo>
                        <a:pt x="213" y="84"/>
                      </a:lnTo>
                      <a:lnTo>
                        <a:pt x="212" y="86"/>
                      </a:lnTo>
                      <a:lnTo>
                        <a:pt x="210" y="90"/>
                      </a:lnTo>
                      <a:lnTo>
                        <a:pt x="210" y="92"/>
                      </a:lnTo>
                      <a:lnTo>
                        <a:pt x="208" y="96"/>
                      </a:lnTo>
                      <a:lnTo>
                        <a:pt x="206" y="98"/>
                      </a:lnTo>
                      <a:lnTo>
                        <a:pt x="204" y="102"/>
                      </a:lnTo>
                      <a:lnTo>
                        <a:pt x="204" y="106"/>
                      </a:lnTo>
                      <a:lnTo>
                        <a:pt x="202" y="109"/>
                      </a:lnTo>
                      <a:lnTo>
                        <a:pt x="200" y="113"/>
                      </a:lnTo>
                      <a:lnTo>
                        <a:pt x="198" y="117"/>
                      </a:lnTo>
                      <a:lnTo>
                        <a:pt x="196" y="121"/>
                      </a:lnTo>
                      <a:lnTo>
                        <a:pt x="194" y="125"/>
                      </a:lnTo>
                      <a:lnTo>
                        <a:pt x="192" y="131"/>
                      </a:lnTo>
                      <a:lnTo>
                        <a:pt x="190" y="134"/>
                      </a:lnTo>
                      <a:lnTo>
                        <a:pt x="188" y="138"/>
                      </a:lnTo>
                      <a:lnTo>
                        <a:pt x="187" y="142"/>
                      </a:lnTo>
                      <a:lnTo>
                        <a:pt x="185" y="146"/>
                      </a:lnTo>
                      <a:lnTo>
                        <a:pt x="181" y="150"/>
                      </a:lnTo>
                      <a:lnTo>
                        <a:pt x="179" y="154"/>
                      </a:lnTo>
                      <a:lnTo>
                        <a:pt x="177" y="157"/>
                      </a:lnTo>
                      <a:lnTo>
                        <a:pt x="175" y="161"/>
                      </a:lnTo>
                      <a:lnTo>
                        <a:pt x="173" y="163"/>
                      </a:lnTo>
                      <a:lnTo>
                        <a:pt x="171" y="167"/>
                      </a:lnTo>
                      <a:lnTo>
                        <a:pt x="169" y="171"/>
                      </a:lnTo>
                      <a:lnTo>
                        <a:pt x="167" y="173"/>
                      </a:lnTo>
                      <a:lnTo>
                        <a:pt x="165" y="175"/>
                      </a:lnTo>
                      <a:lnTo>
                        <a:pt x="164" y="179"/>
                      </a:lnTo>
                      <a:lnTo>
                        <a:pt x="162" y="180"/>
                      </a:lnTo>
                      <a:lnTo>
                        <a:pt x="160" y="180"/>
                      </a:lnTo>
                      <a:lnTo>
                        <a:pt x="158" y="182"/>
                      </a:lnTo>
                      <a:lnTo>
                        <a:pt x="156" y="184"/>
                      </a:lnTo>
                      <a:lnTo>
                        <a:pt x="154" y="184"/>
                      </a:lnTo>
                      <a:lnTo>
                        <a:pt x="152" y="186"/>
                      </a:lnTo>
                      <a:lnTo>
                        <a:pt x="152" y="184"/>
                      </a:lnTo>
                      <a:lnTo>
                        <a:pt x="150" y="184"/>
                      </a:lnTo>
                      <a:lnTo>
                        <a:pt x="150" y="182"/>
                      </a:lnTo>
                      <a:lnTo>
                        <a:pt x="148" y="182"/>
                      </a:lnTo>
                      <a:lnTo>
                        <a:pt x="148" y="180"/>
                      </a:lnTo>
                      <a:lnTo>
                        <a:pt x="148" y="177"/>
                      </a:lnTo>
                      <a:lnTo>
                        <a:pt x="148" y="175"/>
                      </a:lnTo>
                      <a:lnTo>
                        <a:pt x="148" y="171"/>
                      </a:lnTo>
                      <a:lnTo>
                        <a:pt x="148" y="167"/>
                      </a:lnTo>
                      <a:lnTo>
                        <a:pt x="148" y="165"/>
                      </a:lnTo>
                      <a:lnTo>
                        <a:pt x="148" y="161"/>
                      </a:lnTo>
                      <a:lnTo>
                        <a:pt x="148" y="159"/>
                      </a:lnTo>
                      <a:lnTo>
                        <a:pt x="148" y="155"/>
                      </a:lnTo>
                      <a:lnTo>
                        <a:pt x="148" y="154"/>
                      </a:lnTo>
                      <a:lnTo>
                        <a:pt x="148" y="152"/>
                      </a:lnTo>
                      <a:lnTo>
                        <a:pt x="148" y="150"/>
                      </a:lnTo>
                      <a:lnTo>
                        <a:pt x="148" y="148"/>
                      </a:lnTo>
                      <a:lnTo>
                        <a:pt x="148" y="146"/>
                      </a:lnTo>
                      <a:lnTo>
                        <a:pt x="148" y="144"/>
                      </a:lnTo>
                      <a:lnTo>
                        <a:pt x="146" y="142"/>
                      </a:lnTo>
                      <a:lnTo>
                        <a:pt x="146" y="140"/>
                      </a:lnTo>
                      <a:lnTo>
                        <a:pt x="146" y="138"/>
                      </a:lnTo>
                      <a:lnTo>
                        <a:pt x="146" y="136"/>
                      </a:lnTo>
                      <a:lnTo>
                        <a:pt x="144" y="136"/>
                      </a:lnTo>
                      <a:lnTo>
                        <a:pt x="144" y="134"/>
                      </a:lnTo>
                      <a:lnTo>
                        <a:pt x="144" y="132"/>
                      </a:lnTo>
                      <a:lnTo>
                        <a:pt x="144" y="131"/>
                      </a:lnTo>
                      <a:lnTo>
                        <a:pt x="144" y="129"/>
                      </a:lnTo>
                      <a:lnTo>
                        <a:pt x="144" y="127"/>
                      </a:lnTo>
                      <a:lnTo>
                        <a:pt x="144" y="125"/>
                      </a:lnTo>
                      <a:lnTo>
                        <a:pt x="144" y="123"/>
                      </a:lnTo>
                      <a:lnTo>
                        <a:pt x="142" y="121"/>
                      </a:lnTo>
                      <a:lnTo>
                        <a:pt x="142" y="119"/>
                      </a:lnTo>
                      <a:lnTo>
                        <a:pt x="141" y="119"/>
                      </a:lnTo>
                      <a:lnTo>
                        <a:pt x="139" y="117"/>
                      </a:lnTo>
                      <a:lnTo>
                        <a:pt x="137" y="117"/>
                      </a:lnTo>
                      <a:lnTo>
                        <a:pt x="135" y="117"/>
                      </a:lnTo>
                      <a:lnTo>
                        <a:pt x="133" y="117"/>
                      </a:lnTo>
                      <a:lnTo>
                        <a:pt x="133" y="119"/>
                      </a:lnTo>
                      <a:lnTo>
                        <a:pt x="131" y="119"/>
                      </a:lnTo>
                      <a:lnTo>
                        <a:pt x="129" y="121"/>
                      </a:lnTo>
                      <a:lnTo>
                        <a:pt x="127" y="123"/>
                      </a:lnTo>
                      <a:lnTo>
                        <a:pt x="125" y="125"/>
                      </a:lnTo>
                      <a:lnTo>
                        <a:pt x="123" y="127"/>
                      </a:lnTo>
                      <a:lnTo>
                        <a:pt x="121" y="129"/>
                      </a:lnTo>
                      <a:lnTo>
                        <a:pt x="119" y="132"/>
                      </a:lnTo>
                      <a:lnTo>
                        <a:pt x="117" y="136"/>
                      </a:lnTo>
                      <a:lnTo>
                        <a:pt x="116" y="140"/>
                      </a:lnTo>
                      <a:lnTo>
                        <a:pt x="114" y="144"/>
                      </a:lnTo>
                      <a:lnTo>
                        <a:pt x="112" y="148"/>
                      </a:lnTo>
                      <a:lnTo>
                        <a:pt x="110" y="154"/>
                      </a:lnTo>
                      <a:lnTo>
                        <a:pt x="108" y="159"/>
                      </a:lnTo>
                      <a:lnTo>
                        <a:pt x="106" y="167"/>
                      </a:lnTo>
                      <a:lnTo>
                        <a:pt x="104" y="173"/>
                      </a:lnTo>
                      <a:lnTo>
                        <a:pt x="102" y="180"/>
                      </a:lnTo>
                      <a:lnTo>
                        <a:pt x="100" y="186"/>
                      </a:lnTo>
                      <a:lnTo>
                        <a:pt x="98" y="192"/>
                      </a:lnTo>
                      <a:lnTo>
                        <a:pt x="96" y="198"/>
                      </a:lnTo>
                      <a:lnTo>
                        <a:pt x="94" y="202"/>
                      </a:lnTo>
                      <a:lnTo>
                        <a:pt x="93" y="205"/>
                      </a:lnTo>
                      <a:lnTo>
                        <a:pt x="91" y="209"/>
                      </a:lnTo>
                      <a:lnTo>
                        <a:pt x="89" y="213"/>
                      </a:lnTo>
                      <a:lnTo>
                        <a:pt x="87" y="215"/>
                      </a:lnTo>
                      <a:lnTo>
                        <a:pt x="85" y="217"/>
                      </a:lnTo>
                      <a:lnTo>
                        <a:pt x="83" y="219"/>
                      </a:lnTo>
                      <a:lnTo>
                        <a:pt x="81" y="221"/>
                      </a:lnTo>
                      <a:lnTo>
                        <a:pt x="79" y="223"/>
                      </a:lnTo>
                      <a:lnTo>
                        <a:pt x="77" y="223"/>
                      </a:lnTo>
                      <a:lnTo>
                        <a:pt x="75" y="223"/>
                      </a:lnTo>
                      <a:lnTo>
                        <a:pt x="75" y="221"/>
                      </a:lnTo>
                      <a:lnTo>
                        <a:pt x="73" y="221"/>
                      </a:lnTo>
                      <a:lnTo>
                        <a:pt x="71" y="221"/>
                      </a:lnTo>
                      <a:lnTo>
                        <a:pt x="71" y="219"/>
                      </a:lnTo>
                      <a:lnTo>
                        <a:pt x="70" y="217"/>
                      </a:lnTo>
                      <a:lnTo>
                        <a:pt x="70" y="215"/>
                      </a:lnTo>
                      <a:lnTo>
                        <a:pt x="68" y="213"/>
                      </a:lnTo>
                      <a:lnTo>
                        <a:pt x="68" y="211"/>
                      </a:lnTo>
                      <a:lnTo>
                        <a:pt x="66" y="209"/>
                      </a:lnTo>
                      <a:lnTo>
                        <a:pt x="66" y="207"/>
                      </a:lnTo>
                      <a:lnTo>
                        <a:pt x="64" y="203"/>
                      </a:lnTo>
                      <a:lnTo>
                        <a:pt x="64" y="202"/>
                      </a:lnTo>
                      <a:lnTo>
                        <a:pt x="64" y="200"/>
                      </a:lnTo>
                      <a:lnTo>
                        <a:pt x="64" y="196"/>
                      </a:lnTo>
                      <a:lnTo>
                        <a:pt x="64" y="194"/>
                      </a:lnTo>
                      <a:lnTo>
                        <a:pt x="64" y="190"/>
                      </a:lnTo>
                      <a:close/>
                    </a:path>
                  </a:pathLst>
                </a:custGeom>
                <a:solidFill>
                  <a:srgbClr val="4CA0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05" name="Freeform 259"/>
                <p:cNvSpPr>
                  <a:spLocks noChangeAspect="1"/>
                </p:cNvSpPr>
                <p:nvPr/>
              </p:nvSpPr>
              <p:spPr bwMode="auto">
                <a:xfrm>
                  <a:off x="1606" y="3372"/>
                  <a:ext cx="175" cy="143"/>
                </a:xfrm>
                <a:custGeom>
                  <a:avLst/>
                  <a:gdLst>
                    <a:gd name="T0" fmla="*/ 2 w 232"/>
                    <a:gd name="T1" fmla="*/ 2 h 205"/>
                    <a:gd name="T2" fmla="*/ 2 w 232"/>
                    <a:gd name="T3" fmla="*/ 2 h 205"/>
                    <a:gd name="T4" fmla="*/ 2 w 232"/>
                    <a:gd name="T5" fmla="*/ 2 h 205"/>
                    <a:gd name="T6" fmla="*/ 2 w 232"/>
                    <a:gd name="T7" fmla="*/ 2 h 205"/>
                    <a:gd name="T8" fmla="*/ 2 w 232"/>
                    <a:gd name="T9" fmla="*/ 2 h 205"/>
                    <a:gd name="T10" fmla="*/ 2 w 232"/>
                    <a:gd name="T11" fmla="*/ 2 h 205"/>
                    <a:gd name="T12" fmla="*/ 2 w 232"/>
                    <a:gd name="T13" fmla="*/ 2 h 205"/>
                    <a:gd name="T14" fmla="*/ 2 w 232"/>
                    <a:gd name="T15" fmla="*/ 2 h 205"/>
                    <a:gd name="T16" fmla="*/ 0 w 232"/>
                    <a:gd name="T17" fmla="*/ 2 h 205"/>
                    <a:gd name="T18" fmla="*/ 0 w 232"/>
                    <a:gd name="T19" fmla="*/ 2 h 205"/>
                    <a:gd name="T20" fmla="*/ 0 w 232"/>
                    <a:gd name="T21" fmla="*/ 2 h 205"/>
                    <a:gd name="T22" fmla="*/ 2 w 232"/>
                    <a:gd name="T23" fmla="*/ 1 h 205"/>
                    <a:gd name="T24" fmla="*/ 2 w 232"/>
                    <a:gd name="T25" fmla="*/ 1 h 205"/>
                    <a:gd name="T26" fmla="*/ 2 w 232"/>
                    <a:gd name="T27" fmla="*/ 1 h 205"/>
                    <a:gd name="T28" fmla="*/ 2 w 232"/>
                    <a:gd name="T29" fmla="*/ 1 h 205"/>
                    <a:gd name="T30" fmla="*/ 2 w 232"/>
                    <a:gd name="T31" fmla="*/ 1 h 205"/>
                    <a:gd name="T32" fmla="*/ 2 w 232"/>
                    <a:gd name="T33" fmla="*/ 1 h 205"/>
                    <a:gd name="T34" fmla="*/ 2 w 232"/>
                    <a:gd name="T35" fmla="*/ 1 h 205"/>
                    <a:gd name="T36" fmla="*/ 2 w 232"/>
                    <a:gd name="T37" fmla="*/ 1 h 205"/>
                    <a:gd name="T38" fmla="*/ 3 w 232"/>
                    <a:gd name="T39" fmla="*/ 0 h 205"/>
                    <a:gd name="T40" fmla="*/ 3 w 232"/>
                    <a:gd name="T41" fmla="*/ 0 h 205"/>
                    <a:gd name="T42" fmla="*/ 4 w 232"/>
                    <a:gd name="T43" fmla="*/ 1 h 205"/>
                    <a:gd name="T44" fmla="*/ 5 w 232"/>
                    <a:gd name="T45" fmla="*/ 1 h 205"/>
                    <a:gd name="T46" fmla="*/ 5 w 232"/>
                    <a:gd name="T47" fmla="*/ 1 h 205"/>
                    <a:gd name="T48" fmla="*/ 5 w 232"/>
                    <a:gd name="T49" fmla="*/ 1 h 205"/>
                    <a:gd name="T50" fmla="*/ 6 w 232"/>
                    <a:gd name="T51" fmla="*/ 1 h 205"/>
                    <a:gd name="T52" fmla="*/ 6 w 232"/>
                    <a:gd name="T53" fmla="*/ 1 h 205"/>
                    <a:gd name="T54" fmla="*/ 6 w 232"/>
                    <a:gd name="T55" fmla="*/ 1 h 205"/>
                    <a:gd name="T56" fmla="*/ 8 w 232"/>
                    <a:gd name="T57" fmla="*/ 1 h 205"/>
                    <a:gd name="T58" fmla="*/ 8 w 232"/>
                    <a:gd name="T59" fmla="*/ 1 h 205"/>
                    <a:gd name="T60" fmla="*/ 8 w 232"/>
                    <a:gd name="T61" fmla="*/ 1 h 205"/>
                    <a:gd name="T62" fmla="*/ 8 w 232"/>
                    <a:gd name="T63" fmla="*/ 1 h 205"/>
                    <a:gd name="T64" fmla="*/ 8 w 232"/>
                    <a:gd name="T65" fmla="*/ 1 h 205"/>
                    <a:gd name="T66" fmla="*/ 8 w 232"/>
                    <a:gd name="T67" fmla="*/ 1 h 205"/>
                    <a:gd name="T68" fmla="*/ 8 w 232"/>
                    <a:gd name="T69" fmla="*/ 1 h 205"/>
                    <a:gd name="T70" fmla="*/ 8 w 232"/>
                    <a:gd name="T71" fmla="*/ 1 h 205"/>
                    <a:gd name="T72" fmla="*/ 6 w 232"/>
                    <a:gd name="T73" fmla="*/ 1 h 205"/>
                    <a:gd name="T74" fmla="*/ 6 w 232"/>
                    <a:gd name="T75" fmla="*/ 1 h 205"/>
                    <a:gd name="T76" fmla="*/ 6 w 232"/>
                    <a:gd name="T77" fmla="*/ 2 h 205"/>
                    <a:gd name="T78" fmla="*/ 6 w 232"/>
                    <a:gd name="T79" fmla="*/ 2 h 205"/>
                    <a:gd name="T80" fmla="*/ 6 w 232"/>
                    <a:gd name="T81" fmla="*/ 2 h 205"/>
                    <a:gd name="T82" fmla="*/ 5 w 232"/>
                    <a:gd name="T83" fmla="*/ 2 h 205"/>
                    <a:gd name="T84" fmla="*/ 5 w 232"/>
                    <a:gd name="T85" fmla="*/ 2 h 205"/>
                    <a:gd name="T86" fmla="*/ 5 w 232"/>
                    <a:gd name="T87" fmla="*/ 1 h 205"/>
                    <a:gd name="T88" fmla="*/ 5 w 232"/>
                    <a:gd name="T89" fmla="*/ 1 h 205"/>
                    <a:gd name="T90" fmla="*/ 5 w 232"/>
                    <a:gd name="T91" fmla="*/ 1 h 205"/>
                    <a:gd name="T92" fmla="*/ 5 w 232"/>
                    <a:gd name="T93" fmla="*/ 1 h 205"/>
                    <a:gd name="T94" fmla="*/ 5 w 232"/>
                    <a:gd name="T95" fmla="*/ 1 h 205"/>
                    <a:gd name="T96" fmla="*/ 4 w 232"/>
                    <a:gd name="T97" fmla="*/ 1 h 205"/>
                    <a:gd name="T98" fmla="*/ 4 w 232"/>
                    <a:gd name="T99" fmla="*/ 2 h 205"/>
                    <a:gd name="T100" fmla="*/ 3 w 232"/>
                    <a:gd name="T101" fmla="*/ 2 h 205"/>
                    <a:gd name="T102" fmla="*/ 3 w 232"/>
                    <a:gd name="T103" fmla="*/ 3 h 205"/>
                    <a:gd name="T104" fmla="*/ 2 w 232"/>
                    <a:gd name="T105" fmla="*/ 3 h 205"/>
                    <a:gd name="T106" fmla="*/ 2 w 232"/>
                    <a:gd name="T107" fmla="*/ 2 h 205"/>
                    <a:gd name="T108" fmla="*/ 2 w 232"/>
                    <a:gd name="T109" fmla="*/ 2 h 205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232"/>
                    <a:gd name="T166" fmla="*/ 0 h 205"/>
                    <a:gd name="T167" fmla="*/ 232 w 232"/>
                    <a:gd name="T168" fmla="*/ 205 h 205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232" h="205">
                      <a:moveTo>
                        <a:pt x="58" y="177"/>
                      </a:moveTo>
                      <a:lnTo>
                        <a:pt x="58" y="173"/>
                      </a:lnTo>
                      <a:lnTo>
                        <a:pt x="58" y="171"/>
                      </a:lnTo>
                      <a:lnTo>
                        <a:pt x="58" y="167"/>
                      </a:lnTo>
                      <a:lnTo>
                        <a:pt x="56" y="165"/>
                      </a:lnTo>
                      <a:lnTo>
                        <a:pt x="56" y="163"/>
                      </a:lnTo>
                      <a:lnTo>
                        <a:pt x="56" y="161"/>
                      </a:lnTo>
                      <a:lnTo>
                        <a:pt x="56" y="157"/>
                      </a:lnTo>
                      <a:lnTo>
                        <a:pt x="56" y="155"/>
                      </a:lnTo>
                      <a:lnTo>
                        <a:pt x="54" y="154"/>
                      </a:lnTo>
                      <a:lnTo>
                        <a:pt x="54" y="152"/>
                      </a:lnTo>
                      <a:lnTo>
                        <a:pt x="52" y="150"/>
                      </a:lnTo>
                      <a:lnTo>
                        <a:pt x="52" y="148"/>
                      </a:lnTo>
                      <a:lnTo>
                        <a:pt x="50" y="146"/>
                      </a:lnTo>
                      <a:lnTo>
                        <a:pt x="48" y="146"/>
                      </a:lnTo>
                      <a:lnTo>
                        <a:pt x="46" y="144"/>
                      </a:lnTo>
                      <a:lnTo>
                        <a:pt x="44" y="144"/>
                      </a:lnTo>
                      <a:lnTo>
                        <a:pt x="42" y="144"/>
                      </a:lnTo>
                      <a:lnTo>
                        <a:pt x="40" y="146"/>
                      </a:lnTo>
                      <a:lnTo>
                        <a:pt x="38" y="146"/>
                      </a:lnTo>
                      <a:lnTo>
                        <a:pt x="36" y="148"/>
                      </a:lnTo>
                      <a:lnTo>
                        <a:pt x="36" y="150"/>
                      </a:lnTo>
                      <a:lnTo>
                        <a:pt x="35" y="150"/>
                      </a:lnTo>
                      <a:lnTo>
                        <a:pt x="33" y="152"/>
                      </a:lnTo>
                      <a:lnTo>
                        <a:pt x="31" y="155"/>
                      </a:lnTo>
                      <a:lnTo>
                        <a:pt x="29" y="157"/>
                      </a:lnTo>
                      <a:lnTo>
                        <a:pt x="27" y="159"/>
                      </a:lnTo>
                      <a:lnTo>
                        <a:pt x="25" y="163"/>
                      </a:lnTo>
                      <a:lnTo>
                        <a:pt x="23" y="167"/>
                      </a:lnTo>
                      <a:lnTo>
                        <a:pt x="21" y="171"/>
                      </a:lnTo>
                      <a:lnTo>
                        <a:pt x="19" y="173"/>
                      </a:lnTo>
                      <a:lnTo>
                        <a:pt x="19" y="177"/>
                      </a:lnTo>
                      <a:lnTo>
                        <a:pt x="17" y="179"/>
                      </a:lnTo>
                      <a:lnTo>
                        <a:pt x="15" y="180"/>
                      </a:lnTo>
                      <a:lnTo>
                        <a:pt x="13" y="182"/>
                      </a:lnTo>
                      <a:lnTo>
                        <a:pt x="13" y="184"/>
                      </a:lnTo>
                      <a:lnTo>
                        <a:pt x="12" y="186"/>
                      </a:lnTo>
                      <a:lnTo>
                        <a:pt x="10" y="188"/>
                      </a:lnTo>
                      <a:lnTo>
                        <a:pt x="8" y="188"/>
                      </a:lnTo>
                      <a:lnTo>
                        <a:pt x="8" y="190"/>
                      </a:lnTo>
                      <a:lnTo>
                        <a:pt x="6" y="190"/>
                      </a:lnTo>
                      <a:lnTo>
                        <a:pt x="4" y="190"/>
                      </a:lnTo>
                      <a:lnTo>
                        <a:pt x="4" y="188"/>
                      </a:lnTo>
                      <a:lnTo>
                        <a:pt x="4" y="186"/>
                      </a:lnTo>
                      <a:lnTo>
                        <a:pt x="2" y="186"/>
                      </a:lnTo>
                      <a:lnTo>
                        <a:pt x="2" y="184"/>
                      </a:lnTo>
                      <a:lnTo>
                        <a:pt x="2" y="182"/>
                      </a:lnTo>
                      <a:lnTo>
                        <a:pt x="2" y="180"/>
                      </a:lnTo>
                      <a:lnTo>
                        <a:pt x="2" y="179"/>
                      </a:lnTo>
                      <a:lnTo>
                        <a:pt x="2" y="177"/>
                      </a:lnTo>
                      <a:lnTo>
                        <a:pt x="0" y="177"/>
                      </a:lnTo>
                      <a:lnTo>
                        <a:pt x="0" y="175"/>
                      </a:lnTo>
                      <a:lnTo>
                        <a:pt x="0" y="173"/>
                      </a:lnTo>
                      <a:lnTo>
                        <a:pt x="0" y="171"/>
                      </a:lnTo>
                      <a:lnTo>
                        <a:pt x="0" y="169"/>
                      </a:lnTo>
                      <a:lnTo>
                        <a:pt x="0" y="165"/>
                      </a:lnTo>
                      <a:lnTo>
                        <a:pt x="0" y="163"/>
                      </a:lnTo>
                      <a:lnTo>
                        <a:pt x="0" y="161"/>
                      </a:lnTo>
                      <a:lnTo>
                        <a:pt x="0" y="159"/>
                      </a:lnTo>
                      <a:lnTo>
                        <a:pt x="0" y="157"/>
                      </a:lnTo>
                      <a:lnTo>
                        <a:pt x="0" y="154"/>
                      </a:lnTo>
                      <a:lnTo>
                        <a:pt x="0" y="152"/>
                      </a:lnTo>
                      <a:lnTo>
                        <a:pt x="0" y="148"/>
                      </a:lnTo>
                      <a:lnTo>
                        <a:pt x="0" y="144"/>
                      </a:lnTo>
                      <a:lnTo>
                        <a:pt x="0" y="140"/>
                      </a:lnTo>
                      <a:lnTo>
                        <a:pt x="0" y="138"/>
                      </a:lnTo>
                      <a:lnTo>
                        <a:pt x="2" y="134"/>
                      </a:lnTo>
                      <a:lnTo>
                        <a:pt x="2" y="131"/>
                      </a:lnTo>
                      <a:lnTo>
                        <a:pt x="2" y="127"/>
                      </a:lnTo>
                      <a:lnTo>
                        <a:pt x="2" y="123"/>
                      </a:lnTo>
                      <a:lnTo>
                        <a:pt x="2" y="119"/>
                      </a:lnTo>
                      <a:lnTo>
                        <a:pt x="4" y="115"/>
                      </a:lnTo>
                      <a:lnTo>
                        <a:pt x="4" y="111"/>
                      </a:lnTo>
                      <a:lnTo>
                        <a:pt x="4" y="107"/>
                      </a:lnTo>
                      <a:lnTo>
                        <a:pt x="6" y="104"/>
                      </a:lnTo>
                      <a:lnTo>
                        <a:pt x="6" y="100"/>
                      </a:lnTo>
                      <a:lnTo>
                        <a:pt x="6" y="96"/>
                      </a:lnTo>
                      <a:lnTo>
                        <a:pt x="8" y="92"/>
                      </a:lnTo>
                      <a:lnTo>
                        <a:pt x="8" y="88"/>
                      </a:lnTo>
                      <a:lnTo>
                        <a:pt x="8" y="84"/>
                      </a:lnTo>
                      <a:lnTo>
                        <a:pt x="10" y="81"/>
                      </a:lnTo>
                      <a:lnTo>
                        <a:pt x="10" y="77"/>
                      </a:lnTo>
                      <a:lnTo>
                        <a:pt x="12" y="73"/>
                      </a:lnTo>
                      <a:lnTo>
                        <a:pt x="12" y="69"/>
                      </a:lnTo>
                      <a:lnTo>
                        <a:pt x="13" y="65"/>
                      </a:lnTo>
                      <a:lnTo>
                        <a:pt x="13" y="63"/>
                      </a:lnTo>
                      <a:lnTo>
                        <a:pt x="15" y="59"/>
                      </a:lnTo>
                      <a:lnTo>
                        <a:pt x="15" y="58"/>
                      </a:lnTo>
                      <a:lnTo>
                        <a:pt x="17" y="54"/>
                      </a:lnTo>
                      <a:lnTo>
                        <a:pt x="17" y="52"/>
                      </a:lnTo>
                      <a:lnTo>
                        <a:pt x="19" y="48"/>
                      </a:lnTo>
                      <a:lnTo>
                        <a:pt x="19" y="46"/>
                      </a:lnTo>
                      <a:lnTo>
                        <a:pt x="21" y="44"/>
                      </a:lnTo>
                      <a:lnTo>
                        <a:pt x="23" y="40"/>
                      </a:lnTo>
                      <a:lnTo>
                        <a:pt x="23" y="38"/>
                      </a:lnTo>
                      <a:lnTo>
                        <a:pt x="25" y="36"/>
                      </a:lnTo>
                      <a:lnTo>
                        <a:pt x="27" y="35"/>
                      </a:lnTo>
                      <a:lnTo>
                        <a:pt x="29" y="33"/>
                      </a:lnTo>
                      <a:lnTo>
                        <a:pt x="29" y="29"/>
                      </a:lnTo>
                      <a:lnTo>
                        <a:pt x="31" y="27"/>
                      </a:lnTo>
                      <a:lnTo>
                        <a:pt x="33" y="25"/>
                      </a:lnTo>
                      <a:lnTo>
                        <a:pt x="33" y="23"/>
                      </a:lnTo>
                      <a:lnTo>
                        <a:pt x="35" y="21"/>
                      </a:lnTo>
                      <a:lnTo>
                        <a:pt x="36" y="19"/>
                      </a:lnTo>
                      <a:lnTo>
                        <a:pt x="38" y="17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42" y="13"/>
                      </a:lnTo>
                      <a:lnTo>
                        <a:pt x="42" y="11"/>
                      </a:lnTo>
                      <a:lnTo>
                        <a:pt x="44" y="10"/>
                      </a:lnTo>
                      <a:lnTo>
                        <a:pt x="46" y="8"/>
                      </a:lnTo>
                      <a:lnTo>
                        <a:pt x="48" y="6"/>
                      </a:lnTo>
                      <a:lnTo>
                        <a:pt x="50" y="4"/>
                      </a:lnTo>
                      <a:lnTo>
                        <a:pt x="52" y="4"/>
                      </a:lnTo>
                      <a:lnTo>
                        <a:pt x="54" y="4"/>
                      </a:lnTo>
                      <a:lnTo>
                        <a:pt x="58" y="2"/>
                      </a:lnTo>
                      <a:lnTo>
                        <a:pt x="60" y="2"/>
                      </a:lnTo>
                      <a:lnTo>
                        <a:pt x="61" y="2"/>
                      </a:lnTo>
                      <a:lnTo>
                        <a:pt x="63" y="2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6" y="2"/>
                      </a:lnTo>
                      <a:lnTo>
                        <a:pt x="88" y="2"/>
                      </a:lnTo>
                      <a:lnTo>
                        <a:pt x="92" y="2"/>
                      </a:lnTo>
                      <a:lnTo>
                        <a:pt x="94" y="2"/>
                      </a:lnTo>
                      <a:lnTo>
                        <a:pt x="98" y="2"/>
                      </a:lnTo>
                      <a:lnTo>
                        <a:pt x="100" y="2"/>
                      </a:lnTo>
                      <a:lnTo>
                        <a:pt x="104" y="4"/>
                      </a:lnTo>
                      <a:lnTo>
                        <a:pt x="106" y="4"/>
                      </a:lnTo>
                      <a:lnTo>
                        <a:pt x="109" y="4"/>
                      </a:lnTo>
                      <a:lnTo>
                        <a:pt x="113" y="6"/>
                      </a:lnTo>
                      <a:lnTo>
                        <a:pt x="115" y="6"/>
                      </a:lnTo>
                      <a:lnTo>
                        <a:pt x="119" y="6"/>
                      </a:lnTo>
                      <a:lnTo>
                        <a:pt x="121" y="8"/>
                      </a:lnTo>
                      <a:lnTo>
                        <a:pt x="125" y="8"/>
                      </a:lnTo>
                      <a:lnTo>
                        <a:pt x="127" y="8"/>
                      </a:lnTo>
                      <a:lnTo>
                        <a:pt x="129" y="10"/>
                      </a:lnTo>
                      <a:lnTo>
                        <a:pt x="132" y="10"/>
                      </a:lnTo>
                      <a:lnTo>
                        <a:pt x="134" y="11"/>
                      </a:lnTo>
                      <a:lnTo>
                        <a:pt x="138" y="11"/>
                      </a:lnTo>
                      <a:lnTo>
                        <a:pt x="140" y="11"/>
                      </a:lnTo>
                      <a:lnTo>
                        <a:pt x="142" y="13"/>
                      </a:lnTo>
                      <a:lnTo>
                        <a:pt x="144" y="13"/>
                      </a:lnTo>
                      <a:lnTo>
                        <a:pt x="148" y="13"/>
                      </a:lnTo>
                      <a:lnTo>
                        <a:pt x="150" y="15"/>
                      </a:lnTo>
                      <a:lnTo>
                        <a:pt x="152" y="15"/>
                      </a:lnTo>
                      <a:lnTo>
                        <a:pt x="155" y="15"/>
                      </a:lnTo>
                      <a:lnTo>
                        <a:pt x="157" y="17"/>
                      </a:lnTo>
                      <a:lnTo>
                        <a:pt x="159" y="17"/>
                      </a:lnTo>
                      <a:lnTo>
                        <a:pt x="163" y="17"/>
                      </a:lnTo>
                      <a:lnTo>
                        <a:pt x="165" y="19"/>
                      </a:lnTo>
                      <a:lnTo>
                        <a:pt x="167" y="19"/>
                      </a:lnTo>
                      <a:lnTo>
                        <a:pt x="171" y="19"/>
                      </a:lnTo>
                      <a:lnTo>
                        <a:pt x="173" y="19"/>
                      </a:lnTo>
                      <a:lnTo>
                        <a:pt x="175" y="21"/>
                      </a:lnTo>
                      <a:lnTo>
                        <a:pt x="177" y="21"/>
                      </a:lnTo>
                      <a:lnTo>
                        <a:pt x="180" y="21"/>
                      </a:lnTo>
                      <a:lnTo>
                        <a:pt x="182" y="21"/>
                      </a:lnTo>
                      <a:lnTo>
                        <a:pt x="184" y="23"/>
                      </a:lnTo>
                      <a:lnTo>
                        <a:pt x="186" y="23"/>
                      </a:lnTo>
                      <a:lnTo>
                        <a:pt x="190" y="23"/>
                      </a:lnTo>
                      <a:lnTo>
                        <a:pt x="192" y="23"/>
                      </a:lnTo>
                      <a:lnTo>
                        <a:pt x="194" y="23"/>
                      </a:lnTo>
                      <a:lnTo>
                        <a:pt x="196" y="23"/>
                      </a:lnTo>
                      <a:lnTo>
                        <a:pt x="200" y="25"/>
                      </a:lnTo>
                      <a:lnTo>
                        <a:pt x="202" y="25"/>
                      </a:lnTo>
                      <a:lnTo>
                        <a:pt x="203" y="25"/>
                      </a:lnTo>
                      <a:lnTo>
                        <a:pt x="205" y="25"/>
                      </a:lnTo>
                      <a:lnTo>
                        <a:pt x="207" y="25"/>
                      </a:lnTo>
                      <a:lnTo>
                        <a:pt x="211" y="25"/>
                      </a:lnTo>
                      <a:lnTo>
                        <a:pt x="213" y="25"/>
                      </a:lnTo>
                      <a:lnTo>
                        <a:pt x="215" y="25"/>
                      </a:lnTo>
                      <a:lnTo>
                        <a:pt x="217" y="25"/>
                      </a:lnTo>
                      <a:lnTo>
                        <a:pt x="219" y="25"/>
                      </a:lnTo>
                      <a:lnTo>
                        <a:pt x="221" y="25"/>
                      </a:lnTo>
                      <a:lnTo>
                        <a:pt x="223" y="25"/>
                      </a:lnTo>
                      <a:lnTo>
                        <a:pt x="225" y="25"/>
                      </a:lnTo>
                      <a:lnTo>
                        <a:pt x="226" y="25"/>
                      </a:lnTo>
                      <a:lnTo>
                        <a:pt x="228" y="25"/>
                      </a:lnTo>
                      <a:lnTo>
                        <a:pt x="230" y="25"/>
                      </a:lnTo>
                      <a:lnTo>
                        <a:pt x="230" y="27"/>
                      </a:lnTo>
                      <a:lnTo>
                        <a:pt x="232" y="27"/>
                      </a:lnTo>
                      <a:lnTo>
                        <a:pt x="232" y="29"/>
                      </a:lnTo>
                      <a:lnTo>
                        <a:pt x="232" y="31"/>
                      </a:lnTo>
                      <a:lnTo>
                        <a:pt x="230" y="33"/>
                      </a:lnTo>
                      <a:lnTo>
                        <a:pt x="230" y="35"/>
                      </a:lnTo>
                      <a:lnTo>
                        <a:pt x="228" y="35"/>
                      </a:lnTo>
                      <a:lnTo>
                        <a:pt x="228" y="36"/>
                      </a:lnTo>
                      <a:lnTo>
                        <a:pt x="226" y="36"/>
                      </a:lnTo>
                      <a:lnTo>
                        <a:pt x="226" y="38"/>
                      </a:lnTo>
                      <a:lnTo>
                        <a:pt x="225" y="40"/>
                      </a:lnTo>
                      <a:lnTo>
                        <a:pt x="223" y="42"/>
                      </a:lnTo>
                      <a:lnTo>
                        <a:pt x="223" y="44"/>
                      </a:lnTo>
                      <a:lnTo>
                        <a:pt x="221" y="46"/>
                      </a:lnTo>
                      <a:lnTo>
                        <a:pt x="219" y="48"/>
                      </a:lnTo>
                      <a:lnTo>
                        <a:pt x="217" y="50"/>
                      </a:lnTo>
                      <a:lnTo>
                        <a:pt x="215" y="52"/>
                      </a:lnTo>
                      <a:lnTo>
                        <a:pt x="215" y="54"/>
                      </a:lnTo>
                      <a:lnTo>
                        <a:pt x="213" y="56"/>
                      </a:lnTo>
                      <a:lnTo>
                        <a:pt x="211" y="56"/>
                      </a:lnTo>
                      <a:lnTo>
                        <a:pt x="211" y="58"/>
                      </a:lnTo>
                      <a:lnTo>
                        <a:pt x="209" y="59"/>
                      </a:lnTo>
                      <a:lnTo>
                        <a:pt x="209" y="61"/>
                      </a:lnTo>
                      <a:lnTo>
                        <a:pt x="207" y="63"/>
                      </a:lnTo>
                      <a:lnTo>
                        <a:pt x="207" y="65"/>
                      </a:lnTo>
                      <a:lnTo>
                        <a:pt x="205" y="67"/>
                      </a:lnTo>
                      <a:lnTo>
                        <a:pt x="203" y="69"/>
                      </a:lnTo>
                      <a:lnTo>
                        <a:pt x="203" y="71"/>
                      </a:lnTo>
                      <a:lnTo>
                        <a:pt x="202" y="73"/>
                      </a:lnTo>
                      <a:lnTo>
                        <a:pt x="202" y="75"/>
                      </a:lnTo>
                      <a:lnTo>
                        <a:pt x="202" y="77"/>
                      </a:lnTo>
                      <a:lnTo>
                        <a:pt x="200" y="79"/>
                      </a:lnTo>
                      <a:lnTo>
                        <a:pt x="198" y="81"/>
                      </a:lnTo>
                      <a:lnTo>
                        <a:pt x="198" y="84"/>
                      </a:lnTo>
                      <a:lnTo>
                        <a:pt x="196" y="86"/>
                      </a:lnTo>
                      <a:lnTo>
                        <a:pt x="196" y="90"/>
                      </a:lnTo>
                      <a:lnTo>
                        <a:pt x="194" y="92"/>
                      </a:lnTo>
                      <a:lnTo>
                        <a:pt x="192" y="96"/>
                      </a:lnTo>
                      <a:lnTo>
                        <a:pt x="190" y="98"/>
                      </a:lnTo>
                      <a:lnTo>
                        <a:pt x="190" y="102"/>
                      </a:lnTo>
                      <a:lnTo>
                        <a:pt x="188" y="106"/>
                      </a:lnTo>
                      <a:lnTo>
                        <a:pt x="186" y="109"/>
                      </a:lnTo>
                      <a:lnTo>
                        <a:pt x="184" y="115"/>
                      </a:lnTo>
                      <a:lnTo>
                        <a:pt x="182" y="119"/>
                      </a:lnTo>
                      <a:lnTo>
                        <a:pt x="180" y="123"/>
                      </a:lnTo>
                      <a:lnTo>
                        <a:pt x="178" y="127"/>
                      </a:lnTo>
                      <a:lnTo>
                        <a:pt x="177" y="131"/>
                      </a:lnTo>
                      <a:lnTo>
                        <a:pt x="175" y="134"/>
                      </a:lnTo>
                      <a:lnTo>
                        <a:pt x="173" y="138"/>
                      </a:lnTo>
                      <a:lnTo>
                        <a:pt x="171" y="142"/>
                      </a:lnTo>
                      <a:lnTo>
                        <a:pt x="169" y="144"/>
                      </a:lnTo>
                      <a:lnTo>
                        <a:pt x="167" y="148"/>
                      </a:lnTo>
                      <a:lnTo>
                        <a:pt x="165" y="152"/>
                      </a:lnTo>
                      <a:lnTo>
                        <a:pt x="163" y="154"/>
                      </a:lnTo>
                      <a:lnTo>
                        <a:pt x="161" y="157"/>
                      </a:lnTo>
                      <a:lnTo>
                        <a:pt x="159" y="159"/>
                      </a:lnTo>
                      <a:lnTo>
                        <a:pt x="157" y="161"/>
                      </a:lnTo>
                      <a:lnTo>
                        <a:pt x="157" y="165"/>
                      </a:lnTo>
                      <a:lnTo>
                        <a:pt x="155" y="167"/>
                      </a:lnTo>
                      <a:lnTo>
                        <a:pt x="154" y="167"/>
                      </a:lnTo>
                      <a:lnTo>
                        <a:pt x="152" y="169"/>
                      </a:lnTo>
                      <a:lnTo>
                        <a:pt x="152" y="171"/>
                      </a:lnTo>
                      <a:lnTo>
                        <a:pt x="150" y="171"/>
                      </a:lnTo>
                      <a:lnTo>
                        <a:pt x="148" y="171"/>
                      </a:lnTo>
                      <a:lnTo>
                        <a:pt x="146" y="171"/>
                      </a:lnTo>
                      <a:lnTo>
                        <a:pt x="146" y="169"/>
                      </a:lnTo>
                      <a:lnTo>
                        <a:pt x="144" y="167"/>
                      </a:lnTo>
                      <a:lnTo>
                        <a:pt x="144" y="165"/>
                      </a:lnTo>
                      <a:lnTo>
                        <a:pt x="144" y="161"/>
                      </a:lnTo>
                      <a:lnTo>
                        <a:pt x="144" y="159"/>
                      </a:lnTo>
                      <a:lnTo>
                        <a:pt x="144" y="155"/>
                      </a:lnTo>
                      <a:lnTo>
                        <a:pt x="144" y="154"/>
                      </a:lnTo>
                      <a:lnTo>
                        <a:pt x="146" y="150"/>
                      </a:lnTo>
                      <a:lnTo>
                        <a:pt x="146" y="148"/>
                      </a:lnTo>
                      <a:lnTo>
                        <a:pt x="146" y="144"/>
                      </a:lnTo>
                      <a:lnTo>
                        <a:pt x="144" y="142"/>
                      </a:lnTo>
                      <a:lnTo>
                        <a:pt x="144" y="140"/>
                      </a:lnTo>
                      <a:lnTo>
                        <a:pt x="144" y="138"/>
                      </a:lnTo>
                      <a:lnTo>
                        <a:pt x="144" y="136"/>
                      </a:lnTo>
                      <a:lnTo>
                        <a:pt x="144" y="134"/>
                      </a:lnTo>
                      <a:lnTo>
                        <a:pt x="144" y="132"/>
                      </a:lnTo>
                      <a:lnTo>
                        <a:pt x="144" y="131"/>
                      </a:lnTo>
                      <a:lnTo>
                        <a:pt x="144" y="129"/>
                      </a:lnTo>
                      <a:lnTo>
                        <a:pt x="142" y="127"/>
                      </a:lnTo>
                      <a:lnTo>
                        <a:pt x="142" y="125"/>
                      </a:lnTo>
                      <a:lnTo>
                        <a:pt x="142" y="123"/>
                      </a:lnTo>
                      <a:lnTo>
                        <a:pt x="142" y="121"/>
                      </a:lnTo>
                      <a:lnTo>
                        <a:pt x="140" y="119"/>
                      </a:lnTo>
                      <a:lnTo>
                        <a:pt x="140" y="117"/>
                      </a:lnTo>
                      <a:lnTo>
                        <a:pt x="140" y="115"/>
                      </a:lnTo>
                      <a:lnTo>
                        <a:pt x="140" y="113"/>
                      </a:lnTo>
                      <a:lnTo>
                        <a:pt x="140" y="111"/>
                      </a:lnTo>
                      <a:lnTo>
                        <a:pt x="140" y="109"/>
                      </a:lnTo>
                      <a:lnTo>
                        <a:pt x="140" y="107"/>
                      </a:lnTo>
                      <a:lnTo>
                        <a:pt x="138" y="106"/>
                      </a:lnTo>
                      <a:lnTo>
                        <a:pt x="136" y="104"/>
                      </a:lnTo>
                      <a:lnTo>
                        <a:pt x="134" y="102"/>
                      </a:lnTo>
                      <a:lnTo>
                        <a:pt x="132" y="102"/>
                      </a:lnTo>
                      <a:lnTo>
                        <a:pt x="131" y="100"/>
                      </a:lnTo>
                      <a:lnTo>
                        <a:pt x="129" y="100"/>
                      </a:lnTo>
                      <a:lnTo>
                        <a:pt x="127" y="100"/>
                      </a:lnTo>
                      <a:lnTo>
                        <a:pt x="125" y="102"/>
                      </a:lnTo>
                      <a:lnTo>
                        <a:pt x="123" y="102"/>
                      </a:lnTo>
                      <a:lnTo>
                        <a:pt x="121" y="104"/>
                      </a:lnTo>
                      <a:lnTo>
                        <a:pt x="119" y="106"/>
                      </a:lnTo>
                      <a:lnTo>
                        <a:pt x="117" y="107"/>
                      </a:lnTo>
                      <a:lnTo>
                        <a:pt x="115" y="109"/>
                      </a:lnTo>
                      <a:lnTo>
                        <a:pt x="111" y="111"/>
                      </a:lnTo>
                      <a:lnTo>
                        <a:pt x="109" y="115"/>
                      </a:lnTo>
                      <a:lnTo>
                        <a:pt x="107" y="117"/>
                      </a:lnTo>
                      <a:lnTo>
                        <a:pt x="106" y="121"/>
                      </a:lnTo>
                      <a:lnTo>
                        <a:pt x="104" y="125"/>
                      </a:lnTo>
                      <a:lnTo>
                        <a:pt x="102" y="131"/>
                      </a:lnTo>
                      <a:lnTo>
                        <a:pt x="100" y="136"/>
                      </a:lnTo>
                      <a:lnTo>
                        <a:pt x="98" y="142"/>
                      </a:lnTo>
                      <a:lnTo>
                        <a:pt x="96" y="148"/>
                      </a:lnTo>
                      <a:lnTo>
                        <a:pt x="94" y="154"/>
                      </a:lnTo>
                      <a:lnTo>
                        <a:pt x="92" y="161"/>
                      </a:lnTo>
                      <a:lnTo>
                        <a:pt x="90" y="167"/>
                      </a:lnTo>
                      <a:lnTo>
                        <a:pt x="88" y="173"/>
                      </a:lnTo>
                      <a:lnTo>
                        <a:pt x="86" y="179"/>
                      </a:lnTo>
                      <a:lnTo>
                        <a:pt x="84" y="182"/>
                      </a:lnTo>
                      <a:lnTo>
                        <a:pt x="83" y="188"/>
                      </a:lnTo>
                      <a:lnTo>
                        <a:pt x="81" y="192"/>
                      </a:lnTo>
                      <a:lnTo>
                        <a:pt x="79" y="194"/>
                      </a:lnTo>
                      <a:lnTo>
                        <a:pt x="77" y="198"/>
                      </a:lnTo>
                      <a:lnTo>
                        <a:pt x="75" y="200"/>
                      </a:lnTo>
                      <a:lnTo>
                        <a:pt x="75" y="202"/>
                      </a:lnTo>
                      <a:lnTo>
                        <a:pt x="73" y="203"/>
                      </a:lnTo>
                      <a:lnTo>
                        <a:pt x="71" y="203"/>
                      </a:lnTo>
                      <a:lnTo>
                        <a:pt x="69" y="205"/>
                      </a:lnTo>
                      <a:lnTo>
                        <a:pt x="67" y="205"/>
                      </a:lnTo>
                      <a:lnTo>
                        <a:pt x="65" y="205"/>
                      </a:lnTo>
                      <a:lnTo>
                        <a:pt x="63" y="203"/>
                      </a:lnTo>
                      <a:lnTo>
                        <a:pt x="61" y="202"/>
                      </a:lnTo>
                      <a:lnTo>
                        <a:pt x="61" y="200"/>
                      </a:lnTo>
                      <a:lnTo>
                        <a:pt x="60" y="198"/>
                      </a:lnTo>
                      <a:lnTo>
                        <a:pt x="60" y="196"/>
                      </a:lnTo>
                      <a:lnTo>
                        <a:pt x="60" y="192"/>
                      </a:lnTo>
                      <a:lnTo>
                        <a:pt x="58" y="190"/>
                      </a:lnTo>
                      <a:lnTo>
                        <a:pt x="58" y="188"/>
                      </a:lnTo>
                      <a:lnTo>
                        <a:pt x="58" y="184"/>
                      </a:lnTo>
                      <a:lnTo>
                        <a:pt x="58" y="182"/>
                      </a:lnTo>
                      <a:lnTo>
                        <a:pt x="58" y="179"/>
                      </a:lnTo>
                      <a:lnTo>
                        <a:pt x="58" y="177"/>
                      </a:lnTo>
                      <a:close/>
                    </a:path>
                  </a:pathLst>
                </a:custGeom>
                <a:solidFill>
                  <a:srgbClr val="5CB0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06" name="Freeform 260"/>
                <p:cNvSpPr>
                  <a:spLocks noChangeAspect="1"/>
                </p:cNvSpPr>
                <p:nvPr/>
              </p:nvSpPr>
              <p:spPr bwMode="auto">
                <a:xfrm>
                  <a:off x="1613" y="3373"/>
                  <a:ext cx="166" cy="132"/>
                </a:xfrm>
                <a:custGeom>
                  <a:avLst/>
                  <a:gdLst>
                    <a:gd name="T0" fmla="*/ 2 w 218"/>
                    <a:gd name="T1" fmla="*/ 2 h 188"/>
                    <a:gd name="T2" fmla="*/ 2 w 218"/>
                    <a:gd name="T3" fmla="*/ 2 h 188"/>
                    <a:gd name="T4" fmla="*/ 2 w 218"/>
                    <a:gd name="T5" fmla="*/ 2 h 188"/>
                    <a:gd name="T6" fmla="*/ 2 w 218"/>
                    <a:gd name="T7" fmla="*/ 2 h 188"/>
                    <a:gd name="T8" fmla="*/ 2 w 218"/>
                    <a:gd name="T9" fmla="*/ 2 h 188"/>
                    <a:gd name="T10" fmla="*/ 2 w 218"/>
                    <a:gd name="T11" fmla="*/ 3 h 188"/>
                    <a:gd name="T12" fmla="*/ 2 w 218"/>
                    <a:gd name="T13" fmla="*/ 3 h 188"/>
                    <a:gd name="T14" fmla="*/ 0 w 218"/>
                    <a:gd name="T15" fmla="*/ 2 h 188"/>
                    <a:gd name="T16" fmla="*/ 0 w 218"/>
                    <a:gd name="T17" fmla="*/ 2 h 188"/>
                    <a:gd name="T18" fmla="*/ 0 w 218"/>
                    <a:gd name="T19" fmla="*/ 2 h 188"/>
                    <a:gd name="T20" fmla="*/ 2 w 218"/>
                    <a:gd name="T21" fmla="*/ 2 h 188"/>
                    <a:gd name="T22" fmla="*/ 2 w 218"/>
                    <a:gd name="T23" fmla="*/ 1 h 188"/>
                    <a:gd name="T24" fmla="*/ 2 w 218"/>
                    <a:gd name="T25" fmla="*/ 1 h 188"/>
                    <a:gd name="T26" fmla="*/ 2 w 218"/>
                    <a:gd name="T27" fmla="*/ 1 h 188"/>
                    <a:gd name="T28" fmla="*/ 2 w 218"/>
                    <a:gd name="T29" fmla="*/ 1 h 188"/>
                    <a:gd name="T30" fmla="*/ 2 w 218"/>
                    <a:gd name="T31" fmla="*/ 1 h 188"/>
                    <a:gd name="T32" fmla="*/ 2 w 218"/>
                    <a:gd name="T33" fmla="*/ 1 h 188"/>
                    <a:gd name="T34" fmla="*/ 2 w 218"/>
                    <a:gd name="T35" fmla="*/ 1 h 188"/>
                    <a:gd name="T36" fmla="*/ 2 w 218"/>
                    <a:gd name="T37" fmla="*/ 1 h 188"/>
                    <a:gd name="T38" fmla="*/ 2 w 218"/>
                    <a:gd name="T39" fmla="*/ 0 h 188"/>
                    <a:gd name="T40" fmla="*/ 3 w 218"/>
                    <a:gd name="T41" fmla="*/ 0 h 188"/>
                    <a:gd name="T42" fmla="*/ 4 w 218"/>
                    <a:gd name="T43" fmla="*/ 1 h 188"/>
                    <a:gd name="T44" fmla="*/ 4 w 218"/>
                    <a:gd name="T45" fmla="*/ 1 h 188"/>
                    <a:gd name="T46" fmla="*/ 5 w 218"/>
                    <a:gd name="T47" fmla="*/ 1 h 188"/>
                    <a:gd name="T48" fmla="*/ 5 w 218"/>
                    <a:gd name="T49" fmla="*/ 1 h 188"/>
                    <a:gd name="T50" fmla="*/ 5 w 218"/>
                    <a:gd name="T51" fmla="*/ 1 h 188"/>
                    <a:gd name="T52" fmla="*/ 6 w 218"/>
                    <a:gd name="T53" fmla="*/ 1 h 188"/>
                    <a:gd name="T54" fmla="*/ 7 w 218"/>
                    <a:gd name="T55" fmla="*/ 1 h 188"/>
                    <a:gd name="T56" fmla="*/ 7 w 218"/>
                    <a:gd name="T57" fmla="*/ 1 h 188"/>
                    <a:gd name="T58" fmla="*/ 8 w 218"/>
                    <a:gd name="T59" fmla="*/ 1 h 188"/>
                    <a:gd name="T60" fmla="*/ 8 w 218"/>
                    <a:gd name="T61" fmla="*/ 1 h 188"/>
                    <a:gd name="T62" fmla="*/ 8 w 218"/>
                    <a:gd name="T63" fmla="*/ 1 h 188"/>
                    <a:gd name="T64" fmla="*/ 8 w 218"/>
                    <a:gd name="T65" fmla="*/ 1 h 188"/>
                    <a:gd name="T66" fmla="*/ 8 w 218"/>
                    <a:gd name="T67" fmla="*/ 1 h 188"/>
                    <a:gd name="T68" fmla="*/ 7 w 218"/>
                    <a:gd name="T69" fmla="*/ 1 h 188"/>
                    <a:gd name="T70" fmla="*/ 7 w 218"/>
                    <a:gd name="T71" fmla="*/ 1 h 188"/>
                    <a:gd name="T72" fmla="*/ 7 w 218"/>
                    <a:gd name="T73" fmla="*/ 1 h 188"/>
                    <a:gd name="T74" fmla="*/ 6 w 218"/>
                    <a:gd name="T75" fmla="*/ 1 h 188"/>
                    <a:gd name="T76" fmla="*/ 6 w 218"/>
                    <a:gd name="T77" fmla="*/ 2 h 188"/>
                    <a:gd name="T78" fmla="*/ 6 w 218"/>
                    <a:gd name="T79" fmla="*/ 2 h 188"/>
                    <a:gd name="T80" fmla="*/ 5 w 218"/>
                    <a:gd name="T81" fmla="*/ 2 h 188"/>
                    <a:gd name="T82" fmla="*/ 5 w 218"/>
                    <a:gd name="T83" fmla="*/ 2 h 188"/>
                    <a:gd name="T84" fmla="*/ 5 w 218"/>
                    <a:gd name="T85" fmla="*/ 2 h 188"/>
                    <a:gd name="T86" fmla="*/ 5 w 218"/>
                    <a:gd name="T87" fmla="*/ 2 h 188"/>
                    <a:gd name="T88" fmla="*/ 5 w 218"/>
                    <a:gd name="T89" fmla="*/ 1 h 188"/>
                    <a:gd name="T90" fmla="*/ 5 w 218"/>
                    <a:gd name="T91" fmla="*/ 1 h 188"/>
                    <a:gd name="T92" fmla="*/ 5 w 218"/>
                    <a:gd name="T93" fmla="*/ 1 h 188"/>
                    <a:gd name="T94" fmla="*/ 5 w 218"/>
                    <a:gd name="T95" fmla="*/ 1 h 188"/>
                    <a:gd name="T96" fmla="*/ 5 w 218"/>
                    <a:gd name="T97" fmla="*/ 1 h 188"/>
                    <a:gd name="T98" fmla="*/ 4 w 218"/>
                    <a:gd name="T99" fmla="*/ 1 h 188"/>
                    <a:gd name="T100" fmla="*/ 3 w 218"/>
                    <a:gd name="T101" fmla="*/ 2 h 188"/>
                    <a:gd name="T102" fmla="*/ 3 w 218"/>
                    <a:gd name="T103" fmla="*/ 2 h 188"/>
                    <a:gd name="T104" fmla="*/ 2 w 218"/>
                    <a:gd name="T105" fmla="*/ 3 h 188"/>
                    <a:gd name="T106" fmla="*/ 2 w 218"/>
                    <a:gd name="T107" fmla="*/ 3 h 188"/>
                    <a:gd name="T108" fmla="*/ 2 w 218"/>
                    <a:gd name="T109" fmla="*/ 3 h 188"/>
                    <a:gd name="T110" fmla="*/ 2 w 218"/>
                    <a:gd name="T111" fmla="*/ 2 h 188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18"/>
                    <a:gd name="T169" fmla="*/ 0 h 188"/>
                    <a:gd name="T170" fmla="*/ 218 w 218"/>
                    <a:gd name="T171" fmla="*/ 188 h 188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18" h="188">
                      <a:moveTo>
                        <a:pt x="51" y="161"/>
                      </a:moveTo>
                      <a:lnTo>
                        <a:pt x="51" y="157"/>
                      </a:lnTo>
                      <a:lnTo>
                        <a:pt x="51" y="155"/>
                      </a:lnTo>
                      <a:lnTo>
                        <a:pt x="51" y="152"/>
                      </a:lnTo>
                      <a:lnTo>
                        <a:pt x="51" y="150"/>
                      </a:lnTo>
                      <a:lnTo>
                        <a:pt x="50" y="148"/>
                      </a:lnTo>
                      <a:lnTo>
                        <a:pt x="50" y="144"/>
                      </a:lnTo>
                      <a:lnTo>
                        <a:pt x="50" y="142"/>
                      </a:lnTo>
                      <a:lnTo>
                        <a:pt x="50" y="140"/>
                      </a:lnTo>
                      <a:lnTo>
                        <a:pt x="48" y="138"/>
                      </a:lnTo>
                      <a:lnTo>
                        <a:pt x="48" y="136"/>
                      </a:lnTo>
                      <a:lnTo>
                        <a:pt x="46" y="136"/>
                      </a:lnTo>
                      <a:lnTo>
                        <a:pt x="46" y="134"/>
                      </a:lnTo>
                      <a:lnTo>
                        <a:pt x="46" y="132"/>
                      </a:lnTo>
                      <a:lnTo>
                        <a:pt x="44" y="132"/>
                      </a:lnTo>
                      <a:lnTo>
                        <a:pt x="44" y="130"/>
                      </a:lnTo>
                      <a:lnTo>
                        <a:pt x="42" y="130"/>
                      </a:lnTo>
                      <a:lnTo>
                        <a:pt x="40" y="130"/>
                      </a:lnTo>
                      <a:lnTo>
                        <a:pt x="38" y="130"/>
                      </a:lnTo>
                      <a:lnTo>
                        <a:pt x="36" y="130"/>
                      </a:lnTo>
                      <a:lnTo>
                        <a:pt x="34" y="130"/>
                      </a:lnTo>
                      <a:lnTo>
                        <a:pt x="32" y="132"/>
                      </a:lnTo>
                      <a:lnTo>
                        <a:pt x="30" y="132"/>
                      </a:lnTo>
                      <a:lnTo>
                        <a:pt x="30" y="134"/>
                      </a:lnTo>
                      <a:lnTo>
                        <a:pt x="28" y="136"/>
                      </a:lnTo>
                      <a:lnTo>
                        <a:pt x="26" y="138"/>
                      </a:lnTo>
                      <a:lnTo>
                        <a:pt x="25" y="140"/>
                      </a:lnTo>
                      <a:lnTo>
                        <a:pt x="23" y="144"/>
                      </a:lnTo>
                      <a:lnTo>
                        <a:pt x="21" y="146"/>
                      </a:lnTo>
                      <a:lnTo>
                        <a:pt x="19" y="150"/>
                      </a:lnTo>
                      <a:lnTo>
                        <a:pt x="17" y="153"/>
                      </a:lnTo>
                      <a:lnTo>
                        <a:pt x="15" y="157"/>
                      </a:lnTo>
                      <a:lnTo>
                        <a:pt x="13" y="159"/>
                      </a:lnTo>
                      <a:lnTo>
                        <a:pt x="11" y="163"/>
                      </a:lnTo>
                      <a:lnTo>
                        <a:pt x="11" y="165"/>
                      </a:lnTo>
                      <a:lnTo>
                        <a:pt x="9" y="167"/>
                      </a:lnTo>
                      <a:lnTo>
                        <a:pt x="7" y="169"/>
                      </a:lnTo>
                      <a:lnTo>
                        <a:pt x="5" y="171"/>
                      </a:lnTo>
                      <a:lnTo>
                        <a:pt x="3" y="173"/>
                      </a:lnTo>
                      <a:lnTo>
                        <a:pt x="2" y="173"/>
                      </a:lnTo>
                      <a:lnTo>
                        <a:pt x="2" y="171"/>
                      </a:lnTo>
                      <a:lnTo>
                        <a:pt x="2" y="169"/>
                      </a:lnTo>
                      <a:lnTo>
                        <a:pt x="0" y="169"/>
                      </a:lnTo>
                      <a:lnTo>
                        <a:pt x="0" y="167"/>
                      </a:lnTo>
                      <a:lnTo>
                        <a:pt x="0" y="165"/>
                      </a:lnTo>
                      <a:lnTo>
                        <a:pt x="0" y="163"/>
                      </a:lnTo>
                      <a:lnTo>
                        <a:pt x="0" y="161"/>
                      </a:lnTo>
                      <a:lnTo>
                        <a:pt x="0" y="159"/>
                      </a:lnTo>
                      <a:lnTo>
                        <a:pt x="0" y="157"/>
                      </a:lnTo>
                      <a:lnTo>
                        <a:pt x="0" y="155"/>
                      </a:lnTo>
                      <a:lnTo>
                        <a:pt x="0" y="152"/>
                      </a:lnTo>
                      <a:lnTo>
                        <a:pt x="0" y="150"/>
                      </a:lnTo>
                      <a:lnTo>
                        <a:pt x="0" y="148"/>
                      </a:lnTo>
                      <a:lnTo>
                        <a:pt x="0" y="146"/>
                      </a:lnTo>
                      <a:lnTo>
                        <a:pt x="0" y="144"/>
                      </a:lnTo>
                      <a:lnTo>
                        <a:pt x="0" y="142"/>
                      </a:lnTo>
                      <a:lnTo>
                        <a:pt x="0" y="140"/>
                      </a:lnTo>
                      <a:lnTo>
                        <a:pt x="0" y="138"/>
                      </a:lnTo>
                      <a:lnTo>
                        <a:pt x="0" y="134"/>
                      </a:lnTo>
                      <a:lnTo>
                        <a:pt x="0" y="132"/>
                      </a:lnTo>
                      <a:lnTo>
                        <a:pt x="0" y="130"/>
                      </a:lnTo>
                      <a:lnTo>
                        <a:pt x="0" y="129"/>
                      </a:lnTo>
                      <a:lnTo>
                        <a:pt x="0" y="125"/>
                      </a:lnTo>
                      <a:lnTo>
                        <a:pt x="2" y="123"/>
                      </a:lnTo>
                      <a:lnTo>
                        <a:pt x="2" y="119"/>
                      </a:lnTo>
                      <a:lnTo>
                        <a:pt x="2" y="117"/>
                      </a:lnTo>
                      <a:lnTo>
                        <a:pt x="2" y="113"/>
                      </a:lnTo>
                      <a:lnTo>
                        <a:pt x="2" y="111"/>
                      </a:lnTo>
                      <a:lnTo>
                        <a:pt x="2" y="107"/>
                      </a:lnTo>
                      <a:lnTo>
                        <a:pt x="3" y="104"/>
                      </a:lnTo>
                      <a:lnTo>
                        <a:pt x="3" y="102"/>
                      </a:lnTo>
                      <a:lnTo>
                        <a:pt x="3" y="98"/>
                      </a:lnTo>
                      <a:lnTo>
                        <a:pt x="3" y="94"/>
                      </a:lnTo>
                      <a:lnTo>
                        <a:pt x="5" y="92"/>
                      </a:lnTo>
                      <a:lnTo>
                        <a:pt x="5" y="88"/>
                      </a:lnTo>
                      <a:lnTo>
                        <a:pt x="5" y="84"/>
                      </a:lnTo>
                      <a:lnTo>
                        <a:pt x="7" y="82"/>
                      </a:lnTo>
                      <a:lnTo>
                        <a:pt x="7" y="79"/>
                      </a:lnTo>
                      <a:lnTo>
                        <a:pt x="7" y="75"/>
                      </a:lnTo>
                      <a:lnTo>
                        <a:pt x="9" y="73"/>
                      </a:lnTo>
                      <a:lnTo>
                        <a:pt x="9" y="69"/>
                      </a:lnTo>
                      <a:lnTo>
                        <a:pt x="11" y="65"/>
                      </a:lnTo>
                      <a:lnTo>
                        <a:pt x="11" y="63"/>
                      </a:lnTo>
                      <a:lnTo>
                        <a:pt x="11" y="59"/>
                      </a:lnTo>
                      <a:lnTo>
                        <a:pt x="13" y="57"/>
                      </a:lnTo>
                      <a:lnTo>
                        <a:pt x="13" y="54"/>
                      </a:lnTo>
                      <a:lnTo>
                        <a:pt x="15" y="52"/>
                      </a:lnTo>
                      <a:lnTo>
                        <a:pt x="15" y="50"/>
                      </a:lnTo>
                      <a:lnTo>
                        <a:pt x="17" y="46"/>
                      </a:lnTo>
                      <a:lnTo>
                        <a:pt x="17" y="44"/>
                      </a:lnTo>
                      <a:lnTo>
                        <a:pt x="19" y="42"/>
                      </a:lnTo>
                      <a:lnTo>
                        <a:pt x="19" y="40"/>
                      </a:lnTo>
                      <a:lnTo>
                        <a:pt x="21" y="38"/>
                      </a:lnTo>
                      <a:lnTo>
                        <a:pt x="21" y="36"/>
                      </a:lnTo>
                      <a:lnTo>
                        <a:pt x="23" y="34"/>
                      </a:lnTo>
                      <a:lnTo>
                        <a:pt x="25" y="31"/>
                      </a:lnTo>
                      <a:lnTo>
                        <a:pt x="25" y="29"/>
                      </a:lnTo>
                      <a:lnTo>
                        <a:pt x="26" y="27"/>
                      </a:lnTo>
                      <a:lnTo>
                        <a:pt x="28" y="25"/>
                      </a:lnTo>
                      <a:lnTo>
                        <a:pt x="30" y="23"/>
                      </a:lnTo>
                      <a:lnTo>
                        <a:pt x="32" y="21"/>
                      </a:lnTo>
                      <a:lnTo>
                        <a:pt x="32" y="19"/>
                      </a:lnTo>
                      <a:lnTo>
                        <a:pt x="34" y="17"/>
                      </a:lnTo>
                      <a:lnTo>
                        <a:pt x="36" y="15"/>
                      </a:lnTo>
                      <a:lnTo>
                        <a:pt x="38" y="13"/>
                      </a:lnTo>
                      <a:lnTo>
                        <a:pt x="38" y="11"/>
                      </a:lnTo>
                      <a:lnTo>
                        <a:pt x="40" y="11"/>
                      </a:lnTo>
                      <a:lnTo>
                        <a:pt x="40" y="9"/>
                      </a:lnTo>
                      <a:lnTo>
                        <a:pt x="42" y="9"/>
                      </a:lnTo>
                      <a:lnTo>
                        <a:pt x="42" y="8"/>
                      </a:lnTo>
                      <a:lnTo>
                        <a:pt x="44" y="8"/>
                      </a:lnTo>
                      <a:lnTo>
                        <a:pt x="44" y="6"/>
                      </a:lnTo>
                      <a:lnTo>
                        <a:pt x="46" y="6"/>
                      </a:lnTo>
                      <a:lnTo>
                        <a:pt x="46" y="4"/>
                      </a:lnTo>
                      <a:lnTo>
                        <a:pt x="48" y="4"/>
                      </a:lnTo>
                      <a:lnTo>
                        <a:pt x="50" y="4"/>
                      </a:lnTo>
                      <a:lnTo>
                        <a:pt x="51" y="2"/>
                      </a:lnTo>
                      <a:lnTo>
                        <a:pt x="53" y="2"/>
                      </a:lnTo>
                      <a:lnTo>
                        <a:pt x="55" y="2"/>
                      </a:lnTo>
                      <a:lnTo>
                        <a:pt x="59" y="0"/>
                      </a:lnTo>
                      <a:lnTo>
                        <a:pt x="61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4" y="0"/>
                      </a:lnTo>
                      <a:lnTo>
                        <a:pt x="78" y="0"/>
                      </a:lnTo>
                      <a:lnTo>
                        <a:pt x="80" y="0"/>
                      </a:lnTo>
                      <a:lnTo>
                        <a:pt x="82" y="0"/>
                      </a:lnTo>
                      <a:lnTo>
                        <a:pt x="86" y="0"/>
                      </a:lnTo>
                      <a:lnTo>
                        <a:pt x="88" y="2"/>
                      </a:lnTo>
                      <a:lnTo>
                        <a:pt x="92" y="2"/>
                      </a:lnTo>
                      <a:lnTo>
                        <a:pt x="94" y="2"/>
                      </a:lnTo>
                      <a:lnTo>
                        <a:pt x="96" y="2"/>
                      </a:lnTo>
                      <a:lnTo>
                        <a:pt x="99" y="4"/>
                      </a:lnTo>
                      <a:lnTo>
                        <a:pt x="101" y="4"/>
                      </a:lnTo>
                      <a:lnTo>
                        <a:pt x="105" y="4"/>
                      </a:lnTo>
                      <a:lnTo>
                        <a:pt x="107" y="6"/>
                      </a:lnTo>
                      <a:lnTo>
                        <a:pt x="109" y="6"/>
                      </a:lnTo>
                      <a:lnTo>
                        <a:pt x="113" y="6"/>
                      </a:lnTo>
                      <a:lnTo>
                        <a:pt x="115" y="8"/>
                      </a:lnTo>
                      <a:lnTo>
                        <a:pt x="119" y="8"/>
                      </a:lnTo>
                      <a:lnTo>
                        <a:pt x="121" y="9"/>
                      </a:lnTo>
                      <a:lnTo>
                        <a:pt x="124" y="9"/>
                      </a:lnTo>
                      <a:lnTo>
                        <a:pt x="126" y="9"/>
                      </a:lnTo>
                      <a:lnTo>
                        <a:pt x="128" y="11"/>
                      </a:lnTo>
                      <a:lnTo>
                        <a:pt x="130" y="11"/>
                      </a:lnTo>
                      <a:lnTo>
                        <a:pt x="134" y="13"/>
                      </a:lnTo>
                      <a:lnTo>
                        <a:pt x="136" y="13"/>
                      </a:lnTo>
                      <a:lnTo>
                        <a:pt x="138" y="13"/>
                      </a:lnTo>
                      <a:lnTo>
                        <a:pt x="142" y="15"/>
                      </a:lnTo>
                      <a:lnTo>
                        <a:pt x="144" y="15"/>
                      </a:lnTo>
                      <a:lnTo>
                        <a:pt x="145" y="15"/>
                      </a:lnTo>
                      <a:lnTo>
                        <a:pt x="147" y="17"/>
                      </a:lnTo>
                      <a:lnTo>
                        <a:pt x="149" y="17"/>
                      </a:lnTo>
                      <a:lnTo>
                        <a:pt x="153" y="17"/>
                      </a:lnTo>
                      <a:lnTo>
                        <a:pt x="155" y="19"/>
                      </a:lnTo>
                      <a:lnTo>
                        <a:pt x="157" y="19"/>
                      </a:lnTo>
                      <a:lnTo>
                        <a:pt x="159" y="19"/>
                      </a:lnTo>
                      <a:lnTo>
                        <a:pt x="163" y="19"/>
                      </a:lnTo>
                      <a:lnTo>
                        <a:pt x="165" y="21"/>
                      </a:lnTo>
                      <a:lnTo>
                        <a:pt x="167" y="21"/>
                      </a:lnTo>
                      <a:lnTo>
                        <a:pt x="168" y="21"/>
                      </a:lnTo>
                      <a:lnTo>
                        <a:pt x="170" y="21"/>
                      </a:lnTo>
                      <a:lnTo>
                        <a:pt x="172" y="21"/>
                      </a:lnTo>
                      <a:lnTo>
                        <a:pt x="176" y="23"/>
                      </a:lnTo>
                      <a:lnTo>
                        <a:pt x="178" y="23"/>
                      </a:lnTo>
                      <a:lnTo>
                        <a:pt x="180" y="23"/>
                      </a:lnTo>
                      <a:lnTo>
                        <a:pt x="182" y="23"/>
                      </a:lnTo>
                      <a:lnTo>
                        <a:pt x="184" y="23"/>
                      </a:lnTo>
                      <a:lnTo>
                        <a:pt x="188" y="23"/>
                      </a:lnTo>
                      <a:lnTo>
                        <a:pt x="190" y="23"/>
                      </a:lnTo>
                      <a:lnTo>
                        <a:pt x="192" y="23"/>
                      </a:lnTo>
                      <a:lnTo>
                        <a:pt x="193" y="23"/>
                      </a:lnTo>
                      <a:lnTo>
                        <a:pt x="195" y="25"/>
                      </a:lnTo>
                      <a:lnTo>
                        <a:pt x="197" y="25"/>
                      </a:lnTo>
                      <a:lnTo>
                        <a:pt x="201" y="25"/>
                      </a:lnTo>
                      <a:lnTo>
                        <a:pt x="203" y="25"/>
                      </a:lnTo>
                      <a:lnTo>
                        <a:pt x="205" y="25"/>
                      </a:lnTo>
                      <a:lnTo>
                        <a:pt x="207" y="25"/>
                      </a:lnTo>
                      <a:lnTo>
                        <a:pt x="209" y="25"/>
                      </a:lnTo>
                      <a:lnTo>
                        <a:pt x="211" y="25"/>
                      </a:lnTo>
                      <a:lnTo>
                        <a:pt x="213" y="25"/>
                      </a:lnTo>
                      <a:lnTo>
                        <a:pt x="215" y="25"/>
                      </a:lnTo>
                      <a:lnTo>
                        <a:pt x="216" y="25"/>
                      </a:lnTo>
                      <a:lnTo>
                        <a:pt x="218" y="25"/>
                      </a:lnTo>
                      <a:lnTo>
                        <a:pt x="218" y="27"/>
                      </a:lnTo>
                      <a:lnTo>
                        <a:pt x="218" y="29"/>
                      </a:lnTo>
                      <a:lnTo>
                        <a:pt x="216" y="29"/>
                      </a:lnTo>
                      <a:lnTo>
                        <a:pt x="216" y="31"/>
                      </a:lnTo>
                      <a:lnTo>
                        <a:pt x="215" y="33"/>
                      </a:lnTo>
                      <a:lnTo>
                        <a:pt x="213" y="34"/>
                      </a:lnTo>
                      <a:lnTo>
                        <a:pt x="213" y="36"/>
                      </a:lnTo>
                      <a:lnTo>
                        <a:pt x="211" y="36"/>
                      </a:lnTo>
                      <a:lnTo>
                        <a:pt x="211" y="38"/>
                      </a:lnTo>
                      <a:lnTo>
                        <a:pt x="209" y="40"/>
                      </a:lnTo>
                      <a:lnTo>
                        <a:pt x="207" y="42"/>
                      </a:lnTo>
                      <a:lnTo>
                        <a:pt x="205" y="44"/>
                      </a:lnTo>
                      <a:lnTo>
                        <a:pt x="205" y="46"/>
                      </a:lnTo>
                      <a:lnTo>
                        <a:pt x="203" y="48"/>
                      </a:lnTo>
                      <a:lnTo>
                        <a:pt x="201" y="48"/>
                      </a:lnTo>
                      <a:lnTo>
                        <a:pt x="201" y="50"/>
                      </a:lnTo>
                      <a:lnTo>
                        <a:pt x="199" y="52"/>
                      </a:lnTo>
                      <a:lnTo>
                        <a:pt x="197" y="52"/>
                      </a:lnTo>
                      <a:lnTo>
                        <a:pt x="197" y="54"/>
                      </a:lnTo>
                      <a:lnTo>
                        <a:pt x="195" y="56"/>
                      </a:lnTo>
                      <a:lnTo>
                        <a:pt x="195" y="57"/>
                      </a:lnTo>
                      <a:lnTo>
                        <a:pt x="193" y="57"/>
                      </a:lnTo>
                      <a:lnTo>
                        <a:pt x="193" y="59"/>
                      </a:lnTo>
                      <a:lnTo>
                        <a:pt x="192" y="61"/>
                      </a:lnTo>
                      <a:lnTo>
                        <a:pt x="192" y="63"/>
                      </a:lnTo>
                      <a:lnTo>
                        <a:pt x="190" y="65"/>
                      </a:lnTo>
                      <a:lnTo>
                        <a:pt x="190" y="67"/>
                      </a:lnTo>
                      <a:lnTo>
                        <a:pt x="188" y="69"/>
                      </a:lnTo>
                      <a:lnTo>
                        <a:pt x="188" y="71"/>
                      </a:lnTo>
                      <a:lnTo>
                        <a:pt x="186" y="71"/>
                      </a:lnTo>
                      <a:lnTo>
                        <a:pt x="186" y="73"/>
                      </a:lnTo>
                      <a:lnTo>
                        <a:pt x="184" y="77"/>
                      </a:lnTo>
                      <a:lnTo>
                        <a:pt x="184" y="79"/>
                      </a:lnTo>
                      <a:lnTo>
                        <a:pt x="182" y="81"/>
                      </a:lnTo>
                      <a:lnTo>
                        <a:pt x="182" y="82"/>
                      </a:lnTo>
                      <a:lnTo>
                        <a:pt x="180" y="86"/>
                      </a:lnTo>
                      <a:lnTo>
                        <a:pt x="178" y="90"/>
                      </a:lnTo>
                      <a:lnTo>
                        <a:pt x="176" y="92"/>
                      </a:lnTo>
                      <a:lnTo>
                        <a:pt x="174" y="96"/>
                      </a:lnTo>
                      <a:lnTo>
                        <a:pt x="174" y="100"/>
                      </a:lnTo>
                      <a:lnTo>
                        <a:pt x="172" y="105"/>
                      </a:lnTo>
                      <a:lnTo>
                        <a:pt x="170" y="109"/>
                      </a:lnTo>
                      <a:lnTo>
                        <a:pt x="168" y="113"/>
                      </a:lnTo>
                      <a:lnTo>
                        <a:pt x="167" y="117"/>
                      </a:lnTo>
                      <a:lnTo>
                        <a:pt x="165" y="121"/>
                      </a:lnTo>
                      <a:lnTo>
                        <a:pt x="163" y="125"/>
                      </a:lnTo>
                      <a:lnTo>
                        <a:pt x="161" y="127"/>
                      </a:lnTo>
                      <a:lnTo>
                        <a:pt x="159" y="130"/>
                      </a:lnTo>
                      <a:lnTo>
                        <a:pt x="157" y="134"/>
                      </a:lnTo>
                      <a:lnTo>
                        <a:pt x="157" y="136"/>
                      </a:lnTo>
                      <a:lnTo>
                        <a:pt x="155" y="140"/>
                      </a:lnTo>
                      <a:lnTo>
                        <a:pt x="153" y="142"/>
                      </a:lnTo>
                      <a:lnTo>
                        <a:pt x="151" y="146"/>
                      </a:lnTo>
                      <a:lnTo>
                        <a:pt x="151" y="148"/>
                      </a:lnTo>
                      <a:lnTo>
                        <a:pt x="149" y="150"/>
                      </a:lnTo>
                      <a:lnTo>
                        <a:pt x="147" y="152"/>
                      </a:lnTo>
                      <a:lnTo>
                        <a:pt x="147" y="153"/>
                      </a:lnTo>
                      <a:lnTo>
                        <a:pt x="145" y="153"/>
                      </a:lnTo>
                      <a:lnTo>
                        <a:pt x="145" y="155"/>
                      </a:lnTo>
                      <a:lnTo>
                        <a:pt x="144" y="155"/>
                      </a:lnTo>
                      <a:lnTo>
                        <a:pt x="142" y="157"/>
                      </a:lnTo>
                      <a:lnTo>
                        <a:pt x="142" y="155"/>
                      </a:lnTo>
                      <a:lnTo>
                        <a:pt x="140" y="153"/>
                      </a:lnTo>
                      <a:lnTo>
                        <a:pt x="140" y="152"/>
                      </a:lnTo>
                      <a:lnTo>
                        <a:pt x="140" y="150"/>
                      </a:lnTo>
                      <a:lnTo>
                        <a:pt x="140" y="148"/>
                      </a:lnTo>
                      <a:lnTo>
                        <a:pt x="140" y="146"/>
                      </a:lnTo>
                      <a:lnTo>
                        <a:pt x="140" y="142"/>
                      </a:lnTo>
                      <a:lnTo>
                        <a:pt x="140" y="138"/>
                      </a:lnTo>
                      <a:lnTo>
                        <a:pt x="142" y="136"/>
                      </a:lnTo>
                      <a:lnTo>
                        <a:pt x="142" y="134"/>
                      </a:lnTo>
                      <a:lnTo>
                        <a:pt x="142" y="130"/>
                      </a:lnTo>
                      <a:lnTo>
                        <a:pt x="142" y="129"/>
                      </a:lnTo>
                      <a:lnTo>
                        <a:pt x="142" y="127"/>
                      </a:lnTo>
                      <a:lnTo>
                        <a:pt x="142" y="125"/>
                      </a:lnTo>
                      <a:lnTo>
                        <a:pt x="142" y="123"/>
                      </a:lnTo>
                      <a:lnTo>
                        <a:pt x="142" y="121"/>
                      </a:lnTo>
                      <a:lnTo>
                        <a:pt x="140" y="119"/>
                      </a:lnTo>
                      <a:lnTo>
                        <a:pt x="140" y="117"/>
                      </a:lnTo>
                      <a:lnTo>
                        <a:pt x="140" y="115"/>
                      </a:lnTo>
                      <a:lnTo>
                        <a:pt x="140" y="113"/>
                      </a:lnTo>
                      <a:lnTo>
                        <a:pt x="140" y="111"/>
                      </a:lnTo>
                      <a:lnTo>
                        <a:pt x="140" y="109"/>
                      </a:lnTo>
                      <a:lnTo>
                        <a:pt x="138" y="109"/>
                      </a:lnTo>
                      <a:lnTo>
                        <a:pt x="138" y="107"/>
                      </a:lnTo>
                      <a:lnTo>
                        <a:pt x="138" y="105"/>
                      </a:lnTo>
                      <a:lnTo>
                        <a:pt x="138" y="104"/>
                      </a:lnTo>
                      <a:lnTo>
                        <a:pt x="136" y="102"/>
                      </a:lnTo>
                      <a:lnTo>
                        <a:pt x="136" y="100"/>
                      </a:lnTo>
                      <a:lnTo>
                        <a:pt x="136" y="98"/>
                      </a:lnTo>
                      <a:lnTo>
                        <a:pt x="136" y="96"/>
                      </a:lnTo>
                      <a:lnTo>
                        <a:pt x="136" y="94"/>
                      </a:lnTo>
                      <a:lnTo>
                        <a:pt x="136" y="92"/>
                      </a:lnTo>
                      <a:lnTo>
                        <a:pt x="136" y="90"/>
                      </a:lnTo>
                      <a:lnTo>
                        <a:pt x="134" y="90"/>
                      </a:lnTo>
                      <a:lnTo>
                        <a:pt x="134" y="88"/>
                      </a:lnTo>
                      <a:lnTo>
                        <a:pt x="132" y="86"/>
                      </a:lnTo>
                      <a:lnTo>
                        <a:pt x="130" y="84"/>
                      </a:lnTo>
                      <a:lnTo>
                        <a:pt x="128" y="84"/>
                      </a:lnTo>
                      <a:lnTo>
                        <a:pt x="128" y="82"/>
                      </a:lnTo>
                      <a:lnTo>
                        <a:pt x="126" y="82"/>
                      </a:lnTo>
                      <a:lnTo>
                        <a:pt x="124" y="82"/>
                      </a:lnTo>
                      <a:lnTo>
                        <a:pt x="122" y="82"/>
                      </a:lnTo>
                      <a:lnTo>
                        <a:pt x="121" y="82"/>
                      </a:lnTo>
                      <a:lnTo>
                        <a:pt x="119" y="82"/>
                      </a:lnTo>
                      <a:lnTo>
                        <a:pt x="117" y="82"/>
                      </a:lnTo>
                      <a:lnTo>
                        <a:pt x="115" y="82"/>
                      </a:lnTo>
                      <a:lnTo>
                        <a:pt x="111" y="84"/>
                      </a:lnTo>
                      <a:lnTo>
                        <a:pt x="109" y="86"/>
                      </a:lnTo>
                      <a:lnTo>
                        <a:pt x="107" y="86"/>
                      </a:lnTo>
                      <a:lnTo>
                        <a:pt x="105" y="90"/>
                      </a:lnTo>
                      <a:lnTo>
                        <a:pt x="103" y="92"/>
                      </a:lnTo>
                      <a:lnTo>
                        <a:pt x="99" y="94"/>
                      </a:lnTo>
                      <a:lnTo>
                        <a:pt x="97" y="98"/>
                      </a:lnTo>
                      <a:lnTo>
                        <a:pt x="96" y="102"/>
                      </a:lnTo>
                      <a:lnTo>
                        <a:pt x="94" y="105"/>
                      </a:lnTo>
                      <a:lnTo>
                        <a:pt x="92" y="109"/>
                      </a:lnTo>
                      <a:lnTo>
                        <a:pt x="88" y="115"/>
                      </a:lnTo>
                      <a:lnTo>
                        <a:pt x="86" y="121"/>
                      </a:lnTo>
                      <a:lnTo>
                        <a:pt x="84" y="127"/>
                      </a:lnTo>
                      <a:lnTo>
                        <a:pt x="82" y="134"/>
                      </a:lnTo>
                      <a:lnTo>
                        <a:pt x="80" y="140"/>
                      </a:lnTo>
                      <a:lnTo>
                        <a:pt x="78" y="148"/>
                      </a:lnTo>
                      <a:lnTo>
                        <a:pt x="76" y="153"/>
                      </a:lnTo>
                      <a:lnTo>
                        <a:pt x="74" y="159"/>
                      </a:lnTo>
                      <a:lnTo>
                        <a:pt x="73" y="163"/>
                      </a:lnTo>
                      <a:lnTo>
                        <a:pt x="71" y="167"/>
                      </a:lnTo>
                      <a:lnTo>
                        <a:pt x="71" y="171"/>
                      </a:lnTo>
                      <a:lnTo>
                        <a:pt x="69" y="175"/>
                      </a:lnTo>
                      <a:lnTo>
                        <a:pt x="67" y="178"/>
                      </a:lnTo>
                      <a:lnTo>
                        <a:pt x="65" y="180"/>
                      </a:lnTo>
                      <a:lnTo>
                        <a:pt x="65" y="182"/>
                      </a:lnTo>
                      <a:lnTo>
                        <a:pt x="63" y="184"/>
                      </a:lnTo>
                      <a:lnTo>
                        <a:pt x="61" y="186"/>
                      </a:lnTo>
                      <a:lnTo>
                        <a:pt x="59" y="188"/>
                      </a:lnTo>
                      <a:lnTo>
                        <a:pt x="57" y="188"/>
                      </a:lnTo>
                      <a:lnTo>
                        <a:pt x="55" y="188"/>
                      </a:lnTo>
                      <a:lnTo>
                        <a:pt x="55" y="186"/>
                      </a:lnTo>
                      <a:lnTo>
                        <a:pt x="53" y="184"/>
                      </a:lnTo>
                      <a:lnTo>
                        <a:pt x="53" y="182"/>
                      </a:lnTo>
                      <a:lnTo>
                        <a:pt x="53" y="180"/>
                      </a:lnTo>
                      <a:lnTo>
                        <a:pt x="53" y="178"/>
                      </a:lnTo>
                      <a:lnTo>
                        <a:pt x="51" y="177"/>
                      </a:lnTo>
                      <a:lnTo>
                        <a:pt x="51" y="175"/>
                      </a:lnTo>
                      <a:lnTo>
                        <a:pt x="51" y="173"/>
                      </a:lnTo>
                      <a:lnTo>
                        <a:pt x="51" y="169"/>
                      </a:lnTo>
                      <a:lnTo>
                        <a:pt x="51" y="167"/>
                      </a:lnTo>
                      <a:lnTo>
                        <a:pt x="51" y="163"/>
                      </a:lnTo>
                      <a:lnTo>
                        <a:pt x="51" y="161"/>
                      </a:lnTo>
                      <a:close/>
                    </a:path>
                  </a:pathLst>
                </a:custGeom>
                <a:solidFill>
                  <a:srgbClr val="6BBF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07" name="Freeform 261"/>
                <p:cNvSpPr>
                  <a:spLocks noChangeAspect="1"/>
                </p:cNvSpPr>
                <p:nvPr/>
              </p:nvSpPr>
              <p:spPr bwMode="auto">
                <a:xfrm>
                  <a:off x="1618" y="3373"/>
                  <a:ext cx="156" cy="121"/>
                </a:xfrm>
                <a:custGeom>
                  <a:avLst/>
                  <a:gdLst>
                    <a:gd name="T0" fmla="*/ 2 w 206"/>
                    <a:gd name="T1" fmla="*/ 1 h 173"/>
                    <a:gd name="T2" fmla="*/ 2 w 206"/>
                    <a:gd name="T3" fmla="*/ 1 h 173"/>
                    <a:gd name="T4" fmla="*/ 2 w 206"/>
                    <a:gd name="T5" fmla="*/ 1 h 173"/>
                    <a:gd name="T6" fmla="*/ 2 w 206"/>
                    <a:gd name="T7" fmla="*/ 1 h 173"/>
                    <a:gd name="T8" fmla="*/ 2 w 206"/>
                    <a:gd name="T9" fmla="*/ 2 h 173"/>
                    <a:gd name="T10" fmla="*/ 2 w 206"/>
                    <a:gd name="T11" fmla="*/ 2 h 173"/>
                    <a:gd name="T12" fmla="*/ 0 w 206"/>
                    <a:gd name="T13" fmla="*/ 2 h 173"/>
                    <a:gd name="T14" fmla="*/ 0 w 206"/>
                    <a:gd name="T15" fmla="*/ 1 h 173"/>
                    <a:gd name="T16" fmla="*/ 2 w 206"/>
                    <a:gd name="T17" fmla="*/ 1 h 173"/>
                    <a:gd name="T18" fmla="*/ 2 w 206"/>
                    <a:gd name="T19" fmla="*/ 1 h 173"/>
                    <a:gd name="T20" fmla="*/ 2 w 206"/>
                    <a:gd name="T21" fmla="*/ 1 h 173"/>
                    <a:gd name="T22" fmla="*/ 2 w 206"/>
                    <a:gd name="T23" fmla="*/ 1 h 173"/>
                    <a:gd name="T24" fmla="*/ 2 w 206"/>
                    <a:gd name="T25" fmla="*/ 1 h 173"/>
                    <a:gd name="T26" fmla="*/ 2 w 206"/>
                    <a:gd name="T27" fmla="*/ 1 h 173"/>
                    <a:gd name="T28" fmla="*/ 2 w 206"/>
                    <a:gd name="T29" fmla="*/ 1 h 173"/>
                    <a:gd name="T30" fmla="*/ 2 w 206"/>
                    <a:gd name="T31" fmla="*/ 1 h 173"/>
                    <a:gd name="T32" fmla="*/ 2 w 206"/>
                    <a:gd name="T33" fmla="*/ 1 h 173"/>
                    <a:gd name="T34" fmla="*/ 2 w 206"/>
                    <a:gd name="T35" fmla="*/ 1 h 173"/>
                    <a:gd name="T36" fmla="*/ 2 w 206"/>
                    <a:gd name="T37" fmla="*/ 1 h 173"/>
                    <a:gd name="T38" fmla="*/ 2 w 206"/>
                    <a:gd name="T39" fmla="*/ 0 h 173"/>
                    <a:gd name="T40" fmla="*/ 3 w 206"/>
                    <a:gd name="T41" fmla="*/ 0 h 173"/>
                    <a:gd name="T42" fmla="*/ 4 w 206"/>
                    <a:gd name="T43" fmla="*/ 1 h 173"/>
                    <a:gd name="T44" fmla="*/ 4 w 206"/>
                    <a:gd name="T45" fmla="*/ 1 h 173"/>
                    <a:gd name="T46" fmla="*/ 5 w 206"/>
                    <a:gd name="T47" fmla="*/ 1 h 173"/>
                    <a:gd name="T48" fmla="*/ 5 w 206"/>
                    <a:gd name="T49" fmla="*/ 1 h 173"/>
                    <a:gd name="T50" fmla="*/ 5 w 206"/>
                    <a:gd name="T51" fmla="*/ 1 h 173"/>
                    <a:gd name="T52" fmla="*/ 6 w 206"/>
                    <a:gd name="T53" fmla="*/ 1 h 173"/>
                    <a:gd name="T54" fmla="*/ 6 w 206"/>
                    <a:gd name="T55" fmla="*/ 1 h 173"/>
                    <a:gd name="T56" fmla="*/ 6 w 206"/>
                    <a:gd name="T57" fmla="*/ 1 h 173"/>
                    <a:gd name="T58" fmla="*/ 7 w 206"/>
                    <a:gd name="T59" fmla="*/ 1 h 173"/>
                    <a:gd name="T60" fmla="*/ 8 w 206"/>
                    <a:gd name="T61" fmla="*/ 1 h 173"/>
                    <a:gd name="T62" fmla="*/ 7 w 206"/>
                    <a:gd name="T63" fmla="*/ 1 h 173"/>
                    <a:gd name="T64" fmla="*/ 6 w 206"/>
                    <a:gd name="T65" fmla="*/ 1 h 173"/>
                    <a:gd name="T66" fmla="*/ 6 w 206"/>
                    <a:gd name="T67" fmla="*/ 1 h 173"/>
                    <a:gd name="T68" fmla="*/ 6 w 206"/>
                    <a:gd name="T69" fmla="*/ 1 h 173"/>
                    <a:gd name="T70" fmla="*/ 6 w 206"/>
                    <a:gd name="T71" fmla="*/ 1 h 173"/>
                    <a:gd name="T72" fmla="*/ 6 w 206"/>
                    <a:gd name="T73" fmla="*/ 1 h 173"/>
                    <a:gd name="T74" fmla="*/ 6 w 206"/>
                    <a:gd name="T75" fmla="*/ 1 h 173"/>
                    <a:gd name="T76" fmla="*/ 5 w 206"/>
                    <a:gd name="T77" fmla="*/ 1 h 173"/>
                    <a:gd name="T78" fmla="*/ 5 w 206"/>
                    <a:gd name="T79" fmla="*/ 2 h 173"/>
                    <a:gd name="T80" fmla="*/ 5 w 206"/>
                    <a:gd name="T81" fmla="*/ 1 h 173"/>
                    <a:gd name="T82" fmla="*/ 5 w 206"/>
                    <a:gd name="T83" fmla="*/ 1 h 173"/>
                    <a:gd name="T84" fmla="*/ 5 w 206"/>
                    <a:gd name="T85" fmla="*/ 1 h 173"/>
                    <a:gd name="T86" fmla="*/ 5 w 206"/>
                    <a:gd name="T87" fmla="*/ 1 h 173"/>
                    <a:gd name="T88" fmla="*/ 5 w 206"/>
                    <a:gd name="T89" fmla="*/ 1 h 173"/>
                    <a:gd name="T90" fmla="*/ 5 w 206"/>
                    <a:gd name="T91" fmla="*/ 1 h 173"/>
                    <a:gd name="T92" fmla="*/ 5 w 206"/>
                    <a:gd name="T93" fmla="*/ 1 h 173"/>
                    <a:gd name="T94" fmla="*/ 4 w 206"/>
                    <a:gd name="T95" fmla="*/ 1 h 173"/>
                    <a:gd name="T96" fmla="*/ 4 w 206"/>
                    <a:gd name="T97" fmla="*/ 1 h 173"/>
                    <a:gd name="T98" fmla="*/ 3 w 206"/>
                    <a:gd name="T99" fmla="*/ 1 h 173"/>
                    <a:gd name="T100" fmla="*/ 3 w 206"/>
                    <a:gd name="T101" fmla="*/ 2 h 173"/>
                    <a:gd name="T102" fmla="*/ 2 w 206"/>
                    <a:gd name="T103" fmla="*/ 2 h 173"/>
                    <a:gd name="T104" fmla="*/ 2 w 206"/>
                    <a:gd name="T105" fmla="*/ 2 h 173"/>
                    <a:gd name="T106" fmla="*/ 2 w 206"/>
                    <a:gd name="T107" fmla="*/ 2 h 1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206"/>
                    <a:gd name="T163" fmla="*/ 0 h 173"/>
                    <a:gd name="T164" fmla="*/ 206 w 206"/>
                    <a:gd name="T165" fmla="*/ 173 h 17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206" h="173">
                      <a:moveTo>
                        <a:pt x="48" y="148"/>
                      </a:moveTo>
                      <a:lnTo>
                        <a:pt x="48" y="144"/>
                      </a:lnTo>
                      <a:lnTo>
                        <a:pt x="48" y="142"/>
                      </a:lnTo>
                      <a:lnTo>
                        <a:pt x="48" y="138"/>
                      </a:lnTo>
                      <a:lnTo>
                        <a:pt x="48" y="136"/>
                      </a:lnTo>
                      <a:lnTo>
                        <a:pt x="46" y="134"/>
                      </a:lnTo>
                      <a:lnTo>
                        <a:pt x="46" y="132"/>
                      </a:lnTo>
                      <a:lnTo>
                        <a:pt x="46" y="129"/>
                      </a:lnTo>
                      <a:lnTo>
                        <a:pt x="46" y="127"/>
                      </a:lnTo>
                      <a:lnTo>
                        <a:pt x="44" y="125"/>
                      </a:lnTo>
                      <a:lnTo>
                        <a:pt x="43" y="123"/>
                      </a:lnTo>
                      <a:lnTo>
                        <a:pt x="43" y="121"/>
                      </a:lnTo>
                      <a:lnTo>
                        <a:pt x="41" y="119"/>
                      </a:lnTo>
                      <a:lnTo>
                        <a:pt x="39" y="119"/>
                      </a:lnTo>
                      <a:lnTo>
                        <a:pt x="39" y="117"/>
                      </a:lnTo>
                      <a:lnTo>
                        <a:pt x="37" y="117"/>
                      </a:lnTo>
                      <a:lnTo>
                        <a:pt x="35" y="117"/>
                      </a:lnTo>
                      <a:lnTo>
                        <a:pt x="33" y="117"/>
                      </a:lnTo>
                      <a:lnTo>
                        <a:pt x="31" y="119"/>
                      </a:lnTo>
                      <a:lnTo>
                        <a:pt x="29" y="119"/>
                      </a:lnTo>
                      <a:lnTo>
                        <a:pt x="27" y="121"/>
                      </a:lnTo>
                      <a:lnTo>
                        <a:pt x="25" y="123"/>
                      </a:lnTo>
                      <a:lnTo>
                        <a:pt x="25" y="125"/>
                      </a:lnTo>
                      <a:lnTo>
                        <a:pt x="23" y="127"/>
                      </a:lnTo>
                      <a:lnTo>
                        <a:pt x="21" y="129"/>
                      </a:lnTo>
                      <a:lnTo>
                        <a:pt x="19" y="130"/>
                      </a:lnTo>
                      <a:lnTo>
                        <a:pt x="18" y="134"/>
                      </a:lnTo>
                      <a:lnTo>
                        <a:pt x="16" y="138"/>
                      </a:lnTo>
                      <a:lnTo>
                        <a:pt x="14" y="140"/>
                      </a:lnTo>
                      <a:lnTo>
                        <a:pt x="12" y="144"/>
                      </a:lnTo>
                      <a:lnTo>
                        <a:pt x="10" y="148"/>
                      </a:lnTo>
                      <a:lnTo>
                        <a:pt x="8" y="150"/>
                      </a:lnTo>
                      <a:lnTo>
                        <a:pt x="8" y="152"/>
                      </a:lnTo>
                      <a:lnTo>
                        <a:pt x="6" y="153"/>
                      </a:lnTo>
                      <a:lnTo>
                        <a:pt x="4" y="155"/>
                      </a:lnTo>
                      <a:lnTo>
                        <a:pt x="4" y="157"/>
                      </a:lnTo>
                      <a:lnTo>
                        <a:pt x="2" y="157"/>
                      </a:lnTo>
                      <a:lnTo>
                        <a:pt x="0" y="157"/>
                      </a:lnTo>
                      <a:lnTo>
                        <a:pt x="0" y="155"/>
                      </a:lnTo>
                      <a:lnTo>
                        <a:pt x="0" y="153"/>
                      </a:lnTo>
                      <a:lnTo>
                        <a:pt x="0" y="152"/>
                      </a:lnTo>
                      <a:lnTo>
                        <a:pt x="0" y="150"/>
                      </a:lnTo>
                      <a:lnTo>
                        <a:pt x="0" y="148"/>
                      </a:lnTo>
                      <a:lnTo>
                        <a:pt x="0" y="146"/>
                      </a:lnTo>
                      <a:lnTo>
                        <a:pt x="0" y="142"/>
                      </a:lnTo>
                      <a:lnTo>
                        <a:pt x="0" y="140"/>
                      </a:lnTo>
                      <a:lnTo>
                        <a:pt x="0" y="138"/>
                      </a:lnTo>
                      <a:lnTo>
                        <a:pt x="0" y="136"/>
                      </a:lnTo>
                      <a:lnTo>
                        <a:pt x="0" y="134"/>
                      </a:lnTo>
                      <a:lnTo>
                        <a:pt x="0" y="130"/>
                      </a:lnTo>
                      <a:lnTo>
                        <a:pt x="2" y="129"/>
                      </a:lnTo>
                      <a:lnTo>
                        <a:pt x="2" y="127"/>
                      </a:lnTo>
                      <a:lnTo>
                        <a:pt x="2" y="125"/>
                      </a:lnTo>
                      <a:lnTo>
                        <a:pt x="2" y="123"/>
                      </a:lnTo>
                      <a:lnTo>
                        <a:pt x="2" y="119"/>
                      </a:lnTo>
                      <a:lnTo>
                        <a:pt x="2" y="117"/>
                      </a:lnTo>
                      <a:lnTo>
                        <a:pt x="2" y="115"/>
                      </a:lnTo>
                      <a:lnTo>
                        <a:pt x="2" y="113"/>
                      </a:lnTo>
                      <a:lnTo>
                        <a:pt x="2" y="111"/>
                      </a:lnTo>
                      <a:lnTo>
                        <a:pt x="2" y="109"/>
                      </a:lnTo>
                      <a:lnTo>
                        <a:pt x="4" y="107"/>
                      </a:lnTo>
                      <a:lnTo>
                        <a:pt x="4" y="105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4" y="96"/>
                      </a:lnTo>
                      <a:lnTo>
                        <a:pt x="6" y="92"/>
                      </a:lnTo>
                      <a:lnTo>
                        <a:pt x="6" y="90"/>
                      </a:lnTo>
                      <a:lnTo>
                        <a:pt x="6" y="88"/>
                      </a:lnTo>
                      <a:lnTo>
                        <a:pt x="6" y="84"/>
                      </a:lnTo>
                      <a:lnTo>
                        <a:pt x="8" y="82"/>
                      </a:lnTo>
                      <a:lnTo>
                        <a:pt x="8" y="81"/>
                      </a:lnTo>
                      <a:lnTo>
                        <a:pt x="8" y="79"/>
                      </a:lnTo>
                      <a:lnTo>
                        <a:pt x="8" y="75"/>
                      </a:lnTo>
                      <a:lnTo>
                        <a:pt x="10" y="73"/>
                      </a:lnTo>
                      <a:lnTo>
                        <a:pt x="10" y="71"/>
                      </a:lnTo>
                      <a:lnTo>
                        <a:pt x="10" y="67"/>
                      </a:lnTo>
                      <a:lnTo>
                        <a:pt x="12" y="65"/>
                      </a:lnTo>
                      <a:lnTo>
                        <a:pt x="12" y="63"/>
                      </a:lnTo>
                      <a:lnTo>
                        <a:pt x="12" y="59"/>
                      </a:lnTo>
                      <a:lnTo>
                        <a:pt x="14" y="57"/>
                      </a:lnTo>
                      <a:lnTo>
                        <a:pt x="14" y="56"/>
                      </a:lnTo>
                      <a:lnTo>
                        <a:pt x="16" y="54"/>
                      </a:lnTo>
                      <a:lnTo>
                        <a:pt x="16" y="50"/>
                      </a:lnTo>
                      <a:lnTo>
                        <a:pt x="16" y="48"/>
                      </a:lnTo>
                      <a:lnTo>
                        <a:pt x="18" y="46"/>
                      </a:lnTo>
                      <a:lnTo>
                        <a:pt x="18" y="44"/>
                      </a:lnTo>
                      <a:lnTo>
                        <a:pt x="19" y="42"/>
                      </a:lnTo>
                      <a:lnTo>
                        <a:pt x="19" y="40"/>
                      </a:lnTo>
                      <a:lnTo>
                        <a:pt x="21" y="38"/>
                      </a:lnTo>
                      <a:lnTo>
                        <a:pt x="21" y="36"/>
                      </a:lnTo>
                      <a:lnTo>
                        <a:pt x="23" y="34"/>
                      </a:lnTo>
                      <a:lnTo>
                        <a:pt x="23" y="33"/>
                      </a:lnTo>
                      <a:lnTo>
                        <a:pt x="25" y="31"/>
                      </a:lnTo>
                      <a:lnTo>
                        <a:pt x="25" y="29"/>
                      </a:lnTo>
                      <a:lnTo>
                        <a:pt x="27" y="27"/>
                      </a:lnTo>
                      <a:lnTo>
                        <a:pt x="27" y="25"/>
                      </a:lnTo>
                      <a:lnTo>
                        <a:pt x="29" y="23"/>
                      </a:lnTo>
                      <a:lnTo>
                        <a:pt x="31" y="23"/>
                      </a:lnTo>
                      <a:lnTo>
                        <a:pt x="31" y="21"/>
                      </a:lnTo>
                      <a:lnTo>
                        <a:pt x="33" y="19"/>
                      </a:lnTo>
                      <a:lnTo>
                        <a:pt x="35" y="17"/>
                      </a:lnTo>
                      <a:lnTo>
                        <a:pt x="37" y="15"/>
                      </a:lnTo>
                      <a:lnTo>
                        <a:pt x="37" y="13"/>
                      </a:lnTo>
                      <a:lnTo>
                        <a:pt x="39" y="13"/>
                      </a:lnTo>
                      <a:lnTo>
                        <a:pt x="39" y="11"/>
                      </a:lnTo>
                      <a:lnTo>
                        <a:pt x="41" y="11"/>
                      </a:lnTo>
                      <a:lnTo>
                        <a:pt x="41" y="9"/>
                      </a:lnTo>
                      <a:lnTo>
                        <a:pt x="43" y="9"/>
                      </a:lnTo>
                      <a:lnTo>
                        <a:pt x="43" y="8"/>
                      </a:lnTo>
                      <a:lnTo>
                        <a:pt x="44" y="8"/>
                      </a:lnTo>
                      <a:lnTo>
                        <a:pt x="44" y="6"/>
                      </a:lnTo>
                      <a:lnTo>
                        <a:pt x="46" y="6"/>
                      </a:lnTo>
                      <a:lnTo>
                        <a:pt x="48" y="4"/>
                      </a:lnTo>
                      <a:lnTo>
                        <a:pt x="50" y="4"/>
                      </a:lnTo>
                      <a:lnTo>
                        <a:pt x="52" y="2"/>
                      </a:lnTo>
                      <a:lnTo>
                        <a:pt x="54" y="2"/>
                      </a:lnTo>
                      <a:lnTo>
                        <a:pt x="56" y="2"/>
                      </a:lnTo>
                      <a:lnTo>
                        <a:pt x="58" y="2"/>
                      </a:lnTo>
                      <a:lnTo>
                        <a:pt x="60" y="0"/>
                      </a:lnTo>
                      <a:lnTo>
                        <a:pt x="62" y="0"/>
                      </a:lnTo>
                      <a:lnTo>
                        <a:pt x="66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81" y="2"/>
                      </a:lnTo>
                      <a:lnTo>
                        <a:pt x="83" y="2"/>
                      </a:lnTo>
                      <a:lnTo>
                        <a:pt x="85" y="2"/>
                      </a:lnTo>
                      <a:lnTo>
                        <a:pt x="87" y="2"/>
                      </a:lnTo>
                      <a:lnTo>
                        <a:pt x="90" y="2"/>
                      </a:lnTo>
                      <a:lnTo>
                        <a:pt x="92" y="4"/>
                      </a:lnTo>
                      <a:lnTo>
                        <a:pt x="94" y="4"/>
                      </a:lnTo>
                      <a:lnTo>
                        <a:pt x="96" y="4"/>
                      </a:lnTo>
                      <a:lnTo>
                        <a:pt x="100" y="6"/>
                      </a:lnTo>
                      <a:lnTo>
                        <a:pt x="102" y="6"/>
                      </a:lnTo>
                      <a:lnTo>
                        <a:pt x="104" y="6"/>
                      </a:lnTo>
                      <a:lnTo>
                        <a:pt x="108" y="8"/>
                      </a:lnTo>
                      <a:lnTo>
                        <a:pt x="110" y="8"/>
                      </a:lnTo>
                      <a:lnTo>
                        <a:pt x="112" y="9"/>
                      </a:lnTo>
                      <a:lnTo>
                        <a:pt x="115" y="9"/>
                      </a:lnTo>
                      <a:lnTo>
                        <a:pt x="117" y="11"/>
                      </a:lnTo>
                      <a:lnTo>
                        <a:pt x="119" y="11"/>
                      </a:lnTo>
                      <a:lnTo>
                        <a:pt x="121" y="11"/>
                      </a:lnTo>
                      <a:lnTo>
                        <a:pt x="125" y="13"/>
                      </a:lnTo>
                      <a:lnTo>
                        <a:pt x="127" y="13"/>
                      </a:lnTo>
                      <a:lnTo>
                        <a:pt x="129" y="15"/>
                      </a:lnTo>
                      <a:lnTo>
                        <a:pt x="133" y="15"/>
                      </a:lnTo>
                      <a:lnTo>
                        <a:pt x="135" y="17"/>
                      </a:lnTo>
                      <a:lnTo>
                        <a:pt x="137" y="17"/>
                      </a:lnTo>
                      <a:lnTo>
                        <a:pt x="138" y="17"/>
                      </a:lnTo>
                      <a:lnTo>
                        <a:pt x="140" y="19"/>
                      </a:lnTo>
                      <a:lnTo>
                        <a:pt x="144" y="19"/>
                      </a:lnTo>
                      <a:lnTo>
                        <a:pt x="146" y="19"/>
                      </a:lnTo>
                      <a:lnTo>
                        <a:pt x="148" y="21"/>
                      </a:lnTo>
                      <a:lnTo>
                        <a:pt x="150" y="21"/>
                      </a:lnTo>
                      <a:lnTo>
                        <a:pt x="152" y="21"/>
                      </a:lnTo>
                      <a:lnTo>
                        <a:pt x="154" y="21"/>
                      </a:lnTo>
                      <a:lnTo>
                        <a:pt x="156" y="23"/>
                      </a:lnTo>
                      <a:lnTo>
                        <a:pt x="158" y="23"/>
                      </a:lnTo>
                      <a:lnTo>
                        <a:pt x="161" y="23"/>
                      </a:lnTo>
                      <a:lnTo>
                        <a:pt x="163" y="23"/>
                      </a:lnTo>
                      <a:lnTo>
                        <a:pt x="165" y="23"/>
                      </a:lnTo>
                      <a:lnTo>
                        <a:pt x="167" y="23"/>
                      </a:lnTo>
                      <a:lnTo>
                        <a:pt x="169" y="25"/>
                      </a:lnTo>
                      <a:lnTo>
                        <a:pt x="171" y="25"/>
                      </a:lnTo>
                      <a:lnTo>
                        <a:pt x="173" y="25"/>
                      </a:lnTo>
                      <a:lnTo>
                        <a:pt x="175" y="25"/>
                      </a:lnTo>
                      <a:lnTo>
                        <a:pt x="179" y="25"/>
                      </a:lnTo>
                      <a:lnTo>
                        <a:pt x="181" y="25"/>
                      </a:lnTo>
                      <a:lnTo>
                        <a:pt x="183" y="25"/>
                      </a:lnTo>
                      <a:lnTo>
                        <a:pt x="185" y="25"/>
                      </a:lnTo>
                      <a:lnTo>
                        <a:pt x="186" y="25"/>
                      </a:lnTo>
                      <a:lnTo>
                        <a:pt x="188" y="25"/>
                      </a:lnTo>
                      <a:lnTo>
                        <a:pt x="190" y="25"/>
                      </a:lnTo>
                      <a:lnTo>
                        <a:pt x="194" y="25"/>
                      </a:lnTo>
                      <a:lnTo>
                        <a:pt x="196" y="25"/>
                      </a:lnTo>
                      <a:lnTo>
                        <a:pt x="198" y="25"/>
                      </a:lnTo>
                      <a:lnTo>
                        <a:pt x="200" y="25"/>
                      </a:lnTo>
                      <a:lnTo>
                        <a:pt x="202" y="25"/>
                      </a:lnTo>
                      <a:lnTo>
                        <a:pt x="204" y="25"/>
                      </a:lnTo>
                      <a:lnTo>
                        <a:pt x="204" y="27"/>
                      </a:lnTo>
                      <a:lnTo>
                        <a:pt x="206" y="27"/>
                      </a:lnTo>
                      <a:lnTo>
                        <a:pt x="206" y="29"/>
                      </a:lnTo>
                      <a:lnTo>
                        <a:pt x="206" y="31"/>
                      </a:lnTo>
                      <a:lnTo>
                        <a:pt x="204" y="31"/>
                      </a:lnTo>
                      <a:lnTo>
                        <a:pt x="204" y="33"/>
                      </a:lnTo>
                      <a:lnTo>
                        <a:pt x="202" y="34"/>
                      </a:lnTo>
                      <a:lnTo>
                        <a:pt x="200" y="36"/>
                      </a:lnTo>
                      <a:lnTo>
                        <a:pt x="198" y="38"/>
                      </a:lnTo>
                      <a:lnTo>
                        <a:pt x="196" y="40"/>
                      </a:lnTo>
                      <a:lnTo>
                        <a:pt x="194" y="42"/>
                      </a:lnTo>
                      <a:lnTo>
                        <a:pt x="194" y="44"/>
                      </a:lnTo>
                      <a:lnTo>
                        <a:pt x="192" y="46"/>
                      </a:lnTo>
                      <a:lnTo>
                        <a:pt x="190" y="48"/>
                      </a:lnTo>
                      <a:lnTo>
                        <a:pt x="188" y="48"/>
                      </a:lnTo>
                      <a:lnTo>
                        <a:pt x="188" y="50"/>
                      </a:lnTo>
                      <a:lnTo>
                        <a:pt x="186" y="52"/>
                      </a:lnTo>
                      <a:lnTo>
                        <a:pt x="185" y="54"/>
                      </a:lnTo>
                      <a:lnTo>
                        <a:pt x="183" y="56"/>
                      </a:lnTo>
                      <a:lnTo>
                        <a:pt x="183" y="57"/>
                      </a:lnTo>
                      <a:lnTo>
                        <a:pt x="181" y="57"/>
                      </a:lnTo>
                      <a:lnTo>
                        <a:pt x="181" y="59"/>
                      </a:lnTo>
                      <a:lnTo>
                        <a:pt x="179" y="59"/>
                      </a:lnTo>
                      <a:lnTo>
                        <a:pt x="179" y="61"/>
                      </a:lnTo>
                      <a:lnTo>
                        <a:pt x="177" y="63"/>
                      </a:lnTo>
                      <a:lnTo>
                        <a:pt x="177" y="65"/>
                      </a:lnTo>
                      <a:lnTo>
                        <a:pt x="177" y="67"/>
                      </a:lnTo>
                      <a:lnTo>
                        <a:pt x="175" y="69"/>
                      </a:lnTo>
                      <a:lnTo>
                        <a:pt x="175" y="71"/>
                      </a:lnTo>
                      <a:lnTo>
                        <a:pt x="173" y="73"/>
                      </a:lnTo>
                      <a:lnTo>
                        <a:pt x="173" y="75"/>
                      </a:lnTo>
                      <a:lnTo>
                        <a:pt x="171" y="77"/>
                      </a:lnTo>
                      <a:lnTo>
                        <a:pt x="171" y="79"/>
                      </a:lnTo>
                      <a:lnTo>
                        <a:pt x="169" y="82"/>
                      </a:lnTo>
                      <a:lnTo>
                        <a:pt x="167" y="86"/>
                      </a:lnTo>
                      <a:lnTo>
                        <a:pt x="165" y="90"/>
                      </a:lnTo>
                      <a:lnTo>
                        <a:pt x="163" y="94"/>
                      </a:lnTo>
                      <a:lnTo>
                        <a:pt x="161" y="98"/>
                      </a:lnTo>
                      <a:lnTo>
                        <a:pt x="160" y="102"/>
                      </a:lnTo>
                      <a:lnTo>
                        <a:pt x="160" y="105"/>
                      </a:lnTo>
                      <a:lnTo>
                        <a:pt x="158" y="109"/>
                      </a:lnTo>
                      <a:lnTo>
                        <a:pt x="156" y="113"/>
                      </a:lnTo>
                      <a:lnTo>
                        <a:pt x="154" y="115"/>
                      </a:lnTo>
                      <a:lnTo>
                        <a:pt x="152" y="119"/>
                      </a:lnTo>
                      <a:lnTo>
                        <a:pt x="152" y="123"/>
                      </a:lnTo>
                      <a:lnTo>
                        <a:pt x="150" y="125"/>
                      </a:lnTo>
                      <a:lnTo>
                        <a:pt x="148" y="129"/>
                      </a:lnTo>
                      <a:lnTo>
                        <a:pt x="148" y="130"/>
                      </a:lnTo>
                      <a:lnTo>
                        <a:pt x="146" y="132"/>
                      </a:lnTo>
                      <a:lnTo>
                        <a:pt x="146" y="134"/>
                      </a:lnTo>
                      <a:lnTo>
                        <a:pt x="144" y="136"/>
                      </a:lnTo>
                      <a:lnTo>
                        <a:pt x="144" y="138"/>
                      </a:lnTo>
                      <a:lnTo>
                        <a:pt x="142" y="140"/>
                      </a:lnTo>
                      <a:lnTo>
                        <a:pt x="142" y="142"/>
                      </a:lnTo>
                      <a:lnTo>
                        <a:pt x="140" y="142"/>
                      </a:lnTo>
                      <a:lnTo>
                        <a:pt x="140" y="144"/>
                      </a:lnTo>
                      <a:lnTo>
                        <a:pt x="138" y="144"/>
                      </a:lnTo>
                      <a:lnTo>
                        <a:pt x="138" y="142"/>
                      </a:lnTo>
                      <a:lnTo>
                        <a:pt x="138" y="140"/>
                      </a:lnTo>
                      <a:lnTo>
                        <a:pt x="138" y="138"/>
                      </a:lnTo>
                      <a:lnTo>
                        <a:pt x="138" y="136"/>
                      </a:lnTo>
                      <a:lnTo>
                        <a:pt x="138" y="132"/>
                      </a:lnTo>
                      <a:lnTo>
                        <a:pt x="138" y="130"/>
                      </a:lnTo>
                      <a:lnTo>
                        <a:pt x="138" y="127"/>
                      </a:lnTo>
                      <a:lnTo>
                        <a:pt x="138" y="123"/>
                      </a:lnTo>
                      <a:lnTo>
                        <a:pt x="140" y="121"/>
                      </a:lnTo>
                      <a:lnTo>
                        <a:pt x="140" y="119"/>
                      </a:lnTo>
                      <a:lnTo>
                        <a:pt x="140" y="117"/>
                      </a:lnTo>
                      <a:lnTo>
                        <a:pt x="140" y="115"/>
                      </a:lnTo>
                      <a:lnTo>
                        <a:pt x="140" y="113"/>
                      </a:lnTo>
                      <a:lnTo>
                        <a:pt x="140" y="111"/>
                      </a:lnTo>
                      <a:lnTo>
                        <a:pt x="140" y="109"/>
                      </a:lnTo>
                      <a:lnTo>
                        <a:pt x="140" y="107"/>
                      </a:lnTo>
                      <a:lnTo>
                        <a:pt x="140" y="105"/>
                      </a:lnTo>
                      <a:lnTo>
                        <a:pt x="138" y="104"/>
                      </a:lnTo>
                      <a:lnTo>
                        <a:pt x="138" y="102"/>
                      </a:lnTo>
                      <a:lnTo>
                        <a:pt x="138" y="100"/>
                      </a:lnTo>
                      <a:lnTo>
                        <a:pt x="138" y="98"/>
                      </a:lnTo>
                      <a:lnTo>
                        <a:pt x="138" y="96"/>
                      </a:lnTo>
                      <a:lnTo>
                        <a:pt x="137" y="94"/>
                      </a:lnTo>
                      <a:lnTo>
                        <a:pt x="137" y="92"/>
                      </a:lnTo>
                      <a:lnTo>
                        <a:pt x="137" y="90"/>
                      </a:lnTo>
                      <a:lnTo>
                        <a:pt x="137" y="88"/>
                      </a:lnTo>
                      <a:lnTo>
                        <a:pt x="135" y="88"/>
                      </a:lnTo>
                      <a:lnTo>
                        <a:pt x="135" y="86"/>
                      </a:lnTo>
                      <a:lnTo>
                        <a:pt x="135" y="84"/>
                      </a:lnTo>
                      <a:lnTo>
                        <a:pt x="135" y="82"/>
                      </a:lnTo>
                      <a:lnTo>
                        <a:pt x="135" y="81"/>
                      </a:lnTo>
                      <a:lnTo>
                        <a:pt x="135" y="79"/>
                      </a:lnTo>
                      <a:lnTo>
                        <a:pt x="135" y="77"/>
                      </a:lnTo>
                      <a:lnTo>
                        <a:pt x="135" y="75"/>
                      </a:lnTo>
                      <a:lnTo>
                        <a:pt x="133" y="75"/>
                      </a:lnTo>
                      <a:lnTo>
                        <a:pt x="133" y="73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7" y="69"/>
                      </a:lnTo>
                      <a:lnTo>
                        <a:pt x="125" y="67"/>
                      </a:lnTo>
                      <a:lnTo>
                        <a:pt x="123" y="67"/>
                      </a:lnTo>
                      <a:lnTo>
                        <a:pt x="121" y="65"/>
                      </a:lnTo>
                      <a:lnTo>
                        <a:pt x="117" y="65"/>
                      </a:lnTo>
                      <a:lnTo>
                        <a:pt x="115" y="65"/>
                      </a:lnTo>
                      <a:lnTo>
                        <a:pt x="114" y="65"/>
                      </a:lnTo>
                      <a:lnTo>
                        <a:pt x="112" y="65"/>
                      </a:lnTo>
                      <a:lnTo>
                        <a:pt x="108" y="65"/>
                      </a:lnTo>
                      <a:lnTo>
                        <a:pt x="106" y="67"/>
                      </a:lnTo>
                      <a:lnTo>
                        <a:pt x="104" y="69"/>
                      </a:lnTo>
                      <a:lnTo>
                        <a:pt x="100" y="69"/>
                      </a:lnTo>
                      <a:lnTo>
                        <a:pt x="98" y="71"/>
                      </a:lnTo>
                      <a:lnTo>
                        <a:pt x="96" y="73"/>
                      </a:lnTo>
                      <a:lnTo>
                        <a:pt x="92" y="77"/>
                      </a:lnTo>
                      <a:lnTo>
                        <a:pt x="90" y="81"/>
                      </a:lnTo>
                      <a:lnTo>
                        <a:pt x="89" y="82"/>
                      </a:lnTo>
                      <a:lnTo>
                        <a:pt x="85" y="88"/>
                      </a:lnTo>
                      <a:lnTo>
                        <a:pt x="83" y="92"/>
                      </a:lnTo>
                      <a:lnTo>
                        <a:pt x="81" y="98"/>
                      </a:lnTo>
                      <a:lnTo>
                        <a:pt x="79" y="102"/>
                      </a:lnTo>
                      <a:lnTo>
                        <a:pt x="77" y="109"/>
                      </a:lnTo>
                      <a:lnTo>
                        <a:pt x="73" y="115"/>
                      </a:lnTo>
                      <a:lnTo>
                        <a:pt x="71" y="123"/>
                      </a:lnTo>
                      <a:lnTo>
                        <a:pt x="69" y="129"/>
                      </a:lnTo>
                      <a:lnTo>
                        <a:pt x="69" y="134"/>
                      </a:lnTo>
                      <a:lnTo>
                        <a:pt x="67" y="140"/>
                      </a:lnTo>
                      <a:lnTo>
                        <a:pt x="66" y="146"/>
                      </a:lnTo>
                      <a:lnTo>
                        <a:pt x="64" y="150"/>
                      </a:lnTo>
                      <a:lnTo>
                        <a:pt x="62" y="153"/>
                      </a:lnTo>
                      <a:lnTo>
                        <a:pt x="62" y="157"/>
                      </a:lnTo>
                      <a:lnTo>
                        <a:pt x="60" y="161"/>
                      </a:lnTo>
                      <a:lnTo>
                        <a:pt x="58" y="163"/>
                      </a:lnTo>
                      <a:lnTo>
                        <a:pt x="58" y="165"/>
                      </a:lnTo>
                      <a:lnTo>
                        <a:pt x="56" y="167"/>
                      </a:lnTo>
                      <a:lnTo>
                        <a:pt x="56" y="169"/>
                      </a:lnTo>
                      <a:lnTo>
                        <a:pt x="54" y="171"/>
                      </a:lnTo>
                      <a:lnTo>
                        <a:pt x="54" y="173"/>
                      </a:lnTo>
                      <a:lnTo>
                        <a:pt x="52" y="173"/>
                      </a:lnTo>
                      <a:lnTo>
                        <a:pt x="50" y="171"/>
                      </a:lnTo>
                      <a:lnTo>
                        <a:pt x="50" y="169"/>
                      </a:lnTo>
                      <a:lnTo>
                        <a:pt x="50" y="167"/>
                      </a:lnTo>
                      <a:lnTo>
                        <a:pt x="48" y="165"/>
                      </a:lnTo>
                      <a:lnTo>
                        <a:pt x="48" y="163"/>
                      </a:lnTo>
                      <a:lnTo>
                        <a:pt x="48" y="161"/>
                      </a:lnTo>
                      <a:lnTo>
                        <a:pt x="48" y="157"/>
                      </a:lnTo>
                      <a:lnTo>
                        <a:pt x="48" y="155"/>
                      </a:lnTo>
                      <a:lnTo>
                        <a:pt x="48" y="153"/>
                      </a:lnTo>
                      <a:lnTo>
                        <a:pt x="48" y="150"/>
                      </a:lnTo>
                      <a:lnTo>
                        <a:pt x="48" y="148"/>
                      </a:lnTo>
                      <a:close/>
                    </a:path>
                  </a:pathLst>
                </a:custGeom>
                <a:solidFill>
                  <a:srgbClr val="7DD1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08" name="Freeform 262"/>
                <p:cNvSpPr>
                  <a:spLocks noChangeAspect="1"/>
                </p:cNvSpPr>
                <p:nvPr/>
              </p:nvSpPr>
              <p:spPr bwMode="auto">
                <a:xfrm>
                  <a:off x="1623" y="3375"/>
                  <a:ext cx="149" cy="108"/>
                </a:xfrm>
                <a:custGeom>
                  <a:avLst/>
                  <a:gdLst>
                    <a:gd name="T0" fmla="*/ 2 w 196"/>
                    <a:gd name="T1" fmla="*/ 1 h 155"/>
                    <a:gd name="T2" fmla="*/ 2 w 196"/>
                    <a:gd name="T3" fmla="*/ 1 h 155"/>
                    <a:gd name="T4" fmla="*/ 2 w 196"/>
                    <a:gd name="T5" fmla="*/ 1 h 155"/>
                    <a:gd name="T6" fmla="*/ 2 w 196"/>
                    <a:gd name="T7" fmla="*/ 1 h 155"/>
                    <a:gd name="T8" fmla="*/ 2 w 196"/>
                    <a:gd name="T9" fmla="*/ 1 h 155"/>
                    <a:gd name="T10" fmla="*/ 2 w 196"/>
                    <a:gd name="T11" fmla="*/ 1 h 155"/>
                    <a:gd name="T12" fmla="*/ 2 w 196"/>
                    <a:gd name="T13" fmla="*/ 1 h 155"/>
                    <a:gd name="T14" fmla="*/ 2 w 196"/>
                    <a:gd name="T15" fmla="*/ 1 h 155"/>
                    <a:gd name="T16" fmla="*/ 2 w 196"/>
                    <a:gd name="T17" fmla="*/ 1 h 155"/>
                    <a:gd name="T18" fmla="*/ 2 w 196"/>
                    <a:gd name="T19" fmla="*/ 1 h 155"/>
                    <a:gd name="T20" fmla="*/ 2 w 196"/>
                    <a:gd name="T21" fmla="*/ 1 h 155"/>
                    <a:gd name="T22" fmla="*/ 0 w 196"/>
                    <a:gd name="T23" fmla="*/ 1 h 155"/>
                    <a:gd name="T24" fmla="*/ 0 w 196"/>
                    <a:gd name="T25" fmla="*/ 2 h 155"/>
                    <a:gd name="T26" fmla="*/ 2 w 196"/>
                    <a:gd name="T27" fmla="*/ 1 h 155"/>
                    <a:gd name="T28" fmla="*/ 2 w 196"/>
                    <a:gd name="T29" fmla="*/ 1 h 155"/>
                    <a:gd name="T30" fmla="*/ 2 w 196"/>
                    <a:gd name="T31" fmla="*/ 1 h 155"/>
                    <a:gd name="T32" fmla="*/ 2 w 196"/>
                    <a:gd name="T33" fmla="*/ 1 h 155"/>
                    <a:gd name="T34" fmla="*/ 2 w 196"/>
                    <a:gd name="T35" fmla="*/ 1 h 155"/>
                    <a:gd name="T36" fmla="*/ 2 w 196"/>
                    <a:gd name="T37" fmla="*/ 2 h 155"/>
                    <a:gd name="T38" fmla="*/ 2 w 196"/>
                    <a:gd name="T39" fmla="*/ 2 h 155"/>
                    <a:gd name="T40" fmla="*/ 2 w 196"/>
                    <a:gd name="T41" fmla="*/ 2 h 155"/>
                    <a:gd name="T42" fmla="*/ 2 w 196"/>
                    <a:gd name="T43" fmla="*/ 2 h 155"/>
                    <a:gd name="T44" fmla="*/ 2 w 196"/>
                    <a:gd name="T45" fmla="*/ 1 h 155"/>
                    <a:gd name="T46" fmla="*/ 3 w 196"/>
                    <a:gd name="T47" fmla="*/ 1 h 155"/>
                    <a:gd name="T48" fmla="*/ 4 w 196"/>
                    <a:gd name="T49" fmla="*/ 1 h 155"/>
                    <a:gd name="T50" fmla="*/ 4 w 196"/>
                    <a:gd name="T51" fmla="*/ 1 h 155"/>
                    <a:gd name="T52" fmla="*/ 5 w 196"/>
                    <a:gd name="T53" fmla="*/ 1 h 155"/>
                    <a:gd name="T54" fmla="*/ 5 w 196"/>
                    <a:gd name="T55" fmla="*/ 1 h 155"/>
                    <a:gd name="T56" fmla="*/ 5 w 196"/>
                    <a:gd name="T57" fmla="*/ 1 h 155"/>
                    <a:gd name="T58" fmla="*/ 5 w 196"/>
                    <a:gd name="T59" fmla="*/ 1 h 155"/>
                    <a:gd name="T60" fmla="*/ 5 w 196"/>
                    <a:gd name="T61" fmla="*/ 1 h 155"/>
                    <a:gd name="T62" fmla="*/ 5 w 196"/>
                    <a:gd name="T63" fmla="*/ 1 h 155"/>
                    <a:gd name="T64" fmla="*/ 5 w 196"/>
                    <a:gd name="T65" fmla="*/ 1 h 155"/>
                    <a:gd name="T66" fmla="*/ 5 w 196"/>
                    <a:gd name="T67" fmla="*/ 1 h 155"/>
                    <a:gd name="T68" fmla="*/ 5 w 196"/>
                    <a:gd name="T69" fmla="*/ 1 h 155"/>
                    <a:gd name="T70" fmla="*/ 6 w 196"/>
                    <a:gd name="T71" fmla="*/ 1 h 155"/>
                    <a:gd name="T72" fmla="*/ 6 w 196"/>
                    <a:gd name="T73" fmla="*/ 1 h 155"/>
                    <a:gd name="T74" fmla="*/ 6 w 196"/>
                    <a:gd name="T75" fmla="*/ 1 h 155"/>
                    <a:gd name="T76" fmla="*/ 6 w 196"/>
                    <a:gd name="T77" fmla="*/ 1 h 155"/>
                    <a:gd name="T78" fmla="*/ 7 w 196"/>
                    <a:gd name="T79" fmla="*/ 1 h 155"/>
                    <a:gd name="T80" fmla="*/ 7 w 196"/>
                    <a:gd name="T81" fmla="*/ 1 h 155"/>
                    <a:gd name="T82" fmla="*/ 7 w 196"/>
                    <a:gd name="T83" fmla="*/ 1 h 155"/>
                    <a:gd name="T84" fmla="*/ 7 w 196"/>
                    <a:gd name="T85" fmla="*/ 1 h 155"/>
                    <a:gd name="T86" fmla="*/ 6 w 196"/>
                    <a:gd name="T87" fmla="*/ 1 h 155"/>
                    <a:gd name="T88" fmla="*/ 6 w 196"/>
                    <a:gd name="T89" fmla="*/ 1 h 155"/>
                    <a:gd name="T90" fmla="*/ 6 w 196"/>
                    <a:gd name="T91" fmla="*/ 1 h 155"/>
                    <a:gd name="T92" fmla="*/ 5 w 196"/>
                    <a:gd name="T93" fmla="*/ 1 h 155"/>
                    <a:gd name="T94" fmla="*/ 5 w 196"/>
                    <a:gd name="T95" fmla="*/ 1 h 155"/>
                    <a:gd name="T96" fmla="*/ 4 w 196"/>
                    <a:gd name="T97" fmla="*/ 1 h 155"/>
                    <a:gd name="T98" fmla="*/ 4 w 196"/>
                    <a:gd name="T99" fmla="*/ 1 h 155"/>
                    <a:gd name="T100" fmla="*/ 3 w 196"/>
                    <a:gd name="T101" fmla="*/ 1 h 155"/>
                    <a:gd name="T102" fmla="*/ 3 w 196"/>
                    <a:gd name="T103" fmla="*/ 0 h 155"/>
                    <a:gd name="T104" fmla="*/ 2 w 196"/>
                    <a:gd name="T105" fmla="*/ 0 h 155"/>
                    <a:gd name="T106" fmla="*/ 2 w 196"/>
                    <a:gd name="T107" fmla="*/ 1 h 155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96"/>
                    <a:gd name="T163" fmla="*/ 0 h 155"/>
                    <a:gd name="T164" fmla="*/ 196 w 196"/>
                    <a:gd name="T165" fmla="*/ 155 h 155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96" h="155">
                      <a:moveTo>
                        <a:pt x="48" y="4"/>
                      </a:moveTo>
                      <a:lnTo>
                        <a:pt x="48" y="6"/>
                      </a:lnTo>
                      <a:lnTo>
                        <a:pt x="46" y="6"/>
                      </a:lnTo>
                      <a:lnTo>
                        <a:pt x="44" y="7"/>
                      </a:lnTo>
                      <a:lnTo>
                        <a:pt x="42" y="7"/>
                      </a:lnTo>
                      <a:lnTo>
                        <a:pt x="42" y="9"/>
                      </a:lnTo>
                      <a:lnTo>
                        <a:pt x="40" y="9"/>
                      </a:lnTo>
                      <a:lnTo>
                        <a:pt x="40" y="11"/>
                      </a:lnTo>
                      <a:lnTo>
                        <a:pt x="38" y="11"/>
                      </a:lnTo>
                      <a:lnTo>
                        <a:pt x="38" y="13"/>
                      </a:lnTo>
                      <a:lnTo>
                        <a:pt x="37" y="13"/>
                      </a:lnTo>
                      <a:lnTo>
                        <a:pt x="37" y="15"/>
                      </a:lnTo>
                      <a:lnTo>
                        <a:pt x="35" y="15"/>
                      </a:lnTo>
                      <a:lnTo>
                        <a:pt x="35" y="17"/>
                      </a:lnTo>
                      <a:lnTo>
                        <a:pt x="33" y="19"/>
                      </a:lnTo>
                      <a:lnTo>
                        <a:pt x="31" y="19"/>
                      </a:lnTo>
                      <a:lnTo>
                        <a:pt x="31" y="21"/>
                      </a:lnTo>
                      <a:lnTo>
                        <a:pt x="29" y="23"/>
                      </a:lnTo>
                      <a:lnTo>
                        <a:pt x="29" y="25"/>
                      </a:lnTo>
                      <a:lnTo>
                        <a:pt x="27" y="25"/>
                      </a:lnTo>
                      <a:lnTo>
                        <a:pt x="27" y="27"/>
                      </a:lnTo>
                      <a:lnTo>
                        <a:pt x="25" y="29"/>
                      </a:lnTo>
                      <a:lnTo>
                        <a:pt x="25" y="31"/>
                      </a:lnTo>
                      <a:lnTo>
                        <a:pt x="23" y="31"/>
                      </a:lnTo>
                      <a:lnTo>
                        <a:pt x="23" y="32"/>
                      </a:lnTo>
                      <a:lnTo>
                        <a:pt x="21" y="34"/>
                      </a:lnTo>
                      <a:lnTo>
                        <a:pt x="21" y="36"/>
                      </a:lnTo>
                      <a:lnTo>
                        <a:pt x="21" y="38"/>
                      </a:lnTo>
                      <a:lnTo>
                        <a:pt x="19" y="40"/>
                      </a:lnTo>
                      <a:lnTo>
                        <a:pt x="19" y="42"/>
                      </a:lnTo>
                      <a:lnTo>
                        <a:pt x="19" y="44"/>
                      </a:lnTo>
                      <a:lnTo>
                        <a:pt x="17" y="46"/>
                      </a:lnTo>
                      <a:lnTo>
                        <a:pt x="17" y="48"/>
                      </a:lnTo>
                      <a:lnTo>
                        <a:pt x="17" y="50"/>
                      </a:lnTo>
                      <a:lnTo>
                        <a:pt x="15" y="52"/>
                      </a:lnTo>
                      <a:lnTo>
                        <a:pt x="15" y="54"/>
                      </a:lnTo>
                      <a:lnTo>
                        <a:pt x="15" y="55"/>
                      </a:lnTo>
                      <a:lnTo>
                        <a:pt x="13" y="57"/>
                      </a:lnTo>
                      <a:lnTo>
                        <a:pt x="13" y="59"/>
                      </a:lnTo>
                      <a:lnTo>
                        <a:pt x="13" y="61"/>
                      </a:lnTo>
                      <a:lnTo>
                        <a:pt x="12" y="63"/>
                      </a:lnTo>
                      <a:lnTo>
                        <a:pt x="12" y="65"/>
                      </a:lnTo>
                      <a:lnTo>
                        <a:pt x="12" y="67"/>
                      </a:lnTo>
                      <a:lnTo>
                        <a:pt x="12" y="69"/>
                      </a:lnTo>
                      <a:lnTo>
                        <a:pt x="10" y="71"/>
                      </a:lnTo>
                      <a:lnTo>
                        <a:pt x="10" y="73"/>
                      </a:lnTo>
                      <a:lnTo>
                        <a:pt x="10" y="75"/>
                      </a:lnTo>
                      <a:lnTo>
                        <a:pt x="10" y="77"/>
                      </a:lnTo>
                      <a:lnTo>
                        <a:pt x="10" y="79"/>
                      </a:lnTo>
                      <a:lnTo>
                        <a:pt x="8" y="80"/>
                      </a:lnTo>
                      <a:lnTo>
                        <a:pt x="8" y="82"/>
                      </a:lnTo>
                      <a:lnTo>
                        <a:pt x="8" y="84"/>
                      </a:lnTo>
                      <a:lnTo>
                        <a:pt x="8" y="86"/>
                      </a:lnTo>
                      <a:lnTo>
                        <a:pt x="8" y="88"/>
                      </a:lnTo>
                      <a:lnTo>
                        <a:pt x="6" y="90"/>
                      </a:lnTo>
                      <a:lnTo>
                        <a:pt x="6" y="92"/>
                      </a:lnTo>
                      <a:lnTo>
                        <a:pt x="6" y="94"/>
                      </a:lnTo>
                      <a:lnTo>
                        <a:pt x="6" y="96"/>
                      </a:lnTo>
                      <a:lnTo>
                        <a:pt x="6" y="98"/>
                      </a:lnTo>
                      <a:lnTo>
                        <a:pt x="6" y="100"/>
                      </a:lnTo>
                      <a:lnTo>
                        <a:pt x="6" y="103"/>
                      </a:lnTo>
                      <a:lnTo>
                        <a:pt x="4" y="105"/>
                      </a:lnTo>
                      <a:lnTo>
                        <a:pt x="4" y="107"/>
                      </a:lnTo>
                      <a:lnTo>
                        <a:pt x="4" y="111"/>
                      </a:lnTo>
                      <a:lnTo>
                        <a:pt x="4" y="113"/>
                      </a:lnTo>
                      <a:lnTo>
                        <a:pt x="2" y="117"/>
                      </a:lnTo>
                      <a:lnTo>
                        <a:pt x="2" y="119"/>
                      </a:lnTo>
                      <a:lnTo>
                        <a:pt x="2" y="121"/>
                      </a:lnTo>
                      <a:lnTo>
                        <a:pt x="2" y="125"/>
                      </a:lnTo>
                      <a:lnTo>
                        <a:pt x="0" y="127"/>
                      </a:lnTo>
                      <a:lnTo>
                        <a:pt x="0" y="128"/>
                      </a:lnTo>
                      <a:lnTo>
                        <a:pt x="0" y="130"/>
                      </a:lnTo>
                      <a:lnTo>
                        <a:pt x="0" y="132"/>
                      </a:lnTo>
                      <a:lnTo>
                        <a:pt x="0" y="134"/>
                      </a:lnTo>
                      <a:lnTo>
                        <a:pt x="0" y="136"/>
                      </a:lnTo>
                      <a:lnTo>
                        <a:pt x="0" y="138"/>
                      </a:lnTo>
                      <a:lnTo>
                        <a:pt x="0" y="140"/>
                      </a:lnTo>
                      <a:lnTo>
                        <a:pt x="0" y="142"/>
                      </a:lnTo>
                      <a:lnTo>
                        <a:pt x="2" y="142"/>
                      </a:lnTo>
                      <a:lnTo>
                        <a:pt x="4" y="140"/>
                      </a:lnTo>
                      <a:lnTo>
                        <a:pt x="6" y="138"/>
                      </a:lnTo>
                      <a:lnTo>
                        <a:pt x="6" y="136"/>
                      </a:lnTo>
                      <a:lnTo>
                        <a:pt x="8" y="134"/>
                      </a:lnTo>
                      <a:lnTo>
                        <a:pt x="10" y="130"/>
                      </a:lnTo>
                      <a:lnTo>
                        <a:pt x="12" y="127"/>
                      </a:lnTo>
                      <a:lnTo>
                        <a:pt x="13" y="123"/>
                      </a:lnTo>
                      <a:lnTo>
                        <a:pt x="15" y="121"/>
                      </a:lnTo>
                      <a:lnTo>
                        <a:pt x="17" y="117"/>
                      </a:lnTo>
                      <a:lnTo>
                        <a:pt x="19" y="115"/>
                      </a:lnTo>
                      <a:lnTo>
                        <a:pt x="21" y="113"/>
                      </a:lnTo>
                      <a:lnTo>
                        <a:pt x="23" y="109"/>
                      </a:lnTo>
                      <a:lnTo>
                        <a:pt x="23" y="107"/>
                      </a:lnTo>
                      <a:lnTo>
                        <a:pt x="25" y="107"/>
                      </a:lnTo>
                      <a:lnTo>
                        <a:pt x="27" y="105"/>
                      </a:lnTo>
                      <a:lnTo>
                        <a:pt x="29" y="103"/>
                      </a:lnTo>
                      <a:lnTo>
                        <a:pt x="31" y="103"/>
                      </a:lnTo>
                      <a:lnTo>
                        <a:pt x="33" y="102"/>
                      </a:lnTo>
                      <a:lnTo>
                        <a:pt x="35" y="102"/>
                      </a:lnTo>
                      <a:lnTo>
                        <a:pt x="37" y="103"/>
                      </a:lnTo>
                      <a:lnTo>
                        <a:pt x="38" y="103"/>
                      </a:lnTo>
                      <a:lnTo>
                        <a:pt x="40" y="105"/>
                      </a:lnTo>
                      <a:lnTo>
                        <a:pt x="42" y="107"/>
                      </a:lnTo>
                      <a:lnTo>
                        <a:pt x="42" y="109"/>
                      </a:lnTo>
                      <a:lnTo>
                        <a:pt x="44" y="111"/>
                      </a:lnTo>
                      <a:lnTo>
                        <a:pt x="44" y="113"/>
                      </a:lnTo>
                      <a:lnTo>
                        <a:pt x="44" y="115"/>
                      </a:lnTo>
                      <a:lnTo>
                        <a:pt x="46" y="119"/>
                      </a:lnTo>
                      <a:lnTo>
                        <a:pt x="46" y="121"/>
                      </a:lnTo>
                      <a:lnTo>
                        <a:pt x="46" y="123"/>
                      </a:lnTo>
                      <a:lnTo>
                        <a:pt x="46" y="127"/>
                      </a:lnTo>
                      <a:lnTo>
                        <a:pt x="46" y="128"/>
                      </a:lnTo>
                      <a:lnTo>
                        <a:pt x="46" y="132"/>
                      </a:lnTo>
                      <a:lnTo>
                        <a:pt x="46" y="134"/>
                      </a:lnTo>
                      <a:lnTo>
                        <a:pt x="46" y="138"/>
                      </a:lnTo>
                      <a:lnTo>
                        <a:pt x="46" y="140"/>
                      </a:lnTo>
                      <a:lnTo>
                        <a:pt x="46" y="142"/>
                      </a:lnTo>
                      <a:lnTo>
                        <a:pt x="46" y="144"/>
                      </a:lnTo>
                      <a:lnTo>
                        <a:pt x="46" y="146"/>
                      </a:lnTo>
                      <a:lnTo>
                        <a:pt x="46" y="148"/>
                      </a:lnTo>
                      <a:lnTo>
                        <a:pt x="46" y="150"/>
                      </a:lnTo>
                      <a:lnTo>
                        <a:pt x="46" y="151"/>
                      </a:lnTo>
                      <a:lnTo>
                        <a:pt x="46" y="153"/>
                      </a:lnTo>
                      <a:lnTo>
                        <a:pt x="48" y="153"/>
                      </a:lnTo>
                      <a:lnTo>
                        <a:pt x="48" y="155"/>
                      </a:lnTo>
                      <a:lnTo>
                        <a:pt x="48" y="153"/>
                      </a:lnTo>
                      <a:lnTo>
                        <a:pt x="50" y="151"/>
                      </a:lnTo>
                      <a:lnTo>
                        <a:pt x="50" y="150"/>
                      </a:lnTo>
                      <a:lnTo>
                        <a:pt x="50" y="148"/>
                      </a:lnTo>
                      <a:lnTo>
                        <a:pt x="52" y="146"/>
                      </a:lnTo>
                      <a:lnTo>
                        <a:pt x="52" y="144"/>
                      </a:lnTo>
                      <a:lnTo>
                        <a:pt x="54" y="140"/>
                      </a:lnTo>
                      <a:lnTo>
                        <a:pt x="54" y="138"/>
                      </a:lnTo>
                      <a:lnTo>
                        <a:pt x="56" y="134"/>
                      </a:lnTo>
                      <a:lnTo>
                        <a:pt x="58" y="130"/>
                      </a:lnTo>
                      <a:lnTo>
                        <a:pt x="58" y="125"/>
                      </a:lnTo>
                      <a:lnTo>
                        <a:pt x="60" y="121"/>
                      </a:lnTo>
                      <a:lnTo>
                        <a:pt x="61" y="115"/>
                      </a:lnTo>
                      <a:lnTo>
                        <a:pt x="63" y="109"/>
                      </a:lnTo>
                      <a:lnTo>
                        <a:pt x="65" y="102"/>
                      </a:lnTo>
                      <a:lnTo>
                        <a:pt x="67" y="96"/>
                      </a:lnTo>
                      <a:lnTo>
                        <a:pt x="69" y="88"/>
                      </a:lnTo>
                      <a:lnTo>
                        <a:pt x="71" y="82"/>
                      </a:lnTo>
                      <a:lnTo>
                        <a:pt x="73" y="77"/>
                      </a:lnTo>
                      <a:lnTo>
                        <a:pt x="77" y="71"/>
                      </a:lnTo>
                      <a:lnTo>
                        <a:pt x="79" y="67"/>
                      </a:lnTo>
                      <a:lnTo>
                        <a:pt x="81" y="63"/>
                      </a:lnTo>
                      <a:lnTo>
                        <a:pt x="84" y="59"/>
                      </a:lnTo>
                      <a:lnTo>
                        <a:pt x="86" y="55"/>
                      </a:lnTo>
                      <a:lnTo>
                        <a:pt x="90" y="54"/>
                      </a:lnTo>
                      <a:lnTo>
                        <a:pt x="92" y="52"/>
                      </a:lnTo>
                      <a:lnTo>
                        <a:pt x="96" y="50"/>
                      </a:lnTo>
                      <a:lnTo>
                        <a:pt x="98" y="48"/>
                      </a:lnTo>
                      <a:lnTo>
                        <a:pt x="102" y="48"/>
                      </a:lnTo>
                      <a:lnTo>
                        <a:pt x="104" y="46"/>
                      </a:lnTo>
                      <a:lnTo>
                        <a:pt x="108" y="46"/>
                      </a:lnTo>
                      <a:lnTo>
                        <a:pt x="109" y="46"/>
                      </a:lnTo>
                      <a:lnTo>
                        <a:pt x="113" y="46"/>
                      </a:lnTo>
                      <a:lnTo>
                        <a:pt x="115" y="46"/>
                      </a:lnTo>
                      <a:lnTo>
                        <a:pt x="117" y="48"/>
                      </a:lnTo>
                      <a:lnTo>
                        <a:pt x="121" y="48"/>
                      </a:lnTo>
                      <a:lnTo>
                        <a:pt x="123" y="48"/>
                      </a:lnTo>
                      <a:lnTo>
                        <a:pt x="125" y="50"/>
                      </a:lnTo>
                      <a:lnTo>
                        <a:pt x="127" y="52"/>
                      </a:lnTo>
                      <a:lnTo>
                        <a:pt x="129" y="52"/>
                      </a:lnTo>
                      <a:lnTo>
                        <a:pt x="131" y="54"/>
                      </a:lnTo>
                      <a:lnTo>
                        <a:pt x="132" y="55"/>
                      </a:lnTo>
                      <a:lnTo>
                        <a:pt x="134" y="57"/>
                      </a:lnTo>
                      <a:lnTo>
                        <a:pt x="134" y="59"/>
                      </a:lnTo>
                      <a:lnTo>
                        <a:pt x="136" y="61"/>
                      </a:lnTo>
                      <a:lnTo>
                        <a:pt x="136" y="63"/>
                      </a:lnTo>
                      <a:lnTo>
                        <a:pt x="134" y="65"/>
                      </a:lnTo>
                      <a:lnTo>
                        <a:pt x="136" y="67"/>
                      </a:lnTo>
                      <a:lnTo>
                        <a:pt x="136" y="69"/>
                      </a:lnTo>
                      <a:lnTo>
                        <a:pt x="136" y="71"/>
                      </a:lnTo>
                      <a:lnTo>
                        <a:pt x="136" y="73"/>
                      </a:lnTo>
                      <a:lnTo>
                        <a:pt x="136" y="75"/>
                      </a:lnTo>
                      <a:lnTo>
                        <a:pt x="136" y="77"/>
                      </a:lnTo>
                      <a:lnTo>
                        <a:pt x="138" y="79"/>
                      </a:lnTo>
                      <a:lnTo>
                        <a:pt x="138" y="80"/>
                      </a:lnTo>
                      <a:lnTo>
                        <a:pt x="138" y="82"/>
                      </a:lnTo>
                      <a:lnTo>
                        <a:pt x="138" y="84"/>
                      </a:lnTo>
                      <a:lnTo>
                        <a:pt x="140" y="86"/>
                      </a:lnTo>
                      <a:lnTo>
                        <a:pt x="140" y="88"/>
                      </a:lnTo>
                      <a:lnTo>
                        <a:pt x="140" y="90"/>
                      </a:lnTo>
                      <a:lnTo>
                        <a:pt x="140" y="92"/>
                      </a:lnTo>
                      <a:lnTo>
                        <a:pt x="140" y="94"/>
                      </a:lnTo>
                      <a:lnTo>
                        <a:pt x="140" y="96"/>
                      </a:lnTo>
                      <a:lnTo>
                        <a:pt x="140" y="98"/>
                      </a:lnTo>
                      <a:lnTo>
                        <a:pt x="140" y="100"/>
                      </a:lnTo>
                      <a:lnTo>
                        <a:pt x="140" y="102"/>
                      </a:lnTo>
                      <a:lnTo>
                        <a:pt x="140" y="103"/>
                      </a:lnTo>
                      <a:lnTo>
                        <a:pt x="140" y="105"/>
                      </a:lnTo>
                      <a:lnTo>
                        <a:pt x="140" y="107"/>
                      </a:lnTo>
                      <a:lnTo>
                        <a:pt x="138" y="111"/>
                      </a:lnTo>
                      <a:lnTo>
                        <a:pt x="138" y="113"/>
                      </a:lnTo>
                      <a:lnTo>
                        <a:pt x="138" y="117"/>
                      </a:lnTo>
                      <a:lnTo>
                        <a:pt x="138" y="119"/>
                      </a:lnTo>
                      <a:lnTo>
                        <a:pt x="138" y="121"/>
                      </a:lnTo>
                      <a:lnTo>
                        <a:pt x="136" y="123"/>
                      </a:lnTo>
                      <a:lnTo>
                        <a:pt x="136" y="125"/>
                      </a:lnTo>
                      <a:lnTo>
                        <a:pt x="136" y="127"/>
                      </a:lnTo>
                      <a:lnTo>
                        <a:pt x="136" y="128"/>
                      </a:lnTo>
                      <a:lnTo>
                        <a:pt x="138" y="128"/>
                      </a:lnTo>
                      <a:lnTo>
                        <a:pt x="138" y="127"/>
                      </a:lnTo>
                      <a:lnTo>
                        <a:pt x="138" y="125"/>
                      </a:lnTo>
                      <a:lnTo>
                        <a:pt x="140" y="123"/>
                      </a:lnTo>
                      <a:lnTo>
                        <a:pt x="140" y="121"/>
                      </a:lnTo>
                      <a:lnTo>
                        <a:pt x="142" y="119"/>
                      </a:lnTo>
                      <a:lnTo>
                        <a:pt x="142" y="117"/>
                      </a:lnTo>
                      <a:lnTo>
                        <a:pt x="144" y="115"/>
                      </a:lnTo>
                      <a:lnTo>
                        <a:pt x="144" y="111"/>
                      </a:lnTo>
                      <a:lnTo>
                        <a:pt x="146" y="109"/>
                      </a:lnTo>
                      <a:lnTo>
                        <a:pt x="146" y="105"/>
                      </a:lnTo>
                      <a:lnTo>
                        <a:pt x="148" y="103"/>
                      </a:lnTo>
                      <a:lnTo>
                        <a:pt x="150" y="100"/>
                      </a:lnTo>
                      <a:lnTo>
                        <a:pt x="152" y="96"/>
                      </a:lnTo>
                      <a:lnTo>
                        <a:pt x="154" y="92"/>
                      </a:lnTo>
                      <a:lnTo>
                        <a:pt x="154" y="88"/>
                      </a:lnTo>
                      <a:lnTo>
                        <a:pt x="155" y="84"/>
                      </a:lnTo>
                      <a:lnTo>
                        <a:pt x="157" y="80"/>
                      </a:lnTo>
                      <a:lnTo>
                        <a:pt x="159" y="77"/>
                      </a:lnTo>
                      <a:lnTo>
                        <a:pt x="161" y="73"/>
                      </a:lnTo>
                      <a:lnTo>
                        <a:pt x="161" y="71"/>
                      </a:lnTo>
                      <a:lnTo>
                        <a:pt x="163" y="69"/>
                      </a:lnTo>
                      <a:lnTo>
                        <a:pt x="165" y="65"/>
                      </a:lnTo>
                      <a:lnTo>
                        <a:pt x="165" y="63"/>
                      </a:lnTo>
                      <a:lnTo>
                        <a:pt x="167" y="61"/>
                      </a:lnTo>
                      <a:lnTo>
                        <a:pt x="167" y="59"/>
                      </a:lnTo>
                      <a:lnTo>
                        <a:pt x="167" y="57"/>
                      </a:lnTo>
                      <a:lnTo>
                        <a:pt x="169" y="57"/>
                      </a:lnTo>
                      <a:lnTo>
                        <a:pt x="169" y="55"/>
                      </a:lnTo>
                      <a:lnTo>
                        <a:pt x="169" y="54"/>
                      </a:lnTo>
                      <a:lnTo>
                        <a:pt x="171" y="54"/>
                      </a:lnTo>
                      <a:lnTo>
                        <a:pt x="173" y="52"/>
                      </a:lnTo>
                      <a:lnTo>
                        <a:pt x="175" y="52"/>
                      </a:lnTo>
                      <a:lnTo>
                        <a:pt x="175" y="50"/>
                      </a:lnTo>
                      <a:lnTo>
                        <a:pt x="177" y="48"/>
                      </a:lnTo>
                      <a:lnTo>
                        <a:pt x="179" y="46"/>
                      </a:lnTo>
                      <a:lnTo>
                        <a:pt x="180" y="44"/>
                      </a:lnTo>
                      <a:lnTo>
                        <a:pt x="182" y="42"/>
                      </a:lnTo>
                      <a:lnTo>
                        <a:pt x="182" y="40"/>
                      </a:lnTo>
                      <a:lnTo>
                        <a:pt x="184" y="38"/>
                      </a:lnTo>
                      <a:lnTo>
                        <a:pt x="186" y="36"/>
                      </a:lnTo>
                      <a:lnTo>
                        <a:pt x="188" y="36"/>
                      </a:lnTo>
                      <a:lnTo>
                        <a:pt x="188" y="34"/>
                      </a:lnTo>
                      <a:lnTo>
                        <a:pt x="190" y="34"/>
                      </a:lnTo>
                      <a:lnTo>
                        <a:pt x="190" y="32"/>
                      </a:lnTo>
                      <a:lnTo>
                        <a:pt x="192" y="32"/>
                      </a:lnTo>
                      <a:lnTo>
                        <a:pt x="192" y="31"/>
                      </a:lnTo>
                      <a:lnTo>
                        <a:pt x="194" y="31"/>
                      </a:lnTo>
                      <a:lnTo>
                        <a:pt x="194" y="29"/>
                      </a:lnTo>
                      <a:lnTo>
                        <a:pt x="196" y="29"/>
                      </a:lnTo>
                      <a:lnTo>
                        <a:pt x="196" y="27"/>
                      </a:lnTo>
                      <a:lnTo>
                        <a:pt x="196" y="25"/>
                      </a:lnTo>
                      <a:lnTo>
                        <a:pt x="194" y="25"/>
                      </a:lnTo>
                      <a:lnTo>
                        <a:pt x="192" y="25"/>
                      </a:lnTo>
                      <a:lnTo>
                        <a:pt x="190" y="25"/>
                      </a:lnTo>
                      <a:lnTo>
                        <a:pt x="188" y="25"/>
                      </a:lnTo>
                      <a:lnTo>
                        <a:pt x="186" y="25"/>
                      </a:lnTo>
                      <a:lnTo>
                        <a:pt x="184" y="25"/>
                      </a:lnTo>
                      <a:lnTo>
                        <a:pt x="182" y="25"/>
                      </a:lnTo>
                      <a:lnTo>
                        <a:pt x="180" y="25"/>
                      </a:lnTo>
                      <a:lnTo>
                        <a:pt x="179" y="25"/>
                      </a:lnTo>
                      <a:lnTo>
                        <a:pt x="177" y="25"/>
                      </a:lnTo>
                      <a:lnTo>
                        <a:pt x="173" y="25"/>
                      </a:lnTo>
                      <a:lnTo>
                        <a:pt x="171" y="25"/>
                      </a:lnTo>
                      <a:lnTo>
                        <a:pt x="169" y="25"/>
                      </a:lnTo>
                      <a:lnTo>
                        <a:pt x="167" y="25"/>
                      </a:lnTo>
                      <a:lnTo>
                        <a:pt x="165" y="25"/>
                      </a:lnTo>
                      <a:lnTo>
                        <a:pt x="163" y="25"/>
                      </a:lnTo>
                      <a:lnTo>
                        <a:pt x="161" y="23"/>
                      </a:lnTo>
                      <a:lnTo>
                        <a:pt x="159" y="23"/>
                      </a:lnTo>
                      <a:lnTo>
                        <a:pt x="157" y="23"/>
                      </a:lnTo>
                      <a:lnTo>
                        <a:pt x="155" y="23"/>
                      </a:lnTo>
                      <a:lnTo>
                        <a:pt x="154" y="23"/>
                      </a:lnTo>
                      <a:lnTo>
                        <a:pt x="152" y="23"/>
                      </a:lnTo>
                      <a:lnTo>
                        <a:pt x="150" y="23"/>
                      </a:lnTo>
                      <a:lnTo>
                        <a:pt x="148" y="21"/>
                      </a:lnTo>
                      <a:lnTo>
                        <a:pt x="146" y="21"/>
                      </a:lnTo>
                      <a:lnTo>
                        <a:pt x="144" y="21"/>
                      </a:lnTo>
                      <a:lnTo>
                        <a:pt x="142" y="21"/>
                      </a:lnTo>
                      <a:lnTo>
                        <a:pt x="140" y="19"/>
                      </a:lnTo>
                      <a:lnTo>
                        <a:pt x="138" y="19"/>
                      </a:lnTo>
                      <a:lnTo>
                        <a:pt x="136" y="19"/>
                      </a:lnTo>
                      <a:lnTo>
                        <a:pt x="134" y="17"/>
                      </a:lnTo>
                      <a:lnTo>
                        <a:pt x="131" y="17"/>
                      </a:lnTo>
                      <a:lnTo>
                        <a:pt x="129" y="17"/>
                      </a:lnTo>
                      <a:lnTo>
                        <a:pt x="127" y="15"/>
                      </a:lnTo>
                      <a:lnTo>
                        <a:pt x="125" y="15"/>
                      </a:lnTo>
                      <a:lnTo>
                        <a:pt x="123" y="13"/>
                      </a:lnTo>
                      <a:lnTo>
                        <a:pt x="119" y="13"/>
                      </a:lnTo>
                      <a:lnTo>
                        <a:pt x="117" y="11"/>
                      </a:lnTo>
                      <a:lnTo>
                        <a:pt x="115" y="11"/>
                      </a:lnTo>
                      <a:lnTo>
                        <a:pt x="111" y="9"/>
                      </a:lnTo>
                      <a:lnTo>
                        <a:pt x="109" y="9"/>
                      </a:lnTo>
                      <a:lnTo>
                        <a:pt x="108" y="7"/>
                      </a:lnTo>
                      <a:lnTo>
                        <a:pt x="106" y="7"/>
                      </a:lnTo>
                      <a:lnTo>
                        <a:pt x="102" y="7"/>
                      </a:lnTo>
                      <a:lnTo>
                        <a:pt x="100" y="6"/>
                      </a:lnTo>
                      <a:lnTo>
                        <a:pt x="98" y="6"/>
                      </a:lnTo>
                      <a:lnTo>
                        <a:pt x="96" y="4"/>
                      </a:lnTo>
                      <a:lnTo>
                        <a:pt x="94" y="4"/>
                      </a:lnTo>
                      <a:lnTo>
                        <a:pt x="90" y="4"/>
                      </a:lnTo>
                      <a:lnTo>
                        <a:pt x="88" y="2"/>
                      </a:lnTo>
                      <a:lnTo>
                        <a:pt x="86" y="2"/>
                      </a:lnTo>
                      <a:lnTo>
                        <a:pt x="84" y="2"/>
                      </a:lnTo>
                      <a:lnTo>
                        <a:pt x="83" y="2"/>
                      </a:lnTo>
                      <a:lnTo>
                        <a:pt x="81" y="0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0"/>
                      </a:lnTo>
                      <a:lnTo>
                        <a:pt x="73" y="0"/>
                      </a:lnTo>
                      <a:lnTo>
                        <a:pt x="71" y="0"/>
                      </a:lnTo>
                      <a:lnTo>
                        <a:pt x="69" y="0"/>
                      </a:lnTo>
                      <a:lnTo>
                        <a:pt x="67" y="0"/>
                      </a:lnTo>
                      <a:lnTo>
                        <a:pt x="65" y="0"/>
                      </a:lnTo>
                      <a:lnTo>
                        <a:pt x="63" y="0"/>
                      </a:lnTo>
                      <a:lnTo>
                        <a:pt x="61" y="0"/>
                      </a:lnTo>
                      <a:lnTo>
                        <a:pt x="60" y="0"/>
                      </a:lnTo>
                      <a:lnTo>
                        <a:pt x="58" y="2"/>
                      </a:lnTo>
                      <a:lnTo>
                        <a:pt x="56" y="2"/>
                      </a:lnTo>
                      <a:lnTo>
                        <a:pt x="54" y="2"/>
                      </a:lnTo>
                      <a:lnTo>
                        <a:pt x="52" y="2"/>
                      </a:lnTo>
                      <a:lnTo>
                        <a:pt x="50" y="4"/>
                      </a:lnTo>
                      <a:lnTo>
                        <a:pt x="48" y="4"/>
                      </a:lnTo>
                      <a:close/>
                    </a:path>
                  </a:pathLst>
                </a:custGeom>
                <a:solidFill>
                  <a:srgbClr val="8CE0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09" name="Freeform 263"/>
                <p:cNvSpPr>
                  <a:spLocks noChangeAspect="1"/>
                </p:cNvSpPr>
                <p:nvPr/>
              </p:nvSpPr>
              <p:spPr bwMode="auto">
                <a:xfrm>
                  <a:off x="1777" y="3249"/>
                  <a:ext cx="418" cy="491"/>
                </a:xfrm>
                <a:custGeom>
                  <a:avLst/>
                  <a:gdLst>
                    <a:gd name="T0" fmla="*/ 17 w 551"/>
                    <a:gd name="T1" fmla="*/ 4 h 701"/>
                    <a:gd name="T2" fmla="*/ 16 w 551"/>
                    <a:gd name="T3" fmla="*/ 6 h 701"/>
                    <a:gd name="T4" fmla="*/ 14 w 551"/>
                    <a:gd name="T5" fmla="*/ 6 h 701"/>
                    <a:gd name="T6" fmla="*/ 13 w 551"/>
                    <a:gd name="T7" fmla="*/ 7 h 701"/>
                    <a:gd name="T8" fmla="*/ 12 w 551"/>
                    <a:gd name="T9" fmla="*/ 8 h 701"/>
                    <a:gd name="T10" fmla="*/ 11 w 551"/>
                    <a:gd name="T11" fmla="*/ 8 h 701"/>
                    <a:gd name="T12" fmla="*/ 11 w 551"/>
                    <a:gd name="T13" fmla="*/ 9 h 701"/>
                    <a:gd name="T14" fmla="*/ 11 w 551"/>
                    <a:gd name="T15" fmla="*/ 9 h 701"/>
                    <a:gd name="T16" fmla="*/ 11 w 551"/>
                    <a:gd name="T17" fmla="*/ 9 h 701"/>
                    <a:gd name="T18" fmla="*/ 10 w 551"/>
                    <a:gd name="T19" fmla="*/ 9 h 701"/>
                    <a:gd name="T20" fmla="*/ 10 w 551"/>
                    <a:gd name="T21" fmla="*/ 9 h 701"/>
                    <a:gd name="T22" fmla="*/ 9 w 551"/>
                    <a:gd name="T23" fmla="*/ 9 h 701"/>
                    <a:gd name="T24" fmla="*/ 8 w 551"/>
                    <a:gd name="T25" fmla="*/ 9 h 701"/>
                    <a:gd name="T26" fmla="*/ 8 w 551"/>
                    <a:gd name="T27" fmla="*/ 9 h 701"/>
                    <a:gd name="T28" fmla="*/ 8 w 551"/>
                    <a:gd name="T29" fmla="*/ 9 h 701"/>
                    <a:gd name="T30" fmla="*/ 8 w 551"/>
                    <a:gd name="T31" fmla="*/ 10 h 701"/>
                    <a:gd name="T32" fmla="*/ 8 w 551"/>
                    <a:gd name="T33" fmla="*/ 10 h 701"/>
                    <a:gd name="T34" fmla="*/ 8 w 551"/>
                    <a:gd name="T35" fmla="*/ 10 h 701"/>
                    <a:gd name="T36" fmla="*/ 8 w 551"/>
                    <a:gd name="T37" fmla="*/ 10 h 701"/>
                    <a:gd name="T38" fmla="*/ 8 w 551"/>
                    <a:gd name="T39" fmla="*/ 10 h 701"/>
                    <a:gd name="T40" fmla="*/ 7 w 551"/>
                    <a:gd name="T41" fmla="*/ 9 h 701"/>
                    <a:gd name="T42" fmla="*/ 6 w 551"/>
                    <a:gd name="T43" fmla="*/ 9 h 701"/>
                    <a:gd name="T44" fmla="*/ 6 w 551"/>
                    <a:gd name="T45" fmla="*/ 9 h 701"/>
                    <a:gd name="T46" fmla="*/ 5 w 551"/>
                    <a:gd name="T47" fmla="*/ 9 h 701"/>
                    <a:gd name="T48" fmla="*/ 5 w 551"/>
                    <a:gd name="T49" fmla="*/ 9 h 701"/>
                    <a:gd name="T50" fmla="*/ 4 w 551"/>
                    <a:gd name="T51" fmla="*/ 9 h 701"/>
                    <a:gd name="T52" fmla="*/ 4 w 551"/>
                    <a:gd name="T53" fmla="*/ 9 h 701"/>
                    <a:gd name="T54" fmla="*/ 4 w 551"/>
                    <a:gd name="T55" fmla="*/ 9 h 701"/>
                    <a:gd name="T56" fmla="*/ 4 w 551"/>
                    <a:gd name="T57" fmla="*/ 9 h 701"/>
                    <a:gd name="T58" fmla="*/ 4 w 551"/>
                    <a:gd name="T59" fmla="*/ 9 h 701"/>
                    <a:gd name="T60" fmla="*/ 4 w 551"/>
                    <a:gd name="T61" fmla="*/ 10 h 701"/>
                    <a:gd name="T62" fmla="*/ 4 w 551"/>
                    <a:gd name="T63" fmla="*/ 10 h 701"/>
                    <a:gd name="T64" fmla="*/ 3 w 551"/>
                    <a:gd name="T65" fmla="*/ 10 h 701"/>
                    <a:gd name="T66" fmla="*/ 3 w 551"/>
                    <a:gd name="T67" fmla="*/ 10 h 701"/>
                    <a:gd name="T68" fmla="*/ 3 w 551"/>
                    <a:gd name="T69" fmla="*/ 9 h 701"/>
                    <a:gd name="T70" fmla="*/ 2 w 551"/>
                    <a:gd name="T71" fmla="*/ 9 h 701"/>
                    <a:gd name="T72" fmla="*/ 2 w 551"/>
                    <a:gd name="T73" fmla="*/ 9 h 701"/>
                    <a:gd name="T74" fmla="*/ 2 w 551"/>
                    <a:gd name="T75" fmla="*/ 9 h 701"/>
                    <a:gd name="T76" fmla="*/ 2 w 551"/>
                    <a:gd name="T77" fmla="*/ 9 h 701"/>
                    <a:gd name="T78" fmla="*/ 2 w 551"/>
                    <a:gd name="T79" fmla="*/ 9 h 701"/>
                    <a:gd name="T80" fmla="*/ 0 w 551"/>
                    <a:gd name="T81" fmla="*/ 9 h 701"/>
                    <a:gd name="T82" fmla="*/ 2 w 551"/>
                    <a:gd name="T83" fmla="*/ 9 h 701"/>
                    <a:gd name="T84" fmla="*/ 2 w 551"/>
                    <a:gd name="T85" fmla="*/ 9 h 701"/>
                    <a:gd name="T86" fmla="*/ 2 w 551"/>
                    <a:gd name="T87" fmla="*/ 8 h 701"/>
                    <a:gd name="T88" fmla="*/ 3 w 551"/>
                    <a:gd name="T89" fmla="*/ 8 h 701"/>
                    <a:gd name="T90" fmla="*/ 5 w 551"/>
                    <a:gd name="T91" fmla="*/ 6 h 701"/>
                    <a:gd name="T92" fmla="*/ 8 w 551"/>
                    <a:gd name="T93" fmla="*/ 6 h 701"/>
                    <a:gd name="T94" fmla="*/ 11 w 551"/>
                    <a:gd name="T95" fmla="*/ 4 h 701"/>
                    <a:gd name="T96" fmla="*/ 14 w 551"/>
                    <a:gd name="T97" fmla="*/ 3 h 701"/>
                    <a:gd name="T98" fmla="*/ 15 w 551"/>
                    <a:gd name="T99" fmla="*/ 2 h 701"/>
                    <a:gd name="T100" fmla="*/ 17 w 551"/>
                    <a:gd name="T101" fmla="*/ 1 h 701"/>
                    <a:gd name="T102" fmla="*/ 18 w 551"/>
                    <a:gd name="T103" fmla="*/ 1 h 701"/>
                    <a:gd name="T104" fmla="*/ 18 w 551"/>
                    <a:gd name="T105" fmla="*/ 1 h 701"/>
                    <a:gd name="T106" fmla="*/ 19 w 551"/>
                    <a:gd name="T107" fmla="*/ 1 h 701"/>
                    <a:gd name="T108" fmla="*/ 19 w 551"/>
                    <a:gd name="T109" fmla="*/ 1 h 701"/>
                    <a:gd name="T110" fmla="*/ 20 w 551"/>
                    <a:gd name="T111" fmla="*/ 1 h 701"/>
                    <a:gd name="T112" fmla="*/ 20 w 551"/>
                    <a:gd name="T113" fmla="*/ 1 h 701"/>
                    <a:gd name="T114" fmla="*/ 20 w 551"/>
                    <a:gd name="T115" fmla="*/ 1 h 701"/>
                    <a:gd name="T116" fmla="*/ 19 w 551"/>
                    <a:gd name="T117" fmla="*/ 1 h 701"/>
                    <a:gd name="T118" fmla="*/ 19 w 551"/>
                    <a:gd name="T119" fmla="*/ 2 h 701"/>
                    <a:gd name="T120" fmla="*/ 18 w 551"/>
                    <a:gd name="T121" fmla="*/ 3 h 701"/>
                    <a:gd name="T122" fmla="*/ 18 w 551"/>
                    <a:gd name="T123" fmla="*/ 4 h 70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551"/>
                    <a:gd name="T187" fmla="*/ 0 h 701"/>
                    <a:gd name="T188" fmla="*/ 551 w 551"/>
                    <a:gd name="T189" fmla="*/ 701 h 70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551" h="701">
                      <a:moveTo>
                        <a:pt x="486" y="252"/>
                      </a:moveTo>
                      <a:lnTo>
                        <a:pt x="482" y="265"/>
                      </a:lnTo>
                      <a:lnTo>
                        <a:pt x="478" y="277"/>
                      </a:lnTo>
                      <a:lnTo>
                        <a:pt x="474" y="290"/>
                      </a:lnTo>
                      <a:lnTo>
                        <a:pt x="469" y="304"/>
                      </a:lnTo>
                      <a:lnTo>
                        <a:pt x="463" y="317"/>
                      </a:lnTo>
                      <a:lnTo>
                        <a:pt x="457" y="329"/>
                      </a:lnTo>
                      <a:lnTo>
                        <a:pt x="451" y="342"/>
                      </a:lnTo>
                      <a:lnTo>
                        <a:pt x="446" y="355"/>
                      </a:lnTo>
                      <a:lnTo>
                        <a:pt x="440" y="369"/>
                      </a:lnTo>
                      <a:lnTo>
                        <a:pt x="432" y="382"/>
                      </a:lnTo>
                      <a:lnTo>
                        <a:pt x="425" y="396"/>
                      </a:lnTo>
                      <a:lnTo>
                        <a:pt x="419" y="409"/>
                      </a:lnTo>
                      <a:lnTo>
                        <a:pt x="411" y="423"/>
                      </a:lnTo>
                      <a:lnTo>
                        <a:pt x="403" y="436"/>
                      </a:lnTo>
                      <a:lnTo>
                        <a:pt x="396" y="450"/>
                      </a:lnTo>
                      <a:lnTo>
                        <a:pt x="390" y="461"/>
                      </a:lnTo>
                      <a:lnTo>
                        <a:pt x="382" y="474"/>
                      </a:lnTo>
                      <a:lnTo>
                        <a:pt x="375" y="486"/>
                      </a:lnTo>
                      <a:lnTo>
                        <a:pt x="367" y="498"/>
                      </a:lnTo>
                      <a:lnTo>
                        <a:pt x="359" y="509"/>
                      </a:lnTo>
                      <a:lnTo>
                        <a:pt x="354" y="521"/>
                      </a:lnTo>
                      <a:lnTo>
                        <a:pt x="346" y="530"/>
                      </a:lnTo>
                      <a:lnTo>
                        <a:pt x="340" y="542"/>
                      </a:lnTo>
                      <a:lnTo>
                        <a:pt x="334" y="551"/>
                      </a:lnTo>
                      <a:lnTo>
                        <a:pt x="329" y="561"/>
                      </a:lnTo>
                      <a:lnTo>
                        <a:pt x="323" y="569"/>
                      </a:lnTo>
                      <a:lnTo>
                        <a:pt x="317" y="576"/>
                      </a:lnTo>
                      <a:lnTo>
                        <a:pt x="313" y="584"/>
                      </a:lnTo>
                      <a:lnTo>
                        <a:pt x="307" y="592"/>
                      </a:lnTo>
                      <a:lnTo>
                        <a:pt x="304" y="597"/>
                      </a:lnTo>
                      <a:lnTo>
                        <a:pt x="300" y="603"/>
                      </a:lnTo>
                      <a:lnTo>
                        <a:pt x="298" y="609"/>
                      </a:lnTo>
                      <a:lnTo>
                        <a:pt x="296" y="611"/>
                      </a:lnTo>
                      <a:lnTo>
                        <a:pt x="296" y="613"/>
                      </a:lnTo>
                      <a:lnTo>
                        <a:pt x="294" y="615"/>
                      </a:lnTo>
                      <a:lnTo>
                        <a:pt x="292" y="617"/>
                      </a:lnTo>
                      <a:lnTo>
                        <a:pt x="292" y="618"/>
                      </a:lnTo>
                      <a:lnTo>
                        <a:pt x="290" y="622"/>
                      </a:lnTo>
                      <a:lnTo>
                        <a:pt x="288" y="624"/>
                      </a:lnTo>
                      <a:lnTo>
                        <a:pt x="286" y="626"/>
                      </a:lnTo>
                      <a:lnTo>
                        <a:pt x="286" y="630"/>
                      </a:lnTo>
                      <a:lnTo>
                        <a:pt x="284" y="632"/>
                      </a:lnTo>
                      <a:lnTo>
                        <a:pt x="283" y="634"/>
                      </a:lnTo>
                      <a:lnTo>
                        <a:pt x="281" y="638"/>
                      </a:lnTo>
                      <a:lnTo>
                        <a:pt x="281" y="640"/>
                      </a:lnTo>
                      <a:lnTo>
                        <a:pt x="279" y="642"/>
                      </a:lnTo>
                      <a:lnTo>
                        <a:pt x="277" y="645"/>
                      </a:lnTo>
                      <a:lnTo>
                        <a:pt x="275" y="647"/>
                      </a:lnTo>
                      <a:lnTo>
                        <a:pt x="275" y="649"/>
                      </a:lnTo>
                      <a:lnTo>
                        <a:pt x="273" y="651"/>
                      </a:lnTo>
                      <a:lnTo>
                        <a:pt x="271" y="653"/>
                      </a:lnTo>
                      <a:lnTo>
                        <a:pt x="269" y="655"/>
                      </a:lnTo>
                      <a:lnTo>
                        <a:pt x="269" y="657"/>
                      </a:lnTo>
                      <a:lnTo>
                        <a:pt x="267" y="659"/>
                      </a:lnTo>
                      <a:lnTo>
                        <a:pt x="265" y="661"/>
                      </a:lnTo>
                      <a:lnTo>
                        <a:pt x="263" y="663"/>
                      </a:lnTo>
                      <a:lnTo>
                        <a:pt x="261" y="663"/>
                      </a:lnTo>
                      <a:lnTo>
                        <a:pt x="259" y="665"/>
                      </a:lnTo>
                      <a:lnTo>
                        <a:pt x="259" y="663"/>
                      </a:lnTo>
                      <a:lnTo>
                        <a:pt x="258" y="663"/>
                      </a:lnTo>
                      <a:lnTo>
                        <a:pt x="256" y="663"/>
                      </a:lnTo>
                      <a:lnTo>
                        <a:pt x="254" y="663"/>
                      </a:lnTo>
                      <a:lnTo>
                        <a:pt x="254" y="665"/>
                      </a:lnTo>
                      <a:lnTo>
                        <a:pt x="252" y="667"/>
                      </a:lnTo>
                      <a:lnTo>
                        <a:pt x="250" y="668"/>
                      </a:lnTo>
                      <a:lnTo>
                        <a:pt x="248" y="670"/>
                      </a:lnTo>
                      <a:lnTo>
                        <a:pt x="248" y="672"/>
                      </a:lnTo>
                      <a:lnTo>
                        <a:pt x="246" y="672"/>
                      </a:lnTo>
                      <a:lnTo>
                        <a:pt x="246" y="674"/>
                      </a:lnTo>
                      <a:lnTo>
                        <a:pt x="244" y="674"/>
                      </a:lnTo>
                      <a:lnTo>
                        <a:pt x="244" y="676"/>
                      </a:lnTo>
                      <a:lnTo>
                        <a:pt x="242" y="678"/>
                      </a:lnTo>
                      <a:lnTo>
                        <a:pt x="240" y="680"/>
                      </a:lnTo>
                      <a:lnTo>
                        <a:pt x="238" y="680"/>
                      </a:lnTo>
                      <a:lnTo>
                        <a:pt x="238" y="682"/>
                      </a:lnTo>
                      <a:lnTo>
                        <a:pt x="236" y="684"/>
                      </a:lnTo>
                      <a:lnTo>
                        <a:pt x="235" y="684"/>
                      </a:lnTo>
                      <a:lnTo>
                        <a:pt x="235" y="686"/>
                      </a:lnTo>
                      <a:lnTo>
                        <a:pt x="233" y="686"/>
                      </a:lnTo>
                      <a:lnTo>
                        <a:pt x="231" y="688"/>
                      </a:lnTo>
                      <a:lnTo>
                        <a:pt x="231" y="690"/>
                      </a:lnTo>
                      <a:lnTo>
                        <a:pt x="229" y="690"/>
                      </a:lnTo>
                      <a:lnTo>
                        <a:pt x="227" y="691"/>
                      </a:lnTo>
                      <a:lnTo>
                        <a:pt x="225" y="691"/>
                      </a:lnTo>
                      <a:lnTo>
                        <a:pt x="223" y="693"/>
                      </a:lnTo>
                      <a:lnTo>
                        <a:pt x="221" y="693"/>
                      </a:lnTo>
                      <a:lnTo>
                        <a:pt x="219" y="693"/>
                      </a:lnTo>
                      <a:lnTo>
                        <a:pt x="219" y="695"/>
                      </a:lnTo>
                      <a:lnTo>
                        <a:pt x="217" y="695"/>
                      </a:lnTo>
                      <a:lnTo>
                        <a:pt x="215" y="695"/>
                      </a:lnTo>
                      <a:lnTo>
                        <a:pt x="213" y="695"/>
                      </a:lnTo>
                      <a:lnTo>
                        <a:pt x="213" y="693"/>
                      </a:lnTo>
                      <a:lnTo>
                        <a:pt x="212" y="693"/>
                      </a:lnTo>
                      <a:lnTo>
                        <a:pt x="210" y="693"/>
                      </a:lnTo>
                      <a:lnTo>
                        <a:pt x="210" y="691"/>
                      </a:lnTo>
                      <a:lnTo>
                        <a:pt x="208" y="691"/>
                      </a:lnTo>
                      <a:lnTo>
                        <a:pt x="208" y="690"/>
                      </a:lnTo>
                      <a:lnTo>
                        <a:pt x="206" y="690"/>
                      </a:lnTo>
                      <a:lnTo>
                        <a:pt x="204" y="688"/>
                      </a:lnTo>
                      <a:lnTo>
                        <a:pt x="204" y="686"/>
                      </a:lnTo>
                      <a:lnTo>
                        <a:pt x="202" y="686"/>
                      </a:lnTo>
                      <a:lnTo>
                        <a:pt x="202" y="684"/>
                      </a:lnTo>
                      <a:lnTo>
                        <a:pt x="200" y="682"/>
                      </a:lnTo>
                      <a:lnTo>
                        <a:pt x="198" y="680"/>
                      </a:lnTo>
                      <a:lnTo>
                        <a:pt x="196" y="676"/>
                      </a:lnTo>
                      <a:lnTo>
                        <a:pt x="192" y="674"/>
                      </a:lnTo>
                      <a:lnTo>
                        <a:pt x="190" y="670"/>
                      </a:lnTo>
                      <a:lnTo>
                        <a:pt x="187" y="668"/>
                      </a:lnTo>
                      <a:lnTo>
                        <a:pt x="183" y="667"/>
                      </a:lnTo>
                      <a:lnTo>
                        <a:pt x="179" y="663"/>
                      </a:lnTo>
                      <a:lnTo>
                        <a:pt x="175" y="661"/>
                      </a:lnTo>
                      <a:lnTo>
                        <a:pt x="171" y="659"/>
                      </a:lnTo>
                      <a:lnTo>
                        <a:pt x="167" y="657"/>
                      </a:lnTo>
                      <a:lnTo>
                        <a:pt x="164" y="655"/>
                      </a:lnTo>
                      <a:lnTo>
                        <a:pt x="158" y="655"/>
                      </a:lnTo>
                      <a:lnTo>
                        <a:pt x="154" y="653"/>
                      </a:lnTo>
                      <a:lnTo>
                        <a:pt x="150" y="651"/>
                      </a:lnTo>
                      <a:lnTo>
                        <a:pt x="144" y="651"/>
                      </a:lnTo>
                      <a:lnTo>
                        <a:pt x="141" y="649"/>
                      </a:lnTo>
                      <a:lnTo>
                        <a:pt x="137" y="649"/>
                      </a:lnTo>
                      <a:lnTo>
                        <a:pt x="133" y="649"/>
                      </a:lnTo>
                      <a:lnTo>
                        <a:pt x="129" y="647"/>
                      </a:lnTo>
                      <a:lnTo>
                        <a:pt x="125" y="647"/>
                      </a:lnTo>
                      <a:lnTo>
                        <a:pt x="121" y="647"/>
                      </a:lnTo>
                      <a:lnTo>
                        <a:pt x="117" y="647"/>
                      </a:lnTo>
                      <a:lnTo>
                        <a:pt x="114" y="647"/>
                      </a:lnTo>
                      <a:lnTo>
                        <a:pt x="112" y="649"/>
                      </a:lnTo>
                      <a:lnTo>
                        <a:pt x="108" y="649"/>
                      </a:lnTo>
                      <a:lnTo>
                        <a:pt x="106" y="649"/>
                      </a:lnTo>
                      <a:lnTo>
                        <a:pt x="104" y="651"/>
                      </a:lnTo>
                      <a:lnTo>
                        <a:pt x="102" y="651"/>
                      </a:lnTo>
                      <a:lnTo>
                        <a:pt x="100" y="651"/>
                      </a:lnTo>
                      <a:lnTo>
                        <a:pt x="100" y="653"/>
                      </a:lnTo>
                      <a:lnTo>
                        <a:pt x="100" y="655"/>
                      </a:lnTo>
                      <a:lnTo>
                        <a:pt x="100" y="657"/>
                      </a:lnTo>
                      <a:lnTo>
                        <a:pt x="100" y="659"/>
                      </a:lnTo>
                      <a:lnTo>
                        <a:pt x="102" y="661"/>
                      </a:lnTo>
                      <a:lnTo>
                        <a:pt x="102" y="663"/>
                      </a:lnTo>
                      <a:lnTo>
                        <a:pt x="104" y="665"/>
                      </a:lnTo>
                      <a:lnTo>
                        <a:pt x="102" y="665"/>
                      </a:lnTo>
                      <a:lnTo>
                        <a:pt x="102" y="667"/>
                      </a:lnTo>
                      <a:lnTo>
                        <a:pt x="100" y="667"/>
                      </a:lnTo>
                      <a:lnTo>
                        <a:pt x="100" y="668"/>
                      </a:lnTo>
                      <a:lnTo>
                        <a:pt x="98" y="668"/>
                      </a:lnTo>
                      <a:lnTo>
                        <a:pt x="98" y="670"/>
                      </a:lnTo>
                      <a:lnTo>
                        <a:pt x="98" y="672"/>
                      </a:lnTo>
                      <a:lnTo>
                        <a:pt x="96" y="674"/>
                      </a:lnTo>
                      <a:lnTo>
                        <a:pt x="96" y="676"/>
                      </a:lnTo>
                      <a:lnTo>
                        <a:pt x="96" y="678"/>
                      </a:lnTo>
                      <a:lnTo>
                        <a:pt x="96" y="680"/>
                      </a:lnTo>
                      <a:lnTo>
                        <a:pt x="96" y="682"/>
                      </a:lnTo>
                      <a:lnTo>
                        <a:pt x="96" y="684"/>
                      </a:lnTo>
                      <a:lnTo>
                        <a:pt x="96" y="688"/>
                      </a:lnTo>
                      <a:lnTo>
                        <a:pt x="98" y="691"/>
                      </a:lnTo>
                      <a:lnTo>
                        <a:pt x="96" y="693"/>
                      </a:lnTo>
                      <a:lnTo>
                        <a:pt x="96" y="695"/>
                      </a:lnTo>
                      <a:lnTo>
                        <a:pt x="96" y="697"/>
                      </a:lnTo>
                      <a:lnTo>
                        <a:pt x="96" y="699"/>
                      </a:lnTo>
                      <a:lnTo>
                        <a:pt x="94" y="699"/>
                      </a:lnTo>
                      <a:lnTo>
                        <a:pt x="93" y="701"/>
                      </a:lnTo>
                      <a:lnTo>
                        <a:pt x="91" y="701"/>
                      </a:lnTo>
                      <a:lnTo>
                        <a:pt x="89" y="699"/>
                      </a:lnTo>
                      <a:lnTo>
                        <a:pt x="87" y="699"/>
                      </a:lnTo>
                      <a:lnTo>
                        <a:pt x="85" y="697"/>
                      </a:lnTo>
                      <a:lnTo>
                        <a:pt x="83" y="695"/>
                      </a:lnTo>
                      <a:lnTo>
                        <a:pt x="81" y="695"/>
                      </a:lnTo>
                      <a:lnTo>
                        <a:pt x="79" y="693"/>
                      </a:lnTo>
                      <a:lnTo>
                        <a:pt x="77" y="691"/>
                      </a:lnTo>
                      <a:lnTo>
                        <a:pt x="75" y="690"/>
                      </a:lnTo>
                      <a:lnTo>
                        <a:pt x="73" y="688"/>
                      </a:lnTo>
                      <a:lnTo>
                        <a:pt x="71" y="686"/>
                      </a:lnTo>
                      <a:lnTo>
                        <a:pt x="70" y="684"/>
                      </a:lnTo>
                      <a:lnTo>
                        <a:pt x="68" y="682"/>
                      </a:lnTo>
                      <a:lnTo>
                        <a:pt x="66" y="680"/>
                      </a:lnTo>
                      <a:lnTo>
                        <a:pt x="64" y="678"/>
                      </a:lnTo>
                      <a:lnTo>
                        <a:pt x="60" y="678"/>
                      </a:lnTo>
                      <a:lnTo>
                        <a:pt x="58" y="676"/>
                      </a:lnTo>
                      <a:lnTo>
                        <a:pt x="56" y="674"/>
                      </a:lnTo>
                      <a:lnTo>
                        <a:pt x="54" y="672"/>
                      </a:lnTo>
                      <a:lnTo>
                        <a:pt x="52" y="670"/>
                      </a:lnTo>
                      <a:lnTo>
                        <a:pt x="50" y="670"/>
                      </a:lnTo>
                      <a:lnTo>
                        <a:pt x="48" y="668"/>
                      </a:lnTo>
                      <a:lnTo>
                        <a:pt x="47" y="668"/>
                      </a:lnTo>
                      <a:lnTo>
                        <a:pt x="45" y="667"/>
                      </a:lnTo>
                      <a:lnTo>
                        <a:pt x="43" y="667"/>
                      </a:lnTo>
                      <a:lnTo>
                        <a:pt x="41" y="665"/>
                      </a:lnTo>
                      <a:lnTo>
                        <a:pt x="37" y="665"/>
                      </a:lnTo>
                      <a:lnTo>
                        <a:pt x="35" y="665"/>
                      </a:lnTo>
                      <a:lnTo>
                        <a:pt x="33" y="665"/>
                      </a:lnTo>
                      <a:lnTo>
                        <a:pt x="29" y="663"/>
                      </a:lnTo>
                      <a:lnTo>
                        <a:pt x="27" y="663"/>
                      </a:lnTo>
                      <a:lnTo>
                        <a:pt x="23" y="663"/>
                      </a:lnTo>
                      <a:lnTo>
                        <a:pt x="22" y="663"/>
                      </a:lnTo>
                      <a:lnTo>
                        <a:pt x="18" y="661"/>
                      </a:lnTo>
                      <a:lnTo>
                        <a:pt x="16" y="661"/>
                      </a:lnTo>
                      <a:lnTo>
                        <a:pt x="14" y="661"/>
                      </a:lnTo>
                      <a:lnTo>
                        <a:pt x="12" y="659"/>
                      </a:lnTo>
                      <a:lnTo>
                        <a:pt x="8" y="659"/>
                      </a:lnTo>
                      <a:lnTo>
                        <a:pt x="6" y="657"/>
                      </a:lnTo>
                      <a:lnTo>
                        <a:pt x="4" y="655"/>
                      </a:lnTo>
                      <a:lnTo>
                        <a:pt x="4" y="653"/>
                      </a:lnTo>
                      <a:lnTo>
                        <a:pt x="2" y="651"/>
                      </a:lnTo>
                      <a:lnTo>
                        <a:pt x="0" y="649"/>
                      </a:lnTo>
                      <a:lnTo>
                        <a:pt x="0" y="647"/>
                      </a:lnTo>
                      <a:lnTo>
                        <a:pt x="0" y="645"/>
                      </a:lnTo>
                      <a:lnTo>
                        <a:pt x="0" y="642"/>
                      </a:lnTo>
                      <a:lnTo>
                        <a:pt x="0" y="640"/>
                      </a:lnTo>
                      <a:lnTo>
                        <a:pt x="0" y="636"/>
                      </a:lnTo>
                      <a:lnTo>
                        <a:pt x="2" y="632"/>
                      </a:lnTo>
                      <a:lnTo>
                        <a:pt x="4" y="626"/>
                      </a:lnTo>
                      <a:lnTo>
                        <a:pt x="6" y="622"/>
                      </a:lnTo>
                      <a:lnTo>
                        <a:pt x="8" y="617"/>
                      </a:lnTo>
                      <a:lnTo>
                        <a:pt x="12" y="611"/>
                      </a:lnTo>
                      <a:lnTo>
                        <a:pt x="16" y="605"/>
                      </a:lnTo>
                      <a:lnTo>
                        <a:pt x="18" y="603"/>
                      </a:lnTo>
                      <a:lnTo>
                        <a:pt x="20" y="601"/>
                      </a:lnTo>
                      <a:lnTo>
                        <a:pt x="23" y="597"/>
                      </a:lnTo>
                      <a:lnTo>
                        <a:pt x="27" y="592"/>
                      </a:lnTo>
                      <a:lnTo>
                        <a:pt x="35" y="586"/>
                      </a:lnTo>
                      <a:lnTo>
                        <a:pt x="41" y="576"/>
                      </a:lnTo>
                      <a:lnTo>
                        <a:pt x="50" y="567"/>
                      </a:lnTo>
                      <a:lnTo>
                        <a:pt x="60" y="557"/>
                      </a:lnTo>
                      <a:lnTo>
                        <a:pt x="71" y="546"/>
                      </a:lnTo>
                      <a:lnTo>
                        <a:pt x="83" y="532"/>
                      </a:lnTo>
                      <a:lnTo>
                        <a:pt x="94" y="519"/>
                      </a:lnTo>
                      <a:lnTo>
                        <a:pt x="108" y="505"/>
                      </a:lnTo>
                      <a:lnTo>
                        <a:pt x="121" y="490"/>
                      </a:lnTo>
                      <a:lnTo>
                        <a:pt x="135" y="474"/>
                      </a:lnTo>
                      <a:lnTo>
                        <a:pt x="150" y="457"/>
                      </a:lnTo>
                      <a:lnTo>
                        <a:pt x="165" y="440"/>
                      </a:lnTo>
                      <a:lnTo>
                        <a:pt x="181" y="423"/>
                      </a:lnTo>
                      <a:lnTo>
                        <a:pt x="196" y="405"/>
                      </a:lnTo>
                      <a:lnTo>
                        <a:pt x="212" y="388"/>
                      </a:lnTo>
                      <a:lnTo>
                        <a:pt x="227" y="369"/>
                      </a:lnTo>
                      <a:lnTo>
                        <a:pt x="242" y="352"/>
                      </a:lnTo>
                      <a:lnTo>
                        <a:pt x="259" y="332"/>
                      </a:lnTo>
                      <a:lnTo>
                        <a:pt x="275" y="313"/>
                      </a:lnTo>
                      <a:lnTo>
                        <a:pt x="290" y="296"/>
                      </a:lnTo>
                      <a:lnTo>
                        <a:pt x="306" y="277"/>
                      </a:lnTo>
                      <a:lnTo>
                        <a:pt x="319" y="259"/>
                      </a:lnTo>
                      <a:lnTo>
                        <a:pt x="334" y="242"/>
                      </a:lnTo>
                      <a:lnTo>
                        <a:pt x="348" y="225"/>
                      </a:lnTo>
                      <a:lnTo>
                        <a:pt x="361" y="208"/>
                      </a:lnTo>
                      <a:lnTo>
                        <a:pt x="373" y="192"/>
                      </a:lnTo>
                      <a:lnTo>
                        <a:pt x="384" y="177"/>
                      </a:lnTo>
                      <a:lnTo>
                        <a:pt x="396" y="163"/>
                      </a:lnTo>
                      <a:lnTo>
                        <a:pt x="403" y="150"/>
                      </a:lnTo>
                      <a:lnTo>
                        <a:pt x="413" y="137"/>
                      </a:lnTo>
                      <a:lnTo>
                        <a:pt x="421" y="125"/>
                      </a:lnTo>
                      <a:lnTo>
                        <a:pt x="430" y="114"/>
                      </a:lnTo>
                      <a:lnTo>
                        <a:pt x="438" y="104"/>
                      </a:lnTo>
                      <a:lnTo>
                        <a:pt x="444" y="94"/>
                      </a:lnTo>
                      <a:lnTo>
                        <a:pt x="451" y="85"/>
                      </a:lnTo>
                      <a:lnTo>
                        <a:pt x="457" y="75"/>
                      </a:lnTo>
                      <a:lnTo>
                        <a:pt x="465" y="67"/>
                      </a:lnTo>
                      <a:lnTo>
                        <a:pt x="471" y="60"/>
                      </a:lnTo>
                      <a:lnTo>
                        <a:pt x="476" y="52"/>
                      </a:lnTo>
                      <a:lnTo>
                        <a:pt x="482" y="44"/>
                      </a:lnTo>
                      <a:lnTo>
                        <a:pt x="486" y="39"/>
                      </a:lnTo>
                      <a:lnTo>
                        <a:pt x="492" y="33"/>
                      </a:lnTo>
                      <a:lnTo>
                        <a:pt x="496" y="27"/>
                      </a:lnTo>
                      <a:lnTo>
                        <a:pt x="501" y="23"/>
                      </a:lnTo>
                      <a:lnTo>
                        <a:pt x="505" y="19"/>
                      </a:lnTo>
                      <a:lnTo>
                        <a:pt x="509" y="16"/>
                      </a:lnTo>
                      <a:lnTo>
                        <a:pt x="513" y="12"/>
                      </a:lnTo>
                      <a:lnTo>
                        <a:pt x="517" y="10"/>
                      </a:lnTo>
                      <a:lnTo>
                        <a:pt x="520" y="6"/>
                      </a:lnTo>
                      <a:lnTo>
                        <a:pt x="522" y="4"/>
                      </a:lnTo>
                      <a:lnTo>
                        <a:pt x="526" y="2"/>
                      </a:lnTo>
                      <a:lnTo>
                        <a:pt x="528" y="2"/>
                      </a:lnTo>
                      <a:lnTo>
                        <a:pt x="532" y="2"/>
                      </a:lnTo>
                      <a:lnTo>
                        <a:pt x="534" y="0"/>
                      </a:lnTo>
                      <a:lnTo>
                        <a:pt x="536" y="2"/>
                      </a:lnTo>
                      <a:lnTo>
                        <a:pt x="538" y="2"/>
                      </a:lnTo>
                      <a:lnTo>
                        <a:pt x="540" y="2"/>
                      </a:lnTo>
                      <a:lnTo>
                        <a:pt x="542" y="4"/>
                      </a:lnTo>
                      <a:lnTo>
                        <a:pt x="543" y="6"/>
                      </a:lnTo>
                      <a:lnTo>
                        <a:pt x="545" y="8"/>
                      </a:lnTo>
                      <a:lnTo>
                        <a:pt x="547" y="10"/>
                      </a:lnTo>
                      <a:lnTo>
                        <a:pt x="549" y="14"/>
                      </a:lnTo>
                      <a:lnTo>
                        <a:pt x="549" y="16"/>
                      </a:lnTo>
                      <a:lnTo>
                        <a:pt x="551" y="19"/>
                      </a:lnTo>
                      <a:lnTo>
                        <a:pt x="551" y="23"/>
                      </a:lnTo>
                      <a:lnTo>
                        <a:pt x="551" y="27"/>
                      </a:lnTo>
                      <a:lnTo>
                        <a:pt x="551" y="33"/>
                      </a:lnTo>
                      <a:lnTo>
                        <a:pt x="549" y="37"/>
                      </a:lnTo>
                      <a:lnTo>
                        <a:pt x="549" y="42"/>
                      </a:lnTo>
                      <a:lnTo>
                        <a:pt x="549" y="48"/>
                      </a:lnTo>
                      <a:lnTo>
                        <a:pt x="547" y="54"/>
                      </a:lnTo>
                      <a:lnTo>
                        <a:pt x="545" y="60"/>
                      </a:lnTo>
                      <a:lnTo>
                        <a:pt x="543" y="66"/>
                      </a:lnTo>
                      <a:lnTo>
                        <a:pt x="542" y="73"/>
                      </a:lnTo>
                      <a:lnTo>
                        <a:pt x="540" y="81"/>
                      </a:lnTo>
                      <a:lnTo>
                        <a:pt x="538" y="89"/>
                      </a:lnTo>
                      <a:lnTo>
                        <a:pt x="536" y="96"/>
                      </a:lnTo>
                      <a:lnTo>
                        <a:pt x="532" y="104"/>
                      </a:lnTo>
                      <a:lnTo>
                        <a:pt x="530" y="112"/>
                      </a:lnTo>
                      <a:lnTo>
                        <a:pt x="526" y="121"/>
                      </a:lnTo>
                      <a:lnTo>
                        <a:pt x="524" y="131"/>
                      </a:lnTo>
                      <a:lnTo>
                        <a:pt x="520" y="140"/>
                      </a:lnTo>
                      <a:lnTo>
                        <a:pt x="517" y="150"/>
                      </a:lnTo>
                      <a:lnTo>
                        <a:pt x="515" y="160"/>
                      </a:lnTo>
                      <a:lnTo>
                        <a:pt x="511" y="169"/>
                      </a:lnTo>
                      <a:lnTo>
                        <a:pt x="507" y="181"/>
                      </a:lnTo>
                      <a:lnTo>
                        <a:pt x="503" y="192"/>
                      </a:lnTo>
                      <a:lnTo>
                        <a:pt x="499" y="204"/>
                      </a:lnTo>
                      <a:lnTo>
                        <a:pt x="497" y="215"/>
                      </a:lnTo>
                      <a:lnTo>
                        <a:pt x="494" y="227"/>
                      </a:lnTo>
                      <a:lnTo>
                        <a:pt x="490" y="238"/>
                      </a:lnTo>
                      <a:lnTo>
                        <a:pt x="486" y="252"/>
                      </a:lnTo>
                      <a:close/>
                    </a:path>
                  </a:pathLst>
                </a:custGeom>
                <a:solidFill>
                  <a:srgbClr val="3F93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10" name="Freeform 264"/>
                <p:cNvSpPr>
                  <a:spLocks noChangeAspect="1"/>
                </p:cNvSpPr>
                <p:nvPr/>
              </p:nvSpPr>
              <p:spPr bwMode="auto">
                <a:xfrm>
                  <a:off x="1783" y="3262"/>
                  <a:ext cx="406" cy="471"/>
                </a:xfrm>
                <a:custGeom>
                  <a:avLst/>
                  <a:gdLst>
                    <a:gd name="T0" fmla="*/ 16 w 535"/>
                    <a:gd name="T1" fmla="*/ 4 h 673"/>
                    <a:gd name="T2" fmla="*/ 15 w 535"/>
                    <a:gd name="T3" fmla="*/ 5 h 673"/>
                    <a:gd name="T4" fmla="*/ 14 w 535"/>
                    <a:gd name="T5" fmla="*/ 6 h 673"/>
                    <a:gd name="T6" fmla="*/ 13 w 535"/>
                    <a:gd name="T7" fmla="*/ 6 h 673"/>
                    <a:gd name="T8" fmla="*/ 11 w 535"/>
                    <a:gd name="T9" fmla="*/ 7 h 673"/>
                    <a:gd name="T10" fmla="*/ 11 w 535"/>
                    <a:gd name="T11" fmla="*/ 7 h 673"/>
                    <a:gd name="T12" fmla="*/ 11 w 535"/>
                    <a:gd name="T13" fmla="*/ 8 h 673"/>
                    <a:gd name="T14" fmla="*/ 10 w 535"/>
                    <a:gd name="T15" fmla="*/ 8 h 673"/>
                    <a:gd name="T16" fmla="*/ 10 w 535"/>
                    <a:gd name="T17" fmla="*/ 8 h 673"/>
                    <a:gd name="T18" fmla="*/ 9 w 535"/>
                    <a:gd name="T19" fmla="*/ 8 h 673"/>
                    <a:gd name="T20" fmla="*/ 8 w 535"/>
                    <a:gd name="T21" fmla="*/ 8 h 673"/>
                    <a:gd name="T22" fmla="*/ 8 w 535"/>
                    <a:gd name="T23" fmla="*/ 8 h 673"/>
                    <a:gd name="T24" fmla="*/ 8 w 535"/>
                    <a:gd name="T25" fmla="*/ 8 h 673"/>
                    <a:gd name="T26" fmla="*/ 8 w 535"/>
                    <a:gd name="T27" fmla="*/ 8 h 673"/>
                    <a:gd name="T28" fmla="*/ 8 w 535"/>
                    <a:gd name="T29" fmla="*/ 9 h 673"/>
                    <a:gd name="T30" fmla="*/ 8 w 535"/>
                    <a:gd name="T31" fmla="*/ 9 h 673"/>
                    <a:gd name="T32" fmla="*/ 8 w 535"/>
                    <a:gd name="T33" fmla="*/ 9 h 673"/>
                    <a:gd name="T34" fmla="*/ 8 w 535"/>
                    <a:gd name="T35" fmla="*/ 9 h 673"/>
                    <a:gd name="T36" fmla="*/ 7 w 535"/>
                    <a:gd name="T37" fmla="*/ 9 h 673"/>
                    <a:gd name="T38" fmla="*/ 6 w 535"/>
                    <a:gd name="T39" fmla="*/ 9 h 673"/>
                    <a:gd name="T40" fmla="*/ 6 w 535"/>
                    <a:gd name="T41" fmla="*/ 9 h 673"/>
                    <a:gd name="T42" fmla="*/ 6 w 535"/>
                    <a:gd name="T43" fmla="*/ 8 h 673"/>
                    <a:gd name="T44" fmla="*/ 5 w 535"/>
                    <a:gd name="T45" fmla="*/ 8 h 673"/>
                    <a:gd name="T46" fmla="*/ 5 w 535"/>
                    <a:gd name="T47" fmla="*/ 8 h 673"/>
                    <a:gd name="T48" fmla="*/ 4 w 535"/>
                    <a:gd name="T49" fmla="*/ 8 h 673"/>
                    <a:gd name="T50" fmla="*/ 4 w 535"/>
                    <a:gd name="T51" fmla="*/ 8 h 673"/>
                    <a:gd name="T52" fmla="*/ 4 w 535"/>
                    <a:gd name="T53" fmla="*/ 8 h 673"/>
                    <a:gd name="T54" fmla="*/ 4 w 535"/>
                    <a:gd name="T55" fmla="*/ 9 h 673"/>
                    <a:gd name="T56" fmla="*/ 3 w 535"/>
                    <a:gd name="T57" fmla="*/ 9 h 673"/>
                    <a:gd name="T58" fmla="*/ 3 w 535"/>
                    <a:gd name="T59" fmla="*/ 9 h 673"/>
                    <a:gd name="T60" fmla="*/ 3 w 535"/>
                    <a:gd name="T61" fmla="*/ 9 h 673"/>
                    <a:gd name="T62" fmla="*/ 3 w 535"/>
                    <a:gd name="T63" fmla="*/ 9 h 673"/>
                    <a:gd name="T64" fmla="*/ 2 w 535"/>
                    <a:gd name="T65" fmla="*/ 9 h 673"/>
                    <a:gd name="T66" fmla="*/ 2 w 535"/>
                    <a:gd name="T67" fmla="*/ 9 h 673"/>
                    <a:gd name="T68" fmla="*/ 2 w 535"/>
                    <a:gd name="T69" fmla="*/ 9 h 673"/>
                    <a:gd name="T70" fmla="*/ 2 w 535"/>
                    <a:gd name="T71" fmla="*/ 9 h 673"/>
                    <a:gd name="T72" fmla="*/ 2 w 535"/>
                    <a:gd name="T73" fmla="*/ 9 h 673"/>
                    <a:gd name="T74" fmla="*/ 2 w 535"/>
                    <a:gd name="T75" fmla="*/ 8 h 673"/>
                    <a:gd name="T76" fmla="*/ 2 w 535"/>
                    <a:gd name="T77" fmla="*/ 8 h 673"/>
                    <a:gd name="T78" fmla="*/ 0 w 535"/>
                    <a:gd name="T79" fmla="*/ 8 h 673"/>
                    <a:gd name="T80" fmla="*/ 0 w 535"/>
                    <a:gd name="T81" fmla="*/ 8 h 673"/>
                    <a:gd name="T82" fmla="*/ 2 w 535"/>
                    <a:gd name="T83" fmla="*/ 8 h 673"/>
                    <a:gd name="T84" fmla="*/ 2 w 535"/>
                    <a:gd name="T85" fmla="*/ 8 h 673"/>
                    <a:gd name="T86" fmla="*/ 2 w 535"/>
                    <a:gd name="T87" fmla="*/ 7 h 673"/>
                    <a:gd name="T88" fmla="*/ 5 w 535"/>
                    <a:gd name="T89" fmla="*/ 6 h 673"/>
                    <a:gd name="T90" fmla="*/ 6 w 535"/>
                    <a:gd name="T91" fmla="*/ 5 h 673"/>
                    <a:gd name="T92" fmla="*/ 10 w 535"/>
                    <a:gd name="T93" fmla="*/ 4 h 673"/>
                    <a:gd name="T94" fmla="*/ 12 w 535"/>
                    <a:gd name="T95" fmla="*/ 3 h 673"/>
                    <a:gd name="T96" fmla="*/ 14 w 535"/>
                    <a:gd name="T97" fmla="*/ 2 h 673"/>
                    <a:gd name="T98" fmla="*/ 15 w 535"/>
                    <a:gd name="T99" fmla="*/ 1 h 673"/>
                    <a:gd name="T100" fmla="*/ 17 w 535"/>
                    <a:gd name="T101" fmla="*/ 1 h 673"/>
                    <a:gd name="T102" fmla="*/ 17 w 535"/>
                    <a:gd name="T103" fmla="*/ 1 h 673"/>
                    <a:gd name="T104" fmla="*/ 18 w 535"/>
                    <a:gd name="T105" fmla="*/ 1 h 673"/>
                    <a:gd name="T106" fmla="*/ 19 w 535"/>
                    <a:gd name="T107" fmla="*/ 0 h 673"/>
                    <a:gd name="T108" fmla="*/ 19 w 535"/>
                    <a:gd name="T109" fmla="*/ 1 h 673"/>
                    <a:gd name="T110" fmla="*/ 19 w 535"/>
                    <a:gd name="T111" fmla="*/ 1 h 673"/>
                    <a:gd name="T112" fmla="*/ 19 w 535"/>
                    <a:gd name="T113" fmla="*/ 1 h 673"/>
                    <a:gd name="T114" fmla="*/ 19 w 535"/>
                    <a:gd name="T115" fmla="*/ 1 h 673"/>
                    <a:gd name="T116" fmla="*/ 18 w 535"/>
                    <a:gd name="T117" fmla="*/ 1 h 673"/>
                    <a:gd name="T118" fmla="*/ 18 w 535"/>
                    <a:gd name="T119" fmla="*/ 2 h 673"/>
                    <a:gd name="T120" fmla="*/ 17 w 535"/>
                    <a:gd name="T121" fmla="*/ 3 h 67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535"/>
                    <a:gd name="T184" fmla="*/ 0 h 673"/>
                    <a:gd name="T185" fmla="*/ 535 w 535"/>
                    <a:gd name="T186" fmla="*/ 673 h 67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535" h="673">
                      <a:moveTo>
                        <a:pt x="464" y="238"/>
                      </a:moveTo>
                      <a:lnTo>
                        <a:pt x="461" y="249"/>
                      </a:lnTo>
                      <a:lnTo>
                        <a:pt x="457" y="263"/>
                      </a:lnTo>
                      <a:lnTo>
                        <a:pt x="451" y="274"/>
                      </a:lnTo>
                      <a:lnTo>
                        <a:pt x="447" y="286"/>
                      </a:lnTo>
                      <a:lnTo>
                        <a:pt x="441" y="299"/>
                      </a:lnTo>
                      <a:lnTo>
                        <a:pt x="436" y="311"/>
                      </a:lnTo>
                      <a:lnTo>
                        <a:pt x="430" y="322"/>
                      </a:lnTo>
                      <a:lnTo>
                        <a:pt x="424" y="336"/>
                      </a:lnTo>
                      <a:lnTo>
                        <a:pt x="418" y="347"/>
                      </a:lnTo>
                      <a:lnTo>
                        <a:pt x="413" y="360"/>
                      </a:lnTo>
                      <a:lnTo>
                        <a:pt x="405" y="372"/>
                      </a:lnTo>
                      <a:lnTo>
                        <a:pt x="399" y="384"/>
                      </a:lnTo>
                      <a:lnTo>
                        <a:pt x="392" y="397"/>
                      </a:lnTo>
                      <a:lnTo>
                        <a:pt x="386" y="408"/>
                      </a:lnTo>
                      <a:lnTo>
                        <a:pt x="378" y="420"/>
                      </a:lnTo>
                      <a:lnTo>
                        <a:pt x="372" y="432"/>
                      </a:lnTo>
                      <a:lnTo>
                        <a:pt x="365" y="443"/>
                      </a:lnTo>
                      <a:lnTo>
                        <a:pt x="357" y="455"/>
                      </a:lnTo>
                      <a:lnTo>
                        <a:pt x="351" y="464"/>
                      </a:lnTo>
                      <a:lnTo>
                        <a:pt x="344" y="476"/>
                      </a:lnTo>
                      <a:lnTo>
                        <a:pt x="338" y="485"/>
                      </a:lnTo>
                      <a:lnTo>
                        <a:pt x="332" y="495"/>
                      </a:lnTo>
                      <a:lnTo>
                        <a:pt x="326" y="504"/>
                      </a:lnTo>
                      <a:lnTo>
                        <a:pt x="321" y="514"/>
                      </a:lnTo>
                      <a:lnTo>
                        <a:pt x="315" y="522"/>
                      </a:lnTo>
                      <a:lnTo>
                        <a:pt x="309" y="529"/>
                      </a:lnTo>
                      <a:lnTo>
                        <a:pt x="303" y="537"/>
                      </a:lnTo>
                      <a:lnTo>
                        <a:pt x="299" y="545"/>
                      </a:lnTo>
                      <a:lnTo>
                        <a:pt x="296" y="551"/>
                      </a:lnTo>
                      <a:lnTo>
                        <a:pt x="292" y="556"/>
                      </a:lnTo>
                      <a:lnTo>
                        <a:pt x="288" y="562"/>
                      </a:lnTo>
                      <a:lnTo>
                        <a:pt x="286" y="568"/>
                      </a:lnTo>
                      <a:lnTo>
                        <a:pt x="284" y="570"/>
                      </a:lnTo>
                      <a:lnTo>
                        <a:pt x="282" y="572"/>
                      </a:lnTo>
                      <a:lnTo>
                        <a:pt x="280" y="574"/>
                      </a:lnTo>
                      <a:lnTo>
                        <a:pt x="278" y="577"/>
                      </a:lnTo>
                      <a:lnTo>
                        <a:pt x="278" y="579"/>
                      </a:lnTo>
                      <a:lnTo>
                        <a:pt x="276" y="581"/>
                      </a:lnTo>
                      <a:lnTo>
                        <a:pt x="275" y="585"/>
                      </a:lnTo>
                      <a:lnTo>
                        <a:pt x="273" y="587"/>
                      </a:lnTo>
                      <a:lnTo>
                        <a:pt x="271" y="589"/>
                      </a:lnTo>
                      <a:lnTo>
                        <a:pt x="269" y="593"/>
                      </a:lnTo>
                      <a:lnTo>
                        <a:pt x="269" y="595"/>
                      </a:lnTo>
                      <a:lnTo>
                        <a:pt x="267" y="599"/>
                      </a:lnTo>
                      <a:lnTo>
                        <a:pt x="265" y="600"/>
                      </a:lnTo>
                      <a:lnTo>
                        <a:pt x="263" y="602"/>
                      </a:lnTo>
                      <a:lnTo>
                        <a:pt x="261" y="606"/>
                      </a:lnTo>
                      <a:lnTo>
                        <a:pt x="259" y="608"/>
                      </a:lnTo>
                      <a:lnTo>
                        <a:pt x="257" y="610"/>
                      </a:lnTo>
                      <a:lnTo>
                        <a:pt x="257" y="612"/>
                      </a:lnTo>
                      <a:lnTo>
                        <a:pt x="255" y="614"/>
                      </a:lnTo>
                      <a:lnTo>
                        <a:pt x="253" y="618"/>
                      </a:lnTo>
                      <a:lnTo>
                        <a:pt x="251" y="618"/>
                      </a:lnTo>
                      <a:lnTo>
                        <a:pt x="251" y="620"/>
                      </a:lnTo>
                      <a:lnTo>
                        <a:pt x="250" y="622"/>
                      </a:lnTo>
                      <a:lnTo>
                        <a:pt x="248" y="624"/>
                      </a:lnTo>
                      <a:lnTo>
                        <a:pt x="246" y="625"/>
                      </a:lnTo>
                      <a:lnTo>
                        <a:pt x="244" y="625"/>
                      </a:lnTo>
                      <a:lnTo>
                        <a:pt x="242" y="627"/>
                      </a:lnTo>
                      <a:lnTo>
                        <a:pt x="240" y="627"/>
                      </a:lnTo>
                      <a:lnTo>
                        <a:pt x="238" y="627"/>
                      </a:lnTo>
                      <a:lnTo>
                        <a:pt x="236" y="627"/>
                      </a:lnTo>
                      <a:lnTo>
                        <a:pt x="236" y="629"/>
                      </a:lnTo>
                      <a:lnTo>
                        <a:pt x="234" y="629"/>
                      </a:lnTo>
                      <a:lnTo>
                        <a:pt x="234" y="631"/>
                      </a:lnTo>
                      <a:lnTo>
                        <a:pt x="232" y="633"/>
                      </a:lnTo>
                      <a:lnTo>
                        <a:pt x="232" y="635"/>
                      </a:lnTo>
                      <a:lnTo>
                        <a:pt x="230" y="635"/>
                      </a:lnTo>
                      <a:lnTo>
                        <a:pt x="230" y="637"/>
                      </a:lnTo>
                      <a:lnTo>
                        <a:pt x="228" y="637"/>
                      </a:lnTo>
                      <a:lnTo>
                        <a:pt x="228" y="639"/>
                      </a:lnTo>
                      <a:lnTo>
                        <a:pt x="227" y="641"/>
                      </a:lnTo>
                      <a:lnTo>
                        <a:pt x="225" y="643"/>
                      </a:lnTo>
                      <a:lnTo>
                        <a:pt x="223" y="643"/>
                      </a:lnTo>
                      <a:lnTo>
                        <a:pt x="223" y="645"/>
                      </a:lnTo>
                      <a:lnTo>
                        <a:pt x="221" y="647"/>
                      </a:lnTo>
                      <a:lnTo>
                        <a:pt x="219" y="649"/>
                      </a:lnTo>
                      <a:lnTo>
                        <a:pt x="217" y="649"/>
                      </a:lnTo>
                      <a:lnTo>
                        <a:pt x="217" y="650"/>
                      </a:lnTo>
                      <a:lnTo>
                        <a:pt x="215" y="650"/>
                      </a:lnTo>
                      <a:lnTo>
                        <a:pt x="213" y="652"/>
                      </a:lnTo>
                      <a:lnTo>
                        <a:pt x="211" y="654"/>
                      </a:lnTo>
                      <a:lnTo>
                        <a:pt x="209" y="654"/>
                      </a:lnTo>
                      <a:lnTo>
                        <a:pt x="209" y="656"/>
                      </a:lnTo>
                      <a:lnTo>
                        <a:pt x="207" y="656"/>
                      </a:lnTo>
                      <a:lnTo>
                        <a:pt x="205" y="658"/>
                      </a:lnTo>
                      <a:lnTo>
                        <a:pt x="204" y="658"/>
                      </a:lnTo>
                      <a:lnTo>
                        <a:pt x="202" y="658"/>
                      </a:lnTo>
                      <a:lnTo>
                        <a:pt x="200" y="658"/>
                      </a:lnTo>
                      <a:lnTo>
                        <a:pt x="198" y="658"/>
                      </a:lnTo>
                      <a:lnTo>
                        <a:pt x="196" y="658"/>
                      </a:lnTo>
                      <a:lnTo>
                        <a:pt x="194" y="658"/>
                      </a:lnTo>
                      <a:lnTo>
                        <a:pt x="194" y="656"/>
                      </a:lnTo>
                      <a:lnTo>
                        <a:pt x="192" y="656"/>
                      </a:lnTo>
                      <a:lnTo>
                        <a:pt x="192" y="654"/>
                      </a:lnTo>
                      <a:lnTo>
                        <a:pt x="190" y="654"/>
                      </a:lnTo>
                      <a:lnTo>
                        <a:pt x="188" y="652"/>
                      </a:lnTo>
                      <a:lnTo>
                        <a:pt x="188" y="650"/>
                      </a:lnTo>
                      <a:lnTo>
                        <a:pt x="186" y="650"/>
                      </a:lnTo>
                      <a:lnTo>
                        <a:pt x="186" y="649"/>
                      </a:lnTo>
                      <a:lnTo>
                        <a:pt x="184" y="649"/>
                      </a:lnTo>
                      <a:lnTo>
                        <a:pt x="184" y="647"/>
                      </a:lnTo>
                      <a:lnTo>
                        <a:pt x="180" y="645"/>
                      </a:lnTo>
                      <a:lnTo>
                        <a:pt x="179" y="641"/>
                      </a:lnTo>
                      <a:lnTo>
                        <a:pt x="175" y="639"/>
                      </a:lnTo>
                      <a:lnTo>
                        <a:pt x="173" y="637"/>
                      </a:lnTo>
                      <a:lnTo>
                        <a:pt x="169" y="635"/>
                      </a:lnTo>
                      <a:lnTo>
                        <a:pt x="165" y="633"/>
                      </a:lnTo>
                      <a:lnTo>
                        <a:pt x="161" y="631"/>
                      </a:lnTo>
                      <a:lnTo>
                        <a:pt x="157" y="629"/>
                      </a:lnTo>
                      <a:lnTo>
                        <a:pt x="154" y="627"/>
                      </a:lnTo>
                      <a:lnTo>
                        <a:pt x="150" y="627"/>
                      </a:lnTo>
                      <a:lnTo>
                        <a:pt x="146" y="625"/>
                      </a:lnTo>
                      <a:lnTo>
                        <a:pt x="140" y="625"/>
                      </a:lnTo>
                      <a:lnTo>
                        <a:pt x="136" y="624"/>
                      </a:lnTo>
                      <a:lnTo>
                        <a:pt x="133" y="624"/>
                      </a:lnTo>
                      <a:lnTo>
                        <a:pt x="129" y="624"/>
                      </a:lnTo>
                      <a:lnTo>
                        <a:pt x="125" y="624"/>
                      </a:lnTo>
                      <a:lnTo>
                        <a:pt x="121" y="622"/>
                      </a:lnTo>
                      <a:lnTo>
                        <a:pt x="117" y="622"/>
                      </a:lnTo>
                      <a:lnTo>
                        <a:pt x="113" y="624"/>
                      </a:lnTo>
                      <a:lnTo>
                        <a:pt x="109" y="624"/>
                      </a:lnTo>
                      <a:lnTo>
                        <a:pt x="106" y="624"/>
                      </a:lnTo>
                      <a:lnTo>
                        <a:pt x="102" y="624"/>
                      </a:lnTo>
                      <a:lnTo>
                        <a:pt x="100" y="624"/>
                      </a:lnTo>
                      <a:lnTo>
                        <a:pt x="96" y="625"/>
                      </a:lnTo>
                      <a:lnTo>
                        <a:pt x="94" y="625"/>
                      </a:lnTo>
                      <a:lnTo>
                        <a:pt x="92" y="627"/>
                      </a:lnTo>
                      <a:lnTo>
                        <a:pt x="90" y="627"/>
                      </a:lnTo>
                      <a:lnTo>
                        <a:pt x="88" y="629"/>
                      </a:lnTo>
                      <a:lnTo>
                        <a:pt x="86" y="631"/>
                      </a:lnTo>
                      <a:lnTo>
                        <a:pt x="86" y="633"/>
                      </a:lnTo>
                      <a:lnTo>
                        <a:pt x="88" y="633"/>
                      </a:lnTo>
                      <a:lnTo>
                        <a:pt x="88" y="635"/>
                      </a:lnTo>
                      <a:lnTo>
                        <a:pt x="88" y="637"/>
                      </a:lnTo>
                      <a:lnTo>
                        <a:pt x="88" y="639"/>
                      </a:lnTo>
                      <a:lnTo>
                        <a:pt x="90" y="639"/>
                      </a:lnTo>
                      <a:lnTo>
                        <a:pt x="88" y="641"/>
                      </a:lnTo>
                      <a:lnTo>
                        <a:pt x="88" y="643"/>
                      </a:lnTo>
                      <a:lnTo>
                        <a:pt x="86" y="643"/>
                      </a:lnTo>
                      <a:lnTo>
                        <a:pt x="85" y="643"/>
                      </a:lnTo>
                      <a:lnTo>
                        <a:pt x="85" y="645"/>
                      </a:lnTo>
                      <a:lnTo>
                        <a:pt x="83" y="647"/>
                      </a:lnTo>
                      <a:lnTo>
                        <a:pt x="83" y="649"/>
                      </a:lnTo>
                      <a:lnTo>
                        <a:pt x="83" y="650"/>
                      </a:lnTo>
                      <a:lnTo>
                        <a:pt x="83" y="652"/>
                      </a:lnTo>
                      <a:lnTo>
                        <a:pt x="81" y="654"/>
                      </a:lnTo>
                      <a:lnTo>
                        <a:pt x="81" y="656"/>
                      </a:lnTo>
                      <a:lnTo>
                        <a:pt x="81" y="658"/>
                      </a:lnTo>
                      <a:lnTo>
                        <a:pt x="81" y="660"/>
                      </a:lnTo>
                      <a:lnTo>
                        <a:pt x="83" y="662"/>
                      </a:lnTo>
                      <a:lnTo>
                        <a:pt x="83" y="666"/>
                      </a:lnTo>
                      <a:lnTo>
                        <a:pt x="83" y="668"/>
                      </a:lnTo>
                      <a:lnTo>
                        <a:pt x="81" y="670"/>
                      </a:lnTo>
                      <a:lnTo>
                        <a:pt x="81" y="672"/>
                      </a:lnTo>
                      <a:lnTo>
                        <a:pt x="81" y="673"/>
                      </a:lnTo>
                      <a:lnTo>
                        <a:pt x="79" y="673"/>
                      </a:lnTo>
                      <a:lnTo>
                        <a:pt x="77" y="673"/>
                      </a:lnTo>
                      <a:lnTo>
                        <a:pt x="75" y="673"/>
                      </a:lnTo>
                      <a:lnTo>
                        <a:pt x="73" y="673"/>
                      </a:lnTo>
                      <a:lnTo>
                        <a:pt x="71" y="673"/>
                      </a:lnTo>
                      <a:lnTo>
                        <a:pt x="69" y="672"/>
                      </a:lnTo>
                      <a:lnTo>
                        <a:pt x="67" y="670"/>
                      </a:lnTo>
                      <a:lnTo>
                        <a:pt x="65" y="668"/>
                      </a:lnTo>
                      <a:lnTo>
                        <a:pt x="63" y="668"/>
                      </a:lnTo>
                      <a:lnTo>
                        <a:pt x="62" y="666"/>
                      </a:lnTo>
                      <a:lnTo>
                        <a:pt x="60" y="664"/>
                      </a:lnTo>
                      <a:lnTo>
                        <a:pt x="58" y="662"/>
                      </a:lnTo>
                      <a:lnTo>
                        <a:pt x="56" y="660"/>
                      </a:lnTo>
                      <a:lnTo>
                        <a:pt x="54" y="658"/>
                      </a:lnTo>
                      <a:lnTo>
                        <a:pt x="52" y="658"/>
                      </a:lnTo>
                      <a:lnTo>
                        <a:pt x="50" y="656"/>
                      </a:lnTo>
                      <a:lnTo>
                        <a:pt x="48" y="654"/>
                      </a:lnTo>
                      <a:lnTo>
                        <a:pt x="46" y="652"/>
                      </a:lnTo>
                      <a:lnTo>
                        <a:pt x="44" y="650"/>
                      </a:lnTo>
                      <a:lnTo>
                        <a:pt x="42" y="650"/>
                      </a:lnTo>
                      <a:lnTo>
                        <a:pt x="40" y="649"/>
                      </a:lnTo>
                      <a:lnTo>
                        <a:pt x="39" y="647"/>
                      </a:lnTo>
                      <a:lnTo>
                        <a:pt x="37" y="647"/>
                      </a:lnTo>
                      <a:lnTo>
                        <a:pt x="37" y="645"/>
                      </a:lnTo>
                      <a:lnTo>
                        <a:pt x="35" y="645"/>
                      </a:lnTo>
                      <a:lnTo>
                        <a:pt x="33" y="643"/>
                      </a:lnTo>
                      <a:lnTo>
                        <a:pt x="31" y="643"/>
                      </a:lnTo>
                      <a:lnTo>
                        <a:pt x="29" y="641"/>
                      </a:lnTo>
                      <a:lnTo>
                        <a:pt x="27" y="641"/>
                      </a:lnTo>
                      <a:lnTo>
                        <a:pt x="23" y="641"/>
                      </a:lnTo>
                      <a:lnTo>
                        <a:pt x="21" y="641"/>
                      </a:lnTo>
                      <a:lnTo>
                        <a:pt x="19" y="639"/>
                      </a:lnTo>
                      <a:lnTo>
                        <a:pt x="17" y="639"/>
                      </a:lnTo>
                      <a:lnTo>
                        <a:pt x="15" y="639"/>
                      </a:lnTo>
                      <a:lnTo>
                        <a:pt x="14" y="637"/>
                      </a:lnTo>
                      <a:lnTo>
                        <a:pt x="12" y="637"/>
                      </a:lnTo>
                      <a:lnTo>
                        <a:pt x="10" y="635"/>
                      </a:lnTo>
                      <a:lnTo>
                        <a:pt x="8" y="635"/>
                      </a:lnTo>
                      <a:lnTo>
                        <a:pt x="6" y="633"/>
                      </a:lnTo>
                      <a:lnTo>
                        <a:pt x="4" y="633"/>
                      </a:lnTo>
                      <a:lnTo>
                        <a:pt x="2" y="631"/>
                      </a:lnTo>
                      <a:lnTo>
                        <a:pt x="2" y="629"/>
                      </a:lnTo>
                      <a:lnTo>
                        <a:pt x="0" y="627"/>
                      </a:lnTo>
                      <a:lnTo>
                        <a:pt x="0" y="625"/>
                      </a:lnTo>
                      <a:lnTo>
                        <a:pt x="0" y="624"/>
                      </a:lnTo>
                      <a:lnTo>
                        <a:pt x="0" y="620"/>
                      </a:lnTo>
                      <a:lnTo>
                        <a:pt x="0" y="618"/>
                      </a:lnTo>
                      <a:lnTo>
                        <a:pt x="0" y="614"/>
                      </a:lnTo>
                      <a:lnTo>
                        <a:pt x="2" y="610"/>
                      </a:lnTo>
                      <a:lnTo>
                        <a:pt x="4" y="606"/>
                      </a:lnTo>
                      <a:lnTo>
                        <a:pt x="6" y="602"/>
                      </a:lnTo>
                      <a:lnTo>
                        <a:pt x="8" y="599"/>
                      </a:lnTo>
                      <a:lnTo>
                        <a:pt x="10" y="593"/>
                      </a:lnTo>
                      <a:lnTo>
                        <a:pt x="14" y="587"/>
                      </a:lnTo>
                      <a:lnTo>
                        <a:pt x="17" y="581"/>
                      </a:lnTo>
                      <a:lnTo>
                        <a:pt x="17" y="579"/>
                      </a:lnTo>
                      <a:lnTo>
                        <a:pt x="19" y="577"/>
                      </a:lnTo>
                      <a:lnTo>
                        <a:pt x="23" y="574"/>
                      </a:lnTo>
                      <a:lnTo>
                        <a:pt x="29" y="570"/>
                      </a:lnTo>
                      <a:lnTo>
                        <a:pt x="35" y="562"/>
                      </a:lnTo>
                      <a:lnTo>
                        <a:pt x="42" y="554"/>
                      </a:lnTo>
                      <a:lnTo>
                        <a:pt x="50" y="547"/>
                      </a:lnTo>
                      <a:lnTo>
                        <a:pt x="60" y="535"/>
                      </a:lnTo>
                      <a:lnTo>
                        <a:pt x="69" y="526"/>
                      </a:lnTo>
                      <a:lnTo>
                        <a:pt x="79" y="512"/>
                      </a:lnTo>
                      <a:lnTo>
                        <a:pt x="90" y="501"/>
                      </a:lnTo>
                      <a:lnTo>
                        <a:pt x="104" y="487"/>
                      </a:lnTo>
                      <a:lnTo>
                        <a:pt x="117" y="472"/>
                      </a:lnTo>
                      <a:lnTo>
                        <a:pt x="131" y="456"/>
                      </a:lnTo>
                      <a:lnTo>
                        <a:pt x="144" y="441"/>
                      </a:lnTo>
                      <a:lnTo>
                        <a:pt x="157" y="426"/>
                      </a:lnTo>
                      <a:lnTo>
                        <a:pt x="173" y="408"/>
                      </a:lnTo>
                      <a:lnTo>
                        <a:pt x="188" y="391"/>
                      </a:lnTo>
                      <a:lnTo>
                        <a:pt x="204" y="376"/>
                      </a:lnTo>
                      <a:lnTo>
                        <a:pt x="217" y="357"/>
                      </a:lnTo>
                      <a:lnTo>
                        <a:pt x="232" y="339"/>
                      </a:lnTo>
                      <a:lnTo>
                        <a:pt x="248" y="322"/>
                      </a:lnTo>
                      <a:lnTo>
                        <a:pt x="263" y="305"/>
                      </a:lnTo>
                      <a:lnTo>
                        <a:pt x="278" y="288"/>
                      </a:lnTo>
                      <a:lnTo>
                        <a:pt x="292" y="270"/>
                      </a:lnTo>
                      <a:lnTo>
                        <a:pt x="307" y="253"/>
                      </a:lnTo>
                      <a:lnTo>
                        <a:pt x="321" y="236"/>
                      </a:lnTo>
                      <a:lnTo>
                        <a:pt x="334" y="218"/>
                      </a:lnTo>
                      <a:lnTo>
                        <a:pt x="347" y="201"/>
                      </a:lnTo>
                      <a:lnTo>
                        <a:pt x="359" y="186"/>
                      </a:lnTo>
                      <a:lnTo>
                        <a:pt x="370" y="170"/>
                      </a:lnTo>
                      <a:lnTo>
                        <a:pt x="382" y="157"/>
                      </a:lnTo>
                      <a:lnTo>
                        <a:pt x="390" y="145"/>
                      </a:lnTo>
                      <a:lnTo>
                        <a:pt x="397" y="134"/>
                      </a:lnTo>
                      <a:lnTo>
                        <a:pt x="405" y="122"/>
                      </a:lnTo>
                      <a:lnTo>
                        <a:pt x="413" y="113"/>
                      </a:lnTo>
                      <a:lnTo>
                        <a:pt x="420" y="103"/>
                      </a:lnTo>
                      <a:lnTo>
                        <a:pt x="428" y="94"/>
                      </a:lnTo>
                      <a:lnTo>
                        <a:pt x="434" y="84"/>
                      </a:lnTo>
                      <a:lnTo>
                        <a:pt x="440" y="76"/>
                      </a:lnTo>
                      <a:lnTo>
                        <a:pt x="447" y="69"/>
                      </a:lnTo>
                      <a:lnTo>
                        <a:pt x="453" y="61"/>
                      </a:lnTo>
                      <a:lnTo>
                        <a:pt x="459" y="53"/>
                      </a:lnTo>
                      <a:lnTo>
                        <a:pt x="463" y="46"/>
                      </a:lnTo>
                      <a:lnTo>
                        <a:pt x="468" y="40"/>
                      </a:lnTo>
                      <a:lnTo>
                        <a:pt x="474" y="34"/>
                      </a:lnTo>
                      <a:lnTo>
                        <a:pt x="478" y="30"/>
                      </a:lnTo>
                      <a:lnTo>
                        <a:pt x="482" y="24"/>
                      </a:lnTo>
                      <a:lnTo>
                        <a:pt x="488" y="21"/>
                      </a:lnTo>
                      <a:lnTo>
                        <a:pt x="491" y="17"/>
                      </a:lnTo>
                      <a:lnTo>
                        <a:pt x="495" y="13"/>
                      </a:lnTo>
                      <a:lnTo>
                        <a:pt x="499" y="9"/>
                      </a:lnTo>
                      <a:lnTo>
                        <a:pt x="501" y="7"/>
                      </a:lnTo>
                      <a:lnTo>
                        <a:pt x="505" y="3"/>
                      </a:lnTo>
                      <a:lnTo>
                        <a:pt x="509" y="1"/>
                      </a:lnTo>
                      <a:lnTo>
                        <a:pt x="511" y="1"/>
                      </a:lnTo>
                      <a:lnTo>
                        <a:pt x="514" y="0"/>
                      </a:lnTo>
                      <a:lnTo>
                        <a:pt x="516" y="0"/>
                      </a:lnTo>
                      <a:lnTo>
                        <a:pt x="520" y="0"/>
                      </a:lnTo>
                      <a:lnTo>
                        <a:pt x="522" y="0"/>
                      </a:lnTo>
                      <a:lnTo>
                        <a:pt x="524" y="0"/>
                      </a:lnTo>
                      <a:lnTo>
                        <a:pt x="526" y="0"/>
                      </a:lnTo>
                      <a:lnTo>
                        <a:pt x="528" y="1"/>
                      </a:lnTo>
                      <a:lnTo>
                        <a:pt x="530" y="3"/>
                      </a:lnTo>
                      <a:lnTo>
                        <a:pt x="532" y="5"/>
                      </a:lnTo>
                      <a:lnTo>
                        <a:pt x="534" y="7"/>
                      </a:lnTo>
                      <a:lnTo>
                        <a:pt x="534" y="9"/>
                      </a:lnTo>
                      <a:lnTo>
                        <a:pt x="535" y="13"/>
                      </a:lnTo>
                      <a:lnTo>
                        <a:pt x="535" y="17"/>
                      </a:lnTo>
                      <a:lnTo>
                        <a:pt x="535" y="21"/>
                      </a:lnTo>
                      <a:lnTo>
                        <a:pt x="535" y="24"/>
                      </a:lnTo>
                      <a:lnTo>
                        <a:pt x="534" y="28"/>
                      </a:lnTo>
                      <a:lnTo>
                        <a:pt x="534" y="34"/>
                      </a:lnTo>
                      <a:lnTo>
                        <a:pt x="532" y="38"/>
                      </a:lnTo>
                      <a:lnTo>
                        <a:pt x="530" y="44"/>
                      </a:lnTo>
                      <a:lnTo>
                        <a:pt x="530" y="51"/>
                      </a:lnTo>
                      <a:lnTo>
                        <a:pt x="528" y="57"/>
                      </a:lnTo>
                      <a:lnTo>
                        <a:pt x="524" y="63"/>
                      </a:lnTo>
                      <a:lnTo>
                        <a:pt x="522" y="71"/>
                      </a:lnTo>
                      <a:lnTo>
                        <a:pt x="520" y="78"/>
                      </a:lnTo>
                      <a:lnTo>
                        <a:pt x="516" y="86"/>
                      </a:lnTo>
                      <a:lnTo>
                        <a:pt x="514" y="94"/>
                      </a:lnTo>
                      <a:lnTo>
                        <a:pt x="511" y="101"/>
                      </a:lnTo>
                      <a:lnTo>
                        <a:pt x="509" y="111"/>
                      </a:lnTo>
                      <a:lnTo>
                        <a:pt x="505" y="120"/>
                      </a:lnTo>
                      <a:lnTo>
                        <a:pt x="501" y="128"/>
                      </a:lnTo>
                      <a:lnTo>
                        <a:pt x="497" y="138"/>
                      </a:lnTo>
                      <a:lnTo>
                        <a:pt x="495" y="149"/>
                      </a:lnTo>
                      <a:lnTo>
                        <a:pt x="491" y="159"/>
                      </a:lnTo>
                      <a:lnTo>
                        <a:pt x="488" y="168"/>
                      </a:lnTo>
                      <a:lnTo>
                        <a:pt x="484" y="180"/>
                      </a:lnTo>
                      <a:lnTo>
                        <a:pt x="480" y="192"/>
                      </a:lnTo>
                      <a:lnTo>
                        <a:pt x="476" y="203"/>
                      </a:lnTo>
                      <a:lnTo>
                        <a:pt x="472" y="215"/>
                      </a:lnTo>
                      <a:lnTo>
                        <a:pt x="468" y="226"/>
                      </a:lnTo>
                      <a:lnTo>
                        <a:pt x="464" y="238"/>
                      </a:lnTo>
                      <a:close/>
                    </a:path>
                  </a:pathLst>
                </a:custGeom>
                <a:solidFill>
                  <a:srgbClr val="4599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11" name="Freeform 265"/>
                <p:cNvSpPr>
                  <a:spLocks noChangeAspect="1"/>
                </p:cNvSpPr>
                <p:nvPr/>
              </p:nvSpPr>
              <p:spPr bwMode="auto">
                <a:xfrm>
                  <a:off x="1789" y="3271"/>
                  <a:ext cx="394" cy="457"/>
                </a:xfrm>
                <a:custGeom>
                  <a:avLst/>
                  <a:gdLst>
                    <a:gd name="T0" fmla="*/ 15 w 520"/>
                    <a:gd name="T1" fmla="*/ 3 h 653"/>
                    <a:gd name="T2" fmla="*/ 14 w 520"/>
                    <a:gd name="T3" fmla="*/ 4 h 653"/>
                    <a:gd name="T4" fmla="*/ 13 w 520"/>
                    <a:gd name="T5" fmla="*/ 5 h 653"/>
                    <a:gd name="T6" fmla="*/ 11 w 520"/>
                    <a:gd name="T7" fmla="*/ 6 h 653"/>
                    <a:gd name="T8" fmla="*/ 11 w 520"/>
                    <a:gd name="T9" fmla="*/ 6 h 653"/>
                    <a:gd name="T10" fmla="*/ 10 w 520"/>
                    <a:gd name="T11" fmla="*/ 7 h 653"/>
                    <a:gd name="T12" fmla="*/ 10 w 520"/>
                    <a:gd name="T13" fmla="*/ 7 h 653"/>
                    <a:gd name="T14" fmla="*/ 9 w 520"/>
                    <a:gd name="T15" fmla="*/ 7 h 653"/>
                    <a:gd name="T16" fmla="*/ 8 w 520"/>
                    <a:gd name="T17" fmla="*/ 7 h 653"/>
                    <a:gd name="T18" fmla="*/ 8 w 520"/>
                    <a:gd name="T19" fmla="*/ 8 h 653"/>
                    <a:gd name="T20" fmla="*/ 8 w 520"/>
                    <a:gd name="T21" fmla="*/ 8 h 653"/>
                    <a:gd name="T22" fmla="*/ 8 w 520"/>
                    <a:gd name="T23" fmla="*/ 8 h 653"/>
                    <a:gd name="T24" fmla="*/ 8 w 520"/>
                    <a:gd name="T25" fmla="*/ 8 h 653"/>
                    <a:gd name="T26" fmla="*/ 8 w 520"/>
                    <a:gd name="T27" fmla="*/ 8 h 653"/>
                    <a:gd name="T28" fmla="*/ 8 w 520"/>
                    <a:gd name="T29" fmla="*/ 8 h 653"/>
                    <a:gd name="T30" fmla="*/ 8 w 520"/>
                    <a:gd name="T31" fmla="*/ 8 h 653"/>
                    <a:gd name="T32" fmla="*/ 7 w 520"/>
                    <a:gd name="T33" fmla="*/ 8 h 653"/>
                    <a:gd name="T34" fmla="*/ 6 w 520"/>
                    <a:gd name="T35" fmla="*/ 8 h 653"/>
                    <a:gd name="T36" fmla="*/ 6 w 520"/>
                    <a:gd name="T37" fmla="*/ 8 h 653"/>
                    <a:gd name="T38" fmla="*/ 6 w 520"/>
                    <a:gd name="T39" fmla="*/ 8 h 653"/>
                    <a:gd name="T40" fmla="*/ 6 w 520"/>
                    <a:gd name="T41" fmla="*/ 8 h 653"/>
                    <a:gd name="T42" fmla="*/ 5 w 520"/>
                    <a:gd name="T43" fmla="*/ 8 h 653"/>
                    <a:gd name="T44" fmla="*/ 5 w 520"/>
                    <a:gd name="T45" fmla="*/ 8 h 653"/>
                    <a:gd name="T46" fmla="*/ 4 w 520"/>
                    <a:gd name="T47" fmla="*/ 8 h 653"/>
                    <a:gd name="T48" fmla="*/ 4 w 520"/>
                    <a:gd name="T49" fmla="*/ 8 h 653"/>
                    <a:gd name="T50" fmla="*/ 3 w 520"/>
                    <a:gd name="T51" fmla="*/ 8 h 653"/>
                    <a:gd name="T52" fmla="*/ 3 w 520"/>
                    <a:gd name="T53" fmla="*/ 8 h 653"/>
                    <a:gd name="T54" fmla="*/ 3 w 520"/>
                    <a:gd name="T55" fmla="*/ 8 h 653"/>
                    <a:gd name="T56" fmla="*/ 3 w 520"/>
                    <a:gd name="T57" fmla="*/ 8 h 653"/>
                    <a:gd name="T58" fmla="*/ 3 w 520"/>
                    <a:gd name="T59" fmla="*/ 8 h 653"/>
                    <a:gd name="T60" fmla="*/ 3 w 520"/>
                    <a:gd name="T61" fmla="*/ 9 h 653"/>
                    <a:gd name="T62" fmla="*/ 2 w 520"/>
                    <a:gd name="T63" fmla="*/ 9 h 653"/>
                    <a:gd name="T64" fmla="*/ 2 w 520"/>
                    <a:gd name="T65" fmla="*/ 9 h 653"/>
                    <a:gd name="T66" fmla="*/ 2 w 520"/>
                    <a:gd name="T67" fmla="*/ 9 h 653"/>
                    <a:gd name="T68" fmla="*/ 2 w 520"/>
                    <a:gd name="T69" fmla="*/ 8 h 653"/>
                    <a:gd name="T70" fmla="*/ 2 w 520"/>
                    <a:gd name="T71" fmla="*/ 8 h 653"/>
                    <a:gd name="T72" fmla="*/ 2 w 520"/>
                    <a:gd name="T73" fmla="*/ 8 h 653"/>
                    <a:gd name="T74" fmla="*/ 2 w 520"/>
                    <a:gd name="T75" fmla="*/ 8 h 653"/>
                    <a:gd name="T76" fmla="*/ 2 w 520"/>
                    <a:gd name="T77" fmla="*/ 8 h 653"/>
                    <a:gd name="T78" fmla="*/ 0 w 520"/>
                    <a:gd name="T79" fmla="*/ 8 h 653"/>
                    <a:gd name="T80" fmla="*/ 2 w 520"/>
                    <a:gd name="T81" fmla="*/ 8 h 653"/>
                    <a:gd name="T82" fmla="*/ 2 w 520"/>
                    <a:gd name="T83" fmla="*/ 7 h 653"/>
                    <a:gd name="T84" fmla="*/ 2 w 520"/>
                    <a:gd name="T85" fmla="*/ 7 h 653"/>
                    <a:gd name="T86" fmla="*/ 3 w 520"/>
                    <a:gd name="T87" fmla="*/ 7 h 653"/>
                    <a:gd name="T88" fmla="*/ 5 w 520"/>
                    <a:gd name="T89" fmla="*/ 6 h 653"/>
                    <a:gd name="T90" fmla="*/ 6 w 520"/>
                    <a:gd name="T91" fmla="*/ 5 h 653"/>
                    <a:gd name="T92" fmla="*/ 10 w 520"/>
                    <a:gd name="T93" fmla="*/ 4 h 653"/>
                    <a:gd name="T94" fmla="*/ 11 w 520"/>
                    <a:gd name="T95" fmla="*/ 3 h 653"/>
                    <a:gd name="T96" fmla="*/ 14 w 520"/>
                    <a:gd name="T97" fmla="*/ 1 h 653"/>
                    <a:gd name="T98" fmla="*/ 15 w 520"/>
                    <a:gd name="T99" fmla="*/ 1 h 653"/>
                    <a:gd name="T100" fmla="*/ 15 w 520"/>
                    <a:gd name="T101" fmla="*/ 1 h 653"/>
                    <a:gd name="T102" fmla="*/ 17 w 520"/>
                    <a:gd name="T103" fmla="*/ 1 h 653"/>
                    <a:gd name="T104" fmla="*/ 17 w 520"/>
                    <a:gd name="T105" fmla="*/ 1 h 653"/>
                    <a:gd name="T106" fmla="*/ 18 w 520"/>
                    <a:gd name="T107" fmla="*/ 1 h 653"/>
                    <a:gd name="T108" fmla="*/ 18 w 520"/>
                    <a:gd name="T109" fmla="*/ 1 h 653"/>
                    <a:gd name="T110" fmla="*/ 19 w 520"/>
                    <a:gd name="T111" fmla="*/ 1 h 653"/>
                    <a:gd name="T112" fmla="*/ 18 w 520"/>
                    <a:gd name="T113" fmla="*/ 1 h 653"/>
                    <a:gd name="T114" fmla="*/ 18 w 520"/>
                    <a:gd name="T115" fmla="*/ 1 h 653"/>
                    <a:gd name="T116" fmla="*/ 17 w 520"/>
                    <a:gd name="T117" fmla="*/ 1 h 653"/>
                    <a:gd name="T118" fmla="*/ 17 w 520"/>
                    <a:gd name="T119" fmla="*/ 2 h 653"/>
                    <a:gd name="T120" fmla="*/ 15 w 520"/>
                    <a:gd name="T121" fmla="*/ 3 h 6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520"/>
                    <a:gd name="T184" fmla="*/ 0 h 653"/>
                    <a:gd name="T185" fmla="*/ 520 w 520"/>
                    <a:gd name="T186" fmla="*/ 653 h 6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520" h="653">
                      <a:moveTo>
                        <a:pt x="441" y="230"/>
                      </a:moveTo>
                      <a:lnTo>
                        <a:pt x="437" y="240"/>
                      </a:lnTo>
                      <a:lnTo>
                        <a:pt x="433" y="251"/>
                      </a:lnTo>
                      <a:lnTo>
                        <a:pt x="430" y="263"/>
                      </a:lnTo>
                      <a:lnTo>
                        <a:pt x="426" y="275"/>
                      </a:lnTo>
                      <a:lnTo>
                        <a:pt x="420" y="286"/>
                      </a:lnTo>
                      <a:lnTo>
                        <a:pt x="414" y="296"/>
                      </a:lnTo>
                      <a:lnTo>
                        <a:pt x="409" y="307"/>
                      </a:lnTo>
                      <a:lnTo>
                        <a:pt x="405" y="319"/>
                      </a:lnTo>
                      <a:lnTo>
                        <a:pt x="397" y="330"/>
                      </a:lnTo>
                      <a:lnTo>
                        <a:pt x="391" y="342"/>
                      </a:lnTo>
                      <a:lnTo>
                        <a:pt x="385" y="353"/>
                      </a:lnTo>
                      <a:lnTo>
                        <a:pt x="380" y="365"/>
                      </a:lnTo>
                      <a:lnTo>
                        <a:pt x="374" y="374"/>
                      </a:lnTo>
                      <a:lnTo>
                        <a:pt x="366" y="386"/>
                      </a:lnTo>
                      <a:lnTo>
                        <a:pt x="361" y="397"/>
                      </a:lnTo>
                      <a:lnTo>
                        <a:pt x="355" y="407"/>
                      </a:lnTo>
                      <a:lnTo>
                        <a:pt x="347" y="417"/>
                      </a:lnTo>
                      <a:lnTo>
                        <a:pt x="341" y="428"/>
                      </a:lnTo>
                      <a:lnTo>
                        <a:pt x="336" y="438"/>
                      </a:lnTo>
                      <a:lnTo>
                        <a:pt x="328" y="447"/>
                      </a:lnTo>
                      <a:lnTo>
                        <a:pt x="322" y="457"/>
                      </a:lnTo>
                      <a:lnTo>
                        <a:pt x="316" y="465"/>
                      </a:lnTo>
                      <a:lnTo>
                        <a:pt x="311" y="474"/>
                      </a:lnTo>
                      <a:lnTo>
                        <a:pt x="305" y="482"/>
                      </a:lnTo>
                      <a:lnTo>
                        <a:pt x="301" y="490"/>
                      </a:lnTo>
                      <a:lnTo>
                        <a:pt x="295" y="497"/>
                      </a:lnTo>
                      <a:lnTo>
                        <a:pt x="291" y="503"/>
                      </a:lnTo>
                      <a:lnTo>
                        <a:pt x="286" y="511"/>
                      </a:lnTo>
                      <a:lnTo>
                        <a:pt x="282" y="516"/>
                      </a:lnTo>
                      <a:lnTo>
                        <a:pt x="278" y="522"/>
                      </a:lnTo>
                      <a:lnTo>
                        <a:pt x="276" y="526"/>
                      </a:lnTo>
                      <a:lnTo>
                        <a:pt x="272" y="532"/>
                      </a:lnTo>
                      <a:lnTo>
                        <a:pt x="270" y="534"/>
                      </a:lnTo>
                      <a:lnTo>
                        <a:pt x="268" y="536"/>
                      </a:lnTo>
                      <a:lnTo>
                        <a:pt x="267" y="539"/>
                      </a:lnTo>
                      <a:lnTo>
                        <a:pt x="265" y="541"/>
                      </a:lnTo>
                      <a:lnTo>
                        <a:pt x="263" y="543"/>
                      </a:lnTo>
                      <a:lnTo>
                        <a:pt x="263" y="547"/>
                      </a:lnTo>
                      <a:lnTo>
                        <a:pt x="261" y="549"/>
                      </a:lnTo>
                      <a:lnTo>
                        <a:pt x="259" y="553"/>
                      </a:lnTo>
                      <a:lnTo>
                        <a:pt x="257" y="555"/>
                      </a:lnTo>
                      <a:lnTo>
                        <a:pt x="255" y="559"/>
                      </a:lnTo>
                      <a:lnTo>
                        <a:pt x="253" y="561"/>
                      </a:lnTo>
                      <a:lnTo>
                        <a:pt x="251" y="563"/>
                      </a:lnTo>
                      <a:lnTo>
                        <a:pt x="249" y="566"/>
                      </a:lnTo>
                      <a:lnTo>
                        <a:pt x="247" y="568"/>
                      </a:lnTo>
                      <a:lnTo>
                        <a:pt x="245" y="572"/>
                      </a:lnTo>
                      <a:lnTo>
                        <a:pt x="243" y="574"/>
                      </a:lnTo>
                      <a:lnTo>
                        <a:pt x="243" y="576"/>
                      </a:lnTo>
                      <a:lnTo>
                        <a:pt x="242" y="578"/>
                      </a:lnTo>
                      <a:lnTo>
                        <a:pt x="240" y="582"/>
                      </a:lnTo>
                      <a:lnTo>
                        <a:pt x="238" y="584"/>
                      </a:lnTo>
                      <a:lnTo>
                        <a:pt x="236" y="586"/>
                      </a:lnTo>
                      <a:lnTo>
                        <a:pt x="234" y="587"/>
                      </a:lnTo>
                      <a:lnTo>
                        <a:pt x="234" y="589"/>
                      </a:lnTo>
                      <a:lnTo>
                        <a:pt x="232" y="589"/>
                      </a:lnTo>
                      <a:lnTo>
                        <a:pt x="230" y="591"/>
                      </a:lnTo>
                      <a:lnTo>
                        <a:pt x="228" y="593"/>
                      </a:lnTo>
                      <a:lnTo>
                        <a:pt x="226" y="593"/>
                      </a:lnTo>
                      <a:lnTo>
                        <a:pt x="226" y="595"/>
                      </a:lnTo>
                      <a:lnTo>
                        <a:pt x="224" y="595"/>
                      </a:lnTo>
                      <a:lnTo>
                        <a:pt x="222" y="595"/>
                      </a:lnTo>
                      <a:lnTo>
                        <a:pt x="220" y="595"/>
                      </a:lnTo>
                      <a:lnTo>
                        <a:pt x="220" y="597"/>
                      </a:lnTo>
                      <a:lnTo>
                        <a:pt x="219" y="597"/>
                      </a:lnTo>
                      <a:lnTo>
                        <a:pt x="219" y="599"/>
                      </a:lnTo>
                      <a:lnTo>
                        <a:pt x="217" y="599"/>
                      </a:lnTo>
                      <a:lnTo>
                        <a:pt x="217" y="601"/>
                      </a:lnTo>
                      <a:lnTo>
                        <a:pt x="215" y="603"/>
                      </a:lnTo>
                      <a:lnTo>
                        <a:pt x="215" y="605"/>
                      </a:lnTo>
                      <a:lnTo>
                        <a:pt x="213" y="605"/>
                      </a:lnTo>
                      <a:lnTo>
                        <a:pt x="213" y="607"/>
                      </a:lnTo>
                      <a:lnTo>
                        <a:pt x="211" y="607"/>
                      </a:lnTo>
                      <a:lnTo>
                        <a:pt x="211" y="609"/>
                      </a:lnTo>
                      <a:lnTo>
                        <a:pt x="209" y="611"/>
                      </a:lnTo>
                      <a:lnTo>
                        <a:pt x="207" y="611"/>
                      </a:lnTo>
                      <a:lnTo>
                        <a:pt x="207" y="612"/>
                      </a:lnTo>
                      <a:lnTo>
                        <a:pt x="205" y="612"/>
                      </a:lnTo>
                      <a:lnTo>
                        <a:pt x="205" y="614"/>
                      </a:lnTo>
                      <a:lnTo>
                        <a:pt x="203" y="616"/>
                      </a:lnTo>
                      <a:lnTo>
                        <a:pt x="201" y="618"/>
                      </a:lnTo>
                      <a:lnTo>
                        <a:pt x="199" y="618"/>
                      </a:lnTo>
                      <a:lnTo>
                        <a:pt x="199" y="620"/>
                      </a:lnTo>
                      <a:lnTo>
                        <a:pt x="197" y="620"/>
                      </a:lnTo>
                      <a:lnTo>
                        <a:pt x="196" y="622"/>
                      </a:lnTo>
                      <a:lnTo>
                        <a:pt x="194" y="624"/>
                      </a:lnTo>
                      <a:lnTo>
                        <a:pt x="192" y="624"/>
                      </a:lnTo>
                      <a:lnTo>
                        <a:pt x="190" y="626"/>
                      </a:lnTo>
                      <a:lnTo>
                        <a:pt x="188" y="626"/>
                      </a:lnTo>
                      <a:lnTo>
                        <a:pt x="188" y="628"/>
                      </a:lnTo>
                      <a:lnTo>
                        <a:pt x="186" y="628"/>
                      </a:lnTo>
                      <a:lnTo>
                        <a:pt x="184" y="628"/>
                      </a:lnTo>
                      <a:lnTo>
                        <a:pt x="182" y="628"/>
                      </a:lnTo>
                      <a:lnTo>
                        <a:pt x="180" y="628"/>
                      </a:lnTo>
                      <a:lnTo>
                        <a:pt x="180" y="626"/>
                      </a:lnTo>
                      <a:lnTo>
                        <a:pt x="178" y="626"/>
                      </a:lnTo>
                      <a:lnTo>
                        <a:pt x="176" y="626"/>
                      </a:lnTo>
                      <a:lnTo>
                        <a:pt x="176" y="624"/>
                      </a:lnTo>
                      <a:lnTo>
                        <a:pt x="174" y="624"/>
                      </a:lnTo>
                      <a:lnTo>
                        <a:pt x="174" y="622"/>
                      </a:lnTo>
                      <a:lnTo>
                        <a:pt x="172" y="622"/>
                      </a:lnTo>
                      <a:lnTo>
                        <a:pt x="171" y="620"/>
                      </a:lnTo>
                      <a:lnTo>
                        <a:pt x="169" y="618"/>
                      </a:lnTo>
                      <a:lnTo>
                        <a:pt x="167" y="616"/>
                      </a:lnTo>
                      <a:lnTo>
                        <a:pt x="165" y="614"/>
                      </a:lnTo>
                      <a:lnTo>
                        <a:pt x="161" y="612"/>
                      </a:lnTo>
                      <a:lnTo>
                        <a:pt x="159" y="611"/>
                      </a:lnTo>
                      <a:lnTo>
                        <a:pt x="155" y="609"/>
                      </a:lnTo>
                      <a:lnTo>
                        <a:pt x="151" y="607"/>
                      </a:lnTo>
                      <a:lnTo>
                        <a:pt x="148" y="607"/>
                      </a:lnTo>
                      <a:lnTo>
                        <a:pt x="144" y="605"/>
                      </a:lnTo>
                      <a:lnTo>
                        <a:pt x="140" y="603"/>
                      </a:lnTo>
                      <a:lnTo>
                        <a:pt x="136" y="603"/>
                      </a:lnTo>
                      <a:lnTo>
                        <a:pt x="132" y="603"/>
                      </a:lnTo>
                      <a:lnTo>
                        <a:pt x="128" y="603"/>
                      </a:lnTo>
                      <a:lnTo>
                        <a:pt x="125" y="601"/>
                      </a:lnTo>
                      <a:lnTo>
                        <a:pt x="121" y="601"/>
                      </a:lnTo>
                      <a:lnTo>
                        <a:pt x="117" y="601"/>
                      </a:lnTo>
                      <a:lnTo>
                        <a:pt x="113" y="601"/>
                      </a:lnTo>
                      <a:lnTo>
                        <a:pt x="109" y="601"/>
                      </a:lnTo>
                      <a:lnTo>
                        <a:pt x="105" y="603"/>
                      </a:lnTo>
                      <a:lnTo>
                        <a:pt x="101" y="603"/>
                      </a:lnTo>
                      <a:lnTo>
                        <a:pt x="98" y="603"/>
                      </a:lnTo>
                      <a:lnTo>
                        <a:pt x="94" y="603"/>
                      </a:lnTo>
                      <a:lnTo>
                        <a:pt x="92" y="605"/>
                      </a:lnTo>
                      <a:lnTo>
                        <a:pt x="88" y="605"/>
                      </a:lnTo>
                      <a:lnTo>
                        <a:pt x="86" y="607"/>
                      </a:lnTo>
                      <a:lnTo>
                        <a:pt x="82" y="607"/>
                      </a:lnTo>
                      <a:lnTo>
                        <a:pt x="80" y="609"/>
                      </a:lnTo>
                      <a:lnTo>
                        <a:pt x="78" y="609"/>
                      </a:lnTo>
                      <a:lnTo>
                        <a:pt x="78" y="611"/>
                      </a:lnTo>
                      <a:lnTo>
                        <a:pt x="77" y="611"/>
                      </a:lnTo>
                      <a:lnTo>
                        <a:pt x="77" y="612"/>
                      </a:lnTo>
                      <a:lnTo>
                        <a:pt x="75" y="614"/>
                      </a:lnTo>
                      <a:lnTo>
                        <a:pt x="77" y="616"/>
                      </a:lnTo>
                      <a:lnTo>
                        <a:pt x="77" y="618"/>
                      </a:lnTo>
                      <a:lnTo>
                        <a:pt x="77" y="620"/>
                      </a:lnTo>
                      <a:lnTo>
                        <a:pt x="77" y="622"/>
                      </a:lnTo>
                      <a:lnTo>
                        <a:pt x="75" y="622"/>
                      </a:lnTo>
                      <a:lnTo>
                        <a:pt x="75" y="624"/>
                      </a:lnTo>
                      <a:lnTo>
                        <a:pt x="73" y="624"/>
                      </a:lnTo>
                      <a:lnTo>
                        <a:pt x="71" y="624"/>
                      </a:lnTo>
                      <a:lnTo>
                        <a:pt x="71" y="626"/>
                      </a:lnTo>
                      <a:lnTo>
                        <a:pt x="69" y="626"/>
                      </a:lnTo>
                      <a:lnTo>
                        <a:pt x="69" y="628"/>
                      </a:lnTo>
                      <a:lnTo>
                        <a:pt x="67" y="630"/>
                      </a:lnTo>
                      <a:lnTo>
                        <a:pt x="67" y="632"/>
                      </a:lnTo>
                      <a:lnTo>
                        <a:pt x="67" y="634"/>
                      </a:lnTo>
                      <a:lnTo>
                        <a:pt x="67" y="636"/>
                      </a:lnTo>
                      <a:lnTo>
                        <a:pt x="67" y="637"/>
                      </a:lnTo>
                      <a:lnTo>
                        <a:pt x="67" y="639"/>
                      </a:lnTo>
                      <a:lnTo>
                        <a:pt x="67" y="643"/>
                      </a:lnTo>
                      <a:lnTo>
                        <a:pt x="67" y="645"/>
                      </a:lnTo>
                      <a:lnTo>
                        <a:pt x="67" y="647"/>
                      </a:lnTo>
                      <a:lnTo>
                        <a:pt x="65" y="649"/>
                      </a:lnTo>
                      <a:lnTo>
                        <a:pt x="65" y="651"/>
                      </a:lnTo>
                      <a:lnTo>
                        <a:pt x="63" y="653"/>
                      </a:lnTo>
                      <a:lnTo>
                        <a:pt x="61" y="653"/>
                      </a:lnTo>
                      <a:lnTo>
                        <a:pt x="59" y="653"/>
                      </a:lnTo>
                      <a:lnTo>
                        <a:pt x="57" y="653"/>
                      </a:lnTo>
                      <a:lnTo>
                        <a:pt x="55" y="651"/>
                      </a:lnTo>
                      <a:lnTo>
                        <a:pt x="54" y="651"/>
                      </a:lnTo>
                      <a:lnTo>
                        <a:pt x="52" y="649"/>
                      </a:lnTo>
                      <a:lnTo>
                        <a:pt x="50" y="649"/>
                      </a:lnTo>
                      <a:lnTo>
                        <a:pt x="50" y="647"/>
                      </a:lnTo>
                      <a:lnTo>
                        <a:pt x="48" y="645"/>
                      </a:lnTo>
                      <a:lnTo>
                        <a:pt x="46" y="645"/>
                      </a:lnTo>
                      <a:lnTo>
                        <a:pt x="44" y="643"/>
                      </a:lnTo>
                      <a:lnTo>
                        <a:pt x="42" y="641"/>
                      </a:lnTo>
                      <a:lnTo>
                        <a:pt x="40" y="639"/>
                      </a:lnTo>
                      <a:lnTo>
                        <a:pt x="38" y="639"/>
                      </a:lnTo>
                      <a:lnTo>
                        <a:pt x="38" y="637"/>
                      </a:lnTo>
                      <a:lnTo>
                        <a:pt x="36" y="636"/>
                      </a:lnTo>
                      <a:lnTo>
                        <a:pt x="34" y="636"/>
                      </a:lnTo>
                      <a:lnTo>
                        <a:pt x="32" y="634"/>
                      </a:lnTo>
                      <a:lnTo>
                        <a:pt x="31" y="632"/>
                      </a:lnTo>
                      <a:lnTo>
                        <a:pt x="29" y="632"/>
                      </a:lnTo>
                      <a:lnTo>
                        <a:pt x="29" y="630"/>
                      </a:lnTo>
                      <a:lnTo>
                        <a:pt x="27" y="630"/>
                      </a:lnTo>
                      <a:lnTo>
                        <a:pt x="25" y="628"/>
                      </a:lnTo>
                      <a:lnTo>
                        <a:pt x="25" y="626"/>
                      </a:lnTo>
                      <a:lnTo>
                        <a:pt x="23" y="626"/>
                      </a:lnTo>
                      <a:lnTo>
                        <a:pt x="21" y="626"/>
                      </a:lnTo>
                      <a:lnTo>
                        <a:pt x="19" y="624"/>
                      </a:lnTo>
                      <a:lnTo>
                        <a:pt x="17" y="624"/>
                      </a:lnTo>
                      <a:lnTo>
                        <a:pt x="15" y="622"/>
                      </a:lnTo>
                      <a:lnTo>
                        <a:pt x="13" y="622"/>
                      </a:lnTo>
                      <a:lnTo>
                        <a:pt x="11" y="622"/>
                      </a:lnTo>
                      <a:lnTo>
                        <a:pt x="11" y="620"/>
                      </a:lnTo>
                      <a:lnTo>
                        <a:pt x="9" y="620"/>
                      </a:lnTo>
                      <a:lnTo>
                        <a:pt x="7" y="618"/>
                      </a:lnTo>
                      <a:lnTo>
                        <a:pt x="6" y="618"/>
                      </a:lnTo>
                      <a:lnTo>
                        <a:pt x="4" y="616"/>
                      </a:lnTo>
                      <a:lnTo>
                        <a:pt x="2" y="614"/>
                      </a:lnTo>
                      <a:lnTo>
                        <a:pt x="2" y="612"/>
                      </a:lnTo>
                      <a:lnTo>
                        <a:pt x="0" y="612"/>
                      </a:lnTo>
                      <a:lnTo>
                        <a:pt x="0" y="611"/>
                      </a:lnTo>
                      <a:lnTo>
                        <a:pt x="0" y="609"/>
                      </a:lnTo>
                      <a:lnTo>
                        <a:pt x="0" y="607"/>
                      </a:lnTo>
                      <a:lnTo>
                        <a:pt x="0" y="603"/>
                      </a:lnTo>
                      <a:lnTo>
                        <a:pt x="0" y="601"/>
                      </a:lnTo>
                      <a:lnTo>
                        <a:pt x="0" y="597"/>
                      </a:lnTo>
                      <a:lnTo>
                        <a:pt x="2" y="595"/>
                      </a:lnTo>
                      <a:lnTo>
                        <a:pt x="2" y="591"/>
                      </a:lnTo>
                      <a:lnTo>
                        <a:pt x="4" y="587"/>
                      </a:lnTo>
                      <a:lnTo>
                        <a:pt x="6" y="584"/>
                      </a:lnTo>
                      <a:lnTo>
                        <a:pt x="9" y="578"/>
                      </a:lnTo>
                      <a:lnTo>
                        <a:pt x="11" y="574"/>
                      </a:lnTo>
                      <a:lnTo>
                        <a:pt x="15" y="568"/>
                      </a:lnTo>
                      <a:lnTo>
                        <a:pt x="19" y="563"/>
                      </a:lnTo>
                      <a:lnTo>
                        <a:pt x="19" y="561"/>
                      </a:lnTo>
                      <a:lnTo>
                        <a:pt x="21" y="559"/>
                      </a:lnTo>
                      <a:lnTo>
                        <a:pt x="25" y="555"/>
                      </a:lnTo>
                      <a:lnTo>
                        <a:pt x="29" y="551"/>
                      </a:lnTo>
                      <a:lnTo>
                        <a:pt x="34" y="545"/>
                      </a:lnTo>
                      <a:lnTo>
                        <a:pt x="42" y="538"/>
                      </a:lnTo>
                      <a:lnTo>
                        <a:pt x="50" y="530"/>
                      </a:lnTo>
                      <a:lnTo>
                        <a:pt x="57" y="520"/>
                      </a:lnTo>
                      <a:lnTo>
                        <a:pt x="67" y="509"/>
                      </a:lnTo>
                      <a:lnTo>
                        <a:pt x="77" y="499"/>
                      </a:lnTo>
                      <a:lnTo>
                        <a:pt x="88" y="486"/>
                      </a:lnTo>
                      <a:lnTo>
                        <a:pt x="100" y="472"/>
                      </a:lnTo>
                      <a:lnTo>
                        <a:pt x="111" y="459"/>
                      </a:lnTo>
                      <a:lnTo>
                        <a:pt x="125" y="445"/>
                      </a:lnTo>
                      <a:lnTo>
                        <a:pt x="138" y="430"/>
                      </a:lnTo>
                      <a:lnTo>
                        <a:pt x="151" y="415"/>
                      </a:lnTo>
                      <a:lnTo>
                        <a:pt x="165" y="399"/>
                      </a:lnTo>
                      <a:lnTo>
                        <a:pt x="180" y="384"/>
                      </a:lnTo>
                      <a:lnTo>
                        <a:pt x="194" y="367"/>
                      </a:lnTo>
                      <a:lnTo>
                        <a:pt x="209" y="351"/>
                      </a:lnTo>
                      <a:lnTo>
                        <a:pt x="222" y="334"/>
                      </a:lnTo>
                      <a:lnTo>
                        <a:pt x="238" y="317"/>
                      </a:lnTo>
                      <a:lnTo>
                        <a:pt x="251" y="299"/>
                      </a:lnTo>
                      <a:lnTo>
                        <a:pt x="267" y="282"/>
                      </a:lnTo>
                      <a:lnTo>
                        <a:pt x="280" y="265"/>
                      </a:lnTo>
                      <a:lnTo>
                        <a:pt x="293" y="250"/>
                      </a:lnTo>
                      <a:lnTo>
                        <a:pt x="307" y="232"/>
                      </a:lnTo>
                      <a:lnTo>
                        <a:pt x="320" y="217"/>
                      </a:lnTo>
                      <a:lnTo>
                        <a:pt x="332" y="200"/>
                      </a:lnTo>
                      <a:lnTo>
                        <a:pt x="345" y="184"/>
                      </a:lnTo>
                      <a:lnTo>
                        <a:pt x="357" y="171"/>
                      </a:lnTo>
                      <a:lnTo>
                        <a:pt x="366" y="155"/>
                      </a:lnTo>
                      <a:lnTo>
                        <a:pt x="374" y="146"/>
                      </a:lnTo>
                      <a:lnTo>
                        <a:pt x="382" y="134"/>
                      </a:lnTo>
                      <a:lnTo>
                        <a:pt x="389" y="125"/>
                      </a:lnTo>
                      <a:lnTo>
                        <a:pt x="397" y="115"/>
                      </a:lnTo>
                      <a:lnTo>
                        <a:pt x="403" y="106"/>
                      </a:lnTo>
                      <a:lnTo>
                        <a:pt x="410" y="98"/>
                      </a:lnTo>
                      <a:lnTo>
                        <a:pt x="416" y="88"/>
                      </a:lnTo>
                      <a:lnTo>
                        <a:pt x="422" y="81"/>
                      </a:lnTo>
                      <a:lnTo>
                        <a:pt x="428" y="73"/>
                      </a:lnTo>
                      <a:lnTo>
                        <a:pt x="433" y="67"/>
                      </a:lnTo>
                      <a:lnTo>
                        <a:pt x="439" y="59"/>
                      </a:lnTo>
                      <a:lnTo>
                        <a:pt x="445" y="54"/>
                      </a:lnTo>
                      <a:lnTo>
                        <a:pt x="451" y="46"/>
                      </a:lnTo>
                      <a:lnTo>
                        <a:pt x="455" y="40"/>
                      </a:lnTo>
                      <a:lnTo>
                        <a:pt x="460" y="36"/>
                      </a:lnTo>
                      <a:lnTo>
                        <a:pt x="464" y="31"/>
                      </a:lnTo>
                      <a:lnTo>
                        <a:pt x="468" y="27"/>
                      </a:lnTo>
                      <a:lnTo>
                        <a:pt x="474" y="21"/>
                      </a:lnTo>
                      <a:lnTo>
                        <a:pt x="478" y="17"/>
                      </a:lnTo>
                      <a:lnTo>
                        <a:pt x="481" y="15"/>
                      </a:lnTo>
                      <a:lnTo>
                        <a:pt x="485" y="11"/>
                      </a:lnTo>
                      <a:lnTo>
                        <a:pt x="487" y="10"/>
                      </a:lnTo>
                      <a:lnTo>
                        <a:pt x="491" y="6"/>
                      </a:lnTo>
                      <a:lnTo>
                        <a:pt x="495" y="4"/>
                      </a:lnTo>
                      <a:lnTo>
                        <a:pt x="497" y="4"/>
                      </a:lnTo>
                      <a:lnTo>
                        <a:pt x="501" y="2"/>
                      </a:lnTo>
                      <a:lnTo>
                        <a:pt x="503" y="2"/>
                      </a:lnTo>
                      <a:lnTo>
                        <a:pt x="506" y="0"/>
                      </a:lnTo>
                      <a:lnTo>
                        <a:pt x="508" y="0"/>
                      </a:lnTo>
                      <a:lnTo>
                        <a:pt x="510" y="0"/>
                      </a:lnTo>
                      <a:lnTo>
                        <a:pt x="512" y="2"/>
                      </a:lnTo>
                      <a:lnTo>
                        <a:pt x="514" y="2"/>
                      </a:lnTo>
                      <a:lnTo>
                        <a:pt x="516" y="4"/>
                      </a:lnTo>
                      <a:lnTo>
                        <a:pt x="518" y="6"/>
                      </a:lnTo>
                      <a:lnTo>
                        <a:pt x="518" y="8"/>
                      </a:lnTo>
                      <a:lnTo>
                        <a:pt x="520" y="10"/>
                      </a:lnTo>
                      <a:lnTo>
                        <a:pt x="520" y="13"/>
                      </a:lnTo>
                      <a:lnTo>
                        <a:pt x="520" y="17"/>
                      </a:lnTo>
                      <a:lnTo>
                        <a:pt x="520" y="21"/>
                      </a:lnTo>
                      <a:lnTo>
                        <a:pt x="518" y="25"/>
                      </a:lnTo>
                      <a:lnTo>
                        <a:pt x="518" y="31"/>
                      </a:lnTo>
                      <a:lnTo>
                        <a:pt x="516" y="35"/>
                      </a:lnTo>
                      <a:lnTo>
                        <a:pt x="514" y="40"/>
                      </a:lnTo>
                      <a:lnTo>
                        <a:pt x="512" y="46"/>
                      </a:lnTo>
                      <a:lnTo>
                        <a:pt x="510" y="52"/>
                      </a:lnTo>
                      <a:lnTo>
                        <a:pt x="508" y="59"/>
                      </a:lnTo>
                      <a:lnTo>
                        <a:pt x="506" y="65"/>
                      </a:lnTo>
                      <a:lnTo>
                        <a:pt x="503" y="73"/>
                      </a:lnTo>
                      <a:lnTo>
                        <a:pt x="501" y="81"/>
                      </a:lnTo>
                      <a:lnTo>
                        <a:pt x="497" y="88"/>
                      </a:lnTo>
                      <a:lnTo>
                        <a:pt x="493" y="96"/>
                      </a:lnTo>
                      <a:lnTo>
                        <a:pt x="489" y="106"/>
                      </a:lnTo>
                      <a:lnTo>
                        <a:pt x="485" y="115"/>
                      </a:lnTo>
                      <a:lnTo>
                        <a:pt x="481" y="123"/>
                      </a:lnTo>
                      <a:lnTo>
                        <a:pt x="478" y="132"/>
                      </a:lnTo>
                      <a:lnTo>
                        <a:pt x="474" y="142"/>
                      </a:lnTo>
                      <a:lnTo>
                        <a:pt x="470" y="154"/>
                      </a:lnTo>
                      <a:lnTo>
                        <a:pt x="466" y="163"/>
                      </a:lnTo>
                      <a:lnTo>
                        <a:pt x="462" y="173"/>
                      </a:lnTo>
                      <a:lnTo>
                        <a:pt x="458" y="184"/>
                      </a:lnTo>
                      <a:lnTo>
                        <a:pt x="455" y="196"/>
                      </a:lnTo>
                      <a:lnTo>
                        <a:pt x="449" y="207"/>
                      </a:lnTo>
                      <a:lnTo>
                        <a:pt x="445" y="219"/>
                      </a:lnTo>
                      <a:lnTo>
                        <a:pt x="441" y="230"/>
                      </a:lnTo>
                      <a:close/>
                    </a:path>
                  </a:pathLst>
                </a:custGeom>
                <a:solidFill>
                  <a:srgbClr val="479B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12" name="Freeform 266"/>
                <p:cNvSpPr>
                  <a:spLocks noChangeAspect="1"/>
                </p:cNvSpPr>
                <p:nvPr/>
              </p:nvSpPr>
              <p:spPr bwMode="auto">
                <a:xfrm>
                  <a:off x="1794" y="3282"/>
                  <a:ext cx="384" cy="441"/>
                </a:xfrm>
                <a:custGeom>
                  <a:avLst/>
                  <a:gdLst>
                    <a:gd name="T0" fmla="*/ 14 w 506"/>
                    <a:gd name="T1" fmla="*/ 3 h 630"/>
                    <a:gd name="T2" fmla="*/ 14 w 506"/>
                    <a:gd name="T3" fmla="*/ 4 h 630"/>
                    <a:gd name="T4" fmla="*/ 13 w 506"/>
                    <a:gd name="T5" fmla="*/ 5 h 630"/>
                    <a:gd name="T6" fmla="*/ 11 w 506"/>
                    <a:gd name="T7" fmla="*/ 6 h 630"/>
                    <a:gd name="T8" fmla="*/ 11 w 506"/>
                    <a:gd name="T9" fmla="*/ 6 h 630"/>
                    <a:gd name="T10" fmla="*/ 10 w 506"/>
                    <a:gd name="T11" fmla="*/ 6 h 630"/>
                    <a:gd name="T12" fmla="*/ 9 w 506"/>
                    <a:gd name="T13" fmla="*/ 7 h 630"/>
                    <a:gd name="T14" fmla="*/ 8 w 506"/>
                    <a:gd name="T15" fmla="*/ 7 h 630"/>
                    <a:gd name="T16" fmla="*/ 8 w 506"/>
                    <a:gd name="T17" fmla="*/ 7 h 630"/>
                    <a:gd name="T18" fmla="*/ 8 w 506"/>
                    <a:gd name="T19" fmla="*/ 7 h 630"/>
                    <a:gd name="T20" fmla="*/ 8 w 506"/>
                    <a:gd name="T21" fmla="*/ 7 h 630"/>
                    <a:gd name="T22" fmla="*/ 8 w 506"/>
                    <a:gd name="T23" fmla="*/ 7 h 630"/>
                    <a:gd name="T24" fmla="*/ 8 w 506"/>
                    <a:gd name="T25" fmla="*/ 7 h 630"/>
                    <a:gd name="T26" fmla="*/ 8 w 506"/>
                    <a:gd name="T27" fmla="*/ 8 h 630"/>
                    <a:gd name="T28" fmla="*/ 7 w 506"/>
                    <a:gd name="T29" fmla="*/ 8 h 630"/>
                    <a:gd name="T30" fmla="*/ 6 w 506"/>
                    <a:gd name="T31" fmla="*/ 8 h 630"/>
                    <a:gd name="T32" fmla="*/ 6 w 506"/>
                    <a:gd name="T33" fmla="*/ 8 h 630"/>
                    <a:gd name="T34" fmla="*/ 6 w 506"/>
                    <a:gd name="T35" fmla="*/ 8 h 630"/>
                    <a:gd name="T36" fmla="*/ 6 w 506"/>
                    <a:gd name="T37" fmla="*/ 8 h 630"/>
                    <a:gd name="T38" fmla="*/ 6 w 506"/>
                    <a:gd name="T39" fmla="*/ 8 h 630"/>
                    <a:gd name="T40" fmla="*/ 6 w 506"/>
                    <a:gd name="T41" fmla="*/ 8 h 630"/>
                    <a:gd name="T42" fmla="*/ 5 w 506"/>
                    <a:gd name="T43" fmla="*/ 8 h 630"/>
                    <a:gd name="T44" fmla="*/ 5 w 506"/>
                    <a:gd name="T45" fmla="*/ 8 h 630"/>
                    <a:gd name="T46" fmla="*/ 4 w 506"/>
                    <a:gd name="T47" fmla="*/ 8 h 630"/>
                    <a:gd name="T48" fmla="*/ 3 w 506"/>
                    <a:gd name="T49" fmla="*/ 8 h 630"/>
                    <a:gd name="T50" fmla="*/ 3 w 506"/>
                    <a:gd name="T51" fmla="*/ 8 h 630"/>
                    <a:gd name="T52" fmla="*/ 2 w 506"/>
                    <a:gd name="T53" fmla="*/ 8 h 630"/>
                    <a:gd name="T54" fmla="*/ 2 w 506"/>
                    <a:gd name="T55" fmla="*/ 8 h 630"/>
                    <a:gd name="T56" fmla="*/ 2 w 506"/>
                    <a:gd name="T57" fmla="*/ 8 h 630"/>
                    <a:gd name="T58" fmla="*/ 2 w 506"/>
                    <a:gd name="T59" fmla="*/ 8 h 630"/>
                    <a:gd name="T60" fmla="*/ 2 w 506"/>
                    <a:gd name="T61" fmla="*/ 8 h 630"/>
                    <a:gd name="T62" fmla="*/ 2 w 506"/>
                    <a:gd name="T63" fmla="*/ 8 h 630"/>
                    <a:gd name="T64" fmla="*/ 2 w 506"/>
                    <a:gd name="T65" fmla="*/ 8 h 630"/>
                    <a:gd name="T66" fmla="*/ 2 w 506"/>
                    <a:gd name="T67" fmla="*/ 8 h 630"/>
                    <a:gd name="T68" fmla="*/ 2 w 506"/>
                    <a:gd name="T69" fmla="*/ 8 h 630"/>
                    <a:gd name="T70" fmla="*/ 2 w 506"/>
                    <a:gd name="T71" fmla="*/ 8 h 630"/>
                    <a:gd name="T72" fmla="*/ 2 w 506"/>
                    <a:gd name="T73" fmla="*/ 8 h 630"/>
                    <a:gd name="T74" fmla="*/ 0 w 506"/>
                    <a:gd name="T75" fmla="*/ 8 h 630"/>
                    <a:gd name="T76" fmla="*/ 1 w 506"/>
                    <a:gd name="T77" fmla="*/ 8 h 630"/>
                    <a:gd name="T78" fmla="*/ 2 w 506"/>
                    <a:gd name="T79" fmla="*/ 7 h 630"/>
                    <a:gd name="T80" fmla="*/ 2 w 506"/>
                    <a:gd name="T81" fmla="*/ 7 h 630"/>
                    <a:gd name="T82" fmla="*/ 2 w 506"/>
                    <a:gd name="T83" fmla="*/ 7 h 630"/>
                    <a:gd name="T84" fmla="*/ 4 w 506"/>
                    <a:gd name="T85" fmla="*/ 6 h 630"/>
                    <a:gd name="T86" fmla="*/ 5 w 506"/>
                    <a:gd name="T87" fmla="*/ 6 h 630"/>
                    <a:gd name="T88" fmla="*/ 8 w 506"/>
                    <a:gd name="T89" fmla="*/ 4 h 630"/>
                    <a:gd name="T90" fmla="*/ 11 w 506"/>
                    <a:gd name="T91" fmla="*/ 3 h 630"/>
                    <a:gd name="T92" fmla="*/ 13 w 506"/>
                    <a:gd name="T93" fmla="*/ 2 h 630"/>
                    <a:gd name="T94" fmla="*/ 14 w 506"/>
                    <a:gd name="T95" fmla="*/ 1 h 630"/>
                    <a:gd name="T96" fmla="*/ 15 w 506"/>
                    <a:gd name="T97" fmla="*/ 1 h 630"/>
                    <a:gd name="T98" fmla="*/ 16 w 506"/>
                    <a:gd name="T99" fmla="*/ 1 h 630"/>
                    <a:gd name="T100" fmla="*/ 17 w 506"/>
                    <a:gd name="T101" fmla="*/ 1 h 630"/>
                    <a:gd name="T102" fmla="*/ 17 w 506"/>
                    <a:gd name="T103" fmla="*/ 1 h 630"/>
                    <a:gd name="T104" fmla="*/ 18 w 506"/>
                    <a:gd name="T105" fmla="*/ 0 h 630"/>
                    <a:gd name="T106" fmla="*/ 18 w 506"/>
                    <a:gd name="T107" fmla="*/ 1 h 630"/>
                    <a:gd name="T108" fmla="*/ 18 w 506"/>
                    <a:gd name="T109" fmla="*/ 1 h 630"/>
                    <a:gd name="T110" fmla="*/ 18 w 506"/>
                    <a:gd name="T111" fmla="*/ 1 h 630"/>
                    <a:gd name="T112" fmla="*/ 18 w 506"/>
                    <a:gd name="T113" fmla="*/ 1 h 630"/>
                    <a:gd name="T114" fmla="*/ 17 w 506"/>
                    <a:gd name="T115" fmla="*/ 1 h 630"/>
                    <a:gd name="T116" fmla="*/ 16 w 506"/>
                    <a:gd name="T117" fmla="*/ 2 h 630"/>
                    <a:gd name="T118" fmla="*/ 15 w 506"/>
                    <a:gd name="T119" fmla="*/ 3 h 630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506"/>
                    <a:gd name="T181" fmla="*/ 0 h 630"/>
                    <a:gd name="T182" fmla="*/ 506 w 506"/>
                    <a:gd name="T183" fmla="*/ 630 h 630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506" h="630">
                      <a:moveTo>
                        <a:pt x="422" y="219"/>
                      </a:moveTo>
                      <a:lnTo>
                        <a:pt x="418" y="231"/>
                      </a:lnTo>
                      <a:lnTo>
                        <a:pt x="414" y="240"/>
                      </a:lnTo>
                      <a:lnTo>
                        <a:pt x="410" y="250"/>
                      </a:lnTo>
                      <a:lnTo>
                        <a:pt x="404" y="260"/>
                      </a:lnTo>
                      <a:lnTo>
                        <a:pt x="401" y="271"/>
                      </a:lnTo>
                      <a:lnTo>
                        <a:pt x="395" y="281"/>
                      </a:lnTo>
                      <a:lnTo>
                        <a:pt x="391" y="290"/>
                      </a:lnTo>
                      <a:lnTo>
                        <a:pt x="385" y="302"/>
                      </a:lnTo>
                      <a:lnTo>
                        <a:pt x="379" y="311"/>
                      </a:lnTo>
                      <a:lnTo>
                        <a:pt x="374" y="321"/>
                      </a:lnTo>
                      <a:lnTo>
                        <a:pt x="368" y="332"/>
                      </a:lnTo>
                      <a:lnTo>
                        <a:pt x="362" y="342"/>
                      </a:lnTo>
                      <a:lnTo>
                        <a:pt x="356" y="352"/>
                      </a:lnTo>
                      <a:lnTo>
                        <a:pt x="351" y="361"/>
                      </a:lnTo>
                      <a:lnTo>
                        <a:pt x="345" y="371"/>
                      </a:lnTo>
                      <a:lnTo>
                        <a:pt x="339" y="380"/>
                      </a:lnTo>
                      <a:lnTo>
                        <a:pt x="332" y="390"/>
                      </a:lnTo>
                      <a:lnTo>
                        <a:pt x="326" y="400"/>
                      </a:lnTo>
                      <a:lnTo>
                        <a:pt x="320" y="407"/>
                      </a:lnTo>
                      <a:lnTo>
                        <a:pt x="314" y="417"/>
                      </a:lnTo>
                      <a:lnTo>
                        <a:pt x="308" y="425"/>
                      </a:lnTo>
                      <a:lnTo>
                        <a:pt x="303" y="432"/>
                      </a:lnTo>
                      <a:lnTo>
                        <a:pt x="299" y="440"/>
                      </a:lnTo>
                      <a:lnTo>
                        <a:pt x="293" y="448"/>
                      </a:lnTo>
                      <a:lnTo>
                        <a:pt x="287" y="455"/>
                      </a:lnTo>
                      <a:lnTo>
                        <a:pt x="284" y="461"/>
                      </a:lnTo>
                      <a:lnTo>
                        <a:pt x="280" y="469"/>
                      </a:lnTo>
                      <a:lnTo>
                        <a:pt x="274" y="475"/>
                      </a:lnTo>
                      <a:lnTo>
                        <a:pt x="270" y="480"/>
                      </a:lnTo>
                      <a:lnTo>
                        <a:pt x="268" y="484"/>
                      </a:lnTo>
                      <a:lnTo>
                        <a:pt x="264" y="490"/>
                      </a:lnTo>
                      <a:lnTo>
                        <a:pt x="261" y="494"/>
                      </a:lnTo>
                      <a:lnTo>
                        <a:pt x="259" y="496"/>
                      </a:lnTo>
                      <a:lnTo>
                        <a:pt x="257" y="500"/>
                      </a:lnTo>
                      <a:lnTo>
                        <a:pt x="255" y="501"/>
                      </a:lnTo>
                      <a:lnTo>
                        <a:pt x="253" y="505"/>
                      </a:lnTo>
                      <a:lnTo>
                        <a:pt x="251" y="507"/>
                      </a:lnTo>
                      <a:lnTo>
                        <a:pt x="249" y="509"/>
                      </a:lnTo>
                      <a:lnTo>
                        <a:pt x="247" y="513"/>
                      </a:lnTo>
                      <a:lnTo>
                        <a:pt x="245" y="515"/>
                      </a:lnTo>
                      <a:lnTo>
                        <a:pt x="243" y="519"/>
                      </a:lnTo>
                      <a:lnTo>
                        <a:pt x="241" y="521"/>
                      </a:lnTo>
                      <a:lnTo>
                        <a:pt x="239" y="524"/>
                      </a:lnTo>
                      <a:lnTo>
                        <a:pt x="237" y="526"/>
                      </a:lnTo>
                      <a:lnTo>
                        <a:pt x="236" y="530"/>
                      </a:lnTo>
                      <a:lnTo>
                        <a:pt x="234" y="532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0" y="540"/>
                      </a:lnTo>
                      <a:lnTo>
                        <a:pt x="228" y="544"/>
                      </a:lnTo>
                      <a:lnTo>
                        <a:pt x="226" y="546"/>
                      </a:lnTo>
                      <a:lnTo>
                        <a:pt x="224" y="548"/>
                      </a:lnTo>
                      <a:lnTo>
                        <a:pt x="222" y="549"/>
                      </a:lnTo>
                      <a:lnTo>
                        <a:pt x="220" y="551"/>
                      </a:lnTo>
                      <a:lnTo>
                        <a:pt x="218" y="553"/>
                      </a:lnTo>
                      <a:lnTo>
                        <a:pt x="216" y="555"/>
                      </a:lnTo>
                      <a:lnTo>
                        <a:pt x="216" y="557"/>
                      </a:lnTo>
                      <a:lnTo>
                        <a:pt x="214" y="559"/>
                      </a:lnTo>
                      <a:lnTo>
                        <a:pt x="213" y="559"/>
                      </a:lnTo>
                      <a:lnTo>
                        <a:pt x="211" y="561"/>
                      </a:lnTo>
                      <a:lnTo>
                        <a:pt x="209" y="561"/>
                      </a:lnTo>
                      <a:lnTo>
                        <a:pt x="209" y="563"/>
                      </a:lnTo>
                      <a:lnTo>
                        <a:pt x="207" y="563"/>
                      </a:lnTo>
                      <a:lnTo>
                        <a:pt x="205" y="563"/>
                      </a:lnTo>
                      <a:lnTo>
                        <a:pt x="205" y="565"/>
                      </a:lnTo>
                      <a:lnTo>
                        <a:pt x="203" y="565"/>
                      </a:lnTo>
                      <a:lnTo>
                        <a:pt x="203" y="567"/>
                      </a:lnTo>
                      <a:lnTo>
                        <a:pt x="201" y="569"/>
                      </a:lnTo>
                      <a:lnTo>
                        <a:pt x="199" y="571"/>
                      </a:lnTo>
                      <a:lnTo>
                        <a:pt x="197" y="572"/>
                      </a:lnTo>
                      <a:lnTo>
                        <a:pt x="197" y="574"/>
                      </a:lnTo>
                      <a:lnTo>
                        <a:pt x="195" y="574"/>
                      </a:lnTo>
                      <a:lnTo>
                        <a:pt x="195" y="576"/>
                      </a:lnTo>
                      <a:lnTo>
                        <a:pt x="193" y="576"/>
                      </a:lnTo>
                      <a:lnTo>
                        <a:pt x="193" y="578"/>
                      </a:lnTo>
                      <a:lnTo>
                        <a:pt x="191" y="578"/>
                      </a:lnTo>
                      <a:lnTo>
                        <a:pt x="191" y="580"/>
                      </a:lnTo>
                      <a:lnTo>
                        <a:pt x="190" y="582"/>
                      </a:lnTo>
                      <a:lnTo>
                        <a:pt x="188" y="584"/>
                      </a:lnTo>
                      <a:lnTo>
                        <a:pt x="186" y="584"/>
                      </a:lnTo>
                      <a:lnTo>
                        <a:pt x="186" y="586"/>
                      </a:lnTo>
                      <a:lnTo>
                        <a:pt x="184" y="586"/>
                      </a:lnTo>
                      <a:lnTo>
                        <a:pt x="182" y="588"/>
                      </a:lnTo>
                      <a:lnTo>
                        <a:pt x="182" y="590"/>
                      </a:lnTo>
                      <a:lnTo>
                        <a:pt x="180" y="590"/>
                      </a:lnTo>
                      <a:lnTo>
                        <a:pt x="178" y="592"/>
                      </a:lnTo>
                      <a:lnTo>
                        <a:pt x="176" y="592"/>
                      </a:lnTo>
                      <a:lnTo>
                        <a:pt x="176" y="594"/>
                      </a:lnTo>
                      <a:lnTo>
                        <a:pt x="174" y="594"/>
                      </a:lnTo>
                      <a:lnTo>
                        <a:pt x="172" y="594"/>
                      </a:lnTo>
                      <a:lnTo>
                        <a:pt x="172" y="596"/>
                      </a:lnTo>
                      <a:lnTo>
                        <a:pt x="170" y="596"/>
                      </a:lnTo>
                      <a:lnTo>
                        <a:pt x="168" y="596"/>
                      </a:lnTo>
                      <a:lnTo>
                        <a:pt x="166" y="596"/>
                      </a:lnTo>
                      <a:lnTo>
                        <a:pt x="166" y="594"/>
                      </a:lnTo>
                      <a:lnTo>
                        <a:pt x="165" y="594"/>
                      </a:lnTo>
                      <a:lnTo>
                        <a:pt x="163" y="594"/>
                      </a:lnTo>
                      <a:lnTo>
                        <a:pt x="163" y="592"/>
                      </a:lnTo>
                      <a:lnTo>
                        <a:pt x="161" y="592"/>
                      </a:lnTo>
                      <a:lnTo>
                        <a:pt x="159" y="590"/>
                      </a:lnTo>
                      <a:lnTo>
                        <a:pt x="157" y="590"/>
                      </a:lnTo>
                      <a:lnTo>
                        <a:pt x="157" y="588"/>
                      </a:lnTo>
                      <a:lnTo>
                        <a:pt x="155" y="586"/>
                      </a:lnTo>
                      <a:lnTo>
                        <a:pt x="151" y="584"/>
                      </a:lnTo>
                      <a:lnTo>
                        <a:pt x="149" y="584"/>
                      </a:lnTo>
                      <a:lnTo>
                        <a:pt x="145" y="582"/>
                      </a:lnTo>
                      <a:lnTo>
                        <a:pt x="143" y="580"/>
                      </a:lnTo>
                      <a:lnTo>
                        <a:pt x="140" y="580"/>
                      </a:lnTo>
                      <a:lnTo>
                        <a:pt x="136" y="578"/>
                      </a:lnTo>
                      <a:lnTo>
                        <a:pt x="132" y="578"/>
                      </a:lnTo>
                      <a:lnTo>
                        <a:pt x="128" y="578"/>
                      </a:lnTo>
                      <a:lnTo>
                        <a:pt x="124" y="578"/>
                      </a:lnTo>
                      <a:lnTo>
                        <a:pt x="120" y="576"/>
                      </a:lnTo>
                      <a:lnTo>
                        <a:pt x="117" y="576"/>
                      </a:lnTo>
                      <a:lnTo>
                        <a:pt x="113" y="576"/>
                      </a:lnTo>
                      <a:lnTo>
                        <a:pt x="109" y="578"/>
                      </a:lnTo>
                      <a:lnTo>
                        <a:pt x="107" y="578"/>
                      </a:lnTo>
                      <a:lnTo>
                        <a:pt x="103" y="578"/>
                      </a:lnTo>
                      <a:lnTo>
                        <a:pt x="99" y="578"/>
                      </a:lnTo>
                      <a:lnTo>
                        <a:pt x="95" y="580"/>
                      </a:lnTo>
                      <a:lnTo>
                        <a:pt x="92" y="580"/>
                      </a:lnTo>
                      <a:lnTo>
                        <a:pt x="88" y="582"/>
                      </a:lnTo>
                      <a:lnTo>
                        <a:pt x="86" y="582"/>
                      </a:lnTo>
                      <a:lnTo>
                        <a:pt x="82" y="584"/>
                      </a:lnTo>
                      <a:lnTo>
                        <a:pt x="80" y="584"/>
                      </a:lnTo>
                      <a:lnTo>
                        <a:pt x="76" y="586"/>
                      </a:lnTo>
                      <a:lnTo>
                        <a:pt x="74" y="586"/>
                      </a:lnTo>
                      <a:lnTo>
                        <a:pt x="72" y="588"/>
                      </a:lnTo>
                      <a:lnTo>
                        <a:pt x="71" y="588"/>
                      </a:lnTo>
                      <a:lnTo>
                        <a:pt x="69" y="590"/>
                      </a:lnTo>
                      <a:lnTo>
                        <a:pt x="67" y="592"/>
                      </a:lnTo>
                      <a:lnTo>
                        <a:pt x="65" y="594"/>
                      </a:lnTo>
                      <a:lnTo>
                        <a:pt x="65" y="596"/>
                      </a:lnTo>
                      <a:lnTo>
                        <a:pt x="65" y="597"/>
                      </a:lnTo>
                      <a:lnTo>
                        <a:pt x="65" y="599"/>
                      </a:lnTo>
                      <a:lnTo>
                        <a:pt x="65" y="601"/>
                      </a:lnTo>
                      <a:lnTo>
                        <a:pt x="63" y="601"/>
                      </a:lnTo>
                      <a:lnTo>
                        <a:pt x="63" y="603"/>
                      </a:lnTo>
                      <a:lnTo>
                        <a:pt x="61" y="603"/>
                      </a:lnTo>
                      <a:lnTo>
                        <a:pt x="59" y="603"/>
                      </a:lnTo>
                      <a:lnTo>
                        <a:pt x="59" y="605"/>
                      </a:lnTo>
                      <a:lnTo>
                        <a:pt x="57" y="605"/>
                      </a:lnTo>
                      <a:lnTo>
                        <a:pt x="55" y="607"/>
                      </a:lnTo>
                      <a:lnTo>
                        <a:pt x="55" y="609"/>
                      </a:lnTo>
                      <a:lnTo>
                        <a:pt x="53" y="609"/>
                      </a:lnTo>
                      <a:lnTo>
                        <a:pt x="53" y="611"/>
                      </a:lnTo>
                      <a:lnTo>
                        <a:pt x="53" y="613"/>
                      </a:lnTo>
                      <a:lnTo>
                        <a:pt x="53" y="615"/>
                      </a:lnTo>
                      <a:lnTo>
                        <a:pt x="53" y="617"/>
                      </a:lnTo>
                      <a:lnTo>
                        <a:pt x="53" y="619"/>
                      </a:lnTo>
                      <a:lnTo>
                        <a:pt x="53" y="621"/>
                      </a:lnTo>
                      <a:lnTo>
                        <a:pt x="53" y="622"/>
                      </a:lnTo>
                      <a:lnTo>
                        <a:pt x="53" y="624"/>
                      </a:lnTo>
                      <a:lnTo>
                        <a:pt x="51" y="626"/>
                      </a:lnTo>
                      <a:lnTo>
                        <a:pt x="51" y="628"/>
                      </a:lnTo>
                      <a:lnTo>
                        <a:pt x="49" y="630"/>
                      </a:lnTo>
                      <a:lnTo>
                        <a:pt x="48" y="630"/>
                      </a:lnTo>
                      <a:lnTo>
                        <a:pt x="46" y="630"/>
                      </a:lnTo>
                      <a:lnTo>
                        <a:pt x="44" y="630"/>
                      </a:lnTo>
                      <a:lnTo>
                        <a:pt x="42" y="628"/>
                      </a:lnTo>
                      <a:lnTo>
                        <a:pt x="40" y="628"/>
                      </a:lnTo>
                      <a:lnTo>
                        <a:pt x="38" y="626"/>
                      </a:lnTo>
                      <a:lnTo>
                        <a:pt x="36" y="626"/>
                      </a:lnTo>
                      <a:lnTo>
                        <a:pt x="36" y="624"/>
                      </a:lnTo>
                      <a:lnTo>
                        <a:pt x="34" y="622"/>
                      </a:lnTo>
                      <a:lnTo>
                        <a:pt x="32" y="622"/>
                      </a:lnTo>
                      <a:lnTo>
                        <a:pt x="30" y="621"/>
                      </a:lnTo>
                      <a:lnTo>
                        <a:pt x="30" y="619"/>
                      </a:lnTo>
                      <a:lnTo>
                        <a:pt x="28" y="619"/>
                      </a:lnTo>
                      <a:lnTo>
                        <a:pt x="26" y="617"/>
                      </a:lnTo>
                      <a:lnTo>
                        <a:pt x="25" y="617"/>
                      </a:lnTo>
                      <a:lnTo>
                        <a:pt x="25" y="615"/>
                      </a:lnTo>
                      <a:lnTo>
                        <a:pt x="23" y="613"/>
                      </a:lnTo>
                      <a:lnTo>
                        <a:pt x="21" y="613"/>
                      </a:lnTo>
                      <a:lnTo>
                        <a:pt x="19" y="611"/>
                      </a:lnTo>
                      <a:lnTo>
                        <a:pt x="17" y="609"/>
                      </a:lnTo>
                      <a:lnTo>
                        <a:pt x="15" y="607"/>
                      </a:lnTo>
                      <a:lnTo>
                        <a:pt x="15" y="605"/>
                      </a:lnTo>
                      <a:lnTo>
                        <a:pt x="13" y="605"/>
                      </a:lnTo>
                      <a:lnTo>
                        <a:pt x="11" y="605"/>
                      </a:lnTo>
                      <a:lnTo>
                        <a:pt x="11" y="603"/>
                      </a:lnTo>
                      <a:lnTo>
                        <a:pt x="9" y="603"/>
                      </a:lnTo>
                      <a:lnTo>
                        <a:pt x="7" y="601"/>
                      </a:lnTo>
                      <a:lnTo>
                        <a:pt x="5" y="599"/>
                      </a:lnTo>
                      <a:lnTo>
                        <a:pt x="3" y="597"/>
                      </a:lnTo>
                      <a:lnTo>
                        <a:pt x="1" y="596"/>
                      </a:lnTo>
                      <a:lnTo>
                        <a:pt x="0" y="594"/>
                      </a:lnTo>
                      <a:lnTo>
                        <a:pt x="0" y="592"/>
                      </a:lnTo>
                      <a:lnTo>
                        <a:pt x="0" y="590"/>
                      </a:lnTo>
                      <a:lnTo>
                        <a:pt x="0" y="588"/>
                      </a:lnTo>
                      <a:lnTo>
                        <a:pt x="0" y="586"/>
                      </a:lnTo>
                      <a:lnTo>
                        <a:pt x="0" y="584"/>
                      </a:lnTo>
                      <a:lnTo>
                        <a:pt x="0" y="582"/>
                      </a:lnTo>
                      <a:lnTo>
                        <a:pt x="1" y="578"/>
                      </a:lnTo>
                      <a:lnTo>
                        <a:pt x="1" y="576"/>
                      </a:lnTo>
                      <a:lnTo>
                        <a:pt x="3" y="572"/>
                      </a:lnTo>
                      <a:lnTo>
                        <a:pt x="5" y="569"/>
                      </a:lnTo>
                      <a:lnTo>
                        <a:pt x="7" y="565"/>
                      </a:lnTo>
                      <a:lnTo>
                        <a:pt x="9" y="561"/>
                      </a:lnTo>
                      <a:lnTo>
                        <a:pt x="13" y="557"/>
                      </a:lnTo>
                      <a:lnTo>
                        <a:pt x="15" y="551"/>
                      </a:lnTo>
                      <a:lnTo>
                        <a:pt x="19" y="548"/>
                      </a:lnTo>
                      <a:lnTo>
                        <a:pt x="23" y="542"/>
                      </a:lnTo>
                      <a:lnTo>
                        <a:pt x="23" y="540"/>
                      </a:lnTo>
                      <a:lnTo>
                        <a:pt x="25" y="538"/>
                      </a:lnTo>
                      <a:lnTo>
                        <a:pt x="28" y="534"/>
                      </a:lnTo>
                      <a:lnTo>
                        <a:pt x="32" y="530"/>
                      </a:lnTo>
                      <a:lnTo>
                        <a:pt x="38" y="524"/>
                      </a:lnTo>
                      <a:lnTo>
                        <a:pt x="44" y="519"/>
                      </a:lnTo>
                      <a:lnTo>
                        <a:pt x="51" y="511"/>
                      </a:lnTo>
                      <a:lnTo>
                        <a:pt x="59" y="501"/>
                      </a:lnTo>
                      <a:lnTo>
                        <a:pt x="67" y="492"/>
                      </a:lnTo>
                      <a:lnTo>
                        <a:pt x="76" y="480"/>
                      </a:lnTo>
                      <a:lnTo>
                        <a:pt x="88" y="469"/>
                      </a:lnTo>
                      <a:lnTo>
                        <a:pt x="97" y="457"/>
                      </a:lnTo>
                      <a:lnTo>
                        <a:pt x="109" y="444"/>
                      </a:lnTo>
                      <a:lnTo>
                        <a:pt x="122" y="432"/>
                      </a:lnTo>
                      <a:lnTo>
                        <a:pt x="134" y="417"/>
                      </a:lnTo>
                      <a:lnTo>
                        <a:pt x="147" y="404"/>
                      </a:lnTo>
                      <a:lnTo>
                        <a:pt x="161" y="388"/>
                      </a:lnTo>
                      <a:lnTo>
                        <a:pt x="172" y="373"/>
                      </a:lnTo>
                      <a:lnTo>
                        <a:pt x="188" y="357"/>
                      </a:lnTo>
                      <a:lnTo>
                        <a:pt x="201" y="342"/>
                      </a:lnTo>
                      <a:lnTo>
                        <a:pt x="214" y="325"/>
                      </a:lnTo>
                      <a:lnTo>
                        <a:pt x="228" y="309"/>
                      </a:lnTo>
                      <a:lnTo>
                        <a:pt x="241" y="292"/>
                      </a:lnTo>
                      <a:lnTo>
                        <a:pt x="255" y="277"/>
                      </a:lnTo>
                      <a:lnTo>
                        <a:pt x="270" y="260"/>
                      </a:lnTo>
                      <a:lnTo>
                        <a:pt x="284" y="244"/>
                      </a:lnTo>
                      <a:lnTo>
                        <a:pt x="295" y="229"/>
                      </a:lnTo>
                      <a:lnTo>
                        <a:pt x="308" y="212"/>
                      </a:lnTo>
                      <a:lnTo>
                        <a:pt x="320" y="196"/>
                      </a:lnTo>
                      <a:lnTo>
                        <a:pt x="333" y="183"/>
                      </a:lnTo>
                      <a:lnTo>
                        <a:pt x="345" y="167"/>
                      </a:lnTo>
                      <a:lnTo>
                        <a:pt x="355" y="152"/>
                      </a:lnTo>
                      <a:lnTo>
                        <a:pt x="362" y="142"/>
                      </a:lnTo>
                      <a:lnTo>
                        <a:pt x="368" y="135"/>
                      </a:lnTo>
                      <a:lnTo>
                        <a:pt x="376" y="125"/>
                      </a:lnTo>
                      <a:lnTo>
                        <a:pt x="381" y="116"/>
                      </a:lnTo>
                      <a:lnTo>
                        <a:pt x="389" y="108"/>
                      </a:lnTo>
                      <a:lnTo>
                        <a:pt x="395" y="100"/>
                      </a:lnTo>
                      <a:lnTo>
                        <a:pt x="401" y="92"/>
                      </a:lnTo>
                      <a:lnTo>
                        <a:pt x="406" y="85"/>
                      </a:lnTo>
                      <a:lnTo>
                        <a:pt x="412" y="77"/>
                      </a:lnTo>
                      <a:lnTo>
                        <a:pt x="418" y="69"/>
                      </a:lnTo>
                      <a:lnTo>
                        <a:pt x="424" y="64"/>
                      </a:lnTo>
                      <a:lnTo>
                        <a:pt x="427" y="58"/>
                      </a:lnTo>
                      <a:lnTo>
                        <a:pt x="433" y="50"/>
                      </a:lnTo>
                      <a:lnTo>
                        <a:pt x="439" y="46"/>
                      </a:lnTo>
                      <a:lnTo>
                        <a:pt x="443" y="41"/>
                      </a:lnTo>
                      <a:lnTo>
                        <a:pt x="449" y="35"/>
                      </a:lnTo>
                      <a:lnTo>
                        <a:pt x="452" y="31"/>
                      </a:lnTo>
                      <a:lnTo>
                        <a:pt x="456" y="25"/>
                      </a:lnTo>
                      <a:lnTo>
                        <a:pt x="460" y="21"/>
                      </a:lnTo>
                      <a:lnTo>
                        <a:pt x="466" y="18"/>
                      </a:lnTo>
                      <a:lnTo>
                        <a:pt x="470" y="14"/>
                      </a:lnTo>
                      <a:lnTo>
                        <a:pt x="472" y="12"/>
                      </a:lnTo>
                      <a:lnTo>
                        <a:pt x="475" y="8"/>
                      </a:lnTo>
                      <a:lnTo>
                        <a:pt x="479" y="6"/>
                      </a:lnTo>
                      <a:lnTo>
                        <a:pt x="483" y="4"/>
                      </a:lnTo>
                      <a:lnTo>
                        <a:pt x="485" y="2"/>
                      </a:lnTo>
                      <a:lnTo>
                        <a:pt x="489" y="2"/>
                      </a:lnTo>
                      <a:lnTo>
                        <a:pt x="491" y="0"/>
                      </a:lnTo>
                      <a:lnTo>
                        <a:pt x="495" y="0"/>
                      </a:lnTo>
                      <a:lnTo>
                        <a:pt x="497" y="0"/>
                      </a:lnTo>
                      <a:lnTo>
                        <a:pt x="498" y="0"/>
                      </a:lnTo>
                      <a:lnTo>
                        <a:pt x="500" y="0"/>
                      </a:lnTo>
                      <a:lnTo>
                        <a:pt x="502" y="0"/>
                      </a:lnTo>
                      <a:lnTo>
                        <a:pt x="504" y="2"/>
                      </a:lnTo>
                      <a:lnTo>
                        <a:pt x="504" y="4"/>
                      </a:lnTo>
                      <a:lnTo>
                        <a:pt x="506" y="6"/>
                      </a:lnTo>
                      <a:lnTo>
                        <a:pt x="506" y="8"/>
                      </a:lnTo>
                      <a:lnTo>
                        <a:pt x="506" y="12"/>
                      </a:lnTo>
                      <a:lnTo>
                        <a:pt x="506" y="16"/>
                      </a:lnTo>
                      <a:lnTo>
                        <a:pt x="504" y="20"/>
                      </a:lnTo>
                      <a:lnTo>
                        <a:pt x="502" y="23"/>
                      </a:lnTo>
                      <a:lnTo>
                        <a:pt x="502" y="29"/>
                      </a:lnTo>
                      <a:lnTo>
                        <a:pt x="500" y="35"/>
                      </a:lnTo>
                      <a:lnTo>
                        <a:pt x="498" y="41"/>
                      </a:lnTo>
                      <a:lnTo>
                        <a:pt x="495" y="46"/>
                      </a:lnTo>
                      <a:lnTo>
                        <a:pt x="493" y="52"/>
                      </a:lnTo>
                      <a:lnTo>
                        <a:pt x="491" y="60"/>
                      </a:lnTo>
                      <a:lnTo>
                        <a:pt x="487" y="66"/>
                      </a:lnTo>
                      <a:lnTo>
                        <a:pt x="483" y="73"/>
                      </a:lnTo>
                      <a:lnTo>
                        <a:pt x="481" y="81"/>
                      </a:lnTo>
                      <a:lnTo>
                        <a:pt x="477" y="89"/>
                      </a:lnTo>
                      <a:lnTo>
                        <a:pt x="474" y="98"/>
                      </a:lnTo>
                      <a:lnTo>
                        <a:pt x="470" y="106"/>
                      </a:lnTo>
                      <a:lnTo>
                        <a:pt x="466" y="116"/>
                      </a:lnTo>
                      <a:lnTo>
                        <a:pt x="460" y="125"/>
                      </a:lnTo>
                      <a:lnTo>
                        <a:pt x="456" y="135"/>
                      </a:lnTo>
                      <a:lnTo>
                        <a:pt x="452" y="144"/>
                      </a:lnTo>
                      <a:lnTo>
                        <a:pt x="449" y="154"/>
                      </a:lnTo>
                      <a:lnTo>
                        <a:pt x="443" y="165"/>
                      </a:lnTo>
                      <a:lnTo>
                        <a:pt x="439" y="175"/>
                      </a:lnTo>
                      <a:lnTo>
                        <a:pt x="435" y="187"/>
                      </a:lnTo>
                      <a:lnTo>
                        <a:pt x="429" y="198"/>
                      </a:lnTo>
                      <a:lnTo>
                        <a:pt x="426" y="210"/>
                      </a:lnTo>
                      <a:lnTo>
                        <a:pt x="422" y="219"/>
                      </a:lnTo>
                      <a:close/>
                    </a:path>
                  </a:pathLst>
                </a:custGeom>
                <a:solidFill>
                  <a:srgbClr val="4CA0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13" name="Freeform 267"/>
                <p:cNvSpPr>
                  <a:spLocks noChangeAspect="1"/>
                </p:cNvSpPr>
                <p:nvPr/>
              </p:nvSpPr>
              <p:spPr bwMode="auto">
                <a:xfrm>
                  <a:off x="1798" y="3291"/>
                  <a:ext cx="373" cy="426"/>
                </a:xfrm>
                <a:custGeom>
                  <a:avLst/>
                  <a:gdLst>
                    <a:gd name="T0" fmla="*/ 13 w 493"/>
                    <a:gd name="T1" fmla="*/ 4 h 608"/>
                    <a:gd name="T2" fmla="*/ 13 w 493"/>
                    <a:gd name="T3" fmla="*/ 4 h 608"/>
                    <a:gd name="T4" fmla="*/ 11 w 493"/>
                    <a:gd name="T5" fmla="*/ 5 h 608"/>
                    <a:gd name="T6" fmla="*/ 11 w 493"/>
                    <a:gd name="T7" fmla="*/ 6 h 608"/>
                    <a:gd name="T8" fmla="*/ 10 w 493"/>
                    <a:gd name="T9" fmla="*/ 6 h 608"/>
                    <a:gd name="T10" fmla="*/ 8 w 493"/>
                    <a:gd name="T11" fmla="*/ 6 h 608"/>
                    <a:gd name="T12" fmla="*/ 8 w 493"/>
                    <a:gd name="T13" fmla="*/ 6 h 608"/>
                    <a:gd name="T14" fmla="*/ 8 w 493"/>
                    <a:gd name="T15" fmla="*/ 7 h 608"/>
                    <a:gd name="T16" fmla="*/ 8 w 493"/>
                    <a:gd name="T17" fmla="*/ 7 h 608"/>
                    <a:gd name="T18" fmla="*/ 8 w 493"/>
                    <a:gd name="T19" fmla="*/ 7 h 608"/>
                    <a:gd name="T20" fmla="*/ 8 w 493"/>
                    <a:gd name="T21" fmla="*/ 8 h 608"/>
                    <a:gd name="T22" fmla="*/ 6 w 493"/>
                    <a:gd name="T23" fmla="*/ 8 h 608"/>
                    <a:gd name="T24" fmla="*/ 6 w 493"/>
                    <a:gd name="T25" fmla="*/ 8 h 608"/>
                    <a:gd name="T26" fmla="*/ 6 w 493"/>
                    <a:gd name="T27" fmla="*/ 8 h 608"/>
                    <a:gd name="T28" fmla="*/ 6 w 493"/>
                    <a:gd name="T29" fmla="*/ 8 h 608"/>
                    <a:gd name="T30" fmla="*/ 6 w 493"/>
                    <a:gd name="T31" fmla="*/ 8 h 608"/>
                    <a:gd name="T32" fmla="*/ 6 w 493"/>
                    <a:gd name="T33" fmla="*/ 8 h 608"/>
                    <a:gd name="T34" fmla="*/ 6 w 493"/>
                    <a:gd name="T35" fmla="*/ 8 h 608"/>
                    <a:gd name="T36" fmla="*/ 6 w 493"/>
                    <a:gd name="T37" fmla="*/ 8 h 608"/>
                    <a:gd name="T38" fmla="*/ 6 w 493"/>
                    <a:gd name="T39" fmla="*/ 8 h 608"/>
                    <a:gd name="T40" fmla="*/ 5 w 493"/>
                    <a:gd name="T41" fmla="*/ 8 h 608"/>
                    <a:gd name="T42" fmla="*/ 5 w 493"/>
                    <a:gd name="T43" fmla="*/ 8 h 608"/>
                    <a:gd name="T44" fmla="*/ 4 w 493"/>
                    <a:gd name="T45" fmla="*/ 8 h 608"/>
                    <a:gd name="T46" fmla="*/ 4 w 493"/>
                    <a:gd name="T47" fmla="*/ 8 h 608"/>
                    <a:gd name="T48" fmla="*/ 3 w 493"/>
                    <a:gd name="T49" fmla="*/ 8 h 608"/>
                    <a:gd name="T50" fmla="*/ 2 w 493"/>
                    <a:gd name="T51" fmla="*/ 8 h 608"/>
                    <a:gd name="T52" fmla="*/ 2 w 493"/>
                    <a:gd name="T53" fmla="*/ 8 h 608"/>
                    <a:gd name="T54" fmla="*/ 2 w 493"/>
                    <a:gd name="T55" fmla="*/ 8 h 608"/>
                    <a:gd name="T56" fmla="*/ 2 w 493"/>
                    <a:gd name="T57" fmla="*/ 8 h 608"/>
                    <a:gd name="T58" fmla="*/ 2 w 493"/>
                    <a:gd name="T59" fmla="*/ 8 h 608"/>
                    <a:gd name="T60" fmla="*/ 2 w 493"/>
                    <a:gd name="T61" fmla="*/ 9 h 608"/>
                    <a:gd name="T62" fmla="*/ 2 w 493"/>
                    <a:gd name="T63" fmla="*/ 9 h 608"/>
                    <a:gd name="T64" fmla="*/ 2 w 493"/>
                    <a:gd name="T65" fmla="*/ 9 h 608"/>
                    <a:gd name="T66" fmla="*/ 2 w 493"/>
                    <a:gd name="T67" fmla="*/ 9 h 608"/>
                    <a:gd name="T68" fmla="*/ 2 w 493"/>
                    <a:gd name="T69" fmla="*/ 8 h 608"/>
                    <a:gd name="T70" fmla="*/ 2 w 493"/>
                    <a:gd name="T71" fmla="*/ 8 h 608"/>
                    <a:gd name="T72" fmla="*/ 0 w 493"/>
                    <a:gd name="T73" fmla="*/ 8 h 608"/>
                    <a:gd name="T74" fmla="*/ 0 w 493"/>
                    <a:gd name="T75" fmla="*/ 8 h 608"/>
                    <a:gd name="T76" fmla="*/ 2 w 493"/>
                    <a:gd name="T77" fmla="*/ 8 h 608"/>
                    <a:gd name="T78" fmla="*/ 2 w 493"/>
                    <a:gd name="T79" fmla="*/ 8 h 608"/>
                    <a:gd name="T80" fmla="*/ 2 w 493"/>
                    <a:gd name="T81" fmla="*/ 8 h 608"/>
                    <a:gd name="T82" fmla="*/ 2 w 493"/>
                    <a:gd name="T83" fmla="*/ 7 h 608"/>
                    <a:gd name="T84" fmla="*/ 4 w 493"/>
                    <a:gd name="T85" fmla="*/ 6 h 608"/>
                    <a:gd name="T86" fmla="*/ 6 w 493"/>
                    <a:gd name="T87" fmla="*/ 6 h 608"/>
                    <a:gd name="T88" fmla="*/ 8 w 493"/>
                    <a:gd name="T89" fmla="*/ 4 h 608"/>
                    <a:gd name="T90" fmla="*/ 10 w 493"/>
                    <a:gd name="T91" fmla="*/ 3 h 608"/>
                    <a:gd name="T92" fmla="*/ 11 w 493"/>
                    <a:gd name="T93" fmla="*/ 2 h 608"/>
                    <a:gd name="T94" fmla="*/ 13 w 493"/>
                    <a:gd name="T95" fmla="*/ 1 h 608"/>
                    <a:gd name="T96" fmla="*/ 14 w 493"/>
                    <a:gd name="T97" fmla="*/ 1 h 608"/>
                    <a:gd name="T98" fmla="*/ 15 w 493"/>
                    <a:gd name="T99" fmla="*/ 1 h 608"/>
                    <a:gd name="T100" fmla="*/ 15 w 493"/>
                    <a:gd name="T101" fmla="*/ 1 h 608"/>
                    <a:gd name="T102" fmla="*/ 17 w 493"/>
                    <a:gd name="T103" fmla="*/ 1 h 608"/>
                    <a:gd name="T104" fmla="*/ 17 w 493"/>
                    <a:gd name="T105" fmla="*/ 0 h 608"/>
                    <a:gd name="T106" fmla="*/ 17 w 493"/>
                    <a:gd name="T107" fmla="*/ 1 h 608"/>
                    <a:gd name="T108" fmla="*/ 17 w 493"/>
                    <a:gd name="T109" fmla="*/ 1 h 608"/>
                    <a:gd name="T110" fmla="*/ 17 w 493"/>
                    <a:gd name="T111" fmla="*/ 1 h 608"/>
                    <a:gd name="T112" fmla="*/ 17 w 493"/>
                    <a:gd name="T113" fmla="*/ 1 h 608"/>
                    <a:gd name="T114" fmla="*/ 15 w 493"/>
                    <a:gd name="T115" fmla="*/ 2 h 608"/>
                    <a:gd name="T116" fmla="*/ 15 w 493"/>
                    <a:gd name="T117" fmla="*/ 3 h 608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493"/>
                    <a:gd name="T178" fmla="*/ 0 h 608"/>
                    <a:gd name="T179" fmla="*/ 493 w 493"/>
                    <a:gd name="T180" fmla="*/ 608 h 608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493" h="608">
                      <a:moveTo>
                        <a:pt x="401" y="211"/>
                      </a:moveTo>
                      <a:lnTo>
                        <a:pt x="398" y="221"/>
                      </a:lnTo>
                      <a:lnTo>
                        <a:pt x="394" y="228"/>
                      </a:lnTo>
                      <a:lnTo>
                        <a:pt x="390" y="238"/>
                      </a:lnTo>
                      <a:lnTo>
                        <a:pt x="386" y="247"/>
                      </a:lnTo>
                      <a:lnTo>
                        <a:pt x="382" y="257"/>
                      </a:lnTo>
                      <a:lnTo>
                        <a:pt x="376" y="267"/>
                      </a:lnTo>
                      <a:lnTo>
                        <a:pt x="373" y="274"/>
                      </a:lnTo>
                      <a:lnTo>
                        <a:pt x="367" y="284"/>
                      </a:lnTo>
                      <a:lnTo>
                        <a:pt x="361" y="294"/>
                      </a:lnTo>
                      <a:lnTo>
                        <a:pt x="357" y="303"/>
                      </a:lnTo>
                      <a:lnTo>
                        <a:pt x="351" y="311"/>
                      </a:lnTo>
                      <a:lnTo>
                        <a:pt x="346" y="320"/>
                      </a:lnTo>
                      <a:lnTo>
                        <a:pt x="340" y="330"/>
                      </a:lnTo>
                      <a:lnTo>
                        <a:pt x="334" y="338"/>
                      </a:lnTo>
                      <a:lnTo>
                        <a:pt x="328" y="347"/>
                      </a:lnTo>
                      <a:lnTo>
                        <a:pt x="323" y="355"/>
                      </a:lnTo>
                      <a:lnTo>
                        <a:pt x="319" y="363"/>
                      </a:lnTo>
                      <a:lnTo>
                        <a:pt x="313" y="370"/>
                      </a:lnTo>
                      <a:lnTo>
                        <a:pt x="307" y="380"/>
                      </a:lnTo>
                      <a:lnTo>
                        <a:pt x="302" y="388"/>
                      </a:lnTo>
                      <a:lnTo>
                        <a:pt x="296" y="393"/>
                      </a:lnTo>
                      <a:lnTo>
                        <a:pt x="292" y="401"/>
                      </a:lnTo>
                      <a:lnTo>
                        <a:pt x="286" y="409"/>
                      </a:lnTo>
                      <a:lnTo>
                        <a:pt x="282" y="414"/>
                      </a:lnTo>
                      <a:lnTo>
                        <a:pt x="277" y="422"/>
                      </a:lnTo>
                      <a:lnTo>
                        <a:pt x="273" y="428"/>
                      </a:lnTo>
                      <a:lnTo>
                        <a:pt x="269" y="434"/>
                      </a:lnTo>
                      <a:lnTo>
                        <a:pt x="265" y="439"/>
                      </a:lnTo>
                      <a:lnTo>
                        <a:pt x="261" y="443"/>
                      </a:lnTo>
                      <a:lnTo>
                        <a:pt x="257" y="449"/>
                      </a:lnTo>
                      <a:lnTo>
                        <a:pt x="254" y="453"/>
                      </a:lnTo>
                      <a:lnTo>
                        <a:pt x="252" y="457"/>
                      </a:lnTo>
                      <a:lnTo>
                        <a:pt x="250" y="459"/>
                      </a:lnTo>
                      <a:lnTo>
                        <a:pt x="248" y="462"/>
                      </a:lnTo>
                      <a:lnTo>
                        <a:pt x="244" y="464"/>
                      </a:lnTo>
                      <a:lnTo>
                        <a:pt x="242" y="468"/>
                      </a:lnTo>
                      <a:lnTo>
                        <a:pt x="240" y="472"/>
                      </a:lnTo>
                      <a:lnTo>
                        <a:pt x="238" y="474"/>
                      </a:lnTo>
                      <a:lnTo>
                        <a:pt x="236" y="478"/>
                      </a:lnTo>
                      <a:lnTo>
                        <a:pt x="234" y="480"/>
                      </a:lnTo>
                      <a:lnTo>
                        <a:pt x="232" y="484"/>
                      </a:lnTo>
                      <a:lnTo>
                        <a:pt x="231" y="486"/>
                      </a:lnTo>
                      <a:lnTo>
                        <a:pt x="229" y="489"/>
                      </a:lnTo>
                      <a:lnTo>
                        <a:pt x="227" y="491"/>
                      </a:lnTo>
                      <a:lnTo>
                        <a:pt x="223" y="495"/>
                      </a:lnTo>
                      <a:lnTo>
                        <a:pt x="221" y="497"/>
                      </a:lnTo>
                      <a:lnTo>
                        <a:pt x="219" y="501"/>
                      </a:lnTo>
                      <a:lnTo>
                        <a:pt x="217" y="503"/>
                      </a:lnTo>
                      <a:lnTo>
                        <a:pt x="215" y="507"/>
                      </a:lnTo>
                      <a:lnTo>
                        <a:pt x="215" y="509"/>
                      </a:lnTo>
                      <a:lnTo>
                        <a:pt x="213" y="510"/>
                      </a:lnTo>
                      <a:lnTo>
                        <a:pt x="211" y="512"/>
                      </a:lnTo>
                      <a:lnTo>
                        <a:pt x="209" y="516"/>
                      </a:lnTo>
                      <a:lnTo>
                        <a:pt x="208" y="518"/>
                      </a:lnTo>
                      <a:lnTo>
                        <a:pt x="206" y="520"/>
                      </a:lnTo>
                      <a:lnTo>
                        <a:pt x="204" y="522"/>
                      </a:lnTo>
                      <a:lnTo>
                        <a:pt x="202" y="524"/>
                      </a:lnTo>
                      <a:lnTo>
                        <a:pt x="200" y="524"/>
                      </a:lnTo>
                      <a:lnTo>
                        <a:pt x="198" y="526"/>
                      </a:lnTo>
                      <a:lnTo>
                        <a:pt x="198" y="528"/>
                      </a:lnTo>
                      <a:lnTo>
                        <a:pt x="196" y="528"/>
                      </a:lnTo>
                      <a:lnTo>
                        <a:pt x="194" y="530"/>
                      </a:lnTo>
                      <a:lnTo>
                        <a:pt x="192" y="530"/>
                      </a:lnTo>
                      <a:lnTo>
                        <a:pt x="192" y="532"/>
                      </a:lnTo>
                      <a:lnTo>
                        <a:pt x="190" y="532"/>
                      </a:lnTo>
                      <a:lnTo>
                        <a:pt x="190" y="534"/>
                      </a:lnTo>
                      <a:lnTo>
                        <a:pt x="188" y="534"/>
                      </a:lnTo>
                      <a:lnTo>
                        <a:pt x="188" y="535"/>
                      </a:lnTo>
                      <a:lnTo>
                        <a:pt x="186" y="537"/>
                      </a:lnTo>
                      <a:lnTo>
                        <a:pt x="186" y="539"/>
                      </a:lnTo>
                      <a:lnTo>
                        <a:pt x="185" y="539"/>
                      </a:lnTo>
                      <a:lnTo>
                        <a:pt x="185" y="541"/>
                      </a:lnTo>
                      <a:lnTo>
                        <a:pt x="183" y="541"/>
                      </a:lnTo>
                      <a:lnTo>
                        <a:pt x="183" y="543"/>
                      </a:lnTo>
                      <a:lnTo>
                        <a:pt x="181" y="543"/>
                      </a:lnTo>
                      <a:lnTo>
                        <a:pt x="181" y="545"/>
                      </a:lnTo>
                      <a:lnTo>
                        <a:pt x="179" y="545"/>
                      </a:lnTo>
                      <a:lnTo>
                        <a:pt x="179" y="547"/>
                      </a:lnTo>
                      <a:lnTo>
                        <a:pt x="177" y="547"/>
                      </a:lnTo>
                      <a:lnTo>
                        <a:pt x="177" y="549"/>
                      </a:lnTo>
                      <a:lnTo>
                        <a:pt x="175" y="551"/>
                      </a:lnTo>
                      <a:lnTo>
                        <a:pt x="173" y="553"/>
                      </a:lnTo>
                      <a:lnTo>
                        <a:pt x="171" y="553"/>
                      </a:lnTo>
                      <a:lnTo>
                        <a:pt x="171" y="555"/>
                      </a:lnTo>
                      <a:lnTo>
                        <a:pt x="169" y="555"/>
                      </a:lnTo>
                      <a:lnTo>
                        <a:pt x="169" y="557"/>
                      </a:lnTo>
                      <a:lnTo>
                        <a:pt x="167" y="557"/>
                      </a:lnTo>
                      <a:lnTo>
                        <a:pt x="165" y="558"/>
                      </a:lnTo>
                      <a:lnTo>
                        <a:pt x="163" y="558"/>
                      </a:lnTo>
                      <a:lnTo>
                        <a:pt x="163" y="560"/>
                      </a:lnTo>
                      <a:lnTo>
                        <a:pt x="161" y="560"/>
                      </a:lnTo>
                      <a:lnTo>
                        <a:pt x="161" y="562"/>
                      </a:lnTo>
                      <a:lnTo>
                        <a:pt x="160" y="562"/>
                      </a:lnTo>
                      <a:lnTo>
                        <a:pt x="158" y="562"/>
                      </a:lnTo>
                      <a:lnTo>
                        <a:pt x="156" y="562"/>
                      </a:lnTo>
                      <a:lnTo>
                        <a:pt x="156" y="564"/>
                      </a:lnTo>
                      <a:lnTo>
                        <a:pt x="154" y="564"/>
                      </a:lnTo>
                      <a:lnTo>
                        <a:pt x="154" y="562"/>
                      </a:lnTo>
                      <a:lnTo>
                        <a:pt x="152" y="562"/>
                      </a:lnTo>
                      <a:lnTo>
                        <a:pt x="150" y="562"/>
                      </a:lnTo>
                      <a:lnTo>
                        <a:pt x="148" y="560"/>
                      </a:lnTo>
                      <a:lnTo>
                        <a:pt x="146" y="560"/>
                      </a:lnTo>
                      <a:lnTo>
                        <a:pt x="144" y="558"/>
                      </a:lnTo>
                      <a:lnTo>
                        <a:pt x="142" y="558"/>
                      </a:lnTo>
                      <a:lnTo>
                        <a:pt x="140" y="557"/>
                      </a:lnTo>
                      <a:lnTo>
                        <a:pt x="137" y="555"/>
                      </a:lnTo>
                      <a:lnTo>
                        <a:pt x="135" y="555"/>
                      </a:lnTo>
                      <a:lnTo>
                        <a:pt x="131" y="553"/>
                      </a:lnTo>
                      <a:lnTo>
                        <a:pt x="129" y="553"/>
                      </a:lnTo>
                      <a:lnTo>
                        <a:pt x="125" y="553"/>
                      </a:lnTo>
                      <a:lnTo>
                        <a:pt x="121" y="553"/>
                      </a:lnTo>
                      <a:lnTo>
                        <a:pt x="117" y="553"/>
                      </a:lnTo>
                      <a:lnTo>
                        <a:pt x="115" y="553"/>
                      </a:lnTo>
                      <a:lnTo>
                        <a:pt x="112" y="553"/>
                      </a:lnTo>
                      <a:lnTo>
                        <a:pt x="108" y="553"/>
                      </a:lnTo>
                      <a:lnTo>
                        <a:pt x="104" y="553"/>
                      </a:lnTo>
                      <a:lnTo>
                        <a:pt x="100" y="555"/>
                      </a:lnTo>
                      <a:lnTo>
                        <a:pt x="96" y="555"/>
                      </a:lnTo>
                      <a:lnTo>
                        <a:pt x="92" y="557"/>
                      </a:lnTo>
                      <a:lnTo>
                        <a:pt x="90" y="557"/>
                      </a:lnTo>
                      <a:lnTo>
                        <a:pt x="87" y="558"/>
                      </a:lnTo>
                      <a:lnTo>
                        <a:pt x="83" y="558"/>
                      </a:lnTo>
                      <a:lnTo>
                        <a:pt x="79" y="560"/>
                      </a:lnTo>
                      <a:lnTo>
                        <a:pt x="77" y="560"/>
                      </a:lnTo>
                      <a:lnTo>
                        <a:pt x="73" y="562"/>
                      </a:lnTo>
                      <a:lnTo>
                        <a:pt x="71" y="564"/>
                      </a:lnTo>
                      <a:lnTo>
                        <a:pt x="67" y="564"/>
                      </a:lnTo>
                      <a:lnTo>
                        <a:pt x="66" y="566"/>
                      </a:lnTo>
                      <a:lnTo>
                        <a:pt x="64" y="568"/>
                      </a:lnTo>
                      <a:lnTo>
                        <a:pt x="62" y="570"/>
                      </a:lnTo>
                      <a:lnTo>
                        <a:pt x="60" y="570"/>
                      </a:lnTo>
                      <a:lnTo>
                        <a:pt x="58" y="572"/>
                      </a:lnTo>
                      <a:lnTo>
                        <a:pt x="58" y="574"/>
                      </a:lnTo>
                      <a:lnTo>
                        <a:pt x="56" y="574"/>
                      </a:lnTo>
                      <a:lnTo>
                        <a:pt x="56" y="576"/>
                      </a:lnTo>
                      <a:lnTo>
                        <a:pt x="56" y="578"/>
                      </a:lnTo>
                      <a:lnTo>
                        <a:pt x="56" y="580"/>
                      </a:lnTo>
                      <a:lnTo>
                        <a:pt x="54" y="580"/>
                      </a:lnTo>
                      <a:lnTo>
                        <a:pt x="54" y="582"/>
                      </a:lnTo>
                      <a:lnTo>
                        <a:pt x="52" y="582"/>
                      </a:lnTo>
                      <a:lnTo>
                        <a:pt x="52" y="583"/>
                      </a:lnTo>
                      <a:lnTo>
                        <a:pt x="50" y="583"/>
                      </a:lnTo>
                      <a:lnTo>
                        <a:pt x="48" y="583"/>
                      </a:lnTo>
                      <a:lnTo>
                        <a:pt x="48" y="585"/>
                      </a:lnTo>
                      <a:lnTo>
                        <a:pt x="46" y="585"/>
                      </a:lnTo>
                      <a:lnTo>
                        <a:pt x="44" y="587"/>
                      </a:lnTo>
                      <a:lnTo>
                        <a:pt x="43" y="589"/>
                      </a:lnTo>
                      <a:lnTo>
                        <a:pt x="43" y="591"/>
                      </a:lnTo>
                      <a:lnTo>
                        <a:pt x="41" y="591"/>
                      </a:lnTo>
                      <a:lnTo>
                        <a:pt x="41" y="593"/>
                      </a:lnTo>
                      <a:lnTo>
                        <a:pt x="41" y="595"/>
                      </a:lnTo>
                      <a:lnTo>
                        <a:pt x="41" y="597"/>
                      </a:lnTo>
                      <a:lnTo>
                        <a:pt x="41" y="599"/>
                      </a:lnTo>
                      <a:lnTo>
                        <a:pt x="41" y="601"/>
                      </a:lnTo>
                      <a:lnTo>
                        <a:pt x="41" y="603"/>
                      </a:lnTo>
                      <a:lnTo>
                        <a:pt x="39" y="605"/>
                      </a:lnTo>
                      <a:lnTo>
                        <a:pt x="39" y="607"/>
                      </a:lnTo>
                      <a:lnTo>
                        <a:pt x="37" y="608"/>
                      </a:lnTo>
                      <a:lnTo>
                        <a:pt x="35" y="608"/>
                      </a:lnTo>
                      <a:lnTo>
                        <a:pt x="33" y="608"/>
                      </a:lnTo>
                      <a:lnTo>
                        <a:pt x="31" y="608"/>
                      </a:lnTo>
                      <a:lnTo>
                        <a:pt x="31" y="607"/>
                      </a:lnTo>
                      <a:lnTo>
                        <a:pt x="29" y="607"/>
                      </a:lnTo>
                      <a:lnTo>
                        <a:pt x="27" y="605"/>
                      </a:lnTo>
                      <a:lnTo>
                        <a:pt x="25" y="605"/>
                      </a:lnTo>
                      <a:lnTo>
                        <a:pt x="23" y="603"/>
                      </a:lnTo>
                      <a:lnTo>
                        <a:pt x="21" y="603"/>
                      </a:lnTo>
                      <a:lnTo>
                        <a:pt x="21" y="601"/>
                      </a:lnTo>
                      <a:lnTo>
                        <a:pt x="20" y="601"/>
                      </a:lnTo>
                      <a:lnTo>
                        <a:pt x="18" y="599"/>
                      </a:lnTo>
                      <a:lnTo>
                        <a:pt x="16" y="597"/>
                      </a:lnTo>
                      <a:lnTo>
                        <a:pt x="14" y="595"/>
                      </a:lnTo>
                      <a:lnTo>
                        <a:pt x="12" y="593"/>
                      </a:lnTo>
                      <a:lnTo>
                        <a:pt x="10" y="593"/>
                      </a:lnTo>
                      <a:lnTo>
                        <a:pt x="10" y="591"/>
                      </a:lnTo>
                      <a:lnTo>
                        <a:pt x="8" y="589"/>
                      </a:lnTo>
                      <a:lnTo>
                        <a:pt x="8" y="587"/>
                      </a:lnTo>
                      <a:lnTo>
                        <a:pt x="6" y="587"/>
                      </a:lnTo>
                      <a:lnTo>
                        <a:pt x="6" y="585"/>
                      </a:lnTo>
                      <a:lnTo>
                        <a:pt x="4" y="585"/>
                      </a:lnTo>
                      <a:lnTo>
                        <a:pt x="4" y="583"/>
                      </a:lnTo>
                      <a:lnTo>
                        <a:pt x="2" y="582"/>
                      </a:lnTo>
                      <a:lnTo>
                        <a:pt x="2" y="580"/>
                      </a:lnTo>
                      <a:lnTo>
                        <a:pt x="0" y="578"/>
                      </a:lnTo>
                      <a:lnTo>
                        <a:pt x="0" y="576"/>
                      </a:lnTo>
                      <a:lnTo>
                        <a:pt x="0" y="574"/>
                      </a:lnTo>
                      <a:lnTo>
                        <a:pt x="0" y="572"/>
                      </a:lnTo>
                      <a:lnTo>
                        <a:pt x="0" y="570"/>
                      </a:lnTo>
                      <a:lnTo>
                        <a:pt x="0" y="568"/>
                      </a:lnTo>
                      <a:lnTo>
                        <a:pt x="0" y="566"/>
                      </a:lnTo>
                      <a:lnTo>
                        <a:pt x="2" y="564"/>
                      </a:lnTo>
                      <a:lnTo>
                        <a:pt x="2" y="560"/>
                      </a:lnTo>
                      <a:lnTo>
                        <a:pt x="4" y="558"/>
                      </a:lnTo>
                      <a:lnTo>
                        <a:pt x="6" y="555"/>
                      </a:lnTo>
                      <a:lnTo>
                        <a:pt x="8" y="553"/>
                      </a:lnTo>
                      <a:lnTo>
                        <a:pt x="10" y="549"/>
                      </a:lnTo>
                      <a:lnTo>
                        <a:pt x="12" y="545"/>
                      </a:lnTo>
                      <a:lnTo>
                        <a:pt x="14" y="541"/>
                      </a:lnTo>
                      <a:lnTo>
                        <a:pt x="16" y="537"/>
                      </a:lnTo>
                      <a:lnTo>
                        <a:pt x="20" y="532"/>
                      </a:lnTo>
                      <a:lnTo>
                        <a:pt x="23" y="526"/>
                      </a:lnTo>
                      <a:lnTo>
                        <a:pt x="27" y="522"/>
                      </a:lnTo>
                      <a:lnTo>
                        <a:pt x="27" y="520"/>
                      </a:lnTo>
                      <a:lnTo>
                        <a:pt x="29" y="518"/>
                      </a:lnTo>
                      <a:lnTo>
                        <a:pt x="33" y="516"/>
                      </a:lnTo>
                      <a:lnTo>
                        <a:pt x="37" y="510"/>
                      </a:lnTo>
                      <a:lnTo>
                        <a:pt x="41" y="507"/>
                      </a:lnTo>
                      <a:lnTo>
                        <a:pt x="46" y="499"/>
                      </a:lnTo>
                      <a:lnTo>
                        <a:pt x="54" y="493"/>
                      </a:lnTo>
                      <a:lnTo>
                        <a:pt x="60" y="484"/>
                      </a:lnTo>
                      <a:lnTo>
                        <a:pt x="69" y="476"/>
                      </a:lnTo>
                      <a:lnTo>
                        <a:pt x="77" y="464"/>
                      </a:lnTo>
                      <a:lnTo>
                        <a:pt x="87" y="455"/>
                      </a:lnTo>
                      <a:lnTo>
                        <a:pt x="98" y="443"/>
                      </a:lnTo>
                      <a:lnTo>
                        <a:pt x="108" y="432"/>
                      </a:lnTo>
                      <a:lnTo>
                        <a:pt x="119" y="418"/>
                      </a:lnTo>
                      <a:lnTo>
                        <a:pt x="131" y="405"/>
                      </a:lnTo>
                      <a:lnTo>
                        <a:pt x="142" y="391"/>
                      </a:lnTo>
                      <a:lnTo>
                        <a:pt x="156" y="378"/>
                      </a:lnTo>
                      <a:lnTo>
                        <a:pt x="167" y="363"/>
                      </a:lnTo>
                      <a:lnTo>
                        <a:pt x="181" y="349"/>
                      </a:lnTo>
                      <a:lnTo>
                        <a:pt x="194" y="334"/>
                      </a:lnTo>
                      <a:lnTo>
                        <a:pt x="208" y="318"/>
                      </a:lnTo>
                      <a:lnTo>
                        <a:pt x="221" y="303"/>
                      </a:lnTo>
                      <a:lnTo>
                        <a:pt x="232" y="288"/>
                      </a:lnTo>
                      <a:lnTo>
                        <a:pt x="246" y="272"/>
                      </a:lnTo>
                      <a:lnTo>
                        <a:pt x="259" y="257"/>
                      </a:lnTo>
                      <a:lnTo>
                        <a:pt x="273" y="242"/>
                      </a:lnTo>
                      <a:lnTo>
                        <a:pt x="284" y="224"/>
                      </a:lnTo>
                      <a:lnTo>
                        <a:pt x="298" y="209"/>
                      </a:lnTo>
                      <a:lnTo>
                        <a:pt x="309" y="196"/>
                      </a:lnTo>
                      <a:lnTo>
                        <a:pt x="321" y="180"/>
                      </a:lnTo>
                      <a:lnTo>
                        <a:pt x="332" y="165"/>
                      </a:lnTo>
                      <a:lnTo>
                        <a:pt x="344" y="151"/>
                      </a:lnTo>
                      <a:lnTo>
                        <a:pt x="350" y="144"/>
                      </a:lnTo>
                      <a:lnTo>
                        <a:pt x="355" y="134"/>
                      </a:lnTo>
                      <a:lnTo>
                        <a:pt x="363" y="126"/>
                      </a:lnTo>
                      <a:lnTo>
                        <a:pt x="369" y="119"/>
                      </a:lnTo>
                      <a:lnTo>
                        <a:pt x="374" y="111"/>
                      </a:lnTo>
                      <a:lnTo>
                        <a:pt x="380" y="103"/>
                      </a:lnTo>
                      <a:lnTo>
                        <a:pt x="386" y="96"/>
                      </a:lnTo>
                      <a:lnTo>
                        <a:pt x="392" y="88"/>
                      </a:lnTo>
                      <a:lnTo>
                        <a:pt x="398" y="82"/>
                      </a:lnTo>
                      <a:lnTo>
                        <a:pt x="403" y="75"/>
                      </a:lnTo>
                      <a:lnTo>
                        <a:pt x="407" y="69"/>
                      </a:lnTo>
                      <a:lnTo>
                        <a:pt x="413" y="63"/>
                      </a:lnTo>
                      <a:lnTo>
                        <a:pt x="419" y="57"/>
                      </a:lnTo>
                      <a:lnTo>
                        <a:pt x="422" y="52"/>
                      </a:lnTo>
                      <a:lnTo>
                        <a:pt x="428" y="46"/>
                      </a:lnTo>
                      <a:lnTo>
                        <a:pt x="432" y="40"/>
                      </a:lnTo>
                      <a:lnTo>
                        <a:pt x="438" y="34"/>
                      </a:lnTo>
                      <a:lnTo>
                        <a:pt x="442" y="30"/>
                      </a:lnTo>
                      <a:lnTo>
                        <a:pt x="445" y="27"/>
                      </a:lnTo>
                      <a:lnTo>
                        <a:pt x="451" y="23"/>
                      </a:lnTo>
                      <a:lnTo>
                        <a:pt x="455" y="19"/>
                      </a:lnTo>
                      <a:lnTo>
                        <a:pt x="459" y="15"/>
                      </a:lnTo>
                      <a:lnTo>
                        <a:pt x="463" y="11"/>
                      </a:lnTo>
                      <a:lnTo>
                        <a:pt x="467" y="9"/>
                      </a:lnTo>
                      <a:lnTo>
                        <a:pt x="469" y="6"/>
                      </a:lnTo>
                      <a:lnTo>
                        <a:pt x="472" y="4"/>
                      </a:lnTo>
                      <a:lnTo>
                        <a:pt x="476" y="2"/>
                      </a:lnTo>
                      <a:lnTo>
                        <a:pt x="478" y="2"/>
                      </a:lnTo>
                      <a:lnTo>
                        <a:pt x="482" y="0"/>
                      </a:lnTo>
                      <a:lnTo>
                        <a:pt x="484" y="0"/>
                      </a:lnTo>
                      <a:lnTo>
                        <a:pt x="486" y="0"/>
                      </a:lnTo>
                      <a:lnTo>
                        <a:pt x="488" y="0"/>
                      </a:lnTo>
                      <a:lnTo>
                        <a:pt x="490" y="0"/>
                      </a:lnTo>
                      <a:lnTo>
                        <a:pt x="492" y="0"/>
                      </a:lnTo>
                      <a:lnTo>
                        <a:pt x="492" y="2"/>
                      </a:lnTo>
                      <a:lnTo>
                        <a:pt x="493" y="4"/>
                      </a:lnTo>
                      <a:lnTo>
                        <a:pt x="493" y="6"/>
                      </a:lnTo>
                      <a:lnTo>
                        <a:pt x="493" y="7"/>
                      </a:lnTo>
                      <a:lnTo>
                        <a:pt x="492" y="11"/>
                      </a:lnTo>
                      <a:lnTo>
                        <a:pt x="492" y="15"/>
                      </a:lnTo>
                      <a:lnTo>
                        <a:pt x="490" y="19"/>
                      </a:lnTo>
                      <a:lnTo>
                        <a:pt x="488" y="23"/>
                      </a:lnTo>
                      <a:lnTo>
                        <a:pt x="486" y="29"/>
                      </a:lnTo>
                      <a:lnTo>
                        <a:pt x="484" y="34"/>
                      </a:lnTo>
                      <a:lnTo>
                        <a:pt x="482" y="40"/>
                      </a:lnTo>
                      <a:lnTo>
                        <a:pt x="478" y="46"/>
                      </a:lnTo>
                      <a:lnTo>
                        <a:pt x="476" y="54"/>
                      </a:lnTo>
                      <a:lnTo>
                        <a:pt x="472" y="59"/>
                      </a:lnTo>
                      <a:lnTo>
                        <a:pt x="469" y="67"/>
                      </a:lnTo>
                      <a:lnTo>
                        <a:pt x="465" y="75"/>
                      </a:lnTo>
                      <a:lnTo>
                        <a:pt x="461" y="82"/>
                      </a:lnTo>
                      <a:lnTo>
                        <a:pt x="457" y="92"/>
                      </a:lnTo>
                      <a:lnTo>
                        <a:pt x="453" y="100"/>
                      </a:lnTo>
                      <a:lnTo>
                        <a:pt x="449" y="109"/>
                      </a:lnTo>
                      <a:lnTo>
                        <a:pt x="444" y="119"/>
                      </a:lnTo>
                      <a:lnTo>
                        <a:pt x="440" y="128"/>
                      </a:lnTo>
                      <a:lnTo>
                        <a:pt x="436" y="138"/>
                      </a:lnTo>
                      <a:lnTo>
                        <a:pt x="430" y="148"/>
                      </a:lnTo>
                      <a:lnTo>
                        <a:pt x="426" y="157"/>
                      </a:lnTo>
                      <a:lnTo>
                        <a:pt x="421" y="167"/>
                      </a:lnTo>
                      <a:lnTo>
                        <a:pt x="417" y="178"/>
                      </a:lnTo>
                      <a:lnTo>
                        <a:pt x="411" y="190"/>
                      </a:lnTo>
                      <a:lnTo>
                        <a:pt x="407" y="199"/>
                      </a:lnTo>
                      <a:lnTo>
                        <a:pt x="401" y="211"/>
                      </a:lnTo>
                      <a:close/>
                    </a:path>
                  </a:pathLst>
                </a:custGeom>
                <a:solidFill>
                  <a:srgbClr val="51A5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14" name="Freeform 268"/>
                <p:cNvSpPr>
                  <a:spLocks noChangeAspect="1"/>
                </p:cNvSpPr>
                <p:nvPr/>
              </p:nvSpPr>
              <p:spPr bwMode="auto">
                <a:xfrm>
                  <a:off x="1799" y="3299"/>
                  <a:ext cx="367" cy="413"/>
                </a:xfrm>
                <a:custGeom>
                  <a:avLst/>
                  <a:gdLst>
                    <a:gd name="T0" fmla="*/ 14 w 484"/>
                    <a:gd name="T1" fmla="*/ 3 h 590"/>
                    <a:gd name="T2" fmla="*/ 13 w 484"/>
                    <a:gd name="T3" fmla="*/ 3 h 590"/>
                    <a:gd name="T4" fmla="*/ 11 w 484"/>
                    <a:gd name="T5" fmla="*/ 4 h 590"/>
                    <a:gd name="T6" fmla="*/ 11 w 484"/>
                    <a:gd name="T7" fmla="*/ 5 h 590"/>
                    <a:gd name="T8" fmla="*/ 10 w 484"/>
                    <a:gd name="T9" fmla="*/ 5 h 590"/>
                    <a:gd name="T10" fmla="*/ 9 w 484"/>
                    <a:gd name="T11" fmla="*/ 6 h 590"/>
                    <a:gd name="T12" fmla="*/ 8 w 484"/>
                    <a:gd name="T13" fmla="*/ 6 h 590"/>
                    <a:gd name="T14" fmla="*/ 8 w 484"/>
                    <a:gd name="T15" fmla="*/ 6 h 590"/>
                    <a:gd name="T16" fmla="*/ 8 w 484"/>
                    <a:gd name="T17" fmla="*/ 6 h 590"/>
                    <a:gd name="T18" fmla="*/ 8 w 484"/>
                    <a:gd name="T19" fmla="*/ 6 h 590"/>
                    <a:gd name="T20" fmla="*/ 7 w 484"/>
                    <a:gd name="T21" fmla="*/ 7 h 590"/>
                    <a:gd name="T22" fmla="*/ 6 w 484"/>
                    <a:gd name="T23" fmla="*/ 7 h 590"/>
                    <a:gd name="T24" fmla="*/ 6 w 484"/>
                    <a:gd name="T25" fmla="*/ 7 h 590"/>
                    <a:gd name="T26" fmla="*/ 6 w 484"/>
                    <a:gd name="T27" fmla="*/ 7 h 590"/>
                    <a:gd name="T28" fmla="*/ 6 w 484"/>
                    <a:gd name="T29" fmla="*/ 7 h 590"/>
                    <a:gd name="T30" fmla="*/ 6 w 484"/>
                    <a:gd name="T31" fmla="*/ 7 h 590"/>
                    <a:gd name="T32" fmla="*/ 6 w 484"/>
                    <a:gd name="T33" fmla="*/ 7 h 590"/>
                    <a:gd name="T34" fmla="*/ 5 w 484"/>
                    <a:gd name="T35" fmla="*/ 7 h 590"/>
                    <a:gd name="T36" fmla="*/ 5 w 484"/>
                    <a:gd name="T37" fmla="*/ 7 h 590"/>
                    <a:gd name="T38" fmla="*/ 5 w 484"/>
                    <a:gd name="T39" fmla="*/ 7 h 590"/>
                    <a:gd name="T40" fmla="*/ 5 w 484"/>
                    <a:gd name="T41" fmla="*/ 7 h 590"/>
                    <a:gd name="T42" fmla="*/ 4 w 484"/>
                    <a:gd name="T43" fmla="*/ 7 h 590"/>
                    <a:gd name="T44" fmla="*/ 3 w 484"/>
                    <a:gd name="T45" fmla="*/ 7 h 590"/>
                    <a:gd name="T46" fmla="*/ 3 w 484"/>
                    <a:gd name="T47" fmla="*/ 7 h 590"/>
                    <a:gd name="T48" fmla="*/ 2 w 484"/>
                    <a:gd name="T49" fmla="*/ 7 h 590"/>
                    <a:gd name="T50" fmla="*/ 2 w 484"/>
                    <a:gd name="T51" fmla="*/ 7 h 590"/>
                    <a:gd name="T52" fmla="*/ 2 w 484"/>
                    <a:gd name="T53" fmla="*/ 7 h 590"/>
                    <a:gd name="T54" fmla="*/ 2 w 484"/>
                    <a:gd name="T55" fmla="*/ 7 h 590"/>
                    <a:gd name="T56" fmla="*/ 2 w 484"/>
                    <a:gd name="T57" fmla="*/ 8 h 590"/>
                    <a:gd name="T58" fmla="*/ 2 w 484"/>
                    <a:gd name="T59" fmla="*/ 8 h 590"/>
                    <a:gd name="T60" fmla="*/ 2 w 484"/>
                    <a:gd name="T61" fmla="*/ 8 h 590"/>
                    <a:gd name="T62" fmla="*/ 2 w 484"/>
                    <a:gd name="T63" fmla="*/ 8 h 590"/>
                    <a:gd name="T64" fmla="*/ 2 w 484"/>
                    <a:gd name="T65" fmla="*/ 8 h 590"/>
                    <a:gd name="T66" fmla="*/ 2 w 484"/>
                    <a:gd name="T67" fmla="*/ 8 h 590"/>
                    <a:gd name="T68" fmla="*/ 2 w 484"/>
                    <a:gd name="T69" fmla="*/ 8 h 590"/>
                    <a:gd name="T70" fmla="*/ 2 w 484"/>
                    <a:gd name="T71" fmla="*/ 7 h 590"/>
                    <a:gd name="T72" fmla="*/ 2 w 484"/>
                    <a:gd name="T73" fmla="*/ 7 h 590"/>
                    <a:gd name="T74" fmla="*/ 2 w 484"/>
                    <a:gd name="T75" fmla="*/ 7 h 590"/>
                    <a:gd name="T76" fmla="*/ 2 w 484"/>
                    <a:gd name="T77" fmla="*/ 7 h 590"/>
                    <a:gd name="T78" fmla="*/ 2 w 484"/>
                    <a:gd name="T79" fmla="*/ 7 h 590"/>
                    <a:gd name="T80" fmla="*/ 2 w 484"/>
                    <a:gd name="T81" fmla="*/ 7 h 590"/>
                    <a:gd name="T82" fmla="*/ 3 w 484"/>
                    <a:gd name="T83" fmla="*/ 6 h 590"/>
                    <a:gd name="T84" fmla="*/ 5 w 484"/>
                    <a:gd name="T85" fmla="*/ 6 h 590"/>
                    <a:gd name="T86" fmla="*/ 6 w 484"/>
                    <a:gd name="T87" fmla="*/ 5 h 590"/>
                    <a:gd name="T88" fmla="*/ 8 w 484"/>
                    <a:gd name="T89" fmla="*/ 3 h 590"/>
                    <a:gd name="T90" fmla="*/ 11 w 484"/>
                    <a:gd name="T91" fmla="*/ 3 h 590"/>
                    <a:gd name="T92" fmla="*/ 13 w 484"/>
                    <a:gd name="T93" fmla="*/ 2 h 590"/>
                    <a:gd name="T94" fmla="*/ 14 w 484"/>
                    <a:gd name="T95" fmla="*/ 1 h 590"/>
                    <a:gd name="T96" fmla="*/ 14 w 484"/>
                    <a:gd name="T97" fmla="*/ 1 h 590"/>
                    <a:gd name="T98" fmla="*/ 15 w 484"/>
                    <a:gd name="T99" fmla="*/ 1 h 590"/>
                    <a:gd name="T100" fmla="*/ 16 w 484"/>
                    <a:gd name="T101" fmla="*/ 1 h 590"/>
                    <a:gd name="T102" fmla="*/ 17 w 484"/>
                    <a:gd name="T103" fmla="*/ 1 h 590"/>
                    <a:gd name="T104" fmla="*/ 17 w 484"/>
                    <a:gd name="T105" fmla="*/ 0 h 590"/>
                    <a:gd name="T106" fmla="*/ 17 w 484"/>
                    <a:gd name="T107" fmla="*/ 1 h 590"/>
                    <a:gd name="T108" fmla="*/ 17 w 484"/>
                    <a:gd name="T109" fmla="*/ 1 h 590"/>
                    <a:gd name="T110" fmla="*/ 17 w 484"/>
                    <a:gd name="T111" fmla="*/ 1 h 590"/>
                    <a:gd name="T112" fmla="*/ 16 w 484"/>
                    <a:gd name="T113" fmla="*/ 1 h 590"/>
                    <a:gd name="T114" fmla="*/ 15 w 484"/>
                    <a:gd name="T115" fmla="*/ 2 h 590"/>
                    <a:gd name="T116" fmla="*/ 14 w 484"/>
                    <a:gd name="T117" fmla="*/ 2 h 590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484"/>
                    <a:gd name="T178" fmla="*/ 0 h 590"/>
                    <a:gd name="T179" fmla="*/ 484 w 484"/>
                    <a:gd name="T180" fmla="*/ 590 h 590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484" h="590">
                      <a:moveTo>
                        <a:pt x="386" y="204"/>
                      </a:moveTo>
                      <a:lnTo>
                        <a:pt x="382" y="213"/>
                      </a:lnTo>
                      <a:lnTo>
                        <a:pt x="378" y="221"/>
                      </a:lnTo>
                      <a:lnTo>
                        <a:pt x="374" y="229"/>
                      </a:lnTo>
                      <a:lnTo>
                        <a:pt x="371" y="238"/>
                      </a:lnTo>
                      <a:lnTo>
                        <a:pt x="365" y="246"/>
                      </a:lnTo>
                      <a:lnTo>
                        <a:pt x="361" y="254"/>
                      </a:lnTo>
                      <a:lnTo>
                        <a:pt x="357" y="261"/>
                      </a:lnTo>
                      <a:lnTo>
                        <a:pt x="351" y="271"/>
                      </a:lnTo>
                      <a:lnTo>
                        <a:pt x="348" y="279"/>
                      </a:lnTo>
                      <a:lnTo>
                        <a:pt x="342" y="286"/>
                      </a:lnTo>
                      <a:lnTo>
                        <a:pt x="338" y="294"/>
                      </a:lnTo>
                      <a:lnTo>
                        <a:pt x="332" y="302"/>
                      </a:lnTo>
                      <a:lnTo>
                        <a:pt x="326" y="309"/>
                      </a:lnTo>
                      <a:lnTo>
                        <a:pt x="323" y="317"/>
                      </a:lnTo>
                      <a:lnTo>
                        <a:pt x="317" y="325"/>
                      </a:lnTo>
                      <a:lnTo>
                        <a:pt x="313" y="332"/>
                      </a:lnTo>
                      <a:lnTo>
                        <a:pt x="307" y="340"/>
                      </a:lnTo>
                      <a:lnTo>
                        <a:pt x="301" y="346"/>
                      </a:lnTo>
                      <a:lnTo>
                        <a:pt x="298" y="354"/>
                      </a:lnTo>
                      <a:lnTo>
                        <a:pt x="292" y="359"/>
                      </a:lnTo>
                      <a:lnTo>
                        <a:pt x="288" y="367"/>
                      </a:lnTo>
                      <a:lnTo>
                        <a:pt x="282" y="373"/>
                      </a:lnTo>
                      <a:lnTo>
                        <a:pt x="278" y="379"/>
                      </a:lnTo>
                      <a:lnTo>
                        <a:pt x="275" y="384"/>
                      </a:lnTo>
                      <a:lnTo>
                        <a:pt x="269" y="390"/>
                      </a:lnTo>
                      <a:lnTo>
                        <a:pt x="265" y="396"/>
                      </a:lnTo>
                      <a:lnTo>
                        <a:pt x="261" y="402"/>
                      </a:lnTo>
                      <a:lnTo>
                        <a:pt x="257" y="405"/>
                      </a:lnTo>
                      <a:lnTo>
                        <a:pt x="254" y="411"/>
                      </a:lnTo>
                      <a:lnTo>
                        <a:pt x="252" y="415"/>
                      </a:lnTo>
                      <a:lnTo>
                        <a:pt x="248" y="419"/>
                      </a:lnTo>
                      <a:lnTo>
                        <a:pt x="246" y="423"/>
                      </a:lnTo>
                      <a:lnTo>
                        <a:pt x="242" y="427"/>
                      </a:lnTo>
                      <a:lnTo>
                        <a:pt x="240" y="428"/>
                      </a:lnTo>
                      <a:lnTo>
                        <a:pt x="238" y="432"/>
                      </a:lnTo>
                      <a:lnTo>
                        <a:pt x="234" y="434"/>
                      </a:lnTo>
                      <a:lnTo>
                        <a:pt x="232" y="438"/>
                      </a:lnTo>
                      <a:lnTo>
                        <a:pt x="230" y="442"/>
                      </a:lnTo>
                      <a:lnTo>
                        <a:pt x="229" y="444"/>
                      </a:lnTo>
                      <a:lnTo>
                        <a:pt x="227" y="448"/>
                      </a:lnTo>
                      <a:lnTo>
                        <a:pt x="223" y="450"/>
                      </a:lnTo>
                      <a:lnTo>
                        <a:pt x="221" y="453"/>
                      </a:lnTo>
                      <a:lnTo>
                        <a:pt x="219" y="457"/>
                      </a:lnTo>
                      <a:lnTo>
                        <a:pt x="217" y="459"/>
                      </a:lnTo>
                      <a:lnTo>
                        <a:pt x="215" y="463"/>
                      </a:lnTo>
                      <a:lnTo>
                        <a:pt x="213" y="465"/>
                      </a:lnTo>
                      <a:lnTo>
                        <a:pt x="211" y="469"/>
                      </a:lnTo>
                      <a:lnTo>
                        <a:pt x="209" y="471"/>
                      </a:lnTo>
                      <a:lnTo>
                        <a:pt x="207" y="475"/>
                      </a:lnTo>
                      <a:lnTo>
                        <a:pt x="206" y="476"/>
                      </a:lnTo>
                      <a:lnTo>
                        <a:pt x="204" y="478"/>
                      </a:lnTo>
                      <a:lnTo>
                        <a:pt x="202" y="482"/>
                      </a:lnTo>
                      <a:lnTo>
                        <a:pt x="200" y="484"/>
                      </a:lnTo>
                      <a:lnTo>
                        <a:pt x="198" y="486"/>
                      </a:lnTo>
                      <a:lnTo>
                        <a:pt x="196" y="488"/>
                      </a:lnTo>
                      <a:lnTo>
                        <a:pt x="194" y="490"/>
                      </a:lnTo>
                      <a:lnTo>
                        <a:pt x="192" y="492"/>
                      </a:lnTo>
                      <a:lnTo>
                        <a:pt x="190" y="494"/>
                      </a:lnTo>
                      <a:lnTo>
                        <a:pt x="188" y="496"/>
                      </a:lnTo>
                      <a:lnTo>
                        <a:pt x="186" y="498"/>
                      </a:lnTo>
                      <a:lnTo>
                        <a:pt x="184" y="499"/>
                      </a:lnTo>
                      <a:lnTo>
                        <a:pt x="183" y="501"/>
                      </a:lnTo>
                      <a:lnTo>
                        <a:pt x="181" y="503"/>
                      </a:lnTo>
                      <a:lnTo>
                        <a:pt x="179" y="503"/>
                      </a:lnTo>
                      <a:lnTo>
                        <a:pt x="179" y="505"/>
                      </a:lnTo>
                      <a:lnTo>
                        <a:pt x="177" y="507"/>
                      </a:lnTo>
                      <a:lnTo>
                        <a:pt x="175" y="509"/>
                      </a:lnTo>
                      <a:lnTo>
                        <a:pt x="175" y="511"/>
                      </a:lnTo>
                      <a:lnTo>
                        <a:pt x="173" y="511"/>
                      </a:lnTo>
                      <a:lnTo>
                        <a:pt x="173" y="513"/>
                      </a:lnTo>
                      <a:lnTo>
                        <a:pt x="171" y="513"/>
                      </a:lnTo>
                      <a:lnTo>
                        <a:pt x="171" y="515"/>
                      </a:lnTo>
                      <a:lnTo>
                        <a:pt x="169" y="515"/>
                      </a:lnTo>
                      <a:lnTo>
                        <a:pt x="169" y="517"/>
                      </a:lnTo>
                      <a:lnTo>
                        <a:pt x="167" y="517"/>
                      </a:lnTo>
                      <a:lnTo>
                        <a:pt x="167" y="519"/>
                      </a:lnTo>
                      <a:lnTo>
                        <a:pt x="165" y="521"/>
                      </a:lnTo>
                      <a:lnTo>
                        <a:pt x="163" y="523"/>
                      </a:lnTo>
                      <a:lnTo>
                        <a:pt x="161" y="524"/>
                      </a:lnTo>
                      <a:lnTo>
                        <a:pt x="159" y="526"/>
                      </a:lnTo>
                      <a:lnTo>
                        <a:pt x="158" y="526"/>
                      </a:lnTo>
                      <a:lnTo>
                        <a:pt x="158" y="528"/>
                      </a:lnTo>
                      <a:lnTo>
                        <a:pt x="156" y="528"/>
                      </a:lnTo>
                      <a:lnTo>
                        <a:pt x="156" y="530"/>
                      </a:lnTo>
                      <a:lnTo>
                        <a:pt x="154" y="530"/>
                      </a:lnTo>
                      <a:lnTo>
                        <a:pt x="152" y="532"/>
                      </a:lnTo>
                      <a:lnTo>
                        <a:pt x="150" y="532"/>
                      </a:lnTo>
                      <a:lnTo>
                        <a:pt x="150" y="534"/>
                      </a:lnTo>
                      <a:lnTo>
                        <a:pt x="148" y="534"/>
                      </a:lnTo>
                      <a:lnTo>
                        <a:pt x="146" y="534"/>
                      </a:lnTo>
                      <a:lnTo>
                        <a:pt x="146" y="536"/>
                      </a:lnTo>
                      <a:lnTo>
                        <a:pt x="144" y="536"/>
                      </a:lnTo>
                      <a:lnTo>
                        <a:pt x="142" y="536"/>
                      </a:lnTo>
                      <a:lnTo>
                        <a:pt x="142" y="534"/>
                      </a:lnTo>
                      <a:lnTo>
                        <a:pt x="140" y="534"/>
                      </a:lnTo>
                      <a:lnTo>
                        <a:pt x="138" y="534"/>
                      </a:lnTo>
                      <a:lnTo>
                        <a:pt x="136" y="534"/>
                      </a:lnTo>
                      <a:lnTo>
                        <a:pt x="135" y="532"/>
                      </a:lnTo>
                      <a:lnTo>
                        <a:pt x="131" y="530"/>
                      </a:lnTo>
                      <a:lnTo>
                        <a:pt x="129" y="530"/>
                      </a:lnTo>
                      <a:lnTo>
                        <a:pt x="127" y="530"/>
                      </a:lnTo>
                      <a:lnTo>
                        <a:pt x="123" y="530"/>
                      </a:lnTo>
                      <a:lnTo>
                        <a:pt x="121" y="530"/>
                      </a:lnTo>
                      <a:lnTo>
                        <a:pt x="117" y="530"/>
                      </a:lnTo>
                      <a:lnTo>
                        <a:pt x="113" y="530"/>
                      </a:lnTo>
                      <a:lnTo>
                        <a:pt x="112" y="530"/>
                      </a:lnTo>
                      <a:lnTo>
                        <a:pt x="108" y="530"/>
                      </a:lnTo>
                      <a:lnTo>
                        <a:pt x="104" y="532"/>
                      </a:lnTo>
                      <a:lnTo>
                        <a:pt x="100" y="532"/>
                      </a:lnTo>
                      <a:lnTo>
                        <a:pt x="98" y="534"/>
                      </a:lnTo>
                      <a:lnTo>
                        <a:pt x="94" y="534"/>
                      </a:lnTo>
                      <a:lnTo>
                        <a:pt x="90" y="536"/>
                      </a:lnTo>
                      <a:lnTo>
                        <a:pt x="87" y="536"/>
                      </a:lnTo>
                      <a:lnTo>
                        <a:pt x="85" y="538"/>
                      </a:lnTo>
                      <a:lnTo>
                        <a:pt x="81" y="540"/>
                      </a:lnTo>
                      <a:lnTo>
                        <a:pt x="77" y="540"/>
                      </a:lnTo>
                      <a:lnTo>
                        <a:pt x="75" y="542"/>
                      </a:lnTo>
                      <a:lnTo>
                        <a:pt x="71" y="544"/>
                      </a:lnTo>
                      <a:lnTo>
                        <a:pt x="69" y="546"/>
                      </a:lnTo>
                      <a:lnTo>
                        <a:pt x="65" y="547"/>
                      </a:lnTo>
                      <a:lnTo>
                        <a:pt x="64" y="547"/>
                      </a:lnTo>
                      <a:lnTo>
                        <a:pt x="62" y="549"/>
                      </a:lnTo>
                      <a:lnTo>
                        <a:pt x="58" y="551"/>
                      </a:lnTo>
                      <a:lnTo>
                        <a:pt x="56" y="553"/>
                      </a:lnTo>
                      <a:lnTo>
                        <a:pt x="54" y="553"/>
                      </a:lnTo>
                      <a:lnTo>
                        <a:pt x="54" y="555"/>
                      </a:lnTo>
                      <a:lnTo>
                        <a:pt x="52" y="557"/>
                      </a:lnTo>
                      <a:lnTo>
                        <a:pt x="50" y="557"/>
                      </a:lnTo>
                      <a:lnTo>
                        <a:pt x="50" y="559"/>
                      </a:lnTo>
                      <a:lnTo>
                        <a:pt x="50" y="561"/>
                      </a:lnTo>
                      <a:lnTo>
                        <a:pt x="48" y="561"/>
                      </a:lnTo>
                      <a:lnTo>
                        <a:pt x="48" y="563"/>
                      </a:lnTo>
                      <a:lnTo>
                        <a:pt x="46" y="563"/>
                      </a:lnTo>
                      <a:lnTo>
                        <a:pt x="46" y="565"/>
                      </a:lnTo>
                      <a:lnTo>
                        <a:pt x="44" y="565"/>
                      </a:lnTo>
                      <a:lnTo>
                        <a:pt x="44" y="567"/>
                      </a:lnTo>
                      <a:lnTo>
                        <a:pt x="42" y="567"/>
                      </a:lnTo>
                      <a:lnTo>
                        <a:pt x="41" y="567"/>
                      </a:lnTo>
                      <a:lnTo>
                        <a:pt x="41" y="569"/>
                      </a:lnTo>
                      <a:lnTo>
                        <a:pt x="39" y="569"/>
                      </a:lnTo>
                      <a:lnTo>
                        <a:pt x="37" y="569"/>
                      </a:lnTo>
                      <a:lnTo>
                        <a:pt x="37" y="571"/>
                      </a:lnTo>
                      <a:lnTo>
                        <a:pt x="35" y="571"/>
                      </a:lnTo>
                      <a:lnTo>
                        <a:pt x="35" y="572"/>
                      </a:lnTo>
                      <a:lnTo>
                        <a:pt x="33" y="572"/>
                      </a:lnTo>
                      <a:lnTo>
                        <a:pt x="33" y="574"/>
                      </a:lnTo>
                      <a:lnTo>
                        <a:pt x="31" y="576"/>
                      </a:lnTo>
                      <a:lnTo>
                        <a:pt x="31" y="578"/>
                      </a:lnTo>
                      <a:lnTo>
                        <a:pt x="31" y="580"/>
                      </a:lnTo>
                      <a:lnTo>
                        <a:pt x="31" y="582"/>
                      </a:lnTo>
                      <a:lnTo>
                        <a:pt x="31" y="584"/>
                      </a:lnTo>
                      <a:lnTo>
                        <a:pt x="29" y="586"/>
                      </a:lnTo>
                      <a:lnTo>
                        <a:pt x="29" y="588"/>
                      </a:lnTo>
                      <a:lnTo>
                        <a:pt x="27" y="588"/>
                      </a:lnTo>
                      <a:lnTo>
                        <a:pt x="27" y="590"/>
                      </a:lnTo>
                      <a:lnTo>
                        <a:pt x="25" y="590"/>
                      </a:lnTo>
                      <a:lnTo>
                        <a:pt x="23" y="590"/>
                      </a:lnTo>
                      <a:lnTo>
                        <a:pt x="21" y="590"/>
                      </a:lnTo>
                      <a:lnTo>
                        <a:pt x="21" y="588"/>
                      </a:lnTo>
                      <a:lnTo>
                        <a:pt x="19" y="588"/>
                      </a:lnTo>
                      <a:lnTo>
                        <a:pt x="18" y="588"/>
                      </a:lnTo>
                      <a:lnTo>
                        <a:pt x="18" y="586"/>
                      </a:lnTo>
                      <a:lnTo>
                        <a:pt x="16" y="586"/>
                      </a:lnTo>
                      <a:lnTo>
                        <a:pt x="14" y="584"/>
                      </a:lnTo>
                      <a:lnTo>
                        <a:pt x="12" y="584"/>
                      </a:lnTo>
                      <a:lnTo>
                        <a:pt x="12" y="582"/>
                      </a:lnTo>
                      <a:lnTo>
                        <a:pt x="10" y="582"/>
                      </a:lnTo>
                      <a:lnTo>
                        <a:pt x="10" y="580"/>
                      </a:lnTo>
                      <a:lnTo>
                        <a:pt x="8" y="580"/>
                      </a:lnTo>
                      <a:lnTo>
                        <a:pt x="8" y="578"/>
                      </a:lnTo>
                      <a:lnTo>
                        <a:pt x="6" y="578"/>
                      </a:lnTo>
                      <a:lnTo>
                        <a:pt x="4" y="576"/>
                      </a:lnTo>
                      <a:lnTo>
                        <a:pt x="4" y="574"/>
                      </a:lnTo>
                      <a:lnTo>
                        <a:pt x="4" y="572"/>
                      </a:lnTo>
                      <a:lnTo>
                        <a:pt x="2" y="572"/>
                      </a:lnTo>
                      <a:lnTo>
                        <a:pt x="2" y="571"/>
                      </a:lnTo>
                      <a:lnTo>
                        <a:pt x="2" y="569"/>
                      </a:lnTo>
                      <a:lnTo>
                        <a:pt x="2" y="567"/>
                      </a:lnTo>
                      <a:lnTo>
                        <a:pt x="2" y="565"/>
                      </a:lnTo>
                      <a:lnTo>
                        <a:pt x="0" y="565"/>
                      </a:lnTo>
                      <a:lnTo>
                        <a:pt x="0" y="563"/>
                      </a:lnTo>
                      <a:lnTo>
                        <a:pt x="2" y="561"/>
                      </a:lnTo>
                      <a:lnTo>
                        <a:pt x="2" y="559"/>
                      </a:lnTo>
                      <a:lnTo>
                        <a:pt x="2" y="557"/>
                      </a:lnTo>
                      <a:lnTo>
                        <a:pt x="2" y="555"/>
                      </a:lnTo>
                      <a:lnTo>
                        <a:pt x="4" y="553"/>
                      </a:lnTo>
                      <a:lnTo>
                        <a:pt x="4" y="551"/>
                      </a:lnTo>
                      <a:lnTo>
                        <a:pt x="6" y="549"/>
                      </a:lnTo>
                      <a:lnTo>
                        <a:pt x="6" y="546"/>
                      </a:lnTo>
                      <a:lnTo>
                        <a:pt x="8" y="544"/>
                      </a:lnTo>
                      <a:lnTo>
                        <a:pt x="10" y="542"/>
                      </a:lnTo>
                      <a:lnTo>
                        <a:pt x="12" y="538"/>
                      </a:lnTo>
                      <a:lnTo>
                        <a:pt x="14" y="534"/>
                      </a:lnTo>
                      <a:lnTo>
                        <a:pt x="16" y="532"/>
                      </a:lnTo>
                      <a:lnTo>
                        <a:pt x="18" y="528"/>
                      </a:lnTo>
                      <a:lnTo>
                        <a:pt x="21" y="524"/>
                      </a:lnTo>
                      <a:lnTo>
                        <a:pt x="23" y="519"/>
                      </a:lnTo>
                      <a:lnTo>
                        <a:pt x="27" y="515"/>
                      </a:lnTo>
                      <a:lnTo>
                        <a:pt x="31" y="509"/>
                      </a:lnTo>
                      <a:lnTo>
                        <a:pt x="35" y="505"/>
                      </a:lnTo>
                      <a:lnTo>
                        <a:pt x="35" y="503"/>
                      </a:lnTo>
                      <a:lnTo>
                        <a:pt x="37" y="501"/>
                      </a:lnTo>
                      <a:lnTo>
                        <a:pt x="39" y="499"/>
                      </a:lnTo>
                      <a:lnTo>
                        <a:pt x="42" y="496"/>
                      </a:lnTo>
                      <a:lnTo>
                        <a:pt x="48" y="490"/>
                      </a:lnTo>
                      <a:lnTo>
                        <a:pt x="52" y="484"/>
                      </a:lnTo>
                      <a:lnTo>
                        <a:pt x="60" y="478"/>
                      </a:lnTo>
                      <a:lnTo>
                        <a:pt x="65" y="471"/>
                      </a:lnTo>
                      <a:lnTo>
                        <a:pt x="73" y="461"/>
                      </a:lnTo>
                      <a:lnTo>
                        <a:pt x="81" y="453"/>
                      </a:lnTo>
                      <a:lnTo>
                        <a:pt x="90" y="442"/>
                      </a:lnTo>
                      <a:lnTo>
                        <a:pt x="100" y="432"/>
                      </a:lnTo>
                      <a:lnTo>
                        <a:pt x="110" y="421"/>
                      </a:lnTo>
                      <a:lnTo>
                        <a:pt x="121" y="409"/>
                      </a:lnTo>
                      <a:lnTo>
                        <a:pt x="131" y="396"/>
                      </a:lnTo>
                      <a:lnTo>
                        <a:pt x="142" y="384"/>
                      </a:lnTo>
                      <a:lnTo>
                        <a:pt x="154" y="371"/>
                      </a:lnTo>
                      <a:lnTo>
                        <a:pt x="165" y="357"/>
                      </a:lnTo>
                      <a:lnTo>
                        <a:pt x="179" y="342"/>
                      </a:lnTo>
                      <a:lnTo>
                        <a:pt x="190" y="329"/>
                      </a:lnTo>
                      <a:lnTo>
                        <a:pt x="202" y="313"/>
                      </a:lnTo>
                      <a:lnTo>
                        <a:pt x="215" y="300"/>
                      </a:lnTo>
                      <a:lnTo>
                        <a:pt x="229" y="284"/>
                      </a:lnTo>
                      <a:lnTo>
                        <a:pt x="240" y="269"/>
                      </a:lnTo>
                      <a:lnTo>
                        <a:pt x="254" y="256"/>
                      </a:lnTo>
                      <a:lnTo>
                        <a:pt x="265" y="240"/>
                      </a:lnTo>
                      <a:lnTo>
                        <a:pt x="278" y="225"/>
                      </a:lnTo>
                      <a:lnTo>
                        <a:pt x="290" y="210"/>
                      </a:lnTo>
                      <a:lnTo>
                        <a:pt x="301" y="196"/>
                      </a:lnTo>
                      <a:lnTo>
                        <a:pt x="313" y="181"/>
                      </a:lnTo>
                      <a:lnTo>
                        <a:pt x="325" y="167"/>
                      </a:lnTo>
                      <a:lnTo>
                        <a:pt x="336" y="152"/>
                      </a:lnTo>
                      <a:lnTo>
                        <a:pt x="342" y="144"/>
                      </a:lnTo>
                      <a:lnTo>
                        <a:pt x="348" y="139"/>
                      </a:lnTo>
                      <a:lnTo>
                        <a:pt x="353" y="131"/>
                      </a:lnTo>
                      <a:lnTo>
                        <a:pt x="357" y="123"/>
                      </a:lnTo>
                      <a:lnTo>
                        <a:pt x="363" y="117"/>
                      </a:lnTo>
                      <a:lnTo>
                        <a:pt x="369" y="110"/>
                      </a:lnTo>
                      <a:lnTo>
                        <a:pt x="374" y="102"/>
                      </a:lnTo>
                      <a:lnTo>
                        <a:pt x="380" y="96"/>
                      </a:lnTo>
                      <a:lnTo>
                        <a:pt x="384" y="89"/>
                      </a:lnTo>
                      <a:lnTo>
                        <a:pt x="390" y="83"/>
                      </a:lnTo>
                      <a:lnTo>
                        <a:pt x="396" y="77"/>
                      </a:lnTo>
                      <a:lnTo>
                        <a:pt x="401" y="71"/>
                      </a:lnTo>
                      <a:lnTo>
                        <a:pt x="405" y="66"/>
                      </a:lnTo>
                      <a:lnTo>
                        <a:pt x="411" y="60"/>
                      </a:lnTo>
                      <a:lnTo>
                        <a:pt x="415" y="54"/>
                      </a:lnTo>
                      <a:lnTo>
                        <a:pt x="420" y="48"/>
                      </a:lnTo>
                      <a:lnTo>
                        <a:pt x="424" y="43"/>
                      </a:lnTo>
                      <a:lnTo>
                        <a:pt x="430" y="39"/>
                      </a:lnTo>
                      <a:lnTo>
                        <a:pt x="434" y="33"/>
                      </a:lnTo>
                      <a:lnTo>
                        <a:pt x="438" y="29"/>
                      </a:lnTo>
                      <a:lnTo>
                        <a:pt x="443" y="25"/>
                      </a:lnTo>
                      <a:lnTo>
                        <a:pt x="447" y="21"/>
                      </a:lnTo>
                      <a:lnTo>
                        <a:pt x="451" y="18"/>
                      </a:lnTo>
                      <a:lnTo>
                        <a:pt x="455" y="14"/>
                      </a:lnTo>
                      <a:lnTo>
                        <a:pt x="459" y="12"/>
                      </a:lnTo>
                      <a:lnTo>
                        <a:pt x="461" y="10"/>
                      </a:lnTo>
                      <a:lnTo>
                        <a:pt x="465" y="6"/>
                      </a:lnTo>
                      <a:lnTo>
                        <a:pt x="468" y="4"/>
                      </a:lnTo>
                      <a:lnTo>
                        <a:pt x="470" y="4"/>
                      </a:lnTo>
                      <a:lnTo>
                        <a:pt x="474" y="2"/>
                      </a:lnTo>
                      <a:lnTo>
                        <a:pt x="476" y="0"/>
                      </a:lnTo>
                      <a:lnTo>
                        <a:pt x="478" y="0"/>
                      </a:lnTo>
                      <a:lnTo>
                        <a:pt x="480" y="0"/>
                      </a:lnTo>
                      <a:lnTo>
                        <a:pt x="482" y="0"/>
                      </a:lnTo>
                      <a:lnTo>
                        <a:pt x="484" y="2"/>
                      </a:lnTo>
                      <a:lnTo>
                        <a:pt x="484" y="4"/>
                      </a:lnTo>
                      <a:lnTo>
                        <a:pt x="484" y="6"/>
                      </a:lnTo>
                      <a:lnTo>
                        <a:pt x="482" y="10"/>
                      </a:lnTo>
                      <a:lnTo>
                        <a:pt x="482" y="14"/>
                      </a:lnTo>
                      <a:lnTo>
                        <a:pt x="480" y="18"/>
                      </a:lnTo>
                      <a:lnTo>
                        <a:pt x="478" y="21"/>
                      </a:lnTo>
                      <a:lnTo>
                        <a:pt x="476" y="27"/>
                      </a:lnTo>
                      <a:lnTo>
                        <a:pt x="474" y="33"/>
                      </a:lnTo>
                      <a:lnTo>
                        <a:pt x="470" y="37"/>
                      </a:lnTo>
                      <a:lnTo>
                        <a:pt x="468" y="44"/>
                      </a:lnTo>
                      <a:lnTo>
                        <a:pt x="465" y="50"/>
                      </a:lnTo>
                      <a:lnTo>
                        <a:pt x="461" y="58"/>
                      </a:lnTo>
                      <a:lnTo>
                        <a:pt x="457" y="64"/>
                      </a:lnTo>
                      <a:lnTo>
                        <a:pt x="453" y="71"/>
                      </a:lnTo>
                      <a:lnTo>
                        <a:pt x="449" y="81"/>
                      </a:lnTo>
                      <a:lnTo>
                        <a:pt x="445" y="89"/>
                      </a:lnTo>
                      <a:lnTo>
                        <a:pt x="440" y="96"/>
                      </a:lnTo>
                      <a:lnTo>
                        <a:pt x="436" y="106"/>
                      </a:lnTo>
                      <a:lnTo>
                        <a:pt x="430" y="115"/>
                      </a:lnTo>
                      <a:lnTo>
                        <a:pt x="426" y="123"/>
                      </a:lnTo>
                      <a:lnTo>
                        <a:pt x="420" y="133"/>
                      </a:lnTo>
                      <a:lnTo>
                        <a:pt x="417" y="142"/>
                      </a:lnTo>
                      <a:lnTo>
                        <a:pt x="411" y="152"/>
                      </a:lnTo>
                      <a:lnTo>
                        <a:pt x="405" y="163"/>
                      </a:lnTo>
                      <a:lnTo>
                        <a:pt x="401" y="173"/>
                      </a:lnTo>
                      <a:lnTo>
                        <a:pt x="396" y="183"/>
                      </a:lnTo>
                      <a:lnTo>
                        <a:pt x="390" y="194"/>
                      </a:lnTo>
                      <a:lnTo>
                        <a:pt x="386" y="204"/>
                      </a:lnTo>
                      <a:close/>
                    </a:path>
                  </a:pathLst>
                </a:custGeom>
                <a:solidFill>
                  <a:srgbClr val="54A8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15" name="Freeform 269"/>
                <p:cNvSpPr>
                  <a:spLocks noChangeAspect="1"/>
                </p:cNvSpPr>
                <p:nvPr/>
              </p:nvSpPr>
              <p:spPr bwMode="auto">
                <a:xfrm>
                  <a:off x="1799" y="3307"/>
                  <a:ext cx="361" cy="400"/>
                </a:xfrm>
                <a:custGeom>
                  <a:avLst/>
                  <a:gdLst>
                    <a:gd name="T0" fmla="*/ 13 w 476"/>
                    <a:gd name="T1" fmla="*/ 3 h 570"/>
                    <a:gd name="T2" fmla="*/ 12 w 476"/>
                    <a:gd name="T3" fmla="*/ 4 h 570"/>
                    <a:gd name="T4" fmla="*/ 11 w 476"/>
                    <a:gd name="T5" fmla="*/ 4 h 570"/>
                    <a:gd name="T6" fmla="*/ 11 w 476"/>
                    <a:gd name="T7" fmla="*/ 4 h 570"/>
                    <a:gd name="T8" fmla="*/ 10 w 476"/>
                    <a:gd name="T9" fmla="*/ 5 h 570"/>
                    <a:gd name="T10" fmla="*/ 8 w 476"/>
                    <a:gd name="T11" fmla="*/ 6 h 570"/>
                    <a:gd name="T12" fmla="*/ 8 w 476"/>
                    <a:gd name="T13" fmla="*/ 6 h 570"/>
                    <a:gd name="T14" fmla="*/ 8 w 476"/>
                    <a:gd name="T15" fmla="*/ 6 h 570"/>
                    <a:gd name="T16" fmla="*/ 8 w 476"/>
                    <a:gd name="T17" fmla="*/ 6 h 570"/>
                    <a:gd name="T18" fmla="*/ 8 w 476"/>
                    <a:gd name="T19" fmla="*/ 6 h 570"/>
                    <a:gd name="T20" fmla="*/ 6 w 476"/>
                    <a:gd name="T21" fmla="*/ 6 h 570"/>
                    <a:gd name="T22" fmla="*/ 6 w 476"/>
                    <a:gd name="T23" fmla="*/ 6 h 570"/>
                    <a:gd name="T24" fmla="*/ 6 w 476"/>
                    <a:gd name="T25" fmla="*/ 6 h 570"/>
                    <a:gd name="T26" fmla="*/ 6 w 476"/>
                    <a:gd name="T27" fmla="*/ 7 h 570"/>
                    <a:gd name="T28" fmla="*/ 6 w 476"/>
                    <a:gd name="T29" fmla="*/ 7 h 570"/>
                    <a:gd name="T30" fmla="*/ 6 w 476"/>
                    <a:gd name="T31" fmla="*/ 7 h 570"/>
                    <a:gd name="T32" fmla="*/ 5 w 476"/>
                    <a:gd name="T33" fmla="*/ 7 h 570"/>
                    <a:gd name="T34" fmla="*/ 5 w 476"/>
                    <a:gd name="T35" fmla="*/ 7 h 570"/>
                    <a:gd name="T36" fmla="*/ 5 w 476"/>
                    <a:gd name="T37" fmla="*/ 7 h 570"/>
                    <a:gd name="T38" fmla="*/ 5 w 476"/>
                    <a:gd name="T39" fmla="*/ 7 h 570"/>
                    <a:gd name="T40" fmla="*/ 5 w 476"/>
                    <a:gd name="T41" fmla="*/ 7 h 570"/>
                    <a:gd name="T42" fmla="*/ 4 w 476"/>
                    <a:gd name="T43" fmla="*/ 8 h 570"/>
                    <a:gd name="T44" fmla="*/ 4 w 476"/>
                    <a:gd name="T45" fmla="*/ 8 h 570"/>
                    <a:gd name="T46" fmla="*/ 3 w 476"/>
                    <a:gd name="T47" fmla="*/ 8 h 570"/>
                    <a:gd name="T48" fmla="*/ 2 w 476"/>
                    <a:gd name="T49" fmla="*/ 8 h 570"/>
                    <a:gd name="T50" fmla="*/ 2 w 476"/>
                    <a:gd name="T51" fmla="*/ 8 h 570"/>
                    <a:gd name="T52" fmla="*/ 2 w 476"/>
                    <a:gd name="T53" fmla="*/ 8 h 570"/>
                    <a:gd name="T54" fmla="*/ 2 w 476"/>
                    <a:gd name="T55" fmla="*/ 8 h 570"/>
                    <a:gd name="T56" fmla="*/ 2 w 476"/>
                    <a:gd name="T57" fmla="*/ 8 h 570"/>
                    <a:gd name="T58" fmla="*/ 2 w 476"/>
                    <a:gd name="T59" fmla="*/ 8 h 570"/>
                    <a:gd name="T60" fmla="*/ 2 w 476"/>
                    <a:gd name="T61" fmla="*/ 8 h 570"/>
                    <a:gd name="T62" fmla="*/ 2 w 476"/>
                    <a:gd name="T63" fmla="*/ 8 h 570"/>
                    <a:gd name="T64" fmla="*/ 2 w 476"/>
                    <a:gd name="T65" fmla="*/ 8 h 570"/>
                    <a:gd name="T66" fmla="*/ 0 w 476"/>
                    <a:gd name="T67" fmla="*/ 8 h 570"/>
                    <a:gd name="T68" fmla="*/ 2 w 476"/>
                    <a:gd name="T69" fmla="*/ 8 h 570"/>
                    <a:gd name="T70" fmla="*/ 2 w 476"/>
                    <a:gd name="T71" fmla="*/ 8 h 570"/>
                    <a:gd name="T72" fmla="*/ 2 w 476"/>
                    <a:gd name="T73" fmla="*/ 8 h 570"/>
                    <a:gd name="T74" fmla="*/ 2 w 476"/>
                    <a:gd name="T75" fmla="*/ 8 h 570"/>
                    <a:gd name="T76" fmla="*/ 2 w 476"/>
                    <a:gd name="T77" fmla="*/ 7 h 570"/>
                    <a:gd name="T78" fmla="*/ 2 w 476"/>
                    <a:gd name="T79" fmla="*/ 7 h 570"/>
                    <a:gd name="T80" fmla="*/ 3 w 476"/>
                    <a:gd name="T81" fmla="*/ 6 h 570"/>
                    <a:gd name="T82" fmla="*/ 5 w 476"/>
                    <a:gd name="T83" fmla="*/ 6 h 570"/>
                    <a:gd name="T84" fmla="*/ 6 w 476"/>
                    <a:gd name="T85" fmla="*/ 5 h 570"/>
                    <a:gd name="T86" fmla="*/ 8 w 476"/>
                    <a:gd name="T87" fmla="*/ 4 h 570"/>
                    <a:gd name="T88" fmla="*/ 11 w 476"/>
                    <a:gd name="T89" fmla="*/ 3 h 570"/>
                    <a:gd name="T90" fmla="*/ 12 w 476"/>
                    <a:gd name="T91" fmla="*/ 2 h 570"/>
                    <a:gd name="T92" fmla="*/ 13 w 476"/>
                    <a:gd name="T93" fmla="*/ 1 h 570"/>
                    <a:gd name="T94" fmla="*/ 14 w 476"/>
                    <a:gd name="T95" fmla="*/ 1 h 570"/>
                    <a:gd name="T96" fmla="*/ 15 w 476"/>
                    <a:gd name="T97" fmla="*/ 1 h 570"/>
                    <a:gd name="T98" fmla="*/ 15 w 476"/>
                    <a:gd name="T99" fmla="*/ 1 h 570"/>
                    <a:gd name="T100" fmla="*/ 17 w 476"/>
                    <a:gd name="T101" fmla="*/ 1 h 570"/>
                    <a:gd name="T102" fmla="*/ 17 w 476"/>
                    <a:gd name="T103" fmla="*/ 1 h 570"/>
                    <a:gd name="T104" fmla="*/ 17 w 476"/>
                    <a:gd name="T105" fmla="*/ 1 h 570"/>
                    <a:gd name="T106" fmla="*/ 17 w 476"/>
                    <a:gd name="T107" fmla="*/ 1 h 570"/>
                    <a:gd name="T108" fmla="*/ 16 w 476"/>
                    <a:gd name="T109" fmla="*/ 1 h 570"/>
                    <a:gd name="T110" fmla="*/ 15 w 476"/>
                    <a:gd name="T111" fmla="*/ 1 h 570"/>
                    <a:gd name="T112" fmla="*/ 14 w 476"/>
                    <a:gd name="T113" fmla="*/ 2 h 570"/>
                    <a:gd name="T114" fmla="*/ 14 w 476"/>
                    <a:gd name="T115" fmla="*/ 3 h 570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476"/>
                    <a:gd name="T175" fmla="*/ 0 h 570"/>
                    <a:gd name="T176" fmla="*/ 476 w 476"/>
                    <a:gd name="T177" fmla="*/ 570 h 570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476" h="570">
                      <a:moveTo>
                        <a:pt x="371" y="198"/>
                      </a:moveTo>
                      <a:lnTo>
                        <a:pt x="367" y="205"/>
                      </a:lnTo>
                      <a:lnTo>
                        <a:pt x="363" y="213"/>
                      </a:lnTo>
                      <a:lnTo>
                        <a:pt x="359" y="219"/>
                      </a:lnTo>
                      <a:lnTo>
                        <a:pt x="355" y="226"/>
                      </a:lnTo>
                      <a:lnTo>
                        <a:pt x="351" y="234"/>
                      </a:lnTo>
                      <a:lnTo>
                        <a:pt x="348" y="242"/>
                      </a:lnTo>
                      <a:lnTo>
                        <a:pt x="344" y="247"/>
                      </a:lnTo>
                      <a:lnTo>
                        <a:pt x="338" y="255"/>
                      </a:lnTo>
                      <a:lnTo>
                        <a:pt x="334" y="263"/>
                      </a:lnTo>
                      <a:lnTo>
                        <a:pt x="330" y="269"/>
                      </a:lnTo>
                      <a:lnTo>
                        <a:pt x="325" y="276"/>
                      </a:lnTo>
                      <a:lnTo>
                        <a:pt x="321" y="282"/>
                      </a:lnTo>
                      <a:lnTo>
                        <a:pt x="317" y="290"/>
                      </a:lnTo>
                      <a:lnTo>
                        <a:pt x="311" y="295"/>
                      </a:lnTo>
                      <a:lnTo>
                        <a:pt x="307" y="303"/>
                      </a:lnTo>
                      <a:lnTo>
                        <a:pt x="301" y="309"/>
                      </a:lnTo>
                      <a:lnTo>
                        <a:pt x="298" y="315"/>
                      </a:lnTo>
                      <a:lnTo>
                        <a:pt x="294" y="320"/>
                      </a:lnTo>
                      <a:lnTo>
                        <a:pt x="288" y="326"/>
                      </a:lnTo>
                      <a:lnTo>
                        <a:pt x="284" y="332"/>
                      </a:lnTo>
                      <a:lnTo>
                        <a:pt x="280" y="338"/>
                      </a:lnTo>
                      <a:lnTo>
                        <a:pt x="277" y="343"/>
                      </a:lnTo>
                      <a:lnTo>
                        <a:pt x="271" y="349"/>
                      </a:lnTo>
                      <a:lnTo>
                        <a:pt x="267" y="353"/>
                      </a:lnTo>
                      <a:lnTo>
                        <a:pt x="263" y="359"/>
                      </a:lnTo>
                      <a:lnTo>
                        <a:pt x="259" y="363"/>
                      </a:lnTo>
                      <a:lnTo>
                        <a:pt x="255" y="368"/>
                      </a:lnTo>
                      <a:lnTo>
                        <a:pt x="254" y="372"/>
                      </a:lnTo>
                      <a:lnTo>
                        <a:pt x="250" y="376"/>
                      </a:lnTo>
                      <a:lnTo>
                        <a:pt x="246" y="380"/>
                      </a:lnTo>
                      <a:lnTo>
                        <a:pt x="244" y="384"/>
                      </a:lnTo>
                      <a:lnTo>
                        <a:pt x="240" y="388"/>
                      </a:lnTo>
                      <a:lnTo>
                        <a:pt x="238" y="391"/>
                      </a:lnTo>
                      <a:lnTo>
                        <a:pt x="234" y="393"/>
                      </a:lnTo>
                      <a:lnTo>
                        <a:pt x="232" y="397"/>
                      </a:lnTo>
                      <a:lnTo>
                        <a:pt x="229" y="401"/>
                      </a:lnTo>
                      <a:lnTo>
                        <a:pt x="227" y="403"/>
                      </a:lnTo>
                      <a:lnTo>
                        <a:pt x="225" y="407"/>
                      </a:lnTo>
                      <a:lnTo>
                        <a:pt x="221" y="411"/>
                      </a:lnTo>
                      <a:lnTo>
                        <a:pt x="219" y="413"/>
                      </a:lnTo>
                      <a:lnTo>
                        <a:pt x="217" y="416"/>
                      </a:lnTo>
                      <a:lnTo>
                        <a:pt x="215" y="420"/>
                      </a:lnTo>
                      <a:lnTo>
                        <a:pt x="213" y="422"/>
                      </a:lnTo>
                      <a:lnTo>
                        <a:pt x="209" y="426"/>
                      </a:lnTo>
                      <a:lnTo>
                        <a:pt x="207" y="430"/>
                      </a:lnTo>
                      <a:lnTo>
                        <a:pt x="206" y="432"/>
                      </a:lnTo>
                      <a:lnTo>
                        <a:pt x="204" y="436"/>
                      </a:lnTo>
                      <a:lnTo>
                        <a:pt x="202" y="438"/>
                      </a:lnTo>
                      <a:lnTo>
                        <a:pt x="200" y="441"/>
                      </a:lnTo>
                      <a:lnTo>
                        <a:pt x="198" y="443"/>
                      </a:lnTo>
                      <a:lnTo>
                        <a:pt x="196" y="447"/>
                      </a:lnTo>
                      <a:lnTo>
                        <a:pt x="192" y="449"/>
                      </a:lnTo>
                      <a:lnTo>
                        <a:pt x="190" y="451"/>
                      </a:lnTo>
                      <a:lnTo>
                        <a:pt x="188" y="453"/>
                      </a:lnTo>
                      <a:lnTo>
                        <a:pt x="186" y="457"/>
                      </a:lnTo>
                      <a:lnTo>
                        <a:pt x="184" y="459"/>
                      </a:lnTo>
                      <a:lnTo>
                        <a:pt x="183" y="461"/>
                      </a:lnTo>
                      <a:lnTo>
                        <a:pt x="181" y="463"/>
                      </a:lnTo>
                      <a:lnTo>
                        <a:pt x="179" y="464"/>
                      </a:lnTo>
                      <a:lnTo>
                        <a:pt x="177" y="466"/>
                      </a:lnTo>
                      <a:lnTo>
                        <a:pt x="175" y="468"/>
                      </a:lnTo>
                      <a:lnTo>
                        <a:pt x="175" y="470"/>
                      </a:lnTo>
                      <a:lnTo>
                        <a:pt x="173" y="472"/>
                      </a:lnTo>
                      <a:lnTo>
                        <a:pt x="171" y="472"/>
                      </a:lnTo>
                      <a:lnTo>
                        <a:pt x="169" y="474"/>
                      </a:lnTo>
                      <a:lnTo>
                        <a:pt x="169" y="476"/>
                      </a:lnTo>
                      <a:lnTo>
                        <a:pt x="167" y="476"/>
                      </a:lnTo>
                      <a:lnTo>
                        <a:pt x="167" y="478"/>
                      </a:lnTo>
                      <a:lnTo>
                        <a:pt x="165" y="478"/>
                      </a:lnTo>
                      <a:lnTo>
                        <a:pt x="165" y="480"/>
                      </a:lnTo>
                      <a:lnTo>
                        <a:pt x="163" y="482"/>
                      </a:lnTo>
                      <a:lnTo>
                        <a:pt x="163" y="484"/>
                      </a:lnTo>
                      <a:lnTo>
                        <a:pt x="161" y="484"/>
                      </a:lnTo>
                      <a:lnTo>
                        <a:pt x="161" y="486"/>
                      </a:lnTo>
                      <a:lnTo>
                        <a:pt x="159" y="486"/>
                      </a:lnTo>
                      <a:lnTo>
                        <a:pt x="159" y="487"/>
                      </a:lnTo>
                      <a:lnTo>
                        <a:pt x="158" y="487"/>
                      </a:lnTo>
                      <a:lnTo>
                        <a:pt x="158" y="489"/>
                      </a:lnTo>
                      <a:lnTo>
                        <a:pt x="156" y="491"/>
                      </a:lnTo>
                      <a:lnTo>
                        <a:pt x="154" y="493"/>
                      </a:lnTo>
                      <a:lnTo>
                        <a:pt x="152" y="495"/>
                      </a:lnTo>
                      <a:lnTo>
                        <a:pt x="150" y="495"/>
                      </a:lnTo>
                      <a:lnTo>
                        <a:pt x="150" y="497"/>
                      </a:lnTo>
                      <a:lnTo>
                        <a:pt x="148" y="497"/>
                      </a:lnTo>
                      <a:lnTo>
                        <a:pt x="148" y="499"/>
                      </a:lnTo>
                      <a:lnTo>
                        <a:pt x="146" y="499"/>
                      </a:lnTo>
                      <a:lnTo>
                        <a:pt x="146" y="501"/>
                      </a:lnTo>
                      <a:lnTo>
                        <a:pt x="144" y="501"/>
                      </a:lnTo>
                      <a:lnTo>
                        <a:pt x="144" y="503"/>
                      </a:lnTo>
                      <a:lnTo>
                        <a:pt x="142" y="503"/>
                      </a:lnTo>
                      <a:lnTo>
                        <a:pt x="142" y="505"/>
                      </a:lnTo>
                      <a:lnTo>
                        <a:pt x="140" y="505"/>
                      </a:lnTo>
                      <a:lnTo>
                        <a:pt x="138" y="505"/>
                      </a:lnTo>
                      <a:lnTo>
                        <a:pt x="138" y="507"/>
                      </a:lnTo>
                      <a:lnTo>
                        <a:pt x="136" y="507"/>
                      </a:lnTo>
                      <a:lnTo>
                        <a:pt x="135" y="507"/>
                      </a:lnTo>
                      <a:lnTo>
                        <a:pt x="133" y="507"/>
                      </a:lnTo>
                      <a:lnTo>
                        <a:pt x="131" y="507"/>
                      </a:lnTo>
                      <a:lnTo>
                        <a:pt x="129" y="505"/>
                      </a:lnTo>
                      <a:lnTo>
                        <a:pt x="127" y="505"/>
                      </a:lnTo>
                      <a:lnTo>
                        <a:pt x="125" y="505"/>
                      </a:lnTo>
                      <a:lnTo>
                        <a:pt x="123" y="505"/>
                      </a:lnTo>
                      <a:lnTo>
                        <a:pt x="119" y="505"/>
                      </a:lnTo>
                      <a:lnTo>
                        <a:pt x="117" y="505"/>
                      </a:lnTo>
                      <a:lnTo>
                        <a:pt x="113" y="505"/>
                      </a:lnTo>
                      <a:lnTo>
                        <a:pt x="112" y="505"/>
                      </a:lnTo>
                      <a:lnTo>
                        <a:pt x="108" y="507"/>
                      </a:lnTo>
                      <a:lnTo>
                        <a:pt x="106" y="507"/>
                      </a:lnTo>
                      <a:lnTo>
                        <a:pt x="102" y="509"/>
                      </a:lnTo>
                      <a:lnTo>
                        <a:pt x="100" y="509"/>
                      </a:lnTo>
                      <a:lnTo>
                        <a:pt x="96" y="511"/>
                      </a:lnTo>
                      <a:lnTo>
                        <a:pt x="92" y="512"/>
                      </a:lnTo>
                      <a:lnTo>
                        <a:pt x="88" y="512"/>
                      </a:lnTo>
                      <a:lnTo>
                        <a:pt x="87" y="514"/>
                      </a:lnTo>
                      <a:lnTo>
                        <a:pt x="83" y="516"/>
                      </a:lnTo>
                      <a:lnTo>
                        <a:pt x="81" y="518"/>
                      </a:lnTo>
                      <a:lnTo>
                        <a:pt x="77" y="520"/>
                      </a:lnTo>
                      <a:lnTo>
                        <a:pt x="73" y="522"/>
                      </a:lnTo>
                      <a:lnTo>
                        <a:pt x="71" y="524"/>
                      </a:lnTo>
                      <a:lnTo>
                        <a:pt x="67" y="526"/>
                      </a:lnTo>
                      <a:lnTo>
                        <a:pt x="65" y="526"/>
                      </a:lnTo>
                      <a:lnTo>
                        <a:pt x="62" y="528"/>
                      </a:lnTo>
                      <a:lnTo>
                        <a:pt x="60" y="530"/>
                      </a:lnTo>
                      <a:lnTo>
                        <a:pt x="58" y="532"/>
                      </a:lnTo>
                      <a:lnTo>
                        <a:pt x="56" y="534"/>
                      </a:lnTo>
                      <a:lnTo>
                        <a:pt x="54" y="535"/>
                      </a:lnTo>
                      <a:lnTo>
                        <a:pt x="52" y="537"/>
                      </a:lnTo>
                      <a:lnTo>
                        <a:pt x="50" y="537"/>
                      </a:lnTo>
                      <a:lnTo>
                        <a:pt x="48" y="539"/>
                      </a:lnTo>
                      <a:lnTo>
                        <a:pt x="46" y="541"/>
                      </a:lnTo>
                      <a:lnTo>
                        <a:pt x="44" y="543"/>
                      </a:lnTo>
                      <a:lnTo>
                        <a:pt x="42" y="545"/>
                      </a:lnTo>
                      <a:lnTo>
                        <a:pt x="41" y="545"/>
                      </a:lnTo>
                      <a:lnTo>
                        <a:pt x="41" y="547"/>
                      </a:lnTo>
                      <a:lnTo>
                        <a:pt x="39" y="547"/>
                      </a:lnTo>
                      <a:lnTo>
                        <a:pt x="39" y="549"/>
                      </a:lnTo>
                      <a:lnTo>
                        <a:pt x="37" y="549"/>
                      </a:lnTo>
                      <a:lnTo>
                        <a:pt x="35" y="549"/>
                      </a:lnTo>
                      <a:lnTo>
                        <a:pt x="33" y="551"/>
                      </a:lnTo>
                      <a:lnTo>
                        <a:pt x="31" y="551"/>
                      </a:lnTo>
                      <a:lnTo>
                        <a:pt x="29" y="553"/>
                      </a:lnTo>
                      <a:lnTo>
                        <a:pt x="27" y="555"/>
                      </a:lnTo>
                      <a:lnTo>
                        <a:pt x="25" y="557"/>
                      </a:lnTo>
                      <a:lnTo>
                        <a:pt x="25" y="559"/>
                      </a:lnTo>
                      <a:lnTo>
                        <a:pt x="23" y="559"/>
                      </a:lnTo>
                      <a:lnTo>
                        <a:pt x="23" y="560"/>
                      </a:lnTo>
                      <a:lnTo>
                        <a:pt x="23" y="562"/>
                      </a:lnTo>
                      <a:lnTo>
                        <a:pt x="23" y="564"/>
                      </a:lnTo>
                      <a:lnTo>
                        <a:pt x="23" y="566"/>
                      </a:lnTo>
                      <a:lnTo>
                        <a:pt x="21" y="566"/>
                      </a:lnTo>
                      <a:lnTo>
                        <a:pt x="21" y="568"/>
                      </a:lnTo>
                      <a:lnTo>
                        <a:pt x="19" y="568"/>
                      </a:lnTo>
                      <a:lnTo>
                        <a:pt x="19" y="570"/>
                      </a:lnTo>
                      <a:lnTo>
                        <a:pt x="18" y="570"/>
                      </a:lnTo>
                      <a:lnTo>
                        <a:pt x="16" y="570"/>
                      </a:lnTo>
                      <a:lnTo>
                        <a:pt x="14" y="570"/>
                      </a:lnTo>
                      <a:lnTo>
                        <a:pt x="14" y="568"/>
                      </a:lnTo>
                      <a:lnTo>
                        <a:pt x="12" y="568"/>
                      </a:lnTo>
                      <a:lnTo>
                        <a:pt x="10" y="568"/>
                      </a:lnTo>
                      <a:lnTo>
                        <a:pt x="8" y="566"/>
                      </a:lnTo>
                      <a:lnTo>
                        <a:pt x="6" y="566"/>
                      </a:lnTo>
                      <a:lnTo>
                        <a:pt x="6" y="564"/>
                      </a:lnTo>
                      <a:lnTo>
                        <a:pt x="4" y="564"/>
                      </a:lnTo>
                      <a:lnTo>
                        <a:pt x="4" y="562"/>
                      </a:lnTo>
                      <a:lnTo>
                        <a:pt x="2" y="562"/>
                      </a:lnTo>
                      <a:lnTo>
                        <a:pt x="2" y="560"/>
                      </a:lnTo>
                      <a:lnTo>
                        <a:pt x="0" y="559"/>
                      </a:lnTo>
                      <a:lnTo>
                        <a:pt x="0" y="557"/>
                      </a:lnTo>
                      <a:lnTo>
                        <a:pt x="0" y="555"/>
                      </a:lnTo>
                      <a:lnTo>
                        <a:pt x="0" y="553"/>
                      </a:lnTo>
                      <a:lnTo>
                        <a:pt x="2" y="551"/>
                      </a:lnTo>
                      <a:lnTo>
                        <a:pt x="2" y="549"/>
                      </a:lnTo>
                      <a:lnTo>
                        <a:pt x="2" y="547"/>
                      </a:lnTo>
                      <a:lnTo>
                        <a:pt x="2" y="545"/>
                      </a:lnTo>
                      <a:lnTo>
                        <a:pt x="4" y="545"/>
                      </a:lnTo>
                      <a:lnTo>
                        <a:pt x="4" y="543"/>
                      </a:lnTo>
                      <a:lnTo>
                        <a:pt x="4" y="541"/>
                      </a:lnTo>
                      <a:lnTo>
                        <a:pt x="6" y="539"/>
                      </a:lnTo>
                      <a:lnTo>
                        <a:pt x="6" y="537"/>
                      </a:lnTo>
                      <a:lnTo>
                        <a:pt x="8" y="535"/>
                      </a:lnTo>
                      <a:lnTo>
                        <a:pt x="10" y="534"/>
                      </a:lnTo>
                      <a:lnTo>
                        <a:pt x="10" y="532"/>
                      </a:lnTo>
                      <a:lnTo>
                        <a:pt x="12" y="530"/>
                      </a:lnTo>
                      <a:lnTo>
                        <a:pt x="14" y="528"/>
                      </a:lnTo>
                      <a:lnTo>
                        <a:pt x="16" y="526"/>
                      </a:lnTo>
                      <a:lnTo>
                        <a:pt x="18" y="522"/>
                      </a:lnTo>
                      <a:lnTo>
                        <a:pt x="19" y="520"/>
                      </a:lnTo>
                      <a:lnTo>
                        <a:pt x="21" y="516"/>
                      </a:lnTo>
                      <a:lnTo>
                        <a:pt x="25" y="512"/>
                      </a:lnTo>
                      <a:lnTo>
                        <a:pt x="27" y="509"/>
                      </a:lnTo>
                      <a:lnTo>
                        <a:pt x="31" y="505"/>
                      </a:lnTo>
                      <a:lnTo>
                        <a:pt x="33" y="501"/>
                      </a:lnTo>
                      <a:lnTo>
                        <a:pt x="37" y="497"/>
                      </a:lnTo>
                      <a:lnTo>
                        <a:pt x="41" y="491"/>
                      </a:lnTo>
                      <a:lnTo>
                        <a:pt x="44" y="487"/>
                      </a:lnTo>
                      <a:lnTo>
                        <a:pt x="44" y="486"/>
                      </a:lnTo>
                      <a:lnTo>
                        <a:pt x="46" y="484"/>
                      </a:lnTo>
                      <a:lnTo>
                        <a:pt x="48" y="482"/>
                      </a:lnTo>
                      <a:lnTo>
                        <a:pt x="52" y="478"/>
                      </a:lnTo>
                      <a:lnTo>
                        <a:pt x="56" y="474"/>
                      </a:lnTo>
                      <a:lnTo>
                        <a:pt x="60" y="468"/>
                      </a:lnTo>
                      <a:lnTo>
                        <a:pt x="65" y="463"/>
                      </a:lnTo>
                      <a:lnTo>
                        <a:pt x="73" y="455"/>
                      </a:lnTo>
                      <a:lnTo>
                        <a:pt x="79" y="447"/>
                      </a:lnTo>
                      <a:lnTo>
                        <a:pt x="87" y="439"/>
                      </a:lnTo>
                      <a:lnTo>
                        <a:pt x="94" y="430"/>
                      </a:lnTo>
                      <a:lnTo>
                        <a:pt x="104" y="420"/>
                      </a:lnTo>
                      <a:lnTo>
                        <a:pt x="113" y="409"/>
                      </a:lnTo>
                      <a:lnTo>
                        <a:pt x="123" y="399"/>
                      </a:lnTo>
                      <a:lnTo>
                        <a:pt x="133" y="388"/>
                      </a:lnTo>
                      <a:lnTo>
                        <a:pt x="144" y="374"/>
                      </a:lnTo>
                      <a:lnTo>
                        <a:pt x="154" y="363"/>
                      </a:lnTo>
                      <a:lnTo>
                        <a:pt x="165" y="349"/>
                      </a:lnTo>
                      <a:lnTo>
                        <a:pt x="177" y="336"/>
                      </a:lnTo>
                      <a:lnTo>
                        <a:pt x="188" y="322"/>
                      </a:lnTo>
                      <a:lnTo>
                        <a:pt x="200" y="309"/>
                      </a:lnTo>
                      <a:lnTo>
                        <a:pt x="211" y="295"/>
                      </a:lnTo>
                      <a:lnTo>
                        <a:pt x="225" y="280"/>
                      </a:lnTo>
                      <a:lnTo>
                        <a:pt x="236" y="267"/>
                      </a:lnTo>
                      <a:lnTo>
                        <a:pt x="248" y="253"/>
                      </a:lnTo>
                      <a:lnTo>
                        <a:pt x="261" y="238"/>
                      </a:lnTo>
                      <a:lnTo>
                        <a:pt x="273" y="224"/>
                      </a:lnTo>
                      <a:lnTo>
                        <a:pt x="284" y="209"/>
                      </a:lnTo>
                      <a:lnTo>
                        <a:pt x="296" y="196"/>
                      </a:lnTo>
                      <a:lnTo>
                        <a:pt x="307" y="180"/>
                      </a:lnTo>
                      <a:lnTo>
                        <a:pt x="319" y="167"/>
                      </a:lnTo>
                      <a:lnTo>
                        <a:pt x="330" y="153"/>
                      </a:lnTo>
                      <a:lnTo>
                        <a:pt x="334" y="146"/>
                      </a:lnTo>
                      <a:lnTo>
                        <a:pt x="340" y="140"/>
                      </a:lnTo>
                      <a:lnTo>
                        <a:pt x="344" y="134"/>
                      </a:lnTo>
                      <a:lnTo>
                        <a:pt x="349" y="128"/>
                      </a:lnTo>
                      <a:lnTo>
                        <a:pt x="353" y="121"/>
                      </a:lnTo>
                      <a:lnTo>
                        <a:pt x="359" y="115"/>
                      </a:lnTo>
                      <a:lnTo>
                        <a:pt x="365" y="109"/>
                      </a:lnTo>
                      <a:lnTo>
                        <a:pt x="369" y="102"/>
                      </a:lnTo>
                      <a:lnTo>
                        <a:pt x="374" y="96"/>
                      </a:lnTo>
                      <a:lnTo>
                        <a:pt x="380" y="90"/>
                      </a:lnTo>
                      <a:lnTo>
                        <a:pt x="384" y="84"/>
                      </a:lnTo>
                      <a:lnTo>
                        <a:pt x="390" y="79"/>
                      </a:lnTo>
                      <a:lnTo>
                        <a:pt x="396" y="73"/>
                      </a:lnTo>
                      <a:lnTo>
                        <a:pt x="399" y="67"/>
                      </a:lnTo>
                      <a:lnTo>
                        <a:pt x="405" y="61"/>
                      </a:lnTo>
                      <a:lnTo>
                        <a:pt x="411" y="55"/>
                      </a:lnTo>
                      <a:lnTo>
                        <a:pt x="415" y="50"/>
                      </a:lnTo>
                      <a:lnTo>
                        <a:pt x="420" y="46"/>
                      </a:lnTo>
                      <a:lnTo>
                        <a:pt x="424" y="40"/>
                      </a:lnTo>
                      <a:lnTo>
                        <a:pt x="428" y="36"/>
                      </a:lnTo>
                      <a:lnTo>
                        <a:pt x="434" y="31"/>
                      </a:lnTo>
                      <a:lnTo>
                        <a:pt x="438" y="27"/>
                      </a:lnTo>
                      <a:lnTo>
                        <a:pt x="442" y="23"/>
                      </a:lnTo>
                      <a:lnTo>
                        <a:pt x="445" y="19"/>
                      </a:lnTo>
                      <a:lnTo>
                        <a:pt x="449" y="15"/>
                      </a:lnTo>
                      <a:lnTo>
                        <a:pt x="453" y="13"/>
                      </a:lnTo>
                      <a:lnTo>
                        <a:pt x="457" y="9"/>
                      </a:lnTo>
                      <a:lnTo>
                        <a:pt x="459" y="7"/>
                      </a:lnTo>
                      <a:lnTo>
                        <a:pt x="463" y="6"/>
                      </a:lnTo>
                      <a:lnTo>
                        <a:pt x="465" y="4"/>
                      </a:lnTo>
                      <a:lnTo>
                        <a:pt x="468" y="2"/>
                      </a:lnTo>
                      <a:lnTo>
                        <a:pt x="470" y="2"/>
                      </a:lnTo>
                      <a:lnTo>
                        <a:pt x="472" y="0"/>
                      </a:lnTo>
                      <a:lnTo>
                        <a:pt x="474" y="0"/>
                      </a:lnTo>
                      <a:lnTo>
                        <a:pt x="476" y="2"/>
                      </a:lnTo>
                      <a:lnTo>
                        <a:pt x="476" y="4"/>
                      </a:lnTo>
                      <a:lnTo>
                        <a:pt x="476" y="6"/>
                      </a:lnTo>
                      <a:lnTo>
                        <a:pt x="474" y="7"/>
                      </a:lnTo>
                      <a:lnTo>
                        <a:pt x="474" y="11"/>
                      </a:lnTo>
                      <a:lnTo>
                        <a:pt x="472" y="15"/>
                      </a:lnTo>
                      <a:lnTo>
                        <a:pt x="470" y="19"/>
                      </a:lnTo>
                      <a:lnTo>
                        <a:pt x="468" y="23"/>
                      </a:lnTo>
                      <a:lnTo>
                        <a:pt x="465" y="29"/>
                      </a:lnTo>
                      <a:lnTo>
                        <a:pt x="463" y="34"/>
                      </a:lnTo>
                      <a:lnTo>
                        <a:pt x="459" y="40"/>
                      </a:lnTo>
                      <a:lnTo>
                        <a:pt x="455" y="46"/>
                      </a:lnTo>
                      <a:lnTo>
                        <a:pt x="451" y="54"/>
                      </a:lnTo>
                      <a:lnTo>
                        <a:pt x="447" y="61"/>
                      </a:lnTo>
                      <a:lnTo>
                        <a:pt x="443" y="69"/>
                      </a:lnTo>
                      <a:lnTo>
                        <a:pt x="438" y="77"/>
                      </a:lnTo>
                      <a:lnTo>
                        <a:pt x="434" y="84"/>
                      </a:lnTo>
                      <a:lnTo>
                        <a:pt x="430" y="92"/>
                      </a:lnTo>
                      <a:lnTo>
                        <a:pt x="424" y="102"/>
                      </a:lnTo>
                      <a:lnTo>
                        <a:pt x="419" y="109"/>
                      </a:lnTo>
                      <a:lnTo>
                        <a:pt x="415" y="119"/>
                      </a:lnTo>
                      <a:lnTo>
                        <a:pt x="409" y="128"/>
                      </a:lnTo>
                      <a:lnTo>
                        <a:pt x="403" y="138"/>
                      </a:lnTo>
                      <a:lnTo>
                        <a:pt x="397" y="148"/>
                      </a:lnTo>
                      <a:lnTo>
                        <a:pt x="392" y="157"/>
                      </a:lnTo>
                      <a:lnTo>
                        <a:pt x="388" y="167"/>
                      </a:lnTo>
                      <a:lnTo>
                        <a:pt x="382" y="176"/>
                      </a:lnTo>
                      <a:lnTo>
                        <a:pt x="376" y="188"/>
                      </a:lnTo>
                      <a:lnTo>
                        <a:pt x="371" y="198"/>
                      </a:lnTo>
                      <a:close/>
                    </a:path>
                  </a:pathLst>
                </a:custGeom>
                <a:solidFill>
                  <a:srgbClr val="59AD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16" name="Freeform 270"/>
                <p:cNvSpPr>
                  <a:spLocks noChangeAspect="1"/>
                </p:cNvSpPr>
                <p:nvPr/>
              </p:nvSpPr>
              <p:spPr bwMode="auto">
                <a:xfrm>
                  <a:off x="1798" y="3315"/>
                  <a:ext cx="356" cy="386"/>
                </a:xfrm>
                <a:custGeom>
                  <a:avLst/>
                  <a:gdLst>
                    <a:gd name="T0" fmla="*/ 12 w 470"/>
                    <a:gd name="T1" fmla="*/ 3 h 551"/>
                    <a:gd name="T2" fmla="*/ 11 w 470"/>
                    <a:gd name="T3" fmla="*/ 4 h 551"/>
                    <a:gd name="T4" fmla="*/ 11 w 470"/>
                    <a:gd name="T5" fmla="*/ 4 h 551"/>
                    <a:gd name="T6" fmla="*/ 10 w 470"/>
                    <a:gd name="T7" fmla="*/ 4 h 551"/>
                    <a:gd name="T8" fmla="*/ 9 w 470"/>
                    <a:gd name="T9" fmla="*/ 4 h 551"/>
                    <a:gd name="T10" fmla="*/ 8 w 470"/>
                    <a:gd name="T11" fmla="*/ 5 h 551"/>
                    <a:gd name="T12" fmla="*/ 8 w 470"/>
                    <a:gd name="T13" fmla="*/ 6 h 551"/>
                    <a:gd name="T14" fmla="*/ 8 w 470"/>
                    <a:gd name="T15" fmla="*/ 6 h 551"/>
                    <a:gd name="T16" fmla="*/ 8 w 470"/>
                    <a:gd name="T17" fmla="*/ 6 h 551"/>
                    <a:gd name="T18" fmla="*/ 6 w 470"/>
                    <a:gd name="T19" fmla="*/ 6 h 551"/>
                    <a:gd name="T20" fmla="*/ 6 w 470"/>
                    <a:gd name="T21" fmla="*/ 6 h 551"/>
                    <a:gd name="T22" fmla="*/ 6 w 470"/>
                    <a:gd name="T23" fmla="*/ 6 h 551"/>
                    <a:gd name="T24" fmla="*/ 6 w 470"/>
                    <a:gd name="T25" fmla="*/ 6 h 551"/>
                    <a:gd name="T26" fmla="*/ 6 w 470"/>
                    <a:gd name="T27" fmla="*/ 6 h 551"/>
                    <a:gd name="T28" fmla="*/ 6 w 470"/>
                    <a:gd name="T29" fmla="*/ 6 h 551"/>
                    <a:gd name="T30" fmla="*/ 5 w 470"/>
                    <a:gd name="T31" fmla="*/ 6 h 551"/>
                    <a:gd name="T32" fmla="*/ 5 w 470"/>
                    <a:gd name="T33" fmla="*/ 6 h 551"/>
                    <a:gd name="T34" fmla="*/ 5 w 470"/>
                    <a:gd name="T35" fmla="*/ 6 h 551"/>
                    <a:gd name="T36" fmla="*/ 5 w 470"/>
                    <a:gd name="T37" fmla="*/ 7 h 551"/>
                    <a:gd name="T38" fmla="*/ 5 w 470"/>
                    <a:gd name="T39" fmla="*/ 7 h 551"/>
                    <a:gd name="T40" fmla="*/ 4 w 470"/>
                    <a:gd name="T41" fmla="*/ 7 h 551"/>
                    <a:gd name="T42" fmla="*/ 4 w 470"/>
                    <a:gd name="T43" fmla="*/ 7 h 551"/>
                    <a:gd name="T44" fmla="*/ 3 w 470"/>
                    <a:gd name="T45" fmla="*/ 7 h 551"/>
                    <a:gd name="T46" fmla="*/ 2 w 470"/>
                    <a:gd name="T47" fmla="*/ 7 h 551"/>
                    <a:gd name="T48" fmla="*/ 2 w 470"/>
                    <a:gd name="T49" fmla="*/ 8 h 551"/>
                    <a:gd name="T50" fmla="*/ 2 w 470"/>
                    <a:gd name="T51" fmla="*/ 8 h 551"/>
                    <a:gd name="T52" fmla="*/ 2 w 470"/>
                    <a:gd name="T53" fmla="*/ 8 h 551"/>
                    <a:gd name="T54" fmla="*/ 2 w 470"/>
                    <a:gd name="T55" fmla="*/ 8 h 551"/>
                    <a:gd name="T56" fmla="*/ 2 w 470"/>
                    <a:gd name="T57" fmla="*/ 8 h 551"/>
                    <a:gd name="T58" fmla="*/ 2 w 470"/>
                    <a:gd name="T59" fmla="*/ 8 h 551"/>
                    <a:gd name="T60" fmla="*/ 2 w 470"/>
                    <a:gd name="T61" fmla="*/ 8 h 551"/>
                    <a:gd name="T62" fmla="*/ 2 w 470"/>
                    <a:gd name="T63" fmla="*/ 8 h 551"/>
                    <a:gd name="T64" fmla="*/ 0 w 470"/>
                    <a:gd name="T65" fmla="*/ 8 h 551"/>
                    <a:gd name="T66" fmla="*/ 2 w 470"/>
                    <a:gd name="T67" fmla="*/ 8 h 551"/>
                    <a:gd name="T68" fmla="*/ 2 w 470"/>
                    <a:gd name="T69" fmla="*/ 8 h 551"/>
                    <a:gd name="T70" fmla="*/ 2 w 470"/>
                    <a:gd name="T71" fmla="*/ 8 h 551"/>
                    <a:gd name="T72" fmla="*/ 2 w 470"/>
                    <a:gd name="T73" fmla="*/ 7 h 551"/>
                    <a:gd name="T74" fmla="*/ 2 w 470"/>
                    <a:gd name="T75" fmla="*/ 7 h 551"/>
                    <a:gd name="T76" fmla="*/ 2 w 470"/>
                    <a:gd name="T77" fmla="*/ 6 h 551"/>
                    <a:gd name="T78" fmla="*/ 3 w 470"/>
                    <a:gd name="T79" fmla="*/ 6 h 551"/>
                    <a:gd name="T80" fmla="*/ 4 w 470"/>
                    <a:gd name="T81" fmla="*/ 6 h 551"/>
                    <a:gd name="T82" fmla="*/ 6 w 470"/>
                    <a:gd name="T83" fmla="*/ 5 h 551"/>
                    <a:gd name="T84" fmla="*/ 8 w 470"/>
                    <a:gd name="T85" fmla="*/ 4 h 551"/>
                    <a:gd name="T86" fmla="*/ 10 w 470"/>
                    <a:gd name="T87" fmla="*/ 3 h 551"/>
                    <a:gd name="T88" fmla="*/ 11 w 470"/>
                    <a:gd name="T89" fmla="*/ 2 h 551"/>
                    <a:gd name="T90" fmla="*/ 12 w 470"/>
                    <a:gd name="T91" fmla="*/ 2 h 551"/>
                    <a:gd name="T92" fmla="*/ 13 w 470"/>
                    <a:gd name="T93" fmla="*/ 1 h 551"/>
                    <a:gd name="T94" fmla="*/ 14 w 470"/>
                    <a:gd name="T95" fmla="*/ 1 h 551"/>
                    <a:gd name="T96" fmla="*/ 15 w 470"/>
                    <a:gd name="T97" fmla="*/ 1 h 551"/>
                    <a:gd name="T98" fmla="*/ 15 w 470"/>
                    <a:gd name="T99" fmla="*/ 1 h 551"/>
                    <a:gd name="T100" fmla="*/ 16 w 470"/>
                    <a:gd name="T101" fmla="*/ 1 h 551"/>
                    <a:gd name="T102" fmla="*/ 17 w 470"/>
                    <a:gd name="T103" fmla="*/ 0 h 551"/>
                    <a:gd name="T104" fmla="*/ 17 w 470"/>
                    <a:gd name="T105" fmla="*/ 1 h 551"/>
                    <a:gd name="T106" fmla="*/ 15 w 470"/>
                    <a:gd name="T107" fmla="*/ 1 h 551"/>
                    <a:gd name="T108" fmla="*/ 15 w 470"/>
                    <a:gd name="T109" fmla="*/ 1 h 551"/>
                    <a:gd name="T110" fmla="*/ 14 w 470"/>
                    <a:gd name="T111" fmla="*/ 2 h 551"/>
                    <a:gd name="T112" fmla="*/ 13 w 470"/>
                    <a:gd name="T113" fmla="*/ 2 h 55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470"/>
                    <a:gd name="T172" fmla="*/ 0 h 551"/>
                    <a:gd name="T173" fmla="*/ 470 w 470"/>
                    <a:gd name="T174" fmla="*/ 551 h 55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470" h="551">
                      <a:moveTo>
                        <a:pt x="359" y="190"/>
                      </a:moveTo>
                      <a:lnTo>
                        <a:pt x="355" y="198"/>
                      </a:lnTo>
                      <a:lnTo>
                        <a:pt x="351" y="204"/>
                      </a:lnTo>
                      <a:lnTo>
                        <a:pt x="348" y="212"/>
                      </a:lnTo>
                      <a:lnTo>
                        <a:pt x="344" y="217"/>
                      </a:lnTo>
                      <a:lnTo>
                        <a:pt x="340" y="223"/>
                      </a:lnTo>
                      <a:lnTo>
                        <a:pt x="336" y="229"/>
                      </a:lnTo>
                      <a:lnTo>
                        <a:pt x="332" y="235"/>
                      </a:lnTo>
                      <a:lnTo>
                        <a:pt x="328" y="242"/>
                      </a:lnTo>
                      <a:lnTo>
                        <a:pt x="325" y="248"/>
                      </a:lnTo>
                      <a:lnTo>
                        <a:pt x="319" y="254"/>
                      </a:lnTo>
                      <a:lnTo>
                        <a:pt x="315" y="260"/>
                      </a:lnTo>
                      <a:lnTo>
                        <a:pt x="311" y="265"/>
                      </a:lnTo>
                      <a:lnTo>
                        <a:pt x="307" y="269"/>
                      </a:lnTo>
                      <a:lnTo>
                        <a:pt x="303" y="275"/>
                      </a:lnTo>
                      <a:lnTo>
                        <a:pt x="300" y="281"/>
                      </a:lnTo>
                      <a:lnTo>
                        <a:pt x="294" y="286"/>
                      </a:lnTo>
                      <a:lnTo>
                        <a:pt x="290" y="290"/>
                      </a:lnTo>
                      <a:lnTo>
                        <a:pt x="286" y="296"/>
                      </a:lnTo>
                      <a:lnTo>
                        <a:pt x="282" y="302"/>
                      </a:lnTo>
                      <a:lnTo>
                        <a:pt x="279" y="306"/>
                      </a:lnTo>
                      <a:lnTo>
                        <a:pt x="275" y="311"/>
                      </a:lnTo>
                      <a:lnTo>
                        <a:pt x="271" y="315"/>
                      </a:lnTo>
                      <a:lnTo>
                        <a:pt x="267" y="319"/>
                      </a:lnTo>
                      <a:lnTo>
                        <a:pt x="263" y="325"/>
                      </a:lnTo>
                      <a:lnTo>
                        <a:pt x="259" y="329"/>
                      </a:lnTo>
                      <a:lnTo>
                        <a:pt x="256" y="332"/>
                      </a:lnTo>
                      <a:lnTo>
                        <a:pt x="252" y="336"/>
                      </a:lnTo>
                      <a:lnTo>
                        <a:pt x="250" y="340"/>
                      </a:lnTo>
                      <a:lnTo>
                        <a:pt x="246" y="344"/>
                      </a:lnTo>
                      <a:lnTo>
                        <a:pt x="242" y="348"/>
                      </a:lnTo>
                      <a:lnTo>
                        <a:pt x="240" y="352"/>
                      </a:lnTo>
                      <a:lnTo>
                        <a:pt x="238" y="354"/>
                      </a:lnTo>
                      <a:lnTo>
                        <a:pt x="234" y="357"/>
                      </a:lnTo>
                      <a:lnTo>
                        <a:pt x="231" y="361"/>
                      </a:lnTo>
                      <a:lnTo>
                        <a:pt x="229" y="365"/>
                      </a:lnTo>
                      <a:lnTo>
                        <a:pt x="225" y="367"/>
                      </a:lnTo>
                      <a:lnTo>
                        <a:pt x="223" y="371"/>
                      </a:lnTo>
                      <a:lnTo>
                        <a:pt x="219" y="375"/>
                      </a:lnTo>
                      <a:lnTo>
                        <a:pt x="217" y="379"/>
                      </a:lnTo>
                      <a:lnTo>
                        <a:pt x="215" y="380"/>
                      </a:lnTo>
                      <a:lnTo>
                        <a:pt x="211" y="384"/>
                      </a:lnTo>
                      <a:lnTo>
                        <a:pt x="209" y="388"/>
                      </a:lnTo>
                      <a:lnTo>
                        <a:pt x="208" y="390"/>
                      </a:lnTo>
                      <a:lnTo>
                        <a:pt x="204" y="394"/>
                      </a:lnTo>
                      <a:lnTo>
                        <a:pt x="202" y="398"/>
                      </a:lnTo>
                      <a:lnTo>
                        <a:pt x="200" y="400"/>
                      </a:lnTo>
                      <a:lnTo>
                        <a:pt x="198" y="404"/>
                      </a:lnTo>
                      <a:lnTo>
                        <a:pt x="196" y="405"/>
                      </a:lnTo>
                      <a:lnTo>
                        <a:pt x="194" y="409"/>
                      </a:lnTo>
                      <a:lnTo>
                        <a:pt x="190" y="411"/>
                      </a:lnTo>
                      <a:lnTo>
                        <a:pt x="188" y="415"/>
                      </a:lnTo>
                      <a:lnTo>
                        <a:pt x="186" y="417"/>
                      </a:lnTo>
                      <a:lnTo>
                        <a:pt x="185" y="421"/>
                      </a:lnTo>
                      <a:lnTo>
                        <a:pt x="183" y="423"/>
                      </a:lnTo>
                      <a:lnTo>
                        <a:pt x="181" y="425"/>
                      </a:lnTo>
                      <a:lnTo>
                        <a:pt x="179" y="427"/>
                      </a:lnTo>
                      <a:lnTo>
                        <a:pt x="177" y="430"/>
                      </a:lnTo>
                      <a:lnTo>
                        <a:pt x="175" y="432"/>
                      </a:lnTo>
                      <a:lnTo>
                        <a:pt x="173" y="434"/>
                      </a:lnTo>
                      <a:lnTo>
                        <a:pt x="171" y="436"/>
                      </a:lnTo>
                      <a:lnTo>
                        <a:pt x="169" y="438"/>
                      </a:lnTo>
                      <a:lnTo>
                        <a:pt x="167" y="440"/>
                      </a:lnTo>
                      <a:lnTo>
                        <a:pt x="165" y="442"/>
                      </a:lnTo>
                      <a:lnTo>
                        <a:pt x="163" y="444"/>
                      </a:lnTo>
                      <a:lnTo>
                        <a:pt x="161" y="446"/>
                      </a:lnTo>
                      <a:lnTo>
                        <a:pt x="161" y="448"/>
                      </a:lnTo>
                      <a:lnTo>
                        <a:pt x="160" y="448"/>
                      </a:lnTo>
                      <a:lnTo>
                        <a:pt x="160" y="450"/>
                      </a:lnTo>
                      <a:lnTo>
                        <a:pt x="158" y="450"/>
                      </a:lnTo>
                      <a:lnTo>
                        <a:pt x="158" y="452"/>
                      </a:lnTo>
                      <a:lnTo>
                        <a:pt x="156" y="453"/>
                      </a:lnTo>
                      <a:lnTo>
                        <a:pt x="156" y="455"/>
                      </a:lnTo>
                      <a:lnTo>
                        <a:pt x="154" y="455"/>
                      </a:lnTo>
                      <a:lnTo>
                        <a:pt x="154" y="457"/>
                      </a:lnTo>
                      <a:lnTo>
                        <a:pt x="152" y="457"/>
                      </a:lnTo>
                      <a:lnTo>
                        <a:pt x="152" y="459"/>
                      </a:lnTo>
                      <a:lnTo>
                        <a:pt x="150" y="459"/>
                      </a:lnTo>
                      <a:lnTo>
                        <a:pt x="150" y="461"/>
                      </a:lnTo>
                      <a:lnTo>
                        <a:pt x="148" y="461"/>
                      </a:lnTo>
                      <a:lnTo>
                        <a:pt x="148" y="463"/>
                      </a:lnTo>
                      <a:lnTo>
                        <a:pt x="146" y="465"/>
                      </a:lnTo>
                      <a:lnTo>
                        <a:pt x="144" y="467"/>
                      </a:lnTo>
                      <a:lnTo>
                        <a:pt x="142" y="469"/>
                      </a:lnTo>
                      <a:lnTo>
                        <a:pt x="140" y="469"/>
                      </a:lnTo>
                      <a:lnTo>
                        <a:pt x="140" y="471"/>
                      </a:lnTo>
                      <a:lnTo>
                        <a:pt x="138" y="471"/>
                      </a:lnTo>
                      <a:lnTo>
                        <a:pt x="138" y="473"/>
                      </a:lnTo>
                      <a:lnTo>
                        <a:pt x="137" y="475"/>
                      </a:lnTo>
                      <a:lnTo>
                        <a:pt x="137" y="476"/>
                      </a:lnTo>
                      <a:lnTo>
                        <a:pt x="135" y="476"/>
                      </a:lnTo>
                      <a:lnTo>
                        <a:pt x="135" y="478"/>
                      </a:lnTo>
                      <a:lnTo>
                        <a:pt x="133" y="478"/>
                      </a:lnTo>
                      <a:lnTo>
                        <a:pt x="131" y="478"/>
                      </a:lnTo>
                      <a:lnTo>
                        <a:pt x="129" y="480"/>
                      </a:lnTo>
                      <a:lnTo>
                        <a:pt x="127" y="480"/>
                      </a:lnTo>
                      <a:lnTo>
                        <a:pt x="125" y="480"/>
                      </a:lnTo>
                      <a:lnTo>
                        <a:pt x="123" y="480"/>
                      </a:lnTo>
                      <a:lnTo>
                        <a:pt x="119" y="478"/>
                      </a:lnTo>
                      <a:lnTo>
                        <a:pt x="117" y="480"/>
                      </a:lnTo>
                      <a:lnTo>
                        <a:pt x="115" y="480"/>
                      </a:lnTo>
                      <a:lnTo>
                        <a:pt x="114" y="480"/>
                      </a:lnTo>
                      <a:lnTo>
                        <a:pt x="110" y="482"/>
                      </a:lnTo>
                      <a:lnTo>
                        <a:pt x="108" y="482"/>
                      </a:lnTo>
                      <a:lnTo>
                        <a:pt x="104" y="484"/>
                      </a:lnTo>
                      <a:lnTo>
                        <a:pt x="102" y="484"/>
                      </a:lnTo>
                      <a:lnTo>
                        <a:pt x="98" y="486"/>
                      </a:lnTo>
                      <a:lnTo>
                        <a:pt x="96" y="488"/>
                      </a:lnTo>
                      <a:lnTo>
                        <a:pt x="92" y="490"/>
                      </a:lnTo>
                      <a:lnTo>
                        <a:pt x="90" y="492"/>
                      </a:lnTo>
                      <a:lnTo>
                        <a:pt x="87" y="494"/>
                      </a:lnTo>
                      <a:lnTo>
                        <a:pt x="85" y="496"/>
                      </a:lnTo>
                      <a:lnTo>
                        <a:pt x="81" y="498"/>
                      </a:lnTo>
                      <a:lnTo>
                        <a:pt x="77" y="500"/>
                      </a:lnTo>
                      <a:lnTo>
                        <a:pt x="75" y="501"/>
                      </a:lnTo>
                      <a:lnTo>
                        <a:pt x="71" y="503"/>
                      </a:lnTo>
                      <a:lnTo>
                        <a:pt x="69" y="505"/>
                      </a:lnTo>
                      <a:lnTo>
                        <a:pt x="67" y="507"/>
                      </a:lnTo>
                      <a:lnTo>
                        <a:pt x="64" y="509"/>
                      </a:lnTo>
                      <a:lnTo>
                        <a:pt x="62" y="511"/>
                      </a:lnTo>
                      <a:lnTo>
                        <a:pt x="58" y="513"/>
                      </a:lnTo>
                      <a:lnTo>
                        <a:pt x="56" y="515"/>
                      </a:lnTo>
                      <a:lnTo>
                        <a:pt x="54" y="517"/>
                      </a:lnTo>
                      <a:lnTo>
                        <a:pt x="52" y="519"/>
                      </a:lnTo>
                      <a:lnTo>
                        <a:pt x="50" y="521"/>
                      </a:lnTo>
                      <a:lnTo>
                        <a:pt x="48" y="523"/>
                      </a:lnTo>
                      <a:lnTo>
                        <a:pt x="46" y="523"/>
                      </a:lnTo>
                      <a:lnTo>
                        <a:pt x="44" y="524"/>
                      </a:lnTo>
                      <a:lnTo>
                        <a:pt x="43" y="524"/>
                      </a:lnTo>
                      <a:lnTo>
                        <a:pt x="43" y="526"/>
                      </a:lnTo>
                      <a:lnTo>
                        <a:pt x="41" y="526"/>
                      </a:lnTo>
                      <a:lnTo>
                        <a:pt x="41" y="528"/>
                      </a:lnTo>
                      <a:lnTo>
                        <a:pt x="39" y="528"/>
                      </a:lnTo>
                      <a:lnTo>
                        <a:pt x="37" y="530"/>
                      </a:lnTo>
                      <a:lnTo>
                        <a:pt x="35" y="530"/>
                      </a:lnTo>
                      <a:lnTo>
                        <a:pt x="33" y="530"/>
                      </a:lnTo>
                      <a:lnTo>
                        <a:pt x="33" y="532"/>
                      </a:lnTo>
                      <a:lnTo>
                        <a:pt x="31" y="532"/>
                      </a:lnTo>
                      <a:lnTo>
                        <a:pt x="29" y="534"/>
                      </a:lnTo>
                      <a:lnTo>
                        <a:pt x="27" y="534"/>
                      </a:lnTo>
                      <a:lnTo>
                        <a:pt x="25" y="536"/>
                      </a:lnTo>
                      <a:lnTo>
                        <a:pt x="23" y="536"/>
                      </a:lnTo>
                      <a:lnTo>
                        <a:pt x="23" y="538"/>
                      </a:lnTo>
                      <a:lnTo>
                        <a:pt x="21" y="538"/>
                      </a:lnTo>
                      <a:lnTo>
                        <a:pt x="20" y="540"/>
                      </a:lnTo>
                      <a:lnTo>
                        <a:pt x="20" y="542"/>
                      </a:lnTo>
                      <a:lnTo>
                        <a:pt x="18" y="542"/>
                      </a:lnTo>
                      <a:lnTo>
                        <a:pt x="18" y="544"/>
                      </a:lnTo>
                      <a:lnTo>
                        <a:pt x="18" y="546"/>
                      </a:lnTo>
                      <a:lnTo>
                        <a:pt x="18" y="548"/>
                      </a:lnTo>
                      <a:lnTo>
                        <a:pt x="16" y="548"/>
                      </a:lnTo>
                      <a:lnTo>
                        <a:pt x="16" y="549"/>
                      </a:lnTo>
                      <a:lnTo>
                        <a:pt x="14" y="549"/>
                      </a:lnTo>
                      <a:lnTo>
                        <a:pt x="14" y="551"/>
                      </a:lnTo>
                      <a:lnTo>
                        <a:pt x="12" y="551"/>
                      </a:lnTo>
                      <a:lnTo>
                        <a:pt x="10" y="551"/>
                      </a:lnTo>
                      <a:lnTo>
                        <a:pt x="8" y="551"/>
                      </a:lnTo>
                      <a:lnTo>
                        <a:pt x="6" y="551"/>
                      </a:lnTo>
                      <a:lnTo>
                        <a:pt x="6" y="549"/>
                      </a:lnTo>
                      <a:lnTo>
                        <a:pt x="4" y="549"/>
                      </a:lnTo>
                      <a:lnTo>
                        <a:pt x="2" y="548"/>
                      </a:lnTo>
                      <a:lnTo>
                        <a:pt x="0" y="548"/>
                      </a:lnTo>
                      <a:lnTo>
                        <a:pt x="0" y="546"/>
                      </a:lnTo>
                      <a:lnTo>
                        <a:pt x="0" y="544"/>
                      </a:lnTo>
                      <a:lnTo>
                        <a:pt x="0" y="542"/>
                      </a:lnTo>
                      <a:lnTo>
                        <a:pt x="0" y="540"/>
                      </a:lnTo>
                      <a:lnTo>
                        <a:pt x="0" y="538"/>
                      </a:lnTo>
                      <a:lnTo>
                        <a:pt x="2" y="538"/>
                      </a:lnTo>
                      <a:lnTo>
                        <a:pt x="2" y="536"/>
                      </a:lnTo>
                      <a:lnTo>
                        <a:pt x="2" y="534"/>
                      </a:lnTo>
                      <a:lnTo>
                        <a:pt x="4" y="532"/>
                      </a:lnTo>
                      <a:lnTo>
                        <a:pt x="6" y="530"/>
                      </a:lnTo>
                      <a:lnTo>
                        <a:pt x="6" y="528"/>
                      </a:lnTo>
                      <a:lnTo>
                        <a:pt x="8" y="528"/>
                      </a:lnTo>
                      <a:lnTo>
                        <a:pt x="8" y="526"/>
                      </a:lnTo>
                      <a:lnTo>
                        <a:pt x="10" y="524"/>
                      </a:lnTo>
                      <a:lnTo>
                        <a:pt x="12" y="523"/>
                      </a:lnTo>
                      <a:lnTo>
                        <a:pt x="14" y="521"/>
                      </a:lnTo>
                      <a:lnTo>
                        <a:pt x="16" y="519"/>
                      </a:lnTo>
                      <a:lnTo>
                        <a:pt x="16" y="517"/>
                      </a:lnTo>
                      <a:lnTo>
                        <a:pt x="18" y="515"/>
                      </a:lnTo>
                      <a:lnTo>
                        <a:pt x="20" y="513"/>
                      </a:lnTo>
                      <a:lnTo>
                        <a:pt x="23" y="511"/>
                      </a:lnTo>
                      <a:lnTo>
                        <a:pt x="25" y="507"/>
                      </a:lnTo>
                      <a:lnTo>
                        <a:pt x="27" y="505"/>
                      </a:lnTo>
                      <a:lnTo>
                        <a:pt x="29" y="501"/>
                      </a:lnTo>
                      <a:lnTo>
                        <a:pt x="33" y="498"/>
                      </a:lnTo>
                      <a:lnTo>
                        <a:pt x="35" y="496"/>
                      </a:lnTo>
                      <a:lnTo>
                        <a:pt x="39" y="492"/>
                      </a:lnTo>
                      <a:lnTo>
                        <a:pt x="41" y="488"/>
                      </a:lnTo>
                      <a:lnTo>
                        <a:pt x="44" y="484"/>
                      </a:lnTo>
                      <a:lnTo>
                        <a:pt x="48" y="478"/>
                      </a:lnTo>
                      <a:lnTo>
                        <a:pt x="52" y="475"/>
                      </a:lnTo>
                      <a:lnTo>
                        <a:pt x="56" y="469"/>
                      </a:lnTo>
                      <a:lnTo>
                        <a:pt x="58" y="467"/>
                      </a:lnTo>
                      <a:lnTo>
                        <a:pt x="60" y="465"/>
                      </a:lnTo>
                      <a:lnTo>
                        <a:pt x="62" y="461"/>
                      </a:lnTo>
                      <a:lnTo>
                        <a:pt x="66" y="457"/>
                      </a:lnTo>
                      <a:lnTo>
                        <a:pt x="71" y="453"/>
                      </a:lnTo>
                      <a:lnTo>
                        <a:pt x="75" y="448"/>
                      </a:lnTo>
                      <a:lnTo>
                        <a:pt x="81" y="440"/>
                      </a:lnTo>
                      <a:lnTo>
                        <a:pt x="89" y="434"/>
                      </a:lnTo>
                      <a:lnTo>
                        <a:pt x="94" y="425"/>
                      </a:lnTo>
                      <a:lnTo>
                        <a:pt x="102" y="417"/>
                      </a:lnTo>
                      <a:lnTo>
                        <a:pt x="110" y="407"/>
                      </a:lnTo>
                      <a:lnTo>
                        <a:pt x="119" y="398"/>
                      </a:lnTo>
                      <a:lnTo>
                        <a:pt x="127" y="388"/>
                      </a:lnTo>
                      <a:lnTo>
                        <a:pt x="137" y="377"/>
                      </a:lnTo>
                      <a:lnTo>
                        <a:pt x="146" y="367"/>
                      </a:lnTo>
                      <a:lnTo>
                        <a:pt x="158" y="356"/>
                      </a:lnTo>
                      <a:lnTo>
                        <a:pt x="167" y="342"/>
                      </a:lnTo>
                      <a:lnTo>
                        <a:pt x="179" y="331"/>
                      </a:lnTo>
                      <a:lnTo>
                        <a:pt x="188" y="317"/>
                      </a:lnTo>
                      <a:lnTo>
                        <a:pt x="200" y="306"/>
                      </a:lnTo>
                      <a:lnTo>
                        <a:pt x="211" y="292"/>
                      </a:lnTo>
                      <a:lnTo>
                        <a:pt x="223" y="279"/>
                      </a:lnTo>
                      <a:lnTo>
                        <a:pt x="234" y="265"/>
                      </a:lnTo>
                      <a:lnTo>
                        <a:pt x="246" y="252"/>
                      </a:lnTo>
                      <a:lnTo>
                        <a:pt x="257" y="236"/>
                      </a:lnTo>
                      <a:lnTo>
                        <a:pt x="269" y="223"/>
                      </a:lnTo>
                      <a:lnTo>
                        <a:pt x="280" y="210"/>
                      </a:lnTo>
                      <a:lnTo>
                        <a:pt x="292" y="196"/>
                      </a:lnTo>
                      <a:lnTo>
                        <a:pt x="303" y="181"/>
                      </a:lnTo>
                      <a:lnTo>
                        <a:pt x="315" y="167"/>
                      </a:lnTo>
                      <a:lnTo>
                        <a:pt x="327" y="154"/>
                      </a:lnTo>
                      <a:lnTo>
                        <a:pt x="330" y="148"/>
                      </a:lnTo>
                      <a:lnTo>
                        <a:pt x="334" y="144"/>
                      </a:lnTo>
                      <a:lnTo>
                        <a:pt x="338" y="139"/>
                      </a:lnTo>
                      <a:lnTo>
                        <a:pt x="342" y="133"/>
                      </a:lnTo>
                      <a:lnTo>
                        <a:pt x="348" y="127"/>
                      </a:lnTo>
                      <a:lnTo>
                        <a:pt x="351" y="121"/>
                      </a:lnTo>
                      <a:lnTo>
                        <a:pt x="357" y="116"/>
                      </a:lnTo>
                      <a:lnTo>
                        <a:pt x="361" y="110"/>
                      </a:lnTo>
                      <a:lnTo>
                        <a:pt x="367" y="104"/>
                      </a:lnTo>
                      <a:lnTo>
                        <a:pt x="371" y="98"/>
                      </a:lnTo>
                      <a:lnTo>
                        <a:pt x="376" y="92"/>
                      </a:lnTo>
                      <a:lnTo>
                        <a:pt x="382" y="87"/>
                      </a:lnTo>
                      <a:lnTo>
                        <a:pt x="386" y="81"/>
                      </a:lnTo>
                      <a:lnTo>
                        <a:pt x="392" y="75"/>
                      </a:lnTo>
                      <a:lnTo>
                        <a:pt x="398" y="69"/>
                      </a:lnTo>
                      <a:lnTo>
                        <a:pt x="401" y="64"/>
                      </a:lnTo>
                      <a:lnTo>
                        <a:pt x="407" y="58"/>
                      </a:lnTo>
                      <a:lnTo>
                        <a:pt x="411" y="54"/>
                      </a:lnTo>
                      <a:lnTo>
                        <a:pt x="417" y="48"/>
                      </a:lnTo>
                      <a:lnTo>
                        <a:pt x="421" y="43"/>
                      </a:lnTo>
                      <a:lnTo>
                        <a:pt x="426" y="39"/>
                      </a:lnTo>
                      <a:lnTo>
                        <a:pt x="430" y="33"/>
                      </a:lnTo>
                      <a:lnTo>
                        <a:pt x="434" y="29"/>
                      </a:lnTo>
                      <a:lnTo>
                        <a:pt x="438" y="25"/>
                      </a:lnTo>
                      <a:lnTo>
                        <a:pt x="444" y="21"/>
                      </a:lnTo>
                      <a:lnTo>
                        <a:pt x="445" y="18"/>
                      </a:lnTo>
                      <a:lnTo>
                        <a:pt x="449" y="14"/>
                      </a:lnTo>
                      <a:lnTo>
                        <a:pt x="453" y="12"/>
                      </a:lnTo>
                      <a:lnTo>
                        <a:pt x="457" y="8"/>
                      </a:lnTo>
                      <a:lnTo>
                        <a:pt x="459" y="6"/>
                      </a:lnTo>
                      <a:lnTo>
                        <a:pt x="463" y="4"/>
                      </a:lnTo>
                      <a:lnTo>
                        <a:pt x="465" y="2"/>
                      </a:lnTo>
                      <a:lnTo>
                        <a:pt x="467" y="2"/>
                      </a:lnTo>
                      <a:lnTo>
                        <a:pt x="469" y="0"/>
                      </a:lnTo>
                      <a:lnTo>
                        <a:pt x="470" y="0"/>
                      </a:lnTo>
                      <a:lnTo>
                        <a:pt x="470" y="2"/>
                      </a:lnTo>
                      <a:lnTo>
                        <a:pt x="470" y="4"/>
                      </a:lnTo>
                      <a:lnTo>
                        <a:pt x="469" y="6"/>
                      </a:lnTo>
                      <a:lnTo>
                        <a:pt x="467" y="10"/>
                      </a:lnTo>
                      <a:lnTo>
                        <a:pt x="465" y="14"/>
                      </a:lnTo>
                      <a:lnTo>
                        <a:pt x="463" y="18"/>
                      </a:lnTo>
                      <a:lnTo>
                        <a:pt x="461" y="21"/>
                      </a:lnTo>
                      <a:lnTo>
                        <a:pt x="459" y="27"/>
                      </a:lnTo>
                      <a:lnTo>
                        <a:pt x="455" y="31"/>
                      </a:lnTo>
                      <a:lnTo>
                        <a:pt x="451" y="37"/>
                      </a:lnTo>
                      <a:lnTo>
                        <a:pt x="447" y="44"/>
                      </a:lnTo>
                      <a:lnTo>
                        <a:pt x="444" y="50"/>
                      </a:lnTo>
                      <a:lnTo>
                        <a:pt x="440" y="58"/>
                      </a:lnTo>
                      <a:lnTo>
                        <a:pt x="434" y="66"/>
                      </a:lnTo>
                      <a:lnTo>
                        <a:pt x="430" y="73"/>
                      </a:lnTo>
                      <a:lnTo>
                        <a:pt x="424" y="81"/>
                      </a:lnTo>
                      <a:lnTo>
                        <a:pt x="421" y="89"/>
                      </a:lnTo>
                      <a:lnTo>
                        <a:pt x="415" y="98"/>
                      </a:lnTo>
                      <a:lnTo>
                        <a:pt x="409" y="106"/>
                      </a:lnTo>
                      <a:lnTo>
                        <a:pt x="403" y="116"/>
                      </a:lnTo>
                      <a:lnTo>
                        <a:pt x="398" y="123"/>
                      </a:lnTo>
                      <a:lnTo>
                        <a:pt x="392" y="133"/>
                      </a:lnTo>
                      <a:lnTo>
                        <a:pt x="386" y="142"/>
                      </a:lnTo>
                      <a:lnTo>
                        <a:pt x="380" y="152"/>
                      </a:lnTo>
                      <a:lnTo>
                        <a:pt x="374" y="162"/>
                      </a:lnTo>
                      <a:lnTo>
                        <a:pt x="369" y="171"/>
                      </a:lnTo>
                      <a:lnTo>
                        <a:pt x="365" y="181"/>
                      </a:lnTo>
                      <a:lnTo>
                        <a:pt x="359" y="190"/>
                      </a:lnTo>
                      <a:close/>
                    </a:path>
                  </a:pathLst>
                </a:custGeom>
                <a:solidFill>
                  <a:srgbClr val="5EB2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17" name="Freeform 271"/>
                <p:cNvSpPr>
                  <a:spLocks noChangeAspect="1"/>
                </p:cNvSpPr>
                <p:nvPr/>
              </p:nvSpPr>
              <p:spPr bwMode="auto">
                <a:xfrm>
                  <a:off x="1795" y="3324"/>
                  <a:ext cx="354" cy="372"/>
                </a:xfrm>
                <a:custGeom>
                  <a:avLst/>
                  <a:gdLst>
                    <a:gd name="T0" fmla="*/ 12 w 467"/>
                    <a:gd name="T1" fmla="*/ 3 h 532"/>
                    <a:gd name="T2" fmla="*/ 11 w 467"/>
                    <a:gd name="T3" fmla="*/ 3 h 532"/>
                    <a:gd name="T4" fmla="*/ 11 w 467"/>
                    <a:gd name="T5" fmla="*/ 3 h 532"/>
                    <a:gd name="T6" fmla="*/ 10 w 467"/>
                    <a:gd name="T7" fmla="*/ 3 h 532"/>
                    <a:gd name="T8" fmla="*/ 9 w 467"/>
                    <a:gd name="T9" fmla="*/ 4 h 532"/>
                    <a:gd name="T10" fmla="*/ 8 w 467"/>
                    <a:gd name="T11" fmla="*/ 4 h 532"/>
                    <a:gd name="T12" fmla="*/ 8 w 467"/>
                    <a:gd name="T13" fmla="*/ 4 h 532"/>
                    <a:gd name="T14" fmla="*/ 8 w 467"/>
                    <a:gd name="T15" fmla="*/ 5 h 532"/>
                    <a:gd name="T16" fmla="*/ 8 w 467"/>
                    <a:gd name="T17" fmla="*/ 5 h 532"/>
                    <a:gd name="T18" fmla="*/ 6 w 467"/>
                    <a:gd name="T19" fmla="*/ 5 h 532"/>
                    <a:gd name="T20" fmla="*/ 6 w 467"/>
                    <a:gd name="T21" fmla="*/ 5 h 532"/>
                    <a:gd name="T22" fmla="*/ 6 w 467"/>
                    <a:gd name="T23" fmla="*/ 6 h 532"/>
                    <a:gd name="T24" fmla="*/ 6 w 467"/>
                    <a:gd name="T25" fmla="*/ 6 h 532"/>
                    <a:gd name="T26" fmla="*/ 6 w 467"/>
                    <a:gd name="T27" fmla="*/ 6 h 532"/>
                    <a:gd name="T28" fmla="*/ 5 w 467"/>
                    <a:gd name="T29" fmla="*/ 6 h 532"/>
                    <a:gd name="T30" fmla="*/ 5 w 467"/>
                    <a:gd name="T31" fmla="*/ 6 h 532"/>
                    <a:gd name="T32" fmla="*/ 5 w 467"/>
                    <a:gd name="T33" fmla="*/ 6 h 532"/>
                    <a:gd name="T34" fmla="*/ 5 w 467"/>
                    <a:gd name="T35" fmla="*/ 6 h 532"/>
                    <a:gd name="T36" fmla="*/ 5 w 467"/>
                    <a:gd name="T37" fmla="*/ 6 h 532"/>
                    <a:gd name="T38" fmla="*/ 5 w 467"/>
                    <a:gd name="T39" fmla="*/ 6 h 532"/>
                    <a:gd name="T40" fmla="*/ 4 w 467"/>
                    <a:gd name="T41" fmla="*/ 6 h 532"/>
                    <a:gd name="T42" fmla="*/ 4 w 467"/>
                    <a:gd name="T43" fmla="*/ 6 h 532"/>
                    <a:gd name="T44" fmla="*/ 3 w 467"/>
                    <a:gd name="T45" fmla="*/ 6 h 532"/>
                    <a:gd name="T46" fmla="*/ 2 w 467"/>
                    <a:gd name="T47" fmla="*/ 7 h 532"/>
                    <a:gd name="T48" fmla="*/ 2 w 467"/>
                    <a:gd name="T49" fmla="*/ 7 h 532"/>
                    <a:gd name="T50" fmla="*/ 2 w 467"/>
                    <a:gd name="T51" fmla="*/ 7 h 532"/>
                    <a:gd name="T52" fmla="*/ 2 w 467"/>
                    <a:gd name="T53" fmla="*/ 7 h 532"/>
                    <a:gd name="T54" fmla="*/ 2 w 467"/>
                    <a:gd name="T55" fmla="*/ 7 h 532"/>
                    <a:gd name="T56" fmla="*/ 2 w 467"/>
                    <a:gd name="T57" fmla="*/ 7 h 532"/>
                    <a:gd name="T58" fmla="*/ 2 w 467"/>
                    <a:gd name="T59" fmla="*/ 7 h 532"/>
                    <a:gd name="T60" fmla="*/ 2 w 467"/>
                    <a:gd name="T61" fmla="*/ 7 h 532"/>
                    <a:gd name="T62" fmla="*/ 0 w 467"/>
                    <a:gd name="T63" fmla="*/ 7 h 532"/>
                    <a:gd name="T64" fmla="*/ 2 w 467"/>
                    <a:gd name="T65" fmla="*/ 7 h 532"/>
                    <a:gd name="T66" fmla="*/ 2 w 467"/>
                    <a:gd name="T67" fmla="*/ 7 h 532"/>
                    <a:gd name="T68" fmla="*/ 2 w 467"/>
                    <a:gd name="T69" fmla="*/ 7 h 532"/>
                    <a:gd name="T70" fmla="*/ 2 w 467"/>
                    <a:gd name="T71" fmla="*/ 7 h 532"/>
                    <a:gd name="T72" fmla="*/ 2 w 467"/>
                    <a:gd name="T73" fmla="*/ 6 h 532"/>
                    <a:gd name="T74" fmla="*/ 3 w 467"/>
                    <a:gd name="T75" fmla="*/ 6 h 532"/>
                    <a:gd name="T76" fmla="*/ 3 w 467"/>
                    <a:gd name="T77" fmla="*/ 6 h 532"/>
                    <a:gd name="T78" fmla="*/ 4 w 467"/>
                    <a:gd name="T79" fmla="*/ 6 h 532"/>
                    <a:gd name="T80" fmla="*/ 5 w 467"/>
                    <a:gd name="T81" fmla="*/ 5 h 532"/>
                    <a:gd name="T82" fmla="*/ 6 w 467"/>
                    <a:gd name="T83" fmla="*/ 4 h 532"/>
                    <a:gd name="T84" fmla="*/ 8 w 467"/>
                    <a:gd name="T85" fmla="*/ 3 h 532"/>
                    <a:gd name="T86" fmla="*/ 11 w 467"/>
                    <a:gd name="T87" fmla="*/ 2 h 532"/>
                    <a:gd name="T88" fmla="*/ 12 w 467"/>
                    <a:gd name="T89" fmla="*/ 2 h 532"/>
                    <a:gd name="T90" fmla="*/ 13 w 467"/>
                    <a:gd name="T91" fmla="*/ 1 h 532"/>
                    <a:gd name="T92" fmla="*/ 14 w 467"/>
                    <a:gd name="T93" fmla="*/ 1 h 532"/>
                    <a:gd name="T94" fmla="*/ 14 w 467"/>
                    <a:gd name="T95" fmla="*/ 1 h 532"/>
                    <a:gd name="T96" fmla="*/ 15 w 467"/>
                    <a:gd name="T97" fmla="*/ 1 h 532"/>
                    <a:gd name="T98" fmla="*/ 16 w 467"/>
                    <a:gd name="T99" fmla="*/ 1 h 532"/>
                    <a:gd name="T100" fmla="*/ 17 w 467"/>
                    <a:gd name="T101" fmla="*/ 1 h 532"/>
                    <a:gd name="T102" fmla="*/ 17 w 467"/>
                    <a:gd name="T103" fmla="*/ 1 h 532"/>
                    <a:gd name="T104" fmla="*/ 16 w 467"/>
                    <a:gd name="T105" fmla="*/ 1 h 532"/>
                    <a:gd name="T106" fmla="*/ 15 w 467"/>
                    <a:gd name="T107" fmla="*/ 1 h 532"/>
                    <a:gd name="T108" fmla="*/ 14 w 467"/>
                    <a:gd name="T109" fmla="*/ 1 h 532"/>
                    <a:gd name="T110" fmla="*/ 13 w 467"/>
                    <a:gd name="T111" fmla="*/ 2 h 53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467"/>
                    <a:gd name="T169" fmla="*/ 0 h 532"/>
                    <a:gd name="T170" fmla="*/ 467 w 467"/>
                    <a:gd name="T171" fmla="*/ 532 h 53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467" h="532">
                      <a:moveTo>
                        <a:pt x="348" y="184"/>
                      </a:moveTo>
                      <a:lnTo>
                        <a:pt x="344" y="190"/>
                      </a:lnTo>
                      <a:lnTo>
                        <a:pt x="340" y="196"/>
                      </a:lnTo>
                      <a:lnTo>
                        <a:pt x="338" y="201"/>
                      </a:lnTo>
                      <a:lnTo>
                        <a:pt x="334" y="205"/>
                      </a:lnTo>
                      <a:lnTo>
                        <a:pt x="331" y="211"/>
                      </a:lnTo>
                      <a:lnTo>
                        <a:pt x="327" y="217"/>
                      </a:lnTo>
                      <a:lnTo>
                        <a:pt x="323" y="221"/>
                      </a:lnTo>
                      <a:lnTo>
                        <a:pt x="319" y="226"/>
                      </a:lnTo>
                      <a:lnTo>
                        <a:pt x="315" y="232"/>
                      </a:lnTo>
                      <a:lnTo>
                        <a:pt x="311" y="236"/>
                      </a:lnTo>
                      <a:lnTo>
                        <a:pt x="307" y="240"/>
                      </a:lnTo>
                      <a:lnTo>
                        <a:pt x="304" y="246"/>
                      </a:lnTo>
                      <a:lnTo>
                        <a:pt x="300" y="249"/>
                      </a:lnTo>
                      <a:lnTo>
                        <a:pt x="296" y="253"/>
                      </a:lnTo>
                      <a:lnTo>
                        <a:pt x="292" y="259"/>
                      </a:lnTo>
                      <a:lnTo>
                        <a:pt x="290" y="263"/>
                      </a:lnTo>
                      <a:lnTo>
                        <a:pt x="286" y="267"/>
                      </a:lnTo>
                      <a:lnTo>
                        <a:pt x="283" y="271"/>
                      </a:lnTo>
                      <a:lnTo>
                        <a:pt x="279" y="274"/>
                      </a:lnTo>
                      <a:lnTo>
                        <a:pt x="275" y="278"/>
                      </a:lnTo>
                      <a:lnTo>
                        <a:pt x="271" y="282"/>
                      </a:lnTo>
                      <a:lnTo>
                        <a:pt x="267" y="286"/>
                      </a:lnTo>
                      <a:lnTo>
                        <a:pt x="265" y="290"/>
                      </a:lnTo>
                      <a:lnTo>
                        <a:pt x="261" y="294"/>
                      </a:lnTo>
                      <a:lnTo>
                        <a:pt x="258" y="297"/>
                      </a:lnTo>
                      <a:lnTo>
                        <a:pt x="254" y="299"/>
                      </a:lnTo>
                      <a:lnTo>
                        <a:pt x="252" y="303"/>
                      </a:lnTo>
                      <a:lnTo>
                        <a:pt x="248" y="307"/>
                      </a:lnTo>
                      <a:lnTo>
                        <a:pt x="246" y="309"/>
                      </a:lnTo>
                      <a:lnTo>
                        <a:pt x="242" y="313"/>
                      </a:lnTo>
                      <a:lnTo>
                        <a:pt x="240" y="317"/>
                      </a:lnTo>
                      <a:lnTo>
                        <a:pt x="236" y="319"/>
                      </a:lnTo>
                      <a:lnTo>
                        <a:pt x="233" y="322"/>
                      </a:lnTo>
                      <a:lnTo>
                        <a:pt x="231" y="326"/>
                      </a:lnTo>
                      <a:lnTo>
                        <a:pt x="227" y="330"/>
                      </a:lnTo>
                      <a:lnTo>
                        <a:pt x="223" y="334"/>
                      </a:lnTo>
                      <a:lnTo>
                        <a:pt x="221" y="338"/>
                      </a:lnTo>
                      <a:lnTo>
                        <a:pt x="217" y="340"/>
                      </a:lnTo>
                      <a:lnTo>
                        <a:pt x="215" y="344"/>
                      </a:lnTo>
                      <a:lnTo>
                        <a:pt x="212" y="347"/>
                      </a:lnTo>
                      <a:lnTo>
                        <a:pt x="210" y="351"/>
                      </a:lnTo>
                      <a:lnTo>
                        <a:pt x="208" y="355"/>
                      </a:lnTo>
                      <a:lnTo>
                        <a:pt x="204" y="357"/>
                      </a:lnTo>
                      <a:lnTo>
                        <a:pt x="202" y="361"/>
                      </a:lnTo>
                      <a:lnTo>
                        <a:pt x="200" y="365"/>
                      </a:lnTo>
                      <a:lnTo>
                        <a:pt x="196" y="367"/>
                      </a:lnTo>
                      <a:lnTo>
                        <a:pt x="194" y="370"/>
                      </a:lnTo>
                      <a:lnTo>
                        <a:pt x="192" y="372"/>
                      </a:lnTo>
                      <a:lnTo>
                        <a:pt x="190" y="376"/>
                      </a:lnTo>
                      <a:lnTo>
                        <a:pt x="187" y="380"/>
                      </a:lnTo>
                      <a:lnTo>
                        <a:pt x="185" y="382"/>
                      </a:lnTo>
                      <a:lnTo>
                        <a:pt x="183" y="386"/>
                      </a:lnTo>
                      <a:lnTo>
                        <a:pt x="181" y="388"/>
                      </a:lnTo>
                      <a:lnTo>
                        <a:pt x="179" y="390"/>
                      </a:lnTo>
                      <a:lnTo>
                        <a:pt x="177" y="393"/>
                      </a:lnTo>
                      <a:lnTo>
                        <a:pt x="175" y="395"/>
                      </a:lnTo>
                      <a:lnTo>
                        <a:pt x="173" y="399"/>
                      </a:lnTo>
                      <a:lnTo>
                        <a:pt x="171" y="401"/>
                      </a:lnTo>
                      <a:lnTo>
                        <a:pt x="167" y="403"/>
                      </a:lnTo>
                      <a:lnTo>
                        <a:pt x="165" y="405"/>
                      </a:lnTo>
                      <a:lnTo>
                        <a:pt x="164" y="409"/>
                      </a:lnTo>
                      <a:lnTo>
                        <a:pt x="162" y="411"/>
                      </a:lnTo>
                      <a:lnTo>
                        <a:pt x="160" y="413"/>
                      </a:lnTo>
                      <a:lnTo>
                        <a:pt x="158" y="415"/>
                      </a:lnTo>
                      <a:lnTo>
                        <a:pt x="158" y="416"/>
                      </a:lnTo>
                      <a:lnTo>
                        <a:pt x="156" y="416"/>
                      </a:lnTo>
                      <a:lnTo>
                        <a:pt x="156" y="418"/>
                      </a:lnTo>
                      <a:lnTo>
                        <a:pt x="154" y="418"/>
                      </a:lnTo>
                      <a:lnTo>
                        <a:pt x="154" y="420"/>
                      </a:lnTo>
                      <a:lnTo>
                        <a:pt x="152" y="422"/>
                      </a:lnTo>
                      <a:lnTo>
                        <a:pt x="152" y="424"/>
                      </a:lnTo>
                      <a:lnTo>
                        <a:pt x="150" y="424"/>
                      </a:lnTo>
                      <a:lnTo>
                        <a:pt x="150" y="426"/>
                      </a:lnTo>
                      <a:lnTo>
                        <a:pt x="148" y="426"/>
                      </a:lnTo>
                      <a:lnTo>
                        <a:pt x="148" y="428"/>
                      </a:lnTo>
                      <a:lnTo>
                        <a:pt x="146" y="430"/>
                      </a:lnTo>
                      <a:lnTo>
                        <a:pt x="144" y="432"/>
                      </a:lnTo>
                      <a:lnTo>
                        <a:pt x="142" y="434"/>
                      </a:lnTo>
                      <a:lnTo>
                        <a:pt x="141" y="436"/>
                      </a:lnTo>
                      <a:lnTo>
                        <a:pt x="139" y="438"/>
                      </a:lnTo>
                      <a:lnTo>
                        <a:pt x="137" y="438"/>
                      </a:lnTo>
                      <a:lnTo>
                        <a:pt x="137" y="440"/>
                      </a:lnTo>
                      <a:lnTo>
                        <a:pt x="135" y="440"/>
                      </a:lnTo>
                      <a:lnTo>
                        <a:pt x="135" y="441"/>
                      </a:lnTo>
                      <a:lnTo>
                        <a:pt x="135" y="443"/>
                      </a:lnTo>
                      <a:lnTo>
                        <a:pt x="133" y="443"/>
                      </a:lnTo>
                      <a:lnTo>
                        <a:pt x="133" y="445"/>
                      </a:lnTo>
                      <a:lnTo>
                        <a:pt x="133" y="447"/>
                      </a:lnTo>
                      <a:lnTo>
                        <a:pt x="131" y="447"/>
                      </a:lnTo>
                      <a:lnTo>
                        <a:pt x="131" y="449"/>
                      </a:lnTo>
                      <a:lnTo>
                        <a:pt x="129" y="449"/>
                      </a:lnTo>
                      <a:lnTo>
                        <a:pt x="129" y="451"/>
                      </a:lnTo>
                      <a:lnTo>
                        <a:pt x="127" y="451"/>
                      </a:lnTo>
                      <a:lnTo>
                        <a:pt x="125" y="451"/>
                      </a:lnTo>
                      <a:lnTo>
                        <a:pt x="123" y="451"/>
                      </a:lnTo>
                      <a:lnTo>
                        <a:pt x="121" y="453"/>
                      </a:lnTo>
                      <a:lnTo>
                        <a:pt x="119" y="453"/>
                      </a:lnTo>
                      <a:lnTo>
                        <a:pt x="118" y="453"/>
                      </a:lnTo>
                      <a:lnTo>
                        <a:pt x="116" y="453"/>
                      </a:lnTo>
                      <a:lnTo>
                        <a:pt x="114" y="455"/>
                      </a:lnTo>
                      <a:lnTo>
                        <a:pt x="110" y="455"/>
                      </a:lnTo>
                      <a:lnTo>
                        <a:pt x="108" y="457"/>
                      </a:lnTo>
                      <a:lnTo>
                        <a:pt x="106" y="459"/>
                      </a:lnTo>
                      <a:lnTo>
                        <a:pt x="102" y="459"/>
                      </a:lnTo>
                      <a:lnTo>
                        <a:pt x="100" y="461"/>
                      </a:lnTo>
                      <a:lnTo>
                        <a:pt x="98" y="463"/>
                      </a:lnTo>
                      <a:lnTo>
                        <a:pt x="94" y="464"/>
                      </a:lnTo>
                      <a:lnTo>
                        <a:pt x="93" y="468"/>
                      </a:lnTo>
                      <a:lnTo>
                        <a:pt x="89" y="470"/>
                      </a:lnTo>
                      <a:lnTo>
                        <a:pt x="87" y="472"/>
                      </a:lnTo>
                      <a:lnTo>
                        <a:pt x="83" y="474"/>
                      </a:lnTo>
                      <a:lnTo>
                        <a:pt x="81" y="476"/>
                      </a:lnTo>
                      <a:lnTo>
                        <a:pt x="77" y="480"/>
                      </a:lnTo>
                      <a:lnTo>
                        <a:pt x="75" y="482"/>
                      </a:lnTo>
                      <a:lnTo>
                        <a:pt x="73" y="484"/>
                      </a:lnTo>
                      <a:lnTo>
                        <a:pt x="70" y="486"/>
                      </a:lnTo>
                      <a:lnTo>
                        <a:pt x="68" y="489"/>
                      </a:lnTo>
                      <a:lnTo>
                        <a:pt x="64" y="491"/>
                      </a:lnTo>
                      <a:lnTo>
                        <a:pt x="62" y="493"/>
                      </a:lnTo>
                      <a:lnTo>
                        <a:pt x="60" y="495"/>
                      </a:lnTo>
                      <a:lnTo>
                        <a:pt x="58" y="497"/>
                      </a:lnTo>
                      <a:lnTo>
                        <a:pt x="54" y="499"/>
                      </a:lnTo>
                      <a:lnTo>
                        <a:pt x="52" y="501"/>
                      </a:lnTo>
                      <a:lnTo>
                        <a:pt x="50" y="503"/>
                      </a:lnTo>
                      <a:lnTo>
                        <a:pt x="48" y="505"/>
                      </a:lnTo>
                      <a:lnTo>
                        <a:pt x="47" y="507"/>
                      </a:lnTo>
                      <a:lnTo>
                        <a:pt x="45" y="507"/>
                      </a:lnTo>
                      <a:lnTo>
                        <a:pt x="43" y="509"/>
                      </a:lnTo>
                      <a:lnTo>
                        <a:pt x="41" y="509"/>
                      </a:lnTo>
                      <a:lnTo>
                        <a:pt x="41" y="511"/>
                      </a:lnTo>
                      <a:lnTo>
                        <a:pt x="39" y="511"/>
                      </a:lnTo>
                      <a:lnTo>
                        <a:pt x="37" y="511"/>
                      </a:lnTo>
                      <a:lnTo>
                        <a:pt x="35" y="512"/>
                      </a:lnTo>
                      <a:lnTo>
                        <a:pt x="33" y="512"/>
                      </a:lnTo>
                      <a:lnTo>
                        <a:pt x="31" y="514"/>
                      </a:lnTo>
                      <a:lnTo>
                        <a:pt x="29" y="514"/>
                      </a:lnTo>
                      <a:lnTo>
                        <a:pt x="29" y="516"/>
                      </a:lnTo>
                      <a:lnTo>
                        <a:pt x="27" y="516"/>
                      </a:lnTo>
                      <a:lnTo>
                        <a:pt x="25" y="516"/>
                      </a:lnTo>
                      <a:lnTo>
                        <a:pt x="24" y="518"/>
                      </a:lnTo>
                      <a:lnTo>
                        <a:pt x="22" y="518"/>
                      </a:lnTo>
                      <a:lnTo>
                        <a:pt x="20" y="520"/>
                      </a:lnTo>
                      <a:lnTo>
                        <a:pt x="18" y="522"/>
                      </a:lnTo>
                      <a:lnTo>
                        <a:pt x="16" y="522"/>
                      </a:lnTo>
                      <a:lnTo>
                        <a:pt x="16" y="524"/>
                      </a:lnTo>
                      <a:lnTo>
                        <a:pt x="16" y="526"/>
                      </a:lnTo>
                      <a:lnTo>
                        <a:pt x="14" y="526"/>
                      </a:lnTo>
                      <a:lnTo>
                        <a:pt x="14" y="528"/>
                      </a:lnTo>
                      <a:lnTo>
                        <a:pt x="12" y="528"/>
                      </a:lnTo>
                      <a:lnTo>
                        <a:pt x="12" y="530"/>
                      </a:lnTo>
                      <a:lnTo>
                        <a:pt x="10" y="530"/>
                      </a:lnTo>
                      <a:lnTo>
                        <a:pt x="8" y="532"/>
                      </a:lnTo>
                      <a:lnTo>
                        <a:pt x="6" y="532"/>
                      </a:lnTo>
                      <a:lnTo>
                        <a:pt x="4" y="532"/>
                      </a:lnTo>
                      <a:lnTo>
                        <a:pt x="2" y="532"/>
                      </a:lnTo>
                      <a:lnTo>
                        <a:pt x="2" y="530"/>
                      </a:lnTo>
                      <a:lnTo>
                        <a:pt x="0" y="530"/>
                      </a:lnTo>
                      <a:lnTo>
                        <a:pt x="0" y="528"/>
                      </a:lnTo>
                      <a:lnTo>
                        <a:pt x="0" y="526"/>
                      </a:lnTo>
                      <a:lnTo>
                        <a:pt x="2" y="524"/>
                      </a:lnTo>
                      <a:lnTo>
                        <a:pt x="2" y="522"/>
                      </a:lnTo>
                      <a:lnTo>
                        <a:pt x="4" y="522"/>
                      </a:lnTo>
                      <a:lnTo>
                        <a:pt x="4" y="520"/>
                      </a:lnTo>
                      <a:lnTo>
                        <a:pt x="6" y="518"/>
                      </a:lnTo>
                      <a:lnTo>
                        <a:pt x="6" y="516"/>
                      </a:lnTo>
                      <a:lnTo>
                        <a:pt x="8" y="516"/>
                      </a:lnTo>
                      <a:lnTo>
                        <a:pt x="10" y="514"/>
                      </a:lnTo>
                      <a:lnTo>
                        <a:pt x="10" y="512"/>
                      </a:lnTo>
                      <a:lnTo>
                        <a:pt x="12" y="511"/>
                      </a:lnTo>
                      <a:lnTo>
                        <a:pt x="14" y="511"/>
                      </a:lnTo>
                      <a:lnTo>
                        <a:pt x="16" y="509"/>
                      </a:lnTo>
                      <a:lnTo>
                        <a:pt x="18" y="507"/>
                      </a:lnTo>
                      <a:lnTo>
                        <a:pt x="20" y="505"/>
                      </a:lnTo>
                      <a:lnTo>
                        <a:pt x="22" y="503"/>
                      </a:lnTo>
                      <a:lnTo>
                        <a:pt x="24" y="501"/>
                      </a:lnTo>
                      <a:lnTo>
                        <a:pt x="25" y="499"/>
                      </a:lnTo>
                      <a:lnTo>
                        <a:pt x="27" y="497"/>
                      </a:lnTo>
                      <a:lnTo>
                        <a:pt x="31" y="493"/>
                      </a:lnTo>
                      <a:lnTo>
                        <a:pt x="33" y="491"/>
                      </a:lnTo>
                      <a:lnTo>
                        <a:pt x="35" y="489"/>
                      </a:lnTo>
                      <a:lnTo>
                        <a:pt x="39" y="486"/>
                      </a:lnTo>
                      <a:lnTo>
                        <a:pt x="41" y="484"/>
                      </a:lnTo>
                      <a:lnTo>
                        <a:pt x="45" y="480"/>
                      </a:lnTo>
                      <a:lnTo>
                        <a:pt x="48" y="476"/>
                      </a:lnTo>
                      <a:lnTo>
                        <a:pt x="50" y="472"/>
                      </a:lnTo>
                      <a:lnTo>
                        <a:pt x="54" y="468"/>
                      </a:lnTo>
                      <a:lnTo>
                        <a:pt x="58" y="464"/>
                      </a:lnTo>
                      <a:lnTo>
                        <a:pt x="62" y="461"/>
                      </a:lnTo>
                      <a:lnTo>
                        <a:pt x="66" y="457"/>
                      </a:lnTo>
                      <a:lnTo>
                        <a:pt x="70" y="451"/>
                      </a:lnTo>
                      <a:lnTo>
                        <a:pt x="71" y="449"/>
                      </a:lnTo>
                      <a:lnTo>
                        <a:pt x="73" y="447"/>
                      </a:lnTo>
                      <a:lnTo>
                        <a:pt x="75" y="445"/>
                      </a:lnTo>
                      <a:lnTo>
                        <a:pt x="79" y="441"/>
                      </a:lnTo>
                      <a:lnTo>
                        <a:pt x="83" y="436"/>
                      </a:lnTo>
                      <a:lnTo>
                        <a:pt x="87" y="432"/>
                      </a:lnTo>
                      <a:lnTo>
                        <a:pt x="93" y="426"/>
                      </a:lnTo>
                      <a:lnTo>
                        <a:pt x="98" y="418"/>
                      </a:lnTo>
                      <a:lnTo>
                        <a:pt x="104" y="413"/>
                      </a:lnTo>
                      <a:lnTo>
                        <a:pt x="112" y="403"/>
                      </a:lnTo>
                      <a:lnTo>
                        <a:pt x="119" y="395"/>
                      </a:lnTo>
                      <a:lnTo>
                        <a:pt x="127" y="386"/>
                      </a:lnTo>
                      <a:lnTo>
                        <a:pt x="135" y="378"/>
                      </a:lnTo>
                      <a:lnTo>
                        <a:pt x="142" y="367"/>
                      </a:lnTo>
                      <a:lnTo>
                        <a:pt x="152" y="357"/>
                      </a:lnTo>
                      <a:lnTo>
                        <a:pt x="162" y="345"/>
                      </a:lnTo>
                      <a:lnTo>
                        <a:pt x="171" y="336"/>
                      </a:lnTo>
                      <a:lnTo>
                        <a:pt x="181" y="324"/>
                      </a:lnTo>
                      <a:lnTo>
                        <a:pt x="190" y="311"/>
                      </a:lnTo>
                      <a:lnTo>
                        <a:pt x="202" y="299"/>
                      </a:lnTo>
                      <a:lnTo>
                        <a:pt x="212" y="288"/>
                      </a:lnTo>
                      <a:lnTo>
                        <a:pt x="223" y="274"/>
                      </a:lnTo>
                      <a:lnTo>
                        <a:pt x="235" y="261"/>
                      </a:lnTo>
                      <a:lnTo>
                        <a:pt x="246" y="248"/>
                      </a:lnTo>
                      <a:lnTo>
                        <a:pt x="258" y="236"/>
                      </a:lnTo>
                      <a:lnTo>
                        <a:pt x="267" y="223"/>
                      </a:lnTo>
                      <a:lnTo>
                        <a:pt x="279" y="209"/>
                      </a:lnTo>
                      <a:lnTo>
                        <a:pt x="290" y="194"/>
                      </a:lnTo>
                      <a:lnTo>
                        <a:pt x="302" y="180"/>
                      </a:lnTo>
                      <a:lnTo>
                        <a:pt x="313" y="167"/>
                      </a:lnTo>
                      <a:lnTo>
                        <a:pt x="325" y="153"/>
                      </a:lnTo>
                      <a:lnTo>
                        <a:pt x="327" y="150"/>
                      </a:lnTo>
                      <a:lnTo>
                        <a:pt x="331" y="146"/>
                      </a:lnTo>
                      <a:lnTo>
                        <a:pt x="334" y="142"/>
                      </a:lnTo>
                      <a:lnTo>
                        <a:pt x="338" y="136"/>
                      </a:lnTo>
                      <a:lnTo>
                        <a:pt x="342" y="132"/>
                      </a:lnTo>
                      <a:lnTo>
                        <a:pt x="346" y="127"/>
                      </a:lnTo>
                      <a:lnTo>
                        <a:pt x="352" y="121"/>
                      </a:lnTo>
                      <a:lnTo>
                        <a:pt x="355" y="115"/>
                      </a:lnTo>
                      <a:lnTo>
                        <a:pt x="361" y="111"/>
                      </a:lnTo>
                      <a:lnTo>
                        <a:pt x="365" y="105"/>
                      </a:lnTo>
                      <a:lnTo>
                        <a:pt x="371" y="100"/>
                      </a:lnTo>
                      <a:lnTo>
                        <a:pt x="375" y="94"/>
                      </a:lnTo>
                      <a:lnTo>
                        <a:pt x="380" y="88"/>
                      </a:lnTo>
                      <a:lnTo>
                        <a:pt x="386" y="82"/>
                      </a:lnTo>
                      <a:lnTo>
                        <a:pt x="390" y="77"/>
                      </a:lnTo>
                      <a:lnTo>
                        <a:pt x="396" y="71"/>
                      </a:lnTo>
                      <a:lnTo>
                        <a:pt x="402" y="65"/>
                      </a:lnTo>
                      <a:lnTo>
                        <a:pt x="405" y="59"/>
                      </a:lnTo>
                      <a:lnTo>
                        <a:pt x="411" y="54"/>
                      </a:lnTo>
                      <a:lnTo>
                        <a:pt x="415" y="50"/>
                      </a:lnTo>
                      <a:lnTo>
                        <a:pt x="421" y="44"/>
                      </a:lnTo>
                      <a:lnTo>
                        <a:pt x="425" y="38"/>
                      </a:lnTo>
                      <a:lnTo>
                        <a:pt x="430" y="34"/>
                      </a:lnTo>
                      <a:lnTo>
                        <a:pt x="434" y="31"/>
                      </a:lnTo>
                      <a:lnTo>
                        <a:pt x="438" y="25"/>
                      </a:lnTo>
                      <a:lnTo>
                        <a:pt x="442" y="21"/>
                      </a:lnTo>
                      <a:lnTo>
                        <a:pt x="446" y="17"/>
                      </a:lnTo>
                      <a:lnTo>
                        <a:pt x="449" y="13"/>
                      </a:lnTo>
                      <a:lnTo>
                        <a:pt x="451" y="11"/>
                      </a:lnTo>
                      <a:lnTo>
                        <a:pt x="455" y="8"/>
                      </a:lnTo>
                      <a:lnTo>
                        <a:pt x="457" y="6"/>
                      </a:lnTo>
                      <a:lnTo>
                        <a:pt x="461" y="4"/>
                      </a:lnTo>
                      <a:lnTo>
                        <a:pt x="463" y="2"/>
                      </a:lnTo>
                      <a:lnTo>
                        <a:pt x="465" y="0"/>
                      </a:lnTo>
                      <a:lnTo>
                        <a:pt x="467" y="0"/>
                      </a:lnTo>
                      <a:lnTo>
                        <a:pt x="465" y="2"/>
                      </a:lnTo>
                      <a:lnTo>
                        <a:pt x="465" y="4"/>
                      </a:lnTo>
                      <a:lnTo>
                        <a:pt x="463" y="8"/>
                      </a:lnTo>
                      <a:lnTo>
                        <a:pt x="461" y="9"/>
                      </a:lnTo>
                      <a:lnTo>
                        <a:pt x="459" y="13"/>
                      </a:lnTo>
                      <a:lnTo>
                        <a:pt x="457" y="19"/>
                      </a:lnTo>
                      <a:lnTo>
                        <a:pt x="453" y="23"/>
                      </a:lnTo>
                      <a:lnTo>
                        <a:pt x="449" y="29"/>
                      </a:lnTo>
                      <a:lnTo>
                        <a:pt x="448" y="34"/>
                      </a:lnTo>
                      <a:lnTo>
                        <a:pt x="442" y="40"/>
                      </a:lnTo>
                      <a:lnTo>
                        <a:pt x="438" y="46"/>
                      </a:lnTo>
                      <a:lnTo>
                        <a:pt x="434" y="54"/>
                      </a:lnTo>
                      <a:lnTo>
                        <a:pt x="428" y="61"/>
                      </a:lnTo>
                      <a:lnTo>
                        <a:pt x="425" y="69"/>
                      </a:lnTo>
                      <a:lnTo>
                        <a:pt x="419" y="77"/>
                      </a:lnTo>
                      <a:lnTo>
                        <a:pt x="413" y="84"/>
                      </a:lnTo>
                      <a:lnTo>
                        <a:pt x="407" y="92"/>
                      </a:lnTo>
                      <a:lnTo>
                        <a:pt x="402" y="102"/>
                      </a:lnTo>
                      <a:lnTo>
                        <a:pt x="396" y="109"/>
                      </a:lnTo>
                      <a:lnTo>
                        <a:pt x="390" y="119"/>
                      </a:lnTo>
                      <a:lnTo>
                        <a:pt x="384" y="128"/>
                      </a:lnTo>
                      <a:lnTo>
                        <a:pt x="378" y="138"/>
                      </a:lnTo>
                      <a:lnTo>
                        <a:pt x="373" y="146"/>
                      </a:lnTo>
                      <a:lnTo>
                        <a:pt x="365" y="155"/>
                      </a:lnTo>
                      <a:lnTo>
                        <a:pt x="359" y="165"/>
                      </a:lnTo>
                      <a:lnTo>
                        <a:pt x="354" y="175"/>
                      </a:lnTo>
                      <a:lnTo>
                        <a:pt x="348" y="184"/>
                      </a:lnTo>
                      <a:close/>
                    </a:path>
                  </a:pathLst>
                </a:custGeom>
                <a:solidFill>
                  <a:srgbClr val="61B5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18" name="Freeform 272"/>
                <p:cNvSpPr>
                  <a:spLocks noChangeAspect="1"/>
                </p:cNvSpPr>
                <p:nvPr/>
              </p:nvSpPr>
              <p:spPr bwMode="auto">
                <a:xfrm>
                  <a:off x="1792" y="3331"/>
                  <a:ext cx="351" cy="361"/>
                </a:xfrm>
                <a:custGeom>
                  <a:avLst/>
                  <a:gdLst>
                    <a:gd name="T0" fmla="*/ 4 w 462"/>
                    <a:gd name="T1" fmla="*/ 6 h 515"/>
                    <a:gd name="T2" fmla="*/ 4 w 462"/>
                    <a:gd name="T3" fmla="*/ 6 h 515"/>
                    <a:gd name="T4" fmla="*/ 5 w 462"/>
                    <a:gd name="T5" fmla="*/ 6 h 515"/>
                    <a:gd name="T6" fmla="*/ 7 w 462"/>
                    <a:gd name="T7" fmla="*/ 4 h 515"/>
                    <a:gd name="T8" fmla="*/ 9 w 462"/>
                    <a:gd name="T9" fmla="*/ 4 h 515"/>
                    <a:gd name="T10" fmla="*/ 11 w 462"/>
                    <a:gd name="T11" fmla="*/ 3 h 515"/>
                    <a:gd name="T12" fmla="*/ 12 w 462"/>
                    <a:gd name="T13" fmla="*/ 2 h 515"/>
                    <a:gd name="T14" fmla="*/ 13 w 462"/>
                    <a:gd name="T15" fmla="*/ 2 h 515"/>
                    <a:gd name="T16" fmla="*/ 14 w 462"/>
                    <a:gd name="T17" fmla="*/ 1 h 515"/>
                    <a:gd name="T18" fmla="*/ 15 w 462"/>
                    <a:gd name="T19" fmla="*/ 1 h 515"/>
                    <a:gd name="T20" fmla="*/ 16 w 462"/>
                    <a:gd name="T21" fmla="*/ 1 h 515"/>
                    <a:gd name="T22" fmla="*/ 16 w 462"/>
                    <a:gd name="T23" fmla="*/ 1 h 515"/>
                    <a:gd name="T24" fmla="*/ 17 w 462"/>
                    <a:gd name="T25" fmla="*/ 1 h 515"/>
                    <a:gd name="T26" fmla="*/ 17 w 462"/>
                    <a:gd name="T27" fmla="*/ 1 h 515"/>
                    <a:gd name="T28" fmla="*/ 16 w 462"/>
                    <a:gd name="T29" fmla="*/ 1 h 515"/>
                    <a:gd name="T30" fmla="*/ 16 w 462"/>
                    <a:gd name="T31" fmla="*/ 1 h 515"/>
                    <a:gd name="T32" fmla="*/ 14 w 462"/>
                    <a:gd name="T33" fmla="*/ 1 h 515"/>
                    <a:gd name="T34" fmla="*/ 13 w 462"/>
                    <a:gd name="T35" fmla="*/ 2 h 515"/>
                    <a:gd name="T36" fmla="*/ 12 w 462"/>
                    <a:gd name="T37" fmla="*/ 3 h 515"/>
                    <a:gd name="T38" fmla="*/ 12 w 462"/>
                    <a:gd name="T39" fmla="*/ 3 h 515"/>
                    <a:gd name="T40" fmla="*/ 11 w 462"/>
                    <a:gd name="T41" fmla="*/ 3 h 515"/>
                    <a:gd name="T42" fmla="*/ 11 w 462"/>
                    <a:gd name="T43" fmla="*/ 4 h 515"/>
                    <a:gd name="T44" fmla="*/ 10 w 462"/>
                    <a:gd name="T45" fmla="*/ 4 h 515"/>
                    <a:gd name="T46" fmla="*/ 9 w 462"/>
                    <a:gd name="T47" fmla="*/ 4 h 515"/>
                    <a:gd name="T48" fmla="*/ 9 w 462"/>
                    <a:gd name="T49" fmla="*/ 4 h 515"/>
                    <a:gd name="T50" fmla="*/ 8 w 462"/>
                    <a:gd name="T51" fmla="*/ 4 h 515"/>
                    <a:gd name="T52" fmla="*/ 8 w 462"/>
                    <a:gd name="T53" fmla="*/ 4 h 515"/>
                    <a:gd name="T54" fmla="*/ 7 w 462"/>
                    <a:gd name="T55" fmla="*/ 5 h 515"/>
                    <a:gd name="T56" fmla="*/ 7 w 462"/>
                    <a:gd name="T57" fmla="*/ 5 h 515"/>
                    <a:gd name="T58" fmla="*/ 6 w 462"/>
                    <a:gd name="T59" fmla="*/ 6 h 515"/>
                    <a:gd name="T60" fmla="*/ 6 w 462"/>
                    <a:gd name="T61" fmla="*/ 6 h 515"/>
                    <a:gd name="T62" fmla="*/ 5 w 462"/>
                    <a:gd name="T63" fmla="*/ 6 h 515"/>
                    <a:gd name="T64" fmla="*/ 5 w 462"/>
                    <a:gd name="T65" fmla="*/ 6 h 515"/>
                    <a:gd name="T66" fmla="*/ 5 w 462"/>
                    <a:gd name="T67" fmla="*/ 6 h 515"/>
                    <a:gd name="T68" fmla="*/ 5 w 462"/>
                    <a:gd name="T69" fmla="*/ 6 h 515"/>
                    <a:gd name="T70" fmla="*/ 5 w 462"/>
                    <a:gd name="T71" fmla="*/ 6 h 515"/>
                    <a:gd name="T72" fmla="*/ 5 w 462"/>
                    <a:gd name="T73" fmla="*/ 6 h 515"/>
                    <a:gd name="T74" fmla="*/ 5 w 462"/>
                    <a:gd name="T75" fmla="*/ 6 h 515"/>
                    <a:gd name="T76" fmla="*/ 4 w 462"/>
                    <a:gd name="T77" fmla="*/ 6 h 515"/>
                    <a:gd name="T78" fmla="*/ 4 w 462"/>
                    <a:gd name="T79" fmla="*/ 6 h 515"/>
                    <a:gd name="T80" fmla="*/ 3 w 462"/>
                    <a:gd name="T81" fmla="*/ 6 h 515"/>
                    <a:gd name="T82" fmla="*/ 3 w 462"/>
                    <a:gd name="T83" fmla="*/ 6 h 515"/>
                    <a:gd name="T84" fmla="*/ 2 w 462"/>
                    <a:gd name="T85" fmla="*/ 7 h 515"/>
                    <a:gd name="T86" fmla="*/ 2 w 462"/>
                    <a:gd name="T87" fmla="*/ 7 h 515"/>
                    <a:gd name="T88" fmla="*/ 2 w 462"/>
                    <a:gd name="T89" fmla="*/ 7 h 515"/>
                    <a:gd name="T90" fmla="*/ 2 w 462"/>
                    <a:gd name="T91" fmla="*/ 7 h 515"/>
                    <a:gd name="T92" fmla="*/ 2 w 462"/>
                    <a:gd name="T93" fmla="*/ 7 h 515"/>
                    <a:gd name="T94" fmla="*/ 2 w 462"/>
                    <a:gd name="T95" fmla="*/ 7 h 515"/>
                    <a:gd name="T96" fmla="*/ 2 w 462"/>
                    <a:gd name="T97" fmla="*/ 8 h 515"/>
                    <a:gd name="T98" fmla="*/ 2 w 462"/>
                    <a:gd name="T99" fmla="*/ 7 h 515"/>
                    <a:gd name="T100" fmla="*/ 2 w 462"/>
                    <a:gd name="T101" fmla="*/ 7 h 515"/>
                    <a:gd name="T102" fmla="*/ 2 w 462"/>
                    <a:gd name="T103" fmla="*/ 7 h 515"/>
                    <a:gd name="T104" fmla="*/ 2 w 462"/>
                    <a:gd name="T105" fmla="*/ 7 h 515"/>
                    <a:gd name="T106" fmla="*/ 2 w 462"/>
                    <a:gd name="T107" fmla="*/ 6 h 515"/>
                    <a:gd name="T108" fmla="*/ 3 w 462"/>
                    <a:gd name="T109" fmla="*/ 6 h 515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62"/>
                    <a:gd name="T166" fmla="*/ 0 h 515"/>
                    <a:gd name="T167" fmla="*/ 462 w 462"/>
                    <a:gd name="T168" fmla="*/ 515 h 515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62" h="515">
                      <a:moveTo>
                        <a:pt x="82" y="434"/>
                      </a:moveTo>
                      <a:lnTo>
                        <a:pt x="84" y="432"/>
                      </a:lnTo>
                      <a:lnTo>
                        <a:pt x="84" y="430"/>
                      </a:lnTo>
                      <a:lnTo>
                        <a:pt x="88" y="429"/>
                      </a:lnTo>
                      <a:lnTo>
                        <a:pt x="90" y="425"/>
                      </a:lnTo>
                      <a:lnTo>
                        <a:pt x="94" y="421"/>
                      </a:lnTo>
                      <a:lnTo>
                        <a:pt x="97" y="417"/>
                      </a:lnTo>
                      <a:lnTo>
                        <a:pt x="103" y="411"/>
                      </a:lnTo>
                      <a:lnTo>
                        <a:pt x="107" y="405"/>
                      </a:lnTo>
                      <a:lnTo>
                        <a:pt x="113" y="400"/>
                      </a:lnTo>
                      <a:lnTo>
                        <a:pt x="119" y="392"/>
                      </a:lnTo>
                      <a:lnTo>
                        <a:pt x="126" y="384"/>
                      </a:lnTo>
                      <a:lnTo>
                        <a:pt x="132" y="377"/>
                      </a:lnTo>
                      <a:lnTo>
                        <a:pt x="140" y="367"/>
                      </a:lnTo>
                      <a:lnTo>
                        <a:pt x="147" y="359"/>
                      </a:lnTo>
                      <a:lnTo>
                        <a:pt x="157" y="350"/>
                      </a:lnTo>
                      <a:lnTo>
                        <a:pt x="165" y="338"/>
                      </a:lnTo>
                      <a:lnTo>
                        <a:pt x="174" y="329"/>
                      </a:lnTo>
                      <a:lnTo>
                        <a:pt x="184" y="319"/>
                      </a:lnTo>
                      <a:lnTo>
                        <a:pt x="193" y="308"/>
                      </a:lnTo>
                      <a:lnTo>
                        <a:pt x="203" y="296"/>
                      </a:lnTo>
                      <a:lnTo>
                        <a:pt x="213" y="285"/>
                      </a:lnTo>
                      <a:lnTo>
                        <a:pt x="222" y="273"/>
                      </a:lnTo>
                      <a:lnTo>
                        <a:pt x="234" y="260"/>
                      </a:lnTo>
                      <a:lnTo>
                        <a:pt x="243" y="248"/>
                      </a:lnTo>
                      <a:lnTo>
                        <a:pt x="255" y="235"/>
                      </a:lnTo>
                      <a:lnTo>
                        <a:pt x="264" y="221"/>
                      </a:lnTo>
                      <a:lnTo>
                        <a:pt x="276" y="210"/>
                      </a:lnTo>
                      <a:lnTo>
                        <a:pt x="287" y="196"/>
                      </a:lnTo>
                      <a:lnTo>
                        <a:pt x="299" y="183"/>
                      </a:lnTo>
                      <a:lnTo>
                        <a:pt x="310" y="169"/>
                      </a:lnTo>
                      <a:lnTo>
                        <a:pt x="320" y="156"/>
                      </a:lnTo>
                      <a:lnTo>
                        <a:pt x="324" y="152"/>
                      </a:lnTo>
                      <a:lnTo>
                        <a:pt x="326" y="150"/>
                      </a:lnTo>
                      <a:lnTo>
                        <a:pt x="330" y="146"/>
                      </a:lnTo>
                      <a:lnTo>
                        <a:pt x="332" y="142"/>
                      </a:lnTo>
                      <a:lnTo>
                        <a:pt x="335" y="137"/>
                      </a:lnTo>
                      <a:lnTo>
                        <a:pt x="339" y="133"/>
                      </a:lnTo>
                      <a:lnTo>
                        <a:pt x="345" y="129"/>
                      </a:lnTo>
                      <a:lnTo>
                        <a:pt x="349" y="123"/>
                      </a:lnTo>
                      <a:lnTo>
                        <a:pt x="353" y="117"/>
                      </a:lnTo>
                      <a:lnTo>
                        <a:pt x="358" y="114"/>
                      </a:lnTo>
                      <a:lnTo>
                        <a:pt x="362" y="108"/>
                      </a:lnTo>
                      <a:lnTo>
                        <a:pt x="368" y="102"/>
                      </a:lnTo>
                      <a:lnTo>
                        <a:pt x="372" y="96"/>
                      </a:lnTo>
                      <a:lnTo>
                        <a:pt x="378" y="91"/>
                      </a:lnTo>
                      <a:lnTo>
                        <a:pt x="383" y="85"/>
                      </a:lnTo>
                      <a:lnTo>
                        <a:pt x="387" y="79"/>
                      </a:lnTo>
                      <a:lnTo>
                        <a:pt x="393" y="73"/>
                      </a:lnTo>
                      <a:lnTo>
                        <a:pt x="399" y="68"/>
                      </a:lnTo>
                      <a:lnTo>
                        <a:pt x="405" y="62"/>
                      </a:lnTo>
                      <a:lnTo>
                        <a:pt x="408" y="56"/>
                      </a:lnTo>
                      <a:lnTo>
                        <a:pt x="414" y="50"/>
                      </a:lnTo>
                      <a:lnTo>
                        <a:pt x="418" y="46"/>
                      </a:lnTo>
                      <a:lnTo>
                        <a:pt x="424" y="41"/>
                      </a:lnTo>
                      <a:lnTo>
                        <a:pt x="428" y="35"/>
                      </a:lnTo>
                      <a:lnTo>
                        <a:pt x="431" y="31"/>
                      </a:lnTo>
                      <a:lnTo>
                        <a:pt x="437" y="25"/>
                      </a:lnTo>
                      <a:lnTo>
                        <a:pt x="441" y="21"/>
                      </a:lnTo>
                      <a:lnTo>
                        <a:pt x="445" y="18"/>
                      </a:lnTo>
                      <a:lnTo>
                        <a:pt x="447" y="14"/>
                      </a:lnTo>
                      <a:lnTo>
                        <a:pt x="451" y="10"/>
                      </a:lnTo>
                      <a:lnTo>
                        <a:pt x="452" y="8"/>
                      </a:lnTo>
                      <a:lnTo>
                        <a:pt x="456" y="6"/>
                      </a:lnTo>
                      <a:lnTo>
                        <a:pt x="458" y="2"/>
                      </a:lnTo>
                      <a:lnTo>
                        <a:pt x="460" y="0"/>
                      </a:lnTo>
                      <a:lnTo>
                        <a:pt x="462" y="0"/>
                      </a:lnTo>
                      <a:lnTo>
                        <a:pt x="460" y="0"/>
                      </a:lnTo>
                      <a:lnTo>
                        <a:pt x="460" y="2"/>
                      </a:lnTo>
                      <a:lnTo>
                        <a:pt x="458" y="6"/>
                      </a:lnTo>
                      <a:lnTo>
                        <a:pt x="456" y="8"/>
                      </a:lnTo>
                      <a:lnTo>
                        <a:pt x="454" y="12"/>
                      </a:lnTo>
                      <a:lnTo>
                        <a:pt x="451" y="16"/>
                      </a:lnTo>
                      <a:lnTo>
                        <a:pt x="449" y="21"/>
                      </a:lnTo>
                      <a:lnTo>
                        <a:pt x="445" y="25"/>
                      </a:lnTo>
                      <a:lnTo>
                        <a:pt x="441" y="31"/>
                      </a:lnTo>
                      <a:lnTo>
                        <a:pt x="437" y="37"/>
                      </a:lnTo>
                      <a:lnTo>
                        <a:pt x="431" y="45"/>
                      </a:lnTo>
                      <a:lnTo>
                        <a:pt x="428" y="50"/>
                      </a:lnTo>
                      <a:lnTo>
                        <a:pt x="422" y="58"/>
                      </a:lnTo>
                      <a:lnTo>
                        <a:pt x="416" y="66"/>
                      </a:lnTo>
                      <a:lnTo>
                        <a:pt x="410" y="73"/>
                      </a:lnTo>
                      <a:lnTo>
                        <a:pt x="405" y="81"/>
                      </a:lnTo>
                      <a:lnTo>
                        <a:pt x="399" y="89"/>
                      </a:lnTo>
                      <a:lnTo>
                        <a:pt x="393" y="98"/>
                      </a:lnTo>
                      <a:lnTo>
                        <a:pt x="387" y="106"/>
                      </a:lnTo>
                      <a:lnTo>
                        <a:pt x="381" y="116"/>
                      </a:lnTo>
                      <a:lnTo>
                        <a:pt x="374" y="123"/>
                      </a:lnTo>
                      <a:lnTo>
                        <a:pt x="368" y="133"/>
                      </a:lnTo>
                      <a:lnTo>
                        <a:pt x="362" y="142"/>
                      </a:lnTo>
                      <a:lnTo>
                        <a:pt x="355" y="150"/>
                      </a:lnTo>
                      <a:lnTo>
                        <a:pt x="349" y="160"/>
                      </a:lnTo>
                      <a:lnTo>
                        <a:pt x="343" y="169"/>
                      </a:lnTo>
                      <a:lnTo>
                        <a:pt x="337" y="177"/>
                      </a:lnTo>
                      <a:lnTo>
                        <a:pt x="334" y="183"/>
                      </a:lnTo>
                      <a:lnTo>
                        <a:pt x="330" y="187"/>
                      </a:lnTo>
                      <a:lnTo>
                        <a:pt x="326" y="192"/>
                      </a:lnTo>
                      <a:lnTo>
                        <a:pt x="322" y="196"/>
                      </a:lnTo>
                      <a:lnTo>
                        <a:pt x="320" y="200"/>
                      </a:lnTo>
                      <a:lnTo>
                        <a:pt x="316" y="204"/>
                      </a:lnTo>
                      <a:lnTo>
                        <a:pt x="312" y="210"/>
                      </a:lnTo>
                      <a:lnTo>
                        <a:pt x="309" y="213"/>
                      </a:lnTo>
                      <a:lnTo>
                        <a:pt x="305" y="215"/>
                      </a:lnTo>
                      <a:lnTo>
                        <a:pt x="303" y="219"/>
                      </a:lnTo>
                      <a:lnTo>
                        <a:pt x="299" y="223"/>
                      </a:lnTo>
                      <a:lnTo>
                        <a:pt x="295" y="227"/>
                      </a:lnTo>
                      <a:lnTo>
                        <a:pt x="293" y="231"/>
                      </a:lnTo>
                      <a:lnTo>
                        <a:pt x="289" y="233"/>
                      </a:lnTo>
                      <a:lnTo>
                        <a:pt x="286" y="237"/>
                      </a:lnTo>
                      <a:lnTo>
                        <a:pt x="282" y="240"/>
                      </a:lnTo>
                      <a:lnTo>
                        <a:pt x="280" y="242"/>
                      </a:lnTo>
                      <a:lnTo>
                        <a:pt x="276" y="246"/>
                      </a:lnTo>
                      <a:lnTo>
                        <a:pt x="274" y="248"/>
                      </a:lnTo>
                      <a:lnTo>
                        <a:pt x="270" y="252"/>
                      </a:lnTo>
                      <a:lnTo>
                        <a:pt x="266" y="254"/>
                      </a:lnTo>
                      <a:lnTo>
                        <a:pt x="264" y="258"/>
                      </a:lnTo>
                      <a:lnTo>
                        <a:pt x="261" y="260"/>
                      </a:lnTo>
                      <a:lnTo>
                        <a:pt x="259" y="263"/>
                      </a:lnTo>
                      <a:lnTo>
                        <a:pt x="255" y="265"/>
                      </a:lnTo>
                      <a:lnTo>
                        <a:pt x="251" y="269"/>
                      </a:lnTo>
                      <a:lnTo>
                        <a:pt x="249" y="271"/>
                      </a:lnTo>
                      <a:lnTo>
                        <a:pt x="245" y="275"/>
                      </a:lnTo>
                      <a:lnTo>
                        <a:pt x="243" y="277"/>
                      </a:lnTo>
                      <a:lnTo>
                        <a:pt x="241" y="279"/>
                      </a:lnTo>
                      <a:lnTo>
                        <a:pt x="238" y="283"/>
                      </a:lnTo>
                      <a:lnTo>
                        <a:pt x="236" y="285"/>
                      </a:lnTo>
                      <a:lnTo>
                        <a:pt x="232" y="288"/>
                      </a:lnTo>
                      <a:lnTo>
                        <a:pt x="228" y="292"/>
                      </a:lnTo>
                      <a:lnTo>
                        <a:pt x="224" y="296"/>
                      </a:lnTo>
                      <a:lnTo>
                        <a:pt x="220" y="300"/>
                      </a:lnTo>
                      <a:lnTo>
                        <a:pt x="218" y="304"/>
                      </a:lnTo>
                      <a:lnTo>
                        <a:pt x="215" y="308"/>
                      </a:lnTo>
                      <a:lnTo>
                        <a:pt x="211" y="311"/>
                      </a:lnTo>
                      <a:lnTo>
                        <a:pt x="209" y="315"/>
                      </a:lnTo>
                      <a:lnTo>
                        <a:pt x="205" y="319"/>
                      </a:lnTo>
                      <a:lnTo>
                        <a:pt x="203" y="321"/>
                      </a:lnTo>
                      <a:lnTo>
                        <a:pt x="201" y="325"/>
                      </a:lnTo>
                      <a:lnTo>
                        <a:pt x="197" y="329"/>
                      </a:lnTo>
                      <a:lnTo>
                        <a:pt x="195" y="333"/>
                      </a:lnTo>
                      <a:lnTo>
                        <a:pt x="192" y="334"/>
                      </a:lnTo>
                      <a:lnTo>
                        <a:pt x="190" y="338"/>
                      </a:lnTo>
                      <a:lnTo>
                        <a:pt x="188" y="342"/>
                      </a:lnTo>
                      <a:lnTo>
                        <a:pt x="186" y="344"/>
                      </a:lnTo>
                      <a:lnTo>
                        <a:pt x="182" y="348"/>
                      </a:lnTo>
                      <a:lnTo>
                        <a:pt x="180" y="350"/>
                      </a:lnTo>
                      <a:lnTo>
                        <a:pt x="178" y="354"/>
                      </a:lnTo>
                      <a:lnTo>
                        <a:pt x="176" y="356"/>
                      </a:lnTo>
                      <a:lnTo>
                        <a:pt x="174" y="359"/>
                      </a:lnTo>
                      <a:lnTo>
                        <a:pt x="172" y="361"/>
                      </a:lnTo>
                      <a:lnTo>
                        <a:pt x="168" y="365"/>
                      </a:lnTo>
                      <a:lnTo>
                        <a:pt x="167" y="367"/>
                      </a:lnTo>
                      <a:lnTo>
                        <a:pt x="165" y="371"/>
                      </a:lnTo>
                      <a:lnTo>
                        <a:pt x="163" y="373"/>
                      </a:lnTo>
                      <a:lnTo>
                        <a:pt x="161" y="377"/>
                      </a:lnTo>
                      <a:lnTo>
                        <a:pt x="159" y="379"/>
                      </a:lnTo>
                      <a:lnTo>
                        <a:pt x="157" y="381"/>
                      </a:lnTo>
                      <a:lnTo>
                        <a:pt x="153" y="382"/>
                      </a:lnTo>
                      <a:lnTo>
                        <a:pt x="151" y="386"/>
                      </a:lnTo>
                      <a:lnTo>
                        <a:pt x="151" y="388"/>
                      </a:lnTo>
                      <a:lnTo>
                        <a:pt x="149" y="388"/>
                      </a:lnTo>
                      <a:lnTo>
                        <a:pt x="149" y="390"/>
                      </a:lnTo>
                      <a:lnTo>
                        <a:pt x="147" y="390"/>
                      </a:lnTo>
                      <a:lnTo>
                        <a:pt x="147" y="392"/>
                      </a:lnTo>
                      <a:lnTo>
                        <a:pt x="145" y="394"/>
                      </a:lnTo>
                      <a:lnTo>
                        <a:pt x="145" y="396"/>
                      </a:lnTo>
                      <a:lnTo>
                        <a:pt x="144" y="396"/>
                      </a:lnTo>
                      <a:lnTo>
                        <a:pt x="144" y="398"/>
                      </a:lnTo>
                      <a:lnTo>
                        <a:pt x="142" y="398"/>
                      </a:lnTo>
                      <a:lnTo>
                        <a:pt x="142" y="400"/>
                      </a:lnTo>
                      <a:lnTo>
                        <a:pt x="140" y="400"/>
                      </a:lnTo>
                      <a:lnTo>
                        <a:pt x="140" y="402"/>
                      </a:lnTo>
                      <a:lnTo>
                        <a:pt x="138" y="404"/>
                      </a:lnTo>
                      <a:lnTo>
                        <a:pt x="136" y="405"/>
                      </a:lnTo>
                      <a:lnTo>
                        <a:pt x="134" y="407"/>
                      </a:lnTo>
                      <a:lnTo>
                        <a:pt x="132" y="409"/>
                      </a:lnTo>
                      <a:lnTo>
                        <a:pt x="132" y="411"/>
                      </a:lnTo>
                      <a:lnTo>
                        <a:pt x="130" y="411"/>
                      </a:lnTo>
                      <a:lnTo>
                        <a:pt x="130" y="413"/>
                      </a:lnTo>
                      <a:lnTo>
                        <a:pt x="130" y="415"/>
                      </a:lnTo>
                      <a:lnTo>
                        <a:pt x="128" y="415"/>
                      </a:lnTo>
                      <a:lnTo>
                        <a:pt x="128" y="417"/>
                      </a:lnTo>
                      <a:lnTo>
                        <a:pt x="128" y="419"/>
                      </a:lnTo>
                      <a:lnTo>
                        <a:pt x="128" y="421"/>
                      </a:lnTo>
                      <a:lnTo>
                        <a:pt x="126" y="421"/>
                      </a:lnTo>
                      <a:lnTo>
                        <a:pt x="126" y="423"/>
                      </a:lnTo>
                      <a:lnTo>
                        <a:pt x="124" y="423"/>
                      </a:lnTo>
                      <a:lnTo>
                        <a:pt x="122" y="425"/>
                      </a:lnTo>
                      <a:lnTo>
                        <a:pt x="121" y="425"/>
                      </a:lnTo>
                      <a:lnTo>
                        <a:pt x="119" y="427"/>
                      </a:lnTo>
                      <a:lnTo>
                        <a:pt x="117" y="427"/>
                      </a:lnTo>
                      <a:lnTo>
                        <a:pt x="115" y="427"/>
                      </a:lnTo>
                      <a:lnTo>
                        <a:pt x="113" y="429"/>
                      </a:lnTo>
                      <a:lnTo>
                        <a:pt x="109" y="430"/>
                      </a:lnTo>
                      <a:lnTo>
                        <a:pt x="107" y="430"/>
                      </a:lnTo>
                      <a:lnTo>
                        <a:pt x="105" y="432"/>
                      </a:lnTo>
                      <a:lnTo>
                        <a:pt x="103" y="434"/>
                      </a:lnTo>
                      <a:lnTo>
                        <a:pt x="101" y="436"/>
                      </a:lnTo>
                      <a:lnTo>
                        <a:pt x="97" y="440"/>
                      </a:lnTo>
                      <a:lnTo>
                        <a:pt x="96" y="442"/>
                      </a:lnTo>
                      <a:lnTo>
                        <a:pt x="94" y="444"/>
                      </a:lnTo>
                      <a:lnTo>
                        <a:pt x="90" y="446"/>
                      </a:lnTo>
                      <a:lnTo>
                        <a:pt x="88" y="450"/>
                      </a:lnTo>
                      <a:lnTo>
                        <a:pt x="86" y="452"/>
                      </a:lnTo>
                      <a:lnTo>
                        <a:pt x="82" y="455"/>
                      </a:lnTo>
                      <a:lnTo>
                        <a:pt x="80" y="457"/>
                      </a:lnTo>
                      <a:lnTo>
                        <a:pt x="76" y="459"/>
                      </a:lnTo>
                      <a:lnTo>
                        <a:pt x="74" y="463"/>
                      </a:lnTo>
                      <a:lnTo>
                        <a:pt x="73" y="465"/>
                      </a:lnTo>
                      <a:lnTo>
                        <a:pt x="69" y="469"/>
                      </a:lnTo>
                      <a:lnTo>
                        <a:pt x="67" y="471"/>
                      </a:lnTo>
                      <a:lnTo>
                        <a:pt x="65" y="473"/>
                      </a:lnTo>
                      <a:lnTo>
                        <a:pt x="61" y="477"/>
                      </a:lnTo>
                      <a:lnTo>
                        <a:pt x="59" y="478"/>
                      </a:lnTo>
                      <a:lnTo>
                        <a:pt x="57" y="480"/>
                      </a:lnTo>
                      <a:lnTo>
                        <a:pt x="55" y="482"/>
                      </a:lnTo>
                      <a:lnTo>
                        <a:pt x="53" y="484"/>
                      </a:lnTo>
                      <a:lnTo>
                        <a:pt x="50" y="486"/>
                      </a:lnTo>
                      <a:lnTo>
                        <a:pt x="48" y="488"/>
                      </a:lnTo>
                      <a:lnTo>
                        <a:pt x="46" y="490"/>
                      </a:lnTo>
                      <a:lnTo>
                        <a:pt x="44" y="490"/>
                      </a:lnTo>
                      <a:lnTo>
                        <a:pt x="42" y="492"/>
                      </a:lnTo>
                      <a:lnTo>
                        <a:pt x="40" y="492"/>
                      </a:lnTo>
                      <a:lnTo>
                        <a:pt x="38" y="492"/>
                      </a:lnTo>
                      <a:lnTo>
                        <a:pt x="36" y="494"/>
                      </a:lnTo>
                      <a:lnTo>
                        <a:pt x="34" y="494"/>
                      </a:lnTo>
                      <a:lnTo>
                        <a:pt x="32" y="496"/>
                      </a:lnTo>
                      <a:lnTo>
                        <a:pt x="30" y="496"/>
                      </a:lnTo>
                      <a:lnTo>
                        <a:pt x="28" y="498"/>
                      </a:lnTo>
                      <a:lnTo>
                        <a:pt x="27" y="498"/>
                      </a:lnTo>
                      <a:lnTo>
                        <a:pt x="25" y="500"/>
                      </a:lnTo>
                      <a:lnTo>
                        <a:pt x="23" y="500"/>
                      </a:lnTo>
                      <a:lnTo>
                        <a:pt x="21" y="501"/>
                      </a:lnTo>
                      <a:lnTo>
                        <a:pt x="19" y="501"/>
                      </a:lnTo>
                      <a:lnTo>
                        <a:pt x="17" y="503"/>
                      </a:lnTo>
                      <a:lnTo>
                        <a:pt x="15" y="503"/>
                      </a:lnTo>
                      <a:lnTo>
                        <a:pt x="15" y="505"/>
                      </a:lnTo>
                      <a:lnTo>
                        <a:pt x="13" y="505"/>
                      </a:lnTo>
                      <a:lnTo>
                        <a:pt x="11" y="507"/>
                      </a:lnTo>
                      <a:lnTo>
                        <a:pt x="9" y="507"/>
                      </a:lnTo>
                      <a:lnTo>
                        <a:pt x="9" y="509"/>
                      </a:lnTo>
                      <a:lnTo>
                        <a:pt x="7" y="509"/>
                      </a:lnTo>
                      <a:lnTo>
                        <a:pt x="7" y="511"/>
                      </a:lnTo>
                      <a:lnTo>
                        <a:pt x="5" y="511"/>
                      </a:lnTo>
                      <a:lnTo>
                        <a:pt x="3" y="513"/>
                      </a:lnTo>
                      <a:lnTo>
                        <a:pt x="2" y="513"/>
                      </a:lnTo>
                      <a:lnTo>
                        <a:pt x="2" y="515"/>
                      </a:lnTo>
                      <a:lnTo>
                        <a:pt x="0" y="515"/>
                      </a:lnTo>
                      <a:lnTo>
                        <a:pt x="0" y="513"/>
                      </a:lnTo>
                      <a:lnTo>
                        <a:pt x="2" y="511"/>
                      </a:lnTo>
                      <a:lnTo>
                        <a:pt x="2" y="509"/>
                      </a:lnTo>
                      <a:lnTo>
                        <a:pt x="3" y="507"/>
                      </a:lnTo>
                      <a:lnTo>
                        <a:pt x="5" y="505"/>
                      </a:lnTo>
                      <a:lnTo>
                        <a:pt x="7" y="503"/>
                      </a:lnTo>
                      <a:lnTo>
                        <a:pt x="9" y="501"/>
                      </a:lnTo>
                      <a:lnTo>
                        <a:pt x="11" y="500"/>
                      </a:lnTo>
                      <a:lnTo>
                        <a:pt x="13" y="498"/>
                      </a:lnTo>
                      <a:lnTo>
                        <a:pt x="15" y="496"/>
                      </a:lnTo>
                      <a:lnTo>
                        <a:pt x="17" y="496"/>
                      </a:lnTo>
                      <a:lnTo>
                        <a:pt x="19" y="494"/>
                      </a:lnTo>
                      <a:lnTo>
                        <a:pt x="21" y="492"/>
                      </a:lnTo>
                      <a:lnTo>
                        <a:pt x="25" y="490"/>
                      </a:lnTo>
                      <a:lnTo>
                        <a:pt x="27" y="488"/>
                      </a:lnTo>
                      <a:lnTo>
                        <a:pt x="28" y="486"/>
                      </a:lnTo>
                      <a:lnTo>
                        <a:pt x="32" y="484"/>
                      </a:lnTo>
                      <a:lnTo>
                        <a:pt x="34" y="482"/>
                      </a:lnTo>
                      <a:lnTo>
                        <a:pt x="38" y="478"/>
                      </a:lnTo>
                      <a:lnTo>
                        <a:pt x="40" y="477"/>
                      </a:lnTo>
                      <a:lnTo>
                        <a:pt x="44" y="475"/>
                      </a:lnTo>
                      <a:lnTo>
                        <a:pt x="46" y="471"/>
                      </a:lnTo>
                      <a:lnTo>
                        <a:pt x="50" y="469"/>
                      </a:lnTo>
                      <a:lnTo>
                        <a:pt x="53" y="465"/>
                      </a:lnTo>
                      <a:lnTo>
                        <a:pt x="55" y="463"/>
                      </a:lnTo>
                      <a:lnTo>
                        <a:pt x="59" y="459"/>
                      </a:lnTo>
                      <a:lnTo>
                        <a:pt x="63" y="455"/>
                      </a:lnTo>
                      <a:lnTo>
                        <a:pt x="67" y="452"/>
                      </a:lnTo>
                      <a:lnTo>
                        <a:pt x="71" y="448"/>
                      </a:lnTo>
                      <a:lnTo>
                        <a:pt x="74" y="444"/>
                      </a:lnTo>
                      <a:lnTo>
                        <a:pt x="78" y="440"/>
                      </a:lnTo>
                      <a:lnTo>
                        <a:pt x="82" y="434"/>
                      </a:lnTo>
                      <a:close/>
                    </a:path>
                  </a:pathLst>
                </a:custGeom>
                <a:solidFill>
                  <a:srgbClr val="66BA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19" name="Freeform 273"/>
                <p:cNvSpPr>
                  <a:spLocks noChangeAspect="1"/>
                </p:cNvSpPr>
                <p:nvPr/>
              </p:nvSpPr>
              <p:spPr bwMode="auto">
                <a:xfrm>
                  <a:off x="1789" y="3730"/>
                  <a:ext cx="96" cy="188"/>
                </a:xfrm>
                <a:custGeom>
                  <a:avLst/>
                  <a:gdLst>
                    <a:gd name="T0" fmla="*/ 5 w 126"/>
                    <a:gd name="T1" fmla="*/ 2 h 269"/>
                    <a:gd name="T2" fmla="*/ 5 w 126"/>
                    <a:gd name="T3" fmla="*/ 2 h 269"/>
                    <a:gd name="T4" fmla="*/ 5 w 126"/>
                    <a:gd name="T5" fmla="*/ 3 h 269"/>
                    <a:gd name="T6" fmla="*/ 5 w 126"/>
                    <a:gd name="T7" fmla="*/ 3 h 269"/>
                    <a:gd name="T8" fmla="*/ 5 w 126"/>
                    <a:gd name="T9" fmla="*/ 3 h 269"/>
                    <a:gd name="T10" fmla="*/ 5 w 126"/>
                    <a:gd name="T11" fmla="*/ 3 h 269"/>
                    <a:gd name="T12" fmla="*/ 5 w 126"/>
                    <a:gd name="T13" fmla="*/ 3 h 269"/>
                    <a:gd name="T14" fmla="*/ 5 w 126"/>
                    <a:gd name="T15" fmla="*/ 3 h 269"/>
                    <a:gd name="T16" fmla="*/ 5 w 126"/>
                    <a:gd name="T17" fmla="*/ 3 h 269"/>
                    <a:gd name="T18" fmla="*/ 5 w 126"/>
                    <a:gd name="T19" fmla="*/ 3 h 269"/>
                    <a:gd name="T20" fmla="*/ 5 w 126"/>
                    <a:gd name="T21" fmla="*/ 3 h 269"/>
                    <a:gd name="T22" fmla="*/ 5 w 126"/>
                    <a:gd name="T23" fmla="*/ 3 h 269"/>
                    <a:gd name="T24" fmla="*/ 5 w 126"/>
                    <a:gd name="T25" fmla="*/ 3 h 269"/>
                    <a:gd name="T26" fmla="*/ 5 w 126"/>
                    <a:gd name="T27" fmla="*/ 3 h 269"/>
                    <a:gd name="T28" fmla="*/ 5 w 126"/>
                    <a:gd name="T29" fmla="*/ 3 h 269"/>
                    <a:gd name="T30" fmla="*/ 4 w 126"/>
                    <a:gd name="T31" fmla="*/ 3 h 269"/>
                    <a:gd name="T32" fmla="*/ 4 w 126"/>
                    <a:gd name="T33" fmla="*/ 3 h 269"/>
                    <a:gd name="T34" fmla="*/ 4 w 126"/>
                    <a:gd name="T35" fmla="*/ 3 h 269"/>
                    <a:gd name="T36" fmla="*/ 4 w 126"/>
                    <a:gd name="T37" fmla="*/ 3 h 269"/>
                    <a:gd name="T38" fmla="*/ 4 w 126"/>
                    <a:gd name="T39" fmla="*/ 3 h 269"/>
                    <a:gd name="T40" fmla="*/ 3 w 126"/>
                    <a:gd name="T41" fmla="*/ 3 h 269"/>
                    <a:gd name="T42" fmla="*/ 3 w 126"/>
                    <a:gd name="T43" fmla="*/ 3 h 269"/>
                    <a:gd name="T44" fmla="*/ 3 w 126"/>
                    <a:gd name="T45" fmla="*/ 3 h 269"/>
                    <a:gd name="T46" fmla="*/ 3 w 126"/>
                    <a:gd name="T47" fmla="*/ 3 h 269"/>
                    <a:gd name="T48" fmla="*/ 2 w 126"/>
                    <a:gd name="T49" fmla="*/ 3 h 269"/>
                    <a:gd name="T50" fmla="*/ 2 w 126"/>
                    <a:gd name="T51" fmla="*/ 2 h 269"/>
                    <a:gd name="T52" fmla="*/ 2 w 126"/>
                    <a:gd name="T53" fmla="*/ 2 h 269"/>
                    <a:gd name="T54" fmla="*/ 2 w 126"/>
                    <a:gd name="T55" fmla="*/ 2 h 269"/>
                    <a:gd name="T56" fmla="*/ 2 w 126"/>
                    <a:gd name="T57" fmla="*/ 2 h 269"/>
                    <a:gd name="T58" fmla="*/ 2 w 126"/>
                    <a:gd name="T59" fmla="*/ 2 h 269"/>
                    <a:gd name="T60" fmla="*/ 2 w 126"/>
                    <a:gd name="T61" fmla="*/ 2 h 269"/>
                    <a:gd name="T62" fmla="*/ 2 w 126"/>
                    <a:gd name="T63" fmla="*/ 1 h 269"/>
                    <a:gd name="T64" fmla="*/ 2 w 126"/>
                    <a:gd name="T65" fmla="*/ 1 h 269"/>
                    <a:gd name="T66" fmla="*/ 2 w 126"/>
                    <a:gd name="T67" fmla="*/ 1 h 269"/>
                    <a:gd name="T68" fmla="*/ 2 w 126"/>
                    <a:gd name="T69" fmla="*/ 1 h 269"/>
                    <a:gd name="T70" fmla="*/ 2 w 126"/>
                    <a:gd name="T71" fmla="*/ 1 h 269"/>
                    <a:gd name="T72" fmla="*/ 2 w 126"/>
                    <a:gd name="T73" fmla="*/ 1 h 269"/>
                    <a:gd name="T74" fmla="*/ 2 w 126"/>
                    <a:gd name="T75" fmla="*/ 1 h 269"/>
                    <a:gd name="T76" fmla="*/ 2 w 126"/>
                    <a:gd name="T77" fmla="*/ 1 h 269"/>
                    <a:gd name="T78" fmla="*/ 2 w 126"/>
                    <a:gd name="T79" fmla="*/ 1 h 269"/>
                    <a:gd name="T80" fmla="*/ 2 w 126"/>
                    <a:gd name="T81" fmla="*/ 1 h 269"/>
                    <a:gd name="T82" fmla="*/ 2 w 126"/>
                    <a:gd name="T83" fmla="*/ 1 h 269"/>
                    <a:gd name="T84" fmla="*/ 2 w 126"/>
                    <a:gd name="T85" fmla="*/ 1 h 269"/>
                    <a:gd name="T86" fmla="*/ 2 w 126"/>
                    <a:gd name="T87" fmla="*/ 1 h 269"/>
                    <a:gd name="T88" fmla="*/ 2 w 126"/>
                    <a:gd name="T89" fmla="*/ 1 h 269"/>
                    <a:gd name="T90" fmla="*/ 2 w 126"/>
                    <a:gd name="T91" fmla="*/ 1 h 269"/>
                    <a:gd name="T92" fmla="*/ 2 w 126"/>
                    <a:gd name="T93" fmla="*/ 0 h 269"/>
                    <a:gd name="T94" fmla="*/ 2 w 126"/>
                    <a:gd name="T95" fmla="*/ 0 h 269"/>
                    <a:gd name="T96" fmla="*/ 2 w 126"/>
                    <a:gd name="T97" fmla="*/ 0 h 269"/>
                    <a:gd name="T98" fmla="*/ 2 w 126"/>
                    <a:gd name="T99" fmla="*/ 1 h 269"/>
                    <a:gd name="T100" fmla="*/ 2 w 126"/>
                    <a:gd name="T101" fmla="*/ 1 h 269"/>
                    <a:gd name="T102" fmla="*/ 2 w 126"/>
                    <a:gd name="T103" fmla="*/ 1 h 269"/>
                    <a:gd name="T104" fmla="*/ 2 w 126"/>
                    <a:gd name="T105" fmla="*/ 1 h 269"/>
                    <a:gd name="T106" fmla="*/ 2 w 126"/>
                    <a:gd name="T107" fmla="*/ 1 h 269"/>
                    <a:gd name="T108" fmla="*/ 2 w 126"/>
                    <a:gd name="T109" fmla="*/ 1 h 269"/>
                    <a:gd name="T110" fmla="*/ 2 w 126"/>
                    <a:gd name="T111" fmla="*/ 1 h 269"/>
                    <a:gd name="T112" fmla="*/ 3 w 126"/>
                    <a:gd name="T113" fmla="*/ 1 h 269"/>
                    <a:gd name="T114" fmla="*/ 3 w 126"/>
                    <a:gd name="T115" fmla="*/ 1 h 269"/>
                    <a:gd name="T116" fmla="*/ 3 w 126"/>
                    <a:gd name="T117" fmla="*/ 1 h 269"/>
                    <a:gd name="T118" fmla="*/ 4 w 126"/>
                    <a:gd name="T119" fmla="*/ 1 h 269"/>
                    <a:gd name="T120" fmla="*/ 4 w 126"/>
                    <a:gd name="T121" fmla="*/ 1 h 269"/>
                    <a:gd name="T122" fmla="*/ 4 w 126"/>
                    <a:gd name="T123" fmla="*/ 2 h 269"/>
                    <a:gd name="T124" fmla="*/ 4 w 126"/>
                    <a:gd name="T125" fmla="*/ 2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26"/>
                    <a:gd name="T190" fmla="*/ 0 h 269"/>
                    <a:gd name="T191" fmla="*/ 126 w 126"/>
                    <a:gd name="T192" fmla="*/ 269 h 26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26" h="269">
                      <a:moveTo>
                        <a:pt x="109" y="169"/>
                      </a:moveTo>
                      <a:lnTo>
                        <a:pt x="111" y="174"/>
                      </a:lnTo>
                      <a:lnTo>
                        <a:pt x="113" y="180"/>
                      </a:lnTo>
                      <a:lnTo>
                        <a:pt x="115" y="186"/>
                      </a:lnTo>
                      <a:lnTo>
                        <a:pt x="117" y="192"/>
                      </a:lnTo>
                      <a:lnTo>
                        <a:pt x="119" y="197"/>
                      </a:lnTo>
                      <a:lnTo>
                        <a:pt x="119" y="201"/>
                      </a:lnTo>
                      <a:lnTo>
                        <a:pt x="121" y="207"/>
                      </a:lnTo>
                      <a:lnTo>
                        <a:pt x="123" y="213"/>
                      </a:lnTo>
                      <a:lnTo>
                        <a:pt x="123" y="217"/>
                      </a:lnTo>
                      <a:lnTo>
                        <a:pt x="125" y="222"/>
                      </a:lnTo>
                      <a:lnTo>
                        <a:pt x="125" y="226"/>
                      </a:lnTo>
                      <a:lnTo>
                        <a:pt x="125" y="232"/>
                      </a:lnTo>
                      <a:lnTo>
                        <a:pt x="126" y="236"/>
                      </a:lnTo>
                      <a:lnTo>
                        <a:pt x="126" y="240"/>
                      </a:lnTo>
                      <a:lnTo>
                        <a:pt x="126" y="244"/>
                      </a:lnTo>
                      <a:lnTo>
                        <a:pt x="126" y="247"/>
                      </a:lnTo>
                      <a:lnTo>
                        <a:pt x="126" y="251"/>
                      </a:lnTo>
                      <a:lnTo>
                        <a:pt x="126" y="253"/>
                      </a:lnTo>
                      <a:lnTo>
                        <a:pt x="126" y="257"/>
                      </a:lnTo>
                      <a:lnTo>
                        <a:pt x="126" y="259"/>
                      </a:lnTo>
                      <a:lnTo>
                        <a:pt x="125" y="261"/>
                      </a:lnTo>
                      <a:lnTo>
                        <a:pt x="125" y="263"/>
                      </a:lnTo>
                      <a:lnTo>
                        <a:pt x="123" y="265"/>
                      </a:lnTo>
                      <a:lnTo>
                        <a:pt x="123" y="267"/>
                      </a:lnTo>
                      <a:lnTo>
                        <a:pt x="121" y="269"/>
                      </a:lnTo>
                      <a:lnTo>
                        <a:pt x="119" y="269"/>
                      </a:lnTo>
                      <a:lnTo>
                        <a:pt x="117" y="269"/>
                      </a:lnTo>
                      <a:lnTo>
                        <a:pt x="115" y="269"/>
                      </a:lnTo>
                      <a:lnTo>
                        <a:pt x="113" y="269"/>
                      </a:lnTo>
                      <a:lnTo>
                        <a:pt x="111" y="267"/>
                      </a:lnTo>
                      <a:lnTo>
                        <a:pt x="109" y="267"/>
                      </a:lnTo>
                      <a:lnTo>
                        <a:pt x="107" y="265"/>
                      </a:lnTo>
                      <a:lnTo>
                        <a:pt x="103" y="263"/>
                      </a:lnTo>
                      <a:lnTo>
                        <a:pt x="101" y="261"/>
                      </a:lnTo>
                      <a:lnTo>
                        <a:pt x="100" y="257"/>
                      </a:lnTo>
                      <a:lnTo>
                        <a:pt x="98" y="255"/>
                      </a:lnTo>
                      <a:lnTo>
                        <a:pt x="94" y="251"/>
                      </a:lnTo>
                      <a:lnTo>
                        <a:pt x="92" y="247"/>
                      </a:lnTo>
                      <a:lnTo>
                        <a:pt x="90" y="245"/>
                      </a:lnTo>
                      <a:lnTo>
                        <a:pt x="86" y="242"/>
                      </a:lnTo>
                      <a:lnTo>
                        <a:pt x="84" y="238"/>
                      </a:lnTo>
                      <a:lnTo>
                        <a:pt x="80" y="234"/>
                      </a:lnTo>
                      <a:lnTo>
                        <a:pt x="78" y="228"/>
                      </a:lnTo>
                      <a:lnTo>
                        <a:pt x="77" y="224"/>
                      </a:lnTo>
                      <a:lnTo>
                        <a:pt x="75" y="221"/>
                      </a:lnTo>
                      <a:lnTo>
                        <a:pt x="71" y="215"/>
                      </a:lnTo>
                      <a:lnTo>
                        <a:pt x="69" y="211"/>
                      </a:lnTo>
                      <a:lnTo>
                        <a:pt x="67" y="205"/>
                      </a:lnTo>
                      <a:lnTo>
                        <a:pt x="63" y="201"/>
                      </a:lnTo>
                      <a:lnTo>
                        <a:pt x="61" y="196"/>
                      </a:lnTo>
                      <a:lnTo>
                        <a:pt x="59" y="190"/>
                      </a:lnTo>
                      <a:lnTo>
                        <a:pt x="57" y="186"/>
                      </a:lnTo>
                      <a:lnTo>
                        <a:pt x="55" y="180"/>
                      </a:lnTo>
                      <a:lnTo>
                        <a:pt x="54" y="174"/>
                      </a:lnTo>
                      <a:lnTo>
                        <a:pt x="52" y="171"/>
                      </a:lnTo>
                      <a:lnTo>
                        <a:pt x="50" y="165"/>
                      </a:lnTo>
                      <a:lnTo>
                        <a:pt x="48" y="159"/>
                      </a:lnTo>
                      <a:lnTo>
                        <a:pt x="46" y="155"/>
                      </a:lnTo>
                      <a:lnTo>
                        <a:pt x="46" y="149"/>
                      </a:lnTo>
                      <a:lnTo>
                        <a:pt x="44" y="146"/>
                      </a:lnTo>
                      <a:lnTo>
                        <a:pt x="42" y="140"/>
                      </a:lnTo>
                      <a:lnTo>
                        <a:pt x="42" y="136"/>
                      </a:lnTo>
                      <a:lnTo>
                        <a:pt x="40" y="130"/>
                      </a:lnTo>
                      <a:lnTo>
                        <a:pt x="40" y="126"/>
                      </a:lnTo>
                      <a:lnTo>
                        <a:pt x="38" y="121"/>
                      </a:lnTo>
                      <a:lnTo>
                        <a:pt x="38" y="117"/>
                      </a:lnTo>
                      <a:lnTo>
                        <a:pt x="36" y="111"/>
                      </a:lnTo>
                      <a:lnTo>
                        <a:pt x="34" y="105"/>
                      </a:lnTo>
                      <a:lnTo>
                        <a:pt x="32" y="101"/>
                      </a:lnTo>
                      <a:lnTo>
                        <a:pt x="32" y="96"/>
                      </a:lnTo>
                      <a:lnTo>
                        <a:pt x="31" y="90"/>
                      </a:lnTo>
                      <a:lnTo>
                        <a:pt x="29" y="84"/>
                      </a:lnTo>
                      <a:lnTo>
                        <a:pt x="27" y="78"/>
                      </a:lnTo>
                      <a:lnTo>
                        <a:pt x="25" y="73"/>
                      </a:lnTo>
                      <a:lnTo>
                        <a:pt x="23" y="69"/>
                      </a:lnTo>
                      <a:lnTo>
                        <a:pt x="23" y="63"/>
                      </a:lnTo>
                      <a:lnTo>
                        <a:pt x="21" y="57"/>
                      </a:lnTo>
                      <a:lnTo>
                        <a:pt x="19" y="52"/>
                      </a:lnTo>
                      <a:lnTo>
                        <a:pt x="17" y="48"/>
                      </a:lnTo>
                      <a:lnTo>
                        <a:pt x="15" y="42"/>
                      </a:lnTo>
                      <a:lnTo>
                        <a:pt x="13" y="38"/>
                      </a:lnTo>
                      <a:lnTo>
                        <a:pt x="11" y="32"/>
                      </a:lnTo>
                      <a:lnTo>
                        <a:pt x="11" y="29"/>
                      </a:lnTo>
                      <a:lnTo>
                        <a:pt x="9" y="25"/>
                      </a:lnTo>
                      <a:lnTo>
                        <a:pt x="7" y="21"/>
                      </a:lnTo>
                      <a:lnTo>
                        <a:pt x="7" y="17"/>
                      </a:lnTo>
                      <a:lnTo>
                        <a:pt x="6" y="13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11" y="2"/>
                      </a:lnTo>
                      <a:lnTo>
                        <a:pt x="13" y="4"/>
                      </a:lnTo>
                      <a:lnTo>
                        <a:pt x="17" y="5"/>
                      </a:lnTo>
                      <a:lnTo>
                        <a:pt x="21" y="9"/>
                      </a:lnTo>
                      <a:lnTo>
                        <a:pt x="25" y="13"/>
                      </a:lnTo>
                      <a:lnTo>
                        <a:pt x="27" y="17"/>
                      </a:lnTo>
                      <a:lnTo>
                        <a:pt x="31" y="23"/>
                      </a:lnTo>
                      <a:lnTo>
                        <a:pt x="34" y="27"/>
                      </a:lnTo>
                      <a:lnTo>
                        <a:pt x="38" y="32"/>
                      </a:lnTo>
                      <a:lnTo>
                        <a:pt x="42" y="38"/>
                      </a:lnTo>
                      <a:lnTo>
                        <a:pt x="48" y="44"/>
                      </a:lnTo>
                      <a:lnTo>
                        <a:pt x="52" y="50"/>
                      </a:lnTo>
                      <a:lnTo>
                        <a:pt x="55" y="57"/>
                      </a:lnTo>
                      <a:lnTo>
                        <a:pt x="59" y="63"/>
                      </a:lnTo>
                      <a:lnTo>
                        <a:pt x="63" y="71"/>
                      </a:lnTo>
                      <a:lnTo>
                        <a:pt x="67" y="78"/>
                      </a:lnTo>
                      <a:lnTo>
                        <a:pt x="71" y="84"/>
                      </a:lnTo>
                      <a:lnTo>
                        <a:pt x="75" y="92"/>
                      </a:lnTo>
                      <a:lnTo>
                        <a:pt x="78" y="100"/>
                      </a:lnTo>
                      <a:lnTo>
                        <a:pt x="82" y="107"/>
                      </a:lnTo>
                      <a:lnTo>
                        <a:pt x="86" y="115"/>
                      </a:lnTo>
                      <a:lnTo>
                        <a:pt x="90" y="121"/>
                      </a:lnTo>
                      <a:lnTo>
                        <a:pt x="94" y="128"/>
                      </a:lnTo>
                      <a:lnTo>
                        <a:pt x="96" y="136"/>
                      </a:lnTo>
                      <a:lnTo>
                        <a:pt x="100" y="142"/>
                      </a:lnTo>
                      <a:lnTo>
                        <a:pt x="101" y="149"/>
                      </a:lnTo>
                      <a:lnTo>
                        <a:pt x="105" y="155"/>
                      </a:lnTo>
                      <a:lnTo>
                        <a:pt x="107" y="163"/>
                      </a:lnTo>
                      <a:lnTo>
                        <a:pt x="109" y="169"/>
                      </a:lnTo>
                      <a:close/>
                    </a:path>
                  </a:pathLst>
                </a:custGeom>
                <a:solidFill>
                  <a:srgbClr val="3589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20" name="Freeform 274"/>
                <p:cNvSpPr>
                  <a:spLocks noChangeAspect="1"/>
                </p:cNvSpPr>
                <p:nvPr/>
              </p:nvSpPr>
              <p:spPr bwMode="auto">
                <a:xfrm>
                  <a:off x="1789" y="3730"/>
                  <a:ext cx="83" cy="162"/>
                </a:xfrm>
                <a:custGeom>
                  <a:avLst/>
                  <a:gdLst>
                    <a:gd name="T0" fmla="*/ 4 w 109"/>
                    <a:gd name="T1" fmla="*/ 2 h 232"/>
                    <a:gd name="T2" fmla="*/ 4 w 109"/>
                    <a:gd name="T3" fmla="*/ 2 h 232"/>
                    <a:gd name="T4" fmla="*/ 4 w 109"/>
                    <a:gd name="T5" fmla="*/ 2 h 232"/>
                    <a:gd name="T6" fmla="*/ 4 w 109"/>
                    <a:gd name="T7" fmla="*/ 2 h 232"/>
                    <a:gd name="T8" fmla="*/ 4 w 109"/>
                    <a:gd name="T9" fmla="*/ 2 h 232"/>
                    <a:gd name="T10" fmla="*/ 4 w 109"/>
                    <a:gd name="T11" fmla="*/ 3 h 232"/>
                    <a:gd name="T12" fmla="*/ 4 w 109"/>
                    <a:gd name="T13" fmla="*/ 3 h 232"/>
                    <a:gd name="T14" fmla="*/ 4 w 109"/>
                    <a:gd name="T15" fmla="*/ 3 h 232"/>
                    <a:gd name="T16" fmla="*/ 4 w 109"/>
                    <a:gd name="T17" fmla="*/ 3 h 232"/>
                    <a:gd name="T18" fmla="*/ 4 w 109"/>
                    <a:gd name="T19" fmla="*/ 3 h 232"/>
                    <a:gd name="T20" fmla="*/ 4 w 109"/>
                    <a:gd name="T21" fmla="*/ 3 h 232"/>
                    <a:gd name="T22" fmla="*/ 4 w 109"/>
                    <a:gd name="T23" fmla="*/ 3 h 232"/>
                    <a:gd name="T24" fmla="*/ 4 w 109"/>
                    <a:gd name="T25" fmla="*/ 3 h 232"/>
                    <a:gd name="T26" fmla="*/ 4 w 109"/>
                    <a:gd name="T27" fmla="*/ 3 h 232"/>
                    <a:gd name="T28" fmla="*/ 4 w 109"/>
                    <a:gd name="T29" fmla="*/ 3 h 232"/>
                    <a:gd name="T30" fmla="*/ 4 w 109"/>
                    <a:gd name="T31" fmla="*/ 3 h 232"/>
                    <a:gd name="T32" fmla="*/ 4 w 109"/>
                    <a:gd name="T33" fmla="*/ 3 h 232"/>
                    <a:gd name="T34" fmla="*/ 3 w 109"/>
                    <a:gd name="T35" fmla="*/ 3 h 232"/>
                    <a:gd name="T36" fmla="*/ 3 w 109"/>
                    <a:gd name="T37" fmla="*/ 3 h 232"/>
                    <a:gd name="T38" fmla="*/ 3 w 109"/>
                    <a:gd name="T39" fmla="*/ 3 h 232"/>
                    <a:gd name="T40" fmla="*/ 3 w 109"/>
                    <a:gd name="T41" fmla="*/ 3 h 232"/>
                    <a:gd name="T42" fmla="*/ 3 w 109"/>
                    <a:gd name="T43" fmla="*/ 3 h 232"/>
                    <a:gd name="T44" fmla="*/ 2 w 109"/>
                    <a:gd name="T45" fmla="*/ 2 h 232"/>
                    <a:gd name="T46" fmla="*/ 2 w 109"/>
                    <a:gd name="T47" fmla="*/ 2 h 232"/>
                    <a:gd name="T48" fmla="*/ 2 w 109"/>
                    <a:gd name="T49" fmla="*/ 2 h 232"/>
                    <a:gd name="T50" fmla="*/ 2 w 109"/>
                    <a:gd name="T51" fmla="*/ 2 h 232"/>
                    <a:gd name="T52" fmla="*/ 2 w 109"/>
                    <a:gd name="T53" fmla="*/ 2 h 232"/>
                    <a:gd name="T54" fmla="*/ 2 w 109"/>
                    <a:gd name="T55" fmla="*/ 2 h 232"/>
                    <a:gd name="T56" fmla="*/ 2 w 109"/>
                    <a:gd name="T57" fmla="*/ 2 h 232"/>
                    <a:gd name="T58" fmla="*/ 2 w 109"/>
                    <a:gd name="T59" fmla="*/ 1 h 232"/>
                    <a:gd name="T60" fmla="*/ 2 w 109"/>
                    <a:gd name="T61" fmla="*/ 1 h 232"/>
                    <a:gd name="T62" fmla="*/ 2 w 109"/>
                    <a:gd name="T63" fmla="*/ 1 h 232"/>
                    <a:gd name="T64" fmla="*/ 2 w 109"/>
                    <a:gd name="T65" fmla="*/ 1 h 232"/>
                    <a:gd name="T66" fmla="*/ 2 w 109"/>
                    <a:gd name="T67" fmla="*/ 1 h 232"/>
                    <a:gd name="T68" fmla="*/ 2 w 109"/>
                    <a:gd name="T69" fmla="*/ 1 h 232"/>
                    <a:gd name="T70" fmla="*/ 2 w 109"/>
                    <a:gd name="T71" fmla="*/ 1 h 232"/>
                    <a:gd name="T72" fmla="*/ 2 w 109"/>
                    <a:gd name="T73" fmla="*/ 1 h 232"/>
                    <a:gd name="T74" fmla="*/ 2 w 109"/>
                    <a:gd name="T75" fmla="*/ 1 h 232"/>
                    <a:gd name="T76" fmla="*/ 2 w 109"/>
                    <a:gd name="T77" fmla="*/ 1 h 232"/>
                    <a:gd name="T78" fmla="*/ 2 w 109"/>
                    <a:gd name="T79" fmla="*/ 1 h 232"/>
                    <a:gd name="T80" fmla="*/ 2 w 109"/>
                    <a:gd name="T81" fmla="*/ 1 h 232"/>
                    <a:gd name="T82" fmla="*/ 2 w 109"/>
                    <a:gd name="T83" fmla="*/ 1 h 232"/>
                    <a:gd name="T84" fmla="*/ 2 w 109"/>
                    <a:gd name="T85" fmla="*/ 1 h 232"/>
                    <a:gd name="T86" fmla="*/ 2 w 109"/>
                    <a:gd name="T87" fmla="*/ 1 h 232"/>
                    <a:gd name="T88" fmla="*/ 2 w 109"/>
                    <a:gd name="T89" fmla="*/ 1 h 232"/>
                    <a:gd name="T90" fmla="*/ 2 w 109"/>
                    <a:gd name="T91" fmla="*/ 1 h 232"/>
                    <a:gd name="T92" fmla="*/ 0 w 109"/>
                    <a:gd name="T93" fmla="*/ 0 h 232"/>
                    <a:gd name="T94" fmla="*/ 2 w 109"/>
                    <a:gd name="T95" fmla="*/ 0 h 232"/>
                    <a:gd name="T96" fmla="*/ 2 w 109"/>
                    <a:gd name="T97" fmla="*/ 1 h 232"/>
                    <a:gd name="T98" fmla="*/ 2 w 109"/>
                    <a:gd name="T99" fmla="*/ 1 h 232"/>
                    <a:gd name="T100" fmla="*/ 2 w 109"/>
                    <a:gd name="T101" fmla="*/ 1 h 232"/>
                    <a:gd name="T102" fmla="*/ 2 w 109"/>
                    <a:gd name="T103" fmla="*/ 1 h 232"/>
                    <a:gd name="T104" fmla="*/ 2 w 109"/>
                    <a:gd name="T105" fmla="*/ 1 h 232"/>
                    <a:gd name="T106" fmla="*/ 2 w 109"/>
                    <a:gd name="T107" fmla="*/ 1 h 232"/>
                    <a:gd name="T108" fmla="*/ 2 w 109"/>
                    <a:gd name="T109" fmla="*/ 1 h 232"/>
                    <a:gd name="T110" fmla="*/ 2 w 109"/>
                    <a:gd name="T111" fmla="*/ 1 h 232"/>
                    <a:gd name="T112" fmla="*/ 2 w 109"/>
                    <a:gd name="T113" fmla="*/ 1 h 232"/>
                    <a:gd name="T114" fmla="*/ 3 w 109"/>
                    <a:gd name="T115" fmla="*/ 1 h 232"/>
                    <a:gd name="T116" fmla="*/ 3 w 109"/>
                    <a:gd name="T117" fmla="*/ 1 h 232"/>
                    <a:gd name="T118" fmla="*/ 3 w 109"/>
                    <a:gd name="T119" fmla="*/ 1 h 232"/>
                    <a:gd name="T120" fmla="*/ 3 w 109"/>
                    <a:gd name="T121" fmla="*/ 1 h 232"/>
                    <a:gd name="T122" fmla="*/ 4 w 109"/>
                    <a:gd name="T123" fmla="*/ 1 h 232"/>
                    <a:gd name="T124" fmla="*/ 4 w 109"/>
                    <a:gd name="T125" fmla="*/ 2 h 232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09"/>
                    <a:gd name="T190" fmla="*/ 0 h 232"/>
                    <a:gd name="T191" fmla="*/ 109 w 109"/>
                    <a:gd name="T192" fmla="*/ 232 h 232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09" h="232">
                      <a:moveTo>
                        <a:pt x="94" y="146"/>
                      </a:moveTo>
                      <a:lnTo>
                        <a:pt x="96" y="151"/>
                      </a:lnTo>
                      <a:lnTo>
                        <a:pt x="98" y="155"/>
                      </a:lnTo>
                      <a:lnTo>
                        <a:pt x="100" y="161"/>
                      </a:lnTo>
                      <a:lnTo>
                        <a:pt x="101" y="165"/>
                      </a:lnTo>
                      <a:lnTo>
                        <a:pt x="101" y="171"/>
                      </a:lnTo>
                      <a:lnTo>
                        <a:pt x="103" y="174"/>
                      </a:lnTo>
                      <a:lnTo>
                        <a:pt x="105" y="180"/>
                      </a:lnTo>
                      <a:lnTo>
                        <a:pt x="105" y="184"/>
                      </a:lnTo>
                      <a:lnTo>
                        <a:pt x="107" y="188"/>
                      </a:lnTo>
                      <a:lnTo>
                        <a:pt x="107" y="192"/>
                      </a:lnTo>
                      <a:lnTo>
                        <a:pt x="107" y="196"/>
                      </a:lnTo>
                      <a:lnTo>
                        <a:pt x="109" y="199"/>
                      </a:lnTo>
                      <a:lnTo>
                        <a:pt x="109" y="203"/>
                      </a:lnTo>
                      <a:lnTo>
                        <a:pt x="109" y="207"/>
                      </a:lnTo>
                      <a:lnTo>
                        <a:pt x="109" y="211"/>
                      </a:lnTo>
                      <a:lnTo>
                        <a:pt x="109" y="213"/>
                      </a:lnTo>
                      <a:lnTo>
                        <a:pt x="109" y="217"/>
                      </a:lnTo>
                      <a:lnTo>
                        <a:pt x="109" y="219"/>
                      </a:lnTo>
                      <a:lnTo>
                        <a:pt x="109" y="222"/>
                      </a:lnTo>
                      <a:lnTo>
                        <a:pt x="109" y="224"/>
                      </a:lnTo>
                      <a:lnTo>
                        <a:pt x="109" y="226"/>
                      </a:lnTo>
                      <a:lnTo>
                        <a:pt x="107" y="228"/>
                      </a:lnTo>
                      <a:lnTo>
                        <a:pt x="107" y="230"/>
                      </a:lnTo>
                      <a:lnTo>
                        <a:pt x="105" y="230"/>
                      </a:lnTo>
                      <a:lnTo>
                        <a:pt x="105" y="232"/>
                      </a:lnTo>
                      <a:lnTo>
                        <a:pt x="103" y="232"/>
                      </a:lnTo>
                      <a:lnTo>
                        <a:pt x="101" y="232"/>
                      </a:lnTo>
                      <a:lnTo>
                        <a:pt x="100" y="232"/>
                      </a:lnTo>
                      <a:lnTo>
                        <a:pt x="98" y="232"/>
                      </a:lnTo>
                      <a:lnTo>
                        <a:pt x="96" y="232"/>
                      </a:lnTo>
                      <a:lnTo>
                        <a:pt x="94" y="230"/>
                      </a:lnTo>
                      <a:lnTo>
                        <a:pt x="92" y="228"/>
                      </a:lnTo>
                      <a:lnTo>
                        <a:pt x="90" y="226"/>
                      </a:lnTo>
                      <a:lnTo>
                        <a:pt x="88" y="224"/>
                      </a:lnTo>
                      <a:lnTo>
                        <a:pt x="86" y="222"/>
                      </a:lnTo>
                      <a:lnTo>
                        <a:pt x="84" y="221"/>
                      </a:lnTo>
                      <a:lnTo>
                        <a:pt x="82" y="219"/>
                      </a:lnTo>
                      <a:lnTo>
                        <a:pt x="80" y="215"/>
                      </a:lnTo>
                      <a:lnTo>
                        <a:pt x="77" y="211"/>
                      </a:lnTo>
                      <a:lnTo>
                        <a:pt x="75" y="209"/>
                      </a:lnTo>
                      <a:lnTo>
                        <a:pt x="73" y="205"/>
                      </a:lnTo>
                      <a:lnTo>
                        <a:pt x="71" y="201"/>
                      </a:lnTo>
                      <a:lnTo>
                        <a:pt x="69" y="197"/>
                      </a:lnTo>
                      <a:lnTo>
                        <a:pt x="67" y="194"/>
                      </a:lnTo>
                      <a:lnTo>
                        <a:pt x="65" y="190"/>
                      </a:lnTo>
                      <a:lnTo>
                        <a:pt x="61" y="186"/>
                      </a:lnTo>
                      <a:lnTo>
                        <a:pt x="59" y="182"/>
                      </a:lnTo>
                      <a:lnTo>
                        <a:pt x="57" y="178"/>
                      </a:lnTo>
                      <a:lnTo>
                        <a:pt x="55" y="174"/>
                      </a:lnTo>
                      <a:lnTo>
                        <a:pt x="54" y="169"/>
                      </a:lnTo>
                      <a:lnTo>
                        <a:pt x="52" y="165"/>
                      </a:lnTo>
                      <a:lnTo>
                        <a:pt x="50" y="161"/>
                      </a:lnTo>
                      <a:lnTo>
                        <a:pt x="48" y="155"/>
                      </a:lnTo>
                      <a:lnTo>
                        <a:pt x="46" y="151"/>
                      </a:lnTo>
                      <a:lnTo>
                        <a:pt x="44" y="148"/>
                      </a:lnTo>
                      <a:lnTo>
                        <a:pt x="44" y="144"/>
                      </a:lnTo>
                      <a:lnTo>
                        <a:pt x="42" y="138"/>
                      </a:lnTo>
                      <a:lnTo>
                        <a:pt x="40" y="134"/>
                      </a:lnTo>
                      <a:lnTo>
                        <a:pt x="40" y="130"/>
                      </a:lnTo>
                      <a:lnTo>
                        <a:pt x="38" y="126"/>
                      </a:lnTo>
                      <a:lnTo>
                        <a:pt x="36" y="121"/>
                      </a:lnTo>
                      <a:lnTo>
                        <a:pt x="36" y="117"/>
                      </a:lnTo>
                      <a:lnTo>
                        <a:pt x="34" y="113"/>
                      </a:lnTo>
                      <a:lnTo>
                        <a:pt x="34" y="109"/>
                      </a:lnTo>
                      <a:lnTo>
                        <a:pt x="34" y="105"/>
                      </a:lnTo>
                      <a:lnTo>
                        <a:pt x="32" y="101"/>
                      </a:lnTo>
                      <a:lnTo>
                        <a:pt x="32" y="96"/>
                      </a:lnTo>
                      <a:lnTo>
                        <a:pt x="31" y="92"/>
                      </a:lnTo>
                      <a:lnTo>
                        <a:pt x="29" y="88"/>
                      </a:lnTo>
                      <a:lnTo>
                        <a:pt x="29" y="82"/>
                      </a:lnTo>
                      <a:lnTo>
                        <a:pt x="27" y="78"/>
                      </a:lnTo>
                      <a:lnTo>
                        <a:pt x="25" y="73"/>
                      </a:lnTo>
                      <a:lnTo>
                        <a:pt x="25" y="69"/>
                      </a:lnTo>
                      <a:lnTo>
                        <a:pt x="23" y="63"/>
                      </a:lnTo>
                      <a:lnTo>
                        <a:pt x="21" y="59"/>
                      </a:lnTo>
                      <a:lnTo>
                        <a:pt x="19" y="55"/>
                      </a:lnTo>
                      <a:lnTo>
                        <a:pt x="17" y="50"/>
                      </a:lnTo>
                      <a:lnTo>
                        <a:pt x="17" y="46"/>
                      </a:lnTo>
                      <a:lnTo>
                        <a:pt x="15" y="42"/>
                      </a:lnTo>
                      <a:lnTo>
                        <a:pt x="13" y="36"/>
                      </a:lnTo>
                      <a:lnTo>
                        <a:pt x="11" y="32"/>
                      </a:lnTo>
                      <a:lnTo>
                        <a:pt x="11" y="29"/>
                      </a:lnTo>
                      <a:lnTo>
                        <a:pt x="9" y="25"/>
                      </a:lnTo>
                      <a:lnTo>
                        <a:pt x="7" y="21"/>
                      </a:lnTo>
                      <a:lnTo>
                        <a:pt x="7" y="17"/>
                      </a:lnTo>
                      <a:lnTo>
                        <a:pt x="6" y="15"/>
                      </a:lnTo>
                      <a:lnTo>
                        <a:pt x="6" y="11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11" y="4"/>
                      </a:lnTo>
                      <a:lnTo>
                        <a:pt x="15" y="5"/>
                      </a:lnTo>
                      <a:lnTo>
                        <a:pt x="17" y="9"/>
                      </a:lnTo>
                      <a:lnTo>
                        <a:pt x="21" y="11"/>
                      </a:lnTo>
                      <a:lnTo>
                        <a:pt x="25" y="15"/>
                      </a:lnTo>
                      <a:lnTo>
                        <a:pt x="27" y="19"/>
                      </a:lnTo>
                      <a:lnTo>
                        <a:pt x="31" y="25"/>
                      </a:lnTo>
                      <a:lnTo>
                        <a:pt x="34" y="29"/>
                      </a:lnTo>
                      <a:lnTo>
                        <a:pt x="38" y="34"/>
                      </a:lnTo>
                      <a:lnTo>
                        <a:pt x="40" y="38"/>
                      </a:lnTo>
                      <a:lnTo>
                        <a:pt x="44" y="44"/>
                      </a:lnTo>
                      <a:lnTo>
                        <a:pt x="48" y="50"/>
                      </a:lnTo>
                      <a:lnTo>
                        <a:pt x="52" y="55"/>
                      </a:lnTo>
                      <a:lnTo>
                        <a:pt x="55" y="61"/>
                      </a:lnTo>
                      <a:lnTo>
                        <a:pt x="57" y="67"/>
                      </a:lnTo>
                      <a:lnTo>
                        <a:pt x="61" y="75"/>
                      </a:lnTo>
                      <a:lnTo>
                        <a:pt x="65" y="80"/>
                      </a:lnTo>
                      <a:lnTo>
                        <a:pt x="69" y="86"/>
                      </a:lnTo>
                      <a:lnTo>
                        <a:pt x="71" y="92"/>
                      </a:lnTo>
                      <a:lnTo>
                        <a:pt x="75" y="100"/>
                      </a:lnTo>
                      <a:lnTo>
                        <a:pt x="78" y="105"/>
                      </a:lnTo>
                      <a:lnTo>
                        <a:pt x="80" y="111"/>
                      </a:lnTo>
                      <a:lnTo>
                        <a:pt x="82" y="117"/>
                      </a:lnTo>
                      <a:lnTo>
                        <a:pt x="86" y="125"/>
                      </a:lnTo>
                      <a:lnTo>
                        <a:pt x="88" y="130"/>
                      </a:lnTo>
                      <a:lnTo>
                        <a:pt x="90" y="134"/>
                      </a:lnTo>
                      <a:lnTo>
                        <a:pt x="92" y="140"/>
                      </a:lnTo>
                      <a:lnTo>
                        <a:pt x="94" y="146"/>
                      </a:lnTo>
                      <a:close/>
                    </a:path>
                  </a:pathLst>
                </a:custGeom>
                <a:solidFill>
                  <a:srgbClr val="3084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21" name="Freeform 275"/>
                <p:cNvSpPr>
                  <a:spLocks noChangeAspect="1"/>
                </p:cNvSpPr>
                <p:nvPr/>
              </p:nvSpPr>
              <p:spPr bwMode="auto">
                <a:xfrm>
                  <a:off x="1791" y="3731"/>
                  <a:ext cx="68" cy="136"/>
                </a:xfrm>
                <a:custGeom>
                  <a:avLst/>
                  <a:gdLst>
                    <a:gd name="T0" fmla="*/ 3 w 90"/>
                    <a:gd name="T1" fmla="*/ 2 h 194"/>
                    <a:gd name="T2" fmla="*/ 3 w 90"/>
                    <a:gd name="T3" fmla="*/ 2 h 194"/>
                    <a:gd name="T4" fmla="*/ 3 w 90"/>
                    <a:gd name="T5" fmla="*/ 2 h 194"/>
                    <a:gd name="T6" fmla="*/ 3 w 90"/>
                    <a:gd name="T7" fmla="*/ 2 h 194"/>
                    <a:gd name="T8" fmla="*/ 4 w 90"/>
                    <a:gd name="T9" fmla="*/ 2 h 194"/>
                    <a:gd name="T10" fmla="*/ 4 w 90"/>
                    <a:gd name="T11" fmla="*/ 3 h 194"/>
                    <a:gd name="T12" fmla="*/ 4 w 90"/>
                    <a:gd name="T13" fmla="*/ 3 h 194"/>
                    <a:gd name="T14" fmla="*/ 4 w 90"/>
                    <a:gd name="T15" fmla="*/ 3 h 194"/>
                    <a:gd name="T16" fmla="*/ 4 w 90"/>
                    <a:gd name="T17" fmla="*/ 3 h 194"/>
                    <a:gd name="T18" fmla="*/ 4 w 90"/>
                    <a:gd name="T19" fmla="*/ 3 h 194"/>
                    <a:gd name="T20" fmla="*/ 4 w 90"/>
                    <a:gd name="T21" fmla="*/ 3 h 194"/>
                    <a:gd name="T22" fmla="*/ 3 w 90"/>
                    <a:gd name="T23" fmla="*/ 3 h 194"/>
                    <a:gd name="T24" fmla="*/ 3 w 90"/>
                    <a:gd name="T25" fmla="*/ 3 h 194"/>
                    <a:gd name="T26" fmla="*/ 3 w 90"/>
                    <a:gd name="T27" fmla="*/ 3 h 194"/>
                    <a:gd name="T28" fmla="*/ 3 w 90"/>
                    <a:gd name="T29" fmla="*/ 3 h 194"/>
                    <a:gd name="T30" fmla="*/ 3 w 90"/>
                    <a:gd name="T31" fmla="*/ 3 h 194"/>
                    <a:gd name="T32" fmla="*/ 3 w 90"/>
                    <a:gd name="T33" fmla="*/ 3 h 194"/>
                    <a:gd name="T34" fmla="*/ 2 w 90"/>
                    <a:gd name="T35" fmla="*/ 3 h 194"/>
                    <a:gd name="T36" fmla="*/ 2 w 90"/>
                    <a:gd name="T37" fmla="*/ 3 h 194"/>
                    <a:gd name="T38" fmla="*/ 2 w 90"/>
                    <a:gd name="T39" fmla="*/ 3 h 194"/>
                    <a:gd name="T40" fmla="*/ 2 w 90"/>
                    <a:gd name="T41" fmla="*/ 2 h 194"/>
                    <a:gd name="T42" fmla="*/ 2 w 90"/>
                    <a:gd name="T43" fmla="*/ 2 h 194"/>
                    <a:gd name="T44" fmla="*/ 2 w 90"/>
                    <a:gd name="T45" fmla="*/ 2 h 194"/>
                    <a:gd name="T46" fmla="*/ 2 w 90"/>
                    <a:gd name="T47" fmla="*/ 2 h 194"/>
                    <a:gd name="T48" fmla="*/ 2 w 90"/>
                    <a:gd name="T49" fmla="*/ 2 h 194"/>
                    <a:gd name="T50" fmla="*/ 2 w 90"/>
                    <a:gd name="T51" fmla="*/ 2 h 194"/>
                    <a:gd name="T52" fmla="*/ 2 w 90"/>
                    <a:gd name="T53" fmla="*/ 2 h 194"/>
                    <a:gd name="T54" fmla="*/ 2 w 90"/>
                    <a:gd name="T55" fmla="*/ 1 h 194"/>
                    <a:gd name="T56" fmla="*/ 2 w 90"/>
                    <a:gd name="T57" fmla="*/ 1 h 194"/>
                    <a:gd name="T58" fmla="*/ 2 w 90"/>
                    <a:gd name="T59" fmla="*/ 1 h 194"/>
                    <a:gd name="T60" fmla="*/ 2 w 90"/>
                    <a:gd name="T61" fmla="*/ 1 h 194"/>
                    <a:gd name="T62" fmla="*/ 2 w 90"/>
                    <a:gd name="T63" fmla="*/ 1 h 194"/>
                    <a:gd name="T64" fmla="*/ 2 w 90"/>
                    <a:gd name="T65" fmla="*/ 1 h 194"/>
                    <a:gd name="T66" fmla="*/ 2 w 90"/>
                    <a:gd name="T67" fmla="*/ 1 h 194"/>
                    <a:gd name="T68" fmla="*/ 2 w 90"/>
                    <a:gd name="T69" fmla="*/ 1 h 194"/>
                    <a:gd name="T70" fmla="*/ 2 w 90"/>
                    <a:gd name="T71" fmla="*/ 1 h 194"/>
                    <a:gd name="T72" fmla="*/ 2 w 90"/>
                    <a:gd name="T73" fmla="*/ 1 h 194"/>
                    <a:gd name="T74" fmla="*/ 2 w 90"/>
                    <a:gd name="T75" fmla="*/ 1 h 194"/>
                    <a:gd name="T76" fmla="*/ 2 w 90"/>
                    <a:gd name="T77" fmla="*/ 1 h 194"/>
                    <a:gd name="T78" fmla="*/ 2 w 90"/>
                    <a:gd name="T79" fmla="*/ 1 h 194"/>
                    <a:gd name="T80" fmla="*/ 2 w 90"/>
                    <a:gd name="T81" fmla="*/ 1 h 194"/>
                    <a:gd name="T82" fmla="*/ 2 w 90"/>
                    <a:gd name="T83" fmla="*/ 1 h 194"/>
                    <a:gd name="T84" fmla="*/ 2 w 90"/>
                    <a:gd name="T85" fmla="*/ 1 h 194"/>
                    <a:gd name="T86" fmla="*/ 2 w 90"/>
                    <a:gd name="T87" fmla="*/ 1 h 194"/>
                    <a:gd name="T88" fmla="*/ 0 w 90"/>
                    <a:gd name="T89" fmla="*/ 0 h 194"/>
                    <a:gd name="T90" fmla="*/ 2 w 90"/>
                    <a:gd name="T91" fmla="*/ 0 h 194"/>
                    <a:gd name="T92" fmla="*/ 2 w 90"/>
                    <a:gd name="T93" fmla="*/ 1 h 194"/>
                    <a:gd name="T94" fmla="*/ 2 w 90"/>
                    <a:gd name="T95" fmla="*/ 1 h 194"/>
                    <a:gd name="T96" fmla="*/ 2 w 90"/>
                    <a:gd name="T97" fmla="*/ 1 h 194"/>
                    <a:gd name="T98" fmla="*/ 2 w 90"/>
                    <a:gd name="T99" fmla="*/ 1 h 194"/>
                    <a:gd name="T100" fmla="*/ 2 w 90"/>
                    <a:gd name="T101" fmla="*/ 1 h 194"/>
                    <a:gd name="T102" fmla="*/ 2 w 90"/>
                    <a:gd name="T103" fmla="*/ 1 h 194"/>
                    <a:gd name="T104" fmla="*/ 2 w 90"/>
                    <a:gd name="T105" fmla="*/ 1 h 194"/>
                    <a:gd name="T106" fmla="*/ 2 w 90"/>
                    <a:gd name="T107" fmla="*/ 1 h 194"/>
                    <a:gd name="T108" fmla="*/ 2 w 90"/>
                    <a:gd name="T109" fmla="*/ 1 h 194"/>
                    <a:gd name="T110" fmla="*/ 2 w 90"/>
                    <a:gd name="T111" fmla="*/ 1 h 194"/>
                    <a:gd name="T112" fmla="*/ 2 w 90"/>
                    <a:gd name="T113" fmla="*/ 1 h 194"/>
                    <a:gd name="T114" fmla="*/ 3 w 90"/>
                    <a:gd name="T115" fmla="*/ 1 h 194"/>
                    <a:gd name="T116" fmla="*/ 3 w 90"/>
                    <a:gd name="T117" fmla="*/ 1 h 194"/>
                    <a:gd name="T118" fmla="*/ 3 w 90"/>
                    <a:gd name="T119" fmla="*/ 2 h 19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90"/>
                    <a:gd name="T181" fmla="*/ 0 h 194"/>
                    <a:gd name="T182" fmla="*/ 90 w 90"/>
                    <a:gd name="T183" fmla="*/ 194 h 194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90" h="194">
                      <a:moveTo>
                        <a:pt x="78" y="121"/>
                      </a:moveTo>
                      <a:lnTo>
                        <a:pt x="80" y="126"/>
                      </a:lnTo>
                      <a:lnTo>
                        <a:pt x="80" y="130"/>
                      </a:lnTo>
                      <a:lnTo>
                        <a:pt x="82" y="134"/>
                      </a:lnTo>
                      <a:lnTo>
                        <a:pt x="84" y="138"/>
                      </a:lnTo>
                      <a:lnTo>
                        <a:pt x="84" y="142"/>
                      </a:lnTo>
                      <a:lnTo>
                        <a:pt x="86" y="146"/>
                      </a:lnTo>
                      <a:lnTo>
                        <a:pt x="86" y="149"/>
                      </a:lnTo>
                      <a:lnTo>
                        <a:pt x="88" y="153"/>
                      </a:lnTo>
                      <a:lnTo>
                        <a:pt x="88" y="157"/>
                      </a:lnTo>
                      <a:lnTo>
                        <a:pt x="88" y="161"/>
                      </a:lnTo>
                      <a:lnTo>
                        <a:pt x="90" y="165"/>
                      </a:lnTo>
                      <a:lnTo>
                        <a:pt x="90" y="167"/>
                      </a:lnTo>
                      <a:lnTo>
                        <a:pt x="90" y="171"/>
                      </a:lnTo>
                      <a:lnTo>
                        <a:pt x="90" y="172"/>
                      </a:lnTo>
                      <a:lnTo>
                        <a:pt x="90" y="176"/>
                      </a:lnTo>
                      <a:lnTo>
                        <a:pt x="90" y="178"/>
                      </a:lnTo>
                      <a:lnTo>
                        <a:pt x="90" y="180"/>
                      </a:lnTo>
                      <a:lnTo>
                        <a:pt x="90" y="184"/>
                      </a:lnTo>
                      <a:lnTo>
                        <a:pt x="90" y="186"/>
                      </a:lnTo>
                      <a:lnTo>
                        <a:pt x="90" y="188"/>
                      </a:lnTo>
                      <a:lnTo>
                        <a:pt x="90" y="190"/>
                      </a:lnTo>
                      <a:lnTo>
                        <a:pt x="88" y="192"/>
                      </a:lnTo>
                      <a:lnTo>
                        <a:pt x="86" y="194"/>
                      </a:lnTo>
                      <a:lnTo>
                        <a:pt x="84" y="194"/>
                      </a:lnTo>
                      <a:lnTo>
                        <a:pt x="82" y="194"/>
                      </a:lnTo>
                      <a:lnTo>
                        <a:pt x="80" y="194"/>
                      </a:lnTo>
                      <a:lnTo>
                        <a:pt x="78" y="194"/>
                      </a:lnTo>
                      <a:lnTo>
                        <a:pt x="78" y="192"/>
                      </a:lnTo>
                      <a:lnTo>
                        <a:pt x="76" y="192"/>
                      </a:lnTo>
                      <a:lnTo>
                        <a:pt x="75" y="190"/>
                      </a:lnTo>
                      <a:lnTo>
                        <a:pt x="73" y="188"/>
                      </a:lnTo>
                      <a:lnTo>
                        <a:pt x="71" y="186"/>
                      </a:lnTo>
                      <a:lnTo>
                        <a:pt x="69" y="184"/>
                      </a:lnTo>
                      <a:lnTo>
                        <a:pt x="67" y="182"/>
                      </a:lnTo>
                      <a:lnTo>
                        <a:pt x="65" y="180"/>
                      </a:lnTo>
                      <a:lnTo>
                        <a:pt x="63" y="176"/>
                      </a:lnTo>
                      <a:lnTo>
                        <a:pt x="61" y="174"/>
                      </a:lnTo>
                      <a:lnTo>
                        <a:pt x="59" y="171"/>
                      </a:lnTo>
                      <a:lnTo>
                        <a:pt x="57" y="169"/>
                      </a:lnTo>
                      <a:lnTo>
                        <a:pt x="55" y="165"/>
                      </a:lnTo>
                      <a:lnTo>
                        <a:pt x="53" y="163"/>
                      </a:lnTo>
                      <a:lnTo>
                        <a:pt x="52" y="159"/>
                      </a:lnTo>
                      <a:lnTo>
                        <a:pt x="50" y="155"/>
                      </a:lnTo>
                      <a:lnTo>
                        <a:pt x="50" y="151"/>
                      </a:lnTo>
                      <a:lnTo>
                        <a:pt x="48" y="147"/>
                      </a:lnTo>
                      <a:lnTo>
                        <a:pt x="46" y="146"/>
                      </a:lnTo>
                      <a:lnTo>
                        <a:pt x="44" y="142"/>
                      </a:lnTo>
                      <a:lnTo>
                        <a:pt x="42" y="138"/>
                      </a:lnTo>
                      <a:lnTo>
                        <a:pt x="40" y="134"/>
                      </a:lnTo>
                      <a:lnTo>
                        <a:pt x="38" y="130"/>
                      </a:lnTo>
                      <a:lnTo>
                        <a:pt x="38" y="126"/>
                      </a:lnTo>
                      <a:lnTo>
                        <a:pt x="36" y="123"/>
                      </a:lnTo>
                      <a:lnTo>
                        <a:pt x="34" y="119"/>
                      </a:lnTo>
                      <a:lnTo>
                        <a:pt x="34" y="115"/>
                      </a:lnTo>
                      <a:lnTo>
                        <a:pt x="32" y="111"/>
                      </a:lnTo>
                      <a:lnTo>
                        <a:pt x="30" y="107"/>
                      </a:lnTo>
                      <a:lnTo>
                        <a:pt x="30" y="105"/>
                      </a:lnTo>
                      <a:lnTo>
                        <a:pt x="30" y="101"/>
                      </a:lnTo>
                      <a:lnTo>
                        <a:pt x="29" y="98"/>
                      </a:lnTo>
                      <a:lnTo>
                        <a:pt x="29" y="94"/>
                      </a:lnTo>
                      <a:lnTo>
                        <a:pt x="27" y="90"/>
                      </a:lnTo>
                      <a:lnTo>
                        <a:pt x="27" y="88"/>
                      </a:lnTo>
                      <a:lnTo>
                        <a:pt x="27" y="84"/>
                      </a:lnTo>
                      <a:lnTo>
                        <a:pt x="25" y="80"/>
                      </a:lnTo>
                      <a:lnTo>
                        <a:pt x="25" y="76"/>
                      </a:lnTo>
                      <a:lnTo>
                        <a:pt x="23" y="73"/>
                      </a:lnTo>
                      <a:lnTo>
                        <a:pt x="23" y="69"/>
                      </a:lnTo>
                      <a:lnTo>
                        <a:pt x="21" y="65"/>
                      </a:lnTo>
                      <a:lnTo>
                        <a:pt x="19" y="61"/>
                      </a:lnTo>
                      <a:lnTo>
                        <a:pt x="19" y="57"/>
                      </a:lnTo>
                      <a:lnTo>
                        <a:pt x="17" y="53"/>
                      </a:lnTo>
                      <a:lnTo>
                        <a:pt x="17" y="50"/>
                      </a:lnTo>
                      <a:lnTo>
                        <a:pt x="15" y="46"/>
                      </a:lnTo>
                      <a:lnTo>
                        <a:pt x="13" y="42"/>
                      </a:lnTo>
                      <a:lnTo>
                        <a:pt x="13" y="38"/>
                      </a:lnTo>
                      <a:lnTo>
                        <a:pt x="11" y="34"/>
                      </a:lnTo>
                      <a:lnTo>
                        <a:pt x="9" y="30"/>
                      </a:lnTo>
                      <a:lnTo>
                        <a:pt x="9" y="27"/>
                      </a:lnTo>
                      <a:lnTo>
                        <a:pt x="7" y="23"/>
                      </a:lnTo>
                      <a:lnTo>
                        <a:pt x="7" y="21"/>
                      </a:lnTo>
                      <a:lnTo>
                        <a:pt x="5" y="17"/>
                      </a:lnTo>
                      <a:lnTo>
                        <a:pt x="5" y="15"/>
                      </a:lnTo>
                      <a:lnTo>
                        <a:pt x="4" y="11"/>
                      </a:lnTo>
                      <a:lnTo>
                        <a:pt x="4" y="9"/>
                      </a:ln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11" y="3"/>
                      </a:lnTo>
                      <a:lnTo>
                        <a:pt x="13" y="5"/>
                      </a:lnTo>
                      <a:lnTo>
                        <a:pt x="17" y="9"/>
                      </a:lnTo>
                      <a:lnTo>
                        <a:pt x="19" y="11"/>
                      </a:lnTo>
                      <a:lnTo>
                        <a:pt x="21" y="15"/>
                      </a:lnTo>
                      <a:lnTo>
                        <a:pt x="25" y="19"/>
                      </a:lnTo>
                      <a:lnTo>
                        <a:pt x="27" y="23"/>
                      </a:lnTo>
                      <a:lnTo>
                        <a:pt x="30" y="27"/>
                      </a:lnTo>
                      <a:lnTo>
                        <a:pt x="32" y="30"/>
                      </a:lnTo>
                      <a:lnTo>
                        <a:pt x="36" y="36"/>
                      </a:lnTo>
                      <a:lnTo>
                        <a:pt x="38" y="40"/>
                      </a:lnTo>
                      <a:lnTo>
                        <a:pt x="42" y="46"/>
                      </a:lnTo>
                      <a:lnTo>
                        <a:pt x="44" y="50"/>
                      </a:lnTo>
                      <a:lnTo>
                        <a:pt x="48" y="55"/>
                      </a:lnTo>
                      <a:lnTo>
                        <a:pt x="50" y="61"/>
                      </a:lnTo>
                      <a:lnTo>
                        <a:pt x="53" y="67"/>
                      </a:lnTo>
                      <a:lnTo>
                        <a:pt x="55" y="71"/>
                      </a:lnTo>
                      <a:lnTo>
                        <a:pt x="59" y="76"/>
                      </a:lnTo>
                      <a:lnTo>
                        <a:pt x="61" y="82"/>
                      </a:lnTo>
                      <a:lnTo>
                        <a:pt x="63" y="88"/>
                      </a:lnTo>
                      <a:lnTo>
                        <a:pt x="67" y="92"/>
                      </a:lnTo>
                      <a:lnTo>
                        <a:pt x="69" y="98"/>
                      </a:lnTo>
                      <a:lnTo>
                        <a:pt x="71" y="103"/>
                      </a:lnTo>
                      <a:lnTo>
                        <a:pt x="73" y="107"/>
                      </a:lnTo>
                      <a:lnTo>
                        <a:pt x="75" y="113"/>
                      </a:lnTo>
                      <a:lnTo>
                        <a:pt x="76" y="117"/>
                      </a:lnTo>
                      <a:lnTo>
                        <a:pt x="78" y="121"/>
                      </a:lnTo>
                      <a:close/>
                    </a:path>
                  </a:pathLst>
                </a:custGeom>
                <a:solidFill>
                  <a:srgbClr val="2B7F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22" name="Freeform 276"/>
                <p:cNvSpPr>
                  <a:spLocks noChangeAspect="1"/>
                </p:cNvSpPr>
                <p:nvPr/>
              </p:nvSpPr>
              <p:spPr bwMode="auto">
                <a:xfrm>
                  <a:off x="1791" y="3731"/>
                  <a:ext cx="55" cy="111"/>
                </a:xfrm>
                <a:custGeom>
                  <a:avLst/>
                  <a:gdLst>
                    <a:gd name="T0" fmla="*/ 2 w 73"/>
                    <a:gd name="T1" fmla="*/ 1 h 159"/>
                    <a:gd name="T2" fmla="*/ 3 w 73"/>
                    <a:gd name="T3" fmla="*/ 1 h 159"/>
                    <a:gd name="T4" fmla="*/ 3 w 73"/>
                    <a:gd name="T5" fmla="*/ 1 h 159"/>
                    <a:gd name="T6" fmla="*/ 3 w 73"/>
                    <a:gd name="T7" fmla="*/ 1 h 159"/>
                    <a:gd name="T8" fmla="*/ 3 w 73"/>
                    <a:gd name="T9" fmla="*/ 1 h 159"/>
                    <a:gd name="T10" fmla="*/ 3 w 73"/>
                    <a:gd name="T11" fmla="*/ 1 h 159"/>
                    <a:gd name="T12" fmla="*/ 3 w 73"/>
                    <a:gd name="T13" fmla="*/ 2 h 159"/>
                    <a:gd name="T14" fmla="*/ 3 w 73"/>
                    <a:gd name="T15" fmla="*/ 2 h 159"/>
                    <a:gd name="T16" fmla="*/ 3 w 73"/>
                    <a:gd name="T17" fmla="*/ 2 h 159"/>
                    <a:gd name="T18" fmla="*/ 3 w 73"/>
                    <a:gd name="T19" fmla="*/ 2 h 159"/>
                    <a:gd name="T20" fmla="*/ 3 w 73"/>
                    <a:gd name="T21" fmla="*/ 2 h 159"/>
                    <a:gd name="T22" fmla="*/ 3 w 73"/>
                    <a:gd name="T23" fmla="*/ 2 h 159"/>
                    <a:gd name="T24" fmla="*/ 3 w 73"/>
                    <a:gd name="T25" fmla="*/ 2 h 159"/>
                    <a:gd name="T26" fmla="*/ 2 w 73"/>
                    <a:gd name="T27" fmla="*/ 2 h 159"/>
                    <a:gd name="T28" fmla="*/ 2 w 73"/>
                    <a:gd name="T29" fmla="*/ 2 h 159"/>
                    <a:gd name="T30" fmla="*/ 2 w 73"/>
                    <a:gd name="T31" fmla="*/ 2 h 159"/>
                    <a:gd name="T32" fmla="*/ 2 w 73"/>
                    <a:gd name="T33" fmla="*/ 2 h 159"/>
                    <a:gd name="T34" fmla="*/ 2 w 73"/>
                    <a:gd name="T35" fmla="*/ 2 h 159"/>
                    <a:gd name="T36" fmla="*/ 2 w 73"/>
                    <a:gd name="T37" fmla="*/ 2 h 159"/>
                    <a:gd name="T38" fmla="*/ 2 w 73"/>
                    <a:gd name="T39" fmla="*/ 1 h 159"/>
                    <a:gd name="T40" fmla="*/ 2 w 73"/>
                    <a:gd name="T41" fmla="*/ 1 h 159"/>
                    <a:gd name="T42" fmla="*/ 2 w 73"/>
                    <a:gd name="T43" fmla="*/ 1 h 159"/>
                    <a:gd name="T44" fmla="*/ 2 w 73"/>
                    <a:gd name="T45" fmla="*/ 1 h 159"/>
                    <a:gd name="T46" fmla="*/ 2 w 73"/>
                    <a:gd name="T47" fmla="*/ 1 h 159"/>
                    <a:gd name="T48" fmla="*/ 2 w 73"/>
                    <a:gd name="T49" fmla="*/ 1 h 159"/>
                    <a:gd name="T50" fmla="*/ 2 w 73"/>
                    <a:gd name="T51" fmla="*/ 1 h 159"/>
                    <a:gd name="T52" fmla="*/ 2 w 73"/>
                    <a:gd name="T53" fmla="*/ 1 h 159"/>
                    <a:gd name="T54" fmla="*/ 2 w 73"/>
                    <a:gd name="T55" fmla="*/ 1 h 159"/>
                    <a:gd name="T56" fmla="*/ 2 w 73"/>
                    <a:gd name="T57" fmla="*/ 1 h 159"/>
                    <a:gd name="T58" fmla="*/ 2 w 73"/>
                    <a:gd name="T59" fmla="*/ 1 h 159"/>
                    <a:gd name="T60" fmla="*/ 2 w 73"/>
                    <a:gd name="T61" fmla="*/ 1 h 159"/>
                    <a:gd name="T62" fmla="*/ 2 w 73"/>
                    <a:gd name="T63" fmla="*/ 1 h 159"/>
                    <a:gd name="T64" fmla="*/ 2 w 73"/>
                    <a:gd name="T65" fmla="*/ 1 h 159"/>
                    <a:gd name="T66" fmla="*/ 2 w 73"/>
                    <a:gd name="T67" fmla="*/ 1 h 159"/>
                    <a:gd name="T68" fmla="*/ 2 w 73"/>
                    <a:gd name="T69" fmla="*/ 1 h 159"/>
                    <a:gd name="T70" fmla="*/ 2 w 73"/>
                    <a:gd name="T71" fmla="*/ 1 h 159"/>
                    <a:gd name="T72" fmla="*/ 2 w 73"/>
                    <a:gd name="T73" fmla="*/ 1 h 159"/>
                    <a:gd name="T74" fmla="*/ 2 w 73"/>
                    <a:gd name="T75" fmla="*/ 1 h 159"/>
                    <a:gd name="T76" fmla="*/ 2 w 73"/>
                    <a:gd name="T77" fmla="*/ 1 h 159"/>
                    <a:gd name="T78" fmla="*/ 2 w 73"/>
                    <a:gd name="T79" fmla="*/ 1 h 159"/>
                    <a:gd name="T80" fmla="*/ 2 w 73"/>
                    <a:gd name="T81" fmla="*/ 1 h 159"/>
                    <a:gd name="T82" fmla="*/ 2 w 73"/>
                    <a:gd name="T83" fmla="*/ 1 h 159"/>
                    <a:gd name="T84" fmla="*/ 2 w 73"/>
                    <a:gd name="T85" fmla="*/ 1 h 159"/>
                    <a:gd name="T86" fmla="*/ 0 w 73"/>
                    <a:gd name="T87" fmla="*/ 1 h 159"/>
                    <a:gd name="T88" fmla="*/ 2 w 73"/>
                    <a:gd name="T89" fmla="*/ 0 h 159"/>
                    <a:gd name="T90" fmla="*/ 2 w 73"/>
                    <a:gd name="T91" fmla="*/ 1 h 159"/>
                    <a:gd name="T92" fmla="*/ 2 w 73"/>
                    <a:gd name="T93" fmla="*/ 1 h 159"/>
                    <a:gd name="T94" fmla="*/ 2 w 73"/>
                    <a:gd name="T95" fmla="*/ 1 h 159"/>
                    <a:gd name="T96" fmla="*/ 2 w 73"/>
                    <a:gd name="T97" fmla="*/ 1 h 159"/>
                    <a:gd name="T98" fmla="*/ 2 w 73"/>
                    <a:gd name="T99" fmla="*/ 1 h 159"/>
                    <a:gd name="T100" fmla="*/ 2 w 73"/>
                    <a:gd name="T101" fmla="*/ 1 h 159"/>
                    <a:gd name="T102" fmla="*/ 2 w 73"/>
                    <a:gd name="T103" fmla="*/ 1 h 159"/>
                    <a:gd name="T104" fmla="*/ 2 w 73"/>
                    <a:gd name="T105" fmla="*/ 1 h 159"/>
                    <a:gd name="T106" fmla="*/ 2 w 73"/>
                    <a:gd name="T107" fmla="*/ 1 h 159"/>
                    <a:gd name="T108" fmla="*/ 2 w 73"/>
                    <a:gd name="T109" fmla="*/ 1 h 159"/>
                    <a:gd name="T110" fmla="*/ 2 w 73"/>
                    <a:gd name="T111" fmla="*/ 1 h 159"/>
                    <a:gd name="T112" fmla="*/ 2 w 73"/>
                    <a:gd name="T113" fmla="*/ 1 h 159"/>
                    <a:gd name="T114" fmla="*/ 2 w 73"/>
                    <a:gd name="T115" fmla="*/ 1 h 159"/>
                    <a:gd name="T116" fmla="*/ 2 w 73"/>
                    <a:gd name="T117" fmla="*/ 1 h 159"/>
                    <a:gd name="T118" fmla="*/ 2 w 73"/>
                    <a:gd name="T119" fmla="*/ 1 h 15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73"/>
                    <a:gd name="T181" fmla="*/ 0 h 159"/>
                    <a:gd name="T182" fmla="*/ 73 w 73"/>
                    <a:gd name="T183" fmla="*/ 159 h 15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73" h="159">
                      <a:moveTo>
                        <a:pt x="63" y="99"/>
                      </a:moveTo>
                      <a:lnTo>
                        <a:pt x="65" y="101"/>
                      </a:lnTo>
                      <a:lnTo>
                        <a:pt x="65" y="105"/>
                      </a:lnTo>
                      <a:lnTo>
                        <a:pt x="67" y="109"/>
                      </a:lnTo>
                      <a:lnTo>
                        <a:pt x="67" y="113"/>
                      </a:lnTo>
                      <a:lnTo>
                        <a:pt x="69" y="115"/>
                      </a:lnTo>
                      <a:lnTo>
                        <a:pt x="69" y="119"/>
                      </a:lnTo>
                      <a:lnTo>
                        <a:pt x="71" y="123"/>
                      </a:lnTo>
                      <a:lnTo>
                        <a:pt x="71" y="124"/>
                      </a:lnTo>
                      <a:lnTo>
                        <a:pt x="71" y="128"/>
                      </a:lnTo>
                      <a:lnTo>
                        <a:pt x="73" y="130"/>
                      </a:lnTo>
                      <a:lnTo>
                        <a:pt x="73" y="134"/>
                      </a:lnTo>
                      <a:lnTo>
                        <a:pt x="73" y="136"/>
                      </a:lnTo>
                      <a:lnTo>
                        <a:pt x="73" y="138"/>
                      </a:lnTo>
                      <a:lnTo>
                        <a:pt x="73" y="140"/>
                      </a:lnTo>
                      <a:lnTo>
                        <a:pt x="73" y="144"/>
                      </a:lnTo>
                      <a:lnTo>
                        <a:pt x="73" y="146"/>
                      </a:lnTo>
                      <a:lnTo>
                        <a:pt x="73" y="147"/>
                      </a:lnTo>
                      <a:lnTo>
                        <a:pt x="73" y="149"/>
                      </a:lnTo>
                      <a:lnTo>
                        <a:pt x="73" y="151"/>
                      </a:lnTo>
                      <a:lnTo>
                        <a:pt x="73" y="153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71" y="157"/>
                      </a:lnTo>
                      <a:lnTo>
                        <a:pt x="69" y="157"/>
                      </a:lnTo>
                      <a:lnTo>
                        <a:pt x="67" y="159"/>
                      </a:lnTo>
                      <a:lnTo>
                        <a:pt x="67" y="157"/>
                      </a:lnTo>
                      <a:lnTo>
                        <a:pt x="65" y="157"/>
                      </a:lnTo>
                      <a:lnTo>
                        <a:pt x="63" y="157"/>
                      </a:lnTo>
                      <a:lnTo>
                        <a:pt x="61" y="155"/>
                      </a:lnTo>
                      <a:lnTo>
                        <a:pt x="61" y="153"/>
                      </a:lnTo>
                      <a:lnTo>
                        <a:pt x="59" y="153"/>
                      </a:lnTo>
                      <a:lnTo>
                        <a:pt x="57" y="151"/>
                      </a:lnTo>
                      <a:lnTo>
                        <a:pt x="55" y="149"/>
                      </a:lnTo>
                      <a:lnTo>
                        <a:pt x="55" y="147"/>
                      </a:lnTo>
                      <a:lnTo>
                        <a:pt x="53" y="146"/>
                      </a:lnTo>
                      <a:lnTo>
                        <a:pt x="52" y="144"/>
                      </a:lnTo>
                      <a:lnTo>
                        <a:pt x="50" y="142"/>
                      </a:lnTo>
                      <a:lnTo>
                        <a:pt x="48" y="140"/>
                      </a:lnTo>
                      <a:lnTo>
                        <a:pt x="48" y="136"/>
                      </a:lnTo>
                      <a:lnTo>
                        <a:pt x="46" y="134"/>
                      </a:lnTo>
                      <a:lnTo>
                        <a:pt x="44" y="132"/>
                      </a:lnTo>
                      <a:lnTo>
                        <a:pt x="42" y="128"/>
                      </a:lnTo>
                      <a:lnTo>
                        <a:pt x="42" y="126"/>
                      </a:lnTo>
                      <a:lnTo>
                        <a:pt x="40" y="124"/>
                      </a:lnTo>
                      <a:lnTo>
                        <a:pt x="38" y="121"/>
                      </a:lnTo>
                      <a:lnTo>
                        <a:pt x="36" y="119"/>
                      </a:lnTo>
                      <a:lnTo>
                        <a:pt x="36" y="115"/>
                      </a:lnTo>
                      <a:lnTo>
                        <a:pt x="34" y="111"/>
                      </a:lnTo>
                      <a:lnTo>
                        <a:pt x="32" y="109"/>
                      </a:lnTo>
                      <a:lnTo>
                        <a:pt x="32" y="105"/>
                      </a:lnTo>
                      <a:lnTo>
                        <a:pt x="30" y="103"/>
                      </a:lnTo>
                      <a:lnTo>
                        <a:pt x="30" y="99"/>
                      </a:lnTo>
                      <a:lnTo>
                        <a:pt x="29" y="98"/>
                      </a:lnTo>
                      <a:lnTo>
                        <a:pt x="27" y="94"/>
                      </a:lnTo>
                      <a:lnTo>
                        <a:pt x="27" y="92"/>
                      </a:lnTo>
                      <a:lnTo>
                        <a:pt x="25" y="88"/>
                      </a:lnTo>
                      <a:lnTo>
                        <a:pt x="25" y="86"/>
                      </a:lnTo>
                      <a:lnTo>
                        <a:pt x="25" y="82"/>
                      </a:lnTo>
                      <a:lnTo>
                        <a:pt x="23" y="80"/>
                      </a:lnTo>
                      <a:lnTo>
                        <a:pt x="23" y="76"/>
                      </a:lnTo>
                      <a:lnTo>
                        <a:pt x="23" y="75"/>
                      </a:lnTo>
                      <a:lnTo>
                        <a:pt x="21" y="71"/>
                      </a:lnTo>
                      <a:lnTo>
                        <a:pt x="21" y="69"/>
                      </a:lnTo>
                      <a:lnTo>
                        <a:pt x="21" y="65"/>
                      </a:lnTo>
                      <a:lnTo>
                        <a:pt x="19" y="63"/>
                      </a:lnTo>
                      <a:lnTo>
                        <a:pt x="19" y="59"/>
                      </a:lnTo>
                      <a:lnTo>
                        <a:pt x="17" y="55"/>
                      </a:lnTo>
                      <a:lnTo>
                        <a:pt x="17" y="53"/>
                      </a:lnTo>
                      <a:lnTo>
                        <a:pt x="17" y="50"/>
                      </a:lnTo>
                      <a:lnTo>
                        <a:pt x="15" y="46"/>
                      </a:lnTo>
                      <a:lnTo>
                        <a:pt x="15" y="44"/>
                      </a:lnTo>
                      <a:lnTo>
                        <a:pt x="13" y="40"/>
                      </a:lnTo>
                      <a:lnTo>
                        <a:pt x="13" y="36"/>
                      </a:lnTo>
                      <a:lnTo>
                        <a:pt x="11" y="34"/>
                      </a:lnTo>
                      <a:lnTo>
                        <a:pt x="11" y="30"/>
                      </a:lnTo>
                      <a:lnTo>
                        <a:pt x="9" y="28"/>
                      </a:lnTo>
                      <a:lnTo>
                        <a:pt x="9" y="25"/>
                      </a:lnTo>
                      <a:lnTo>
                        <a:pt x="7" y="23"/>
                      </a:lnTo>
                      <a:lnTo>
                        <a:pt x="7" y="19"/>
                      </a:lnTo>
                      <a:lnTo>
                        <a:pt x="5" y="17"/>
                      </a:lnTo>
                      <a:lnTo>
                        <a:pt x="5" y="15"/>
                      </a:lnTo>
                      <a:lnTo>
                        <a:pt x="4" y="11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9" y="3"/>
                      </a:lnTo>
                      <a:lnTo>
                        <a:pt x="11" y="5"/>
                      </a:lnTo>
                      <a:lnTo>
                        <a:pt x="13" y="7"/>
                      </a:lnTo>
                      <a:lnTo>
                        <a:pt x="15" y="11"/>
                      </a:lnTo>
                      <a:lnTo>
                        <a:pt x="17" y="13"/>
                      </a:lnTo>
                      <a:lnTo>
                        <a:pt x="19" y="15"/>
                      </a:lnTo>
                      <a:lnTo>
                        <a:pt x="23" y="19"/>
                      </a:lnTo>
                      <a:lnTo>
                        <a:pt x="25" y="23"/>
                      </a:lnTo>
                      <a:lnTo>
                        <a:pt x="27" y="27"/>
                      </a:lnTo>
                      <a:lnTo>
                        <a:pt x="29" y="30"/>
                      </a:lnTo>
                      <a:lnTo>
                        <a:pt x="32" y="34"/>
                      </a:lnTo>
                      <a:lnTo>
                        <a:pt x="34" y="38"/>
                      </a:lnTo>
                      <a:lnTo>
                        <a:pt x="36" y="42"/>
                      </a:lnTo>
                      <a:lnTo>
                        <a:pt x="38" y="46"/>
                      </a:lnTo>
                      <a:lnTo>
                        <a:pt x="40" y="50"/>
                      </a:lnTo>
                      <a:lnTo>
                        <a:pt x="44" y="53"/>
                      </a:lnTo>
                      <a:lnTo>
                        <a:pt x="46" y="59"/>
                      </a:lnTo>
                      <a:lnTo>
                        <a:pt x="48" y="63"/>
                      </a:lnTo>
                      <a:lnTo>
                        <a:pt x="50" y="67"/>
                      </a:lnTo>
                      <a:lnTo>
                        <a:pt x="52" y="71"/>
                      </a:lnTo>
                      <a:lnTo>
                        <a:pt x="53" y="76"/>
                      </a:lnTo>
                      <a:lnTo>
                        <a:pt x="55" y="80"/>
                      </a:lnTo>
                      <a:lnTo>
                        <a:pt x="57" y="84"/>
                      </a:lnTo>
                      <a:lnTo>
                        <a:pt x="59" y="88"/>
                      </a:lnTo>
                      <a:lnTo>
                        <a:pt x="61" y="92"/>
                      </a:lnTo>
                      <a:lnTo>
                        <a:pt x="61" y="96"/>
                      </a:lnTo>
                      <a:lnTo>
                        <a:pt x="63" y="99"/>
                      </a:lnTo>
                      <a:close/>
                    </a:path>
                  </a:pathLst>
                </a:custGeom>
                <a:solidFill>
                  <a:srgbClr val="267A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23" name="Freeform 277"/>
                <p:cNvSpPr>
                  <a:spLocks noChangeAspect="1"/>
                </p:cNvSpPr>
                <p:nvPr/>
              </p:nvSpPr>
              <p:spPr bwMode="auto">
                <a:xfrm>
                  <a:off x="1791" y="3733"/>
                  <a:ext cx="43" cy="83"/>
                </a:xfrm>
                <a:custGeom>
                  <a:avLst/>
                  <a:gdLst>
                    <a:gd name="T0" fmla="*/ 2 w 57"/>
                    <a:gd name="T1" fmla="*/ 1 h 119"/>
                    <a:gd name="T2" fmla="*/ 2 w 57"/>
                    <a:gd name="T3" fmla="*/ 1 h 119"/>
                    <a:gd name="T4" fmla="*/ 2 w 57"/>
                    <a:gd name="T5" fmla="*/ 1 h 119"/>
                    <a:gd name="T6" fmla="*/ 2 w 57"/>
                    <a:gd name="T7" fmla="*/ 1 h 119"/>
                    <a:gd name="T8" fmla="*/ 2 w 57"/>
                    <a:gd name="T9" fmla="*/ 1 h 119"/>
                    <a:gd name="T10" fmla="*/ 2 w 57"/>
                    <a:gd name="T11" fmla="*/ 1 h 119"/>
                    <a:gd name="T12" fmla="*/ 2 w 57"/>
                    <a:gd name="T13" fmla="*/ 1 h 119"/>
                    <a:gd name="T14" fmla="*/ 2 w 57"/>
                    <a:gd name="T15" fmla="*/ 1 h 119"/>
                    <a:gd name="T16" fmla="*/ 2 w 57"/>
                    <a:gd name="T17" fmla="*/ 1 h 119"/>
                    <a:gd name="T18" fmla="*/ 2 w 57"/>
                    <a:gd name="T19" fmla="*/ 1 h 119"/>
                    <a:gd name="T20" fmla="*/ 2 w 57"/>
                    <a:gd name="T21" fmla="*/ 1 h 119"/>
                    <a:gd name="T22" fmla="*/ 2 w 57"/>
                    <a:gd name="T23" fmla="*/ 1 h 119"/>
                    <a:gd name="T24" fmla="*/ 2 w 57"/>
                    <a:gd name="T25" fmla="*/ 1 h 119"/>
                    <a:gd name="T26" fmla="*/ 2 w 57"/>
                    <a:gd name="T27" fmla="*/ 1 h 119"/>
                    <a:gd name="T28" fmla="*/ 2 w 57"/>
                    <a:gd name="T29" fmla="*/ 1 h 119"/>
                    <a:gd name="T30" fmla="*/ 2 w 57"/>
                    <a:gd name="T31" fmla="*/ 1 h 119"/>
                    <a:gd name="T32" fmla="*/ 2 w 57"/>
                    <a:gd name="T33" fmla="*/ 1 h 119"/>
                    <a:gd name="T34" fmla="*/ 2 w 57"/>
                    <a:gd name="T35" fmla="*/ 1 h 119"/>
                    <a:gd name="T36" fmla="*/ 2 w 57"/>
                    <a:gd name="T37" fmla="*/ 1 h 119"/>
                    <a:gd name="T38" fmla="*/ 2 w 57"/>
                    <a:gd name="T39" fmla="*/ 1 h 119"/>
                    <a:gd name="T40" fmla="*/ 2 w 57"/>
                    <a:gd name="T41" fmla="*/ 1 h 119"/>
                    <a:gd name="T42" fmla="*/ 2 w 57"/>
                    <a:gd name="T43" fmla="*/ 1 h 119"/>
                    <a:gd name="T44" fmla="*/ 2 w 57"/>
                    <a:gd name="T45" fmla="*/ 1 h 119"/>
                    <a:gd name="T46" fmla="*/ 2 w 57"/>
                    <a:gd name="T47" fmla="*/ 1 h 119"/>
                    <a:gd name="T48" fmla="*/ 2 w 57"/>
                    <a:gd name="T49" fmla="*/ 1 h 119"/>
                    <a:gd name="T50" fmla="*/ 2 w 57"/>
                    <a:gd name="T51" fmla="*/ 1 h 119"/>
                    <a:gd name="T52" fmla="*/ 2 w 57"/>
                    <a:gd name="T53" fmla="*/ 1 h 119"/>
                    <a:gd name="T54" fmla="*/ 2 w 57"/>
                    <a:gd name="T55" fmla="*/ 1 h 119"/>
                    <a:gd name="T56" fmla="*/ 2 w 57"/>
                    <a:gd name="T57" fmla="*/ 1 h 119"/>
                    <a:gd name="T58" fmla="*/ 2 w 57"/>
                    <a:gd name="T59" fmla="*/ 1 h 119"/>
                    <a:gd name="T60" fmla="*/ 2 w 57"/>
                    <a:gd name="T61" fmla="*/ 1 h 119"/>
                    <a:gd name="T62" fmla="*/ 2 w 57"/>
                    <a:gd name="T63" fmla="*/ 1 h 119"/>
                    <a:gd name="T64" fmla="*/ 2 w 57"/>
                    <a:gd name="T65" fmla="*/ 1 h 119"/>
                    <a:gd name="T66" fmla="*/ 2 w 57"/>
                    <a:gd name="T67" fmla="*/ 1 h 119"/>
                    <a:gd name="T68" fmla="*/ 2 w 57"/>
                    <a:gd name="T69" fmla="*/ 1 h 119"/>
                    <a:gd name="T70" fmla="*/ 2 w 57"/>
                    <a:gd name="T71" fmla="*/ 1 h 119"/>
                    <a:gd name="T72" fmla="*/ 2 w 57"/>
                    <a:gd name="T73" fmla="*/ 1 h 119"/>
                    <a:gd name="T74" fmla="*/ 2 w 57"/>
                    <a:gd name="T75" fmla="*/ 1 h 119"/>
                    <a:gd name="T76" fmla="*/ 2 w 57"/>
                    <a:gd name="T77" fmla="*/ 1 h 119"/>
                    <a:gd name="T78" fmla="*/ 2 w 57"/>
                    <a:gd name="T79" fmla="*/ 1 h 119"/>
                    <a:gd name="T80" fmla="*/ 2 w 57"/>
                    <a:gd name="T81" fmla="*/ 1 h 119"/>
                    <a:gd name="T82" fmla="*/ 0 w 57"/>
                    <a:gd name="T83" fmla="*/ 0 h 119"/>
                    <a:gd name="T84" fmla="*/ 2 w 57"/>
                    <a:gd name="T85" fmla="*/ 0 h 119"/>
                    <a:gd name="T86" fmla="*/ 2 w 57"/>
                    <a:gd name="T87" fmla="*/ 1 h 119"/>
                    <a:gd name="T88" fmla="*/ 2 w 57"/>
                    <a:gd name="T89" fmla="*/ 1 h 119"/>
                    <a:gd name="T90" fmla="*/ 2 w 57"/>
                    <a:gd name="T91" fmla="*/ 1 h 119"/>
                    <a:gd name="T92" fmla="*/ 2 w 57"/>
                    <a:gd name="T93" fmla="*/ 1 h 119"/>
                    <a:gd name="T94" fmla="*/ 2 w 57"/>
                    <a:gd name="T95" fmla="*/ 1 h 119"/>
                    <a:gd name="T96" fmla="*/ 2 w 57"/>
                    <a:gd name="T97" fmla="*/ 1 h 119"/>
                    <a:gd name="T98" fmla="*/ 2 w 57"/>
                    <a:gd name="T99" fmla="*/ 1 h 119"/>
                    <a:gd name="T100" fmla="*/ 2 w 57"/>
                    <a:gd name="T101" fmla="*/ 1 h 119"/>
                    <a:gd name="T102" fmla="*/ 2 w 57"/>
                    <a:gd name="T103" fmla="*/ 1 h 119"/>
                    <a:gd name="T104" fmla="*/ 2 w 57"/>
                    <a:gd name="T105" fmla="*/ 1 h 119"/>
                    <a:gd name="T106" fmla="*/ 2 w 57"/>
                    <a:gd name="T107" fmla="*/ 1 h 119"/>
                    <a:gd name="T108" fmla="*/ 2 w 57"/>
                    <a:gd name="T109" fmla="*/ 1 h 119"/>
                    <a:gd name="T110" fmla="*/ 2 w 57"/>
                    <a:gd name="T111" fmla="*/ 1 h 119"/>
                    <a:gd name="T112" fmla="*/ 2 w 57"/>
                    <a:gd name="T113" fmla="*/ 1 h 11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57"/>
                    <a:gd name="T172" fmla="*/ 0 h 119"/>
                    <a:gd name="T173" fmla="*/ 57 w 57"/>
                    <a:gd name="T174" fmla="*/ 119 h 11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57" h="119">
                      <a:moveTo>
                        <a:pt x="50" y="74"/>
                      </a:moveTo>
                      <a:lnTo>
                        <a:pt x="50" y="76"/>
                      </a:lnTo>
                      <a:lnTo>
                        <a:pt x="50" y="80"/>
                      </a:lnTo>
                      <a:lnTo>
                        <a:pt x="52" y="82"/>
                      </a:lnTo>
                      <a:lnTo>
                        <a:pt x="52" y="84"/>
                      </a:lnTo>
                      <a:lnTo>
                        <a:pt x="53" y="88"/>
                      </a:lnTo>
                      <a:lnTo>
                        <a:pt x="53" y="90"/>
                      </a:lnTo>
                      <a:lnTo>
                        <a:pt x="53" y="92"/>
                      </a:lnTo>
                      <a:lnTo>
                        <a:pt x="55" y="94"/>
                      </a:lnTo>
                      <a:lnTo>
                        <a:pt x="55" y="96"/>
                      </a:lnTo>
                      <a:lnTo>
                        <a:pt x="55" y="99"/>
                      </a:lnTo>
                      <a:lnTo>
                        <a:pt x="55" y="101"/>
                      </a:lnTo>
                      <a:lnTo>
                        <a:pt x="55" y="103"/>
                      </a:lnTo>
                      <a:lnTo>
                        <a:pt x="55" y="105"/>
                      </a:lnTo>
                      <a:lnTo>
                        <a:pt x="57" y="107"/>
                      </a:lnTo>
                      <a:lnTo>
                        <a:pt x="57" y="109"/>
                      </a:lnTo>
                      <a:lnTo>
                        <a:pt x="57" y="111"/>
                      </a:lnTo>
                      <a:lnTo>
                        <a:pt x="57" y="113"/>
                      </a:lnTo>
                      <a:lnTo>
                        <a:pt x="55" y="113"/>
                      </a:lnTo>
                      <a:lnTo>
                        <a:pt x="55" y="115"/>
                      </a:lnTo>
                      <a:lnTo>
                        <a:pt x="55" y="117"/>
                      </a:lnTo>
                      <a:lnTo>
                        <a:pt x="55" y="119"/>
                      </a:lnTo>
                      <a:lnTo>
                        <a:pt x="53" y="119"/>
                      </a:lnTo>
                      <a:lnTo>
                        <a:pt x="52" y="119"/>
                      </a:lnTo>
                      <a:lnTo>
                        <a:pt x="50" y="119"/>
                      </a:lnTo>
                      <a:lnTo>
                        <a:pt x="48" y="117"/>
                      </a:lnTo>
                      <a:lnTo>
                        <a:pt x="46" y="117"/>
                      </a:lnTo>
                      <a:lnTo>
                        <a:pt x="46" y="115"/>
                      </a:lnTo>
                      <a:lnTo>
                        <a:pt x="44" y="115"/>
                      </a:lnTo>
                      <a:lnTo>
                        <a:pt x="44" y="113"/>
                      </a:lnTo>
                      <a:lnTo>
                        <a:pt x="42" y="111"/>
                      </a:lnTo>
                      <a:lnTo>
                        <a:pt x="40" y="111"/>
                      </a:lnTo>
                      <a:lnTo>
                        <a:pt x="40" y="109"/>
                      </a:lnTo>
                      <a:lnTo>
                        <a:pt x="38" y="107"/>
                      </a:lnTo>
                      <a:lnTo>
                        <a:pt x="38" y="105"/>
                      </a:lnTo>
                      <a:lnTo>
                        <a:pt x="36" y="103"/>
                      </a:lnTo>
                      <a:lnTo>
                        <a:pt x="34" y="101"/>
                      </a:lnTo>
                      <a:lnTo>
                        <a:pt x="34" y="99"/>
                      </a:lnTo>
                      <a:lnTo>
                        <a:pt x="32" y="97"/>
                      </a:lnTo>
                      <a:lnTo>
                        <a:pt x="32" y="96"/>
                      </a:lnTo>
                      <a:lnTo>
                        <a:pt x="30" y="94"/>
                      </a:lnTo>
                      <a:lnTo>
                        <a:pt x="30" y="92"/>
                      </a:lnTo>
                      <a:lnTo>
                        <a:pt x="29" y="88"/>
                      </a:lnTo>
                      <a:lnTo>
                        <a:pt x="29" y="86"/>
                      </a:lnTo>
                      <a:lnTo>
                        <a:pt x="27" y="84"/>
                      </a:lnTo>
                      <a:lnTo>
                        <a:pt x="27" y="82"/>
                      </a:lnTo>
                      <a:lnTo>
                        <a:pt x="25" y="80"/>
                      </a:lnTo>
                      <a:lnTo>
                        <a:pt x="25" y="78"/>
                      </a:lnTo>
                      <a:lnTo>
                        <a:pt x="23" y="74"/>
                      </a:lnTo>
                      <a:lnTo>
                        <a:pt x="23" y="73"/>
                      </a:lnTo>
                      <a:lnTo>
                        <a:pt x="21" y="71"/>
                      </a:lnTo>
                      <a:lnTo>
                        <a:pt x="21" y="69"/>
                      </a:lnTo>
                      <a:lnTo>
                        <a:pt x="21" y="67"/>
                      </a:lnTo>
                      <a:lnTo>
                        <a:pt x="19" y="63"/>
                      </a:lnTo>
                      <a:lnTo>
                        <a:pt x="19" y="61"/>
                      </a:lnTo>
                      <a:lnTo>
                        <a:pt x="19" y="59"/>
                      </a:lnTo>
                      <a:lnTo>
                        <a:pt x="19" y="57"/>
                      </a:lnTo>
                      <a:lnTo>
                        <a:pt x="17" y="55"/>
                      </a:lnTo>
                      <a:lnTo>
                        <a:pt x="17" y="53"/>
                      </a:lnTo>
                      <a:lnTo>
                        <a:pt x="17" y="51"/>
                      </a:lnTo>
                      <a:lnTo>
                        <a:pt x="17" y="49"/>
                      </a:lnTo>
                      <a:lnTo>
                        <a:pt x="15" y="48"/>
                      </a:lnTo>
                      <a:lnTo>
                        <a:pt x="15" y="44"/>
                      </a:lnTo>
                      <a:lnTo>
                        <a:pt x="13" y="42"/>
                      </a:lnTo>
                      <a:lnTo>
                        <a:pt x="13" y="40"/>
                      </a:lnTo>
                      <a:lnTo>
                        <a:pt x="13" y="38"/>
                      </a:lnTo>
                      <a:lnTo>
                        <a:pt x="11" y="34"/>
                      </a:lnTo>
                      <a:lnTo>
                        <a:pt x="11" y="32"/>
                      </a:lnTo>
                      <a:lnTo>
                        <a:pt x="11" y="30"/>
                      </a:lnTo>
                      <a:lnTo>
                        <a:pt x="9" y="26"/>
                      </a:lnTo>
                      <a:lnTo>
                        <a:pt x="9" y="25"/>
                      </a:lnTo>
                      <a:lnTo>
                        <a:pt x="7" y="23"/>
                      </a:lnTo>
                      <a:lnTo>
                        <a:pt x="7" y="21"/>
                      </a:lnTo>
                      <a:lnTo>
                        <a:pt x="7" y="19"/>
                      </a:lnTo>
                      <a:lnTo>
                        <a:pt x="5" y="17"/>
                      </a:lnTo>
                      <a:lnTo>
                        <a:pt x="5" y="13"/>
                      </a:lnTo>
                      <a:lnTo>
                        <a:pt x="4" y="11"/>
                      </a:lnTo>
                      <a:lnTo>
                        <a:pt x="4" y="9"/>
                      </a:ln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1"/>
                      </a:lnTo>
                      <a:lnTo>
                        <a:pt x="7" y="1"/>
                      </a:lnTo>
                      <a:lnTo>
                        <a:pt x="9" y="3"/>
                      </a:lnTo>
                      <a:lnTo>
                        <a:pt x="11" y="5"/>
                      </a:lnTo>
                      <a:lnTo>
                        <a:pt x="11" y="7"/>
                      </a:lnTo>
                      <a:lnTo>
                        <a:pt x="13" y="9"/>
                      </a:lnTo>
                      <a:lnTo>
                        <a:pt x="15" y="11"/>
                      </a:lnTo>
                      <a:lnTo>
                        <a:pt x="17" y="13"/>
                      </a:lnTo>
                      <a:lnTo>
                        <a:pt x="19" y="17"/>
                      </a:lnTo>
                      <a:lnTo>
                        <a:pt x="21" y="19"/>
                      </a:lnTo>
                      <a:lnTo>
                        <a:pt x="23" y="21"/>
                      </a:lnTo>
                      <a:lnTo>
                        <a:pt x="25" y="25"/>
                      </a:lnTo>
                      <a:lnTo>
                        <a:pt x="27" y="28"/>
                      </a:lnTo>
                      <a:lnTo>
                        <a:pt x="29" y="30"/>
                      </a:lnTo>
                      <a:lnTo>
                        <a:pt x="30" y="34"/>
                      </a:lnTo>
                      <a:lnTo>
                        <a:pt x="32" y="36"/>
                      </a:lnTo>
                      <a:lnTo>
                        <a:pt x="34" y="40"/>
                      </a:lnTo>
                      <a:lnTo>
                        <a:pt x="34" y="44"/>
                      </a:lnTo>
                      <a:lnTo>
                        <a:pt x="36" y="48"/>
                      </a:lnTo>
                      <a:lnTo>
                        <a:pt x="38" y="49"/>
                      </a:lnTo>
                      <a:lnTo>
                        <a:pt x="40" y="53"/>
                      </a:lnTo>
                      <a:lnTo>
                        <a:pt x="42" y="57"/>
                      </a:lnTo>
                      <a:lnTo>
                        <a:pt x="44" y="59"/>
                      </a:lnTo>
                      <a:lnTo>
                        <a:pt x="44" y="63"/>
                      </a:lnTo>
                      <a:lnTo>
                        <a:pt x="46" y="67"/>
                      </a:lnTo>
                      <a:lnTo>
                        <a:pt x="46" y="69"/>
                      </a:lnTo>
                      <a:lnTo>
                        <a:pt x="48" y="73"/>
                      </a:lnTo>
                      <a:lnTo>
                        <a:pt x="50" y="74"/>
                      </a:lnTo>
                      <a:close/>
                    </a:path>
                  </a:pathLst>
                </a:custGeom>
                <a:solidFill>
                  <a:srgbClr val="1E72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24" name="Freeform 278"/>
                <p:cNvSpPr>
                  <a:spLocks noChangeAspect="1"/>
                </p:cNvSpPr>
                <p:nvPr/>
              </p:nvSpPr>
              <p:spPr bwMode="auto">
                <a:xfrm>
                  <a:off x="1791" y="3733"/>
                  <a:ext cx="30" cy="58"/>
                </a:xfrm>
                <a:custGeom>
                  <a:avLst/>
                  <a:gdLst>
                    <a:gd name="T0" fmla="*/ 0 w 40"/>
                    <a:gd name="T1" fmla="*/ 1 h 84"/>
                    <a:gd name="T2" fmla="*/ 2 w 40"/>
                    <a:gd name="T3" fmla="*/ 1 h 84"/>
                    <a:gd name="T4" fmla="*/ 2 w 40"/>
                    <a:gd name="T5" fmla="*/ 1 h 84"/>
                    <a:gd name="T6" fmla="*/ 2 w 40"/>
                    <a:gd name="T7" fmla="*/ 1 h 84"/>
                    <a:gd name="T8" fmla="*/ 2 w 40"/>
                    <a:gd name="T9" fmla="*/ 1 h 84"/>
                    <a:gd name="T10" fmla="*/ 2 w 40"/>
                    <a:gd name="T11" fmla="*/ 1 h 84"/>
                    <a:gd name="T12" fmla="*/ 2 w 40"/>
                    <a:gd name="T13" fmla="*/ 1 h 84"/>
                    <a:gd name="T14" fmla="*/ 2 w 40"/>
                    <a:gd name="T15" fmla="*/ 1 h 84"/>
                    <a:gd name="T16" fmla="*/ 2 w 40"/>
                    <a:gd name="T17" fmla="*/ 1 h 84"/>
                    <a:gd name="T18" fmla="*/ 2 w 40"/>
                    <a:gd name="T19" fmla="*/ 1 h 84"/>
                    <a:gd name="T20" fmla="*/ 2 w 40"/>
                    <a:gd name="T21" fmla="*/ 1 h 84"/>
                    <a:gd name="T22" fmla="*/ 2 w 40"/>
                    <a:gd name="T23" fmla="*/ 1 h 84"/>
                    <a:gd name="T24" fmla="*/ 2 w 40"/>
                    <a:gd name="T25" fmla="*/ 1 h 84"/>
                    <a:gd name="T26" fmla="*/ 2 w 40"/>
                    <a:gd name="T27" fmla="*/ 1 h 84"/>
                    <a:gd name="T28" fmla="*/ 2 w 40"/>
                    <a:gd name="T29" fmla="*/ 1 h 84"/>
                    <a:gd name="T30" fmla="*/ 2 w 40"/>
                    <a:gd name="T31" fmla="*/ 1 h 84"/>
                    <a:gd name="T32" fmla="*/ 2 w 40"/>
                    <a:gd name="T33" fmla="*/ 1 h 84"/>
                    <a:gd name="T34" fmla="*/ 2 w 40"/>
                    <a:gd name="T35" fmla="*/ 1 h 84"/>
                    <a:gd name="T36" fmla="*/ 2 w 40"/>
                    <a:gd name="T37" fmla="*/ 1 h 84"/>
                    <a:gd name="T38" fmla="*/ 2 w 40"/>
                    <a:gd name="T39" fmla="*/ 1 h 84"/>
                    <a:gd name="T40" fmla="*/ 2 w 40"/>
                    <a:gd name="T41" fmla="*/ 1 h 84"/>
                    <a:gd name="T42" fmla="*/ 2 w 40"/>
                    <a:gd name="T43" fmla="*/ 1 h 84"/>
                    <a:gd name="T44" fmla="*/ 2 w 40"/>
                    <a:gd name="T45" fmla="*/ 1 h 84"/>
                    <a:gd name="T46" fmla="*/ 2 w 40"/>
                    <a:gd name="T47" fmla="*/ 1 h 84"/>
                    <a:gd name="T48" fmla="*/ 2 w 40"/>
                    <a:gd name="T49" fmla="*/ 1 h 84"/>
                    <a:gd name="T50" fmla="*/ 2 w 40"/>
                    <a:gd name="T51" fmla="*/ 1 h 84"/>
                    <a:gd name="T52" fmla="*/ 2 w 40"/>
                    <a:gd name="T53" fmla="*/ 1 h 84"/>
                    <a:gd name="T54" fmla="*/ 2 w 40"/>
                    <a:gd name="T55" fmla="*/ 1 h 84"/>
                    <a:gd name="T56" fmla="*/ 2 w 40"/>
                    <a:gd name="T57" fmla="*/ 1 h 84"/>
                    <a:gd name="T58" fmla="*/ 2 w 40"/>
                    <a:gd name="T59" fmla="*/ 1 h 84"/>
                    <a:gd name="T60" fmla="*/ 2 w 40"/>
                    <a:gd name="T61" fmla="*/ 1 h 84"/>
                    <a:gd name="T62" fmla="*/ 2 w 40"/>
                    <a:gd name="T63" fmla="*/ 1 h 84"/>
                    <a:gd name="T64" fmla="*/ 2 w 40"/>
                    <a:gd name="T65" fmla="*/ 1 h 84"/>
                    <a:gd name="T66" fmla="*/ 2 w 40"/>
                    <a:gd name="T67" fmla="*/ 1 h 84"/>
                    <a:gd name="T68" fmla="*/ 2 w 40"/>
                    <a:gd name="T69" fmla="*/ 1 h 84"/>
                    <a:gd name="T70" fmla="*/ 2 w 40"/>
                    <a:gd name="T71" fmla="*/ 1 h 84"/>
                    <a:gd name="T72" fmla="*/ 2 w 40"/>
                    <a:gd name="T73" fmla="*/ 1 h 84"/>
                    <a:gd name="T74" fmla="*/ 2 w 40"/>
                    <a:gd name="T75" fmla="*/ 1 h 84"/>
                    <a:gd name="T76" fmla="*/ 2 w 40"/>
                    <a:gd name="T77" fmla="*/ 1 h 84"/>
                    <a:gd name="T78" fmla="*/ 2 w 40"/>
                    <a:gd name="T79" fmla="*/ 1 h 84"/>
                    <a:gd name="T80" fmla="*/ 2 w 40"/>
                    <a:gd name="T81" fmla="*/ 1 h 84"/>
                    <a:gd name="T82" fmla="*/ 2 w 40"/>
                    <a:gd name="T83" fmla="*/ 1 h 84"/>
                    <a:gd name="T84" fmla="*/ 2 w 40"/>
                    <a:gd name="T85" fmla="*/ 1 h 84"/>
                    <a:gd name="T86" fmla="*/ 2 w 40"/>
                    <a:gd name="T87" fmla="*/ 1 h 84"/>
                    <a:gd name="T88" fmla="*/ 2 w 40"/>
                    <a:gd name="T89" fmla="*/ 1 h 84"/>
                    <a:gd name="T90" fmla="*/ 2 w 40"/>
                    <a:gd name="T91" fmla="*/ 1 h 84"/>
                    <a:gd name="T92" fmla="*/ 2 w 40"/>
                    <a:gd name="T93" fmla="*/ 1 h 84"/>
                    <a:gd name="T94" fmla="*/ 2 w 40"/>
                    <a:gd name="T95" fmla="*/ 1 h 84"/>
                    <a:gd name="T96" fmla="*/ 2 w 40"/>
                    <a:gd name="T97" fmla="*/ 1 h 84"/>
                    <a:gd name="T98" fmla="*/ 2 w 40"/>
                    <a:gd name="T99" fmla="*/ 1 h 84"/>
                    <a:gd name="T100" fmla="*/ 2 w 40"/>
                    <a:gd name="T101" fmla="*/ 0 h 84"/>
                    <a:gd name="T102" fmla="*/ 0 w 40"/>
                    <a:gd name="T103" fmla="*/ 0 h 84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40"/>
                    <a:gd name="T157" fmla="*/ 0 h 84"/>
                    <a:gd name="T158" fmla="*/ 40 w 40"/>
                    <a:gd name="T159" fmla="*/ 84 h 84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40" h="84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4" y="7"/>
                      </a:lnTo>
                      <a:lnTo>
                        <a:pt x="4" y="9"/>
                      </a:lnTo>
                      <a:lnTo>
                        <a:pt x="4" y="11"/>
                      </a:lnTo>
                      <a:lnTo>
                        <a:pt x="5" y="11"/>
                      </a:lnTo>
                      <a:lnTo>
                        <a:pt x="5" y="13"/>
                      </a:lnTo>
                      <a:lnTo>
                        <a:pt x="5" y="15"/>
                      </a:lnTo>
                      <a:lnTo>
                        <a:pt x="5" y="17"/>
                      </a:lnTo>
                      <a:lnTo>
                        <a:pt x="7" y="17"/>
                      </a:lnTo>
                      <a:lnTo>
                        <a:pt x="7" y="19"/>
                      </a:lnTo>
                      <a:lnTo>
                        <a:pt x="7" y="21"/>
                      </a:lnTo>
                      <a:lnTo>
                        <a:pt x="7" y="23"/>
                      </a:lnTo>
                      <a:lnTo>
                        <a:pt x="9" y="25"/>
                      </a:lnTo>
                      <a:lnTo>
                        <a:pt x="9" y="26"/>
                      </a:lnTo>
                      <a:lnTo>
                        <a:pt x="9" y="28"/>
                      </a:lnTo>
                      <a:lnTo>
                        <a:pt x="11" y="30"/>
                      </a:lnTo>
                      <a:lnTo>
                        <a:pt x="11" y="32"/>
                      </a:lnTo>
                      <a:lnTo>
                        <a:pt x="11" y="34"/>
                      </a:lnTo>
                      <a:lnTo>
                        <a:pt x="11" y="36"/>
                      </a:lnTo>
                      <a:lnTo>
                        <a:pt x="13" y="38"/>
                      </a:lnTo>
                      <a:lnTo>
                        <a:pt x="13" y="40"/>
                      </a:lnTo>
                      <a:lnTo>
                        <a:pt x="13" y="42"/>
                      </a:lnTo>
                      <a:lnTo>
                        <a:pt x="13" y="44"/>
                      </a:lnTo>
                      <a:lnTo>
                        <a:pt x="13" y="46"/>
                      </a:lnTo>
                      <a:lnTo>
                        <a:pt x="15" y="46"/>
                      </a:lnTo>
                      <a:lnTo>
                        <a:pt x="15" y="48"/>
                      </a:lnTo>
                      <a:lnTo>
                        <a:pt x="15" y="49"/>
                      </a:lnTo>
                      <a:lnTo>
                        <a:pt x="15" y="51"/>
                      </a:lnTo>
                      <a:lnTo>
                        <a:pt x="17" y="53"/>
                      </a:lnTo>
                      <a:lnTo>
                        <a:pt x="17" y="55"/>
                      </a:lnTo>
                      <a:lnTo>
                        <a:pt x="19" y="57"/>
                      </a:lnTo>
                      <a:lnTo>
                        <a:pt x="19" y="59"/>
                      </a:lnTo>
                      <a:lnTo>
                        <a:pt x="19" y="61"/>
                      </a:lnTo>
                      <a:lnTo>
                        <a:pt x="21" y="63"/>
                      </a:lnTo>
                      <a:lnTo>
                        <a:pt x="21" y="65"/>
                      </a:lnTo>
                      <a:lnTo>
                        <a:pt x="23" y="67"/>
                      </a:lnTo>
                      <a:lnTo>
                        <a:pt x="23" y="69"/>
                      </a:lnTo>
                      <a:lnTo>
                        <a:pt x="25" y="69"/>
                      </a:lnTo>
                      <a:lnTo>
                        <a:pt x="25" y="71"/>
                      </a:lnTo>
                      <a:lnTo>
                        <a:pt x="25" y="73"/>
                      </a:lnTo>
                      <a:lnTo>
                        <a:pt x="27" y="73"/>
                      </a:lnTo>
                      <a:lnTo>
                        <a:pt x="27" y="74"/>
                      </a:lnTo>
                      <a:lnTo>
                        <a:pt x="29" y="76"/>
                      </a:lnTo>
                      <a:lnTo>
                        <a:pt x="29" y="78"/>
                      </a:lnTo>
                      <a:lnTo>
                        <a:pt x="30" y="78"/>
                      </a:lnTo>
                      <a:lnTo>
                        <a:pt x="30" y="80"/>
                      </a:lnTo>
                      <a:lnTo>
                        <a:pt x="32" y="80"/>
                      </a:lnTo>
                      <a:lnTo>
                        <a:pt x="32" y="82"/>
                      </a:lnTo>
                      <a:lnTo>
                        <a:pt x="34" y="82"/>
                      </a:lnTo>
                      <a:lnTo>
                        <a:pt x="34" y="84"/>
                      </a:lnTo>
                      <a:lnTo>
                        <a:pt x="36" y="84"/>
                      </a:lnTo>
                      <a:lnTo>
                        <a:pt x="38" y="84"/>
                      </a:lnTo>
                      <a:lnTo>
                        <a:pt x="38" y="82"/>
                      </a:lnTo>
                      <a:lnTo>
                        <a:pt x="38" y="80"/>
                      </a:lnTo>
                      <a:lnTo>
                        <a:pt x="40" y="80"/>
                      </a:lnTo>
                      <a:lnTo>
                        <a:pt x="40" y="78"/>
                      </a:lnTo>
                      <a:lnTo>
                        <a:pt x="40" y="76"/>
                      </a:lnTo>
                      <a:lnTo>
                        <a:pt x="40" y="74"/>
                      </a:lnTo>
                      <a:lnTo>
                        <a:pt x="40" y="73"/>
                      </a:lnTo>
                      <a:lnTo>
                        <a:pt x="40" y="71"/>
                      </a:lnTo>
                      <a:lnTo>
                        <a:pt x="38" y="71"/>
                      </a:lnTo>
                      <a:lnTo>
                        <a:pt x="38" y="69"/>
                      </a:lnTo>
                      <a:lnTo>
                        <a:pt x="38" y="67"/>
                      </a:lnTo>
                      <a:lnTo>
                        <a:pt x="38" y="65"/>
                      </a:lnTo>
                      <a:lnTo>
                        <a:pt x="38" y="63"/>
                      </a:lnTo>
                      <a:lnTo>
                        <a:pt x="36" y="61"/>
                      </a:lnTo>
                      <a:lnTo>
                        <a:pt x="36" y="59"/>
                      </a:lnTo>
                      <a:lnTo>
                        <a:pt x="36" y="57"/>
                      </a:lnTo>
                      <a:lnTo>
                        <a:pt x="36" y="55"/>
                      </a:lnTo>
                      <a:lnTo>
                        <a:pt x="34" y="53"/>
                      </a:lnTo>
                      <a:lnTo>
                        <a:pt x="34" y="51"/>
                      </a:lnTo>
                      <a:lnTo>
                        <a:pt x="34" y="49"/>
                      </a:lnTo>
                      <a:lnTo>
                        <a:pt x="32" y="48"/>
                      </a:lnTo>
                      <a:lnTo>
                        <a:pt x="32" y="46"/>
                      </a:lnTo>
                      <a:lnTo>
                        <a:pt x="30" y="44"/>
                      </a:lnTo>
                      <a:lnTo>
                        <a:pt x="30" y="42"/>
                      </a:lnTo>
                      <a:lnTo>
                        <a:pt x="29" y="40"/>
                      </a:lnTo>
                      <a:lnTo>
                        <a:pt x="29" y="38"/>
                      </a:lnTo>
                      <a:lnTo>
                        <a:pt x="27" y="36"/>
                      </a:lnTo>
                      <a:lnTo>
                        <a:pt x="27" y="32"/>
                      </a:lnTo>
                      <a:lnTo>
                        <a:pt x="25" y="30"/>
                      </a:lnTo>
                      <a:lnTo>
                        <a:pt x="23" y="28"/>
                      </a:lnTo>
                      <a:lnTo>
                        <a:pt x="23" y="26"/>
                      </a:lnTo>
                      <a:lnTo>
                        <a:pt x="21" y="25"/>
                      </a:lnTo>
                      <a:lnTo>
                        <a:pt x="21" y="23"/>
                      </a:lnTo>
                      <a:lnTo>
                        <a:pt x="19" y="19"/>
                      </a:lnTo>
                      <a:lnTo>
                        <a:pt x="17" y="17"/>
                      </a:lnTo>
                      <a:lnTo>
                        <a:pt x="17" y="15"/>
                      </a:lnTo>
                      <a:lnTo>
                        <a:pt x="15" y="13"/>
                      </a:lnTo>
                      <a:lnTo>
                        <a:pt x="13" y="11"/>
                      </a:lnTo>
                      <a:lnTo>
                        <a:pt x="13" y="9"/>
                      </a:lnTo>
                      <a:lnTo>
                        <a:pt x="11" y="9"/>
                      </a:lnTo>
                      <a:lnTo>
                        <a:pt x="9" y="7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6D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25" name="Freeform 279"/>
                <p:cNvSpPr>
                  <a:spLocks noChangeAspect="1"/>
                </p:cNvSpPr>
                <p:nvPr/>
              </p:nvSpPr>
              <p:spPr bwMode="auto">
                <a:xfrm>
                  <a:off x="1363" y="3638"/>
                  <a:ext cx="441" cy="229"/>
                </a:xfrm>
                <a:custGeom>
                  <a:avLst/>
                  <a:gdLst>
                    <a:gd name="T0" fmla="*/ 19 w 581"/>
                    <a:gd name="T1" fmla="*/ 1 h 327"/>
                    <a:gd name="T2" fmla="*/ 19 w 581"/>
                    <a:gd name="T3" fmla="*/ 1 h 327"/>
                    <a:gd name="T4" fmla="*/ 20 w 581"/>
                    <a:gd name="T5" fmla="*/ 2 h 327"/>
                    <a:gd name="T6" fmla="*/ 20 w 581"/>
                    <a:gd name="T7" fmla="*/ 3 h 327"/>
                    <a:gd name="T8" fmla="*/ 20 w 581"/>
                    <a:gd name="T9" fmla="*/ 4 h 327"/>
                    <a:gd name="T10" fmla="*/ 21 w 581"/>
                    <a:gd name="T11" fmla="*/ 4 h 327"/>
                    <a:gd name="T12" fmla="*/ 20 w 581"/>
                    <a:gd name="T13" fmla="*/ 4 h 327"/>
                    <a:gd name="T14" fmla="*/ 20 w 581"/>
                    <a:gd name="T15" fmla="*/ 4 h 327"/>
                    <a:gd name="T16" fmla="*/ 20 w 581"/>
                    <a:gd name="T17" fmla="*/ 4 h 327"/>
                    <a:gd name="T18" fmla="*/ 19 w 581"/>
                    <a:gd name="T19" fmla="*/ 4 h 327"/>
                    <a:gd name="T20" fmla="*/ 19 w 581"/>
                    <a:gd name="T21" fmla="*/ 3 h 327"/>
                    <a:gd name="T22" fmla="*/ 18 w 581"/>
                    <a:gd name="T23" fmla="*/ 3 h 327"/>
                    <a:gd name="T24" fmla="*/ 17 w 581"/>
                    <a:gd name="T25" fmla="*/ 3 h 327"/>
                    <a:gd name="T26" fmla="*/ 17 w 581"/>
                    <a:gd name="T27" fmla="*/ 3 h 327"/>
                    <a:gd name="T28" fmla="*/ 17 w 581"/>
                    <a:gd name="T29" fmla="*/ 3 h 327"/>
                    <a:gd name="T30" fmla="*/ 15 w 581"/>
                    <a:gd name="T31" fmla="*/ 3 h 327"/>
                    <a:gd name="T32" fmla="*/ 15 w 581"/>
                    <a:gd name="T33" fmla="*/ 4 h 327"/>
                    <a:gd name="T34" fmla="*/ 14 w 581"/>
                    <a:gd name="T35" fmla="*/ 3 h 327"/>
                    <a:gd name="T36" fmla="*/ 14 w 581"/>
                    <a:gd name="T37" fmla="*/ 4 h 327"/>
                    <a:gd name="T38" fmla="*/ 14 w 581"/>
                    <a:gd name="T39" fmla="*/ 4 h 327"/>
                    <a:gd name="T40" fmla="*/ 13 w 581"/>
                    <a:gd name="T41" fmla="*/ 4 h 327"/>
                    <a:gd name="T42" fmla="*/ 13 w 581"/>
                    <a:gd name="T43" fmla="*/ 3 h 327"/>
                    <a:gd name="T44" fmla="*/ 13 w 581"/>
                    <a:gd name="T45" fmla="*/ 3 h 327"/>
                    <a:gd name="T46" fmla="*/ 13 w 581"/>
                    <a:gd name="T47" fmla="*/ 3 h 327"/>
                    <a:gd name="T48" fmla="*/ 13 w 581"/>
                    <a:gd name="T49" fmla="*/ 2 h 327"/>
                    <a:gd name="T50" fmla="*/ 13 w 581"/>
                    <a:gd name="T51" fmla="*/ 2 h 327"/>
                    <a:gd name="T52" fmla="*/ 13 w 581"/>
                    <a:gd name="T53" fmla="*/ 2 h 327"/>
                    <a:gd name="T54" fmla="*/ 11 w 581"/>
                    <a:gd name="T55" fmla="*/ 2 h 327"/>
                    <a:gd name="T56" fmla="*/ 11 w 581"/>
                    <a:gd name="T57" fmla="*/ 2 h 327"/>
                    <a:gd name="T58" fmla="*/ 11 w 581"/>
                    <a:gd name="T59" fmla="*/ 2 h 327"/>
                    <a:gd name="T60" fmla="*/ 11 w 581"/>
                    <a:gd name="T61" fmla="*/ 2 h 327"/>
                    <a:gd name="T62" fmla="*/ 11 w 581"/>
                    <a:gd name="T63" fmla="*/ 1 h 327"/>
                    <a:gd name="T64" fmla="*/ 11 w 581"/>
                    <a:gd name="T65" fmla="*/ 2 h 327"/>
                    <a:gd name="T66" fmla="*/ 9 w 581"/>
                    <a:gd name="T67" fmla="*/ 2 h 327"/>
                    <a:gd name="T68" fmla="*/ 8 w 581"/>
                    <a:gd name="T69" fmla="*/ 3 h 327"/>
                    <a:gd name="T70" fmla="*/ 8 w 581"/>
                    <a:gd name="T71" fmla="*/ 4 h 327"/>
                    <a:gd name="T72" fmla="*/ 6 w 581"/>
                    <a:gd name="T73" fmla="*/ 3 h 327"/>
                    <a:gd name="T74" fmla="*/ 6 w 581"/>
                    <a:gd name="T75" fmla="*/ 3 h 327"/>
                    <a:gd name="T76" fmla="*/ 6 w 581"/>
                    <a:gd name="T77" fmla="*/ 2 h 327"/>
                    <a:gd name="T78" fmla="*/ 8 w 581"/>
                    <a:gd name="T79" fmla="*/ 1 h 327"/>
                    <a:gd name="T80" fmla="*/ 8 w 581"/>
                    <a:gd name="T81" fmla="*/ 1 h 327"/>
                    <a:gd name="T82" fmla="*/ 8 w 581"/>
                    <a:gd name="T83" fmla="*/ 1 h 327"/>
                    <a:gd name="T84" fmla="*/ 8 w 581"/>
                    <a:gd name="T85" fmla="*/ 1 h 327"/>
                    <a:gd name="T86" fmla="*/ 6 w 581"/>
                    <a:gd name="T87" fmla="*/ 1 h 327"/>
                    <a:gd name="T88" fmla="*/ 5 w 581"/>
                    <a:gd name="T89" fmla="*/ 1 h 327"/>
                    <a:gd name="T90" fmla="*/ 4 w 581"/>
                    <a:gd name="T91" fmla="*/ 2 h 327"/>
                    <a:gd name="T92" fmla="*/ 4 w 581"/>
                    <a:gd name="T93" fmla="*/ 1 h 327"/>
                    <a:gd name="T94" fmla="*/ 5 w 581"/>
                    <a:gd name="T95" fmla="*/ 1 h 327"/>
                    <a:gd name="T96" fmla="*/ 5 w 581"/>
                    <a:gd name="T97" fmla="*/ 1 h 327"/>
                    <a:gd name="T98" fmla="*/ 5 w 581"/>
                    <a:gd name="T99" fmla="*/ 1 h 327"/>
                    <a:gd name="T100" fmla="*/ 4 w 581"/>
                    <a:gd name="T101" fmla="*/ 1 h 327"/>
                    <a:gd name="T102" fmla="*/ 3 w 581"/>
                    <a:gd name="T103" fmla="*/ 1 h 327"/>
                    <a:gd name="T104" fmla="*/ 2 w 581"/>
                    <a:gd name="T105" fmla="*/ 1 h 327"/>
                    <a:gd name="T106" fmla="*/ 2 w 581"/>
                    <a:gd name="T107" fmla="*/ 2 h 327"/>
                    <a:gd name="T108" fmla="*/ 2 w 581"/>
                    <a:gd name="T109" fmla="*/ 2 h 327"/>
                    <a:gd name="T110" fmla="*/ 0 w 581"/>
                    <a:gd name="T111" fmla="*/ 2 h 327"/>
                    <a:gd name="T112" fmla="*/ 1 w 581"/>
                    <a:gd name="T113" fmla="*/ 1 h 327"/>
                    <a:gd name="T114" fmla="*/ 2 w 581"/>
                    <a:gd name="T115" fmla="*/ 1 h 327"/>
                    <a:gd name="T116" fmla="*/ 2 w 581"/>
                    <a:gd name="T117" fmla="*/ 1 h 327"/>
                    <a:gd name="T118" fmla="*/ 2 w 581"/>
                    <a:gd name="T119" fmla="*/ 1 h 327"/>
                    <a:gd name="T120" fmla="*/ 3 w 581"/>
                    <a:gd name="T121" fmla="*/ 0 h 327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581"/>
                    <a:gd name="T184" fmla="*/ 0 h 327"/>
                    <a:gd name="T185" fmla="*/ 581 w 581"/>
                    <a:gd name="T186" fmla="*/ 327 h 327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581" h="327">
                      <a:moveTo>
                        <a:pt x="74" y="0"/>
                      </a:moveTo>
                      <a:lnTo>
                        <a:pt x="502" y="77"/>
                      </a:lnTo>
                      <a:lnTo>
                        <a:pt x="504" y="77"/>
                      </a:lnTo>
                      <a:lnTo>
                        <a:pt x="506" y="77"/>
                      </a:lnTo>
                      <a:lnTo>
                        <a:pt x="508" y="77"/>
                      </a:lnTo>
                      <a:lnTo>
                        <a:pt x="510" y="79"/>
                      </a:lnTo>
                      <a:lnTo>
                        <a:pt x="512" y="79"/>
                      </a:lnTo>
                      <a:lnTo>
                        <a:pt x="514" y="79"/>
                      </a:lnTo>
                      <a:lnTo>
                        <a:pt x="514" y="81"/>
                      </a:lnTo>
                      <a:lnTo>
                        <a:pt x="516" y="81"/>
                      </a:lnTo>
                      <a:lnTo>
                        <a:pt x="518" y="81"/>
                      </a:lnTo>
                      <a:lnTo>
                        <a:pt x="518" y="83"/>
                      </a:lnTo>
                      <a:lnTo>
                        <a:pt x="520" y="83"/>
                      </a:lnTo>
                      <a:lnTo>
                        <a:pt x="522" y="85"/>
                      </a:lnTo>
                      <a:lnTo>
                        <a:pt x="523" y="85"/>
                      </a:lnTo>
                      <a:lnTo>
                        <a:pt x="525" y="87"/>
                      </a:lnTo>
                      <a:lnTo>
                        <a:pt x="527" y="88"/>
                      </a:lnTo>
                      <a:lnTo>
                        <a:pt x="529" y="90"/>
                      </a:lnTo>
                      <a:lnTo>
                        <a:pt x="531" y="92"/>
                      </a:lnTo>
                      <a:lnTo>
                        <a:pt x="531" y="94"/>
                      </a:lnTo>
                      <a:lnTo>
                        <a:pt x="533" y="96"/>
                      </a:lnTo>
                      <a:lnTo>
                        <a:pt x="535" y="98"/>
                      </a:lnTo>
                      <a:lnTo>
                        <a:pt x="537" y="100"/>
                      </a:lnTo>
                      <a:lnTo>
                        <a:pt x="537" y="102"/>
                      </a:lnTo>
                      <a:lnTo>
                        <a:pt x="539" y="104"/>
                      </a:lnTo>
                      <a:lnTo>
                        <a:pt x="541" y="108"/>
                      </a:lnTo>
                      <a:lnTo>
                        <a:pt x="543" y="110"/>
                      </a:lnTo>
                      <a:lnTo>
                        <a:pt x="543" y="113"/>
                      </a:lnTo>
                      <a:lnTo>
                        <a:pt x="545" y="117"/>
                      </a:lnTo>
                      <a:lnTo>
                        <a:pt x="546" y="123"/>
                      </a:lnTo>
                      <a:lnTo>
                        <a:pt x="548" y="127"/>
                      </a:lnTo>
                      <a:lnTo>
                        <a:pt x="548" y="131"/>
                      </a:lnTo>
                      <a:lnTo>
                        <a:pt x="550" y="136"/>
                      </a:lnTo>
                      <a:lnTo>
                        <a:pt x="552" y="140"/>
                      </a:lnTo>
                      <a:lnTo>
                        <a:pt x="554" y="146"/>
                      </a:lnTo>
                      <a:lnTo>
                        <a:pt x="554" y="152"/>
                      </a:lnTo>
                      <a:lnTo>
                        <a:pt x="556" y="158"/>
                      </a:lnTo>
                      <a:lnTo>
                        <a:pt x="558" y="163"/>
                      </a:lnTo>
                      <a:lnTo>
                        <a:pt x="558" y="169"/>
                      </a:lnTo>
                      <a:lnTo>
                        <a:pt x="560" y="175"/>
                      </a:lnTo>
                      <a:lnTo>
                        <a:pt x="562" y="181"/>
                      </a:lnTo>
                      <a:lnTo>
                        <a:pt x="562" y="188"/>
                      </a:lnTo>
                      <a:lnTo>
                        <a:pt x="564" y="194"/>
                      </a:lnTo>
                      <a:lnTo>
                        <a:pt x="566" y="200"/>
                      </a:lnTo>
                      <a:lnTo>
                        <a:pt x="566" y="206"/>
                      </a:lnTo>
                      <a:lnTo>
                        <a:pt x="568" y="213"/>
                      </a:lnTo>
                      <a:lnTo>
                        <a:pt x="569" y="219"/>
                      </a:lnTo>
                      <a:lnTo>
                        <a:pt x="569" y="225"/>
                      </a:lnTo>
                      <a:lnTo>
                        <a:pt x="571" y="232"/>
                      </a:lnTo>
                      <a:lnTo>
                        <a:pt x="571" y="238"/>
                      </a:lnTo>
                      <a:lnTo>
                        <a:pt x="573" y="244"/>
                      </a:lnTo>
                      <a:lnTo>
                        <a:pt x="575" y="252"/>
                      </a:lnTo>
                      <a:lnTo>
                        <a:pt x="575" y="257"/>
                      </a:lnTo>
                      <a:lnTo>
                        <a:pt x="577" y="263"/>
                      </a:lnTo>
                      <a:lnTo>
                        <a:pt x="577" y="269"/>
                      </a:lnTo>
                      <a:lnTo>
                        <a:pt x="579" y="275"/>
                      </a:lnTo>
                      <a:lnTo>
                        <a:pt x="579" y="280"/>
                      </a:lnTo>
                      <a:lnTo>
                        <a:pt x="579" y="286"/>
                      </a:lnTo>
                      <a:lnTo>
                        <a:pt x="581" y="290"/>
                      </a:lnTo>
                      <a:lnTo>
                        <a:pt x="581" y="294"/>
                      </a:lnTo>
                      <a:lnTo>
                        <a:pt x="581" y="300"/>
                      </a:lnTo>
                      <a:lnTo>
                        <a:pt x="581" y="304"/>
                      </a:lnTo>
                      <a:lnTo>
                        <a:pt x="581" y="305"/>
                      </a:lnTo>
                      <a:lnTo>
                        <a:pt x="579" y="309"/>
                      </a:lnTo>
                      <a:lnTo>
                        <a:pt x="579" y="313"/>
                      </a:lnTo>
                      <a:lnTo>
                        <a:pt x="579" y="315"/>
                      </a:lnTo>
                      <a:lnTo>
                        <a:pt x="579" y="317"/>
                      </a:lnTo>
                      <a:lnTo>
                        <a:pt x="577" y="319"/>
                      </a:lnTo>
                      <a:lnTo>
                        <a:pt x="577" y="321"/>
                      </a:lnTo>
                      <a:lnTo>
                        <a:pt x="575" y="323"/>
                      </a:lnTo>
                      <a:lnTo>
                        <a:pt x="575" y="325"/>
                      </a:lnTo>
                      <a:lnTo>
                        <a:pt x="573" y="325"/>
                      </a:lnTo>
                      <a:lnTo>
                        <a:pt x="571" y="327"/>
                      </a:lnTo>
                      <a:lnTo>
                        <a:pt x="569" y="327"/>
                      </a:lnTo>
                      <a:lnTo>
                        <a:pt x="568" y="325"/>
                      </a:lnTo>
                      <a:lnTo>
                        <a:pt x="566" y="325"/>
                      </a:lnTo>
                      <a:lnTo>
                        <a:pt x="564" y="323"/>
                      </a:lnTo>
                      <a:lnTo>
                        <a:pt x="562" y="321"/>
                      </a:lnTo>
                      <a:lnTo>
                        <a:pt x="562" y="319"/>
                      </a:lnTo>
                      <a:lnTo>
                        <a:pt x="560" y="317"/>
                      </a:lnTo>
                      <a:lnTo>
                        <a:pt x="560" y="315"/>
                      </a:lnTo>
                      <a:lnTo>
                        <a:pt x="558" y="313"/>
                      </a:lnTo>
                      <a:lnTo>
                        <a:pt x="556" y="311"/>
                      </a:lnTo>
                      <a:lnTo>
                        <a:pt x="556" y="307"/>
                      </a:lnTo>
                      <a:lnTo>
                        <a:pt x="554" y="305"/>
                      </a:lnTo>
                      <a:lnTo>
                        <a:pt x="554" y="302"/>
                      </a:lnTo>
                      <a:lnTo>
                        <a:pt x="552" y="298"/>
                      </a:lnTo>
                      <a:lnTo>
                        <a:pt x="550" y="296"/>
                      </a:lnTo>
                      <a:lnTo>
                        <a:pt x="548" y="292"/>
                      </a:lnTo>
                      <a:lnTo>
                        <a:pt x="546" y="288"/>
                      </a:lnTo>
                      <a:lnTo>
                        <a:pt x="545" y="284"/>
                      </a:lnTo>
                      <a:lnTo>
                        <a:pt x="543" y="280"/>
                      </a:lnTo>
                      <a:lnTo>
                        <a:pt x="541" y="277"/>
                      </a:lnTo>
                      <a:lnTo>
                        <a:pt x="539" y="273"/>
                      </a:lnTo>
                      <a:lnTo>
                        <a:pt x="537" y="267"/>
                      </a:lnTo>
                      <a:lnTo>
                        <a:pt x="535" y="263"/>
                      </a:lnTo>
                      <a:lnTo>
                        <a:pt x="533" y="259"/>
                      </a:lnTo>
                      <a:lnTo>
                        <a:pt x="529" y="256"/>
                      </a:lnTo>
                      <a:lnTo>
                        <a:pt x="527" y="252"/>
                      </a:lnTo>
                      <a:lnTo>
                        <a:pt x="525" y="246"/>
                      </a:lnTo>
                      <a:lnTo>
                        <a:pt x="523" y="242"/>
                      </a:lnTo>
                      <a:lnTo>
                        <a:pt x="522" y="238"/>
                      </a:lnTo>
                      <a:lnTo>
                        <a:pt x="518" y="234"/>
                      </a:lnTo>
                      <a:lnTo>
                        <a:pt x="516" y="229"/>
                      </a:lnTo>
                      <a:lnTo>
                        <a:pt x="514" y="225"/>
                      </a:lnTo>
                      <a:lnTo>
                        <a:pt x="512" y="221"/>
                      </a:lnTo>
                      <a:lnTo>
                        <a:pt x="510" y="217"/>
                      </a:lnTo>
                      <a:lnTo>
                        <a:pt x="508" y="213"/>
                      </a:lnTo>
                      <a:lnTo>
                        <a:pt x="506" y="209"/>
                      </a:lnTo>
                      <a:lnTo>
                        <a:pt x="504" y="206"/>
                      </a:lnTo>
                      <a:lnTo>
                        <a:pt x="502" y="202"/>
                      </a:lnTo>
                      <a:lnTo>
                        <a:pt x="502" y="200"/>
                      </a:lnTo>
                      <a:lnTo>
                        <a:pt x="500" y="196"/>
                      </a:lnTo>
                      <a:lnTo>
                        <a:pt x="498" y="192"/>
                      </a:lnTo>
                      <a:lnTo>
                        <a:pt x="498" y="190"/>
                      </a:lnTo>
                      <a:lnTo>
                        <a:pt x="498" y="186"/>
                      </a:lnTo>
                      <a:lnTo>
                        <a:pt x="497" y="184"/>
                      </a:lnTo>
                      <a:lnTo>
                        <a:pt x="497" y="183"/>
                      </a:lnTo>
                      <a:lnTo>
                        <a:pt x="495" y="179"/>
                      </a:lnTo>
                      <a:lnTo>
                        <a:pt x="493" y="177"/>
                      </a:lnTo>
                      <a:lnTo>
                        <a:pt x="493" y="175"/>
                      </a:lnTo>
                      <a:lnTo>
                        <a:pt x="491" y="173"/>
                      </a:lnTo>
                      <a:lnTo>
                        <a:pt x="491" y="171"/>
                      </a:lnTo>
                      <a:lnTo>
                        <a:pt x="489" y="171"/>
                      </a:lnTo>
                      <a:lnTo>
                        <a:pt x="487" y="169"/>
                      </a:lnTo>
                      <a:lnTo>
                        <a:pt x="485" y="167"/>
                      </a:lnTo>
                      <a:lnTo>
                        <a:pt x="483" y="167"/>
                      </a:lnTo>
                      <a:lnTo>
                        <a:pt x="483" y="165"/>
                      </a:lnTo>
                      <a:lnTo>
                        <a:pt x="481" y="165"/>
                      </a:lnTo>
                      <a:lnTo>
                        <a:pt x="479" y="165"/>
                      </a:lnTo>
                      <a:lnTo>
                        <a:pt x="477" y="163"/>
                      </a:lnTo>
                      <a:lnTo>
                        <a:pt x="475" y="163"/>
                      </a:lnTo>
                      <a:lnTo>
                        <a:pt x="474" y="163"/>
                      </a:lnTo>
                      <a:lnTo>
                        <a:pt x="472" y="165"/>
                      </a:lnTo>
                      <a:lnTo>
                        <a:pt x="470" y="165"/>
                      </a:lnTo>
                      <a:lnTo>
                        <a:pt x="468" y="167"/>
                      </a:lnTo>
                      <a:lnTo>
                        <a:pt x="466" y="167"/>
                      </a:lnTo>
                      <a:lnTo>
                        <a:pt x="464" y="169"/>
                      </a:lnTo>
                      <a:lnTo>
                        <a:pt x="462" y="171"/>
                      </a:lnTo>
                      <a:lnTo>
                        <a:pt x="462" y="173"/>
                      </a:lnTo>
                      <a:lnTo>
                        <a:pt x="460" y="175"/>
                      </a:lnTo>
                      <a:lnTo>
                        <a:pt x="458" y="177"/>
                      </a:lnTo>
                      <a:lnTo>
                        <a:pt x="456" y="179"/>
                      </a:lnTo>
                      <a:lnTo>
                        <a:pt x="456" y="183"/>
                      </a:lnTo>
                      <a:lnTo>
                        <a:pt x="454" y="184"/>
                      </a:lnTo>
                      <a:lnTo>
                        <a:pt x="454" y="188"/>
                      </a:lnTo>
                      <a:lnTo>
                        <a:pt x="452" y="192"/>
                      </a:lnTo>
                      <a:lnTo>
                        <a:pt x="452" y="194"/>
                      </a:lnTo>
                      <a:lnTo>
                        <a:pt x="451" y="198"/>
                      </a:lnTo>
                      <a:lnTo>
                        <a:pt x="449" y="202"/>
                      </a:lnTo>
                      <a:lnTo>
                        <a:pt x="449" y="206"/>
                      </a:lnTo>
                      <a:lnTo>
                        <a:pt x="447" y="208"/>
                      </a:lnTo>
                      <a:lnTo>
                        <a:pt x="447" y="211"/>
                      </a:lnTo>
                      <a:lnTo>
                        <a:pt x="445" y="215"/>
                      </a:lnTo>
                      <a:lnTo>
                        <a:pt x="443" y="217"/>
                      </a:lnTo>
                      <a:lnTo>
                        <a:pt x="441" y="221"/>
                      </a:lnTo>
                      <a:lnTo>
                        <a:pt x="441" y="223"/>
                      </a:lnTo>
                      <a:lnTo>
                        <a:pt x="439" y="225"/>
                      </a:lnTo>
                      <a:lnTo>
                        <a:pt x="437" y="227"/>
                      </a:lnTo>
                      <a:lnTo>
                        <a:pt x="435" y="231"/>
                      </a:lnTo>
                      <a:lnTo>
                        <a:pt x="433" y="232"/>
                      </a:lnTo>
                      <a:lnTo>
                        <a:pt x="431" y="234"/>
                      </a:lnTo>
                      <a:lnTo>
                        <a:pt x="429" y="236"/>
                      </a:lnTo>
                      <a:lnTo>
                        <a:pt x="427" y="238"/>
                      </a:lnTo>
                      <a:lnTo>
                        <a:pt x="426" y="238"/>
                      </a:lnTo>
                      <a:lnTo>
                        <a:pt x="424" y="240"/>
                      </a:lnTo>
                      <a:lnTo>
                        <a:pt x="422" y="240"/>
                      </a:lnTo>
                      <a:lnTo>
                        <a:pt x="420" y="240"/>
                      </a:lnTo>
                      <a:lnTo>
                        <a:pt x="418" y="240"/>
                      </a:lnTo>
                      <a:lnTo>
                        <a:pt x="416" y="240"/>
                      </a:lnTo>
                      <a:lnTo>
                        <a:pt x="414" y="238"/>
                      </a:lnTo>
                      <a:lnTo>
                        <a:pt x="412" y="238"/>
                      </a:lnTo>
                      <a:lnTo>
                        <a:pt x="412" y="236"/>
                      </a:lnTo>
                      <a:lnTo>
                        <a:pt x="410" y="234"/>
                      </a:lnTo>
                      <a:lnTo>
                        <a:pt x="408" y="232"/>
                      </a:lnTo>
                      <a:lnTo>
                        <a:pt x="406" y="231"/>
                      </a:lnTo>
                      <a:lnTo>
                        <a:pt x="406" y="227"/>
                      </a:lnTo>
                      <a:lnTo>
                        <a:pt x="404" y="225"/>
                      </a:lnTo>
                      <a:lnTo>
                        <a:pt x="404" y="223"/>
                      </a:lnTo>
                      <a:lnTo>
                        <a:pt x="403" y="221"/>
                      </a:lnTo>
                      <a:lnTo>
                        <a:pt x="401" y="221"/>
                      </a:lnTo>
                      <a:lnTo>
                        <a:pt x="399" y="223"/>
                      </a:lnTo>
                      <a:lnTo>
                        <a:pt x="397" y="225"/>
                      </a:lnTo>
                      <a:lnTo>
                        <a:pt x="397" y="227"/>
                      </a:lnTo>
                      <a:lnTo>
                        <a:pt x="397" y="229"/>
                      </a:lnTo>
                      <a:lnTo>
                        <a:pt x="395" y="232"/>
                      </a:lnTo>
                      <a:lnTo>
                        <a:pt x="395" y="234"/>
                      </a:lnTo>
                      <a:lnTo>
                        <a:pt x="393" y="238"/>
                      </a:lnTo>
                      <a:lnTo>
                        <a:pt x="393" y="240"/>
                      </a:lnTo>
                      <a:lnTo>
                        <a:pt x="393" y="244"/>
                      </a:lnTo>
                      <a:lnTo>
                        <a:pt x="391" y="246"/>
                      </a:lnTo>
                      <a:lnTo>
                        <a:pt x="391" y="250"/>
                      </a:lnTo>
                      <a:lnTo>
                        <a:pt x="389" y="254"/>
                      </a:lnTo>
                      <a:lnTo>
                        <a:pt x="389" y="256"/>
                      </a:lnTo>
                      <a:lnTo>
                        <a:pt x="389" y="259"/>
                      </a:lnTo>
                      <a:lnTo>
                        <a:pt x="387" y="261"/>
                      </a:lnTo>
                      <a:lnTo>
                        <a:pt x="385" y="263"/>
                      </a:lnTo>
                      <a:lnTo>
                        <a:pt x="385" y="267"/>
                      </a:lnTo>
                      <a:lnTo>
                        <a:pt x="383" y="269"/>
                      </a:lnTo>
                      <a:lnTo>
                        <a:pt x="381" y="271"/>
                      </a:lnTo>
                      <a:lnTo>
                        <a:pt x="380" y="271"/>
                      </a:lnTo>
                      <a:lnTo>
                        <a:pt x="378" y="273"/>
                      </a:lnTo>
                      <a:lnTo>
                        <a:pt x="376" y="271"/>
                      </a:lnTo>
                      <a:lnTo>
                        <a:pt x="374" y="269"/>
                      </a:lnTo>
                      <a:lnTo>
                        <a:pt x="372" y="269"/>
                      </a:lnTo>
                      <a:lnTo>
                        <a:pt x="370" y="267"/>
                      </a:lnTo>
                      <a:lnTo>
                        <a:pt x="368" y="265"/>
                      </a:lnTo>
                      <a:lnTo>
                        <a:pt x="366" y="263"/>
                      </a:lnTo>
                      <a:lnTo>
                        <a:pt x="366" y="261"/>
                      </a:lnTo>
                      <a:lnTo>
                        <a:pt x="364" y="259"/>
                      </a:lnTo>
                      <a:lnTo>
                        <a:pt x="362" y="256"/>
                      </a:lnTo>
                      <a:lnTo>
                        <a:pt x="362" y="254"/>
                      </a:lnTo>
                      <a:lnTo>
                        <a:pt x="360" y="252"/>
                      </a:lnTo>
                      <a:lnTo>
                        <a:pt x="360" y="248"/>
                      </a:lnTo>
                      <a:lnTo>
                        <a:pt x="360" y="246"/>
                      </a:lnTo>
                      <a:lnTo>
                        <a:pt x="358" y="244"/>
                      </a:lnTo>
                      <a:lnTo>
                        <a:pt x="358" y="240"/>
                      </a:lnTo>
                      <a:lnTo>
                        <a:pt x="358" y="238"/>
                      </a:lnTo>
                      <a:lnTo>
                        <a:pt x="358" y="234"/>
                      </a:lnTo>
                      <a:lnTo>
                        <a:pt x="356" y="231"/>
                      </a:lnTo>
                      <a:lnTo>
                        <a:pt x="356" y="229"/>
                      </a:lnTo>
                      <a:lnTo>
                        <a:pt x="356" y="225"/>
                      </a:lnTo>
                      <a:lnTo>
                        <a:pt x="356" y="223"/>
                      </a:lnTo>
                      <a:lnTo>
                        <a:pt x="356" y="219"/>
                      </a:lnTo>
                      <a:lnTo>
                        <a:pt x="356" y="215"/>
                      </a:lnTo>
                      <a:lnTo>
                        <a:pt x="355" y="213"/>
                      </a:lnTo>
                      <a:lnTo>
                        <a:pt x="355" y="209"/>
                      </a:lnTo>
                      <a:lnTo>
                        <a:pt x="355" y="206"/>
                      </a:lnTo>
                      <a:lnTo>
                        <a:pt x="355" y="204"/>
                      </a:lnTo>
                      <a:lnTo>
                        <a:pt x="355" y="200"/>
                      </a:lnTo>
                      <a:lnTo>
                        <a:pt x="355" y="198"/>
                      </a:lnTo>
                      <a:lnTo>
                        <a:pt x="355" y="194"/>
                      </a:lnTo>
                      <a:lnTo>
                        <a:pt x="355" y="192"/>
                      </a:lnTo>
                      <a:lnTo>
                        <a:pt x="355" y="188"/>
                      </a:lnTo>
                      <a:lnTo>
                        <a:pt x="355" y="186"/>
                      </a:lnTo>
                      <a:lnTo>
                        <a:pt x="353" y="183"/>
                      </a:lnTo>
                      <a:lnTo>
                        <a:pt x="353" y="181"/>
                      </a:lnTo>
                      <a:lnTo>
                        <a:pt x="353" y="177"/>
                      </a:lnTo>
                      <a:lnTo>
                        <a:pt x="355" y="175"/>
                      </a:lnTo>
                      <a:lnTo>
                        <a:pt x="355" y="171"/>
                      </a:lnTo>
                      <a:lnTo>
                        <a:pt x="355" y="169"/>
                      </a:lnTo>
                      <a:lnTo>
                        <a:pt x="355" y="165"/>
                      </a:lnTo>
                      <a:lnTo>
                        <a:pt x="356" y="163"/>
                      </a:lnTo>
                      <a:lnTo>
                        <a:pt x="356" y="161"/>
                      </a:lnTo>
                      <a:lnTo>
                        <a:pt x="356" y="158"/>
                      </a:lnTo>
                      <a:lnTo>
                        <a:pt x="358" y="156"/>
                      </a:lnTo>
                      <a:lnTo>
                        <a:pt x="358" y="152"/>
                      </a:lnTo>
                      <a:lnTo>
                        <a:pt x="360" y="150"/>
                      </a:lnTo>
                      <a:lnTo>
                        <a:pt x="360" y="148"/>
                      </a:lnTo>
                      <a:lnTo>
                        <a:pt x="362" y="146"/>
                      </a:lnTo>
                      <a:lnTo>
                        <a:pt x="362" y="142"/>
                      </a:lnTo>
                      <a:lnTo>
                        <a:pt x="362" y="140"/>
                      </a:lnTo>
                      <a:lnTo>
                        <a:pt x="364" y="138"/>
                      </a:lnTo>
                      <a:lnTo>
                        <a:pt x="364" y="136"/>
                      </a:lnTo>
                      <a:lnTo>
                        <a:pt x="364" y="135"/>
                      </a:lnTo>
                      <a:lnTo>
                        <a:pt x="364" y="133"/>
                      </a:lnTo>
                      <a:lnTo>
                        <a:pt x="364" y="131"/>
                      </a:lnTo>
                      <a:lnTo>
                        <a:pt x="364" y="129"/>
                      </a:lnTo>
                      <a:lnTo>
                        <a:pt x="362" y="129"/>
                      </a:lnTo>
                      <a:lnTo>
                        <a:pt x="360" y="129"/>
                      </a:lnTo>
                      <a:lnTo>
                        <a:pt x="358" y="129"/>
                      </a:lnTo>
                      <a:lnTo>
                        <a:pt x="356" y="129"/>
                      </a:lnTo>
                      <a:lnTo>
                        <a:pt x="355" y="131"/>
                      </a:lnTo>
                      <a:lnTo>
                        <a:pt x="353" y="131"/>
                      </a:lnTo>
                      <a:lnTo>
                        <a:pt x="351" y="133"/>
                      </a:lnTo>
                      <a:lnTo>
                        <a:pt x="349" y="135"/>
                      </a:lnTo>
                      <a:lnTo>
                        <a:pt x="347" y="135"/>
                      </a:lnTo>
                      <a:lnTo>
                        <a:pt x="345" y="136"/>
                      </a:lnTo>
                      <a:lnTo>
                        <a:pt x="343" y="138"/>
                      </a:lnTo>
                      <a:lnTo>
                        <a:pt x="341" y="140"/>
                      </a:lnTo>
                      <a:lnTo>
                        <a:pt x="339" y="142"/>
                      </a:lnTo>
                      <a:lnTo>
                        <a:pt x="337" y="144"/>
                      </a:lnTo>
                      <a:lnTo>
                        <a:pt x="335" y="146"/>
                      </a:lnTo>
                      <a:lnTo>
                        <a:pt x="333" y="148"/>
                      </a:lnTo>
                      <a:lnTo>
                        <a:pt x="333" y="150"/>
                      </a:lnTo>
                      <a:lnTo>
                        <a:pt x="332" y="150"/>
                      </a:lnTo>
                      <a:lnTo>
                        <a:pt x="330" y="152"/>
                      </a:lnTo>
                      <a:lnTo>
                        <a:pt x="328" y="154"/>
                      </a:lnTo>
                      <a:lnTo>
                        <a:pt x="326" y="156"/>
                      </a:lnTo>
                      <a:lnTo>
                        <a:pt x="326" y="158"/>
                      </a:lnTo>
                      <a:lnTo>
                        <a:pt x="324" y="160"/>
                      </a:lnTo>
                      <a:lnTo>
                        <a:pt x="322" y="160"/>
                      </a:lnTo>
                      <a:lnTo>
                        <a:pt x="322" y="161"/>
                      </a:lnTo>
                      <a:lnTo>
                        <a:pt x="320" y="161"/>
                      </a:lnTo>
                      <a:lnTo>
                        <a:pt x="318" y="163"/>
                      </a:lnTo>
                      <a:lnTo>
                        <a:pt x="316" y="163"/>
                      </a:lnTo>
                      <a:lnTo>
                        <a:pt x="316" y="165"/>
                      </a:lnTo>
                      <a:lnTo>
                        <a:pt x="314" y="165"/>
                      </a:lnTo>
                      <a:lnTo>
                        <a:pt x="312" y="163"/>
                      </a:lnTo>
                      <a:lnTo>
                        <a:pt x="310" y="161"/>
                      </a:lnTo>
                      <a:lnTo>
                        <a:pt x="309" y="160"/>
                      </a:lnTo>
                      <a:lnTo>
                        <a:pt x="309" y="158"/>
                      </a:lnTo>
                      <a:lnTo>
                        <a:pt x="309" y="156"/>
                      </a:lnTo>
                      <a:lnTo>
                        <a:pt x="309" y="152"/>
                      </a:lnTo>
                      <a:lnTo>
                        <a:pt x="307" y="150"/>
                      </a:lnTo>
                      <a:lnTo>
                        <a:pt x="307" y="148"/>
                      </a:lnTo>
                      <a:lnTo>
                        <a:pt x="307" y="146"/>
                      </a:lnTo>
                      <a:lnTo>
                        <a:pt x="307" y="144"/>
                      </a:lnTo>
                      <a:lnTo>
                        <a:pt x="307" y="142"/>
                      </a:lnTo>
                      <a:lnTo>
                        <a:pt x="307" y="138"/>
                      </a:lnTo>
                      <a:lnTo>
                        <a:pt x="307" y="136"/>
                      </a:lnTo>
                      <a:lnTo>
                        <a:pt x="307" y="135"/>
                      </a:lnTo>
                      <a:lnTo>
                        <a:pt x="307" y="133"/>
                      </a:lnTo>
                      <a:lnTo>
                        <a:pt x="307" y="131"/>
                      </a:lnTo>
                      <a:lnTo>
                        <a:pt x="307" y="129"/>
                      </a:lnTo>
                      <a:lnTo>
                        <a:pt x="307" y="127"/>
                      </a:lnTo>
                      <a:lnTo>
                        <a:pt x="307" y="125"/>
                      </a:lnTo>
                      <a:lnTo>
                        <a:pt x="307" y="123"/>
                      </a:lnTo>
                      <a:lnTo>
                        <a:pt x="307" y="121"/>
                      </a:lnTo>
                      <a:lnTo>
                        <a:pt x="307" y="119"/>
                      </a:lnTo>
                      <a:lnTo>
                        <a:pt x="307" y="117"/>
                      </a:lnTo>
                      <a:lnTo>
                        <a:pt x="307" y="115"/>
                      </a:lnTo>
                      <a:lnTo>
                        <a:pt x="307" y="113"/>
                      </a:lnTo>
                      <a:lnTo>
                        <a:pt x="307" y="112"/>
                      </a:lnTo>
                      <a:lnTo>
                        <a:pt x="305" y="112"/>
                      </a:lnTo>
                      <a:lnTo>
                        <a:pt x="303" y="112"/>
                      </a:lnTo>
                      <a:lnTo>
                        <a:pt x="301" y="110"/>
                      </a:lnTo>
                      <a:lnTo>
                        <a:pt x="299" y="110"/>
                      </a:lnTo>
                      <a:lnTo>
                        <a:pt x="297" y="110"/>
                      </a:lnTo>
                      <a:lnTo>
                        <a:pt x="295" y="110"/>
                      </a:lnTo>
                      <a:lnTo>
                        <a:pt x="295" y="112"/>
                      </a:lnTo>
                      <a:lnTo>
                        <a:pt x="293" y="112"/>
                      </a:lnTo>
                      <a:lnTo>
                        <a:pt x="291" y="112"/>
                      </a:lnTo>
                      <a:lnTo>
                        <a:pt x="289" y="113"/>
                      </a:lnTo>
                      <a:lnTo>
                        <a:pt x="287" y="113"/>
                      </a:lnTo>
                      <a:lnTo>
                        <a:pt x="285" y="115"/>
                      </a:lnTo>
                      <a:lnTo>
                        <a:pt x="284" y="115"/>
                      </a:lnTo>
                      <a:lnTo>
                        <a:pt x="284" y="117"/>
                      </a:lnTo>
                      <a:lnTo>
                        <a:pt x="282" y="119"/>
                      </a:lnTo>
                      <a:lnTo>
                        <a:pt x="280" y="121"/>
                      </a:lnTo>
                      <a:lnTo>
                        <a:pt x="278" y="123"/>
                      </a:lnTo>
                      <a:lnTo>
                        <a:pt x="276" y="125"/>
                      </a:lnTo>
                      <a:lnTo>
                        <a:pt x="272" y="127"/>
                      </a:lnTo>
                      <a:lnTo>
                        <a:pt x="270" y="129"/>
                      </a:lnTo>
                      <a:lnTo>
                        <a:pt x="268" y="133"/>
                      </a:lnTo>
                      <a:lnTo>
                        <a:pt x="266" y="135"/>
                      </a:lnTo>
                      <a:lnTo>
                        <a:pt x="262" y="138"/>
                      </a:lnTo>
                      <a:lnTo>
                        <a:pt x="261" y="142"/>
                      </a:lnTo>
                      <a:lnTo>
                        <a:pt x="259" y="146"/>
                      </a:lnTo>
                      <a:lnTo>
                        <a:pt x="255" y="150"/>
                      </a:lnTo>
                      <a:lnTo>
                        <a:pt x="253" y="154"/>
                      </a:lnTo>
                      <a:lnTo>
                        <a:pt x="249" y="160"/>
                      </a:lnTo>
                      <a:lnTo>
                        <a:pt x="245" y="165"/>
                      </a:lnTo>
                      <a:lnTo>
                        <a:pt x="243" y="169"/>
                      </a:lnTo>
                      <a:lnTo>
                        <a:pt x="239" y="175"/>
                      </a:lnTo>
                      <a:lnTo>
                        <a:pt x="238" y="181"/>
                      </a:lnTo>
                      <a:lnTo>
                        <a:pt x="234" y="184"/>
                      </a:lnTo>
                      <a:lnTo>
                        <a:pt x="232" y="190"/>
                      </a:lnTo>
                      <a:lnTo>
                        <a:pt x="228" y="196"/>
                      </a:lnTo>
                      <a:lnTo>
                        <a:pt x="226" y="200"/>
                      </a:lnTo>
                      <a:lnTo>
                        <a:pt x="224" y="204"/>
                      </a:lnTo>
                      <a:lnTo>
                        <a:pt x="220" y="209"/>
                      </a:lnTo>
                      <a:lnTo>
                        <a:pt x="218" y="213"/>
                      </a:lnTo>
                      <a:lnTo>
                        <a:pt x="216" y="217"/>
                      </a:lnTo>
                      <a:lnTo>
                        <a:pt x="214" y="221"/>
                      </a:lnTo>
                      <a:lnTo>
                        <a:pt x="213" y="225"/>
                      </a:lnTo>
                      <a:lnTo>
                        <a:pt x="211" y="227"/>
                      </a:lnTo>
                      <a:lnTo>
                        <a:pt x="209" y="231"/>
                      </a:lnTo>
                      <a:lnTo>
                        <a:pt x="207" y="232"/>
                      </a:lnTo>
                      <a:lnTo>
                        <a:pt x="205" y="234"/>
                      </a:lnTo>
                      <a:lnTo>
                        <a:pt x="203" y="236"/>
                      </a:lnTo>
                      <a:lnTo>
                        <a:pt x="201" y="238"/>
                      </a:lnTo>
                      <a:lnTo>
                        <a:pt x="201" y="240"/>
                      </a:lnTo>
                      <a:lnTo>
                        <a:pt x="199" y="240"/>
                      </a:lnTo>
                      <a:lnTo>
                        <a:pt x="197" y="240"/>
                      </a:lnTo>
                      <a:lnTo>
                        <a:pt x="195" y="240"/>
                      </a:lnTo>
                      <a:lnTo>
                        <a:pt x="195" y="238"/>
                      </a:lnTo>
                      <a:lnTo>
                        <a:pt x="193" y="238"/>
                      </a:lnTo>
                      <a:lnTo>
                        <a:pt x="191" y="236"/>
                      </a:lnTo>
                      <a:lnTo>
                        <a:pt x="191" y="232"/>
                      </a:lnTo>
                      <a:lnTo>
                        <a:pt x="190" y="231"/>
                      </a:lnTo>
                      <a:lnTo>
                        <a:pt x="190" y="227"/>
                      </a:lnTo>
                      <a:lnTo>
                        <a:pt x="188" y="223"/>
                      </a:lnTo>
                      <a:lnTo>
                        <a:pt x="186" y="217"/>
                      </a:lnTo>
                      <a:lnTo>
                        <a:pt x="186" y="211"/>
                      </a:lnTo>
                      <a:lnTo>
                        <a:pt x="184" y="206"/>
                      </a:lnTo>
                      <a:lnTo>
                        <a:pt x="184" y="200"/>
                      </a:lnTo>
                      <a:lnTo>
                        <a:pt x="184" y="194"/>
                      </a:lnTo>
                      <a:lnTo>
                        <a:pt x="182" y="188"/>
                      </a:lnTo>
                      <a:lnTo>
                        <a:pt x="182" y="183"/>
                      </a:lnTo>
                      <a:lnTo>
                        <a:pt x="182" y="177"/>
                      </a:lnTo>
                      <a:lnTo>
                        <a:pt x="184" y="171"/>
                      </a:lnTo>
                      <a:lnTo>
                        <a:pt x="184" y="167"/>
                      </a:lnTo>
                      <a:lnTo>
                        <a:pt x="184" y="161"/>
                      </a:lnTo>
                      <a:lnTo>
                        <a:pt x="184" y="158"/>
                      </a:lnTo>
                      <a:lnTo>
                        <a:pt x="186" y="152"/>
                      </a:lnTo>
                      <a:lnTo>
                        <a:pt x="186" y="148"/>
                      </a:lnTo>
                      <a:lnTo>
                        <a:pt x="188" y="144"/>
                      </a:lnTo>
                      <a:lnTo>
                        <a:pt x="190" y="140"/>
                      </a:lnTo>
                      <a:lnTo>
                        <a:pt x="190" y="135"/>
                      </a:lnTo>
                      <a:lnTo>
                        <a:pt x="191" y="131"/>
                      </a:lnTo>
                      <a:lnTo>
                        <a:pt x="193" y="127"/>
                      </a:lnTo>
                      <a:lnTo>
                        <a:pt x="195" y="123"/>
                      </a:lnTo>
                      <a:lnTo>
                        <a:pt x="197" y="121"/>
                      </a:lnTo>
                      <a:lnTo>
                        <a:pt x="199" y="117"/>
                      </a:lnTo>
                      <a:lnTo>
                        <a:pt x="201" y="113"/>
                      </a:lnTo>
                      <a:lnTo>
                        <a:pt x="203" y="110"/>
                      </a:lnTo>
                      <a:lnTo>
                        <a:pt x="207" y="106"/>
                      </a:lnTo>
                      <a:lnTo>
                        <a:pt x="209" y="104"/>
                      </a:lnTo>
                      <a:lnTo>
                        <a:pt x="211" y="100"/>
                      </a:lnTo>
                      <a:lnTo>
                        <a:pt x="213" y="98"/>
                      </a:lnTo>
                      <a:lnTo>
                        <a:pt x="216" y="94"/>
                      </a:lnTo>
                      <a:lnTo>
                        <a:pt x="218" y="90"/>
                      </a:lnTo>
                      <a:lnTo>
                        <a:pt x="222" y="88"/>
                      </a:lnTo>
                      <a:lnTo>
                        <a:pt x="224" y="85"/>
                      </a:lnTo>
                      <a:lnTo>
                        <a:pt x="228" y="83"/>
                      </a:lnTo>
                      <a:lnTo>
                        <a:pt x="230" y="79"/>
                      </a:lnTo>
                      <a:lnTo>
                        <a:pt x="234" y="77"/>
                      </a:lnTo>
                      <a:lnTo>
                        <a:pt x="236" y="75"/>
                      </a:lnTo>
                      <a:lnTo>
                        <a:pt x="238" y="73"/>
                      </a:lnTo>
                      <a:lnTo>
                        <a:pt x="239" y="71"/>
                      </a:lnTo>
                      <a:lnTo>
                        <a:pt x="239" y="69"/>
                      </a:lnTo>
                      <a:lnTo>
                        <a:pt x="241" y="67"/>
                      </a:lnTo>
                      <a:lnTo>
                        <a:pt x="241" y="65"/>
                      </a:lnTo>
                      <a:lnTo>
                        <a:pt x="239" y="65"/>
                      </a:lnTo>
                      <a:lnTo>
                        <a:pt x="238" y="63"/>
                      </a:lnTo>
                      <a:lnTo>
                        <a:pt x="236" y="65"/>
                      </a:lnTo>
                      <a:lnTo>
                        <a:pt x="234" y="65"/>
                      </a:lnTo>
                      <a:lnTo>
                        <a:pt x="232" y="65"/>
                      </a:lnTo>
                      <a:lnTo>
                        <a:pt x="230" y="65"/>
                      </a:lnTo>
                      <a:lnTo>
                        <a:pt x="228" y="67"/>
                      </a:lnTo>
                      <a:lnTo>
                        <a:pt x="224" y="67"/>
                      </a:lnTo>
                      <a:lnTo>
                        <a:pt x="222" y="67"/>
                      </a:lnTo>
                      <a:lnTo>
                        <a:pt x="218" y="69"/>
                      </a:lnTo>
                      <a:lnTo>
                        <a:pt x="216" y="71"/>
                      </a:lnTo>
                      <a:lnTo>
                        <a:pt x="213" y="71"/>
                      </a:lnTo>
                      <a:lnTo>
                        <a:pt x="209" y="73"/>
                      </a:lnTo>
                      <a:lnTo>
                        <a:pt x="205" y="75"/>
                      </a:lnTo>
                      <a:lnTo>
                        <a:pt x="201" y="77"/>
                      </a:lnTo>
                      <a:lnTo>
                        <a:pt x="199" y="77"/>
                      </a:lnTo>
                      <a:lnTo>
                        <a:pt x="195" y="79"/>
                      </a:lnTo>
                      <a:lnTo>
                        <a:pt x="191" y="81"/>
                      </a:lnTo>
                      <a:lnTo>
                        <a:pt x="188" y="83"/>
                      </a:lnTo>
                      <a:lnTo>
                        <a:pt x="184" y="85"/>
                      </a:lnTo>
                      <a:lnTo>
                        <a:pt x="180" y="87"/>
                      </a:lnTo>
                      <a:lnTo>
                        <a:pt x="176" y="88"/>
                      </a:lnTo>
                      <a:lnTo>
                        <a:pt x="172" y="90"/>
                      </a:lnTo>
                      <a:lnTo>
                        <a:pt x="168" y="92"/>
                      </a:lnTo>
                      <a:lnTo>
                        <a:pt x="165" y="94"/>
                      </a:lnTo>
                      <a:lnTo>
                        <a:pt x="161" y="96"/>
                      </a:lnTo>
                      <a:lnTo>
                        <a:pt x="157" y="98"/>
                      </a:lnTo>
                      <a:lnTo>
                        <a:pt x="153" y="100"/>
                      </a:lnTo>
                      <a:lnTo>
                        <a:pt x="149" y="100"/>
                      </a:lnTo>
                      <a:lnTo>
                        <a:pt x="147" y="102"/>
                      </a:lnTo>
                      <a:lnTo>
                        <a:pt x="143" y="104"/>
                      </a:lnTo>
                      <a:lnTo>
                        <a:pt x="140" y="106"/>
                      </a:lnTo>
                      <a:lnTo>
                        <a:pt x="138" y="108"/>
                      </a:lnTo>
                      <a:lnTo>
                        <a:pt x="134" y="108"/>
                      </a:lnTo>
                      <a:lnTo>
                        <a:pt x="132" y="110"/>
                      </a:lnTo>
                      <a:lnTo>
                        <a:pt x="128" y="112"/>
                      </a:lnTo>
                      <a:lnTo>
                        <a:pt x="126" y="112"/>
                      </a:lnTo>
                      <a:lnTo>
                        <a:pt x="124" y="113"/>
                      </a:lnTo>
                      <a:lnTo>
                        <a:pt x="122" y="113"/>
                      </a:lnTo>
                      <a:lnTo>
                        <a:pt x="119" y="113"/>
                      </a:lnTo>
                      <a:lnTo>
                        <a:pt x="117" y="115"/>
                      </a:lnTo>
                      <a:lnTo>
                        <a:pt x="115" y="115"/>
                      </a:lnTo>
                      <a:lnTo>
                        <a:pt x="113" y="115"/>
                      </a:lnTo>
                      <a:lnTo>
                        <a:pt x="111" y="115"/>
                      </a:lnTo>
                      <a:lnTo>
                        <a:pt x="109" y="115"/>
                      </a:lnTo>
                      <a:lnTo>
                        <a:pt x="107" y="115"/>
                      </a:lnTo>
                      <a:lnTo>
                        <a:pt x="105" y="113"/>
                      </a:lnTo>
                      <a:lnTo>
                        <a:pt x="105" y="112"/>
                      </a:lnTo>
                      <a:lnTo>
                        <a:pt x="105" y="110"/>
                      </a:lnTo>
                      <a:lnTo>
                        <a:pt x="105" y="108"/>
                      </a:lnTo>
                      <a:lnTo>
                        <a:pt x="105" y="106"/>
                      </a:lnTo>
                      <a:lnTo>
                        <a:pt x="105" y="104"/>
                      </a:lnTo>
                      <a:lnTo>
                        <a:pt x="105" y="102"/>
                      </a:lnTo>
                      <a:lnTo>
                        <a:pt x="107" y="100"/>
                      </a:lnTo>
                      <a:lnTo>
                        <a:pt x="107" y="98"/>
                      </a:lnTo>
                      <a:lnTo>
                        <a:pt x="109" y="96"/>
                      </a:lnTo>
                      <a:lnTo>
                        <a:pt x="109" y="94"/>
                      </a:lnTo>
                      <a:lnTo>
                        <a:pt x="111" y="92"/>
                      </a:lnTo>
                      <a:lnTo>
                        <a:pt x="113" y="90"/>
                      </a:lnTo>
                      <a:lnTo>
                        <a:pt x="113" y="88"/>
                      </a:lnTo>
                      <a:lnTo>
                        <a:pt x="115" y="87"/>
                      </a:lnTo>
                      <a:lnTo>
                        <a:pt x="117" y="85"/>
                      </a:lnTo>
                      <a:lnTo>
                        <a:pt x="117" y="83"/>
                      </a:lnTo>
                      <a:lnTo>
                        <a:pt x="119" y="81"/>
                      </a:lnTo>
                      <a:lnTo>
                        <a:pt x="120" y="79"/>
                      </a:lnTo>
                      <a:lnTo>
                        <a:pt x="122" y="77"/>
                      </a:lnTo>
                      <a:lnTo>
                        <a:pt x="124" y="75"/>
                      </a:lnTo>
                      <a:lnTo>
                        <a:pt x="124" y="73"/>
                      </a:lnTo>
                      <a:lnTo>
                        <a:pt x="126" y="71"/>
                      </a:lnTo>
                      <a:lnTo>
                        <a:pt x="128" y="69"/>
                      </a:lnTo>
                      <a:lnTo>
                        <a:pt x="128" y="67"/>
                      </a:lnTo>
                      <a:lnTo>
                        <a:pt x="130" y="67"/>
                      </a:lnTo>
                      <a:lnTo>
                        <a:pt x="130" y="65"/>
                      </a:lnTo>
                      <a:lnTo>
                        <a:pt x="132" y="63"/>
                      </a:lnTo>
                      <a:lnTo>
                        <a:pt x="132" y="62"/>
                      </a:lnTo>
                      <a:lnTo>
                        <a:pt x="132" y="60"/>
                      </a:lnTo>
                      <a:lnTo>
                        <a:pt x="132" y="58"/>
                      </a:lnTo>
                      <a:lnTo>
                        <a:pt x="134" y="56"/>
                      </a:lnTo>
                      <a:lnTo>
                        <a:pt x="132" y="54"/>
                      </a:lnTo>
                      <a:lnTo>
                        <a:pt x="134" y="54"/>
                      </a:lnTo>
                      <a:lnTo>
                        <a:pt x="134" y="52"/>
                      </a:lnTo>
                      <a:lnTo>
                        <a:pt x="132" y="52"/>
                      </a:lnTo>
                      <a:lnTo>
                        <a:pt x="132" y="50"/>
                      </a:lnTo>
                      <a:lnTo>
                        <a:pt x="130" y="50"/>
                      </a:lnTo>
                      <a:lnTo>
                        <a:pt x="128" y="50"/>
                      </a:lnTo>
                      <a:lnTo>
                        <a:pt x="126" y="50"/>
                      </a:lnTo>
                      <a:lnTo>
                        <a:pt x="124" y="50"/>
                      </a:lnTo>
                      <a:lnTo>
                        <a:pt x="122" y="50"/>
                      </a:lnTo>
                      <a:lnTo>
                        <a:pt x="120" y="52"/>
                      </a:lnTo>
                      <a:lnTo>
                        <a:pt x="117" y="52"/>
                      </a:lnTo>
                      <a:lnTo>
                        <a:pt x="115" y="54"/>
                      </a:lnTo>
                      <a:lnTo>
                        <a:pt x="113" y="54"/>
                      </a:lnTo>
                      <a:lnTo>
                        <a:pt x="109" y="56"/>
                      </a:lnTo>
                      <a:lnTo>
                        <a:pt x="107" y="58"/>
                      </a:lnTo>
                      <a:lnTo>
                        <a:pt x="105" y="58"/>
                      </a:lnTo>
                      <a:lnTo>
                        <a:pt x="101" y="60"/>
                      </a:lnTo>
                      <a:lnTo>
                        <a:pt x="97" y="62"/>
                      </a:lnTo>
                      <a:lnTo>
                        <a:pt x="96" y="63"/>
                      </a:lnTo>
                      <a:lnTo>
                        <a:pt x="92" y="65"/>
                      </a:lnTo>
                      <a:lnTo>
                        <a:pt x="88" y="67"/>
                      </a:lnTo>
                      <a:lnTo>
                        <a:pt x="86" y="69"/>
                      </a:lnTo>
                      <a:lnTo>
                        <a:pt x="82" y="71"/>
                      </a:lnTo>
                      <a:lnTo>
                        <a:pt x="78" y="73"/>
                      </a:lnTo>
                      <a:lnTo>
                        <a:pt x="74" y="75"/>
                      </a:lnTo>
                      <a:lnTo>
                        <a:pt x="71" y="79"/>
                      </a:lnTo>
                      <a:lnTo>
                        <a:pt x="67" y="81"/>
                      </a:lnTo>
                      <a:lnTo>
                        <a:pt x="63" y="83"/>
                      </a:lnTo>
                      <a:lnTo>
                        <a:pt x="59" y="85"/>
                      </a:lnTo>
                      <a:lnTo>
                        <a:pt x="57" y="88"/>
                      </a:lnTo>
                      <a:lnTo>
                        <a:pt x="53" y="90"/>
                      </a:lnTo>
                      <a:lnTo>
                        <a:pt x="51" y="92"/>
                      </a:lnTo>
                      <a:lnTo>
                        <a:pt x="49" y="94"/>
                      </a:lnTo>
                      <a:lnTo>
                        <a:pt x="46" y="96"/>
                      </a:lnTo>
                      <a:lnTo>
                        <a:pt x="44" y="100"/>
                      </a:lnTo>
                      <a:lnTo>
                        <a:pt x="42" y="102"/>
                      </a:lnTo>
                      <a:lnTo>
                        <a:pt x="40" y="104"/>
                      </a:lnTo>
                      <a:lnTo>
                        <a:pt x="38" y="106"/>
                      </a:lnTo>
                      <a:lnTo>
                        <a:pt x="36" y="110"/>
                      </a:lnTo>
                      <a:lnTo>
                        <a:pt x="34" y="112"/>
                      </a:lnTo>
                      <a:lnTo>
                        <a:pt x="32" y="113"/>
                      </a:lnTo>
                      <a:lnTo>
                        <a:pt x="30" y="115"/>
                      </a:lnTo>
                      <a:lnTo>
                        <a:pt x="28" y="119"/>
                      </a:lnTo>
                      <a:lnTo>
                        <a:pt x="28" y="121"/>
                      </a:lnTo>
                      <a:lnTo>
                        <a:pt x="26" y="123"/>
                      </a:lnTo>
                      <a:lnTo>
                        <a:pt x="25" y="125"/>
                      </a:lnTo>
                      <a:lnTo>
                        <a:pt x="23" y="127"/>
                      </a:lnTo>
                      <a:lnTo>
                        <a:pt x="23" y="129"/>
                      </a:lnTo>
                      <a:lnTo>
                        <a:pt x="21" y="131"/>
                      </a:lnTo>
                      <a:lnTo>
                        <a:pt x="19" y="133"/>
                      </a:lnTo>
                      <a:lnTo>
                        <a:pt x="17" y="135"/>
                      </a:lnTo>
                      <a:lnTo>
                        <a:pt x="15" y="136"/>
                      </a:lnTo>
                      <a:lnTo>
                        <a:pt x="13" y="136"/>
                      </a:lnTo>
                      <a:lnTo>
                        <a:pt x="13" y="138"/>
                      </a:lnTo>
                      <a:lnTo>
                        <a:pt x="11" y="138"/>
                      </a:lnTo>
                      <a:lnTo>
                        <a:pt x="9" y="138"/>
                      </a:lnTo>
                      <a:lnTo>
                        <a:pt x="9" y="136"/>
                      </a:lnTo>
                      <a:lnTo>
                        <a:pt x="7" y="136"/>
                      </a:lnTo>
                      <a:lnTo>
                        <a:pt x="5" y="135"/>
                      </a:lnTo>
                      <a:lnTo>
                        <a:pt x="3" y="133"/>
                      </a:lnTo>
                      <a:lnTo>
                        <a:pt x="3" y="131"/>
                      </a:lnTo>
                      <a:lnTo>
                        <a:pt x="3" y="129"/>
                      </a:lnTo>
                      <a:lnTo>
                        <a:pt x="1" y="127"/>
                      </a:lnTo>
                      <a:lnTo>
                        <a:pt x="1" y="125"/>
                      </a:lnTo>
                      <a:lnTo>
                        <a:pt x="1" y="123"/>
                      </a:lnTo>
                      <a:lnTo>
                        <a:pt x="1" y="121"/>
                      </a:lnTo>
                      <a:lnTo>
                        <a:pt x="0" y="119"/>
                      </a:lnTo>
                      <a:lnTo>
                        <a:pt x="0" y="117"/>
                      </a:lnTo>
                      <a:lnTo>
                        <a:pt x="0" y="115"/>
                      </a:lnTo>
                      <a:lnTo>
                        <a:pt x="0" y="112"/>
                      </a:lnTo>
                      <a:lnTo>
                        <a:pt x="0" y="110"/>
                      </a:lnTo>
                      <a:lnTo>
                        <a:pt x="0" y="108"/>
                      </a:lnTo>
                      <a:lnTo>
                        <a:pt x="0" y="104"/>
                      </a:lnTo>
                      <a:lnTo>
                        <a:pt x="0" y="102"/>
                      </a:lnTo>
                      <a:lnTo>
                        <a:pt x="1" y="98"/>
                      </a:lnTo>
                      <a:lnTo>
                        <a:pt x="1" y="96"/>
                      </a:lnTo>
                      <a:lnTo>
                        <a:pt x="1" y="92"/>
                      </a:lnTo>
                      <a:lnTo>
                        <a:pt x="3" y="90"/>
                      </a:lnTo>
                      <a:lnTo>
                        <a:pt x="3" y="87"/>
                      </a:lnTo>
                      <a:lnTo>
                        <a:pt x="5" y="85"/>
                      </a:lnTo>
                      <a:lnTo>
                        <a:pt x="5" y="81"/>
                      </a:lnTo>
                      <a:lnTo>
                        <a:pt x="7" y="79"/>
                      </a:lnTo>
                      <a:lnTo>
                        <a:pt x="9" y="75"/>
                      </a:lnTo>
                      <a:lnTo>
                        <a:pt x="9" y="73"/>
                      </a:lnTo>
                      <a:lnTo>
                        <a:pt x="11" y="69"/>
                      </a:lnTo>
                      <a:lnTo>
                        <a:pt x="13" y="67"/>
                      </a:lnTo>
                      <a:lnTo>
                        <a:pt x="15" y="63"/>
                      </a:lnTo>
                      <a:lnTo>
                        <a:pt x="17" y="62"/>
                      </a:lnTo>
                      <a:lnTo>
                        <a:pt x="21" y="58"/>
                      </a:lnTo>
                      <a:lnTo>
                        <a:pt x="23" y="56"/>
                      </a:lnTo>
                      <a:lnTo>
                        <a:pt x="25" y="54"/>
                      </a:lnTo>
                      <a:lnTo>
                        <a:pt x="26" y="50"/>
                      </a:lnTo>
                      <a:lnTo>
                        <a:pt x="28" y="48"/>
                      </a:lnTo>
                      <a:lnTo>
                        <a:pt x="32" y="44"/>
                      </a:lnTo>
                      <a:lnTo>
                        <a:pt x="34" y="42"/>
                      </a:lnTo>
                      <a:lnTo>
                        <a:pt x="36" y="40"/>
                      </a:lnTo>
                      <a:lnTo>
                        <a:pt x="38" y="37"/>
                      </a:lnTo>
                      <a:lnTo>
                        <a:pt x="42" y="35"/>
                      </a:lnTo>
                      <a:lnTo>
                        <a:pt x="44" y="33"/>
                      </a:lnTo>
                      <a:lnTo>
                        <a:pt x="46" y="29"/>
                      </a:lnTo>
                      <a:lnTo>
                        <a:pt x="48" y="27"/>
                      </a:lnTo>
                      <a:lnTo>
                        <a:pt x="51" y="25"/>
                      </a:lnTo>
                      <a:lnTo>
                        <a:pt x="53" y="21"/>
                      </a:lnTo>
                      <a:lnTo>
                        <a:pt x="55" y="19"/>
                      </a:lnTo>
                      <a:lnTo>
                        <a:pt x="57" y="17"/>
                      </a:lnTo>
                      <a:lnTo>
                        <a:pt x="59" y="15"/>
                      </a:lnTo>
                      <a:lnTo>
                        <a:pt x="61" y="14"/>
                      </a:lnTo>
                      <a:lnTo>
                        <a:pt x="63" y="12"/>
                      </a:lnTo>
                      <a:lnTo>
                        <a:pt x="65" y="10"/>
                      </a:lnTo>
                      <a:lnTo>
                        <a:pt x="67" y="8"/>
                      </a:lnTo>
                      <a:lnTo>
                        <a:pt x="67" y="6"/>
                      </a:lnTo>
                      <a:lnTo>
                        <a:pt x="69" y="6"/>
                      </a:lnTo>
                      <a:lnTo>
                        <a:pt x="71" y="4"/>
                      </a:lnTo>
                      <a:lnTo>
                        <a:pt x="71" y="2"/>
                      </a:lnTo>
                      <a:lnTo>
                        <a:pt x="72" y="2"/>
                      </a:lnTo>
                      <a:lnTo>
                        <a:pt x="72" y="0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3387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26" name="Freeform 280"/>
                <p:cNvSpPr>
                  <a:spLocks noChangeAspect="1"/>
                </p:cNvSpPr>
                <p:nvPr/>
              </p:nvSpPr>
              <p:spPr bwMode="auto">
                <a:xfrm>
                  <a:off x="1368" y="3642"/>
                  <a:ext cx="428" cy="207"/>
                </a:xfrm>
                <a:custGeom>
                  <a:avLst/>
                  <a:gdLst>
                    <a:gd name="T0" fmla="*/ 18 w 564"/>
                    <a:gd name="T1" fmla="*/ 1 h 296"/>
                    <a:gd name="T2" fmla="*/ 19 w 564"/>
                    <a:gd name="T3" fmla="*/ 1 h 296"/>
                    <a:gd name="T4" fmla="*/ 19 w 564"/>
                    <a:gd name="T5" fmla="*/ 1 h 296"/>
                    <a:gd name="T6" fmla="*/ 20 w 564"/>
                    <a:gd name="T7" fmla="*/ 2 h 296"/>
                    <a:gd name="T8" fmla="*/ 20 w 564"/>
                    <a:gd name="T9" fmla="*/ 3 h 296"/>
                    <a:gd name="T10" fmla="*/ 20 w 564"/>
                    <a:gd name="T11" fmla="*/ 3 h 296"/>
                    <a:gd name="T12" fmla="*/ 20 w 564"/>
                    <a:gd name="T13" fmla="*/ 4 h 296"/>
                    <a:gd name="T14" fmla="*/ 20 w 564"/>
                    <a:gd name="T15" fmla="*/ 4 h 296"/>
                    <a:gd name="T16" fmla="*/ 19 w 564"/>
                    <a:gd name="T17" fmla="*/ 3 h 296"/>
                    <a:gd name="T18" fmla="*/ 19 w 564"/>
                    <a:gd name="T19" fmla="*/ 3 h 296"/>
                    <a:gd name="T20" fmla="*/ 18 w 564"/>
                    <a:gd name="T21" fmla="*/ 2 h 296"/>
                    <a:gd name="T22" fmla="*/ 18 w 564"/>
                    <a:gd name="T23" fmla="*/ 2 h 296"/>
                    <a:gd name="T24" fmla="*/ 17 w 564"/>
                    <a:gd name="T25" fmla="*/ 2 h 296"/>
                    <a:gd name="T26" fmla="*/ 16 w 564"/>
                    <a:gd name="T27" fmla="*/ 2 h 296"/>
                    <a:gd name="T28" fmla="*/ 16 w 564"/>
                    <a:gd name="T29" fmla="*/ 2 h 296"/>
                    <a:gd name="T30" fmla="*/ 15 w 564"/>
                    <a:gd name="T31" fmla="*/ 3 h 296"/>
                    <a:gd name="T32" fmla="*/ 14 w 564"/>
                    <a:gd name="T33" fmla="*/ 3 h 296"/>
                    <a:gd name="T34" fmla="*/ 14 w 564"/>
                    <a:gd name="T35" fmla="*/ 3 h 296"/>
                    <a:gd name="T36" fmla="*/ 14 w 564"/>
                    <a:gd name="T37" fmla="*/ 3 h 296"/>
                    <a:gd name="T38" fmla="*/ 14 w 564"/>
                    <a:gd name="T39" fmla="*/ 3 h 296"/>
                    <a:gd name="T40" fmla="*/ 13 w 564"/>
                    <a:gd name="T41" fmla="*/ 3 h 296"/>
                    <a:gd name="T42" fmla="*/ 13 w 564"/>
                    <a:gd name="T43" fmla="*/ 3 h 296"/>
                    <a:gd name="T44" fmla="*/ 13 w 564"/>
                    <a:gd name="T45" fmla="*/ 3 h 296"/>
                    <a:gd name="T46" fmla="*/ 13 w 564"/>
                    <a:gd name="T47" fmla="*/ 2 h 296"/>
                    <a:gd name="T48" fmla="*/ 13 w 564"/>
                    <a:gd name="T49" fmla="*/ 2 h 296"/>
                    <a:gd name="T50" fmla="*/ 13 w 564"/>
                    <a:gd name="T51" fmla="*/ 1 h 296"/>
                    <a:gd name="T52" fmla="*/ 13 w 564"/>
                    <a:gd name="T53" fmla="*/ 1 h 296"/>
                    <a:gd name="T54" fmla="*/ 11 w 564"/>
                    <a:gd name="T55" fmla="*/ 1 h 296"/>
                    <a:gd name="T56" fmla="*/ 11 w 564"/>
                    <a:gd name="T57" fmla="*/ 2 h 296"/>
                    <a:gd name="T58" fmla="*/ 11 w 564"/>
                    <a:gd name="T59" fmla="*/ 2 h 296"/>
                    <a:gd name="T60" fmla="*/ 11 w 564"/>
                    <a:gd name="T61" fmla="*/ 1 h 296"/>
                    <a:gd name="T62" fmla="*/ 11 w 564"/>
                    <a:gd name="T63" fmla="*/ 1 h 296"/>
                    <a:gd name="T64" fmla="*/ 11 w 564"/>
                    <a:gd name="T65" fmla="*/ 1 h 296"/>
                    <a:gd name="T66" fmla="*/ 10 w 564"/>
                    <a:gd name="T67" fmla="*/ 1 h 296"/>
                    <a:gd name="T68" fmla="*/ 8 w 564"/>
                    <a:gd name="T69" fmla="*/ 2 h 296"/>
                    <a:gd name="T70" fmla="*/ 8 w 564"/>
                    <a:gd name="T71" fmla="*/ 3 h 296"/>
                    <a:gd name="T72" fmla="*/ 7 w 564"/>
                    <a:gd name="T73" fmla="*/ 3 h 296"/>
                    <a:gd name="T74" fmla="*/ 6 w 564"/>
                    <a:gd name="T75" fmla="*/ 2 h 296"/>
                    <a:gd name="T76" fmla="*/ 6 w 564"/>
                    <a:gd name="T77" fmla="*/ 2 h 296"/>
                    <a:gd name="T78" fmla="*/ 8 w 564"/>
                    <a:gd name="T79" fmla="*/ 1 h 296"/>
                    <a:gd name="T80" fmla="*/ 8 w 564"/>
                    <a:gd name="T81" fmla="*/ 1 h 296"/>
                    <a:gd name="T82" fmla="*/ 8 w 564"/>
                    <a:gd name="T83" fmla="*/ 1 h 296"/>
                    <a:gd name="T84" fmla="*/ 8 w 564"/>
                    <a:gd name="T85" fmla="*/ 1 h 296"/>
                    <a:gd name="T86" fmla="*/ 6 w 564"/>
                    <a:gd name="T87" fmla="*/ 1 h 296"/>
                    <a:gd name="T88" fmla="*/ 5 w 564"/>
                    <a:gd name="T89" fmla="*/ 1 h 296"/>
                    <a:gd name="T90" fmla="*/ 4 w 564"/>
                    <a:gd name="T91" fmla="*/ 1 h 296"/>
                    <a:gd name="T92" fmla="*/ 5 w 564"/>
                    <a:gd name="T93" fmla="*/ 1 h 296"/>
                    <a:gd name="T94" fmla="*/ 5 w 564"/>
                    <a:gd name="T95" fmla="*/ 1 h 296"/>
                    <a:gd name="T96" fmla="*/ 5 w 564"/>
                    <a:gd name="T97" fmla="*/ 1 h 296"/>
                    <a:gd name="T98" fmla="*/ 5 w 564"/>
                    <a:gd name="T99" fmla="*/ 1 h 296"/>
                    <a:gd name="T100" fmla="*/ 4 w 564"/>
                    <a:gd name="T101" fmla="*/ 1 h 296"/>
                    <a:gd name="T102" fmla="*/ 2 w 564"/>
                    <a:gd name="T103" fmla="*/ 1 h 296"/>
                    <a:gd name="T104" fmla="*/ 2 w 564"/>
                    <a:gd name="T105" fmla="*/ 1 h 296"/>
                    <a:gd name="T106" fmla="*/ 2 w 564"/>
                    <a:gd name="T107" fmla="*/ 1 h 296"/>
                    <a:gd name="T108" fmla="*/ 2 w 564"/>
                    <a:gd name="T109" fmla="*/ 1 h 296"/>
                    <a:gd name="T110" fmla="*/ 0 w 564"/>
                    <a:gd name="T111" fmla="*/ 1 h 296"/>
                    <a:gd name="T112" fmla="*/ 2 w 564"/>
                    <a:gd name="T113" fmla="*/ 1 h 296"/>
                    <a:gd name="T114" fmla="*/ 2 w 564"/>
                    <a:gd name="T115" fmla="*/ 1 h 296"/>
                    <a:gd name="T116" fmla="*/ 2 w 564"/>
                    <a:gd name="T117" fmla="*/ 1 h 296"/>
                    <a:gd name="T118" fmla="*/ 3 w 564"/>
                    <a:gd name="T119" fmla="*/ 1 h 29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564"/>
                    <a:gd name="T181" fmla="*/ 0 h 296"/>
                    <a:gd name="T182" fmla="*/ 564 w 564"/>
                    <a:gd name="T183" fmla="*/ 296 h 29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564" h="296">
                      <a:moveTo>
                        <a:pt x="77" y="0"/>
                      </a:moveTo>
                      <a:lnTo>
                        <a:pt x="495" y="71"/>
                      </a:lnTo>
                      <a:lnTo>
                        <a:pt x="497" y="71"/>
                      </a:lnTo>
                      <a:lnTo>
                        <a:pt x="499" y="71"/>
                      </a:lnTo>
                      <a:lnTo>
                        <a:pt x="501" y="71"/>
                      </a:lnTo>
                      <a:lnTo>
                        <a:pt x="501" y="73"/>
                      </a:lnTo>
                      <a:lnTo>
                        <a:pt x="503" y="73"/>
                      </a:lnTo>
                      <a:lnTo>
                        <a:pt x="505" y="73"/>
                      </a:lnTo>
                      <a:lnTo>
                        <a:pt x="505" y="75"/>
                      </a:lnTo>
                      <a:lnTo>
                        <a:pt x="507" y="75"/>
                      </a:lnTo>
                      <a:lnTo>
                        <a:pt x="509" y="77"/>
                      </a:lnTo>
                      <a:lnTo>
                        <a:pt x="511" y="77"/>
                      </a:lnTo>
                      <a:lnTo>
                        <a:pt x="511" y="79"/>
                      </a:lnTo>
                      <a:lnTo>
                        <a:pt x="513" y="79"/>
                      </a:lnTo>
                      <a:lnTo>
                        <a:pt x="515" y="81"/>
                      </a:lnTo>
                      <a:lnTo>
                        <a:pt x="516" y="82"/>
                      </a:lnTo>
                      <a:lnTo>
                        <a:pt x="518" y="84"/>
                      </a:lnTo>
                      <a:lnTo>
                        <a:pt x="520" y="86"/>
                      </a:lnTo>
                      <a:lnTo>
                        <a:pt x="520" y="88"/>
                      </a:lnTo>
                      <a:lnTo>
                        <a:pt x="522" y="90"/>
                      </a:lnTo>
                      <a:lnTo>
                        <a:pt x="524" y="92"/>
                      </a:lnTo>
                      <a:lnTo>
                        <a:pt x="526" y="94"/>
                      </a:lnTo>
                      <a:lnTo>
                        <a:pt x="526" y="96"/>
                      </a:lnTo>
                      <a:lnTo>
                        <a:pt x="528" y="98"/>
                      </a:lnTo>
                      <a:lnTo>
                        <a:pt x="530" y="100"/>
                      </a:lnTo>
                      <a:lnTo>
                        <a:pt x="530" y="104"/>
                      </a:lnTo>
                      <a:lnTo>
                        <a:pt x="532" y="107"/>
                      </a:lnTo>
                      <a:lnTo>
                        <a:pt x="534" y="109"/>
                      </a:lnTo>
                      <a:lnTo>
                        <a:pt x="534" y="113"/>
                      </a:lnTo>
                      <a:lnTo>
                        <a:pt x="536" y="117"/>
                      </a:lnTo>
                      <a:lnTo>
                        <a:pt x="538" y="121"/>
                      </a:lnTo>
                      <a:lnTo>
                        <a:pt x="538" y="125"/>
                      </a:lnTo>
                      <a:lnTo>
                        <a:pt x="539" y="129"/>
                      </a:lnTo>
                      <a:lnTo>
                        <a:pt x="539" y="134"/>
                      </a:lnTo>
                      <a:lnTo>
                        <a:pt x="541" y="138"/>
                      </a:lnTo>
                      <a:lnTo>
                        <a:pt x="543" y="142"/>
                      </a:lnTo>
                      <a:lnTo>
                        <a:pt x="543" y="148"/>
                      </a:lnTo>
                      <a:lnTo>
                        <a:pt x="545" y="152"/>
                      </a:lnTo>
                      <a:lnTo>
                        <a:pt x="545" y="157"/>
                      </a:lnTo>
                      <a:lnTo>
                        <a:pt x="547" y="163"/>
                      </a:lnTo>
                      <a:lnTo>
                        <a:pt x="547" y="167"/>
                      </a:lnTo>
                      <a:lnTo>
                        <a:pt x="549" y="173"/>
                      </a:lnTo>
                      <a:lnTo>
                        <a:pt x="549" y="178"/>
                      </a:lnTo>
                      <a:lnTo>
                        <a:pt x="551" y="184"/>
                      </a:lnTo>
                      <a:lnTo>
                        <a:pt x="551" y="190"/>
                      </a:lnTo>
                      <a:lnTo>
                        <a:pt x="553" y="196"/>
                      </a:lnTo>
                      <a:lnTo>
                        <a:pt x="553" y="202"/>
                      </a:lnTo>
                      <a:lnTo>
                        <a:pt x="555" y="207"/>
                      </a:lnTo>
                      <a:lnTo>
                        <a:pt x="555" y="213"/>
                      </a:lnTo>
                      <a:lnTo>
                        <a:pt x="557" y="219"/>
                      </a:lnTo>
                      <a:lnTo>
                        <a:pt x="557" y="225"/>
                      </a:lnTo>
                      <a:lnTo>
                        <a:pt x="559" y="230"/>
                      </a:lnTo>
                      <a:lnTo>
                        <a:pt x="561" y="236"/>
                      </a:lnTo>
                      <a:lnTo>
                        <a:pt x="561" y="242"/>
                      </a:lnTo>
                      <a:lnTo>
                        <a:pt x="562" y="248"/>
                      </a:lnTo>
                      <a:lnTo>
                        <a:pt x="562" y="253"/>
                      </a:lnTo>
                      <a:lnTo>
                        <a:pt x="562" y="257"/>
                      </a:lnTo>
                      <a:lnTo>
                        <a:pt x="564" y="263"/>
                      </a:lnTo>
                      <a:lnTo>
                        <a:pt x="564" y="267"/>
                      </a:lnTo>
                      <a:lnTo>
                        <a:pt x="564" y="271"/>
                      </a:lnTo>
                      <a:lnTo>
                        <a:pt x="564" y="274"/>
                      </a:lnTo>
                      <a:lnTo>
                        <a:pt x="564" y="278"/>
                      </a:lnTo>
                      <a:lnTo>
                        <a:pt x="564" y="280"/>
                      </a:lnTo>
                      <a:lnTo>
                        <a:pt x="564" y="284"/>
                      </a:lnTo>
                      <a:lnTo>
                        <a:pt x="562" y="286"/>
                      </a:lnTo>
                      <a:lnTo>
                        <a:pt x="562" y="288"/>
                      </a:lnTo>
                      <a:lnTo>
                        <a:pt x="562" y="290"/>
                      </a:lnTo>
                      <a:lnTo>
                        <a:pt x="561" y="292"/>
                      </a:lnTo>
                      <a:lnTo>
                        <a:pt x="561" y="294"/>
                      </a:lnTo>
                      <a:lnTo>
                        <a:pt x="559" y="294"/>
                      </a:lnTo>
                      <a:lnTo>
                        <a:pt x="559" y="296"/>
                      </a:lnTo>
                      <a:lnTo>
                        <a:pt x="557" y="296"/>
                      </a:lnTo>
                      <a:lnTo>
                        <a:pt x="555" y="296"/>
                      </a:lnTo>
                      <a:lnTo>
                        <a:pt x="553" y="296"/>
                      </a:lnTo>
                      <a:lnTo>
                        <a:pt x="553" y="294"/>
                      </a:lnTo>
                      <a:lnTo>
                        <a:pt x="551" y="294"/>
                      </a:lnTo>
                      <a:lnTo>
                        <a:pt x="551" y="292"/>
                      </a:lnTo>
                      <a:lnTo>
                        <a:pt x="549" y="290"/>
                      </a:lnTo>
                      <a:lnTo>
                        <a:pt x="547" y="288"/>
                      </a:lnTo>
                      <a:lnTo>
                        <a:pt x="547" y="286"/>
                      </a:lnTo>
                      <a:lnTo>
                        <a:pt x="545" y="284"/>
                      </a:lnTo>
                      <a:lnTo>
                        <a:pt x="545" y="282"/>
                      </a:lnTo>
                      <a:lnTo>
                        <a:pt x="543" y="278"/>
                      </a:lnTo>
                      <a:lnTo>
                        <a:pt x="543" y="276"/>
                      </a:lnTo>
                      <a:lnTo>
                        <a:pt x="541" y="274"/>
                      </a:lnTo>
                      <a:lnTo>
                        <a:pt x="539" y="271"/>
                      </a:lnTo>
                      <a:lnTo>
                        <a:pt x="539" y="267"/>
                      </a:lnTo>
                      <a:lnTo>
                        <a:pt x="538" y="265"/>
                      </a:lnTo>
                      <a:lnTo>
                        <a:pt x="536" y="261"/>
                      </a:lnTo>
                      <a:lnTo>
                        <a:pt x="534" y="257"/>
                      </a:lnTo>
                      <a:lnTo>
                        <a:pt x="532" y="253"/>
                      </a:lnTo>
                      <a:lnTo>
                        <a:pt x="530" y="251"/>
                      </a:lnTo>
                      <a:lnTo>
                        <a:pt x="530" y="248"/>
                      </a:lnTo>
                      <a:lnTo>
                        <a:pt x="528" y="244"/>
                      </a:lnTo>
                      <a:lnTo>
                        <a:pt x="526" y="240"/>
                      </a:lnTo>
                      <a:lnTo>
                        <a:pt x="524" y="236"/>
                      </a:lnTo>
                      <a:lnTo>
                        <a:pt x="522" y="232"/>
                      </a:lnTo>
                      <a:lnTo>
                        <a:pt x="520" y="228"/>
                      </a:lnTo>
                      <a:lnTo>
                        <a:pt x="516" y="225"/>
                      </a:lnTo>
                      <a:lnTo>
                        <a:pt x="515" y="221"/>
                      </a:lnTo>
                      <a:lnTo>
                        <a:pt x="513" y="219"/>
                      </a:lnTo>
                      <a:lnTo>
                        <a:pt x="511" y="215"/>
                      </a:lnTo>
                      <a:lnTo>
                        <a:pt x="509" y="211"/>
                      </a:lnTo>
                      <a:lnTo>
                        <a:pt x="507" y="207"/>
                      </a:lnTo>
                      <a:lnTo>
                        <a:pt x="505" y="203"/>
                      </a:lnTo>
                      <a:lnTo>
                        <a:pt x="503" y="200"/>
                      </a:lnTo>
                      <a:lnTo>
                        <a:pt x="503" y="196"/>
                      </a:lnTo>
                      <a:lnTo>
                        <a:pt x="501" y="194"/>
                      </a:lnTo>
                      <a:lnTo>
                        <a:pt x="499" y="190"/>
                      </a:lnTo>
                      <a:lnTo>
                        <a:pt x="497" y="186"/>
                      </a:lnTo>
                      <a:lnTo>
                        <a:pt x="495" y="182"/>
                      </a:lnTo>
                      <a:lnTo>
                        <a:pt x="495" y="180"/>
                      </a:lnTo>
                      <a:lnTo>
                        <a:pt x="493" y="177"/>
                      </a:lnTo>
                      <a:lnTo>
                        <a:pt x="491" y="175"/>
                      </a:lnTo>
                      <a:lnTo>
                        <a:pt x="491" y="171"/>
                      </a:lnTo>
                      <a:lnTo>
                        <a:pt x="491" y="169"/>
                      </a:lnTo>
                      <a:lnTo>
                        <a:pt x="490" y="165"/>
                      </a:lnTo>
                      <a:lnTo>
                        <a:pt x="490" y="163"/>
                      </a:lnTo>
                      <a:lnTo>
                        <a:pt x="488" y="161"/>
                      </a:lnTo>
                      <a:lnTo>
                        <a:pt x="486" y="159"/>
                      </a:lnTo>
                      <a:lnTo>
                        <a:pt x="486" y="157"/>
                      </a:lnTo>
                      <a:lnTo>
                        <a:pt x="484" y="155"/>
                      </a:lnTo>
                      <a:lnTo>
                        <a:pt x="482" y="154"/>
                      </a:lnTo>
                      <a:lnTo>
                        <a:pt x="482" y="152"/>
                      </a:lnTo>
                      <a:lnTo>
                        <a:pt x="480" y="152"/>
                      </a:lnTo>
                      <a:lnTo>
                        <a:pt x="478" y="150"/>
                      </a:lnTo>
                      <a:lnTo>
                        <a:pt x="476" y="150"/>
                      </a:lnTo>
                      <a:lnTo>
                        <a:pt x="474" y="148"/>
                      </a:lnTo>
                      <a:lnTo>
                        <a:pt x="472" y="148"/>
                      </a:lnTo>
                      <a:lnTo>
                        <a:pt x="470" y="148"/>
                      </a:lnTo>
                      <a:lnTo>
                        <a:pt x="468" y="148"/>
                      </a:lnTo>
                      <a:lnTo>
                        <a:pt x="467" y="148"/>
                      </a:lnTo>
                      <a:lnTo>
                        <a:pt x="465" y="148"/>
                      </a:lnTo>
                      <a:lnTo>
                        <a:pt x="463" y="148"/>
                      </a:lnTo>
                      <a:lnTo>
                        <a:pt x="461" y="150"/>
                      </a:lnTo>
                      <a:lnTo>
                        <a:pt x="459" y="150"/>
                      </a:lnTo>
                      <a:lnTo>
                        <a:pt x="457" y="152"/>
                      </a:lnTo>
                      <a:lnTo>
                        <a:pt x="455" y="152"/>
                      </a:lnTo>
                      <a:lnTo>
                        <a:pt x="453" y="154"/>
                      </a:lnTo>
                      <a:lnTo>
                        <a:pt x="451" y="155"/>
                      </a:lnTo>
                      <a:lnTo>
                        <a:pt x="449" y="157"/>
                      </a:lnTo>
                      <a:lnTo>
                        <a:pt x="449" y="159"/>
                      </a:lnTo>
                      <a:lnTo>
                        <a:pt x="447" y="161"/>
                      </a:lnTo>
                      <a:lnTo>
                        <a:pt x="445" y="165"/>
                      </a:lnTo>
                      <a:lnTo>
                        <a:pt x="444" y="167"/>
                      </a:lnTo>
                      <a:lnTo>
                        <a:pt x="444" y="171"/>
                      </a:lnTo>
                      <a:lnTo>
                        <a:pt x="442" y="173"/>
                      </a:lnTo>
                      <a:lnTo>
                        <a:pt x="442" y="177"/>
                      </a:lnTo>
                      <a:lnTo>
                        <a:pt x="440" y="180"/>
                      </a:lnTo>
                      <a:lnTo>
                        <a:pt x="440" y="184"/>
                      </a:lnTo>
                      <a:lnTo>
                        <a:pt x="438" y="186"/>
                      </a:lnTo>
                      <a:lnTo>
                        <a:pt x="438" y="190"/>
                      </a:lnTo>
                      <a:lnTo>
                        <a:pt x="436" y="194"/>
                      </a:lnTo>
                      <a:lnTo>
                        <a:pt x="434" y="196"/>
                      </a:lnTo>
                      <a:lnTo>
                        <a:pt x="434" y="198"/>
                      </a:lnTo>
                      <a:lnTo>
                        <a:pt x="432" y="202"/>
                      </a:lnTo>
                      <a:lnTo>
                        <a:pt x="430" y="203"/>
                      </a:lnTo>
                      <a:lnTo>
                        <a:pt x="428" y="205"/>
                      </a:lnTo>
                      <a:lnTo>
                        <a:pt x="428" y="207"/>
                      </a:lnTo>
                      <a:lnTo>
                        <a:pt x="426" y="209"/>
                      </a:lnTo>
                      <a:lnTo>
                        <a:pt x="424" y="211"/>
                      </a:lnTo>
                      <a:lnTo>
                        <a:pt x="422" y="213"/>
                      </a:lnTo>
                      <a:lnTo>
                        <a:pt x="420" y="215"/>
                      </a:lnTo>
                      <a:lnTo>
                        <a:pt x="419" y="215"/>
                      </a:lnTo>
                      <a:lnTo>
                        <a:pt x="417" y="217"/>
                      </a:lnTo>
                      <a:lnTo>
                        <a:pt x="415" y="217"/>
                      </a:lnTo>
                      <a:lnTo>
                        <a:pt x="413" y="217"/>
                      </a:lnTo>
                      <a:lnTo>
                        <a:pt x="411" y="217"/>
                      </a:lnTo>
                      <a:lnTo>
                        <a:pt x="409" y="217"/>
                      </a:lnTo>
                      <a:lnTo>
                        <a:pt x="407" y="215"/>
                      </a:lnTo>
                      <a:lnTo>
                        <a:pt x="405" y="213"/>
                      </a:lnTo>
                      <a:lnTo>
                        <a:pt x="403" y="211"/>
                      </a:lnTo>
                      <a:lnTo>
                        <a:pt x="401" y="211"/>
                      </a:lnTo>
                      <a:lnTo>
                        <a:pt x="401" y="209"/>
                      </a:lnTo>
                      <a:lnTo>
                        <a:pt x="399" y="205"/>
                      </a:lnTo>
                      <a:lnTo>
                        <a:pt x="397" y="203"/>
                      </a:lnTo>
                      <a:lnTo>
                        <a:pt x="397" y="202"/>
                      </a:lnTo>
                      <a:lnTo>
                        <a:pt x="396" y="198"/>
                      </a:lnTo>
                      <a:lnTo>
                        <a:pt x="394" y="198"/>
                      </a:lnTo>
                      <a:lnTo>
                        <a:pt x="394" y="196"/>
                      </a:lnTo>
                      <a:lnTo>
                        <a:pt x="392" y="196"/>
                      </a:lnTo>
                      <a:lnTo>
                        <a:pt x="390" y="196"/>
                      </a:lnTo>
                      <a:lnTo>
                        <a:pt x="390" y="198"/>
                      </a:lnTo>
                      <a:lnTo>
                        <a:pt x="390" y="200"/>
                      </a:lnTo>
                      <a:lnTo>
                        <a:pt x="388" y="202"/>
                      </a:lnTo>
                      <a:lnTo>
                        <a:pt x="388" y="203"/>
                      </a:lnTo>
                      <a:lnTo>
                        <a:pt x="388" y="207"/>
                      </a:lnTo>
                      <a:lnTo>
                        <a:pt x="386" y="209"/>
                      </a:lnTo>
                      <a:lnTo>
                        <a:pt x="386" y="213"/>
                      </a:lnTo>
                      <a:lnTo>
                        <a:pt x="386" y="217"/>
                      </a:lnTo>
                      <a:lnTo>
                        <a:pt x="384" y="221"/>
                      </a:lnTo>
                      <a:lnTo>
                        <a:pt x="384" y="223"/>
                      </a:lnTo>
                      <a:lnTo>
                        <a:pt x="384" y="226"/>
                      </a:lnTo>
                      <a:lnTo>
                        <a:pt x="382" y="230"/>
                      </a:lnTo>
                      <a:lnTo>
                        <a:pt x="382" y="234"/>
                      </a:lnTo>
                      <a:lnTo>
                        <a:pt x="382" y="238"/>
                      </a:lnTo>
                      <a:lnTo>
                        <a:pt x="380" y="242"/>
                      </a:lnTo>
                      <a:lnTo>
                        <a:pt x="380" y="244"/>
                      </a:lnTo>
                      <a:lnTo>
                        <a:pt x="378" y="248"/>
                      </a:lnTo>
                      <a:lnTo>
                        <a:pt x="378" y="250"/>
                      </a:lnTo>
                      <a:lnTo>
                        <a:pt x="376" y="251"/>
                      </a:lnTo>
                      <a:lnTo>
                        <a:pt x="376" y="253"/>
                      </a:lnTo>
                      <a:lnTo>
                        <a:pt x="374" y="255"/>
                      </a:lnTo>
                      <a:lnTo>
                        <a:pt x="373" y="257"/>
                      </a:lnTo>
                      <a:lnTo>
                        <a:pt x="371" y="257"/>
                      </a:lnTo>
                      <a:lnTo>
                        <a:pt x="369" y="255"/>
                      </a:lnTo>
                      <a:lnTo>
                        <a:pt x="367" y="253"/>
                      </a:lnTo>
                      <a:lnTo>
                        <a:pt x="365" y="253"/>
                      </a:lnTo>
                      <a:lnTo>
                        <a:pt x="365" y="251"/>
                      </a:lnTo>
                      <a:lnTo>
                        <a:pt x="363" y="250"/>
                      </a:lnTo>
                      <a:lnTo>
                        <a:pt x="363" y="248"/>
                      </a:lnTo>
                      <a:lnTo>
                        <a:pt x="361" y="246"/>
                      </a:lnTo>
                      <a:lnTo>
                        <a:pt x="359" y="244"/>
                      </a:lnTo>
                      <a:lnTo>
                        <a:pt x="359" y="242"/>
                      </a:lnTo>
                      <a:lnTo>
                        <a:pt x="359" y="240"/>
                      </a:lnTo>
                      <a:lnTo>
                        <a:pt x="357" y="238"/>
                      </a:lnTo>
                      <a:lnTo>
                        <a:pt x="357" y="236"/>
                      </a:lnTo>
                      <a:lnTo>
                        <a:pt x="357" y="234"/>
                      </a:lnTo>
                      <a:lnTo>
                        <a:pt x="355" y="230"/>
                      </a:lnTo>
                      <a:lnTo>
                        <a:pt x="355" y="228"/>
                      </a:lnTo>
                      <a:lnTo>
                        <a:pt x="355" y="226"/>
                      </a:lnTo>
                      <a:lnTo>
                        <a:pt x="355" y="225"/>
                      </a:lnTo>
                      <a:lnTo>
                        <a:pt x="353" y="221"/>
                      </a:lnTo>
                      <a:lnTo>
                        <a:pt x="353" y="219"/>
                      </a:lnTo>
                      <a:lnTo>
                        <a:pt x="353" y="215"/>
                      </a:lnTo>
                      <a:lnTo>
                        <a:pt x="353" y="213"/>
                      </a:lnTo>
                      <a:lnTo>
                        <a:pt x="353" y="211"/>
                      </a:lnTo>
                      <a:lnTo>
                        <a:pt x="353" y="207"/>
                      </a:lnTo>
                      <a:lnTo>
                        <a:pt x="353" y="205"/>
                      </a:lnTo>
                      <a:lnTo>
                        <a:pt x="353" y="202"/>
                      </a:lnTo>
                      <a:lnTo>
                        <a:pt x="351" y="200"/>
                      </a:lnTo>
                      <a:lnTo>
                        <a:pt x="351" y="196"/>
                      </a:lnTo>
                      <a:lnTo>
                        <a:pt x="351" y="194"/>
                      </a:lnTo>
                      <a:lnTo>
                        <a:pt x="351" y="190"/>
                      </a:lnTo>
                      <a:lnTo>
                        <a:pt x="351" y="188"/>
                      </a:lnTo>
                      <a:lnTo>
                        <a:pt x="351" y="184"/>
                      </a:lnTo>
                      <a:lnTo>
                        <a:pt x="351" y="182"/>
                      </a:lnTo>
                      <a:lnTo>
                        <a:pt x="351" y="180"/>
                      </a:lnTo>
                      <a:lnTo>
                        <a:pt x="351" y="177"/>
                      </a:lnTo>
                      <a:lnTo>
                        <a:pt x="351" y="175"/>
                      </a:lnTo>
                      <a:lnTo>
                        <a:pt x="351" y="171"/>
                      </a:lnTo>
                      <a:lnTo>
                        <a:pt x="351" y="169"/>
                      </a:lnTo>
                      <a:lnTo>
                        <a:pt x="351" y="165"/>
                      </a:lnTo>
                      <a:lnTo>
                        <a:pt x="351" y="163"/>
                      </a:lnTo>
                      <a:lnTo>
                        <a:pt x="353" y="159"/>
                      </a:lnTo>
                      <a:lnTo>
                        <a:pt x="353" y="155"/>
                      </a:lnTo>
                      <a:lnTo>
                        <a:pt x="355" y="154"/>
                      </a:lnTo>
                      <a:lnTo>
                        <a:pt x="355" y="150"/>
                      </a:lnTo>
                      <a:lnTo>
                        <a:pt x="357" y="148"/>
                      </a:lnTo>
                      <a:lnTo>
                        <a:pt x="357" y="144"/>
                      </a:lnTo>
                      <a:lnTo>
                        <a:pt x="359" y="142"/>
                      </a:lnTo>
                      <a:lnTo>
                        <a:pt x="359" y="138"/>
                      </a:lnTo>
                      <a:lnTo>
                        <a:pt x="361" y="136"/>
                      </a:lnTo>
                      <a:lnTo>
                        <a:pt x="361" y="132"/>
                      </a:lnTo>
                      <a:lnTo>
                        <a:pt x="363" y="130"/>
                      </a:lnTo>
                      <a:lnTo>
                        <a:pt x="363" y="129"/>
                      </a:lnTo>
                      <a:lnTo>
                        <a:pt x="363" y="127"/>
                      </a:lnTo>
                      <a:lnTo>
                        <a:pt x="363" y="125"/>
                      </a:lnTo>
                      <a:lnTo>
                        <a:pt x="365" y="123"/>
                      </a:lnTo>
                      <a:lnTo>
                        <a:pt x="365" y="121"/>
                      </a:lnTo>
                      <a:lnTo>
                        <a:pt x="363" y="119"/>
                      </a:lnTo>
                      <a:lnTo>
                        <a:pt x="363" y="117"/>
                      </a:lnTo>
                      <a:lnTo>
                        <a:pt x="361" y="117"/>
                      </a:lnTo>
                      <a:lnTo>
                        <a:pt x="361" y="115"/>
                      </a:lnTo>
                      <a:lnTo>
                        <a:pt x="359" y="115"/>
                      </a:lnTo>
                      <a:lnTo>
                        <a:pt x="357" y="115"/>
                      </a:lnTo>
                      <a:lnTo>
                        <a:pt x="355" y="115"/>
                      </a:lnTo>
                      <a:lnTo>
                        <a:pt x="351" y="117"/>
                      </a:lnTo>
                      <a:lnTo>
                        <a:pt x="349" y="117"/>
                      </a:lnTo>
                      <a:lnTo>
                        <a:pt x="346" y="119"/>
                      </a:lnTo>
                      <a:lnTo>
                        <a:pt x="344" y="121"/>
                      </a:lnTo>
                      <a:lnTo>
                        <a:pt x="342" y="121"/>
                      </a:lnTo>
                      <a:lnTo>
                        <a:pt x="340" y="123"/>
                      </a:lnTo>
                      <a:lnTo>
                        <a:pt x="338" y="125"/>
                      </a:lnTo>
                      <a:lnTo>
                        <a:pt x="336" y="127"/>
                      </a:lnTo>
                      <a:lnTo>
                        <a:pt x="334" y="129"/>
                      </a:lnTo>
                      <a:lnTo>
                        <a:pt x="332" y="129"/>
                      </a:lnTo>
                      <a:lnTo>
                        <a:pt x="330" y="130"/>
                      </a:lnTo>
                      <a:lnTo>
                        <a:pt x="328" y="132"/>
                      </a:lnTo>
                      <a:lnTo>
                        <a:pt x="326" y="134"/>
                      </a:lnTo>
                      <a:lnTo>
                        <a:pt x="326" y="136"/>
                      </a:lnTo>
                      <a:lnTo>
                        <a:pt x="325" y="138"/>
                      </a:lnTo>
                      <a:lnTo>
                        <a:pt x="323" y="140"/>
                      </a:lnTo>
                      <a:lnTo>
                        <a:pt x="321" y="142"/>
                      </a:lnTo>
                      <a:lnTo>
                        <a:pt x="319" y="144"/>
                      </a:lnTo>
                      <a:lnTo>
                        <a:pt x="319" y="146"/>
                      </a:lnTo>
                      <a:lnTo>
                        <a:pt x="317" y="146"/>
                      </a:lnTo>
                      <a:lnTo>
                        <a:pt x="315" y="148"/>
                      </a:lnTo>
                      <a:lnTo>
                        <a:pt x="315" y="150"/>
                      </a:lnTo>
                      <a:lnTo>
                        <a:pt x="313" y="150"/>
                      </a:lnTo>
                      <a:lnTo>
                        <a:pt x="313" y="152"/>
                      </a:lnTo>
                      <a:lnTo>
                        <a:pt x="311" y="152"/>
                      </a:lnTo>
                      <a:lnTo>
                        <a:pt x="309" y="152"/>
                      </a:lnTo>
                      <a:lnTo>
                        <a:pt x="307" y="152"/>
                      </a:lnTo>
                      <a:lnTo>
                        <a:pt x="305" y="152"/>
                      </a:lnTo>
                      <a:lnTo>
                        <a:pt x="305" y="150"/>
                      </a:lnTo>
                      <a:lnTo>
                        <a:pt x="305" y="148"/>
                      </a:lnTo>
                      <a:lnTo>
                        <a:pt x="305" y="146"/>
                      </a:lnTo>
                      <a:lnTo>
                        <a:pt x="305" y="142"/>
                      </a:lnTo>
                      <a:lnTo>
                        <a:pt x="305" y="140"/>
                      </a:lnTo>
                      <a:lnTo>
                        <a:pt x="305" y="136"/>
                      </a:lnTo>
                      <a:lnTo>
                        <a:pt x="305" y="134"/>
                      </a:lnTo>
                      <a:lnTo>
                        <a:pt x="305" y="132"/>
                      </a:lnTo>
                      <a:lnTo>
                        <a:pt x="305" y="130"/>
                      </a:lnTo>
                      <a:lnTo>
                        <a:pt x="305" y="129"/>
                      </a:lnTo>
                      <a:lnTo>
                        <a:pt x="305" y="125"/>
                      </a:lnTo>
                      <a:lnTo>
                        <a:pt x="305" y="123"/>
                      </a:lnTo>
                      <a:lnTo>
                        <a:pt x="305" y="121"/>
                      </a:lnTo>
                      <a:lnTo>
                        <a:pt x="307" y="119"/>
                      </a:lnTo>
                      <a:lnTo>
                        <a:pt x="307" y="117"/>
                      </a:lnTo>
                      <a:lnTo>
                        <a:pt x="307" y="115"/>
                      </a:lnTo>
                      <a:lnTo>
                        <a:pt x="307" y="113"/>
                      </a:lnTo>
                      <a:lnTo>
                        <a:pt x="307" y="111"/>
                      </a:lnTo>
                      <a:lnTo>
                        <a:pt x="307" y="109"/>
                      </a:lnTo>
                      <a:lnTo>
                        <a:pt x="307" y="107"/>
                      </a:lnTo>
                      <a:lnTo>
                        <a:pt x="307" y="106"/>
                      </a:lnTo>
                      <a:lnTo>
                        <a:pt x="307" y="104"/>
                      </a:lnTo>
                      <a:lnTo>
                        <a:pt x="305" y="104"/>
                      </a:lnTo>
                      <a:lnTo>
                        <a:pt x="305" y="102"/>
                      </a:lnTo>
                      <a:lnTo>
                        <a:pt x="303" y="100"/>
                      </a:lnTo>
                      <a:lnTo>
                        <a:pt x="302" y="100"/>
                      </a:lnTo>
                      <a:lnTo>
                        <a:pt x="300" y="98"/>
                      </a:lnTo>
                      <a:lnTo>
                        <a:pt x="298" y="98"/>
                      </a:lnTo>
                      <a:lnTo>
                        <a:pt x="296" y="98"/>
                      </a:lnTo>
                      <a:lnTo>
                        <a:pt x="294" y="98"/>
                      </a:lnTo>
                      <a:lnTo>
                        <a:pt x="292" y="98"/>
                      </a:lnTo>
                      <a:lnTo>
                        <a:pt x="290" y="98"/>
                      </a:lnTo>
                      <a:lnTo>
                        <a:pt x="288" y="100"/>
                      </a:lnTo>
                      <a:lnTo>
                        <a:pt x="286" y="100"/>
                      </a:lnTo>
                      <a:lnTo>
                        <a:pt x="284" y="100"/>
                      </a:lnTo>
                      <a:lnTo>
                        <a:pt x="282" y="100"/>
                      </a:lnTo>
                      <a:lnTo>
                        <a:pt x="280" y="102"/>
                      </a:lnTo>
                      <a:lnTo>
                        <a:pt x="278" y="102"/>
                      </a:lnTo>
                      <a:lnTo>
                        <a:pt x="277" y="104"/>
                      </a:lnTo>
                      <a:lnTo>
                        <a:pt x="273" y="106"/>
                      </a:lnTo>
                      <a:lnTo>
                        <a:pt x="271" y="106"/>
                      </a:lnTo>
                      <a:lnTo>
                        <a:pt x="269" y="107"/>
                      </a:lnTo>
                      <a:lnTo>
                        <a:pt x="267" y="109"/>
                      </a:lnTo>
                      <a:lnTo>
                        <a:pt x="263" y="111"/>
                      </a:lnTo>
                      <a:lnTo>
                        <a:pt x="261" y="115"/>
                      </a:lnTo>
                      <a:lnTo>
                        <a:pt x="257" y="117"/>
                      </a:lnTo>
                      <a:lnTo>
                        <a:pt x="255" y="121"/>
                      </a:lnTo>
                      <a:lnTo>
                        <a:pt x="252" y="123"/>
                      </a:lnTo>
                      <a:lnTo>
                        <a:pt x="250" y="127"/>
                      </a:lnTo>
                      <a:lnTo>
                        <a:pt x="246" y="130"/>
                      </a:lnTo>
                      <a:lnTo>
                        <a:pt x="244" y="134"/>
                      </a:lnTo>
                      <a:lnTo>
                        <a:pt x="240" y="138"/>
                      </a:lnTo>
                      <a:lnTo>
                        <a:pt x="238" y="144"/>
                      </a:lnTo>
                      <a:lnTo>
                        <a:pt x="234" y="148"/>
                      </a:lnTo>
                      <a:lnTo>
                        <a:pt x="231" y="154"/>
                      </a:lnTo>
                      <a:lnTo>
                        <a:pt x="229" y="159"/>
                      </a:lnTo>
                      <a:lnTo>
                        <a:pt x="225" y="165"/>
                      </a:lnTo>
                      <a:lnTo>
                        <a:pt x="223" y="169"/>
                      </a:lnTo>
                      <a:lnTo>
                        <a:pt x="219" y="175"/>
                      </a:lnTo>
                      <a:lnTo>
                        <a:pt x="217" y="178"/>
                      </a:lnTo>
                      <a:lnTo>
                        <a:pt x="215" y="182"/>
                      </a:lnTo>
                      <a:lnTo>
                        <a:pt x="213" y="188"/>
                      </a:lnTo>
                      <a:lnTo>
                        <a:pt x="211" y="192"/>
                      </a:lnTo>
                      <a:lnTo>
                        <a:pt x="209" y="196"/>
                      </a:lnTo>
                      <a:lnTo>
                        <a:pt x="207" y="200"/>
                      </a:lnTo>
                      <a:lnTo>
                        <a:pt x="206" y="203"/>
                      </a:lnTo>
                      <a:lnTo>
                        <a:pt x="204" y="205"/>
                      </a:lnTo>
                      <a:lnTo>
                        <a:pt x="202" y="209"/>
                      </a:lnTo>
                      <a:lnTo>
                        <a:pt x="200" y="211"/>
                      </a:lnTo>
                      <a:lnTo>
                        <a:pt x="198" y="215"/>
                      </a:lnTo>
                      <a:lnTo>
                        <a:pt x="198" y="217"/>
                      </a:lnTo>
                      <a:lnTo>
                        <a:pt x="196" y="219"/>
                      </a:lnTo>
                      <a:lnTo>
                        <a:pt x="194" y="219"/>
                      </a:lnTo>
                      <a:lnTo>
                        <a:pt x="194" y="221"/>
                      </a:lnTo>
                      <a:lnTo>
                        <a:pt x="192" y="221"/>
                      </a:lnTo>
                      <a:lnTo>
                        <a:pt x="190" y="221"/>
                      </a:lnTo>
                      <a:lnTo>
                        <a:pt x="188" y="219"/>
                      </a:lnTo>
                      <a:lnTo>
                        <a:pt x="188" y="217"/>
                      </a:lnTo>
                      <a:lnTo>
                        <a:pt x="186" y="215"/>
                      </a:lnTo>
                      <a:lnTo>
                        <a:pt x="186" y="213"/>
                      </a:lnTo>
                      <a:lnTo>
                        <a:pt x="184" y="209"/>
                      </a:lnTo>
                      <a:lnTo>
                        <a:pt x="184" y="207"/>
                      </a:lnTo>
                      <a:lnTo>
                        <a:pt x="184" y="202"/>
                      </a:lnTo>
                      <a:lnTo>
                        <a:pt x="183" y="198"/>
                      </a:lnTo>
                      <a:lnTo>
                        <a:pt x="183" y="192"/>
                      </a:lnTo>
                      <a:lnTo>
                        <a:pt x="183" y="186"/>
                      </a:lnTo>
                      <a:lnTo>
                        <a:pt x="181" y="180"/>
                      </a:lnTo>
                      <a:lnTo>
                        <a:pt x="181" y="175"/>
                      </a:lnTo>
                      <a:lnTo>
                        <a:pt x="181" y="171"/>
                      </a:lnTo>
                      <a:lnTo>
                        <a:pt x="181" y="165"/>
                      </a:lnTo>
                      <a:lnTo>
                        <a:pt x="183" y="159"/>
                      </a:lnTo>
                      <a:lnTo>
                        <a:pt x="183" y="155"/>
                      </a:lnTo>
                      <a:lnTo>
                        <a:pt x="183" y="152"/>
                      </a:lnTo>
                      <a:lnTo>
                        <a:pt x="183" y="146"/>
                      </a:lnTo>
                      <a:lnTo>
                        <a:pt x="184" y="142"/>
                      </a:lnTo>
                      <a:lnTo>
                        <a:pt x="184" y="138"/>
                      </a:lnTo>
                      <a:lnTo>
                        <a:pt x="186" y="134"/>
                      </a:lnTo>
                      <a:lnTo>
                        <a:pt x="188" y="130"/>
                      </a:lnTo>
                      <a:lnTo>
                        <a:pt x="188" y="127"/>
                      </a:lnTo>
                      <a:lnTo>
                        <a:pt x="190" y="123"/>
                      </a:lnTo>
                      <a:lnTo>
                        <a:pt x="192" y="119"/>
                      </a:lnTo>
                      <a:lnTo>
                        <a:pt x="194" y="115"/>
                      </a:lnTo>
                      <a:lnTo>
                        <a:pt x="196" y="111"/>
                      </a:lnTo>
                      <a:lnTo>
                        <a:pt x="198" y="109"/>
                      </a:lnTo>
                      <a:lnTo>
                        <a:pt x="200" y="106"/>
                      </a:lnTo>
                      <a:lnTo>
                        <a:pt x="202" y="102"/>
                      </a:lnTo>
                      <a:lnTo>
                        <a:pt x="204" y="100"/>
                      </a:lnTo>
                      <a:lnTo>
                        <a:pt x="206" y="96"/>
                      </a:lnTo>
                      <a:lnTo>
                        <a:pt x="207" y="94"/>
                      </a:lnTo>
                      <a:lnTo>
                        <a:pt x="211" y="90"/>
                      </a:lnTo>
                      <a:lnTo>
                        <a:pt x="213" y="86"/>
                      </a:lnTo>
                      <a:lnTo>
                        <a:pt x="215" y="84"/>
                      </a:lnTo>
                      <a:lnTo>
                        <a:pt x="219" y="81"/>
                      </a:lnTo>
                      <a:lnTo>
                        <a:pt x="221" y="79"/>
                      </a:lnTo>
                      <a:lnTo>
                        <a:pt x="225" y="77"/>
                      </a:lnTo>
                      <a:lnTo>
                        <a:pt x="227" y="73"/>
                      </a:lnTo>
                      <a:lnTo>
                        <a:pt x="231" y="71"/>
                      </a:lnTo>
                      <a:lnTo>
                        <a:pt x="232" y="69"/>
                      </a:lnTo>
                      <a:lnTo>
                        <a:pt x="234" y="65"/>
                      </a:lnTo>
                      <a:lnTo>
                        <a:pt x="236" y="63"/>
                      </a:lnTo>
                      <a:lnTo>
                        <a:pt x="238" y="61"/>
                      </a:lnTo>
                      <a:lnTo>
                        <a:pt x="238" y="59"/>
                      </a:lnTo>
                      <a:lnTo>
                        <a:pt x="238" y="57"/>
                      </a:lnTo>
                      <a:lnTo>
                        <a:pt x="236" y="57"/>
                      </a:lnTo>
                      <a:lnTo>
                        <a:pt x="234" y="57"/>
                      </a:lnTo>
                      <a:lnTo>
                        <a:pt x="232" y="57"/>
                      </a:lnTo>
                      <a:lnTo>
                        <a:pt x="229" y="57"/>
                      </a:lnTo>
                      <a:lnTo>
                        <a:pt x="227" y="57"/>
                      </a:lnTo>
                      <a:lnTo>
                        <a:pt x="225" y="59"/>
                      </a:lnTo>
                      <a:lnTo>
                        <a:pt x="223" y="59"/>
                      </a:lnTo>
                      <a:lnTo>
                        <a:pt x="219" y="61"/>
                      </a:lnTo>
                      <a:lnTo>
                        <a:pt x="217" y="61"/>
                      </a:lnTo>
                      <a:lnTo>
                        <a:pt x="213" y="63"/>
                      </a:lnTo>
                      <a:lnTo>
                        <a:pt x="209" y="63"/>
                      </a:lnTo>
                      <a:lnTo>
                        <a:pt x="207" y="65"/>
                      </a:lnTo>
                      <a:lnTo>
                        <a:pt x="204" y="67"/>
                      </a:lnTo>
                      <a:lnTo>
                        <a:pt x="200" y="69"/>
                      </a:lnTo>
                      <a:lnTo>
                        <a:pt x="196" y="71"/>
                      </a:lnTo>
                      <a:lnTo>
                        <a:pt x="192" y="71"/>
                      </a:lnTo>
                      <a:lnTo>
                        <a:pt x="188" y="73"/>
                      </a:lnTo>
                      <a:lnTo>
                        <a:pt x="184" y="75"/>
                      </a:lnTo>
                      <a:lnTo>
                        <a:pt x="181" y="77"/>
                      </a:lnTo>
                      <a:lnTo>
                        <a:pt x="177" y="79"/>
                      </a:lnTo>
                      <a:lnTo>
                        <a:pt x="175" y="81"/>
                      </a:lnTo>
                      <a:lnTo>
                        <a:pt x="171" y="82"/>
                      </a:lnTo>
                      <a:lnTo>
                        <a:pt x="167" y="84"/>
                      </a:lnTo>
                      <a:lnTo>
                        <a:pt x="163" y="86"/>
                      </a:lnTo>
                      <a:lnTo>
                        <a:pt x="160" y="88"/>
                      </a:lnTo>
                      <a:lnTo>
                        <a:pt x="156" y="88"/>
                      </a:lnTo>
                      <a:lnTo>
                        <a:pt x="152" y="90"/>
                      </a:lnTo>
                      <a:lnTo>
                        <a:pt x="150" y="92"/>
                      </a:lnTo>
                      <a:lnTo>
                        <a:pt x="146" y="94"/>
                      </a:lnTo>
                      <a:lnTo>
                        <a:pt x="142" y="94"/>
                      </a:lnTo>
                      <a:lnTo>
                        <a:pt x="140" y="96"/>
                      </a:lnTo>
                      <a:lnTo>
                        <a:pt x="136" y="98"/>
                      </a:lnTo>
                      <a:lnTo>
                        <a:pt x="135" y="98"/>
                      </a:lnTo>
                      <a:lnTo>
                        <a:pt x="131" y="100"/>
                      </a:lnTo>
                      <a:lnTo>
                        <a:pt x="129" y="100"/>
                      </a:lnTo>
                      <a:lnTo>
                        <a:pt x="127" y="100"/>
                      </a:lnTo>
                      <a:lnTo>
                        <a:pt x="125" y="102"/>
                      </a:lnTo>
                      <a:lnTo>
                        <a:pt x="123" y="102"/>
                      </a:lnTo>
                      <a:lnTo>
                        <a:pt x="119" y="102"/>
                      </a:lnTo>
                      <a:lnTo>
                        <a:pt x="117" y="102"/>
                      </a:lnTo>
                      <a:lnTo>
                        <a:pt x="115" y="102"/>
                      </a:lnTo>
                      <a:lnTo>
                        <a:pt x="113" y="102"/>
                      </a:lnTo>
                      <a:lnTo>
                        <a:pt x="112" y="102"/>
                      </a:lnTo>
                      <a:lnTo>
                        <a:pt x="110" y="100"/>
                      </a:lnTo>
                      <a:lnTo>
                        <a:pt x="110" y="98"/>
                      </a:lnTo>
                      <a:lnTo>
                        <a:pt x="110" y="96"/>
                      </a:lnTo>
                      <a:lnTo>
                        <a:pt x="110" y="94"/>
                      </a:lnTo>
                      <a:lnTo>
                        <a:pt x="112" y="92"/>
                      </a:lnTo>
                      <a:lnTo>
                        <a:pt x="112" y="90"/>
                      </a:lnTo>
                      <a:lnTo>
                        <a:pt x="113" y="88"/>
                      </a:lnTo>
                      <a:lnTo>
                        <a:pt x="113" y="86"/>
                      </a:lnTo>
                      <a:lnTo>
                        <a:pt x="115" y="84"/>
                      </a:lnTo>
                      <a:lnTo>
                        <a:pt x="117" y="82"/>
                      </a:lnTo>
                      <a:lnTo>
                        <a:pt x="117" y="81"/>
                      </a:lnTo>
                      <a:lnTo>
                        <a:pt x="119" y="81"/>
                      </a:lnTo>
                      <a:lnTo>
                        <a:pt x="119" y="79"/>
                      </a:lnTo>
                      <a:lnTo>
                        <a:pt x="121" y="77"/>
                      </a:lnTo>
                      <a:lnTo>
                        <a:pt x="123" y="75"/>
                      </a:lnTo>
                      <a:lnTo>
                        <a:pt x="123" y="73"/>
                      </a:lnTo>
                      <a:lnTo>
                        <a:pt x="125" y="71"/>
                      </a:lnTo>
                      <a:lnTo>
                        <a:pt x="127" y="71"/>
                      </a:lnTo>
                      <a:lnTo>
                        <a:pt x="127" y="69"/>
                      </a:lnTo>
                      <a:lnTo>
                        <a:pt x="129" y="67"/>
                      </a:lnTo>
                      <a:lnTo>
                        <a:pt x="129" y="65"/>
                      </a:lnTo>
                      <a:lnTo>
                        <a:pt x="131" y="63"/>
                      </a:lnTo>
                      <a:lnTo>
                        <a:pt x="131" y="61"/>
                      </a:lnTo>
                      <a:lnTo>
                        <a:pt x="133" y="61"/>
                      </a:lnTo>
                      <a:lnTo>
                        <a:pt x="133" y="59"/>
                      </a:lnTo>
                      <a:lnTo>
                        <a:pt x="133" y="57"/>
                      </a:lnTo>
                      <a:lnTo>
                        <a:pt x="133" y="56"/>
                      </a:lnTo>
                      <a:lnTo>
                        <a:pt x="135" y="54"/>
                      </a:lnTo>
                      <a:lnTo>
                        <a:pt x="135" y="52"/>
                      </a:lnTo>
                      <a:lnTo>
                        <a:pt x="133" y="50"/>
                      </a:lnTo>
                      <a:lnTo>
                        <a:pt x="133" y="48"/>
                      </a:lnTo>
                      <a:lnTo>
                        <a:pt x="131" y="46"/>
                      </a:lnTo>
                      <a:lnTo>
                        <a:pt x="131" y="44"/>
                      </a:lnTo>
                      <a:lnTo>
                        <a:pt x="129" y="44"/>
                      </a:lnTo>
                      <a:lnTo>
                        <a:pt x="129" y="42"/>
                      </a:lnTo>
                      <a:lnTo>
                        <a:pt x="127" y="42"/>
                      </a:lnTo>
                      <a:lnTo>
                        <a:pt x="125" y="42"/>
                      </a:lnTo>
                      <a:lnTo>
                        <a:pt x="123" y="42"/>
                      </a:lnTo>
                      <a:lnTo>
                        <a:pt x="121" y="42"/>
                      </a:lnTo>
                      <a:lnTo>
                        <a:pt x="119" y="42"/>
                      </a:lnTo>
                      <a:lnTo>
                        <a:pt x="117" y="42"/>
                      </a:lnTo>
                      <a:lnTo>
                        <a:pt x="115" y="44"/>
                      </a:lnTo>
                      <a:lnTo>
                        <a:pt x="113" y="44"/>
                      </a:lnTo>
                      <a:lnTo>
                        <a:pt x="112" y="46"/>
                      </a:lnTo>
                      <a:lnTo>
                        <a:pt x="108" y="46"/>
                      </a:lnTo>
                      <a:lnTo>
                        <a:pt x="106" y="48"/>
                      </a:lnTo>
                      <a:lnTo>
                        <a:pt x="104" y="50"/>
                      </a:lnTo>
                      <a:lnTo>
                        <a:pt x="100" y="50"/>
                      </a:lnTo>
                      <a:lnTo>
                        <a:pt x="98" y="52"/>
                      </a:lnTo>
                      <a:lnTo>
                        <a:pt x="94" y="54"/>
                      </a:lnTo>
                      <a:lnTo>
                        <a:pt x="90" y="56"/>
                      </a:lnTo>
                      <a:lnTo>
                        <a:pt x="89" y="57"/>
                      </a:lnTo>
                      <a:lnTo>
                        <a:pt x="85" y="59"/>
                      </a:lnTo>
                      <a:lnTo>
                        <a:pt x="81" y="61"/>
                      </a:lnTo>
                      <a:lnTo>
                        <a:pt x="79" y="63"/>
                      </a:lnTo>
                      <a:lnTo>
                        <a:pt x="75" y="65"/>
                      </a:lnTo>
                      <a:lnTo>
                        <a:pt x="71" y="67"/>
                      </a:lnTo>
                      <a:lnTo>
                        <a:pt x="67" y="69"/>
                      </a:lnTo>
                      <a:lnTo>
                        <a:pt x="64" y="73"/>
                      </a:lnTo>
                      <a:lnTo>
                        <a:pt x="60" y="75"/>
                      </a:lnTo>
                      <a:lnTo>
                        <a:pt x="56" y="77"/>
                      </a:lnTo>
                      <a:lnTo>
                        <a:pt x="52" y="79"/>
                      </a:lnTo>
                      <a:lnTo>
                        <a:pt x="50" y="81"/>
                      </a:lnTo>
                      <a:lnTo>
                        <a:pt x="48" y="82"/>
                      </a:lnTo>
                      <a:lnTo>
                        <a:pt x="46" y="84"/>
                      </a:lnTo>
                      <a:lnTo>
                        <a:pt x="44" y="86"/>
                      </a:lnTo>
                      <a:lnTo>
                        <a:pt x="42" y="88"/>
                      </a:lnTo>
                      <a:lnTo>
                        <a:pt x="41" y="90"/>
                      </a:lnTo>
                      <a:lnTo>
                        <a:pt x="39" y="92"/>
                      </a:lnTo>
                      <a:lnTo>
                        <a:pt x="37" y="94"/>
                      </a:lnTo>
                      <a:lnTo>
                        <a:pt x="35" y="96"/>
                      </a:lnTo>
                      <a:lnTo>
                        <a:pt x="33" y="98"/>
                      </a:lnTo>
                      <a:lnTo>
                        <a:pt x="31" y="100"/>
                      </a:lnTo>
                      <a:lnTo>
                        <a:pt x="29" y="102"/>
                      </a:lnTo>
                      <a:lnTo>
                        <a:pt x="27" y="104"/>
                      </a:lnTo>
                      <a:lnTo>
                        <a:pt x="27" y="106"/>
                      </a:lnTo>
                      <a:lnTo>
                        <a:pt x="25" y="107"/>
                      </a:lnTo>
                      <a:lnTo>
                        <a:pt x="23" y="109"/>
                      </a:lnTo>
                      <a:lnTo>
                        <a:pt x="21" y="111"/>
                      </a:lnTo>
                      <a:lnTo>
                        <a:pt x="19" y="113"/>
                      </a:lnTo>
                      <a:lnTo>
                        <a:pt x="18" y="115"/>
                      </a:lnTo>
                      <a:lnTo>
                        <a:pt x="18" y="117"/>
                      </a:lnTo>
                      <a:lnTo>
                        <a:pt x="16" y="117"/>
                      </a:lnTo>
                      <a:lnTo>
                        <a:pt x="16" y="119"/>
                      </a:lnTo>
                      <a:lnTo>
                        <a:pt x="14" y="119"/>
                      </a:lnTo>
                      <a:lnTo>
                        <a:pt x="12" y="121"/>
                      </a:lnTo>
                      <a:lnTo>
                        <a:pt x="10" y="121"/>
                      </a:lnTo>
                      <a:lnTo>
                        <a:pt x="8" y="121"/>
                      </a:lnTo>
                      <a:lnTo>
                        <a:pt x="6" y="121"/>
                      </a:lnTo>
                      <a:lnTo>
                        <a:pt x="4" y="121"/>
                      </a:lnTo>
                      <a:lnTo>
                        <a:pt x="2" y="119"/>
                      </a:lnTo>
                      <a:lnTo>
                        <a:pt x="2" y="117"/>
                      </a:lnTo>
                      <a:lnTo>
                        <a:pt x="0" y="117"/>
                      </a:lnTo>
                      <a:lnTo>
                        <a:pt x="0" y="115"/>
                      </a:lnTo>
                      <a:lnTo>
                        <a:pt x="0" y="113"/>
                      </a:lnTo>
                      <a:lnTo>
                        <a:pt x="0" y="111"/>
                      </a:lnTo>
                      <a:lnTo>
                        <a:pt x="0" y="109"/>
                      </a:lnTo>
                      <a:lnTo>
                        <a:pt x="0" y="107"/>
                      </a:lnTo>
                      <a:lnTo>
                        <a:pt x="0" y="106"/>
                      </a:lnTo>
                      <a:lnTo>
                        <a:pt x="0" y="104"/>
                      </a:lnTo>
                      <a:lnTo>
                        <a:pt x="0" y="102"/>
                      </a:lnTo>
                      <a:lnTo>
                        <a:pt x="0" y="100"/>
                      </a:lnTo>
                      <a:lnTo>
                        <a:pt x="2" y="96"/>
                      </a:lnTo>
                      <a:lnTo>
                        <a:pt x="2" y="94"/>
                      </a:lnTo>
                      <a:lnTo>
                        <a:pt x="2" y="92"/>
                      </a:lnTo>
                      <a:lnTo>
                        <a:pt x="4" y="90"/>
                      </a:lnTo>
                      <a:lnTo>
                        <a:pt x="4" y="86"/>
                      </a:lnTo>
                      <a:lnTo>
                        <a:pt x="6" y="84"/>
                      </a:lnTo>
                      <a:lnTo>
                        <a:pt x="6" y="82"/>
                      </a:lnTo>
                      <a:lnTo>
                        <a:pt x="8" y="79"/>
                      </a:lnTo>
                      <a:lnTo>
                        <a:pt x="8" y="77"/>
                      </a:lnTo>
                      <a:lnTo>
                        <a:pt x="10" y="75"/>
                      </a:lnTo>
                      <a:lnTo>
                        <a:pt x="12" y="71"/>
                      </a:lnTo>
                      <a:lnTo>
                        <a:pt x="14" y="69"/>
                      </a:lnTo>
                      <a:lnTo>
                        <a:pt x="16" y="67"/>
                      </a:lnTo>
                      <a:lnTo>
                        <a:pt x="18" y="63"/>
                      </a:lnTo>
                      <a:lnTo>
                        <a:pt x="19" y="61"/>
                      </a:lnTo>
                      <a:lnTo>
                        <a:pt x="21" y="57"/>
                      </a:lnTo>
                      <a:lnTo>
                        <a:pt x="23" y="56"/>
                      </a:lnTo>
                      <a:lnTo>
                        <a:pt x="25" y="52"/>
                      </a:lnTo>
                      <a:lnTo>
                        <a:pt x="27" y="50"/>
                      </a:lnTo>
                      <a:lnTo>
                        <a:pt x="31" y="48"/>
                      </a:lnTo>
                      <a:lnTo>
                        <a:pt x="33" y="44"/>
                      </a:lnTo>
                      <a:lnTo>
                        <a:pt x="35" y="42"/>
                      </a:lnTo>
                      <a:lnTo>
                        <a:pt x="37" y="40"/>
                      </a:lnTo>
                      <a:lnTo>
                        <a:pt x="39" y="36"/>
                      </a:lnTo>
                      <a:lnTo>
                        <a:pt x="42" y="34"/>
                      </a:lnTo>
                      <a:lnTo>
                        <a:pt x="44" y="33"/>
                      </a:lnTo>
                      <a:lnTo>
                        <a:pt x="46" y="31"/>
                      </a:lnTo>
                      <a:lnTo>
                        <a:pt x="48" y="27"/>
                      </a:lnTo>
                      <a:lnTo>
                        <a:pt x="50" y="25"/>
                      </a:lnTo>
                      <a:lnTo>
                        <a:pt x="54" y="23"/>
                      </a:lnTo>
                      <a:lnTo>
                        <a:pt x="56" y="21"/>
                      </a:lnTo>
                      <a:lnTo>
                        <a:pt x="58" y="19"/>
                      </a:lnTo>
                      <a:lnTo>
                        <a:pt x="60" y="17"/>
                      </a:lnTo>
                      <a:lnTo>
                        <a:pt x="62" y="15"/>
                      </a:lnTo>
                      <a:lnTo>
                        <a:pt x="64" y="13"/>
                      </a:lnTo>
                      <a:lnTo>
                        <a:pt x="65" y="11"/>
                      </a:lnTo>
                      <a:lnTo>
                        <a:pt x="67" y="9"/>
                      </a:lnTo>
                      <a:lnTo>
                        <a:pt x="69" y="8"/>
                      </a:lnTo>
                      <a:lnTo>
                        <a:pt x="71" y="6"/>
                      </a:lnTo>
                      <a:lnTo>
                        <a:pt x="73" y="6"/>
                      </a:lnTo>
                      <a:lnTo>
                        <a:pt x="73" y="4"/>
                      </a:lnTo>
                      <a:lnTo>
                        <a:pt x="75" y="4"/>
                      </a:lnTo>
                      <a:lnTo>
                        <a:pt x="75" y="2"/>
                      </a:lnTo>
                      <a:lnTo>
                        <a:pt x="77" y="2"/>
                      </a:lnTo>
                      <a:lnTo>
                        <a:pt x="77" y="0"/>
                      </a:lnTo>
                      <a:close/>
                    </a:path>
                  </a:pathLst>
                </a:custGeom>
                <a:solidFill>
                  <a:srgbClr val="297D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27" name="Freeform 281"/>
                <p:cNvSpPr>
                  <a:spLocks noChangeAspect="1"/>
                </p:cNvSpPr>
                <p:nvPr/>
              </p:nvSpPr>
              <p:spPr bwMode="auto">
                <a:xfrm>
                  <a:off x="1373" y="3648"/>
                  <a:ext cx="416" cy="184"/>
                </a:xfrm>
                <a:custGeom>
                  <a:avLst/>
                  <a:gdLst>
                    <a:gd name="T0" fmla="*/ 18 w 549"/>
                    <a:gd name="T1" fmla="*/ 1 h 263"/>
                    <a:gd name="T2" fmla="*/ 18 w 549"/>
                    <a:gd name="T3" fmla="*/ 1 h 263"/>
                    <a:gd name="T4" fmla="*/ 19 w 549"/>
                    <a:gd name="T5" fmla="*/ 1 h 263"/>
                    <a:gd name="T6" fmla="*/ 19 w 549"/>
                    <a:gd name="T7" fmla="*/ 2 h 263"/>
                    <a:gd name="T8" fmla="*/ 20 w 549"/>
                    <a:gd name="T9" fmla="*/ 3 h 263"/>
                    <a:gd name="T10" fmla="*/ 20 w 549"/>
                    <a:gd name="T11" fmla="*/ 3 h 263"/>
                    <a:gd name="T12" fmla="*/ 19 w 549"/>
                    <a:gd name="T13" fmla="*/ 3 h 263"/>
                    <a:gd name="T14" fmla="*/ 19 w 549"/>
                    <a:gd name="T15" fmla="*/ 3 h 263"/>
                    <a:gd name="T16" fmla="*/ 18 w 549"/>
                    <a:gd name="T17" fmla="*/ 3 h 263"/>
                    <a:gd name="T18" fmla="*/ 17 w 549"/>
                    <a:gd name="T19" fmla="*/ 2 h 263"/>
                    <a:gd name="T20" fmla="*/ 17 w 549"/>
                    <a:gd name="T21" fmla="*/ 2 h 263"/>
                    <a:gd name="T22" fmla="*/ 17 w 549"/>
                    <a:gd name="T23" fmla="*/ 1 h 263"/>
                    <a:gd name="T24" fmla="*/ 16 w 549"/>
                    <a:gd name="T25" fmla="*/ 1 h 263"/>
                    <a:gd name="T26" fmla="*/ 15 w 549"/>
                    <a:gd name="T27" fmla="*/ 2 h 263"/>
                    <a:gd name="T28" fmla="*/ 15 w 549"/>
                    <a:gd name="T29" fmla="*/ 2 h 263"/>
                    <a:gd name="T30" fmla="*/ 14 w 549"/>
                    <a:gd name="T31" fmla="*/ 2 h 263"/>
                    <a:gd name="T32" fmla="*/ 14 w 549"/>
                    <a:gd name="T33" fmla="*/ 2 h 263"/>
                    <a:gd name="T34" fmla="*/ 14 w 549"/>
                    <a:gd name="T35" fmla="*/ 2 h 263"/>
                    <a:gd name="T36" fmla="*/ 13 w 549"/>
                    <a:gd name="T37" fmla="*/ 3 h 263"/>
                    <a:gd name="T38" fmla="*/ 13 w 549"/>
                    <a:gd name="T39" fmla="*/ 3 h 263"/>
                    <a:gd name="T40" fmla="*/ 13 w 549"/>
                    <a:gd name="T41" fmla="*/ 3 h 263"/>
                    <a:gd name="T42" fmla="*/ 13 w 549"/>
                    <a:gd name="T43" fmla="*/ 3 h 263"/>
                    <a:gd name="T44" fmla="*/ 13 w 549"/>
                    <a:gd name="T45" fmla="*/ 2 h 263"/>
                    <a:gd name="T46" fmla="*/ 13 w 549"/>
                    <a:gd name="T47" fmla="*/ 2 h 263"/>
                    <a:gd name="T48" fmla="*/ 13 w 549"/>
                    <a:gd name="T49" fmla="*/ 1 h 263"/>
                    <a:gd name="T50" fmla="*/ 13 w 549"/>
                    <a:gd name="T51" fmla="*/ 1 h 263"/>
                    <a:gd name="T52" fmla="*/ 11 w 549"/>
                    <a:gd name="T53" fmla="*/ 1 h 263"/>
                    <a:gd name="T54" fmla="*/ 11 w 549"/>
                    <a:gd name="T55" fmla="*/ 1 h 263"/>
                    <a:gd name="T56" fmla="*/ 11 w 549"/>
                    <a:gd name="T57" fmla="*/ 1 h 263"/>
                    <a:gd name="T58" fmla="*/ 11 w 549"/>
                    <a:gd name="T59" fmla="*/ 1 h 263"/>
                    <a:gd name="T60" fmla="*/ 11 w 549"/>
                    <a:gd name="T61" fmla="*/ 1 h 263"/>
                    <a:gd name="T62" fmla="*/ 11 w 549"/>
                    <a:gd name="T63" fmla="*/ 1 h 263"/>
                    <a:gd name="T64" fmla="*/ 10 w 549"/>
                    <a:gd name="T65" fmla="*/ 1 h 263"/>
                    <a:gd name="T66" fmla="*/ 8 w 549"/>
                    <a:gd name="T67" fmla="*/ 1 h 263"/>
                    <a:gd name="T68" fmla="*/ 8 w 549"/>
                    <a:gd name="T69" fmla="*/ 2 h 263"/>
                    <a:gd name="T70" fmla="*/ 6 w 549"/>
                    <a:gd name="T71" fmla="*/ 2 h 263"/>
                    <a:gd name="T72" fmla="*/ 6 w 549"/>
                    <a:gd name="T73" fmla="*/ 2 h 263"/>
                    <a:gd name="T74" fmla="*/ 6 w 549"/>
                    <a:gd name="T75" fmla="*/ 2 h 263"/>
                    <a:gd name="T76" fmla="*/ 6 w 549"/>
                    <a:gd name="T77" fmla="*/ 1 h 263"/>
                    <a:gd name="T78" fmla="*/ 8 w 549"/>
                    <a:gd name="T79" fmla="*/ 1 h 263"/>
                    <a:gd name="T80" fmla="*/ 8 w 549"/>
                    <a:gd name="T81" fmla="*/ 1 h 263"/>
                    <a:gd name="T82" fmla="*/ 8 w 549"/>
                    <a:gd name="T83" fmla="*/ 1 h 263"/>
                    <a:gd name="T84" fmla="*/ 6 w 549"/>
                    <a:gd name="T85" fmla="*/ 1 h 263"/>
                    <a:gd name="T86" fmla="*/ 6 w 549"/>
                    <a:gd name="T87" fmla="*/ 1 h 263"/>
                    <a:gd name="T88" fmla="*/ 5 w 549"/>
                    <a:gd name="T89" fmla="*/ 1 h 263"/>
                    <a:gd name="T90" fmla="*/ 5 w 549"/>
                    <a:gd name="T91" fmla="*/ 1 h 263"/>
                    <a:gd name="T92" fmla="*/ 5 w 549"/>
                    <a:gd name="T93" fmla="*/ 1 h 263"/>
                    <a:gd name="T94" fmla="*/ 5 w 549"/>
                    <a:gd name="T95" fmla="*/ 1 h 263"/>
                    <a:gd name="T96" fmla="*/ 5 w 549"/>
                    <a:gd name="T97" fmla="*/ 1 h 263"/>
                    <a:gd name="T98" fmla="*/ 4 w 549"/>
                    <a:gd name="T99" fmla="*/ 1 h 263"/>
                    <a:gd name="T100" fmla="*/ 3 w 549"/>
                    <a:gd name="T101" fmla="*/ 1 h 263"/>
                    <a:gd name="T102" fmla="*/ 2 w 549"/>
                    <a:gd name="T103" fmla="*/ 1 h 263"/>
                    <a:gd name="T104" fmla="*/ 2 w 549"/>
                    <a:gd name="T105" fmla="*/ 1 h 263"/>
                    <a:gd name="T106" fmla="*/ 2 w 549"/>
                    <a:gd name="T107" fmla="*/ 1 h 263"/>
                    <a:gd name="T108" fmla="*/ 0 w 549"/>
                    <a:gd name="T109" fmla="*/ 1 h 263"/>
                    <a:gd name="T110" fmla="*/ 2 w 549"/>
                    <a:gd name="T111" fmla="*/ 1 h 263"/>
                    <a:gd name="T112" fmla="*/ 2 w 549"/>
                    <a:gd name="T113" fmla="*/ 1 h 263"/>
                    <a:gd name="T114" fmla="*/ 2 w 549"/>
                    <a:gd name="T115" fmla="*/ 1 h 263"/>
                    <a:gd name="T116" fmla="*/ 2 w 549"/>
                    <a:gd name="T117" fmla="*/ 1 h 263"/>
                    <a:gd name="T118" fmla="*/ 3 w 549"/>
                    <a:gd name="T119" fmla="*/ 0 h 26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549"/>
                    <a:gd name="T181" fmla="*/ 0 h 263"/>
                    <a:gd name="T182" fmla="*/ 549 w 549"/>
                    <a:gd name="T183" fmla="*/ 263 h 26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549" h="263">
                      <a:moveTo>
                        <a:pt x="83" y="0"/>
                      </a:moveTo>
                      <a:lnTo>
                        <a:pt x="489" y="63"/>
                      </a:lnTo>
                      <a:lnTo>
                        <a:pt x="491" y="63"/>
                      </a:lnTo>
                      <a:lnTo>
                        <a:pt x="493" y="63"/>
                      </a:lnTo>
                      <a:lnTo>
                        <a:pt x="495" y="65"/>
                      </a:lnTo>
                      <a:lnTo>
                        <a:pt x="497" y="65"/>
                      </a:lnTo>
                      <a:lnTo>
                        <a:pt x="497" y="67"/>
                      </a:lnTo>
                      <a:lnTo>
                        <a:pt x="499" y="67"/>
                      </a:lnTo>
                      <a:lnTo>
                        <a:pt x="499" y="69"/>
                      </a:lnTo>
                      <a:lnTo>
                        <a:pt x="501" y="69"/>
                      </a:lnTo>
                      <a:lnTo>
                        <a:pt x="503" y="69"/>
                      </a:lnTo>
                      <a:lnTo>
                        <a:pt x="503" y="71"/>
                      </a:lnTo>
                      <a:lnTo>
                        <a:pt x="505" y="73"/>
                      </a:lnTo>
                      <a:lnTo>
                        <a:pt x="507" y="74"/>
                      </a:lnTo>
                      <a:lnTo>
                        <a:pt x="509" y="76"/>
                      </a:lnTo>
                      <a:lnTo>
                        <a:pt x="510" y="78"/>
                      </a:lnTo>
                      <a:lnTo>
                        <a:pt x="512" y="80"/>
                      </a:lnTo>
                      <a:lnTo>
                        <a:pt x="514" y="82"/>
                      </a:lnTo>
                      <a:lnTo>
                        <a:pt x="514" y="84"/>
                      </a:lnTo>
                      <a:lnTo>
                        <a:pt x="516" y="86"/>
                      </a:lnTo>
                      <a:lnTo>
                        <a:pt x="518" y="90"/>
                      </a:lnTo>
                      <a:lnTo>
                        <a:pt x="518" y="92"/>
                      </a:lnTo>
                      <a:lnTo>
                        <a:pt x="520" y="94"/>
                      </a:lnTo>
                      <a:lnTo>
                        <a:pt x="522" y="98"/>
                      </a:lnTo>
                      <a:lnTo>
                        <a:pt x="522" y="99"/>
                      </a:lnTo>
                      <a:lnTo>
                        <a:pt x="524" y="101"/>
                      </a:lnTo>
                      <a:lnTo>
                        <a:pt x="524" y="105"/>
                      </a:lnTo>
                      <a:lnTo>
                        <a:pt x="526" y="109"/>
                      </a:lnTo>
                      <a:lnTo>
                        <a:pt x="526" y="111"/>
                      </a:lnTo>
                      <a:lnTo>
                        <a:pt x="528" y="115"/>
                      </a:lnTo>
                      <a:lnTo>
                        <a:pt x="528" y="119"/>
                      </a:lnTo>
                      <a:lnTo>
                        <a:pt x="530" y="122"/>
                      </a:lnTo>
                      <a:lnTo>
                        <a:pt x="530" y="126"/>
                      </a:lnTo>
                      <a:lnTo>
                        <a:pt x="530" y="130"/>
                      </a:lnTo>
                      <a:lnTo>
                        <a:pt x="532" y="134"/>
                      </a:lnTo>
                      <a:lnTo>
                        <a:pt x="532" y="138"/>
                      </a:lnTo>
                      <a:lnTo>
                        <a:pt x="533" y="142"/>
                      </a:lnTo>
                      <a:lnTo>
                        <a:pt x="533" y="146"/>
                      </a:lnTo>
                      <a:lnTo>
                        <a:pt x="533" y="149"/>
                      </a:lnTo>
                      <a:lnTo>
                        <a:pt x="535" y="155"/>
                      </a:lnTo>
                      <a:lnTo>
                        <a:pt x="535" y="159"/>
                      </a:lnTo>
                      <a:lnTo>
                        <a:pt x="537" y="163"/>
                      </a:lnTo>
                      <a:lnTo>
                        <a:pt x="537" y="169"/>
                      </a:lnTo>
                      <a:lnTo>
                        <a:pt x="537" y="174"/>
                      </a:lnTo>
                      <a:lnTo>
                        <a:pt x="539" y="178"/>
                      </a:lnTo>
                      <a:lnTo>
                        <a:pt x="539" y="184"/>
                      </a:lnTo>
                      <a:lnTo>
                        <a:pt x="541" y="190"/>
                      </a:lnTo>
                      <a:lnTo>
                        <a:pt x="541" y="194"/>
                      </a:lnTo>
                      <a:lnTo>
                        <a:pt x="543" y="199"/>
                      </a:lnTo>
                      <a:lnTo>
                        <a:pt x="543" y="205"/>
                      </a:lnTo>
                      <a:lnTo>
                        <a:pt x="545" y="211"/>
                      </a:lnTo>
                      <a:lnTo>
                        <a:pt x="545" y="217"/>
                      </a:lnTo>
                      <a:lnTo>
                        <a:pt x="547" y="222"/>
                      </a:lnTo>
                      <a:lnTo>
                        <a:pt x="547" y="228"/>
                      </a:lnTo>
                      <a:lnTo>
                        <a:pt x="547" y="232"/>
                      </a:lnTo>
                      <a:lnTo>
                        <a:pt x="549" y="236"/>
                      </a:lnTo>
                      <a:lnTo>
                        <a:pt x="549" y="240"/>
                      </a:lnTo>
                      <a:lnTo>
                        <a:pt x="549" y="243"/>
                      </a:lnTo>
                      <a:lnTo>
                        <a:pt x="549" y="247"/>
                      </a:lnTo>
                      <a:lnTo>
                        <a:pt x="549" y="251"/>
                      </a:lnTo>
                      <a:lnTo>
                        <a:pt x="549" y="253"/>
                      </a:lnTo>
                      <a:lnTo>
                        <a:pt x="549" y="255"/>
                      </a:lnTo>
                      <a:lnTo>
                        <a:pt x="547" y="257"/>
                      </a:lnTo>
                      <a:lnTo>
                        <a:pt x="547" y="259"/>
                      </a:lnTo>
                      <a:lnTo>
                        <a:pt x="547" y="261"/>
                      </a:lnTo>
                      <a:lnTo>
                        <a:pt x="545" y="263"/>
                      </a:lnTo>
                      <a:lnTo>
                        <a:pt x="543" y="263"/>
                      </a:lnTo>
                      <a:lnTo>
                        <a:pt x="541" y="263"/>
                      </a:lnTo>
                      <a:lnTo>
                        <a:pt x="539" y="263"/>
                      </a:lnTo>
                      <a:lnTo>
                        <a:pt x="539" y="261"/>
                      </a:lnTo>
                      <a:lnTo>
                        <a:pt x="537" y="261"/>
                      </a:lnTo>
                      <a:lnTo>
                        <a:pt x="537" y="259"/>
                      </a:lnTo>
                      <a:lnTo>
                        <a:pt x="535" y="257"/>
                      </a:lnTo>
                      <a:lnTo>
                        <a:pt x="535" y="255"/>
                      </a:lnTo>
                      <a:lnTo>
                        <a:pt x="533" y="253"/>
                      </a:lnTo>
                      <a:lnTo>
                        <a:pt x="533" y="251"/>
                      </a:lnTo>
                      <a:lnTo>
                        <a:pt x="532" y="249"/>
                      </a:lnTo>
                      <a:lnTo>
                        <a:pt x="530" y="245"/>
                      </a:lnTo>
                      <a:lnTo>
                        <a:pt x="530" y="243"/>
                      </a:lnTo>
                      <a:lnTo>
                        <a:pt x="528" y="240"/>
                      </a:lnTo>
                      <a:lnTo>
                        <a:pt x="528" y="238"/>
                      </a:lnTo>
                      <a:lnTo>
                        <a:pt x="526" y="234"/>
                      </a:lnTo>
                      <a:lnTo>
                        <a:pt x="524" y="232"/>
                      </a:lnTo>
                      <a:lnTo>
                        <a:pt x="524" y="228"/>
                      </a:lnTo>
                      <a:lnTo>
                        <a:pt x="522" y="226"/>
                      </a:lnTo>
                      <a:lnTo>
                        <a:pt x="520" y="222"/>
                      </a:lnTo>
                      <a:lnTo>
                        <a:pt x="518" y="218"/>
                      </a:lnTo>
                      <a:lnTo>
                        <a:pt x="518" y="217"/>
                      </a:lnTo>
                      <a:lnTo>
                        <a:pt x="516" y="213"/>
                      </a:lnTo>
                      <a:lnTo>
                        <a:pt x="514" y="211"/>
                      </a:lnTo>
                      <a:lnTo>
                        <a:pt x="512" y="207"/>
                      </a:lnTo>
                      <a:lnTo>
                        <a:pt x="510" y="203"/>
                      </a:lnTo>
                      <a:lnTo>
                        <a:pt x="510" y="201"/>
                      </a:lnTo>
                      <a:lnTo>
                        <a:pt x="509" y="197"/>
                      </a:lnTo>
                      <a:lnTo>
                        <a:pt x="507" y="195"/>
                      </a:lnTo>
                      <a:lnTo>
                        <a:pt x="505" y="192"/>
                      </a:lnTo>
                      <a:lnTo>
                        <a:pt x="503" y="188"/>
                      </a:lnTo>
                      <a:lnTo>
                        <a:pt x="501" y="186"/>
                      </a:lnTo>
                      <a:lnTo>
                        <a:pt x="499" y="182"/>
                      </a:lnTo>
                      <a:lnTo>
                        <a:pt x="499" y="180"/>
                      </a:lnTo>
                      <a:lnTo>
                        <a:pt x="497" y="176"/>
                      </a:lnTo>
                      <a:lnTo>
                        <a:pt x="495" y="174"/>
                      </a:lnTo>
                      <a:lnTo>
                        <a:pt x="493" y="170"/>
                      </a:lnTo>
                      <a:lnTo>
                        <a:pt x="493" y="169"/>
                      </a:lnTo>
                      <a:lnTo>
                        <a:pt x="491" y="165"/>
                      </a:lnTo>
                      <a:lnTo>
                        <a:pt x="489" y="163"/>
                      </a:lnTo>
                      <a:lnTo>
                        <a:pt x="489" y="159"/>
                      </a:lnTo>
                      <a:lnTo>
                        <a:pt x="487" y="157"/>
                      </a:lnTo>
                      <a:lnTo>
                        <a:pt x="487" y="153"/>
                      </a:lnTo>
                      <a:lnTo>
                        <a:pt x="485" y="151"/>
                      </a:lnTo>
                      <a:lnTo>
                        <a:pt x="485" y="147"/>
                      </a:lnTo>
                      <a:lnTo>
                        <a:pt x="484" y="146"/>
                      </a:lnTo>
                      <a:lnTo>
                        <a:pt x="484" y="144"/>
                      </a:lnTo>
                      <a:lnTo>
                        <a:pt x="482" y="142"/>
                      </a:lnTo>
                      <a:lnTo>
                        <a:pt x="482" y="140"/>
                      </a:lnTo>
                      <a:lnTo>
                        <a:pt x="480" y="138"/>
                      </a:lnTo>
                      <a:lnTo>
                        <a:pt x="478" y="136"/>
                      </a:lnTo>
                      <a:lnTo>
                        <a:pt x="476" y="134"/>
                      </a:lnTo>
                      <a:lnTo>
                        <a:pt x="474" y="132"/>
                      </a:lnTo>
                      <a:lnTo>
                        <a:pt x="472" y="132"/>
                      </a:lnTo>
                      <a:lnTo>
                        <a:pt x="470" y="130"/>
                      </a:lnTo>
                      <a:lnTo>
                        <a:pt x="468" y="130"/>
                      </a:lnTo>
                      <a:lnTo>
                        <a:pt x="466" y="130"/>
                      </a:lnTo>
                      <a:lnTo>
                        <a:pt x="464" y="128"/>
                      </a:lnTo>
                      <a:lnTo>
                        <a:pt x="462" y="128"/>
                      </a:lnTo>
                      <a:lnTo>
                        <a:pt x="461" y="128"/>
                      </a:lnTo>
                      <a:lnTo>
                        <a:pt x="459" y="130"/>
                      </a:lnTo>
                      <a:lnTo>
                        <a:pt x="457" y="130"/>
                      </a:lnTo>
                      <a:lnTo>
                        <a:pt x="455" y="130"/>
                      </a:lnTo>
                      <a:lnTo>
                        <a:pt x="453" y="132"/>
                      </a:lnTo>
                      <a:lnTo>
                        <a:pt x="449" y="132"/>
                      </a:lnTo>
                      <a:lnTo>
                        <a:pt x="447" y="134"/>
                      </a:lnTo>
                      <a:lnTo>
                        <a:pt x="445" y="134"/>
                      </a:lnTo>
                      <a:lnTo>
                        <a:pt x="443" y="136"/>
                      </a:lnTo>
                      <a:lnTo>
                        <a:pt x="441" y="138"/>
                      </a:lnTo>
                      <a:lnTo>
                        <a:pt x="439" y="140"/>
                      </a:lnTo>
                      <a:lnTo>
                        <a:pt x="438" y="142"/>
                      </a:lnTo>
                      <a:lnTo>
                        <a:pt x="438" y="146"/>
                      </a:lnTo>
                      <a:lnTo>
                        <a:pt x="436" y="147"/>
                      </a:lnTo>
                      <a:lnTo>
                        <a:pt x="434" y="151"/>
                      </a:lnTo>
                      <a:lnTo>
                        <a:pt x="432" y="153"/>
                      </a:lnTo>
                      <a:lnTo>
                        <a:pt x="432" y="157"/>
                      </a:lnTo>
                      <a:lnTo>
                        <a:pt x="430" y="161"/>
                      </a:lnTo>
                      <a:lnTo>
                        <a:pt x="430" y="163"/>
                      </a:lnTo>
                      <a:lnTo>
                        <a:pt x="428" y="167"/>
                      </a:lnTo>
                      <a:lnTo>
                        <a:pt x="428" y="170"/>
                      </a:lnTo>
                      <a:lnTo>
                        <a:pt x="426" y="172"/>
                      </a:lnTo>
                      <a:lnTo>
                        <a:pt x="426" y="176"/>
                      </a:lnTo>
                      <a:lnTo>
                        <a:pt x="424" y="178"/>
                      </a:lnTo>
                      <a:lnTo>
                        <a:pt x="422" y="180"/>
                      </a:lnTo>
                      <a:lnTo>
                        <a:pt x="422" y="182"/>
                      </a:lnTo>
                      <a:lnTo>
                        <a:pt x="420" y="184"/>
                      </a:lnTo>
                      <a:lnTo>
                        <a:pt x="418" y="186"/>
                      </a:lnTo>
                      <a:lnTo>
                        <a:pt x="418" y="188"/>
                      </a:lnTo>
                      <a:lnTo>
                        <a:pt x="416" y="190"/>
                      </a:lnTo>
                      <a:lnTo>
                        <a:pt x="414" y="190"/>
                      </a:lnTo>
                      <a:lnTo>
                        <a:pt x="414" y="192"/>
                      </a:lnTo>
                      <a:lnTo>
                        <a:pt x="413" y="192"/>
                      </a:lnTo>
                      <a:lnTo>
                        <a:pt x="411" y="192"/>
                      </a:lnTo>
                      <a:lnTo>
                        <a:pt x="409" y="192"/>
                      </a:lnTo>
                      <a:lnTo>
                        <a:pt x="409" y="194"/>
                      </a:lnTo>
                      <a:lnTo>
                        <a:pt x="407" y="194"/>
                      </a:lnTo>
                      <a:lnTo>
                        <a:pt x="405" y="192"/>
                      </a:lnTo>
                      <a:lnTo>
                        <a:pt x="403" y="192"/>
                      </a:lnTo>
                      <a:lnTo>
                        <a:pt x="401" y="190"/>
                      </a:lnTo>
                      <a:lnTo>
                        <a:pt x="399" y="190"/>
                      </a:lnTo>
                      <a:lnTo>
                        <a:pt x="397" y="188"/>
                      </a:lnTo>
                      <a:lnTo>
                        <a:pt x="397" y="186"/>
                      </a:lnTo>
                      <a:lnTo>
                        <a:pt x="395" y="184"/>
                      </a:lnTo>
                      <a:lnTo>
                        <a:pt x="393" y="182"/>
                      </a:lnTo>
                      <a:lnTo>
                        <a:pt x="391" y="180"/>
                      </a:lnTo>
                      <a:lnTo>
                        <a:pt x="391" y="178"/>
                      </a:lnTo>
                      <a:lnTo>
                        <a:pt x="390" y="176"/>
                      </a:lnTo>
                      <a:lnTo>
                        <a:pt x="388" y="172"/>
                      </a:lnTo>
                      <a:lnTo>
                        <a:pt x="388" y="170"/>
                      </a:lnTo>
                      <a:lnTo>
                        <a:pt x="386" y="169"/>
                      </a:lnTo>
                      <a:lnTo>
                        <a:pt x="384" y="169"/>
                      </a:lnTo>
                      <a:lnTo>
                        <a:pt x="382" y="169"/>
                      </a:lnTo>
                      <a:lnTo>
                        <a:pt x="382" y="170"/>
                      </a:lnTo>
                      <a:lnTo>
                        <a:pt x="382" y="172"/>
                      </a:lnTo>
                      <a:lnTo>
                        <a:pt x="380" y="176"/>
                      </a:lnTo>
                      <a:lnTo>
                        <a:pt x="380" y="178"/>
                      </a:lnTo>
                      <a:lnTo>
                        <a:pt x="380" y="182"/>
                      </a:lnTo>
                      <a:lnTo>
                        <a:pt x="380" y="186"/>
                      </a:lnTo>
                      <a:lnTo>
                        <a:pt x="378" y="190"/>
                      </a:lnTo>
                      <a:lnTo>
                        <a:pt x="378" y="194"/>
                      </a:lnTo>
                      <a:lnTo>
                        <a:pt x="378" y="197"/>
                      </a:lnTo>
                      <a:lnTo>
                        <a:pt x="378" y="201"/>
                      </a:lnTo>
                      <a:lnTo>
                        <a:pt x="376" y="205"/>
                      </a:lnTo>
                      <a:lnTo>
                        <a:pt x="376" y="209"/>
                      </a:lnTo>
                      <a:lnTo>
                        <a:pt x="376" y="213"/>
                      </a:lnTo>
                      <a:lnTo>
                        <a:pt x="374" y="217"/>
                      </a:lnTo>
                      <a:lnTo>
                        <a:pt x="374" y="220"/>
                      </a:lnTo>
                      <a:lnTo>
                        <a:pt x="374" y="224"/>
                      </a:lnTo>
                      <a:lnTo>
                        <a:pt x="372" y="228"/>
                      </a:lnTo>
                      <a:lnTo>
                        <a:pt x="372" y="232"/>
                      </a:lnTo>
                      <a:lnTo>
                        <a:pt x="370" y="234"/>
                      </a:lnTo>
                      <a:lnTo>
                        <a:pt x="370" y="236"/>
                      </a:lnTo>
                      <a:lnTo>
                        <a:pt x="368" y="238"/>
                      </a:lnTo>
                      <a:lnTo>
                        <a:pt x="367" y="240"/>
                      </a:lnTo>
                      <a:lnTo>
                        <a:pt x="365" y="240"/>
                      </a:lnTo>
                      <a:lnTo>
                        <a:pt x="365" y="238"/>
                      </a:lnTo>
                      <a:lnTo>
                        <a:pt x="363" y="236"/>
                      </a:lnTo>
                      <a:lnTo>
                        <a:pt x="361" y="236"/>
                      </a:lnTo>
                      <a:lnTo>
                        <a:pt x="361" y="234"/>
                      </a:lnTo>
                      <a:lnTo>
                        <a:pt x="359" y="232"/>
                      </a:lnTo>
                      <a:lnTo>
                        <a:pt x="357" y="230"/>
                      </a:lnTo>
                      <a:lnTo>
                        <a:pt x="357" y="228"/>
                      </a:lnTo>
                      <a:lnTo>
                        <a:pt x="357" y="226"/>
                      </a:lnTo>
                      <a:lnTo>
                        <a:pt x="355" y="224"/>
                      </a:lnTo>
                      <a:lnTo>
                        <a:pt x="355" y="222"/>
                      </a:lnTo>
                      <a:lnTo>
                        <a:pt x="355" y="220"/>
                      </a:lnTo>
                      <a:lnTo>
                        <a:pt x="353" y="218"/>
                      </a:lnTo>
                      <a:lnTo>
                        <a:pt x="353" y="217"/>
                      </a:lnTo>
                      <a:lnTo>
                        <a:pt x="353" y="215"/>
                      </a:lnTo>
                      <a:lnTo>
                        <a:pt x="353" y="213"/>
                      </a:lnTo>
                      <a:lnTo>
                        <a:pt x="353" y="211"/>
                      </a:lnTo>
                      <a:lnTo>
                        <a:pt x="351" y="209"/>
                      </a:lnTo>
                      <a:lnTo>
                        <a:pt x="351" y="207"/>
                      </a:lnTo>
                      <a:lnTo>
                        <a:pt x="351" y="203"/>
                      </a:lnTo>
                      <a:lnTo>
                        <a:pt x="351" y="201"/>
                      </a:lnTo>
                      <a:lnTo>
                        <a:pt x="351" y="199"/>
                      </a:lnTo>
                      <a:lnTo>
                        <a:pt x="351" y="197"/>
                      </a:lnTo>
                      <a:lnTo>
                        <a:pt x="351" y="194"/>
                      </a:lnTo>
                      <a:lnTo>
                        <a:pt x="351" y="192"/>
                      </a:lnTo>
                      <a:lnTo>
                        <a:pt x="351" y="190"/>
                      </a:lnTo>
                      <a:lnTo>
                        <a:pt x="351" y="186"/>
                      </a:lnTo>
                      <a:lnTo>
                        <a:pt x="351" y="184"/>
                      </a:lnTo>
                      <a:lnTo>
                        <a:pt x="349" y="182"/>
                      </a:lnTo>
                      <a:lnTo>
                        <a:pt x="349" y="178"/>
                      </a:lnTo>
                      <a:lnTo>
                        <a:pt x="349" y="176"/>
                      </a:lnTo>
                      <a:lnTo>
                        <a:pt x="349" y="174"/>
                      </a:lnTo>
                      <a:lnTo>
                        <a:pt x="349" y="170"/>
                      </a:lnTo>
                      <a:lnTo>
                        <a:pt x="349" y="169"/>
                      </a:lnTo>
                      <a:lnTo>
                        <a:pt x="349" y="165"/>
                      </a:lnTo>
                      <a:lnTo>
                        <a:pt x="349" y="163"/>
                      </a:lnTo>
                      <a:lnTo>
                        <a:pt x="349" y="159"/>
                      </a:lnTo>
                      <a:lnTo>
                        <a:pt x="349" y="157"/>
                      </a:lnTo>
                      <a:lnTo>
                        <a:pt x="351" y="153"/>
                      </a:lnTo>
                      <a:lnTo>
                        <a:pt x="351" y="149"/>
                      </a:lnTo>
                      <a:lnTo>
                        <a:pt x="353" y="147"/>
                      </a:lnTo>
                      <a:lnTo>
                        <a:pt x="353" y="144"/>
                      </a:lnTo>
                      <a:lnTo>
                        <a:pt x="355" y="140"/>
                      </a:lnTo>
                      <a:lnTo>
                        <a:pt x="355" y="136"/>
                      </a:lnTo>
                      <a:lnTo>
                        <a:pt x="357" y="134"/>
                      </a:lnTo>
                      <a:lnTo>
                        <a:pt x="359" y="130"/>
                      </a:lnTo>
                      <a:lnTo>
                        <a:pt x="359" y="126"/>
                      </a:lnTo>
                      <a:lnTo>
                        <a:pt x="361" y="124"/>
                      </a:lnTo>
                      <a:lnTo>
                        <a:pt x="361" y="121"/>
                      </a:lnTo>
                      <a:lnTo>
                        <a:pt x="363" y="119"/>
                      </a:lnTo>
                      <a:lnTo>
                        <a:pt x="363" y="115"/>
                      </a:lnTo>
                      <a:lnTo>
                        <a:pt x="365" y="113"/>
                      </a:lnTo>
                      <a:lnTo>
                        <a:pt x="365" y="111"/>
                      </a:lnTo>
                      <a:lnTo>
                        <a:pt x="365" y="109"/>
                      </a:lnTo>
                      <a:lnTo>
                        <a:pt x="365" y="107"/>
                      </a:lnTo>
                      <a:lnTo>
                        <a:pt x="365" y="105"/>
                      </a:lnTo>
                      <a:lnTo>
                        <a:pt x="363" y="103"/>
                      </a:lnTo>
                      <a:lnTo>
                        <a:pt x="363" y="101"/>
                      </a:lnTo>
                      <a:lnTo>
                        <a:pt x="361" y="101"/>
                      </a:lnTo>
                      <a:lnTo>
                        <a:pt x="359" y="101"/>
                      </a:lnTo>
                      <a:lnTo>
                        <a:pt x="357" y="101"/>
                      </a:lnTo>
                      <a:lnTo>
                        <a:pt x="355" y="101"/>
                      </a:lnTo>
                      <a:lnTo>
                        <a:pt x="351" y="101"/>
                      </a:lnTo>
                      <a:lnTo>
                        <a:pt x="349" y="101"/>
                      </a:lnTo>
                      <a:lnTo>
                        <a:pt x="345" y="103"/>
                      </a:lnTo>
                      <a:lnTo>
                        <a:pt x="340" y="105"/>
                      </a:lnTo>
                      <a:lnTo>
                        <a:pt x="338" y="105"/>
                      </a:lnTo>
                      <a:lnTo>
                        <a:pt x="336" y="107"/>
                      </a:lnTo>
                      <a:lnTo>
                        <a:pt x="334" y="109"/>
                      </a:lnTo>
                      <a:lnTo>
                        <a:pt x="332" y="109"/>
                      </a:lnTo>
                      <a:lnTo>
                        <a:pt x="330" y="111"/>
                      </a:lnTo>
                      <a:lnTo>
                        <a:pt x="328" y="113"/>
                      </a:lnTo>
                      <a:lnTo>
                        <a:pt x="326" y="115"/>
                      </a:lnTo>
                      <a:lnTo>
                        <a:pt x="324" y="117"/>
                      </a:lnTo>
                      <a:lnTo>
                        <a:pt x="324" y="119"/>
                      </a:lnTo>
                      <a:lnTo>
                        <a:pt x="322" y="121"/>
                      </a:lnTo>
                      <a:lnTo>
                        <a:pt x="320" y="122"/>
                      </a:lnTo>
                      <a:lnTo>
                        <a:pt x="319" y="124"/>
                      </a:lnTo>
                      <a:lnTo>
                        <a:pt x="317" y="124"/>
                      </a:lnTo>
                      <a:lnTo>
                        <a:pt x="315" y="126"/>
                      </a:lnTo>
                      <a:lnTo>
                        <a:pt x="315" y="128"/>
                      </a:lnTo>
                      <a:lnTo>
                        <a:pt x="313" y="130"/>
                      </a:lnTo>
                      <a:lnTo>
                        <a:pt x="311" y="132"/>
                      </a:lnTo>
                      <a:lnTo>
                        <a:pt x="309" y="134"/>
                      </a:lnTo>
                      <a:lnTo>
                        <a:pt x="307" y="136"/>
                      </a:lnTo>
                      <a:lnTo>
                        <a:pt x="305" y="138"/>
                      </a:lnTo>
                      <a:lnTo>
                        <a:pt x="303" y="138"/>
                      </a:lnTo>
                      <a:lnTo>
                        <a:pt x="301" y="138"/>
                      </a:lnTo>
                      <a:lnTo>
                        <a:pt x="301" y="136"/>
                      </a:lnTo>
                      <a:lnTo>
                        <a:pt x="301" y="134"/>
                      </a:lnTo>
                      <a:lnTo>
                        <a:pt x="301" y="132"/>
                      </a:lnTo>
                      <a:lnTo>
                        <a:pt x="303" y="128"/>
                      </a:lnTo>
                      <a:lnTo>
                        <a:pt x="303" y="124"/>
                      </a:lnTo>
                      <a:lnTo>
                        <a:pt x="303" y="122"/>
                      </a:lnTo>
                      <a:lnTo>
                        <a:pt x="305" y="119"/>
                      </a:lnTo>
                      <a:lnTo>
                        <a:pt x="305" y="117"/>
                      </a:lnTo>
                      <a:lnTo>
                        <a:pt x="305" y="115"/>
                      </a:lnTo>
                      <a:lnTo>
                        <a:pt x="305" y="113"/>
                      </a:lnTo>
                      <a:lnTo>
                        <a:pt x="307" y="109"/>
                      </a:lnTo>
                      <a:lnTo>
                        <a:pt x="307" y="107"/>
                      </a:lnTo>
                      <a:lnTo>
                        <a:pt x="307" y="105"/>
                      </a:lnTo>
                      <a:lnTo>
                        <a:pt x="307" y="103"/>
                      </a:lnTo>
                      <a:lnTo>
                        <a:pt x="307" y="101"/>
                      </a:lnTo>
                      <a:lnTo>
                        <a:pt x="307" y="99"/>
                      </a:lnTo>
                      <a:lnTo>
                        <a:pt x="307" y="98"/>
                      </a:lnTo>
                      <a:lnTo>
                        <a:pt x="307" y="96"/>
                      </a:lnTo>
                      <a:lnTo>
                        <a:pt x="307" y="94"/>
                      </a:lnTo>
                      <a:lnTo>
                        <a:pt x="307" y="92"/>
                      </a:lnTo>
                      <a:lnTo>
                        <a:pt x="307" y="90"/>
                      </a:lnTo>
                      <a:lnTo>
                        <a:pt x="305" y="88"/>
                      </a:lnTo>
                      <a:lnTo>
                        <a:pt x="305" y="86"/>
                      </a:lnTo>
                      <a:lnTo>
                        <a:pt x="303" y="86"/>
                      </a:lnTo>
                      <a:lnTo>
                        <a:pt x="301" y="86"/>
                      </a:lnTo>
                      <a:lnTo>
                        <a:pt x="299" y="84"/>
                      </a:lnTo>
                      <a:lnTo>
                        <a:pt x="297" y="84"/>
                      </a:lnTo>
                      <a:lnTo>
                        <a:pt x="296" y="84"/>
                      </a:lnTo>
                      <a:lnTo>
                        <a:pt x="294" y="84"/>
                      </a:lnTo>
                      <a:lnTo>
                        <a:pt x="292" y="84"/>
                      </a:lnTo>
                      <a:lnTo>
                        <a:pt x="290" y="84"/>
                      </a:lnTo>
                      <a:lnTo>
                        <a:pt x="288" y="84"/>
                      </a:lnTo>
                      <a:lnTo>
                        <a:pt x="286" y="84"/>
                      </a:lnTo>
                      <a:lnTo>
                        <a:pt x="284" y="84"/>
                      </a:lnTo>
                      <a:lnTo>
                        <a:pt x="282" y="84"/>
                      </a:lnTo>
                      <a:lnTo>
                        <a:pt x="280" y="84"/>
                      </a:lnTo>
                      <a:lnTo>
                        <a:pt x="278" y="84"/>
                      </a:lnTo>
                      <a:lnTo>
                        <a:pt x="274" y="86"/>
                      </a:lnTo>
                      <a:lnTo>
                        <a:pt x="272" y="86"/>
                      </a:lnTo>
                      <a:lnTo>
                        <a:pt x="271" y="88"/>
                      </a:lnTo>
                      <a:lnTo>
                        <a:pt x="267" y="88"/>
                      </a:lnTo>
                      <a:lnTo>
                        <a:pt x="265" y="90"/>
                      </a:lnTo>
                      <a:lnTo>
                        <a:pt x="261" y="92"/>
                      </a:lnTo>
                      <a:lnTo>
                        <a:pt x="259" y="94"/>
                      </a:lnTo>
                      <a:lnTo>
                        <a:pt x="255" y="96"/>
                      </a:lnTo>
                      <a:lnTo>
                        <a:pt x="251" y="98"/>
                      </a:lnTo>
                      <a:lnTo>
                        <a:pt x="249" y="99"/>
                      </a:lnTo>
                      <a:lnTo>
                        <a:pt x="246" y="103"/>
                      </a:lnTo>
                      <a:lnTo>
                        <a:pt x="244" y="105"/>
                      </a:lnTo>
                      <a:lnTo>
                        <a:pt x="240" y="109"/>
                      </a:lnTo>
                      <a:lnTo>
                        <a:pt x="236" y="113"/>
                      </a:lnTo>
                      <a:lnTo>
                        <a:pt x="234" y="117"/>
                      </a:lnTo>
                      <a:lnTo>
                        <a:pt x="230" y="121"/>
                      </a:lnTo>
                      <a:lnTo>
                        <a:pt x="226" y="126"/>
                      </a:lnTo>
                      <a:lnTo>
                        <a:pt x="225" y="130"/>
                      </a:lnTo>
                      <a:lnTo>
                        <a:pt x="221" y="136"/>
                      </a:lnTo>
                      <a:lnTo>
                        <a:pt x="217" y="142"/>
                      </a:lnTo>
                      <a:lnTo>
                        <a:pt x="215" y="146"/>
                      </a:lnTo>
                      <a:lnTo>
                        <a:pt x="211" y="151"/>
                      </a:lnTo>
                      <a:lnTo>
                        <a:pt x="209" y="155"/>
                      </a:lnTo>
                      <a:lnTo>
                        <a:pt x="207" y="161"/>
                      </a:lnTo>
                      <a:lnTo>
                        <a:pt x="205" y="165"/>
                      </a:lnTo>
                      <a:lnTo>
                        <a:pt x="203" y="169"/>
                      </a:lnTo>
                      <a:lnTo>
                        <a:pt x="201" y="172"/>
                      </a:lnTo>
                      <a:lnTo>
                        <a:pt x="200" y="176"/>
                      </a:lnTo>
                      <a:lnTo>
                        <a:pt x="198" y="180"/>
                      </a:lnTo>
                      <a:lnTo>
                        <a:pt x="196" y="184"/>
                      </a:lnTo>
                      <a:lnTo>
                        <a:pt x="196" y="186"/>
                      </a:lnTo>
                      <a:lnTo>
                        <a:pt x="194" y="190"/>
                      </a:lnTo>
                      <a:lnTo>
                        <a:pt x="192" y="192"/>
                      </a:lnTo>
                      <a:lnTo>
                        <a:pt x="192" y="194"/>
                      </a:lnTo>
                      <a:lnTo>
                        <a:pt x="190" y="195"/>
                      </a:lnTo>
                      <a:lnTo>
                        <a:pt x="190" y="197"/>
                      </a:lnTo>
                      <a:lnTo>
                        <a:pt x="188" y="197"/>
                      </a:lnTo>
                      <a:lnTo>
                        <a:pt x="188" y="199"/>
                      </a:lnTo>
                      <a:lnTo>
                        <a:pt x="186" y="199"/>
                      </a:lnTo>
                      <a:lnTo>
                        <a:pt x="184" y="199"/>
                      </a:lnTo>
                      <a:lnTo>
                        <a:pt x="184" y="197"/>
                      </a:lnTo>
                      <a:lnTo>
                        <a:pt x="184" y="195"/>
                      </a:lnTo>
                      <a:lnTo>
                        <a:pt x="182" y="194"/>
                      </a:lnTo>
                      <a:lnTo>
                        <a:pt x="182" y="192"/>
                      </a:lnTo>
                      <a:lnTo>
                        <a:pt x="182" y="188"/>
                      </a:lnTo>
                      <a:lnTo>
                        <a:pt x="182" y="184"/>
                      </a:lnTo>
                      <a:lnTo>
                        <a:pt x="180" y="180"/>
                      </a:lnTo>
                      <a:lnTo>
                        <a:pt x="180" y="176"/>
                      </a:lnTo>
                      <a:lnTo>
                        <a:pt x="180" y="170"/>
                      </a:lnTo>
                      <a:lnTo>
                        <a:pt x="180" y="165"/>
                      </a:lnTo>
                      <a:lnTo>
                        <a:pt x="180" y="161"/>
                      </a:lnTo>
                      <a:lnTo>
                        <a:pt x="180" y="155"/>
                      </a:lnTo>
                      <a:lnTo>
                        <a:pt x="180" y="151"/>
                      </a:lnTo>
                      <a:lnTo>
                        <a:pt x="182" y="147"/>
                      </a:lnTo>
                      <a:lnTo>
                        <a:pt x="182" y="142"/>
                      </a:lnTo>
                      <a:lnTo>
                        <a:pt x="182" y="138"/>
                      </a:lnTo>
                      <a:lnTo>
                        <a:pt x="184" y="134"/>
                      </a:lnTo>
                      <a:lnTo>
                        <a:pt x="184" y="130"/>
                      </a:lnTo>
                      <a:lnTo>
                        <a:pt x="184" y="126"/>
                      </a:lnTo>
                      <a:lnTo>
                        <a:pt x="186" y="122"/>
                      </a:lnTo>
                      <a:lnTo>
                        <a:pt x="188" y="119"/>
                      </a:lnTo>
                      <a:lnTo>
                        <a:pt x="188" y="115"/>
                      </a:lnTo>
                      <a:lnTo>
                        <a:pt x="190" y="111"/>
                      </a:lnTo>
                      <a:lnTo>
                        <a:pt x="192" y="109"/>
                      </a:lnTo>
                      <a:lnTo>
                        <a:pt x="194" y="105"/>
                      </a:lnTo>
                      <a:lnTo>
                        <a:pt x="194" y="101"/>
                      </a:lnTo>
                      <a:lnTo>
                        <a:pt x="196" y="99"/>
                      </a:lnTo>
                      <a:lnTo>
                        <a:pt x="198" y="96"/>
                      </a:lnTo>
                      <a:lnTo>
                        <a:pt x="200" y="92"/>
                      </a:lnTo>
                      <a:lnTo>
                        <a:pt x="201" y="90"/>
                      </a:lnTo>
                      <a:lnTo>
                        <a:pt x="205" y="86"/>
                      </a:lnTo>
                      <a:lnTo>
                        <a:pt x="207" y="84"/>
                      </a:lnTo>
                      <a:lnTo>
                        <a:pt x="209" y="80"/>
                      </a:lnTo>
                      <a:lnTo>
                        <a:pt x="211" y="78"/>
                      </a:lnTo>
                      <a:lnTo>
                        <a:pt x="215" y="74"/>
                      </a:lnTo>
                      <a:lnTo>
                        <a:pt x="217" y="73"/>
                      </a:lnTo>
                      <a:lnTo>
                        <a:pt x="219" y="69"/>
                      </a:lnTo>
                      <a:lnTo>
                        <a:pt x="223" y="67"/>
                      </a:lnTo>
                      <a:lnTo>
                        <a:pt x="225" y="65"/>
                      </a:lnTo>
                      <a:lnTo>
                        <a:pt x="228" y="61"/>
                      </a:lnTo>
                      <a:lnTo>
                        <a:pt x="230" y="59"/>
                      </a:lnTo>
                      <a:lnTo>
                        <a:pt x="232" y="57"/>
                      </a:lnTo>
                      <a:lnTo>
                        <a:pt x="234" y="55"/>
                      </a:lnTo>
                      <a:lnTo>
                        <a:pt x="236" y="53"/>
                      </a:lnTo>
                      <a:lnTo>
                        <a:pt x="236" y="51"/>
                      </a:lnTo>
                      <a:lnTo>
                        <a:pt x="238" y="49"/>
                      </a:lnTo>
                      <a:lnTo>
                        <a:pt x="238" y="48"/>
                      </a:lnTo>
                      <a:lnTo>
                        <a:pt x="236" y="48"/>
                      </a:lnTo>
                      <a:lnTo>
                        <a:pt x="234" y="48"/>
                      </a:lnTo>
                      <a:lnTo>
                        <a:pt x="232" y="48"/>
                      </a:lnTo>
                      <a:lnTo>
                        <a:pt x="230" y="48"/>
                      </a:lnTo>
                      <a:lnTo>
                        <a:pt x="228" y="48"/>
                      </a:lnTo>
                      <a:lnTo>
                        <a:pt x="226" y="48"/>
                      </a:lnTo>
                      <a:lnTo>
                        <a:pt x="225" y="49"/>
                      </a:lnTo>
                      <a:lnTo>
                        <a:pt x="221" y="49"/>
                      </a:lnTo>
                      <a:lnTo>
                        <a:pt x="219" y="51"/>
                      </a:lnTo>
                      <a:lnTo>
                        <a:pt x="215" y="51"/>
                      </a:lnTo>
                      <a:lnTo>
                        <a:pt x="213" y="53"/>
                      </a:lnTo>
                      <a:lnTo>
                        <a:pt x="209" y="53"/>
                      </a:lnTo>
                      <a:lnTo>
                        <a:pt x="205" y="55"/>
                      </a:lnTo>
                      <a:lnTo>
                        <a:pt x="203" y="57"/>
                      </a:lnTo>
                      <a:lnTo>
                        <a:pt x="200" y="59"/>
                      </a:lnTo>
                      <a:lnTo>
                        <a:pt x="196" y="61"/>
                      </a:lnTo>
                      <a:lnTo>
                        <a:pt x="192" y="63"/>
                      </a:lnTo>
                      <a:lnTo>
                        <a:pt x="188" y="63"/>
                      </a:lnTo>
                      <a:lnTo>
                        <a:pt x="184" y="65"/>
                      </a:lnTo>
                      <a:lnTo>
                        <a:pt x="180" y="67"/>
                      </a:lnTo>
                      <a:lnTo>
                        <a:pt x="177" y="69"/>
                      </a:lnTo>
                      <a:lnTo>
                        <a:pt x="173" y="71"/>
                      </a:lnTo>
                      <a:lnTo>
                        <a:pt x="169" y="73"/>
                      </a:lnTo>
                      <a:lnTo>
                        <a:pt x="167" y="74"/>
                      </a:lnTo>
                      <a:lnTo>
                        <a:pt x="163" y="76"/>
                      </a:lnTo>
                      <a:lnTo>
                        <a:pt x="159" y="76"/>
                      </a:lnTo>
                      <a:lnTo>
                        <a:pt x="155" y="78"/>
                      </a:lnTo>
                      <a:lnTo>
                        <a:pt x="152" y="80"/>
                      </a:lnTo>
                      <a:lnTo>
                        <a:pt x="150" y="80"/>
                      </a:lnTo>
                      <a:lnTo>
                        <a:pt x="146" y="82"/>
                      </a:lnTo>
                      <a:lnTo>
                        <a:pt x="144" y="82"/>
                      </a:lnTo>
                      <a:lnTo>
                        <a:pt x="140" y="84"/>
                      </a:lnTo>
                      <a:lnTo>
                        <a:pt x="138" y="84"/>
                      </a:lnTo>
                      <a:lnTo>
                        <a:pt x="134" y="86"/>
                      </a:lnTo>
                      <a:lnTo>
                        <a:pt x="132" y="86"/>
                      </a:lnTo>
                      <a:lnTo>
                        <a:pt x="130" y="86"/>
                      </a:lnTo>
                      <a:lnTo>
                        <a:pt x="129" y="88"/>
                      </a:lnTo>
                      <a:lnTo>
                        <a:pt x="127" y="88"/>
                      </a:lnTo>
                      <a:lnTo>
                        <a:pt x="125" y="88"/>
                      </a:lnTo>
                      <a:lnTo>
                        <a:pt x="123" y="88"/>
                      </a:lnTo>
                      <a:lnTo>
                        <a:pt x="121" y="88"/>
                      </a:lnTo>
                      <a:lnTo>
                        <a:pt x="119" y="88"/>
                      </a:lnTo>
                      <a:lnTo>
                        <a:pt x="117" y="88"/>
                      </a:lnTo>
                      <a:lnTo>
                        <a:pt x="117" y="86"/>
                      </a:lnTo>
                      <a:lnTo>
                        <a:pt x="115" y="86"/>
                      </a:lnTo>
                      <a:lnTo>
                        <a:pt x="115" y="84"/>
                      </a:lnTo>
                      <a:lnTo>
                        <a:pt x="117" y="82"/>
                      </a:lnTo>
                      <a:lnTo>
                        <a:pt x="117" y="80"/>
                      </a:lnTo>
                      <a:lnTo>
                        <a:pt x="119" y="78"/>
                      </a:lnTo>
                      <a:lnTo>
                        <a:pt x="119" y="76"/>
                      </a:lnTo>
                      <a:lnTo>
                        <a:pt x="121" y="74"/>
                      </a:lnTo>
                      <a:lnTo>
                        <a:pt x="121" y="73"/>
                      </a:lnTo>
                      <a:lnTo>
                        <a:pt x="123" y="73"/>
                      </a:lnTo>
                      <a:lnTo>
                        <a:pt x="125" y="71"/>
                      </a:lnTo>
                      <a:lnTo>
                        <a:pt x="125" y="69"/>
                      </a:lnTo>
                      <a:lnTo>
                        <a:pt x="127" y="67"/>
                      </a:lnTo>
                      <a:lnTo>
                        <a:pt x="129" y="65"/>
                      </a:lnTo>
                      <a:lnTo>
                        <a:pt x="130" y="63"/>
                      </a:lnTo>
                      <a:lnTo>
                        <a:pt x="132" y="61"/>
                      </a:lnTo>
                      <a:lnTo>
                        <a:pt x="132" y="59"/>
                      </a:lnTo>
                      <a:lnTo>
                        <a:pt x="134" y="57"/>
                      </a:lnTo>
                      <a:lnTo>
                        <a:pt x="136" y="55"/>
                      </a:lnTo>
                      <a:lnTo>
                        <a:pt x="136" y="53"/>
                      </a:lnTo>
                      <a:lnTo>
                        <a:pt x="138" y="51"/>
                      </a:lnTo>
                      <a:lnTo>
                        <a:pt x="138" y="49"/>
                      </a:lnTo>
                      <a:lnTo>
                        <a:pt x="138" y="48"/>
                      </a:lnTo>
                      <a:lnTo>
                        <a:pt x="138" y="46"/>
                      </a:lnTo>
                      <a:lnTo>
                        <a:pt x="138" y="44"/>
                      </a:lnTo>
                      <a:lnTo>
                        <a:pt x="138" y="42"/>
                      </a:lnTo>
                      <a:lnTo>
                        <a:pt x="138" y="40"/>
                      </a:lnTo>
                      <a:lnTo>
                        <a:pt x="136" y="40"/>
                      </a:lnTo>
                      <a:lnTo>
                        <a:pt x="136" y="38"/>
                      </a:lnTo>
                      <a:lnTo>
                        <a:pt x="134" y="38"/>
                      </a:lnTo>
                      <a:lnTo>
                        <a:pt x="132" y="36"/>
                      </a:lnTo>
                      <a:lnTo>
                        <a:pt x="130" y="34"/>
                      </a:lnTo>
                      <a:lnTo>
                        <a:pt x="129" y="34"/>
                      </a:lnTo>
                      <a:lnTo>
                        <a:pt x="129" y="32"/>
                      </a:lnTo>
                      <a:lnTo>
                        <a:pt x="127" y="32"/>
                      </a:lnTo>
                      <a:lnTo>
                        <a:pt x="125" y="32"/>
                      </a:lnTo>
                      <a:lnTo>
                        <a:pt x="123" y="32"/>
                      </a:lnTo>
                      <a:lnTo>
                        <a:pt x="121" y="32"/>
                      </a:lnTo>
                      <a:lnTo>
                        <a:pt x="119" y="32"/>
                      </a:lnTo>
                      <a:lnTo>
                        <a:pt x="117" y="32"/>
                      </a:lnTo>
                      <a:lnTo>
                        <a:pt x="115" y="32"/>
                      </a:lnTo>
                      <a:lnTo>
                        <a:pt x="111" y="34"/>
                      </a:lnTo>
                      <a:lnTo>
                        <a:pt x="109" y="34"/>
                      </a:lnTo>
                      <a:lnTo>
                        <a:pt x="107" y="36"/>
                      </a:lnTo>
                      <a:lnTo>
                        <a:pt x="106" y="36"/>
                      </a:lnTo>
                      <a:lnTo>
                        <a:pt x="102" y="38"/>
                      </a:lnTo>
                      <a:lnTo>
                        <a:pt x="100" y="40"/>
                      </a:lnTo>
                      <a:lnTo>
                        <a:pt x="98" y="40"/>
                      </a:lnTo>
                      <a:lnTo>
                        <a:pt x="94" y="42"/>
                      </a:lnTo>
                      <a:lnTo>
                        <a:pt x="92" y="44"/>
                      </a:lnTo>
                      <a:lnTo>
                        <a:pt x="88" y="46"/>
                      </a:lnTo>
                      <a:lnTo>
                        <a:pt x="84" y="48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5" y="53"/>
                      </a:lnTo>
                      <a:lnTo>
                        <a:pt x="73" y="55"/>
                      </a:lnTo>
                      <a:lnTo>
                        <a:pt x="69" y="57"/>
                      </a:lnTo>
                      <a:lnTo>
                        <a:pt x="65" y="59"/>
                      </a:lnTo>
                      <a:lnTo>
                        <a:pt x="61" y="63"/>
                      </a:lnTo>
                      <a:lnTo>
                        <a:pt x="58" y="65"/>
                      </a:lnTo>
                      <a:lnTo>
                        <a:pt x="54" y="67"/>
                      </a:lnTo>
                      <a:lnTo>
                        <a:pt x="50" y="69"/>
                      </a:lnTo>
                      <a:lnTo>
                        <a:pt x="46" y="71"/>
                      </a:lnTo>
                      <a:lnTo>
                        <a:pt x="44" y="73"/>
                      </a:lnTo>
                      <a:lnTo>
                        <a:pt x="44" y="74"/>
                      </a:lnTo>
                      <a:lnTo>
                        <a:pt x="42" y="74"/>
                      </a:lnTo>
                      <a:lnTo>
                        <a:pt x="40" y="76"/>
                      </a:lnTo>
                      <a:lnTo>
                        <a:pt x="38" y="78"/>
                      </a:lnTo>
                      <a:lnTo>
                        <a:pt x="36" y="80"/>
                      </a:lnTo>
                      <a:lnTo>
                        <a:pt x="35" y="80"/>
                      </a:lnTo>
                      <a:lnTo>
                        <a:pt x="35" y="82"/>
                      </a:lnTo>
                      <a:lnTo>
                        <a:pt x="33" y="84"/>
                      </a:lnTo>
                      <a:lnTo>
                        <a:pt x="31" y="86"/>
                      </a:lnTo>
                      <a:lnTo>
                        <a:pt x="29" y="86"/>
                      </a:lnTo>
                      <a:lnTo>
                        <a:pt x="29" y="88"/>
                      </a:lnTo>
                      <a:lnTo>
                        <a:pt x="27" y="90"/>
                      </a:lnTo>
                      <a:lnTo>
                        <a:pt x="25" y="92"/>
                      </a:lnTo>
                      <a:lnTo>
                        <a:pt x="23" y="92"/>
                      </a:lnTo>
                      <a:lnTo>
                        <a:pt x="23" y="94"/>
                      </a:lnTo>
                      <a:lnTo>
                        <a:pt x="21" y="94"/>
                      </a:lnTo>
                      <a:lnTo>
                        <a:pt x="19" y="96"/>
                      </a:lnTo>
                      <a:lnTo>
                        <a:pt x="19" y="98"/>
                      </a:lnTo>
                      <a:lnTo>
                        <a:pt x="17" y="98"/>
                      </a:lnTo>
                      <a:lnTo>
                        <a:pt x="15" y="99"/>
                      </a:lnTo>
                      <a:lnTo>
                        <a:pt x="13" y="99"/>
                      </a:lnTo>
                      <a:lnTo>
                        <a:pt x="13" y="101"/>
                      </a:lnTo>
                      <a:lnTo>
                        <a:pt x="12" y="101"/>
                      </a:lnTo>
                      <a:lnTo>
                        <a:pt x="10" y="101"/>
                      </a:lnTo>
                      <a:lnTo>
                        <a:pt x="10" y="103"/>
                      </a:lnTo>
                      <a:lnTo>
                        <a:pt x="8" y="103"/>
                      </a:lnTo>
                      <a:lnTo>
                        <a:pt x="6" y="103"/>
                      </a:lnTo>
                      <a:lnTo>
                        <a:pt x="4" y="103"/>
                      </a:lnTo>
                      <a:lnTo>
                        <a:pt x="2" y="103"/>
                      </a:lnTo>
                      <a:lnTo>
                        <a:pt x="0" y="101"/>
                      </a:lnTo>
                      <a:lnTo>
                        <a:pt x="0" y="99"/>
                      </a:lnTo>
                      <a:lnTo>
                        <a:pt x="0" y="98"/>
                      </a:lnTo>
                      <a:lnTo>
                        <a:pt x="0" y="96"/>
                      </a:lnTo>
                      <a:lnTo>
                        <a:pt x="0" y="94"/>
                      </a:lnTo>
                      <a:lnTo>
                        <a:pt x="0" y="92"/>
                      </a:lnTo>
                      <a:lnTo>
                        <a:pt x="2" y="90"/>
                      </a:lnTo>
                      <a:lnTo>
                        <a:pt x="2" y="88"/>
                      </a:lnTo>
                      <a:lnTo>
                        <a:pt x="4" y="86"/>
                      </a:lnTo>
                      <a:lnTo>
                        <a:pt x="4" y="84"/>
                      </a:lnTo>
                      <a:lnTo>
                        <a:pt x="4" y="82"/>
                      </a:lnTo>
                      <a:lnTo>
                        <a:pt x="6" y="80"/>
                      </a:lnTo>
                      <a:lnTo>
                        <a:pt x="8" y="78"/>
                      </a:lnTo>
                      <a:lnTo>
                        <a:pt x="8" y="76"/>
                      </a:lnTo>
                      <a:lnTo>
                        <a:pt x="10" y="74"/>
                      </a:lnTo>
                      <a:lnTo>
                        <a:pt x="12" y="73"/>
                      </a:lnTo>
                      <a:lnTo>
                        <a:pt x="13" y="71"/>
                      </a:lnTo>
                      <a:lnTo>
                        <a:pt x="13" y="67"/>
                      </a:lnTo>
                      <a:lnTo>
                        <a:pt x="15" y="65"/>
                      </a:lnTo>
                      <a:lnTo>
                        <a:pt x="17" y="63"/>
                      </a:lnTo>
                      <a:lnTo>
                        <a:pt x="19" y="61"/>
                      </a:lnTo>
                      <a:lnTo>
                        <a:pt x="21" y="57"/>
                      </a:lnTo>
                      <a:lnTo>
                        <a:pt x="23" y="55"/>
                      </a:lnTo>
                      <a:lnTo>
                        <a:pt x="25" y="53"/>
                      </a:lnTo>
                      <a:lnTo>
                        <a:pt x="27" y="49"/>
                      </a:lnTo>
                      <a:lnTo>
                        <a:pt x="31" y="48"/>
                      </a:lnTo>
                      <a:lnTo>
                        <a:pt x="33" y="44"/>
                      </a:lnTo>
                      <a:lnTo>
                        <a:pt x="35" y="42"/>
                      </a:lnTo>
                      <a:lnTo>
                        <a:pt x="36" y="40"/>
                      </a:lnTo>
                      <a:lnTo>
                        <a:pt x="38" y="36"/>
                      </a:lnTo>
                      <a:lnTo>
                        <a:pt x="42" y="34"/>
                      </a:lnTo>
                      <a:lnTo>
                        <a:pt x="44" y="32"/>
                      </a:lnTo>
                      <a:lnTo>
                        <a:pt x="46" y="30"/>
                      </a:lnTo>
                      <a:lnTo>
                        <a:pt x="48" y="28"/>
                      </a:lnTo>
                      <a:lnTo>
                        <a:pt x="50" y="26"/>
                      </a:lnTo>
                      <a:lnTo>
                        <a:pt x="52" y="23"/>
                      </a:lnTo>
                      <a:lnTo>
                        <a:pt x="54" y="21"/>
                      </a:lnTo>
                      <a:lnTo>
                        <a:pt x="58" y="19"/>
                      </a:lnTo>
                      <a:lnTo>
                        <a:pt x="59" y="17"/>
                      </a:lnTo>
                      <a:lnTo>
                        <a:pt x="61" y="17"/>
                      </a:lnTo>
                      <a:lnTo>
                        <a:pt x="63" y="15"/>
                      </a:lnTo>
                      <a:lnTo>
                        <a:pt x="65" y="13"/>
                      </a:lnTo>
                      <a:lnTo>
                        <a:pt x="67" y="11"/>
                      </a:lnTo>
                      <a:lnTo>
                        <a:pt x="69" y="9"/>
                      </a:lnTo>
                      <a:lnTo>
                        <a:pt x="71" y="9"/>
                      </a:lnTo>
                      <a:lnTo>
                        <a:pt x="71" y="7"/>
                      </a:lnTo>
                      <a:lnTo>
                        <a:pt x="73" y="5"/>
                      </a:lnTo>
                      <a:lnTo>
                        <a:pt x="75" y="5"/>
                      </a:lnTo>
                      <a:lnTo>
                        <a:pt x="77" y="3"/>
                      </a:lnTo>
                      <a:lnTo>
                        <a:pt x="79" y="1"/>
                      </a:lnTo>
                      <a:lnTo>
                        <a:pt x="81" y="1"/>
                      </a:lnTo>
                      <a:lnTo>
                        <a:pt x="81" y="0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solidFill>
                  <a:srgbClr val="1E72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28" name="Freeform 282"/>
                <p:cNvSpPr>
                  <a:spLocks noChangeAspect="1"/>
                </p:cNvSpPr>
                <p:nvPr/>
              </p:nvSpPr>
              <p:spPr bwMode="auto">
                <a:xfrm>
                  <a:off x="1376" y="3653"/>
                  <a:ext cx="405" cy="163"/>
                </a:xfrm>
                <a:custGeom>
                  <a:avLst/>
                  <a:gdLst>
                    <a:gd name="T0" fmla="*/ 17 w 535"/>
                    <a:gd name="T1" fmla="*/ 1 h 233"/>
                    <a:gd name="T2" fmla="*/ 18 w 535"/>
                    <a:gd name="T3" fmla="*/ 1 h 233"/>
                    <a:gd name="T4" fmla="*/ 18 w 535"/>
                    <a:gd name="T5" fmla="*/ 1 h 233"/>
                    <a:gd name="T6" fmla="*/ 19 w 535"/>
                    <a:gd name="T7" fmla="*/ 2 h 233"/>
                    <a:gd name="T8" fmla="*/ 19 w 535"/>
                    <a:gd name="T9" fmla="*/ 2 h 233"/>
                    <a:gd name="T10" fmla="*/ 19 w 535"/>
                    <a:gd name="T11" fmla="*/ 3 h 233"/>
                    <a:gd name="T12" fmla="*/ 19 w 535"/>
                    <a:gd name="T13" fmla="*/ 3 h 233"/>
                    <a:gd name="T14" fmla="*/ 18 w 535"/>
                    <a:gd name="T15" fmla="*/ 3 h 233"/>
                    <a:gd name="T16" fmla="*/ 18 w 535"/>
                    <a:gd name="T17" fmla="*/ 2 h 233"/>
                    <a:gd name="T18" fmla="*/ 17 w 535"/>
                    <a:gd name="T19" fmla="*/ 2 h 233"/>
                    <a:gd name="T20" fmla="*/ 17 w 535"/>
                    <a:gd name="T21" fmla="*/ 1 h 233"/>
                    <a:gd name="T22" fmla="*/ 17 w 535"/>
                    <a:gd name="T23" fmla="*/ 1 h 233"/>
                    <a:gd name="T24" fmla="*/ 15 w 535"/>
                    <a:gd name="T25" fmla="*/ 1 h 233"/>
                    <a:gd name="T26" fmla="*/ 15 w 535"/>
                    <a:gd name="T27" fmla="*/ 2 h 233"/>
                    <a:gd name="T28" fmla="*/ 14 w 535"/>
                    <a:gd name="T29" fmla="*/ 2 h 233"/>
                    <a:gd name="T30" fmla="*/ 14 w 535"/>
                    <a:gd name="T31" fmla="*/ 2 h 233"/>
                    <a:gd name="T32" fmla="*/ 14 w 535"/>
                    <a:gd name="T33" fmla="*/ 2 h 233"/>
                    <a:gd name="T34" fmla="*/ 13 w 535"/>
                    <a:gd name="T35" fmla="*/ 2 h 233"/>
                    <a:gd name="T36" fmla="*/ 13 w 535"/>
                    <a:gd name="T37" fmla="*/ 3 h 233"/>
                    <a:gd name="T38" fmla="*/ 13 w 535"/>
                    <a:gd name="T39" fmla="*/ 3 h 233"/>
                    <a:gd name="T40" fmla="*/ 13 w 535"/>
                    <a:gd name="T41" fmla="*/ 3 h 233"/>
                    <a:gd name="T42" fmla="*/ 13 w 535"/>
                    <a:gd name="T43" fmla="*/ 2 h 233"/>
                    <a:gd name="T44" fmla="*/ 12 w 535"/>
                    <a:gd name="T45" fmla="*/ 2 h 233"/>
                    <a:gd name="T46" fmla="*/ 13 w 535"/>
                    <a:gd name="T47" fmla="*/ 1 h 233"/>
                    <a:gd name="T48" fmla="*/ 13 w 535"/>
                    <a:gd name="T49" fmla="*/ 1 h 233"/>
                    <a:gd name="T50" fmla="*/ 12 w 535"/>
                    <a:gd name="T51" fmla="*/ 1 h 233"/>
                    <a:gd name="T52" fmla="*/ 11 w 535"/>
                    <a:gd name="T53" fmla="*/ 1 h 233"/>
                    <a:gd name="T54" fmla="*/ 11 w 535"/>
                    <a:gd name="T55" fmla="*/ 1 h 233"/>
                    <a:gd name="T56" fmla="*/ 11 w 535"/>
                    <a:gd name="T57" fmla="*/ 1 h 233"/>
                    <a:gd name="T58" fmla="*/ 11 w 535"/>
                    <a:gd name="T59" fmla="*/ 1 h 233"/>
                    <a:gd name="T60" fmla="*/ 11 w 535"/>
                    <a:gd name="T61" fmla="*/ 1 h 233"/>
                    <a:gd name="T62" fmla="*/ 11 w 535"/>
                    <a:gd name="T63" fmla="*/ 1 h 233"/>
                    <a:gd name="T64" fmla="*/ 8 w 535"/>
                    <a:gd name="T65" fmla="*/ 1 h 233"/>
                    <a:gd name="T66" fmla="*/ 8 w 535"/>
                    <a:gd name="T67" fmla="*/ 1 h 233"/>
                    <a:gd name="T68" fmla="*/ 7 w 535"/>
                    <a:gd name="T69" fmla="*/ 2 h 233"/>
                    <a:gd name="T70" fmla="*/ 6 w 535"/>
                    <a:gd name="T71" fmla="*/ 2 h 233"/>
                    <a:gd name="T72" fmla="*/ 6 w 535"/>
                    <a:gd name="T73" fmla="*/ 2 h 233"/>
                    <a:gd name="T74" fmla="*/ 6 w 535"/>
                    <a:gd name="T75" fmla="*/ 1 h 233"/>
                    <a:gd name="T76" fmla="*/ 6 w 535"/>
                    <a:gd name="T77" fmla="*/ 1 h 233"/>
                    <a:gd name="T78" fmla="*/ 8 w 535"/>
                    <a:gd name="T79" fmla="*/ 1 h 233"/>
                    <a:gd name="T80" fmla="*/ 8 w 535"/>
                    <a:gd name="T81" fmla="*/ 1 h 233"/>
                    <a:gd name="T82" fmla="*/ 8 w 535"/>
                    <a:gd name="T83" fmla="*/ 1 h 233"/>
                    <a:gd name="T84" fmla="*/ 7 w 535"/>
                    <a:gd name="T85" fmla="*/ 1 h 233"/>
                    <a:gd name="T86" fmla="*/ 6 w 535"/>
                    <a:gd name="T87" fmla="*/ 1 h 233"/>
                    <a:gd name="T88" fmla="*/ 5 w 535"/>
                    <a:gd name="T89" fmla="*/ 1 h 233"/>
                    <a:gd name="T90" fmla="*/ 5 w 535"/>
                    <a:gd name="T91" fmla="*/ 1 h 233"/>
                    <a:gd name="T92" fmla="*/ 5 w 535"/>
                    <a:gd name="T93" fmla="*/ 1 h 233"/>
                    <a:gd name="T94" fmla="*/ 5 w 535"/>
                    <a:gd name="T95" fmla="*/ 1 h 233"/>
                    <a:gd name="T96" fmla="*/ 5 w 535"/>
                    <a:gd name="T97" fmla="*/ 1 h 233"/>
                    <a:gd name="T98" fmla="*/ 4 w 535"/>
                    <a:gd name="T99" fmla="*/ 1 h 233"/>
                    <a:gd name="T100" fmla="*/ 3 w 535"/>
                    <a:gd name="T101" fmla="*/ 1 h 233"/>
                    <a:gd name="T102" fmla="*/ 2 w 535"/>
                    <a:gd name="T103" fmla="*/ 1 h 233"/>
                    <a:gd name="T104" fmla="*/ 2 w 535"/>
                    <a:gd name="T105" fmla="*/ 1 h 233"/>
                    <a:gd name="T106" fmla="*/ 2 w 535"/>
                    <a:gd name="T107" fmla="*/ 1 h 233"/>
                    <a:gd name="T108" fmla="*/ 2 w 535"/>
                    <a:gd name="T109" fmla="*/ 1 h 233"/>
                    <a:gd name="T110" fmla="*/ 2 w 535"/>
                    <a:gd name="T111" fmla="*/ 1 h 233"/>
                    <a:gd name="T112" fmla="*/ 2 w 535"/>
                    <a:gd name="T113" fmla="*/ 1 h 233"/>
                    <a:gd name="T114" fmla="*/ 2 w 535"/>
                    <a:gd name="T115" fmla="*/ 1 h 233"/>
                    <a:gd name="T116" fmla="*/ 3 w 535"/>
                    <a:gd name="T117" fmla="*/ 1 h 233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535"/>
                    <a:gd name="T178" fmla="*/ 0 h 233"/>
                    <a:gd name="T179" fmla="*/ 535 w 535"/>
                    <a:gd name="T180" fmla="*/ 233 h 233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535" h="233">
                      <a:moveTo>
                        <a:pt x="88" y="0"/>
                      </a:moveTo>
                      <a:lnTo>
                        <a:pt x="485" y="56"/>
                      </a:lnTo>
                      <a:lnTo>
                        <a:pt x="487" y="56"/>
                      </a:lnTo>
                      <a:lnTo>
                        <a:pt x="489" y="58"/>
                      </a:lnTo>
                      <a:lnTo>
                        <a:pt x="491" y="58"/>
                      </a:lnTo>
                      <a:lnTo>
                        <a:pt x="491" y="60"/>
                      </a:lnTo>
                      <a:lnTo>
                        <a:pt x="493" y="60"/>
                      </a:lnTo>
                      <a:lnTo>
                        <a:pt x="493" y="62"/>
                      </a:lnTo>
                      <a:lnTo>
                        <a:pt x="495" y="62"/>
                      </a:lnTo>
                      <a:lnTo>
                        <a:pt x="495" y="64"/>
                      </a:lnTo>
                      <a:lnTo>
                        <a:pt x="497" y="66"/>
                      </a:lnTo>
                      <a:lnTo>
                        <a:pt x="499" y="67"/>
                      </a:lnTo>
                      <a:lnTo>
                        <a:pt x="501" y="69"/>
                      </a:lnTo>
                      <a:lnTo>
                        <a:pt x="503" y="71"/>
                      </a:lnTo>
                      <a:lnTo>
                        <a:pt x="505" y="73"/>
                      </a:lnTo>
                      <a:lnTo>
                        <a:pt x="505" y="75"/>
                      </a:lnTo>
                      <a:lnTo>
                        <a:pt x="506" y="77"/>
                      </a:lnTo>
                      <a:lnTo>
                        <a:pt x="508" y="79"/>
                      </a:lnTo>
                      <a:lnTo>
                        <a:pt x="508" y="83"/>
                      </a:lnTo>
                      <a:lnTo>
                        <a:pt x="510" y="85"/>
                      </a:lnTo>
                      <a:lnTo>
                        <a:pt x="512" y="87"/>
                      </a:lnTo>
                      <a:lnTo>
                        <a:pt x="512" y="89"/>
                      </a:lnTo>
                      <a:lnTo>
                        <a:pt x="514" y="91"/>
                      </a:lnTo>
                      <a:lnTo>
                        <a:pt x="514" y="92"/>
                      </a:lnTo>
                      <a:lnTo>
                        <a:pt x="516" y="94"/>
                      </a:lnTo>
                      <a:lnTo>
                        <a:pt x="516" y="96"/>
                      </a:lnTo>
                      <a:lnTo>
                        <a:pt x="516" y="100"/>
                      </a:lnTo>
                      <a:lnTo>
                        <a:pt x="518" y="102"/>
                      </a:lnTo>
                      <a:lnTo>
                        <a:pt x="518" y="104"/>
                      </a:lnTo>
                      <a:lnTo>
                        <a:pt x="518" y="108"/>
                      </a:lnTo>
                      <a:lnTo>
                        <a:pt x="520" y="110"/>
                      </a:lnTo>
                      <a:lnTo>
                        <a:pt x="520" y="112"/>
                      </a:lnTo>
                      <a:lnTo>
                        <a:pt x="520" y="115"/>
                      </a:lnTo>
                      <a:lnTo>
                        <a:pt x="520" y="117"/>
                      </a:lnTo>
                      <a:lnTo>
                        <a:pt x="522" y="121"/>
                      </a:lnTo>
                      <a:lnTo>
                        <a:pt x="522" y="125"/>
                      </a:lnTo>
                      <a:lnTo>
                        <a:pt x="522" y="129"/>
                      </a:lnTo>
                      <a:lnTo>
                        <a:pt x="524" y="131"/>
                      </a:lnTo>
                      <a:lnTo>
                        <a:pt x="524" y="135"/>
                      </a:lnTo>
                      <a:lnTo>
                        <a:pt x="524" y="139"/>
                      </a:lnTo>
                      <a:lnTo>
                        <a:pt x="524" y="142"/>
                      </a:lnTo>
                      <a:lnTo>
                        <a:pt x="526" y="148"/>
                      </a:lnTo>
                      <a:lnTo>
                        <a:pt x="526" y="152"/>
                      </a:lnTo>
                      <a:lnTo>
                        <a:pt x="526" y="156"/>
                      </a:lnTo>
                      <a:lnTo>
                        <a:pt x="528" y="162"/>
                      </a:lnTo>
                      <a:lnTo>
                        <a:pt x="528" y="165"/>
                      </a:lnTo>
                      <a:lnTo>
                        <a:pt x="529" y="171"/>
                      </a:lnTo>
                      <a:lnTo>
                        <a:pt x="529" y="177"/>
                      </a:lnTo>
                      <a:lnTo>
                        <a:pt x="531" y="183"/>
                      </a:lnTo>
                      <a:lnTo>
                        <a:pt x="531" y="188"/>
                      </a:lnTo>
                      <a:lnTo>
                        <a:pt x="533" y="194"/>
                      </a:lnTo>
                      <a:lnTo>
                        <a:pt x="533" y="198"/>
                      </a:lnTo>
                      <a:lnTo>
                        <a:pt x="533" y="204"/>
                      </a:lnTo>
                      <a:lnTo>
                        <a:pt x="533" y="208"/>
                      </a:lnTo>
                      <a:lnTo>
                        <a:pt x="535" y="211"/>
                      </a:lnTo>
                      <a:lnTo>
                        <a:pt x="535" y="215"/>
                      </a:lnTo>
                      <a:lnTo>
                        <a:pt x="535" y="217"/>
                      </a:lnTo>
                      <a:lnTo>
                        <a:pt x="535" y="221"/>
                      </a:lnTo>
                      <a:lnTo>
                        <a:pt x="535" y="223"/>
                      </a:lnTo>
                      <a:lnTo>
                        <a:pt x="535" y="225"/>
                      </a:lnTo>
                      <a:lnTo>
                        <a:pt x="535" y="227"/>
                      </a:lnTo>
                      <a:lnTo>
                        <a:pt x="533" y="229"/>
                      </a:lnTo>
                      <a:lnTo>
                        <a:pt x="533" y="231"/>
                      </a:lnTo>
                      <a:lnTo>
                        <a:pt x="533" y="233"/>
                      </a:lnTo>
                      <a:lnTo>
                        <a:pt x="531" y="233"/>
                      </a:lnTo>
                      <a:lnTo>
                        <a:pt x="529" y="233"/>
                      </a:lnTo>
                      <a:lnTo>
                        <a:pt x="529" y="231"/>
                      </a:lnTo>
                      <a:lnTo>
                        <a:pt x="528" y="229"/>
                      </a:lnTo>
                      <a:lnTo>
                        <a:pt x="526" y="227"/>
                      </a:lnTo>
                      <a:lnTo>
                        <a:pt x="526" y="225"/>
                      </a:lnTo>
                      <a:lnTo>
                        <a:pt x="524" y="223"/>
                      </a:lnTo>
                      <a:lnTo>
                        <a:pt x="524" y="221"/>
                      </a:lnTo>
                      <a:lnTo>
                        <a:pt x="522" y="219"/>
                      </a:lnTo>
                      <a:lnTo>
                        <a:pt x="522" y="215"/>
                      </a:lnTo>
                      <a:lnTo>
                        <a:pt x="520" y="213"/>
                      </a:lnTo>
                      <a:lnTo>
                        <a:pt x="520" y="211"/>
                      </a:lnTo>
                      <a:lnTo>
                        <a:pt x="518" y="208"/>
                      </a:lnTo>
                      <a:lnTo>
                        <a:pt x="518" y="206"/>
                      </a:lnTo>
                      <a:lnTo>
                        <a:pt x="516" y="202"/>
                      </a:lnTo>
                      <a:lnTo>
                        <a:pt x="514" y="200"/>
                      </a:lnTo>
                      <a:lnTo>
                        <a:pt x="514" y="196"/>
                      </a:lnTo>
                      <a:lnTo>
                        <a:pt x="512" y="194"/>
                      </a:lnTo>
                      <a:lnTo>
                        <a:pt x="510" y="192"/>
                      </a:lnTo>
                      <a:lnTo>
                        <a:pt x="510" y="188"/>
                      </a:lnTo>
                      <a:lnTo>
                        <a:pt x="508" y="187"/>
                      </a:lnTo>
                      <a:lnTo>
                        <a:pt x="506" y="185"/>
                      </a:lnTo>
                      <a:lnTo>
                        <a:pt x="506" y="181"/>
                      </a:lnTo>
                      <a:lnTo>
                        <a:pt x="505" y="179"/>
                      </a:lnTo>
                      <a:lnTo>
                        <a:pt x="503" y="177"/>
                      </a:lnTo>
                      <a:lnTo>
                        <a:pt x="503" y="173"/>
                      </a:lnTo>
                      <a:lnTo>
                        <a:pt x="501" y="171"/>
                      </a:lnTo>
                      <a:lnTo>
                        <a:pt x="499" y="169"/>
                      </a:lnTo>
                      <a:lnTo>
                        <a:pt x="499" y="167"/>
                      </a:lnTo>
                      <a:lnTo>
                        <a:pt x="497" y="163"/>
                      </a:lnTo>
                      <a:lnTo>
                        <a:pt x="495" y="162"/>
                      </a:lnTo>
                      <a:lnTo>
                        <a:pt x="495" y="160"/>
                      </a:lnTo>
                      <a:lnTo>
                        <a:pt x="493" y="158"/>
                      </a:lnTo>
                      <a:lnTo>
                        <a:pt x="491" y="154"/>
                      </a:lnTo>
                      <a:lnTo>
                        <a:pt x="491" y="152"/>
                      </a:lnTo>
                      <a:lnTo>
                        <a:pt x="489" y="150"/>
                      </a:lnTo>
                      <a:lnTo>
                        <a:pt x="489" y="146"/>
                      </a:lnTo>
                      <a:lnTo>
                        <a:pt x="487" y="144"/>
                      </a:lnTo>
                      <a:lnTo>
                        <a:pt x="485" y="142"/>
                      </a:lnTo>
                      <a:lnTo>
                        <a:pt x="485" y="139"/>
                      </a:lnTo>
                      <a:lnTo>
                        <a:pt x="483" y="137"/>
                      </a:lnTo>
                      <a:lnTo>
                        <a:pt x="483" y="135"/>
                      </a:lnTo>
                      <a:lnTo>
                        <a:pt x="483" y="131"/>
                      </a:lnTo>
                      <a:lnTo>
                        <a:pt x="481" y="129"/>
                      </a:lnTo>
                      <a:lnTo>
                        <a:pt x="481" y="127"/>
                      </a:lnTo>
                      <a:lnTo>
                        <a:pt x="480" y="123"/>
                      </a:lnTo>
                      <a:lnTo>
                        <a:pt x="478" y="121"/>
                      </a:lnTo>
                      <a:lnTo>
                        <a:pt x="478" y="119"/>
                      </a:lnTo>
                      <a:lnTo>
                        <a:pt x="476" y="117"/>
                      </a:lnTo>
                      <a:lnTo>
                        <a:pt x="474" y="117"/>
                      </a:lnTo>
                      <a:lnTo>
                        <a:pt x="472" y="115"/>
                      </a:lnTo>
                      <a:lnTo>
                        <a:pt x="470" y="114"/>
                      </a:lnTo>
                      <a:lnTo>
                        <a:pt x="468" y="114"/>
                      </a:lnTo>
                      <a:lnTo>
                        <a:pt x="466" y="112"/>
                      </a:lnTo>
                      <a:lnTo>
                        <a:pt x="464" y="112"/>
                      </a:lnTo>
                      <a:lnTo>
                        <a:pt x="462" y="112"/>
                      </a:lnTo>
                      <a:lnTo>
                        <a:pt x="460" y="112"/>
                      </a:lnTo>
                      <a:lnTo>
                        <a:pt x="457" y="112"/>
                      </a:lnTo>
                      <a:lnTo>
                        <a:pt x="455" y="112"/>
                      </a:lnTo>
                      <a:lnTo>
                        <a:pt x="453" y="112"/>
                      </a:lnTo>
                      <a:lnTo>
                        <a:pt x="451" y="112"/>
                      </a:lnTo>
                      <a:lnTo>
                        <a:pt x="447" y="114"/>
                      </a:lnTo>
                      <a:lnTo>
                        <a:pt x="445" y="114"/>
                      </a:lnTo>
                      <a:lnTo>
                        <a:pt x="443" y="115"/>
                      </a:lnTo>
                      <a:lnTo>
                        <a:pt x="441" y="117"/>
                      </a:lnTo>
                      <a:lnTo>
                        <a:pt x="439" y="119"/>
                      </a:lnTo>
                      <a:lnTo>
                        <a:pt x="437" y="119"/>
                      </a:lnTo>
                      <a:lnTo>
                        <a:pt x="434" y="121"/>
                      </a:lnTo>
                      <a:lnTo>
                        <a:pt x="432" y="125"/>
                      </a:lnTo>
                      <a:lnTo>
                        <a:pt x="430" y="127"/>
                      </a:lnTo>
                      <a:lnTo>
                        <a:pt x="430" y="129"/>
                      </a:lnTo>
                      <a:lnTo>
                        <a:pt x="428" y="133"/>
                      </a:lnTo>
                      <a:lnTo>
                        <a:pt x="426" y="135"/>
                      </a:lnTo>
                      <a:lnTo>
                        <a:pt x="424" y="139"/>
                      </a:lnTo>
                      <a:lnTo>
                        <a:pt x="424" y="140"/>
                      </a:lnTo>
                      <a:lnTo>
                        <a:pt x="422" y="144"/>
                      </a:lnTo>
                      <a:lnTo>
                        <a:pt x="422" y="148"/>
                      </a:lnTo>
                      <a:lnTo>
                        <a:pt x="420" y="152"/>
                      </a:lnTo>
                      <a:lnTo>
                        <a:pt x="420" y="154"/>
                      </a:lnTo>
                      <a:lnTo>
                        <a:pt x="418" y="158"/>
                      </a:lnTo>
                      <a:lnTo>
                        <a:pt x="418" y="160"/>
                      </a:lnTo>
                      <a:lnTo>
                        <a:pt x="416" y="162"/>
                      </a:lnTo>
                      <a:lnTo>
                        <a:pt x="414" y="163"/>
                      </a:lnTo>
                      <a:lnTo>
                        <a:pt x="414" y="165"/>
                      </a:lnTo>
                      <a:lnTo>
                        <a:pt x="412" y="167"/>
                      </a:lnTo>
                      <a:lnTo>
                        <a:pt x="410" y="167"/>
                      </a:lnTo>
                      <a:lnTo>
                        <a:pt x="410" y="169"/>
                      </a:lnTo>
                      <a:lnTo>
                        <a:pt x="409" y="169"/>
                      </a:lnTo>
                      <a:lnTo>
                        <a:pt x="407" y="171"/>
                      </a:lnTo>
                      <a:lnTo>
                        <a:pt x="405" y="171"/>
                      </a:lnTo>
                      <a:lnTo>
                        <a:pt x="403" y="171"/>
                      </a:lnTo>
                      <a:lnTo>
                        <a:pt x="401" y="171"/>
                      </a:lnTo>
                      <a:lnTo>
                        <a:pt x="399" y="169"/>
                      </a:lnTo>
                      <a:lnTo>
                        <a:pt x="397" y="167"/>
                      </a:lnTo>
                      <a:lnTo>
                        <a:pt x="395" y="167"/>
                      </a:lnTo>
                      <a:lnTo>
                        <a:pt x="393" y="165"/>
                      </a:lnTo>
                      <a:lnTo>
                        <a:pt x="393" y="163"/>
                      </a:lnTo>
                      <a:lnTo>
                        <a:pt x="391" y="163"/>
                      </a:lnTo>
                      <a:lnTo>
                        <a:pt x="389" y="162"/>
                      </a:lnTo>
                      <a:lnTo>
                        <a:pt x="389" y="160"/>
                      </a:lnTo>
                      <a:lnTo>
                        <a:pt x="387" y="156"/>
                      </a:lnTo>
                      <a:lnTo>
                        <a:pt x="386" y="154"/>
                      </a:lnTo>
                      <a:lnTo>
                        <a:pt x="384" y="152"/>
                      </a:lnTo>
                      <a:lnTo>
                        <a:pt x="384" y="148"/>
                      </a:lnTo>
                      <a:lnTo>
                        <a:pt x="382" y="146"/>
                      </a:lnTo>
                      <a:lnTo>
                        <a:pt x="382" y="144"/>
                      </a:lnTo>
                      <a:lnTo>
                        <a:pt x="380" y="142"/>
                      </a:lnTo>
                      <a:lnTo>
                        <a:pt x="378" y="142"/>
                      </a:lnTo>
                      <a:lnTo>
                        <a:pt x="376" y="144"/>
                      </a:lnTo>
                      <a:lnTo>
                        <a:pt x="376" y="146"/>
                      </a:lnTo>
                      <a:lnTo>
                        <a:pt x="376" y="148"/>
                      </a:lnTo>
                      <a:lnTo>
                        <a:pt x="374" y="150"/>
                      </a:lnTo>
                      <a:lnTo>
                        <a:pt x="374" y="154"/>
                      </a:lnTo>
                      <a:lnTo>
                        <a:pt x="374" y="158"/>
                      </a:lnTo>
                      <a:lnTo>
                        <a:pt x="374" y="162"/>
                      </a:lnTo>
                      <a:lnTo>
                        <a:pt x="374" y="165"/>
                      </a:lnTo>
                      <a:lnTo>
                        <a:pt x="372" y="171"/>
                      </a:lnTo>
                      <a:lnTo>
                        <a:pt x="372" y="175"/>
                      </a:lnTo>
                      <a:lnTo>
                        <a:pt x="372" y="181"/>
                      </a:lnTo>
                      <a:lnTo>
                        <a:pt x="372" y="185"/>
                      </a:lnTo>
                      <a:lnTo>
                        <a:pt x="372" y="188"/>
                      </a:lnTo>
                      <a:lnTo>
                        <a:pt x="370" y="194"/>
                      </a:lnTo>
                      <a:lnTo>
                        <a:pt x="370" y="198"/>
                      </a:lnTo>
                      <a:lnTo>
                        <a:pt x="370" y="202"/>
                      </a:lnTo>
                      <a:lnTo>
                        <a:pt x="370" y="206"/>
                      </a:lnTo>
                      <a:lnTo>
                        <a:pt x="368" y="210"/>
                      </a:lnTo>
                      <a:lnTo>
                        <a:pt x="368" y="213"/>
                      </a:lnTo>
                      <a:lnTo>
                        <a:pt x="368" y="217"/>
                      </a:lnTo>
                      <a:lnTo>
                        <a:pt x="366" y="219"/>
                      </a:lnTo>
                      <a:lnTo>
                        <a:pt x="366" y="221"/>
                      </a:lnTo>
                      <a:lnTo>
                        <a:pt x="364" y="221"/>
                      </a:lnTo>
                      <a:lnTo>
                        <a:pt x="364" y="223"/>
                      </a:lnTo>
                      <a:lnTo>
                        <a:pt x="363" y="223"/>
                      </a:lnTo>
                      <a:lnTo>
                        <a:pt x="361" y="221"/>
                      </a:lnTo>
                      <a:lnTo>
                        <a:pt x="359" y="219"/>
                      </a:lnTo>
                      <a:lnTo>
                        <a:pt x="359" y="217"/>
                      </a:lnTo>
                      <a:lnTo>
                        <a:pt x="357" y="217"/>
                      </a:lnTo>
                      <a:lnTo>
                        <a:pt x="357" y="215"/>
                      </a:lnTo>
                      <a:lnTo>
                        <a:pt x="357" y="213"/>
                      </a:lnTo>
                      <a:lnTo>
                        <a:pt x="355" y="213"/>
                      </a:lnTo>
                      <a:lnTo>
                        <a:pt x="355" y="211"/>
                      </a:lnTo>
                      <a:lnTo>
                        <a:pt x="355" y="210"/>
                      </a:lnTo>
                      <a:lnTo>
                        <a:pt x="355" y="208"/>
                      </a:lnTo>
                      <a:lnTo>
                        <a:pt x="353" y="208"/>
                      </a:lnTo>
                      <a:lnTo>
                        <a:pt x="353" y="206"/>
                      </a:lnTo>
                      <a:lnTo>
                        <a:pt x="353" y="204"/>
                      </a:lnTo>
                      <a:lnTo>
                        <a:pt x="353" y="202"/>
                      </a:lnTo>
                      <a:lnTo>
                        <a:pt x="353" y="200"/>
                      </a:lnTo>
                      <a:lnTo>
                        <a:pt x="353" y="198"/>
                      </a:lnTo>
                      <a:lnTo>
                        <a:pt x="353" y="196"/>
                      </a:lnTo>
                      <a:lnTo>
                        <a:pt x="351" y="194"/>
                      </a:lnTo>
                      <a:lnTo>
                        <a:pt x="351" y="192"/>
                      </a:lnTo>
                      <a:lnTo>
                        <a:pt x="351" y="190"/>
                      </a:lnTo>
                      <a:lnTo>
                        <a:pt x="351" y="188"/>
                      </a:lnTo>
                      <a:lnTo>
                        <a:pt x="351" y="187"/>
                      </a:lnTo>
                      <a:lnTo>
                        <a:pt x="351" y="185"/>
                      </a:lnTo>
                      <a:lnTo>
                        <a:pt x="351" y="183"/>
                      </a:lnTo>
                      <a:lnTo>
                        <a:pt x="351" y="181"/>
                      </a:lnTo>
                      <a:lnTo>
                        <a:pt x="351" y="179"/>
                      </a:lnTo>
                      <a:lnTo>
                        <a:pt x="351" y="175"/>
                      </a:lnTo>
                      <a:lnTo>
                        <a:pt x="351" y="173"/>
                      </a:lnTo>
                      <a:lnTo>
                        <a:pt x="351" y="171"/>
                      </a:lnTo>
                      <a:lnTo>
                        <a:pt x="349" y="169"/>
                      </a:lnTo>
                      <a:lnTo>
                        <a:pt x="349" y="165"/>
                      </a:lnTo>
                      <a:lnTo>
                        <a:pt x="349" y="163"/>
                      </a:lnTo>
                      <a:lnTo>
                        <a:pt x="349" y="162"/>
                      </a:lnTo>
                      <a:lnTo>
                        <a:pt x="349" y="158"/>
                      </a:lnTo>
                      <a:lnTo>
                        <a:pt x="349" y="156"/>
                      </a:lnTo>
                      <a:lnTo>
                        <a:pt x="349" y="152"/>
                      </a:lnTo>
                      <a:lnTo>
                        <a:pt x="351" y="148"/>
                      </a:lnTo>
                      <a:lnTo>
                        <a:pt x="351" y="144"/>
                      </a:lnTo>
                      <a:lnTo>
                        <a:pt x="353" y="142"/>
                      </a:lnTo>
                      <a:lnTo>
                        <a:pt x="353" y="139"/>
                      </a:lnTo>
                      <a:lnTo>
                        <a:pt x="355" y="135"/>
                      </a:lnTo>
                      <a:lnTo>
                        <a:pt x="357" y="131"/>
                      </a:lnTo>
                      <a:lnTo>
                        <a:pt x="357" y="127"/>
                      </a:lnTo>
                      <a:lnTo>
                        <a:pt x="359" y="123"/>
                      </a:lnTo>
                      <a:lnTo>
                        <a:pt x="361" y="119"/>
                      </a:lnTo>
                      <a:lnTo>
                        <a:pt x="361" y="117"/>
                      </a:lnTo>
                      <a:lnTo>
                        <a:pt x="363" y="114"/>
                      </a:lnTo>
                      <a:lnTo>
                        <a:pt x="364" y="110"/>
                      </a:lnTo>
                      <a:lnTo>
                        <a:pt x="364" y="108"/>
                      </a:lnTo>
                      <a:lnTo>
                        <a:pt x="366" y="104"/>
                      </a:lnTo>
                      <a:lnTo>
                        <a:pt x="366" y="100"/>
                      </a:lnTo>
                      <a:lnTo>
                        <a:pt x="366" y="98"/>
                      </a:lnTo>
                      <a:lnTo>
                        <a:pt x="366" y="96"/>
                      </a:lnTo>
                      <a:lnTo>
                        <a:pt x="366" y="94"/>
                      </a:lnTo>
                      <a:lnTo>
                        <a:pt x="366" y="92"/>
                      </a:lnTo>
                      <a:lnTo>
                        <a:pt x="364" y="91"/>
                      </a:lnTo>
                      <a:lnTo>
                        <a:pt x="364" y="89"/>
                      </a:lnTo>
                      <a:lnTo>
                        <a:pt x="363" y="89"/>
                      </a:lnTo>
                      <a:lnTo>
                        <a:pt x="361" y="87"/>
                      </a:lnTo>
                      <a:lnTo>
                        <a:pt x="359" y="87"/>
                      </a:lnTo>
                      <a:lnTo>
                        <a:pt x="355" y="87"/>
                      </a:lnTo>
                      <a:lnTo>
                        <a:pt x="351" y="87"/>
                      </a:lnTo>
                      <a:lnTo>
                        <a:pt x="347" y="89"/>
                      </a:lnTo>
                      <a:lnTo>
                        <a:pt x="343" y="91"/>
                      </a:lnTo>
                      <a:lnTo>
                        <a:pt x="338" y="92"/>
                      </a:lnTo>
                      <a:lnTo>
                        <a:pt x="336" y="92"/>
                      </a:lnTo>
                      <a:lnTo>
                        <a:pt x="334" y="94"/>
                      </a:lnTo>
                      <a:lnTo>
                        <a:pt x="332" y="94"/>
                      </a:lnTo>
                      <a:lnTo>
                        <a:pt x="330" y="96"/>
                      </a:lnTo>
                      <a:lnTo>
                        <a:pt x="328" y="98"/>
                      </a:lnTo>
                      <a:lnTo>
                        <a:pt x="326" y="100"/>
                      </a:lnTo>
                      <a:lnTo>
                        <a:pt x="324" y="100"/>
                      </a:lnTo>
                      <a:lnTo>
                        <a:pt x="322" y="102"/>
                      </a:lnTo>
                      <a:lnTo>
                        <a:pt x="320" y="104"/>
                      </a:lnTo>
                      <a:lnTo>
                        <a:pt x="318" y="106"/>
                      </a:lnTo>
                      <a:lnTo>
                        <a:pt x="316" y="108"/>
                      </a:lnTo>
                      <a:lnTo>
                        <a:pt x="315" y="110"/>
                      </a:lnTo>
                      <a:lnTo>
                        <a:pt x="313" y="112"/>
                      </a:lnTo>
                      <a:lnTo>
                        <a:pt x="311" y="114"/>
                      </a:lnTo>
                      <a:lnTo>
                        <a:pt x="309" y="115"/>
                      </a:lnTo>
                      <a:lnTo>
                        <a:pt x="309" y="117"/>
                      </a:lnTo>
                      <a:lnTo>
                        <a:pt x="307" y="117"/>
                      </a:lnTo>
                      <a:lnTo>
                        <a:pt x="305" y="119"/>
                      </a:lnTo>
                      <a:lnTo>
                        <a:pt x="305" y="121"/>
                      </a:lnTo>
                      <a:lnTo>
                        <a:pt x="303" y="121"/>
                      </a:lnTo>
                      <a:lnTo>
                        <a:pt x="303" y="123"/>
                      </a:lnTo>
                      <a:lnTo>
                        <a:pt x="301" y="123"/>
                      </a:lnTo>
                      <a:lnTo>
                        <a:pt x="301" y="125"/>
                      </a:lnTo>
                      <a:lnTo>
                        <a:pt x="299" y="125"/>
                      </a:lnTo>
                      <a:lnTo>
                        <a:pt x="299" y="123"/>
                      </a:lnTo>
                      <a:lnTo>
                        <a:pt x="299" y="121"/>
                      </a:lnTo>
                      <a:lnTo>
                        <a:pt x="301" y="119"/>
                      </a:lnTo>
                      <a:lnTo>
                        <a:pt x="301" y="117"/>
                      </a:lnTo>
                      <a:lnTo>
                        <a:pt x="303" y="115"/>
                      </a:lnTo>
                      <a:lnTo>
                        <a:pt x="303" y="112"/>
                      </a:lnTo>
                      <a:lnTo>
                        <a:pt x="305" y="108"/>
                      </a:lnTo>
                      <a:lnTo>
                        <a:pt x="305" y="106"/>
                      </a:lnTo>
                      <a:lnTo>
                        <a:pt x="307" y="102"/>
                      </a:lnTo>
                      <a:lnTo>
                        <a:pt x="307" y="100"/>
                      </a:lnTo>
                      <a:lnTo>
                        <a:pt x="309" y="98"/>
                      </a:lnTo>
                      <a:lnTo>
                        <a:pt x="309" y="94"/>
                      </a:lnTo>
                      <a:lnTo>
                        <a:pt x="309" y="92"/>
                      </a:lnTo>
                      <a:lnTo>
                        <a:pt x="309" y="91"/>
                      </a:lnTo>
                      <a:lnTo>
                        <a:pt x="311" y="89"/>
                      </a:lnTo>
                      <a:lnTo>
                        <a:pt x="311" y="87"/>
                      </a:lnTo>
                      <a:lnTo>
                        <a:pt x="311" y="85"/>
                      </a:lnTo>
                      <a:lnTo>
                        <a:pt x="311" y="83"/>
                      </a:lnTo>
                      <a:lnTo>
                        <a:pt x="311" y="81"/>
                      </a:lnTo>
                      <a:lnTo>
                        <a:pt x="311" y="79"/>
                      </a:lnTo>
                      <a:lnTo>
                        <a:pt x="309" y="77"/>
                      </a:lnTo>
                      <a:lnTo>
                        <a:pt x="309" y="75"/>
                      </a:lnTo>
                      <a:lnTo>
                        <a:pt x="307" y="75"/>
                      </a:lnTo>
                      <a:lnTo>
                        <a:pt x="307" y="73"/>
                      </a:lnTo>
                      <a:lnTo>
                        <a:pt x="305" y="73"/>
                      </a:lnTo>
                      <a:lnTo>
                        <a:pt x="303" y="73"/>
                      </a:lnTo>
                      <a:lnTo>
                        <a:pt x="301" y="73"/>
                      </a:lnTo>
                      <a:lnTo>
                        <a:pt x="301" y="71"/>
                      </a:lnTo>
                      <a:lnTo>
                        <a:pt x="299" y="71"/>
                      </a:lnTo>
                      <a:lnTo>
                        <a:pt x="297" y="71"/>
                      </a:lnTo>
                      <a:lnTo>
                        <a:pt x="295" y="71"/>
                      </a:lnTo>
                      <a:lnTo>
                        <a:pt x="292" y="71"/>
                      </a:lnTo>
                      <a:lnTo>
                        <a:pt x="290" y="69"/>
                      </a:lnTo>
                      <a:lnTo>
                        <a:pt x="288" y="69"/>
                      </a:lnTo>
                      <a:lnTo>
                        <a:pt x="286" y="69"/>
                      </a:lnTo>
                      <a:lnTo>
                        <a:pt x="284" y="69"/>
                      </a:lnTo>
                      <a:lnTo>
                        <a:pt x="280" y="69"/>
                      </a:lnTo>
                      <a:lnTo>
                        <a:pt x="278" y="69"/>
                      </a:lnTo>
                      <a:lnTo>
                        <a:pt x="274" y="71"/>
                      </a:lnTo>
                      <a:lnTo>
                        <a:pt x="272" y="71"/>
                      </a:lnTo>
                      <a:lnTo>
                        <a:pt x="268" y="71"/>
                      </a:lnTo>
                      <a:lnTo>
                        <a:pt x="265" y="73"/>
                      </a:lnTo>
                      <a:lnTo>
                        <a:pt x="263" y="73"/>
                      </a:lnTo>
                      <a:lnTo>
                        <a:pt x="259" y="75"/>
                      </a:lnTo>
                      <a:lnTo>
                        <a:pt x="255" y="75"/>
                      </a:lnTo>
                      <a:lnTo>
                        <a:pt x="253" y="77"/>
                      </a:lnTo>
                      <a:lnTo>
                        <a:pt x="249" y="79"/>
                      </a:lnTo>
                      <a:lnTo>
                        <a:pt x="245" y="81"/>
                      </a:lnTo>
                      <a:lnTo>
                        <a:pt x="242" y="85"/>
                      </a:lnTo>
                      <a:lnTo>
                        <a:pt x="238" y="87"/>
                      </a:lnTo>
                      <a:lnTo>
                        <a:pt x="236" y="91"/>
                      </a:lnTo>
                      <a:lnTo>
                        <a:pt x="232" y="92"/>
                      </a:lnTo>
                      <a:lnTo>
                        <a:pt x="228" y="96"/>
                      </a:lnTo>
                      <a:lnTo>
                        <a:pt x="224" y="100"/>
                      </a:lnTo>
                      <a:lnTo>
                        <a:pt x="222" y="104"/>
                      </a:lnTo>
                      <a:lnTo>
                        <a:pt x="219" y="110"/>
                      </a:lnTo>
                      <a:lnTo>
                        <a:pt x="215" y="115"/>
                      </a:lnTo>
                      <a:lnTo>
                        <a:pt x="211" y="119"/>
                      </a:lnTo>
                      <a:lnTo>
                        <a:pt x="209" y="125"/>
                      </a:lnTo>
                      <a:lnTo>
                        <a:pt x="207" y="129"/>
                      </a:lnTo>
                      <a:lnTo>
                        <a:pt x="203" y="135"/>
                      </a:lnTo>
                      <a:lnTo>
                        <a:pt x="201" y="139"/>
                      </a:lnTo>
                      <a:lnTo>
                        <a:pt x="199" y="142"/>
                      </a:lnTo>
                      <a:lnTo>
                        <a:pt x="197" y="146"/>
                      </a:lnTo>
                      <a:lnTo>
                        <a:pt x="196" y="150"/>
                      </a:lnTo>
                      <a:lnTo>
                        <a:pt x="194" y="154"/>
                      </a:lnTo>
                      <a:lnTo>
                        <a:pt x="192" y="158"/>
                      </a:lnTo>
                      <a:lnTo>
                        <a:pt x="192" y="162"/>
                      </a:lnTo>
                      <a:lnTo>
                        <a:pt x="190" y="163"/>
                      </a:lnTo>
                      <a:lnTo>
                        <a:pt x="188" y="167"/>
                      </a:lnTo>
                      <a:lnTo>
                        <a:pt x="188" y="169"/>
                      </a:lnTo>
                      <a:lnTo>
                        <a:pt x="186" y="171"/>
                      </a:lnTo>
                      <a:lnTo>
                        <a:pt x="186" y="173"/>
                      </a:lnTo>
                      <a:lnTo>
                        <a:pt x="186" y="175"/>
                      </a:lnTo>
                      <a:lnTo>
                        <a:pt x="184" y="177"/>
                      </a:lnTo>
                      <a:lnTo>
                        <a:pt x="184" y="179"/>
                      </a:lnTo>
                      <a:lnTo>
                        <a:pt x="184" y="181"/>
                      </a:lnTo>
                      <a:lnTo>
                        <a:pt x="182" y="181"/>
                      </a:lnTo>
                      <a:lnTo>
                        <a:pt x="182" y="179"/>
                      </a:lnTo>
                      <a:lnTo>
                        <a:pt x="182" y="177"/>
                      </a:lnTo>
                      <a:lnTo>
                        <a:pt x="182" y="175"/>
                      </a:lnTo>
                      <a:lnTo>
                        <a:pt x="182" y="173"/>
                      </a:lnTo>
                      <a:lnTo>
                        <a:pt x="182" y="171"/>
                      </a:lnTo>
                      <a:lnTo>
                        <a:pt x="182" y="169"/>
                      </a:lnTo>
                      <a:lnTo>
                        <a:pt x="182" y="165"/>
                      </a:lnTo>
                      <a:lnTo>
                        <a:pt x="182" y="162"/>
                      </a:lnTo>
                      <a:lnTo>
                        <a:pt x="182" y="156"/>
                      </a:lnTo>
                      <a:lnTo>
                        <a:pt x="182" y="152"/>
                      </a:lnTo>
                      <a:lnTo>
                        <a:pt x="182" y="146"/>
                      </a:lnTo>
                      <a:lnTo>
                        <a:pt x="182" y="142"/>
                      </a:lnTo>
                      <a:lnTo>
                        <a:pt x="182" y="139"/>
                      </a:lnTo>
                      <a:lnTo>
                        <a:pt x="184" y="135"/>
                      </a:lnTo>
                      <a:lnTo>
                        <a:pt x="184" y="131"/>
                      </a:lnTo>
                      <a:lnTo>
                        <a:pt x="184" y="127"/>
                      </a:lnTo>
                      <a:lnTo>
                        <a:pt x="186" y="123"/>
                      </a:lnTo>
                      <a:lnTo>
                        <a:pt x="186" y="119"/>
                      </a:lnTo>
                      <a:lnTo>
                        <a:pt x="188" y="115"/>
                      </a:lnTo>
                      <a:lnTo>
                        <a:pt x="188" y="112"/>
                      </a:lnTo>
                      <a:lnTo>
                        <a:pt x="190" y="108"/>
                      </a:lnTo>
                      <a:lnTo>
                        <a:pt x="190" y="106"/>
                      </a:lnTo>
                      <a:lnTo>
                        <a:pt x="192" y="102"/>
                      </a:lnTo>
                      <a:lnTo>
                        <a:pt x="194" y="98"/>
                      </a:lnTo>
                      <a:lnTo>
                        <a:pt x="194" y="96"/>
                      </a:lnTo>
                      <a:lnTo>
                        <a:pt x="196" y="92"/>
                      </a:lnTo>
                      <a:lnTo>
                        <a:pt x="197" y="91"/>
                      </a:lnTo>
                      <a:lnTo>
                        <a:pt x="199" y="87"/>
                      </a:lnTo>
                      <a:lnTo>
                        <a:pt x="201" y="85"/>
                      </a:lnTo>
                      <a:lnTo>
                        <a:pt x="203" y="81"/>
                      </a:lnTo>
                      <a:lnTo>
                        <a:pt x="205" y="79"/>
                      </a:lnTo>
                      <a:lnTo>
                        <a:pt x="207" y="75"/>
                      </a:lnTo>
                      <a:lnTo>
                        <a:pt x="209" y="73"/>
                      </a:lnTo>
                      <a:lnTo>
                        <a:pt x="213" y="69"/>
                      </a:lnTo>
                      <a:lnTo>
                        <a:pt x="215" y="67"/>
                      </a:lnTo>
                      <a:lnTo>
                        <a:pt x="217" y="66"/>
                      </a:lnTo>
                      <a:lnTo>
                        <a:pt x="221" y="62"/>
                      </a:lnTo>
                      <a:lnTo>
                        <a:pt x="222" y="60"/>
                      </a:lnTo>
                      <a:lnTo>
                        <a:pt x="226" y="56"/>
                      </a:lnTo>
                      <a:lnTo>
                        <a:pt x="228" y="54"/>
                      </a:lnTo>
                      <a:lnTo>
                        <a:pt x="232" y="52"/>
                      </a:lnTo>
                      <a:lnTo>
                        <a:pt x="234" y="48"/>
                      </a:lnTo>
                      <a:lnTo>
                        <a:pt x="236" y="46"/>
                      </a:lnTo>
                      <a:lnTo>
                        <a:pt x="236" y="44"/>
                      </a:lnTo>
                      <a:lnTo>
                        <a:pt x="238" y="44"/>
                      </a:lnTo>
                      <a:lnTo>
                        <a:pt x="238" y="42"/>
                      </a:lnTo>
                      <a:lnTo>
                        <a:pt x="238" y="41"/>
                      </a:lnTo>
                      <a:lnTo>
                        <a:pt x="240" y="41"/>
                      </a:lnTo>
                      <a:lnTo>
                        <a:pt x="240" y="39"/>
                      </a:lnTo>
                      <a:lnTo>
                        <a:pt x="238" y="39"/>
                      </a:lnTo>
                      <a:lnTo>
                        <a:pt x="236" y="37"/>
                      </a:lnTo>
                      <a:lnTo>
                        <a:pt x="234" y="37"/>
                      </a:lnTo>
                      <a:lnTo>
                        <a:pt x="234" y="39"/>
                      </a:lnTo>
                      <a:lnTo>
                        <a:pt x="232" y="39"/>
                      </a:lnTo>
                      <a:lnTo>
                        <a:pt x="230" y="39"/>
                      </a:lnTo>
                      <a:lnTo>
                        <a:pt x="226" y="39"/>
                      </a:lnTo>
                      <a:lnTo>
                        <a:pt x="224" y="41"/>
                      </a:lnTo>
                      <a:lnTo>
                        <a:pt x="222" y="41"/>
                      </a:lnTo>
                      <a:lnTo>
                        <a:pt x="221" y="42"/>
                      </a:lnTo>
                      <a:lnTo>
                        <a:pt x="217" y="42"/>
                      </a:lnTo>
                      <a:lnTo>
                        <a:pt x="215" y="44"/>
                      </a:lnTo>
                      <a:lnTo>
                        <a:pt x="211" y="44"/>
                      </a:lnTo>
                      <a:lnTo>
                        <a:pt x="207" y="46"/>
                      </a:lnTo>
                      <a:lnTo>
                        <a:pt x="203" y="48"/>
                      </a:lnTo>
                      <a:lnTo>
                        <a:pt x="201" y="50"/>
                      </a:lnTo>
                      <a:lnTo>
                        <a:pt x="197" y="52"/>
                      </a:lnTo>
                      <a:lnTo>
                        <a:pt x="194" y="52"/>
                      </a:lnTo>
                      <a:lnTo>
                        <a:pt x="190" y="54"/>
                      </a:lnTo>
                      <a:lnTo>
                        <a:pt x="186" y="56"/>
                      </a:lnTo>
                      <a:lnTo>
                        <a:pt x="182" y="58"/>
                      </a:lnTo>
                      <a:lnTo>
                        <a:pt x="178" y="60"/>
                      </a:lnTo>
                      <a:lnTo>
                        <a:pt x="174" y="62"/>
                      </a:lnTo>
                      <a:lnTo>
                        <a:pt x="171" y="64"/>
                      </a:lnTo>
                      <a:lnTo>
                        <a:pt x="169" y="66"/>
                      </a:lnTo>
                      <a:lnTo>
                        <a:pt x="165" y="66"/>
                      </a:lnTo>
                      <a:lnTo>
                        <a:pt x="161" y="67"/>
                      </a:lnTo>
                      <a:lnTo>
                        <a:pt x="157" y="67"/>
                      </a:lnTo>
                      <a:lnTo>
                        <a:pt x="155" y="69"/>
                      </a:lnTo>
                      <a:lnTo>
                        <a:pt x="151" y="69"/>
                      </a:lnTo>
                      <a:lnTo>
                        <a:pt x="150" y="71"/>
                      </a:lnTo>
                      <a:lnTo>
                        <a:pt x="146" y="71"/>
                      </a:lnTo>
                      <a:lnTo>
                        <a:pt x="144" y="73"/>
                      </a:lnTo>
                      <a:lnTo>
                        <a:pt x="140" y="73"/>
                      </a:lnTo>
                      <a:lnTo>
                        <a:pt x="138" y="73"/>
                      </a:lnTo>
                      <a:lnTo>
                        <a:pt x="136" y="73"/>
                      </a:lnTo>
                      <a:lnTo>
                        <a:pt x="134" y="73"/>
                      </a:lnTo>
                      <a:lnTo>
                        <a:pt x="132" y="73"/>
                      </a:lnTo>
                      <a:lnTo>
                        <a:pt x="130" y="73"/>
                      </a:lnTo>
                      <a:lnTo>
                        <a:pt x="128" y="73"/>
                      </a:lnTo>
                      <a:lnTo>
                        <a:pt x="126" y="73"/>
                      </a:lnTo>
                      <a:lnTo>
                        <a:pt x="125" y="73"/>
                      </a:lnTo>
                      <a:lnTo>
                        <a:pt x="125" y="71"/>
                      </a:lnTo>
                      <a:lnTo>
                        <a:pt x="125" y="69"/>
                      </a:lnTo>
                      <a:lnTo>
                        <a:pt x="125" y="67"/>
                      </a:lnTo>
                      <a:lnTo>
                        <a:pt x="126" y="67"/>
                      </a:lnTo>
                      <a:lnTo>
                        <a:pt x="126" y="66"/>
                      </a:lnTo>
                      <a:lnTo>
                        <a:pt x="128" y="64"/>
                      </a:lnTo>
                      <a:lnTo>
                        <a:pt x="130" y="64"/>
                      </a:lnTo>
                      <a:lnTo>
                        <a:pt x="130" y="62"/>
                      </a:lnTo>
                      <a:lnTo>
                        <a:pt x="132" y="60"/>
                      </a:lnTo>
                      <a:lnTo>
                        <a:pt x="134" y="58"/>
                      </a:lnTo>
                      <a:lnTo>
                        <a:pt x="136" y="56"/>
                      </a:lnTo>
                      <a:lnTo>
                        <a:pt x="138" y="54"/>
                      </a:lnTo>
                      <a:lnTo>
                        <a:pt x="140" y="52"/>
                      </a:lnTo>
                      <a:lnTo>
                        <a:pt x="142" y="50"/>
                      </a:lnTo>
                      <a:lnTo>
                        <a:pt x="142" y="48"/>
                      </a:lnTo>
                      <a:lnTo>
                        <a:pt x="144" y="46"/>
                      </a:lnTo>
                      <a:lnTo>
                        <a:pt x="146" y="44"/>
                      </a:lnTo>
                      <a:lnTo>
                        <a:pt x="146" y="42"/>
                      </a:lnTo>
                      <a:lnTo>
                        <a:pt x="148" y="41"/>
                      </a:lnTo>
                      <a:lnTo>
                        <a:pt x="148" y="39"/>
                      </a:lnTo>
                      <a:lnTo>
                        <a:pt x="148" y="37"/>
                      </a:lnTo>
                      <a:lnTo>
                        <a:pt x="148" y="35"/>
                      </a:lnTo>
                      <a:lnTo>
                        <a:pt x="146" y="33"/>
                      </a:lnTo>
                      <a:lnTo>
                        <a:pt x="146" y="31"/>
                      </a:lnTo>
                      <a:lnTo>
                        <a:pt x="144" y="31"/>
                      </a:lnTo>
                      <a:lnTo>
                        <a:pt x="144" y="29"/>
                      </a:lnTo>
                      <a:lnTo>
                        <a:pt x="142" y="27"/>
                      </a:lnTo>
                      <a:lnTo>
                        <a:pt x="140" y="27"/>
                      </a:lnTo>
                      <a:lnTo>
                        <a:pt x="138" y="25"/>
                      </a:lnTo>
                      <a:lnTo>
                        <a:pt x="134" y="25"/>
                      </a:lnTo>
                      <a:lnTo>
                        <a:pt x="132" y="23"/>
                      </a:lnTo>
                      <a:lnTo>
                        <a:pt x="128" y="23"/>
                      </a:lnTo>
                      <a:lnTo>
                        <a:pt x="128" y="21"/>
                      </a:lnTo>
                      <a:lnTo>
                        <a:pt x="126" y="21"/>
                      </a:lnTo>
                      <a:lnTo>
                        <a:pt x="125" y="21"/>
                      </a:lnTo>
                      <a:lnTo>
                        <a:pt x="123" y="21"/>
                      </a:lnTo>
                      <a:lnTo>
                        <a:pt x="121" y="21"/>
                      </a:lnTo>
                      <a:lnTo>
                        <a:pt x="119" y="21"/>
                      </a:lnTo>
                      <a:lnTo>
                        <a:pt x="117" y="23"/>
                      </a:lnTo>
                      <a:lnTo>
                        <a:pt x="115" y="23"/>
                      </a:lnTo>
                      <a:lnTo>
                        <a:pt x="113" y="23"/>
                      </a:lnTo>
                      <a:lnTo>
                        <a:pt x="111" y="25"/>
                      </a:lnTo>
                      <a:lnTo>
                        <a:pt x="109" y="25"/>
                      </a:lnTo>
                      <a:lnTo>
                        <a:pt x="107" y="27"/>
                      </a:lnTo>
                      <a:lnTo>
                        <a:pt x="103" y="27"/>
                      </a:lnTo>
                      <a:lnTo>
                        <a:pt x="102" y="29"/>
                      </a:lnTo>
                      <a:lnTo>
                        <a:pt x="100" y="31"/>
                      </a:lnTo>
                      <a:lnTo>
                        <a:pt x="96" y="31"/>
                      </a:lnTo>
                      <a:lnTo>
                        <a:pt x="94" y="33"/>
                      </a:lnTo>
                      <a:lnTo>
                        <a:pt x="90" y="35"/>
                      </a:lnTo>
                      <a:lnTo>
                        <a:pt x="88" y="37"/>
                      </a:lnTo>
                      <a:lnTo>
                        <a:pt x="84" y="39"/>
                      </a:lnTo>
                      <a:lnTo>
                        <a:pt x="80" y="41"/>
                      </a:lnTo>
                      <a:lnTo>
                        <a:pt x="79" y="42"/>
                      </a:lnTo>
                      <a:lnTo>
                        <a:pt x="75" y="44"/>
                      </a:lnTo>
                      <a:lnTo>
                        <a:pt x="71" y="46"/>
                      </a:lnTo>
                      <a:lnTo>
                        <a:pt x="69" y="48"/>
                      </a:lnTo>
                      <a:lnTo>
                        <a:pt x="65" y="50"/>
                      </a:lnTo>
                      <a:lnTo>
                        <a:pt x="61" y="52"/>
                      </a:lnTo>
                      <a:lnTo>
                        <a:pt x="57" y="56"/>
                      </a:lnTo>
                      <a:lnTo>
                        <a:pt x="54" y="58"/>
                      </a:lnTo>
                      <a:lnTo>
                        <a:pt x="50" y="60"/>
                      </a:lnTo>
                      <a:lnTo>
                        <a:pt x="46" y="62"/>
                      </a:lnTo>
                      <a:lnTo>
                        <a:pt x="42" y="64"/>
                      </a:lnTo>
                      <a:lnTo>
                        <a:pt x="42" y="66"/>
                      </a:lnTo>
                      <a:lnTo>
                        <a:pt x="40" y="66"/>
                      </a:lnTo>
                      <a:lnTo>
                        <a:pt x="40" y="67"/>
                      </a:lnTo>
                      <a:lnTo>
                        <a:pt x="38" y="67"/>
                      </a:lnTo>
                      <a:lnTo>
                        <a:pt x="36" y="69"/>
                      </a:lnTo>
                      <a:lnTo>
                        <a:pt x="34" y="71"/>
                      </a:lnTo>
                      <a:lnTo>
                        <a:pt x="32" y="71"/>
                      </a:lnTo>
                      <a:lnTo>
                        <a:pt x="32" y="73"/>
                      </a:lnTo>
                      <a:lnTo>
                        <a:pt x="31" y="73"/>
                      </a:lnTo>
                      <a:lnTo>
                        <a:pt x="29" y="73"/>
                      </a:lnTo>
                      <a:lnTo>
                        <a:pt x="29" y="75"/>
                      </a:lnTo>
                      <a:lnTo>
                        <a:pt x="27" y="75"/>
                      </a:lnTo>
                      <a:lnTo>
                        <a:pt x="25" y="77"/>
                      </a:lnTo>
                      <a:lnTo>
                        <a:pt x="23" y="79"/>
                      </a:lnTo>
                      <a:lnTo>
                        <a:pt x="21" y="79"/>
                      </a:lnTo>
                      <a:lnTo>
                        <a:pt x="21" y="81"/>
                      </a:lnTo>
                      <a:lnTo>
                        <a:pt x="19" y="81"/>
                      </a:lnTo>
                      <a:lnTo>
                        <a:pt x="17" y="81"/>
                      </a:lnTo>
                      <a:lnTo>
                        <a:pt x="15" y="83"/>
                      </a:lnTo>
                      <a:lnTo>
                        <a:pt x="13" y="83"/>
                      </a:lnTo>
                      <a:lnTo>
                        <a:pt x="11" y="85"/>
                      </a:lnTo>
                      <a:lnTo>
                        <a:pt x="9" y="85"/>
                      </a:lnTo>
                      <a:lnTo>
                        <a:pt x="8" y="85"/>
                      </a:lnTo>
                      <a:lnTo>
                        <a:pt x="6" y="87"/>
                      </a:lnTo>
                      <a:lnTo>
                        <a:pt x="4" y="87"/>
                      </a:lnTo>
                      <a:lnTo>
                        <a:pt x="2" y="87"/>
                      </a:lnTo>
                      <a:lnTo>
                        <a:pt x="0" y="87"/>
                      </a:lnTo>
                      <a:lnTo>
                        <a:pt x="0" y="85"/>
                      </a:lnTo>
                      <a:lnTo>
                        <a:pt x="0" y="83"/>
                      </a:lnTo>
                      <a:lnTo>
                        <a:pt x="2" y="81"/>
                      </a:lnTo>
                      <a:lnTo>
                        <a:pt x="2" y="79"/>
                      </a:lnTo>
                      <a:lnTo>
                        <a:pt x="4" y="79"/>
                      </a:lnTo>
                      <a:lnTo>
                        <a:pt x="4" y="77"/>
                      </a:lnTo>
                      <a:lnTo>
                        <a:pt x="6" y="77"/>
                      </a:lnTo>
                      <a:lnTo>
                        <a:pt x="8" y="75"/>
                      </a:lnTo>
                      <a:lnTo>
                        <a:pt x="8" y="73"/>
                      </a:lnTo>
                      <a:lnTo>
                        <a:pt x="9" y="71"/>
                      </a:lnTo>
                      <a:lnTo>
                        <a:pt x="11" y="71"/>
                      </a:lnTo>
                      <a:lnTo>
                        <a:pt x="13" y="69"/>
                      </a:lnTo>
                      <a:lnTo>
                        <a:pt x="15" y="67"/>
                      </a:lnTo>
                      <a:lnTo>
                        <a:pt x="15" y="66"/>
                      </a:lnTo>
                      <a:lnTo>
                        <a:pt x="17" y="64"/>
                      </a:lnTo>
                      <a:lnTo>
                        <a:pt x="19" y="62"/>
                      </a:lnTo>
                      <a:lnTo>
                        <a:pt x="21" y="60"/>
                      </a:lnTo>
                      <a:lnTo>
                        <a:pt x="23" y="58"/>
                      </a:lnTo>
                      <a:lnTo>
                        <a:pt x="25" y="56"/>
                      </a:lnTo>
                      <a:lnTo>
                        <a:pt x="29" y="52"/>
                      </a:lnTo>
                      <a:lnTo>
                        <a:pt x="31" y="50"/>
                      </a:lnTo>
                      <a:lnTo>
                        <a:pt x="32" y="48"/>
                      </a:lnTo>
                      <a:lnTo>
                        <a:pt x="34" y="46"/>
                      </a:lnTo>
                      <a:lnTo>
                        <a:pt x="36" y="42"/>
                      </a:lnTo>
                      <a:lnTo>
                        <a:pt x="38" y="41"/>
                      </a:lnTo>
                      <a:lnTo>
                        <a:pt x="40" y="37"/>
                      </a:lnTo>
                      <a:lnTo>
                        <a:pt x="44" y="35"/>
                      </a:lnTo>
                      <a:lnTo>
                        <a:pt x="46" y="33"/>
                      </a:lnTo>
                      <a:lnTo>
                        <a:pt x="48" y="31"/>
                      </a:lnTo>
                      <a:lnTo>
                        <a:pt x="50" y="27"/>
                      </a:lnTo>
                      <a:lnTo>
                        <a:pt x="52" y="25"/>
                      </a:lnTo>
                      <a:lnTo>
                        <a:pt x="54" y="23"/>
                      </a:lnTo>
                      <a:lnTo>
                        <a:pt x="55" y="21"/>
                      </a:lnTo>
                      <a:lnTo>
                        <a:pt x="57" y="19"/>
                      </a:lnTo>
                      <a:lnTo>
                        <a:pt x="59" y="18"/>
                      </a:lnTo>
                      <a:lnTo>
                        <a:pt x="63" y="16"/>
                      </a:lnTo>
                      <a:lnTo>
                        <a:pt x="65" y="16"/>
                      </a:lnTo>
                      <a:lnTo>
                        <a:pt x="67" y="14"/>
                      </a:lnTo>
                      <a:lnTo>
                        <a:pt x="69" y="12"/>
                      </a:lnTo>
                      <a:lnTo>
                        <a:pt x="71" y="10"/>
                      </a:lnTo>
                      <a:lnTo>
                        <a:pt x="73" y="10"/>
                      </a:lnTo>
                      <a:lnTo>
                        <a:pt x="73" y="8"/>
                      </a:lnTo>
                      <a:lnTo>
                        <a:pt x="75" y="6"/>
                      </a:lnTo>
                      <a:lnTo>
                        <a:pt x="77" y="6"/>
                      </a:lnTo>
                      <a:lnTo>
                        <a:pt x="79" y="4"/>
                      </a:lnTo>
                      <a:lnTo>
                        <a:pt x="80" y="4"/>
                      </a:lnTo>
                      <a:lnTo>
                        <a:pt x="80" y="2"/>
                      </a:lnTo>
                      <a:lnTo>
                        <a:pt x="82" y="2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rgbClr val="176B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29" name="Freeform 283"/>
                <p:cNvSpPr>
                  <a:spLocks noChangeAspect="1"/>
                </p:cNvSpPr>
                <p:nvPr/>
              </p:nvSpPr>
              <p:spPr bwMode="auto">
                <a:xfrm>
                  <a:off x="1379" y="3657"/>
                  <a:ext cx="395" cy="145"/>
                </a:xfrm>
                <a:custGeom>
                  <a:avLst/>
                  <a:gdLst>
                    <a:gd name="T0" fmla="*/ 3 w 522"/>
                    <a:gd name="T1" fmla="*/ 1 h 207"/>
                    <a:gd name="T2" fmla="*/ 2 w 522"/>
                    <a:gd name="T3" fmla="*/ 1 h 207"/>
                    <a:gd name="T4" fmla="*/ 2 w 522"/>
                    <a:gd name="T5" fmla="*/ 1 h 207"/>
                    <a:gd name="T6" fmla="*/ 2 w 522"/>
                    <a:gd name="T7" fmla="*/ 1 h 207"/>
                    <a:gd name="T8" fmla="*/ 2 w 522"/>
                    <a:gd name="T9" fmla="*/ 1 h 207"/>
                    <a:gd name="T10" fmla="*/ 2 w 522"/>
                    <a:gd name="T11" fmla="*/ 1 h 207"/>
                    <a:gd name="T12" fmla="*/ 2 w 522"/>
                    <a:gd name="T13" fmla="*/ 1 h 207"/>
                    <a:gd name="T14" fmla="*/ 2 w 522"/>
                    <a:gd name="T15" fmla="*/ 1 h 207"/>
                    <a:gd name="T16" fmla="*/ 3 w 522"/>
                    <a:gd name="T17" fmla="*/ 1 h 207"/>
                    <a:gd name="T18" fmla="*/ 4 w 522"/>
                    <a:gd name="T19" fmla="*/ 1 h 207"/>
                    <a:gd name="T20" fmla="*/ 5 w 522"/>
                    <a:gd name="T21" fmla="*/ 1 h 207"/>
                    <a:gd name="T22" fmla="*/ 5 w 522"/>
                    <a:gd name="T23" fmla="*/ 1 h 207"/>
                    <a:gd name="T24" fmla="*/ 6 w 522"/>
                    <a:gd name="T25" fmla="*/ 1 h 207"/>
                    <a:gd name="T26" fmla="*/ 5 w 522"/>
                    <a:gd name="T27" fmla="*/ 1 h 207"/>
                    <a:gd name="T28" fmla="*/ 5 w 522"/>
                    <a:gd name="T29" fmla="*/ 1 h 207"/>
                    <a:gd name="T30" fmla="*/ 5 w 522"/>
                    <a:gd name="T31" fmla="*/ 1 h 207"/>
                    <a:gd name="T32" fmla="*/ 6 w 522"/>
                    <a:gd name="T33" fmla="*/ 1 h 207"/>
                    <a:gd name="T34" fmla="*/ 8 w 522"/>
                    <a:gd name="T35" fmla="*/ 1 h 207"/>
                    <a:gd name="T36" fmla="*/ 8 w 522"/>
                    <a:gd name="T37" fmla="*/ 1 h 207"/>
                    <a:gd name="T38" fmla="*/ 8 w 522"/>
                    <a:gd name="T39" fmla="*/ 1 h 207"/>
                    <a:gd name="T40" fmla="*/ 8 w 522"/>
                    <a:gd name="T41" fmla="*/ 1 h 207"/>
                    <a:gd name="T42" fmla="*/ 7 w 522"/>
                    <a:gd name="T43" fmla="*/ 1 h 207"/>
                    <a:gd name="T44" fmla="*/ 6 w 522"/>
                    <a:gd name="T45" fmla="*/ 1 h 207"/>
                    <a:gd name="T46" fmla="*/ 6 w 522"/>
                    <a:gd name="T47" fmla="*/ 2 h 207"/>
                    <a:gd name="T48" fmla="*/ 6 w 522"/>
                    <a:gd name="T49" fmla="*/ 2 h 207"/>
                    <a:gd name="T50" fmla="*/ 6 w 522"/>
                    <a:gd name="T51" fmla="*/ 2 h 207"/>
                    <a:gd name="T52" fmla="*/ 8 w 522"/>
                    <a:gd name="T53" fmla="*/ 1 h 207"/>
                    <a:gd name="T54" fmla="*/ 8 w 522"/>
                    <a:gd name="T55" fmla="*/ 1 h 207"/>
                    <a:gd name="T56" fmla="*/ 10 w 522"/>
                    <a:gd name="T57" fmla="*/ 1 h 207"/>
                    <a:gd name="T58" fmla="*/ 11 w 522"/>
                    <a:gd name="T59" fmla="*/ 1 h 207"/>
                    <a:gd name="T60" fmla="*/ 11 w 522"/>
                    <a:gd name="T61" fmla="*/ 1 h 207"/>
                    <a:gd name="T62" fmla="*/ 11 w 522"/>
                    <a:gd name="T63" fmla="*/ 1 h 207"/>
                    <a:gd name="T64" fmla="*/ 11 w 522"/>
                    <a:gd name="T65" fmla="*/ 1 h 207"/>
                    <a:gd name="T66" fmla="*/ 11 w 522"/>
                    <a:gd name="T67" fmla="*/ 1 h 207"/>
                    <a:gd name="T68" fmla="*/ 11 w 522"/>
                    <a:gd name="T69" fmla="*/ 1 h 207"/>
                    <a:gd name="T70" fmla="*/ 13 w 522"/>
                    <a:gd name="T71" fmla="*/ 1 h 207"/>
                    <a:gd name="T72" fmla="*/ 13 w 522"/>
                    <a:gd name="T73" fmla="*/ 1 h 207"/>
                    <a:gd name="T74" fmla="*/ 13 w 522"/>
                    <a:gd name="T75" fmla="*/ 2 h 207"/>
                    <a:gd name="T76" fmla="*/ 12 w 522"/>
                    <a:gd name="T77" fmla="*/ 2 h 207"/>
                    <a:gd name="T78" fmla="*/ 13 w 522"/>
                    <a:gd name="T79" fmla="*/ 3 h 207"/>
                    <a:gd name="T80" fmla="*/ 13 w 522"/>
                    <a:gd name="T81" fmla="*/ 3 h 207"/>
                    <a:gd name="T82" fmla="*/ 13 w 522"/>
                    <a:gd name="T83" fmla="*/ 3 h 207"/>
                    <a:gd name="T84" fmla="*/ 13 w 522"/>
                    <a:gd name="T85" fmla="*/ 3 h 207"/>
                    <a:gd name="T86" fmla="*/ 13 w 522"/>
                    <a:gd name="T87" fmla="*/ 2 h 207"/>
                    <a:gd name="T88" fmla="*/ 13 w 522"/>
                    <a:gd name="T89" fmla="*/ 2 h 207"/>
                    <a:gd name="T90" fmla="*/ 13 w 522"/>
                    <a:gd name="T91" fmla="*/ 2 h 207"/>
                    <a:gd name="T92" fmla="*/ 14 w 522"/>
                    <a:gd name="T93" fmla="*/ 2 h 207"/>
                    <a:gd name="T94" fmla="*/ 14 w 522"/>
                    <a:gd name="T95" fmla="*/ 2 h 207"/>
                    <a:gd name="T96" fmla="*/ 15 w 522"/>
                    <a:gd name="T97" fmla="*/ 2 h 207"/>
                    <a:gd name="T98" fmla="*/ 15 w 522"/>
                    <a:gd name="T99" fmla="*/ 1 h 207"/>
                    <a:gd name="T100" fmla="*/ 17 w 522"/>
                    <a:gd name="T101" fmla="*/ 1 h 207"/>
                    <a:gd name="T102" fmla="*/ 17 w 522"/>
                    <a:gd name="T103" fmla="*/ 1 h 207"/>
                    <a:gd name="T104" fmla="*/ 17 w 522"/>
                    <a:gd name="T105" fmla="*/ 2 h 207"/>
                    <a:gd name="T106" fmla="*/ 17 w 522"/>
                    <a:gd name="T107" fmla="*/ 2 h 207"/>
                    <a:gd name="T108" fmla="*/ 17 w 522"/>
                    <a:gd name="T109" fmla="*/ 2 h 207"/>
                    <a:gd name="T110" fmla="*/ 18 w 522"/>
                    <a:gd name="T111" fmla="*/ 3 h 207"/>
                    <a:gd name="T112" fmla="*/ 18 w 522"/>
                    <a:gd name="T113" fmla="*/ 3 h 207"/>
                    <a:gd name="T114" fmla="*/ 18 w 522"/>
                    <a:gd name="T115" fmla="*/ 3 h 207"/>
                    <a:gd name="T116" fmla="*/ 18 w 522"/>
                    <a:gd name="T117" fmla="*/ 2 h 207"/>
                    <a:gd name="T118" fmla="*/ 17 w 522"/>
                    <a:gd name="T119" fmla="*/ 1 h 207"/>
                    <a:gd name="T120" fmla="*/ 17 w 522"/>
                    <a:gd name="T121" fmla="*/ 1 h 207"/>
                    <a:gd name="T122" fmla="*/ 17 w 522"/>
                    <a:gd name="T123" fmla="*/ 1 h 207"/>
                    <a:gd name="T124" fmla="*/ 17 w 522"/>
                    <a:gd name="T125" fmla="*/ 1 h 20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22"/>
                    <a:gd name="T190" fmla="*/ 0 h 207"/>
                    <a:gd name="T191" fmla="*/ 522 w 522"/>
                    <a:gd name="T192" fmla="*/ 207 h 20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22" h="207">
                      <a:moveTo>
                        <a:pt x="94" y="0"/>
                      </a:moveTo>
                      <a:lnTo>
                        <a:pt x="92" y="0"/>
                      </a:lnTo>
                      <a:lnTo>
                        <a:pt x="92" y="2"/>
                      </a:lnTo>
                      <a:lnTo>
                        <a:pt x="90" y="2"/>
                      </a:lnTo>
                      <a:lnTo>
                        <a:pt x="88" y="2"/>
                      </a:lnTo>
                      <a:lnTo>
                        <a:pt x="86" y="4"/>
                      </a:lnTo>
                      <a:lnTo>
                        <a:pt x="84" y="4"/>
                      </a:lnTo>
                      <a:lnTo>
                        <a:pt x="82" y="6"/>
                      </a:lnTo>
                      <a:lnTo>
                        <a:pt x="80" y="6"/>
                      </a:lnTo>
                      <a:lnTo>
                        <a:pt x="78" y="8"/>
                      </a:lnTo>
                      <a:lnTo>
                        <a:pt x="76" y="8"/>
                      </a:lnTo>
                      <a:lnTo>
                        <a:pt x="75" y="10"/>
                      </a:lnTo>
                      <a:lnTo>
                        <a:pt x="73" y="12"/>
                      </a:lnTo>
                      <a:lnTo>
                        <a:pt x="71" y="12"/>
                      </a:lnTo>
                      <a:lnTo>
                        <a:pt x="69" y="13"/>
                      </a:lnTo>
                      <a:lnTo>
                        <a:pt x="67" y="15"/>
                      </a:lnTo>
                      <a:lnTo>
                        <a:pt x="65" y="17"/>
                      </a:lnTo>
                      <a:lnTo>
                        <a:pt x="63" y="19"/>
                      </a:lnTo>
                      <a:lnTo>
                        <a:pt x="61" y="21"/>
                      </a:lnTo>
                      <a:lnTo>
                        <a:pt x="57" y="23"/>
                      </a:lnTo>
                      <a:lnTo>
                        <a:pt x="55" y="25"/>
                      </a:lnTo>
                      <a:lnTo>
                        <a:pt x="53" y="27"/>
                      </a:lnTo>
                      <a:lnTo>
                        <a:pt x="51" y="29"/>
                      </a:lnTo>
                      <a:lnTo>
                        <a:pt x="50" y="31"/>
                      </a:lnTo>
                      <a:lnTo>
                        <a:pt x="48" y="35"/>
                      </a:lnTo>
                      <a:lnTo>
                        <a:pt x="46" y="36"/>
                      </a:lnTo>
                      <a:lnTo>
                        <a:pt x="42" y="40"/>
                      </a:lnTo>
                      <a:lnTo>
                        <a:pt x="40" y="42"/>
                      </a:lnTo>
                      <a:lnTo>
                        <a:pt x="38" y="44"/>
                      </a:lnTo>
                      <a:lnTo>
                        <a:pt x="36" y="46"/>
                      </a:lnTo>
                      <a:lnTo>
                        <a:pt x="34" y="48"/>
                      </a:lnTo>
                      <a:lnTo>
                        <a:pt x="30" y="50"/>
                      </a:lnTo>
                      <a:lnTo>
                        <a:pt x="28" y="52"/>
                      </a:lnTo>
                      <a:lnTo>
                        <a:pt x="27" y="54"/>
                      </a:lnTo>
                      <a:lnTo>
                        <a:pt x="25" y="56"/>
                      </a:lnTo>
                      <a:lnTo>
                        <a:pt x="23" y="58"/>
                      </a:lnTo>
                      <a:lnTo>
                        <a:pt x="21" y="58"/>
                      </a:lnTo>
                      <a:lnTo>
                        <a:pt x="19" y="60"/>
                      </a:lnTo>
                      <a:lnTo>
                        <a:pt x="17" y="61"/>
                      </a:lnTo>
                      <a:lnTo>
                        <a:pt x="15" y="61"/>
                      </a:lnTo>
                      <a:lnTo>
                        <a:pt x="13" y="63"/>
                      </a:lnTo>
                      <a:lnTo>
                        <a:pt x="11" y="63"/>
                      </a:lnTo>
                      <a:lnTo>
                        <a:pt x="9" y="65"/>
                      </a:lnTo>
                      <a:lnTo>
                        <a:pt x="7" y="65"/>
                      </a:lnTo>
                      <a:lnTo>
                        <a:pt x="7" y="67"/>
                      </a:lnTo>
                      <a:lnTo>
                        <a:pt x="5" y="67"/>
                      </a:lnTo>
                      <a:lnTo>
                        <a:pt x="4" y="67"/>
                      </a:lnTo>
                      <a:lnTo>
                        <a:pt x="4" y="69"/>
                      </a:lnTo>
                      <a:lnTo>
                        <a:pt x="2" y="69"/>
                      </a:lnTo>
                      <a:lnTo>
                        <a:pt x="0" y="69"/>
                      </a:lnTo>
                      <a:lnTo>
                        <a:pt x="2" y="69"/>
                      </a:lnTo>
                      <a:lnTo>
                        <a:pt x="4" y="69"/>
                      </a:lnTo>
                      <a:lnTo>
                        <a:pt x="5" y="69"/>
                      </a:lnTo>
                      <a:lnTo>
                        <a:pt x="7" y="69"/>
                      </a:lnTo>
                      <a:lnTo>
                        <a:pt x="9" y="69"/>
                      </a:lnTo>
                      <a:lnTo>
                        <a:pt x="11" y="69"/>
                      </a:lnTo>
                      <a:lnTo>
                        <a:pt x="13" y="67"/>
                      </a:lnTo>
                      <a:lnTo>
                        <a:pt x="15" y="67"/>
                      </a:lnTo>
                      <a:lnTo>
                        <a:pt x="17" y="67"/>
                      </a:lnTo>
                      <a:lnTo>
                        <a:pt x="19" y="67"/>
                      </a:lnTo>
                      <a:lnTo>
                        <a:pt x="21" y="65"/>
                      </a:lnTo>
                      <a:lnTo>
                        <a:pt x="23" y="65"/>
                      </a:lnTo>
                      <a:lnTo>
                        <a:pt x="25" y="65"/>
                      </a:lnTo>
                      <a:lnTo>
                        <a:pt x="27" y="63"/>
                      </a:lnTo>
                      <a:lnTo>
                        <a:pt x="28" y="63"/>
                      </a:lnTo>
                      <a:lnTo>
                        <a:pt x="30" y="63"/>
                      </a:lnTo>
                      <a:lnTo>
                        <a:pt x="32" y="61"/>
                      </a:lnTo>
                      <a:lnTo>
                        <a:pt x="34" y="61"/>
                      </a:lnTo>
                      <a:lnTo>
                        <a:pt x="36" y="60"/>
                      </a:lnTo>
                      <a:lnTo>
                        <a:pt x="38" y="60"/>
                      </a:lnTo>
                      <a:lnTo>
                        <a:pt x="38" y="58"/>
                      </a:lnTo>
                      <a:lnTo>
                        <a:pt x="42" y="56"/>
                      </a:lnTo>
                      <a:lnTo>
                        <a:pt x="46" y="54"/>
                      </a:lnTo>
                      <a:lnTo>
                        <a:pt x="50" y="52"/>
                      </a:lnTo>
                      <a:lnTo>
                        <a:pt x="53" y="50"/>
                      </a:lnTo>
                      <a:lnTo>
                        <a:pt x="57" y="46"/>
                      </a:lnTo>
                      <a:lnTo>
                        <a:pt x="61" y="44"/>
                      </a:lnTo>
                      <a:lnTo>
                        <a:pt x="65" y="42"/>
                      </a:lnTo>
                      <a:lnTo>
                        <a:pt x="67" y="40"/>
                      </a:lnTo>
                      <a:lnTo>
                        <a:pt x="71" y="38"/>
                      </a:lnTo>
                      <a:lnTo>
                        <a:pt x="75" y="36"/>
                      </a:lnTo>
                      <a:lnTo>
                        <a:pt x="76" y="35"/>
                      </a:lnTo>
                      <a:lnTo>
                        <a:pt x="80" y="33"/>
                      </a:lnTo>
                      <a:lnTo>
                        <a:pt x="84" y="31"/>
                      </a:lnTo>
                      <a:lnTo>
                        <a:pt x="86" y="29"/>
                      </a:lnTo>
                      <a:lnTo>
                        <a:pt x="90" y="27"/>
                      </a:lnTo>
                      <a:lnTo>
                        <a:pt x="92" y="25"/>
                      </a:lnTo>
                      <a:lnTo>
                        <a:pt x="96" y="23"/>
                      </a:lnTo>
                      <a:lnTo>
                        <a:pt x="98" y="21"/>
                      </a:lnTo>
                      <a:lnTo>
                        <a:pt x="101" y="21"/>
                      </a:lnTo>
                      <a:lnTo>
                        <a:pt x="103" y="19"/>
                      </a:lnTo>
                      <a:lnTo>
                        <a:pt x="105" y="17"/>
                      </a:lnTo>
                      <a:lnTo>
                        <a:pt x="109" y="17"/>
                      </a:lnTo>
                      <a:lnTo>
                        <a:pt x="111" y="15"/>
                      </a:lnTo>
                      <a:lnTo>
                        <a:pt x="113" y="15"/>
                      </a:lnTo>
                      <a:lnTo>
                        <a:pt x="115" y="13"/>
                      </a:lnTo>
                      <a:lnTo>
                        <a:pt x="119" y="13"/>
                      </a:lnTo>
                      <a:lnTo>
                        <a:pt x="121" y="13"/>
                      </a:lnTo>
                      <a:lnTo>
                        <a:pt x="122" y="13"/>
                      </a:lnTo>
                      <a:lnTo>
                        <a:pt x="124" y="13"/>
                      </a:lnTo>
                      <a:lnTo>
                        <a:pt x="126" y="13"/>
                      </a:lnTo>
                      <a:lnTo>
                        <a:pt x="128" y="13"/>
                      </a:lnTo>
                      <a:lnTo>
                        <a:pt x="130" y="13"/>
                      </a:lnTo>
                      <a:lnTo>
                        <a:pt x="134" y="13"/>
                      </a:lnTo>
                      <a:lnTo>
                        <a:pt x="138" y="15"/>
                      </a:lnTo>
                      <a:lnTo>
                        <a:pt x="142" y="15"/>
                      </a:lnTo>
                      <a:lnTo>
                        <a:pt x="144" y="17"/>
                      </a:lnTo>
                      <a:lnTo>
                        <a:pt x="147" y="17"/>
                      </a:lnTo>
                      <a:lnTo>
                        <a:pt x="149" y="19"/>
                      </a:lnTo>
                      <a:lnTo>
                        <a:pt x="151" y="19"/>
                      </a:lnTo>
                      <a:lnTo>
                        <a:pt x="153" y="21"/>
                      </a:lnTo>
                      <a:lnTo>
                        <a:pt x="153" y="23"/>
                      </a:lnTo>
                      <a:lnTo>
                        <a:pt x="155" y="23"/>
                      </a:lnTo>
                      <a:lnTo>
                        <a:pt x="155" y="25"/>
                      </a:lnTo>
                      <a:lnTo>
                        <a:pt x="157" y="27"/>
                      </a:lnTo>
                      <a:lnTo>
                        <a:pt x="157" y="29"/>
                      </a:lnTo>
                      <a:lnTo>
                        <a:pt x="157" y="31"/>
                      </a:lnTo>
                      <a:lnTo>
                        <a:pt x="157" y="33"/>
                      </a:lnTo>
                      <a:lnTo>
                        <a:pt x="155" y="35"/>
                      </a:lnTo>
                      <a:lnTo>
                        <a:pt x="153" y="36"/>
                      </a:lnTo>
                      <a:lnTo>
                        <a:pt x="153" y="38"/>
                      </a:lnTo>
                      <a:lnTo>
                        <a:pt x="151" y="40"/>
                      </a:lnTo>
                      <a:lnTo>
                        <a:pt x="149" y="40"/>
                      </a:lnTo>
                      <a:lnTo>
                        <a:pt x="149" y="42"/>
                      </a:lnTo>
                      <a:lnTo>
                        <a:pt x="147" y="44"/>
                      </a:lnTo>
                      <a:lnTo>
                        <a:pt x="146" y="44"/>
                      </a:lnTo>
                      <a:lnTo>
                        <a:pt x="144" y="46"/>
                      </a:lnTo>
                      <a:lnTo>
                        <a:pt x="144" y="48"/>
                      </a:lnTo>
                      <a:lnTo>
                        <a:pt x="142" y="48"/>
                      </a:lnTo>
                      <a:lnTo>
                        <a:pt x="140" y="50"/>
                      </a:lnTo>
                      <a:lnTo>
                        <a:pt x="138" y="52"/>
                      </a:lnTo>
                      <a:lnTo>
                        <a:pt x="136" y="52"/>
                      </a:lnTo>
                      <a:lnTo>
                        <a:pt x="134" y="54"/>
                      </a:lnTo>
                      <a:lnTo>
                        <a:pt x="132" y="56"/>
                      </a:lnTo>
                      <a:lnTo>
                        <a:pt x="132" y="58"/>
                      </a:lnTo>
                      <a:lnTo>
                        <a:pt x="132" y="60"/>
                      </a:lnTo>
                      <a:lnTo>
                        <a:pt x="134" y="61"/>
                      </a:lnTo>
                      <a:lnTo>
                        <a:pt x="136" y="61"/>
                      </a:lnTo>
                      <a:lnTo>
                        <a:pt x="138" y="61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1"/>
                      </a:lnTo>
                      <a:lnTo>
                        <a:pt x="149" y="61"/>
                      </a:lnTo>
                      <a:lnTo>
                        <a:pt x="151" y="61"/>
                      </a:lnTo>
                      <a:lnTo>
                        <a:pt x="153" y="60"/>
                      </a:lnTo>
                      <a:lnTo>
                        <a:pt x="157" y="60"/>
                      </a:lnTo>
                      <a:lnTo>
                        <a:pt x="161" y="60"/>
                      </a:lnTo>
                      <a:lnTo>
                        <a:pt x="163" y="58"/>
                      </a:lnTo>
                      <a:lnTo>
                        <a:pt x="167" y="58"/>
                      </a:lnTo>
                      <a:lnTo>
                        <a:pt x="170" y="56"/>
                      </a:lnTo>
                      <a:lnTo>
                        <a:pt x="172" y="56"/>
                      </a:lnTo>
                      <a:lnTo>
                        <a:pt x="176" y="54"/>
                      </a:lnTo>
                      <a:lnTo>
                        <a:pt x="180" y="52"/>
                      </a:lnTo>
                      <a:lnTo>
                        <a:pt x="184" y="50"/>
                      </a:lnTo>
                      <a:lnTo>
                        <a:pt x="188" y="48"/>
                      </a:lnTo>
                      <a:lnTo>
                        <a:pt x="192" y="46"/>
                      </a:lnTo>
                      <a:lnTo>
                        <a:pt x="195" y="46"/>
                      </a:lnTo>
                      <a:lnTo>
                        <a:pt x="199" y="44"/>
                      </a:lnTo>
                      <a:lnTo>
                        <a:pt x="203" y="42"/>
                      </a:lnTo>
                      <a:lnTo>
                        <a:pt x="205" y="40"/>
                      </a:lnTo>
                      <a:lnTo>
                        <a:pt x="209" y="38"/>
                      </a:lnTo>
                      <a:lnTo>
                        <a:pt x="213" y="36"/>
                      </a:lnTo>
                      <a:lnTo>
                        <a:pt x="215" y="36"/>
                      </a:lnTo>
                      <a:lnTo>
                        <a:pt x="218" y="35"/>
                      </a:lnTo>
                      <a:lnTo>
                        <a:pt x="220" y="35"/>
                      </a:lnTo>
                      <a:lnTo>
                        <a:pt x="224" y="33"/>
                      </a:lnTo>
                      <a:lnTo>
                        <a:pt x="226" y="33"/>
                      </a:lnTo>
                      <a:lnTo>
                        <a:pt x="228" y="31"/>
                      </a:lnTo>
                      <a:lnTo>
                        <a:pt x="230" y="31"/>
                      </a:lnTo>
                      <a:lnTo>
                        <a:pt x="232" y="31"/>
                      </a:lnTo>
                      <a:lnTo>
                        <a:pt x="234" y="31"/>
                      </a:lnTo>
                      <a:lnTo>
                        <a:pt x="236" y="29"/>
                      </a:lnTo>
                      <a:lnTo>
                        <a:pt x="238" y="29"/>
                      </a:lnTo>
                      <a:lnTo>
                        <a:pt x="238" y="31"/>
                      </a:lnTo>
                      <a:lnTo>
                        <a:pt x="240" y="31"/>
                      </a:lnTo>
                      <a:lnTo>
                        <a:pt x="240" y="33"/>
                      </a:lnTo>
                      <a:lnTo>
                        <a:pt x="240" y="35"/>
                      </a:lnTo>
                      <a:lnTo>
                        <a:pt x="238" y="36"/>
                      </a:lnTo>
                      <a:lnTo>
                        <a:pt x="238" y="38"/>
                      </a:lnTo>
                      <a:lnTo>
                        <a:pt x="236" y="40"/>
                      </a:lnTo>
                      <a:lnTo>
                        <a:pt x="234" y="42"/>
                      </a:lnTo>
                      <a:lnTo>
                        <a:pt x="232" y="44"/>
                      </a:lnTo>
                      <a:lnTo>
                        <a:pt x="228" y="46"/>
                      </a:lnTo>
                      <a:lnTo>
                        <a:pt x="226" y="50"/>
                      </a:lnTo>
                      <a:lnTo>
                        <a:pt x="222" y="52"/>
                      </a:lnTo>
                      <a:lnTo>
                        <a:pt x="220" y="54"/>
                      </a:lnTo>
                      <a:lnTo>
                        <a:pt x="218" y="58"/>
                      </a:lnTo>
                      <a:lnTo>
                        <a:pt x="215" y="60"/>
                      </a:lnTo>
                      <a:lnTo>
                        <a:pt x="213" y="63"/>
                      </a:lnTo>
                      <a:lnTo>
                        <a:pt x="211" y="65"/>
                      </a:lnTo>
                      <a:lnTo>
                        <a:pt x="209" y="67"/>
                      </a:lnTo>
                      <a:lnTo>
                        <a:pt x="207" y="71"/>
                      </a:lnTo>
                      <a:lnTo>
                        <a:pt x="205" y="73"/>
                      </a:lnTo>
                      <a:lnTo>
                        <a:pt x="203" y="77"/>
                      </a:lnTo>
                      <a:lnTo>
                        <a:pt x="201" y="79"/>
                      </a:lnTo>
                      <a:lnTo>
                        <a:pt x="199" y="81"/>
                      </a:lnTo>
                      <a:lnTo>
                        <a:pt x="197" y="85"/>
                      </a:lnTo>
                      <a:lnTo>
                        <a:pt x="195" y="86"/>
                      </a:lnTo>
                      <a:lnTo>
                        <a:pt x="195" y="90"/>
                      </a:lnTo>
                      <a:lnTo>
                        <a:pt x="193" y="92"/>
                      </a:lnTo>
                      <a:lnTo>
                        <a:pt x="192" y="96"/>
                      </a:lnTo>
                      <a:lnTo>
                        <a:pt x="192" y="98"/>
                      </a:lnTo>
                      <a:lnTo>
                        <a:pt x="190" y="102"/>
                      </a:lnTo>
                      <a:lnTo>
                        <a:pt x="190" y="106"/>
                      </a:lnTo>
                      <a:lnTo>
                        <a:pt x="188" y="108"/>
                      </a:lnTo>
                      <a:lnTo>
                        <a:pt x="188" y="111"/>
                      </a:lnTo>
                      <a:lnTo>
                        <a:pt x="186" y="115"/>
                      </a:lnTo>
                      <a:lnTo>
                        <a:pt x="186" y="119"/>
                      </a:lnTo>
                      <a:lnTo>
                        <a:pt x="186" y="123"/>
                      </a:lnTo>
                      <a:lnTo>
                        <a:pt x="184" y="127"/>
                      </a:lnTo>
                      <a:lnTo>
                        <a:pt x="184" y="131"/>
                      </a:lnTo>
                      <a:lnTo>
                        <a:pt x="184" y="134"/>
                      </a:lnTo>
                      <a:lnTo>
                        <a:pt x="184" y="138"/>
                      </a:lnTo>
                      <a:lnTo>
                        <a:pt x="182" y="142"/>
                      </a:lnTo>
                      <a:lnTo>
                        <a:pt x="182" y="146"/>
                      </a:lnTo>
                      <a:lnTo>
                        <a:pt x="182" y="152"/>
                      </a:lnTo>
                      <a:lnTo>
                        <a:pt x="182" y="154"/>
                      </a:lnTo>
                      <a:lnTo>
                        <a:pt x="182" y="156"/>
                      </a:lnTo>
                      <a:lnTo>
                        <a:pt x="182" y="157"/>
                      </a:lnTo>
                      <a:lnTo>
                        <a:pt x="182" y="159"/>
                      </a:lnTo>
                      <a:lnTo>
                        <a:pt x="180" y="161"/>
                      </a:lnTo>
                      <a:lnTo>
                        <a:pt x="180" y="159"/>
                      </a:lnTo>
                      <a:lnTo>
                        <a:pt x="180" y="157"/>
                      </a:lnTo>
                      <a:lnTo>
                        <a:pt x="180" y="156"/>
                      </a:lnTo>
                      <a:lnTo>
                        <a:pt x="182" y="154"/>
                      </a:lnTo>
                      <a:lnTo>
                        <a:pt x="182" y="152"/>
                      </a:lnTo>
                      <a:lnTo>
                        <a:pt x="182" y="150"/>
                      </a:lnTo>
                      <a:lnTo>
                        <a:pt x="184" y="146"/>
                      </a:lnTo>
                      <a:lnTo>
                        <a:pt x="184" y="144"/>
                      </a:lnTo>
                      <a:lnTo>
                        <a:pt x="186" y="140"/>
                      </a:lnTo>
                      <a:lnTo>
                        <a:pt x="186" y="138"/>
                      </a:lnTo>
                      <a:lnTo>
                        <a:pt x="188" y="134"/>
                      </a:lnTo>
                      <a:lnTo>
                        <a:pt x="190" y="131"/>
                      </a:lnTo>
                      <a:lnTo>
                        <a:pt x="192" y="127"/>
                      </a:lnTo>
                      <a:lnTo>
                        <a:pt x="193" y="123"/>
                      </a:lnTo>
                      <a:lnTo>
                        <a:pt x="195" y="119"/>
                      </a:lnTo>
                      <a:lnTo>
                        <a:pt x="197" y="113"/>
                      </a:lnTo>
                      <a:lnTo>
                        <a:pt x="201" y="109"/>
                      </a:lnTo>
                      <a:lnTo>
                        <a:pt x="203" y="104"/>
                      </a:lnTo>
                      <a:lnTo>
                        <a:pt x="207" y="98"/>
                      </a:lnTo>
                      <a:lnTo>
                        <a:pt x="209" y="94"/>
                      </a:lnTo>
                      <a:lnTo>
                        <a:pt x="213" y="88"/>
                      </a:lnTo>
                      <a:lnTo>
                        <a:pt x="217" y="85"/>
                      </a:lnTo>
                      <a:lnTo>
                        <a:pt x="220" y="81"/>
                      </a:lnTo>
                      <a:lnTo>
                        <a:pt x="224" y="77"/>
                      </a:lnTo>
                      <a:lnTo>
                        <a:pt x="228" y="75"/>
                      </a:lnTo>
                      <a:lnTo>
                        <a:pt x="232" y="71"/>
                      </a:lnTo>
                      <a:lnTo>
                        <a:pt x="236" y="69"/>
                      </a:lnTo>
                      <a:lnTo>
                        <a:pt x="240" y="67"/>
                      </a:lnTo>
                      <a:lnTo>
                        <a:pt x="243" y="65"/>
                      </a:lnTo>
                      <a:lnTo>
                        <a:pt x="247" y="63"/>
                      </a:lnTo>
                      <a:lnTo>
                        <a:pt x="251" y="61"/>
                      </a:lnTo>
                      <a:lnTo>
                        <a:pt x="255" y="60"/>
                      </a:lnTo>
                      <a:lnTo>
                        <a:pt x="257" y="60"/>
                      </a:lnTo>
                      <a:lnTo>
                        <a:pt x="261" y="58"/>
                      </a:lnTo>
                      <a:lnTo>
                        <a:pt x="264" y="58"/>
                      </a:lnTo>
                      <a:lnTo>
                        <a:pt x="268" y="58"/>
                      </a:lnTo>
                      <a:lnTo>
                        <a:pt x="272" y="58"/>
                      </a:lnTo>
                      <a:lnTo>
                        <a:pt x="276" y="58"/>
                      </a:lnTo>
                      <a:lnTo>
                        <a:pt x="278" y="58"/>
                      </a:lnTo>
                      <a:lnTo>
                        <a:pt x="282" y="58"/>
                      </a:lnTo>
                      <a:lnTo>
                        <a:pt x="284" y="58"/>
                      </a:lnTo>
                      <a:lnTo>
                        <a:pt x="288" y="58"/>
                      </a:lnTo>
                      <a:lnTo>
                        <a:pt x="289" y="58"/>
                      </a:lnTo>
                      <a:lnTo>
                        <a:pt x="293" y="58"/>
                      </a:lnTo>
                      <a:lnTo>
                        <a:pt x="295" y="60"/>
                      </a:lnTo>
                      <a:lnTo>
                        <a:pt x="297" y="60"/>
                      </a:lnTo>
                      <a:lnTo>
                        <a:pt x="299" y="60"/>
                      </a:lnTo>
                      <a:lnTo>
                        <a:pt x="301" y="60"/>
                      </a:lnTo>
                      <a:lnTo>
                        <a:pt x="303" y="61"/>
                      </a:lnTo>
                      <a:lnTo>
                        <a:pt x="305" y="61"/>
                      </a:lnTo>
                      <a:lnTo>
                        <a:pt x="307" y="61"/>
                      </a:lnTo>
                      <a:lnTo>
                        <a:pt x="309" y="61"/>
                      </a:lnTo>
                      <a:lnTo>
                        <a:pt x="311" y="63"/>
                      </a:lnTo>
                      <a:lnTo>
                        <a:pt x="312" y="63"/>
                      </a:lnTo>
                      <a:lnTo>
                        <a:pt x="312" y="65"/>
                      </a:lnTo>
                      <a:lnTo>
                        <a:pt x="312" y="67"/>
                      </a:lnTo>
                      <a:lnTo>
                        <a:pt x="314" y="69"/>
                      </a:lnTo>
                      <a:lnTo>
                        <a:pt x="314" y="71"/>
                      </a:lnTo>
                      <a:lnTo>
                        <a:pt x="314" y="73"/>
                      </a:lnTo>
                      <a:lnTo>
                        <a:pt x="312" y="73"/>
                      </a:lnTo>
                      <a:lnTo>
                        <a:pt x="312" y="75"/>
                      </a:lnTo>
                      <a:lnTo>
                        <a:pt x="312" y="77"/>
                      </a:lnTo>
                      <a:lnTo>
                        <a:pt x="312" y="79"/>
                      </a:lnTo>
                      <a:lnTo>
                        <a:pt x="311" y="83"/>
                      </a:lnTo>
                      <a:lnTo>
                        <a:pt x="311" y="85"/>
                      </a:lnTo>
                      <a:lnTo>
                        <a:pt x="311" y="86"/>
                      </a:lnTo>
                      <a:lnTo>
                        <a:pt x="309" y="90"/>
                      </a:lnTo>
                      <a:lnTo>
                        <a:pt x="307" y="92"/>
                      </a:lnTo>
                      <a:lnTo>
                        <a:pt x="305" y="96"/>
                      </a:lnTo>
                      <a:lnTo>
                        <a:pt x="305" y="98"/>
                      </a:lnTo>
                      <a:lnTo>
                        <a:pt x="303" y="102"/>
                      </a:lnTo>
                      <a:lnTo>
                        <a:pt x="301" y="106"/>
                      </a:lnTo>
                      <a:lnTo>
                        <a:pt x="299" y="108"/>
                      </a:lnTo>
                      <a:lnTo>
                        <a:pt x="299" y="109"/>
                      </a:lnTo>
                      <a:lnTo>
                        <a:pt x="297" y="111"/>
                      </a:lnTo>
                      <a:lnTo>
                        <a:pt x="297" y="113"/>
                      </a:lnTo>
                      <a:lnTo>
                        <a:pt x="297" y="111"/>
                      </a:lnTo>
                      <a:lnTo>
                        <a:pt x="299" y="111"/>
                      </a:lnTo>
                      <a:lnTo>
                        <a:pt x="299" y="109"/>
                      </a:lnTo>
                      <a:lnTo>
                        <a:pt x="301" y="108"/>
                      </a:lnTo>
                      <a:lnTo>
                        <a:pt x="303" y="106"/>
                      </a:lnTo>
                      <a:lnTo>
                        <a:pt x="305" y="104"/>
                      </a:lnTo>
                      <a:lnTo>
                        <a:pt x="307" y="102"/>
                      </a:lnTo>
                      <a:lnTo>
                        <a:pt x="307" y="100"/>
                      </a:lnTo>
                      <a:lnTo>
                        <a:pt x="309" y="98"/>
                      </a:lnTo>
                      <a:lnTo>
                        <a:pt x="311" y="98"/>
                      </a:lnTo>
                      <a:lnTo>
                        <a:pt x="312" y="96"/>
                      </a:lnTo>
                      <a:lnTo>
                        <a:pt x="314" y="94"/>
                      </a:lnTo>
                      <a:lnTo>
                        <a:pt x="316" y="92"/>
                      </a:lnTo>
                      <a:lnTo>
                        <a:pt x="318" y="90"/>
                      </a:lnTo>
                      <a:lnTo>
                        <a:pt x="320" y="88"/>
                      </a:lnTo>
                      <a:lnTo>
                        <a:pt x="322" y="86"/>
                      </a:lnTo>
                      <a:lnTo>
                        <a:pt x="324" y="85"/>
                      </a:lnTo>
                      <a:lnTo>
                        <a:pt x="326" y="83"/>
                      </a:lnTo>
                      <a:lnTo>
                        <a:pt x="328" y="83"/>
                      </a:lnTo>
                      <a:lnTo>
                        <a:pt x="330" y="81"/>
                      </a:lnTo>
                      <a:lnTo>
                        <a:pt x="334" y="81"/>
                      </a:lnTo>
                      <a:lnTo>
                        <a:pt x="335" y="79"/>
                      </a:lnTo>
                      <a:lnTo>
                        <a:pt x="341" y="77"/>
                      </a:lnTo>
                      <a:lnTo>
                        <a:pt x="347" y="75"/>
                      </a:lnTo>
                      <a:lnTo>
                        <a:pt x="351" y="75"/>
                      </a:lnTo>
                      <a:lnTo>
                        <a:pt x="355" y="75"/>
                      </a:lnTo>
                      <a:lnTo>
                        <a:pt x="359" y="73"/>
                      </a:lnTo>
                      <a:lnTo>
                        <a:pt x="362" y="75"/>
                      </a:lnTo>
                      <a:lnTo>
                        <a:pt x="364" y="75"/>
                      </a:lnTo>
                      <a:lnTo>
                        <a:pt x="366" y="77"/>
                      </a:lnTo>
                      <a:lnTo>
                        <a:pt x="368" y="77"/>
                      </a:lnTo>
                      <a:lnTo>
                        <a:pt x="368" y="79"/>
                      </a:lnTo>
                      <a:lnTo>
                        <a:pt x="368" y="83"/>
                      </a:lnTo>
                      <a:lnTo>
                        <a:pt x="370" y="85"/>
                      </a:lnTo>
                      <a:lnTo>
                        <a:pt x="370" y="86"/>
                      </a:lnTo>
                      <a:lnTo>
                        <a:pt x="368" y="90"/>
                      </a:lnTo>
                      <a:lnTo>
                        <a:pt x="368" y="92"/>
                      </a:lnTo>
                      <a:lnTo>
                        <a:pt x="366" y="96"/>
                      </a:lnTo>
                      <a:lnTo>
                        <a:pt x="366" y="100"/>
                      </a:lnTo>
                      <a:lnTo>
                        <a:pt x="364" y="104"/>
                      </a:lnTo>
                      <a:lnTo>
                        <a:pt x="364" y="108"/>
                      </a:lnTo>
                      <a:lnTo>
                        <a:pt x="362" y="111"/>
                      </a:lnTo>
                      <a:lnTo>
                        <a:pt x="360" y="115"/>
                      </a:lnTo>
                      <a:lnTo>
                        <a:pt x="359" y="119"/>
                      </a:lnTo>
                      <a:lnTo>
                        <a:pt x="357" y="123"/>
                      </a:lnTo>
                      <a:lnTo>
                        <a:pt x="357" y="127"/>
                      </a:lnTo>
                      <a:lnTo>
                        <a:pt x="355" y="131"/>
                      </a:lnTo>
                      <a:lnTo>
                        <a:pt x="353" y="134"/>
                      </a:lnTo>
                      <a:lnTo>
                        <a:pt x="353" y="138"/>
                      </a:lnTo>
                      <a:lnTo>
                        <a:pt x="351" y="142"/>
                      </a:lnTo>
                      <a:lnTo>
                        <a:pt x="351" y="146"/>
                      </a:lnTo>
                      <a:lnTo>
                        <a:pt x="351" y="148"/>
                      </a:lnTo>
                      <a:lnTo>
                        <a:pt x="349" y="152"/>
                      </a:lnTo>
                      <a:lnTo>
                        <a:pt x="349" y="156"/>
                      </a:lnTo>
                      <a:lnTo>
                        <a:pt x="351" y="157"/>
                      </a:lnTo>
                      <a:lnTo>
                        <a:pt x="351" y="159"/>
                      </a:lnTo>
                      <a:lnTo>
                        <a:pt x="351" y="163"/>
                      </a:lnTo>
                      <a:lnTo>
                        <a:pt x="351" y="165"/>
                      </a:lnTo>
                      <a:lnTo>
                        <a:pt x="351" y="167"/>
                      </a:lnTo>
                      <a:lnTo>
                        <a:pt x="351" y="169"/>
                      </a:lnTo>
                      <a:lnTo>
                        <a:pt x="351" y="171"/>
                      </a:lnTo>
                      <a:lnTo>
                        <a:pt x="351" y="173"/>
                      </a:lnTo>
                      <a:lnTo>
                        <a:pt x="351" y="175"/>
                      </a:lnTo>
                      <a:lnTo>
                        <a:pt x="351" y="177"/>
                      </a:lnTo>
                      <a:lnTo>
                        <a:pt x="351" y="179"/>
                      </a:lnTo>
                      <a:lnTo>
                        <a:pt x="351" y="181"/>
                      </a:lnTo>
                      <a:lnTo>
                        <a:pt x="351" y="182"/>
                      </a:lnTo>
                      <a:lnTo>
                        <a:pt x="351" y="184"/>
                      </a:lnTo>
                      <a:lnTo>
                        <a:pt x="351" y="186"/>
                      </a:lnTo>
                      <a:lnTo>
                        <a:pt x="353" y="188"/>
                      </a:lnTo>
                      <a:lnTo>
                        <a:pt x="353" y="190"/>
                      </a:lnTo>
                      <a:lnTo>
                        <a:pt x="353" y="192"/>
                      </a:lnTo>
                      <a:lnTo>
                        <a:pt x="353" y="194"/>
                      </a:lnTo>
                      <a:lnTo>
                        <a:pt x="353" y="196"/>
                      </a:lnTo>
                      <a:lnTo>
                        <a:pt x="353" y="198"/>
                      </a:lnTo>
                      <a:lnTo>
                        <a:pt x="355" y="198"/>
                      </a:lnTo>
                      <a:lnTo>
                        <a:pt x="355" y="200"/>
                      </a:lnTo>
                      <a:lnTo>
                        <a:pt x="355" y="202"/>
                      </a:lnTo>
                      <a:lnTo>
                        <a:pt x="357" y="204"/>
                      </a:lnTo>
                      <a:lnTo>
                        <a:pt x="359" y="205"/>
                      </a:lnTo>
                      <a:lnTo>
                        <a:pt x="359" y="207"/>
                      </a:lnTo>
                      <a:lnTo>
                        <a:pt x="360" y="207"/>
                      </a:lnTo>
                      <a:lnTo>
                        <a:pt x="360" y="205"/>
                      </a:lnTo>
                      <a:lnTo>
                        <a:pt x="362" y="205"/>
                      </a:lnTo>
                      <a:lnTo>
                        <a:pt x="362" y="202"/>
                      </a:lnTo>
                      <a:lnTo>
                        <a:pt x="364" y="200"/>
                      </a:lnTo>
                      <a:lnTo>
                        <a:pt x="364" y="196"/>
                      </a:lnTo>
                      <a:lnTo>
                        <a:pt x="364" y="194"/>
                      </a:lnTo>
                      <a:lnTo>
                        <a:pt x="364" y="188"/>
                      </a:lnTo>
                      <a:lnTo>
                        <a:pt x="366" y="184"/>
                      </a:lnTo>
                      <a:lnTo>
                        <a:pt x="366" y="181"/>
                      </a:lnTo>
                      <a:lnTo>
                        <a:pt x="366" y="175"/>
                      </a:lnTo>
                      <a:lnTo>
                        <a:pt x="366" y="169"/>
                      </a:lnTo>
                      <a:lnTo>
                        <a:pt x="366" y="165"/>
                      </a:lnTo>
                      <a:lnTo>
                        <a:pt x="366" y="159"/>
                      </a:lnTo>
                      <a:lnTo>
                        <a:pt x="366" y="154"/>
                      </a:lnTo>
                      <a:lnTo>
                        <a:pt x="366" y="150"/>
                      </a:lnTo>
                      <a:lnTo>
                        <a:pt x="368" y="144"/>
                      </a:lnTo>
                      <a:lnTo>
                        <a:pt x="368" y="140"/>
                      </a:lnTo>
                      <a:lnTo>
                        <a:pt x="368" y="134"/>
                      </a:lnTo>
                      <a:lnTo>
                        <a:pt x="368" y="131"/>
                      </a:lnTo>
                      <a:lnTo>
                        <a:pt x="368" y="127"/>
                      </a:lnTo>
                      <a:lnTo>
                        <a:pt x="368" y="123"/>
                      </a:lnTo>
                      <a:lnTo>
                        <a:pt x="370" y="121"/>
                      </a:lnTo>
                      <a:lnTo>
                        <a:pt x="370" y="119"/>
                      </a:lnTo>
                      <a:lnTo>
                        <a:pt x="370" y="117"/>
                      </a:lnTo>
                      <a:lnTo>
                        <a:pt x="372" y="115"/>
                      </a:lnTo>
                      <a:lnTo>
                        <a:pt x="374" y="117"/>
                      </a:lnTo>
                      <a:lnTo>
                        <a:pt x="376" y="121"/>
                      </a:lnTo>
                      <a:lnTo>
                        <a:pt x="378" y="123"/>
                      </a:lnTo>
                      <a:lnTo>
                        <a:pt x="378" y="125"/>
                      </a:lnTo>
                      <a:lnTo>
                        <a:pt x="380" y="129"/>
                      </a:lnTo>
                      <a:lnTo>
                        <a:pt x="382" y="131"/>
                      </a:lnTo>
                      <a:lnTo>
                        <a:pt x="382" y="133"/>
                      </a:lnTo>
                      <a:lnTo>
                        <a:pt x="383" y="136"/>
                      </a:lnTo>
                      <a:lnTo>
                        <a:pt x="385" y="138"/>
                      </a:lnTo>
                      <a:lnTo>
                        <a:pt x="385" y="140"/>
                      </a:lnTo>
                      <a:lnTo>
                        <a:pt x="387" y="142"/>
                      </a:lnTo>
                      <a:lnTo>
                        <a:pt x="389" y="144"/>
                      </a:lnTo>
                      <a:lnTo>
                        <a:pt x="389" y="146"/>
                      </a:lnTo>
                      <a:lnTo>
                        <a:pt x="391" y="146"/>
                      </a:lnTo>
                      <a:lnTo>
                        <a:pt x="393" y="148"/>
                      </a:lnTo>
                      <a:lnTo>
                        <a:pt x="393" y="150"/>
                      </a:lnTo>
                      <a:lnTo>
                        <a:pt x="395" y="150"/>
                      </a:lnTo>
                      <a:lnTo>
                        <a:pt x="397" y="150"/>
                      </a:lnTo>
                      <a:lnTo>
                        <a:pt x="397" y="152"/>
                      </a:lnTo>
                      <a:lnTo>
                        <a:pt x="399" y="152"/>
                      </a:lnTo>
                      <a:lnTo>
                        <a:pt x="401" y="152"/>
                      </a:lnTo>
                      <a:lnTo>
                        <a:pt x="403" y="152"/>
                      </a:lnTo>
                      <a:lnTo>
                        <a:pt x="403" y="150"/>
                      </a:lnTo>
                      <a:lnTo>
                        <a:pt x="405" y="150"/>
                      </a:lnTo>
                      <a:lnTo>
                        <a:pt x="406" y="148"/>
                      </a:lnTo>
                      <a:lnTo>
                        <a:pt x="408" y="146"/>
                      </a:lnTo>
                      <a:lnTo>
                        <a:pt x="408" y="144"/>
                      </a:lnTo>
                      <a:lnTo>
                        <a:pt x="410" y="142"/>
                      </a:lnTo>
                      <a:lnTo>
                        <a:pt x="410" y="138"/>
                      </a:lnTo>
                      <a:lnTo>
                        <a:pt x="412" y="136"/>
                      </a:lnTo>
                      <a:lnTo>
                        <a:pt x="412" y="133"/>
                      </a:lnTo>
                      <a:lnTo>
                        <a:pt x="414" y="131"/>
                      </a:lnTo>
                      <a:lnTo>
                        <a:pt x="414" y="127"/>
                      </a:lnTo>
                      <a:lnTo>
                        <a:pt x="416" y="123"/>
                      </a:lnTo>
                      <a:lnTo>
                        <a:pt x="418" y="119"/>
                      </a:lnTo>
                      <a:lnTo>
                        <a:pt x="420" y="117"/>
                      </a:lnTo>
                      <a:lnTo>
                        <a:pt x="420" y="113"/>
                      </a:lnTo>
                      <a:lnTo>
                        <a:pt x="422" y="111"/>
                      </a:lnTo>
                      <a:lnTo>
                        <a:pt x="424" y="109"/>
                      </a:lnTo>
                      <a:lnTo>
                        <a:pt x="428" y="108"/>
                      </a:lnTo>
                      <a:lnTo>
                        <a:pt x="430" y="106"/>
                      </a:lnTo>
                      <a:lnTo>
                        <a:pt x="431" y="104"/>
                      </a:lnTo>
                      <a:lnTo>
                        <a:pt x="433" y="102"/>
                      </a:lnTo>
                      <a:lnTo>
                        <a:pt x="437" y="100"/>
                      </a:lnTo>
                      <a:lnTo>
                        <a:pt x="439" y="98"/>
                      </a:lnTo>
                      <a:lnTo>
                        <a:pt x="441" y="98"/>
                      </a:lnTo>
                      <a:lnTo>
                        <a:pt x="445" y="96"/>
                      </a:lnTo>
                      <a:lnTo>
                        <a:pt x="447" y="96"/>
                      </a:lnTo>
                      <a:lnTo>
                        <a:pt x="449" y="94"/>
                      </a:lnTo>
                      <a:lnTo>
                        <a:pt x="453" y="94"/>
                      </a:lnTo>
                      <a:lnTo>
                        <a:pt x="454" y="94"/>
                      </a:lnTo>
                      <a:lnTo>
                        <a:pt x="456" y="94"/>
                      </a:lnTo>
                      <a:lnTo>
                        <a:pt x="460" y="94"/>
                      </a:lnTo>
                      <a:lnTo>
                        <a:pt x="462" y="94"/>
                      </a:lnTo>
                      <a:lnTo>
                        <a:pt x="464" y="96"/>
                      </a:lnTo>
                      <a:lnTo>
                        <a:pt x="466" y="96"/>
                      </a:lnTo>
                      <a:lnTo>
                        <a:pt x="468" y="98"/>
                      </a:lnTo>
                      <a:lnTo>
                        <a:pt x="470" y="98"/>
                      </a:lnTo>
                      <a:lnTo>
                        <a:pt x="472" y="100"/>
                      </a:lnTo>
                      <a:lnTo>
                        <a:pt x="474" y="102"/>
                      </a:lnTo>
                      <a:lnTo>
                        <a:pt x="476" y="104"/>
                      </a:lnTo>
                      <a:lnTo>
                        <a:pt x="476" y="106"/>
                      </a:lnTo>
                      <a:lnTo>
                        <a:pt x="477" y="108"/>
                      </a:lnTo>
                      <a:lnTo>
                        <a:pt x="477" y="111"/>
                      </a:lnTo>
                      <a:lnTo>
                        <a:pt x="479" y="113"/>
                      </a:lnTo>
                      <a:lnTo>
                        <a:pt x="479" y="115"/>
                      </a:lnTo>
                      <a:lnTo>
                        <a:pt x="481" y="119"/>
                      </a:lnTo>
                      <a:lnTo>
                        <a:pt x="481" y="121"/>
                      </a:lnTo>
                      <a:lnTo>
                        <a:pt x="481" y="123"/>
                      </a:lnTo>
                      <a:lnTo>
                        <a:pt x="483" y="125"/>
                      </a:lnTo>
                      <a:lnTo>
                        <a:pt x="483" y="127"/>
                      </a:lnTo>
                      <a:lnTo>
                        <a:pt x="485" y="129"/>
                      </a:lnTo>
                      <a:lnTo>
                        <a:pt x="485" y="131"/>
                      </a:lnTo>
                      <a:lnTo>
                        <a:pt x="487" y="133"/>
                      </a:lnTo>
                      <a:lnTo>
                        <a:pt x="487" y="134"/>
                      </a:lnTo>
                      <a:lnTo>
                        <a:pt x="489" y="136"/>
                      </a:lnTo>
                      <a:lnTo>
                        <a:pt x="489" y="138"/>
                      </a:lnTo>
                      <a:lnTo>
                        <a:pt x="491" y="140"/>
                      </a:lnTo>
                      <a:lnTo>
                        <a:pt x="491" y="142"/>
                      </a:lnTo>
                      <a:lnTo>
                        <a:pt x="493" y="144"/>
                      </a:lnTo>
                      <a:lnTo>
                        <a:pt x="493" y="146"/>
                      </a:lnTo>
                      <a:lnTo>
                        <a:pt x="495" y="148"/>
                      </a:lnTo>
                      <a:lnTo>
                        <a:pt x="495" y="150"/>
                      </a:lnTo>
                      <a:lnTo>
                        <a:pt x="497" y="152"/>
                      </a:lnTo>
                      <a:lnTo>
                        <a:pt x="497" y="154"/>
                      </a:lnTo>
                      <a:lnTo>
                        <a:pt x="499" y="156"/>
                      </a:lnTo>
                      <a:lnTo>
                        <a:pt x="499" y="157"/>
                      </a:lnTo>
                      <a:lnTo>
                        <a:pt x="501" y="159"/>
                      </a:lnTo>
                      <a:lnTo>
                        <a:pt x="501" y="161"/>
                      </a:lnTo>
                      <a:lnTo>
                        <a:pt x="502" y="163"/>
                      </a:lnTo>
                      <a:lnTo>
                        <a:pt x="502" y="167"/>
                      </a:lnTo>
                      <a:lnTo>
                        <a:pt x="504" y="169"/>
                      </a:lnTo>
                      <a:lnTo>
                        <a:pt x="504" y="171"/>
                      </a:lnTo>
                      <a:lnTo>
                        <a:pt x="506" y="175"/>
                      </a:lnTo>
                      <a:lnTo>
                        <a:pt x="506" y="177"/>
                      </a:lnTo>
                      <a:lnTo>
                        <a:pt x="508" y="179"/>
                      </a:lnTo>
                      <a:lnTo>
                        <a:pt x="510" y="182"/>
                      </a:lnTo>
                      <a:lnTo>
                        <a:pt x="510" y="184"/>
                      </a:lnTo>
                      <a:lnTo>
                        <a:pt x="512" y="188"/>
                      </a:lnTo>
                      <a:lnTo>
                        <a:pt x="512" y="190"/>
                      </a:lnTo>
                      <a:lnTo>
                        <a:pt x="514" y="192"/>
                      </a:lnTo>
                      <a:lnTo>
                        <a:pt x="514" y="194"/>
                      </a:lnTo>
                      <a:lnTo>
                        <a:pt x="514" y="196"/>
                      </a:lnTo>
                      <a:lnTo>
                        <a:pt x="516" y="198"/>
                      </a:lnTo>
                      <a:lnTo>
                        <a:pt x="516" y="200"/>
                      </a:lnTo>
                      <a:lnTo>
                        <a:pt x="518" y="200"/>
                      </a:lnTo>
                      <a:lnTo>
                        <a:pt x="518" y="202"/>
                      </a:lnTo>
                      <a:lnTo>
                        <a:pt x="520" y="202"/>
                      </a:lnTo>
                      <a:lnTo>
                        <a:pt x="522" y="202"/>
                      </a:lnTo>
                      <a:lnTo>
                        <a:pt x="522" y="200"/>
                      </a:lnTo>
                      <a:lnTo>
                        <a:pt x="522" y="198"/>
                      </a:lnTo>
                      <a:lnTo>
                        <a:pt x="522" y="196"/>
                      </a:lnTo>
                      <a:lnTo>
                        <a:pt x="522" y="194"/>
                      </a:lnTo>
                      <a:lnTo>
                        <a:pt x="522" y="192"/>
                      </a:lnTo>
                      <a:lnTo>
                        <a:pt x="522" y="190"/>
                      </a:lnTo>
                      <a:lnTo>
                        <a:pt x="522" y="186"/>
                      </a:lnTo>
                      <a:lnTo>
                        <a:pt x="522" y="182"/>
                      </a:lnTo>
                      <a:lnTo>
                        <a:pt x="520" y="179"/>
                      </a:lnTo>
                      <a:lnTo>
                        <a:pt x="520" y="175"/>
                      </a:lnTo>
                      <a:lnTo>
                        <a:pt x="520" y="171"/>
                      </a:lnTo>
                      <a:lnTo>
                        <a:pt x="518" y="165"/>
                      </a:lnTo>
                      <a:lnTo>
                        <a:pt x="518" y="159"/>
                      </a:lnTo>
                      <a:lnTo>
                        <a:pt x="518" y="156"/>
                      </a:lnTo>
                      <a:lnTo>
                        <a:pt x="516" y="150"/>
                      </a:lnTo>
                      <a:lnTo>
                        <a:pt x="516" y="144"/>
                      </a:lnTo>
                      <a:lnTo>
                        <a:pt x="514" y="138"/>
                      </a:lnTo>
                      <a:lnTo>
                        <a:pt x="514" y="134"/>
                      </a:lnTo>
                      <a:lnTo>
                        <a:pt x="512" y="131"/>
                      </a:lnTo>
                      <a:lnTo>
                        <a:pt x="512" y="127"/>
                      </a:lnTo>
                      <a:lnTo>
                        <a:pt x="512" y="123"/>
                      </a:lnTo>
                      <a:lnTo>
                        <a:pt x="512" y="119"/>
                      </a:lnTo>
                      <a:lnTo>
                        <a:pt x="510" y="115"/>
                      </a:lnTo>
                      <a:lnTo>
                        <a:pt x="510" y="113"/>
                      </a:lnTo>
                      <a:lnTo>
                        <a:pt x="510" y="109"/>
                      </a:lnTo>
                      <a:lnTo>
                        <a:pt x="510" y="108"/>
                      </a:lnTo>
                      <a:lnTo>
                        <a:pt x="510" y="104"/>
                      </a:lnTo>
                      <a:lnTo>
                        <a:pt x="510" y="102"/>
                      </a:lnTo>
                      <a:lnTo>
                        <a:pt x="510" y="100"/>
                      </a:lnTo>
                      <a:lnTo>
                        <a:pt x="510" y="98"/>
                      </a:lnTo>
                      <a:lnTo>
                        <a:pt x="508" y="96"/>
                      </a:lnTo>
                      <a:lnTo>
                        <a:pt x="508" y="94"/>
                      </a:lnTo>
                      <a:lnTo>
                        <a:pt x="508" y="92"/>
                      </a:lnTo>
                      <a:lnTo>
                        <a:pt x="508" y="90"/>
                      </a:lnTo>
                      <a:lnTo>
                        <a:pt x="508" y="88"/>
                      </a:lnTo>
                      <a:lnTo>
                        <a:pt x="506" y="86"/>
                      </a:lnTo>
                      <a:lnTo>
                        <a:pt x="506" y="85"/>
                      </a:lnTo>
                      <a:lnTo>
                        <a:pt x="504" y="83"/>
                      </a:lnTo>
                      <a:lnTo>
                        <a:pt x="504" y="81"/>
                      </a:lnTo>
                      <a:lnTo>
                        <a:pt x="502" y="79"/>
                      </a:lnTo>
                      <a:lnTo>
                        <a:pt x="502" y="77"/>
                      </a:lnTo>
                      <a:lnTo>
                        <a:pt x="501" y="75"/>
                      </a:lnTo>
                      <a:lnTo>
                        <a:pt x="501" y="73"/>
                      </a:lnTo>
                      <a:lnTo>
                        <a:pt x="499" y="71"/>
                      </a:lnTo>
                      <a:lnTo>
                        <a:pt x="497" y="69"/>
                      </a:lnTo>
                      <a:lnTo>
                        <a:pt x="495" y="67"/>
                      </a:lnTo>
                      <a:lnTo>
                        <a:pt x="495" y="65"/>
                      </a:lnTo>
                      <a:lnTo>
                        <a:pt x="493" y="63"/>
                      </a:lnTo>
                      <a:lnTo>
                        <a:pt x="491" y="61"/>
                      </a:lnTo>
                      <a:lnTo>
                        <a:pt x="491" y="60"/>
                      </a:lnTo>
                      <a:lnTo>
                        <a:pt x="489" y="60"/>
                      </a:lnTo>
                      <a:lnTo>
                        <a:pt x="489" y="58"/>
                      </a:lnTo>
                      <a:lnTo>
                        <a:pt x="487" y="56"/>
                      </a:lnTo>
                      <a:lnTo>
                        <a:pt x="485" y="56"/>
                      </a:lnTo>
                      <a:lnTo>
                        <a:pt x="485" y="54"/>
                      </a:lnTo>
                      <a:lnTo>
                        <a:pt x="483" y="52"/>
                      </a:lnTo>
                      <a:lnTo>
                        <a:pt x="483" y="50"/>
                      </a:lnTo>
                      <a:lnTo>
                        <a:pt x="481" y="50"/>
                      </a:lnTo>
                      <a:lnTo>
                        <a:pt x="94" y="0"/>
                      </a:lnTo>
                      <a:close/>
                    </a:path>
                  </a:pathLst>
                </a:custGeom>
                <a:solidFill>
                  <a:srgbClr val="0C60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30" name="Freeform 284"/>
                <p:cNvSpPr>
                  <a:spLocks noChangeAspect="1"/>
                </p:cNvSpPr>
                <p:nvPr/>
              </p:nvSpPr>
              <p:spPr bwMode="auto">
                <a:xfrm>
                  <a:off x="1301" y="3486"/>
                  <a:ext cx="913" cy="479"/>
                </a:xfrm>
                <a:custGeom>
                  <a:avLst/>
                  <a:gdLst>
                    <a:gd name="T0" fmla="*/ 39 w 1203"/>
                    <a:gd name="T1" fmla="*/ 4 h 684"/>
                    <a:gd name="T2" fmla="*/ 41 w 1203"/>
                    <a:gd name="T3" fmla="*/ 3 h 684"/>
                    <a:gd name="T4" fmla="*/ 42 w 1203"/>
                    <a:gd name="T5" fmla="*/ 1 h 684"/>
                    <a:gd name="T6" fmla="*/ 43 w 1203"/>
                    <a:gd name="T7" fmla="*/ 2 h 684"/>
                    <a:gd name="T8" fmla="*/ 43 w 1203"/>
                    <a:gd name="T9" fmla="*/ 4 h 684"/>
                    <a:gd name="T10" fmla="*/ 41 w 1203"/>
                    <a:gd name="T11" fmla="*/ 5 h 684"/>
                    <a:gd name="T12" fmla="*/ 40 w 1203"/>
                    <a:gd name="T13" fmla="*/ 6 h 684"/>
                    <a:gd name="T14" fmla="*/ 41 w 1203"/>
                    <a:gd name="T15" fmla="*/ 9 h 684"/>
                    <a:gd name="T16" fmla="*/ 39 w 1203"/>
                    <a:gd name="T17" fmla="*/ 9 h 684"/>
                    <a:gd name="T18" fmla="*/ 36 w 1203"/>
                    <a:gd name="T19" fmla="*/ 9 h 684"/>
                    <a:gd name="T20" fmla="*/ 34 w 1203"/>
                    <a:gd name="T21" fmla="*/ 9 h 684"/>
                    <a:gd name="T22" fmla="*/ 33 w 1203"/>
                    <a:gd name="T23" fmla="*/ 9 h 684"/>
                    <a:gd name="T24" fmla="*/ 30 w 1203"/>
                    <a:gd name="T25" fmla="*/ 9 h 684"/>
                    <a:gd name="T26" fmla="*/ 29 w 1203"/>
                    <a:gd name="T27" fmla="*/ 9 h 684"/>
                    <a:gd name="T28" fmla="*/ 27 w 1203"/>
                    <a:gd name="T29" fmla="*/ 9 h 684"/>
                    <a:gd name="T30" fmla="*/ 25 w 1203"/>
                    <a:gd name="T31" fmla="*/ 8 h 684"/>
                    <a:gd name="T32" fmla="*/ 21 w 1203"/>
                    <a:gd name="T33" fmla="*/ 9 h 684"/>
                    <a:gd name="T34" fmla="*/ 19 w 1203"/>
                    <a:gd name="T35" fmla="*/ 9 h 684"/>
                    <a:gd name="T36" fmla="*/ 17 w 1203"/>
                    <a:gd name="T37" fmla="*/ 9 h 684"/>
                    <a:gd name="T38" fmla="*/ 14 w 1203"/>
                    <a:gd name="T39" fmla="*/ 9 h 684"/>
                    <a:gd name="T40" fmla="*/ 10 w 1203"/>
                    <a:gd name="T41" fmla="*/ 9 h 684"/>
                    <a:gd name="T42" fmla="*/ 8 w 1203"/>
                    <a:gd name="T43" fmla="*/ 9 h 684"/>
                    <a:gd name="T44" fmla="*/ 6 w 1203"/>
                    <a:gd name="T45" fmla="*/ 10 h 684"/>
                    <a:gd name="T46" fmla="*/ 3 w 1203"/>
                    <a:gd name="T47" fmla="*/ 9 h 684"/>
                    <a:gd name="T48" fmla="*/ 2 w 1203"/>
                    <a:gd name="T49" fmla="*/ 9 h 684"/>
                    <a:gd name="T50" fmla="*/ 2 w 1203"/>
                    <a:gd name="T51" fmla="*/ 7 h 684"/>
                    <a:gd name="T52" fmla="*/ 2 w 1203"/>
                    <a:gd name="T53" fmla="*/ 6 h 684"/>
                    <a:gd name="T54" fmla="*/ 2 w 1203"/>
                    <a:gd name="T55" fmla="*/ 4 h 684"/>
                    <a:gd name="T56" fmla="*/ 3 w 1203"/>
                    <a:gd name="T57" fmla="*/ 5 h 684"/>
                    <a:gd name="T58" fmla="*/ 4 w 1203"/>
                    <a:gd name="T59" fmla="*/ 6 h 684"/>
                    <a:gd name="T60" fmla="*/ 5 w 1203"/>
                    <a:gd name="T61" fmla="*/ 4 h 684"/>
                    <a:gd name="T62" fmla="*/ 8 w 1203"/>
                    <a:gd name="T63" fmla="*/ 4 h 684"/>
                    <a:gd name="T64" fmla="*/ 6 w 1203"/>
                    <a:gd name="T65" fmla="*/ 4 h 684"/>
                    <a:gd name="T66" fmla="*/ 8 w 1203"/>
                    <a:gd name="T67" fmla="*/ 4 h 684"/>
                    <a:gd name="T68" fmla="*/ 11 w 1203"/>
                    <a:gd name="T69" fmla="*/ 4 h 684"/>
                    <a:gd name="T70" fmla="*/ 10 w 1203"/>
                    <a:gd name="T71" fmla="*/ 5 h 684"/>
                    <a:gd name="T72" fmla="*/ 10 w 1203"/>
                    <a:gd name="T73" fmla="*/ 6 h 684"/>
                    <a:gd name="T74" fmla="*/ 12 w 1203"/>
                    <a:gd name="T75" fmla="*/ 6 h 684"/>
                    <a:gd name="T76" fmla="*/ 14 w 1203"/>
                    <a:gd name="T77" fmla="*/ 5 h 684"/>
                    <a:gd name="T78" fmla="*/ 14 w 1203"/>
                    <a:gd name="T79" fmla="*/ 6 h 684"/>
                    <a:gd name="T80" fmla="*/ 15 w 1203"/>
                    <a:gd name="T81" fmla="*/ 5 h 684"/>
                    <a:gd name="T82" fmla="*/ 15 w 1203"/>
                    <a:gd name="T83" fmla="*/ 6 h 684"/>
                    <a:gd name="T84" fmla="*/ 17 w 1203"/>
                    <a:gd name="T85" fmla="*/ 7 h 684"/>
                    <a:gd name="T86" fmla="*/ 17 w 1203"/>
                    <a:gd name="T87" fmla="*/ 6 h 684"/>
                    <a:gd name="T88" fmla="*/ 19 w 1203"/>
                    <a:gd name="T89" fmla="*/ 6 h 684"/>
                    <a:gd name="T90" fmla="*/ 20 w 1203"/>
                    <a:gd name="T91" fmla="*/ 6 h 684"/>
                    <a:gd name="T92" fmla="*/ 22 w 1203"/>
                    <a:gd name="T93" fmla="*/ 6 h 684"/>
                    <a:gd name="T94" fmla="*/ 24 w 1203"/>
                    <a:gd name="T95" fmla="*/ 8 h 684"/>
                    <a:gd name="T96" fmla="*/ 25 w 1203"/>
                    <a:gd name="T97" fmla="*/ 7 h 684"/>
                    <a:gd name="T98" fmla="*/ 24 w 1203"/>
                    <a:gd name="T99" fmla="*/ 6 h 684"/>
                    <a:gd name="T100" fmla="*/ 25 w 1203"/>
                    <a:gd name="T101" fmla="*/ 6 h 684"/>
                    <a:gd name="T102" fmla="*/ 27 w 1203"/>
                    <a:gd name="T103" fmla="*/ 9 h 684"/>
                    <a:gd name="T104" fmla="*/ 29 w 1203"/>
                    <a:gd name="T105" fmla="*/ 9 h 684"/>
                    <a:gd name="T106" fmla="*/ 27 w 1203"/>
                    <a:gd name="T107" fmla="*/ 6 h 684"/>
                    <a:gd name="T108" fmla="*/ 25 w 1203"/>
                    <a:gd name="T109" fmla="*/ 4 h 684"/>
                    <a:gd name="T110" fmla="*/ 27 w 1203"/>
                    <a:gd name="T111" fmla="*/ 6 h 684"/>
                    <a:gd name="T112" fmla="*/ 27 w 1203"/>
                    <a:gd name="T113" fmla="*/ 4 h 684"/>
                    <a:gd name="T114" fmla="*/ 32 w 1203"/>
                    <a:gd name="T115" fmla="*/ 6 h 684"/>
                    <a:gd name="T116" fmla="*/ 33 w 1203"/>
                    <a:gd name="T117" fmla="*/ 4 h 684"/>
                    <a:gd name="T118" fmla="*/ 37 w 1203"/>
                    <a:gd name="T119" fmla="*/ 2 h 684"/>
                    <a:gd name="T120" fmla="*/ 41 w 1203"/>
                    <a:gd name="T121" fmla="*/ 2 h 684"/>
                    <a:gd name="T122" fmla="*/ 38 w 1203"/>
                    <a:gd name="T123" fmla="*/ 4 h 684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203"/>
                    <a:gd name="T187" fmla="*/ 0 h 684"/>
                    <a:gd name="T188" fmla="*/ 1203 w 1203"/>
                    <a:gd name="T189" fmla="*/ 684 h 684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203" h="684">
                      <a:moveTo>
                        <a:pt x="1011" y="365"/>
                      </a:moveTo>
                      <a:lnTo>
                        <a:pt x="1009" y="365"/>
                      </a:lnTo>
                      <a:lnTo>
                        <a:pt x="1009" y="367"/>
                      </a:lnTo>
                      <a:lnTo>
                        <a:pt x="1009" y="369"/>
                      </a:lnTo>
                      <a:lnTo>
                        <a:pt x="1011" y="369"/>
                      </a:lnTo>
                      <a:lnTo>
                        <a:pt x="1013" y="367"/>
                      </a:lnTo>
                      <a:lnTo>
                        <a:pt x="1015" y="367"/>
                      </a:lnTo>
                      <a:lnTo>
                        <a:pt x="1017" y="365"/>
                      </a:lnTo>
                      <a:lnTo>
                        <a:pt x="1019" y="363"/>
                      </a:lnTo>
                      <a:lnTo>
                        <a:pt x="1021" y="361"/>
                      </a:lnTo>
                      <a:lnTo>
                        <a:pt x="1023" y="359"/>
                      </a:lnTo>
                      <a:lnTo>
                        <a:pt x="1027" y="357"/>
                      </a:lnTo>
                      <a:lnTo>
                        <a:pt x="1028" y="353"/>
                      </a:lnTo>
                      <a:lnTo>
                        <a:pt x="1032" y="352"/>
                      </a:lnTo>
                      <a:lnTo>
                        <a:pt x="1034" y="348"/>
                      </a:lnTo>
                      <a:lnTo>
                        <a:pt x="1038" y="344"/>
                      </a:lnTo>
                      <a:lnTo>
                        <a:pt x="1040" y="340"/>
                      </a:lnTo>
                      <a:lnTo>
                        <a:pt x="1044" y="338"/>
                      </a:lnTo>
                      <a:lnTo>
                        <a:pt x="1048" y="334"/>
                      </a:lnTo>
                      <a:lnTo>
                        <a:pt x="1050" y="330"/>
                      </a:lnTo>
                      <a:lnTo>
                        <a:pt x="1053" y="327"/>
                      </a:lnTo>
                      <a:lnTo>
                        <a:pt x="1057" y="323"/>
                      </a:lnTo>
                      <a:lnTo>
                        <a:pt x="1059" y="319"/>
                      </a:lnTo>
                      <a:lnTo>
                        <a:pt x="1063" y="315"/>
                      </a:lnTo>
                      <a:lnTo>
                        <a:pt x="1065" y="309"/>
                      </a:lnTo>
                      <a:lnTo>
                        <a:pt x="1069" y="305"/>
                      </a:lnTo>
                      <a:lnTo>
                        <a:pt x="1071" y="302"/>
                      </a:lnTo>
                      <a:lnTo>
                        <a:pt x="1073" y="298"/>
                      </a:lnTo>
                      <a:lnTo>
                        <a:pt x="1075" y="296"/>
                      </a:lnTo>
                      <a:lnTo>
                        <a:pt x="1076" y="292"/>
                      </a:lnTo>
                      <a:lnTo>
                        <a:pt x="1078" y="288"/>
                      </a:lnTo>
                      <a:lnTo>
                        <a:pt x="1080" y="284"/>
                      </a:lnTo>
                      <a:lnTo>
                        <a:pt x="1082" y="280"/>
                      </a:lnTo>
                      <a:lnTo>
                        <a:pt x="1084" y="279"/>
                      </a:lnTo>
                      <a:lnTo>
                        <a:pt x="1086" y="275"/>
                      </a:lnTo>
                      <a:lnTo>
                        <a:pt x="1088" y="271"/>
                      </a:lnTo>
                      <a:lnTo>
                        <a:pt x="1090" y="267"/>
                      </a:lnTo>
                      <a:lnTo>
                        <a:pt x="1092" y="261"/>
                      </a:lnTo>
                      <a:lnTo>
                        <a:pt x="1094" y="257"/>
                      </a:lnTo>
                      <a:lnTo>
                        <a:pt x="1098" y="254"/>
                      </a:lnTo>
                      <a:lnTo>
                        <a:pt x="1099" y="248"/>
                      </a:lnTo>
                      <a:lnTo>
                        <a:pt x="1101" y="244"/>
                      </a:lnTo>
                      <a:lnTo>
                        <a:pt x="1103" y="238"/>
                      </a:lnTo>
                      <a:lnTo>
                        <a:pt x="1105" y="234"/>
                      </a:lnTo>
                      <a:lnTo>
                        <a:pt x="1107" y="229"/>
                      </a:lnTo>
                      <a:lnTo>
                        <a:pt x="1109" y="223"/>
                      </a:lnTo>
                      <a:lnTo>
                        <a:pt x="1111" y="217"/>
                      </a:lnTo>
                      <a:lnTo>
                        <a:pt x="1113" y="211"/>
                      </a:lnTo>
                      <a:lnTo>
                        <a:pt x="1115" y="206"/>
                      </a:lnTo>
                      <a:lnTo>
                        <a:pt x="1119" y="200"/>
                      </a:lnTo>
                      <a:lnTo>
                        <a:pt x="1121" y="192"/>
                      </a:lnTo>
                      <a:lnTo>
                        <a:pt x="1121" y="186"/>
                      </a:lnTo>
                      <a:lnTo>
                        <a:pt x="1123" y="181"/>
                      </a:lnTo>
                      <a:lnTo>
                        <a:pt x="1124" y="173"/>
                      </a:lnTo>
                      <a:lnTo>
                        <a:pt x="1126" y="165"/>
                      </a:lnTo>
                      <a:lnTo>
                        <a:pt x="1128" y="158"/>
                      </a:lnTo>
                      <a:lnTo>
                        <a:pt x="1130" y="150"/>
                      </a:lnTo>
                      <a:lnTo>
                        <a:pt x="1130" y="142"/>
                      </a:lnTo>
                      <a:lnTo>
                        <a:pt x="1132" y="135"/>
                      </a:lnTo>
                      <a:lnTo>
                        <a:pt x="1134" y="127"/>
                      </a:lnTo>
                      <a:lnTo>
                        <a:pt x="1134" y="119"/>
                      </a:lnTo>
                      <a:lnTo>
                        <a:pt x="1134" y="110"/>
                      </a:lnTo>
                      <a:lnTo>
                        <a:pt x="1136" y="100"/>
                      </a:lnTo>
                      <a:lnTo>
                        <a:pt x="1136" y="92"/>
                      </a:lnTo>
                      <a:lnTo>
                        <a:pt x="1138" y="85"/>
                      </a:lnTo>
                      <a:lnTo>
                        <a:pt x="1138" y="75"/>
                      </a:lnTo>
                      <a:lnTo>
                        <a:pt x="1138" y="69"/>
                      </a:lnTo>
                      <a:lnTo>
                        <a:pt x="1140" y="62"/>
                      </a:lnTo>
                      <a:lnTo>
                        <a:pt x="1140" y="56"/>
                      </a:lnTo>
                      <a:lnTo>
                        <a:pt x="1142" y="50"/>
                      </a:lnTo>
                      <a:lnTo>
                        <a:pt x="1142" y="44"/>
                      </a:lnTo>
                      <a:lnTo>
                        <a:pt x="1144" y="39"/>
                      </a:lnTo>
                      <a:lnTo>
                        <a:pt x="1146" y="35"/>
                      </a:lnTo>
                      <a:lnTo>
                        <a:pt x="1146" y="31"/>
                      </a:lnTo>
                      <a:lnTo>
                        <a:pt x="1147" y="27"/>
                      </a:lnTo>
                      <a:lnTo>
                        <a:pt x="1147" y="25"/>
                      </a:lnTo>
                      <a:lnTo>
                        <a:pt x="1149" y="23"/>
                      </a:lnTo>
                      <a:lnTo>
                        <a:pt x="1151" y="21"/>
                      </a:lnTo>
                      <a:lnTo>
                        <a:pt x="1153" y="19"/>
                      </a:lnTo>
                      <a:lnTo>
                        <a:pt x="1155" y="17"/>
                      </a:lnTo>
                      <a:lnTo>
                        <a:pt x="1157" y="19"/>
                      </a:lnTo>
                      <a:lnTo>
                        <a:pt x="1159" y="21"/>
                      </a:lnTo>
                      <a:lnTo>
                        <a:pt x="1161" y="23"/>
                      </a:lnTo>
                      <a:lnTo>
                        <a:pt x="1163" y="25"/>
                      </a:lnTo>
                      <a:lnTo>
                        <a:pt x="1163" y="29"/>
                      </a:lnTo>
                      <a:lnTo>
                        <a:pt x="1165" y="33"/>
                      </a:lnTo>
                      <a:lnTo>
                        <a:pt x="1167" y="37"/>
                      </a:lnTo>
                      <a:lnTo>
                        <a:pt x="1169" y="42"/>
                      </a:lnTo>
                      <a:lnTo>
                        <a:pt x="1170" y="48"/>
                      </a:lnTo>
                      <a:lnTo>
                        <a:pt x="1170" y="54"/>
                      </a:lnTo>
                      <a:lnTo>
                        <a:pt x="1172" y="60"/>
                      </a:lnTo>
                      <a:lnTo>
                        <a:pt x="1174" y="67"/>
                      </a:lnTo>
                      <a:lnTo>
                        <a:pt x="1176" y="75"/>
                      </a:lnTo>
                      <a:lnTo>
                        <a:pt x="1178" y="83"/>
                      </a:lnTo>
                      <a:lnTo>
                        <a:pt x="1178" y="90"/>
                      </a:lnTo>
                      <a:lnTo>
                        <a:pt x="1180" y="100"/>
                      </a:lnTo>
                      <a:lnTo>
                        <a:pt x="1182" y="108"/>
                      </a:lnTo>
                      <a:lnTo>
                        <a:pt x="1184" y="115"/>
                      </a:lnTo>
                      <a:lnTo>
                        <a:pt x="1186" y="123"/>
                      </a:lnTo>
                      <a:lnTo>
                        <a:pt x="1188" y="131"/>
                      </a:lnTo>
                      <a:lnTo>
                        <a:pt x="1190" y="138"/>
                      </a:lnTo>
                      <a:lnTo>
                        <a:pt x="1190" y="144"/>
                      </a:lnTo>
                      <a:lnTo>
                        <a:pt x="1192" y="152"/>
                      </a:lnTo>
                      <a:lnTo>
                        <a:pt x="1194" y="160"/>
                      </a:lnTo>
                      <a:lnTo>
                        <a:pt x="1195" y="167"/>
                      </a:lnTo>
                      <a:lnTo>
                        <a:pt x="1197" y="173"/>
                      </a:lnTo>
                      <a:lnTo>
                        <a:pt x="1197" y="181"/>
                      </a:lnTo>
                      <a:lnTo>
                        <a:pt x="1199" y="188"/>
                      </a:lnTo>
                      <a:lnTo>
                        <a:pt x="1201" y="194"/>
                      </a:lnTo>
                      <a:lnTo>
                        <a:pt x="1201" y="202"/>
                      </a:lnTo>
                      <a:lnTo>
                        <a:pt x="1201" y="208"/>
                      </a:lnTo>
                      <a:lnTo>
                        <a:pt x="1203" y="215"/>
                      </a:lnTo>
                      <a:lnTo>
                        <a:pt x="1203" y="221"/>
                      </a:lnTo>
                      <a:lnTo>
                        <a:pt x="1203" y="229"/>
                      </a:lnTo>
                      <a:lnTo>
                        <a:pt x="1203" y="234"/>
                      </a:lnTo>
                      <a:lnTo>
                        <a:pt x="1203" y="242"/>
                      </a:lnTo>
                      <a:lnTo>
                        <a:pt x="1203" y="248"/>
                      </a:lnTo>
                      <a:lnTo>
                        <a:pt x="1201" y="256"/>
                      </a:lnTo>
                      <a:lnTo>
                        <a:pt x="1201" y="263"/>
                      </a:lnTo>
                      <a:lnTo>
                        <a:pt x="1199" y="269"/>
                      </a:lnTo>
                      <a:lnTo>
                        <a:pt x="1197" y="277"/>
                      </a:lnTo>
                      <a:lnTo>
                        <a:pt x="1195" y="282"/>
                      </a:lnTo>
                      <a:lnTo>
                        <a:pt x="1194" y="290"/>
                      </a:lnTo>
                      <a:lnTo>
                        <a:pt x="1190" y="296"/>
                      </a:lnTo>
                      <a:lnTo>
                        <a:pt x="1188" y="304"/>
                      </a:lnTo>
                      <a:lnTo>
                        <a:pt x="1186" y="304"/>
                      </a:lnTo>
                      <a:lnTo>
                        <a:pt x="1186" y="305"/>
                      </a:lnTo>
                      <a:lnTo>
                        <a:pt x="1184" y="307"/>
                      </a:lnTo>
                      <a:lnTo>
                        <a:pt x="1184" y="309"/>
                      </a:lnTo>
                      <a:lnTo>
                        <a:pt x="1182" y="311"/>
                      </a:lnTo>
                      <a:lnTo>
                        <a:pt x="1180" y="313"/>
                      </a:lnTo>
                      <a:lnTo>
                        <a:pt x="1180" y="315"/>
                      </a:lnTo>
                      <a:lnTo>
                        <a:pt x="1178" y="317"/>
                      </a:lnTo>
                      <a:lnTo>
                        <a:pt x="1176" y="319"/>
                      </a:lnTo>
                      <a:lnTo>
                        <a:pt x="1176" y="321"/>
                      </a:lnTo>
                      <a:lnTo>
                        <a:pt x="1174" y="321"/>
                      </a:lnTo>
                      <a:lnTo>
                        <a:pt x="1172" y="323"/>
                      </a:lnTo>
                      <a:lnTo>
                        <a:pt x="1170" y="325"/>
                      </a:lnTo>
                      <a:lnTo>
                        <a:pt x="1170" y="327"/>
                      </a:lnTo>
                      <a:lnTo>
                        <a:pt x="1169" y="329"/>
                      </a:lnTo>
                      <a:lnTo>
                        <a:pt x="1167" y="330"/>
                      </a:lnTo>
                      <a:lnTo>
                        <a:pt x="1165" y="332"/>
                      </a:lnTo>
                      <a:lnTo>
                        <a:pt x="1163" y="334"/>
                      </a:lnTo>
                      <a:lnTo>
                        <a:pt x="1161" y="336"/>
                      </a:lnTo>
                      <a:lnTo>
                        <a:pt x="1159" y="338"/>
                      </a:lnTo>
                      <a:lnTo>
                        <a:pt x="1157" y="340"/>
                      </a:lnTo>
                      <a:lnTo>
                        <a:pt x="1155" y="342"/>
                      </a:lnTo>
                      <a:lnTo>
                        <a:pt x="1151" y="344"/>
                      </a:lnTo>
                      <a:lnTo>
                        <a:pt x="1149" y="346"/>
                      </a:lnTo>
                      <a:lnTo>
                        <a:pt x="1147" y="346"/>
                      </a:lnTo>
                      <a:lnTo>
                        <a:pt x="1146" y="348"/>
                      </a:lnTo>
                      <a:lnTo>
                        <a:pt x="1144" y="350"/>
                      </a:lnTo>
                      <a:lnTo>
                        <a:pt x="1140" y="352"/>
                      </a:lnTo>
                      <a:lnTo>
                        <a:pt x="1138" y="353"/>
                      </a:lnTo>
                      <a:lnTo>
                        <a:pt x="1136" y="355"/>
                      </a:lnTo>
                      <a:lnTo>
                        <a:pt x="1134" y="357"/>
                      </a:lnTo>
                      <a:lnTo>
                        <a:pt x="1132" y="359"/>
                      </a:lnTo>
                      <a:lnTo>
                        <a:pt x="1130" y="361"/>
                      </a:lnTo>
                      <a:lnTo>
                        <a:pt x="1126" y="363"/>
                      </a:lnTo>
                      <a:lnTo>
                        <a:pt x="1124" y="367"/>
                      </a:lnTo>
                      <a:lnTo>
                        <a:pt x="1123" y="369"/>
                      </a:lnTo>
                      <a:lnTo>
                        <a:pt x="1121" y="371"/>
                      </a:lnTo>
                      <a:lnTo>
                        <a:pt x="1119" y="375"/>
                      </a:lnTo>
                      <a:lnTo>
                        <a:pt x="1117" y="377"/>
                      </a:lnTo>
                      <a:lnTo>
                        <a:pt x="1115" y="378"/>
                      </a:lnTo>
                      <a:lnTo>
                        <a:pt x="1113" y="382"/>
                      </a:lnTo>
                      <a:lnTo>
                        <a:pt x="1111" y="384"/>
                      </a:lnTo>
                      <a:lnTo>
                        <a:pt x="1109" y="388"/>
                      </a:lnTo>
                      <a:lnTo>
                        <a:pt x="1107" y="390"/>
                      </a:lnTo>
                      <a:lnTo>
                        <a:pt x="1107" y="392"/>
                      </a:lnTo>
                      <a:lnTo>
                        <a:pt x="1105" y="396"/>
                      </a:lnTo>
                      <a:lnTo>
                        <a:pt x="1103" y="398"/>
                      </a:lnTo>
                      <a:lnTo>
                        <a:pt x="1103" y="400"/>
                      </a:lnTo>
                      <a:lnTo>
                        <a:pt x="1101" y="403"/>
                      </a:lnTo>
                      <a:lnTo>
                        <a:pt x="1099" y="405"/>
                      </a:lnTo>
                      <a:lnTo>
                        <a:pt x="1099" y="407"/>
                      </a:lnTo>
                      <a:lnTo>
                        <a:pt x="1099" y="409"/>
                      </a:lnTo>
                      <a:lnTo>
                        <a:pt x="1098" y="413"/>
                      </a:lnTo>
                      <a:lnTo>
                        <a:pt x="1098" y="415"/>
                      </a:lnTo>
                      <a:lnTo>
                        <a:pt x="1098" y="417"/>
                      </a:lnTo>
                      <a:lnTo>
                        <a:pt x="1098" y="419"/>
                      </a:lnTo>
                      <a:lnTo>
                        <a:pt x="1098" y="421"/>
                      </a:lnTo>
                      <a:lnTo>
                        <a:pt x="1098" y="425"/>
                      </a:lnTo>
                      <a:lnTo>
                        <a:pt x="1098" y="428"/>
                      </a:lnTo>
                      <a:lnTo>
                        <a:pt x="1098" y="432"/>
                      </a:lnTo>
                      <a:lnTo>
                        <a:pt x="1098" y="438"/>
                      </a:lnTo>
                      <a:lnTo>
                        <a:pt x="1099" y="442"/>
                      </a:lnTo>
                      <a:lnTo>
                        <a:pt x="1099" y="448"/>
                      </a:lnTo>
                      <a:lnTo>
                        <a:pt x="1099" y="455"/>
                      </a:lnTo>
                      <a:lnTo>
                        <a:pt x="1099" y="461"/>
                      </a:lnTo>
                      <a:lnTo>
                        <a:pt x="1101" y="469"/>
                      </a:lnTo>
                      <a:lnTo>
                        <a:pt x="1101" y="476"/>
                      </a:lnTo>
                      <a:lnTo>
                        <a:pt x="1103" y="484"/>
                      </a:lnTo>
                      <a:lnTo>
                        <a:pt x="1103" y="492"/>
                      </a:lnTo>
                      <a:lnTo>
                        <a:pt x="1105" y="499"/>
                      </a:lnTo>
                      <a:lnTo>
                        <a:pt x="1105" y="509"/>
                      </a:lnTo>
                      <a:lnTo>
                        <a:pt x="1107" y="517"/>
                      </a:lnTo>
                      <a:lnTo>
                        <a:pt x="1109" y="526"/>
                      </a:lnTo>
                      <a:lnTo>
                        <a:pt x="1109" y="536"/>
                      </a:lnTo>
                      <a:lnTo>
                        <a:pt x="1111" y="545"/>
                      </a:lnTo>
                      <a:lnTo>
                        <a:pt x="1113" y="555"/>
                      </a:lnTo>
                      <a:lnTo>
                        <a:pt x="1115" y="565"/>
                      </a:lnTo>
                      <a:lnTo>
                        <a:pt x="1117" y="574"/>
                      </a:lnTo>
                      <a:lnTo>
                        <a:pt x="1121" y="584"/>
                      </a:lnTo>
                      <a:lnTo>
                        <a:pt x="1123" y="593"/>
                      </a:lnTo>
                      <a:lnTo>
                        <a:pt x="1124" y="603"/>
                      </a:lnTo>
                      <a:lnTo>
                        <a:pt x="1128" y="615"/>
                      </a:lnTo>
                      <a:lnTo>
                        <a:pt x="1130" y="624"/>
                      </a:lnTo>
                      <a:lnTo>
                        <a:pt x="1134" y="634"/>
                      </a:lnTo>
                      <a:lnTo>
                        <a:pt x="1138" y="643"/>
                      </a:lnTo>
                      <a:lnTo>
                        <a:pt x="1142" y="655"/>
                      </a:lnTo>
                      <a:lnTo>
                        <a:pt x="1146" y="665"/>
                      </a:lnTo>
                      <a:lnTo>
                        <a:pt x="1149" y="674"/>
                      </a:lnTo>
                      <a:lnTo>
                        <a:pt x="1153" y="684"/>
                      </a:lnTo>
                      <a:lnTo>
                        <a:pt x="1151" y="684"/>
                      </a:lnTo>
                      <a:lnTo>
                        <a:pt x="1149" y="684"/>
                      </a:lnTo>
                      <a:lnTo>
                        <a:pt x="1147" y="682"/>
                      </a:lnTo>
                      <a:lnTo>
                        <a:pt x="1146" y="682"/>
                      </a:lnTo>
                      <a:lnTo>
                        <a:pt x="1142" y="682"/>
                      </a:lnTo>
                      <a:lnTo>
                        <a:pt x="1138" y="682"/>
                      </a:lnTo>
                      <a:lnTo>
                        <a:pt x="1134" y="682"/>
                      </a:lnTo>
                      <a:lnTo>
                        <a:pt x="1130" y="682"/>
                      </a:lnTo>
                      <a:lnTo>
                        <a:pt x="1126" y="680"/>
                      </a:lnTo>
                      <a:lnTo>
                        <a:pt x="1121" y="680"/>
                      </a:lnTo>
                      <a:lnTo>
                        <a:pt x="1117" y="680"/>
                      </a:lnTo>
                      <a:lnTo>
                        <a:pt x="1111" y="680"/>
                      </a:lnTo>
                      <a:lnTo>
                        <a:pt x="1105" y="678"/>
                      </a:lnTo>
                      <a:lnTo>
                        <a:pt x="1101" y="678"/>
                      </a:lnTo>
                      <a:lnTo>
                        <a:pt x="1096" y="678"/>
                      </a:lnTo>
                      <a:lnTo>
                        <a:pt x="1090" y="676"/>
                      </a:lnTo>
                      <a:lnTo>
                        <a:pt x="1084" y="676"/>
                      </a:lnTo>
                      <a:lnTo>
                        <a:pt x="1078" y="676"/>
                      </a:lnTo>
                      <a:lnTo>
                        <a:pt x="1073" y="674"/>
                      </a:lnTo>
                      <a:lnTo>
                        <a:pt x="1067" y="674"/>
                      </a:lnTo>
                      <a:lnTo>
                        <a:pt x="1063" y="672"/>
                      </a:lnTo>
                      <a:lnTo>
                        <a:pt x="1057" y="672"/>
                      </a:lnTo>
                      <a:lnTo>
                        <a:pt x="1052" y="670"/>
                      </a:lnTo>
                      <a:lnTo>
                        <a:pt x="1048" y="670"/>
                      </a:lnTo>
                      <a:lnTo>
                        <a:pt x="1042" y="668"/>
                      </a:lnTo>
                      <a:lnTo>
                        <a:pt x="1038" y="668"/>
                      </a:lnTo>
                      <a:lnTo>
                        <a:pt x="1034" y="666"/>
                      </a:lnTo>
                      <a:lnTo>
                        <a:pt x="1030" y="666"/>
                      </a:lnTo>
                      <a:lnTo>
                        <a:pt x="1027" y="665"/>
                      </a:lnTo>
                      <a:lnTo>
                        <a:pt x="1023" y="665"/>
                      </a:lnTo>
                      <a:lnTo>
                        <a:pt x="1019" y="663"/>
                      </a:lnTo>
                      <a:lnTo>
                        <a:pt x="1017" y="661"/>
                      </a:lnTo>
                      <a:lnTo>
                        <a:pt x="1013" y="661"/>
                      </a:lnTo>
                      <a:lnTo>
                        <a:pt x="1011" y="659"/>
                      </a:lnTo>
                      <a:lnTo>
                        <a:pt x="1007" y="659"/>
                      </a:lnTo>
                      <a:lnTo>
                        <a:pt x="1005" y="657"/>
                      </a:lnTo>
                      <a:lnTo>
                        <a:pt x="1004" y="657"/>
                      </a:lnTo>
                      <a:lnTo>
                        <a:pt x="1000" y="657"/>
                      </a:lnTo>
                      <a:lnTo>
                        <a:pt x="998" y="655"/>
                      </a:lnTo>
                      <a:lnTo>
                        <a:pt x="996" y="655"/>
                      </a:lnTo>
                      <a:lnTo>
                        <a:pt x="994" y="655"/>
                      </a:lnTo>
                      <a:lnTo>
                        <a:pt x="990" y="655"/>
                      </a:lnTo>
                      <a:lnTo>
                        <a:pt x="988" y="653"/>
                      </a:lnTo>
                      <a:lnTo>
                        <a:pt x="986" y="653"/>
                      </a:lnTo>
                      <a:lnTo>
                        <a:pt x="984" y="653"/>
                      </a:lnTo>
                      <a:lnTo>
                        <a:pt x="982" y="653"/>
                      </a:lnTo>
                      <a:lnTo>
                        <a:pt x="981" y="653"/>
                      </a:lnTo>
                      <a:lnTo>
                        <a:pt x="979" y="653"/>
                      </a:lnTo>
                      <a:lnTo>
                        <a:pt x="977" y="653"/>
                      </a:lnTo>
                      <a:lnTo>
                        <a:pt x="975" y="653"/>
                      </a:lnTo>
                      <a:lnTo>
                        <a:pt x="973" y="653"/>
                      </a:lnTo>
                      <a:lnTo>
                        <a:pt x="971" y="653"/>
                      </a:lnTo>
                      <a:lnTo>
                        <a:pt x="969" y="655"/>
                      </a:lnTo>
                      <a:lnTo>
                        <a:pt x="967" y="655"/>
                      </a:lnTo>
                      <a:lnTo>
                        <a:pt x="965" y="655"/>
                      </a:lnTo>
                      <a:lnTo>
                        <a:pt x="963" y="657"/>
                      </a:lnTo>
                      <a:lnTo>
                        <a:pt x="961" y="657"/>
                      </a:lnTo>
                      <a:lnTo>
                        <a:pt x="959" y="659"/>
                      </a:lnTo>
                      <a:lnTo>
                        <a:pt x="957" y="659"/>
                      </a:lnTo>
                      <a:lnTo>
                        <a:pt x="957" y="661"/>
                      </a:lnTo>
                      <a:lnTo>
                        <a:pt x="956" y="661"/>
                      </a:lnTo>
                      <a:lnTo>
                        <a:pt x="954" y="661"/>
                      </a:lnTo>
                      <a:lnTo>
                        <a:pt x="954" y="663"/>
                      </a:lnTo>
                      <a:lnTo>
                        <a:pt x="952" y="663"/>
                      </a:lnTo>
                      <a:lnTo>
                        <a:pt x="950" y="665"/>
                      </a:lnTo>
                      <a:lnTo>
                        <a:pt x="948" y="665"/>
                      </a:lnTo>
                      <a:lnTo>
                        <a:pt x="946" y="665"/>
                      </a:lnTo>
                      <a:lnTo>
                        <a:pt x="946" y="666"/>
                      </a:lnTo>
                      <a:lnTo>
                        <a:pt x="944" y="666"/>
                      </a:lnTo>
                      <a:lnTo>
                        <a:pt x="942" y="668"/>
                      </a:lnTo>
                      <a:lnTo>
                        <a:pt x="940" y="668"/>
                      </a:lnTo>
                      <a:lnTo>
                        <a:pt x="938" y="668"/>
                      </a:lnTo>
                      <a:lnTo>
                        <a:pt x="936" y="670"/>
                      </a:lnTo>
                      <a:lnTo>
                        <a:pt x="934" y="670"/>
                      </a:lnTo>
                      <a:lnTo>
                        <a:pt x="933" y="670"/>
                      </a:lnTo>
                      <a:lnTo>
                        <a:pt x="931" y="672"/>
                      </a:lnTo>
                      <a:lnTo>
                        <a:pt x="929" y="672"/>
                      </a:lnTo>
                      <a:lnTo>
                        <a:pt x="927" y="672"/>
                      </a:lnTo>
                      <a:lnTo>
                        <a:pt x="925" y="672"/>
                      </a:lnTo>
                      <a:lnTo>
                        <a:pt x="925" y="674"/>
                      </a:lnTo>
                      <a:lnTo>
                        <a:pt x="923" y="674"/>
                      </a:lnTo>
                      <a:lnTo>
                        <a:pt x="921" y="674"/>
                      </a:lnTo>
                      <a:lnTo>
                        <a:pt x="919" y="674"/>
                      </a:lnTo>
                      <a:lnTo>
                        <a:pt x="917" y="676"/>
                      </a:lnTo>
                      <a:lnTo>
                        <a:pt x="915" y="676"/>
                      </a:lnTo>
                      <a:lnTo>
                        <a:pt x="913" y="676"/>
                      </a:lnTo>
                      <a:lnTo>
                        <a:pt x="911" y="676"/>
                      </a:lnTo>
                      <a:lnTo>
                        <a:pt x="910" y="676"/>
                      </a:lnTo>
                      <a:lnTo>
                        <a:pt x="908" y="676"/>
                      </a:lnTo>
                      <a:lnTo>
                        <a:pt x="906" y="676"/>
                      </a:lnTo>
                      <a:lnTo>
                        <a:pt x="904" y="676"/>
                      </a:lnTo>
                      <a:lnTo>
                        <a:pt x="902" y="676"/>
                      </a:lnTo>
                      <a:lnTo>
                        <a:pt x="900" y="676"/>
                      </a:lnTo>
                      <a:lnTo>
                        <a:pt x="898" y="676"/>
                      </a:lnTo>
                      <a:lnTo>
                        <a:pt x="896" y="676"/>
                      </a:lnTo>
                      <a:lnTo>
                        <a:pt x="894" y="674"/>
                      </a:lnTo>
                      <a:lnTo>
                        <a:pt x="892" y="674"/>
                      </a:lnTo>
                      <a:lnTo>
                        <a:pt x="890" y="672"/>
                      </a:lnTo>
                      <a:lnTo>
                        <a:pt x="888" y="672"/>
                      </a:lnTo>
                      <a:lnTo>
                        <a:pt x="886" y="670"/>
                      </a:lnTo>
                      <a:lnTo>
                        <a:pt x="885" y="668"/>
                      </a:lnTo>
                      <a:lnTo>
                        <a:pt x="883" y="668"/>
                      </a:lnTo>
                      <a:lnTo>
                        <a:pt x="881" y="666"/>
                      </a:lnTo>
                      <a:lnTo>
                        <a:pt x="879" y="665"/>
                      </a:lnTo>
                      <a:lnTo>
                        <a:pt x="877" y="663"/>
                      </a:lnTo>
                      <a:lnTo>
                        <a:pt x="875" y="661"/>
                      </a:lnTo>
                      <a:lnTo>
                        <a:pt x="873" y="661"/>
                      </a:lnTo>
                      <a:lnTo>
                        <a:pt x="871" y="659"/>
                      </a:lnTo>
                      <a:lnTo>
                        <a:pt x="867" y="655"/>
                      </a:lnTo>
                      <a:lnTo>
                        <a:pt x="865" y="653"/>
                      </a:lnTo>
                      <a:lnTo>
                        <a:pt x="863" y="651"/>
                      </a:lnTo>
                      <a:lnTo>
                        <a:pt x="862" y="649"/>
                      </a:lnTo>
                      <a:lnTo>
                        <a:pt x="860" y="647"/>
                      </a:lnTo>
                      <a:lnTo>
                        <a:pt x="858" y="643"/>
                      </a:lnTo>
                      <a:lnTo>
                        <a:pt x="854" y="641"/>
                      </a:lnTo>
                      <a:lnTo>
                        <a:pt x="852" y="638"/>
                      </a:lnTo>
                      <a:lnTo>
                        <a:pt x="850" y="636"/>
                      </a:lnTo>
                      <a:lnTo>
                        <a:pt x="846" y="632"/>
                      </a:lnTo>
                      <a:lnTo>
                        <a:pt x="844" y="628"/>
                      </a:lnTo>
                      <a:lnTo>
                        <a:pt x="842" y="626"/>
                      </a:lnTo>
                      <a:lnTo>
                        <a:pt x="840" y="622"/>
                      </a:lnTo>
                      <a:lnTo>
                        <a:pt x="837" y="618"/>
                      </a:lnTo>
                      <a:lnTo>
                        <a:pt x="835" y="615"/>
                      </a:lnTo>
                      <a:lnTo>
                        <a:pt x="833" y="613"/>
                      </a:lnTo>
                      <a:lnTo>
                        <a:pt x="831" y="609"/>
                      </a:lnTo>
                      <a:lnTo>
                        <a:pt x="829" y="607"/>
                      </a:lnTo>
                      <a:lnTo>
                        <a:pt x="827" y="603"/>
                      </a:lnTo>
                      <a:lnTo>
                        <a:pt x="825" y="601"/>
                      </a:lnTo>
                      <a:lnTo>
                        <a:pt x="823" y="597"/>
                      </a:lnTo>
                      <a:lnTo>
                        <a:pt x="821" y="595"/>
                      </a:lnTo>
                      <a:lnTo>
                        <a:pt x="819" y="593"/>
                      </a:lnTo>
                      <a:lnTo>
                        <a:pt x="817" y="592"/>
                      </a:lnTo>
                      <a:lnTo>
                        <a:pt x="815" y="590"/>
                      </a:lnTo>
                      <a:lnTo>
                        <a:pt x="814" y="588"/>
                      </a:lnTo>
                      <a:lnTo>
                        <a:pt x="812" y="586"/>
                      </a:lnTo>
                      <a:lnTo>
                        <a:pt x="810" y="586"/>
                      </a:lnTo>
                      <a:lnTo>
                        <a:pt x="808" y="586"/>
                      </a:lnTo>
                      <a:lnTo>
                        <a:pt x="806" y="588"/>
                      </a:lnTo>
                      <a:lnTo>
                        <a:pt x="804" y="590"/>
                      </a:lnTo>
                      <a:lnTo>
                        <a:pt x="804" y="592"/>
                      </a:lnTo>
                      <a:lnTo>
                        <a:pt x="802" y="593"/>
                      </a:lnTo>
                      <a:lnTo>
                        <a:pt x="802" y="597"/>
                      </a:lnTo>
                      <a:lnTo>
                        <a:pt x="800" y="601"/>
                      </a:lnTo>
                      <a:lnTo>
                        <a:pt x="800" y="605"/>
                      </a:lnTo>
                      <a:lnTo>
                        <a:pt x="800" y="609"/>
                      </a:lnTo>
                      <a:lnTo>
                        <a:pt x="798" y="615"/>
                      </a:lnTo>
                      <a:lnTo>
                        <a:pt x="798" y="620"/>
                      </a:lnTo>
                      <a:lnTo>
                        <a:pt x="798" y="626"/>
                      </a:lnTo>
                      <a:lnTo>
                        <a:pt x="798" y="632"/>
                      </a:lnTo>
                      <a:lnTo>
                        <a:pt x="796" y="638"/>
                      </a:lnTo>
                      <a:lnTo>
                        <a:pt x="796" y="643"/>
                      </a:lnTo>
                      <a:lnTo>
                        <a:pt x="794" y="647"/>
                      </a:lnTo>
                      <a:lnTo>
                        <a:pt x="794" y="651"/>
                      </a:lnTo>
                      <a:lnTo>
                        <a:pt x="792" y="655"/>
                      </a:lnTo>
                      <a:lnTo>
                        <a:pt x="792" y="659"/>
                      </a:lnTo>
                      <a:lnTo>
                        <a:pt x="791" y="661"/>
                      </a:lnTo>
                      <a:lnTo>
                        <a:pt x="789" y="665"/>
                      </a:lnTo>
                      <a:lnTo>
                        <a:pt x="787" y="666"/>
                      </a:lnTo>
                      <a:lnTo>
                        <a:pt x="787" y="668"/>
                      </a:lnTo>
                      <a:lnTo>
                        <a:pt x="785" y="670"/>
                      </a:lnTo>
                      <a:lnTo>
                        <a:pt x="783" y="670"/>
                      </a:lnTo>
                      <a:lnTo>
                        <a:pt x="781" y="670"/>
                      </a:lnTo>
                      <a:lnTo>
                        <a:pt x="777" y="672"/>
                      </a:lnTo>
                      <a:lnTo>
                        <a:pt x="775" y="672"/>
                      </a:lnTo>
                      <a:lnTo>
                        <a:pt x="773" y="672"/>
                      </a:lnTo>
                      <a:lnTo>
                        <a:pt x="771" y="670"/>
                      </a:lnTo>
                      <a:lnTo>
                        <a:pt x="768" y="670"/>
                      </a:lnTo>
                      <a:lnTo>
                        <a:pt x="766" y="668"/>
                      </a:lnTo>
                      <a:lnTo>
                        <a:pt x="762" y="666"/>
                      </a:lnTo>
                      <a:lnTo>
                        <a:pt x="760" y="665"/>
                      </a:lnTo>
                      <a:lnTo>
                        <a:pt x="756" y="663"/>
                      </a:lnTo>
                      <a:lnTo>
                        <a:pt x="752" y="659"/>
                      </a:lnTo>
                      <a:lnTo>
                        <a:pt x="748" y="657"/>
                      </a:lnTo>
                      <a:lnTo>
                        <a:pt x="744" y="653"/>
                      </a:lnTo>
                      <a:lnTo>
                        <a:pt x="741" y="649"/>
                      </a:lnTo>
                      <a:lnTo>
                        <a:pt x="737" y="645"/>
                      </a:lnTo>
                      <a:lnTo>
                        <a:pt x="733" y="640"/>
                      </a:lnTo>
                      <a:lnTo>
                        <a:pt x="729" y="636"/>
                      </a:lnTo>
                      <a:lnTo>
                        <a:pt x="725" y="630"/>
                      </a:lnTo>
                      <a:lnTo>
                        <a:pt x="721" y="624"/>
                      </a:lnTo>
                      <a:lnTo>
                        <a:pt x="716" y="620"/>
                      </a:lnTo>
                      <a:lnTo>
                        <a:pt x="714" y="617"/>
                      </a:lnTo>
                      <a:lnTo>
                        <a:pt x="710" y="613"/>
                      </a:lnTo>
                      <a:lnTo>
                        <a:pt x="706" y="609"/>
                      </a:lnTo>
                      <a:lnTo>
                        <a:pt x="702" y="605"/>
                      </a:lnTo>
                      <a:lnTo>
                        <a:pt x="700" y="601"/>
                      </a:lnTo>
                      <a:lnTo>
                        <a:pt x="698" y="599"/>
                      </a:lnTo>
                      <a:lnTo>
                        <a:pt x="695" y="597"/>
                      </a:lnTo>
                      <a:lnTo>
                        <a:pt x="693" y="593"/>
                      </a:lnTo>
                      <a:lnTo>
                        <a:pt x="691" y="592"/>
                      </a:lnTo>
                      <a:lnTo>
                        <a:pt x="689" y="592"/>
                      </a:lnTo>
                      <a:lnTo>
                        <a:pt x="687" y="590"/>
                      </a:lnTo>
                      <a:lnTo>
                        <a:pt x="685" y="590"/>
                      </a:lnTo>
                      <a:lnTo>
                        <a:pt x="683" y="588"/>
                      </a:lnTo>
                      <a:lnTo>
                        <a:pt x="681" y="588"/>
                      </a:lnTo>
                      <a:lnTo>
                        <a:pt x="679" y="588"/>
                      </a:lnTo>
                      <a:lnTo>
                        <a:pt x="677" y="588"/>
                      </a:lnTo>
                      <a:lnTo>
                        <a:pt x="675" y="588"/>
                      </a:lnTo>
                      <a:lnTo>
                        <a:pt x="675" y="590"/>
                      </a:lnTo>
                      <a:lnTo>
                        <a:pt x="674" y="590"/>
                      </a:lnTo>
                      <a:lnTo>
                        <a:pt x="672" y="592"/>
                      </a:lnTo>
                      <a:lnTo>
                        <a:pt x="670" y="593"/>
                      </a:lnTo>
                      <a:lnTo>
                        <a:pt x="666" y="595"/>
                      </a:lnTo>
                      <a:lnTo>
                        <a:pt x="664" y="597"/>
                      </a:lnTo>
                      <a:lnTo>
                        <a:pt x="662" y="599"/>
                      </a:lnTo>
                      <a:lnTo>
                        <a:pt x="660" y="601"/>
                      </a:lnTo>
                      <a:lnTo>
                        <a:pt x="656" y="603"/>
                      </a:lnTo>
                      <a:lnTo>
                        <a:pt x="654" y="607"/>
                      </a:lnTo>
                      <a:lnTo>
                        <a:pt x="650" y="609"/>
                      </a:lnTo>
                      <a:lnTo>
                        <a:pt x="649" y="613"/>
                      </a:lnTo>
                      <a:lnTo>
                        <a:pt x="645" y="617"/>
                      </a:lnTo>
                      <a:lnTo>
                        <a:pt x="641" y="620"/>
                      </a:lnTo>
                      <a:lnTo>
                        <a:pt x="637" y="622"/>
                      </a:lnTo>
                      <a:lnTo>
                        <a:pt x="633" y="626"/>
                      </a:lnTo>
                      <a:lnTo>
                        <a:pt x="629" y="628"/>
                      </a:lnTo>
                      <a:lnTo>
                        <a:pt x="626" y="630"/>
                      </a:lnTo>
                      <a:lnTo>
                        <a:pt x="624" y="632"/>
                      </a:lnTo>
                      <a:lnTo>
                        <a:pt x="620" y="634"/>
                      </a:lnTo>
                      <a:lnTo>
                        <a:pt x="616" y="634"/>
                      </a:lnTo>
                      <a:lnTo>
                        <a:pt x="612" y="636"/>
                      </a:lnTo>
                      <a:lnTo>
                        <a:pt x="610" y="636"/>
                      </a:lnTo>
                      <a:lnTo>
                        <a:pt x="606" y="638"/>
                      </a:lnTo>
                      <a:lnTo>
                        <a:pt x="604" y="638"/>
                      </a:lnTo>
                      <a:lnTo>
                        <a:pt x="601" y="638"/>
                      </a:lnTo>
                      <a:lnTo>
                        <a:pt x="597" y="638"/>
                      </a:lnTo>
                      <a:lnTo>
                        <a:pt x="595" y="638"/>
                      </a:lnTo>
                      <a:lnTo>
                        <a:pt x="591" y="638"/>
                      </a:lnTo>
                      <a:lnTo>
                        <a:pt x="589" y="638"/>
                      </a:lnTo>
                      <a:lnTo>
                        <a:pt x="585" y="636"/>
                      </a:lnTo>
                      <a:lnTo>
                        <a:pt x="583" y="636"/>
                      </a:lnTo>
                      <a:lnTo>
                        <a:pt x="579" y="636"/>
                      </a:lnTo>
                      <a:lnTo>
                        <a:pt x="578" y="636"/>
                      </a:lnTo>
                      <a:lnTo>
                        <a:pt x="574" y="634"/>
                      </a:lnTo>
                      <a:lnTo>
                        <a:pt x="572" y="634"/>
                      </a:lnTo>
                      <a:lnTo>
                        <a:pt x="570" y="632"/>
                      </a:lnTo>
                      <a:lnTo>
                        <a:pt x="566" y="632"/>
                      </a:lnTo>
                      <a:lnTo>
                        <a:pt x="564" y="632"/>
                      </a:lnTo>
                      <a:lnTo>
                        <a:pt x="562" y="630"/>
                      </a:lnTo>
                      <a:lnTo>
                        <a:pt x="558" y="630"/>
                      </a:lnTo>
                      <a:lnTo>
                        <a:pt x="556" y="630"/>
                      </a:lnTo>
                      <a:lnTo>
                        <a:pt x="555" y="628"/>
                      </a:lnTo>
                      <a:lnTo>
                        <a:pt x="553" y="628"/>
                      </a:lnTo>
                      <a:lnTo>
                        <a:pt x="549" y="628"/>
                      </a:lnTo>
                      <a:lnTo>
                        <a:pt x="547" y="628"/>
                      </a:lnTo>
                      <a:lnTo>
                        <a:pt x="545" y="628"/>
                      </a:lnTo>
                      <a:lnTo>
                        <a:pt x="543" y="626"/>
                      </a:lnTo>
                      <a:lnTo>
                        <a:pt x="541" y="626"/>
                      </a:lnTo>
                      <a:lnTo>
                        <a:pt x="539" y="626"/>
                      </a:lnTo>
                      <a:lnTo>
                        <a:pt x="535" y="626"/>
                      </a:lnTo>
                      <a:lnTo>
                        <a:pt x="533" y="626"/>
                      </a:lnTo>
                      <a:lnTo>
                        <a:pt x="532" y="624"/>
                      </a:lnTo>
                      <a:lnTo>
                        <a:pt x="530" y="624"/>
                      </a:lnTo>
                      <a:lnTo>
                        <a:pt x="528" y="624"/>
                      </a:lnTo>
                      <a:lnTo>
                        <a:pt x="524" y="624"/>
                      </a:lnTo>
                      <a:lnTo>
                        <a:pt x="522" y="624"/>
                      </a:lnTo>
                      <a:lnTo>
                        <a:pt x="520" y="622"/>
                      </a:lnTo>
                      <a:lnTo>
                        <a:pt x="518" y="622"/>
                      </a:lnTo>
                      <a:lnTo>
                        <a:pt x="516" y="622"/>
                      </a:lnTo>
                      <a:lnTo>
                        <a:pt x="514" y="622"/>
                      </a:lnTo>
                      <a:lnTo>
                        <a:pt x="510" y="622"/>
                      </a:lnTo>
                      <a:lnTo>
                        <a:pt x="508" y="622"/>
                      </a:lnTo>
                      <a:lnTo>
                        <a:pt x="507" y="620"/>
                      </a:lnTo>
                      <a:lnTo>
                        <a:pt x="505" y="620"/>
                      </a:lnTo>
                      <a:lnTo>
                        <a:pt x="503" y="620"/>
                      </a:lnTo>
                      <a:lnTo>
                        <a:pt x="499" y="620"/>
                      </a:lnTo>
                      <a:lnTo>
                        <a:pt x="497" y="620"/>
                      </a:lnTo>
                      <a:lnTo>
                        <a:pt x="495" y="620"/>
                      </a:lnTo>
                      <a:lnTo>
                        <a:pt x="493" y="620"/>
                      </a:lnTo>
                      <a:lnTo>
                        <a:pt x="491" y="620"/>
                      </a:lnTo>
                      <a:lnTo>
                        <a:pt x="489" y="622"/>
                      </a:lnTo>
                      <a:lnTo>
                        <a:pt x="487" y="622"/>
                      </a:lnTo>
                      <a:lnTo>
                        <a:pt x="484" y="622"/>
                      </a:lnTo>
                      <a:lnTo>
                        <a:pt x="482" y="622"/>
                      </a:lnTo>
                      <a:lnTo>
                        <a:pt x="480" y="622"/>
                      </a:lnTo>
                      <a:lnTo>
                        <a:pt x="478" y="624"/>
                      </a:lnTo>
                      <a:lnTo>
                        <a:pt x="476" y="624"/>
                      </a:lnTo>
                      <a:lnTo>
                        <a:pt x="474" y="626"/>
                      </a:lnTo>
                      <a:lnTo>
                        <a:pt x="470" y="626"/>
                      </a:lnTo>
                      <a:lnTo>
                        <a:pt x="468" y="628"/>
                      </a:lnTo>
                      <a:lnTo>
                        <a:pt x="466" y="628"/>
                      </a:lnTo>
                      <a:lnTo>
                        <a:pt x="462" y="630"/>
                      </a:lnTo>
                      <a:lnTo>
                        <a:pt x="461" y="632"/>
                      </a:lnTo>
                      <a:lnTo>
                        <a:pt x="457" y="634"/>
                      </a:lnTo>
                      <a:lnTo>
                        <a:pt x="455" y="634"/>
                      </a:lnTo>
                      <a:lnTo>
                        <a:pt x="451" y="636"/>
                      </a:lnTo>
                      <a:lnTo>
                        <a:pt x="447" y="638"/>
                      </a:lnTo>
                      <a:lnTo>
                        <a:pt x="445" y="640"/>
                      </a:lnTo>
                      <a:lnTo>
                        <a:pt x="441" y="641"/>
                      </a:lnTo>
                      <a:lnTo>
                        <a:pt x="437" y="643"/>
                      </a:lnTo>
                      <a:lnTo>
                        <a:pt x="434" y="643"/>
                      </a:lnTo>
                      <a:lnTo>
                        <a:pt x="432" y="645"/>
                      </a:lnTo>
                      <a:lnTo>
                        <a:pt x="428" y="647"/>
                      </a:lnTo>
                      <a:lnTo>
                        <a:pt x="424" y="649"/>
                      </a:lnTo>
                      <a:lnTo>
                        <a:pt x="420" y="651"/>
                      </a:lnTo>
                      <a:lnTo>
                        <a:pt x="418" y="651"/>
                      </a:lnTo>
                      <a:lnTo>
                        <a:pt x="414" y="653"/>
                      </a:lnTo>
                      <a:lnTo>
                        <a:pt x="411" y="655"/>
                      </a:lnTo>
                      <a:lnTo>
                        <a:pt x="407" y="657"/>
                      </a:lnTo>
                      <a:lnTo>
                        <a:pt x="403" y="657"/>
                      </a:lnTo>
                      <a:lnTo>
                        <a:pt x="401" y="659"/>
                      </a:lnTo>
                      <a:lnTo>
                        <a:pt x="397" y="659"/>
                      </a:lnTo>
                      <a:lnTo>
                        <a:pt x="393" y="661"/>
                      </a:lnTo>
                      <a:lnTo>
                        <a:pt x="391" y="661"/>
                      </a:lnTo>
                      <a:lnTo>
                        <a:pt x="388" y="661"/>
                      </a:lnTo>
                      <a:lnTo>
                        <a:pt x="384" y="663"/>
                      </a:lnTo>
                      <a:lnTo>
                        <a:pt x="382" y="663"/>
                      </a:lnTo>
                      <a:lnTo>
                        <a:pt x="378" y="663"/>
                      </a:lnTo>
                      <a:lnTo>
                        <a:pt x="374" y="663"/>
                      </a:lnTo>
                      <a:lnTo>
                        <a:pt x="372" y="663"/>
                      </a:lnTo>
                      <a:lnTo>
                        <a:pt x="368" y="663"/>
                      </a:lnTo>
                      <a:lnTo>
                        <a:pt x="365" y="663"/>
                      </a:lnTo>
                      <a:lnTo>
                        <a:pt x="361" y="663"/>
                      </a:lnTo>
                      <a:lnTo>
                        <a:pt x="355" y="663"/>
                      </a:lnTo>
                      <a:lnTo>
                        <a:pt x="351" y="663"/>
                      </a:lnTo>
                      <a:lnTo>
                        <a:pt x="347" y="663"/>
                      </a:lnTo>
                      <a:lnTo>
                        <a:pt x="342" y="663"/>
                      </a:lnTo>
                      <a:lnTo>
                        <a:pt x="338" y="663"/>
                      </a:lnTo>
                      <a:lnTo>
                        <a:pt x="332" y="661"/>
                      </a:lnTo>
                      <a:lnTo>
                        <a:pt x="326" y="661"/>
                      </a:lnTo>
                      <a:lnTo>
                        <a:pt x="322" y="661"/>
                      </a:lnTo>
                      <a:lnTo>
                        <a:pt x="317" y="661"/>
                      </a:lnTo>
                      <a:lnTo>
                        <a:pt x="311" y="661"/>
                      </a:lnTo>
                      <a:lnTo>
                        <a:pt x="307" y="661"/>
                      </a:lnTo>
                      <a:lnTo>
                        <a:pt x="301" y="661"/>
                      </a:lnTo>
                      <a:lnTo>
                        <a:pt x="295" y="661"/>
                      </a:lnTo>
                      <a:lnTo>
                        <a:pt x="292" y="661"/>
                      </a:lnTo>
                      <a:lnTo>
                        <a:pt x="286" y="661"/>
                      </a:lnTo>
                      <a:lnTo>
                        <a:pt x="280" y="659"/>
                      </a:lnTo>
                      <a:lnTo>
                        <a:pt x="276" y="659"/>
                      </a:lnTo>
                      <a:lnTo>
                        <a:pt x="272" y="659"/>
                      </a:lnTo>
                      <a:lnTo>
                        <a:pt x="267" y="659"/>
                      </a:lnTo>
                      <a:lnTo>
                        <a:pt x="263" y="659"/>
                      </a:lnTo>
                      <a:lnTo>
                        <a:pt x="259" y="659"/>
                      </a:lnTo>
                      <a:lnTo>
                        <a:pt x="255" y="659"/>
                      </a:lnTo>
                      <a:lnTo>
                        <a:pt x="251" y="657"/>
                      </a:lnTo>
                      <a:lnTo>
                        <a:pt x="248" y="657"/>
                      </a:lnTo>
                      <a:lnTo>
                        <a:pt x="246" y="657"/>
                      </a:lnTo>
                      <a:lnTo>
                        <a:pt x="242" y="657"/>
                      </a:lnTo>
                      <a:lnTo>
                        <a:pt x="240" y="657"/>
                      </a:lnTo>
                      <a:lnTo>
                        <a:pt x="238" y="657"/>
                      </a:lnTo>
                      <a:lnTo>
                        <a:pt x="236" y="657"/>
                      </a:lnTo>
                      <a:lnTo>
                        <a:pt x="234" y="655"/>
                      </a:lnTo>
                      <a:lnTo>
                        <a:pt x="232" y="655"/>
                      </a:lnTo>
                      <a:lnTo>
                        <a:pt x="230" y="655"/>
                      </a:lnTo>
                      <a:lnTo>
                        <a:pt x="228" y="655"/>
                      </a:lnTo>
                      <a:lnTo>
                        <a:pt x="226" y="655"/>
                      </a:lnTo>
                      <a:lnTo>
                        <a:pt x="224" y="655"/>
                      </a:lnTo>
                      <a:lnTo>
                        <a:pt x="223" y="653"/>
                      </a:lnTo>
                      <a:lnTo>
                        <a:pt x="221" y="653"/>
                      </a:lnTo>
                      <a:lnTo>
                        <a:pt x="219" y="653"/>
                      </a:lnTo>
                      <a:lnTo>
                        <a:pt x="217" y="653"/>
                      </a:lnTo>
                      <a:lnTo>
                        <a:pt x="215" y="653"/>
                      </a:lnTo>
                      <a:lnTo>
                        <a:pt x="213" y="653"/>
                      </a:lnTo>
                      <a:lnTo>
                        <a:pt x="211" y="653"/>
                      </a:lnTo>
                      <a:lnTo>
                        <a:pt x="209" y="653"/>
                      </a:lnTo>
                      <a:lnTo>
                        <a:pt x="207" y="653"/>
                      </a:lnTo>
                      <a:lnTo>
                        <a:pt x="205" y="653"/>
                      </a:lnTo>
                      <a:lnTo>
                        <a:pt x="203" y="653"/>
                      </a:lnTo>
                      <a:lnTo>
                        <a:pt x="201" y="653"/>
                      </a:lnTo>
                      <a:lnTo>
                        <a:pt x="201" y="655"/>
                      </a:lnTo>
                      <a:lnTo>
                        <a:pt x="200" y="655"/>
                      </a:lnTo>
                      <a:lnTo>
                        <a:pt x="198" y="657"/>
                      </a:lnTo>
                      <a:lnTo>
                        <a:pt x="196" y="657"/>
                      </a:lnTo>
                      <a:lnTo>
                        <a:pt x="194" y="659"/>
                      </a:lnTo>
                      <a:lnTo>
                        <a:pt x="194" y="661"/>
                      </a:lnTo>
                      <a:lnTo>
                        <a:pt x="192" y="661"/>
                      </a:lnTo>
                      <a:lnTo>
                        <a:pt x="190" y="663"/>
                      </a:lnTo>
                      <a:lnTo>
                        <a:pt x="190" y="665"/>
                      </a:lnTo>
                      <a:lnTo>
                        <a:pt x="188" y="666"/>
                      </a:lnTo>
                      <a:lnTo>
                        <a:pt x="186" y="666"/>
                      </a:lnTo>
                      <a:lnTo>
                        <a:pt x="184" y="668"/>
                      </a:lnTo>
                      <a:lnTo>
                        <a:pt x="182" y="670"/>
                      </a:lnTo>
                      <a:lnTo>
                        <a:pt x="180" y="672"/>
                      </a:lnTo>
                      <a:lnTo>
                        <a:pt x="178" y="672"/>
                      </a:lnTo>
                      <a:lnTo>
                        <a:pt x="175" y="674"/>
                      </a:lnTo>
                      <a:lnTo>
                        <a:pt x="173" y="676"/>
                      </a:lnTo>
                      <a:lnTo>
                        <a:pt x="171" y="676"/>
                      </a:lnTo>
                      <a:lnTo>
                        <a:pt x="167" y="678"/>
                      </a:lnTo>
                      <a:lnTo>
                        <a:pt x="165" y="680"/>
                      </a:lnTo>
                      <a:lnTo>
                        <a:pt x="163" y="680"/>
                      </a:lnTo>
                      <a:lnTo>
                        <a:pt x="159" y="682"/>
                      </a:lnTo>
                      <a:lnTo>
                        <a:pt x="155" y="682"/>
                      </a:lnTo>
                      <a:lnTo>
                        <a:pt x="153" y="682"/>
                      </a:lnTo>
                      <a:lnTo>
                        <a:pt x="150" y="684"/>
                      </a:lnTo>
                      <a:lnTo>
                        <a:pt x="148" y="684"/>
                      </a:lnTo>
                      <a:lnTo>
                        <a:pt x="144" y="684"/>
                      </a:lnTo>
                      <a:lnTo>
                        <a:pt x="142" y="684"/>
                      </a:lnTo>
                      <a:lnTo>
                        <a:pt x="138" y="682"/>
                      </a:lnTo>
                      <a:lnTo>
                        <a:pt x="134" y="682"/>
                      </a:lnTo>
                      <a:lnTo>
                        <a:pt x="132" y="682"/>
                      </a:lnTo>
                      <a:lnTo>
                        <a:pt x="129" y="680"/>
                      </a:lnTo>
                      <a:lnTo>
                        <a:pt x="127" y="678"/>
                      </a:lnTo>
                      <a:lnTo>
                        <a:pt x="123" y="676"/>
                      </a:lnTo>
                      <a:lnTo>
                        <a:pt x="121" y="674"/>
                      </a:lnTo>
                      <a:lnTo>
                        <a:pt x="119" y="672"/>
                      </a:lnTo>
                      <a:lnTo>
                        <a:pt x="115" y="670"/>
                      </a:lnTo>
                      <a:lnTo>
                        <a:pt x="113" y="666"/>
                      </a:lnTo>
                      <a:lnTo>
                        <a:pt x="111" y="665"/>
                      </a:lnTo>
                      <a:lnTo>
                        <a:pt x="107" y="661"/>
                      </a:lnTo>
                      <a:lnTo>
                        <a:pt x="106" y="657"/>
                      </a:lnTo>
                      <a:lnTo>
                        <a:pt x="104" y="655"/>
                      </a:lnTo>
                      <a:lnTo>
                        <a:pt x="100" y="653"/>
                      </a:lnTo>
                      <a:lnTo>
                        <a:pt x="96" y="651"/>
                      </a:lnTo>
                      <a:lnTo>
                        <a:pt x="94" y="649"/>
                      </a:lnTo>
                      <a:lnTo>
                        <a:pt x="90" y="647"/>
                      </a:lnTo>
                      <a:lnTo>
                        <a:pt x="86" y="647"/>
                      </a:lnTo>
                      <a:lnTo>
                        <a:pt x="82" y="647"/>
                      </a:lnTo>
                      <a:lnTo>
                        <a:pt x="79" y="647"/>
                      </a:lnTo>
                      <a:lnTo>
                        <a:pt x="75" y="645"/>
                      </a:lnTo>
                      <a:lnTo>
                        <a:pt x="71" y="647"/>
                      </a:lnTo>
                      <a:lnTo>
                        <a:pt x="67" y="647"/>
                      </a:lnTo>
                      <a:lnTo>
                        <a:pt x="63" y="647"/>
                      </a:lnTo>
                      <a:lnTo>
                        <a:pt x="58" y="647"/>
                      </a:lnTo>
                      <a:lnTo>
                        <a:pt x="54" y="649"/>
                      </a:lnTo>
                      <a:lnTo>
                        <a:pt x="50" y="651"/>
                      </a:lnTo>
                      <a:lnTo>
                        <a:pt x="46" y="651"/>
                      </a:lnTo>
                      <a:lnTo>
                        <a:pt x="42" y="653"/>
                      </a:lnTo>
                      <a:lnTo>
                        <a:pt x="38" y="655"/>
                      </a:lnTo>
                      <a:lnTo>
                        <a:pt x="35" y="657"/>
                      </a:lnTo>
                      <a:lnTo>
                        <a:pt x="31" y="657"/>
                      </a:lnTo>
                      <a:lnTo>
                        <a:pt x="29" y="659"/>
                      </a:lnTo>
                      <a:lnTo>
                        <a:pt x="25" y="661"/>
                      </a:lnTo>
                      <a:lnTo>
                        <a:pt x="21" y="663"/>
                      </a:lnTo>
                      <a:lnTo>
                        <a:pt x="19" y="665"/>
                      </a:lnTo>
                      <a:lnTo>
                        <a:pt x="15" y="666"/>
                      </a:lnTo>
                      <a:lnTo>
                        <a:pt x="13" y="668"/>
                      </a:lnTo>
                      <a:lnTo>
                        <a:pt x="11" y="670"/>
                      </a:lnTo>
                      <a:lnTo>
                        <a:pt x="10" y="672"/>
                      </a:lnTo>
                      <a:lnTo>
                        <a:pt x="8" y="674"/>
                      </a:lnTo>
                      <a:lnTo>
                        <a:pt x="6" y="676"/>
                      </a:lnTo>
                      <a:lnTo>
                        <a:pt x="4" y="678"/>
                      </a:lnTo>
                      <a:lnTo>
                        <a:pt x="2" y="678"/>
                      </a:lnTo>
                      <a:lnTo>
                        <a:pt x="0" y="676"/>
                      </a:lnTo>
                      <a:lnTo>
                        <a:pt x="0" y="674"/>
                      </a:lnTo>
                      <a:lnTo>
                        <a:pt x="0" y="672"/>
                      </a:lnTo>
                      <a:lnTo>
                        <a:pt x="2" y="670"/>
                      </a:lnTo>
                      <a:lnTo>
                        <a:pt x="2" y="668"/>
                      </a:lnTo>
                      <a:lnTo>
                        <a:pt x="2" y="665"/>
                      </a:lnTo>
                      <a:lnTo>
                        <a:pt x="2" y="661"/>
                      </a:lnTo>
                      <a:lnTo>
                        <a:pt x="2" y="657"/>
                      </a:lnTo>
                      <a:lnTo>
                        <a:pt x="4" y="653"/>
                      </a:lnTo>
                      <a:lnTo>
                        <a:pt x="4" y="649"/>
                      </a:lnTo>
                      <a:lnTo>
                        <a:pt x="4" y="645"/>
                      </a:lnTo>
                      <a:lnTo>
                        <a:pt x="6" y="640"/>
                      </a:lnTo>
                      <a:lnTo>
                        <a:pt x="6" y="634"/>
                      </a:lnTo>
                      <a:lnTo>
                        <a:pt x="6" y="628"/>
                      </a:lnTo>
                      <a:lnTo>
                        <a:pt x="8" y="622"/>
                      </a:lnTo>
                      <a:lnTo>
                        <a:pt x="8" y="617"/>
                      </a:lnTo>
                      <a:lnTo>
                        <a:pt x="8" y="611"/>
                      </a:lnTo>
                      <a:lnTo>
                        <a:pt x="10" y="603"/>
                      </a:lnTo>
                      <a:lnTo>
                        <a:pt x="10" y="597"/>
                      </a:lnTo>
                      <a:lnTo>
                        <a:pt x="10" y="590"/>
                      </a:lnTo>
                      <a:lnTo>
                        <a:pt x="11" y="582"/>
                      </a:lnTo>
                      <a:lnTo>
                        <a:pt x="11" y="574"/>
                      </a:lnTo>
                      <a:lnTo>
                        <a:pt x="11" y="567"/>
                      </a:lnTo>
                      <a:lnTo>
                        <a:pt x="11" y="559"/>
                      </a:lnTo>
                      <a:lnTo>
                        <a:pt x="11" y="551"/>
                      </a:lnTo>
                      <a:lnTo>
                        <a:pt x="11" y="544"/>
                      </a:lnTo>
                      <a:lnTo>
                        <a:pt x="11" y="534"/>
                      </a:lnTo>
                      <a:lnTo>
                        <a:pt x="11" y="526"/>
                      </a:lnTo>
                      <a:lnTo>
                        <a:pt x="11" y="519"/>
                      </a:lnTo>
                      <a:lnTo>
                        <a:pt x="11" y="511"/>
                      </a:lnTo>
                      <a:lnTo>
                        <a:pt x="11" y="503"/>
                      </a:lnTo>
                      <a:lnTo>
                        <a:pt x="11" y="496"/>
                      </a:lnTo>
                      <a:lnTo>
                        <a:pt x="11" y="488"/>
                      </a:lnTo>
                      <a:lnTo>
                        <a:pt x="10" y="480"/>
                      </a:lnTo>
                      <a:lnTo>
                        <a:pt x="10" y="474"/>
                      </a:lnTo>
                      <a:lnTo>
                        <a:pt x="10" y="467"/>
                      </a:lnTo>
                      <a:lnTo>
                        <a:pt x="10" y="461"/>
                      </a:lnTo>
                      <a:lnTo>
                        <a:pt x="10" y="453"/>
                      </a:lnTo>
                      <a:lnTo>
                        <a:pt x="10" y="448"/>
                      </a:lnTo>
                      <a:lnTo>
                        <a:pt x="8" y="442"/>
                      </a:lnTo>
                      <a:lnTo>
                        <a:pt x="8" y="436"/>
                      </a:lnTo>
                      <a:lnTo>
                        <a:pt x="8" y="430"/>
                      </a:lnTo>
                      <a:lnTo>
                        <a:pt x="8" y="425"/>
                      </a:lnTo>
                      <a:lnTo>
                        <a:pt x="8" y="419"/>
                      </a:lnTo>
                      <a:lnTo>
                        <a:pt x="8" y="413"/>
                      </a:lnTo>
                      <a:lnTo>
                        <a:pt x="8" y="407"/>
                      </a:lnTo>
                      <a:lnTo>
                        <a:pt x="8" y="401"/>
                      </a:lnTo>
                      <a:lnTo>
                        <a:pt x="8" y="398"/>
                      </a:lnTo>
                      <a:lnTo>
                        <a:pt x="8" y="392"/>
                      </a:lnTo>
                      <a:lnTo>
                        <a:pt x="8" y="388"/>
                      </a:lnTo>
                      <a:lnTo>
                        <a:pt x="8" y="382"/>
                      </a:lnTo>
                      <a:lnTo>
                        <a:pt x="8" y="378"/>
                      </a:lnTo>
                      <a:lnTo>
                        <a:pt x="8" y="373"/>
                      </a:lnTo>
                      <a:lnTo>
                        <a:pt x="8" y="369"/>
                      </a:lnTo>
                      <a:lnTo>
                        <a:pt x="10" y="365"/>
                      </a:lnTo>
                      <a:lnTo>
                        <a:pt x="10" y="361"/>
                      </a:lnTo>
                      <a:lnTo>
                        <a:pt x="10" y="357"/>
                      </a:lnTo>
                      <a:lnTo>
                        <a:pt x="11" y="353"/>
                      </a:lnTo>
                      <a:lnTo>
                        <a:pt x="11" y="352"/>
                      </a:lnTo>
                      <a:lnTo>
                        <a:pt x="13" y="350"/>
                      </a:lnTo>
                      <a:lnTo>
                        <a:pt x="13" y="348"/>
                      </a:lnTo>
                      <a:lnTo>
                        <a:pt x="13" y="346"/>
                      </a:lnTo>
                      <a:lnTo>
                        <a:pt x="15" y="344"/>
                      </a:lnTo>
                      <a:lnTo>
                        <a:pt x="15" y="342"/>
                      </a:lnTo>
                      <a:lnTo>
                        <a:pt x="17" y="340"/>
                      </a:lnTo>
                      <a:lnTo>
                        <a:pt x="19" y="338"/>
                      </a:lnTo>
                      <a:lnTo>
                        <a:pt x="19" y="336"/>
                      </a:lnTo>
                      <a:lnTo>
                        <a:pt x="21" y="334"/>
                      </a:lnTo>
                      <a:lnTo>
                        <a:pt x="23" y="330"/>
                      </a:lnTo>
                      <a:lnTo>
                        <a:pt x="23" y="329"/>
                      </a:lnTo>
                      <a:lnTo>
                        <a:pt x="25" y="327"/>
                      </a:lnTo>
                      <a:lnTo>
                        <a:pt x="27" y="323"/>
                      </a:lnTo>
                      <a:lnTo>
                        <a:pt x="29" y="321"/>
                      </a:lnTo>
                      <a:lnTo>
                        <a:pt x="31" y="319"/>
                      </a:lnTo>
                      <a:lnTo>
                        <a:pt x="33" y="317"/>
                      </a:lnTo>
                      <a:lnTo>
                        <a:pt x="35" y="313"/>
                      </a:lnTo>
                      <a:lnTo>
                        <a:pt x="36" y="311"/>
                      </a:lnTo>
                      <a:lnTo>
                        <a:pt x="36" y="309"/>
                      </a:lnTo>
                      <a:lnTo>
                        <a:pt x="38" y="307"/>
                      </a:lnTo>
                      <a:lnTo>
                        <a:pt x="40" y="305"/>
                      </a:lnTo>
                      <a:lnTo>
                        <a:pt x="42" y="305"/>
                      </a:lnTo>
                      <a:lnTo>
                        <a:pt x="46" y="304"/>
                      </a:lnTo>
                      <a:lnTo>
                        <a:pt x="48" y="304"/>
                      </a:lnTo>
                      <a:lnTo>
                        <a:pt x="50" y="302"/>
                      </a:lnTo>
                      <a:lnTo>
                        <a:pt x="52" y="302"/>
                      </a:lnTo>
                      <a:lnTo>
                        <a:pt x="54" y="302"/>
                      </a:lnTo>
                      <a:lnTo>
                        <a:pt x="56" y="302"/>
                      </a:lnTo>
                      <a:lnTo>
                        <a:pt x="58" y="302"/>
                      </a:lnTo>
                      <a:lnTo>
                        <a:pt x="59" y="304"/>
                      </a:lnTo>
                      <a:lnTo>
                        <a:pt x="61" y="305"/>
                      </a:lnTo>
                      <a:lnTo>
                        <a:pt x="63" y="307"/>
                      </a:lnTo>
                      <a:lnTo>
                        <a:pt x="65" y="307"/>
                      </a:lnTo>
                      <a:lnTo>
                        <a:pt x="65" y="309"/>
                      </a:lnTo>
                      <a:lnTo>
                        <a:pt x="67" y="311"/>
                      </a:lnTo>
                      <a:lnTo>
                        <a:pt x="67" y="313"/>
                      </a:lnTo>
                      <a:lnTo>
                        <a:pt x="69" y="313"/>
                      </a:lnTo>
                      <a:lnTo>
                        <a:pt x="69" y="315"/>
                      </a:lnTo>
                      <a:lnTo>
                        <a:pt x="71" y="317"/>
                      </a:lnTo>
                      <a:lnTo>
                        <a:pt x="71" y="319"/>
                      </a:lnTo>
                      <a:lnTo>
                        <a:pt x="71" y="321"/>
                      </a:lnTo>
                      <a:lnTo>
                        <a:pt x="71" y="323"/>
                      </a:lnTo>
                      <a:lnTo>
                        <a:pt x="73" y="325"/>
                      </a:lnTo>
                      <a:lnTo>
                        <a:pt x="73" y="327"/>
                      </a:lnTo>
                      <a:lnTo>
                        <a:pt x="73" y="329"/>
                      </a:lnTo>
                      <a:lnTo>
                        <a:pt x="73" y="330"/>
                      </a:lnTo>
                      <a:lnTo>
                        <a:pt x="73" y="332"/>
                      </a:lnTo>
                      <a:lnTo>
                        <a:pt x="73" y="334"/>
                      </a:lnTo>
                      <a:lnTo>
                        <a:pt x="73" y="336"/>
                      </a:lnTo>
                      <a:lnTo>
                        <a:pt x="73" y="338"/>
                      </a:lnTo>
                      <a:lnTo>
                        <a:pt x="73" y="340"/>
                      </a:lnTo>
                      <a:lnTo>
                        <a:pt x="73" y="342"/>
                      </a:lnTo>
                      <a:lnTo>
                        <a:pt x="73" y="344"/>
                      </a:lnTo>
                      <a:lnTo>
                        <a:pt x="73" y="346"/>
                      </a:lnTo>
                      <a:lnTo>
                        <a:pt x="75" y="346"/>
                      </a:lnTo>
                      <a:lnTo>
                        <a:pt x="75" y="348"/>
                      </a:lnTo>
                      <a:lnTo>
                        <a:pt x="75" y="350"/>
                      </a:lnTo>
                      <a:lnTo>
                        <a:pt x="75" y="352"/>
                      </a:lnTo>
                      <a:lnTo>
                        <a:pt x="77" y="352"/>
                      </a:lnTo>
                      <a:lnTo>
                        <a:pt x="77" y="353"/>
                      </a:lnTo>
                      <a:lnTo>
                        <a:pt x="77" y="355"/>
                      </a:lnTo>
                      <a:lnTo>
                        <a:pt x="79" y="355"/>
                      </a:lnTo>
                      <a:lnTo>
                        <a:pt x="79" y="357"/>
                      </a:lnTo>
                      <a:lnTo>
                        <a:pt x="79" y="359"/>
                      </a:lnTo>
                      <a:lnTo>
                        <a:pt x="81" y="359"/>
                      </a:lnTo>
                      <a:lnTo>
                        <a:pt x="81" y="361"/>
                      </a:lnTo>
                      <a:lnTo>
                        <a:pt x="81" y="363"/>
                      </a:lnTo>
                      <a:lnTo>
                        <a:pt x="82" y="363"/>
                      </a:lnTo>
                      <a:lnTo>
                        <a:pt x="82" y="365"/>
                      </a:lnTo>
                      <a:lnTo>
                        <a:pt x="84" y="365"/>
                      </a:lnTo>
                      <a:lnTo>
                        <a:pt x="84" y="367"/>
                      </a:lnTo>
                      <a:lnTo>
                        <a:pt x="86" y="367"/>
                      </a:lnTo>
                      <a:lnTo>
                        <a:pt x="88" y="369"/>
                      </a:lnTo>
                      <a:lnTo>
                        <a:pt x="90" y="369"/>
                      </a:lnTo>
                      <a:lnTo>
                        <a:pt x="90" y="367"/>
                      </a:lnTo>
                      <a:lnTo>
                        <a:pt x="92" y="367"/>
                      </a:lnTo>
                      <a:lnTo>
                        <a:pt x="94" y="365"/>
                      </a:lnTo>
                      <a:lnTo>
                        <a:pt x="94" y="363"/>
                      </a:lnTo>
                      <a:lnTo>
                        <a:pt x="96" y="363"/>
                      </a:lnTo>
                      <a:lnTo>
                        <a:pt x="96" y="361"/>
                      </a:lnTo>
                      <a:lnTo>
                        <a:pt x="98" y="359"/>
                      </a:lnTo>
                      <a:lnTo>
                        <a:pt x="100" y="357"/>
                      </a:lnTo>
                      <a:lnTo>
                        <a:pt x="100" y="355"/>
                      </a:lnTo>
                      <a:lnTo>
                        <a:pt x="102" y="352"/>
                      </a:lnTo>
                      <a:lnTo>
                        <a:pt x="104" y="350"/>
                      </a:lnTo>
                      <a:lnTo>
                        <a:pt x="104" y="348"/>
                      </a:lnTo>
                      <a:lnTo>
                        <a:pt x="106" y="344"/>
                      </a:lnTo>
                      <a:lnTo>
                        <a:pt x="107" y="342"/>
                      </a:lnTo>
                      <a:lnTo>
                        <a:pt x="109" y="338"/>
                      </a:lnTo>
                      <a:lnTo>
                        <a:pt x="111" y="336"/>
                      </a:lnTo>
                      <a:lnTo>
                        <a:pt x="113" y="334"/>
                      </a:lnTo>
                      <a:lnTo>
                        <a:pt x="115" y="330"/>
                      </a:lnTo>
                      <a:lnTo>
                        <a:pt x="117" y="327"/>
                      </a:lnTo>
                      <a:lnTo>
                        <a:pt x="119" y="325"/>
                      </a:lnTo>
                      <a:lnTo>
                        <a:pt x="123" y="321"/>
                      </a:lnTo>
                      <a:lnTo>
                        <a:pt x="125" y="319"/>
                      </a:lnTo>
                      <a:lnTo>
                        <a:pt x="129" y="315"/>
                      </a:lnTo>
                      <a:lnTo>
                        <a:pt x="130" y="313"/>
                      </a:lnTo>
                      <a:lnTo>
                        <a:pt x="134" y="309"/>
                      </a:lnTo>
                      <a:lnTo>
                        <a:pt x="138" y="307"/>
                      </a:lnTo>
                      <a:lnTo>
                        <a:pt x="142" y="305"/>
                      </a:lnTo>
                      <a:lnTo>
                        <a:pt x="144" y="302"/>
                      </a:lnTo>
                      <a:lnTo>
                        <a:pt x="148" y="300"/>
                      </a:lnTo>
                      <a:lnTo>
                        <a:pt x="152" y="298"/>
                      </a:lnTo>
                      <a:lnTo>
                        <a:pt x="155" y="296"/>
                      </a:lnTo>
                      <a:lnTo>
                        <a:pt x="157" y="294"/>
                      </a:lnTo>
                      <a:lnTo>
                        <a:pt x="161" y="292"/>
                      </a:lnTo>
                      <a:lnTo>
                        <a:pt x="165" y="290"/>
                      </a:lnTo>
                      <a:lnTo>
                        <a:pt x="167" y="288"/>
                      </a:lnTo>
                      <a:lnTo>
                        <a:pt x="171" y="286"/>
                      </a:lnTo>
                      <a:lnTo>
                        <a:pt x="175" y="284"/>
                      </a:lnTo>
                      <a:lnTo>
                        <a:pt x="177" y="282"/>
                      </a:lnTo>
                      <a:lnTo>
                        <a:pt x="180" y="280"/>
                      </a:lnTo>
                      <a:lnTo>
                        <a:pt x="182" y="279"/>
                      </a:lnTo>
                      <a:lnTo>
                        <a:pt x="184" y="279"/>
                      </a:lnTo>
                      <a:lnTo>
                        <a:pt x="188" y="277"/>
                      </a:lnTo>
                      <a:lnTo>
                        <a:pt x="190" y="277"/>
                      </a:lnTo>
                      <a:lnTo>
                        <a:pt x="192" y="275"/>
                      </a:lnTo>
                      <a:lnTo>
                        <a:pt x="194" y="275"/>
                      </a:lnTo>
                      <a:lnTo>
                        <a:pt x="196" y="273"/>
                      </a:lnTo>
                      <a:lnTo>
                        <a:pt x="198" y="273"/>
                      </a:lnTo>
                      <a:lnTo>
                        <a:pt x="200" y="273"/>
                      </a:lnTo>
                      <a:lnTo>
                        <a:pt x="201" y="273"/>
                      </a:lnTo>
                      <a:lnTo>
                        <a:pt x="203" y="273"/>
                      </a:lnTo>
                      <a:lnTo>
                        <a:pt x="205" y="273"/>
                      </a:lnTo>
                      <a:lnTo>
                        <a:pt x="205" y="275"/>
                      </a:lnTo>
                      <a:lnTo>
                        <a:pt x="205" y="277"/>
                      </a:lnTo>
                      <a:lnTo>
                        <a:pt x="203" y="279"/>
                      </a:lnTo>
                      <a:lnTo>
                        <a:pt x="203" y="280"/>
                      </a:lnTo>
                      <a:lnTo>
                        <a:pt x="201" y="282"/>
                      </a:lnTo>
                      <a:lnTo>
                        <a:pt x="201" y="284"/>
                      </a:lnTo>
                      <a:lnTo>
                        <a:pt x="200" y="286"/>
                      </a:lnTo>
                      <a:lnTo>
                        <a:pt x="198" y="288"/>
                      </a:lnTo>
                      <a:lnTo>
                        <a:pt x="196" y="290"/>
                      </a:lnTo>
                      <a:lnTo>
                        <a:pt x="194" y="292"/>
                      </a:lnTo>
                      <a:lnTo>
                        <a:pt x="194" y="294"/>
                      </a:lnTo>
                      <a:lnTo>
                        <a:pt x="192" y="296"/>
                      </a:lnTo>
                      <a:lnTo>
                        <a:pt x="190" y="298"/>
                      </a:lnTo>
                      <a:lnTo>
                        <a:pt x="188" y="300"/>
                      </a:lnTo>
                      <a:lnTo>
                        <a:pt x="188" y="302"/>
                      </a:lnTo>
                      <a:lnTo>
                        <a:pt x="186" y="304"/>
                      </a:lnTo>
                      <a:lnTo>
                        <a:pt x="184" y="305"/>
                      </a:lnTo>
                      <a:lnTo>
                        <a:pt x="182" y="307"/>
                      </a:lnTo>
                      <a:lnTo>
                        <a:pt x="180" y="309"/>
                      </a:lnTo>
                      <a:lnTo>
                        <a:pt x="178" y="311"/>
                      </a:lnTo>
                      <a:lnTo>
                        <a:pt x="178" y="313"/>
                      </a:lnTo>
                      <a:lnTo>
                        <a:pt x="177" y="315"/>
                      </a:lnTo>
                      <a:lnTo>
                        <a:pt x="175" y="317"/>
                      </a:lnTo>
                      <a:lnTo>
                        <a:pt x="175" y="319"/>
                      </a:lnTo>
                      <a:lnTo>
                        <a:pt x="173" y="321"/>
                      </a:lnTo>
                      <a:lnTo>
                        <a:pt x="173" y="323"/>
                      </a:lnTo>
                      <a:lnTo>
                        <a:pt x="173" y="325"/>
                      </a:lnTo>
                      <a:lnTo>
                        <a:pt x="171" y="327"/>
                      </a:lnTo>
                      <a:lnTo>
                        <a:pt x="171" y="329"/>
                      </a:lnTo>
                      <a:lnTo>
                        <a:pt x="171" y="330"/>
                      </a:lnTo>
                      <a:lnTo>
                        <a:pt x="171" y="332"/>
                      </a:lnTo>
                      <a:lnTo>
                        <a:pt x="171" y="334"/>
                      </a:lnTo>
                      <a:lnTo>
                        <a:pt x="171" y="336"/>
                      </a:lnTo>
                      <a:lnTo>
                        <a:pt x="171" y="338"/>
                      </a:lnTo>
                      <a:lnTo>
                        <a:pt x="171" y="340"/>
                      </a:lnTo>
                      <a:lnTo>
                        <a:pt x="171" y="342"/>
                      </a:lnTo>
                      <a:lnTo>
                        <a:pt x="173" y="342"/>
                      </a:lnTo>
                      <a:lnTo>
                        <a:pt x="173" y="344"/>
                      </a:lnTo>
                      <a:lnTo>
                        <a:pt x="175" y="344"/>
                      </a:lnTo>
                      <a:lnTo>
                        <a:pt x="177" y="346"/>
                      </a:lnTo>
                      <a:lnTo>
                        <a:pt x="178" y="346"/>
                      </a:lnTo>
                      <a:lnTo>
                        <a:pt x="180" y="346"/>
                      </a:lnTo>
                      <a:lnTo>
                        <a:pt x="182" y="344"/>
                      </a:lnTo>
                      <a:lnTo>
                        <a:pt x="184" y="344"/>
                      </a:lnTo>
                      <a:lnTo>
                        <a:pt x="186" y="344"/>
                      </a:lnTo>
                      <a:lnTo>
                        <a:pt x="188" y="342"/>
                      </a:lnTo>
                      <a:lnTo>
                        <a:pt x="190" y="342"/>
                      </a:lnTo>
                      <a:lnTo>
                        <a:pt x="192" y="340"/>
                      </a:lnTo>
                      <a:lnTo>
                        <a:pt x="194" y="340"/>
                      </a:lnTo>
                      <a:lnTo>
                        <a:pt x="198" y="338"/>
                      </a:lnTo>
                      <a:lnTo>
                        <a:pt x="200" y="336"/>
                      </a:lnTo>
                      <a:lnTo>
                        <a:pt x="203" y="336"/>
                      </a:lnTo>
                      <a:lnTo>
                        <a:pt x="205" y="334"/>
                      </a:lnTo>
                      <a:lnTo>
                        <a:pt x="209" y="332"/>
                      </a:lnTo>
                      <a:lnTo>
                        <a:pt x="211" y="330"/>
                      </a:lnTo>
                      <a:lnTo>
                        <a:pt x="215" y="329"/>
                      </a:lnTo>
                      <a:lnTo>
                        <a:pt x="219" y="327"/>
                      </a:lnTo>
                      <a:lnTo>
                        <a:pt x="223" y="325"/>
                      </a:lnTo>
                      <a:lnTo>
                        <a:pt x="224" y="323"/>
                      </a:lnTo>
                      <a:lnTo>
                        <a:pt x="228" y="321"/>
                      </a:lnTo>
                      <a:lnTo>
                        <a:pt x="232" y="319"/>
                      </a:lnTo>
                      <a:lnTo>
                        <a:pt x="236" y="317"/>
                      </a:lnTo>
                      <a:lnTo>
                        <a:pt x="240" y="315"/>
                      </a:lnTo>
                      <a:lnTo>
                        <a:pt x="244" y="313"/>
                      </a:lnTo>
                      <a:lnTo>
                        <a:pt x="248" y="311"/>
                      </a:lnTo>
                      <a:lnTo>
                        <a:pt x="251" y="311"/>
                      </a:lnTo>
                      <a:lnTo>
                        <a:pt x="255" y="309"/>
                      </a:lnTo>
                      <a:lnTo>
                        <a:pt x="259" y="307"/>
                      </a:lnTo>
                      <a:lnTo>
                        <a:pt x="263" y="305"/>
                      </a:lnTo>
                      <a:lnTo>
                        <a:pt x="267" y="304"/>
                      </a:lnTo>
                      <a:lnTo>
                        <a:pt x="271" y="302"/>
                      </a:lnTo>
                      <a:lnTo>
                        <a:pt x="274" y="300"/>
                      </a:lnTo>
                      <a:lnTo>
                        <a:pt x="278" y="298"/>
                      </a:lnTo>
                      <a:lnTo>
                        <a:pt x="280" y="298"/>
                      </a:lnTo>
                      <a:lnTo>
                        <a:pt x="284" y="296"/>
                      </a:lnTo>
                      <a:lnTo>
                        <a:pt x="288" y="294"/>
                      </a:lnTo>
                      <a:lnTo>
                        <a:pt x="292" y="294"/>
                      </a:lnTo>
                      <a:lnTo>
                        <a:pt x="294" y="292"/>
                      </a:lnTo>
                      <a:lnTo>
                        <a:pt x="295" y="292"/>
                      </a:lnTo>
                      <a:lnTo>
                        <a:pt x="299" y="290"/>
                      </a:lnTo>
                      <a:lnTo>
                        <a:pt x="301" y="290"/>
                      </a:lnTo>
                      <a:lnTo>
                        <a:pt x="303" y="290"/>
                      </a:lnTo>
                      <a:lnTo>
                        <a:pt x="305" y="288"/>
                      </a:lnTo>
                      <a:lnTo>
                        <a:pt x="307" y="288"/>
                      </a:lnTo>
                      <a:lnTo>
                        <a:pt x="309" y="288"/>
                      </a:lnTo>
                      <a:lnTo>
                        <a:pt x="311" y="290"/>
                      </a:lnTo>
                      <a:lnTo>
                        <a:pt x="311" y="292"/>
                      </a:lnTo>
                      <a:lnTo>
                        <a:pt x="309" y="294"/>
                      </a:lnTo>
                      <a:lnTo>
                        <a:pt x="307" y="296"/>
                      </a:lnTo>
                      <a:lnTo>
                        <a:pt x="305" y="298"/>
                      </a:lnTo>
                      <a:lnTo>
                        <a:pt x="303" y="302"/>
                      </a:lnTo>
                      <a:lnTo>
                        <a:pt x="299" y="304"/>
                      </a:lnTo>
                      <a:lnTo>
                        <a:pt x="297" y="305"/>
                      </a:lnTo>
                      <a:lnTo>
                        <a:pt x="294" y="309"/>
                      </a:lnTo>
                      <a:lnTo>
                        <a:pt x="292" y="311"/>
                      </a:lnTo>
                      <a:lnTo>
                        <a:pt x="290" y="315"/>
                      </a:lnTo>
                      <a:lnTo>
                        <a:pt x="286" y="319"/>
                      </a:lnTo>
                      <a:lnTo>
                        <a:pt x="284" y="321"/>
                      </a:lnTo>
                      <a:lnTo>
                        <a:pt x="280" y="325"/>
                      </a:lnTo>
                      <a:lnTo>
                        <a:pt x="278" y="327"/>
                      </a:lnTo>
                      <a:lnTo>
                        <a:pt x="276" y="330"/>
                      </a:lnTo>
                      <a:lnTo>
                        <a:pt x="274" y="334"/>
                      </a:lnTo>
                      <a:lnTo>
                        <a:pt x="272" y="338"/>
                      </a:lnTo>
                      <a:lnTo>
                        <a:pt x="271" y="340"/>
                      </a:lnTo>
                      <a:lnTo>
                        <a:pt x="269" y="344"/>
                      </a:lnTo>
                      <a:lnTo>
                        <a:pt x="267" y="348"/>
                      </a:lnTo>
                      <a:lnTo>
                        <a:pt x="265" y="352"/>
                      </a:lnTo>
                      <a:lnTo>
                        <a:pt x="263" y="355"/>
                      </a:lnTo>
                      <a:lnTo>
                        <a:pt x="261" y="361"/>
                      </a:lnTo>
                      <a:lnTo>
                        <a:pt x="259" y="365"/>
                      </a:lnTo>
                      <a:lnTo>
                        <a:pt x="259" y="369"/>
                      </a:lnTo>
                      <a:lnTo>
                        <a:pt x="257" y="373"/>
                      </a:lnTo>
                      <a:lnTo>
                        <a:pt x="257" y="378"/>
                      </a:lnTo>
                      <a:lnTo>
                        <a:pt x="255" y="382"/>
                      </a:lnTo>
                      <a:lnTo>
                        <a:pt x="255" y="388"/>
                      </a:lnTo>
                      <a:lnTo>
                        <a:pt x="255" y="394"/>
                      </a:lnTo>
                      <a:lnTo>
                        <a:pt x="255" y="400"/>
                      </a:lnTo>
                      <a:lnTo>
                        <a:pt x="255" y="403"/>
                      </a:lnTo>
                      <a:lnTo>
                        <a:pt x="255" y="409"/>
                      </a:lnTo>
                      <a:lnTo>
                        <a:pt x="255" y="415"/>
                      </a:lnTo>
                      <a:lnTo>
                        <a:pt x="257" y="423"/>
                      </a:lnTo>
                      <a:lnTo>
                        <a:pt x="257" y="428"/>
                      </a:lnTo>
                      <a:lnTo>
                        <a:pt x="259" y="434"/>
                      </a:lnTo>
                      <a:lnTo>
                        <a:pt x="259" y="442"/>
                      </a:lnTo>
                      <a:lnTo>
                        <a:pt x="261" y="448"/>
                      </a:lnTo>
                      <a:lnTo>
                        <a:pt x="263" y="453"/>
                      </a:lnTo>
                      <a:lnTo>
                        <a:pt x="265" y="459"/>
                      </a:lnTo>
                      <a:lnTo>
                        <a:pt x="265" y="463"/>
                      </a:lnTo>
                      <a:lnTo>
                        <a:pt x="267" y="467"/>
                      </a:lnTo>
                      <a:lnTo>
                        <a:pt x="269" y="469"/>
                      </a:lnTo>
                      <a:lnTo>
                        <a:pt x="271" y="471"/>
                      </a:lnTo>
                      <a:lnTo>
                        <a:pt x="272" y="473"/>
                      </a:lnTo>
                      <a:lnTo>
                        <a:pt x="274" y="474"/>
                      </a:lnTo>
                      <a:lnTo>
                        <a:pt x="276" y="474"/>
                      </a:lnTo>
                      <a:lnTo>
                        <a:pt x="278" y="474"/>
                      </a:lnTo>
                      <a:lnTo>
                        <a:pt x="280" y="474"/>
                      </a:lnTo>
                      <a:lnTo>
                        <a:pt x="282" y="473"/>
                      </a:lnTo>
                      <a:lnTo>
                        <a:pt x="284" y="473"/>
                      </a:lnTo>
                      <a:lnTo>
                        <a:pt x="286" y="471"/>
                      </a:lnTo>
                      <a:lnTo>
                        <a:pt x="290" y="467"/>
                      </a:lnTo>
                      <a:lnTo>
                        <a:pt x="292" y="465"/>
                      </a:lnTo>
                      <a:lnTo>
                        <a:pt x="294" y="461"/>
                      </a:lnTo>
                      <a:lnTo>
                        <a:pt x="295" y="459"/>
                      </a:lnTo>
                      <a:lnTo>
                        <a:pt x="299" y="455"/>
                      </a:lnTo>
                      <a:lnTo>
                        <a:pt x="301" y="451"/>
                      </a:lnTo>
                      <a:lnTo>
                        <a:pt x="303" y="448"/>
                      </a:lnTo>
                      <a:lnTo>
                        <a:pt x="305" y="442"/>
                      </a:lnTo>
                      <a:lnTo>
                        <a:pt x="309" y="438"/>
                      </a:lnTo>
                      <a:lnTo>
                        <a:pt x="311" y="432"/>
                      </a:lnTo>
                      <a:lnTo>
                        <a:pt x="315" y="428"/>
                      </a:lnTo>
                      <a:lnTo>
                        <a:pt x="317" y="423"/>
                      </a:lnTo>
                      <a:lnTo>
                        <a:pt x="320" y="417"/>
                      </a:lnTo>
                      <a:lnTo>
                        <a:pt x="322" y="413"/>
                      </a:lnTo>
                      <a:lnTo>
                        <a:pt x="326" y="407"/>
                      </a:lnTo>
                      <a:lnTo>
                        <a:pt x="328" y="401"/>
                      </a:lnTo>
                      <a:lnTo>
                        <a:pt x="332" y="396"/>
                      </a:lnTo>
                      <a:lnTo>
                        <a:pt x="334" y="392"/>
                      </a:lnTo>
                      <a:lnTo>
                        <a:pt x="338" y="386"/>
                      </a:lnTo>
                      <a:lnTo>
                        <a:pt x="340" y="382"/>
                      </a:lnTo>
                      <a:lnTo>
                        <a:pt x="342" y="377"/>
                      </a:lnTo>
                      <a:lnTo>
                        <a:pt x="345" y="373"/>
                      </a:lnTo>
                      <a:lnTo>
                        <a:pt x="347" y="369"/>
                      </a:lnTo>
                      <a:lnTo>
                        <a:pt x="349" y="367"/>
                      </a:lnTo>
                      <a:lnTo>
                        <a:pt x="351" y="363"/>
                      </a:lnTo>
                      <a:lnTo>
                        <a:pt x="353" y="359"/>
                      </a:lnTo>
                      <a:lnTo>
                        <a:pt x="355" y="357"/>
                      </a:lnTo>
                      <a:lnTo>
                        <a:pt x="357" y="355"/>
                      </a:lnTo>
                      <a:lnTo>
                        <a:pt x="359" y="352"/>
                      </a:lnTo>
                      <a:lnTo>
                        <a:pt x="359" y="350"/>
                      </a:lnTo>
                      <a:lnTo>
                        <a:pt x="361" y="348"/>
                      </a:lnTo>
                      <a:lnTo>
                        <a:pt x="363" y="346"/>
                      </a:lnTo>
                      <a:lnTo>
                        <a:pt x="365" y="344"/>
                      </a:lnTo>
                      <a:lnTo>
                        <a:pt x="366" y="342"/>
                      </a:lnTo>
                      <a:lnTo>
                        <a:pt x="368" y="340"/>
                      </a:lnTo>
                      <a:lnTo>
                        <a:pt x="370" y="340"/>
                      </a:lnTo>
                      <a:lnTo>
                        <a:pt x="370" y="338"/>
                      </a:lnTo>
                      <a:lnTo>
                        <a:pt x="372" y="338"/>
                      </a:lnTo>
                      <a:lnTo>
                        <a:pt x="374" y="338"/>
                      </a:lnTo>
                      <a:lnTo>
                        <a:pt x="376" y="338"/>
                      </a:lnTo>
                      <a:lnTo>
                        <a:pt x="378" y="338"/>
                      </a:lnTo>
                      <a:lnTo>
                        <a:pt x="380" y="338"/>
                      </a:lnTo>
                      <a:lnTo>
                        <a:pt x="380" y="340"/>
                      </a:lnTo>
                      <a:lnTo>
                        <a:pt x="380" y="342"/>
                      </a:lnTo>
                      <a:lnTo>
                        <a:pt x="380" y="344"/>
                      </a:lnTo>
                      <a:lnTo>
                        <a:pt x="380" y="346"/>
                      </a:lnTo>
                      <a:lnTo>
                        <a:pt x="380" y="348"/>
                      </a:lnTo>
                      <a:lnTo>
                        <a:pt x="380" y="350"/>
                      </a:lnTo>
                      <a:lnTo>
                        <a:pt x="380" y="352"/>
                      </a:lnTo>
                      <a:lnTo>
                        <a:pt x="380" y="353"/>
                      </a:lnTo>
                      <a:lnTo>
                        <a:pt x="380" y="355"/>
                      </a:lnTo>
                      <a:lnTo>
                        <a:pt x="380" y="357"/>
                      </a:lnTo>
                      <a:lnTo>
                        <a:pt x="380" y="359"/>
                      </a:lnTo>
                      <a:lnTo>
                        <a:pt x="380" y="361"/>
                      </a:lnTo>
                      <a:lnTo>
                        <a:pt x="380" y="363"/>
                      </a:lnTo>
                      <a:lnTo>
                        <a:pt x="380" y="365"/>
                      </a:lnTo>
                      <a:lnTo>
                        <a:pt x="380" y="367"/>
                      </a:lnTo>
                      <a:lnTo>
                        <a:pt x="380" y="369"/>
                      </a:lnTo>
                      <a:lnTo>
                        <a:pt x="380" y="371"/>
                      </a:lnTo>
                      <a:lnTo>
                        <a:pt x="380" y="373"/>
                      </a:lnTo>
                      <a:lnTo>
                        <a:pt x="382" y="375"/>
                      </a:lnTo>
                      <a:lnTo>
                        <a:pt x="382" y="377"/>
                      </a:lnTo>
                      <a:lnTo>
                        <a:pt x="382" y="378"/>
                      </a:lnTo>
                      <a:lnTo>
                        <a:pt x="384" y="380"/>
                      </a:lnTo>
                      <a:lnTo>
                        <a:pt x="384" y="382"/>
                      </a:lnTo>
                      <a:lnTo>
                        <a:pt x="386" y="384"/>
                      </a:lnTo>
                      <a:lnTo>
                        <a:pt x="388" y="386"/>
                      </a:lnTo>
                      <a:lnTo>
                        <a:pt x="388" y="388"/>
                      </a:lnTo>
                      <a:lnTo>
                        <a:pt x="390" y="390"/>
                      </a:lnTo>
                      <a:lnTo>
                        <a:pt x="391" y="392"/>
                      </a:lnTo>
                      <a:lnTo>
                        <a:pt x="393" y="392"/>
                      </a:lnTo>
                      <a:lnTo>
                        <a:pt x="395" y="392"/>
                      </a:lnTo>
                      <a:lnTo>
                        <a:pt x="397" y="392"/>
                      </a:lnTo>
                      <a:lnTo>
                        <a:pt x="399" y="390"/>
                      </a:lnTo>
                      <a:lnTo>
                        <a:pt x="401" y="388"/>
                      </a:lnTo>
                      <a:lnTo>
                        <a:pt x="403" y="388"/>
                      </a:lnTo>
                      <a:lnTo>
                        <a:pt x="403" y="386"/>
                      </a:lnTo>
                      <a:lnTo>
                        <a:pt x="405" y="384"/>
                      </a:lnTo>
                      <a:lnTo>
                        <a:pt x="407" y="384"/>
                      </a:lnTo>
                      <a:lnTo>
                        <a:pt x="407" y="382"/>
                      </a:lnTo>
                      <a:lnTo>
                        <a:pt x="409" y="380"/>
                      </a:lnTo>
                      <a:lnTo>
                        <a:pt x="411" y="378"/>
                      </a:lnTo>
                      <a:lnTo>
                        <a:pt x="413" y="377"/>
                      </a:lnTo>
                      <a:lnTo>
                        <a:pt x="413" y="375"/>
                      </a:lnTo>
                      <a:lnTo>
                        <a:pt x="414" y="373"/>
                      </a:lnTo>
                      <a:lnTo>
                        <a:pt x="416" y="373"/>
                      </a:lnTo>
                      <a:lnTo>
                        <a:pt x="418" y="371"/>
                      </a:lnTo>
                      <a:lnTo>
                        <a:pt x="418" y="369"/>
                      </a:lnTo>
                      <a:lnTo>
                        <a:pt x="420" y="367"/>
                      </a:lnTo>
                      <a:lnTo>
                        <a:pt x="422" y="365"/>
                      </a:lnTo>
                      <a:lnTo>
                        <a:pt x="424" y="365"/>
                      </a:lnTo>
                      <a:lnTo>
                        <a:pt x="426" y="363"/>
                      </a:lnTo>
                      <a:lnTo>
                        <a:pt x="428" y="361"/>
                      </a:lnTo>
                      <a:lnTo>
                        <a:pt x="430" y="361"/>
                      </a:lnTo>
                      <a:lnTo>
                        <a:pt x="432" y="359"/>
                      </a:lnTo>
                      <a:lnTo>
                        <a:pt x="434" y="359"/>
                      </a:lnTo>
                      <a:lnTo>
                        <a:pt x="436" y="359"/>
                      </a:lnTo>
                      <a:lnTo>
                        <a:pt x="437" y="359"/>
                      </a:lnTo>
                      <a:lnTo>
                        <a:pt x="437" y="361"/>
                      </a:lnTo>
                      <a:lnTo>
                        <a:pt x="436" y="363"/>
                      </a:lnTo>
                      <a:lnTo>
                        <a:pt x="436" y="365"/>
                      </a:lnTo>
                      <a:lnTo>
                        <a:pt x="436" y="367"/>
                      </a:lnTo>
                      <a:lnTo>
                        <a:pt x="436" y="369"/>
                      </a:lnTo>
                      <a:lnTo>
                        <a:pt x="434" y="371"/>
                      </a:lnTo>
                      <a:lnTo>
                        <a:pt x="434" y="373"/>
                      </a:lnTo>
                      <a:lnTo>
                        <a:pt x="434" y="375"/>
                      </a:lnTo>
                      <a:lnTo>
                        <a:pt x="432" y="377"/>
                      </a:lnTo>
                      <a:lnTo>
                        <a:pt x="432" y="378"/>
                      </a:lnTo>
                      <a:lnTo>
                        <a:pt x="432" y="382"/>
                      </a:lnTo>
                      <a:lnTo>
                        <a:pt x="430" y="384"/>
                      </a:lnTo>
                      <a:lnTo>
                        <a:pt x="430" y="386"/>
                      </a:lnTo>
                      <a:lnTo>
                        <a:pt x="430" y="388"/>
                      </a:lnTo>
                      <a:lnTo>
                        <a:pt x="430" y="392"/>
                      </a:lnTo>
                      <a:lnTo>
                        <a:pt x="428" y="394"/>
                      </a:lnTo>
                      <a:lnTo>
                        <a:pt x="428" y="396"/>
                      </a:lnTo>
                      <a:lnTo>
                        <a:pt x="428" y="400"/>
                      </a:lnTo>
                      <a:lnTo>
                        <a:pt x="428" y="401"/>
                      </a:lnTo>
                      <a:lnTo>
                        <a:pt x="428" y="405"/>
                      </a:lnTo>
                      <a:lnTo>
                        <a:pt x="428" y="407"/>
                      </a:lnTo>
                      <a:lnTo>
                        <a:pt x="428" y="409"/>
                      </a:lnTo>
                      <a:lnTo>
                        <a:pt x="428" y="413"/>
                      </a:lnTo>
                      <a:lnTo>
                        <a:pt x="430" y="417"/>
                      </a:lnTo>
                      <a:lnTo>
                        <a:pt x="430" y="419"/>
                      </a:lnTo>
                      <a:lnTo>
                        <a:pt x="430" y="423"/>
                      </a:lnTo>
                      <a:lnTo>
                        <a:pt x="430" y="426"/>
                      </a:lnTo>
                      <a:lnTo>
                        <a:pt x="430" y="428"/>
                      </a:lnTo>
                      <a:lnTo>
                        <a:pt x="430" y="432"/>
                      </a:lnTo>
                      <a:lnTo>
                        <a:pt x="430" y="436"/>
                      </a:lnTo>
                      <a:lnTo>
                        <a:pt x="430" y="438"/>
                      </a:lnTo>
                      <a:lnTo>
                        <a:pt x="432" y="442"/>
                      </a:lnTo>
                      <a:lnTo>
                        <a:pt x="432" y="446"/>
                      </a:lnTo>
                      <a:lnTo>
                        <a:pt x="432" y="449"/>
                      </a:lnTo>
                      <a:lnTo>
                        <a:pt x="432" y="453"/>
                      </a:lnTo>
                      <a:lnTo>
                        <a:pt x="432" y="455"/>
                      </a:lnTo>
                      <a:lnTo>
                        <a:pt x="434" y="459"/>
                      </a:lnTo>
                      <a:lnTo>
                        <a:pt x="434" y="463"/>
                      </a:lnTo>
                      <a:lnTo>
                        <a:pt x="434" y="467"/>
                      </a:lnTo>
                      <a:lnTo>
                        <a:pt x="436" y="469"/>
                      </a:lnTo>
                      <a:lnTo>
                        <a:pt x="436" y="473"/>
                      </a:lnTo>
                      <a:lnTo>
                        <a:pt x="436" y="474"/>
                      </a:lnTo>
                      <a:lnTo>
                        <a:pt x="437" y="478"/>
                      </a:lnTo>
                      <a:lnTo>
                        <a:pt x="437" y="482"/>
                      </a:lnTo>
                      <a:lnTo>
                        <a:pt x="439" y="484"/>
                      </a:lnTo>
                      <a:lnTo>
                        <a:pt x="441" y="486"/>
                      </a:lnTo>
                      <a:lnTo>
                        <a:pt x="441" y="490"/>
                      </a:lnTo>
                      <a:lnTo>
                        <a:pt x="443" y="492"/>
                      </a:lnTo>
                      <a:lnTo>
                        <a:pt x="445" y="494"/>
                      </a:lnTo>
                      <a:lnTo>
                        <a:pt x="447" y="496"/>
                      </a:lnTo>
                      <a:lnTo>
                        <a:pt x="449" y="497"/>
                      </a:lnTo>
                      <a:lnTo>
                        <a:pt x="451" y="499"/>
                      </a:lnTo>
                      <a:lnTo>
                        <a:pt x="453" y="501"/>
                      </a:lnTo>
                      <a:lnTo>
                        <a:pt x="455" y="503"/>
                      </a:lnTo>
                      <a:lnTo>
                        <a:pt x="457" y="503"/>
                      </a:lnTo>
                      <a:lnTo>
                        <a:pt x="459" y="503"/>
                      </a:lnTo>
                      <a:lnTo>
                        <a:pt x="461" y="503"/>
                      </a:lnTo>
                      <a:lnTo>
                        <a:pt x="462" y="503"/>
                      </a:lnTo>
                      <a:lnTo>
                        <a:pt x="462" y="501"/>
                      </a:lnTo>
                      <a:lnTo>
                        <a:pt x="464" y="501"/>
                      </a:lnTo>
                      <a:lnTo>
                        <a:pt x="466" y="499"/>
                      </a:lnTo>
                      <a:lnTo>
                        <a:pt x="468" y="497"/>
                      </a:lnTo>
                      <a:lnTo>
                        <a:pt x="468" y="496"/>
                      </a:lnTo>
                      <a:lnTo>
                        <a:pt x="470" y="492"/>
                      </a:lnTo>
                      <a:lnTo>
                        <a:pt x="470" y="490"/>
                      </a:lnTo>
                      <a:lnTo>
                        <a:pt x="472" y="488"/>
                      </a:lnTo>
                      <a:lnTo>
                        <a:pt x="472" y="484"/>
                      </a:lnTo>
                      <a:lnTo>
                        <a:pt x="474" y="482"/>
                      </a:lnTo>
                      <a:lnTo>
                        <a:pt x="474" y="478"/>
                      </a:lnTo>
                      <a:lnTo>
                        <a:pt x="476" y="476"/>
                      </a:lnTo>
                      <a:lnTo>
                        <a:pt x="476" y="473"/>
                      </a:lnTo>
                      <a:lnTo>
                        <a:pt x="478" y="471"/>
                      </a:lnTo>
                      <a:lnTo>
                        <a:pt x="478" y="469"/>
                      </a:lnTo>
                      <a:lnTo>
                        <a:pt x="480" y="467"/>
                      </a:lnTo>
                      <a:lnTo>
                        <a:pt x="480" y="465"/>
                      </a:lnTo>
                      <a:lnTo>
                        <a:pt x="482" y="463"/>
                      </a:lnTo>
                      <a:lnTo>
                        <a:pt x="482" y="461"/>
                      </a:lnTo>
                      <a:lnTo>
                        <a:pt x="484" y="459"/>
                      </a:lnTo>
                      <a:lnTo>
                        <a:pt x="485" y="459"/>
                      </a:lnTo>
                      <a:lnTo>
                        <a:pt x="485" y="461"/>
                      </a:lnTo>
                      <a:lnTo>
                        <a:pt x="487" y="463"/>
                      </a:lnTo>
                      <a:lnTo>
                        <a:pt x="489" y="465"/>
                      </a:lnTo>
                      <a:lnTo>
                        <a:pt x="489" y="467"/>
                      </a:lnTo>
                      <a:lnTo>
                        <a:pt x="491" y="469"/>
                      </a:lnTo>
                      <a:lnTo>
                        <a:pt x="493" y="471"/>
                      </a:lnTo>
                      <a:lnTo>
                        <a:pt x="493" y="473"/>
                      </a:lnTo>
                      <a:lnTo>
                        <a:pt x="495" y="474"/>
                      </a:lnTo>
                      <a:lnTo>
                        <a:pt x="497" y="476"/>
                      </a:lnTo>
                      <a:lnTo>
                        <a:pt x="499" y="476"/>
                      </a:lnTo>
                      <a:lnTo>
                        <a:pt x="501" y="478"/>
                      </a:lnTo>
                      <a:lnTo>
                        <a:pt x="503" y="478"/>
                      </a:lnTo>
                      <a:lnTo>
                        <a:pt x="505" y="476"/>
                      </a:lnTo>
                      <a:lnTo>
                        <a:pt x="507" y="476"/>
                      </a:lnTo>
                      <a:lnTo>
                        <a:pt x="508" y="474"/>
                      </a:lnTo>
                      <a:lnTo>
                        <a:pt x="510" y="474"/>
                      </a:lnTo>
                      <a:lnTo>
                        <a:pt x="512" y="473"/>
                      </a:lnTo>
                      <a:lnTo>
                        <a:pt x="514" y="471"/>
                      </a:lnTo>
                      <a:lnTo>
                        <a:pt x="516" y="469"/>
                      </a:lnTo>
                      <a:lnTo>
                        <a:pt x="518" y="467"/>
                      </a:lnTo>
                      <a:lnTo>
                        <a:pt x="520" y="465"/>
                      </a:lnTo>
                      <a:lnTo>
                        <a:pt x="522" y="461"/>
                      </a:lnTo>
                      <a:lnTo>
                        <a:pt x="524" y="459"/>
                      </a:lnTo>
                      <a:lnTo>
                        <a:pt x="524" y="457"/>
                      </a:lnTo>
                      <a:lnTo>
                        <a:pt x="526" y="453"/>
                      </a:lnTo>
                      <a:lnTo>
                        <a:pt x="528" y="449"/>
                      </a:lnTo>
                      <a:lnTo>
                        <a:pt x="530" y="448"/>
                      </a:lnTo>
                      <a:lnTo>
                        <a:pt x="532" y="444"/>
                      </a:lnTo>
                      <a:lnTo>
                        <a:pt x="532" y="440"/>
                      </a:lnTo>
                      <a:lnTo>
                        <a:pt x="533" y="438"/>
                      </a:lnTo>
                      <a:lnTo>
                        <a:pt x="535" y="434"/>
                      </a:lnTo>
                      <a:lnTo>
                        <a:pt x="535" y="430"/>
                      </a:lnTo>
                      <a:lnTo>
                        <a:pt x="537" y="426"/>
                      </a:lnTo>
                      <a:lnTo>
                        <a:pt x="539" y="423"/>
                      </a:lnTo>
                      <a:lnTo>
                        <a:pt x="539" y="419"/>
                      </a:lnTo>
                      <a:lnTo>
                        <a:pt x="541" y="417"/>
                      </a:lnTo>
                      <a:lnTo>
                        <a:pt x="541" y="413"/>
                      </a:lnTo>
                      <a:lnTo>
                        <a:pt x="543" y="409"/>
                      </a:lnTo>
                      <a:lnTo>
                        <a:pt x="543" y="407"/>
                      </a:lnTo>
                      <a:lnTo>
                        <a:pt x="545" y="405"/>
                      </a:lnTo>
                      <a:lnTo>
                        <a:pt x="545" y="403"/>
                      </a:lnTo>
                      <a:lnTo>
                        <a:pt x="547" y="401"/>
                      </a:lnTo>
                      <a:lnTo>
                        <a:pt x="549" y="400"/>
                      </a:lnTo>
                      <a:lnTo>
                        <a:pt x="549" y="398"/>
                      </a:lnTo>
                      <a:lnTo>
                        <a:pt x="551" y="398"/>
                      </a:lnTo>
                      <a:lnTo>
                        <a:pt x="553" y="396"/>
                      </a:lnTo>
                      <a:lnTo>
                        <a:pt x="555" y="396"/>
                      </a:lnTo>
                      <a:lnTo>
                        <a:pt x="556" y="396"/>
                      </a:lnTo>
                      <a:lnTo>
                        <a:pt x="558" y="396"/>
                      </a:lnTo>
                      <a:lnTo>
                        <a:pt x="560" y="396"/>
                      </a:lnTo>
                      <a:lnTo>
                        <a:pt x="562" y="396"/>
                      </a:lnTo>
                      <a:lnTo>
                        <a:pt x="562" y="398"/>
                      </a:lnTo>
                      <a:lnTo>
                        <a:pt x="564" y="398"/>
                      </a:lnTo>
                      <a:lnTo>
                        <a:pt x="566" y="400"/>
                      </a:lnTo>
                      <a:lnTo>
                        <a:pt x="566" y="401"/>
                      </a:lnTo>
                      <a:lnTo>
                        <a:pt x="568" y="401"/>
                      </a:lnTo>
                      <a:lnTo>
                        <a:pt x="570" y="403"/>
                      </a:lnTo>
                      <a:lnTo>
                        <a:pt x="570" y="405"/>
                      </a:lnTo>
                      <a:lnTo>
                        <a:pt x="572" y="407"/>
                      </a:lnTo>
                      <a:lnTo>
                        <a:pt x="572" y="409"/>
                      </a:lnTo>
                      <a:lnTo>
                        <a:pt x="574" y="411"/>
                      </a:lnTo>
                      <a:lnTo>
                        <a:pt x="574" y="413"/>
                      </a:lnTo>
                      <a:lnTo>
                        <a:pt x="576" y="417"/>
                      </a:lnTo>
                      <a:lnTo>
                        <a:pt x="576" y="419"/>
                      </a:lnTo>
                      <a:lnTo>
                        <a:pt x="578" y="421"/>
                      </a:lnTo>
                      <a:lnTo>
                        <a:pt x="578" y="425"/>
                      </a:lnTo>
                      <a:lnTo>
                        <a:pt x="579" y="426"/>
                      </a:lnTo>
                      <a:lnTo>
                        <a:pt x="579" y="430"/>
                      </a:lnTo>
                      <a:lnTo>
                        <a:pt x="581" y="434"/>
                      </a:lnTo>
                      <a:lnTo>
                        <a:pt x="583" y="438"/>
                      </a:lnTo>
                      <a:lnTo>
                        <a:pt x="585" y="442"/>
                      </a:lnTo>
                      <a:lnTo>
                        <a:pt x="587" y="446"/>
                      </a:lnTo>
                      <a:lnTo>
                        <a:pt x="589" y="449"/>
                      </a:lnTo>
                      <a:lnTo>
                        <a:pt x="591" y="453"/>
                      </a:lnTo>
                      <a:lnTo>
                        <a:pt x="593" y="459"/>
                      </a:lnTo>
                      <a:lnTo>
                        <a:pt x="597" y="463"/>
                      </a:lnTo>
                      <a:lnTo>
                        <a:pt x="599" y="469"/>
                      </a:lnTo>
                      <a:lnTo>
                        <a:pt x="601" y="473"/>
                      </a:lnTo>
                      <a:lnTo>
                        <a:pt x="604" y="478"/>
                      </a:lnTo>
                      <a:lnTo>
                        <a:pt x="606" y="482"/>
                      </a:lnTo>
                      <a:lnTo>
                        <a:pt x="608" y="488"/>
                      </a:lnTo>
                      <a:lnTo>
                        <a:pt x="612" y="492"/>
                      </a:lnTo>
                      <a:lnTo>
                        <a:pt x="614" y="497"/>
                      </a:lnTo>
                      <a:lnTo>
                        <a:pt x="618" y="501"/>
                      </a:lnTo>
                      <a:lnTo>
                        <a:pt x="620" y="507"/>
                      </a:lnTo>
                      <a:lnTo>
                        <a:pt x="622" y="511"/>
                      </a:lnTo>
                      <a:lnTo>
                        <a:pt x="626" y="517"/>
                      </a:lnTo>
                      <a:lnTo>
                        <a:pt x="627" y="521"/>
                      </a:lnTo>
                      <a:lnTo>
                        <a:pt x="629" y="524"/>
                      </a:lnTo>
                      <a:lnTo>
                        <a:pt x="631" y="530"/>
                      </a:lnTo>
                      <a:lnTo>
                        <a:pt x="633" y="534"/>
                      </a:lnTo>
                      <a:lnTo>
                        <a:pt x="635" y="538"/>
                      </a:lnTo>
                      <a:lnTo>
                        <a:pt x="637" y="542"/>
                      </a:lnTo>
                      <a:lnTo>
                        <a:pt x="639" y="545"/>
                      </a:lnTo>
                      <a:lnTo>
                        <a:pt x="641" y="549"/>
                      </a:lnTo>
                      <a:lnTo>
                        <a:pt x="643" y="551"/>
                      </a:lnTo>
                      <a:lnTo>
                        <a:pt x="643" y="555"/>
                      </a:lnTo>
                      <a:lnTo>
                        <a:pt x="645" y="557"/>
                      </a:lnTo>
                      <a:lnTo>
                        <a:pt x="647" y="561"/>
                      </a:lnTo>
                      <a:lnTo>
                        <a:pt x="647" y="563"/>
                      </a:lnTo>
                      <a:lnTo>
                        <a:pt x="649" y="565"/>
                      </a:lnTo>
                      <a:lnTo>
                        <a:pt x="650" y="567"/>
                      </a:lnTo>
                      <a:lnTo>
                        <a:pt x="652" y="569"/>
                      </a:lnTo>
                      <a:lnTo>
                        <a:pt x="654" y="569"/>
                      </a:lnTo>
                      <a:lnTo>
                        <a:pt x="654" y="570"/>
                      </a:lnTo>
                      <a:lnTo>
                        <a:pt x="656" y="570"/>
                      </a:lnTo>
                      <a:lnTo>
                        <a:pt x="658" y="570"/>
                      </a:lnTo>
                      <a:lnTo>
                        <a:pt x="660" y="570"/>
                      </a:lnTo>
                      <a:lnTo>
                        <a:pt x="662" y="569"/>
                      </a:lnTo>
                      <a:lnTo>
                        <a:pt x="664" y="569"/>
                      </a:lnTo>
                      <a:lnTo>
                        <a:pt x="664" y="567"/>
                      </a:lnTo>
                      <a:lnTo>
                        <a:pt x="666" y="565"/>
                      </a:lnTo>
                      <a:lnTo>
                        <a:pt x="668" y="563"/>
                      </a:lnTo>
                      <a:lnTo>
                        <a:pt x="668" y="561"/>
                      </a:lnTo>
                      <a:lnTo>
                        <a:pt x="670" y="559"/>
                      </a:lnTo>
                      <a:lnTo>
                        <a:pt x="670" y="557"/>
                      </a:lnTo>
                      <a:lnTo>
                        <a:pt x="672" y="553"/>
                      </a:lnTo>
                      <a:lnTo>
                        <a:pt x="672" y="551"/>
                      </a:lnTo>
                      <a:lnTo>
                        <a:pt x="672" y="547"/>
                      </a:lnTo>
                      <a:lnTo>
                        <a:pt x="672" y="544"/>
                      </a:lnTo>
                      <a:lnTo>
                        <a:pt x="672" y="540"/>
                      </a:lnTo>
                      <a:lnTo>
                        <a:pt x="672" y="536"/>
                      </a:lnTo>
                      <a:lnTo>
                        <a:pt x="672" y="532"/>
                      </a:lnTo>
                      <a:lnTo>
                        <a:pt x="672" y="526"/>
                      </a:lnTo>
                      <a:lnTo>
                        <a:pt x="672" y="522"/>
                      </a:lnTo>
                      <a:lnTo>
                        <a:pt x="672" y="517"/>
                      </a:lnTo>
                      <a:lnTo>
                        <a:pt x="670" y="511"/>
                      </a:lnTo>
                      <a:lnTo>
                        <a:pt x="670" y="509"/>
                      </a:lnTo>
                      <a:lnTo>
                        <a:pt x="670" y="505"/>
                      </a:lnTo>
                      <a:lnTo>
                        <a:pt x="668" y="503"/>
                      </a:lnTo>
                      <a:lnTo>
                        <a:pt x="668" y="501"/>
                      </a:lnTo>
                      <a:lnTo>
                        <a:pt x="668" y="497"/>
                      </a:lnTo>
                      <a:lnTo>
                        <a:pt x="668" y="496"/>
                      </a:lnTo>
                      <a:lnTo>
                        <a:pt x="666" y="492"/>
                      </a:lnTo>
                      <a:lnTo>
                        <a:pt x="666" y="490"/>
                      </a:lnTo>
                      <a:lnTo>
                        <a:pt x="666" y="486"/>
                      </a:lnTo>
                      <a:lnTo>
                        <a:pt x="666" y="484"/>
                      </a:lnTo>
                      <a:lnTo>
                        <a:pt x="664" y="480"/>
                      </a:lnTo>
                      <a:lnTo>
                        <a:pt x="664" y="476"/>
                      </a:lnTo>
                      <a:lnTo>
                        <a:pt x="664" y="474"/>
                      </a:lnTo>
                      <a:lnTo>
                        <a:pt x="662" y="471"/>
                      </a:lnTo>
                      <a:lnTo>
                        <a:pt x="662" y="469"/>
                      </a:lnTo>
                      <a:lnTo>
                        <a:pt x="662" y="465"/>
                      </a:lnTo>
                      <a:lnTo>
                        <a:pt x="662" y="463"/>
                      </a:lnTo>
                      <a:lnTo>
                        <a:pt x="660" y="459"/>
                      </a:lnTo>
                      <a:lnTo>
                        <a:pt x="660" y="455"/>
                      </a:lnTo>
                      <a:lnTo>
                        <a:pt x="660" y="453"/>
                      </a:lnTo>
                      <a:lnTo>
                        <a:pt x="658" y="449"/>
                      </a:lnTo>
                      <a:lnTo>
                        <a:pt x="658" y="448"/>
                      </a:lnTo>
                      <a:lnTo>
                        <a:pt x="658" y="444"/>
                      </a:lnTo>
                      <a:lnTo>
                        <a:pt x="656" y="440"/>
                      </a:lnTo>
                      <a:lnTo>
                        <a:pt x="656" y="438"/>
                      </a:lnTo>
                      <a:lnTo>
                        <a:pt x="656" y="434"/>
                      </a:lnTo>
                      <a:lnTo>
                        <a:pt x="654" y="430"/>
                      </a:lnTo>
                      <a:lnTo>
                        <a:pt x="654" y="428"/>
                      </a:lnTo>
                      <a:lnTo>
                        <a:pt x="652" y="425"/>
                      </a:lnTo>
                      <a:lnTo>
                        <a:pt x="652" y="421"/>
                      </a:lnTo>
                      <a:lnTo>
                        <a:pt x="652" y="417"/>
                      </a:lnTo>
                      <a:lnTo>
                        <a:pt x="650" y="415"/>
                      </a:lnTo>
                      <a:lnTo>
                        <a:pt x="650" y="413"/>
                      </a:lnTo>
                      <a:lnTo>
                        <a:pt x="652" y="413"/>
                      </a:lnTo>
                      <a:lnTo>
                        <a:pt x="652" y="411"/>
                      </a:lnTo>
                      <a:lnTo>
                        <a:pt x="652" y="409"/>
                      </a:lnTo>
                      <a:lnTo>
                        <a:pt x="652" y="407"/>
                      </a:lnTo>
                      <a:lnTo>
                        <a:pt x="654" y="407"/>
                      </a:lnTo>
                      <a:lnTo>
                        <a:pt x="654" y="405"/>
                      </a:lnTo>
                      <a:lnTo>
                        <a:pt x="656" y="403"/>
                      </a:lnTo>
                      <a:lnTo>
                        <a:pt x="658" y="403"/>
                      </a:lnTo>
                      <a:lnTo>
                        <a:pt x="658" y="401"/>
                      </a:lnTo>
                      <a:lnTo>
                        <a:pt x="660" y="403"/>
                      </a:lnTo>
                      <a:lnTo>
                        <a:pt x="662" y="405"/>
                      </a:lnTo>
                      <a:lnTo>
                        <a:pt x="664" y="407"/>
                      </a:lnTo>
                      <a:lnTo>
                        <a:pt x="664" y="409"/>
                      </a:lnTo>
                      <a:lnTo>
                        <a:pt x="664" y="411"/>
                      </a:lnTo>
                      <a:lnTo>
                        <a:pt x="666" y="413"/>
                      </a:lnTo>
                      <a:lnTo>
                        <a:pt x="666" y="415"/>
                      </a:lnTo>
                      <a:lnTo>
                        <a:pt x="668" y="419"/>
                      </a:lnTo>
                      <a:lnTo>
                        <a:pt x="668" y="423"/>
                      </a:lnTo>
                      <a:lnTo>
                        <a:pt x="670" y="426"/>
                      </a:lnTo>
                      <a:lnTo>
                        <a:pt x="670" y="430"/>
                      </a:lnTo>
                      <a:lnTo>
                        <a:pt x="672" y="436"/>
                      </a:lnTo>
                      <a:lnTo>
                        <a:pt x="672" y="442"/>
                      </a:lnTo>
                      <a:lnTo>
                        <a:pt x="674" y="448"/>
                      </a:lnTo>
                      <a:lnTo>
                        <a:pt x="675" y="455"/>
                      </a:lnTo>
                      <a:lnTo>
                        <a:pt x="677" y="461"/>
                      </a:lnTo>
                      <a:lnTo>
                        <a:pt x="679" y="469"/>
                      </a:lnTo>
                      <a:lnTo>
                        <a:pt x="681" y="476"/>
                      </a:lnTo>
                      <a:lnTo>
                        <a:pt x="683" y="484"/>
                      </a:lnTo>
                      <a:lnTo>
                        <a:pt x="685" y="492"/>
                      </a:lnTo>
                      <a:lnTo>
                        <a:pt x="687" y="501"/>
                      </a:lnTo>
                      <a:lnTo>
                        <a:pt x="689" y="509"/>
                      </a:lnTo>
                      <a:lnTo>
                        <a:pt x="693" y="519"/>
                      </a:lnTo>
                      <a:lnTo>
                        <a:pt x="695" y="526"/>
                      </a:lnTo>
                      <a:lnTo>
                        <a:pt x="698" y="536"/>
                      </a:lnTo>
                      <a:lnTo>
                        <a:pt x="700" y="544"/>
                      </a:lnTo>
                      <a:lnTo>
                        <a:pt x="704" y="553"/>
                      </a:lnTo>
                      <a:lnTo>
                        <a:pt x="706" y="561"/>
                      </a:lnTo>
                      <a:lnTo>
                        <a:pt x="710" y="570"/>
                      </a:lnTo>
                      <a:lnTo>
                        <a:pt x="714" y="578"/>
                      </a:lnTo>
                      <a:lnTo>
                        <a:pt x="718" y="586"/>
                      </a:lnTo>
                      <a:lnTo>
                        <a:pt x="721" y="595"/>
                      </a:lnTo>
                      <a:lnTo>
                        <a:pt x="725" y="603"/>
                      </a:lnTo>
                      <a:lnTo>
                        <a:pt x="731" y="611"/>
                      </a:lnTo>
                      <a:lnTo>
                        <a:pt x="735" y="618"/>
                      </a:lnTo>
                      <a:lnTo>
                        <a:pt x="741" y="624"/>
                      </a:lnTo>
                      <a:lnTo>
                        <a:pt x="744" y="632"/>
                      </a:lnTo>
                      <a:lnTo>
                        <a:pt x="750" y="638"/>
                      </a:lnTo>
                      <a:lnTo>
                        <a:pt x="756" y="643"/>
                      </a:lnTo>
                      <a:lnTo>
                        <a:pt x="756" y="645"/>
                      </a:lnTo>
                      <a:lnTo>
                        <a:pt x="758" y="645"/>
                      </a:lnTo>
                      <a:lnTo>
                        <a:pt x="760" y="647"/>
                      </a:lnTo>
                      <a:lnTo>
                        <a:pt x="760" y="649"/>
                      </a:lnTo>
                      <a:lnTo>
                        <a:pt x="762" y="649"/>
                      </a:lnTo>
                      <a:lnTo>
                        <a:pt x="762" y="651"/>
                      </a:lnTo>
                      <a:lnTo>
                        <a:pt x="764" y="651"/>
                      </a:lnTo>
                      <a:lnTo>
                        <a:pt x="766" y="653"/>
                      </a:lnTo>
                      <a:lnTo>
                        <a:pt x="768" y="655"/>
                      </a:lnTo>
                      <a:lnTo>
                        <a:pt x="769" y="655"/>
                      </a:lnTo>
                      <a:lnTo>
                        <a:pt x="771" y="655"/>
                      </a:lnTo>
                      <a:lnTo>
                        <a:pt x="771" y="657"/>
                      </a:lnTo>
                      <a:lnTo>
                        <a:pt x="773" y="657"/>
                      </a:lnTo>
                      <a:lnTo>
                        <a:pt x="775" y="657"/>
                      </a:lnTo>
                      <a:lnTo>
                        <a:pt x="777" y="657"/>
                      </a:lnTo>
                      <a:lnTo>
                        <a:pt x="777" y="655"/>
                      </a:lnTo>
                      <a:lnTo>
                        <a:pt x="779" y="655"/>
                      </a:lnTo>
                      <a:lnTo>
                        <a:pt x="781" y="653"/>
                      </a:lnTo>
                      <a:lnTo>
                        <a:pt x="783" y="651"/>
                      </a:lnTo>
                      <a:lnTo>
                        <a:pt x="783" y="649"/>
                      </a:lnTo>
                      <a:lnTo>
                        <a:pt x="785" y="645"/>
                      </a:lnTo>
                      <a:lnTo>
                        <a:pt x="785" y="643"/>
                      </a:lnTo>
                      <a:lnTo>
                        <a:pt x="785" y="640"/>
                      </a:lnTo>
                      <a:lnTo>
                        <a:pt x="785" y="636"/>
                      </a:lnTo>
                      <a:lnTo>
                        <a:pt x="787" y="630"/>
                      </a:lnTo>
                      <a:lnTo>
                        <a:pt x="787" y="624"/>
                      </a:lnTo>
                      <a:lnTo>
                        <a:pt x="785" y="618"/>
                      </a:lnTo>
                      <a:lnTo>
                        <a:pt x="785" y="613"/>
                      </a:lnTo>
                      <a:lnTo>
                        <a:pt x="785" y="607"/>
                      </a:lnTo>
                      <a:lnTo>
                        <a:pt x="783" y="599"/>
                      </a:lnTo>
                      <a:lnTo>
                        <a:pt x="781" y="592"/>
                      </a:lnTo>
                      <a:lnTo>
                        <a:pt x="781" y="586"/>
                      </a:lnTo>
                      <a:lnTo>
                        <a:pt x="779" y="576"/>
                      </a:lnTo>
                      <a:lnTo>
                        <a:pt x="775" y="569"/>
                      </a:lnTo>
                      <a:lnTo>
                        <a:pt x="773" y="561"/>
                      </a:lnTo>
                      <a:lnTo>
                        <a:pt x="771" y="553"/>
                      </a:lnTo>
                      <a:lnTo>
                        <a:pt x="768" y="544"/>
                      </a:lnTo>
                      <a:lnTo>
                        <a:pt x="766" y="536"/>
                      </a:lnTo>
                      <a:lnTo>
                        <a:pt x="762" y="526"/>
                      </a:lnTo>
                      <a:lnTo>
                        <a:pt x="760" y="517"/>
                      </a:lnTo>
                      <a:lnTo>
                        <a:pt x="756" y="509"/>
                      </a:lnTo>
                      <a:lnTo>
                        <a:pt x="752" y="499"/>
                      </a:lnTo>
                      <a:lnTo>
                        <a:pt x="748" y="492"/>
                      </a:lnTo>
                      <a:lnTo>
                        <a:pt x="746" y="482"/>
                      </a:lnTo>
                      <a:lnTo>
                        <a:pt x="743" y="474"/>
                      </a:lnTo>
                      <a:lnTo>
                        <a:pt x="739" y="467"/>
                      </a:lnTo>
                      <a:lnTo>
                        <a:pt x="735" y="459"/>
                      </a:lnTo>
                      <a:lnTo>
                        <a:pt x="731" y="451"/>
                      </a:lnTo>
                      <a:lnTo>
                        <a:pt x="727" y="444"/>
                      </a:lnTo>
                      <a:lnTo>
                        <a:pt x="725" y="436"/>
                      </a:lnTo>
                      <a:lnTo>
                        <a:pt x="721" y="428"/>
                      </a:lnTo>
                      <a:lnTo>
                        <a:pt x="718" y="423"/>
                      </a:lnTo>
                      <a:lnTo>
                        <a:pt x="714" y="417"/>
                      </a:lnTo>
                      <a:lnTo>
                        <a:pt x="712" y="411"/>
                      </a:lnTo>
                      <a:lnTo>
                        <a:pt x="708" y="405"/>
                      </a:lnTo>
                      <a:lnTo>
                        <a:pt x="706" y="401"/>
                      </a:lnTo>
                      <a:lnTo>
                        <a:pt x="704" y="398"/>
                      </a:lnTo>
                      <a:lnTo>
                        <a:pt x="700" y="394"/>
                      </a:lnTo>
                      <a:lnTo>
                        <a:pt x="697" y="386"/>
                      </a:lnTo>
                      <a:lnTo>
                        <a:pt x="691" y="380"/>
                      </a:lnTo>
                      <a:lnTo>
                        <a:pt x="687" y="375"/>
                      </a:lnTo>
                      <a:lnTo>
                        <a:pt x="683" y="369"/>
                      </a:lnTo>
                      <a:lnTo>
                        <a:pt x="679" y="363"/>
                      </a:lnTo>
                      <a:lnTo>
                        <a:pt x="675" y="357"/>
                      </a:lnTo>
                      <a:lnTo>
                        <a:pt x="672" y="353"/>
                      </a:lnTo>
                      <a:lnTo>
                        <a:pt x="670" y="348"/>
                      </a:lnTo>
                      <a:lnTo>
                        <a:pt x="668" y="344"/>
                      </a:lnTo>
                      <a:lnTo>
                        <a:pt x="666" y="342"/>
                      </a:lnTo>
                      <a:lnTo>
                        <a:pt x="664" y="338"/>
                      </a:lnTo>
                      <a:lnTo>
                        <a:pt x="664" y="334"/>
                      </a:lnTo>
                      <a:lnTo>
                        <a:pt x="662" y="332"/>
                      </a:lnTo>
                      <a:lnTo>
                        <a:pt x="662" y="330"/>
                      </a:lnTo>
                      <a:lnTo>
                        <a:pt x="662" y="329"/>
                      </a:lnTo>
                      <a:lnTo>
                        <a:pt x="662" y="327"/>
                      </a:lnTo>
                      <a:lnTo>
                        <a:pt x="664" y="327"/>
                      </a:lnTo>
                      <a:lnTo>
                        <a:pt x="666" y="327"/>
                      </a:lnTo>
                      <a:lnTo>
                        <a:pt x="668" y="327"/>
                      </a:lnTo>
                      <a:lnTo>
                        <a:pt x="670" y="329"/>
                      </a:lnTo>
                      <a:lnTo>
                        <a:pt x="672" y="330"/>
                      </a:lnTo>
                      <a:lnTo>
                        <a:pt x="675" y="332"/>
                      </a:lnTo>
                      <a:lnTo>
                        <a:pt x="677" y="334"/>
                      </a:lnTo>
                      <a:lnTo>
                        <a:pt x="681" y="336"/>
                      </a:lnTo>
                      <a:lnTo>
                        <a:pt x="685" y="340"/>
                      </a:lnTo>
                      <a:lnTo>
                        <a:pt x="689" y="342"/>
                      </a:lnTo>
                      <a:lnTo>
                        <a:pt x="693" y="346"/>
                      </a:lnTo>
                      <a:lnTo>
                        <a:pt x="697" y="350"/>
                      </a:lnTo>
                      <a:lnTo>
                        <a:pt x="702" y="355"/>
                      </a:lnTo>
                      <a:lnTo>
                        <a:pt x="706" y="359"/>
                      </a:lnTo>
                      <a:lnTo>
                        <a:pt x="708" y="361"/>
                      </a:lnTo>
                      <a:lnTo>
                        <a:pt x="710" y="361"/>
                      </a:lnTo>
                      <a:lnTo>
                        <a:pt x="710" y="363"/>
                      </a:lnTo>
                      <a:lnTo>
                        <a:pt x="712" y="363"/>
                      </a:lnTo>
                      <a:lnTo>
                        <a:pt x="714" y="365"/>
                      </a:lnTo>
                      <a:lnTo>
                        <a:pt x="716" y="365"/>
                      </a:lnTo>
                      <a:lnTo>
                        <a:pt x="718" y="367"/>
                      </a:lnTo>
                      <a:lnTo>
                        <a:pt x="720" y="369"/>
                      </a:lnTo>
                      <a:lnTo>
                        <a:pt x="721" y="369"/>
                      </a:lnTo>
                      <a:lnTo>
                        <a:pt x="723" y="371"/>
                      </a:lnTo>
                      <a:lnTo>
                        <a:pt x="725" y="371"/>
                      </a:lnTo>
                      <a:lnTo>
                        <a:pt x="727" y="371"/>
                      </a:lnTo>
                      <a:lnTo>
                        <a:pt x="729" y="373"/>
                      </a:lnTo>
                      <a:lnTo>
                        <a:pt x="731" y="373"/>
                      </a:lnTo>
                      <a:lnTo>
                        <a:pt x="733" y="373"/>
                      </a:lnTo>
                      <a:lnTo>
                        <a:pt x="735" y="373"/>
                      </a:lnTo>
                      <a:lnTo>
                        <a:pt x="737" y="373"/>
                      </a:lnTo>
                      <a:lnTo>
                        <a:pt x="739" y="371"/>
                      </a:lnTo>
                      <a:lnTo>
                        <a:pt x="741" y="369"/>
                      </a:lnTo>
                      <a:lnTo>
                        <a:pt x="741" y="367"/>
                      </a:lnTo>
                      <a:lnTo>
                        <a:pt x="743" y="365"/>
                      </a:lnTo>
                      <a:lnTo>
                        <a:pt x="743" y="363"/>
                      </a:lnTo>
                      <a:lnTo>
                        <a:pt x="743" y="359"/>
                      </a:lnTo>
                      <a:lnTo>
                        <a:pt x="743" y="355"/>
                      </a:lnTo>
                      <a:lnTo>
                        <a:pt x="741" y="352"/>
                      </a:lnTo>
                      <a:lnTo>
                        <a:pt x="741" y="348"/>
                      </a:lnTo>
                      <a:lnTo>
                        <a:pt x="739" y="342"/>
                      </a:lnTo>
                      <a:lnTo>
                        <a:pt x="739" y="336"/>
                      </a:lnTo>
                      <a:lnTo>
                        <a:pt x="737" y="332"/>
                      </a:lnTo>
                      <a:lnTo>
                        <a:pt x="737" y="329"/>
                      </a:lnTo>
                      <a:lnTo>
                        <a:pt x="737" y="325"/>
                      </a:lnTo>
                      <a:lnTo>
                        <a:pt x="737" y="321"/>
                      </a:lnTo>
                      <a:lnTo>
                        <a:pt x="739" y="319"/>
                      </a:lnTo>
                      <a:lnTo>
                        <a:pt x="739" y="317"/>
                      </a:lnTo>
                      <a:lnTo>
                        <a:pt x="741" y="315"/>
                      </a:lnTo>
                      <a:lnTo>
                        <a:pt x="743" y="313"/>
                      </a:lnTo>
                      <a:lnTo>
                        <a:pt x="746" y="313"/>
                      </a:lnTo>
                      <a:lnTo>
                        <a:pt x="748" y="313"/>
                      </a:lnTo>
                      <a:lnTo>
                        <a:pt x="752" y="313"/>
                      </a:lnTo>
                      <a:lnTo>
                        <a:pt x="756" y="313"/>
                      </a:lnTo>
                      <a:lnTo>
                        <a:pt x="760" y="315"/>
                      </a:lnTo>
                      <a:lnTo>
                        <a:pt x="764" y="317"/>
                      </a:lnTo>
                      <a:lnTo>
                        <a:pt x="768" y="319"/>
                      </a:lnTo>
                      <a:lnTo>
                        <a:pt x="771" y="321"/>
                      </a:lnTo>
                      <a:lnTo>
                        <a:pt x="777" y="323"/>
                      </a:lnTo>
                      <a:lnTo>
                        <a:pt x="783" y="327"/>
                      </a:lnTo>
                      <a:lnTo>
                        <a:pt x="787" y="330"/>
                      </a:lnTo>
                      <a:lnTo>
                        <a:pt x="792" y="334"/>
                      </a:lnTo>
                      <a:lnTo>
                        <a:pt x="798" y="338"/>
                      </a:lnTo>
                      <a:lnTo>
                        <a:pt x="804" y="342"/>
                      </a:lnTo>
                      <a:lnTo>
                        <a:pt x="810" y="348"/>
                      </a:lnTo>
                      <a:lnTo>
                        <a:pt x="817" y="353"/>
                      </a:lnTo>
                      <a:lnTo>
                        <a:pt x="823" y="359"/>
                      </a:lnTo>
                      <a:lnTo>
                        <a:pt x="829" y="365"/>
                      </a:lnTo>
                      <a:lnTo>
                        <a:pt x="837" y="371"/>
                      </a:lnTo>
                      <a:lnTo>
                        <a:pt x="842" y="378"/>
                      </a:lnTo>
                      <a:lnTo>
                        <a:pt x="850" y="386"/>
                      </a:lnTo>
                      <a:lnTo>
                        <a:pt x="856" y="394"/>
                      </a:lnTo>
                      <a:lnTo>
                        <a:pt x="863" y="401"/>
                      </a:lnTo>
                      <a:lnTo>
                        <a:pt x="863" y="400"/>
                      </a:lnTo>
                      <a:lnTo>
                        <a:pt x="865" y="400"/>
                      </a:lnTo>
                      <a:lnTo>
                        <a:pt x="867" y="398"/>
                      </a:lnTo>
                      <a:lnTo>
                        <a:pt x="869" y="398"/>
                      </a:lnTo>
                      <a:lnTo>
                        <a:pt x="869" y="396"/>
                      </a:lnTo>
                      <a:lnTo>
                        <a:pt x="871" y="396"/>
                      </a:lnTo>
                      <a:lnTo>
                        <a:pt x="873" y="394"/>
                      </a:lnTo>
                      <a:lnTo>
                        <a:pt x="873" y="392"/>
                      </a:lnTo>
                      <a:lnTo>
                        <a:pt x="875" y="392"/>
                      </a:lnTo>
                      <a:lnTo>
                        <a:pt x="877" y="390"/>
                      </a:lnTo>
                      <a:lnTo>
                        <a:pt x="877" y="388"/>
                      </a:lnTo>
                      <a:lnTo>
                        <a:pt x="879" y="388"/>
                      </a:lnTo>
                      <a:lnTo>
                        <a:pt x="881" y="386"/>
                      </a:lnTo>
                      <a:lnTo>
                        <a:pt x="881" y="384"/>
                      </a:lnTo>
                      <a:lnTo>
                        <a:pt x="883" y="382"/>
                      </a:lnTo>
                      <a:lnTo>
                        <a:pt x="885" y="380"/>
                      </a:lnTo>
                      <a:lnTo>
                        <a:pt x="886" y="378"/>
                      </a:lnTo>
                      <a:lnTo>
                        <a:pt x="886" y="377"/>
                      </a:lnTo>
                      <a:lnTo>
                        <a:pt x="888" y="375"/>
                      </a:lnTo>
                      <a:lnTo>
                        <a:pt x="890" y="373"/>
                      </a:lnTo>
                      <a:lnTo>
                        <a:pt x="890" y="369"/>
                      </a:lnTo>
                      <a:lnTo>
                        <a:pt x="892" y="367"/>
                      </a:lnTo>
                      <a:lnTo>
                        <a:pt x="892" y="365"/>
                      </a:lnTo>
                      <a:lnTo>
                        <a:pt x="894" y="361"/>
                      </a:lnTo>
                      <a:lnTo>
                        <a:pt x="894" y="359"/>
                      </a:lnTo>
                      <a:lnTo>
                        <a:pt x="896" y="355"/>
                      </a:lnTo>
                      <a:lnTo>
                        <a:pt x="898" y="352"/>
                      </a:lnTo>
                      <a:lnTo>
                        <a:pt x="900" y="346"/>
                      </a:lnTo>
                      <a:lnTo>
                        <a:pt x="902" y="340"/>
                      </a:lnTo>
                      <a:lnTo>
                        <a:pt x="904" y="336"/>
                      </a:lnTo>
                      <a:lnTo>
                        <a:pt x="908" y="330"/>
                      </a:lnTo>
                      <a:lnTo>
                        <a:pt x="910" y="327"/>
                      </a:lnTo>
                      <a:lnTo>
                        <a:pt x="911" y="321"/>
                      </a:lnTo>
                      <a:lnTo>
                        <a:pt x="915" y="317"/>
                      </a:lnTo>
                      <a:lnTo>
                        <a:pt x="919" y="311"/>
                      </a:lnTo>
                      <a:lnTo>
                        <a:pt x="921" y="307"/>
                      </a:lnTo>
                      <a:lnTo>
                        <a:pt x="925" y="304"/>
                      </a:lnTo>
                      <a:lnTo>
                        <a:pt x="929" y="298"/>
                      </a:lnTo>
                      <a:lnTo>
                        <a:pt x="931" y="294"/>
                      </a:lnTo>
                      <a:lnTo>
                        <a:pt x="934" y="288"/>
                      </a:lnTo>
                      <a:lnTo>
                        <a:pt x="938" y="284"/>
                      </a:lnTo>
                      <a:lnTo>
                        <a:pt x="942" y="279"/>
                      </a:lnTo>
                      <a:lnTo>
                        <a:pt x="946" y="275"/>
                      </a:lnTo>
                      <a:lnTo>
                        <a:pt x="948" y="269"/>
                      </a:lnTo>
                      <a:lnTo>
                        <a:pt x="952" y="265"/>
                      </a:lnTo>
                      <a:lnTo>
                        <a:pt x="956" y="259"/>
                      </a:lnTo>
                      <a:lnTo>
                        <a:pt x="959" y="254"/>
                      </a:lnTo>
                      <a:lnTo>
                        <a:pt x="963" y="250"/>
                      </a:lnTo>
                      <a:lnTo>
                        <a:pt x="967" y="244"/>
                      </a:lnTo>
                      <a:lnTo>
                        <a:pt x="971" y="238"/>
                      </a:lnTo>
                      <a:lnTo>
                        <a:pt x="973" y="232"/>
                      </a:lnTo>
                      <a:lnTo>
                        <a:pt x="977" y="227"/>
                      </a:lnTo>
                      <a:lnTo>
                        <a:pt x="981" y="221"/>
                      </a:lnTo>
                      <a:lnTo>
                        <a:pt x="984" y="215"/>
                      </a:lnTo>
                      <a:lnTo>
                        <a:pt x="988" y="209"/>
                      </a:lnTo>
                      <a:lnTo>
                        <a:pt x="990" y="204"/>
                      </a:lnTo>
                      <a:lnTo>
                        <a:pt x="994" y="196"/>
                      </a:lnTo>
                      <a:lnTo>
                        <a:pt x="996" y="190"/>
                      </a:lnTo>
                      <a:lnTo>
                        <a:pt x="1009" y="163"/>
                      </a:lnTo>
                      <a:lnTo>
                        <a:pt x="1021" y="138"/>
                      </a:lnTo>
                      <a:lnTo>
                        <a:pt x="1032" y="115"/>
                      </a:lnTo>
                      <a:lnTo>
                        <a:pt x="1044" y="96"/>
                      </a:lnTo>
                      <a:lnTo>
                        <a:pt x="1053" y="77"/>
                      </a:lnTo>
                      <a:lnTo>
                        <a:pt x="1063" y="62"/>
                      </a:lnTo>
                      <a:lnTo>
                        <a:pt x="1073" y="46"/>
                      </a:lnTo>
                      <a:lnTo>
                        <a:pt x="1080" y="35"/>
                      </a:lnTo>
                      <a:lnTo>
                        <a:pt x="1088" y="25"/>
                      </a:lnTo>
                      <a:lnTo>
                        <a:pt x="1096" y="16"/>
                      </a:lnTo>
                      <a:lnTo>
                        <a:pt x="1103" y="10"/>
                      </a:lnTo>
                      <a:lnTo>
                        <a:pt x="1109" y="4"/>
                      </a:lnTo>
                      <a:lnTo>
                        <a:pt x="1115" y="0"/>
                      </a:lnTo>
                      <a:lnTo>
                        <a:pt x="1119" y="0"/>
                      </a:lnTo>
                      <a:lnTo>
                        <a:pt x="1123" y="0"/>
                      </a:lnTo>
                      <a:lnTo>
                        <a:pt x="1126" y="2"/>
                      </a:lnTo>
                      <a:lnTo>
                        <a:pt x="1128" y="6"/>
                      </a:lnTo>
                      <a:lnTo>
                        <a:pt x="1132" y="10"/>
                      </a:lnTo>
                      <a:lnTo>
                        <a:pt x="1132" y="16"/>
                      </a:lnTo>
                      <a:lnTo>
                        <a:pt x="1134" y="23"/>
                      </a:lnTo>
                      <a:lnTo>
                        <a:pt x="1134" y="33"/>
                      </a:lnTo>
                      <a:lnTo>
                        <a:pt x="1134" y="44"/>
                      </a:lnTo>
                      <a:lnTo>
                        <a:pt x="1132" y="56"/>
                      </a:lnTo>
                      <a:lnTo>
                        <a:pt x="1130" y="69"/>
                      </a:lnTo>
                      <a:lnTo>
                        <a:pt x="1128" y="83"/>
                      </a:lnTo>
                      <a:lnTo>
                        <a:pt x="1124" y="98"/>
                      </a:lnTo>
                      <a:lnTo>
                        <a:pt x="1121" y="115"/>
                      </a:lnTo>
                      <a:lnTo>
                        <a:pt x="1117" y="133"/>
                      </a:lnTo>
                      <a:lnTo>
                        <a:pt x="1111" y="152"/>
                      </a:lnTo>
                      <a:lnTo>
                        <a:pt x="1105" y="171"/>
                      </a:lnTo>
                      <a:lnTo>
                        <a:pt x="1098" y="192"/>
                      </a:lnTo>
                      <a:lnTo>
                        <a:pt x="1090" y="215"/>
                      </a:lnTo>
                      <a:lnTo>
                        <a:pt x="1088" y="217"/>
                      </a:lnTo>
                      <a:lnTo>
                        <a:pt x="1086" y="219"/>
                      </a:lnTo>
                      <a:lnTo>
                        <a:pt x="1086" y="223"/>
                      </a:lnTo>
                      <a:lnTo>
                        <a:pt x="1084" y="227"/>
                      </a:lnTo>
                      <a:lnTo>
                        <a:pt x="1082" y="231"/>
                      </a:lnTo>
                      <a:lnTo>
                        <a:pt x="1078" y="234"/>
                      </a:lnTo>
                      <a:lnTo>
                        <a:pt x="1076" y="240"/>
                      </a:lnTo>
                      <a:lnTo>
                        <a:pt x="1073" y="244"/>
                      </a:lnTo>
                      <a:lnTo>
                        <a:pt x="1071" y="250"/>
                      </a:lnTo>
                      <a:lnTo>
                        <a:pt x="1067" y="256"/>
                      </a:lnTo>
                      <a:lnTo>
                        <a:pt x="1063" y="261"/>
                      </a:lnTo>
                      <a:lnTo>
                        <a:pt x="1061" y="269"/>
                      </a:lnTo>
                      <a:lnTo>
                        <a:pt x="1057" y="275"/>
                      </a:lnTo>
                      <a:lnTo>
                        <a:pt x="1053" y="280"/>
                      </a:lnTo>
                      <a:lnTo>
                        <a:pt x="1050" y="288"/>
                      </a:lnTo>
                      <a:lnTo>
                        <a:pt x="1046" y="294"/>
                      </a:lnTo>
                      <a:lnTo>
                        <a:pt x="1044" y="300"/>
                      </a:lnTo>
                      <a:lnTo>
                        <a:pt x="1040" y="307"/>
                      </a:lnTo>
                      <a:lnTo>
                        <a:pt x="1036" y="313"/>
                      </a:lnTo>
                      <a:lnTo>
                        <a:pt x="1032" y="319"/>
                      </a:lnTo>
                      <a:lnTo>
                        <a:pt x="1030" y="327"/>
                      </a:lnTo>
                      <a:lnTo>
                        <a:pt x="1027" y="332"/>
                      </a:lnTo>
                      <a:lnTo>
                        <a:pt x="1025" y="336"/>
                      </a:lnTo>
                      <a:lnTo>
                        <a:pt x="1021" y="342"/>
                      </a:lnTo>
                      <a:lnTo>
                        <a:pt x="1019" y="348"/>
                      </a:lnTo>
                      <a:lnTo>
                        <a:pt x="1017" y="352"/>
                      </a:lnTo>
                      <a:lnTo>
                        <a:pt x="1015" y="355"/>
                      </a:lnTo>
                      <a:lnTo>
                        <a:pt x="1013" y="359"/>
                      </a:lnTo>
                      <a:lnTo>
                        <a:pt x="1011" y="361"/>
                      </a:lnTo>
                      <a:lnTo>
                        <a:pt x="1011" y="365"/>
                      </a:lnTo>
                      <a:close/>
                    </a:path>
                  </a:pathLst>
                </a:custGeom>
                <a:solidFill>
                  <a:srgbClr val="388C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31" name="Freeform 285"/>
                <p:cNvSpPr>
                  <a:spLocks noChangeAspect="1"/>
                </p:cNvSpPr>
                <p:nvPr/>
              </p:nvSpPr>
              <p:spPr bwMode="auto">
                <a:xfrm>
                  <a:off x="1301" y="3504"/>
                  <a:ext cx="910" cy="461"/>
                </a:xfrm>
                <a:custGeom>
                  <a:avLst/>
                  <a:gdLst>
                    <a:gd name="T0" fmla="*/ 39 w 1199"/>
                    <a:gd name="T1" fmla="*/ 4 h 659"/>
                    <a:gd name="T2" fmla="*/ 41 w 1199"/>
                    <a:gd name="T3" fmla="*/ 2 h 659"/>
                    <a:gd name="T4" fmla="*/ 42 w 1199"/>
                    <a:gd name="T5" fmla="*/ 1 h 659"/>
                    <a:gd name="T6" fmla="*/ 43 w 1199"/>
                    <a:gd name="T7" fmla="*/ 1 h 659"/>
                    <a:gd name="T8" fmla="*/ 43 w 1199"/>
                    <a:gd name="T9" fmla="*/ 4 h 659"/>
                    <a:gd name="T10" fmla="*/ 41 w 1199"/>
                    <a:gd name="T11" fmla="*/ 4 h 659"/>
                    <a:gd name="T12" fmla="*/ 40 w 1199"/>
                    <a:gd name="T13" fmla="*/ 5 h 659"/>
                    <a:gd name="T14" fmla="*/ 41 w 1199"/>
                    <a:gd name="T15" fmla="*/ 7 h 659"/>
                    <a:gd name="T16" fmla="*/ 39 w 1199"/>
                    <a:gd name="T17" fmla="*/ 9 h 659"/>
                    <a:gd name="T18" fmla="*/ 36 w 1199"/>
                    <a:gd name="T19" fmla="*/ 8 h 659"/>
                    <a:gd name="T20" fmla="*/ 35 w 1199"/>
                    <a:gd name="T21" fmla="*/ 8 h 659"/>
                    <a:gd name="T22" fmla="*/ 33 w 1199"/>
                    <a:gd name="T23" fmla="*/ 9 h 659"/>
                    <a:gd name="T24" fmla="*/ 31 w 1199"/>
                    <a:gd name="T25" fmla="*/ 8 h 659"/>
                    <a:gd name="T26" fmla="*/ 30 w 1199"/>
                    <a:gd name="T27" fmla="*/ 8 h 659"/>
                    <a:gd name="T28" fmla="*/ 27 w 1199"/>
                    <a:gd name="T29" fmla="*/ 8 h 659"/>
                    <a:gd name="T30" fmla="*/ 25 w 1199"/>
                    <a:gd name="T31" fmla="*/ 7 h 659"/>
                    <a:gd name="T32" fmla="*/ 22 w 1199"/>
                    <a:gd name="T33" fmla="*/ 8 h 659"/>
                    <a:gd name="T34" fmla="*/ 19 w 1199"/>
                    <a:gd name="T35" fmla="*/ 8 h 659"/>
                    <a:gd name="T36" fmla="*/ 17 w 1199"/>
                    <a:gd name="T37" fmla="*/ 8 h 659"/>
                    <a:gd name="T38" fmla="*/ 14 w 1199"/>
                    <a:gd name="T39" fmla="*/ 8 h 659"/>
                    <a:gd name="T40" fmla="*/ 10 w 1199"/>
                    <a:gd name="T41" fmla="*/ 8 h 659"/>
                    <a:gd name="T42" fmla="*/ 8 w 1199"/>
                    <a:gd name="T43" fmla="*/ 8 h 659"/>
                    <a:gd name="T44" fmla="*/ 6 w 1199"/>
                    <a:gd name="T45" fmla="*/ 9 h 659"/>
                    <a:gd name="T46" fmla="*/ 3 w 1199"/>
                    <a:gd name="T47" fmla="*/ 8 h 659"/>
                    <a:gd name="T48" fmla="*/ 0 w 1199"/>
                    <a:gd name="T49" fmla="*/ 9 h 659"/>
                    <a:gd name="T50" fmla="*/ 2 w 1199"/>
                    <a:gd name="T51" fmla="*/ 7 h 659"/>
                    <a:gd name="T52" fmla="*/ 2 w 1199"/>
                    <a:gd name="T53" fmla="*/ 5 h 659"/>
                    <a:gd name="T54" fmla="*/ 2 w 1199"/>
                    <a:gd name="T55" fmla="*/ 4 h 659"/>
                    <a:gd name="T56" fmla="*/ 3 w 1199"/>
                    <a:gd name="T57" fmla="*/ 4 h 659"/>
                    <a:gd name="T58" fmla="*/ 4 w 1199"/>
                    <a:gd name="T59" fmla="*/ 5 h 659"/>
                    <a:gd name="T60" fmla="*/ 5 w 1199"/>
                    <a:gd name="T61" fmla="*/ 3 h 659"/>
                    <a:gd name="T62" fmla="*/ 8 w 1199"/>
                    <a:gd name="T63" fmla="*/ 3 h 659"/>
                    <a:gd name="T64" fmla="*/ 6 w 1199"/>
                    <a:gd name="T65" fmla="*/ 4 h 659"/>
                    <a:gd name="T66" fmla="*/ 8 w 1199"/>
                    <a:gd name="T67" fmla="*/ 4 h 659"/>
                    <a:gd name="T68" fmla="*/ 11 w 1199"/>
                    <a:gd name="T69" fmla="*/ 3 h 659"/>
                    <a:gd name="T70" fmla="*/ 10 w 1199"/>
                    <a:gd name="T71" fmla="*/ 4 h 659"/>
                    <a:gd name="T72" fmla="*/ 10 w 1199"/>
                    <a:gd name="T73" fmla="*/ 6 h 659"/>
                    <a:gd name="T74" fmla="*/ 12 w 1199"/>
                    <a:gd name="T75" fmla="*/ 5 h 659"/>
                    <a:gd name="T76" fmla="*/ 14 w 1199"/>
                    <a:gd name="T77" fmla="*/ 4 h 659"/>
                    <a:gd name="T78" fmla="*/ 14 w 1199"/>
                    <a:gd name="T79" fmla="*/ 5 h 659"/>
                    <a:gd name="T80" fmla="*/ 15 w 1199"/>
                    <a:gd name="T81" fmla="*/ 5 h 659"/>
                    <a:gd name="T82" fmla="*/ 15 w 1199"/>
                    <a:gd name="T83" fmla="*/ 5 h 659"/>
                    <a:gd name="T84" fmla="*/ 16 w 1199"/>
                    <a:gd name="T85" fmla="*/ 6 h 659"/>
                    <a:gd name="T86" fmla="*/ 17 w 1199"/>
                    <a:gd name="T87" fmla="*/ 6 h 659"/>
                    <a:gd name="T88" fmla="*/ 19 w 1199"/>
                    <a:gd name="T89" fmla="*/ 6 h 659"/>
                    <a:gd name="T90" fmla="*/ 20 w 1199"/>
                    <a:gd name="T91" fmla="*/ 5 h 659"/>
                    <a:gd name="T92" fmla="*/ 22 w 1199"/>
                    <a:gd name="T93" fmla="*/ 6 h 659"/>
                    <a:gd name="T94" fmla="*/ 24 w 1199"/>
                    <a:gd name="T95" fmla="*/ 7 h 659"/>
                    <a:gd name="T96" fmla="*/ 25 w 1199"/>
                    <a:gd name="T97" fmla="*/ 7 h 659"/>
                    <a:gd name="T98" fmla="*/ 24 w 1199"/>
                    <a:gd name="T99" fmla="*/ 6 h 659"/>
                    <a:gd name="T100" fmla="*/ 25 w 1199"/>
                    <a:gd name="T101" fmla="*/ 6 h 659"/>
                    <a:gd name="T102" fmla="*/ 27 w 1199"/>
                    <a:gd name="T103" fmla="*/ 8 h 659"/>
                    <a:gd name="T104" fmla="*/ 29 w 1199"/>
                    <a:gd name="T105" fmla="*/ 8 h 659"/>
                    <a:gd name="T106" fmla="*/ 26 w 1199"/>
                    <a:gd name="T107" fmla="*/ 5 h 659"/>
                    <a:gd name="T108" fmla="*/ 25 w 1199"/>
                    <a:gd name="T109" fmla="*/ 4 h 659"/>
                    <a:gd name="T110" fmla="*/ 27 w 1199"/>
                    <a:gd name="T111" fmla="*/ 5 h 659"/>
                    <a:gd name="T112" fmla="*/ 29 w 1199"/>
                    <a:gd name="T113" fmla="*/ 4 h 659"/>
                    <a:gd name="T114" fmla="*/ 33 w 1199"/>
                    <a:gd name="T115" fmla="*/ 5 h 659"/>
                    <a:gd name="T116" fmla="*/ 33 w 1199"/>
                    <a:gd name="T117" fmla="*/ 3 h 659"/>
                    <a:gd name="T118" fmla="*/ 39 w 1199"/>
                    <a:gd name="T119" fmla="*/ 1 h 659"/>
                    <a:gd name="T120" fmla="*/ 39 w 1199"/>
                    <a:gd name="T121" fmla="*/ 3 h 659"/>
                    <a:gd name="T122" fmla="*/ 37 w 1199"/>
                    <a:gd name="T123" fmla="*/ 5 h 659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199"/>
                    <a:gd name="T187" fmla="*/ 0 h 659"/>
                    <a:gd name="T188" fmla="*/ 1199 w 1199"/>
                    <a:gd name="T189" fmla="*/ 659 h 659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199" h="659">
                      <a:moveTo>
                        <a:pt x="1005" y="346"/>
                      </a:moveTo>
                      <a:lnTo>
                        <a:pt x="1005" y="348"/>
                      </a:lnTo>
                      <a:lnTo>
                        <a:pt x="1005" y="350"/>
                      </a:lnTo>
                      <a:lnTo>
                        <a:pt x="1005" y="352"/>
                      </a:lnTo>
                      <a:lnTo>
                        <a:pt x="1007" y="352"/>
                      </a:lnTo>
                      <a:lnTo>
                        <a:pt x="1007" y="350"/>
                      </a:lnTo>
                      <a:lnTo>
                        <a:pt x="1009" y="350"/>
                      </a:lnTo>
                      <a:lnTo>
                        <a:pt x="1011" y="348"/>
                      </a:lnTo>
                      <a:lnTo>
                        <a:pt x="1013" y="348"/>
                      </a:lnTo>
                      <a:lnTo>
                        <a:pt x="1015" y="346"/>
                      </a:lnTo>
                      <a:lnTo>
                        <a:pt x="1019" y="342"/>
                      </a:lnTo>
                      <a:lnTo>
                        <a:pt x="1021" y="340"/>
                      </a:lnTo>
                      <a:lnTo>
                        <a:pt x="1025" y="338"/>
                      </a:lnTo>
                      <a:lnTo>
                        <a:pt x="1027" y="334"/>
                      </a:lnTo>
                      <a:lnTo>
                        <a:pt x="1030" y="332"/>
                      </a:lnTo>
                      <a:lnTo>
                        <a:pt x="1034" y="328"/>
                      </a:lnTo>
                      <a:lnTo>
                        <a:pt x="1036" y="325"/>
                      </a:lnTo>
                      <a:lnTo>
                        <a:pt x="1040" y="321"/>
                      </a:lnTo>
                      <a:lnTo>
                        <a:pt x="1044" y="317"/>
                      </a:lnTo>
                      <a:lnTo>
                        <a:pt x="1048" y="313"/>
                      </a:lnTo>
                      <a:lnTo>
                        <a:pt x="1050" y="309"/>
                      </a:lnTo>
                      <a:lnTo>
                        <a:pt x="1053" y="305"/>
                      </a:lnTo>
                      <a:lnTo>
                        <a:pt x="1057" y="302"/>
                      </a:lnTo>
                      <a:lnTo>
                        <a:pt x="1061" y="298"/>
                      </a:lnTo>
                      <a:lnTo>
                        <a:pt x="1063" y="294"/>
                      </a:lnTo>
                      <a:lnTo>
                        <a:pt x="1067" y="288"/>
                      </a:lnTo>
                      <a:lnTo>
                        <a:pt x="1069" y="284"/>
                      </a:lnTo>
                      <a:lnTo>
                        <a:pt x="1073" y="280"/>
                      </a:lnTo>
                      <a:lnTo>
                        <a:pt x="1075" y="277"/>
                      </a:lnTo>
                      <a:lnTo>
                        <a:pt x="1076" y="273"/>
                      </a:lnTo>
                      <a:lnTo>
                        <a:pt x="1080" y="271"/>
                      </a:lnTo>
                      <a:lnTo>
                        <a:pt x="1082" y="267"/>
                      </a:lnTo>
                      <a:lnTo>
                        <a:pt x="1082" y="263"/>
                      </a:lnTo>
                      <a:lnTo>
                        <a:pt x="1084" y="259"/>
                      </a:lnTo>
                      <a:lnTo>
                        <a:pt x="1086" y="257"/>
                      </a:lnTo>
                      <a:lnTo>
                        <a:pt x="1088" y="254"/>
                      </a:lnTo>
                      <a:lnTo>
                        <a:pt x="1090" y="250"/>
                      </a:lnTo>
                      <a:lnTo>
                        <a:pt x="1092" y="246"/>
                      </a:lnTo>
                      <a:lnTo>
                        <a:pt x="1094" y="242"/>
                      </a:lnTo>
                      <a:lnTo>
                        <a:pt x="1096" y="238"/>
                      </a:lnTo>
                      <a:lnTo>
                        <a:pt x="1098" y="234"/>
                      </a:lnTo>
                      <a:lnTo>
                        <a:pt x="1099" y="229"/>
                      </a:lnTo>
                      <a:lnTo>
                        <a:pt x="1101" y="225"/>
                      </a:lnTo>
                      <a:lnTo>
                        <a:pt x="1103" y="221"/>
                      </a:lnTo>
                      <a:lnTo>
                        <a:pt x="1107" y="215"/>
                      </a:lnTo>
                      <a:lnTo>
                        <a:pt x="1109" y="211"/>
                      </a:lnTo>
                      <a:lnTo>
                        <a:pt x="1111" y="206"/>
                      </a:lnTo>
                      <a:lnTo>
                        <a:pt x="1113" y="200"/>
                      </a:lnTo>
                      <a:lnTo>
                        <a:pt x="1115" y="196"/>
                      </a:lnTo>
                      <a:lnTo>
                        <a:pt x="1117" y="190"/>
                      </a:lnTo>
                      <a:lnTo>
                        <a:pt x="1119" y="184"/>
                      </a:lnTo>
                      <a:lnTo>
                        <a:pt x="1121" y="179"/>
                      </a:lnTo>
                      <a:lnTo>
                        <a:pt x="1123" y="171"/>
                      </a:lnTo>
                      <a:lnTo>
                        <a:pt x="1124" y="165"/>
                      </a:lnTo>
                      <a:lnTo>
                        <a:pt x="1124" y="159"/>
                      </a:lnTo>
                      <a:lnTo>
                        <a:pt x="1126" y="154"/>
                      </a:lnTo>
                      <a:lnTo>
                        <a:pt x="1128" y="146"/>
                      </a:lnTo>
                      <a:lnTo>
                        <a:pt x="1130" y="138"/>
                      </a:lnTo>
                      <a:lnTo>
                        <a:pt x="1130" y="133"/>
                      </a:lnTo>
                      <a:lnTo>
                        <a:pt x="1132" y="125"/>
                      </a:lnTo>
                      <a:lnTo>
                        <a:pt x="1134" y="117"/>
                      </a:lnTo>
                      <a:lnTo>
                        <a:pt x="1134" y="110"/>
                      </a:lnTo>
                      <a:lnTo>
                        <a:pt x="1134" y="102"/>
                      </a:lnTo>
                      <a:lnTo>
                        <a:pt x="1136" y="94"/>
                      </a:lnTo>
                      <a:lnTo>
                        <a:pt x="1136" y="87"/>
                      </a:lnTo>
                      <a:lnTo>
                        <a:pt x="1138" y="79"/>
                      </a:lnTo>
                      <a:lnTo>
                        <a:pt x="1138" y="71"/>
                      </a:lnTo>
                      <a:lnTo>
                        <a:pt x="1138" y="63"/>
                      </a:lnTo>
                      <a:lnTo>
                        <a:pt x="1140" y="58"/>
                      </a:lnTo>
                      <a:lnTo>
                        <a:pt x="1140" y="52"/>
                      </a:lnTo>
                      <a:lnTo>
                        <a:pt x="1142" y="46"/>
                      </a:lnTo>
                      <a:lnTo>
                        <a:pt x="1142" y="42"/>
                      </a:lnTo>
                      <a:lnTo>
                        <a:pt x="1144" y="37"/>
                      </a:lnTo>
                      <a:lnTo>
                        <a:pt x="1146" y="33"/>
                      </a:lnTo>
                      <a:lnTo>
                        <a:pt x="1146" y="29"/>
                      </a:lnTo>
                      <a:lnTo>
                        <a:pt x="1147" y="27"/>
                      </a:lnTo>
                      <a:lnTo>
                        <a:pt x="1147" y="23"/>
                      </a:lnTo>
                      <a:lnTo>
                        <a:pt x="1149" y="21"/>
                      </a:lnTo>
                      <a:lnTo>
                        <a:pt x="1151" y="19"/>
                      </a:lnTo>
                      <a:lnTo>
                        <a:pt x="1153" y="17"/>
                      </a:lnTo>
                      <a:lnTo>
                        <a:pt x="1155" y="17"/>
                      </a:lnTo>
                      <a:lnTo>
                        <a:pt x="1155" y="19"/>
                      </a:lnTo>
                      <a:lnTo>
                        <a:pt x="1157" y="19"/>
                      </a:lnTo>
                      <a:lnTo>
                        <a:pt x="1159" y="21"/>
                      </a:lnTo>
                      <a:lnTo>
                        <a:pt x="1161" y="23"/>
                      </a:lnTo>
                      <a:lnTo>
                        <a:pt x="1161" y="25"/>
                      </a:lnTo>
                      <a:lnTo>
                        <a:pt x="1163" y="27"/>
                      </a:lnTo>
                      <a:lnTo>
                        <a:pt x="1165" y="31"/>
                      </a:lnTo>
                      <a:lnTo>
                        <a:pt x="1165" y="35"/>
                      </a:lnTo>
                      <a:lnTo>
                        <a:pt x="1167" y="40"/>
                      </a:lnTo>
                      <a:lnTo>
                        <a:pt x="1169" y="44"/>
                      </a:lnTo>
                      <a:lnTo>
                        <a:pt x="1169" y="50"/>
                      </a:lnTo>
                      <a:lnTo>
                        <a:pt x="1170" y="56"/>
                      </a:lnTo>
                      <a:lnTo>
                        <a:pt x="1172" y="63"/>
                      </a:lnTo>
                      <a:lnTo>
                        <a:pt x="1172" y="69"/>
                      </a:lnTo>
                      <a:lnTo>
                        <a:pt x="1174" y="79"/>
                      </a:lnTo>
                      <a:lnTo>
                        <a:pt x="1176" y="85"/>
                      </a:lnTo>
                      <a:lnTo>
                        <a:pt x="1176" y="92"/>
                      </a:lnTo>
                      <a:lnTo>
                        <a:pt x="1178" y="100"/>
                      </a:lnTo>
                      <a:lnTo>
                        <a:pt x="1180" y="108"/>
                      </a:lnTo>
                      <a:lnTo>
                        <a:pt x="1182" y="113"/>
                      </a:lnTo>
                      <a:lnTo>
                        <a:pt x="1182" y="121"/>
                      </a:lnTo>
                      <a:lnTo>
                        <a:pt x="1184" y="127"/>
                      </a:lnTo>
                      <a:lnTo>
                        <a:pt x="1186" y="135"/>
                      </a:lnTo>
                      <a:lnTo>
                        <a:pt x="1188" y="140"/>
                      </a:lnTo>
                      <a:lnTo>
                        <a:pt x="1190" y="146"/>
                      </a:lnTo>
                      <a:lnTo>
                        <a:pt x="1190" y="154"/>
                      </a:lnTo>
                      <a:lnTo>
                        <a:pt x="1192" y="159"/>
                      </a:lnTo>
                      <a:lnTo>
                        <a:pt x="1194" y="165"/>
                      </a:lnTo>
                      <a:lnTo>
                        <a:pt x="1195" y="171"/>
                      </a:lnTo>
                      <a:lnTo>
                        <a:pt x="1195" y="177"/>
                      </a:lnTo>
                      <a:lnTo>
                        <a:pt x="1197" y="184"/>
                      </a:lnTo>
                      <a:lnTo>
                        <a:pt x="1197" y="190"/>
                      </a:lnTo>
                      <a:lnTo>
                        <a:pt x="1197" y="196"/>
                      </a:lnTo>
                      <a:lnTo>
                        <a:pt x="1199" y="202"/>
                      </a:lnTo>
                      <a:lnTo>
                        <a:pt x="1199" y="207"/>
                      </a:lnTo>
                      <a:lnTo>
                        <a:pt x="1199" y="213"/>
                      </a:lnTo>
                      <a:lnTo>
                        <a:pt x="1199" y="221"/>
                      </a:lnTo>
                      <a:lnTo>
                        <a:pt x="1197" y="227"/>
                      </a:lnTo>
                      <a:lnTo>
                        <a:pt x="1197" y="232"/>
                      </a:lnTo>
                      <a:lnTo>
                        <a:pt x="1197" y="238"/>
                      </a:lnTo>
                      <a:lnTo>
                        <a:pt x="1195" y="246"/>
                      </a:lnTo>
                      <a:lnTo>
                        <a:pt x="1194" y="252"/>
                      </a:lnTo>
                      <a:lnTo>
                        <a:pt x="1192" y="257"/>
                      </a:lnTo>
                      <a:lnTo>
                        <a:pt x="1190" y="265"/>
                      </a:lnTo>
                      <a:lnTo>
                        <a:pt x="1186" y="271"/>
                      </a:lnTo>
                      <a:lnTo>
                        <a:pt x="1184" y="279"/>
                      </a:lnTo>
                      <a:lnTo>
                        <a:pt x="1182" y="279"/>
                      </a:lnTo>
                      <a:lnTo>
                        <a:pt x="1182" y="280"/>
                      </a:lnTo>
                      <a:lnTo>
                        <a:pt x="1182" y="282"/>
                      </a:lnTo>
                      <a:lnTo>
                        <a:pt x="1180" y="284"/>
                      </a:lnTo>
                      <a:lnTo>
                        <a:pt x="1178" y="286"/>
                      </a:lnTo>
                      <a:lnTo>
                        <a:pt x="1178" y="288"/>
                      </a:lnTo>
                      <a:lnTo>
                        <a:pt x="1176" y="288"/>
                      </a:lnTo>
                      <a:lnTo>
                        <a:pt x="1176" y="290"/>
                      </a:lnTo>
                      <a:lnTo>
                        <a:pt x="1174" y="292"/>
                      </a:lnTo>
                      <a:lnTo>
                        <a:pt x="1172" y="294"/>
                      </a:lnTo>
                      <a:lnTo>
                        <a:pt x="1172" y="296"/>
                      </a:lnTo>
                      <a:lnTo>
                        <a:pt x="1170" y="298"/>
                      </a:lnTo>
                      <a:lnTo>
                        <a:pt x="1169" y="300"/>
                      </a:lnTo>
                      <a:lnTo>
                        <a:pt x="1167" y="302"/>
                      </a:lnTo>
                      <a:lnTo>
                        <a:pt x="1165" y="304"/>
                      </a:lnTo>
                      <a:lnTo>
                        <a:pt x="1163" y="305"/>
                      </a:lnTo>
                      <a:lnTo>
                        <a:pt x="1161" y="307"/>
                      </a:lnTo>
                      <a:lnTo>
                        <a:pt x="1159" y="309"/>
                      </a:lnTo>
                      <a:lnTo>
                        <a:pt x="1157" y="311"/>
                      </a:lnTo>
                      <a:lnTo>
                        <a:pt x="1155" y="313"/>
                      </a:lnTo>
                      <a:lnTo>
                        <a:pt x="1153" y="315"/>
                      </a:lnTo>
                      <a:lnTo>
                        <a:pt x="1151" y="317"/>
                      </a:lnTo>
                      <a:lnTo>
                        <a:pt x="1149" y="319"/>
                      </a:lnTo>
                      <a:lnTo>
                        <a:pt x="1146" y="321"/>
                      </a:lnTo>
                      <a:lnTo>
                        <a:pt x="1144" y="323"/>
                      </a:lnTo>
                      <a:lnTo>
                        <a:pt x="1142" y="323"/>
                      </a:lnTo>
                      <a:lnTo>
                        <a:pt x="1140" y="325"/>
                      </a:lnTo>
                      <a:lnTo>
                        <a:pt x="1138" y="327"/>
                      </a:lnTo>
                      <a:lnTo>
                        <a:pt x="1134" y="328"/>
                      </a:lnTo>
                      <a:lnTo>
                        <a:pt x="1132" y="330"/>
                      </a:lnTo>
                      <a:lnTo>
                        <a:pt x="1130" y="332"/>
                      </a:lnTo>
                      <a:lnTo>
                        <a:pt x="1128" y="334"/>
                      </a:lnTo>
                      <a:lnTo>
                        <a:pt x="1126" y="336"/>
                      </a:lnTo>
                      <a:lnTo>
                        <a:pt x="1123" y="340"/>
                      </a:lnTo>
                      <a:lnTo>
                        <a:pt x="1121" y="342"/>
                      </a:lnTo>
                      <a:lnTo>
                        <a:pt x="1119" y="344"/>
                      </a:lnTo>
                      <a:lnTo>
                        <a:pt x="1117" y="348"/>
                      </a:lnTo>
                      <a:lnTo>
                        <a:pt x="1115" y="350"/>
                      </a:lnTo>
                      <a:lnTo>
                        <a:pt x="1113" y="352"/>
                      </a:lnTo>
                      <a:lnTo>
                        <a:pt x="1111" y="355"/>
                      </a:lnTo>
                      <a:lnTo>
                        <a:pt x="1109" y="357"/>
                      </a:lnTo>
                      <a:lnTo>
                        <a:pt x="1107" y="361"/>
                      </a:lnTo>
                      <a:lnTo>
                        <a:pt x="1105" y="363"/>
                      </a:lnTo>
                      <a:lnTo>
                        <a:pt x="1105" y="365"/>
                      </a:lnTo>
                      <a:lnTo>
                        <a:pt x="1103" y="369"/>
                      </a:lnTo>
                      <a:lnTo>
                        <a:pt x="1101" y="371"/>
                      </a:lnTo>
                      <a:lnTo>
                        <a:pt x="1099" y="373"/>
                      </a:lnTo>
                      <a:lnTo>
                        <a:pt x="1099" y="376"/>
                      </a:lnTo>
                      <a:lnTo>
                        <a:pt x="1098" y="378"/>
                      </a:lnTo>
                      <a:lnTo>
                        <a:pt x="1098" y="380"/>
                      </a:lnTo>
                      <a:lnTo>
                        <a:pt x="1096" y="384"/>
                      </a:lnTo>
                      <a:lnTo>
                        <a:pt x="1096" y="386"/>
                      </a:lnTo>
                      <a:lnTo>
                        <a:pt x="1094" y="388"/>
                      </a:lnTo>
                      <a:lnTo>
                        <a:pt x="1094" y="390"/>
                      </a:lnTo>
                      <a:lnTo>
                        <a:pt x="1094" y="392"/>
                      </a:lnTo>
                      <a:lnTo>
                        <a:pt x="1094" y="394"/>
                      </a:lnTo>
                      <a:lnTo>
                        <a:pt x="1094" y="396"/>
                      </a:lnTo>
                      <a:lnTo>
                        <a:pt x="1094" y="398"/>
                      </a:lnTo>
                      <a:lnTo>
                        <a:pt x="1094" y="401"/>
                      </a:lnTo>
                      <a:lnTo>
                        <a:pt x="1094" y="403"/>
                      </a:lnTo>
                      <a:lnTo>
                        <a:pt x="1094" y="409"/>
                      </a:lnTo>
                      <a:lnTo>
                        <a:pt x="1096" y="413"/>
                      </a:lnTo>
                      <a:lnTo>
                        <a:pt x="1096" y="419"/>
                      </a:lnTo>
                      <a:lnTo>
                        <a:pt x="1096" y="424"/>
                      </a:lnTo>
                      <a:lnTo>
                        <a:pt x="1096" y="430"/>
                      </a:lnTo>
                      <a:lnTo>
                        <a:pt x="1098" y="438"/>
                      </a:lnTo>
                      <a:lnTo>
                        <a:pt x="1098" y="444"/>
                      </a:lnTo>
                      <a:lnTo>
                        <a:pt x="1099" y="451"/>
                      </a:lnTo>
                      <a:lnTo>
                        <a:pt x="1099" y="459"/>
                      </a:lnTo>
                      <a:lnTo>
                        <a:pt x="1101" y="467"/>
                      </a:lnTo>
                      <a:lnTo>
                        <a:pt x="1101" y="474"/>
                      </a:lnTo>
                      <a:lnTo>
                        <a:pt x="1103" y="484"/>
                      </a:lnTo>
                      <a:lnTo>
                        <a:pt x="1105" y="492"/>
                      </a:lnTo>
                      <a:lnTo>
                        <a:pt x="1107" y="501"/>
                      </a:lnTo>
                      <a:lnTo>
                        <a:pt x="1109" y="511"/>
                      </a:lnTo>
                      <a:lnTo>
                        <a:pt x="1109" y="520"/>
                      </a:lnTo>
                      <a:lnTo>
                        <a:pt x="1113" y="530"/>
                      </a:lnTo>
                      <a:lnTo>
                        <a:pt x="1115" y="540"/>
                      </a:lnTo>
                      <a:lnTo>
                        <a:pt x="1117" y="549"/>
                      </a:lnTo>
                      <a:lnTo>
                        <a:pt x="1119" y="559"/>
                      </a:lnTo>
                      <a:lnTo>
                        <a:pt x="1121" y="568"/>
                      </a:lnTo>
                      <a:lnTo>
                        <a:pt x="1124" y="580"/>
                      </a:lnTo>
                      <a:lnTo>
                        <a:pt x="1126" y="590"/>
                      </a:lnTo>
                      <a:lnTo>
                        <a:pt x="1130" y="599"/>
                      </a:lnTo>
                      <a:lnTo>
                        <a:pt x="1134" y="609"/>
                      </a:lnTo>
                      <a:lnTo>
                        <a:pt x="1138" y="618"/>
                      </a:lnTo>
                      <a:lnTo>
                        <a:pt x="1142" y="630"/>
                      </a:lnTo>
                      <a:lnTo>
                        <a:pt x="1146" y="640"/>
                      </a:lnTo>
                      <a:lnTo>
                        <a:pt x="1149" y="649"/>
                      </a:lnTo>
                      <a:lnTo>
                        <a:pt x="1153" y="659"/>
                      </a:lnTo>
                      <a:lnTo>
                        <a:pt x="1151" y="659"/>
                      </a:lnTo>
                      <a:lnTo>
                        <a:pt x="1149" y="659"/>
                      </a:lnTo>
                      <a:lnTo>
                        <a:pt x="1147" y="657"/>
                      </a:lnTo>
                      <a:lnTo>
                        <a:pt x="1146" y="657"/>
                      </a:lnTo>
                      <a:lnTo>
                        <a:pt x="1142" y="657"/>
                      </a:lnTo>
                      <a:lnTo>
                        <a:pt x="1138" y="657"/>
                      </a:lnTo>
                      <a:lnTo>
                        <a:pt x="1134" y="657"/>
                      </a:lnTo>
                      <a:lnTo>
                        <a:pt x="1130" y="657"/>
                      </a:lnTo>
                      <a:lnTo>
                        <a:pt x="1126" y="655"/>
                      </a:lnTo>
                      <a:lnTo>
                        <a:pt x="1121" y="655"/>
                      </a:lnTo>
                      <a:lnTo>
                        <a:pt x="1117" y="655"/>
                      </a:lnTo>
                      <a:lnTo>
                        <a:pt x="1111" y="655"/>
                      </a:lnTo>
                      <a:lnTo>
                        <a:pt x="1105" y="653"/>
                      </a:lnTo>
                      <a:lnTo>
                        <a:pt x="1101" y="653"/>
                      </a:lnTo>
                      <a:lnTo>
                        <a:pt x="1096" y="653"/>
                      </a:lnTo>
                      <a:lnTo>
                        <a:pt x="1090" y="651"/>
                      </a:lnTo>
                      <a:lnTo>
                        <a:pt x="1084" y="651"/>
                      </a:lnTo>
                      <a:lnTo>
                        <a:pt x="1078" y="651"/>
                      </a:lnTo>
                      <a:lnTo>
                        <a:pt x="1073" y="649"/>
                      </a:lnTo>
                      <a:lnTo>
                        <a:pt x="1067" y="649"/>
                      </a:lnTo>
                      <a:lnTo>
                        <a:pt x="1063" y="647"/>
                      </a:lnTo>
                      <a:lnTo>
                        <a:pt x="1057" y="647"/>
                      </a:lnTo>
                      <a:lnTo>
                        <a:pt x="1052" y="645"/>
                      </a:lnTo>
                      <a:lnTo>
                        <a:pt x="1048" y="645"/>
                      </a:lnTo>
                      <a:lnTo>
                        <a:pt x="1042" y="643"/>
                      </a:lnTo>
                      <a:lnTo>
                        <a:pt x="1038" y="643"/>
                      </a:lnTo>
                      <a:lnTo>
                        <a:pt x="1034" y="641"/>
                      </a:lnTo>
                      <a:lnTo>
                        <a:pt x="1030" y="641"/>
                      </a:lnTo>
                      <a:lnTo>
                        <a:pt x="1027" y="640"/>
                      </a:lnTo>
                      <a:lnTo>
                        <a:pt x="1023" y="640"/>
                      </a:lnTo>
                      <a:lnTo>
                        <a:pt x="1019" y="638"/>
                      </a:lnTo>
                      <a:lnTo>
                        <a:pt x="1017" y="636"/>
                      </a:lnTo>
                      <a:lnTo>
                        <a:pt x="1013" y="636"/>
                      </a:lnTo>
                      <a:lnTo>
                        <a:pt x="1011" y="634"/>
                      </a:lnTo>
                      <a:lnTo>
                        <a:pt x="1007" y="634"/>
                      </a:lnTo>
                      <a:lnTo>
                        <a:pt x="1005" y="632"/>
                      </a:lnTo>
                      <a:lnTo>
                        <a:pt x="1004" y="632"/>
                      </a:lnTo>
                      <a:lnTo>
                        <a:pt x="1000" y="632"/>
                      </a:lnTo>
                      <a:lnTo>
                        <a:pt x="998" y="630"/>
                      </a:lnTo>
                      <a:lnTo>
                        <a:pt x="996" y="630"/>
                      </a:lnTo>
                      <a:lnTo>
                        <a:pt x="994" y="630"/>
                      </a:lnTo>
                      <a:lnTo>
                        <a:pt x="990" y="630"/>
                      </a:lnTo>
                      <a:lnTo>
                        <a:pt x="988" y="628"/>
                      </a:lnTo>
                      <a:lnTo>
                        <a:pt x="986" y="628"/>
                      </a:lnTo>
                      <a:lnTo>
                        <a:pt x="984" y="628"/>
                      </a:lnTo>
                      <a:lnTo>
                        <a:pt x="982" y="628"/>
                      </a:lnTo>
                      <a:lnTo>
                        <a:pt x="981" y="628"/>
                      </a:lnTo>
                      <a:lnTo>
                        <a:pt x="979" y="628"/>
                      </a:lnTo>
                      <a:lnTo>
                        <a:pt x="977" y="628"/>
                      </a:lnTo>
                      <a:lnTo>
                        <a:pt x="975" y="628"/>
                      </a:lnTo>
                      <a:lnTo>
                        <a:pt x="973" y="628"/>
                      </a:lnTo>
                      <a:lnTo>
                        <a:pt x="971" y="628"/>
                      </a:lnTo>
                      <a:lnTo>
                        <a:pt x="969" y="630"/>
                      </a:lnTo>
                      <a:lnTo>
                        <a:pt x="967" y="630"/>
                      </a:lnTo>
                      <a:lnTo>
                        <a:pt x="965" y="630"/>
                      </a:lnTo>
                      <a:lnTo>
                        <a:pt x="963" y="632"/>
                      </a:lnTo>
                      <a:lnTo>
                        <a:pt x="961" y="632"/>
                      </a:lnTo>
                      <a:lnTo>
                        <a:pt x="959" y="634"/>
                      </a:lnTo>
                      <a:lnTo>
                        <a:pt x="957" y="634"/>
                      </a:lnTo>
                      <a:lnTo>
                        <a:pt x="957" y="636"/>
                      </a:lnTo>
                      <a:lnTo>
                        <a:pt x="956" y="636"/>
                      </a:lnTo>
                      <a:lnTo>
                        <a:pt x="954" y="636"/>
                      </a:lnTo>
                      <a:lnTo>
                        <a:pt x="954" y="638"/>
                      </a:lnTo>
                      <a:lnTo>
                        <a:pt x="952" y="638"/>
                      </a:lnTo>
                      <a:lnTo>
                        <a:pt x="950" y="640"/>
                      </a:lnTo>
                      <a:lnTo>
                        <a:pt x="948" y="640"/>
                      </a:lnTo>
                      <a:lnTo>
                        <a:pt x="946" y="640"/>
                      </a:lnTo>
                      <a:lnTo>
                        <a:pt x="946" y="641"/>
                      </a:lnTo>
                      <a:lnTo>
                        <a:pt x="944" y="641"/>
                      </a:lnTo>
                      <a:lnTo>
                        <a:pt x="942" y="643"/>
                      </a:lnTo>
                      <a:lnTo>
                        <a:pt x="940" y="643"/>
                      </a:lnTo>
                      <a:lnTo>
                        <a:pt x="938" y="643"/>
                      </a:lnTo>
                      <a:lnTo>
                        <a:pt x="936" y="645"/>
                      </a:lnTo>
                      <a:lnTo>
                        <a:pt x="934" y="645"/>
                      </a:lnTo>
                      <a:lnTo>
                        <a:pt x="933" y="645"/>
                      </a:lnTo>
                      <a:lnTo>
                        <a:pt x="931" y="647"/>
                      </a:lnTo>
                      <a:lnTo>
                        <a:pt x="929" y="647"/>
                      </a:lnTo>
                      <a:lnTo>
                        <a:pt x="927" y="647"/>
                      </a:lnTo>
                      <a:lnTo>
                        <a:pt x="925" y="647"/>
                      </a:lnTo>
                      <a:lnTo>
                        <a:pt x="925" y="649"/>
                      </a:lnTo>
                      <a:lnTo>
                        <a:pt x="923" y="649"/>
                      </a:lnTo>
                      <a:lnTo>
                        <a:pt x="921" y="649"/>
                      </a:lnTo>
                      <a:lnTo>
                        <a:pt x="919" y="649"/>
                      </a:lnTo>
                      <a:lnTo>
                        <a:pt x="917" y="651"/>
                      </a:lnTo>
                      <a:lnTo>
                        <a:pt x="915" y="651"/>
                      </a:lnTo>
                      <a:lnTo>
                        <a:pt x="913" y="651"/>
                      </a:lnTo>
                      <a:lnTo>
                        <a:pt x="911" y="651"/>
                      </a:lnTo>
                      <a:lnTo>
                        <a:pt x="910" y="651"/>
                      </a:lnTo>
                      <a:lnTo>
                        <a:pt x="908" y="651"/>
                      </a:lnTo>
                      <a:lnTo>
                        <a:pt x="906" y="651"/>
                      </a:lnTo>
                      <a:lnTo>
                        <a:pt x="904" y="651"/>
                      </a:lnTo>
                      <a:lnTo>
                        <a:pt x="902" y="651"/>
                      </a:lnTo>
                      <a:lnTo>
                        <a:pt x="900" y="651"/>
                      </a:lnTo>
                      <a:lnTo>
                        <a:pt x="898" y="651"/>
                      </a:lnTo>
                      <a:lnTo>
                        <a:pt x="896" y="651"/>
                      </a:lnTo>
                      <a:lnTo>
                        <a:pt x="894" y="649"/>
                      </a:lnTo>
                      <a:lnTo>
                        <a:pt x="892" y="649"/>
                      </a:lnTo>
                      <a:lnTo>
                        <a:pt x="890" y="647"/>
                      </a:lnTo>
                      <a:lnTo>
                        <a:pt x="888" y="647"/>
                      </a:lnTo>
                      <a:lnTo>
                        <a:pt x="886" y="645"/>
                      </a:lnTo>
                      <a:lnTo>
                        <a:pt x="885" y="643"/>
                      </a:lnTo>
                      <a:lnTo>
                        <a:pt x="883" y="643"/>
                      </a:lnTo>
                      <a:lnTo>
                        <a:pt x="881" y="641"/>
                      </a:lnTo>
                      <a:lnTo>
                        <a:pt x="879" y="640"/>
                      </a:lnTo>
                      <a:lnTo>
                        <a:pt x="877" y="638"/>
                      </a:lnTo>
                      <a:lnTo>
                        <a:pt x="875" y="636"/>
                      </a:lnTo>
                      <a:lnTo>
                        <a:pt x="873" y="636"/>
                      </a:lnTo>
                      <a:lnTo>
                        <a:pt x="871" y="634"/>
                      </a:lnTo>
                      <a:lnTo>
                        <a:pt x="867" y="630"/>
                      </a:lnTo>
                      <a:lnTo>
                        <a:pt x="865" y="628"/>
                      </a:lnTo>
                      <a:lnTo>
                        <a:pt x="863" y="626"/>
                      </a:lnTo>
                      <a:lnTo>
                        <a:pt x="862" y="624"/>
                      </a:lnTo>
                      <a:lnTo>
                        <a:pt x="860" y="622"/>
                      </a:lnTo>
                      <a:lnTo>
                        <a:pt x="858" y="618"/>
                      </a:lnTo>
                      <a:lnTo>
                        <a:pt x="854" y="616"/>
                      </a:lnTo>
                      <a:lnTo>
                        <a:pt x="852" y="613"/>
                      </a:lnTo>
                      <a:lnTo>
                        <a:pt x="850" y="611"/>
                      </a:lnTo>
                      <a:lnTo>
                        <a:pt x="846" y="607"/>
                      </a:lnTo>
                      <a:lnTo>
                        <a:pt x="844" y="603"/>
                      </a:lnTo>
                      <a:lnTo>
                        <a:pt x="842" y="601"/>
                      </a:lnTo>
                      <a:lnTo>
                        <a:pt x="840" y="597"/>
                      </a:lnTo>
                      <a:lnTo>
                        <a:pt x="837" y="593"/>
                      </a:lnTo>
                      <a:lnTo>
                        <a:pt x="835" y="590"/>
                      </a:lnTo>
                      <a:lnTo>
                        <a:pt x="833" y="588"/>
                      </a:lnTo>
                      <a:lnTo>
                        <a:pt x="831" y="584"/>
                      </a:lnTo>
                      <a:lnTo>
                        <a:pt x="829" y="582"/>
                      </a:lnTo>
                      <a:lnTo>
                        <a:pt x="827" y="578"/>
                      </a:lnTo>
                      <a:lnTo>
                        <a:pt x="825" y="576"/>
                      </a:lnTo>
                      <a:lnTo>
                        <a:pt x="823" y="572"/>
                      </a:lnTo>
                      <a:lnTo>
                        <a:pt x="821" y="570"/>
                      </a:lnTo>
                      <a:lnTo>
                        <a:pt x="819" y="568"/>
                      </a:lnTo>
                      <a:lnTo>
                        <a:pt x="817" y="567"/>
                      </a:lnTo>
                      <a:lnTo>
                        <a:pt x="815" y="565"/>
                      </a:lnTo>
                      <a:lnTo>
                        <a:pt x="814" y="563"/>
                      </a:lnTo>
                      <a:lnTo>
                        <a:pt x="812" y="561"/>
                      </a:lnTo>
                      <a:lnTo>
                        <a:pt x="810" y="561"/>
                      </a:lnTo>
                      <a:lnTo>
                        <a:pt x="808" y="561"/>
                      </a:lnTo>
                      <a:lnTo>
                        <a:pt x="806" y="563"/>
                      </a:lnTo>
                      <a:lnTo>
                        <a:pt x="804" y="565"/>
                      </a:lnTo>
                      <a:lnTo>
                        <a:pt x="804" y="567"/>
                      </a:lnTo>
                      <a:lnTo>
                        <a:pt x="802" y="568"/>
                      </a:lnTo>
                      <a:lnTo>
                        <a:pt x="802" y="572"/>
                      </a:lnTo>
                      <a:lnTo>
                        <a:pt x="800" y="576"/>
                      </a:lnTo>
                      <a:lnTo>
                        <a:pt x="800" y="580"/>
                      </a:lnTo>
                      <a:lnTo>
                        <a:pt x="800" y="584"/>
                      </a:lnTo>
                      <a:lnTo>
                        <a:pt x="798" y="590"/>
                      </a:lnTo>
                      <a:lnTo>
                        <a:pt x="798" y="595"/>
                      </a:lnTo>
                      <a:lnTo>
                        <a:pt x="798" y="601"/>
                      </a:lnTo>
                      <a:lnTo>
                        <a:pt x="798" y="607"/>
                      </a:lnTo>
                      <a:lnTo>
                        <a:pt x="796" y="613"/>
                      </a:lnTo>
                      <a:lnTo>
                        <a:pt x="796" y="618"/>
                      </a:lnTo>
                      <a:lnTo>
                        <a:pt x="794" y="622"/>
                      </a:lnTo>
                      <a:lnTo>
                        <a:pt x="794" y="626"/>
                      </a:lnTo>
                      <a:lnTo>
                        <a:pt x="792" y="630"/>
                      </a:lnTo>
                      <a:lnTo>
                        <a:pt x="792" y="634"/>
                      </a:lnTo>
                      <a:lnTo>
                        <a:pt x="791" y="636"/>
                      </a:lnTo>
                      <a:lnTo>
                        <a:pt x="789" y="640"/>
                      </a:lnTo>
                      <a:lnTo>
                        <a:pt x="787" y="641"/>
                      </a:lnTo>
                      <a:lnTo>
                        <a:pt x="787" y="643"/>
                      </a:lnTo>
                      <a:lnTo>
                        <a:pt x="785" y="645"/>
                      </a:lnTo>
                      <a:lnTo>
                        <a:pt x="783" y="645"/>
                      </a:lnTo>
                      <a:lnTo>
                        <a:pt x="781" y="645"/>
                      </a:lnTo>
                      <a:lnTo>
                        <a:pt x="777" y="647"/>
                      </a:lnTo>
                      <a:lnTo>
                        <a:pt x="775" y="647"/>
                      </a:lnTo>
                      <a:lnTo>
                        <a:pt x="773" y="647"/>
                      </a:lnTo>
                      <a:lnTo>
                        <a:pt x="771" y="645"/>
                      </a:lnTo>
                      <a:lnTo>
                        <a:pt x="768" y="645"/>
                      </a:lnTo>
                      <a:lnTo>
                        <a:pt x="766" y="643"/>
                      </a:lnTo>
                      <a:lnTo>
                        <a:pt x="762" y="641"/>
                      </a:lnTo>
                      <a:lnTo>
                        <a:pt x="760" y="640"/>
                      </a:lnTo>
                      <a:lnTo>
                        <a:pt x="756" y="638"/>
                      </a:lnTo>
                      <a:lnTo>
                        <a:pt x="752" y="634"/>
                      </a:lnTo>
                      <a:lnTo>
                        <a:pt x="748" y="632"/>
                      </a:lnTo>
                      <a:lnTo>
                        <a:pt x="744" y="628"/>
                      </a:lnTo>
                      <a:lnTo>
                        <a:pt x="741" y="624"/>
                      </a:lnTo>
                      <a:lnTo>
                        <a:pt x="737" y="620"/>
                      </a:lnTo>
                      <a:lnTo>
                        <a:pt x="733" y="615"/>
                      </a:lnTo>
                      <a:lnTo>
                        <a:pt x="729" y="611"/>
                      </a:lnTo>
                      <a:lnTo>
                        <a:pt x="725" y="605"/>
                      </a:lnTo>
                      <a:lnTo>
                        <a:pt x="721" y="599"/>
                      </a:lnTo>
                      <a:lnTo>
                        <a:pt x="716" y="595"/>
                      </a:lnTo>
                      <a:lnTo>
                        <a:pt x="714" y="592"/>
                      </a:lnTo>
                      <a:lnTo>
                        <a:pt x="710" y="588"/>
                      </a:lnTo>
                      <a:lnTo>
                        <a:pt x="706" y="584"/>
                      </a:lnTo>
                      <a:lnTo>
                        <a:pt x="702" y="580"/>
                      </a:lnTo>
                      <a:lnTo>
                        <a:pt x="700" y="576"/>
                      </a:lnTo>
                      <a:lnTo>
                        <a:pt x="698" y="574"/>
                      </a:lnTo>
                      <a:lnTo>
                        <a:pt x="695" y="572"/>
                      </a:lnTo>
                      <a:lnTo>
                        <a:pt x="693" y="568"/>
                      </a:lnTo>
                      <a:lnTo>
                        <a:pt x="691" y="567"/>
                      </a:lnTo>
                      <a:lnTo>
                        <a:pt x="689" y="567"/>
                      </a:lnTo>
                      <a:lnTo>
                        <a:pt x="687" y="565"/>
                      </a:lnTo>
                      <a:lnTo>
                        <a:pt x="685" y="565"/>
                      </a:lnTo>
                      <a:lnTo>
                        <a:pt x="683" y="563"/>
                      </a:lnTo>
                      <a:lnTo>
                        <a:pt x="681" y="563"/>
                      </a:lnTo>
                      <a:lnTo>
                        <a:pt x="679" y="563"/>
                      </a:lnTo>
                      <a:lnTo>
                        <a:pt x="677" y="563"/>
                      </a:lnTo>
                      <a:lnTo>
                        <a:pt x="675" y="563"/>
                      </a:lnTo>
                      <a:lnTo>
                        <a:pt x="675" y="565"/>
                      </a:lnTo>
                      <a:lnTo>
                        <a:pt x="674" y="565"/>
                      </a:lnTo>
                      <a:lnTo>
                        <a:pt x="672" y="567"/>
                      </a:lnTo>
                      <a:lnTo>
                        <a:pt x="670" y="568"/>
                      </a:lnTo>
                      <a:lnTo>
                        <a:pt x="666" y="570"/>
                      </a:lnTo>
                      <a:lnTo>
                        <a:pt x="664" y="572"/>
                      </a:lnTo>
                      <a:lnTo>
                        <a:pt x="662" y="574"/>
                      </a:lnTo>
                      <a:lnTo>
                        <a:pt x="660" y="576"/>
                      </a:lnTo>
                      <a:lnTo>
                        <a:pt x="656" y="578"/>
                      </a:lnTo>
                      <a:lnTo>
                        <a:pt x="654" y="582"/>
                      </a:lnTo>
                      <a:lnTo>
                        <a:pt x="650" y="584"/>
                      </a:lnTo>
                      <a:lnTo>
                        <a:pt x="649" y="588"/>
                      </a:lnTo>
                      <a:lnTo>
                        <a:pt x="645" y="592"/>
                      </a:lnTo>
                      <a:lnTo>
                        <a:pt x="641" y="595"/>
                      </a:lnTo>
                      <a:lnTo>
                        <a:pt x="637" y="597"/>
                      </a:lnTo>
                      <a:lnTo>
                        <a:pt x="633" y="601"/>
                      </a:lnTo>
                      <a:lnTo>
                        <a:pt x="629" y="603"/>
                      </a:lnTo>
                      <a:lnTo>
                        <a:pt x="626" y="605"/>
                      </a:lnTo>
                      <a:lnTo>
                        <a:pt x="624" y="607"/>
                      </a:lnTo>
                      <a:lnTo>
                        <a:pt x="620" y="609"/>
                      </a:lnTo>
                      <a:lnTo>
                        <a:pt x="616" y="609"/>
                      </a:lnTo>
                      <a:lnTo>
                        <a:pt x="612" y="611"/>
                      </a:lnTo>
                      <a:lnTo>
                        <a:pt x="610" y="611"/>
                      </a:lnTo>
                      <a:lnTo>
                        <a:pt x="606" y="613"/>
                      </a:lnTo>
                      <a:lnTo>
                        <a:pt x="604" y="613"/>
                      </a:lnTo>
                      <a:lnTo>
                        <a:pt x="601" y="613"/>
                      </a:lnTo>
                      <a:lnTo>
                        <a:pt x="597" y="613"/>
                      </a:lnTo>
                      <a:lnTo>
                        <a:pt x="595" y="613"/>
                      </a:lnTo>
                      <a:lnTo>
                        <a:pt x="591" y="613"/>
                      </a:lnTo>
                      <a:lnTo>
                        <a:pt x="589" y="613"/>
                      </a:lnTo>
                      <a:lnTo>
                        <a:pt x="585" y="611"/>
                      </a:lnTo>
                      <a:lnTo>
                        <a:pt x="583" y="611"/>
                      </a:lnTo>
                      <a:lnTo>
                        <a:pt x="579" y="611"/>
                      </a:lnTo>
                      <a:lnTo>
                        <a:pt x="578" y="611"/>
                      </a:lnTo>
                      <a:lnTo>
                        <a:pt x="574" y="609"/>
                      </a:lnTo>
                      <a:lnTo>
                        <a:pt x="572" y="609"/>
                      </a:lnTo>
                      <a:lnTo>
                        <a:pt x="570" y="607"/>
                      </a:lnTo>
                      <a:lnTo>
                        <a:pt x="566" y="607"/>
                      </a:lnTo>
                      <a:lnTo>
                        <a:pt x="564" y="607"/>
                      </a:lnTo>
                      <a:lnTo>
                        <a:pt x="562" y="605"/>
                      </a:lnTo>
                      <a:lnTo>
                        <a:pt x="558" y="605"/>
                      </a:lnTo>
                      <a:lnTo>
                        <a:pt x="556" y="605"/>
                      </a:lnTo>
                      <a:lnTo>
                        <a:pt x="555" y="603"/>
                      </a:lnTo>
                      <a:lnTo>
                        <a:pt x="553" y="603"/>
                      </a:lnTo>
                      <a:lnTo>
                        <a:pt x="549" y="603"/>
                      </a:lnTo>
                      <a:lnTo>
                        <a:pt x="547" y="603"/>
                      </a:lnTo>
                      <a:lnTo>
                        <a:pt x="545" y="603"/>
                      </a:lnTo>
                      <a:lnTo>
                        <a:pt x="543" y="601"/>
                      </a:lnTo>
                      <a:lnTo>
                        <a:pt x="541" y="601"/>
                      </a:lnTo>
                      <a:lnTo>
                        <a:pt x="539" y="601"/>
                      </a:lnTo>
                      <a:lnTo>
                        <a:pt x="535" y="601"/>
                      </a:lnTo>
                      <a:lnTo>
                        <a:pt x="533" y="601"/>
                      </a:lnTo>
                      <a:lnTo>
                        <a:pt x="532" y="599"/>
                      </a:lnTo>
                      <a:lnTo>
                        <a:pt x="530" y="599"/>
                      </a:lnTo>
                      <a:lnTo>
                        <a:pt x="528" y="599"/>
                      </a:lnTo>
                      <a:lnTo>
                        <a:pt x="524" y="599"/>
                      </a:lnTo>
                      <a:lnTo>
                        <a:pt x="522" y="599"/>
                      </a:lnTo>
                      <a:lnTo>
                        <a:pt x="520" y="597"/>
                      </a:lnTo>
                      <a:lnTo>
                        <a:pt x="518" y="597"/>
                      </a:lnTo>
                      <a:lnTo>
                        <a:pt x="516" y="597"/>
                      </a:lnTo>
                      <a:lnTo>
                        <a:pt x="514" y="597"/>
                      </a:lnTo>
                      <a:lnTo>
                        <a:pt x="510" y="597"/>
                      </a:lnTo>
                      <a:lnTo>
                        <a:pt x="508" y="597"/>
                      </a:lnTo>
                      <a:lnTo>
                        <a:pt x="507" y="595"/>
                      </a:lnTo>
                      <a:lnTo>
                        <a:pt x="505" y="595"/>
                      </a:lnTo>
                      <a:lnTo>
                        <a:pt x="503" y="595"/>
                      </a:lnTo>
                      <a:lnTo>
                        <a:pt x="499" y="595"/>
                      </a:lnTo>
                      <a:lnTo>
                        <a:pt x="497" y="595"/>
                      </a:lnTo>
                      <a:lnTo>
                        <a:pt x="495" y="595"/>
                      </a:lnTo>
                      <a:lnTo>
                        <a:pt x="493" y="595"/>
                      </a:lnTo>
                      <a:lnTo>
                        <a:pt x="491" y="595"/>
                      </a:lnTo>
                      <a:lnTo>
                        <a:pt x="489" y="597"/>
                      </a:lnTo>
                      <a:lnTo>
                        <a:pt x="487" y="597"/>
                      </a:lnTo>
                      <a:lnTo>
                        <a:pt x="484" y="597"/>
                      </a:lnTo>
                      <a:lnTo>
                        <a:pt x="482" y="597"/>
                      </a:lnTo>
                      <a:lnTo>
                        <a:pt x="480" y="597"/>
                      </a:lnTo>
                      <a:lnTo>
                        <a:pt x="478" y="599"/>
                      </a:lnTo>
                      <a:lnTo>
                        <a:pt x="476" y="599"/>
                      </a:lnTo>
                      <a:lnTo>
                        <a:pt x="474" y="601"/>
                      </a:lnTo>
                      <a:lnTo>
                        <a:pt x="470" y="601"/>
                      </a:lnTo>
                      <a:lnTo>
                        <a:pt x="468" y="603"/>
                      </a:lnTo>
                      <a:lnTo>
                        <a:pt x="466" y="603"/>
                      </a:lnTo>
                      <a:lnTo>
                        <a:pt x="462" y="605"/>
                      </a:lnTo>
                      <a:lnTo>
                        <a:pt x="461" y="607"/>
                      </a:lnTo>
                      <a:lnTo>
                        <a:pt x="457" y="609"/>
                      </a:lnTo>
                      <a:lnTo>
                        <a:pt x="455" y="609"/>
                      </a:lnTo>
                      <a:lnTo>
                        <a:pt x="451" y="611"/>
                      </a:lnTo>
                      <a:lnTo>
                        <a:pt x="447" y="613"/>
                      </a:lnTo>
                      <a:lnTo>
                        <a:pt x="445" y="615"/>
                      </a:lnTo>
                      <a:lnTo>
                        <a:pt x="441" y="616"/>
                      </a:lnTo>
                      <a:lnTo>
                        <a:pt x="437" y="618"/>
                      </a:lnTo>
                      <a:lnTo>
                        <a:pt x="434" y="618"/>
                      </a:lnTo>
                      <a:lnTo>
                        <a:pt x="432" y="620"/>
                      </a:lnTo>
                      <a:lnTo>
                        <a:pt x="428" y="622"/>
                      </a:lnTo>
                      <a:lnTo>
                        <a:pt x="424" y="624"/>
                      </a:lnTo>
                      <a:lnTo>
                        <a:pt x="420" y="626"/>
                      </a:lnTo>
                      <a:lnTo>
                        <a:pt x="418" y="626"/>
                      </a:lnTo>
                      <a:lnTo>
                        <a:pt x="414" y="628"/>
                      </a:lnTo>
                      <a:lnTo>
                        <a:pt x="411" y="630"/>
                      </a:lnTo>
                      <a:lnTo>
                        <a:pt x="407" y="632"/>
                      </a:lnTo>
                      <a:lnTo>
                        <a:pt x="403" y="632"/>
                      </a:lnTo>
                      <a:lnTo>
                        <a:pt x="401" y="634"/>
                      </a:lnTo>
                      <a:lnTo>
                        <a:pt x="397" y="634"/>
                      </a:lnTo>
                      <a:lnTo>
                        <a:pt x="393" y="636"/>
                      </a:lnTo>
                      <a:lnTo>
                        <a:pt x="391" y="636"/>
                      </a:lnTo>
                      <a:lnTo>
                        <a:pt x="388" y="636"/>
                      </a:lnTo>
                      <a:lnTo>
                        <a:pt x="384" y="638"/>
                      </a:lnTo>
                      <a:lnTo>
                        <a:pt x="382" y="638"/>
                      </a:lnTo>
                      <a:lnTo>
                        <a:pt x="378" y="638"/>
                      </a:lnTo>
                      <a:lnTo>
                        <a:pt x="374" y="638"/>
                      </a:lnTo>
                      <a:lnTo>
                        <a:pt x="372" y="638"/>
                      </a:lnTo>
                      <a:lnTo>
                        <a:pt x="368" y="638"/>
                      </a:lnTo>
                      <a:lnTo>
                        <a:pt x="365" y="638"/>
                      </a:lnTo>
                      <a:lnTo>
                        <a:pt x="361" y="638"/>
                      </a:lnTo>
                      <a:lnTo>
                        <a:pt x="355" y="638"/>
                      </a:lnTo>
                      <a:lnTo>
                        <a:pt x="351" y="638"/>
                      </a:lnTo>
                      <a:lnTo>
                        <a:pt x="347" y="638"/>
                      </a:lnTo>
                      <a:lnTo>
                        <a:pt x="342" y="638"/>
                      </a:lnTo>
                      <a:lnTo>
                        <a:pt x="338" y="638"/>
                      </a:lnTo>
                      <a:lnTo>
                        <a:pt x="332" y="636"/>
                      </a:lnTo>
                      <a:lnTo>
                        <a:pt x="326" y="636"/>
                      </a:lnTo>
                      <a:lnTo>
                        <a:pt x="322" y="636"/>
                      </a:lnTo>
                      <a:lnTo>
                        <a:pt x="317" y="636"/>
                      </a:lnTo>
                      <a:lnTo>
                        <a:pt x="311" y="636"/>
                      </a:lnTo>
                      <a:lnTo>
                        <a:pt x="307" y="636"/>
                      </a:lnTo>
                      <a:lnTo>
                        <a:pt x="301" y="636"/>
                      </a:lnTo>
                      <a:lnTo>
                        <a:pt x="295" y="636"/>
                      </a:lnTo>
                      <a:lnTo>
                        <a:pt x="292" y="636"/>
                      </a:lnTo>
                      <a:lnTo>
                        <a:pt x="286" y="636"/>
                      </a:lnTo>
                      <a:lnTo>
                        <a:pt x="280" y="634"/>
                      </a:lnTo>
                      <a:lnTo>
                        <a:pt x="276" y="634"/>
                      </a:lnTo>
                      <a:lnTo>
                        <a:pt x="272" y="634"/>
                      </a:lnTo>
                      <a:lnTo>
                        <a:pt x="267" y="634"/>
                      </a:lnTo>
                      <a:lnTo>
                        <a:pt x="263" y="634"/>
                      </a:lnTo>
                      <a:lnTo>
                        <a:pt x="259" y="634"/>
                      </a:lnTo>
                      <a:lnTo>
                        <a:pt x="255" y="634"/>
                      </a:lnTo>
                      <a:lnTo>
                        <a:pt x="251" y="632"/>
                      </a:lnTo>
                      <a:lnTo>
                        <a:pt x="248" y="632"/>
                      </a:lnTo>
                      <a:lnTo>
                        <a:pt x="246" y="632"/>
                      </a:lnTo>
                      <a:lnTo>
                        <a:pt x="242" y="632"/>
                      </a:lnTo>
                      <a:lnTo>
                        <a:pt x="240" y="632"/>
                      </a:lnTo>
                      <a:lnTo>
                        <a:pt x="238" y="632"/>
                      </a:lnTo>
                      <a:lnTo>
                        <a:pt x="236" y="632"/>
                      </a:lnTo>
                      <a:lnTo>
                        <a:pt x="234" y="630"/>
                      </a:lnTo>
                      <a:lnTo>
                        <a:pt x="232" y="630"/>
                      </a:lnTo>
                      <a:lnTo>
                        <a:pt x="230" y="630"/>
                      </a:lnTo>
                      <a:lnTo>
                        <a:pt x="228" y="630"/>
                      </a:lnTo>
                      <a:lnTo>
                        <a:pt x="226" y="630"/>
                      </a:lnTo>
                      <a:lnTo>
                        <a:pt x="224" y="630"/>
                      </a:lnTo>
                      <a:lnTo>
                        <a:pt x="223" y="628"/>
                      </a:lnTo>
                      <a:lnTo>
                        <a:pt x="221" y="628"/>
                      </a:lnTo>
                      <a:lnTo>
                        <a:pt x="219" y="628"/>
                      </a:lnTo>
                      <a:lnTo>
                        <a:pt x="217" y="628"/>
                      </a:lnTo>
                      <a:lnTo>
                        <a:pt x="215" y="628"/>
                      </a:lnTo>
                      <a:lnTo>
                        <a:pt x="213" y="628"/>
                      </a:lnTo>
                      <a:lnTo>
                        <a:pt x="211" y="628"/>
                      </a:lnTo>
                      <a:lnTo>
                        <a:pt x="209" y="628"/>
                      </a:lnTo>
                      <a:lnTo>
                        <a:pt x="207" y="628"/>
                      </a:lnTo>
                      <a:lnTo>
                        <a:pt x="205" y="628"/>
                      </a:lnTo>
                      <a:lnTo>
                        <a:pt x="203" y="628"/>
                      </a:lnTo>
                      <a:lnTo>
                        <a:pt x="201" y="628"/>
                      </a:lnTo>
                      <a:lnTo>
                        <a:pt x="201" y="630"/>
                      </a:lnTo>
                      <a:lnTo>
                        <a:pt x="200" y="630"/>
                      </a:lnTo>
                      <a:lnTo>
                        <a:pt x="198" y="632"/>
                      </a:lnTo>
                      <a:lnTo>
                        <a:pt x="196" y="632"/>
                      </a:lnTo>
                      <a:lnTo>
                        <a:pt x="194" y="634"/>
                      </a:lnTo>
                      <a:lnTo>
                        <a:pt x="194" y="636"/>
                      </a:lnTo>
                      <a:lnTo>
                        <a:pt x="192" y="636"/>
                      </a:lnTo>
                      <a:lnTo>
                        <a:pt x="190" y="638"/>
                      </a:lnTo>
                      <a:lnTo>
                        <a:pt x="190" y="640"/>
                      </a:lnTo>
                      <a:lnTo>
                        <a:pt x="188" y="641"/>
                      </a:lnTo>
                      <a:lnTo>
                        <a:pt x="186" y="641"/>
                      </a:lnTo>
                      <a:lnTo>
                        <a:pt x="184" y="643"/>
                      </a:lnTo>
                      <a:lnTo>
                        <a:pt x="182" y="645"/>
                      </a:lnTo>
                      <a:lnTo>
                        <a:pt x="180" y="647"/>
                      </a:lnTo>
                      <a:lnTo>
                        <a:pt x="178" y="647"/>
                      </a:lnTo>
                      <a:lnTo>
                        <a:pt x="175" y="649"/>
                      </a:lnTo>
                      <a:lnTo>
                        <a:pt x="173" y="651"/>
                      </a:lnTo>
                      <a:lnTo>
                        <a:pt x="171" y="651"/>
                      </a:lnTo>
                      <a:lnTo>
                        <a:pt x="167" y="653"/>
                      </a:lnTo>
                      <a:lnTo>
                        <a:pt x="165" y="655"/>
                      </a:lnTo>
                      <a:lnTo>
                        <a:pt x="163" y="655"/>
                      </a:lnTo>
                      <a:lnTo>
                        <a:pt x="159" y="657"/>
                      </a:lnTo>
                      <a:lnTo>
                        <a:pt x="155" y="657"/>
                      </a:lnTo>
                      <a:lnTo>
                        <a:pt x="153" y="657"/>
                      </a:lnTo>
                      <a:lnTo>
                        <a:pt x="150" y="659"/>
                      </a:lnTo>
                      <a:lnTo>
                        <a:pt x="148" y="659"/>
                      </a:lnTo>
                      <a:lnTo>
                        <a:pt x="144" y="659"/>
                      </a:lnTo>
                      <a:lnTo>
                        <a:pt x="142" y="659"/>
                      </a:lnTo>
                      <a:lnTo>
                        <a:pt x="138" y="657"/>
                      </a:lnTo>
                      <a:lnTo>
                        <a:pt x="134" y="657"/>
                      </a:lnTo>
                      <a:lnTo>
                        <a:pt x="132" y="657"/>
                      </a:lnTo>
                      <a:lnTo>
                        <a:pt x="129" y="655"/>
                      </a:lnTo>
                      <a:lnTo>
                        <a:pt x="127" y="653"/>
                      </a:lnTo>
                      <a:lnTo>
                        <a:pt x="123" y="651"/>
                      </a:lnTo>
                      <a:lnTo>
                        <a:pt x="121" y="649"/>
                      </a:lnTo>
                      <a:lnTo>
                        <a:pt x="119" y="647"/>
                      </a:lnTo>
                      <a:lnTo>
                        <a:pt x="115" y="645"/>
                      </a:lnTo>
                      <a:lnTo>
                        <a:pt x="113" y="641"/>
                      </a:lnTo>
                      <a:lnTo>
                        <a:pt x="111" y="640"/>
                      </a:lnTo>
                      <a:lnTo>
                        <a:pt x="107" y="636"/>
                      </a:lnTo>
                      <a:lnTo>
                        <a:pt x="106" y="632"/>
                      </a:lnTo>
                      <a:lnTo>
                        <a:pt x="104" y="630"/>
                      </a:lnTo>
                      <a:lnTo>
                        <a:pt x="100" y="628"/>
                      </a:lnTo>
                      <a:lnTo>
                        <a:pt x="96" y="626"/>
                      </a:lnTo>
                      <a:lnTo>
                        <a:pt x="94" y="624"/>
                      </a:lnTo>
                      <a:lnTo>
                        <a:pt x="90" y="622"/>
                      </a:lnTo>
                      <a:lnTo>
                        <a:pt x="86" y="622"/>
                      </a:lnTo>
                      <a:lnTo>
                        <a:pt x="82" y="622"/>
                      </a:lnTo>
                      <a:lnTo>
                        <a:pt x="79" y="622"/>
                      </a:lnTo>
                      <a:lnTo>
                        <a:pt x="75" y="620"/>
                      </a:lnTo>
                      <a:lnTo>
                        <a:pt x="71" y="622"/>
                      </a:lnTo>
                      <a:lnTo>
                        <a:pt x="67" y="622"/>
                      </a:lnTo>
                      <a:lnTo>
                        <a:pt x="63" y="622"/>
                      </a:lnTo>
                      <a:lnTo>
                        <a:pt x="58" y="622"/>
                      </a:lnTo>
                      <a:lnTo>
                        <a:pt x="54" y="624"/>
                      </a:lnTo>
                      <a:lnTo>
                        <a:pt x="50" y="626"/>
                      </a:lnTo>
                      <a:lnTo>
                        <a:pt x="46" y="626"/>
                      </a:lnTo>
                      <a:lnTo>
                        <a:pt x="42" y="628"/>
                      </a:lnTo>
                      <a:lnTo>
                        <a:pt x="38" y="630"/>
                      </a:lnTo>
                      <a:lnTo>
                        <a:pt x="35" y="632"/>
                      </a:lnTo>
                      <a:lnTo>
                        <a:pt x="31" y="632"/>
                      </a:lnTo>
                      <a:lnTo>
                        <a:pt x="29" y="634"/>
                      </a:lnTo>
                      <a:lnTo>
                        <a:pt x="25" y="636"/>
                      </a:lnTo>
                      <a:lnTo>
                        <a:pt x="21" y="638"/>
                      </a:lnTo>
                      <a:lnTo>
                        <a:pt x="19" y="640"/>
                      </a:lnTo>
                      <a:lnTo>
                        <a:pt x="15" y="641"/>
                      </a:lnTo>
                      <a:lnTo>
                        <a:pt x="13" y="643"/>
                      </a:lnTo>
                      <a:lnTo>
                        <a:pt x="11" y="645"/>
                      </a:lnTo>
                      <a:lnTo>
                        <a:pt x="10" y="647"/>
                      </a:lnTo>
                      <a:lnTo>
                        <a:pt x="8" y="649"/>
                      </a:lnTo>
                      <a:lnTo>
                        <a:pt x="6" y="651"/>
                      </a:lnTo>
                      <a:lnTo>
                        <a:pt x="4" y="653"/>
                      </a:lnTo>
                      <a:lnTo>
                        <a:pt x="2" y="653"/>
                      </a:lnTo>
                      <a:lnTo>
                        <a:pt x="0" y="651"/>
                      </a:lnTo>
                      <a:lnTo>
                        <a:pt x="0" y="649"/>
                      </a:lnTo>
                      <a:lnTo>
                        <a:pt x="0" y="647"/>
                      </a:lnTo>
                      <a:lnTo>
                        <a:pt x="2" y="645"/>
                      </a:lnTo>
                      <a:lnTo>
                        <a:pt x="2" y="643"/>
                      </a:lnTo>
                      <a:lnTo>
                        <a:pt x="2" y="640"/>
                      </a:lnTo>
                      <a:lnTo>
                        <a:pt x="2" y="636"/>
                      </a:lnTo>
                      <a:lnTo>
                        <a:pt x="2" y="632"/>
                      </a:lnTo>
                      <a:lnTo>
                        <a:pt x="4" y="628"/>
                      </a:lnTo>
                      <a:lnTo>
                        <a:pt x="4" y="624"/>
                      </a:lnTo>
                      <a:lnTo>
                        <a:pt x="4" y="620"/>
                      </a:lnTo>
                      <a:lnTo>
                        <a:pt x="6" y="615"/>
                      </a:lnTo>
                      <a:lnTo>
                        <a:pt x="6" y="609"/>
                      </a:lnTo>
                      <a:lnTo>
                        <a:pt x="6" y="603"/>
                      </a:lnTo>
                      <a:lnTo>
                        <a:pt x="8" y="597"/>
                      </a:lnTo>
                      <a:lnTo>
                        <a:pt x="8" y="592"/>
                      </a:lnTo>
                      <a:lnTo>
                        <a:pt x="8" y="586"/>
                      </a:lnTo>
                      <a:lnTo>
                        <a:pt x="10" y="578"/>
                      </a:lnTo>
                      <a:lnTo>
                        <a:pt x="10" y="572"/>
                      </a:lnTo>
                      <a:lnTo>
                        <a:pt x="10" y="565"/>
                      </a:lnTo>
                      <a:lnTo>
                        <a:pt x="11" y="557"/>
                      </a:lnTo>
                      <a:lnTo>
                        <a:pt x="11" y="549"/>
                      </a:lnTo>
                      <a:lnTo>
                        <a:pt x="11" y="542"/>
                      </a:lnTo>
                      <a:lnTo>
                        <a:pt x="11" y="534"/>
                      </a:lnTo>
                      <a:lnTo>
                        <a:pt x="11" y="526"/>
                      </a:lnTo>
                      <a:lnTo>
                        <a:pt x="11" y="519"/>
                      </a:lnTo>
                      <a:lnTo>
                        <a:pt x="11" y="509"/>
                      </a:lnTo>
                      <a:lnTo>
                        <a:pt x="11" y="501"/>
                      </a:lnTo>
                      <a:lnTo>
                        <a:pt x="11" y="494"/>
                      </a:lnTo>
                      <a:lnTo>
                        <a:pt x="11" y="486"/>
                      </a:lnTo>
                      <a:lnTo>
                        <a:pt x="11" y="478"/>
                      </a:lnTo>
                      <a:lnTo>
                        <a:pt x="11" y="471"/>
                      </a:lnTo>
                      <a:lnTo>
                        <a:pt x="11" y="463"/>
                      </a:lnTo>
                      <a:lnTo>
                        <a:pt x="11" y="457"/>
                      </a:lnTo>
                      <a:lnTo>
                        <a:pt x="10" y="449"/>
                      </a:lnTo>
                      <a:lnTo>
                        <a:pt x="10" y="444"/>
                      </a:lnTo>
                      <a:lnTo>
                        <a:pt x="10" y="436"/>
                      </a:lnTo>
                      <a:lnTo>
                        <a:pt x="10" y="430"/>
                      </a:lnTo>
                      <a:lnTo>
                        <a:pt x="10" y="424"/>
                      </a:lnTo>
                      <a:lnTo>
                        <a:pt x="10" y="419"/>
                      </a:lnTo>
                      <a:lnTo>
                        <a:pt x="8" y="413"/>
                      </a:lnTo>
                      <a:lnTo>
                        <a:pt x="8" y="407"/>
                      </a:lnTo>
                      <a:lnTo>
                        <a:pt x="8" y="401"/>
                      </a:lnTo>
                      <a:lnTo>
                        <a:pt x="8" y="396"/>
                      </a:lnTo>
                      <a:lnTo>
                        <a:pt x="8" y="390"/>
                      </a:lnTo>
                      <a:lnTo>
                        <a:pt x="8" y="384"/>
                      </a:lnTo>
                      <a:lnTo>
                        <a:pt x="8" y="380"/>
                      </a:lnTo>
                      <a:lnTo>
                        <a:pt x="8" y="375"/>
                      </a:lnTo>
                      <a:lnTo>
                        <a:pt x="8" y="371"/>
                      </a:lnTo>
                      <a:lnTo>
                        <a:pt x="8" y="365"/>
                      </a:lnTo>
                      <a:lnTo>
                        <a:pt x="8" y="361"/>
                      </a:lnTo>
                      <a:lnTo>
                        <a:pt x="8" y="355"/>
                      </a:lnTo>
                      <a:lnTo>
                        <a:pt x="8" y="352"/>
                      </a:lnTo>
                      <a:lnTo>
                        <a:pt x="10" y="348"/>
                      </a:lnTo>
                      <a:lnTo>
                        <a:pt x="10" y="344"/>
                      </a:lnTo>
                      <a:lnTo>
                        <a:pt x="10" y="340"/>
                      </a:lnTo>
                      <a:lnTo>
                        <a:pt x="11" y="336"/>
                      </a:lnTo>
                      <a:lnTo>
                        <a:pt x="11" y="332"/>
                      </a:lnTo>
                      <a:lnTo>
                        <a:pt x="11" y="330"/>
                      </a:lnTo>
                      <a:lnTo>
                        <a:pt x="13" y="328"/>
                      </a:lnTo>
                      <a:lnTo>
                        <a:pt x="13" y="327"/>
                      </a:lnTo>
                      <a:lnTo>
                        <a:pt x="15" y="325"/>
                      </a:lnTo>
                      <a:lnTo>
                        <a:pt x="15" y="323"/>
                      </a:lnTo>
                      <a:lnTo>
                        <a:pt x="17" y="321"/>
                      </a:lnTo>
                      <a:lnTo>
                        <a:pt x="17" y="319"/>
                      </a:lnTo>
                      <a:lnTo>
                        <a:pt x="19" y="317"/>
                      </a:lnTo>
                      <a:lnTo>
                        <a:pt x="19" y="315"/>
                      </a:lnTo>
                      <a:lnTo>
                        <a:pt x="21" y="311"/>
                      </a:lnTo>
                      <a:lnTo>
                        <a:pt x="23" y="309"/>
                      </a:lnTo>
                      <a:lnTo>
                        <a:pt x="23" y="307"/>
                      </a:lnTo>
                      <a:lnTo>
                        <a:pt x="25" y="304"/>
                      </a:lnTo>
                      <a:lnTo>
                        <a:pt x="27" y="302"/>
                      </a:lnTo>
                      <a:lnTo>
                        <a:pt x="29" y="300"/>
                      </a:lnTo>
                      <a:lnTo>
                        <a:pt x="31" y="298"/>
                      </a:lnTo>
                      <a:lnTo>
                        <a:pt x="33" y="294"/>
                      </a:lnTo>
                      <a:lnTo>
                        <a:pt x="35" y="292"/>
                      </a:lnTo>
                      <a:lnTo>
                        <a:pt x="36" y="290"/>
                      </a:lnTo>
                      <a:lnTo>
                        <a:pt x="36" y="288"/>
                      </a:lnTo>
                      <a:lnTo>
                        <a:pt x="38" y="286"/>
                      </a:lnTo>
                      <a:lnTo>
                        <a:pt x="40" y="286"/>
                      </a:lnTo>
                      <a:lnTo>
                        <a:pt x="42" y="284"/>
                      </a:lnTo>
                      <a:lnTo>
                        <a:pt x="44" y="282"/>
                      </a:lnTo>
                      <a:lnTo>
                        <a:pt x="46" y="282"/>
                      </a:lnTo>
                      <a:lnTo>
                        <a:pt x="48" y="282"/>
                      </a:lnTo>
                      <a:lnTo>
                        <a:pt x="50" y="280"/>
                      </a:lnTo>
                      <a:lnTo>
                        <a:pt x="52" y="280"/>
                      </a:lnTo>
                      <a:lnTo>
                        <a:pt x="54" y="282"/>
                      </a:lnTo>
                      <a:lnTo>
                        <a:pt x="56" y="282"/>
                      </a:lnTo>
                      <a:lnTo>
                        <a:pt x="58" y="282"/>
                      </a:lnTo>
                      <a:lnTo>
                        <a:pt x="59" y="284"/>
                      </a:lnTo>
                      <a:lnTo>
                        <a:pt x="61" y="286"/>
                      </a:lnTo>
                      <a:lnTo>
                        <a:pt x="63" y="286"/>
                      </a:lnTo>
                      <a:lnTo>
                        <a:pt x="63" y="288"/>
                      </a:lnTo>
                      <a:lnTo>
                        <a:pt x="65" y="290"/>
                      </a:lnTo>
                      <a:lnTo>
                        <a:pt x="67" y="292"/>
                      </a:lnTo>
                      <a:lnTo>
                        <a:pt x="67" y="294"/>
                      </a:lnTo>
                      <a:lnTo>
                        <a:pt x="69" y="296"/>
                      </a:lnTo>
                      <a:lnTo>
                        <a:pt x="69" y="298"/>
                      </a:lnTo>
                      <a:lnTo>
                        <a:pt x="69" y="300"/>
                      </a:lnTo>
                      <a:lnTo>
                        <a:pt x="71" y="302"/>
                      </a:lnTo>
                      <a:lnTo>
                        <a:pt x="71" y="304"/>
                      </a:lnTo>
                      <a:lnTo>
                        <a:pt x="71" y="305"/>
                      </a:lnTo>
                      <a:lnTo>
                        <a:pt x="71" y="307"/>
                      </a:lnTo>
                      <a:lnTo>
                        <a:pt x="71" y="309"/>
                      </a:lnTo>
                      <a:lnTo>
                        <a:pt x="73" y="311"/>
                      </a:lnTo>
                      <a:lnTo>
                        <a:pt x="73" y="313"/>
                      </a:lnTo>
                      <a:lnTo>
                        <a:pt x="73" y="315"/>
                      </a:lnTo>
                      <a:lnTo>
                        <a:pt x="73" y="317"/>
                      </a:lnTo>
                      <a:lnTo>
                        <a:pt x="73" y="319"/>
                      </a:lnTo>
                      <a:lnTo>
                        <a:pt x="73" y="321"/>
                      </a:lnTo>
                      <a:lnTo>
                        <a:pt x="73" y="323"/>
                      </a:lnTo>
                      <a:lnTo>
                        <a:pt x="73" y="325"/>
                      </a:lnTo>
                      <a:lnTo>
                        <a:pt x="73" y="327"/>
                      </a:lnTo>
                      <a:lnTo>
                        <a:pt x="75" y="328"/>
                      </a:lnTo>
                      <a:lnTo>
                        <a:pt x="75" y="330"/>
                      </a:lnTo>
                      <a:lnTo>
                        <a:pt x="75" y="332"/>
                      </a:lnTo>
                      <a:lnTo>
                        <a:pt x="77" y="332"/>
                      </a:lnTo>
                      <a:lnTo>
                        <a:pt x="77" y="334"/>
                      </a:lnTo>
                      <a:lnTo>
                        <a:pt x="77" y="336"/>
                      </a:lnTo>
                      <a:lnTo>
                        <a:pt x="79" y="336"/>
                      </a:lnTo>
                      <a:lnTo>
                        <a:pt x="79" y="338"/>
                      </a:lnTo>
                      <a:lnTo>
                        <a:pt x="81" y="338"/>
                      </a:lnTo>
                      <a:lnTo>
                        <a:pt x="81" y="340"/>
                      </a:lnTo>
                      <a:lnTo>
                        <a:pt x="82" y="342"/>
                      </a:lnTo>
                      <a:lnTo>
                        <a:pt x="82" y="344"/>
                      </a:lnTo>
                      <a:lnTo>
                        <a:pt x="84" y="344"/>
                      </a:lnTo>
                      <a:lnTo>
                        <a:pt x="86" y="346"/>
                      </a:lnTo>
                      <a:lnTo>
                        <a:pt x="88" y="346"/>
                      </a:lnTo>
                      <a:lnTo>
                        <a:pt x="90" y="346"/>
                      </a:lnTo>
                      <a:lnTo>
                        <a:pt x="92" y="346"/>
                      </a:lnTo>
                      <a:lnTo>
                        <a:pt x="92" y="344"/>
                      </a:lnTo>
                      <a:lnTo>
                        <a:pt x="94" y="344"/>
                      </a:lnTo>
                      <a:lnTo>
                        <a:pt x="94" y="342"/>
                      </a:lnTo>
                      <a:lnTo>
                        <a:pt x="96" y="340"/>
                      </a:lnTo>
                      <a:lnTo>
                        <a:pt x="96" y="338"/>
                      </a:lnTo>
                      <a:lnTo>
                        <a:pt x="98" y="336"/>
                      </a:lnTo>
                      <a:lnTo>
                        <a:pt x="100" y="334"/>
                      </a:lnTo>
                      <a:lnTo>
                        <a:pt x="100" y="332"/>
                      </a:lnTo>
                      <a:lnTo>
                        <a:pt x="102" y="330"/>
                      </a:lnTo>
                      <a:lnTo>
                        <a:pt x="104" y="327"/>
                      </a:lnTo>
                      <a:lnTo>
                        <a:pt x="104" y="325"/>
                      </a:lnTo>
                      <a:lnTo>
                        <a:pt x="106" y="323"/>
                      </a:lnTo>
                      <a:lnTo>
                        <a:pt x="107" y="319"/>
                      </a:lnTo>
                      <a:lnTo>
                        <a:pt x="109" y="317"/>
                      </a:lnTo>
                      <a:lnTo>
                        <a:pt x="111" y="313"/>
                      </a:lnTo>
                      <a:lnTo>
                        <a:pt x="113" y="311"/>
                      </a:lnTo>
                      <a:lnTo>
                        <a:pt x="115" y="307"/>
                      </a:lnTo>
                      <a:lnTo>
                        <a:pt x="117" y="305"/>
                      </a:lnTo>
                      <a:lnTo>
                        <a:pt x="121" y="302"/>
                      </a:lnTo>
                      <a:lnTo>
                        <a:pt x="123" y="298"/>
                      </a:lnTo>
                      <a:lnTo>
                        <a:pt x="125" y="296"/>
                      </a:lnTo>
                      <a:lnTo>
                        <a:pt x="129" y="292"/>
                      </a:lnTo>
                      <a:lnTo>
                        <a:pt x="130" y="290"/>
                      </a:lnTo>
                      <a:lnTo>
                        <a:pt x="134" y="286"/>
                      </a:lnTo>
                      <a:lnTo>
                        <a:pt x="138" y="284"/>
                      </a:lnTo>
                      <a:lnTo>
                        <a:pt x="142" y="282"/>
                      </a:lnTo>
                      <a:lnTo>
                        <a:pt x="144" y="279"/>
                      </a:lnTo>
                      <a:lnTo>
                        <a:pt x="148" y="277"/>
                      </a:lnTo>
                      <a:lnTo>
                        <a:pt x="152" y="275"/>
                      </a:lnTo>
                      <a:lnTo>
                        <a:pt x="153" y="273"/>
                      </a:lnTo>
                      <a:lnTo>
                        <a:pt x="157" y="271"/>
                      </a:lnTo>
                      <a:lnTo>
                        <a:pt x="159" y="269"/>
                      </a:lnTo>
                      <a:lnTo>
                        <a:pt x="163" y="267"/>
                      </a:lnTo>
                      <a:lnTo>
                        <a:pt x="167" y="265"/>
                      </a:lnTo>
                      <a:lnTo>
                        <a:pt x="169" y="263"/>
                      </a:lnTo>
                      <a:lnTo>
                        <a:pt x="171" y="261"/>
                      </a:lnTo>
                      <a:lnTo>
                        <a:pt x="175" y="261"/>
                      </a:lnTo>
                      <a:lnTo>
                        <a:pt x="177" y="259"/>
                      </a:lnTo>
                      <a:lnTo>
                        <a:pt x="178" y="257"/>
                      </a:lnTo>
                      <a:lnTo>
                        <a:pt x="182" y="257"/>
                      </a:lnTo>
                      <a:lnTo>
                        <a:pt x="184" y="255"/>
                      </a:lnTo>
                      <a:lnTo>
                        <a:pt x="186" y="255"/>
                      </a:lnTo>
                      <a:lnTo>
                        <a:pt x="188" y="254"/>
                      </a:lnTo>
                      <a:lnTo>
                        <a:pt x="190" y="254"/>
                      </a:lnTo>
                      <a:lnTo>
                        <a:pt x="192" y="254"/>
                      </a:lnTo>
                      <a:lnTo>
                        <a:pt x="194" y="252"/>
                      </a:lnTo>
                      <a:lnTo>
                        <a:pt x="196" y="252"/>
                      </a:lnTo>
                      <a:lnTo>
                        <a:pt x="198" y="252"/>
                      </a:lnTo>
                      <a:lnTo>
                        <a:pt x="200" y="252"/>
                      </a:lnTo>
                      <a:lnTo>
                        <a:pt x="200" y="254"/>
                      </a:lnTo>
                      <a:lnTo>
                        <a:pt x="200" y="255"/>
                      </a:lnTo>
                      <a:lnTo>
                        <a:pt x="200" y="257"/>
                      </a:lnTo>
                      <a:lnTo>
                        <a:pt x="198" y="259"/>
                      </a:lnTo>
                      <a:lnTo>
                        <a:pt x="198" y="261"/>
                      </a:lnTo>
                      <a:lnTo>
                        <a:pt x="196" y="263"/>
                      </a:lnTo>
                      <a:lnTo>
                        <a:pt x="194" y="265"/>
                      </a:lnTo>
                      <a:lnTo>
                        <a:pt x="194" y="267"/>
                      </a:lnTo>
                      <a:lnTo>
                        <a:pt x="192" y="269"/>
                      </a:lnTo>
                      <a:lnTo>
                        <a:pt x="190" y="271"/>
                      </a:lnTo>
                      <a:lnTo>
                        <a:pt x="190" y="273"/>
                      </a:lnTo>
                      <a:lnTo>
                        <a:pt x="188" y="275"/>
                      </a:lnTo>
                      <a:lnTo>
                        <a:pt x="186" y="275"/>
                      </a:lnTo>
                      <a:lnTo>
                        <a:pt x="186" y="277"/>
                      </a:lnTo>
                      <a:lnTo>
                        <a:pt x="184" y="279"/>
                      </a:lnTo>
                      <a:lnTo>
                        <a:pt x="182" y="280"/>
                      </a:lnTo>
                      <a:lnTo>
                        <a:pt x="182" y="282"/>
                      </a:lnTo>
                      <a:lnTo>
                        <a:pt x="180" y="284"/>
                      </a:lnTo>
                      <a:lnTo>
                        <a:pt x="178" y="286"/>
                      </a:lnTo>
                      <a:lnTo>
                        <a:pt x="178" y="288"/>
                      </a:lnTo>
                      <a:lnTo>
                        <a:pt x="177" y="290"/>
                      </a:lnTo>
                      <a:lnTo>
                        <a:pt x="175" y="292"/>
                      </a:lnTo>
                      <a:lnTo>
                        <a:pt x="175" y="294"/>
                      </a:lnTo>
                      <a:lnTo>
                        <a:pt x="173" y="296"/>
                      </a:lnTo>
                      <a:lnTo>
                        <a:pt x="173" y="298"/>
                      </a:lnTo>
                      <a:lnTo>
                        <a:pt x="171" y="300"/>
                      </a:lnTo>
                      <a:lnTo>
                        <a:pt x="171" y="302"/>
                      </a:lnTo>
                      <a:lnTo>
                        <a:pt x="171" y="304"/>
                      </a:lnTo>
                      <a:lnTo>
                        <a:pt x="169" y="305"/>
                      </a:lnTo>
                      <a:lnTo>
                        <a:pt x="169" y="307"/>
                      </a:lnTo>
                      <a:lnTo>
                        <a:pt x="169" y="309"/>
                      </a:lnTo>
                      <a:lnTo>
                        <a:pt x="169" y="311"/>
                      </a:lnTo>
                      <a:lnTo>
                        <a:pt x="167" y="313"/>
                      </a:lnTo>
                      <a:lnTo>
                        <a:pt x="167" y="315"/>
                      </a:lnTo>
                      <a:lnTo>
                        <a:pt x="167" y="317"/>
                      </a:lnTo>
                      <a:lnTo>
                        <a:pt x="169" y="319"/>
                      </a:lnTo>
                      <a:lnTo>
                        <a:pt x="169" y="321"/>
                      </a:lnTo>
                      <a:lnTo>
                        <a:pt x="169" y="323"/>
                      </a:lnTo>
                      <a:lnTo>
                        <a:pt x="171" y="323"/>
                      </a:lnTo>
                      <a:lnTo>
                        <a:pt x="171" y="325"/>
                      </a:lnTo>
                      <a:lnTo>
                        <a:pt x="173" y="325"/>
                      </a:lnTo>
                      <a:lnTo>
                        <a:pt x="175" y="325"/>
                      </a:lnTo>
                      <a:lnTo>
                        <a:pt x="177" y="325"/>
                      </a:lnTo>
                      <a:lnTo>
                        <a:pt x="178" y="325"/>
                      </a:lnTo>
                      <a:lnTo>
                        <a:pt x="180" y="325"/>
                      </a:lnTo>
                      <a:lnTo>
                        <a:pt x="182" y="323"/>
                      </a:lnTo>
                      <a:lnTo>
                        <a:pt x="184" y="323"/>
                      </a:lnTo>
                      <a:lnTo>
                        <a:pt x="188" y="323"/>
                      </a:lnTo>
                      <a:lnTo>
                        <a:pt x="190" y="321"/>
                      </a:lnTo>
                      <a:lnTo>
                        <a:pt x="192" y="319"/>
                      </a:lnTo>
                      <a:lnTo>
                        <a:pt x="194" y="319"/>
                      </a:lnTo>
                      <a:lnTo>
                        <a:pt x="198" y="317"/>
                      </a:lnTo>
                      <a:lnTo>
                        <a:pt x="200" y="315"/>
                      </a:lnTo>
                      <a:lnTo>
                        <a:pt x="203" y="313"/>
                      </a:lnTo>
                      <a:lnTo>
                        <a:pt x="205" y="313"/>
                      </a:lnTo>
                      <a:lnTo>
                        <a:pt x="209" y="311"/>
                      </a:lnTo>
                      <a:lnTo>
                        <a:pt x="211" y="309"/>
                      </a:lnTo>
                      <a:lnTo>
                        <a:pt x="215" y="307"/>
                      </a:lnTo>
                      <a:lnTo>
                        <a:pt x="219" y="305"/>
                      </a:lnTo>
                      <a:lnTo>
                        <a:pt x="223" y="304"/>
                      </a:lnTo>
                      <a:lnTo>
                        <a:pt x="224" y="302"/>
                      </a:lnTo>
                      <a:lnTo>
                        <a:pt x="228" y="300"/>
                      </a:lnTo>
                      <a:lnTo>
                        <a:pt x="232" y="298"/>
                      </a:lnTo>
                      <a:lnTo>
                        <a:pt x="236" y="296"/>
                      </a:lnTo>
                      <a:lnTo>
                        <a:pt x="240" y="294"/>
                      </a:lnTo>
                      <a:lnTo>
                        <a:pt x="244" y="292"/>
                      </a:lnTo>
                      <a:lnTo>
                        <a:pt x="248" y="290"/>
                      </a:lnTo>
                      <a:lnTo>
                        <a:pt x="251" y="288"/>
                      </a:lnTo>
                      <a:lnTo>
                        <a:pt x="255" y="286"/>
                      </a:lnTo>
                      <a:lnTo>
                        <a:pt x="259" y="284"/>
                      </a:lnTo>
                      <a:lnTo>
                        <a:pt x="263" y="282"/>
                      </a:lnTo>
                      <a:lnTo>
                        <a:pt x="267" y="282"/>
                      </a:lnTo>
                      <a:lnTo>
                        <a:pt x="271" y="280"/>
                      </a:lnTo>
                      <a:lnTo>
                        <a:pt x="274" y="279"/>
                      </a:lnTo>
                      <a:lnTo>
                        <a:pt x="276" y="277"/>
                      </a:lnTo>
                      <a:lnTo>
                        <a:pt x="280" y="277"/>
                      </a:lnTo>
                      <a:lnTo>
                        <a:pt x="284" y="275"/>
                      </a:lnTo>
                      <a:lnTo>
                        <a:pt x="286" y="273"/>
                      </a:lnTo>
                      <a:lnTo>
                        <a:pt x="290" y="273"/>
                      </a:lnTo>
                      <a:lnTo>
                        <a:pt x="292" y="271"/>
                      </a:lnTo>
                      <a:lnTo>
                        <a:pt x="294" y="271"/>
                      </a:lnTo>
                      <a:lnTo>
                        <a:pt x="295" y="271"/>
                      </a:lnTo>
                      <a:lnTo>
                        <a:pt x="297" y="269"/>
                      </a:lnTo>
                      <a:lnTo>
                        <a:pt x="299" y="269"/>
                      </a:lnTo>
                      <a:lnTo>
                        <a:pt x="301" y="269"/>
                      </a:lnTo>
                      <a:lnTo>
                        <a:pt x="303" y="269"/>
                      </a:lnTo>
                      <a:lnTo>
                        <a:pt x="305" y="271"/>
                      </a:lnTo>
                      <a:lnTo>
                        <a:pt x="305" y="273"/>
                      </a:lnTo>
                      <a:lnTo>
                        <a:pt x="303" y="275"/>
                      </a:lnTo>
                      <a:lnTo>
                        <a:pt x="303" y="277"/>
                      </a:lnTo>
                      <a:lnTo>
                        <a:pt x="301" y="279"/>
                      </a:lnTo>
                      <a:lnTo>
                        <a:pt x="299" y="280"/>
                      </a:lnTo>
                      <a:lnTo>
                        <a:pt x="297" y="282"/>
                      </a:lnTo>
                      <a:lnTo>
                        <a:pt x="294" y="284"/>
                      </a:lnTo>
                      <a:lnTo>
                        <a:pt x="292" y="288"/>
                      </a:lnTo>
                      <a:lnTo>
                        <a:pt x="288" y="290"/>
                      </a:lnTo>
                      <a:lnTo>
                        <a:pt x="286" y="294"/>
                      </a:lnTo>
                      <a:lnTo>
                        <a:pt x="282" y="296"/>
                      </a:lnTo>
                      <a:lnTo>
                        <a:pt x="280" y="300"/>
                      </a:lnTo>
                      <a:lnTo>
                        <a:pt x="278" y="302"/>
                      </a:lnTo>
                      <a:lnTo>
                        <a:pt x="274" y="305"/>
                      </a:lnTo>
                      <a:lnTo>
                        <a:pt x="272" y="307"/>
                      </a:lnTo>
                      <a:lnTo>
                        <a:pt x="271" y="311"/>
                      </a:lnTo>
                      <a:lnTo>
                        <a:pt x="269" y="315"/>
                      </a:lnTo>
                      <a:lnTo>
                        <a:pt x="267" y="319"/>
                      </a:lnTo>
                      <a:lnTo>
                        <a:pt x="265" y="321"/>
                      </a:lnTo>
                      <a:lnTo>
                        <a:pt x="263" y="325"/>
                      </a:lnTo>
                      <a:lnTo>
                        <a:pt x="261" y="328"/>
                      </a:lnTo>
                      <a:lnTo>
                        <a:pt x="259" y="332"/>
                      </a:lnTo>
                      <a:lnTo>
                        <a:pt x="259" y="336"/>
                      </a:lnTo>
                      <a:lnTo>
                        <a:pt x="257" y="340"/>
                      </a:lnTo>
                      <a:lnTo>
                        <a:pt x="255" y="344"/>
                      </a:lnTo>
                      <a:lnTo>
                        <a:pt x="255" y="350"/>
                      </a:lnTo>
                      <a:lnTo>
                        <a:pt x="253" y="353"/>
                      </a:lnTo>
                      <a:lnTo>
                        <a:pt x="253" y="357"/>
                      </a:lnTo>
                      <a:lnTo>
                        <a:pt x="253" y="363"/>
                      </a:lnTo>
                      <a:lnTo>
                        <a:pt x="253" y="367"/>
                      </a:lnTo>
                      <a:lnTo>
                        <a:pt x="253" y="373"/>
                      </a:lnTo>
                      <a:lnTo>
                        <a:pt x="253" y="378"/>
                      </a:lnTo>
                      <a:lnTo>
                        <a:pt x="253" y="384"/>
                      </a:lnTo>
                      <a:lnTo>
                        <a:pt x="253" y="390"/>
                      </a:lnTo>
                      <a:lnTo>
                        <a:pt x="253" y="396"/>
                      </a:lnTo>
                      <a:lnTo>
                        <a:pt x="255" y="401"/>
                      </a:lnTo>
                      <a:lnTo>
                        <a:pt x="255" y="407"/>
                      </a:lnTo>
                      <a:lnTo>
                        <a:pt x="257" y="413"/>
                      </a:lnTo>
                      <a:lnTo>
                        <a:pt x="257" y="421"/>
                      </a:lnTo>
                      <a:lnTo>
                        <a:pt x="259" y="426"/>
                      </a:lnTo>
                      <a:lnTo>
                        <a:pt x="261" y="432"/>
                      </a:lnTo>
                      <a:lnTo>
                        <a:pt x="263" y="438"/>
                      </a:lnTo>
                      <a:lnTo>
                        <a:pt x="263" y="442"/>
                      </a:lnTo>
                      <a:lnTo>
                        <a:pt x="265" y="446"/>
                      </a:lnTo>
                      <a:lnTo>
                        <a:pt x="267" y="448"/>
                      </a:lnTo>
                      <a:lnTo>
                        <a:pt x="269" y="451"/>
                      </a:lnTo>
                      <a:lnTo>
                        <a:pt x="271" y="453"/>
                      </a:lnTo>
                      <a:lnTo>
                        <a:pt x="272" y="453"/>
                      </a:lnTo>
                      <a:lnTo>
                        <a:pt x="274" y="455"/>
                      </a:lnTo>
                      <a:lnTo>
                        <a:pt x="276" y="455"/>
                      </a:lnTo>
                      <a:lnTo>
                        <a:pt x="280" y="453"/>
                      </a:lnTo>
                      <a:lnTo>
                        <a:pt x="282" y="453"/>
                      </a:lnTo>
                      <a:lnTo>
                        <a:pt x="284" y="451"/>
                      </a:lnTo>
                      <a:lnTo>
                        <a:pt x="286" y="449"/>
                      </a:lnTo>
                      <a:lnTo>
                        <a:pt x="288" y="448"/>
                      </a:lnTo>
                      <a:lnTo>
                        <a:pt x="292" y="446"/>
                      </a:lnTo>
                      <a:lnTo>
                        <a:pt x="294" y="442"/>
                      </a:lnTo>
                      <a:lnTo>
                        <a:pt x="295" y="438"/>
                      </a:lnTo>
                      <a:lnTo>
                        <a:pt x="299" y="436"/>
                      </a:lnTo>
                      <a:lnTo>
                        <a:pt x="301" y="432"/>
                      </a:lnTo>
                      <a:lnTo>
                        <a:pt x="303" y="426"/>
                      </a:lnTo>
                      <a:lnTo>
                        <a:pt x="307" y="423"/>
                      </a:lnTo>
                      <a:lnTo>
                        <a:pt x="309" y="419"/>
                      </a:lnTo>
                      <a:lnTo>
                        <a:pt x="311" y="413"/>
                      </a:lnTo>
                      <a:lnTo>
                        <a:pt x="315" y="409"/>
                      </a:lnTo>
                      <a:lnTo>
                        <a:pt x="317" y="403"/>
                      </a:lnTo>
                      <a:lnTo>
                        <a:pt x="320" y="398"/>
                      </a:lnTo>
                      <a:lnTo>
                        <a:pt x="322" y="394"/>
                      </a:lnTo>
                      <a:lnTo>
                        <a:pt x="326" y="388"/>
                      </a:lnTo>
                      <a:lnTo>
                        <a:pt x="328" y="382"/>
                      </a:lnTo>
                      <a:lnTo>
                        <a:pt x="330" y="376"/>
                      </a:lnTo>
                      <a:lnTo>
                        <a:pt x="334" y="371"/>
                      </a:lnTo>
                      <a:lnTo>
                        <a:pt x="336" y="367"/>
                      </a:lnTo>
                      <a:lnTo>
                        <a:pt x="340" y="361"/>
                      </a:lnTo>
                      <a:lnTo>
                        <a:pt x="342" y="357"/>
                      </a:lnTo>
                      <a:lnTo>
                        <a:pt x="343" y="353"/>
                      </a:lnTo>
                      <a:lnTo>
                        <a:pt x="345" y="350"/>
                      </a:lnTo>
                      <a:lnTo>
                        <a:pt x="347" y="346"/>
                      </a:lnTo>
                      <a:lnTo>
                        <a:pt x="349" y="342"/>
                      </a:lnTo>
                      <a:lnTo>
                        <a:pt x="351" y="340"/>
                      </a:lnTo>
                      <a:lnTo>
                        <a:pt x="353" y="336"/>
                      </a:lnTo>
                      <a:lnTo>
                        <a:pt x="355" y="334"/>
                      </a:lnTo>
                      <a:lnTo>
                        <a:pt x="357" y="332"/>
                      </a:lnTo>
                      <a:lnTo>
                        <a:pt x="359" y="330"/>
                      </a:lnTo>
                      <a:lnTo>
                        <a:pt x="359" y="328"/>
                      </a:lnTo>
                      <a:lnTo>
                        <a:pt x="361" y="327"/>
                      </a:lnTo>
                      <a:lnTo>
                        <a:pt x="363" y="325"/>
                      </a:lnTo>
                      <a:lnTo>
                        <a:pt x="363" y="323"/>
                      </a:lnTo>
                      <a:lnTo>
                        <a:pt x="365" y="323"/>
                      </a:lnTo>
                      <a:lnTo>
                        <a:pt x="366" y="321"/>
                      </a:lnTo>
                      <a:lnTo>
                        <a:pt x="368" y="319"/>
                      </a:lnTo>
                      <a:lnTo>
                        <a:pt x="370" y="319"/>
                      </a:lnTo>
                      <a:lnTo>
                        <a:pt x="370" y="317"/>
                      </a:lnTo>
                      <a:lnTo>
                        <a:pt x="372" y="317"/>
                      </a:lnTo>
                      <a:lnTo>
                        <a:pt x="374" y="317"/>
                      </a:lnTo>
                      <a:lnTo>
                        <a:pt x="376" y="317"/>
                      </a:lnTo>
                      <a:lnTo>
                        <a:pt x="378" y="317"/>
                      </a:lnTo>
                      <a:lnTo>
                        <a:pt x="378" y="319"/>
                      </a:lnTo>
                      <a:lnTo>
                        <a:pt x="380" y="319"/>
                      </a:lnTo>
                      <a:lnTo>
                        <a:pt x="380" y="321"/>
                      </a:lnTo>
                      <a:lnTo>
                        <a:pt x="380" y="323"/>
                      </a:lnTo>
                      <a:lnTo>
                        <a:pt x="380" y="325"/>
                      </a:lnTo>
                      <a:lnTo>
                        <a:pt x="380" y="327"/>
                      </a:lnTo>
                      <a:lnTo>
                        <a:pt x="380" y="328"/>
                      </a:lnTo>
                      <a:lnTo>
                        <a:pt x="380" y="330"/>
                      </a:lnTo>
                      <a:lnTo>
                        <a:pt x="380" y="332"/>
                      </a:lnTo>
                      <a:lnTo>
                        <a:pt x="380" y="334"/>
                      </a:lnTo>
                      <a:lnTo>
                        <a:pt x="380" y="336"/>
                      </a:lnTo>
                      <a:lnTo>
                        <a:pt x="380" y="338"/>
                      </a:lnTo>
                      <a:lnTo>
                        <a:pt x="380" y="340"/>
                      </a:lnTo>
                      <a:lnTo>
                        <a:pt x="380" y="342"/>
                      </a:lnTo>
                      <a:lnTo>
                        <a:pt x="380" y="344"/>
                      </a:lnTo>
                      <a:lnTo>
                        <a:pt x="380" y="346"/>
                      </a:lnTo>
                      <a:lnTo>
                        <a:pt x="380" y="348"/>
                      </a:lnTo>
                      <a:lnTo>
                        <a:pt x="380" y="350"/>
                      </a:lnTo>
                      <a:lnTo>
                        <a:pt x="380" y="352"/>
                      </a:lnTo>
                      <a:lnTo>
                        <a:pt x="380" y="353"/>
                      </a:lnTo>
                      <a:lnTo>
                        <a:pt x="382" y="355"/>
                      </a:lnTo>
                      <a:lnTo>
                        <a:pt x="382" y="357"/>
                      </a:lnTo>
                      <a:lnTo>
                        <a:pt x="384" y="359"/>
                      </a:lnTo>
                      <a:lnTo>
                        <a:pt x="384" y="363"/>
                      </a:lnTo>
                      <a:lnTo>
                        <a:pt x="386" y="365"/>
                      </a:lnTo>
                      <a:lnTo>
                        <a:pt x="386" y="367"/>
                      </a:lnTo>
                      <a:lnTo>
                        <a:pt x="388" y="369"/>
                      </a:lnTo>
                      <a:lnTo>
                        <a:pt x="390" y="371"/>
                      </a:lnTo>
                      <a:lnTo>
                        <a:pt x="391" y="371"/>
                      </a:lnTo>
                      <a:lnTo>
                        <a:pt x="393" y="371"/>
                      </a:lnTo>
                      <a:lnTo>
                        <a:pt x="395" y="371"/>
                      </a:lnTo>
                      <a:lnTo>
                        <a:pt x="397" y="371"/>
                      </a:lnTo>
                      <a:lnTo>
                        <a:pt x="397" y="369"/>
                      </a:lnTo>
                      <a:lnTo>
                        <a:pt x="399" y="369"/>
                      </a:lnTo>
                      <a:lnTo>
                        <a:pt x="399" y="367"/>
                      </a:lnTo>
                      <a:lnTo>
                        <a:pt x="401" y="367"/>
                      </a:lnTo>
                      <a:lnTo>
                        <a:pt x="403" y="365"/>
                      </a:lnTo>
                      <a:lnTo>
                        <a:pt x="403" y="363"/>
                      </a:lnTo>
                      <a:lnTo>
                        <a:pt x="405" y="363"/>
                      </a:lnTo>
                      <a:lnTo>
                        <a:pt x="407" y="361"/>
                      </a:lnTo>
                      <a:lnTo>
                        <a:pt x="407" y="359"/>
                      </a:lnTo>
                      <a:lnTo>
                        <a:pt x="409" y="357"/>
                      </a:lnTo>
                      <a:lnTo>
                        <a:pt x="411" y="355"/>
                      </a:lnTo>
                      <a:lnTo>
                        <a:pt x="411" y="353"/>
                      </a:lnTo>
                      <a:lnTo>
                        <a:pt x="413" y="352"/>
                      </a:lnTo>
                      <a:lnTo>
                        <a:pt x="414" y="352"/>
                      </a:lnTo>
                      <a:lnTo>
                        <a:pt x="416" y="350"/>
                      </a:lnTo>
                      <a:lnTo>
                        <a:pt x="416" y="348"/>
                      </a:lnTo>
                      <a:lnTo>
                        <a:pt x="418" y="346"/>
                      </a:lnTo>
                      <a:lnTo>
                        <a:pt x="420" y="344"/>
                      </a:lnTo>
                      <a:lnTo>
                        <a:pt x="422" y="344"/>
                      </a:lnTo>
                      <a:lnTo>
                        <a:pt x="424" y="342"/>
                      </a:lnTo>
                      <a:lnTo>
                        <a:pt x="426" y="342"/>
                      </a:lnTo>
                      <a:lnTo>
                        <a:pt x="428" y="340"/>
                      </a:lnTo>
                      <a:lnTo>
                        <a:pt x="430" y="340"/>
                      </a:lnTo>
                      <a:lnTo>
                        <a:pt x="432" y="340"/>
                      </a:lnTo>
                      <a:lnTo>
                        <a:pt x="432" y="338"/>
                      </a:lnTo>
                      <a:lnTo>
                        <a:pt x="434" y="338"/>
                      </a:lnTo>
                      <a:lnTo>
                        <a:pt x="434" y="340"/>
                      </a:lnTo>
                      <a:lnTo>
                        <a:pt x="434" y="342"/>
                      </a:lnTo>
                      <a:lnTo>
                        <a:pt x="434" y="344"/>
                      </a:lnTo>
                      <a:lnTo>
                        <a:pt x="434" y="346"/>
                      </a:lnTo>
                      <a:lnTo>
                        <a:pt x="434" y="348"/>
                      </a:lnTo>
                      <a:lnTo>
                        <a:pt x="432" y="350"/>
                      </a:lnTo>
                      <a:lnTo>
                        <a:pt x="432" y="352"/>
                      </a:lnTo>
                      <a:lnTo>
                        <a:pt x="432" y="353"/>
                      </a:lnTo>
                      <a:lnTo>
                        <a:pt x="432" y="355"/>
                      </a:lnTo>
                      <a:lnTo>
                        <a:pt x="430" y="357"/>
                      </a:lnTo>
                      <a:lnTo>
                        <a:pt x="430" y="359"/>
                      </a:lnTo>
                      <a:lnTo>
                        <a:pt x="430" y="361"/>
                      </a:lnTo>
                      <a:lnTo>
                        <a:pt x="428" y="363"/>
                      </a:lnTo>
                      <a:lnTo>
                        <a:pt x="428" y="365"/>
                      </a:lnTo>
                      <a:lnTo>
                        <a:pt x="428" y="369"/>
                      </a:lnTo>
                      <a:lnTo>
                        <a:pt x="428" y="371"/>
                      </a:lnTo>
                      <a:lnTo>
                        <a:pt x="426" y="373"/>
                      </a:lnTo>
                      <a:lnTo>
                        <a:pt x="426" y="376"/>
                      </a:lnTo>
                      <a:lnTo>
                        <a:pt x="426" y="378"/>
                      </a:lnTo>
                      <a:lnTo>
                        <a:pt x="426" y="382"/>
                      </a:lnTo>
                      <a:lnTo>
                        <a:pt x="426" y="384"/>
                      </a:lnTo>
                      <a:lnTo>
                        <a:pt x="426" y="388"/>
                      </a:lnTo>
                      <a:lnTo>
                        <a:pt x="426" y="390"/>
                      </a:lnTo>
                      <a:lnTo>
                        <a:pt x="426" y="392"/>
                      </a:lnTo>
                      <a:lnTo>
                        <a:pt x="426" y="396"/>
                      </a:lnTo>
                      <a:lnTo>
                        <a:pt x="426" y="398"/>
                      </a:lnTo>
                      <a:lnTo>
                        <a:pt x="426" y="401"/>
                      </a:lnTo>
                      <a:lnTo>
                        <a:pt x="428" y="405"/>
                      </a:lnTo>
                      <a:lnTo>
                        <a:pt x="428" y="407"/>
                      </a:lnTo>
                      <a:lnTo>
                        <a:pt x="428" y="411"/>
                      </a:lnTo>
                      <a:lnTo>
                        <a:pt x="428" y="415"/>
                      </a:lnTo>
                      <a:lnTo>
                        <a:pt x="428" y="417"/>
                      </a:lnTo>
                      <a:lnTo>
                        <a:pt x="428" y="421"/>
                      </a:lnTo>
                      <a:lnTo>
                        <a:pt x="430" y="424"/>
                      </a:lnTo>
                      <a:lnTo>
                        <a:pt x="430" y="426"/>
                      </a:lnTo>
                      <a:lnTo>
                        <a:pt x="430" y="430"/>
                      </a:lnTo>
                      <a:lnTo>
                        <a:pt x="430" y="434"/>
                      </a:lnTo>
                      <a:lnTo>
                        <a:pt x="432" y="438"/>
                      </a:lnTo>
                      <a:lnTo>
                        <a:pt x="432" y="440"/>
                      </a:lnTo>
                      <a:lnTo>
                        <a:pt x="432" y="444"/>
                      </a:lnTo>
                      <a:lnTo>
                        <a:pt x="434" y="448"/>
                      </a:lnTo>
                      <a:lnTo>
                        <a:pt x="434" y="449"/>
                      </a:lnTo>
                      <a:lnTo>
                        <a:pt x="434" y="453"/>
                      </a:lnTo>
                      <a:lnTo>
                        <a:pt x="436" y="455"/>
                      </a:lnTo>
                      <a:lnTo>
                        <a:pt x="436" y="459"/>
                      </a:lnTo>
                      <a:lnTo>
                        <a:pt x="437" y="461"/>
                      </a:lnTo>
                      <a:lnTo>
                        <a:pt x="439" y="465"/>
                      </a:lnTo>
                      <a:lnTo>
                        <a:pt x="439" y="467"/>
                      </a:lnTo>
                      <a:lnTo>
                        <a:pt x="441" y="469"/>
                      </a:lnTo>
                      <a:lnTo>
                        <a:pt x="443" y="472"/>
                      </a:lnTo>
                      <a:lnTo>
                        <a:pt x="445" y="474"/>
                      </a:lnTo>
                      <a:lnTo>
                        <a:pt x="445" y="476"/>
                      </a:lnTo>
                      <a:lnTo>
                        <a:pt x="447" y="478"/>
                      </a:lnTo>
                      <a:lnTo>
                        <a:pt x="449" y="480"/>
                      </a:lnTo>
                      <a:lnTo>
                        <a:pt x="451" y="482"/>
                      </a:lnTo>
                      <a:lnTo>
                        <a:pt x="455" y="482"/>
                      </a:lnTo>
                      <a:lnTo>
                        <a:pt x="457" y="484"/>
                      </a:lnTo>
                      <a:lnTo>
                        <a:pt x="459" y="484"/>
                      </a:lnTo>
                      <a:lnTo>
                        <a:pt x="461" y="482"/>
                      </a:lnTo>
                      <a:lnTo>
                        <a:pt x="462" y="482"/>
                      </a:lnTo>
                      <a:lnTo>
                        <a:pt x="464" y="480"/>
                      </a:lnTo>
                      <a:lnTo>
                        <a:pt x="466" y="478"/>
                      </a:lnTo>
                      <a:lnTo>
                        <a:pt x="466" y="476"/>
                      </a:lnTo>
                      <a:lnTo>
                        <a:pt x="468" y="474"/>
                      </a:lnTo>
                      <a:lnTo>
                        <a:pt x="470" y="472"/>
                      </a:lnTo>
                      <a:lnTo>
                        <a:pt x="470" y="469"/>
                      </a:lnTo>
                      <a:lnTo>
                        <a:pt x="472" y="467"/>
                      </a:lnTo>
                      <a:lnTo>
                        <a:pt x="472" y="463"/>
                      </a:lnTo>
                      <a:lnTo>
                        <a:pt x="474" y="461"/>
                      </a:lnTo>
                      <a:lnTo>
                        <a:pt x="474" y="457"/>
                      </a:lnTo>
                      <a:lnTo>
                        <a:pt x="476" y="455"/>
                      </a:lnTo>
                      <a:lnTo>
                        <a:pt x="476" y="451"/>
                      </a:lnTo>
                      <a:lnTo>
                        <a:pt x="478" y="449"/>
                      </a:lnTo>
                      <a:lnTo>
                        <a:pt x="478" y="448"/>
                      </a:lnTo>
                      <a:lnTo>
                        <a:pt x="480" y="446"/>
                      </a:lnTo>
                      <a:lnTo>
                        <a:pt x="480" y="444"/>
                      </a:lnTo>
                      <a:lnTo>
                        <a:pt x="482" y="442"/>
                      </a:lnTo>
                      <a:lnTo>
                        <a:pt x="482" y="440"/>
                      </a:lnTo>
                      <a:lnTo>
                        <a:pt x="484" y="438"/>
                      </a:lnTo>
                      <a:lnTo>
                        <a:pt x="485" y="438"/>
                      </a:lnTo>
                      <a:lnTo>
                        <a:pt x="487" y="438"/>
                      </a:lnTo>
                      <a:lnTo>
                        <a:pt x="487" y="440"/>
                      </a:lnTo>
                      <a:lnTo>
                        <a:pt x="489" y="442"/>
                      </a:lnTo>
                      <a:lnTo>
                        <a:pt x="491" y="444"/>
                      </a:lnTo>
                      <a:lnTo>
                        <a:pt x="491" y="448"/>
                      </a:lnTo>
                      <a:lnTo>
                        <a:pt x="493" y="449"/>
                      </a:lnTo>
                      <a:lnTo>
                        <a:pt x="495" y="451"/>
                      </a:lnTo>
                      <a:lnTo>
                        <a:pt x="497" y="453"/>
                      </a:lnTo>
                      <a:lnTo>
                        <a:pt x="499" y="455"/>
                      </a:lnTo>
                      <a:lnTo>
                        <a:pt x="501" y="455"/>
                      </a:lnTo>
                      <a:lnTo>
                        <a:pt x="503" y="455"/>
                      </a:lnTo>
                      <a:lnTo>
                        <a:pt x="505" y="455"/>
                      </a:lnTo>
                      <a:lnTo>
                        <a:pt x="507" y="455"/>
                      </a:lnTo>
                      <a:lnTo>
                        <a:pt x="508" y="453"/>
                      </a:lnTo>
                      <a:lnTo>
                        <a:pt x="510" y="453"/>
                      </a:lnTo>
                      <a:lnTo>
                        <a:pt x="512" y="451"/>
                      </a:lnTo>
                      <a:lnTo>
                        <a:pt x="514" y="449"/>
                      </a:lnTo>
                      <a:lnTo>
                        <a:pt x="516" y="448"/>
                      </a:lnTo>
                      <a:lnTo>
                        <a:pt x="518" y="444"/>
                      </a:lnTo>
                      <a:lnTo>
                        <a:pt x="520" y="442"/>
                      </a:lnTo>
                      <a:lnTo>
                        <a:pt x="522" y="440"/>
                      </a:lnTo>
                      <a:lnTo>
                        <a:pt x="524" y="438"/>
                      </a:lnTo>
                      <a:lnTo>
                        <a:pt x="526" y="434"/>
                      </a:lnTo>
                      <a:lnTo>
                        <a:pt x="528" y="432"/>
                      </a:lnTo>
                      <a:lnTo>
                        <a:pt x="530" y="428"/>
                      </a:lnTo>
                      <a:lnTo>
                        <a:pt x="530" y="424"/>
                      </a:lnTo>
                      <a:lnTo>
                        <a:pt x="532" y="423"/>
                      </a:lnTo>
                      <a:lnTo>
                        <a:pt x="533" y="419"/>
                      </a:lnTo>
                      <a:lnTo>
                        <a:pt x="535" y="415"/>
                      </a:lnTo>
                      <a:lnTo>
                        <a:pt x="535" y="411"/>
                      </a:lnTo>
                      <a:lnTo>
                        <a:pt x="537" y="407"/>
                      </a:lnTo>
                      <a:lnTo>
                        <a:pt x="537" y="405"/>
                      </a:lnTo>
                      <a:lnTo>
                        <a:pt x="539" y="401"/>
                      </a:lnTo>
                      <a:lnTo>
                        <a:pt x="539" y="398"/>
                      </a:lnTo>
                      <a:lnTo>
                        <a:pt x="541" y="394"/>
                      </a:lnTo>
                      <a:lnTo>
                        <a:pt x="541" y="390"/>
                      </a:lnTo>
                      <a:lnTo>
                        <a:pt x="543" y="388"/>
                      </a:lnTo>
                      <a:lnTo>
                        <a:pt x="543" y="386"/>
                      </a:lnTo>
                      <a:lnTo>
                        <a:pt x="545" y="382"/>
                      </a:lnTo>
                      <a:lnTo>
                        <a:pt x="547" y="380"/>
                      </a:lnTo>
                      <a:lnTo>
                        <a:pt x="549" y="378"/>
                      </a:lnTo>
                      <a:lnTo>
                        <a:pt x="551" y="376"/>
                      </a:lnTo>
                      <a:lnTo>
                        <a:pt x="553" y="375"/>
                      </a:lnTo>
                      <a:lnTo>
                        <a:pt x="555" y="375"/>
                      </a:lnTo>
                      <a:lnTo>
                        <a:pt x="556" y="375"/>
                      </a:lnTo>
                      <a:lnTo>
                        <a:pt x="558" y="375"/>
                      </a:lnTo>
                      <a:lnTo>
                        <a:pt x="560" y="375"/>
                      </a:lnTo>
                      <a:lnTo>
                        <a:pt x="562" y="376"/>
                      </a:lnTo>
                      <a:lnTo>
                        <a:pt x="564" y="378"/>
                      </a:lnTo>
                      <a:lnTo>
                        <a:pt x="566" y="380"/>
                      </a:lnTo>
                      <a:lnTo>
                        <a:pt x="568" y="382"/>
                      </a:lnTo>
                      <a:lnTo>
                        <a:pt x="568" y="384"/>
                      </a:lnTo>
                      <a:lnTo>
                        <a:pt x="570" y="386"/>
                      </a:lnTo>
                      <a:lnTo>
                        <a:pt x="570" y="388"/>
                      </a:lnTo>
                      <a:lnTo>
                        <a:pt x="572" y="390"/>
                      </a:lnTo>
                      <a:lnTo>
                        <a:pt x="572" y="392"/>
                      </a:lnTo>
                      <a:lnTo>
                        <a:pt x="574" y="394"/>
                      </a:lnTo>
                      <a:lnTo>
                        <a:pt x="574" y="398"/>
                      </a:lnTo>
                      <a:lnTo>
                        <a:pt x="576" y="400"/>
                      </a:lnTo>
                      <a:lnTo>
                        <a:pt x="576" y="401"/>
                      </a:lnTo>
                      <a:lnTo>
                        <a:pt x="578" y="405"/>
                      </a:lnTo>
                      <a:lnTo>
                        <a:pt x="578" y="407"/>
                      </a:lnTo>
                      <a:lnTo>
                        <a:pt x="579" y="411"/>
                      </a:lnTo>
                      <a:lnTo>
                        <a:pt x="581" y="415"/>
                      </a:lnTo>
                      <a:lnTo>
                        <a:pt x="583" y="419"/>
                      </a:lnTo>
                      <a:lnTo>
                        <a:pt x="585" y="423"/>
                      </a:lnTo>
                      <a:lnTo>
                        <a:pt x="587" y="426"/>
                      </a:lnTo>
                      <a:lnTo>
                        <a:pt x="589" y="430"/>
                      </a:lnTo>
                      <a:lnTo>
                        <a:pt x="591" y="434"/>
                      </a:lnTo>
                      <a:lnTo>
                        <a:pt x="593" y="438"/>
                      </a:lnTo>
                      <a:lnTo>
                        <a:pt x="597" y="444"/>
                      </a:lnTo>
                      <a:lnTo>
                        <a:pt x="599" y="448"/>
                      </a:lnTo>
                      <a:lnTo>
                        <a:pt x="601" y="453"/>
                      </a:lnTo>
                      <a:lnTo>
                        <a:pt x="604" y="457"/>
                      </a:lnTo>
                      <a:lnTo>
                        <a:pt x="606" y="463"/>
                      </a:lnTo>
                      <a:lnTo>
                        <a:pt x="608" y="467"/>
                      </a:lnTo>
                      <a:lnTo>
                        <a:pt x="612" y="472"/>
                      </a:lnTo>
                      <a:lnTo>
                        <a:pt x="614" y="476"/>
                      </a:lnTo>
                      <a:lnTo>
                        <a:pt x="618" y="482"/>
                      </a:lnTo>
                      <a:lnTo>
                        <a:pt x="620" y="486"/>
                      </a:lnTo>
                      <a:lnTo>
                        <a:pt x="622" y="492"/>
                      </a:lnTo>
                      <a:lnTo>
                        <a:pt x="626" y="496"/>
                      </a:lnTo>
                      <a:lnTo>
                        <a:pt x="627" y="499"/>
                      </a:lnTo>
                      <a:lnTo>
                        <a:pt x="629" y="505"/>
                      </a:lnTo>
                      <a:lnTo>
                        <a:pt x="633" y="509"/>
                      </a:lnTo>
                      <a:lnTo>
                        <a:pt x="635" y="513"/>
                      </a:lnTo>
                      <a:lnTo>
                        <a:pt x="637" y="517"/>
                      </a:lnTo>
                      <a:lnTo>
                        <a:pt x="639" y="520"/>
                      </a:lnTo>
                      <a:lnTo>
                        <a:pt x="641" y="524"/>
                      </a:lnTo>
                      <a:lnTo>
                        <a:pt x="641" y="528"/>
                      </a:lnTo>
                      <a:lnTo>
                        <a:pt x="643" y="532"/>
                      </a:lnTo>
                      <a:lnTo>
                        <a:pt x="645" y="534"/>
                      </a:lnTo>
                      <a:lnTo>
                        <a:pt x="645" y="538"/>
                      </a:lnTo>
                      <a:lnTo>
                        <a:pt x="647" y="540"/>
                      </a:lnTo>
                      <a:lnTo>
                        <a:pt x="649" y="542"/>
                      </a:lnTo>
                      <a:lnTo>
                        <a:pt x="649" y="544"/>
                      </a:lnTo>
                      <a:lnTo>
                        <a:pt x="650" y="545"/>
                      </a:lnTo>
                      <a:lnTo>
                        <a:pt x="652" y="545"/>
                      </a:lnTo>
                      <a:lnTo>
                        <a:pt x="652" y="547"/>
                      </a:lnTo>
                      <a:lnTo>
                        <a:pt x="654" y="547"/>
                      </a:lnTo>
                      <a:lnTo>
                        <a:pt x="656" y="549"/>
                      </a:lnTo>
                      <a:lnTo>
                        <a:pt x="658" y="549"/>
                      </a:lnTo>
                      <a:lnTo>
                        <a:pt x="660" y="547"/>
                      </a:lnTo>
                      <a:lnTo>
                        <a:pt x="662" y="547"/>
                      </a:lnTo>
                      <a:lnTo>
                        <a:pt x="664" y="547"/>
                      </a:lnTo>
                      <a:lnTo>
                        <a:pt x="664" y="545"/>
                      </a:lnTo>
                      <a:lnTo>
                        <a:pt x="666" y="544"/>
                      </a:lnTo>
                      <a:lnTo>
                        <a:pt x="668" y="542"/>
                      </a:lnTo>
                      <a:lnTo>
                        <a:pt x="668" y="540"/>
                      </a:lnTo>
                      <a:lnTo>
                        <a:pt x="670" y="538"/>
                      </a:lnTo>
                      <a:lnTo>
                        <a:pt x="670" y="536"/>
                      </a:lnTo>
                      <a:lnTo>
                        <a:pt x="672" y="534"/>
                      </a:lnTo>
                      <a:lnTo>
                        <a:pt x="672" y="530"/>
                      </a:lnTo>
                      <a:lnTo>
                        <a:pt x="674" y="528"/>
                      </a:lnTo>
                      <a:lnTo>
                        <a:pt x="674" y="524"/>
                      </a:lnTo>
                      <a:lnTo>
                        <a:pt x="674" y="520"/>
                      </a:lnTo>
                      <a:lnTo>
                        <a:pt x="674" y="517"/>
                      </a:lnTo>
                      <a:lnTo>
                        <a:pt x="674" y="513"/>
                      </a:lnTo>
                      <a:lnTo>
                        <a:pt x="674" y="509"/>
                      </a:lnTo>
                      <a:lnTo>
                        <a:pt x="674" y="505"/>
                      </a:lnTo>
                      <a:lnTo>
                        <a:pt x="674" y="499"/>
                      </a:lnTo>
                      <a:lnTo>
                        <a:pt x="674" y="496"/>
                      </a:lnTo>
                      <a:lnTo>
                        <a:pt x="672" y="490"/>
                      </a:lnTo>
                      <a:lnTo>
                        <a:pt x="672" y="488"/>
                      </a:lnTo>
                      <a:lnTo>
                        <a:pt x="672" y="484"/>
                      </a:lnTo>
                      <a:lnTo>
                        <a:pt x="670" y="482"/>
                      </a:lnTo>
                      <a:lnTo>
                        <a:pt x="670" y="478"/>
                      </a:lnTo>
                      <a:lnTo>
                        <a:pt x="670" y="476"/>
                      </a:lnTo>
                      <a:lnTo>
                        <a:pt x="670" y="474"/>
                      </a:lnTo>
                      <a:lnTo>
                        <a:pt x="668" y="471"/>
                      </a:lnTo>
                      <a:lnTo>
                        <a:pt x="668" y="469"/>
                      </a:lnTo>
                      <a:lnTo>
                        <a:pt x="668" y="467"/>
                      </a:lnTo>
                      <a:lnTo>
                        <a:pt x="668" y="463"/>
                      </a:lnTo>
                      <a:lnTo>
                        <a:pt x="666" y="461"/>
                      </a:lnTo>
                      <a:lnTo>
                        <a:pt x="666" y="457"/>
                      </a:lnTo>
                      <a:lnTo>
                        <a:pt x="666" y="455"/>
                      </a:lnTo>
                      <a:lnTo>
                        <a:pt x="666" y="453"/>
                      </a:lnTo>
                      <a:lnTo>
                        <a:pt x="664" y="449"/>
                      </a:lnTo>
                      <a:lnTo>
                        <a:pt x="664" y="448"/>
                      </a:lnTo>
                      <a:lnTo>
                        <a:pt x="664" y="444"/>
                      </a:lnTo>
                      <a:lnTo>
                        <a:pt x="664" y="442"/>
                      </a:lnTo>
                      <a:lnTo>
                        <a:pt x="662" y="440"/>
                      </a:lnTo>
                      <a:lnTo>
                        <a:pt x="662" y="436"/>
                      </a:lnTo>
                      <a:lnTo>
                        <a:pt x="662" y="434"/>
                      </a:lnTo>
                      <a:lnTo>
                        <a:pt x="660" y="430"/>
                      </a:lnTo>
                      <a:lnTo>
                        <a:pt x="660" y="428"/>
                      </a:lnTo>
                      <a:lnTo>
                        <a:pt x="660" y="424"/>
                      </a:lnTo>
                      <a:lnTo>
                        <a:pt x="658" y="423"/>
                      </a:lnTo>
                      <a:lnTo>
                        <a:pt x="658" y="419"/>
                      </a:lnTo>
                      <a:lnTo>
                        <a:pt x="658" y="415"/>
                      </a:lnTo>
                      <a:lnTo>
                        <a:pt x="658" y="413"/>
                      </a:lnTo>
                      <a:lnTo>
                        <a:pt x="656" y="409"/>
                      </a:lnTo>
                      <a:lnTo>
                        <a:pt x="656" y="405"/>
                      </a:lnTo>
                      <a:lnTo>
                        <a:pt x="654" y="403"/>
                      </a:lnTo>
                      <a:lnTo>
                        <a:pt x="654" y="400"/>
                      </a:lnTo>
                      <a:lnTo>
                        <a:pt x="654" y="398"/>
                      </a:lnTo>
                      <a:lnTo>
                        <a:pt x="656" y="396"/>
                      </a:lnTo>
                      <a:lnTo>
                        <a:pt x="656" y="394"/>
                      </a:lnTo>
                      <a:lnTo>
                        <a:pt x="656" y="392"/>
                      </a:lnTo>
                      <a:lnTo>
                        <a:pt x="658" y="390"/>
                      </a:lnTo>
                      <a:lnTo>
                        <a:pt x="658" y="388"/>
                      </a:lnTo>
                      <a:lnTo>
                        <a:pt x="660" y="388"/>
                      </a:lnTo>
                      <a:lnTo>
                        <a:pt x="662" y="388"/>
                      </a:lnTo>
                      <a:lnTo>
                        <a:pt x="664" y="388"/>
                      </a:lnTo>
                      <a:lnTo>
                        <a:pt x="664" y="390"/>
                      </a:lnTo>
                      <a:lnTo>
                        <a:pt x="666" y="392"/>
                      </a:lnTo>
                      <a:lnTo>
                        <a:pt x="666" y="394"/>
                      </a:lnTo>
                      <a:lnTo>
                        <a:pt x="666" y="396"/>
                      </a:lnTo>
                      <a:lnTo>
                        <a:pt x="668" y="398"/>
                      </a:lnTo>
                      <a:lnTo>
                        <a:pt x="668" y="400"/>
                      </a:lnTo>
                      <a:lnTo>
                        <a:pt x="668" y="403"/>
                      </a:lnTo>
                      <a:lnTo>
                        <a:pt x="670" y="407"/>
                      </a:lnTo>
                      <a:lnTo>
                        <a:pt x="670" y="411"/>
                      </a:lnTo>
                      <a:lnTo>
                        <a:pt x="672" y="415"/>
                      </a:lnTo>
                      <a:lnTo>
                        <a:pt x="674" y="421"/>
                      </a:lnTo>
                      <a:lnTo>
                        <a:pt x="674" y="426"/>
                      </a:lnTo>
                      <a:lnTo>
                        <a:pt x="675" y="432"/>
                      </a:lnTo>
                      <a:lnTo>
                        <a:pt x="677" y="438"/>
                      </a:lnTo>
                      <a:lnTo>
                        <a:pt x="677" y="446"/>
                      </a:lnTo>
                      <a:lnTo>
                        <a:pt x="679" y="451"/>
                      </a:lnTo>
                      <a:lnTo>
                        <a:pt x="681" y="459"/>
                      </a:lnTo>
                      <a:lnTo>
                        <a:pt x="683" y="467"/>
                      </a:lnTo>
                      <a:lnTo>
                        <a:pt x="685" y="474"/>
                      </a:lnTo>
                      <a:lnTo>
                        <a:pt x="689" y="482"/>
                      </a:lnTo>
                      <a:lnTo>
                        <a:pt x="691" y="490"/>
                      </a:lnTo>
                      <a:lnTo>
                        <a:pt x="693" y="499"/>
                      </a:lnTo>
                      <a:lnTo>
                        <a:pt x="695" y="507"/>
                      </a:lnTo>
                      <a:lnTo>
                        <a:pt x="698" y="515"/>
                      </a:lnTo>
                      <a:lnTo>
                        <a:pt x="700" y="524"/>
                      </a:lnTo>
                      <a:lnTo>
                        <a:pt x="704" y="532"/>
                      </a:lnTo>
                      <a:lnTo>
                        <a:pt x="708" y="540"/>
                      </a:lnTo>
                      <a:lnTo>
                        <a:pt x="710" y="549"/>
                      </a:lnTo>
                      <a:lnTo>
                        <a:pt x="714" y="557"/>
                      </a:lnTo>
                      <a:lnTo>
                        <a:pt x="718" y="565"/>
                      </a:lnTo>
                      <a:lnTo>
                        <a:pt x="721" y="572"/>
                      </a:lnTo>
                      <a:lnTo>
                        <a:pt x="727" y="580"/>
                      </a:lnTo>
                      <a:lnTo>
                        <a:pt x="731" y="588"/>
                      </a:lnTo>
                      <a:lnTo>
                        <a:pt x="735" y="595"/>
                      </a:lnTo>
                      <a:lnTo>
                        <a:pt x="741" y="601"/>
                      </a:lnTo>
                      <a:lnTo>
                        <a:pt x="744" y="607"/>
                      </a:lnTo>
                      <a:lnTo>
                        <a:pt x="750" y="615"/>
                      </a:lnTo>
                      <a:lnTo>
                        <a:pt x="756" y="620"/>
                      </a:lnTo>
                      <a:lnTo>
                        <a:pt x="758" y="622"/>
                      </a:lnTo>
                      <a:lnTo>
                        <a:pt x="760" y="624"/>
                      </a:lnTo>
                      <a:lnTo>
                        <a:pt x="762" y="626"/>
                      </a:lnTo>
                      <a:lnTo>
                        <a:pt x="764" y="628"/>
                      </a:lnTo>
                      <a:lnTo>
                        <a:pt x="766" y="628"/>
                      </a:lnTo>
                      <a:lnTo>
                        <a:pt x="768" y="630"/>
                      </a:lnTo>
                      <a:lnTo>
                        <a:pt x="769" y="632"/>
                      </a:lnTo>
                      <a:lnTo>
                        <a:pt x="771" y="632"/>
                      </a:lnTo>
                      <a:lnTo>
                        <a:pt x="773" y="632"/>
                      </a:lnTo>
                      <a:lnTo>
                        <a:pt x="775" y="632"/>
                      </a:lnTo>
                      <a:lnTo>
                        <a:pt x="777" y="632"/>
                      </a:lnTo>
                      <a:lnTo>
                        <a:pt x="779" y="630"/>
                      </a:lnTo>
                      <a:lnTo>
                        <a:pt x="781" y="630"/>
                      </a:lnTo>
                      <a:lnTo>
                        <a:pt x="781" y="628"/>
                      </a:lnTo>
                      <a:lnTo>
                        <a:pt x="783" y="626"/>
                      </a:lnTo>
                      <a:lnTo>
                        <a:pt x="783" y="624"/>
                      </a:lnTo>
                      <a:lnTo>
                        <a:pt x="785" y="620"/>
                      </a:lnTo>
                      <a:lnTo>
                        <a:pt x="785" y="618"/>
                      </a:lnTo>
                      <a:lnTo>
                        <a:pt x="785" y="615"/>
                      </a:lnTo>
                      <a:lnTo>
                        <a:pt x="787" y="611"/>
                      </a:lnTo>
                      <a:lnTo>
                        <a:pt x="787" y="605"/>
                      </a:lnTo>
                      <a:lnTo>
                        <a:pt x="787" y="601"/>
                      </a:lnTo>
                      <a:lnTo>
                        <a:pt x="787" y="595"/>
                      </a:lnTo>
                      <a:lnTo>
                        <a:pt x="787" y="590"/>
                      </a:lnTo>
                      <a:lnTo>
                        <a:pt x="785" y="582"/>
                      </a:lnTo>
                      <a:lnTo>
                        <a:pt x="785" y="576"/>
                      </a:lnTo>
                      <a:lnTo>
                        <a:pt x="783" y="568"/>
                      </a:lnTo>
                      <a:lnTo>
                        <a:pt x="781" y="561"/>
                      </a:lnTo>
                      <a:lnTo>
                        <a:pt x="779" y="553"/>
                      </a:lnTo>
                      <a:lnTo>
                        <a:pt x="777" y="545"/>
                      </a:lnTo>
                      <a:lnTo>
                        <a:pt x="775" y="538"/>
                      </a:lnTo>
                      <a:lnTo>
                        <a:pt x="773" y="528"/>
                      </a:lnTo>
                      <a:lnTo>
                        <a:pt x="769" y="520"/>
                      </a:lnTo>
                      <a:lnTo>
                        <a:pt x="768" y="513"/>
                      </a:lnTo>
                      <a:lnTo>
                        <a:pt x="764" y="503"/>
                      </a:lnTo>
                      <a:lnTo>
                        <a:pt x="762" y="496"/>
                      </a:lnTo>
                      <a:lnTo>
                        <a:pt x="758" y="486"/>
                      </a:lnTo>
                      <a:lnTo>
                        <a:pt x="756" y="478"/>
                      </a:lnTo>
                      <a:lnTo>
                        <a:pt x="752" y="471"/>
                      </a:lnTo>
                      <a:lnTo>
                        <a:pt x="748" y="461"/>
                      </a:lnTo>
                      <a:lnTo>
                        <a:pt x="746" y="453"/>
                      </a:lnTo>
                      <a:lnTo>
                        <a:pt x="743" y="446"/>
                      </a:lnTo>
                      <a:lnTo>
                        <a:pt x="739" y="438"/>
                      </a:lnTo>
                      <a:lnTo>
                        <a:pt x="735" y="430"/>
                      </a:lnTo>
                      <a:lnTo>
                        <a:pt x="733" y="423"/>
                      </a:lnTo>
                      <a:lnTo>
                        <a:pt x="729" y="415"/>
                      </a:lnTo>
                      <a:lnTo>
                        <a:pt x="725" y="409"/>
                      </a:lnTo>
                      <a:lnTo>
                        <a:pt x="723" y="403"/>
                      </a:lnTo>
                      <a:lnTo>
                        <a:pt x="720" y="398"/>
                      </a:lnTo>
                      <a:lnTo>
                        <a:pt x="718" y="392"/>
                      </a:lnTo>
                      <a:lnTo>
                        <a:pt x="714" y="386"/>
                      </a:lnTo>
                      <a:lnTo>
                        <a:pt x="712" y="382"/>
                      </a:lnTo>
                      <a:lnTo>
                        <a:pt x="710" y="378"/>
                      </a:lnTo>
                      <a:lnTo>
                        <a:pt x="706" y="375"/>
                      </a:lnTo>
                      <a:lnTo>
                        <a:pt x="702" y="367"/>
                      </a:lnTo>
                      <a:lnTo>
                        <a:pt x="698" y="361"/>
                      </a:lnTo>
                      <a:lnTo>
                        <a:pt x="695" y="355"/>
                      </a:lnTo>
                      <a:lnTo>
                        <a:pt x="691" y="350"/>
                      </a:lnTo>
                      <a:lnTo>
                        <a:pt x="687" y="344"/>
                      </a:lnTo>
                      <a:lnTo>
                        <a:pt x="683" y="340"/>
                      </a:lnTo>
                      <a:lnTo>
                        <a:pt x="681" y="334"/>
                      </a:lnTo>
                      <a:lnTo>
                        <a:pt x="679" y="330"/>
                      </a:lnTo>
                      <a:lnTo>
                        <a:pt x="675" y="327"/>
                      </a:lnTo>
                      <a:lnTo>
                        <a:pt x="675" y="325"/>
                      </a:lnTo>
                      <a:lnTo>
                        <a:pt x="674" y="321"/>
                      </a:lnTo>
                      <a:lnTo>
                        <a:pt x="672" y="319"/>
                      </a:lnTo>
                      <a:lnTo>
                        <a:pt x="672" y="315"/>
                      </a:lnTo>
                      <a:lnTo>
                        <a:pt x="672" y="313"/>
                      </a:lnTo>
                      <a:lnTo>
                        <a:pt x="672" y="311"/>
                      </a:lnTo>
                      <a:lnTo>
                        <a:pt x="672" y="309"/>
                      </a:lnTo>
                      <a:lnTo>
                        <a:pt x="674" y="309"/>
                      </a:lnTo>
                      <a:lnTo>
                        <a:pt x="675" y="309"/>
                      </a:lnTo>
                      <a:lnTo>
                        <a:pt x="677" y="311"/>
                      </a:lnTo>
                      <a:lnTo>
                        <a:pt x="679" y="311"/>
                      </a:lnTo>
                      <a:lnTo>
                        <a:pt x="681" y="313"/>
                      </a:lnTo>
                      <a:lnTo>
                        <a:pt x="683" y="315"/>
                      </a:lnTo>
                      <a:lnTo>
                        <a:pt x="687" y="317"/>
                      </a:lnTo>
                      <a:lnTo>
                        <a:pt x="689" y="319"/>
                      </a:lnTo>
                      <a:lnTo>
                        <a:pt x="693" y="323"/>
                      </a:lnTo>
                      <a:lnTo>
                        <a:pt x="697" y="325"/>
                      </a:lnTo>
                      <a:lnTo>
                        <a:pt x="700" y="328"/>
                      </a:lnTo>
                      <a:lnTo>
                        <a:pt x="704" y="334"/>
                      </a:lnTo>
                      <a:lnTo>
                        <a:pt x="710" y="338"/>
                      </a:lnTo>
                      <a:lnTo>
                        <a:pt x="714" y="342"/>
                      </a:lnTo>
                      <a:lnTo>
                        <a:pt x="714" y="344"/>
                      </a:lnTo>
                      <a:lnTo>
                        <a:pt x="716" y="344"/>
                      </a:lnTo>
                      <a:lnTo>
                        <a:pt x="718" y="344"/>
                      </a:lnTo>
                      <a:lnTo>
                        <a:pt x="718" y="346"/>
                      </a:lnTo>
                      <a:lnTo>
                        <a:pt x="720" y="346"/>
                      </a:lnTo>
                      <a:lnTo>
                        <a:pt x="721" y="348"/>
                      </a:lnTo>
                      <a:lnTo>
                        <a:pt x="723" y="350"/>
                      </a:lnTo>
                      <a:lnTo>
                        <a:pt x="725" y="350"/>
                      </a:lnTo>
                      <a:lnTo>
                        <a:pt x="727" y="352"/>
                      </a:lnTo>
                      <a:lnTo>
                        <a:pt x="729" y="352"/>
                      </a:lnTo>
                      <a:lnTo>
                        <a:pt x="731" y="352"/>
                      </a:lnTo>
                      <a:lnTo>
                        <a:pt x="733" y="353"/>
                      </a:lnTo>
                      <a:lnTo>
                        <a:pt x="735" y="353"/>
                      </a:lnTo>
                      <a:lnTo>
                        <a:pt x="737" y="353"/>
                      </a:lnTo>
                      <a:lnTo>
                        <a:pt x="739" y="353"/>
                      </a:lnTo>
                      <a:lnTo>
                        <a:pt x="741" y="353"/>
                      </a:lnTo>
                      <a:lnTo>
                        <a:pt x="743" y="352"/>
                      </a:lnTo>
                      <a:lnTo>
                        <a:pt x="744" y="350"/>
                      </a:lnTo>
                      <a:lnTo>
                        <a:pt x="746" y="346"/>
                      </a:lnTo>
                      <a:lnTo>
                        <a:pt x="746" y="344"/>
                      </a:lnTo>
                      <a:lnTo>
                        <a:pt x="746" y="342"/>
                      </a:lnTo>
                      <a:lnTo>
                        <a:pt x="746" y="338"/>
                      </a:lnTo>
                      <a:lnTo>
                        <a:pt x="746" y="334"/>
                      </a:lnTo>
                      <a:lnTo>
                        <a:pt x="746" y="330"/>
                      </a:lnTo>
                      <a:lnTo>
                        <a:pt x="744" y="327"/>
                      </a:lnTo>
                      <a:lnTo>
                        <a:pt x="743" y="321"/>
                      </a:lnTo>
                      <a:lnTo>
                        <a:pt x="743" y="317"/>
                      </a:lnTo>
                      <a:lnTo>
                        <a:pt x="741" y="311"/>
                      </a:lnTo>
                      <a:lnTo>
                        <a:pt x="741" y="307"/>
                      </a:lnTo>
                      <a:lnTo>
                        <a:pt x="741" y="304"/>
                      </a:lnTo>
                      <a:lnTo>
                        <a:pt x="741" y="302"/>
                      </a:lnTo>
                      <a:lnTo>
                        <a:pt x="743" y="298"/>
                      </a:lnTo>
                      <a:lnTo>
                        <a:pt x="743" y="296"/>
                      </a:lnTo>
                      <a:lnTo>
                        <a:pt x="744" y="296"/>
                      </a:lnTo>
                      <a:lnTo>
                        <a:pt x="746" y="294"/>
                      </a:lnTo>
                      <a:lnTo>
                        <a:pt x="748" y="294"/>
                      </a:lnTo>
                      <a:lnTo>
                        <a:pt x="752" y="292"/>
                      </a:lnTo>
                      <a:lnTo>
                        <a:pt x="754" y="294"/>
                      </a:lnTo>
                      <a:lnTo>
                        <a:pt x="758" y="294"/>
                      </a:lnTo>
                      <a:lnTo>
                        <a:pt x="762" y="296"/>
                      </a:lnTo>
                      <a:lnTo>
                        <a:pt x="766" y="296"/>
                      </a:lnTo>
                      <a:lnTo>
                        <a:pt x="769" y="298"/>
                      </a:lnTo>
                      <a:lnTo>
                        <a:pt x="775" y="302"/>
                      </a:lnTo>
                      <a:lnTo>
                        <a:pt x="779" y="304"/>
                      </a:lnTo>
                      <a:lnTo>
                        <a:pt x="785" y="307"/>
                      </a:lnTo>
                      <a:lnTo>
                        <a:pt x="789" y="311"/>
                      </a:lnTo>
                      <a:lnTo>
                        <a:pt x="794" y="315"/>
                      </a:lnTo>
                      <a:lnTo>
                        <a:pt x="800" y="319"/>
                      </a:lnTo>
                      <a:lnTo>
                        <a:pt x="806" y="323"/>
                      </a:lnTo>
                      <a:lnTo>
                        <a:pt x="812" y="328"/>
                      </a:lnTo>
                      <a:lnTo>
                        <a:pt x="817" y="334"/>
                      </a:lnTo>
                      <a:lnTo>
                        <a:pt x="823" y="340"/>
                      </a:lnTo>
                      <a:lnTo>
                        <a:pt x="831" y="346"/>
                      </a:lnTo>
                      <a:lnTo>
                        <a:pt x="837" y="353"/>
                      </a:lnTo>
                      <a:lnTo>
                        <a:pt x="844" y="359"/>
                      </a:lnTo>
                      <a:lnTo>
                        <a:pt x="850" y="367"/>
                      </a:lnTo>
                      <a:lnTo>
                        <a:pt x="858" y="375"/>
                      </a:lnTo>
                      <a:lnTo>
                        <a:pt x="863" y="382"/>
                      </a:lnTo>
                      <a:lnTo>
                        <a:pt x="865" y="382"/>
                      </a:lnTo>
                      <a:lnTo>
                        <a:pt x="867" y="380"/>
                      </a:lnTo>
                      <a:lnTo>
                        <a:pt x="869" y="380"/>
                      </a:lnTo>
                      <a:lnTo>
                        <a:pt x="871" y="378"/>
                      </a:lnTo>
                      <a:lnTo>
                        <a:pt x="873" y="378"/>
                      </a:lnTo>
                      <a:lnTo>
                        <a:pt x="873" y="376"/>
                      </a:lnTo>
                      <a:lnTo>
                        <a:pt x="875" y="376"/>
                      </a:lnTo>
                      <a:lnTo>
                        <a:pt x="877" y="375"/>
                      </a:lnTo>
                      <a:lnTo>
                        <a:pt x="879" y="373"/>
                      </a:lnTo>
                      <a:lnTo>
                        <a:pt x="881" y="371"/>
                      </a:lnTo>
                      <a:lnTo>
                        <a:pt x="883" y="371"/>
                      </a:lnTo>
                      <a:lnTo>
                        <a:pt x="883" y="369"/>
                      </a:lnTo>
                      <a:lnTo>
                        <a:pt x="885" y="367"/>
                      </a:lnTo>
                      <a:lnTo>
                        <a:pt x="886" y="365"/>
                      </a:lnTo>
                      <a:lnTo>
                        <a:pt x="888" y="363"/>
                      </a:lnTo>
                      <a:lnTo>
                        <a:pt x="888" y="361"/>
                      </a:lnTo>
                      <a:lnTo>
                        <a:pt x="890" y="359"/>
                      </a:lnTo>
                      <a:lnTo>
                        <a:pt x="892" y="357"/>
                      </a:lnTo>
                      <a:lnTo>
                        <a:pt x="892" y="355"/>
                      </a:lnTo>
                      <a:lnTo>
                        <a:pt x="894" y="352"/>
                      </a:lnTo>
                      <a:lnTo>
                        <a:pt x="894" y="350"/>
                      </a:lnTo>
                      <a:lnTo>
                        <a:pt x="896" y="348"/>
                      </a:lnTo>
                      <a:lnTo>
                        <a:pt x="896" y="344"/>
                      </a:lnTo>
                      <a:lnTo>
                        <a:pt x="898" y="342"/>
                      </a:lnTo>
                      <a:lnTo>
                        <a:pt x="898" y="338"/>
                      </a:lnTo>
                      <a:lnTo>
                        <a:pt x="900" y="332"/>
                      </a:lnTo>
                      <a:lnTo>
                        <a:pt x="902" y="328"/>
                      </a:lnTo>
                      <a:lnTo>
                        <a:pt x="904" y="325"/>
                      </a:lnTo>
                      <a:lnTo>
                        <a:pt x="906" y="319"/>
                      </a:lnTo>
                      <a:lnTo>
                        <a:pt x="908" y="315"/>
                      </a:lnTo>
                      <a:lnTo>
                        <a:pt x="911" y="311"/>
                      </a:lnTo>
                      <a:lnTo>
                        <a:pt x="913" y="305"/>
                      </a:lnTo>
                      <a:lnTo>
                        <a:pt x="915" y="302"/>
                      </a:lnTo>
                      <a:lnTo>
                        <a:pt x="919" y="298"/>
                      </a:lnTo>
                      <a:lnTo>
                        <a:pt x="921" y="292"/>
                      </a:lnTo>
                      <a:lnTo>
                        <a:pt x="925" y="288"/>
                      </a:lnTo>
                      <a:lnTo>
                        <a:pt x="927" y="284"/>
                      </a:lnTo>
                      <a:lnTo>
                        <a:pt x="931" y="279"/>
                      </a:lnTo>
                      <a:lnTo>
                        <a:pt x="933" y="275"/>
                      </a:lnTo>
                      <a:lnTo>
                        <a:pt x="936" y="271"/>
                      </a:lnTo>
                      <a:lnTo>
                        <a:pt x="940" y="265"/>
                      </a:lnTo>
                      <a:lnTo>
                        <a:pt x="942" y="261"/>
                      </a:lnTo>
                      <a:lnTo>
                        <a:pt x="946" y="257"/>
                      </a:lnTo>
                      <a:lnTo>
                        <a:pt x="950" y="252"/>
                      </a:lnTo>
                      <a:lnTo>
                        <a:pt x="954" y="248"/>
                      </a:lnTo>
                      <a:lnTo>
                        <a:pt x="956" y="242"/>
                      </a:lnTo>
                      <a:lnTo>
                        <a:pt x="959" y="238"/>
                      </a:lnTo>
                      <a:lnTo>
                        <a:pt x="963" y="232"/>
                      </a:lnTo>
                      <a:lnTo>
                        <a:pt x="965" y="229"/>
                      </a:lnTo>
                      <a:lnTo>
                        <a:pt x="969" y="223"/>
                      </a:lnTo>
                      <a:lnTo>
                        <a:pt x="973" y="217"/>
                      </a:lnTo>
                      <a:lnTo>
                        <a:pt x="977" y="211"/>
                      </a:lnTo>
                      <a:lnTo>
                        <a:pt x="979" y="206"/>
                      </a:lnTo>
                      <a:lnTo>
                        <a:pt x="982" y="202"/>
                      </a:lnTo>
                      <a:lnTo>
                        <a:pt x="984" y="196"/>
                      </a:lnTo>
                      <a:lnTo>
                        <a:pt x="988" y="188"/>
                      </a:lnTo>
                      <a:lnTo>
                        <a:pt x="990" y="183"/>
                      </a:lnTo>
                      <a:lnTo>
                        <a:pt x="1002" y="158"/>
                      </a:lnTo>
                      <a:lnTo>
                        <a:pt x="1013" y="136"/>
                      </a:lnTo>
                      <a:lnTo>
                        <a:pt x="1025" y="115"/>
                      </a:lnTo>
                      <a:lnTo>
                        <a:pt x="1034" y="96"/>
                      </a:lnTo>
                      <a:lnTo>
                        <a:pt x="1044" y="79"/>
                      </a:lnTo>
                      <a:lnTo>
                        <a:pt x="1053" y="63"/>
                      </a:lnTo>
                      <a:lnTo>
                        <a:pt x="1061" y="50"/>
                      </a:lnTo>
                      <a:lnTo>
                        <a:pt x="1069" y="37"/>
                      </a:lnTo>
                      <a:lnTo>
                        <a:pt x="1076" y="27"/>
                      </a:lnTo>
                      <a:lnTo>
                        <a:pt x="1084" y="19"/>
                      </a:lnTo>
                      <a:lnTo>
                        <a:pt x="1090" y="12"/>
                      </a:lnTo>
                      <a:lnTo>
                        <a:pt x="1096" y="6"/>
                      </a:lnTo>
                      <a:lnTo>
                        <a:pt x="1101" y="4"/>
                      </a:lnTo>
                      <a:lnTo>
                        <a:pt x="1105" y="2"/>
                      </a:lnTo>
                      <a:lnTo>
                        <a:pt x="1111" y="0"/>
                      </a:lnTo>
                      <a:lnTo>
                        <a:pt x="1113" y="2"/>
                      </a:lnTo>
                      <a:lnTo>
                        <a:pt x="1117" y="4"/>
                      </a:lnTo>
                      <a:lnTo>
                        <a:pt x="1119" y="8"/>
                      </a:lnTo>
                      <a:lnTo>
                        <a:pt x="1121" y="14"/>
                      </a:lnTo>
                      <a:lnTo>
                        <a:pt x="1121" y="21"/>
                      </a:lnTo>
                      <a:lnTo>
                        <a:pt x="1123" y="29"/>
                      </a:lnTo>
                      <a:lnTo>
                        <a:pt x="1121" y="39"/>
                      </a:lnTo>
                      <a:lnTo>
                        <a:pt x="1121" y="50"/>
                      </a:lnTo>
                      <a:lnTo>
                        <a:pt x="1119" y="62"/>
                      </a:lnTo>
                      <a:lnTo>
                        <a:pt x="1117" y="75"/>
                      </a:lnTo>
                      <a:lnTo>
                        <a:pt x="1113" y="90"/>
                      </a:lnTo>
                      <a:lnTo>
                        <a:pt x="1109" y="106"/>
                      </a:lnTo>
                      <a:lnTo>
                        <a:pt x="1105" y="123"/>
                      </a:lnTo>
                      <a:lnTo>
                        <a:pt x="1099" y="142"/>
                      </a:lnTo>
                      <a:lnTo>
                        <a:pt x="1094" y="161"/>
                      </a:lnTo>
                      <a:lnTo>
                        <a:pt x="1086" y="183"/>
                      </a:lnTo>
                      <a:lnTo>
                        <a:pt x="1078" y="204"/>
                      </a:lnTo>
                      <a:lnTo>
                        <a:pt x="1078" y="206"/>
                      </a:lnTo>
                      <a:lnTo>
                        <a:pt x="1076" y="207"/>
                      </a:lnTo>
                      <a:lnTo>
                        <a:pt x="1075" y="211"/>
                      </a:lnTo>
                      <a:lnTo>
                        <a:pt x="1073" y="215"/>
                      </a:lnTo>
                      <a:lnTo>
                        <a:pt x="1071" y="219"/>
                      </a:lnTo>
                      <a:lnTo>
                        <a:pt x="1069" y="223"/>
                      </a:lnTo>
                      <a:lnTo>
                        <a:pt x="1067" y="227"/>
                      </a:lnTo>
                      <a:lnTo>
                        <a:pt x="1063" y="232"/>
                      </a:lnTo>
                      <a:lnTo>
                        <a:pt x="1061" y="236"/>
                      </a:lnTo>
                      <a:lnTo>
                        <a:pt x="1059" y="242"/>
                      </a:lnTo>
                      <a:lnTo>
                        <a:pt x="1055" y="248"/>
                      </a:lnTo>
                      <a:lnTo>
                        <a:pt x="1052" y="254"/>
                      </a:lnTo>
                      <a:lnTo>
                        <a:pt x="1050" y="261"/>
                      </a:lnTo>
                      <a:lnTo>
                        <a:pt x="1046" y="267"/>
                      </a:lnTo>
                      <a:lnTo>
                        <a:pt x="1042" y="273"/>
                      </a:lnTo>
                      <a:lnTo>
                        <a:pt x="1040" y="279"/>
                      </a:lnTo>
                      <a:lnTo>
                        <a:pt x="1036" y="284"/>
                      </a:lnTo>
                      <a:lnTo>
                        <a:pt x="1032" y="292"/>
                      </a:lnTo>
                      <a:lnTo>
                        <a:pt x="1030" y="298"/>
                      </a:lnTo>
                      <a:lnTo>
                        <a:pt x="1027" y="304"/>
                      </a:lnTo>
                      <a:lnTo>
                        <a:pt x="1025" y="309"/>
                      </a:lnTo>
                      <a:lnTo>
                        <a:pt x="1021" y="315"/>
                      </a:lnTo>
                      <a:lnTo>
                        <a:pt x="1019" y="321"/>
                      </a:lnTo>
                      <a:lnTo>
                        <a:pt x="1015" y="325"/>
                      </a:lnTo>
                      <a:lnTo>
                        <a:pt x="1013" y="330"/>
                      </a:lnTo>
                      <a:lnTo>
                        <a:pt x="1011" y="334"/>
                      </a:lnTo>
                      <a:lnTo>
                        <a:pt x="1009" y="338"/>
                      </a:lnTo>
                      <a:lnTo>
                        <a:pt x="1007" y="342"/>
                      </a:lnTo>
                      <a:lnTo>
                        <a:pt x="1007" y="344"/>
                      </a:lnTo>
                      <a:lnTo>
                        <a:pt x="1005" y="346"/>
                      </a:lnTo>
                      <a:close/>
                    </a:path>
                  </a:pathLst>
                </a:custGeom>
                <a:solidFill>
                  <a:srgbClr val="388C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32" name="Freeform 286"/>
                <p:cNvSpPr>
                  <a:spLocks noChangeAspect="1"/>
                </p:cNvSpPr>
                <p:nvPr/>
              </p:nvSpPr>
              <p:spPr bwMode="auto">
                <a:xfrm>
                  <a:off x="1301" y="3522"/>
                  <a:ext cx="907" cy="443"/>
                </a:xfrm>
                <a:custGeom>
                  <a:avLst/>
                  <a:gdLst>
                    <a:gd name="T0" fmla="*/ 39 w 1195"/>
                    <a:gd name="T1" fmla="*/ 4 h 632"/>
                    <a:gd name="T2" fmla="*/ 41 w 1195"/>
                    <a:gd name="T3" fmla="*/ 2 h 632"/>
                    <a:gd name="T4" fmla="*/ 42 w 1195"/>
                    <a:gd name="T5" fmla="*/ 1 h 632"/>
                    <a:gd name="T6" fmla="*/ 43 w 1195"/>
                    <a:gd name="T7" fmla="*/ 2 h 632"/>
                    <a:gd name="T8" fmla="*/ 43 w 1195"/>
                    <a:gd name="T9" fmla="*/ 4 h 632"/>
                    <a:gd name="T10" fmla="*/ 41 w 1195"/>
                    <a:gd name="T11" fmla="*/ 4 h 632"/>
                    <a:gd name="T12" fmla="*/ 40 w 1195"/>
                    <a:gd name="T13" fmla="*/ 6 h 632"/>
                    <a:gd name="T14" fmla="*/ 41 w 1195"/>
                    <a:gd name="T15" fmla="*/ 8 h 632"/>
                    <a:gd name="T16" fmla="*/ 39 w 1195"/>
                    <a:gd name="T17" fmla="*/ 9 h 632"/>
                    <a:gd name="T18" fmla="*/ 36 w 1195"/>
                    <a:gd name="T19" fmla="*/ 9 h 632"/>
                    <a:gd name="T20" fmla="*/ 35 w 1195"/>
                    <a:gd name="T21" fmla="*/ 9 h 632"/>
                    <a:gd name="T22" fmla="*/ 33 w 1195"/>
                    <a:gd name="T23" fmla="*/ 9 h 632"/>
                    <a:gd name="T24" fmla="*/ 30 w 1195"/>
                    <a:gd name="T25" fmla="*/ 8 h 632"/>
                    <a:gd name="T26" fmla="*/ 30 w 1195"/>
                    <a:gd name="T27" fmla="*/ 8 h 632"/>
                    <a:gd name="T28" fmla="*/ 27 w 1195"/>
                    <a:gd name="T29" fmla="*/ 9 h 632"/>
                    <a:gd name="T30" fmla="*/ 25 w 1195"/>
                    <a:gd name="T31" fmla="*/ 8 h 632"/>
                    <a:gd name="T32" fmla="*/ 22 w 1195"/>
                    <a:gd name="T33" fmla="*/ 8 h 632"/>
                    <a:gd name="T34" fmla="*/ 19 w 1195"/>
                    <a:gd name="T35" fmla="*/ 8 h 632"/>
                    <a:gd name="T36" fmla="*/ 17 w 1195"/>
                    <a:gd name="T37" fmla="*/ 8 h 632"/>
                    <a:gd name="T38" fmla="*/ 14 w 1195"/>
                    <a:gd name="T39" fmla="*/ 9 h 632"/>
                    <a:gd name="T40" fmla="*/ 10 w 1195"/>
                    <a:gd name="T41" fmla="*/ 9 h 632"/>
                    <a:gd name="T42" fmla="*/ 8 w 1195"/>
                    <a:gd name="T43" fmla="*/ 9 h 632"/>
                    <a:gd name="T44" fmla="*/ 6 w 1195"/>
                    <a:gd name="T45" fmla="*/ 9 h 632"/>
                    <a:gd name="T46" fmla="*/ 3 w 1195"/>
                    <a:gd name="T47" fmla="*/ 9 h 632"/>
                    <a:gd name="T48" fmla="*/ 0 w 1195"/>
                    <a:gd name="T49" fmla="*/ 9 h 632"/>
                    <a:gd name="T50" fmla="*/ 2 w 1195"/>
                    <a:gd name="T51" fmla="*/ 6 h 632"/>
                    <a:gd name="T52" fmla="*/ 2 w 1195"/>
                    <a:gd name="T53" fmla="*/ 4 h 632"/>
                    <a:gd name="T54" fmla="*/ 2 w 1195"/>
                    <a:gd name="T55" fmla="*/ 4 h 632"/>
                    <a:gd name="T56" fmla="*/ 3 w 1195"/>
                    <a:gd name="T57" fmla="*/ 4 h 632"/>
                    <a:gd name="T58" fmla="*/ 4 w 1195"/>
                    <a:gd name="T59" fmla="*/ 4 h 632"/>
                    <a:gd name="T60" fmla="*/ 6 w 1195"/>
                    <a:gd name="T61" fmla="*/ 4 h 632"/>
                    <a:gd name="T62" fmla="*/ 6 w 1195"/>
                    <a:gd name="T63" fmla="*/ 4 h 632"/>
                    <a:gd name="T64" fmla="*/ 6 w 1195"/>
                    <a:gd name="T65" fmla="*/ 4 h 632"/>
                    <a:gd name="T66" fmla="*/ 8 w 1195"/>
                    <a:gd name="T67" fmla="*/ 4 h 632"/>
                    <a:gd name="T68" fmla="*/ 11 w 1195"/>
                    <a:gd name="T69" fmla="*/ 4 h 632"/>
                    <a:gd name="T70" fmla="*/ 8 w 1195"/>
                    <a:gd name="T71" fmla="*/ 4 h 632"/>
                    <a:gd name="T72" fmla="*/ 11 w 1195"/>
                    <a:gd name="T73" fmla="*/ 6 h 632"/>
                    <a:gd name="T74" fmla="*/ 13 w 1195"/>
                    <a:gd name="T75" fmla="*/ 4 h 632"/>
                    <a:gd name="T76" fmla="*/ 14 w 1195"/>
                    <a:gd name="T77" fmla="*/ 4 h 632"/>
                    <a:gd name="T78" fmla="*/ 14 w 1195"/>
                    <a:gd name="T79" fmla="*/ 5 h 632"/>
                    <a:gd name="T80" fmla="*/ 15 w 1195"/>
                    <a:gd name="T81" fmla="*/ 4 h 632"/>
                    <a:gd name="T82" fmla="*/ 15 w 1195"/>
                    <a:gd name="T83" fmla="*/ 6 h 632"/>
                    <a:gd name="T84" fmla="*/ 17 w 1195"/>
                    <a:gd name="T85" fmla="*/ 6 h 632"/>
                    <a:gd name="T86" fmla="*/ 18 w 1195"/>
                    <a:gd name="T87" fmla="*/ 6 h 632"/>
                    <a:gd name="T88" fmla="*/ 19 w 1195"/>
                    <a:gd name="T89" fmla="*/ 6 h 632"/>
                    <a:gd name="T90" fmla="*/ 20 w 1195"/>
                    <a:gd name="T91" fmla="*/ 6 h 632"/>
                    <a:gd name="T92" fmla="*/ 23 w 1195"/>
                    <a:gd name="T93" fmla="*/ 6 h 632"/>
                    <a:gd name="T94" fmla="*/ 25 w 1195"/>
                    <a:gd name="T95" fmla="*/ 8 h 632"/>
                    <a:gd name="T96" fmla="*/ 25 w 1195"/>
                    <a:gd name="T97" fmla="*/ 6 h 632"/>
                    <a:gd name="T98" fmla="*/ 24 w 1195"/>
                    <a:gd name="T99" fmla="*/ 6 h 632"/>
                    <a:gd name="T100" fmla="*/ 25 w 1195"/>
                    <a:gd name="T101" fmla="*/ 7 h 632"/>
                    <a:gd name="T102" fmla="*/ 28 w 1195"/>
                    <a:gd name="T103" fmla="*/ 9 h 632"/>
                    <a:gd name="T104" fmla="*/ 28 w 1195"/>
                    <a:gd name="T105" fmla="*/ 7 h 632"/>
                    <a:gd name="T106" fmla="*/ 25 w 1195"/>
                    <a:gd name="T107" fmla="*/ 4 h 632"/>
                    <a:gd name="T108" fmla="*/ 27 w 1195"/>
                    <a:gd name="T109" fmla="*/ 4 h 632"/>
                    <a:gd name="T110" fmla="*/ 27 w 1195"/>
                    <a:gd name="T111" fmla="*/ 4 h 632"/>
                    <a:gd name="T112" fmla="*/ 31 w 1195"/>
                    <a:gd name="T113" fmla="*/ 4 h 632"/>
                    <a:gd name="T114" fmla="*/ 33 w 1195"/>
                    <a:gd name="T115" fmla="*/ 4 h 632"/>
                    <a:gd name="T116" fmla="*/ 35 w 1195"/>
                    <a:gd name="T117" fmla="*/ 3 h 632"/>
                    <a:gd name="T118" fmla="*/ 40 w 1195"/>
                    <a:gd name="T119" fmla="*/ 0 h 632"/>
                    <a:gd name="T120" fmla="*/ 39 w 1195"/>
                    <a:gd name="T121" fmla="*/ 3 h 63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195"/>
                    <a:gd name="T184" fmla="*/ 0 h 632"/>
                    <a:gd name="T185" fmla="*/ 1195 w 1195"/>
                    <a:gd name="T186" fmla="*/ 632 h 63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195" h="632">
                      <a:moveTo>
                        <a:pt x="1002" y="326"/>
                      </a:moveTo>
                      <a:lnTo>
                        <a:pt x="1002" y="328"/>
                      </a:lnTo>
                      <a:lnTo>
                        <a:pt x="1000" y="330"/>
                      </a:lnTo>
                      <a:lnTo>
                        <a:pt x="1002" y="330"/>
                      </a:lnTo>
                      <a:lnTo>
                        <a:pt x="1004" y="330"/>
                      </a:lnTo>
                      <a:lnTo>
                        <a:pt x="1005" y="328"/>
                      </a:lnTo>
                      <a:lnTo>
                        <a:pt x="1007" y="328"/>
                      </a:lnTo>
                      <a:lnTo>
                        <a:pt x="1009" y="326"/>
                      </a:lnTo>
                      <a:lnTo>
                        <a:pt x="1013" y="325"/>
                      </a:lnTo>
                      <a:lnTo>
                        <a:pt x="1015" y="321"/>
                      </a:lnTo>
                      <a:lnTo>
                        <a:pt x="1019" y="319"/>
                      </a:lnTo>
                      <a:lnTo>
                        <a:pt x="1021" y="317"/>
                      </a:lnTo>
                      <a:lnTo>
                        <a:pt x="1025" y="313"/>
                      </a:lnTo>
                      <a:lnTo>
                        <a:pt x="1028" y="309"/>
                      </a:lnTo>
                      <a:lnTo>
                        <a:pt x="1032" y="305"/>
                      </a:lnTo>
                      <a:lnTo>
                        <a:pt x="1036" y="303"/>
                      </a:lnTo>
                      <a:lnTo>
                        <a:pt x="1038" y="300"/>
                      </a:lnTo>
                      <a:lnTo>
                        <a:pt x="1042" y="294"/>
                      </a:lnTo>
                      <a:lnTo>
                        <a:pt x="1046" y="290"/>
                      </a:lnTo>
                      <a:lnTo>
                        <a:pt x="1050" y="286"/>
                      </a:lnTo>
                      <a:lnTo>
                        <a:pt x="1053" y="282"/>
                      </a:lnTo>
                      <a:lnTo>
                        <a:pt x="1057" y="278"/>
                      </a:lnTo>
                      <a:lnTo>
                        <a:pt x="1061" y="275"/>
                      </a:lnTo>
                      <a:lnTo>
                        <a:pt x="1065" y="269"/>
                      </a:lnTo>
                      <a:lnTo>
                        <a:pt x="1067" y="265"/>
                      </a:lnTo>
                      <a:lnTo>
                        <a:pt x="1071" y="261"/>
                      </a:lnTo>
                      <a:lnTo>
                        <a:pt x="1075" y="257"/>
                      </a:lnTo>
                      <a:lnTo>
                        <a:pt x="1076" y="253"/>
                      </a:lnTo>
                      <a:lnTo>
                        <a:pt x="1078" y="250"/>
                      </a:lnTo>
                      <a:lnTo>
                        <a:pt x="1080" y="246"/>
                      </a:lnTo>
                      <a:lnTo>
                        <a:pt x="1082" y="244"/>
                      </a:lnTo>
                      <a:lnTo>
                        <a:pt x="1084" y="240"/>
                      </a:lnTo>
                      <a:lnTo>
                        <a:pt x="1086" y="236"/>
                      </a:lnTo>
                      <a:lnTo>
                        <a:pt x="1088" y="234"/>
                      </a:lnTo>
                      <a:lnTo>
                        <a:pt x="1090" y="230"/>
                      </a:lnTo>
                      <a:lnTo>
                        <a:pt x="1092" y="227"/>
                      </a:lnTo>
                      <a:lnTo>
                        <a:pt x="1094" y="223"/>
                      </a:lnTo>
                      <a:lnTo>
                        <a:pt x="1096" y="219"/>
                      </a:lnTo>
                      <a:lnTo>
                        <a:pt x="1098" y="217"/>
                      </a:lnTo>
                      <a:lnTo>
                        <a:pt x="1099" y="211"/>
                      </a:lnTo>
                      <a:lnTo>
                        <a:pt x="1101" y="207"/>
                      </a:lnTo>
                      <a:lnTo>
                        <a:pt x="1103" y="204"/>
                      </a:lnTo>
                      <a:lnTo>
                        <a:pt x="1105" y="200"/>
                      </a:lnTo>
                      <a:lnTo>
                        <a:pt x="1107" y="196"/>
                      </a:lnTo>
                      <a:lnTo>
                        <a:pt x="1109" y="190"/>
                      </a:lnTo>
                      <a:lnTo>
                        <a:pt x="1111" y="186"/>
                      </a:lnTo>
                      <a:lnTo>
                        <a:pt x="1113" y="180"/>
                      </a:lnTo>
                      <a:lnTo>
                        <a:pt x="1115" y="177"/>
                      </a:lnTo>
                      <a:lnTo>
                        <a:pt x="1117" y="171"/>
                      </a:lnTo>
                      <a:lnTo>
                        <a:pt x="1119" y="165"/>
                      </a:lnTo>
                      <a:lnTo>
                        <a:pt x="1121" y="161"/>
                      </a:lnTo>
                      <a:lnTo>
                        <a:pt x="1123" y="156"/>
                      </a:lnTo>
                      <a:lnTo>
                        <a:pt x="1124" y="150"/>
                      </a:lnTo>
                      <a:lnTo>
                        <a:pt x="1126" y="144"/>
                      </a:lnTo>
                      <a:lnTo>
                        <a:pt x="1126" y="138"/>
                      </a:lnTo>
                      <a:lnTo>
                        <a:pt x="1128" y="132"/>
                      </a:lnTo>
                      <a:lnTo>
                        <a:pt x="1130" y="125"/>
                      </a:lnTo>
                      <a:lnTo>
                        <a:pt x="1130" y="119"/>
                      </a:lnTo>
                      <a:lnTo>
                        <a:pt x="1132" y="113"/>
                      </a:lnTo>
                      <a:lnTo>
                        <a:pt x="1134" y="106"/>
                      </a:lnTo>
                      <a:lnTo>
                        <a:pt x="1134" y="98"/>
                      </a:lnTo>
                      <a:lnTo>
                        <a:pt x="1134" y="92"/>
                      </a:lnTo>
                      <a:lnTo>
                        <a:pt x="1136" y="84"/>
                      </a:lnTo>
                      <a:lnTo>
                        <a:pt x="1136" y="77"/>
                      </a:lnTo>
                      <a:lnTo>
                        <a:pt x="1138" y="71"/>
                      </a:lnTo>
                      <a:lnTo>
                        <a:pt x="1138" y="63"/>
                      </a:lnTo>
                      <a:lnTo>
                        <a:pt x="1140" y="58"/>
                      </a:lnTo>
                      <a:lnTo>
                        <a:pt x="1140" y="52"/>
                      </a:lnTo>
                      <a:lnTo>
                        <a:pt x="1142" y="46"/>
                      </a:lnTo>
                      <a:lnTo>
                        <a:pt x="1142" y="42"/>
                      </a:lnTo>
                      <a:lnTo>
                        <a:pt x="1144" y="36"/>
                      </a:lnTo>
                      <a:lnTo>
                        <a:pt x="1144" y="33"/>
                      </a:lnTo>
                      <a:lnTo>
                        <a:pt x="1146" y="29"/>
                      </a:lnTo>
                      <a:lnTo>
                        <a:pt x="1146" y="27"/>
                      </a:lnTo>
                      <a:lnTo>
                        <a:pt x="1147" y="23"/>
                      </a:lnTo>
                      <a:lnTo>
                        <a:pt x="1149" y="21"/>
                      </a:lnTo>
                      <a:lnTo>
                        <a:pt x="1149" y="19"/>
                      </a:lnTo>
                      <a:lnTo>
                        <a:pt x="1151" y="17"/>
                      </a:lnTo>
                      <a:lnTo>
                        <a:pt x="1153" y="15"/>
                      </a:lnTo>
                      <a:lnTo>
                        <a:pt x="1155" y="15"/>
                      </a:lnTo>
                      <a:lnTo>
                        <a:pt x="1157" y="17"/>
                      </a:lnTo>
                      <a:lnTo>
                        <a:pt x="1159" y="17"/>
                      </a:lnTo>
                      <a:lnTo>
                        <a:pt x="1159" y="19"/>
                      </a:lnTo>
                      <a:lnTo>
                        <a:pt x="1161" y="21"/>
                      </a:lnTo>
                      <a:lnTo>
                        <a:pt x="1163" y="25"/>
                      </a:lnTo>
                      <a:lnTo>
                        <a:pt x="1163" y="27"/>
                      </a:lnTo>
                      <a:lnTo>
                        <a:pt x="1165" y="31"/>
                      </a:lnTo>
                      <a:lnTo>
                        <a:pt x="1165" y="35"/>
                      </a:lnTo>
                      <a:lnTo>
                        <a:pt x="1167" y="40"/>
                      </a:lnTo>
                      <a:lnTo>
                        <a:pt x="1169" y="44"/>
                      </a:lnTo>
                      <a:lnTo>
                        <a:pt x="1169" y="50"/>
                      </a:lnTo>
                      <a:lnTo>
                        <a:pt x="1170" y="56"/>
                      </a:lnTo>
                      <a:lnTo>
                        <a:pt x="1170" y="63"/>
                      </a:lnTo>
                      <a:lnTo>
                        <a:pt x="1172" y="69"/>
                      </a:lnTo>
                      <a:lnTo>
                        <a:pt x="1172" y="77"/>
                      </a:lnTo>
                      <a:lnTo>
                        <a:pt x="1174" y="84"/>
                      </a:lnTo>
                      <a:lnTo>
                        <a:pt x="1174" y="90"/>
                      </a:lnTo>
                      <a:lnTo>
                        <a:pt x="1176" y="96"/>
                      </a:lnTo>
                      <a:lnTo>
                        <a:pt x="1178" y="104"/>
                      </a:lnTo>
                      <a:lnTo>
                        <a:pt x="1178" y="109"/>
                      </a:lnTo>
                      <a:lnTo>
                        <a:pt x="1180" y="115"/>
                      </a:lnTo>
                      <a:lnTo>
                        <a:pt x="1182" y="121"/>
                      </a:lnTo>
                      <a:lnTo>
                        <a:pt x="1184" y="127"/>
                      </a:lnTo>
                      <a:lnTo>
                        <a:pt x="1184" y="132"/>
                      </a:lnTo>
                      <a:lnTo>
                        <a:pt x="1186" y="138"/>
                      </a:lnTo>
                      <a:lnTo>
                        <a:pt x="1188" y="142"/>
                      </a:lnTo>
                      <a:lnTo>
                        <a:pt x="1190" y="148"/>
                      </a:lnTo>
                      <a:lnTo>
                        <a:pt x="1190" y="154"/>
                      </a:lnTo>
                      <a:lnTo>
                        <a:pt x="1192" y="159"/>
                      </a:lnTo>
                      <a:lnTo>
                        <a:pt x="1192" y="163"/>
                      </a:lnTo>
                      <a:lnTo>
                        <a:pt x="1194" y="169"/>
                      </a:lnTo>
                      <a:lnTo>
                        <a:pt x="1194" y="175"/>
                      </a:lnTo>
                      <a:lnTo>
                        <a:pt x="1194" y="180"/>
                      </a:lnTo>
                      <a:lnTo>
                        <a:pt x="1195" y="184"/>
                      </a:lnTo>
                      <a:lnTo>
                        <a:pt x="1195" y="190"/>
                      </a:lnTo>
                      <a:lnTo>
                        <a:pt x="1195" y="196"/>
                      </a:lnTo>
                      <a:lnTo>
                        <a:pt x="1194" y="202"/>
                      </a:lnTo>
                      <a:lnTo>
                        <a:pt x="1194" y="207"/>
                      </a:lnTo>
                      <a:lnTo>
                        <a:pt x="1192" y="213"/>
                      </a:lnTo>
                      <a:lnTo>
                        <a:pt x="1192" y="219"/>
                      </a:lnTo>
                      <a:lnTo>
                        <a:pt x="1190" y="225"/>
                      </a:lnTo>
                      <a:lnTo>
                        <a:pt x="1188" y="232"/>
                      </a:lnTo>
                      <a:lnTo>
                        <a:pt x="1186" y="238"/>
                      </a:lnTo>
                      <a:lnTo>
                        <a:pt x="1182" y="244"/>
                      </a:lnTo>
                      <a:lnTo>
                        <a:pt x="1180" y="252"/>
                      </a:lnTo>
                      <a:lnTo>
                        <a:pt x="1178" y="252"/>
                      </a:lnTo>
                      <a:lnTo>
                        <a:pt x="1178" y="253"/>
                      </a:lnTo>
                      <a:lnTo>
                        <a:pt x="1178" y="255"/>
                      </a:lnTo>
                      <a:lnTo>
                        <a:pt x="1176" y="255"/>
                      </a:lnTo>
                      <a:lnTo>
                        <a:pt x="1176" y="257"/>
                      </a:lnTo>
                      <a:lnTo>
                        <a:pt x="1174" y="259"/>
                      </a:lnTo>
                      <a:lnTo>
                        <a:pt x="1174" y="261"/>
                      </a:lnTo>
                      <a:lnTo>
                        <a:pt x="1172" y="263"/>
                      </a:lnTo>
                      <a:lnTo>
                        <a:pt x="1170" y="265"/>
                      </a:lnTo>
                      <a:lnTo>
                        <a:pt x="1169" y="267"/>
                      </a:lnTo>
                      <a:lnTo>
                        <a:pt x="1169" y="269"/>
                      </a:lnTo>
                      <a:lnTo>
                        <a:pt x="1167" y="271"/>
                      </a:lnTo>
                      <a:lnTo>
                        <a:pt x="1165" y="273"/>
                      </a:lnTo>
                      <a:lnTo>
                        <a:pt x="1163" y="275"/>
                      </a:lnTo>
                      <a:lnTo>
                        <a:pt x="1163" y="277"/>
                      </a:lnTo>
                      <a:lnTo>
                        <a:pt x="1161" y="278"/>
                      </a:lnTo>
                      <a:lnTo>
                        <a:pt x="1159" y="280"/>
                      </a:lnTo>
                      <a:lnTo>
                        <a:pt x="1157" y="282"/>
                      </a:lnTo>
                      <a:lnTo>
                        <a:pt x="1155" y="284"/>
                      </a:lnTo>
                      <a:lnTo>
                        <a:pt x="1153" y="286"/>
                      </a:lnTo>
                      <a:lnTo>
                        <a:pt x="1151" y="288"/>
                      </a:lnTo>
                      <a:lnTo>
                        <a:pt x="1149" y="290"/>
                      </a:lnTo>
                      <a:lnTo>
                        <a:pt x="1147" y="292"/>
                      </a:lnTo>
                      <a:lnTo>
                        <a:pt x="1146" y="294"/>
                      </a:lnTo>
                      <a:lnTo>
                        <a:pt x="1142" y="294"/>
                      </a:lnTo>
                      <a:lnTo>
                        <a:pt x="1140" y="296"/>
                      </a:lnTo>
                      <a:lnTo>
                        <a:pt x="1138" y="298"/>
                      </a:lnTo>
                      <a:lnTo>
                        <a:pt x="1136" y="300"/>
                      </a:lnTo>
                      <a:lnTo>
                        <a:pt x="1134" y="301"/>
                      </a:lnTo>
                      <a:lnTo>
                        <a:pt x="1130" y="303"/>
                      </a:lnTo>
                      <a:lnTo>
                        <a:pt x="1128" y="305"/>
                      </a:lnTo>
                      <a:lnTo>
                        <a:pt x="1126" y="307"/>
                      </a:lnTo>
                      <a:lnTo>
                        <a:pt x="1124" y="309"/>
                      </a:lnTo>
                      <a:lnTo>
                        <a:pt x="1123" y="311"/>
                      </a:lnTo>
                      <a:lnTo>
                        <a:pt x="1119" y="313"/>
                      </a:lnTo>
                      <a:lnTo>
                        <a:pt x="1117" y="317"/>
                      </a:lnTo>
                      <a:lnTo>
                        <a:pt x="1115" y="319"/>
                      </a:lnTo>
                      <a:lnTo>
                        <a:pt x="1113" y="321"/>
                      </a:lnTo>
                      <a:lnTo>
                        <a:pt x="1111" y="325"/>
                      </a:lnTo>
                      <a:lnTo>
                        <a:pt x="1109" y="326"/>
                      </a:lnTo>
                      <a:lnTo>
                        <a:pt x="1107" y="328"/>
                      </a:lnTo>
                      <a:lnTo>
                        <a:pt x="1105" y="332"/>
                      </a:lnTo>
                      <a:lnTo>
                        <a:pt x="1103" y="334"/>
                      </a:lnTo>
                      <a:lnTo>
                        <a:pt x="1101" y="336"/>
                      </a:lnTo>
                      <a:lnTo>
                        <a:pt x="1101" y="340"/>
                      </a:lnTo>
                      <a:lnTo>
                        <a:pt x="1099" y="342"/>
                      </a:lnTo>
                      <a:lnTo>
                        <a:pt x="1098" y="346"/>
                      </a:lnTo>
                      <a:lnTo>
                        <a:pt x="1096" y="348"/>
                      </a:lnTo>
                      <a:lnTo>
                        <a:pt x="1096" y="349"/>
                      </a:lnTo>
                      <a:lnTo>
                        <a:pt x="1094" y="353"/>
                      </a:lnTo>
                      <a:lnTo>
                        <a:pt x="1094" y="355"/>
                      </a:lnTo>
                      <a:lnTo>
                        <a:pt x="1092" y="357"/>
                      </a:lnTo>
                      <a:lnTo>
                        <a:pt x="1092" y="359"/>
                      </a:lnTo>
                      <a:lnTo>
                        <a:pt x="1090" y="361"/>
                      </a:lnTo>
                      <a:lnTo>
                        <a:pt x="1090" y="365"/>
                      </a:lnTo>
                      <a:lnTo>
                        <a:pt x="1090" y="367"/>
                      </a:lnTo>
                      <a:lnTo>
                        <a:pt x="1090" y="369"/>
                      </a:lnTo>
                      <a:lnTo>
                        <a:pt x="1090" y="371"/>
                      </a:lnTo>
                      <a:lnTo>
                        <a:pt x="1090" y="374"/>
                      </a:lnTo>
                      <a:lnTo>
                        <a:pt x="1090" y="378"/>
                      </a:lnTo>
                      <a:lnTo>
                        <a:pt x="1090" y="382"/>
                      </a:lnTo>
                      <a:lnTo>
                        <a:pt x="1092" y="388"/>
                      </a:lnTo>
                      <a:lnTo>
                        <a:pt x="1092" y="392"/>
                      </a:lnTo>
                      <a:lnTo>
                        <a:pt x="1092" y="397"/>
                      </a:lnTo>
                      <a:lnTo>
                        <a:pt x="1094" y="403"/>
                      </a:lnTo>
                      <a:lnTo>
                        <a:pt x="1094" y="411"/>
                      </a:lnTo>
                      <a:lnTo>
                        <a:pt x="1096" y="417"/>
                      </a:lnTo>
                      <a:lnTo>
                        <a:pt x="1096" y="424"/>
                      </a:lnTo>
                      <a:lnTo>
                        <a:pt x="1098" y="432"/>
                      </a:lnTo>
                      <a:lnTo>
                        <a:pt x="1098" y="440"/>
                      </a:lnTo>
                      <a:lnTo>
                        <a:pt x="1099" y="449"/>
                      </a:lnTo>
                      <a:lnTo>
                        <a:pt x="1101" y="457"/>
                      </a:lnTo>
                      <a:lnTo>
                        <a:pt x="1103" y="467"/>
                      </a:lnTo>
                      <a:lnTo>
                        <a:pt x="1105" y="474"/>
                      </a:lnTo>
                      <a:lnTo>
                        <a:pt x="1107" y="484"/>
                      </a:lnTo>
                      <a:lnTo>
                        <a:pt x="1109" y="493"/>
                      </a:lnTo>
                      <a:lnTo>
                        <a:pt x="1111" y="503"/>
                      </a:lnTo>
                      <a:lnTo>
                        <a:pt x="1113" y="513"/>
                      </a:lnTo>
                      <a:lnTo>
                        <a:pt x="1115" y="522"/>
                      </a:lnTo>
                      <a:lnTo>
                        <a:pt x="1119" y="532"/>
                      </a:lnTo>
                      <a:lnTo>
                        <a:pt x="1121" y="541"/>
                      </a:lnTo>
                      <a:lnTo>
                        <a:pt x="1124" y="553"/>
                      </a:lnTo>
                      <a:lnTo>
                        <a:pt x="1126" y="563"/>
                      </a:lnTo>
                      <a:lnTo>
                        <a:pt x="1130" y="572"/>
                      </a:lnTo>
                      <a:lnTo>
                        <a:pt x="1134" y="582"/>
                      </a:lnTo>
                      <a:lnTo>
                        <a:pt x="1138" y="591"/>
                      </a:lnTo>
                      <a:lnTo>
                        <a:pt x="1142" y="603"/>
                      </a:lnTo>
                      <a:lnTo>
                        <a:pt x="1146" y="613"/>
                      </a:lnTo>
                      <a:lnTo>
                        <a:pt x="1149" y="622"/>
                      </a:lnTo>
                      <a:lnTo>
                        <a:pt x="1153" y="632"/>
                      </a:lnTo>
                      <a:lnTo>
                        <a:pt x="1151" y="632"/>
                      </a:lnTo>
                      <a:lnTo>
                        <a:pt x="1149" y="632"/>
                      </a:lnTo>
                      <a:lnTo>
                        <a:pt x="1147" y="630"/>
                      </a:lnTo>
                      <a:lnTo>
                        <a:pt x="1146" y="630"/>
                      </a:lnTo>
                      <a:lnTo>
                        <a:pt x="1142" y="630"/>
                      </a:lnTo>
                      <a:lnTo>
                        <a:pt x="1138" y="630"/>
                      </a:lnTo>
                      <a:lnTo>
                        <a:pt x="1134" y="630"/>
                      </a:lnTo>
                      <a:lnTo>
                        <a:pt x="1130" y="630"/>
                      </a:lnTo>
                      <a:lnTo>
                        <a:pt x="1126" y="628"/>
                      </a:lnTo>
                      <a:lnTo>
                        <a:pt x="1121" y="628"/>
                      </a:lnTo>
                      <a:lnTo>
                        <a:pt x="1117" y="628"/>
                      </a:lnTo>
                      <a:lnTo>
                        <a:pt x="1111" y="628"/>
                      </a:lnTo>
                      <a:lnTo>
                        <a:pt x="1105" y="626"/>
                      </a:lnTo>
                      <a:lnTo>
                        <a:pt x="1101" y="626"/>
                      </a:lnTo>
                      <a:lnTo>
                        <a:pt x="1096" y="626"/>
                      </a:lnTo>
                      <a:lnTo>
                        <a:pt x="1090" y="624"/>
                      </a:lnTo>
                      <a:lnTo>
                        <a:pt x="1084" y="624"/>
                      </a:lnTo>
                      <a:lnTo>
                        <a:pt x="1078" y="624"/>
                      </a:lnTo>
                      <a:lnTo>
                        <a:pt x="1073" y="622"/>
                      </a:lnTo>
                      <a:lnTo>
                        <a:pt x="1067" y="622"/>
                      </a:lnTo>
                      <a:lnTo>
                        <a:pt x="1063" y="620"/>
                      </a:lnTo>
                      <a:lnTo>
                        <a:pt x="1057" y="620"/>
                      </a:lnTo>
                      <a:lnTo>
                        <a:pt x="1052" y="618"/>
                      </a:lnTo>
                      <a:lnTo>
                        <a:pt x="1048" y="618"/>
                      </a:lnTo>
                      <a:lnTo>
                        <a:pt x="1042" y="616"/>
                      </a:lnTo>
                      <a:lnTo>
                        <a:pt x="1038" y="616"/>
                      </a:lnTo>
                      <a:lnTo>
                        <a:pt x="1034" y="614"/>
                      </a:lnTo>
                      <a:lnTo>
                        <a:pt x="1030" y="614"/>
                      </a:lnTo>
                      <a:lnTo>
                        <a:pt x="1027" y="613"/>
                      </a:lnTo>
                      <a:lnTo>
                        <a:pt x="1023" y="613"/>
                      </a:lnTo>
                      <a:lnTo>
                        <a:pt x="1019" y="611"/>
                      </a:lnTo>
                      <a:lnTo>
                        <a:pt x="1017" y="609"/>
                      </a:lnTo>
                      <a:lnTo>
                        <a:pt x="1013" y="609"/>
                      </a:lnTo>
                      <a:lnTo>
                        <a:pt x="1011" y="607"/>
                      </a:lnTo>
                      <a:lnTo>
                        <a:pt x="1007" y="607"/>
                      </a:lnTo>
                      <a:lnTo>
                        <a:pt x="1005" y="605"/>
                      </a:lnTo>
                      <a:lnTo>
                        <a:pt x="1004" y="605"/>
                      </a:lnTo>
                      <a:lnTo>
                        <a:pt x="1000" y="605"/>
                      </a:lnTo>
                      <a:lnTo>
                        <a:pt x="998" y="603"/>
                      </a:lnTo>
                      <a:lnTo>
                        <a:pt x="996" y="603"/>
                      </a:lnTo>
                      <a:lnTo>
                        <a:pt x="994" y="603"/>
                      </a:lnTo>
                      <a:lnTo>
                        <a:pt x="990" y="603"/>
                      </a:lnTo>
                      <a:lnTo>
                        <a:pt x="988" y="601"/>
                      </a:lnTo>
                      <a:lnTo>
                        <a:pt x="986" y="601"/>
                      </a:lnTo>
                      <a:lnTo>
                        <a:pt x="984" y="601"/>
                      </a:lnTo>
                      <a:lnTo>
                        <a:pt x="982" y="601"/>
                      </a:lnTo>
                      <a:lnTo>
                        <a:pt x="981" y="601"/>
                      </a:lnTo>
                      <a:lnTo>
                        <a:pt x="979" y="601"/>
                      </a:lnTo>
                      <a:lnTo>
                        <a:pt x="977" y="601"/>
                      </a:lnTo>
                      <a:lnTo>
                        <a:pt x="975" y="601"/>
                      </a:lnTo>
                      <a:lnTo>
                        <a:pt x="973" y="601"/>
                      </a:lnTo>
                      <a:lnTo>
                        <a:pt x="971" y="601"/>
                      </a:lnTo>
                      <a:lnTo>
                        <a:pt x="969" y="603"/>
                      </a:lnTo>
                      <a:lnTo>
                        <a:pt x="967" y="603"/>
                      </a:lnTo>
                      <a:lnTo>
                        <a:pt x="965" y="603"/>
                      </a:lnTo>
                      <a:lnTo>
                        <a:pt x="963" y="605"/>
                      </a:lnTo>
                      <a:lnTo>
                        <a:pt x="961" y="605"/>
                      </a:lnTo>
                      <a:lnTo>
                        <a:pt x="959" y="607"/>
                      </a:lnTo>
                      <a:lnTo>
                        <a:pt x="957" y="607"/>
                      </a:lnTo>
                      <a:lnTo>
                        <a:pt x="957" y="609"/>
                      </a:lnTo>
                      <a:lnTo>
                        <a:pt x="956" y="609"/>
                      </a:lnTo>
                      <a:lnTo>
                        <a:pt x="954" y="609"/>
                      </a:lnTo>
                      <a:lnTo>
                        <a:pt x="954" y="611"/>
                      </a:lnTo>
                      <a:lnTo>
                        <a:pt x="952" y="611"/>
                      </a:lnTo>
                      <a:lnTo>
                        <a:pt x="950" y="613"/>
                      </a:lnTo>
                      <a:lnTo>
                        <a:pt x="948" y="613"/>
                      </a:lnTo>
                      <a:lnTo>
                        <a:pt x="946" y="613"/>
                      </a:lnTo>
                      <a:lnTo>
                        <a:pt x="946" y="614"/>
                      </a:lnTo>
                      <a:lnTo>
                        <a:pt x="944" y="614"/>
                      </a:lnTo>
                      <a:lnTo>
                        <a:pt x="942" y="616"/>
                      </a:lnTo>
                      <a:lnTo>
                        <a:pt x="940" y="616"/>
                      </a:lnTo>
                      <a:lnTo>
                        <a:pt x="938" y="616"/>
                      </a:lnTo>
                      <a:lnTo>
                        <a:pt x="936" y="618"/>
                      </a:lnTo>
                      <a:lnTo>
                        <a:pt x="934" y="618"/>
                      </a:lnTo>
                      <a:lnTo>
                        <a:pt x="933" y="618"/>
                      </a:lnTo>
                      <a:lnTo>
                        <a:pt x="931" y="620"/>
                      </a:lnTo>
                      <a:lnTo>
                        <a:pt x="929" y="620"/>
                      </a:lnTo>
                      <a:lnTo>
                        <a:pt x="927" y="620"/>
                      </a:lnTo>
                      <a:lnTo>
                        <a:pt x="925" y="620"/>
                      </a:lnTo>
                      <a:lnTo>
                        <a:pt x="925" y="622"/>
                      </a:lnTo>
                      <a:lnTo>
                        <a:pt x="923" y="622"/>
                      </a:lnTo>
                      <a:lnTo>
                        <a:pt x="921" y="622"/>
                      </a:lnTo>
                      <a:lnTo>
                        <a:pt x="919" y="622"/>
                      </a:lnTo>
                      <a:lnTo>
                        <a:pt x="917" y="624"/>
                      </a:lnTo>
                      <a:lnTo>
                        <a:pt x="915" y="624"/>
                      </a:lnTo>
                      <a:lnTo>
                        <a:pt x="913" y="624"/>
                      </a:lnTo>
                      <a:lnTo>
                        <a:pt x="911" y="624"/>
                      </a:lnTo>
                      <a:lnTo>
                        <a:pt x="910" y="624"/>
                      </a:lnTo>
                      <a:lnTo>
                        <a:pt x="908" y="624"/>
                      </a:lnTo>
                      <a:lnTo>
                        <a:pt x="906" y="624"/>
                      </a:lnTo>
                      <a:lnTo>
                        <a:pt x="904" y="624"/>
                      </a:lnTo>
                      <a:lnTo>
                        <a:pt x="902" y="624"/>
                      </a:lnTo>
                      <a:lnTo>
                        <a:pt x="900" y="624"/>
                      </a:lnTo>
                      <a:lnTo>
                        <a:pt x="898" y="624"/>
                      </a:lnTo>
                      <a:lnTo>
                        <a:pt x="896" y="624"/>
                      </a:lnTo>
                      <a:lnTo>
                        <a:pt x="894" y="622"/>
                      </a:lnTo>
                      <a:lnTo>
                        <a:pt x="892" y="622"/>
                      </a:lnTo>
                      <a:lnTo>
                        <a:pt x="890" y="620"/>
                      </a:lnTo>
                      <a:lnTo>
                        <a:pt x="888" y="620"/>
                      </a:lnTo>
                      <a:lnTo>
                        <a:pt x="886" y="618"/>
                      </a:lnTo>
                      <a:lnTo>
                        <a:pt x="885" y="616"/>
                      </a:lnTo>
                      <a:lnTo>
                        <a:pt x="883" y="616"/>
                      </a:lnTo>
                      <a:lnTo>
                        <a:pt x="881" y="614"/>
                      </a:lnTo>
                      <a:lnTo>
                        <a:pt x="879" y="613"/>
                      </a:lnTo>
                      <a:lnTo>
                        <a:pt x="877" y="611"/>
                      </a:lnTo>
                      <a:lnTo>
                        <a:pt x="875" y="609"/>
                      </a:lnTo>
                      <a:lnTo>
                        <a:pt x="873" y="609"/>
                      </a:lnTo>
                      <a:lnTo>
                        <a:pt x="871" y="607"/>
                      </a:lnTo>
                      <a:lnTo>
                        <a:pt x="867" y="603"/>
                      </a:lnTo>
                      <a:lnTo>
                        <a:pt x="865" y="601"/>
                      </a:lnTo>
                      <a:lnTo>
                        <a:pt x="863" y="599"/>
                      </a:lnTo>
                      <a:lnTo>
                        <a:pt x="862" y="597"/>
                      </a:lnTo>
                      <a:lnTo>
                        <a:pt x="860" y="595"/>
                      </a:lnTo>
                      <a:lnTo>
                        <a:pt x="858" y="591"/>
                      </a:lnTo>
                      <a:lnTo>
                        <a:pt x="854" y="589"/>
                      </a:lnTo>
                      <a:lnTo>
                        <a:pt x="852" y="586"/>
                      </a:lnTo>
                      <a:lnTo>
                        <a:pt x="850" y="584"/>
                      </a:lnTo>
                      <a:lnTo>
                        <a:pt x="846" y="580"/>
                      </a:lnTo>
                      <a:lnTo>
                        <a:pt x="844" y="576"/>
                      </a:lnTo>
                      <a:lnTo>
                        <a:pt x="842" y="574"/>
                      </a:lnTo>
                      <a:lnTo>
                        <a:pt x="840" y="570"/>
                      </a:lnTo>
                      <a:lnTo>
                        <a:pt x="837" y="566"/>
                      </a:lnTo>
                      <a:lnTo>
                        <a:pt x="835" y="563"/>
                      </a:lnTo>
                      <a:lnTo>
                        <a:pt x="833" y="561"/>
                      </a:lnTo>
                      <a:lnTo>
                        <a:pt x="831" y="557"/>
                      </a:lnTo>
                      <a:lnTo>
                        <a:pt x="829" y="555"/>
                      </a:lnTo>
                      <a:lnTo>
                        <a:pt x="827" y="551"/>
                      </a:lnTo>
                      <a:lnTo>
                        <a:pt x="825" y="549"/>
                      </a:lnTo>
                      <a:lnTo>
                        <a:pt x="823" y="545"/>
                      </a:lnTo>
                      <a:lnTo>
                        <a:pt x="821" y="543"/>
                      </a:lnTo>
                      <a:lnTo>
                        <a:pt x="819" y="541"/>
                      </a:lnTo>
                      <a:lnTo>
                        <a:pt x="817" y="540"/>
                      </a:lnTo>
                      <a:lnTo>
                        <a:pt x="815" y="538"/>
                      </a:lnTo>
                      <a:lnTo>
                        <a:pt x="814" y="536"/>
                      </a:lnTo>
                      <a:lnTo>
                        <a:pt x="812" y="534"/>
                      </a:lnTo>
                      <a:lnTo>
                        <a:pt x="810" y="534"/>
                      </a:lnTo>
                      <a:lnTo>
                        <a:pt x="808" y="534"/>
                      </a:lnTo>
                      <a:lnTo>
                        <a:pt x="806" y="536"/>
                      </a:lnTo>
                      <a:lnTo>
                        <a:pt x="804" y="538"/>
                      </a:lnTo>
                      <a:lnTo>
                        <a:pt x="804" y="540"/>
                      </a:lnTo>
                      <a:lnTo>
                        <a:pt x="802" y="541"/>
                      </a:lnTo>
                      <a:lnTo>
                        <a:pt x="802" y="545"/>
                      </a:lnTo>
                      <a:lnTo>
                        <a:pt x="800" y="549"/>
                      </a:lnTo>
                      <a:lnTo>
                        <a:pt x="800" y="553"/>
                      </a:lnTo>
                      <a:lnTo>
                        <a:pt x="800" y="557"/>
                      </a:lnTo>
                      <a:lnTo>
                        <a:pt x="798" y="563"/>
                      </a:lnTo>
                      <a:lnTo>
                        <a:pt x="798" y="568"/>
                      </a:lnTo>
                      <a:lnTo>
                        <a:pt x="798" y="574"/>
                      </a:lnTo>
                      <a:lnTo>
                        <a:pt x="798" y="580"/>
                      </a:lnTo>
                      <a:lnTo>
                        <a:pt x="796" y="586"/>
                      </a:lnTo>
                      <a:lnTo>
                        <a:pt x="796" y="591"/>
                      </a:lnTo>
                      <a:lnTo>
                        <a:pt x="794" y="595"/>
                      </a:lnTo>
                      <a:lnTo>
                        <a:pt x="794" y="599"/>
                      </a:lnTo>
                      <a:lnTo>
                        <a:pt x="792" y="603"/>
                      </a:lnTo>
                      <a:lnTo>
                        <a:pt x="792" y="607"/>
                      </a:lnTo>
                      <a:lnTo>
                        <a:pt x="791" y="609"/>
                      </a:lnTo>
                      <a:lnTo>
                        <a:pt x="789" y="613"/>
                      </a:lnTo>
                      <a:lnTo>
                        <a:pt x="787" y="614"/>
                      </a:lnTo>
                      <a:lnTo>
                        <a:pt x="787" y="616"/>
                      </a:lnTo>
                      <a:lnTo>
                        <a:pt x="785" y="618"/>
                      </a:lnTo>
                      <a:lnTo>
                        <a:pt x="783" y="618"/>
                      </a:lnTo>
                      <a:lnTo>
                        <a:pt x="781" y="618"/>
                      </a:lnTo>
                      <a:lnTo>
                        <a:pt x="777" y="620"/>
                      </a:lnTo>
                      <a:lnTo>
                        <a:pt x="775" y="620"/>
                      </a:lnTo>
                      <a:lnTo>
                        <a:pt x="773" y="620"/>
                      </a:lnTo>
                      <a:lnTo>
                        <a:pt x="771" y="618"/>
                      </a:lnTo>
                      <a:lnTo>
                        <a:pt x="768" y="618"/>
                      </a:lnTo>
                      <a:lnTo>
                        <a:pt x="766" y="616"/>
                      </a:lnTo>
                      <a:lnTo>
                        <a:pt x="762" y="614"/>
                      </a:lnTo>
                      <a:lnTo>
                        <a:pt x="760" y="613"/>
                      </a:lnTo>
                      <a:lnTo>
                        <a:pt x="756" y="611"/>
                      </a:lnTo>
                      <a:lnTo>
                        <a:pt x="752" y="607"/>
                      </a:lnTo>
                      <a:lnTo>
                        <a:pt x="748" y="605"/>
                      </a:lnTo>
                      <a:lnTo>
                        <a:pt x="744" y="601"/>
                      </a:lnTo>
                      <a:lnTo>
                        <a:pt x="741" y="597"/>
                      </a:lnTo>
                      <a:lnTo>
                        <a:pt x="737" y="593"/>
                      </a:lnTo>
                      <a:lnTo>
                        <a:pt x="733" y="588"/>
                      </a:lnTo>
                      <a:lnTo>
                        <a:pt x="729" y="584"/>
                      </a:lnTo>
                      <a:lnTo>
                        <a:pt x="725" y="578"/>
                      </a:lnTo>
                      <a:lnTo>
                        <a:pt x="721" y="572"/>
                      </a:lnTo>
                      <a:lnTo>
                        <a:pt x="716" y="568"/>
                      </a:lnTo>
                      <a:lnTo>
                        <a:pt x="714" y="565"/>
                      </a:lnTo>
                      <a:lnTo>
                        <a:pt x="710" y="561"/>
                      </a:lnTo>
                      <a:lnTo>
                        <a:pt x="706" y="557"/>
                      </a:lnTo>
                      <a:lnTo>
                        <a:pt x="702" y="553"/>
                      </a:lnTo>
                      <a:lnTo>
                        <a:pt x="700" y="549"/>
                      </a:lnTo>
                      <a:lnTo>
                        <a:pt x="698" y="547"/>
                      </a:lnTo>
                      <a:lnTo>
                        <a:pt x="695" y="545"/>
                      </a:lnTo>
                      <a:lnTo>
                        <a:pt x="693" y="541"/>
                      </a:lnTo>
                      <a:lnTo>
                        <a:pt x="691" y="540"/>
                      </a:lnTo>
                      <a:lnTo>
                        <a:pt x="689" y="540"/>
                      </a:lnTo>
                      <a:lnTo>
                        <a:pt x="687" y="538"/>
                      </a:lnTo>
                      <a:lnTo>
                        <a:pt x="685" y="538"/>
                      </a:lnTo>
                      <a:lnTo>
                        <a:pt x="683" y="536"/>
                      </a:lnTo>
                      <a:lnTo>
                        <a:pt x="681" y="536"/>
                      </a:lnTo>
                      <a:lnTo>
                        <a:pt x="679" y="536"/>
                      </a:lnTo>
                      <a:lnTo>
                        <a:pt x="677" y="536"/>
                      </a:lnTo>
                      <a:lnTo>
                        <a:pt x="675" y="536"/>
                      </a:lnTo>
                      <a:lnTo>
                        <a:pt x="675" y="538"/>
                      </a:lnTo>
                      <a:lnTo>
                        <a:pt x="674" y="538"/>
                      </a:lnTo>
                      <a:lnTo>
                        <a:pt x="672" y="540"/>
                      </a:lnTo>
                      <a:lnTo>
                        <a:pt x="670" y="541"/>
                      </a:lnTo>
                      <a:lnTo>
                        <a:pt x="666" y="543"/>
                      </a:lnTo>
                      <a:lnTo>
                        <a:pt x="664" y="545"/>
                      </a:lnTo>
                      <a:lnTo>
                        <a:pt x="662" y="547"/>
                      </a:lnTo>
                      <a:lnTo>
                        <a:pt x="660" y="549"/>
                      </a:lnTo>
                      <a:lnTo>
                        <a:pt x="656" y="551"/>
                      </a:lnTo>
                      <a:lnTo>
                        <a:pt x="654" y="555"/>
                      </a:lnTo>
                      <a:lnTo>
                        <a:pt x="650" y="557"/>
                      </a:lnTo>
                      <a:lnTo>
                        <a:pt x="649" y="561"/>
                      </a:lnTo>
                      <a:lnTo>
                        <a:pt x="645" y="565"/>
                      </a:lnTo>
                      <a:lnTo>
                        <a:pt x="641" y="568"/>
                      </a:lnTo>
                      <a:lnTo>
                        <a:pt x="637" y="570"/>
                      </a:lnTo>
                      <a:lnTo>
                        <a:pt x="633" y="574"/>
                      </a:lnTo>
                      <a:lnTo>
                        <a:pt x="629" y="576"/>
                      </a:lnTo>
                      <a:lnTo>
                        <a:pt x="626" y="578"/>
                      </a:lnTo>
                      <a:lnTo>
                        <a:pt x="624" y="580"/>
                      </a:lnTo>
                      <a:lnTo>
                        <a:pt x="620" y="582"/>
                      </a:lnTo>
                      <a:lnTo>
                        <a:pt x="616" y="582"/>
                      </a:lnTo>
                      <a:lnTo>
                        <a:pt x="612" y="584"/>
                      </a:lnTo>
                      <a:lnTo>
                        <a:pt x="610" y="584"/>
                      </a:lnTo>
                      <a:lnTo>
                        <a:pt x="606" y="586"/>
                      </a:lnTo>
                      <a:lnTo>
                        <a:pt x="604" y="586"/>
                      </a:lnTo>
                      <a:lnTo>
                        <a:pt x="601" y="586"/>
                      </a:lnTo>
                      <a:lnTo>
                        <a:pt x="597" y="586"/>
                      </a:lnTo>
                      <a:lnTo>
                        <a:pt x="595" y="586"/>
                      </a:lnTo>
                      <a:lnTo>
                        <a:pt x="591" y="586"/>
                      </a:lnTo>
                      <a:lnTo>
                        <a:pt x="589" y="586"/>
                      </a:lnTo>
                      <a:lnTo>
                        <a:pt x="585" y="584"/>
                      </a:lnTo>
                      <a:lnTo>
                        <a:pt x="583" y="584"/>
                      </a:lnTo>
                      <a:lnTo>
                        <a:pt x="579" y="584"/>
                      </a:lnTo>
                      <a:lnTo>
                        <a:pt x="578" y="584"/>
                      </a:lnTo>
                      <a:lnTo>
                        <a:pt x="574" y="582"/>
                      </a:lnTo>
                      <a:lnTo>
                        <a:pt x="572" y="582"/>
                      </a:lnTo>
                      <a:lnTo>
                        <a:pt x="570" y="580"/>
                      </a:lnTo>
                      <a:lnTo>
                        <a:pt x="566" y="580"/>
                      </a:lnTo>
                      <a:lnTo>
                        <a:pt x="564" y="580"/>
                      </a:lnTo>
                      <a:lnTo>
                        <a:pt x="562" y="578"/>
                      </a:lnTo>
                      <a:lnTo>
                        <a:pt x="558" y="578"/>
                      </a:lnTo>
                      <a:lnTo>
                        <a:pt x="556" y="578"/>
                      </a:lnTo>
                      <a:lnTo>
                        <a:pt x="555" y="576"/>
                      </a:lnTo>
                      <a:lnTo>
                        <a:pt x="553" y="576"/>
                      </a:lnTo>
                      <a:lnTo>
                        <a:pt x="549" y="576"/>
                      </a:lnTo>
                      <a:lnTo>
                        <a:pt x="547" y="576"/>
                      </a:lnTo>
                      <a:lnTo>
                        <a:pt x="545" y="576"/>
                      </a:lnTo>
                      <a:lnTo>
                        <a:pt x="543" y="574"/>
                      </a:lnTo>
                      <a:lnTo>
                        <a:pt x="541" y="574"/>
                      </a:lnTo>
                      <a:lnTo>
                        <a:pt x="539" y="574"/>
                      </a:lnTo>
                      <a:lnTo>
                        <a:pt x="535" y="574"/>
                      </a:lnTo>
                      <a:lnTo>
                        <a:pt x="533" y="574"/>
                      </a:lnTo>
                      <a:lnTo>
                        <a:pt x="532" y="572"/>
                      </a:lnTo>
                      <a:lnTo>
                        <a:pt x="530" y="572"/>
                      </a:lnTo>
                      <a:lnTo>
                        <a:pt x="528" y="572"/>
                      </a:lnTo>
                      <a:lnTo>
                        <a:pt x="524" y="572"/>
                      </a:lnTo>
                      <a:lnTo>
                        <a:pt x="522" y="572"/>
                      </a:lnTo>
                      <a:lnTo>
                        <a:pt x="520" y="570"/>
                      </a:lnTo>
                      <a:lnTo>
                        <a:pt x="518" y="570"/>
                      </a:lnTo>
                      <a:lnTo>
                        <a:pt x="516" y="570"/>
                      </a:lnTo>
                      <a:lnTo>
                        <a:pt x="514" y="570"/>
                      </a:lnTo>
                      <a:lnTo>
                        <a:pt x="510" y="570"/>
                      </a:lnTo>
                      <a:lnTo>
                        <a:pt x="508" y="570"/>
                      </a:lnTo>
                      <a:lnTo>
                        <a:pt x="507" y="568"/>
                      </a:lnTo>
                      <a:lnTo>
                        <a:pt x="505" y="568"/>
                      </a:lnTo>
                      <a:lnTo>
                        <a:pt x="503" y="568"/>
                      </a:lnTo>
                      <a:lnTo>
                        <a:pt x="499" y="568"/>
                      </a:lnTo>
                      <a:lnTo>
                        <a:pt x="497" y="568"/>
                      </a:lnTo>
                      <a:lnTo>
                        <a:pt x="495" y="568"/>
                      </a:lnTo>
                      <a:lnTo>
                        <a:pt x="493" y="568"/>
                      </a:lnTo>
                      <a:lnTo>
                        <a:pt x="491" y="568"/>
                      </a:lnTo>
                      <a:lnTo>
                        <a:pt x="489" y="570"/>
                      </a:lnTo>
                      <a:lnTo>
                        <a:pt x="487" y="570"/>
                      </a:lnTo>
                      <a:lnTo>
                        <a:pt x="484" y="570"/>
                      </a:lnTo>
                      <a:lnTo>
                        <a:pt x="482" y="570"/>
                      </a:lnTo>
                      <a:lnTo>
                        <a:pt x="480" y="570"/>
                      </a:lnTo>
                      <a:lnTo>
                        <a:pt x="478" y="572"/>
                      </a:lnTo>
                      <a:lnTo>
                        <a:pt x="476" y="572"/>
                      </a:lnTo>
                      <a:lnTo>
                        <a:pt x="474" y="574"/>
                      </a:lnTo>
                      <a:lnTo>
                        <a:pt x="470" y="574"/>
                      </a:lnTo>
                      <a:lnTo>
                        <a:pt x="468" y="576"/>
                      </a:lnTo>
                      <a:lnTo>
                        <a:pt x="466" y="576"/>
                      </a:lnTo>
                      <a:lnTo>
                        <a:pt x="462" y="578"/>
                      </a:lnTo>
                      <a:lnTo>
                        <a:pt x="461" y="580"/>
                      </a:lnTo>
                      <a:lnTo>
                        <a:pt x="457" y="582"/>
                      </a:lnTo>
                      <a:lnTo>
                        <a:pt x="455" y="582"/>
                      </a:lnTo>
                      <a:lnTo>
                        <a:pt x="451" y="584"/>
                      </a:lnTo>
                      <a:lnTo>
                        <a:pt x="447" y="586"/>
                      </a:lnTo>
                      <a:lnTo>
                        <a:pt x="445" y="588"/>
                      </a:lnTo>
                      <a:lnTo>
                        <a:pt x="441" y="589"/>
                      </a:lnTo>
                      <a:lnTo>
                        <a:pt x="437" y="591"/>
                      </a:lnTo>
                      <a:lnTo>
                        <a:pt x="434" y="591"/>
                      </a:lnTo>
                      <a:lnTo>
                        <a:pt x="432" y="593"/>
                      </a:lnTo>
                      <a:lnTo>
                        <a:pt x="428" y="595"/>
                      </a:lnTo>
                      <a:lnTo>
                        <a:pt x="424" y="597"/>
                      </a:lnTo>
                      <a:lnTo>
                        <a:pt x="420" y="599"/>
                      </a:lnTo>
                      <a:lnTo>
                        <a:pt x="418" y="599"/>
                      </a:lnTo>
                      <a:lnTo>
                        <a:pt x="414" y="601"/>
                      </a:lnTo>
                      <a:lnTo>
                        <a:pt x="411" y="603"/>
                      </a:lnTo>
                      <a:lnTo>
                        <a:pt x="407" y="605"/>
                      </a:lnTo>
                      <a:lnTo>
                        <a:pt x="403" y="605"/>
                      </a:lnTo>
                      <a:lnTo>
                        <a:pt x="401" y="607"/>
                      </a:lnTo>
                      <a:lnTo>
                        <a:pt x="397" y="607"/>
                      </a:lnTo>
                      <a:lnTo>
                        <a:pt x="393" y="609"/>
                      </a:lnTo>
                      <a:lnTo>
                        <a:pt x="391" y="609"/>
                      </a:lnTo>
                      <a:lnTo>
                        <a:pt x="388" y="609"/>
                      </a:lnTo>
                      <a:lnTo>
                        <a:pt x="384" y="611"/>
                      </a:lnTo>
                      <a:lnTo>
                        <a:pt x="382" y="611"/>
                      </a:lnTo>
                      <a:lnTo>
                        <a:pt x="378" y="611"/>
                      </a:lnTo>
                      <a:lnTo>
                        <a:pt x="374" y="611"/>
                      </a:lnTo>
                      <a:lnTo>
                        <a:pt x="372" y="611"/>
                      </a:lnTo>
                      <a:lnTo>
                        <a:pt x="368" y="611"/>
                      </a:lnTo>
                      <a:lnTo>
                        <a:pt x="365" y="611"/>
                      </a:lnTo>
                      <a:lnTo>
                        <a:pt x="361" y="611"/>
                      </a:lnTo>
                      <a:lnTo>
                        <a:pt x="355" y="611"/>
                      </a:lnTo>
                      <a:lnTo>
                        <a:pt x="351" y="611"/>
                      </a:lnTo>
                      <a:lnTo>
                        <a:pt x="347" y="611"/>
                      </a:lnTo>
                      <a:lnTo>
                        <a:pt x="342" y="611"/>
                      </a:lnTo>
                      <a:lnTo>
                        <a:pt x="338" y="611"/>
                      </a:lnTo>
                      <a:lnTo>
                        <a:pt x="332" y="609"/>
                      </a:lnTo>
                      <a:lnTo>
                        <a:pt x="326" y="609"/>
                      </a:lnTo>
                      <a:lnTo>
                        <a:pt x="322" y="609"/>
                      </a:lnTo>
                      <a:lnTo>
                        <a:pt x="317" y="609"/>
                      </a:lnTo>
                      <a:lnTo>
                        <a:pt x="311" y="609"/>
                      </a:lnTo>
                      <a:lnTo>
                        <a:pt x="307" y="609"/>
                      </a:lnTo>
                      <a:lnTo>
                        <a:pt x="301" y="609"/>
                      </a:lnTo>
                      <a:lnTo>
                        <a:pt x="295" y="609"/>
                      </a:lnTo>
                      <a:lnTo>
                        <a:pt x="292" y="609"/>
                      </a:lnTo>
                      <a:lnTo>
                        <a:pt x="286" y="609"/>
                      </a:lnTo>
                      <a:lnTo>
                        <a:pt x="280" y="607"/>
                      </a:lnTo>
                      <a:lnTo>
                        <a:pt x="276" y="607"/>
                      </a:lnTo>
                      <a:lnTo>
                        <a:pt x="272" y="607"/>
                      </a:lnTo>
                      <a:lnTo>
                        <a:pt x="267" y="607"/>
                      </a:lnTo>
                      <a:lnTo>
                        <a:pt x="263" y="607"/>
                      </a:lnTo>
                      <a:lnTo>
                        <a:pt x="259" y="607"/>
                      </a:lnTo>
                      <a:lnTo>
                        <a:pt x="255" y="607"/>
                      </a:lnTo>
                      <a:lnTo>
                        <a:pt x="251" y="605"/>
                      </a:lnTo>
                      <a:lnTo>
                        <a:pt x="248" y="605"/>
                      </a:lnTo>
                      <a:lnTo>
                        <a:pt x="246" y="605"/>
                      </a:lnTo>
                      <a:lnTo>
                        <a:pt x="242" y="605"/>
                      </a:lnTo>
                      <a:lnTo>
                        <a:pt x="240" y="605"/>
                      </a:lnTo>
                      <a:lnTo>
                        <a:pt x="238" y="605"/>
                      </a:lnTo>
                      <a:lnTo>
                        <a:pt x="236" y="605"/>
                      </a:lnTo>
                      <a:lnTo>
                        <a:pt x="234" y="603"/>
                      </a:lnTo>
                      <a:lnTo>
                        <a:pt x="232" y="603"/>
                      </a:lnTo>
                      <a:lnTo>
                        <a:pt x="230" y="603"/>
                      </a:lnTo>
                      <a:lnTo>
                        <a:pt x="228" y="603"/>
                      </a:lnTo>
                      <a:lnTo>
                        <a:pt x="226" y="603"/>
                      </a:lnTo>
                      <a:lnTo>
                        <a:pt x="224" y="603"/>
                      </a:lnTo>
                      <a:lnTo>
                        <a:pt x="223" y="601"/>
                      </a:lnTo>
                      <a:lnTo>
                        <a:pt x="221" y="601"/>
                      </a:lnTo>
                      <a:lnTo>
                        <a:pt x="219" y="601"/>
                      </a:lnTo>
                      <a:lnTo>
                        <a:pt x="217" y="601"/>
                      </a:lnTo>
                      <a:lnTo>
                        <a:pt x="215" y="601"/>
                      </a:lnTo>
                      <a:lnTo>
                        <a:pt x="213" y="601"/>
                      </a:lnTo>
                      <a:lnTo>
                        <a:pt x="211" y="601"/>
                      </a:lnTo>
                      <a:lnTo>
                        <a:pt x="209" y="601"/>
                      </a:lnTo>
                      <a:lnTo>
                        <a:pt x="207" y="601"/>
                      </a:lnTo>
                      <a:lnTo>
                        <a:pt x="205" y="601"/>
                      </a:lnTo>
                      <a:lnTo>
                        <a:pt x="203" y="601"/>
                      </a:lnTo>
                      <a:lnTo>
                        <a:pt x="201" y="601"/>
                      </a:lnTo>
                      <a:lnTo>
                        <a:pt x="201" y="603"/>
                      </a:lnTo>
                      <a:lnTo>
                        <a:pt x="200" y="603"/>
                      </a:lnTo>
                      <a:lnTo>
                        <a:pt x="198" y="605"/>
                      </a:lnTo>
                      <a:lnTo>
                        <a:pt x="196" y="605"/>
                      </a:lnTo>
                      <a:lnTo>
                        <a:pt x="194" y="607"/>
                      </a:lnTo>
                      <a:lnTo>
                        <a:pt x="194" y="609"/>
                      </a:lnTo>
                      <a:lnTo>
                        <a:pt x="192" y="609"/>
                      </a:lnTo>
                      <a:lnTo>
                        <a:pt x="190" y="611"/>
                      </a:lnTo>
                      <a:lnTo>
                        <a:pt x="190" y="613"/>
                      </a:lnTo>
                      <a:lnTo>
                        <a:pt x="188" y="614"/>
                      </a:lnTo>
                      <a:lnTo>
                        <a:pt x="186" y="614"/>
                      </a:lnTo>
                      <a:lnTo>
                        <a:pt x="184" y="616"/>
                      </a:lnTo>
                      <a:lnTo>
                        <a:pt x="182" y="618"/>
                      </a:lnTo>
                      <a:lnTo>
                        <a:pt x="180" y="620"/>
                      </a:lnTo>
                      <a:lnTo>
                        <a:pt x="178" y="620"/>
                      </a:lnTo>
                      <a:lnTo>
                        <a:pt x="175" y="622"/>
                      </a:lnTo>
                      <a:lnTo>
                        <a:pt x="173" y="624"/>
                      </a:lnTo>
                      <a:lnTo>
                        <a:pt x="171" y="624"/>
                      </a:lnTo>
                      <a:lnTo>
                        <a:pt x="167" y="626"/>
                      </a:lnTo>
                      <a:lnTo>
                        <a:pt x="165" y="628"/>
                      </a:lnTo>
                      <a:lnTo>
                        <a:pt x="163" y="628"/>
                      </a:lnTo>
                      <a:lnTo>
                        <a:pt x="159" y="630"/>
                      </a:lnTo>
                      <a:lnTo>
                        <a:pt x="155" y="630"/>
                      </a:lnTo>
                      <a:lnTo>
                        <a:pt x="153" y="630"/>
                      </a:lnTo>
                      <a:lnTo>
                        <a:pt x="150" y="632"/>
                      </a:lnTo>
                      <a:lnTo>
                        <a:pt x="148" y="632"/>
                      </a:lnTo>
                      <a:lnTo>
                        <a:pt x="144" y="632"/>
                      </a:lnTo>
                      <a:lnTo>
                        <a:pt x="142" y="632"/>
                      </a:lnTo>
                      <a:lnTo>
                        <a:pt x="138" y="630"/>
                      </a:lnTo>
                      <a:lnTo>
                        <a:pt x="134" y="630"/>
                      </a:lnTo>
                      <a:lnTo>
                        <a:pt x="132" y="630"/>
                      </a:lnTo>
                      <a:lnTo>
                        <a:pt x="129" y="628"/>
                      </a:lnTo>
                      <a:lnTo>
                        <a:pt x="127" y="626"/>
                      </a:lnTo>
                      <a:lnTo>
                        <a:pt x="123" y="624"/>
                      </a:lnTo>
                      <a:lnTo>
                        <a:pt x="121" y="622"/>
                      </a:lnTo>
                      <a:lnTo>
                        <a:pt x="119" y="620"/>
                      </a:lnTo>
                      <a:lnTo>
                        <a:pt x="115" y="618"/>
                      </a:lnTo>
                      <a:lnTo>
                        <a:pt x="113" y="614"/>
                      </a:lnTo>
                      <a:lnTo>
                        <a:pt x="111" y="613"/>
                      </a:lnTo>
                      <a:lnTo>
                        <a:pt x="107" y="609"/>
                      </a:lnTo>
                      <a:lnTo>
                        <a:pt x="106" y="605"/>
                      </a:lnTo>
                      <a:lnTo>
                        <a:pt x="104" y="603"/>
                      </a:lnTo>
                      <a:lnTo>
                        <a:pt x="100" y="601"/>
                      </a:lnTo>
                      <a:lnTo>
                        <a:pt x="96" y="599"/>
                      </a:lnTo>
                      <a:lnTo>
                        <a:pt x="94" y="597"/>
                      </a:lnTo>
                      <a:lnTo>
                        <a:pt x="90" y="595"/>
                      </a:lnTo>
                      <a:lnTo>
                        <a:pt x="86" y="595"/>
                      </a:lnTo>
                      <a:lnTo>
                        <a:pt x="82" y="595"/>
                      </a:lnTo>
                      <a:lnTo>
                        <a:pt x="79" y="595"/>
                      </a:lnTo>
                      <a:lnTo>
                        <a:pt x="75" y="593"/>
                      </a:lnTo>
                      <a:lnTo>
                        <a:pt x="71" y="595"/>
                      </a:lnTo>
                      <a:lnTo>
                        <a:pt x="67" y="595"/>
                      </a:lnTo>
                      <a:lnTo>
                        <a:pt x="63" y="595"/>
                      </a:lnTo>
                      <a:lnTo>
                        <a:pt x="58" y="595"/>
                      </a:lnTo>
                      <a:lnTo>
                        <a:pt x="54" y="597"/>
                      </a:lnTo>
                      <a:lnTo>
                        <a:pt x="50" y="599"/>
                      </a:lnTo>
                      <a:lnTo>
                        <a:pt x="46" y="599"/>
                      </a:lnTo>
                      <a:lnTo>
                        <a:pt x="42" y="601"/>
                      </a:lnTo>
                      <a:lnTo>
                        <a:pt x="38" y="603"/>
                      </a:lnTo>
                      <a:lnTo>
                        <a:pt x="35" y="605"/>
                      </a:lnTo>
                      <a:lnTo>
                        <a:pt x="31" y="605"/>
                      </a:lnTo>
                      <a:lnTo>
                        <a:pt x="29" y="607"/>
                      </a:lnTo>
                      <a:lnTo>
                        <a:pt x="25" y="609"/>
                      </a:lnTo>
                      <a:lnTo>
                        <a:pt x="21" y="611"/>
                      </a:lnTo>
                      <a:lnTo>
                        <a:pt x="19" y="613"/>
                      </a:lnTo>
                      <a:lnTo>
                        <a:pt x="15" y="614"/>
                      </a:lnTo>
                      <a:lnTo>
                        <a:pt x="13" y="616"/>
                      </a:lnTo>
                      <a:lnTo>
                        <a:pt x="11" y="618"/>
                      </a:lnTo>
                      <a:lnTo>
                        <a:pt x="10" y="620"/>
                      </a:lnTo>
                      <a:lnTo>
                        <a:pt x="8" y="622"/>
                      </a:lnTo>
                      <a:lnTo>
                        <a:pt x="6" y="624"/>
                      </a:lnTo>
                      <a:lnTo>
                        <a:pt x="4" y="626"/>
                      </a:lnTo>
                      <a:lnTo>
                        <a:pt x="2" y="626"/>
                      </a:lnTo>
                      <a:lnTo>
                        <a:pt x="0" y="624"/>
                      </a:lnTo>
                      <a:lnTo>
                        <a:pt x="0" y="622"/>
                      </a:lnTo>
                      <a:lnTo>
                        <a:pt x="0" y="620"/>
                      </a:lnTo>
                      <a:lnTo>
                        <a:pt x="2" y="618"/>
                      </a:lnTo>
                      <a:lnTo>
                        <a:pt x="2" y="616"/>
                      </a:lnTo>
                      <a:lnTo>
                        <a:pt x="2" y="613"/>
                      </a:lnTo>
                      <a:lnTo>
                        <a:pt x="2" y="609"/>
                      </a:lnTo>
                      <a:lnTo>
                        <a:pt x="2" y="605"/>
                      </a:lnTo>
                      <a:lnTo>
                        <a:pt x="4" y="601"/>
                      </a:lnTo>
                      <a:lnTo>
                        <a:pt x="4" y="597"/>
                      </a:lnTo>
                      <a:lnTo>
                        <a:pt x="4" y="593"/>
                      </a:lnTo>
                      <a:lnTo>
                        <a:pt x="6" y="588"/>
                      </a:lnTo>
                      <a:lnTo>
                        <a:pt x="6" y="582"/>
                      </a:lnTo>
                      <a:lnTo>
                        <a:pt x="6" y="576"/>
                      </a:lnTo>
                      <a:lnTo>
                        <a:pt x="8" y="570"/>
                      </a:lnTo>
                      <a:lnTo>
                        <a:pt x="8" y="565"/>
                      </a:lnTo>
                      <a:lnTo>
                        <a:pt x="8" y="559"/>
                      </a:lnTo>
                      <a:lnTo>
                        <a:pt x="10" y="551"/>
                      </a:lnTo>
                      <a:lnTo>
                        <a:pt x="10" y="545"/>
                      </a:lnTo>
                      <a:lnTo>
                        <a:pt x="10" y="538"/>
                      </a:lnTo>
                      <a:lnTo>
                        <a:pt x="11" y="530"/>
                      </a:lnTo>
                      <a:lnTo>
                        <a:pt x="11" y="522"/>
                      </a:lnTo>
                      <a:lnTo>
                        <a:pt x="11" y="515"/>
                      </a:lnTo>
                      <a:lnTo>
                        <a:pt x="11" y="507"/>
                      </a:lnTo>
                      <a:lnTo>
                        <a:pt x="11" y="499"/>
                      </a:lnTo>
                      <a:lnTo>
                        <a:pt x="11" y="492"/>
                      </a:lnTo>
                      <a:lnTo>
                        <a:pt x="11" y="482"/>
                      </a:lnTo>
                      <a:lnTo>
                        <a:pt x="11" y="474"/>
                      </a:lnTo>
                      <a:lnTo>
                        <a:pt x="11" y="467"/>
                      </a:lnTo>
                      <a:lnTo>
                        <a:pt x="11" y="459"/>
                      </a:lnTo>
                      <a:lnTo>
                        <a:pt x="11" y="451"/>
                      </a:lnTo>
                      <a:lnTo>
                        <a:pt x="11" y="444"/>
                      </a:lnTo>
                      <a:lnTo>
                        <a:pt x="11" y="438"/>
                      </a:lnTo>
                      <a:lnTo>
                        <a:pt x="11" y="430"/>
                      </a:lnTo>
                      <a:lnTo>
                        <a:pt x="10" y="422"/>
                      </a:lnTo>
                      <a:lnTo>
                        <a:pt x="10" y="417"/>
                      </a:lnTo>
                      <a:lnTo>
                        <a:pt x="10" y="411"/>
                      </a:lnTo>
                      <a:lnTo>
                        <a:pt x="10" y="403"/>
                      </a:lnTo>
                      <a:lnTo>
                        <a:pt x="10" y="397"/>
                      </a:lnTo>
                      <a:lnTo>
                        <a:pt x="10" y="392"/>
                      </a:lnTo>
                      <a:lnTo>
                        <a:pt x="10" y="386"/>
                      </a:lnTo>
                      <a:lnTo>
                        <a:pt x="10" y="380"/>
                      </a:lnTo>
                      <a:lnTo>
                        <a:pt x="8" y="376"/>
                      </a:lnTo>
                      <a:lnTo>
                        <a:pt x="8" y="371"/>
                      </a:lnTo>
                      <a:lnTo>
                        <a:pt x="8" y="365"/>
                      </a:lnTo>
                      <a:lnTo>
                        <a:pt x="8" y="361"/>
                      </a:lnTo>
                      <a:lnTo>
                        <a:pt x="8" y="355"/>
                      </a:lnTo>
                      <a:lnTo>
                        <a:pt x="8" y="351"/>
                      </a:lnTo>
                      <a:lnTo>
                        <a:pt x="8" y="346"/>
                      </a:lnTo>
                      <a:lnTo>
                        <a:pt x="8" y="342"/>
                      </a:lnTo>
                      <a:lnTo>
                        <a:pt x="10" y="336"/>
                      </a:lnTo>
                      <a:lnTo>
                        <a:pt x="10" y="332"/>
                      </a:lnTo>
                      <a:lnTo>
                        <a:pt x="10" y="328"/>
                      </a:lnTo>
                      <a:lnTo>
                        <a:pt x="10" y="325"/>
                      </a:lnTo>
                      <a:lnTo>
                        <a:pt x="11" y="321"/>
                      </a:lnTo>
                      <a:lnTo>
                        <a:pt x="11" y="317"/>
                      </a:lnTo>
                      <a:lnTo>
                        <a:pt x="11" y="311"/>
                      </a:lnTo>
                      <a:lnTo>
                        <a:pt x="13" y="307"/>
                      </a:lnTo>
                      <a:lnTo>
                        <a:pt x="13" y="305"/>
                      </a:lnTo>
                      <a:lnTo>
                        <a:pt x="15" y="303"/>
                      </a:lnTo>
                      <a:lnTo>
                        <a:pt x="15" y="301"/>
                      </a:lnTo>
                      <a:lnTo>
                        <a:pt x="17" y="300"/>
                      </a:lnTo>
                      <a:lnTo>
                        <a:pt x="17" y="298"/>
                      </a:lnTo>
                      <a:lnTo>
                        <a:pt x="19" y="296"/>
                      </a:lnTo>
                      <a:lnTo>
                        <a:pt x="19" y="294"/>
                      </a:lnTo>
                      <a:lnTo>
                        <a:pt x="21" y="290"/>
                      </a:lnTo>
                      <a:lnTo>
                        <a:pt x="21" y="288"/>
                      </a:lnTo>
                      <a:lnTo>
                        <a:pt x="23" y="286"/>
                      </a:lnTo>
                      <a:lnTo>
                        <a:pt x="25" y="284"/>
                      </a:lnTo>
                      <a:lnTo>
                        <a:pt x="27" y="280"/>
                      </a:lnTo>
                      <a:lnTo>
                        <a:pt x="27" y="278"/>
                      </a:lnTo>
                      <a:lnTo>
                        <a:pt x="29" y="277"/>
                      </a:lnTo>
                      <a:lnTo>
                        <a:pt x="31" y="273"/>
                      </a:lnTo>
                      <a:lnTo>
                        <a:pt x="33" y="271"/>
                      </a:lnTo>
                      <a:lnTo>
                        <a:pt x="35" y="269"/>
                      </a:lnTo>
                      <a:lnTo>
                        <a:pt x="36" y="267"/>
                      </a:lnTo>
                      <a:lnTo>
                        <a:pt x="38" y="265"/>
                      </a:lnTo>
                      <a:lnTo>
                        <a:pt x="38" y="263"/>
                      </a:lnTo>
                      <a:lnTo>
                        <a:pt x="40" y="263"/>
                      </a:lnTo>
                      <a:lnTo>
                        <a:pt x="42" y="261"/>
                      </a:lnTo>
                      <a:lnTo>
                        <a:pt x="44" y="259"/>
                      </a:lnTo>
                      <a:lnTo>
                        <a:pt x="46" y="259"/>
                      </a:lnTo>
                      <a:lnTo>
                        <a:pt x="48" y="259"/>
                      </a:lnTo>
                      <a:lnTo>
                        <a:pt x="50" y="259"/>
                      </a:lnTo>
                      <a:lnTo>
                        <a:pt x="52" y="259"/>
                      </a:lnTo>
                      <a:lnTo>
                        <a:pt x="54" y="259"/>
                      </a:lnTo>
                      <a:lnTo>
                        <a:pt x="56" y="259"/>
                      </a:lnTo>
                      <a:lnTo>
                        <a:pt x="58" y="261"/>
                      </a:lnTo>
                      <a:lnTo>
                        <a:pt x="59" y="263"/>
                      </a:lnTo>
                      <a:lnTo>
                        <a:pt x="61" y="265"/>
                      </a:lnTo>
                      <a:lnTo>
                        <a:pt x="63" y="267"/>
                      </a:lnTo>
                      <a:lnTo>
                        <a:pt x="65" y="269"/>
                      </a:lnTo>
                      <a:lnTo>
                        <a:pt x="65" y="271"/>
                      </a:lnTo>
                      <a:lnTo>
                        <a:pt x="67" y="273"/>
                      </a:lnTo>
                      <a:lnTo>
                        <a:pt x="67" y="275"/>
                      </a:lnTo>
                      <a:lnTo>
                        <a:pt x="69" y="277"/>
                      </a:lnTo>
                      <a:lnTo>
                        <a:pt x="69" y="278"/>
                      </a:lnTo>
                      <a:lnTo>
                        <a:pt x="69" y="280"/>
                      </a:lnTo>
                      <a:lnTo>
                        <a:pt x="69" y="282"/>
                      </a:lnTo>
                      <a:lnTo>
                        <a:pt x="71" y="282"/>
                      </a:lnTo>
                      <a:lnTo>
                        <a:pt x="71" y="284"/>
                      </a:lnTo>
                      <a:lnTo>
                        <a:pt x="71" y="286"/>
                      </a:lnTo>
                      <a:lnTo>
                        <a:pt x="71" y="288"/>
                      </a:lnTo>
                      <a:lnTo>
                        <a:pt x="71" y="290"/>
                      </a:lnTo>
                      <a:lnTo>
                        <a:pt x="71" y="292"/>
                      </a:lnTo>
                      <a:lnTo>
                        <a:pt x="71" y="294"/>
                      </a:lnTo>
                      <a:lnTo>
                        <a:pt x="71" y="296"/>
                      </a:lnTo>
                      <a:lnTo>
                        <a:pt x="71" y="298"/>
                      </a:lnTo>
                      <a:lnTo>
                        <a:pt x="71" y="300"/>
                      </a:lnTo>
                      <a:lnTo>
                        <a:pt x="71" y="301"/>
                      </a:lnTo>
                      <a:lnTo>
                        <a:pt x="73" y="301"/>
                      </a:lnTo>
                      <a:lnTo>
                        <a:pt x="73" y="303"/>
                      </a:lnTo>
                      <a:lnTo>
                        <a:pt x="73" y="305"/>
                      </a:lnTo>
                      <a:lnTo>
                        <a:pt x="75" y="307"/>
                      </a:lnTo>
                      <a:lnTo>
                        <a:pt x="75" y="309"/>
                      </a:lnTo>
                      <a:lnTo>
                        <a:pt x="77" y="311"/>
                      </a:lnTo>
                      <a:lnTo>
                        <a:pt x="77" y="313"/>
                      </a:lnTo>
                      <a:lnTo>
                        <a:pt x="79" y="313"/>
                      </a:lnTo>
                      <a:lnTo>
                        <a:pt x="79" y="315"/>
                      </a:lnTo>
                      <a:lnTo>
                        <a:pt x="81" y="315"/>
                      </a:lnTo>
                      <a:lnTo>
                        <a:pt x="81" y="317"/>
                      </a:lnTo>
                      <a:lnTo>
                        <a:pt x="82" y="317"/>
                      </a:lnTo>
                      <a:lnTo>
                        <a:pt x="82" y="319"/>
                      </a:lnTo>
                      <a:lnTo>
                        <a:pt x="84" y="319"/>
                      </a:lnTo>
                      <a:lnTo>
                        <a:pt x="84" y="321"/>
                      </a:lnTo>
                      <a:lnTo>
                        <a:pt x="86" y="321"/>
                      </a:lnTo>
                      <a:lnTo>
                        <a:pt x="86" y="323"/>
                      </a:lnTo>
                      <a:lnTo>
                        <a:pt x="88" y="323"/>
                      </a:lnTo>
                      <a:lnTo>
                        <a:pt x="90" y="323"/>
                      </a:lnTo>
                      <a:lnTo>
                        <a:pt x="92" y="321"/>
                      </a:lnTo>
                      <a:lnTo>
                        <a:pt x="94" y="319"/>
                      </a:lnTo>
                      <a:lnTo>
                        <a:pt x="94" y="317"/>
                      </a:lnTo>
                      <a:lnTo>
                        <a:pt x="96" y="317"/>
                      </a:lnTo>
                      <a:lnTo>
                        <a:pt x="96" y="315"/>
                      </a:lnTo>
                      <a:lnTo>
                        <a:pt x="98" y="313"/>
                      </a:lnTo>
                      <a:lnTo>
                        <a:pt x="100" y="309"/>
                      </a:lnTo>
                      <a:lnTo>
                        <a:pt x="100" y="307"/>
                      </a:lnTo>
                      <a:lnTo>
                        <a:pt x="102" y="305"/>
                      </a:lnTo>
                      <a:lnTo>
                        <a:pt x="104" y="303"/>
                      </a:lnTo>
                      <a:lnTo>
                        <a:pt x="104" y="300"/>
                      </a:lnTo>
                      <a:lnTo>
                        <a:pt x="106" y="298"/>
                      </a:lnTo>
                      <a:lnTo>
                        <a:pt x="107" y="294"/>
                      </a:lnTo>
                      <a:lnTo>
                        <a:pt x="109" y="292"/>
                      </a:lnTo>
                      <a:lnTo>
                        <a:pt x="111" y="288"/>
                      </a:lnTo>
                      <a:lnTo>
                        <a:pt x="113" y="286"/>
                      </a:lnTo>
                      <a:lnTo>
                        <a:pt x="115" y="282"/>
                      </a:lnTo>
                      <a:lnTo>
                        <a:pt x="117" y="280"/>
                      </a:lnTo>
                      <a:lnTo>
                        <a:pt x="121" y="277"/>
                      </a:lnTo>
                      <a:lnTo>
                        <a:pt x="123" y="273"/>
                      </a:lnTo>
                      <a:lnTo>
                        <a:pt x="125" y="271"/>
                      </a:lnTo>
                      <a:lnTo>
                        <a:pt x="129" y="267"/>
                      </a:lnTo>
                      <a:lnTo>
                        <a:pt x="130" y="265"/>
                      </a:lnTo>
                      <a:lnTo>
                        <a:pt x="134" y="261"/>
                      </a:lnTo>
                      <a:lnTo>
                        <a:pt x="138" y="259"/>
                      </a:lnTo>
                      <a:lnTo>
                        <a:pt x="142" y="255"/>
                      </a:lnTo>
                      <a:lnTo>
                        <a:pt x="144" y="253"/>
                      </a:lnTo>
                      <a:lnTo>
                        <a:pt x="148" y="252"/>
                      </a:lnTo>
                      <a:lnTo>
                        <a:pt x="150" y="250"/>
                      </a:lnTo>
                      <a:lnTo>
                        <a:pt x="153" y="248"/>
                      </a:lnTo>
                      <a:lnTo>
                        <a:pt x="155" y="246"/>
                      </a:lnTo>
                      <a:lnTo>
                        <a:pt x="159" y="244"/>
                      </a:lnTo>
                      <a:lnTo>
                        <a:pt x="161" y="242"/>
                      </a:lnTo>
                      <a:lnTo>
                        <a:pt x="163" y="242"/>
                      </a:lnTo>
                      <a:lnTo>
                        <a:pt x="167" y="240"/>
                      </a:lnTo>
                      <a:lnTo>
                        <a:pt x="169" y="238"/>
                      </a:lnTo>
                      <a:lnTo>
                        <a:pt x="171" y="236"/>
                      </a:lnTo>
                      <a:lnTo>
                        <a:pt x="175" y="236"/>
                      </a:lnTo>
                      <a:lnTo>
                        <a:pt x="177" y="234"/>
                      </a:lnTo>
                      <a:lnTo>
                        <a:pt x="178" y="234"/>
                      </a:lnTo>
                      <a:lnTo>
                        <a:pt x="180" y="232"/>
                      </a:lnTo>
                      <a:lnTo>
                        <a:pt x="182" y="232"/>
                      </a:lnTo>
                      <a:lnTo>
                        <a:pt x="184" y="230"/>
                      </a:lnTo>
                      <a:lnTo>
                        <a:pt x="186" y="230"/>
                      </a:lnTo>
                      <a:lnTo>
                        <a:pt x="188" y="230"/>
                      </a:lnTo>
                      <a:lnTo>
                        <a:pt x="188" y="228"/>
                      </a:lnTo>
                      <a:lnTo>
                        <a:pt x="190" y="228"/>
                      </a:lnTo>
                      <a:lnTo>
                        <a:pt x="192" y="228"/>
                      </a:lnTo>
                      <a:lnTo>
                        <a:pt x="194" y="230"/>
                      </a:lnTo>
                      <a:lnTo>
                        <a:pt x="194" y="232"/>
                      </a:lnTo>
                      <a:lnTo>
                        <a:pt x="194" y="234"/>
                      </a:lnTo>
                      <a:lnTo>
                        <a:pt x="192" y="236"/>
                      </a:lnTo>
                      <a:lnTo>
                        <a:pt x="192" y="238"/>
                      </a:lnTo>
                      <a:lnTo>
                        <a:pt x="190" y="240"/>
                      </a:lnTo>
                      <a:lnTo>
                        <a:pt x="190" y="242"/>
                      </a:lnTo>
                      <a:lnTo>
                        <a:pt x="188" y="244"/>
                      </a:lnTo>
                      <a:lnTo>
                        <a:pt x="186" y="246"/>
                      </a:lnTo>
                      <a:lnTo>
                        <a:pt x="186" y="248"/>
                      </a:lnTo>
                      <a:lnTo>
                        <a:pt x="184" y="250"/>
                      </a:lnTo>
                      <a:lnTo>
                        <a:pt x="182" y="252"/>
                      </a:lnTo>
                      <a:lnTo>
                        <a:pt x="182" y="253"/>
                      </a:lnTo>
                      <a:lnTo>
                        <a:pt x="180" y="255"/>
                      </a:lnTo>
                      <a:lnTo>
                        <a:pt x="180" y="257"/>
                      </a:lnTo>
                      <a:lnTo>
                        <a:pt x="178" y="259"/>
                      </a:lnTo>
                      <a:lnTo>
                        <a:pt x="177" y="261"/>
                      </a:lnTo>
                      <a:lnTo>
                        <a:pt x="177" y="263"/>
                      </a:lnTo>
                      <a:lnTo>
                        <a:pt x="175" y="265"/>
                      </a:lnTo>
                      <a:lnTo>
                        <a:pt x="175" y="267"/>
                      </a:lnTo>
                      <a:lnTo>
                        <a:pt x="173" y="269"/>
                      </a:lnTo>
                      <a:lnTo>
                        <a:pt x="173" y="271"/>
                      </a:lnTo>
                      <a:lnTo>
                        <a:pt x="171" y="273"/>
                      </a:lnTo>
                      <a:lnTo>
                        <a:pt x="171" y="275"/>
                      </a:lnTo>
                      <a:lnTo>
                        <a:pt x="169" y="277"/>
                      </a:lnTo>
                      <a:lnTo>
                        <a:pt x="169" y="278"/>
                      </a:lnTo>
                      <a:lnTo>
                        <a:pt x="167" y="280"/>
                      </a:lnTo>
                      <a:lnTo>
                        <a:pt x="167" y="282"/>
                      </a:lnTo>
                      <a:lnTo>
                        <a:pt x="167" y="284"/>
                      </a:lnTo>
                      <a:lnTo>
                        <a:pt x="167" y="286"/>
                      </a:lnTo>
                      <a:lnTo>
                        <a:pt x="165" y="288"/>
                      </a:lnTo>
                      <a:lnTo>
                        <a:pt x="165" y="290"/>
                      </a:lnTo>
                      <a:lnTo>
                        <a:pt x="165" y="292"/>
                      </a:lnTo>
                      <a:lnTo>
                        <a:pt x="165" y="294"/>
                      </a:lnTo>
                      <a:lnTo>
                        <a:pt x="165" y="296"/>
                      </a:lnTo>
                      <a:lnTo>
                        <a:pt x="165" y="298"/>
                      </a:lnTo>
                      <a:lnTo>
                        <a:pt x="167" y="300"/>
                      </a:lnTo>
                      <a:lnTo>
                        <a:pt x="167" y="301"/>
                      </a:lnTo>
                      <a:lnTo>
                        <a:pt x="169" y="301"/>
                      </a:lnTo>
                      <a:lnTo>
                        <a:pt x="169" y="303"/>
                      </a:lnTo>
                      <a:lnTo>
                        <a:pt x="171" y="303"/>
                      </a:lnTo>
                      <a:lnTo>
                        <a:pt x="173" y="303"/>
                      </a:lnTo>
                      <a:lnTo>
                        <a:pt x="175" y="303"/>
                      </a:lnTo>
                      <a:lnTo>
                        <a:pt x="177" y="303"/>
                      </a:lnTo>
                      <a:lnTo>
                        <a:pt x="178" y="301"/>
                      </a:lnTo>
                      <a:lnTo>
                        <a:pt x="180" y="301"/>
                      </a:lnTo>
                      <a:lnTo>
                        <a:pt x="182" y="301"/>
                      </a:lnTo>
                      <a:lnTo>
                        <a:pt x="184" y="300"/>
                      </a:lnTo>
                      <a:lnTo>
                        <a:pt x="186" y="300"/>
                      </a:lnTo>
                      <a:lnTo>
                        <a:pt x="190" y="298"/>
                      </a:lnTo>
                      <a:lnTo>
                        <a:pt x="192" y="296"/>
                      </a:lnTo>
                      <a:lnTo>
                        <a:pt x="194" y="296"/>
                      </a:lnTo>
                      <a:lnTo>
                        <a:pt x="198" y="294"/>
                      </a:lnTo>
                      <a:lnTo>
                        <a:pt x="200" y="292"/>
                      </a:lnTo>
                      <a:lnTo>
                        <a:pt x="203" y="290"/>
                      </a:lnTo>
                      <a:lnTo>
                        <a:pt x="205" y="288"/>
                      </a:lnTo>
                      <a:lnTo>
                        <a:pt x="209" y="286"/>
                      </a:lnTo>
                      <a:lnTo>
                        <a:pt x="211" y="284"/>
                      </a:lnTo>
                      <a:lnTo>
                        <a:pt x="215" y="284"/>
                      </a:lnTo>
                      <a:lnTo>
                        <a:pt x="219" y="282"/>
                      </a:lnTo>
                      <a:lnTo>
                        <a:pt x="223" y="280"/>
                      </a:lnTo>
                      <a:lnTo>
                        <a:pt x="224" y="278"/>
                      </a:lnTo>
                      <a:lnTo>
                        <a:pt x="228" y="277"/>
                      </a:lnTo>
                      <a:lnTo>
                        <a:pt x="232" y="275"/>
                      </a:lnTo>
                      <a:lnTo>
                        <a:pt x="236" y="273"/>
                      </a:lnTo>
                      <a:lnTo>
                        <a:pt x="240" y="271"/>
                      </a:lnTo>
                      <a:lnTo>
                        <a:pt x="244" y="269"/>
                      </a:lnTo>
                      <a:lnTo>
                        <a:pt x="248" y="267"/>
                      </a:lnTo>
                      <a:lnTo>
                        <a:pt x="251" y="265"/>
                      </a:lnTo>
                      <a:lnTo>
                        <a:pt x="255" y="263"/>
                      </a:lnTo>
                      <a:lnTo>
                        <a:pt x="259" y="261"/>
                      </a:lnTo>
                      <a:lnTo>
                        <a:pt x="263" y="259"/>
                      </a:lnTo>
                      <a:lnTo>
                        <a:pt x="267" y="257"/>
                      </a:lnTo>
                      <a:lnTo>
                        <a:pt x="269" y="257"/>
                      </a:lnTo>
                      <a:lnTo>
                        <a:pt x="272" y="255"/>
                      </a:lnTo>
                      <a:lnTo>
                        <a:pt x="276" y="253"/>
                      </a:lnTo>
                      <a:lnTo>
                        <a:pt x="278" y="253"/>
                      </a:lnTo>
                      <a:lnTo>
                        <a:pt x="282" y="252"/>
                      </a:lnTo>
                      <a:lnTo>
                        <a:pt x="284" y="252"/>
                      </a:lnTo>
                      <a:lnTo>
                        <a:pt x="286" y="250"/>
                      </a:lnTo>
                      <a:lnTo>
                        <a:pt x="290" y="250"/>
                      </a:lnTo>
                      <a:lnTo>
                        <a:pt x="292" y="250"/>
                      </a:lnTo>
                      <a:lnTo>
                        <a:pt x="294" y="248"/>
                      </a:lnTo>
                      <a:lnTo>
                        <a:pt x="295" y="248"/>
                      </a:lnTo>
                      <a:lnTo>
                        <a:pt x="297" y="248"/>
                      </a:lnTo>
                      <a:lnTo>
                        <a:pt x="297" y="250"/>
                      </a:lnTo>
                      <a:lnTo>
                        <a:pt x="297" y="252"/>
                      </a:lnTo>
                      <a:lnTo>
                        <a:pt x="297" y="253"/>
                      </a:lnTo>
                      <a:lnTo>
                        <a:pt x="295" y="255"/>
                      </a:lnTo>
                      <a:lnTo>
                        <a:pt x="294" y="257"/>
                      </a:lnTo>
                      <a:lnTo>
                        <a:pt x="292" y="259"/>
                      </a:lnTo>
                      <a:lnTo>
                        <a:pt x="290" y="261"/>
                      </a:lnTo>
                      <a:lnTo>
                        <a:pt x="288" y="263"/>
                      </a:lnTo>
                      <a:lnTo>
                        <a:pt x="284" y="267"/>
                      </a:lnTo>
                      <a:lnTo>
                        <a:pt x="282" y="269"/>
                      </a:lnTo>
                      <a:lnTo>
                        <a:pt x="278" y="273"/>
                      </a:lnTo>
                      <a:lnTo>
                        <a:pt x="276" y="275"/>
                      </a:lnTo>
                      <a:lnTo>
                        <a:pt x="274" y="278"/>
                      </a:lnTo>
                      <a:lnTo>
                        <a:pt x="271" y="280"/>
                      </a:lnTo>
                      <a:lnTo>
                        <a:pt x="269" y="284"/>
                      </a:lnTo>
                      <a:lnTo>
                        <a:pt x="267" y="286"/>
                      </a:lnTo>
                      <a:lnTo>
                        <a:pt x="265" y="290"/>
                      </a:lnTo>
                      <a:lnTo>
                        <a:pt x="263" y="294"/>
                      </a:lnTo>
                      <a:lnTo>
                        <a:pt x="261" y="296"/>
                      </a:lnTo>
                      <a:lnTo>
                        <a:pt x="259" y="300"/>
                      </a:lnTo>
                      <a:lnTo>
                        <a:pt x="257" y="303"/>
                      </a:lnTo>
                      <a:lnTo>
                        <a:pt x="257" y="307"/>
                      </a:lnTo>
                      <a:lnTo>
                        <a:pt x="255" y="311"/>
                      </a:lnTo>
                      <a:lnTo>
                        <a:pt x="253" y="315"/>
                      </a:lnTo>
                      <a:lnTo>
                        <a:pt x="253" y="319"/>
                      </a:lnTo>
                      <a:lnTo>
                        <a:pt x="251" y="323"/>
                      </a:lnTo>
                      <a:lnTo>
                        <a:pt x="251" y="326"/>
                      </a:lnTo>
                      <a:lnTo>
                        <a:pt x="251" y="330"/>
                      </a:lnTo>
                      <a:lnTo>
                        <a:pt x="249" y="336"/>
                      </a:lnTo>
                      <a:lnTo>
                        <a:pt x="249" y="340"/>
                      </a:lnTo>
                      <a:lnTo>
                        <a:pt x="249" y="346"/>
                      </a:lnTo>
                      <a:lnTo>
                        <a:pt x="249" y="349"/>
                      </a:lnTo>
                      <a:lnTo>
                        <a:pt x="249" y="355"/>
                      </a:lnTo>
                      <a:lnTo>
                        <a:pt x="249" y="361"/>
                      </a:lnTo>
                      <a:lnTo>
                        <a:pt x="251" y="367"/>
                      </a:lnTo>
                      <a:lnTo>
                        <a:pt x="251" y="373"/>
                      </a:lnTo>
                      <a:lnTo>
                        <a:pt x="251" y="378"/>
                      </a:lnTo>
                      <a:lnTo>
                        <a:pt x="253" y="384"/>
                      </a:lnTo>
                      <a:lnTo>
                        <a:pt x="253" y="392"/>
                      </a:lnTo>
                      <a:lnTo>
                        <a:pt x="255" y="397"/>
                      </a:lnTo>
                      <a:lnTo>
                        <a:pt x="257" y="405"/>
                      </a:lnTo>
                      <a:lnTo>
                        <a:pt x="259" y="411"/>
                      </a:lnTo>
                      <a:lnTo>
                        <a:pt x="261" y="415"/>
                      </a:lnTo>
                      <a:lnTo>
                        <a:pt x="261" y="419"/>
                      </a:lnTo>
                      <a:lnTo>
                        <a:pt x="263" y="422"/>
                      </a:lnTo>
                      <a:lnTo>
                        <a:pt x="265" y="426"/>
                      </a:lnTo>
                      <a:lnTo>
                        <a:pt x="267" y="428"/>
                      </a:lnTo>
                      <a:lnTo>
                        <a:pt x="271" y="430"/>
                      </a:lnTo>
                      <a:lnTo>
                        <a:pt x="272" y="432"/>
                      </a:lnTo>
                      <a:lnTo>
                        <a:pt x="274" y="432"/>
                      </a:lnTo>
                      <a:lnTo>
                        <a:pt x="276" y="432"/>
                      </a:lnTo>
                      <a:lnTo>
                        <a:pt x="278" y="432"/>
                      </a:lnTo>
                      <a:lnTo>
                        <a:pt x="280" y="430"/>
                      </a:lnTo>
                      <a:lnTo>
                        <a:pt x="284" y="430"/>
                      </a:lnTo>
                      <a:lnTo>
                        <a:pt x="286" y="428"/>
                      </a:lnTo>
                      <a:lnTo>
                        <a:pt x="288" y="426"/>
                      </a:lnTo>
                      <a:lnTo>
                        <a:pt x="292" y="422"/>
                      </a:lnTo>
                      <a:lnTo>
                        <a:pt x="294" y="421"/>
                      </a:lnTo>
                      <a:lnTo>
                        <a:pt x="295" y="417"/>
                      </a:lnTo>
                      <a:lnTo>
                        <a:pt x="299" y="413"/>
                      </a:lnTo>
                      <a:lnTo>
                        <a:pt x="301" y="409"/>
                      </a:lnTo>
                      <a:lnTo>
                        <a:pt x="305" y="405"/>
                      </a:lnTo>
                      <a:lnTo>
                        <a:pt x="307" y="401"/>
                      </a:lnTo>
                      <a:lnTo>
                        <a:pt x="309" y="397"/>
                      </a:lnTo>
                      <a:lnTo>
                        <a:pt x="313" y="392"/>
                      </a:lnTo>
                      <a:lnTo>
                        <a:pt x="315" y="388"/>
                      </a:lnTo>
                      <a:lnTo>
                        <a:pt x="319" y="382"/>
                      </a:lnTo>
                      <a:lnTo>
                        <a:pt x="320" y="376"/>
                      </a:lnTo>
                      <a:lnTo>
                        <a:pt x="322" y="371"/>
                      </a:lnTo>
                      <a:lnTo>
                        <a:pt x="326" y="365"/>
                      </a:lnTo>
                      <a:lnTo>
                        <a:pt x="328" y="361"/>
                      </a:lnTo>
                      <a:lnTo>
                        <a:pt x="330" y="355"/>
                      </a:lnTo>
                      <a:lnTo>
                        <a:pt x="334" y="349"/>
                      </a:lnTo>
                      <a:lnTo>
                        <a:pt x="336" y="344"/>
                      </a:lnTo>
                      <a:lnTo>
                        <a:pt x="338" y="340"/>
                      </a:lnTo>
                      <a:lnTo>
                        <a:pt x="340" y="336"/>
                      </a:lnTo>
                      <a:lnTo>
                        <a:pt x="342" y="332"/>
                      </a:lnTo>
                      <a:lnTo>
                        <a:pt x="343" y="328"/>
                      </a:lnTo>
                      <a:lnTo>
                        <a:pt x="345" y="325"/>
                      </a:lnTo>
                      <a:lnTo>
                        <a:pt x="347" y="321"/>
                      </a:lnTo>
                      <a:lnTo>
                        <a:pt x="349" y="317"/>
                      </a:lnTo>
                      <a:lnTo>
                        <a:pt x="351" y="315"/>
                      </a:lnTo>
                      <a:lnTo>
                        <a:pt x="353" y="311"/>
                      </a:lnTo>
                      <a:lnTo>
                        <a:pt x="355" y="309"/>
                      </a:lnTo>
                      <a:lnTo>
                        <a:pt x="357" y="307"/>
                      </a:lnTo>
                      <a:lnTo>
                        <a:pt x="357" y="305"/>
                      </a:lnTo>
                      <a:lnTo>
                        <a:pt x="359" y="303"/>
                      </a:lnTo>
                      <a:lnTo>
                        <a:pt x="361" y="301"/>
                      </a:lnTo>
                      <a:lnTo>
                        <a:pt x="363" y="300"/>
                      </a:lnTo>
                      <a:lnTo>
                        <a:pt x="365" y="298"/>
                      </a:lnTo>
                      <a:lnTo>
                        <a:pt x="366" y="296"/>
                      </a:lnTo>
                      <a:lnTo>
                        <a:pt x="368" y="296"/>
                      </a:lnTo>
                      <a:lnTo>
                        <a:pt x="370" y="294"/>
                      </a:lnTo>
                      <a:lnTo>
                        <a:pt x="372" y="294"/>
                      </a:lnTo>
                      <a:lnTo>
                        <a:pt x="374" y="294"/>
                      </a:lnTo>
                      <a:lnTo>
                        <a:pt x="376" y="296"/>
                      </a:lnTo>
                      <a:lnTo>
                        <a:pt x="378" y="296"/>
                      </a:lnTo>
                      <a:lnTo>
                        <a:pt x="378" y="298"/>
                      </a:lnTo>
                      <a:lnTo>
                        <a:pt x="378" y="300"/>
                      </a:lnTo>
                      <a:lnTo>
                        <a:pt x="378" y="301"/>
                      </a:lnTo>
                      <a:lnTo>
                        <a:pt x="378" y="303"/>
                      </a:lnTo>
                      <a:lnTo>
                        <a:pt x="378" y="305"/>
                      </a:lnTo>
                      <a:lnTo>
                        <a:pt x="378" y="307"/>
                      </a:lnTo>
                      <a:lnTo>
                        <a:pt x="378" y="309"/>
                      </a:lnTo>
                      <a:lnTo>
                        <a:pt x="378" y="311"/>
                      </a:lnTo>
                      <a:lnTo>
                        <a:pt x="378" y="313"/>
                      </a:lnTo>
                      <a:lnTo>
                        <a:pt x="378" y="315"/>
                      </a:lnTo>
                      <a:lnTo>
                        <a:pt x="378" y="317"/>
                      </a:lnTo>
                      <a:lnTo>
                        <a:pt x="378" y="319"/>
                      </a:lnTo>
                      <a:lnTo>
                        <a:pt x="378" y="321"/>
                      </a:lnTo>
                      <a:lnTo>
                        <a:pt x="378" y="323"/>
                      </a:lnTo>
                      <a:lnTo>
                        <a:pt x="378" y="325"/>
                      </a:lnTo>
                      <a:lnTo>
                        <a:pt x="380" y="326"/>
                      </a:lnTo>
                      <a:lnTo>
                        <a:pt x="380" y="328"/>
                      </a:lnTo>
                      <a:lnTo>
                        <a:pt x="380" y="330"/>
                      </a:lnTo>
                      <a:lnTo>
                        <a:pt x="380" y="332"/>
                      </a:lnTo>
                      <a:lnTo>
                        <a:pt x="382" y="336"/>
                      </a:lnTo>
                      <a:lnTo>
                        <a:pt x="382" y="338"/>
                      </a:lnTo>
                      <a:lnTo>
                        <a:pt x="384" y="340"/>
                      </a:lnTo>
                      <a:lnTo>
                        <a:pt x="384" y="342"/>
                      </a:lnTo>
                      <a:lnTo>
                        <a:pt x="386" y="344"/>
                      </a:lnTo>
                      <a:lnTo>
                        <a:pt x="388" y="346"/>
                      </a:lnTo>
                      <a:lnTo>
                        <a:pt x="390" y="348"/>
                      </a:lnTo>
                      <a:lnTo>
                        <a:pt x="391" y="348"/>
                      </a:lnTo>
                      <a:lnTo>
                        <a:pt x="393" y="348"/>
                      </a:lnTo>
                      <a:lnTo>
                        <a:pt x="395" y="348"/>
                      </a:lnTo>
                      <a:lnTo>
                        <a:pt x="397" y="346"/>
                      </a:lnTo>
                      <a:lnTo>
                        <a:pt x="399" y="344"/>
                      </a:lnTo>
                      <a:lnTo>
                        <a:pt x="401" y="342"/>
                      </a:lnTo>
                      <a:lnTo>
                        <a:pt x="403" y="340"/>
                      </a:lnTo>
                      <a:lnTo>
                        <a:pt x="403" y="338"/>
                      </a:lnTo>
                      <a:lnTo>
                        <a:pt x="405" y="338"/>
                      </a:lnTo>
                      <a:lnTo>
                        <a:pt x="407" y="336"/>
                      </a:lnTo>
                      <a:lnTo>
                        <a:pt x="407" y="334"/>
                      </a:lnTo>
                      <a:lnTo>
                        <a:pt x="409" y="332"/>
                      </a:lnTo>
                      <a:lnTo>
                        <a:pt x="411" y="330"/>
                      </a:lnTo>
                      <a:lnTo>
                        <a:pt x="411" y="328"/>
                      </a:lnTo>
                      <a:lnTo>
                        <a:pt x="413" y="326"/>
                      </a:lnTo>
                      <a:lnTo>
                        <a:pt x="414" y="326"/>
                      </a:lnTo>
                      <a:lnTo>
                        <a:pt x="414" y="325"/>
                      </a:lnTo>
                      <a:lnTo>
                        <a:pt x="416" y="323"/>
                      </a:lnTo>
                      <a:lnTo>
                        <a:pt x="418" y="323"/>
                      </a:lnTo>
                      <a:lnTo>
                        <a:pt x="420" y="321"/>
                      </a:lnTo>
                      <a:lnTo>
                        <a:pt x="422" y="321"/>
                      </a:lnTo>
                      <a:lnTo>
                        <a:pt x="424" y="319"/>
                      </a:lnTo>
                      <a:lnTo>
                        <a:pt x="426" y="319"/>
                      </a:lnTo>
                      <a:lnTo>
                        <a:pt x="428" y="319"/>
                      </a:lnTo>
                      <a:lnTo>
                        <a:pt x="428" y="317"/>
                      </a:lnTo>
                      <a:lnTo>
                        <a:pt x="430" y="317"/>
                      </a:lnTo>
                      <a:lnTo>
                        <a:pt x="430" y="319"/>
                      </a:lnTo>
                      <a:lnTo>
                        <a:pt x="432" y="319"/>
                      </a:lnTo>
                      <a:lnTo>
                        <a:pt x="432" y="321"/>
                      </a:lnTo>
                      <a:lnTo>
                        <a:pt x="432" y="323"/>
                      </a:lnTo>
                      <a:lnTo>
                        <a:pt x="430" y="325"/>
                      </a:lnTo>
                      <a:lnTo>
                        <a:pt x="430" y="326"/>
                      </a:lnTo>
                      <a:lnTo>
                        <a:pt x="430" y="328"/>
                      </a:lnTo>
                      <a:lnTo>
                        <a:pt x="430" y="330"/>
                      </a:lnTo>
                      <a:lnTo>
                        <a:pt x="428" y="332"/>
                      </a:lnTo>
                      <a:lnTo>
                        <a:pt x="428" y="334"/>
                      </a:lnTo>
                      <a:lnTo>
                        <a:pt x="428" y="336"/>
                      </a:lnTo>
                      <a:lnTo>
                        <a:pt x="428" y="338"/>
                      </a:lnTo>
                      <a:lnTo>
                        <a:pt x="426" y="342"/>
                      </a:lnTo>
                      <a:lnTo>
                        <a:pt x="426" y="344"/>
                      </a:lnTo>
                      <a:lnTo>
                        <a:pt x="426" y="346"/>
                      </a:lnTo>
                      <a:lnTo>
                        <a:pt x="424" y="348"/>
                      </a:lnTo>
                      <a:lnTo>
                        <a:pt x="424" y="351"/>
                      </a:lnTo>
                      <a:lnTo>
                        <a:pt x="424" y="353"/>
                      </a:lnTo>
                      <a:lnTo>
                        <a:pt x="424" y="357"/>
                      </a:lnTo>
                      <a:lnTo>
                        <a:pt x="424" y="359"/>
                      </a:lnTo>
                      <a:lnTo>
                        <a:pt x="424" y="361"/>
                      </a:lnTo>
                      <a:lnTo>
                        <a:pt x="424" y="365"/>
                      </a:lnTo>
                      <a:lnTo>
                        <a:pt x="424" y="367"/>
                      </a:lnTo>
                      <a:lnTo>
                        <a:pt x="424" y="371"/>
                      </a:lnTo>
                      <a:lnTo>
                        <a:pt x="424" y="373"/>
                      </a:lnTo>
                      <a:lnTo>
                        <a:pt x="424" y="374"/>
                      </a:lnTo>
                      <a:lnTo>
                        <a:pt x="424" y="378"/>
                      </a:lnTo>
                      <a:lnTo>
                        <a:pt x="424" y="382"/>
                      </a:lnTo>
                      <a:lnTo>
                        <a:pt x="424" y="384"/>
                      </a:lnTo>
                      <a:lnTo>
                        <a:pt x="426" y="388"/>
                      </a:lnTo>
                      <a:lnTo>
                        <a:pt x="426" y="390"/>
                      </a:lnTo>
                      <a:lnTo>
                        <a:pt x="426" y="394"/>
                      </a:lnTo>
                      <a:lnTo>
                        <a:pt x="426" y="397"/>
                      </a:lnTo>
                      <a:lnTo>
                        <a:pt x="426" y="399"/>
                      </a:lnTo>
                      <a:lnTo>
                        <a:pt x="428" y="403"/>
                      </a:lnTo>
                      <a:lnTo>
                        <a:pt x="428" y="407"/>
                      </a:lnTo>
                      <a:lnTo>
                        <a:pt x="428" y="409"/>
                      </a:lnTo>
                      <a:lnTo>
                        <a:pt x="428" y="413"/>
                      </a:lnTo>
                      <a:lnTo>
                        <a:pt x="430" y="417"/>
                      </a:lnTo>
                      <a:lnTo>
                        <a:pt x="430" y="419"/>
                      </a:lnTo>
                      <a:lnTo>
                        <a:pt x="432" y="422"/>
                      </a:lnTo>
                      <a:lnTo>
                        <a:pt x="432" y="426"/>
                      </a:lnTo>
                      <a:lnTo>
                        <a:pt x="432" y="428"/>
                      </a:lnTo>
                      <a:lnTo>
                        <a:pt x="434" y="432"/>
                      </a:lnTo>
                      <a:lnTo>
                        <a:pt x="434" y="434"/>
                      </a:lnTo>
                      <a:lnTo>
                        <a:pt x="436" y="438"/>
                      </a:lnTo>
                      <a:lnTo>
                        <a:pt x="437" y="440"/>
                      </a:lnTo>
                      <a:lnTo>
                        <a:pt x="437" y="444"/>
                      </a:lnTo>
                      <a:lnTo>
                        <a:pt x="439" y="445"/>
                      </a:lnTo>
                      <a:lnTo>
                        <a:pt x="441" y="447"/>
                      </a:lnTo>
                      <a:lnTo>
                        <a:pt x="443" y="449"/>
                      </a:lnTo>
                      <a:lnTo>
                        <a:pt x="443" y="453"/>
                      </a:lnTo>
                      <a:lnTo>
                        <a:pt x="445" y="455"/>
                      </a:lnTo>
                      <a:lnTo>
                        <a:pt x="447" y="457"/>
                      </a:lnTo>
                      <a:lnTo>
                        <a:pt x="449" y="457"/>
                      </a:lnTo>
                      <a:lnTo>
                        <a:pt x="451" y="459"/>
                      </a:lnTo>
                      <a:lnTo>
                        <a:pt x="455" y="461"/>
                      </a:lnTo>
                      <a:lnTo>
                        <a:pt x="457" y="461"/>
                      </a:lnTo>
                      <a:lnTo>
                        <a:pt x="459" y="461"/>
                      </a:lnTo>
                      <a:lnTo>
                        <a:pt x="461" y="461"/>
                      </a:lnTo>
                      <a:lnTo>
                        <a:pt x="462" y="459"/>
                      </a:lnTo>
                      <a:lnTo>
                        <a:pt x="464" y="459"/>
                      </a:lnTo>
                      <a:lnTo>
                        <a:pt x="466" y="457"/>
                      </a:lnTo>
                      <a:lnTo>
                        <a:pt x="466" y="453"/>
                      </a:lnTo>
                      <a:lnTo>
                        <a:pt x="468" y="451"/>
                      </a:lnTo>
                      <a:lnTo>
                        <a:pt x="470" y="449"/>
                      </a:lnTo>
                      <a:lnTo>
                        <a:pt x="470" y="447"/>
                      </a:lnTo>
                      <a:lnTo>
                        <a:pt x="472" y="444"/>
                      </a:lnTo>
                      <a:lnTo>
                        <a:pt x="472" y="442"/>
                      </a:lnTo>
                      <a:lnTo>
                        <a:pt x="474" y="438"/>
                      </a:lnTo>
                      <a:lnTo>
                        <a:pt x="474" y="434"/>
                      </a:lnTo>
                      <a:lnTo>
                        <a:pt x="476" y="432"/>
                      </a:lnTo>
                      <a:lnTo>
                        <a:pt x="476" y="428"/>
                      </a:lnTo>
                      <a:lnTo>
                        <a:pt x="478" y="426"/>
                      </a:lnTo>
                      <a:lnTo>
                        <a:pt x="478" y="424"/>
                      </a:lnTo>
                      <a:lnTo>
                        <a:pt x="480" y="421"/>
                      </a:lnTo>
                      <a:lnTo>
                        <a:pt x="480" y="419"/>
                      </a:lnTo>
                      <a:lnTo>
                        <a:pt x="482" y="417"/>
                      </a:lnTo>
                      <a:lnTo>
                        <a:pt x="484" y="415"/>
                      </a:lnTo>
                      <a:lnTo>
                        <a:pt x="485" y="413"/>
                      </a:lnTo>
                      <a:lnTo>
                        <a:pt x="485" y="415"/>
                      </a:lnTo>
                      <a:lnTo>
                        <a:pt x="487" y="415"/>
                      </a:lnTo>
                      <a:lnTo>
                        <a:pt x="489" y="417"/>
                      </a:lnTo>
                      <a:lnTo>
                        <a:pt x="489" y="419"/>
                      </a:lnTo>
                      <a:lnTo>
                        <a:pt x="491" y="421"/>
                      </a:lnTo>
                      <a:lnTo>
                        <a:pt x="493" y="422"/>
                      </a:lnTo>
                      <a:lnTo>
                        <a:pt x="493" y="424"/>
                      </a:lnTo>
                      <a:lnTo>
                        <a:pt x="495" y="426"/>
                      </a:lnTo>
                      <a:lnTo>
                        <a:pt x="497" y="428"/>
                      </a:lnTo>
                      <a:lnTo>
                        <a:pt x="499" y="430"/>
                      </a:lnTo>
                      <a:lnTo>
                        <a:pt x="501" y="430"/>
                      </a:lnTo>
                      <a:lnTo>
                        <a:pt x="503" y="432"/>
                      </a:lnTo>
                      <a:lnTo>
                        <a:pt x="505" y="430"/>
                      </a:lnTo>
                      <a:lnTo>
                        <a:pt x="507" y="430"/>
                      </a:lnTo>
                      <a:lnTo>
                        <a:pt x="508" y="430"/>
                      </a:lnTo>
                      <a:lnTo>
                        <a:pt x="510" y="428"/>
                      </a:lnTo>
                      <a:lnTo>
                        <a:pt x="512" y="428"/>
                      </a:lnTo>
                      <a:lnTo>
                        <a:pt x="514" y="426"/>
                      </a:lnTo>
                      <a:lnTo>
                        <a:pt x="516" y="424"/>
                      </a:lnTo>
                      <a:lnTo>
                        <a:pt x="518" y="422"/>
                      </a:lnTo>
                      <a:lnTo>
                        <a:pt x="520" y="421"/>
                      </a:lnTo>
                      <a:lnTo>
                        <a:pt x="522" y="419"/>
                      </a:lnTo>
                      <a:lnTo>
                        <a:pt x="522" y="415"/>
                      </a:lnTo>
                      <a:lnTo>
                        <a:pt x="524" y="413"/>
                      </a:lnTo>
                      <a:lnTo>
                        <a:pt x="526" y="409"/>
                      </a:lnTo>
                      <a:lnTo>
                        <a:pt x="528" y="407"/>
                      </a:lnTo>
                      <a:lnTo>
                        <a:pt x="530" y="403"/>
                      </a:lnTo>
                      <a:lnTo>
                        <a:pt x="532" y="401"/>
                      </a:lnTo>
                      <a:lnTo>
                        <a:pt x="533" y="397"/>
                      </a:lnTo>
                      <a:lnTo>
                        <a:pt x="533" y="394"/>
                      </a:lnTo>
                      <a:lnTo>
                        <a:pt x="535" y="390"/>
                      </a:lnTo>
                      <a:lnTo>
                        <a:pt x="537" y="386"/>
                      </a:lnTo>
                      <a:lnTo>
                        <a:pt x="537" y="384"/>
                      </a:lnTo>
                      <a:lnTo>
                        <a:pt x="539" y="380"/>
                      </a:lnTo>
                      <a:lnTo>
                        <a:pt x="539" y="376"/>
                      </a:lnTo>
                      <a:lnTo>
                        <a:pt x="541" y="373"/>
                      </a:lnTo>
                      <a:lnTo>
                        <a:pt x="541" y="369"/>
                      </a:lnTo>
                      <a:lnTo>
                        <a:pt x="543" y="367"/>
                      </a:lnTo>
                      <a:lnTo>
                        <a:pt x="545" y="363"/>
                      </a:lnTo>
                      <a:lnTo>
                        <a:pt x="545" y="361"/>
                      </a:lnTo>
                      <a:lnTo>
                        <a:pt x="547" y="359"/>
                      </a:lnTo>
                      <a:lnTo>
                        <a:pt x="547" y="357"/>
                      </a:lnTo>
                      <a:lnTo>
                        <a:pt x="549" y="355"/>
                      </a:lnTo>
                      <a:lnTo>
                        <a:pt x="549" y="353"/>
                      </a:lnTo>
                      <a:lnTo>
                        <a:pt x="551" y="353"/>
                      </a:lnTo>
                      <a:lnTo>
                        <a:pt x="553" y="351"/>
                      </a:lnTo>
                      <a:lnTo>
                        <a:pt x="555" y="351"/>
                      </a:lnTo>
                      <a:lnTo>
                        <a:pt x="556" y="351"/>
                      </a:lnTo>
                      <a:lnTo>
                        <a:pt x="558" y="351"/>
                      </a:lnTo>
                      <a:lnTo>
                        <a:pt x="560" y="351"/>
                      </a:lnTo>
                      <a:lnTo>
                        <a:pt x="562" y="353"/>
                      </a:lnTo>
                      <a:lnTo>
                        <a:pt x="564" y="355"/>
                      </a:lnTo>
                      <a:lnTo>
                        <a:pt x="564" y="357"/>
                      </a:lnTo>
                      <a:lnTo>
                        <a:pt x="566" y="359"/>
                      </a:lnTo>
                      <a:lnTo>
                        <a:pt x="568" y="361"/>
                      </a:lnTo>
                      <a:lnTo>
                        <a:pt x="570" y="363"/>
                      </a:lnTo>
                      <a:lnTo>
                        <a:pt x="570" y="365"/>
                      </a:lnTo>
                      <a:lnTo>
                        <a:pt x="572" y="369"/>
                      </a:lnTo>
                      <a:lnTo>
                        <a:pt x="572" y="371"/>
                      </a:lnTo>
                      <a:lnTo>
                        <a:pt x="572" y="373"/>
                      </a:lnTo>
                      <a:lnTo>
                        <a:pt x="574" y="374"/>
                      </a:lnTo>
                      <a:lnTo>
                        <a:pt x="574" y="378"/>
                      </a:lnTo>
                      <a:lnTo>
                        <a:pt x="576" y="380"/>
                      </a:lnTo>
                      <a:lnTo>
                        <a:pt x="576" y="382"/>
                      </a:lnTo>
                      <a:lnTo>
                        <a:pt x="578" y="386"/>
                      </a:lnTo>
                      <a:lnTo>
                        <a:pt x="578" y="390"/>
                      </a:lnTo>
                      <a:lnTo>
                        <a:pt x="579" y="392"/>
                      </a:lnTo>
                      <a:lnTo>
                        <a:pt x="581" y="396"/>
                      </a:lnTo>
                      <a:lnTo>
                        <a:pt x="583" y="399"/>
                      </a:lnTo>
                      <a:lnTo>
                        <a:pt x="585" y="403"/>
                      </a:lnTo>
                      <a:lnTo>
                        <a:pt x="587" y="409"/>
                      </a:lnTo>
                      <a:lnTo>
                        <a:pt x="591" y="413"/>
                      </a:lnTo>
                      <a:lnTo>
                        <a:pt x="593" y="417"/>
                      </a:lnTo>
                      <a:lnTo>
                        <a:pt x="595" y="421"/>
                      </a:lnTo>
                      <a:lnTo>
                        <a:pt x="599" y="426"/>
                      </a:lnTo>
                      <a:lnTo>
                        <a:pt x="601" y="430"/>
                      </a:lnTo>
                      <a:lnTo>
                        <a:pt x="603" y="436"/>
                      </a:lnTo>
                      <a:lnTo>
                        <a:pt x="606" y="440"/>
                      </a:lnTo>
                      <a:lnTo>
                        <a:pt x="608" y="445"/>
                      </a:lnTo>
                      <a:lnTo>
                        <a:pt x="612" y="449"/>
                      </a:lnTo>
                      <a:lnTo>
                        <a:pt x="614" y="455"/>
                      </a:lnTo>
                      <a:lnTo>
                        <a:pt x="618" y="459"/>
                      </a:lnTo>
                      <a:lnTo>
                        <a:pt x="620" y="465"/>
                      </a:lnTo>
                      <a:lnTo>
                        <a:pt x="624" y="469"/>
                      </a:lnTo>
                      <a:lnTo>
                        <a:pt x="626" y="472"/>
                      </a:lnTo>
                      <a:lnTo>
                        <a:pt x="627" y="478"/>
                      </a:lnTo>
                      <a:lnTo>
                        <a:pt x="631" y="482"/>
                      </a:lnTo>
                      <a:lnTo>
                        <a:pt x="633" y="486"/>
                      </a:lnTo>
                      <a:lnTo>
                        <a:pt x="635" y="492"/>
                      </a:lnTo>
                      <a:lnTo>
                        <a:pt x="637" y="495"/>
                      </a:lnTo>
                      <a:lnTo>
                        <a:pt x="639" y="499"/>
                      </a:lnTo>
                      <a:lnTo>
                        <a:pt x="641" y="503"/>
                      </a:lnTo>
                      <a:lnTo>
                        <a:pt x="643" y="505"/>
                      </a:lnTo>
                      <a:lnTo>
                        <a:pt x="643" y="509"/>
                      </a:lnTo>
                      <a:lnTo>
                        <a:pt x="645" y="513"/>
                      </a:lnTo>
                      <a:lnTo>
                        <a:pt x="647" y="515"/>
                      </a:lnTo>
                      <a:lnTo>
                        <a:pt x="647" y="517"/>
                      </a:lnTo>
                      <a:lnTo>
                        <a:pt x="649" y="518"/>
                      </a:lnTo>
                      <a:lnTo>
                        <a:pt x="649" y="520"/>
                      </a:lnTo>
                      <a:lnTo>
                        <a:pt x="650" y="522"/>
                      </a:lnTo>
                      <a:lnTo>
                        <a:pt x="652" y="524"/>
                      </a:lnTo>
                      <a:lnTo>
                        <a:pt x="654" y="524"/>
                      </a:lnTo>
                      <a:lnTo>
                        <a:pt x="656" y="524"/>
                      </a:lnTo>
                      <a:lnTo>
                        <a:pt x="658" y="524"/>
                      </a:lnTo>
                      <a:lnTo>
                        <a:pt x="660" y="524"/>
                      </a:lnTo>
                      <a:lnTo>
                        <a:pt x="662" y="522"/>
                      </a:lnTo>
                      <a:lnTo>
                        <a:pt x="664" y="522"/>
                      </a:lnTo>
                      <a:lnTo>
                        <a:pt x="666" y="520"/>
                      </a:lnTo>
                      <a:lnTo>
                        <a:pt x="666" y="518"/>
                      </a:lnTo>
                      <a:lnTo>
                        <a:pt x="668" y="517"/>
                      </a:lnTo>
                      <a:lnTo>
                        <a:pt x="670" y="515"/>
                      </a:lnTo>
                      <a:lnTo>
                        <a:pt x="670" y="513"/>
                      </a:lnTo>
                      <a:lnTo>
                        <a:pt x="672" y="511"/>
                      </a:lnTo>
                      <a:lnTo>
                        <a:pt x="672" y="507"/>
                      </a:lnTo>
                      <a:lnTo>
                        <a:pt x="674" y="505"/>
                      </a:lnTo>
                      <a:lnTo>
                        <a:pt x="674" y="501"/>
                      </a:lnTo>
                      <a:lnTo>
                        <a:pt x="674" y="499"/>
                      </a:lnTo>
                      <a:lnTo>
                        <a:pt x="675" y="495"/>
                      </a:lnTo>
                      <a:lnTo>
                        <a:pt x="675" y="492"/>
                      </a:lnTo>
                      <a:lnTo>
                        <a:pt x="675" y="488"/>
                      </a:lnTo>
                      <a:lnTo>
                        <a:pt x="675" y="484"/>
                      </a:lnTo>
                      <a:lnTo>
                        <a:pt x="675" y="480"/>
                      </a:lnTo>
                      <a:lnTo>
                        <a:pt x="675" y="474"/>
                      </a:lnTo>
                      <a:lnTo>
                        <a:pt x="674" y="470"/>
                      </a:lnTo>
                      <a:lnTo>
                        <a:pt x="674" y="467"/>
                      </a:lnTo>
                      <a:lnTo>
                        <a:pt x="674" y="463"/>
                      </a:lnTo>
                      <a:lnTo>
                        <a:pt x="672" y="461"/>
                      </a:lnTo>
                      <a:lnTo>
                        <a:pt x="672" y="457"/>
                      </a:lnTo>
                      <a:lnTo>
                        <a:pt x="672" y="455"/>
                      </a:lnTo>
                      <a:lnTo>
                        <a:pt x="672" y="453"/>
                      </a:lnTo>
                      <a:lnTo>
                        <a:pt x="672" y="451"/>
                      </a:lnTo>
                      <a:lnTo>
                        <a:pt x="670" y="447"/>
                      </a:lnTo>
                      <a:lnTo>
                        <a:pt x="670" y="445"/>
                      </a:lnTo>
                      <a:lnTo>
                        <a:pt x="670" y="444"/>
                      </a:lnTo>
                      <a:lnTo>
                        <a:pt x="670" y="442"/>
                      </a:lnTo>
                      <a:lnTo>
                        <a:pt x="668" y="438"/>
                      </a:lnTo>
                      <a:lnTo>
                        <a:pt x="668" y="436"/>
                      </a:lnTo>
                      <a:lnTo>
                        <a:pt x="668" y="434"/>
                      </a:lnTo>
                      <a:lnTo>
                        <a:pt x="668" y="432"/>
                      </a:lnTo>
                      <a:lnTo>
                        <a:pt x="668" y="428"/>
                      </a:lnTo>
                      <a:lnTo>
                        <a:pt x="666" y="426"/>
                      </a:lnTo>
                      <a:lnTo>
                        <a:pt x="666" y="424"/>
                      </a:lnTo>
                      <a:lnTo>
                        <a:pt x="666" y="422"/>
                      </a:lnTo>
                      <a:lnTo>
                        <a:pt x="666" y="421"/>
                      </a:lnTo>
                      <a:lnTo>
                        <a:pt x="664" y="417"/>
                      </a:lnTo>
                      <a:lnTo>
                        <a:pt x="664" y="415"/>
                      </a:lnTo>
                      <a:lnTo>
                        <a:pt x="664" y="413"/>
                      </a:lnTo>
                      <a:lnTo>
                        <a:pt x="664" y="409"/>
                      </a:lnTo>
                      <a:lnTo>
                        <a:pt x="662" y="407"/>
                      </a:lnTo>
                      <a:lnTo>
                        <a:pt x="662" y="403"/>
                      </a:lnTo>
                      <a:lnTo>
                        <a:pt x="662" y="401"/>
                      </a:lnTo>
                      <a:lnTo>
                        <a:pt x="660" y="399"/>
                      </a:lnTo>
                      <a:lnTo>
                        <a:pt x="660" y="396"/>
                      </a:lnTo>
                      <a:lnTo>
                        <a:pt x="660" y="392"/>
                      </a:lnTo>
                      <a:lnTo>
                        <a:pt x="658" y="390"/>
                      </a:lnTo>
                      <a:lnTo>
                        <a:pt x="658" y="386"/>
                      </a:lnTo>
                      <a:lnTo>
                        <a:pt x="658" y="382"/>
                      </a:lnTo>
                      <a:lnTo>
                        <a:pt x="658" y="380"/>
                      </a:lnTo>
                      <a:lnTo>
                        <a:pt x="658" y="378"/>
                      </a:lnTo>
                      <a:lnTo>
                        <a:pt x="658" y="376"/>
                      </a:lnTo>
                      <a:lnTo>
                        <a:pt x="660" y="376"/>
                      </a:lnTo>
                      <a:lnTo>
                        <a:pt x="660" y="374"/>
                      </a:lnTo>
                      <a:lnTo>
                        <a:pt x="660" y="373"/>
                      </a:lnTo>
                      <a:lnTo>
                        <a:pt x="662" y="371"/>
                      </a:lnTo>
                      <a:lnTo>
                        <a:pt x="664" y="371"/>
                      </a:lnTo>
                      <a:lnTo>
                        <a:pt x="664" y="373"/>
                      </a:lnTo>
                      <a:lnTo>
                        <a:pt x="666" y="373"/>
                      </a:lnTo>
                      <a:lnTo>
                        <a:pt x="666" y="374"/>
                      </a:lnTo>
                      <a:lnTo>
                        <a:pt x="668" y="376"/>
                      </a:lnTo>
                      <a:lnTo>
                        <a:pt x="668" y="378"/>
                      </a:lnTo>
                      <a:lnTo>
                        <a:pt x="670" y="380"/>
                      </a:lnTo>
                      <a:lnTo>
                        <a:pt x="670" y="382"/>
                      </a:lnTo>
                      <a:lnTo>
                        <a:pt x="670" y="386"/>
                      </a:lnTo>
                      <a:lnTo>
                        <a:pt x="672" y="390"/>
                      </a:lnTo>
                      <a:lnTo>
                        <a:pt x="672" y="394"/>
                      </a:lnTo>
                      <a:lnTo>
                        <a:pt x="674" y="397"/>
                      </a:lnTo>
                      <a:lnTo>
                        <a:pt x="674" y="403"/>
                      </a:lnTo>
                      <a:lnTo>
                        <a:pt x="675" y="407"/>
                      </a:lnTo>
                      <a:lnTo>
                        <a:pt x="677" y="413"/>
                      </a:lnTo>
                      <a:lnTo>
                        <a:pt x="677" y="421"/>
                      </a:lnTo>
                      <a:lnTo>
                        <a:pt x="679" y="426"/>
                      </a:lnTo>
                      <a:lnTo>
                        <a:pt x="681" y="432"/>
                      </a:lnTo>
                      <a:lnTo>
                        <a:pt x="683" y="440"/>
                      </a:lnTo>
                      <a:lnTo>
                        <a:pt x="685" y="447"/>
                      </a:lnTo>
                      <a:lnTo>
                        <a:pt x="687" y="455"/>
                      </a:lnTo>
                      <a:lnTo>
                        <a:pt x="689" y="463"/>
                      </a:lnTo>
                      <a:lnTo>
                        <a:pt x="691" y="470"/>
                      </a:lnTo>
                      <a:lnTo>
                        <a:pt x="695" y="478"/>
                      </a:lnTo>
                      <a:lnTo>
                        <a:pt x="697" y="486"/>
                      </a:lnTo>
                      <a:lnTo>
                        <a:pt x="698" y="493"/>
                      </a:lnTo>
                      <a:lnTo>
                        <a:pt x="702" y="501"/>
                      </a:lnTo>
                      <a:lnTo>
                        <a:pt x="704" y="509"/>
                      </a:lnTo>
                      <a:lnTo>
                        <a:pt x="708" y="518"/>
                      </a:lnTo>
                      <a:lnTo>
                        <a:pt x="712" y="526"/>
                      </a:lnTo>
                      <a:lnTo>
                        <a:pt x="716" y="534"/>
                      </a:lnTo>
                      <a:lnTo>
                        <a:pt x="720" y="541"/>
                      </a:lnTo>
                      <a:lnTo>
                        <a:pt x="723" y="549"/>
                      </a:lnTo>
                      <a:lnTo>
                        <a:pt x="727" y="557"/>
                      </a:lnTo>
                      <a:lnTo>
                        <a:pt x="731" y="563"/>
                      </a:lnTo>
                      <a:lnTo>
                        <a:pt x="735" y="570"/>
                      </a:lnTo>
                      <a:lnTo>
                        <a:pt x="741" y="576"/>
                      </a:lnTo>
                      <a:lnTo>
                        <a:pt x="744" y="584"/>
                      </a:lnTo>
                      <a:lnTo>
                        <a:pt x="750" y="589"/>
                      </a:lnTo>
                      <a:lnTo>
                        <a:pt x="756" y="595"/>
                      </a:lnTo>
                      <a:lnTo>
                        <a:pt x="758" y="597"/>
                      </a:lnTo>
                      <a:lnTo>
                        <a:pt x="760" y="599"/>
                      </a:lnTo>
                      <a:lnTo>
                        <a:pt x="762" y="599"/>
                      </a:lnTo>
                      <a:lnTo>
                        <a:pt x="762" y="601"/>
                      </a:lnTo>
                      <a:lnTo>
                        <a:pt x="764" y="601"/>
                      </a:lnTo>
                      <a:lnTo>
                        <a:pt x="764" y="603"/>
                      </a:lnTo>
                      <a:lnTo>
                        <a:pt x="766" y="603"/>
                      </a:lnTo>
                      <a:lnTo>
                        <a:pt x="768" y="605"/>
                      </a:lnTo>
                      <a:lnTo>
                        <a:pt x="769" y="605"/>
                      </a:lnTo>
                      <a:lnTo>
                        <a:pt x="769" y="607"/>
                      </a:lnTo>
                      <a:lnTo>
                        <a:pt x="771" y="607"/>
                      </a:lnTo>
                      <a:lnTo>
                        <a:pt x="773" y="607"/>
                      </a:lnTo>
                      <a:lnTo>
                        <a:pt x="775" y="607"/>
                      </a:lnTo>
                      <a:lnTo>
                        <a:pt x="777" y="607"/>
                      </a:lnTo>
                      <a:lnTo>
                        <a:pt x="779" y="605"/>
                      </a:lnTo>
                      <a:lnTo>
                        <a:pt x="781" y="603"/>
                      </a:lnTo>
                      <a:lnTo>
                        <a:pt x="783" y="601"/>
                      </a:lnTo>
                      <a:lnTo>
                        <a:pt x="783" y="599"/>
                      </a:lnTo>
                      <a:lnTo>
                        <a:pt x="785" y="597"/>
                      </a:lnTo>
                      <a:lnTo>
                        <a:pt x="785" y="595"/>
                      </a:lnTo>
                      <a:lnTo>
                        <a:pt x="785" y="591"/>
                      </a:lnTo>
                      <a:lnTo>
                        <a:pt x="787" y="588"/>
                      </a:lnTo>
                      <a:lnTo>
                        <a:pt x="787" y="584"/>
                      </a:lnTo>
                      <a:lnTo>
                        <a:pt x="787" y="580"/>
                      </a:lnTo>
                      <a:lnTo>
                        <a:pt x="787" y="574"/>
                      </a:lnTo>
                      <a:lnTo>
                        <a:pt x="787" y="568"/>
                      </a:lnTo>
                      <a:lnTo>
                        <a:pt x="787" y="563"/>
                      </a:lnTo>
                      <a:lnTo>
                        <a:pt x="787" y="557"/>
                      </a:lnTo>
                      <a:lnTo>
                        <a:pt x="785" y="549"/>
                      </a:lnTo>
                      <a:lnTo>
                        <a:pt x="783" y="541"/>
                      </a:lnTo>
                      <a:lnTo>
                        <a:pt x="783" y="536"/>
                      </a:lnTo>
                      <a:lnTo>
                        <a:pt x="781" y="528"/>
                      </a:lnTo>
                      <a:lnTo>
                        <a:pt x="779" y="520"/>
                      </a:lnTo>
                      <a:lnTo>
                        <a:pt x="777" y="511"/>
                      </a:lnTo>
                      <a:lnTo>
                        <a:pt x="775" y="503"/>
                      </a:lnTo>
                      <a:lnTo>
                        <a:pt x="771" y="495"/>
                      </a:lnTo>
                      <a:lnTo>
                        <a:pt x="769" y="488"/>
                      </a:lnTo>
                      <a:lnTo>
                        <a:pt x="768" y="478"/>
                      </a:lnTo>
                      <a:lnTo>
                        <a:pt x="764" y="470"/>
                      </a:lnTo>
                      <a:lnTo>
                        <a:pt x="762" y="463"/>
                      </a:lnTo>
                      <a:lnTo>
                        <a:pt x="758" y="453"/>
                      </a:lnTo>
                      <a:lnTo>
                        <a:pt x="756" y="445"/>
                      </a:lnTo>
                      <a:lnTo>
                        <a:pt x="752" y="438"/>
                      </a:lnTo>
                      <a:lnTo>
                        <a:pt x="750" y="430"/>
                      </a:lnTo>
                      <a:lnTo>
                        <a:pt x="746" y="422"/>
                      </a:lnTo>
                      <a:lnTo>
                        <a:pt x="743" y="415"/>
                      </a:lnTo>
                      <a:lnTo>
                        <a:pt x="741" y="407"/>
                      </a:lnTo>
                      <a:lnTo>
                        <a:pt x="737" y="399"/>
                      </a:lnTo>
                      <a:lnTo>
                        <a:pt x="735" y="394"/>
                      </a:lnTo>
                      <a:lnTo>
                        <a:pt x="731" y="386"/>
                      </a:lnTo>
                      <a:lnTo>
                        <a:pt x="729" y="380"/>
                      </a:lnTo>
                      <a:lnTo>
                        <a:pt x="725" y="374"/>
                      </a:lnTo>
                      <a:lnTo>
                        <a:pt x="723" y="369"/>
                      </a:lnTo>
                      <a:lnTo>
                        <a:pt x="720" y="365"/>
                      </a:lnTo>
                      <a:lnTo>
                        <a:pt x="718" y="359"/>
                      </a:lnTo>
                      <a:lnTo>
                        <a:pt x="716" y="355"/>
                      </a:lnTo>
                      <a:lnTo>
                        <a:pt x="714" y="351"/>
                      </a:lnTo>
                      <a:lnTo>
                        <a:pt x="708" y="346"/>
                      </a:lnTo>
                      <a:lnTo>
                        <a:pt x="704" y="340"/>
                      </a:lnTo>
                      <a:lnTo>
                        <a:pt x="700" y="334"/>
                      </a:lnTo>
                      <a:lnTo>
                        <a:pt x="698" y="328"/>
                      </a:lnTo>
                      <a:lnTo>
                        <a:pt x="695" y="325"/>
                      </a:lnTo>
                      <a:lnTo>
                        <a:pt x="691" y="319"/>
                      </a:lnTo>
                      <a:lnTo>
                        <a:pt x="689" y="315"/>
                      </a:lnTo>
                      <a:lnTo>
                        <a:pt x="687" y="311"/>
                      </a:lnTo>
                      <a:lnTo>
                        <a:pt x="685" y="307"/>
                      </a:lnTo>
                      <a:lnTo>
                        <a:pt x="683" y="303"/>
                      </a:lnTo>
                      <a:lnTo>
                        <a:pt x="681" y="301"/>
                      </a:lnTo>
                      <a:lnTo>
                        <a:pt x="681" y="300"/>
                      </a:lnTo>
                      <a:lnTo>
                        <a:pt x="679" y="296"/>
                      </a:lnTo>
                      <a:lnTo>
                        <a:pt x="679" y="294"/>
                      </a:lnTo>
                      <a:lnTo>
                        <a:pt x="679" y="292"/>
                      </a:lnTo>
                      <a:lnTo>
                        <a:pt x="681" y="290"/>
                      </a:lnTo>
                      <a:lnTo>
                        <a:pt x="683" y="292"/>
                      </a:lnTo>
                      <a:lnTo>
                        <a:pt x="685" y="292"/>
                      </a:lnTo>
                      <a:lnTo>
                        <a:pt x="687" y="292"/>
                      </a:lnTo>
                      <a:lnTo>
                        <a:pt x="689" y="294"/>
                      </a:lnTo>
                      <a:lnTo>
                        <a:pt x="691" y="296"/>
                      </a:lnTo>
                      <a:lnTo>
                        <a:pt x="695" y="298"/>
                      </a:lnTo>
                      <a:lnTo>
                        <a:pt x="697" y="300"/>
                      </a:lnTo>
                      <a:lnTo>
                        <a:pt x="700" y="303"/>
                      </a:lnTo>
                      <a:lnTo>
                        <a:pt x="704" y="307"/>
                      </a:lnTo>
                      <a:lnTo>
                        <a:pt x="708" y="311"/>
                      </a:lnTo>
                      <a:lnTo>
                        <a:pt x="712" y="315"/>
                      </a:lnTo>
                      <a:lnTo>
                        <a:pt x="716" y="319"/>
                      </a:lnTo>
                      <a:lnTo>
                        <a:pt x="721" y="325"/>
                      </a:lnTo>
                      <a:lnTo>
                        <a:pt x="723" y="325"/>
                      </a:lnTo>
                      <a:lnTo>
                        <a:pt x="723" y="326"/>
                      </a:lnTo>
                      <a:lnTo>
                        <a:pt x="725" y="326"/>
                      </a:lnTo>
                      <a:lnTo>
                        <a:pt x="727" y="326"/>
                      </a:lnTo>
                      <a:lnTo>
                        <a:pt x="727" y="328"/>
                      </a:lnTo>
                      <a:lnTo>
                        <a:pt x="729" y="328"/>
                      </a:lnTo>
                      <a:lnTo>
                        <a:pt x="731" y="330"/>
                      </a:lnTo>
                      <a:lnTo>
                        <a:pt x="733" y="330"/>
                      </a:lnTo>
                      <a:lnTo>
                        <a:pt x="735" y="332"/>
                      </a:lnTo>
                      <a:lnTo>
                        <a:pt x="737" y="332"/>
                      </a:lnTo>
                      <a:lnTo>
                        <a:pt x="739" y="332"/>
                      </a:lnTo>
                      <a:lnTo>
                        <a:pt x="741" y="332"/>
                      </a:lnTo>
                      <a:lnTo>
                        <a:pt x="743" y="332"/>
                      </a:lnTo>
                      <a:lnTo>
                        <a:pt x="744" y="332"/>
                      </a:lnTo>
                      <a:lnTo>
                        <a:pt x="746" y="332"/>
                      </a:lnTo>
                      <a:lnTo>
                        <a:pt x="748" y="330"/>
                      </a:lnTo>
                      <a:lnTo>
                        <a:pt x="750" y="328"/>
                      </a:lnTo>
                      <a:lnTo>
                        <a:pt x="750" y="326"/>
                      </a:lnTo>
                      <a:lnTo>
                        <a:pt x="750" y="325"/>
                      </a:lnTo>
                      <a:lnTo>
                        <a:pt x="750" y="323"/>
                      </a:lnTo>
                      <a:lnTo>
                        <a:pt x="750" y="319"/>
                      </a:lnTo>
                      <a:lnTo>
                        <a:pt x="750" y="317"/>
                      </a:lnTo>
                      <a:lnTo>
                        <a:pt x="750" y="313"/>
                      </a:lnTo>
                      <a:lnTo>
                        <a:pt x="750" y="309"/>
                      </a:lnTo>
                      <a:lnTo>
                        <a:pt x="748" y="303"/>
                      </a:lnTo>
                      <a:lnTo>
                        <a:pt x="746" y="300"/>
                      </a:lnTo>
                      <a:lnTo>
                        <a:pt x="746" y="294"/>
                      </a:lnTo>
                      <a:lnTo>
                        <a:pt x="744" y="290"/>
                      </a:lnTo>
                      <a:lnTo>
                        <a:pt x="744" y="286"/>
                      </a:lnTo>
                      <a:lnTo>
                        <a:pt x="744" y="282"/>
                      </a:lnTo>
                      <a:lnTo>
                        <a:pt x="744" y="278"/>
                      </a:lnTo>
                      <a:lnTo>
                        <a:pt x="746" y="277"/>
                      </a:lnTo>
                      <a:lnTo>
                        <a:pt x="746" y="275"/>
                      </a:lnTo>
                      <a:lnTo>
                        <a:pt x="748" y="273"/>
                      </a:lnTo>
                      <a:lnTo>
                        <a:pt x="750" y="271"/>
                      </a:lnTo>
                      <a:lnTo>
                        <a:pt x="752" y="271"/>
                      </a:lnTo>
                      <a:lnTo>
                        <a:pt x="756" y="271"/>
                      </a:lnTo>
                      <a:lnTo>
                        <a:pt x="758" y="271"/>
                      </a:lnTo>
                      <a:lnTo>
                        <a:pt x="762" y="273"/>
                      </a:lnTo>
                      <a:lnTo>
                        <a:pt x="764" y="273"/>
                      </a:lnTo>
                      <a:lnTo>
                        <a:pt x="768" y="275"/>
                      </a:lnTo>
                      <a:lnTo>
                        <a:pt x="773" y="277"/>
                      </a:lnTo>
                      <a:lnTo>
                        <a:pt x="777" y="278"/>
                      </a:lnTo>
                      <a:lnTo>
                        <a:pt x="781" y="282"/>
                      </a:lnTo>
                      <a:lnTo>
                        <a:pt x="787" y="286"/>
                      </a:lnTo>
                      <a:lnTo>
                        <a:pt x="791" y="290"/>
                      </a:lnTo>
                      <a:lnTo>
                        <a:pt x="796" y="294"/>
                      </a:lnTo>
                      <a:lnTo>
                        <a:pt x="802" y="298"/>
                      </a:lnTo>
                      <a:lnTo>
                        <a:pt x="808" y="301"/>
                      </a:lnTo>
                      <a:lnTo>
                        <a:pt x="814" y="307"/>
                      </a:lnTo>
                      <a:lnTo>
                        <a:pt x="819" y="313"/>
                      </a:lnTo>
                      <a:lnTo>
                        <a:pt x="825" y="319"/>
                      </a:lnTo>
                      <a:lnTo>
                        <a:pt x="833" y="325"/>
                      </a:lnTo>
                      <a:lnTo>
                        <a:pt x="839" y="332"/>
                      </a:lnTo>
                      <a:lnTo>
                        <a:pt x="844" y="338"/>
                      </a:lnTo>
                      <a:lnTo>
                        <a:pt x="852" y="346"/>
                      </a:lnTo>
                      <a:lnTo>
                        <a:pt x="858" y="353"/>
                      </a:lnTo>
                      <a:lnTo>
                        <a:pt x="865" y="361"/>
                      </a:lnTo>
                      <a:lnTo>
                        <a:pt x="867" y="361"/>
                      </a:lnTo>
                      <a:lnTo>
                        <a:pt x="869" y="361"/>
                      </a:lnTo>
                      <a:lnTo>
                        <a:pt x="871" y="361"/>
                      </a:lnTo>
                      <a:lnTo>
                        <a:pt x="871" y="359"/>
                      </a:lnTo>
                      <a:lnTo>
                        <a:pt x="873" y="359"/>
                      </a:lnTo>
                      <a:lnTo>
                        <a:pt x="875" y="359"/>
                      </a:lnTo>
                      <a:lnTo>
                        <a:pt x="875" y="357"/>
                      </a:lnTo>
                      <a:lnTo>
                        <a:pt x="877" y="357"/>
                      </a:lnTo>
                      <a:lnTo>
                        <a:pt x="879" y="355"/>
                      </a:lnTo>
                      <a:lnTo>
                        <a:pt x="881" y="355"/>
                      </a:lnTo>
                      <a:lnTo>
                        <a:pt x="883" y="353"/>
                      </a:lnTo>
                      <a:lnTo>
                        <a:pt x="885" y="351"/>
                      </a:lnTo>
                      <a:lnTo>
                        <a:pt x="886" y="349"/>
                      </a:lnTo>
                      <a:lnTo>
                        <a:pt x="888" y="348"/>
                      </a:lnTo>
                      <a:lnTo>
                        <a:pt x="890" y="346"/>
                      </a:lnTo>
                      <a:lnTo>
                        <a:pt x="890" y="344"/>
                      </a:lnTo>
                      <a:lnTo>
                        <a:pt x="892" y="342"/>
                      </a:lnTo>
                      <a:lnTo>
                        <a:pt x="894" y="340"/>
                      </a:lnTo>
                      <a:lnTo>
                        <a:pt x="894" y="338"/>
                      </a:lnTo>
                      <a:lnTo>
                        <a:pt x="896" y="336"/>
                      </a:lnTo>
                      <a:lnTo>
                        <a:pt x="898" y="332"/>
                      </a:lnTo>
                      <a:lnTo>
                        <a:pt x="898" y="330"/>
                      </a:lnTo>
                      <a:lnTo>
                        <a:pt x="900" y="326"/>
                      </a:lnTo>
                      <a:lnTo>
                        <a:pt x="900" y="325"/>
                      </a:lnTo>
                      <a:lnTo>
                        <a:pt x="900" y="321"/>
                      </a:lnTo>
                      <a:lnTo>
                        <a:pt x="900" y="317"/>
                      </a:lnTo>
                      <a:lnTo>
                        <a:pt x="902" y="313"/>
                      </a:lnTo>
                      <a:lnTo>
                        <a:pt x="904" y="309"/>
                      </a:lnTo>
                      <a:lnTo>
                        <a:pt x="906" y="305"/>
                      </a:lnTo>
                      <a:lnTo>
                        <a:pt x="908" y="300"/>
                      </a:lnTo>
                      <a:lnTo>
                        <a:pt x="910" y="296"/>
                      </a:lnTo>
                      <a:lnTo>
                        <a:pt x="911" y="292"/>
                      </a:lnTo>
                      <a:lnTo>
                        <a:pt x="913" y="288"/>
                      </a:lnTo>
                      <a:lnTo>
                        <a:pt x="915" y="284"/>
                      </a:lnTo>
                      <a:lnTo>
                        <a:pt x="919" y="280"/>
                      </a:lnTo>
                      <a:lnTo>
                        <a:pt x="921" y="275"/>
                      </a:lnTo>
                      <a:lnTo>
                        <a:pt x="923" y="271"/>
                      </a:lnTo>
                      <a:lnTo>
                        <a:pt x="927" y="267"/>
                      </a:lnTo>
                      <a:lnTo>
                        <a:pt x="929" y="263"/>
                      </a:lnTo>
                      <a:lnTo>
                        <a:pt x="933" y="259"/>
                      </a:lnTo>
                      <a:lnTo>
                        <a:pt x="934" y="255"/>
                      </a:lnTo>
                      <a:lnTo>
                        <a:pt x="938" y="250"/>
                      </a:lnTo>
                      <a:lnTo>
                        <a:pt x="940" y="246"/>
                      </a:lnTo>
                      <a:lnTo>
                        <a:pt x="944" y="242"/>
                      </a:lnTo>
                      <a:lnTo>
                        <a:pt x="946" y="238"/>
                      </a:lnTo>
                      <a:lnTo>
                        <a:pt x="950" y="232"/>
                      </a:lnTo>
                      <a:lnTo>
                        <a:pt x="952" y="228"/>
                      </a:lnTo>
                      <a:lnTo>
                        <a:pt x="956" y="225"/>
                      </a:lnTo>
                      <a:lnTo>
                        <a:pt x="959" y="219"/>
                      </a:lnTo>
                      <a:lnTo>
                        <a:pt x="961" y="215"/>
                      </a:lnTo>
                      <a:lnTo>
                        <a:pt x="965" y="209"/>
                      </a:lnTo>
                      <a:lnTo>
                        <a:pt x="967" y="205"/>
                      </a:lnTo>
                      <a:lnTo>
                        <a:pt x="971" y="200"/>
                      </a:lnTo>
                      <a:lnTo>
                        <a:pt x="973" y="196"/>
                      </a:lnTo>
                      <a:lnTo>
                        <a:pt x="977" y="190"/>
                      </a:lnTo>
                      <a:lnTo>
                        <a:pt x="979" y="184"/>
                      </a:lnTo>
                      <a:lnTo>
                        <a:pt x="982" y="179"/>
                      </a:lnTo>
                      <a:lnTo>
                        <a:pt x="984" y="175"/>
                      </a:lnTo>
                      <a:lnTo>
                        <a:pt x="996" y="152"/>
                      </a:lnTo>
                      <a:lnTo>
                        <a:pt x="1005" y="131"/>
                      </a:lnTo>
                      <a:lnTo>
                        <a:pt x="1015" y="111"/>
                      </a:lnTo>
                      <a:lnTo>
                        <a:pt x="1025" y="94"/>
                      </a:lnTo>
                      <a:lnTo>
                        <a:pt x="1034" y="77"/>
                      </a:lnTo>
                      <a:lnTo>
                        <a:pt x="1042" y="63"/>
                      </a:lnTo>
                      <a:lnTo>
                        <a:pt x="1050" y="50"/>
                      </a:lnTo>
                      <a:lnTo>
                        <a:pt x="1057" y="38"/>
                      </a:lnTo>
                      <a:lnTo>
                        <a:pt x="1065" y="29"/>
                      </a:lnTo>
                      <a:lnTo>
                        <a:pt x="1073" y="19"/>
                      </a:lnTo>
                      <a:lnTo>
                        <a:pt x="1078" y="13"/>
                      </a:lnTo>
                      <a:lnTo>
                        <a:pt x="1084" y="8"/>
                      </a:lnTo>
                      <a:lnTo>
                        <a:pt x="1088" y="4"/>
                      </a:lnTo>
                      <a:lnTo>
                        <a:pt x="1094" y="0"/>
                      </a:lnTo>
                      <a:lnTo>
                        <a:pt x="1098" y="0"/>
                      </a:lnTo>
                      <a:lnTo>
                        <a:pt x="1101" y="0"/>
                      </a:lnTo>
                      <a:lnTo>
                        <a:pt x="1103" y="2"/>
                      </a:lnTo>
                      <a:lnTo>
                        <a:pt x="1105" y="6"/>
                      </a:lnTo>
                      <a:lnTo>
                        <a:pt x="1107" y="10"/>
                      </a:lnTo>
                      <a:lnTo>
                        <a:pt x="1109" y="15"/>
                      </a:lnTo>
                      <a:lnTo>
                        <a:pt x="1109" y="23"/>
                      </a:lnTo>
                      <a:lnTo>
                        <a:pt x="1109" y="33"/>
                      </a:lnTo>
                      <a:lnTo>
                        <a:pt x="1109" y="42"/>
                      </a:lnTo>
                      <a:lnTo>
                        <a:pt x="1107" y="54"/>
                      </a:lnTo>
                      <a:lnTo>
                        <a:pt x="1105" y="65"/>
                      </a:lnTo>
                      <a:lnTo>
                        <a:pt x="1101" y="81"/>
                      </a:lnTo>
                      <a:lnTo>
                        <a:pt x="1098" y="96"/>
                      </a:lnTo>
                      <a:lnTo>
                        <a:pt x="1094" y="111"/>
                      </a:lnTo>
                      <a:lnTo>
                        <a:pt x="1088" y="131"/>
                      </a:lnTo>
                      <a:lnTo>
                        <a:pt x="1082" y="148"/>
                      </a:lnTo>
                      <a:lnTo>
                        <a:pt x="1076" y="169"/>
                      </a:lnTo>
                      <a:lnTo>
                        <a:pt x="1069" y="190"/>
                      </a:lnTo>
                      <a:lnTo>
                        <a:pt x="1067" y="192"/>
                      </a:lnTo>
                      <a:lnTo>
                        <a:pt x="1067" y="194"/>
                      </a:lnTo>
                      <a:lnTo>
                        <a:pt x="1065" y="196"/>
                      </a:lnTo>
                      <a:lnTo>
                        <a:pt x="1065" y="198"/>
                      </a:lnTo>
                      <a:lnTo>
                        <a:pt x="1063" y="202"/>
                      </a:lnTo>
                      <a:lnTo>
                        <a:pt x="1061" y="205"/>
                      </a:lnTo>
                      <a:lnTo>
                        <a:pt x="1059" y="209"/>
                      </a:lnTo>
                      <a:lnTo>
                        <a:pt x="1057" y="213"/>
                      </a:lnTo>
                      <a:lnTo>
                        <a:pt x="1055" y="217"/>
                      </a:lnTo>
                      <a:lnTo>
                        <a:pt x="1052" y="223"/>
                      </a:lnTo>
                      <a:lnTo>
                        <a:pt x="1050" y="228"/>
                      </a:lnTo>
                      <a:lnTo>
                        <a:pt x="1046" y="232"/>
                      </a:lnTo>
                      <a:lnTo>
                        <a:pt x="1044" y="238"/>
                      </a:lnTo>
                      <a:lnTo>
                        <a:pt x="1040" y="244"/>
                      </a:lnTo>
                      <a:lnTo>
                        <a:pt x="1038" y="250"/>
                      </a:lnTo>
                      <a:lnTo>
                        <a:pt x="1034" y="255"/>
                      </a:lnTo>
                      <a:lnTo>
                        <a:pt x="1032" y="263"/>
                      </a:lnTo>
                      <a:lnTo>
                        <a:pt x="1028" y="269"/>
                      </a:lnTo>
                      <a:lnTo>
                        <a:pt x="1027" y="275"/>
                      </a:lnTo>
                      <a:lnTo>
                        <a:pt x="1023" y="280"/>
                      </a:lnTo>
                      <a:lnTo>
                        <a:pt x="1021" y="286"/>
                      </a:lnTo>
                      <a:lnTo>
                        <a:pt x="1019" y="290"/>
                      </a:lnTo>
                      <a:lnTo>
                        <a:pt x="1015" y="296"/>
                      </a:lnTo>
                      <a:lnTo>
                        <a:pt x="1013" y="301"/>
                      </a:lnTo>
                      <a:lnTo>
                        <a:pt x="1011" y="305"/>
                      </a:lnTo>
                      <a:lnTo>
                        <a:pt x="1009" y="311"/>
                      </a:lnTo>
                      <a:lnTo>
                        <a:pt x="1007" y="315"/>
                      </a:lnTo>
                      <a:lnTo>
                        <a:pt x="1005" y="319"/>
                      </a:lnTo>
                      <a:lnTo>
                        <a:pt x="1004" y="321"/>
                      </a:lnTo>
                      <a:lnTo>
                        <a:pt x="1002" y="325"/>
                      </a:lnTo>
                      <a:lnTo>
                        <a:pt x="1002" y="326"/>
                      </a:lnTo>
                      <a:close/>
                    </a:path>
                  </a:pathLst>
                </a:custGeom>
                <a:solidFill>
                  <a:srgbClr val="3589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33" name="Freeform 287"/>
                <p:cNvSpPr>
                  <a:spLocks noChangeAspect="1"/>
                </p:cNvSpPr>
                <p:nvPr/>
              </p:nvSpPr>
              <p:spPr bwMode="auto">
                <a:xfrm>
                  <a:off x="1301" y="3540"/>
                  <a:ext cx="903" cy="425"/>
                </a:xfrm>
                <a:custGeom>
                  <a:avLst/>
                  <a:gdLst>
                    <a:gd name="T0" fmla="*/ 39 w 1190"/>
                    <a:gd name="T1" fmla="*/ 4 h 607"/>
                    <a:gd name="T2" fmla="*/ 41 w 1190"/>
                    <a:gd name="T3" fmla="*/ 2 h 607"/>
                    <a:gd name="T4" fmla="*/ 42 w 1190"/>
                    <a:gd name="T5" fmla="*/ 1 h 607"/>
                    <a:gd name="T6" fmla="*/ 43 w 1190"/>
                    <a:gd name="T7" fmla="*/ 2 h 607"/>
                    <a:gd name="T8" fmla="*/ 42 w 1190"/>
                    <a:gd name="T9" fmla="*/ 4 h 607"/>
                    <a:gd name="T10" fmla="*/ 41 w 1190"/>
                    <a:gd name="T11" fmla="*/ 4 h 607"/>
                    <a:gd name="T12" fmla="*/ 39 w 1190"/>
                    <a:gd name="T13" fmla="*/ 5 h 607"/>
                    <a:gd name="T14" fmla="*/ 41 w 1190"/>
                    <a:gd name="T15" fmla="*/ 8 h 607"/>
                    <a:gd name="T16" fmla="*/ 39 w 1190"/>
                    <a:gd name="T17" fmla="*/ 9 h 607"/>
                    <a:gd name="T18" fmla="*/ 36 w 1190"/>
                    <a:gd name="T19" fmla="*/ 8 h 607"/>
                    <a:gd name="T20" fmla="*/ 34 w 1190"/>
                    <a:gd name="T21" fmla="*/ 8 h 607"/>
                    <a:gd name="T22" fmla="*/ 32 w 1190"/>
                    <a:gd name="T23" fmla="*/ 8 h 607"/>
                    <a:gd name="T24" fmla="*/ 30 w 1190"/>
                    <a:gd name="T25" fmla="*/ 8 h 607"/>
                    <a:gd name="T26" fmla="*/ 29 w 1190"/>
                    <a:gd name="T27" fmla="*/ 8 h 607"/>
                    <a:gd name="T28" fmla="*/ 27 w 1190"/>
                    <a:gd name="T29" fmla="*/ 8 h 607"/>
                    <a:gd name="T30" fmla="*/ 24 w 1190"/>
                    <a:gd name="T31" fmla="*/ 8 h 607"/>
                    <a:gd name="T32" fmla="*/ 21 w 1190"/>
                    <a:gd name="T33" fmla="*/ 8 h 607"/>
                    <a:gd name="T34" fmla="*/ 19 w 1190"/>
                    <a:gd name="T35" fmla="*/ 8 h 607"/>
                    <a:gd name="T36" fmla="*/ 17 w 1190"/>
                    <a:gd name="T37" fmla="*/ 8 h 607"/>
                    <a:gd name="T38" fmla="*/ 14 w 1190"/>
                    <a:gd name="T39" fmla="*/ 8 h 607"/>
                    <a:gd name="T40" fmla="*/ 10 w 1190"/>
                    <a:gd name="T41" fmla="*/ 8 h 607"/>
                    <a:gd name="T42" fmla="*/ 8 w 1190"/>
                    <a:gd name="T43" fmla="*/ 8 h 607"/>
                    <a:gd name="T44" fmla="*/ 6 w 1190"/>
                    <a:gd name="T45" fmla="*/ 9 h 607"/>
                    <a:gd name="T46" fmla="*/ 3 w 1190"/>
                    <a:gd name="T47" fmla="*/ 8 h 607"/>
                    <a:gd name="T48" fmla="*/ 2 w 1190"/>
                    <a:gd name="T49" fmla="*/ 8 h 607"/>
                    <a:gd name="T50" fmla="*/ 2 w 1190"/>
                    <a:gd name="T51" fmla="*/ 6 h 607"/>
                    <a:gd name="T52" fmla="*/ 2 w 1190"/>
                    <a:gd name="T53" fmla="*/ 4 h 607"/>
                    <a:gd name="T54" fmla="*/ 2 w 1190"/>
                    <a:gd name="T55" fmla="*/ 4 h 607"/>
                    <a:gd name="T56" fmla="*/ 3 w 1190"/>
                    <a:gd name="T57" fmla="*/ 4 h 607"/>
                    <a:gd name="T58" fmla="*/ 4 w 1190"/>
                    <a:gd name="T59" fmla="*/ 4 h 607"/>
                    <a:gd name="T60" fmla="*/ 6 w 1190"/>
                    <a:gd name="T61" fmla="*/ 3 h 607"/>
                    <a:gd name="T62" fmla="*/ 6 w 1190"/>
                    <a:gd name="T63" fmla="*/ 3 h 607"/>
                    <a:gd name="T64" fmla="*/ 6 w 1190"/>
                    <a:gd name="T65" fmla="*/ 4 h 607"/>
                    <a:gd name="T66" fmla="*/ 8 w 1190"/>
                    <a:gd name="T67" fmla="*/ 4 h 607"/>
                    <a:gd name="T68" fmla="*/ 11 w 1190"/>
                    <a:gd name="T69" fmla="*/ 4 h 607"/>
                    <a:gd name="T70" fmla="*/ 8 w 1190"/>
                    <a:gd name="T71" fmla="*/ 4 h 607"/>
                    <a:gd name="T72" fmla="*/ 11 w 1190"/>
                    <a:gd name="T73" fmla="*/ 6 h 607"/>
                    <a:gd name="T74" fmla="*/ 13 w 1190"/>
                    <a:gd name="T75" fmla="*/ 4 h 607"/>
                    <a:gd name="T76" fmla="*/ 14 w 1190"/>
                    <a:gd name="T77" fmla="*/ 4 h 607"/>
                    <a:gd name="T78" fmla="*/ 14 w 1190"/>
                    <a:gd name="T79" fmla="*/ 4 h 607"/>
                    <a:gd name="T80" fmla="*/ 15 w 1190"/>
                    <a:gd name="T81" fmla="*/ 4 h 607"/>
                    <a:gd name="T82" fmla="*/ 15 w 1190"/>
                    <a:gd name="T83" fmla="*/ 6 h 607"/>
                    <a:gd name="T84" fmla="*/ 17 w 1190"/>
                    <a:gd name="T85" fmla="*/ 6 h 607"/>
                    <a:gd name="T86" fmla="*/ 18 w 1190"/>
                    <a:gd name="T87" fmla="*/ 6 h 607"/>
                    <a:gd name="T88" fmla="*/ 19 w 1190"/>
                    <a:gd name="T89" fmla="*/ 6 h 607"/>
                    <a:gd name="T90" fmla="*/ 20 w 1190"/>
                    <a:gd name="T91" fmla="*/ 5 h 607"/>
                    <a:gd name="T92" fmla="*/ 23 w 1190"/>
                    <a:gd name="T93" fmla="*/ 6 h 607"/>
                    <a:gd name="T94" fmla="*/ 24 w 1190"/>
                    <a:gd name="T95" fmla="*/ 7 h 607"/>
                    <a:gd name="T96" fmla="*/ 24 w 1190"/>
                    <a:gd name="T97" fmla="*/ 6 h 607"/>
                    <a:gd name="T98" fmla="*/ 24 w 1190"/>
                    <a:gd name="T99" fmla="*/ 6 h 607"/>
                    <a:gd name="T100" fmla="*/ 25 w 1190"/>
                    <a:gd name="T101" fmla="*/ 6 h 607"/>
                    <a:gd name="T102" fmla="*/ 28 w 1190"/>
                    <a:gd name="T103" fmla="*/ 8 h 607"/>
                    <a:gd name="T104" fmla="*/ 28 w 1190"/>
                    <a:gd name="T105" fmla="*/ 7 h 607"/>
                    <a:gd name="T106" fmla="*/ 27 w 1190"/>
                    <a:gd name="T107" fmla="*/ 4 h 607"/>
                    <a:gd name="T108" fmla="*/ 27 w 1190"/>
                    <a:gd name="T109" fmla="*/ 4 h 607"/>
                    <a:gd name="T110" fmla="*/ 27 w 1190"/>
                    <a:gd name="T111" fmla="*/ 4 h 607"/>
                    <a:gd name="T112" fmla="*/ 30 w 1190"/>
                    <a:gd name="T113" fmla="*/ 4 h 607"/>
                    <a:gd name="T114" fmla="*/ 33 w 1190"/>
                    <a:gd name="T115" fmla="*/ 4 h 607"/>
                    <a:gd name="T116" fmla="*/ 35 w 1190"/>
                    <a:gd name="T117" fmla="*/ 3 h 607"/>
                    <a:gd name="T118" fmla="*/ 39 w 1190"/>
                    <a:gd name="T119" fmla="*/ 0 h 607"/>
                    <a:gd name="T120" fmla="*/ 38 w 1190"/>
                    <a:gd name="T121" fmla="*/ 3 h 607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190"/>
                    <a:gd name="T184" fmla="*/ 0 h 607"/>
                    <a:gd name="T185" fmla="*/ 1190 w 1190"/>
                    <a:gd name="T186" fmla="*/ 607 h 607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190" h="607">
                      <a:moveTo>
                        <a:pt x="996" y="309"/>
                      </a:moveTo>
                      <a:lnTo>
                        <a:pt x="996" y="311"/>
                      </a:lnTo>
                      <a:lnTo>
                        <a:pt x="996" y="313"/>
                      </a:lnTo>
                      <a:lnTo>
                        <a:pt x="998" y="313"/>
                      </a:lnTo>
                      <a:lnTo>
                        <a:pt x="1000" y="313"/>
                      </a:lnTo>
                      <a:lnTo>
                        <a:pt x="1002" y="311"/>
                      </a:lnTo>
                      <a:lnTo>
                        <a:pt x="1004" y="309"/>
                      </a:lnTo>
                      <a:lnTo>
                        <a:pt x="1007" y="307"/>
                      </a:lnTo>
                      <a:lnTo>
                        <a:pt x="1009" y="305"/>
                      </a:lnTo>
                      <a:lnTo>
                        <a:pt x="1013" y="303"/>
                      </a:lnTo>
                      <a:lnTo>
                        <a:pt x="1015" y="300"/>
                      </a:lnTo>
                      <a:lnTo>
                        <a:pt x="1019" y="298"/>
                      </a:lnTo>
                      <a:lnTo>
                        <a:pt x="1023" y="294"/>
                      </a:lnTo>
                      <a:lnTo>
                        <a:pt x="1027" y="290"/>
                      </a:lnTo>
                      <a:lnTo>
                        <a:pt x="1030" y="286"/>
                      </a:lnTo>
                      <a:lnTo>
                        <a:pt x="1034" y="282"/>
                      </a:lnTo>
                      <a:lnTo>
                        <a:pt x="1038" y="278"/>
                      </a:lnTo>
                      <a:lnTo>
                        <a:pt x="1042" y="275"/>
                      </a:lnTo>
                      <a:lnTo>
                        <a:pt x="1046" y="271"/>
                      </a:lnTo>
                      <a:lnTo>
                        <a:pt x="1050" y="267"/>
                      </a:lnTo>
                      <a:lnTo>
                        <a:pt x="1053" y="261"/>
                      </a:lnTo>
                      <a:lnTo>
                        <a:pt x="1057" y="257"/>
                      </a:lnTo>
                      <a:lnTo>
                        <a:pt x="1061" y="253"/>
                      </a:lnTo>
                      <a:lnTo>
                        <a:pt x="1065" y="250"/>
                      </a:lnTo>
                      <a:lnTo>
                        <a:pt x="1069" y="244"/>
                      </a:lnTo>
                      <a:lnTo>
                        <a:pt x="1073" y="240"/>
                      </a:lnTo>
                      <a:lnTo>
                        <a:pt x="1075" y="236"/>
                      </a:lnTo>
                      <a:lnTo>
                        <a:pt x="1078" y="232"/>
                      </a:lnTo>
                      <a:lnTo>
                        <a:pt x="1080" y="228"/>
                      </a:lnTo>
                      <a:lnTo>
                        <a:pt x="1082" y="225"/>
                      </a:lnTo>
                      <a:lnTo>
                        <a:pt x="1084" y="223"/>
                      </a:lnTo>
                      <a:lnTo>
                        <a:pt x="1086" y="219"/>
                      </a:lnTo>
                      <a:lnTo>
                        <a:pt x="1088" y="217"/>
                      </a:lnTo>
                      <a:lnTo>
                        <a:pt x="1090" y="213"/>
                      </a:lnTo>
                      <a:lnTo>
                        <a:pt x="1092" y="209"/>
                      </a:lnTo>
                      <a:lnTo>
                        <a:pt x="1094" y="207"/>
                      </a:lnTo>
                      <a:lnTo>
                        <a:pt x="1096" y="203"/>
                      </a:lnTo>
                      <a:lnTo>
                        <a:pt x="1098" y="200"/>
                      </a:lnTo>
                      <a:lnTo>
                        <a:pt x="1099" y="196"/>
                      </a:lnTo>
                      <a:lnTo>
                        <a:pt x="1101" y="192"/>
                      </a:lnTo>
                      <a:lnTo>
                        <a:pt x="1103" y="190"/>
                      </a:lnTo>
                      <a:lnTo>
                        <a:pt x="1105" y="186"/>
                      </a:lnTo>
                      <a:lnTo>
                        <a:pt x="1107" y="180"/>
                      </a:lnTo>
                      <a:lnTo>
                        <a:pt x="1109" y="177"/>
                      </a:lnTo>
                      <a:lnTo>
                        <a:pt x="1111" y="173"/>
                      </a:lnTo>
                      <a:lnTo>
                        <a:pt x="1113" y="169"/>
                      </a:lnTo>
                      <a:lnTo>
                        <a:pt x="1115" y="165"/>
                      </a:lnTo>
                      <a:lnTo>
                        <a:pt x="1115" y="159"/>
                      </a:lnTo>
                      <a:lnTo>
                        <a:pt x="1117" y="155"/>
                      </a:lnTo>
                      <a:lnTo>
                        <a:pt x="1119" y="150"/>
                      </a:lnTo>
                      <a:lnTo>
                        <a:pt x="1121" y="146"/>
                      </a:lnTo>
                      <a:lnTo>
                        <a:pt x="1123" y="140"/>
                      </a:lnTo>
                      <a:lnTo>
                        <a:pt x="1124" y="136"/>
                      </a:lnTo>
                      <a:lnTo>
                        <a:pt x="1126" y="131"/>
                      </a:lnTo>
                      <a:lnTo>
                        <a:pt x="1126" y="125"/>
                      </a:lnTo>
                      <a:lnTo>
                        <a:pt x="1128" y="119"/>
                      </a:lnTo>
                      <a:lnTo>
                        <a:pt x="1130" y="113"/>
                      </a:lnTo>
                      <a:lnTo>
                        <a:pt x="1130" y="107"/>
                      </a:lnTo>
                      <a:lnTo>
                        <a:pt x="1132" y="102"/>
                      </a:lnTo>
                      <a:lnTo>
                        <a:pt x="1134" y="96"/>
                      </a:lnTo>
                      <a:lnTo>
                        <a:pt x="1134" y="90"/>
                      </a:lnTo>
                      <a:lnTo>
                        <a:pt x="1134" y="83"/>
                      </a:lnTo>
                      <a:lnTo>
                        <a:pt x="1136" y="77"/>
                      </a:lnTo>
                      <a:lnTo>
                        <a:pt x="1136" y="71"/>
                      </a:lnTo>
                      <a:lnTo>
                        <a:pt x="1138" y="63"/>
                      </a:lnTo>
                      <a:lnTo>
                        <a:pt x="1138" y="58"/>
                      </a:lnTo>
                      <a:lnTo>
                        <a:pt x="1140" y="54"/>
                      </a:lnTo>
                      <a:lnTo>
                        <a:pt x="1140" y="48"/>
                      </a:lnTo>
                      <a:lnTo>
                        <a:pt x="1142" y="42"/>
                      </a:lnTo>
                      <a:lnTo>
                        <a:pt x="1142" y="38"/>
                      </a:lnTo>
                      <a:lnTo>
                        <a:pt x="1144" y="35"/>
                      </a:lnTo>
                      <a:lnTo>
                        <a:pt x="1144" y="31"/>
                      </a:lnTo>
                      <a:lnTo>
                        <a:pt x="1146" y="27"/>
                      </a:lnTo>
                      <a:lnTo>
                        <a:pt x="1147" y="25"/>
                      </a:lnTo>
                      <a:lnTo>
                        <a:pt x="1147" y="21"/>
                      </a:lnTo>
                      <a:lnTo>
                        <a:pt x="1149" y="19"/>
                      </a:lnTo>
                      <a:lnTo>
                        <a:pt x="1149" y="17"/>
                      </a:lnTo>
                      <a:lnTo>
                        <a:pt x="1151" y="17"/>
                      </a:lnTo>
                      <a:lnTo>
                        <a:pt x="1153" y="15"/>
                      </a:lnTo>
                      <a:lnTo>
                        <a:pt x="1155" y="15"/>
                      </a:lnTo>
                      <a:lnTo>
                        <a:pt x="1157" y="15"/>
                      </a:lnTo>
                      <a:lnTo>
                        <a:pt x="1159" y="17"/>
                      </a:lnTo>
                      <a:lnTo>
                        <a:pt x="1159" y="19"/>
                      </a:lnTo>
                      <a:lnTo>
                        <a:pt x="1161" y="21"/>
                      </a:lnTo>
                      <a:lnTo>
                        <a:pt x="1161" y="23"/>
                      </a:lnTo>
                      <a:lnTo>
                        <a:pt x="1163" y="25"/>
                      </a:lnTo>
                      <a:lnTo>
                        <a:pt x="1163" y="29"/>
                      </a:lnTo>
                      <a:lnTo>
                        <a:pt x="1165" y="33"/>
                      </a:lnTo>
                      <a:lnTo>
                        <a:pt x="1165" y="36"/>
                      </a:lnTo>
                      <a:lnTo>
                        <a:pt x="1167" y="40"/>
                      </a:lnTo>
                      <a:lnTo>
                        <a:pt x="1167" y="46"/>
                      </a:lnTo>
                      <a:lnTo>
                        <a:pt x="1169" y="52"/>
                      </a:lnTo>
                      <a:lnTo>
                        <a:pt x="1169" y="58"/>
                      </a:lnTo>
                      <a:lnTo>
                        <a:pt x="1169" y="65"/>
                      </a:lnTo>
                      <a:lnTo>
                        <a:pt x="1169" y="71"/>
                      </a:lnTo>
                      <a:lnTo>
                        <a:pt x="1170" y="77"/>
                      </a:lnTo>
                      <a:lnTo>
                        <a:pt x="1170" y="83"/>
                      </a:lnTo>
                      <a:lnTo>
                        <a:pt x="1172" y="88"/>
                      </a:lnTo>
                      <a:lnTo>
                        <a:pt x="1174" y="94"/>
                      </a:lnTo>
                      <a:lnTo>
                        <a:pt x="1174" y="100"/>
                      </a:lnTo>
                      <a:lnTo>
                        <a:pt x="1176" y="104"/>
                      </a:lnTo>
                      <a:lnTo>
                        <a:pt x="1178" y="109"/>
                      </a:lnTo>
                      <a:lnTo>
                        <a:pt x="1178" y="115"/>
                      </a:lnTo>
                      <a:lnTo>
                        <a:pt x="1180" y="119"/>
                      </a:lnTo>
                      <a:lnTo>
                        <a:pt x="1182" y="123"/>
                      </a:lnTo>
                      <a:lnTo>
                        <a:pt x="1182" y="129"/>
                      </a:lnTo>
                      <a:lnTo>
                        <a:pt x="1184" y="132"/>
                      </a:lnTo>
                      <a:lnTo>
                        <a:pt x="1186" y="136"/>
                      </a:lnTo>
                      <a:lnTo>
                        <a:pt x="1186" y="142"/>
                      </a:lnTo>
                      <a:lnTo>
                        <a:pt x="1188" y="146"/>
                      </a:lnTo>
                      <a:lnTo>
                        <a:pt x="1188" y="150"/>
                      </a:lnTo>
                      <a:lnTo>
                        <a:pt x="1190" y="155"/>
                      </a:lnTo>
                      <a:lnTo>
                        <a:pt x="1190" y="159"/>
                      </a:lnTo>
                      <a:lnTo>
                        <a:pt x="1190" y="165"/>
                      </a:lnTo>
                      <a:lnTo>
                        <a:pt x="1190" y="169"/>
                      </a:lnTo>
                      <a:lnTo>
                        <a:pt x="1190" y="175"/>
                      </a:lnTo>
                      <a:lnTo>
                        <a:pt x="1190" y="179"/>
                      </a:lnTo>
                      <a:lnTo>
                        <a:pt x="1190" y="184"/>
                      </a:lnTo>
                      <a:lnTo>
                        <a:pt x="1188" y="190"/>
                      </a:lnTo>
                      <a:lnTo>
                        <a:pt x="1188" y="196"/>
                      </a:lnTo>
                      <a:lnTo>
                        <a:pt x="1186" y="202"/>
                      </a:lnTo>
                      <a:lnTo>
                        <a:pt x="1184" y="207"/>
                      </a:lnTo>
                      <a:lnTo>
                        <a:pt x="1182" y="213"/>
                      </a:lnTo>
                      <a:lnTo>
                        <a:pt x="1178" y="219"/>
                      </a:lnTo>
                      <a:lnTo>
                        <a:pt x="1176" y="227"/>
                      </a:lnTo>
                      <a:lnTo>
                        <a:pt x="1174" y="228"/>
                      </a:lnTo>
                      <a:lnTo>
                        <a:pt x="1174" y="230"/>
                      </a:lnTo>
                      <a:lnTo>
                        <a:pt x="1172" y="232"/>
                      </a:lnTo>
                      <a:lnTo>
                        <a:pt x="1170" y="234"/>
                      </a:lnTo>
                      <a:lnTo>
                        <a:pt x="1170" y="236"/>
                      </a:lnTo>
                      <a:lnTo>
                        <a:pt x="1169" y="238"/>
                      </a:lnTo>
                      <a:lnTo>
                        <a:pt x="1167" y="240"/>
                      </a:lnTo>
                      <a:lnTo>
                        <a:pt x="1167" y="242"/>
                      </a:lnTo>
                      <a:lnTo>
                        <a:pt x="1165" y="244"/>
                      </a:lnTo>
                      <a:lnTo>
                        <a:pt x="1163" y="246"/>
                      </a:lnTo>
                      <a:lnTo>
                        <a:pt x="1161" y="248"/>
                      </a:lnTo>
                      <a:lnTo>
                        <a:pt x="1159" y="250"/>
                      </a:lnTo>
                      <a:lnTo>
                        <a:pt x="1159" y="252"/>
                      </a:lnTo>
                      <a:lnTo>
                        <a:pt x="1157" y="253"/>
                      </a:lnTo>
                      <a:lnTo>
                        <a:pt x="1155" y="255"/>
                      </a:lnTo>
                      <a:lnTo>
                        <a:pt x="1153" y="257"/>
                      </a:lnTo>
                      <a:lnTo>
                        <a:pt x="1151" y="259"/>
                      </a:lnTo>
                      <a:lnTo>
                        <a:pt x="1149" y="261"/>
                      </a:lnTo>
                      <a:lnTo>
                        <a:pt x="1147" y="263"/>
                      </a:lnTo>
                      <a:lnTo>
                        <a:pt x="1146" y="265"/>
                      </a:lnTo>
                      <a:lnTo>
                        <a:pt x="1144" y="267"/>
                      </a:lnTo>
                      <a:lnTo>
                        <a:pt x="1140" y="269"/>
                      </a:lnTo>
                      <a:lnTo>
                        <a:pt x="1138" y="271"/>
                      </a:lnTo>
                      <a:lnTo>
                        <a:pt x="1136" y="273"/>
                      </a:lnTo>
                      <a:lnTo>
                        <a:pt x="1134" y="273"/>
                      </a:lnTo>
                      <a:lnTo>
                        <a:pt x="1132" y="275"/>
                      </a:lnTo>
                      <a:lnTo>
                        <a:pt x="1128" y="276"/>
                      </a:lnTo>
                      <a:lnTo>
                        <a:pt x="1126" y="278"/>
                      </a:lnTo>
                      <a:lnTo>
                        <a:pt x="1124" y="280"/>
                      </a:lnTo>
                      <a:lnTo>
                        <a:pt x="1123" y="282"/>
                      </a:lnTo>
                      <a:lnTo>
                        <a:pt x="1121" y="284"/>
                      </a:lnTo>
                      <a:lnTo>
                        <a:pt x="1119" y="286"/>
                      </a:lnTo>
                      <a:lnTo>
                        <a:pt x="1115" y="290"/>
                      </a:lnTo>
                      <a:lnTo>
                        <a:pt x="1113" y="292"/>
                      </a:lnTo>
                      <a:lnTo>
                        <a:pt x="1111" y="294"/>
                      </a:lnTo>
                      <a:lnTo>
                        <a:pt x="1109" y="296"/>
                      </a:lnTo>
                      <a:lnTo>
                        <a:pt x="1107" y="300"/>
                      </a:lnTo>
                      <a:lnTo>
                        <a:pt x="1105" y="301"/>
                      </a:lnTo>
                      <a:lnTo>
                        <a:pt x="1103" y="305"/>
                      </a:lnTo>
                      <a:lnTo>
                        <a:pt x="1101" y="307"/>
                      </a:lnTo>
                      <a:lnTo>
                        <a:pt x="1099" y="309"/>
                      </a:lnTo>
                      <a:lnTo>
                        <a:pt x="1099" y="313"/>
                      </a:lnTo>
                      <a:lnTo>
                        <a:pt x="1098" y="315"/>
                      </a:lnTo>
                      <a:lnTo>
                        <a:pt x="1096" y="319"/>
                      </a:lnTo>
                      <a:lnTo>
                        <a:pt x="1094" y="321"/>
                      </a:lnTo>
                      <a:lnTo>
                        <a:pt x="1094" y="323"/>
                      </a:lnTo>
                      <a:lnTo>
                        <a:pt x="1092" y="326"/>
                      </a:lnTo>
                      <a:lnTo>
                        <a:pt x="1090" y="328"/>
                      </a:lnTo>
                      <a:lnTo>
                        <a:pt x="1090" y="330"/>
                      </a:lnTo>
                      <a:lnTo>
                        <a:pt x="1088" y="334"/>
                      </a:lnTo>
                      <a:lnTo>
                        <a:pt x="1088" y="336"/>
                      </a:lnTo>
                      <a:lnTo>
                        <a:pt x="1088" y="338"/>
                      </a:lnTo>
                      <a:lnTo>
                        <a:pt x="1086" y="340"/>
                      </a:lnTo>
                      <a:lnTo>
                        <a:pt x="1086" y="342"/>
                      </a:lnTo>
                      <a:lnTo>
                        <a:pt x="1086" y="344"/>
                      </a:lnTo>
                      <a:lnTo>
                        <a:pt x="1086" y="346"/>
                      </a:lnTo>
                      <a:lnTo>
                        <a:pt x="1086" y="348"/>
                      </a:lnTo>
                      <a:lnTo>
                        <a:pt x="1086" y="349"/>
                      </a:lnTo>
                      <a:lnTo>
                        <a:pt x="1086" y="353"/>
                      </a:lnTo>
                      <a:lnTo>
                        <a:pt x="1088" y="359"/>
                      </a:lnTo>
                      <a:lnTo>
                        <a:pt x="1088" y="363"/>
                      </a:lnTo>
                      <a:lnTo>
                        <a:pt x="1088" y="369"/>
                      </a:lnTo>
                      <a:lnTo>
                        <a:pt x="1090" y="374"/>
                      </a:lnTo>
                      <a:lnTo>
                        <a:pt x="1090" y="380"/>
                      </a:lnTo>
                      <a:lnTo>
                        <a:pt x="1092" y="386"/>
                      </a:lnTo>
                      <a:lnTo>
                        <a:pt x="1092" y="394"/>
                      </a:lnTo>
                      <a:lnTo>
                        <a:pt x="1094" y="401"/>
                      </a:lnTo>
                      <a:lnTo>
                        <a:pt x="1094" y="409"/>
                      </a:lnTo>
                      <a:lnTo>
                        <a:pt x="1096" y="417"/>
                      </a:lnTo>
                      <a:lnTo>
                        <a:pt x="1098" y="424"/>
                      </a:lnTo>
                      <a:lnTo>
                        <a:pt x="1099" y="432"/>
                      </a:lnTo>
                      <a:lnTo>
                        <a:pt x="1101" y="442"/>
                      </a:lnTo>
                      <a:lnTo>
                        <a:pt x="1103" y="451"/>
                      </a:lnTo>
                      <a:lnTo>
                        <a:pt x="1105" y="459"/>
                      </a:lnTo>
                      <a:lnTo>
                        <a:pt x="1107" y="468"/>
                      </a:lnTo>
                      <a:lnTo>
                        <a:pt x="1109" y="478"/>
                      </a:lnTo>
                      <a:lnTo>
                        <a:pt x="1111" y="488"/>
                      </a:lnTo>
                      <a:lnTo>
                        <a:pt x="1115" y="497"/>
                      </a:lnTo>
                      <a:lnTo>
                        <a:pt x="1117" y="507"/>
                      </a:lnTo>
                      <a:lnTo>
                        <a:pt x="1121" y="516"/>
                      </a:lnTo>
                      <a:lnTo>
                        <a:pt x="1123" y="528"/>
                      </a:lnTo>
                      <a:lnTo>
                        <a:pt x="1126" y="538"/>
                      </a:lnTo>
                      <a:lnTo>
                        <a:pt x="1130" y="547"/>
                      </a:lnTo>
                      <a:lnTo>
                        <a:pt x="1134" y="557"/>
                      </a:lnTo>
                      <a:lnTo>
                        <a:pt x="1138" y="566"/>
                      </a:lnTo>
                      <a:lnTo>
                        <a:pt x="1142" y="578"/>
                      </a:lnTo>
                      <a:lnTo>
                        <a:pt x="1146" y="588"/>
                      </a:lnTo>
                      <a:lnTo>
                        <a:pt x="1149" y="597"/>
                      </a:lnTo>
                      <a:lnTo>
                        <a:pt x="1153" y="607"/>
                      </a:lnTo>
                      <a:lnTo>
                        <a:pt x="1151" y="607"/>
                      </a:lnTo>
                      <a:lnTo>
                        <a:pt x="1149" y="607"/>
                      </a:lnTo>
                      <a:lnTo>
                        <a:pt x="1147" y="605"/>
                      </a:lnTo>
                      <a:lnTo>
                        <a:pt x="1146" y="605"/>
                      </a:lnTo>
                      <a:lnTo>
                        <a:pt x="1142" y="605"/>
                      </a:lnTo>
                      <a:lnTo>
                        <a:pt x="1138" y="605"/>
                      </a:lnTo>
                      <a:lnTo>
                        <a:pt x="1134" y="605"/>
                      </a:lnTo>
                      <a:lnTo>
                        <a:pt x="1130" y="605"/>
                      </a:lnTo>
                      <a:lnTo>
                        <a:pt x="1126" y="603"/>
                      </a:lnTo>
                      <a:lnTo>
                        <a:pt x="1121" y="603"/>
                      </a:lnTo>
                      <a:lnTo>
                        <a:pt x="1117" y="603"/>
                      </a:lnTo>
                      <a:lnTo>
                        <a:pt x="1111" y="603"/>
                      </a:lnTo>
                      <a:lnTo>
                        <a:pt x="1105" y="601"/>
                      </a:lnTo>
                      <a:lnTo>
                        <a:pt x="1101" y="601"/>
                      </a:lnTo>
                      <a:lnTo>
                        <a:pt x="1096" y="601"/>
                      </a:lnTo>
                      <a:lnTo>
                        <a:pt x="1090" y="599"/>
                      </a:lnTo>
                      <a:lnTo>
                        <a:pt x="1084" y="599"/>
                      </a:lnTo>
                      <a:lnTo>
                        <a:pt x="1078" y="599"/>
                      </a:lnTo>
                      <a:lnTo>
                        <a:pt x="1073" y="597"/>
                      </a:lnTo>
                      <a:lnTo>
                        <a:pt x="1067" y="597"/>
                      </a:lnTo>
                      <a:lnTo>
                        <a:pt x="1063" y="595"/>
                      </a:lnTo>
                      <a:lnTo>
                        <a:pt x="1057" y="595"/>
                      </a:lnTo>
                      <a:lnTo>
                        <a:pt x="1052" y="593"/>
                      </a:lnTo>
                      <a:lnTo>
                        <a:pt x="1048" y="593"/>
                      </a:lnTo>
                      <a:lnTo>
                        <a:pt x="1042" y="591"/>
                      </a:lnTo>
                      <a:lnTo>
                        <a:pt x="1038" y="591"/>
                      </a:lnTo>
                      <a:lnTo>
                        <a:pt x="1034" y="589"/>
                      </a:lnTo>
                      <a:lnTo>
                        <a:pt x="1030" y="589"/>
                      </a:lnTo>
                      <a:lnTo>
                        <a:pt x="1027" y="588"/>
                      </a:lnTo>
                      <a:lnTo>
                        <a:pt x="1023" y="588"/>
                      </a:lnTo>
                      <a:lnTo>
                        <a:pt x="1019" y="586"/>
                      </a:lnTo>
                      <a:lnTo>
                        <a:pt x="1017" y="584"/>
                      </a:lnTo>
                      <a:lnTo>
                        <a:pt x="1013" y="584"/>
                      </a:lnTo>
                      <a:lnTo>
                        <a:pt x="1011" y="582"/>
                      </a:lnTo>
                      <a:lnTo>
                        <a:pt x="1007" y="582"/>
                      </a:lnTo>
                      <a:lnTo>
                        <a:pt x="1005" y="580"/>
                      </a:lnTo>
                      <a:lnTo>
                        <a:pt x="1004" y="580"/>
                      </a:lnTo>
                      <a:lnTo>
                        <a:pt x="1000" y="580"/>
                      </a:lnTo>
                      <a:lnTo>
                        <a:pt x="998" y="578"/>
                      </a:lnTo>
                      <a:lnTo>
                        <a:pt x="996" y="578"/>
                      </a:lnTo>
                      <a:lnTo>
                        <a:pt x="994" y="578"/>
                      </a:lnTo>
                      <a:lnTo>
                        <a:pt x="990" y="578"/>
                      </a:lnTo>
                      <a:lnTo>
                        <a:pt x="988" y="576"/>
                      </a:lnTo>
                      <a:lnTo>
                        <a:pt x="986" y="576"/>
                      </a:lnTo>
                      <a:lnTo>
                        <a:pt x="984" y="576"/>
                      </a:lnTo>
                      <a:lnTo>
                        <a:pt x="982" y="576"/>
                      </a:lnTo>
                      <a:lnTo>
                        <a:pt x="981" y="576"/>
                      </a:lnTo>
                      <a:lnTo>
                        <a:pt x="979" y="576"/>
                      </a:lnTo>
                      <a:lnTo>
                        <a:pt x="977" y="576"/>
                      </a:lnTo>
                      <a:lnTo>
                        <a:pt x="975" y="576"/>
                      </a:lnTo>
                      <a:lnTo>
                        <a:pt x="973" y="576"/>
                      </a:lnTo>
                      <a:lnTo>
                        <a:pt x="971" y="576"/>
                      </a:lnTo>
                      <a:lnTo>
                        <a:pt x="969" y="578"/>
                      </a:lnTo>
                      <a:lnTo>
                        <a:pt x="967" y="578"/>
                      </a:lnTo>
                      <a:lnTo>
                        <a:pt x="965" y="578"/>
                      </a:lnTo>
                      <a:lnTo>
                        <a:pt x="963" y="580"/>
                      </a:lnTo>
                      <a:lnTo>
                        <a:pt x="961" y="580"/>
                      </a:lnTo>
                      <a:lnTo>
                        <a:pt x="959" y="582"/>
                      </a:lnTo>
                      <a:lnTo>
                        <a:pt x="957" y="582"/>
                      </a:lnTo>
                      <a:lnTo>
                        <a:pt x="957" y="584"/>
                      </a:lnTo>
                      <a:lnTo>
                        <a:pt x="956" y="584"/>
                      </a:lnTo>
                      <a:lnTo>
                        <a:pt x="954" y="584"/>
                      </a:lnTo>
                      <a:lnTo>
                        <a:pt x="954" y="586"/>
                      </a:lnTo>
                      <a:lnTo>
                        <a:pt x="952" y="586"/>
                      </a:lnTo>
                      <a:lnTo>
                        <a:pt x="950" y="588"/>
                      </a:lnTo>
                      <a:lnTo>
                        <a:pt x="948" y="588"/>
                      </a:lnTo>
                      <a:lnTo>
                        <a:pt x="946" y="588"/>
                      </a:lnTo>
                      <a:lnTo>
                        <a:pt x="946" y="589"/>
                      </a:lnTo>
                      <a:lnTo>
                        <a:pt x="944" y="589"/>
                      </a:lnTo>
                      <a:lnTo>
                        <a:pt x="942" y="591"/>
                      </a:lnTo>
                      <a:lnTo>
                        <a:pt x="940" y="591"/>
                      </a:lnTo>
                      <a:lnTo>
                        <a:pt x="938" y="591"/>
                      </a:lnTo>
                      <a:lnTo>
                        <a:pt x="936" y="593"/>
                      </a:lnTo>
                      <a:lnTo>
                        <a:pt x="934" y="593"/>
                      </a:lnTo>
                      <a:lnTo>
                        <a:pt x="933" y="593"/>
                      </a:lnTo>
                      <a:lnTo>
                        <a:pt x="931" y="595"/>
                      </a:lnTo>
                      <a:lnTo>
                        <a:pt x="929" y="595"/>
                      </a:lnTo>
                      <a:lnTo>
                        <a:pt x="927" y="595"/>
                      </a:lnTo>
                      <a:lnTo>
                        <a:pt x="925" y="595"/>
                      </a:lnTo>
                      <a:lnTo>
                        <a:pt x="925" y="597"/>
                      </a:lnTo>
                      <a:lnTo>
                        <a:pt x="923" y="597"/>
                      </a:lnTo>
                      <a:lnTo>
                        <a:pt x="921" y="597"/>
                      </a:lnTo>
                      <a:lnTo>
                        <a:pt x="919" y="597"/>
                      </a:lnTo>
                      <a:lnTo>
                        <a:pt x="917" y="599"/>
                      </a:lnTo>
                      <a:lnTo>
                        <a:pt x="915" y="599"/>
                      </a:lnTo>
                      <a:lnTo>
                        <a:pt x="913" y="599"/>
                      </a:lnTo>
                      <a:lnTo>
                        <a:pt x="911" y="599"/>
                      </a:lnTo>
                      <a:lnTo>
                        <a:pt x="910" y="599"/>
                      </a:lnTo>
                      <a:lnTo>
                        <a:pt x="908" y="599"/>
                      </a:lnTo>
                      <a:lnTo>
                        <a:pt x="906" y="599"/>
                      </a:lnTo>
                      <a:lnTo>
                        <a:pt x="904" y="599"/>
                      </a:lnTo>
                      <a:lnTo>
                        <a:pt x="902" y="599"/>
                      </a:lnTo>
                      <a:lnTo>
                        <a:pt x="900" y="599"/>
                      </a:lnTo>
                      <a:lnTo>
                        <a:pt x="898" y="599"/>
                      </a:lnTo>
                      <a:lnTo>
                        <a:pt x="896" y="599"/>
                      </a:lnTo>
                      <a:lnTo>
                        <a:pt x="894" y="597"/>
                      </a:lnTo>
                      <a:lnTo>
                        <a:pt x="892" y="597"/>
                      </a:lnTo>
                      <a:lnTo>
                        <a:pt x="890" y="595"/>
                      </a:lnTo>
                      <a:lnTo>
                        <a:pt x="888" y="595"/>
                      </a:lnTo>
                      <a:lnTo>
                        <a:pt x="886" y="593"/>
                      </a:lnTo>
                      <a:lnTo>
                        <a:pt x="885" y="591"/>
                      </a:lnTo>
                      <a:lnTo>
                        <a:pt x="883" y="591"/>
                      </a:lnTo>
                      <a:lnTo>
                        <a:pt x="881" y="589"/>
                      </a:lnTo>
                      <a:lnTo>
                        <a:pt x="879" y="588"/>
                      </a:lnTo>
                      <a:lnTo>
                        <a:pt x="877" y="586"/>
                      </a:lnTo>
                      <a:lnTo>
                        <a:pt x="875" y="584"/>
                      </a:lnTo>
                      <a:lnTo>
                        <a:pt x="873" y="584"/>
                      </a:lnTo>
                      <a:lnTo>
                        <a:pt x="871" y="582"/>
                      </a:lnTo>
                      <a:lnTo>
                        <a:pt x="867" y="578"/>
                      </a:lnTo>
                      <a:lnTo>
                        <a:pt x="865" y="576"/>
                      </a:lnTo>
                      <a:lnTo>
                        <a:pt x="863" y="574"/>
                      </a:lnTo>
                      <a:lnTo>
                        <a:pt x="862" y="572"/>
                      </a:lnTo>
                      <a:lnTo>
                        <a:pt x="860" y="570"/>
                      </a:lnTo>
                      <a:lnTo>
                        <a:pt x="858" y="566"/>
                      </a:lnTo>
                      <a:lnTo>
                        <a:pt x="854" y="564"/>
                      </a:lnTo>
                      <a:lnTo>
                        <a:pt x="852" y="561"/>
                      </a:lnTo>
                      <a:lnTo>
                        <a:pt x="850" y="559"/>
                      </a:lnTo>
                      <a:lnTo>
                        <a:pt x="846" y="555"/>
                      </a:lnTo>
                      <a:lnTo>
                        <a:pt x="844" y="551"/>
                      </a:lnTo>
                      <a:lnTo>
                        <a:pt x="842" y="549"/>
                      </a:lnTo>
                      <a:lnTo>
                        <a:pt x="840" y="545"/>
                      </a:lnTo>
                      <a:lnTo>
                        <a:pt x="837" y="541"/>
                      </a:lnTo>
                      <a:lnTo>
                        <a:pt x="835" y="538"/>
                      </a:lnTo>
                      <a:lnTo>
                        <a:pt x="833" y="536"/>
                      </a:lnTo>
                      <a:lnTo>
                        <a:pt x="831" y="532"/>
                      </a:lnTo>
                      <a:lnTo>
                        <a:pt x="829" y="530"/>
                      </a:lnTo>
                      <a:lnTo>
                        <a:pt x="827" y="526"/>
                      </a:lnTo>
                      <a:lnTo>
                        <a:pt x="825" y="524"/>
                      </a:lnTo>
                      <a:lnTo>
                        <a:pt x="823" y="520"/>
                      </a:lnTo>
                      <a:lnTo>
                        <a:pt x="821" y="518"/>
                      </a:lnTo>
                      <a:lnTo>
                        <a:pt x="819" y="516"/>
                      </a:lnTo>
                      <a:lnTo>
                        <a:pt x="817" y="515"/>
                      </a:lnTo>
                      <a:lnTo>
                        <a:pt x="815" y="513"/>
                      </a:lnTo>
                      <a:lnTo>
                        <a:pt x="814" y="511"/>
                      </a:lnTo>
                      <a:lnTo>
                        <a:pt x="812" y="509"/>
                      </a:lnTo>
                      <a:lnTo>
                        <a:pt x="810" y="509"/>
                      </a:lnTo>
                      <a:lnTo>
                        <a:pt x="808" y="509"/>
                      </a:lnTo>
                      <a:lnTo>
                        <a:pt x="806" y="511"/>
                      </a:lnTo>
                      <a:lnTo>
                        <a:pt x="804" y="513"/>
                      </a:lnTo>
                      <a:lnTo>
                        <a:pt x="804" y="515"/>
                      </a:lnTo>
                      <a:lnTo>
                        <a:pt x="802" y="516"/>
                      </a:lnTo>
                      <a:lnTo>
                        <a:pt x="802" y="520"/>
                      </a:lnTo>
                      <a:lnTo>
                        <a:pt x="800" y="524"/>
                      </a:lnTo>
                      <a:lnTo>
                        <a:pt x="800" y="528"/>
                      </a:lnTo>
                      <a:lnTo>
                        <a:pt x="800" y="532"/>
                      </a:lnTo>
                      <a:lnTo>
                        <a:pt x="798" y="538"/>
                      </a:lnTo>
                      <a:lnTo>
                        <a:pt x="798" y="543"/>
                      </a:lnTo>
                      <a:lnTo>
                        <a:pt x="798" y="549"/>
                      </a:lnTo>
                      <a:lnTo>
                        <a:pt x="798" y="555"/>
                      </a:lnTo>
                      <a:lnTo>
                        <a:pt x="796" y="561"/>
                      </a:lnTo>
                      <a:lnTo>
                        <a:pt x="796" y="566"/>
                      </a:lnTo>
                      <a:lnTo>
                        <a:pt x="794" y="570"/>
                      </a:lnTo>
                      <a:lnTo>
                        <a:pt x="794" y="574"/>
                      </a:lnTo>
                      <a:lnTo>
                        <a:pt x="792" y="578"/>
                      </a:lnTo>
                      <a:lnTo>
                        <a:pt x="792" y="582"/>
                      </a:lnTo>
                      <a:lnTo>
                        <a:pt x="791" y="584"/>
                      </a:lnTo>
                      <a:lnTo>
                        <a:pt x="789" y="588"/>
                      </a:lnTo>
                      <a:lnTo>
                        <a:pt x="787" y="589"/>
                      </a:lnTo>
                      <a:lnTo>
                        <a:pt x="787" y="591"/>
                      </a:lnTo>
                      <a:lnTo>
                        <a:pt x="785" y="593"/>
                      </a:lnTo>
                      <a:lnTo>
                        <a:pt x="783" y="593"/>
                      </a:lnTo>
                      <a:lnTo>
                        <a:pt x="781" y="593"/>
                      </a:lnTo>
                      <a:lnTo>
                        <a:pt x="777" y="595"/>
                      </a:lnTo>
                      <a:lnTo>
                        <a:pt x="775" y="595"/>
                      </a:lnTo>
                      <a:lnTo>
                        <a:pt x="773" y="595"/>
                      </a:lnTo>
                      <a:lnTo>
                        <a:pt x="771" y="593"/>
                      </a:lnTo>
                      <a:lnTo>
                        <a:pt x="768" y="593"/>
                      </a:lnTo>
                      <a:lnTo>
                        <a:pt x="766" y="591"/>
                      </a:lnTo>
                      <a:lnTo>
                        <a:pt x="762" y="589"/>
                      </a:lnTo>
                      <a:lnTo>
                        <a:pt x="760" y="588"/>
                      </a:lnTo>
                      <a:lnTo>
                        <a:pt x="756" y="586"/>
                      </a:lnTo>
                      <a:lnTo>
                        <a:pt x="752" y="582"/>
                      </a:lnTo>
                      <a:lnTo>
                        <a:pt x="748" y="580"/>
                      </a:lnTo>
                      <a:lnTo>
                        <a:pt x="744" y="576"/>
                      </a:lnTo>
                      <a:lnTo>
                        <a:pt x="741" y="572"/>
                      </a:lnTo>
                      <a:lnTo>
                        <a:pt x="737" y="568"/>
                      </a:lnTo>
                      <a:lnTo>
                        <a:pt x="733" y="563"/>
                      </a:lnTo>
                      <a:lnTo>
                        <a:pt x="729" y="559"/>
                      </a:lnTo>
                      <a:lnTo>
                        <a:pt x="725" y="553"/>
                      </a:lnTo>
                      <a:lnTo>
                        <a:pt x="721" y="547"/>
                      </a:lnTo>
                      <a:lnTo>
                        <a:pt x="716" y="543"/>
                      </a:lnTo>
                      <a:lnTo>
                        <a:pt x="714" y="540"/>
                      </a:lnTo>
                      <a:lnTo>
                        <a:pt x="710" y="536"/>
                      </a:lnTo>
                      <a:lnTo>
                        <a:pt x="706" y="532"/>
                      </a:lnTo>
                      <a:lnTo>
                        <a:pt x="702" y="528"/>
                      </a:lnTo>
                      <a:lnTo>
                        <a:pt x="700" y="524"/>
                      </a:lnTo>
                      <a:lnTo>
                        <a:pt x="698" y="522"/>
                      </a:lnTo>
                      <a:lnTo>
                        <a:pt x="695" y="520"/>
                      </a:lnTo>
                      <a:lnTo>
                        <a:pt x="693" y="516"/>
                      </a:lnTo>
                      <a:lnTo>
                        <a:pt x="691" y="515"/>
                      </a:lnTo>
                      <a:lnTo>
                        <a:pt x="689" y="515"/>
                      </a:lnTo>
                      <a:lnTo>
                        <a:pt x="687" y="513"/>
                      </a:lnTo>
                      <a:lnTo>
                        <a:pt x="685" y="513"/>
                      </a:lnTo>
                      <a:lnTo>
                        <a:pt x="683" y="511"/>
                      </a:lnTo>
                      <a:lnTo>
                        <a:pt x="681" y="511"/>
                      </a:lnTo>
                      <a:lnTo>
                        <a:pt x="679" y="511"/>
                      </a:lnTo>
                      <a:lnTo>
                        <a:pt x="677" y="511"/>
                      </a:lnTo>
                      <a:lnTo>
                        <a:pt x="675" y="511"/>
                      </a:lnTo>
                      <a:lnTo>
                        <a:pt x="675" y="513"/>
                      </a:lnTo>
                      <a:lnTo>
                        <a:pt x="674" y="513"/>
                      </a:lnTo>
                      <a:lnTo>
                        <a:pt x="672" y="515"/>
                      </a:lnTo>
                      <a:lnTo>
                        <a:pt x="670" y="516"/>
                      </a:lnTo>
                      <a:lnTo>
                        <a:pt x="666" y="518"/>
                      </a:lnTo>
                      <a:lnTo>
                        <a:pt x="664" y="520"/>
                      </a:lnTo>
                      <a:lnTo>
                        <a:pt x="662" y="522"/>
                      </a:lnTo>
                      <a:lnTo>
                        <a:pt x="660" y="524"/>
                      </a:lnTo>
                      <a:lnTo>
                        <a:pt x="656" y="526"/>
                      </a:lnTo>
                      <a:lnTo>
                        <a:pt x="654" y="530"/>
                      </a:lnTo>
                      <a:lnTo>
                        <a:pt x="650" y="532"/>
                      </a:lnTo>
                      <a:lnTo>
                        <a:pt x="649" y="536"/>
                      </a:lnTo>
                      <a:lnTo>
                        <a:pt x="645" y="540"/>
                      </a:lnTo>
                      <a:lnTo>
                        <a:pt x="641" y="543"/>
                      </a:lnTo>
                      <a:lnTo>
                        <a:pt x="637" y="545"/>
                      </a:lnTo>
                      <a:lnTo>
                        <a:pt x="633" y="549"/>
                      </a:lnTo>
                      <a:lnTo>
                        <a:pt x="629" y="551"/>
                      </a:lnTo>
                      <a:lnTo>
                        <a:pt x="626" y="553"/>
                      </a:lnTo>
                      <a:lnTo>
                        <a:pt x="624" y="555"/>
                      </a:lnTo>
                      <a:lnTo>
                        <a:pt x="620" y="557"/>
                      </a:lnTo>
                      <a:lnTo>
                        <a:pt x="616" y="557"/>
                      </a:lnTo>
                      <a:lnTo>
                        <a:pt x="612" y="559"/>
                      </a:lnTo>
                      <a:lnTo>
                        <a:pt x="610" y="559"/>
                      </a:lnTo>
                      <a:lnTo>
                        <a:pt x="606" y="561"/>
                      </a:lnTo>
                      <a:lnTo>
                        <a:pt x="604" y="561"/>
                      </a:lnTo>
                      <a:lnTo>
                        <a:pt x="601" y="561"/>
                      </a:lnTo>
                      <a:lnTo>
                        <a:pt x="597" y="561"/>
                      </a:lnTo>
                      <a:lnTo>
                        <a:pt x="595" y="561"/>
                      </a:lnTo>
                      <a:lnTo>
                        <a:pt x="591" y="561"/>
                      </a:lnTo>
                      <a:lnTo>
                        <a:pt x="589" y="561"/>
                      </a:lnTo>
                      <a:lnTo>
                        <a:pt x="585" y="559"/>
                      </a:lnTo>
                      <a:lnTo>
                        <a:pt x="583" y="559"/>
                      </a:lnTo>
                      <a:lnTo>
                        <a:pt x="579" y="559"/>
                      </a:lnTo>
                      <a:lnTo>
                        <a:pt x="578" y="559"/>
                      </a:lnTo>
                      <a:lnTo>
                        <a:pt x="574" y="557"/>
                      </a:lnTo>
                      <a:lnTo>
                        <a:pt x="572" y="557"/>
                      </a:lnTo>
                      <a:lnTo>
                        <a:pt x="570" y="555"/>
                      </a:lnTo>
                      <a:lnTo>
                        <a:pt x="566" y="555"/>
                      </a:lnTo>
                      <a:lnTo>
                        <a:pt x="564" y="555"/>
                      </a:lnTo>
                      <a:lnTo>
                        <a:pt x="562" y="553"/>
                      </a:lnTo>
                      <a:lnTo>
                        <a:pt x="558" y="553"/>
                      </a:lnTo>
                      <a:lnTo>
                        <a:pt x="556" y="553"/>
                      </a:lnTo>
                      <a:lnTo>
                        <a:pt x="555" y="551"/>
                      </a:lnTo>
                      <a:lnTo>
                        <a:pt x="553" y="551"/>
                      </a:lnTo>
                      <a:lnTo>
                        <a:pt x="549" y="551"/>
                      </a:lnTo>
                      <a:lnTo>
                        <a:pt x="547" y="551"/>
                      </a:lnTo>
                      <a:lnTo>
                        <a:pt x="545" y="551"/>
                      </a:lnTo>
                      <a:lnTo>
                        <a:pt x="543" y="549"/>
                      </a:lnTo>
                      <a:lnTo>
                        <a:pt x="541" y="549"/>
                      </a:lnTo>
                      <a:lnTo>
                        <a:pt x="539" y="549"/>
                      </a:lnTo>
                      <a:lnTo>
                        <a:pt x="535" y="549"/>
                      </a:lnTo>
                      <a:lnTo>
                        <a:pt x="533" y="549"/>
                      </a:lnTo>
                      <a:lnTo>
                        <a:pt x="532" y="547"/>
                      </a:lnTo>
                      <a:lnTo>
                        <a:pt x="530" y="547"/>
                      </a:lnTo>
                      <a:lnTo>
                        <a:pt x="528" y="547"/>
                      </a:lnTo>
                      <a:lnTo>
                        <a:pt x="524" y="547"/>
                      </a:lnTo>
                      <a:lnTo>
                        <a:pt x="522" y="547"/>
                      </a:lnTo>
                      <a:lnTo>
                        <a:pt x="520" y="545"/>
                      </a:lnTo>
                      <a:lnTo>
                        <a:pt x="518" y="545"/>
                      </a:lnTo>
                      <a:lnTo>
                        <a:pt x="516" y="545"/>
                      </a:lnTo>
                      <a:lnTo>
                        <a:pt x="514" y="545"/>
                      </a:lnTo>
                      <a:lnTo>
                        <a:pt x="510" y="545"/>
                      </a:lnTo>
                      <a:lnTo>
                        <a:pt x="508" y="545"/>
                      </a:lnTo>
                      <a:lnTo>
                        <a:pt x="507" y="543"/>
                      </a:lnTo>
                      <a:lnTo>
                        <a:pt x="505" y="543"/>
                      </a:lnTo>
                      <a:lnTo>
                        <a:pt x="503" y="543"/>
                      </a:lnTo>
                      <a:lnTo>
                        <a:pt x="499" y="543"/>
                      </a:lnTo>
                      <a:lnTo>
                        <a:pt x="497" y="543"/>
                      </a:lnTo>
                      <a:lnTo>
                        <a:pt x="495" y="543"/>
                      </a:lnTo>
                      <a:lnTo>
                        <a:pt x="493" y="543"/>
                      </a:lnTo>
                      <a:lnTo>
                        <a:pt x="491" y="543"/>
                      </a:lnTo>
                      <a:lnTo>
                        <a:pt x="489" y="545"/>
                      </a:lnTo>
                      <a:lnTo>
                        <a:pt x="487" y="545"/>
                      </a:lnTo>
                      <a:lnTo>
                        <a:pt x="484" y="545"/>
                      </a:lnTo>
                      <a:lnTo>
                        <a:pt x="482" y="545"/>
                      </a:lnTo>
                      <a:lnTo>
                        <a:pt x="480" y="545"/>
                      </a:lnTo>
                      <a:lnTo>
                        <a:pt x="478" y="547"/>
                      </a:lnTo>
                      <a:lnTo>
                        <a:pt x="476" y="547"/>
                      </a:lnTo>
                      <a:lnTo>
                        <a:pt x="474" y="549"/>
                      </a:lnTo>
                      <a:lnTo>
                        <a:pt x="470" y="549"/>
                      </a:lnTo>
                      <a:lnTo>
                        <a:pt x="468" y="551"/>
                      </a:lnTo>
                      <a:lnTo>
                        <a:pt x="466" y="551"/>
                      </a:lnTo>
                      <a:lnTo>
                        <a:pt x="462" y="553"/>
                      </a:lnTo>
                      <a:lnTo>
                        <a:pt x="461" y="555"/>
                      </a:lnTo>
                      <a:lnTo>
                        <a:pt x="457" y="557"/>
                      </a:lnTo>
                      <a:lnTo>
                        <a:pt x="455" y="557"/>
                      </a:lnTo>
                      <a:lnTo>
                        <a:pt x="451" y="559"/>
                      </a:lnTo>
                      <a:lnTo>
                        <a:pt x="447" y="561"/>
                      </a:lnTo>
                      <a:lnTo>
                        <a:pt x="445" y="563"/>
                      </a:lnTo>
                      <a:lnTo>
                        <a:pt x="441" y="564"/>
                      </a:lnTo>
                      <a:lnTo>
                        <a:pt x="437" y="566"/>
                      </a:lnTo>
                      <a:lnTo>
                        <a:pt x="434" y="566"/>
                      </a:lnTo>
                      <a:lnTo>
                        <a:pt x="432" y="568"/>
                      </a:lnTo>
                      <a:lnTo>
                        <a:pt x="428" y="570"/>
                      </a:lnTo>
                      <a:lnTo>
                        <a:pt x="424" y="572"/>
                      </a:lnTo>
                      <a:lnTo>
                        <a:pt x="420" y="574"/>
                      </a:lnTo>
                      <a:lnTo>
                        <a:pt x="418" y="574"/>
                      </a:lnTo>
                      <a:lnTo>
                        <a:pt x="414" y="576"/>
                      </a:lnTo>
                      <a:lnTo>
                        <a:pt x="411" y="578"/>
                      </a:lnTo>
                      <a:lnTo>
                        <a:pt x="407" y="580"/>
                      </a:lnTo>
                      <a:lnTo>
                        <a:pt x="403" y="580"/>
                      </a:lnTo>
                      <a:lnTo>
                        <a:pt x="401" y="582"/>
                      </a:lnTo>
                      <a:lnTo>
                        <a:pt x="397" y="582"/>
                      </a:lnTo>
                      <a:lnTo>
                        <a:pt x="393" y="584"/>
                      </a:lnTo>
                      <a:lnTo>
                        <a:pt x="391" y="584"/>
                      </a:lnTo>
                      <a:lnTo>
                        <a:pt x="388" y="584"/>
                      </a:lnTo>
                      <a:lnTo>
                        <a:pt x="384" y="586"/>
                      </a:lnTo>
                      <a:lnTo>
                        <a:pt x="382" y="586"/>
                      </a:lnTo>
                      <a:lnTo>
                        <a:pt x="378" y="586"/>
                      </a:lnTo>
                      <a:lnTo>
                        <a:pt x="374" y="586"/>
                      </a:lnTo>
                      <a:lnTo>
                        <a:pt x="372" y="586"/>
                      </a:lnTo>
                      <a:lnTo>
                        <a:pt x="368" y="586"/>
                      </a:lnTo>
                      <a:lnTo>
                        <a:pt x="365" y="586"/>
                      </a:lnTo>
                      <a:lnTo>
                        <a:pt x="361" y="586"/>
                      </a:lnTo>
                      <a:lnTo>
                        <a:pt x="355" y="586"/>
                      </a:lnTo>
                      <a:lnTo>
                        <a:pt x="351" y="586"/>
                      </a:lnTo>
                      <a:lnTo>
                        <a:pt x="347" y="586"/>
                      </a:lnTo>
                      <a:lnTo>
                        <a:pt x="342" y="586"/>
                      </a:lnTo>
                      <a:lnTo>
                        <a:pt x="338" y="586"/>
                      </a:lnTo>
                      <a:lnTo>
                        <a:pt x="332" y="584"/>
                      </a:lnTo>
                      <a:lnTo>
                        <a:pt x="326" y="584"/>
                      </a:lnTo>
                      <a:lnTo>
                        <a:pt x="322" y="584"/>
                      </a:lnTo>
                      <a:lnTo>
                        <a:pt x="317" y="584"/>
                      </a:lnTo>
                      <a:lnTo>
                        <a:pt x="311" y="584"/>
                      </a:lnTo>
                      <a:lnTo>
                        <a:pt x="307" y="584"/>
                      </a:lnTo>
                      <a:lnTo>
                        <a:pt x="301" y="584"/>
                      </a:lnTo>
                      <a:lnTo>
                        <a:pt x="295" y="584"/>
                      </a:lnTo>
                      <a:lnTo>
                        <a:pt x="292" y="584"/>
                      </a:lnTo>
                      <a:lnTo>
                        <a:pt x="286" y="584"/>
                      </a:lnTo>
                      <a:lnTo>
                        <a:pt x="280" y="582"/>
                      </a:lnTo>
                      <a:lnTo>
                        <a:pt x="276" y="582"/>
                      </a:lnTo>
                      <a:lnTo>
                        <a:pt x="272" y="582"/>
                      </a:lnTo>
                      <a:lnTo>
                        <a:pt x="267" y="582"/>
                      </a:lnTo>
                      <a:lnTo>
                        <a:pt x="263" y="582"/>
                      </a:lnTo>
                      <a:lnTo>
                        <a:pt x="259" y="582"/>
                      </a:lnTo>
                      <a:lnTo>
                        <a:pt x="255" y="582"/>
                      </a:lnTo>
                      <a:lnTo>
                        <a:pt x="251" y="580"/>
                      </a:lnTo>
                      <a:lnTo>
                        <a:pt x="248" y="580"/>
                      </a:lnTo>
                      <a:lnTo>
                        <a:pt x="246" y="580"/>
                      </a:lnTo>
                      <a:lnTo>
                        <a:pt x="242" y="580"/>
                      </a:lnTo>
                      <a:lnTo>
                        <a:pt x="240" y="580"/>
                      </a:lnTo>
                      <a:lnTo>
                        <a:pt x="238" y="580"/>
                      </a:lnTo>
                      <a:lnTo>
                        <a:pt x="236" y="580"/>
                      </a:lnTo>
                      <a:lnTo>
                        <a:pt x="234" y="578"/>
                      </a:lnTo>
                      <a:lnTo>
                        <a:pt x="232" y="578"/>
                      </a:lnTo>
                      <a:lnTo>
                        <a:pt x="230" y="578"/>
                      </a:lnTo>
                      <a:lnTo>
                        <a:pt x="228" y="578"/>
                      </a:lnTo>
                      <a:lnTo>
                        <a:pt x="226" y="578"/>
                      </a:lnTo>
                      <a:lnTo>
                        <a:pt x="224" y="578"/>
                      </a:lnTo>
                      <a:lnTo>
                        <a:pt x="223" y="576"/>
                      </a:lnTo>
                      <a:lnTo>
                        <a:pt x="221" y="576"/>
                      </a:lnTo>
                      <a:lnTo>
                        <a:pt x="219" y="576"/>
                      </a:lnTo>
                      <a:lnTo>
                        <a:pt x="217" y="576"/>
                      </a:lnTo>
                      <a:lnTo>
                        <a:pt x="215" y="576"/>
                      </a:lnTo>
                      <a:lnTo>
                        <a:pt x="213" y="576"/>
                      </a:lnTo>
                      <a:lnTo>
                        <a:pt x="211" y="576"/>
                      </a:lnTo>
                      <a:lnTo>
                        <a:pt x="209" y="576"/>
                      </a:lnTo>
                      <a:lnTo>
                        <a:pt x="207" y="576"/>
                      </a:lnTo>
                      <a:lnTo>
                        <a:pt x="205" y="576"/>
                      </a:lnTo>
                      <a:lnTo>
                        <a:pt x="203" y="576"/>
                      </a:lnTo>
                      <a:lnTo>
                        <a:pt x="201" y="576"/>
                      </a:lnTo>
                      <a:lnTo>
                        <a:pt x="201" y="578"/>
                      </a:lnTo>
                      <a:lnTo>
                        <a:pt x="200" y="578"/>
                      </a:lnTo>
                      <a:lnTo>
                        <a:pt x="198" y="580"/>
                      </a:lnTo>
                      <a:lnTo>
                        <a:pt x="196" y="580"/>
                      </a:lnTo>
                      <a:lnTo>
                        <a:pt x="194" y="582"/>
                      </a:lnTo>
                      <a:lnTo>
                        <a:pt x="194" y="584"/>
                      </a:lnTo>
                      <a:lnTo>
                        <a:pt x="192" y="584"/>
                      </a:lnTo>
                      <a:lnTo>
                        <a:pt x="190" y="586"/>
                      </a:lnTo>
                      <a:lnTo>
                        <a:pt x="190" y="588"/>
                      </a:lnTo>
                      <a:lnTo>
                        <a:pt x="188" y="589"/>
                      </a:lnTo>
                      <a:lnTo>
                        <a:pt x="186" y="589"/>
                      </a:lnTo>
                      <a:lnTo>
                        <a:pt x="184" y="591"/>
                      </a:lnTo>
                      <a:lnTo>
                        <a:pt x="182" y="593"/>
                      </a:lnTo>
                      <a:lnTo>
                        <a:pt x="180" y="595"/>
                      </a:lnTo>
                      <a:lnTo>
                        <a:pt x="178" y="595"/>
                      </a:lnTo>
                      <a:lnTo>
                        <a:pt x="175" y="597"/>
                      </a:lnTo>
                      <a:lnTo>
                        <a:pt x="173" y="599"/>
                      </a:lnTo>
                      <a:lnTo>
                        <a:pt x="171" y="599"/>
                      </a:lnTo>
                      <a:lnTo>
                        <a:pt x="167" y="601"/>
                      </a:lnTo>
                      <a:lnTo>
                        <a:pt x="165" y="603"/>
                      </a:lnTo>
                      <a:lnTo>
                        <a:pt x="163" y="603"/>
                      </a:lnTo>
                      <a:lnTo>
                        <a:pt x="159" y="605"/>
                      </a:lnTo>
                      <a:lnTo>
                        <a:pt x="155" y="605"/>
                      </a:lnTo>
                      <a:lnTo>
                        <a:pt x="153" y="605"/>
                      </a:lnTo>
                      <a:lnTo>
                        <a:pt x="150" y="607"/>
                      </a:lnTo>
                      <a:lnTo>
                        <a:pt x="148" y="607"/>
                      </a:lnTo>
                      <a:lnTo>
                        <a:pt x="144" y="607"/>
                      </a:lnTo>
                      <a:lnTo>
                        <a:pt x="142" y="607"/>
                      </a:lnTo>
                      <a:lnTo>
                        <a:pt x="138" y="605"/>
                      </a:lnTo>
                      <a:lnTo>
                        <a:pt x="134" y="605"/>
                      </a:lnTo>
                      <a:lnTo>
                        <a:pt x="132" y="605"/>
                      </a:lnTo>
                      <a:lnTo>
                        <a:pt x="129" y="603"/>
                      </a:lnTo>
                      <a:lnTo>
                        <a:pt x="127" y="601"/>
                      </a:lnTo>
                      <a:lnTo>
                        <a:pt x="123" y="599"/>
                      </a:lnTo>
                      <a:lnTo>
                        <a:pt x="121" y="597"/>
                      </a:lnTo>
                      <a:lnTo>
                        <a:pt x="119" y="595"/>
                      </a:lnTo>
                      <a:lnTo>
                        <a:pt x="115" y="593"/>
                      </a:lnTo>
                      <a:lnTo>
                        <a:pt x="113" y="589"/>
                      </a:lnTo>
                      <a:lnTo>
                        <a:pt x="111" y="588"/>
                      </a:lnTo>
                      <a:lnTo>
                        <a:pt x="107" y="584"/>
                      </a:lnTo>
                      <a:lnTo>
                        <a:pt x="106" y="580"/>
                      </a:lnTo>
                      <a:lnTo>
                        <a:pt x="104" y="578"/>
                      </a:lnTo>
                      <a:lnTo>
                        <a:pt x="100" y="576"/>
                      </a:lnTo>
                      <a:lnTo>
                        <a:pt x="96" y="574"/>
                      </a:lnTo>
                      <a:lnTo>
                        <a:pt x="94" y="572"/>
                      </a:lnTo>
                      <a:lnTo>
                        <a:pt x="90" y="570"/>
                      </a:lnTo>
                      <a:lnTo>
                        <a:pt x="86" y="570"/>
                      </a:lnTo>
                      <a:lnTo>
                        <a:pt x="82" y="570"/>
                      </a:lnTo>
                      <a:lnTo>
                        <a:pt x="79" y="570"/>
                      </a:lnTo>
                      <a:lnTo>
                        <a:pt x="75" y="568"/>
                      </a:lnTo>
                      <a:lnTo>
                        <a:pt x="71" y="570"/>
                      </a:lnTo>
                      <a:lnTo>
                        <a:pt x="67" y="570"/>
                      </a:lnTo>
                      <a:lnTo>
                        <a:pt x="63" y="570"/>
                      </a:lnTo>
                      <a:lnTo>
                        <a:pt x="58" y="570"/>
                      </a:lnTo>
                      <a:lnTo>
                        <a:pt x="54" y="572"/>
                      </a:lnTo>
                      <a:lnTo>
                        <a:pt x="50" y="574"/>
                      </a:lnTo>
                      <a:lnTo>
                        <a:pt x="46" y="574"/>
                      </a:lnTo>
                      <a:lnTo>
                        <a:pt x="42" y="576"/>
                      </a:lnTo>
                      <a:lnTo>
                        <a:pt x="38" y="578"/>
                      </a:lnTo>
                      <a:lnTo>
                        <a:pt x="35" y="580"/>
                      </a:lnTo>
                      <a:lnTo>
                        <a:pt x="31" y="580"/>
                      </a:lnTo>
                      <a:lnTo>
                        <a:pt x="29" y="582"/>
                      </a:lnTo>
                      <a:lnTo>
                        <a:pt x="25" y="584"/>
                      </a:lnTo>
                      <a:lnTo>
                        <a:pt x="21" y="586"/>
                      </a:lnTo>
                      <a:lnTo>
                        <a:pt x="19" y="588"/>
                      </a:lnTo>
                      <a:lnTo>
                        <a:pt x="15" y="589"/>
                      </a:lnTo>
                      <a:lnTo>
                        <a:pt x="13" y="591"/>
                      </a:lnTo>
                      <a:lnTo>
                        <a:pt x="11" y="593"/>
                      </a:lnTo>
                      <a:lnTo>
                        <a:pt x="10" y="595"/>
                      </a:lnTo>
                      <a:lnTo>
                        <a:pt x="8" y="597"/>
                      </a:lnTo>
                      <a:lnTo>
                        <a:pt x="6" y="599"/>
                      </a:lnTo>
                      <a:lnTo>
                        <a:pt x="4" y="601"/>
                      </a:lnTo>
                      <a:lnTo>
                        <a:pt x="2" y="601"/>
                      </a:lnTo>
                      <a:lnTo>
                        <a:pt x="0" y="599"/>
                      </a:lnTo>
                      <a:lnTo>
                        <a:pt x="0" y="597"/>
                      </a:lnTo>
                      <a:lnTo>
                        <a:pt x="0" y="595"/>
                      </a:lnTo>
                      <a:lnTo>
                        <a:pt x="2" y="593"/>
                      </a:lnTo>
                      <a:lnTo>
                        <a:pt x="2" y="591"/>
                      </a:lnTo>
                      <a:lnTo>
                        <a:pt x="2" y="588"/>
                      </a:lnTo>
                      <a:lnTo>
                        <a:pt x="2" y="584"/>
                      </a:lnTo>
                      <a:lnTo>
                        <a:pt x="2" y="580"/>
                      </a:lnTo>
                      <a:lnTo>
                        <a:pt x="4" y="576"/>
                      </a:lnTo>
                      <a:lnTo>
                        <a:pt x="4" y="572"/>
                      </a:lnTo>
                      <a:lnTo>
                        <a:pt x="4" y="568"/>
                      </a:lnTo>
                      <a:lnTo>
                        <a:pt x="6" y="563"/>
                      </a:lnTo>
                      <a:lnTo>
                        <a:pt x="6" y="557"/>
                      </a:lnTo>
                      <a:lnTo>
                        <a:pt x="6" y="551"/>
                      </a:lnTo>
                      <a:lnTo>
                        <a:pt x="8" y="545"/>
                      </a:lnTo>
                      <a:lnTo>
                        <a:pt x="8" y="540"/>
                      </a:lnTo>
                      <a:lnTo>
                        <a:pt x="8" y="534"/>
                      </a:lnTo>
                      <a:lnTo>
                        <a:pt x="10" y="526"/>
                      </a:lnTo>
                      <a:lnTo>
                        <a:pt x="10" y="520"/>
                      </a:lnTo>
                      <a:lnTo>
                        <a:pt x="10" y="513"/>
                      </a:lnTo>
                      <a:lnTo>
                        <a:pt x="11" y="505"/>
                      </a:lnTo>
                      <a:lnTo>
                        <a:pt x="11" y="497"/>
                      </a:lnTo>
                      <a:lnTo>
                        <a:pt x="11" y="490"/>
                      </a:lnTo>
                      <a:lnTo>
                        <a:pt x="11" y="482"/>
                      </a:lnTo>
                      <a:lnTo>
                        <a:pt x="11" y="474"/>
                      </a:lnTo>
                      <a:lnTo>
                        <a:pt x="11" y="467"/>
                      </a:lnTo>
                      <a:lnTo>
                        <a:pt x="11" y="457"/>
                      </a:lnTo>
                      <a:lnTo>
                        <a:pt x="11" y="449"/>
                      </a:lnTo>
                      <a:lnTo>
                        <a:pt x="11" y="442"/>
                      </a:lnTo>
                      <a:lnTo>
                        <a:pt x="11" y="434"/>
                      </a:lnTo>
                      <a:lnTo>
                        <a:pt x="11" y="426"/>
                      </a:lnTo>
                      <a:lnTo>
                        <a:pt x="11" y="419"/>
                      </a:lnTo>
                      <a:lnTo>
                        <a:pt x="11" y="413"/>
                      </a:lnTo>
                      <a:lnTo>
                        <a:pt x="11" y="405"/>
                      </a:lnTo>
                      <a:lnTo>
                        <a:pt x="11" y="399"/>
                      </a:lnTo>
                      <a:lnTo>
                        <a:pt x="10" y="392"/>
                      </a:lnTo>
                      <a:lnTo>
                        <a:pt x="10" y="386"/>
                      </a:lnTo>
                      <a:lnTo>
                        <a:pt x="10" y="380"/>
                      </a:lnTo>
                      <a:lnTo>
                        <a:pt x="10" y="374"/>
                      </a:lnTo>
                      <a:lnTo>
                        <a:pt x="10" y="369"/>
                      </a:lnTo>
                      <a:lnTo>
                        <a:pt x="10" y="363"/>
                      </a:lnTo>
                      <a:lnTo>
                        <a:pt x="10" y="357"/>
                      </a:lnTo>
                      <a:lnTo>
                        <a:pt x="10" y="353"/>
                      </a:lnTo>
                      <a:lnTo>
                        <a:pt x="10" y="348"/>
                      </a:lnTo>
                      <a:lnTo>
                        <a:pt x="10" y="342"/>
                      </a:lnTo>
                      <a:lnTo>
                        <a:pt x="10" y="338"/>
                      </a:lnTo>
                      <a:lnTo>
                        <a:pt x="10" y="332"/>
                      </a:lnTo>
                      <a:lnTo>
                        <a:pt x="10" y="328"/>
                      </a:lnTo>
                      <a:lnTo>
                        <a:pt x="10" y="324"/>
                      </a:lnTo>
                      <a:lnTo>
                        <a:pt x="10" y="319"/>
                      </a:lnTo>
                      <a:lnTo>
                        <a:pt x="10" y="315"/>
                      </a:lnTo>
                      <a:lnTo>
                        <a:pt x="10" y="311"/>
                      </a:lnTo>
                      <a:lnTo>
                        <a:pt x="10" y="307"/>
                      </a:lnTo>
                      <a:lnTo>
                        <a:pt x="11" y="303"/>
                      </a:lnTo>
                      <a:lnTo>
                        <a:pt x="11" y="300"/>
                      </a:lnTo>
                      <a:lnTo>
                        <a:pt x="11" y="296"/>
                      </a:lnTo>
                      <a:lnTo>
                        <a:pt x="13" y="292"/>
                      </a:lnTo>
                      <a:lnTo>
                        <a:pt x="13" y="288"/>
                      </a:lnTo>
                      <a:lnTo>
                        <a:pt x="13" y="286"/>
                      </a:lnTo>
                      <a:lnTo>
                        <a:pt x="13" y="284"/>
                      </a:lnTo>
                      <a:lnTo>
                        <a:pt x="15" y="284"/>
                      </a:lnTo>
                      <a:lnTo>
                        <a:pt x="15" y="282"/>
                      </a:lnTo>
                      <a:lnTo>
                        <a:pt x="15" y="280"/>
                      </a:lnTo>
                      <a:lnTo>
                        <a:pt x="17" y="278"/>
                      </a:lnTo>
                      <a:lnTo>
                        <a:pt x="17" y="276"/>
                      </a:lnTo>
                      <a:lnTo>
                        <a:pt x="19" y="275"/>
                      </a:lnTo>
                      <a:lnTo>
                        <a:pt x="19" y="273"/>
                      </a:lnTo>
                      <a:lnTo>
                        <a:pt x="21" y="269"/>
                      </a:lnTo>
                      <a:lnTo>
                        <a:pt x="23" y="267"/>
                      </a:lnTo>
                      <a:lnTo>
                        <a:pt x="23" y="265"/>
                      </a:lnTo>
                      <a:lnTo>
                        <a:pt x="25" y="263"/>
                      </a:lnTo>
                      <a:lnTo>
                        <a:pt x="27" y="259"/>
                      </a:lnTo>
                      <a:lnTo>
                        <a:pt x="29" y="257"/>
                      </a:lnTo>
                      <a:lnTo>
                        <a:pt x="29" y="255"/>
                      </a:lnTo>
                      <a:lnTo>
                        <a:pt x="31" y="253"/>
                      </a:lnTo>
                      <a:lnTo>
                        <a:pt x="33" y="250"/>
                      </a:lnTo>
                      <a:lnTo>
                        <a:pt x="35" y="248"/>
                      </a:lnTo>
                      <a:lnTo>
                        <a:pt x="36" y="246"/>
                      </a:lnTo>
                      <a:lnTo>
                        <a:pt x="38" y="244"/>
                      </a:lnTo>
                      <a:lnTo>
                        <a:pt x="38" y="242"/>
                      </a:lnTo>
                      <a:lnTo>
                        <a:pt x="40" y="242"/>
                      </a:lnTo>
                      <a:lnTo>
                        <a:pt x="42" y="240"/>
                      </a:lnTo>
                      <a:lnTo>
                        <a:pt x="44" y="238"/>
                      </a:lnTo>
                      <a:lnTo>
                        <a:pt x="46" y="238"/>
                      </a:lnTo>
                      <a:lnTo>
                        <a:pt x="48" y="238"/>
                      </a:lnTo>
                      <a:lnTo>
                        <a:pt x="50" y="238"/>
                      </a:lnTo>
                      <a:lnTo>
                        <a:pt x="52" y="238"/>
                      </a:lnTo>
                      <a:lnTo>
                        <a:pt x="54" y="238"/>
                      </a:lnTo>
                      <a:lnTo>
                        <a:pt x="56" y="240"/>
                      </a:lnTo>
                      <a:lnTo>
                        <a:pt x="58" y="242"/>
                      </a:lnTo>
                      <a:lnTo>
                        <a:pt x="59" y="244"/>
                      </a:lnTo>
                      <a:lnTo>
                        <a:pt x="61" y="246"/>
                      </a:lnTo>
                      <a:lnTo>
                        <a:pt x="63" y="248"/>
                      </a:lnTo>
                      <a:lnTo>
                        <a:pt x="65" y="250"/>
                      </a:lnTo>
                      <a:lnTo>
                        <a:pt x="65" y="252"/>
                      </a:lnTo>
                      <a:lnTo>
                        <a:pt x="65" y="253"/>
                      </a:lnTo>
                      <a:lnTo>
                        <a:pt x="67" y="255"/>
                      </a:lnTo>
                      <a:lnTo>
                        <a:pt x="67" y="257"/>
                      </a:lnTo>
                      <a:lnTo>
                        <a:pt x="69" y="259"/>
                      </a:lnTo>
                      <a:lnTo>
                        <a:pt x="69" y="261"/>
                      </a:lnTo>
                      <a:lnTo>
                        <a:pt x="69" y="263"/>
                      </a:lnTo>
                      <a:lnTo>
                        <a:pt x="69" y="265"/>
                      </a:lnTo>
                      <a:lnTo>
                        <a:pt x="69" y="267"/>
                      </a:lnTo>
                      <a:lnTo>
                        <a:pt x="71" y="267"/>
                      </a:lnTo>
                      <a:lnTo>
                        <a:pt x="71" y="269"/>
                      </a:lnTo>
                      <a:lnTo>
                        <a:pt x="71" y="271"/>
                      </a:lnTo>
                      <a:lnTo>
                        <a:pt x="71" y="273"/>
                      </a:lnTo>
                      <a:lnTo>
                        <a:pt x="71" y="275"/>
                      </a:lnTo>
                      <a:lnTo>
                        <a:pt x="71" y="276"/>
                      </a:lnTo>
                      <a:lnTo>
                        <a:pt x="71" y="278"/>
                      </a:lnTo>
                      <a:lnTo>
                        <a:pt x="71" y="280"/>
                      </a:lnTo>
                      <a:lnTo>
                        <a:pt x="71" y="282"/>
                      </a:lnTo>
                      <a:lnTo>
                        <a:pt x="73" y="284"/>
                      </a:lnTo>
                      <a:lnTo>
                        <a:pt x="73" y="286"/>
                      </a:lnTo>
                      <a:lnTo>
                        <a:pt x="75" y="288"/>
                      </a:lnTo>
                      <a:lnTo>
                        <a:pt x="75" y="290"/>
                      </a:lnTo>
                      <a:lnTo>
                        <a:pt x="77" y="290"/>
                      </a:lnTo>
                      <a:lnTo>
                        <a:pt x="77" y="292"/>
                      </a:lnTo>
                      <a:lnTo>
                        <a:pt x="79" y="292"/>
                      </a:lnTo>
                      <a:lnTo>
                        <a:pt x="79" y="294"/>
                      </a:lnTo>
                      <a:lnTo>
                        <a:pt x="81" y="294"/>
                      </a:lnTo>
                      <a:lnTo>
                        <a:pt x="81" y="296"/>
                      </a:lnTo>
                      <a:lnTo>
                        <a:pt x="82" y="296"/>
                      </a:lnTo>
                      <a:lnTo>
                        <a:pt x="82" y="298"/>
                      </a:lnTo>
                      <a:lnTo>
                        <a:pt x="84" y="298"/>
                      </a:lnTo>
                      <a:lnTo>
                        <a:pt x="86" y="300"/>
                      </a:lnTo>
                      <a:lnTo>
                        <a:pt x="88" y="300"/>
                      </a:lnTo>
                      <a:lnTo>
                        <a:pt x="88" y="301"/>
                      </a:lnTo>
                      <a:lnTo>
                        <a:pt x="90" y="300"/>
                      </a:lnTo>
                      <a:lnTo>
                        <a:pt x="92" y="300"/>
                      </a:lnTo>
                      <a:lnTo>
                        <a:pt x="94" y="298"/>
                      </a:lnTo>
                      <a:lnTo>
                        <a:pt x="96" y="296"/>
                      </a:lnTo>
                      <a:lnTo>
                        <a:pt x="96" y="294"/>
                      </a:lnTo>
                      <a:lnTo>
                        <a:pt x="98" y="292"/>
                      </a:lnTo>
                      <a:lnTo>
                        <a:pt x="98" y="290"/>
                      </a:lnTo>
                      <a:lnTo>
                        <a:pt x="100" y="288"/>
                      </a:lnTo>
                      <a:lnTo>
                        <a:pt x="102" y="286"/>
                      </a:lnTo>
                      <a:lnTo>
                        <a:pt x="102" y="282"/>
                      </a:lnTo>
                      <a:lnTo>
                        <a:pt x="104" y="280"/>
                      </a:lnTo>
                      <a:lnTo>
                        <a:pt x="106" y="278"/>
                      </a:lnTo>
                      <a:lnTo>
                        <a:pt x="107" y="275"/>
                      </a:lnTo>
                      <a:lnTo>
                        <a:pt x="107" y="273"/>
                      </a:lnTo>
                      <a:lnTo>
                        <a:pt x="109" y="269"/>
                      </a:lnTo>
                      <a:lnTo>
                        <a:pt x="111" y="267"/>
                      </a:lnTo>
                      <a:lnTo>
                        <a:pt x="113" y="263"/>
                      </a:lnTo>
                      <a:lnTo>
                        <a:pt x="115" y="259"/>
                      </a:lnTo>
                      <a:lnTo>
                        <a:pt x="119" y="257"/>
                      </a:lnTo>
                      <a:lnTo>
                        <a:pt x="121" y="253"/>
                      </a:lnTo>
                      <a:lnTo>
                        <a:pt x="123" y="252"/>
                      </a:lnTo>
                      <a:lnTo>
                        <a:pt x="127" y="248"/>
                      </a:lnTo>
                      <a:lnTo>
                        <a:pt x="129" y="244"/>
                      </a:lnTo>
                      <a:lnTo>
                        <a:pt x="132" y="242"/>
                      </a:lnTo>
                      <a:lnTo>
                        <a:pt x="134" y="238"/>
                      </a:lnTo>
                      <a:lnTo>
                        <a:pt x="138" y="236"/>
                      </a:lnTo>
                      <a:lnTo>
                        <a:pt x="142" y="232"/>
                      </a:lnTo>
                      <a:lnTo>
                        <a:pt x="144" y="230"/>
                      </a:lnTo>
                      <a:lnTo>
                        <a:pt x="148" y="228"/>
                      </a:lnTo>
                      <a:lnTo>
                        <a:pt x="150" y="227"/>
                      </a:lnTo>
                      <a:lnTo>
                        <a:pt x="152" y="225"/>
                      </a:lnTo>
                      <a:lnTo>
                        <a:pt x="155" y="225"/>
                      </a:lnTo>
                      <a:lnTo>
                        <a:pt x="157" y="223"/>
                      </a:lnTo>
                      <a:lnTo>
                        <a:pt x="159" y="221"/>
                      </a:lnTo>
                      <a:lnTo>
                        <a:pt x="163" y="219"/>
                      </a:lnTo>
                      <a:lnTo>
                        <a:pt x="165" y="217"/>
                      </a:lnTo>
                      <a:lnTo>
                        <a:pt x="167" y="217"/>
                      </a:lnTo>
                      <a:lnTo>
                        <a:pt x="169" y="215"/>
                      </a:lnTo>
                      <a:lnTo>
                        <a:pt x="171" y="213"/>
                      </a:lnTo>
                      <a:lnTo>
                        <a:pt x="173" y="213"/>
                      </a:lnTo>
                      <a:lnTo>
                        <a:pt x="175" y="211"/>
                      </a:lnTo>
                      <a:lnTo>
                        <a:pt x="177" y="211"/>
                      </a:lnTo>
                      <a:lnTo>
                        <a:pt x="178" y="211"/>
                      </a:lnTo>
                      <a:lnTo>
                        <a:pt x="180" y="209"/>
                      </a:lnTo>
                      <a:lnTo>
                        <a:pt x="182" y="209"/>
                      </a:lnTo>
                      <a:lnTo>
                        <a:pt x="184" y="209"/>
                      </a:lnTo>
                      <a:lnTo>
                        <a:pt x="186" y="209"/>
                      </a:lnTo>
                      <a:lnTo>
                        <a:pt x="188" y="209"/>
                      </a:lnTo>
                      <a:lnTo>
                        <a:pt x="188" y="211"/>
                      </a:lnTo>
                      <a:lnTo>
                        <a:pt x="188" y="213"/>
                      </a:lnTo>
                      <a:lnTo>
                        <a:pt x="188" y="215"/>
                      </a:lnTo>
                      <a:lnTo>
                        <a:pt x="186" y="217"/>
                      </a:lnTo>
                      <a:lnTo>
                        <a:pt x="184" y="219"/>
                      </a:lnTo>
                      <a:lnTo>
                        <a:pt x="184" y="221"/>
                      </a:lnTo>
                      <a:lnTo>
                        <a:pt x="182" y="223"/>
                      </a:lnTo>
                      <a:lnTo>
                        <a:pt x="182" y="225"/>
                      </a:lnTo>
                      <a:lnTo>
                        <a:pt x="180" y="227"/>
                      </a:lnTo>
                      <a:lnTo>
                        <a:pt x="180" y="228"/>
                      </a:lnTo>
                      <a:lnTo>
                        <a:pt x="178" y="230"/>
                      </a:lnTo>
                      <a:lnTo>
                        <a:pt x="178" y="232"/>
                      </a:lnTo>
                      <a:lnTo>
                        <a:pt x="177" y="232"/>
                      </a:lnTo>
                      <a:lnTo>
                        <a:pt x="177" y="234"/>
                      </a:lnTo>
                      <a:lnTo>
                        <a:pt x="175" y="236"/>
                      </a:lnTo>
                      <a:lnTo>
                        <a:pt x="175" y="238"/>
                      </a:lnTo>
                      <a:lnTo>
                        <a:pt x="173" y="240"/>
                      </a:lnTo>
                      <a:lnTo>
                        <a:pt x="173" y="242"/>
                      </a:lnTo>
                      <a:lnTo>
                        <a:pt x="171" y="244"/>
                      </a:lnTo>
                      <a:lnTo>
                        <a:pt x="171" y="246"/>
                      </a:lnTo>
                      <a:lnTo>
                        <a:pt x="169" y="248"/>
                      </a:lnTo>
                      <a:lnTo>
                        <a:pt x="169" y="250"/>
                      </a:lnTo>
                      <a:lnTo>
                        <a:pt x="167" y="252"/>
                      </a:lnTo>
                      <a:lnTo>
                        <a:pt x="167" y="253"/>
                      </a:lnTo>
                      <a:lnTo>
                        <a:pt x="167" y="255"/>
                      </a:lnTo>
                      <a:lnTo>
                        <a:pt x="165" y="257"/>
                      </a:lnTo>
                      <a:lnTo>
                        <a:pt x="165" y="259"/>
                      </a:lnTo>
                      <a:lnTo>
                        <a:pt x="165" y="261"/>
                      </a:lnTo>
                      <a:lnTo>
                        <a:pt x="165" y="263"/>
                      </a:lnTo>
                      <a:lnTo>
                        <a:pt x="163" y="265"/>
                      </a:lnTo>
                      <a:lnTo>
                        <a:pt x="163" y="267"/>
                      </a:lnTo>
                      <a:lnTo>
                        <a:pt x="163" y="269"/>
                      </a:lnTo>
                      <a:lnTo>
                        <a:pt x="163" y="271"/>
                      </a:lnTo>
                      <a:lnTo>
                        <a:pt x="163" y="275"/>
                      </a:lnTo>
                      <a:lnTo>
                        <a:pt x="163" y="276"/>
                      </a:lnTo>
                      <a:lnTo>
                        <a:pt x="165" y="278"/>
                      </a:lnTo>
                      <a:lnTo>
                        <a:pt x="165" y="280"/>
                      </a:lnTo>
                      <a:lnTo>
                        <a:pt x="165" y="282"/>
                      </a:lnTo>
                      <a:lnTo>
                        <a:pt x="167" y="282"/>
                      </a:lnTo>
                      <a:lnTo>
                        <a:pt x="169" y="284"/>
                      </a:lnTo>
                      <a:lnTo>
                        <a:pt x="171" y="284"/>
                      </a:lnTo>
                      <a:lnTo>
                        <a:pt x="173" y="284"/>
                      </a:lnTo>
                      <a:lnTo>
                        <a:pt x="175" y="282"/>
                      </a:lnTo>
                      <a:lnTo>
                        <a:pt x="177" y="282"/>
                      </a:lnTo>
                      <a:lnTo>
                        <a:pt x="178" y="282"/>
                      </a:lnTo>
                      <a:lnTo>
                        <a:pt x="180" y="280"/>
                      </a:lnTo>
                      <a:lnTo>
                        <a:pt x="182" y="280"/>
                      </a:lnTo>
                      <a:lnTo>
                        <a:pt x="184" y="278"/>
                      </a:lnTo>
                      <a:lnTo>
                        <a:pt x="186" y="278"/>
                      </a:lnTo>
                      <a:lnTo>
                        <a:pt x="188" y="276"/>
                      </a:lnTo>
                      <a:lnTo>
                        <a:pt x="192" y="275"/>
                      </a:lnTo>
                      <a:lnTo>
                        <a:pt x="194" y="273"/>
                      </a:lnTo>
                      <a:lnTo>
                        <a:pt x="196" y="273"/>
                      </a:lnTo>
                      <a:lnTo>
                        <a:pt x="200" y="271"/>
                      </a:lnTo>
                      <a:lnTo>
                        <a:pt x="201" y="269"/>
                      </a:lnTo>
                      <a:lnTo>
                        <a:pt x="205" y="267"/>
                      </a:lnTo>
                      <a:lnTo>
                        <a:pt x="209" y="265"/>
                      </a:lnTo>
                      <a:lnTo>
                        <a:pt x="211" y="263"/>
                      </a:lnTo>
                      <a:lnTo>
                        <a:pt x="215" y="261"/>
                      </a:lnTo>
                      <a:lnTo>
                        <a:pt x="219" y="259"/>
                      </a:lnTo>
                      <a:lnTo>
                        <a:pt x="223" y="257"/>
                      </a:lnTo>
                      <a:lnTo>
                        <a:pt x="226" y="255"/>
                      </a:lnTo>
                      <a:lnTo>
                        <a:pt x="228" y="253"/>
                      </a:lnTo>
                      <a:lnTo>
                        <a:pt x="232" y="252"/>
                      </a:lnTo>
                      <a:lnTo>
                        <a:pt x="236" y="250"/>
                      </a:lnTo>
                      <a:lnTo>
                        <a:pt x="240" y="248"/>
                      </a:lnTo>
                      <a:lnTo>
                        <a:pt x="244" y="246"/>
                      </a:lnTo>
                      <a:lnTo>
                        <a:pt x="248" y="246"/>
                      </a:lnTo>
                      <a:lnTo>
                        <a:pt x="251" y="244"/>
                      </a:lnTo>
                      <a:lnTo>
                        <a:pt x="255" y="242"/>
                      </a:lnTo>
                      <a:lnTo>
                        <a:pt x="259" y="240"/>
                      </a:lnTo>
                      <a:lnTo>
                        <a:pt x="263" y="238"/>
                      </a:lnTo>
                      <a:lnTo>
                        <a:pt x="265" y="236"/>
                      </a:lnTo>
                      <a:lnTo>
                        <a:pt x="269" y="236"/>
                      </a:lnTo>
                      <a:lnTo>
                        <a:pt x="271" y="234"/>
                      </a:lnTo>
                      <a:lnTo>
                        <a:pt x="274" y="232"/>
                      </a:lnTo>
                      <a:lnTo>
                        <a:pt x="276" y="232"/>
                      </a:lnTo>
                      <a:lnTo>
                        <a:pt x="280" y="230"/>
                      </a:lnTo>
                      <a:lnTo>
                        <a:pt x="282" y="230"/>
                      </a:lnTo>
                      <a:lnTo>
                        <a:pt x="284" y="230"/>
                      </a:lnTo>
                      <a:lnTo>
                        <a:pt x="286" y="228"/>
                      </a:lnTo>
                      <a:lnTo>
                        <a:pt x="288" y="228"/>
                      </a:lnTo>
                      <a:lnTo>
                        <a:pt x="290" y="228"/>
                      </a:lnTo>
                      <a:lnTo>
                        <a:pt x="292" y="228"/>
                      </a:lnTo>
                      <a:lnTo>
                        <a:pt x="292" y="230"/>
                      </a:lnTo>
                      <a:lnTo>
                        <a:pt x="292" y="232"/>
                      </a:lnTo>
                      <a:lnTo>
                        <a:pt x="290" y="234"/>
                      </a:lnTo>
                      <a:lnTo>
                        <a:pt x="290" y="236"/>
                      </a:lnTo>
                      <a:lnTo>
                        <a:pt x="288" y="238"/>
                      </a:lnTo>
                      <a:lnTo>
                        <a:pt x="286" y="240"/>
                      </a:lnTo>
                      <a:lnTo>
                        <a:pt x="284" y="242"/>
                      </a:lnTo>
                      <a:lnTo>
                        <a:pt x="280" y="244"/>
                      </a:lnTo>
                      <a:lnTo>
                        <a:pt x="278" y="248"/>
                      </a:lnTo>
                      <a:lnTo>
                        <a:pt x="274" y="250"/>
                      </a:lnTo>
                      <a:lnTo>
                        <a:pt x="272" y="253"/>
                      </a:lnTo>
                      <a:lnTo>
                        <a:pt x="271" y="255"/>
                      </a:lnTo>
                      <a:lnTo>
                        <a:pt x="267" y="259"/>
                      </a:lnTo>
                      <a:lnTo>
                        <a:pt x="265" y="261"/>
                      </a:lnTo>
                      <a:lnTo>
                        <a:pt x="263" y="265"/>
                      </a:lnTo>
                      <a:lnTo>
                        <a:pt x="261" y="267"/>
                      </a:lnTo>
                      <a:lnTo>
                        <a:pt x="259" y="271"/>
                      </a:lnTo>
                      <a:lnTo>
                        <a:pt x="257" y="273"/>
                      </a:lnTo>
                      <a:lnTo>
                        <a:pt x="255" y="276"/>
                      </a:lnTo>
                      <a:lnTo>
                        <a:pt x="255" y="280"/>
                      </a:lnTo>
                      <a:lnTo>
                        <a:pt x="253" y="284"/>
                      </a:lnTo>
                      <a:lnTo>
                        <a:pt x="251" y="286"/>
                      </a:lnTo>
                      <a:lnTo>
                        <a:pt x="251" y="290"/>
                      </a:lnTo>
                      <a:lnTo>
                        <a:pt x="249" y="294"/>
                      </a:lnTo>
                      <a:lnTo>
                        <a:pt x="249" y="298"/>
                      </a:lnTo>
                      <a:lnTo>
                        <a:pt x="248" y="301"/>
                      </a:lnTo>
                      <a:lnTo>
                        <a:pt x="248" y="307"/>
                      </a:lnTo>
                      <a:lnTo>
                        <a:pt x="248" y="311"/>
                      </a:lnTo>
                      <a:lnTo>
                        <a:pt x="248" y="315"/>
                      </a:lnTo>
                      <a:lnTo>
                        <a:pt x="248" y="321"/>
                      </a:lnTo>
                      <a:lnTo>
                        <a:pt x="248" y="324"/>
                      </a:lnTo>
                      <a:lnTo>
                        <a:pt x="248" y="330"/>
                      </a:lnTo>
                      <a:lnTo>
                        <a:pt x="248" y="334"/>
                      </a:lnTo>
                      <a:lnTo>
                        <a:pt x="248" y="340"/>
                      </a:lnTo>
                      <a:lnTo>
                        <a:pt x="248" y="346"/>
                      </a:lnTo>
                      <a:lnTo>
                        <a:pt x="249" y="351"/>
                      </a:lnTo>
                      <a:lnTo>
                        <a:pt x="249" y="357"/>
                      </a:lnTo>
                      <a:lnTo>
                        <a:pt x="251" y="363"/>
                      </a:lnTo>
                      <a:lnTo>
                        <a:pt x="251" y="371"/>
                      </a:lnTo>
                      <a:lnTo>
                        <a:pt x="253" y="376"/>
                      </a:lnTo>
                      <a:lnTo>
                        <a:pt x="255" y="384"/>
                      </a:lnTo>
                      <a:lnTo>
                        <a:pt x="257" y="390"/>
                      </a:lnTo>
                      <a:lnTo>
                        <a:pt x="259" y="394"/>
                      </a:lnTo>
                      <a:lnTo>
                        <a:pt x="261" y="399"/>
                      </a:lnTo>
                      <a:lnTo>
                        <a:pt x="263" y="401"/>
                      </a:lnTo>
                      <a:lnTo>
                        <a:pt x="265" y="405"/>
                      </a:lnTo>
                      <a:lnTo>
                        <a:pt x="267" y="407"/>
                      </a:lnTo>
                      <a:lnTo>
                        <a:pt x="269" y="409"/>
                      </a:lnTo>
                      <a:lnTo>
                        <a:pt x="271" y="411"/>
                      </a:lnTo>
                      <a:lnTo>
                        <a:pt x="272" y="411"/>
                      </a:lnTo>
                      <a:lnTo>
                        <a:pt x="276" y="411"/>
                      </a:lnTo>
                      <a:lnTo>
                        <a:pt x="278" y="411"/>
                      </a:lnTo>
                      <a:lnTo>
                        <a:pt x="280" y="411"/>
                      </a:lnTo>
                      <a:lnTo>
                        <a:pt x="282" y="409"/>
                      </a:lnTo>
                      <a:lnTo>
                        <a:pt x="286" y="407"/>
                      </a:lnTo>
                      <a:lnTo>
                        <a:pt x="288" y="405"/>
                      </a:lnTo>
                      <a:lnTo>
                        <a:pt x="292" y="403"/>
                      </a:lnTo>
                      <a:lnTo>
                        <a:pt x="294" y="401"/>
                      </a:lnTo>
                      <a:lnTo>
                        <a:pt x="295" y="397"/>
                      </a:lnTo>
                      <a:lnTo>
                        <a:pt x="299" y="394"/>
                      </a:lnTo>
                      <a:lnTo>
                        <a:pt x="301" y="390"/>
                      </a:lnTo>
                      <a:lnTo>
                        <a:pt x="305" y="386"/>
                      </a:lnTo>
                      <a:lnTo>
                        <a:pt x="307" y="382"/>
                      </a:lnTo>
                      <a:lnTo>
                        <a:pt x="311" y="378"/>
                      </a:lnTo>
                      <a:lnTo>
                        <a:pt x="313" y="372"/>
                      </a:lnTo>
                      <a:lnTo>
                        <a:pt x="315" y="369"/>
                      </a:lnTo>
                      <a:lnTo>
                        <a:pt x="319" y="363"/>
                      </a:lnTo>
                      <a:lnTo>
                        <a:pt x="320" y="357"/>
                      </a:lnTo>
                      <a:lnTo>
                        <a:pt x="322" y="351"/>
                      </a:lnTo>
                      <a:lnTo>
                        <a:pt x="326" y="348"/>
                      </a:lnTo>
                      <a:lnTo>
                        <a:pt x="328" y="342"/>
                      </a:lnTo>
                      <a:lnTo>
                        <a:pt x="330" y="336"/>
                      </a:lnTo>
                      <a:lnTo>
                        <a:pt x="332" y="330"/>
                      </a:lnTo>
                      <a:lnTo>
                        <a:pt x="334" y="324"/>
                      </a:lnTo>
                      <a:lnTo>
                        <a:pt x="338" y="321"/>
                      </a:lnTo>
                      <a:lnTo>
                        <a:pt x="340" y="315"/>
                      </a:lnTo>
                      <a:lnTo>
                        <a:pt x="342" y="311"/>
                      </a:lnTo>
                      <a:lnTo>
                        <a:pt x="343" y="307"/>
                      </a:lnTo>
                      <a:lnTo>
                        <a:pt x="345" y="303"/>
                      </a:lnTo>
                      <a:lnTo>
                        <a:pt x="347" y="300"/>
                      </a:lnTo>
                      <a:lnTo>
                        <a:pt x="347" y="298"/>
                      </a:lnTo>
                      <a:lnTo>
                        <a:pt x="349" y="294"/>
                      </a:lnTo>
                      <a:lnTo>
                        <a:pt x="351" y="292"/>
                      </a:lnTo>
                      <a:lnTo>
                        <a:pt x="353" y="290"/>
                      </a:lnTo>
                      <a:lnTo>
                        <a:pt x="355" y="286"/>
                      </a:lnTo>
                      <a:lnTo>
                        <a:pt x="357" y="284"/>
                      </a:lnTo>
                      <a:lnTo>
                        <a:pt x="357" y="282"/>
                      </a:lnTo>
                      <a:lnTo>
                        <a:pt x="359" y="282"/>
                      </a:lnTo>
                      <a:lnTo>
                        <a:pt x="361" y="280"/>
                      </a:lnTo>
                      <a:lnTo>
                        <a:pt x="361" y="278"/>
                      </a:lnTo>
                      <a:lnTo>
                        <a:pt x="363" y="278"/>
                      </a:lnTo>
                      <a:lnTo>
                        <a:pt x="363" y="276"/>
                      </a:lnTo>
                      <a:lnTo>
                        <a:pt x="365" y="276"/>
                      </a:lnTo>
                      <a:lnTo>
                        <a:pt x="366" y="275"/>
                      </a:lnTo>
                      <a:lnTo>
                        <a:pt x="368" y="275"/>
                      </a:lnTo>
                      <a:lnTo>
                        <a:pt x="370" y="275"/>
                      </a:lnTo>
                      <a:lnTo>
                        <a:pt x="372" y="273"/>
                      </a:lnTo>
                      <a:lnTo>
                        <a:pt x="372" y="275"/>
                      </a:lnTo>
                      <a:lnTo>
                        <a:pt x="374" y="275"/>
                      </a:lnTo>
                      <a:lnTo>
                        <a:pt x="376" y="275"/>
                      </a:lnTo>
                      <a:lnTo>
                        <a:pt x="378" y="276"/>
                      </a:lnTo>
                      <a:lnTo>
                        <a:pt x="378" y="278"/>
                      </a:lnTo>
                      <a:lnTo>
                        <a:pt x="378" y="280"/>
                      </a:lnTo>
                      <a:lnTo>
                        <a:pt x="378" y="282"/>
                      </a:lnTo>
                      <a:lnTo>
                        <a:pt x="378" y="284"/>
                      </a:lnTo>
                      <a:lnTo>
                        <a:pt x="378" y="286"/>
                      </a:lnTo>
                      <a:lnTo>
                        <a:pt x="378" y="288"/>
                      </a:lnTo>
                      <a:lnTo>
                        <a:pt x="378" y="290"/>
                      </a:lnTo>
                      <a:lnTo>
                        <a:pt x="378" y="292"/>
                      </a:lnTo>
                      <a:lnTo>
                        <a:pt x="378" y="294"/>
                      </a:lnTo>
                      <a:lnTo>
                        <a:pt x="378" y="296"/>
                      </a:lnTo>
                      <a:lnTo>
                        <a:pt x="378" y="298"/>
                      </a:lnTo>
                      <a:lnTo>
                        <a:pt x="378" y="300"/>
                      </a:lnTo>
                      <a:lnTo>
                        <a:pt x="378" y="301"/>
                      </a:lnTo>
                      <a:lnTo>
                        <a:pt x="378" y="303"/>
                      </a:lnTo>
                      <a:lnTo>
                        <a:pt x="378" y="307"/>
                      </a:lnTo>
                      <a:lnTo>
                        <a:pt x="378" y="309"/>
                      </a:lnTo>
                      <a:lnTo>
                        <a:pt x="380" y="311"/>
                      </a:lnTo>
                      <a:lnTo>
                        <a:pt x="380" y="313"/>
                      </a:lnTo>
                      <a:lnTo>
                        <a:pt x="380" y="315"/>
                      </a:lnTo>
                      <a:lnTo>
                        <a:pt x="382" y="317"/>
                      </a:lnTo>
                      <a:lnTo>
                        <a:pt x="382" y="319"/>
                      </a:lnTo>
                      <a:lnTo>
                        <a:pt x="384" y="321"/>
                      </a:lnTo>
                      <a:lnTo>
                        <a:pt x="386" y="323"/>
                      </a:lnTo>
                      <a:lnTo>
                        <a:pt x="386" y="324"/>
                      </a:lnTo>
                      <a:lnTo>
                        <a:pt x="388" y="326"/>
                      </a:lnTo>
                      <a:lnTo>
                        <a:pt x="390" y="326"/>
                      </a:lnTo>
                      <a:lnTo>
                        <a:pt x="391" y="328"/>
                      </a:lnTo>
                      <a:lnTo>
                        <a:pt x="393" y="326"/>
                      </a:lnTo>
                      <a:lnTo>
                        <a:pt x="395" y="326"/>
                      </a:lnTo>
                      <a:lnTo>
                        <a:pt x="395" y="324"/>
                      </a:lnTo>
                      <a:lnTo>
                        <a:pt x="397" y="324"/>
                      </a:lnTo>
                      <a:lnTo>
                        <a:pt x="397" y="323"/>
                      </a:lnTo>
                      <a:lnTo>
                        <a:pt x="399" y="323"/>
                      </a:lnTo>
                      <a:lnTo>
                        <a:pt x="399" y="321"/>
                      </a:lnTo>
                      <a:lnTo>
                        <a:pt x="401" y="319"/>
                      </a:lnTo>
                      <a:lnTo>
                        <a:pt x="403" y="317"/>
                      </a:lnTo>
                      <a:lnTo>
                        <a:pt x="405" y="315"/>
                      </a:lnTo>
                      <a:lnTo>
                        <a:pt x="405" y="313"/>
                      </a:lnTo>
                      <a:lnTo>
                        <a:pt x="407" y="311"/>
                      </a:lnTo>
                      <a:lnTo>
                        <a:pt x="409" y="309"/>
                      </a:lnTo>
                      <a:lnTo>
                        <a:pt x="409" y="307"/>
                      </a:lnTo>
                      <a:lnTo>
                        <a:pt x="411" y="307"/>
                      </a:lnTo>
                      <a:lnTo>
                        <a:pt x="413" y="305"/>
                      </a:lnTo>
                      <a:lnTo>
                        <a:pt x="413" y="303"/>
                      </a:lnTo>
                      <a:lnTo>
                        <a:pt x="414" y="303"/>
                      </a:lnTo>
                      <a:lnTo>
                        <a:pt x="416" y="301"/>
                      </a:lnTo>
                      <a:lnTo>
                        <a:pt x="418" y="301"/>
                      </a:lnTo>
                      <a:lnTo>
                        <a:pt x="420" y="300"/>
                      </a:lnTo>
                      <a:lnTo>
                        <a:pt x="422" y="300"/>
                      </a:lnTo>
                      <a:lnTo>
                        <a:pt x="424" y="300"/>
                      </a:lnTo>
                      <a:lnTo>
                        <a:pt x="426" y="298"/>
                      </a:lnTo>
                      <a:lnTo>
                        <a:pt x="428" y="300"/>
                      </a:lnTo>
                      <a:lnTo>
                        <a:pt x="428" y="301"/>
                      </a:lnTo>
                      <a:lnTo>
                        <a:pt x="428" y="303"/>
                      </a:lnTo>
                      <a:lnTo>
                        <a:pt x="428" y="305"/>
                      </a:lnTo>
                      <a:lnTo>
                        <a:pt x="428" y="307"/>
                      </a:lnTo>
                      <a:lnTo>
                        <a:pt x="428" y="309"/>
                      </a:lnTo>
                      <a:lnTo>
                        <a:pt x="426" y="311"/>
                      </a:lnTo>
                      <a:lnTo>
                        <a:pt x="426" y="313"/>
                      </a:lnTo>
                      <a:lnTo>
                        <a:pt x="426" y="315"/>
                      </a:lnTo>
                      <a:lnTo>
                        <a:pt x="426" y="317"/>
                      </a:lnTo>
                      <a:lnTo>
                        <a:pt x="424" y="319"/>
                      </a:lnTo>
                      <a:lnTo>
                        <a:pt x="424" y="321"/>
                      </a:lnTo>
                      <a:lnTo>
                        <a:pt x="424" y="323"/>
                      </a:lnTo>
                      <a:lnTo>
                        <a:pt x="424" y="324"/>
                      </a:lnTo>
                      <a:lnTo>
                        <a:pt x="422" y="328"/>
                      </a:lnTo>
                      <a:lnTo>
                        <a:pt x="422" y="330"/>
                      </a:lnTo>
                      <a:lnTo>
                        <a:pt x="422" y="332"/>
                      </a:lnTo>
                      <a:lnTo>
                        <a:pt x="422" y="336"/>
                      </a:lnTo>
                      <a:lnTo>
                        <a:pt x="422" y="338"/>
                      </a:lnTo>
                      <a:lnTo>
                        <a:pt x="422" y="342"/>
                      </a:lnTo>
                      <a:lnTo>
                        <a:pt x="420" y="344"/>
                      </a:lnTo>
                      <a:lnTo>
                        <a:pt x="420" y="346"/>
                      </a:lnTo>
                      <a:lnTo>
                        <a:pt x="420" y="349"/>
                      </a:lnTo>
                      <a:lnTo>
                        <a:pt x="422" y="351"/>
                      </a:lnTo>
                      <a:lnTo>
                        <a:pt x="422" y="355"/>
                      </a:lnTo>
                      <a:lnTo>
                        <a:pt x="422" y="357"/>
                      </a:lnTo>
                      <a:lnTo>
                        <a:pt x="422" y="361"/>
                      </a:lnTo>
                      <a:lnTo>
                        <a:pt x="422" y="363"/>
                      </a:lnTo>
                      <a:lnTo>
                        <a:pt x="422" y="367"/>
                      </a:lnTo>
                      <a:lnTo>
                        <a:pt x="424" y="369"/>
                      </a:lnTo>
                      <a:lnTo>
                        <a:pt x="424" y="372"/>
                      </a:lnTo>
                      <a:lnTo>
                        <a:pt x="424" y="376"/>
                      </a:lnTo>
                      <a:lnTo>
                        <a:pt x="424" y="378"/>
                      </a:lnTo>
                      <a:lnTo>
                        <a:pt x="424" y="382"/>
                      </a:lnTo>
                      <a:lnTo>
                        <a:pt x="426" y="384"/>
                      </a:lnTo>
                      <a:lnTo>
                        <a:pt x="426" y="388"/>
                      </a:lnTo>
                      <a:lnTo>
                        <a:pt x="426" y="392"/>
                      </a:lnTo>
                      <a:lnTo>
                        <a:pt x="428" y="394"/>
                      </a:lnTo>
                      <a:lnTo>
                        <a:pt x="428" y="397"/>
                      </a:lnTo>
                      <a:lnTo>
                        <a:pt x="430" y="401"/>
                      </a:lnTo>
                      <a:lnTo>
                        <a:pt x="430" y="403"/>
                      </a:lnTo>
                      <a:lnTo>
                        <a:pt x="430" y="407"/>
                      </a:lnTo>
                      <a:lnTo>
                        <a:pt x="432" y="409"/>
                      </a:lnTo>
                      <a:lnTo>
                        <a:pt x="432" y="413"/>
                      </a:lnTo>
                      <a:lnTo>
                        <a:pt x="434" y="415"/>
                      </a:lnTo>
                      <a:lnTo>
                        <a:pt x="436" y="419"/>
                      </a:lnTo>
                      <a:lnTo>
                        <a:pt x="436" y="420"/>
                      </a:lnTo>
                      <a:lnTo>
                        <a:pt x="437" y="422"/>
                      </a:lnTo>
                      <a:lnTo>
                        <a:pt x="439" y="426"/>
                      </a:lnTo>
                      <a:lnTo>
                        <a:pt x="439" y="428"/>
                      </a:lnTo>
                      <a:lnTo>
                        <a:pt x="441" y="430"/>
                      </a:lnTo>
                      <a:lnTo>
                        <a:pt x="443" y="432"/>
                      </a:lnTo>
                      <a:lnTo>
                        <a:pt x="445" y="434"/>
                      </a:lnTo>
                      <a:lnTo>
                        <a:pt x="447" y="436"/>
                      </a:lnTo>
                      <a:lnTo>
                        <a:pt x="449" y="438"/>
                      </a:lnTo>
                      <a:lnTo>
                        <a:pt x="451" y="440"/>
                      </a:lnTo>
                      <a:lnTo>
                        <a:pt x="453" y="442"/>
                      </a:lnTo>
                      <a:lnTo>
                        <a:pt x="455" y="442"/>
                      </a:lnTo>
                      <a:lnTo>
                        <a:pt x="457" y="442"/>
                      </a:lnTo>
                      <a:lnTo>
                        <a:pt x="459" y="442"/>
                      </a:lnTo>
                      <a:lnTo>
                        <a:pt x="461" y="440"/>
                      </a:lnTo>
                      <a:lnTo>
                        <a:pt x="462" y="440"/>
                      </a:lnTo>
                      <a:lnTo>
                        <a:pt x="464" y="438"/>
                      </a:lnTo>
                      <a:lnTo>
                        <a:pt x="466" y="436"/>
                      </a:lnTo>
                      <a:lnTo>
                        <a:pt x="466" y="434"/>
                      </a:lnTo>
                      <a:lnTo>
                        <a:pt x="468" y="432"/>
                      </a:lnTo>
                      <a:lnTo>
                        <a:pt x="470" y="428"/>
                      </a:lnTo>
                      <a:lnTo>
                        <a:pt x="470" y="426"/>
                      </a:lnTo>
                      <a:lnTo>
                        <a:pt x="472" y="422"/>
                      </a:lnTo>
                      <a:lnTo>
                        <a:pt x="472" y="420"/>
                      </a:lnTo>
                      <a:lnTo>
                        <a:pt x="474" y="417"/>
                      </a:lnTo>
                      <a:lnTo>
                        <a:pt x="476" y="413"/>
                      </a:lnTo>
                      <a:lnTo>
                        <a:pt x="476" y="411"/>
                      </a:lnTo>
                      <a:lnTo>
                        <a:pt x="478" y="407"/>
                      </a:lnTo>
                      <a:lnTo>
                        <a:pt x="478" y="405"/>
                      </a:lnTo>
                      <a:lnTo>
                        <a:pt x="480" y="401"/>
                      </a:lnTo>
                      <a:lnTo>
                        <a:pt x="480" y="399"/>
                      </a:lnTo>
                      <a:lnTo>
                        <a:pt x="482" y="397"/>
                      </a:lnTo>
                      <a:lnTo>
                        <a:pt x="482" y="396"/>
                      </a:lnTo>
                      <a:lnTo>
                        <a:pt x="484" y="394"/>
                      </a:lnTo>
                      <a:lnTo>
                        <a:pt x="485" y="392"/>
                      </a:lnTo>
                      <a:lnTo>
                        <a:pt x="487" y="392"/>
                      </a:lnTo>
                      <a:lnTo>
                        <a:pt x="489" y="394"/>
                      </a:lnTo>
                      <a:lnTo>
                        <a:pt x="491" y="396"/>
                      </a:lnTo>
                      <a:lnTo>
                        <a:pt x="491" y="397"/>
                      </a:lnTo>
                      <a:lnTo>
                        <a:pt x="493" y="401"/>
                      </a:lnTo>
                      <a:lnTo>
                        <a:pt x="495" y="403"/>
                      </a:lnTo>
                      <a:lnTo>
                        <a:pt x="495" y="405"/>
                      </a:lnTo>
                      <a:lnTo>
                        <a:pt x="497" y="407"/>
                      </a:lnTo>
                      <a:lnTo>
                        <a:pt x="499" y="407"/>
                      </a:lnTo>
                      <a:lnTo>
                        <a:pt x="501" y="409"/>
                      </a:lnTo>
                      <a:lnTo>
                        <a:pt x="503" y="409"/>
                      </a:lnTo>
                      <a:lnTo>
                        <a:pt x="505" y="409"/>
                      </a:lnTo>
                      <a:lnTo>
                        <a:pt x="507" y="409"/>
                      </a:lnTo>
                      <a:lnTo>
                        <a:pt x="508" y="407"/>
                      </a:lnTo>
                      <a:lnTo>
                        <a:pt x="510" y="407"/>
                      </a:lnTo>
                      <a:lnTo>
                        <a:pt x="512" y="405"/>
                      </a:lnTo>
                      <a:lnTo>
                        <a:pt x="514" y="403"/>
                      </a:lnTo>
                      <a:lnTo>
                        <a:pt x="516" y="401"/>
                      </a:lnTo>
                      <a:lnTo>
                        <a:pt x="518" y="399"/>
                      </a:lnTo>
                      <a:lnTo>
                        <a:pt x="520" y="397"/>
                      </a:lnTo>
                      <a:lnTo>
                        <a:pt x="522" y="396"/>
                      </a:lnTo>
                      <a:lnTo>
                        <a:pt x="524" y="394"/>
                      </a:lnTo>
                      <a:lnTo>
                        <a:pt x="526" y="390"/>
                      </a:lnTo>
                      <a:lnTo>
                        <a:pt x="528" y="388"/>
                      </a:lnTo>
                      <a:lnTo>
                        <a:pt x="530" y="384"/>
                      </a:lnTo>
                      <a:lnTo>
                        <a:pt x="530" y="380"/>
                      </a:lnTo>
                      <a:lnTo>
                        <a:pt x="532" y="378"/>
                      </a:lnTo>
                      <a:lnTo>
                        <a:pt x="533" y="374"/>
                      </a:lnTo>
                      <a:lnTo>
                        <a:pt x="535" y="371"/>
                      </a:lnTo>
                      <a:lnTo>
                        <a:pt x="537" y="367"/>
                      </a:lnTo>
                      <a:lnTo>
                        <a:pt x="537" y="365"/>
                      </a:lnTo>
                      <a:lnTo>
                        <a:pt x="539" y="361"/>
                      </a:lnTo>
                      <a:lnTo>
                        <a:pt x="541" y="357"/>
                      </a:lnTo>
                      <a:lnTo>
                        <a:pt x="541" y="353"/>
                      </a:lnTo>
                      <a:lnTo>
                        <a:pt x="543" y="349"/>
                      </a:lnTo>
                      <a:lnTo>
                        <a:pt x="543" y="346"/>
                      </a:lnTo>
                      <a:lnTo>
                        <a:pt x="545" y="344"/>
                      </a:lnTo>
                      <a:lnTo>
                        <a:pt x="545" y="340"/>
                      </a:lnTo>
                      <a:lnTo>
                        <a:pt x="547" y="338"/>
                      </a:lnTo>
                      <a:lnTo>
                        <a:pt x="547" y="336"/>
                      </a:lnTo>
                      <a:lnTo>
                        <a:pt x="549" y="334"/>
                      </a:lnTo>
                      <a:lnTo>
                        <a:pt x="549" y="332"/>
                      </a:lnTo>
                      <a:lnTo>
                        <a:pt x="551" y="332"/>
                      </a:lnTo>
                      <a:lnTo>
                        <a:pt x="551" y="330"/>
                      </a:lnTo>
                      <a:lnTo>
                        <a:pt x="553" y="330"/>
                      </a:lnTo>
                      <a:lnTo>
                        <a:pt x="553" y="328"/>
                      </a:lnTo>
                      <a:lnTo>
                        <a:pt x="555" y="328"/>
                      </a:lnTo>
                      <a:lnTo>
                        <a:pt x="556" y="328"/>
                      </a:lnTo>
                      <a:lnTo>
                        <a:pt x="558" y="330"/>
                      </a:lnTo>
                      <a:lnTo>
                        <a:pt x="560" y="330"/>
                      </a:lnTo>
                      <a:lnTo>
                        <a:pt x="560" y="332"/>
                      </a:lnTo>
                      <a:lnTo>
                        <a:pt x="562" y="334"/>
                      </a:lnTo>
                      <a:lnTo>
                        <a:pt x="564" y="334"/>
                      </a:lnTo>
                      <a:lnTo>
                        <a:pt x="564" y="336"/>
                      </a:lnTo>
                      <a:lnTo>
                        <a:pt x="566" y="338"/>
                      </a:lnTo>
                      <a:lnTo>
                        <a:pt x="566" y="340"/>
                      </a:lnTo>
                      <a:lnTo>
                        <a:pt x="568" y="342"/>
                      </a:lnTo>
                      <a:lnTo>
                        <a:pt x="568" y="344"/>
                      </a:lnTo>
                      <a:lnTo>
                        <a:pt x="570" y="346"/>
                      </a:lnTo>
                      <a:lnTo>
                        <a:pt x="570" y="348"/>
                      </a:lnTo>
                      <a:lnTo>
                        <a:pt x="572" y="349"/>
                      </a:lnTo>
                      <a:lnTo>
                        <a:pt x="572" y="353"/>
                      </a:lnTo>
                      <a:lnTo>
                        <a:pt x="574" y="355"/>
                      </a:lnTo>
                      <a:lnTo>
                        <a:pt x="574" y="357"/>
                      </a:lnTo>
                      <a:lnTo>
                        <a:pt x="574" y="361"/>
                      </a:lnTo>
                      <a:lnTo>
                        <a:pt x="576" y="363"/>
                      </a:lnTo>
                      <a:lnTo>
                        <a:pt x="576" y="367"/>
                      </a:lnTo>
                      <a:lnTo>
                        <a:pt x="578" y="369"/>
                      </a:lnTo>
                      <a:lnTo>
                        <a:pt x="579" y="372"/>
                      </a:lnTo>
                      <a:lnTo>
                        <a:pt x="581" y="376"/>
                      </a:lnTo>
                      <a:lnTo>
                        <a:pt x="583" y="380"/>
                      </a:lnTo>
                      <a:lnTo>
                        <a:pt x="585" y="384"/>
                      </a:lnTo>
                      <a:lnTo>
                        <a:pt x="587" y="388"/>
                      </a:lnTo>
                      <a:lnTo>
                        <a:pt x="589" y="394"/>
                      </a:lnTo>
                      <a:lnTo>
                        <a:pt x="593" y="397"/>
                      </a:lnTo>
                      <a:lnTo>
                        <a:pt x="595" y="401"/>
                      </a:lnTo>
                      <a:lnTo>
                        <a:pt x="597" y="407"/>
                      </a:lnTo>
                      <a:lnTo>
                        <a:pt x="601" y="411"/>
                      </a:lnTo>
                      <a:lnTo>
                        <a:pt x="603" y="415"/>
                      </a:lnTo>
                      <a:lnTo>
                        <a:pt x="606" y="420"/>
                      </a:lnTo>
                      <a:lnTo>
                        <a:pt x="608" y="424"/>
                      </a:lnTo>
                      <a:lnTo>
                        <a:pt x="612" y="430"/>
                      </a:lnTo>
                      <a:lnTo>
                        <a:pt x="614" y="434"/>
                      </a:lnTo>
                      <a:lnTo>
                        <a:pt x="618" y="440"/>
                      </a:lnTo>
                      <a:lnTo>
                        <a:pt x="620" y="444"/>
                      </a:lnTo>
                      <a:lnTo>
                        <a:pt x="624" y="449"/>
                      </a:lnTo>
                      <a:lnTo>
                        <a:pt x="626" y="453"/>
                      </a:lnTo>
                      <a:lnTo>
                        <a:pt x="627" y="457"/>
                      </a:lnTo>
                      <a:lnTo>
                        <a:pt x="631" y="461"/>
                      </a:lnTo>
                      <a:lnTo>
                        <a:pt x="633" y="467"/>
                      </a:lnTo>
                      <a:lnTo>
                        <a:pt x="635" y="470"/>
                      </a:lnTo>
                      <a:lnTo>
                        <a:pt x="637" y="474"/>
                      </a:lnTo>
                      <a:lnTo>
                        <a:pt x="639" y="478"/>
                      </a:lnTo>
                      <a:lnTo>
                        <a:pt x="641" y="482"/>
                      </a:lnTo>
                      <a:lnTo>
                        <a:pt x="643" y="484"/>
                      </a:lnTo>
                      <a:lnTo>
                        <a:pt x="643" y="488"/>
                      </a:lnTo>
                      <a:lnTo>
                        <a:pt x="645" y="492"/>
                      </a:lnTo>
                      <a:lnTo>
                        <a:pt x="647" y="493"/>
                      </a:lnTo>
                      <a:lnTo>
                        <a:pt x="647" y="495"/>
                      </a:lnTo>
                      <a:lnTo>
                        <a:pt x="649" y="497"/>
                      </a:lnTo>
                      <a:lnTo>
                        <a:pt x="650" y="499"/>
                      </a:lnTo>
                      <a:lnTo>
                        <a:pt x="650" y="501"/>
                      </a:lnTo>
                      <a:lnTo>
                        <a:pt x="652" y="503"/>
                      </a:lnTo>
                      <a:lnTo>
                        <a:pt x="654" y="503"/>
                      </a:lnTo>
                      <a:lnTo>
                        <a:pt x="656" y="503"/>
                      </a:lnTo>
                      <a:lnTo>
                        <a:pt x="658" y="503"/>
                      </a:lnTo>
                      <a:lnTo>
                        <a:pt x="660" y="503"/>
                      </a:lnTo>
                      <a:lnTo>
                        <a:pt x="662" y="501"/>
                      </a:lnTo>
                      <a:lnTo>
                        <a:pt x="664" y="499"/>
                      </a:lnTo>
                      <a:lnTo>
                        <a:pt x="666" y="499"/>
                      </a:lnTo>
                      <a:lnTo>
                        <a:pt x="668" y="497"/>
                      </a:lnTo>
                      <a:lnTo>
                        <a:pt x="668" y="495"/>
                      </a:lnTo>
                      <a:lnTo>
                        <a:pt x="670" y="492"/>
                      </a:lnTo>
                      <a:lnTo>
                        <a:pt x="672" y="490"/>
                      </a:lnTo>
                      <a:lnTo>
                        <a:pt x="672" y="488"/>
                      </a:lnTo>
                      <a:lnTo>
                        <a:pt x="674" y="484"/>
                      </a:lnTo>
                      <a:lnTo>
                        <a:pt x="674" y="482"/>
                      </a:lnTo>
                      <a:lnTo>
                        <a:pt x="675" y="478"/>
                      </a:lnTo>
                      <a:lnTo>
                        <a:pt x="675" y="476"/>
                      </a:lnTo>
                      <a:lnTo>
                        <a:pt x="675" y="472"/>
                      </a:lnTo>
                      <a:lnTo>
                        <a:pt x="677" y="468"/>
                      </a:lnTo>
                      <a:lnTo>
                        <a:pt x="677" y="465"/>
                      </a:lnTo>
                      <a:lnTo>
                        <a:pt x="677" y="461"/>
                      </a:lnTo>
                      <a:lnTo>
                        <a:pt x="677" y="457"/>
                      </a:lnTo>
                      <a:lnTo>
                        <a:pt x="677" y="453"/>
                      </a:lnTo>
                      <a:lnTo>
                        <a:pt x="675" y="449"/>
                      </a:lnTo>
                      <a:lnTo>
                        <a:pt x="675" y="444"/>
                      </a:lnTo>
                      <a:lnTo>
                        <a:pt x="675" y="442"/>
                      </a:lnTo>
                      <a:lnTo>
                        <a:pt x="674" y="440"/>
                      </a:lnTo>
                      <a:lnTo>
                        <a:pt x="674" y="436"/>
                      </a:lnTo>
                      <a:lnTo>
                        <a:pt x="674" y="434"/>
                      </a:lnTo>
                      <a:lnTo>
                        <a:pt x="674" y="432"/>
                      </a:lnTo>
                      <a:lnTo>
                        <a:pt x="672" y="430"/>
                      </a:lnTo>
                      <a:lnTo>
                        <a:pt x="672" y="428"/>
                      </a:lnTo>
                      <a:lnTo>
                        <a:pt x="672" y="424"/>
                      </a:lnTo>
                      <a:lnTo>
                        <a:pt x="672" y="422"/>
                      </a:lnTo>
                      <a:lnTo>
                        <a:pt x="672" y="420"/>
                      </a:lnTo>
                      <a:lnTo>
                        <a:pt x="670" y="419"/>
                      </a:lnTo>
                      <a:lnTo>
                        <a:pt x="670" y="417"/>
                      </a:lnTo>
                      <a:lnTo>
                        <a:pt x="670" y="415"/>
                      </a:lnTo>
                      <a:lnTo>
                        <a:pt x="670" y="413"/>
                      </a:lnTo>
                      <a:lnTo>
                        <a:pt x="670" y="411"/>
                      </a:lnTo>
                      <a:lnTo>
                        <a:pt x="668" y="409"/>
                      </a:lnTo>
                      <a:lnTo>
                        <a:pt x="668" y="407"/>
                      </a:lnTo>
                      <a:lnTo>
                        <a:pt x="668" y="405"/>
                      </a:lnTo>
                      <a:lnTo>
                        <a:pt x="668" y="403"/>
                      </a:lnTo>
                      <a:lnTo>
                        <a:pt x="668" y="399"/>
                      </a:lnTo>
                      <a:lnTo>
                        <a:pt x="666" y="397"/>
                      </a:lnTo>
                      <a:lnTo>
                        <a:pt x="666" y="396"/>
                      </a:lnTo>
                      <a:lnTo>
                        <a:pt x="666" y="394"/>
                      </a:lnTo>
                      <a:lnTo>
                        <a:pt x="666" y="392"/>
                      </a:lnTo>
                      <a:lnTo>
                        <a:pt x="664" y="388"/>
                      </a:lnTo>
                      <a:lnTo>
                        <a:pt x="664" y="386"/>
                      </a:lnTo>
                      <a:lnTo>
                        <a:pt x="664" y="384"/>
                      </a:lnTo>
                      <a:lnTo>
                        <a:pt x="664" y="380"/>
                      </a:lnTo>
                      <a:lnTo>
                        <a:pt x="662" y="378"/>
                      </a:lnTo>
                      <a:lnTo>
                        <a:pt x="662" y="374"/>
                      </a:lnTo>
                      <a:lnTo>
                        <a:pt x="662" y="372"/>
                      </a:lnTo>
                      <a:lnTo>
                        <a:pt x="660" y="369"/>
                      </a:lnTo>
                      <a:lnTo>
                        <a:pt x="660" y="367"/>
                      </a:lnTo>
                      <a:lnTo>
                        <a:pt x="660" y="365"/>
                      </a:lnTo>
                      <a:lnTo>
                        <a:pt x="662" y="363"/>
                      </a:lnTo>
                      <a:lnTo>
                        <a:pt x="662" y="361"/>
                      </a:lnTo>
                      <a:lnTo>
                        <a:pt x="662" y="359"/>
                      </a:lnTo>
                      <a:lnTo>
                        <a:pt x="662" y="357"/>
                      </a:lnTo>
                      <a:lnTo>
                        <a:pt x="664" y="357"/>
                      </a:lnTo>
                      <a:lnTo>
                        <a:pt x="664" y="355"/>
                      </a:lnTo>
                      <a:lnTo>
                        <a:pt x="666" y="355"/>
                      </a:lnTo>
                      <a:lnTo>
                        <a:pt x="666" y="357"/>
                      </a:lnTo>
                      <a:lnTo>
                        <a:pt x="668" y="357"/>
                      </a:lnTo>
                      <a:lnTo>
                        <a:pt x="668" y="359"/>
                      </a:lnTo>
                      <a:lnTo>
                        <a:pt x="670" y="361"/>
                      </a:lnTo>
                      <a:lnTo>
                        <a:pt x="670" y="363"/>
                      </a:lnTo>
                      <a:lnTo>
                        <a:pt x="670" y="365"/>
                      </a:lnTo>
                      <a:lnTo>
                        <a:pt x="672" y="369"/>
                      </a:lnTo>
                      <a:lnTo>
                        <a:pt x="672" y="371"/>
                      </a:lnTo>
                      <a:lnTo>
                        <a:pt x="674" y="374"/>
                      </a:lnTo>
                      <a:lnTo>
                        <a:pt x="674" y="378"/>
                      </a:lnTo>
                      <a:lnTo>
                        <a:pt x="675" y="382"/>
                      </a:lnTo>
                      <a:lnTo>
                        <a:pt x="675" y="388"/>
                      </a:lnTo>
                      <a:lnTo>
                        <a:pt x="677" y="392"/>
                      </a:lnTo>
                      <a:lnTo>
                        <a:pt x="679" y="397"/>
                      </a:lnTo>
                      <a:lnTo>
                        <a:pt x="679" y="403"/>
                      </a:lnTo>
                      <a:lnTo>
                        <a:pt x="681" y="409"/>
                      </a:lnTo>
                      <a:lnTo>
                        <a:pt x="683" y="417"/>
                      </a:lnTo>
                      <a:lnTo>
                        <a:pt x="685" y="422"/>
                      </a:lnTo>
                      <a:lnTo>
                        <a:pt x="687" y="430"/>
                      </a:lnTo>
                      <a:lnTo>
                        <a:pt x="689" y="438"/>
                      </a:lnTo>
                      <a:lnTo>
                        <a:pt x="691" y="444"/>
                      </a:lnTo>
                      <a:lnTo>
                        <a:pt x="693" y="451"/>
                      </a:lnTo>
                      <a:lnTo>
                        <a:pt x="695" y="459"/>
                      </a:lnTo>
                      <a:lnTo>
                        <a:pt x="697" y="467"/>
                      </a:lnTo>
                      <a:lnTo>
                        <a:pt x="700" y="474"/>
                      </a:lnTo>
                      <a:lnTo>
                        <a:pt x="702" y="482"/>
                      </a:lnTo>
                      <a:lnTo>
                        <a:pt x="706" y="490"/>
                      </a:lnTo>
                      <a:lnTo>
                        <a:pt x="708" y="497"/>
                      </a:lnTo>
                      <a:lnTo>
                        <a:pt x="712" y="505"/>
                      </a:lnTo>
                      <a:lnTo>
                        <a:pt x="716" y="513"/>
                      </a:lnTo>
                      <a:lnTo>
                        <a:pt x="720" y="520"/>
                      </a:lnTo>
                      <a:lnTo>
                        <a:pt x="723" y="526"/>
                      </a:lnTo>
                      <a:lnTo>
                        <a:pt x="727" y="534"/>
                      </a:lnTo>
                      <a:lnTo>
                        <a:pt x="731" y="541"/>
                      </a:lnTo>
                      <a:lnTo>
                        <a:pt x="737" y="547"/>
                      </a:lnTo>
                      <a:lnTo>
                        <a:pt x="741" y="555"/>
                      </a:lnTo>
                      <a:lnTo>
                        <a:pt x="746" y="561"/>
                      </a:lnTo>
                      <a:lnTo>
                        <a:pt x="750" y="566"/>
                      </a:lnTo>
                      <a:lnTo>
                        <a:pt x="756" y="572"/>
                      </a:lnTo>
                      <a:lnTo>
                        <a:pt x="758" y="574"/>
                      </a:lnTo>
                      <a:lnTo>
                        <a:pt x="758" y="576"/>
                      </a:lnTo>
                      <a:lnTo>
                        <a:pt x="760" y="576"/>
                      </a:lnTo>
                      <a:lnTo>
                        <a:pt x="762" y="576"/>
                      </a:lnTo>
                      <a:lnTo>
                        <a:pt x="762" y="578"/>
                      </a:lnTo>
                      <a:lnTo>
                        <a:pt x="764" y="578"/>
                      </a:lnTo>
                      <a:lnTo>
                        <a:pt x="764" y="580"/>
                      </a:lnTo>
                      <a:lnTo>
                        <a:pt x="766" y="580"/>
                      </a:lnTo>
                      <a:lnTo>
                        <a:pt x="768" y="582"/>
                      </a:lnTo>
                      <a:lnTo>
                        <a:pt x="769" y="582"/>
                      </a:lnTo>
                      <a:lnTo>
                        <a:pt x="771" y="584"/>
                      </a:lnTo>
                      <a:lnTo>
                        <a:pt x="773" y="584"/>
                      </a:lnTo>
                      <a:lnTo>
                        <a:pt x="775" y="584"/>
                      </a:lnTo>
                      <a:lnTo>
                        <a:pt x="777" y="584"/>
                      </a:lnTo>
                      <a:lnTo>
                        <a:pt x="777" y="582"/>
                      </a:lnTo>
                      <a:lnTo>
                        <a:pt x="779" y="582"/>
                      </a:lnTo>
                      <a:lnTo>
                        <a:pt x="781" y="580"/>
                      </a:lnTo>
                      <a:lnTo>
                        <a:pt x="783" y="578"/>
                      </a:lnTo>
                      <a:lnTo>
                        <a:pt x="783" y="576"/>
                      </a:lnTo>
                      <a:lnTo>
                        <a:pt x="785" y="574"/>
                      </a:lnTo>
                      <a:lnTo>
                        <a:pt x="785" y="570"/>
                      </a:lnTo>
                      <a:lnTo>
                        <a:pt x="787" y="568"/>
                      </a:lnTo>
                      <a:lnTo>
                        <a:pt x="787" y="564"/>
                      </a:lnTo>
                      <a:lnTo>
                        <a:pt x="787" y="559"/>
                      </a:lnTo>
                      <a:lnTo>
                        <a:pt x="787" y="555"/>
                      </a:lnTo>
                      <a:lnTo>
                        <a:pt x="787" y="549"/>
                      </a:lnTo>
                      <a:lnTo>
                        <a:pt x="787" y="543"/>
                      </a:lnTo>
                      <a:lnTo>
                        <a:pt x="787" y="538"/>
                      </a:lnTo>
                      <a:lnTo>
                        <a:pt x="787" y="532"/>
                      </a:lnTo>
                      <a:lnTo>
                        <a:pt x="785" y="524"/>
                      </a:lnTo>
                      <a:lnTo>
                        <a:pt x="785" y="518"/>
                      </a:lnTo>
                      <a:lnTo>
                        <a:pt x="783" y="511"/>
                      </a:lnTo>
                      <a:lnTo>
                        <a:pt x="781" y="503"/>
                      </a:lnTo>
                      <a:lnTo>
                        <a:pt x="779" y="495"/>
                      </a:lnTo>
                      <a:lnTo>
                        <a:pt x="777" y="488"/>
                      </a:lnTo>
                      <a:lnTo>
                        <a:pt x="775" y="480"/>
                      </a:lnTo>
                      <a:lnTo>
                        <a:pt x="773" y="472"/>
                      </a:lnTo>
                      <a:lnTo>
                        <a:pt x="771" y="465"/>
                      </a:lnTo>
                      <a:lnTo>
                        <a:pt x="769" y="457"/>
                      </a:lnTo>
                      <a:lnTo>
                        <a:pt x="768" y="447"/>
                      </a:lnTo>
                      <a:lnTo>
                        <a:pt x="764" y="440"/>
                      </a:lnTo>
                      <a:lnTo>
                        <a:pt x="762" y="432"/>
                      </a:lnTo>
                      <a:lnTo>
                        <a:pt x="758" y="424"/>
                      </a:lnTo>
                      <a:lnTo>
                        <a:pt x="756" y="417"/>
                      </a:lnTo>
                      <a:lnTo>
                        <a:pt x="752" y="409"/>
                      </a:lnTo>
                      <a:lnTo>
                        <a:pt x="750" y="401"/>
                      </a:lnTo>
                      <a:lnTo>
                        <a:pt x="748" y="394"/>
                      </a:lnTo>
                      <a:lnTo>
                        <a:pt x="744" y="386"/>
                      </a:lnTo>
                      <a:lnTo>
                        <a:pt x="743" y="378"/>
                      </a:lnTo>
                      <a:lnTo>
                        <a:pt x="739" y="372"/>
                      </a:lnTo>
                      <a:lnTo>
                        <a:pt x="737" y="367"/>
                      </a:lnTo>
                      <a:lnTo>
                        <a:pt x="733" y="359"/>
                      </a:lnTo>
                      <a:lnTo>
                        <a:pt x="731" y="353"/>
                      </a:lnTo>
                      <a:lnTo>
                        <a:pt x="729" y="349"/>
                      </a:lnTo>
                      <a:lnTo>
                        <a:pt x="725" y="344"/>
                      </a:lnTo>
                      <a:lnTo>
                        <a:pt x="723" y="340"/>
                      </a:lnTo>
                      <a:lnTo>
                        <a:pt x="721" y="336"/>
                      </a:lnTo>
                      <a:lnTo>
                        <a:pt x="720" y="332"/>
                      </a:lnTo>
                      <a:lnTo>
                        <a:pt x="716" y="326"/>
                      </a:lnTo>
                      <a:lnTo>
                        <a:pt x="712" y="321"/>
                      </a:lnTo>
                      <a:lnTo>
                        <a:pt x="708" y="315"/>
                      </a:lnTo>
                      <a:lnTo>
                        <a:pt x="706" y="311"/>
                      </a:lnTo>
                      <a:lnTo>
                        <a:pt x="702" y="305"/>
                      </a:lnTo>
                      <a:lnTo>
                        <a:pt x="700" y="301"/>
                      </a:lnTo>
                      <a:lnTo>
                        <a:pt x="698" y="298"/>
                      </a:lnTo>
                      <a:lnTo>
                        <a:pt x="695" y="294"/>
                      </a:lnTo>
                      <a:lnTo>
                        <a:pt x="693" y="290"/>
                      </a:lnTo>
                      <a:lnTo>
                        <a:pt x="693" y="286"/>
                      </a:lnTo>
                      <a:lnTo>
                        <a:pt x="691" y="284"/>
                      </a:lnTo>
                      <a:lnTo>
                        <a:pt x="689" y="282"/>
                      </a:lnTo>
                      <a:lnTo>
                        <a:pt x="689" y="280"/>
                      </a:lnTo>
                      <a:lnTo>
                        <a:pt x="689" y="278"/>
                      </a:lnTo>
                      <a:lnTo>
                        <a:pt x="689" y="276"/>
                      </a:lnTo>
                      <a:lnTo>
                        <a:pt x="689" y="275"/>
                      </a:lnTo>
                      <a:lnTo>
                        <a:pt x="691" y="275"/>
                      </a:lnTo>
                      <a:lnTo>
                        <a:pt x="693" y="275"/>
                      </a:lnTo>
                      <a:lnTo>
                        <a:pt x="695" y="276"/>
                      </a:lnTo>
                      <a:lnTo>
                        <a:pt x="697" y="276"/>
                      </a:lnTo>
                      <a:lnTo>
                        <a:pt x="698" y="278"/>
                      </a:lnTo>
                      <a:lnTo>
                        <a:pt x="702" y="280"/>
                      </a:lnTo>
                      <a:lnTo>
                        <a:pt x="704" y="284"/>
                      </a:lnTo>
                      <a:lnTo>
                        <a:pt x="708" y="286"/>
                      </a:lnTo>
                      <a:lnTo>
                        <a:pt x="712" y="290"/>
                      </a:lnTo>
                      <a:lnTo>
                        <a:pt x="716" y="294"/>
                      </a:lnTo>
                      <a:lnTo>
                        <a:pt x="720" y="298"/>
                      </a:lnTo>
                      <a:lnTo>
                        <a:pt x="723" y="301"/>
                      </a:lnTo>
                      <a:lnTo>
                        <a:pt x="729" y="307"/>
                      </a:lnTo>
                      <a:lnTo>
                        <a:pt x="731" y="307"/>
                      </a:lnTo>
                      <a:lnTo>
                        <a:pt x="731" y="309"/>
                      </a:lnTo>
                      <a:lnTo>
                        <a:pt x="733" y="309"/>
                      </a:lnTo>
                      <a:lnTo>
                        <a:pt x="735" y="311"/>
                      </a:lnTo>
                      <a:lnTo>
                        <a:pt x="737" y="311"/>
                      </a:lnTo>
                      <a:lnTo>
                        <a:pt x="739" y="313"/>
                      </a:lnTo>
                      <a:lnTo>
                        <a:pt x="741" y="313"/>
                      </a:lnTo>
                      <a:lnTo>
                        <a:pt x="743" y="313"/>
                      </a:lnTo>
                      <a:lnTo>
                        <a:pt x="744" y="313"/>
                      </a:lnTo>
                      <a:lnTo>
                        <a:pt x="746" y="313"/>
                      </a:lnTo>
                      <a:lnTo>
                        <a:pt x="748" y="313"/>
                      </a:lnTo>
                      <a:lnTo>
                        <a:pt x="750" y="313"/>
                      </a:lnTo>
                      <a:lnTo>
                        <a:pt x="752" y="313"/>
                      </a:lnTo>
                      <a:lnTo>
                        <a:pt x="752" y="311"/>
                      </a:lnTo>
                      <a:lnTo>
                        <a:pt x="754" y="309"/>
                      </a:lnTo>
                      <a:lnTo>
                        <a:pt x="754" y="307"/>
                      </a:lnTo>
                      <a:lnTo>
                        <a:pt x="754" y="305"/>
                      </a:lnTo>
                      <a:lnTo>
                        <a:pt x="756" y="301"/>
                      </a:lnTo>
                      <a:lnTo>
                        <a:pt x="756" y="300"/>
                      </a:lnTo>
                      <a:lnTo>
                        <a:pt x="754" y="296"/>
                      </a:lnTo>
                      <a:lnTo>
                        <a:pt x="754" y="292"/>
                      </a:lnTo>
                      <a:lnTo>
                        <a:pt x="754" y="288"/>
                      </a:lnTo>
                      <a:lnTo>
                        <a:pt x="752" y="284"/>
                      </a:lnTo>
                      <a:lnTo>
                        <a:pt x="752" y="278"/>
                      </a:lnTo>
                      <a:lnTo>
                        <a:pt x="750" y="273"/>
                      </a:lnTo>
                      <a:lnTo>
                        <a:pt x="748" y="269"/>
                      </a:lnTo>
                      <a:lnTo>
                        <a:pt x="748" y="265"/>
                      </a:lnTo>
                      <a:lnTo>
                        <a:pt x="748" y="261"/>
                      </a:lnTo>
                      <a:lnTo>
                        <a:pt x="748" y="259"/>
                      </a:lnTo>
                      <a:lnTo>
                        <a:pt x="750" y="255"/>
                      </a:lnTo>
                      <a:lnTo>
                        <a:pt x="750" y="253"/>
                      </a:lnTo>
                      <a:lnTo>
                        <a:pt x="752" y="252"/>
                      </a:lnTo>
                      <a:lnTo>
                        <a:pt x="754" y="252"/>
                      </a:lnTo>
                      <a:lnTo>
                        <a:pt x="756" y="252"/>
                      </a:lnTo>
                      <a:lnTo>
                        <a:pt x="758" y="252"/>
                      </a:lnTo>
                      <a:lnTo>
                        <a:pt x="762" y="252"/>
                      </a:lnTo>
                      <a:lnTo>
                        <a:pt x="764" y="252"/>
                      </a:lnTo>
                      <a:lnTo>
                        <a:pt x="768" y="253"/>
                      </a:lnTo>
                      <a:lnTo>
                        <a:pt x="771" y="255"/>
                      </a:lnTo>
                      <a:lnTo>
                        <a:pt x="775" y="257"/>
                      </a:lnTo>
                      <a:lnTo>
                        <a:pt x="779" y="259"/>
                      </a:lnTo>
                      <a:lnTo>
                        <a:pt x="783" y="263"/>
                      </a:lnTo>
                      <a:lnTo>
                        <a:pt x="789" y="267"/>
                      </a:lnTo>
                      <a:lnTo>
                        <a:pt x="792" y="271"/>
                      </a:lnTo>
                      <a:lnTo>
                        <a:pt x="798" y="275"/>
                      </a:lnTo>
                      <a:lnTo>
                        <a:pt x="804" y="278"/>
                      </a:lnTo>
                      <a:lnTo>
                        <a:pt x="810" y="284"/>
                      </a:lnTo>
                      <a:lnTo>
                        <a:pt x="815" y="288"/>
                      </a:lnTo>
                      <a:lnTo>
                        <a:pt x="821" y="294"/>
                      </a:lnTo>
                      <a:lnTo>
                        <a:pt x="827" y="300"/>
                      </a:lnTo>
                      <a:lnTo>
                        <a:pt x="833" y="307"/>
                      </a:lnTo>
                      <a:lnTo>
                        <a:pt x="840" y="313"/>
                      </a:lnTo>
                      <a:lnTo>
                        <a:pt x="846" y="321"/>
                      </a:lnTo>
                      <a:lnTo>
                        <a:pt x="852" y="328"/>
                      </a:lnTo>
                      <a:lnTo>
                        <a:pt x="860" y="336"/>
                      </a:lnTo>
                      <a:lnTo>
                        <a:pt x="867" y="344"/>
                      </a:lnTo>
                      <a:lnTo>
                        <a:pt x="869" y="342"/>
                      </a:lnTo>
                      <a:lnTo>
                        <a:pt x="871" y="342"/>
                      </a:lnTo>
                      <a:lnTo>
                        <a:pt x="873" y="342"/>
                      </a:lnTo>
                      <a:lnTo>
                        <a:pt x="875" y="342"/>
                      </a:lnTo>
                      <a:lnTo>
                        <a:pt x="877" y="340"/>
                      </a:lnTo>
                      <a:lnTo>
                        <a:pt x="879" y="340"/>
                      </a:lnTo>
                      <a:lnTo>
                        <a:pt x="881" y="338"/>
                      </a:lnTo>
                      <a:lnTo>
                        <a:pt x="883" y="338"/>
                      </a:lnTo>
                      <a:lnTo>
                        <a:pt x="885" y="336"/>
                      </a:lnTo>
                      <a:lnTo>
                        <a:pt x="886" y="336"/>
                      </a:lnTo>
                      <a:lnTo>
                        <a:pt x="888" y="334"/>
                      </a:lnTo>
                      <a:lnTo>
                        <a:pt x="890" y="332"/>
                      </a:lnTo>
                      <a:lnTo>
                        <a:pt x="892" y="330"/>
                      </a:lnTo>
                      <a:lnTo>
                        <a:pt x="894" y="328"/>
                      </a:lnTo>
                      <a:lnTo>
                        <a:pt x="896" y="326"/>
                      </a:lnTo>
                      <a:lnTo>
                        <a:pt x="898" y="323"/>
                      </a:lnTo>
                      <a:lnTo>
                        <a:pt x="898" y="321"/>
                      </a:lnTo>
                      <a:lnTo>
                        <a:pt x="900" y="319"/>
                      </a:lnTo>
                      <a:lnTo>
                        <a:pt x="900" y="315"/>
                      </a:lnTo>
                      <a:lnTo>
                        <a:pt x="902" y="313"/>
                      </a:lnTo>
                      <a:lnTo>
                        <a:pt x="902" y="309"/>
                      </a:lnTo>
                      <a:lnTo>
                        <a:pt x="904" y="307"/>
                      </a:lnTo>
                      <a:lnTo>
                        <a:pt x="904" y="303"/>
                      </a:lnTo>
                      <a:lnTo>
                        <a:pt x="904" y="300"/>
                      </a:lnTo>
                      <a:lnTo>
                        <a:pt x="904" y="296"/>
                      </a:lnTo>
                      <a:lnTo>
                        <a:pt x="906" y="292"/>
                      </a:lnTo>
                      <a:lnTo>
                        <a:pt x="908" y="288"/>
                      </a:lnTo>
                      <a:lnTo>
                        <a:pt x="910" y="284"/>
                      </a:lnTo>
                      <a:lnTo>
                        <a:pt x="911" y="280"/>
                      </a:lnTo>
                      <a:lnTo>
                        <a:pt x="913" y="276"/>
                      </a:lnTo>
                      <a:lnTo>
                        <a:pt x="915" y="273"/>
                      </a:lnTo>
                      <a:lnTo>
                        <a:pt x="917" y="269"/>
                      </a:lnTo>
                      <a:lnTo>
                        <a:pt x="919" y="265"/>
                      </a:lnTo>
                      <a:lnTo>
                        <a:pt x="921" y="261"/>
                      </a:lnTo>
                      <a:lnTo>
                        <a:pt x="923" y="257"/>
                      </a:lnTo>
                      <a:lnTo>
                        <a:pt x="925" y="253"/>
                      </a:lnTo>
                      <a:lnTo>
                        <a:pt x="929" y="250"/>
                      </a:lnTo>
                      <a:lnTo>
                        <a:pt x="931" y="246"/>
                      </a:lnTo>
                      <a:lnTo>
                        <a:pt x="933" y="242"/>
                      </a:lnTo>
                      <a:lnTo>
                        <a:pt x="936" y="238"/>
                      </a:lnTo>
                      <a:lnTo>
                        <a:pt x="938" y="234"/>
                      </a:lnTo>
                      <a:lnTo>
                        <a:pt x="942" y="228"/>
                      </a:lnTo>
                      <a:lnTo>
                        <a:pt x="944" y="225"/>
                      </a:lnTo>
                      <a:lnTo>
                        <a:pt x="946" y="221"/>
                      </a:lnTo>
                      <a:lnTo>
                        <a:pt x="950" y="217"/>
                      </a:lnTo>
                      <a:lnTo>
                        <a:pt x="952" y="213"/>
                      </a:lnTo>
                      <a:lnTo>
                        <a:pt x="956" y="209"/>
                      </a:lnTo>
                      <a:lnTo>
                        <a:pt x="957" y="203"/>
                      </a:lnTo>
                      <a:lnTo>
                        <a:pt x="959" y="200"/>
                      </a:lnTo>
                      <a:lnTo>
                        <a:pt x="963" y="196"/>
                      </a:lnTo>
                      <a:lnTo>
                        <a:pt x="965" y="192"/>
                      </a:lnTo>
                      <a:lnTo>
                        <a:pt x="969" y="186"/>
                      </a:lnTo>
                      <a:lnTo>
                        <a:pt x="971" y="182"/>
                      </a:lnTo>
                      <a:lnTo>
                        <a:pt x="973" y="177"/>
                      </a:lnTo>
                      <a:lnTo>
                        <a:pt x="977" y="171"/>
                      </a:lnTo>
                      <a:lnTo>
                        <a:pt x="979" y="167"/>
                      </a:lnTo>
                      <a:lnTo>
                        <a:pt x="988" y="146"/>
                      </a:lnTo>
                      <a:lnTo>
                        <a:pt x="998" y="127"/>
                      </a:lnTo>
                      <a:lnTo>
                        <a:pt x="1005" y="109"/>
                      </a:lnTo>
                      <a:lnTo>
                        <a:pt x="1015" y="94"/>
                      </a:lnTo>
                      <a:lnTo>
                        <a:pt x="1023" y="79"/>
                      </a:lnTo>
                      <a:lnTo>
                        <a:pt x="1030" y="63"/>
                      </a:lnTo>
                      <a:lnTo>
                        <a:pt x="1038" y="52"/>
                      </a:lnTo>
                      <a:lnTo>
                        <a:pt x="1046" y="40"/>
                      </a:lnTo>
                      <a:lnTo>
                        <a:pt x="1053" y="31"/>
                      </a:lnTo>
                      <a:lnTo>
                        <a:pt x="1059" y="23"/>
                      </a:lnTo>
                      <a:lnTo>
                        <a:pt x="1065" y="15"/>
                      </a:lnTo>
                      <a:lnTo>
                        <a:pt x="1071" y="10"/>
                      </a:lnTo>
                      <a:lnTo>
                        <a:pt x="1076" y="6"/>
                      </a:lnTo>
                      <a:lnTo>
                        <a:pt x="1080" y="2"/>
                      </a:lnTo>
                      <a:lnTo>
                        <a:pt x="1084" y="0"/>
                      </a:lnTo>
                      <a:lnTo>
                        <a:pt x="1088" y="0"/>
                      </a:lnTo>
                      <a:lnTo>
                        <a:pt x="1090" y="2"/>
                      </a:lnTo>
                      <a:lnTo>
                        <a:pt x="1094" y="4"/>
                      </a:lnTo>
                      <a:lnTo>
                        <a:pt x="1096" y="8"/>
                      </a:lnTo>
                      <a:lnTo>
                        <a:pt x="1096" y="11"/>
                      </a:lnTo>
                      <a:lnTo>
                        <a:pt x="1098" y="19"/>
                      </a:lnTo>
                      <a:lnTo>
                        <a:pt x="1098" y="27"/>
                      </a:lnTo>
                      <a:lnTo>
                        <a:pt x="1096" y="36"/>
                      </a:lnTo>
                      <a:lnTo>
                        <a:pt x="1094" y="46"/>
                      </a:lnTo>
                      <a:lnTo>
                        <a:pt x="1092" y="58"/>
                      </a:lnTo>
                      <a:lnTo>
                        <a:pt x="1090" y="71"/>
                      </a:lnTo>
                      <a:lnTo>
                        <a:pt x="1086" y="86"/>
                      </a:lnTo>
                      <a:lnTo>
                        <a:pt x="1082" y="102"/>
                      </a:lnTo>
                      <a:lnTo>
                        <a:pt x="1076" y="119"/>
                      </a:lnTo>
                      <a:lnTo>
                        <a:pt x="1071" y="138"/>
                      </a:lnTo>
                      <a:lnTo>
                        <a:pt x="1065" y="157"/>
                      </a:lnTo>
                      <a:lnTo>
                        <a:pt x="1057" y="179"/>
                      </a:lnTo>
                      <a:lnTo>
                        <a:pt x="1057" y="180"/>
                      </a:lnTo>
                      <a:lnTo>
                        <a:pt x="1055" y="180"/>
                      </a:lnTo>
                      <a:lnTo>
                        <a:pt x="1055" y="182"/>
                      </a:lnTo>
                      <a:lnTo>
                        <a:pt x="1055" y="184"/>
                      </a:lnTo>
                      <a:lnTo>
                        <a:pt x="1053" y="186"/>
                      </a:lnTo>
                      <a:lnTo>
                        <a:pt x="1052" y="190"/>
                      </a:lnTo>
                      <a:lnTo>
                        <a:pt x="1050" y="192"/>
                      </a:lnTo>
                      <a:lnTo>
                        <a:pt x="1048" y="196"/>
                      </a:lnTo>
                      <a:lnTo>
                        <a:pt x="1046" y="202"/>
                      </a:lnTo>
                      <a:lnTo>
                        <a:pt x="1044" y="205"/>
                      </a:lnTo>
                      <a:lnTo>
                        <a:pt x="1042" y="209"/>
                      </a:lnTo>
                      <a:lnTo>
                        <a:pt x="1040" y="215"/>
                      </a:lnTo>
                      <a:lnTo>
                        <a:pt x="1038" y="219"/>
                      </a:lnTo>
                      <a:lnTo>
                        <a:pt x="1034" y="225"/>
                      </a:lnTo>
                      <a:lnTo>
                        <a:pt x="1032" y="230"/>
                      </a:lnTo>
                      <a:lnTo>
                        <a:pt x="1030" y="236"/>
                      </a:lnTo>
                      <a:lnTo>
                        <a:pt x="1027" y="242"/>
                      </a:lnTo>
                      <a:lnTo>
                        <a:pt x="1025" y="248"/>
                      </a:lnTo>
                      <a:lnTo>
                        <a:pt x="1023" y="253"/>
                      </a:lnTo>
                      <a:lnTo>
                        <a:pt x="1019" y="259"/>
                      </a:lnTo>
                      <a:lnTo>
                        <a:pt x="1017" y="263"/>
                      </a:lnTo>
                      <a:lnTo>
                        <a:pt x="1015" y="269"/>
                      </a:lnTo>
                      <a:lnTo>
                        <a:pt x="1011" y="275"/>
                      </a:lnTo>
                      <a:lnTo>
                        <a:pt x="1009" y="280"/>
                      </a:lnTo>
                      <a:lnTo>
                        <a:pt x="1007" y="284"/>
                      </a:lnTo>
                      <a:lnTo>
                        <a:pt x="1005" y="288"/>
                      </a:lnTo>
                      <a:lnTo>
                        <a:pt x="1004" y="294"/>
                      </a:lnTo>
                      <a:lnTo>
                        <a:pt x="1002" y="298"/>
                      </a:lnTo>
                      <a:lnTo>
                        <a:pt x="1000" y="301"/>
                      </a:lnTo>
                      <a:lnTo>
                        <a:pt x="1000" y="303"/>
                      </a:lnTo>
                      <a:lnTo>
                        <a:pt x="998" y="307"/>
                      </a:lnTo>
                      <a:lnTo>
                        <a:pt x="996" y="309"/>
                      </a:lnTo>
                      <a:close/>
                    </a:path>
                  </a:pathLst>
                </a:custGeom>
                <a:solidFill>
                  <a:srgbClr val="3387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34" name="Freeform 288"/>
                <p:cNvSpPr>
                  <a:spLocks noChangeAspect="1"/>
                </p:cNvSpPr>
                <p:nvPr/>
              </p:nvSpPr>
              <p:spPr bwMode="auto">
                <a:xfrm>
                  <a:off x="1301" y="3557"/>
                  <a:ext cx="900" cy="408"/>
                </a:xfrm>
                <a:custGeom>
                  <a:avLst/>
                  <a:gdLst>
                    <a:gd name="T0" fmla="*/ 39 w 1186"/>
                    <a:gd name="T1" fmla="*/ 3 h 582"/>
                    <a:gd name="T2" fmla="*/ 41 w 1186"/>
                    <a:gd name="T3" fmla="*/ 2 h 582"/>
                    <a:gd name="T4" fmla="*/ 42 w 1186"/>
                    <a:gd name="T5" fmla="*/ 1 h 582"/>
                    <a:gd name="T6" fmla="*/ 43 w 1186"/>
                    <a:gd name="T7" fmla="*/ 1 h 582"/>
                    <a:gd name="T8" fmla="*/ 42 w 1186"/>
                    <a:gd name="T9" fmla="*/ 3 h 582"/>
                    <a:gd name="T10" fmla="*/ 41 w 1186"/>
                    <a:gd name="T11" fmla="*/ 4 h 582"/>
                    <a:gd name="T12" fmla="*/ 39 w 1186"/>
                    <a:gd name="T13" fmla="*/ 4 h 582"/>
                    <a:gd name="T14" fmla="*/ 41 w 1186"/>
                    <a:gd name="T15" fmla="*/ 7 h 582"/>
                    <a:gd name="T16" fmla="*/ 39 w 1186"/>
                    <a:gd name="T17" fmla="*/ 8 h 582"/>
                    <a:gd name="T18" fmla="*/ 36 w 1186"/>
                    <a:gd name="T19" fmla="*/ 8 h 582"/>
                    <a:gd name="T20" fmla="*/ 35 w 1186"/>
                    <a:gd name="T21" fmla="*/ 8 h 582"/>
                    <a:gd name="T22" fmla="*/ 33 w 1186"/>
                    <a:gd name="T23" fmla="*/ 8 h 582"/>
                    <a:gd name="T24" fmla="*/ 30 w 1186"/>
                    <a:gd name="T25" fmla="*/ 8 h 582"/>
                    <a:gd name="T26" fmla="*/ 30 w 1186"/>
                    <a:gd name="T27" fmla="*/ 8 h 582"/>
                    <a:gd name="T28" fmla="*/ 27 w 1186"/>
                    <a:gd name="T29" fmla="*/ 8 h 582"/>
                    <a:gd name="T30" fmla="*/ 24 w 1186"/>
                    <a:gd name="T31" fmla="*/ 7 h 582"/>
                    <a:gd name="T32" fmla="*/ 21 w 1186"/>
                    <a:gd name="T33" fmla="*/ 8 h 582"/>
                    <a:gd name="T34" fmla="*/ 19 w 1186"/>
                    <a:gd name="T35" fmla="*/ 8 h 582"/>
                    <a:gd name="T36" fmla="*/ 17 w 1186"/>
                    <a:gd name="T37" fmla="*/ 8 h 582"/>
                    <a:gd name="T38" fmla="*/ 14 w 1186"/>
                    <a:gd name="T39" fmla="*/ 8 h 582"/>
                    <a:gd name="T40" fmla="*/ 10 w 1186"/>
                    <a:gd name="T41" fmla="*/ 8 h 582"/>
                    <a:gd name="T42" fmla="*/ 8 w 1186"/>
                    <a:gd name="T43" fmla="*/ 8 h 582"/>
                    <a:gd name="T44" fmla="*/ 6 w 1186"/>
                    <a:gd name="T45" fmla="*/ 8 h 582"/>
                    <a:gd name="T46" fmla="*/ 3 w 1186"/>
                    <a:gd name="T47" fmla="*/ 8 h 582"/>
                    <a:gd name="T48" fmla="*/ 0 w 1186"/>
                    <a:gd name="T49" fmla="*/ 8 h 582"/>
                    <a:gd name="T50" fmla="*/ 2 w 1186"/>
                    <a:gd name="T51" fmla="*/ 6 h 582"/>
                    <a:gd name="T52" fmla="*/ 2 w 1186"/>
                    <a:gd name="T53" fmla="*/ 4 h 582"/>
                    <a:gd name="T54" fmla="*/ 2 w 1186"/>
                    <a:gd name="T55" fmla="*/ 3 h 582"/>
                    <a:gd name="T56" fmla="*/ 3 w 1186"/>
                    <a:gd name="T57" fmla="*/ 4 h 582"/>
                    <a:gd name="T58" fmla="*/ 4 w 1186"/>
                    <a:gd name="T59" fmla="*/ 4 h 582"/>
                    <a:gd name="T60" fmla="*/ 6 w 1186"/>
                    <a:gd name="T61" fmla="*/ 3 h 582"/>
                    <a:gd name="T62" fmla="*/ 6 w 1186"/>
                    <a:gd name="T63" fmla="*/ 3 h 582"/>
                    <a:gd name="T64" fmla="*/ 6 w 1186"/>
                    <a:gd name="T65" fmla="*/ 4 h 582"/>
                    <a:gd name="T66" fmla="*/ 8 w 1186"/>
                    <a:gd name="T67" fmla="*/ 4 h 582"/>
                    <a:gd name="T68" fmla="*/ 11 w 1186"/>
                    <a:gd name="T69" fmla="*/ 3 h 582"/>
                    <a:gd name="T70" fmla="*/ 8 w 1186"/>
                    <a:gd name="T71" fmla="*/ 4 h 582"/>
                    <a:gd name="T72" fmla="*/ 11 w 1186"/>
                    <a:gd name="T73" fmla="*/ 6 h 582"/>
                    <a:gd name="T74" fmla="*/ 13 w 1186"/>
                    <a:gd name="T75" fmla="*/ 4 h 582"/>
                    <a:gd name="T76" fmla="*/ 14 w 1186"/>
                    <a:gd name="T77" fmla="*/ 4 h 582"/>
                    <a:gd name="T78" fmla="*/ 14 w 1186"/>
                    <a:gd name="T79" fmla="*/ 4 h 582"/>
                    <a:gd name="T80" fmla="*/ 15 w 1186"/>
                    <a:gd name="T81" fmla="*/ 4 h 582"/>
                    <a:gd name="T82" fmla="*/ 15 w 1186"/>
                    <a:gd name="T83" fmla="*/ 6 h 582"/>
                    <a:gd name="T84" fmla="*/ 17 w 1186"/>
                    <a:gd name="T85" fmla="*/ 6 h 582"/>
                    <a:gd name="T86" fmla="*/ 18 w 1186"/>
                    <a:gd name="T87" fmla="*/ 6 h 582"/>
                    <a:gd name="T88" fmla="*/ 19 w 1186"/>
                    <a:gd name="T89" fmla="*/ 5 h 582"/>
                    <a:gd name="T90" fmla="*/ 20 w 1186"/>
                    <a:gd name="T91" fmla="*/ 4 h 582"/>
                    <a:gd name="T92" fmla="*/ 23 w 1186"/>
                    <a:gd name="T93" fmla="*/ 6 h 582"/>
                    <a:gd name="T94" fmla="*/ 24 w 1186"/>
                    <a:gd name="T95" fmla="*/ 7 h 582"/>
                    <a:gd name="T96" fmla="*/ 24 w 1186"/>
                    <a:gd name="T97" fmla="*/ 6 h 582"/>
                    <a:gd name="T98" fmla="*/ 24 w 1186"/>
                    <a:gd name="T99" fmla="*/ 5 h 582"/>
                    <a:gd name="T100" fmla="*/ 25 w 1186"/>
                    <a:gd name="T101" fmla="*/ 6 h 582"/>
                    <a:gd name="T102" fmla="*/ 28 w 1186"/>
                    <a:gd name="T103" fmla="*/ 8 h 582"/>
                    <a:gd name="T104" fmla="*/ 28 w 1186"/>
                    <a:gd name="T105" fmla="*/ 6 h 582"/>
                    <a:gd name="T106" fmla="*/ 27 w 1186"/>
                    <a:gd name="T107" fmla="*/ 4 h 582"/>
                    <a:gd name="T108" fmla="*/ 27 w 1186"/>
                    <a:gd name="T109" fmla="*/ 4 h 582"/>
                    <a:gd name="T110" fmla="*/ 27 w 1186"/>
                    <a:gd name="T111" fmla="*/ 4 h 582"/>
                    <a:gd name="T112" fmla="*/ 31 w 1186"/>
                    <a:gd name="T113" fmla="*/ 4 h 582"/>
                    <a:gd name="T114" fmla="*/ 33 w 1186"/>
                    <a:gd name="T115" fmla="*/ 4 h 582"/>
                    <a:gd name="T116" fmla="*/ 35 w 1186"/>
                    <a:gd name="T117" fmla="*/ 3 h 582"/>
                    <a:gd name="T118" fmla="*/ 39 w 1186"/>
                    <a:gd name="T119" fmla="*/ 0 h 582"/>
                    <a:gd name="T120" fmla="*/ 37 w 1186"/>
                    <a:gd name="T121" fmla="*/ 3 h 58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186"/>
                    <a:gd name="T184" fmla="*/ 0 h 582"/>
                    <a:gd name="T185" fmla="*/ 1186 w 1186"/>
                    <a:gd name="T186" fmla="*/ 582 h 58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186" h="582">
                      <a:moveTo>
                        <a:pt x="992" y="292"/>
                      </a:moveTo>
                      <a:lnTo>
                        <a:pt x="992" y="294"/>
                      </a:lnTo>
                      <a:lnTo>
                        <a:pt x="992" y="296"/>
                      </a:lnTo>
                      <a:lnTo>
                        <a:pt x="994" y="296"/>
                      </a:lnTo>
                      <a:lnTo>
                        <a:pt x="996" y="294"/>
                      </a:lnTo>
                      <a:lnTo>
                        <a:pt x="998" y="294"/>
                      </a:lnTo>
                      <a:lnTo>
                        <a:pt x="1000" y="292"/>
                      </a:lnTo>
                      <a:lnTo>
                        <a:pt x="1004" y="290"/>
                      </a:lnTo>
                      <a:lnTo>
                        <a:pt x="1005" y="288"/>
                      </a:lnTo>
                      <a:lnTo>
                        <a:pt x="1009" y="284"/>
                      </a:lnTo>
                      <a:lnTo>
                        <a:pt x="1013" y="282"/>
                      </a:lnTo>
                      <a:lnTo>
                        <a:pt x="1017" y="278"/>
                      </a:lnTo>
                      <a:lnTo>
                        <a:pt x="1021" y="275"/>
                      </a:lnTo>
                      <a:lnTo>
                        <a:pt x="1025" y="271"/>
                      </a:lnTo>
                      <a:lnTo>
                        <a:pt x="1028" y="267"/>
                      </a:lnTo>
                      <a:lnTo>
                        <a:pt x="1032" y="263"/>
                      </a:lnTo>
                      <a:lnTo>
                        <a:pt x="1036" y="259"/>
                      </a:lnTo>
                      <a:lnTo>
                        <a:pt x="1042" y="255"/>
                      </a:lnTo>
                      <a:lnTo>
                        <a:pt x="1046" y="250"/>
                      </a:lnTo>
                      <a:lnTo>
                        <a:pt x="1050" y="246"/>
                      </a:lnTo>
                      <a:lnTo>
                        <a:pt x="1053" y="242"/>
                      </a:lnTo>
                      <a:lnTo>
                        <a:pt x="1059" y="236"/>
                      </a:lnTo>
                      <a:lnTo>
                        <a:pt x="1063" y="232"/>
                      </a:lnTo>
                      <a:lnTo>
                        <a:pt x="1067" y="228"/>
                      </a:lnTo>
                      <a:lnTo>
                        <a:pt x="1071" y="223"/>
                      </a:lnTo>
                      <a:lnTo>
                        <a:pt x="1073" y="219"/>
                      </a:lnTo>
                      <a:lnTo>
                        <a:pt x="1076" y="215"/>
                      </a:lnTo>
                      <a:lnTo>
                        <a:pt x="1080" y="211"/>
                      </a:lnTo>
                      <a:lnTo>
                        <a:pt x="1082" y="207"/>
                      </a:lnTo>
                      <a:lnTo>
                        <a:pt x="1084" y="203"/>
                      </a:lnTo>
                      <a:lnTo>
                        <a:pt x="1088" y="200"/>
                      </a:lnTo>
                      <a:lnTo>
                        <a:pt x="1088" y="198"/>
                      </a:lnTo>
                      <a:lnTo>
                        <a:pt x="1090" y="196"/>
                      </a:lnTo>
                      <a:lnTo>
                        <a:pt x="1092" y="192"/>
                      </a:lnTo>
                      <a:lnTo>
                        <a:pt x="1094" y="190"/>
                      </a:lnTo>
                      <a:lnTo>
                        <a:pt x="1096" y="186"/>
                      </a:lnTo>
                      <a:lnTo>
                        <a:pt x="1098" y="182"/>
                      </a:lnTo>
                      <a:lnTo>
                        <a:pt x="1099" y="180"/>
                      </a:lnTo>
                      <a:lnTo>
                        <a:pt x="1099" y="177"/>
                      </a:lnTo>
                      <a:lnTo>
                        <a:pt x="1101" y="173"/>
                      </a:lnTo>
                      <a:lnTo>
                        <a:pt x="1103" y="171"/>
                      </a:lnTo>
                      <a:lnTo>
                        <a:pt x="1105" y="167"/>
                      </a:lnTo>
                      <a:lnTo>
                        <a:pt x="1107" y="163"/>
                      </a:lnTo>
                      <a:lnTo>
                        <a:pt x="1109" y="159"/>
                      </a:lnTo>
                      <a:lnTo>
                        <a:pt x="1111" y="155"/>
                      </a:lnTo>
                      <a:lnTo>
                        <a:pt x="1113" y="152"/>
                      </a:lnTo>
                      <a:lnTo>
                        <a:pt x="1115" y="148"/>
                      </a:lnTo>
                      <a:lnTo>
                        <a:pt x="1117" y="144"/>
                      </a:lnTo>
                      <a:lnTo>
                        <a:pt x="1119" y="140"/>
                      </a:lnTo>
                      <a:lnTo>
                        <a:pt x="1121" y="134"/>
                      </a:lnTo>
                      <a:lnTo>
                        <a:pt x="1121" y="130"/>
                      </a:lnTo>
                      <a:lnTo>
                        <a:pt x="1123" y="127"/>
                      </a:lnTo>
                      <a:lnTo>
                        <a:pt x="1124" y="121"/>
                      </a:lnTo>
                      <a:lnTo>
                        <a:pt x="1126" y="117"/>
                      </a:lnTo>
                      <a:lnTo>
                        <a:pt x="1128" y="111"/>
                      </a:lnTo>
                      <a:lnTo>
                        <a:pt x="1128" y="107"/>
                      </a:lnTo>
                      <a:lnTo>
                        <a:pt x="1130" y="102"/>
                      </a:lnTo>
                      <a:lnTo>
                        <a:pt x="1132" y="98"/>
                      </a:lnTo>
                      <a:lnTo>
                        <a:pt x="1132" y="92"/>
                      </a:lnTo>
                      <a:lnTo>
                        <a:pt x="1134" y="86"/>
                      </a:lnTo>
                      <a:lnTo>
                        <a:pt x="1134" y="81"/>
                      </a:lnTo>
                      <a:lnTo>
                        <a:pt x="1136" y="75"/>
                      </a:lnTo>
                      <a:lnTo>
                        <a:pt x="1136" y="69"/>
                      </a:lnTo>
                      <a:lnTo>
                        <a:pt x="1138" y="63"/>
                      </a:lnTo>
                      <a:lnTo>
                        <a:pt x="1138" y="58"/>
                      </a:lnTo>
                      <a:lnTo>
                        <a:pt x="1138" y="54"/>
                      </a:lnTo>
                      <a:lnTo>
                        <a:pt x="1140" y="48"/>
                      </a:lnTo>
                      <a:lnTo>
                        <a:pt x="1140" y="44"/>
                      </a:lnTo>
                      <a:lnTo>
                        <a:pt x="1142" y="40"/>
                      </a:lnTo>
                      <a:lnTo>
                        <a:pt x="1144" y="36"/>
                      </a:lnTo>
                      <a:lnTo>
                        <a:pt x="1144" y="33"/>
                      </a:lnTo>
                      <a:lnTo>
                        <a:pt x="1146" y="29"/>
                      </a:lnTo>
                      <a:lnTo>
                        <a:pt x="1146" y="25"/>
                      </a:lnTo>
                      <a:lnTo>
                        <a:pt x="1147" y="23"/>
                      </a:lnTo>
                      <a:lnTo>
                        <a:pt x="1147" y="21"/>
                      </a:lnTo>
                      <a:lnTo>
                        <a:pt x="1149" y="19"/>
                      </a:lnTo>
                      <a:lnTo>
                        <a:pt x="1151" y="17"/>
                      </a:lnTo>
                      <a:lnTo>
                        <a:pt x="1151" y="15"/>
                      </a:lnTo>
                      <a:lnTo>
                        <a:pt x="1153" y="15"/>
                      </a:lnTo>
                      <a:lnTo>
                        <a:pt x="1155" y="13"/>
                      </a:lnTo>
                      <a:lnTo>
                        <a:pt x="1157" y="15"/>
                      </a:lnTo>
                      <a:lnTo>
                        <a:pt x="1159" y="15"/>
                      </a:lnTo>
                      <a:lnTo>
                        <a:pt x="1159" y="17"/>
                      </a:lnTo>
                      <a:lnTo>
                        <a:pt x="1161" y="19"/>
                      </a:lnTo>
                      <a:lnTo>
                        <a:pt x="1161" y="21"/>
                      </a:lnTo>
                      <a:lnTo>
                        <a:pt x="1163" y="23"/>
                      </a:lnTo>
                      <a:lnTo>
                        <a:pt x="1163" y="27"/>
                      </a:lnTo>
                      <a:lnTo>
                        <a:pt x="1163" y="31"/>
                      </a:lnTo>
                      <a:lnTo>
                        <a:pt x="1165" y="33"/>
                      </a:lnTo>
                      <a:lnTo>
                        <a:pt x="1165" y="38"/>
                      </a:lnTo>
                      <a:lnTo>
                        <a:pt x="1165" y="42"/>
                      </a:lnTo>
                      <a:lnTo>
                        <a:pt x="1167" y="48"/>
                      </a:lnTo>
                      <a:lnTo>
                        <a:pt x="1167" y="52"/>
                      </a:lnTo>
                      <a:lnTo>
                        <a:pt x="1167" y="59"/>
                      </a:lnTo>
                      <a:lnTo>
                        <a:pt x="1167" y="65"/>
                      </a:lnTo>
                      <a:lnTo>
                        <a:pt x="1167" y="71"/>
                      </a:lnTo>
                      <a:lnTo>
                        <a:pt x="1167" y="75"/>
                      </a:lnTo>
                      <a:lnTo>
                        <a:pt x="1169" y="81"/>
                      </a:lnTo>
                      <a:lnTo>
                        <a:pt x="1169" y="84"/>
                      </a:lnTo>
                      <a:lnTo>
                        <a:pt x="1170" y="90"/>
                      </a:lnTo>
                      <a:lnTo>
                        <a:pt x="1172" y="94"/>
                      </a:lnTo>
                      <a:lnTo>
                        <a:pt x="1172" y="98"/>
                      </a:lnTo>
                      <a:lnTo>
                        <a:pt x="1174" y="102"/>
                      </a:lnTo>
                      <a:lnTo>
                        <a:pt x="1176" y="106"/>
                      </a:lnTo>
                      <a:lnTo>
                        <a:pt x="1176" y="109"/>
                      </a:lnTo>
                      <a:lnTo>
                        <a:pt x="1178" y="113"/>
                      </a:lnTo>
                      <a:lnTo>
                        <a:pt x="1180" y="117"/>
                      </a:lnTo>
                      <a:lnTo>
                        <a:pt x="1180" y="121"/>
                      </a:lnTo>
                      <a:lnTo>
                        <a:pt x="1182" y="125"/>
                      </a:lnTo>
                      <a:lnTo>
                        <a:pt x="1184" y="129"/>
                      </a:lnTo>
                      <a:lnTo>
                        <a:pt x="1184" y="132"/>
                      </a:lnTo>
                      <a:lnTo>
                        <a:pt x="1184" y="136"/>
                      </a:lnTo>
                      <a:lnTo>
                        <a:pt x="1186" y="140"/>
                      </a:lnTo>
                      <a:lnTo>
                        <a:pt x="1186" y="144"/>
                      </a:lnTo>
                      <a:lnTo>
                        <a:pt x="1186" y="148"/>
                      </a:lnTo>
                      <a:lnTo>
                        <a:pt x="1186" y="152"/>
                      </a:lnTo>
                      <a:lnTo>
                        <a:pt x="1186" y="155"/>
                      </a:lnTo>
                      <a:lnTo>
                        <a:pt x="1186" y="161"/>
                      </a:lnTo>
                      <a:lnTo>
                        <a:pt x="1184" y="165"/>
                      </a:lnTo>
                      <a:lnTo>
                        <a:pt x="1184" y="171"/>
                      </a:lnTo>
                      <a:lnTo>
                        <a:pt x="1182" y="177"/>
                      </a:lnTo>
                      <a:lnTo>
                        <a:pt x="1180" y="182"/>
                      </a:lnTo>
                      <a:lnTo>
                        <a:pt x="1178" y="188"/>
                      </a:lnTo>
                      <a:lnTo>
                        <a:pt x="1174" y="194"/>
                      </a:lnTo>
                      <a:lnTo>
                        <a:pt x="1172" y="202"/>
                      </a:lnTo>
                      <a:lnTo>
                        <a:pt x="1170" y="202"/>
                      </a:lnTo>
                      <a:lnTo>
                        <a:pt x="1170" y="203"/>
                      </a:lnTo>
                      <a:lnTo>
                        <a:pt x="1170" y="205"/>
                      </a:lnTo>
                      <a:lnTo>
                        <a:pt x="1169" y="207"/>
                      </a:lnTo>
                      <a:lnTo>
                        <a:pt x="1167" y="209"/>
                      </a:lnTo>
                      <a:lnTo>
                        <a:pt x="1167" y="211"/>
                      </a:lnTo>
                      <a:lnTo>
                        <a:pt x="1165" y="213"/>
                      </a:lnTo>
                      <a:lnTo>
                        <a:pt x="1165" y="215"/>
                      </a:lnTo>
                      <a:lnTo>
                        <a:pt x="1163" y="217"/>
                      </a:lnTo>
                      <a:lnTo>
                        <a:pt x="1161" y="217"/>
                      </a:lnTo>
                      <a:lnTo>
                        <a:pt x="1161" y="219"/>
                      </a:lnTo>
                      <a:lnTo>
                        <a:pt x="1159" y="221"/>
                      </a:lnTo>
                      <a:lnTo>
                        <a:pt x="1157" y="223"/>
                      </a:lnTo>
                      <a:lnTo>
                        <a:pt x="1155" y="225"/>
                      </a:lnTo>
                      <a:lnTo>
                        <a:pt x="1155" y="228"/>
                      </a:lnTo>
                      <a:lnTo>
                        <a:pt x="1153" y="230"/>
                      </a:lnTo>
                      <a:lnTo>
                        <a:pt x="1151" y="232"/>
                      </a:lnTo>
                      <a:lnTo>
                        <a:pt x="1149" y="234"/>
                      </a:lnTo>
                      <a:lnTo>
                        <a:pt x="1147" y="236"/>
                      </a:lnTo>
                      <a:lnTo>
                        <a:pt x="1146" y="238"/>
                      </a:lnTo>
                      <a:lnTo>
                        <a:pt x="1144" y="240"/>
                      </a:lnTo>
                      <a:lnTo>
                        <a:pt x="1142" y="242"/>
                      </a:lnTo>
                      <a:lnTo>
                        <a:pt x="1140" y="244"/>
                      </a:lnTo>
                      <a:lnTo>
                        <a:pt x="1136" y="244"/>
                      </a:lnTo>
                      <a:lnTo>
                        <a:pt x="1134" y="246"/>
                      </a:lnTo>
                      <a:lnTo>
                        <a:pt x="1132" y="248"/>
                      </a:lnTo>
                      <a:lnTo>
                        <a:pt x="1130" y="250"/>
                      </a:lnTo>
                      <a:lnTo>
                        <a:pt x="1128" y="251"/>
                      </a:lnTo>
                      <a:lnTo>
                        <a:pt x="1124" y="253"/>
                      </a:lnTo>
                      <a:lnTo>
                        <a:pt x="1123" y="255"/>
                      </a:lnTo>
                      <a:lnTo>
                        <a:pt x="1121" y="257"/>
                      </a:lnTo>
                      <a:lnTo>
                        <a:pt x="1119" y="259"/>
                      </a:lnTo>
                      <a:lnTo>
                        <a:pt x="1117" y="261"/>
                      </a:lnTo>
                      <a:lnTo>
                        <a:pt x="1115" y="263"/>
                      </a:lnTo>
                      <a:lnTo>
                        <a:pt x="1111" y="265"/>
                      </a:lnTo>
                      <a:lnTo>
                        <a:pt x="1109" y="267"/>
                      </a:lnTo>
                      <a:lnTo>
                        <a:pt x="1107" y="271"/>
                      </a:lnTo>
                      <a:lnTo>
                        <a:pt x="1105" y="273"/>
                      </a:lnTo>
                      <a:lnTo>
                        <a:pt x="1103" y="275"/>
                      </a:lnTo>
                      <a:lnTo>
                        <a:pt x="1101" y="278"/>
                      </a:lnTo>
                      <a:lnTo>
                        <a:pt x="1099" y="280"/>
                      </a:lnTo>
                      <a:lnTo>
                        <a:pt x="1098" y="284"/>
                      </a:lnTo>
                      <a:lnTo>
                        <a:pt x="1096" y="286"/>
                      </a:lnTo>
                      <a:lnTo>
                        <a:pt x="1094" y="288"/>
                      </a:lnTo>
                      <a:lnTo>
                        <a:pt x="1094" y="292"/>
                      </a:lnTo>
                      <a:lnTo>
                        <a:pt x="1092" y="294"/>
                      </a:lnTo>
                      <a:lnTo>
                        <a:pt x="1090" y="298"/>
                      </a:lnTo>
                      <a:lnTo>
                        <a:pt x="1090" y="299"/>
                      </a:lnTo>
                      <a:lnTo>
                        <a:pt x="1088" y="301"/>
                      </a:lnTo>
                      <a:lnTo>
                        <a:pt x="1086" y="305"/>
                      </a:lnTo>
                      <a:lnTo>
                        <a:pt x="1086" y="307"/>
                      </a:lnTo>
                      <a:lnTo>
                        <a:pt x="1084" y="309"/>
                      </a:lnTo>
                      <a:lnTo>
                        <a:pt x="1084" y="311"/>
                      </a:lnTo>
                      <a:lnTo>
                        <a:pt x="1084" y="313"/>
                      </a:lnTo>
                      <a:lnTo>
                        <a:pt x="1082" y="315"/>
                      </a:lnTo>
                      <a:lnTo>
                        <a:pt x="1082" y="317"/>
                      </a:lnTo>
                      <a:lnTo>
                        <a:pt x="1082" y="319"/>
                      </a:lnTo>
                      <a:lnTo>
                        <a:pt x="1082" y="321"/>
                      </a:lnTo>
                      <a:lnTo>
                        <a:pt x="1082" y="323"/>
                      </a:lnTo>
                      <a:lnTo>
                        <a:pt x="1082" y="326"/>
                      </a:lnTo>
                      <a:lnTo>
                        <a:pt x="1084" y="330"/>
                      </a:lnTo>
                      <a:lnTo>
                        <a:pt x="1084" y="334"/>
                      </a:lnTo>
                      <a:lnTo>
                        <a:pt x="1084" y="338"/>
                      </a:lnTo>
                      <a:lnTo>
                        <a:pt x="1086" y="344"/>
                      </a:lnTo>
                      <a:lnTo>
                        <a:pt x="1086" y="349"/>
                      </a:lnTo>
                      <a:lnTo>
                        <a:pt x="1086" y="355"/>
                      </a:lnTo>
                      <a:lnTo>
                        <a:pt x="1088" y="363"/>
                      </a:lnTo>
                      <a:lnTo>
                        <a:pt x="1090" y="369"/>
                      </a:lnTo>
                      <a:lnTo>
                        <a:pt x="1090" y="376"/>
                      </a:lnTo>
                      <a:lnTo>
                        <a:pt x="1092" y="384"/>
                      </a:lnTo>
                      <a:lnTo>
                        <a:pt x="1094" y="392"/>
                      </a:lnTo>
                      <a:lnTo>
                        <a:pt x="1096" y="399"/>
                      </a:lnTo>
                      <a:lnTo>
                        <a:pt x="1098" y="409"/>
                      </a:lnTo>
                      <a:lnTo>
                        <a:pt x="1099" y="417"/>
                      </a:lnTo>
                      <a:lnTo>
                        <a:pt x="1101" y="426"/>
                      </a:lnTo>
                      <a:lnTo>
                        <a:pt x="1103" y="434"/>
                      </a:lnTo>
                      <a:lnTo>
                        <a:pt x="1105" y="443"/>
                      </a:lnTo>
                      <a:lnTo>
                        <a:pt x="1107" y="453"/>
                      </a:lnTo>
                      <a:lnTo>
                        <a:pt x="1111" y="463"/>
                      </a:lnTo>
                      <a:lnTo>
                        <a:pt x="1113" y="472"/>
                      </a:lnTo>
                      <a:lnTo>
                        <a:pt x="1117" y="482"/>
                      </a:lnTo>
                      <a:lnTo>
                        <a:pt x="1119" y="493"/>
                      </a:lnTo>
                      <a:lnTo>
                        <a:pt x="1123" y="503"/>
                      </a:lnTo>
                      <a:lnTo>
                        <a:pt x="1126" y="513"/>
                      </a:lnTo>
                      <a:lnTo>
                        <a:pt x="1130" y="522"/>
                      </a:lnTo>
                      <a:lnTo>
                        <a:pt x="1134" y="532"/>
                      </a:lnTo>
                      <a:lnTo>
                        <a:pt x="1138" y="541"/>
                      </a:lnTo>
                      <a:lnTo>
                        <a:pt x="1142" y="553"/>
                      </a:lnTo>
                      <a:lnTo>
                        <a:pt x="1146" y="563"/>
                      </a:lnTo>
                      <a:lnTo>
                        <a:pt x="1149" y="572"/>
                      </a:lnTo>
                      <a:lnTo>
                        <a:pt x="1153" y="582"/>
                      </a:lnTo>
                      <a:lnTo>
                        <a:pt x="1151" y="582"/>
                      </a:lnTo>
                      <a:lnTo>
                        <a:pt x="1149" y="582"/>
                      </a:lnTo>
                      <a:lnTo>
                        <a:pt x="1147" y="580"/>
                      </a:lnTo>
                      <a:lnTo>
                        <a:pt x="1146" y="580"/>
                      </a:lnTo>
                      <a:lnTo>
                        <a:pt x="1142" y="580"/>
                      </a:lnTo>
                      <a:lnTo>
                        <a:pt x="1138" y="580"/>
                      </a:lnTo>
                      <a:lnTo>
                        <a:pt x="1134" y="580"/>
                      </a:lnTo>
                      <a:lnTo>
                        <a:pt x="1130" y="580"/>
                      </a:lnTo>
                      <a:lnTo>
                        <a:pt x="1126" y="578"/>
                      </a:lnTo>
                      <a:lnTo>
                        <a:pt x="1121" y="578"/>
                      </a:lnTo>
                      <a:lnTo>
                        <a:pt x="1117" y="578"/>
                      </a:lnTo>
                      <a:lnTo>
                        <a:pt x="1111" y="578"/>
                      </a:lnTo>
                      <a:lnTo>
                        <a:pt x="1105" y="576"/>
                      </a:lnTo>
                      <a:lnTo>
                        <a:pt x="1101" y="576"/>
                      </a:lnTo>
                      <a:lnTo>
                        <a:pt x="1096" y="576"/>
                      </a:lnTo>
                      <a:lnTo>
                        <a:pt x="1090" y="574"/>
                      </a:lnTo>
                      <a:lnTo>
                        <a:pt x="1084" y="574"/>
                      </a:lnTo>
                      <a:lnTo>
                        <a:pt x="1078" y="574"/>
                      </a:lnTo>
                      <a:lnTo>
                        <a:pt x="1073" y="572"/>
                      </a:lnTo>
                      <a:lnTo>
                        <a:pt x="1067" y="572"/>
                      </a:lnTo>
                      <a:lnTo>
                        <a:pt x="1063" y="570"/>
                      </a:lnTo>
                      <a:lnTo>
                        <a:pt x="1057" y="570"/>
                      </a:lnTo>
                      <a:lnTo>
                        <a:pt x="1052" y="568"/>
                      </a:lnTo>
                      <a:lnTo>
                        <a:pt x="1048" y="568"/>
                      </a:lnTo>
                      <a:lnTo>
                        <a:pt x="1042" y="566"/>
                      </a:lnTo>
                      <a:lnTo>
                        <a:pt x="1038" y="566"/>
                      </a:lnTo>
                      <a:lnTo>
                        <a:pt x="1034" y="564"/>
                      </a:lnTo>
                      <a:lnTo>
                        <a:pt x="1030" y="564"/>
                      </a:lnTo>
                      <a:lnTo>
                        <a:pt x="1027" y="563"/>
                      </a:lnTo>
                      <a:lnTo>
                        <a:pt x="1023" y="563"/>
                      </a:lnTo>
                      <a:lnTo>
                        <a:pt x="1019" y="561"/>
                      </a:lnTo>
                      <a:lnTo>
                        <a:pt x="1017" y="559"/>
                      </a:lnTo>
                      <a:lnTo>
                        <a:pt x="1013" y="559"/>
                      </a:lnTo>
                      <a:lnTo>
                        <a:pt x="1011" y="557"/>
                      </a:lnTo>
                      <a:lnTo>
                        <a:pt x="1007" y="557"/>
                      </a:lnTo>
                      <a:lnTo>
                        <a:pt x="1005" y="555"/>
                      </a:lnTo>
                      <a:lnTo>
                        <a:pt x="1004" y="555"/>
                      </a:lnTo>
                      <a:lnTo>
                        <a:pt x="1000" y="555"/>
                      </a:lnTo>
                      <a:lnTo>
                        <a:pt x="998" y="553"/>
                      </a:lnTo>
                      <a:lnTo>
                        <a:pt x="996" y="553"/>
                      </a:lnTo>
                      <a:lnTo>
                        <a:pt x="994" y="553"/>
                      </a:lnTo>
                      <a:lnTo>
                        <a:pt x="990" y="553"/>
                      </a:lnTo>
                      <a:lnTo>
                        <a:pt x="988" y="551"/>
                      </a:lnTo>
                      <a:lnTo>
                        <a:pt x="986" y="551"/>
                      </a:lnTo>
                      <a:lnTo>
                        <a:pt x="984" y="551"/>
                      </a:lnTo>
                      <a:lnTo>
                        <a:pt x="982" y="551"/>
                      </a:lnTo>
                      <a:lnTo>
                        <a:pt x="981" y="551"/>
                      </a:lnTo>
                      <a:lnTo>
                        <a:pt x="979" y="551"/>
                      </a:lnTo>
                      <a:lnTo>
                        <a:pt x="977" y="551"/>
                      </a:lnTo>
                      <a:lnTo>
                        <a:pt x="975" y="551"/>
                      </a:lnTo>
                      <a:lnTo>
                        <a:pt x="973" y="551"/>
                      </a:lnTo>
                      <a:lnTo>
                        <a:pt x="971" y="551"/>
                      </a:lnTo>
                      <a:lnTo>
                        <a:pt x="969" y="553"/>
                      </a:lnTo>
                      <a:lnTo>
                        <a:pt x="967" y="553"/>
                      </a:lnTo>
                      <a:lnTo>
                        <a:pt x="965" y="553"/>
                      </a:lnTo>
                      <a:lnTo>
                        <a:pt x="963" y="555"/>
                      </a:lnTo>
                      <a:lnTo>
                        <a:pt x="961" y="555"/>
                      </a:lnTo>
                      <a:lnTo>
                        <a:pt x="959" y="557"/>
                      </a:lnTo>
                      <a:lnTo>
                        <a:pt x="957" y="557"/>
                      </a:lnTo>
                      <a:lnTo>
                        <a:pt x="957" y="559"/>
                      </a:lnTo>
                      <a:lnTo>
                        <a:pt x="956" y="559"/>
                      </a:lnTo>
                      <a:lnTo>
                        <a:pt x="954" y="559"/>
                      </a:lnTo>
                      <a:lnTo>
                        <a:pt x="954" y="561"/>
                      </a:lnTo>
                      <a:lnTo>
                        <a:pt x="952" y="561"/>
                      </a:lnTo>
                      <a:lnTo>
                        <a:pt x="950" y="563"/>
                      </a:lnTo>
                      <a:lnTo>
                        <a:pt x="948" y="563"/>
                      </a:lnTo>
                      <a:lnTo>
                        <a:pt x="946" y="563"/>
                      </a:lnTo>
                      <a:lnTo>
                        <a:pt x="946" y="564"/>
                      </a:lnTo>
                      <a:lnTo>
                        <a:pt x="944" y="564"/>
                      </a:lnTo>
                      <a:lnTo>
                        <a:pt x="942" y="566"/>
                      </a:lnTo>
                      <a:lnTo>
                        <a:pt x="940" y="566"/>
                      </a:lnTo>
                      <a:lnTo>
                        <a:pt x="938" y="566"/>
                      </a:lnTo>
                      <a:lnTo>
                        <a:pt x="936" y="568"/>
                      </a:lnTo>
                      <a:lnTo>
                        <a:pt x="934" y="568"/>
                      </a:lnTo>
                      <a:lnTo>
                        <a:pt x="933" y="568"/>
                      </a:lnTo>
                      <a:lnTo>
                        <a:pt x="931" y="570"/>
                      </a:lnTo>
                      <a:lnTo>
                        <a:pt x="929" y="570"/>
                      </a:lnTo>
                      <a:lnTo>
                        <a:pt x="927" y="570"/>
                      </a:lnTo>
                      <a:lnTo>
                        <a:pt x="925" y="570"/>
                      </a:lnTo>
                      <a:lnTo>
                        <a:pt x="925" y="572"/>
                      </a:lnTo>
                      <a:lnTo>
                        <a:pt x="923" y="572"/>
                      </a:lnTo>
                      <a:lnTo>
                        <a:pt x="921" y="572"/>
                      </a:lnTo>
                      <a:lnTo>
                        <a:pt x="919" y="572"/>
                      </a:lnTo>
                      <a:lnTo>
                        <a:pt x="917" y="574"/>
                      </a:lnTo>
                      <a:lnTo>
                        <a:pt x="915" y="574"/>
                      </a:lnTo>
                      <a:lnTo>
                        <a:pt x="913" y="574"/>
                      </a:lnTo>
                      <a:lnTo>
                        <a:pt x="911" y="574"/>
                      </a:lnTo>
                      <a:lnTo>
                        <a:pt x="910" y="574"/>
                      </a:lnTo>
                      <a:lnTo>
                        <a:pt x="908" y="574"/>
                      </a:lnTo>
                      <a:lnTo>
                        <a:pt x="906" y="574"/>
                      </a:lnTo>
                      <a:lnTo>
                        <a:pt x="904" y="574"/>
                      </a:lnTo>
                      <a:lnTo>
                        <a:pt x="902" y="574"/>
                      </a:lnTo>
                      <a:lnTo>
                        <a:pt x="900" y="574"/>
                      </a:lnTo>
                      <a:lnTo>
                        <a:pt x="898" y="574"/>
                      </a:lnTo>
                      <a:lnTo>
                        <a:pt x="896" y="574"/>
                      </a:lnTo>
                      <a:lnTo>
                        <a:pt x="894" y="572"/>
                      </a:lnTo>
                      <a:lnTo>
                        <a:pt x="892" y="572"/>
                      </a:lnTo>
                      <a:lnTo>
                        <a:pt x="890" y="570"/>
                      </a:lnTo>
                      <a:lnTo>
                        <a:pt x="888" y="570"/>
                      </a:lnTo>
                      <a:lnTo>
                        <a:pt x="886" y="568"/>
                      </a:lnTo>
                      <a:lnTo>
                        <a:pt x="885" y="566"/>
                      </a:lnTo>
                      <a:lnTo>
                        <a:pt x="883" y="566"/>
                      </a:lnTo>
                      <a:lnTo>
                        <a:pt x="881" y="564"/>
                      </a:lnTo>
                      <a:lnTo>
                        <a:pt x="879" y="563"/>
                      </a:lnTo>
                      <a:lnTo>
                        <a:pt x="877" y="561"/>
                      </a:lnTo>
                      <a:lnTo>
                        <a:pt x="875" y="559"/>
                      </a:lnTo>
                      <a:lnTo>
                        <a:pt x="873" y="559"/>
                      </a:lnTo>
                      <a:lnTo>
                        <a:pt x="871" y="557"/>
                      </a:lnTo>
                      <a:lnTo>
                        <a:pt x="867" y="553"/>
                      </a:lnTo>
                      <a:lnTo>
                        <a:pt x="865" y="551"/>
                      </a:lnTo>
                      <a:lnTo>
                        <a:pt x="863" y="549"/>
                      </a:lnTo>
                      <a:lnTo>
                        <a:pt x="862" y="547"/>
                      </a:lnTo>
                      <a:lnTo>
                        <a:pt x="860" y="545"/>
                      </a:lnTo>
                      <a:lnTo>
                        <a:pt x="858" y="541"/>
                      </a:lnTo>
                      <a:lnTo>
                        <a:pt x="854" y="539"/>
                      </a:lnTo>
                      <a:lnTo>
                        <a:pt x="852" y="536"/>
                      </a:lnTo>
                      <a:lnTo>
                        <a:pt x="850" y="534"/>
                      </a:lnTo>
                      <a:lnTo>
                        <a:pt x="846" y="530"/>
                      </a:lnTo>
                      <a:lnTo>
                        <a:pt x="844" y="526"/>
                      </a:lnTo>
                      <a:lnTo>
                        <a:pt x="842" y="524"/>
                      </a:lnTo>
                      <a:lnTo>
                        <a:pt x="840" y="520"/>
                      </a:lnTo>
                      <a:lnTo>
                        <a:pt x="837" y="516"/>
                      </a:lnTo>
                      <a:lnTo>
                        <a:pt x="835" y="513"/>
                      </a:lnTo>
                      <a:lnTo>
                        <a:pt x="833" y="511"/>
                      </a:lnTo>
                      <a:lnTo>
                        <a:pt x="831" y="507"/>
                      </a:lnTo>
                      <a:lnTo>
                        <a:pt x="829" y="505"/>
                      </a:lnTo>
                      <a:lnTo>
                        <a:pt x="827" y="501"/>
                      </a:lnTo>
                      <a:lnTo>
                        <a:pt x="825" y="499"/>
                      </a:lnTo>
                      <a:lnTo>
                        <a:pt x="823" y="495"/>
                      </a:lnTo>
                      <a:lnTo>
                        <a:pt x="821" y="493"/>
                      </a:lnTo>
                      <a:lnTo>
                        <a:pt x="819" y="491"/>
                      </a:lnTo>
                      <a:lnTo>
                        <a:pt x="817" y="490"/>
                      </a:lnTo>
                      <a:lnTo>
                        <a:pt x="815" y="488"/>
                      </a:lnTo>
                      <a:lnTo>
                        <a:pt x="814" y="486"/>
                      </a:lnTo>
                      <a:lnTo>
                        <a:pt x="812" y="484"/>
                      </a:lnTo>
                      <a:lnTo>
                        <a:pt x="810" y="484"/>
                      </a:lnTo>
                      <a:lnTo>
                        <a:pt x="808" y="484"/>
                      </a:lnTo>
                      <a:lnTo>
                        <a:pt x="806" y="486"/>
                      </a:lnTo>
                      <a:lnTo>
                        <a:pt x="804" y="488"/>
                      </a:lnTo>
                      <a:lnTo>
                        <a:pt x="804" y="490"/>
                      </a:lnTo>
                      <a:lnTo>
                        <a:pt x="802" y="491"/>
                      </a:lnTo>
                      <a:lnTo>
                        <a:pt x="802" y="495"/>
                      </a:lnTo>
                      <a:lnTo>
                        <a:pt x="800" y="499"/>
                      </a:lnTo>
                      <a:lnTo>
                        <a:pt x="800" y="503"/>
                      </a:lnTo>
                      <a:lnTo>
                        <a:pt x="800" y="507"/>
                      </a:lnTo>
                      <a:lnTo>
                        <a:pt x="798" y="513"/>
                      </a:lnTo>
                      <a:lnTo>
                        <a:pt x="798" y="518"/>
                      </a:lnTo>
                      <a:lnTo>
                        <a:pt x="798" y="524"/>
                      </a:lnTo>
                      <a:lnTo>
                        <a:pt x="798" y="530"/>
                      </a:lnTo>
                      <a:lnTo>
                        <a:pt x="796" y="536"/>
                      </a:lnTo>
                      <a:lnTo>
                        <a:pt x="796" y="541"/>
                      </a:lnTo>
                      <a:lnTo>
                        <a:pt x="794" y="545"/>
                      </a:lnTo>
                      <a:lnTo>
                        <a:pt x="794" y="549"/>
                      </a:lnTo>
                      <a:lnTo>
                        <a:pt x="792" y="553"/>
                      </a:lnTo>
                      <a:lnTo>
                        <a:pt x="792" y="557"/>
                      </a:lnTo>
                      <a:lnTo>
                        <a:pt x="791" y="559"/>
                      </a:lnTo>
                      <a:lnTo>
                        <a:pt x="789" y="563"/>
                      </a:lnTo>
                      <a:lnTo>
                        <a:pt x="787" y="564"/>
                      </a:lnTo>
                      <a:lnTo>
                        <a:pt x="787" y="566"/>
                      </a:lnTo>
                      <a:lnTo>
                        <a:pt x="785" y="568"/>
                      </a:lnTo>
                      <a:lnTo>
                        <a:pt x="783" y="568"/>
                      </a:lnTo>
                      <a:lnTo>
                        <a:pt x="781" y="568"/>
                      </a:lnTo>
                      <a:lnTo>
                        <a:pt x="777" y="570"/>
                      </a:lnTo>
                      <a:lnTo>
                        <a:pt x="775" y="570"/>
                      </a:lnTo>
                      <a:lnTo>
                        <a:pt x="773" y="570"/>
                      </a:lnTo>
                      <a:lnTo>
                        <a:pt x="771" y="568"/>
                      </a:lnTo>
                      <a:lnTo>
                        <a:pt x="768" y="568"/>
                      </a:lnTo>
                      <a:lnTo>
                        <a:pt x="766" y="566"/>
                      </a:lnTo>
                      <a:lnTo>
                        <a:pt x="762" y="564"/>
                      </a:lnTo>
                      <a:lnTo>
                        <a:pt x="760" y="563"/>
                      </a:lnTo>
                      <a:lnTo>
                        <a:pt x="756" y="561"/>
                      </a:lnTo>
                      <a:lnTo>
                        <a:pt x="752" y="557"/>
                      </a:lnTo>
                      <a:lnTo>
                        <a:pt x="748" y="555"/>
                      </a:lnTo>
                      <a:lnTo>
                        <a:pt x="744" y="551"/>
                      </a:lnTo>
                      <a:lnTo>
                        <a:pt x="741" y="547"/>
                      </a:lnTo>
                      <a:lnTo>
                        <a:pt x="737" y="543"/>
                      </a:lnTo>
                      <a:lnTo>
                        <a:pt x="733" y="538"/>
                      </a:lnTo>
                      <a:lnTo>
                        <a:pt x="729" y="534"/>
                      </a:lnTo>
                      <a:lnTo>
                        <a:pt x="725" y="528"/>
                      </a:lnTo>
                      <a:lnTo>
                        <a:pt x="721" y="522"/>
                      </a:lnTo>
                      <a:lnTo>
                        <a:pt x="716" y="518"/>
                      </a:lnTo>
                      <a:lnTo>
                        <a:pt x="714" y="515"/>
                      </a:lnTo>
                      <a:lnTo>
                        <a:pt x="710" y="511"/>
                      </a:lnTo>
                      <a:lnTo>
                        <a:pt x="706" y="507"/>
                      </a:lnTo>
                      <a:lnTo>
                        <a:pt x="702" y="503"/>
                      </a:lnTo>
                      <a:lnTo>
                        <a:pt x="700" y="499"/>
                      </a:lnTo>
                      <a:lnTo>
                        <a:pt x="698" y="497"/>
                      </a:lnTo>
                      <a:lnTo>
                        <a:pt x="695" y="495"/>
                      </a:lnTo>
                      <a:lnTo>
                        <a:pt x="693" y="491"/>
                      </a:lnTo>
                      <a:lnTo>
                        <a:pt x="691" y="490"/>
                      </a:lnTo>
                      <a:lnTo>
                        <a:pt x="689" y="490"/>
                      </a:lnTo>
                      <a:lnTo>
                        <a:pt x="687" y="488"/>
                      </a:lnTo>
                      <a:lnTo>
                        <a:pt x="685" y="488"/>
                      </a:lnTo>
                      <a:lnTo>
                        <a:pt x="683" y="486"/>
                      </a:lnTo>
                      <a:lnTo>
                        <a:pt x="681" y="486"/>
                      </a:lnTo>
                      <a:lnTo>
                        <a:pt x="679" y="486"/>
                      </a:lnTo>
                      <a:lnTo>
                        <a:pt x="677" y="486"/>
                      </a:lnTo>
                      <a:lnTo>
                        <a:pt x="675" y="486"/>
                      </a:lnTo>
                      <a:lnTo>
                        <a:pt x="675" y="488"/>
                      </a:lnTo>
                      <a:lnTo>
                        <a:pt x="674" y="488"/>
                      </a:lnTo>
                      <a:lnTo>
                        <a:pt x="672" y="490"/>
                      </a:lnTo>
                      <a:lnTo>
                        <a:pt x="670" y="491"/>
                      </a:lnTo>
                      <a:lnTo>
                        <a:pt x="666" y="493"/>
                      </a:lnTo>
                      <a:lnTo>
                        <a:pt x="664" y="495"/>
                      </a:lnTo>
                      <a:lnTo>
                        <a:pt x="662" y="497"/>
                      </a:lnTo>
                      <a:lnTo>
                        <a:pt x="660" y="499"/>
                      </a:lnTo>
                      <a:lnTo>
                        <a:pt x="656" y="501"/>
                      </a:lnTo>
                      <a:lnTo>
                        <a:pt x="654" y="505"/>
                      </a:lnTo>
                      <a:lnTo>
                        <a:pt x="650" y="507"/>
                      </a:lnTo>
                      <a:lnTo>
                        <a:pt x="649" y="511"/>
                      </a:lnTo>
                      <a:lnTo>
                        <a:pt x="645" y="515"/>
                      </a:lnTo>
                      <a:lnTo>
                        <a:pt x="641" y="518"/>
                      </a:lnTo>
                      <a:lnTo>
                        <a:pt x="637" y="520"/>
                      </a:lnTo>
                      <a:lnTo>
                        <a:pt x="633" y="524"/>
                      </a:lnTo>
                      <a:lnTo>
                        <a:pt x="629" y="526"/>
                      </a:lnTo>
                      <a:lnTo>
                        <a:pt x="626" y="528"/>
                      </a:lnTo>
                      <a:lnTo>
                        <a:pt x="624" y="530"/>
                      </a:lnTo>
                      <a:lnTo>
                        <a:pt x="620" y="532"/>
                      </a:lnTo>
                      <a:lnTo>
                        <a:pt x="616" y="532"/>
                      </a:lnTo>
                      <a:lnTo>
                        <a:pt x="612" y="534"/>
                      </a:lnTo>
                      <a:lnTo>
                        <a:pt x="610" y="534"/>
                      </a:lnTo>
                      <a:lnTo>
                        <a:pt x="606" y="536"/>
                      </a:lnTo>
                      <a:lnTo>
                        <a:pt x="604" y="536"/>
                      </a:lnTo>
                      <a:lnTo>
                        <a:pt x="601" y="536"/>
                      </a:lnTo>
                      <a:lnTo>
                        <a:pt x="597" y="536"/>
                      </a:lnTo>
                      <a:lnTo>
                        <a:pt x="595" y="536"/>
                      </a:lnTo>
                      <a:lnTo>
                        <a:pt x="591" y="536"/>
                      </a:lnTo>
                      <a:lnTo>
                        <a:pt x="589" y="536"/>
                      </a:lnTo>
                      <a:lnTo>
                        <a:pt x="585" y="534"/>
                      </a:lnTo>
                      <a:lnTo>
                        <a:pt x="583" y="534"/>
                      </a:lnTo>
                      <a:lnTo>
                        <a:pt x="579" y="534"/>
                      </a:lnTo>
                      <a:lnTo>
                        <a:pt x="578" y="534"/>
                      </a:lnTo>
                      <a:lnTo>
                        <a:pt x="574" y="532"/>
                      </a:lnTo>
                      <a:lnTo>
                        <a:pt x="572" y="532"/>
                      </a:lnTo>
                      <a:lnTo>
                        <a:pt x="570" y="530"/>
                      </a:lnTo>
                      <a:lnTo>
                        <a:pt x="566" y="530"/>
                      </a:lnTo>
                      <a:lnTo>
                        <a:pt x="564" y="530"/>
                      </a:lnTo>
                      <a:lnTo>
                        <a:pt x="562" y="528"/>
                      </a:lnTo>
                      <a:lnTo>
                        <a:pt x="558" y="528"/>
                      </a:lnTo>
                      <a:lnTo>
                        <a:pt x="556" y="528"/>
                      </a:lnTo>
                      <a:lnTo>
                        <a:pt x="555" y="526"/>
                      </a:lnTo>
                      <a:lnTo>
                        <a:pt x="553" y="526"/>
                      </a:lnTo>
                      <a:lnTo>
                        <a:pt x="549" y="526"/>
                      </a:lnTo>
                      <a:lnTo>
                        <a:pt x="547" y="526"/>
                      </a:lnTo>
                      <a:lnTo>
                        <a:pt x="545" y="526"/>
                      </a:lnTo>
                      <a:lnTo>
                        <a:pt x="543" y="524"/>
                      </a:lnTo>
                      <a:lnTo>
                        <a:pt x="541" y="524"/>
                      </a:lnTo>
                      <a:lnTo>
                        <a:pt x="539" y="524"/>
                      </a:lnTo>
                      <a:lnTo>
                        <a:pt x="535" y="524"/>
                      </a:lnTo>
                      <a:lnTo>
                        <a:pt x="533" y="524"/>
                      </a:lnTo>
                      <a:lnTo>
                        <a:pt x="532" y="522"/>
                      </a:lnTo>
                      <a:lnTo>
                        <a:pt x="530" y="522"/>
                      </a:lnTo>
                      <a:lnTo>
                        <a:pt x="528" y="522"/>
                      </a:lnTo>
                      <a:lnTo>
                        <a:pt x="524" y="522"/>
                      </a:lnTo>
                      <a:lnTo>
                        <a:pt x="522" y="522"/>
                      </a:lnTo>
                      <a:lnTo>
                        <a:pt x="520" y="520"/>
                      </a:lnTo>
                      <a:lnTo>
                        <a:pt x="518" y="520"/>
                      </a:lnTo>
                      <a:lnTo>
                        <a:pt x="516" y="520"/>
                      </a:lnTo>
                      <a:lnTo>
                        <a:pt x="514" y="520"/>
                      </a:lnTo>
                      <a:lnTo>
                        <a:pt x="510" y="520"/>
                      </a:lnTo>
                      <a:lnTo>
                        <a:pt x="508" y="520"/>
                      </a:lnTo>
                      <a:lnTo>
                        <a:pt x="507" y="518"/>
                      </a:lnTo>
                      <a:lnTo>
                        <a:pt x="505" y="518"/>
                      </a:lnTo>
                      <a:lnTo>
                        <a:pt x="503" y="518"/>
                      </a:lnTo>
                      <a:lnTo>
                        <a:pt x="499" y="518"/>
                      </a:lnTo>
                      <a:lnTo>
                        <a:pt x="497" y="518"/>
                      </a:lnTo>
                      <a:lnTo>
                        <a:pt x="495" y="518"/>
                      </a:lnTo>
                      <a:lnTo>
                        <a:pt x="493" y="518"/>
                      </a:lnTo>
                      <a:lnTo>
                        <a:pt x="491" y="518"/>
                      </a:lnTo>
                      <a:lnTo>
                        <a:pt x="489" y="520"/>
                      </a:lnTo>
                      <a:lnTo>
                        <a:pt x="487" y="520"/>
                      </a:lnTo>
                      <a:lnTo>
                        <a:pt x="484" y="520"/>
                      </a:lnTo>
                      <a:lnTo>
                        <a:pt x="482" y="520"/>
                      </a:lnTo>
                      <a:lnTo>
                        <a:pt x="480" y="520"/>
                      </a:lnTo>
                      <a:lnTo>
                        <a:pt x="478" y="522"/>
                      </a:lnTo>
                      <a:lnTo>
                        <a:pt x="476" y="522"/>
                      </a:lnTo>
                      <a:lnTo>
                        <a:pt x="474" y="524"/>
                      </a:lnTo>
                      <a:lnTo>
                        <a:pt x="470" y="524"/>
                      </a:lnTo>
                      <a:lnTo>
                        <a:pt x="468" y="526"/>
                      </a:lnTo>
                      <a:lnTo>
                        <a:pt x="466" y="526"/>
                      </a:lnTo>
                      <a:lnTo>
                        <a:pt x="462" y="528"/>
                      </a:lnTo>
                      <a:lnTo>
                        <a:pt x="461" y="530"/>
                      </a:lnTo>
                      <a:lnTo>
                        <a:pt x="457" y="532"/>
                      </a:lnTo>
                      <a:lnTo>
                        <a:pt x="455" y="532"/>
                      </a:lnTo>
                      <a:lnTo>
                        <a:pt x="451" y="534"/>
                      </a:lnTo>
                      <a:lnTo>
                        <a:pt x="447" y="536"/>
                      </a:lnTo>
                      <a:lnTo>
                        <a:pt x="445" y="538"/>
                      </a:lnTo>
                      <a:lnTo>
                        <a:pt x="441" y="539"/>
                      </a:lnTo>
                      <a:lnTo>
                        <a:pt x="437" y="541"/>
                      </a:lnTo>
                      <a:lnTo>
                        <a:pt x="434" y="541"/>
                      </a:lnTo>
                      <a:lnTo>
                        <a:pt x="432" y="543"/>
                      </a:lnTo>
                      <a:lnTo>
                        <a:pt x="428" y="545"/>
                      </a:lnTo>
                      <a:lnTo>
                        <a:pt x="424" y="547"/>
                      </a:lnTo>
                      <a:lnTo>
                        <a:pt x="420" y="549"/>
                      </a:lnTo>
                      <a:lnTo>
                        <a:pt x="418" y="549"/>
                      </a:lnTo>
                      <a:lnTo>
                        <a:pt x="414" y="551"/>
                      </a:lnTo>
                      <a:lnTo>
                        <a:pt x="411" y="553"/>
                      </a:lnTo>
                      <a:lnTo>
                        <a:pt x="407" y="555"/>
                      </a:lnTo>
                      <a:lnTo>
                        <a:pt x="403" y="555"/>
                      </a:lnTo>
                      <a:lnTo>
                        <a:pt x="401" y="557"/>
                      </a:lnTo>
                      <a:lnTo>
                        <a:pt x="397" y="557"/>
                      </a:lnTo>
                      <a:lnTo>
                        <a:pt x="393" y="559"/>
                      </a:lnTo>
                      <a:lnTo>
                        <a:pt x="391" y="559"/>
                      </a:lnTo>
                      <a:lnTo>
                        <a:pt x="388" y="559"/>
                      </a:lnTo>
                      <a:lnTo>
                        <a:pt x="384" y="561"/>
                      </a:lnTo>
                      <a:lnTo>
                        <a:pt x="382" y="561"/>
                      </a:lnTo>
                      <a:lnTo>
                        <a:pt x="378" y="561"/>
                      </a:lnTo>
                      <a:lnTo>
                        <a:pt x="374" y="561"/>
                      </a:lnTo>
                      <a:lnTo>
                        <a:pt x="372" y="561"/>
                      </a:lnTo>
                      <a:lnTo>
                        <a:pt x="368" y="561"/>
                      </a:lnTo>
                      <a:lnTo>
                        <a:pt x="365" y="561"/>
                      </a:lnTo>
                      <a:lnTo>
                        <a:pt x="361" y="561"/>
                      </a:lnTo>
                      <a:lnTo>
                        <a:pt x="355" y="561"/>
                      </a:lnTo>
                      <a:lnTo>
                        <a:pt x="351" y="561"/>
                      </a:lnTo>
                      <a:lnTo>
                        <a:pt x="347" y="561"/>
                      </a:lnTo>
                      <a:lnTo>
                        <a:pt x="342" y="561"/>
                      </a:lnTo>
                      <a:lnTo>
                        <a:pt x="338" y="561"/>
                      </a:lnTo>
                      <a:lnTo>
                        <a:pt x="332" y="559"/>
                      </a:lnTo>
                      <a:lnTo>
                        <a:pt x="326" y="559"/>
                      </a:lnTo>
                      <a:lnTo>
                        <a:pt x="322" y="559"/>
                      </a:lnTo>
                      <a:lnTo>
                        <a:pt x="317" y="559"/>
                      </a:lnTo>
                      <a:lnTo>
                        <a:pt x="311" y="559"/>
                      </a:lnTo>
                      <a:lnTo>
                        <a:pt x="307" y="559"/>
                      </a:lnTo>
                      <a:lnTo>
                        <a:pt x="301" y="559"/>
                      </a:lnTo>
                      <a:lnTo>
                        <a:pt x="295" y="559"/>
                      </a:lnTo>
                      <a:lnTo>
                        <a:pt x="292" y="559"/>
                      </a:lnTo>
                      <a:lnTo>
                        <a:pt x="286" y="559"/>
                      </a:lnTo>
                      <a:lnTo>
                        <a:pt x="280" y="557"/>
                      </a:lnTo>
                      <a:lnTo>
                        <a:pt x="276" y="557"/>
                      </a:lnTo>
                      <a:lnTo>
                        <a:pt x="272" y="557"/>
                      </a:lnTo>
                      <a:lnTo>
                        <a:pt x="267" y="557"/>
                      </a:lnTo>
                      <a:lnTo>
                        <a:pt x="263" y="557"/>
                      </a:lnTo>
                      <a:lnTo>
                        <a:pt x="259" y="557"/>
                      </a:lnTo>
                      <a:lnTo>
                        <a:pt x="255" y="557"/>
                      </a:lnTo>
                      <a:lnTo>
                        <a:pt x="251" y="555"/>
                      </a:lnTo>
                      <a:lnTo>
                        <a:pt x="248" y="555"/>
                      </a:lnTo>
                      <a:lnTo>
                        <a:pt x="246" y="555"/>
                      </a:lnTo>
                      <a:lnTo>
                        <a:pt x="242" y="555"/>
                      </a:lnTo>
                      <a:lnTo>
                        <a:pt x="240" y="555"/>
                      </a:lnTo>
                      <a:lnTo>
                        <a:pt x="238" y="555"/>
                      </a:lnTo>
                      <a:lnTo>
                        <a:pt x="236" y="555"/>
                      </a:lnTo>
                      <a:lnTo>
                        <a:pt x="234" y="553"/>
                      </a:lnTo>
                      <a:lnTo>
                        <a:pt x="232" y="553"/>
                      </a:lnTo>
                      <a:lnTo>
                        <a:pt x="230" y="553"/>
                      </a:lnTo>
                      <a:lnTo>
                        <a:pt x="228" y="553"/>
                      </a:lnTo>
                      <a:lnTo>
                        <a:pt x="226" y="553"/>
                      </a:lnTo>
                      <a:lnTo>
                        <a:pt x="224" y="553"/>
                      </a:lnTo>
                      <a:lnTo>
                        <a:pt x="223" y="551"/>
                      </a:lnTo>
                      <a:lnTo>
                        <a:pt x="221" y="551"/>
                      </a:lnTo>
                      <a:lnTo>
                        <a:pt x="219" y="551"/>
                      </a:lnTo>
                      <a:lnTo>
                        <a:pt x="217" y="551"/>
                      </a:lnTo>
                      <a:lnTo>
                        <a:pt x="215" y="551"/>
                      </a:lnTo>
                      <a:lnTo>
                        <a:pt x="213" y="551"/>
                      </a:lnTo>
                      <a:lnTo>
                        <a:pt x="211" y="551"/>
                      </a:lnTo>
                      <a:lnTo>
                        <a:pt x="209" y="551"/>
                      </a:lnTo>
                      <a:lnTo>
                        <a:pt x="207" y="551"/>
                      </a:lnTo>
                      <a:lnTo>
                        <a:pt x="205" y="551"/>
                      </a:lnTo>
                      <a:lnTo>
                        <a:pt x="203" y="551"/>
                      </a:lnTo>
                      <a:lnTo>
                        <a:pt x="201" y="551"/>
                      </a:lnTo>
                      <a:lnTo>
                        <a:pt x="201" y="553"/>
                      </a:lnTo>
                      <a:lnTo>
                        <a:pt x="200" y="553"/>
                      </a:lnTo>
                      <a:lnTo>
                        <a:pt x="198" y="555"/>
                      </a:lnTo>
                      <a:lnTo>
                        <a:pt x="196" y="555"/>
                      </a:lnTo>
                      <a:lnTo>
                        <a:pt x="194" y="557"/>
                      </a:lnTo>
                      <a:lnTo>
                        <a:pt x="194" y="559"/>
                      </a:lnTo>
                      <a:lnTo>
                        <a:pt x="192" y="559"/>
                      </a:lnTo>
                      <a:lnTo>
                        <a:pt x="190" y="561"/>
                      </a:lnTo>
                      <a:lnTo>
                        <a:pt x="190" y="563"/>
                      </a:lnTo>
                      <a:lnTo>
                        <a:pt x="188" y="564"/>
                      </a:lnTo>
                      <a:lnTo>
                        <a:pt x="186" y="564"/>
                      </a:lnTo>
                      <a:lnTo>
                        <a:pt x="184" y="566"/>
                      </a:lnTo>
                      <a:lnTo>
                        <a:pt x="182" y="568"/>
                      </a:lnTo>
                      <a:lnTo>
                        <a:pt x="180" y="570"/>
                      </a:lnTo>
                      <a:lnTo>
                        <a:pt x="178" y="570"/>
                      </a:lnTo>
                      <a:lnTo>
                        <a:pt x="175" y="572"/>
                      </a:lnTo>
                      <a:lnTo>
                        <a:pt x="173" y="574"/>
                      </a:lnTo>
                      <a:lnTo>
                        <a:pt x="171" y="574"/>
                      </a:lnTo>
                      <a:lnTo>
                        <a:pt x="167" y="576"/>
                      </a:lnTo>
                      <a:lnTo>
                        <a:pt x="165" y="578"/>
                      </a:lnTo>
                      <a:lnTo>
                        <a:pt x="163" y="578"/>
                      </a:lnTo>
                      <a:lnTo>
                        <a:pt x="159" y="580"/>
                      </a:lnTo>
                      <a:lnTo>
                        <a:pt x="155" y="580"/>
                      </a:lnTo>
                      <a:lnTo>
                        <a:pt x="153" y="580"/>
                      </a:lnTo>
                      <a:lnTo>
                        <a:pt x="150" y="582"/>
                      </a:lnTo>
                      <a:lnTo>
                        <a:pt x="148" y="582"/>
                      </a:lnTo>
                      <a:lnTo>
                        <a:pt x="144" y="582"/>
                      </a:lnTo>
                      <a:lnTo>
                        <a:pt x="142" y="582"/>
                      </a:lnTo>
                      <a:lnTo>
                        <a:pt x="138" y="580"/>
                      </a:lnTo>
                      <a:lnTo>
                        <a:pt x="134" y="580"/>
                      </a:lnTo>
                      <a:lnTo>
                        <a:pt x="132" y="580"/>
                      </a:lnTo>
                      <a:lnTo>
                        <a:pt x="129" y="578"/>
                      </a:lnTo>
                      <a:lnTo>
                        <a:pt x="127" y="576"/>
                      </a:lnTo>
                      <a:lnTo>
                        <a:pt x="123" y="574"/>
                      </a:lnTo>
                      <a:lnTo>
                        <a:pt x="121" y="572"/>
                      </a:lnTo>
                      <a:lnTo>
                        <a:pt x="119" y="570"/>
                      </a:lnTo>
                      <a:lnTo>
                        <a:pt x="115" y="568"/>
                      </a:lnTo>
                      <a:lnTo>
                        <a:pt x="113" y="564"/>
                      </a:lnTo>
                      <a:lnTo>
                        <a:pt x="111" y="563"/>
                      </a:lnTo>
                      <a:lnTo>
                        <a:pt x="107" y="559"/>
                      </a:lnTo>
                      <a:lnTo>
                        <a:pt x="106" y="555"/>
                      </a:lnTo>
                      <a:lnTo>
                        <a:pt x="104" y="553"/>
                      </a:lnTo>
                      <a:lnTo>
                        <a:pt x="100" y="551"/>
                      </a:lnTo>
                      <a:lnTo>
                        <a:pt x="96" y="549"/>
                      </a:lnTo>
                      <a:lnTo>
                        <a:pt x="94" y="547"/>
                      </a:lnTo>
                      <a:lnTo>
                        <a:pt x="90" y="545"/>
                      </a:lnTo>
                      <a:lnTo>
                        <a:pt x="86" y="545"/>
                      </a:lnTo>
                      <a:lnTo>
                        <a:pt x="82" y="545"/>
                      </a:lnTo>
                      <a:lnTo>
                        <a:pt x="79" y="545"/>
                      </a:lnTo>
                      <a:lnTo>
                        <a:pt x="75" y="543"/>
                      </a:lnTo>
                      <a:lnTo>
                        <a:pt x="71" y="545"/>
                      </a:lnTo>
                      <a:lnTo>
                        <a:pt x="67" y="545"/>
                      </a:lnTo>
                      <a:lnTo>
                        <a:pt x="63" y="545"/>
                      </a:lnTo>
                      <a:lnTo>
                        <a:pt x="58" y="545"/>
                      </a:lnTo>
                      <a:lnTo>
                        <a:pt x="54" y="547"/>
                      </a:lnTo>
                      <a:lnTo>
                        <a:pt x="50" y="549"/>
                      </a:lnTo>
                      <a:lnTo>
                        <a:pt x="46" y="549"/>
                      </a:lnTo>
                      <a:lnTo>
                        <a:pt x="42" y="551"/>
                      </a:lnTo>
                      <a:lnTo>
                        <a:pt x="38" y="553"/>
                      </a:lnTo>
                      <a:lnTo>
                        <a:pt x="35" y="555"/>
                      </a:lnTo>
                      <a:lnTo>
                        <a:pt x="31" y="555"/>
                      </a:lnTo>
                      <a:lnTo>
                        <a:pt x="29" y="557"/>
                      </a:lnTo>
                      <a:lnTo>
                        <a:pt x="25" y="559"/>
                      </a:lnTo>
                      <a:lnTo>
                        <a:pt x="21" y="561"/>
                      </a:lnTo>
                      <a:lnTo>
                        <a:pt x="19" y="563"/>
                      </a:lnTo>
                      <a:lnTo>
                        <a:pt x="15" y="564"/>
                      </a:lnTo>
                      <a:lnTo>
                        <a:pt x="13" y="566"/>
                      </a:lnTo>
                      <a:lnTo>
                        <a:pt x="11" y="568"/>
                      </a:lnTo>
                      <a:lnTo>
                        <a:pt x="10" y="570"/>
                      </a:lnTo>
                      <a:lnTo>
                        <a:pt x="8" y="572"/>
                      </a:lnTo>
                      <a:lnTo>
                        <a:pt x="6" y="574"/>
                      </a:lnTo>
                      <a:lnTo>
                        <a:pt x="4" y="576"/>
                      </a:lnTo>
                      <a:lnTo>
                        <a:pt x="2" y="576"/>
                      </a:lnTo>
                      <a:lnTo>
                        <a:pt x="0" y="574"/>
                      </a:lnTo>
                      <a:lnTo>
                        <a:pt x="0" y="572"/>
                      </a:lnTo>
                      <a:lnTo>
                        <a:pt x="0" y="570"/>
                      </a:lnTo>
                      <a:lnTo>
                        <a:pt x="2" y="568"/>
                      </a:lnTo>
                      <a:lnTo>
                        <a:pt x="2" y="566"/>
                      </a:lnTo>
                      <a:lnTo>
                        <a:pt x="2" y="563"/>
                      </a:lnTo>
                      <a:lnTo>
                        <a:pt x="2" y="559"/>
                      </a:lnTo>
                      <a:lnTo>
                        <a:pt x="2" y="555"/>
                      </a:lnTo>
                      <a:lnTo>
                        <a:pt x="4" y="551"/>
                      </a:lnTo>
                      <a:lnTo>
                        <a:pt x="4" y="547"/>
                      </a:lnTo>
                      <a:lnTo>
                        <a:pt x="4" y="543"/>
                      </a:lnTo>
                      <a:lnTo>
                        <a:pt x="6" y="538"/>
                      </a:lnTo>
                      <a:lnTo>
                        <a:pt x="6" y="532"/>
                      </a:lnTo>
                      <a:lnTo>
                        <a:pt x="6" y="526"/>
                      </a:lnTo>
                      <a:lnTo>
                        <a:pt x="8" y="520"/>
                      </a:lnTo>
                      <a:lnTo>
                        <a:pt x="8" y="515"/>
                      </a:lnTo>
                      <a:lnTo>
                        <a:pt x="8" y="509"/>
                      </a:lnTo>
                      <a:lnTo>
                        <a:pt x="10" y="501"/>
                      </a:lnTo>
                      <a:lnTo>
                        <a:pt x="10" y="495"/>
                      </a:lnTo>
                      <a:lnTo>
                        <a:pt x="10" y="488"/>
                      </a:lnTo>
                      <a:lnTo>
                        <a:pt x="11" y="480"/>
                      </a:lnTo>
                      <a:lnTo>
                        <a:pt x="11" y="472"/>
                      </a:lnTo>
                      <a:lnTo>
                        <a:pt x="11" y="465"/>
                      </a:lnTo>
                      <a:lnTo>
                        <a:pt x="11" y="457"/>
                      </a:lnTo>
                      <a:lnTo>
                        <a:pt x="11" y="449"/>
                      </a:lnTo>
                      <a:lnTo>
                        <a:pt x="11" y="442"/>
                      </a:lnTo>
                      <a:lnTo>
                        <a:pt x="11" y="432"/>
                      </a:lnTo>
                      <a:lnTo>
                        <a:pt x="11" y="424"/>
                      </a:lnTo>
                      <a:lnTo>
                        <a:pt x="11" y="417"/>
                      </a:lnTo>
                      <a:lnTo>
                        <a:pt x="11" y="409"/>
                      </a:lnTo>
                      <a:lnTo>
                        <a:pt x="11" y="401"/>
                      </a:lnTo>
                      <a:lnTo>
                        <a:pt x="11" y="395"/>
                      </a:lnTo>
                      <a:lnTo>
                        <a:pt x="11" y="388"/>
                      </a:lnTo>
                      <a:lnTo>
                        <a:pt x="11" y="380"/>
                      </a:lnTo>
                      <a:lnTo>
                        <a:pt x="11" y="374"/>
                      </a:lnTo>
                      <a:lnTo>
                        <a:pt x="11" y="369"/>
                      </a:lnTo>
                      <a:lnTo>
                        <a:pt x="10" y="363"/>
                      </a:lnTo>
                      <a:lnTo>
                        <a:pt x="10" y="357"/>
                      </a:lnTo>
                      <a:lnTo>
                        <a:pt x="10" y="351"/>
                      </a:lnTo>
                      <a:lnTo>
                        <a:pt x="10" y="346"/>
                      </a:lnTo>
                      <a:lnTo>
                        <a:pt x="10" y="340"/>
                      </a:lnTo>
                      <a:lnTo>
                        <a:pt x="10" y="334"/>
                      </a:lnTo>
                      <a:lnTo>
                        <a:pt x="10" y="330"/>
                      </a:lnTo>
                      <a:lnTo>
                        <a:pt x="10" y="324"/>
                      </a:lnTo>
                      <a:lnTo>
                        <a:pt x="10" y="321"/>
                      </a:lnTo>
                      <a:lnTo>
                        <a:pt x="10" y="315"/>
                      </a:lnTo>
                      <a:lnTo>
                        <a:pt x="10" y="311"/>
                      </a:lnTo>
                      <a:lnTo>
                        <a:pt x="10" y="305"/>
                      </a:lnTo>
                      <a:lnTo>
                        <a:pt x="10" y="301"/>
                      </a:lnTo>
                      <a:lnTo>
                        <a:pt x="10" y="298"/>
                      </a:lnTo>
                      <a:lnTo>
                        <a:pt x="10" y="294"/>
                      </a:lnTo>
                      <a:lnTo>
                        <a:pt x="11" y="290"/>
                      </a:lnTo>
                      <a:lnTo>
                        <a:pt x="11" y="284"/>
                      </a:lnTo>
                      <a:lnTo>
                        <a:pt x="11" y="280"/>
                      </a:lnTo>
                      <a:lnTo>
                        <a:pt x="11" y="276"/>
                      </a:lnTo>
                      <a:lnTo>
                        <a:pt x="13" y="273"/>
                      </a:lnTo>
                      <a:lnTo>
                        <a:pt x="13" y="269"/>
                      </a:lnTo>
                      <a:lnTo>
                        <a:pt x="15" y="265"/>
                      </a:lnTo>
                      <a:lnTo>
                        <a:pt x="15" y="263"/>
                      </a:lnTo>
                      <a:lnTo>
                        <a:pt x="15" y="261"/>
                      </a:lnTo>
                      <a:lnTo>
                        <a:pt x="17" y="261"/>
                      </a:lnTo>
                      <a:lnTo>
                        <a:pt x="17" y="259"/>
                      </a:lnTo>
                      <a:lnTo>
                        <a:pt x="17" y="257"/>
                      </a:lnTo>
                      <a:lnTo>
                        <a:pt x="19" y="255"/>
                      </a:lnTo>
                      <a:lnTo>
                        <a:pt x="19" y="253"/>
                      </a:lnTo>
                      <a:lnTo>
                        <a:pt x="21" y="250"/>
                      </a:lnTo>
                      <a:lnTo>
                        <a:pt x="21" y="248"/>
                      </a:lnTo>
                      <a:lnTo>
                        <a:pt x="23" y="246"/>
                      </a:lnTo>
                      <a:lnTo>
                        <a:pt x="25" y="244"/>
                      </a:lnTo>
                      <a:lnTo>
                        <a:pt x="25" y="240"/>
                      </a:lnTo>
                      <a:lnTo>
                        <a:pt x="27" y="238"/>
                      </a:lnTo>
                      <a:lnTo>
                        <a:pt x="29" y="236"/>
                      </a:lnTo>
                      <a:lnTo>
                        <a:pt x="29" y="234"/>
                      </a:lnTo>
                      <a:lnTo>
                        <a:pt x="31" y="230"/>
                      </a:lnTo>
                      <a:lnTo>
                        <a:pt x="33" y="228"/>
                      </a:lnTo>
                      <a:lnTo>
                        <a:pt x="35" y="227"/>
                      </a:lnTo>
                      <a:lnTo>
                        <a:pt x="36" y="225"/>
                      </a:lnTo>
                      <a:lnTo>
                        <a:pt x="38" y="223"/>
                      </a:lnTo>
                      <a:lnTo>
                        <a:pt x="38" y="221"/>
                      </a:lnTo>
                      <a:lnTo>
                        <a:pt x="40" y="221"/>
                      </a:lnTo>
                      <a:lnTo>
                        <a:pt x="42" y="219"/>
                      </a:lnTo>
                      <a:lnTo>
                        <a:pt x="44" y="219"/>
                      </a:lnTo>
                      <a:lnTo>
                        <a:pt x="46" y="217"/>
                      </a:lnTo>
                      <a:lnTo>
                        <a:pt x="48" y="217"/>
                      </a:lnTo>
                      <a:lnTo>
                        <a:pt x="50" y="217"/>
                      </a:lnTo>
                      <a:lnTo>
                        <a:pt x="52" y="217"/>
                      </a:lnTo>
                      <a:lnTo>
                        <a:pt x="52" y="219"/>
                      </a:lnTo>
                      <a:lnTo>
                        <a:pt x="54" y="219"/>
                      </a:lnTo>
                      <a:lnTo>
                        <a:pt x="56" y="221"/>
                      </a:lnTo>
                      <a:lnTo>
                        <a:pt x="58" y="223"/>
                      </a:lnTo>
                      <a:lnTo>
                        <a:pt x="59" y="225"/>
                      </a:lnTo>
                      <a:lnTo>
                        <a:pt x="61" y="227"/>
                      </a:lnTo>
                      <a:lnTo>
                        <a:pt x="63" y="228"/>
                      </a:lnTo>
                      <a:lnTo>
                        <a:pt x="63" y="230"/>
                      </a:lnTo>
                      <a:lnTo>
                        <a:pt x="65" y="232"/>
                      </a:lnTo>
                      <a:lnTo>
                        <a:pt x="65" y="234"/>
                      </a:lnTo>
                      <a:lnTo>
                        <a:pt x="67" y="236"/>
                      </a:lnTo>
                      <a:lnTo>
                        <a:pt x="67" y="238"/>
                      </a:lnTo>
                      <a:lnTo>
                        <a:pt x="67" y="240"/>
                      </a:lnTo>
                      <a:lnTo>
                        <a:pt x="69" y="242"/>
                      </a:lnTo>
                      <a:lnTo>
                        <a:pt x="69" y="244"/>
                      </a:lnTo>
                      <a:lnTo>
                        <a:pt x="69" y="246"/>
                      </a:lnTo>
                      <a:lnTo>
                        <a:pt x="69" y="248"/>
                      </a:lnTo>
                      <a:lnTo>
                        <a:pt x="69" y="250"/>
                      </a:lnTo>
                      <a:lnTo>
                        <a:pt x="69" y="251"/>
                      </a:lnTo>
                      <a:lnTo>
                        <a:pt x="69" y="253"/>
                      </a:lnTo>
                      <a:lnTo>
                        <a:pt x="69" y="255"/>
                      </a:lnTo>
                      <a:lnTo>
                        <a:pt x="69" y="257"/>
                      </a:lnTo>
                      <a:lnTo>
                        <a:pt x="71" y="259"/>
                      </a:lnTo>
                      <a:lnTo>
                        <a:pt x="71" y="261"/>
                      </a:lnTo>
                      <a:lnTo>
                        <a:pt x="71" y="263"/>
                      </a:lnTo>
                      <a:lnTo>
                        <a:pt x="73" y="265"/>
                      </a:lnTo>
                      <a:lnTo>
                        <a:pt x="73" y="267"/>
                      </a:lnTo>
                      <a:lnTo>
                        <a:pt x="75" y="267"/>
                      </a:lnTo>
                      <a:lnTo>
                        <a:pt x="75" y="269"/>
                      </a:lnTo>
                      <a:lnTo>
                        <a:pt x="77" y="269"/>
                      </a:lnTo>
                      <a:lnTo>
                        <a:pt x="77" y="271"/>
                      </a:lnTo>
                      <a:lnTo>
                        <a:pt x="79" y="271"/>
                      </a:lnTo>
                      <a:lnTo>
                        <a:pt x="79" y="273"/>
                      </a:lnTo>
                      <a:lnTo>
                        <a:pt x="81" y="273"/>
                      </a:lnTo>
                      <a:lnTo>
                        <a:pt x="81" y="275"/>
                      </a:lnTo>
                      <a:lnTo>
                        <a:pt x="82" y="275"/>
                      </a:lnTo>
                      <a:lnTo>
                        <a:pt x="84" y="276"/>
                      </a:lnTo>
                      <a:lnTo>
                        <a:pt x="86" y="276"/>
                      </a:lnTo>
                      <a:lnTo>
                        <a:pt x="86" y="278"/>
                      </a:lnTo>
                      <a:lnTo>
                        <a:pt x="88" y="278"/>
                      </a:lnTo>
                      <a:lnTo>
                        <a:pt x="90" y="278"/>
                      </a:lnTo>
                      <a:lnTo>
                        <a:pt x="92" y="276"/>
                      </a:lnTo>
                      <a:lnTo>
                        <a:pt x="94" y="276"/>
                      </a:lnTo>
                      <a:lnTo>
                        <a:pt x="94" y="275"/>
                      </a:lnTo>
                      <a:lnTo>
                        <a:pt x="96" y="275"/>
                      </a:lnTo>
                      <a:lnTo>
                        <a:pt x="96" y="273"/>
                      </a:lnTo>
                      <a:lnTo>
                        <a:pt x="98" y="271"/>
                      </a:lnTo>
                      <a:lnTo>
                        <a:pt x="98" y="269"/>
                      </a:lnTo>
                      <a:lnTo>
                        <a:pt x="100" y="265"/>
                      </a:lnTo>
                      <a:lnTo>
                        <a:pt x="102" y="263"/>
                      </a:lnTo>
                      <a:lnTo>
                        <a:pt x="102" y="261"/>
                      </a:lnTo>
                      <a:lnTo>
                        <a:pt x="104" y="257"/>
                      </a:lnTo>
                      <a:lnTo>
                        <a:pt x="106" y="255"/>
                      </a:lnTo>
                      <a:lnTo>
                        <a:pt x="107" y="253"/>
                      </a:lnTo>
                      <a:lnTo>
                        <a:pt x="109" y="250"/>
                      </a:lnTo>
                      <a:lnTo>
                        <a:pt x="109" y="246"/>
                      </a:lnTo>
                      <a:lnTo>
                        <a:pt x="111" y="244"/>
                      </a:lnTo>
                      <a:lnTo>
                        <a:pt x="113" y="240"/>
                      </a:lnTo>
                      <a:lnTo>
                        <a:pt x="117" y="238"/>
                      </a:lnTo>
                      <a:lnTo>
                        <a:pt x="119" y="234"/>
                      </a:lnTo>
                      <a:lnTo>
                        <a:pt x="121" y="230"/>
                      </a:lnTo>
                      <a:lnTo>
                        <a:pt x="123" y="228"/>
                      </a:lnTo>
                      <a:lnTo>
                        <a:pt x="127" y="225"/>
                      </a:lnTo>
                      <a:lnTo>
                        <a:pt x="129" y="221"/>
                      </a:lnTo>
                      <a:lnTo>
                        <a:pt x="132" y="219"/>
                      </a:lnTo>
                      <a:lnTo>
                        <a:pt x="134" y="215"/>
                      </a:lnTo>
                      <a:lnTo>
                        <a:pt x="138" y="213"/>
                      </a:lnTo>
                      <a:lnTo>
                        <a:pt x="142" y="209"/>
                      </a:lnTo>
                      <a:lnTo>
                        <a:pt x="144" y="207"/>
                      </a:lnTo>
                      <a:lnTo>
                        <a:pt x="146" y="205"/>
                      </a:lnTo>
                      <a:lnTo>
                        <a:pt x="150" y="205"/>
                      </a:lnTo>
                      <a:lnTo>
                        <a:pt x="152" y="203"/>
                      </a:lnTo>
                      <a:lnTo>
                        <a:pt x="153" y="202"/>
                      </a:lnTo>
                      <a:lnTo>
                        <a:pt x="155" y="200"/>
                      </a:lnTo>
                      <a:lnTo>
                        <a:pt x="159" y="198"/>
                      </a:lnTo>
                      <a:lnTo>
                        <a:pt x="161" y="198"/>
                      </a:lnTo>
                      <a:lnTo>
                        <a:pt x="163" y="196"/>
                      </a:lnTo>
                      <a:lnTo>
                        <a:pt x="165" y="194"/>
                      </a:lnTo>
                      <a:lnTo>
                        <a:pt x="167" y="194"/>
                      </a:lnTo>
                      <a:lnTo>
                        <a:pt x="169" y="192"/>
                      </a:lnTo>
                      <a:lnTo>
                        <a:pt x="171" y="192"/>
                      </a:lnTo>
                      <a:lnTo>
                        <a:pt x="173" y="190"/>
                      </a:lnTo>
                      <a:lnTo>
                        <a:pt x="175" y="188"/>
                      </a:lnTo>
                      <a:lnTo>
                        <a:pt x="177" y="188"/>
                      </a:lnTo>
                      <a:lnTo>
                        <a:pt x="178" y="188"/>
                      </a:lnTo>
                      <a:lnTo>
                        <a:pt x="180" y="188"/>
                      </a:lnTo>
                      <a:lnTo>
                        <a:pt x="182" y="188"/>
                      </a:lnTo>
                      <a:lnTo>
                        <a:pt x="182" y="190"/>
                      </a:lnTo>
                      <a:lnTo>
                        <a:pt x="182" y="192"/>
                      </a:lnTo>
                      <a:lnTo>
                        <a:pt x="182" y="194"/>
                      </a:lnTo>
                      <a:lnTo>
                        <a:pt x="180" y="196"/>
                      </a:lnTo>
                      <a:lnTo>
                        <a:pt x="180" y="198"/>
                      </a:lnTo>
                      <a:lnTo>
                        <a:pt x="178" y="200"/>
                      </a:lnTo>
                      <a:lnTo>
                        <a:pt x="178" y="202"/>
                      </a:lnTo>
                      <a:lnTo>
                        <a:pt x="177" y="203"/>
                      </a:lnTo>
                      <a:lnTo>
                        <a:pt x="177" y="205"/>
                      </a:lnTo>
                      <a:lnTo>
                        <a:pt x="175" y="207"/>
                      </a:lnTo>
                      <a:lnTo>
                        <a:pt x="175" y="209"/>
                      </a:lnTo>
                      <a:lnTo>
                        <a:pt x="173" y="211"/>
                      </a:lnTo>
                      <a:lnTo>
                        <a:pt x="173" y="213"/>
                      </a:lnTo>
                      <a:lnTo>
                        <a:pt x="171" y="215"/>
                      </a:lnTo>
                      <a:lnTo>
                        <a:pt x="171" y="217"/>
                      </a:lnTo>
                      <a:lnTo>
                        <a:pt x="169" y="219"/>
                      </a:lnTo>
                      <a:lnTo>
                        <a:pt x="169" y="221"/>
                      </a:lnTo>
                      <a:lnTo>
                        <a:pt x="169" y="223"/>
                      </a:lnTo>
                      <a:lnTo>
                        <a:pt x="167" y="225"/>
                      </a:lnTo>
                      <a:lnTo>
                        <a:pt x="167" y="227"/>
                      </a:lnTo>
                      <a:lnTo>
                        <a:pt x="165" y="228"/>
                      </a:lnTo>
                      <a:lnTo>
                        <a:pt x="165" y="230"/>
                      </a:lnTo>
                      <a:lnTo>
                        <a:pt x="165" y="232"/>
                      </a:lnTo>
                      <a:lnTo>
                        <a:pt x="163" y="234"/>
                      </a:lnTo>
                      <a:lnTo>
                        <a:pt x="163" y="236"/>
                      </a:lnTo>
                      <a:lnTo>
                        <a:pt x="163" y="238"/>
                      </a:lnTo>
                      <a:lnTo>
                        <a:pt x="163" y="240"/>
                      </a:lnTo>
                      <a:lnTo>
                        <a:pt x="163" y="242"/>
                      </a:lnTo>
                      <a:lnTo>
                        <a:pt x="161" y="244"/>
                      </a:lnTo>
                      <a:lnTo>
                        <a:pt x="161" y="246"/>
                      </a:lnTo>
                      <a:lnTo>
                        <a:pt x="161" y="248"/>
                      </a:lnTo>
                      <a:lnTo>
                        <a:pt x="161" y="250"/>
                      </a:lnTo>
                      <a:lnTo>
                        <a:pt x="161" y="251"/>
                      </a:lnTo>
                      <a:lnTo>
                        <a:pt x="161" y="253"/>
                      </a:lnTo>
                      <a:lnTo>
                        <a:pt x="161" y="255"/>
                      </a:lnTo>
                      <a:lnTo>
                        <a:pt x="161" y="257"/>
                      </a:lnTo>
                      <a:lnTo>
                        <a:pt x="161" y="259"/>
                      </a:lnTo>
                      <a:lnTo>
                        <a:pt x="163" y="261"/>
                      </a:lnTo>
                      <a:lnTo>
                        <a:pt x="163" y="263"/>
                      </a:lnTo>
                      <a:lnTo>
                        <a:pt x="165" y="263"/>
                      </a:lnTo>
                      <a:lnTo>
                        <a:pt x="167" y="263"/>
                      </a:lnTo>
                      <a:lnTo>
                        <a:pt x="169" y="263"/>
                      </a:lnTo>
                      <a:lnTo>
                        <a:pt x="171" y="263"/>
                      </a:lnTo>
                      <a:lnTo>
                        <a:pt x="173" y="263"/>
                      </a:lnTo>
                      <a:lnTo>
                        <a:pt x="175" y="261"/>
                      </a:lnTo>
                      <a:lnTo>
                        <a:pt x="177" y="261"/>
                      </a:lnTo>
                      <a:lnTo>
                        <a:pt x="178" y="261"/>
                      </a:lnTo>
                      <a:lnTo>
                        <a:pt x="180" y="259"/>
                      </a:lnTo>
                      <a:lnTo>
                        <a:pt x="182" y="257"/>
                      </a:lnTo>
                      <a:lnTo>
                        <a:pt x="186" y="257"/>
                      </a:lnTo>
                      <a:lnTo>
                        <a:pt x="188" y="255"/>
                      </a:lnTo>
                      <a:lnTo>
                        <a:pt x="190" y="253"/>
                      </a:lnTo>
                      <a:lnTo>
                        <a:pt x="194" y="251"/>
                      </a:lnTo>
                      <a:lnTo>
                        <a:pt x="196" y="250"/>
                      </a:lnTo>
                      <a:lnTo>
                        <a:pt x="200" y="250"/>
                      </a:lnTo>
                      <a:lnTo>
                        <a:pt x="201" y="248"/>
                      </a:lnTo>
                      <a:lnTo>
                        <a:pt x="205" y="246"/>
                      </a:lnTo>
                      <a:lnTo>
                        <a:pt x="209" y="244"/>
                      </a:lnTo>
                      <a:lnTo>
                        <a:pt x="211" y="242"/>
                      </a:lnTo>
                      <a:lnTo>
                        <a:pt x="215" y="240"/>
                      </a:lnTo>
                      <a:lnTo>
                        <a:pt x="219" y="238"/>
                      </a:lnTo>
                      <a:lnTo>
                        <a:pt x="223" y="236"/>
                      </a:lnTo>
                      <a:lnTo>
                        <a:pt x="226" y="234"/>
                      </a:lnTo>
                      <a:lnTo>
                        <a:pt x="230" y="232"/>
                      </a:lnTo>
                      <a:lnTo>
                        <a:pt x="234" y="230"/>
                      </a:lnTo>
                      <a:lnTo>
                        <a:pt x="238" y="228"/>
                      </a:lnTo>
                      <a:lnTo>
                        <a:pt x="240" y="227"/>
                      </a:lnTo>
                      <a:lnTo>
                        <a:pt x="244" y="225"/>
                      </a:lnTo>
                      <a:lnTo>
                        <a:pt x="248" y="223"/>
                      </a:lnTo>
                      <a:lnTo>
                        <a:pt x="251" y="223"/>
                      </a:lnTo>
                      <a:lnTo>
                        <a:pt x="255" y="221"/>
                      </a:lnTo>
                      <a:lnTo>
                        <a:pt x="257" y="219"/>
                      </a:lnTo>
                      <a:lnTo>
                        <a:pt x="261" y="217"/>
                      </a:lnTo>
                      <a:lnTo>
                        <a:pt x="265" y="217"/>
                      </a:lnTo>
                      <a:lnTo>
                        <a:pt x="267" y="215"/>
                      </a:lnTo>
                      <a:lnTo>
                        <a:pt x="271" y="213"/>
                      </a:lnTo>
                      <a:lnTo>
                        <a:pt x="272" y="213"/>
                      </a:lnTo>
                      <a:lnTo>
                        <a:pt x="274" y="211"/>
                      </a:lnTo>
                      <a:lnTo>
                        <a:pt x="276" y="211"/>
                      </a:lnTo>
                      <a:lnTo>
                        <a:pt x="278" y="211"/>
                      </a:lnTo>
                      <a:lnTo>
                        <a:pt x="280" y="209"/>
                      </a:lnTo>
                      <a:lnTo>
                        <a:pt x="282" y="209"/>
                      </a:lnTo>
                      <a:lnTo>
                        <a:pt x="284" y="209"/>
                      </a:lnTo>
                      <a:lnTo>
                        <a:pt x="286" y="209"/>
                      </a:lnTo>
                      <a:lnTo>
                        <a:pt x="286" y="211"/>
                      </a:lnTo>
                      <a:lnTo>
                        <a:pt x="286" y="213"/>
                      </a:lnTo>
                      <a:lnTo>
                        <a:pt x="284" y="215"/>
                      </a:lnTo>
                      <a:lnTo>
                        <a:pt x="282" y="217"/>
                      </a:lnTo>
                      <a:lnTo>
                        <a:pt x="280" y="219"/>
                      </a:lnTo>
                      <a:lnTo>
                        <a:pt x="278" y="221"/>
                      </a:lnTo>
                      <a:lnTo>
                        <a:pt x="276" y="223"/>
                      </a:lnTo>
                      <a:lnTo>
                        <a:pt x="274" y="225"/>
                      </a:lnTo>
                      <a:lnTo>
                        <a:pt x="271" y="228"/>
                      </a:lnTo>
                      <a:lnTo>
                        <a:pt x="269" y="230"/>
                      </a:lnTo>
                      <a:lnTo>
                        <a:pt x="265" y="234"/>
                      </a:lnTo>
                      <a:lnTo>
                        <a:pt x="263" y="236"/>
                      </a:lnTo>
                      <a:lnTo>
                        <a:pt x="261" y="240"/>
                      </a:lnTo>
                      <a:lnTo>
                        <a:pt x="259" y="242"/>
                      </a:lnTo>
                      <a:lnTo>
                        <a:pt x="257" y="246"/>
                      </a:lnTo>
                      <a:lnTo>
                        <a:pt x="255" y="248"/>
                      </a:lnTo>
                      <a:lnTo>
                        <a:pt x="253" y="251"/>
                      </a:lnTo>
                      <a:lnTo>
                        <a:pt x="251" y="253"/>
                      </a:lnTo>
                      <a:lnTo>
                        <a:pt x="249" y="257"/>
                      </a:lnTo>
                      <a:lnTo>
                        <a:pt x="249" y="261"/>
                      </a:lnTo>
                      <a:lnTo>
                        <a:pt x="248" y="263"/>
                      </a:lnTo>
                      <a:lnTo>
                        <a:pt x="248" y="267"/>
                      </a:lnTo>
                      <a:lnTo>
                        <a:pt x="246" y="271"/>
                      </a:lnTo>
                      <a:lnTo>
                        <a:pt x="246" y="275"/>
                      </a:lnTo>
                      <a:lnTo>
                        <a:pt x="246" y="278"/>
                      </a:lnTo>
                      <a:lnTo>
                        <a:pt x="244" y="282"/>
                      </a:lnTo>
                      <a:lnTo>
                        <a:pt x="244" y="286"/>
                      </a:lnTo>
                      <a:lnTo>
                        <a:pt x="244" y="290"/>
                      </a:lnTo>
                      <a:lnTo>
                        <a:pt x="244" y="296"/>
                      </a:lnTo>
                      <a:lnTo>
                        <a:pt x="244" y="299"/>
                      </a:lnTo>
                      <a:lnTo>
                        <a:pt x="244" y="303"/>
                      </a:lnTo>
                      <a:lnTo>
                        <a:pt x="244" y="309"/>
                      </a:lnTo>
                      <a:lnTo>
                        <a:pt x="246" y="315"/>
                      </a:lnTo>
                      <a:lnTo>
                        <a:pt x="246" y="319"/>
                      </a:lnTo>
                      <a:lnTo>
                        <a:pt x="246" y="324"/>
                      </a:lnTo>
                      <a:lnTo>
                        <a:pt x="248" y="330"/>
                      </a:lnTo>
                      <a:lnTo>
                        <a:pt x="248" y="336"/>
                      </a:lnTo>
                      <a:lnTo>
                        <a:pt x="249" y="344"/>
                      </a:lnTo>
                      <a:lnTo>
                        <a:pt x="251" y="349"/>
                      </a:lnTo>
                      <a:lnTo>
                        <a:pt x="251" y="355"/>
                      </a:lnTo>
                      <a:lnTo>
                        <a:pt x="253" y="363"/>
                      </a:lnTo>
                      <a:lnTo>
                        <a:pt x="255" y="369"/>
                      </a:lnTo>
                      <a:lnTo>
                        <a:pt x="257" y="372"/>
                      </a:lnTo>
                      <a:lnTo>
                        <a:pt x="259" y="378"/>
                      </a:lnTo>
                      <a:lnTo>
                        <a:pt x="261" y="382"/>
                      </a:lnTo>
                      <a:lnTo>
                        <a:pt x="263" y="384"/>
                      </a:lnTo>
                      <a:lnTo>
                        <a:pt x="265" y="388"/>
                      </a:lnTo>
                      <a:lnTo>
                        <a:pt x="267" y="390"/>
                      </a:lnTo>
                      <a:lnTo>
                        <a:pt x="269" y="390"/>
                      </a:lnTo>
                      <a:lnTo>
                        <a:pt x="272" y="392"/>
                      </a:lnTo>
                      <a:lnTo>
                        <a:pt x="274" y="392"/>
                      </a:lnTo>
                      <a:lnTo>
                        <a:pt x="276" y="392"/>
                      </a:lnTo>
                      <a:lnTo>
                        <a:pt x="280" y="390"/>
                      </a:lnTo>
                      <a:lnTo>
                        <a:pt x="282" y="390"/>
                      </a:lnTo>
                      <a:lnTo>
                        <a:pt x="286" y="388"/>
                      </a:lnTo>
                      <a:lnTo>
                        <a:pt x="288" y="386"/>
                      </a:lnTo>
                      <a:lnTo>
                        <a:pt x="292" y="384"/>
                      </a:lnTo>
                      <a:lnTo>
                        <a:pt x="294" y="380"/>
                      </a:lnTo>
                      <a:lnTo>
                        <a:pt x="297" y="378"/>
                      </a:lnTo>
                      <a:lnTo>
                        <a:pt x="299" y="374"/>
                      </a:lnTo>
                      <a:lnTo>
                        <a:pt x="303" y="371"/>
                      </a:lnTo>
                      <a:lnTo>
                        <a:pt x="305" y="367"/>
                      </a:lnTo>
                      <a:lnTo>
                        <a:pt x="307" y="363"/>
                      </a:lnTo>
                      <a:lnTo>
                        <a:pt x="311" y="357"/>
                      </a:lnTo>
                      <a:lnTo>
                        <a:pt x="313" y="353"/>
                      </a:lnTo>
                      <a:lnTo>
                        <a:pt x="317" y="347"/>
                      </a:lnTo>
                      <a:lnTo>
                        <a:pt x="319" y="344"/>
                      </a:lnTo>
                      <a:lnTo>
                        <a:pt x="320" y="338"/>
                      </a:lnTo>
                      <a:lnTo>
                        <a:pt x="324" y="332"/>
                      </a:lnTo>
                      <a:lnTo>
                        <a:pt x="326" y="326"/>
                      </a:lnTo>
                      <a:lnTo>
                        <a:pt x="328" y="321"/>
                      </a:lnTo>
                      <a:lnTo>
                        <a:pt x="330" y="315"/>
                      </a:lnTo>
                      <a:lnTo>
                        <a:pt x="332" y="311"/>
                      </a:lnTo>
                      <a:lnTo>
                        <a:pt x="334" y="305"/>
                      </a:lnTo>
                      <a:lnTo>
                        <a:pt x="336" y="299"/>
                      </a:lnTo>
                      <a:lnTo>
                        <a:pt x="338" y="296"/>
                      </a:lnTo>
                      <a:lnTo>
                        <a:pt x="340" y="292"/>
                      </a:lnTo>
                      <a:lnTo>
                        <a:pt x="342" y="288"/>
                      </a:lnTo>
                      <a:lnTo>
                        <a:pt x="343" y="284"/>
                      </a:lnTo>
                      <a:lnTo>
                        <a:pt x="345" y="280"/>
                      </a:lnTo>
                      <a:lnTo>
                        <a:pt x="347" y="276"/>
                      </a:lnTo>
                      <a:lnTo>
                        <a:pt x="349" y="275"/>
                      </a:lnTo>
                      <a:lnTo>
                        <a:pt x="349" y="271"/>
                      </a:lnTo>
                      <a:lnTo>
                        <a:pt x="351" y="269"/>
                      </a:lnTo>
                      <a:lnTo>
                        <a:pt x="353" y="267"/>
                      </a:lnTo>
                      <a:lnTo>
                        <a:pt x="355" y="265"/>
                      </a:lnTo>
                      <a:lnTo>
                        <a:pt x="355" y="263"/>
                      </a:lnTo>
                      <a:lnTo>
                        <a:pt x="357" y="261"/>
                      </a:lnTo>
                      <a:lnTo>
                        <a:pt x="359" y="259"/>
                      </a:lnTo>
                      <a:lnTo>
                        <a:pt x="361" y="257"/>
                      </a:lnTo>
                      <a:lnTo>
                        <a:pt x="363" y="255"/>
                      </a:lnTo>
                      <a:lnTo>
                        <a:pt x="365" y="255"/>
                      </a:lnTo>
                      <a:lnTo>
                        <a:pt x="365" y="253"/>
                      </a:lnTo>
                      <a:lnTo>
                        <a:pt x="366" y="253"/>
                      </a:lnTo>
                      <a:lnTo>
                        <a:pt x="368" y="253"/>
                      </a:lnTo>
                      <a:lnTo>
                        <a:pt x="370" y="253"/>
                      </a:lnTo>
                      <a:lnTo>
                        <a:pt x="372" y="253"/>
                      </a:lnTo>
                      <a:lnTo>
                        <a:pt x="374" y="253"/>
                      </a:lnTo>
                      <a:lnTo>
                        <a:pt x="376" y="255"/>
                      </a:lnTo>
                      <a:lnTo>
                        <a:pt x="376" y="257"/>
                      </a:lnTo>
                      <a:lnTo>
                        <a:pt x="376" y="259"/>
                      </a:lnTo>
                      <a:lnTo>
                        <a:pt x="376" y="261"/>
                      </a:lnTo>
                      <a:lnTo>
                        <a:pt x="376" y="263"/>
                      </a:lnTo>
                      <a:lnTo>
                        <a:pt x="376" y="265"/>
                      </a:lnTo>
                      <a:lnTo>
                        <a:pt x="376" y="267"/>
                      </a:lnTo>
                      <a:lnTo>
                        <a:pt x="376" y="269"/>
                      </a:lnTo>
                      <a:lnTo>
                        <a:pt x="376" y="271"/>
                      </a:lnTo>
                      <a:lnTo>
                        <a:pt x="376" y="273"/>
                      </a:lnTo>
                      <a:lnTo>
                        <a:pt x="376" y="275"/>
                      </a:lnTo>
                      <a:lnTo>
                        <a:pt x="376" y="276"/>
                      </a:lnTo>
                      <a:lnTo>
                        <a:pt x="376" y="278"/>
                      </a:lnTo>
                      <a:lnTo>
                        <a:pt x="376" y="280"/>
                      </a:lnTo>
                      <a:lnTo>
                        <a:pt x="376" y="282"/>
                      </a:lnTo>
                      <a:lnTo>
                        <a:pt x="378" y="284"/>
                      </a:lnTo>
                      <a:lnTo>
                        <a:pt x="378" y="286"/>
                      </a:lnTo>
                      <a:lnTo>
                        <a:pt x="378" y="288"/>
                      </a:lnTo>
                      <a:lnTo>
                        <a:pt x="378" y="290"/>
                      </a:lnTo>
                      <a:lnTo>
                        <a:pt x="380" y="292"/>
                      </a:lnTo>
                      <a:lnTo>
                        <a:pt x="380" y="294"/>
                      </a:lnTo>
                      <a:lnTo>
                        <a:pt x="382" y="296"/>
                      </a:lnTo>
                      <a:lnTo>
                        <a:pt x="382" y="298"/>
                      </a:lnTo>
                      <a:lnTo>
                        <a:pt x="384" y="299"/>
                      </a:lnTo>
                      <a:lnTo>
                        <a:pt x="384" y="301"/>
                      </a:lnTo>
                      <a:lnTo>
                        <a:pt x="386" y="303"/>
                      </a:lnTo>
                      <a:lnTo>
                        <a:pt x="388" y="305"/>
                      </a:lnTo>
                      <a:lnTo>
                        <a:pt x="390" y="305"/>
                      </a:lnTo>
                      <a:lnTo>
                        <a:pt x="390" y="307"/>
                      </a:lnTo>
                      <a:lnTo>
                        <a:pt x="391" y="307"/>
                      </a:lnTo>
                      <a:lnTo>
                        <a:pt x="391" y="305"/>
                      </a:lnTo>
                      <a:lnTo>
                        <a:pt x="393" y="305"/>
                      </a:lnTo>
                      <a:lnTo>
                        <a:pt x="395" y="303"/>
                      </a:lnTo>
                      <a:lnTo>
                        <a:pt x="397" y="301"/>
                      </a:lnTo>
                      <a:lnTo>
                        <a:pt x="399" y="299"/>
                      </a:lnTo>
                      <a:lnTo>
                        <a:pt x="399" y="298"/>
                      </a:lnTo>
                      <a:lnTo>
                        <a:pt x="401" y="296"/>
                      </a:lnTo>
                      <a:lnTo>
                        <a:pt x="401" y="294"/>
                      </a:lnTo>
                      <a:lnTo>
                        <a:pt x="403" y="294"/>
                      </a:lnTo>
                      <a:lnTo>
                        <a:pt x="403" y="292"/>
                      </a:lnTo>
                      <a:lnTo>
                        <a:pt x="405" y="290"/>
                      </a:lnTo>
                      <a:lnTo>
                        <a:pt x="407" y="288"/>
                      </a:lnTo>
                      <a:lnTo>
                        <a:pt x="407" y="286"/>
                      </a:lnTo>
                      <a:lnTo>
                        <a:pt x="409" y="286"/>
                      </a:lnTo>
                      <a:lnTo>
                        <a:pt x="411" y="284"/>
                      </a:lnTo>
                      <a:lnTo>
                        <a:pt x="411" y="282"/>
                      </a:lnTo>
                      <a:lnTo>
                        <a:pt x="413" y="282"/>
                      </a:lnTo>
                      <a:lnTo>
                        <a:pt x="414" y="280"/>
                      </a:lnTo>
                      <a:lnTo>
                        <a:pt x="416" y="280"/>
                      </a:lnTo>
                      <a:lnTo>
                        <a:pt x="418" y="280"/>
                      </a:lnTo>
                      <a:lnTo>
                        <a:pt x="420" y="280"/>
                      </a:lnTo>
                      <a:lnTo>
                        <a:pt x="422" y="278"/>
                      </a:lnTo>
                      <a:lnTo>
                        <a:pt x="424" y="278"/>
                      </a:lnTo>
                      <a:lnTo>
                        <a:pt x="424" y="280"/>
                      </a:lnTo>
                      <a:lnTo>
                        <a:pt x="424" y="282"/>
                      </a:lnTo>
                      <a:lnTo>
                        <a:pt x="424" y="284"/>
                      </a:lnTo>
                      <a:lnTo>
                        <a:pt x="424" y="286"/>
                      </a:lnTo>
                      <a:lnTo>
                        <a:pt x="424" y="288"/>
                      </a:lnTo>
                      <a:lnTo>
                        <a:pt x="424" y="290"/>
                      </a:lnTo>
                      <a:lnTo>
                        <a:pt x="424" y="292"/>
                      </a:lnTo>
                      <a:lnTo>
                        <a:pt x="424" y="294"/>
                      </a:lnTo>
                      <a:lnTo>
                        <a:pt x="422" y="296"/>
                      </a:lnTo>
                      <a:lnTo>
                        <a:pt x="422" y="298"/>
                      </a:lnTo>
                      <a:lnTo>
                        <a:pt x="422" y="299"/>
                      </a:lnTo>
                      <a:lnTo>
                        <a:pt x="422" y="303"/>
                      </a:lnTo>
                      <a:lnTo>
                        <a:pt x="422" y="305"/>
                      </a:lnTo>
                      <a:lnTo>
                        <a:pt x="420" y="307"/>
                      </a:lnTo>
                      <a:lnTo>
                        <a:pt x="420" y="309"/>
                      </a:lnTo>
                      <a:lnTo>
                        <a:pt x="420" y="313"/>
                      </a:lnTo>
                      <a:lnTo>
                        <a:pt x="420" y="315"/>
                      </a:lnTo>
                      <a:lnTo>
                        <a:pt x="420" y="317"/>
                      </a:lnTo>
                      <a:lnTo>
                        <a:pt x="420" y="321"/>
                      </a:lnTo>
                      <a:lnTo>
                        <a:pt x="418" y="323"/>
                      </a:lnTo>
                      <a:lnTo>
                        <a:pt x="418" y="326"/>
                      </a:lnTo>
                      <a:lnTo>
                        <a:pt x="418" y="328"/>
                      </a:lnTo>
                      <a:lnTo>
                        <a:pt x="420" y="332"/>
                      </a:lnTo>
                      <a:lnTo>
                        <a:pt x="420" y="334"/>
                      </a:lnTo>
                      <a:lnTo>
                        <a:pt x="420" y="336"/>
                      </a:lnTo>
                      <a:lnTo>
                        <a:pt x="420" y="340"/>
                      </a:lnTo>
                      <a:lnTo>
                        <a:pt x="420" y="342"/>
                      </a:lnTo>
                      <a:lnTo>
                        <a:pt x="420" y="346"/>
                      </a:lnTo>
                      <a:lnTo>
                        <a:pt x="420" y="347"/>
                      </a:lnTo>
                      <a:lnTo>
                        <a:pt x="422" y="351"/>
                      </a:lnTo>
                      <a:lnTo>
                        <a:pt x="422" y="355"/>
                      </a:lnTo>
                      <a:lnTo>
                        <a:pt x="422" y="357"/>
                      </a:lnTo>
                      <a:lnTo>
                        <a:pt x="422" y="361"/>
                      </a:lnTo>
                      <a:lnTo>
                        <a:pt x="424" y="363"/>
                      </a:lnTo>
                      <a:lnTo>
                        <a:pt x="424" y="367"/>
                      </a:lnTo>
                      <a:lnTo>
                        <a:pt x="424" y="369"/>
                      </a:lnTo>
                      <a:lnTo>
                        <a:pt x="426" y="372"/>
                      </a:lnTo>
                      <a:lnTo>
                        <a:pt x="426" y="376"/>
                      </a:lnTo>
                      <a:lnTo>
                        <a:pt x="426" y="378"/>
                      </a:lnTo>
                      <a:lnTo>
                        <a:pt x="428" y="382"/>
                      </a:lnTo>
                      <a:lnTo>
                        <a:pt x="428" y="384"/>
                      </a:lnTo>
                      <a:lnTo>
                        <a:pt x="430" y="388"/>
                      </a:lnTo>
                      <a:lnTo>
                        <a:pt x="430" y="390"/>
                      </a:lnTo>
                      <a:lnTo>
                        <a:pt x="432" y="394"/>
                      </a:lnTo>
                      <a:lnTo>
                        <a:pt x="434" y="395"/>
                      </a:lnTo>
                      <a:lnTo>
                        <a:pt x="434" y="399"/>
                      </a:lnTo>
                      <a:lnTo>
                        <a:pt x="436" y="401"/>
                      </a:lnTo>
                      <a:lnTo>
                        <a:pt x="437" y="403"/>
                      </a:lnTo>
                      <a:lnTo>
                        <a:pt x="437" y="405"/>
                      </a:lnTo>
                      <a:lnTo>
                        <a:pt x="439" y="409"/>
                      </a:lnTo>
                      <a:lnTo>
                        <a:pt x="441" y="411"/>
                      </a:lnTo>
                      <a:lnTo>
                        <a:pt x="443" y="413"/>
                      </a:lnTo>
                      <a:lnTo>
                        <a:pt x="445" y="415"/>
                      </a:lnTo>
                      <a:lnTo>
                        <a:pt x="447" y="417"/>
                      </a:lnTo>
                      <a:lnTo>
                        <a:pt x="449" y="419"/>
                      </a:lnTo>
                      <a:lnTo>
                        <a:pt x="451" y="420"/>
                      </a:lnTo>
                      <a:lnTo>
                        <a:pt x="453" y="420"/>
                      </a:lnTo>
                      <a:lnTo>
                        <a:pt x="455" y="422"/>
                      </a:lnTo>
                      <a:lnTo>
                        <a:pt x="457" y="422"/>
                      </a:lnTo>
                      <a:lnTo>
                        <a:pt x="459" y="422"/>
                      </a:lnTo>
                      <a:lnTo>
                        <a:pt x="461" y="420"/>
                      </a:lnTo>
                      <a:lnTo>
                        <a:pt x="462" y="419"/>
                      </a:lnTo>
                      <a:lnTo>
                        <a:pt x="464" y="419"/>
                      </a:lnTo>
                      <a:lnTo>
                        <a:pt x="464" y="415"/>
                      </a:lnTo>
                      <a:lnTo>
                        <a:pt x="466" y="413"/>
                      </a:lnTo>
                      <a:lnTo>
                        <a:pt x="468" y="411"/>
                      </a:lnTo>
                      <a:lnTo>
                        <a:pt x="470" y="409"/>
                      </a:lnTo>
                      <a:lnTo>
                        <a:pt x="470" y="405"/>
                      </a:lnTo>
                      <a:lnTo>
                        <a:pt x="472" y="401"/>
                      </a:lnTo>
                      <a:lnTo>
                        <a:pt x="472" y="399"/>
                      </a:lnTo>
                      <a:lnTo>
                        <a:pt x="474" y="395"/>
                      </a:lnTo>
                      <a:lnTo>
                        <a:pt x="476" y="394"/>
                      </a:lnTo>
                      <a:lnTo>
                        <a:pt x="476" y="390"/>
                      </a:lnTo>
                      <a:lnTo>
                        <a:pt x="478" y="386"/>
                      </a:lnTo>
                      <a:lnTo>
                        <a:pt x="478" y="384"/>
                      </a:lnTo>
                      <a:lnTo>
                        <a:pt x="480" y="380"/>
                      </a:lnTo>
                      <a:lnTo>
                        <a:pt x="480" y="378"/>
                      </a:lnTo>
                      <a:lnTo>
                        <a:pt x="482" y="376"/>
                      </a:lnTo>
                      <a:lnTo>
                        <a:pt x="482" y="374"/>
                      </a:lnTo>
                      <a:lnTo>
                        <a:pt x="484" y="372"/>
                      </a:lnTo>
                      <a:lnTo>
                        <a:pt x="484" y="371"/>
                      </a:lnTo>
                      <a:lnTo>
                        <a:pt x="485" y="371"/>
                      </a:lnTo>
                      <a:lnTo>
                        <a:pt x="487" y="371"/>
                      </a:lnTo>
                      <a:lnTo>
                        <a:pt x="489" y="371"/>
                      </a:lnTo>
                      <a:lnTo>
                        <a:pt x="489" y="372"/>
                      </a:lnTo>
                      <a:lnTo>
                        <a:pt x="491" y="374"/>
                      </a:lnTo>
                      <a:lnTo>
                        <a:pt x="491" y="376"/>
                      </a:lnTo>
                      <a:lnTo>
                        <a:pt x="493" y="378"/>
                      </a:lnTo>
                      <a:lnTo>
                        <a:pt x="495" y="380"/>
                      </a:lnTo>
                      <a:lnTo>
                        <a:pt x="497" y="382"/>
                      </a:lnTo>
                      <a:lnTo>
                        <a:pt x="497" y="384"/>
                      </a:lnTo>
                      <a:lnTo>
                        <a:pt x="499" y="386"/>
                      </a:lnTo>
                      <a:lnTo>
                        <a:pt x="501" y="386"/>
                      </a:lnTo>
                      <a:lnTo>
                        <a:pt x="503" y="386"/>
                      </a:lnTo>
                      <a:lnTo>
                        <a:pt x="505" y="386"/>
                      </a:lnTo>
                      <a:lnTo>
                        <a:pt x="507" y="386"/>
                      </a:lnTo>
                      <a:lnTo>
                        <a:pt x="508" y="386"/>
                      </a:lnTo>
                      <a:lnTo>
                        <a:pt x="510" y="386"/>
                      </a:lnTo>
                      <a:lnTo>
                        <a:pt x="512" y="384"/>
                      </a:lnTo>
                      <a:lnTo>
                        <a:pt x="514" y="382"/>
                      </a:lnTo>
                      <a:lnTo>
                        <a:pt x="516" y="382"/>
                      </a:lnTo>
                      <a:lnTo>
                        <a:pt x="518" y="380"/>
                      </a:lnTo>
                      <a:lnTo>
                        <a:pt x="520" y="378"/>
                      </a:lnTo>
                      <a:lnTo>
                        <a:pt x="520" y="376"/>
                      </a:lnTo>
                      <a:lnTo>
                        <a:pt x="522" y="372"/>
                      </a:lnTo>
                      <a:lnTo>
                        <a:pt x="524" y="371"/>
                      </a:lnTo>
                      <a:lnTo>
                        <a:pt x="526" y="369"/>
                      </a:lnTo>
                      <a:lnTo>
                        <a:pt x="528" y="365"/>
                      </a:lnTo>
                      <a:lnTo>
                        <a:pt x="530" y="363"/>
                      </a:lnTo>
                      <a:lnTo>
                        <a:pt x="532" y="359"/>
                      </a:lnTo>
                      <a:lnTo>
                        <a:pt x="533" y="355"/>
                      </a:lnTo>
                      <a:lnTo>
                        <a:pt x="535" y="353"/>
                      </a:lnTo>
                      <a:lnTo>
                        <a:pt x="535" y="349"/>
                      </a:lnTo>
                      <a:lnTo>
                        <a:pt x="537" y="346"/>
                      </a:lnTo>
                      <a:lnTo>
                        <a:pt x="539" y="342"/>
                      </a:lnTo>
                      <a:lnTo>
                        <a:pt x="541" y="338"/>
                      </a:lnTo>
                      <a:lnTo>
                        <a:pt x="541" y="334"/>
                      </a:lnTo>
                      <a:lnTo>
                        <a:pt x="543" y="332"/>
                      </a:lnTo>
                      <a:lnTo>
                        <a:pt x="543" y="328"/>
                      </a:lnTo>
                      <a:lnTo>
                        <a:pt x="545" y="324"/>
                      </a:lnTo>
                      <a:lnTo>
                        <a:pt x="545" y="321"/>
                      </a:lnTo>
                      <a:lnTo>
                        <a:pt x="547" y="319"/>
                      </a:lnTo>
                      <a:lnTo>
                        <a:pt x="547" y="317"/>
                      </a:lnTo>
                      <a:lnTo>
                        <a:pt x="549" y="315"/>
                      </a:lnTo>
                      <a:lnTo>
                        <a:pt x="549" y="313"/>
                      </a:lnTo>
                      <a:lnTo>
                        <a:pt x="551" y="311"/>
                      </a:lnTo>
                      <a:lnTo>
                        <a:pt x="551" y="309"/>
                      </a:lnTo>
                      <a:lnTo>
                        <a:pt x="553" y="309"/>
                      </a:lnTo>
                      <a:lnTo>
                        <a:pt x="555" y="307"/>
                      </a:lnTo>
                      <a:lnTo>
                        <a:pt x="556" y="307"/>
                      </a:lnTo>
                      <a:lnTo>
                        <a:pt x="558" y="309"/>
                      </a:lnTo>
                      <a:lnTo>
                        <a:pt x="560" y="311"/>
                      </a:lnTo>
                      <a:lnTo>
                        <a:pt x="562" y="311"/>
                      </a:lnTo>
                      <a:lnTo>
                        <a:pt x="562" y="313"/>
                      </a:lnTo>
                      <a:lnTo>
                        <a:pt x="564" y="315"/>
                      </a:lnTo>
                      <a:lnTo>
                        <a:pt x="566" y="317"/>
                      </a:lnTo>
                      <a:lnTo>
                        <a:pt x="566" y="319"/>
                      </a:lnTo>
                      <a:lnTo>
                        <a:pt x="568" y="321"/>
                      </a:lnTo>
                      <a:lnTo>
                        <a:pt x="568" y="324"/>
                      </a:lnTo>
                      <a:lnTo>
                        <a:pt x="570" y="326"/>
                      </a:lnTo>
                      <a:lnTo>
                        <a:pt x="570" y="328"/>
                      </a:lnTo>
                      <a:lnTo>
                        <a:pt x="570" y="330"/>
                      </a:lnTo>
                      <a:lnTo>
                        <a:pt x="572" y="334"/>
                      </a:lnTo>
                      <a:lnTo>
                        <a:pt x="572" y="336"/>
                      </a:lnTo>
                      <a:lnTo>
                        <a:pt x="574" y="338"/>
                      </a:lnTo>
                      <a:lnTo>
                        <a:pt x="574" y="342"/>
                      </a:lnTo>
                      <a:lnTo>
                        <a:pt x="576" y="344"/>
                      </a:lnTo>
                      <a:lnTo>
                        <a:pt x="576" y="347"/>
                      </a:lnTo>
                      <a:lnTo>
                        <a:pt x="578" y="349"/>
                      </a:lnTo>
                      <a:lnTo>
                        <a:pt x="579" y="353"/>
                      </a:lnTo>
                      <a:lnTo>
                        <a:pt x="579" y="357"/>
                      </a:lnTo>
                      <a:lnTo>
                        <a:pt x="581" y="361"/>
                      </a:lnTo>
                      <a:lnTo>
                        <a:pt x="585" y="365"/>
                      </a:lnTo>
                      <a:lnTo>
                        <a:pt x="587" y="369"/>
                      </a:lnTo>
                      <a:lnTo>
                        <a:pt x="589" y="372"/>
                      </a:lnTo>
                      <a:lnTo>
                        <a:pt x="591" y="378"/>
                      </a:lnTo>
                      <a:lnTo>
                        <a:pt x="595" y="382"/>
                      </a:lnTo>
                      <a:lnTo>
                        <a:pt x="597" y="386"/>
                      </a:lnTo>
                      <a:lnTo>
                        <a:pt x="601" y="392"/>
                      </a:lnTo>
                      <a:lnTo>
                        <a:pt x="603" y="395"/>
                      </a:lnTo>
                      <a:lnTo>
                        <a:pt x="606" y="399"/>
                      </a:lnTo>
                      <a:lnTo>
                        <a:pt x="608" y="405"/>
                      </a:lnTo>
                      <a:lnTo>
                        <a:pt x="612" y="409"/>
                      </a:lnTo>
                      <a:lnTo>
                        <a:pt x="614" y="415"/>
                      </a:lnTo>
                      <a:lnTo>
                        <a:pt x="618" y="419"/>
                      </a:lnTo>
                      <a:lnTo>
                        <a:pt x="620" y="424"/>
                      </a:lnTo>
                      <a:lnTo>
                        <a:pt x="624" y="428"/>
                      </a:lnTo>
                      <a:lnTo>
                        <a:pt x="626" y="432"/>
                      </a:lnTo>
                      <a:lnTo>
                        <a:pt x="627" y="438"/>
                      </a:lnTo>
                      <a:lnTo>
                        <a:pt x="631" y="442"/>
                      </a:lnTo>
                      <a:lnTo>
                        <a:pt x="633" y="445"/>
                      </a:lnTo>
                      <a:lnTo>
                        <a:pt x="635" y="449"/>
                      </a:lnTo>
                      <a:lnTo>
                        <a:pt x="637" y="453"/>
                      </a:lnTo>
                      <a:lnTo>
                        <a:pt x="639" y="457"/>
                      </a:lnTo>
                      <a:lnTo>
                        <a:pt x="641" y="461"/>
                      </a:lnTo>
                      <a:lnTo>
                        <a:pt x="643" y="465"/>
                      </a:lnTo>
                      <a:lnTo>
                        <a:pt x="645" y="468"/>
                      </a:lnTo>
                      <a:lnTo>
                        <a:pt x="645" y="470"/>
                      </a:lnTo>
                      <a:lnTo>
                        <a:pt x="647" y="474"/>
                      </a:lnTo>
                      <a:lnTo>
                        <a:pt x="647" y="476"/>
                      </a:lnTo>
                      <a:lnTo>
                        <a:pt x="649" y="478"/>
                      </a:lnTo>
                      <a:lnTo>
                        <a:pt x="650" y="480"/>
                      </a:lnTo>
                      <a:lnTo>
                        <a:pt x="652" y="480"/>
                      </a:lnTo>
                      <a:lnTo>
                        <a:pt x="652" y="482"/>
                      </a:lnTo>
                      <a:lnTo>
                        <a:pt x="654" y="482"/>
                      </a:lnTo>
                      <a:lnTo>
                        <a:pt x="656" y="482"/>
                      </a:lnTo>
                      <a:lnTo>
                        <a:pt x="658" y="482"/>
                      </a:lnTo>
                      <a:lnTo>
                        <a:pt x="660" y="482"/>
                      </a:lnTo>
                      <a:lnTo>
                        <a:pt x="662" y="480"/>
                      </a:lnTo>
                      <a:lnTo>
                        <a:pt x="664" y="478"/>
                      </a:lnTo>
                      <a:lnTo>
                        <a:pt x="666" y="478"/>
                      </a:lnTo>
                      <a:lnTo>
                        <a:pt x="666" y="476"/>
                      </a:lnTo>
                      <a:lnTo>
                        <a:pt x="668" y="474"/>
                      </a:lnTo>
                      <a:lnTo>
                        <a:pt x="670" y="472"/>
                      </a:lnTo>
                      <a:lnTo>
                        <a:pt x="672" y="470"/>
                      </a:lnTo>
                      <a:lnTo>
                        <a:pt x="672" y="467"/>
                      </a:lnTo>
                      <a:lnTo>
                        <a:pt x="674" y="465"/>
                      </a:lnTo>
                      <a:lnTo>
                        <a:pt x="674" y="461"/>
                      </a:lnTo>
                      <a:lnTo>
                        <a:pt x="675" y="459"/>
                      </a:lnTo>
                      <a:lnTo>
                        <a:pt x="675" y="455"/>
                      </a:lnTo>
                      <a:lnTo>
                        <a:pt x="677" y="451"/>
                      </a:lnTo>
                      <a:lnTo>
                        <a:pt x="677" y="449"/>
                      </a:lnTo>
                      <a:lnTo>
                        <a:pt x="677" y="445"/>
                      </a:lnTo>
                      <a:lnTo>
                        <a:pt x="677" y="442"/>
                      </a:lnTo>
                      <a:lnTo>
                        <a:pt x="677" y="438"/>
                      </a:lnTo>
                      <a:lnTo>
                        <a:pt x="677" y="434"/>
                      </a:lnTo>
                      <a:lnTo>
                        <a:pt x="677" y="430"/>
                      </a:lnTo>
                      <a:lnTo>
                        <a:pt x="677" y="426"/>
                      </a:lnTo>
                      <a:lnTo>
                        <a:pt x="677" y="422"/>
                      </a:lnTo>
                      <a:lnTo>
                        <a:pt x="677" y="420"/>
                      </a:lnTo>
                      <a:lnTo>
                        <a:pt x="675" y="419"/>
                      </a:lnTo>
                      <a:lnTo>
                        <a:pt x="675" y="415"/>
                      </a:lnTo>
                      <a:lnTo>
                        <a:pt x="675" y="413"/>
                      </a:lnTo>
                      <a:lnTo>
                        <a:pt x="675" y="411"/>
                      </a:lnTo>
                      <a:lnTo>
                        <a:pt x="674" y="409"/>
                      </a:lnTo>
                      <a:lnTo>
                        <a:pt x="674" y="407"/>
                      </a:lnTo>
                      <a:lnTo>
                        <a:pt x="674" y="405"/>
                      </a:lnTo>
                      <a:lnTo>
                        <a:pt x="674" y="403"/>
                      </a:lnTo>
                      <a:lnTo>
                        <a:pt x="674" y="401"/>
                      </a:lnTo>
                      <a:lnTo>
                        <a:pt x="672" y="399"/>
                      </a:lnTo>
                      <a:lnTo>
                        <a:pt x="672" y="397"/>
                      </a:lnTo>
                      <a:lnTo>
                        <a:pt x="672" y="395"/>
                      </a:lnTo>
                      <a:lnTo>
                        <a:pt x="672" y="394"/>
                      </a:lnTo>
                      <a:lnTo>
                        <a:pt x="672" y="392"/>
                      </a:lnTo>
                      <a:lnTo>
                        <a:pt x="672" y="390"/>
                      </a:lnTo>
                      <a:lnTo>
                        <a:pt x="670" y="390"/>
                      </a:lnTo>
                      <a:lnTo>
                        <a:pt x="670" y="388"/>
                      </a:lnTo>
                      <a:lnTo>
                        <a:pt x="670" y="386"/>
                      </a:lnTo>
                      <a:lnTo>
                        <a:pt x="670" y="384"/>
                      </a:lnTo>
                      <a:lnTo>
                        <a:pt x="670" y="382"/>
                      </a:lnTo>
                      <a:lnTo>
                        <a:pt x="670" y="380"/>
                      </a:lnTo>
                      <a:lnTo>
                        <a:pt x="668" y="378"/>
                      </a:lnTo>
                      <a:lnTo>
                        <a:pt x="668" y="376"/>
                      </a:lnTo>
                      <a:lnTo>
                        <a:pt x="668" y="372"/>
                      </a:lnTo>
                      <a:lnTo>
                        <a:pt x="668" y="371"/>
                      </a:lnTo>
                      <a:lnTo>
                        <a:pt x="666" y="369"/>
                      </a:lnTo>
                      <a:lnTo>
                        <a:pt x="666" y="365"/>
                      </a:lnTo>
                      <a:lnTo>
                        <a:pt x="666" y="363"/>
                      </a:lnTo>
                      <a:lnTo>
                        <a:pt x="666" y="361"/>
                      </a:lnTo>
                      <a:lnTo>
                        <a:pt x="664" y="357"/>
                      </a:lnTo>
                      <a:lnTo>
                        <a:pt x="664" y="353"/>
                      </a:lnTo>
                      <a:lnTo>
                        <a:pt x="664" y="351"/>
                      </a:lnTo>
                      <a:lnTo>
                        <a:pt x="664" y="349"/>
                      </a:lnTo>
                      <a:lnTo>
                        <a:pt x="664" y="347"/>
                      </a:lnTo>
                      <a:lnTo>
                        <a:pt x="664" y="346"/>
                      </a:lnTo>
                      <a:lnTo>
                        <a:pt x="666" y="344"/>
                      </a:lnTo>
                      <a:lnTo>
                        <a:pt x="666" y="342"/>
                      </a:lnTo>
                      <a:lnTo>
                        <a:pt x="666" y="340"/>
                      </a:lnTo>
                      <a:lnTo>
                        <a:pt x="668" y="340"/>
                      </a:lnTo>
                      <a:lnTo>
                        <a:pt x="668" y="342"/>
                      </a:lnTo>
                      <a:lnTo>
                        <a:pt x="670" y="342"/>
                      </a:lnTo>
                      <a:lnTo>
                        <a:pt x="670" y="344"/>
                      </a:lnTo>
                      <a:lnTo>
                        <a:pt x="672" y="346"/>
                      </a:lnTo>
                      <a:lnTo>
                        <a:pt x="672" y="347"/>
                      </a:lnTo>
                      <a:lnTo>
                        <a:pt x="672" y="349"/>
                      </a:lnTo>
                      <a:lnTo>
                        <a:pt x="674" y="353"/>
                      </a:lnTo>
                      <a:lnTo>
                        <a:pt x="674" y="355"/>
                      </a:lnTo>
                      <a:lnTo>
                        <a:pt x="675" y="359"/>
                      </a:lnTo>
                      <a:lnTo>
                        <a:pt x="675" y="363"/>
                      </a:lnTo>
                      <a:lnTo>
                        <a:pt x="677" y="367"/>
                      </a:lnTo>
                      <a:lnTo>
                        <a:pt x="677" y="371"/>
                      </a:lnTo>
                      <a:lnTo>
                        <a:pt x="679" y="376"/>
                      </a:lnTo>
                      <a:lnTo>
                        <a:pt x="679" y="382"/>
                      </a:lnTo>
                      <a:lnTo>
                        <a:pt x="681" y="388"/>
                      </a:lnTo>
                      <a:lnTo>
                        <a:pt x="683" y="394"/>
                      </a:lnTo>
                      <a:lnTo>
                        <a:pt x="685" y="399"/>
                      </a:lnTo>
                      <a:lnTo>
                        <a:pt x="685" y="405"/>
                      </a:lnTo>
                      <a:lnTo>
                        <a:pt x="687" y="413"/>
                      </a:lnTo>
                      <a:lnTo>
                        <a:pt x="689" y="419"/>
                      </a:lnTo>
                      <a:lnTo>
                        <a:pt x="691" y="426"/>
                      </a:lnTo>
                      <a:lnTo>
                        <a:pt x="693" y="432"/>
                      </a:lnTo>
                      <a:lnTo>
                        <a:pt x="697" y="440"/>
                      </a:lnTo>
                      <a:lnTo>
                        <a:pt x="698" y="447"/>
                      </a:lnTo>
                      <a:lnTo>
                        <a:pt x="700" y="455"/>
                      </a:lnTo>
                      <a:lnTo>
                        <a:pt x="704" y="461"/>
                      </a:lnTo>
                      <a:lnTo>
                        <a:pt x="706" y="468"/>
                      </a:lnTo>
                      <a:lnTo>
                        <a:pt x="710" y="476"/>
                      </a:lnTo>
                      <a:lnTo>
                        <a:pt x="712" y="484"/>
                      </a:lnTo>
                      <a:lnTo>
                        <a:pt x="716" y="491"/>
                      </a:lnTo>
                      <a:lnTo>
                        <a:pt x="720" y="497"/>
                      </a:lnTo>
                      <a:lnTo>
                        <a:pt x="723" y="505"/>
                      </a:lnTo>
                      <a:lnTo>
                        <a:pt x="727" y="513"/>
                      </a:lnTo>
                      <a:lnTo>
                        <a:pt x="731" y="518"/>
                      </a:lnTo>
                      <a:lnTo>
                        <a:pt x="737" y="524"/>
                      </a:lnTo>
                      <a:lnTo>
                        <a:pt x="741" y="532"/>
                      </a:lnTo>
                      <a:lnTo>
                        <a:pt x="746" y="538"/>
                      </a:lnTo>
                      <a:lnTo>
                        <a:pt x="750" y="543"/>
                      </a:lnTo>
                      <a:lnTo>
                        <a:pt x="756" y="549"/>
                      </a:lnTo>
                      <a:lnTo>
                        <a:pt x="758" y="551"/>
                      </a:lnTo>
                      <a:lnTo>
                        <a:pt x="760" y="551"/>
                      </a:lnTo>
                      <a:lnTo>
                        <a:pt x="760" y="553"/>
                      </a:lnTo>
                      <a:lnTo>
                        <a:pt x="762" y="553"/>
                      </a:lnTo>
                      <a:lnTo>
                        <a:pt x="762" y="555"/>
                      </a:lnTo>
                      <a:lnTo>
                        <a:pt x="764" y="555"/>
                      </a:lnTo>
                      <a:lnTo>
                        <a:pt x="766" y="557"/>
                      </a:lnTo>
                      <a:lnTo>
                        <a:pt x="768" y="557"/>
                      </a:lnTo>
                      <a:lnTo>
                        <a:pt x="769" y="559"/>
                      </a:lnTo>
                      <a:lnTo>
                        <a:pt x="771" y="559"/>
                      </a:lnTo>
                      <a:lnTo>
                        <a:pt x="773" y="559"/>
                      </a:lnTo>
                      <a:lnTo>
                        <a:pt x="775" y="559"/>
                      </a:lnTo>
                      <a:lnTo>
                        <a:pt x="777" y="559"/>
                      </a:lnTo>
                      <a:lnTo>
                        <a:pt x="779" y="557"/>
                      </a:lnTo>
                      <a:lnTo>
                        <a:pt x="781" y="557"/>
                      </a:lnTo>
                      <a:lnTo>
                        <a:pt x="783" y="555"/>
                      </a:lnTo>
                      <a:lnTo>
                        <a:pt x="783" y="553"/>
                      </a:lnTo>
                      <a:lnTo>
                        <a:pt x="785" y="551"/>
                      </a:lnTo>
                      <a:lnTo>
                        <a:pt x="785" y="549"/>
                      </a:lnTo>
                      <a:lnTo>
                        <a:pt x="787" y="545"/>
                      </a:lnTo>
                      <a:lnTo>
                        <a:pt x="787" y="543"/>
                      </a:lnTo>
                      <a:lnTo>
                        <a:pt x="787" y="539"/>
                      </a:lnTo>
                      <a:lnTo>
                        <a:pt x="789" y="534"/>
                      </a:lnTo>
                      <a:lnTo>
                        <a:pt x="789" y="530"/>
                      </a:lnTo>
                      <a:lnTo>
                        <a:pt x="789" y="524"/>
                      </a:lnTo>
                      <a:lnTo>
                        <a:pt x="789" y="518"/>
                      </a:lnTo>
                      <a:lnTo>
                        <a:pt x="789" y="513"/>
                      </a:lnTo>
                      <a:lnTo>
                        <a:pt x="787" y="507"/>
                      </a:lnTo>
                      <a:lnTo>
                        <a:pt x="787" y="501"/>
                      </a:lnTo>
                      <a:lnTo>
                        <a:pt x="785" y="493"/>
                      </a:lnTo>
                      <a:lnTo>
                        <a:pt x="785" y="486"/>
                      </a:lnTo>
                      <a:lnTo>
                        <a:pt x="783" y="480"/>
                      </a:lnTo>
                      <a:lnTo>
                        <a:pt x="781" y="472"/>
                      </a:lnTo>
                      <a:lnTo>
                        <a:pt x="779" y="465"/>
                      </a:lnTo>
                      <a:lnTo>
                        <a:pt x="777" y="457"/>
                      </a:lnTo>
                      <a:lnTo>
                        <a:pt x="775" y="449"/>
                      </a:lnTo>
                      <a:lnTo>
                        <a:pt x="773" y="442"/>
                      </a:lnTo>
                      <a:lnTo>
                        <a:pt x="771" y="434"/>
                      </a:lnTo>
                      <a:lnTo>
                        <a:pt x="769" y="426"/>
                      </a:lnTo>
                      <a:lnTo>
                        <a:pt x="768" y="419"/>
                      </a:lnTo>
                      <a:lnTo>
                        <a:pt x="764" y="409"/>
                      </a:lnTo>
                      <a:lnTo>
                        <a:pt x="762" y="401"/>
                      </a:lnTo>
                      <a:lnTo>
                        <a:pt x="760" y="394"/>
                      </a:lnTo>
                      <a:lnTo>
                        <a:pt x="756" y="388"/>
                      </a:lnTo>
                      <a:lnTo>
                        <a:pt x="754" y="380"/>
                      </a:lnTo>
                      <a:lnTo>
                        <a:pt x="752" y="372"/>
                      </a:lnTo>
                      <a:lnTo>
                        <a:pt x="748" y="365"/>
                      </a:lnTo>
                      <a:lnTo>
                        <a:pt x="746" y="359"/>
                      </a:lnTo>
                      <a:lnTo>
                        <a:pt x="744" y="351"/>
                      </a:lnTo>
                      <a:lnTo>
                        <a:pt x="741" y="346"/>
                      </a:lnTo>
                      <a:lnTo>
                        <a:pt x="739" y="340"/>
                      </a:lnTo>
                      <a:lnTo>
                        <a:pt x="737" y="334"/>
                      </a:lnTo>
                      <a:lnTo>
                        <a:pt x="735" y="328"/>
                      </a:lnTo>
                      <a:lnTo>
                        <a:pt x="733" y="324"/>
                      </a:lnTo>
                      <a:lnTo>
                        <a:pt x="729" y="321"/>
                      </a:lnTo>
                      <a:lnTo>
                        <a:pt x="727" y="315"/>
                      </a:lnTo>
                      <a:lnTo>
                        <a:pt x="725" y="313"/>
                      </a:lnTo>
                      <a:lnTo>
                        <a:pt x="723" y="307"/>
                      </a:lnTo>
                      <a:lnTo>
                        <a:pt x="720" y="301"/>
                      </a:lnTo>
                      <a:lnTo>
                        <a:pt x="716" y="296"/>
                      </a:lnTo>
                      <a:lnTo>
                        <a:pt x="714" y="292"/>
                      </a:lnTo>
                      <a:lnTo>
                        <a:pt x="710" y="288"/>
                      </a:lnTo>
                      <a:lnTo>
                        <a:pt x="708" y="282"/>
                      </a:lnTo>
                      <a:lnTo>
                        <a:pt x="706" y="278"/>
                      </a:lnTo>
                      <a:lnTo>
                        <a:pt x="704" y="276"/>
                      </a:lnTo>
                      <a:lnTo>
                        <a:pt x="702" y="273"/>
                      </a:lnTo>
                      <a:lnTo>
                        <a:pt x="700" y="269"/>
                      </a:lnTo>
                      <a:lnTo>
                        <a:pt x="698" y="267"/>
                      </a:lnTo>
                      <a:lnTo>
                        <a:pt x="698" y="265"/>
                      </a:lnTo>
                      <a:lnTo>
                        <a:pt x="698" y="263"/>
                      </a:lnTo>
                      <a:lnTo>
                        <a:pt x="697" y="261"/>
                      </a:lnTo>
                      <a:lnTo>
                        <a:pt x="697" y="259"/>
                      </a:lnTo>
                      <a:lnTo>
                        <a:pt x="697" y="257"/>
                      </a:lnTo>
                      <a:lnTo>
                        <a:pt x="698" y="257"/>
                      </a:lnTo>
                      <a:lnTo>
                        <a:pt x="700" y="257"/>
                      </a:lnTo>
                      <a:lnTo>
                        <a:pt x="702" y="259"/>
                      </a:lnTo>
                      <a:lnTo>
                        <a:pt x="704" y="261"/>
                      </a:lnTo>
                      <a:lnTo>
                        <a:pt x="706" y="263"/>
                      </a:lnTo>
                      <a:lnTo>
                        <a:pt x="710" y="265"/>
                      </a:lnTo>
                      <a:lnTo>
                        <a:pt x="712" y="267"/>
                      </a:lnTo>
                      <a:lnTo>
                        <a:pt x="716" y="269"/>
                      </a:lnTo>
                      <a:lnTo>
                        <a:pt x="720" y="273"/>
                      </a:lnTo>
                      <a:lnTo>
                        <a:pt x="723" y="276"/>
                      </a:lnTo>
                      <a:lnTo>
                        <a:pt x="727" y="280"/>
                      </a:lnTo>
                      <a:lnTo>
                        <a:pt x="731" y="284"/>
                      </a:lnTo>
                      <a:lnTo>
                        <a:pt x="735" y="290"/>
                      </a:lnTo>
                      <a:lnTo>
                        <a:pt x="737" y="290"/>
                      </a:lnTo>
                      <a:lnTo>
                        <a:pt x="739" y="292"/>
                      </a:lnTo>
                      <a:lnTo>
                        <a:pt x="741" y="292"/>
                      </a:lnTo>
                      <a:lnTo>
                        <a:pt x="743" y="294"/>
                      </a:lnTo>
                      <a:lnTo>
                        <a:pt x="744" y="294"/>
                      </a:lnTo>
                      <a:lnTo>
                        <a:pt x="746" y="294"/>
                      </a:lnTo>
                      <a:lnTo>
                        <a:pt x="748" y="296"/>
                      </a:lnTo>
                      <a:lnTo>
                        <a:pt x="750" y="296"/>
                      </a:lnTo>
                      <a:lnTo>
                        <a:pt x="752" y="296"/>
                      </a:lnTo>
                      <a:lnTo>
                        <a:pt x="754" y="294"/>
                      </a:lnTo>
                      <a:lnTo>
                        <a:pt x="756" y="294"/>
                      </a:lnTo>
                      <a:lnTo>
                        <a:pt x="758" y="292"/>
                      </a:lnTo>
                      <a:lnTo>
                        <a:pt x="758" y="290"/>
                      </a:lnTo>
                      <a:lnTo>
                        <a:pt x="758" y="288"/>
                      </a:lnTo>
                      <a:lnTo>
                        <a:pt x="760" y="286"/>
                      </a:lnTo>
                      <a:lnTo>
                        <a:pt x="760" y="284"/>
                      </a:lnTo>
                      <a:lnTo>
                        <a:pt x="760" y="282"/>
                      </a:lnTo>
                      <a:lnTo>
                        <a:pt x="760" y="278"/>
                      </a:lnTo>
                      <a:lnTo>
                        <a:pt x="760" y="275"/>
                      </a:lnTo>
                      <a:lnTo>
                        <a:pt x="758" y="271"/>
                      </a:lnTo>
                      <a:lnTo>
                        <a:pt x="758" y="267"/>
                      </a:lnTo>
                      <a:lnTo>
                        <a:pt x="756" y="263"/>
                      </a:lnTo>
                      <a:lnTo>
                        <a:pt x="756" y="257"/>
                      </a:lnTo>
                      <a:lnTo>
                        <a:pt x="754" y="253"/>
                      </a:lnTo>
                      <a:lnTo>
                        <a:pt x="754" y="248"/>
                      </a:lnTo>
                      <a:lnTo>
                        <a:pt x="752" y="244"/>
                      </a:lnTo>
                      <a:lnTo>
                        <a:pt x="752" y="240"/>
                      </a:lnTo>
                      <a:lnTo>
                        <a:pt x="752" y="238"/>
                      </a:lnTo>
                      <a:lnTo>
                        <a:pt x="754" y="234"/>
                      </a:lnTo>
                      <a:lnTo>
                        <a:pt x="754" y="232"/>
                      </a:lnTo>
                      <a:lnTo>
                        <a:pt x="756" y="232"/>
                      </a:lnTo>
                      <a:lnTo>
                        <a:pt x="758" y="230"/>
                      </a:lnTo>
                      <a:lnTo>
                        <a:pt x="760" y="230"/>
                      </a:lnTo>
                      <a:lnTo>
                        <a:pt x="762" y="230"/>
                      </a:lnTo>
                      <a:lnTo>
                        <a:pt x="764" y="230"/>
                      </a:lnTo>
                      <a:lnTo>
                        <a:pt x="768" y="232"/>
                      </a:lnTo>
                      <a:lnTo>
                        <a:pt x="771" y="232"/>
                      </a:lnTo>
                      <a:lnTo>
                        <a:pt x="773" y="234"/>
                      </a:lnTo>
                      <a:lnTo>
                        <a:pt x="777" y="238"/>
                      </a:lnTo>
                      <a:lnTo>
                        <a:pt x="781" y="240"/>
                      </a:lnTo>
                      <a:lnTo>
                        <a:pt x="787" y="244"/>
                      </a:lnTo>
                      <a:lnTo>
                        <a:pt x="791" y="246"/>
                      </a:lnTo>
                      <a:lnTo>
                        <a:pt x="796" y="250"/>
                      </a:lnTo>
                      <a:lnTo>
                        <a:pt x="800" y="255"/>
                      </a:lnTo>
                      <a:lnTo>
                        <a:pt x="806" y="259"/>
                      </a:lnTo>
                      <a:lnTo>
                        <a:pt x="812" y="265"/>
                      </a:lnTo>
                      <a:lnTo>
                        <a:pt x="817" y="269"/>
                      </a:lnTo>
                      <a:lnTo>
                        <a:pt x="823" y="275"/>
                      </a:lnTo>
                      <a:lnTo>
                        <a:pt x="829" y="280"/>
                      </a:lnTo>
                      <a:lnTo>
                        <a:pt x="835" y="288"/>
                      </a:lnTo>
                      <a:lnTo>
                        <a:pt x="840" y="294"/>
                      </a:lnTo>
                      <a:lnTo>
                        <a:pt x="848" y="301"/>
                      </a:lnTo>
                      <a:lnTo>
                        <a:pt x="854" y="309"/>
                      </a:lnTo>
                      <a:lnTo>
                        <a:pt x="862" y="317"/>
                      </a:lnTo>
                      <a:lnTo>
                        <a:pt x="867" y="324"/>
                      </a:lnTo>
                      <a:lnTo>
                        <a:pt x="869" y="324"/>
                      </a:lnTo>
                      <a:lnTo>
                        <a:pt x="871" y="324"/>
                      </a:lnTo>
                      <a:lnTo>
                        <a:pt x="873" y="324"/>
                      </a:lnTo>
                      <a:lnTo>
                        <a:pt x="875" y="324"/>
                      </a:lnTo>
                      <a:lnTo>
                        <a:pt x="877" y="323"/>
                      </a:lnTo>
                      <a:lnTo>
                        <a:pt x="879" y="323"/>
                      </a:lnTo>
                      <a:lnTo>
                        <a:pt x="881" y="323"/>
                      </a:lnTo>
                      <a:lnTo>
                        <a:pt x="883" y="323"/>
                      </a:lnTo>
                      <a:lnTo>
                        <a:pt x="885" y="321"/>
                      </a:lnTo>
                      <a:lnTo>
                        <a:pt x="886" y="321"/>
                      </a:lnTo>
                      <a:lnTo>
                        <a:pt x="888" y="319"/>
                      </a:lnTo>
                      <a:lnTo>
                        <a:pt x="890" y="319"/>
                      </a:lnTo>
                      <a:lnTo>
                        <a:pt x="892" y="317"/>
                      </a:lnTo>
                      <a:lnTo>
                        <a:pt x="892" y="315"/>
                      </a:lnTo>
                      <a:lnTo>
                        <a:pt x="894" y="315"/>
                      </a:lnTo>
                      <a:lnTo>
                        <a:pt x="896" y="313"/>
                      </a:lnTo>
                      <a:lnTo>
                        <a:pt x="898" y="311"/>
                      </a:lnTo>
                      <a:lnTo>
                        <a:pt x="900" y="309"/>
                      </a:lnTo>
                      <a:lnTo>
                        <a:pt x="902" y="307"/>
                      </a:lnTo>
                      <a:lnTo>
                        <a:pt x="902" y="303"/>
                      </a:lnTo>
                      <a:lnTo>
                        <a:pt x="904" y="301"/>
                      </a:lnTo>
                      <a:lnTo>
                        <a:pt x="904" y="298"/>
                      </a:lnTo>
                      <a:lnTo>
                        <a:pt x="906" y="296"/>
                      </a:lnTo>
                      <a:lnTo>
                        <a:pt x="906" y="292"/>
                      </a:lnTo>
                      <a:lnTo>
                        <a:pt x="906" y="288"/>
                      </a:lnTo>
                      <a:lnTo>
                        <a:pt x="906" y="284"/>
                      </a:lnTo>
                      <a:lnTo>
                        <a:pt x="906" y="280"/>
                      </a:lnTo>
                      <a:lnTo>
                        <a:pt x="908" y="276"/>
                      </a:lnTo>
                      <a:lnTo>
                        <a:pt x="908" y="273"/>
                      </a:lnTo>
                      <a:lnTo>
                        <a:pt x="910" y="271"/>
                      </a:lnTo>
                      <a:lnTo>
                        <a:pt x="911" y="267"/>
                      </a:lnTo>
                      <a:lnTo>
                        <a:pt x="911" y="263"/>
                      </a:lnTo>
                      <a:lnTo>
                        <a:pt x="913" y="259"/>
                      </a:lnTo>
                      <a:lnTo>
                        <a:pt x="915" y="255"/>
                      </a:lnTo>
                      <a:lnTo>
                        <a:pt x="917" y="251"/>
                      </a:lnTo>
                      <a:lnTo>
                        <a:pt x="919" y="250"/>
                      </a:lnTo>
                      <a:lnTo>
                        <a:pt x="921" y="246"/>
                      </a:lnTo>
                      <a:lnTo>
                        <a:pt x="923" y="242"/>
                      </a:lnTo>
                      <a:lnTo>
                        <a:pt x="925" y="238"/>
                      </a:lnTo>
                      <a:lnTo>
                        <a:pt x="927" y="234"/>
                      </a:lnTo>
                      <a:lnTo>
                        <a:pt x="929" y="230"/>
                      </a:lnTo>
                      <a:lnTo>
                        <a:pt x="933" y="228"/>
                      </a:lnTo>
                      <a:lnTo>
                        <a:pt x="934" y="225"/>
                      </a:lnTo>
                      <a:lnTo>
                        <a:pt x="936" y="221"/>
                      </a:lnTo>
                      <a:lnTo>
                        <a:pt x="938" y="217"/>
                      </a:lnTo>
                      <a:lnTo>
                        <a:pt x="940" y="213"/>
                      </a:lnTo>
                      <a:lnTo>
                        <a:pt x="944" y="209"/>
                      </a:lnTo>
                      <a:lnTo>
                        <a:pt x="946" y="205"/>
                      </a:lnTo>
                      <a:lnTo>
                        <a:pt x="948" y="202"/>
                      </a:lnTo>
                      <a:lnTo>
                        <a:pt x="952" y="198"/>
                      </a:lnTo>
                      <a:lnTo>
                        <a:pt x="954" y="194"/>
                      </a:lnTo>
                      <a:lnTo>
                        <a:pt x="956" y="190"/>
                      </a:lnTo>
                      <a:lnTo>
                        <a:pt x="957" y="186"/>
                      </a:lnTo>
                      <a:lnTo>
                        <a:pt x="961" y="182"/>
                      </a:lnTo>
                      <a:lnTo>
                        <a:pt x="963" y="177"/>
                      </a:lnTo>
                      <a:lnTo>
                        <a:pt x="965" y="173"/>
                      </a:lnTo>
                      <a:lnTo>
                        <a:pt x="967" y="169"/>
                      </a:lnTo>
                      <a:lnTo>
                        <a:pt x="969" y="165"/>
                      </a:lnTo>
                      <a:lnTo>
                        <a:pt x="973" y="159"/>
                      </a:lnTo>
                      <a:lnTo>
                        <a:pt x="981" y="142"/>
                      </a:lnTo>
                      <a:lnTo>
                        <a:pt x="988" y="125"/>
                      </a:lnTo>
                      <a:lnTo>
                        <a:pt x="998" y="107"/>
                      </a:lnTo>
                      <a:lnTo>
                        <a:pt x="1005" y="92"/>
                      </a:lnTo>
                      <a:lnTo>
                        <a:pt x="1013" y="79"/>
                      </a:lnTo>
                      <a:lnTo>
                        <a:pt x="1021" y="65"/>
                      </a:lnTo>
                      <a:lnTo>
                        <a:pt x="1028" y="54"/>
                      </a:lnTo>
                      <a:lnTo>
                        <a:pt x="1034" y="44"/>
                      </a:lnTo>
                      <a:lnTo>
                        <a:pt x="1040" y="34"/>
                      </a:lnTo>
                      <a:lnTo>
                        <a:pt x="1048" y="25"/>
                      </a:lnTo>
                      <a:lnTo>
                        <a:pt x="1053" y="19"/>
                      </a:lnTo>
                      <a:lnTo>
                        <a:pt x="1059" y="11"/>
                      </a:lnTo>
                      <a:lnTo>
                        <a:pt x="1063" y="8"/>
                      </a:lnTo>
                      <a:lnTo>
                        <a:pt x="1067" y="4"/>
                      </a:lnTo>
                      <a:lnTo>
                        <a:pt x="1071" y="2"/>
                      </a:lnTo>
                      <a:lnTo>
                        <a:pt x="1075" y="0"/>
                      </a:lnTo>
                      <a:lnTo>
                        <a:pt x="1078" y="0"/>
                      </a:lnTo>
                      <a:lnTo>
                        <a:pt x="1080" y="2"/>
                      </a:lnTo>
                      <a:lnTo>
                        <a:pt x="1082" y="6"/>
                      </a:lnTo>
                      <a:lnTo>
                        <a:pt x="1084" y="10"/>
                      </a:lnTo>
                      <a:lnTo>
                        <a:pt x="1084" y="15"/>
                      </a:lnTo>
                      <a:lnTo>
                        <a:pt x="1084" y="21"/>
                      </a:lnTo>
                      <a:lnTo>
                        <a:pt x="1084" y="31"/>
                      </a:lnTo>
                      <a:lnTo>
                        <a:pt x="1082" y="40"/>
                      </a:lnTo>
                      <a:lnTo>
                        <a:pt x="1080" y="50"/>
                      </a:lnTo>
                      <a:lnTo>
                        <a:pt x="1078" y="63"/>
                      </a:lnTo>
                      <a:lnTo>
                        <a:pt x="1075" y="77"/>
                      </a:lnTo>
                      <a:lnTo>
                        <a:pt x="1071" y="92"/>
                      </a:lnTo>
                      <a:lnTo>
                        <a:pt x="1065" y="109"/>
                      </a:lnTo>
                      <a:lnTo>
                        <a:pt x="1059" y="127"/>
                      </a:lnTo>
                      <a:lnTo>
                        <a:pt x="1053" y="148"/>
                      </a:lnTo>
                      <a:lnTo>
                        <a:pt x="1046" y="169"/>
                      </a:lnTo>
                      <a:lnTo>
                        <a:pt x="1044" y="171"/>
                      </a:lnTo>
                      <a:lnTo>
                        <a:pt x="1044" y="173"/>
                      </a:lnTo>
                      <a:lnTo>
                        <a:pt x="1042" y="175"/>
                      </a:lnTo>
                      <a:lnTo>
                        <a:pt x="1042" y="178"/>
                      </a:lnTo>
                      <a:lnTo>
                        <a:pt x="1040" y="180"/>
                      </a:lnTo>
                      <a:lnTo>
                        <a:pt x="1038" y="184"/>
                      </a:lnTo>
                      <a:lnTo>
                        <a:pt x="1036" y="188"/>
                      </a:lnTo>
                      <a:lnTo>
                        <a:pt x="1034" y="192"/>
                      </a:lnTo>
                      <a:lnTo>
                        <a:pt x="1032" y="198"/>
                      </a:lnTo>
                      <a:lnTo>
                        <a:pt x="1030" y="202"/>
                      </a:lnTo>
                      <a:lnTo>
                        <a:pt x="1028" y="205"/>
                      </a:lnTo>
                      <a:lnTo>
                        <a:pt x="1027" y="211"/>
                      </a:lnTo>
                      <a:lnTo>
                        <a:pt x="1025" y="217"/>
                      </a:lnTo>
                      <a:lnTo>
                        <a:pt x="1023" y="221"/>
                      </a:lnTo>
                      <a:lnTo>
                        <a:pt x="1019" y="227"/>
                      </a:lnTo>
                      <a:lnTo>
                        <a:pt x="1017" y="232"/>
                      </a:lnTo>
                      <a:lnTo>
                        <a:pt x="1015" y="238"/>
                      </a:lnTo>
                      <a:lnTo>
                        <a:pt x="1013" y="244"/>
                      </a:lnTo>
                      <a:lnTo>
                        <a:pt x="1011" y="248"/>
                      </a:lnTo>
                      <a:lnTo>
                        <a:pt x="1009" y="253"/>
                      </a:lnTo>
                      <a:lnTo>
                        <a:pt x="1005" y="257"/>
                      </a:lnTo>
                      <a:lnTo>
                        <a:pt x="1004" y="263"/>
                      </a:lnTo>
                      <a:lnTo>
                        <a:pt x="1002" y="267"/>
                      </a:lnTo>
                      <a:lnTo>
                        <a:pt x="1000" y="273"/>
                      </a:lnTo>
                      <a:lnTo>
                        <a:pt x="998" y="276"/>
                      </a:lnTo>
                      <a:lnTo>
                        <a:pt x="998" y="280"/>
                      </a:lnTo>
                      <a:lnTo>
                        <a:pt x="996" y="284"/>
                      </a:lnTo>
                      <a:lnTo>
                        <a:pt x="994" y="286"/>
                      </a:lnTo>
                      <a:lnTo>
                        <a:pt x="994" y="290"/>
                      </a:lnTo>
                      <a:lnTo>
                        <a:pt x="992" y="292"/>
                      </a:lnTo>
                      <a:close/>
                    </a:path>
                  </a:pathLst>
                </a:custGeom>
                <a:solidFill>
                  <a:srgbClr val="3084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35" name="Freeform 289"/>
                <p:cNvSpPr>
                  <a:spLocks noChangeAspect="1"/>
                </p:cNvSpPr>
                <p:nvPr/>
              </p:nvSpPr>
              <p:spPr bwMode="auto">
                <a:xfrm>
                  <a:off x="1301" y="3575"/>
                  <a:ext cx="897" cy="390"/>
                </a:xfrm>
                <a:custGeom>
                  <a:avLst/>
                  <a:gdLst>
                    <a:gd name="T0" fmla="*/ 39 w 1182"/>
                    <a:gd name="T1" fmla="*/ 3 h 557"/>
                    <a:gd name="T2" fmla="*/ 41 w 1182"/>
                    <a:gd name="T3" fmla="*/ 2 h 557"/>
                    <a:gd name="T4" fmla="*/ 42 w 1182"/>
                    <a:gd name="T5" fmla="*/ 1 h 557"/>
                    <a:gd name="T6" fmla="*/ 42 w 1182"/>
                    <a:gd name="T7" fmla="*/ 1 h 557"/>
                    <a:gd name="T8" fmla="*/ 42 w 1182"/>
                    <a:gd name="T9" fmla="*/ 3 h 557"/>
                    <a:gd name="T10" fmla="*/ 41 w 1182"/>
                    <a:gd name="T11" fmla="*/ 3 h 557"/>
                    <a:gd name="T12" fmla="*/ 39 w 1182"/>
                    <a:gd name="T13" fmla="*/ 4 h 557"/>
                    <a:gd name="T14" fmla="*/ 41 w 1182"/>
                    <a:gd name="T15" fmla="*/ 6 h 557"/>
                    <a:gd name="T16" fmla="*/ 39 w 1182"/>
                    <a:gd name="T17" fmla="*/ 8 h 557"/>
                    <a:gd name="T18" fmla="*/ 36 w 1182"/>
                    <a:gd name="T19" fmla="*/ 8 h 557"/>
                    <a:gd name="T20" fmla="*/ 35 w 1182"/>
                    <a:gd name="T21" fmla="*/ 8 h 557"/>
                    <a:gd name="T22" fmla="*/ 33 w 1182"/>
                    <a:gd name="T23" fmla="*/ 8 h 557"/>
                    <a:gd name="T24" fmla="*/ 31 w 1182"/>
                    <a:gd name="T25" fmla="*/ 7 h 557"/>
                    <a:gd name="T26" fmla="*/ 30 w 1182"/>
                    <a:gd name="T27" fmla="*/ 7 h 557"/>
                    <a:gd name="T28" fmla="*/ 27 w 1182"/>
                    <a:gd name="T29" fmla="*/ 8 h 557"/>
                    <a:gd name="T30" fmla="*/ 24 w 1182"/>
                    <a:gd name="T31" fmla="*/ 6 h 557"/>
                    <a:gd name="T32" fmla="*/ 22 w 1182"/>
                    <a:gd name="T33" fmla="*/ 7 h 557"/>
                    <a:gd name="T34" fmla="*/ 19 w 1182"/>
                    <a:gd name="T35" fmla="*/ 7 h 557"/>
                    <a:gd name="T36" fmla="*/ 17 w 1182"/>
                    <a:gd name="T37" fmla="*/ 7 h 557"/>
                    <a:gd name="T38" fmla="*/ 14 w 1182"/>
                    <a:gd name="T39" fmla="*/ 8 h 557"/>
                    <a:gd name="T40" fmla="*/ 10 w 1182"/>
                    <a:gd name="T41" fmla="*/ 8 h 557"/>
                    <a:gd name="T42" fmla="*/ 8 w 1182"/>
                    <a:gd name="T43" fmla="*/ 8 h 557"/>
                    <a:gd name="T44" fmla="*/ 6 w 1182"/>
                    <a:gd name="T45" fmla="*/ 8 h 557"/>
                    <a:gd name="T46" fmla="*/ 3 w 1182"/>
                    <a:gd name="T47" fmla="*/ 8 h 557"/>
                    <a:gd name="T48" fmla="*/ 0 w 1182"/>
                    <a:gd name="T49" fmla="*/ 8 h 557"/>
                    <a:gd name="T50" fmla="*/ 2 w 1182"/>
                    <a:gd name="T51" fmla="*/ 6 h 557"/>
                    <a:gd name="T52" fmla="*/ 2 w 1182"/>
                    <a:gd name="T53" fmla="*/ 4 h 557"/>
                    <a:gd name="T54" fmla="*/ 2 w 1182"/>
                    <a:gd name="T55" fmla="*/ 3 h 557"/>
                    <a:gd name="T56" fmla="*/ 3 w 1182"/>
                    <a:gd name="T57" fmla="*/ 3 h 557"/>
                    <a:gd name="T58" fmla="*/ 4 w 1182"/>
                    <a:gd name="T59" fmla="*/ 4 h 557"/>
                    <a:gd name="T60" fmla="*/ 5 w 1182"/>
                    <a:gd name="T61" fmla="*/ 3 h 557"/>
                    <a:gd name="T62" fmla="*/ 6 w 1182"/>
                    <a:gd name="T63" fmla="*/ 3 h 557"/>
                    <a:gd name="T64" fmla="*/ 6 w 1182"/>
                    <a:gd name="T65" fmla="*/ 3 h 557"/>
                    <a:gd name="T66" fmla="*/ 8 w 1182"/>
                    <a:gd name="T67" fmla="*/ 3 h 557"/>
                    <a:gd name="T68" fmla="*/ 11 w 1182"/>
                    <a:gd name="T69" fmla="*/ 3 h 557"/>
                    <a:gd name="T70" fmla="*/ 8 w 1182"/>
                    <a:gd name="T71" fmla="*/ 4 h 557"/>
                    <a:gd name="T72" fmla="*/ 10 w 1182"/>
                    <a:gd name="T73" fmla="*/ 6 h 557"/>
                    <a:gd name="T74" fmla="*/ 12 w 1182"/>
                    <a:gd name="T75" fmla="*/ 4 h 557"/>
                    <a:gd name="T76" fmla="*/ 14 w 1182"/>
                    <a:gd name="T77" fmla="*/ 4 h 557"/>
                    <a:gd name="T78" fmla="*/ 14 w 1182"/>
                    <a:gd name="T79" fmla="*/ 4 h 557"/>
                    <a:gd name="T80" fmla="*/ 15 w 1182"/>
                    <a:gd name="T81" fmla="*/ 4 h 557"/>
                    <a:gd name="T82" fmla="*/ 15 w 1182"/>
                    <a:gd name="T83" fmla="*/ 4 h 557"/>
                    <a:gd name="T84" fmla="*/ 16 w 1182"/>
                    <a:gd name="T85" fmla="*/ 6 h 557"/>
                    <a:gd name="T86" fmla="*/ 18 w 1182"/>
                    <a:gd name="T87" fmla="*/ 5 h 557"/>
                    <a:gd name="T88" fmla="*/ 19 w 1182"/>
                    <a:gd name="T89" fmla="*/ 5 h 557"/>
                    <a:gd name="T90" fmla="*/ 20 w 1182"/>
                    <a:gd name="T91" fmla="*/ 4 h 557"/>
                    <a:gd name="T92" fmla="*/ 21 w 1182"/>
                    <a:gd name="T93" fmla="*/ 5 h 557"/>
                    <a:gd name="T94" fmla="*/ 24 w 1182"/>
                    <a:gd name="T95" fmla="*/ 6 h 557"/>
                    <a:gd name="T96" fmla="*/ 25 w 1182"/>
                    <a:gd name="T97" fmla="*/ 6 h 557"/>
                    <a:gd name="T98" fmla="*/ 24 w 1182"/>
                    <a:gd name="T99" fmla="*/ 5 h 557"/>
                    <a:gd name="T100" fmla="*/ 25 w 1182"/>
                    <a:gd name="T101" fmla="*/ 6 h 557"/>
                    <a:gd name="T102" fmla="*/ 27 w 1182"/>
                    <a:gd name="T103" fmla="*/ 8 h 557"/>
                    <a:gd name="T104" fmla="*/ 29 w 1182"/>
                    <a:gd name="T105" fmla="*/ 7 h 557"/>
                    <a:gd name="T106" fmla="*/ 27 w 1182"/>
                    <a:gd name="T107" fmla="*/ 4 h 557"/>
                    <a:gd name="T108" fmla="*/ 27 w 1182"/>
                    <a:gd name="T109" fmla="*/ 4 h 557"/>
                    <a:gd name="T110" fmla="*/ 28 w 1182"/>
                    <a:gd name="T111" fmla="*/ 4 h 557"/>
                    <a:gd name="T112" fmla="*/ 30 w 1182"/>
                    <a:gd name="T113" fmla="*/ 4 h 557"/>
                    <a:gd name="T114" fmla="*/ 33 w 1182"/>
                    <a:gd name="T115" fmla="*/ 4 h 557"/>
                    <a:gd name="T116" fmla="*/ 33 w 1182"/>
                    <a:gd name="T117" fmla="*/ 3 h 557"/>
                    <a:gd name="T118" fmla="*/ 38 w 1182"/>
                    <a:gd name="T119" fmla="*/ 1 h 557"/>
                    <a:gd name="T120" fmla="*/ 37 w 1182"/>
                    <a:gd name="T121" fmla="*/ 3 h 557"/>
                    <a:gd name="T122" fmla="*/ 36 w 1182"/>
                    <a:gd name="T123" fmla="*/ 4 h 55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182"/>
                    <a:gd name="T187" fmla="*/ 0 h 557"/>
                    <a:gd name="T188" fmla="*/ 1182 w 1182"/>
                    <a:gd name="T189" fmla="*/ 557 h 55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182" h="557">
                      <a:moveTo>
                        <a:pt x="988" y="273"/>
                      </a:moveTo>
                      <a:lnTo>
                        <a:pt x="986" y="274"/>
                      </a:lnTo>
                      <a:lnTo>
                        <a:pt x="986" y="276"/>
                      </a:lnTo>
                      <a:lnTo>
                        <a:pt x="988" y="276"/>
                      </a:lnTo>
                      <a:lnTo>
                        <a:pt x="990" y="276"/>
                      </a:lnTo>
                      <a:lnTo>
                        <a:pt x="992" y="276"/>
                      </a:lnTo>
                      <a:lnTo>
                        <a:pt x="994" y="274"/>
                      </a:lnTo>
                      <a:lnTo>
                        <a:pt x="996" y="273"/>
                      </a:lnTo>
                      <a:lnTo>
                        <a:pt x="1000" y="271"/>
                      </a:lnTo>
                      <a:lnTo>
                        <a:pt x="1004" y="269"/>
                      </a:lnTo>
                      <a:lnTo>
                        <a:pt x="1007" y="265"/>
                      </a:lnTo>
                      <a:lnTo>
                        <a:pt x="1009" y="263"/>
                      </a:lnTo>
                      <a:lnTo>
                        <a:pt x="1015" y="259"/>
                      </a:lnTo>
                      <a:lnTo>
                        <a:pt x="1019" y="255"/>
                      </a:lnTo>
                      <a:lnTo>
                        <a:pt x="1023" y="251"/>
                      </a:lnTo>
                      <a:lnTo>
                        <a:pt x="1027" y="248"/>
                      </a:lnTo>
                      <a:lnTo>
                        <a:pt x="1032" y="244"/>
                      </a:lnTo>
                      <a:lnTo>
                        <a:pt x="1036" y="238"/>
                      </a:lnTo>
                      <a:lnTo>
                        <a:pt x="1040" y="234"/>
                      </a:lnTo>
                      <a:lnTo>
                        <a:pt x="1046" y="230"/>
                      </a:lnTo>
                      <a:lnTo>
                        <a:pt x="1050" y="225"/>
                      </a:lnTo>
                      <a:lnTo>
                        <a:pt x="1053" y="221"/>
                      </a:lnTo>
                      <a:lnTo>
                        <a:pt x="1059" y="215"/>
                      </a:lnTo>
                      <a:lnTo>
                        <a:pt x="1063" y="211"/>
                      </a:lnTo>
                      <a:lnTo>
                        <a:pt x="1067" y="207"/>
                      </a:lnTo>
                      <a:lnTo>
                        <a:pt x="1071" y="202"/>
                      </a:lnTo>
                      <a:lnTo>
                        <a:pt x="1075" y="198"/>
                      </a:lnTo>
                      <a:lnTo>
                        <a:pt x="1078" y="194"/>
                      </a:lnTo>
                      <a:lnTo>
                        <a:pt x="1082" y="190"/>
                      </a:lnTo>
                      <a:lnTo>
                        <a:pt x="1084" y="186"/>
                      </a:lnTo>
                      <a:lnTo>
                        <a:pt x="1086" y="182"/>
                      </a:lnTo>
                      <a:lnTo>
                        <a:pt x="1088" y="178"/>
                      </a:lnTo>
                      <a:lnTo>
                        <a:pt x="1090" y="177"/>
                      </a:lnTo>
                      <a:lnTo>
                        <a:pt x="1092" y="175"/>
                      </a:lnTo>
                      <a:lnTo>
                        <a:pt x="1094" y="171"/>
                      </a:lnTo>
                      <a:lnTo>
                        <a:pt x="1096" y="169"/>
                      </a:lnTo>
                      <a:lnTo>
                        <a:pt x="1098" y="165"/>
                      </a:lnTo>
                      <a:lnTo>
                        <a:pt x="1098" y="163"/>
                      </a:lnTo>
                      <a:lnTo>
                        <a:pt x="1099" y="159"/>
                      </a:lnTo>
                      <a:lnTo>
                        <a:pt x="1101" y="157"/>
                      </a:lnTo>
                      <a:lnTo>
                        <a:pt x="1103" y="153"/>
                      </a:lnTo>
                      <a:lnTo>
                        <a:pt x="1105" y="152"/>
                      </a:lnTo>
                      <a:lnTo>
                        <a:pt x="1107" y="148"/>
                      </a:lnTo>
                      <a:lnTo>
                        <a:pt x="1109" y="144"/>
                      </a:lnTo>
                      <a:lnTo>
                        <a:pt x="1111" y="140"/>
                      </a:lnTo>
                      <a:lnTo>
                        <a:pt x="1113" y="138"/>
                      </a:lnTo>
                      <a:lnTo>
                        <a:pt x="1113" y="134"/>
                      </a:lnTo>
                      <a:lnTo>
                        <a:pt x="1115" y="130"/>
                      </a:lnTo>
                      <a:lnTo>
                        <a:pt x="1117" y="127"/>
                      </a:lnTo>
                      <a:lnTo>
                        <a:pt x="1119" y="123"/>
                      </a:lnTo>
                      <a:lnTo>
                        <a:pt x="1121" y="119"/>
                      </a:lnTo>
                      <a:lnTo>
                        <a:pt x="1123" y="115"/>
                      </a:lnTo>
                      <a:lnTo>
                        <a:pt x="1124" y="111"/>
                      </a:lnTo>
                      <a:lnTo>
                        <a:pt x="1124" y="107"/>
                      </a:lnTo>
                      <a:lnTo>
                        <a:pt x="1126" y="104"/>
                      </a:lnTo>
                      <a:lnTo>
                        <a:pt x="1128" y="100"/>
                      </a:lnTo>
                      <a:lnTo>
                        <a:pt x="1128" y="94"/>
                      </a:lnTo>
                      <a:lnTo>
                        <a:pt x="1130" y="90"/>
                      </a:lnTo>
                      <a:lnTo>
                        <a:pt x="1132" y="86"/>
                      </a:lnTo>
                      <a:lnTo>
                        <a:pt x="1132" y="82"/>
                      </a:lnTo>
                      <a:lnTo>
                        <a:pt x="1134" y="77"/>
                      </a:lnTo>
                      <a:lnTo>
                        <a:pt x="1134" y="73"/>
                      </a:lnTo>
                      <a:lnTo>
                        <a:pt x="1136" y="67"/>
                      </a:lnTo>
                      <a:lnTo>
                        <a:pt x="1136" y="63"/>
                      </a:lnTo>
                      <a:lnTo>
                        <a:pt x="1138" y="57"/>
                      </a:lnTo>
                      <a:lnTo>
                        <a:pt x="1138" y="54"/>
                      </a:lnTo>
                      <a:lnTo>
                        <a:pt x="1138" y="48"/>
                      </a:lnTo>
                      <a:lnTo>
                        <a:pt x="1140" y="44"/>
                      </a:lnTo>
                      <a:lnTo>
                        <a:pt x="1140" y="40"/>
                      </a:lnTo>
                      <a:lnTo>
                        <a:pt x="1142" y="36"/>
                      </a:lnTo>
                      <a:lnTo>
                        <a:pt x="1144" y="33"/>
                      </a:lnTo>
                      <a:lnTo>
                        <a:pt x="1144" y="29"/>
                      </a:lnTo>
                      <a:lnTo>
                        <a:pt x="1146" y="27"/>
                      </a:lnTo>
                      <a:lnTo>
                        <a:pt x="1146" y="25"/>
                      </a:lnTo>
                      <a:lnTo>
                        <a:pt x="1147" y="21"/>
                      </a:lnTo>
                      <a:lnTo>
                        <a:pt x="1147" y="19"/>
                      </a:lnTo>
                      <a:lnTo>
                        <a:pt x="1149" y="17"/>
                      </a:lnTo>
                      <a:lnTo>
                        <a:pt x="1151" y="17"/>
                      </a:lnTo>
                      <a:lnTo>
                        <a:pt x="1151" y="15"/>
                      </a:lnTo>
                      <a:lnTo>
                        <a:pt x="1153" y="15"/>
                      </a:lnTo>
                      <a:lnTo>
                        <a:pt x="1153" y="13"/>
                      </a:lnTo>
                      <a:lnTo>
                        <a:pt x="1155" y="13"/>
                      </a:lnTo>
                      <a:lnTo>
                        <a:pt x="1157" y="15"/>
                      </a:lnTo>
                      <a:lnTo>
                        <a:pt x="1159" y="17"/>
                      </a:lnTo>
                      <a:lnTo>
                        <a:pt x="1161" y="19"/>
                      </a:lnTo>
                      <a:lnTo>
                        <a:pt x="1161" y="21"/>
                      </a:lnTo>
                      <a:lnTo>
                        <a:pt x="1161" y="25"/>
                      </a:lnTo>
                      <a:lnTo>
                        <a:pt x="1163" y="27"/>
                      </a:lnTo>
                      <a:lnTo>
                        <a:pt x="1163" y="31"/>
                      </a:lnTo>
                      <a:lnTo>
                        <a:pt x="1163" y="34"/>
                      </a:lnTo>
                      <a:lnTo>
                        <a:pt x="1163" y="38"/>
                      </a:lnTo>
                      <a:lnTo>
                        <a:pt x="1163" y="42"/>
                      </a:lnTo>
                      <a:lnTo>
                        <a:pt x="1165" y="48"/>
                      </a:lnTo>
                      <a:lnTo>
                        <a:pt x="1163" y="54"/>
                      </a:lnTo>
                      <a:lnTo>
                        <a:pt x="1163" y="57"/>
                      </a:lnTo>
                      <a:lnTo>
                        <a:pt x="1163" y="63"/>
                      </a:lnTo>
                      <a:lnTo>
                        <a:pt x="1165" y="67"/>
                      </a:lnTo>
                      <a:lnTo>
                        <a:pt x="1165" y="73"/>
                      </a:lnTo>
                      <a:lnTo>
                        <a:pt x="1165" y="77"/>
                      </a:lnTo>
                      <a:lnTo>
                        <a:pt x="1167" y="81"/>
                      </a:lnTo>
                      <a:lnTo>
                        <a:pt x="1167" y="84"/>
                      </a:lnTo>
                      <a:lnTo>
                        <a:pt x="1169" y="86"/>
                      </a:lnTo>
                      <a:lnTo>
                        <a:pt x="1170" y="90"/>
                      </a:lnTo>
                      <a:lnTo>
                        <a:pt x="1170" y="94"/>
                      </a:lnTo>
                      <a:lnTo>
                        <a:pt x="1172" y="96"/>
                      </a:lnTo>
                      <a:lnTo>
                        <a:pt x="1174" y="100"/>
                      </a:lnTo>
                      <a:lnTo>
                        <a:pt x="1174" y="102"/>
                      </a:lnTo>
                      <a:lnTo>
                        <a:pt x="1176" y="105"/>
                      </a:lnTo>
                      <a:lnTo>
                        <a:pt x="1178" y="107"/>
                      </a:lnTo>
                      <a:lnTo>
                        <a:pt x="1178" y="111"/>
                      </a:lnTo>
                      <a:lnTo>
                        <a:pt x="1180" y="113"/>
                      </a:lnTo>
                      <a:lnTo>
                        <a:pt x="1180" y="117"/>
                      </a:lnTo>
                      <a:lnTo>
                        <a:pt x="1180" y="119"/>
                      </a:lnTo>
                      <a:lnTo>
                        <a:pt x="1182" y="123"/>
                      </a:lnTo>
                      <a:lnTo>
                        <a:pt x="1182" y="127"/>
                      </a:lnTo>
                      <a:lnTo>
                        <a:pt x="1182" y="130"/>
                      </a:lnTo>
                      <a:lnTo>
                        <a:pt x="1182" y="134"/>
                      </a:lnTo>
                      <a:lnTo>
                        <a:pt x="1182" y="138"/>
                      </a:lnTo>
                      <a:lnTo>
                        <a:pt x="1180" y="142"/>
                      </a:lnTo>
                      <a:lnTo>
                        <a:pt x="1180" y="148"/>
                      </a:lnTo>
                      <a:lnTo>
                        <a:pt x="1178" y="152"/>
                      </a:lnTo>
                      <a:lnTo>
                        <a:pt x="1176" y="157"/>
                      </a:lnTo>
                      <a:lnTo>
                        <a:pt x="1174" y="163"/>
                      </a:lnTo>
                      <a:lnTo>
                        <a:pt x="1172" y="171"/>
                      </a:lnTo>
                      <a:lnTo>
                        <a:pt x="1169" y="177"/>
                      </a:lnTo>
                      <a:lnTo>
                        <a:pt x="1169" y="178"/>
                      </a:lnTo>
                      <a:lnTo>
                        <a:pt x="1167" y="178"/>
                      </a:lnTo>
                      <a:lnTo>
                        <a:pt x="1167" y="180"/>
                      </a:lnTo>
                      <a:lnTo>
                        <a:pt x="1165" y="182"/>
                      </a:lnTo>
                      <a:lnTo>
                        <a:pt x="1165" y="184"/>
                      </a:lnTo>
                      <a:lnTo>
                        <a:pt x="1163" y="184"/>
                      </a:lnTo>
                      <a:lnTo>
                        <a:pt x="1163" y="186"/>
                      </a:lnTo>
                      <a:lnTo>
                        <a:pt x="1161" y="188"/>
                      </a:lnTo>
                      <a:lnTo>
                        <a:pt x="1161" y="190"/>
                      </a:lnTo>
                      <a:lnTo>
                        <a:pt x="1159" y="192"/>
                      </a:lnTo>
                      <a:lnTo>
                        <a:pt x="1159" y="194"/>
                      </a:lnTo>
                      <a:lnTo>
                        <a:pt x="1157" y="196"/>
                      </a:lnTo>
                      <a:lnTo>
                        <a:pt x="1155" y="198"/>
                      </a:lnTo>
                      <a:lnTo>
                        <a:pt x="1153" y="200"/>
                      </a:lnTo>
                      <a:lnTo>
                        <a:pt x="1151" y="202"/>
                      </a:lnTo>
                      <a:lnTo>
                        <a:pt x="1151" y="203"/>
                      </a:lnTo>
                      <a:lnTo>
                        <a:pt x="1149" y="205"/>
                      </a:lnTo>
                      <a:lnTo>
                        <a:pt x="1147" y="207"/>
                      </a:lnTo>
                      <a:lnTo>
                        <a:pt x="1146" y="209"/>
                      </a:lnTo>
                      <a:lnTo>
                        <a:pt x="1144" y="211"/>
                      </a:lnTo>
                      <a:lnTo>
                        <a:pt x="1142" y="213"/>
                      </a:lnTo>
                      <a:lnTo>
                        <a:pt x="1140" y="215"/>
                      </a:lnTo>
                      <a:lnTo>
                        <a:pt x="1138" y="217"/>
                      </a:lnTo>
                      <a:lnTo>
                        <a:pt x="1136" y="219"/>
                      </a:lnTo>
                      <a:lnTo>
                        <a:pt x="1134" y="221"/>
                      </a:lnTo>
                      <a:lnTo>
                        <a:pt x="1130" y="223"/>
                      </a:lnTo>
                      <a:lnTo>
                        <a:pt x="1128" y="223"/>
                      </a:lnTo>
                      <a:lnTo>
                        <a:pt x="1126" y="225"/>
                      </a:lnTo>
                      <a:lnTo>
                        <a:pt x="1124" y="226"/>
                      </a:lnTo>
                      <a:lnTo>
                        <a:pt x="1123" y="228"/>
                      </a:lnTo>
                      <a:lnTo>
                        <a:pt x="1119" y="230"/>
                      </a:lnTo>
                      <a:lnTo>
                        <a:pt x="1117" y="232"/>
                      </a:lnTo>
                      <a:lnTo>
                        <a:pt x="1115" y="234"/>
                      </a:lnTo>
                      <a:lnTo>
                        <a:pt x="1113" y="236"/>
                      </a:lnTo>
                      <a:lnTo>
                        <a:pt x="1111" y="238"/>
                      </a:lnTo>
                      <a:lnTo>
                        <a:pt x="1107" y="240"/>
                      </a:lnTo>
                      <a:lnTo>
                        <a:pt x="1105" y="244"/>
                      </a:lnTo>
                      <a:lnTo>
                        <a:pt x="1103" y="246"/>
                      </a:lnTo>
                      <a:lnTo>
                        <a:pt x="1101" y="248"/>
                      </a:lnTo>
                      <a:lnTo>
                        <a:pt x="1099" y="251"/>
                      </a:lnTo>
                      <a:lnTo>
                        <a:pt x="1098" y="253"/>
                      </a:lnTo>
                      <a:lnTo>
                        <a:pt x="1096" y="257"/>
                      </a:lnTo>
                      <a:lnTo>
                        <a:pt x="1094" y="259"/>
                      </a:lnTo>
                      <a:lnTo>
                        <a:pt x="1092" y="261"/>
                      </a:lnTo>
                      <a:lnTo>
                        <a:pt x="1092" y="265"/>
                      </a:lnTo>
                      <a:lnTo>
                        <a:pt x="1090" y="267"/>
                      </a:lnTo>
                      <a:lnTo>
                        <a:pt x="1088" y="271"/>
                      </a:lnTo>
                      <a:lnTo>
                        <a:pt x="1086" y="273"/>
                      </a:lnTo>
                      <a:lnTo>
                        <a:pt x="1086" y="274"/>
                      </a:lnTo>
                      <a:lnTo>
                        <a:pt x="1084" y="278"/>
                      </a:lnTo>
                      <a:lnTo>
                        <a:pt x="1082" y="280"/>
                      </a:lnTo>
                      <a:lnTo>
                        <a:pt x="1082" y="282"/>
                      </a:lnTo>
                      <a:lnTo>
                        <a:pt x="1080" y="284"/>
                      </a:lnTo>
                      <a:lnTo>
                        <a:pt x="1080" y="288"/>
                      </a:lnTo>
                      <a:lnTo>
                        <a:pt x="1080" y="290"/>
                      </a:lnTo>
                      <a:lnTo>
                        <a:pt x="1078" y="292"/>
                      </a:lnTo>
                      <a:lnTo>
                        <a:pt x="1078" y="294"/>
                      </a:lnTo>
                      <a:lnTo>
                        <a:pt x="1078" y="296"/>
                      </a:lnTo>
                      <a:lnTo>
                        <a:pt x="1078" y="298"/>
                      </a:lnTo>
                      <a:lnTo>
                        <a:pt x="1078" y="299"/>
                      </a:lnTo>
                      <a:lnTo>
                        <a:pt x="1078" y="301"/>
                      </a:lnTo>
                      <a:lnTo>
                        <a:pt x="1080" y="305"/>
                      </a:lnTo>
                      <a:lnTo>
                        <a:pt x="1080" y="309"/>
                      </a:lnTo>
                      <a:lnTo>
                        <a:pt x="1080" y="315"/>
                      </a:lnTo>
                      <a:lnTo>
                        <a:pt x="1082" y="321"/>
                      </a:lnTo>
                      <a:lnTo>
                        <a:pt x="1082" y="326"/>
                      </a:lnTo>
                      <a:lnTo>
                        <a:pt x="1084" y="332"/>
                      </a:lnTo>
                      <a:lnTo>
                        <a:pt x="1084" y="338"/>
                      </a:lnTo>
                      <a:lnTo>
                        <a:pt x="1086" y="346"/>
                      </a:lnTo>
                      <a:lnTo>
                        <a:pt x="1088" y="351"/>
                      </a:lnTo>
                      <a:lnTo>
                        <a:pt x="1090" y="359"/>
                      </a:lnTo>
                      <a:lnTo>
                        <a:pt x="1092" y="367"/>
                      </a:lnTo>
                      <a:lnTo>
                        <a:pt x="1094" y="376"/>
                      </a:lnTo>
                      <a:lnTo>
                        <a:pt x="1096" y="384"/>
                      </a:lnTo>
                      <a:lnTo>
                        <a:pt x="1098" y="392"/>
                      </a:lnTo>
                      <a:lnTo>
                        <a:pt x="1099" y="401"/>
                      </a:lnTo>
                      <a:lnTo>
                        <a:pt x="1101" y="411"/>
                      </a:lnTo>
                      <a:lnTo>
                        <a:pt x="1103" y="420"/>
                      </a:lnTo>
                      <a:lnTo>
                        <a:pt x="1107" y="428"/>
                      </a:lnTo>
                      <a:lnTo>
                        <a:pt x="1109" y="438"/>
                      </a:lnTo>
                      <a:lnTo>
                        <a:pt x="1113" y="447"/>
                      </a:lnTo>
                      <a:lnTo>
                        <a:pt x="1115" y="459"/>
                      </a:lnTo>
                      <a:lnTo>
                        <a:pt x="1119" y="468"/>
                      </a:lnTo>
                      <a:lnTo>
                        <a:pt x="1123" y="478"/>
                      </a:lnTo>
                      <a:lnTo>
                        <a:pt x="1126" y="488"/>
                      </a:lnTo>
                      <a:lnTo>
                        <a:pt x="1128" y="497"/>
                      </a:lnTo>
                      <a:lnTo>
                        <a:pt x="1132" y="507"/>
                      </a:lnTo>
                      <a:lnTo>
                        <a:pt x="1136" y="516"/>
                      </a:lnTo>
                      <a:lnTo>
                        <a:pt x="1142" y="528"/>
                      </a:lnTo>
                      <a:lnTo>
                        <a:pt x="1146" y="538"/>
                      </a:lnTo>
                      <a:lnTo>
                        <a:pt x="1149" y="547"/>
                      </a:lnTo>
                      <a:lnTo>
                        <a:pt x="1153" y="557"/>
                      </a:lnTo>
                      <a:lnTo>
                        <a:pt x="1151" y="557"/>
                      </a:lnTo>
                      <a:lnTo>
                        <a:pt x="1149" y="557"/>
                      </a:lnTo>
                      <a:lnTo>
                        <a:pt x="1147" y="555"/>
                      </a:lnTo>
                      <a:lnTo>
                        <a:pt x="1146" y="555"/>
                      </a:lnTo>
                      <a:lnTo>
                        <a:pt x="1142" y="555"/>
                      </a:lnTo>
                      <a:lnTo>
                        <a:pt x="1138" y="555"/>
                      </a:lnTo>
                      <a:lnTo>
                        <a:pt x="1134" y="555"/>
                      </a:lnTo>
                      <a:lnTo>
                        <a:pt x="1130" y="555"/>
                      </a:lnTo>
                      <a:lnTo>
                        <a:pt x="1126" y="553"/>
                      </a:lnTo>
                      <a:lnTo>
                        <a:pt x="1121" y="553"/>
                      </a:lnTo>
                      <a:lnTo>
                        <a:pt x="1117" y="553"/>
                      </a:lnTo>
                      <a:lnTo>
                        <a:pt x="1111" y="553"/>
                      </a:lnTo>
                      <a:lnTo>
                        <a:pt x="1105" y="551"/>
                      </a:lnTo>
                      <a:lnTo>
                        <a:pt x="1101" y="551"/>
                      </a:lnTo>
                      <a:lnTo>
                        <a:pt x="1096" y="551"/>
                      </a:lnTo>
                      <a:lnTo>
                        <a:pt x="1090" y="549"/>
                      </a:lnTo>
                      <a:lnTo>
                        <a:pt x="1084" y="549"/>
                      </a:lnTo>
                      <a:lnTo>
                        <a:pt x="1078" y="549"/>
                      </a:lnTo>
                      <a:lnTo>
                        <a:pt x="1073" y="547"/>
                      </a:lnTo>
                      <a:lnTo>
                        <a:pt x="1067" y="547"/>
                      </a:lnTo>
                      <a:lnTo>
                        <a:pt x="1063" y="545"/>
                      </a:lnTo>
                      <a:lnTo>
                        <a:pt x="1057" y="545"/>
                      </a:lnTo>
                      <a:lnTo>
                        <a:pt x="1052" y="543"/>
                      </a:lnTo>
                      <a:lnTo>
                        <a:pt x="1048" y="543"/>
                      </a:lnTo>
                      <a:lnTo>
                        <a:pt x="1042" y="541"/>
                      </a:lnTo>
                      <a:lnTo>
                        <a:pt x="1038" y="541"/>
                      </a:lnTo>
                      <a:lnTo>
                        <a:pt x="1034" y="539"/>
                      </a:lnTo>
                      <a:lnTo>
                        <a:pt x="1030" y="539"/>
                      </a:lnTo>
                      <a:lnTo>
                        <a:pt x="1027" y="538"/>
                      </a:lnTo>
                      <a:lnTo>
                        <a:pt x="1023" y="538"/>
                      </a:lnTo>
                      <a:lnTo>
                        <a:pt x="1019" y="536"/>
                      </a:lnTo>
                      <a:lnTo>
                        <a:pt x="1017" y="534"/>
                      </a:lnTo>
                      <a:lnTo>
                        <a:pt x="1013" y="534"/>
                      </a:lnTo>
                      <a:lnTo>
                        <a:pt x="1011" y="532"/>
                      </a:lnTo>
                      <a:lnTo>
                        <a:pt x="1007" y="532"/>
                      </a:lnTo>
                      <a:lnTo>
                        <a:pt x="1005" y="530"/>
                      </a:lnTo>
                      <a:lnTo>
                        <a:pt x="1004" y="530"/>
                      </a:lnTo>
                      <a:lnTo>
                        <a:pt x="1000" y="530"/>
                      </a:lnTo>
                      <a:lnTo>
                        <a:pt x="998" y="528"/>
                      </a:lnTo>
                      <a:lnTo>
                        <a:pt x="996" y="528"/>
                      </a:lnTo>
                      <a:lnTo>
                        <a:pt x="994" y="528"/>
                      </a:lnTo>
                      <a:lnTo>
                        <a:pt x="990" y="528"/>
                      </a:lnTo>
                      <a:lnTo>
                        <a:pt x="988" y="526"/>
                      </a:lnTo>
                      <a:lnTo>
                        <a:pt x="986" y="526"/>
                      </a:lnTo>
                      <a:lnTo>
                        <a:pt x="984" y="526"/>
                      </a:lnTo>
                      <a:lnTo>
                        <a:pt x="982" y="526"/>
                      </a:lnTo>
                      <a:lnTo>
                        <a:pt x="981" y="526"/>
                      </a:lnTo>
                      <a:lnTo>
                        <a:pt x="979" y="526"/>
                      </a:lnTo>
                      <a:lnTo>
                        <a:pt x="977" y="526"/>
                      </a:lnTo>
                      <a:lnTo>
                        <a:pt x="975" y="526"/>
                      </a:lnTo>
                      <a:lnTo>
                        <a:pt x="973" y="526"/>
                      </a:lnTo>
                      <a:lnTo>
                        <a:pt x="971" y="526"/>
                      </a:lnTo>
                      <a:lnTo>
                        <a:pt x="969" y="528"/>
                      </a:lnTo>
                      <a:lnTo>
                        <a:pt x="967" y="528"/>
                      </a:lnTo>
                      <a:lnTo>
                        <a:pt x="965" y="528"/>
                      </a:lnTo>
                      <a:lnTo>
                        <a:pt x="963" y="530"/>
                      </a:lnTo>
                      <a:lnTo>
                        <a:pt x="961" y="530"/>
                      </a:lnTo>
                      <a:lnTo>
                        <a:pt x="959" y="532"/>
                      </a:lnTo>
                      <a:lnTo>
                        <a:pt x="957" y="532"/>
                      </a:lnTo>
                      <a:lnTo>
                        <a:pt x="957" y="534"/>
                      </a:lnTo>
                      <a:lnTo>
                        <a:pt x="956" y="534"/>
                      </a:lnTo>
                      <a:lnTo>
                        <a:pt x="954" y="534"/>
                      </a:lnTo>
                      <a:lnTo>
                        <a:pt x="954" y="536"/>
                      </a:lnTo>
                      <a:lnTo>
                        <a:pt x="952" y="536"/>
                      </a:lnTo>
                      <a:lnTo>
                        <a:pt x="950" y="538"/>
                      </a:lnTo>
                      <a:lnTo>
                        <a:pt x="948" y="538"/>
                      </a:lnTo>
                      <a:lnTo>
                        <a:pt x="946" y="538"/>
                      </a:lnTo>
                      <a:lnTo>
                        <a:pt x="946" y="539"/>
                      </a:lnTo>
                      <a:lnTo>
                        <a:pt x="944" y="539"/>
                      </a:lnTo>
                      <a:lnTo>
                        <a:pt x="942" y="541"/>
                      </a:lnTo>
                      <a:lnTo>
                        <a:pt x="940" y="541"/>
                      </a:lnTo>
                      <a:lnTo>
                        <a:pt x="938" y="541"/>
                      </a:lnTo>
                      <a:lnTo>
                        <a:pt x="936" y="543"/>
                      </a:lnTo>
                      <a:lnTo>
                        <a:pt x="934" y="543"/>
                      </a:lnTo>
                      <a:lnTo>
                        <a:pt x="933" y="543"/>
                      </a:lnTo>
                      <a:lnTo>
                        <a:pt x="931" y="545"/>
                      </a:lnTo>
                      <a:lnTo>
                        <a:pt x="929" y="545"/>
                      </a:lnTo>
                      <a:lnTo>
                        <a:pt x="927" y="545"/>
                      </a:lnTo>
                      <a:lnTo>
                        <a:pt x="925" y="545"/>
                      </a:lnTo>
                      <a:lnTo>
                        <a:pt x="925" y="547"/>
                      </a:lnTo>
                      <a:lnTo>
                        <a:pt x="923" y="547"/>
                      </a:lnTo>
                      <a:lnTo>
                        <a:pt x="921" y="547"/>
                      </a:lnTo>
                      <a:lnTo>
                        <a:pt x="919" y="547"/>
                      </a:lnTo>
                      <a:lnTo>
                        <a:pt x="917" y="549"/>
                      </a:lnTo>
                      <a:lnTo>
                        <a:pt x="915" y="549"/>
                      </a:lnTo>
                      <a:lnTo>
                        <a:pt x="913" y="549"/>
                      </a:lnTo>
                      <a:lnTo>
                        <a:pt x="911" y="549"/>
                      </a:lnTo>
                      <a:lnTo>
                        <a:pt x="910" y="549"/>
                      </a:lnTo>
                      <a:lnTo>
                        <a:pt x="908" y="549"/>
                      </a:lnTo>
                      <a:lnTo>
                        <a:pt x="906" y="549"/>
                      </a:lnTo>
                      <a:lnTo>
                        <a:pt x="904" y="549"/>
                      </a:lnTo>
                      <a:lnTo>
                        <a:pt x="902" y="549"/>
                      </a:lnTo>
                      <a:lnTo>
                        <a:pt x="900" y="549"/>
                      </a:lnTo>
                      <a:lnTo>
                        <a:pt x="898" y="549"/>
                      </a:lnTo>
                      <a:lnTo>
                        <a:pt x="896" y="549"/>
                      </a:lnTo>
                      <a:lnTo>
                        <a:pt x="894" y="547"/>
                      </a:lnTo>
                      <a:lnTo>
                        <a:pt x="892" y="547"/>
                      </a:lnTo>
                      <a:lnTo>
                        <a:pt x="890" y="545"/>
                      </a:lnTo>
                      <a:lnTo>
                        <a:pt x="888" y="545"/>
                      </a:lnTo>
                      <a:lnTo>
                        <a:pt x="886" y="543"/>
                      </a:lnTo>
                      <a:lnTo>
                        <a:pt x="885" y="541"/>
                      </a:lnTo>
                      <a:lnTo>
                        <a:pt x="883" y="541"/>
                      </a:lnTo>
                      <a:lnTo>
                        <a:pt x="881" y="539"/>
                      </a:lnTo>
                      <a:lnTo>
                        <a:pt x="879" y="538"/>
                      </a:lnTo>
                      <a:lnTo>
                        <a:pt x="877" y="536"/>
                      </a:lnTo>
                      <a:lnTo>
                        <a:pt x="875" y="534"/>
                      </a:lnTo>
                      <a:lnTo>
                        <a:pt x="873" y="534"/>
                      </a:lnTo>
                      <a:lnTo>
                        <a:pt x="871" y="532"/>
                      </a:lnTo>
                      <a:lnTo>
                        <a:pt x="867" y="528"/>
                      </a:lnTo>
                      <a:lnTo>
                        <a:pt x="865" y="526"/>
                      </a:lnTo>
                      <a:lnTo>
                        <a:pt x="863" y="524"/>
                      </a:lnTo>
                      <a:lnTo>
                        <a:pt x="862" y="522"/>
                      </a:lnTo>
                      <a:lnTo>
                        <a:pt x="860" y="520"/>
                      </a:lnTo>
                      <a:lnTo>
                        <a:pt x="858" y="516"/>
                      </a:lnTo>
                      <a:lnTo>
                        <a:pt x="854" y="514"/>
                      </a:lnTo>
                      <a:lnTo>
                        <a:pt x="852" y="511"/>
                      </a:lnTo>
                      <a:lnTo>
                        <a:pt x="850" y="509"/>
                      </a:lnTo>
                      <a:lnTo>
                        <a:pt x="846" y="505"/>
                      </a:lnTo>
                      <a:lnTo>
                        <a:pt x="844" y="501"/>
                      </a:lnTo>
                      <a:lnTo>
                        <a:pt x="842" y="499"/>
                      </a:lnTo>
                      <a:lnTo>
                        <a:pt x="840" y="495"/>
                      </a:lnTo>
                      <a:lnTo>
                        <a:pt x="837" y="491"/>
                      </a:lnTo>
                      <a:lnTo>
                        <a:pt x="835" y="488"/>
                      </a:lnTo>
                      <a:lnTo>
                        <a:pt x="833" y="486"/>
                      </a:lnTo>
                      <a:lnTo>
                        <a:pt x="831" y="482"/>
                      </a:lnTo>
                      <a:lnTo>
                        <a:pt x="829" y="480"/>
                      </a:lnTo>
                      <a:lnTo>
                        <a:pt x="827" y="476"/>
                      </a:lnTo>
                      <a:lnTo>
                        <a:pt x="825" y="474"/>
                      </a:lnTo>
                      <a:lnTo>
                        <a:pt x="823" y="470"/>
                      </a:lnTo>
                      <a:lnTo>
                        <a:pt x="821" y="468"/>
                      </a:lnTo>
                      <a:lnTo>
                        <a:pt x="819" y="466"/>
                      </a:lnTo>
                      <a:lnTo>
                        <a:pt x="817" y="465"/>
                      </a:lnTo>
                      <a:lnTo>
                        <a:pt x="815" y="463"/>
                      </a:lnTo>
                      <a:lnTo>
                        <a:pt x="814" y="461"/>
                      </a:lnTo>
                      <a:lnTo>
                        <a:pt x="812" y="459"/>
                      </a:lnTo>
                      <a:lnTo>
                        <a:pt x="810" y="459"/>
                      </a:lnTo>
                      <a:lnTo>
                        <a:pt x="808" y="459"/>
                      </a:lnTo>
                      <a:lnTo>
                        <a:pt x="806" y="461"/>
                      </a:lnTo>
                      <a:lnTo>
                        <a:pt x="804" y="463"/>
                      </a:lnTo>
                      <a:lnTo>
                        <a:pt x="804" y="465"/>
                      </a:lnTo>
                      <a:lnTo>
                        <a:pt x="802" y="466"/>
                      </a:lnTo>
                      <a:lnTo>
                        <a:pt x="802" y="470"/>
                      </a:lnTo>
                      <a:lnTo>
                        <a:pt x="800" y="474"/>
                      </a:lnTo>
                      <a:lnTo>
                        <a:pt x="800" y="478"/>
                      </a:lnTo>
                      <a:lnTo>
                        <a:pt x="800" y="482"/>
                      </a:lnTo>
                      <a:lnTo>
                        <a:pt x="798" y="488"/>
                      </a:lnTo>
                      <a:lnTo>
                        <a:pt x="798" y="493"/>
                      </a:lnTo>
                      <a:lnTo>
                        <a:pt x="798" y="499"/>
                      </a:lnTo>
                      <a:lnTo>
                        <a:pt x="798" y="505"/>
                      </a:lnTo>
                      <a:lnTo>
                        <a:pt x="796" y="511"/>
                      </a:lnTo>
                      <a:lnTo>
                        <a:pt x="796" y="516"/>
                      </a:lnTo>
                      <a:lnTo>
                        <a:pt x="794" y="520"/>
                      </a:lnTo>
                      <a:lnTo>
                        <a:pt x="794" y="524"/>
                      </a:lnTo>
                      <a:lnTo>
                        <a:pt x="792" y="528"/>
                      </a:lnTo>
                      <a:lnTo>
                        <a:pt x="792" y="532"/>
                      </a:lnTo>
                      <a:lnTo>
                        <a:pt x="791" y="534"/>
                      </a:lnTo>
                      <a:lnTo>
                        <a:pt x="789" y="538"/>
                      </a:lnTo>
                      <a:lnTo>
                        <a:pt x="787" y="539"/>
                      </a:lnTo>
                      <a:lnTo>
                        <a:pt x="787" y="541"/>
                      </a:lnTo>
                      <a:lnTo>
                        <a:pt x="785" y="543"/>
                      </a:lnTo>
                      <a:lnTo>
                        <a:pt x="783" y="543"/>
                      </a:lnTo>
                      <a:lnTo>
                        <a:pt x="781" y="543"/>
                      </a:lnTo>
                      <a:lnTo>
                        <a:pt x="777" y="545"/>
                      </a:lnTo>
                      <a:lnTo>
                        <a:pt x="775" y="545"/>
                      </a:lnTo>
                      <a:lnTo>
                        <a:pt x="773" y="545"/>
                      </a:lnTo>
                      <a:lnTo>
                        <a:pt x="771" y="543"/>
                      </a:lnTo>
                      <a:lnTo>
                        <a:pt x="768" y="543"/>
                      </a:lnTo>
                      <a:lnTo>
                        <a:pt x="766" y="541"/>
                      </a:lnTo>
                      <a:lnTo>
                        <a:pt x="762" y="539"/>
                      </a:lnTo>
                      <a:lnTo>
                        <a:pt x="760" y="538"/>
                      </a:lnTo>
                      <a:lnTo>
                        <a:pt x="756" y="536"/>
                      </a:lnTo>
                      <a:lnTo>
                        <a:pt x="752" y="532"/>
                      </a:lnTo>
                      <a:lnTo>
                        <a:pt x="748" y="530"/>
                      </a:lnTo>
                      <a:lnTo>
                        <a:pt x="744" y="526"/>
                      </a:lnTo>
                      <a:lnTo>
                        <a:pt x="741" y="522"/>
                      </a:lnTo>
                      <a:lnTo>
                        <a:pt x="737" y="518"/>
                      </a:lnTo>
                      <a:lnTo>
                        <a:pt x="733" y="513"/>
                      </a:lnTo>
                      <a:lnTo>
                        <a:pt x="729" y="509"/>
                      </a:lnTo>
                      <a:lnTo>
                        <a:pt x="725" y="503"/>
                      </a:lnTo>
                      <a:lnTo>
                        <a:pt x="721" y="497"/>
                      </a:lnTo>
                      <a:lnTo>
                        <a:pt x="716" y="493"/>
                      </a:lnTo>
                      <a:lnTo>
                        <a:pt x="714" y="490"/>
                      </a:lnTo>
                      <a:lnTo>
                        <a:pt x="710" y="486"/>
                      </a:lnTo>
                      <a:lnTo>
                        <a:pt x="706" y="482"/>
                      </a:lnTo>
                      <a:lnTo>
                        <a:pt x="702" y="478"/>
                      </a:lnTo>
                      <a:lnTo>
                        <a:pt x="700" y="474"/>
                      </a:lnTo>
                      <a:lnTo>
                        <a:pt x="698" y="472"/>
                      </a:lnTo>
                      <a:lnTo>
                        <a:pt x="695" y="470"/>
                      </a:lnTo>
                      <a:lnTo>
                        <a:pt x="693" y="466"/>
                      </a:lnTo>
                      <a:lnTo>
                        <a:pt x="691" y="465"/>
                      </a:lnTo>
                      <a:lnTo>
                        <a:pt x="689" y="465"/>
                      </a:lnTo>
                      <a:lnTo>
                        <a:pt x="687" y="463"/>
                      </a:lnTo>
                      <a:lnTo>
                        <a:pt x="685" y="463"/>
                      </a:lnTo>
                      <a:lnTo>
                        <a:pt x="683" y="461"/>
                      </a:lnTo>
                      <a:lnTo>
                        <a:pt x="681" y="461"/>
                      </a:lnTo>
                      <a:lnTo>
                        <a:pt x="679" y="461"/>
                      </a:lnTo>
                      <a:lnTo>
                        <a:pt x="677" y="461"/>
                      </a:lnTo>
                      <a:lnTo>
                        <a:pt x="675" y="461"/>
                      </a:lnTo>
                      <a:lnTo>
                        <a:pt x="675" y="463"/>
                      </a:lnTo>
                      <a:lnTo>
                        <a:pt x="674" y="463"/>
                      </a:lnTo>
                      <a:lnTo>
                        <a:pt x="672" y="465"/>
                      </a:lnTo>
                      <a:lnTo>
                        <a:pt x="670" y="466"/>
                      </a:lnTo>
                      <a:lnTo>
                        <a:pt x="666" y="468"/>
                      </a:lnTo>
                      <a:lnTo>
                        <a:pt x="664" y="470"/>
                      </a:lnTo>
                      <a:lnTo>
                        <a:pt x="662" y="472"/>
                      </a:lnTo>
                      <a:lnTo>
                        <a:pt x="660" y="474"/>
                      </a:lnTo>
                      <a:lnTo>
                        <a:pt x="656" y="476"/>
                      </a:lnTo>
                      <a:lnTo>
                        <a:pt x="654" y="480"/>
                      </a:lnTo>
                      <a:lnTo>
                        <a:pt x="650" y="482"/>
                      </a:lnTo>
                      <a:lnTo>
                        <a:pt x="649" y="486"/>
                      </a:lnTo>
                      <a:lnTo>
                        <a:pt x="645" y="490"/>
                      </a:lnTo>
                      <a:lnTo>
                        <a:pt x="641" y="493"/>
                      </a:lnTo>
                      <a:lnTo>
                        <a:pt x="637" y="495"/>
                      </a:lnTo>
                      <a:lnTo>
                        <a:pt x="633" y="499"/>
                      </a:lnTo>
                      <a:lnTo>
                        <a:pt x="629" y="501"/>
                      </a:lnTo>
                      <a:lnTo>
                        <a:pt x="626" y="503"/>
                      </a:lnTo>
                      <a:lnTo>
                        <a:pt x="624" y="505"/>
                      </a:lnTo>
                      <a:lnTo>
                        <a:pt x="620" y="507"/>
                      </a:lnTo>
                      <a:lnTo>
                        <a:pt x="616" y="507"/>
                      </a:lnTo>
                      <a:lnTo>
                        <a:pt x="612" y="509"/>
                      </a:lnTo>
                      <a:lnTo>
                        <a:pt x="610" y="509"/>
                      </a:lnTo>
                      <a:lnTo>
                        <a:pt x="606" y="511"/>
                      </a:lnTo>
                      <a:lnTo>
                        <a:pt x="604" y="511"/>
                      </a:lnTo>
                      <a:lnTo>
                        <a:pt x="601" y="511"/>
                      </a:lnTo>
                      <a:lnTo>
                        <a:pt x="597" y="511"/>
                      </a:lnTo>
                      <a:lnTo>
                        <a:pt x="595" y="511"/>
                      </a:lnTo>
                      <a:lnTo>
                        <a:pt x="591" y="511"/>
                      </a:lnTo>
                      <a:lnTo>
                        <a:pt x="589" y="511"/>
                      </a:lnTo>
                      <a:lnTo>
                        <a:pt x="585" y="509"/>
                      </a:lnTo>
                      <a:lnTo>
                        <a:pt x="583" y="509"/>
                      </a:lnTo>
                      <a:lnTo>
                        <a:pt x="579" y="509"/>
                      </a:lnTo>
                      <a:lnTo>
                        <a:pt x="578" y="509"/>
                      </a:lnTo>
                      <a:lnTo>
                        <a:pt x="574" y="507"/>
                      </a:lnTo>
                      <a:lnTo>
                        <a:pt x="572" y="507"/>
                      </a:lnTo>
                      <a:lnTo>
                        <a:pt x="570" y="505"/>
                      </a:lnTo>
                      <a:lnTo>
                        <a:pt x="566" y="505"/>
                      </a:lnTo>
                      <a:lnTo>
                        <a:pt x="564" y="505"/>
                      </a:lnTo>
                      <a:lnTo>
                        <a:pt x="562" y="503"/>
                      </a:lnTo>
                      <a:lnTo>
                        <a:pt x="558" y="503"/>
                      </a:lnTo>
                      <a:lnTo>
                        <a:pt x="556" y="503"/>
                      </a:lnTo>
                      <a:lnTo>
                        <a:pt x="555" y="501"/>
                      </a:lnTo>
                      <a:lnTo>
                        <a:pt x="553" y="501"/>
                      </a:lnTo>
                      <a:lnTo>
                        <a:pt x="549" y="501"/>
                      </a:lnTo>
                      <a:lnTo>
                        <a:pt x="547" y="501"/>
                      </a:lnTo>
                      <a:lnTo>
                        <a:pt x="545" y="501"/>
                      </a:lnTo>
                      <a:lnTo>
                        <a:pt x="543" y="499"/>
                      </a:lnTo>
                      <a:lnTo>
                        <a:pt x="541" y="499"/>
                      </a:lnTo>
                      <a:lnTo>
                        <a:pt x="539" y="499"/>
                      </a:lnTo>
                      <a:lnTo>
                        <a:pt x="535" y="499"/>
                      </a:lnTo>
                      <a:lnTo>
                        <a:pt x="533" y="499"/>
                      </a:lnTo>
                      <a:lnTo>
                        <a:pt x="532" y="497"/>
                      </a:lnTo>
                      <a:lnTo>
                        <a:pt x="530" y="497"/>
                      </a:lnTo>
                      <a:lnTo>
                        <a:pt x="528" y="497"/>
                      </a:lnTo>
                      <a:lnTo>
                        <a:pt x="524" y="497"/>
                      </a:lnTo>
                      <a:lnTo>
                        <a:pt x="522" y="497"/>
                      </a:lnTo>
                      <a:lnTo>
                        <a:pt x="520" y="495"/>
                      </a:lnTo>
                      <a:lnTo>
                        <a:pt x="518" y="495"/>
                      </a:lnTo>
                      <a:lnTo>
                        <a:pt x="516" y="495"/>
                      </a:lnTo>
                      <a:lnTo>
                        <a:pt x="514" y="495"/>
                      </a:lnTo>
                      <a:lnTo>
                        <a:pt x="510" y="495"/>
                      </a:lnTo>
                      <a:lnTo>
                        <a:pt x="508" y="495"/>
                      </a:lnTo>
                      <a:lnTo>
                        <a:pt x="507" y="493"/>
                      </a:lnTo>
                      <a:lnTo>
                        <a:pt x="505" y="493"/>
                      </a:lnTo>
                      <a:lnTo>
                        <a:pt x="503" y="493"/>
                      </a:lnTo>
                      <a:lnTo>
                        <a:pt x="499" y="493"/>
                      </a:lnTo>
                      <a:lnTo>
                        <a:pt x="497" y="493"/>
                      </a:lnTo>
                      <a:lnTo>
                        <a:pt x="495" y="493"/>
                      </a:lnTo>
                      <a:lnTo>
                        <a:pt x="493" y="493"/>
                      </a:lnTo>
                      <a:lnTo>
                        <a:pt x="491" y="493"/>
                      </a:lnTo>
                      <a:lnTo>
                        <a:pt x="489" y="495"/>
                      </a:lnTo>
                      <a:lnTo>
                        <a:pt x="487" y="495"/>
                      </a:lnTo>
                      <a:lnTo>
                        <a:pt x="484" y="495"/>
                      </a:lnTo>
                      <a:lnTo>
                        <a:pt x="482" y="495"/>
                      </a:lnTo>
                      <a:lnTo>
                        <a:pt x="480" y="495"/>
                      </a:lnTo>
                      <a:lnTo>
                        <a:pt x="478" y="497"/>
                      </a:lnTo>
                      <a:lnTo>
                        <a:pt x="476" y="497"/>
                      </a:lnTo>
                      <a:lnTo>
                        <a:pt x="474" y="499"/>
                      </a:lnTo>
                      <a:lnTo>
                        <a:pt x="470" y="499"/>
                      </a:lnTo>
                      <a:lnTo>
                        <a:pt x="468" y="501"/>
                      </a:lnTo>
                      <a:lnTo>
                        <a:pt x="466" y="501"/>
                      </a:lnTo>
                      <a:lnTo>
                        <a:pt x="462" y="503"/>
                      </a:lnTo>
                      <a:lnTo>
                        <a:pt x="461" y="505"/>
                      </a:lnTo>
                      <a:lnTo>
                        <a:pt x="457" y="507"/>
                      </a:lnTo>
                      <a:lnTo>
                        <a:pt x="455" y="507"/>
                      </a:lnTo>
                      <a:lnTo>
                        <a:pt x="451" y="509"/>
                      </a:lnTo>
                      <a:lnTo>
                        <a:pt x="447" y="511"/>
                      </a:lnTo>
                      <a:lnTo>
                        <a:pt x="445" y="513"/>
                      </a:lnTo>
                      <a:lnTo>
                        <a:pt x="441" y="514"/>
                      </a:lnTo>
                      <a:lnTo>
                        <a:pt x="437" y="516"/>
                      </a:lnTo>
                      <a:lnTo>
                        <a:pt x="434" y="516"/>
                      </a:lnTo>
                      <a:lnTo>
                        <a:pt x="432" y="518"/>
                      </a:lnTo>
                      <a:lnTo>
                        <a:pt x="428" y="520"/>
                      </a:lnTo>
                      <a:lnTo>
                        <a:pt x="424" y="522"/>
                      </a:lnTo>
                      <a:lnTo>
                        <a:pt x="420" y="524"/>
                      </a:lnTo>
                      <a:lnTo>
                        <a:pt x="418" y="524"/>
                      </a:lnTo>
                      <a:lnTo>
                        <a:pt x="414" y="526"/>
                      </a:lnTo>
                      <a:lnTo>
                        <a:pt x="411" y="528"/>
                      </a:lnTo>
                      <a:lnTo>
                        <a:pt x="407" y="530"/>
                      </a:lnTo>
                      <a:lnTo>
                        <a:pt x="403" y="530"/>
                      </a:lnTo>
                      <a:lnTo>
                        <a:pt x="401" y="532"/>
                      </a:lnTo>
                      <a:lnTo>
                        <a:pt x="397" y="532"/>
                      </a:lnTo>
                      <a:lnTo>
                        <a:pt x="393" y="534"/>
                      </a:lnTo>
                      <a:lnTo>
                        <a:pt x="391" y="534"/>
                      </a:lnTo>
                      <a:lnTo>
                        <a:pt x="388" y="534"/>
                      </a:lnTo>
                      <a:lnTo>
                        <a:pt x="384" y="536"/>
                      </a:lnTo>
                      <a:lnTo>
                        <a:pt x="382" y="536"/>
                      </a:lnTo>
                      <a:lnTo>
                        <a:pt x="378" y="536"/>
                      </a:lnTo>
                      <a:lnTo>
                        <a:pt x="374" y="536"/>
                      </a:lnTo>
                      <a:lnTo>
                        <a:pt x="372" y="536"/>
                      </a:lnTo>
                      <a:lnTo>
                        <a:pt x="368" y="536"/>
                      </a:lnTo>
                      <a:lnTo>
                        <a:pt x="365" y="536"/>
                      </a:lnTo>
                      <a:lnTo>
                        <a:pt x="361" y="536"/>
                      </a:lnTo>
                      <a:lnTo>
                        <a:pt x="355" y="536"/>
                      </a:lnTo>
                      <a:lnTo>
                        <a:pt x="351" y="536"/>
                      </a:lnTo>
                      <a:lnTo>
                        <a:pt x="347" y="536"/>
                      </a:lnTo>
                      <a:lnTo>
                        <a:pt x="342" y="536"/>
                      </a:lnTo>
                      <a:lnTo>
                        <a:pt x="338" y="536"/>
                      </a:lnTo>
                      <a:lnTo>
                        <a:pt x="332" y="534"/>
                      </a:lnTo>
                      <a:lnTo>
                        <a:pt x="326" y="534"/>
                      </a:lnTo>
                      <a:lnTo>
                        <a:pt x="322" y="534"/>
                      </a:lnTo>
                      <a:lnTo>
                        <a:pt x="317" y="534"/>
                      </a:lnTo>
                      <a:lnTo>
                        <a:pt x="311" y="534"/>
                      </a:lnTo>
                      <a:lnTo>
                        <a:pt x="307" y="534"/>
                      </a:lnTo>
                      <a:lnTo>
                        <a:pt x="301" y="534"/>
                      </a:lnTo>
                      <a:lnTo>
                        <a:pt x="295" y="534"/>
                      </a:lnTo>
                      <a:lnTo>
                        <a:pt x="292" y="534"/>
                      </a:lnTo>
                      <a:lnTo>
                        <a:pt x="286" y="534"/>
                      </a:lnTo>
                      <a:lnTo>
                        <a:pt x="280" y="532"/>
                      </a:lnTo>
                      <a:lnTo>
                        <a:pt x="276" y="532"/>
                      </a:lnTo>
                      <a:lnTo>
                        <a:pt x="272" y="532"/>
                      </a:lnTo>
                      <a:lnTo>
                        <a:pt x="267" y="532"/>
                      </a:lnTo>
                      <a:lnTo>
                        <a:pt x="263" y="532"/>
                      </a:lnTo>
                      <a:lnTo>
                        <a:pt x="259" y="532"/>
                      </a:lnTo>
                      <a:lnTo>
                        <a:pt x="255" y="532"/>
                      </a:lnTo>
                      <a:lnTo>
                        <a:pt x="251" y="530"/>
                      </a:lnTo>
                      <a:lnTo>
                        <a:pt x="248" y="530"/>
                      </a:lnTo>
                      <a:lnTo>
                        <a:pt x="246" y="530"/>
                      </a:lnTo>
                      <a:lnTo>
                        <a:pt x="242" y="530"/>
                      </a:lnTo>
                      <a:lnTo>
                        <a:pt x="240" y="530"/>
                      </a:lnTo>
                      <a:lnTo>
                        <a:pt x="238" y="530"/>
                      </a:lnTo>
                      <a:lnTo>
                        <a:pt x="236" y="530"/>
                      </a:lnTo>
                      <a:lnTo>
                        <a:pt x="234" y="528"/>
                      </a:lnTo>
                      <a:lnTo>
                        <a:pt x="232" y="528"/>
                      </a:lnTo>
                      <a:lnTo>
                        <a:pt x="230" y="528"/>
                      </a:lnTo>
                      <a:lnTo>
                        <a:pt x="228" y="528"/>
                      </a:lnTo>
                      <a:lnTo>
                        <a:pt x="226" y="528"/>
                      </a:lnTo>
                      <a:lnTo>
                        <a:pt x="224" y="528"/>
                      </a:lnTo>
                      <a:lnTo>
                        <a:pt x="223" y="526"/>
                      </a:lnTo>
                      <a:lnTo>
                        <a:pt x="221" y="526"/>
                      </a:lnTo>
                      <a:lnTo>
                        <a:pt x="219" y="526"/>
                      </a:lnTo>
                      <a:lnTo>
                        <a:pt x="217" y="526"/>
                      </a:lnTo>
                      <a:lnTo>
                        <a:pt x="215" y="526"/>
                      </a:lnTo>
                      <a:lnTo>
                        <a:pt x="213" y="526"/>
                      </a:lnTo>
                      <a:lnTo>
                        <a:pt x="211" y="526"/>
                      </a:lnTo>
                      <a:lnTo>
                        <a:pt x="209" y="526"/>
                      </a:lnTo>
                      <a:lnTo>
                        <a:pt x="207" y="526"/>
                      </a:lnTo>
                      <a:lnTo>
                        <a:pt x="205" y="526"/>
                      </a:lnTo>
                      <a:lnTo>
                        <a:pt x="203" y="526"/>
                      </a:lnTo>
                      <a:lnTo>
                        <a:pt x="201" y="526"/>
                      </a:lnTo>
                      <a:lnTo>
                        <a:pt x="201" y="528"/>
                      </a:lnTo>
                      <a:lnTo>
                        <a:pt x="200" y="528"/>
                      </a:lnTo>
                      <a:lnTo>
                        <a:pt x="198" y="530"/>
                      </a:lnTo>
                      <a:lnTo>
                        <a:pt x="196" y="530"/>
                      </a:lnTo>
                      <a:lnTo>
                        <a:pt x="194" y="532"/>
                      </a:lnTo>
                      <a:lnTo>
                        <a:pt x="194" y="534"/>
                      </a:lnTo>
                      <a:lnTo>
                        <a:pt x="192" y="534"/>
                      </a:lnTo>
                      <a:lnTo>
                        <a:pt x="190" y="536"/>
                      </a:lnTo>
                      <a:lnTo>
                        <a:pt x="190" y="538"/>
                      </a:lnTo>
                      <a:lnTo>
                        <a:pt x="188" y="539"/>
                      </a:lnTo>
                      <a:lnTo>
                        <a:pt x="186" y="539"/>
                      </a:lnTo>
                      <a:lnTo>
                        <a:pt x="184" y="541"/>
                      </a:lnTo>
                      <a:lnTo>
                        <a:pt x="182" y="543"/>
                      </a:lnTo>
                      <a:lnTo>
                        <a:pt x="180" y="545"/>
                      </a:lnTo>
                      <a:lnTo>
                        <a:pt x="178" y="545"/>
                      </a:lnTo>
                      <a:lnTo>
                        <a:pt x="175" y="547"/>
                      </a:lnTo>
                      <a:lnTo>
                        <a:pt x="173" y="549"/>
                      </a:lnTo>
                      <a:lnTo>
                        <a:pt x="171" y="549"/>
                      </a:lnTo>
                      <a:lnTo>
                        <a:pt x="167" y="551"/>
                      </a:lnTo>
                      <a:lnTo>
                        <a:pt x="165" y="553"/>
                      </a:lnTo>
                      <a:lnTo>
                        <a:pt x="163" y="553"/>
                      </a:lnTo>
                      <a:lnTo>
                        <a:pt x="159" y="555"/>
                      </a:lnTo>
                      <a:lnTo>
                        <a:pt x="155" y="555"/>
                      </a:lnTo>
                      <a:lnTo>
                        <a:pt x="153" y="555"/>
                      </a:lnTo>
                      <a:lnTo>
                        <a:pt x="150" y="557"/>
                      </a:lnTo>
                      <a:lnTo>
                        <a:pt x="148" y="557"/>
                      </a:lnTo>
                      <a:lnTo>
                        <a:pt x="144" y="557"/>
                      </a:lnTo>
                      <a:lnTo>
                        <a:pt x="142" y="557"/>
                      </a:lnTo>
                      <a:lnTo>
                        <a:pt x="138" y="555"/>
                      </a:lnTo>
                      <a:lnTo>
                        <a:pt x="134" y="555"/>
                      </a:lnTo>
                      <a:lnTo>
                        <a:pt x="132" y="555"/>
                      </a:lnTo>
                      <a:lnTo>
                        <a:pt x="129" y="553"/>
                      </a:lnTo>
                      <a:lnTo>
                        <a:pt x="127" y="551"/>
                      </a:lnTo>
                      <a:lnTo>
                        <a:pt x="123" y="549"/>
                      </a:lnTo>
                      <a:lnTo>
                        <a:pt x="121" y="547"/>
                      </a:lnTo>
                      <a:lnTo>
                        <a:pt x="119" y="545"/>
                      </a:lnTo>
                      <a:lnTo>
                        <a:pt x="115" y="543"/>
                      </a:lnTo>
                      <a:lnTo>
                        <a:pt x="113" y="539"/>
                      </a:lnTo>
                      <a:lnTo>
                        <a:pt x="111" y="538"/>
                      </a:lnTo>
                      <a:lnTo>
                        <a:pt x="107" y="534"/>
                      </a:lnTo>
                      <a:lnTo>
                        <a:pt x="106" y="530"/>
                      </a:lnTo>
                      <a:lnTo>
                        <a:pt x="104" y="528"/>
                      </a:lnTo>
                      <a:lnTo>
                        <a:pt x="100" y="526"/>
                      </a:lnTo>
                      <a:lnTo>
                        <a:pt x="96" y="524"/>
                      </a:lnTo>
                      <a:lnTo>
                        <a:pt x="94" y="522"/>
                      </a:lnTo>
                      <a:lnTo>
                        <a:pt x="90" y="520"/>
                      </a:lnTo>
                      <a:lnTo>
                        <a:pt x="86" y="520"/>
                      </a:lnTo>
                      <a:lnTo>
                        <a:pt x="82" y="520"/>
                      </a:lnTo>
                      <a:lnTo>
                        <a:pt x="79" y="520"/>
                      </a:lnTo>
                      <a:lnTo>
                        <a:pt x="75" y="518"/>
                      </a:lnTo>
                      <a:lnTo>
                        <a:pt x="71" y="520"/>
                      </a:lnTo>
                      <a:lnTo>
                        <a:pt x="67" y="520"/>
                      </a:lnTo>
                      <a:lnTo>
                        <a:pt x="63" y="520"/>
                      </a:lnTo>
                      <a:lnTo>
                        <a:pt x="58" y="520"/>
                      </a:lnTo>
                      <a:lnTo>
                        <a:pt x="54" y="522"/>
                      </a:lnTo>
                      <a:lnTo>
                        <a:pt x="50" y="524"/>
                      </a:lnTo>
                      <a:lnTo>
                        <a:pt x="46" y="524"/>
                      </a:lnTo>
                      <a:lnTo>
                        <a:pt x="42" y="526"/>
                      </a:lnTo>
                      <a:lnTo>
                        <a:pt x="38" y="528"/>
                      </a:lnTo>
                      <a:lnTo>
                        <a:pt x="35" y="530"/>
                      </a:lnTo>
                      <a:lnTo>
                        <a:pt x="31" y="530"/>
                      </a:lnTo>
                      <a:lnTo>
                        <a:pt x="29" y="532"/>
                      </a:lnTo>
                      <a:lnTo>
                        <a:pt x="25" y="534"/>
                      </a:lnTo>
                      <a:lnTo>
                        <a:pt x="21" y="536"/>
                      </a:lnTo>
                      <a:lnTo>
                        <a:pt x="19" y="538"/>
                      </a:lnTo>
                      <a:lnTo>
                        <a:pt x="15" y="539"/>
                      </a:lnTo>
                      <a:lnTo>
                        <a:pt x="13" y="541"/>
                      </a:lnTo>
                      <a:lnTo>
                        <a:pt x="11" y="543"/>
                      </a:lnTo>
                      <a:lnTo>
                        <a:pt x="10" y="545"/>
                      </a:lnTo>
                      <a:lnTo>
                        <a:pt x="8" y="547"/>
                      </a:lnTo>
                      <a:lnTo>
                        <a:pt x="6" y="549"/>
                      </a:lnTo>
                      <a:lnTo>
                        <a:pt x="4" y="551"/>
                      </a:lnTo>
                      <a:lnTo>
                        <a:pt x="2" y="551"/>
                      </a:lnTo>
                      <a:lnTo>
                        <a:pt x="0" y="549"/>
                      </a:lnTo>
                      <a:lnTo>
                        <a:pt x="0" y="547"/>
                      </a:lnTo>
                      <a:lnTo>
                        <a:pt x="0" y="545"/>
                      </a:lnTo>
                      <a:lnTo>
                        <a:pt x="2" y="543"/>
                      </a:lnTo>
                      <a:lnTo>
                        <a:pt x="2" y="541"/>
                      </a:lnTo>
                      <a:lnTo>
                        <a:pt x="2" y="538"/>
                      </a:lnTo>
                      <a:lnTo>
                        <a:pt x="2" y="534"/>
                      </a:lnTo>
                      <a:lnTo>
                        <a:pt x="2" y="530"/>
                      </a:lnTo>
                      <a:lnTo>
                        <a:pt x="4" y="526"/>
                      </a:lnTo>
                      <a:lnTo>
                        <a:pt x="4" y="522"/>
                      </a:lnTo>
                      <a:lnTo>
                        <a:pt x="4" y="518"/>
                      </a:lnTo>
                      <a:lnTo>
                        <a:pt x="6" y="513"/>
                      </a:lnTo>
                      <a:lnTo>
                        <a:pt x="6" y="507"/>
                      </a:lnTo>
                      <a:lnTo>
                        <a:pt x="6" y="501"/>
                      </a:lnTo>
                      <a:lnTo>
                        <a:pt x="8" y="495"/>
                      </a:lnTo>
                      <a:lnTo>
                        <a:pt x="8" y="490"/>
                      </a:lnTo>
                      <a:lnTo>
                        <a:pt x="8" y="484"/>
                      </a:lnTo>
                      <a:lnTo>
                        <a:pt x="10" y="476"/>
                      </a:lnTo>
                      <a:lnTo>
                        <a:pt x="10" y="470"/>
                      </a:lnTo>
                      <a:lnTo>
                        <a:pt x="10" y="463"/>
                      </a:lnTo>
                      <a:lnTo>
                        <a:pt x="11" y="455"/>
                      </a:lnTo>
                      <a:lnTo>
                        <a:pt x="11" y="447"/>
                      </a:lnTo>
                      <a:lnTo>
                        <a:pt x="11" y="440"/>
                      </a:lnTo>
                      <a:lnTo>
                        <a:pt x="11" y="432"/>
                      </a:lnTo>
                      <a:lnTo>
                        <a:pt x="11" y="424"/>
                      </a:lnTo>
                      <a:lnTo>
                        <a:pt x="11" y="417"/>
                      </a:lnTo>
                      <a:lnTo>
                        <a:pt x="11" y="407"/>
                      </a:lnTo>
                      <a:lnTo>
                        <a:pt x="11" y="399"/>
                      </a:lnTo>
                      <a:lnTo>
                        <a:pt x="11" y="392"/>
                      </a:lnTo>
                      <a:lnTo>
                        <a:pt x="11" y="384"/>
                      </a:lnTo>
                      <a:lnTo>
                        <a:pt x="11" y="376"/>
                      </a:lnTo>
                      <a:lnTo>
                        <a:pt x="11" y="370"/>
                      </a:lnTo>
                      <a:lnTo>
                        <a:pt x="11" y="363"/>
                      </a:lnTo>
                      <a:lnTo>
                        <a:pt x="11" y="357"/>
                      </a:lnTo>
                      <a:lnTo>
                        <a:pt x="11" y="351"/>
                      </a:lnTo>
                      <a:lnTo>
                        <a:pt x="11" y="344"/>
                      </a:lnTo>
                      <a:lnTo>
                        <a:pt x="11" y="338"/>
                      </a:lnTo>
                      <a:lnTo>
                        <a:pt x="10" y="332"/>
                      </a:lnTo>
                      <a:lnTo>
                        <a:pt x="10" y="326"/>
                      </a:lnTo>
                      <a:lnTo>
                        <a:pt x="10" y="322"/>
                      </a:lnTo>
                      <a:lnTo>
                        <a:pt x="10" y="317"/>
                      </a:lnTo>
                      <a:lnTo>
                        <a:pt x="10" y="311"/>
                      </a:lnTo>
                      <a:lnTo>
                        <a:pt x="10" y="307"/>
                      </a:lnTo>
                      <a:lnTo>
                        <a:pt x="10" y="301"/>
                      </a:lnTo>
                      <a:lnTo>
                        <a:pt x="10" y="298"/>
                      </a:lnTo>
                      <a:lnTo>
                        <a:pt x="10" y="292"/>
                      </a:lnTo>
                      <a:lnTo>
                        <a:pt x="10" y="288"/>
                      </a:lnTo>
                      <a:lnTo>
                        <a:pt x="10" y="284"/>
                      </a:lnTo>
                      <a:lnTo>
                        <a:pt x="10" y="280"/>
                      </a:lnTo>
                      <a:lnTo>
                        <a:pt x="11" y="276"/>
                      </a:lnTo>
                      <a:lnTo>
                        <a:pt x="11" y="271"/>
                      </a:lnTo>
                      <a:lnTo>
                        <a:pt x="11" y="267"/>
                      </a:lnTo>
                      <a:lnTo>
                        <a:pt x="11" y="263"/>
                      </a:lnTo>
                      <a:lnTo>
                        <a:pt x="11" y="259"/>
                      </a:lnTo>
                      <a:lnTo>
                        <a:pt x="13" y="255"/>
                      </a:lnTo>
                      <a:lnTo>
                        <a:pt x="13" y="251"/>
                      </a:lnTo>
                      <a:lnTo>
                        <a:pt x="13" y="248"/>
                      </a:lnTo>
                      <a:lnTo>
                        <a:pt x="15" y="244"/>
                      </a:lnTo>
                      <a:lnTo>
                        <a:pt x="15" y="242"/>
                      </a:lnTo>
                      <a:lnTo>
                        <a:pt x="17" y="240"/>
                      </a:lnTo>
                      <a:lnTo>
                        <a:pt x="17" y="238"/>
                      </a:lnTo>
                      <a:lnTo>
                        <a:pt x="19" y="236"/>
                      </a:lnTo>
                      <a:lnTo>
                        <a:pt x="19" y="232"/>
                      </a:lnTo>
                      <a:lnTo>
                        <a:pt x="21" y="230"/>
                      </a:lnTo>
                      <a:lnTo>
                        <a:pt x="21" y="228"/>
                      </a:lnTo>
                      <a:lnTo>
                        <a:pt x="23" y="226"/>
                      </a:lnTo>
                      <a:lnTo>
                        <a:pt x="23" y="225"/>
                      </a:lnTo>
                      <a:lnTo>
                        <a:pt x="25" y="221"/>
                      </a:lnTo>
                      <a:lnTo>
                        <a:pt x="25" y="219"/>
                      </a:lnTo>
                      <a:lnTo>
                        <a:pt x="27" y="217"/>
                      </a:lnTo>
                      <a:lnTo>
                        <a:pt x="29" y="215"/>
                      </a:lnTo>
                      <a:lnTo>
                        <a:pt x="31" y="211"/>
                      </a:lnTo>
                      <a:lnTo>
                        <a:pt x="31" y="209"/>
                      </a:lnTo>
                      <a:lnTo>
                        <a:pt x="33" y="207"/>
                      </a:lnTo>
                      <a:lnTo>
                        <a:pt x="35" y="205"/>
                      </a:lnTo>
                      <a:lnTo>
                        <a:pt x="36" y="203"/>
                      </a:lnTo>
                      <a:lnTo>
                        <a:pt x="36" y="202"/>
                      </a:lnTo>
                      <a:lnTo>
                        <a:pt x="38" y="200"/>
                      </a:lnTo>
                      <a:lnTo>
                        <a:pt x="40" y="200"/>
                      </a:lnTo>
                      <a:lnTo>
                        <a:pt x="42" y="198"/>
                      </a:lnTo>
                      <a:lnTo>
                        <a:pt x="44" y="198"/>
                      </a:lnTo>
                      <a:lnTo>
                        <a:pt x="46" y="196"/>
                      </a:lnTo>
                      <a:lnTo>
                        <a:pt x="48" y="196"/>
                      </a:lnTo>
                      <a:lnTo>
                        <a:pt x="50" y="198"/>
                      </a:lnTo>
                      <a:lnTo>
                        <a:pt x="52" y="198"/>
                      </a:lnTo>
                      <a:lnTo>
                        <a:pt x="54" y="200"/>
                      </a:lnTo>
                      <a:lnTo>
                        <a:pt x="56" y="202"/>
                      </a:lnTo>
                      <a:lnTo>
                        <a:pt x="58" y="202"/>
                      </a:lnTo>
                      <a:lnTo>
                        <a:pt x="58" y="203"/>
                      </a:lnTo>
                      <a:lnTo>
                        <a:pt x="59" y="205"/>
                      </a:lnTo>
                      <a:lnTo>
                        <a:pt x="61" y="207"/>
                      </a:lnTo>
                      <a:lnTo>
                        <a:pt x="61" y="209"/>
                      </a:lnTo>
                      <a:lnTo>
                        <a:pt x="63" y="209"/>
                      </a:lnTo>
                      <a:lnTo>
                        <a:pt x="63" y="211"/>
                      </a:lnTo>
                      <a:lnTo>
                        <a:pt x="65" y="213"/>
                      </a:lnTo>
                      <a:lnTo>
                        <a:pt x="65" y="215"/>
                      </a:lnTo>
                      <a:lnTo>
                        <a:pt x="65" y="217"/>
                      </a:lnTo>
                      <a:lnTo>
                        <a:pt x="67" y="219"/>
                      </a:lnTo>
                      <a:lnTo>
                        <a:pt x="67" y="221"/>
                      </a:lnTo>
                      <a:lnTo>
                        <a:pt x="67" y="223"/>
                      </a:lnTo>
                      <a:lnTo>
                        <a:pt x="67" y="225"/>
                      </a:lnTo>
                      <a:lnTo>
                        <a:pt x="69" y="226"/>
                      </a:lnTo>
                      <a:lnTo>
                        <a:pt x="69" y="228"/>
                      </a:lnTo>
                      <a:lnTo>
                        <a:pt x="69" y="230"/>
                      </a:lnTo>
                      <a:lnTo>
                        <a:pt x="69" y="232"/>
                      </a:lnTo>
                      <a:lnTo>
                        <a:pt x="69" y="234"/>
                      </a:lnTo>
                      <a:lnTo>
                        <a:pt x="69" y="236"/>
                      </a:lnTo>
                      <a:lnTo>
                        <a:pt x="69" y="238"/>
                      </a:lnTo>
                      <a:lnTo>
                        <a:pt x="69" y="240"/>
                      </a:lnTo>
                      <a:lnTo>
                        <a:pt x="71" y="242"/>
                      </a:lnTo>
                      <a:lnTo>
                        <a:pt x="71" y="244"/>
                      </a:lnTo>
                      <a:lnTo>
                        <a:pt x="73" y="244"/>
                      </a:lnTo>
                      <a:lnTo>
                        <a:pt x="73" y="246"/>
                      </a:lnTo>
                      <a:lnTo>
                        <a:pt x="75" y="246"/>
                      </a:lnTo>
                      <a:lnTo>
                        <a:pt x="75" y="248"/>
                      </a:lnTo>
                      <a:lnTo>
                        <a:pt x="77" y="248"/>
                      </a:lnTo>
                      <a:lnTo>
                        <a:pt x="77" y="250"/>
                      </a:lnTo>
                      <a:lnTo>
                        <a:pt x="79" y="250"/>
                      </a:lnTo>
                      <a:lnTo>
                        <a:pt x="79" y="251"/>
                      </a:lnTo>
                      <a:lnTo>
                        <a:pt x="81" y="251"/>
                      </a:lnTo>
                      <a:lnTo>
                        <a:pt x="82" y="253"/>
                      </a:lnTo>
                      <a:lnTo>
                        <a:pt x="84" y="253"/>
                      </a:lnTo>
                      <a:lnTo>
                        <a:pt x="84" y="255"/>
                      </a:lnTo>
                      <a:lnTo>
                        <a:pt x="86" y="255"/>
                      </a:lnTo>
                      <a:lnTo>
                        <a:pt x="86" y="257"/>
                      </a:lnTo>
                      <a:lnTo>
                        <a:pt x="88" y="257"/>
                      </a:lnTo>
                      <a:lnTo>
                        <a:pt x="90" y="257"/>
                      </a:lnTo>
                      <a:lnTo>
                        <a:pt x="90" y="255"/>
                      </a:lnTo>
                      <a:lnTo>
                        <a:pt x="92" y="255"/>
                      </a:lnTo>
                      <a:lnTo>
                        <a:pt x="94" y="253"/>
                      </a:lnTo>
                      <a:lnTo>
                        <a:pt x="96" y="251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100" y="244"/>
                      </a:lnTo>
                      <a:lnTo>
                        <a:pt x="102" y="242"/>
                      </a:lnTo>
                      <a:lnTo>
                        <a:pt x="102" y="238"/>
                      </a:lnTo>
                      <a:lnTo>
                        <a:pt x="104" y="236"/>
                      </a:lnTo>
                      <a:lnTo>
                        <a:pt x="106" y="232"/>
                      </a:lnTo>
                      <a:lnTo>
                        <a:pt x="107" y="230"/>
                      </a:lnTo>
                      <a:lnTo>
                        <a:pt x="109" y="226"/>
                      </a:lnTo>
                      <a:lnTo>
                        <a:pt x="109" y="225"/>
                      </a:lnTo>
                      <a:lnTo>
                        <a:pt x="111" y="221"/>
                      </a:lnTo>
                      <a:lnTo>
                        <a:pt x="113" y="217"/>
                      </a:lnTo>
                      <a:lnTo>
                        <a:pt x="117" y="215"/>
                      </a:lnTo>
                      <a:lnTo>
                        <a:pt x="119" y="211"/>
                      </a:lnTo>
                      <a:lnTo>
                        <a:pt x="121" y="207"/>
                      </a:lnTo>
                      <a:lnTo>
                        <a:pt x="123" y="205"/>
                      </a:lnTo>
                      <a:lnTo>
                        <a:pt x="127" y="202"/>
                      </a:lnTo>
                      <a:lnTo>
                        <a:pt x="129" y="198"/>
                      </a:lnTo>
                      <a:lnTo>
                        <a:pt x="132" y="196"/>
                      </a:lnTo>
                      <a:lnTo>
                        <a:pt x="134" y="192"/>
                      </a:lnTo>
                      <a:lnTo>
                        <a:pt x="138" y="190"/>
                      </a:lnTo>
                      <a:lnTo>
                        <a:pt x="142" y="186"/>
                      </a:lnTo>
                      <a:lnTo>
                        <a:pt x="144" y="186"/>
                      </a:lnTo>
                      <a:lnTo>
                        <a:pt x="146" y="184"/>
                      </a:lnTo>
                      <a:lnTo>
                        <a:pt x="148" y="182"/>
                      </a:lnTo>
                      <a:lnTo>
                        <a:pt x="152" y="180"/>
                      </a:lnTo>
                      <a:lnTo>
                        <a:pt x="153" y="178"/>
                      </a:lnTo>
                      <a:lnTo>
                        <a:pt x="155" y="178"/>
                      </a:lnTo>
                      <a:lnTo>
                        <a:pt x="157" y="177"/>
                      </a:lnTo>
                      <a:lnTo>
                        <a:pt x="159" y="175"/>
                      </a:lnTo>
                      <a:lnTo>
                        <a:pt x="161" y="175"/>
                      </a:lnTo>
                      <a:lnTo>
                        <a:pt x="163" y="173"/>
                      </a:lnTo>
                      <a:lnTo>
                        <a:pt x="163" y="171"/>
                      </a:lnTo>
                      <a:lnTo>
                        <a:pt x="165" y="171"/>
                      </a:lnTo>
                      <a:lnTo>
                        <a:pt x="167" y="169"/>
                      </a:lnTo>
                      <a:lnTo>
                        <a:pt x="169" y="169"/>
                      </a:lnTo>
                      <a:lnTo>
                        <a:pt x="171" y="169"/>
                      </a:lnTo>
                      <a:lnTo>
                        <a:pt x="171" y="167"/>
                      </a:lnTo>
                      <a:lnTo>
                        <a:pt x="173" y="167"/>
                      </a:lnTo>
                      <a:lnTo>
                        <a:pt x="175" y="167"/>
                      </a:lnTo>
                      <a:lnTo>
                        <a:pt x="177" y="167"/>
                      </a:lnTo>
                      <a:lnTo>
                        <a:pt x="178" y="167"/>
                      </a:lnTo>
                      <a:lnTo>
                        <a:pt x="178" y="169"/>
                      </a:lnTo>
                      <a:lnTo>
                        <a:pt x="178" y="171"/>
                      </a:lnTo>
                      <a:lnTo>
                        <a:pt x="177" y="171"/>
                      </a:lnTo>
                      <a:lnTo>
                        <a:pt x="177" y="173"/>
                      </a:lnTo>
                      <a:lnTo>
                        <a:pt x="175" y="175"/>
                      </a:lnTo>
                      <a:lnTo>
                        <a:pt x="175" y="177"/>
                      </a:lnTo>
                      <a:lnTo>
                        <a:pt x="173" y="178"/>
                      </a:lnTo>
                      <a:lnTo>
                        <a:pt x="173" y="180"/>
                      </a:lnTo>
                      <a:lnTo>
                        <a:pt x="173" y="182"/>
                      </a:lnTo>
                      <a:lnTo>
                        <a:pt x="171" y="182"/>
                      </a:lnTo>
                      <a:lnTo>
                        <a:pt x="171" y="184"/>
                      </a:lnTo>
                      <a:lnTo>
                        <a:pt x="169" y="186"/>
                      </a:lnTo>
                      <a:lnTo>
                        <a:pt x="169" y="188"/>
                      </a:lnTo>
                      <a:lnTo>
                        <a:pt x="167" y="190"/>
                      </a:lnTo>
                      <a:lnTo>
                        <a:pt x="167" y="192"/>
                      </a:lnTo>
                      <a:lnTo>
                        <a:pt x="167" y="194"/>
                      </a:lnTo>
                      <a:lnTo>
                        <a:pt x="165" y="196"/>
                      </a:lnTo>
                      <a:lnTo>
                        <a:pt x="165" y="198"/>
                      </a:lnTo>
                      <a:lnTo>
                        <a:pt x="165" y="200"/>
                      </a:lnTo>
                      <a:lnTo>
                        <a:pt x="163" y="202"/>
                      </a:lnTo>
                      <a:lnTo>
                        <a:pt x="163" y="203"/>
                      </a:lnTo>
                      <a:lnTo>
                        <a:pt x="163" y="205"/>
                      </a:lnTo>
                      <a:lnTo>
                        <a:pt x="161" y="207"/>
                      </a:lnTo>
                      <a:lnTo>
                        <a:pt x="161" y="209"/>
                      </a:lnTo>
                      <a:lnTo>
                        <a:pt x="161" y="211"/>
                      </a:lnTo>
                      <a:lnTo>
                        <a:pt x="161" y="213"/>
                      </a:lnTo>
                      <a:lnTo>
                        <a:pt x="161" y="217"/>
                      </a:lnTo>
                      <a:lnTo>
                        <a:pt x="159" y="219"/>
                      </a:lnTo>
                      <a:lnTo>
                        <a:pt x="159" y="221"/>
                      </a:lnTo>
                      <a:lnTo>
                        <a:pt x="159" y="223"/>
                      </a:lnTo>
                      <a:lnTo>
                        <a:pt x="159" y="225"/>
                      </a:lnTo>
                      <a:lnTo>
                        <a:pt x="159" y="226"/>
                      </a:lnTo>
                      <a:lnTo>
                        <a:pt x="159" y="228"/>
                      </a:lnTo>
                      <a:lnTo>
                        <a:pt x="159" y="230"/>
                      </a:lnTo>
                      <a:lnTo>
                        <a:pt x="159" y="232"/>
                      </a:lnTo>
                      <a:lnTo>
                        <a:pt x="159" y="234"/>
                      </a:lnTo>
                      <a:lnTo>
                        <a:pt x="159" y="236"/>
                      </a:lnTo>
                      <a:lnTo>
                        <a:pt x="159" y="238"/>
                      </a:lnTo>
                      <a:lnTo>
                        <a:pt x="159" y="240"/>
                      </a:lnTo>
                      <a:lnTo>
                        <a:pt x="161" y="240"/>
                      </a:lnTo>
                      <a:lnTo>
                        <a:pt x="161" y="242"/>
                      </a:lnTo>
                      <a:lnTo>
                        <a:pt x="163" y="244"/>
                      </a:lnTo>
                      <a:lnTo>
                        <a:pt x="165" y="244"/>
                      </a:lnTo>
                      <a:lnTo>
                        <a:pt x="167" y="244"/>
                      </a:lnTo>
                      <a:lnTo>
                        <a:pt x="169" y="244"/>
                      </a:lnTo>
                      <a:lnTo>
                        <a:pt x="171" y="244"/>
                      </a:lnTo>
                      <a:lnTo>
                        <a:pt x="173" y="242"/>
                      </a:lnTo>
                      <a:lnTo>
                        <a:pt x="175" y="242"/>
                      </a:lnTo>
                      <a:lnTo>
                        <a:pt x="177" y="240"/>
                      </a:lnTo>
                      <a:lnTo>
                        <a:pt x="178" y="240"/>
                      </a:lnTo>
                      <a:lnTo>
                        <a:pt x="180" y="238"/>
                      </a:lnTo>
                      <a:lnTo>
                        <a:pt x="182" y="236"/>
                      </a:lnTo>
                      <a:lnTo>
                        <a:pt x="186" y="236"/>
                      </a:lnTo>
                      <a:lnTo>
                        <a:pt x="188" y="234"/>
                      </a:lnTo>
                      <a:lnTo>
                        <a:pt x="190" y="232"/>
                      </a:lnTo>
                      <a:lnTo>
                        <a:pt x="194" y="230"/>
                      </a:lnTo>
                      <a:lnTo>
                        <a:pt x="196" y="228"/>
                      </a:lnTo>
                      <a:lnTo>
                        <a:pt x="200" y="226"/>
                      </a:lnTo>
                      <a:lnTo>
                        <a:pt x="201" y="225"/>
                      </a:lnTo>
                      <a:lnTo>
                        <a:pt x="205" y="225"/>
                      </a:lnTo>
                      <a:lnTo>
                        <a:pt x="209" y="223"/>
                      </a:lnTo>
                      <a:lnTo>
                        <a:pt x="211" y="221"/>
                      </a:lnTo>
                      <a:lnTo>
                        <a:pt x="215" y="219"/>
                      </a:lnTo>
                      <a:lnTo>
                        <a:pt x="219" y="217"/>
                      </a:lnTo>
                      <a:lnTo>
                        <a:pt x="223" y="215"/>
                      </a:lnTo>
                      <a:lnTo>
                        <a:pt x="226" y="213"/>
                      </a:lnTo>
                      <a:lnTo>
                        <a:pt x="230" y="211"/>
                      </a:lnTo>
                      <a:lnTo>
                        <a:pt x="234" y="209"/>
                      </a:lnTo>
                      <a:lnTo>
                        <a:pt x="238" y="207"/>
                      </a:lnTo>
                      <a:lnTo>
                        <a:pt x="240" y="205"/>
                      </a:lnTo>
                      <a:lnTo>
                        <a:pt x="244" y="203"/>
                      </a:lnTo>
                      <a:lnTo>
                        <a:pt x="248" y="202"/>
                      </a:lnTo>
                      <a:lnTo>
                        <a:pt x="251" y="200"/>
                      </a:lnTo>
                      <a:lnTo>
                        <a:pt x="253" y="200"/>
                      </a:lnTo>
                      <a:lnTo>
                        <a:pt x="257" y="198"/>
                      </a:lnTo>
                      <a:lnTo>
                        <a:pt x="261" y="196"/>
                      </a:lnTo>
                      <a:lnTo>
                        <a:pt x="263" y="196"/>
                      </a:lnTo>
                      <a:lnTo>
                        <a:pt x="265" y="194"/>
                      </a:lnTo>
                      <a:lnTo>
                        <a:pt x="269" y="194"/>
                      </a:lnTo>
                      <a:lnTo>
                        <a:pt x="271" y="192"/>
                      </a:lnTo>
                      <a:lnTo>
                        <a:pt x="272" y="192"/>
                      </a:lnTo>
                      <a:lnTo>
                        <a:pt x="274" y="190"/>
                      </a:lnTo>
                      <a:lnTo>
                        <a:pt x="276" y="190"/>
                      </a:lnTo>
                      <a:lnTo>
                        <a:pt x="278" y="190"/>
                      </a:lnTo>
                      <a:lnTo>
                        <a:pt x="280" y="190"/>
                      </a:lnTo>
                      <a:lnTo>
                        <a:pt x="280" y="192"/>
                      </a:lnTo>
                      <a:lnTo>
                        <a:pt x="280" y="194"/>
                      </a:lnTo>
                      <a:lnTo>
                        <a:pt x="278" y="194"/>
                      </a:lnTo>
                      <a:lnTo>
                        <a:pt x="278" y="196"/>
                      </a:lnTo>
                      <a:lnTo>
                        <a:pt x="276" y="198"/>
                      </a:lnTo>
                      <a:lnTo>
                        <a:pt x="274" y="200"/>
                      </a:lnTo>
                      <a:lnTo>
                        <a:pt x="272" y="202"/>
                      </a:lnTo>
                      <a:lnTo>
                        <a:pt x="271" y="203"/>
                      </a:lnTo>
                      <a:lnTo>
                        <a:pt x="267" y="207"/>
                      </a:lnTo>
                      <a:lnTo>
                        <a:pt x="265" y="209"/>
                      </a:lnTo>
                      <a:lnTo>
                        <a:pt x="261" y="213"/>
                      </a:lnTo>
                      <a:lnTo>
                        <a:pt x="259" y="215"/>
                      </a:lnTo>
                      <a:lnTo>
                        <a:pt x="257" y="217"/>
                      </a:lnTo>
                      <a:lnTo>
                        <a:pt x="255" y="221"/>
                      </a:lnTo>
                      <a:lnTo>
                        <a:pt x="253" y="223"/>
                      </a:lnTo>
                      <a:lnTo>
                        <a:pt x="251" y="226"/>
                      </a:lnTo>
                      <a:lnTo>
                        <a:pt x="249" y="228"/>
                      </a:lnTo>
                      <a:lnTo>
                        <a:pt x="248" y="232"/>
                      </a:lnTo>
                      <a:lnTo>
                        <a:pt x="246" y="234"/>
                      </a:lnTo>
                      <a:lnTo>
                        <a:pt x="246" y="238"/>
                      </a:lnTo>
                      <a:lnTo>
                        <a:pt x="244" y="242"/>
                      </a:lnTo>
                      <a:lnTo>
                        <a:pt x="244" y="244"/>
                      </a:lnTo>
                      <a:lnTo>
                        <a:pt x="242" y="248"/>
                      </a:lnTo>
                      <a:lnTo>
                        <a:pt x="242" y="251"/>
                      </a:lnTo>
                      <a:lnTo>
                        <a:pt x="242" y="255"/>
                      </a:lnTo>
                      <a:lnTo>
                        <a:pt x="240" y="259"/>
                      </a:lnTo>
                      <a:lnTo>
                        <a:pt x="240" y="263"/>
                      </a:lnTo>
                      <a:lnTo>
                        <a:pt x="240" y="267"/>
                      </a:lnTo>
                      <a:lnTo>
                        <a:pt x="240" y="271"/>
                      </a:lnTo>
                      <a:lnTo>
                        <a:pt x="240" y="274"/>
                      </a:lnTo>
                      <a:lnTo>
                        <a:pt x="240" y="278"/>
                      </a:lnTo>
                      <a:lnTo>
                        <a:pt x="242" y="284"/>
                      </a:lnTo>
                      <a:lnTo>
                        <a:pt x="242" y="288"/>
                      </a:lnTo>
                      <a:lnTo>
                        <a:pt x="242" y="294"/>
                      </a:lnTo>
                      <a:lnTo>
                        <a:pt x="244" y="299"/>
                      </a:lnTo>
                      <a:lnTo>
                        <a:pt x="244" y="303"/>
                      </a:lnTo>
                      <a:lnTo>
                        <a:pt x="246" y="309"/>
                      </a:lnTo>
                      <a:lnTo>
                        <a:pt x="246" y="317"/>
                      </a:lnTo>
                      <a:lnTo>
                        <a:pt x="248" y="322"/>
                      </a:lnTo>
                      <a:lnTo>
                        <a:pt x="248" y="328"/>
                      </a:lnTo>
                      <a:lnTo>
                        <a:pt x="249" y="336"/>
                      </a:lnTo>
                      <a:lnTo>
                        <a:pt x="251" y="342"/>
                      </a:lnTo>
                      <a:lnTo>
                        <a:pt x="253" y="347"/>
                      </a:lnTo>
                      <a:lnTo>
                        <a:pt x="255" y="353"/>
                      </a:lnTo>
                      <a:lnTo>
                        <a:pt x="257" y="357"/>
                      </a:lnTo>
                      <a:lnTo>
                        <a:pt x="259" y="361"/>
                      </a:lnTo>
                      <a:lnTo>
                        <a:pt x="261" y="365"/>
                      </a:lnTo>
                      <a:lnTo>
                        <a:pt x="263" y="367"/>
                      </a:lnTo>
                      <a:lnTo>
                        <a:pt x="265" y="369"/>
                      </a:lnTo>
                      <a:lnTo>
                        <a:pt x="269" y="370"/>
                      </a:lnTo>
                      <a:lnTo>
                        <a:pt x="271" y="370"/>
                      </a:lnTo>
                      <a:lnTo>
                        <a:pt x="274" y="370"/>
                      </a:lnTo>
                      <a:lnTo>
                        <a:pt x="276" y="370"/>
                      </a:lnTo>
                      <a:lnTo>
                        <a:pt x="278" y="370"/>
                      </a:lnTo>
                      <a:lnTo>
                        <a:pt x="282" y="369"/>
                      </a:lnTo>
                      <a:lnTo>
                        <a:pt x="286" y="369"/>
                      </a:lnTo>
                      <a:lnTo>
                        <a:pt x="288" y="367"/>
                      </a:lnTo>
                      <a:lnTo>
                        <a:pt x="292" y="363"/>
                      </a:lnTo>
                      <a:lnTo>
                        <a:pt x="294" y="361"/>
                      </a:lnTo>
                      <a:lnTo>
                        <a:pt x="297" y="357"/>
                      </a:lnTo>
                      <a:lnTo>
                        <a:pt x="299" y="355"/>
                      </a:lnTo>
                      <a:lnTo>
                        <a:pt x="303" y="351"/>
                      </a:lnTo>
                      <a:lnTo>
                        <a:pt x="305" y="347"/>
                      </a:lnTo>
                      <a:lnTo>
                        <a:pt x="309" y="344"/>
                      </a:lnTo>
                      <a:lnTo>
                        <a:pt x="311" y="338"/>
                      </a:lnTo>
                      <a:lnTo>
                        <a:pt x="313" y="334"/>
                      </a:lnTo>
                      <a:lnTo>
                        <a:pt x="317" y="328"/>
                      </a:lnTo>
                      <a:lnTo>
                        <a:pt x="319" y="324"/>
                      </a:lnTo>
                      <a:lnTo>
                        <a:pt x="320" y="319"/>
                      </a:lnTo>
                      <a:lnTo>
                        <a:pt x="324" y="313"/>
                      </a:lnTo>
                      <a:lnTo>
                        <a:pt x="326" y="307"/>
                      </a:lnTo>
                      <a:lnTo>
                        <a:pt x="328" y="301"/>
                      </a:lnTo>
                      <a:lnTo>
                        <a:pt x="330" y="296"/>
                      </a:lnTo>
                      <a:lnTo>
                        <a:pt x="332" y="290"/>
                      </a:lnTo>
                      <a:lnTo>
                        <a:pt x="334" y="286"/>
                      </a:lnTo>
                      <a:lnTo>
                        <a:pt x="336" y="280"/>
                      </a:lnTo>
                      <a:lnTo>
                        <a:pt x="338" y="276"/>
                      </a:lnTo>
                      <a:lnTo>
                        <a:pt x="338" y="271"/>
                      </a:lnTo>
                      <a:lnTo>
                        <a:pt x="340" y="267"/>
                      </a:lnTo>
                      <a:lnTo>
                        <a:pt x="342" y="263"/>
                      </a:lnTo>
                      <a:lnTo>
                        <a:pt x="343" y="259"/>
                      </a:lnTo>
                      <a:lnTo>
                        <a:pt x="345" y="257"/>
                      </a:lnTo>
                      <a:lnTo>
                        <a:pt x="347" y="253"/>
                      </a:lnTo>
                      <a:lnTo>
                        <a:pt x="347" y="251"/>
                      </a:lnTo>
                      <a:lnTo>
                        <a:pt x="349" y="248"/>
                      </a:lnTo>
                      <a:lnTo>
                        <a:pt x="351" y="246"/>
                      </a:lnTo>
                      <a:lnTo>
                        <a:pt x="353" y="244"/>
                      </a:lnTo>
                      <a:lnTo>
                        <a:pt x="353" y="242"/>
                      </a:lnTo>
                      <a:lnTo>
                        <a:pt x="355" y="240"/>
                      </a:lnTo>
                      <a:lnTo>
                        <a:pt x="357" y="240"/>
                      </a:lnTo>
                      <a:lnTo>
                        <a:pt x="359" y="238"/>
                      </a:lnTo>
                      <a:lnTo>
                        <a:pt x="359" y="236"/>
                      </a:lnTo>
                      <a:lnTo>
                        <a:pt x="361" y="236"/>
                      </a:lnTo>
                      <a:lnTo>
                        <a:pt x="361" y="234"/>
                      </a:lnTo>
                      <a:lnTo>
                        <a:pt x="363" y="234"/>
                      </a:lnTo>
                      <a:lnTo>
                        <a:pt x="365" y="234"/>
                      </a:lnTo>
                      <a:lnTo>
                        <a:pt x="365" y="232"/>
                      </a:lnTo>
                      <a:lnTo>
                        <a:pt x="366" y="232"/>
                      </a:lnTo>
                      <a:lnTo>
                        <a:pt x="368" y="232"/>
                      </a:lnTo>
                      <a:lnTo>
                        <a:pt x="370" y="232"/>
                      </a:lnTo>
                      <a:lnTo>
                        <a:pt x="372" y="232"/>
                      </a:lnTo>
                      <a:lnTo>
                        <a:pt x="374" y="232"/>
                      </a:lnTo>
                      <a:lnTo>
                        <a:pt x="374" y="234"/>
                      </a:lnTo>
                      <a:lnTo>
                        <a:pt x="374" y="236"/>
                      </a:lnTo>
                      <a:lnTo>
                        <a:pt x="376" y="236"/>
                      </a:lnTo>
                      <a:lnTo>
                        <a:pt x="376" y="238"/>
                      </a:lnTo>
                      <a:lnTo>
                        <a:pt x="376" y="240"/>
                      </a:lnTo>
                      <a:lnTo>
                        <a:pt x="376" y="242"/>
                      </a:lnTo>
                      <a:lnTo>
                        <a:pt x="376" y="244"/>
                      </a:lnTo>
                      <a:lnTo>
                        <a:pt x="376" y="246"/>
                      </a:lnTo>
                      <a:lnTo>
                        <a:pt x="376" y="248"/>
                      </a:lnTo>
                      <a:lnTo>
                        <a:pt x="376" y="250"/>
                      </a:lnTo>
                      <a:lnTo>
                        <a:pt x="376" y="251"/>
                      </a:lnTo>
                      <a:lnTo>
                        <a:pt x="376" y="253"/>
                      </a:lnTo>
                      <a:lnTo>
                        <a:pt x="376" y="255"/>
                      </a:lnTo>
                      <a:lnTo>
                        <a:pt x="376" y="257"/>
                      </a:lnTo>
                      <a:lnTo>
                        <a:pt x="376" y="259"/>
                      </a:lnTo>
                      <a:lnTo>
                        <a:pt x="376" y="261"/>
                      </a:lnTo>
                      <a:lnTo>
                        <a:pt x="376" y="263"/>
                      </a:lnTo>
                      <a:lnTo>
                        <a:pt x="376" y="265"/>
                      </a:lnTo>
                      <a:lnTo>
                        <a:pt x="378" y="267"/>
                      </a:lnTo>
                      <a:lnTo>
                        <a:pt x="378" y="269"/>
                      </a:lnTo>
                      <a:lnTo>
                        <a:pt x="378" y="271"/>
                      </a:lnTo>
                      <a:lnTo>
                        <a:pt x="380" y="273"/>
                      </a:lnTo>
                      <a:lnTo>
                        <a:pt x="380" y="274"/>
                      </a:lnTo>
                      <a:lnTo>
                        <a:pt x="382" y="278"/>
                      </a:lnTo>
                      <a:lnTo>
                        <a:pt x="382" y="280"/>
                      </a:lnTo>
                      <a:lnTo>
                        <a:pt x="384" y="282"/>
                      </a:lnTo>
                      <a:lnTo>
                        <a:pt x="384" y="284"/>
                      </a:lnTo>
                      <a:lnTo>
                        <a:pt x="386" y="284"/>
                      </a:lnTo>
                      <a:lnTo>
                        <a:pt x="386" y="286"/>
                      </a:lnTo>
                      <a:lnTo>
                        <a:pt x="388" y="286"/>
                      </a:lnTo>
                      <a:lnTo>
                        <a:pt x="390" y="286"/>
                      </a:lnTo>
                      <a:lnTo>
                        <a:pt x="391" y="286"/>
                      </a:lnTo>
                      <a:lnTo>
                        <a:pt x="391" y="284"/>
                      </a:lnTo>
                      <a:lnTo>
                        <a:pt x="393" y="284"/>
                      </a:lnTo>
                      <a:lnTo>
                        <a:pt x="393" y="282"/>
                      </a:lnTo>
                      <a:lnTo>
                        <a:pt x="395" y="280"/>
                      </a:lnTo>
                      <a:lnTo>
                        <a:pt x="397" y="278"/>
                      </a:lnTo>
                      <a:lnTo>
                        <a:pt x="397" y="276"/>
                      </a:lnTo>
                      <a:lnTo>
                        <a:pt x="399" y="274"/>
                      </a:lnTo>
                      <a:lnTo>
                        <a:pt x="399" y="273"/>
                      </a:lnTo>
                      <a:lnTo>
                        <a:pt x="401" y="273"/>
                      </a:lnTo>
                      <a:lnTo>
                        <a:pt x="403" y="271"/>
                      </a:lnTo>
                      <a:lnTo>
                        <a:pt x="403" y="269"/>
                      </a:lnTo>
                      <a:lnTo>
                        <a:pt x="405" y="267"/>
                      </a:lnTo>
                      <a:lnTo>
                        <a:pt x="405" y="265"/>
                      </a:lnTo>
                      <a:lnTo>
                        <a:pt x="407" y="265"/>
                      </a:lnTo>
                      <a:lnTo>
                        <a:pt x="409" y="263"/>
                      </a:lnTo>
                      <a:lnTo>
                        <a:pt x="409" y="261"/>
                      </a:lnTo>
                      <a:lnTo>
                        <a:pt x="411" y="261"/>
                      </a:lnTo>
                      <a:lnTo>
                        <a:pt x="413" y="261"/>
                      </a:lnTo>
                      <a:lnTo>
                        <a:pt x="414" y="259"/>
                      </a:lnTo>
                      <a:lnTo>
                        <a:pt x="416" y="259"/>
                      </a:lnTo>
                      <a:lnTo>
                        <a:pt x="418" y="259"/>
                      </a:lnTo>
                      <a:lnTo>
                        <a:pt x="420" y="259"/>
                      </a:lnTo>
                      <a:lnTo>
                        <a:pt x="422" y="261"/>
                      </a:lnTo>
                      <a:lnTo>
                        <a:pt x="422" y="263"/>
                      </a:lnTo>
                      <a:lnTo>
                        <a:pt x="422" y="265"/>
                      </a:lnTo>
                      <a:lnTo>
                        <a:pt x="422" y="267"/>
                      </a:lnTo>
                      <a:lnTo>
                        <a:pt x="422" y="269"/>
                      </a:lnTo>
                      <a:lnTo>
                        <a:pt x="422" y="271"/>
                      </a:lnTo>
                      <a:lnTo>
                        <a:pt x="420" y="273"/>
                      </a:lnTo>
                      <a:lnTo>
                        <a:pt x="420" y="274"/>
                      </a:lnTo>
                      <a:lnTo>
                        <a:pt x="420" y="276"/>
                      </a:lnTo>
                      <a:lnTo>
                        <a:pt x="420" y="278"/>
                      </a:lnTo>
                      <a:lnTo>
                        <a:pt x="420" y="280"/>
                      </a:lnTo>
                      <a:lnTo>
                        <a:pt x="420" y="282"/>
                      </a:lnTo>
                      <a:lnTo>
                        <a:pt x="418" y="284"/>
                      </a:lnTo>
                      <a:lnTo>
                        <a:pt x="418" y="288"/>
                      </a:lnTo>
                      <a:lnTo>
                        <a:pt x="418" y="290"/>
                      </a:lnTo>
                      <a:lnTo>
                        <a:pt x="418" y="292"/>
                      </a:lnTo>
                      <a:lnTo>
                        <a:pt x="418" y="294"/>
                      </a:lnTo>
                      <a:lnTo>
                        <a:pt x="416" y="298"/>
                      </a:lnTo>
                      <a:lnTo>
                        <a:pt x="416" y="299"/>
                      </a:lnTo>
                      <a:lnTo>
                        <a:pt x="416" y="303"/>
                      </a:lnTo>
                      <a:lnTo>
                        <a:pt x="416" y="305"/>
                      </a:lnTo>
                      <a:lnTo>
                        <a:pt x="416" y="307"/>
                      </a:lnTo>
                      <a:lnTo>
                        <a:pt x="416" y="311"/>
                      </a:lnTo>
                      <a:lnTo>
                        <a:pt x="416" y="313"/>
                      </a:lnTo>
                      <a:lnTo>
                        <a:pt x="416" y="317"/>
                      </a:lnTo>
                      <a:lnTo>
                        <a:pt x="418" y="319"/>
                      </a:lnTo>
                      <a:lnTo>
                        <a:pt x="418" y="321"/>
                      </a:lnTo>
                      <a:lnTo>
                        <a:pt x="418" y="324"/>
                      </a:lnTo>
                      <a:lnTo>
                        <a:pt x="418" y="326"/>
                      </a:lnTo>
                      <a:lnTo>
                        <a:pt x="418" y="330"/>
                      </a:lnTo>
                      <a:lnTo>
                        <a:pt x="418" y="332"/>
                      </a:lnTo>
                      <a:lnTo>
                        <a:pt x="420" y="336"/>
                      </a:lnTo>
                      <a:lnTo>
                        <a:pt x="420" y="340"/>
                      </a:lnTo>
                      <a:lnTo>
                        <a:pt x="420" y="342"/>
                      </a:lnTo>
                      <a:lnTo>
                        <a:pt x="422" y="346"/>
                      </a:lnTo>
                      <a:lnTo>
                        <a:pt x="422" y="347"/>
                      </a:lnTo>
                      <a:lnTo>
                        <a:pt x="422" y="351"/>
                      </a:lnTo>
                      <a:lnTo>
                        <a:pt x="424" y="353"/>
                      </a:lnTo>
                      <a:lnTo>
                        <a:pt x="424" y="357"/>
                      </a:lnTo>
                      <a:lnTo>
                        <a:pt x="426" y="359"/>
                      </a:lnTo>
                      <a:lnTo>
                        <a:pt x="426" y="363"/>
                      </a:lnTo>
                      <a:lnTo>
                        <a:pt x="428" y="365"/>
                      </a:lnTo>
                      <a:lnTo>
                        <a:pt x="428" y="369"/>
                      </a:lnTo>
                      <a:lnTo>
                        <a:pt x="430" y="370"/>
                      </a:lnTo>
                      <a:lnTo>
                        <a:pt x="432" y="374"/>
                      </a:lnTo>
                      <a:lnTo>
                        <a:pt x="432" y="376"/>
                      </a:lnTo>
                      <a:lnTo>
                        <a:pt x="434" y="378"/>
                      </a:lnTo>
                      <a:lnTo>
                        <a:pt x="436" y="382"/>
                      </a:lnTo>
                      <a:lnTo>
                        <a:pt x="436" y="384"/>
                      </a:lnTo>
                      <a:lnTo>
                        <a:pt x="437" y="386"/>
                      </a:lnTo>
                      <a:lnTo>
                        <a:pt x="439" y="388"/>
                      </a:lnTo>
                      <a:lnTo>
                        <a:pt x="441" y="392"/>
                      </a:lnTo>
                      <a:lnTo>
                        <a:pt x="443" y="394"/>
                      </a:lnTo>
                      <a:lnTo>
                        <a:pt x="445" y="395"/>
                      </a:lnTo>
                      <a:lnTo>
                        <a:pt x="447" y="397"/>
                      </a:lnTo>
                      <a:lnTo>
                        <a:pt x="449" y="399"/>
                      </a:lnTo>
                      <a:lnTo>
                        <a:pt x="451" y="399"/>
                      </a:lnTo>
                      <a:lnTo>
                        <a:pt x="453" y="401"/>
                      </a:lnTo>
                      <a:lnTo>
                        <a:pt x="455" y="401"/>
                      </a:lnTo>
                      <a:lnTo>
                        <a:pt x="457" y="401"/>
                      </a:lnTo>
                      <a:lnTo>
                        <a:pt x="459" y="401"/>
                      </a:lnTo>
                      <a:lnTo>
                        <a:pt x="461" y="401"/>
                      </a:lnTo>
                      <a:lnTo>
                        <a:pt x="462" y="399"/>
                      </a:lnTo>
                      <a:lnTo>
                        <a:pt x="464" y="397"/>
                      </a:lnTo>
                      <a:lnTo>
                        <a:pt x="464" y="395"/>
                      </a:lnTo>
                      <a:lnTo>
                        <a:pt x="466" y="394"/>
                      </a:lnTo>
                      <a:lnTo>
                        <a:pt x="468" y="390"/>
                      </a:lnTo>
                      <a:lnTo>
                        <a:pt x="470" y="388"/>
                      </a:lnTo>
                      <a:lnTo>
                        <a:pt x="470" y="384"/>
                      </a:lnTo>
                      <a:lnTo>
                        <a:pt x="472" y="382"/>
                      </a:lnTo>
                      <a:lnTo>
                        <a:pt x="474" y="378"/>
                      </a:lnTo>
                      <a:lnTo>
                        <a:pt x="474" y="374"/>
                      </a:lnTo>
                      <a:lnTo>
                        <a:pt x="476" y="372"/>
                      </a:lnTo>
                      <a:lnTo>
                        <a:pt x="476" y="369"/>
                      </a:lnTo>
                      <a:lnTo>
                        <a:pt x="478" y="365"/>
                      </a:lnTo>
                      <a:lnTo>
                        <a:pt x="478" y="363"/>
                      </a:lnTo>
                      <a:lnTo>
                        <a:pt x="480" y="359"/>
                      </a:lnTo>
                      <a:lnTo>
                        <a:pt x="482" y="357"/>
                      </a:lnTo>
                      <a:lnTo>
                        <a:pt x="482" y="355"/>
                      </a:lnTo>
                      <a:lnTo>
                        <a:pt x="484" y="353"/>
                      </a:lnTo>
                      <a:lnTo>
                        <a:pt x="484" y="351"/>
                      </a:lnTo>
                      <a:lnTo>
                        <a:pt x="485" y="349"/>
                      </a:lnTo>
                      <a:lnTo>
                        <a:pt x="485" y="347"/>
                      </a:lnTo>
                      <a:lnTo>
                        <a:pt x="487" y="347"/>
                      </a:lnTo>
                      <a:lnTo>
                        <a:pt x="489" y="349"/>
                      </a:lnTo>
                      <a:lnTo>
                        <a:pt x="491" y="349"/>
                      </a:lnTo>
                      <a:lnTo>
                        <a:pt x="491" y="351"/>
                      </a:lnTo>
                      <a:lnTo>
                        <a:pt x="493" y="353"/>
                      </a:lnTo>
                      <a:lnTo>
                        <a:pt x="493" y="357"/>
                      </a:lnTo>
                      <a:lnTo>
                        <a:pt x="495" y="359"/>
                      </a:lnTo>
                      <a:lnTo>
                        <a:pt x="497" y="361"/>
                      </a:lnTo>
                      <a:lnTo>
                        <a:pt x="499" y="363"/>
                      </a:lnTo>
                      <a:lnTo>
                        <a:pt x="501" y="363"/>
                      </a:lnTo>
                      <a:lnTo>
                        <a:pt x="501" y="365"/>
                      </a:lnTo>
                      <a:lnTo>
                        <a:pt x="503" y="365"/>
                      </a:lnTo>
                      <a:lnTo>
                        <a:pt x="505" y="365"/>
                      </a:lnTo>
                      <a:lnTo>
                        <a:pt x="507" y="365"/>
                      </a:lnTo>
                      <a:lnTo>
                        <a:pt x="508" y="365"/>
                      </a:lnTo>
                      <a:lnTo>
                        <a:pt x="510" y="363"/>
                      </a:lnTo>
                      <a:lnTo>
                        <a:pt x="512" y="363"/>
                      </a:lnTo>
                      <a:lnTo>
                        <a:pt x="514" y="361"/>
                      </a:lnTo>
                      <a:lnTo>
                        <a:pt x="516" y="359"/>
                      </a:lnTo>
                      <a:lnTo>
                        <a:pt x="518" y="357"/>
                      </a:lnTo>
                      <a:lnTo>
                        <a:pt x="520" y="355"/>
                      </a:lnTo>
                      <a:lnTo>
                        <a:pt x="522" y="353"/>
                      </a:lnTo>
                      <a:lnTo>
                        <a:pt x="524" y="351"/>
                      </a:lnTo>
                      <a:lnTo>
                        <a:pt x="526" y="347"/>
                      </a:lnTo>
                      <a:lnTo>
                        <a:pt x="528" y="346"/>
                      </a:lnTo>
                      <a:lnTo>
                        <a:pt x="530" y="342"/>
                      </a:lnTo>
                      <a:lnTo>
                        <a:pt x="532" y="340"/>
                      </a:lnTo>
                      <a:lnTo>
                        <a:pt x="533" y="336"/>
                      </a:lnTo>
                      <a:lnTo>
                        <a:pt x="533" y="334"/>
                      </a:lnTo>
                      <a:lnTo>
                        <a:pt x="535" y="330"/>
                      </a:lnTo>
                      <a:lnTo>
                        <a:pt x="537" y="326"/>
                      </a:lnTo>
                      <a:lnTo>
                        <a:pt x="539" y="322"/>
                      </a:lnTo>
                      <a:lnTo>
                        <a:pt x="539" y="319"/>
                      </a:lnTo>
                      <a:lnTo>
                        <a:pt x="541" y="317"/>
                      </a:lnTo>
                      <a:lnTo>
                        <a:pt x="543" y="313"/>
                      </a:lnTo>
                      <a:lnTo>
                        <a:pt x="543" y="309"/>
                      </a:lnTo>
                      <a:lnTo>
                        <a:pt x="545" y="305"/>
                      </a:lnTo>
                      <a:lnTo>
                        <a:pt x="545" y="301"/>
                      </a:lnTo>
                      <a:lnTo>
                        <a:pt x="547" y="299"/>
                      </a:lnTo>
                      <a:lnTo>
                        <a:pt x="547" y="296"/>
                      </a:lnTo>
                      <a:lnTo>
                        <a:pt x="549" y="294"/>
                      </a:lnTo>
                      <a:lnTo>
                        <a:pt x="549" y="292"/>
                      </a:lnTo>
                      <a:lnTo>
                        <a:pt x="551" y="290"/>
                      </a:lnTo>
                      <a:lnTo>
                        <a:pt x="551" y="288"/>
                      </a:lnTo>
                      <a:lnTo>
                        <a:pt x="553" y="288"/>
                      </a:lnTo>
                      <a:lnTo>
                        <a:pt x="553" y="286"/>
                      </a:lnTo>
                      <a:lnTo>
                        <a:pt x="555" y="286"/>
                      </a:lnTo>
                      <a:lnTo>
                        <a:pt x="556" y="286"/>
                      </a:lnTo>
                      <a:lnTo>
                        <a:pt x="558" y="286"/>
                      </a:lnTo>
                      <a:lnTo>
                        <a:pt x="558" y="288"/>
                      </a:lnTo>
                      <a:lnTo>
                        <a:pt x="560" y="290"/>
                      </a:lnTo>
                      <a:lnTo>
                        <a:pt x="562" y="292"/>
                      </a:lnTo>
                      <a:lnTo>
                        <a:pt x="562" y="294"/>
                      </a:lnTo>
                      <a:lnTo>
                        <a:pt x="564" y="296"/>
                      </a:lnTo>
                      <a:lnTo>
                        <a:pt x="564" y="298"/>
                      </a:lnTo>
                      <a:lnTo>
                        <a:pt x="566" y="299"/>
                      </a:lnTo>
                      <a:lnTo>
                        <a:pt x="566" y="301"/>
                      </a:lnTo>
                      <a:lnTo>
                        <a:pt x="568" y="303"/>
                      </a:lnTo>
                      <a:lnTo>
                        <a:pt x="568" y="305"/>
                      </a:lnTo>
                      <a:lnTo>
                        <a:pt x="568" y="309"/>
                      </a:lnTo>
                      <a:lnTo>
                        <a:pt x="570" y="311"/>
                      </a:lnTo>
                      <a:lnTo>
                        <a:pt x="570" y="313"/>
                      </a:lnTo>
                      <a:lnTo>
                        <a:pt x="572" y="317"/>
                      </a:lnTo>
                      <a:lnTo>
                        <a:pt x="572" y="319"/>
                      </a:lnTo>
                      <a:lnTo>
                        <a:pt x="572" y="321"/>
                      </a:lnTo>
                      <a:lnTo>
                        <a:pt x="574" y="324"/>
                      </a:lnTo>
                      <a:lnTo>
                        <a:pt x="576" y="326"/>
                      </a:lnTo>
                      <a:lnTo>
                        <a:pt x="576" y="330"/>
                      </a:lnTo>
                      <a:lnTo>
                        <a:pt x="578" y="334"/>
                      </a:lnTo>
                      <a:lnTo>
                        <a:pt x="579" y="338"/>
                      </a:lnTo>
                      <a:lnTo>
                        <a:pt x="581" y="342"/>
                      </a:lnTo>
                      <a:lnTo>
                        <a:pt x="583" y="346"/>
                      </a:lnTo>
                      <a:lnTo>
                        <a:pt x="585" y="349"/>
                      </a:lnTo>
                      <a:lnTo>
                        <a:pt x="589" y="353"/>
                      </a:lnTo>
                      <a:lnTo>
                        <a:pt x="591" y="357"/>
                      </a:lnTo>
                      <a:lnTo>
                        <a:pt x="593" y="361"/>
                      </a:lnTo>
                      <a:lnTo>
                        <a:pt x="597" y="367"/>
                      </a:lnTo>
                      <a:lnTo>
                        <a:pt x="599" y="370"/>
                      </a:lnTo>
                      <a:lnTo>
                        <a:pt x="603" y="376"/>
                      </a:lnTo>
                      <a:lnTo>
                        <a:pt x="604" y="380"/>
                      </a:lnTo>
                      <a:lnTo>
                        <a:pt x="608" y="384"/>
                      </a:lnTo>
                      <a:lnTo>
                        <a:pt x="612" y="390"/>
                      </a:lnTo>
                      <a:lnTo>
                        <a:pt x="614" y="394"/>
                      </a:lnTo>
                      <a:lnTo>
                        <a:pt x="618" y="399"/>
                      </a:lnTo>
                      <a:lnTo>
                        <a:pt x="620" y="403"/>
                      </a:lnTo>
                      <a:lnTo>
                        <a:pt x="624" y="407"/>
                      </a:lnTo>
                      <a:lnTo>
                        <a:pt x="626" y="413"/>
                      </a:lnTo>
                      <a:lnTo>
                        <a:pt x="629" y="417"/>
                      </a:lnTo>
                      <a:lnTo>
                        <a:pt x="631" y="420"/>
                      </a:lnTo>
                      <a:lnTo>
                        <a:pt x="633" y="424"/>
                      </a:lnTo>
                      <a:lnTo>
                        <a:pt x="635" y="430"/>
                      </a:lnTo>
                      <a:lnTo>
                        <a:pt x="637" y="434"/>
                      </a:lnTo>
                      <a:lnTo>
                        <a:pt x="641" y="438"/>
                      </a:lnTo>
                      <a:lnTo>
                        <a:pt x="641" y="440"/>
                      </a:lnTo>
                      <a:lnTo>
                        <a:pt x="643" y="443"/>
                      </a:lnTo>
                      <a:lnTo>
                        <a:pt x="645" y="447"/>
                      </a:lnTo>
                      <a:lnTo>
                        <a:pt x="647" y="451"/>
                      </a:lnTo>
                      <a:lnTo>
                        <a:pt x="647" y="453"/>
                      </a:lnTo>
                      <a:lnTo>
                        <a:pt x="649" y="455"/>
                      </a:lnTo>
                      <a:lnTo>
                        <a:pt x="649" y="457"/>
                      </a:lnTo>
                      <a:lnTo>
                        <a:pt x="650" y="459"/>
                      </a:lnTo>
                      <a:lnTo>
                        <a:pt x="652" y="459"/>
                      </a:lnTo>
                      <a:lnTo>
                        <a:pt x="654" y="461"/>
                      </a:lnTo>
                      <a:lnTo>
                        <a:pt x="656" y="461"/>
                      </a:lnTo>
                      <a:lnTo>
                        <a:pt x="658" y="461"/>
                      </a:lnTo>
                      <a:lnTo>
                        <a:pt x="660" y="461"/>
                      </a:lnTo>
                      <a:lnTo>
                        <a:pt x="662" y="459"/>
                      </a:lnTo>
                      <a:lnTo>
                        <a:pt x="664" y="457"/>
                      </a:lnTo>
                      <a:lnTo>
                        <a:pt x="666" y="455"/>
                      </a:lnTo>
                      <a:lnTo>
                        <a:pt x="668" y="453"/>
                      </a:lnTo>
                      <a:lnTo>
                        <a:pt x="670" y="451"/>
                      </a:lnTo>
                      <a:lnTo>
                        <a:pt x="670" y="449"/>
                      </a:lnTo>
                      <a:lnTo>
                        <a:pt x="672" y="447"/>
                      </a:lnTo>
                      <a:lnTo>
                        <a:pt x="674" y="443"/>
                      </a:lnTo>
                      <a:lnTo>
                        <a:pt x="674" y="442"/>
                      </a:lnTo>
                      <a:lnTo>
                        <a:pt x="675" y="438"/>
                      </a:lnTo>
                      <a:lnTo>
                        <a:pt x="675" y="436"/>
                      </a:lnTo>
                      <a:lnTo>
                        <a:pt x="677" y="432"/>
                      </a:lnTo>
                      <a:lnTo>
                        <a:pt x="677" y="428"/>
                      </a:lnTo>
                      <a:lnTo>
                        <a:pt x="679" y="426"/>
                      </a:lnTo>
                      <a:lnTo>
                        <a:pt x="679" y="422"/>
                      </a:lnTo>
                      <a:lnTo>
                        <a:pt x="679" y="418"/>
                      </a:lnTo>
                      <a:lnTo>
                        <a:pt x="679" y="415"/>
                      </a:lnTo>
                      <a:lnTo>
                        <a:pt x="679" y="411"/>
                      </a:lnTo>
                      <a:lnTo>
                        <a:pt x="679" y="407"/>
                      </a:lnTo>
                      <a:lnTo>
                        <a:pt x="679" y="405"/>
                      </a:lnTo>
                      <a:lnTo>
                        <a:pt x="677" y="401"/>
                      </a:lnTo>
                      <a:lnTo>
                        <a:pt x="677" y="397"/>
                      </a:lnTo>
                      <a:lnTo>
                        <a:pt x="677" y="395"/>
                      </a:lnTo>
                      <a:lnTo>
                        <a:pt x="677" y="394"/>
                      </a:lnTo>
                      <a:lnTo>
                        <a:pt x="675" y="392"/>
                      </a:lnTo>
                      <a:lnTo>
                        <a:pt x="675" y="390"/>
                      </a:lnTo>
                      <a:lnTo>
                        <a:pt x="675" y="388"/>
                      </a:lnTo>
                      <a:lnTo>
                        <a:pt x="675" y="386"/>
                      </a:lnTo>
                      <a:lnTo>
                        <a:pt x="675" y="384"/>
                      </a:lnTo>
                      <a:lnTo>
                        <a:pt x="675" y="382"/>
                      </a:lnTo>
                      <a:lnTo>
                        <a:pt x="675" y="380"/>
                      </a:lnTo>
                      <a:lnTo>
                        <a:pt x="674" y="380"/>
                      </a:lnTo>
                      <a:lnTo>
                        <a:pt x="674" y="378"/>
                      </a:lnTo>
                      <a:lnTo>
                        <a:pt x="674" y="376"/>
                      </a:lnTo>
                      <a:lnTo>
                        <a:pt x="674" y="374"/>
                      </a:lnTo>
                      <a:lnTo>
                        <a:pt x="674" y="372"/>
                      </a:lnTo>
                      <a:lnTo>
                        <a:pt x="674" y="370"/>
                      </a:lnTo>
                      <a:lnTo>
                        <a:pt x="674" y="369"/>
                      </a:lnTo>
                      <a:lnTo>
                        <a:pt x="672" y="367"/>
                      </a:lnTo>
                      <a:lnTo>
                        <a:pt x="672" y="365"/>
                      </a:lnTo>
                      <a:lnTo>
                        <a:pt x="672" y="363"/>
                      </a:lnTo>
                      <a:lnTo>
                        <a:pt x="672" y="361"/>
                      </a:lnTo>
                      <a:lnTo>
                        <a:pt x="672" y="359"/>
                      </a:lnTo>
                      <a:lnTo>
                        <a:pt x="672" y="357"/>
                      </a:lnTo>
                      <a:lnTo>
                        <a:pt x="670" y="355"/>
                      </a:lnTo>
                      <a:lnTo>
                        <a:pt x="670" y="353"/>
                      </a:lnTo>
                      <a:lnTo>
                        <a:pt x="670" y="351"/>
                      </a:lnTo>
                      <a:lnTo>
                        <a:pt x="668" y="347"/>
                      </a:lnTo>
                      <a:lnTo>
                        <a:pt x="668" y="346"/>
                      </a:lnTo>
                      <a:lnTo>
                        <a:pt x="668" y="342"/>
                      </a:lnTo>
                      <a:lnTo>
                        <a:pt x="666" y="340"/>
                      </a:lnTo>
                      <a:lnTo>
                        <a:pt x="666" y="338"/>
                      </a:lnTo>
                      <a:lnTo>
                        <a:pt x="666" y="336"/>
                      </a:lnTo>
                      <a:lnTo>
                        <a:pt x="668" y="334"/>
                      </a:lnTo>
                      <a:lnTo>
                        <a:pt x="668" y="332"/>
                      </a:lnTo>
                      <a:lnTo>
                        <a:pt x="668" y="330"/>
                      </a:lnTo>
                      <a:lnTo>
                        <a:pt x="668" y="328"/>
                      </a:lnTo>
                      <a:lnTo>
                        <a:pt x="668" y="326"/>
                      </a:lnTo>
                      <a:lnTo>
                        <a:pt x="670" y="326"/>
                      </a:lnTo>
                      <a:lnTo>
                        <a:pt x="672" y="328"/>
                      </a:lnTo>
                      <a:lnTo>
                        <a:pt x="672" y="330"/>
                      </a:lnTo>
                      <a:lnTo>
                        <a:pt x="674" y="332"/>
                      </a:lnTo>
                      <a:lnTo>
                        <a:pt x="674" y="334"/>
                      </a:lnTo>
                      <a:lnTo>
                        <a:pt x="674" y="336"/>
                      </a:lnTo>
                      <a:lnTo>
                        <a:pt x="675" y="338"/>
                      </a:lnTo>
                      <a:lnTo>
                        <a:pt x="675" y="342"/>
                      </a:lnTo>
                      <a:lnTo>
                        <a:pt x="675" y="344"/>
                      </a:lnTo>
                      <a:lnTo>
                        <a:pt x="677" y="347"/>
                      </a:lnTo>
                      <a:lnTo>
                        <a:pt x="677" y="351"/>
                      </a:lnTo>
                      <a:lnTo>
                        <a:pt x="679" y="355"/>
                      </a:lnTo>
                      <a:lnTo>
                        <a:pt x="681" y="361"/>
                      </a:lnTo>
                      <a:lnTo>
                        <a:pt x="681" y="367"/>
                      </a:lnTo>
                      <a:lnTo>
                        <a:pt x="683" y="370"/>
                      </a:lnTo>
                      <a:lnTo>
                        <a:pt x="683" y="376"/>
                      </a:lnTo>
                      <a:lnTo>
                        <a:pt x="685" y="382"/>
                      </a:lnTo>
                      <a:lnTo>
                        <a:pt x="687" y="388"/>
                      </a:lnTo>
                      <a:lnTo>
                        <a:pt x="689" y="395"/>
                      </a:lnTo>
                      <a:lnTo>
                        <a:pt x="691" y="401"/>
                      </a:lnTo>
                      <a:lnTo>
                        <a:pt x="693" y="407"/>
                      </a:lnTo>
                      <a:lnTo>
                        <a:pt x="695" y="415"/>
                      </a:lnTo>
                      <a:lnTo>
                        <a:pt x="697" y="420"/>
                      </a:lnTo>
                      <a:lnTo>
                        <a:pt x="698" y="428"/>
                      </a:lnTo>
                      <a:lnTo>
                        <a:pt x="702" y="434"/>
                      </a:lnTo>
                      <a:lnTo>
                        <a:pt x="704" y="442"/>
                      </a:lnTo>
                      <a:lnTo>
                        <a:pt x="706" y="449"/>
                      </a:lnTo>
                      <a:lnTo>
                        <a:pt x="710" y="455"/>
                      </a:lnTo>
                      <a:lnTo>
                        <a:pt x="714" y="463"/>
                      </a:lnTo>
                      <a:lnTo>
                        <a:pt x="716" y="468"/>
                      </a:lnTo>
                      <a:lnTo>
                        <a:pt x="720" y="476"/>
                      </a:lnTo>
                      <a:lnTo>
                        <a:pt x="723" y="484"/>
                      </a:lnTo>
                      <a:lnTo>
                        <a:pt x="727" y="490"/>
                      </a:lnTo>
                      <a:lnTo>
                        <a:pt x="733" y="495"/>
                      </a:lnTo>
                      <a:lnTo>
                        <a:pt x="737" y="503"/>
                      </a:lnTo>
                      <a:lnTo>
                        <a:pt x="741" y="509"/>
                      </a:lnTo>
                      <a:lnTo>
                        <a:pt x="746" y="514"/>
                      </a:lnTo>
                      <a:lnTo>
                        <a:pt x="750" y="520"/>
                      </a:lnTo>
                      <a:lnTo>
                        <a:pt x="756" y="526"/>
                      </a:lnTo>
                      <a:lnTo>
                        <a:pt x="758" y="526"/>
                      </a:lnTo>
                      <a:lnTo>
                        <a:pt x="758" y="528"/>
                      </a:lnTo>
                      <a:lnTo>
                        <a:pt x="760" y="528"/>
                      </a:lnTo>
                      <a:lnTo>
                        <a:pt x="760" y="530"/>
                      </a:lnTo>
                      <a:lnTo>
                        <a:pt x="762" y="530"/>
                      </a:lnTo>
                      <a:lnTo>
                        <a:pt x="764" y="532"/>
                      </a:lnTo>
                      <a:lnTo>
                        <a:pt x="766" y="532"/>
                      </a:lnTo>
                      <a:lnTo>
                        <a:pt x="768" y="534"/>
                      </a:lnTo>
                      <a:lnTo>
                        <a:pt x="769" y="534"/>
                      </a:lnTo>
                      <a:lnTo>
                        <a:pt x="771" y="536"/>
                      </a:lnTo>
                      <a:lnTo>
                        <a:pt x="773" y="536"/>
                      </a:lnTo>
                      <a:lnTo>
                        <a:pt x="775" y="536"/>
                      </a:lnTo>
                      <a:lnTo>
                        <a:pt x="777" y="534"/>
                      </a:lnTo>
                      <a:lnTo>
                        <a:pt x="779" y="534"/>
                      </a:lnTo>
                      <a:lnTo>
                        <a:pt x="781" y="532"/>
                      </a:lnTo>
                      <a:lnTo>
                        <a:pt x="783" y="530"/>
                      </a:lnTo>
                      <a:lnTo>
                        <a:pt x="783" y="528"/>
                      </a:lnTo>
                      <a:lnTo>
                        <a:pt x="785" y="526"/>
                      </a:lnTo>
                      <a:lnTo>
                        <a:pt x="787" y="524"/>
                      </a:lnTo>
                      <a:lnTo>
                        <a:pt x="787" y="522"/>
                      </a:lnTo>
                      <a:lnTo>
                        <a:pt x="787" y="518"/>
                      </a:lnTo>
                      <a:lnTo>
                        <a:pt x="789" y="514"/>
                      </a:lnTo>
                      <a:lnTo>
                        <a:pt x="789" y="511"/>
                      </a:lnTo>
                      <a:lnTo>
                        <a:pt x="789" y="505"/>
                      </a:lnTo>
                      <a:lnTo>
                        <a:pt x="789" y="501"/>
                      </a:lnTo>
                      <a:lnTo>
                        <a:pt x="789" y="495"/>
                      </a:lnTo>
                      <a:lnTo>
                        <a:pt x="789" y="490"/>
                      </a:lnTo>
                      <a:lnTo>
                        <a:pt x="789" y="482"/>
                      </a:lnTo>
                      <a:lnTo>
                        <a:pt x="787" y="476"/>
                      </a:lnTo>
                      <a:lnTo>
                        <a:pt x="787" y="470"/>
                      </a:lnTo>
                      <a:lnTo>
                        <a:pt x="785" y="463"/>
                      </a:lnTo>
                      <a:lnTo>
                        <a:pt x="785" y="455"/>
                      </a:lnTo>
                      <a:lnTo>
                        <a:pt x="783" y="449"/>
                      </a:lnTo>
                      <a:lnTo>
                        <a:pt x="781" y="442"/>
                      </a:lnTo>
                      <a:lnTo>
                        <a:pt x="779" y="434"/>
                      </a:lnTo>
                      <a:lnTo>
                        <a:pt x="777" y="426"/>
                      </a:lnTo>
                      <a:lnTo>
                        <a:pt x="775" y="418"/>
                      </a:lnTo>
                      <a:lnTo>
                        <a:pt x="773" y="411"/>
                      </a:lnTo>
                      <a:lnTo>
                        <a:pt x="771" y="403"/>
                      </a:lnTo>
                      <a:lnTo>
                        <a:pt x="769" y="395"/>
                      </a:lnTo>
                      <a:lnTo>
                        <a:pt x="768" y="388"/>
                      </a:lnTo>
                      <a:lnTo>
                        <a:pt x="766" y="380"/>
                      </a:lnTo>
                      <a:lnTo>
                        <a:pt x="764" y="372"/>
                      </a:lnTo>
                      <a:lnTo>
                        <a:pt x="760" y="365"/>
                      </a:lnTo>
                      <a:lnTo>
                        <a:pt x="758" y="359"/>
                      </a:lnTo>
                      <a:lnTo>
                        <a:pt x="756" y="351"/>
                      </a:lnTo>
                      <a:lnTo>
                        <a:pt x="754" y="344"/>
                      </a:lnTo>
                      <a:lnTo>
                        <a:pt x="752" y="338"/>
                      </a:lnTo>
                      <a:lnTo>
                        <a:pt x="748" y="332"/>
                      </a:lnTo>
                      <a:lnTo>
                        <a:pt x="746" y="326"/>
                      </a:lnTo>
                      <a:lnTo>
                        <a:pt x="744" y="319"/>
                      </a:lnTo>
                      <a:lnTo>
                        <a:pt x="743" y="315"/>
                      </a:lnTo>
                      <a:lnTo>
                        <a:pt x="741" y="309"/>
                      </a:lnTo>
                      <a:lnTo>
                        <a:pt x="739" y="303"/>
                      </a:lnTo>
                      <a:lnTo>
                        <a:pt x="737" y="299"/>
                      </a:lnTo>
                      <a:lnTo>
                        <a:pt x="735" y="296"/>
                      </a:lnTo>
                      <a:lnTo>
                        <a:pt x="733" y="292"/>
                      </a:lnTo>
                      <a:lnTo>
                        <a:pt x="729" y="286"/>
                      </a:lnTo>
                      <a:lnTo>
                        <a:pt x="727" y="282"/>
                      </a:lnTo>
                      <a:lnTo>
                        <a:pt x="723" y="276"/>
                      </a:lnTo>
                      <a:lnTo>
                        <a:pt x="721" y="273"/>
                      </a:lnTo>
                      <a:lnTo>
                        <a:pt x="718" y="269"/>
                      </a:lnTo>
                      <a:lnTo>
                        <a:pt x="716" y="265"/>
                      </a:lnTo>
                      <a:lnTo>
                        <a:pt x="714" y="261"/>
                      </a:lnTo>
                      <a:lnTo>
                        <a:pt x="712" y="257"/>
                      </a:lnTo>
                      <a:lnTo>
                        <a:pt x="710" y="255"/>
                      </a:lnTo>
                      <a:lnTo>
                        <a:pt x="710" y="251"/>
                      </a:lnTo>
                      <a:lnTo>
                        <a:pt x="708" y="250"/>
                      </a:lnTo>
                      <a:lnTo>
                        <a:pt x="706" y="248"/>
                      </a:lnTo>
                      <a:lnTo>
                        <a:pt x="706" y="246"/>
                      </a:lnTo>
                      <a:lnTo>
                        <a:pt x="706" y="244"/>
                      </a:lnTo>
                      <a:lnTo>
                        <a:pt x="706" y="242"/>
                      </a:lnTo>
                      <a:lnTo>
                        <a:pt x="706" y="240"/>
                      </a:lnTo>
                      <a:lnTo>
                        <a:pt x="708" y="240"/>
                      </a:lnTo>
                      <a:lnTo>
                        <a:pt x="710" y="242"/>
                      </a:lnTo>
                      <a:lnTo>
                        <a:pt x="712" y="244"/>
                      </a:lnTo>
                      <a:lnTo>
                        <a:pt x="714" y="246"/>
                      </a:lnTo>
                      <a:lnTo>
                        <a:pt x="718" y="248"/>
                      </a:lnTo>
                      <a:lnTo>
                        <a:pt x="720" y="250"/>
                      </a:lnTo>
                      <a:lnTo>
                        <a:pt x="723" y="253"/>
                      </a:lnTo>
                      <a:lnTo>
                        <a:pt x="727" y="255"/>
                      </a:lnTo>
                      <a:lnTo>
                        <a:pt x="729" y="259"/>
                      </a:lnTo>
                      <a:lnTo>
                        <a:pt x="735" y="263"/>
                      </a:lnTo>
                      <a:lnTo>
                        <a:pt x="739" y="269"/>
                      </a:lnTo>
                      <a:lnTo>
                        <a:pt x="743" y="273"/>
                      </a:lnTo>
                      <a:lnTo>
                        <a:pt x="744" y="273"/>
                      </a:lnTo>
                      <a:lnTo>
                        <a:pt x="744" y="274"/>
                      </a:lnTo>
                      <a:lnTo>
                        <a:pt x="746" y="274"/>
                      </a:lnTo>
                      <a:lnTo>
                        <a:pt x="748" y="274"/>
                      </a:lnTo>
                      <a:lnTo>
                        <a:pt x="748" y="276"/>
                      </a:lnTo>
                      <a:lnTo>
                        <a:pt x="750" y="276"/>
                      </a:lnTo>
                      <a:lnTo>
                        <a:pt x="752" y="276"/>
                      </a:lnTo>
                      <a:lnTo>
                        <a:pt x="754" y="276"/>
                      </a:lnTo>
                      <a:lnTo>
                        <a:pt x="756" y="276"/>
                      </a:lnTo>
                      <a:lnTo>
                        <a:pt x="758" y="276"/>
                      </a:lnTo>
                      <a:lnTo>
                        <a:pt x="760" y="274"/>
                      </a:lnTo>
                      <a:lnTo>
                        <a:pt x="762" y="273"/>
                      </a:lnTo>
                      <a:lnTo>
                        <a:pt x="764" y="271"/>
                      </a:lnTo>
                      <a:lnTo>
                        <a:pt x="764" y="269"/>
                      </a:lnTo>
                      <a:lnTo>
                        <a:pt x="764" y="267"/>
                      </a:lnTo>
                      <a:lnTo>
                        <a:pt x="764" y="265"/>
                      </a:lnTo>
                      <a:lnTo>
                        <a:pt x="764" y="261"/>
                      </a:lnTo>
                      <a:lnTo>
                        <a:pt x="764" y="259"/>
                      </a:lnTo>
                      <a:lnTo>
                        <a:pt x="764" y="255"/>
                      </a:lnTo>
                      <a:lnTo>
                        <a:pt x="764" y="251"/>
                      </a:lnTo>
                      <a:lnTo>
                        <a:pt x="762" y="248"/>
                      </a:lnTo>
                      <a:lnTo>
                        <a:pt x="760" y="242"/>
                      </a:lnTo>
                      <a:lnTo>
                        <a:pt x="760" y="238"/>
                      </a:lnTo>
                      <a:lnTo>
                        <a:pt x="758" y="232"/>
                      </a:lnTo>
                      <a:lnTo>
                        <a:pt x="758" y="228"/>
                      </a:lnTo>
                      <a:lnTo>
                        <a:pt x="756" y="223"/>
                      </a:lnTo>
                      <a:lnTo>
                        <a:pt x="756" y="221"/>
                      </a:lnTo>
                      <a:lnTo>
                        <a:pt x="756" y="217"/>
                      </a:lnTo>
                      <a:lnTo>
                        <a:pt x="758" y="215"/>
                      </a:lnTo>
                      <a:lnTo>
                        <a:pt x="758" y="213"/>
                      </a:lnTo>
                      <a:lnTo>
                        <a:pt x="760" y="211"/>
                      </a:lnTo>
                      <a:lnTo>
                        <a:pt x="762" y="211"/>
                      </a:lnTo>
                      <a:lnTo>
                        <a:pt x="764" y="211"/>
                      </a:lnTo>
                      <a:lnTo>
                        <a:pt x="766" y="211"/>
                      </a:lnTo>
                      <a:lnTo>
                        <a:pt x="768" y="211"/>
                      </a:lnTo>
                      <a:lnTo>
                        <a:pt x="769" y="211"/>
                      </a:lnTo>
                      <a:lnTo>
                        <a:pt x="773" y="213"/>
                      </a:lnTo>
                      <a:lnTo>
                        <a:pt x="777" y="215"/>
                      </a:lnTo>
                      <a:lnTo>
                        <a:pt x="781" y="217"/>
                      </a:lnTo>
                      <a:lnTo>
                        <a:pt x="785" y="221"/>
                      </a:lnTo>
                      <a:lnTo>
                        <a:pt x="789" y="223"/>
                      </a:lnTo>
                      <a:lnTo>
                        <a:pt x="792" y="226"/>
                      </a:lnTo>
                      <a:lnTo>
                        <a:pt x="798" y="230"/>
                      </a:lnTo>
                      <a:lnTo>
                        <a:pt x="802" y="236"/>
                      </a:lnTo>
                      <a:lnTo>
                        <a:pt x="808" y="240"/>
                      </a:lnTo>
                      <a:lnTo>
                        <a:pt x="814" y="246"/>
                      </a:lnTo>
                      <a:lnTo>
                        <a:pt x="817" y="250"/>
                      </a:lnTo>
                      <a:lnTo>
                        <a:pt x="823" y="255"/>
                      </a:lnTo>
                      <a:lnTo>
                        <a:pt x="829" y="263"/>
                      </a:lnTo>
                      <a:lnTo>
                        <a:pt x="837" y="269"/>
                      </a:lnTo>
                      <a:lnTo>
                        <a:pt x="842" y="274"/>
                      </a:lnTo>
                      <a:lnTo>
                        <a:pt x="848" y="282"/>
                      </a:lnTo>
                      <a:lnTo>
                        <a:pt x="856" y="290"/>
                      </a:lnTo>
                      <a:lnTo>
                        <a:pt x="862" y="298"/>
                      </a:lnTo>
                      <a:lnTo>
                        <a:pt x="869" y="305"/>
                      </a:lnTo>
                      <a:lnTo>
                        <a:pt x="871" y="305"/>
                      </a:lnTo>
                      <a:lnTo>
                        <a:pt x="873" y="305"/>
                      </a:lnTo>
                      <a:lnTo>
                        <a:pt x="875" y="305"/>
                      </a:lnTo>
                      <a:lnTo>
                        <a:pt x="877" y="305"/>
                      </a:lnTo>
                      <a:lnTo>
                        <a:pt x="879" y="305"/>
                      </a:lnTo>
                      <a:lnTo>
                        <a:pt x="881" y="305"/>
                      </a:lnTo>
                      <a:lnTo>
                        <a:pt x="883" y="303"/>
                      </a:lnTo>
                      <a:lnTo>
                        <a:pt x="885" y="303"/>
                      </a:lnTo>
                      <a:lnTo>
                        <a:pt x="886" y="303"/>
                      </a:lnTo>
                      <a:lnTo>
                        <a:pt x="888" y="303"/>
                      </a:lnTo>
                      <a:lnTo>
                        <a:pt x="890" y="301"/>
                      </a:lnTo>
                      <a:lnTo>
                        <a:pt x="892" y="301"/>
                      </a:lnTo>
                      <a:lnTo>
                        <a:pt x="894" y="299"/>
                      </a:lnTo>
                      <a:lnTo>
                        <a:pt x="896" y="298"/>
                      </a:lnTo>
                      <a:lnTo>
                        <a:pt x="898" y="298"/>
                      </a:lnTo>
                      <a:lnTo>
                        <a:pt x="900" y="296"/>
                      </a:lnTo>
                      <a:lnTo>
                        <a:pt x="902" y="294"/>
                      </a:lnTo>
                      <a:lnTo>
                        <a:pt x="904" y="292"/>
                      </a:lnTo>
                      <a:lnTo>
                        <a:pt x="906" y="290"/>
                      </a:lnTo>
                      <a:lnTo>
                        <a:pt x="906" y="286"/>
                      </a:lnTo>
                      <a:lnTo>
                        <a:pt x="908" y="284"/>
                      </a:lnTo>
                      <a:lnTo>
                        <a:pt x="908" y="282"/>
                      </a:lnTo>
                      <a:lnTo>
                        <a:pt x="910" y="278"/>
                      </a:lnTo>
                      <a:lnTo>
                        <a:pt x="910" y="274"/>
                      </a:lnTo>
                      <a:lnTo>
                        <a:pt x="910" y="271"/>
                      </a:lnTo>
                      <a:lnTo>
                        <a:pt x="910" y="267"/>
                      </a:lnTo>
                      <a:lnTo>
                        <a:pt x="910" y="263"/>
                      </a:lnTo>
                      <a:lnTo>
                        <a:pt x="910" y="259"/>
                      </a:lnTo>
                      <a:lnTo>
                        <a:pt x="911" y="255"/>
                      </a:lnTo>
                      <a:lnTo>
                        <a:pt x="911" y="253"/>
                      </a:lnTo>
                      <a:lnTo>
                        <a:pt x="913" y="250"/>
                      </a:lnTo>
                      <a:lnTo>
                        <a:pt x="913" y="246"/>
                      </a:lnTo>
                      <a:lnTo>
                        <a:pt x="915" y="244"/>
                      </a:lnTo>
                      <a:lnTo>
                        <a:pt x="917" y="240"/>
                      </a:lnTo>
                      <a:lnTo>
                        <a:pt x="917" y="236"/>
                      </a:lnTo>
                      <a:lnTo>
                        <a:pt x="919" y="234"/>
                      </a:lnTo>
                      <a:lnTo>
                        <a:pt x="921" y="230"/>
                      </a:lnTo>
                      <a:lnTo>
                        <a:pt x="923" y="226"/>
                      </a:lnTo>
                      <a:lnTo>
                        <a:pt x="925" y="225"/>
                      </a:lnTo>
                      <a:lnTo>
                        <a:pt x="927" y="221"/>
                      </a:lnTo>
                      <a:lnTo>
                        <a:pt x="929" y="217"/>
                      </a:lnTo>
                      <a:lnTo>
                        <a:pt x="931" y="215"/>
                      </a:lnTo>
                      <a:lnTo>
                        <a:pt x="933" y="211"/>
                      </a:lnTo>
                      <a:lnTo>
                        <a:pt x="934" y="207"/>
                      </a:lnTo>
                      <a:lnTo>
                        <a:pt x="936" y="203"/>
                      </a:lnTo>
                      <a:lnTo>
                        <a:pt x="938" y="202"/>
                      </a:lnTo>
                      <a:lnTo>
                        <a:pt x="940" y="198"/>
                      </a:lnTo>
                      <a:lnTo>
                        <a:pt x="942" y="194"/>
                      </a:lnTo>
                      <a:lnTo>
                        <a:pt x="944" y="190"/>
                      </a:lnTo>
                      <a:lnTo>
                        <a:pt x="946" y="186"/>
                      </a:lnTo>
                      <a:lnTo>
                        <a:pt x="950" y="182"/>
                      </a:lnTo>
                      <a:lnTo>
                        <a:pt x="952" y="178"/>
                      </a:lnTo>
                      <a:lnTo>
                        <a:pt x="954" y="177"/>
                      </a:lnTo>
                      <a:lnTo>
                        <a:pt x="956" y="173"/>
                      </a:lnTo>
                      <a:lnTo>
                        <a:pt x="957" y="169"/>
                      </a:lnTo>
                      <a:lnTo>
                        <a:pt x="959" y="163"/>
                      </a:lnTo>
                      <a:lnTo>
                        <a:pt x="961" y="159"/>
                      </a:lnTo>
                      <a:lnTo>
                        <a:pt x="963" y="155"/>
                      </a:lnTo>
                      <a:lnTo>
                        <a:pt x="965" y="152"/>
                      </a:lnTo>
                      <a:lnTo>
                        <a:pt x="973" y="136"/>
                      </a:lnTo>
                      <a:lnTo>
                        <a:pt x="981" y="121"/>
                      </a:lnTo>
                      <a:lnTo>
                        <a:pt x="988" y="105"/>
                      </a:lnTo>
                      <a:lnTo>
                        <a:pt x="996" y="92"/>
                      </a:lnTo>
                      <a:lnTo>
                        <a:pt x="1004" y="79"/>
                      </a:lnTo>
                      <a:lnTo>
                        <a:pt x="1009" y="67"/>
                      </a:lnTo>
                      <a:lnTo>
                        <a:pt x="1017" y="56"/>
                      </a:lnTo>
                      <a:lnTo>
                        <a:pt x="1023" y="46"/>
                      </a:lnTo>
                      <a:lnTo>
                        <a:pt x="1028" y="36"/>
                      </a:lnTo>
                      <a:lnTo>
                        <a:pt x="1034" y="29"/>
                      </a:lnTo>
                      <a:lnTo>
                        <a:pt x="1040" y="21"/>
                      </a:lnTo>
                      <a:lnTo>
                        <a:pt x="1046" y="15"/>
                      </a:lnTo>
                      <a:lnTo>
                        <a:pt x="1050" y="9"/>
                      </a:lnTo>
                      <a:lnTo>
                        <a:pt x="1055" y="6"/>
                      </a:lnTo>
                      <a:lnTo>
                        <a:pt x="1059" y="2"/>
                      </a:lnTo>
                      <a:lnTo>
                        <a:pt x="1063" y="0"/>
                      </a:lnTo>
                      <a:lnTo>
                        <a:pt x="1065" y="0"/>
                      </a:lnTo>
                      <a:lnTo>
                        <a:pt x="1069" y="2"/>
                      </a:lnTo>
                      <a:lnTo>
                        <a:pt x="1071" y="4"/>
                      </a:lnTo>
                      <a:lnTo>
                        <a:pt x="1071" y="6"/>
                      </a:lnTo>
                      <a:lnTo>
                        <a:pt x="1073" y="11"/>
                      </a:lnTo>
                      <a:lnTo>
                        <a:pt x="1073" y="17"/>
                      </a:lnTo>
                      <a:lnTo>
                        <a:pt x="1073" y="23"/>
                      </a:lnTo>
                      <a:lnTo>
                        <a:pt x="1071" y="33"/>
                      </a:lnTo>
                      <a:lnTo>
                        <a:pt x="1069" y="42"/>
                      </a:lnTo>
                      <a:lnTo>
                        <a:pt x="1067" y="54"/>
                      </a:lnTo>
                      <a:lnTo>
                        <a:pt x="1063" y="67"/>
                      </a:lnTo>
                      <a:lnTo>
                        <a:pt x="1059" y="82"/>
                      </a:lnTo>
                      <a:lnTo>
                        <a:pt x="1053" y="100"/>
                      </a:lnTo>
                      <a:lnTo>
                        <a:pt x="1048" y="117"/>
                      </a:lnTo>
                      <a:lnTo>
                        <a:pt x="1042" y="136"/>
                      </a:lnTo>
                      <a:lnTo>
                        <a:pt x="1034" y="157"/>
                      </a:lnTo>
                      <a:lnTo>
                        <a:pt x="1034" y="159"/>
                      </a:lnTo>
                      <a:lnTo>
                        <a:pt x="1032" y="159"/>
                      </a:lnTo>
                      <a:lnTo>
                        <a:pt x="1032" y="161"/>
                      </a:lnTo>
                      <a:lnTo>
                        <a:pt x="1032" y="163"/>
                      </a:lnTo>
                      <a:lnTo>
                        <a:pt x="1030" y="167"/>
                      </a:lnTo>
                      <a:lnTo>
                        <a:pt x="1028" y="169"/>
                      </a:lnTo>
                      <a:lnTo>
                        <a:pt x="1028" y="173"/>
                      </a:lnTo>
                      <a:lnTo>
                        <a:pt x="1027" y="177"/>
                      </a:lnTo>
                      <a:lnTo>
                        <a:pt x="1025" y="180"/>
                      </a:lnTo>
                      <a:lnTo>
                        <a:pt x="1023" y="184"/>
                      </a:lnTo>
                      <a:lnTo>
                        <a:pt x="1021" y="188"/>
                      </a:lnTo>
                      <a:lnTo>
                        <a:pt x="1021" y="194"/>
                      </a:lnTo>
                      <a:lnTo>
                        <a:pt x="1019" y="198"/>
                      </a:lnTo>
                      <a:lnTo>
                        <a:pt x="1017" y="202"/>
                      </a:lnTo>
                      <a:lnTo>
                        <a:pt x="1013" y="207"/>
                      </a:lnTo>
                      <a:lnTo>
                        <a:pt x="1011" y="213"/>
                      </a:lnTo>
                      <a:lnTo>
                        <a:pt x="1009" y="217"/>
                      </a:lnTo>
                      <a:lnTo>
                        <a:pt x="1007" y="223"/>
                      </a:lnTo>
                      <a:lnTo>
                        <a:pt x="1005" y="226"/>
                      </a:lnTo>
                      <a:lnTo>
                        <a:pt x="1004" y="232"/>
                      </a:lnTo>
                      <a:lnTo>
                        <a:pt x="1002" y="236"/>
                      </a:lnTo>
                      <a:lnTo>
                        <a:pt x="1000" y="242"/>
                      </a:lnTo>
                      <a:lnTo>
                        <a:pt x="998" y="246"/>
                      </a:lnTo>
                      <a:lnTo>
                        <a:pt x="996" y="250"/>
                      </a:lnTo>
                      <a:lnTo>
                        <a:pt x="996" y="255"/>
                      </a:lnTo>
                      <a:lnTo>
                        <a:pt x="994" y="259"/>
                      </a:lnTo>
                      <a:lnTo>
                        <a:pt x="992" y="263"/>
                      </a:lnTo>
                      <a:lnTo>
                        <a:pt x="990" y="265"/>
                      </a:lnTo>
                      <a:lnTo>
                        <a:pt x="990" y="269"/>
                      </a:lnTo>
                      <a:lnTo>
                        <a:pt x="988" y="271"/>
                      </a:lnTo>
                      <a:lnTo>
                        <a:pt x="988" y="273"/>
                      </a:lnTo>
                      <a:close/>
                    </a:path>
                  </a:pathLst>
                </a:custGeom>
                <a:solidFill>
                  <a:srgbClr val="2E82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36" name="Freeform 290"/>
                <p:cNvSpPr>
                  <a:spLocks noChangeAspect="1"/>
                </p:cNvSpPr>
                <p:nvPr/>
              </p:nvSpPr>
              <p:spPr bwMode="auto">
                <a:xfrm>
                  <a:off x="1301" y="3592"/>
                  <a:ext cx="894" cy="373"/>
                </a:xfrm>
                <a:custGeom>
                  <a:avLst/>
                  <a:gdLst>
                    <a:gd name="T0" fmla="*/ 39 w 1178"/>
                    <a:gd name="T1" fmla="*/ 3 h 532"/>
                    <a:gd name="T2" fmla="*/ 41 w 1178"/>
                    <a:gd name="T3" fmla="*/ 1 h 532"/>
                    <a:gd name="T4" fmla="*/ 42 w 1178"/>
                    <a:gd name="T5" fmla="*/ 1 h 532"/>
                    <a:gd name="T6" fmla="*/ 42 w 1178"/>
                    <a:gd name="T7" fmla="*/ 1 h 532"/>
                    <a:gd name="T8" fmla="*/ 42 w 1178"/>
                    <a:gd name="T9" fmla="*/ 2 h 532"/>
                    <a:gd name="T10" fmla="*/ 41 w 1178"/>
                    <a:gd name="T11" fmla="*/ 3 h 532"/>
                    <a:gd name="T12" fmla="*/ 39 w 1178"/>
                    <a:gd name="T13" fmla="*/ 4 h 532"/>
                    <a:gd name="T14" fmla="*/ 41 w 1178"/>
                    <a:gd name="T15" fmla="*/ 6 h 532"/>
                    <a:gd name="T16" fmla="*/ 39 w 1178"/>
                    <a:gd name="T17" fmla="*/ 8 h 532"/>
                    <a:gd name="T18" fmla="*/ 36 w 1178"/>
                    <a:gd name="T19" fmla="*/ 7 h 532"/>
                    <a:gd name="T20" fmla="*/ 35 w 1178"/>
                    <a:gd name="T21" fmla="*/ 8 h 532"/>
                    <a:gd name="T22" fmla="*/ 33 w 1178"/>
                    <a:gd name="T23" fmla="*/ 8 h 532"/>
                    <a:gd name="T24" fmla="*/ 30 w 1178"/>
                    <a:gd name="T25" fmla="*/ 6 h 532"/>
                    <a:gd name="T26" fmla="*/ 30 w 1178"/>
                    <a:gd name="T27" fmla="*/ 6 h 532"/>
                    <a:gd name="T28" fmla="*/ 27 w 1178"/>
                    <a:gd name="T29" fmla="*/ 7 h 532"/>
                    <a:gd name="T30" fmla="*/ 24 w 1178"/>
                    <a:gd name="T31" fmla="*/ 6 h 532"/>
                    <a:gd name="T32" fmla="*/ 22 w 1178"/>
                    <a:gd name="T33" fmla="*/ 7 h 532"/>
                    <a:gd name="T34" fmla="*/ 19 w 1178"/>
                    <a:gd name="T35" fmla="*/ 6 h 532"/>
                    <a:gd name="T36" fmla="*/ 17 w 1178"/>
                    <a:gd name="T37" fmla="*/ 6 h 532"/>
                    <a:gd name="T38" fmla="*/ 14 w 1178"/>
                    <a:gd name="T39" fmla="*/ 7 h 532"/>
                    <a:gd name="T40" fmla="*/ 10 w 1178"/>
                    <a:gd name="T41" fmla="*/ 7 h 532"/>
                    <a:gd name="T42" fmla="*/ 8 w 1178"/>
                    <a:gd name="T43" fmla="*/ 7 h 532"/>
                    <a:gd name="T44" fmla="*/ 6 w 1178"/>
                    <a:gd name="T45" fmla="*/ 8 h 532"/>
                    <a:gd name="T46" fmla="*/ 3 w 1178"/>
                    <a:gd name="T47" fmla="*/ 7 h 532"/>
                    <a:gd name="T48" fmla="*/ 0 w 1178"/>
                    <a:gd name="T49" fmla="*/ 8 h 532"/>
                    <a:gd name="T50" fmla="*/ 2 w 1178"/>
                    <a:gd name="T51" fmla="*/ 6 h 532"/>
                    <a:gd name="T52" fmla="*/ 2 w 1178"/>
                    <a:gd name="T53" fmla="*/ 4 h 532"/>
                    <a:gd name="T54" fmla="*/ 2 w 1178"/>
                    <a:gd name="T55" fmla="*/ 3 h 532"/>
                    <a:gd name="T56" fmla="*/ 3 w 1178"/>
                    <a:gd name="T57" fmla="*/ 3 h 532"/>
                    <a:gd name="T58" fmla="*/ 4 w 1178"/>
                    <a:gd name="T59" fmla="*/ 3 h 532"/>
                    <a:gd name="T60" fmla="*/ 5 w 1178"/>
                    <a:gd name="T61" fmla="*/ 2 h 532"/>
                    <a:gd name="T62" fmla="*/ 6 w 1178"/>
                    <a:gd name="T63" fmla="*/ 3 h 532"/>
                    <a:gd name="T64" fmla="*/ 6 w 1178"/>
                    <a:gd name="T65" fmla="*/ 3 h 532"/>
                    <a:gd name="T66" fmla="*/ 8 w 1178"/>
                    <a:gd name="T67" fmla="*/ 3 h 532"/>
                    <a:gd name="T68" fmla="*/ 10 w 1178"/>
                    <a:gd name="T69" fmla="*/ 3 h 532"/>
                    <a:gd name="T70" fmla="*/ 8 w 1178"/>
                    <a:gd name="T71" fmla="*/ 4 h 532"/>
                    <a:gd name="T72" fmla="*/ 11 w 1178"/>
                    <a:gd name="T73" fmla="*/ 5 h 532"/>
                    <a:gd name="T74" fmla="*/ 13 w 1178"/>
                    <a:gd name="T75" fmla="*/ 3 h 532"/>
                    <a:gd name="T76" fmla="*/ 14 w 1178"/>
                    <a:gd name="T77" fmla="*/ 3 h 532"/>
                    <a:gd name="T78" fmla="*/ 14 w 1178"/>
                    <a:gd name="T79" fmla="*/ 4 h 532"/>
                    <a:gd name="T80" fmla="*/ 15 w 1178"/>
                    <a:gd name="T81" fmla="*/ 4 h 532"/>
                    <a:gd name="T82" fmla="*/ 15 w 1178"/>
                    <a:gd name="T83" fmla="*/ 4 h 532"/>
                    <a:gd name="T84" fmla="*/ 17 w 1178"/>
                    <a:gd name="T85" fmla="*/ 6 h 532"/>
                    <a:gd name="T86" fmla="*/ 18 w 1178"/>
                    <a:gd name="T87" fmla="*/ 4 h 532"/>
                    <a:gd name="T88" fmla="*/ 19 w 1178"/>
                    <a:gd name="T89" fmla="*/ 4 h 532"/>
                    <a:gd name="T90" fmla="*/ 20 w 1178"/>
                    <a:gd name="T91" fmla="*/ 4 h 532"/>
                    <a:gd name="T92" fmla="*/ 23 w 1178"/>
                    <a:gd name="T93" fmla="*/ 6 h 532"/>
                    <a:gd name="T94" fmla="*/ 24 w 1178"/>
                    <a:gd name="T95" fmla="*/ 6 h 532"/>
                    <a:gd name="T96" fmla="*/ 25 w 1178"/>
                    <a:gd name="T97" fmla="*/ 6 h 532"/>
                    <a:gd name="T98" fmla="*/ 24 w 1178"/>
                    <a:gd name="T99" fmla="*/ 4 h 532"/>
                    <a:gd name="T100" fmla="*/ 25 w 1178"/>
                    <a:gd name="T101" fmla="*/ 6 h 532"/>
                    <a:gd name="T102" fmla="*/ 28 w 1178"/>
                    <a:gd name="T103" fmla="*/ 7 h 532"/>
                    <a:gd name="T104" fmla="*/ 28 w 1178"/>
                    <a:gd name="T105" fmla="*/ 6 h 532"/>
                    <a:gd name="T106" fmla="*/ 27 w 1178"/>
                    <a:gd name="T107" fmla="*/ 4 h 532"/>
                    <a:gd name="T108" fmla="*/ 27 w 1178"/>
                    <a:gd name="T109" fmla="*/ 4 h 532"/>
                    <a:gd name="T110" fmla="*/ 28 w 1178"/>
                    <a:gd name="T111" fmla="*/ 3 h 532"/>
                    <a:gd name="T112" fmla="*/ 32 w 1178"/>
                    <a:gd name="T113" fmla="*/ 4 h 532"/>
                    <a:gd name="T114" fmla="*/ 33 w 1178"/>
                    <a:gd name="T115" fmla="*/ 4 h 532"/>
                    <a:gd name="T116" fmla="*/ 35 w 1178"/>
                    <a:gd name="T117" fmla="*/ 2 h 532"/>
                    <a:gd name="T118" fmla="*/ 39 w 1178"/>
                    <a:gd name="T119" fmla="*/ 1 h 532"/>
                    <a:gd name="T120" fmla="*/ 37 w 1178"/>
                    <a:gd name="T121" fmla="*/ 3 h 53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178"/>
                    <a:gd name="T184" fmla="*/ 0 h 532"/>
                    <a:gd name="T185" fmla="*/ 1178 w 1178"/>
                    <a:gd name="T186" fmla="*/ 532 h 53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178" h="532">
                      <a:moveTo>
                        <a:pt x="982" y="255"/>
                      </a:moveTo>
                      <a:lnTo>
                        <a:pt x="982" y="257"/>
                      </a:lnTo>
                      <a:lnTo>
                        <a:pt x="982" y="259"/>
                      </a:lnTo>
                      <a:lnTo>
                        <a:pt x="984" y="259"/>
                      </a:lnTo>
                      <a:lnTo>
                        <a:pt x="986" y="259"/>
                      </a:lnTo>
                      <a:lnTo>
                        <a:pt x="988" y="257"/>
                      </a:lnTo>
                      <a:lnTo>
                        <a:pt x="990" y="257"/>
                      </a:lnTo>
                      <a:lnTo>
                        <a:pt x="994" y="255"/>
                      </a:lnTo>
                      <a:lnTo>
                        <a:pt x="996" y="251"/>
                      </a:lnTo>
                      <a:lnTo>
                        <a:pt x="1000" y="249"/>
                      </a:lnTo>
                      <a:lnTo>
                        <a:pt x="1004" y="248"/>
                      </a:lnTo>
                      <a:lnTo>
                        <a:pt x="1007" y="244"/>
                      </a:lnTo>
                      <a:lnTo>
                        <a:pt x="1011" y="240"/>
                      </a:lnTo>
                      <a:lnTo>
                        <a:pt x="1017" y="236"/>
                      </a:lnTo>
                      <a:lnTo>
                        <a:pt x="1021" y="232"/>
                      </a:lnTo>
                      <a:lnTo>
                        <a:pt x="1025" y="228"/>
                      </a:lnTo>
                      <a:lnTo>
                        <a:pt x="1030" y="223"/>
                      </a:lnTo>
                      <a:lnTo>
                        <a:pt x="1034" y="219"/>
                      </a:lnTo>
                      <a:lnTo>
                        <a:pt x="1040" y="215"/>
                      </a:lnTo>
                      <a:lnTo>
                        <a:pt x="1046" y="209"/>
                      </a:lnTo>
                      <a:lnTo>
                        <a:pt x="1050" y="205"/>
                      </a:lnTo>
                      <a:lnTo>
                        <a:pt x="1055" y="200"/>
                      </a:lnTo>
                      <a:lnTo>
                        <a:pt x="1059" y="196"/>
                      </a:lnTo>
                      <a:lnTo>
                        <a:pt x="1063" y="190"/>
                      </a:lnTo>
                      <a:lnTo>
                        <a:pt x="1069" y="186"/>
                      </a:lnTo>
                      <a:lnTo>
                        <a:pt x="1073" y="180"/>
                      </a:lnTo>
                      <a:lnTo>
                        <a:pt x="1076" y="177"/>
                      </a:lnTo>
                      <a:lnTo>
                        <a:pt x="1080" y="173"/>
                      </a:lnTo>
                      <a:lnTo>
                        <a:pt x="1082" y="169"/>
                      </a:lnTo>
                      <a:lnTo>
                        <a:pt x="1086" y="165"/>
                      </a:lnTo>
                      <a:lnTo>
                        <a:pt x="1088" y="161"/>
                      </a:lnTo>
                      <a:lnTo>
                        <a:pt x="1090" y="157"/>
                      </a:lnTo>
                      <a:lnTo>
                        <a:pt x="1092" y="155"/>
                      </a:lnTo>
                      <a:lnTo>
                        <a:pt x="1094" y="153"/>
                      </a:lnTo>
                      <a:lnTo>
                        <a:pt x="1096" y="150"/>
                      </a:lnTo>
                      <a:lnTo>
                        <a:pt x="1098" y="148"/>
                      </a:lnTo>
                      <a:lnTo>
                        <a:pt x="1098" y="146"/>
                      </a:lnTo>
                      <a:lnTo>
                        <a:pt x="1099" y="142"/>
                      </a:lnTo>
                      <a:lnTo>
                        <a:pt x="1101" y="140"/>
                      </a:lnTo>
                      <a:lnTo>
                        <a:pt x="1103" y="138"/>
                      </a:lnTo>
                      <a:lnTo>
                        <a:pt x="1105" y="134"/>
                      </a:lnTo>
                      <a:lnTo>
                        <a:pt x="1107" y="132"/>
                      </a:lnTo>
                      <a:lnTo>
                        <a:pt x="1109" y="128"/>
                      </a:lnTo>
                      <a:lnTo>
                        <a:pt x="1109" y="127"/>
                      </a:lnTo>
                      <a:lnTo>
                        <a:pt x="1111" y="123"/>
                      </a:lnTo>
                      <a:lnTo>
                        <a:pt x="1113" y="119"/>
                      </a:lnTo>
                      <a:lnTo>
                        <a:pt x="1115" y="117"/>
                      </a:lnTo>
                      <a:lnTo>
                        <a:pt x="1117" y="113"/>
                      </a:lnTo>
                      <a:lnTo>
                        <a:pt x="1119" y="111"/>
                      </a:lnTo>
                      <a:lnTo>
                        <a:pt x="1119" y="107"/>
                      </a:lnTo>
                      <a:lnTo>
                        <a:pt x="1121" y="104"/>
                      </a:lnTo>
                      <a:lnTo>
                        <a:pt x="1123" y="100"/>
                      </a:lnTo>
                      <a:lnTo>
                        <a:pt x="1124" y="98"/>
                      </a:lnTo>
                      <a:lnTo>
                        <a:pt x="1126" y="94"/>
                      </a:lnTo>
                      <a:lnTo>
                        <a:pt x="1126" y="90"/>
                      </a:lnTo>
                      <a:lnTo>
                        <a:pt x="1128" y="86"/>
                      </a:lnTo>
                      <a:lnTo>
                        <a:pt x="1130" y="82"/>
                      </a:lnTo>
                      <a:lnTo>
                        <a:pt x="1130" y="79"/>
                      </a:lnTo>
                      <a:lnTo>
                        <a:pt x="1132" y="75"/>
                      </a:lnTo>
                      <a:lnTo>
                        <a:pt x="1132" y="71"/>
                      </a:lnTo>
                      <a:lnTo>
                        <a:pt x="1134" y="67"/>
                      </a:lnTo>
                      <a:lnTo>
                        <a:pt x="1134" y="63"/>
                      </a:lnTo>
                      <a:lnTo>
                        <a:pt x="1136" y="59"/>
                      </a:lnTo>
                      <a:lnTo>
                        <a:pt x="1136" y="56"/>
                      </a:lnTo>
                      <a:lnTo>
                        <a:pt x="1138" y="52"/>
                      </a:lnTo>
                      <a:lnTo>
                        <a:pt x="1138" y="48"/>
                      </a:lnTo>
                      <a:lnTo>
                        <a:pt x="1140" y="44"/>
                      </a:lnTo>
                      <a:lnTo>
                        <a:pt x="1140" y="40"/>
                      </a:lnTo>
                      <a:lnTo>
                        <a:pt x="1142" y="36"/>
                      </a:lnTo>
                      <a:lnTo>
                        <a:pt x="1142" y="32"/>
                      </a:lnTo>
                      <a:lnTo>
                        <a:pt x="1144" y="31"/>
                      </a:lnTo>
                      <a:lnTo>
                        <a:pt x="1144" y="27"/>
                      </a:lnTo>
                      <a:lnTo>
                        <a:pt x="1146" y="25"/>
                      </a:lnTo>
                      <a:lnTo>
                        <a:pt x="1146" y="23"/>
                      </a:lnTo>
                      <a:lnTo>
                        <a:pt x="1147" y="21"/>
                      </a:lnTo>
                      <a:lnTo>
                        <a:pt x="1149" y="19"/>
                      </a:lnTo>
                      <a:lnTo>
                        <a:pt x="1149" y="17"/>
                      </a:lnTo>
                      <a:lnTo>
                        <a:pt x="1151" y="15"/>
                      </a:lnTo>
                      <a:lnTo>
                        <a:pt x="1153" y="13"/>
                      </a:lnTo>
                      <a:lnTo>
                        <a:pt x="1155" y="13"/>
                      </a:lnTo>
                      <a:lnTo>
                        <a:pt x="1157" y="13"/>
                      </a:lnTo>
                      <a:lnTo>
                        <a:pt x="1157" y="15"/>
                      </a:lnTo>
                      <a:lnTo>
                        <a:pt x="1159" y="15"/>
                      </a:lnTo>
                      <a:lnTo>
                        <a:pt x="1159" y="17"/>
                      </a:lnTo>
                      <a:lnTo>
                        <a:pt x="1161" y="19"/>
                      </a:lnTo>
                      <a:lnTo>
                        <a:pt x="1161" y="21"/>
                      </a:lnTo>
                      <a:lnTo>
                        <a:pt x="1161" y="23"/>
                      </a:lnTo>
                      <a:lnTo>
                        <a:pt x="1161" y="25"/>
                      </a:lnTo>
                      <a:lnTo>
                        <a:pt x="1161" y="27"/>
                      </a:lnTo>
                      <a:lnTo>
                        <a:pt x="1161" y="31"/>
                      </a:lnTo>
                      <a:lnTo>
                        <a:pt x="1161" y="34"/>
                      </a:lnTo>
                      <a:lnTo>
                        <a:pt x="1161" y="38"/>
                      </a:lnTo>
                      <a:lnTo>
                        <a:pt x="1161" y="42"/>
                      </a:lnTo>
                      <a:lnTo>
                        <a:pt x="1161" y="48"/>
                      </a:lnTo>
                      <a:lnTo>
                        <a:pt x="1161" y="52"/>
                      </a:lnTo>
                      <a:lnTo>
                        <a:pt x="1161" y="57"/>
                      </a:lnTo>
                      <a:lnTo>
                        <a:pt x="1161" y="61"/>
                      </a:lnTo>
                      <a:lnTo>
                        <a:pt x="1161" y="65"/>
                      </a:lnTo>
                      <a:lnTo>
                        <a:pt x="1161" y="67"/>
                      </a:lnTo>
                      <a:lnTo>
                        <a:pt x="1163" y="71"/>
                      </a:lnTo>
                      <a:lnTo>
                        <a:pt x="1163" y="73"/>
                      </a:lnTo>
                      <a:lnTo>
                        <a:pt x="1165" y="77"/>
                      </a:lnTo>
                      <a:lnTo>
                        <a:pt x="1165" y="79"/>
                      </a:lnTo>
                      <a:lnTo>
                        <a:pt x="1167" y="80"/>
                      </a:lnTo>
                      <a:lnTo>
                        <a:pt x="1169" y="82"/>
                      </a:lnTo>
                      <a:lnTo>
                        <a:pt x="1169" y="84"/>
                      </a:lnTo>
                      <a:lnTo>
                        <a:pt x="1170" y="86"/>
                      </a:lnTo>
                      <a:lnTo>
                        <a:pt x="1172" y="88"/>
                      </a:lnTo>
                      <a:lnTo>
                        <a:pt x="1172" y="90"/>
                      </a:lnTo>
                      <a:lnTo>
                        <a:pt x="1174" y="92"/>
                      </a:lnTo>
                      <a:lnTo>
                        <a:pt x="1174" y="94"/>
                      </a:lnTo>
                      <a:lnTo>
                        <a:pt x="1176" y="98"/>
                      </a:lnTo>
                      <a:lnTo>
                        <a:pt x="1176" y="100"/>
                      </a:lnTo>
                      <a:lnTo>
                        <a:pt x="1178" y="102"/>
                      </a:lnTo>
                      <a:lnTo>
                        <a:pt x="1178" y="105"/>
                      </a:lnTo>
                      <a:lnTo>
                        <a:pt x="1178" y="107"/>
                      </a:lnTo>
                      <a:lnTo>
                        <a:pt x="1178" y="111"/>
                      </a:lnTo>
                      <a:lnTo>
                        <a:pt x="1178" y="115"/>
                      </a:lnTo>
                      <a:lnTo>
                        <a:pt x="1176" y="119"/>
                      </a:lnTo>
                      <a:lnTo>
                        <a:pt x="1176" y="123"/>
                      </a:lnTo>
                      <a:lnTo>
                        <a:pt x="1174" y="128"/>
                      </a:lnTo>
                      <a:lnTo>
                        <a:pt x="1172" y="132"/>
                      </a:lnTo>
                      <a:lnTo>
                        <a:pt x="1170" y="138"/>
                      </a:lnTo>
                      <a:lnTo>
                        <a:pt x="1167" y="146"/>
                      </a:lnTo>
                      <a:lnTo>
                        <a:pt x="1165" y="152"/>
                      </a:lnTo>
                      <a:lnTo>
                        <a:pt x="1163" y="153"/>
                      </a:lnTo>
                      <a:lnTo>
                        <a:pt x="1163" y="155"/>
                      </a:lnTo>
                      <a:lnTo>
                        <a:pt x="1161" y="157"/>
                      </a:lnTo>
                      <a:lnTo>
                        <a:pt x="1161" y="159"/>
                      </a:lnTo>
                      <a:lnTo>
                        <a:pt x="1159" y="159"/>
                      </a:lnTo>
                      <a:lnTo>
                        <a:pt x="1159" y="161"/>
                      </a:lnTo>
                      <a:lnTo>
                        <a:pt x="1157" y="163"/>
                      </a:lnTo>
                      <a:lnTo>
                        <a:pt x="1157" y="165"/>
                      </a:lnTo>
                      <a:lnTo>
                        <a:pt x="1155" y="167"/>
                      </a:lnTo>
                      <a:lnTo>
                        <a:pt x="1153" y="169"/>
                      </a:lnTo>
                      <a:lnTo>
                        <a:pt x="1153" y="171"/>
                      </a:lnTo>
                      <a:lnTo>
                        <a:pt x="1151" y="173"/>
                      </a:lnTo>
                      <a:lnTo>
                        <a:pt x="1149" y="175"/>
                      </a:lnTo>
                      <a:lnTo>
                        <a:pt x="1147" y="177"/>
                      </a:lnTo>
                      <a:lnTo>
                        <a:pt x="1147" y="178"/>
                      </a:lnTo>
                      <a:lnTo>
                        <a:pt x="1146" y="180"/>
                      </a:lnTo>
                      <a:lnTo>
                        <a:pt x="1144" y="182"/>
                      </a:lnTo>
                      <a:lnTo>
                        <a:pt x="1142" y="184"/>
                      </a:lnTo>
                      <a:lnTo>
                        <a:pt x="1140" y="186"/>
                      </a:lnTo>
                      <a:lnTo>
                        <a:pt x="1138" y="188"/>
                      </a:lnTo>
                      <a:lnTo>
                        <a:pt x="1136" y="190"/>
                      </a:lnTo>
                      <a:lnTo>
                        <a:pt x="1134" y="192"/>
                      </a:lnTo>
                      <a:lnTo>
                        <a:pt x="1132" y="194"/>
                      </a:lnTo>
                      <a:lnTo>
                        <a:pt x="1128" y="196"/>
                      </a:lnTo>
                      <a:lnTo>
                        <a:pt x="1126" y="198"/>
                      </a:lnTo>
                      <a:lnTo>
                        <a:pt x="1124" y="200"/>
                      </a:lnTo>
                      <a:lnTo>
                        <a:pt x="1123" y="201"/>
                      </a:lnTo>
                      <a:lnTo>
                        <a:pt x="1121" y="203"/>
                      </a:lnTo>
                      <a:lnTo>
                        <a:pt x="1117" y="205"/>
                      </a:lnTo>
                      <a:lnTo>
                        <a:pt x="1115" y="205"/>
                      </a:lnTo>
                      <a:lnTo>
                        <a:pt x="1113" y="207"/>
                      </a:lnTo>
                      <a:lnTo>
                        <a:pt x="1111" y="211"/>
                      </a:lnTo>
                      <a:lnTo>
                        <a:pt x="1109" y="213"/>
                      </a:lnTo>
                      <a:lnTo>
                        <a:pt x="1107" y="215"/>
                      </a:lnTo>
                      <a:lnTo>
                        <a:pt x="1103" y="217"/>
                      </a:lnTo>
                      <a:lnTo>
                        <a:pt x="1101" y="219"/>
                      </a:lnTo>
                      <a:lnTo>
                        <a:pt x="1099" y="223"/>
                      </a:lnTo>
                      <a:lnTo>
                        <a:pt x="1098" y="225"/>
                      </a:lnTo>
                      <a:lnTo>
                        <a:pt x="1096" y="226"/>
                      </a:lnTo>
                      <a:lnTo>
                        <a:pt x="1094" y="230"/>
                      </a:lnTo>
                      <a:lnTo>
                        <a:pt x="1092" y="232"/>
                      </a:lnTo>
                      <a:lnTo>
                        <a:pt x="1090" y="234"/>
                      </a:lnTo>
                      <a:lnTo>
                        <a:pt x="1088" y="238"/>
                      </a:lnTo>
                      <a:lnTo>
                        <a:pt x="1088" y="240"/>
                      </a:lnTo>
                      <a:lnTo>
                        <a:pt x="1086" y="244"/>
                      </a:lnTo>
                      <a:lnTo>
                        <a:pt x="1084" y="246"/>
                      </a:lnTo>
                      <a:lnTo>
                        <a:pt x="1082" y="248"/>
                      </a:lnTo>
                      <a:lnTo>
                        <a:pt x="1082" y="251"/>
                      </a:lnTo>
                      <a:lnTo>
                        <a:pt x="1080" y="253"/>
                      </a:lnTo>
                      <a:lnTo>
                        <a:pt x="1080" y="255"/>
                      </a:lnTo>
                      <a:lnTo>
                        <a:pt x="1078" y="259"/>
                      </a:lnTo>
                      <a:lnTo>
                        <a:pt x="1078" y="261"/>
                      </a:lnTo>
                      <a:lnTo>
                        <a:pt x="1076" y="263"/>
                      </a:lnTo>
                      <a:lnTo>
                        <a:pt x="1076" y="265"/>
                      </a:lnTo>
                      <a:lnTo>
                        <a:pt x="1076" y="267"/>
                      </a:lnTo>
                      <a:lnTo>
                        <a:pt x="1075" y="269"/>
                      </a:lnTo>
                      <a:lnTo>
                        <a:pt x="1075" y="271"/>
                      </a:lnTo>
                      <a:lnTo>
                        <a:pt x="1075" y="273"/>
                      </a:lnTo>
                      <a:lnTo>
                        <a:pt x="1075" y="274"/>
                      </a:lnTo>
                      <a:lnTo>
                        <a:pt x="1075" y="278"/>
                      </a:lnTo>
                      <a:lnTo>
                        <a:pt x="1076" y="282"/>
                      </a:lnTo>
                      <a:lnTo>
                        <a:pt x="1076" y="286"/>
                      </a:lnTo>
                      <a:lnTo>
                        <a:pt x="1076" y="290"/>
                      </a:lnTo>
                      <a:lnTo>
                        <a:pt x="1078" y="296"/>
                      </a:lnTo>
                      <a:lnTo>
                        <a:pt x="1078" y="301"/>
                      </a:lnTo>
                      <a:lnTo>
                        <a:pt x="1080" y="307"/>
                      </a:lnTo>
                      <a:lnTo>
                        <a:pt x="1082" y="313"/>
                      </a:lnTo>
                      <a:lnTo>
                        <a:pt x="1084" y="321"/>
                      </a:lnTo>
                      <a:lnTo>
                        <a:pt x="1084" y="328"/>
                      </a:lnTo>
                      <a:lnTo>
                        <a:pt x="1086" y="336"/>
                      </a:lnTo>
                      <a:lnTo>
                        <a:pt x="1088" y="344"/>
                      </a:lnTo>
                      <a:lnTo>
                        <a:pt x="1090" y="351"/>
                      </a:lnTo>
                      <a:lnTo>
                        <a:pt x="1092" y="359"/>
                      </a:lnTo>
                      <a:lnTo>
                        <a:pt x="1096" y="369"/>
                      </a:lnTo>
                      <a:lnTo>
                        <a:pt x="1098" y="376"/>
                      </a:lnTo>
                      <a:lnTo>
                        <a:pt x="1099" y="386"/>
                      </a:lnTo>
                      <a:lnTo>
                        <a:pt x="1103" y="395"/>
                      </a:lnTo>
                      <a:lnTo>
                        <a:pt x="1105" y="405"/>
                      </a:lnTo>
                      <a:lnTo>
                        <a:pt x="1109" y="415"/>
                      </a:lnTo>
                      <a:lnTo>
                        <a:pt x="1111" y="424"/>
                      </a:lnTo>
                      <a:lnTo>
                        <a:pt x="1115" y="434"/>
                      </a:lnTo>
                      <a:lnTo>
                        <a:pt x="1119" y="443"/>
                      </a:lnTo>
                      <a:lnTo>
                        <a:pt x="1121" y="453"/>
                      </a:lnTo>
                      <a:lnTo>
                        <a:pt x="1124" y="463"/>
                      </a:lnTo>
                      <a:lnTo>
                        <a:pt x="1128" y="472"/>
                      </a:lnTo>
                      <a:lnTo>
                        <a:pt x="1132" y="482"/>
                      </a:lnTo>
                      <a:lnTo>
                        <a:pt x="1136" y="491"/>
                      </a:lnTo>
                      <a:lnTo>
                        <a:pt x="1142" y="503"/>
                      </a:lnTo>
                      <a:lnTo>
                        <a:pt x="1146" y="513"/>
                      </a:lnTo>
                      <a:lnTo>
                        <a:pt x="1149" y="522"/>
                      </a:lnTo>
                      <a:lnTo>
                        <a:pt x="1153" y="532"/>
                      </a:lnTo>
                      <a:lnTo>
                        <a:pt x="1151" y="532"/>
                      </a:lnTo>
                      <a:lnTo>
                        <a:pt x="1149" y="532"/>
                      </a:lnTo>
                      <a:lnTo>
                        <a:pt x="1147" y="530"/>
                      </a:lnTo>
                      <a:lnTo>
                        <a:pt x="1146" y="530"/>
                      </a:lnTo>
                      <a:lnTo>
                        <a:pt x="1142" y="530"/>
                      </a:lnTo>
                      <a:lnTo>
                        <a:pt x="1138" y="530"/>
                      </a:lnTo>
                      <a:lnTo>
                        <a:pt x="1134" y="530"/>
                      </a:lnTo>
                      <a:lnTo>
                        <a:pt x="1130" y="530"/>
                      </a:lnTo>
                      <a:lnTo>
                        <a:pt x="1126" y="528"/>
                      </a:lnTo>
                      <a:lnTo>
                        <a:pt x="1121" y="528"/>
                      </a:lnTo>
                      <a:lnTo>
                        <a:pt x="1117" y="528"/>
                      </a:lnTo>
                      <a:lnTo>
                        <a:pt x="1111" y="528"/>
                      </a:lnTo>
                      <a:lnTo>
                        <a:pt x="1105" y="526"/>
                      </a:lnTo>
                      <a:lnTo>
                        <a:pt x="1101" y="526"/>
                      </a:lnTo>
                      <a:lnTo>
                        <a:pt x="1096" y="526"/>
                      </a:lnTo>
                      <a:lnTo>
                        <a:pt x="1090" y="524"/>
                      </a:lnTo>
                      <a:lnTo>
                        <a:pt x="1084" y="524"/>
                      </a:lnTo>
                      <a:lnTo>
                        <a:pt x="1078" y="524"/>
                      </a:lnTo>
                      <a:lnTo>
                        <a:pt x="1073" y="522"/>
                      </a:lnTo>
                      <a:lnTo>
                        <a:pt x="1067" y="522"/>
                      </a:lnTo>
                      <a:lnTo>
                        <a:pt x="1063" y="520"/>
                      </a:lnTo>
                      <a:lnTo>
                        <a:pt x="1057" y="520"/>
                      </a:lnTo>
                      <a:lnTo>
                        <a:pt x="1052" y="518"/>
                      </a:lnTo>
                      <a:lnTo>
                        <a:pt x="1048" y="518"/>
                      </a:lnTo>
                      <a:lnTo>
                        <a:pt x="1042" y="516"/>
                      </a:lnTo>
                      <a:lnTo>
                        <a:pt x="1038" y="516"/>
                      </a:lnTo>
                      <a:lnTo>
                        <a:pt x="1034" y="514"/>
                      </a:lnTo>
                      <a:lnTo>
                        <a:pt x="1030" y="514"/>
                      </a:lnTo>
                      <a:lnTo>
                        <a:pt x="1027" y="513"/>
                      </a:lnTo>
                      <a:lnTo>
                        <a:pt x="1023" y="513"/>
                      </a:lnTo>
                      <a:lnTo>
                        <a:pt x="1019" y="511"/>
                      </a:lnTo>
                      <a:lnTo>
                        <a:pt x="1017" y="509"/>
                      </a:lnTo>
                      <a:lnTo>
                        <a:pt x="1013" y="509"/>
                      </a:lnTo>
                      <a:lnTo>
                        <a:pt x="1011" y="507"/>
                      </a:lnTo>
                      <a:lnTo>
                        <a:pt x="1007" y="507"/>
                      </a:lnTo>
                      <a:lnTo>
                        <a:pt x="1005" y="505"/>
                      </a:lnTo>
                      <a:lnTo>
                        <a:pt x="1004" y="505"/>
                      </a:lnTo>
                      <a:lnTo>
                        <a:pt x="1000" y="505"/>
                      </a:lnTo>
                      <a:lnTo>
                        <a:pt x="998" y="503"/>
                      </a:lnTo>
                      <a:lnTo>
                        <a:pt x="996" y="503"/>
                      </a:lnTo>
                      <a:lnTo>
                        <a:pt x="994" y="503"/>
                      </a:lnTo>
                      <a:lnTo>
                        <a:pt x="990" y="503"/>
                      </a:lnTo>
                      <a:lnTo>
                        <a:pt x="988" y="501"/>
                      </a:lnTo>
                      <a:lnTo>
                        <a:pt x="986" y="501"/>
                      </a:lnTo>
                      <a:lnTo>
                        <a:pt x="984" y="501"/>
                      </a:lnTo>
                      <a:lnTo>
                        <a:pt x="982" y="501"/>
                      </a:lnTo>
                      <a:lnTo>
                        <a:pt x="981" y="501"/>
                      </a:lnTo>
                      <a:lnTo>
                        <a:pt x="979" y="501"/>
                      </a:lnTo>
                      <a:lnTo>
                        <a:pt x="977" y="501"/>
                      </a:lnTo>
                      <a:lnTo>
                        <a:pt x="975" y="501"/>
                      </a:lnTo>
                      <a:lnTo>
                        <a:pt x="973" y="501"/>
                      </a:lnTo>
                      <a:lnTo>
                        <a:pt x="971" y="501"/>
                      </a:lnTo>
                      <a:lnTo>
                        <a:pt x="969" y="503"/>
                      </a:lnTo>
                      <a:lnTo>
                        <a:pt x="967" y="503"/>
                      </a:lnTo>
                      <a:lnTo>
                        <a:pt x="965" y="503"/>
                      </a:lnTo>
                      <a:lnTo>
                        <a:pt x="963" y="505"/>
                      </a:lnTo>
                      <a:lnTo>
                        <a:pt x="961" y="505"/>
                      </a:lnTo>
                      <a:lnTo>
                        <a:pt x="959" y="507"/>
                      </a:lnTo>
                      <a:lnTo>
                        <a:pt x="957" y="507"/>
                      </a:lnTo>
                      <a:lnTo>
                        <a:pt x="957" y="509"/>
                      </a:lnTo>
                      <a:lnTo>
                        <a:pt x="956" y="509"/>
                      </a:lnTo>
                      <a:lnTo>
                        <a:pt x="954" y="509"/>
                      </a:lnTo>
                      <a:lnTo>
                        <a:pt x="954" y="511"/>
                      </a:lnTo>
                      <a:lnTo>
                        <a:pt x="952" y="511"/>
                      </a:lnTo>
                      <a:lnTo>
                        <a:pt x="950" y="513"/>
                      </a:lnTo>
                      <a:lnTo>
                        <a:pt x="948" y="513"/>
                      </a:lnTo>
                      <a:lnTo>
                        <a:pt x="946" y="513"/>
                      </a:lnTo>
                      <a:lnTo>
                        <a:pt x="946" y="514"/>
                      </a:lnTo>
                      <a:lnTo>
                        <a:pt x="944" y="514"/>
                      </a:lnTo>
                      <a:lnTo>
                        <a:pt x="942" y="516"/>
                      </a:lnTo>
                      <a:lnTo>
                        <a:pt x="940" y="516"/>
                      </a:lnTo>
                      <a:lnTo>
                        <a:pt x="938" y="516"/>
                      </a:lnTo>
                      <a:lnTo>
                        <a:pt x="936" y="518"/>
                      </a:lnTo>
                      <a:lnTo>
                        <a:pt x="934" y="518"/>
                      </a:lnTo>
                      <a:lnTo>
                        <a:pt x="933" y="518"/>
                      </a:lnTo>
                      <a:lnTo>
                        <a:pt x="931" y="520"/>
                      </a:lnTo>
                      <a:lnTo>
                        <a:pt x="929" y="520"/>
                      </a:lnTo>
                      <a:lnTo>
                        <a:pt x="927" y="520"/>
                      </a:lnTo>
                      <a:lnTo>
                        <a:pt x="925" y="520"/>
                      </a:lnTo>
                      <a:lnTo>
                        <a:pt x="925" y="522"/>
                      </a:lnTo>
                      <a:lnTo>
                        <a:pt x="923" y="522"/>
                      </a:lnTo>
                      <a:lnTo>
                        <a:pt x="921" y="522"/>
                      </a:lnTo>
                      <a:lnTo>
                        <a:pt x="919" y="522"/>
                      </a:lnTo>
                      <a:lnTo>
                        <a:pt x="917" y="524"/>
                      </a:lnTo>
                      <a:lnTo>
                        <a:pt x="915" y="524"/>
                      </a:lnTo>
                      <a:lnTo>
                        <a:pt x="913" y="524"/>
                      </a:lnTo>
                      <a:lnTo>
                        <a:pt x="911" y="524"/>
                      </a:lnTo>
                      <a:lnTo>
                        <a:pt x="910" y="524"/>
                      </a:lnTo>
                      <a:lnTo>
                        <a:pt x="908" y="524"/>
                      </a:lnTo>
                      <a:lnTo>
                        <a:pt x="906" y="524"/>
                      </a:lnTo>
                      <a:lnTo>
                        <a:pt x="904" y="524"/>
                      </a:lnTo>
                      <a:lnTo>
                        <a:pt x="902" y="524"/>
                      </a:lnTo>
                      <a:lnTo>
                        <a:pt x="900" y="524"/>
                      </a:lnTo>
                      <a:lnTo>
                        <a:pt x="898" y="524"/>
                      </a:lnTo>
                      <a:lnTo>
                        <a:pt x="896" y="524"/>
                      </a:lnTo>
                      <a:lnTo>
                        <a:pt x="894" y="522"/>
                      </a:lnTo>
                      <a:lnTo>
                        <a:pt x="892" y="522"/>
                      </a:lnTo>
                      <a:lnTo>
                        <a:pt x="890" y="520"/>
                      </a:lnTo>
                      <a:lnTo>
                        <a:pt x="888" y="520"/>
                      </a:lnTo>
                      <a:lnTo>
                        <a:pt x="886" y="518"/>
                      </a:lnTo>
                      <a:lnTo>
                        <a:pt x="885" y="516"/>
                      </a:lnTo>
                      <a:lnTo>
                        <a:pt x="883" y="516"/>
                      </a:lnTo>
                      <a:lnTo>
                        <a:pt x="881" y="514"/>
                      </a:lnTo>
                      <a:lnTo>
                        <a:pt x="879" y="513"/>
                      </a:lnTo>
                      <a:lnTo>
                        <a:pt x="877" y="511"/>
                      </a:lnTo>
                      <a:lnTo>
                        <a:pt x="875" y="509"/>
                      </a:lnTo>
                      <a:lnTo>
                        <a:pt x="873" y="509"/>
                      </a:lnTo>
                      <a:lnTo>
                        <a:pt x="871" y="507"/>
                      </a:lnTo>
                      <a:lnTo>
                        <a:pt x="867" y="503"/>
                      </a:lnTo>
                      <a:lnTo>
                        <a:pt x="865" y="501"/>
                      </a:lnTo>
                      <a:lnTo>
                        <a:pt x="863" y="499"/>
                      </a:lnTo>
                      <a:lnTo>
                        <a:pt x="862" y="497"/>
                      </a:lnTo>
                      <a:lnTo>
                        <a:pt x="860" y="495"/>
                      </a:lnTo>
                      <a:lnTo>
                        <a:pt x="858" y="491"/>
                      </a:lnTo>
                      <a:lnTo>
                        <a:pt x="854" y="489"/>
                      </a:lnTo>
                      <a:lnTo>
                        <a:pt x="852" y="486"/>
                      </a:lnTo>
                      <a:lnTo>
                        <a:pt x="850" y="484"/>
                      </a:lnTo>
                      <a:lnTo>
                        <a:pt x="846" y="480"/>
                      </a:lnTo>
                      <a:lnTo>
                        <a:pt x="844" y="476"/>
                      </a:lnTo>
                      <a:lnTo>
                        <a:pt x="842" y="474"/>
                      </a:lnTo>
                      <a:lnTo>
                        <a:pt x="840" y="470"/>
                      </a:lnTo>
                      <a:lnTo>
                        <a:pt x="837" y="466"/>
                      </a:lnTo>
                      <a:lnTo>
                        <a:pt x="835" y="463"/>
                      </a:lnTo>
                      <a:lnTo>
                        <a:pt x="833" y="461"/>
                      </a:lnTo>
                      <a:lnTo>
                        <a:pt x="831" y="457"/>
                      </a:lnTo>
                      <a:lnTo>
                        <a:pt x="829" y="455"/>
                      </a:lnTo>
                      <a:lnTo>
                        <a:pt x="827" y="451"/>
                      </a:lnTo>
                      <a:lnTo>
                        <a:pt x="825" y="449"/>
                      </a:lnTo>
                      <a:lnTo>
                        <a:pt x="823" y="445"/>
                      </a:lnTo>
                      <a:lnTo>
                        <a:pt x="821" y="443"/>
                      </a:lnTo>
                      <a:lnTo>
                        <a:pt x="819" y="441"/>
                      </a:lnTo>
                      <a:lnTo>
                        <a:pt x="817" y="440"/>
                      </a:lnTo>
                      <a:lnTo>
                        <a:pt x="815" y="438"/>
                      </a:lnTo>
                      <a:lnTo>
                        <a:pt x="814" y="436"/>
                      </a:lnTo>
                      <a:lnTo>
                        <a:pt x="812" y="434"/>
                      </a:lnTo>
                      <a:lnTo>
                        <a:pt x="810" y="434"/>
                      </a:lnTo>
                      <a:lnTo>
                        <a:pt x="808" y="434"/>
                      </a:lnTo>
                      <a:lnTo>
                        <a:pt x="806" y="436"/>
                      </a:lnTo>
                      <a:lnTo>
                        <a:pt x="804" y="438"/>
                      </a:lnTo>
                      <a:lnTo>
                        <a:pt x="804" y="440"/>
                      </a:lnTo>
                      <a:lnTo>
                        <a:pt x="802" y="441"/>
                      </a:lnTo>
                      <a:lnTo>
                        <a:pt x="802" y="445"/>
                      </a:lnTo>
                      <a:lnTo>
                        <a:pt x="800" y="449"/>
                      </a:lnTo>
                      <a:lnTo>
                        <a:pt x="800" y="453"/>
                      </a:lnTo>
                      <a:lnTo>
                        <a:pt x="800" y="457"/>
                      </a:lnTo>
                      <a:lnTo>
                        <a:pt x="798" y="463"/>
                      </a:lnTo>
                      <a:lnTo>
                        <a:pt x="798" y="468"/>
                      </a:lnTo>
                      <a:lnTo>
                        <a:pt x="798" y="474"/>
                      </a:lnTo>
                      <a:lnTo>
                        <a:pt x="798" y="480"/>
                      </a:lnTo>
                      <a:lnTo>
                        <a:pt x="796" y="486"/>
                      </a:lnTo>
                      <a:lnTo>
                        <a:pt x="796" y="491"/>
                      </a:lnTo>
                      <a:lnTo>
                        <a:pt x="794" y="495"/>
                      </a:lnTo>
                      <a:lnTo>
                        <a:pt x="794" y="499"/>
                      </a:lnTo>
                      <a:lnTo>
                        <a:pt x="792" y="503"/>
                      </a:lnTo>
                      <a:lnTo>
                        <a:pt x="792" y="507"/>
                      </a:lnTo>
                      <a:lnTo>
                        <a:pt x="791" y="509"/>
                      </a:lnTo>
                      <a:lnTo>
                        <a:pt x="789" y="513"/>
                      </a:lnTo>
                      <a:lnTo>
                        <a:pt x="787" y="514"/>
                      </a:lnTo>
                      <a:lnTo>
                        <a:pt x="787" y="516"/>
                      </a:lnTo>
                      <a:lnTo>
                        <a:pt x="785" y="518"/>
                      </a:lnTo>
                      <a:lnTo>
                        <a:pt x="783" y="518"/>
                      </a:lnTo>
                      <a:lnTo>
                        <a:pt x="781" y="518"/>
                      </a:lnTo>
                      <a:lnTo>
                        <a:pt x="777" y="520"/>
                      </a:lnTo>
                      <a:lnTo>
                        <a:pt x="775" y="520"/>
                      </a:lnTo>
                      <a:lnTo>
                        <a:pt x="773" y="520"/>
                      </a:lnTo>
                      <a:lnTo>
                        <a:pt x="771" y="518"/>
                      </a:lnTo>
                      <a:lnTo>
                        <a:pt x="768" y="518"/>
                      </a:lnTo>
                      <a:lnTo>
                        <a:pt x="766" y="516"/>
                      </a:lnTo>
                      <a:lnTo>
                        <a:pt x="762" y="514"/>
                      </a:lnTo>
                      <a:lnTo>
                        <a:pt x="760" y="513"/>
                      </a:lnTo>
                      <a:lnTo>
                        <a:pt x="756" y="511"/>
                      </a:lnTo>
                      <a:lnTo>
                        <a:pt x="752" y="507"/>
                      </a:lnTo>
                      <a:lnTo>
                        <a:pt x="748" y="505"/>
                      </a:lnTo>
                      <a:lnTo>
                        <a:pt x="744" y="501"/>
                      </a:lnTo>
                      <a:lnTo>
                        <a:pt x="741" y="497"/>
                      </a:lnTo>
                      <a:lnTo>
                        <a:pt x="737" y="493"/>
                      </a:lnTo>
                      <a:lnTo>
                        <a:pt x="733" y="488"/>
                      </a:lnTo>
                      <a:lnTo>
                        <a:pt x="729" y="484"/>
                      </a:lnTo>
                      <a:lnTo>
                        <a:pt x="725" y="478"/>
                      </a:lnTo>
                      <a:lnTo>
                        <a:pt x="721" y="472"/>
                      </a:lnTo>
                      <a:lnTo>
                        <a:pt x="716" y="468"/>
                      </a:lnTo>
                      <a:lnTo>
                        <a:pt x="714" y="465"/>
                      </a:lnTo>
                      <a:lnTo>
                        <a:pt x="710" y="461"/>
                      </a:lnTo>
                      <a:lnTo>
                        <a:pt x="706" y="457"/>
                      </a:lnTo>
                      <a:lnTo>
                        <a:pt x="702" y="453"/>
                      </a:lnTo>
                      <a:lnTo>
                        <a:pt x="700" y="449"/>
                      </a:lnTo>
                      <a:lnTo>
                        <a:pt x="698" y="447"/>
                      </a:lnTo>
                      <a:lnTo>
                        <a:pt x="695" y="445"/>
                      </a:lnTo>
                      <a:lnTo>
                        <a:pt x="693" y="441"/>
                      </a:lnTo>
                      <a:lnTo>
                        <a:pt x="691" y="440"/>
                      </a:lnTo>
                      <a:lnTo>
                        <a:pt x="689" y="440"/>
                      </a:lnTo>
                      <a:lnTo>
                        <a:pt x="687" y="438"/>
                      </a:lnTo>
                      <a:lnTo>
                        <a:pt x="685" y="438"/>
                      </a:lnTo>
                      <a:lnTo>
                        <a:pt x="683" y="436"/>
                      </a:lnTo>
                      <a:lnTo>
                        <a:pt x="681" y="436"/>
                      </a:lnTo>
                      <a:lnTo>
                        <a:pt x="679" y="436"/>
                      </a:lnTo>
                      <a:lnTo>
                        <a:pt x="677" y="436"/>
                      </a:lnTo>
                      <a:lnTo>
                        <a:pt x="675" y="436"/>
                      </a:lnTo>
                      <a:lnTo>
                        <a:pt x="675" y="438"/>
                      </a:lnTo>
                      <a:lnTo>
                        <a:pt x="674" y="438"/>
                      </a:lnTo>
                      <a:lnTo>
                        <a:pt x="672" y="440"/>
                      </a:lnTo>
                      <a:lnTo>
                        <a:pt x="670" y="441"/>
                      </a:lnTo>
                      <a:lnTo>
                        <a:pt x="666" y="443"/>
                      </a:lnTo>
                      <a:lnTo>
                        <a:pt x="664" y="445"/>
                      </a:lnTo>
                      <a:lnTo>
                        <a:pt x="662" y="447"/>
                      </a:lnTo>
                      <a:lnTo>
                        <a:pt x="660" y="449"/>
                      </a:lnTo>
                      <a:lnTo>
                        <a:pt x="656" y="451"/>
                      </a:lnTo>
                      <a:lnTo>
                        <a:pt x="654" y="455"/>
                      </a:lnTo>
                      <a:lnTo>
                        <a:pt x="650" y="457"/>
                      </a:lnTo>
                      <a:lnTo>
                        <a:pt x="649" y="461"/>
                      </a:lnTo>
                      <a:lnTo>
                        <a:pt x="645" y="465"/>
                      </a:lnTo>
                      <a:lnTo>
                        <a:pt x="641" y="468"/>
                      </a:lnTo>
                      <a:lnTo>
                        <a:pt x="637" y="470"/>
                      </a:lnTo>
                      <a:lnTo>
                        <a:pt x="633" y="474"/>
                      </a:lnTo>
                      <a:lnTo>
                        <a:pt x="629" y="476"/>
                      </a:lnTo>
                      <a:lnTo>
                        <a:pt x="626" y="478"/>
                      </a:lnTo>
                      <a:lnTo>
                        <a:pt x="624" y="480"/>
                      </a:lnTo>
                      <a:lnTo>
                        <a:pt x="620" y="482"/>
                      </a:lnTo>
                      <a:lnTo>
                        <a:pt x="616" y="482"/>
                      </a:lnTo>
                      <a:lnTo>
                        <a:pt x="612" y="484"/>
                      </a:lnTo>
                      <a:lnTo>
                        <a:pt x="610" y="484"/>
                      </a:lnTo>
                      <a:lnTo>
                        <a:pt x="606" y="486"/>
                      </a:lnTo>
                      <a:lnTo>
                        <a:pt x="604" y="486"/>
                      </a:lnTo>
                      <a:lnTo>
                        <a:pt x="601" y="486"/>
                      </a:lnTo>
                      <a:lnTo>
                        <a:pt x="597" y="486"/>
                      </a:lnTo>
                      <a:lnTo>
                        <a:pt x="595" y="486"/>
                      </a:lnTo>
                      <a:lnTo>
                        <a:pt x="591" y="486"/>
                      </a:lnTo>
                      <a:lnTo>
                        <a:pt x="589" y="486"/>
                      </a:lnTo>
                      <a:lnTo>
                        <a:pt x="585" y="484"/>
                      </a:lnTo>
                      <a:lnTo>
                        <a:pt x="583" y="484"/>
                      </a:lnTo>
                      <a:lnTo>
                        <a:pt x="579" y="484"/>
                      </a:lnTo>
                      <a:lnTo>
                        <a:pt x="578" y="484"/>
                      </a:lnTo>
                      <a:lnTo>
                        <a:pt x="574" y="482"/>
                      </a:lnTo>
                      <a:lnTo>
                        <a:pt x="572" y="482"/>
                      </a:lnTo>
                      <a:lnTo>
                        <a:pt x="570" y="480"/>
                      </a:lnTo>
                      <a:lnTo>
                        <a:pt x="566" y="480"/>
                      </a:lnTo>
                      <a:lnTo>
                        <a:pt x="564" y="480"/>
                      </a:lnTo>
                      <a:lnTo>
                        <a:pt x="562" y="478"/>
                      </a:lnTo>
                      <a:lnTo>
                        <a:pt x="558" y="478"/>
                      </a:lnTo>
                      <a:lnTo>
                        <a:pt x="556" y="478"/>
                      </a:lnTo>
                      <a:lnTo>
                        <a:pt x="555" y="476"/>
                      </a:lnTo>
                      <a:lnTo>
                        <a:pt x="553" y="476"/>
                      </a:lnTo>
                      <a:lnTo>
                        <a:pt x="549" y="476"/>
                      </a:lnTo>
                      <a:lnTo>
                        <a:pt x="547" y="476"/>
                      </a:lnTo>
                      <a:lnTo>
                        <a:pt x="545" y="476"/>
                      </a:lnTo>
                      <a:lnTo>
                        <a:pt x="543" y="474"/>
                      </a:lnTo>
                      <a:lnTo>
                        <a:pt x="541" y="474"/>
                      </a:lnTo>
                      <a:lnTo>
                        <a:pt x="539" y="474"/>
                      </a:lnTo>
                      <a:lnTo>
                        <a:pt x="535" y="474"/>
                      </a:lnTo>
                      <a:lnTo>
                        <a:pt x="533" y="474"/>
                      </a:lnTo>
                      <a:lnTo>
                        <a:pt x="532" y="472"/>
                      </a:lnTo>
                      <a:lnTo>
                        <a:pt x="530" y="472"/>
                      </a:lnTo>
                      <a:lnTo>
                        <a:pt x="528" y="472"/>
                      </a:lnTo>
                      <a:lnTo>
                        <a:pt x="524" y="472"/>
                      </a:lnTo>
                      <a:lnTo>
                        <a:pt x="522" y="472"/>
                      </a:lnTo>
                      <a:lnTo>
                        <a:pt x="520" y="470"/>
                      </a:lnTo>
                      <a:lnTo>
                        <a:pt x="518" y="470"/>
                      </a:lnTo>
                      <a:lnTo>
                        <a:pt x="516" y="470"/>
                      </a:lnTo>
                      <a:lnTo>
                        <a:pt x="514" y="470"/>
                      </a:lnTo>
                      <a:lnTo>
                        <a:pt x="510" y="470"/>
                      </a:lnTo>
                      <a:lnTo>
                        <a:pt x="508" y="470"/>
                      </a:lnTo>
                      <a:lnTo>
                        <a:pt x="507" y="468"/>
                      </a:lnTo>
                      <a:lnTo>
                        <a:pt x="505" y="468"/>
                      </a:lnTo>
                      <a:lnTo>
                        <a:pt x="503" y="468"/>
                      </a:lnTo>
                      <a:lnTo>
                        <a:pt x="499" y="468"/>
                      </a:lnTo>
                      <a:lnTo>
                        <a:pt x="497" y="468"/>
                      </a:lnTo>
                      <a:lnTo>
                        <a:pt x="495" y="468"/>
                      </a:lnTo>
                      <a:lnTo>
                        <a:pt x="493" y="468"/>
                      </a:lnTo>
                      <a:lnTo>
                        <a:pt x="491" y="468"/>
                      </a:lnTo>
                      <a:lnTo>
                        <a:pt x="489" y="470"/>
                      </a:lnTo>
                      <a:lnTo>
                        <a:pt x="487" y="470"/>
                      </a:lnTo>
                      <a:lnTo>
                        <a:pt x="484" y="470"/>
                      </a:lnTo>
                      <a:lnTo>
                        <a:pt x="482" y="470"/>
                      </a:lnTo>
                      <a:lnTo>
                        <a:pt x="480" y="470"/>
                      </a:lnTo>
                      <a:lnTo>
                        <a:pt x="478" y="472"/>
                      </a:lnTo>
                      <a:lnTo>
                        <a:pt x="476" y="472"/>
                      </a:lnTo>
                      <a:lnTo>
                        <a:pt x="474" y="474"/>
                      </a:lnTo>
                      <a:lnTo>
                        <a:pt x="470" y="474"/>
                      </a:lnTo>
                      <a:lnTo>
                        <a:pt x="468" y="476"/>
                      </a:lnTo>
                      <a:lnTo>
                        <a:pt x="466" y="476"/>
                      </a:lnTo>
                      <a:lnTo>
                        <a:pt x="462" y="478"/>
                      </a:lnTo>
                      <a:lnTo>
                        <a:pt x="461" y="480"/>
                      </a:lnTo>
                      <a:lnTo>
                        <a:pt x="457" y="482"/>
                      </a:lnTo>
                      <a:lnTo>
                        <a:pt x="455" y="482"/>
                      </a:lnTo>
                      <a:lnTo>
                        <a:pt x="451" y="484"/>
                      </a:lnTo>
                      <a:lnTo>
                        <a:pt x="447" y="486"/>
                      </a:lnTo>
                      <a:lnTo>
                        <a:pt x="445" y="488"/>
                      </a:lnTo>
                      <a:lnTo>
                        <a:pt x="441" y="489"/>
                      </a:lnTo>
                      <a:lnTo>
                        <a:pt x="437" y="491"/>
                      </a:lnTo>
                      <a:lnTo>
                        <a:pt x="434" y="491"/>
                      </a:lnTo>
                      <a:lnTo>
                        <a:pt x="432" y="493"/>
                      </a:lnTo>
                      <a:lnTo>
                        <a:pt x="428" y="495"/>
                      </a:lnTo>
                      <a:lnTo>
                        <a:pt x="424" y="497"/>
                      </a:lnTo>
                      <a:lnTo>
                        <a:pt x="420" y="499"/>
                      </a:lnTo>
                      <a:lnTo>
                        <a:pt x="418" y="499"/>
                      </a:lnTo>
                      <a:lnTo>
                        <a:pt x="414" y="501"/>
                      </a:lnTo>
                      <a:lnTo>
                        <a:pt x="411" y="503"/>
                      </a:lnTo>
                      <a:lnTo>
                        <a:pt x="407" y="505"/>
                      </a:lnTo>
                      <a:lnTo>
                        <a:pt x="403" y="505"/>
                      </a:lnTo>
                      <a:lnTo>
                        <a:pt x="401" y="507"/>
                      </a:lnTo>
                      <a:lnTo>
                        <a:pt x="397" y="507"/>
                      </a:lnTo>
                      <a:lnTo>
                        <a:pt x="393" y="509"/>
                      </a:lnTo>
                      <a:lnTo>
                        <a:pt x="391" y="509"/>
                      </a:lnTo>
                      <a:lnTo>
                        <a:pt x="388" y="509"/>
                      </a:lnTo>
                      <a:lnTo>
                        <a:pt x="384" y="511"/>
                      </a:lnTo>
                      <a:lnTo>
                        <a:pt x="382" y="511"/>
                      </a:lnTo>
                      <a:lnTo>
                        <a:pt x="378" y="511"/>
                      </a:lnTo>
                      <a:lnTo>
                        <a:pt x="374" y="511"/>
                      </a:lnTo>
                      <a:lnTo>
                        <a:pt x="372" y="511"/>
                      </a:lnTo>
                      <a:lnTo>
                        <a:pt x="368" y="511"/>
                      </a:lnTo>
                      <a:lnTo>
                        <a:pt x="365" y="511"/>
                      </a:lnTo>
                      <a:lnTo>
                        <a:pt x="361" y="511"/>
                      </a:lnTo>
                      <a:lnTo>
                        <a:pt x="355" y="511"/>
                      </a:lnTo>
                      <a:lnTo>
                        <a:pt x="351" y="511"/>
                      </a:lnTo>
                      <a:lnTo>
                        <a:pt x="347" y="511"/>
                      </a:lnTo>
                      <a:lnTo>
                        <a:pt x="342" y="511"/>
                      </a:lnTo>
                      <a:lnTo>
                        <a:pt x="338" y="511"/>
                      </a:lnTo>
                      <a:lnTo>
                        <a:pt x="332" y="509"/>
                      </a:lnTo>
                      <a:lnTo>
                        <a:pt x="326" y="509"/>
                      </a:lnTo>
                      <a:lnTo>
                        <a:pt x="322" y="509"/>
                      </a:lnTo>
                      <a:lnTo>
                        <a:pt x="317" y="509"/>
                      </a:lnTo>
                      <a:lnTo>
                        <a:pt x="311" y="509"/>
                      </a:lnTo>
                      <a:lnTo>
                        <a:pt x="307" y="509"/>
                      </a:lnTo>
                      <a:lnTo>
                        <a:pt x="301" y="509"/>
                      </a:lnTo>
                      <a:lnTo>
                        <a:pt x="295" y="509"/>
                      </a:lnTo>
                      <a:lnTo>
                        <a:pt x="292" y="509"/>
                      </a:lnTo>
                      <a:lnTo>
                        <a:pt x="286" y="509"/>
                      </a:lnTo>
                      <a:lnTo>
                        <a:pt x="280" y="507"/>
                      </a:lnTo>
                      <a:lnTo>
                        <a:pt x="276" y="507"/>
                      </a:lnTo>
                      <a:lnTo>
                        <a:pt x="272" y="507"/>
                      </a:lnTo>
                      <a:lnTo>
                        <a:pt x="267" y="507"/>
                      </a:lnTo>
                      <a:lnTo>
                        <a:pt x="263" y="507"/>
                      </a:lnTo>
                      <a:lnTo>
                        <a:pt x="259" y="507"/>
                      </a:lnTo>
                      <a:lnTo>
                        <a:pt x="255" y="507"/>
                      </a:lnTo>
                      <a:lnTo>
                        <a:pt x="251" y="505"/>
                      </a:lnTo>
                      <a:lnTo>
                        <a:pt x="248" y="505"/>
                      </a:lnTo>
                      <a:lnTo>
                        <a:pt x="246" y="505"/>
                      </a:lnTo>
                      <a:lnTo>
                        <a:pt x="242" y="505"/>
                      </a:lnTo>
                      <a:lnTo>
                        <a:pt x="240" y="505"/>
                      </a:lnTo>
                      <a:lnTo>
                        <a:pt x="238" y="505"/>
                      </a:lnTo>
                      <a:lnTo>
                        <a:pt x="236" y="505"/>
                      </a:lnTo>
                      <a:lnTo>
                        <a:pt x="234" y="503"/>
                      </a:lnTo>
                      <a:lnTo>
                        <a:pt x="232" y="503"/>
                      </a:lnTo>
                      <a:lnTo>
                        <a:pt x="230" y="503"/>
                      </a:lnTo>
                      <a:lnTo>
                        <a:pt x="228" y="503"/>
                      </a:lnTo>
                      <a:lnTo>
                        <a:pt x="226" y="503"/>
                      </a:lnTo>
                      <a:lnTo>
                        <a:pt x="224" y="503"/>
                      </a:lnTo>
                      <a:lnTo>
                        <a:pt x="223" y="501"/>
                      </a:lnTo>
                      <a:lnTo>
                        <a:pt x="221" y="501"/>
                      </a:lnTo>
                      <a:lnTo>
                        <a:pt x="219" y="501"/>
                      </a:lnTo>
                      <a:lnTo>
                        <a:pt x="217" y="501"/>
                      </a:lnTo>
                      <a:lnTo>
                        <a:pt x="215" y="501"/>
                      </a:lnTo>
                      <a:lnTo>
                        <a:pt x="213" y="501"/>
                      </a:lnTo>
                      <a:lnTo>
                        <a:pt x="211" y="501"/>
                      </a:lnTo>
                      <a:lnTo>
                        <a:pt x="209" y="501"/>
                      </a:lnTo>
                      <a:lnTo>
                        <a:pt x="207" y="501"/>
                      </a:lnTo>
                      <a:lnTo>
                        <a:pt x="205" y="501"/>
                      </a:lnTo>
                      <a:lnTo>
                        <a:pt x="203" y="501"/>
                      </a:lnTo>
                      <a:lnTo>
                        <a:pt x="201" y="501"/>
                      </a:lnTo>
                      <a:lnTo>
                        <a:pt x="201" y="503"/>
                      </a:lnTo>
                      <a:lnTo>
                        <a:pt x="200" y="503"/>
                      </a:lnTo>
                      <a:lnTo>
                        <a:pt x="198" y="505"/>
                      </a:lnTo>
                      <a:lnTo>
                        <a:pt x="196" y="505"/>
                      </a:lnTo>
                      <a:lnTo>
                        <a:pt x="194" y="507"/>
                      </a:lnTo>
                      <a:lnTo>
                        <a:pt x="194" y="509"/>
                      </a:lnTo>
                      <a:lnTo>
                        <a:pt x="192" y="509"/>
                      </a:lnTo>
                      <a:lnTo>
                        <a:pt x="190" y="511"/>
                      </a:lnTo>
                      <a:lnTo>
                        <a:pt x="190" y="513"/>
                      </a:lnTo>
                      <a:lnTo>
                        <a:pt x="188" y="514"/>
                      </a:lnTo>
                      <a:lnTo>
                        <a:pt x="186" y="514"/>
                      </a:lnTo>
                      <a:lnTo>
                        <a:pt x="184" y="516"/>
                      </a:lnTo>
                      <a:lnTo>
                        <a:pt x="182" y="518"/>
                      </a:lnTo>
                      <a:lnTo>
                        <a:pt x="180" y="520"/>
                      </a:lnTo>
                      <a:lnTo>
                        <a:pt x="178" y="520"/>
                      </a:lnTo>
                      <a:lnTo>
                        <a:pt x="175" y="522"/>
                      </a:lnTo>
                      <a:lnTo>
                        <a:pt x="173" y="524"/>
                      </a:lnTo>
                      <a:lnTo>
                        <a:pt x="171" y="524"/>
                      </a:lnTo>
                      <a:lnTo>
                        <a:pt x="167" y="526"/>
                      </a:lnTo>
                      <a:lnTo>
                        <a:pt x="165" y="528"/>
                      </a:lnTo>
                      <a:lnTo>
                        <a:pt x="163" y="528"/>
                      </a:lnTo>
                      <a:lnTo>
                        <a:pt x="159" y="530"/>
                      </a:lnTo>
                      <a:lnTo>
                        <a:pt x="155" y="530"/>
                      </a:lnTo>
                      <a:lnTo>
                        <a:pt x="153" y="530"/>
                      </a:lnTo>
                      <a:lnTo>
                        <a:pt x="150" y="532"/>
                      </a:lnTo>
                      <a:lnTo>
                        <a:pt x="148" y="532"/>
                      </a:lnTo>
                      <a:lnTo>
                        <a:pt x="144" y="532"/>
                      </a:lnTo>
                      <a:lnTo>
                        <a:pt x="142" y="532"/>
                      </a:lnTo>
                      <a:lnTo>
                        <a:pt x="138" y="530"/>
                      </a:lnTo>
                      <a:lnTo>
                        <a:pt x="134" y="530"/>
                      </a:lnTo>
                      <a:lnTo>
                        <a:pt x="132" y="530"/>
                      </a:lnTo>
                      <a:lnTo>
                        <a:pt x="129" y="528"/>
                      </a:lnTo>
                      <a:lnTo>
                        <a:pt x="127" y="526"/>
                      </a:lnTo>
                      <a:lnTo>
                        <a:pt x="123" y="524"/>
                      </a:lnTo>
                      <a:lnTo>
                        <a:pt x="121" y="522"/>
                      </a:lnTo>
                      <a:lnTo>
                        <a:pt x="119" y="520"/>
                      </a:lnTo>
                      <a:lnTo>
                        <a:pt x="115" y="518"/>
                      </a:lnTo>
                      <a:lnTo>
                        <a:pt x="113" y="514"/>
                      </a:lnTo>
                      <a:lnTo>
                        <a:pt x="111" y="513"/>
                      </a:lnTo>
                      <a:lnTo>
                        <a:pt x="107" y="509"/>
                      </a:lnTo>
                      <a:lnTo>
                        <a:pt x="106" y="505"/>
                      </a:lnTo>
                      <a:lnTo>
                        <a:pt x="104" y="503"/>
                      </a:lnTo>
                      <a:lnTo>
                        <a:pt x="100" y="501"/>
                      </a:lnTo>
                      <a:lnTo>
                        <a:pt x="96" y="499"/>
                      </a:lnTo>
                      <a:lnTo>
                        <a:pt x="94" y="497"/>
                      </a:lnTo>
                      <a:lnTo>
                        <a:pt x="90" y="495"/>
                      </a:lnTo>
                      <a:lnTo>
                        <a:pt x="86" y="495"/>
                      </a:lnTo>
                      <a:lnTo>
                        <a:pt x="82" y="495"/>
                      </a:lnTo>
                      <a:lnTo>
                        <a:pt x="79" y="495"/>
                      </a:lnTo>
                      <a:lnTo>
                        <a:pt x="75" y="493"/>
                      </a:lnTo>
                      <a:lnTo>
                        <a:pt x="71" y="495"/>
                      </a:lnTo>
                      <a:lnTo>
                        <a:pt x="67" y="495"/>
                      </a:lnTo>
                      <a:lnTo>
                        <a:pt x="63" y="495"/>
                      </a:lnTo>
                      <a:lnTo>
                        <a:pt x="58" y="495"/>
                      </a:lnTo>
                      <a:lnTo>
                        <a:pt x="54" y="497"/>
                      </a:lnTo>
                      <a:lnTo>
                        <a:pt x="50" y="499"/>
                      </a:lnTo>
                      <a:lnTo>
                        <a:pt x="46" y="499"/>
                      </a:lnTo>
                      <a:lnTo>
                        <a:pt x="42" y="501"/>
                      </a:lnTo>
                      <a:lnTo>
                        <a:pt x="38" y="503"/>
                      </a:lnTo>
                      <a:lnTo>
                        <a:pt x="35" y="505"/>
                      </a:lnTo>
                      <a:lnTo>
                        <a:pt x="31" y="505"/>
                      </a:lnTo>
                      <a:lnTo>
                        <a:pt x="29" y="507"/>
                      </a:lnTo>
                      <a:lnTo>
                        <a:pt x="25" y="509"/>
                      </a:lnTo>
                      <a:lnTo>
                        <a:pt x="21" y="511"/>
                      </a:lnTo>
                      <a:lnTo>
                        <a:pt x="19" y="513"/>
                      </a:lnTo>
                      <a:lnTo>
                        <a:pt x="15" y="514"/>
                      </a:lnTo>
                      <a:lnTo>
                        <a:pt x="13" y="516"/>
                      </a:lnTo>
                      <a:lnTo>
                        <a:pt x="11" y="518"/>
                      </a:lnTo>
                      <a:lnTo>
                        <a:pt x="10" y="520"/>
                      </a:lnTo>
                      <a:lnTo>
                        <a:pt x="8" y="522"/>
                      </a:lnTo>
                      <a:lnTo>
                        <a:pt x="6" y="524"/>
                      </a:lnTo>
                      <a:lnTo>
                        <a:pt x="4" y="526"/>
                      </a:lnTo>
                      <a:lnTo>
                        <a:pt x="2" y="526"/>
                      </a:lnTo>
                      <a:lnTo>
                        <a:pt x="0" y="524"/>
                      </a:lnTo>
                      <a:lnTo>
                        <a:pt x="0" y="522"/>
                      </a:lnTo>
                      <a:lnTo>
                        <a:pt x="0" y="520"/>
                      </a:lnTo>
                      <a:lnTo>
                        <a:pt x="2" y="518"/>
                      </a:lnTo>
                      <a:lnTo>
                        <a:pt x="2" y="516"/>
                      </a:lnTo>
                      <a:lnTo>
                        <a:pt x="2" y="513"/>
                      </a:lnTo>
                      <a:lnTo>
                        <a:pt x="2" y="509"/>
                      </a:lnTo>
                      <a:lnTo>
                        <a:pt x="2" y="505"/>
                      </a:lnTo>
                      <a:lnTo>
                        <a:pt x="4" y="501"/>
                      </a:lnTo>
                      <a:lnTo>
                        <a:pt x="4" y="497"/>
                      </a:lnTo>
                      <a:lnTo>
                        <a:pt x="4" y="493"/>
                      </a:lnTo>
                      <a:lnTo>
                        <a:pt x="6" y="488"/>
                      </a:lnTo>
                      <a:lnTo>
                        <a:pt x="6" y="482"/>
                      </a:lnTo>
                      <a:lnTo>
                        <a:pt x="6" y="476"/>
                      </a:lnTo>
                      <a:lnTo>
                        <a:pt x="8" y="470"/>
                      </a:lnTo>
                      <a:lnTo>
                        <a:pt x="8" y="465"/>
                      </a:lnTo>
                      <a:lnTo>
                        <a:pt x="8" y="459"/>
                      </a:lnTo>
                      <a:lnTo>
                        <a:pt x="10" y="451"/>
                      </a:lnTo>
                      <a:lnTo>
                        <a:pt x="10" y="445"/>
                      </a:lnTo>
                      <a:lnTo>
                        <a:pt x="10" y="438"/>
                      </a:lnTo>
                      <a:lnTo>
                        <a:pt x="11" y="430"/>
                      </a:lnTo>
                      <a:lnTo>
                        <a:pt x="11" y="422"/>
                      </a:lnTo>
                      <a:lnTo>
                        <a:pt x="11" y="415"/>
                      </a:lnTo>
                      <a:lnTo>
                        <a:pt x="11" y="407"/>
                      </a:lnTo>
                      <a:lnTo>
                        <a:pt x="11" y="399"/>
                      </a:lnTo>
                      <a:lnTo>
                        <a:pt x="11" y="392"/>
                      </a:lnTo>
                      <a:lnTo>
                        <a:pt x="11" y="382"/>
                      </a:lnTo>
                      <a:lnTo>
                        <a:pt x="11" y="374"/>
                      </a:lnTo>
                      <a:lnTo>
                        <a:pt x="11" y="367"/>
                      </a:lnTo>
                      <a:lnTo>
                        <a:pt x="11" y="359"/>
                      </a:lnTo>
                      <a:lnTo>
                        <a:pt x="11" y="351"/>
                      </a:lnTo>
                      <a:lnTo>
                        <a:pt x="11" y="345"/>
                      </a:lnTo>
                      <a:lnTo>
                        <a:pt x="11" y="338"/>
                      </a:lnTo>
                      <a:lnTo>
                        <a:pt x="11" y="332"/>
                      </a:lnTo>
                      <a:lnTo>
                        <a:pt x="11" y="326"/>
                      </a:lnTo>
                      <a:lnTo>
                        <a:pt x="11" y="321"/>
                      </a:lnTo>
                      <a:lnTo>
                        <a:pt x="11" y="315"/>
                      </a:lnTo>
                      <a:lnTo>
                        <a:pt x="11" y="309"/>
                      </a:lnTo>
                      <a:lnTo>
                        <a:pt x="11" y="303"/>
                      </a:lnTo>
                      <a:lnTo>
                        <a:pt x="10" y="297"/>
                      </a:lnTo>
                      <a:lnTo>
                        <a:pt x="10" y="294"/>
                      </a:lnTo>
                      <a:lnTo>
                        <a:pt x="10" y="288"/>
                      </a:lnTo>
                      <a:lnTo>
                        <a:pt x="10" y="284"/>
                      </a:lnTo>
                      <a:lnTo>
                        <a:pt x="10" y="278"/>
                      </a:lnTo>
                      <a:lnTo>
                        <a:pt x="10" y="274"/>
                      </a:lnTo>
                      <a:lnTo>
                        <a:pt x="11" y="271"/>
                      </a:lnTo>
                      <a:lnTo>
                        <a:pt x="11" y="265"/>
                      </a:lnTo>
                      <a:lnTo>
                        <a:pt x="11" y="261"/>
                      </a:lnTo>
                      <a:lnTo>
                        <a:pt x="11" y="257"/>
                      </a:lnTo>
                      <a:lnTo>
                        <a:pt x="11" y="253"/>
                      </a:lnTo>
                      <a:lnTo>
                        <a:pt x="11" y="249"/>
                      </a:lnTo>
                      <a:lnTo>
                        <a:pt x="11" y="246"/>
                      </a:lnTo>
                      <a:lnTo>
                        <a:pt x="13" y="242"/>
                      </a:lnTo>
                      <a:lnTo>
                        <a:pt x="13" y="238"/>
                      </a:lnTo>
                      <a:lnTo>
                        <a:pt x="13" y="234"/>
                      </a:lnTo>
                      <a:lnTo>
                        <a:pt x="15" y="230"/>
                      </a:lnTo>
                      <a:lnTo>
                        <a:pt x="15" y="226"/>
                      </a:lnTo>
                      <a:lnTo>
                        <a:pt x="15" y="223"/>
                      </a:lnTo>
                      <a:lnTo>
                        <a:pt x="17" y="223"/>
                      </a:lnTo>
                      <a:lnTo>
                        <a:pt x="17" y="221"/>
                      </a:lnTo>
                      <a:lnTo>
                        <a:pt x="17" y="219"/>
                      </a:lnTo>
                      <a:lnTo>
                        <a:pt x="17" y="217"/>
                      </a:lnTo>
                      <a:lnTo>
                        <a:pt x="19" y="215"/>
                      </a:lnTo>
                      <a:lnTo>
                        <a:pt x="19" y="213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3" y="207"/>
                      </a:lnTo>
                      <a:lnTo>
                        <a:pt x="23" y="205"/>
                      </a:lnTo>
                      <a:lnTo>
                        <a:pt x="25" y="201"/>
                      </a:lnTo>
                      <a:lnTo>
                        <a:pt x="25" y="200"/>
                      </a:lnTo>
                      <a:lnTo>
                        <a:pt x="27" y="198"/>
                      </a:lnTo>
                      <a:lnTo>
                        <a:pt x="27" y="196"/>
                      </a:lnTo>
                      <a:lnTo>
                        <a:pt x="29" y="192"/>
                      </a:lnTo>
                      <a:lnTo>
                        <a:pt x="31" y="190"/>
                      </a:lnTo>
                      <a:lnTo>
                        <a:pt x="33" y="188"/>
                      </a:lnTo>
                      <a:lnTo>
                        <a:pt x="33" y="186"/>
                      </a:lnTo>
                      <a:lnTo>
                        <a:pt x="35" y="184"/>
                      </a:lnTo>
                      <a:lnTo>
                        <a:pt x="36" y="182"/>
                      </a:lnTo>
                      <a:lnTo>
                        <a:pt x="38" y="180"/>
                      </a:lnTo>
                      <a:lnTo>
                        <a:pt x="38" y="178"/>
                      </a:lnTo>
                      <a:lnTo>
                        <a:pt x="40" y="178"/>
                      </a:lnTo>
                      <a:lnTo>
                        <a:pt x="42" y="177"/>
                      </a:lnTo>
                      <a:lnTo>
                        <a:pt x="44" y="177"/>
                      </a:lnTo>
                      <a:lnTo>
                        <a:pt x="46" y="177"/>
                      </a:lnTo>
                      <a:lnTo>
                        <a:pt x="48" y="177"/>
                      </a:lnTo>
                      <a:lnTo>
                        <a:pt x="50" y="177"/>
                      </a:lnTo>
                      <a:lnTo>
                        <a:pt x="52" y="178"/>
                      </a:lnTo>
                      <a:lnTo>
                        <a:pt x="54" y="178"/>
                      </a:lnTo>
                      <a:lnTo>
                        <a:pt x="56" y="180"/>
                      </a:lnTo>
                      <a:lnTo>
                        <a:pt x="56" y="182"/>
                      </a:lnTo>
                      <a:lnTo>
                        <a:pt x="58" y="184"/>
                      </a:lnTo>
                      <a:lnTo>
                        <a:pt x="59" y="186"/>
                      </a:lnTo>
                      <a:lnTo>
                        <a:pt x="61" y="188"/>
                      </a:lnTo>
                      <a:lnTo>
                        <a:pt x="61" y="190"/>
                      </a:lnTo>
                      <a:lnTo>
                        <a:pt x="63" y="192"/>
                      </a:lnTo>
                      <a:lnTo>
                        <a:pt x="63" y="194"/>
                      </a:lnTo>
                      <a:lnTo>
                        <a:pt x="65" y="196"/>
                      </a:lnTo>
                      <a:lnTo>
                        <a:pt x="65" y="198"/>
                      </a:lnTo>
                      <a:lnTo>
                        <a:pt x="65" y="200"/>
                      </a:lnTo>
                      <a:lnTo>
                        <a:pt x="67" y="201"/>
                      </a:lnTo>
                      <a:lnTo>
                        <a:pt x="67" y="203"/>
                      </a:lnTo>
                      <a:lnTo>
                        <a:pt x="67" y="205"/>
                      </a:lnTo>
                      <a:lnTo>
                        <a:pt x="67" y="207"/>
                      </a:lnTo>
                      <a:lnTo>
                        <a:pt x="67" y="209"/>
                      </a:lnTo>
                      <a:lnTo>
                        <a:pt x="67" y="211"/>
                      </a:lnTo>
                      <a:lnTo>
                        <a:pt x="67" y="213"/>
                      </a:lnTo>
                      <a:lnTo>
                        <a:pt x="67" y="215"/>
                      </a:lnTo>
                      <a:lnTo>
                        <a:pt x="67" y="217"/>
                      </a:lnTo>
                      <a:lnTo>
                        <a:pt x="69" y="217"/>
                      </a:lnTo>
                      <a:lnTo>
                        <a:pt x="69" y="219"/>
                      </a:lnTo>
                      <a:lnTo>
                        <a:pt x="69" y="221"/>
                      </a:lnTo>
                      <a:lnTo>
                        <a:pt x="71" y="221"/>
                      </a:lnTo>
                      <a:lnTo>
                        <a:pt x="71" y="223"/>
                      </a:lnTo>
                      <a:lnTo>
                        <a:pt x="73" y="225"/>
                      </a:lnTo>
                      <a:lnTo>
                        <a:pt x="75" y="226"/>
                      </a:lnTo>
                      <a:lnTo>
                        <a:pt x="77" y="226"/>
                      </a:lnTo>
                      <a:lnTo>
                        <a:pt x="77" y="228"/>
                      </a:lnTo>
                      <a:lnTo>
                        <a:pt x="79" y="228"/>
                      </a:lnTo>
                      <a:lnTo>
                        <a:pt x="79" y="230"/>
                      </a:lnTo>
                      <a:lnTo>
                        <a:pt x="81" y="230"/>
                      </a:lnTo>
                      <a:lnTo>
                        <a:pt x="82" y="230"/>
                      </a:lnTo>
                      <a:lnTo>
                        <a:pt x="82" y="232"/>
                      </a:lnTo>
                      <a:lnTo>
                        <a:pt x="84" y="232"/>
                      </a:lnTo>
                      <a:lnTo>
                        <a:pt x="84" y="234"/>
                      </a:lnTo>
                      <a:lnTo>
                        <a:pt x="86" y="234"/>
                      </a:lnTo>
                      <a:lnTo>
                        <a:pt x="88" y="234"/>
                      </a:lnTo>
                      <a:lnTo>
                        <a:pt x="88" y="236"/>
                      </a:lnTo>
                      <a:lnTo>
                        <a:pt x="90" y="234"/>
                      </a:lnTo>
                      <a:lnTo>
                        <a:pt x="92" y="234"/>
                      </a:lnTo>
                      <a:lnTo>
                        <a:pt x="94" y="232"/>
                      </a:lnTo>
                      <a:lnTo>
                        <a:pt x="94" y="230"/>
                      </a:lnTo>
                      <a:lnTo>
                        <a:pt x="96" y="230"/>
                      </a:lnTo>
                      <a:lnTo>
                        <a:pt x="96" y="228"/>
                      </a:lnTo>
                      <a:lnTo>
                        <a:pt x="98" y="226"/>
                      </a:lnTo>
                      <a:lnTo>
                        <a:pt x="98" y="225"/>
                      </a:lnTo>
                      <a:lnTo>
                        <a:pt x="100" y="221"/>
                      </a:lnTo>
                      <a:lnTo>
                        <a:pt x="102" y="219"/>
                      </a:lnTo>
                      <a:lnTo>
                        <a:pt x="102" y="217"/>
                      </a:lnTo>
                      <a:lnTo>
                        <a:pt x="104" y="213"/>
                      </a:lnTo>
                      <a:lnTo>
                        <a:pt x="106" y="211"/>
                      </a:lnTo>
                      <a:lnTo>
                        <a:pt x="107" y="207"/>
                      </a:lnTo>
                      <a:lnTo>
                        <a:pt x="109" y="205"/>
                      </a:lnTo>
                      <a:lnTo>
                        <a:pt x="111" y="201"/>
                      </a:lnTo>
                      <a:lnTo>
                        <a:pt x="113" y="198"/>
                      </a:lnTo>
                      <a:lnTo>
                        <a:pt x="115" y="196"/>
                      </a:lnTo>
                      <a:lnTo>
                        <a:pt x="117" y="192"/>
                      </a:lnTo>
                      <a:lnTo>
                        <a:pt x="119" y="188"/>
                      </a:lnTo>
                      <a:lnTo>
                        <a:pt x="121" y="186"/>
                      </a:lnTo>
                      <a:lnTo>
                        <a:pt x="125" y="182"/>
                      </a:lnTo>
                      <a:lnTo>
                        <a:pt x="127" y="178"/>
                      </a:lnTo>
                      <a:lnTo>
                        <a:pt x="129" y="177"/>
                      </a:lnTo>
                      <a:lnTo>
                        <a:pt x="132" y="173"/>
                      </a:lnTo>
                      <a:lnTo>
                        <a:pt x="136" y="169"/>
                      </a:lnTo>
                      <a:lnTo>
                        <a:pt x="138" y="167"/>
                      </a:lnTo>
                      <a:lnTo>
                        <a:pt x="142" y="163"/>
                      </a:lnTo>
                      <a:lnTo>
                        <a:pt x="144" y="163"/>
                      </a:lnTo>
                      <a:lnTo>
                        <a:pt x="146" y="161"/>
                      </a:lnTo>
                      <a:lnTo>
                        <a:pt x="148" y="159"/>
                      </a:lnTo>
                      <a:lnTo>
                        <a:pt x="150" y="157"/>
                      </a:lnTo>
                      <a:lnTo>
                        <a:pt x="152" y="157"/>
                      </a:lnTo>
                      <a:lnTo>
                        <a:pt x="153" y="155"/>
                      </a:lnTo>
                      <a:lnTo>
                        <a:pt x="155" y="153"/>
                      </a:lnTo>
                      <a:lnTo>
                        <a:pt x="157" y="153"/>
                      </a:lnTo>
                      <a:lnTo>
                        <a:pt x="159" y="152"/>
                      </a:lnTo>
                      <a:lnTo>
                        <a:pt x="161" y="150"/>
                      </a:lnTo>
                      <a:lnTo>
                        <a:pt x="163" y="150"/>
                      </a:lnTo>
                      <a:lnTo>
                        <a:pt x="165" y="148"/>
                      </a:lnTo>
                      <a:lnTo>
                        <a:pt x="167" y="148"/>
                      </a:lnTo>
                      <a:lnTo>
                        <a:pt x="167" y="146"/>
                      </a:lnTo>
                      <a:lnTo>
                        <a:pt x="169" y="146"/>
                      </a:lnTo>
                      <a:lnTo>
                        <a:pt x="171" y="146"/>
                      </a:lnTo>
                      <a:lnTo>
                        <a:pt x="173" y="146"/>
                      </a:lnTo>
                      <a:lnTo>
                        <a:pt x="173" y="148"/>
                      </a:lnTo>
                      <a:lnTo>
                        <a:pt x="173" y="150"/>
                      </a:lnTo>
                      <a:lnTo>
                        <a:pt x="171" y="150"/>
                      </a:lnTo>
                      <a:lnTo>
                        <a:pt x="171" y="152"/>
                      </a:lnTo>
                      <a:lnTo>
                        <a:pt x="171" y="153"/>
                      </a:lnTo>
                      <a:lnTo>
                        <a:pt x="169" y="155"/>
                      </a:lnTo>
                      <a:lnTo>
                        <a:pt x="169" y="157"/>
                      </a:lnTo>
                      <a:lnTo>
                        <a:pt x="167" y="159"/>
                      </a:lnTo>
                      <a:lnTo>
                        <a:pt x="167" y="161"/>
                      </a:lnTo>
                      <a:lnTo>
                        <a:pt x="165" y="163"/>
                      </a:lnTo>
                      <a:lnTo>
                        <a:pt x="165" y="165"/>
                      </a:lnTo>
                      <a:lnTo>
                        <a:pt x="165" y="167"/>
                      </a:lnTo>
                      <a:lnTo>
                        <a:pt x="163" y="169"/>
                      </a:lnTo>
                      <a:lnTo>
                        <a:pt x="163" y="171"/>
                      </a:lnTo>
                      <a:lnTo>
                        <a:pt x="163" y="173"/>
                      </a:lnTo>
                      <a:lnTo>
                        <a:pt x="161" y="175"/>
                      </a:lnTo>
                      <a:lnTo>
                        <a:pt x="161" y="177"/>
                      </a:lnTo>
                      <a:lnTo>
                        <a:pt x="161" y="178"/>
                      </a:lnTo>
                      <a:lnTo>
                        <a:pt x="161" y="180"/>
                      </a:lnTo>
                      <a:lnTo>
                        <a:pt x="159" y="182"/>
                      </a:lnTo>
                      <a:lnTo>
                        <a:pt x="159" y="184"/>
                      </a:lnTo>
                      <a:lnTo>
                        <a:pt x="159" y="186"/>
                      </a:lnTo>
                      <a:lnTo>
                        <a:pt x="159" y="188"/>
                      </a:lnTo>
                      <a:lnTo>
                        <a:pt x="157" y="190"/>
                      </a:lnTo>
                      <a:lnTo>
                        <a:pt x="157" y="192"/>
                      </a:lnTo>
                      <a:lnTo>
                        <a:pt x="157" y="194"/>
                      </a:lnTo>
                      <a:lnTo>
                        <a:pt x="157" y="196"/>
                      </a:lnTo>
                      <a:lnTo>
                        <a:pt x="157" y="198"/>
                      </a:lnTo>
                      <a:lnTo>
                        <a:pt x="157" y="200"/>
                      </a:lnTo>
                      <a:lnTo>
                        <a:pt x="157" y="201"/>
                      </a:lnTo>
                      <a:lnTo>
                        <a:pt x="157" y="203"/>
                      </a:lnTo>
                      <a:lnTo>
                        <a:pt x="157" y="205"/>
                      </a:lnTo>
                      <a:lnTo>
                        <a:pt x="157" y="209"/>
                      </a:lnTo>
                      <a:lnTo>
                        <a:pt x="157" y="211"/>
                      </a:lnTo>
                      <a:lnTo>
                        <a:pt x="157" y="213"/>
                      </a:lnTo>
                      <a:lnTo>
                        <a:pt x="157" y="215"/>
                      </a:lnTo>
                      <a:lnTo>
                        <a:pt x="157" y="217"/>
                      </a:lnTo>
                      <a:lnTo>
                        <a:pt x="157" y="219"/>
                      </a:lnTo>
                      <a:lnTo>
                        <a:pt x="157" y="221"/>
                      </a:lnTo>
                      <a:lnTo>
                        <a:pt x="159" y="223"/>
                      </a:lnTo>
                      <a:lnTo>
                        <a:pt x="161" y="225"/>
                      </a:lnTo>
                      <a:lnTo>
                        <a:pt x="163" y="225"/>
                      </a:lnTo>
                      <a:lnTo>
                        <a:pt x="165" y="225"/>
                      </a:lnTo>
                      <a:lnTo>
                        <a:pt x="167" y="225"/>
                      </a:lnTo>
                      <a:lnTo>
                        <a:pt x="167" y="223"/>
                      </a:lnTo>
                      <a:lnTo>
                        <a:pt x="169" y="223"/>
                      </a:lnTo>
                      <a:lnTo>
                        <a:pt x="171" y="223"/>
                      </a:lnTo>
                      <a:lnTo>
                        <a:pt x="173" y="221"/>
                      </a:lnTo>
                      <a:lnTo>
                        <a:pt x="175" y="219"/>
                      </a:lnTo>
                      <a:lnTo>
                        <a:pt x="177" y="219"/>
                      </a:lnTo>
                      <a:lnTo>
                        <a:pt x="180" y="217"/>
                      </a:lnTo>
                      <a:lnTo>
                        <a:pt x="182" y="215"/>
                      </a:lnTo>
                      <a:lnTo>
                        <a:pt x="184" y="215"/>
                      </a:lnTo>
                      <a:lnTo>
                        <a:pt x="186" y="213"/>
                      </a:lnTo>
                      <a:lnTo>
                        <a:pt x="190" y="211"/>
                      </a:lnTo>
                      <a:lnTo>
                        <a:pt x="192" y="209"/>
                      </a:lnTo>
                      <a:lnTo>
                        <a:pt x="196" y="207"/>
                      </a:lnTo>
                      <a:lnTo>
                        <a:pt x="198" y="205"/>
                      </a:lnTo>
                      <a:lnTo>
                        <a:pt x="201" y="203"/>
                      </a:lnTo>
                      <a:lnTo>
                        <a:pt x="205" y="201"/>
                      </a:lnTo>
                      <a:lnTo>
                        <a:pt x="207" y="200"/>
                      </a:lnTo>
                      <a:lnTo>
                        <a:pt x="211" y="198"/>
                      </a:lnTo>
                      <a:lnTo>
                        <a:pt x="215" y="196"/>
                      </a:lnTo>
                      <a:lnTo>
                        <a:pt x="219" y="194"/>
                      </a:lnTo>
                      <a:lnTo>
                        <a:pt x="223" y="192"/>
                      </a:lnTo>
                      <a:lnTo>
                        <a:pt x="226" y="190"/>
                      </a:lnTo>
                      <a:lnTo>
                        <a:pt x="230" y="188"/>
                      </a:lnTo>
                      <a:lnTo>
                        <a:pt x="234" y="188"/>
                      </a:lnTo>
                      <a:lnTo>
                        <a:pt x="238" y="186"/>
                      </a:lnTo>
                      <a:lnTo>
                        <a:pt x="240" y="184"/>
                      </a:lnTo>
                      <a:lnTo>
                        <a:pt x="244" y="182"/>
                      </a:lnTo>
                      <a:lnTo>
                        <a:pt x="248" y="180"/>
                      </a:lnTo>
                      <a:lnTo>
                        <a:pt x="249" y="178"/>
                      </a:lnTo>
                      <a:lnTo>
                        <a:pt x="253" y="178"/>
                      </a:lnTo>
                      <a:lnTo>
                        <a:pt x="255" y="177"/>
                      </a:lnTo>
                      <a:lnTo>
                        <a:pt x="259" y="177"/>
                      </a:lnTo>
                      <a:lnTo>
                        <a:pt x="261" y="175"/>
                      </a:lnTo>
                      <a:lnTo>
                        <a:pt x="263" y="173"/>
                      </a:lnTo>
                      <a:lnTo>
                        <a:pt x="265" y="173"/>
                      </a:lnTo>
                      <a:lnTo>
                        <a:pt x="267" y="173"/>
                      </a:lnTo>
                      <a:lnTo>
                        <a:pt x="269" y="171"/>
                      </a:lnTo>
                      <a:lnTo>
                        <a:pt x="271" y="171"/>
                      </a:lnTo>
                      <a:lnTo>
                        <a:pt x="272" y="171"/>
                      </a:lnTo>
                      <a:lnTo>
                        <a:pt x="274" y="171"/>
                      </a:lnTo>
                      <a:lnTo>
                        <a:pt x="274" y="173"/>
                      </a:lnTo>
                      <a:lnTo>
                        <a:pt x="272" y="175"/>
                      </a:lnTo>
                      <a:lnTo>
                        <a:pt x="271" y="177"/>
                      </a:lnTo>
                      <a:lnTo>
                        <a:pt x="271" y="178"/>
                      </a:lnTo>
                      <a:lnTo>
                        <a:pt x="269" y="180"/>
                      </a:lnTo>
                      <a:lnTo>
                        <a:pt x="267" y="182"/>
                      </a:lnTo>
                      <a:lnTo>
                        <a:pt x="263" y="184"/>
                      </a:lnTo>
                      <a:lnTo>
                        <a:pt x="261" y="188"/>
                      </a:lnTo>
                      <a:lnTo>
                        <a:pt x="257" y="190"/>
                      </a:lnTo>
                      <a:lnTo>
                        <a:pt x="255" y="192"/>
                      </a:lnTo>
                      <a:lnTo>
                        <a:pt x="253" y="196"/>
                      </a:lnTo>
                      <a:lnTo>
                        <a:pt x="249" y="198"/>
                      </a:lnTo>
                      <a:lnTo>
                        <a:pt x="248" y="201"/>
                      </a:lnTo>
                      <a:lnTo>
                        <a:pt x="246" y="203"/>
                      </a:lnTo>
                      <a:lnTo>
                        <a:pt x="244" y="207"/>
                      </a:lnTo>
                      <a:lnTo>
                        <a:pt x="244" y="209"/>
                      </a:lnTo>
                      <a:lnTo>
                        <a:pt x="242" y="213"/>
                      </a:lnTo>
                      <a:lnTo>
                        <a:pt x="240" y="215"/>
                      </a:lnTo>
                      <a:lnTo>
                        <a:pt x="240" y="219"/>
                      </a:lnTo>
                      <a:lnTo>
                        <a:pt x="238" y="221"/>
                      </a:lnTo>
                      <a:lnTo>
                        <a:pt x="238" y="225"/>
                      </a:lnTo>
                      <a:lnTo>
                        <a:pt x="238" y="228"/>
                      </a:lnTo>
                      <a:lnTo>
                        <a:pt x="238" y="230"/>
                      </a:lnTo>
                      <a:lnTo>
                        <a:pt x="236" y="234"/>
                      </a:lnTo>
                      <a:lnTo>
                        <a:pt x="236" y="238"/>
                      </a:lnTo>
                      <a:lnTo>
                        <a:pt x="236" y="242"/>
                      </a:lnTo>
                      <a:lnTo>
                        <a:pt x="236" y="246"/>
                      </a:lnTo>
                      <a:lnTo>
                        <a:pt x="236" y="249"/>
                      </a:lnTo>
                      <a:lnTo>
                        <a:pt x="238" y="253"/>
                      </a:lnTo>
                      <a:lnTo>
                        <a:pt x="238" y="259"/>
                      </a:lnTo>
                      <a:lnTo>
                        <a:pt x="238" y="263"/>
                      </a:lnTo>
                      <a:lnTo>
                        <a:pt x="240" y="269"/>
                      </a:lnTo>
                      <a:lnTo>
                        <a:pt x="240" y="273"/>
                      </a:lnTo>
                      <a:lnTo>
                        <a:pt x="240" y="278"/>
                      </a:lnTo>
                      <a:lnTo>
                        <a:pt x="242" y="284"/>
                      </a:lnTo>
                      <a:lnTo>
                        <a:pt x="244" y="290"/>
                      </a:lnTo>
                      <a:lnTo>
                        <a:pt x="244" y="296"/>
                      </a:lnTo>
                      <a:lnTo>
                        <a:pt x="246" y="301"/>
                      </a:lnTo>
                      <a:lnTo>
                        <a:pt x="246" y="307"/>
                      </a:lnTo>
                      <a:lnTo>
                        <a:pt x="248" y="315"/>
                      </a:lnTo>
                      <a:lnTo>
                        <a:pt x="249" y="321"/>
                      </a:lnTo>
                      <a:lnTo>
                        <a:pt x="251" y="326"/>
                      </a:lnTo>
                      <a:lnTo>
                        <a:pt x="253" y="332"/>
                      </a:lnTo>
                      <a:lnTo>
                        <a:pt x="255" y="336"/>
                      </a:lnTo>
                      <a:lnTo>
                        <a:pt x="257" y="340"/>
                      </a:lnTo>
                      <a:lnTo>
                        <a:pt x="259" y="344"/>
                      </a:lnTo>
                      <a:lnTo>
                        <a:pt x="261" y="345"/>
                      </a:lnTo>
                      <a:lnTo>
                        <a:pt x="265" y="347"/>
                      </a:lnTo>
                      <a:lnTo>
                        <a:pt x="267" y="349"/>
                      </a:lnTo>
                      <a:lnTo>
                        <a:pt x="271" y="351"/>
                      </a:lnTo>
                      <a:lnTo>
                        <a:pt x="272" y="351"/>
                      </a:lnTo>
                      <a:lnTo>
                        <a:pt x="276" y="351"/>
                      </a:lnTo>
                      <a:lnTo>
                        <a:pt x="278" y="351"/>
                      </a:lnTo>
                      <a:lnTo>
                        <a:pt x="282" y="349"/>
                      </a:lnTo>
                      <a:lnTo>
                        <a:pt x="284" y="347"/>
                      </a:lnTo>
                      <a:lnTo>
                        <a:pt x="288" y="345"/>
                      </a:lnTo>
                      <a:lnTo>
                        <a:pt x="290" y="344"/>
                      </a:lnTo>
                      <a:lnTo>
                        <a:pt x="294" y="342"/>
                      </a:lnTo>
                      <a:lnTo>
                        <a:pt x="297" y="338"/>
                      </a:lnTo>
                      <a:lnTo>
                        <a:pt x="299" y="336"/>
                      </a:lnTo>
                      <a:lnTo>
                        <a:pt x="303" y="332"/>
                      </a:lnTo>
                      <a:lnTo>
                        <a:pt x="305" y="328"/>
                      </a:lnTo>
                      <a:lnTo>
                        <a:pt x="309" y="322"/>
                      </a:lnTo>
                      <a:lnTo>
                        <a:pt x="311" y="319"/>
                      </a:lnTo>
                      <a:lnTo>
                        <a:pt x="315" y="315"/>
                      </a:lnTo>
                      <a:lnTo>
                        <a:pt x="317" y="309"/>
                      </a:lnTo>
                      <a:lnTo>
                        <a:pt x="319" y="303"/>
                      </a:lnTo>
                      <a:lnTo>
                        <a:pt x="322" y="299"/>
                      </a:lnTo>
                      <a:lnTo>
                        <a:pt x="324" y="294"/>
                      </a:lnTo>
                      <a:lnTo>
                        <a:pt x="326" y="288"/>
                      </a:lnTo>
                      <a:lnTo>
                        <a:pt x="328" y="282"/>
                      </a:lnTo>
                      <a:lnTo>
                        <a:pt x="330" y="276"/>
                      </a:lnTo>
                      <a:lnTo>
                        <a:pt x="332" y="271"/>
                      </a:lnTo>
                      <a:lnTo>
                        <a:pt x="332" y="265"/>
                      </a:lnTo>
                      <a:lnTo>
                        <a:pt x="334" y="261"/>
                      </a:lnTo>
                      <a:lnTo>
                        <a:pt x="336" y="255"/>
                      </a:lnTo>
                      <a:lnTo>
                        <a:pt x="338" y="251"/>
                      </a:lnTo>
                      <a:lnTo>
                        <a:pt x="340" y="248"/>
                      </a:lnTo>
                      <a:lnTo>
                        <a:pt x="342" y="244"/>
                      </a:lnTo>
                      <a:lnTo>
                        <a:pt x="342" y="240"/>
                      </a:lnTo>
                      <a:lnTo>
                        <a:pt x="343" y="236"/>
                      </a:lnTo>
                      <a:lnTo>
                        <a:pt x="345" y="234"/>
                      </a:lnTo>
                      <a:lnTo>
                        <a:pt x="347" y="230"/>
                      </a:lnTo>
                      <a:lnTo>
                        <a:pt x="347" y="228"/>
                      </a:lnTo>
                      <a:lnTo>
                        <a:pt x="349" y="226"/>
                      </a:lnTo>
                      <a:lnTo>
                        <a:pt x="351" y="225"/>
                      </a:lnTo>
                      <a:lnTo>
                        <a:pt x="353" y="223"/>
                      </a:lnTo>
                      <a:lnTo>
                        <a:pt x="353" y="221"/>
                      </a:lnTo>
                      <a:lnTo>
                        <a:pt x="355" y="219"/>
                      </a:lnTo>
                      <a:lnTo>
                        <a:pt x="357" y="217"/>
                      </a:lnTo>
                      <a:lnTo>
                        <a:pt x="359" y="215"/>
                      </a:lnTo>
                      <a:lnTo>
                        <a:pt x="361" y="215"/>
                      </a:lnTo>
                      <a:lnTo>
                        <a:pt x="361" y="213"/>
                      </a:lnTo>
                      <a:lnTo>
                        <a:pt x="363" y="213"/>
                      </a:lnTo>
                      <a:lnTo>
                        <a:pt x="365" y="213"/>
                      </a:lnTo>
                      <a:lnTo>
                        <a:pt x="366" y="213"/>
                      </a:lnTo>
                      <a:lnTo>
                        <a:pt x="366" y="211"/>
                      </a:lnTo>
                      <a:lnTo>
                        <a:pt x="368" y="211"/>
                      </a:lnTo>
                      <a:lnTo>
                        <a:pt x="370" y="211"/>
                      </a:lnTo>
                      <a:lnTo>
                        <a:pt x="370" y="213"/>
                      </a:lnTo>
                      <a:lnTo>
                        <a:pt x="372" y="213"/>
                      </a:lnTo>
                      <a:lnTo>
                        <a:pt x="374" y="213"/>
                      </a:lnTo>
                      <a:lnTo>
                        <a:pt x="374" y="215"/>
                      </a:lnTo>
                      <a:lnTo>
                        <a:pt x="374" y="217"/>
                      </a:lnTo>
                      <a:lnTo>
                        <a:pt x="374" y="219"/>
                      </a:lnTo>
                      <a:lnTo>
                        <a:pt x="374" y="221"/>
                      </a:lnTo>
                      <a:lnTo>
                        <a:pt x="374" y="223"/>
                      </a:lnTo>
                      <a:lnTo>
                        <a:pt x="374" y="225"/>
                      </a:lnTo>
                      <a:lnTo>
                        <a:pt x="374" y="226"/>
                      </a:lnTo>
                      <a:lnTo>
                        <a:pt x="374" y="228"/>
                      </a:lnTo>
                      <a:lnTo>
                        <a:pt x="374" y="230"/>
                      </a:lnTo>
                      <a:lnTo>
                        <a:pt x="374" y="232"/>
                      </a:lnTo>
                      <a:lnTo>
                        <a:pt x="374" y="234"/>
                      </a:lnTo>
                      <a:lnTo>
                        <a:pt x="374" y="236"/>
                      </a:lnTo>
                      <a:lnTo>
                        <a:pt x="374" y="238"/>
                      </a:lnTo>
                      <a:lnTo>
                        <a:pt x="376" y="240"/>
                      </a:lnTo>
                      <a:lnTo>
                        <a:pt x="376" y="242"/>
                      </a:lnTo>
                      <a:lnTo>
                        <a:pt x="376" y="244"/>
                      </a:lnTo>
                      <a:lnTo>
                        <a:pt x="376" y="246"/>
                      </a:lnTo>
                      <a:lnTo>
                        <a:pt x="378" y="248"/>
                      </a:lnTo>
                      <a:lnTo>
                        <a:pt x="378" y="249"/>
                      </a:lnTo>
                      <a:lnTo>
                        <a:pt x="378" y="253"/>
                      </a:lnTo>
                      <a:lnTo>
                        <a:pt x="380" y="255"/>
                      </a:lnTo>
                      <a:lnTo>
                        <a:pt x="380" y="257"/>
                      </a:lnTo>
                      <a:lnTo>
                        <a:pt x="382" y="259"/>
                      </a:lnTo>
                      <a:lnTo>
                        <a:pt x="382" y="261"/>
                      </a:lnTo>
                      <a:lnTo>
                        <a:pt x="384" y="263"/>
                      </a:lnTo>
                      <a:lnTo>
                        <a:pt x="386" y="263"/>
                      </a:lnTo>
                      <a:lnTo>
                        <a:pt x="386" y="265"/>
                      </a:lnTo>
                      <a:lnTo>
                        <a:pt x="388" y="265"/>
                      </a:lnTo>
                      <a:lnTo>
                        <a:pt x="390" y="265"/>
                      </a:lnTo>
                      <a:lnTo>
                        <a:pt x="391" y="263"/>
                      </a:lnTo>
                      <a:lnTo>
                        <a:pt x="391" y="261"/>
                      </a:lnTo>
                      <a:lnTo>
                        <a:pt x="393" y="261"/>
                      </a:lnTo>
                      <a:lnTo>
                        <a:pt x="393" y="259"/>
                      </a:lnTo>
                      <a:lnTo>
                        <a:pt x="395" y="259"/>
                      </a:lnTo>
                      <a:lnTo>
                        <a:pt x="395" y="257"/>
                      </a:lnTo>
                      <a:lnTo>
                        <a:pt x="397" y="255"/>
                      </a:lnTo>
                      <a:lnTo>
                        <a:pt x="397" y="253"/>
                      </a:lnTo>
                      <a:lnTo>
                        <a:pt x="399" y="251"/>
                      </a:lnTo>
                      <a:lnTo>
                        <a:pt x="399" y="249"/>
                      </a:lnTo>
                      <a:lnTo>
                        <a:pt x="401" y="249"/>
                      </a:lnTo>
                      <a:lnTo>
                        <a:pt x="401" y="248"/>
                      </a:lnTo>
                      <a:lnTo>
                        <a:pt x="403" y="246"/>
                      </a:lnTo>
                      <a:lnTo>
                        <a:pt x="403" y="244"/>
                      </a:lnTo>
                      <a:lnTo>
                        <a:pt x="405" y="244"/>
                      </a:lnTo>
                      <a:lnTo>
                        <a:pt x="407" y="242"/>
                      </a:lnTo>
                      <a:lnTo>
                        <a:pt x="409" y="240"/>
                      </a:lnTo>
                      <a:lnTo>
                        <a:pt x="411" y="240"/>
                      </a:lnTo>
                      <a:lnTo>
                        <a:pt x="413" y="240"/>
                      </a:lnTo>
                      <a:lnTo>
                        <a:pt x="414" y="240"/>
                      </a:lnTo>
                      <a:lnTo>
                        <a:pt x="416" y="240"/>
                      </a:lnTo>
                      <a:lnTo>
                        <a:pt x="418" y="240"/>
                      </a:lnTo>
                      <a:lnTo>
                        <a:pt x="418" y="242"/>
                      </a:lnTo>
                      <a:lnTo>
                        <a:pt x="420" y="244"/>
                      </a:lnTo>
                      <a:lnTo>
                        <a:pt x="420" y="246"/>
                      </a:lnTo>
                      <a:lnTo>
                        <a:pt x="418" y="248"/>
                      </a:lnTo>
                      <a:lnTo>
                        <a:pt x="418" y="249"/>
                      </a:lnTo>
                      <a:lnTo>
                        <a:pt x="418" y="251"/>
                      </a:lnTo>
                      <a:lnTo>
                        <a:pt x="418" y="253"/>
                      </a:lnTo>
                      <a:lnTo>
                        <a:pt x="418" y="255"/>
                      </a:lnTo>
                      <a:lnTo>
                        <a:pt x="418" y="257"/>
                      </a:lnTo>
                      <a:lnTo>
                        <a:pt x="418" y="259"/>
                      </a:lnTo>
                      <a:lnTo>
                        <a:pt x="416" y="261"/>
                      </a:lnTo>
                      <a:lnTo>
                        <a:pt x="416" y="265"/>
                      </a:lnTo>
                      <a:lnTo>
                        <a:pt x="416" y="267"/>
                      </a:lnTo>
                      <a:lnTo>
                        <a:pt x="416" y="269"/>
                      </a:lnTo>
                      <a:lnTo>
                        <a:pt x="416" y="271"/>
                      </a:lnTo>
                      <a:lnTo>
                        <a:pt x="414" y="274"/>
                      </a:lnTo>
                      <a:lnTo>
                        <a:pt x="414" y="276"/>
                      </a:lnTo>
                      <a:lnTo>
                        <a:pt x="414" y="278"/>
                      </a:lnTo>
                      <a:lnTo>
                        <a:pt x="414" y="282"/>
                      </a:lnTo>
                      <a:lnTo>
                        <a:pt x="414" y="284"/>
                      </a:lnTo>
                      <a:lnTo>
                        <a:pt x="414" y="288"/>
                      </a:lnTo>
                      <a:lnTo>
                        <a:pt x="414" y="290"/>
                      </a:lnTo>
                      <a:lnTo>
                        <a:pt x="414" y="292"/>
                      </a:lnTo>
                      <a:lnTo>
                        <a:pt x="414" y="296"/>
                      </a:lnTo>
                      <a:lnTo>
                        <a:pt x="414" y="297"/>
                      </a:lnTo>
                      <a:lnTo>
                        <a:pt x="414" y="301"/>
                      </a:lnTo>
                      <a:lnTo>
                        <a:pt x="416" y="303"/>
                      </a:lnTo>
                      <a:lnTo>
                        <a:pt x="416" y="307"/>
                      </a:lnTo>
                      <a:lnTo>
                        <a:pt x="416" y="309"/>
                      </a:lnTo>
                      <a:lnTo>
                        <a:pt x="416" y="313"/>
                      </a:lnTo>
                      <a:lnTo>
                        <a:pt x="416" y="315"/>
                      </a:lnTo>
                      <a:lnTo>
                        <a:pt x="418" y="319"/>
                      </a:lnTo>
                      <a:lnTo>
                        <a:pt x="418" y="321"/>
                      </a:lnTo>
                      <a:lnTo>
                        <a:pt x="418" y="324"/>
                      </a:lnTo>
                      <a:lnTo>
                        <a:pt x="420" y="326"/>
                      </a:lnTo>
                      <a:lnTo>
                        <a:pt x="420" y="330"/>
                      </a:lnTo>
                      <a:lnTo>
                        <a:pt x="420" y="332"/>
                      </a:lnTo>
                      <a:lnTo>
                        <a:pt x="422" y="336"/>
                      </a:lnTo>
                      <a:lnTo>
                        <a:pt x="422" y="338"/>
                      </a:lnTo>
                      <a:lnTo>
                        <a:pt x="424" y="342"/>
                      </a:lnTo>
                      <a:lnTo>
                        <a:pt x="424" y="344"/>
                      </a:lnTo>
                      <a:lnTo>
                        <a:pt x="426" y="347"/>
                      </a:lnTo>
                      <a:lnTo>
                        <a:pt x="428" y="349"/>
                      </a:lnTo>
                      <a:lnTo>
                        <a:pt x="428" y="351"/>
                      </a:lnTo>
                      <a:lnTo>
                        <a:pt x="430" y="355"/>
                      </a:lnTo>
                      <a:lnTo>
                        <a:pt x="432" y="357"/>
                      </a:lnTo>
                      <a:lnTo>
                        <a:pt x="432" y="359"/>
                      </a:lnTo>
                      <a:lnTo>
                        <a:pt x="434" y="363"/>
                      </a:lnTo>
                      <a:lnTo>
                        <a:pt x="436" y="365"/>
                      </a:lnTo>
                      <a:lnTo>
                        <a:pt x="437" y="367"/>
                      </a:lnTo>
                      <a:lnTo>
                        <a:pt x="439" y="369"/>
                      </a:lnTo>
                      <a:lnTo>
                        <a:pt x="441" y="370"/>
                      </a:lnTo>
                      <a:lnTo>
                        <a:pt x="443" y="372"/>
                      </a:lnTo>
                      <a:lnTo>
                        <a:pt x="445" y="374"/>
                      </a:lnTo>
                      <a:lnTo>
                        <a:pt x="447" y="376"/>
                      </a:lnTo>
                      <a:lnTo>
                        <a:pt x="449" y="378"/>
                      </a:lnTo>
                      <a:lnTo>
                        <a:pt x="451" y="380"/>
                      </a:lnTo>
                      <a:lnTo>
                        <a:pt x="453" y="380"/>
                      </a:lnTo>
                      <a:lnTo>
                        <a:pt x="455" y="382"/>
                      </a:lnTo>
                      <a:lnTo>
                        <a:pt x="457" y="382"/>
                      </a:lnTo>
                      <a:lnTo>
                        <a:pt x="459" y="382"/>
                      </a:lnTo>
                      <a:lnTo>
                        <a:pt x="461" y="380"/>
                      </a:lnTo>
                      <a:lnTo>
                        <a:pt x="462" y="378"/>
                      </a:lnTo>
                      <a:lnTo>
                        <a:pt x="462" y="376"/>
                      </a:lnTo>
                      <a:lnTo>
                        <a:pt x="464" y="374"/>
                      </a:lnTo>
                      <a:lnTo>
                        <a:pt x="466" y="372"/>
                      </a:lnTo>
                      <a:lnTo>
                        <a:pt x="468" y="370"/>
                      </a:lnTo>
                      <a:lnTo>
                        <a:pt x="470" y="367"/>
                      </a:lnTo>
                      <a:lnTo>
                        <a:pt x="470" y="365"/>
                      </a:lnTo>
                      <a:lnTo>
                        <a:pt x="472" y="361"/>
                      </a:lnTo>
                      <a:lnTo>
                        <a:pt x="474" y="357"/>
                      </a:lnTo>
                      <a:lnTo>
                        <a:pt x="474" y="353"/>
                      </a:lnTo>
                      <a:lnTo>
                        <a:pt x="476" y="351"/>
                      </a:lnTo>
                      <a:lnTo>
                        <a:pt x="476" y="347"/>
                      </a:lnTo>
                      <a:lnTo>
                        <a:pt x="478" y="344"/>
                      </a:lnTo>
                      <a:lnTo>
                        <a:pt x="480" y="342"/>
                      </a:lnTo>
                      <a:lnTo>
                        <a:pt x="480" y="338"/>
                      </a:lnTo>
                      <a:lnTo>
                        <a:pt x="482" y="336"/>
                      </a:lnTo>
                      <a:lnTo>
                        <a:pt x="482" y="332"/>
                      </a:lnTo>
                      <a:lnTo>
                        <a:pt x="484" y="330"/>
                      </a:lnTo>
                      <a:lnTo>
                        <a:pt x="484" y="328"/>
                      </a:lnTo>
                      <a:lnTo>
                        <a:pt x="485" y="328"/>
                      </a:lnTo>
                      <a:lnTo>
                        <a:pt x="485" y="326"/>
                      </a:lnTo>
                      <a:lnTo>
                        <a:pt x="487" y="326"/>
                      </a:lnTo>
                      <a:lnTo>
                        <a:pt x="489" y="326"/>
                      </a:lnTo>
                      <a:lnTo>
                        <a:pt x="491" y="328"/>
                      </a:lnTo>
                      <a:lnTo>
                        <a:pt x="491" y="330"/>
                      </a:lnTo>
                      <a:lnTo>
                        <a:pt x="493" y="332"/>
                      </a:lnTo>
                      <a:lnTo>
                        <a:pt x="495" y="334"/>
                      </a:lnTo>
                      <a:lnTo>
                        <a:pt x="495" y="336"/>
                      </a:lnTo>
                      <a:lnTo>
                        <a:pt x="497" y="338"/>
                      </a:lnTo>
                      <a:lnTo>
                        <a:pt x="499" y="340"/>
                      </a:lnTo>
                      <a:lnTo>
                        <a:pt x="501" y="342"/>
                      </a:lnTo>
                      <a:lnTo>
                        <a:pt x="503" y="342"/>
                      </a:lnTo>
                      <a:lnTo>
                        <a:pt x="505" y="342"/>
                      </a:lnTo>
                      <a:lnTo>
                        <a:pt x="507" y="342"/>
                      </a:lnTo>
                      <a:lnTo>
                        <a:pt x="508" y="342"/>
                      </a:lnTo>
                      <a:lnTo>
                        <a:pt x="510" y="342"/>
                      </a:lnTo>
                      <a:lnTo>
                        <a:pt x="512" y="340"/>
                      </a:lnTo>
                      <a:lnTo>
                        <a:pt x="514" y="338"/>
                      </a:lnTo>
                      <a:lnTo>
                        <a:pt x="516" y="338"/>
                      </a:lnTo>
                      <a:lnTo>
                        <a:pt x="518" y="336"/>
                      </a:lnTo>
                      <a:lnTo>
                        <a:pt x="520" y="334"/>
                      </a:lnTo>
                      <a:lnTo>
                        <a:pt x="522" y="330"/>
                      </a:lnTo>
                      <a:lnTo>
                        <a:pt x="524" y="328"/>
                      </a:lnTo>
                      <a:lnTo>
                        <a:pt x="526" y="326"/>
                      </a:lnTo>
                      <a:lnTo>
                        <a:pt x="528" y="322"/>
                      </a:lnTo>
                      <a:lnTo>
                        <a:pt x="530" y="321"/>
                      </a:lnTo>
                      <a:lnTo>
                        <a:pt x="532" y="317"/>
                      </a:lnTo>
                      <a:lnTo>
                        <a:pt x="533" y="315"/>
                      </a:lnTo>
                      <a:lnTo>
                        <a:pt x="535" y="311"/>
                      </a:lnTo>
                      <a:lnTo>
                        <a:pt x="537" y="307"/>
                      </a:lnTo>
                      <a:lnTo>
                        <a:pt x="537" y="303"/>
                      </a:lnTo>
                      <a:lnTo>
                        <a:pt x="539" y="301"/>
                      </a:lnTo>
                      <a:lnTo>
                        <a:pt x="541" y="297"/>
                      </a:lnTo>
                      <a:lnTo>
                        <a:pt x="541" y="294"/>
                      </a:lnTo>
                      <a:lnTo>
                        <a:pt x="543" y="290"/>
                      </a:lnTo>
                      <a:lnTo>
                        <a:pt x="545" y="286"/>
                      </a:lnTo>
                      <a:lnTo>
                        <a:pt x="545" y="282"/>
                      </a:lnTo>
                      <a:lnTo>
                        <a:pt x="547" y="280"/>
                      </a:lnTo>
                      <a:lnTo>
                        <a:pt x="547" y="276"/>
                      </a:lnTo>
                      <a:lnTo>
                        <a:pt x="549" y="274"/>
                      </a:lnTo>
                      <a:lnTo>
                        <a:pt x="549" y="273"/>
                      </a:lnTo>
                      <a:lnTo>
                        <a:pt x="549" y="271"/>
                      </a:lnTo>
                      <a:lnTo>
                        <a:pt x="551" y="269"/>
                      </a:lnTo>
                      <a:lnTo>
                        <a:pt x="551" y="267"/>
                      </a:lnTo>
                      <a:lnTo>
                        <a:pt x="553" y="267"/>
                      </a:lnTo>
                      <a:lnTo>
                        <a:pt x="553" y="265"/>
                      </a:lnTo>
                      <a:lnTo>
                        <a:pt x="555" y="265"/>
                      </a:lnTo>
                      <a:lnTo>
                        <a:pt x="556" y="265"/>
                      </a:lnTo>
                      <a:lnTo>
                        <a:pt x="558" y="265"/>
                      </a:lnTo>
                      <a:lnTo>
                        <a:pt x="558" y="267"/>
                      </a:lnTo>
                      <a:lnTo>
                        <a:pt x="560" y="269"/>
                      </a:lnTo>
                      <a:lnTo>
                        <a:pt x="560" y="271"/>
                      </a:lnTo>
                      <a:lnTo>
                        <a:pt x="562" y="271"/>
                      </a:lnTo>
                      <a:lnTo>
                        <a:pt x="562" y="273"/>
                      </a:lnTo>
                      <a:lnTo>
                        <a:pt x="564" y="274"/>
                      </a:lnTo>
                      <a:lnTo>
                        <a:pt x="564" y="276"/>
                      </a:lnTo>
                      <a:lnTo>
                        <a:pt x="566" y="278"/>
                      </a:lnTo>
                      <a:lnTo>
                        <a:pt x="566" y="282"/>
                      </a:lnTo>
                      <a:lnTo>
                        <a:pt x="566" y="284"/>
                      </a:lnTo>
                      <a:lnTo>
                        <a:pt x="568" y="286"/>
                      </a:lnTo>
                      <a:lnTo>
                        <a:pt x="568" y="288"/>
                      </a:lnTo>
                      <a:lnTo>
                        <a:pt x="570" y="292"/>
                      </a:lnTo>
                      <a:lnTo>
                        <a:pt x="570" y="294"/>
                      </a:lnTo>
                      <a:lnTo>
                        <a:pt x="570" y="296"/>
                      </a:lnTo>
                      <a:lnTo>
                        <a:pt x="572" y="299"/>
                      </a:lnTo>
                      <a:lnTo>
                        <a:pt x="572" y="301"/>
                      </a:lnTo>
                      <a:lnTo>
                        <a:pt x="574" y="303"/>
                      </a:lnTo>
                      <a:lnTo>
                        <a:pt x="574" y="307"/>
                      </a:lnTo>
                      <a:lnTo>
                        <a:pt x="576" y="311"/>
                      </a:lnTo>
                      <a:lnTo>
                        <a:pt x="578" y="315"/>
                      </a:lnTo>
                      <a:lnTo>
                        <a:pt x="579" y="317"/>
                      </a:lnTo>
                      <a:lnTo>
                        <a:pt x="581" y="321"/>
                      </a:lnTo>
                      <a:lnTo>
                        <a:pt x="583" y="324"/>
                      </a:lnTo>
                      <a:lnTo>
                        <a:pt x="585" y="330"/>
                      </a:lnTo>
                      <a:lnTo>
                        <a:pt x="589" y="334"/>
                      </a:lnTo>
                      <a:lnTo>
                        <a:pt x="591" y="338"/>
                      </a:lnTo>
                      <a:lnTo>
                        <a:pt x="593" y="342"/>
                      </a:lnTo>
                      <a:lnTo>
                        <a:pt x="597" y="347"/>
                      </a:lnTo>
                      <a:lnTo>
                        <a:pt x="599" y="351"/>
                      </a:lnTo>
                      <a:lnTo>
                        <a:pt x="603" y="355"/>
                      </a:lnTo>
                      <a:lnTo>
                        <a:pt x="604" y="361"/>
                      </a:lnTo>
                      <a:lnTo>
                        <a:pt x="608" y="365"/>
                      </a:lnTo>
                      <a:lnTo>
                        <a:pt x="612" y="369"/>
                      </a:lnTo>
                      <a:lnTo>
                        <a:pt x="614" y="374"/>
                      </a:lnTo>
                      <a:lnTo>
                        <a:pt x="618" y="378"/>
                      </a:lnTo>
                      <a:lnTo>
                        <a:pt x="620" y="384"/>
                      </a:lnTo>
                      <a:lnTo>
                        <a:pt x="624" y="388"/>
                      </a:lnTo>
                      <a:lnTo>
                        <a:pt x="626" y="392"/>
                      </a:lnTo>
                      <a:lnTo>
                        <a:pt x="629" y="397"/>
                      </a:lnTo>
                      <a:lnTo>
                        <a:pt x="631" y="401"/>
                      </a:lnTo>
                      <a:lnTo>
                        <a:pt x="633" y="405"/>
                      </a:lnTo>
                      <a:lnTo>
                        <a:pt x="637" y="409"/>
                      </a:lnTo>
                      <a:lnTo>
                        <a:pt x="639" y="413"/>
                      </a:lnTo>
                      <a:lnTo>
                        <a:pt x="641" y="417"/>
                      </a:lnTo>
                      <a:lnTo>
                        <a:pt x="643" y="420"/>
                      </a:lnTo>
                      <a:lnTo>
                        <a:pt x="645" y="424"/>
                      </a:lnTo>
                      <a:lnTo>
                        <a:pt x="645" y="426"/>
                      </a:lnTo>
                      <a:lnTo>
                        <a:pt x="647" y="430"/>
                      </a:lnTo>
                      <a:lnTo>
                        <a:pt x="647" y="432"/>
                      </a:lnTo>
                      <a:lnTo>
                        <a:pt x="649" y="434"/>
                      </a:lnTo>
                      <a:lnTo>
                        <a:pt x="650" y="436"/>
                      </a:lnTo>
                      <a:lnTo>
                        <a:pt x="650" y="438"/>
                      </a:lnTo>
                      <a:lnTo>
                        <a:pt x="652" y="440"/>
                      </a:lnTo>
                      <a:lnTo>
                        <a:pt x="654" y="440"/>
                      </a:lnTo>
                      <a:lnTo>
                        <a:pt x="656" y="440"/>
                      </a:lnTo>
                      <a:lnTo>
                        <a:pt x="658" y="440"/>
                      </a:lnTo>
                      <a:lnTo>
                        <a:pt x="660" y="438"/>
                      </a:lnTo>
                      <a:lnTo>
                        <a:pt x="662" y="438"/>
                      </a:lnTo>
                      <a:lnTo>
                        <a:pt x="664" y="436"/>
                      </a:lnTo>
                      <a:lnTo>
                        <a:pt x="666" y="434"/>
                      </a:lnTo>
                      <a:lnTo>
                        <a:pt x="666" y="432"/>
                      </a:lnTo>
                      <a:lnTo>
                        <a:pt x="668" y="430"/>
                      </a:lnTo>
                      <a:lnTo>
                        <a:pt x="670" y="428"/>
                      </a:lnTo>
                      <a:lnTo>
                        <a:pt x="672" y="426"/>
                      </a:lnTo>
                      <a:lnTo>
                        <a:pt x="672" y="424"/>
                      </a:lnTo>
                      <a:lnTo>
                        <a:pt x="674" y="420"/>
                      </a:lnTo>
                      <a:lnTo>
                        <a:pt x="675" y="418"/>
                      </a:lnTo>
                      <a:lnTo>
                        <a:pt x="675" y="415"/>
                      </a:lnTo>
                      <a:lnTo>
                        <a:pt x="677" y="413"/>
                      </a:lnTo>
                      <a:lnTo>
                        <a:pt x="677" y="409"/>
                      </a:lnTo>
                      <a:lnTo>
                        <a:pt x="679" y="405"/>
                      </a:lnTo>
                      <a:lnTo>
                        <a:pt x="679" y="403"/>
                      </a:lnTo>
                      <a:lnTo>
                        <a:pt x="681" y="399"/>
                      </a:lnTo>
                      <a:lnTo>
                        <a:pt x="681" y="395"/>
                      </a:lnTo>
                      <a:lnTo>
                        <a:pt x="681" y="392"/>
                      </a:lnTo>
                      <a:lnTo>
                        <a:pt x="681" y="390"/>
                      </a:lnTo>
                      <a:lnTo>
                        <a:pt x="681" y="386"/>
                      </a:lnTo>
                      <a:lnTo>
                        <a:pt x="681" y="382"/>
                      </a:lnTo>
                      <a:lnTo>
                        <a:pt x="679" y="380"/>
                      </a:lnTo>
                      <a:lnTo>
                        <a:pt x="679" y="376"/>
                      </a:lnTo>
                      <a:lnTo>
                        <a:pt x="679" y="374"/>
                      </a:lnTo>
                      <a:lnTo>
                        <a:pt x="679" y="372"/>
                      </a:lnTo>
                      <a:lnTo>
                        <a:pt x="677" y="370"/>
                      </a:lnTo>
                      <a:lnTo>
                        <a:pt x="677" y="369"/>
                      </a:lnTo>
                      <a:lnTo>
                        <a:pt x="677" y="367"/>
                      </a:lnTo>
                      <a:lnTo>
                        <a:pt x="677" y="365"/>
                      </a:lnTo>
                      <a:lnTo>
                        <a:pt x="677" y="363"/>
                      </a:lnTo>
                      <a:lnTo>
                        <a:pt x="677" y="361"/>
                      </a:lnTo>
                      <a:lnTo>
                        <a:pt x="677" y="359"/>
                      </a:lnTo>
                      <a:lnTo>
                        <a:pt x="675" y="359"/>
                      </a:lnTo>
                      <a:lnTo>
                        <a:pt x="675" y="357"/>
                      </a:lnTo>
                      <a:lnTo>
                        <a:pt x="675" y="355"/>
                      </a:lnTo>
                      <a:lnTo>
                        <a:pt x="675" y="353"/>
                      </a:lnTo>
                      <a:lnTo>
                        <a:pt x="675" y="351"/>
                      </a:lnTo>
                      <a:lnTo>
                        <a:pt x="675" y="349"/>
                      </a:lnTo>
                      <a:lnTo>
                        <a:pt x="674" y="347"/>
                      </a:lnTo>
                      <a:lnTo>
                        <a:pt x="674" y="345"/>
                      </a:lnTo>
                      <a:lnTo>
                        <a:pt x="674" y="344"/>
                      </a:lnTo>
                      <a:lnTo>
                        <a:pt x="674" y="342"/>
                      </a:lnTo>
                      <a:lnTo>
                        <a:pt x="674" y="340"/>
                      </a:lnTo>
                      <a:lnTo>
                        <a:pt x="674" y="338"/>
                      </a:lnTo>
                      <a:lnTo>
                        <a:pt x="672" y="336"/>
                      </a:lnTo>
                      <a:lnTo>
                        <a:pt x="672" y="334"/>
                      </a:lnTo>
                      <a:lnTo>
                        <a:pt x="672" y="330"/>
                      </a:lnTo>
                      <a:lnTo>
                        <a:pt x="670" y="328"/>
                      </a:lnTo>
                      <a:lnTo>
                        <a:pt x="670" y="324"/>
                      </a:lnTo>
                      <a:lnTo>
                        <a:pt x="670" y="322"/>
                      </a:lnTo>
                      <a:lnTo>
                        <a:pt x="670" y="321"/>
                      </a:lnTo>
                      <a:lnTo>
                        <a:pt x="670" y="319"/>
                      </a:lnTo>
                      <a:lnTo>
                        <a:pt x="670" y="317"/>
                      </a:lnTo>
                      <a:lnTo>
                        <a:pt x="670" y="315"/>
                      </a:lnTo>
                      <a:lnTo>
                        <a:pt x="670" y="313"/>
                      </a:lnTo>
                      <a:lnTo>
                        <a:pt x="670" y="311"/>
                      </a:lnTo>
                      <a:lnTo>
                        <a:pt x="672" y="311"/>
                      </a:lnTo>
                      <a:lnTo>
                        <a:pt x="674" y="313"/>
                      </a:lnTo>
                      <a:lnTo>
                        <a:pt x="674" y="315"/>
                      </a:lnTo>
                      <a:lnTo>
                        <a:pt x="674" y="317"/>
                      </a:lnTo>
                      <a:lnTo>
                        <a:pt x="675" y="319"/>
                      </a:lnTo>
                      <a:lnTo>
                        <a:pt x="675" y="321"/>
                      </a:lnTo>
                      <a:lnTo>
                        <a:pt x="677" y="322"/>
                      </a:lnTo>
                      <a:lnTo>
                        <a:pt x="677" y="326"/>
                      </a:lnTo>
                      <a:lnTo>
                        <a:pt x="677" y="328"/>
                      </a:lnTo>
                      <a:lnTo>
                        <a:pt x="679" y="332"/>
                      </a:lnTo>
                      <a:lnTo>
                        <a:pt x="679" y="336"/>
                      </a:lnTo>
                      <a:lnTo>
                        <a:pt x="681" y="340"/>
                      </a:lnTo>
                      <a:lnTo>
                        <a:pt x="681" y="345"/>
                      </a:lnTo>
                      <a:lnTo>
                        <a:pt x="683" y="349"/>
                      </a:lnTo>
                      <a:lnTo>
                        <a:pt x="685" y="355"/>
                      </a:lnTo>
                      <a:lnTo>
                        <a:pt x="685" y="361"/>
                      </a:lnTo>
                      <a:lnTo>
                        <a:pt x="687" y="365"/>
                      </a:lnTo>
                      <a:lnTo>
                        <a:pt x="689" y="370"/>
                      </a:lnTo>
                      <a:lnTo>
                        <a:pt x="691" y="376"/>
                      </a:lnTo>
                      <a:lnTo>
                        <a:pt x="691" y="384"/>
                      </a:lnTo>
                      <a:lnTo>
                        <a:pt x="693" y="390"/>
                      </a:lnTo>
                      <a:lnTo>
                        <a:pt x="695" y="395"/>
                      </a:lnTo>
                      <a:lnTo>
                        <a:pt x="698" y="401"/>
                      </a:lnTo>
                      <a:lnTo>
                        <a:pt x="700" y="409"/>
                      </a:lnTo>
                      <a:lnTo>
                        <a:pt x="702" y="415"/>
                      </a:lnTo>
                      <a:lnTo>
                        <a:pt x="704" y="422"/>
                      </a:lnTo>
                      <a:lnTo>
                        <a:pt x="708" y="428"/>
                      </a:lnTo>
                      <a:lnTo>
                        <a:pt x="710" y="436"/>
                      </a:lnTo>
                      <a:lnTo>
                        <a:pt x="714" y="441"/>
                      </a:lnTo>
                      <a:lnTo>
                        <a:pt x="718" y="447"/>
                      </a:lnTo>
                      <a:lnTo>
                        <a:pt x="721" y="455"/>
                      </a:lnTo>
                      <a:lnTo>
                        <a:pt x="723" y="461"/>
                      </a:lnTo>
                      <a:lnTo>
                        <a:pt x="729" y="468"/>
                      </a:lnTo>
                      <a:lnTo>
                        <a:pt x="733" y="474"/>
                      </a:lnTo>
                      <a:lnTo>
                        <a:pt x="737" y="480"/>
                      </a:lnTo>
                      <a:lnTo>
                        <a:pt x="741" y="486"/>
                      </a:lnTo>
                      <a:lnTo>
                        <a:pt x="746" y="491"/>
                      </a:lnTo>
                      <a:lnTo>
                        <a:pt x="750" y="497"/>
                      </a:lnTo>
                      <a:lnTo>
                        <a:pt x="756" y="503"/>
                      </a:lnTo>
                      <a:lnTo>
                        <a:pt x="758" y="505"/>
                      </a:lnTo>
                      <a:lnTo>
                        <a:pt x="760" y="507"/>
                      </a:lnTo>
                      <a:lnTo>
                        <a:pt x="762" y="507"/>
                      </a:lnTo>
                      <a:lnTo>
                        <a:pt x="764" y="509"/>
                      </a:lnTo>
                      <a:lnTo>
                        <a:pt x="766" y="509"/>
                      </a:lnTo>
                      <a:lnTo>
                        <a:pt x="768" y="511"/>
                      </a:lnTo>
                      <a:lnTo>
                        <a:pt x="769" y="511"/>
                      </a:lnTo>
                      <a:lnTo>
                        <a:pt x="771" y="511"/>
                      </a:lnTo>
                      <a:lnTo>
                        <a:pt x="773" y="511"/>
                      </a:lnTo>
                      <a:lnTo>
                        <a:pt x="775" y="511"/>
                      </a:lnTo>
                      <a:lnTo>
                        <a:pt x="777" y="511"/>
                      </a:lnTo>
                      <a:lnTo>
                        <a:pt x="779" y="511"/>
                      </a:lnTo>
                      <a:lnTo>
                        <a:pt x="781" y="509"/>
                      </a:lnTo>
                      <a:lnTo>
                        <a:pt x="783" y="507"/>
                      </a:lnTo>
                      <a:lnTo>
                        <a:pt x="785" y="505"/>
                      </a:lnTo>
                      <a:lnTo>
                        <a:pt x="785" y="503"/>
                      </a:lnTo>
                      <a:lnTo>
                        <a:pt x="787" y="499"/>
                      </a:lnTo>
                      <a:lnTo>
                        <a:pt x="787" y="497"/>
                      </a:lnTo>
                      <a:lnTo>
                        <a:pt x="789" y="493"/>
                      </a:lnTo>
                      <a:lnTo>
                        <a:pt x="789" y="489"/>
                      </a:lnTo>
                      <a:lnTo>
                        <a:pt x="789" y="486"/>
                      </a:lnTo>
                      <a:lnTo>
                        <a:pt x="789" y="482"/>
                      </a:lnTo>
                      <a:lnTo>
                        <a:pt x="789" y="476"/>
                      </a:lnTo>
                      <a:lnTo>
                        <a:pt x="789" y="470"/>
                      </a:lnTo>
                      <a:lnTo>
                        <a:pt x="789" y="465"/>
                      </a:lnTo>
                      <a:lnTo>
                        <a:pt x="789" y="459"/>
                      </a:lnTo>
                      <a:lnTo>
                        <a:pt x="789" y="451"/>
                      </a:lnTo>
                      <a:lnTo>
                        <a:pt x="787" y="445"/>
                      </a:lnTo>
                      <a:lnTo>
                        <a:pt x="787" y="440"/>
                      </a:lnTo>
                      <a:lnTo>
                        <a:pt x="785" y="432"/>
                      </a:lnTo>
                      <a:lnTo>
                        <a:pt x="785" y="424"/>
                      </a:lnTo>
                      <a:lnTo>
                        <a:pt x="783" y="418"/>
                      </a:lnTo>
                      <a:lnTo>
                        <a:pt x="781" y="411"/>
                      </a:lnTo>
                      <a:lnTo>
                        <a:pt x="779" y="403"/>
                      </a:lnTo>
                      <a:lnTo>
                        <a:pt x="777" y="395"/>
                      </a:lnTo>
                      <a:lnTo>
                        <a:pt x="775" y="388"/>
                      </a:lnTo>
                      <a:lnTo>
                        <a:pt x="775" y="380"/>
                      </a:lnTo>
                      <a:lnTo>
                        <a:pt x="773" y="372"/>
                      </a:lnTo>
                      <a:lnTo>
                        <a:pt x="771" y="367"/>
                      </a:lnTo>
                      <a:lnTo>
                        <a:pt x="769" y="359"/>
                      </a:lnTo>
                      <a:lnTo>
                        <a:pt x="766" y="351"/>
                      </a:lnTo>
                      <a:lnTo>
                        <a:pt x="764" y="344"/>
                      </a:lnTo>
                      <a:lnTo>
                        <a:pt x="762" y="338"/>
                      </a:lnTo>
                      <a:lnTo>
                        <a:pt x="760" y="330"/>
                      </a:lnTo>
                      <a:lnTo>
                        <a:pt x="758" y="324"/>
                      </a:lnTo>
                      <a:lnTo>
                        <a:pt x="756" y="317"/>
                      </a:lnTo>
                      <a:lnTo>
                        <a:pt x="754" y="311"/>
                      </a:lnTo>
                      <a:lnTo>
                        <a:pt x="752" y="305"/>
                      </a:lnTo>
                      <a:lnTo>
                        <a:pt x="750" y="299"/>
                      </a:lnTo>
                      <a:lnTo>
                        <a:pt x="748" y="294"/>
                      </a:lnTo>
                      <a:lnTo>
                        <a:pt x="746" y="290"/>
                      </a:lnTo>
                      <a:lnTo>
                        <a:pt x="744" y="284"/>
                      </a:lnTo>
                      <a:lnTo>
                        <a:pt x="743" y="280"/>
                      </a:lnTo>
                      <a:lnTo>
                        <a:pt x="741" y="276"/>
                      </a:lnTo>
                      <a:lnTo>
                        <a:pt x="739" y="273"/>
                      </a:lnTo>
                      <a:lnTo>
                        <a:pt x="737" y="267"/>
                      </a:lnTo>
                      <a:lnTo>
                        <a:pt x="733" y="263"/>
                      </a:lnTo>
                      <a:lnTo>
                        <a:pt x="731" y="259"/>
                      </a:lnTo>
                      <a:lnTo>
                        <a:pt x="729" y="255"/>
                      </a:lnTo>
                      <a:lnTo>
                        <a:pt x="727" y="251"/>
                      </a:lnTo>
                      <a:lnTo>
                        <a:pt x="725" y="248"/>
                      </a:lnTo>
                      <a:lnTo>
                        <a:pt x="723" y="244"/>
                      </a:lnTo>
                      <a:lnTo>
                        <a:pt x="721" y="240"/>
                      </a:lnTo>
                      <a:lnTo>
                        <a:pt x="720" y="238"/>
                      </a:lnTo>
                      <a:lnTo>
                        <a:pt x="718" y="234"/>
                      </a:lnTo>
                      <a:lnTo>
                        <a:pt x="718" y="232"/>
                      </a:lnTo>
                      <a:lnTo>
                        <a:pt x="716" y="230"/>
                      </a:lnTo>
                      <a:lnTo>
                        <a:pt x="716" y="228"/>
                      </a:lnTo>
                      <a:lnTo>
                        <a:pt x="714" y="226"/>
                      </a:lnTo>
                      <a:lnTo>
                        <a:pt x="714" y="225"/>
                      </a:lnTo>
                      <a:lnTo>
                        <a:pt x="716" y="225"/>
                      </a:lnTo>
                      <a:lnTo>
                        <a:pt x="718" y="225"/>
                      </a:lnTo>
                      <a:lnTo>
                        <a:pt x="720" y="226"/>
                      </a:lnTo>
                      <a:lnTo>
                        <a:pt x="721" y="226"/>
                      </a:lnTo>
                      <a:lnTo>
                        <a:pt x="723" y="228"/>
                      </a:lnTo>
                      <a:lnTo>
                        <a:pt x="725" y="230"/>
                      </a:lnTo>
                      <a:lnTo>
                        <a:pt x="727" y="232"/>
                      </a:lnTo>
                      <a:lnTo>
                        <a:pt x="731" y="236"/>
                      </a:lnTo>
                      <a:lnTo>
                        <a:pt x="735" y="240"/>
                      </a:lnTo>
                      <a:lnTo>
                        <a:pt x="737" y="242"/>
                      </a:lnTo>
                      <a:lnTo>
                        <a:pt x="743" y="248"/>
                      </a:lnTo>
                      <a:lnTo>
                        <a:pt x="746" y="251"/>
                      </a:lnTo>
                      <a:lnTo>
                        <a:pt x="750" y="255"/>
                      </a:lnTo>
                      <a:lnTo>
                        <a:pt x="752" y="257"/>
                      </a:lnTo>
                      <a:lnTo>
                        <a:pt x="754" y="257"/>
                      </a:lnTo>
                      <a:lnTo>
                        <a:pt x="756" y="257"/>
                      </a:lnTo>
                      <a:lnTo>
                        <a:pt x="756" y="259"/>
                      </a:lnTo>
                      <a:lnTo>
                        <a:pt x="758" y="259"/>
                      </a:lnTo>
                      <a:lnTo>
                        <a:pt x="760" y="259"/>
                      </a:lnTo>
                      <a:lnTo>
                        <a:pt x="762" y="259"/>
                      </a:lnTo>
                      <a:lnTo>
                        <a:pt x="762" y="257"/>
                      </a:lnTo>
                      <a:lnTo>
                        <a:pt x="764" y="257"/>
                      </a:lnTo>
                      <a:lnTo>
                        <a:pt x="766" y="255"/>
                      </a:lnTo>
                      <a:lnTo>
                        <a:pt x="768" y="253"/>
                      </a:lnTo>
                      <a:lnTo>
                        <a:pt x="768" y="251"/>
                      </a:lnTo>
                      <a:lnTo>
                        <a:pt x="768" y="249"/>
                      </a:lnTo>
                      <a:lnTo>
                        <a:pt x="769" y="246"/>
                      </a:lnTo>
                      <a:lnTo>
                        <a:pt x="769" y="244"/>
                      </a:lnTo>
                      <a:lnTo>
                        <a:pt x="769" y="242"/>
                      </a:lnTo>
                      <a:lnTo>
                        <a:pt x="768" y="238"/>
                      </a:lnTo>
                      <a:lnTo>
                        <a:pt x="768" y="234"/>
                      </a:lnTo>
                      <a:lnTo>
                        <a:pt x="768" y="230"/>
                      </a:lnTo>
                      <a:lnTo>
                        <a:pt x="766" y="226"/>
                      </a:lnTo>
                      <a:lnTo>
                        <a:pt x="766" y="221"/>
                      </a:lnTo>
                      <a:lnTo>
                        <a:pt x="764" y="217"/>
                      </a:lnTo>
                      <a:lnTo>
                        <a:pt x="762" y="211"/>
                      </a:lnTo>
                      <a:lnTo>
                        <a:pt x="762" y="207"/>
                      </a:lnTo>
                      <a:lnTo>
                        <a:pt x="762" y="203"/>
                      </a:lnTo>
                      <a:lnTo>
                        <a:pt x="762" y="200"/>
                      </a:lnTo>
                      <a:lnTo>
                        <a:pt x="762" y="196"/>
                      </a:lnTo>
                      <a:lnTo>
                        <a:pt x="762" y="194"/>
                      </a:lnTo>
                      <a:lnTo>
                        <a:pt x="762" y="192"/>
                      </a:lnTo>
                      <a:lnTo>
                        <a:pt x="764" y="192"/>
                      </a:lnTo>
                      <a:lnTo>
                        <a:pt x="766" y="190"/>
                      </a:lnTo>
                      <a:lnTo>
                        <a:pt x="769" y="190"/>
                      </a:lnTo>
                      <a:lnTo>
                        <a:pt x="771" y="192"/>
                      </a:lnTo>
                      <a:lnTo>
                        <a:pt x="773" y="192"/>
                      </a:lnTo>
                      <a:lnTo>
                        <a:pt x="777" y="194"/>
                      </a:lnTo>
                      <a:lnTo>
                        <a:pt x="779" y="196"/>
                      </a:lnTo>
                      <a:lnTo>
                        <a:pt x="783" y="198"/>
                      </a:lnTo>
                      <a:lnTo>
                        <a:pt x="787" y="201"/>
                      </a:lnTo>
                      <a:lnTo>
                        <a:pt x="791" y="203"/>
                      </a:lnTo>
                      <a:lnTo>
                        <a:pt x="794" y="207"/>
                      </a:lnTo>
                      <a:lnTo>
                        <a:pt x="800" y="211"/>
                      </a:lnTo>
                      <a:lnTo>
                        <a:pt x="804" y="217"/>
                      </a:lnTo>
                      <a:lnTo>
                        <a:pt x="810" y="221"/>
                      </a:lnTo>
                      <a:lnTo>
                        <a:pt x="814" y="226"/>
                      </a:lnTo>
                      <a:lnTo>
                        <a:pt x="819" y="232"/>
                      </a:lnTo>
                      <a:lnTo>
                        <a:pt x="825" y="238"/>
                      </a:lnTo>
                      <a:lnTo>
                        <a:pt x="831" y="244"/>
                      </a:lnTo>
                      <a:lnTo>
                        <a:pt x="837" y="249"/>
                      </a:lnTo>
                      <a:lnTo>
                        <a:pt x="844" y="257"/>
                      </a:lnTo>
                      <a:lnTo>
                        <a:pt x="850" y="263"/>
                      </a:lnTo>
                      <a:lnTo>
                        <a:pt x="856" y="271"/>
                      </a:lnTo>
                      <a:lnTo>
                        <a:pt x="863" y="278"/>
                      </a:lnTo>
                      <a:lnTo>
                        <a:pt x="869" y="286"/>
                      </a:lnTo>
                      <a:lnTo>
                        <a:pt x="871" y="286"/>
                      </a:lnTo>
                      <a:lnTo>
                        <a:pt x="873" y="286"/>
                      </a:lnTo>
                      <a:lnTo>
                        <a:pt x="875" y="286"/>
                      </a:lnTo>
                      <a:lnTo>
                        <a:pt x="875" y="288"/>
                      </a:lnTo>
                      <a:lnTo>
                        <a:pt x="877" y="288"/>
                      </a:lnTo>
                      <a:lnTo>
                        <a:pt x="879" y="288"/>
                      </a:lnTo>
                      <a:lnTo>
                        <a:pt x="881" y="288"/>
                      </a:lnTo>
                      <a:lnTo>
                        <a:pt x="883" y="286"/>
                      </a:lnTo>
                      <a:lnTo>
                        <a:pt x="885" y="286"/>
                      </a:lnTo>
                      <a:lnTo>
                        <a:pt x="886" y="286"/>
                      </a:lnTo>
                      <a:lnTo>
                        <a:pt x="888" y="286"/>
                      </a:lnTo>
                      <a:lnTo>
                        <a:pt x="892" y="286"/>
                      </a:lnTo>
                      <a:lnTo>
                        <a:pt x="894" y="284"/>
                      </a:lnTo>
                      <a:lnTo>
                        <a:pt x="896" y="284"/>
                      </a:lnTo>
                      <a:lnTo>
                        <a:pt x="898" y="282"/>
                      </a:lnTo>
                      <a:lnTo>
                        <a:pt x="900" y="282"/>
                      </a:lnTo>
                      <a:lnTo>
                        <a:pt x="902" y="280"/>
                      </a:lnTo>
                      <a:lnTo>
                        <a:pt x="904" y="278"/>
                      </a:lnTo>
                      <a:lnTo>
                        <a:pt x="906" y="276"/>
                      </a:lnTo>
                      <a:lnTo>
                        <a:pt x="908" y="274"/>
                      </a:lnTo>
                      <a:lnTo>
                        <a:pt x="908" y="273"/>
                      </a:lnTo>
                      <a:lnTo>
                        <a:pt x="910" y="271"/>
                      </a:lnTo>
                      <a:lnTo>
                        <a:pt x="910" y="267"/>
                      </a:lnTo>
                      <a:lnTo>
                        <a:pt x="911" y="265"/>
                      </a:lnTo>
                      <a:lnTo>
                        <a:pt x="911" y="261"/>
                      </a:lnTo>
                      <a:lnTo>
                        <a:pt x="911" y="257"/>
                      </a:lnTo>
                      <a:lnTo>
                        <a:pt x="911" y="253"/>
                      </a:lnTo>
                      <a:lnTo>
                        <a:pt x="911" y="248"/>
                      </a:lnTo>
                      <a:lnTo>
                        <a:pt x="911" y="244"/>
                      </a:lnTo>
                      <a:lnTo>
                        <a:pt x="911" y="242"/>
                      </a:lnTo>
                      <a:lnTo>
                        <a:pt x="913" y="238"/>
                      </a:lnTo>
                      <a:lnTo>
                        <a:pt x="913" y="236"/>
                      </a:lnTo>
                      <a:lnTo>
                        <a:pt x="913" y="232"/>
                      </a:lnTo>
                      <a:lnTo>
                        <a:pt x="915" y="230"/>
                      </a:lnTo>
                      <a:lnTo>
                        <a:pt x="915" y="226"/>
                      </a:lnTo>
                      <a:lnTo>
                        <a:pt x="917" y="225"/>
                      </a:lnTo>
                      <a:lnTo>
                        <a:pt x="917" y="221"/>
                      </a:lnTo>
                      <a:lnTo>
                        <a:pt x="919" y="219"/>
                      </a:lnTo>
                      <a:lnTo>
                        <a:pt x="921" y="215"/>
                      </a:lnTo>
                      <a:lnTo>
                        <a:pt x="923" y="213"/>
                      </a:lnTo>
                      <a:lnTo>
                        <a:pt x="923" y="209"/>
                      </a:lnTo>
                      <a:lnTo>
                        <a:pt x="925" y="205"/>
                      </a:lnTo>
                      <a:lnTo>
                        <a:pt x="927" y="203"/>
                      </a:lnTo>
                      <a:lnTo>
                        <a:pt x="929" y="200"/>
                      </a:lnTo>
                      <a:lnTo>
                        <a:pt x="931" y="198"/>
                      </a:lnTo>
                      <a:lnTo>
                        <a:pt x="933" y="194"/>
                      </a:lnTo>
                      <a:lnTo>
                        <a:pt x="933" y="192"/>
                      </a:lnTo>
                      <a:lnTo>
                        <a:pt x="934" y="188"/>
                      </a:lnTo>
                      <a:lnTo>
                        <a:pt x="936" y="184"/>
                      </a:lnTo>
                      <a:lnTo>
                        <a:pt x="938" y="182"/>
                      </a:lnTo>
                      <a:lnTo>
                        <a:pt x="940" y="178"/>
                      </a:lnTo>
                      <a:lnTo>
                        <a:pt x="942" y="175"/>
                      </a:lnTo>
                      <a:lnTo>
                        <a:pt x="944" y="173"/>
                      </a:lnTo>
                      <a:lnTo>
                        <a:pt x="946" y="169"/>
                      </a:lnTo>
                      <a:lnTo>
                        <a:pt x="948" y="165"/>
                      </a:lnTo>
                      <a:lnTo>
                        <a:pt x="950" y="163"/>
                      </a:lnTo>
                      <a:lnTo>
                        <a:pt x="952" y="159"/>
                      </a:lnTo>
                      <a:lnTo>
                        <a:pt x="954" y="155"/>
                      </a:lnTo>
                      <a:lnTo>
                        <a:pt x="956" y="152"/>
                      </a:lnTo>
                      <a:lnTo>
                        <a:pt x="957" y="148"/>
                      </a:lnTo>
                      <a:lnTo>
                        <a:pt x="959" y="144"/>
                      </a:lnTo>
                      <a:lnTo>
                        <a:pt x="965" y="130"/>
                      </a:lnTo>
                      <a:lnTo>
                        <a:pt x="973" y="117"/>
                      </a:lnTo>
                      <a:lnTo>
                        <a:pt x="979" y="105"/>
                      </a:lnTo>
                      <a:lnTo>
                        <a:pt x="986" y="92"/>
                      </a:lnTo>
                      <a:lnTo>
                        <a:pt x="992" y="80"/>
                      </a:lnTo>
                      <a:lnTo>
                        <a:pt x="998" y="69"/>
                      </a:lnTo>
                      <a:lnTo>
                        <a:pt x="1005" y="59"/>
                      </a:lnTo>
                      <a:lnTo>
                        <a:pt x="1011" y="48"/>
                      </a:lnTo>
                      <a:lnTo>
                        <a:pt x="1017" y="40"/>
                      </a:lnTo>
                      <a:lnTo>
                        <a:pt x="1023" y="31"/>
                      </a:lnTo>
                      <a:lnTo>
                        <a:pt x="1028" y="25"/>
                      </a:lnTo>
                      <a:lnTo>
                        <a:pt x="1032" y="17"/>
                      </a:lnTo>
                      <a:lnTo>
                        <a:pt x="1038" y="11"/>
                      </a:lnTo>
                      <a:lnTo>
                        <a:pt x="1042" y="8"/>
                      </a:lnTo>
                      <a:lnTo>
                        <a:pt x="1046" y="4"/>
                      </a:lnTo>
                      <a:lnTo>
                        <a:pt x="1050" y="2"/>
                      </a:lnTo>
                      <a:lnTo>
                        <a:pt x="1052" y="0"/>
                      </a:lnTo>
                      <a:lnTo>
                        <a:pt x="1055" y="0"/>
                      </a:lnTo>
                      <a:lnTo>
                        <a:pt x="1057" y="0"/>
                      </a:lnTo>
                      <a:lnTo>
                        <a:pt x="1059" y="4"/>
                      </a:lnTo>
                      <a:lnTo>
                        <a:pt x="1059" y="6"/>
                      </a:lnTo>
                      <a:lnTo>
                        <a:pt x="1059" y="11"/>
                      </a:lnTo>
                      <a:lnTo>
                        <a:pt x="1059" y="17"/>
                      </a:lnTo>
                      <a:lnTo>
                        <a:pt x="1059" y="25"/>
                      </a:lnTo>
                      <a:lnTo>
                        <a:pt x="1057" y="34"/>
                      </a:lnTo>
                      <a:lnTo>
                        <a:pt x="1055" y="46"/>
                      </a:lnTo>
                      <a:lnTo>
                        <a:pt x="1052" y="59"/>
                      </a:lnTo>
                      <a:lnTo>
                        <a:pt x="1048" y="73"/>
                      </a:lnTo>
                      <a:lnTo>
                        <a:pt x="1042" y="88"/>
                      </a:lnTo>
                      <a:lnTo>
                        <a:pt x="1038" y="105"/>
                      </a:lnTo>
                      <a:lnTo>
                        <a:pt x="1030" y="125"/>
                      </a:lnTo>
                      <a:lnTo>
                        <a:pt x="1023" y="146"/>
                      </a:lnTo>
                      <a:lnTo>
                        <a:pt x="1023" y="148"/>
                      </a:lnTo>
                      <a:lnTo>
                        <a:pt x="1023" y="150"/>
                      </a:lnTo>
                      <a:lnTo>
                        <a:pt x="1021" y="152"/>
                      </a:lnTo>
                      <a:lnTo>
                        <a:pt x="1021" y="155"/>
                      </a:lnTo>
                      <a:lnTo>
                        <a:pt x="1019" y="157"/>
                      </a:lnTo>
                      <a:lnTo>
                        <a:pt x="1019" y="161"/>
                      </a:lnTo>
                      <a:lnTo>
                        <a:pt x="1017" y="163"/>
                      </a:lnTo>
                      <a:lnTo>
                        <a:pt x="1015" y="167"/>
                      </a:lnTo>
                      <a:lnTo>
                        <a:pt x="1015" y="171"/>
                      </a:lnTo>
                      <a:lnTo>
                        <a:pt x="1013" y="175"/>
                      </a:lnTo>
                      <a:lnTo>
                        <a:pt x="1011" y="180"/>
                      </a:lnTo>
                      <a:lnTo>
                        <a:pt x="1009" y="184"/>
                      </a:lnTo>
                      <a:lnTo>
                        <a:pt x="1007" y="188"/>
                      </a:lnTo>
                      <a:lnTo>
                        <a:pt x="1005" y="194"/>
                      </a:lnTo>
                      <a:lnTo>
                        <a:pt x="1005" y="198"/>
                      </a:lnTo>
                      <a:lnTo>
                        <a:pt x="1004" y="201"/>
                      </a:lnTo>
                      <a:lnTo>
                        <a:pt x="1002" y="207"/>
                      </a:lnTo>
                      <a:lnTo>
                        <a:pt x="1000" y="211"/>
                      </a:lnTo>
                      <a:lnTo>
                        <a:pt x="998" y="217"/>
                      </a:lnTo>
                      <a:lnTo>
                        <a:pt x="996" y="221"/>
                      </a:lnTo>
                      <a:lnTo>
                        <a:pt x="994" y="225"/>
                      </a:lnTo>
                      <a:lnTo>
                        <a:pt x="992" y="230"/>
                      </a:lnTo>
                      <a:lnTo>
                        <a:pt x="992" y="234"/>
                      </a:lnTo>
                      <a:lnTo>
                        <a:pt x="990" y="238"/>
                      </a:lnTo>
                      <a:lnTo>
                        <a:pt x="988" y="242"/>
                      </a:lnTo>
                      <a:lnTo>
                        <a:pt x="986" y="246"/>
                      </a:lnTo>
                      <a:lnTo>
                        <a:pt x="986" y="248"/>
                      </a:lnTo>
                      <a:lnTo>
                        <a:pt x="984" y="251"/>
                      </a:lnTo>
                      <a:lnTo>
                        <a:pt x="984" y="253"/>
                      </a:lnTo>
                      <a:lnTo>
                        <a:pt x="982" y="255"/>
                      </a:lnTo>
                      <a:close/>
                    </a:path>
                  </a:pathLst>
                </a:custGeom>
                <a:solidFill>
                  <a:srgbClr val="2B7F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37" name="Freeform 291"/>
                <p:cNvSpPr>
                  <a:spLocks noChangeAspect="1"/>
                </p:cNvSpPr>
                <p:nvPr/>
              </p:nvSpPr>
              <p:spPr bwMode="auto">
                <a:xfrm>
                  <a:off x="1301" y="3609"/>
                  <a:ext cx="891" cy="356"/>
                </a:xfrm>
                <a:custGeom>
                  <a:avLst/>
                  <a:gdLst>
                    <a:gd name="T0" fmla="*/ 39 w 1174"/>
                    <a:gd name="T1" fmla="*/ 2 h 509"/>
                    <a:gd name="T2" fmla="*/ 41 w 1174"/>
                    <a:gd name="T3" fmla="*/ 1 h 509"/>
                    <a:gd name="T4" fmla="*/ 42 w 1174"/>
                    <a:gd name="T5" fmla="*/ 1 h 509"/>
                    <a:gd name="T6" fmla="*/ 43 w 1174"/>
                    <a:gd name="T7" fmla="*/ 1 h 509"/>
                    <a:gd name="T8" fmla="*/ 43 w 1174"/>
                    <a:gd name="T9" fmla="*/ 1 h 509"/>
                    <a:gd name="T10" fmla="*/ 41 w 1174"/>
                    <a:gd name="T11" fmla="*/ 2 h 509"/>
                    <a:gd name="T12" fmla="*/ 39 w 1174"/>
                    <a:gd name="T13" fmla="*/ 3 h 509"/>
                    <a:gd name="T14" fmla="*/ 41 w 1174"/>
                    <a:gd name="T15" fmla="*/ 5 h 509"/>
                    <a:gd name="T16" fmla="*/ 41 w 1174"/>
                    <a:gd name="T17" fmla="*/ 7 h 509"/>
                    <a:gd name="T18" fmla="*/ 36 w 1174"/>
                    <a:gd name="T19" fmla="*/ 6 h 509"/>
                    <a:gd name="T20" fmla="*/ 35 w 1174"/>
                    <a:gd name="T21" fmla="*/ 7 h 509"/>
                    <a:gd name="T22" fmla="*/ 33 w 1174"/>
                    <a:gd name="T23" fmla="*/ 7 h 509"/>
                    <a:gd name="T24" fmla="*/ 31 w 1174"/>
                    <a:gd name="T25" fmla="*/ 6 h 509"/>
                    <a:gd name="T26" fmla="*/ 30 w 1174"/>
                    <a:gd name="T27" fmla="*/ 6 h 509"/>
                    <a:gd name="T28" fmla="*/ 28 w 1174"/>
                    <a:gd name="T29" fmla="*/ 7 h 509"/>
                    <a:gd name="T30" fmla="*/ 25 w 1174"/>
                    <a:gd name="T31" fmla="*/ 6 h 509"/>
                    <a:gd name="T32" fmla="*/ 24 w 1174"/>
                    <a:gd name="T33" fmla="*/ 6 h 509"/>
                    <a:gd name="T34" fmla="*/ 20 w 1174"/>
                    <a:gd name="T35" fmla="*/ 6 h 509"/>
                    <a:gd name="T36" fmla="*/ 19 w 1174"/>
                    <a:gd name="T37" fmla="*/ 6 h 509"/>
                    <a:gd name="T38" fmla="*/ 16 w 1174"/>
                    <a:gd name="T39" fmla="*/ 6 h 509"/>
                    <a:gd name="T40" fmla="*/ 13 w 1174"/>
                    <a:gd name="T41" fmla="*/ 7 h 509"/>
                    <a:gd name="T42" fmla="*/ 8 w 1174"/>
                    <a:gd name="T43" fmla="*/ 6 h 509"/>
                    <a:gd name="T44" fmla="*/ 7 w 1174"/>
                    <a:gd name="T45" fmla="*/ 6 h 509"/>
                    <a:gd name="T46" fmla="*/ 5 w 1174"/>
                    <a:gd name="T47" fmla="*/ 7 h 509"/>
                    <a:gd name="T48" fmla="*/ 2 w 1174"/>
                    <a:gd name="T49" fmla="*/ 6 h 509"/>
                    <a:gd name="T50" fmla="*/ 2 w 1174"/>
                    <a:gd name="T51" fmla="*/ 7 h 509"/>
                    <a:gd name="T52" fmla="*/ 2 w 1174"/>
                    <a:gd name="T53" fmla="*/ 4 h 509"/>
                    <a:gd name="T54" fmla="*/ 2 w 1174"/>
                    <a:gd name="T55" fmla="*/ 3 h 509"/>
                    <a:gd name="T56" fmla="*/ 2 w 1174"/>
                    <a:gd name="T57" fmla="*/ 2 h 509"/>
                    <a:gd name="T58" fmla="*/ 3 w 1174"/>
                    <a:gd name="T59" fmla="*/ 3 h 509"/>
                    <a:gd name="T60" fmla="*/ 4 w 1174"/>
                    <a:gd name="T61" fmla="*/ 3 h 509"/>
                    <a:gd name="T62" fmla="*/ 6 w 1174"/>
                    <a:gd name="T63" fmla="*/ 1 h 509"/>
                    <a:gd name="T64" fmla="*/ 6 w 1174"/>
                    <a:gd name="T65" fmla="*/ 2 h 509"/>
                    <a:gd name="T66" fmla="*/ 6 w 1174"/>
                    <a:gd name="T67" fmla="*/ 3 h 509"/>
                    <a:gd name="T68" fmla="*/ 8 w 1174"/>
                    <a:gd name="T69" fmla="*/ 2 h 509"/>
                    <a:gd name="T70" fmla="*/ 10 w 1174"/>
                    <a:gd name="T71" fmla="*/ 2 h 509"/>
                    <a:gd name="T72" fmla="*/ 8 w 1174"/>
                    <a:gd name="T73" fmla="*/ 3 h 509"/>
                    <a:gd name="T74" fmla="*/ 11 w 1174"/>
                    <a:gd name="T75" fmla="*/ 4 h 509"/>
                    <a:gd name="T76" fmla="*/ 12 w 1174"/>
                    <a:gd name="T77" fmla="*/ 3 h 509"/>
                    <a:gd name="T78" fmla="*/ 14 w 1174"/>
                    <a:gd name="T79" fmla="*/ 3 h 509"/>
                    <a:gd name="T80" fmla="*/ 14 w 1174"/>
                    <a:gd name="T81" fmla="*/ 3 h 509"/>
                    <a:gd name="T82" fmla="*/ 15 w 1174"/>
                    <a:gd name="T83" fmla="*/ 3 h 509"/>
                    <a:gd name="T84" fmla="*/ 15 w 1174"/>
                    <a:gd name="T85" fmla="*/ 4 h 509"/>
                    <a:gd name="T86" fmla="*/ 16 w 1174"/>
                    <a:gd name="T87" fmla="*/ 5 h 509"/>
                    <a:gd name="T88" fmla="*/ 18 w 1174"/>
                    <a:gd name="T89" fmla="*/ 4 h 509"/>
                    <a:gd name="T90" fmla="*/ 19 w 1174"/>
                    <a:gd name="T91" fmla="*/ 4 h 509"/>
                    <a:gd name="T92" fmla="*/ 20 w 1174"/>
                    <a:gd name="T93" fmla="*/ 3 h 509"/>
                    <a:gd name="T94" fmla="*/ 20 w 1174"/>
                    <a:gd name="T95" fmla="*/ 4 h 509"/>
                    <a:gd name="T96" fmla="*/ 24 w 1174"/>
                    <a:gd name="T97" fmla="*/ 6 h 509"/>
                    <a:gd name="T98" fmla="*/ 25 w 1174"/>
                    <a:gd name="T99" fmla="*/ 5 h 509"/>
                    <a:gd name="T100" fmla="*/ 25 w 1174"/>
                    <a:gd name="T101" fmla="*/ 4 h 509"/>
                    <a:gd name="T102" fmla="*/ 25 w 1174"/>
                    <a:gd name="T103" fmla="*/ 4 h 509"/>
                    <a:gd name="T104" fmla="*/ 27 w 1174"/>
                    <a:gd name="T105" fmla="*/ 6 h 509"/>
                    <a:gd name="T106" fmla="*/ 29 w 1174"/>
                    <a:gd name="T107" fmla="*/ 6 h 509"/>
                    <a:gd name="T108" fmla="*/ 28 w 1174"/>
                    <a:gd name="T109" fmla="*/ 4 h 509"/>
                    <a:gd name="T110" fmla="*/ 27 w 1174"/>
                    <a:gd name="T111" fmla="*/ 3 h 509"/>
                    <a:gd name="T112" fmla="*/ 28 w 1174"/>
                    <a:gd name="T113" fmla="*/ 3 h 509"/>
                    <a:gd name="T114" fmla="*/ 29 w 1174"/>
                    <a:gd name="T115" fmla="*/ 2 h 509"/>
                    <a:gd name="T116" fmla="*/ 33 w 1174"/>
                    <a:gd name="T117" fmla="*/ 3 h 509"/>
                    <a:gd name="T118" fmla="*/ 33 w 1174"/>
                    <a:gd name="T119" fmla="*/ 3 h 509"/>
                    <a:gd name="T120" fmla="*/ 35 w 1174"/>
                    <a:gd name="T121" fmla="*/ 2 h 509"/>
                    <a:gd name="T122" fmla="*/ 38 w 1174"/>
                    <a:gd name="T123" fmla="*/ 1 h 509"/>
                    <a:gd name="T124" fmla="*/ 36 w 1174"/>
                    <a:gd name="T125" fmla="*/ 2 h 50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174"/>
                    <a:gd name="T190" fmla="*/ 0 h 509"/>
                    <a:gd name="T191" fmla="*/ 1174 w 1174"/>
                    <a:gd name="T192" fmla="*/ 509 h 50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174" h="509">
                      <a:moveTo>
                        <a:pt x="979" y="240"/>
                      </a:moveTo>
                      <a:lnTo>
                        <a:pt x="979" y="242"/>
                      </a:lnTo>
                      <a:lnTo>
                        <a:pt x="979" y="244"/>
                      </a:lnTo>
                      <a:lnTo>
                        <a:pt x="981" y="244"/>
                      </a:lnTo>
                      <a:lnTo>
                        <a:pt x="982" y="244"/>
                      </a:lnTo>
                      <a:lnTo>
                        <a:pt x="984" y="242"/>
                      </a:lnTo>
                      <a:lnTo>
                        <a:pt x="986" y="240"/>
                      </a:lnTo>
                      <a:lnTo>
                        <a:pt x="990" y="238"/>
                      </a:lnTo>
                      <a:lnTo>
                        <a:pt x="992" y="236"/>
                      </a:lnTo>
                      <a:lnTo>
                        <a:pt x="996" y="232"/>
                      </a:lnTo>
                      <a:lnTo>
                        <a:pt x="1000" y="230"/>
                      </a:lnTo>
                      <a:lnTo>
                        <a:pt x="1005" y="226"/>
                      </a:lnTo>
                      <a:lnTo>
                        <a:pt x="1009" y="223"/>
                      </a:lnTo>
                      <a:lnTo>
                        <a:pt x="1013" y="219"/>
                      </a:lnTo>
                      <a:lnTo>
                        <a:pt x="1019" y="215"/>
                      </a:lnTo>
                      <a:lnTo>
                        <a:pt x="1025" y="209"/>
                      </a:lnTo>
                      <a:lnTo>
                        <a:pt x="1028" y="205"/>
                      </a:lnTo>
                      <a:lnTo>
                        <a:pt x="1034" y="200"/>
                      </a:lnTo>
                      <a:lnTo>
                        <a:pt x="1040" y="196"/>
                      </a:lnTo>
                      <a:lnTo>
                        <a:pt x="1044" y="190"/>
                      </a:lnTo>
                      <a:lnTo>
                        <a:pt x="1050" y="186"/>
                      </a:lnTo>
                      <a:lnTo>
                        <a:pt x="1055" y="180"/>
                      </a:lnTo>
                      <a:lnTo>
                        <a:pt x="1059" y="177"/>
                      </a:lnTo>
                      <a:lnTo>
                        <a:pt x="1065" y="171"/>
                      </a:lnTo>
                      <a:lnTo>
                        <a:pt x="1069" y="167"/>
                      </a:lnTo>
                      <a:lnTo>
                        <a:pt x="1073" y="161"/>
                      </a:lnTo>
                      <a:lnTo>
                        <a:pt x="1076" y="157"/>
                      </a:lnTo>
                      <a:lnTo>
                        <a:pt x="1080" y="154"/>
                      </a:lnTo>
                      <a:lnTo>
                        <a:pt x="1084" y="148"/>
                      </a:lnTo>
                      <a:lnTo>
                        <a:pt x="1088" y="144"/>
                      </a:lnTo>
                      <a:lnTo>
                        <a:pt x="1090" y="142"/>
                      </a:lnTo>
                      <a:lnTo>
                        <a:pt x="1094" y="138"/>
                      </a:lnTo>
                      <a:lnTo>
                        <a:pt x="1094" y="136"/>
                      </a:lnTo>
                      <a:lnTo>
                        <a:pt x="1096" y="134"/>
                      </a:lnTo>
                      <a:lnTo>
                        <a:pt x="1098" y="130"/>
                      </a:lnTo>
                      <a:lnTo>
                        <a:pt x="1099" y="129"/>
                      </a:lnTo>
                      <a:lnTo>
                        <a:pt x="1099" y="127"/>
                      </a:lnTo>
                      <a:lnTo>
                        <a:pt x="1101" y="125"/>
                      </a:lnTo>
                      <a:lnTo>
                        <a:pt x="1103" y="123"/>
                      </a:lnTo>
                      <a:lnTo>
                        <a:pt x="1105" y="119"/>
                      </a:lnTo>
                      <a:lnTo>
                        <a:pt x="1107" y="117"/>
                      </a:lnTo>
                      <a:lnTo>
                        <a:pt x="1107" y="115"/>
                      </a:lnTo>
                      <a:lnTo>
                        <a:pt x="1109" y="111"/>
                      </a:lnTo>
                      <a:lnTo>
                        <a:pt x="1111" y="109"/>
                      </a:lnTo>
                      <a:lnTo>
                        <a:pt x="1113" y="107"/>
                      </a:lnTo>
                      <a:lnTo>
                        <a:pt x="1115" y="104"/>
                      </a:lnTo>
                      <a:lnTo>
                        <a:pt x="1115" y="102"/>
                      </a:lnTo>
                      <a:lnTo>
                        <a:pt x="1117" y="98"/>
                      </a:lnTo>
                      <a:lnTo>
                        <a:pt x="1119" y="96"/>
                      </a:lnTo>
                      <a:lnTo>
                        <a:pt x="1121" y="94"/>
                      </a:lnTo>
                      <a:lnTo>
                        <a:pt x="1123" y="90"/>
                      </a:lnTo>
                      <a:lnTo>
                        <a:pt x="1123" y="88"/>
                      </a:lnTo>
                      <a:lnTo>
                        <a:pt x="1124" y="84"/>
                      </a:lnTo>
                      <a:lnTo>
                        <a:pt x="1126" y="82"/>
                      </a:lnTo>
                      <a:lnTo>
                        <a:pt x="1126" y="79"/>
                      </a:lnTo>
                      <a:lnTo>
                        <a:pt x="1128" y="75"/>
                      </a:lnTo>
                      <a:lnTo>
                        <a:pt x="1130" y="73"/>
                      </a:lnTo>
                      <a:lnTo>
                        <a:pt x="1130" y="69"/>
                      </a:lnTo>
                      <a:lnTo>
                        <a:pt x="1132" y="67"/>
                      </a:lnTo>
                      <a:lnTo>
                        <a:pt x="1132" y="63"/>
                      </a:lnTo>
                      <a:lnTo>
                        <a:pt x="1134" y="59"/>
                      </a:lnTo>
                      <a:lnTo>
                        <a:pt x="1134" y="57"/>
                      </a:lnTo>
                      <a:lnTo>
                        <a:pt x="1136" y="54"/>
                      </a:lnTo>
                      <a:lnTo>
                        <a:pt x="1136" y="50"/>
                      </a:lnTo>
                      <a:lnTo>
                        <a:pt x="1138" y="46"/>
                      </a:lnTo>
                      <a:lnTo>
                        <a:pt x="1138" y="44"/>
                      </a:lnTo>
                      <a:lnTo>
                        <a:pt x="1140" y="40"/>
                      </a:lnTo>
                      <a:lnTo>
                        <a:pt x="1140" y="36"/>
                      </a:lnTo>
                      <a:lnTo>
                        <a:pt x="1142" y="34"/>
                      </a:lnTo>
                      <a:lnTo>
                        <a:pt x="1142" y="31"/>
                      </a:lnTo>
                      <a:lnTo>
                        <a:pt x="1144" y="29"/>
                      </a:lnTo>
                      <a:lnTo>
                        <a:pt x="1144" y="27"/>
                      </a:lnTo>
                      <a:lnTo>
                        <a:pt x="1146" y="25"/>
                      </a:lnTo>
                      <a:lnTo>
                        <a:pt x="1147" y="23"/>
                      </a:lnTo>
                      <a:lnTo>
                        <a:pt x="1147" y="21"/>
                      </a:lnTo>
                      <a:lnTo>
                        <a:pt x="1149" y="19"/>
                      </a:lnTo>
                      <a:lnTo>
                        <a:pt x="1149" y="17"/>
                      </a:lnTo>
                      <a:lnTo>
                        <a:pt x="1151" y="17"/>
                      </a:lnTo>
                      <a:lnTo>
                        <a:pt x="1151" y="15"/>
                      </a:lnTo>
                      <a:lnTo>
                        <a:pt x="1153" y="15"/>
                      </a:lnTo>
                      <a:lnTo>
                        <a:pt x="1155" y="15"/>
                      </a:lnTo>
                      <a:lnTo>
                        <a:pt x="1157" y="15"/>
                      </a:lnTo>
                      <a:lnTo>
                        <a:pt x="1159" y="17"/>
                      </a:lnTo>
                      <a:lnTo>
                        <a:pt x="1159" y="19"/>
                      </a:lnTo>
                      <a:lnTo>
                        <a:pt x="1159" y="21"/>
                      </a:lnTo>
                      <a:lnTo>
                        <a:pt x="1159" y="25"/>
                      </a:lnTo>
                      <a:lnTo>
                        <a:pt x="1159" y="27"/>
                      </a:lnTo>
                      <a:lnTo>
                        <a:pt x="1159" y="29"/>
                      </a:lnTo>
                      <a:lnTo>
                        <a:pt x="1159" y="33"/>
                      </a:lnTo>
                      <a:lnTo>
                        <a:pt x="1159" y="34"/>
                      </a:lnTo>
                      <a:lnTo>
                        <a:pt x="1159" y="38"/>
                      </a:lnTo>
                      <a:lnTo>
                        <a:pt x="1157" y="44"/>
                      </a:lnTo>
                      <a:lnTo>
                        <a:pt x="1157" y="48"/>
                      </a:lnTo>
                      <a:lnTo>
                        <a:pt x="1157" y="52"/>
                      </a:lnTo>
                      <a:lnTo>
                        <a:pt x="1157" y="56"/>
                      </a:lnTo>
                      <a:lnTo>
                        <a:pt x="1157" y="57"/>
                      </a:lnTo>
                      <a:lnTo>
                        <a:pt x="1157" y="61"/>
                      </a:lnTo>
                      <a:lnTo>
                        <a:pt x="1157" y="63"/>
                      </a:lnTo>
                      <a:lnTo>
                        <a:pt x="1159" y="65"/>
                      </a:lnTo>
                      <a:lnTo>
                        <a:pt x="1159" y="67"/>
                      </a:lnTo>
                      <a:lnTo>
                        <a:pt x="1161" y="69"/>
                      </a:lnTo>
                      <a:lnTo>
                        <a:pt x="1163" y="71"/>
                      </a:lnTo>
                      <a:lnTo>
                        <a:pt x="1165" y="73"/>
                      </a:lnTo>
                      <a:lnTo>
                        <a:pt x="1167" y="75"/>
                      </a:lnTo>
                      <a:lnTo>
                        <a:pt x="1169" y="77"/>
                      </a:lnTo>
                      <a:lnTo>
                        <a:pt x="1170" y="79"/>
                      </a:lnTo>
                      <a:lnTo>
                        <a:pt x="1172" y="81"/>
                      </a:lnTo>
                      <a:lnTo>
                        <a:pt x="1172" y="82"/>
                      </a:lnTo>
                      <a:lnTo>
                        <a:pt x="1172" y="84"/>
                      </a:lnTo>
                      <a:lnTo>
                        <a:pt x="1174" y="86"/>
                      </a:lnTo>
                      <a:lnTo>
                        <a:pt x="1174" y="88"/>
                      </a:lnTo>
                      <a:lnTo>
                        <a:pt x="1174" y="90"/>
                      </a:lnTo>
                      <a:lnTo>
                        <a:pt x="1172" y="94"/>
                      </a:lnTo>
                      <a:lnTo>
                        <a:pt x="1172" y="98"/>
                      </a:lnTo>
                      <a:lnTo>
                        <a:pt x="1172" y="102"/>
                      </a:lnTo>
                      <a:lnTo>
                        <a:pt x="1170" y="105"/>
                      </a:lnTo>
                      <a:lnTo>
                        <a:pt x="1169" y="111"/>
                      </a:lnTo>
                      <a:lnTo>
                        <a:pt x="1167" y="117"/>
                      </a:lnTo>
                      <a:lnTo>
                        <a:pt x="1165" y="123"/>
                      </a:lnTo>
                      <a:lnTo>
                        <a:pt x="1161" y="129"/>
                      </a:lnTo>
                      <a:lnTo>
                        <a:pt x="1161" y="130"/>
                      </a:lnTo>
                      <a:lnTo>
                        <a:pt x="1159" y="132"/>
                      </a:lnTo>
                      <a:lnTo>
                        <a:pt x="1159" y="134"/>
                      </a:lnTo>
                      <a:lnTo>
                        <a:pt x="1157" y="134"/>
                      </a:lnTo>
                      <a:lnTo>
                        <a:pt x="1157" y="136"/>
                      </a:lnTo>
                      <a:lnTo>
                        <a:pt x="1157" y="138"/>
                      </a:lnTo>
                      <a:lnTo>
                        <a:pt x="1155" y="140"/>
                      </a:lnTo>
                      <a:lnTo>
                        <a:pt x="1153" y="140"/>
                      </a:lnTo>
                      <a:lnTo>
                        <a:pt x="1153" y="142"/>
                      </a:lnTo>
                      <a:lnTo>
                        <a:pt x="1151" y="144"/>
                      </a:lnTo>
                      <a:lnTo>
                        <a:pt x="1151" y="146"/>
                      </a:lnTo>
                      <a:lnTo>
                        <a:pt x="1149" y="148"/>
                      </a:lnTo>
                      <a:lnTo>
                        <a:pt x="1147" y="150"/>
                      </a:lnTo>
                      <a:lnTo>
                        <a:pt x="1146" y="152"/>
                      </a:lnTo>
                      <a:lnTo>
                        <a:pt x="1144" y="154"/>
                      </a:lnTo>
                      <a:lnTo>
                        <a:pt x="1144" y="155"/>
                      </a:lnTo>
                      <a:lnTo>
                        <a:pt x="1142" y="157"/>
                      </a:lnTo>
                      <a:lnTo>
                        <a:pt x="1140" y="161"/>
                      </a:lnTo>
                      <a:lnTo>
                        <a:pt x="1138" y="163"/>
                      </a:lnTo>
                      <a:lnTo>
                        <a:pt x="1136" y="165"/>
                      </a:lnTo>
                      <a:lnTo>
                        <a:pt x="1134" y="167"/>
                      </a:lnTo>
                      <a:lnTo>
                        <a:pt x="1132" y="169"/>
                      </a:lnTo>
                      <a:lnTo>
                        <a:pt x="1130" y="171"/>
                      </a:lnTo>
                      <a:lnTo>
                        <a:pt x="1128" y="173"/>
                      </a:lnTo>
                      <a:lnTo>
                        <a:pt x="1124" y="175"/>
                      </a:lnTo>
                      <a:lnTo>
                        <a:pt x="1123" y="177"/>
                      </a:lnTo>
                      <a:lnTo>
                        <a:pt x="1121" y="177"/>
                      </a:lnTo>
                      <a:lnTo>
                        <a:pt x="1119" y="178"/>
                      </a:lnTo>
                      <a:lnTo>
                        <a:pt x="1117" y="180"/>
                      </a:lnTo>
                      <a:lnTo>
                        <a:pt x="1113" y="182"/>
                      </a:lnTo>
                      <a:lnTo>
                        <a:pt x="1111" y="184"/>
                      </a:lnTo>
                      <a:lnTo>
                        <a:pt x="1109" y="186"/>
                      </a:lnTo>
                      <a:lnTo>
                        <a:pt x="1107" y="188"/>
                      </a:lnTo>
                      <a:lnTo>
                        <a:pt x="1105" y="190"/>
                      </a:lnTo>
                      <a:lnTo>
                        <a:pt x="1103" y="192"/>
                      </a:lnTo>
                      <a:lnTo>
                        <a:pt x="1099" y="196"/>
                      </a:lnTo>
                      <a:lnTo>
                        <a:pt x="1098" y="198"/>
                      </a:lnTo>
                      <a:lnTo>
                        <a:pt x="1096" y="200"/>
                      </a:lnTo>
                      <a:lnTo>
                        <a:pt x="1094" y="202"/>
                      </a:lnTo>
                      <a:lnTo>
                        <a:pt x="1092" y="205"/>
                      </a:lnTo>
                      <a:lnTo>
                        <a:pt x="1090" y="207"/>
                      </a:lnTo>
                      <a:lnTo>
                        <a:pt x="1088" y="211"/>
                      </a:lnTo>
                      <a:lnTo>
                        <a:pt x="1086" y="213"/>
                      </a:lnTo>
                      <a:lnTo>
                        <a:pt x="1084" y="215"/>
                      </a:lnTo>
                      <a:lnTo>
                        <a:pt x="1084" y="219"/>
                      </a:lnTo>
                      <a:lnTo>
                        <a:pt x="1082" y="221"/>
                      </a:lnTo>
                      <a:lnTo>
                        <a:pt x="1080" y="225"/>
                      </a:lnTo>
                      <a:lnTo>
                        <a:pt x="1078" y="226"/>
                      </a:lnTo>
                      <a:lnTo>
                        <a:pt x="1078" y="228"/>
                      </a:lnTo>
                      <a:lnTo>
                        <a:pt x="1076" y="232"/>
                      </a:lnTo>
                      <a:lnTo>
                        <a:pt x="1076" y="234"/>
                      </a:lnTo>
                      <a:lnTo>
                        <a:pt x="1075" y="236"/>
                      </a:lnTo>
                      <a:lnTo>
                        <a:pt x="1075" y="238"/>
                      </a:lnTo>
                      <a:lnTo>
                        <a:pt x="1073" y="242"/>
                      </a:lnTo>
                      <a:lnTo>
                        <a:pt x="1073" y="244"/>
                      </a:lnTo>
                      <a:lnTo>
                        <a:pt x="1073" y="246"/>
                      </a:lnTo>
                      <a:lnTo>
                        <a:pt x="1073" y="248"/>
                      </a:lnTo>
                      <a:lnTo>
                        <a:pt x="1071" y="250"/>
                      </a:lnTo>
                      <a:lnTo>
                        <a:pt x="1071" y="251"/>
                      </a:lnTo>
                      <a:lnTo>
                        <a:pt x="1071" y="253"/>
                      </a:lnTo>
                      <a:lnTo>
                        <a:pt x="1073" y="255"/>
                      </a:lnTo>
                      <a:lnTo>
                        <a:pt x="1073" y="259"/>
                      </a:lnTo>
                      <a:lnTo>
                        <a:pt x="1073" y="263"/>
                      </a:lnTo>
                      <a:lnTo>
                        <a:pt x="1075" y="269"/>
                      </a:lnTo>
                      <a:lnTo>
                        <a:pt x="1075" y="274"/>
                      </a:lnTo>
                      <a:lnTo>
                        <a:pt x="1076" y="278"/>
                      </a:lnTo>
                      <a:lnTo>
                        <a:pt x="1076" y="286"/>
                      </a:lnTo>
                      <a:lnTo>
                        <a:pt x="1078" y="292"/>
                      </a:lnTo>
                      <a:lnTo>
                        <a:pt x="1080" y="298"/>
                      </a:lnTo>
                      <a:lnTo>
                        <a:pt x="1082" y="305"/>
                      </a:lnTo>
                      <a:lnTo>
                        <a:pt x="1084" y="313"/>
                      </a:lnTo>
                      <a:lnTo>
                        <a:pt x="1086" y="321"/>
                      </a:lnTo>
                      <a:lnTo>
                        <a:pt x="1088" y="328"/>
                      </a:lnTo>
                      <a:lnTo>
                        <a:pt x="1090" y="336"/>
                      </a:lnTo>
                      <a:lnTo>
                        <a:pt x="1094" y="346"/>
                      </a:lnTo>
                      <a:lnTo>
                        <a:pt x="1096" y="355"/>
                      </a:lnTo>
                      <a:lnTo>
                        <a:pt x="1098" y="363"/>
                      </a:lnTo>
                      <a:lnTo>
                        <a:pt x="1101" y="372"/>
                      </a:lnTo>
                      <a:lnTo>
                        <a:pt x="1103" y="382"/>
                      </a:lnTo>
                      <a:lnTo>
                        <a:pt x="1107" y="392"/>
                      </a:lnTo>
                      <a:lnTo>
                        <a:pt x="1111" y="401"/>
                      </a:lnTo>
                      <a:lnTo>
                        <a:pt x="1113" y="411"/>
                      </a:lnTo>
                      <a:lnTo>
                        <a:pt x="1117" y="420"/>
                      </a:lnTo>
                      <a:lnTo>
                        <a:pt x="1121" y="430"/>
                      </a:lnTo>
                      <a:lnTo>
                        <a:pt x="1124" y="440"/>
                      </a:lnTo>
                      <a:lnTo>
                        <a:pt x="1128" y="449"/>
                      </a:lnTo>
                      <a:lnTo>
                        <a:pt x="1132" y="459"/>
                      </a:lnTo>
                      <a:lnTo>
                        <a:pt x="1136" y="470"/>
                      </a:lnTo>
                      <a:lnTo>
                        <a:pt x="1140" y="480"/>
                      </a:lnTo>
                      <a:lnTo>
                        <a:pt x="1146" y="490"/>
                      </a:lnTo>
                      <a:lnTo>
                        <a:pt x="1149" y="499"/>
                      </a:lnTo>
                      <a:lnTo>
                        <a:pt x="1153" y="509"/>
                      </a:lnTo>
                      <a:lnTo>
                        <a:pt x="1151" y="509"/>
                      </a:lnTo>
                      <a:lnTo>
                        <a:pt x="1149" y="509"/>
                      </a:lnTo>
                      <a:lnTo>
                        <a:pt x="1147" y="507"/>
                      </a:lnTo>
                      <a:lnTo>
                        <a:pt x="1146" y="507"/>
                      </a:lnTo>
                      <a:lnTo>
                        <a:pt x="1142" y="507"/>
                      </a:lnTo>
                      <a:lnTo>
                        <a:pt x="1138" y="507"/>
                      </a:lnTo>
                      <a:lnTo>
                        <a:pt x="1134" y="507"/>
                      </a:lnTo>
                      <a:lnTo>
                        <a:pt x="1130" y="507"/>
                      </a:lnTo>
                      <a:lnTo>
                        <a:pt x="1126" y="505"/>
                      </a:lnTo>
                      <a:lnTo>
                        <a:pt x="1121" y="505"/>
                      </a:lnTo>
                      <a:lnTo>
                        <a:pt x="1117" y="505"/>
                      </a:lnTo>
                      <a:lnTo>
                        <a:pt x="1111" y="505"/>
                      </a:lnTo>
                      <a:lnTo>
                        <a:pt x="1105" y="503"/>
                      </a:lnTo>
                      <a:lnTo>
                        <a:pt x="1101" y="503"/>
                      </a:lnTo>
                      <a:lnTo>
                        <a:pt x="1096" y="503"/>
                      </a:lnTo>
                      <a:lnTo>
                        <a:pt x="1090" y="501"/>
                      </a:lnTo>
                      <a:lnTo>
                        <a:pt x="1084" y="501"/>
                      </a:lnTo>
                      <a:lnTo>
                        <a:pt x="1078" y="501"/>
                      </a:lnTo>
                      <a:lnTo>
                        <a:pt x="1073" y="499"/>
                      </a:lnTo>
                      <a:lnTo>
                        <a:pt x="1067" y="499"/>
                      </a:lnTo>
                      <a:lnTo>
                        <a:pt x="1063" y="497"/>
                      </a:lnTo>
                      <a:lnTo>
                        <a:pt x="1057" y="497"/>
                      </a:lnTo>
                      <a:lnTo>
                        <a:pt x="1052" y="495"/>
                      </a:lnTo>
                      <a:lnTo>
                        <a:pt x="1048" y="495"/>
                      </a:lnTo>
                      <a:lnTo>
                        <a:pt x="1042" y="493"/>
                      </a:lnTo>
                      <a:lnTo>
                        <a:pt x="1038" y="493"/>
                      </a:lnTo>
                      <a:lnTo>
                        <a:pt x="1034" y="491"/>
                      </a:lnTo>
                      <a:lnTo>
                        <a:pt x="1030" y="491"/>
                      </a:lnTo>
                      <a:lnTo>
                        <a:pt x="1027" y="490"/>
                      </a:lnTo>
                      <a:lnTo>
                        <a:pt x="1023" y="490"/>
                      </a:lnTo>
                      <a:lnTo>
                        <a:pt x="1019" y="488"/>
                      </a:lnTo>
                      <a:lnTo>
                        <a:pt x="1017" y="486"/>
                      </a:lnTo>
                      <a:lnTo>
                        <a:pt x="1013" y="486"/>
                      </a:lnTo>
                      <a:lnTo>
                        <a:pt x="1011" y="484"/>
                      </a:lnTo>
                      <a:lnTo>
                        <a:pt x="1007" y="484"/>
                      </a:lnTo>
                      <a:lnTo>
                        <a:pt x="1005" y="482"/>
                      </a:lnTo>
                      <a:lnTo>
                        <a:pt x="1004" y="482"/>
                      </a:lnTo>
                      <a:lnTo>
                        <a:pt x="1000" y="482"/>
                      </a:lnTo>
                      <a:lnTo>
                        <a:pt x="998" y="480"/>
                      </a:lnTo>
                      <a:lnTo>
                        <a:pt x="996" y="480"/>
                      </a:lnTo>
                      <a:lnTo>
                        <a:pt x="994" y="480"/>
                      </a:lnTo>
                      <a:lnTo>
                        <a:pt x="990" y="480"/>
                      </a:lnTo>
                      <a:lnTo>
                        <a:pt x="988" y="478"/>
                      </a:lnTo>
                      <a:lnTo>
                        <a:pt x="986" y="478"/>
                      </a:lnTo>
                      <a:lnTo>
                        <a:pt x="984" y="478"/>
                      </a:lnTo>
                      <a:lnTo>
                        <a:pt x="982" y="478"/>
                      </a:lnTo>
                      <a:lnTo>
                        <a:pt x="981" y="478"/>
                      </a:lnTo>
                      <a:lnTo>
                        <a:pt x="979" y="478"/>
                      </a:lnTo>
                      <a:lnTo>
                        <a:pt x="977" y="478"/>
                      </a:lnTo>
                      <a:lnTo>
                        <a:pt x="975" y="478"/>
                      </a:lnTo>
                      <a:lnTo>
                        <a:pt x="973" y="478"/>
                      </a:lnTo>
                      <a:lnTo>
                        <a:pt x="971" y="478"/>
                      </a:lnTo>
                      <a:lnTo>
                        <a:pt x="969" y="480"/>
                      </a:lnTo>
                      <a:lnTo>
                        <a:pt x="967" y="480"/>
                      </a:lnTo>
                      <a:lnTo>
                        <a:pt x="965" y="480"/>
                      </a:lnTo>
                      <a:lnTo>
                        <a:pt x="963" y="482"/>
                      </a:lnTo>
                      <a:lnTo>
                        <a:pt x="961" y="482"/>
                      </a:lnTo>
                      <a:lnTo>
                        <a:pt x="959" y="484"/>
                      </a:lnTo>
                      <a:lnTo>
                        <a:pt x="957" y="484"/>
                      </a:lnTo>
                      <a:lnTo>
                        <a:pt x="957" y="486"/>
                      </a:lnTo>
                      <a:lnTo>
                        <a:pt x="956" y="486"/>
                      </a:lnTo>
                      <a:lnTo>
                        <a:pt x="954" y="486"/>
                      </a:lnTo>
                      <a:lnTo>
                        <a:pt x="954" y="488"/>
                      </a:lnTo>
                      <a:lnTo>
                        <a:pt x="952" y="488"/>
                      </a:lnTo>
                      <a:lnTo>
                        <a:pt x="950" y="490"/>
                      </a:lnTo>
                      <a:lnTo>
                        <a:pt x="948" y="490"/>
                      </a:lnTo>
                      <a:lnTo>
                        <a:pt x="946" y="490"/>
                      </a:lnTo>
                      <a:lnTo>
                        <a:pt x="946" y="491"/>
                      </a:lnTo>
                      <a:lnTo>
                        <a:pt x="944" y="491"/>
                      </a:lnTo>
                      <a:lnTo>
                        <a:pt x="942" y="493"/>
                      </a:lnTo>
                      <a:lnTo>
                        <a:pt x="940" y="493"/>
                      </a:lnTo>
                      <a:lnTo>
                        <a:pt x="938" y="493"/>
                      </a:lnTo>
                      <a:lnTo>
                        <a:pt x="936" y="495"/>
                      </a:lnTo>
                      <a:lnTo>
                        <a:pt x="934" y="495"/>
                      </a:lnTo>
                      <a:lnTo>
                        <a:pt x="933" y="495"/>
                      </a:lnTo>
                      <a:lnTo>
                        <a:pt x="931" y="497"/>
                      </a:lnTo>
                      <a:lnTo>
                        <a:pt x="929" y="497"/>
                      </a:lnTo>
                      <a:lnTo>
                        <a:pt x="927" y="497"/>
                      </a:lnTo>
                      <a:lnTo>
                        <a:pt x="925" y="497"/>
                      </a:lnTo>
                      <a:lnTo>
                        <a:pt x="925" y="499"/>
                      </a:lnTo>
                      <a:lnTo>
                        <a:pt x="923" y="499"/>
                      </a:lnTo>
                      <a:lnTo>
                        <a:pt x="921" y="499"/>
                      </a:lnTo>
                      <a:lnTo>
                        <a:pt x="919" y="499"/>
                      </a:lnTo>
                      <a:lnTo>
                        <a:pt x="917" y="501"/>
                      </a:lnTo>
                      <a:lnTo>
                        <a:pt x="915" y="501"/>
                      </a:lnTo>
                      <a:lnTo>
                        <a:pt x="913" y="501"/>
                      </a:lnTo>
                      <a:lnTo>
                        <a:pt x="911" y="501"/>
                      </a:lnTo>
                      <a:lnTo>
                        <a:pt x="910" y="501"/>
                      </a:lnTo>
                      <a:lnTo>
                        <a:pt x="908" y="501"/>
                      </a:lnTo>
                      <a:lnTo>
                        <a:pt x="906" y="501"/>
                      </a:lnTo>
                      <a:lnTo>
                        <a:pt x="904" y="501"/>
                      </a:lnTo>
                      <a:lnTo>
                        <a:pt x="902" y="501"/>
                      </a:lnTo>
                      <a:lnTo>
                        <a:pt x="900" y="501"/>
                      </a:lnTo>
                      <a:lnTo>
                        <a:pt x="898" y="501"/>
                      </a:lnTo>
                      <a:lnTo>
                        <a:pt x="896" y="501"/>
                      </a:lnTo>
                      <a:lnTo>
                        <a:pt x="894" y="499"/>
                      </a:lnTo>
                      <a:lnTo>
                        <a:pt x="892" y="499"/>
                      </a:lnTo>
                      <a:lnTo>
                        <a:pt x="890" y="497"/>
                      </a:lnTo>
                      <a:lnTo>
                        <a:pt x="888" y="497"/>
                      </a:lnTo>
                      <a:lnTo>
                        <a:pt x="886" y="495"/>
                      </a:lnTo>
                      <a:lnTo>
                        <a:pt x="885" y="493"/>
                      </a:lnTo>
                      <a:lnTo>
                        <a:pt x="883" y="493"/>
                      </a:lnTo>
                      <a:lnTo>
                        <a:pt x="881" y="491"/>
                      </a:lnTo>
                      <a:lnTo>
                        <a:pt x="879" y="490"/>
                      </a:lnTo>
                      <a:lnTo>
                        <a:pt x="877" y="488"/>
                      </a:lnTo>
                      <a:lnTo>
                        <a:pt x="875" y="486"/>
                      </a:lnTo>
                      <a:lnTo>
                        <a:pt x="873" y="486"/>
                      </a:lnTo>
                      <a:lnTo>
                        <a:pt x="871" y="484"/>
                      </a:lnTo>
                      <a:lnTo>
                        <a:pt x="867" y="480"/>
                      </a:lnTo>
                      <a:lnTo>
                        <a:pt x="865" y="478"/>
                      </a:lnTo>
                      <a:lnTo>
                        <a:pt x="863" y="476"/>
                      </a:lnTo>
                      <a:lnTo>
                        <a:pt x="862" y="474"/>
                      </a:lnTo>
                      <a:lnTo>
                        <a:pt x="860" y="472"/>
                      </a:lnTo>
                      <a:lnTo>
                        <a:pt x="858" y="468"/>
                      </a:lnTo>
                      <a:lnTo>
                        <a:pt x="854" y="466"/>
                      </a:lnTo>
                      <a:lnTo>
                        <a:pt x="852" y="463"/>
                      </a:lnTo>
                      <a:lnTo>
                        <a:pt x="850" y="461"/>
                      </a:lnTo>
                      <a:lnTo>
                        <a:pt x="846" y="457"/>
                      </a:lnTo>
                      <a:lnTo>
                        <a:pt x="844" y="453"/>
                      </a:lnTo>
                      <a:lnTo>
                        <a:pt x="842" y="451"/>
                      </a:lnTo>
                      <a:lnTo>
                        <a:pt x="840" y="447"/>
                      </a:lnTo>
                      <a:lnTo>
                        <a:pt x="837" y="443"/>
                      </a:lnTo>
                      <a:lnTo>
                        <a:pt x="835" y="440"/>
                      </a:lnTo>
                      <a:lnTo>
                        <a:pt x="833" y="438"/>
                      </a:lnTo>
                      <a:lnTo>
                        <a:pt x="831" y="434"/>
                      </a:lnTo>
                      <a:lnTo>
                        <a:pt x="829" y="432"/>
                      </a:lnTo>
                      <a:lnTo>
                        <a:pt x="827" y="428"/>
                      </a:lnTo>
                      <a:lnTo>
                        <a:pt x="825" y="426"/>
                      </a:lnTo>
                      <a:lnTo>
                        <a:pt x="823" y="422"/>
                      </a:lnTo>
                      <a:lnTo>
                        <a:pt x="821" y="420"/>
                      </a:lnTo>
                      <a:lnTo>
                        <a:pt x="819" y="418"/>
                      </a:lnTo>
                      <a:lnTo>
                        <a:pt x="817" y="417"/>
                      </a:lnTo>
                      <a:lnTo>
                        <a:pt x="815" y="415"/>
                      </a:lnTo>
                      <a:lnTo>
                        <a:pt x="814" y="413"/>
                      </a:lnTo>
                      <a:lnTo>
                        <a:pt x="812" y="411"/>
                      </a:lnTo>
                      <a:lnTo>
                        <a:pt x="810" y="411"/>
                      </a:lnTo>
                      <a:lnTo>
                        <a:pt x="808" y="411"/>
                      </a:lnTo>
                      <a:lnTo>
                        <a:pt x="806" y="413"/>
                      </a:lnTo>
                      <a:lnTo>
                        <a:pt x="804" y="415"/>
                      </a:lnTo>
                      <a:lnTo>
                        <a:pt x="804" y="417"/>
                      </a:lnTo>
                      <a:lnTo>
                        <a:pt x="802" y="418"/>
                      </a:lnTo>
                      <a:lnTo>
                        <a:pt x="802" y="422"/>
                      </a:lnTo>
                      <a:lnTo>
                        <a:pt x="800" y="426"/>
                      </a:lnTo>
                      <a:lnTo>
                        <a:pt x="800" y="430"/>
                      </a:lnTo>
                      <a:lnTo>
                        <a:pt x="800" y="434"/>
                      </a:lnTo>
                      <a:lnTo>
                        <a:pt x="798" y="440"/>
                      </a:lnTo>
                      <a:lnTo>
                        <a:pt x="798" y="445"/>
                      </a:lnTo>
                      <a:lnTo>
                        <a:pt x="798" y="451"/>
                      </a:lnTo>
                      <a:lnTo>
                        <a:pt x="798" y="457"/>
                      </a:lnTo>
                      <a:lnTo>
                        <a:pt x="796" y="463"/>
                      </a:lnTo>
                      <a:lnTo>
                        <a:pt x="796" y="468"/>
                      </a:lnTo>
                      <a:lnTo>
                        <a:pt x="794" y="472"/>
                      </a:lnTo>
                      <a:lnTo>
                        <a:pt x="794" y="476"/>
                      </a:lnTo>
                      <a:lnTo>
                        <a:pt x="792" y="480"/>
                      </a:lnTo>
                      <a:lnTo>
                        <a:pt x="792" y="484"/>
                      </a:lnTo>
                      <a:lnTo>
                        <a:pt x="791" y="486"/>
                      </a:lnTo>
                      <a:lnTo>
                        <a:pt x="789" y="490"/>
                      </a:lnTo>
                      <a:lnTo>
                        <a:pt x="787" y="491"/>
                      </a:lnTo>
                      <a:lnTo>
                        <a:pt x="787" y="493"/>
                      </a:lnTo>
                      <a:lnTo>
                        <a:pt x="785" y="495"/>
                      </a:lnTo>
                      <a:lnTo>
                        <a:pt x="783" y="495"/>
                      </a:lnTo>
                      <a:lnTo>
                        <a:pt x="781" y="495"/>
                      </a:lnTo>
                      <a:lnTo>
                        <a:pt x="777" y="497"/>
                      </a:lnTo>
                      <a:lnTo>
                        <a:pt x="775" y="497"/>
                      </a:lnTo>
                      <a:lnTo>
                        <a:pt x="773" y="497"/>
                      </a:lnTo>
                      <a:lnTo>
                        <a:pt x="771" y="495"/>
                      </a:lnTo>
                      <a:lnTo>
                        <a:pt x="768" y="495"/>
                      </a:lnTo>
                      <a:lnTo>
                        <a:pt x="766" y="493"/>
                      </a:lnTo>
                      <a:lnTo>
                        <a:pt x="762" y="491"/>
                      </a:lnTo>
                      <a:lnTo>
                        <a:pt x="760" y="490"/>
                      </a:lnTo>
                      <a:lnTo>
                        <a:pt x="756" y="488"/>
                      </a:lnTo>
                      <a:lnTo>
                        <a:pt x="752" y="484"/>
                      </a:lnTo>
                      <a:lnTo>
                        <a:pt x="748" y="482"/>
                      </a:lnTo>
                      <a:lnTo>
                        <a:pt x="744" y="478"/>
                      </a:lnTo>
                      <a:lnTo>
                        <a:pt x="741" y="474"/>
                      </a:lnTo>
                      <a:lnTo>
                        <a:pt x="737" y="470"/>
                      </a:lnTo>
                      <a:lnTo>
                        <a:pt x="733" y="465"/>
                      </a:lnTo>
                      <a:lnTo>
                        <a:pt x="729" y="461"/>
                      </a:lnTo>
                      <a:lnTo>
                        <a:pt x="725" y="455"/>
                      </a:lnTo>
                      <a:lnTo>
                        <a:pt x="721" y="449"/>
                      </a:lnTo>
                      <a:lnTo>
                        <a:pt x="716" y="445"/>
                      </a:lnTo>
                      <a:lnTo>
                        <a:pt x="714" y="442"/>
                      </a:lnTo>
                      <a:lnTo>
                        <a:pt x="710" y="438"/>
                      </a:lnTo>
                      <a:lnTo>
                        <a:pt x="706" y="434"/>
                      </a:lnTo>
                      <a:lnTo>
                        <a:pt x="702" y="430"/>
                      </a:lnTo>
                      <a:lnTo>
                        <a:pt x="700" y="426"/>
                      </a:lnTo>
                      <a:lnTo>
                        <a:pt x="698" y="424"/>
                      </a:lnTo>
                      <a:lnTo>
                        <a:pt x="695" y="422"/>
                      </a:lnTo>
                      <a:lnTo>
                        <a:pt x="693" y="418"/>
                      </a:lnTo>
                      <a:lnTo>
                        <a:pt x="691" y="417"/>
                      </a:lnTo>
                      <a:lnTo>
                        <a:pt x="689" y="417"/>
                      </a:lnTo>
                      <a:lnTo>
                        <a:pt x="687" y="415"/>
                      </a:lnTo>
                      <a:lnTo>
                        <a:pt x="685" y="415"/>
                      </a:lnTo>
                      <a:lnTo>
                        <a:pt x="683" y="413"/>
                      </a:lnTo>
                      <a:lnTo>
                        <a:pt x="681" y="413"/>
                      </a:lnTo>
                      <a:lnTo>
                        <a:pt x="679" y="413"/>
                      </a:lnTo>
                      <a:lnTo>
                        <a:pt x="677" y="413"/>
                      </a:lnTo>
                      <a:lnTo>
                        <a:pt x="675" y="413"/>
                      </a:lnTo>
                      <a:lnTo>
                        <a:pt x="675" y="415"/>
                      </a:lnTo>
                      <a:lnTo>
                        <a:pt x="674" y="415"/>
                      </a:lnTo>
                      <a:lnTo>
                        <a:pt x="672" y="417"/>
                      </a:lnTo>
                      <a:lnTo>
                        <a:pt x="670" y="418"/>
                      </a:lnTo>
                      <a:lnTo>
                        <a:pt x="666" y="420"/>
                      </a:lnTo>
                      <a:lnTo>
                        <a:pt x="664" y="422"/>
                      </a:lnTo>
                      <a:lnTo>
                        <a:pt x="662" y="424"/>
                      </a:lnTo>
                      <a:lnTo>
                        <a:pt x="660" y="426"/>
                      </a:lnTo>
                      <a:lnTo>
                        <a:pt x="656" y="428"/>
                      </a:lnTo>
                      <a:lnTo>
                        <a:pt x="654" y="432"/>
                      </a:lnTo>
                      <a:lnTo>
                        <a:pt x="650" y="434"/>
                      </a:lnTo>
                      <a:lnTo>
                        <a:pt x="649" y="438"/>
                      </a:lnTo>
                      <a:lnTo>
                        <a:pt x="645" y="442"/>
                      </a:lnTo>
                      <a:lnTo>
                        <a:pt x="641" y="445"/>
                      </a:lnTo>
                      <a:lnTo>
                        <a:pt x="637" y="447"/>
                      </a:lnTo>
                      <a:lnTo>
                        <a:pt x="633" y="451"/>
                      </a:lnTo>
                      <a:lnTo>
                        <a:pt x="629" y="453"/>
                      </a:lnTo>
                      <a:lnTo>
                        <a:pt x="626" y="455"/>
                      </a:lnTo>
                      <a:lnTo>
                        <a:pt x="624" y="457"/>
                      </a:lnTo>
                      <a:lnTo>
                        <a:pt x="620" y="459"/>
                      </a:lnTo>
                      <a:lnTo>
                        <a:pt x="616" y="459"/>
                      </a:lnTo>
                      <a:lnTo>
                        <a:pt x="612" y="461"/>
                      </a:lnTo>
                      <a:lnTo>
                        <a:pt x="610" y="461"/>
                      </a:lnTo>
                      <a:lnTo>
                        <a:pt x="606" y="463"/>
                      </a:lnTo>
                      <a:lnTo>
                        <a:pt x="604" y="463"/>
                      </a:lnTo>
                      <a:lnTo>
                        <a:pt x="601" y="463"/>
                      </a:lnTo>
                      <a:lnTo>
                        <a:pt x="597" y="463"/>
                      </a:lnTo>
                      <a:lnTo>
                        <a:pt x="595" y="463"/>
                      </a:lnTo>
                      <a:lnTo>
                        <a:pt x="591" y="463"/>
                      </a:lnTo>
                      <a:lnTo>
                        <a:pt x="589" y="463"/>
                      </a:lnTo>
                      <a:lnTo>
                        <a:pt x="585" y="461"/>
                      </a:lnTo>
                      <a:lnTo>
                        <a:pt x="583" y="461"/>
                      </a:lnTo>
                      <a:lnTo>
                        <a:pt x="579" y="461"/>
                      </a:lnTo>
                      <a:lnTo>
                        <a:pt x="578" y="461"/>
                      </a:lnTo>
                      <a:lnTo>
                        <a:pt x="574" y="459"/>
                      </a:lnTo>
                      <a:lnTo>
                        <a:pt x="572" y="459"/>
                      </a:lnTo>
                      <a:lnTo>
                        <a:pt x="570" y="457"/>
                      </a:lnTo>
                      <a:lnTo>
                        <a:pt x="566" y="457"/>
                      </a:lnTo>
                      <a:lnTo>
                        <a:pt x="564" y="457"/>
                      </a:lnTo>
                      <a:lnTo>
                        <a:pt x="562" y="455"/>
                      </a:lnTo>
                      <a:lnTo>
                        <a:pt x="558" y="455"/>
                      </a:lnTo>
                      <a:lnTo>
                        <a:pt x="556" y="455"/>
                      </a:lnTo>
                      <a:lnTo>
                        <a:pt x="555" y="453"/>
                      </a:lnTo>
                      <a:lnTo>
                        <a:pt x="553" y="453"/>
                      </a:lnTo>
                      <a:lnTo>
                        <a:pt x="549" y="453"/>
                      </a:lnTo>
                      <a:lnTo>
                        <a:pt x="547" y="453"/>
                      </a:lnTo>
                      <a:lnTo>
                        <a:pt x="545" y="453"/>
                      </a:lnTo>
                      <a:lnTo>
                        <a:pt x="543" y="451"/>
                      </a:lnTo>
                      <a:lnTo>
                        <a:pt x="541" y="451"/>
                      </a:lnTo>
                      <a:lnTo>
                        <a:pt x="539" y="451"/>
                      </a:lnTo>
                      <a:lnTo>
                        <a:pt x="535" y="451"/>
                      </a:lnTo>
                      <a:lnTo>
                        <a:pt x="533" y="451"/>
                      </a:lnTo>
                      <a:lnTo>
                        <a:pt x="532" y="449"/>
                      </a:lnTo>
                      <a:lnTo>
                        <a:pt x="530" y="449"/>
                      </a:lnTo>
                      <a:lnTo>
                        <a:pt x="528" y="449"/>
                      </a:lnTo>
                      <a:lnTo>
                        <a:pt x="524" y="449"/>
                      </a:lnTo>
                      <a:lnTo>
                        <a:pt x="522" y="449"/>
                      </a:lnTo>
                      <a:lnTo>
                        <a:pt x="520" y="447"/>
                      </a:lnTo>
                      <a:lnTo>
                        <a:pt x="518" y="447"/>
                      </a:lnTo>
                      <a:lnTo>
                        <a:pt x="516" y="447"/>
                      </a:lnTo>
                      <a:lnTo>
                        <a:pt x="514" y="447"/>
                      </a:lnTo>
                      <a:lnTo>
                        <a:pt x="510" y="447"/>
                      </a:lnTo>
                      <a:lnTo>
                        <a:pt x="508" y="447"/>
                      </a:lnTo>
                      <a:lnTo>
                        <a:pt x="507" y="445"/>
                      </a:lnTo>
                      <a:lnTo>
                        <a:pt x="505" y="445"/>
                      </a:lnTo>
                      <a:lnTo>
                        <a:pt x="503" y="445"/>
                      </a:lnTo>
                      <a:lnTo>
                        <a:pt x="499" y="445"/>
                      </a:lnTo>
                      <a:lnTo>
                        <a:pt x="497" y="445"/>
                      </a:lnTo>
                      <a:lnTo>
                        <a:pt x="495" y="445"/>
                      </a:lnTo>
                      <a:lnTo>
                        <a:pt x="493" y="445"/>
                      </a:lnTo>
                      <a:lnTo>
                        <a:pt x="491" y="445"/>
                      </a:lnTo>
                      <a:lnTo>
                        <a:pt x="489" y="447"/>
                      </a:lnTo>
                      <a:lnTo>
                        <a:pt x="487" y="447"/>
                      </a:lnTo>
                      <a:lnTo>
                        <a:pt x="484" y="447"/>
                      </a:lnTo>
                      <a:lnTo>
                        <a:pt x="482" y="447"/>
                      </a:lnTo>
                      <a:lnTo>
                        <a:pt x="480" y="447"/>
                      </a:lnTo>
                      <a:lnTo>
                        <a:pt x="478" y="449"/>
                      </a:lnTo>
                      <a:lnTo>
                        <a:pt x="476" y="449"/>
                      </a:lnTo>
                      <a:lnTo>
                        <a:pt x="474" y="451"/>
                      </a:lnTo>
                      <a:lnTo>
                        <a:pt x="470" y="451"/>
                      </a:lnTo>
                      <a:lnTo>
                        <a:pt x="468" y="453"/>
                      </a:lnTo>
                      <a:lnTo>
                        <a:pt x="466" y="453"/>
                      </a:lnTo>
                      <a:lnTo>
                        <a:pt x="462" y="455"/>
                      </a:lnTo>
                      <a:lnTo>
                        <a:pt x="461" y="457"/>
                      </a:lnTo>
                      <a:lnTo>
                        <a:pt x="457" y="459"/>
                      </a:lnTo>
                      <a:lnTo>
                        <a:pt x="455" y="459"/>
                      </a:lnTo>
                      <a:lnTo>
                        <a:pt x="451" y="461"/>
                      </a:lnTo>
                      <a:lnTo>
                        <a:pt x="447" y="463"/>
                      </a:lnTo>
                      <a:lnTo>
                        <a:pt x="445" y="465"/>
                      </a:lnTo>
                      <a:lnTo>
                        <a:pt x="441" y="466"/>
                      </a:lnTo>
                      <a:lnTo>
                        <a:pt x="437" y="468"/>
                      </a:lnTo>
                      <a:lnTo>
                        <a:pt x="434" y="468"/>
                      </a:lnTo>
                      <a:lnTo>
                        <a:pt x="432" y="470"/>
                      </a:lnTo>
                      <a:lnTo>
                        <a:pt x="428" y="472"/>
                      </a:lnTo>
                      <a:lnTo>
                        <a:pt x="424" y="474"/>
                      </a:lnTo>
                      <a:lnTo>
                        <a:pt x="420" y="476"/>
                      </a:lnTo>
                      <a:lnTo>
                        <a:pt x="418" y="476"/>
                      </a:lnTo>
                      <a:lnTo>
                        <a:pt x="414" y="478"/>
                      </a:lnTo>
                      <a:lnTo>
                        <a:pt x="411" y="480"/>
                      </a:lnTo>
                      <a:lnTo>
                        <a:pt x="407" y="482"/>
                      </a:lnTo>
                      <a:lnTo>
                        <a:pt x="403" y="482"/>
                      </a:lnTo>
                      <a:lnTo>
                        <a:pt x="401" y="484"/>
                      </a:lnTo>
                      <a:lnTo>
                        <a:pt x="397" y="484"/>
                      </a:lnTo>
                      <a:lnTo>
                        <a:pt x="393" y="486"/>
                      </a:lnTo>
                      <a:lnTo>
                        <a:pt x="391" y="486"/>
                      </a:lnTo>
                      <a:lnTo>
                        <a:pt x="388" y="486"/>
                      </a:lnTo>
                      <a:lnTo>
                        <a:pt x="384" y="488"/>
                      </a:lnTo>
                      <a:lnTo>
                        <a:pt x="382" y="488"/>
                      </a:lnTo>
                      <a:lnTo>
                        <a:pt x="378" y="488"/>
                      </a:lnTo>
                      <a:lnTo>
                        <a:pt x="374" y="488"/>
                      </a:lnTo>
                      <a:lnTo>
                        <a:pt x="372" y="488"/>
                      </a:lnTo>
                      <a:lnTo>
                        <a:pt x="368" y="488"/>
                      </a:lnTo>
                      <a:lnTo>
                        <a:pt x="365" y="488"/>
                      </a:lnTo>
                      <a:lnTo>
                        <a:pt x="361" y="488"/>
                      </a:lnTo>
                      <a:lnTo>
                        <a:pt x="355" y="488"/>
                      </a:lnTo>
                      <a:lnTo>
                        <a:pt x="351" y="488"/>
                      </a:lnTo>
                      <a:lnTo>
                        <a:pt x="347" y="488"/>
                      </a:lnTo>
                      <a:lnTo>
                        <a:pt x="342" y="488"/>
                      </a:lnTo>
                      <a:lnTo>
                        <a:pt x="338" y="488"/>
                      </a:lnTo>
                      <a:lnTo>
                        <a:pt x="332" y="486"/>
                      </a:lnTo>
                      <a:lnTo>
                        <a:pt x="326" y="486"/>
                      </a:lnTo>
                      <a:lnTo>
                        <a:pt x="322" y="486"/>
                      </a:lnTo>
                      <a:lnTo>
                        <a:pt x="317" y="486"/>
                      </a:lnTo>
                      <a:lnTo>
                        <a:pt x="311" y="486"/>
                      </a:lnTo>
                      <a:lnTo>
                        <a:pt x="307" y="486"/>
                      </a:lnTo>
                      <a:lnTo>
                        <a:pt x="301" y="486"/>
                      </a:lnTo>
                      <a:lnTo>
                        <a:pt x="295" y="486"/>
                      </a:lnTo>
                      <a:lnTo>
                        <a:pt x="292" y="486"/>
                      </a:lnTo>
                      <a:lnTo>
                        <a:pt x="286" y="486"/>
                      </a:lnTo>
                      <a:lnTo>
                        <a:pt x="280" y="484"/>
                      </a:lnTo>
                      <a:lnTo>
                        <a:pt x="276" y="484"/>
                      </a:lnTo>
                      <a:lnTo>
                        <a:pt x="272" y="484"/>
                      </a:lnTo>
                      <a:lnTo>
                        <a:pt x="267" y="484"/>
                      </a:lnTo>
                      <a:lnTo>
                        <a:pt x="263" y="484"/>
                      </a:lnTo>
                      <a:lnTo>
                        <a:pt x="259" y="484"/>
                      </a:lnTo>
                      <a:lnTo>
                        <a:pt x="255" y="484"/>
                      </a:lnTo>
                      <a:lnTo>
                        <a:pt x="251" y="482"/>
                      </a:lnTo>
                      <a:lnTo>
                        <a:pt x="248" y="482"/>
                      </a:lnTo>
                      <a:lnTo>
                        <a:pt x="246" y="482"/>
                      </a:lnTo>
                      <a:lnTo>
                        <a:pt x="242" y="482"/>
                      </a:lnTo>
                      <a:lnTo>
                        <a:pt x="240" y="482"/>
                      </a:lnTo>
                      <a:lnTo>
                        <a:pt x="238" y="482"/>
                      </a:lnTo>
                      <a:lnTo>
                        <a:pt x="236" y="482"/>
                      </a:lnTo>
                      <a:lnTo>
                        <a:pt x="234" y="480"/>
                      </a:lnTo>
                      <a:lnTo>
                        <a:pt x="232" y="480"/>
                      </a:lnTo>
                      <a:lnTo>
                        <a:pt x="230" y="480"/>
                      </a:lnTo>
                      <a:lnTo>
                        <a:pt x="228" y="480"/>
                      </a:lnTo>
                      <a:lnTo>
                        <a:pt x="226" y="480"/>
                      </a:lnTo>
                      <a:lnTo>
                        <a:pt x="224" y="480"/>
                      </a:lnTo>
                      <a:lnTo>
                        <a:pt x="223" y="478"/>
                      </a:lnTo>
                      <a:lnTo>
                        <a:pt x="221" y="478"/>
                      </a:lnTo>
                      <a:lnTo>
                        <a:pt x="219" y="478"/>
                      </a:lnTo>
                      <a:lnTo>
                        <a:pt x="217" y="478"/>
                      </a:lnTo>
                      <a:lnTo>
                        <a:pt x="215" y="478"/>
                      </a:lnTo>
                      <a:lnTo>
                        <a:pt x="213" y="478"/>
                      </a:lnTo>
                      <a:lnTo>
                        <a:pt x="211" y="478"/>
                      </a:lnTo>
                      <a:lnTo>
                        <a:pt x="209" y="478"/>
                      </a:lnTo>
                      <a:lnTo>
                        <a:pt x="207" y="478"/>
                      </a:lnTo>
                      <a:lnTo>
                        <a:pt x="205" y="478"/>
                      </a:lnTo>
                      <a:lnTo>
                        <a:pt x="203" y="478"/>
                      </a:lnTo>
                      <a:lnTo>
                        <a:pt x="201" y="478"/>
                      </a:lnTo>
                      <a:lnTo>
                        <a:pt x="201" y="480"/>
                      </a:lnTo>
                      <a:lnTo>
                        <a:pt x="200" y="480"/>
                      </a:lnTo>
                      <a:lnTo>
                        <a:pt x="198" y="482"/>
                      </a:lnTo>
                      <a:lnTo>
                        <a:pt x="196" y="482"/>
                      </a:lnTo>
                      <a:lnTo>
                        <a:pt x="194" y="484"/>
                      </a:lnTo>
                      <a:lnTo>
                        <a:pt x="194" y="486"/>
                      </a:lnTo>
                      <a:lnTo>
                        <a:pt x="192" y="486"/>
                      </a:lnTo>
                      <a:lnTo>
                        <a:pt x="190" y="488"/>
                      </a:lnTo>
                      <a:lnTo>
                        <a:pt x="190" y="490"/>
                      </a:lnTo>
                      <a:lnTo>
                        <a:pt x="188" y="491"/>
                      </a:lnTo>
                      <a:lnTo>
                        <a:pt x="186" y="491"/>
                      </a:lnTo>
                      <a:lnTo>
                        <a:pt x="184" y="493"/>
                      </a:lnTo>
                      <a:lnTo>
                        <a:pt x="182" y="495"/>
                      </a:lnTo>
                      <a:lnTo>
                        <a:pt x="180" y="497"/>
                      </a:lnTo>
                      <a:lnTo>
                        <a:pt x="178" y="497"/>
                      </a:lnTo>
                      <a:lnTo>
                        <a:pt x="175" y="499"/>
                      </a:lnTo>
                      <a:lnTo>
                        <a:pt x="173" y="501"/>
                      </a:lnTo>
                      <a:lnTo>
                        <a:pt x="171" y="501"/>
                      </a:lnTo>
                      <a:lnTo>
                        <a:pt x="167" y="503"/>
                      </a:lnTo>
                      <a:lnTo>
                        <a:pt x="165" y="505"/>
                      </a:lnTo>
                      <a:lnTo>
                        <a:pt x="163" y="505"/>
                      </a:lnTo>
                      <a:lnTo>
                        <a:pt x="159" y="507"/>
                      </a:lnTo>
                      <a:lnTo>
                        <a:pt x="155" y="507"/>
                      </a:lnTo>
                      <a:lnTo>
                        <a:pt x="153" y="507"/>
                      </a:lnTo>
                      <a:lnTo>
                        <a:pt x="150" y="509"/>
                      </a:lnTo>
                      <a:lnTo>
                        <a:pt x="148" y="509"/>
                      </a:lnTo>
                      <a:lnTo>
                        <a:pt x="144" y="509"/>
                      </a:lnTo>
                      <a:lnTo>
                        <a:pt x="142" y="509"/>
                      </a:lnTo>
                      <a:lnTo>
                        <a:pt x="138" y="507"/>
                      </a:lnTo>
                      <a:lnTo>
                        <a:pt x="134" y="507"/>
                      </a:lnTo>
                      <a:lnTo>
                        <a:pt x="132" y="507"/>
                      </a:lnTo>
                      <a:lnTo>
                        <a:pt x="129" y="505"/>
                      </a:lnTo>
                      <a:lnTo>
                        <a:pt x="127" y="503"/>
                      </a:lnTo>
                      <a:lnTo>
                        <a:pt x="123" y="501"/>
                      </a:lnTo>
                      <a:lnTo>
                        <a:pt x="121" y="499"/>
                      </a:lnTo>
                      <a:lnTo>
                        <a:pt x="119" y="497"/>
                      </a:lnTo>
                      <a:lnTo>
                        <a:pt x="115" y="495"/>
                      </a:lnTo>
                      <a:lnTo>
                        <a:pt x="113" y="491"/>
                      </a:lnTo>
                      <a:lnTo>
                        <a:pt x="111" y="490"/>
                      </a:lnTo>
                      <a:lnTo>
                        <a:pt x="107" y="486"/>
                      </a:lnTo>
                      <a:lnTo>
                        <a:pt x="106" y="482"/>
                      </a:lnTo>
                      <a:lnTo>
                        <a:pt x="104" y="480"/>
                      </a:lnTo>
                      <a:lnTo>
                        <a:pt x="100" y="478"/>
                      </a:lnTo>
                      <a:lnTo>
                        <a:pt x="96" y="476"/>
                      </a:lnTo>
                      <a:lnTo>
                        <a:pt x="94" y="474"/>
                      </a:lnTo>
                      <a:lnTo>
                        <a:pt x="90" y="472"/>
                      </a:lnTo>
                      <a:lnTo>
                        <a:pt x="86" y="472"/>
                      </a:lnTo>
                      <a:lnTo>
                        <a:pt x="82" y="472"/>
                      </a:lnTo>
                      <a:lnTo>
                        <a:pt x="79" y="472"/>
                      </a:lnTo>
                      <a:lnTo>
                        <a:pt x="75" y="470"/>
                      </a:lnTo>
                      <a:lnTo>
                        <a:pt x="71" y="472"/>
                      </a:lnTo>
                      <a:lnTo>
                        <a:pt x="67" y="472"/>
                      </a:lnTo>
                      <a:lnTo>
                        <a:pt x="63" y="472"/>
                      </a:lnTo>
                      <a:lnTo>
                        <a:pt x="58" y="472"/>
                      </a:lnTo>
                      <a:lnTo>
                        <a:pt x="54" y="474"/>
                      </a:lnTo>
                      <a:lnTo>
                        <a:pt x="50" y="476"/>
                      </a:lnTo>
                      <a:lnTo>
                        <a:pt x="46" y="476"/>
                      </a:lnTo>
                      <a:lnTo>
                        <a:pt x="42" y="478"/>
                      </a:lnTo>
                      <a:lnTo>
                        <a:pt x="38" y="480"/>
                      </a:lnTo>
                      <a:lnTo>
                        <a:pt x="35" y="482"/>
                      </a:lnTo>
                      <a:lnTo>
                        <a:pt x="31" y="482"/>
                      </a:lnTo>
                      <a:lnTo>
                        <a:pt x="29" y="484"/>
                      </a:lnTo>
                      <a:lnTo>
                        <a:pt x="25" y="486"/>
                      </a:lnTo>
                      <a:lnTo>
                        <a:pt x="21" y="488"/>
                      </a:lnTo>
                      <a:lnTo>
                        <a:pt x="19" y="490"/>
                      </a:lnTo>
                      <a:lnTo>
                        <a:pt x="15" y="491"/>
                      </a:lnTo>
                      <a:lnTo>
                        <a:pt x="13" y="493"/>
                      </a:lnTo>
                      <a:lnTo>
                        <a:pt x="11" y="495"/>
                      </a:lnTo>
                      <a:lnTo>
                        <a:pt x="10" y="497"/>
                      </a:lnTo>
                      <a:lnTo>
                        <a:pt x="8" y="499"/>
                      </a:lnTo>
                      <a:lnTo>
                        <a:pt x="6" y="501"/>
                      </a:lnTo>
                      <a:lnTo>
                        <a:pt x="4" y="503"/>
                      </a:lnTo>
                      <a:lnTo>
                        <a:pt x="2" y="503"/>
                      </a:lnTo>
                      <a:lnTo>
                        <a:pt x="0" y="501"/>
                      </a:lnTo>
                      <a:lnTo>
                        <a:pt x="0" y="499"/>
                      </a:lnTo>
                      <a:lnTo>
                        <a:pt x="0" y="497"/>
                      </a:lnTo>
                      <a:lnTo>
                        <a:pt x="2" y="495"/>
                      </a:lnTo>
                      <a:lnTo>
                        <a:pt x="2" y="493"/>
                      </a:lnTo>
                      <a:lnTo>
                        <a:pt x="2" y="490"/>
                      </a:lnTo>
                      <a:lnTo>
                        <a:pt x="2" y="486"/>
                      </a:lnTo>
                      <a:lnTo>
                        <a:pt x="2" y="482"/>
                      </a:lnTo>
                      <a:lnTo>
                        <a:pt x="4" y="478"/>
                      </a:lnTo>
                      <a:lnTo>
                        <a:pt x="4" y="474"/>
                      </a:lnTo>
                      <a:lnTo>
                        <a:pt x="4" y="470"/>
                      </a:lnTo>
                      <a:lnTo>
                        <a:pt x="6" y="465"/>
                      </a:lnTo>
                      <a:lnTo>
                        <a:pt x="6" y="459"/>
                      </a:lnTo>
                      <a:lnTo>
                        <a:pt x="6" y="453"/>
                      </a:lnTo>
                      <a:lnTo>
                        <a:pt x="8" y="447"/>
                      </a:lnTo>
                      <a:lnTo>
                        <a:pt x="8" y="442"/>
                      </a:lnTo>
                      <a:lnTo>
                        <a:pt x="8" y="436"/>
                      </a:lnTo>
                      <a:lnTo>
                        <a:pt x="10" y="428"/>
                      </a:lnTo>
                      <a:lnTo>
                        <a:pt x="10" y="422"/>
                      </a:lnTo>
                      <a:lnTo>
                        <a:pt x="10" y="415"/>
                      </a:lnTo>
                      <a:lnTo>
                        <a:pt x="11" y="407"/>
                      </a:lnTo>
                      <a:lnTo>
                        <a:pt x="11" y="399"/>
                      </a:lnTo>
                      <a:lnTo>
                        <a:pt x="11" y="392"/>
                      </a:lnTo>
                      <a:lnTo>
                        <a:pt x="11" y="384"/>
                      </a:lnTo>
                      <a:lnTo>
                        <a:pt x="11" y="376"/>
                      </a:lnTo>
                      <a:lnTo>
                        <a:pt x="11" y="369"/>
                      </a:lnTo>
                      <a:lnTo>
                        <a:pt x="11" y="359"/>
                      </a:lnTo>
                      <a:lnTo>
                        <a:pt x="11" y="351"/>
                      </a:lnTo>
                      <a:lnTo>
                        <a:pt x="11" y="344"/>
                      </a:lnTo>
                      <a:lnTo>
                        <a:pt x="11" y="336"/>
                      </a:lnTo>
                      <a:lnTo>
                        <a:pt x="11" y="330"/>
                      </a:lnTo>
                      <a:lnTo>
                        <a:pt x="11" y="322"/>
                      </a:lnTo>
                      <a:lnTo>
                        <a:pt x="11" y="317"/>
                      </a:lnTo>
                      <a:lnTo>
                        <a:pt x="11" y="309"/>
                      </a:lnTo>
                      <a:lnTo>
                        <a:pt x="11" y="303"/>
                      </a:lnTo>
                      <a:lnTo>
                        <a:pt x="11" y="298"/>
                      </a:lnTo>
                      <a:lnTo>
                        <a:pt x="11" y="292"/>
                      </a:lnTo>
                      <a:lnTo>
                        <a:pt x="11" y="286"/>
                      </a:lnTo>
                      <a:lnTo>
                        <a:pt x="11" y="282"/>
                      </a:lnTo>
                      <a:lnTo>
                        <a:pt x="11" y="276"/>
                      </a:lnTo>
                      <a:lnTo>
                        <a:pt x="11" y="273"/>
                      </a:lnTo>
                      <a:lnTo>
                        <a:pt x="11" y="267"/>
                      </a:lnTo>
                      <a:lnTo>
                        <a:pt x="11" y="263"/>
                      </a:lnTo>
                      <a:lnTo>
                        <a:pt x="11" y="257"/>
                      </a:lnTo>
                      <a:lnTo>
                        <a:pt x="11" y="253"/>
                      </a:lnTo>
                      <a:lnTo>
                        <a:pt x="11" y="250"/>
                      </a:lnTo>
                      <a:lnTo>
                        <a:pt x="11" y="246"/>
                      </a:lnTo>
                      <a:lnTo>
                        <a:pt x="11" y="242"/>
                      </a:lnTo>
                      <a:lnTo>
                        <a:pt x="11" y="238"/>
                      </a:lnTo>
                      <a:lnTo>
                        <a:pt x="11" y="234"/>
                      </a:lnTo>
                      <a:lnTo>
                        <a:pt x="13" y="230"/>
                      </a:lnTo>
                      <a:lnTo>
                        <a:pt x="13" y="226"/>
                      </a:lnTo>
                      <a:lnTo>
                        <a:pt x="13" y="223"/>
                      </a:lnTo>
                      <a:lnTo>
                        <a:pt x="13" y="219"/>
                      </a:lnTo>
                      <a:lnTo>
                        <a:pt x="15" y="215"/>
                      </a:lnTo>
                      <a:lnTo>
                        <a:pt x="15" y="211"/>
                      </a:lnTo>
                      <a:lnTo>
                        <a:pt x="15" y="207"/>
                      </a:lnTo>
                      <a:lnTo>
                        <a:pt x="17" y="203"/>
                      </a:lnTo>
                      <a:lnTo>
                        <a:pt x="17" y="202"/>
                      </a:lnTo>
                      <a:lnTo>
                        <a:pt x="17" y="200"/>
                      </a:lnTo>
                      <a:lnTo>
                        <a:pt x="19" y="198"/>
                      </a:lnTo>
                      <a:lnTo>
                        <a:pt x="19" y="196"/>
                      </a:lnTo>
                      <a:lnTo>
                        <a:pt x="19" y="194"/>
                      </a:lnTo>
                      <a:lnTo>
                        <a:pt x="21" y="192"/>
                      </a:lnTo>
                      <a:lnTo>
                        <a:pt x="21" y="190"/>
                      </a:lnTo>
                      <a:lnTo>
                        <a:pt x="23" y="188"/>
                      </a:lnTo>
                      <a:lnTo>
                        <a:pt x="23" y="186"/>
                      </a:lnTo>
                      <a:lnTo>
                        <a:pt x="25" y="182"/>
                      </a:lnTo>
                      <a:lnTo>
                        <a:pt x="25" y="180"/>
                      </a:lnTo>
                      <a:lnTo>
                        <a:pt x="27" y="178"/>
                      </a:lnTo>
                      <a:lnTo>
                        <a:pt x="29" y="177"/>
                      </a:lnTo>
                      <a:lnTo>
                        <a:pt x="29" y="173"/>
                      </a:lnTo>
                      <a:lnTo>
                        <a:pt x="31" y="171"/>
                      </a:lnTo>
                      <a:lnTo>
                        <a:pt x="33" y="169"/>
                      </a:lnTo>
                      <a:lnTo>
                        <a:pt x="33" y="167"/>
                      </a:lnTo>
                      <a:lnTo>
                        <a:pt x="35" y="165"/>
                      </a:lnTo>
                      <a:lnTo>
                        <a:pt x="36" y="163"/>
                      </a:lnTo>
                      <a:lnTo>
                        <a:pt x="36" y="161"/>
                      </a:lnTo>
                      <a:lnTo>
                        <a:pt x="38" y="159"/>
                      </a:lnTo>
                      <a:lnTo>
                        <a:pt x="40" y="159"/>
                      </a:lnTo>
                      <a:lnTo>
                        <a:pt x="42" y="157"/>
                      </a:lnTo>
                      <a:lnTo>
                        <a:pt x="44" y="157"/>
                      </a:lnTo>
                      <a:lnTo>
                        <a:pt x="46" y="157"/>
                      </a:lnTo>
                      <a:lnTo>
                        <a:pt x="48" y="157"/>
                      </a:lnTo>
                      <a:lnTo>
                        <a:pt x="50" y="159"/>
                      </a:lnTo>
                      <a:lnTo>
                        <a:pt x="52" y="161"/>
                      </a:lnTo>
                      <a:lnTo>
                        <a:pt x="54" y="163"/>
                      </a:lnTo>
                      <a:lnTo>
                        <a:pt x="56" y="165"/>
                      </a:lnTo>
                      <a:lnTo>
                        <a:pt x="56" y="167"/>
                      </a:lnTo>
                      <a:lnTo>
                        <a:pt x="58" y="167"/>
                      </a:lnTo>
                      <a:lnTo>
                        <a:pt x="59" y="169"/>
                      </a:lnTo>
                      <a:lnTo>
                        <a:pt x="59" y="171"/>
                      </a:lnTo>
                      <a:lnTo>
                        <a:pt x="61" y="173"/>
                      </a:lnTo>
                      <a:lnTo>
                        <a:pt x="61" y="175"/>
                      </a:lnTo>
                      <a:lnTo>
                        <a:pt x="63" y="177"/>
                      </a:lnTo>
                      <a:lnTo>
                        <a:pt x="63" y="178"/>
                      </a:lnTo>
                      <a:lnTo>
                        <a:pt x="65" y="180"/>
                      </a:lnTo>
                      <a:lnTo>
                        <a:pt x="65" y="182"/>
                      </a:lnTo>
                      <a:lnTo>
                        <a:pt x="65" y="184"/>
                      </a:lnTo>
                      <a:lnTo>
                        <a:pt x="65" y="186"/>
                      </a:lnTo>
                      <a:lnTo>
                        <a:pt x="67" y="186"/>
                      </a:lnTo>
                      <a:lnTo>
                        <a:pt x="67" y="188"/>
                      </a:lnTo>
                      <a:lnTo>
                        <a:pt x="67" y="190"/>
                      </a:lnTo>
                      <a:lnTo>
                        <a:pt x="67" y="192"/>
                      </a:lnTo>
                      <a:lnTo>
                        <a:pt x="67" y="194"/>
                      </a:lnTo>
                      <a:lnTo>
                        <a:pt x="67" y="196"/>
                      </a:lnTo>
                      <a:lnTo>
                        <a:pt x="67" y="198"/>
                      </a:lnTo>
                      <a:lnTo>
                        <a:pt x="67" y="200"/>
                      </a:lnTo>
                      <a:lnTo>
                        <a:pt x="69" y="200"/>
                      </a:lnTo>
                      <a:lnTo>
                        <a:pt x="69" y="202"/>
                      </a:lnTo>
                      <a:lnTo>
                        <a:pt x="71" y="203"/>
                      </a:lnTo>
                      <a:lnTo>
                        <a:pt x="73" y="205"/>
                      </a:lnTo>
                      <a:lnTo>
                        <a:pt x="75" y="207"/>
                      </a:lnTo>
                      <a:lnTo>
                        <a:pt x="77" y="209"/>
                      </a:lnTo>
                      <a:lnTo>
                        <a:pt x="79" y="209"/>
                      </a:lnTo>
                      <a:lnTo>
                        <a:pt x="81" y="211"/>
                      </a:lnTo>
                      <a:lnTo>
                        <a:pt x="82" y="211"/>
                      </a:lnTo>
                      <a:lnTo>
                        <a:pt x="82" y="213"/>
                      </a:lnTo>
                      <a:lnTo>
                        <a:pt x="84" y="213"/>
                      </a:lnTo>
                      <a:lnTo>
                        <a:pt x="86" y="213"/>
                      </a:lnTo>
                      <a:lnTo>
                        <a:pt x="86" y="215"/>
                      </a:lnTo>
                      <a:lnTo>
                        <a:pt x="88" y="215"/>
                      </a:lnTo>
                      <a:lnTo>
                        <a:pt x="90" y="215"/>
                      </a:lnTo>
                      <a:lnTo>
                        <a:pt x="92" y="215"/>
                      </a:lnTo>
                      <a:lnTo>
                        <a:pt x="92" y="213"/>
                      </a:lnTo>
                      <a:lnTo>
                        <a:pt x="94" y="213"/>
                      </a:lnTo>
                      <a:lnTo>
                        <a:pt x="94" y="211"/>
                      </a:lnTo>
                      <a:lnTo>
                        <a:pt x="96" y="209"/>
                      </a:lnTo>
                      <a:lnTo>
                        <a:pt x="96" y="207"/>
                      </a:lnTo>
                      <a:lnTo>
                        <a:pt x="98" y="205"/>
                      </a:lnTo>
                      <a:lnTo>
                        <a:pt x="100" y="203"/>
                      </a:lnTo>
                      <a:lnTo>
                        <a:pt x="100" y="202"/>
                      </a:lnTo>
                      <a:lnTo>
                        <a:pt x="102" y="198"/>
                      </a:lnTo>
                      <a:lnTo>
                        <a:pt x="104" y="196"/>
                      </a:lnTo>
                      <a:lnTo>
                        <a:pt x="104" y="194"/>
                      </a:lnTo>
                      <a:lnTo>
                        <a:pt x="106" y="190"/>
                      </a:lnTo>
                      <a:lnTo>
                        <a:pt x="107" y="186"/>
                      </a:lnTo>
                      <a:lnTo>
                        <a:pt x="109" y="184"/>
                      </a:lnTo>
                      <a:lnTo>
                        <a:pt x="111" y="180"/>
                      </a:lnTo>
                      <a:lnTo>
                        <a:pt x="113" y="178"/>
                      </a:lnTo>
                      <a:lnTo>
                        <a:pt x="115" y="175"/>
                      </a:lnTo>
                      <a:lnTo>
                        <a:pt x="117" y="171"/>
                      </a:lnTo>
                      <a:lnTo>
                        <a:pt x="119" y="167"/>
                      </a:lnTo>
                      <a:lnTo>
                        <a:pt x="121" y="165"/>
                      </a:lnTo>
                      <a:lnTo>
                        <a:pt x="125" y="161"/>
                      </a:lnTo>
                      <a:lnTo>
                        <a:pt x="127" y="157"/>
                      </a:lnTo>
                      <a:lnTo>
                        <a:pt x="130" y="155"/>
                      </a:lnTo>
                      <a:lnTo>
                        <a:pt x="132" y="152"/>
                      </a:lnTo>
                      <a:lnTo>
                        <a:pt x="136" y="148"/>
                      </a:lnTo>
                      <a:lnTo>
                        <a:pt x="138" y="146"/>
                      </a:lnTo>
                      <a:lnTo>
                        <a:pt x="142" y="142"/>
                      </a:lnTo>
                      <a:lnTo>
                        <a:pt x="144" y="142"/>
                      </a:lnTo>
                      <a:lnTo>
                        <a:pt x="146" y="140"/>
                      </a:lnTo>
                      <a:lnTo>
                        <a:pt x="148" y="138"/>
                      </a:lnTo>
                      <a:lnTo>
                        <a:pt x="150" y="138"/>
                      </a:lnTo>
                      <a:lnTo>
                        <a:pt x="152" y="136"/>
                      </a:lnTo>
                      <a:lnTo>
                        <a:pt x="152" y="134"/>
                      </a:lnTo>
                      <a:lnTo>
                        <a:pt x="153" y="134"/>
                      </a:lnTo>
                      <a:lnTo>
                        <a:pt x="155" y="132"/>
                      </a:lnTo>
                      <a:lnTo>
                        <a:pt x="157" y="132"/>
                      </a:lnTo>
                      <a:lnTo>
                        <a:pt x="157" y="130"/>
                      </a:lnTo>
                      <a:lnTo>
                        <a:pt x="159" y="130"/>
                      </a:lnTo>
                      <a:lnTo>
                        <a:pt x="159" y="129"/>
                      </a:lnTo>
                      <a:lnTo>
                        <a:pt x="161" y="129"/>
                      </a:lnTo>
                      <a:lnTo>
                        <a:pt x="163" y="129"/>
                      </a:lnTo>
                      <a:lnTo>
                        <a:pt x="163" y="127"/>
                      </a:lnTo>
                      <a:lnTo>
                        <a:pt x="165" y="127"/>
                      </a:lnTo>
                      <a:lnTo>
                        <a:pt x="167" y="127"/>
                      </a:lnTo>
                      <a:lnTo>
                        <a:pt x="167" y="129"/>
                      </a:lnTo>
                      <a:lnTo>
                        <a:pt x="167" y="130"/>
                      </a:lnTo>
                      <a:lnTo>
                        <a:pt x="165" y="132"/>
                      </a:lnTo>
                      <a:lnTo>
                        <a:pt x="165" y="134"/>
                      </a:lnTo>
                      <a:lnTo>
                        <a:pt x="163" y="136"/>
                      </a:lnTo>
                      <a:lnTo>
                        <a:pt x="163" y="138"/>
                      </a:lnTo>
                      <a:lnTo>
                        <a:pt x="163" y="140"/>
                      </a:lnTo>
                      <a:lnTo>
                        <a:pt x="161" y="142"/>
                      </a:lnTo>
                      <a:lnTo>
                        <a:pt x="159" y="144"/>
                      </a:lnTo>
                      <a:lnTo>
                        <a:pt x="159" y="146"/>
                      </a:lnTo>
                      <a:lnTo>
                        <a:pt x="159" y="148"/>
                      </a:lnTo>
                      <a:lnTo>
                        <a:pt x="159" y="150"/>
                      </a:lnTo>
                      <a:lnTo>
                        <a:pt x="157" y="152"/>
                      </a:lnTo>
                      <a:lnTo>
                        <a:pt x="157" y="154"/>
                      </a:lnTo>
                      <a:lnTo>
                        <a:pt x="157" y="155"/>
                      </a:lnTo>
                      <a:lnTo>
                        <a:pt x="157" y="157"/>
                      </a:lnTo>
                      <a:lnTo>
                        <a:pt x="155" y="159"/>
                      </a:lnTo>
                      <a:lnTo>
                        <a:pt x="155" y="161"/>
                      </a:lnTo>
                      <a:lnTo>
                        <a:pt x="155" y="163"/>
                      </a:lnTo>
                      <a:lnTo>
                        <a:pt x="155" y="165"/>
                      </a:lnTo>
                      <a:lnTo>
                        <a:pt x="155" y="167"/>
                      </a:lnTo>
                      <a:lnTo>
                        <a:pt x="155" y="169"/>
                      </a:lnTo>
                      <a:lnTo>
                        <a:pt x="155" y="173"/>
                      </a:lnTo>
                      <a:lnTo>
                        <a:pt x="155" y="175"/>
                      </a:lnTo>
                      <a:lnTo>
                        <a:pt x="153" y="177"/>
                      </a:lnTo>
                      <a:lnTo>
                        <a:pt x="153" y="178"/>
                      </a:lnTo>
                      <a:lnTo>
                        <a:pt x="153" y="180"/>
                      </a:lnTo>
                      <a:lnTo>
                        <a:pt x="153" y="182"/>
                      </a:lnTo>
                      <a:lnTo>
                        <a:pt x="153" y="184"/>
                      </a:lnTo>
                      <a:lnTo>
                        <a:pt x="153" y="186"/>
                      </a:lnTo>
                      <a:lnTo>
                        <a:pt x="153" y="188"/>
                      </a:lnTo>
                      <a:lnTo>
                        <a:pt x="155" y="190"/>
                      </a:lnTo>
                      <a:lnTo>
                        <a:pt x="155" y="192"/>
                      </a:lnTo>
                      <a:lnTo>
                        <a:pt x="155" y="194"/>
                      </a:lnTo>
                      <a:lnTo>
                        <a:pt x="155" y="196"/>
                      </a:lnTo>
                      <a:lnTo>
                        <a:pt x="155" y="198"/>
                      </a:lnTo>
                      <a:lnTo>
                        <a:pt x="155" y="200"/>
                      </a:lnTo>
                      <a:lnTo>
                        <a:pt x="155" y="202"/>
                      </a:lnTo>
                      <a:lnTo>
                        <a:pt x="155" y="203"/>
                      </a:lnTo>
                      <a:lnTo>
                        <a:pt x="157" y="203"/>
                      </a:lnTo>
                      <a:lnTo>
                        <a:pt x="157" y="205"/>
                      </a:lnTo>
                      <a:lnTo>
                        <a:pt x="159" y="205"/>
                      </a:lnTo>
                      <a:lnTo>
                        <a:pt x="159" y="207"/>
                      </a:lnTo>
                      <a:lnTo>
                        <a:pt x="161" y="207"/>
                      </a:lnTo>
                      <a:lnTo>
                        <a:pt x="163" y="205"/>
                      </a:lnTo>
                      <a:lnTo>
                        <a:pt x="165" y="205"/>
                      </a:lnTo>
                      <a:lnTo>
                        <a:pt x="167" y="205"/>
                      </a:lnTo>
                      <a:lnTo>
                        <a:pt x="169" y="203"/>
                      </a:lnTo>
                      <a:lnTo>
                        <a:pt x="171" y="203"/>
                      </a:lnTo>
                      <a:lnTo>
                        <a:pt x="173" y="202"/>
                      </a:lnTo>
                      <a:lnTo>
                        <a:pt x="175" y="202"/>
                      </a:lnTo>
                      <a:lnTo>
                        <a:pt x="177" y="200"/>
                      </a:lnTo>
                      <a:lnTo>
                        <a:pt x="178" y="198"/>
                      </a:lnTo>
                      <a:lnTo>
                        <a:pt x="180" y="196"/>
                      </a:lnTo>
                      <a:lnTo>
                        <a:pt x="184" y="196"/>
                      </a:lnTo>
                      <a:lnTo>
                        <a:pt x="186" y="194"/>
                      </a:lnTo>
                      <a:lnTo>
                        <a:pt x="190" y="192"/>
                      </a:lnTo>
                      <a:lnTo>
                        <a:pt x="192" y="190"/>
                      </a:lnTo>
                      <a:lnTo>
                        <a:pt x="196" y="188"/>
                      </a:lnTo>
                      <a:lnTo>
                        <a:pt x="198" y="186"/>
                      </a:lnTo>
                      <a:lnTo>
                        <a:pt x="201" y="184"/>
                      </a:lnTo>
                      <a:lnTo>
                        <a:pt x="205" y="182"/>
                      </a:lnTo>
                      <a:lnTo>
                        <a:pt x="207" y="180"/>
                      </a:lnTo>
                      <a:lnTo>
                        <a:pt x="211" y="178"/>
                      </a:lnTo>
                      <a:lnTo>
                        <a:pt x="215" y="177"/>
                      </a:lnTo>
                      <a:lnTo>
                        <a:pt x="219" y="175"/>
                      </a:lnTo>
                      <a:lnTo>
                        <a:pt x="223" y="173"/>
                      </a:lnTo>
                      <a:lnTo>
                        <a:pt x="226" y="171"/>
                      </a:lnTo>
                      <a:lnTo>
                        <a:pt x="230" y="169"/>
                      </a:lnTo>
                      <a:lnTo>
                        <a:pt x="234" y="167"/>
                      </a:lnTo>
                      <a:lnTo>
                        <a:pt x="236" y="165"/>
                      </a:lnTo>
                      <a:lnTo>
                        <a:pt x="240" y="165"/>
                      </a:lnTo>
                      <a:lnTo>
                        <a:pt x="244" y="163"/>
                      </a:lnTo>
                      <a:lnTo>
                        <a:pt x="246" y="161"/>
                      </a:lnTo>
                      <a:lnTo>
                        <a:pt x="249" y="159"/>
                      </a:lnTo>
                      <a:lnTo>
                        <a:pt x="251" y="159"/>
                      </a:lnTo>
                      <a:lnTo>
                        <a:pt x="253" y="157"/>
                      </a:lnTo>
                      <a:lnTo>
                        <a:pt x="257" y="157"/>
                      </a:lnTo>
                      <a:lnTo>
                        <a:pt x="259" y="155"/>
                      </a:lnTo>
                      <a:lnTo>
                        <a:pt x="261" y="155"/>
                      </a:lnTo>
                      <a:lnTo>
                        <a:pt x="263" y="154"/>
                      </a:lnTo>
                      <a:lnTo>
                        <a:pt x="265" y="154"/>
                      </a:lnTo>
                      <a:lnTo>
                        <a:pt x="267" y="154"/>
                      </a:lnTo>
                      <a:lnTo>
                        <a:pt x="269" y="154"/>
                      </a:lnTo>
                      <a:lnTo>
                        <a:pt x="269" y="155"/>
                      </a:lnTo>
                      <a:lnTo>
                        <a:pt x="267" y="157"/>
                      </a:lnTo>
                      <a:lnTo>
                        <a:pt x="265" y="159"/>
                      </a:lnTo>
                      <a:lnTo>
                        <a:pt x="263" y="161"/>
                      </a:lnTo>
                      <a:lnTo>
                        <a:pt x="261" y="163"/>
                      </a:lnTo>
                      <a:lnTo>
                        <a:pt x="259" y="165"/>
                      </a:lnTo>
                      <a:lnTo>
                        <a:pt x="257" y="167"/>
                      </a:lnTo>
                      <a:lnTo>
                        <a:pt x="253" y="171"/>
                      </a:lnTo>
                      <a:lnTo>
                        <a:pt x="251" y="173"/>
                      </a:lnTo>
                      <a:lnTo>
                        <a:pt x="249" y="175"/>
                      </a:lnTo>
                      <a:lnTo>
                        <a:pt x="246" y="178"/>
                      </a:lnTo>
                      <a:lnTo>
                        <a:pt x="244" y="180"/>
                      </a:lnTo>
                      <a:lnTo>
                        <a:pt x="242" y="184"/>
                      </a:lnTo>
                      <a:lnTo>
                        <a:pt x="240" y="186"/>
                      </a:lnTo>
                      <a:lnTo>
                        <a:pt x="238" y="190"/>
                      </a:lnTo>
                      <a:lnTo>
                        <a:pt x="238" y="192"/>
                      </a:lnTo>
                      <a:lnTo>
                        <a:pt x="236" y="194"/>
                      </a:lnTo>
                      <a:lnTo>
                        <a:pt x="236" y="198"/>
                      </a:lnTo>
                      <a:lnTo>
                        <a:pt x="234" y="200"/>
                      </a:lnTo>
                      <a:lnTo>
                        <a:pt x="234" y="203"/>
                      </a:lnTo>
                      <a:lnTo>
                        <a:pt x="234" y="207"/>
                      </a:lnTo>
                      <a:lnTo>
                        <a:pt x="232" y="209"/>
                      </a:lnTo>
                      <a:lnTo>
                        <a:pt x="232" y="213"/>
                      </a:lnTo>
                      <a:lnTo>
                        <a:pt x="232" y="217"/>
                      </a:lnTo>
                      <a:lnTo>
                        <a:pt x="232" y="221"/>
                      </a:lnTo>
                      <a:lnTo>
                        <a:pt x="232" y="225"/>
                      </a:lnTo>
                      <a:lnTo>
                        <a:pt x="234" y="228"/>
                      </a:lnTo>
                      <a:lnTo>
                        <a:pt x="234" y="232"/>
                      </a:lnTo>
                      <a:lnTo>
                        <a:pt x="234" y="236"/>
                      </a:lnTo>
                      <a:lnTo>
                        <a:pt x="234" y="240"/>
                      </a:lnTo>
                      <a:lnTo>
                        <a:pt x="236" y="244"/>
                      </a:lnTo>
                      <a:lnTo>
                        <a:pt x="236" y="250"/>
                      </a:lnTo>
                      <a:lnTo>
                        <a:pt x="238" y="253"/>
                      </a:lnTo>
                      <a:lnTo>
                        <a:pt x="238" y="259"/>
                      </a:lnTo>
                      <a:lnTo>
                        <a:pt x="240" y="265"/>
                      </a:lnTo>
                      <a:lnTo>
                        <a:pt x="240" y="271"/>
                      </a:lnTo>
                      <a:lnTo>
                        <a:pt x="242" y="276"/>
                      </a:lnTo>
                      <a:lnTo>
                        <a:pt x="244" y="282"/>
                      </a:lnTo>
                      <a:lnTo>
                        <a:pt x="244" y="290"/>
                      </a:lnTo>
                      <a:lnTo>
                        <a:pt x="246" y="296"/>
                      </a:lnTo>
                      <a:lnTo>
                        <a:pt x="248" y="301"/>
                      </a:lnTo>
                      <a:lnTo>
                        <a:pt x="249" y="307"/>
                      </a:lnTo>
                      <a:lnTo>
                        <a:pt x="251" y="313"/>
                      </a:lnTo>
                      <a:lnTo>
                        <a:pt x="253" y="317"/>
                      </a:lnTo>
                      <a:lnTo>
                        <a:pt x="255" y="321"/>
                      </a:lnTo>
                      <a:lnTo>
                        <a:pt x="257" y="324"/>
                      </a:lnTo>
                      <a:lnTo>
                        <a:pt x="261" y="328"/>
                      </a:lnTo>
                      <a:lnTo>
                        <a:pt x="263" y="330"/>
                      </a:lnTo>
                      <a:lnTo>
                        <a:pt x="265" y="330"/>
                      </a:lnTo>
                      <a:lnTo>
                        <a:pt x="269" y="332"/>
                      </a:lnTo>
                      <a:lnTo>
                        <a:pt x="272" y="332"/>
                      </a:lnTo>
                      <a:lnTo>
                        <a:pt x="274" y="332"/>
                      </a:lnTo>
                      <a:lnTo>
                        <a:pt x="278" y="332"/>
                      </a:lnTo>
                      <a:lnTo>
                        <a:pt x="280" y="332"/>
                      </a:lnTo>
                      <a:lnTo>
                        <a:pt x="284" y="330"/>
                      </a:lnTo>
                      <a:lnTo>
                        <a:pt x="288" y="328"/>
                      </a:lnTo>
                      <a:lnTo>
                        <a:pt x="290" y="326"/>
                      </a:lnTo>
                      <a:lnTo>
                        <a:pt x="294" y="324"/>
                      </a:lnTo>
                      <a:lnTo>
                        <a:pt x="297" y="321"/>
                      </a:lnTo>
                      <a:lnTo>
                        <a:pt x="299" y="317"/>
                      </a:lnTo>
                      <a:lnTo>
                        <a:pt x="303" y="315"/>
                      </a:lnTo>
                      <a:lnTo>
                        <a:pt x="307" y="311"/>
                      </a:lnTo>
                      <a:lnTo>
                        <a:pt x="309" y="305"/>
                      </a:lnTo>
                      <a:lnTo>
                        <a:pt x="313" y="301"/>
                      </a:lnTo>
                      <a:lnTo>
                        <a:pt x="315" y="298"/>
                      </a:lnTo>
                      <a:lnTo>
                        <a:pt x="317" y="292"/>
                      </a:lnTo>
                      <a:lnTo>
                        <a:pt x="320" y="286"/>
                      </a:lnTo>
                      <a:lnTo>
                        <a:pt x="322" y="282"/>
                      </a:lnTo>
                      <a:lnTo>
                        <a:pt x="324" y="276"/>
                      </a:lnTo>
                      <a:lnTo>
                        <a:pt x="326" y="271"/>
                      </a:lnTo>
                      <a:lnTo>
                        <a:pt x="328" y="265"/>
                      </a:lnTo>
                      <a:lnTo>
                        <a:pt x="330" y="259"/>
                      </a:lnTo>
                      <a:lnTo>
                        <a:pt x="330" y="253"/>
                      </a:lnTo>
                      <a:lnTo>
                        <a:pt x="332" y="248"/>
                      </a:lnTo>
                      <a:lnTo>
                        <a:pt x="334" y="242"/>
                      </a:lnTo>
                      <a:lnTo>
                        <a:pt x="334" y="238"/>
                      </a:lnTo>
                      <a:lnTo>
                        <a:pt x="336" y="234"/>
                      </a:lnTo>
                      <a:lnTo>
                        <a:pt x="338" y="228"/>
                      </a:lnTo>
                      <a:lnTo>
                        <a:pt x="340" y="225"/>
                      </a:lnTo>
                      <a:lnTo>
                        <a:pt x="342" y="223"/>
                      </a:lnTo>
                      <a:lnTo>
                        <a:pt x="342" y="219"/>
                      </a:lnTo>
                      <a:lnTo>
                        <a:pt x="343" y="215"/>
                      </a:lnTo>
                      <a:lnTo>
                        <a:pt x="345" y="213"/>
                      </a:lnTo>
                      <a:lnTo>
                        <a:pt x="345" y="209"/>
                      </a:lnTo>
                      <a:lnTo>
                        <a:pt x="347" y="207"/>
                      </a:lnTo>
                      <a:lnTo>
                        <a:pt x="349" y="205"/>
                      </a:lnTo>
                      <a:lnTo>
                        <a:pt x="351" y="203"/>
                      </a:lnTo>
                      <a:lnTo>
                        <a:pt x="351" y="202"/>
                      </a:lnTo>
                      <a:lnTo>
                        <a:pt x="353" y="200"/>
                      </a:lnTo>
                      <a:lnTo>
                        <a:pt x="355" y="200"/>
                      </a:lnTo>
                      <a:lnTo>
                        <a:pt x="355" y="198"/>
                      </a:lnTo>
                      <a:lnTo>
                        <a:pt x="357" y="196"/>
                      </a:lnTo>
                      <a:lnTo>
                        <a:pt x="359" y="196"/>
                      </a:lnTo>
                      <a:lnTo>
                        <a:pt x="361" y="194"/>
                      </a:lnTo>
                      <a:lnTo>
                        <a:pt x="363" y="194"/>
                      </a:lnTo>
                      <a:lnTo>
                        <a:pt x="365" y="194"/>
                      </a:lnTo>
                      <a:lnTo>
                        <a:pt x="366" y="194"/>
                      </a:lnTo>
                      <a:lnTo>
                        <a:pt x="366" y="192"/>
                      </a:lnTo>
                      <a:lnTo>
                        <a:pt x="368" y="194"/>
                      </a:lnTo>
                      <a:lnTo>
                        <a:pt x="370" y="194"/>
                      </a:lnTo>
                      <a:lnTo>
                        <a:pt x="372" y="194"/>
                      </a:lnTo>
                      <a:lnTo>
                        <a:pt x="372" y="196"/>
                      </a:lnTo>
                      <a:lnTo>
                        <a:pt x="372" y="198"/>
                      </a:lnTo>
                      <a:lnTo>
                        <a:pt x="374" y="198"/>
                      </a:lnTo>
                      <a:lnTo>
                        <a:pt x="374" y="200"/>
                      </a:lnTo>
                      <a:lnTo>
                        <a:pt x="374" y="202"/>
                      </a:lnTo>
                      <a:lnTo>
                        <a:pt x="374" y="203"/>
                      </a:lnTo>
                      <a:lnTo>
                        <a:pt x="374" y="205"/>
                      </a:lnTo>
                      <a:lnTo>
                        <a:pt x="374" y="207"/>
                      </a:lnTo>
                      <a:lnTo>
                        <a:pt x="374" y="209"/>
                      </a:lnTo>
                      <a:lnTo>
                        <a:pt x="374" y="211"/>
                      </a:lnTo>
                      <a:lnTo>
                        <a:pt x="374" y="213"/>
                      </a:lnTo>
                      <a:lnTo>
                        <a:pt x="374" y="215"/>
                      </a:lnTo>
                      <a:lnTo>
                        <a:pt x="374" y="217"/>
                      </a:lnTo>
                      <a:lnTo>
                        <a:pt x="374" y="219"/>
                      </a:lnTo>
                      <a:lnTo>
                        <a:pt x="374" y="221"/>
                      </a:lnTo>
                      <a:lnTo>
                        <a:pt x="374" y="223"/>
                      </a:lnTo>
                      <a:lnTo>
                        <a:pt x="376" y="225"/>
                      </a:lnTo>
                      <a:lnTo>
                        <a:pt x="376" y="226"/>
                      </a:lnTo>
                      <a:lnTo>
                        <a:pt x="376" y="230"/>
                      </a:lnTo>
                      <a:lnTo>
                        <a:pt x="378" y="232"/>
                      </a:lnTo>
                      <a:lnTo>
                        <a:pt x="378" y="234"/>
                      </a:lnTo>
                      <a:lnTo>
                        <a:pt x="378" y="236"/>
                      </a:lnTo>
                      <a:lnTo>
                        <a:pt x="380" y="238"/>
                      </a:lnTo>
                      <a:lnTo>
                        <a:pt x="382" y="240"/>
                      </a:lnTo>
                      <a:lnTo>
                        <a:pt x="382" y="242"/>
                      </a:lnTo>
                      <a:lnTo>
                        <a:pt x="384" y="244"/>
                      </a:lnTo>
                      <a:lnTo>
                        <a:pt x="386" y="246"/>
                      </a:lnTo>
                      <a:lnTo>
                        <a:pt x="388" y="246"/>
                      </a:lnTo>
                      <a:lnTo>
                        <a:pt x="390" y="246"/>
                      </a:lnTo>
                      <a:lnTo>
                        <a:pt x="391" y="244"/>
                      </a:lnTo>
                      <a:lnTo>
                        <a:pt x="391" y="242"/>
                      </a:lnTo>
                      <a:lnTo>
                        <a:pt x="393" y="240"/>
                      </a:lnTo>
                      <a:lnTo>
                        <a:pt x="395" y="238"/>
                      </a:lnTo>
                      <a:lnTo>
                        <a:pt x="395" y="236"/>
                      </a:lnTo>
                      <a:lnTo>
                        <a:pt x="397" y="234"/>
                      </a:lnTo>
                      <a:lnTo>
                        <a:pt x="397" y="232"/>
                      </a:lnTo>
                      <a:lnTo>
                        <a:pt x="397" y="230"/>
                      </a:lnTo>
                      <a:lnTo>
                        <a:pt x="399" y="230"/>
                      </a:lnTo>
                      <a:lnTo>
                        <a:pt x="399" y="228"/>
                      </a:lnTo>
                      <a:lnTo>
                        <a:pt x="401" y="226"/>
                      </a:lnTo>
                      <a:lnTo>
                        <a:pt x="403" y="225"/>
                      </a:lnTo>
                      <a:lnTo>
                        <a:pt x="405" y="223"/>
                      </a:lnTo>
                      <a:lnTo>
                        <a:pt x="407" y="221"/>
                      </a:lnTo>
                      <a:lnTo>
                        <a:pt x="409" y="221"/>
                      </a:lnTo>
                      <a:lnTo>
                        <a:pt x="411" y="221"/>
                      </a:lnTo>
                      <a:lnTo>
                        <a:pt x="413" y="221"/>
                      </a:lnTo>
                      <a:lnTo>
                        <a:pt x="414" y="223"/>
                      </a:lnTo>
                      <a:lnTo>
                        <a:pt x="416" y="223"/>
                      </a:lnTo>
                      <a:lnTo>
                        <a:pt x="416" y="225"/>
                      </a:lnTo>
                      <a:lnTo>
                        <a:pt x="416" y="226"/>
                      </a:lnTo>
                      <a:lnTo>
                        <a:pt x="416" y="228"/>
                      </a:lnTo>
                      <a:lnTo>
                        <a:pt x="416" y="230"/>
                      </a:lnTo>
                      <a:lnTo>
                        <a:pt x="416" y="232"/>
                      </a:lnTo>
                      <a:lnTo>
                        <a:pt x="416" y="234"/>
                      </a:lnTo>
                      <a:lnTo>
                        <a:pt x="414" y="236"/>
                      </a:lnTo>
                      <a:lnTo>
                        <a:pt x="414" y="238"/>
                      </a:lnTo>
                      <a:lnTo>
                        <a:pt x="414" y="242"/>
                      </a:lnTo>
                      <a:lnTo>
                        <a:pt x="414" y="244"/>
                      </a:lnTo>
                      <a:lnTo>
                        <a:pt x="414" y="246"/>
                      </a:lnTo>
                      <a:lnTo>
                        <a:pt x="414" y="248"/>
                      </a:lnTo>
                      <a:lnTo>
                        <a:pt x="414" y="250"/>
                      </a:lnTo>
                      <a:lnTo>
                        <a:pt x="413" y="253"/>
                      </a:lnTo>
                      <a:lnTo>
                        <a:pt x="413" y="255"/>
                      </a:lnTo>
                      <a:lnTo>
                        <a:pt x="413" y="257"/>
                      </a:lnTo>
                      <a:lnTo>
                        <a:pt x="413" y="261"/>
                      </a:lnTo>
                      <a:lnTo>
                        <a:pt x="413" y="263"/>
                      </a:lnTo>
                      <a:lnTo>
                        <a:pt x="413" y="267"/>
                      </a:lnTo>
                      <a:lnTo>
                        <a:pt x="413" y="269"/>
                      </a:lnTo>
                      <a:lnTo>
                        <a:pt x="413" y="271"/>
                      </a:lnTo>
                      <a:lnTo>
                        <a:pt x="413" y="274"/>
                      </a:lnTo>
                      <a:lnTo>
                        <a:pt x="413" y="276"/>
                      </a:lnTo>
                      <a:lnTo>
                        <a:pt x="413" y="280"/>
                      </a:lnTo>
                      <a:lnTo>
                        <a:pt x="413" y="282"/>
                      </a:lnTo>
                      <a:lnTo>
                        <a:pt x="413" y="286"/>
                      </a:lnTo>
                      <a:lnTo>
                        <a:pt x="413" y="288"/>
                      </a:lnTo>
                      <a:lnTo>
                        <a:pt x="414" y="290"/>
                      </a:lnTo>
                      <a:lnTo>
                        <a:pt x="414" y="294"/>
                      </a:lnTo>
                      <a:lnTo>
                        <a:pt x="414" y="296"/>
                      </a:lnTo>
                      <a:lnTo>
                        <a:pt x="414" y="299"/>
                      </a:lnTo>
                      <a:lnTo>
                        <a:pt x="416" y="301"/>
                      </a:lnTo>
                      <a:lnTo>
                        <a:pt x="416" y="305"/>
                      </a:lnTo>
                      <a:lnTo>
                        <a:pt x="416" y="307"/>
                      </a:lnTo>
                      <a:lnTo>
                        <a:pt x="418" y="311"/>
                      </a:lnTo>
                      <a:lnTo>
                        <a:pt x="418" y="313"/>
                      </a:lnTo>
                      <a:lnTo>
                        <a:pt x="420" y="317"/>
                      </a:lnTo>
                      <a:lnTo>
                        <a:pt x="420" y="319"/>
                      </a:lnTo>
                      <a:lnTo>
                        <a:pt x="422" y="321"/>
                      </a:lnTo>
                      <a:lnTo>
                        <a:pt x="422" y="324"/>
                      </a:lnTo>
                      <a:lnTo>
                        <a:pt x="424" y="326"/>
                      </a:lnTo>
                      <a:lnTo>
                        <a:pt x="424" y="330"/>
                      </a:lnTo>
                      <a:lnTo>
                        <a:pt x="426" y="332"/>
                      </a:lnTo>
                      <a:lnTo>
                        <a:pt x="428" y="334"/>
                      </a:lnTo>
                      <a:lnTo>
                        <a:pt x="430" y="338"/>
                      </a:lnTo>
                      <a:lnTo>
                        <a:pt x="430" y="340"/>
                      </a:lnTo>
                      <a:lnTo>
                        <a:pt x="432" y="342"/>
                      </a:lnTo>
                      <a:lnTo>
                        <a:pt x="434" y="344"/>
                      </a:lnTo>
                      <a:lnTo>
                        <a:pt x="436" y="347"/>
                      </a:lnTo>
                      <a:lnTo>
                        <a:pt x="437" y="349"/>
                      </a:lnTo>
                      <a:lnTo>
                        <a:pt x="439" y="351"/>
                      </a:lnTo>
                      <a:lnTo>
                        <a:pt x="439" y="353"/>
                      </a:lnTo>
                      <a:lnTo>
                        <a:pt x="441" y="355"/>
                      </a:lnTo>
                      <a:lnTo>
                        <a:pt x="443" y="357"/>
                      </a:lnTo>
                      <a:lnTo>
                        <a:pt x="445" y="359"/>
                      </a:lnTo>
                      <a:lnTo>
                        <a:pt x="447" y="361"/>
                      </a:lnTo>
                      <a:lnTo>
                        <a:pt x="451" y="363"/>
                      </a:lnTo>
                      <a:lnTo>
                        <a:pt x="453" y="363"/>
                      </a:lnTo>
                      <a:lnTo>
                        <a:pt x="455" y="363"/>
                      </a:lnTo>
                      <a:lnTo>
                        <a:pt x="457" y="365"/>
                      </a:lnTo>
                      <a:lnTo>
                        <a:pt x="459" y="363"/>
                      </a:lnTo>
                      <a:lnTo>
                        <a:pt x="461" y="363"/>
                      </a:lnTo>
                      <a:lnTo>
                        <a:pt x="462" y="361"/>
                      </a:lnTo>
                      <a:lnTo>
                        <a:pt x="462" y="359"/>
                      </a:lnTo>
                      <a:lnTo>
                        <a:pt x="464" y="357"/>
                      </a:lnTo>
                      <a:lnTo>
                        <a:pt x="466" y="355"/>
                      </a:lnTo>
                      <a:lnTo>
                        <a:pt x="468" y="351"/>
                      </a:lnTo>
                      <a:lnTo>
                        <a:pt x="468" y="349"/>
                      </a:lnTo>
                      <a:lnTo>
                        <a:pt x="470" y="346"/>
                      </a:lnTo>
                      <a:lnTo>
                        <a:pt x="472" y="342"/>
                      </a:lnTo>
                      <a:lnTo>
                        <a:pt x="472" y="338"/>
                      </a:lnTo>
                      <a:lnTo>
                        <a:pt x="474" y="336"/>
                      </a:lnTo>
                      <a:lnTo>
                        <a:pt x="476" y="332"/>
                      </a:lnTo>
                      <a:lnTo>
                        <a:pt x="476" y="328"/>
                      </a:lnTo>
                      <a:lnTo>
                        <a:pt x="478" y="324"/>
                      </a:lnTo>
                      <a:lnTo>
                        <a:pt x="480" y="322"/>
                      </a:lnTo>
                      <a:lnTo>
                        <a:pt x="480" y="319"/>
                      </a:lnTo>
                      <a:lnTo>
                        <a:pt x="482" y="317"/>
                      </a:lnTo>
                      <a:lnTo>
                        <a:pt x="482" y="313"/>
                      </a:lnTo>
                      <a:lnTo>
                        <a:pt x="484" y="311"/>
                      </a:lnTo>
                      <a:lnTo>
                        <a:pt x="484" y="309"/>
                      </a:lnTo>
                      <a:lnTo>
                        <a:pt x="485" y="307"/>
                      </a:lnTo>
                      <a:lnTo>
                        <a:pt x="487" y="307"/>
                      </a:lnTo>
                      <a:lnTo>
                        <a:pt x="487" y="305"/>
                      </a:lnTo>
                      <a:lnTo>
                        <a:pt x="489" y="305"/>
                      </a:lnTo>
                      <a:lnTo>
                        <a:pt x="489" y="307"/>
                      </a:lnTo>
                      <a:lnTo>
                        <a:pt x="491" y="307"/>
                      </a:lnTo>
                      <a:lnTo>
                        <a:pt x="493" y="309"/>
                      </a:lnTo>
                      <a:lnTo>
                        <a:pt x="493" y="311"/>
                      </a:lnTo>
                      <a:lnTo>
                        <a:pt x="495" y="315"/>
                      </a:lnTo>
                      <a:lnTo>
                        <a:pt x="497" y="317"/>
                      </a:lnTo>
                      <a:lnTo>
                        <a:pt x="499" y="319"/>
                      </a:lnTo>
                      <a:lnTo>
                        <a:pt x="499" y="321"/>
                      </a:lnTo>
                      <a:lnTo>
                        <a:pt x="501" y="321"/>
                      </a:lnTo>
                      <a:lnTo>
                        <a:pt x="503" y="322"/>
                      </a:lnTo>
                      <a:lnTo>
                        <a:pt x="505" y="322"/>
                      </a:lnTo>
                      <a:lnTo>
                        <a:pt x="507" y="322"/>
                      </a:lnTo>
                      <a:lnTo>
                        <a:pt x="508" y="322"/>
                      </a:lnTo>
                      <a:lnTo>
                        <a:pt x="510" y="321"/>
                      </a:lnTo>
                      <a:lnTo>
                        <a:pt x="512" y="321"/>
                      </a:lnTo>
                      <a:lnTo>
                        <a:pt x="514" y="319"/>
                      </a:lnTo>
                      <a:lnTo>
                        <a:pt x="516" y="319"/>
                      </a:lnTo>
                      <a:lnTo>
                        <a:pt x="518" y="317"/>
                      </a:lnTo>
                      <a:lnTo>
                        <a:pt x="520" y="315"/>
                      </a:lnTo>
                      <a:lnTo>
                        <a:pt x="522" y="313"/>
                      </a:lnTo>
                      <a:lnTo>
                        <a:pt x="524" y="311"/>
                      </a:lnTo>
                      <a:lnTo>
                        <a:pt x="526" y="307"/>
                      </a:lnTo>
                      <a:lnTo>
                        <a:pt x="528" y="305"/>
                      </a:lnTo>
                      <a:lnTo>
                        <a:pt x="530" y="303"/>
                      </a:lnTo>
                      <a:lnTo>
                        <a:pt x="532" y="299"/>
                      </a:lnTo>
                      <a:lnTo>
                        <a:pt x="532" y="298"/>
                      </a:lnTo>
                      <a:lnTo>
                        <a:pt x="533" y="294"/>
                      </a:lnTo>
                      <a:lnTo>
                        <a:pt x="535" y="290"/>
                      </a:lnTo>
                      <a:lnTo>
                        <a:pt x="537" y="288"/>
                      </a:lnTo>
                      <a:lnTo>
                        <a:pt x="539" y="284"/>
                      </a:lnTo>
                      <a:lnTo>
                        <a:pt x="541" y="280"/>
                      </a:lnTo>
                      <a:lnTo>
                        <a:pt x="541" y="276"/>
                      </a:lnTo>
                      <a:lnTo>
                        <a:pt x="543" y="273"/>
                      </a:lnTo>
                      <a:lnTo>
                        <a:pt x="545" y="269"/>
                      </a:lnTo>
                      <a:lnTo>
                        <a:pt x="545" y="265"/>
                      </a:lnTo>
                      <a:lnTo>
                        <a:pt x="547" y="263"/>
                      </a:lnTo>
                      <a:lnTo>
                        <a:pt x="547" y="259"/>
                      </a:lnTo>
                      <a:lnTo>
                        <a:pt x="549" y="255"/>
                      </a:lnTo>
                      <a:lnTo>
                        <a:pt x="549" y="253"/>
                      </a:lnTo>
                      <a:lnTo>
                        <a:pt x="551" y="251"/>
                      </a:lnTo>
                      <a:lnTo>
                        <a:pt x="551" y="250"/>
                      </a:lnTo>
                      <a:lnTo>
                        <a:pt x="551" y="248"/>
                      </a:lnTo>
                      <a:lnTo>
                        <a:pt x="553" y="246"/>
                      </a:lnTo>
                      <a:lnTo>
                        <a:pt x="555" y="246"/>
                      </a:lnTo>
                      <a:lnTo>
                        <a:pt x="555" y="244"/>
                      </a:lnTo>
                      <a:lnTo>
                        <a:pt x="556" y="244"/>
                      </a:lnTo>
                      <a:lnTo>
                        <a:pt x="556" y="246"/>
                      </a:lnTo>
                      <a:lnTo>
                        <a:pt x="558" y="246"/>
                      </a:lnTo>
                      <a:lnTo>
                        <a:pt x="558" y="248"/>
                      </a:lnTo>
                      <a:lnTo>
                        <a:pt x="560" y="248"/>
                      </a:lnTo>
                      <a:lnTo>
                        <a:pt x="560" y="250"/>
                      </a:lnTo>
                      <a:lnTo>
                        <a:pt x="560" y="251"/>
                      </a:lnTo>
                      <a:lnTo>
                        <a:pt x="562" y="253"/>
                      </a:lnTo>
                      <a:lnTo>
                        <a:pt x="562" y="255"/>
                      </a:lnTo>
                      <a:lnTo>
                        <a:pt x="564" y="257"/>
                      </a:lnTo>
                      <a:lnTo>
                        <a:pt x="564" y="259"/>
                      </a:lnTo>
                      <a:lnTo>
                        <a:pt x="564" y="261"/>
                      </a:lnTo>
                      <a:lnTo>
                        <a:pt x="566" y="263"/>
                      </a:lnTo>
                      <a:lnTo>
                        <a:pt x="566" y="265"/>
                      </a:lnTo>
                      <a:lnTo>
                        <a:pt x="566" y="269"/>
                      </a:lnTo>
                      <a:lnTo>
                        <a:pt x="568" y="271"/>
                      </a:lnTo>
                      <a:lnTo>
                        <a:pt x="568" y="273"/>
                      </a:lnTo>
                      <a:lnTo>
                        <a:pt x="570" y="276"/>
                      </a:lnTo>
                      <a:lnTo>
                        <a:pt x="570" y="278"/>
                      </a:lnTo>
                      <a:lnTo>
                        <a:pt x="570" y="282"/>
                      </a:lnTo>
                      <a:lnTo>
                        <a:pt x="572" y="284"/>
                      </a:lnTo>
                      <a:lnTo>
                        <a:pt x="572" y="286"/>
                      </a:lnTo>
                      <a:lnTo>
                        <a:pt x="574" y="290"/>
                      </a:lnTo>
                      <a:lnTo>
                        <a:pt x="574" y="294"/>
                      </a:lnTo>
                      <a:lnTo>
                        <a:pt x="576" y="296"/>
                      </a:lnTo>
                      <a:lnTo>
                        <a:pt x="578" y="299"/>
                      </a:lnTo>
                      <a:lnTo>
                        <a:pt x="579" y="303"/>
                      </a:lnTo>
                      <a:lnTo>
                        <a:pt x="581" y="307"/>
                      </a:lnTo>
                      <a:lnTo>
                        <a:pt x="585" y="311"/>
                      </a:lnTo>
                      <a:lnTo>
                        <a:pt x="587" y="315"/>
                      </a:lnTo>
                      <a:lnTo>
                        <a:pt x="589" y="321"/>
                      </a:lnTo>
                      <a:lnTo>
                        <a:pt x="593" y="324"/>
                      </a:lnTo>
                      <a:lnTo>
                        <a:pt x="595" y="328"/>
                      </a:lnTo>
                      <a:lnTo>
                        <a:pt x="599" y="332"/>
                      </a:lnTo>
                      <a:lnTo>
                        <a:pt x="603" y="338"/>
                      </a:lnTo>
                      <a:lnTo>
                        <a:pt x="604" y="342"/>
                      </a:lnTo>
                      <a:lnTo>
                        <a:pt x="608" y="347"/>
                      </a:lnTo>
                      <a:lnTo>
                        <a:pt x="610" y="351"/>
                      </a:lnTo>
                      <a:lnTo>
                        <a:pt x="614" y="355"/>
                      </a:lnTo>
                      <a:lnTo>
                        <a:pt x="618" y="361"/>
                      </a:lnTo>
                      <a:lnTo>
                        <a:pt x="620" y="365"/>
                      </a:lnTo>
                      <a:lnTo>
                        <a:pt x="624" y="369"/>
                      </a:lnTo>
                      <a:lnTo>
                        <a:pt x="626" y="374"/>
                      </a:lnTo>
                      <a:lnTo>
                        <a:pt x="629" y="378"/>
                      </a:lnTo>
                      <a:lnTo>
                        <a:pt x="631" y="382"/>
                      </a:lnTo>
                      <a:lnTo>
                        <a:pt x="633" y="386"/>
                      </a:lnTo>
                      <a:lnTo>
                        <a:pt x="637" y="390"/>
                      </a:lnTo>
                      <a:lnTo>
                        <a:pt x="639" y="394"/>
                      </a:lnTo>
                      <a:lnTo>
                        <a:pt x="641" y="397"/>
                      </a:lnTo>
                      <a:lnTo>
                        <a:pt x="643" y="401"/>
                      </a:lnTo>
                      <a:lnTo>
                        <a:pt x="645" y="405"/>
                      </a:lnTo>
                      <a:lnTo>
                        <a:pt x="645" y="407"/>
                      </a:lnTo>
                      <a:lnTo>
                        <a:pt x="647" y="411"/>
                      </a:lnTo>
                      <a:lnTo>
                        <a:pt x="647" y="413"/>
                      </a:lnTo>
                      <a:lnTo>
                        <a:pt x="649" y="417"/>
                      </a:lnTo>
                      <a:lnTo>
                        <a:pt x="650" y="417"/>
                      </a:lnTo>
                      <a:lnTo>
                        <a:pt x="650" y="418"/>
                      </a:lnTo>
                      <a:lnTo>
                        <a:pt x="652" y="420"/>
                      </a:lnTo>
                      <a:lnTo>
                        <a:pt x="654" y="420"/>
                      </a:lnTo>
                      <a:lnTo>
                        <a:pt x="656" y="420"/>
                      </a:lnTo>
                      <a:lnTo>
                        <a:pt x="658" y="420"/>
                      </a:lnTo>
                      <a:lnTo>
                        <a:pt x="660" y="418"/>
                      </a:lnTo>
                      <a:lnTo>
                        <a:pt x="662" y="417"/>
                      </a:lnTo>
                      <a:lnTo>
                        <a:pt x="664" y="417"/>
                      </a:lnTo>
                      <a:lnTo>
                        <a:pt x="666" y="415"/>
                      </a:lnTo>
                      <a:lnTo>
                        <a:pt x="668" y="413"/>
                      </a:lnTo>
                      <a:lnTo>
                        <a:pt x="670" y="411"/>
                      </a:lnTo>
                      <a:lnTo>
                        <a:pt x="670" y="407"/>
                      </a:lnTo>
                      <a:lnTo>
                        <a:pt x="672" y="405"/>
                      </a:lnTo>
                      <a:lnTo>
                        <a:pt x="674" y="403"/>
                      </a:lnTo>
                      <a:lnTo>
                        <a:pt x="675" y="399"/>
                      </a:lnTo>
                      <a:lnTo>
                        <a:pt x="675" y="397"/>
                      </a:lnTo>
                      <a:lnTo>
                        <a:pt x="677" y="394"/>
                      </a:lnTo>
                      <a:lnTo>
                        <a:pt x="677" y="392"/>
                      </a:lnTo>
                      <a:lnTo>
                        <a:pt x="679" y="388"/>
                      </a:lnTo>
                      <a:lnTo>
                        <a:pt x="679" y="384"/>
                      </a:lnTo>
                      <a:lnTo>
                        <a:pt x="681" y="382"/>
                      </a:lnTo>
                      <a:lnTo>
                        <a:pt x="681" y="378"/>
                      </a:lnTo>
                      <a:lnTo>
                        <a:pt x="681" y="374"/>
                      </a:lnTo>
                      <a:lnTo>
                        <a:pt x="683" y="372"/>
                      </a:lnTo>
                      <a:lnTo>
                        <a:pt x="683" y="369"/>
                      </a:lnTo>
                      <a:lnTo>
                        <a:pt x="683" y="365"/>
                      </a:lnTo>
                      <a:lnTo>
                        <a:pt x="681" y="363"/>
                      </a:lnTo>
                      <a:lnTo>
                        <a:pt x="681" y="359"/>
                      </a:lnTo>
                      <a:lnTo>
                        <a:pt x="681" y="357"/>
                      </a:lnTo>
                      <a:lnTo>
                        <a:pt x="681" y="355"/>
                      </a:lnTo>
                      <a:lnTo>
                        <a:pt x="679" y="353"/>
                      </a:lnTo>
                      <a:lnTo>
                        <a:pt x="679" y="351"/>
                      </a:lnTo>
                      <a:lnTo>
                        <a:pt x="679" y="349"/>
                      </a:lnTo>
                      <a:lnTo>
                        <a:pt x="679" y="347"/>
                      </a:lnTo>
                      <a:lnTo>
                        <a:pt x="679" y="346"/>
                      </a:lnTo>
                      <a:lnTo>
                        <a:pt x="679" y="344"/>
                      </a:lnTo>
                      <a:lnTo>
                        <a:pt x="679" y="342"/>
                      </a:lnTo>
                      <a:lnTo>
                        <a:pt x="677" y="342"/>
                      </a:lnTo>
                      <a:lnTo>
                        <a:pt x="677" y="340"/>
                      </a:lnTo>
                      <a:lnTo>
                        <a:pt x="677" y="338"/>
                      </a:lnTo>
                      <a:lnTo>
                        <a:pt x="677" y="336"/>
                      </a:lnTo>
                      <a:lnTo>
                        <a:pt x="677" y="334"/>
                      </a:lnTo>
                      <a:lnTo>
                        <a:pt x="677" y="332"/>
                      </a:lnTo>
                      <a:lnTo>
                        <a:pt x="677" y="330"/>
                      </a:lnTo>
                      <a:lnTo>
                        <a:pt x="675" y="328"/>
                      </a:lnTo>
                      <a:lnTo>
                        <a:pt x="675" y="326"/>
                      </a:lnTo>
                      <a:lnTo>
                        <a:pt x="675" y="324"/>
                      </a:lnTo>
                      <a:lnTo>
                        <a:pt x="675" y="322"/>
                      </a:lnTo>
                      <a:lnTo>
                        <a:pt x="675" y="321"/>
                      </a:lnTo>
                      <a:lnTo>
                        <a:pt x="674" y="319"/>
                      </a:lnTo>
                      <a:lnTo>
                        <a:pt x="674" y="315"/>
                      </a:lnTo>
                      <a:lnTo>
                        <a:pt x="674" y="311"/>
                      </a:lnTo>
                      <a:lnTo>
                        <a:pt x="674" y="309"/>
                      </a:lnTo>
                      <a:lnTo>
                        <a:pt x="674" y="307"/>
                      </a:lnTo>
                      <a:lnTo>
                        <a:pt x="674" y="305"/>
                      </a:lnTo>
                      <a:lnTo>
                        <a:pt x="672" y="305"/>
                      </a:lnTo>
                      <a:lnTo>
                        <a:pt x="672" y="303"/>
                      </a:lnTo>
                      <a:lnTo>
                        <a:pt x="672" y="301"/>
                      </a:lnTo>
                      <a:lnTo>
                        <a:pt x="674" y="299"/>
                      </a:lnTo>
                      <a:lnTo>
                        <a:pt x="674" y="298"/>
                      </a:lnTo>
                      <a:lnTo>
                        <a:pt x="675" y="299"/>
                      </a:lnTo>
                      <a:lnTo>
                        <a:pt x="675" y="301"/>
                      </a:lnTo>
                      <a:lnTo>
                        <a:pt x="675" y="303"/>
                      </a:lnTo>
                      <a:lnTo>
                        <a:pt x="677" y="305"/>
                      </a:lnTo>
                      <a:lnTo>
                        <a:pt x="677" y="307"/>
                      </a:lnTo>
                      <a:lnTo>
                        <a:pt x="677" y="309"/>
                      </a:lnTo>
                      <a:lnTo>
                        <a:pt x="679" y="313"/>
                      </a:lnTo>
                      <a:lnTo>
                        <a:pt x="679" y="315"/>
                      </a:lnTo>
                      <a:lnTo>
                        <a:pt x="681" y="319"/>
                      </a:lnTo>
                      <a:lnTo>
                        <a:pt x="681" y="322"/>
                      </a:lnTo>
                      <a:lnTo>
                        <a:pt x="683" y="326"/>
                      </a:lnTo>
                      <a:lnTo>
                        <a:pt x="683" y="330"/>
                      </a:lnTo>
                      <a:lnTo>
                        <a:pt x="685" y="336"/>
                      </a:lnTo>
                      <a:lnTo>
                        <a:pt x="685" y="340"/>
                      </a:lnTo>
                      <a:lnTo>
                        <a:pt x="687" y="346"/>
                      </a:lnTo>
                      <a:lnTo>
                        <a:pt x="689" y="351"/>
                      </a:lnTo>
                      <a:lnTo>
                        <a:pt x="689" y="355"/>
                      </a:lnTo>
                      <a:lnTo>
                        <a:pt x="691" y="361"/>
                      </a:lnTo>
                      <a:lnTo>
                        <a:pt x="693" y="367"/>
                      </a:lnTo>
                      <a:lnTo>
                        <a:pt x="695" y="372"/>
                      </a:lnTo>
                      <a:lnTo>
                        <a:pt x="697" y="378"/>
                      </a:lnTo>
                      <a:lnTo>
                        <a:pt x="698" y="384"/>
                      </a:lnTo>
                      <a:lnTo>
                        <a:pt x="700" y="392"/>
                      </a:lnTo>
                      <a:lnTo>
                        <a:pt x="702" y="397"/>
                      </a:lnTo>
                      <a:lnTo>
                        <a:pt x="706" y="403"/>
                      </a:lnTo>
                      <a:lnTo>
                        <a:pt x="708" y="409"/>
                      </a:lnTo>
                      <a:lnTo>
                        <a:pt x="712" y="417"/>
                      </a:lnTo>
                      <a:lnTo>
                        <a:pt x="714" y="422"/>
                      </a:lnTo>
                      <a:lnTo>
                        <a:pt x="718" y="428"/>
                      </a:lnTo>
                      <a:lnTo>
                        <a:pt x="721" y="434"/>
                      </a:lnTo>
                      <a:lnTo>
                        <a:pt x="725" y="442"/>
                      </a:lnTo>
                      <a:lnTo>
                        <a:pt x="729" y="447"/>
                      </a:lnTo>
                      <a:lnTo>
                        <a:pt x="733" y="453"/>
                      </a:lnTo>
                      <a:lnTo>
                        <a:pt x="737" y="459"/>
                      </a:lnTo>
                      <a:lnTo>
                        <a:pt x="741" y="465"/>
                      </a:lnTo>
                      <a:lnTo>
                        <a:pt x="746" y="470"/>
                      </a:lnTo>
                      <a:lnTo>
                        <a:pt x="750" y="476"/>
                      </a:lnTo>
                      <a:lnTo>
                        <a:pt x="756" y="482"/>
                      </a:lnTo>
                      <a:lnTo>
                        <a:pt x="758" y="484"/>
                      </a:lnTo>
                      <a:lnTo>
                        <a:pt x="760" y="484"/>
                      </a:lnTo>
                      <a:lnTo>
                        <a:pt x="760" y="486"/>
                      </a:lnTo>
                      <a:lnTo>
                        <a:pt x="762" y="486"/>
                      </a:lnTo>
                      <a:lnTo>
                        <a:pt x="764" y="486"/>
                      </a:lnTo>
                      <a:lnTo>
                        <a:pt x="764" y="488"/>
                      </a:lnTo>
                      <a:lnTo>
                        <a:pt x="766" y="488"/>
                      </a:lnTo>
                      <a:lnTo>
                        <a:pt x="768" y="488"/>
                      </a:lnTo>
                      <a:lnTo>
                        <a:pt x="769" y="490"/>
                      </a:lnTo>
                      <a:lnTo>
                        <a:pt x="771" y="490"/>
                      </a:lnTo>
                      <a:lnTo>
                        <a:pt x="773" y="490"/>
                      </a:lnTo>
                      <a:lnTo>
                        <a:pt x="775" y="490"/>
                      </a:lnTo>
                      <a:lnTo>
                        <a:pt x="777" y="490"/>
                      </a:lnTo>
                      <a:lnTo>
                        <a:pt x="779" y="488"/>
                      </a:lnTo>
                      <a:lnTo>
                        <a:pt x="781" y="488"/>
                      </a:lnTo>
                      <a:lnTo>
                        <a:pt x="783" y="486"/>
                      </a:lnTo>
                      <a:lnTo>
                        <a:pt x="783" y="484"/>
                      </a:lnTo>
                      <a:lnTo>
                        <a:pt x="785" y="482"/>
                      </a:lnTo>
                      <a:lnTo>
                        <a:pt x="787" y="480"/>
                      </a:lnTo>
                      <a:lnTo>
                        <a:pt x="787" y="478"/>
                      </a:lnTo>
                      <a:lnTo>
                        <a:pt x="789" y="474"/>
                      </a:lnTo>
                      <a:lnTo>
                        <a:pt x="789" y="472"/>
                      </a:lnTo>
                      <a:lnTo>
                        <a:pt x="789" y="468"/>
                      </a:lnTo>
                      <a:lnTo>
                        <a:pt x="789" y="463"/>
                      </a:lnTo>
                      <a:lnTo>
                        <a:pt x="791" y="459"/>
                      </a:lnTo>
                      <a:lnTo>
                        <a:pt x="791" y="453"/>
                      </a:lnTo>
                      <a:lnTo>
                        <a:pt x="791" y="447"/>
                      </a:lnTo>
                      <a:lnTo>
                        <a:pt x="791" y="442"/>
                      </a:lnTo>
                      <a:lnTo>
                        <a:pt x="789" y="436"/>
                      </a:lnTo>
                      <a:lnTo>
                        <a:pt x="789" y="430"/>
                      </a:lnTo>
                      <a:lnTo>
                        <a:pt x="789" y="422"/>
                      </a:lnTo>
                      <a:lnTo>
                        <a:pt x="787" y="417"/>
                      </a:lnTo>
                      <a:lnTo>
                        <a:pt x="787" y="411"/>
                      </a:lnTo>
                      <a:lnTo>
                        <a:pt x="785" y="403"/>
                      </a:lnTo>
                      <a:lnTo>
                        <a:pt x="785" y="395"/>
                      </a:lnTo>
                      <a:lnTo>
                        <a:pt x="783" y="390"/>
                      </a:lnTo>
                      <a:lnTo>
                        <a:pt x="781" y="382"/>
                      </a:lnTo>
                      <a:lnTo>
                        <a:pt x="779" y="374"/>
                      </a:lnTo>
                      <a:lnTo>
                        <a:pt x="779" y="367"/>
                      </a:lnTo>
                      <a:lnTo>
                        <a:pt x="777" y="361"/>
                      </a:lnTo>
                      <a:lnTo>
                        <a:pt x="775" y="353"/>
                      </a:lnTo>
                      <a:lnTo>
                        <a:pt x="773" y="346"/>
                      </a:lnTo>
                      <a:lnTo>
                        <a:pt x="771" y="338"/>
                      </a:lnTo>
                      <a:lnTo>
                        <a:pt x="769" y="332"/>
                      </a:lnTo>
                      <a:lnTo>
                        <a:pt x="768" y="324"/>
                      </a:lnTo>
                      <a:lnTo>
                        <a:pt x="766" y="319"/>
                      </a:lnTo>
                      <a:lnTo>
                        <a:pt x="764" y="311"/>
                      </a:lnTo>
                      <a:lnTo>
                        <a:pt x="762" y="305"/>
                      </a:lnTo>
                      <a:lnTo>
                        <a:pt x="760" y="299"/>
                      </a:lnTo>
                      <a:lnTo>
                        <a:pt x="758" y="292"/>
                      </a:lnTo>
                      <a:lnTo>
                        <a:pt x="758" y="286"/>
                      </a:lnTo>
                      <a:lnTo>
                        <a:pt x="756" y="282"/>
                      </a:lnTo>
                      <a:lnTo>
                        <a:pt x="754" y="276"/>
                      </a:lnTo>
                      <a:lnTo>
                        <a:pt x="752" y="271"/>
                      </a:lnTo>
                      <a:lnTo>
                        <a:pt x="750" y="267"/>
                      </a:lnTo>
                      <a:lnTo>
                        <a:pt x="748" y="261"/>
                      </a:lnTo>
                      <a:lnTo>
                        <a:pt x="746" y="257"/>
                      </a:lnTo>
                      <a:lnTo>
                        <a:pt x="744" y="253"/>
                      </a:lnTo>
                      <a:lnTo>
                        <a:pt x="743" y="250"/>
                      </a:lnTo>
                      <a:lnTo>
                        <a:pt x="741" y="246"/>
                      </a:lnTo>
                      <a:lnTo>
                        <a:pt x="739" y="242"/>
                      </a:lnTo>
                      <a:lnTo>
                        <a:pt x="737" y="238"/>
                      </a:lnTo>
                      <a:lnTo>
                        <a:pt x="735" y="234"/>
                      </a:lnTo>
                      <a:lnTo>
                        <a:pt x="733" y="230"/>
                      </a:lnTo>
                      <a:lnTo>
                        <a:pt x="731" y="228"/>
                      </a:lnTo>
                      <a:lnTo>
                        <a:pt x="729" y="225"/>
                      </a:lnTo>
                      <a:lnTo>
                        <a:pt x="727" y="223"/>
                      </a:lnTo>
                      <a:lnTo>
                        <a:pt x="727" y="219"/>
                      </a:lnTo>
                      <a:lnTo>
                        <a:pt x="725" y="217"/>
                      </a:lnTo>
                      <a:lnTo>
                        <a:pt x="725" y="215"/>
                      </a:lnTo>
                      <a:lnTo>
                        <a:pt x="723" y="213"/>
                      </a:lnTo>
                      <a:lnTo>
                        <a:pt x="723" y="211"/>
                      </a:lnTo>
                      <a:lnTo>
                        <a:pt x="723" y="209"/>
                      </a:lnTo>
                      <a:lnTo>
                        <a:pt x="725" y="209"/>
                      </a:lnTo>
                      <a:lnTo>
                        <a:pt x="727" y="211"/>
                      </a:lnTo>
                      <a:lnTo>
                        <a:pt x="729" y="213"/>
                      </a:lnTo>
                      <a:lnTo>
                        <a:pt x="731" y="213"/>
                      </a:lnTo>
                      <a:lnTo>
                        <a:pt x="733" y="215"/>
                      </a:lnTo>
                      <a:lnTo>
                        <a:pt x="735" y="219"/>
                      </a:lnTo>
                      <a:lnTo>
                        <a:pt x="739" y="221"/>
                      </a:lnTo>
                      <a:lnTo>
                        <a:pt x="741" y="225"/>
                      </a:lnTo>
                      <a:lnTo>
                        <a:pt x="744" y="228"/>
                      </a:lnTo>
                      <a:lnTo>
                        <a:pt x="748" y="232"/>
                      </a:lnTo>
                      <a:lnTo>
                        <a:pt x="754" y="236"/>
                      </a:lnTo>
                      <a:lnTo>
                        <a:pt x="758" y="242"/>
                      </a:lnTo>
                      <a:lnTo>
                        <a:pt x="760" y="242"/>
                      </a:lnTo>
                      <a:lnTo>
                        <a:pt x="762" y="242"/>
                      </a:lnTo>
                      <a:lnTo>
                        <a:pt x="764" y="242"/>
                      </a:lnTo>
                      <a:lnTo>
                        <a:pt x="766" y="242"/>
                      </a:lnTo>
                      <a:lnTo>
                        <a:pt x="768" y="242"/>
                      </a:lnTo>
                      <a:lnTo>
                        <a:pt x="769" y="240"/>
                      </a:lnTo>
                      <a:lnTo>
                        <a:pt x="771" y="240"/>
                      </a:lnTo>
                      <a:lnTo>
                        <a:pt x="771" y="238"/>
                      </a:lnTo>
                      <a:lnTo>
                        <a:pt x="771" y="236"/>
                      </a:lnTo>
                      <a:lnTo>
                        <a:pt x="771" y="234"/>
                      </a:lnTo>
                      <a:lnTo>
                        <a:pt x="773" y="232"/>
                      </a:lnTo>
                      <a:lnTo>
                        <a:pt x="773" y="230"/>
                      </a:lnTo>
                      <a:lnTo>
                        <a:pt x="773" y="228"/>
                      </a:lnTo>
                      <a:lnTo>
                        <a:pt x="773" y="226"/>
                      </a:lnTo>
                      <a:lnTo>
                        <a:pt x="773" y="223"/>
                      </a:lnTo>
                      <a:lnTo>
                        <a:pt x="773" y="219"/>
                      </a:lnTo>
                      <a:lnTo>
                        <a:pt x="771" y="217"/>
                      </a:lnTo>
                      <a:lnTo>
                        <a:pt x="771" y="211"/>
                      </a:lnTo>
                      <a:lnTo>
                        <a:pt x="771" y="207"/>
                      </a:lnTo>
                      <a:lnTo>
                        <a:pt x="769" y="203"/>
                      </a:lnTo>
                      <a:lnTo>
                        <a:pt x="768" y="198"/>
                      </a:lnTo>
                      <a:lnTo>
                        <a:pt x="768" y="192"/>
                      </a:lnTo>
                      <a:lnTo>
                        <a:pt x="766" y="188"/>
                      </a:lnTo>
                      <a:lnTo>
                        <a:pt x="766" y="184"/>
                      </a:lnTo>
                      <a:lnTo>
                        <a:pt x="766" y="180"/>
                      </a:lnTo>
                      <a:lnTo>
                        <a:pt x="766" y="178"/>
                      </a:lnTo>
                      <a:lnTo>
                        <a:pt x="766" y="177"/>
                      </a:lnTo>
                      <a:lnTo>
                        <a:pt x="766" y="175"/>
                      </a:lnTo>
                      <a:lnTo>
                        <a:pt x="768" y="173"/>
                      </a:lnTo>
                      <a:lnTo>
                        <a:pt x="769" y="173"/>
                      </a:lnTo>
                      <a:lnTo>
                        <a:pt x="771" y="173"/>
                      </a:lnTo>
                      <a:lnTo>
                        <a:pt x="773" y="173"/>
                      </a:lnTo>
                      <a:lnTo>
                        <a:pt x="777" y="175"/>
                      </a:lnTo>
                      <a:lnTo>
                        <a:pt x="779" y="177"/>
                      </a:lnTo>
                      <a:lnTo>
                        <a:pt x="783" y="178"/>
                      </a:lnTo>
                      <a:lnTo>
                        <a:pt x="785" y="180"/>
                      </a:lnTo>
                      <a:lnTo>
                        <a:pt x="789" y="182"/>
                      </a:lnTo>
                      <a:lnTo>
                        <a:pt x="792" y="186"/>
                      </a:lnTo>
                      <a:lnTo>
                        <a:pt x="796" y="190"/>
                      </a:lnTo>
                      <a:lnTo>
                        <a:pt x="802" y="194"/>
                      </a:lnTo>
                      <a:lnTo>
                        <a:pt x="806" y="200"/>
                      </a:lnTo>
                      <a:lnTo>
                        <a:pt x="812" y="203"/>
                      </a:lnTo>
                      <a:lnTo>
                        <a:pt x="815" y="209"/>
                      </a:lnTo>
                      <a:lnTo>
                        <a:pt x="821" y="215"/>
                      </a:lnTo>
                      <a:lnTo>
                        <a:pt x="827" y="221"/>
                      </a:lnTo>
                      <a:lnTo>
                        <a:pt x="833" y="226"/>
                      </a:lnTo>
                      <a:lnTo>
                        <a:pt x="839" y="232"/>
                      </a:lnTo>
                      <a:lnTo>
                        <a:pt x="844" y="240"/>
                      </a:lnTo>
                      <a:lnTo>
                        <a:pt x="852" y="248"/>
                      </a:lnTo>
                      <a:lnTo>
                        <a:pt x="858" y="253"/>
                      </a:lnTo>
                      <a:lnTo>
                        <a:pt x="863" y="261"/>
                      </a:lnTo>
                      <a:lnTo>
                        <a:pt x="871" y="271"/>
                      </a:lnTo>
                      <a:lnTo>
                        <a:pt x="873" y="271"/>
                      </a:lnTo>
                      <a:lnTo>
                        <a:pt x="875" y="271"/>
                      </a:lnTo>
                      <a:lnTo>
                        <a:pt x="877" y="271"/>
                      </a:lnTo>
                      <a:lnTo>
                        <a:pt x="879" y="271"/>
                      </a:lnTo>
                      <a:lnTo>
                        <a:pt x="881" y="271"/>
                      </a:lnTo>
                      <a:lnTo>
                        <a:pt x="883" y="271"/>
                      </a:lnTo>
                      <a:lnTo>
                        <a:pt x="885" y="271"/>
                      </a:lnTo>
                      <a:lnTo>
                        <a:pt x="886" y="271"/>
                      </a:lnTo>
                      <a:lnTo>
                        <a:pt x="890" y="271"/>
                      </a:lnTo>
                      <a:lnTo>
                        <a:pt x="892" y="271"/>
                      </a:lnTo>
                      <a:lnTo>
                        <a:pt x="894" y="271"/>
                      </a:lnTo>
                      <a:lnTo>
                        <a:pt x="896" y="269"/>
                      </a:lnTo>
                      <a:lnTo>
                        <a:pt x="898" y="269"/>
                      </a:lnTo>
                      <a:lnTo>
                        <a:pt x="900" y="267"/>
                      </a:lnTo>
                      <a:lnTo>
                        <a:pt x="904" y="267"/>
                      </a:lnTo>
                      <a:lnTo>
                        <a:pt x="906" y="265"/>
                      </a:lnTo>
                      <a:lnTo>
                        <a:pt x="908" y="263"/>
                      </a:lnTo>
                      <a:lnTo>
                        <a:pt x="910" y="261"/>
                      </a:lnTo>
                      <a:lnTo>
                        <a:pt x="910" y="259"/>
                      </a:lnTo>
                      <a:lnTo>
                        <a:pt x="911" y="257"/>
                      </a:lnTo>
                      <a:lnTo>
                        <a:pt x="913" y="255"/>
                      </a:lnTo>
                      <a:lnTo>
                        <a:pt x="913" y="251"/>
                      </a:lnTo>
                      <a:lnTo>
                        <a:pt x="915" y="250"/>
                      </a:lnTo>
                      <a:lnTo>
                        <a:pt x="915" y="246"/>
                      </a:lnTo>
                      <a:lnTo>
                        <a:pt x="915" y="242"/>
                      </a:lnTo>
                      <a:lnTo>
                        <a:pt x="915" y="238"/>
                      </a:lnTo>
                      <a:lnTo>
                        <a:pt x="915" y="232"/>
                      </a:lnTo>
                      <a:lnTo>
                        <a:pt x="915" y="228"/>
                      </a:lnTo>
                      <a:lnTo>
                        <a:pt x="915" y="225"/>
                      </a:lnTo>
                      <a:lnTo>
                        <a:pt x="915" y="223"/>
                      </a:lnTo>
                      <a:lnTo>
                        <a:pt x="915" y="221"/>
                      </a:lnTo>
                      <a:lnTo>
                        <a:pt x="915" y="217"/>
                      </a:lnTo>
                      <a:lnTo>
                        <a:pt x="917" y="215"/>
                      </a:lnTo>
                      <a:lnTo>
                        <a:pt x="917" y="213"/>
                      </a:lnTo>
                      <a:lnTo>
                        <a:pt x="917" y="209"/>
                      </a:lnTo>
                      <a:lnTo>
                        <a:pt x="919" y="207"/>
                      </a:lnTo>
                      <a:lnTo>
                        <a:pt x="919" y="205"/>
                      </a:lnTo>
                      <a:lnTo>
                        <a:pt x="921" y="202"/>
                      </a:lnTo>
                      <a:lnTo>
                        <a:pt x="921" y="200"/>
                      </a:lnTo>
                      <a:lnTo>
                        <a:pt x="923" y="198"/>
                      </a:lnTo>
                      <a:lnTo>
                        <a:pt x="925" y="194"/>
                      </a:lnTo>
                      <a:lnTo>
                        <a:pt x="925" y="192"/>
                      </a:lnTo>
                      <a:lnTo>
                        <a:pt x="927" y="188"/>
                      </a:lnTo>
                      <a:lnTo>
                        <a:pt x="929" y="186"/>
                      </a:lnTo>
                      <a:lnTo>
                        <a:pt x="929" y="184"/>
                      </a:lnTo>
                      <a:lnTo>
                        <a:pt x="931" y="180"/>
                      </a:lnTo>
                      <a:lnTo>
                        <a:pt x="933" y="178"/>
                      </a:lnTo>
                      <a:lnTo>
                        <a:pt x="934" y="175"/>
                      </a:lnTo>
                      <a:lnTo>
                        <a:pt x="936" y="173"/>
                      </a:lnTo>
                      <a:lnTo>
                        <a:pt x="936" y="169"/>
                      </a:lnTo>
                      <a:lnTo>
                        <a:pt x="938" y="167"/>
                      </a:lnTo>
                      <a:lnTo>
                        <a:pt x="940" y="163"/>
                      </a:lnTo>
                      <a:lnTo>
                        <a:pt x="942" y="161"/>
                      </a:lnTo>
                      <a:lnTo>
                        <a:pt x="944" y="157"/>
                      </a:lnTo>
                      <a:lnTo>
                        <a:pt x="946" y="155"/>
                      </a:lnTo>
                      <a:lnTo>
                        <a:pt x="946" y="152"/>
                      </a:lnTo>
                      <a:lnTo>
                        <a:pt x="948" y="150"/>
                      </a:lnTo>
                      <a:lnTo>
                        <a:pt x="950" y="146"/>
                      </a:lnTo>
                      <a:lnTo>
                        <a:pt x="952" y="142"/>
                      </a:lnTo>
                      <a:lnTo>
                        <a:pt x="954" y="140"/>
                      </a:lnTo>
                      <a:lnTo>
                        <a:pt x="959" y="129"/>
                      </a:lnTo>
                      <a:lnTo>
                        <a:pt x="965" y="117"/>
                      </a:lnTo>
                      <a:lnTo>
                        <a:pt x="971" y="105"/>
                      </a:lnTo>
                      <a:lnTo>
                        <a:pt x="977" y="94"/>
                      </a:lnTo>
                      <a:lnTo>
                        <a:pt x="982" y="82"/>
                      </a:lnTo>
                      <a:lnTo>
                        <a:pt x="988" y="73"/>
                      </a:lnTo>
                      <a:lnTo>
                        <a:pt x="994" y="63"/>
                      </a:lnTo>
                      <a:lnTo>
                        <a:pt x="1000" y="54"/>
                      </a:lnTo>
                      <a:lnTo>
                        <a:pt x="1005" y="44"/>
                      </a:lnTo>
                      <a:lnTo>
                        <a:pt x="1009" y="36"/>
                      </a:lnTo>
                      <a:lnTo>
                        <a:pt x="1015" y="29"/>
                      </a:lnTo>
                      <a:lnTo>
                        <a:pt x="1021" y="23"/>
                      </a:lnTo>
                      <a:lnTo>
                        <a:pt x="1025" y="15"/>
                      </a:lnTo>
                      <a:lnTo>
                        <a:pt x="1028" y="11"/>
                      </a:lnTo>
                      <a:lnTo>
                        <a:pt x="1032" y="8"/>
                      </a:lnTo>
                      <a:lnTo>
                        <a:pt x="1036" y="4"/>
                      </a:lnTo>
                      <a:lnTo>
                        <a:pt x="1040" y="2"/>
                      </a:lnTo>
                      <a:lnTo>
                        <a:pt x="1042" y="0"/>
                      </a:lnTo>
                      <a:lnTo>
                        <a:pt x="1044" y="0"/>
                      </a:lnTo>
                      <a:lnTo>
                        <a:pt x="1046" y="2"/>
                      </a:lnTo>
                      <a:lnTo>
                        <a:pt x="1048" y="4"/>
                      </a:lnTo>
                      <a:lnTo>
                        <a:pt x="1048" y="8"/>
                      </a:lnTo>
                      <a:lnTo>
                        <a:pt x="1048" y="13"/>
                      </a:lnTo>
                      <a:lnTo>
                        <a:pt x="1048" y="21"/>
                      </a:lnTo>
                      <a:lnTo>
                        <a:pt x="1046" y="29"/>
                      </a:lnTo>
                      <a:lnTo>
                        <a:pt x="1044" y="40"/>
                      </a:lnTo>
                      <a:lnTo>
                        <a:pt x="1040" y="52"/>
                      </a:lnTo>
                      <a:lnTo>
                        <a:pt x="1036" y="65"/>
                      </a:lnTo>
                      <a:lnTo>
                        <a:pt x="1032" y="81"/>
                      </a:lnTo>
                      <a:lnTo>
                        <a:pt x="1027" y="98"/>
                      </a:lnTo>
                      <a:lnTo>
                        <a:pt x="1019" y="117"/>
                      </a:lnTo>
                      <a:lnTo>
                        <a:pt x="1013" y="138"/>
                      </a:lnTo>
                      <a:lnTo>
                        <a:pt x="1011" y="138"/>
                      </a:lnTo>
                      <a:lnTo>
                        <a:pt x="1011" y="140"/>
                      </a:lnTo>
                      <a:lnTo>
                        <a:pt x="1011" y="142"/>
                      </a:lnTo>
                      <a:lnTo>
                        <a:pt x="1009" y="146"/>
                      </a:lnTo>
                      <a:lnTo>
                        <a:pt x="1009" y="148"/>
                      </a:lnTo>
                      <a:lnTo>
                        <a:pt x="1007" y="150"/>
                      </a:lnTo>
                      <a:lnTo>
                        <a:pt x="1007" y="154"/>
                      </a:lnTo>
                      <a:lnTo>
                        <a:pt x="1005" y="157"/>
                      </a:lnTo>
                      <a:lnTo>
                        <a:pt x="1005" y="161"/>
                      </a:lnTo>
                      <a:lnTo>
                        <a:pt x="1004" y="165"/>
                      </a:lnTo>
                      <a:lnTo>
                        <a:pt x="1002" y="169"/>
                      </a:lnTo>
                      <a:lnTo>
                        <a:pt x="1002" y="173"/>
                      </a:lnTo>
                      <a:lnTo>
                        <a:pt x="1000" y="177"/>
                      </a:lnTo>
                      <a:lnTo>
                        <a:pt x="998" y="180"/>
                      </a:lnTo>
                      <a:lnTo>
                        <a:pt x="998" y="184"/>
                      </a:lnTo>
                      <a:lnTo>
                        <a:pt x="996" y="190"/>
                      </a:lnTo>
                      <a:lnTo>
                        <a:pt x="994" y="194"/>
                      </a:lnTo>
                      <a:lnTo>
                        <a:pt x="992" y="198"/>
                      </a:lnTo>
                      <a:lnTo>
                        <a:pt x="992" y="203"/>
                      </a:lnTo>
                      <a:lnTo>
                        <a:pt x="990" y="207"/>
                      </a:lnTo>
                      <a:lnTo>
                        <a:pt x="988" y="211"/>
                      </a:lnTo>
                      <a:lnTo>
                        <a:pt x="988" y="215"/>
                      </a:lnTo>
                      <a:lnTo>
                        <a:pt x="986" y="219"/>
                      </a:lnTo>
                      <a:lnTo>
                        <a:pt x="984" y="223"/>
                      </a:lnTo>
                      <a:lnTo>
                        <a:pt x="984" y="226"/>
                      </a:lnTo>
                      <a:lnTo>
                        <a:pt x="982" y="230"/>
                      </a:lnTo>
                      <a:lnTo>
                        <a:pt x="981" y="232"/>
                      </a:lnTo>
                      <a:lnTo>
                        <a:pt x="981" y="236"/>
                      </a:lnTo>
                      <a:lnTo>
                        <a:pt x="979" y="238"/>
                      </a:lnTo>
                      <a:lnTo>
                        <a:pt x="979" y="240"/>
                      </a:lnTo>
                      <a:close/>
                    </a:path>
                  </a:pathLst>
                </a:custGeom>
                <a:solidFill>
                  <a:srgbClr val="2B7F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38" name="Freeform 292"/>
                <p:cNvSpPr>
                  <a:spLocks noChangeAspect="1"/>
                </p:cNvSpPr>
                <p:nvPr/>
              </p:nvSpPr>
              <p:spPr bwMode="auto">
                <a:xfrm>
                  <a:off x="1301" y="3625"/>
                  <a:ext cx="887" cy="340"/>
                </a:xfrm>
                <a:custGeom>
                  <a:avLst/>
                  <a:gdLst>
                    <a:gd name="T0" fmla="*/ 39 w 1169"/>
                    <a:gd name="T1" fmla="*/ 2 h 486"/>
                    <a:gd name="T2" fmla="*/ 41 w 1169"/>
                    <a:gd name="T3" fmla="*/ 1 h 486"/>
                    <a:gd name="T4" fmla="*/ 42 w 1169"/>
                    <a:gd name="T5" fmla="*/ 1 h 486"/>
                    <a:gd name="T6" fmla="*/ 42 w 1169"/>
                    <a:gd name="T7" fmla="*/ 1 h 486"/>
                    <a:gd name="T8" fmla="*/ 42 w 1169"/>
                    <a:gd name="T9" fmla="*/ 1 h 486"/>
                    <a:gd name="T10" fmla="*/ 40 w 1169"/>
                    <a:gd name="T11" fmla="*/ 2 h 486"/>
                    <a:gd name="T12" fmla="*/ 39 w 1169"/>
                    <a:gd name="T13" fmla="*/ 3 h 486"/>
                    <a:gd name="T14" fmla="*/ 41 w 1169"/>
                    <a:gd name="T15" fmla="*/ 6 h 486"/>
                    <a:gd name="T16" fmla="*/ 39 w 1169"/>
                    <a:gd name="T17" fmla="*/ 6 h 486"/>
                    <a:gd name="T18" fmla="*/ 36 w 1169"/>
                    <a:gd name="T19" fmla="*/ 6 h 486"/>
                    <a:gd name="T20" fmla="*/ 35 w 1169"/>
                    <a:gd name="T21" fmla="*/ 6 h 486"/>
                    <a:gd name="T22" fmla="*/ 33 w 1169"/>
                    <a:gd name="T23" fmla="*/ 6 h 486"/>
                    <a:gd name="T24" fmla="*/ 31 w 1169"/>
                    <a:gd name="T25" fmla="*/ 6 h 486"/>
                    <a:gd name="T26" fmla="*/ 30 w 1169"/>
                    <a:gd name="T27" fmla="*/ 5 h 486"/>
                    <a:gd name="T28" fmla="*/ 28 w 1169"/>
                    <a:gd name="T29" fmla="*/ 6 h 486"/>
                    <a:gd name="T30" fmla="*/ 25 w 1169"/>
                    <a:gd name="T31" fmla="*/ 5 h 486"/>
                    <a:gd name="T32" fmla="*/ 23 w 1169"/>
                    <a:gd name="T33" fmla="*/ 6 h 486"/>
                    <a:gd name="T34" fmla="*/ 20 w 1169"/>
                    <a:gd name="T35" fmla="*/ 6 h 486"/>
                    <a:gd name="T36" fmla="*/ 18 w 1169"/>
                    <a:gd name="T37" fmla="*/ 6 h 486"/>
                    <a:gd name="T38" fmla="*/ 15 w 1169"/>
                    <a:gd name="T39" fmla="*/ 6 h 486"/>
                    <a:gd name="T40" fmla="*/ 12 w 1169"/>
                    <a:gd name="T41" fmla="*/ 6 h 486"/>
                    <a:gd name="T42" fmla="*/ 8 w 1169"/>
                    <a:gd name="T43" fmla="*/ 6 h 486"/>
                    <a:gd name="T44" fmla="*/ 6 w 1169"/>
                    <a:gd name="T45" fmla="*/ 6 h 486"/>
                    <a:gd name="T46" fmla="*/ 5 w 1169"/>
                    <a:gd name="T47" fmla="*/ 6 h 486"/>
                    <a:gd name="T48" fmla="*/ 2 w 1169"/>
                    <a:gd name="T49" fmla="*/ 6 h 486"/>
                    <a:gd name="T50" fmla="*/ 2 w 1169"/>
                    <a:gd name="T51" fmla="*/ 6 h 486"/>
                    <a:gd name="T52" fmla="*/ 2 w 1169"/>
                    <a:gd name="T53" fmla="*/ 4 h 486"/>
                    <a:gd name="T54" fmla="*/ 2 w 1169"/>
                    <a:gd name="T55" fmla="*/ 2 h 486"/>
                    <a:gd name="T56" fmla="*/ 2 w 1169"/>
                    <a:gd name="T57" fmla="*/ 2 h 486"/>
                    <a:gd name="T58" fmla="*/ 3 w 1169"/>
                    <a:gd name="T59" fmla="*/ 2 h 486"/>
                    <a:gd name="T60" fmla="*/ 4 w 1169"/>
                    <a:gd name="T61" fmla="*/ 2 h 486"/>
                    <a:gd name="T62" fmla="*/ 6 w 1169"/>
                    <a:gd name="T63" fmla="*/ 1 h 486"/>
                    <a:gd name="T64" fmla="*/ 6 w 1169"/>
                    <a:gd name="T65" fmla="*/ 2 h 486"/>
                    <a:gd name="T66" fmla="*/ 6 w 1169"/>
                    <a:gd name="T67" fmla="*/ 2 h 486"/>
                    <a:gd name="T68" fmla="*/ 8 w 1169"/>
                    <a:gd name="T69" fmla="*/ 2 h 486"/>
                    <a:gd name="T70" fmla="*/ 8 w 1169"/>
                    <a:gd name="T71" fmla="*/ 2 h 486"/>
                    <a:gd name="T72" fmla="*/ 8 w 1169"/>
                    <a:gd name="T73" fmla="*/ 3 h 486"/>
                    <a:gd name="T74" fmla="*/ 11 w 1169"/>
                    <a:gd name="T75" fmla="*/ 4 h 486"/>
                    <a:gd name="T76" fmla="*/ 13 w 1169"/>
                    <a:gd name="T77" fmla="*/ 2 h 486"/>
                    <a:gd name="T78" fmla="*/ 14 w 1169"/>
                    <a:gd name="T79" fmla="*/ 3 h 486"/>
                    <a:gd name="T80" fmla="*/ 14 w 1169"/>
                    <a:gd name="T81" fmla="*/ 3 h 486"/>
                    <a:gd name="T82" fmla="*/ 15 w 1169"/>
                    <a:gd name="T83" fmla="*/ 3 h 486"/>
                    <a:gd name="T84" fmla="*/ 15 w 1169"/>
                    <a:gd name="T85" fmla="*/ 4 h 486"/>
                    <a:gd name="T86" fmla="*/ 17 w 1169"/>
                    <a:gd name="T87" fmla="*/ 5 h 486"/>
                    <a:gd name="T88" fmla="*/ 18 w 1169"/>
                    <a:gd name="T89" fmla="*/ 4 h 486"/>
                    <a:gd name="T90" fmla="*/ 19 w 1169"/>
                    <a:gd name="T91" fmla="*/ 3 h 486"/>
                    <a:gd name="T92" fmla="*/ 20 w 1169"/>
                    <a:gd name="T93" fmla="*/ 3 h 486"/>
                    <a:gd name="T94" fmla="*/ 21 w 1169"/>
                    <a:gd name="T95" fmla="*/ 4 h 486"/>
                    <a:gd name="T96" fmla="*/ 24 w 1169"/>
                    <a:gd name="T97" fmla="*/ 6 h 486"/>
                    <a:gd name="T98" fmla="*/ 25 w 1169"/>
                    <a:gd name="T99" fmla="*/ 5 h 486"/>
                    <a:gd name="T100" fmla="*/ 24 w 1169"/>
                    <a:gd name="T101" fmla="*/ 4 h 486"/>
                    <a:gd name="T102" fmla="*/ 25 w 1169"/>
                    <a:gd name="T103" fmla="*/ 5 h 486"/>
                    <a:gd name="T104" fmla="*/ 28 w 1169"/>
                    <a:gd name="T105" fmla="*/ 6 h 486"/>
                    <a:gd name="T106" fmla="*/ 28 w 1169"/>
                    <a:gd name="T107" fmla="*/ 5 h 486"/>
                    <a:gd name="T108" fmla="*/ 27 w 1169"/>
                    <a:gd name="T109" fmla="*/ 3 h 486"/>
                    <a:gd name="T110" fmla="*/ 27 w 1169"/>
                    <a:gd name="T111" fmla="*/ 3 h 486"/>
                    <a:gd name="T112" fmla="*/ 28 w 1169"/>
                    <a:gd name="T113" fmla="*/ 2 h 486"/>
                    <a:gd name="T114" fmla="*/ 30 w 1169"/>
                    <a:gd name="T115" fmla="*/ 3 h 486"/>
                    <a:gd name="T116" fmla="*/ 33 w 1169"/>
                    <a:gd name="T117" fmla="*/ 3 h 486"/>
                    <a:gd name="T118" fmla="*/ 33 w 1169"/>
                    <a:gd name="T119" fmla="*/ 2 h 486"/>
                    <a:gd name="T120" fmla="*/ 36 w 1169"/>
                    <a:gd name="T121" fmla="*/ 1 h 486"/>
                    <a:gd name="T122" fmla="*/ 36 w 1169"/>
                    <a:gd name="T123" fmla="*/ 1 h 486"/>
                    <a:gd name="T124" fmla="*/ 36 w 1169"/>
                    <a:gd name="T125" fmla="*/ 3 h 48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169"/>
                    <a:gd name="T190" fmla="*/ 0 h 486"/>
                    <a:gd name="T191" fmla="*/ 1169 w 1169"/>
                    <a:gd name="T192" fmla="*/ 486 h 48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169" h="486">
                      <a:moveTo>
                        <a:pt x="973" y="225"/>
                      </a:moveTo>
                      <a:lnTo>
                        <a:pt x="973" y="227"/>
                      </a:lnTo>
                      <a:lnTo>
                        <a:pt x="973" y="228"/>
                      </a:lnTo>
                      <a:lnTo>
                        <a:pt x="975" y="228"/>
                      </a:lnTo>
                      <a:lnTo>
                        <a:pt x="977" y="227"/>
                      </a:lnTo>
                      <a:lnTo>
                        <a:pt x="981" y="227"/>
                      </a:lnTo>
                      <a:lnTo>
                        <a:pt x="982" y="225"/>
                      </a:lnTo>
                      <a:lnTo>
                        <a:pt x="986" y="223"/>
                      </a:lnTo>
                      <a:lnTo>
                        <a:pt x="990" y="219"/>
                      </a:lnTo>
                      <a:lnTo>
                        <a:pt x="994" y="217"/>
                      </a:lnTo>
                      <a:lnTo>
                        <a:pt x="998" y="213"/>
                      </a:lnTo>
                      <a:lnTo>
                        <a:pt x="1002" y="209"/>
                      </a:lnTo>
                      <a:lnTo>
                        <a:pt x="1007" y="205"/>
                      </a:lnTo>
                      <a:lnTo>
                        <a:pt x="1011" y="202"/>
                      </a:lnTo>
                      <a:lnTo>
                        <a:pt x="1017" y="198"/>
                      </a:lnTo>
                      <a:lnTo>
                        <a:pt x="1023" y="192"/>
                      </a:lnTo>
                      <a:lnTo>
                        <a:pt x="1028" y="188"/>
                      </a:lnTo>
                      <a:lnTo>
                        <a:pt x="1034" y="182"/>
                      </a:lnTo>
                      <a:lnTo>
                        <a:pt x="1038" y="179"/>
                      </a:lnTo>
                      <a:lnTo>
                        <a:pt x="1044" y="173"/>
                      </a:lnTo>
                      <a:lnTo>
                        <a:pt x="1050" y="167"/>
                      </a:lnTo>
                      <a:lnTo>
                        <a:pt x="1055" y="163"/>
                      </a:lnTo>
                      <a:lnTo>
                        <a:pt x="1059" y="157"/>
                      </a:lnTo>
                      <a:lnTo>
                        <a:pt x="1065" y="152"/>
                      </a:lnTo>
                      <a:lnTo>
                        <a:pt x="1071" y="148"/>
                      </a:lnTo>
                      <a:lnTo>
                        <a:pt x="1075" y="142"/>
                      </a:lnTo>
                      <a:lnTo>
                        <a:pt x="1078" y="138"/>
                      </a:lnTo>
                      <a:lnTo>
                        <a:pt x="1082" y="132"/>
                      </a:lnTo>
                      <a:lnTo>
                        <a:pt x="1086" y="129"/>
                      </a:lnTo>
                      <a:lnTo>
                        <a:pt x="1090" y="125"/>
                      </a:lnTo>
                      <a:lnTo>
                        <a:pt x="1092" y="121"/>
                      </a:lnTo>
                      <a:lnTo>
                        <a:pt x="1094" y="119"/>
                      </a:lnTo>
                      <a:lnTo>
                        <a:pt x="1096" y="117"/>
                      </a:lnTo>
                      <a:lnTo>
                        <a:pt x="1098" y="115"/>
                      </a:lnTo>
                      <a:lnTo>
                        <a:pt x="1099" y="111"/>
                      </a:lnTo>
                      <a:lnTo>
                        <a:pt x="1099" y="109"/>
                      </a:lnTo>
                      <a:lnTo>
                        <a:pt x="1101" y="107"/>
                      </a:lnTo>
                      <a:lnTo>
                        <a:pt x="1103" y="106"/>
                      </a:lnTo>
                      <a:lnTo>
                        <a:pt x="1105" y="104"/>
                      </a:lnTo>
                      <a:lnTo>
                        <a:pt x="1105" y="102"/>
                      </a:lnTo>
                      <a:lnTo>
                        <a:pt x="1107" y="100"/>
                      </a:lnTo>
                      <a:lnTo>
                        <a:pt x="1109" y="98"/>
                      </a:lnTo>
                      <a:lnTo>
                        <a:pt x="1111" y="96"/>
                      </a:lnTo>
                      <a:lnTo>
                        <a:pt x="1113" y="92"/>
                      </a:lnTo>
                      <a:lnTo>
                        <a:pt x="1113" y="90"/>
                      </a:lnTo>
                      <a:lnTo>
                        <a:pt x="1115" y="88"/>
                      </a:lnTo>
                      <a:lnTo>
                        <a:pt x="1117" y="86"/>
                      </a:lnTo>
                      <a:lnTo>
                        <a:pt x="1119" y="84"/>
                      </a:lnTo>
                      <a:lnTo>
                        <a:pt x="1119" y="81"/>
                      </a:lnTo>
                      <a:lnTo>
                        <a:pt x="1121" y="79"/>
                      </a:lnTo>
                      <a:lnTo>
                        <a:pt x="1123" y="77"/>
                      </a:lnTo>
                      <a:lnTo>
                        <a:pt x="1123" y="75"/>
                      </a:lnTo>
                      <a:lnTo>
                        <a:pt x="1124" y="73"/>
                      </a:lnTo>
                      <a:lnTo>
                        <a:pt x="1126" y="69"/>
                      </a:lnTo>
                      <a:lnTo>
                        <a:pt x="1126" y="67"/>
                      </a:lnTo>
                      <a:lnTo>
                        <a:pt x="1128" y="65"/>
                      </a:lnTo>
                      <a:lnTo>
                        <a:pt x="1130" y="63"/>
                      </a:lnTo>
                      <a:lnTo>
                        <a:pt x="1130" y="59"/>
                      </a:lnTo>
                      <a:lnTo>
                        <a:pt x="1132" y="58"/>
                      </a:lnTo>
                      <a:lnTo>
                        <a:pt x="1132" y="56"/>
                      </a:lnTo>
                      <a:lnTo>
                        <a:pt x="1134" y="52"/>
                      </a:lnTo>
                      <a:lnTo>
                        <a:pt x="1134" y="50"/>
                      </a:lnTo>
                      <a:lnTo>
                        <a:pt x="1136" y="48"/>
                      </a:lnTo>
                      <a:lnTo>
                        <a:pt x="1136" y="46"/>
                      </a:lnTo>
                      <a:lnTo>
                        <a:pt x="1138" y="42"/>
                      </a:lnTo>
                      <a:lnTo>
                        <a:pt x="1138" y="40"/>
                      </a:lnTo>
                      <a:lnTo>
                        <a:pt x="1140" y="36"/>
                      </a:lnTo>
                      <a:lnTo>
                        <a:pt x="1140" y="34"/>
                      </a:lnTo>
                      <a:lnTo>
                        <a:pt x="1142" y="33"/>
                      </a:lnTo>
                      <a:lnTo>
                        <a:pt x="1142" y="31"/>
                      </a:lnTo>
                      <a:lnTo>
                        <a:pt x="1144" y="29"/>
                      </a:lnTo>
                      <a:lnTo>
                        <a:pt x="1146" y="27"/>
                      </a:lnTo>
                      <a:lnTo>
                        <a:pt x="1146" y="25"/>
                      </a:lnTo>
                      <a:lnTo>
                        <a:pt x="1147" y="23"/>
                      </a:lnTo>
                      <a:lnTo>
                        <a:pt x="1147" y="21"/>
                      </a:lnTo>
                      <a:lnTo>
                        <a:pt x="1149" y="19"/>
                      </a:lnTo>
                      <a:lnTo>
                        <a:pt x="1151" y="19"/>
                      </a:lnTo>
                      <a:lnTo>
                        <a:pt x="1151" y="17"/>
                      </a:lnTo>
                      <a:lnTo>
                        <a:pt x="1153" y="17"/>
                      </a:lnTo>
                      <a:lnTo>
                        <a:pt x="1155" y="17"/>
                      </a:lnTo>
                      <a:lnTo>
                        <a:pt x="1157" y="17"/>
                      </a:lnTo>
                      <a:lnTo>
                        <a:pt x="1159" y="19"/>
                      </a:lnTo>
                      <a:lnTo>
                        <a:pt x="1159" y="21"/>
                      </a:lnTo>
                      <a:lnTo>
                        <a:pt x="1159" y="23"/>
                      </a:lnTo>
                      <a:lnTo>
                        <a:pt x="1159" y="25"/>
                      </a:lnTo>
                      <a:lnTo>
                        <a:pt x="1159" y="29"/>
                      </a:lnTo>
                      <a:lnTo>
                        <a:pt x="1157" y="31"/>
                      </a:lnTo>
                      <a:lnTo>
                        <a:pt x="1157" y="33"/>
                      </a:lnTo>
                      <a:lnTo>
                        <a:pt x="1157" y="36"/>
                      </a:lnTo>
                      <a:lnTo>
                        <a:pt x="1155" y="40"/>
                      </a:lnTo>
                      <a:lnTo>
                        <a:pt x="1153" y="44"/>
                      </a:lnTo>
                      <a:lnTo>
                        <a:pt x="1153" y="48"/>
                      </a:lnTo>
                      <a:lnTo>
                        <a:pt x="1153" y="50"/>
                      </a:lnTo>
                      <a:lnTo>
                        <a:pt x="1153" y="52"/>
                      </a:lnTo>
                      <a:lnTo>
                        <a:pt x="1153" y="54"/>
                      </a:lnTo>
                      <a:lnTo>
                        <a:pt x="1153" y="56"/>
                      </a:lnTo>
                      <a:lnTo>
                        <a:pt x="1155" y="58"/>
                      </a:lnTo>
                      <a:lnTo>
                        <a:pt x="1157" y="59"/>
                      </a:lnTo>
                      <a:lnTo>
                        <a:pt x="1159" y="59"/>
                      </a:lnTo>
                      <a:lnTo>
                        <a:pt x="1161" y="61"/>
                      </a:lnTo>
                      <a:lnTo>
                        <a:pt x="1163" y="61"/>
                      </a:lnTo>
                      <a:lnTo>
                        <a:pt x="1165" y="61"/>
                      </a:lnTo>
                      <a:lnTo>
                        <a:pt x="1167" y="61"/>
                      </a:lnTo>
                      <a:lnTo>
                        <a:pt x="1167" y="63"/>
                      </a:lnTo>
                      <a:lnTo>
                        <a:pt x="1169" y="63"/>
                      </a:lnTo>
                      <a:lnTo>
                        <a:pt x="1169" y="65"/>
                      </a:lnTo>
                      <a:lnTo>
                        <a:pt x="1169" y="67"/>
                      </a:lnTo>
                      <a:lnTo>
                        <a:pt x="1169" y="69"/>
                      </a:lnTo>
                      <a:lnTo>
                        <a:pt x="1169" y="71"/>
                      </a:lnTo>
                      <a:lnTo>
                        <a:pt x="1169" y="73"/>
                      </a:lnTo>
                      <a:lnTo>
                        <a:pt x="1169" y="77"/>
                      </a:lnTo>
                      <a:lnTo>
                        <a:pt x="1169" y="79"/>
                      </a:lnTo>
                      <a:lnTo>
                        <a:pt x="1167" y="84"/>
                      </a:lnTo>
                      <a:lnTo>
                        <a:pt x="1165" y="88"/>
                      </a:lnTo>
                      <a:lnTo>
                        <a:pt x="1163" y="94"/>
                      </a:lnTo>
                      <a:lnTo>
                        <a:pt x="1161" y="100"/>
                      </a:lnTo>
                      <a:lnTo>
                        <a:pt x="1157" y="106"/>
                      </a:lnTo>
                      <a:lnTo>
                        <a:pt x="1157" y="107"/>
                      </a:lnTo>
                      <a:lnTo>
                        <a:pt x="1155" y="109"/>
                      </a:lnTo>
                      <a:lnTo>
                        <a:pt x="1155" y="111"/>
                      </a:lnTo>
                      <a:lnTo>
                        <a:pt x="1153" y="111"/>
                      </a:lnTo>
                      <a:lnTo>
                        <a:pt x="1153" y="113"/>
                      </a:lnTo>
                      <a:lnTo>
                        <a:pt x="1151" y="115"/>
                      </a:lnTo>
                      <a:lnTo>
                        <a:pt x="1151" y="117"/>
                      </a:lnTo>
                      <a:lnTo>
                        <a:pt x="1149" y="119"/>
                      </a:lnTo>
                      <a:lnTo>
                        <a:pt x="1147" y="121"/>
                      </a:lnTo>
                      <a:lnTo>
                        <a:pt x="1146" y="123"/>
                      </a:lnTo>
                      <a:lnTo>
                        <a:pt x="1146" y="127"/>
                      </a:lnTo>
                      <a:lnTo>
                        <a:pt x="1144" y="129"/>
                      </a:lnTo>
                      <a:lnTo>
                        <a:pt x="1142" y="131"/>
                      </a:lnTo>
                      <a:lnTo>
                        <a:pt x="1140" y="132"/>
                      </a:lnTo>
                      <a:lnTo>
                        <a:pt x="1140" y="134"/>
                      </a:lnTo>
                      <a:lnTo>
                        <a:pt x="1138" y="136"/>
                      </a:lnTo>
                      <a:lnTo>
                        <a:pt x="1136" y="138"/>
                      </a:lnTo>
                      <a:lnTo>
                        <a:pt x="1134" y="140"/>
                      </a:lnTo>
                      <a:lnTo>
                        <a:pt x="1132" y="142"/>
                      </a:lnTo>
                      <a:lnTo>
                        <a:pt x="1130" y="144"/>
                      </a:lnTo>
                      <a:lnTo>
                        <a:pt x="1128" y="146"/>
                      </a:lnTo>
                      <a:lnTo>
                        <a:pt x="1126" y="148"/>
                      </a:lnTo>
                      <a:lnTo>
                        <a:pt x="1123" y="150"/>
                      </a:lnTo>
                      <a:lnTo>
                        <a:pt x="1121" y="152"/>
                      </a:lnTo>
                      <a:lnTo>
                        <a:pt x="1119" y="154"/>
                      </a:lnTo>
                      <a:lnTo>
                        <a:pt x="1117" y="155"/>
                      </a:lnTo>
                      <a:lnTo>
                        <a:pt x="1115" y="157"/>
                      </a:lnTo>
                      <a:lnTo>
                        <a:pt x="1111" y="159"/>
                      </a:lnTo>
                      <a:lnTo>
                        <a:pt x="1109" y="159"/>
                      </a:lnTo>
                      <a:lnTo>
                        <a:pt x="1107" y="161"/>
                      </a:lnTo>
                      <a:lnTo>
                        <a:pt x="1105" y="163"/>
                      </a:lnTo>
                      <a:lnTo>
                        <a:pt x="1103" y="165"/>
                      </a:lnTo>
                      <a:lnTo>
                        <a:pt x="1101" y="169"/>
                      </a:lnTo>
                      <a:lnTo>
                        <a:pt x="1098" y="171"/>
                      </a:lnTo>
                      <a:lnTo>
                        <a:pt x="1096" y="173"/>
                      </a:lnTo>
                      <a:lnTo>
                        <a:pt x="1094" y="175"/>
                      </a:lnTo>
                      <a:lnTo>
                        <a:pt x="1092" y="179"/>
                      </a:lnTo>
                      <a:lnTo>
                        <a:pt x="1090" y="180"/>
                      </a:lnTo>
                      <a:lnTo>
                        <a:pt x="1088" y="182"/>
                      </a:lnTo>
                      <a:lnTo>
                        <a:pt x="1086" y="186"/>
                      </a:lnTo>
                      <a:lnTo>
                        <a:pt x="1084" y="188"/>
                      </a:lnTo>
                      <a:lnTo>
                        <a:pt x="1082" y="190"/>
                      </a:lnTo>
                      <a:lnTo>
                        <a:pt x="1082" y="194"/>
                      </a:lnTo>
                      <a:lnTo>
                        <a:pt x="1080" y="196"/>
                      </a:lnTo>
                      <a:lnTo>
                        <a:pt x="1078" y="200"/>
                      </a:lnTo>
                      <a:lnTo>
                        <a:pt x="1076" y="202"/>
                      </a:lnTo>
                      <a:lnTo>
                        <a:pt x="1075" y="203"/>
                      </a:lnTo>
                      <a:lnTo>
                        <a:pt x="1075" y="207"/>
                      </a:lnTo>
                      <a:lnTo>
                        <a:pt x="1073" y="209"/>
                      </a:lnTo>
                      <a:lnTo>
                        <a:pt x="1073" y="211"/>
                      </a:lnTo>
                      <a:lnTo>
                        <a:pt x="1071" y="215"/>
                      </a:lnTo>
                      <a:lnTo>
                        <a:pt x="1071" y="217"/>
                      </a:lnTo>
                      <a:lnTo>
                        <a:pt x="1069" y="219"/>
                      </a:lnTo>
                      <a:lnTo>
                        <a:pt x="1069" y="221"/>
                      </a:lnTo>
                      <a:lnTo>
                        <a:pt x="1069" y="223"/>
                      </a:lnTo>
                      <a:lnTo>
                        <a:pt x="1069" y="225"/>
                      </a:lnTo>
                      <a:lnTo>
                        <a:pt x="1069" y="227"/>
                      </a:lnTo>
                      <a:lnTo>
                        <a:pt x="1069" y="228"/>
                      </a:lnTo>
                      <a:lnTo>
                        <a:pt x="1069" y="230"/>
                      </a:lnTo>
                      <a:lnTo>
                        <a:pt x="1069" y="234"/>
                      </a:lnTo>
                      <a:lnTo>
                        <a:pt x="1069" y="236"/>
                      </a:lnTo>
                      <a:lnTo>
                        <a:pt x="1071" y="242"/>
                      </a:lnTo>
                      <a:lnTo>
                        <a:pt x="1071" y="246"/>
                      </a:lnTo>
                      <a:lnTo>
                        <a:pt x="1073" y="251"/>
                      </a:lnTo>
                      <a:lnTo>
                        <a:pt x="1073" y="257"/>
                      </a:lnTo>
                      <a:lnTo>
                        <a:pt x="1075" y="263"/>
                      </a:lnTo>
                      <a:lnTo>
                        <a:pt x="1076" y="269"/>
                      </a:lnTo>
                      <a:lnTo>
                        <a:pt x="1078" y="276"/>
                      </a:lnTo>
                      <a:lnTo>
                        <a:pt x="1080" y="282"/>
                      </a:lnTo>
                      <a:lnTo>
                        <a:pt x="1082" y="290"/>
                      </a:lnTo>
                      <a:lnTo>
                        <a:pt x="1084" y="298"/>
                      </a:lnTo>
                      <a:lnTo>
                        <a:pt x="1086" y="305"/>
                      </a:lnTo>
                      <a:lnTo>
                        <a:pt x="1088" y="315"/>
                      </a:lnTo>
                      <a:lnTo>
                        <a:pt x="1092" y="323"/>
                      </a:lnTo>
                      <a:lnTo>
                        <a:pt x="1094" y="332"/>
                      </a:lnTo>
                      <a:lnTo>
                        <a:pt x="1098" y="340"/>
                      </a:lnTo>
                      <a:lnTo>
                        <a:pt x="1099" y="349"/>
                      </a:lnTo>
                      <a:lnTo>
                        <a:pt x="1103" y="359"/>
                      </a:lnTo>
                      <a:lnTo>
                        <a:pt x="1105" y="369"/>
                      </a:lnTo>
                      <a:lnTo>
                        <a:pt x="1109" y="378"/>
                      </a:lnTo>
                      <a:lnTo>
                        <a:pt x="1113" y="388"/>
                      </a:lnTo>
                      <a:lnTo>
                        <a:pt x="1117" y="397"/>
                      </a:lnTo>
                      <a:lnTo>
                        <a:pt x="1121" y="407"/>
                      </a:lnTo>
                      <a:lnTo>
                        <a:pt x="1124" y="417"/>
                      </a:lnTo>
                      <a:lnTo>
                        <a:pt x="1128" y="426"/>
                      </a:lnTo>
                      <a:lnTo>
                        <a:pt x="1132" y="436"/>
                      </a:lnTo>
                      <a:lnTo>
                        <a:pt x="1136" y="447"/>
                      </a:lnTo>
                      <a:lnTo>
                        <a:pt x="1140" y="457"/>
                      </a:lnTo>
                      <a:lnTo>
                        <a:pt x="1146" y="467"/>
                      </a:lnTo>
                      <a:lnTo>
                        <a:pt x="1149" y="476"/>
                      </a:lnTo>
                      <a:lnTo>
                        <a:pt x="1153" y="486"/>
                      </a:lnTo>
                      <a:lnTo>
                        <a:pt x="1151" y="486"/>
                      </a:lnTo>
                      <a:lnTo>
                        <a:pt x="1149" y="486"/>
                      </a:lnTo>
                      <a:lnTo>
                        <a:pt x="1147" y="484"/>
                      </a:lnTo>
                      <a:lnTo>
                        <a:pt x="1146" y="484"/>
                      </a:lnTo>
                      <a:lnTo>
                        <a:pt x="1142" y="484"/>
                      </a:lnTo>
                      <a:lnTo>
                        <a:pt x="1138" y="484"/>
                      </a:lnTo>
                      <a:lnTo>
                        <a:pt x="1134" y="484"/>
                      </a:lnTo>
                      <a:lnTo>
                        <a:pt x="1130" y="484"/>
                      </a:lnTo>
                      <a:lnTo>
                        <a:pt x="1126" y="482"/>
                      </a:lnTo>
                      <a:lnTo>
                        <a:pt x="1121" y="482"/>
                      </a:lnTo>
                      <a:lnTo>
                        <a:pt x="1117" y="482"/>
                      </a:lnTo>
                      <a:lnTo>
                        <a:pt x="1111" y="482"/>
                      </a:lnTo>
                      <a:lnTo>
                        <a:pt x="1105" y="480"/>
                      </a:lnTo>
                      <a:lnTo>
                        <a:pt x="1101" y="480"/>
                      </a:lnTo>
                      <a:lnTo>
                        <a:pt x="1096" y="480"/>
                      </a:lnTo>
                      <a:lnTo>
                        <a:pt x="1090" y="478"/>
                      </a:lnTo>
                      <a:lnTo>
                        <a:pt x="1084" y="478"/>
                      </a:lnTo>
                      <a:lnTo>
                        <a:pt x="1078" y="478"/>
                      </a:lnTo>
                      <a:lnTo>
                        <a:pt x="1073" y="476"/>
                      </a:lnTo>
                      <a:lnTo>
                        <a:pt x="1067" y="476"/>
                      </a:lnTo>
                      <a:lnTo>
                        <a:pt x="1063" y="474"/>
                      </a:lnTo>
                      <a:lnTo>
                        <a:pt x="1057" y="474"/>
                      </a:lnTo>
                      <a:lnTo>
                        <a:pt x="1052" y="472"/>
                      </a:lnTo>
                      <a:lnTo>
                        <a:pt x="1048" y="472"/>
                      </a:lnTo>
                      <a:lnTo>
                        <a:pt x="1042" y="470"/>
                      </a:lnTo>
                      <a:lnTo>
                        <a:pt x="1038" y="470"/>
                      </a:lnTo>
                      <a:lnTo>
                        <a:pt x="1034" y="468"/>
                      </a:lnTo>
                      <a:lnTo>
                        <a:pt x="1030" y="468"/>
                      </a:lnTo>
                      <a:lnTo>
                        <a:pt x="1027" y="467"/>
                      </a:lnTo>
                      <a:lnTo>
                        <a:pt x="1023" y="467"/>
                      </a:lnTo>
                      <a:lnTo>
                        <a:pt x="1019" y="465"/>
                      </a:lnTo>
                      <a:lnTo>
                        <a:pt x="1017" y="463"/>
                      </a:lnTo>
                      <a:lnTo>
                        <a:pt x="1013" y="463"/>
                      </a:lnTo>
                      <a:lnTo>
                        <a:pt x="1011" y="461"/>
                      </a:lnTo>
                      <a:lnTo>
                        <a:pt x="1007" y="461"/>
                      </a:lnTo>
                      <a:lnTo>
                        <a:pt x="1005" y="459"/>
                      </a:lnTo>
                      <a:lnTo>
                        <a:pt x="1004" y="459"/>
                      </a:lnTo>
                      <a:lnTo>
                        <a:pt x="1000" y="459"/>
                      </a:lnTo>
                      <a:lnTo>
                        <a:pt x="998" y="457"/>
                      </a:lnTo>
                      <a:lnTo>
                        <a:pt x="996" y="457"/>
                      </a:lnTo>
                      <a:lnTo>
                        <a:pt x="994" y="457"/>
                      </a:lnTo>
                      <a:lnTo>
                        <a:pt x="990" y="457"/>
                      </a:lnTo>
                      <a:lnTo>
                        <a:pt x="988" y="455"/>
                      </a:lnTo>
                      <a:lnTo>
                        <a:pt x="986" y="455"/>
                      </a:lnTo>
                      <a:lnTo>
                        <a:pt x="984" y="455"/>
                      </a:lnTo>
                      <a:lnTo>
                        <a:pt x="982" y="455"/>
                      </a:lnTo>
                      <a:lnTo>
                        <a:pt x="981" y="455"/>
                      </a:lnTo>
                      <a:lnTo>
                        <a:pt x="979" y="455"/>
                      </a:lnTo>
                      <a:lnTo>
                        <a:pt x="977" y="455"/>
                      </a:lnTo>
                      <a:lnTo>
                        <a:pt x="975" y="455"/>
                      </a:lnTo>
                      <a:lnTo>
                        <a:pt x="973" y="455"/>
                      </a:lnTo>
                      <a:lnTo>
                        <a:pt x="971" y="455"/>
                      </a:lnTo>
                      <a:lnTo>
                        <a:pt x="969" y="457"/>
                      </a:lnTo>
                      <a:lnTo>
                        <a:pt x="967" y="457"/>
                      </a:lnTo>
                      <a:lnTo>
                        <a:pt x="965" y="457"/>
                      </a:lnTo>
                      <a:lnTo>
                        <a:pt x="963" y="459"/>
                      </a:lnTo>
                      <a:lnTo>
                        <a:pt x="961" y="459"/>
                      </a:lnTo>
                      <a:lnTo>
                        <a:pt x="959" y="461"/>
                      </a:lnTo>
                      <a:lnTo>
                        <a:pt x="957" y="461"/>
                      </a:lnTo>
                      <a:lnTo>
                        <a:pt x="957" y="463"/>
                      </a:lnTo>
                      <a:lnTo>
                        <a:pt x="956" y="463"/>
                      </a:lnTo>
                      <a:lnTo>
                        <a:pt x="954" y="463"/>
                      </a:lnTo>
                      <a:lnTo>
                        <a:pt x="954" y="465"/>
                      </a:lnTo>
                      <a:lnTo>
                        <a:pt x="952" y="465"/>
                      </a:lnTo>
                      <a:lnTo>
                        <a:pt x="950" y="467"/>
                      </a:lnTo>
                      <a:lnTo>
                        <a:pt x="948" y="467"/>
                      </a:lnTo>
                      <a:lnTo>
                        <a:pt x="946" y="467"/>
                      </a:lnTo>
                      <a:lnTo>
                        <a:pt x="946" y="468"/>
                      </a:lnTo>
                      <a:lnTo>
                        <a:pt x="944" y="468"/>
                      </a:lnTo>
                      <a:lnTo>
                        <a:pt x="942" y="470"/>
                      </a:lnTo>
                      <a:lnTo>
                        <a:pt x="940" y="470"/>
                      </a:lnTo>
                      <a:lnTo>
                        <a:pt x="938" y="470"/>
                      </a:lnTo>
                      <a:lnTo>
                        <a:pt x="936" y="472"/>
                      </a:lnTo>
                      <a:lnTo>
                        <a:pt x="934" y="472"/>
                      </a:lnTo>
                      <a:lnTo>
                        <a:pt x="933" y="472"/>
                      </a:lnTo>
                      <a:lnTo>
                        <a:pt x="931" y="474"/>
                      </a:lnTo>
                      <a:lnTo>
                        <a:pt x="929" y="474"/>
                      </a:lnTo>
                      <a:lnTo>
                        <a:pt x="927" y="474"/>
                      </a:lnTo>
                      <a:lnTo>
                        <a:pt x="925" y="474"/>
                      </a:lnTo>
                      <a:lnTo>
                        <a:pt x="925" y="476"/>
                      </a:lnTo>
                      <a:lnTo>
                        <a:pt x="923" y="476"/>
                      </a:lnTo>
                      <a:lnTo>
                        <a:pt x="921" y="476"/>
                      </a:lnTo>
                      <a:lnTo>
                        <a:pt x="919" y="476"/>
                      </a:lnTo>
                      <a:lnTo>
                        <a:pt x="917" y="478"/>
                      </a:lnTo>
                      <a:lnTo>
                        <a:pt x="915" y="478"/>
                      </a:lnTo>
                      <a:lnTo>
                        <a:pt x="913" y="478"/>
                      </a:lnTo>
                      <a:lnTo>
                        <a:pt x="911" y="478"/>
                      </a:lnTo>
                      <a:lnTo>
                        <a:pt x="910" y="478"/>
                      </a:lnTo>
                      <a:lnTo>
                        <a:pt x="908" y="478"/>
                      </a:lnTo>
                      <a:lnTo>
                        <a:pt x="906" y="478"/>
                      </a:lnTo>
                      <a:lnTo>
                        <a:pt x="904" y="478"/>
                      </a:lnTo>
                      <a:lnTo>
                        <a:pt x="902" y="478"/>
                      </a:lnTo>
                      <a:lnTo>
                        <a:pt x="900" y="478"/>
                      </a:lnTo>
                      <a:lnTo>
                        <a:pt x="898" y="478"/>
                      </a:lnTo>
                      <a:lnTo>
                        <a:pt x="896" y="478"/>
                      </a:lnTo>
                      <a:lnTo>
                        <a:pt x="894" y="476"/>
                      </a:lnTo>
                      <a:lnTo>
                        <a:pt x="892" y="476"/>
                      </a:lnTo>
                      <a:lnTo>
                        <a:pt x="890" y="474"/>
                      </a:lnTo>
                      <a:lnTo>
                        <a:pt x="888" y="474"/>
                      </a:lnTo>
                      <a:lnTo>
                        <a:pt x="886" y="472"/>
                      </a:lnTo>
                      <a:lnTo>
                        <a:pt x="885" y="470"/>
                      </a:lnTo>
                      <a:lnTo>
                        <a:pt x="883" y="470"/>
                      </a:lnTo>
                      <a:lnTo>
                        <a:pt x="881" y="468"/>
                      </a:lnTo>
                      <a:lnTo>
                        <a:pt x="879" y="467"/>
                      </a:lnTo>
                      <a:lnTo>
                        <a:pt x="877" y="465"/>
                      </a:lnTo>
                      <a:lnTo>
                        <a:pt x="875" y="463"/>
                      </a:lnTo>
                      <a:lnTo>
                        <a:pt x="873" y="463"/>
                      </a:lnTo>
                      <a:lnTo>
                        <a:pt x="871" y="461"/>
                      </a:lnTo>
                      <a:lnTo>
                        <a:pt x="867" y="457"/>
                      </a:lnTo>
                      <a:lnTo>
                        <a:pt x="865" y="455"/>
                      </a:lnTo>
                      <a:lnTo>
                        <a:pt x="863" y="453"/>
                      </a:lnTo>
                      <a:lnTo>
                        <a:pt x="862" y="451"/>
                      </a:lnTo>
                      <a:lnTo>
                        <a:pt x="860" y="449"/>
                      </a:lnTo>
                      <a:lnTo>
                        <a:pt x="858" y="445"/>
                      </a:lnTo>
                      <a:lnTo>
                        <a:pt x="854" y="443"/>
                      </a:lnTo>
                      <a:lnTo>
                        <a:pt x="852" y="440"/>
                      </a:lnTo>
                      <a:lnTo>
                        <a:pt x="850" y="438"/>
                      </a:lnTo>
                      <a:lnTo>
                        <a:pt x="846" y="434"/>
                      </a:lnTo>
                      <a:lnTo>
                        <a:pt x="844" y="430"/>
                      </a:lnTo>
                      <a:lnTo>
                        <a:pt x="842" y="428"/>
                      </a:lnTo>
                      <a:lnTo>
                        <a:pt x="840" y="424"/>
                      </a:lnTo>
                      <a:lnTo>
                        <a:pt x="837" y="420"/>
                      </a:lnTo>
                      <a:lnTo>
                        <a:pt x="835" y="417"/>
                      </a:lnTo>
                      <a:lnTo>
                        <a:pt x="833" y="415"/>
                      </a:lnTo>
                      <a:lnTo>
                        <a:pt x="831" y="411"/>
                      </a:lnTo>
                      <a:lnTo>
                        <a:pt x="829" y="409"/>
                      </a:lnTo>
                      <a:lnTo>
                        <a:pt x="827" y="405"/>
                      </a:lnTo>
                      <a:lnTo>
                        <a:pt x="825" y="403"/>
                      </a:lnTo>
                      <a:lnTo>
                        <a:pt x="823" y="399"/>
                      </a:lnTo>
                      <a:lnTo>
                        <a:pt x="821" y="397"/>
                      </a:lnTo>
                      <a:lnTo>
                        <a:pt x="819" y="395"/>
                      </a:lnTo>
                      <a:lnTo>
                        <a:pt x="817" y="394"/>
                      </a:lnTo>
                      <a:lnTo>
                        <a:pt x="815" y="392"/>
                      </a:lnTo>
                      <a:lnTo>
                        <a:pt x="814" y="390"/>
                      </a:lnTo>
                      <a:lnTo>
                        <a:pt x="812" y="388"/>
                      </a:lnTo>
                      <a:lnTo>
                        <a:pt x="810" y="388"/>
                      </a:lnTo>
                      <a:lnTo>
                        <a:pt x="808" y="388"/>
                      </a:lnTo>
                      <a:lnTo>
                        <a:pt x="806" y="390"/>
                      </a:lnTo>
                      <a:lnTo>
                        <a:pt x="804" y="392"/>
                      </a:lnTo>
                      <a:lnTo>
                        <a:pt x="804" y="394"/>
                      </a:lnTo>
                      <a:lnTo>
                        <a:pt x="802" y="395"/>
                      </a:lnTo>
                      <a:lnTo>
                        <a:pt x="802" y="399"/>
                      </a:lnTo>
                      <a:lnTo>
                        <a:pt x="800" y="403"/>
                      </a:lnTo>
                      <a:lnTo>
                        <a:pt x="800" y="407"/>
                      </a:lnTo>
                      <a:lnTo>
                        <a:pt x="800" y="411"/>
                      </a:lnTo>
                      <a:lnTo>
                        <a:pt x="798" y="417"/>
                      </a:lnTo>
                      <a:lnTo>
                        <a:pt x="798" y="422"/>
                      </a:lnTo>
                      <a:lnTo>
                        <a:pt x="798" y="428"/>
                      </a:lnTo>
                      <a:lnTo>
                        <a:pt x="798" y="434"/>
                      </a:lnTo>
                      <a:lnTo>
                        <a:pt x="796" y="440"/>
                      </a:lnTo>
                      <a:lnTo>
                        <a:pt x="796" y="445"/>
                      </a:lnTo>
                      <a:lnTo>
                        <a:pt x="794" y="449"/>
                      </a:lnTo>
                      <a:lnTo>
                        <a:pt x="794" y="453"/>
                      </a:lnTo>
                      <a:lnTo>
                        <a:pt x="792" y="457"/>
                      </a:lnTo>
                      <a:lnTo>
                        <a:pt x="792" y="461"/>
                      </a:lnTo>
                      <a:lnTo>
                        <a:pt x="791" y="463"/>
                      </a:lnTo>
                      <a:lnTo>
                        <a:pt x="789" y="467"/>
                      </a:lnTo>
                      <a:lnTo>
                        <a:pt x="787" y="468"/>
                      </a:lnTo>
                      <a:lnTo>
                        <a:pt x="787" y="470"/>
                      </a:lnTo>
                      <a:lnTo>
                        <a:pt x="785" y="472"/>
                      </a:lnTo>
                      <a:lnTo>
                        <a:pt x="783" y="472"/>
                      </a:lnTo>
                      <a:lnTo>
                        <a:pt x="781" y="472"/>
                      </a:lnTo>
                      <a:lnTo>
                        <a:pt x="777" y="474"/>
                      </a:lnTo>
                      <a:lnTo>
                        <a:pt x="775" y="474"/>
                      </a:lnTo>
                      <a:lnTo>
                        <a:pt x="773" y="474"/>
                      </a:lnTo>
                      <a:lnTo>
                        <a:pt x="771" y="472"/>
                      </a:lnTo>
                      <a:lnTo>
                        <a:pt x="768" y="472"/>
                      </a:lnTo>
                      <a:lnTo>
                        <a:pt x="766" y="470"/>
                      </a:lnTo>
                      <a:lnTo>
                        <a:pt x="762" y="468"/>
                      </a:lnTo>
                      <a:lnTo>
                        <a:pt x="760" y="467"/>
                      </a:lnTo>
                      <a:lnTo>
                        <a:pt x="756" y="465"/>
                      </a:lnTo>
                      <a:lnTo>
                        <a:pt x="752" y="461"/>
                      </a:lnTo>
                      <a:lnTo>
                        <a:pt x="748" y="459"/>
                      </a:lnTo>
                      <a:lnTo>
                        <a:pt x="744" y="455"/>
                      </a:lnTo>
                      <a:lnTo>
                        <a:pt x="741" y="451"/>
                      </a:lnTo>
                      <a:lnTo>
                        <a:pt x="737" y="447"/>
                      </a:lnTo>
                      <a:lnTo>
                        <a:pt x="733" y="442"/>
                      </a:lnTo>
                      <a:lnTo>
                        <a:pt x="729" y="438"/>
                      </a:lnTo>
                      <a:lnTo>
                        <a:pt x="725" y="432"/>
                      </a:lnTo>
                      <a:lnTo>
                        <a:pt x="721" y="426"/>
                      </a:lnTo>
                      <a:lnTo>
                        <a:pt x="716" y="422"/>
                      </a:lnTo>
                      <a:lnTo>
                        <a:pt x="714" y="419"/>
                      </a:lnTo>
                      <a:lnTo>
                        <a:pt x="710" y="415"/>
                      </a:lnTo>
                      <a:lnTo>
                        <a:pt x="706" y="411"/>
                      </a:lnTo>
                      <a:lnTo>
                        <a:pt x="702" y="407"/>
                      </a:lnTo>
                      <a:lnTo>
                        <a:pt x="700" y="403"/>
                      </a:lnTo>
                      <a:lnTo>
                        <a:pt x="698" y="401"/>
                      </a:lnTo>
                      <a:lnTo>
                        <a:pt x="695" y="399"/>
                      </a:lnTo>
                      <a:lnTo>
                        <a:pt x="693" y="395"/>
                      </a:lnTo>
                      <a:lnTo>
                        <a:pt x="691" y="394"/>
                      </a:lnTo>
                      <a:lnTo>
                        <a:pt x="689" y="394"/>
                      </a:lnTo>
                      <a:lnTo>
                        <a:pt x="687" y="392"/>
                      </a:lnTo>
                      <a:lnTo>
                        <a:pt x="685" y="392"/>
                      </a:lnTo>
                      <a:lnTo>
                        <a:pt x="683" y="390"/>
                      </a:lnTo>
                      <a:lnTo>
                        <a:pt x="681" y="390"/>
                      </a:lnTo>
                      <a:lnTo>
                        <a:pt x="679" y="390"/>
                      </a:lnTo>
                      <a:lnTo>
                        <a:pt x="677" y="390"/>
                      </a:lnTo>
                      <a:lnTo>
                        <a:pt x="675" y="390"/>
                      </a:lnTo>
                      <a:lnTo>
                        <a:pt x="675" y="392"/>
                      </a:lnTo>
                      <a:lnTo>
                        <a:pt x="674" y="392"/>
                      </a:lnTo>
                      <a:lnTo>
                        <a:pt x="672" y="394"/>
                      </a:lnTo>
                      <a:lnTo>
                        <a:pt x="670" y="395"/>
                      </a:lnTo>
                      <a:lnTo>
                        <a:pt x="666" y="397"/>
                      </a:lnTo>
                      <a:lnTo>
                        <a:pt x="664" y="399"/>
                      </a:lnTo>
                      <a:lnTo>
                        <a:pt x="662" y="401"/>
                      </a:lnTo>
                      <a:lnTo>
                        <a:pt x="660" y="403"/>
                      </a:lnTo>
                      <a:lnTo>
                        <a:pt x="656" y="405"/>
                      </a:lnTo>
                      <a:lnTo>
                        <a:pt x="654" y="409"/>
                      </a:lnTo>
                      <a:lnTo>
                        <a:pt x="650" y="411"/>
                      </a:lnTo>
                      <a:lnTo>
                        <a:pt x="649" y="415"/>
                      </a:lnTo>
                      <a:lnTo>
                        <a:pt x="645" y="419"/>
                      </a:lnTo>
                      <a:lnTo>
                        <a:pt x="641" y="422"/>
                      </a:lnTo>
                      <a:lnTo>
                        <a:pt x="637" y="424"/>
                      </a:lnTo>
                      <a:lnTo>
                        <a:pt x="633" y="428"/>
                      </a:lnTo>
                      <a:lnTo>
                        <a:pt x="629" y="430"/>
                      </a:lnTo>
                      <a:lnTo>
                        <a:pt x="626" y="432"/>
                      </a:lnTo>
                      <a:lnTo>
                        <a:pt x="624" y="434"/>
                      </a:lnTo>
                      <a:lnTo>
                        <a:pt x="620" y="436"/>
                      </a:lnTo>
                      <a:lnTo>
                        <a:pt x="616" y="436"/>
                      </a:lnTo>
                      <a:lnTo>
                        <a:pt x="612" y="438"/>
                      </a:lnTo>
                      <a:lnTo>
                        <a:pt x="610" y="438"/>
                      </a:lnTo>
                      <a:lnTo>
                        <a:pt x="606" y="440"/>
                      </a:lnTo>
                      <a:lnTo>
                        <a:pt x="604" y="440"/>
                      </a:lnTo>
                      <a:lnTo>
                        <a:pt x="601" y="440"/>
                      </a:lnTo>
                      <a:lnTo>
                        <a:pt x="597" y="440"/>
                      </a:lnTo>
                      <a:lnTo>
                        <a:pt x="595" y="440"/>
                      </a:lnTo>
                      <a:lnTo>
                        <a:pt x="591" y="440"/>
                      </a:lnTo>
                      <a:lnTo>
                        <a:pt x="589" y="440"/>
                      </a:lnTo>
                      <a:lnTo>
                        <a:pt x="585" y="438"/>
                      </a:lnTo>
                      <a:lnTo>
                        <a:pt x="583" y="438"/>
                      </a:lnTo>
                      <a:lnTo>
                        <a:pt x="579" y="438"/>
                      </a:lnTo>
                      <a:lnTo>
                        <a:pt x="578" y="438"/>
                      </a:lnTo>
                      <a:lnTo>
                        <a:pt x="574" y="436"/>
                      </a:lnTo>
                      <a:lnTo>
                        <a:pt x="572" y="436"/>
                      </a:lnTo>
                      <a:lnTo>
                        <a:pt x="570" y="434"/>
                      </a:lnTo>
                      <a:lnTo>
                        <a:pt x="566" y="434"/>
                      </a:lnTo>
                      <a:lnTo>
                        <a:pt x="564" y="434"/>
                      </a:lnTo>
                      <a:lnTo>
                        <a:pt x="562" y="432"/>
                      </a:lnTo>
                      <a:lnTo>
                        <a:pt x="558" y="432"/>
                      </a:lnTo>
                      <a:lnTo>
                        <a:pt x="556" y="432"/>
                      </a:lnTo>
                      <a:lnTo>
                        <a:pt x="555" y="430"/>
                      </a:lnTo>
                      <a:lnTo>
                        <a:pt x="553" y="430"/>
                      </a:lnTo>
                      <a:lnTo>
                        <a:pt x="549" y="430"/>
                      </a:lnTo>
                      <a:lnTo>
                        <a:pt x="547" y="430"/>
                      </a:lnTo>
                      <a:lnTo>
                        <a:pt x="545" y="430"/>
                      </a:lnTo>
                      <a:lnTo>
                        <a:pt x="543" y="428"/>
                      </a:lnTo>
                      <a:lnTo>
                        <a:pt x="541" y="428"/>
                      </a:lnTo>
                      <a:lnTo>
                        <a:pt x="539" y="428"/>
                      </a:lnTo>
                      <a:lnTo>
                        <a:pt x="535" y="428"/>
                      </a:lnTo>
                      <a:lnTo>
                        <a:pt x="533" y="428"/>
                      </a:lnTo>
                      <a:lnTo>
                        <a:pt x="532" y="426"/>
                      </a:lnTo>
                      <a:lnTo>
                        <a:pt x="530" y="426"/>
                      </a:lnTo>
                      <a:lnTo>
                        <a:pt x="528" y="426"/>
                      </a:lnTo>
                      <a:lnTo>
                        <a:pt x="524" y="426"/>
                      </a:lnTo>
                      <a:lnTo>
                        <a:pt x="522" y="426"/>
                      </a:lnTo>
                      <a:lnTo>
                        <a:pt x="520" y="424"/>
                      </a:lnTo>
                      <a:lnTo>
                        <a:pt x="518" y="424"/>
                      </a:lnTo>
                      <a:lnTo>
                        <a:pt x="516" y="424"/>
                      </a:lnTo>
                      <a:lnTo>
                        <a:pt x="514" y="424"/>
                      </a:lnTo>
                      <a:lnTo>
                        <a:pt x="510" y="424"/>
                      </a:lnTo>
                      <a:lnTo>
                        <a:pt x="508" y="424"/>
                      </a:lnTo>
                      <a:lnTo>
                        <a:pt x="507" y="422"/>
                      </a:lnTo>
                      <a:lnTo>
                        <a:pt x="505" y="422"/>
                      </a:lnTo>
                      <a:lnTo>
                        <a:pt x="503" y="422"/>
                      </a:lnTo>
                      <a:lnTo>
                        <a:pt x="499" y="422"/>
                      </a:lnTo>
                      <a:lnTo>
                        <a:pt x="497" y="422"/>
                      </a:lnTo>
                      <a:lnTo>
                        <a:pt x="495" y="422"/>
                      </a:lnTo>
                      <a:lnTo>
                        <a:pt x="493" y="422"/>
                      </a:lnTo>
                      <a:lnTo>
                        <a:pt x="491" y="422"/>
                      </a:lnTo>
                      <a:lnTo>
                        <a:pt x="489" y="424"/>
                      </a:lnTo>
                      <a:lnTo>
                        <a:pt x="487" y="424"/>
                      </a:lnTo>
                      <a:lnTo>
                        <a:pt x="484" y="424"/>
                      </a:lnTo>
                      <a:lnTo>
                        <a:pt x="482" y="424"/>
                      </a:lnTo>
                      <a:lnTo>
                        <a:pt x="480" y="424"/>
                      </a:lnTo>
                      <a:lnTo>
                        <a:pt x="478" y="426"/>
                      </a:lnTo>
                      <a:lnTo>
                        <a:pt x="476" y="426"/>
                      </a:lnTo>
                      <a:lnTo>
                        <a:pt x="474" y="428"/>
                      </a:lnTo>
                      <a:lnTo>
                        <a:pt x="470" y="428"/>
                      </a:lnTo>
                      <a:lnTo>
                        <a:pt x="468" y="430"/>
                      </a:lnTo>
                      <a:lnTo>
                        <a:pt x="466" y="430"/>
                      </a:lnTo>
                      <a:lnTo>
                        <a:pt x="462" y="432"/>
                      </a:lnTo>
                      <a:lnTo>
                        <a:pt x="461" y="434"/>
                      </a:lnTo>
                      <a:lnTo>
                        <a:pt x="457" y="436"/>
                      </a:lnTo>
                      <a:lnTo>
                        <a:pt x="455" y="436"/>
                      </a:lnTo>
                      <a:lnTo>
                        <a:pt x="451" y="438"/>
                      </a:lnTo>
                      <a:lnTo>
                        <a:pt x="447" y="440"/>
                      </a:lnTo>
                      <a:lnTo>
                        <a:pt x="445" y="442"/>
                      </a:lnTo>
                      <a:lnTo>
                        <a:pt x="441" y="443"/>
                      </a:lnTo>
                      <a:lnTo>
                        <a:pt x="437" y="445"/>
                      </a:lnTo>
                      <a:lnTo>
                        <a:pt x="434" y="445"/>
                      </a:lnTo>
                      <a:lnTo>
                        <a:pt x="432" y="447"/>
                      </a:lnTo>
                      <a:lnTo>
                        <a:pt x="428" y="449"/>
                      </a:lnTo>
                      <a:lnTo>
                        <a:pt x="424" y="451"/>
                      </a:lnTo>
                      <a:lnTo>
                        <a:pt x="420" y="453"/>
                      </a:lnTo>
                      <a:lnTo>
                        <a:pt x="418" y="453"/>
                      </a:lnTo>
                      <a:lnTo>
                        <a:pt x="414" y="455"/>
                      </a:lnTo>
                      <a:lnTo>
                        <a:pt x="411" y="457"/>
                      </a:lnTo>
                      <a:lnTo>
                        <a:pt x="407" y="459"/>
                      </a:lnTo>
                      <a:lnTo>
                        <a:pt x="403" y="459"/>
                      </a:lnTo>
                      <a:lnTo>
                        <a:pt x="401" y="461"/>
                      </a:lnTo>
                      <a:lnTo>
                        <a:pt x="397" y="461"/>
                      </a:lnTo>
                      <a:lnTo>
                        <a:pt x="393" y="463"/>
                      </a:lnTo>
                      <a:lnTo>
                        <a:pt x="391" y="463"/>
                      </a:lnTo>
                      <a:lnTo>
                        <a:pt x="388" y="463"/>
                      </a:lnTo>
                      <a:lnTo>
                        <a:pt x="384" y="465"/>
                      </a:lnTo>
                      <a:lnTo>
                        <a:pt x="382" y="465"/>
                      </a:lnTo>
                      <a:lnTo>
                        <a:pt x="378" y="465"/>
                      </a:lnTo>
                      <a:lnTo>
                        <a:pt x="374" y="465"/>
                      </a:lnTo>
                      <a:lnTo>
                        <a:pt x="372" y="465"/>
                      </a:lnTo>
                      <a:lnTo>
                        <a:pt x="368" y="465"/>
                      </a:lnTo>
                      <a:lnTo>
                        <a:pt x="365" y="465"/>
                      </a:lnTo>
                      <a:lnTo>
                        <a:pt x="361" y="465"/>
                      </a:lnTo>
                      <a:lnTo>
                        <a:pt x="355" y="465"/>
                      </a:lnTo>
                      <a:lnTo>
                        <a:pt x="351" y="465"/>
                      </a:lnTo>
                      <a:lnTo>
                        <a:pt x="347" y="465"/>
                      </a:lnTo>
                      <a:lnTo>
                        <a:pt x="342" y="465"/>
                      </a:lnTo>
                      <a:lnTo>
                        <a:pt x="338" y="465"/>
                      </a:lnTo>
                      <a:lnTo>
                        <a:pt x="332" y="463"/>
                      </a:lnTo>
                      <a:lnTo>
                        <a:pt x="326" y="463"/>
                      </a:lnTo>
                      <a:lnTo>
                        <a:pt x="322" y="463"/>
                      </a:lnTo>
                      <a:lnTo>
                        <a:pt x="317" y="463"/>
                      </a:lnTo>
                      <a:lnTo>
                        <a:pt x="311" y="463"/>
                      </a:lnTo>
                      <a:lnTo>
                        <a:pt x="307" y="463"/>
                      </a:lnTo>
                      <a:lnTo>
                        <a:pt x="301" y="463"/>
                      </a:lnTo>
                      <a:lnTo>
                        <a:pt x="295" y="463"/>
                      </a:lnTo>
                      <a:lnTo>
                        <a:pt x="292" y="463"/>
                      </a:lnTo>
                      <a:lnTo>
                        <a:pt x="286" y="463"/>
                      </a:lnTo>
                      <a:lnTo>
                        <a:pt x="280" y="461"/>
                      </a:lnTo>
                      <a:lnTo>
                        <a:pt x="276" y="461"/>
                      </a:lnTo>
                      <a:lnTo>
                        <a:pt x="272" y="461"/>
                      </a:lnTo>
                      <a:lnTo>
                        <a:pt x="267" y="461"/>
                      </a:lnTo>
                      <a:lnTo>
                        <a:pt x="263" y="461"/>
                      </a:lnTo>
                      <a:lnTo>
                        <a:pt x="259" y="461"/>
                      </a:lnTo>
                      <a:lnTo>
                        <a:pt x="255" y="461"/>
                      </a:lnTo>
                      <a:lnTo>
                        <a:pt x="251" y="459"/>
                      </a:lnTo>
                      <a:lnTo>
                        <a:pt x="248" y="459"/>
                      </a:lnTo>
                      <a:lnTo>
                        <a:pt x="246" y="459"/>
                      </a:lnTo>
                      <a:lnTo>
                        <a:pt x="242" y="459"/>
                      </a:lnTo>
                      <a:lnTo>
                        <a:pt x="240" y="459"/>
                      </a:lnTo>
                      <a:lnTo>
                        <a:pt x="238" y="459"/>
                      </a:lnTo>
                      <a:lnTo>
                        <a:pt x="236" y="459"/>
                      </a:lnTo>
                      <a:lnTo>
                        <a:pt x="234" y="457"/>
                      </a:lnTo>
                      <a:lnTo>
                        <a:pt x="232" y="457"/>
                      </a:lnTo>
                      <a:lnTo>
                        <a:pt x="230" y="457"/>
                      </a:lnTo>
                      <a:lnTo>
                        <a:pt x="228" y="457"/>
                      </a:lnTo>
                      <a:lnTo>
                        <a:pt x="226" y="457"/>
                      </a:lnTo>
                      <a:lnTo>
                        <a:pt x="224" y="457"/>
                      </a:lnTo>
                      <a:lnTo>
                        <a:pt x="223" y="455"/>
                      </a:lnTo>
                      <a:lnTo>
                        <a:pt x="221" y="455"/>
                      </a:lnTo>
                      <a:lnTo>
                        <a:pt x="219" y="455"/>
                      </a:lnTo>
                      <a:lnTo>
                        <a:pt x="217" y="455"/>
                      </a:lnTo>
                      <a:lnTo>
                        <a:pt x="215" y="455"/>
                      </a:lnTo>
                      <a:lnTo>
                        <a:pt x="213" y="455"/>
                      </a:lnTo>
                      <a:lnTo>
                        <a:pt x="211" y="455"/>
                      </a:lnTo>
                      <a:lnTo>
                        <a:pt x="209" y="455"/>
                      </a:lnTo>
                      <a:lnTo>
                        <a:pt x="207" y="455"/>
                      </a:lnTo>
                      <a:lnTo>
                        <a:pt x="205" y="455"/>
                      </a:lnTo>
                      <a:lnTo>
                        <a:pt x="203" y="455"/>
                      </a:lnTo>
                      <a:lnTo>
                        <a:pt x="201" y="455"/>
                      </a:lnTo>
                      <a:lnTo>
                        <a:pt x="201" y="457"/>
                      </a:lnTo>
                      <a:lnTo>
                        <a:pt x="200" y="457"/>
                      </a:lnTo>
                      <a:lnTo>
                        <a:pt x="198" y="459"/>
                      </a:lnTo>
                      <a:lnTo>
                        <a:pt x="196" y="459"/>
                      </a:lnTo>
                      <a:lnTo>
                        <a:pt x="194" y="461"/>
                      </a:lnTo>
                      <a:lnTo>
                        <a:pt x="194" y="463"/>
                      </a:lnTo>
                      <a:lnTo>
                        <a:pt x="192" y="463"/>
                      </a:lnTo>
                      <a:lnTo>
                        <a:pt x="190" y="465"/>
                      </a:lnTo>
                      <a:lnTo>
                        <a:pt x="190" y="467"/>
                      </a:lnTo>
                      <a:lnTo>
                        <a:pt x="188" y="468"/>
                      </a:lnTo>
                      <a:lnTo>
                        <a:pt x="186" y="468"/>
                      </a:lnTo>
                      <a:lnTo>
                        <a:pt x="184" y="470"/>
                      </a:lnTo>
                      <a:lnTo>
                        <a:pt x="182" y="472"/>
                      </a:lnTo>
                      <a:lnTo>
                        <a:pt x="180" y="474"/>
                      </a:lnTo>
                      <a:lnTo>
                        <a:pt x="178" y="474"/>
                      </a:lnTo>
                      <a:lnTo>
                        <a:pt x="175" y="476"/>
                      </a:lnTo>
                      <a:lnTo>
                        <a:pt x="173" y="478"/>
                      </a:lnTo>
                      <a:lnTo>
                        <a:pt x="171" y="478"/>
                      </a:lnTo>
                      <a:lnTo>
                        <a:pt x="167" y="480"/>
                      </a:lnTo>
                      <a:lnTo>
                        <a:pt x="165" y="482"/>
                      </a:lnTo>
                      <a:lnTo>
                        <a:pt x="163" y="482"/>
                      </a:lnTo>
                      <a:lnTo>
                        <a:pt x="159" y="484"/>
                      </a:lnTo>
                      <a:lnTo>
                        <a:pt x="155" y="484"/>
                      </a:lnTo>
                      <a:lnTo>
                        <a:pt x="153" y="484"/>
                      </a:lnTo>
                      <a:lnTo>
                        <a:pt x="150" y="486"/>
                      </a:lnTo>
                      <a:lnTo>
                        <a:pt x="148" y="486"/>
                      </a:lnTo>
                      <a:lnTo>
                        <a:pt x="144" y="486"/>
                      </a:lnTo>
                      <a:lnTo>
                        <a:pt x="142" y="486"/>
                      </a:lnTo>
                      <a:lnTo>
                        <a:pt x="138" y="484"/>
                      </a:lnTo>
                      <a:lnTo>
                        <a:pt x="134" y="484"/>
                      </a:lnTo>
                      <a:lnTo>
                        <a:pt x="132" y="484"/>
                      </a:lnTo>
                      <a:lnTo>
                        <a:pt x="129" y="482"/>
                      </a:lnTo>
                      <a:lnTo>
                        <a:pt x="127" y="480"/>
                      </a:lnTo>
                      <a:lnTo>
                        <a:pt x="123" y="478"/>
                      </a:lnTo>
                      <a:lnTo>
                        <a:pt x="121" y="476"/>
                      </a:lnTo>
                      <a:lnTo>
                        <a:pt x="119" y="474"/>
                      </a:lnTo>
                      <a:lnTo>
                        <a:pt x="115" y="472"/>
                      </a:lnTo>
                      <a:lnTo>
                        <a:pt x="113" y="468"/>
                      </a:lnTo>
                      <a:lnTo>
                        <a:pt x="111" y="467"/>
                      </a:lnTo>
                      <a:lnTo>
                        <a:pt x="107" y="463"/>
                      </a:lnTo>
                      <a:lnTo>
                        <a:pt x="106" y="459"/>
                      </a:lnTo>
                      <a:lnTo>
                        <a:pt x="104" y="457"/>
                      </a:lnTo>
                      <a:lnTo>
                        <a:pt x="100" y="455"/>
                      </a:lnTo>
                      <a:lnTo>
                        <a:pt x="96" y="453"/>
                      </a:lnTo>
                      <a:lnTo>
                        <a:pt x="94" y="451"/>
                      </a:lnTo>
                      <a:lnTo>
                        <a:pt x="90" y="449"/>
                      </a:lnTo>
                      <a:lnTo>
                        <a:pt x="86" y="449"/>
                      </a:lnTo>
                      <a:lnTo>
                        <a:pt x="82" y="449"/>
                      </a:lnTo>
                      <a:lnTo>
                        <a:pt x="79" y="449"/>
                      </a:lnTo>
                      <a:lnTo>
                        <a:pt x="75" y="447"/>
                      </a:lnTo>
                      <a:lnTo>
                        <a:pt x="71" y="449"/>
                      </a:lnTo>
                      <a:lnTo>
                        <a:pt x="67" y="449"/>
                      </a:lnTo>
                      <a:lnTo>
                        <a:pt x="63" y="449"/>
                      </a:lnTo>
                      <a:lnTo>
                        <a:pt x="58" y="449"/>
                      </a:lnTo>
                      <a:lnTo>
                        <a:pt x="54" y="451"/>
                      </a:lnTo>
                      <a:lnTo>
                        <a:pt x="50" y="453"/>
                      </a:lnTo>
                      <a:lnTo>
                        <a:pt x="46" y="453"/>
                      </a:lnTo>
                      <a:lnTo>
                        <a:pt x="42" y="455"/>
                      </a:lnTo>
                      <a:lnTo>
                        <a:pt x="38" y="457"/>
                      </a:lnTo>
                      <a:lnTo>
                        <a:pt x="35" y="459"/>
                      </a:lnTo>
                      <a:lnTo>
                        <a:pt x="31" y="459"/>
                      </a:lnTo>
                      <a:lnTo>
                        <a:pt x="29" y="461"/>
                      </a:lnTo>
                      <a:lnTo>
                        <a:pt x="25" y="463"/>
                      </a:lnTo>
                      <a:lnTo>
                        <a:pt x="21" y="465"/>
                      </a:lnTo>
                      <a:lnTo>
                        <a:pt x="19" y="467"/>
                      </a:lnTo>
                      <a:lnTo>
                        <a:pt x="15" y="468"/>
                      </a:lnTo>
                      <a:lnTo>
                        <a:pt x="13" y="470"/>
                      </a:lnTo>
                      <a:lnTo>
                        <a:pt x="11" y="472"/>
                      </a:lnTo>
                      <a:lnTo>
                        <a:pt x="10" y="474"/>
                      </a:lnTo>
                      <a:lnTo>
                        <a:pt x="8" y="476"/>
                      </a:lnTo>
                      <a:lnTo>
                        <a:pt x="6" y="478"/>
                      </a:lnTo>
                      <a:lnTo>
                        <a:pt x="4" y="480"/>
                      </a:lnTo>
                      <a:lnTo>
                        <a:pt x="2" y="480"/>
                      </a:lnTo>
                      <a:lnTo>
                        <a:pt x="0" y="478"/>
                      </a:lnTo>
                      <a:lnTo>
                        <a:pt x="0" y="476"/>
                      </a:lnTo>
                      <a:lnTo>
                        <a:pt x="0" y="474"/>
                      </a:lnTo>
                      <a:lnTo>
                        <a:pt x="2" y="472"/>
                      </a:lnTo>
                      <a:lnTo>
                        <a:pt x="2" y="470"/>
                      </a:lnTo>
                      <a:lnTo>
                        <a:pt x="2" y="467"/>
                      </a:lnTo>
                      <a:lnTo>
                        <a:pt x="2" y="463"/>
                      </a:lnTo>
                      <a:lnTo>
                        <a:pt x="2" y="459"/>
                      </a:lnTo>
                      <a:lnTo>
                        <a:pt x="4" y="455"/>
                      </a:lnTo>
                      <a:lnTo>
                        <a:pt x="4" y="451"/>
                      </a:lnTo>
                      <a:lnTo>
                        <a:pt x="4" y="447"/>
                      </a:lnTo>
                      <a:lnTo>
                        <a:pt x="6" y="442"/>
                      </a:lnTo>
                      <a:lnTo>
                        <a:pt x="6" y="436"/>
                      </a:lnTo>
                      <a:lnTo>
                        <a:pt x="6" y="430"/>
                      </a:lnTo>
                      <a:lnTo>
                        <a:pt x="8" y="424"/>
                      </a:lnTo>
                      <a:lnTo>
                        <a:pt x="8" y="419"/>
                      </a:lnTo>
                      <a:lnTo>
                        <a:pt x="8" y="413"/>
                      </a:lnTo>
                      <a:lnTo>
                        <a:pt x="10" y="405"/>
                      </a:lnTo>
                      <a:lnTo>
                        <a:pt x="10" y="399"/>
                      </a:lnTo>
                      <a:lnTo>
                        <a:pt x="10" y="392"/>
                      </a:lnTo>
                      <a:lnTo>
                        <a:pt x="11" y="384"/>
                      </a:lnTo>
                      <a:lnTo>
                        <a:pt x="11" y="376"/>
                      </a:lnTo>
                      <a:lnTo>
                        <a:pt x="11" y="369"/>
                      </a:lnTo>
                      <a:lnTo>
                        <a:pt x="11" y="361"/>
                      </a:lnTo>
                      <a:lnTo>
                        <a:pt x="11" y="353"/>
                      </a:lnTo>
                      <a:lnTo>
                        <a:pt x="11" y="346"/>
                      </a:lnTo>
                      <a:lnTo>
                        <a:pt x="11" y="336"/>
                      </a:lnTo>
                      <a:lnTo>
                        <a:pt x="11" y="328"/>
                      </a:lnTo>
                      <a:lnTo>
                        <a:pt x="11" y="321"/>
                      </a:lnTo>
                      <a:lnTo>
                        <a:pt x="11" y="313"/>
                      </a:lnTo>
                      <a:lnTo>
                        <a:pt x="11" y="307"/>
                      </a:lnTo>
                      <a:lnTo>
                        <a:pt x="11" y="299"/>
                      </a:lnTo>
                      <a:lnTo>
                        <a:pt x="11" y="294"/>
                      </a:lnTo>
                      <a:lnTo>
                        <a:pt x="11" y="288"/>
                      </a:lnTo>
                      <a:lnTo>
                        <a:pt x="11" y="282"/>
                      </a:lnTo>
                      <a:lnTo>
                        <a:pt x="11" y="276"/>
                      </a:lnTo>
                      <a:lnTo>
                        <a:pt x="11" y="271"/>
                      </a:lnTo>
                      <a:lnTo>
                        <a:pt x="11" y="265"/>
                      </a:lnTo>
                      <a:lnTo>
                        <a:pt x="11" y="259"/>
                      </a:lnTo>
                      <a:lnTo>
                        <a:pt x="11" y="255"/>
                      </a:lnTo>
                      <a:lnTo>
                        <a:pt x="11" y="250"/>
                      </a:lnTo>
                      <a:lnTo>
                        <a:pt x="11" y="246"/>
                      </a:lnTo>
                      <a:lnTo>
                        <a:pt x="11" y="242"/>
                      </a:lnTo>
                      <a:lnTo>
                        <a:pt x="11" y="238"/>
                      </a:lnTo>
                      <a:lnTo>
                        <a:pt x="11" y="232"/>
                      </a:lnTo>
                      <a:lnTo>
                        <a:pt x="11" y="228"/>
                      </a:lnTo>
                      <a:lnTo>
                        <a:pt x="11" y="225"/>
                      </a:lnTo>
                      <a:lnTo>
                        <a:pt x="11" y="221"/>
                      </a:lnTo>
                      <a:lnTo>
                        <a:pt x="13" y="217"/>
                      </a:lnTo>
                      <a:lnTo>
                        <a:pt x="13" y="213"/>
                      </a:lnTo>
                      <a:lnTo>
                        <a:pt x="13" y="209"/>
                      </a:lnTo>
                      <a:lnTo>
                        <a:pt x="13" y="205"/>
                      </a:lnTo>
                      <a:lnTo>
                        <a:pt x="13" y="203"/>
                      </a:lnTo>
                      <a:lnTo>
                        <a:pt x="15" y="200"/>
                      </a:lnTo>
                      <a:lnTo>
                        <a:pt x="15" y="196"/>
                      </a:lnTo>
                      <a:lnTo>
                        <a:pt x="17" y="192"/>
                      </a:lnTo>
                      <a:lnTo>
                        <a:pt x="17" y="188"/>
                      </a:lnTo>
                      <a:lnTo>
                        <a:pt x="17" y="184"/>
                      </a:lnTo>
                      <a:lnTo>
                        <a:pt x="17" y="182"/>
                      </a:lnTo>
                      <a:lnTo>
                        <a:pt x="19" y="182"/>
                      </a:lnTo>
                      <a:lnTo>
                        <a:pt x="19" y="180"/>
                      </a:lnTo>
                      <a:lnTo>
                        <a:pt x="19" y="179"/>
                      </a:lnTo>
                      <a:lnTo>
                        <a:pt x="21" y="177"/>
                      </a:lnTo>
                      <a:lnTo>
                        <a:pt x="21" y="175"/>
                      </a:lnTo>
                      <a:lnTo>
                        <a:pt x="21" y="173"/>
                      </a:lnTo>
                      <a:lnTo>
                        <a:pt x="23" y="171"/>
                      </a:lnTo>
                      <a:lnTo>
                        <a:pt x="23" y="169"/>
                      </a:lnTo>
                      <a:lnTo>
                        <a:pt x="25" y="165"/>
                      </a:lnTo>
                      <a:lnTo>
                        <a:pt x="25" y="163"/>
                      </a:lnTo>
                      <a:lnTo>
                        <a:pt x="27" y="161"/>
                      </a:lnTo>
                      <a:lnTo>
                        <a:pt x="27" y="159"/>
                      </a:lnTo>
                      <a:lnTo>
                        <a:pt x="29" y="155"/>
                      </a:lnTo>
                      <a:lnTo>
                        <a:pt x="29" y="154"/>
                      </a:lnTo>
                      <a:lnTo>
                        <a:pt x="31" y="152"/>
                      </a:lnTo>
                      <a:lnTo>
                        <a:pt x="33" y="150"/>
                      </a:lnTo>
                      <a:lnTo>
                        <a:pt x="33" y="148"/>
                      </a:lnTo>
                      <a:lnTo>
                        <a:pt x="35" y="146"/>
                      </a:lnTo>
                      <a:lnTo>
                        <a:pt x="36" y="144"/>
                      </a:lnTo>
                      <a:lnTo>
                        <a:pt x="36" y="142"/>
                      </a:lnTo>
                      <a:lnTo>
                        <a:pt x="38" y="140"/>
                      </a:lnTo>
                      <a:lnTo>
                        <a:pt x="40" y="140"/>
                      </a:lnTo>
                      <a:lnTo>
                        <a:pt x="42" y="138"/>
                      </a:lnTo>
                      <a:lnTo>
                        <a:pt x="44" y="138"/>
                      </a:lnTo>
                      <a:lnTo>
                        <a:pt x="46" y="138"/>
                      </a:lnTo>
                      <a:lnTo>
                        <a:pt x="48" y="138"/>
                      </a:lnTo>
                      <a:lnTo>
                        <a:pt x="50" y="140"/>
                      </a:lnTo>
                      <a:lnTo>
                        <a:pt x="52" y="142"/>
                      </a:lnTo>
                      <a:lnTo>
                        <a:pt x="54" y="144"/>
                      </a:lnTo>
                      <a:lnTo>
                        <a:pt x="54" y="146"/>
                      </a:lnTo>
                      <a:lnTo>
                        <a:pt x="56" y="148"/>
                      </a:lnTo>
                      <a:lnTo>
                        <a:pt x="58" y="150"/>
                      </a:lnTo>
                      <a:lnTo>
                        <a:pt x="58" y="152"/>
                      </a:lnTo>
                      <a:lnTo>
                        <a:pt x="59" y="154"/>
                      </a:lnTo>
                      <a:lnTo>
                        <a:pt x="59" y="155"/>
                      </a:lnTo>
                      <a:lnTo>
                        <a:pt x="61" y="155"/>
                      </a:lnTo>
                      <a:lnTo>
                        <a:pt x="61" y="157"/>
                      </a:lnTo>
                      <a:lnTo>
                        <a:pt x="61" y="159"/>
                      </a:lnTo>
                      <a:lnTo>
                        <a:pt x="63" y="161"/>
                      </a:lnTo>
                      <a:lnTo>
                        <a:pt x="63" y="163"/>
                      </a:lnTo>
                      <a:lnTo>
                        <a:pt x="65" y="165"/>
                      </a:lnTo>
                      <a:lnTo>
                        <a:pt x="65" y="167"/>
                      </a:lnTo>
                      <a:lnTo>
                        <a:pt x="65" y="169"/>
                      </a:lnTo>
                      <a:lnTo>
                        <a:pt x="65" y="171"/>
                      </a:lnTo>
                      <a:lnTo>
                        <a:pt x="65" y="173"/>
                      </a:lnTo>
                      <a:lnTo>
                        <a:pt x="65" y="175"/>
                      </a:lnTo>
                      <a:lnTo>
                        <a:pt x="65" y="177"/>
                      </a:lnTo>
                      <a:lnTo>
                        <a:pt x="65" y="179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7" y="182"/>
                      </a:lnTo>
                      <a:lnTo>
                        <a:pt x="69" y="182"/>
                      </a:lnTo>
                      <a:lnTo>
                        <a:pt x="69" y="184"/>
                      </a:lnTo>
                      <a:lnTo>
                        <a:pt x="71" y="184"/>
                      </a:lnTo>
                      <a:lnTo>
                        <a:pt x="71" y="186"/>
                      </a:lnTo>
                      <a:lnTo>
                        <a:pt x="73" y="186"/>
                      </a:lnTo>
                      <a:lnTo>
                        <a:pt x="73" y="188"/>
                      </a:lnTo>
                      <a:lnTo>
                        <a:pt x="75" y="188"/>
                      </a:lnTo>
                      <a:lnTo>
                        <a:pt x="77" y="188"/>
                      </a:lnTo>
                      <a:lnTo>
                        <a:pt x="77" y="190"/>
                      </a:lnTo>
                      <a:lnTo>
                        <a:pt x="79" y="190"/>
                      </a:lnTo>
                      <a:lnTo>
                        <a:pt x="81" y="192"/>
                      </a:lnTo>
                      <a:lnTo>
                        <a:pt x="82" y="192"/>
                      </a:lnTo>
                      <a:lnTo>
                        <a:pt x="84" y="192"/>
                      </a:lnTo>
                      <a:lnTo>
                        <a:pt x="84" y="194"/>
                      </a:lnTo>
                      <a:lnTo>
                        <a:pt x="86" y="194"/>
                      </a:lnTo>
                      <a:lnTo>
                        <a:pt x="86" y="196"/>
                      </a:lnTo>
                      <a:lnTo>
                        <a:pt x="88" y="196"/>
                      </a:lnTo>
                      <a:lnTo>
                        <a:pt x="90" y="196"/>
                      </a:lnTo>
                      <a:lnTo>
                        <a:pt x="92" y="194"/>
                      </a:lnTo>
                      <a:lnTo>
                        <a:pt x="94" y="192"/>
                      </a:lnTo>
                      <a:lnTo>
                        <a:pt x="96" y="190"/>
                      </a:lnTo>
                      <a:lnTo>
                        <a:pt x="96" y="188"/>
                      </a:lnTo>
                      <a:lnTo>
                        <a:pt x="98" y="186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2" y="179"/>
                      </a:lnTo>
                      <a:lnTo>
                        <a:pt x="104" y="175"/>
                      </a:lnTo>
                      <a:lnTo>
                        <a:pt x="104" y="173"/>
                      </a:lnTo>
                      <a:lnTo>
                        <a:pt x="106" y="169"/>
                      </a:lnTo>
                      <a:lnTo>
                        <a:pt x="107" y="167"/>
                      </a:lnTo>
                      <a:lnTo>
                        <a:pt x="109" y="163"/>
                      </a:lnTo>
                      <a:lnTo>
                        <a:pt x="111" y="159"/>
                      </a:lnTo>
                      <a:lnTo>
                        <a:pt x="113" y="157"/>
                      </a:lnTo>
                      <a:lnTo>
                        <a:pt x="115" y="154"/>
                      </a:lnTo>
                      <a:lnTo>
                        <a:pt x="117" y="150"/>
                      </a:lnTo>
                      <a:lnTo>
                        <a:pt x="119" y="146"/>
                      </a:lnTo>
                      <a:lnTo>
                        <a:pt x="121" y="144"/>
                      </a:lnTo>
                      <a:lnTo>
                        <a:pt x="125" y="140"/>
                      </a:lnTo>
                      <a:lnTo>
                        <a:pt x="127" y="136"/>
                      </a:lnTo>
                      <a:lnTo>
                        <a:pt x="130" y="134"/>
                      </a:lnTo>
                      <a:lnTo>
                        <a:pt x="132" y="131"/>
                      </a:lnTo>
                      <a:lnTo>
                        <a:pt x="136" y="127"/>
                      </a:lnTo>
                      <a:lnTo>
                        <a:pt x="138" y="125"/>
                      </a:lnTo>
                      <a:lnTo>
                        <a:pt x="142" y="121"/>
                      </a:lnTo>
                      <a:lnTo>
                        <a:pt x="144" y="121"/>
                      </a:lnTo>
                      <a:lnTo>
                        <a:pt x="146" y="119"/>
                      </a:lnTo>
                      <a:lnTo>
                        <a:pt x="148" y="117"/>
                      </a:lnTo>
                      <a:lnTo>
                        <a:pt x="150" y="115"/>
                      </a:lnTo>
                      <a:lnTo>
                        <a:pt x="152" y="115"/>
                      </a:lnTo>
                      <a:lnTo>
                        <a:pt x="152" y="113"/>
                      </a:lnTo>
                      <a:lnTo>
                        <a:pt x="153" y="113"/>
                      </a:lnTo>
                      <a:lnTo>
                        <a:pt x="153" y="111"/>
                      </a:lnTo>
                      <a:lnTo>
                        <a:pt x="155" y="111"/>
                      </a:lnTo>
                      <a:lnTo>
                        <a:pt x="157" y="109"/>
                      </a:lnTo>
                      <a:lnTo>
                        <a:pt x="159" y="109"/>
                      </a:lnTo>
                      <a:lnTo>
                        <a:pt x="159" y="107"/>
                      </a:lnTo>
                      <a:lnTo>
                        <a:pt x="161" y="107"/>
                      </a:lnTo>
                      <a:lnTo>
                        <a:pt x="161" y="109"/>
                      </a:lnTo>
                      <a:lnTo>
                        <a:pt x="161" y="111"/>
                      </a:lnTo>
                      <a:lnTo>
                        <a:pt x="161" y="113"/>
                      </a:lnTo>
                      <a:lnTo>
                        <a:pt x="159" y="115"/>
                      </a:lnTo>
                      <a:lnTo>
                        <a:pt x="159" y="117"/>
                      </a:lnTo>
                      <a:lnTo>
                        <a:pt x="157" y="119"/>
                      </a:lnTo>
                      <a:lnTo>
                        <a:pt x="157" y="121"/>
                      </a:lnTo>
                      <a:lnTo>
                        <a:pt x="157" y="123"/>
                      </a:lnTo>
                      <a:lnTo>
                        <a:pt x="155" y="125"/>
                      </a:lnTo>
                      <a:lnTo>
                        <a:pt x="155" y="127"/>
                      </a:lnTo>
                      <a:lnTo>
                        <a:pt x="155" y="129"/>
                      </a:lnTo>
                      <a:lnTo>
                        <a:pt x="153" y="131"/>
                      </a:lnTo>
                      <a:lnTo>
                        <a:pt x="153" y="132"/>
                      </a:lnTo>
                      <a:lnTo>
                        <a:pt x="153" y="134"/>
                      </a:lnTo>
                      <a:lnTo>
                        <a:pt x="153" y="136"/>
                      </a:lnTo>
                      <a:lnTo>
                        <a:pt x="153" y="138"/>
                      </a:lnTo>
                      <a:lnTo>
                        <a:pt x="152" y="140"/>
                      </a:lnTo>
                      <a:lnTo>
                        <a:pt x="152" y="142"/>
                      </a:lnTo>
                      <a:lnTo>
                        <a:pt x="152" y="144"/>
                      </a:lnTo>
                      <a:lnTo>
                        <a:pt x="152" y="146"/>
                      </a:lnTo>
                      <a:lnTo>
                        <a:pt x="152" y="148"/>
                      </a:lnTo>
                      <a:lnTo>
                        <a:pt x="152" y="150"/>
                      </a:lnTo>
                      <a:lnTo>
                        <a:pt x="152" y="152"/>
                      </a:lnTo>
                      <a:lnTo>
                        <a:pt x="152" y="154"/>
                      </a:lnTo>
                      <a:lnTo>
                        <a:pt x="152" y="155"/>
                      </a:lnTo>
                      <a:lnTo>
                        <a:pt x="152" y="157"/>
                      </a:lnTo>
                      <a:lnTo>
                        <a:pt x="152" y="159"/>
                      </a:lnTo>
                      <a:lnTo>
                        <a:pt x="152" y="163"/>
                      </a:lnTo>
                      <a:lnTo>
                        <a:pt x="152" y="165"/>
                      </a:lnTo>
                      <a:lnTo>
                        <a:pt x="152" y="167"/>
                      </a:lnTo>
                      <a:lnTo>
                        <a:pt x="152" y="169"/>
                      </a:lnTo>
                      <a:lnTo>
                        <a:pt x="152" y="171"/>
                      </a:lnTo>
                      <a:lnTo>
                        <a:pt x="152" y="173"/>
                      </a:lnTo>
                      <a:lnTo>
                        <a:pt x="152" y="175"/>
                      </a:lnTo>
                      <a:lnTo>
                        <a:pt x="152" y="177"/>
                      </a:lnTo>
                      <a:lnTo>
                        <a:pt x="153" y="179"/>
                      </a:lnTo>
                      <a:lnTo>
                        <a:pt x="153" y="180"/>
                      </a:lnTo>
                      <a:lnTo>
                        <a:pt x="153" y="182"/>
                      </a:lnTo>
                      <a:lnTo>
                        <a:pt x="153" y="184"/>
                      </a:lnTo>
                      <a:lnTo>
                        <a:pt x="153" y="186"/>
                      </a:lnTo>
                      <a:lnTo>
                        <a:pt x="155" y="188"/>
                      </a:lnTo>
                      <a:lnTo>
                        <a:pt x="157" y="188"/>
                      </a:lnTo>
                      <a:lnTo>
                        <a:pt x="159" y="188"/>
                      </a:lnTo>
                      <a:lnTo>
                        <a:pt x="161" y="188"/>
                      </a:lnTo>
                      <a:lnTo>
                        <a:pt x="163" y="188"/>
                      </a:lnTo>
                      <a:lnTo>
                        <a:pt x="165" y="186"/>
                      </a:lnTo>
                      <a:lnTo>
                        <a:pt x="167" y="184"/>
                      </a:lnTo>
                      <a:lnTo>
                        <a:pt x="169" y="184"/>
                      </a:lnTo>
                      <a:lnTo>
                        <a:pt x="171" y="182"/>
                      </a:lnTo>
                      <a:lnTo>
                        <a:pt x="173" y="182"/>
                      </a:lnTo>
                      <a:lnTo>
                        <a:pt x="177" y="180"/>
                      </a:lnTo>
                      <a:lnTo>
                        <a:pt x="178" y="179"/>
                      </a:lnTo>
                      <a:lnTo>
                        <a:pt x="180" y="177"/>
                      </a:lnTo>
                      <a:lnTo>
                        <a:pt x="184" y="175"/>
                      </a:lnTo>
                      <a:lnTo>
                        <a:pt x="186" y="173"/>
                      </a:lnTo>
                      <a:lnTo>
                        <a:pt x="188" y="171"/>
                      </a:lnTo>
                      <a:lnTo>
                        <a:pt x="192" y="169"/>
                      </a:lnTo>
                      <a:lnTo>
                        <a:pt x="196" y="167"/>
                      </a:lnTo>
                      <a:lnTo>
                        <a:pt x="198" y="165"/>
                      </a:lnTo>
                      <a:lnTo>
                        <a:pt x="201" y="163"/>
                      </a:lnTo>
                      <a:lnTo>
                        <a:pt x="205" y="161"/>
                      </a:lnTo>
                      <a:lnTo>
                        <a:pt x="207" y="159"/>
                      </a:lnTo>
                      <a:lnTo>
                        <a:pt x="211" y="157"/>
                      </a:lnTo>
                      <a:lnTo>
                        <a:pt x="215" y="155"/>
                      </a:lnTo>
                      <a:lnTo>
                        <a:pt x="219" y="154"/>
                      </a:lnTo>
                      <a:lnTo>
                        <a:pt x="223" y="154"/>
                      </a:lnTo>
                      <a:lnTo>
                        <a:pt x="226" y="152"/>
                      </a:lnTo>
                      <a:lnTo>
                        <a:pt x="230" y="150"/>
                      </a:lnTo>
                      <a:lnTo>
                        <a:pt x="232" y="148"/>
                      </a:lnTo>
                      <a:lnTo>
                        <a:pt x="236" y="146"/>
                      </a:lnTo>
                      <a:lnTo>
                        <a:pt x="240" y="144"/>
                      </a:lnTo>
                      <a:lnTo>
                        <a:pt x="242" y="144"/>
                      </a:lnTo>
                      <a:lnTo>
                        <a:pt x="246" y="142"/>
                      </a:lnTo>
                      <a:lnTo>
                        <a:pt x="248" y="140"/>
                      </a:lnTo>
                      <a:lnTo>
                        <a:pt x="249" y="140"/>
                      </a:lnTo>
                      <a:lnTo>
                        <a:pt x="251" y="138"/>
                      </a:lnTo>
                      <a:lnTo>
                        <a:pt x="253" y="138"/>
                      </a:lnTo>
                      <a:lnTo>
                        <a:pt x="255" y="138"/>
                      </a:lnTo>
                      <a:lnTo>
                        <a:pt x="257" y="136"/>
                      </a:lnTo>
                      <a:lnTo>
                        <a:pt x="259" y="136"/>
                      </a:lnTo>
                      <a:lnTo>
                        <a:pt x="261" y="136"/>
                      </a:lnTo>
                      <a:lnTo>
                        <a:pt x="263" y="136"/>
                      </a:lnTo>
                      <a:lnTo>
                        <a:pt x="261" y="138"/>
                      </a:lnTo>
                      <a:lnTo>
                        <a:pt x="261" y="140"/>
                      </a:lnTo>
                      <a:lnTo>
                        <a:pt x="259" y="140"/>
                      </a:lnTo>
                      <a:lnTo>
                        <a:pt x="259" y="142"/>
                      </a:lnTo>
                      <a:lnTo>
                        <a:pt x="257" y="144"/>
                      </a:lnTo>
                      <a:lnTo>
                        <a:pt x="255" y="146"/>
                      </a:lnTo>
                      <a:lnTo>
                        <a:pt x="253" y="148"/>
                      </a:lnTo>
                      <a:lnTo>
                        <a:pt x="249" y="150"/>
                      </a:lnTo>
                      <a:lnTo>
                        <a:pt x="248" y="154"/>
                      </a:lnTo>
                      <a:lnTo>
                        <a:pt x="244" y="155"/>
                      </a:lnTo>
                      <a:lnTo>
                        <a:pt x="242" y="159"/>
                      </a:lnTo>
                      <a:lnTo>
                        <a:pt x="240" y="161"/>
                      </a:lnTo>
                      <a:lnTo>
                        <a:pt x="238" y="163"/>
                      </a:lnTo>
                      <a:lnTo>
                        <a:pt x="236" y="167"/>
                      </a:lnTo>
                      <a:lnTo>
                        <a:pt x="234" y="169"/>
                      </a:lnTo>
                      <a:lnTo>
                        <a:pt x="232" y="173"/>
                      </a:lnTo>
                      <a:lnTo>
                        <a:pt x="232" y="175"/>
                      </a:lnTo>
                      <a:lnTo>
                        <a:pt x="230" y="177"/>
                      </a:lnTo>
                      <a:lnTo>
                        <a:pt x="230" y="180"/>
                      </a:lnTo>
                      <a:lnTo>
                        <a:pt x="228" y="182"/>
                      </a:lnTo>
                      <a:lnTo>
                        <a:pt x="228" y="186"/>
                      </a:lnTo>
                      <a:lnTo>
                        <a:pt x="228" y="190"/>
                      </a:lnTo>
                      <a:lnTo>
                        <a:pt x="228" y="192"/>
                      </a:lnTo>
                      <a:lnTo>
                        <a:pt x="228" y="196"/>
                      </a:lnTo>
                      <a:lnTo>
                        <a:pt x="228" y="200"/>
                      </a:lnTo>
                      <a:lnTo>
                        <a:pt x="228" y="202"/>
                      </a:lnTo>
                      <a:lnTo>
                        <a:pt x="228" y="205"/>
                      </a:lnTo>
                      <a:lnTo>
                        <a:pt x="230" y="209"/>
                      </a:lnTo>
                      <a:lnTo>
                        <a:pt x="230" y="213"/>
                      </a:lnTo>
                      <a:lnTo>
                        <a:pt x="230" y="217"/>
                      </a:lnTo>
                      <a:lnTo>
                        <a:pt x="232" y="223"/>
                      </a:lnTo>
                      <a:lnTo>
                        <a:pt x="232" y="227"/>
                      </a:lnTo>
                      <a:lnTo>
                        <a:pt x="234" y="230"/>
                      </a:lnTo>
                      <a:lnTo>
                        <a:pt x="234" y="236"/>
                      </a:lnTo>
                      <a:lnTo>
                        <a:pt x="236" y="240"/>
                      </a:lnTo>
                      <a:lnTo>
                        <a:pt x="238" y="246"/>
                      </a:lnTo>
                      <a:lnTo>
                        <a:pt x="238" y="251"/>
                      </a:lnTo>
                      <a:lnTo>
                        <a:pt x="240" y="257"/>
                      </a:lnTo>
                      <a:lnTo>
                        <a:pt x="242" y="263"/>
                      </a:lnTo>
                      <a:lnTo>
                        <a:pt x="242" y="271"/>
                      </a:lnTo>
                      <a:lnTo>
                        <a:pt x="244" y="276"/>
                      </a:lnTo>
                      <a:lnTo>
                        <a:pt x="246" y="284"/>
                      </a:lnTo>
                      <a:lnTo>
                        <a:pt x="248" y="290"/>
                      </a:lnTo>
                      <a:lnTo>
                        <a:pt x="249" y="294"/>
                      </a:lnTo>
                      <a:lnTo>
                        <a:pt x="251" y="299"/>
                      </a:lnTo>
                      <a:lnTo>
                        <a:pt x="253" y="303"/>
                      </a:lnTo>
                      <a:lnTo>
                        <a:pt x="255" y="305"/>
                      </a:lnTo>
                      <a:lnTo>
                        <a:pt x="259" y="309"/>
                      </a:lnTo>
                      <a:lnTo>
                        <a:pt x="261" y="311"/>
                      </a:lnTo>
                      <a:lnTo>
                        <a:pt x="265" y="313"/>
                      </a:lnTo>
                      <a:lnTo>
                        <a:pt x="267" y="313"/>
                      </a:lnTo>
                      <a:lnTo>
                        <a:pt x="271" y="315"/>
                      </a:lnTo>
                      <a:lnTo>
                        <a:pt x="274" y="315"/>
                      </a:lnTo>
                      <a:lnTo>
                        <a:pt x="276" y="315"/>
                      </a:lnTo>
                      <a:lnTo>
                        <a:pt x="280" y="313"/>
                      </a:lnTo>
                      <a:lnTo>
                        <a:pt x="284" y="313"/>
                      </a:lnTo>
                      <a:lnTo>
                        <a:pt x="288" y="311"/>
                      </a:lnTo>
                      <a:lnTo>
                        <a:pt x="290" y="309"/>
                      </a:lnTo>
                      <a:lnTo>
                        <a:pt x="294" y="305"/>
                      </a:lnTo>
                      <a:lnTo>
                        <a:pt x="297" y="303"/>
                      </a:lnTo>
                      <a:lnTo>
                        <a:pt x="301" y="299"/>
                      </a:lnTo>
                      <a:lnTo>
                        <a:pt x="303" y="296"/>
                      </a:lnTo>
                      <a:lnTo>
                        <a:pt x="307" y="292"/>
                      </a:lnTo>
                      <a:lnTo>
                        <a:pt x="309" y="288"/>
                      </a:lnTo>
                      <a:lnTo>
                        <a:pt x="313" y="284"/>
                      </a:lnTo>
                      <a:lnTo>
                        <a:pt x="315" y="280"/>
                      </a:lnTo>
                      <a:lnTo>
                        <a:pt x="319" y="275"/>
                      </a:lnTo>
                      <a:lnTo>
                        <a:pt x="320" y="269"/>
                      </a:lnTo>
                      <a:lnTo>
                        <a:pt x="322" y="265"/>
                      </a:lnTo>
                      <a:lnTo>
                        <a:pt x="324" y="259"/>
                      </a:lnTo>
                      <a:lnTo>
                        <a:pt x="326" y="253"/>
                      </a:lnTo>
                      <a:lnTo>
                        <a:pt x="328" y="248"/>
                      </a:lnTo>
                      <a:lnTo>
                        <a:pt x="330" y="242"/>
                      </a:lnTo>
                      <a:lnTo>
                        <a:pt x="330" y="236"/>
                      </a:lnTo>
                      <a:lnTo>
                        <a:pt x="332" y="230"/>
                      </a:lnTo>
                      <a:lnTo>
                        <a:pt x="332" y="225"/>
                      </a:lnTo>
                      <a:lnTo>
                        <a:pt x="334" y="219"/>
                      </a:lnTo>
                      <a:lnTo>
                        <a:pt x="336" y="215"/>
                      </a:lnTo>
                      <a:lnTo>
                        <a:pt x="336" y="211"/>
                      </a:lnTo>
                      <a:lnTo>
                        <a:pt x="338" y="207"/>
                      </a:lnTo>
                      <a:lnTo>
                        <a:pt x="340" y="203"/>
                      </a:lnTo>
                      <a:lnTo>
                        <a:pt x="340" y="200"/>
                      </a:lnTo>
                      <a:lnTo>
                        <a:pt x="342" y="198"/>
                      </a:lnTo>
                      <a:lnTo>
                        <a:pt x="343" y="194"/>
                      </a:lnTo>
                      <a:lnTo>
                        <a:pt x="345" y="192"/>
                      </a:lnTo>
                      <a:lnTo>
                        <a:pt x="345" y="190"/>
                      </a:lnTo>
                      <a:lnTo>
                        <a:pt x="347" y="186"/>
                      </a:lnTo>
                      <a:lnTo>
                        <a:pt x="349" y="184"/>
                      </a:lnTo>
                      <a:lnTo>
                        <a:pt x="351" y="182"/>
                      </a:lnTo>
                      <a:lnTo>
                        <a:pt x="353" y="180"/>
                      </a:lnTo>
                      <a:lnTo>
                        <a:pt x="355" y="179"/>
                      </a:lnTo>
                      <a:lnTo>
                        <a:pt x="357" y="177"/>
                      </a:lnTo>
                      <a:lnTo>
                        <a:pt x="359" y="177"/>
                      </a:lnTo>
                      <a:lnTo>
                        <a:pt x="361" y="175"/>
                      </a:lnTo>
                      <a:lnTo>
                        <a:pt x="363" y="175"/>
                      </a:lnTo>
                      <a:lnTo>
                        <a:pt x="365" y="175"/>
                      </a:lnTo>
                      <a:lnTo>
                        <a:pt x="366" y="175"/>
                      </a:lnTo>
                      <a:lnTo>
                        <a:pt x="368" y="175"/>
                      </a:lnTo>
                      <a:lnTo>
                        <a:pt x="370" y="175"/>
                      </a:lnTo>
                      <a:lnTo>
                        <a:pt x="370" y="177"/>
                      </a:lnTo>
                      <a:lnTo>
                        <a:pt x="372" y="177"/>
                      </a:lnTo>
                      <a:lnTo>
                        <a:pt x="372" y="179"/>
                      </a:lnTo>
                      <a:lnTo>
                        <a:pt x="372" y="180"/>
                      </a:lnTo>
                      <a:lnTo>
                        <a:pt x="372" y="182"/>
                      </a:lnTo>
                      <a:lnTo>
                        <a:pt x="372" y="184"/>
                      </a:lnTo>
                      <a:lnTo>
                        <a:pt x="372" y="186"/>
                      </a:lnTo>
                      <a:lnTo>
                        <a:pt x="372" y="188"/>
                      </a:lnTo>
                      <a:lnTo>
                        <a:pt x="372" y="190"/>
                      </a:lnTo>
                      <a:lnTo>
                        <a:pt x="372" y="192"/>
                      </a:lnTo>
                      <a:lnTo>
                        <a:pt x="372" y="194"/>
                      </a:lnTo>
                      <a:lnTo>
                        <a:pt x="372" y="196"/>
                      </a:lnTo>
                      <a:lnTo>
                        <a:pt x="374" y="198"/>
                      </a:lnTo>
                      <a:lnTo>
                        <a:pt x="374" y="200"/>
                      </a:lnTo>
                      <a:lnTo>
                        <a:pt x="374" y="202"/>
                      </a:lnTo>
                      <a:lnTo>
                        <a:pt x="374" y="203"/>
                      </a:lnTo>
                      <a:lnTo>
                        <a:pt x="374" y="205"/>
                      </a:lnTo>
                      <a:lnTo>
                        <a:pt x="374" y="207"/>
                      </a:lnTo>
                      <a:lnTo>
                        <a:pt x="376" y="209"/>
                      </a:lnTo>
                      <a:lnTo>
                        <a:pt x="376" y="211"/>
                      </a:lnTo>
                      <a:lnTo>
                        <a:pt x="376" y="213"/>
                      </a:lnTo>
                      <a:lnTo>
                        <a:pt x="378" y="215"/>
                      </a:lnTo>
                      <a:lnTo>
                        <a:pt x="378" y="217"/>
                      </a:lnTo>
                      <a:lnTo>
                        <a:pt x="380" y="219"/>
                      </a:lnTo>
                      <a:lnTo>
                        <a:pt x="380" y="221"/>
                      </a:lnTo>
                      <a:lnTo>
                        <a:pt x="382" y="223"/>
                      </a:lnTo>
                      <a:lnTo>
                        <a:pt x="382" y="225"/>
                      </a:lnTo>
                      <a:lnTo>
                        <a:pt x="384" y="227"/>
                      </a:lnTo>
                      <a:lnTo>
                        <a:pt x="386" y="227"/>
                      </a:lnTo>
                      <a:lnTo>
                        <a:pt x="388" y="227"/>
                      </a:lnTo>
                      <a:lnTo>
                        <a:pt x="390" y="227"/>
                      </a:lnTo>
                      <a:lnTo>
                        <a:pt x="390" y="225"/>
                      </a:lnTo>
                      <a:lnTo>
                        <a:pt x="391" y="223"/>
                      </a:lnTo>
                      <a:lnTo>
                        <a:pt x="391" y="221"/>
                      </a:lnTo>
                      <a:lnTo>
                        <a:pt x="393" y="219"/>
                      </a:lnTo>
                      <a:lnTo>
                        <a:pt x="393" y="217"/>
                      </a:lnTo>
                      <a:lnTo>
                        <a:pt x="395" y="215"/>
                      </a:lnTo>
                      <a:lnTo>
                        <a:pt x="395" y="213"/>
                      </a:lnTo>
                      <a:lnTo>
                        <a:pt x="397" y="211"/>
                      </a:lnTo>
                      <a:lnTo>
                        <a:pt x="397" y="209"/>
                      </a:lnTo>
                      <a:lnTo>
                        <a:pt x="399" y="207"/>
                      </a:lnTo>
                      <a:lnTo>
                        <a:pt x="399" y="205"/>
                      </a:lnTo>
                      <a:lnTo>
                        <a:pt x="401" y="205"/>
                      </a:lnTo>
                      <a:lnTo>
                        <a:pt x="403" y="203"/>
                      </a:lnTo>
                      <a:lnTo>
                        <a:pt x="405" y="203"/>
                      </a:lnTo>
                      <a:lnTo>
                        <a:pt x="407" y="202"/>
                      </a:lnTo>
                      <a:lnTo>
                        <a:pt x="409" y="203"/>
                      </a:lnTo>
                      <a:lnTo>
                        <a:pt x="411" y="203"/>
                      </a:lnTo>
                      <a:lnTo>
                        <a:pt x="413" y="203"/>
                      </a:lnTo>
                      <a:lnTo>
                        <a:pt x="413" y="205"/>
                      </a:lnTo>
                      <a:lnTo>
                        <a:pt x="413" y="207"/>
                      </a:lnTo>
                      <a:lnTo>
                        <a:pt x="413" y="209"/>
                      </a:lnTo>
                      <a:lnTo>
                        <a:pt x="413" y="211"/>
                      </a:lnTo>
                      <a:lnTo>
                        <a:pt x="413" y="213"/>
                      </a:lnTo>
                      <a:lnTo>
                        <a:pt x="413" y="215"/>
                      </a:lnTo>
                      <a:lnTo>
                        <a:pt x="413" y="217"/>
                      </a:lnTo>
                      <a:lnTo>
                        <a:pt x="413" y="219"/>
                      </a:lnTo>
                      <a:lnTo>
                        <a:pt x="413" y="221"/>
                      </a:lnTo>
                      <a:lnTo>
                        <a:pt x="413" y="223"/>
                      </a:lnTo>
                      <a:lnTo>
                        <a:pt x="413" y="225"/>
                      </a:lnTo>
                      <a:lnTo>
                        <a:pt x="411" y="227"/>
                      </a:lnTo>
                      <a:lnTo>
                        <a:pt x="411" y="230"/>
                      </a:lnTo>
                      <a:lnTo>
                        <a:pt x="411" y="232"/>
                      </a:lnTo>
                      <a:lnTo>
                        <a:pt x="411" y="234"/>
                      </a:lnTo>
                      <a:lnTo>
                        <a:pt x="411" y="236"/>
                      </a:lnTo>
                      <a:lnTo>
                        <a:pt x="411" y="240"/>
                      </a:lnTo>
                      <a:lnTo>
                        <a:pt x="411" y="242"/>
                      </a:lnTo>
                      <a:lnTo>
                        <a:pt x="411" y="244"/>
                      </a:lnTo>
                      <a:lnTo>
                        <a:pt x="411" y="248"/>
                      </a:lnTo>
                      <a:lnTo>
                        <a:pt x="411" y="250"/>
                      </a:lnTo>
                      <a:lnTo>
                        <a:pt x="411" y="253"/>
                      </a:lnTo>
                      <a:lnTo>
                        <a:pt x="411" y="255"/>
                      </a:lnTo>
                      <a:lnTo>
                        <a:pt x="411" y="257"/>
                      </a:lnTo>
                      <a:lnTo>
                        <a:pt x="411" y="261"/>
                      </a:lnTo>
                      <a:lnTo>
                        <a:pt x="411" y="263"/>
                      </a:lnTo>
                      <a:lnTo>
                        <a:pt x="411" y="267"/>
                      </a:lnTo>
                      <a:lnTo>
                        <a:pt x="411" y="269"/>
                      </a:lnTo>
                      <a:lnTo>
                        <a:pt x="411" y="273"/>
                      </a:lnTo>
                      <a:lnTo>
                        <a:pt x="411" y="275"/>
                      </a:lnTo>
                      <a:lnTo>
                        <a:pt x="413" y="276"/>
                      </a:lnTo>
                      <a:lnTo>
                        <a:pt x="413" y="280"/>
                      </a:lnTo>
                      <a:lnTo>
                        <a:pt x="413" y="282"/>
                      </a:lnTo>
                      <a:lnTo>
                        <a:pt x="414" y="286"/>
                      </a:lnTo>
                      <a:lnTo>
                        <a:pt x="414" y="288"/>
                      </a:lnTo>
                      <a:lnTo>
                        <a:pt x="414" y="292"/>
                      </a:lnTo>
                      <a:lnTo>
                        <a:pt x="416" y="294"/>
                      </a:lnTo>
                      <a:lnTo>
                        <a:pt x="416" y="296"/>
                      </a:lnTo>
                      <a:lnTo>
                        <a:pt x="418" y="299"/>
                      </a:lnTo>
                      <a:lnTo>
                        <a:pt x="418" y="301"/>
                      </a:lnTo>
                      <a:lnTo>
                        <a:pt x="420" y="305"/>
                      </a:lnTo>
                      <a:lnTo>
                        <a:pt x="422" y="307"/>
                      </a:lnTo>
                      <a:lnTo>
                        <a:pt x="422" y="309"/>
                      </a:lnTo>
                      <a:lnTo>
                        <a:pt x="424" y="313"/>
                      </a:lnTo>
                      <a:lnTo>
                        <a:pt x="426" y="315"/>
                      </a:lnTo>
                      <a:lnTo>
                        <a:pt x="426" y="317"/>
                      </a:lnTo>
                      <a:lnTo>
                        <a:pt x="428" y="321"/>
                      </a:lnTo>
                      <a:lnTo>
                        <a:pt x="430" y="323"/>
                      </a:lnTo>
                      <a:lnTo>
                        <a:pt x="432" y="324"/>
                      </a:lnTo>
                      <a:lnTo>
                        <a:pt x="434" y="326"/>
                      </a:lnTo>
                      <a:lnTo>
                        <a:pt x="434" y="328"/>
                      </a:lnTo>
                      <a:lnTo>
                        <a:pt x="436" y="330"/>
                      </a:lnTo>
                      <a:lnTo>
                        <a:pt x="437" y="334"/>
                      </a:lnTo>
                      <a:lnTo>
                        <a:pt x="439" y="336"/>
                      </a:lnTo>
                      <a:lnTo>
                        <a:pt x="441" y="338"/>
                      </a:lnTo>
                      <a:lnTo>
                        <a:pt x="443" y="340"/>
                      </a:lnTo>
                      <a:lnTo>
                        <a:pt x="445" y="340"/>
                      </a:lnTo>
                      <a:lnTo>
                        <a:pt x="447" y="342"/>
                      </a:lnTo>
                      <a:lnTo>
                        <a:pt x="451" y="344"/>
                      </a:lnTo>
                      <a:lnTo>
                        <a:pt x="453" y="346"/>
                      </a:lnTo>
                      <a:lnTo>
                        <a:pt x="455" y="346"/>
                      </a:lnTo>
                      <a:lnTo>
                        <a:pt x="457" y="346"/>
                      </a:lnTo>
                      <a:lnTo>
                        <a:pt x="459" y="346"/>
                      </a:lnTo>
                      <a:lnTo>
                        <a:pt x="461" y="344"/>
                      </a:lnTo>
                      <a:lnTo>
                        <a:pt x="461" y="342"/>
                      </a:lnTo>
                      <a:lnTo>
                        <a:pt x="462" y="340"/>
                      </a:lnTo>
                      <a:lnTo>
                        <a:pt x="464" y="338"/>
                      </a:lnTo>
                      <a:lnTo>
                        <a:pt x="466" y="336"/>
                      </a:lnTo>
                      <a:lnTo>
                        <a:pt x="468" y="332"/>
                      </a:lnTo>
                      <a:lnTo>
                        <a:pt x="468" y="330"/>
                      </a:lnTo>
                      <a:lnTo>
                        <a:pt x="470" y="326"/>
                      </a:lnTo>
                      <a:lnTo>
                        <a:pt x="472" y="323"/>
                      </a:lnTo>
                      <a:lnTo>
                        <a:pt x="472" y="319"/>
                      </a:lnTo>
                      <a:lnTo>
                        <a:pt x="474" y="317"/>
                      </a:lnTo>
                      <a:lnTo>
                        <a:pt x="476" y="313"/>
                      </a:lnTo>
                      <a:lnTo>
                        <a:pt x="476" y="309"/>
                      </a:lnTo>
                      <a:lnTo>
                        <a:pt x="478" y="305"/>
                      </a:lnTo>
                      <a:lnTo>
                        <a:pt x="480" y="301"/>
                      </a:lnTo>
                      <a:lnTo>
                        <a:pt x="480" y="299"/>
                      </a:lnTo>
                      <a:lnTo>
                        <a:pt x="482" y="296"/>
                      </a:lnTo>
                      <a:lnTo>
                        <a:pt x="482" y="294"/>
                      </a:lnTo>
                      <a:lnTo>
                        <a:pt x="484" y="292"/>
                      </a:lnTo>
                      <a:lnTo>
                        <a:pt x="485" y="290"/>
                      </a:lnTo>
                      <a:lnTo>
                        <a:pt x="485" y="288"/>
                      </a:lnTo>
                      <a:lnTo>
                        <a:pt x="487" y="286"/>
                      </a:lnTo>
                      <a:lnTo>
                        <a:pt x="489" y="286"/>
                      </a:lnTo>
                      <a:lnTo>
                        <a:pt x="491" y="286"/>
                      </a:lnTo>
                      <a:lnTo>
                        <a:pt x="491" y="288"/>
                      </a:lnTo>
                      <a:lnTo>
                        <a:pt x="493" y="290"/>
                      </a:lnTo>
                      <a:lnTo>
                        <a:pt x="495" y="292"/>
                      </a:lnTo>
                      <a:lnTo>
                        <a:pt x="495" y="294"/>
                      </a:lnTo>
                      <a:lnTo>
                        <a:pt x="497" y="296"/>
                      </a:lnTo>
                      <a:lnTo>
                        <a:pt x="499" y="298"/>
                      </a:lnTo>
                      <a:lnTo>
                        <a:pt x="501" y="299"/>
                      </a:lnTo>
                      <a:lnTo>
                        <a:pt x="501" y="301"/>
                      </a:lnTo>
                      <a:lnTo>
                        <a:pt x="503" y="301"/>
                      </a:lnTo>
                      <a:lnTo>
                        <a:pt x="505" y="301"/>
                      </a:lnTo>
                      <a:lnTo>
                        <a:pt x="507" y="301"/>
                      </a:lnTo>
                      <a:lnTo>
                        <a:pt x="508" y="301"/>
                      </a:lnTo>
                      <a:lnTo>
                        <a:pt x="510" y="301"/>
                      </a:lnTo>
                      <a:lnTo>
                        <a:pt x="512" y="301"/>
                      </a:lnTo>
                      <a:lnTo>
                        <a:pt x="514" y="299"/>
                      </a:lnTo>
                      <a:lnTo>
                        <a:pt x="516" y="298"/>
                      </a:lnTo>
                      <a:lnTo>
                        <a:pt x="518" y="296"/>
                      </a:lnTo>
                      <a:lnTo>
                        <a:pt x="520" y="294"/>
                      </a:lnTo>
                      <a:lnTo>
                        <a:pt x="522" y="292"/>
                      </a:lnTo>
                      <a:lnTo>
                        <a:pt x="524" y="290"/>
                      </a:lnTo>
                      <a:lnTo>
                        <a:pt x="526" y="288"/>
                      </a:lnTo>
                      <a:lnTo>
                        <a:pt x="528" y="286"/>
                      </a:lnTo>
                      <a:lnTo>
                        <a:pt x="530" y="282"/>
                      </a:lnTo>
                      <a:lnTo>
                        <a:pt x="532" y="280"/>
                      </a:lnTo>
                      <a:lnTo>
                        <a:pt x="533" y="276"/>
                      </a:lnTo>
                      <a:lnTo>
                        <a:pt x="535" y="273"/>
                      </a:lnTo>
                      <a:lnTo>
                        <a:pt x="537" y="271"/>
                      </a:lnTo>
                      <a:lnTo>
                        <a:pt x="539" y="267"/>
                      </a:lnTo>
                      <a:lnTo>
                        <a:pt x="539" y="263"/>
                      </a:lnTo>
                      <a:lnTo>
                        <a:pt x="541" y="259"/>
                      </a:lnTo>
                      <a:lnTo>
                        <a:pt x="543" y="257"/>
                      </a:lnTo>
                      <a:lnTo>
                        <a:pt x="545" y="253"/>
                      </a:lnTo>
                      <a:lnTo>
                        <a:pt x="545" y="250"/>
                      </a:lnTo>
                      <a:lnTo>
                        <a:pt x="547" y="246"/>
                      </a:lnTo>
                      <a:lnTo>
                        <a:pt x="547" y="242"/>
                      </a:lnTo>
                      <a:lnTo>
                        <a:pt x="549" y="238"/>
                      </a:lnTo>
                      <a:lnTo>
                        <a:pt x="549" y="236"/>
                      </a:lnTo>
                      <a:lnTo>
                        <a:pt x="551" y="234"/>
                      </a:lnTo>
                      <a:lnTo>
                        <a:pt x="551" y="230"/>
                      </a:lnTo>
                      <a:lnTo>
                        <a:pt x="553" y="228"/>
                      </a:lnTo>
                      <a:lnTo>
                        <a:pt x="553" y="227"/>
                      </a:lnTo>
                      <a:lnTo>
                        <a:pt x="555" y="227"/>
                      </a:lnTo>
                      <a:lnTo>
                        <a:pt x="555" y="225"/>
                      </a:lnTo>
                      <a:lnTo>
                        <a:pt x="556" y="225"/>
                      </a:lnTo>
                      <a:lnTo>
                        <a:pt x="556" y="227"/>
                      </a:lnTo>
                      <a:lnTo>
                        <a:pt x="558" y="227"/>
                      </a:lnTo>
                      <a:lnTo>
                        <a:pt x="558" y="228"/>
                      </a:lnTo>
                      <a:lnTo>
                        <a:pt x="560" y="228"/>
                      </a:lnTo>
                      <a:lnTo>
                        <a:pt x="560" y="230"/>
                      </a:lnTo>
                      <a:lnTo>
                        <a:pt x="560" y="232"/>
                      </a:lnTo>
                      <a:lnTo>
                        <a:pt x="562" y="234"/>
                      </a:lnTo>
                      <a:lnTo>
                        <a:pt x="562" y="236"/>
                      </a:lnTo>
                      <a:lnTo>
                        <a:pt x="562" y="238"/>
                      </a:lnTo>
                      <a:lnTo>
                        <a:pt x="564" y="240"/>
                      </a:lnTo>
                      <a:lnTo>
                        <a:pt x="564" y="244"/>
                      </a:lnTo>
                      <a:lnTo>
                        <a:pt x="564" y="246"/>
                      </a:lnTo>
                      <a:lnTo>
                        <a:pt x="566" y="248"/>
                      </a:lnTo>
                      <a:lnTo>
                        <a:pt x="566" y="250"/>
                      </a:lnTo>
                      <a:lnTo>
                        <a:pt x="566" y="253"/>
                      </a:lnTo>
                      <a:lnTo>
                        <a:pt x="568" y="255"/>
                      </a:lnTo>
                      <a:lnTo>
                        <a:pt x="568" y="259"/>
                      </a:lnTo>
                      <a:lnTo>
                        <a:pt x="570" y="261"/>
                      </a:lnTo>
                      <a:lnTo>
                        <a:pt x="570" y="263"/>
                      </a:lnTo>
                      <a:lnTo>
                        <a:pt x="570" y="267"/>
                      </a:lnTo>
                      <a:lnTo>
                        <a:pt x="572" y="269"/>
                      </a:lnTo>
                      <a:lnTo>
                        <a:pt x="572" y="273"/>
                      </a:lnTo>
                      <a:lnTo>
                        <a:pt x="574" y="275"/>
                      </a:lnTo>
                      <a:lnTo>
                        <a:pt x="576" y="278"/>
                      </a:lnTo>
                      <a:lnTo>
                        <a:pt x="578" y="282"/>
                      </a:lnTo>
                      <a:lnTo>
                        <a:pt x="579" y="286"/>
                      </a:lnTo>
                      <a:lnTo>
                        <a:pt x="581" y="290"/>
                      </a:lnTo>
                      <a:lnTo>
                        <a:pt x="585" y="294"/>
                      </a:lnTo>
                      <a:lnTo>
                        <a:pt x="587" y="298"/>
                      </a:lnTo>
                      <a:lnTo>
                        <a:pt x="589" y="301"/>
                      </a:lnTo>
                      <a:lnTo>
                        <a:pt x="593" y="307"/>
                      </a:lnTo>
                      <a:lnTo>
                        <a:pt x="595" y="311"/>
                      </a:lnTo>
                      <a:lnTo>
                        <a:pt x="599" y="315"/>
                      </a:lnTo>
                      <a:lnTo>
                        <a:pt x="601" y="319"/>
                      </a:lnTo>
                      <a:lnTo>
                        <a:pt x="604" y="324"/>
                      </a:lnTo>
                      <a:lnTo>
                        <a:pt x="608" y="328"/>
                      </a:lnTo>
                      <a:lnTo>
                        <a:pt x="610" y="332"/>
                      </a:lnTo>
                      <a:lnTo>
                        <a:pt x="614" y="338"/>
                      </a:lnTo>
                      <a:lnTo>
                        <a:pt x="618" y="342"/>
                      </a:lnTo>
                      <a:lnTo>
                        <a:pt x="620" y="347"/>
                      </a:lnTo>
                      <a:lnTo>
                        <a:pt x="624" y="351"/>
                      </a:lnTo>
                      <a:lnTo>
                        <a:pt x="626" y="355"/>
                      </a:lnTo>
                      <a:lnTo>
                        <a:pt x="629" y="359"/>
                      </a:lnTo>
                      <a:lnTo>
                        <a:pt x="631" y="365"/>
                      </a:lnTo>
                      <a:lnTo>
                        <a:pt x="635" y="369"/>
                      </a:lnTo>
                      <a:lnTo>
                        <a:pt x="637" y="372"/>
                      </a:lnTo>
                      <a:lnTo>
                        <a:pt x="639" y="376"/>
                      </a:lnTo>
                      <a:lnTo>
                        <a:pt x="641" y="380"/>
                      </a:lnTo>
                      <a:lnTo>
                        <a:pt x="643" y="382"/>
                      </a:lnTo>
                      <a:lnTo>
                        <a:pt x="645" y="386"/>
                      </a:lnTo>
                      <a:lnTo>
                        <a:pt x="647" y="390"/>
                      </a:lnTo>
                      <a:lnTo>
                        <a:pt x="647" y="392"/>
                      </a:lnTo>
                      <a:lnTo>
                        <a:pt x="649" y="395"/>
                      </a:lnTo>
                      <a:lnTo>
                        <a:pt x="649" y="397"/>
                      </a:lnTo>
                      <a:lnTo>
                        <a:pt x="650" y="399"/>
                      </a:lnTo>
                      <a:lnTo>
                        <a:pt x="652" y="399"/>
                      </a:lnTo>
                      <a:lnTo>
                        <a:pt x="654" y="401"/>
                      </a:lnTo>
                      <a:lnTo>
                        <a:pt x="656" y="401"/>
                      </a:lnTo>
                      <a:lnTo>
                        <a:pt x="658" y="401"/>
                      </a:lnTo>
                      <a:lnTo>
                        <a:pt x="660" y="399"/>
                      </a:lnTo>
                      <a:lnTo>
                        <a:pt x="662" y="399"/>
                      </a:lnTo>
                      <a:lnTo>
                        <a:pt x="664" y="397"/>
                      </a:lnTo>
                      <a:lnTo>
                        <a:pt x="664" y="395"/>
                      </a:lnTo>
                      <a:lnTo>
                        <a:pt x="666" y="394"/>
                      </a:lnTo>
                      <a:lnTo>
                        <a:pt x="668" y="392"/>
                      </a:lnTo>
                      <a:lnTo>
                        <a:pt x="670" y="390"/>
                      </a:lnTo>
                      <a:lnTo>
                        <a:pt x="672" y="388"/>
                      </a:lnTo>
                      <a:lnTo>
                        <a:pt x="674" y="384"/>
                      </a:lnTo>
                      <a:lnTo>
                        <a:pt x="674" y="382"/>
                      </a:lnTo>
                      <a:lnTo>
                        <a:pt x="675" y="378"/>
                      </a:lnTo>
                      <a:lnTo>
                        <a:pt x="677" y="376"/>
                      </a:lnTo>
                      <a:lnTo>
                        <a:pt x="679" y="372"/>
                      </a:lnTo>
                      <a:lnTo>
                        <a:pt x="679" y="369"/>
                      </a:lnTo>
                      <a:lnTo>
                        <a:pt x="681" y="367"/>
                      </a:lnTo>
                      <a:lnTo>
                        <a:pt x="681" y="363"/>
                      </a:lnTo>
                      <a:lnTo>
                        <a:pt x="683" y="359"/>
                      </a:lnTo>
                      <a:lnTo>
                        <a:pt x="683" y="357"/>
                      </a:lnTo>
                      <a:lnTo>
                        <a:pt x="683" y="353"/>
                      </a:lnTo>
                      <a:lnTo>
                        <a:pt x="683" y="351"/>
                      </a:lnTo>
                      <a:lnTo>
                        <a:pt x="683" y="347"/>
                      </a:lnTo>
                      <a:lnTo>
                        <a:pt x="683" y="346"/>
                      </a:lnTo>
                      <a:lnTo>
                        <a:pt x="683" y="342"/>
                      </a:lnTo>
                      <a:lnTo>
                        <a:pt x="683" y="340"/>
                      </a:lnTo>
                      <a:lnTo>
                        <a:pt x="683" y="338"/>
                      </a:lnTo>
                      <a:lnTo>
                        <a:pt x="683" y="336"/>
                      </a:lnTo>
                      <a:lnTo>
                        <a:pt x="681" y="332"/>
                      </a:lnTo>
                      <a:lnTo>
                        <a:pt x="681" y="330"/>
                      </a:lnTo>
                      <a:lnTo>
                        <a:pt x="681" y="328"/>
                      </a:lnTo>
                      <a:lnTo>
                        <a:pt x="681" y="326"/>
                      </a:lnTo>
                      <a:lnTo>
                        <a:pt x="681" y="324"/>
                      </a:lnTo>
                      <a:lnTo>
                        <a:pt x="681" y="323"/>
                      </a:lnTo>
                      <a:lnTo>
                        <a:pt x="681" y="321"/>
                      </a:lnTo>
                      <a:lnTo>
                        <a:pt x="679" y="321"/>
                      </a:lnTo>
                      <a:lnTo>
                        <a:pt x="679" y="319"/>
                      </a:lnTo>
                      <a:lnTo>
                        <a:pt x="679" y="317"/>
                      </a:lnTo>
                      <a:lnTo>
                        <a:pt x="679" y="315"/>
                      </a:lnTo>
                      <a:lnTo>
                        <a:pt x="679" y="313"/>
                      </a:lnTo>
                      <a:lnTo>
                        <a:pt x="679" y="311"/>
                      </a:lnTo>
                      <a:lnTo>
                        <a:pt x="677" y="309"/>
                      </a:lnTo>
                      <a:lnTo>
                        <a:pt x="677" y="307"/>
                      </a:lnTo>
                      <a:lnTo>
                        <a:pt x="677" y="305"/>
                      </a:lnTo>
                      <a:lnTo>
                        <a:pt x="677" y="301"/>
                      </a:lnTo>
                      <a:lnTo>
                        <a:pt x="675" y="299"/>
                      </a:lnTo>
                      <a:lnTo>
                        <a:pt x="675" y="298"/>
                      </a:lnTo>
                      <a:lnTo>
                        <a:pt x="675" y="296"/>
                      </a:lnTo>
                      <a:lnTo>
                        <a:pt x="675" y="294"/>
                      </a:lnTo>
                      <a:lnTo>
                        <a:pt x="675" y="292"/>
                      </a:lnTo>
                      <a:lnTo>
                        <a:pt x="675" y="290"/>
                      </a:lnTo>
                      <a:lnTo>
                        <a:pt x="675" y="288"/>
                      </a:lnTo>
                      <a:lnTo>
                        <a:pt x="675" y="286"/>
                      </a:lnTo>
                      <a:lnTo>
                        <a:pt x="675" y="284"/>
                      </a:lnTo>
                      <a:lnTo>
                        <a:pt x="675" y="286"/>
                      </a:lnTo>
                      <a:lnTo>
                        <a:pt x="677" y="286"/>
                      </a:lnTo>
                      <a:lnTo>
                        <a:pt x="677" y="288"/>
                      </a:lnTo>
                      <a:lnTo>
                        <a:pt x="677" y="290"/>
                      </a:lnTo>
                      <a:lnTo>
                        <a:pt x="679" y="292"/>
                      </a:lnTo>
                      <a:lnTo>
                        <a:pt x="679" y="294"/>
                      </a:lnTo>
                      <a:lnTo>
                        <a:pt x="679" y="296"/>
                      </a:lnTo>
                      <a:lnTo>
                        <a:pt x="681" y="299"/>
                      </a:lnTo>
                      <a:lnTo>
                        <a:pt x="681" y="301"/>
                      </a:lnTo>
                      <a:lnTo>
                        <a:pt x="683" y="305"/>
                      </a:lnTo>
                      <a:lnTo>
                        <a:pt x="683" y="309"/>
                      </a:lnTo>
                      <a:lnTo>
                        <a:pt x="683" y="313"/>
                      </a:lnTo>
                      <a:lnTo>
                        <a:pt x="685" y="317"/>
                      </a:lnTo>
                      <a:lnTo>
                        <a:pt x="687" y="321"/>
                      </a:lnTo>
                      <a:lnTo>
                        <a:pt x="687" y="326"/>
                      </a:lnTo>
                      <a:lnTo>
                        <a:pt x="689" y="330"/>
                      </a:lnTo>
                      <a:lnTo>
                        <a:pt x="689" y="336"/>
                      </a:lnTo>
                      <a:lnTo>
                        <a:pt x="691" y="340"/>
                      </a:lnTo>
                      <a:lnTo>
                        <a:pt x="693" y="346"/>
                      </a:lnTo>
                      <a:lnTo>
                        <a:pt x="695" y="351"/>
                      </a:lnTo>
                      <a:lnTo>
                        <a:pt x="697" y="357"/>
                      </a:lnTo>
                      <a:lnTo>
                        <a:pt x="698" y="363"/>
                      </a:lnTo>
                      <a:lnTo>
                        <a:pt x="700" y="369"/>
                      </a:lnTo>
                      <a:lnTo>
                        <a:pt x="702" y="374"/>
                      </a:lnTo>
                      <a:lnTo>
                        <a:pt x="704" y="380"/>
                      </a:lnTo>
                      <a:lnTo>
                        <a:pt x="706" y="386"/>
                      </a:lnTo>
                      <a:lnTo>
                        <a:pt x="708" y="392"/>
                      </a:lnTo>
                      <a:lnTo>
                        <a:pt x="712" y="397"/>
                      </a:lnTo>
                      <a:lnTo>
                        <a:pt x="716" y="403"/>
                      </a:lnTo>
                      <a:lnTo>
                        <a:pt x="718" y="409"/>
                      </a:lnTo>
                      <a:lnTo>
                        <a:pt x="721" y="415"/>
                      </a:lnTo>
                      <a:lnTo>
                        <a:pt x="725" y="420"/>
                      </a:lnTo>
                      <a:lnTo>
                        <a:pt x="729" y="426"/>
                      </a:lnTo>
                      <a:lnTo>
                        <a:pt x="733" y="434"/>
                      </a:lnTo>
                      <a:lnTo>
                        <a:pt x="737" y="440"/>
                      </a:lnTo>
                      <a:lnTo>
                        <a:pt x="743" y="445"/>
                      </a:lnTo>
                      <a:lnTo>
                        <a:pt x="746" y="451"/>
                      </a:lnTo>
                      <a:lnTo>
                        <a:pt x="752" y="457"/>
                      </a:lnTo>
                      <a:lnTo>
                        <a:pt x="758" y="461"/>
                      </a:lnTo>
                      <a:lnTo>
                        <a:pt x="758" y="463"/>
                      </a:lnTo>
                      <a:lnTo>
                        <a:pt x="760" y="463"/>
                      </a:lnTo>
                      <a:lnTo>
                        <a:pt x="760" y="465"/>
                      </a:lnTo>
                      <a:lnTo>
                        <a:pt x="762" y="465"/>
                      </a:lnTo>
                      <a:lnTo>
                        <a:pt x="764" y="467"/>
                      </a:lnTo>
                      <a:lnTo>
                        <a:pt x="766" y="467"/>
                      </a:lnTo>
                      <a:lnTo>
                        <a:pt x="768" y="467"/>
                      </a:lnTo>
                      <a:lnTo>
                        <a:pt x="769" y="468"/>
                      </a:lnTo>
                      <a:lnTo>
                        <a:pt x="771" y="468"/>
                      </a:lnTo>
                      <a:lnTo>
                        <a:pt x="773" y="468"/>
                      </a:lnTo>
                      <a:lnTo>
                        <a:pt x="775" y="468"/>
                      </a:lnTo>
                      <a:lnTo>
                        <a:pt x="777" y="468"/>
                      </a:lnTo>
                      <a:lnTo>
                        <a:pt x="779" y="467"/>
                      </a:lnTo>
                      <a:lnTo>
                        <a:pt x="781" y="465"/>
                      </a:lnTo>
                      <a:lnTo>
                        <a:pt x="783" y="465"/>
                      </a:lnTo>
                      <a:lnTo>
                        <a:pt x="785" y="463"/>
                      </a:lnTo>
                      <a:lnTo>
                        <a:pt x="785" y="461"/>
                      </a:lnTo>
                      <a:lnTo>
                        <a:pt x="787" y="459"/>
                      </a:lnTo>
                      <a:lnTo>
                        <a:pt x="787" y="455"/>
                      </a:lnTo>
                      <a:lnTo>
                        <a:pt x="789" y="453"/>
                      </a:lnTo>
                      <a:lnTo>
                        <a:pt x="789" y="449"/>
                      </a:lnTo>
                      <a:lnTo>
                        <a:pt x="791" y="445"/>
                      </a:lnTo>
                      <a:lnTo>
                        <a:pt x="791" y="442"/>
                      </a:lnTo>
                      <a:lnTo>
                        <a:pt x="791" y="436"/>
                      </a:lnTo>
                      <a:lnTo>
                        <a:pt x="791" y="432"/>
                      </a:lnTo>
                      <a:lnTo>
                        <a:pt x="791" y="426"/>
                      </a:lnTo>
                      <a:lnTo>
                        <a:pt x="791" y="420"/>
                      </a:lnTo>
                      <a:lnTo>
                        <a:pt x="791" y="413"/>
                      </a:lnTo>
                      <a:lnTo>
                        <a:pt x="789" y="407"/>
                      </a:lnTo>
                      <a:lnTo>
                        <a:pt x="789" y="401"/>
                      </a:lnTo>
                      <a:lnTo>
                        <a:pt x="789" y="394"/>
                      </a:lnTo>
                      <a:lnTo>
                        <a:pt x="787" y="388"/>
                      </a:lnTo>
                      <a:lnTo>
                        <a:pt x="787" y="380"/>
                      </a:lnTo>
                      <a:lnTo>
                        <a:pt x="785" y="374"/>
                      </a:lnTo>
                      <a:lnTo>
                        <a:pt x="785" y="367"/>
                      </a:lnTo>
                      <a:lnTo>
                        <a:pt x="783" y="361"/>
                      </a:lnTo>
                      <a:lnTo>
                        <a:pt x="783" y="353"/>
                      </a:lnTo>
                      <a:lnTo>
                        <a:pt x="781" y="346"/>
                      </a:lnTo>
                      <a:lnTo>
                        <a:pt x="779" y="340"/>
                      </a:lnTo>
                      <a:lnTo>
                        <a:pt x="777" y="332"/>
                      </a:lnTo>
                      <a:lnTo>
                        <a:pt x="777" y="326"/>
                      </a:lnTo>
                      <a:lnTo>
                        <a:pt x="775" y="319"/>
                      </a:lnTo>
                      <a:lnTo>
                        <a:pt x="773" y="313"/>
                      </a:lnTo>
                      <a:lnTo>
                        <a:pt x="771" y="305"/>
                      </a:lnTo>
                      <a:lnTo>
                        <a:pt x="769" y="299"/>
                      </a:lnTo>
                      <a:lnTo>
                        <a:pt x="769" y="292"/>
                      </a:lnTo>
                      <a:lnTo>
                        <a:pt x="768" y="286"/>
                      </a:lnTo>
                      <a:lnTo>
                        <a:pt x="766" y="280"/>
                      </a:lnTo>
                      <a:lnTo>
                        <a:pt x="764" y="275"/>
                      </a:lnTo>
                      <a:lnTo>
                        <a:pt x="762" y="269"/>
                      </a:lnTo>
                      <a:lnTo>
                        <a:pt x="760" y="263"/>
                      </a:lnTo>
                      <a:lnTo>
                        <a:pt x="760" y="257"/>
                      </a:lnTo>
                      <a:lnTo>
                        <a:pt x="758" y="253"/>
                      </a:lnTo>
                      <a:lnTo>
                        <a:pt x="756" y="248"/>
                      </a:lnTo>
                      <a:lnTo>
                        <a:pt x="754" y="244"/>
                      </a:lnTo>
                      <a:lnTo>
                        <a:pt x="752" y="240"/>
                      </a:lnTo>
                      <a:lnTo>
                        <a:pt x="752" y="236"/>
                      </a:lnTo>
                      <a:lnTo>
                        <a:pt x="750" y="232"/>
                      </a:lnTo>
                      <a:lnTo>
                        <a:pt x="748" y="228"/>
                      </a:lnTo>
                      <a:lnTo>
                        <a:pt x="746" y="225"/>
                      </a:lnTo>
                      <a:lnTo>
                        <a:pt x="744" y="221"/>
                      </a:lnTo>
                      <a:lnTo>
                        <a:pt x="743" y="217"/>
                      </a:lnTo>
                      <a:lnTo>
                        <a:pt x="741" y="215"/>
                      </a:lnTo>
                      <a:lnTo>
                        <a:pt x="739" y="211"/>
                      </a:lnTo>
                      <a:lnTo>
                        <a:pt x="739" y="209"/>
                      </a:lnTo>
                      <a:lnTo>
                        <a:pt x="737" y="205"/>
                      </a:lnTo>
                      <a:lnTo>
                        <a:pt x="735" y="203"/>
                      </a:lnTo>
                      <a:lnTo>
                        <a:pt x="735" y="202"/>
                      </a:lnTo>
                      <a:lnTo>
                        <a:pt x="733" y="200"/>
                      </a:lnTo>
                      <a:lnTo>
                        <a:pt x="733" y="198"/>
                      </a:lnTo>
                      <a:lnTo>
                        <a:pt x="731" y="196"/>
                      </a:lnTo>
                      <a:lnTo>
                        <a:pt x="731" y="194"/>
                      </a:lnTo>
                      <a:lnTo>
                        <a:pt x="733" y="194"/>
                      </a:lnTo>
                      <a:lnTo>
                        <a:pt x="733" y="196"/>
                      </a:lnTo>
                      <a:lnTo>
                        <a:pt x="735" y="196"/>
                      </a:lnTo>
                      <a:lnTo>
                        <a:pt x="737" y="198"/>
                      </a:lnTo>
                      <a:lnTo>
                        <a:pt x="739" y="200"/>
                      </a:lnTo>
                      <a:lnTo>
                        <a:pt x="741" y="202"/>
                      </a:lnTo>
                      <a:lnTo>
                        <a:pt x="743" y="203"/>
                      </a:lnTo>
                      <a:lnTo>
                        <a:pt x="746" y="205"/>
                      </a:lnTo>
                      <a:lnTo>
                        <a:pt x="748" y="209"/>
                      </a:lnTo>
                      <a:lnTo>
                        <a:pt x="752" y="213"/>
                      </a:lnTo>
                      <a:lnTo>
                        <a:pt x="756" y="217"/>
                      </a:lnTo>
                      <a:lnTo>
                        <a:pt x="762" y="221"/>
                      </a:lnTo>
                      <a:lnTo>
                        <a:pt x="766" y="227"/>
                      </a:lnTo>
                      <a:lnTo>
                        <a:pt x="768" y="227"/>
                      </a:lnTo>
                      <a:lnTo>
                        <a:pt x="769" y="227"/>
                      </a:lnTo>
                      <a:lnTo>
                        <a:pt x="771" y="227"/>
                      </a:lnTo>
                      <a:lnTo>
                        <a:pt x="773" y="227"/>
                      </a:lnTo>
                      <a:lnTo>
                        <a:pt x="773" y="225"/>
                      </a:lnTo>
                      <a:lnTo>
                        <a:pt x="775" y="225"/>
                      </a:lnTo>
                      <a:lnTo>
                        <a:pt x="775" y="223"/>
                      </a:lnTo>
                      <a:lnTo>
                        <a:pt x="777" y="223"/>
                      </a:lnTo>
                      <a:lnTo>
                        <a:pt x="777" y="221"/>
                      </a:lnTo>
                      <a:lnTo>
                        <a:pt x="777" y="219"/>
                      </a:lnTo>
                      <a:lnTo>
                        <a:pt x="777" y="217"/>
                      </a:lnTo>
                      <a:lnTo>
                        <a:pt x="777" y="215"/>
                      </a:lnTo>
                      <a:lnTo>
                        <a:pt x="777" y="213"/>
                      </a:lnTo>
                      <a:lnTo>
                        <a:pt x="777" y="211"/>
                      </a:lnTo>
                      <a:lnTo>
                        <a:pt x="777" y="207"/>
                      </a:lnTo>
                      <a:lnTo>
                        <a:pt x="777" y="205"/>
                      </a:lnTo>
                      <a:lnTo>
                        <a:pt x="777" y="202"/>
                      </a:lnTo>
                      <a:lnTo>
                        <a:pt x="777" y="198"/>
                      </a:lnTo>
                      <a:lnTo>
                        <a:pt x="775" y="194"/>
                      </a:lnTo>
                      <a:lnTo>
                        <a:pt x="775" y="190"/>
                      </a:lnTo>
                      <a:lnTo>
                        <a:pt x="773" y="184"/>
                      </a:lnTo>
                      <a:lnTo>
                        <a:pt x="771" y="179"/>
                      </a:lnTo>
                      <a:lnTo>
                        <a:pt x="771" y="175"/>
                      </a:lnTo>
                      <a:lnTo>
                        <a:pt x="769" y="169"/>
                      </a:lnTo>
                      <a:lnTo>
                        <a:pt x="769" y="165"/>
                      </a:lnTo>
                      <a:lnTo>
                        <a:pt x="769" y="163"/>
                      </a:lnTo>
                      <a:lnTo>
                        <a:pt x="769" y="159"/>
                      </a:lnTo>
                      <a:lnTo>
                        <a:pt x="769" y="157"/>
                      </a:lnTo>
                      <a:lnTo>
                        <a:pt x="769" y="155"/>
                      </a:lnTo>
                      <a:lnTo>
                        <a:pt x="771" y="155"/>
                      </a:lnTo>
                      <a:lnTo>
                        <a:pt x="771" y="154"/>
                      </a:lnTo>
                      <a:lnTo>
                        <a:pt x="773" y="154"/>
                      </a:lnTo>
                      <a:lnTo>
                        <a:pt x="775" y="154"/>
                      </a:lnTo>
                      <a:lnTo>
                        <a:pt x="777" y="155"/>
                      </a:lnTo>
                      <a:lnTo>
                        <a:pt x="779" y="155"/>
                      </a:lnTo>
                      <a:lnTo>
                        <a:pt x="783" y="157"/>
                      </a:lnTo>
                      <a:lnTo>
                        <a:pt x="785" y="159"/>
                      </a:lnTo>
                      <a:lnTo>
                        <a:pt x="789" y="163"/>
                      </a:lnTo>
                      <a:lnTo>
                        <a:pt x="792" y="165"/>
                      </a:lnTo>
                      <a:lnTo>
                        <a:pt x="796" y="169"/>
                      </a:lnTo>
                      <a:lnTo>
                        <a:pt x="800" y="173"/>
                      </a:lnTo>
                      <a:lnTo>
                        <a:pt x="804" y="177"/>
                      </a:lnTo>
                      <a:lnTo>
                        <a:pt x="808" y="182"/>
                      </a:lnTo>
                      <a:lnTo>
                        <a:pt x="814" y="186"/>
                      </a:lnTo>
                      <a:lnTo>
                        <a:pt x="817" y="192"/>
                      </a:lnTo>
                      <a:lnTo>
                        <a:pt x="823" y="198"/>
                      </a:lnTo>
                      <a:lnTo>
                        <a:pt x="829" y="203"/>
                      </a:lnTo>
                      <a:lnTo>
                        <a:pt x="835" y="209"/>
                      </a:lnTo>
                      <a:lnTo>
                        <a:pt x="840" y="217"/>
                      </a:lnTo>
                      <a:lnTo>
                        <a:pt x="846" y="223"/>
                      </a:lnTo>
                      <a:lnTo>
                        <a:pt x="852" y="230"/>
                      </a:lnTo>
                      <a:lnTo>
                        <a:pt x="860" y="238"/>
                      </a:lnTo>
                      <a:lnTo>
                        <a:pt x="865" y="246"/>
                      </a:lnTo>
                      <a:lnTo>
                        <a:pt x="873" y="253"/>
                      </a:lnTo>
                      <a:lnTo>
                        <a:pt x="875" y="253"/>
                      </a:lnTo>
                      <a:lnTo>
                        <a:pt x="877" y="253"/>
                      </a:lnTo>
                      <a:lnTo>
                        <a:pt x="879" y="255"/>
                      </a:lnTo>
                      <a:lnTo>
                        <a:pt x="881" y="255"/>
                      </a:lnTo>
                      <a:lnTo>
                        <a:pt x="883" y="255"/>
                      </a:lnTo>
                      <a:lnTo>
                        <a:pt x="885" y="255"/>
                      </a:lnTo>
                      <a:lnTo>
                        <a:pt x="886" y="255"/>
                      </a:lnTo>
                      <a:lnTo>
                        <a:pt x="890" y="255"/>
                      </a:lnTo>
                      <a:lnTo>
                        <a:pt x="892" y="255"/>
                      </a:lnTo>
                      <a:lnTo>
                        <a:pt x="894" y="255"/>
                      </a:lnTo>
                      <a:lnTo>
                        <a:pt x="896" y="255"/>
                      </a:lnTo>
                      <a:lnTo>
                        <a:pt x="900" y="253"/>
                      </a:lnTo>
                      <a:lnTo>
                        <a:pt x="902" y="253"/>
                      </a:lnTo>
                      <a:lnTo>
                        <a:pt x="904" y="253"/>
                      </a:lnTo>
                      <a:lnTo>
                        <a:pt x="906" y="251"/>
                      </a:lnTo>
                      <a:lnTo>
                        <a:pt x="908" y="250"/>
                      </a:lnTo>
                      <a:lnTo>
                        <a:pt x="910" y="250"/>
                      </a:lnTo>
                      <a:lnTo>
                        <a:pt x="911" y="248"/>
                      </a:lnTo>
                      <a:lnTo>
                        <a:pt x="913" y="244"/>
                      </a:lnTo>
                      <a:lnTo>
                        <a:pt x="915" y="242"/>
                      </a:lnTo>
                      <a:lnTo>
                        <a:pt x="917" y="240"/>
                      </a:lnTo>
                      <a:lnTo>
                        <a:pt x="917" y="236"/>
                      </a:lnTo>
                      <a:lnTo>
                        <a:pt x="919" y="234"/>
                      </a:lnTo>
                      <a:lnTo>
                        <a:pt x="919" y="230"/>
                      </a:lnTo>
                      <a:lnTo>
                        <a:pt x="919" y="227"/>
                      </a:lnTo>
                      <a:lnTo>
                        <a:pt x="919" y="221"/>
                      </a:lnTo>
                      <a:lnTo>
                        <a:pt x="919" y="217"/>
                      </a:lnTo>
                      <a:lnTo>
                        <a:pt x="917" y="211"/>
                      </a:lnTo>
                      <a:lnTo>
                        <a:pt x="917" y="209"/>
                      </a:lnTo>
                      <a:lnTo>
                        <a:pt x="917" y="207"/>
                      </a:lnTo>
                      <a:lnTo>
                        <a:pt x="917" y="205"/>
                      </a:lnTo>
                      <a:lnTo>
                        <a:pt x="917" y="203"/>
                      </a:lnTo>
                      <a:lnTo>
                        <a:pt x="917" y="200"/>
                      </a:lnTo>
                      <a:lnTo>
                        <a:pt x="917" y="198"/>
                      </a:lnTo>
                      <a:lnTo>
                        <a:pt x="919" y="196"/>
                      </a:lnTo>
                      <a:lnTo>
                        <a:pt x="919" y="194"/>
                      </a:lnTo>
                      <a:lnTo>
                        <a:pt x="919" y="192"/>
                      </a:lnTo>
                      <a:lnTo>
                        <a:pt x="921" y="190"/>
                      </a:lnTo>
                      <a:lnTo>
                        <a:pt x="921" y="186"/>
                      </a:lnTo>
                      <a:lnTo>
                        <a:pt x="923" y="184"/>
                      </a:lnTo>
                      <a:lnTo>
                        <a:pt x="923" y="182"/>
                      </a:lnTo>
                      <a:lnTo>
                        <a:pt x="925" y="180"/>
                      </a:lnTo>
                      <a:lnTo>
                        <a:pt x="925" y="177"/>
                      </a:lnTo>
                      <a:lnTo>
                        <a:pt x="927" y="175"/>
                      </a:lnTo>
                      <a:lnTo>
                        <a:pt x="927" y="173"/>
                      </a:lnTo>
                      <a:lnTo>
                        <a:pt x="929" y="171"/>
                      </a:lnTo>
                      <a:lnTo>
                        <a:pt x="929" y="167"/>
                      </a:lnTo>
                      <a:lnTo>
                        <a:pt x="931" y="165"/>
                      </a:lnTo>
                      <a:lnTo>
                        <a:pt x="933" y="163"/>
                      </a:lnTo>
                      <a:lnTo>
                        <a:pt x="933" y="159"/>
                      </a:lnTo>
                      <a:lnTo>
                        <a:pt x="934" y="157"/>
                      </a:lnTo>
                      <a:lnTo>
                        <a:pt x="936" y="155"/>
                      </a:lnTo>
                      <a:lnTo>
                        <a:pt x="936" y="152"/>
                      </a:lnTo>
                      <a:lnTo>
                        <a:pt x="938" y="150"/>
                      </a:lnTo>
                      <a:lnTo>
                        <a:pt x="940" y="148"/>
                      </a:lnTo>
                      <a:lnTo>
                        <a:pt x="942" y="144"/>
                      </a:lnTo>
                      <a:lnTo>
                        <a:pt x="942" y="142"/>
                      </a:lnTo>
                      <a:lnTo>
                        <a:pt x="944" y="140"/>
                      </a:lnTo>
                      <a:lnTo>
                        <a:pt x="946" y="136"/>
                      </a:lnTo>
                      <a:lnTo>
                        <a:pt x="946" y="134"/>
                      </a:lnTo>
                      <a:lnTo>
                        <a:pt x="952" y="125"/>
                      </a:lnTo>
                      <a:lnTo>
                        <a:pt x="956" y="115"/>
                      </a:lnTo>
                      <a:lnTo>
                        <a:pt x="961" y="106"/>
                      </a:lnTo>
                      <a:lnTo>
                        <a:pt x="967" y="96"/>
                      </a:lnTo>
                      <a:lnTo>
                        <a:pt x="971" y="86"/>
                      </a:lnTo>
                      <a:lnTo>
                        <a:pt x="977" y="77"/>
                      </a:lnTo>
                      <a:lnTo>
                        <a:pt x="982" y="67"/>
                      </a:lnTo>
                      <a:lnTo>
                        <a:pt x="988" y="58"/>
                      </a:lnTo>
                      <a:lnTo>
                        <a:pt x="992" y="50"/>
                      </a:lnTo>
                      <a:lnTo>
                        <a:pt x="998" y="42"/>
                      </a:lnTo>
                      <a:lnTo>
                        <a:pt x="1004" y="34"/>
                      </a:lnTo>
                      <a:lnTo>
                        <a:pt x="1007" y="27"/>
                      </a:lnTo>
                      <a:lnTo>
                        <a:pt x="1011" y="21"/>
                      </a:lnTo>
                      <a:lnTo>
                        <a:pt x="1017" y="15"/>
                      </a:lnTo>
                      <a:lnTo>
                        <a:pt x="1021" y="10"/>
                      </a:lnTo>
                      <a:lnTo>
                        <a:pt x="1023" y="6"/>
                      </a:lnTo>
                      <a:lnTo>
                        <a:pt x="1027" y="2"/>
                      </a:lnTo>
                      <a:lnTo>
                        <a:pt x="1030" y="0"/>
                      </a:lnTo>
                      <a:lnTo>
                        <a:pt x="1032" y="0"/>
                      </a:lnTo>
                      <a:lnTo>
                        <a:pt x="1034" y="0"/>
                      </a:lnTo>
                      <a:lnTo>
                        <a:pt x="1034" y="2"/>
                      </a:lnTo>
                      <a:lnTo>
                        <a:pt x="1036" y="6"/>
                      </a:lnTo>
                      <a:lnTo>
                        <a:pt x="1036" y="10"/>
                      </a:lnTo>
                      <a:lnTo>
                        <a:pt x="1034" y="15"/>
                      </a:lnTo>
                      <a:lnTo>
                        <a:pt x="1034" y="23"/>
                      </a:lnTo>
                      <a:lnTo>
                        <a:pt x="1030" y="33"/>
                      </a:lnTo>
                      <a:lnTo>
                        <a:pt x="1028" y="44"/>
                      </a:lnTo>
                      <a:lnTo>
                        <a:pt x="1025" y="58"/>
                      </a:lnTo>
                      <a:lnTo>
                        <a:pt x="1021" y="71"/>
                      </a:lnTo>
                      <a:lnTo>
                        <a:pt x="1015" y="88"/>
                      </a:lnTo>
                      <a:lnTo>
                        <a:pt x="1007" y="107"/>
                      </a:lnTo>
                      <a:lnTo>
                        <a:pt x="1002" y="129"/>
                      </a:lnTo>
                      <a:lnTo>
                        <a:pt x="1000" y="129"/>
                      </a:lnTo>
                      <a:lnTo>
                        <a:pt x="1000" y="131"/>
                      </a:lnTo>
                      <a:lnTo>
                        <a:pt x="1000" y="132"/>
                      </a:lnTo>
                      <a:lnTo>
                        <a:pt x="1000" y="134"/>
                      </a:lnTo>
                      <a:lnTo>
                        <a:pt x="1000" y="136"/>
                      </a:lnTo>
                      <a:lnTo>
                        <a:pt x="998" y="138"/>
                      </a:lnTo>
                      <a:lnTo>
                        <a:pt x="998" y="140"/>
                      </a:lnTo>
                      <a:lnTo>
                        <a:pt x="998" y="144"/>
                      </a:lnTo>
                      <a:lnTo>
                        <a:pt x="996" y="146"/>
                      </a:lnTo>
                      <a:lnTo>
                        <a:pt x="996" y="150"/>
                      </a:lnTo>
                      <a:lnTo>
                        <a:pt x="994" y="154"/>
                      </a:lnTo>
                      <a:lnTo>
                        <a:pt x="994" y="157"/>
                      </a:lnTo>
                      <a:lnTo>
                        <a:pt x="992" y="161"/>
                      </a:lnTo>
                      <a:lnTo>
                        <a:pt x="992" y="165"/>
                      </a:lnTo>
                      <a:lnTo>
                        <a:pt x="990" y="169"/>
                      </a:lnTo>
                      <a:lnTo>
                        <a:pt x="990" y="173"/>
                      </a:lnTo>
                      <a:lnTo>
                        <a:pt x="988" y="177"/>
                      </a:lnTo>
                      <a:lnTo>
                        <a:pt x="986" y="180"/>
                      </a:lnTo>
                      <a:lnTo>
                        <a:pt x="986" y="184"/>
                      </a:lnTo>
                      <a:lnTo>
                        <a:pt x="984" y="188"/>
                      </a:lnTo>
                      <a:lnTo>
                        <a:pt x="984" y="192"/>
                      </a:lnTo>
                      <a:lnTo>
                        <a:pt x="982" y="196"/>
                      </a:lnTo>
                      <a:lnTo>
                        <a:pt x="982" y="200"/>
                      </a:lnTo>
                      <a:lnTo>
                        <a:pt x="981" y="203"/>
                      </a:lnTo>
                      <a:lnTo>
                        <a:pt x="979" y="207"/>
                      </a:lnTo>
                      <a:lnTo>
                        <a:pt x="979" y="211"/>
                      </a:lnTo>
                      <a:lnTo>
                        <a:pt x="977" y="215"/>
                      </a:lnTo>
                      <a:lnTo>
                        <a:pt x="977" y="217"/>
                      </a:lnTo>
                      <a:lnTo>
                        <a:pt x="975" y="221"/>
                      </a:lnTo>
                      <a:lnTo>
                        <a:pt x="975" y="223"/>
                      </a:lnTo>
                      <a:lnTo>
                        <a:pt x="973" y="225"/>
                      </a:lnTo>
                      <a:close/>
                    </a:path>
                  </a:pathLst>
                </a:custGeom>
                <a:solidFill>
                  <a:srgbClr val="297D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39" name="Freeform 293"/>
                <p:cNvSpPr>
                  <a:spLocks noChangeAspect="1"/>
                </p:cNvSpPr>
                <p:nvPr/>
              </p:nvSpPr>
              <p:spPr bwMode="auto">
                <a:xfrm>
                  <a:off x="1301" y="3641"/>
                  <a:ext cx="884" cy="324"/>
                </a:xfrm>
                <a:custGeom>
                  <a:avLst/>
                  <a:gdLst>
                    <a:gd name="T0" fmla="*/ 41 w 1165"/>
                    <a:gd name="T1" fmla="*/ 5 h 463"/>
                    <a:gd name="T2" fmla="*/ 39 w 1165"/>
                    <a:gd name="T3" fmla="*/ 6 h 463"/>
                    <a:gd name="T4" fmla="*/ 36 w 1165"/>
                    <a:gd name="T5" fmla="*/ 6 h 463"/>
                    <a:gd name="T6" fmla="*/ 35 w 1165"/>
                    <a:gd name="T7" fmla="*/ 6 h 463"/>
                    <a:gd name="T8" fmla="*/ 33 w 1165"/>
                    <a:gd name="T9" fmla="*/ 6 h 463"/>
                    <a:gd name="T10" fmla="*/ 31 w 1165"/>
                    <a:gd name="T11" fmla="*/ 6 h 463"/>
                    <a:gd name="T12" fmla="*/ 30 w 1165"/>
                    <a:gd name="T13" fmla="*/ 5 h 463"/>
                    <a:gd name="T14" fmla="*/ 28 w 1165"/>
                    <a:gd name="T15" fmla="*/ 6 h 463"/>
                    <a:gd name="T16" fmla="*/ 25 w 1165"/>
                    <a:gd name="T17" fmla="*/ 5 h 463"/>
                    <a:gd name="T18" fmla="*/ 23 w 1165"/>
                    <a:gd name="T19" fmla="*/ 6 h 463"/>
                    <a:gd name="T20" fmla="*/ 20 w 1165"/>
                    <a:gd name="T21" fmla="*/ 6 h 463"/>
                    <a:gd name="T22" fmla="*/ 18 w 1165"/>
                    <a:gd name="T23" fmla="*/ 5 h 463"/>
                    <a:gd name="T24" fmla="*/ 15 w 1165"/>
                    <a:gd name="T25" fmla="*/ 6 h 463"/>
                    <a:gd name="T26" fmla="*/ 12 w 1165"/>
                    <a:gd name="T27" fmla="*/ 6 h 463"/>
                    <a:gd name="T28" fmla="*/ 8 w 1165"/>
                    <a:gd name="T29" fmla="*/ 6 h 463"/>
                    <a:gd name="T30" fmla="*/ 6 w 1165"/>
                    <a:gd name="T31" fmla="*/ 6 h 463"/>
                    <a:gd name="T32" fmla="*/ 5 w 1165"/>
                    <a:gd name="T33" fmla="*/ 6 h 463"/>
                    <a:gd name="T34" fmla="*/ 2 w 1165"/>
                    <a:gd name="T35" fmla="*/ 6 h 463"/>
                    <a:gd name="T36" fmla="*/ 2 w 1165"/>
                    <a:gd name="T37" fmla="*/ 6 h 463"/>
                    <a:gd name="T38" fmla="*/ 2 w 1165"/>
                    <a:gd name="T39" fmla="*/ 3 h 463"/>
                    <a:gd name="T40" fmla="*/ 2 w 1165"/>
                    <a:gd name="T41" fmla="*/ 2 h 463"/>
                    <a:gd name="T42" fmla="*/ 2 w 1165"/>
                    <a:gd name="T43" fmla="*/ 1 h 463"/>
                    <a:gd name="T44" fmla="*/ 3 w 1165"/>
                    <a:gd name="T45" fmla="*/ 2 h 463"/>
                    <a:gd name="T46" fmla="*/ 4 w 1165"/>
                    <a:gd name="T47" fmla="*/ 2 h 463"/>
                    <a:gd name="T48" fmla="*/ 6 w 1165"/>
                    <a:gd name="T49" fmla="*/ 1 h 463"/>
                    <a:gd name="T50" fmla="*/ 5 w 1165"/>
                    <a:gd name="T51" fmla="*/ 1 h 463"/>
                    <a:gd name="T52" fmla="*/ 6 w 1165"/>
                    <a:gd name="T53" fmla="*/ 2 h 463"/>
                    <a:gd name="T54" fmla="*/ 8 w 1165"/>
                    <a:gd name="T55" fmla="*/ 1 h 463"/>
                    <a:gd name="T56" fmla="*/ 8 w 1165"/>
                    <a:gd name="T57" fmla="*/ 2 h 463"/>
                    <a:gd name="T58" fmla="*/ 8 w 1165"/>
                    <a:gd name="T59" fmla="*/ 3 h 463"/>
                    <a:gd name="T60" fmla="*/ 11 w 1165"/>
                    <a:gd name="T61" fmla="*/ 3 h 463"/>
                    <a:gd name="T62" fmla="*/ 13 w 1165"/>
                    <a:gd name="T63" fmla="*/ 2 h 463"/>
                    <a:gd name="T64" fmla="*/ 14 w 1165"/>
                    <a:gd name="T65" fmla="*/ 2 h 463"/>
                    <a:gd name="T66" fmla="*/ 14 w 1165"/>
                    <a:gd name="T67" fmla="*/ 2 h 463"/>
                    <a:gd name="T68" fmla="*/ 14 w 1165"/>
                    <a:gd name="T69" fmla="*/ 3 h 463"/>
                    <a:gd name="T70" fmla="*/ 15 w 1165"/>
                    <a:gd name="T71" fmla="*/ 4 h 463"/>
                    <a:gd name="T72" fmla="*/ 17 w 1165"/>
                    <a:gd name="T73" fmla="*/ 4 h 463"/>
                    <a:gd name="T74" fmla="*/ 18 w 1165"/>
                    <a:gd name="T75" fmla="*/ 3 h 463"/>
                    <a:gd name="T76" fmla="*/ 19 w 1165"/>
                    <a:gd name="T77" fmla="*/ 3 h 463"/>
                    <a:gd name="T78" fmla="*/ 20 w 1165"/>
                    <a:gd name="T79" fmla="*/ 3 h 463"/>
                    <a:gd name="T80" fmla="*/ 22 w 1165"/>
                    <a:gd name="T81" fmla="*/ 4 h 463"/>
                    <a:gd name="T82" fmla="*/ 24 w 1165"/>
                    <a:gd name="T83" fmla="*/ 5 h 463"/>
                    <a:gd name="T84" fmla="*/ 25 w 1165"/>
                    <a:gd name="T85" fmla="*/ 4 h 463"/>
                    <a:gd name="T86" fmla="*/ 25 w 1165"/>
                    <a:gd name="T87" fmla="*/ 3 h 463"/>
                    <a:gd name="T88" fmla="*/ 25 w 1165"/>
                    <a:gd name="T89" fmla="*/ 5 h 463"/>
                    <a:gd name="T90" fmla="*/ 28 w 1165"/>
                    <a:gd name="T91" fmla="*/ 6 h 463"/>
                    <a:gd name="T92" fmla="*/ 28 w 1165"/>
                    <a:gd name="T93" fmla="*/ 4 h 463"/>
                    <a:gd name="T94" fmla="*/ 27 w 1165"/>
                    <a:gd name="T95" fmla="*/ 3 h 463"/>
                    <a:gd name="T96" fmla="*/ 28 w 1165"/>
                    <a:gd name="T97" fmla="*/ 3 h 463"/>
                    <a:gd name="T98" fmla="*/ 28 w 1165"/>
                    <a:gd name="T99" fmla="*/ 1 h 463"/>
                    <a:gd name="T100" fmla="*/ 32 w 1165"/>
                    <a:gd name="T101" fmla="*/ 3 h 463"/>
                    <a:gd name="T102" fmla="*/ 33 w 1165"/>
                    <a:gd name="T103" fmla="*/ 3 h 463"/>
                    <a:gd name="T104" fmla="*/ 33 w 1165"/>
                    <a:gd name="T105" fmla="*/ 2 h 463"/>
                    <a:gd name="T106" fmla="*/ 37 w 1165"/>
                    <a:gd name="T107" fmla="*/ 1 h 463"/>
                    <a:gd name="T108" fmla="*/ 36 w 1165"/>
                    <a:gd name="T109" fmla="*/ 2 h 463"/>
                    <a:gd name="T110" fmla="*/ 36 w 1165"/>
                    <a:gd name="T111" fmla="*/ 3 h 463"/>
                    <a:gd name="T112" fmla="*/ 40 w 1165"/>
                    <a:gd name="T113" fmla="*/ 1 h 463"/>
                    <a:gd name="T114" fmla="*/ 41 w 1165"/>
                    <a:gd name="T115" fmla="*/ 1 h 463"/>
                    <a:gd name="T116" fmla="*/ 42 w 1165"/>
                    <a:gd name="T117" fmla="*/ 1 h 463"/>
                    <a:gd name="T118" fmla="*/ 42 w 1165"/>
                    <a:gd name="T119" fmla="*/ 1 h 463"/>
                    <a:gd name="T120" fmla="*/ 41 w 1165"/>
                    <a:gd name="T121" fmla="*/ 1 h 463"/>
                    <a:gd name="T122" fmla="*/ 39 w 1165"/>
                    <a:gd name="T123" fmla="*/ 2 h 463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165"/>
                    <a:gd name="T187" fmla="*/ 0 h 463"/>
                    <a:gd name="T188" fmla="*/ 1165 w 1165"/>
                    <a:gd name="T189" fmla="*/ 463 h 463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165" h="463">
                      <a:moveTo>
                        <a:pt x="1065" y="207"/>
                      </a:moveTo>
                      <a:lnTo>
                        <a:pt x="1065" y="211"/>
                      </a:lnTo>
                      <a:lnTo>
                        <a:pt x="1065" y="215"/>
                      </a:lnTo>
                      <a:lnTo>
                        <a:pt x="1065" y="219"/>
                      </a:lnTo>
                      <a:lnTo>
                        <a:pt x="1067" y="225"/>
                      </a:lnTo>
                      <a:lnTo>
                        <a:pt x="1069" y="228"/>
                      </a:lnTo>
                      <a:lnTo>
                        <a:pt x="1069" y="234"/>
                      </a:lnTo>
                      <a:lnTo>
                        <a:pt x="1071" y="240"/>
                      </a:lnTo>
                      <a:lnTo>
                        <a:pt x="1073" y="248"/>
                      </a:lnTo>
                      <a:lnTo>
                        <a:pt x="1075" y="253"/>
                      </a:lnTo>
                      <a:lnTo>
                        <a:pt x="1076" y="261"/>
                      </a:lnTo>
                      <a:lnTo>
                        <a:pt x="1078" y="269"/>
                      </a:lnTo>
                      <a:lnTo>
                        <a:pt x="1080" y="276"/>
                      </a:lnTo>
                      <a:lnTo>
                        <a:pt x="1084" y="284"/>
                      </a:lnTo>
                      <a:lnTo>
                        <a:pt x="1086" y="292"/>
                      </a:lnTo>
                      <a:lnTo>
                        <a:pt x="1088" y="300"/>
                      </a:lnTo>
                      <a:lnTo>
                        <a:pt x="1092" y="309"/>
                      </a:lnTo>
                      <a:lnTo>
                        <a:pt x="1096" y="319"/>
                      </a:lnTo>
                      <a:lnTo>
                        <a:pt x="1098" y="326"/>
                      </a:lnTo>
                      <a:lnTo>
                        <a:pt x="1101" y="336"/>
                      </a:lnTo>
                      <a:lnTo>
                        <a:pt x="1105" y="346"/>
                      </a:lnTo>
                      <a:lnTo>
                        <a:pt x="1109" y="355"/>
                      </a:lnTo>
                      <a:lnTo>
                        <a:pt x="1113" y="365"/>
                      </a:lnTo>
                      <a:lnTo>
                        <a:pt x="1117" y="374"/>
                      </a:lnTo>
                      <a:lnTo>
                        <a:pt x="1121" y="384"/>
                      </a:lnTo>
                      <a:lnTo>
                        <a:pt x="1124" y="394"/>
                      </a:lnTo>
                      <a:lnTo>
                        <a:pt x="1128" y="403"/>
                      </a:lnTo>
                      <a:lnTo>
                        <a:pt x="1132" y="413"/>
                      </a:lnTo>
                      <a:lnTo>
                        <a:pt x="1136" y="424"/>
                      </a:lnTo>
                      <a:lnTo>
                        <a:pt x="1140" y="434"/>
                      </a:lnTo>
                      <a:lnTo>
                        <a:pt x="1146" y="444"/>
                      </a:lnTo>
                      <a:lnTo>
                        <a:pt x="1149" y="453"/>
                      </a:lnTo>
                      <a:lnTo>
                        <a:pt x="1153" y="463"/>
                      </a:lnTo>
                      <a:lnTo>
                        <a:pt x="1151" y="463"/>
                      </a:lnTo>
                      <a:lnTo>
                        <a:pt x="1149" y="463"/>
                      </a:lnTo>
                      <a:lnTo>
                        <a:pt x="1147" y="461"/>
                      </a:lnTo>
                      <a:lnTo>
                        <a:pt x="1146" y="461"/>
                      </a:lnTo>
                      <a:lnTo>
                        <a:pt x="1142" y="461"/>
                      </a:lnTo>
                      <a:lnTo>
                        <a:pt x="1138" y="461"/>
                      </a:lnTo>
                      <a:lnTo>
                        <a:pt x="1134" y="461"/>
                      </a:lnTo>
                      <a:lnTo>
                        <a:pt x="1130" y="461"/>
                      </a:lnTo>
                      <a:lnTo>
                        <a:pt x="1126" y="459"/>
                      </a:lnTo>
                      <a:lnTo>
                        <a:pt x="1121" y="459"/>
                      </a:lnTo>
                      <a:lnTo>
                        <a:pt x="1117" y="459"/>
                      </a:lnTo>
                      <a:lnTo>
                        <a:pt x="1111" y="459"/>
                      </a:lnTo>
                      <a:lnTo>
                        <a:pt x="1105" y="457"/>
                      </a:lnTo>
                      <a:lnTo>
                        <a:pt x="1101" y="457"/>
                      </a:lnTo>
                      <a:lnTo>
                        <a:pt x="1096" y="457"/>
                      </a:lnTo>
                      <a:lnTo>
                        <a:pt x="1090" y="455"/>
                      </a:lnTo>
                      <a:lnTo>
                        <a:pt x="1084" y="455"/>
                      </a:lnTo>
                      <a:lnTo>
                        <a:pt x="1078" y="455"/>
                      </a:lnTo>
                      <a:lnTo>
                        <a:pt x="1073" y="453"/>
                      </a:lnTo>
                      <a:lnTo>
                        <a:pt x="1067" y="453"/>
                      </a:lnTo>
                      <a:lnTo>
                        <a:pt x="1063" y="451"/>
                      </a:lnTo>
                      <a:lnTo>
                        <a:pt x="1057" y="451"/>
                      </a:lnTo>
                      <a:lnTo>
                        <a:pt x="1052" y="449"/>
                      </a:lnTo>
                      <a:lnTo>
                        <a:pt x="1048" y="449"/>
                      </a:lnTo>
                      <a:lnTo>
                        <a:pt x="1042" y="447"/>
                      </a:lnTo>
                      <a:lnTo>
                        <a:pt x="1038" y="447"/>
                      </a:lnTo>
                      <a:lnTo>
                        <a:pt x="1034" y="445"/>
                      </a:lnTo>
                      <a:lnTo>
                        <a:pt x="1030" y="445"/>
                      </a:lnTo>
                      <a:lnTo>
                        <a:pt x="1027" y="444"/>
                      </a:lnTo>
                      <a:lnTo>
                        <a:pt x="1023" y="444"/>
                      </a:lnTo>
                      <a:lnTo>
                        <a:pt x="1019" y="442"/>
                      </a:lnTo>
                      <a:lnTo>
                        <a:pt x="1017" y="440"/>
                      </a:lnTo>
                      <a:lnTo>
                        <a:pt x="1013" y="440"/>
                      </a:lnTo>
                      <a:lnTo>
                        <a:pt x="1011" y="438"/>
                      </a:lnTo>
                      <a:lnTo>
                        <a:pt x="1007" y="438"/>
                      </a:lnTo>
                      <a:lnTo>
                        <a:pt x="1005" y="436"/>
                      </a:lnTo>
                      <a:lnTo>
                        <a:pt x="1004" y="436"/>
                      </a:lnTo>
                      <a:lnTo>
                        <a:pt x="1000" y="436"/>
                      </a:lnTo>
                      <a:lnTo>
                        <a:pt x="998" y="434"/>
                      </a:lnTo>
                      <a:lnTo>
                        <a:pt x="996" y="434"/>
                      </a:lnTo>
                      <a:lnTo>
                        <a:pt x="994" y="434"/>
                      </a:lnTo>
                      <a:lnTo>
                        <a:pt x="990" y="434"/>
                      </a:lnTo>
                      <a:lnTo>
                        <a:pt x="988" y="432"/>
                      </a:lnTo>
                      <a:lnTo>
                        <a:pt x="986" y="432"/>
                      </a:lnTo>
                      <a:lnTo>
                        <a:pt x="984" y="432"/>
                      </a:lnTo>
                      <a:lnTo>
                        <a:pt x="982" y="432"/>
                      </a:lnTo>
                      <a:lnTo>
                        <a:pt x="981" y="432"/>
                      </a:lnTo>
                      <a:lnTo>
                        <a:pt x="979" y="432"/>
                      </a:lnTo>
                      <a:lnTo>
                        <a:pt x="977" y="432"/>
                      </a:lnTo>
                      <a:lnTo>
                        <a:pt x="975" y="432"/>
                      </a:lnTo>
                      <a:lnTo>
                        <a:pt x="973" y="432"/>
                      </a:lnTo>
                      <a:lnTo>
                        <a:pt x="971" y="432"/>
                      </a:lnTo>
                      <a:lnTo>
                        <a:pt x="969" y="434"/>
                      </a:lnTo>
                      <a:lnTo>
                        <a:pt x="967" y="434"/>
                      </a:lnTo>
                      <a:lnTo>
                        <a:pt x="965" y="434"/>
                      </a:lnTo>
                      <a:lnTo>
                        <a:pt x="963" y="436"/>
                      </a:lnTo>
                      <a:lnTo>
                        <a:pt x="961" y="436"/>
                      </a:lnTo>
                      <a:lnTo>
                        <a:pt x="959" y="438"/>
                      </a:lnTo>
                      <a:lnTo>
                        <a:pt x="957" y="438"/>
                      </a:lnTo>
                      <a:lnTo>
                        <a:pt x="957" y="440"/>
                      </a:lnTo>
                      <a:lnTo>
                        <a:pt x="956" y="440"/>
                      </a:lnTo>
                      <a:lnTo>
                        <a:pt x="954" y="440"/>
                      </a:lnTo>
                      <a:lnTo>
                        <a:pt x="954" y="442"/>
                      </a:lnTo>
                      <a:lnTo>
                        <a:pt x="952" y="442"/>
                      </a:lnTo>
                      <a:lnTo>
                        <a:pt x="950" y="444"/>
                      </a:lnTo>
                      <a:lnTo>
                        <a:pt x="948" y="444"/>
                      </a:lnTo>
                      <a:lnTo>
                        <a:pt x="946" y="444"/>
                      </a:lnTo>
                      <a:lnTo>
                        <a:pt x="946" y="445"/>
                      </a:lnTo>
                      <a:lnTo>
                        <a:pt x="944" y="445"/>
                      </a:lnTo>
                      <a:lnTo>
                        <a:pt x="942" y="447"/>
                      </a:lnTo>
                      <a:lnTo>
                        <a:pt x="940" y="447"/>
                      </a:lnTo>
                      <a:lnTo>
                        <a:pt x="938" y="447"/>
                      </a:lnTo>
                      <a:lnTo>
                        <a:pt x="936" y="449"/>
                      </a:lnTo>
                      <a:lnTo>
                        <a:pt x="934" y="449"/>
                      </a:lnTo>
                      <a:lnTo>
                        <a:pt x="933" y="449"/>
                      </a:lnTo>
                      <a:lnTo>
                        <a:pt x="931" y="451"/>
                      </a:lnTo>
                      <a:lnTo>
                        <a:pt x="929" y="451"/>
                      </a:lnTo>
                      <a:lnTo>
                        <a:pt x="927" y="451"/>
                      </a:lnTo>
                      <a:lnTo>
                        <a:pt x="925" y="451"/>
                      </a:lnTo>
                      <a:lnTo>
                        <a:pt x="925" y="453"/>
                      </a:lnTo>
                      <a:lnTo>
                        <a:pt x="923" y="453"/>
                      </a:lnTo>
                      <a:lnTo>
                        <a:pt x="921" y="453"/>
                      </a:lnTo>
                      <a:lnTo>
                        <a:pt x="919" y="453"/>
                      </a:lnTo>
                      <a:lnTo>
                        <a:pt x="917" y="455"/>
                      </a:lnTo>
                      <a:lnTo>
                        <a:pt x="915" y="455"/>
                      </a:lnTo>
                      <a:lnTo>
                        <a:pt x="913" y="455"/>
                      </a:lnTo>
                      <a:lnTo>
                        <a:pt x="911" y="455"/>
                      </a:lnTo>
                      <a:lnTo>
                        <a:pt x="910" y="455"/>
                      </a:lnTo>
                      <a:lnTo>
                        <a:pt x="908" y="455"/>
                      </a:lnTo>
                      <a:lnTo>
                        <a:pt x="906" y="455"/>
                      </a:lnTo>
                      <a:lnTo>
                        <a:pt x="904" y="455"/>
                      </a:lnTo>
                      <a:lnTo>
                        <a:pt x="902" y="455"/>
                      </a:lnTo>
                      <a:lnTo>
                        <a:pt x="900" y="455"/>
                      </a:lnTo>
                      <a:lnTo>
                        <a:pt x="898" y="455"/>
                      </a:lnTo>
                      <a:lnTo>
                        <a:pt x="896" y="455"/>
                      </a:lnTo>
                      <a:lnTo>
                        <a:pt x="894" y="453"/>
                      </a:lnTo>
                      <a:lnTo>
                        <a:pt x="892" y="453"/>
                      </a:lnTo>
                      <a:lnTo>
                        <a:pt x="890" y="451"/>
                      </a:lnTo>
                      <a:lnTo>
                        <a:pt x="888" y="451"/>
                      </a:lnTo>
                      <a:lnTo>
                        <a:pt x="886" y="449"/>
                      </a:lnTo>
                      <a:lnTo>
                        <a:pt x="885" y="447"/>
                      </a:lnTo>
                      <a:lnTo>
                        <a:pt x="883" y="447"/>
                      </a:lnTo>
                      <a:lnTo>
                        <a:pt x="881" y="445"/>
                      </a:lnTo>
                      <a:lnTo>
                        <a:pt x="879" y="444"/>
                      </a:lnTo>
                      <a:lnTo>
                        <a:pt x="877" y="442"/>
                      </a:lnTo>
                      <a:lnTo>
                        <a:pt x="875" y="440"/>
                      </a:lnTo>
                      <a:lnTo>
                        <a:pt x="873" y="440"/>
                      </a:lnTo>
                      <a:lnTo>
                        <a:pt x="871" y="438"/>
                      </a:lnTo>
                      <a:lnTo>
                        <a:pt x="867" y="434"/>
                      </a:lnTo>
                      <a:lnTo>
                        <a:pt x="865" y="432"/>
                      </a:lnTo>
                      <a:lnTo>
                        <a:pt x="863" y="430"/>
                      </a:lnTo>
                      <a:lnTo>
                        <a:pt x="862" y="428"/>
                      </a:lnTo>
                      <a:lnTo>
                        <a:pt x="860" y="426"/>
                      </a:lnTo>
                      <a:lnTo>
                        <a:pt x="858" y="422"/>
                      </a:lnTo>
                      <a:lnTo>
                        <a:pt x="854" y="420"/>
                      </a:lnTo>
                      <a:lnTo>
                        <a:pt x="852" y="417"/>
                      </a:lnTo>
                      <a:lnTo>
                        <a:pt x="850" y="415"/>
                      </a:lnTo>
                      <a:lnTo>
                        <a:pt x="846" y="411"/>
                      </a:lnTo>
                      <a:lnTo>
                        <a:pt x="844" y="407"/>
                      </a:lnTo>
                      <a:lnTo>
                        <a:pt x="842" y="405"/>
                      </a:lnTo>
                      <a:lnTo>
                        <a:pt x="840" y="401"/>
                      </a:lnTo>
                      <a:lnTo>
                        <a:pt x="837" y="397"/>
                      </a:lnTo>
                      <a:lnTo>
                        <a:pt x="835" y="394"/>
                      </a:lnTo>
                      <a:lnTo>
                        <a:pt x="833" y="392"/>
                      </a:lnTo>
                      <a:lnTo>
                        <a:pt x="831" y="388"/>
                      </a:lnTo>
                      <a:lnTo>
                        <a:pt x="829" y="386"/>
                      </a:lnTo>
                      <a:lnTo>
                        <a:pt x="827" y="382"/>
                      </a:lnTo>
                      <a:lnTo>
                        <a:pt x="825" y="380"/>
                      </a:lnTo>
                      <a:lnTo>
                        <a:pt x="823" y="376"/>
                      </a:lnTo>
                      <a:lnTo>
                        <a:pt x="821" y="374"/>
                      </a:lnTo>
                      <a:lnTo>
                        <a:pt x="819" y="372"/>
                      </a:lnTo>
                      <a:lnTo>
                        <a:pt x="817" y="371"/>
                      </a:lnTo>
                      <a:lnTo>
                        <a:pt x="815" y="369"/>
                      </a:lnTo>
                      <a:lnTo>
                        <a:pt x="814" y="367"/>
                      </a:lnTo>
                      <a:lnTo>
                        <a:pt x="812" y="365"/>
                      </a:lnTo>
                      <a:lnTo>
                        <a:pt x="810" y="365"/>
                      </a:lnTo>
                      <a:lnTo>
                        <a:pt x="808" y="365"/>
                      </a:lnTo>
                      <a:lnTo>
                        <a:pt x="806" y="367"/>
                      </a:lnTo>
                      <a:lnTo>
                        <a:pt x="804" y="369"/>
                      </a:lnTo>
                      <a:lnTo>
                        <a:pt x="804" y="371"/>
                      </a:lnTo>
                      <a:lnTo>
                        <a:pt x="802" y="372"/>
                      </a:lnTo>
                      <a:lnTo>
                        <a:pt x="802" y="376"/>
                      </a:lnTo>
                      <a:lnTo>
                        <a:pt x="800" y="380"/>
                      </a:lnTo>
                      <a:lnTo>
                        <a:pt x="800" y="384"/>
                      </a:lnTo>
                      <a:lnTo>
                        <a:pt x="800" y="388"/>
                      </a:lnTo>
                      <a:lnTo>
                        <a:pt x="798" y="394"/>
                      </a:lnTo>
                      <a:lnTo>
                        <a:pt x="798" y="399"/>
                      </a:lnTo>
                      <a:lnTo>
                        <a:pt x="798" y="405"/>
                      </a:lnTo>
                      <a:lnTo>
                        <a:pt x="798" y="411"/>
                      </a:lnTo>
                      <a:lnTo>
                        <a:pt x="796" y="417"/>
                      </a:lnTo>
                      <a:lnTo>
                        <a:pt x="796" y="422"/>
                      </a:lnTo>
                      <a:lnTo>
                        <a:pt x="794" y="426"/>
                      </a:lnTo>
                      <a:lnTo>
                        <a:pt x="794" y="430"/>
                      </a:lnTo>
                      <a:lnTo>
                        <a:pt x="792" y="434"/>
                      </a:lnTo>
                      <a:lnTo>
                        <a:pt x="792" y="438"/>
                      </a:lnTo>
                      <a:lnTo>
                        <a:pt x="791" y="440"/>
                      </a:lnTo>
                      <a:lnTo>
                        <a:pt x="789" y="444"/>
                      </a:lnTo>
                      <a:lnTo>
                        <a:pt x="787" y="445"/>
                      </a:lnTo>
                      <a:lnTo>
                        <a:pt x="787" y="447"/>
                      </a:lnTo>
                      <a:lnTo>
                        <a:pt x="785" y="449"/>
                      </a:lnTo>
                      <a:lnTo>
                        <a:pt x="783" y="449"/>
                      </a:lnTo>
                      <a:lnTo>
                        <a:pt x="781" y="449"/>
                      </a:lnTo>
                      <a:lnTo>
                        <a:pt x="777" y="451"/>
                      </a:lnTo>
                      <a:lnTo>
                        <a:pt x="775" y="451"/>
                      </a:lnTo>
                      <a:lnTo>
                        <a:pt x="773" y="451"/>
                      </a:lnTo>
                      <a:lnTo>
                        <a:pt x="771" y="449"/>
                      </a:lnTo>
                      <a:lnTo>
                        <a:pt x="768" y="449"/>
                      </a:lnTo>
                      <a:lnTo>
                        <a:pt x="766" y="447"/>
                      </a:lnTo>
                      <a:lnTo>
                        <a:pt x="762" y="445"/>
                      </a:lnTo>
                      <a:lnTo>
                        <a:pt x="760" y="444"/>
                      </a:lnTo>
                      <a:lnTo>
                        <a:pt x="756" y="442"/>
                      </a:lnTo>
                      <a:lnTo>
                        <a:pt x="752" y="438"/>
                      </a:lnTo>
                      <a:lnTo>
                        <a:pt x="748" y="436"/>
                      </a:lnTo>
                      <a:lnTo>
                        <a:pt x="744" y="432"/>
                      </a:lnTo>
                      <a:lnTo>
                        <a:pt x="741" y="428"/>
                      </a:lnTo>
                      <a:lnTo>
                        <a:pt x="737" y="424"/>
                      </a:lnTo>
                      <a:lnTo>
                        <a:pt x="733" y="419"/>
                      </a:lnTo>
                      <a:lnTo>
                        <a:pt x="729" y="415"/>
                      </a:lnTo>
                      <a:lnTo>
                        <a:pt x="725" y="409"/>
                      </a:lnTo>
                      <a:lnTo>
                        <a:pt x="721" y="403"/>
                      </a:lnTo>
                      <a:lnTo>
                        <a:pt x="716" y="399"/>
                      </a:lnTo>
                      <a:lnTo>
                        <a:pt x="714" y="396"/>
                      </a:lnTo>
                      <a:lnTo>
                        <a:pt x="710" y="392"/>
                      </a:lnTo>
                      <a:lnTo>
                        <a:pt x="706" y="388"/>
                      </a:lnTo>
                      <a:lnTo>
                        <a:pt x="702" y="384"/>
                      </a:lnTo>
                      <a:lnTo>
                        <a:pt x="700" y="380"/>
                      </a:lnTo>
                      <a:lnTo>
                        <a:pt x="698" y="378"/>
                      </a:lnTo>
                      <a:lnTo>
                        <a:pt x="695" y="376"/>
                      </a:lnTo>
                      <a:lnTo>
                        <a:pt x="693" y="372"/>
                      </a:lnTo>
                      <a:lnTo>
                        <a:pt x="691" y="371"/>
                      </a:lnTo>
                      <a:lnTo>
                        <a:pt x="689" y="371"/>
                      </a:lnTo>
                      <a:lnTo>
                        <a:pt x="687" y="369"/>
                      </a:lnTo>
                      <a:lnTo>
                        <a:pt x="685" y="369"/>
                      </a:lnTo>
                      <a:lnTo>
                        <a:pt x="683" y="367"/>
                      </a:lnTo>
                      <a:lnTo>
                        <a:pt x="681" y="367"/>
                      </a:lnTo>
                      <a:lnTo>
                        <a:pt x="679" y="367"/>
                      </a:lnTo>
                      <a:lnTo>
                        <a:pt x="677" y="367"/>
                      </a:lnTo>
                      <a:lnTo>
                        <a:pt x="675" y="367"/>
                      </a:lnTo>
                      <a:lnTo>
                        <a:pt x="675" y="369"/>
                      </a:lnTo>
                      <a:lnTo>
                        <a:pt x="674" y="369"/>
                      </a:lnTo>
                      <a:lnTo>
                        <a:pt x="672" y="371"/>
                      </a:lnTo>
                      <a:lnTo>
                        <a:pt x="670" y="372"/>
                      </a:lnTo>
                      <a:lnTo>
                        <a:pt x="666" y="374"/>
                      </a:lnTo>
                      <a:lnTo>
                        <a:pt x="664" y="376"/>
                      </a:lnTo>
                      <a:lnTo>
                        <a:pt x="662" y="378"/>
                      </a:lnTo>
                      <a:lnTo>
                        <a:pt x="660" y="380"/>
                      </a:lnTo>
                      <a:lnTo>
                        <a:pt x="656" y="382"/>
                      </a:lnTo>
                      <a:lnTo>
                        <a:pt x="654" y="386"/>
                      </a:lnTo>
                      <a:lnTo>
                        <a:pt x="650" y="388"/>
                      </a:lnTo>
                      <a:lnTo>
                        <a:pt x="649" y="392"/>
                      </a:lnTo>
                      <a:lnTo>
                        <a:pt x="645" y="396"/>
                      </a:lnTo>
                      <a:lnTo>
                        <a:pt x="641" y="399"/>
                      </a:lnTo>
                      <a:lnTo>
                        <a:pt x="637" y="401"/>
                      </a:lnTo>
                      <a:lnTo>
                        <a:pt x="633" y="405"/>
                      </a:lnTo>
                      <a:lnTo>
                        <a:pt x="629" y="407"/>
                      </a:lnTo>
                      <a:lnTo>
                        <a:pt x="626" y="409"/>
                      </a:lnTo>
                      <a:lnTo>
                        <a:pt x="624" y="411"/>
                      </a:lnTo>
                      <a:lnTo>
                        <a:pt x="620" y="413"/>
                      </a:lnTo>
                      <a:lnTo>
                        <a:pt x="616" y="413"/>
                      </a:lnTo>
                      <a:lnTo>
                        <a:pt x="612" y="415"/>
                      </a:lnTo>
                      <a:lnTo>
                        <a:pt x="610" y="415"/>
                      </a:lnTo>
                      <a:lnTo>
                        <a:pt x="606" y="417"/>
                      </a:lnTo>
                      <a:lnTo>
                        <a:pt x="604" y="417"/>
                      </a:lnTo>
                      <a:lnTo>
                        <a:pt x="601" y="417"/>
                      </a:lnTo>
                      <a:lnTo>
                        <a:pt x="597" y="417"/>
                      </a:lnTo>
                      <a:lnTo>
                        <a:pt x="595" y="417"/>
                      </a:lnTo>
                      <a:lnTo>
                        <a:pt x="591" y="417"/>
                      </a:lnTo>
                      <a:lnTo>
                        <a:pt x="589" y="417"/>
                      </a:lnTo>
                      <a:lnTo>
                        <a:pt x="585" y="415"/>
                      </a:lnTo>
                      <a:lnTo>
                        <a:pt x="583" y="415"/>
                      </a:lnTo>
                      <a:lnTo>
                        <a:pt x="579" y="415"/>
                      </a:lnTo>
                      <a:lnTo>
                        <a:pt x="578" y="415"/>
                      </a:lnTo>
                      <a:lnTo>
                        <a:pt x="574" y="413"/>
                      </a:lnTo>
                      <a:lnTo>
                        <a:pt x="572" y="413"/>
                      </a:lnTo>
                      <a:lnTo>
                        <a:pt x="570" y="411"/>
                      </a:lnTo>
                      <a:lnTo>
                        <a:pt x="566" y="411"/>
                      </a:lnTo>
                      <a:lnTo>
                        <a:pt x="564" y="411"/>
                      </a:lnTo>
                      <a:lnTo>
                        <a:pt x="562" y="409"/>
                      </a:lnTo>
                      <a:lnTo>
                        <a:pt x="558" y="409"/>
                      </a:lnTo>
                      <a:lnTo>
                        <a:pt x="556" y="409"/>
                      </a:lnTo>
                      <a:lnTo>
                        <a:pt x="555" y="407"/>
                      </a:lnTo>
                      <a:lnTo>
                        <a:pt x="553" y="407"/>
                      </a:lnTo>
                      <a:lnTo>
                        <a:pt x="549" y="407"/>
                      </a:lnTo>
                      <a:lnTo>
                        <a:pt x="547" y="407"/>
                      </a:lnTo>
                      <a:lnTo>
                        <a:pt x="545" y="407"/>
                      </a:lnTo>
                      <a:lnTo>
                        <a:pt x="543" y="405"/>
                      </a:lnTo>
                      <a:lnTo>
                        <a:pt x="541" y="405"/>
                      </a:lnTo>
                      <a:lnTo>
                        <a:pt x="539" y="405"/>
                      </a:lnTo>
                      <a:lnTo>
                        <a:pt x="535" y="405"/>
                      </a:lnTo>
                      <a:lnTo>
                        <a:pt x="533" y="405"/>
                      </a:lnTo>
                      <a:lnTo>
                        <a:pt x="532" y="403"/>
                      </a:lnTo>
                      <a:lnTo>
                        <a:pt x="530" y="403"/>
                      </a:lnTo>
                      <a:lnTo>
                        <a:pt x="528" y="403"/>
                      </a:lnTo>
                      <a:lnTo>
                        <a:pt x="524" y="403"/>
                      </a:lnTo>
                      <a:lnTo>
                        <a:pt x="522" y="403"/>
                      </a:lnTo>
                      <a:lnTo>
                        <a:pt x="520" y="401"/>
                      </a:lnTo>
                      <a:lnTo>
                        <a:pt x="518" y="401"/>
                      </a:lnTo>
                      <a:lnTo>
                        <a:pt x="516" y="401"/>
                      </a:lnTo>
                      <a:lnTo>
                        <a:pt x="514" y="401"/>
                      </a:lnTo>
                      <a:lnTo>
                        <a:pt x="510" y="401"/>
                      </a:lnTo>
                      <a:lnTo>
                        <a:pt x="508" y="401"/>
                      </a:lnTo>
                      <a:lnTo>
                        <a:pt x="507" y="399"/>
                      </a:lnTo>
                      <a:lnTo>
                        <a:pt x="505" y="399"/>
                      </a:lnTo>
                      <a:lnTo>
                        <a:pt x="503" y="399"/>
                      </a:lnTo>
                      <a:lnTo>
                        <a:pt x="499" y="399"/>
                      </a:lnTo>
                      <a:lnTo>
                        <a:pt x="497" y="399"/>
                      </a:lnTo>
                      <a:lnTo>
                        <a:pt x="495" y="399"/>
                      </a:lnTo>
                      <a:lnTo>
                        <a:pt x="493" y="399"/>
                      </a:lnTo>
                      <a:lnTo>
                        <a:pt x="491" y="399"/>
                      </a:lnTo>
                      <a:lnTo>
                        <a:pt x="489" y="401"/>
                      </a:lnTo>
                      <a:lnTo>
                        <a:pt x="487" y="401"/>
                      </a:lnTo>
                      <a:lnTo>
                        <a:pt x="484" y="401"/>
                      </a:lnTo>
                      <a:lnTo>
                        <a:pt x="482" y="401"/>
                      </a:lnTo>
                      <a:lnTo>
                        <a:pt x="480" y="401"/>
                      </a:lnTo>
                      <a:lnTo>
                        <a:pt x="478" y="403"/>
                      </a:lnTo>
                      <a:lnTo>
                        <a:pt x="476" y="403"/>
                      </a:lnTo>
                      <a:lnTo>
                        <a:pt x="474" y="405"/>
                      </a:lnTo>
                      <a:lnTo>
                        <a:pt x="470" y="405"/>
                      </a:lnTo>
                      <a:lnTo>
                        <a:pt x="468" y="407"/>
                      </a:lnTo>
                      <a:lnTo>
                        <a:pt x="466" y="407"/>
                      </a:lnTo>
                      <a:lnTo>
                        <a:pt x="462" y="409"/>
                      </a:lnTo>
                      <a:lnTo>
                        <a:pt x="461" y="411"/>
                      </a:lnTo>
                      <a:lnTo>
                        <a:pt x="457" y="413"/>
                      </a:lnTo>
                      <a:lnTo>
                        <a:pt x="455" y="413"/>
                      </a:lnTo>
                      <a:lnTo>
                        <a:pt x="451" y="415"/>
                      </a:lnTo>
                      <a:lnTo>
                        <a:pt x="447" y="417"/>
                      </a:lnTo>
                      <a:lnTo>
                        <a:pt x="445" y="419"/>
                      </a:lnTo>
                      <a:lnTo>
                        <a:pt x="441" y="420"/>
                      </a:lnTo>
                      <a:lnTo>
                        <a:pt x="437" y="422"/>
                      </a:lnTo>
                      <a:lnTo>
                        <a:pt x="434" y="422"/>
                      </a:lnTo>
                      <a:lnTo>
                        <a:pt x="432" y="424"/>
                      </a:lnTo>
                      <a:lnTo>
                        <a:pt x="428" y="426"/>
                      </a:lnTo>
                      <a:lnTo>
                        <a:pt x="424" y="428"/>
                      </a:lnTo>
                      <a:lnTo>
                        <a:pt x="420" y="430"/>
                      </a:lnTo>
                      <a:lnTo>
                        <a:pt x="418" y="430"/>
                      </a:lnTo>
                      <a:lnTo>
                        <a:pt x="414" y="432"/>
                      </a:lnTo>
                      <a:lnTo>
                        <a:pt x="411" y="434"/>
                      </a:lnTo>
                      <a:lnTo>
                        <a:pt x="407" y="436"/>
                      </a:lnTo>
                      <a:lnTo>
                        <a:pt x="403" y="436"/>
                      </a:lnTo>
                      <a:lnTo>
                        <a:pt x="401" y="438"/>
                      </a:lnTo>
                      <a:lnTo>
                        <a:pt x="397" y="438"/>
                      </a:lnTo>
                      <a:lnTo>
                        <a:pt x="393" y="440"/>
                      </a:lnTo>
                      <a:lnTo>
                        <a:pt x="391" y="440"/>
                      </a:lnTo>
                      <a:lnTo>
                        <a:pt x="388" y="440"/>
                      </a:lnTo>
                      <a:lnTo>
                        <a:pt x="384" y="442"/>
                      </a:lnTo>
                      <a:lnTo>
                        <a:pt x="382" y="442"/>
                      </a:lnTo>
                      <a:lnTo>
                        <a:pt x="378" y="442"/>
                      </a:lnTo>
                      <a:lnTo>
                        <a:pt x="374" y="442"/>
                      </a:lnTo>
                      <a:lnTo>
                        <a:pt x="372" y="442"/>
                      </a:lnTo>
                      <a:lnTo>
                        <a:pt x="368" y="442"/>
                      </a:lnTo>
                      <a:lnTo>
                        <a:pt x="365" y="442"/>
                      </a:lnTo>
                      <a:lnTo>
                        <a:pt x="361" y="442"/>
                      </a:lnTo>
                      <a:lnTo>
                        <a:pt x="355" y="442"/>
                      </a:lnTo>
                      <a:lnTo>
                        <a:pt x="351" y="442"/>
                      </a:lnTo>
                      <a:lnTo>
                        <a:pt x="347" y="442"/>
                      </a:lnTo>
                      <a:lnTo>
                        <a:pt x="342" y="442"/>
                      </a:lnTo>
                      <a:lnTo>
                        <a:pt x="338" y="442"/>
                      </a:lnTo>
                      <a:lnTo>
                        <a:pt x="332" y="440"/>
                      </a:lnTo>
                      <a:lnTo>
                        <a:pt x="326" y="440"/>
                      </a:lnTo>
                      <a:lnTo>
                        <a:pt x="322" y="440"/>
                      </a:lnTo>
                      <a:lnTo>
                        <a:pt x="317" y="440"/>
                      </a:lnTo>
                      <a:lnTo>
                        <a:pt x="311" y="440"/>
                      </a:lnTo>
                      <a:lnTo>
                        <a:pt x="307" y="440"/>
                      </a:lnTo>
                      <a:lnTo>
                        <a:pt x="301" y="440"/>
                      </a:lnTo>
                      <a:lnTo>
                        <a:pt x="295" y="440"/>
                      </a:lnTo>
                      <a:lnTo>
                        <a:pt x="292" y="440"/>
                      </a:lnTo>
                      <a:lnTo>
                        <a:pt x="286" y="440"/>
                      </a:lnTo>
                      <a:lnTo>
                        <a:pt x="280" y="438"/>
                      </a:lnTo>
                      <a:lnTo>
                        <a:pt x="276" y="438"/>
                      </a:lnTo>
                      <a:lnTo>
                        <a:pt x="272" y="438"/>
                      </a:lnTo>
                      <a:lnTo>
                        <a:pt x="267" y="438"/>
                      </a:lnTo>
                      <a:lnTo>
                        <a:pt x="263" y="438"/>
                      </a:lnTo>
                      <a:lnTo>
                        <a:pt x="259" y="438"/>
                      </a:lnTo>
                      <a:lnTo>
                        <a:pt x="255" y="438"/>
                      </a:lnTo>
                      <a:lnTo>
                        <a:pt x="251" y="436"/>
                      </a:lnTo>
                      <a:lnTo>
                        <a:pt x="248" y="436"/>
                      </a:lnTo>
                      <a:lnTo>
                        <a:pt x="246" y="436"/>
                      </a:lnTo>
                      <a:lnTo>
                        <a:pt x="242" y="436"/>
                      </a:lnTo>
                      <a:lnTo>
                        <a:pt x="240" y="436"/>
                      </a:lnTo>
                      <a:lnTo>
                        <a:pt x="238" y="436"/>
                      </a:lnTo>
                      <a:lnTo>
                        <a:pt x="236" y="436"/>
                      </a:lnTo>
                      <a:lnTo>
                        <a:pt x="234" y="434"/>
                      </a:lnTo>
                      <a:lnTo>
                        <a:pt x="232" y="434"/>
                      </a:lnTo>
                      <a:lnTo>
                        <a:pt x="230" y="434"/>
                      </a:lnTo>
                      <a:lnTo>
                        <a:pt x="228" y="434"/>
                      </a:lnTo>
                      <a:lnTo>
                        <a:pt x="226" y="434"/>
                      </a:lnTo>
                      <a:lnTo>
                        <a:pt x="224" y="434"/>
                      </a:lnTo>
                      <a:lnTo>
                        <a:pt x="223" y="432"/>
                      </a:lnTo>
                      <a:lnTo>
                        <a:pt x="221" y="432"/>
                      </a:lnTo>
                      <a:lnTo>
                        <a:pt x="219" y="432"/>
                      </a:lnTo>
                      <a:lnTo>
                        <a:pt x="217" y="432"/>
                      </a:lnTo>
                      <a:lnTo>
                        <a:pt x="215" y="432"/>
                      </a:lnTo>
                      <a:lnTo>
                        <a:pt x="213" y="432"/>
                      </a:lnTo>
                      <a:lnTo>
                        <a:pt x="211" y="432"/>
                      </a:lnTo>
                      <a:lnTo>
                        <a:pt x="209" y="432"/>
                      </a:lnTo>
                      <a:lnTo>
                        <a:pt x="207" y="432"/>
                      </a:lnTo>
                      <a:lnTo>
                        <a:pt x="205" y="432"/>
                      </a:lnTo>
                      <a:lnTo>
                        <a:pt x="203" y="432"/>
                      </a:lnTo>
                      <a:lnTo>
                        <a:pt x="201" y="432"/>
                      </a:lnTo>
                      <a:lnTo>
                        <a:pt x="201" y="434"/>
                      </a:lnTo>
                      <a:lnTo>
                        <a:pt x="200" y="434"/>
                      </a:lnTo>
                      <a:lnTo>
                        <a:pt x="198" y="436"/>
                      </a:lnTo>
                      <a:lnTo>
                        <a:pt x="196" y="436"/>
                      </a:lnTo>
                      <a:lnTo>
                        <a:pt x="194" y="438"/>
                      </a:lnTo>
                      <a:lnTo>
                        <a:pt x="194" y="440"/>
                      </a:lnTo>
                      <a:lnTo>
                        <a:pt x="192" y="440"/>
                      </a:lnTo>
                      <a:lnTo>
                        <a:pt x="190" y="442"/>
                      </a:lnTo>
                      <a:lnTo>
                        <a:pt x="190" y="444"/>
                      </a:lnTo>
                      <a:lnTo>
                        <a:pt x="188" y="445"/>
                      </a:lnTo>
                      <a:lnTo>
                        <a:pt x="186" y="445"/>
                      </a:lnTo>
                      <a:lnTo>
                        <a:pt x="184" y="447"/>
                      </a:lnTo>
                      <a:lnTo>
                        <a:pt x="182" y="449"/>
                      </a:lnTo>
                      <a:lnTo>
                        <a:pt x="180" y="451"/>
                      </a:lnTo>
                      <a:lnTo>
                        <a:pt x="178" y="451"/>
                      </a:lnTo>
                      <a:lnTo>
                        <a:pt x="175" y="453"/>
                      </a:lnTo>
                      <a:lnTo>
                        <a:pt x="173" y="455"/>
                      </a:lnTo>
                      <a:lnTo>
                        <a:pt x="171" y="455"/>
                      </a:lnTo>
                      <a:lnTo>
                        <a:pt x="167" y="457"/>
                      </a:lnTo>
                      <a:lnTo>
                        <a:pt x="165" y="459"/>
                      </a:lnTo>
                      <a:lnTo>
                        <a:pt x="163" y="459"/>
                      </a:lnTo>
                      <a:lnTo>
                        <a:pt x="159" y="461"/>
                      </a:lnTo>
                      <a:lnTo>
                        <a:pt x="155" y="461"/>
                      </a:lnTo>
                      <a:lnTo>
                        <a:pt x="153" y="461"/>
                      </a:lnTo>
                      <a:lnTo>
                        <a:pt x="150" y="463"/>
                      </a:lnTo>
                      <a:lnTo>
                        <a:pt x="148" y="463"/>
                      </a:lnTo>
                      <a:lnTo>
                        <a:pt x="144" y="463"/>
                      </a:lnTo>
                      <a:lnTo>
                        <a:pt x="142" y="463"/>
                      </a:lnTo>
                      <a:lnTo>
                        <a:pt x="138" y="461"/>
                      </a:lnTo>
                      <a:lnTo>
                        <a:pt x="134" y="461"/>
                      </a:lnTo>
                      <a:lnTo>
                        <a:pt x="132" y="461"/>
                      </a:lnTo>
                      <a:lnTo>
                        <a:pt x="129" y="459"/>
                      </a:lnTo>
                      <a:lnTo>
                        <a:pt x="127" y="457"/>
                      </a:lnTo>
                      <a:lnTo>
                        <a:pt x="123" y="455"/>
                      </a:lnTo>
                      <a:lnTo>
                        <a:pt x="121" y="453"/>
                      </a:lnTo>
                      <a:lnTo>
                        <a:pt x="119" y="451"/>
                      </a:lnTo>
                      <a:lnTo>
                        <a:pt x="115" y="449"/>
                      </a:lnTo>
                      <a:lnTo>
                        <a:pt x="113" y="445"/>
                      </a:lnTo>
                      <a:lnTo>
                        <a:pt x="111" y="444"/>
                      </a:lnTo>
                      <a:lnTo>
                        <a:pt x="107" y="440"/>
                      </a:lnTo>
                      <a:lnTo>
                        <a:pt x="106" y="436"/>
                      </a:lnTo>
                      <a:lnTo>
                        <a:pt x="104" y="434"/>
                      </a:lnTo>
                      <a:lnTo>
                        <a:pt x="100" y="432"/>
                      </a:lnTo>
                      <a:lnTo>
                        <a:pt x="96" y="430"/>
                      </a:lnTo>
                      <a:lnTo>
                        <a:pt x="94" y="428"/>
                      </a:lnTo>
                      <a:lnTo>
                        <a:pt x="90" y="426"/>
                      </a:lnTo>
                      <a:lnTo>
                        <a:pt x="86" y="426"/>
                      </a:lnTo>
                      <a:lnTo>
                        <a:pt x="82" y="426"/>
                      </a:lnTo>
                      <a:lnTo>
                        <a:pt x="79" y="426"/>
                      </a:lnTo>
                      <a:lnTo>
                        <a:pt x="75" y="424"/>
                      </a:lnTo>
                      <a:lnTo>
                        <a:pt x="71" y="426"/>
                      </a:lnTo>
                      <a:lnTo>
                        <a:pt x="67" y="426"/>
                      </a:lnTo>
                      <a:lnTo>
                        <a:pt x="63" y="426"/>
                      </a:lnTo>
                      <a:lnTo>
                        <a:pt x="58" y="426"/>
                      </a:lnTo>
                      <a:lnTo>
                        <a:pt x="54" y="428"/>
                      </a:lnTo>
                      <a:lnTo>
                        <a:pt x="50" y="430"/>
                      </a:lnTo>
                      <a:lnTo>
                        <a:pt x="46" y="430"/>
                      </a:lnTo>
                      <a:lnTo>
                        <a:pt x="42" y="432"/>
                      </a:lnTo>
                      <a:lnTo>
                        <a:pt x="38" y="434"/>
                      </a:lnTo>
                      <a:lnTo>
                        <a:pt x="35" y="436"/>
                      </a:lnTo>
                      <a:lnTo>
                        <a:pt x="31" y="436"/>
                      </a:lnTo>
                      <a:lnTo>
                        <a:pt x="29" y="438"/>
                      </a:lnTo>
                      <a:lnTo>
                        <a:pt x="25" y="440"/>
                      </a:lnTo>
                      <a:lnTo>
                        <a:pt x="21" y="442"/>
                      </a:lnTo>
                      <a:lnTo>
                        <a:pt x="19" y="444"/>
                      </a:lnTo>
                      <a:lnTo>
                        <a:pt x="15" y="445"/>
                      </a:lnTo>
                      <a:lnTo>
                        <a:pt x="13" y="447"/>
                      </a:lnTo>
                      <a:lnTo>
                        <a:pt x="11" y="449"/>
                      </a:lnTo>
                      <a:lnTo>
                        <a:pt x="10" y="451"/>
                      </a:lnTo>
                      <a:lnTo>
                        <a:pt x="8" y="453"/>
                      </a:lnTo>
                      <a:lnTo>
                        <a:pt x="6" y="455"/>
                      </a:lnTo>
                      <a:lnTo>
                        <a:pt x="4" y="457"/>
                      </a:lnTo>
                      <a:lnTo>
                        <a:pt x="2" y="457"/>
                      </a:lnTo>
                      <a:lnTo>
                        <a:pt x="0" y="455"/>
                      </a:lnTo>
                      <a:lnTo>
                        <a:pt x="0" y="453"/>
                      </a:lnTo>
                      <a:lnTo>
                        <a:pt x="0" y="451"/>
                      </a:lnTo>
                      <a:lnTo>
                        <a:pt x="2" y="449"/>
                      </a:lnTo>
                      <a:lnTo>
                        <a:pt x="2" y="447"/>
                      </a:lnTo>
                      <a:lnTo>
                        <a:pt x="2" y="444"/>
                      </a:lnTo>
                      <a:lnTo>
                        <a:pt x="2" y="440"/>
                      </a:lnTo>
                      <a:lnTo>
                        <a:pt x="2" y="436"/>
                      </a:lnTo>
                      <a:lnTo>
                        <a:pt x="4" y="432"/>
                      </a:lnTo>
                      <a:lnTo>
                        <a:pt x="4" y="428"/>
                      </a:lnTo>
                      <a:lnTo>
                        <a:pt x="4" y="424"/>
                      </a:lnTo>
                      <a:lnTo>
                        <a:pt x="6" y="419"/>
                      </a:lnTo>
                      <a:lnTo>
                        <a:pt x="6" y="413"/>
                      </a:lnTo>
                      <a:lnTo>
                        <a:pt x="6" y="407"/>
                      </a:lnTo>
                      <a:lnTo>
                        <a:pt x="8" y="401"/>
                      </a:lnTo>
                      <a:lnTo>
                        <a:pt x="8" y="396"/>
                      </a:lnTo>
                      <a:lnTo>
                        <a:pt x="8" y="390"/>
                      </a:lnTo>
                      <a:lnTo>
                        <a:pt x="10" y="382"/>
                      </a:lnTo>
                      <a:lnTo>
                        <a:pt x="10" y="376"/>
                      </a:lnTo>
                      <a:lnTo>
                        <a:pt x="10" y="369"/>
                      </a:lnTo>
                      <a:lnTo>
                        <a:pt x="11" y="361"/>
                      </a:lnTo>
                      <a:lnTo>
                        <a:pt x="11" y="353"/>
                      </a:lnTo>
                      <a:lnTo>
                        <a:pt x="11" y="346"/>
                      </a:lnTo>
                      <a:lnTo>
                        <a:pt x="11" y="338"/>
                      </a:lnTo>
                      <a:lnTo>
                        <a:pt x="11" y="330"/>
                      </a:lnTo>
                      <a:lnTo>
                        <a:pt x="11" y="323"/>
                      </a:lnTo>
                      <a:lnTo>
                        <a:pt x="11" y="313"/>
                      </a:lnTo>
                      <a:lnTo>
                        <a:pt x="11" y="305"/>
                      </a:lnTo>
                      <a:lnTo>
                        <a:pt x="11" y="298"/>
                      </a:lnTo>
                      <a:lnTo>
                        <a:pt x="11" y="290"/>
                      </a:lnTo>
                      <a:lnTo>
                        <a:pt x="11" y="284"/>
                      </a:lnTo>
                      <a:lnTo>
                        <a:pt x="11" y="276"/>
                      </a:lnTo>
                      <a:lnTo>
                        <a:pt x="11" y="271"/>
                      </a:lnTo>
                      <a:lnTo>
                        <a:pt x="11" y="265"/>
                      </a:lnTo>
                      <a:lnTo>
                        <a:pt x="11" y="259"/>
                      </a:lnTo>
                      <a:lnTo>
                        <a:pt x="11" y="253"/>
                      </a:lnTo>
                      <a:lnTo>
                        <a:pt x="11" y="248"/>
                      </a:lnTo>
                      <a:lnTo>
                        <a:pt x="11" y="244"/>
                      </a:lnTo>
                      <a:lnTo>
                        <a:pt x="11" y="238"/>
                      </a:lnTo>
                      <a:lnTo>
                        <a:pt x="11" y="234"/>
                      </a:lnTo>
                      <a:lnTo>
                        <a:pt x="11" y="228"/>
                      </a:lnTo>
                      <a:lnTo>
                        <a:pt x="11" y="225"/>
                      </a:lnTo>
                      <a:lnTo>
                        <a:pt x="11" y="221"/>
                      </a:lnTo>
                      <a:lnTo>
                        <a:pt x="11" y="217"/>
                      </a:lnTo>
                      <a:lnTo>
                        <a:pt x="11" y="213"/>
                      </a:lnTo>
                      <a:lnTo>
                        <a:pt x="11" y="209"/>
                      </a:lnTo>
                      <a:lnTo>
                        <a:pt x="13" y="205"/>
                      </a:lnTo>
                      <a:lnTo>
                        <a:pt x="13" y="202"/>
                      </a:lnTo>
                      <a:lnTo>
                        <a:pt x="13" y="198"/>
                      </a:lnTo>
                      <a:lnTo>
                        <a:pt x="13" y="194"/>
                      </a:lnTo>
                      <a:lnTo>
                        <a:pt x="13" y="190"/>
                      </a:lnTo>
                      <a:lnTo>
                        <a:pt x="15" y="186"/>
                      </a:lnTo>
                      <a:lnTo>
                        <a:pt x="15" y="182"/>
                      </a:lnTo>
                      <a:lnTo>
                        <a:pt x="15" y="179"/>
                      </a:lnTo>
                      <a:lnTo>
                        <a:pt x="15" y="175"/>
                      </a:lnTo>
                      <a:lnTo>
                        <a:pt x="17" y="173"/>
                      </a:lnTo>
                      <a:lnTo>
                        <a:pt x="17" y="169"/>
                      </a:lnTo>
                      <a:lnTo>
                        <a:pt x="19" y="165"/>
                      </a:lnTo>
                      <a:lnTo>
                        <a:pt x="19" y="163"/>
                      </a:lnTo>
                      <a:lnTo>
                        <a:pt x="19" y="161"/>
                      </a:lnTo>
                      <a:lnTo>
                        <a:pt x="21" y="159"/>
                      </a:lnTo>
                      <a:lnTo>
                        <a:pt x="21" y="157"/>
                      </a:lnTo>
                      <a:lnTo>
                        <a:pt x="21" y="156"/>
                      </a:lnTo>
                      <a:lnTo>
                        <a:pt x="23" y="154"/>
                      </a:lnTo>
                      <a:lnTo>
                        <a:pt x="23" y="152"/>
                      </a:lnTo>
                      <a:lnTo>
                        <a:pt x="23" y="150"/>
                      </a:lnTo>
                      <a:lnTo>
                        <a:pt x="25" y="146"/>
                      </a:lnTo>
                      <a:lnTo>
                        <a:pt x="25" y="144"/>
                      </a:lnTo>
                      <a:lnTo>
                        <a:pt x="27" y="142"/>
                      </a:lnTo>
                      <a:lnTo>
                        <a:pt x="27" y="140"/>
                      </a:lnTo>
                      <a:lnTo>
                        <a:pt x="29" y="136"/>
                      </a:lnTo>
                      <a:lnTo>
                        <a:pt x="31" y="134"/>
                      </a:lnTo>
                      <a:lnTo>
                        <a:pt x="31" y="132"/>
                      </a:lnTo>
                      <a:lnTo>
                        <a:pt x="33" y="131"/>
                      </a:lnTo>
                      <a:lnTo>
                        <a:pt x="33" y="129"/>
                      </a:lnTo>
                      <a:lnTo>
                        <a:pt x="35" y="127"/>
                      </a:lnTo>
                      <a:lnTo>
                        <a:pt x="36" y="125"/>
                      </a:lnTo>
                      <a:lnTo>
                        <a:pt x="36" y="123"/>
                      </a:lnTo>
                      <a:lnTo>
                        <a:pt x="38" y="121"/>
                      </a:lnTo>
                      <a:lnTo>
                        <a:pt x="40" y="121"/>
                      </a:lnTo>
                      <a:lnTo>
                        <a:pt x="40" y="119"/>
                      </a:lnTo>
                      <a:lnTo>
                        <a:pt x="42" y="119"/>
                      </a:lnTo>
                      <a:lnTo>
                        <a:pt x="44" y="119"/>
                      </a:lnTo>
                      <a:lnTo>
                        <a:pt x="46" y="119"/>
                      </a:lnTo>
                      <a:lnTo>
                        <a:pt x="48" y="121"/>
                      </a:lnTo>
                      <a:lnTo>
                        <a:pt x="50" y="121"/>
                      </a:lnTo>
                      <a:lnTo>
                        <a:pt x="50" y="125"/>
                      </a:lnTo>
                      <a:lnTo>
                        <a:pt x="52" y="127"/>
                      </a:lnTo>
                      <a:lnTo>
                        <a:pt x="54" y="129"/>
                      </a:lnTo>
                      <a:lnTo>
                        <a:pt x="56" y="131"/>
                      </a:lnTo>
                      <a:lnTo>
                        <a:pt x="56" y="132"/>
                      </a:lnTo>
                      <a:lnTo>
                        <a:pt x="58" y="134"/>
                      </a:lnTo>
                      <a:lnTo>
                        <a:pt x="59" y="136"/>
                      </a:lnTo>
                      <a:lnTo>
                        <a:pt x="59" y="138"/>
                      </a:lnTo>
                      <a:lnTo>
                        <a:pt x="61" y="140"/>
                      </a:lnTo>
                      <a:lnTo>
                        <a:pt x="61" y="142"/>
                      </a:lnTo>
                      <a:lnTo>
                        <a:pt x="61" y="144"/>
                      </a:lnTo>
                      <a:lnTo>
                        <a:pt x="63" y="144"/>
                      </a:lnTo>
                      <a:lnTo>
                        <a:pt x="63" y="146"/>
                      </a:lnTo>
                      <a:lnTo>
                        <a:pt x="63" y="148"/>
                      </a:lnTo>
                      <a:lnTo>
                        <a:pt x="63" y="150"/>
                      </a:lnTo>
                      <a:lnTo>
                        <a:pt x="65" y="152"/>
                      </a:lnTo>
                      <a:lnTo>
                        <a:pt x="65" y="154"/>
                      </a:lnTo>
                      <a:lnTo>
                        <a:pt x="65" y="156"/>
                      </a:lnTo>
                      <a:lnTo>
                        <a:pt x="65" y="157"/>
                      </a:lnTo>
                      <a:lnTo>
                        <a:pt x="65" y="159"/>
                      </a:lnTo>
                      <a:lnTo>
                        <a:pt x="65" y="161"/>
                      </a:lnTo>
                      <a:lnTo>
                        <a:pt x="67" y="161"/>
                      </a:lnTo>
                      <a:lnTo>
                        <a:pt x="67" y="163"/>
                      </a:lnTo>
                      <a:lnTo>
                        <a:pt x="69" y="165"/>
                      </a:lnTo>
                      <a:lnTo>
                        <a:pt x="71" y="165"/>
                      </a:lnTo>
                      <a:lnTo>
                        <a:pt x="71" y="167"/>
                      </a:lnTo>
                      <a:lnTo>
                        <a:pt x="73" y="167"/>
                      </a:lnTo>
                      <a:lnTo>
                        <a:pt x="75" y="169"/>
                      </a:lnTo>
                      <a:lnTo>
                        <a:pt x="77" y="169"/>
                      </a:lnTo>
                      <a:lnTo>
                        <a:pt x="77" y="171"/>
                      </a:lnTo>
                      <a:lnTo>
                        <a:pt x="79" y="171"/>
                      </a:lnTo>
                      <a:lnTo>
                        <a:pt x="81" y="171"/>
                      </a:lnTo>
                      <a:lnTo>
                        <a:pt x="82" y="173"/>
                      </a:lnTo>
                      <a:lnTo>
                        <a:pt x="84" y="173"/>
                      </a:lnTo>
                      <a:lnTo>
                        <a:pt x="86" y="175"/>
                      </a:lnTo>
                      <a:lnTo>
                        <a:pt x="88" y="175"/>
                      </a:lnTo>
                      <a:lnTo>
                        <a:pt x="90" y="175"/>
                      </a:lnTo>
                      <a:lnTo>
                        <a:pt x="92" y="175"/>
                      </a:lnTo>
                      <a:lnTo>
                        <a:pt x="92" y="173"/>
                      </a:lnTo>
                      <a:lnTo>
                        <a:pt x="94" y="173"/>
                      </a:lnTo>
                      <a:lnTo>
                        <a:pt x="94" y="171"/>
                      </a:lnTo>
                      <a:lnTo>
                        <a:pt x="96" y="169"/>
                      </a:lnTo>
                      <a:lnTo>
                        <a:pt x="96" y="167"/>
                      </a:lnTo>
                      <a:lnTo>
                        <a:pt x="98" y="165"/>
                      </a:lnTo>
                      <a:lnTo>
                        <a:pt x="100" y="163"/>
                      </a:lnTo>
                      <a:lnTo>
                        <a:pt x="100" y="161"/>
                      </a:lnTo>
                      <a:lnTo>
                        <a:pt x="102" y="157"/>
                      </a:lnTo>
                      <a:lnTo>
                        <a:pt x="104" y="156"/>
                      </a:lnTo>
                      <a:lnTo>
                        <a:pt x="104" y="152"/>
                      </a:lnTo>
                      <a:lnTo>
                        <a:pt x="106" y="150"/>
                      </a:lnTo>
                      <a:lnTo>
                        <a:pt x="107" y="146"/>
                      </a:lnTo>
                      <a:lnTo>
                        <a:pt x="109" y="142"/>
                      </a:lnTo>
                      <a:lnTo>
                        <a:pt x="111" y="140"/>
                      </a:lnTo>
                      <a:lnTo>
                        <a:pt x="113" y="136"/>
                      </a:lnTo>
                      <a:lnTo>
                        <a:pt x="115" y="132"/>
                      </a:lnTo>
                      <a:lnTo>
                        <a:pt x="117" y="129"/>
                      </a:lnTo>
                      <a:lnTo>
                        <a:pt x="119" y="127"/>
                      </a:lnTo>
                      <a:lnTo>
                        <a:pt x="121" y="123"/>
                      </a:lnTo>
                      <a:lnTo>
                        <a:pt x="125" y="119"/>
                      </a:lnTo>
                      <a:lnTo>
                        <a:pt x="127" y="115"/>
                      </a:lnTo>
                      <a:lnTo>
                        <a:pt x="130" y="111"/>
                      </a:lnTo>
                      <a:lnTo>
                        <a:pt x="132" y="109"/>
                      </a:lnTo>
                      <a:lnTo>
                        <a:pt x="136" y="106"/>
                      </a:lnTo>
                      <a:lnTo>
                        <a:pt x="138" y="104"/>
                      </a:lnTo>
                      <a:lnTo>
                        <a:pt x="142" y="100"/>
                      </a:lnTo>
                      <a:lnTo>
                        <a:pt x="144" y="98"/>
                      </a:lnTo>
                      <a:lnTo>
                        <a:pt x="146" y="98"/>
                      </a:lnTo>
                      <a:lnTo>
                        <a:pt x="146" y="96"/>
                      </a:lnTo>
                      <a:lnTo>
                        <a:pt x="148" y="96"/>
                      </a:lnTo>
                      <a:lnTo>
                        <a:pt x="148" y="94"/>
                      </a:lnTo>
                      <a:lnTo>
                        <a:pt x="150" y="94"/>
                      </a:lnTo>
                      <a:lnTo>
                        <a:pt x="152" y="92"/>
                      </a:lnTo>
                      <a:lnTo>
                        <a:pt x="153" y="92"/>
                      </a:lnTo>
                      <a:lnTo>
                        <a:pt x="153" y="90"/>
                      </a:lnTo>
                      <a:lnTo>
                        <a:pt x="155" y="90"/>
                      </a:lnTo>
                      <a:lnTo>
                        <a:pt x="155" y="88"/>
                      </a:lnTo>
                      <a:lnTo>
                        <a:pt x="157" y="88"/>
                      </a:lnTo>
                      <a:lnTo>
                        <a:pt x="157" y="90"/>
                      </a:lnTo>
                      <a:lnTo>
                        <a:pt x="157" y="92"/>
                      </a:lnTo>
                      <a:lnTo>
                        <a:pt x="155" y="92"/>
                      </a:lnTo>
                      <a:lnTo>
                        <a:pt x="155" y="94"/>
                      </a:lnTo>
                      <a:lnTo>
                        <a:pt x="155" y="96"/>
                      </a:lnTo>
                      <a:lnTo>
                        <a:pt x="153" y="96"/>
                      </a:lnTo>
                      <a:lnTo>
                        <a:pt x="153" y="98"/>
                      </a:lnTo>
                      <a:lnTo>
                        <a:pt x="153" y="100"/>
                      </a:lnTo>
                      <a:lnTo>
                        <a:pt x="152" y="102"/>
                      </a:lnTo>
                      <a:lnTo>
                        <a:pt x="152" y="104"/>
                      </a:lnTo>
                      <a:lnTo>
                        <a:pt x="150" y="106"/>
                      </a:lnTo>
                      <a:lnTo>
                        <a:pt x="150" y="108"/>
                      </a:lnTo>
                      <a:lnTo>
                        <a:pt x="150" y="109"/>
                      </a:lnTo>
                      <a:lnTo>
                        <a:pt x="150" y="111"/>
                      </a:lnTo>
                      <a:lnTo>
                        <a:pt x="148" y="113"/>
                      </a:lnTo>
                      <a:lnTo>
                        <a:pt x="148" y="115"/>
                      </a:lnTo>
                      <a:lnTo>
                        <a:pt x="148" y="117"/>
                      </a:lnTo>
                      <a:lnTo>
                        <a:pt x="148" y="119"/>
                      </a:lnTo>
                      <a:lnTo>
                        <a:pt x="148" y="121"/>
                      </a:lnTo>
                      <a:lnTo>
                        <a:pt x="148" y="123"/>
                      </a:lnTo>
                      <a:lnTo>
                        <a:pt x="148" y="125"/>
                      </a:lnTo>
                      <a:lnTo>
                        <a:pt x="148" y="127"/>
                      </a:lnTo>
                      <a:lnTo>
                        <a:pt x="148" y="129"/>
                      </a:lnTo>
                      <a:lnTo>
                        <a:pt x="148" y="132"/>
                      </a:lnTo>
                      <a:lnTo>
                        <a:pt x="148" y="134"/>
                      </a:lnTo>
                      <a:lnTo>
                        <a:pt x="148" y="136"/>
                      </a:lnTo>
                      <a:lnTo>
                        <a:pt x="148" y="138"/>
                      </a:lnTo>
                      <a:lnTo>
                        <a:pt x="148" y="140"/>
                      </a:lnTo>
                      <a:lnTo>
                        <a:pt x="150" y="142"/>
                      </a:lnTo>
                      <a:lnTo>
                        <a:pt x="150" y="144"/>
                      </a:lnTo>
                      <a:lnTo>
                        <a:pt x="150" y="146"/>
                      </a:lnTo>
                      <a:lnTo>
                        <a:pt x="150" y="148"/>
                      </a:lnTo>
                      <a:lnTo>
                        <a:pt x="150" y="150"/>
                      </a:lnTo>
                      <a:lnTo>
                        <a:pt x="150" y="154"/>
                      </a:lnTo>
                      <a:lnTo>
                        <a:pt x="150" y="156"/>
                      </a:lnTo>
                      <a:lnTo>
                        <a:pt x="150" y="157"/>
                      </a:lnTo>
                      <a:lnTo>
                        <a:pt x="150" y="159"/>
                      </a:lnTo>
                      <a:lnTo>
                        <a:pt x="150" y="161"/>
                      </a:lnTo>
                      <a:lnTo>
                        <a:pt x="150" y="163"/>
                      </a:lnTo>
                      <a:lnTo>
                        <a:pt x="152" y="165"/>
                      </a:lnTo>
                      <a:lnTo>
                        <a:pt x="152" y="167"/>
                      </a:lnTo>
                      <a:lnTo>
                        <a:pt x="152" y="169"/>
                      </a:lnTo>
                      <a:lnTo>
                        <a:pt x="153" y="169"/>
                      </a:lnTo>
                      <a:lnTo>
                        <a:pt x="153" y="171"/>
                      </a:lnTo>
                      <a:lnTo>
                        <a:pt x="155" y="171"/>
                      </a:lnTo>
                      <a:lnTo>
                        <a:pt x="157" y="171"/>
                      </a:lnTo>
                      <a:lnTo>
                        <a:pt x="159" y="171"/>
                      </a:lnTo>
                      <a:lnTo>
                        <a:pt x="161" y="169"/>
                      </a:lnTo>
                      <a:lnTo>
                        <a:pt x="163" y="169"/>
                      </a:lnTo>
                      <a:lnTo>
                        <a:pt x="165" y="167"/>
                      </a:lnTo>
                      <a:lnTo>
                        <a:pt x="167" y="167"/>
                      </a:lnTo>
                      <a:lnTo>
                        <a:pt x="169" y="165"/>
                      </a:lnTo>
                      <a:lnTo>
                        <a:pt x="171" y="163"/>
                      </a:lnTo>
                      <a:lnTo>
                        <a:pt x="173" y="161"/>
                      </a:lnTo>
                      <a:lnTo>
                        <a:pt x="175" y="161"/>
                      </a:lnTo>
                      <a:lnTo>
                        <a:pt x="178" y="159"/>
                      </a:lnTo>
                      <a:lnTo>
                        <a:pt x="180" y="157"/>
                      </a:lnTo>
                      <a:lnTo>
                        <a:pt x="182" y="156"/>
                      </a:lnTo>
                      <a:lnTo>
                        <a:pt x="186" y="154"/>
                      </a:lnTo>
                      <a:lnTo>
                        <a:pt x="188" y="152"/>
                      </a:lnTo>
                      <a:lnTo>
                        <a:pt x="192" y="150"/>
                      </a:lnTo>
                      <a:lnTo>
                        <a:pt x="194" y="148"/>
                      </a:lnTo>
                      <a:lnTo>
                        <a:pt x="198" y="146"/>
                      </a:lnTo>
                      <a:lnTo>
                        <a:pt x="201" y="144"/>
                      </a:lnTo>
                      <a:lnTo>
                        <a:pt x="205" y="142"/>
                      </a:lnTo>
                      <a:lnTo>
                        <a:pt x="209" y="140"/>
                      </a:lnTo>
                      <a:lnTo>
                        <a:pt x="213" y="138"/>
                      </a:lnTo>
                      <a:lnTo>
                        <a:pt x="217" y="136"/>
                      </a:lnTo>
                      <a:lnTo>
                        <a:pt x="219" y="134"/>
                      </a:lnTo>
                      <a:lnTo>
                        <a:pt x="223" y="132"/>
                      </a:lnTo>
                      <a:lnTo>
                        <a:pt x="226" y="132"/>
                      </a:lnTo>
                      <a:lnTo>
                        <a:pt x="230" y="131"/>
                      </a:lnTo>
                      <a:lnTo>
                        <a:pt x="232" y="129"/>
                      </a:lnTo>
                      <a:lnTo>
                        <a:pt x="236" y="127"/>
                      </a:lnTo>
                      <a:lnTo>
                        <a:pt x="238" y="127"/>
                      </a:lnTo>
                      <a:lnTo>
                        <a:pt x="240" y="125"/>
                      </a:lnTo>
                      <a:lnTo>
                        <a:pt x="244" y="123"/>
                      </a:lnTo>
                      <a:lnTo>
                        <a:pt x="246" y="123"/>
                      </a:lnTo>
                      <a:lnTo>
                        <a:pt x="248" y="121"/>
                      </a:lnTo>
                      <a:lnTo>
                        <a:pt x="249" y="121"/>
                      </a:lnTo>
                      <a:lnTo>
                        <a:pt x="251" y="119"/>
                      </a:lnTo>
                      <a:lnTo>
                        <a:pt x="253" y="119"/>
                      </a:lnTo>
                      <a:lnTo>
                        <a:pt x="255" y="119"/>
                      </a:lnTo>
                      <a:lnTo>
                        <a:pt x="257" y="119"/>
                      </a:lnTo>
                      <a:lnTo>
                        <a:pt x="255" y="121"/>
                      </a:lnTo>
                      <a:lnTo>
                        <a:pt x="255" y="123"/>
                      </a:lnTo>
                      <a:lnTo>
                        <a:pt x="253" y="123"/>
                      </a:lnTo>
                      <a:lnTo>
                        <a:pt x="251" y="125"/>
                      </a:lnTo>
                      <a:lnTo>
                        <a:pt x="251" y="127"/>
                      </a:lnTo>
                      <a:lnTo>
                        <a:pt x="249" y="129"/>
                      </a:lnTo>
                      <a:lnTo>
                        <a:pt x="246" y="131"/>
                      </a:lnTo>
                      <a:lnTo>
                        <a:pt x="244" y="134"/>
                      </a:lnTo>
                      <a:lnTo>
                        <a:pt x="242" y="136"/>
                      </a:lnTo>
                      <a:lnTo>
                        <a:pt x="238" y="138"/>
                      </a:lnTo>
                      <a:lnTo>
                        <a:pt x="236" y="142"/>
                      </a:lnTo>
                      <a:lnTo>
                        <a:pt x="234" y="144"/>
                      </a:lnTo>
                      <a:lnTo>
                        <a:pt x="232" y="148"/>
                      </a:lnTo>
                      <a:lnTo>
                        <a:pt x="230" y="150"/>
                      </a:lnTo>
                      <a:lnTo>
                        <a:pt x="228" y="152"/>
                      </a:lnTo>
                      <a:lnTo>
                        <a:pt x="226" y="156"/>
                      </a:lnTo>
                      <a:lnTo>
                        <a:pt x="226" y="157"/>
                      </a:lnTo>
                      <a:lnTo>
                        <a:pt x="224" y="159"/>
                      </a:lnTo>
                      <a:lnTo>
                        <a:pt x="224" y="163"/>
                      </a:lnTo>
                      <a:lnTo>
                        <a:pt x="224" y="165"/>
                      </a:lnTo>
                      <a:lnTo>
                        <a:pt x="223" y="169"/>
                      </a:lnTo>
                      <a:lnTo>
                        <a:pt x="223" y="171"/>
                      </a:lnTo>
                      <a:lnTo>
                        <a:pt x="223" y="175"/>
                      </a:lnTo>
                      <a:lnTo>
                        <a:pt x="224" y="177"/>
                      </a:lnTo>
                      <a:lnTo>
                        <a:pt x="224" y="180"/>
                      </a:lnTo>
                      <a:lnTo>
                        <a:pt x="224" y="184"/>
                      </a:lnTo>
                      <a:lnTo>
                        <a:pt x="224" y="188"/>
                      </a:lnTo>
                      <a:lnTo>
                        <a:pt x="226" y="192"/>
                      </a:lnTo>
                      <a:lnTo>
                        <a:pt x="226" y="196"/>
                      </a:lnTo>
                      <a:lnTo>
                        <a:pt x="228" y="200"/>
                      </a:lnTo>
                      <a:lnTo>
                        <a:pt x="228" y="204"/>
                      </a:lnTo>
                      <a:lnTo>
                        <a:pt x="230" y="207"/>
                      </a:lnTo>
                      <a:lnTo>
                        <a:pt x="230" y="213"/>
                      </a:lnTo>
                      <a:lnTo>
                        <a:pt x="232" y="217"/>
                      </a:lnTo>
                      <a:lnTo>
                        <a:pt x="234" y="223"/>
                      </a:lnTo>
                      <a:lnTo>
                        <a:pt x="234" y="227"/>
                      </a:lnTo>
                      <a:lnTo>
                        <a:pt x="236" y="232"/>
                      </a:lnTo>
                      <a:lnTo>
                        <a:pt x="238" y="238"/>
                      </a:lnTo>
                      <a:lnTo>
                        <a:pt x="238" y="244"/>
                      </a:lnTo>
                      <a:lnTo>
                        <a:pt x="240" y="252"/>
                      </a:lnTo>
                      <a:lnTo>
                        <a:pt x="242" y="257"/>
                      </a:lnTo>
                      <a:lnTo>
                        <a:pt x="244" y="265"/>
                      </a:lnTo>
                      <a:lnTo>
                        <a:pt x="246" y="271"/>
                      </a:lnTo>
                      <a:lnTo>
                        <a:pt x="248" y="275"/>
                      </a:lnTo>
                      <a:lnTo>
                        <a:pt x="249" y="280"/>
                      </a:lnTo>
                      <a:lnTo>
                        <a:pt x="251" y="284"/>
                      </a:lnTo>
                      <a:lnTo>
                        <a:pt x="255" y="288"/>
                      </a:lnTo>
                      <a:lnTo>
                        <a:pt x="257" y="290"/>
                      </a:lnTo>
                      <a:lnTo>
                        <a:pt x="261" y="292"/>
                      </a:lnTo>
                      <a:lnTo>
                        <a:pt x="263" y="294"/>
                      </a:lnTo>
                      <a:lnTo>
                        <a:pt x="267" y="296"/>
                      </a:lnTo>
                      <a:lnTo>
                        <a:pt x="271" y="296"/>
                      </a:lnTo>
                      <a:lnTo>
                        <a:pt x="272" y="296"/>
                      </a:lnTo>
                      <a:lnTo>
                        <a:pt x="276" y="296"/>
                      </a:lnTo>
                      <a:lnTo>
                        <a:pt x="280" y="296"/>
                      </a:lnTo>
                      <a:lnTo>
                        <a:pt x="284" y="294"/>
                      </a:lnTo>
                      <a:lnTo>
                        <a:pt x="288" y="292"/>
                      </a:lnTo>
                      <a:lnTo>
                        <a:pt x="290" y="290"/>
                      </a:lnTo>
                      <a:lnTo>
                        <a:pt x="294" y="288"/>
                      </a:lnTo>
                      <a:lnTo>
                        <a:pt x="297" y="286"/>
                      </a:lnTo>
                      <a:lnTo>
                        <a:pt x="301" y="282"/>
                      </a:lnTo>
                      <a:lnTo>
                        <a:pt x="303" y="278"/>
                      </a:lnTo>
                      <a:lnTo>
                        <a:pt x="307" y="275"/>
                      </a:lnTo>
                      <a:lnTo>
                        <a:pt x="311" y="271"/>
                      </a:lnTo>
                      <a:lnTo>
                        <a:pt x="313" y="267"/>
                      </a:lnTo>
                      <a:lnTo>
                        <a:pt x="315" y="261"/>
                      </a:lnTo>
                      <a:lnTo>
                        <a:pt x="319" y="257"/>
                      </a:lnTo>
                      <a:lnTo>
                        <a:pt x="320" y="252"/>
                      </a:lnTo>
                      <a:lnTo>
                        <a:pt x="322" y="246"/>
                      </a:lnTo>
                      <a:lnTo>
                        <a:pt x="324" y="240"/>
                      </a:lnTo>
                      <a:lnTo>
                        <a:pt x="326" y="234"/>
                      </a:lnTo>
                      <a:lnTo>
                        <a:pt x="328" y="228"/>
                      </a:lnTo>
                      <a:lnTo>
                        <a:pt x="328" y="223"/>
                      </a:lnTo>
                      <a:lnTo>
                        <a:pt x="330" y="217"/>
                      </a:lnTo>
                      <a:lnTo>
                        <a:pt x="330" y="211"/>
                      </a:lnTo>
                      <a:lnTo>
                        <a:pt x="332" y="207"/>
                      </a:lnTo>
                      <a:lnTo>
                        <a:pt x="332" y="202"/>
                      </a:lnTo>
                      <a:lnTo>
                        <a:pt x="334" y="198"/>
                      </a:lnTo>
                      <a:lnTo>
                        <a:pt x="336" y="192"/>
                      </a:lnTo>
                      <a:lnTo>
                        <a:pt x="336" y="188"/>
                      </a:lnTo>
                      <a:lnTo>
                        <a:pt x="338" y="184"/>
                      </a:lnTo>
                      <a:lnTo>
                        <a:pt x="340" y="182"/>
                      </a:lnTo>
                      <a:lnTo>
                        <a:pt x="340" y="179"/>
                      </a:lnTo>
                      <a:lnTo>
                        <a:pt x="342" y="177"/>
                      </a:lnTo>
                      <a:lnTo>
                        <a:pt x="343" y="173"/>
                      </a:lnTo>
                      <a:lnTo>
                        <a:pt x="343" y="171"/>
                      </a:lnTo>
                      <a:lnTo>
                        <a:pt x="345" y="169"/>
                      </a:lnTo>
                      <a:lnTo>
                        <a:pt x="347" y="167"/>
                      </a:lnTo>
                      <a:lnTo>
                        <a:pt x="349" y="165"/>
                      </a:lnTo>
                      <a:lnTo>
                        <a:pt x="349" y="163"/>
                      </a:lnTo>
                      <a:lnTo>
                        <a:pt x="351" y="161"/>
                      </a:lnTo>
                      <a:lnTo>
                        <a:pt x="353" y="161"/>
                      </a:lnTo>
                      <a:lnTo>
                        <a:pt x="353" y="159"/>
                      </a:lnTo>
                      <a:lnTo>
                        <a:pt x="355" y="159"/>
                      </a:lnTo>
                      <a:lnTo>
                        <a:pt x="357" y="157"/>
                      </a:lnTo>
                      <a:lnTo>
                        <a:pt x="359" y="157"/>
                      </a:lnTo>
                      <a:lnTo>
                        <a:pt x="361" y="156"/>
                      </a:lnTo>
                      <a:lnTo>
                        <a:pt x="363" y="156"/>
                      </a:lnTo>
                      <a:lnTo>
                        <a:pt x="365" y="156"/>
                      </a:lnTo>
                      <a:lnTo>
                        <a:pt x="366" y="156"/>
                      </a:lnTo>
                      <a:lnTo>
                        <a:pt x="368" y="157"/>
                      </a:lnTo>
                      <a:lnTo>
                        <a:pt x="370" y="157"/>
                      </a:lnTo>
                      <a:lnTo>
                        <a:pt x="370" y="159"/>
                      </a:lnTo>
                      <a:lnTo>
                        <a:pt x="370" y="161"/>
                      </a:lnTo>
                      <a:lnTo>
                        <a:pt x="372" y="163"/>
                      </a:lnTo>
                      <a:lnTo>
                        <a:pt x="372" y="165"/>
                      </a:lnTo>
                      <a:lnTo>
                        <a:pt x="372" y="167"/>
                      </a:lnTo>
                      <a:lnTo>
                        <a:pt x="372" y="169"/>
                      </a:lnTo>
                      <a:lnTo>
                        <a:pt x="372" y="171"/>
                      </a:lnTo>
                      <a:lnTo>
                        <a:pt x="372" y="173"/>
                      </a:lnTo>
                      <a:lnTo>
                        <a:pt x="372" y="175"/>
                      </a:lnTo>
                      <a:lnTo>
                        <a:pt x="372" y="177"/>
                      </a:lnTo>
                      <a:lnTo>
                        <a:pt x="372" y="179"/>
                      </a:lnTo>
                      <a:lnTo>
                        <a:pt x="372" y="180"/>
                      </a:lnTo>
                      <a:lnTo>
                        <a:pt x="372" y="182"/>
                      </a:lnTo>
                      <a:lnTo>
                        <a:pt x="374" y="184"/>
                      </a:lnTo>
                      <a:lnTo>
                        <a:pt x="374" y="186"/>
                      </a:lnTo>
                      <a:lnTo>
                        <a:pt x="374" y="188"/>
                      </a:lnTo>
                      <a:lnTo>
                        <a:pt x="374" y="190"/>
                      </a:lnTo>
                      <a:lnTo>
                        <a:pt x="376" y="192"/>
                      </a:lnTo>
                      <a:lnTo>
                        <a:pt x="376" y="194"/>
                      </a:lnTo>
                      <a:lnTo>
                        <a:pt x="376" y="196"/>
                      </a:lnTo>
                      <a:lnTo>
                        <a:pt x="378" y="198"/>
                      </a:lnTo>
                      <a:lnTo>
                        <a:pt x="378" y="200"/>
                      </a:lnTo>
                      <a:lnTo>
                        <a:pt x="380" y="202"/>
                      </a:lnTo>
                      <a:lnTo>
                        <a:pt x="382" y="204"/>
                      </a:lnTo>
                      <a:lnTo>
                        <a:pt x="382" y="205"/>
                      </a:lnTo>
                      <a:lnTo>
                        <a:pt x="384" y="207"/>
                      </a:lnTo>
                      <a:lnTo>
                        <a:pt x="386" y="207"/>
                      </a:lnTo>
                      <a:lnTo>
                        <a:pt x="388" y="207"/>
                      </a:lnTo>
                      <a:lnTo>
                        <a:pt x="390" y="205"/>
                      </a:lnTo>
                      <a:lnTo>
                        <a:pt x="390" y="204"/>
                      </a:lnTo>
                      <a:lnTo>
                        <a:pt x="391" y="202"/>
                      </a:lnTo>
                      <a:lnTo>
                        <a:pt x="391" y="200"/>
                      </a:lnTo>
                      <a:lnTo>
                        <a:pt x="393" y="198"/>
                      </a:lnTo>
                      <a:lnTo>
                        <a:pt x="393" y="196"/>
                      </a:lnTo>
                      <a:lnTo>
                        <a:pt x="393" y="194"/>
                      </a:lnTo>
                      <a:lnTo>
                        <a:pt x="395" y="192"/>
                      </a:lnTo>
                      <a:lnTo>
                        <a:pt x="395" y="190"/>
                      </a:lnTo>
                      <a:lnTo>
                        <a:pt x="397" y="190"/>
                      </a:lnTo>
                      <a:lnTo>
                        <a:pt x="397" y="188"/>
                      </a:lnTo>
                      <a:lnTo>
                        <a:pt x="399" y="186"/>
                      </a:lnTo>
                      <a:lnTo>
                        <a:pt x="401" y="184"/>
                      </a:lnTo>
                      <a:lnTo>
                        <a:pt x="403" y="184"/>
                      </a:lnTo>
                      <a:lnTo>
                        <a:pt x="405" y="184"/>
                      </a:lnTo>
                      <a:lnTo>
                        <a:pt x="407" y="184"/>
                      </a:lnTo>
                      <a:lnTo>
                        <a:pt x="409" y="184"/>
                      </a:lnTo>
                      <a:lnTo>
                        <a:pt x="411" y="186"/>
                      </a:lnTo>
                      <a:lnTo>
                        <a:pt x="411" y="188"/>
                      </a:lnTo>
                      <a:lnTo>
                        <a:pt x="411" y="190"/>
                      </a:lnTo>
                      <a:lnTo>
                        <a:pt x="411" y="192"/>
                      </a:lnTo>
                      <a:lnTo>
                        <a:pt x="411" y="194"/>
                      </a:lnTo>
                      <a:lnTo>
                        <a:pt x="411" y="196"/>
                      </a:lnTo>
                      <a:lnTo>
                        <a:pt x="411" y="198"/>
                      </a:lnTo>
                      <a:lnTo>
                        <a:pt x="411" y="200"/>
                      </a:lnTo>
                      <a:lnTo>
                        <a:pt x="409" y="202"/>
                      </a:lnTo>
                      <a:lnTo>
                        <a:pt x="409" y="204"/>
                      </a:lnTo>
                      <a:lnTo>
                        <a:pt x="409" y="205"/>
                      </a:lnTo>
                      <a:lnTo>
                        <a:pt x="409" y="209"/>
                      </a:lnTo>
                      <a:lnTo>
                        <a:pt x="409" y="211"/>
                      </a:lnTo>
                      <a:lnTo>
                        <a:pt x="409" y="213"/>
                      </a:lnTo>
                      <a:lnTo>
                        <a:pt x="409" y="215"/>
                      </a:lnTo>
                      <a:lnTo>
                        <a:pt x="409" y="219"/>
                      </a:lnTo>
                      <a:lnTo>
                        <a:pt x="409" y="221"/>
                      </a:lnTo>
                      <a:lnTo>
                        <a:pt x="407" y="223"/>
                      </a:lnTo>
                      <a:lnTo>
                        <a:pt x="407" y="227"/>
                      </a:lnTo>
                      <a:lnTo>
                        <a:pt x="407" y="228"/>
                      </a:lnTo>
                      <a:lnTo>
                        <a:pt x="407" y="230"/>
                      </a:lnTo>
                      <a:lnTo>
                        <a:pt x="407" y="234"/>
                      </a:lnTo>
                      <a:lnTo>
                        <a:pt x="407" y="236"/>
                      </a:lnTo>
                      <a:lnTo>
                        <a:pt x="407" y="240"/>
                      </a:lnTo>
                      <a:lnTo>
                        <a:pt x="407" y="242"/>
                      </a:lnTo>
                      <a:lnTo>
                        <a:pt x="407" y="244"/>
                      </a:lnTo>
                      <a:lnTo>
                        <a:pt x="409" y="248"/>
                      </a:lnTo>
                      <a:lnTo>
                        <a:pt x="409" y="250"/>
                      </a:lnTo>
                      <a:lnTo>
                        <a:pt x="409" y="253"/>
                      </a:lnTo>
                      <a:lnTo>
                        <a:pt x="409" y="255"/>
                      </a:lnTo>
                      <a:lnTo>
                        <a:pt x="409" y="259"/>
                      </a:lnTo>
                      <a:lnTo>
                        <a:pt x="411" y="261"/>
                      </a:lnTo>
                      <a:lnTo>
                        <a:pt x="411" y="263"/>
                      </a:lnTo>
                      <a:lnTo>
                        <a:pt x="411" y="267"/>
                      </a:lnTo>
                      <a:lnTo>
                        <a:pt x="413" y="269"/>
                      </a:lnTo>
                      <a:lnTo>
                        <a:pt x="413" y="273"/>
                      </a:lnTo>
                      <a:lnTo>
                        <a:pt x="413" y="275"/>
                      </a:lnTo>
                      <a:lnTo>
                        <a:pt x="414" y="276"/>
                      </a:lnTo>
                      <a:lnTo>
                        <a:pt x="414" y="280"/>
                      </a:lnTo>
                      <a:lnTo>
                        <a:pt x="416" y="282"/>
                      </a:lnTo>
                      <a:lnTo>
                        <a:pt x="418" y="286"/>
                      </a:lnTo>
                      <a:lnTo>
                        <a:pt x="418" y="288"/>
                      </a:lnTo>
                      <a:lnTo>
                        <a:pt x="420" y="290"/>
                      </a:lnTo>
                      <a:lnTo>
                        <a:pt x="422" y="292"/>
                      </a:lnTo>
                      <a:lnTo>
                        <a:pt x="422" y="296"/>
                      </a:lnTo>
                      <a:lnTo>
                        <a:pt x="424" y="298"/>
                      </a:lnTo>
                      <a:lnTo>
                        <a:pt x="426" y="300"/>
                      </a:lnTo>
                      <a:lnTo>
                        <a:pt x="428" y="303"/>
                      </a:lnTo>
                      <a:lnTo>
                        <a:pt x="428" y="305"/>
                      </a:lnTo>
                      <a:lnTo>
                        <a:pt x="430" y="307"/>
                      </a:lnTo>
                      <a:lnTo>
                        <a:pt x="432" y="309"/>
                      </a:lnTo>
                      <a:lnTo>
                        <a:pt x="434" y="311"/>
                      </a:lnTo>
                      <a:lnTo>
                        <a:pt x="436" y="313"/>
                      </a:lnTo>
                      <a:lnTo>
                        <a:pt x="437" y="315"/>
                      </a:lnTo>
                      <a:lnTo>
                        <a:pt x="439" y="317"/>
                      </a:lnTo>
                      <a:lnTo>
                        <a:pt x="441" y="319"/>
                      </a:lnTo>
                      <a:lnTo>
                        <a:pt x="443" y="321"/>
                      </a:lnTo>
                      <a:lnTo>
                        <a:pt x="445" y="323"/>
                      </a:lnTo>
                      <a:lnTo>
                        <a:pt x="447" y="324"/>
                      </a:lnTo>
                      <a:lnTo>
                        <a:pt x="449" y="326"/>
                      </a:lnTo>
                      <a:lnTo>
                        <a:pt x="451" y="328"/>
                      </a:lnTo>
                      <a:lnTo>
                        <a:pt x="453" y="328"/>
                      </a:lnTo>
                      <a:lnTo>
                        <a:pt x="455" y="328"/>
                      </a:lnTo>
                      <a:lnTo>
                        <a:pt x="457" y="326"/>
                      </a:lnTo>
                      <a:lnTo>
                        <a:pt x="459" y="326"/>
                      </a:lnTo>
                      <a:lnTo>
                        <a:pt x="461" y="324"/>
                      </a:lnTo>
                      <a:lnTo>
                        <a:pt x="462" y="323"/>
                      </a:lnTo>
                      <a:lnTo>
                        <a:pt x="464" y="321"/>
                      </a:lnTo>
                      <a:lnTo>
                        <a:pt x="466" y="317"/>
                      </a:lnTo>
                      <a:lnTo>
                        <a:pt x="466" y="315"/>
                      </a:lnTo>
                      <a:lnTo>
                        <a:pt x="468" y="311"/>
                      </a:lnTo>
                      <a:lnTo>
                        <a:pt x="470" y="307"/>
                      </a:lnTo>
                      <a:lnTo>
                        <a:pt x="472" y="305"/>
                      </a:lnTo>
                      <a:lnTo>
                        <a:pt x="472" y="301"/>
                      </a:lnTo>
                      <a:lnTo>
                        <a:pt x="474" y="298"/>
                      </a:lnTo>
                      <a:lnTo>
                        <a:pt x="476" y="294"/>
                      </a:lnTo>
                      <a:lnTo>
                        <a:pt x="476" y="290"/>
                      </a:lnTo>
                      <a:lnTo>
                        <a:pt x="478" y="286"/>
                      </a:lnTo>
                      <a:lnTo>
                        <a:pt x="480" y="282"/>
                      </a:lnTo>
                      <a:lnTo>
                        <a:pt x="480" y="280"/>
                      </a:lnTo>
                      <a:lnTo>
                        <a:pt x="482" y="276"/>
                      </a:lnTo>
                      <a:lnTo>
                        <a:pt x="484" y="275"/>
                      </a:lnTo>
                      <a:lnTo>
                        <a:pt x="484" y="271"/>
                      </a:lnTo>
                      <a:lnTo>
                        <a:pt x="485" y="269"/>
                      </a:lnTo>
                      <a:lnTo>
                        <a:pt x="485" y="267"/>
                      </a:lnTo>
                      <a:lnTo>
                        <a:pt x="487" y="267"/>
                      </a:lnTo>
                      <a:lnTo>
                        <a:pt x="489" y="267"/>
                      </a:lnTo>
                      <a:lnTo>
                        <a:pt x="489" y="265"/>
                      </a:lnTo>
                      <a:lnTo>
                        <a:pt x="491" y="267"/>
                      </a:lnTo>
                      <a:lnTo>
                        <a:pt x="493" y="267"/>
                      </a:lnTo>
                      <a:lnTo>
                        <a:pt x="493" y="269"/>
                      </a:lnTo>
                      <a:lnTo>
                        <a:pt x="495" y="271"/>
                      </a:lnTo>
                      <a:lnTo>
                        <a:pt x="497" y="275"/>
                      </a:lnTo>
                      <a:lnTo>
                        <a:pt x="497" y="276"/>
                      </a:lnTo>
                      <a:lnTo>
                        <a:pt x="499" y="278"/>
                      </a:lnTo>
                      <a:lnTo>
                        <a:pt x="501" y="280"/>
                      </a:lnTo>
                      <a:lnTo>
                        <a:pt x="503" y="280"/>
                      </a:lnTo>
                      <a:lnTo>
                        <a:pt x="505" y="282"/>
                      </a:lnTo>
                      <a:lnTo>
                        <a:pt x="507" y="282"/>
                      </a:lnTo>
                      <a:lnTo>
                        <a:pt x="508" y="282"/>
                      </a:lnTo>
                      <a:lnTo>
                        <a:pt x="510" y="280"/>
                      </a:lnTo>
                      <a:lnTo>
                        <a:pt x="512" y="280"/>
                      </a:lnTo>
                      <a:lnTo>
                        <a:pt x="514" y="278"/>
                      </a:lnTo>
                      <a:lnTo>
                        <a:pt x="518" y="278"/>
                      </a:lnTo>
                      <a:lnTo>
                        <a:pt x="520" y="276"/>
                      </a:lnTo>
                      <a:lnTo>
                        <a:pt x="522" y="275"/>
                      </a:lnTo>
                      <a:lnTo>
                        <a:pt x="524" y="273"/>
                      </a:lnTo>
                      <a:lnTo>
                        <a:pt x="526" y="271"/>
                      </a:lnTo>
                      <a:lnTo>
                        <a:pt x="528" y="267"/>
                      </a:lnTo>
                      <a:lnTo>
                        <a:pt x="530" y="265"/>
                      </a:lnTo>
                      <a:lnTo>
                        <a:pt x="532" y="261"/>
                      </a:lnTo>
                      <a:lnTo>
                        <a:pt x="533" y="259"/>
                      </a:lnTo>
                      <a:lnTo>
                        <a:pt x="535" y="255"/>
                      </a:lnTo>
                      <a:lnTo>
                        <a:pt x="535" y="253"/>
                      </a:lnTo>
                      <a:lnTo>
                        <a:pt x="537" y="250"/>
                      </a:lnTo>
                      <a:lnTo>
                        <a:pt x="539" y="246"/>
                      </a:lnTo>
                      <a:lnTo>
                        <a:pt x="541" y="242"/>
                      </a:lnTo>
                      <a:lnTo>
                        <a:pt x="543" y="240"/>
                      </a:lnTo>
                      <a:lnTo>
                        <a:pt x="545" y="236"/>
                      </a:lnTo>
                      <a:lnTo>
                        <a:pt x="545" y="232"/>
                      </a:lnTo>
                      <a:lnTo>
                        <a:pt x="547" y="228"/>
                      </a:lnTo>
                      <a:lnTo>
                        <a:pt x="547" y="225"/>
                      </a:lnTo>
                      <a:lnTo>
                        <a:pt x="549" y="221"/>
                      </a:lnTo>
                      <a:lnTo>
                        <a:pt x="549" y="219"/>
                      </a:lnTo>
                      <a:lnTo>
                        <a:pt x="551" y="215"/>
                      </a:lnTo>
                      <a:lnTo>
                        <a:pt x="551" y="213"/>
                      </a:lnTo>
                      <a:lnTo>
                        <a:pt x="553" y="211"/>
                      </a:lnTo>
                      <a:lnTo>
                        <a:pt x="553" y="209"/>
                      </a:lnTo>
                      <a:lnTo>
                        <a:pt x="553" y="207"/>
                      </a:lnTo>
                      <a:lnTo>
                        <a:pt x="555" y="205"/>
                      </a:lnTo>
                      <a:lnTo>
                        <a:pt x="556" y="205"/>
                      </a:lnTo>
                      <a:lnTo>
                        <a:pt x="558" y="205"/>
                      </a:lnTo>
                      <a:lnTo>
                        <a:pt x="558" y="207"/>
                      </a:lnTo>
                      <a:lnTo>
                        <a:pt x="558" y="209"/>
                      </a:lnTo>
                      <a:lnTo>
                        <a:pt x="560" y="209"/>
                      </a:lnTo>
                      <a:lnTo>
                        <a:pt x="560" y="211"/>
                      </a:lnTo>
                      <a:lnTo>
                        <a:pt x="560" y="213"/>
                      </a:lnTo>
                      <a:lnTo>
                        <a:pt x="562" y="215"/>
                      </a:lnTo>
                      <a:lnTo>
                        <a:pt x="562" y="217"/>
                      </a:lnTo>
                      <a:lnTo>
                        <a:pt x="562" y="219"/>
                      </a:lnTo>
                      <a:lnTo>
                        <a:pt x="562" y="223"/>
                      </a:lnTo>
                      <a:lnTo>
                        <a:pt x="564" y="225"/>
                      </a:lnTo>
                      <a:lnTo>
                        <a:pt x="564" y="227"/>
                      </a:lnTo>
                      <a:lnTo>
                        <a:pt x="564" y="230"/>
                      </a:lnTo>
                      <a:lnTo>
                        <a:pt x="566" y="232"/>
                      </a:lnTo>
                      <a:lnTo>
                        <a:pt x="566" y="234"/>
                      </a:lnTo>
                      <a:lnTo>
                        <a:pt x="566" y="238"/>
                      </a:lnTo>
                      <a:lnTo>
                        <a:pt x="568" y="240"/>
                      </a:lnTo>
                      <a:lnTo>
                        <a:pt x="568" y="244"/>
                      </a:lnTo>
                      <a:lnTo>
                        <a:pt x="568" y="246"/>
                      </a:lnTo>
                      <a:lnTo>
                        <a:pt x="570" y="248"/>
                      </a:lnTo>
                      <a:lnTo>
                        <a:pt x="570" y="252"/>
                      </a:lnTo>
                      <a:lnTo>
                        <a:pt x="572" y="253"/>
                      </a:lnTo>
                      <a:lnTo>
                        <a:pt x="574" y="257"/>
                      </a:lnTo>
                      <a:lnTo>
                        <a:pt x="574" y="261"/>
                      </a:lnTo>
                      <a:lnTo>
                        <a:pt x="576" y="265"/>
                      </a:lnTo>
                      <a:lnTo>
                        <a:pt x="579" y="269"/>
                      </a:lnTo>
                      <a:lnTo>
                        <a:pt x="581" y="273"/>
                      </a:lnTo>
                      <a:lnTo>
                        <a:pt x="583" y="276"/>
                      </a:lnTo>
                      <a:lnTo>
                        <a:pt x="585" y="280"/>
                      </a:lnTo>
                      <a:lnTo>
                        <a:pt x="589" y="284"/>
                      </a:lnTo>
                      <a:lnTo>
                        <a:pt x="591" y="288"/>
                      </a:lnTo>
                      <a:lnTo>
                        <a:pt x="595" y="292"/>
                      </a:lnTo>
                      <a:lnTo>
                        <a:pt x="599" y="298"/>
                      </a:lnTo>
                      <a:lnTo>
                        <a:pt x="601" y="301"/>
                      </a:lnTo>
                      <a:lnTo>
                        <a:pt x="604" y="305"/>
                      </a:lnTo>
                      <a:lnTo>
                        <a:pt x="608" y="311"/>
                      </a:lnTo>
                      <a:lnTo>
                        <a:pt x="610" y="315"/>
                      </a:lnTo>
                      <a:lnTo>
                        <a:pt x="614" y="319"/>
                      </a:lnTo>
                      <a:lnTo>
                        <a:pt x="618" y="324"/>
                      </a:lnTo>
                      <a:lnTo>
                        <a:pt x="620" y="328"/>
                      </a:lnTo>
                      <a:lnTo>
                        <a:pt x="624" y="332"/>
                      </a:lnTo>
                      <a:lnTo>
                        <a:pt x="626" y="336"/>
                      </a:lnTo>
                      <a:lnTo>
                        <a:pt x="629" y="342"/>
                      </a:lnTo>
                      <a:lnTo>
                        <a:pt x="631" y="346"/>
                      </a:lnTo>
                      <a:lnTo>
                        <a:pt x="635" y="349"/>
                      </a:lnTo>
                      <a:lnTo>
                        <a:pt x="637" y="353"/>
                      </a:lnTo>
                      <a:lnTo>
                        <a:pt x="639" y="357"/>
                      </a:lnTo>
                      <a:lnTo>
                        <a:pt x="641" y="361"/>
                      </a:lnTo>
                      <a:lnTo>
                        <a:pt x="643" y="365"/>
                      </a:lnTo>
                      <a:lnTo>
                        <a:pt x="645" y="369"/>
                      </a:lnTo>
                      <a:lnTo>
                        <a:pt x="647" y="371"/>
                      </a:lnTo>
                      <a:lnTo>
                        <a:pt x="649" y="374"/>
                      </a:lnTo>
                      <a:lnTo>
                        <a:pt x="649" y="376"/>
                      </a:lnTo>
                      <a:lnTo>
                        <a:pt x="650" y="378"/>
                      </a:lnTo>
                      <a:lnTo>
                        <a:pt x="650" y="380"/>
                      </a:lnTo>
                      <a:lnTo>
                        <a:pt x="652" y="382"/>
                      </a:lnTo>
                      <a:lnTo>
                        <a:pt x="654" y="382"/>
                      </a:lnTo>
                      <a:lnTo>
                        <a:pt x="656" y="382"/>
                      </a:lnTo>
                      <a:lnTo>
                        <a:pt x="658" y="382"/>
                      </a:lnTo>
                      <a:lnTo>
                        <a:pt x="660" y="380"/>
                      </a:lnTo>
                      <a:lnTo>
                        <a:pt x="662" y="378"/>
                      </a:lnTo>
                      <a:lnTo>
                        <a:pt x="664" y="378"/>
                      </a:lnTo>
                      <a:lnTo>
                        <a:pt x="666" y="376"/>
                      </a:lnTo>
                      <a:lnTo>
                        <a:pt x="668" y="374"/>
                      </a:lnTo>
                      <a:lnTo>
                        <a:pt x="670" y="371"/>
                      </a:lnTo>
                      <a:lnTo>
                        <a:pt x="670" y="369"/>
                      </a:lnTo>
                      <a:lnTo>
                        <a:pt x="672" y="367"/>
                      </a:lnTo>
                      <a:lnTo>
                        <a:pt x="674" y="363"/>
                      </a:lnTo>
                      <a:lnTo>
                        <a:pt x="675" y="361"/>
                      </a:lnTo>
                      <a:lnTo>
                        <a:pt x="677" y="357"/>
                      </a:lnTo>
                      <a:lnTo>
                        <a:pt x="677" y="353"/>
                      </a:lnTo>
                      <a:lnTo>
                        <a:pt x="679" y="351"/>
                      </a:lnTo>
                      <a:lnTo>
                        <a:pt x="681" y="348"/>
                      </a:lnTo>
                      <a:lnTo>
                        <a:pt x="681" y="344"/>
                      </a:lnTo>
                      <a:lnTo>
                        <a:pt x="683" y="342"/>
                      </a:lnTo>
                      <a:lnTo>
                        <a:pt x="683" y="338"/>
                      </a:lnTo>
                      <a:lnTo>
                        <a:pt x="685" y="336"/>
                      </a:lnTo>
                      <a:lnTo>
                        <a:pt x="685" y="332"/>
                      </a:lnTo>
                      <a:lnTo>
                        <a:pt x="685" y="330"/>
                      </a:lnTo>
                      <a:lnTo>
                        <a:pt x="685" y="326"/>
                      </a:lnTo>
                      <a:lnTo>
                        <a:pt x="685" y="324"/>
                      </a:lnTo>
                      <a:lnTo>
                        <a:pt x="685" y="323"/>
                      </a:lnTo>
                      <a:lnTo>
                        <a:pt x="685" y="321"/>
                      </a:lnTo>
                      <a:lnTo>
                        <a:pt x="685" y="317"/>
                      </a:lnTo>
                      <a:lnTo>
                        <a:pt x="685" y="315"/>
                      </a:lnTo>
                      <a:lnTo>
                        <a:pt x="683" y="313"/>
                      </a:lnTo>
                      <a:lnTo>
                        <a:pt x="683" y="311"/>
                      </a:lnTo>
                      <a:lnTo>
                        <a:pt x="683" y="309"/>
                      </a:lnTo>
                      <a:lnTo>
                        <a:pt x="683" y="307"/>
                      </a:lnTo>
                      <a:lnTo>
                        <a:pt x="683" y="305"/>
                      </a:lnTo>
                      <a:lnTo>
                        <a:pt x="683" y="303"/>
                      </a:lnTo>
                      <a:lnTo>
                        <a:pt x="683" y="301"/>
                      </a:lnTo>
                      <a:lnTo>
                        <a:pt x="681" y="301"/>
                      </a:lnTo>
                      <a:lnTo>
                        <a:pt x="681" y="300"/>
                      </a:lnTo>
                      <a:lnTo>
                        <a:pt x="681" y="298"/>
                      </a:lnTo>
                      <a:lnTo>
                        <a:pt x="681" y="296"/>
                      </a:lnTo>
                      <a:lnTo>
                        <a:pt x="681" y="294"/>
                      </a:lnTo>
                      <a:lnTo>
                        <a:pt x="679" y="292"/>
                      </a:lnTo>
                      <a:lnTo>
                        <a:pt x="679" y="290"/>
                      </a:lnTo>
                      <a:lnTo>
                        <a:pt x="679" y="286"/>
                      </a:lnTo>
                      <a:lnTo>
                        <a:pt x="679" y="284"/>
                      </a:lnTo>
                      <a:lnTo>
                        <a:pt x="677" y="282"/>
                      </a:lnTo>
                      <a:lnTo>
                        <a:pt x="677" y="280"/>
                      </a:lnTo>
                      <a:lnTo>
                        <a:pt x="677" y="278"/>
                      </a:lnTo>
                      <a:lnTo>
                        <a:pt x="677" y="276"/>
                      </a:lnTo>
                      <a:lnTo>
                        <a:pt x="677" y="275"/>
                      </a:lnTo>
                      <a:lnTo>
                        <a:pt x="677" y="273"/>
                      </a:lnTo>
                      <a:lnTo>
                        <a:pt x="677" y="271"/>
                      </a:lnTo>
                      <a:lnTo>
                        <a:pt x="677" y="273"/>
                      </a:lnTo>
                      <a:lnTo>
                        <a:pt x="679" y="273"/>
                      </a:lnTo>
                      <a:lnTo>
                        <a:pt x="679" y="275"/>
                      </a:lnTo>
                      <a:lnTo>
                        <a:pt x="679" y="276"/>
                      </a:lnTo>
                      <a:lnTo>
                        <a:pt x="681" y="278"/>
                      </a:lnTo>
                      <a:lnTo>
                        <a:pt x="681" y="280"/>
                      </a:lnTo>
                      <a:lnTo>
                        <a:pt x="681" y="282"/>
                      </a:lnTo>
                      <a:lnTo>
                        <a:pt x="683" y="286"/>
                      </a:lnTo>
                      <a:lnTo>
                        <a:pt x="683" y="288"/>
                      </a:lnTo>
                      <a:lnTo>
                        <a:pt x="683" y="292"/>
                      </a:lnTo>
                      <a:lnTo>
                        <a:pt x="685" y="296"/>
                      </a:lnTo>
                      <a:lnTo>
                        <a:pt x="685" y="300"/>
                      </a:lnTo>
                      <a:lnTo>
                        <a:pt x="687" y="303"/>
                      </a:lnTo>
                      <a:lnTo>
                        <a:pt x="687" y="307"/>
                      </a:lnTo>
                      <a:lnTo>
                        <a:pt x="689" y="311"/>
                      </a:lnTo>
                      <a:lnTo>
                        <a:pt x="689" y="317"/>
                      </a:lnTo>
                      <a:lnTo>
                        <a:pt x="691" y="321"/>
                      </a:lnTo>
                      <a:lnTo>
                        <a:pt x="693" y="324"/>
                      </a:lnTo>
                      <a:lnTo>
                        <a:pt x="695" y="330"/>
                      </a:lnTo>
                      <a:lnTo>
                        <a:pt x="695" y="336"/>
                      </a:lnTo>
                      <a:lnTo>
                        <a:pt x="697" y="340"/>
                      </a:lnTo>
                      <a:lnTo>
                        <a:pt x="698" y="346"/>
                      </a:lnTo>
                      <a:lnTo>
                        <a:pt x="700" y="351"/>
                      </a:lnTo>
                      <a:lnTo>
                        <a:pt x="702" y="357"/>
                      </a:lnTo>
                      <a:lnTo>
                        <a:pt x="704" y="361"/>
                      </a:lnTo>
                      <a:lnTo>
                        <a:pt x="708" y="367"/>
                      </a:lnTo>
                      <a:lnTo>
                        <a:pt x="710" y="372"/>
                      </a:lnTo>
                      <a:lnTo>
                        <a:pt x="712" y="378"/>
                      </a:lnTo>
                      <a:lnTo>
                        <a:pt x="716" y="384"/>
                      </a:lnTo>
                      <a:lnTo>
                        <a:pt x="718" y="390"/>
                      </a:lnTo>
                      <a:lnTo>
                        <a:pt x="721" y="396"/>
                      </a:lnTo>
                      <a:lnTo>
                        <a:pt x="725" y="401"/>
                      </a:lnTo>
                      <a:lnTo>
                        <a:pt x="729" y="407"/>
                      </a:lnTo>
                      <a:lnTo>
                        <a:pt x="733" y="413"/>
                      </a:lnTo>
                      <a:lnTo>
                        <a:pt x="737" y="419"/>
                      </a:lnTo>
                      <a:lnTo>
                        <a:pt x="743" y="424"/>
                      </a:lnTo>
                      <a:lnTo>
                        <a:pt x="746" y="430"/>
                      </a:lnTo>
                      <a:lnTo>
                        <a:pt x="752" y="436"/>
                      </a:lnTo>
                      <a:lnTo>
                        <a:pt x="758" y="442"/>
                      </a:lnTo>
                      <a:lnTo>
                        <a:pt x="760" y="442"/>
                      </a:lnTo>
                      <a:lnTo>
                        <a:pt x="760" y="444"/>
                      </a:lnTo>
                      <a:lnTo>
                        <a:pt x="762" y="444"/>
                      </a:lnTo>
                      <a:lnTo>
                        <a:pt x="764" y="445"/>
                      </a:lnTo>
                      <a:lnTo>
                        <a:pt x="766" y="445"/>
                      </a:lnTo>
                      <a:lnTo>
                        <a:pt x="768" y="445"/>
                      </a:lnTo>
                      <a:lnTo>
                        <a:pt x="769" y="445"/>
                      </a:lnTo>
                      <a:lnTo>
                        <a:pt x="771" y="447"/>
                      </a:lnTo>
                      <a:lnTo>
                        <a:pt x="773" y="447"/>
                      </a:lnTo>
                      <a:lnTo>
                        <a:pt x="775" y="445"/>
                      </a:lnTo>
                      <a:lnTo>
                        <a:pt x="777" y="445"/>
                      </a:lnTo>
                      <a:lnTo>
                        <a:pt x="779" y="445"/>
                      </a:lnTo>
                      <a:lnTo>
                        <a:pt x="781" y="444"/>
                      </a:lnTo>
                      <a:lnTo>
                        <a:pt x="783" y="442"/>
                      </a:lnTo>
                      <a:lnTo>
                        <a:pt x="785" y="440"/>
                      </a:lnTo>
                      <a:lnTo>
                        <a:pt x="787" y="438"/>
                      </a:lnTo>
                      <a:lnTo>
                        <a:pt x="787" y="436"/>
                      </a:lnTo>
                      <a:lnTo>
                        <a:pt x="789" y="434"/>
                      </a:lnTo>
                      <a:lnTo>
                        <a:pt x="789" y="430"/>
                      </a:lnTo>
                      <a:lnTo>
                        <a:pt x="791" y="426"/>
                      </a:lnTo>
                      <a:lnTo>
                        <a:pt x="791" y="422"/>
                      </a:lnTo>
                      <a:lnTo>
                        <a:pt x="791" y="419"/>
                      </a:lnTo>
                      <a:lnTo>
                        <a:pt x="791" y="415"/>
                      </a:lnTo>
                      <a:lnTo>
                        <a:pt x="791" y="409"/>
                      </a:lnTo>
                      <a:lnTo>
                        <a:pt x="791" y="403"/>
                      </a:lnTo>
                      <a:lnTo>
                        <a:pt x="791" y="397"/>
                      </a:lnTo>
                      <a:lnTo>
                        <a:pt x="791" y="392"/>
                      </a:lnTo>
                      <a:lnTo>
                        <a:pt x="791" y="386"/>
                      </a:lnTo>
                      <a:lnTo>
                        <a:pt x="791" y="378"/>
                      </a:lnTo>
                      <a:lnTo>
                        <a:pt x="789" y="372"/>
                      </a:lnTo>
                      <a:lnTo>
                        <a:pt x="789" y="367"/>
                      </a:lnTo>
                      <a:lnTo>
                        <a:pt x="789" y="359"/>
                      </a:lnTo>
                      <a:lnTo>
                        <a:pt x="787" y="353"/>
                      </a:lnTo>
                      <a:lnTo>
                        <a:pt x="787" y="346"/>
                      </a:lnTo>
                      <a:lnTo>
                        <a:pt x="785" y="340"/>
                      </a:lnTo>
                      <a:lnTo>
                        <a:pt x="785" y="332"/>
                      </a:lnTo>
                      <a:lnTo>
                        <a:pt x="783" y="326"/>
                      </a:lnTo>
                      <a:lnTo>
                        <a:pt x="783" y="319"/>
                      </a:lnTo>
                      <a:lnTo>
                        <a:pt x="781" y="313"/>
                      </a:lnTo>
                      <a:lnTo>
                        <a:pt x="779" y="305"/>
                      </a:lnTo>
                      <a:lnTo>
                        <a:pt x="779" y="300"/>
                      </a:lnTo>
                      <a:lnTo>
                        <a:pt x="777" y="292"/>
                      </a:lnTo>
                      <a:lnTo>
                        <a:pt x="775" y="286"/>
                      </a:lnTo>
                      <a:lnTo>
                        <a:pt x="775" y="280"/>
                      </a:lnTo>
                      <a:lnTo>
                        <a:pt x="773" y="273"/>
                      </a:lnTo>
                      <a:lnTo>
                        <a:pt x="771" y="267"/>
                      </a:lnTo>
                      <a:lnTo>
                        <a:pt x="769" y="261"/>
                      </a:lnTo>
                      <a:lnTo>
                        <a:pt x="769" y="255"/>
                      </a:lnTo>
                      <a:lnTo>
                        <a:pt x="768" y="250"/>
                      </a:lnTo>
                      <a:lnTo>
                        <a:pt x="766" y="246"/>
                      </a:lnTo>
                      <a:lnTo>
                        <a:pt x="766" y="240"/>
                      </a:lnTo>
                      <a:lnTo>
                        <a:pt x="764" y="234"/>
                      </a:lnTo>
                      <a:lnTo>
                        <a:pt x="762" y="230"/>
                      </a:lnTo>
                      <a:lnTo>
                        <a:pt x="760" y="227"/>
                      </a:lnTo>
                      <a:lnTo>
                        <a:pt x="760" y="221"/>
                      </a:lnTo>
                      <a:lnTo>
                        <a:pt x="758" y="219"/>
                      </a:lnTo>
                      <a:lnTo>
                        <a:pt x="756" y="215"/>
                      </a:lnTo>
                      <a:lnTo>
                        <a:pt x="754" y="211"/>
                      </a:lnTo>
                      <a:lnTo>
                        <a:pt x="754" y="207"/>
                      </a:lnTo>
                      <a:lnTo>
                        <a:pt x="752" y="204"/>
                      </a:lnTo>
                      <a:lnTo>
                        <a:pt x="750" y="202"/>
                      </a:lnTo>
                      <a:lnTo>
                        <a:pt x="748" y="198"/>
                      </a:lnTo>
                      <a:lnTo>
                        <a:pt x="748" y="196"/>
                      </a:lnTo>
                      <a:lnTo>
                        <a:pt x="746" y="194"/>
                      </a:lnTo>
                      <a:lnTo>
                        <a:pt x="744" y="190"/>
                      </a:lnTo>
                      <a:lnTo>
                        <a:pt x="744" y="188"/>
                      </a:lnTo>
                      <a:lnTo>
                        <a:pt x="743" y="186"/>
                      </a:lnTo>
                      <a:lnTo>
                        <a:pt x="743" y="184"/>
                      </a:lnTo>
                      <a:lnTo>
                        <a:pt x="741" y="182"/>
                      </a:lnTo>
                      <a:lnTo>
                        <a:pt x="741" y="180"/>
                      </a:lnTo>
                      <a:lnTo>
                        <a:pt x="741" y="179"/>
                      </a:lnTo>
                      <a:lnTo>
                        <a:pt x="741" y="180"/>
                      </a:lnTo>
                      <a:lnTo>
                        <a:pt x="743" y="180"/>
                      </a:lnTo>
                      <a:lnTo>
                        <a:pt x="744" y="182"/>
                      </a:lnTo>
                      <a:lnTo>
                        <a:pt x="746" y="184"/>
                      </a:lnTo>
                      <a:lnTo>
                        <a:pt x="748" y="186"/>
                      </a:lnTo>
                      <a:lnTo>
                        <a:pt x="750" y="188"/>
                      </a:lnTo>
                      <a:lnTo>
                        <a:pt x="754" y="192"/>
                      </a:lnTo>
                      <a:lnTo>
                        <a:pt x="756" y="194"/>
                      </a:lnTo>
                      <a:lnTo>
                        <a:pt x="760" y="198"/>
                      </a:lnTo>
                      <a:lnTo>
                        <a:pt x="764" y="202"/>
                      </a:lnTo>
                      <a:lnTo>
                        <a:pt x="768" y="205"/>
                      </a:lnTo>
                      <a:lnTo>
                        <a:pt x="773" y="211"/>
                      </a:lnTo>
                      <a:lnTo>
                        <a:pt x="775" y="211"/>
                      </a:lnTo>
                      <a:lnTo>
                        <a:pt x="777" y="211"/>
                      </a:lnTo>
                      <a:lnTo>
                        <a:pt x="777" y="209"/>
                      </a:lnTo>
                      <a:lnTo>
                        <a:pt x="779" y="209"/>
                      </a:lnTo>
                      <a:lnTo>
                        <a:pt x="779" y="207"/>
                      </a:lnTo>
                      <a:lnTo>
                        <a:pt x="781" y="207"/>
                      </a:lnTo>
                      <a:lnTo>
                        <a:pt x="781" y="205"/>
                      </a:lnTo>
                      <a:lnTo>
                        <a:pt x="781" y="204"/>
                      </a:lnTo>
                      <a:lnTo>
                        <a:pt x="783" y="202"/>
                      </a:lnTo>
                      <a:lnTo>
                        <a:pt x="783" y="200"/>
                      </a:lnTo>
                      <a:lnTo>
                        <a:pt x="783" y="198"/>
                      </a:lnTo>
                      <a:lnTo>
                        <a:pt x="783" y="196"/>
                      </a:lnTo>
                      <a:lnTo>
                        <a:pt x="783" y="192"/>
                      </a:lnTo>
                      <a:lnTo>
                        <a:pt x="783" y="190"/>
                      </a:lnTo>
                      <a:lnTo>
                        <a:pt x="781" y="186"/>
                      </a:lnTo>
                      <a:lnTo>
                        <a:pt x="781" y="182"/>
                      </a:lnTo>
                      <a:lnTo>
                        <a:pt x="781" y="179"/>
                      </a:lnTo>
                      <a:lnTo>
                        <a:pt x="779" y="175"/>
                      </a:lnTo>
                      <a:lnTo>
                        <a:pt x="779" y="171"/>
                      </a:lnTo>
                      <a:lnTo>
                        <a:pt x="777" y="165"/>
                      </a:lnTo>
                      <a:lnTo>
                        <a:pt x="775" y="161"/>
                      </a:lnTo>
                      <a:lnTo>
                        <a:pt x="775" y="156"/>
                      </a:lnTo>
                      <a:lnTo>
                        <a:pt x="773" y="152"/>
                      </a:lnTo>
                      <a:lnTo>
                        <a:pt x="773" y="148"/>
                      </a:lnTo>
                      <a:lnTo>
                        <a:pt x="773" y="144"/>
                      </a:lnTo>
                      <a:lnTo>
                        <a:pt x="773" y="142"/>
                      </a:lnTo>
                      <a:lnTo>
                        <a:pt x="773" y="138"/>
                      </a:lnTo>
                      <a:lnTo>
                        <a:pt x="775" y="136"/>
                      </a:lnTo>
                      <a:lnTo>
                        <a:pt x="777" y="136"/>
                      </a:lnTo>
                      <a:lnTo>
                        <a:pt x="779" y="136"/>
                      </a:lnTo>
                      <a:lnTo>
                        <a:pt x="781" y="136"/>
                      </a:lnTo>
                      <a:lnTo>
                        <a:pt x="783" y="138"/>
                      </a:lnTo>
                      <a:lnTo>
                        <a:pt x="785" y="140"/>
                      </a:lnTo>
                      <a:lnTo>
                        <a:pt x="789" y="142"/>
                      </a:lnTo>
                      <a:lnTo>
                        <a:pt x="791" y="146"/>
                      </a:lnTo>
                      <a:lnTo>
                        <a:pt x="794" y="148"/>
                      </a:lnTo>
                      <a:lnTo>
                        <a:pt x="798" y="152"/>
                      </a:lnTo>
                      <a:lnTo>
                        <a:pt x="802" y="156"/>
                      </a:lnTo>
                      <a:lnTo>
                        <a:pt x="806" y="159"/>
                      </a:lnTo>
                      <a:lnTo>
                        <a:pt x="810" y="165"/>
                      </a:lnTo>
                      <a:lnTo>
                        <a:pt x="815" y="169"/>
                      </a:lnTo>
                      <a:lnTo>
                        <a:pt x="819" y="175"/>
                      </a:lnTo>
                      <a:lnTo>
                        <a:pt x="825" y="180"/>
                      </a:lnTo>
                      <a:lnTo>
                        <a:pt x="831" y="186"/>
                      </a:lnTo>
                      <a:lnTo>
                        <a:pt x="835" y="192"/>
                      </a:lnTo>
                      <a:lnTo>
                        <a:pt x="840" y="200"/>
                      </a:lnTo>
                      <a:lnTo>
                        <a:pt x="848" y="205"/>
                      </a:lnTo>
                      <a:lnTo>
                        <a:pt x="854" y="213"/>
                      </a:lnTo>
                      <a:lnTo>
                        <a:pt x="860" y="221"/>
                      </a:lnTo>
                      <a:lnTo>
                        <a:pt x="867" y="228"/>
                      </a:lnTo>
                      <a:lnTo>
                        <a:pt x="873" y="236"/>
                      </a:lnTo>
                      <a:lnTo>
                        <a:pt x="875" y="236"/>
                      </a:lnTo>
                      <a:lnTo>
                        <a:pt x="877" y="238"/>
                      </a:lnTo>
                      <a:lnTo>
                        <a:pt x="879" y="238"/>
                      </a:lnTo>
                      <a:lnTo>
                        <a:pt x="881" y="238"/>
                      </a:lnTo>
                      <a:lnTo>
                        <a:pt x="883" y="238"/>
                      </a:lnTo>
                      <a:lnTo>
                        <a:pt x="885" y="238"/>
                      </a:lnTo>
                      <a:lnTo>
                        <a:pt x="886" y="240"/>
                      </a:lnTo>
                      <a:lnTo>
                        <a:pt x="890" y="240"/>
                      </a:lnTo>
                      <a:lnTo>
                        <a:pt x="892" y="240"/>
                      </a:lnTo>
                      <a:lnTo>
                        <a:pt x="894" y="240"/>
                      </a:lnTo>
                      <a:lnTo>
                        <a:pt x="898" y="240"/>
                      </a:lnTo>
                      <a:lnTo>
                        <a:pt x="900" y="240"/>
                      </a:lnTo>
                      <a:lnTo>
                        <a:pt x="902" y="238"/>
                      </a:lnTo>
                      <a:lnTo>
                        <a:pt x="904" y="238"/>
                      </a:lnTo>
                      <a:lnTo>
                        <a:pt x="908" y="238"/>
                      </a:lnTo>
                      <a:lnTo>
                        <a:pt x="910" y="236"/>
                      </a:lnTo>
                      <a:lnTo>
                        <a:pt x="911" y="234"/>
                      </a:lnTo>
                      <a:lnTo>
                        <a:pt x="913" y="234"/>
                      </a:lnTo>
                      <a:lnTo>
                        <a:pt x="915" y="232"/>
                      </a:lnTo>
                      <a:lnTo>
                        <a:pt x="917" y="230"/>
                      </a:lnTo>
                      <a:lnTo>
                        <a:pt x="919" y="227"/>
                      </a:lnTo>
                      <a:lnTo>
                        <a:pt x="921" y="225"/>
                      </a:lnTo>
                      <a:lnTo>
                        <a:pt x="921" y="221"/>
                      </a:lnTo>
                      <a:lnTo>
                        <a:pt x="921" y="219"/>
                      </a:lnTo>
                      <a:lnTo>
                        <a:pt x="923" y="215"/>
                      </a:lnTo>
                      <a:lnTo>
                        <a:pt x="923" y="209"/>
                      </a:lnTo>
                      <a:lnTo>
                        <a:pt x="921" y="205"/>
                      </a:lnTo>
                      <a:lnTo>
                        <a:pt x="921" y="200"/>
                      </a:lnTo>
                      <a:lnTo>
                        <a:pt x="921" y="196"/>
                      </a:lnTo>
                      <a:lnTo>
                        <a:pt x="919" y="194"/>
                      </a:lnTo>
                      <a:lnTo>
                        <a:pt x="919" y="192"/>
                      </a:lnTo>
                      <a:lnTo>
                        <a:pt x="919" y="190"/>
                      </a:lnTo>
                      <a:lnTo>
                        <a:pt x="919" y="188"/>
                      </a:lnTo>
                      <a:lnTo>
                        <a:pt x="919" y="186"/>
                      </a:lnTo>
                      <a:lnTo>
                        <a:pt x="919" y="184"/>
                      </a:lnTo>
                      <a:lnTo>
                        <a:pt x="919" y="182"/>
                      </a:lnTo>
                      <a:lnTo>
                        <a:pt x="919" y="180"/>
                      </a:lnTo>
                      <a:lnTo>
                        <a:pt x="921" y="179"/>
                      </a:lnTo>
                      <a:lnTo>
                        <a:pt x="921" y="177"/>
                      </a:lnTo>
                      <a:lnTo>
                        <a:pt x="921" y="175"/>
                      </a:lnTo>
                      <a:lnTo>
                        <a:pt x="921" y="173"/>
                      </a:lnTo>
                      <a:lnTo>
                        <a:pt x="923" y="171"/>
                      </a:lnTo>
                      <a:lnTo>
                        <a:pt x="923" y="167"/>
                      </a:lnTo>
                      <a:lnTo>
                        <a:pt x="923" y="165"/>
                      </a:lnTo>
                      <a:lnTo>
                        <a:pt x="925" y="163"/>
                      </a:lnTo>
                      <a:lnTo>
                        <a:pt x="925" y="161"/>
                      </a:lnTo>
                      <a:lnTo>
                        <a:pt x="927" y="159"/>
                      </a:lnTo>
                      <a:lnTo>
                        <a:pt x="927" y="157"/>
                      </a:lnTo>
                      <a:lnTo>
                        <a:pt x="929" y="156"/>
                      </a:lnTo>
                      <a:lnTo>
                        <a:pt x="929" y="154"/>
                      </a:lnTo>
                      <a:lnTo>
                        <a:pt x="931" y="152"/>
                      </a:lnTo>
                      <a:lnTo>
                        <a:pt x="931" y="148"/>
                      </a:lnTo>
                      <a:lnTo>
                        <a:pt x="933" y="146"/>
                      </a:lnTo>
                      <a:lnTo>
                        <a:pt x="933" y="144"/>
                      </a:lnTo>
                      <a:lnTo>
                        <a:pt x="934" y="142"/>
                      </a:lnTo>
                      <a:lnTo>
                        <a:pt x="934" y="140"/>
                      </a:lnTo>
                      <a:lnTo>
                        <a:pt x="936" y="138"/>
                      </a:lnTo>
                      <a:lnTo>
                        <a:pt x="936" y="136"/>
                      </a:lnTo>
                      <a:lnTo>
                        <a:pt x="938" y="134"/>
                      </a:lnTo>
                      <a:lnTo>
                        <a:pt x="938" y="131"/>
                      </a:lnTo>
                      <a:lnTo>
                        <a:pt x="940" y="129"/>
                      </a:lnTo>
                      <a:lnTo>
                        <a:pt x="944" y="123"/>
                      </a:lnTo>
                      <a:lnTo>
                        <a:pt x="948" y="115"/>
                      </a:lnTo>
                      <a:lnTo>
                        <a:pt x="952" y="106"/>
                      </a:lnTo>
                      <a:lnTo>
                        <a:pt x="957" y="98"/>
                      </a:lnTo>
                      <a:lnTo>
                        <a:pt x="961" y="88"/>
                      </a:lnTo>
                      <a:lnTo>
                        <a:pt x="967" y="81"/>
                      </a:lnTo>
                      <a:lnTo>
                        <a:pt x="971" y="71"/>
                      </a:lnTo>
                      <a:lnTo>
                        <a:pt x="977" y="63"/>
                      </a:lnTo>
                      <a:lnTo>
                        <a:pt x="981" y="54"/>
                      </a:lnTo>
                      <a:lnTo>
                        <a:pt x="986" y="46"/>
                      </a:lnTo>
                      <a:lnTo>
                        <a:pt x="990" y="38"/>
                      </a:lnTo>
                      <a:lnTo>
                        <a:pt x="994" y="31"/>
                      </a:lnTo>
                      <a:lnTo>
                        <a:pt x="1000" y="25"/>
                      </a:lnTo>
                      <a:lnTo>
                        <a:pt x="1004" y="17"/>
                      </a:lnTo>
                      <a:lnTo>
                        <a:pt x="1007" y="13"/>
                      </a:lnTo>
                      <a:lnTo>
                        <a:pt x="1011" y="8"/>
                      </a:lnTo>
                      <a:lnTo>
                        <a:pt x="1013" y="4"/>
                      </a:lnTo>
                      <a:lnTo>
                        <a:pt x="1017" y="2"/>
                      </a:lnTo>
                      <a:lnTo>
                        <a:pt x="1019" y="0"/>
                      </a:lnTo>
                      <a:lnTo>
                        <a:pt x="1021" y="0"/>
                      </a:lnTo>
                      <a:lnTo>
                        <a:pt x="1023" y="0"/>
                      </a:lnTo>
                      <a:lnTo>
                        <a:pt x="1023" y="2"/>
                      </a:lnTo>
                      <a:lnTo>
                        <a:pt x="1023" y="6"/>
                      </a:lnTo>
                      <a:lnTo>
                        <a:pt x="1023" y="11"/>
                      </a:lnTo>
                      <a:lnTo>
                        <a:pt x="1021" y="17"/>
                      </a:lnTo>
                      <a:lnTo>
                        <a:pt x="1019" y="27"/>
                      </a:lnTo>
                      <a:lnTo>
                        <a:pt x="1017" y="36"/>
                      </a:lnTo>
                      <a:lnTo>
                        <a:pt x="1013" y="50"/>
                      </a:lnTo>
                      <a:lnTo>
                        <a:pt x="1009" y="63"/>
                      </a:lnTo>
                      <a:lnTo>
                        <a:pt x="1004" y="81"/>
                      </a:lnTo>
                      <a:lnTo>
                        <a:pt x="998" y="98"/>
                      </a:lnTo>
                      <a:lnTo>
                        <a:pt x="990" y="119"/>
                      </a:lnTo>
                      <a:lnTo>
                        <a:pt x="990" y="121"/>
                      </a:lnTo>
                      <a:lnTo>
                        <a:pt x="990" y="123"/>
                      </a:lnTo>
                      <a:lnTo>
                        <a:pt x="988" y="125"/>
                      </a:lnTo>
                      <a:lnTo>
                        <a:pt x="988" y="127"/>
                      </a:lnTo>
                      <a:lnTo>
                        <a:pt x="988" y="129"/>
                      </a:lnTo>
                      <a:lnTo>
                        <a:pt x="988" y="131"/>
                      </a:lnTo>
                      <a:lnTo>
                        <a:pt x="988" y="132"/>
                      </a:lnTo>
                      <a:lnTo>
                        <a:pt x="986" y="136"/>
                      </a:lnTo>
                      <a:lnTo>
                        <a:pt x="986" y="138"/>
                      </a:lnTo>
                      <a:lnTo>
                        <a:pt x="986" y="142"/>
                      </a:lnTo>
                      <a:lnTo>
                        <a:pt x="984" y="146"/>
                      </a:lnTo>
                      <a:lnTo>
                        <a:pt x="984" y="148"/>
                      </a:lnTo>
                      <a:lnTo>
                        <a:pt x="984" y="152"/>
                      </a:lnTo>
                      <a:lnTo>
                        <a:pt x="982" y="156"/>
                      </a:lnTo>
                      <a:lnTo>
                        <a:pt x="982" y="159"/>
                      </a:lnTo>
                      <a:lnTo>
                        <a:pt x="981" y="163"/>
                      </a:lnTo>
                      <a:lnTo>
                        <a:pt x="981" y="167"/>
                      </a:lnTo>
                      <a:lnTo>
                        <a:pt x="979" y="171"/>
                      </a:lnTo>
                      <a:lnTo>
                        <a:pt x="979" y="175"/>
                      </a:lnTo>
                      <a:lnTo>
                        <a:pt x="979" y="179"/>
                      </a:lnTo>
                      <a:lnTo>
                        <a:pt x="977" y="182"/>
                      </a:lnTo>
                      <a:lnTo>
                        <a:pt x="977" y="186"/>
                      </a:lnTo>
                      <a:lnTo>
                        <a:pt x="975" y="188"/>
                      </a:lnTo>
                      <a:lnTo>
                        <a:pt x="975" y="192"/>
                      </a:lnTo>
                      <a:lnTo>
                        <a:pt x="973" y="196"/>
                      </a:lnTo>
                      <a:lnTo>
                        <a:pt x="973" y="198"/>
                      </a:lnTo>
                      <a:lnTo>
                        <a:pt x="971" y="202"/>
                      </a:lnTo>
                      <a:lnTo>
                        <a:pt x="971" y="204"/>
                      </a:lnTo>
                      <a:lnTo>
                        <a:pt x="969" y="207"/>
                      </a:lnTo>
                      <a:lnTo>
                        <a:pt x="969" y="209"/>
                      </a:lnTo>
                      <a:lnTo>
                        <a:pt x="969" y="211"/>
                      </a:lnTo>
                      <a:lnTo>
                        <a:pt x="971" y="211"/>
                      </a:lnTo>
                      <a:lnTo>
                        <a:pt x="973" y="211"/>
                      </a:lnTo>
                      <a:lnTo>
                        <a:pt x="975" y="209"/>
                      </a:lnTo>
                      <a:lnTo>
                        <a:pt x="979" y="207"/>
                      </a:lnTo>
                      <a:lnTo>
                        <a:pt x="982" y="205"/>
                      </a:lnTo>
                      <a:lnTo>
                        <a:pt x="986" y="204"/>
                      </a:lnTo>
                      <a:lnTo>
                        <a:pt x="990" y="200"/>
                      </a:lnTo>
                      <a:lnTo>
                        <a:pt x="994" y="196"/>
                      </a:lnTo>
                      <a:lnTo>
                        <a:pt x="1000" y="192"/>
                      </a:lnTo>
                      <a:lnTo>
                        <a:pt x="1005" y="188"/>
                      </a:lnTo>
                      <a:lnTo>
                        <a:pt x="1009" y="184"/>
                      </a:lnTo>
                      <a:lnTo>
                        <a:pt x="1015" y="179"/>
                      </a:lnTo>
                      <a:lnTo>
                        <a:pt x="1021" y="175"/>
                      </a:lnTo>
                      <a:lnTo>
                        <a:pt x="1027" y="169"/>
                      </a:lnTo>
                      <a:lnTo>
                        <a:pt x="1032" y="165"/>
                      </a:lnTo>
                      <a:lnTo>
                        <a:pt x="1038" y="159"/>
                      </a:lnTo>
                      <a:lnTo>
                        <a:pt x="1044" y="154"/>
                      </a:lnTo>
                      <a:lnTo>
                        <a:pt x="1050" y="148"/>
                      </a:lnTo>
                      <a:lnTo>
                        <a:pt x="1055" y="144"/>
                      </a:lnTo>
                      <a:lnTo>
                        <a:pt x="1061" y="138"/>
                      </a:lnTo>
                      <a:lnTo>
                        <a:pt x="1065" y="132"/>
                      </a:lnTo>
                      <a:lnTo>
                        <a:pt x="1071" y="129"/>
                      </a:lnTo>
                      <a:lnTo>
                        <a:pt x="1075" y="123"/>
                      </a:lnTo>
                      <a:lnTo>
                        <a:pt x="1080" y="119"/>
                      </a:lnTo>
                      <a:lnTo>
                        <a:pt x="1084" y="113"/>
                      </a:lnTo>
                      <a:lnTo>
                        <a:pt x="1088" y="109"/>
                      </a:lnTo>
                      <a:lnTo>
                        <a:pt x="1092" y="106"/>
                      </a:lnTo>
                      <a:lnTo>
                        <a:pt x="1094" y="102"/>
                      </a:lnTo>
                      <a:lnTo>
                        <a:pt x="1096" y="98"/>
                      </a:lnTo>
                      <a:lnTo>
                        <a:pt x="1098" y="96"/>
                      </a:lnTo>
                      <a:lnTo>
                        <a:pt x="1099" y="96"/>
                      </a:lnTo>
                      <a:lnTo>
                        <a:pt x="1101" y="94"/>
                      </a:lnTo>
                      <a:lnTo>
                        <a:pt x="1101" y="92"/>
                      </a:lnTo>
                      <a:lnTo>
                        <a:pt x="1103" y="90"/>
                      </a:lnTo>
                      <a:lnTo>
                        <a:pt x="1105" y="88"/>
                      </a:lnTo>
                      <a:lnTo>
                        <a:pt x="1105" y="86"/>
                      </a:lnTo>
                      <a:lnTo>
                        <a:pt x="1107" y="84"/>
                      </a:lnTo>
                      <a:lnTo>
                        <a:pt x="1109" y="83"/>
                      </a:lnTo>
                      <a:lnTo>
                        <a:pt x="1111" y="81"/>
                      </a:lnTo>
                      <a:lnTo>
                        <a:pt x="1111" y="79"/>
                      </a:lnTo>
                      <a:lnTo>
                        <a:pt x="1113" y="77"/>
                      </a:lnTo>
                      <a:lnTo>
                        <a:pt x="1115" y="75"/>
                      </a:lnTo>
                      <a:lnTo>
                        <a:pt x="1117" y="73"/>
                      </a:lnTo>
                      <a:lnTo>
                        <a:pt x="1117" y="71"/>
                      </a:lnTo>
                      <a:lnTo>
                        <a:pt x="1119" y="69"/>
                      </a:lnTo>
                      <a:lnTo>
                        <a:pt x="1121" y="67"/>
                      </a:lnTo>
                      <a:lnTo>
                        <a:pt x="1121" y="65"/>
                      </a:lnTo>
                      <a:lnTo>
                        <a:pt x="1123" y="63"/>
                      </a:lnTo>
                      <a:lnTo>
                        <a:pt x="1124" y="61"/>
                      </a:lnTo>
                      <a:lnTo>
                        <a:pt x="1124" y="59"/>
                      </a:lnTo>
                      <a:lnTo>
                        <a:pt x="1126" y="58"/>
                      </a:lnTo>
                      <a:lnTo>
                        <a:pt x="1128" y="56"/>
                      </a:lnTo>
                      <a:lnTo>
                        <a:pt x="1128" y="54"/>
                      </a:lnTo>
                      <a:lnTo>
                        <a:pt x="1130" y="52"/>
                      </a:lnTo>
                      <a:lnTo>
                        <a:pt x="1130" y="50"/>
                      </a:lnTo>
                      <a:lnTo>
                        <a:pt x="1132" y="48"/>
                      </a:lnTo>
                      <a:lnTo>
                        <a:pt x="1132" y="46"/>
                      </a:lnTo>
                      <a:lnTo>
                        <a:pt x="1134" y="44"/>
                      </a:lnTo>
                      <a:lnTo>
                        <a:pt x="1134" y="42"/>
                      </a:lnTo>
                      <a:lnTo>
                        <a:pt x="1136" y="40"/>
                      </a:lnTo>
                      <a:lnTo>
                        <a:pt x="1138" y="36"/>
                      </a:lnTo>
                      <a:lnTo>
                        <a:pt x="1138" y="35"/>
                      </a:lnTo>
                      <a:lnTo>
                        <a:pt x="1140" y="33"/>
                      </a:lnTo>
                      <a:lnTo>
                        <a:pt x="1142" y="31"/>
                      </a:lnTo>
                      <a:lnTo>
                        <a:pt x="1142" y="29"/>
                      </a:lnTo>
                      <a:lnTo>
                        <a:pt x="1144" y="27"/>
                      </a:lnTo>
                      <a:lnTo>
                        <a:pt x="1146" y="25"/>
                      </a:lnTo>
                      <a:lnTo>
                        <a:pt x="1147" y="23"/>
                      </a:lnTo>
                      <a:lnTo>
                        <a:pt x="1147" y="21"/>
                      </a:lnTo>
                      <a:lnTo>
                        <a:pt x="1149" y="21"/>
                      </a:lnTo>
                      <a:lnTo>
                        <a:pt x="1151" y="19"/>
                      </a:lnTo>
                      <a:lnTo>
                        <a:pt x="1153" y="19"/>
                      </a:lnTo>
                      <a:lnTo>
                        <a:pt x="1153" y="17"/>
                      </a:lnTo>
                      <a:lnTo>
                        <a:pt x="1155" y="17"/>
                      </a:lnTo>
                      <a:lnTo>
                        <a:pt x="1157" y="17"/>
                      </a:lnTo>
                      <a:lnTo>
                        <a:pt x="1157" y="19"/>
                      </a:lnTo>
                      <a:lnTo>
                        <a:pt x="1157" y="21"/>
                      </a:lnTo>
                      <a:lnTo>
                        <a:pt x="1157" y="23"/>
                      </a:lnTo>
                      <a:lnTo>
                        <a:pt x="1157" y="25"/>
                      </a:lnTo>
                      <a:lnTo>
                        <a:pt x="1157" y="27"/>
                      </a:lnTo>
                      <a:lnTo>
                        <a:pt x="1155" y="29"/>
                      </a:lnTo>
                      <a:lnTo>
                        <a:pt x="1155" y="31"/>
                      </a:lnTo>
                      <a:lnTo>
                        <a:pt x="1153" y="33"/>
                      </a:lnTo>
                      <a:lnTo>
                        <a:pt x="1153" y="36"/>
                      </a:lnTo>
                      <a:lnTo>
                        <a:pt x="1151" y="40"/>
                      </a:lnTo>
                      <a:lnTo>
                        <a:pt x="1149" y="42"/>
                      </a:lnTo>
                      <a:lnTo>
                        <a:pt x="1149" y="44"/>
                      </a:lnTo>
                      <a:lnTo>
                        <a:pt x="1149" y="46"/>
                      </a:lnTo>
                      <a:lnTo>
                        <a:pt x="1149" y="48"/>
                      </a:lnTo>
                      <a:lnTo>
                        <a:pt x="1151" y="48"/>
                      </a:lnTo>
                      <a:lnTo>
                        <a:pt x="1153" y="48"/>
                      </a:lnTo>
                      <a:lnTo>
                        <a:pt x="1155" y="48"/>
                      </a:lnTo>
                      <a:lnTo>
                        <a:pt x="1157" y="48"/>
                      </a:lnTo>
                      <a:lnTo>
                        <a:pt x="1159" y="46"/>
                      </a:lnTo>
                      <a:lnTo>
                        <a:pt x="1161" y="46"/>
                      </a:lnTo>
                      <a:lnTo>
                        <a:pt x="1163" y="46"/>
                      </a:lnTo>
                      <a:lnTo>
                        <a:pt x="1165" y="46"/>
                      </a:lnTo>
                      <a:lnTo>
                        <a:pt x="1165" y="48"/>
                      </a:lnTo>
                      <a:lnTo>
                        <a:pt x="1165" y="50"/>
                      </a:lnTo>
                      <a:lnTo>
                        <a:pt x="1165" y="52"/>
                      </a:lnTo>
                      <a:lnTo>
                        <a:pt x="1165" y="54"/>
                      </a:lnTo>
                      <a:lnTo>
                        <a:pt x="1165" y="58"/>
                      </a:lnTo>
                      <a:lnTo>
                        <a:pt x="1163" y="61"/>
                      </a:lnTo>
                      <a:lnTo>
                        <a:pt x="1161" y="65"/>
                      </a:lnTo>
                      <a:lnTo>
                        <a:pt x="1159" y="71"/>
                      </a:lnTo>
                      <a:lnTo>
                        <a:pt x="1157" y="77"/>
                      </a:lnTo>
                      <a:lnTo>
                        <a:pt x="1153" y="83"/>
                      </a:lnTo>
                      <a:lnTo>
                        <a:pt x="1153" y="84"/>
                      </a:lnTo>
                      <a:lnTo>
                        <a:pt x="1151" y="86"/>
                      </a:lnTo>
                      <a:lnTo>
                        <a:pt x="1151" y="88"/>
                      </a:lnTo>
                      <a:lnTo>
                        <a:pt x="1149" y="88"/>
                      </a:lnTo>
                      <a:lnTo>
                        <a:pt x="1149" y="90"/>
                      </a:lnTo>
                      <a:lnTo>
                        <a:pt x="1149" y="92"/>
                      </a:lnTo>
                      <a:lnTo>
                        <a:pt x="1147" y="94"/>
                      </a:lnTo>
                      <a:lnTo>
                        <a:pt x="1146" y="96"/>
                      </a:lnTo>
                      <a:lnTo>
                        <a:pt x="1146" y="98"/>
                      </a:lnTo>
                      <a:lnTo>
                        <a:pt x="1144" y="100"/>
                      </a:lnTo>
                      <a:lnTo>
                        <a:pt x="1144" y="102"/>
                      </a:lnTo>
                      <a:lnTo>
                        <a:pt x="1142" y="104"/>
                      </a:lnTo>
                      <a:lnTo>
                        <a:pt x="1140" y="106"/>
                      </a:lnTo>
                      <a:lnTo>
                        <a:pt x="1138" y="108"/>
                      </a:lnTo>
                      <a:lnTo>
                        <a:pt x="1136" y="109"/>
                      </a:lnTo>
                      <a:lnTo>
                        <a:pt x="1136" y="111"/>
                      </a:lnTo>
                      <a:lnTo>
                        <a:pt x="1134" y="113"/>
                      </a:lnTo>
                      <a:lnTo>
                        <a:pt x="1132" y="115"/>
                      </a:lnTo>
                      <a:lnTo>
                        <a:pt x="1130" y="119"/>
                      </a:lnTo>
                      <a:lnTo>
                        <a:pt x="1128" y="121"/>
                      </a:lnTo>
                      <a:lnTo>
                        <a:pt x="1126" y="123"/>
                      </a:lnTo>
                      <a:lnTo>
                        <a:pt x="1124" y="125"/>
                      </a:lnTo>
                      <a:lnTo>
                        <a:pt x="1123" y="127"/>
                      </a:lnTo>
                      <a:lnTo>
                        <a:pt x="1121" y="129"/>
                      </a:lnTo>
                      <a:lnTo>
                        <a:pt x="1117" y="131"/>
                      </a:lnTo>
                      <a:lnTo>
                        <a:pt x="1115" y="132"/>
                      </a:lnTo>
                      <a:lnTo>
                        <a:pt x="1113" y="134"/>
                      </a:lnTo>
                      <a:lnTo>
                        <a:pt x="1111" y="134"/>
                      </a:lnTo>
                      <a:lnTo>
                        <a:pt x="1109" y="136"/>
                      </a:lnTo>
                      <a:lnTo>
                        <a:pt x="1105" y="138"/>
                      </a:lnTo>
                      <a:lnTo>
                        <a:pt x="1103" y="140"/>
                      </a:lnTo>
                      <a:lnTo>
                        <a:pt x="1101" y="142"/>
                      </a:lnTo>
                      <a:lnTo>
                        <a:pt x="1099" y="144"/>
                      </a:lnTo>
                      <a:lnTo>
                        <a:pt x="1098" y="146"/>
                      </a:lnTo>
                      <a:lnTo>
                        <a:pt x="1096" y="148"/>
                      </a:lnTo>
                      <a:lnTo>
                        <a:pt x="1092" y="152"/>
                      </a:lnTo>
                      <a:lnTo>
                        <a:pt x="1090" y="154"/>
                      </a:lnTo>
                      <a:lnTo>
                        <a:pt x="1088" y="156"/>
                      </a:lnTo>
                      <a:lnTo>
                        <a:pt x="1086" y="157"/>
                      </a:lnTo>
                      <a:lnTo>
                        <a:pt x="1084" y="161"/>
                      </a:lnTo>
                      <a:lnTo>
                        <a:pt x="1082" y="163"/>
                      </a:lnTo>
                      <a:lnTo>
                        <a:pt x="1080" y="165"/>
                      </a:lnTo>
                      <a:lnTo>
                        <a:pt x="1078" y="169"/>
                      </a:lnTo>
                      <a:lnTo>
                        <a:pt x="1078" y="171"/>
                      </a:lnTo>
                      <a:lnTo>
                        <a:pt x="1076" y="175"/>
                      </a:lnTo>
                      <a:lnTo>
                        <a:pt x="1075" y="177"/>
                      </a:lnTo>
                      <a:lnTo>
                        <a:pt x="1073" y="179"/>
                      </a:lnTo>
                      <a:lnTo>
                        <a:pt x="1073" y="182"/>
                      </a:lnTo>
                      <a:lnTo>
                        <a:pt x="1071" y="184"/>
                      </a:lnTo>
                      <a:lnTo>
                        <a:pt x="1069" y="188"/>
                      </a:lnTo>
                      <a:lnTo>
                        <a:pt x="1069" y="190"/>
                      </a:lnTo>
                      <a:lnTo>
                        <a:pt x="1067" y="192"/>
                      </a:lnTo>
                      <a:lnTo>
                        <a:pt x="1067" y="194"/>
                      </a:lnTo>
                      <a:lnTo>
                        <a:pt x="1065" y="196"/>
                      </a:lnTo>
                      <a:lnTo>
                        <a:pt x="1065" y="200"/>
                      </a:lnTo>
                      <a:lnTo>
                        <a:pt x="1065" y="202"/>
                      </a:lnTo>
                      <a:lnTo>
                        <a:pt x="1065" y="204"/>
                      </a:lnTo>
                      <a:lnTo>
                        <a:pt x="1065" y="205"/>
                      </a:lnTo>
                      <a:lnTo>
                        <a:pt x="1065" y="207"/>
                      </a:lnTo>
                      <a:close/>
                    </a:path>
                  </a:pathLst>
                </a:custGeom>
                <a:solidFill>
                  <a:srgbClr val="267A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40" name="Freeform 294"/>
                <p:cNvSpPr>
                  <a:spLocks noChangeAspect="1"/>
                </p:cNvSpPr>
                <p:nvPr/>
              </p:nvSpPr>
              <p:spPr bwMode="auto">
                <a:xfrm>
                  <a:off x="1116" y="3429"/>
                  <a:ext cx="136" cy="165"/>
                </a:xfrm>
                <a:custGeom>
                  <a:avLst/>
                  <a:gdLst>
                    <a:gd name="T0" fmla="*/ 5 w 179"/>
                    <a:gd name="T1" fmla="*/ 1 h 236"/>
                    <a:gd name="T2" fmla="*/ 5 w 179"/>
                    <a:gd name="T3" fmla="*/ 1 h 236"/>
                    <a:gd name="T4" fmla="*/ 5 w 179"/>
                    <a:gd name="T5" fmla="*/ 1 h 236"/>
                    <a:gd name="T6" fmla="*/ 5 w 179"/>
                    <a:gd name="T7" fmla="*/ 1 h 236"/>
                    <a:gd name="T8" fmla="*/ 5 w 179"/>
                    <a:gd name="T9" fmla="*/ 2 h 236"/>
                    <a:gd name="T10" fmla="*/ 5 w 179"/>
                    <a:gd name="T11" fmla="*/ 2 h 236"/>
                    <a:gd name="T12" fmla="*/ 6 w 179"/>
                    <a:gd name="T13" fmla="*/ 2 h 236"/>
                    <a:gd name="T14" fmla="*/ 6 w 179"/>
                    <a:gd name="T15" fmla="*/ 2 h 236"/>
                    <a:gd name="T16" fmla="*/ 6 w 179"/>
                    <a:gd name="T17" fmla="*/ 2 h 236"/>
                    <a:gd name="T18" fmla="*/ 5 w 179"/>
                    <a:gd name="T19" fmla="*/ 3 h 236"/>
                    <a:gd name="T20" fmla="*/ 5 w 179"/>
                    <a:gd name="T21" fmla="*/ 3 h 236"/>
                    <a:gd name="T22" fmla="*/ 5 w 179"/>
                    <a:gd name="T23" fmla="*/ 3 h 236"/>
                    <a:gd name="T24" fmla="*/ 5 w 179"/>
                    <a:gd name="T25" fmla="*/ 3 h 236"/>
                    <a:gd name="T26" fmla="*/ 4 w 179"/>
                    <a:gd name="T27" fmla="*/ 3 h 236"/>
                    <a:gd name="T28" fmla="*/ 4 w 179"/>
                    <a:gd name="T29" fmla="*/ 3 h 236"/>
                    <a:gd name="T30" fmla="*/ 3 w 179"/>
                    <a:gd name="T31" fmla="*/ 3 h 236"/>
                    <a:gd name="T32" fmla="*/ 3 w 179"/>
                    <a:gd name="T33" fmla="*/ 3 h 236"/>
                    <a:gd name="T34" fmla="*/ 3 w 179"/>
                    <a:gd name="T35" fmla="*/ 2 h 236"/>
                    <a:gd name="T36" fmla="*/ 2 w 179"/>
                    <a:gd name="T37" fmla="*/ 2 h 236"/>
                    <a:gd name="T38" fmla="*/ 2 w 179"/>
                    <a:gd name="T39" fmla="*/ 2 h 236"/>
                    <a:gd name="T40" fmla="*/ 2 w 179"/>
                    <a:gd name="T41" fmla="*/ 2 h 236"/>
                    <a:gd name="T42" fmla="*/ 2 w 179"/>
                    <a:gd name="T43" fmla="*/ 2 h 236"/>
                    <a:gd name="T44" fmla="*/ 2 w 179"/>
                    <a:gd name="T45" fmla="*/ 2 h 236"/>
                    <a:gd name="T46" fmla="*/ 2 w 179"/>
                    <a:gd name="T47" fmla="*/ 1 h 236"/>
                    <a:gd name="T48" fmla="*/ 2 w 179"/>
                    <a:gd name="T49" fmla="*/ 1 h 236"/>
                    <a:gd name="T50" fmla="*/ 0 w 179"/>
                    <a:gd name="T51" fmla="*/ 1 h 236"/>
                    <a:gd name="T52" fmla="*/ 0 w 179"/>
                    <a:gd name="T53" fmla="*/ 1 h 236"/>
                    <a:gd name="T54" fmla="*/ 0 w 179"/>
                    <a:gd name="T55" fmla="*/ 1 h 236"/>
                    <a:gd name="T56" fmla="*/ 2 w 179"/>
                    <a:gd name="T57" fmla="*/ 1 h 236"/>
                    <a:gd name="T58" fmla="*/ 2 w 179"/>
                    <a:gd name="T59" fmla="*/ 1 h 236"/>
                    <a:gd name="T60" fmla="*/ 2 w 179"/>
                    <a:gd name="T61" fmla="*/ 1 h 236"/>
                    <a:gd name="T62" fmla="*/ 2 w 179"/>
                    <a:gd name="T63" fmla="*/ 1 h 236"/>
                    <a:gd name="T64" fmla="*/ 2 w 179"/>
                    <a:gd name="T65" fmla="*/ 0 h 236"/>
                    <a:gd name="T66" fmla="*/ 2 w 179"/>
                    <a:gd name="T67" fmla="*/ 1 h 236"/>
                    <a:gd name="T68" fmla="*/ 3 w 179"/>
                    <a:gd name="T69" fmla="*/ 1 h 236"/>
                    <a:gd name="T70" fmla="*/ 3 w 179"/>
                    <a:gd name="T71" fmla="*/ 1 h 236"/>
                    <a:gd name="T72" fmla="*/ 3 w 179"/>
                    <a:gd name="T73" fmla="*/ 1 h 236"/>
                    <a:gd name="T74" fmla="*/ 3 w 179"/>
                    <a:gd name="T75" fmla="*/ 1 h 236"/>
                    <a:gd name="T76" fmla="*/ 2 w 179"/>
                    <a:gd name="T77" fmla="*/ 1 h 236"/>
                    <a:gd name="T78" fmla="*/ 2 w 179"/>
                    <a:gd name="T79" fmla="*/ 1 h 236"/>
                    <a:gd name="T80" fmla="*/ 2 w 179"/>
                    <a:gd name="T81" fmla="*/ 1 h 236"/>
                    <a:gd name="T82" fmla="*/ 2 w 179"/>
                    <a:gd name="T83" fmla="*/ 1 h 236"/>
                    <a:gd name="T84" fmla="*/ 2 w 179"/>
                    <a:gd name="T85" fmla="*/ 1 h 236"/>
                    <a:gd name="T86" fmla="*/ 2 w 179"/>
                    <a:gd name="T87" fmla="*/ 1 h 236"/>
                    <a:gd name="T88" fmla="*/ 3 w 179"/>
                    <a:gd name="T89" fmla="*/ 1 h 236"/>
                    <a:gd name="T90" fmla="*/ 3 w 179"/>
                    <a:gd name="T91" fmla="*/ 1 h 236"/>
                    <a:gd name="T92" fmla="*/ 4 w 179"/>
                    <a:gd name="T93" fmla="*/ 1 h 236"/>
                    <a:gd name="T94" fmla="*/ 4 w 179"/>
                    <a:gd name="T95" fmla="*/ 1 h 236"/>
                    <a:gd name="T96" fmla="*/ 4 w 179"/>
                    <a:gd name="T97" fmla="*/ 1 h 236"/>
                    <a:gd name="T98" fmla="*/ 4 w 179"/>
                    <a:gd name="T99" fmla="*/ 1 h 236"/>
                    <a:gd name="T100" fmla="*/ 5 w 179"/>
                    <a:gd name="T101" fmla="*/ 1 h 236"/>
                    <a:gd name="T102" fmla="*/ 5 w 179"/>
                    <a:gd name="T103" fmla="*/ 1 h 236"/>
                    <a:gd name="T104" fmla="*/ 4 w 179"/>
                    <a:gd name="T105" fmla="*/ 1 h 236"/>
                    <a:gd name="T106" fmla="*/ 4 w 179"/>
                    <a:gd name="T107" fmla="*/ 1 h 236"/>
                    <a:gd name="T108" fmla="*/ 4 w 179"/>
                    <a:gd name="T109" fmla="*/ 1 h 236"/>
                    <a:gd name="T110" fmla="*/ 4 w 179"/>
                    <a:gd name="T111" fmla="*/ 1 h 236"/>
                    <a:gd name="T112" fmla="*/ 4 w 179"/>
                    <a:gd name="T113" fmla="*/ 1 h 236"/>
                    <a:gd name="T114" fmla="*/ 4 w 179"/>
                    <a:gd name="T115" fmla="*/ 2 h 2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79"/>
                    <a:gd name="T175" fmla="*/ 0 h 236"/>
                    <a:gd name="T176" fmla="*/ 179 w 179"/>
                    <a:gd name="T177" fmla="*/ 236 h 2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79" h="236">
                      <a:moveTo>
                        <a:pt x="117" y="136"/>
                      </a:moveTo>
                      <a:lnTo>
                        <a:pt x="119" y="134"/>
                      </a:lnTo>
                      <a:lnTo>
                        <a:pt x="121" y="132"/>
                      </a:lnTo>
                      <a:lnTo>
                        <a:pt x="123" y="132"/>
                      </a:lnTo>
                      <a:lnTo>
                        <a:pt x="125" y="130"/>
                      </a:lnTo>
                      <a:lnTo>
                        <a:pt x="127" y="130"/>
                      </a:lnTo>
                      <a:lnTo>
                        <a:pt x="127" y="128"/>
                      </a:lnTo>
                      <a:lnTo>
                        <a:pt x="129" y="128"/>
                      </a:lnTo>
                      <a:lnTo>
                        <a:pt x="131" y="126"/>
                      </a:lnTo>
                      <a:lnTo>
                        <a:pt x="133" y="124"/>
                      </a:lnTo>
                      <a:lnTo>
                        <a:pt x="135" y="124"/>
                      </a:lnTo>
                      <a:lnTo>
                        <a:pt x="135" y="122"/>
                      </a:lnTo>
                      <a:lnTo>
                        <a:pt x="137" y="122"/>
                      </a:lnTo>
                      <a:lnTo>
                        <a:pt x="138" y="122"/>
                      </a:lnTo>
                      <a:lnTo>
                        <a:pt x="138" y="121"/>
                      </a:lnTo>
                      <a:lnTo>
                        <a:pt x="140" y="121"/>
                      </a:lnTo>
                      <a:lnTo>
                        <a:pt x="140" y="122"/>
                      </a:lnTo>
                      <a:lnTo>
                        <a:pt x="140" y="124"/>
                      </a:lnTo>
                      <a:lnTo>
                        <a:pt x="138" y="124"/>
                      </a:lnTo>
                      <a:lnTo>
                        <a:pt x="138" y="126"/>
                      </a:lnTo>
                      <a:lnTo>
                        <a:pt x="137" y="128"/>
                      </a:lnTo>
                      <a:lnTo>
                        <a:pt x="135" y="130"/>
                      </a:lnTo>
                      <a:lnTo>
                        <a:pt x="135" y="132"/>
                      </a:lnTo>
                      <a:lnTo>
                        <a:pt x="133" y="134"/>
                      </a:lnTo>
                      <a:lnTo>
                        <a:pt x="129" y="136"/>
                      </a:lnTo>
                      <a:lnTo>
                        <a:pt x="127" y="140"/>
                      </a:lnTo>
                      <a:lnTo>
                        <a:pt x="125" y="144"/>
                      </a:lnTo>
                      <a:lnTo>
                        <a:pt x="125" y="146"/>
                      </a:lnTo>
                      <a:lnTo>
                        <a:pt x="123" y="147"/>
                      </a:lnTo>
                      <a:lnTo>
                        <a:pt x="123" y="149"/>
                      </a:lnTo>
                      <a:lnTo>
                        <a:pt x="123" y="151"/>
                      </a:lnTo>
                      <a:lnTo>
                        <a:pt x="125" y="153"/>
                      </a:lnTo>
                      <a:lnTo>
                        <a:pt x="127" y="155"/>
                      </a:lnTo>
                      <a:lnTo>
                        <a:pt x="129" y="155"/>
                      </a:lnTo>
                      <a:lnTo>
                        <a:pt x="131" y="157"/>
                      </a:lnTo>
                      <a:lnTo>
                        <a:pt x="133" y="157"/>
                      </a:lnTo>
                      <a:lnTo>
                        <a:pt x="137" y="157"/>
                      </a:lnTo>
                      <a:lnTo>
                        <a:pt x="138" y="157"/>
                      </a:lnTo>
                      <a:lnTo>
                        <a:pt x="140" y="157"/>
                      </a:lnTo>
                      <a:lnTo>
                        <a:pt x="144" y="157"/>
                      </a:lnTo>
                      <a:lnTo>
                        <a:pt x="148" y="157"/>
                      </a:lnTo>
                      <a:lnTo>
                        <a:pt x="150" y="155"/>
                      </a:lnTo>
                      <a:lnTo>
                        <a:pt x="154" y="155"/>
                      </a:lnTo>
                      <a:lnTo>
                        <a:pt x="156" y="155"/>
                      </a:lnTo>
                      <a:lnTo>
                        <a:pt x="160" y="155"/>
                      </a:lnTo>
                      <a:lnTo>
                        <a:pt x="163" y="153"/>
                      </a:lnTo>
                      <a:lnTo>
                        <a:pt x="165" y="153"/>
                      </a:lnTo>
                      <a:lnTo>
                        <a:pt x="167" y="153"/>
                      </a:lnTo>
                      <a:lnTo>
                        <a:pt x="171" y="151"/>
                      </a:lnTo>
                      <a:lnTo>
                        <a:pt x="173" y="151"/>
                      </a:lnTo>
                      <a:lnTo>
                        <a:pt x="175" y="151"/>
                      </a:lnTo>
                      <a:lnTo>
                        <a:pt x="177" y="151"/>
                      </a:lnTo>
                      <a:lnTo>
                        <a:pt x="177" y="149"/>
                      </a:lnTo>
                      <a:lnTo>
                        <a:pt x="179" y="149"/>
                      </a:lnTo>
                      <a:lnTo>
                        <a:pt x="154" y="236"/>
                      </a:lnTo>
                      <a:lnTo>
                        <a:pt x="152" y="236"/>
                      </a:lnTo>
                      <a:lnTo>
                        <a:pt x="152" y="234"/>
                      </a:lnTo>
                      <a:lnTo>
                        <a:pt x="150" y="234"/>
                      </a:lnTo>
                      <a:lnTo>
                        <a:pt x="148" y="234"/>
                      </a:lnTo>
                      <a:lnTo>
                        <a:pt x="146" y="234"/>
                      </a:lnTo>
                      <a:lnTo>
                        <a:pt x="146" y="232"/>
                      </a:lnTo>
                      <a:lnTo>
                        <a:pt x="144" y="232"/>
                      </a:lnTo>
                      <a:lnTo>
                        <a:pt x="142" y="232"/>
                      </a:lnTo>
                      <a:lnTo>
                        <a:pt x="140" y="230"/>
                      </a:lnTo>
                      <a:lnTo>
                        <a:pt x="138" y="230"/>
                      </a:lnTo>
                      <a:lnTo>
                        <a:pt x="137" y="228"/>
                      </a:lnTo>
                      <a:lnTo>
                        <a:pt x="135" y="228"/>
                      </a:lnTo>
                      <a:lnTo>
                        <a:pt x="133" y="226"/>
                      </a:lnTo>
                      <a:lnTo>
                        <a:pt x="131" y="226"/>
                      </a:lnTo>
                      <a:lnTo>
                        <a:pt x="129" y="224"/>
                      </a:lnTo>
                      <a:lnTo>
                        <a:pt x="127" y="222"/>
                      </a:lnTo>
                      <a:lnTo>
                        <a:pt x="125" y="222"/>
                      </a:lnTo>
                      <a:lnTo>
                        <a:pt x="125" y="220"/>
                      </a:lnTo>
                      <a:lnTo>
                        <a:pt x="123" y="218"/>
                      </a:lnTo>
                      <a:lnTo>
                        <a:pt x="121" y="218"/>
                      </a:lnTo>
                      <a:lnTo>
                        <a:pt x="121" y="217"/>
                      </a:lnTo>
                      <a:lnTo>
                        <a:pt x="119" y="217"/>
                      </a:lnTo>
                      <a:lnTo>
                        <a:pt x="117" y="215"/>
                      </a:lnTo>
                      <a:lnTo>
                        <a:pt x="115" y="213"/>
                      </a:lnTo>
                      <a:lnTo>
                        <a:pt x="113" y="211"/>
                      </a:lnTo>
                      <a:lnTo>
                        <a:pt x="112" y="211"/>
                      </a:lnTo>
                      <a:lnTo>
                        <a:pt x="110" y="209"/>
                      </a:lnTo>
                      <a:lnTo>
                        <a:pt x="108" y="209"/>
                      </a:lnTo>
                      <a:lnTo>
                        <a:pt x="108" y="207"/>
                      </a:lnTo>
                      <a:lnTo>
                        <a:pt x="106" y="207"/>
                      </a:lnTo>
                      <a:lnTo>
                        <a:pt x="104" y="207"/>
                      </a:lnTo>
                      <a:lnTo>
                        <a:pt x="102" y="205"/>
                      </a:lnTo>
                      <a:lnTo>
                        <a:pt x="100" y="205"/>
                      </a:lnTo>
                      <a:lnTo>
                        <a:pt x="98" y="205"/>
                      </a:lnTo>
                      <a:lnTo>
                        <a:pt x="96" y="203"/>
                      </a:lnTo>
                      <a:lnTo>
                        <a:pt x="94" y="203"/>
                      </a:lnTo>
                      <a:lnTo>
                        <a:pt x="92" y="203"/>
                      </a:lnTo>
                      <a:lnTo>
                        <a:pt x="90" y="201"/>
                      </a:lnTo>
                      <a:lnTo>
                        <a:pt x="89" y="201"/>
                      </a:lnTo>
                      <a:lnTo>
                        <a:pt x="87" y="201"/>
                      </a:lnTo>
                      <a:lnTo>
                        <a:pt x="85" y="201"/>
                      </a:lnTo>
                      <a:lnTo>
                        <a:pt x="83" y="199"/>
                      </a:lnTo>
                      <a:lnTo>
                        <a:pt x="81" y="199"/>
                      </a:lnTo>
                      <a:lnTo>
                        <a:pt x="79" y="199"/>
                      </a:lnTo>
                      <a:lnTo>
                        <a:pt x="79" y="197"/>
                      </a:lnTo>
                      <a:lnTo>
                        <a:pt x="77" y="197"/>
                      </a:lnTo>
                      <a:lnTo>
                        <a:pt x="75" y="197"/>
                      </a:lnTo>
                      <a:lnTo>
                        <a:pt x="73" y="197"/>
                      </a:lnTo>
                      <a:lnTo>
                        <a:pt x="73" y="195"/>
                      </a:lnTo>
                      <a:lnTo>
                        <a:pt x="71" y="195"/>
                      </a:lnTo>
                      <a:lnTo>
                        <a:pt x="69" y="195"/>
                      </a:lnTo>
                      <a:lnTo>
                        <a:pt x="69" y="194"/>
                      </a:lnTo>
                      <a:lnTo>
                        <a:pt x="67" y="194"/>
                      </a:lnTo>
                      <a:lnTo>
                        <a:pt x="66" y="192"/>
                      </a:lnTo>
                      <a:lnTo>
                        <a:pt x="64" y="192"/>
                      </a:lnTo>
                      <a:lnTo>
                        <a:pt x="62" y="190"/>
                      </a:lnTo>
                      <a:lnTo>
                        <a:pt x="60" y="190"/>
                      </a:lnTo>
                      <a:lnTo>
                        <a:pt x="60" y="188"/>
                      </a:lnTo>
                      <a:lnTo>
                        <a:pt x="58" y="188"/>
                      </a:lnTo>
                      <a:lnTo>
                        <a:pt x="56" y="186"/>
                      </a:lnTo>
                      <a:lnTo>
                        <a:pt x="54" y="186"/>
                      </a:lnTo>
                      <a:lnTo>
                        <a:pt x="52" y="184"/>
                      </a:lnTo>
                      <a:lnTo>
                        <a:pt x="50" y="182"/>
                      </a:lnTo>
                      <a:lnTo>
                        <a:pt x="48" y="180"/>
                      </a:lnTo>
                      <a:lnTo>
                        <a:pt x="46" y="180"/>
                      </a:lnTo>
                      <a:lnTo>
                        <a:pt x="44" y="178"/>
                      </a:lnTo>
                      <a:lnTo>
                        <a:pt x="42" y="176"/>
                      </a:lnTo>
                      <a:lnTo>
                        <a:pt x="41" y="174"/>
                      </a:lnTo>
                      <a:lnTo>
                        <a:pt x="39" y="172"/>
                      </a:lnTo>
                      <a:lnTo>
                        <a:pt x="37" y="170"/>
                      </a:lnTo>
                      <a:lnTo>
                        <a:pt x="33" y="169"/>
                      </a:lnTo>
                      <a:lnTo>
                        <a:pt x="31" y="167"/>
                      </a:lnTo>
                      <a:lnTo>
                        <a:pt x="29" y="165"/>
                      </a:lnTo>
                      <a:lnTo>
                        <a:pt x="27" y="161"/>
                      </a:lnTo>
                      <a:lnTo>
                        <a:pt x="25" y="159"/>
                      </a:lnTo>
                      <a:lnTo>
                        <a:pt x="23" y="157"/>
                      </a:lnTo>
                      <a:lnTo>
                        <a:pt x="21" y="153"/>
                      </a:lnTo>
                      <a:lnTo>
                        <a:pt x="19" y="151"/>
                      </a:lnTo>
                      <a:lnTo>
                        <a:pt x="18" y="147"/>
                      </a:lnTo>
                      <a:lnTo>
                        <a:pt x="18" y="146"/>
                      </a:lnTo>
                      <a:lnTo>
                        <a:pt x="16" y="142"/>
                      </a:lnTo>
                      <a:lnTo>
                        <a:pt x="14" y="140"/>
                      </a:lnTo>
                      <a:lnTo>
                        <a:pt x="12" y="138"/>
                      </a:lnTo>
                      <a:lnTo>
                        <a:pt x="10" y="134"/>
                      </a:lnTo>
                      <a:lnTo>
                        <a:pt x="10" y="132"/>
                      </a:lnTo>
                      <a:lnTo>
                        <a:pt x="8" y="130"/>
                      </a:lnTo>
                      <a:lnTo>
                        <a:pt x="8" y="128"/>
                      </a:lnTo>
                      <a:lnTo>
                        <a:pt x="6" y="124"/>
                      </a:lnTo>
                      <a:lnTo>
                        <a:pt x="6" y="122"/>
                      </a:lnTo>
                      <a:lnTo>
                        <a:pt x="4" y="121"/>
                      </a:lnTo>
                      <a:lnTo>
                        <a:pt x="4" y="119"/>
                      </a:lnTo>
                      <a:lnTo>
                        <a:pt x="2" y="117"/>
                      </a:lnTo>
                      <a:lnTo>
                        <a:pt x="2" y="113"/>
                      </a:lnTo>
                      <a:lnTo>
                        <a:pt x="2" y="111"/>
                      </a:lnTo>
                      <a:lnTo>
                        <a:pt x="2" y="109"/>
                      </a:lnTo>
                      <a:lnTo>
                        <a:pt x="0" y="107"/>
                      </a:lnTo>
                      <a:lnTo>
                        <a:pt x="0" y="105"/>
                      </a:lnTo>
                      <a:lnTo>
                        <a:pt x="0" y="101"/>
                      </a:lnTo>
                      <a:lnTo>
                        <a:pt x="0" y="99"/>
                      </a:lnTo>
                      <a:lnTo>
                        <a:pt x="0" y="98"/>
                      </a:lnTo>
                      <a:lnTo>
                        <a:pt x="0" y="94"/>
                      </a:lnTo>
                      <a:lnTo>
                        <a:pt x="0" y="92"/>
                      </a:lnTo>
                      <a:lnTo>
                        <a:pt x="0" y="90"/>
                      </a:lnTo>
                      <a:lnTo>
                        <a:pt x="0" y="86"/>
                      </a:lnTo>
                      <a:lnTo>
                        <a:pt x="0" y="84"/>
                      </a:lnTo>
                      <a:lnTo>
                        <a:pt x="0" y="80"/>
                      </a:lnTo>
                      <a:lnTo>
                        <a:pt x="0" y="76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7"/>
                      </a:lnTo>
                      <a:lnTo>
                        <a:pt x="0" y="63"/>
                      </a:lnTo>
                      <a:lnTo>
                        <a:pt x="0" y="59"/>
                      </a:lnTo>
                      <a:lnTo>
                        <a:pt x="0" y="57"/>
                      </a:lnTo>
                      <a:lnTo>
                        <a:pt x="2" y="53"/>
                      </a:lnTo>
                      <a:lnTo>
                        <a:pt x="2" y="51"/>
                      </a:lnTo>
                      <a:lnTo>
                        <a:pt x="4" y="48"/>
                      </a:lnTo>
                      <a:lnTo>
                        <a:pt x="4" y="46"/>
                      </a:lnTo>
                      <a:lnTo>
                        <a:pt x="6" y="42"/>
                      </a:lnTo>
                      <a:lnTo>
                        <a:pt x="8" y="40"/>
                      </a:lnTo>
                      <a:lnTo>
                        <a:pt x="10" y="38"/>
                      </a:lnTo>
                      <a:lnTo>
                        <a:pt x="12" y="34"/>
                      </a:lnTo>
                      <a:lnTo>
                        <a:pt x="14" y="32"/>
                      </a:lnTo>
                      <a:lnTo>
                        <a:pt x="16" y="30"/>
                      </a:lnTo>
                      <a:lnTo>
                        <a:pt x="18" y="26"/>
                      </a:lnTo>
                      <a:lnTo>
                        <a:pt x="19" y="25"/>
                      </a:lnTo>
                      <a:lnTo>
                        <a:pt x="21" y="23"/>
                      </a:lnTo>
                      <a:lnTo>
                        <a:pt x="23" y="21"/>
                      </a:lnTo>
                      <a:lnTo>
                        <a:pt x="25" y="19"/>
                      </a:lnTo>
                      <a:lnTo>
                        <a:pt x="29" y="17"/>
                      </a:lnTo>
                      <a:lnTo>
                        <a:pt x="31" y="15"/>
                      </a:lnTo>
                      <a:lnTo>
                        <a:pt x="33" y="13"/>
                      </a:lnTo>
                      <a:lnTo>
                        <a:pt x="35" y="11"/>
                      </a:lnTo>
                      <a:lnTo>
                        <a:pt x="37" y="9"/>
                      </a:lnTo>
                      <a:lnTo>
                        <a:pt x="39" y="7"/>
                      </a:lnTo>
                      <a:lnTo>
                        <a:pt x="41" y="5"/>
                      </a:lnTo>
                      <a:lnTo>
                        <a:pt x="42" y="3"/>
                      </a:lnTo>
                      <a:lnTo>
                        <a:pt x="44" y="3"/>
                      </a:lnTo>
                      <a:lnTo>
                        <a:pt x="44" y="2"/>
                      </a:lnTo>
                      <a:lnTo>
                        <a:pt x="46" y="2"/>
                      </a:ln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52" y="2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2" y="0"/>
                      </a:lnTo>
                      <a:lnTo>
                        <a:pt x="62" y="2"/>
                      </a:lnTo>
                      <a:lnTo>
                        <a:pt x="64" y="2"/>
                      </a:lnTo>
                      <a:lnTo>
                        <a:pt x="66" y="2"/>
                      </a:lnTo>
                      <a:lnTo>
                        <a:pt x="67" y="2"/>
                      </a:lnTo>
                      <a:lnTo>
                        <a:pt x="69" y="2"/>
                      </a:lnTo>
                      <a:lnTo>
                        <a:pt x="71" y="2"/>
                      </a:lnTo>
                      <a:lnTo>
                        <a:pt x="73" y="2"/>
                      </a:lnTo>
                      <a:lnTo>
                        <a:pt x="73" y="3"/>
                      </a:lnTo>
                      <a:lnTo>
                        <a:pt x="75" y="3"/>
                      </a:lnTo>
                      <a:lnTo>
                        <a:pt x="77" y="3"/>
                      </a:lnTo>
                      <a:lnTo>
                        <a:pt x="79" y="3"/>
                      </a:lnTo>
                      <a:lnTo>
                        <a:pt x="81" y="5"/>
                      </a:lnTo>
                      <a:lnTo>
                        <a:pt x="83" y="5"/>
                      </a:lnTo>
                      <a:lnTo>
                        <a:pt x="85" y="7"/>
                      </a:lnTo>
                      <a:lnTo>
                        <a:pt x="87" y="7"/>
                      </a:lnTo>
                      <a:lnTo>
                        <a:pt x="87" y="9"/>
                      </a:lnTo>
                      <a:lnTo>
                        <a:pt x="87" y="11"/>
                      </a:lnTo>
                      <a:lnTo>
                        <a:pt x="85" y="11"/>
                      </a:lnTo>
                      <a:lnTo>
                        <a:pt x="83" y="11"/>
                      </a:lnTo>
                      <a:lnTo>
                        <a:pt x="81" y="13"/>
                      </a:lnTo>
                      <a:lnTo>
                        <a:pt x="79" y="13"/>
                      </a:lnTo>
                      <a:lnTo>
                        <a:pt x="77" y="13"/>
                      </a:lnTo>
                      <a:lnTo>
                        <a:pt x="75" y="15"/>
                      </a:lnTo>
                      <a:lnTo>
                        <a:pt x="73" y="15"/>
                      </a:lnTo>
                      <a:lnTo>
                        <a:pt x="69" y="15"/>
                      </a:lnTo>
                      <a:lnTo>
                        <a:pt x="67" y="17"/>
                      </a:lnTo>
                      <a:lnTo>
                        <a:pt x="66" y="17"/>
                      </a:lnTo>
                      <a:lnTo>
                        <a:pt x="62" y="19"/>
                      </a:lnTo>
                      <a:lnTo>
                        <a:pt x="60" y="19"/>
                      </a:lnTo>
                      <a:lnTo>
                        <a:pt x="56" y="21"/>
                      </a:lnTo>
                      <a:lnTo>
                        <a:pt x="54" y="21"/>
                      </a:lnTo>
                      <a:lnTo>
                        <a:pt x="52" y="23"/>
                      </a:lnTo>
                      <a:lnTo>
                        <a:pt x="50" y="23"/>
                      </a:lnTo>
                      <a:lnTo>
                        <a:pt x="46" y="25"/>
                      </a:lnTo>
                      <a:lnTo>
                        <a:pt x="44" y="26"/>
                      </a:lnTo>
                      <a:lnTo>
                        <a:pt x="42" y="28"/>
                      </a:lnTo>
                      <a:lnTo>
                        <a:pt x="41" y="30"/>
                      </a:lnTo>
                      <a:lnTo>
                        <a:pt x="41" y="32"/>
                      </a:lnTo>
                      <a:lnTo>
                        <a:pt x="41" y="34"/>
                      </a:lnTo>
                      <a:lnTo>
                        <a:pt x="39" y="36"/>
                      </a:lnTo>
                      <a:lnTo>
                        <a:pt x="39" y="38"/>
                      </a:lnTo>
                      <a:lnTo>
                        <a:pt x="39" y="40"/>
                      </a:lnTo>
                      <a:lnTo>
                        <a:pt x="39" y="42"/>
                      </a:lnTo>
                      <a:lnTo>
                        <a:pt x="39" y="44"/>
                      </a:lnTo>
                      <a:lnTo>
                        <a:pt x="39" y="46"/>
                      </a:lnTo>
                      <a:lnTo>
                        <a:pt x="41" y="48"/>
                      </a:lnTo>
                      <a:lnTo>
                        <a:pt x="41" y="50"/>
                      </a:lnTo>
                      <a:lnTo>
                        <a:pt x="41" y="51"/>
                      </a:lnTo>
                      <a:lnTo>
                        <a:pt x="42" y="53"/>
                      </a:lnTo>
                      <a:lnTo>
                        <a:pt x="42" y="55"/>
                      </a:lnTo>
                      <a:lnTo>
                        <a:pt x="44" y="57"/>
                      </a:lnTo>
                      <a:lnTo>
                        <a:pt x="46" y="59"/>
                      </a:lnTo>
                      <a:lnTo>
                        <a:pt x="46" y="61"/>
                      </a:lnTo>
                      <a:lnTo>
                        <a:pt x="48" y="61"/>
                      </a:lnTo>
                      <a:lnTo>
                        <a:pt x="50" y="63"/>
                      </a:lnTo>
                      <a:lnTo>
                        <a:pt x="52" y="63"/>
                      </a:lnTo>
                      <a:lnTo>
                        <a:pt x="52" y="65"/>
                      </a:lnTo>
                      <a:lnTo>
                        <a:pt x="54" y="65"/>
                      </a:lnTo>
                      <a:lnTo>
                        <a:pt x="56" y="65"/>
                      </a:lnTo>
                      <a:lnTo>
                        <a:pt x="58" y="67"/>
                      </a:lnTo>
                      <a:lnTo>
                        <a:pt x="60" y="67"/>
                      </a:lnTo>
                      <a:lnTo>
                        <a:pt x="62" y="67"/>
                      </a:lnTo>
                      <a:lnTo>
                        <a:pt x="64" y="67"/>
                      </a:lnTo>
                      <a:lnTo>
                        <a:pt x="66" y="67"/>
                      </a:lnTo>
                      <a:lnTo>
                        <a:pt x="67" y="67"/>
                      </a:lnTo>
                      <a:lnTo>
                        <a:pt x="69" y="67"/>
                      </a:lnTo>
                      <a:lnTo>
                        <a:pt x="71" y="67"/>
                      </a:lnTo>
                      <a:lnTo>
                        <a:pt x="73" y="69"/>
                      </a:lnTo>
                      <a:lnTo>
                        <a:pt x="75" y="69"/>
                      </a:lnTo>
                      <a:lnTo>
                        <a:pt x="77" y="69"/>
                      </a:lnTo>
                      <a:lnTo>
                        <a:pt x="79" y="69"/>
                      </a:lnTo>
                      <a:lnTo>
                        <a:pt x="81" y="69"/>
                      </a:lnTo>
                      <a:lnTo>
                        <a:pt x="83" y="69"/>
                      </a:lnTo>
                      <a:lnTo>
                        <a:pt x="85" y="69"/>
                      </a:lnTo>
                      <a:lnTo>
                        <a:pt x="87" y="71"/>
                      </a:lnTo>
                      <a:lnTo>
                        <a:pt x="89" y="71"/>
                      </a:lnTo>
                      <a:lnTo>
                        <a:pt x="90" y="71"/>
                      </a:lnTo>
                      <a:lnTo>
                        <a:pt x="92" y="73"/>
                      </a:lnTo>
                      <a:lnTo>
                        <a:pt x="94" y="73"/>
                      </a:lnTo>
                      <a:lnTo>
                        <a:pt x="94" y="74"/>
                      </a:lnTo>
                      <a:lnTo>
                        <a:pt x="92" y="74"/>
                      </a:lnTo>
                      <a:lnTo>
                        <a:pt x="92" y="76"/>
                      </a:lnTo>
                      <a:lnTo>
                        <a:pt x="90" y="76"/>
                      </a:lnTo>
                      <a:lnTo>
                        <a:pt x="89" y="76"/>
                      </a:lnTo>
                      <a:lnTo>
                        <a:pt x="89" y="78"/>
                      </a:lnTo>
                      <a:lnTo>
                        <a:pt x="87" y="78"/>
                      </a:lnTo>
                      <a:lnTo>
                        <a:pt x="89" y="80"/>
                      </a:lnTo>
                      <a:lnTo>
                        <a:pt x="90" y="80"/>
                      </a:lnTo>
                      <a:lnTo>
                        <a:pt x="90" y="82"/>
                      </a:lnTo>
                      <a:lnTo>
                        <a:pt x="92" y="82"/>
                      </a:lnTo>
                      <a:lnTo>
                        <a:pt x="94" y="82"/>
                      </a:lnTo>
                      <a:lnTo>
                        <a:pt x="96" y="84"/>
                      </a:lnTo>
                      <a:lnTo>
                        <a:pt x="98" y="84"/>
                      </a:lnTo>
                      <a:lnTo>
                        <a:pt x="100" y="84"/>
                      </a:lnTo>
                      <a:lnTo>
                        <a:pt x="102" y="84"/>
                      </a:lnTo>
                      <a:lnTo>
                        <a:pt x="104" y="84"/>
                      </a:lnTo>
                      <a:lnTo>
                        <a:pt x="106" y="84"/>
                      </a:lnTo>
                      <a:lnTo>
                        <a:pt x="108" y="84"/>
                      </a:lnTo>
                      <a:lnTo>
                        <a:pt x="110" y="84"/>
                      </a:lnTo>
                      <a:lnTo>
                        <a:pt x="112" y="86"/>
                      </a:lnTo>
                      <a:lnTo>
                        <a:pt x="113" y="86"/>
                      </a:lnTo>
                      <a:lnTo>
                        <a:pt x="115" y="84"/>
                      </a:lnTo>
                      <a:lnTo>
                        <a:pt x="115" y="86"/>
                      </a:lnTo>
                      <a:lnTo>
                        <a:pt x="117" y="86"/>
                      </a:lnTo>
                      <a:lnTo>
                        <a:pt x="119" y="86"/>
                      </a:lnTo>
                      <a:lnTo>
                        <a:pt x="121" y="86"/>
                      </a:lnTo>
                      <a:lnTo>
                        <a:pt x="119" y="86"/>
                      </a:lnTo>
                      <a:lnTo>
                        <a:pt x="119" y="88"/>
                      </a:lnTo>
                      <a:lnTo>
                        <a:pt x="117" y="88"/>
                      </a:lnTo>
                      <a:lnTo>
                        <a:pt x="117" y="90"/>
                      </a:lnTo>
                      <a:lnTo>
                        <a:pt x="115" y="90"/>
                      </a:lnTo>
                      <a:lnTo>
                        <a:pt x="113" y="92"/>
                      </a:lnTo>
                      <a:lnTo>
                        <a:pt x="112" y="92"/>
                      </a:lnTo>
                      <a:lnTo>
                        <a:pt x="112" y="94"/>
                      </a:lnTo>
                      <a:lnTo>
                        <a:pt x="110" y="94"/>
                      </a:lnTo>
                      <a:lnTo>
                        <a:pt x="108" y="96"/>
                      </a:lnTo>
                      <a:lnTo>
                        <a:pt x="106" y="98"/>
                      </a:lnTo>
                      <a:lnTo>
                        <a:pt x="104" y="98"/>
                      </a:lnTo>
                      <a:lnTo>
                        <a:pt x="102" y="99"/>
                      </a:lnTo>
                      <a:lnTo>
                        <a:pt x="100" y="101"/>
                      </a:lnTo>
                      <a:lnTo>
                        <a:pt x="98" y="103"/>
                      </a:lnTo>
                      <a:lnTo>
                        <a:pt x="96" y="105"/>
                      </a:lnTo>
                      <a:lnTo>
                        <a:pt x="96" y="107"/>
                      </a:lnTo>
                      <a:lnTo>
                        <a:pt x="94" y="109"/>
                      </a:lnTo>
                      <a:lnTo>
                        <a:pt x="94" y="111"/>
                      </a:lnTo>
                      <a:lnTo>
                        <a:pt x="94" y="113"/>
                      </a:lnTo>
                      <a:lnTo>
                        <a:pt x="94" y="115"/>
                      </a:lnTo>
                      <a:lnTo>
                        <a:pt x="94" y="117"/>
                      </a:lnTo>
                      <a:lnTo>
                        <a:pt x="94" y="119"/>
                      </a:lnTo>
                      <a:lnTo>
                        <a:pt x="94" y="121"/>
                      </a:lnTo>
                      <a:lnTo>
                        <a:pt x="94" y="122"/>
                      </a:lnTo>
                      <a:lnTo>
                        <a:pt x="96" y="124"/>
                      </a:lnTo>
                      <a:lnTo>
                        <a:pt x="96" y="126"/>
                      </a:lnTo>
                      <a:lnTo>
                        <a:pt x="98" y="128"/>
                      </a:lnTo>
                      <a:lnTo>
                        <a:pt x="98" y="130"/>
                      </a:lnTo>
                      <a:lnTo>
                        <a:pt x="100" y="130"/>
                      </a:lnTo>
                      <a:lnTo>
                        <a:pt x="100" y="132"/>
                      </a:lnTo>
                      <a:lnTo>
                        <a:pt x="102" y="134"/>
                      </a:lnTo>
                      <a:lnTo>
                        <a:pt x="104" y="134"/>
                      </a:lnTo>
                      <a:lnTo>
                        <a:pt x="104" y="136"/>
                      </a:lnTo>
                      <a:lnTo>
                        <a:pt x="106" y="136"/>
                      </a:lnTo>
                      <a:lnTo>
                        <a:pt x="108" y="136"/>
                      </a:lnTo>
                      <a:lnTo>
                        <a:pt x="108" y="138"/>
                      </a:lnTo>
                      <a:lnTo>
                        <a:pt x="110" y="138"/>
                      </a:lnTo>
                      <a:lnTo>
                        <a:pt x="112" y="138"/>
                      </a:lnTo>
                      <a:lnTo>
                        <a:pt x="113" y="138"/>
                      </a:lnTo>
                      <a:lnTo>
                        <a:pt x="115" y="136"/>
                      </a:lnTo>
                      <a:lnTo>
                        <a:pt x="117" y="136"/>
                      </a:lnTo>
                      <a:close/>
                    </a:path>
                  </a:pathLst>
                </a:custGeom>
                <a:solidFill>
                  <a:srgbClr val="96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41" name="Freeform 295"/>
                <p:cNvSpPr>
                  <a:spLocks noChangeAspect="1"/>
                </p:cNvSpPr>
                <p:nvPr/>
              </p:nvSpPr>
              <p:spPr bwMode="auto">
                <a:xfrm>
                  <a:off x="1116" y="3430"/>
                  <a:ext cx="133" cy="164"/>
                </a:xfrm>
                <a:custGeom>
                  <a:avLst/>
                  <a:gdLst>
                    <a:gd name="T0" fmla="*/ 5 w 175"/>
                    <a:gd name="T1" fmla="*/ 2 h 234"/>
                    <a:gd name="T2" fmla="*/ 5 w 175"/>
                    <a:gd name="T3" fmla="*/ 2 h 234"/>
                    <a:gd name="T4" fmla="*/ 5 w 175"/>
                    <a:gd name="T5" fmla="*/ 2 h 234"/>
                    <a:gd name="T6" fmla="*/ 5 w 175"/>
                    <a:gd name="T7" fmla="*/ 2 h 234"/>
                    <a:gd name="T8" fmla="*/ 5 w 175"/>
                    <a:gd name="T9" fmla="*/ 2 h 234"/>
                    <a:gd name="T10" fmla="*/ 5 w 175"/>
                    <a:gd name="T11" fmla="*/ 2 h 234"/>
                    <a:gd name="T12" fmla="*/ 5 w 175"/>
                    <a:gd name="T13" fmla="*/ 3 h 234"/>
                    <a:gd name="T14" fmla="*/ 6 w 175"/>
                    <a:gd name="T15" fmla="*/ 2 h 234"/>
                    <a:gd name="T16" fmla="*/ 6 w 175"/>
                    <a:gd name="T17" fmla="*/ 4 h 234"/>
                    <a:gd name="T18" fmla="*/ 5 w 175"/>
                    <a:gd name="T19" fmla="*/ 3 h 234"/>
                    <a:gd name="T20" fmla="*/ 5 w 175"/>
                    <a:gd name="T21" fmla="*/ 3 h 234"/>
                    <a:gd name="T22" fmla="*/ 5 w 175"/>
                    <a:gd name="T23" fmla="*/ 3 h 234"/>
                    <a:gd name="T24" fmla="*/ 5 w 175"/>
                    <a:gd name="T25" fmla="*/ 3 h 234"/>
                    <a:gd name="T26" fmla="*/ 4 w 175"/>
                    <a:gd name="T27" fmla="*/ 3 h 234"/>
                    <a:gd name="T28" fmla="*/ 4 w 175"/>
                    <a:gd name="T29" fmla="*/ 3 h 234"/>
                    <a:gd name="T30" fmla="*/ 3 w 175"/>
                    <a:gd name="T31" fmla="*/ 3 h 234"/>
                    <a:gd name="T32" fmla="*/ 3 w 175"/>
                    <a:gd name="T33" fmla="*/ 3 h 234"/>
                    <a:gd name="T34" fmla="*/ 3 w 175"/>
                    <a:gd name="T35" fmla="*/ 3 h 234"/>
                    <a:gd name="T36" fmla="*/ 2 w 175"/>
                    <a:gd name="T37" fmla="*/ 3 h 234"/>
                    <a:gd name="T38" fmla="*/ 2 w 175"/>
                    <a:gd name="T39" fmla="*/ 3 h 234"/>
                    <a:gd name="T40" fmla="*/ 2 w 175"/>
                    <a:gd name="T41" fmla="*/ 3 h 234"/>
                    <a:gd name="T42" fmla="*/ 2 w 175"/>
                    <a:gd name="T43" fmla="*/ 2 h 234"/>
                    <a:gd name="T44" fmla="*/ 2 w 175"/>
                    <a:gd name="T45" fmla="*/ 2 h 234"/>
                    <a:gd name="T46" fmla="*/ 2 w 175"/>
                    <a:gd name="T47" fmla="*/ 2 h 234"/>
                    <a:gd name="T48" fmla="*/ 0 w 175"/>
                    <a:gd name="T49" fmla="*/ 1 h 234"/>
                    <a:gd name="T50" fmla="*/ 0 w 175"/>
                    <a:gd name="T51" fmla="*/ 1 h 234"/>
                    <a:gd name="T52" fmla="*/ 0 w 175"/>
                    <a:gd name="T53" fmla="*/ 1 h 234"/>
                    <a:gd name="T54" fmla="*/ 2 w 175"/>
                    <a:gd name="T55" fmla="*/ 1 h 234"/>
                    <a:gd name="T56" fmla="*/ 2 w 175"/>
                    <a:gd name="T57" fmla="*/ 1 h 234"/>
                    <a:gd name="T58" fmla="*/ 2 w 175"/>
                    <a:gd name="T59" fmla="*/ 1 h 234"/>
                    <a:gd name="T60" fmla="*/ 2 w 175"/>
                    <a:gd name="T61" fmla="*/ 1 h 234"/>
                    <a:gd name="T62" fmla="*/ 2 w 175"/>
                    <a:gd name="T63" fmla="*/ 0 h 234"/>
                    <a:gd name="T64" fmla="*/ 2 w 175"/>
                    <a:gd name="T65" fmla="*/ 0 h 234"/>
                    <a:gd name="T66" fmla="*/ 3 w 175"/>
                    <a:gd name="T67" fmla="*/ 1 h 234"/>
                    <a:gd name="T68" fmla="*/ 3 w 175"/>
                    <a:gd name="T69" fmla="*/ 1 h 234"/>
                    <a:gd name="T70" fmla="*/ 3 w 175"/>
                    <a:gd name="T71" fmla="*/ 1 h 234"/>
                    <a:gd name="T72" fmla="*/ 2 w 175"/>
                    <a:gd name="T73" fmla="*/ 1 h 234"/>
                    <a:gd name="T74" fmla="*/ 2 w 175"/>
                    <a:gd name="T75" fmla="*/ 1 h 234"/>
                    <a:gd name="T76" fmla="*/ 2 w 175"/>
                    <a:gd name="T77" fmla="*/ 1 h 234"/>
                    <a:gd name="T78" fmla="*/ 2 w 175"/>
                    <a:gd name="T79" fmla="*/ 1 h 234"/>
                    <a:gd name="T80" fmla="*/ 2 w 175"/>
                    <a:gd name="T81" fmla="*/ 1 h 234"/>
                    <a:gd name="T82" fmla="*/ 2 w 175"/>
                    <a:gd name="T83" fmla="*/ 1 h 234"/>
                    <a:gd name="T84" fmla="*/ 2 w 175"/>
                    <a:gd name="T85" fmla="*/ 1 h 234"/>
                    <a:gd name="T86" fmla="*/ 2 w 175"/>
                    <a:gd name="T87" fmla="*/ 1 h 234"/>
                    <a:gd name="T88" fmla="*/ 3 w 175"/>
                    <a:gd name="T89" fmla="*/ 1 h 234"/>
                    <a:gd name="T90" fmla="*/ 3 w 175"/>
                    <a:gd name="T91" fmla="*/ 1 h 234"/>
                    <a:gd name="T92" fmla="*/ 3 w 175"/>
                    <a:gd name="T93" fmla="*/ 1 h 234"/>
                    <a:gd name="T94" fmla="*/ 3 w 175"/>
                    <a:gd name="T95" fmla="*/ 1 h 234"/>
                    <a:gd name="T96" fmla="*/ 4 w 175"/>
                    <a:gd name="T97" fmla="*/ 1 h 234"/>
                    <a:gd name="T98" fmla="*/ 4 w 175"/>
                    <a:gd name="T99" fmla="*/ 1 h 234"/>
                    <a:gd name="T100" fmla="*/ 4 w 175"/>
                    <a:gd name="T101" fmla="*/ 1 h 234"/>
                    <a:gd name="T102" fmla="*/ 4 w 175"/>
                    <a:gd name="T103" fmla="*/ 1 h 234"/>
                    <a:gd name="T104" fmla="*/ 4 w 175"/>
                    <a:gd name="T105" fmla="*/ 1 h 234"/>
                    <a:gd name="T106" fmla="*/ 3 w 175"/>
                    <a:gd name="T107" fmla="*/ 2 h 234"/>
                    <a:gd name="T108" fmla="*/ 4 w 175"/>
                    <a:gd name="T109" fmla="*/ 2 h 234"/>
                    <a:gd name="T110" fmla="*/ 4 w 175"/>
                    <a:gd name="T111" fmla="*/ 2 h 234"/>
                    <a:gd name="T112" fmla="*/ 4 w 175"/>
                    <a:gd name="T113" fmla="*/ 2 h 23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75"/>
                    <a:gd name="T172" fmla="*/ 0 h 234"/>
                    <a:gd name="T173" fmla="*/ 175 w 175"/>
                    <a:gd name="T174" fmla="*/ 234 h 234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75" h="234">
                      <a:moveTo>
                        <a:pt x="110" y="140"/>
                      </a:moveTo>
                      <a:lnTo>
                        <a:pt x="112" y="140"/>
                      </a:lnTo>
                      <a:lnTo>
                        <a:pt x="113" y="138"/>
                      </a:lnTo>
                      <a:lnTo>
                        <a:pt x="115" y="136"/>
                      </a:lnTo>
                      <a:lnTo>
                        <a:pt x="117" y="136"/>
                      </a:lnTo>
                      <a:lnTo>
                        <a:pt x="117" y="134"/>
                      </a:lnTo>
                      <a:lnTo>
                        <a:pt x="119" y="134"/>
                      </a:lnTo>
                      <a:lnTo>
                        <a:pt x="121" y="134"/>
                      </a:lnTo>
                      <a:lnTo>
                        <a:pt x="121" y="132"/>
                      </a:lnTo>
                      <a:lnTo>
                        <a:pt x="123" y="132"/>
                      </a:lnTo>
                      <a:lnTo>
                        <a:pt x="123" y="130"/>
                      </a:lnTo>
                      <a:lnTo>
                        <a:pt x="125" y="130"/>
                      </a:lnTo>
                      <a:lnTo>
                        <a:pt x="127" y="130"/>
                      </a:lnTo>
                      <a:lnTo>
                        <a:pt x="127" y="128"/>
                      </a:lnTo>
                      <a:lnTo>
                        <a:pt x="129" y="128"/>
                      </a:lnTo>
                      <a:lnTo>
                        <a:pt x="131" y="128"/>
                      </a:lnTo>
                      <a:lnTo>
                        <a:pt x="131" y="130"/>
                      </a:lnTo>
                      <a:lnTo>
                        <a:pt x="129" y="130"/>
                      </a:lnTo>
                      <a:lnTo>
                        <a:pt x="129" y="132"/>
                      </a:lnTo>
                      <a:lnTo>
                        <a:pt x="127" y="134"/>
                      </a:lnTo>
                      <a:lnTo>
                        <a:pt x="125" y="136"/>
                      </a:lnTo>
                      <a:lnTo>
                        <a:pt x="123" y="138"/>
                      </a:lnTo>
                      <a:lnTo>
                        <a:pt x="123" y="140"/>
                      </a:lnTo>
                      <a:lnTo>
                        <a:pt x="121" y="142"/>
                      </a:lnTo>
                      <a:lnTo>
                        <a:pt x="117" y="145"/>
                      </a:lnTo>
                      <a:lnTo>
                        <a:pt x="117" y="149"/>
                      </a:lnTo>
                      <a:lnTo>
                        <a:pt x="115" y="151"/>
                      </a:lnTo>
                      <a:lnTo>
                        <a:pt x="115" y="153"/>
                      </a:lnTo>
                      <a:lnTo>
                        <a:pt x="115" y="155"/>
                      </a:lnTo>
                      <a:lnTo>
                        <a:pt x="115" y="157"/>
                      </a:lnTo>
                      <a:lnTo>
                        <a:pt x="117" y="159"/>
                      </a:lnTo>
                      <a:lnTo>
                        <a:pt x="117" y="161"/>
                      </a:lnTo>
                      <a:lnTo>
                        <a:pt x="119" y="161"/>
                      </a:lnTo>
                      <a:lnTo>
                        <a:pt x="121" y="163"/>
                      </a:lnTo>
                      <a:lnTo>
                        <a:pt x="125" y="163"/>
                      </a:lnTo>
                      <a:lnTo>
                        <a:pt x="127" y="163"/>
                      </a:lnTo>
                      <a:lnTo>
                        <a:pt x="129" y="165"/>
                      </a:lnTo>
                      <a:lnTo>
                        <a:pt x="133" y="165"/>
                      </a:lnTo>
                      <a:lnTo>
                        <a:pt x="135" y="165"/>
                      </a:lnTo>
                      <a:lnTo>
                        <a:pt x="138" y="165"/>
                      </a:lnTo>
                      <a:lnTo>
                        <a:pt x="142" y="165"/>
                      </a:lnTo>
                      <a:lnTo>
                        <a:pt x="144" y="165"/>
                      </a:lnTo>
                      <a:lnTo>
                        <a:pt x="148" y="163"/>
                      </a:lnTo>
                      <a:lnTo>
                        <a:pt x="152" y="163"/>
                      </a:lnTo>
                      <a:lnTo>
                        <a:pt x="154" y="163"/>
                      </a:lnTo>
                      <a:lnTo>
                        <a:pt x="158" y="163"/>
                      </a:lnTo>
                      <a:lnTo>
                        <a:pt x="161" y="161"/>
                      </a:lnTo>
                      <a:lnTo>
                        <a:pt x="163" y="161"/>
                      </a:lnTo>
                      <a:lnTo>
                        <a:pt x="165" y="161"/>
                      </a:lnTo>
                      <a:lnTo>
                        <a:pt x="169" y="161"/>
                      </a:lnTo>
                      <a:lnTo>
                        <a:pt x="171" y="159"/>
                      </a:lnTo>
                      <a:lnTo>
                        <a:pt x="173" y="159"/>
                      </a:lnTo>
                      <a:lnTo>
                        <a:pt x="175" y="159"/>
                      </a:lnTo>
                      <a:lnTo>
                        <a:pt x="154" y="234"/>
                      </a:lnTo>
                      <a:lnTo>
                        <a:pt x="152" y="234"/>
                      </a:lnTo>
                      <a:lnTo>
                        <a:pt x="152" y="232"/>
                      </a:lnTo>
                      <a:lnTo>
                        <a:pt x="150" y="232"/>
                      </a:lnTo>
                      <a:lnTo>
                        <a:pt x="148" y="232"/>
                      </a:lnTo>
                      <a:lnTo>
                        <a:pt x="146" y="232"/>
                      </a:lnTo>
                      <a:lnTo>
                        <a:pt x="146" y="230"/>
                      </a:lnTo>
                      <a:lnTo>
                        <a:pt x="144" y="230"/>
                      </a:lnTo>
                      <a:lnTo>
                        <a:pt x="142" y="230"/>
                      </a:lnTo>
                      <a:lnTo>
                        <a:pt x="140" y="228"/>
                      </a:lnTo>
                      <a:lnTo>
                        <a:pt x="138" y="228"/>
                      </a:lnTo>
                      <a:lnTo>
                        <a:pt x="137" y="226"/>
                      </a:lnTo>
                      <a:lnTo>
                        <a:pt x="135" y="226"/>
                      </a:lnTo>
                      <a:lnTo>
                        <a:pt x="133" y="224"/>
                      </a:lnTo>
                      <a:lnTo>
                        <a:pt x="131" y="224"/>
                      </a:lnTo>
                      <a:lnTo>
                        <a:pt x="129" y="222"/>
                      </a:lnTo>
                      <a:lnTo>
                        <a:pt x="127" y="220"/>
                      </a:lnTo>
                      <a:lnTo>
                        <a:pt x="125" y="220"/>
                      </a:lnTo>
                      <a:lnTo>
                        <a:pt x="125" y="218"/>
                      </a:lnTo>
                      <a:lnTo>
                        <a:pt x="123" y="216"/>
                      </a:lnTo>
                      <a:lnTo>
                        <a:pt x="121" y="216"/>
                      </a:lnTo>
                      <a:lnTo>
                        <a:pt x="121" y="215"/>
                      </a:lnTo>
                      <a:lnTo>
                        <a:pt x="119" y="215"/>
                      </a:lnTo>
                      <a:lnTo>
                        <a:pt x="117" y="213"/>
                      </a:lnTo>
                      <a:lnTo>
                        <a:pt x="115" y="211"/>
                      </a:lnTo>
                      <a:lnTo>
                        <a:pt x="113" y="209"/>
                      </a:lnTo>
                      <a:lnTo>
                        <a:pt x="112" y="209"/>
                      </a:lnTo>
                      <a:lnTo>
                        <a:pt x="110" y="207"/>
                      </a:lnTo>
                      <a:lnTo>
                        <a:pt x="108" y="207"/>
                      </a:lnTo>
                      <a:lnTo>
                        <a:pt x="108" y="205"/>
                      </a:lnTo>
                      <a:lnTo>
                        <a:pt x="106" y="205"/>
                      </a:lnTo>
                      <a:lnTo>
                        <a:pt x="104" y="205"/>
                      </a:lnTo>
                      <a:lnTo>
                        <a:pt x="102" y="203"/>
                      </a:lnTo>
                      <a:lnTo>
                        <a:pt x="100" y="203"/>
                      </a:lnTo>
                      <a:lnTo>
                        <a:pt x="98" y="203"/>
                      </a:lnTo>
                      <a:lnTo>
                        <a:pt x="96" y="201"/>
                      </a:lnTo>
                      <a:lnTo>
                        <a:pt x="94" y="201"/>
                      </a:lnTo>
                      <a:lnTo>
                        <a:pt x="92" y="201"/>
                      </a:lnTo>
                      <a:lnTo>
                        <a:pt x="90" y="199"/>
                      </a:lnTo>
                      <a:lnTo>
                        <a:pt x="89" y="199"/>
                      </a:lnTo>
                      <a:lnTo>
                        <a:pt x="87" y="199"/>
                      </a:lnTo>
                      <a:lnTo>
                        <a:pt x="85" y="199"/>
                      </a:lnTo>
                      <a:lnTo>
                        <a:pt x="83" y="197"/>
                      </a:lnTo>
                      <a:lnTo>
                        <a:pt x="81" y="197"/>
                      </a:lnTo>
                      <a:lnTo>
                        <a:pt x="79" y="197"/>
                      </a:lnTo>
                      <a:lnTo>
                        <a:pt x="79" y="195"/>
                      </a:lnTo>
                      <a:lnTo>
                        <a:pt x="77" y="195"/>
                      </a:lnTo>
                      <a:lnTo>
                        <a:pt x="75" y="195"/>
                      </a:lnTo>
                      <a:lnTo>
                        <a:pt x="73" y="195"/>
                      </a:lnTo>
                      <a:lnTo>
                        <a:pt x="73" y="193"/>
                      </a:lnTo>
                      <a:lnTo>
                        <a:pt x="71" y="193"/>
                      </a:lnTo>
                      <a:lnTo>
                        <a:pt x="69" y="193"/>
                      </a:lnTo>
                      <a:lnTo>
                        <a:pt x="69" y="192"/>
                      </a:lnTo>
                      <a:lnTo>
                        <a:pt x="67" y="192"/>
                      </a:lnTo>
                      <a:lnTo>
                        <a:pt x="66" y="190"/>
                      </a:lnTo>
                      <a:lnTo>
                        <a:pt x="64" y="190"/>
                      </a:lnTo>
                      <a:lnTo>
                        <a:pt x="62" y="188"/>
                      </a:lnTo>
                      <a:lnTo>
                        <a:pt x="60" y="188"/>
                      </a:lnTo>
                      <a:lnTo>
                        <a:pt x="60" y="186"/>
                      </a:lnTo>
                      <a:lnTo>
                        <a:pt x="58" y="186"/>
                      </a:lnTo>
                      <a:lnTo>
                        <a:pt x="56" y="184"/>
                      </a:lnTo>
                      <a:lnTo>
                        <a:pt x="54" y="184"/>
                      </a:lnTo>
                      <a:lnTo>
                        <a:pt x="52" y="182"/>
                      </a:lnTo>
                      <a:lnTo>
                        <a:pt x="50" y="180"/>
                      </a:lnTo>
                      <a:lnTo>
                        <a:pt x="48" y="178"/>
                      </a:lnTo>
                      <a:lnTo>
                        <a:pt x="46" y="178"/>
                      </a:lnTo>
                      <a:lnTo>
                        <a:pt x="44" y="176"/>
                      </a:lnTo>
                      <a:lnTo>
                        <a:pt x="42" y="174"/>
                      </a:lnTo>
                      <a:lnTo>
                        <a:pt x="41" y="172"/>
                      </a:lnTo>
                      <a:lnTo>
                        <a:pt x="39" y="170"/>
                      </a:lnTo>
                      <a:lnTo>
                        <a:pt x="37" y="168"/>
                      </a:lnTo>
                      <a:lnTo>
                        <a:pt x="33" y="167"/>
                      </a:lnTo>
                      <a:lnTo>
                        <a:pt x="31" y="165"/>
                      </a:lnTo>
                      <a:lnTo>
                        <a:pt x="29" y="163"/>
                      </a:lnTo>
                      <a:lnTo>
                        <a:pt x="27" y="159"/>
                      </a:lnTo>
                      <a:lnTo>
                        <a:pt x="25" y="157"/>
                      </a:lnTo>
                      <a:lnTo>
                        <a:pt x="23" y="155"/>
                      </a:lnTo>
                      <a:lnTo>
                        <a:pt x="21" y="151"/>
                      </a:lnTo>
                      <a:lnTo>
                        <a:pt x="19" y="149"/>
                      </a:lnTo>
                      <a:lnTo>
                        <a:pt x="18" y="145"/>
                      </a:lnTo>
                      <a:lnTo>
                        <a:pt x="18" y="144"/>
                      </a:lnTo>
                      <a:lnTo>
                        <a:pt x="16" y="140"/>
                      </a:lnTo>
                      <a:lnTo>
                        <a:pt x="14" y="138"/>
                      </a:lnTo>
                      <a:lnTo>
                        <a:pt x="12" y="136"/>
                      </a:lnTo>
                      <a:lnTo>
                        <a:pt x="10" y="132"/>
                      </a:lnTo>
                      <a:lnTo>
                        <a:pt x="10" y="130"/>
                      </a:lnTo>
                      <a:lnTo>
                        <a:pt x="8" y="128"/>
                      </a:lnTo>
                      <a:lnTo>
                        <a:pt x="8" y="126"/>
                      </a:lnTo>
                      <a:lnTo>
                        <a:pt x="6" y="122"/>
                      </a:lnTo>
                      <a:lnTo>
                        <a:pt x="6" y="120"/>
                      </a:lnTo>
                      <a:lnTo>
                        <a:pt x="4" y="119"/>
                      </a:lnTo>
                      <a:lnTo>
                        <a:pt x="4" y="117"/>
                      </a:lnTo>
                      <a:lnTo>
                        <a:pt x="2" y="115"/>
                      </a:lnTo>
                      <a:lnTo>
                        <a:pt x="2" y="111"/>
                      </a:lnTo>
                      <a:lnTo>
                        <a:pt x="2" y="109"/>
                      </a:lnTo>
                      <a:lnTo>
                        <a:pt x="2" y="107"/>
                      </a:lnTo>
                      <a:lnTo>
                        <a:pt x="0" y="105"/>
                      </a:lnTo>
                      <a:lnTo>
                        <a:pt x="0" y="103"/>
                      </a:lnTo>
                      <a:lnTo>
                        <a:pt x="0" y="99"/>
                      </a:lnTo>
                      <a:lnTo>
                        <a:pt x="0" y="97"/>
                      </a:lnTo>
                      <a:lnTo>
                        <a:pt x="0" y="96"/>
                      </a:lnTo>
                      <a:lnTo>
                        <a:pt x="0" y="92"/>
                      </a:lnTo>
                      <a:lnTo>
                        <a:pt x="0" y="90"/>
                      </a:lnTo>
                      <a:lnTo>
                        <a:pt x="0" y="88"/>
                      </a:lnTo>
                      <a:lnTo>
                        <a:pt x="0" y="84"/>
                      </a:lnTo>
                      <a:lnTo>
                        <a:pt x="0" y="82"/>
                      </a:lnTo>
                      <a:lnTo>
                        <a:pt x="0" y="78"/>
                      </a:lnTo>
                      <a:lnTo>
                        <a:pt x="0" y="74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5"/>
                      </a:lnTo>
                      <a:lnTo>
                        <a:pt x="0" y="61"/>
                      </a:lnTo>
                      <a:lnTo>
                        <a:pt x="0" y="57"/>
                      </a:lnTo>
                      <a:lnTo>
                        <a:pt x="0" y="55"/>
                      </a:lnTo>
                      <a:lnTo>
                        <a:pt x="2" y="51"/>
                      </a:lnTo>
                      <a:lnTo>
                        <a:pt x="2" y="49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6" y="40"/>
                      </a:lnTo>
                      <a:lnTo>
                        <a:pt x="8" y="38"/>
                      </a:lnTo>
                      <a:lnTo>
                        <a:pt x="10" y="36"/>
                      </a:lnTo>
                      <a:lnTo>
                        <a:pt x="12" y="32"/>
                      </a:lnTo>
                      <a:lnTo>
                        <a:pt x="14" y="30"/>
                      </a:lnTo>
                      <a:lnTo>
                        <a:pt x="16" y="28"/>
                      </a:lnTo>
                      <a:lnTo>
                        <a:pt x="18" y="24"/>
                      </a:lnTo>
                      <a:lnTo>
                        <a:pt x="19" y="23"/>
                      </a:lnTo>
                      <a:lnTo>
                        <a:pt x="21" y="21"/>
                      </a:lnTo>
                      <a:lnTo>
                        <a:pt x="23" y="19"/>
                      </a:lnTo>
                      <a:lnTo>
                        <a:pt x="25" y="17"/>
                      </a:lnTo>
                      <a:lnTo>
                        <a:pt x="29" y="15"/>
                      </a:lnTo>
                      <a:lnTo>
                        <a:pt x="31" y="13"/>
                      </a:lnTo>
                      <a:lnTo>
                        <a:pt x="33" y="11"/>
                      </a:lnTo>
                      <a:lnTo>
                        <a:pt x="35" y="9"/>
                      </a:lnTo>
                      <a:lnTo>
                        <a:pt x="37" y="7"/>
                      </a:lnTo>
                      <a:lnTo>
                        <a:pt x="39" y="5"/>
                      </a:lnTo>
                      <a:lnTo>
                        <a:pt x="41" y="3"/>
                      </a:lnTo>
                      <a:lnTo>
                        <a:pt x="42" y="1"/>
                      </a:lnTo>
                      <a:lnTo>
                        <a:pt x="44" y="1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2" y="0"/>
                      </a:lnTo>
                      <a:lnTo>
                        <a:pt x="64" y="0"/>
                      </a:lnTo>
                      <a:lnTo>
                        <a:pt x="66" y="1"/>
                      </a:lnTo>
                      <a:lnTo>
                        <a:pt x="67" y="1"/>
                      </a:lnTo>
                      <a:lnTo>
                        <a:pt x="69" y="1"/>
                      </a:lnTo>
                      <a:lnTo>
                        <a:pt x="71" y="1"/>
                      </a:lnTo>
                      <a:lnTo>
                        <a:pt x="75" y="3"/>
                      </a:lnTo>
                      <a:lnTo>
                        <a:pt x="77" y="3"/>
                      </a:lnTo>
                      <a:lnTo>
                        <a:pt x="77" y="5"/>
                      </a:lnTo>
                      <a:lnTo>
                        <a:pt x="79" y="5"/>
                      </a:lnTo>
                      <a:lnTo>
                        <a:pt x="79" y="7"/>
                      </a:lnTo>
                      <a:lnTo>
                        <a:pt x="77" y="7"/>
                      </a:lnTo>
                      <a:lnTo>
                        <a:pt x="77" y="9"/>
                      </a:lnTo>
                      <a:lnTo>
                        <a:pt x="75" y="9"/>
                      </a:lnTo>
                      <a:lnTo>
                        <a:pt x="73" y="9"/>
                      </a:lnTo>
                      <a:lnTo>
                        <a:pt x="71" y="11"/>
                      </a:lnTo>
                      <a:lnTo>
                        <a:pt x="69" y="11"/>
                      </a:lnTo>
                      <a:lnTo>
                        <a:pt x="67" y="11"/>
                      </a:lnTo>
                      <a:lnTo>
                        <a:pt x="66" y="13"/>
                      </a:lnTo>
                      <a:lnTo>
                        <a:pt x="64" y="13"/>
                      </a:lnTo>
                      <a:lnTo>
                        <a:pt x="62" y="15"/>
                      </a:lnTo>
                      <a:lnTo>
                        <a:pt x="58" y="15"/>
                      </a:lnTo>
                      <a:lnTo>
                        <a:pt x="56" y="17"/>
                      </a:lnTo>
                      <a:lnTo>
                        <a:pt x="54" y="17"/>
                      </a:lnTo>
                      <a:lnTo>
                        <a:pt x="52" y="19"/>
                      </a:lnTo>
                      <a:lnTo>
                        <a:pt x="48" y="19"/>
                      </a:lnTo>
                      <a:lnTo>
                        <a:pt x="46" y="21"/>
                      </a:lnTo>
                      <a:lnTo>
                        <a:pt x="44" y="21"/>
                      </a:lnTo>
                      <a:lnTo>
                        <a:pt x="42" y="23"/>
                      </a:lnTo>
                      <a:lnTo>
                        <a:pt x="41" y="24"/>
                      </a:lnTo>
                      <a:lnTo>
                        <a:pt x="39" y="24"/>
                      </a:lnTo>
                      <a:lnTo>
                        <a:pt x="39" y="26"/>
                      </a:lnTo>
                      <a:lnTo>
                        <a:pt x="37" y="28"/>
                      </a:lnTo>
                      <a:lnTo>
                        <a:pt x="37" y="30"/>
                      </a:lnTo>
                      <a:lnTo>
                        <a:pt x="35" y="32"/>
                      </a:lnTo>
                      <a:lnTo>
                        <a:pt x="35" y="34"/>
                      </a:lnTo>
                      <a:lnTo>
                        <a:pt x="35" y="36"/>
                      </a:lnTo>
                      <a:lnTo>
                        <a:pt x="35" y="38"/>
                      </a:lnTo>
                      <a:lnTo>
                        <a:pt x="35" y="40"/>
                      </a:lnTo>
                      <a:lnTo>
                        <a:pt x="35" y="42"/>
                      </a:lnTo>
                      <a:lnTo>
                        <a:pt x="35" y="44"/>
                      </a:lnTo>
                      <a:lnTo>
                        <a:pt x="35" y="46"/>
                      </a:lnTo>
                      <a:lnTo>
                        <a:pt x="35" y="48"/>
                      </a:lnTo>
                      <a:lnTo>
                        <a:pt x="35" y="49"/>
                      </a:lnTo>
                      <a:lnTo>
                        <a:pt x="37" y="51"/>
                      </a:lnTo>
                      <a:lnTo>
                        <a:pt x="37" y="53"/>
                      </a:lnTo>
                      <a:lnTo>
                        <a:pt x="39" y="55"/>
                      </a:lnTo>
                      <a:lnTo>
                        <a:pt x="39" y="57"/>
                      </a:lnTo>
                      <a:lnTo>
                        <a:pt x="39" y="59"/>
                      </a:lnTo>
                      <a:lnTo>
                        <a:pt x="41" y="61"/>
                      </a:lnTo>
                      <a:lnTo>
                        <a:pt x="42" y="63"/>
                      </a:lnTo>
                      <a:lnTo>
                        <a:pt x="44" y="65"/>
                      </a:lnTo>
                      <a:lnTo>
                        <a:pt x="44" y="67"/>
                      </a:lnTo>
                      <a:lnTo>
                        <a:pt x="46" y="67"/>
                      </a:lnTo>
                      <a:lnTo>
                        <a:pt x="46" y="69"/>
                      </a:lnTo>
                      <a:lnTo>
                        <a:pt x="48" y="69"/>
                      </a:lnTo>
                      <a:lnTo>
                        <a:pt x="50" y="69"/>
                      </a:lnTo>
                      <a:lnTo>
                        <a:pt x="50" y="71"/>
                      </a:lnTo>
                      <a:lnTo>
                        <a:pt x="52" y="71"/>
                      </a:lnTo>
                      <a:lnTo>
                        <a:pt x="54" y="71"/>
                      </a:lnTo>
                      <a:lnTo>
                        <a:pt x="56" y="71"/>
                      </a:lnTo>
                      <a:lnTo>
                        <a:pt x="58" y="71"/>
                      </a:lnTo>
                      <a:lnTo>
                        <a:pt x="60" y="71"/>
                      </a:lnTo>
                      <a:lnTo>
                        <a:pt x="62" y="71"/>
                      </a:lnTo>
                      <a:lnTo>
                        <a:pt x="64" y="71"/>
                      </a:lnTo>
                      <a:lnTo>
                        <a:pt x="66" y="71"/>
                      </a:lnTo>
                      <a:lnTo>
                        <a:pt x="67" y="71"/>
                      </a:lnTo>
                      <a:lnTo>
                        <a:pt x="69" y="71"/>
                      </a:lnTo>
                      <a:lnTo>
                        <a:pt x="71" y="72"/>
                      </a:lnTo>
                      <a:lnTo>
                        <a:pt x="73" y="72"/>
                      </a:lnTo>
                      <a:lnTo>
                        <a:pt x="75" y="72"/>
                      </a:lnTo>
                      <a:lnTo>
                        <a:pt x="77" y="72"/>
                      </a:lnTo>
                      <a:lnTo>
                        <a:pt x="79" y="72"/>
                      </a:lnTo>
                      <a:lnTo>
                        <a:pt x="81" y="72"/>
                      </a:lnTo>
                      <a:lnTo>
                        <a:pt x="83" y="74"/>
                      </a:lnTo>
                      <a:lnTo>
                        <a:pt x="85" y="74"/>
                      </a:lnTo>
                      <a:lnTo>
                        <a:pt x="87" y="74"/>
                      </a:lnTo>
                      <a:lnTo>
                        <a:pt x="87" y="76"/>
                      </a:lnTo>
                      <a:lnTo>
                        <a:pt x="87" y="78"/>
                      </a:lnTo>
                      <a:lnTo>
                        <a:pt x="85" y="78"/>
                      </a:lnTo>
                      <a:lnTo>
                        <a:pt x="83" y="78"/>
                      </a:lnTo>
                      <a:lnTo>
                        <a:pt x="81" y="78"/>
                      </a:lnTo>
                      <a:lnTo>
                        <a:pt x="79" y="80"/>
                      </a:lnTo>
                      <a:lnTo>
                        <a:pt x="77" y="82"/>
                      </a:lnTo>
                      <a:lnTo>
                        <a:pt x="77" y="84"/>
                      </a:lnTo>
                      <a:lnTo>
                        <a:pt x="77" y="86"/>
                      </a:lnTo>
                      <a:lnTo>
                        <a:pt x="79" y="86"/>
                      </a:lnTo>
                      <a:lnTo>
                        <a:pt x="81" y="88"/>
                      </a:lnTo>
                      <a:lnTo>
                        <a:pt x="83" y="88"/>
                      </a:lnTo>
                      <a:lnTo>
                        <a:pt x="85" y="88"/>
                      </a:lnTo>
                      <a:lnTo>
                        <a:pt x="87" y="90"/>
                      </a:lnTo>
                      <a:lnTo>
                        <a:pt x="89" y="90"/>
                      </a:lnTo>
                      <a:lnTo>
                        <a:pt x="90" y="90"/>
                      </a:lnTo>
                      <a:lnTo>
                        <a:pt x="92" y="90"/>
                      </a:lnTo>
                      <a:lnTo>
                        <a:pt x="94" y="90"/>
                      </a:lnTo>
                      <a:lnTo>
                        <a:pt x="96" y="90"/>
                      </a:lnTo>
                      <a:lnTo>
                        <a:pt x="98" y="90"/>
                      </a:lnTo>
                      <a:lnTo>
                        <a:pt x="100" y="88"/>
                      </a:lnTo>
                      <a:lnTo>
                        <a:pt x="102" y="88"/>
                      </a:lnTo>
                      <a:lnTo>
                        <a:pt x="104" y="88"/>
                      </a:lnTo>
                      <a:lnTo>
                        <a:pt x="106" y="88"/>
                      </a:lnTo>
                      <a:lnTo>
                        <a:pt x="108" y="88"/>
                      </a:lnTo>
                      <a:lnTo>
                        <a:pt x="108" y="90"/>
                      </a:lnTo>
                      <a:lnTo>
                        <a:pt x="106" y="90"/>
                      </a:lnTo>
                      <a:lnTo>
                        <a:pt x="106" y="92"/>
                      </a:lnTo>
                      <a:lnTo>
                        <a:pt x="104" y="92"/>
                      </a:lnTo>
                      <a:lnTo>
                        <a:pt x="102" y="94"/>
                      </a:lnTo>
                      <a:lnTo>
                        <a:pt x="100" y="94"/>
                      </a:lnTo>
                      <a:lnTo>
                        <a:pt x="100" y="96"/>
                      </a:lnTo>
                      <a:lnTo>
                        <a:pt x="98" y="96"/>
                      </a:lnTo>
                      <a:lnTo>
                        <a:pt x="96" y="96"/>
                      </a:lnTo>
                      <a:lnTo>
                        <a:pt x="96" y="97"/>
                      </a:lnTo>
                      <a:lnTo>
                        <a:pt x="94" y="99"/>
                      </a:lnTo>
                      <a:lnTo>
                        <a:pt x="92" y="99"/>
                      </a:lnTo>
                      <a:lnTo>
                        <a:pt x="90" y="101"/>
                      </a:lnTo>
                      <a:lnTo>
                        <a:pt x="89" y="103"/>
                      </a:lnTo>
                      <a:lnTo>
                        <a:pt x="87" y="103"/>
                      </a:lnTo>
                      <a:lnTo>
                        <a:pt x="87" y="105"/>
                      </a:lnTo>
                      <a:lnTo>
                        <a:pt x="85" y="107"/>
                      </a:lnTo>
                      <a:lnTo>
                        <a:pt x="83" y="109"/>
                      </a:lnTo>
                      <a:lnTo>
                        <a:pt x="83" y="111"/>
                      </a:lnTo>
                      <a:lnTo>
                        <a:pt x="83" y="113"/>
                      </a:lnTo>
                      <a:lnTo>
                        <a:pt x="83" y="115"/>
                      </a:lnTo>
                      <a:lnTo>
                        <a:pt x="83" y="117"/>
                      </a:lnTo>
                      <a:lnTo>
                        <a:pt x="83" y="119"/>
                      </a:lnTo>
                      <a:lnTo>
                        <a:pt x="83" y="120"/>
                      </a:lnTo>
                      <a:lnTo>
                        <a:pt x="83" y="122"/>
                      </a:lnTo>
                      <a:lnTo>
                        <a:pt x="85" y="124"/>
                      </a:lnTo>
                      <a:lnTo>
                        <a:pt x="85" y="126"/>
                      </a:lnTo>
                      <a:lnTo>
                        <a:pt x="87" y="128"/>
                      </a:lnTo>
                      <a:lnTo>
                        <a:pt x="87" y="130"/>
                      </a:lnTo>
                      <a:lnTo>
                        <a:pt x="89" y="132"/>
                      </a:lnTo>
                      <a:lnTo>
                        <a:pt x="90" y="134"/>
                      </a:lnTo>
                      <a:lnTo>
                        <a:pt x="92" y="136"/>
                      </a:lnTo>
                      <a:lnTo>
                        <a:pt x="94" y="138"/>
                      </a:lnTo>
                      <a:lnTo>
                        <a:pt x="96" y="138"/>
                      </a:lnTo>
                      <a:lnTo>
                        <a:pt x="98" y="140"/>
                      </a:lnTo>
                      <a:lnTo>
                        <a:pt x="100" y="140"/>
                      </a:lnTo>
                      <a:lnTo>
                        <a:pt x="102" y="140"/>
                      </a:lnTo>
                      <a:lnTo>
                        <a:pt x="104" y="142"/>
                      </a:lnTo>
                      <a:lnTo>
                        <a:pt x="106" y="142"/>
                      </a:lnTo>
                      <a:lnTo>
                        <a:pt x="108" y="140"/>
                      </a:lnTo>
                      <a:lnTo>
                        <a:pt x="110" y="140"/>
                      </a:lnTo>
                      <a:close/>
                    </a:path>
                  </a:pathLst>
                </a:custGeom>
                <a:solidFill>
                  <a:srgbClr val="8C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42" name="Freeform 296"/>
                <p:cNvSpPr>
                  <a:spLocks noChangeAspect="1"/>
                </p:cNvSpPr>
                <p:nvPr/>
              </p:nvSpPr>
              <p:spPr bwMode="auto">
                <a:xfrm>
                  <a:off x="1116" y="3430"/>
                  <a:ext cx="132" cy="164"/>
                </a:xfrm>
                <a:custGeom>
                  <a:avLst/>
                  <a:gdLst>
                    <a:gd name="T0" fmla="*/ 4 w 173"/>
                    <a:gd name="T1" fmla="*/ 2 h 234"/>
                    <a:gd name="T2" fmla="*/ 5 w 173"/>
                    <a:gd name="T3" fmla="*/ 2 h 234"/>
                    <a:gd name="T4" fmla="*/ 5 w 173"/>
                    <a:gd name="T5" fmla="*/ 2 h 234"/>
                    <a:gd name="T6" fmla="*/ 4 w 173"/>
                    <a:gd name="T7" fmla="*/ 3 h 234"/>
                    <a:gd name="T8" fmla="*/ 5 w 173"/>
                    <a:gd name="T9" fmla="*/ 3 h 234"/>
                    <a:gd name="T10" fmla="*/ 5 w 173"/>
                    <a:gd name="T11" fmla="*/ 3 h 234"/>
                    <a:gd name="T12" fmla="*/ 6 w 173"/>
                    <a:gd name="T13" fmla="*/ 3 h 234"/>
                    <a:gd name="T14" fmla="*/ 6 w 173"/>
                    <a:gd name="T15" fmla="*/ 3 h 234"/>
                    <a:gd name="T16" fmla="*/ 6 w 173"/>
                    <a:gd name="T17" fmla="*/ 3 h 234"/>
                    <a:gd name="T18" fmla="*/ 5 w 173"/>
                    <a:gd name="T19" fmla="*/ 3 h 234"/>
                    <a:gd name="T20" fmla="*/ 5 w 173"/>
                    <a:gd name="T21" fmla="*/ 3 h 234"/>
                    <a:gd name="T22" fmla="*/ 5 w 173"/>
                    <a:gd name="T23" fmla="*/ 3 h 234"/>
                    <a:gd name="T24" fmla="*/ 4 w 173"/>
                    <a:gd name="T25" fmla="*/ 3 h 234"/>
                    <a:gd name="T26" fmla="*/ 4 w 173"/>
                    <a:gd name="T27" fmla="*/ 3 h 234"/>
                    <a:gd name="T28" fmla="*/ 4 w 173"/>
                    <a:gd name="T29" fmla="*/ 3 h 234"/>
                    <a:gd name="T30" fmla="*/ 3 w 173"/>
                    <a:gd name="T31" fmla="*/ 3 h 234"/>
                    <a:gd name="T32" fmla="*/ 3 w 173"/>
                    <a:gd name="T33" fmla="*/ 3 h 234"/>
                    <a:gd name="T34" fmla="*/ 2 w 173"/>
                    <a:gd name="T35" fmla="*/ 3 h 234"/>
                    <a:gd name="T36" fmla="*/ 2 w 173"/>
                    <a:gd name="T37" fmla="*/ 3 h 234"/>
                    <a:gd name="T38" fmla="*/ 2 w 173"/>
                    <a:gd name="T39" fmla="*/ 3 h 234"/>
                    <a:gd name="T40" fmla="*/ 2 w 173"/>
                    <a:gd name="T41" fmla="*/ 2 h 234"/>
                    <a:gd name="T42" fmla="*/ 2 w 173"/>
                    <a:gd name="T43" fmla="*/ 2 h 234"/>
                    <a:gd name="T44" fmla="*/ 2 w 173"/>
                    <a:gd name="T45" fmla="*/ 2 h 234"/>
                    <a:gd name="T46" fmla="*/ 2 w 173"/>
                    <a:gd name="T47" fmla="*/ 1 h 234"/>
                    <a:gd name="T48" fmla="*/ 0 w 173"/>
                    <a:gd name="T49" fmla="*/ 1 h 234"/>
                    <a:gd name="T50" fmla="*/ 0 w 173"/>
                    <a:gd name="T51" fmla="*/ 1 h 234"/>
                    <a:gd name="T52" fmla="*/ 0 w 173"/>
                    <a:gd name="T53" fmla="*/ 1 h 234"/>
                    <a:gd name="T54" fmla="*/ 2 w 173"/>
                    <a:gd name="T55" fmla="*/ 1 h 234"/>
                    <a:gd name="T56" fmla="*/ 2 w 173"/>
                    <a:gd name="T57" fmla="*/ 1 h 234"/>
                    <a:gd name="T58" fmla="*/ 2 w 173"/>
                    <a:gd name="T59" fmla="*/ 1 h 234"/>
                    <a:gd name="T60" fmla="*/ 2 w 173"/>
                    <a:gd name="T61" fmla="*/ 1 h 234"/>
                    <a:gd name="T62" fmla="*/ 2 w 173"/>
                    <a:gd name="T63" fmla="*/ 0 h 234"/>
                    <a:gd name="T64" fmla="*/ 2 w 173"/>
                    <a:gd name="T65" fmla="*/ 1 h 234"/>
                    <a:gd name="T66" fmla="*/ 3 w 173"/>
                    <a:gd name="T67" fmla="*/ 1 h 234"/>
                    <a:gd name="T68" fmla="*/ 2 w 173"/>
                    <a:gd name="T69" fmla="*/ 1 h 234"/>
                    <a:gd name="T70" fmla="*/ 2 w 173"/>
                    <a:gd name="T71" fmla="*/ 1 h 234"/>
                    <a:gd name="T72" fmla="*/ 2 w 173"/>
                    <a:gd name="T73" fmla="*/ 1 h 234"/>
                    <a:gd name="T74" fmla="*/ 2 w 173"/>
                    <a:gd name="T75" fmla="*/ 1 h 234"/>
                    <a:gd name="T76" fmla="*/ 2 w 173"/>
                    <a:gd name="T77" fmla="*/ 1 h 234"/>
                    <a:gd name="T78" fmla="*/ 2 w 173"/>
                    <a:gd name="T79" fmla="*/ 1 h 234"/>
                    <a:gd name="T80" fmla="*/ 2 w 173"/>
                    <a:gd name="T81" fmla="*/ 1 h 234"/>
                    <a:gd name="T82" fmla="*/ 2 w 173"/>
                    <a:gd name="T83" fmla="*/ 1 h 234"/>
                    <a:gd name="T84" fmla="*/ 2 w 173"/>
                    <a:gd name="T85" fmla="*/ 1 h 234"/>
                    <a:gd name="T86" fmla="*/ 3 w 173"/>
                    <a:gd name="T87" fmla="*/ 1 h 234"/>
                    <a:gd name="T88" fmla="*/ 3 w 173"/>
                    <a:gd name="T89" fmla="*/ 1 h 234"/>
                    <a:gd name="T90" fmla="*/ 3 w 173"/>
                    <a:gd name="T91" fmla="*/ 1 h 234"/>
                    <a:gd name="T92" fmla="*/ 3 w 173"/>
                    <a:gd name="T93" fmla="*/ 1 h 234"/>
                    <a:gd name="T94" fmla="*/ 3 w 173"/>
                    <a:gd name="T95" fmla="*/ 1 h 234"/>
                    <a:gd name="T96" fmla="*/ 4 w 173"/>
                    <a:gd name="T97" fmla="*/ 1 h 234"/>
                    <a:gd name="T98" fmla="*/ 4 w 173"/>
                    <a:gd name="T99" fmla="*/ 1 h 234"/>
                    <a:gd name="T100" fmla="*/ 4 w 173"/>
                    <a:gd name="T101" fmla="*/ 1 h 234"/>
                    <a:gd name="T102" fmla="*/ 3 w 173"/>
                    <a:gd name="T103" fmla="*/ 1 h 234"/>
                    <a:gd name="T104" fmla="*/ 3 w 173"/>
                    <a:gd name="T105" fmla="*/ 2 h 234"/>
                    <a:gd name="T106" fmla="*/ 3 w 173"/>
                    <a:gd name="T107" fmla="*/ 2 h 234"/>
                    <a:gd name="T108" fmla="*/ 3 w 173"/>
                    <a:gd name="T109" fmla="*/ 2 h 234"/>
                    <a:gd name="T110" fmla="*/ 4 w 173"/>
                    <a:gd name="T111" fmla="*/ 2 h 234"/>
                    <a:gd name="T112" fmla="*/ 4 w 173"/>
                    <a:gd name="T113" fmla="*/ 2 h 23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73"/>
                    <a:gd name="T172" fmla="*/ 0 h 234"/>
                    <a:gd name="T173" fmla="*/ 173 w 173"/>
                    <a:gd name="T174" fmla="*/ 234 h 234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73" h="234">
                      <a:moveTo>
                        <a:pt x="104" y="145"/>
                      </a:moveTo>
                      <a:lnTo>
                        <a:pt x="106" y="145"/>
                      </a:lnTo>
                      <a:lnTo>
                        <a:pt x="106" y="144"/>
                      </a:lnTo>
                      <a:lnTo>
                        <a:pt x="108" y="144"/>
                      </a:lnTo>
                      <a:lnTo>
                        <a:pt x="110" y="144"/>
                      </a:lnTo>
                      <a:lnTo>
                        <a:pt x="110" y="142"/>
                      </a:lnTo>
                      <a:lnTo>
                        <a:pt x="112" y="142"/>
                      </a:lnTo>
                      <a:lnTo>
                        <a:pt x="113" y="140"/>
                      </a:lnTo>
                      <a:lnTo>
                        <a:pt x="115" y="140"/>
                      </a:lnTo>
                      <a:lnTo>
                        <a:pt x="115" y="138"/>
                      </a:lnTo>
                      <a:lnTo>
                        <a:pt x="117" y="138"/>
                      </a:lnTo>
                      <a:lnTo>
                        <a:pt x="119" y="138"/>
                      </a:lnTo>
                      <a:lnTo>
                        <a:pt x="119" y="140"/>
                      </a:lnTo>
                      <a:lnTo>
                        <a:pt x="117" y="142"/>
                      </a:lnTo>
                      <a:lnTo>
                        <a:pt x="117" y="144"/>
                      </a:lnTo>
                      <a:lnTo>
                        <a:pt x="115" y="145"/>
                      </a:lnTo>
                      <a:lnTo>
                        <a:pt x="113" y="145"/>
                      </a:lnTo>
                      <a:lnTo>
                        <a:pt x="113" y="147"/>
                      </a:lnTo>
                      <a:lnTo>
                        <a:pt x="112" y="149"/>
                      </a:lnTo>
                      <a:lnTo>
                        <a:pt x="110" y="153"/>
                      </a:lnTo>
                      <a:lnTo>
                        <a:pt x="108" y="157"/>
                      </a:lnTo>
                      <a:lnTo>
                        <a:pt x="108" y="159"/>
                      </a:lnTo>
                      <a:lnTo>
                        <a:pt x="108" y="161"/>
                      </a:lnTo>
                      <a:lnTo>
                        <a:pt x="108" y="165"/>
                      </a:lnTo>
                      <a:lnTo>
                        <a:pt x="108" y="167"/>
                      </a:lnTo>
                      <a:lnTo>
                        <a:pt x="110" y="168"/>
                      </a:lnTo>
                      <a:lnTo>
                        <a:pt x="112" y="168"/>
                      </a:lnTo>
                      <a:lnTo>
                        <a:pt x="113" y="170"/>
                      </a:lnTo>
                      <a:lnTo>
                        <a:pt x="115" y="172"/>
                      </a:lnTo>
                      <a:lnTo>
                        <a:pt x="117" y="172"/>
                      </a:lnTo>
                      <a:lnTo>
                        <a:pt x="121" y="172"/>
                      </a:lnTo>
                      <a:lnTo>
                        <a:pt x="123" y="174"/>
                      </a:lnTo>
                      <a:lnTo>
                        <a:pt x="127" y="174"/>
                      </a:lnTo>
                      <a:lnTo>
                        <a:pt x="129" y="174"/>
                      </a:lnTo>
                      <a:lnTo>
                        <a:pt x="133" y="174"/>
                      </a:lnTo>
                      <a:lnTo>
                        <a:pt x="137" y="174"/>
                      </a:lnTo>
                      <a:lnTo>
                        <a:pt x="140" y="174"/>
                      </a:lnTo>
                      <a:lnTo>
                        <a:pt x="144" y="174"/>
                      </a:lnTo>
                      <a:lnTo>
                        <a:pt x="146" y="174"/>
                      </a:lnTo>
                      <a:lnTo>
                        <a:pt x="150" y="172"/>
                      </a:lnTo>
                      <a:lnTo>
                        <a:pt x="154" y="172"/>
                      </a:lnTo>
                      <a:lnTo>
                        <a:pt x="156" y="172"/>
                      </a:lnTo>
                      <a:lnTo>
                        <a:pt x="160" y="172"/>
                      </a:lnTo>
                      <a:lnTo>
                        <a:pt x="161" y="170"/>
                      </a:lnTo>
                      <a:lnTo>
                        <a:pt x="165" y="170"/>
                      </a:lnTo>
                      <a:lnTo>
                        <a:pt x="167" y="170"/>
                      </a:lnTo>
                      <a:lnTo>
                        <a:pt x="169" y="170"/>
                      </a:lnTo>
                      <a:lnTo>
                        <a:pt x="171" y="170"/>
                      </a:lnTo>
                      <a:lnTo>
                        <a:pt x="173" y="168"/>
                      </a:lnTo>
                      <a:lnTo>
                        <a:pt x="154" y="234"/>
                      </a:lnTo>
                      <a:lnTo>
                        <a:pt x="152" y="234"/>
                      </a:lnTo>
                      <a:lnTo>
                        <a:pt x="152" y="232"/>
                      </a:lnTo>
                      <a:lnTo>
                        <a:pt x="150" y="232"/>
                      </a:lnTo>
                      <a:lnTo>
                        <a:pt x="148" y="232"/>
                      </a:lnTo>
                      <a:lnTo>
                        <a:pt x="146" y="232"/>
                      </a:lnTo>
                      <a:lnTo>
                        <a:pt x="146" y="230"/>
                      </a:lnTo>
                      <a:lnTo>
                        <a:pt x="144" y="230"/>
                      </a:lnTo>
                      <a:lnTo>
                        <a:pt x="142" y="230"/>
                      </a:lnTo>
                      <a:lnTo>
                        <a:pt x="140" y="228"/>
                      </a:lnTo>
                      <a:lnTo>
                        <a:pt x="138" y="228"/>
                      </a:lnTo>
                      <a:lnTo>
                        <a:pt x="137" y="226"/>
                      </a:lnTo>
                      <a:lnTo>
                        <a:pt x="135" y="226"/>
                      </a:lnTo>
                      <a:lnTo>
                        <a:pt x="133" y="224"/>
                      </a:lnTo>
                      <a:lnTo>
                        <a:pt x="131" y="224"/>
                      </a:lnTo>
                      <a:lnTo>
                        <a:pt x="129" y="222"/>
                      </a:lnTo>
                      <a:lnTo>
                        <a:pt x="127" y="220"/>
                      </a:lnTo>
                      <a:lnTo>
                        <a:pt x="125" y="220"/>
                      </a:lnTo>
                      <a:lnTo>
                        <a:pt x="125" y="218"/>
                      </a:lnTo>
                      <a:lnTo>
                        <a:pt x="123" y="216"/>
                      </a:lnTo>
                      <a:lnTo>
                        <a:pt x="121" y="216"/>
                      </a:lnTo>
                      <a:lnTo>
                        <a:pt x="121" y="215"/>
                      </a:lnTo>
                      <a:lnTo>
                        <a:pt x="119" y="215"/>
                      </a:lnTo>
                      <a:lnTo>
                        <a:pt x="117" y="213"/>
                      </a:lnTo>
                      <a:lnTo>
                        <a:pt x="115" y="211"/>
                      </a:lnTo>
                      <a:lnTo>
                        <a:pt x="113" y="209"/>
                      </a:lnTo>
                      <a:lnTo>
                        <a:pt x="112" y="209"/>
                      </a:lnTo>
                      <a:lnTo>
                        <a:pt x="110" y="207"/>
                      </a:lnTo>
                      <a:lnTo>
                        <a:pt x="108" y="207"/>
                      </a:lnTo>
                      <a:lnTo>
                        <a:pt x="108" y="205"/>
                      </a:lnTo>
                      <a:lnTo>
                        <a:pt x="106" y="205"/>
                      </a:lnTo>
                      <a:lnTo>
                        <a:pt x="104" y="205"/>
                      </a:lnTo>
                      <a:lnTo>
                        <a:pt x="102" y="203"/>
                      </a:lnTo>
                      <a:lnTo>
                        <a:pt x="100" y="203"/>
                      </a:lnTo>
                      <a:lnTo>
                        <a:pt x="98" y="203"/>
                      </a:lnTo>
                      <a:lnTo>
                        <a:pt x="96" y="201"/>
                      </a:lnTo>
                      <a:lnTo>
                        <a:pt x="94" y="201"/>
                      </a:lnTo>
                      <a:lnTo>
                        <a:pt x="92" y="201"/>
                      </a:lnTo>
                      <a:lnTo>
                        <a:pt x="90" y="199"/>
                      </a:lnTo>
                      <a:lnTo>
                        <a:pt x="89" y="199"/>
                      </a:lnTo>
                      <a:lnTo>
                        <a:pt x="87" y="199"/>
                      </a:lnTo>
                      <a:lnTo>
                        <a:pt x="85" y="199"/>
                      </a:lnTo>
                      <a:lnTo>
                        <a:pt x="83" y="197"/>
                      </a:lnTo>
                      <a:lnTo>
                        <a:pt x="81" y="197"/>
                      </a:lnTo>
                      <a:lnTo>
                        <a:pt x="79" y="197"/>
                      </a:lnTo>
                      <a:lnTo>
                        <a:pt x="79" y="195"/>
                      </a:lnTo>
                      <a:lnTo>
                        <a:pt x="77" y="195"/>
                      </a:lnTo>
                      <a:lnTo>
                        <a:pt x="75" y="195"/>
                      </a:lnTo>
                      <a:lnTo>
                        <a:pt x="73" y="195"/>
                      </a:lnTo>
                      <a:lnTo>
                        <a:pt x="73" y="193"/>
                      </a:lnTo>
                      <a:lnTo>
                        <a:pt x="71" y="193"/>
                      </a:lnTo>
                      <a:lnTo>
                        <a:pt x="69" y="193"/>
                      </a:lnTo>
                      <a:lnTo>
                        <a:pt x="69" y="192"/>
                      </a:lnTo>
                      <a:lnTo>
                        <a:pt x="67" y="192"/>
                      </a:lnTo>
                      <a:lnTo>
                        <a:pt x="66" y="190"/>
                      </a:lnTo>
                      <a:lnTo>
                        <a:pt x="64" y="190"/>
                      </a:lnTo>
                      <a:lnTo>
                        <a:pt x="62" y="188"/>
                      </a:lnTo>
                      <a:lnTo>
                        <a:pt x="60" y="188"/>
                      </a:lnTo>
                      <a:lnTo>
                        <a:pt x="60" y="186"/>
                      </a:lnTo>
                      <a:lnTo>
                        <a:pt x="58" y="186"/>
                      </a:lnTo>
                      <a:lnTo>
                        <a:pt x="56" y="184"/>
                      </a:lnTo>
                      <a:lnTo>
                        <a:pt x="54" y="184"/>
                      </a:lnTo>
                      <a:lnTo>
                        <a:pt x="52" y="182"/>
                      </a:lnTo>
                      <a:lnTo>
                        <a:pt x="50" y="180"/>
                      </a:lnTo>
                      <a:lnTo>
                        <a:pt x="48" y="178"/>
                      </a:lnTo>
                      <a:lnTo>
                        <a:pt x="46" y="178"/>
                      </a:lnTo>
                      <a:lnTo>
                        <a:pt x="44" y="176"/>
                      </a:lnTo>
                      <a:lnTo>
                        <a:pt x="42" y="174"/>
                      </a:lnTo>
                      <a:lnTo>
                        <a:pt x="41" y="172"/>
                      </a:lnTo>
                      <a:lnTo>
                        <a:pt x="39" y="170"/>
                      </a:lnTo>
                      <a:lnTo>
                        <a:pt x="37" y="168"/>
                      </a:lnTo>
                      <a:lnTo>
                        <a:pt x="33" y="167"/>
                      </a:lnTo>
                      <a:lnTo>
                        <a:pt x="31" y="165"/>
                      </a:lnTo>
                      <a:lnTo>
                        <a:pt x="29" y="163"/>
                      </a:lnTo>
                      <a:lnTo>
                        <a:pt x="27" y="159"/>
                      </a:lnTo>
                      <a:lnTo>
                        <a:pt x="25" y="157"/>
                      </a:lnTo>
                      <a:lnTo>
                        <a:pt x="23" y="155"/>
                      </a:lnTo>
                      <a:lnTo>
                        <a:pt x="21" y="151"/>
                      </a:lnTo>
                      <a:lnTo>
                        <a:pt x="19" y="149"/>
                      </a:lnTo>
                      <a:lnTo>
                        <a:pt x="18" y="145"/>
                      </a:lnTo>
                      <a:lnTo>
                        <a:pt x="18" y="144"/>
                      </a:lnTo>
                      <a:lnTo>
                        <a:pt x="16" y="140"/>
                      </a:lnTo>
                      <a:lnTo>
                        <a:pt x="14" y="138"/>
                      </a:lnTo>
                      <a:lnTo>
                        <a:pt x="12" y="136"/>
                      </a:lnTo>
                      <a:lnTo>
                        <a:pt x="10" y="132"/>
                      </a:lnTo>
                      <a:lnTo>
                        <a:pt x="10" y="130"/>
                      </a:lnTo>
                      <a:lnTo>
                        <a:pt x="8" y="128"/>
                      </a:lnTo>
                      <a:lnTo>
                        <a:pt x="8" y="126"/>
                      </a:lnTo>
                      <a:lnTo>
                        <a:pt x="6" y="122"/>
                      </a:lnTo>
                      <a:lnTo>
                        <a:pt x="6" y="120"/>
                      </a:lnTo>
                      <a:lnTo>
                        <a:pt x="4" y="119"/>
                      </a:lnTo>
                      <a:lnTo>
                        <a:pt x="4" y="117"/>
                      </a:lnTo>
                      <a:lnTo>
                        <a:pt x="2" y="115"/>
                      </a:lnTo>
                      <a:lnTo>
                        <a:pt x="2" y="111"/>
                      </a:lnTo>
                      <a:lnTo>
                        <a:pt x="2" y="109"/>
                      </a:lnTo>
                      <a:lnTo>
                        <a:pt x="2" y="107"/>
                      </a:lnTo>
                      <a:lnTo>
                        <a:pt x="0" y="105"/>
                      </a:lnTo>
                      <a:lnTo>
                        <a:pt x="0" y="103"/>
                      </a:lnTo>
                      <a:lnTo>
                        <a:pt x="0" y="99"/>
                      </a:lnTo>
                      <a:lnTo>
                        <a:pt x="0" y="97"/>
                      </a:lnTo>
                      <a:lnTo>
                        <a:pt x="0" y="96"/>
                      </a:lnTo>
                      <a:lnTo>
                        <a:pt x="0" y="92"/>
                      </a:lnTo>
                      <a:lnTo>
                        <a:pt x="0" y="90"/>
                      </a:lnTo>
                      <a:lnTo>
                        <a:pt x="0" y="88"/>
                      </a:lnTo>
                      <a:lnTo>
                        <a:pt x="0" y="84"/>
                      </a:lnTo>
                      <a:lnTo>
                        <a:pt x="0" y="82"/>
                      </a:lnTo>
                      <a:lnTo>
                        <a:pt x="0" y="78"/>
                      </a:lnTo>
                      <a:lnTo>
                        <a:pt x="0" y="74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5"/>
                      </a:lnTo>
                      <a:lnTo>
                        <a:pt x="0" y="61"/>
                      </a:lnTo>
                      <a:lnTo>
                        <a:pt x="0" y="57"/>
                      </a:lnTo>
                      <a:lnTo>
                        <a:pt x="0" y="55"/>
                      </a:lnTo>
                      <a:lnTo>
                        <a:pt x="2" y="51"/>
                      </a:lnTo>
                      <a:lnTo>
                        <a:pt x="2" y="49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6" y="40"/>
                      </a:lnTo>
                      <a:lnTo>
                        <a:pt x="8" y="38"/>
                      </a:lnTo>
                      <a:lnTo>
                        <a:pt x="10" y="36"/>
                      </a:lnTo>
                      <a:lnTo>
                        <a:pt x="12" y="32"/>
                      </a:lnTo>
                      <a:lnTo>
                        <a:pt x="14" y="30"/>
                      </a:lnTo>
                      <a:lnTo>
                        <a:pt x="16" y="28"/>
                      </a:lnTo>
                      <a:lnTo>
                        <a:pt x="18" y="24"/>
                      </a:lnTo>
                      <a:lnTo>
                        <a:pt x="19" y="23"/>
                      </a:lnTo>
                      <a:lnTo>
                        <a:pt x="21" y="21"/>
                      </a:lnTo>
                      <a:lnTo>
                        <a:pt x="23" y="19"/>
                      </a:lnTo>
                      <a:lnTo>
                        <a:pt x="25" y="17"/>
                      </a:lnTo>
                      <a:lnTo>
                        <a:pt x="29" y="15"/>
                      </a:lnTo>
                      <a:lnTo>
                        <a:pt x="31" y="13"/>
                      </a:lnTo>
                      <a:lnTo>
                        <a:pt x="33" y="11"/>
                      </a:lnTo>
                      <a:lnTo>
                        <a:pt x="35" y="9"/>
                      </a:lnTo>
                      <a:lnTo>
                        <a:pt x="37" y="7"/>
                      </a:lnTo>
                      <a:lnTo>
                        <a:pt x="39" y="5"/>
                      </a:lnTo>
                      <a:lnTo>
                        <a:pt x="41" y="3"/>
                      </a:lnTo>
                      <a:lnTo>
                        <a:pt x="42" y="1"/>
                      </a:lnTo>
                      <a:lnTo>
                        <a:pt x="44" y="1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6" y="1"/>
                      </a:lnTo>
                      <a:lnTo>
                        <a:pt x="58" y="1"/>
                      </a:lnTo>
                      <a:lnTo>
                        <a:pt x="60" y="1"/>
                      </a:lnTo>
                      <a:lnTo>
                        <a:pt x="62" y="1"/>
                      </a:lnTo>
                      <a:lnTo>
                        <a:pt x="64" y="3"/>
                      </a:lnTo>
                      <a:lnTo>
                        <a:pt x="66" y="3"/>
                      </a:lnTo>
                      <a:lnTo>
                        <a:pt x="67" y="3"/>
                      </a:lnTo>
                      <a:lnTo>
                        <a:pt x="69" y="3"/>
                      </a:lnTo>
                      <a:lnTo>
                        <a:pt x="71" y="5"/>
                      </a:lnTo>
                      <a:lnTo>
                        <a:pt x="71" y="7"/>
                      </a:lnTo>
                      <a:lnTo>
                        <a:pt x="69" y="7"/>
                      </a:lnTo>
                      <a:lnTo>
                        <a:pt x="67" y="9"/>
                      </a:lnTo>
                      <a:lnTo>
                        <a:pt x="66" y="9"/>
                      </a:lnTo>
                      <a:lnTo>
                        <a:pt x="64" y="11"/>
                      </a:lnTo>
                      <a:lnTo>
                        <a:pt x="62" y="11"/>
                      </a:lnTo>
                      <a:lnTo>
                        <a:pt x="60" y="11"/>
                      </a:lnTo>
                      <a:lnTo>
                        <a:pt x="58" y="13"/>
                      </a:lnTo>
                      <a:lnTo>
                        <a:pt x="56" y="13"/>
                      </a:lnTo>
                      <a:lnTo>
                        <a:pt x="52" y="15"/>
                      </a:lnTo>
                      <a:lnTo>
                        <a:pt x="50" y="15"/>
                      </a:lnTo>
                      <a:lnTo>
                        <a:pt x="48" y="17"/>
                      </a:lnTo>
                      <a:lnTo>
                        <a:pt x="46" y="17"/>
                      </a:lnTo>
                      <a:lnTo>
                        <a:pt x="44" y="19"/>
                      </a:lnTo>
                      <a:lnTo>
                        <a:pt x="42" y="21"/>
                      </a:lnTo>
                      <a:lnTo>
                        <a:pt x="41" y="21"/>
                      </a:lnTo>
                      <a:lnTo>
                        <a:pt x="39" y="23"/>
                      </a:lnTo>
                      <a:lnTo>
                        <a:pt x="37" y="24"/>
                      </a:lnTo>
                      <a:lnTo>
                        <a:pt x="35" y="24"/>
                      </a:lnTo>
                      <a:lnTo>
                        <a:pt x="35" y="26"/>
                      </a:lnTo>
                      <a:lnTo>
                        <a:pt x="33" y="28"/>
                      </a:lnTo>
                      <a:lnTo>
                        <a:pt x="33" y="30"/>
                      </a:lnTo>
                      <a:lnTo>
                        <a:pt x="31" y="32"/>
                      </a:lnTo>
                      <a:lnTo>
                        <a:pt x="31" y="34"/>
                      </a:lnTo>
                      <a:lnTo>
                        <a:pt x="31" y="36"/>
                      </a:lnTo>
                      <a:lnTo>
                        <a:pt x="31" y="38"/>
                      </a:lnTo>
                      <a:lnTo>
                        <a:pt x="31" y="40"/>
                      </a:lnTo>
                      <a:lnTo>
                        <a:pt x="31" y="42"/>
                      </a:lnTo>
                      <a:lnTo>
                        <a:pt x="29" y="44"/>
                      </a:lnTo>
                      <a:lnTo>
                        <a:pt x="29" y="46"/>
                      </a:lnTo>
                      <a:lnTo>
                        <a:pt x="29" y="48"/>
                      </a:lnTo>
                      <a:lnTo>
                        <a:pt x="31" y="49"/>
                      </a:lnTo>
                      <a:lnTo>
                        <a:pt x="31" y="51"/>
                      </a:lnTo>
                      <a:lnTo>
                        <a:pt x="31" y="53"/>
                      </a:lnTo>
                      <a:lnTo>
                        <a:pt x="31" y="55"/>
                      </a:lnTo>
                      <a:lnTo>
                        <a:pt x="31" y="57"/>
                      </a:lnTo>
                      <a:lnTo>
                        <a:pt x="33" y="59"/>
                      </a:lnTo>
                      <a:lnTo>
                        <a:pt x="33" y="61"/>
                      </a:lnTo>
                      <a:lnTo>
                        <a:pt x="33" y="63"/>
                      </a:lnTo>
                      <a:lnTo>
                        <a:pt x="35" y="65"/>
                      </a:lnTo>
                      <a:lnTo>
                        <a:pt x="35" y="67"/>
                      </a:lnTo>
                      <a:lnTo>
                        <a:pt x="37" y="67"/>
                      </a:lnTo>
                      <a:lnTo>
                        <a:pt x="37" y="69"/>
                      </a:lnTo>
                      <a:lnTo>
                        <a:pt x="39" y="71"/>
                      </a:lnTo>
                      <a:lnTo>
                        <a:pt x="41" y="72"/>
                      </a:lnTo>
                      <a:lnTo>
                        <a:pt x="42" y="74"/>
                      </a:lnTo>
                      <a:lnTo>
                        <a:pt x="44" y="74"/>
                      </a:lnTo>
                      <a:lnTo>
                        <a:pt x="44" y="76"/>
                      </a:lnTo>
                      <a:lnTo>
                        <a:pt x="46" y="76"/>
                      </a:lnTo>
                      <a:lnTo>
                        <a:pt x="48" y="76"/>
                      </a:lnTo>
                      <a:lnTo>
                        <a:pt x="50" y="76"/>
                      </a:lnTo>
                      <a:lnTo>
                        <a:pt x="52" y="76"/>
                      </a:lnTo>
                      <a:lnTo>
                        <a:pt x="54" y="76"/>
                      </a:lnTo>
                      <a:lnTo>
                        <a:pt x="56" y="76"/>
                      </a:lnTo>
                      <a:lnTo>
                        <a:pt x="58" y="76"/>
                      </a:lnTo>
                      <a:lnTo>
                        <a:pt x="60" y="76"/>
                      </a:lnTo>
                      <a:lnTo>
                        <a:pt x="62" y="76"/>
                      </a:lnTo>
                      <a:lnTo>
                        <a:pt x="64" y="76"/>
                      </a:lnTo>
                      <a:lnTo>
                        <a:pt x="66" y="76"/>
                      </a:lnTo>
                      <a:lnTo>
                        <a:pt x="67" y="78"/>
                      </a:lnTo>
                      <a:lnTo>
                        <a:pt x="69" y="78"/>
                      </a:lnTo>
                      <a:lnTo>
                        <a:pt x="71" y="78"/>
                      </a:lnTo>
                      <a:lnTo>
                        <a:pt x="73" y="78"/>
                      </a:lnTo>
                      <a:lnTo>
                        <a:pt x="75" y="78"/>
                      </a:lnTo>
                      <a:lnTo>
                        <a:pt x="77" y="78"/>
                      </a:lnTo>
                      <a:lnTo>
                        <a:pt x="77" y="80"/>
                      </a:lnTo>
                      <a:lnTo>
                        <a:pt x="79" y="80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5" y="82"/>
                      </a:lnTo>
                      <a:lnTo>
                        <a:pt x="73" y="82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9" y="86"/>
                      </a:lnTo>
                      <a:lnTo>
                        <a:pt x="67" y="86"/>
                      </a:lnTo>
                      <a:lnTo>
                        <a:pt x="66" y="88"/>
                      </a:lnTo>
                      <a:lnTo>
                        <a:pt x="66" y="90"/>
                      </a:lnTo>
                      <a:lnTo>
                        <a:pt x="66" y="92"/>
                      </a:lnTo>
                      <a:lnTo>
                        <a:pt x="66" y="94"/>
                      </a:lnTo>
                      <a:lnTo>
                        <a:pt x="67" y="94"/>
                      </a:lnTo>
                      <a:lnTo>
                        <a:pt x="69" y="96"/>
                      </a:lnTo>
                      <a:lnTo>
                        <a:pt x="71" y="96"/>
                      </a:lnTo>
                      <a:lnTo>
                        <a:pt x="73" y="96"/>
                      </a:lnTo>
                      <a:lnTo>
                        <a:pt x="75" y="96"/>
                      </a:lnTo>
                      <a:lnTo>
                        <a:pt x="77" y="96"/>
                      </a:lnTo>
                      <a:lnTo>
                        <a:pt x="79" y="96"/>
                      </a:lnTo>
                      <a:lnTo>
                        <a:pt x="81" y="96"/>
                      </a:lnTo>
                      <a:lnTo>
                        <a:pt x="83" y="96"/>
                      </a:lnTo>
                      <a:lnTo>
                        <a:pt x="85" y="96"/>
                      </a:lnTo>
                      <a:lnTo>
                        <a:pt x="89" y="94"/>
                      </a:lnTo>
                      <a:lnTo>
                        <a:pt x="90" y="94"/>
                      </a:lnTo>
                      <a:lnTo>
                        <a:pt x="92" y="94"/>
                      </a:lnTo>
                      <a:lnTo>
                        <a:pt x="94" y="94"/>
                      </a:lnTo>
                      <a:lnTo>
                        <a:pt x="94" y="92"/>
                      </a:lnTo>
                      <a:lnTo>
                        <a:pt x="96" y="92"/>
                      </a:lnTo>
                      <a:lnTo>
                        <a:pt x="98" y="92"/>
                      </a:lnTo>
                      <a:lnTo>
                        <a:pt x="96" y="92"/>
                      </a:lnTo>
                      <a:lnTo>
                        <a:pt x="96" y="94"/>
                      </a:lnTo>
                      <a:lnTo>
                        <a:pt x="94" y="94"/>
                      </a:lnTo>
                      <a:lnTo>
                        <a:pt x="92" y="96"/>
                      </a:lnTo>
                      <a:lnTo>
                        <a:pt x="90" y="96"/>
                      </a:lnTo>
                      <a:lnTo>
                        <a:pt x="90" y="97"/>
                      </a:lnTo>
                      <a:lnTo>
                        <a:pt x="89" y="97"/>
                      </a:lnTo>
                      <a:lnTo>
                        <a:pt x="87" y="99"/>
                      </a:lnTo>
                      <a:lnTo>
                        <a:pt x="85" y="101"/>
                      </a:lnTo>
                      <a:lnTo>
                        <a:pt x="83" y="101"/>
                      </a:lnTo>
                      <a:lnTo>
                        <a:pt x="81" y="103"/>
                      </a:lnTo>
                      <a:lnTo>
                        <a:pt x="79" y="105"/>
                      </a:lnTo>
                      <a:lnTo>
                        <a:pt x="77" y="105"/>
                      </a:lnTo>
                      <a:lnTo>
                        <a:pt x="75" y="107"/>
                      </a:lnTo>
                      <a:lnTo>
                        <a:pt x="75" y="109"/>
                      </a:lnTo>
                      <a:lnTo>
                        <a:pt x="73" y="111"/>
                      </a:lnTo>
                      <a:lnTo>
                        <a:pt x="71" y="111"/>
                      </a:lnTo>
                      <a:lnTo>
                        <a:pt x="71" y="113"/>
                      </a:lnTo>
                      <a:lnTo>
                        <a:pt x="69" y="115"/>
                      </a:lnTo>
                      <a:lnTo>
                        <a:pt x="69" y="117"/>
                      </a:lnTo>
                      <a:lnTo>
                        <a:pt x="69" y="119"/>
                      </a:lnTo>
                      <a:lnTo>
                        <a:pt x="69" y="120"/>
                      </a:lnTo>
                      <a:lnTo>
                        <a:pt x="69" y="122"/>
                      </a:lnTo>
                      <a:lnTo>
                        <a:pt x="71" y="124"/>
                      </a:lnTo>
                      <a:lnTo>
                        <a:pt x="71" y="126"/>
                      </a:lnTo>
                      <a:lnTo>
                        <a:pt x="71" y="128"/>
                      </a:lnTo>
                      <a:lnTo>
                        <a:pt x="73" y="130"/>
                      </a:lnTo>
                      <a:lnTo>
                        <a:pt x="73" y="132"/>
                      </a:lnTo>
                      <a:lnTo>
                        <a:pt x="75" y="134"/>
                      </a:lnTo>
                      <a:lnTo>
                        <a:pt x="77" y="134"/>
                      </a:lnTo>
                      <a:lnTo>
                        <a:pt x="77" y="136"/>
                      </a:lnTo>
                      <a:lnTo>
                        <a:pt x="79" y="138"/>
                      </a:lnTo>
                      <a:lnTo>
                        <a:pt x="81" y="140"/>
                      </a:lnTo>
                      <a:lnTo>
                        <a:pt x="83" y="140"/>
                      </a:lnTo>
                      <a:lnTo>
                        <a:pt x="85" y="142"/>
                      </a:lnTo>
                      <a:lnTo>
                        <a:pt x="87" y="144"/>
                      </a:lnTo>
                      <a:lnTo>
                        <a:pt x="89" y="145"/>
                      </a:lnTo>
                      <a:lnTo>
                        <a:pt x="90" y="145"/>
                      </a:lnTo>
                      <a:lnTo>
                        <a:pt x="92" y="145"/>
                      </a:lnTo>
                      <a:lnTo>
                        <a:pt x="94" y="145"/>
                      </a:lnTo>
                      <a:lnTo>
                        <a:pt x="96" y="147"/>
                      </a:lnTo>
                      <a:lnTo>
                        <a:pt x="98" y="147"/>
                      </a:lnTo>
                      <a:lnTo>
                        <a:pt x="100" y="147"/>
                      </a:lnTo>
                      <a:lnTo>
                        <a:pt x="102" y="145"/>
                      </a:lnTo>
                      <a:lnTo>
                        <a:pt x="104" y="145"/>
                      </a:lnTo>
                      <a:close/>
                    </a:path>
                  </a:pathLst>
                </a:custGeom>
                <a:solidFill>
                  <a:srgbClr val="8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43" name="Freeform 297"/>
                <p:cNvSpPr>
                  <a:spLocks noChangeAspect="1"/>
                </p:cNvSpPr>
                <p:nvPr/>
              </p:nvSpPr>
              <p:spPr bwMode="auto">
                <a:xfrm>
                  <a:off x="1116" y="3430"/>
                  <a:ext cx="128" cy="164"/>
                </a:xfrm>
                <a:custGeom>
                  <a:avLst/>
                  <a:gdLst>
                    <a:gd name="T0" fmla="*/ 4 w 169"/>
                    <a:gd name="T1" fmla="*/ 2 h 234"/>
                    <a:gd name="T2" fmla="*/ 4 w 169"/>
                    <a:gd name="T3" fmla="*/ 2 h 234"/>
                    <a:gd name="T4" fmla="*/ 4 w 169"/>
                    <a:gd name="T5" fmla="*/ 3 h 234"/>
                    <a:gd name="T6" fmla="*/ 4 w 169"/>
                    <a:gd name="T7" fmla="*/ 3 h 234"/>
                    <a:gd name="T8" fmla="*/ 5 w 169"/>
                    <a:gd name="T9" fmla="*/ 3 h 234"/>
                    <a:gd name="T10" fmla="*/ 6 w 169"/>
                    <a:gd name="T11" fmla="*/ 3 h 234"/>
                    <a:gd name="T12" fmla="*/ 6 w 169"/>
                    <a:gd name="T13" fmla="*/ 3 h 234"/>
                    <a:gd name="T14" fmla="*/ 5 w 169"/>
                    <a:gd name="T15" fmla="*/ 3 h 234"/>
                    <a:gd name="T16" fmla="*/ 5 w 169"/>
                    <a:gd name="T17" fmla="*/ 3 h 234"/>
                    <a:gd name="T18" fmla="*/ 5 w 169"/>
                    <a:gd name="T19" fmla="*/ 3 h 234"/>
                    <a:gd name="T20" fmla="*/ 5 w 169"/>
                    <a:gd name="T21" fmla="*/ 3 h 234"/>
                    <a:gd name="T22" fmla="*/ 4 w 169"/>
                    <a:gd name="T23" fmla="*/ 3 h 234"/>
                    <a:gd name="T24" fmla="*/ 4 w 169"/>
                    <a:gd name="T25" fmla="*/ 3 h 234"/>
                    <a:gd name="T26" fmla="*/ 3 w 169"/>
                    <a:gd name="T27" fmla="*/ 3 h 234"/>
                    <a:gd name="T28" fmla="*/ 3 w 169"/>
                    <a:gd name="T29" fmla="*/ 3 h 234"/>
                    <a:gd name="T30" fmla="*/ 3 w 169"/>
                    <a:gd name="T31" fmla="*/ 3 h 234"/>
                    <a:gd name="T32" fmla="*/ 2 w 169"/>
                    <a:gd name="T33" fmla="*/ 3 h 234"/>
                    <a:gd name="T34" fmla="*/ 2 w 169"/>
                    <a:gd name="T35" fmla="*/ 3 h 234"/>
                    <a:gd name="T36" fmla="*/ 2 w 169"/>
                    <a:gd name="T37" fmla="*/ 3 h 234"/>
                    <a:gd name="T38" fmla="*/ 2 w 169"/>
                    <a:gd name="T39" fmla="*/ 2 h 234"/>
                    <a:gd name="T40" fmla="*/ 2 w 169"/>
                    <a:gd name="T41" fmla="*/ 2 h 234"/>
                    <a:gd name="T42" fmla="*/ 2 w 169"/>
                    <a:gd name="T43" fmla="*/ 2 h 234"/>
                    <a:gd name="T44" fmla="*/ 2 w 169"/>
                    <a:gd name="T45" fmla="*/ 1 h 234"/>
                    <a:gd name="T46" fmla="*/ 0 w 169"/>
                    <a:gd name="T47" fmla="*/ 1 h 234"/>
                    <a:gd name="T48" fmla="*/ 0 w 169"/>
                    <a:gd name="T49" fmla="*/ 1 h 234"/>
                    <a:gd name="T50" fmla="*/ 0 w 169"/>
                    <a:gd name="T51" fmla="*/ 1 h 234"/>
                    <a:gd name="T52" fmla="*/ 2 w 169"/>
                    <a:gd name="T53" fmla="*/ 1 h 234"/>
                    <a:gd name="T54" fmla="*/ 2 w 169"/>
                    <a:gd name="T55" fmla="*/ 1 h 234"/>
                    <a:gd name="T56" fmla="*/ 2 w 169"/>
                    <a:gd name="T57" fmla="*/ 1 h 234"/>
                    <a:gd name="T58" fmla="*/ 2 w 169"/>
                    <a:gd name="T59" fmla="*/ 1 h 234"/>
                    <a:gd name="T60" fmla="*/ 2 w 169"/>
                    <a:gd name="T61" fmla="*/ 1 h 234"/>
                    <a:gd name="T62" fmla="*/ 2 w 169"/>
                    <a:gd name="T63" fmla="*/ 1 h 234"/>
                    <a:gd name="T64" fmla="*/ 2 w 169"/>
                    <a:gd name="T65" fmla="*/ 1 h 234"/>
                    <a:gd name="T66" fmla="*/ 2 w 169"/>
                    <a:gd name="T67" fmla="*/ 1 h 234"/>
                    <a:gd name="T68" fmla="*/ 2 w 169"/>
                    <a:gd name="T69" fmla="*/ 1 h 234"/>
                    <a:gd name="T70" fmla="*/ 2 w 169"/>
                    <a:gd name="T71" fmla="*/ 1 h 234"/>
                    <a:gd name="T72" fmla="*/ 2 w 169"/>
                    <a:gd name="T73" fmla="*/ 1 h 234"/>
                    <a:gd name="T74" fmla="*/ 2 w 169"/>
                    <a:gd name="T75" fmla="*/ 1 h 234"/>
                    <a:gd name="T76" fmla="*/ 2 w 169"/>
                    <a:gd name="T77" fmla="*/ 1 h 234"/>
                    <a:gd name="T78" fmla="*/ 2 w 169"/>
                    <a:gd name="T79" fmla="*/ 1 h 234"/>
                    <a:gd name="T80" fmla="*/ 2 w 169"/>
                    <a:gd name="T81" fmla="*/ 1 h 234"/>
                    <a:gd name="T82" fmla="*/ 2 w 169"/>
                    <a:gd name="T83" fmla="*/ 1 h 234"/>
                    <a:gd name="T84" fmla="*/ 3 w 169"/>
                    <a:gd name="T85" fmla="*/ 1 h 234"/>
                    <a:gd name="T86" fmla="*/ 3 w 169"/>
                    <a:gd name="T87" fmla="*/ 1 h 234"/>
                    <a:gd name="T88" fmla="*/ 2 w 169"/>
                    <a:gd name="T89" fmla="*/ 1 h 234"/>
                    <a:gd name="T90" fmla="*/ 2 w 169"/>
                    <a:gd name="T91" fmla="*/ 1 h 234"/>
                    <a:gd name="T92" fmla="*/ 2 w 169"/>
                    <a:gd name="T93" fmla="*/ 1 h 234"/>
                    <a:gd name="T94" fmla="*/ 3 w 169"/>
                    <a:gd name="T95" fmla="*/ 1 h 234"/>
                    <a:gd name="T96" fmla="*/ 3 w 169"/>
                    <a:gd name="T97" fmla="*/ 1 h 234"/>
                    <a:gd name="T98" fmla="*/ 3 w 169"/>
                    <a:gd name="T99" fmla="*/ 1 h 234"/>
                    <a:gd name="T100" fmla="*/ 3 w 169"/>
                    <a:gd name="T101" fmla="*/ 1 h 234"/>
                    <a:gd name="T102" fmla="*/ 2 w 169"/>
                    <a:gd name="T103" fmla="*/ 2 h 234"/>
                    <a:gd name="T104" fmla="*/ 2 w 169"/>
                    <a:gd name="T105" fmla="*/ 2 h 234"/>
                    <a:gd name="T106" fmla="*/ 3 w 169"/>
                    <a:gd name="T107" fmla="*/ 2 h 234"/>
                    <a:gd name="T108" fmla="*/ 3 w 169"/>
                    <a:gd name="T109" fmla="*/ 2 h 234"/>
                    <a:gd name="T110" fmla="*/ 4 w 169"/>
                    <a:gd name="T111" fmla="*/ 2 h 23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69"/>
                    <a:gd name="T169" fmla="*/ 0 h 234"/>
                    <a:gd name="T170" fmla="*/ 169 w 169"/>
                    <a:gd name="T171" fmla="*/ 234 h 23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69" h="234">
                      <a:moveTo>
                        <a:pt x="98" y="151"/>
                      </a:moveTo>
                      <a:lnTo>
                        <a:pt x="100" y="151"/>
                      </a:lnTo>
                      <a:lnTo>
                        <a:pt x="102" y="149"/>
                      </a:lnTo>
                      <a:lnTo>
                        <a:pt x="104" y="149"/>
                      </a:lnTo>
                      <a:lnTo>
                        <a:pt x="104" y="147"/>
                      </a:lnTo>
                      <a:lnTo>
                        <a:pt x="106" y="147"/>
                      </a:lnTo>
                      <a:lnTo>
                        <a:pt x="108" y="147"/>
                      </a:lnTo>
                      <a:lnTo>
                        <a:pt x="108" y="149"/>
                      </a:lnTo>
                      <a:lnTo>
                        <a:pt x="106" y="151"/>
                      </a:lnTo>
                      <a:lnTo>
                        <a:pt x="106" y="153"/>
                      </a:lnTo>
                      <a:lnTo>
                        <a:pt x="104" y="155"/>
                      </a:lnTo>
                      <a:lnTo>
                        <a:pt x="102" y="157"/>
                      </a:lnTo>
                      <a:lnTo>
                        <a:pt x="100" y="161"/>
                      </a:lnTo>
                      <a:lnTo>
                        <a:pt x="100" y="165"/>
                      </a:lnTo>
                      <a:lnTo>
                        <a:pt x="98" y="168"/>
                      </a:lnTo>
                      <a:lnTo>
                        <a:pt x="98" y="170"/>
                      </a:lnTo>
                      <a:lnTo>
                        <a:pt x="98" y="172"/>
                      </a:lnTo>
                      <a:lnTo>
                        <a:pt x="100" y="176"/>
                      </a:lnTo>
                      <a:lnTo>
                        <a:pt x="102" y="178"/>
                      </a:lnTo>
                      <a:lnTo>
                        <a:pt x="104" y="180"/>
                      </a:lnTo>
                      <a:lnTo>
                        <a:pt x="106" y="180"/>
                      </a:lnTo>
                      <a:lnTo>
                        <a:pt x="108" y="182"/>
                      </a:lnTo>
                      <a:lnTo>
                        <a:pt x="110" y="182"/>
                      </a:lnTo>
                      <a:lnTo>
                        <a:pt x="113" y="184"/>
                      </a:lnTo>
                      <a:lnTo>
                        <a:pt x="117" y="184"/>
                      </a:lnTo>
                      <a:lnTo>
                        <a:pt x="119" y="184"/>
                      </a:lnTo>
                      <a:lnTo>
                        <a:pt x="123" y="186"/>
                      </a:lnTo>
                      <a:lnTo>
                        <a:pt x="127" y="186"/>
                      </a:lnTo>
                      <a:lnTo>
                        <a:pt x="131" y="186"/>
                      </a:lnTo>
                      <a:lnTo>
                        <a:pt x="135" y="186"/>
                      </a:lnTo>
                      <a:lnTo>
                        <a:pt x="138" y="184"/>
                      </a:lnTo>
                      <a:lnTo>
                        <a:pt x="142" y="184"/>
                      </a:lnTo>
                      <a:lnTo>
                        <a:pt x="146" y="184"/>
                      </a:lnTo>
                      <a:lnTo>
                        <a:pt x="148" y="184"/>
                      </a:lnTo>
                      <a:lnTo>
                        <a:pt x="152" y="184"/>
                      </a:lnTo>
                      <a:lnTo>
                        <a:pt x="156" y="182"/>
                      </a:lnTo>
                      <a:lnTo>
                        <a:pt x="158" y="182"/>
                      </a:lnTo>
                      <a:lnTo>
                        <a:pt x="161" y="182"/>
                      </a:lnTo>
                      <a:lnTo>
                        <a:pt x="163" y="182"/>
                      </a:lnTo>
                      <a:lnTo>
                        <a:pt x="165" y="182"/>
                      </a:lnTo>
                      <a:lnTo>
                        <a:pt x="167" y="180"/>
                      </a:lnTo>
                      <a:lnTo>
                        <a:pt x="169" y="180"/>
                      </a:lnTo>
                      <a:lnTo>
                        <a:pt x="154" y="234"/>
                      </a:lnTo>
                      <a:lnTo>
                        <a:pt x="152" y="234"/>
                      </a:lnTo>
                      <a:lnTo>
                        <a:pt x="152" y="232"/>
                      </a:lnTo>
                      <a:lnTo>
                        <a:pt x="150" y="232"/>
                      </a:lnTo>
                      <a:lnTo>
                        <a:pt x="148" y="232"/>
                      </a:lnTo>
                      <a:lnTo>
                        <a:pt x="146" y="232"/>
                      </a:lnTo>
                      <a:lnTo>
                        <a:pt x="146" y="230"/>
                      </a:lnTo>
                      <a:lnTo>
                        <a:pt x="144" y="230"/>
                      </a:lnTo>
                      <a:lnTo>
                        <a:pt x="142" y="230"/>
                      </a:lnTo>
                      <a:lnTo>
                        <a:pt x="140" y="228"/>
                      </a:lnTo>
                      <a:lnTo>
                        <a:pt x="138" y="228"/>
                      </a:lnTo>
                      <a:lnTo>
                        <a:pt x="137" y="226"/>
                      </a:lnTo>
                      <a:lnTo>
                        <a:pt x="135" y="226"/>
                      </a:lnTo>
                      <a:lnTo>
                        <a:pt x="133" y="224"/>
                      </a:lnTo>
                      <a:lnTo>
                        <a:pt x="131" y="224"/>
                      </a:lnTo>
                      <a:lnTo>
                        <a:pt x="129" y="222"/>
                      </a:lnTo>
                      <a:lnTo>
                        <a:pt x="127" y="220"/>
                      </a:lnTo>
                      <a:lnTo>
                        <a:pt x="125" y="220"/>
                      </a:lnTo>
                      <a:lnTo>
                        <a:pt x="125" y="218"/>
                      </a:lnTo>
                      <a:lnTo>
                        <a:pt x="123" y="216"/>
                      </a:lnTo>
                      <a:lnTo>
                        <a:pt x="121" y="216"/>
                      </a:lnTo>
                      <a:lnTo>
                        <a:pt x="121" y="215"/>
                      </a:lnTo>
                      <a:lnTo>
                        <a:pt x="119" y="215"/>
                      </a:lnTo>
                      <a:lnTo>
                        <a:pt x="117" y="213"/>
                      </a:lnTo>
                      <a:lnTo>
                        <a:pt x="115" y="211"/>
                      </a:lnTo>
                      <a:lnTo>
                        <a:pt x="113" y="209"/>
                      </a:lnTo>
                      <a:lnTo>
                        <a:pt x="112" y="209"/>
                      </a:lnTo>
                      <a:lnTo>
                        <a:pt x="110" y="207"/>
                      </a:lnTo>
                      <a:lnTo>
                        <a:pt x="108" y="207"/>
                      </a:lnTo>
                      <a:lnTo>
                        <a:pt x="108" y="205"/>
                      </a:lnTo>
                      <a:lnTo>
                        <a:pt x="106" y="205"/>
                      </a:lnTo>
                      <a:lnTo>
                        <a:pt x="104" y="205"/>
                      </a:lnTo>
                      <a:lnTo>
                        <a:pt x="102" y="203"/>
                      </a:lnTo>
                      <a:lnTo>
                        <a:pt x="100" y="203"/>
                      </a:lnTo>
                      <a:lnTo>
                        <a:pt x="98" y="203"/>
                      </a:lnTo>
                      <a:lnTo>
                        <a:pt x="96" y="201"/>
                      </a:lnTo>
                      <a:lnTo>
                        <a:pt x="94" y="201"/>
                      </a:lnTo>
                      <a:lnTo>
                        <a:pt x="92" y="201"/>
                      </a:lnTo>
                      <a:lnTo>
                        <a:pt x="90" y="199"/>
                      </a:lnTo>
                      <a:lnTo>
                        <a:pt x="89" y="199"/>
                      </a:lnTo>
                      <a:lnTo>
                        <a:pt x="87" y="199"/>
                      </a:lnTo>
                      <a:lnTo>
                        <a:pt x="85" y="199"/>
                      </a:lnTo>
                      <a:lnTo>
                        <a:pt x="83" y="197"/>
                      </a:lnTo>
                      <a:lnTo>
                        <a:pt x="81" y="197"/>
                      </a:lnTo>
                      <a:lnTo>
                        <a:pt x="79" y="197"/>
                      </a:lnTo>
                      <a:lnTo>
                        <a:pt x="79" y="195"/>
                      </a:lnTo>
                      <a:lnTo>
                        <a:pt x="77" y="195"/>
                      </a:lnTo>
                      <a:lnTo>
                        <a:pt x="75" y="195"/>
                      </a:lnTo>
                      <a:lnTo>
                        <a:pt x="73" y="195"/>
                      </a:lnTo>
                      <a:lnTo>
                        <a:pt x="73" y="193"/>
                      </a:lnTo>
                      <a:lnTo>
                        <a:pt x="71" y="193"/>
                      </a:lnTo>
                      <a:lnTo>
                        <a:pt x="69" y="193"/>
                      </a:lnTo>
                      <a:lnTo>
                        <a:pt x="69" y="192"/>
                      </a:lnTo>
                      <a:lnTo>
                        <a:pt x="67" y="192"/>
                      </a:lnTo>
                      <a:lnTo>
                        <a:pt x="66" y="190"/>
                      </a:lnTo>
                      <a:lnTo>
                        <a:pt x="64" y="190"/>
                      </a:lnTo>
                      <a:lnTo>
                        <a:pt x="62" y="188"/>
                      </a:lnTo>
                      <a:lnTo>
                        <a:pt x="60" y="188"/>
                      </a:lnTo>
                      <a:lnTo>
                        <a:pt x="60" y="186"/>
                      </a:lnTo>
                      <a:lnTo>
                        <a:pt x="58" y="186"/>
                      </a:lnTo>
                      <a:lnTo>
                        <a:pt x="56" y="184"/>
                      </a:lnTo>
                      <a:lnTo>
                        <a:pt x="54" y="184"/>
                      </a:lnTo>
                      <a:lnTo>
                        <a:pt x="52" y="182"/>
                      </a:lnTo>
                      <a:lnTo>
                        <a:pt x="50" y="180"/>
                      </a:lnTo>
                      <a:lnTo>
                        <a:pt x="48" y="178"/>
                      </a:lnTo>
                      <a:lnTo>
                        <a:pt x="46" y="178"/>
                      </a:lnTo>
                      <a:lnTo>
                        <a:pt x="44" y="176"/>
                      </a:lnTo>
                      <a:lnTo>
                        <a:pt x="42" y="174"/>
                      </a:lnTo>
                      <a:lnTo>
                        <a:pt x="41" y="172"/>
                      </a:lnTo>
                      <a:lnTo>
                        <a:pt x="39" y="170"/>
                      </a:lnTo>
                      <a:lnTo>
                        <a:pt x="37" y="168"/>
                      </a:lnTo>
                      <a:lnTo>
                        <a:pt x="33" y="167"/>
                      </a:lnTo>
                      <a:lnTo>
                        <a:pt x="31" y="165"/>
                      </a:lnTo>
                      <a:lnTo>
                        <a:pt x="29" y="163"/>
                      </a:lnTo>
                      <a:lnTo>
                        <a:pt x="27" y="159"/>
                      </a:lnTo>
                      <a:lnTo>
                        <a:pt x="25" y="157"/>
                      </a:lnTo>
                      <a:lnTo>
                        <a:pt x="23" y="155"/>
                      </a:lnTo>
                      <a:lnTo>
                        <a:pt x="21" y="151"/>
                      </a:lnTo>
                      <a:lnTo>
                        <a:pt x="19" y="149"/>
                      </a:lnTo>
                      <a:lnTo>
                        <a:pt x="18" y="145"/>
                      </a:lnTo>
                      <a:lnTo>
                        <a:pt x="18" y="144"/>
                      </a:lnTo>
                      <a:lnTo>
                        <a:pt x="16" y="140"/>
                      </a:lnTo>
                      <a:lnTo>
                        <a:pt x="14" y="138"/>
                      </a:lnTo>
                      <a:lnTo>
                        <a:pt x="12" y="136"/>
                      </a:lnTo>
                      <a:lnTo>
                        <a:pt x="10" y="132"/>
                      </a:lnTo>
                      <a:lnTo>
                        <a:pt x="10" y="130"/>
                      </a:lnTo>
                      <a:lnTo>
                        <a:pt x="8" y="128"/>
                      </a:lnTo>
                      <a:lnTo>
                        <a:pt x="8" y="126"/>
                      </a:lnTo>
                      <a:lnTo>
                        <a:pt x="6" y="122"/>
                      </a:lnTo>
                      <a:lnTo>
                        <a:pt x="6" y="120"/>
                      </a:lnTo>
                      <a:lnTo>
                        <a:pt x="4" y="119"/>
                      </a:lnTo>
                      <a:lnTo>
                        <a:pt x="4" y="117"/>
                      </a:lnTo>
                      <a:lnTo>
                        <a:pt x="2" y="115"/>
                      </a:lnTo>
                      <a:lnTo>
                        <a:pt x="2" y="111"/>
                      </a:lnTo>
                      <a:lnTo>
                        <a:pt x="2" y="109"/>
                      </a:lnTo>
                      <a:lnTo>
                        <a:pt x="2" y="107"/>
                      </a:lnTo>
                      <a:lnTo>
                        <a:pt x="0" y="105"/>
                      </a:lnTo>
                      <a:lnTo>
                        <a:pt x="0" y="103"/>
                      </a:lnTo>
                      <a:lnTo>
                        <a:pt x="0" y="99"/>
                      </a:lnTo>
                      <a:lnTo>
                        <a:pt x="0" y="97"/>
                      </a:lnTo>
                      <a:lnTo>
                        <a:pt x="0" y="96"/>
                      </a:lnTo>
                      <a:lnTo>
                        <a:pt x="0" y="92"/>
                      </a:lnTo>
                      <a:lnTo>
                        <a:pt x="0" y="90"/>
                      </a:lnTo>
                      <a:lnTo>
                        <a:pt x="0" y="88"/>
                      </a:lnTo>
                      <a:lnTo>
                        <a:pt x="0" y="84"/>
                      </a:lnTo>
                      <a:lnTo>
                        <a:pt x="0" y="82"/>
                      </a:lnTo>
                      <a:lnTo>
                        <a:pt x="0" y="78"/>
                      </a:lnTo>
                      <a:lnTo>
                        <a:pt x="0" y="74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5"/>
                      </a:lnTo>
                      <a:lnTo>
                        <a:pt x="0" y="61"/>
                      </a:lnTo>
                      <a:lnTo>
                        <a:pt x="0" y="57"/>
                      </a:lnTo>
                      <a:lnTo>
                        <a:pt x="0" y="55"/>
                      </a:lnTo>
                      <a:lnTo>
                        <a:pt x="2" y="51"/>
                      </a:lnTo>
                      <a:lnTo>
                        <a:pt x="2" y="49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6" y="40"/>
                      </a:lnTo>
                      <a:lnTo>
                        <a:pt x="8" y="38"/>
                      </a:lnTo>
                      <a:lnTo>
                        <a:pt x="10" y="36"/>
                      </a:lnTo>
                      <a:lnTo>
                        <a:pt x="12" y="32"/>
                      </a:lnTo>
                      <a:lnTo>
                        <a:pt x="14" y="30"/>
                      </a:lnTo>
                      <a:lnTo>
                        <a:pt x="16" y="28"/>
                      </a:lnTo>
                      <a:lnTo>
                        <a:pt x="18" y="24"/>
                      </a:lnTo>
                      <a:lnTo>
                        <a:pt x="19" y="23"/>
                      </a:lnTo>
                      <a:lnTo>
                        <a:pt x="21" y="21"/>
                      </a:lnTo>
                      <a:lnTo>
                        <a:pt x="23" y="19"/>
                      </a:lnTo>
                      <a:lnTo>
                        <a:pt x="25" y="17"/>
                      </a:lnTo>
                      <a:lnTo>
                        <a:pt x="29" y="15"/>
                      </a:lnTo>
                      <a:lnTo>
                        <a:pt x="31" y="13"/>
                      </a:lnTo>
                      <a:lnTo>
                        <a:pt x="33" y="11"/>
                      </a:lnTo>
                      <a:lnTo>
                        <a:pt x="35" y="9"/>
                      </a:lnTo>
                      <a:lnTo>
                        <a:pt x="37" y="7"/>
                      </a:lnTo>
                      <a:lnTo>
                        <a:pt x="39" y="5"/>
                      </a:lnTo>
                      <a:lnTo>
                        <a:pt x="41" y="3"/>
                      </a:lnTo>
                      <a:lnTo>
                        <a:pt x="42" y="1"/>
                      </a:lnTo>
                      <a:lnTo>
                        <a:pt x="44" y="1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0" y="1"/>
                      </a:lnTo>
                      <a:lnTo>
                        <a:pt x="52" y="1"/>
                      </a:lnTo>
                      <a:lnTo>
                        <a:pt x="54" y="1"/>
                      </a:lnTo>
                      <a:lnTo>
                        <a:pt x="56" y="3"/>
                      </a:lnTo>
                      <a:lnTo>
                        <a:pt x="58" y="3"/>
                      </a:lnTo>
                      <a:lnTo>
                        <a:pt x="60" y="3"/>
                      </a:lnTo>
                      <a:lnTo>
                        <a:pt x="62" y="3"/>
                      </a:lnTo>
                      <a:lnTo>
                        <a:pt x="64" y="5"/>
                      </a:lnTo>
                      <a:lnTo>
                        <a:pt x="62" y="5"/>
                      </a:lnTo>
                      <a:lnTo>
                        <a:pt x="62" y="7"/>
                      </a:lnTo>
                      <a:lnTo>
                        <a:pt x="60" y="7"/>
                      </a:lnTo>
                      <a:lnTo>
                        <a:pt x="58" y="9"/>
                      </a:lnTo>
                      <a:lnTo>
                        <a:pt x="56" y="9"/>
                      </a:lnTo>
                      <a:lnTo>
                        <a:pt x="54" y="11"/>
                      </a:lnTo>
                      <a:lnTo>
                        <a:pt x="52" y="11"/>
                      </a:lnTo>
                      <a:lnTo>
                        <a:pt x="50" y="13"/>
                      </a:lnTo>
                      <a:lnTo>
                        <a:pt x="48" y="13"/>
                      </a:lnTo>
                      <a:lnTo>
                        <a:pt x="46" y="15"/>
                      </a:lnTo>
                      <a:lnTo>
                        <a:pt x="44" y="15"/>
                      </a:lnTo>
                      <a:lnTo>
                        <a:pt x="42" y="17"/>
                      </a:lnTo>
                      <a:lnTo>
                        <a:pt x="41" y="17"/>
                      </a:lnTo>
                      <a:lnTo>
                        <a:pt x="39" y="19"/>
                      </a:lnTo>
                      <a:lnTo>
                        <a:pt x="37" y="19"/>
                      </a:lnTo>
                      <a:lnTo>
                        <a:pt x="37" y="21"/>
                      </a:lnTo>
                      <a:lnTo>
                        <a:pt x="35" y="23"/>
                      </a:lnTo>
                      <a:lnTo>
                        <a:pt x="33" y="24"/>
                      </a:lnTo>
                      <a:lnTo>
                        <a:pt x="31" y="24"/>
                      </a:lnTo>
                      <a:lnTo>
                        <a:pt x="31" y="26"/>
                      </a:lnTo>
                      <a:lnTo>
                        <a:pt x="29" y="28"/>
                      </a:lnTo>
                      <a:lnTo>
                        <a:pt x="29" y="30"/>
                      </a:lnTo>
                      <a:lnTo>
                        <a:pt x="27" y="32"/>
                      </a:lnTo>
                      <a:lnTo>
                        <a:pt x="27" y="34"/>
                      </a:lnTo>
                      <a:lnTo>
                        <a:pt x="27" y="36"/>
                      </a:lnTo>
                      <a:lnTo>
                        <a:pt x="27" y="38"/>
                      </a:lnTo>
                      <a:lnTo>
                        <a:pt x="25" y="40"/>
                      </a:lnTo>
                      <a:lnTo>
                        <a:pt x="25" y="42"/>
                      </a:lnTo>
                      <a:lnTo>
                        <a:pt x="25" y="44"/>
                      </a:lnTo>
                      <a:lnTo>
                        <a:pt x="25" y="46"/>
                      </a:lnTo>
                      <a:lnTo>
                        <a:pt x="25" y="48"/>
                      </a:lnTo>
                      <a:lnTo>
                        <a:pt x="25" y="49"/>
                      </a:lnTo>
                      <a:lnTo>
                        <a:pt x="25" y="51"/>
                      </a:lnTo>
                      <a:lnTo>
                        <a:pt x="25" y="53"/>
                      </a:lnTo>
                      <a:lnTo>
                        <a:pt x="25" y="55"/>
                      </a:lnTo>
                      <a:lnTo>
                        <a:pt x="25" y="57"/>
                      </a:lnTo>
                      <a:lnTo>
                        <a:pt x="25" y="61"/>
                      </a:lnTo>
                      <a:lnTo>
                        <a:pt x="27" y="63"/>
                      </a:lnTo>
                      <a:lnTo>
                        <a:pt x="27" y="65"/>
                      </a:lnTo>
                      <a:lnTo>
                        <a:pt x="27" y="67"/>
                      </a:lnTo>
                      <a:lnTo>
                        <a:pt x="29" y="69"/>
                      </a:lnTo>
                      <a:lnTo>
                        <a:pt x="29" y="71"/>
                      </a:lnTo>
                      <a:lnTo>
                        <a:pt x="29" y="72"/>
                      </a:lnTo>
                      <a:lnTo>
                        <a:pt x="31" y="74"/>
                      </a:lnTo>
                      <a:lnTo>
                        <a:pt x="31" y="76"/>
                      </a:lnTo>
                      <a:lnTo>
                        <a:pt x="33" y="76"/>
                      </a:lnTo>
                      <a:lnTo>
                        <a:pt x="33" y="78"/>
                      </a:lnTo>
                      <a:lnTo>
                        <a:pt x="35" y="78"/>
                      </a:lnTo>
                      <a:lnTo>
                        <a:pt x="37" y="80"/>
                      </a:lnTo>
                      <a:lnTo>
                        <a:pt x="39" y="80"/>
                      </a:lnTo>
                      <a:lnTo>
                        <a:pt x="41" y="82"/>
                      </a:lnTo>
                      <a:lnTo>
                        <a:pt x="42" y="82"/>
                      </a:lnTo>
                      <a:lnTo>
                        <a:pt x="44" y="82"/>
                      </a:lnTo>
                      <a:lnTo>
                        <a:pt x="46" y="82"/>
                      </a:lnTo>
                      <a:lnTo>
                        <a:pt x="48" y="82"/>
                      </a:lnTo>
                      <a:lnTo>
                        <a:pt x="50" y="82"/>
                      </a:lnTo>
                      <a:lnTo>
                        <a:pt x="52" y="82"/>
                      </a:lnTo>
                      <a:lnTo>
                        <a:pt x="54" y="82"/>
                      </a:lnTo>
                      <a:lnTo>
                        <a:pt x="56" y="82"/>
                      </a:lnTo>
                      <a:lnTo>
                        <a:pt x="58" y="82"/>
                      </a:lnTo>
                      <a:lnTo>
                        <a:pt x="60" y="82"/>
                      </a:lnTo>
                      <a:lnTo>
                        <a:pt x="62" y="82"/>
                      </a:lnTo>
                      <a:lnTo>
                        <a:pt x="64" y="82"/>
                      </a:lnTo>
                      <a:lnTo>
                        <a:pt x="66" y="82"/>
                      </a:lnTo>
                      <a:lnTo>
                        <a:pt x="67" y="82"/>
                      </a:lnTo>
                      <a:lnTo>
                        <a:pt x="69" y="84"/>
                      </a:lnTo>
                      <a:lnTo>
                        <a:pt x="71" y="84"/>
                      </a:lnTo>
                      <a:lnTo>
                        <a:pt x="73" y="84"/>
                      </a:lnTo>
                      <a:lnTo>
                        <a:pt x="73" y="86"/>
                      </a:lnTo>
                      <a:lnTo>
                        <a:pt x="71" y="86"/>
                      </a:lnTo>
                      <a:lnTo>
                        <a:pt x="69" y="86"/>
                      </a:lnTo>
                      <a:lnTo>
                        <a:pt x="67" y="86"/>
                      </a:lnTo>
                      <a:lnTo>
                        <a:pt x="66" y="86"/>
                      </a:lnTo>
                      <a:lnTo>
                        <a:pt x="64" y="88"/>
                      </a:lnTo>
                      <a:lnTo>
                        <a:pt x="62" y="88"/>
                      </a:lnTo>
                      <a:lnTo>
                        <a:pt x="60" y="90"/>
                      </a:lnTo>
                      <a:lnTo>
                        <a:pt x="58" y="90"/>
                      </a:lnTo>
                      <a:lnTo>
                        <a:pt x="56" y="92"/>
                      </a:lnTo>
                      <a:lnTo>
                        <a:pt x="54" y="94"/>
                      </a:lnTo>
                      <a:lnTo>
                        <a:pt x="52" y="96"/>
                      </a:lnTo>
                      <a:lnTo>
                        <a:pt x="52" y="97"/>
                      </a:lnTo>
                      <a:lnTo>
                        <a:pt x="52" y="99"/>
                      </a:lnTo>
                      <a:lnTo>
                        <a:pt x="52" y="101"/>
                      </a:lnTo>
                      <a:lnTo>
                        <a:pt x="54" y="101"/>
                      </a:lnTo>
                      <a:lnTo>
                        <a:pt x="56" y="101"/>
                      </a:lnTo>
                      <a:lnTo>
                        <a:pt x="58" y="101"/>
                      </a:lnTo>
                      <a:lnTo>
                        <a:pt x="58" y="103"/>
                      </a:lnTo>
                      <a:lnTo>
                        <a:pt x="60" y="103"/>
                      </a:lnTo>
                      <a:lnTo>
                        <a:pt x="62" y="101"/>
                      </a:lnTo>
                      <a:lnTo>
                        <a:pt x="64" y="101"/>
                      </a:lnTo>
                      <a:lnTo>
                        <a:pt x="66" y="101"/>
                      </a:lnTo>
                      <a:lnTo>
                        <a:pt x="69" y="101"/>
                      </a:lnTo>
                      <a:lnTo>
                        <a:pt x="71" y="101"/>
                      </a:lnTo>
                      <a:lnTo>
                        <a:pt x="75" y="99"/>
                      </a:lnTo>
                      <a:lnTo>
                        <a:pt x="77" y="99"/>
                      </a:lnTo>
                      <a:lnTo>
                        <a:pt x="79" y="97"/>
                      </a:lnTo>
                      <a:lnTo>
                        <a:pt x="81" y="97"/>
                      </a:lnTo>
                      <a:lnTo>
                        <a:pt x="83" y="97"/>
                      </a:lnTo>
                      <a:lnTo>
                        <a:pt x="85" y="97"/>
                      </a:lnTo>
                      <a:lnTo>
                        <a:pt x="85" y="96"/>
                      </a:lnTo>
                      <a:lnTo>
                        <a:pt x="87" y="96"/>
                      </a:lnTo>
                      <a:lnTo>
                        <a:pt x="85" y="97"/>
                      </a:lnTo>
                      <a:lnTo>
                        <a:pt x="83" y="97"/>
                      </a:lnTo>
                      <a:lnTo>
                        <a:pt x="81" y="99"/>
                      </a:lnTo>
                      <a:lnTo>
                        <a:pt x="79" y="99"/>
                      </a:lnTo>
                      <a:lnTo>
                        <a:pt x="79" y="101"/>
                      </a:lnTo>
                      <a:lnTo>
                        <a:pt x="77" y="101"/>
                      </a:lnTo>
                      <a:lnTo>
                        <a:pt x="75" y="103"/>
                      </a:lnTo>
                      <a:lnTo>
                        <a:pt x="73" y="103"/>
                      </a:lnTo>
                      <a:lnTo>
                        <a:pt x="71" y="105"/>
                      </a:lnTo>
                      <a:lnTo>
                        <a:pt x="71" y="107"/>
                      </a:lnTo>
                      <a:lnTo>
                        <a:pt x="69" y="107"/>
                      </a:lnTo>
                      <a:lnTo>
                        <a:pt x="67" y="109"/>
                      </a:lnTo>
                      <a:lnTo>
                        <a:pt x="66" y="111"/>
                      </a:lnTo>
                      <a:lnTo>
                        <a:pt x="64" y="113"/>
                      </a:lnTo>
                      <a:lnTo>
                        <a:pt x="62" y="113"/>
                      </a:lnTo>
                      <a:lnTo>
                        <a:pt x="60" y="115"/>
                      </a:lnTo>
                      <a:lnTo>
                        <a:pt x="58" y="117"/>
                      </a:lnTo>
                      <a:lnTo>
                        <a:pt x="58" y="119"/>
                      </a:lnTo>
                      <a:lnTo>
                        <a:pt x="58" y="120"/>
                      </a:lnTo>
                      <a:lnTo>
                        <a:pt x="58" y="122"/>
                      </a:lnTo>
                      <a:lnTo>
                        <a:pt x="58" y="124"/>
                      </a:lnTo>
                      <a:lnTo>
                        <a:pt x="58" y="126"/>
                      </a:lnTo>
                      <a:lnTo>
                        <a:pt x="58" y="128"/>
                      </a:lnTo>
                      <a:lnTo>
                        <a:pt x="58" y="130"/>
                      </a:lnTo>
                      <a:lnTo>
                        <a:pt x="60" y="132"/>
                      </a:lnTo>
                      <a:lnTo>
                        <a:pt x="62" y="134"/>
                      </a:lnTo>
                      <a:lnTo>
                        <a:pt x="64" y="136"/>
                      </a:lnTo>
                      <a:lnTo>
                        <a:pt x="66" y="138"/>
                      </a:lnTo>
                      <a:lnTo>
                        <a:pt x="66" y="140"/>
                      </a:lnTo>
                      <a:lnTo>
                        <a:pt x="67" y="142"/>
                      </a:lnTo>
                      <a:lnTo>
                        <a:pt x="69" y="144"/>
                      </a:lnTo>
                      <a:lnTo>
                        <a:pt x="71" y="144"/>
                      </a:lnTo>
                      <a:lnTo>
                        <a:pt x="73" y="145"/>
                      </a:lnTo>
                      <a:lnTo>
                        <a:pt x="75" y="147"/>
                      </a:lnTo>
                      <a:lnTo>
                        <a:pt x="77" y="147"/>
                      </a:lnTo>
                      <a:lnTo>
                        <a:pt x="79" y="149"/>
                      </a:lnTo>
                      <a:lnTo>
                        <a:pt x="81" y="149"/>
                      </a:lnTo>
                      <a:lnTo>
                        <a:pt x="83" y="151"/>
                      </a:lnTo>
                      <a:lnTo>
                        <a:pt x="87" y="151"/>
                      </a:lnTo>
                      <a:lnTo>
                        <a:pt x="89" y="151"/>
                      </a:lnTo>
                      <a:lnTo>
                        <a:pt x="90" y="153"/>
                      </a:lnTo>
                      <a:lnTo>
                        <a:pt x="92" y="153"/>
                      </a:lnTo>
                      <a:lnTo>
                        <a:pt x="94" y="153"/>
                      </a:lnTo>
                      <a:lnTo>
                        <a:pt x="96" y="153"/>
                      </a:lnTo>
                      <a:lnTo>
                        <a:pt x="98" y="151"/>
                      </a:lnTo>
                      <a:close/>
                    </a:path>
                  </a:pathLst>
                </a:custGeom>
                <a:solidFill>
                  <a:srgbClr val="78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44" name="Freeform 298"/>
                <p:cNvSpPr>
                  <a:spLocks noChangeAspect="1"/>
                </p:cNvSpPr>
                <p:nvPr/>
              </p:nvSpPr>
              <p:spPr bwMode="auto">
                <a:xfrm>
                  <a:off x="1116" y="3430"/>
                  <a:ext cx="126" cy="164"/>
                </a:xfrm>
                <a:custGeom>
                  <a:avLst/>
                  <a:gdLst>
                    <a:gd name="T0" fmla="*/ 4 w 165"/>
                    <a:gd name="T1" fmla="*/ 2 h 234"/>
                    <a:gd name="T2" fmla="*/ 4 w 165"/>
                    <a:gd name="T3" fmla="*/ 3 h 234"/>
                    <a:gd name="T4" fmla="*/ 4 w 165"/>
                    <a:gd name="T5" fmla="*/ 3 h 234"/>
                    <a:gd name="T6" fmla="*/ 4 w 165"/>
                    <a:gd name="T7" fmla="*/ 3 h 234"/>
                    <a:gd name="T8" fmla="*/ 5 w 165"/>
                    <a:gd name="T9" fmla="*/ 3 h 234"/>
                    <a:gd name="T10" fmla="*/ 6 w 165"/>
                    <a:gd name="T11" fmla="*/ 3 h 234"/>
                    <a:gd name="T12" fmla="*/ 6 w 165"/>
                    <a:gd name="T13" fmla="*/ 3 h 234"/>
                    <a:gd name="T14" fmla="*/ 6 w 165"/>
                    <a:gd name="T15" fmla="*/ 3 h 234"/>
                    <a:gd name="T16" fmla="*/ 5 w 165"/>
                    <a:gd name="T17" fmla="*/ 3 h 234"/>
                    <a:gd name="T18" fmla="*/ 5 w 165"/>
                    <a:gd name="T19" fmla="*/ 3 h 234"/>
                    <a:gd name="T20" fmla="*/ 5 w 165"/>
                    <a:gd name="T21" fmla="*/ 3 h 234"/>
                    <a:gd name="T22" fmla="*/ 4 w 165"/>
                    <a:gd name="T23" fmla="*/ 3 h 234"/>
                    <a:gd name="T24" fmla="*/ 4 w 165"/>
                    <a:gd name="T25" fmla="*/ 3 h 234"/>
                    <a:gd name="T26" fmla="*/ 4 w 165"/>
                    <a:gd name="T27" fmla="*/ 3 h 234"/>
                    <a:gd name="T28" fmla="*/ 3 w 165"/>
                    <a:gd name="T29" fmla="*/ 3 h 234"/>
                    <a:gd name="T30" fmla="*/ 3 w 165"/>
                    <a:gd name="T31" fmla="*/ 3 h 234"/>
                    <a:gd name="T32" fmla="*/ 2 w 165"/>
                    <a:gd name="T33" fmla="*/ 3 h 234"/>
                    <a:gd name="T34" fmla="*/ 2 w 165"/>
                    <a:gd name="T35" fmla="*/ 3 h 234"/>
                    <a:gd name="T36" fmla="*/ 2 w 165"/>
                    <a:gd name="T37" fmla="*/ 3 h 234"/>
                    <a:gd name="T38" fmla="*/ 2 w 165"/>
                    <a:gd name="T39" fmla="*/ 2 h 234"/>
                    <a:gd name="T40" fmla="*/ 2 w 165"/>
                    <a:gd name="T41" fmla="*/ 2 h 234"/>
                    <a:gd name="T42" fmla="*/ 2 w 165"/>
                    <a:gd name="T43" fmla="*/ 2 h 234"/>
                    <a:gd name="T44" fmla="*/ 2 w 165"/>
                    <a:gd name="T45" fmla="*/ 1 h 234"/>
                    <a:gd name="T46" fmla="*/ 0 w 165"/>
                    <a:gd name="T47" fmla="*/ 1 h 234"/>
                    <a:gd name="T48" fmla="*/ 0 w 165"/>
                    <a:gd name="T49" fmla="*/ 1 h 234"/>
                    <a:gd name="T50" fmla="*/ 0 w 165"/>
                    <a:gd name="T51" fmla="*/ 1 h 234"/>
                    <a:gd name="T52" fmla="*/ 2 w 165"/>
                    <a:gd name="T53" fmla="*/ 1 h 234"/>
                    <a:gd name="T54" fmla="*/ 2 w 165"/>
                    <a:gd name="T55" fmla="*/ 1 h 234"/>
                    <a:gd name="T56" fmla="*/ 2 w 165"/>
                    <a:gd name="T57" fmla="*/ 1 h 234"/>
                    <a:gd name="T58" fmla="*/ 2 w 165"/>
                    <a:gd name="T59" fmla="*/ 1 h 234"/>
                    <a:gd name="T60" fmla="*/ 2 w 165"/>
                    <a:gd name="T61" fmla="*/ 1 h 234"/>
                    <a:gd name="T62" fmla="*/ 2 w 165"/>
                    <a:gd name="T63" fmla="*/ 1 h 234"/>
                    <a:gd name="T64" fmla="*/ 2 w 165"/>
                    <a:gd name="T65" fmla="*/ 1 h 234"/>
                    <a:gd name="T66" fmla="*/ 2 w 165"/>
                    <a:gd name="T67" fmla="*/ 1 h 234"/>
                    <a:gd name="T68" fmla="*/ 2 w 165"/>
                    <a:gd name="T69" fmla="*/ 1 h 234"/>
                    <a:gd name="T70" fmla="*/ 2 w 165"/>
                    <a:gd name="T71" fmla="*/ 1 h 234"/>
                    <a:gd name="T72" fmla="*/ 2 w 165"/>
                    <a:gd name="T73" fmla="*/ 1 h 234"/>
                    <a:gd name="T74" fmla="*/ 2 w 165"/>
                    <a:gd name="T75" fmla="*/ 1 h 234"/>
                    <a:gd name="T76" fmla="*/ 2 w 165"/>
                    <a:gd name="T77" fmla="*/ 1 h 234"/>
                    <a:gd name="T78" fmla="*/ 2 w 165"/>
                    <a:gd name="T79" fmla="*/ 1 h 234"/>
                    <a:gd name="T80" fmla="*/ 2 w 165"/>
                    <a:gd name="T81" fmla="*/ 1 h 234"/>
                    <a:gd name="T82" fmla="*/ 2 w 165"/>
                    <a:gd name="T83" fmla="*/ 1 h 234"/>
                    <a:gd name="T84" fmla="*/ 2 w 165"/>
                    <a:gd name="T85" fmla="*/ 1 h 234"/>
                    <a:gd name="T86" fmla="*/ 2 w 165"/>
                    <a:gd name="T87" fmla="*/ 1 h 234"/>
                    <a:gd name="T88" fmla="*/ 2 w 165"/>
                    <a:gd name="T89" fmla="*/ 1 h 234"/>
                    <a:gd name="T90" fmla="*/ 2 w 165"/>
                    <a:gd name="T91" fmla="*/ 1 h 234"/>
                    <a:gd name="T92" fmla="*/ 2 w 165"/>
                    <a:gd name="T93" fmla="*/ 1 h 234"/>
                    <a:gd name="T94" fmla="*/ 3 w 165"/>
                    <a:gd name="T95" fmla="*/ 1 h 234"/>
                    <a:gd name="T96" fmla="*/ 3 w 165"/>
                    <a:gd name="T97" fmla="*/ 1 h 234"/>
                    <a:gd name="T98" fmla="*/ 2 w 165"/>
                    <a:gd name="T99" fmla="*/ 1 h 234"/>
                    <a:gd name="T100" fmla="*/ 2 w 165"/>
                    <a:gd name="T101" fmla="*/ 2 h 234"/>
                    <a:gd name="T102" fmla="*/ 2 w 165"/>
                    <a:gd name="T103" fmla="*/ 2 h 234"/>
                    <a:gd name="T104" fmla="*/ 2 w 165"/>
                    <a:gd name="T105" fmla="*/ 2 h 234"/>
                    <a:gd name="T106" fmla="*/ 2 w 165"/>
                    <a:gd name="T107" fmla="*/ 2 h 234"/>
                    <a:gd name="T108" fmla="*/ 3 w 165"/>
                    <a:gd name="T109" fmla="*/ 2 h 234"/>
                    <a:gd name="T110" fmla="*/ 4 w 165"/>
                    <a:gd name="T111" fmla="*/ 2 h 23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65"/>
                    <a:gd name="T169" fmla="*/ 0 h 234"/>
                    <a:gd name="T170" fmla="*/ 165 w 165"/>
                    <a:gd name="T171" fmla="*/ 234 h 23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65" h="234">
                      <a:moveTo>
                        <a:pt x="90" y="157"/>
                      </a:moveTo>
                      <a:lnTo>
                        <a:pt x="92" y="157"/>
                      </a:lnTo>
                      <a:lnTo>
                        <a:pt x="94" y="157"/>
                      </a:lnTo>
                      <a:lnTo>
                        <a:pt x="96" y="157"/>
                      </a:lnTo>
                      <a:lnTo>
                        <a:pt x="96" y="155"/>
                      </a:lnTo>
                      <a:lnTo>
                        <a:pt x="98" y="155"/>
                      </a:lnTo>
                      <a:lnTo>
                        <a:pt x="98" y="157"/>
                      </a:lnTo>
                      <a:lnTo>
                        <a:pt x="96" y="159"/>
                      </a:lnTo>
                      <a:lnTo>
                        <a:pt x="96" y="161"/>
                      </a:lnTo>
                      <a:lnTo>
                        <a:pt x="94" y="161"/>
                      </a:lnTo>
                      <a:lnTo>
                        <a:pt x="94" y="163"/>
                      </a:lnTo>
                      <a:lnTo>
                        <a:pt x="92" y="165"/>
                      </a:lnTo>
                      <a:lnTo>
                        <a:pt x="92" y="168"/>
                      </a:lnTo>
                      <a:lnTo>
                        <a:pt x="90" y="172"/>
                      </a:lnTo>
                      <a:lnTo>
                        <a:pt x="90" y="174"/>
                      </a:lnTo>
                      <a:lnTo>
                        <a:pt x="90" y="178"/>
                      </a:lnTo>
                      <a:lnTo>
                        <a:pt x="92" y="180"/>
                      </a:lnTo>
                      <a:lnTo>
                        <a:pt x="92" y="182"/>
                      </a:lnTo>
                      <a:lnTo>
                        <a:pt x="94" y="184"/>
                      </a:lnTo>
                      <a:lnTo>
                        <a:pt x="96" y="186"/>
                      </a:lnTo>
                      <a:lnTo>
                        <a:pt x="98" y="188"/>
                      </a:lnTo>
                      <a:lnTo>
                        <a:pt x="102" y="190"/>
                      </a:lnTo>
                      <a:lnTo>
                        <a:pt x="104" y="190"/>
                      </a:lnTo>
                      <a:lnTo>
                        <a:pt x="108" y="192"/>
                      </a:lnTo>
                      <a:lnTo>
                        <a:pt x="112" y="192"/>
                      </a:lnTo>
                      <a:lnTo>
                        <a:pt x="115" y="193"/>
                      </a:lnTo>
                      <a:lnTo>
                        <a:pt x="119" y="193"/>
                      </a:lnTo>
                      <a:lnTo>
                        <a:pt x="123" y="193"/>
                      </a:lnTo>
                      <a:lnTo>
                        <a:pt x="127" y="193"/>
                      </a:lnTo>
                      <a:lnTo>
                        <a:pt x="131" y="193"/>
                      </a:lnTo>
                      <a:lnTo>
                        <a:pt x="135" y="193"/>
                      </a:lnTo>
                      <a:lnTo>
                        <a:pt x="138" y="193"/>
                      </a:lnTo>
                      <a:lnTo>
                        <a:pt x="140" y="193"/>
                      </a:lnTo>
                      <a:lnTo>
                        <a:pt x="144" y="193"/>
                      </a:lnTo>
                      <a:lnTo>
                        <a:pt x="148" y="193"/>
                      </a:lnTo>
                      <a:lnTo>
                        <a:pt x="152" y="193"/>
                      </a:lnTo>
                      <a:lnTo>
                        <a:pt x="154" y="193"/>
                      </a:lnTo>
                      <a:lnTo>
                        <a:pt x="158" y="192"/>
                      </a:lnTo>
                      <a:lnTo>
                        <a:pt x="160" y="192"/>
                      </a:lnTo>
                      <a:lnTo>
                        <a:pt x="161" y="192"/>
                      </a:lnTo>
                      <a:lnTo>
                        <a:pt x="163" y="192"/>
                      </a:lnTo>
                      <a:lnTo>
                        <a:pt x="165" y="192"/>
                      </a:lnTo>
                      <a:lnTo>
                        <a:pt x="154" y="234"/>
                      </a:lnTo>
                      <a:lnTo>
                        <a:pt x="152" y="234"/>
                      </a:lnTo>
                      <a:lnTo>
                        <a:pt x="152" y="232"/>
                      </a:lnTo>
                      <a:lnTo>
                        <a:pt x="150" y="232"/>
                      </a:lnTo>
                      <a:lnTo>
                        <a:pt x="148" y="232"/>
                      </a:lnTo>
                      <a:lnTo>
                        <a:pt x="146" y="232"/>
                      </a:lnTo>
                      <a:lnTo>
                        <a:pt x="146" y="230"/>
                      </a:lnTo>
                      <a:lnTo>
                        <a:pt x="144" y="230"/>
                      </a:lnTo>
                      <a:lnTo>
                        <a:pt x="142" y="230"/>
                      </a:lnTo>
                      <a:lnTo>
                        <a:pt x="140" y="228"/>
                      </a:lnTo>
                      <a:lnTo>
                        <a:pt x="138" y="228"/>
                      </a:lnTo>
                      <a:lnTo>
                        <a:pt x="137" y="226"/>
                      </a:lnTo>
                      <a:lnTo>
                        <a:pt x="135" y="226"/>
                      </a:lnTo>
                      <a:lnTo>
                        <a:pt x="133" y="224"/>
                      </a:lnTo>
                      <a:lnTo>
                        <a:pt x="131" y="224"/>
                      </a:lnTo>
                      <a:lnTo>
                        <a:pt x="129" y="222"/>
                      </a:lnTo>
                      <a:lnTo>
                        <a:pt x="127" y="220"/>
                      </a:lnTo>
                      <a:lnTo>
                        <a:pt x="125" y="220"/>
                      </a:lnTo>
                      <a:lnTo>
                        <a:pt x="125" y="218"/>
                      </a:lnTo>
                      <a:lnTo>
                        <a:pt x="123" y="216"/>
                      </a:lnTo>
                      <a:lnTo>
                        <a:pt x="121" y="216"/>
                      </a:lnTo>
                      <a:lnTo>
                        <a:pt x="121" y="215"/>
                      </a:lnTo>
                      <a:lnTo>
                        <a:pt x="119" y="215"/>
                      </a:lnTo>
                      <a:lnTo>
                        <a:pt x="117" y="213"/>
                      </a:lnTo>
                      <a:lnTo>
                        <a:pt x="115" y="211"/>
                      </a:lnTo>
                      <a:lnTo>
                        <a:pt x="113" y="209"/>
                      </a:lnTo>
                      <a:lnTo>
                        <a:pt x="112" y="209"/>
                      </a:lnTo>
                      <a:lnTo>
                        <a:pt x="110" y="207"/>
                      </a:lnTo>
                      <a:lnTo>
                        <a:pt x="108" y="207"/>
                      </a:lnTo>
                      <a:lnTo>
                        <a:pt x="108" y="205"/>
                      </a:lnTo>
                      <a:lnTo>
                        <a:pt x="106" y="205"/>
                      </a:lnTo>
                      <a:lnTo>
                        <a:pt x="104" y="205"/>
                      </a:lnTo>
                      <a:lnTo>
                        <a:pt x="102" y="203"/>
                      </a:lnTo>
                      <a:lnTo>
                        <a:pt x="100" y="203"/>
                      </a:lnTo>
                      <a:lnTo>
                        <a:pt x="98" y="203"/>
                      </a:lnTo>
                      <a:lnTo>
                        <a:pt x="96" y="201"/>
                      </a:lnTo>
                      <a:lnTo>
                        <a:pt x="94" y="201"/>
                      </a:lnTo>
                      <a:lnTo>
                        <a:pt x="92" y="201"/>
                      </a:lnTo>
                      <a:lnTo>
                        <a:pt x="90" y="199"/>
                      </a:lnTo>
                      <a:lnTo>
                        <a:pt x="89" y="199"/>
                      </a:lnTo>
                      <a:lnTo>
                        <a:pt x="87" y="199"/>
                      </a:lnTo>
                      <a:lnTo>
                        <a:pt x="85" y="199"/>
                      </a:lnTo>
                      <a:lnTo>
                        <a:pt x="83" y="197"/>
                      </a:lnTo>
                      <a:lnTo>
                        <a:pt x="81" y="197"/>
                      </a:lnTo>
                      <a:lnTo>
                        <a:pt x="79" y="197"/>
                      </a:lnTo>
                      <a:lnTo>
                        <a:pt x="79" y="195"/>
                      </a:lnTo>
                      <a:lnTo>
                        <a:pt x="77" y="195"/>
                      </a:lnTo>
                      <a:lnTo>
                        <a:pt x="75" y="195"/>
                      </a:lnTo>
                      <a:lnTo>
                        <a:pt x="73" y="195"/>
                      </a:lnTo>
                      <a:lnTo>
                        <a:pt x="73" y="193"/>
                      </a:lnTo>
                      <a:lnTo>
                        <a:pt x="71" y="193"/>
                      </a:lnTo>
                      <a:lnTo>
                        <a:pt x="69" y="193"/>
                      </a:lnTo>
                      <a:lnTo>
                        <a:pt x="69" y="192"/>
                      </a:lnTo>
                      <a:lnTo>
                        <a:pt x="67" y="192"/>
                      </a:lnTo>
                      <a:lnTo>
                        <a:pt x="66" y="190"/>
                      </a:lnTo>
                      <a:lnTo>
                        <a:pt x="64" y="190"/>
                      </a:lnTo>
                      <a:lnTo>
                        <a:pt x="62" y="188"/>
                      </a:lnTo>
                      <a:lnTo>
                        <a:pt x="60" y="188"/>
                      </a:lnTo>
                      <a:lnTo>
                        <a:pt x="60" y="186"/>
                      </a:lnTo>
                      <a:lnTo>
                        <a:pt x="58" y="186"/>
                      </a:lnTo>
                      <a:lnTo>
                        <a:pt x="56" y="184"/>
                      </a:lnTo>
                      <a:lnTo>
                        <a:pt x="54" y="184"/>
                      </a:lnTo>
                      <a:lnTo>
                        <a:pt x="52" y="182"/>
                      </a:lnTo>
                      <a:lnTo>
                        <a:pt x="50" y="180"/>
                      </a:lnTo>
                      <a:lnTo>
                        <a:pt x="48" y="178"/>
                      </a:lnTo>
                      <a:lnTo>
                        <a:pt x="46" y="178"/>
                      </a:lnTo>
                      <a:lnTo>
                        <a:pt x="44" y="176"/>
                      </a:lnTo>
                      <a:lnTo>
                        <a:pt x="42" y="174"/>
                      </a:lnTo>
                      <a:lnTo>
                        <a:pt x="41" y="172"/>
                      </a:lnTo>
                      <a:lnTo>
                        <a:pt x="39" y="170"/>
                      </a:lnTo>
                      <a:lnTo>
                        <a:pt x="37" y="168"/>
                      </a:lnTo>
                      <a:lnTo>
                        <a:pt x="33" y="167"/>
                      </a:lnTo>
                      <a:lnTo>
                        <a:pt x="31" y="165"/>
                      </a:lnTo>
                      <a:lnTo>
                        <a:pt x="29" y="163"/>
                      </a:lnTo>
                      <a:lnTo>
                        <a:pt x="27" y="159"/>
                      </a:lnTo>
                      <a:lnTo>
                        <a:pt x="25" y="157"/>
                      </a:lnTo>
                      <a:lnTo>
                        <a:pt x="23" y="155"/>
                      </a:lnTo>
                      <a:lnTo>
                        <a:pt x="21" y="151"/>
                      </a:lnTo>
                      <a:lnTo>
                        <a:pt x="19" y="149"/>
                      </a:lnTo>
                      <a:lnTo>
                        <a:pt x="18" y="145"/>
                      </a:lnTo>
                      <a:lnTo>
                        <a:pt x="18" y="144"/>
                      </a:lnTo>
                      <a:lnTo>
                        <a:pt x="16" y="140"/>
                      </a:lnTo>
                      <a:lnTo>
                        <a:pt x="14" y="138"/>
                      </a:lnTo>
                      <a:lnTo>
                        <a:pt x="12" y="136"/>
                      </a:lnTo>
                      <a:lnTo>
                        <a:pt x="10" y="132"/>
                      </a:lnTo>
                      <a:lnTo>
                        <a:pt x="10" y="130"/>
                      </a:lnTo>
                      <a:lnTo>
                        <a:pt x="8" y="128"/>
                      </a:lnTo>
                      <a:lnTo>
                        <a:pt x="8" y="126"/>
                      </a:lnTo>
                      <a:lnTo>
                        <a:pt x="6" y="122"/>
                      </a:lnTo>
                      <a:lnTo>
                        <a:pt x="6" y="120"/>
                      </a:lnTo>
                      <a:lnTo>
                        <a:pt x="4" y="119"/>
                      </a:lnTo>
                      <a:lnTo>
                        <a:pt x="4" y="117"/>
                      </a:lnTo>
                      <a:lnTo>
                        <a:pt x="2" y="115"/>
                      </a:lnTo>
                      <a:lnTo>
                        <a:pt x="2" y="111"/>
                      </a:lnTo>
                      <a:lnTo>
                        <a:pt x="2" y="109"/>
                      </a:lnTo>
                      <a:lnTo>
                        <a:pt x="2" y="107"/>
                      </a:lnTo>
                      <a:lnTo>
                        <a:pt x="0" y="105"/>
                      </a:lnTo>
                      <a:lnTo>
                        <a:pt x="0" y="103"/>
                      </a:lnTo>
                      <a:lnTo>
                        <a:pt x="0" y="99"/>
                      </a:lnTo>
                      <a:lnTo>
                        <a:pt x="0" y="97"/>
                      </a:lnTo>
                      <a:lnTo>
                        <a:pt x="0" y="96"/>
                      </a:lnTo>
                      <a:lnTo>
                        <a:pt x="0" y="92"/>
                      </a:lnTo>
                      <a:lnTo>
                        <a:pt x="0" y="90"/>
                      </a:lnTo>
                      <a:lnTo>
                        <a:pt x="0" y="88"/>
                      </a:lnTo>
                      <a:lnTo>
                        <a:pt x="0" y="84"/>
                      </a:lnTo>
                      <a:lnTo>
                        <a:pt x="0" y="82"/>
                      </a:lnTo>
                      <a:lnTo>
                        <a:pt x="0" y="78"/>
                      </a:lnTo>
                      <a:lnTo>
                        <a:pt x="0" y="74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5"/>
                      </a:lnTo>
                      <a:lnTo>
                        <a:pt x="0" y="61"/>
                      </a:lnTo>
                      <a:lnTo>
                        <a:pt x="0" y="57"/>
                      </a:lnTo>
                      <a:lnTo>
                        <a:pt x="0" y="55"/>
                      </a:lnTo>
                      <a:lnTo>
                        <a:pt x="2" y="51"/>
                      </a:lnTo>
                      <a:lnTo>
                        <a:pt x="2" y="49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6" y="40"/>
                      </a:lnTo>
                      <a:lnTo>
                        <a:pt x="8" y="38"/>
                      </a:lnTo>
                      <a:lnTo>
                        <a:pt x="10" y="36"/>
                      </a:lnTo>
                      <a:lnTo>
                        <a:pt x="12" y="32"/>
                      </a:lnTo>
                      <a:lnTo>
                        <a:pt x="14" y="30"/>
                      </a:lnTo>
                      <a:lnTo>
                        <a:pt x="16" y="28"/>
                      </a:lnTo>
                      <a:lnTo>
                        <a:pt x="18" y="24"/>
                      </a:lnTo>
                      <a:lnTo>
                        <a:pt x="19" y="23"/>
                      </a:lnTo>
                      <a:lnTo>
                        <a:pt x="21" y="21"/>
                      </a:lnTo>
                      <a:lnTo>
                        <a:pt x="23" y="19"/>
                      </a:lnTo>
                      <a:lnTo>
                        <a:pt x="25" y="17"/>
                      </a:lnTo>
                      <a:lnTo>
                        <a:pt x="29" y="15"/>
                      </a:lnTo>
                      <a:lnTo>
                        <a:pt x="31" y="13"/>
                      </a:lnTo>
                      <a:lnTo>
                        <a:pt x="33" y="11"/>
                      </a:lnTo>
                      <a:lnTo>
                        <a:pt x="35" y="9"/>
                      </a:lnTo>
                      <a:lnTo>
                        <a:pt x="37" y="7"/>
                      </a:lnTo>
                      <a:lnTo>
                        <a:pt x="39" y="5"/>
                      </a:lnTo>
                      <a:lnTo>
                        <a:pt x="41" y="3"/>
                      </a:lnTo>
                      <a:lnTo>
                        <a:pt x="42" y="1"/>
                      </a:lnTo>
                      <a:lnTo>
                        <a:pt x="44" y="1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8" y="1"/>
                      </a:lnTo>
                      <a:lnTo>
                        <a:pt x="50" y="3"/>
                      </a:lnTo>
                      <a:lnTo>
                        <a:pt x="52" y="3"/>
                      </a:lnTo>
                      <a:lnTo>
                        <a:pt x="54" y="3"/>
                      </a:lnTo>
                      <a:lnTo>
                        <a:pt x="56" y="3"/>
                      </a:lnTo>
                      <a:lnTo>
                        <a:pt x="56" y="5"/>
                      </a:lnTo>
                      <a:lnTo>
                        <a:pt x="54" y="5"/>
                      </a:lnTo>
                      <a:lnTo>
                        <a:pt x="54" y="7"/>
                      </a:lnTo>
                      <a:lnTo>
                        <a:pt x="52" y="7"/>
                      </a:lnTo>
                      <a:lnTo>
                        <a:pt x="50" y="7"/>
                      </a:lnTo>
                      <a:lnTo>
                        <a:pt x="50" y="9"/>
                      </a:lnTo>
                      <a:lnTo>
                        <a:pt x="48" y="9"/>
                      </a:lnTo>
                      <a:lnTo>
                        <a:pt x="46" y="9"/>
                      </a:lnTo>
                      <a:lnTo>
                        <a:pt x="46" y="11"/>
                      </a:lnTo>
                      <a:lnTo>
                        <a:pt x="44" y="11"/>
                      </a:lnTo>
                      <a:lnTo>
                        <a:pt x="42" y="13"/>
                      </a:lnTo>
                      <a:lnTo>
                        <a:pt x="41" y="13"/>
                      </a:lnTo>
                      <a:lnTo>
                        <a:pt x="39" y="15"/>
                      </a:lnTo>
                      <a:lnTo>
                        <a:pt x="37" y="17"/>
                      </a:lnTo>
                      <a:lnTo>
                        <a:pt x="35" y="19"/>
                      </a:lnTo>
                      <a:lnTo>
                        <a:pt x="33" y="21"/>
                      </a:lnTo>
                      <a:lnTo>
                        <a:pt x="31" y="21"/>
                      </a:lnTo>
                      <a:lnTo>
                        <a:pt x="29" y="23"/>
                      </a:lnTo>
                      <a:lnTo>
                        <a:pt x="29" y="24"/>
                      </a:lnTo>
                      <a:lnTo>
                        <a:pt x="27" y="26"/>
                      </a:lnTo>
                      <a:lnTo>
                        <a:pt x="25" y="26"/>
                      </a:lnTo>
                      <a:lnTo>
                        <a:pt x="25" y="28"/>
                      </a:lnTo>
                      <a:lnTo>
                        <a:pt x="23" y="30"/>
                      </a:lnTo>
                      <a:lnTo>
                        <a:pt x="23" y="32"/>
                      </a:lnTo>
                      <a:lnTo>
                        <a:pt x="23" y="34"/>
                      </a:lnTo>
                      <a:lnTo>
                        <a:pt x="21" y="36"/>
                      </a:lnTo>
                      <a:lnTo>
                        <a:pt x="21" y="38"/>
                      </a:lnTo>
                      <a:lnTo>
                        <a:pt x="21" y="40"/>
                      </a:lnTo>
                      <a:lnTo>
                        <a:pt x="21" y="42"/>
                      </a:lnTo>
                      <a:lnTo>
                        <a:pt x="21" y="44"/>
                      </a:lnTo>
                      <a:lnTo>
                        <a:pt x="19" y="46"/>
                      </a:lnTo>
                      <a:lnTo>
                        <a:pt x="19" y="49"/>
                      </a:lnTo>
                      <a:lnTo>
                        <a:pt x="19" y="51"/>
                      </a:lnTo>
                      <a:lnTo>
                        <a:pt x="19" y="53"/>
                      </a:lnTo>
                      <a:lnTo>
                        <a:pt x="19" y="55"/>
                      </a:lnTo>
                      <a:lnTo>
                        <a:pt x="19" y="57"/>
                      </a:lnTo>
                      <a:lnTo>
                        <a:pt x="19" y="59"/>
                      </a:lnTo>
                      <a:lnTo>
                        <a:pt x="19" y="63"/>
                      </a:lnTo>
                      <a:lnTo>
                        <a:pt x="19" y="65"/>
                      </a:lnTo>
                      <a:lnTo>
                        <a:pt x="21" y="67"/>
                      </a:lnTo>
                      <a:lnTo>
                        <a:pt x="21" y="69"/>
                      </a:lnTo>
                      <a:lnTo>
                        <a:pt x="21" y="71"/>
                      </a:lnTo>
                      <a:lnTo>
                        <a:pt x="21" y="72"/>
                      </a:lnTo>
                      <a:lnTo>
                        <a:pt x="23" y="74"/>
                      </a:lnTo>
                      <a:lnTo>
                        <a:pt x="23" y="76"/>
                      </a:lnTo>
                      <a:lnTo>
                        <a:pt x="23" y="78"/>
                      </a:lnTo>
                      <a:lnTo>
                        <a:pt x="25" y="80"/>
                      </a:lnTo>
                      <a:lnTo>
                        <a:pt x="25" y="82"/>
                      </a:lnTo>
                      <a:lnTo>
                        <a:pt x="27" y="82"/>
                      </a:lnTo>
                      <a:lnTo>
                        <a:pt x="27" y="84"/>
                      </a:lnTo>
                      <a:lnTo>
                        <a:pt x="29" y="84"/>
                      </a:lnTo>
                      <a:lnTo>
                        <a:pt x="29" y="86"/>
                      </a:lnTo>
                      <a:lnTo>
                        <a:pt x="31" y="86"/>
                      </a:lnTo>
                      <a:lnTo>
                        <a:pt x="33" y="86"/>
                      </a:lnTo>
                      <a:lnTo>
                        <a:pt x="35" y="88"/>
                      </a:lnTo>
                      <a:lnTo>
                        <a:pt x="37" y="88"/>
                      </a:lnTo>
                      <a:lnTo>
                        <a:pt x="39" y="88"/>
                      </a:lnTo>
                      <a:lnTo>
                        <a:pt x="41" y="88"/>
                      </a:lnTo>
                      <a:lnTo>
                        <a:pt x="42" y="88"/>
                      </a:lnTo>
                      <a:lnTo>
                        <a:pt x="44" y="88"/>
                      </a:lnTo>
                      <a:lnTo>
                        <a:pt x="46" y="88"/>
                      </a:lnTo>
                      <a:lnTo>
                        <a:pt x="48" y="88"/>
                      </a:lnTo>
                      <a:lnTo>
                        <a:pt x="50" y="88"/>
                      </a:lnTo>
                      <a:lnTo>
                        <a:pt x="52" y="88"/>
                      </a:lnTo>
                      <a:lnTo>
                        <a:pt x="54" y="88"/>
                      </a:lnTo>
                      <a:lnTo>
                        <a:pt x="56" y="88"/>
                      </a:lnTo>
                      <a:lnTo>
                        <a:pt x="58" y="88"/>
                      </a:lnTo>
                      <a:lnTo>
                        <a:pt x="60" y="88"/>
                      </a:lnTo>
                      <a:lnTo>
                        <a:pt x="62" y="88"/>
                      </a:lnTo>
                      <a:lnTo>
                        <a:pt x="64" y="88"/>
                      </a:lnTo>
                      <a:lnTo>
                        <a:pt x="66" y="88"/>
                      </a:lnTo>
                      <a:lnTo>
                        <a:pt x="66" y="90"/>
                      </a:lnTo>
                      <a:lnTo>
                        <a:pt x="64" y="90"/>
                      </a:lnTo>
                      <a:lnTo>
                        <a:pt x="60" y="90"/>
                      </a:lnTo>
                      <a:lnTo>
                        <a:pt x="58" y="92"/>
                      </a:lnTo>
                      <a:lnTo>
                        <a:pt x="56" y="92"/>
                      </a:lnTo>
                      <a:lnTo>
                        <a:pt x="54" y="92"/>
                      </a:lnTo>
                      <a:lnTo>
                        <a:pt x="52" y="94"/>
                      </a:lnTo>
                      <a:lnTo>
                        <a:pt x="50" y="94"/>
                      </a:lnTo>
                      <a:lnTo>
                        <a:pt x="48" y="96"/>
                      </a:lnTo>
                      <a:lnTo>
                        <a:pt x="46" y="96"/>
                      </a:lnTo>
                      <a:lnTo>
                        <a:pt x="44" y="97"/>
                      </a:lnTo>
                      <a:lnTo>
                        <a:pt x="42" y="97"/>
                      </a:lnTo>
                      <a:lnTo>
                        <a:pt x="42" y="99"/>
                      </a:lnTo>
                      <a:lnTo>
                        <a:pt x="41" y="101"/>
                      </a:lnTo>
                      <a:lnTo>
                        <a:pt x="39" y="103"/>
                      </a:lnTo>
                      <a:lnTo>
                        <a:pt x="39" y="105"/>
                      </a:lnTo>
                      <a:lnTo>
                        <a:pt x="39" y="107"/>
                      </a:lnTo>
                      <a:lnTo>
                        <a:pt x="41" y="109"/>
                      </a:lnTo>
                      <a:lnTo>
                        <a:pt x="42" y="109"/>
                      </a:lnTo>
                      <a:lnTo>
                        <a:pt x="44" y="109"/>
                      </a:lnTo>
                      <a:lnTo>
                        <a:pt x="46" y="109"/>
                      </a:lnTo>
                      <a:lnTo>
                        <a:pt x="48" y="109"/>
                      </a:lnTo>
                      <a:lnTo>
                        <a:pt x="50" y="109"/>
                      </a:lnTo>
                      <a:lnTo>
                        <a:pt x="52" y="107"/>
                      </a:lnTo>
                      <a:lnTo>
                        <a:pt x="56" y="107"/>
                      </a:lnTo>
                      <a:lnTo>
                        <a:pt x="58" y="107"/>
                      </a:lnTo>
                      <a:lnTo>
                        <a:pt x="62" y="105"/>
                      </a:lnTo>
                      <a:lnTo>
                        <a:pt x="66" y="103"/>
                      </a:lnTo>
                      <a:lnTo>
                        <a:pt x="67" y="103"/>
                      </a:lnTo>
                      <a:lnTo>
                        <a:pt x="69" y="103"/>
                      </a:lnTo>
                      <a:lnTo>
                        <a:pt x="69" y="101"/>
                      </a:lnTo>
                      <a:lnTo>
                        <a:pt x="71" y="101"/>
                      </a:lnTo>
                      <a:lnTo>
                        <a:pt x="73" y="101"/>
                      </a:lnTo>
                      <a:lnTo>
                        <a:pt x="75" y="99"/>
                      </a:lnTo>
                      <a:lnTo>
                        <a:pt x="73" y="101"/>
                      </a:lnTo>
                      <a:lnTo>
                        <a:pt x="71" y="101"/>
                      </a:lnTo>
                      <a:lnTo>
                        <a:pt x="71" y="103"/>
                      </a:lnTo>
                      <a:lnTo>
                        <a:pt x="69" y="103"/>
                      </a:lnTo>
                      <a:lnTo>
                        <a:pt x="67" y="105"/>
                      </a:lnTo>
                      <a:lnTo>
                        <a:pt x="66" y="105"/>
                      </a:lnTo>
                      <a:lnTo>
                        <a:pt x="64" y="107"/>
                      </a:lnTo>
                      <a:lnTo>
                        <a:pt x="62" y="109"/>
                      </a:lnTo>
                      <a:lnTo>
                        <a:pt x="60" y="109"/>
                      </a:lnTo>
                      <a:lnTo>
                        <a:pt x="58" y="111"/>
                      </a:lnTo>
                      <a:lnTo>
                        <a:pt x="56" y="113"/>
                      </a:lnTo>
                      <a:lnTo>
                        <a:pt x="54" y="113"/>
                      </a:lnTo>
                      <a:lnTo>
                        <a:pt x="52" y="115"/>
                      </a:lnTo>
                      <a:lnTo>
                        <a:pt x="50" y="117"/>
                      </a:lnTo>
                      <a:lnTo>
                        <a:pt x="48" y="119"/>
                      </a:lnTo>
                      <a:lnTo>
                        <a:pt x="46" y="120"/>
                      </a:lnTo>
                      <a:lnTo>
                        <a:pt x="44" y="122"/>
                      </a:lnTo>
                      <a:lnTo>
                        <a:pt x="44" y="124"/>
                      </a:lnTo>
                      <a:lnTo>
                        <a:pt x="44" y="126"/>
                      </a:lnTo>
                      <a:lnTo>
                        <a:pt x="44" y="128"/>
                      </a:lnTo>
                      <a:lnTo>
                        <a:pt x="44" y="130"/>
                      </a:lnTo>
                      <a:lnTo>
                        <a:pt x="46" y="132"/>
                      </a:lnTo>
                      <a:lnTo>
                        <a:pt x="46" y="134"/>
                      </a:lnTo>
                      <a:lnTo>
                        <a:pt x="48" y="136"/>
                      </a:lnTo>
                      <a:lnTo>
                        <a:pt x="50" y="138"/>
                      </a:lnTo>
                      <a:lnTo>
                        <a:pt x="50" y="140"/>
                      </a:lnTo>
                      <a:lnTo>
                        <a:pt x="52" y="142"/>
                      </a:lnTo>
                      <a:lnTo>
                        <a:pt x="54" y="144"/>
                      </a:lnTo>
                      <a:lnTo>
                        <a:pt x="56" y="145"/>
                      </a:lnTo>
                      <a:lnTo>
                        <a:pt x="58" y="145"/>
                      </a:lnTo>
                      <a:lnTo>
                        <a:pt x="60" y="147"/>
                      </a:lnTo>
                      <a:lnTo>
                        <a:pt x="62" y="149"/>
                      </a:lnTo>
                      <a:lnTo>
                        <a:pt x="64" y="151"/>
                      </a:lnTo>
                      <a:lnTo>
                        <a:pt x="67" y="151"/>
                      </a:lnTo>
                      <a:lnTo>
                        <a:pt x="69" y="153"/>
                      </a:lnTo>
                      <a:lnTo>
                        <a:pt x="71" y="155"/>
                      </a:lnTo>
                      <a:lnTo>
                        <a:pt x="73" y="155"/>
                      </a:lnTo>
                      <a:lnTo>
                        <a:pt x="75" y="155"/>
                      </a:lnTo>
                      <a:lnTo>
                        <a:pt x="79" y="157"/>
                      </a:lnTo>
                      <a:lnTo>
                        <a:pt x="81" y="157"/>
                      </a:lnTo>
                      <a:lnTo>
                        <a:pt x="83" y="157"/>
                      </a:lnTo>
                      <a:lnTo>
                        <a:pt x="85" y="159"/>
                      </a:lnTo>
                      <a:lnTo>
                        <a:pt x="87" y="159"/>
                      </a:lnTo>
                      <a:lnTo>
                        <a:pt x="89" y="159"/>
                      </a:lnTo>
                      <a:lnTo>
                        <a:pt x="90" y="157"/>
                      </a:lnTo>
                      <a:close/>
                    </a:path>
                  </a:pathLst>
                </a:custGeom>
                <a:solidFill>
                  <a:srgbClr val="6D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45" name="Freeform 299"/>
                <p:cNvSpPr>
                  <a:spLocks noChangeAspect="1"/>
                </p:cNvSpPr>
                <p:nvPr/>
              </p:nvSpPr>
              <p:spPr bwMode="auto">
                <a:xfrm>
                  <a:off x="1116" y="3430"/>
                  <a:ext cx="123" cy="164"/>
                </a:xfrm>
                <a:custGeom>
                  <a:avLst/>
                  <a:gdLst>
                    <a:gd name="T0" fmla="*/ 2 w 161"/>
                    <a:gd name="T1" fmla="*/ 1 h 234"/>
                    <a:gd name="T2" fmla="*/ 2 w 161"/>
                    <a:gd name="T3" fmla="*/ 1 h 234"/>
                    <a:gd name="T4" fmla="*/ 2 w 161"/>
                    <a:gd name="T5" fmla="*/ 1 h 234"/>
                    <a:gd name="T6" fmla="*/ 2 w 161"/>
                    <a:gd name="T7" fmla="*/ 1 h 234"/>
                    <a:gd name="T8" fmla="*/ 2 w 161"/>
                    <a:gd name="T9" fmla="*/ 1 h 234"/>
                    <a:gd name="T10" fmla="*/ 2 w 161"/>
                    <a:gd name="T11" fmla="*/ 1 h 234"/>
                    <a:gd name="T12" fmla="*/ 2 w 161"/>
                    <a:gd name="T13" fmla="*/ 1 h 234"/>
                    <a:gd name="T14" fmla="*/ 2 w 161"/>
                    <a:gd name="T15" fmla="*/ 1 h 234"/>
                    <a:gd name="T16" fmla="*/ 2 w 161"/>
                    <a:gd name="T17" fmla="*/ 1 h 234"/>
                    <a:gd name="T18" fmla="*/ 2 w 161"/>
                    <a:gd name="T19" fmla="*/ 1 h 234"/>
                    <a:gd name="T20" fmla="*/ 2 w 161"/>
                    <a:gd name="T21" fmla="*/ 1 h 234"/>
                    <a:gd name="T22" fmla="*/ 2 w 161"/>
                    <a:gd name="T23" fmla="*/ 1 h 234"/>
                    <a:gd name="T24" fmla="*/ 2 w 161"/>
                    <a:gd name="T25" fmla="*/ 1 h 234"/>
                    <a:gd name="T26" fmla="*/ 2 w 161"/>
                    <a:gd name="T27" fmla="*/ 1 h 234"/>
                    <a:gd name="T28" fmla="*/ 2 w 161"/>
                    <a:gd name="T29" fmla="*/ 1 h 234"/>
                    <a:gd name="T30" fmla="*/ 2 w 161"/>
                    <a:gd name="T31" fmla="*/ 2 h 234"/>
                    <a:gd name="T32" fmla="*/ 2 w 161"/>
                    <a:gd name="T33" fmla="*/ 1 h 234"/>
                    <a:gd name="T34" fmla="*/ 2 w 161"/>
                    <a:gd name="T35" fmla="*/ 1 h 234"/>
                    <a:gd name="T36" fmla="*/ 2 w 161"/>
                    <a:gd name="T37" fmla="*/ 1 h 234"/>
                    <a:gd name="T38" fmla="*/ 2 w 161"/>
                    <a:gd name="T39" fmla="*/ 1 h 234"/>
                    <a:gd name="T40" fmla="*/ 2 w 161"/>
                    <a:gd name="T41" fmla="*/ 2 h 234"/>
                    <a:gd name="T42" fmla="*/ 2 w 161"/>
                    <a:gd name="T43" fmla="*/ 2 h 234"/>
                    <a:gd name="T44" fmla="*/ 2 w 161"/>
                    <a:gd name="T45" fmla="*/ 2 h 234"/>
                    <a:gd name="T46" fmla="*/ 2 w 161"/>
                    <a:gd name="T47" fmla="*/ 2 h 234"/>
                    <a:gd name="T48" fmla="*/ 3 w 161"/>
                    <a:gd name="T49" fmla="*/ 2 h 234"/>
                    <a:gd name="T50" fmla="*/ 3 w 161"/>
                    <a:gd name="T51" fmla="*/ 3 h 234"/>
                    <a:gd name="T52" fmla="*/ 4 w 161"/>
                    <a:gd name="T53" fmla="*/ 3 h 234"/>
                    <a:gd name="T54" fmla="*/ 3 w 161"/>
                    <a:gd name="T55" fmla="*/ 3 h 234"/>
                    <a:gd name="T56" fmla="*/ 4 w 161"/>
                    <a:gd name="T57" fmla="*/ 3 h 234"/>
                    <a:gd name="T58" fmla="*/ 5 w 161"/>
                    <a:gd name="T59" fmla="*/ 3 h 234"/>
                    <a:gd name="T60" fmla="*/ 5 w 161"/>
                    <a:gd name="T61" fmla="*/ 3 h 234"/>
                    <a:gd name="T62" fmla="*/ 6 w 161"/>
                    <a:gd name="T63" fmla="*/ 3 h 234"/>
                    <a:gd name="T64" fmla="*/ 6 w 161"/>
                    <a:gd name="T65" fmla="*/ 3 h 234"/>
                    <a:gd name="T66" fmla="*/ 5 w 161"/>
                    <a:gd name="T67" fmla="*/ 3 h 234"/>
                    <a:gd name="T68" fmla="*/ 5 w 161"/>
                    <a:gd name="T69" fmla="*/ 3 h 234"/>
                    <a:gd name="T70" fmla="*/ 5 w 161"/>
                    <a:gd name="T71" fmla="*/ 3 h 234"/>
                    <a:gd name="T72" fmla="*/ 5 w 161"/>
                    <a:gd name="T73" fmla="*/ 3 h 234"/>
                    <a:gd name="T74" fmla="*/ 4 w 161"/>
                    <a:gd name="T75" fmla="*/ 3 h 234"/>
                    <a:gd name="T76" fmla="*/ 4 w 161"/>
                    <a:gd name="T77" fmla="*/ 3 h 234"/>
                    <a:gd name="T78" fmla="*/ 3 w 161"/>
                    <a:gd name="T79" fmla="*/ 3 h 234"/>
                    <a:gd name="T80" fmla="*/ 3 w 161"/>
                    <a:gd name="T81" fmla="*/ 3 h 234"/>
                    <a:gd name="T82" fmla="*/ 2 w 161"/>
                    <a:gd name="T83" fmla="*/ 3 h 234"/>
                    <a:gd name="T84" fmla="*/ 2 w 161"/>
                    <a:gd name="T85" fmla="*/ 3 h 234"/>
                    <a:gd name="T86" fmla="*/ 2 w 161"/>
                    <a:gd name="T87" fmla="*/ 3 h 234"/>
                    <a:gd name="T88" fmla="*/ 2 w 161"/>
                    <a:gd name="T89" fmla="*/ 2 h 234"/>
                    <a:gd name="T90" fmla="*/ 2 w 161"/>
                    <a:gd name="T91" fmla="*/ 2 h 234"/>
                    <a:gd name="T92" fmla="*/ 2 w 161"/>
                    <a:gd name="T93" fmla="*/ 2 h 234"/>
                    <a:gd name="T94" fmla="*/ 2 w 161"/>
                    <a:gd name="T95" fmla="*/ 2 h 234"/>
                    <a:gd name="T96" fmla="*/ 0 w 161"/>
                    <a:gd name="T97" fmla="*/ 1 h 234"/>
                    <a:gd name="T98" fmla="*/ 0 w 161"/>
                    <a:gd name="T99" fmla="*/ 1 h 234"/>
                    <a:gd name="T100" fmla="*/ 0 w 161"/>
                    <a:gd name="T101" fmla="*/ 1 h 234"/>
                    <a:gd name="T102" fmla="*/ 2 w 161"/>
                    <a:gd name="T103" fmla="*/ 1 h 234"/>
                    <a:gd name="T104" fmla="*/ 2 w 161"/>
                    <a:gd name="T105" fmla="*/ 1 h 234"/>
                    <a:gd name="T106" fmla="*/ 2 w 161"/>
                    <a:gd name="T107" fmla="*/ 1 h 234"/>
                    <a:gd name="T108" fmla="*/ 2 w 161"/>
                    <a:gd name="T109" fmla="*/ 1 h 23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61"/>
                    <a:gd name="T166" fmla="*/ 0 h 234"/>
                    <a:gd name="T167" fmla="*/ 161 w 161"/>
                    <a:gd name="T168" fmla="*/ 234 h 23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61" h="234">
                      <a:moveTo>
                        <a:pt x="46" y="0"/>
                      </a:moveTo>
                      <a:lnTo>
                        <a:pt x="46" y="1"/>
                      </a:lnTo>
                      <a:lnTo>
                        <a:pt x="46" y="3"/>
                      </a:lnTo>
                      <a:lnTo>
                        <a:pt x="46" y="5"/>
                      </a:lnTo>
                      <a:lnTo>
                        <a:pt x="46" y="3"/>
                      </a:lnTo>
                      <a:lnTo>
                        <a:pt x="48" y="3"/>
                      </a:lnTo>
                      <a:lnTo>
                        <a:pt x="48" y="5"/>
                      </a:lnTo>
                      <a:lnTo>
                        <a:pt x="46" y="5"/>
                      </a:lnTo>
                      <a:lnTo>
                        <a:pt x="44" y="5"/>
                      </a:lnTo>
                      <a:lnTo>
                        <a:pt x="44" y="7"/>
                      </a:lnTo>
                      <a:lnTo>
                        <a:pt x="42" y="7"/>
                      </a:lnTo>
                      <a:lnTo>
                        <a:pt x="42" y="9"/>
                      </a:lnTo>
                      <a:lnTo>
                        <a:pt x="41" y="9"/>
                      </a:lnTo>
                      <a:lnTo>
                        <a:pt x="39" y="11"/>
                      </a:lnTo>
                      <a:lnTo>
                        <a:pt x="37" y="13"/>
                      </a:lnTo>
                      <a:lnTo>
                        <a:pt x="35" y="13"/>
                      </a:lnTo>
                      <a:lnTo>
                        <a:pt x="33" y="15"/>
                      </a:lnTo>
                      <a:lnTo>
                        <a:pt x="31" y="17"/>
                      </a:lnTo>
                      <a:lnTo>
                        <a:pt x="29" y="19"/>
                      </a:lnTo>
                      <a:lnTo>
                        <a:pt x="29" y="21"/>
                      </a:lnTo>
                      <a:lnTo>
                        <a:pt x="27" y="21"/>
                      </a:lnTo>
                      <a:lnTo>
                        <a:pt x="25" y="23"/>
                      </a:lnTo>
                      <a:lnTo>
                        <a:pt x="25" y="24"/>
                      </a:lnTo>
                      <a:lnTo>
                        <a:pt x="23" y="26"/>
                      </a:lnTo>
                      <a:lnTo>
                        <a:pt x="21" y="26"/>
                      </a:lnTo>
                      <a:lnTo>
                        <a:pt x="21" y="28"/>
                      </a:lnTo>
                      <a:lnTo>
                        <a:pt x="19" y="30"/>
                      </a:lnTo>
                      <a:lnTo>
                        <a:pt x="19" y="32"/>
                      </a:lnTo>
                      <a:lnTo>
                        <a:pt x="19" y="34"/>
                      </a:lnTo>
                      <a:lnTo>
                        <a:pt x="18" y="36"/>
                      </a:lnTo>
                      <a:lnTo>
                        <a:pt x="18" y="38"/>
                      </a:lnTo>
                      <a:lnTo>
                        <a:pt x="18" y="40"/>
                      </a:lnTo>
                      <a:lnTo>
                        <a:pt x="16" y="42"/>
                      </a:lnTo>
                      <a:lnTo>
                        <a:pt x="16" y="44"/>
                      </a:lnTo>
                      <a:lnTo>
                        <a:pt x="16" y="48"/>
                      </a:lnTo>
                      <a:lnTo>
                        <a:pt x="16" y="49"/>
                      </a:lnTo>
                      <a:lnTo>
                        <a:pt x="16" y="51"/>
                      </a:lnTo>
                      <a:lnTo>
                        <a:pt x="16" y="55"/>
                      </a:lnTo>
                      <a:lnTo>
                        <a:pt x="14" y="57"/>
                      </a:lnTo>
                      <a:lnTo>
                        <a:pt x="14" y="59"/>
                      </a:lnTo>
                      <a:lnTo>
                        <a:pt x="14" y="61"/>
                      </a:lnTo>
                      <a:lnTo>
                        <a:pt x="14" y="65"/>
                      </a:lnTo>
                      <a:lnTo>
                        <a:pt x="14" y="67"/>
                      </a:lnTo>
                      <a:lnTo>
                        <a:pt x="14" y="69"/>
                      </a:lnTo>
                      <a:lnTo>
                        <a:pt x="16" y="72"/>
                      </a:lnTo>
                      <a:lnTo>
                        <a:pt x="16" y="74"/>
                      </a:lnTo>
                      <a:lnTo>
                        <a:pt x="16" y="76"/>
                      </a:lnTo>
                      <a:lnTo>
                        <a:pt x="16" y="78"/>
                      </a:lnTo>
                      <a:lnTo>
                        <a:pt x="16" y="80"/>
                      </a:lnTo>
                      <a:lnTo>
                        <a:pt x="18" y="82"/>
                      </a:lnTo>
                      <a:lnTo>
                        <a:pt x="18" y="84"/>
                      </a:lnTo>
                      <a:lnTo>
                        <a:pt x="18" y="86"/>
                      </a:lnTo>
                      <a:lnTo>
                        <a:pt x="19" y="88"/>
                      </a:lnTo>
                      <a:lnTo>
                        <a:pt x="21" y="90"/>
                      </a:lnTo>
                      <a:lnTo>
                        <a:pt x="23" y="90"/>
                      </a:lnTo>
                      <a:lnTo>
                        <a:pt x="23" y="92"/>
                      </a:lnTo>
                      <a:lnTo>
                        <a:pt x="25" y="92"/>
                      </a:lnTo>
                      <a:lnTo>
                        <a:pt x="27" y="92"/>
                      </a:lnTo>
                      <a:lnTo>
                        <a:pt x="29" y="92"/>
                      </a:lnTo>
                      <a:lnTo>
                        <a:pt x="31" y="92"/>
                      </a:lnTo>
                      <a:lnTo>
                        <a:pt x="33" y="92"/>
                      </a:lnTo>
                      <a:lnTo>
                        <a:pt x="35" y="92"/>
                      </a:lnTo>
                      <a:lnTo>
                        <a:pt x="37" y="92"/>
                      </a:lnTo>
                      <a:lnTo>
                        <a:pt x="39" y="92"/>
                      </a:lnTo>
                      <a:lnTo>
                        <a:pt x="41" y="92"/>
                      </a:lnTo>
                      <a:lnTo>
                        <a:pt x="42" y="92"/>
                      </a:lnTo>
                      <a:lnTo>
                        <a:pt x="44" y="92"/>
                      </a:lnTo>
                      <a:lnTo>
                        <a:pt x="46" y="92"/>
                      </a:lnTo>
                      <a:lnTo>
                        <a:pt x="48" y="92"/>
                      </a:lnTo>
                      <a:lnTo>
                        <a:pt x="50" y="92"/>
                      </a:lnTo>
                      <a:lnTo>
                        <a:pt x="52" y="94"/>
                      </a:lnTo>
                      <a:lnTo>
                        <a:pt x="54" y="94"/>
                      </a:lnTo>
                      <a:lnTo>
                        <a:pt x="56" y="94"/>
                      </a:lnTo>
                      <a:lnTo>
                        <a:pt x="58" y="94"/>
                      </a:lnTo>
                      <a:lnTo>
                        <a:pt x="56" y="94"/>
                      </a:lnTo>
                      <a:lnTo>
                        <a:pt x="52" y="94"/>
                      </a:lnTo>
                      <a:lnTo>
                        <a:pt x="50" y="96"/>
                      </a:lnTo>
                      <a:lnTo>
                        <a:pt x="48" y="96"/>
                      </a:lnTo>
                      <a:lnTo>
                        <a:pt x="44" y="97"/>
                      </a:lnTo>
                      <a:lnTo>
                        <a:pt x="42" y="97"/>
                      </a:lnTo>
                      <a:lnTo>
                        <a:pt x="41" y="99"/>
                      </a:lnTo>
                      <a:lnTo>
                        <a:pt x="39" y="99"/>
                      </a:lnTo>
                      <a:lnTo>
                        <a:pt x="35" y="101"/>
                      </a:lnTo>
                      <a:lnTo>
                        <a:pt x="33" y="101"/>
                      </a:lnTo>
                      <a:lnTo>
                        <a:pt x="31" y="103"/>
                      </a:lnTo>
                      <a:lnTo>
                        <a:pt x="31" y="105"/>
                      </a:lnTo>
                      <a:lnTo>
                        <a:pt x="29" y="105"/>
                      </a:lnTo>
                      <a:lnTo>
                        <a:pt x="27" y="107"/>
                      </a:lnTo>
                      <a:lnTo>
                        <a:pt x="27" y="109"/>
                      </a:lnTo>
                      <a:lnTo>
                        <a:pt x="25" y="109"/>
                      </a:lnTo>
                      <a:lnTo>
                        <a:pt x="25" y="111"/>
                      </a:lnTo>
                      <a:lnTo>
                        <a:pt x="25" y="113"/>
                      </a:lnTo>
                      <a:lnTo>
                        <a:pt x="25" y="115"/>
                      </a:lnTo>
                      <a:lnTo>
                        <a:pt x="27" y="115"/>
                      </a:lnTo>
                      <a:lnTo>
                        <a:pt x="29" y="115"/>
                      </a:lnTo>
                      <a:lnTo>
                        <a:pt x="31" y="115"/>
                      </a:lnTo>
                      <a:lnTo>
                        <a:pt x="33" y="115"/>
                      </a:lnTo>
                      <a:lnTo>
                        <a:pt x="37" y="115"/>
                      </a:lnTo>
                      <a:lnTo>
                        <a:pt x="39" y="115"/>
                      </a:lnTo>
                      <a:lnTo>
                        <a:pt x="42" y="113"/>
                      </a:lnTo>
                      <a:lnTo>
                        <a:pt x="44" y="113"/>
                      </a:lnTo>
                      <a:lnTo>
                        <a:pt x="50" y="111"/>
                      </a:lnTo>
                      <a:lnTo>
                        <a:pt x="54" y="109"/>
                      </a:lnTo>
                      <a:lnTo>
                        <a:pt x="56" y="109"/>
                      </a:lnTo>
                      <a:lnTo>
                        <a:pt x="58" y="107"/>
                      </a:lnTo>
                      <a:lnTo>
                        <a:pt x="60" y="105"/>
                      </a:lnTo>
                      <a:lnTo>
                        <a:pt x="62" y="105"/>
                      </a:lnTo>
                      <a:lnTo>
                        <a:pt x="64" y="105"/>
                      </a:lnTo>
                      <a:lnTo>
                        <a:pt x="64" y="103"/>
                      </a:lnTo>
                      <a:lnTo>
                        <a:pt x="64" y="105"/>
                      </a:lnTo>
                      <a:lnTo>
                        <a:pt x="62" y="105"/>
                      </a:lnTo>
                      <a:lnTo>
                        <a:pt x="60" y="105"/>
                      </a:lnTo>
                      <a:lnTo>
                        <a:pt x="60" y="107"/>
                      </a:lnTo>
                      <a:lnTo>
                        <a:pt x="58" y="107"/>
                      </a:lnTo>
                      <a:lnTo>
                        <a:pt x="56" y="107"/>
                      </a:lnTo>
                      <a:lnTo>
                        <a:pt x="56" y="109"/>
                      </a:lnTo>
                      <a:lnTo>
                        <a:pt x="54" y="109"/>
                      </a:lnTo>
                      <a:lnTo>
                        <a:pt x="52" y="111"/>
                      </a:lnTo>
                      <a:lnTo>
                        <a:pt x="50" y="111"/>
                      </a:lnTo>
                      <a:lnTo>
                        <a:pt x="48" y="113"/>
                      </a:lnTo>
                      <a:lnTo>
                        <a:pt x="46" y="115"/>
                      </a:lnTo>
                      <a:lnTo>
                        <a:pt x="44" y="115"/>
                      </a:lnTo>
                      <a:lnTo>
                        <a:pt x="42" y="117"/>
                      </a:lnTo>
                      <a:lnTo>
                        <a:pt x="41" y="119"/>
                      </a:lnTo>
                      <a:lnTo>
                        <a:pt x="39" y="120"/>
                      </a:lnTo>
                      <a:lnTo>
                        <a:pt x="37" y="122"/>
                      </a:lnTo>
                      <a:lnTo>
                        <a:pt x="35" y="124"/>
                      </a:lnTo>
                      <a:lnTo>
                        <a:pt x="33" y="124"/>
                      </a:lnTo>
                      <a:lnTo>
                        <a:pt x="33" y="126"/>
                      </a:lnTo>
                      <a:lnTo>
                        <a:pt x="31" y="128"/>
                      </a:lnTo>
                      <a:lnTo>
                        <a:pt x="31" y="130"/>
                      </a:lnTo>
                      <a:lnTo>
                        <a:pt x="31" y="132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5" y="138"/>
                      </a:lnTo>
                      <a:lnTo>
                        <a:pt x="35" y="140"/>
                      </a:lnTo>
                      <a:lnTo>
                        <a:pt x="37" y="142"/>
                      </a:lnTo>
                      <a:lnTo>
                        <a:pt x="39" y="144"/>
                      </a:lnTo>
                      <a:lnTo>
                        <a:pt x="41" y="145"/>
                      </a:lnTo>
                      <a:lnTo>
                        <a:pt x="42" y="145"/>
                      </a:lnTo>
                      <a:lnTo>
                        <a:pt x="44" y="147"/>
                      </a:lnTo>
                      <a:lnTo>
                        <a:pt x="46" y="149"/>
                      </a:lnTo>
                      <a:lnTo>
                        <a:pt x="48" y="151"/>
                      </a:lnTo>
                      <a:lnTo>
                        <a:pt x="50" y="153"/>
                      </a:lnTo>
                      <a:lnTo>
                        <a:pt x="52" y="155"/>
                      </a:lnTo>
                      <a:lnTo>
                        <a:pt x="56" y="155"/>
                      </a:lnTo>
                      <a:lnTo>
                        <a:pt x="58" y="157"/>
                      </a:lnTo>
                      <a:lnTo>
                        <a:pt x="60" y="159"/>
                      </a:lnTo>
                      <a:lnTo>
                        <a:pt x="64" y="159"/>
                      </a:lnTo>
                      <a:lnTo>
                        <a:pt x="66" y="161"/>
                      </a:lnTo>
                      <a:lnTo>
                        <a:pt x="67" y="161"/>
                      </a:lnTo>
                      <a:lnTo>
                        <a:pt x="71" y="163"/>
                      </a:lnTo>
                      <a:lnTo>
                        <a:pt x="73" y="163"/>
                      </a:lnTo>
                      <a:lnTo>
                        <a:pt x="75" y="163"/>
                      </a:lnTo>
                      <a:lnTo>
                        <a:pt x="77" y="165"/>
                      </a:lnTo>
                      <a:lnTo>
                        <a:pt x="79" y="165"/>
                      </a:lnTo>
                      <a:lnTo>
                        <a:pt x="81" y="165"/>
                      </a:lnTo>
                      <a:lnTo>
                        <a:pt x="83" y="165"/>
                      </a:lnTo>
                      <a:lnTo>
                        <a:pt x="85" y="165"/>
                      </a:lnTo>
                      <a:lnTo>
                        <a:pt x="87" y="165"/>
                      </a:lnTo>
                      <a:lnTo>
                        <a:pt x="87" y="167"/>
                      </a:lnTo>
                      <a:lnTo>
                        <a:pt x="87" y="168"/>
                      </a:lnTo>
                      <a:lnTo>
                        <a:pt x="85" y="168"/>
                      </a:lnTo>
                      <a:lnTo>
                        <a:pt x="85" y="170"/>
                      </a:lnTo>
                      <a:lnTo>
                        <a:pt x="85" y="172"/>
                      </a:lnTo>
                      <a:lnTo>
                        <a:pt x="83" y="176"/>
                      </a:lnTo>
                      <a:lnTo>
                        <a:pt x="83" y="180"/>
                      </a:lnTo>
                      <a:lnTo>
                        <a:pt x="83" y="182"/>
                      </a:lnTo>
                      <a:lnTo>
                        <a:pt x="83" y="186"/>
                      </a:lnTo>
                      <a:lnTo>
                        <a:pt x="85" y="188"/>
                      </a:lnTo>
                      <a:lnTo>
                        <a:pt x="85" y="192"/>
                      </a:lnTo>
                      <a:lnTo>
                        <a:pt x="87" y="193"/>
                      </a:lnTo>
                      <a:lnTo>
                        <a:pt x="89" y="195"/>
                      </a:lnTo>
                      <a:lnTo>
                        <a:pt x="92" y="197"/>
                      </a:lnTo>
                      <a:lnTo>
                        <a:pt x="94" y="197"/>
                      </a:lnTo>
                      <a:lnTo>
                        <a:pt x="98" y="199"/>
                      </a:lnTo>
                      <a:lnTo>
                        <a:pt x="102" y="201"/>
                      </a:lnTo>
                      <a:lnTo>
                        <a:pt x="106" y="201"/>
                      </a:lnTo>
                      <a:lnTo>
                        <a:pt x="110" y="203"/>
                      </a:lnTo>
                      <a:lnTo>
                        <a:pt x="113" y="203"/>
                      </a:lnTo>
                      <a:lnTo>
                        <a:pt x="117" y="203"/>
                      </a:lnTo>
                      <a:lnTo>
                        <a:pt x="121" y="203"/>
                      </a:lnTo>
                      <a:lnTo>
                        <a:pt x="125" y="203"/>
                      </a:lnTo>
                      <a:lnTo>
                        <a:pt x="129" y="203"/>
                      </a:lnTo>
                      <a:lnTo>
                        <a:pt x="133" y="203"/>
                      </a:lnTo>
                      <a:lnTo>
                        <a:pt x="137" y="203"/>
                      </a:lnTo>
                      <a:lnTo>
                        <a:pt x="140" y="203"/>
                      </a:lnTo>
                      <a:lnTo>
                        <a:pt x="144" y="203"/>
                      </a:lnTo>
                      <a:lnTo>
                        <a:pt x="146" y="203"/>
                      </a:lnTo>
                      <a:lnTo>
                        <a:pt x="150" y="203"/>
                      </a:lnTo>
                      <a:lnTo>
                        <a:pt x="152" y="203"/>
                      </a:lnTo>
                      <a:lnTo>
                        <a:pt x="156" y="203"/>
                      </a:lnTo>
                      <a:lnTo>
                        <a:pt x="158" y="203"/>
                      </a:lnTo>
                      <a:lnTo>
                        <a:pt x="160" y="203"/>
                      </a:lnTo>
                      <a:lnTo>
                        <a:pt x="161" y="203"/>
                      </a:lnTo>
                      <a:lnTo>
                        <a:pt x="154" y="234"/>
                      </a:lnTo>
                      <a:lnTo>
                        <a:pt x="152" y="234"/>
                      </a:lnTo>
                      <a:lnTo>
                        <a:pt x="152" y="232"/>
                      </a:lnTo>
                      <a:lnTo>
                        <a:pt x="150" y="232"/>
                      </a:lnTo>
                      <a:lnTo>
                        <a:pt x="148" y="232"/>
                      </a:lnTo>
                      <a:lnTo>
                        <a:pt x="146" y="232"/>
                      </a:lnTo>
                      <a:lnTo>
                        <a:pt x="146" y="230"/>
                      </a:lnTo>
                      <a:lnTo>
                        <a:pt x="144" y="230"/>
                      </a:lnTo>
                      <a:lnTo>
                        <a:pt x="142" y="230"/>
                      </a:lnTo>
                      <a:lnTo>
                        <a:pt x="140" y="228"/>
                      </a:lnTo>
                      <a:lnTo>
                        <a:pt x="138" y="228"/>
                      </a:lnTo>
                      <a:lnTo>
                        <a:pt x="137" y="226"/>
                      </a:lnTo>
                      <a:lnTo>
                        <a:pt x="135" y="226"/>
                      </a:lnTo>
                      <a:lnTo>
                        <a:pt x="133" y="224"/>
                      </a:lnTo>
                      <a:lnTo>
                        <a:pt x="131" y="224"/>
                      </a:lnTo>
                      <a:lnTo>
                        <a:pt x="129" y="222"/>
                      </a:lnTo>
                      <a:lnTo>
                        <a:pt x="127" y="220"/>
                      </a:lnTo>
                      <a:lnTo>
                        <a:pt x="125" y="220"/>
                      </a:lnTo>
                      <a:lnTo>
                        <a:pt x="125" y="218"/>
                      </a:lnTo>
                      <a:lnTo>
                        <a:pt x="123" y="216"/>
                      </a:lnTo>
                      <a:lnTo>
                        <a:pt x="121" y="216"/>
                      </a:lnTo>
                      <a:lnTo>
                        <a:pt x="121" y="215"/>
                      </a:lnTo>
                      <a:lnTo>
                        <a:pt x="119" y="215"/>
                      </a:lnTo>
                      <a:lnTo>
                        <a:pt x="117" y="213"/>
                      </a:lnTo>
                      <a:lnTo>
                        <a:pt x="115" y="211"/>
                      </a:lnTo>
                      <a:lnTo>
                        <a:pt x="113" y="209"/>
                      </a:lnTo>
                      <a:lnTo>
                        <a:pt x="112" y="209"/>
                      </a:lnTo>
                      <a:lnTo>
                        <a:pt x="110" y="207"/>
                      </a:lnTo>
                      <a:lnTo>
                        <a:pt x="108" y="207"/>
                      </a:lnTo>
                      <a:lnTo>
                        <a:pt x="108" y="205"/>
                      </a:lnTo>
                      <a:lnTo>
                        <a:pt x="106" y="205"/>
                      </a:lnTo>
                      <a:lnTo>
                        <a:pt x="104" y="205"/>
                      </a:lnTo>
                      <a:lnTo>
                        <a:pt x="102" y="203"/>
                      </a:lnTo>
                      <a:lnTo>
                        <a:pt x="100" y="203"/>
                      </a:lnTo>
                      <a:lnTo>
                        <a:pt x="98" y="203"/>
                      </a:lnTo>
                      <a:lnTo>
                        <a:pt x="96" y="201"/>
                      </a:lnTo>
                      <a:lnTo>
                        <a:pt x="94" y="201"/>
                      </a:lnTo>
                      <a:lnTo>
                        <a:pt x="92" y="201"/>
                      </a:lnTo>
                      <a:lnTo>
                        <a:pt x="90" y="199"/>
                      </a:lnTo>
                      <a:lnTo>
                        <a:pt x="89" y="199"/>
                      </a:lnTo>
                      <a:lnTo>
                        <a:pt x="87" y="199"/>
                      </a:lnTo>
                      <a:lnTo>
                        <a:pt x="85" y="199"/>
                      </a:lnTo>
                      <a:lnTo>
                        <a:pt x="83" y="197"/>
                      </a:lnTo>
                      <a:lnTo>
                        <a:pt x="81" y="197"/>
                      </a:lnTo>
                      <a:lnTo>
                        <a:pt x="79" y="197"/>
                      </a:lnTo>
                      <a:lnTo>
                        <a:pt x="79" y="195"/>
                      </a:lnTo>
                      <a:lnTo>
                        <a:pt x="77" y="195"/>
                      </a:lnTo>
                      <a:lnTo>
                        <a:pt x="75" y="195"/>
                      </a:lnTo>
                      <a:lnTo>
                        <a:pt x="73" y="195"/>
                      </a:lnTo>
                      <a:lnTo>
                        <a:pt x="73" y="193"/>
                      </a:lnTo>
                      <a:lnTo>
                        <a:pt x="71" y="193"/>
                      </a:lnTo>
                      <a:lnTo>
                        <a:pt x="69" y="193"/>
                      </a:lnTo>
                      <a:lnTo>
                        <a:pt x="69" y="192"/>
                      </a:lnTo>
                      <a:lnTo>
                        <a:pt x="67" y="192"/>
                      </a:lnTo>
                      <a:lnTo>
                        <a:pt x="66" y="190"/>
                      </a:lnTo>
                      <a:lnTo>
                        <a:pt x="64" y="190"/>
                      </a:lnTo>
                      <a:lnTo>
                        <a:pt x="62" y="188"/>
                      </a:lnTo>
                      <a:lnTo>
                        <a:pt x="60" y="188"/>
                      </a:lnTo>
                      <a:lnTo>
                        <a:pt x="60" y="186"/>
                      </a:lnTo>
                      <a:lnTo>
                        <a:pt x="58" y="186"/>
                      </a:lnTo>
                      <a:lnTo>
                        <a:pt x="56" y="184"/>
                      </a:lnTo>
                      <a:lnTo>
                        <a:pt x="54" y="184"/>
                      </a:lnTo>
                      <a:lnTo>
                        <a:pt x="52" y="182"/>
                      </a:lnTo>
                      <a:lnTo>
                        <a:pt x="50" y="180"/>
                      </a:lnTo>
                      <a:lnTo>
                        <a:pt x="48" y="178"/>
                      </a:lnTo>
                      <a:lnTo>
                        <a:pt x="46" y="178"/>
                      </a:lnTo>
                      <a:lnTo>
                        <a:pt x="44" y="176"/>
                      </a:lnTo>
                      <a:lnTo>
                        <a:pt x="42" y="174"/>
                      </a:lnTo>
                      <a:lnTo>
                        <a:pt x="41" y="172"/>
                      </a:lnTo>
                      <a:lnTo>
                        <a:pt x="39" y="170"/>
                      </a:lnTo>
                      <a:lnTo>
                        <a:pt x="37" y="168"/>
                      </a:lnTo>
                      <a:lnTo>
                        <a:pt x="33" y="167"/>
                      </a:lnTo>
                      <a:lnTo>
                        <a:pt x="31" y="165"/>
                      </a:lnTo>
                      <a:lnTo>
                        <a:pt x="29" y="163"/>
                      </a:lnTo>
                      <a:lnTo>
                        <a:pt x="27" y="159"/>
                      </a:lnTo>
                      <a:lnTo>
                        <a:pt x="25" y="157"/>
                      </a:lnTo>
                      <a:lnTo>
                        <a:pt x="23" y="155"/>
                      </a:lnTo>
                      <a:lnTo>
                        <a:pt x="21" y="151"/>
                      </a:lnTo>
                      <a:lnTo>
                        <a:pt x="19" y="149"/>
                      </a:lnTo>
                      <a:lnTo>
                        <a:pt x="18" y="145"/>
                      </a:lnTo>
                      <a:lnTo>
                        <a:pt x="18" y="144"/>
                      </a:lnTo>
                      <a:lnTo>
                        <a:pt x="16" y="140"/>
                      </a:lnTo>
                      <a:lnTo>
                        <a:pt x="14" y="138"/>
                      </a:lnTo>
                      <a:lnTo>
                        <a:pt x="12" y="136"/>
                      </a:lnTo>
                      <a:lnTo>
                        <a:pt x="10" y="132"/>
                      </a:lnTo>
                      <a:lnTo>
                        <a:pt x="10" y="130"/>
                      </a:lnTo>
                      <a:lnTo>
                        <a:pt x="8" y="128"/>
                      </a:lnTo>
                      <a:lnTo>
                        <a:pt x="8" y="126"/>
                      </a:lnTo>
                      <a:lnTo>
                        <a:pt x="6" y="122"/>
                      </a:lnTo>
                      <a:lnTo>
                        <a:pt x="6" y="120"/>
                      </a:lnTo>
                      <a:lnTo>
                        <a:pt x="4" y="119"/>
                      </a:lnTo>
                      <a:lnTo>
                        <a:pt x="4" y="117"/>
                      </a:lnTo>
                      <a:lnTo>
                        <a:pt x="2" y="115"/>
                      </a:lnTo>
                      <a:lnTo>
                        <a:pt x="2" y="111"/>
                      </a:lnTo>
                      <a:lnTo>
                        <a:pt x="2" y="109"/>
                      </a:lnTo>
                      <a:lnTo>
                        <a:pt x="2" y="107"/>
                      </a:lnTo>
                      <a:lnTo>
                        <a:pt x="0" y="105"/>
                      </a:lnTo>
                      <a:lnTo>
                        <a:pt x="0" y="103"/>
                      </a:lnTo>
                      <a:lnTo>
                        <a:pt x="0" y="99"/>
                      </a:lnTo>
                      <a:lnTo>
                        <a:pt x="0" y="97"/>
                      </a:lnTo>
                      <a:lnTo>
                        <a:pt x="0" y="96"/>
                      </a:lnTo>
                      <a:lnTo>
                        <a:pt x="0" y="92"/>
                      </a:lnTo>
                      <a:lnTo>
                        <a:pt x="0" y="90"/>
                      </a:lnTo>
                      <a:lnTo>
                        <a:pt x="0" y="88"/>
                      </a:lnTo>
                      <a:lnTo>
                        <a:pt x="0" y="84"/>
                      </a:lnTo>
                      <a:lnTo>
                        <a:pt x="0" y="82"/>
                      </a:lnTo>
                      <a:lnTo>
                        <a:pt x="0" y="78"/>
                      </a:lnTo>
                      <a:lnTo>
                        <a:pt x="0" y="74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5"/>
                      </a:lnTo>
                      <a:lnTo>
                        <a:pt x="0" y="61"/>
                      </a:lnTo>
                      <a:lnTo>
                        <a:pt x="0" y="57"/>
                      </a:lnTo>
                      <a:lnTo>
                        <a:pt x="0" y="55"/>
                      </a:lnTo>
                      <a:lnTo>
                        <a:pt x="2" y="51"/>
                      </a:lnTo>
                      <a:lnTo>
                        <a:pt x="2" y="49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6" y="40"/>
                      </a:lnTo>
                      <a:lnTo>
                        <a:pt x="8" y="38"/>
                      </a:lnTo>
                      <a:lnTo>
                        <a:pt x="10" y="36"/>
                      </a:lnTo>
                      <a:lnTo>
                        <a:pt x="12" y="32"/>
                      </a:lnTo>
                      <a:lnTo>
                        <a:pt x="14" y="30"/>
                      </a:lnTo>
                      <a:lnTo>
                        <a:pt x="16" y="28"/>
                      </a:lnTo>
                      <a:lnTo>
                        <a:pt x="18" y="24"/>
                      </a:lnTo>
                      <a:lnTo>
                        <a:pt x="19" y="23"/>
                      </a:lnTo>
                      <a:lnTo>
                        <a:pt x="21" y="21"/>
                      </a:lnTo>
                      <a:lnTo>
                        <a:pt x="23" y="19"/>
                      </a:lnTo>
                      <a:lnTo>
                        <a:pt x="25" y="17"/>
                      </a:lnTo>
                      <a:lnTo>
                        <a:pt x="29" y="15"/>
                      </a:lnTo>
                      <a:lnTo>
                        <a:pt x="31" y="13"/>
                      </a:lnTo>
                      <a:lnTo>
                        <a:pt x="33" y="11"/>
                      </a:lnTo>
                      <a:lnTo>
                        <a:pt x="35" y="9"/>
                      </a:lnTo>
                      <a:lnTo>
                        <a:pt x="37" y="7"/>
                      </a:lnTo>
                      <a:lnTo>
                        <a:pt x="39" y="5"/>
                      </a:lnTo>
                      <a:lnTo>
                        <a:pt x="41" y="3"/>
                      </a:lnTo>
                      <a:lnTo>
                        <a:pt x="42" y="1"/>
                      </a:lnTo>
                      <a:lnTo>
                        <a:pt x="44" y="1"/>
                      </a:lnTo>
                      <a:lnTo>
                        <a:pt x="44" y="0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64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46" name="Freeform 300"/>
                <p:cNvSpPr>
                  <a:spLocks noChangeAspect="1"/>
                </p:cNvSpPr>
                <p:nvPr/>
              </p:nvSpPr>
              <p:spPr bwMode="auto">
                <a:xfrm>
                  <a:off x="1291" y="3473"/>
                  <a:ext cx="82" cy="67"/>
                </a:xfrm>
                <a:custGeom>
                  <a:avLst/>
                  <a:gdLst>
                    <a:gd name="T0" fmla="*/ 3 w 107"/>
                    <a:gd name="T1" fmla="*/ 1 h 96"/>
                    <a:gd name="T2" fmla="*/ 3 w 107"/>
                    <a:gd name="T3" fmla="*/ 1 h 96"/>
                    <a:gd name="T4" fmla="*/ 3 w 107"/>
                    <a:gd name="T5" fmla="*/ 1 h 96"/>
                    <a:gd name="T6" fmla="*/ 3 w 107"/>
                    <a:gd name="T7" fmla="*/ 1 h 96"/>
                    <a:gd name="T8" fmla="*/ 3 w 107"/>
                    <a:gd name="T9" fmla="*/ 1 h 96"/>
                    <a:gd name="T10" fmla="*/ 3 w 107"/>
                    <a:gd name="T11" fmla="*/ 1 h 96"/>
                    <a:gd name="T12" fmla="*/ 4 w 107"/>
                    <a:gd name="T13" fmla="*/ 1 h 96"/>
                    <a:gd name="T14" fmla="*/ 4 w 107"/>
                    <a:gd name="T15" fmla="*/ 1 h 96"/>
                    <a:gd name="T16" fmla="*/ 4 w 107"/>
                    <a:gd name="T17" fmla="*/ 1 h 96"/>
                    <a:gd name="T18" fmla="*/ 4 w 107"/>
                    <a:gd name="T19" fmla="*/ 1 h 96"/>
                    <a:gd name="T20" fmla="*/ 4 w 107"/>
                    <a:gd name="T21" fmla="*/ 1 h 96"/>
                    <a:gd name="T22" fmla="*/ 4 w 107"/>
                    <a:gd name="T23" fmla="*/ 1 h 96"/>
                    <a:gd name="T24" fmla="*/ 4 w 107"/>
                    <a:gd name="T25" fmla="*/ 1 h 96"/>
                    <a:gd name="T26" fmla="*/ 4 w 107"/>
                    <a:gd name="T27" fmla="*/ 1 h 96"/>
                    <a:gd name="T28" fmla="*/ 4 w 107"/>
                    <a:gd name="T29" fmla="*/ 1 h 96"/>
                    <a:gd name="T30" fmla="*/ 4 w 107"/>
                    <a:gd name="T31" fmla="*/ 1 h 96"/>
                    <a:gd name="T32" fmla="*/ 4 w 107"/>
                    <a:gd name="T33" fmla="*/ 1 h 96"/>
                    <a:gd name="T34" fmla="*/ 4 w 107"/>
                    <a:gd name="T35" fmla="*/ 1 h 96"/>
                    <a:gd name="T36" fmla="*/ 4 w 107"/>
                    <a:gd name="T37" fmla="*/ 1 h 96"/>
                    <a:gd name="T38" fmla="*/ 4 w 107"/>
                    <a:gd name="T39" fmla="*/ 0 h 96"/>
                    <a:gd name="T40" fmla="*/ 4 w 107"/>
                    <a:gd name="T41" fmla="*/ 1 h 96"/>
                    <a:gd name="T42" fmla="*/ 4 w 107"/>
                    <a:gd name="T43" fmla="*/ 1 h 96"/>
                    <a:gd name="T44" fmla="*/ 4 w 107"/>
                    <a:gd name="T45" fmla="*/ 1 h 96"/>
                    <a:gd name="T46" fmla="*/ 4 w 107"/>
                    <a:gd name="T47" fmla="*/ 1 h 96"/>
                    <a:gd name="T48" fmla="*/ 4 w 107"/>
                    <a:gd name="T49" fmla="*/ 1 h 96"/>
                    <a:gd name="T50" fmla="*/ 3 w 107"/>
                    <a:gd name="T51" fmla="*/ 1 h 96"/>
                    <a:gd name="T52" fmla="*/ 3 w 107"/>
                    <a:gd name="T53" fmla="*/ 1 h 96"/>
                    <a:gd name="T54" fmla="*/ 3 w 107"/>
                    <a:gd name="T55" fmla="*/ 1 h 96"/>
                    <a:gd name="T56" fmla="*/ 2 w 107"/>
                    <a:gd name="T57" fmla="*/ 1 h 96"/>
                    <a:gd name="T58" fmla="*/ 2 w 107"/>
                    <a:gd name="T59" fmla="*/ 1 h 96"/>
                    <a:gd name="T60" fmla="*/ 2 w 107"/>
                    <a:gd name="T61" fmla="*/ 1 h 96"/>
                    <a:gd name="T62" fmla="*/ 2 w 107"/>
                    <a:gd name="T63" fmla="*/ 1 h 96"/>
                    <a:gd name="T64" fmla="*/ 2 w 107"/>
                    <a:gd name="T65" fmla="*/ 1 h 96"/>
                    <a:gd name="T66" fmla="*/ 2 w 107"/>
                    <a:gd name="T67" fmla="*/ 1 h 96"/>
                    <a:gd name="T68" fmla="*/ 2 w 107"/>
                    <a:gd name="T69" fmla="*/ 1 h 96"/>
                    <a:gd name="T70" fmla="*/ 2 w 107"/>
                    <a:gd name="T71" fmla="*/ 1 h 96"/>
                    <a:gd name="T72" fmla="*/ 2 w 107"/>
                    <a:gd name="T73" fmla="*/ 1 h 96"/>
                    <a:gd name="T74" fmla="*/ 2 w 107"/>
                    <a:gd name="T75" fmla="*/ 1 h 96"/>
                    <a:gd name="T76" fmla="*/ 2 w 107"/>
                    <a:gd name="T77" fmla="*/ 1 h 96"/>
                    <a:gd name="T78" fmla="*/ 2 w 107"/>
                    <a:gd name="T79" fmla="*/ 1 h 96"/>
                    <a:gd name="T80" fmla="*/ 2 w 107"/>
                    <a:gd name="T81" fmla="*/ 1 h 96"/>
                    <a:gd name="T82" fmla="*/ 1 w 107"/>
                    <a:gd name="T83" fmla="*/ 1 h 96"/>
                    <a:gd name="T84" fmla="*/ 1 w 107"/>
                    <a:gd name="T85" fmla="*/ 1 h 96"/>
                    <a:gd name="T86" fmla="*/ 2 w 107"/>
                    <a:gd name="T87" fmla="*/ 1 h 96"/>
                    <a:gd name="T88" fmla="*/ 2 w 107"/>
                    <a:gd name="T89" fmla="*/ 1 h 96"/>
                    <a:gd name="T90" fmla="*/ 2 w 107"/>
                    <a:gd name="T91" fmla="*/ 1 h 96"/>
                    <a:gd name="T92" fmla="*/ 2 w 107"/>
                    <a:gd name="T93" fmla="*/ 1 h 96"/>
                    <a:gd name="T94" fmla="*/ 2 w 107"/>
                    <a:gd name="T95" fmla="*/ 1 h 96"/>
                    <a:gd name="T96" fmla="*/ 2 w 107"/>
                    <a:gd name="T97" fmla="*/ 1 h 96"/>
                    <a:gd name="T98" fmla="*/ 2 w 107"/>
                    <a:gd name="T99" fmla="*/ 1 h 96"/>
                    <a:gd name="T100" fmla="*/ 2 w 107"/>
                    <a:gd name="T101" fmla="*/ 1 h 96"/>
                    <a:gd name="T102" fmla="*/ 2 w 107"/>
                    <a:gd name="T103" fmla="*/ 1 h 96"/>
                    <a:gd name="T104" fmla="*/ 2 w 107"/>
                    <a:gd name="T105" fmla="*/ 1 h 96"/>
                    <a:gd name="T106" fmla="*/ 3 w 107"/>
                    <a:gd name="T107" fmla="*/ 1 h 96"/>
                    <a:gd name="T108" fmla="*/ 3 w 107"/>
                    <a:gd name="T109" fmla="*/ 1 h 96"/>
                    <a:gd name="T110" fmla="*/ 3 w 107"/>
                    <a:gd name="T111" fmla="*/ 1 h 9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07"/>
                    <a:gd name="T169" fmla="*/ 0 h 96"/>
                    <a:gd name="T170" fmla="*/ 107 w 107"/>
                    <a:gd name="T171" fmla="*/ 96 h 9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07" h="96">
                      <a:moveTo>
                        <a:pt x="76" y="96"/>
                      </a:moveTo>
                      <a:lnTo>
                        <a:pt x="78" y="94"/>
                      </a:lnTo>
                      <a:lnTo>
                        <a:pt x="78" y="92"/>
                      </a:lnTo>
                      <a:lnTo>
                        <a:pt x="78" y="90"/>
                      </a:lnTo>
                      <a:lnTo>
                        <a:pt x="78" y="88"/>
                      </a:lnTo>
                      <a:lnTo>
                        <a:pt x="78" y="86"/>
                      </a:lnTo>
                      <a:lnTo>
                        <a:pt x="78" y="84"/>
                      </a:lnTo>
                      <a:lnTo>
                        <a:pt x="80" y="83"/>
                      </a:lnTo>
                      <a:lnTo>
                        <a:pt x="80" y="81"/>
                      </a:lnTo>
                      <a:lnTo>
                        <a:pt x="80" y="77"/>
                      </a:lnTo>
                      <a:lnTo>
                        <a:pt x="82" y="75"/>
                      </a:lnTo>
                      <a:lnTo>
                        <a:pt x="82" y="71"/>
                      </a:lnTo>
                      <a:lnTo>
                        <a:pt x="82" y="69"/>
                      </a:lnTo>
                      <a:lnTo>
                        <a:pt x="84" y="65"/>
                      </a:lnTo>
                      <a:lnTo>
                        <a:pt x="84" y="61"/>
                      </a:lnTo>
                      <a:lnTo>
                        <a:pt x="86" y="59"/>
                      </a:lnTo>
                      <a:lnTo>
                        <a:pt x="86" y="56"/>
                      </a:lnTo>
                      <a:lnTo>
                        <a:pt x="86" y="52"/>
                      </a:lnTo>
                      <a:lnTo>
                        <a:pt x="88" y="48"/>
                      </a:lnTo>
                      <a:lnTo>
                        <a:pt x="90" y="46"/>
                      </a:lnTo>
                      <a:lnTo>
                        <a:pt x="90" y="42"/>
                      </a:lnTo>
                      <a:lnTo>
                        <a:pt x="92" y="38"/>
                      </a:lnTo>
                      <a:lnTo>
                        <a:pt x="92" y="35"/>
                      </a:lnTo>
                      <a:lnTo>
                        <a:pt x="94" y="33"/>
                      </a:lnTo>
                      <a:lnTo>
                        <a:pt x="94" y="29"/>
                      </a:lnTo>
                      <a:lnTo>
                        <a:pt x="95" y="25"/>
                      </a:lnTo>
                      <a:lnTo>
                        <a:pt x="97" y="23"/>
                      </a:lnTo>
                      <a:lnTo>
                        <a:pt x="99" y="19"/>
                      </a:lnTo>
                      <a:lnTo>
                        <a:pt x="99" y="17"/>
                      </a:lnTo>
                      <a:lnTo>
                        <a:pt x="101" y="13"/>
                      </a:lnTo>
                      <a:lnTo>
                        <a:pt x="103" y="11"/>
                      </a:lnTo>
                      <a:lnTo>
                        <a:pt x="103" y="10"/>
                      </a:lnTo>
                      <a:lnTo>
                        <a:pt x="105" y="8"/>
                      </a:lnTo>
                      <a:lnTo>
                        <a:pt x="105" y="6"/>
                      </a:lnTo>
                      <a:lnTo>
                        <a:pt x="105" y="4"/>
                      </a:lnTo>
                      <a:lnTo>
                        <a:pt x="107" y="4"/>
                      </a:lnTo>
                      <a:lnTo>
                        <a:pt x="107" y="2"/>
                      </a:lnTo>
                      <a:lnTo>
                        <a:pt x="105" y="2"/>
                      </a:lnTo>
                      <a:lnTo>
                        <a:pt x="105" y="0"/>
                      </a:lnTo>
                      <a:lnTo>
                        <a:pt x="103" y="0"/>
                      </a:lnTo>
                      <a:lnTo>
                        <a:pt x="101" y="0"/>
                      </a:lnTo>
                      <a:lnTo>
                        <a:pt x="99" y="2"/>
                      </a:lnTo>
                      <a:lnTo>
                        <a:pt x="97" y="2"/>
                      </a:lnTo>
                      <a:lnTo>
                        <a:pt x="95" y="2"/>
                      </a:lnTo>
                      <a:lnTo>
                        <a:pt x="95" y="4"/>
                      </a:lnTo>
                      <a:lnTo>
                        <a:pt x="94" y="4"/>
                      </a:lnTo>
                      <a:lnTo>
                        <a:pt x="90" y="6"/>
                      </a:lnTo>
                      <a:lnTo>
                        <a:pt x="88" y="8"/>
                      </a:lnTo>
                      <a:lnTo>
                        <a:pt x="86" y="8"/>
                      </a:lnTo>
                      <a:lnTo>
                        <a:pt x="84" y="10"/>
                      </a:lnTo>
                      <a:lnTo>
                        <a:pt x="82" y="11"/>
                      </a:lnTo>
                      <a:lnTo>
                        <a:pt x="78" y="11"/>
                      </a:lnTo>
                      <a:lnTo>
                        <a:pt x="76" y="13"/>
                      </a:lnTo>
                      <a:lnTo>
                        <a:pt x="74" y="15"/>
                      </a:lnTo>
                      <a:lnTo>
                        <a:pt x="71" y="17"/>
                      </a:lnTo>
                      <a:lnTo>
                        <a:pt x="69" y="19"/>
                      </a:lnTo>
                      <a:lnTo>
                        <a:pt x="65" y="19"/>
                      </a:lnTo>
                      <a:lnTo>
                        <a:pt x="63" y="21"/>
                      </a:lnTo>
                      <a:lnTo>
                        <a:pt x="59" y="23"/>
                      </a:lnTo>
                      <a:lnTo>
                        <a:pt x="57" y="25"/>
                      </a:lnTo>
                      <a:lnTo>
                        <a:pt x="53" y="27"/>
                      </a:lnTo>
                      <a:lnTo>
                        <a:pt x="51" y="27"/>
                      </a:lnTo>
                      <a:lnTo>
                        <a:pt x="49" y="29"/>
                      </a:lnTo>
                      <a:lnTo>
                        <a:pt x="46" y="31"/>
                      </a:lnTo>
                      <a:lnTo>
                        <a:pt x="44" y="31"/>
                      </a:lnTo>
                      <a:lnTo>
                        <a:pt x="40" y="33"/>
                      </a:lnTo>
                      <a:lnTo>
                        <a:pt x="38" y="35"/>
                      </a:lnTo>
                      <a:lnTo>
                        <a:pt x="34" y="35"/>
                      </a:lnTo>
                      <a:lnTo>
                        <a:pt x="32" y="36"/>
                      </a:lnTo>
                      <a:lnTo>
                        <a:pt x="30" y="38"/>
                      </a:lnTo>
                      <a:lnTo>
                        <a:pt x="26" y="38"/>
                      </a:lnTo>
                      <a:lnTo>
                        <a:pt x="24" y="40"/>
                      </a:lnTo>
                      <a:lnTo>
                        <a:pt x="23" y="40"/>
                      </a:lnTo>
                      <a:lnTo>
                        <a:pt x="21" y="42"/>
                      </a:lnTo>
                      <a:lnTo>
                        <a:pt x="19" y="42"/>
                      </a:lnTo>
                      <a:lnTo>
                        <a:pt x="17" y="44"/>
                      </a:lnTo>
                      <a:lnTo>
                        <a:pt x="13" y="44"/>
                      </a:lnTo>
                      <a:lnTo>
                        <a:pt x="11" y="44"/>
                      </a:lnTo>
                      <a:lnTo>
                        <a:pt x="11" y="46"/>
                      </a:lnTo>
                      <a:lnTo>
                        <a:pt x="9" y="46"/>
                      </a:lnTo>
                      <a:lnTo>
                        <a:pt x="7" y="46"/>
                      </a:lnTo>
                      <a:lnTo>
                        <a:pt x="5" y="48"/>
                      </a:lnTo>
                      <a:lnTo>
                        <a:pt x="3" y="48"/>
                      </a:lnTo>
                      <a:lnTo>
                        <a:pt x="1" y="48"/>
                      </a:lnTo>
                      <a:lnTo>
                        <a:pt x="0" y="50"/>
                      </a:lnTo>
                      <a:lnTo>
                        <a:pt x="1" y="52"/>
                      </a:lnTo>
                      <a:lnTo>
                        <a:pt x="3" y="52"/>
                      </a:lnTo>
                      <a:lnTo>
                        <a:pt x="5" y="54"/>
                      </a:lnTo>
                      <a:lnTo>
                        <a:pt x="7" y="56"/>
                      </a:lnTo>
                      <a:lnTo>
                        <a:pt x="9" y="58"/>
                      </a:lnTo>
                      <a:lnTo>
                        <a:pt x="11" y="59"/>
                      </a:lnTo>
                      <a:lnTo>
                        <a:pt x="15" y="61"/>
                      </a:lnTo>
                      <a:lnTo>
                        <a:pt x="17" y="63"/>
                      </a:lnTo>
                      <a:lnTo>
                        <a:pt x="21" y="65"/>
                      </a:lnTo>
                      <a:lnTo>
                        <a:pt x="23" y="67"/>
                      </a:lnTo>
                      <a:lnTo>
                        <a:pt x="26" y="69"/>
                      </a:lnTo>
                      <a:lnTo>
                        <a:pt x="30" y="71"/>
                      </a:lnTo>
                      <a:lnTo>
                        <a:pt x="32" y="73"/>
                      </a:lnTo>
                      <a:lnTo>
                        <a:pt x="36" y="75"/>
                      </a:lnTo>
                      <a:lnTo>
                        <a:pt x="40" y="77"/>
                      </a:lnTo>
                      <a:lnTo>
                        <a:pt x="44" y="79"/>
                      </a:lnTo>
                      <a:lnTo>
                        <a:pt x="46" y="83"/>
                      </a:lnTo>
                      <a:lnTo>
                        <a:pt x="49" y="84"/>
                      </a:lnTo>
                      <a:lnTo>
                        <a:pt x="53" y="86"/>
                      </a:lnTo>
                      <a:lnTo>
                        <a:pt x="57" y="88"/>
                      </a:lnTo>
                      <a:lnTo>
                        <a:pt x="59" y="88"/>
                      </a:lnTo>
                      <a:lnTo>
                        <a:pt x="63" y="90"/>
                      </a:lnTo>
                      <a:lnTo>
                        <a:pt x="65" y="92"/>
                      </a:lnTo>
                      <a:lnTo>
                        <a:pt x="67" y="94"/>
                      </a:lnTo>
                      <a:lnTo>
                        <a:pt x="71" y="94"/>
                      </a:lnTo>
                      <a:lnTo>
                        <a:pt x="72" y="94"/>
                      </a:lnTo>
                      <a:lnTo>
                        <a:pt x="74" y="96"/>
                      </a:lnTo>
                      <a:lnTo>
                        <a:pt x="76" y="96"/>
                      </a:lnTo>
                      <a:close/>
                    </a:path>
                  </a:pathLst>
                </a:custGeom>
                <a:solidFill>
                  <a:srgbClr val="64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47" name="Freeform 301"/>
                <p:cNvSpPr>
                  <a:spLocks noChangeAspect="1"/>
                </p:cNvSpPr>
                <p:nvPr/>
              </p:nvSpPr>
              <p:spPr bwMode="auto">
                <a:xfrm>
                  <a:off x="1297" y="3480"/>
                  <a:ext cx="70" cy="59"/>
                </a:xfrm>
                <a:custGeom>
                  <a:avLst/>
                  <a:gdLst>
                    <a:gd name="T0" fmla="*/ 2 w 92"/>
                    <a:gd name="T1" fmla="*/ 1 h 83"/>
                    <a:gd name="T2" fmla="*/ 2 w 92"/>
                    <a:gd name="T3" fmla="*/ 1 h 83"/>
                    <a:gd name="T4" fmla="*/ 2 w 92"/>
                    <a:gd name="T5" fmla="*/ 1 h 83"/>
                    <a:gd name="T6" fmla="*/ 3 w 92"/>
                    <a:gd name="T7" fmla="*/ 1 h 83"/>
                    <a:gd name="T8" fmla="*/ 3 w 92"/>
                    <a:gd name="T9" fmla="*/ 1 h 83"/>
                    <a:gd name="T10" fmla="*/ 3 w 92"/>
                    <a:gd name="T11" fmla="*/ 1 h 83"/>
                    <a:gd name="T12" fmla="*/ 3 w 92"/>
                    <a:gd name="T13" fmla="*/ 1 h 83"/>
                    <a:gd name="T14" fmla="*/ 3 w 92"/>
                    <a:gd name="T15" fmla="*/ 1 h 83"/>
                    <a:gd name="T16" fmla="*/ 4 w 92"/>
                    <a:gd name="T17" fmla="*/ 0 h 83"/>
                    <a:gd name="T18" fmla="*/ 4 w 92"/>
                    <a:gd name="T19" fmla="*/ 0 h 83"/>
                    <a:gd name="T20" fmla="*/ 4 w 92"/>
                    <a:gd name="T21" fmla="*/ 1 h 83"/>
                    <a:gd name="T22" fmla="*/ 4 w 92"/>
                    <a:gd name="T23" fmla="*/ 1 h 83"/>
                    <a:gd name="T24" fmla="*/ 4 w 92"/>
                    <a:gd name="T25" fmla="*/ 1 h 83"/>
                    <a:gd name="T26" fmla="*/ 4 w 92"/>
                    <a:gd name="T27" fmla="*/ 1 h 83"/>
                    <a:gd name="T28" fmla="*/ 3 w 92"/>
                    <a:gd name="T29" fmla="*/ 1 h 83"/>
                    <a:gd name="T30" fmla="*/ 3 w 92"/>
                    <a:gd name="T31" fmla="*/ 1 h 83"/>
                    <a:gd name="T32" fmla="*/ 3 w 92"/>
                    <a:gd name="T33" fmla="*/ 1 h 83"/>
                    <a:gd name="T34" fmla="*/ 3 w 92"/>
                    <a:gd name="T35" fmla="*/ 1 h 83"/>
                    <a:gd name="T36" fmla="*/ 3 w 92"/>
                    <a:gd name="T37" fmla="*/ 1 h 83"/>
                    <a:gd name="T38" fmla="*/ 3 w 92"/>
                    <a:gd name="T39" fmla="*/ 1 h 83"/>
                    <a:gd name="T40" fmla="*/ 3 w 92"/>
                    <a:gd name="T41" fmla="*/ 1 h 83"/>
                    <a:gd name="T42" fmla="*/ 3 w 92"/>
                    <a:gd name="T43" fmla="*/ 1 h 83"/>
                    <a:gd name="T44" fmla="*/ 3 w 92"/>
                    <a:gd name="T45" fmla="*/ 1 h 83"/>
                    <a:gd name="T46" fmla="*/ 3 w 92"/>
                    <a:gd name="T47" fmla="*/ 1 h 83"/>
                    <a:gd name="T48" fmla="*/ 3 w 92"/>
                    <a:gd name="T49" fmla="*/ 1 h 83"/>
                    <a:gd name="T50" fmla="*/ 3 w 92"/>
                    <a:gd name="T51" fmla="*/ 1 h 83"/>
                    <a:gd name="T52" fmla="*/ 3 w 92"/>
                    <a:gd name="T53" fmla="*/ 1 h 83"/>
                    <a:gd name="T54" fmla="*/ 3 w 92"/>
                    <a:gd name="T55" fmla="*/ 1 h 83"/>
                    <a:gd name="T56" fmla="*/ 2 w 92"/>
                    <a:gd name="T57" fmla="*/ 1 h 83"/>
                    <a:gd name="T58" fmla="*/ 2 w 92"/>
                    <a:gd name="T59" fmla="*/ 1 h 83"/>
                    <a:gd name="T60" fmla="*/ 2 w 92"/>
                    <a:gd name="T61" fmla="*/ 1 h 83"/>
                    <a:gd name="T62" fmla="*/ 2 w 92"/>
                    <a:gd name="T63" fmla="*/ 1 h 83"/>
                    <a:gd name="T64" fmla="*/ 2 w 92"/>
                    <a:gd name="T65" fmla="*/ 1 h 83"/>
                    <a:gd name="T66" fmla="*/ 2 w 92"/>
                    <a:gd name="T67" fmla="*/ 1 h 83"/>
                    <a:gd name="T68" fmla="*/ 2 w 92"/>
                    <a:gd name="T69" fmla="*/ 1 h 83"/>
                    <a:gd name="T70" fmla="*/ 2 w 92"/>
                    <a:gd name="T71" fmla="*/ 1 h 83"/>
                    <a:gd name="T72" fmla="*/ 2 w 92"/>
                    <a:gd name="T73" fmla="*/ 1 h 83"/>
                    <a:gd name="T74" fmla="*/ 2 w 92"/>
                    <a:gd name="T75" fmla="*/ 1 h 83"/>
                    <a:gd name="T76" fmla="*/ 2 w 92"/>
                    <a:gd name="T77" fmla="*/ 1 h 83"/>
                    <a:gd name="T78" fmla="*/ 2 w 92"/>
                    <a:gd name="T79" fmla="*/ 1 h 83"/>
                    <a:gd name="T80" fmla="*/ 2 w 92"/>
                    <a:gd name="T81" fmla="*/ 1 h 83"/>
                    <a:gd name="T82" fmla="*/ 2 w 92"/>
                    <a:gd name="T83" fmla="*/ 1 h 83"/>
                    <a:gd name="T84" fmla="*/ 2 w 92"/>
                    <a:gd name="T85" fmla="*/ 1 h 83"/>
                    <a:gd name="T86" fmla="*/ 2 w 92"/>
                    <a:gd name="T87" fmla="*/ 1 h 83"/>
                    <a:gd name="T88" fmla="*/ 2 w 92"/>
                    <a:gd name="T89" fmla="*/ 1 h 83"/>
                    <a:gd name="T90" fmla="*/ 2 w 92"/>
                    <a:gd name="T91" fmla="*/ 1 h 83"/>
                    <a:gd name="T92" fmla="*/ 2 w 92"/>
                    <a:gd name="T93" fmla="*/ 1 h 83"/>
                    <a:gd name="T94" fmla="*/ 2 w 92"/>
                    <a:gd name="T95" fmla="*/ 1 h 83"/>
                    <a:gd name="T96" fmla="*/ 2 w 92"/>
                    <a:gd name="T97" fmla="*/ 1 h 83"/>
                    <a:gd name="T98" fmla="*/ 2 w 92"/>
                    <a:gd name="T99" fmla="*/ 1 h 83"/>
                    <a:gd name="T100" fmla="*/ 2 w 92"/>
                    <a:gd name="T101" fmla="*/ 1 h 83"/>
                    <a:gd name="T102" fmla="*/ 2 w 92"/>
                    <a:gd name="T103" fmla="*/ 1 h 83"/>
                    <a:gd name="T104" fmla="*/ 2 w 92"/>
                    <a:gd name="T105" fmla="*/ 1 h 83"/>
                    <a:gd name="T106" fmla="*/ 2 w 92"/>
                    <a:gd name="T107" fmla="*/ 1 h 83"/>
                    <a:gd name="T108" fmla="*/ 2 w 92"/>
                    <a:gd name="T109" fmla="*/ 1 h 83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92"/>
                    <a:gd name="T166" fmla="*/ 0 h 83"/>
                    <a:gd name="T167" fmla="*/ 92 w 92"/>
                    <a:gd name="T168" fmla="*/ 83 h 83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92" h="83">
                      <a:moveTo>
                        <a:pt x="54" y="20"/>
                      </a:moveTo>
                      <a:lnTo>
                        <a:pt x="56" y="20"/>
                      </a:lnTo>
                      <a:lnTo>
                        <a:pt x="58" y="18"/>
                      </a:lnTo>
                      <a:lnTo>
                        <a:pt x="60" y="16"/>
                      </a:lnTo>
                      <a:lnTo>
                        <a:pt x="64" y="16"/>
                      </a:lnTo>
                      <a:lnTo>
                        <a:pt x="65" y="14"/>
                      </a:lnTo>
                      <a:lnTo>
                        <a:pt x="67" y="12"/>
                      </a:lnTo>
                      <a:lnTo>
                        <a:pt x="69" y="10"/>
                      </a:lnTo>
                      <a:lnTo>
                        <a:pt x="71" y="10"/>
                      </a:lnTo>
                      <a:lnTo>
                        <a:pt x="73" y="8"/>
                      </a:lnTo>
                      <a:lnTo>
                        <a:pt x="75" y="8"/>
                      </a:lnTo>
                      <a:lnTo>
                        <a:pt x="77" y="6"/>
                      </a:lnTo>
                      <a:lnTo>
                        <a:pt x="79" y="4"/>
                      </a:lnTo>
                      <a:lnTo>
                        <a:pt x="81" y="4"/>
                      </a:lnTo>
                      <a:lnTo>
                        <a:pt x="83" y="4"/>
                      </a:lnTo>
                      <a:lnTo>
                        <a:pt x="85" y="2"/>
                      </a:lnTo>
                      <a:lnTo>
                        <a:pt x="87" y="2"/>
                      </a:lnTo>
                      <a:lnTo>
                        <a:pt x="87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2" y="2"/>
                      </a:lnTo>
                      <a:lnTo>
                        <a:pt x="92" y="4"/>
                      </a:lnTo>
                      <a:lnTo>
                        <a:pt x="92" y="6"/>
                      </a:lnTo>
                      <a:lnTo>
                        <a:pt x="90" y="8"/>
                      </a:lnTo>
                      <a:lnTo>
                        <a:pt x="90" y="10"/>
                      </a:lnTo>
                      <a:lnTo>
                        <a:pt x="88" y="12"/>
                      </a:lnTo>
                      <a:lnTo>
                        <a:pt x="88" y="14"/>
                      </a:lnTo>
                      <a:lnTo>
                        <a:pt x="87" y="18"/>
                      </a:lnTo>
                      <a:lnTo>
                        <a:pt x="85" y="20"/>
                      </a:lnTo>
                      <a:lnTo>
                        <a:pt x="85" y="22"/>
                      </a:lnTo>
                      <a:lnTo>
                        <a:pt x="83" y="25"/>
                      </a:lnTo>
                      <a:lnTo>
                        <a:pt x="83" y="27"/>
                      </a:lnTo>
                      <a:lnTo>
                        <a:pt x="81" y="31"/>
                      </a:lnTo>
                      <a:lnTo>
                        <a:pt x="81" y="33"/>
                      </a:lnTo>
                      <a:lnTo>
                        <a:pt x="79" y="37"/>
                      </a:lnTo>
                      <a:lnTo>
                        <a:pt x="79" y="39"/>
                      </a:lnTo>
                      <a:lnTo>
                        <a:pt x="77" y="43"/>
                      </a:lnTo>
                      <a:lnTo>
                        <a:pt x="77" y="45"/>
                      </a:lnTo>
                      <a:lnTo>
                        <a:pt x="75" y="48"/>
                      </a:lnTo>
                      <a:lnTo>
                        <a:pt x="75" y="50"/>
                      </a:lnTo>
                      <a:lnTo>
                        <a:pt x="75" y="54"/>
                      </a:lnTo>
                      <a:lnTo>
                        <a:pt x="73" y="56"/>
                      </a:lnTo>
                      <a:lnTo>
                        <a:pt x="73" y="60"/>
                      </a:lnTo>
                      <a:lnTo>
                        <a:pt x="73" y="62"/>
                      </a:lnTo>
                      <a:lnTo>
                        <a:pt x="71" y="64"/>
                      </a:lnTo>
                      <a:lnTo>
                        <a:pt x="71" y="66"/>
                      </a:lnTo>
                      <a:lnTo>
                        <a:pt x="71" y="70"/>
                      </a:lnTo>
                      <a:lnTo>
                        <a:pt x="71" y="72"/>
                      </a:lnTo>
                      <a:lnTo>
                        <a:pt x="69" y="73"/>
                      </a:lnTo>
                      <a:lnTo>
                        <a:pt x="69" y="75"/>
                      </a:lnTo>
                      <a:lnTo>
                        <a:pt x="69" y="77"/>
                      </a:lnTo>
                      <a:lnTo>
                        <a:pt x="69" y="79"/>
                      </a:lnTo>
                      <a:lnTo>
                        <a:pt x="69" y="81"/>
                      </a:lnTo>
                      <a:lnTo>
                        <a:pt x="69" y="83"/>
                      </a:lnTo>
                      <a:lnTo>
                        <a:pt x="67" y="83"/>
                      </a:lnTo>
                      <a:lnTo>
                        <a:pt x="65" y="83"/>
                      </a:lnTo>
                      <a:lnTo>
                        <a:pt x="64" y="81"/>
                      </a:lnTo>
                      <a:lnTo>
                        <a:pt x="62" y="81"/>
                      </a:lnTo>
                      <a:lnTo>
                        <a:pt x="60" y="81"/>
                      </a:lnTo>
                      <a:lnTo>
                        <a:pt x="58" y="79"/>
                      </a:lnTo>
                      <a:lnTo>
                        <a:pt x="56" y="77"/>
                      </a:lnTo>
                      <a:lnTo>
                        <a:pt x="52" y="77"/>
                      </a:lnTo>
                      <a:lnTo>
                        <a:pt x="50" y="75"/>
                      </a:lnTo>
                      <a:lnTo>
                        <a:pt x="48" y="73"/>
                      </a:lnTo>
                      <a:lnTo>
                        <a:pt x="44" y="72"/>
                      </a:lnTo>
                      <a:lnTo>
                        <a:pt x="42" y="70"/>
                      </a:lnTo>
                      <a:lnTo>
                        <a:pt x="39" y="70"/>
                      </a:lnTo>
                      <a:lnTo>
                        <a:pt x="37" y="68"/>
                      </a:lnTo>
                      <a:lnTo>
                        <a:pt x="33" y="66"/>
                      </a:lnTo>
                      <a:lnTo>
                        <a:pt x="31" y="64"/>
                      </a:lnTo>
                      <a:lnTo>
                        <a:pt x="27" y="62"/>
                      </a:lnTo>
                      <a:lnTo>
                        <a:pt x="25" y="60"/>
                      </a:lnTo>
                      <a:lnTo>
                        <a:pt x="21" y="58"/>
                      </a:lnTo>
                      <a:lnTo>
                        <a:pt x="19" y="56"/>
                      </a:lnTo>
                      <a:lnTo>
                        <a:pt x="17" y="54"/>
                      </a:lnTo>
                      <a:lnTo>
                        <a:pt x="14" y="52"/>
                      </a:lnTo>
                      <a:lnTo>
                        <a:pt x="12" y="50"/>
                      </a:lnTo>
                      <a:lnTo>
                        <a:pt x="10" y="50"/>
                      </a:lnTo>
                      <a:lnTo>
                        <a:pt x="8" y="48"/>
                      </a:lnTo>
                      <a:lnTo>
                        <a:pt x="6" y="47"/>
                      </a:lnTo>
                      <a:lnTo>
                        <a:pt x="4" y="47"/>
                      </a:lnTo>
                      <a:lnTo>
                        <a:pt x="4" y="45"/>
                      </a:lnTo>
                      <a:lnTo>
                        <a:pt x="2" y="45"/>
                      </a:lnTo>
                      <a:lnTo>
                        <a:pt x="0" y="43"/>
                      </a:lnTo>
                      <a:lnTo>
                        <a:pt x="2" y="43"/>
                      </a:lnTo>
                      <a:lnTo>
                        <a:pt x="4" y="43"/>
                      </a:lnTo>
                      <a:lnTo>
                        <a:pt x="6" y="41"/>
                      </a:lnTo>
                      <a:lnTo>
                        <a:pt x="8" y="41"/>
                      </a:lnTo>
                      <a:lnTo>
                        <a:pt x="10" y="41"/>
                      </a:lnTo>
                      <a:lnTo>
                        <a:pt x="10" y="39"/>
                      </a:lnTo>
                      <a:lnTo>
                        <a:pt x="12" y="39"/>
                      </a:lnTo>
                      <a:lnTo>
                        <a:pt x="14" y="39"/>
                      </a:lnTo>
                      <a:lnTo>
                        <a:pt x="16" y="37"/>
                      </a:lnTo>
                      <a:lnTo>
                        <a:pt x="17" y="37"/>
                      </a:lnTo>
                      <a:lnTo>
                        <a:pt x="19" y="37"/>
                      </a:lnTo>
                      <a:lnTo>
                        <a:pt x="21" y="35"/>
                      </a:lnTo>
                      <a:lnTo>
                        <a:pt x="23" y="35"/>
                      </a:lnTo>
                      <a:lnTo>
                        <a:pt x="25" y="33"/>
                      </a:lnTo>
                      <a:lnTo>
                        <a:pt x="27" y="33"/>
                      </a:lnTo>
                      <a:lnTo>
                        <a:pt x="29" y="31"/>
                      </a:lnTo>
                      <a:lnTo>
                        <a:pt x="33" y="31"/>
                      </a:lnTo>
                      <a:lnTo>
                        <a:pt x="35" y="29"/>
                      </a:lnTo>
                      <a:lnTo>
                        <a:pt x="37" y="29"/>
                      </a:lnTo>
                      <a:lnTo>
                        <a:pt x="39" y="27"/>
                      </a:lnTo>
                      <a:lnTo>
                        <a:pt x="41" y="25"/>
                      </a:lnTo>
                      <a:lnTo>
                        <a:pt x="44" y="25"/>
                      </a:lnTo>
                      <a:lnTo>
                        <a:pt x="46" y="24"/>
                      </a:lnTo>
                      <a:lnTo>
                        <a:pt x="48" y="24"/>
                      </a:lnTo>
                      <a:lnTo>
                        <a:pt x="50" y="22"/>
                      </a:lnTo>
                      <a:lnTo>
                        <a:pt x="54" y="20"/>
                      </a:lnTo>
                      <a:close/>
                    </a:path>
                  </a:pathLst>
                </a:custGeom>
                <a:solidFill>
                  <a:srgbClr val="61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48" name="Freeform 302"/>
                <p:cNvSpPr>
                  <a:spLocks noChangeAspect="1"/>
                </p:cNvSpPr>
                <p:nvPr/>
              </p:nvSpPr>
              <p:spPr bwMode="auto">
                <a:xfrm>
                  <a:off x="1305" y="3489"/>
                  <a:ext cx="58" cy="48"/>
                </a:xfrm>
                <a:custGeom>
                  <a:avLst/>
                  <a:gdLst>
                    <a:gd name="T0" fmla="*/ 2 w 77"/>
                    <a:gd name="T1" fmla="*/ 1 h 69"/>
                    <a:gd name="T2" fmla="*/ 2 w 77"/>
                    <a:gd name="T3" fmla="*/ 1 h 69"/>
                    <a:gd name="T4" fmla="*/ 2 w 77"/>
                    <a:gd name="T5" fmla="*/ 1 h 69"/>
                    <a:gd name="T6" fmla="*/ 2 w 77"/>
                    <a:gd name="T7" fmla="*/ 1 h 69"/>
                    <a:gd name="T8" fmla="*/ 2 w 77"/>
                    <a:gd name="T9" fmla="*/ 1 h 69"/>
                    <a:gd name="T10" fmla="*/ 2 w 77"/>
                    <a:gd name="T11" fmla="*/ 1 h 69"/>
                    <a:gd name="T12" fmla="*/ 3 w 77"/>
                    <a:gd name="T13" fmla="*/ 1 h 69"/>
                    <a:gd name="T14" fmla="*/ 3 w 77"/>
                    <a:gd name="T15" fmla="*/ 0 h 69"/>
                    <a:gd name="T16" fmla="*/ 3 w 77"/>
                    <a:gd name="T17" fmla="*/ 0 h 69"/>
                    <a:gd name="T18" fmla="*/ 3 w 77"/>
                    <a:gd name="T19" fmla="*/ 1 h 69"/>
                    <a:gd name="T20" fmla="*/ 3 w 77"/>
                    <a:gd name="T21" fmla="*/ 1 h 69"/>
                    <a:gd name="T22" fmla="*/ 3 w 77"/>
                    <a:gd name="T23" fmla="*/ 1 h 69"/>
                    <a:gd name="T24" fmla="*/ 3 w 77"/>
                    <a:gd name="T25" fmla="*/ 1 h 69"/>
                    <a:gd name="T26" fmla="*/ 3 w 77"/>
                    <a:gd name="T27" fmla="*/ 1 h 69"/>
                    <a:gd name="T28" fmla="*/ 3 w 77"/>
                    <a:gd name="T29" fmla="*/ 1 h 69"/>
                    <a:gd name="T30" fmla="*/ 2 w 77"/>
                    <a:gd name="T31" fmla="*/ 1 h 69"/>
                    <a:gd name="T32" fmla="*/ 2 w 77"/>
                    <a:gd name="T33" fmla="*/ 1 h 69"/>
                    <a:gd name="T34" fmla="*/ 2 w 77"/>
                    <a:gd name="T35" fmla="*/ 1 h 69"/>
                    <a:gd name="T36" fmla="*/ 2 w 77"/>
                    <a:gd name="T37" fmla="*/ 1 h 69"/>
                    <a:gd name="T38" fmla="*/ 2 w 77"/>
                    <a:gd name="T39" fmla="*/ 1 h 69"/>
                    <a:gd name="T40" fmla="*/ 2 w 77"/>
                    <a:gd name="T41" fmla="*/ 1 h 69"/>
                    <a:gd name="T42" fmla="*/ 2 w 77"/>
                    <a:gd name="T43" fmla="*/ 1 h 69"/>
                    <a:gd name="T44" fmla="*/ 2 w 77"/>
                    <a:gd name="T45" fmla="*/ 1 h 69"/>
                    <a:gd name="T46" fmla="*/ 2 w 77"/>
                    <a:gd name="T47" fmla="*/ 1 h 69"/>
                    <a:gd name="T48" fmla="*/ 2 w 77"/>
                    <a:gd name="T49" fmla="*/ 1 h 69"/>
                    <a:gd name="T50" fmla="*/ 2 w 77"/>
                    <a:gd name="T51" fmla="*/ 1 h 69"/>
                    <a:gd name="T52" fmla="*/ 2 w 77"/>
                    <a:gd name="T53" fmla="*/ 1 h 69"/>
                    <a:gd name="T54" fmla="*/ 2 w 77"/>
                    <a:gd name="T55" fmla="*/ 1 h 69"/>
                    <a:gd name="T56" fmla="*/ 2 w 77"/>
                    <a:gd name="T57" fmla="*/ 1 h 69"/>
                    <a:gd name="T58" fmla="*/ 2 w 77"/>
                    <a:gd name="T59" fmla="*/ 1 h 69"/>
                    <a:gd name="T60" fmla="*/ 2 w 77"/>
                    <a:gd name="T61" fmla="*/ 1 h 69"/>
                    <a:gd name="T62" fmla="*/ 2 w 77"/>
                    <a:gd name="T63" fmla="*/ 1 h 69"/>
                    <a:gd name="T64" fmla="*/ 2 w 77"/>
                    <a:gd name="T65" fmla="*/ 1 h 69"/>
                    <a:gd name="T66" fmla="*/ 2 w 77"/>
                    <a:gd name="T67" fmla="*/ 1 h 69"/>
                    <a:gd name="T68" fmla="*/ 2 w 77"/>
                    <a:gd name="T69" fmla="*/ 1 h 69"/>
                    <a:gd name="T70" fmla="*/ 2 w 77"/>
                    <a:gd name="T71" fmla="*/ 1 h 69"/>
                    <a:gd name="T72" fmla="*/ 2 w 77"/>
                    <a:gd name="T73" fmla="*/ 1 h 69"/>
                    <a:gd name="T74" fmla="*/ 0 w 77"/>
                    <a:gd name="T75" fmla="*/ 1 h 69"/>
                    <a:gd name="T76" fmla="*/ 2 w 77"/>
                    <a:gd name="T77" fmla="*/ 1 h 69"/>
                    <a:gd name="T78" fmla="*/ 2 w 77"/>
                    <a:gd name="T79" fmla="*/ 1 h 69"/>
                    <a:gd name="T80" fmla="*/ 2 w 77"/>
                    <a:gd name="T81" fmla="*/ 1 h 69"/>
                    <a:gd name="T82" fmla="*/ 2 w 77"/>
                    <a:gd name="T83" fmla="*/ 1 h 69"/>
                    <a:gd name="T84" fmla="*/ 2 w 77"/>
                    <a:gd name="T85" fmla="*/ 1 h 69"/>
                    <a:gd name="T86" fmla="*/ 2 w 77"/>
                    <a:gd name="T87" fmla="*/ 1 h 69"/>
                    <a:gd name="T88" fmla="*/ 2 w 77"/>
                    <a:gd name="T89" fmla="*/ 1 h 69"/>
                    <a:gd name="T90" fmla="*/ 2 w 77"/>
                    <a:gd name="T91" fmla="*/ 1 h 69"/>
                    <a:gd name="T92" fmla="*/ 2 w 77"/>
                    <a:gd name="T93" fmla="*/ 1 h 69"/>
                    <a:gd name="T94" fmla="*/ 2 w 77"/>
                    <a:gd name="T95" fmla="*/ 1 h 69"/>
                    <a:gd name="T96" fmla="*/ 2 w 77"/>
                    <a:gd name="T97" fmla="*/ 1 h 69"/>
                    <a:gd name="T98" fmla="*/ 2 w 77"/>
                    <a:gd name="T99" fmla="*/ 1 h 69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77"/>
                    <a:gd name="T151" fmla="*/ 0 h 69"/>
                    <a:gd name="T152" fmla="*/ 77 w 77"/>
                    <a:gd name="T153" fmla="*/ 69 h 69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77" h="69">
                      <a:moveTo>
                        <a:pt x="44" y="15"/>
                      </a:moveTo>
                      <a:lnTo>
                        <a:pt x="46" y="15"/>
                      </a:lnTo>
                      <a:lnTo>
                        <a:pt x="48" y="13"/>
                      </a:lnTo>
                      <a:lnTo>
                        <a:pt x="50" y="13"/>
                      </a:lnTo>
                      <a:lnTo>
                        <a:pt x="52" y="12"/>
                      </a:lnTo>
                      <a:lnTo>
                        <a:pt x="54" y="12"/>
                      </a:lnTo>
                      <a:lnTo>
                        <a:pt x="55" y="10"/>
                      </a:lnTo>
                      <a:lnTo>
                        <a:pt x="57" y="8"/>
                      </a:lnTo>
                      <a:lnTo>
                        <a:pt x="59" y="8"/>
                      </a:lnTo>
                      <a:lnTo>
                        <a:pt x="61" y="6"/>
                      </a:lnTo>
                      <a:lnTo>
                        <a:pt x="63" y="6"/>
                      </a:lnTo>
                      <a:lnTo>
                        <a:pt x="65" y="4"/>
                      </a:lnTo>
                      <a:lnTo>
                        <a:pt x="67" y="4"/>
                      </a:lnTo>
                      <a:lnTo>
                        <a:pt x="69" y="2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7" y="2"/>
                      </a:lnTo>
                      <a:lnTo>
                        <a:pt x="77" y="4"/>
                      </a:lnTo>
                      <a:lnTo>
                        <a:pt x="77" y="6"/>
                      </a:lnTo>
                      <a:lnTo>
                        <a:pt x="75" y="8"/>
                      </a:lnTo>
                      <a:lnTo>
                        <a:pt x="75" y="10"/>
                      </a:lnTo>
                      <a:lnTo>
                        <a:pt x="73" y="12"/>
                      </a:lnTo>
                      <a:lnTo>
                        <a:pt x="73" y="13"/>
                      </a:lnTo>
                      <a:lnTo>
                        <a:pt x="71" y="15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3"/>
                      </a:lnTo>
                      <a:lnTo>
                        <a:pt x="67" y="25"/>
                      </a:lnTo>
                      <a:lnTo>
                        <a:pt x="67" y="27"/>
                      </a:lnTo>
                      <a:lnTo>
                        <a:pt x="65" y="29"/>
                      </a:lnTo>
                      <a:lnTo>
                        <a:pt x="65" y="33"/>
                      </a:lnTo>
                      <a:lnTo>
                        <a:pt x="63" y="35"/>
                      </a:lnTo>
                      <a:lnTo>
                        <a:pt x="63" y="36"/>
                      </a:lnTo>
                      <a:lnTo>
                        <a:pt x="63" y="40"/>
                      </a:lnTo>
                      <a:lnTo>
                        <a:pt x="61" y="42"/>
                      </a:lnTo>
                      <a:lnTo>
                        <a:pt x="61" y="44"/>
                      </a:lnTo>
                      <a:lnTo>
                        <a:pt x="61" y="46"/>
                      </a:lnTo>
                      <a:lnTo>
                        <a:pt x="59" y="48"/>
                      </a:lnTo>
                      <a:lnTo>
                        <a:pt x="59" y="52"/>
                      </a:lnTo>
                      <a:lnTo>
                        <a:pt x="59" y="54"/>
                      </a:lnTo>
                      <a:lnTo>
                        <a:pt x="59" y="56"/>
                      </a:lnTo>
                      <a:lnTo>
                        <a:pt x="57" y="58"/>
                      </a:lnTo>
                      <a:lnTo>
                        <a:pt x="57" y="60"/>
                      </a:lnTo>
                      <a:lnTo>
                        <a:pt x="57" y="61"/>
                      </a:lnTo>
                      <a:lnTo>
                        <a:pt x="57" y="63"/>
                      </a:lnTo>
                      <a:lnTo>
                        <a:pt x="57" y="65"/>
                      </a:lnTo>
                      <a:lnTo>
                        <a:pt x="55" y="67"/>
                      </a:lnTo>
                      <a:lnTo>
                        <a:pt x="55" y="69"/>
                      </a:lnTo>
                      <a:lnTo>
                        <a:pt x="54" y="69"/>
                      </a:lnTo>
                      <a:lnTo>
                        <a:pt x="52" y="67"/>
                      </a:lnTo>
                      <a:lnTo>
                        <a:pt x="50" y="67"/>
                      </a:lnTo>
                      <a:lnTo>
                        <a:pt x="48" y="65"/>
                      </a:lnTo>
                      <a:lnTo>
                        <a:pt x="46" y="65"/>
                      </a:lnTo>
                      <a:lnTo>
                        <a:pt x="44" y="63"/>
                      </a:lnTo>
                      <a:lnTo>
                        <a:pt x="42" y="63"/>
                      </a:lnTo>
                      <a:lnTo>
                        <a:pt x="38" y="61"/>
                      </a:lnTo>
                      <a:lnTo>
                        <a:pt x="36" y="60"/>
                      </a:lnTo>
                      <a:lnTo>
                        <a:pt x="34" y="58"/>
                      </a:lnTo>
                      <a:lnTo>
                        <a:pt x="32" y="58"/>
                      </a:lnTo>
                      <a:lnTo>
                        <a:pt x="29" y="56"/>
                      </a:lnTo>
                      <a:lnTo>
                        <a:pt x="27" y="54"/>
                      </a:lnTo>
                      <a:lnTo>
                        <a:pt x="25" y="52"/>
                      </a:lnTo>
                      <a:lnTo>
                        <a:pt x="23" y="50"/>
                      </a:lnTo>
                      <a:lnTo>
                        <a:pt x="19" y="50"/>
                      </a:lnTo>
                      <a:lnTo>
                        <a:pt x="17" y="48"/>
                      </a:lnTo>
                      <a:lnTo>
                        <a:pt x="15" y="46"/>
                      </a:lnTo>
                      <a:lnTo>
                        <a:pt x="13" y="44"/>
                      </a:lnTo>
                      <a:lnTo>
                        <a:pt x="11" y="42"/>
                      </a:lnTo>
                      <a:lnTo>
                        <a:pt x="9" y="42"/>
                      </a:lnTo>
                      <a:lnTo>
                        <a:pt x="7" y="40"/>
                      </a:lnTo>
                      <a:lnTo>
                        <a:pt x="6" y="40"/>
                      </a:lnTo>
                      <a:lnTo>
                        <a:pt x="4" y="38"/>
                      </a:lnTo>
                      <a:lnTo>
                        <a:pt x="2" y="36"/>
                      </a:lnTo>
                      <a:lnTo>
                        <a:pt x="0" y="36"/>
                      </a:lnTo>
                      <a:lnTo>
                        <a:pt x="0" y="35"/>
                      </a:lnTo>
                      <a:lnTo>
                        <a:pt x="2" y="35"/>
                      </a:lnTo>
                      <a:lnTo>
                        <a:pt x="4" y="35"/>
                      </a:lnTo>
                      <a:lnTo>
                        <a:pt x="4" y="33"/>
                      </a:lnTo>
                      <a:lnTo>
                        <a:pt x="6" y="33"/>
                      </a:lnTo>
                      <a:lnTo>
                        <a:pt x="7" y="33"/>
                      </a:lnTo>
                      <a:lnTo>
                        <a:pt x="9" y="33"/>
                      </a:lnTo>
                      <a:lnTo>
                        <a:pt x="11" y="31"/>
                      </a:lnTo>
                      <a:lnTo>
                        <a:pt x="13" y="31"/>
                      </a:lnTo>
                      <a:lnTo>
                        <a:pt x="15" y="29"/>
                      </a:lnTo>
                      <a:lnTo>
                        <a:pt x="17" y="29"/>
                      </a:lnTo>
                      <a:lnTo>
                        <a:pt x="19" y="29"/>
                      </a:lnTo>
                      <a:lnTo>
                        <a:pt x="21" y="27"/>
                      </a:lnTo>
                      <a:lnTo>
                        <a:pt x="23" y="27"/>
                      </a:lnTo>
                      <a:lnTo>
                        <a:pt x="25" y="25"/>
                      </a:lnTo>
                      <a:lnTo>
                        <a:pt x="27" y="25"/>
                      </a:lnTo>
                      <a:lnTo>
                        <a:pt x="29" y="25"/>
                      </a:lnTo>
                      <a:lnTo>
                        <a:pt x="31" y="23"/>
                      </a:lnTo>
                      <a:lnTo>
                        <a:pt x="32" y="23"/>
                      </a:lnTo>
                      <a:lnTo>
                        <a:pt x="34" y="21"/>
                      </a:lnTo>
                      <a:lnTo>
                        <a:pt x="36" y="21"/>
                      </a:lnTo>
                      <a:lnTo>
                        <a:pt x="38" y="19"/>
                      </a:lnTo>
                      <a:lnTo>
                        <a:pt x="40" y="19"/>
                      </a:lnTo>
                      <a:lnTo>
                        <a:pt x="42" y="17"/>
                      </a:lnTo>
                      <a:lnTo>
                        <a:pt x="44" y="15"/>
                      </a:lnTo>
                      <a:close/>
                    </a:path>
                  </a:pathLst>
                </a:custGeom>
                <a:solidFill>
                  <a:srgbClr val="5C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49" name="Freeform 303"/>
                <p:cNvSpPr>
                  <a:spLocks noChangeAspect="1"/>
                </p:cNvSpPr>
                <p:nvPr/>
              </p:nvSpPr>
              <p:spPr bwMode="auto">
                <a:xfrm>
                  <a:off x="1312" y="3497"/>
                  <a:ext cx="47" cy="39"/>
                </a:xfrm>
                <a:custGeom>
                  <a:avLst/>
                  <a:gdLst>
                    <a:gd name="T0" fmla="*/ 2 w 62"/>
                    <a:gd name="T1" fmla="*/ 1 h 55"/>
                    <a:gd name="T2" fmla="*/ 2 w 62"/>
                    <a:gd name="T3" fmla="*/ 1 h 55"/>
                    <a:gd name="T4" fmla="*/ 2 w 62"/>
                    <a:gd name="T5" fmla="*/ 1 h 55"/>
                    <a:gd name="T6" fmla="*/ 2 w 62"/>
                    <a:gd name="T7" fmla="*/ 1 h 55"/>
                    <a:gd name="T8" fmla="*/ 2 w 62"/>
                    <a:gd name="T9" fmla="*/ 1 h 55"/>
                    <a:gd name="T10" fmla="*/ 2 w 62"/>
                    <a:gd name="T11" fmla="*/ 1 h 55"/>
                    <a:gd name="T12" fmla="*/ 2 w 62"/>
                    <a:gd name="T13" fmla="*/ 0 h 55"/>
                    <a:gd name="T14" fmla="*/ 2 w 62"/>
                    <a:gd name="T15" fmla="*/ 0 h 55"/>
                    <a:gd name="T16" fmla="*/ 2 w 62"/>
                    <a:gd name="T17" fmla="*/ 1 h 55"/>
                    <a:gd name="T18" fmla="*/ 2 w 62"/>
                    <a:gd name="T19" fmla="*/ 1 h 55"/>
                    <a:gd name="T20" fmla="*/ 2 w 62"/>
                    <a:gd name="T21" fmla="*/ 1 h 55"/>
                    <a:gd name="T22" fmla="*/ 2 w 62"/>
                    <a:gd name="T23" fmla="*/ 1 h 55"/>
                    <a:gd name="T24" fmla="*/ 2 w 62"/>
                    <a:gd name="T25" fmla="*/ 1 h 55"/>
                    <a:gd name="T26" fmla="*/ 2 w 62"/>
                    <a:gd name="T27" fmla="*/ 1 h 55"/>
                    <a:gd name="T28" fmla="*/ 2 w 62"/>
                    <a:gd name="T29" fmla="*/ 1 h 55"/>
                    <a:gd name="T30" fmla="*/ 2 w 62"/>
                    <a:gd name="T31" fmla="*/ 1 h 55"/>
                    <a:gd name="T32" fmla="*/ 2 w 62"/>
                    <a:gd name="T33" fmla="*/ 1 h 55"/>
                    <a:gd name="T34" fmla="*/ 2 w 62"/>
                    <a:gd name="T35" fmla="*/ 1 h 55"/>
                    <a:gd name="T36" fmla="*/ 2 w 62"/>
                    <a:gd name="T37" fmla="*/ 1 h 55"/>
                    <a:gd name="T38" fmla="*/ 2 w 62"/>
                    <a:gd name="T39" fmla="*/ 1 h 55"/>
                    <a:gd name="T40" fmla="*/ 2 w 62"/>
                    <a:gd name="T41" fmla="*/ 1 h 55"/>
                    <a:gd name="T42" fmla="*/ 2 w 62"/>
                    <a:gd name="T43" fmla="*/ 1 h 55"/>
                    <a:gd name="T44" fmla="*/ 2 w 62"/>
                    <a:gd name="T45" fmla="*/ 1 h 55"/>
                    <a:gd name="T46" fmla="*/ 2 w 62"/>
                    <a:gd name="T47" fmla="*/ 1 h 55"/>
                    <a:gd name="T48" fmla="*/ 2 w 62"/>
                    <a:gd name="T49" fmla="*/ 1 h 55"/>
                    <a:gd name="T50" fmla="*/ 2 w 62"/>
                    <a:gd name="T51" fmla="*/ 1 h 55"/>
                    <a:gd name="T52" fmla="*/ 2 w 62"/>
                    <a:gd name="T53" fmla="*/ 1 h 55"/>
                    <a:gd name="T54" fmla="*/ 2 w 62"/>
                    <a:gd name="T55" fmla="*/ 1 h 55"/>
                    <a:gd name="T56" fmla="*/ 2 w 62"/>
                    <a:gd name="T57" fmla="*/ 1 h 55"/>
                    <a:gd name="T58" fmla="*/ 2 w 62"/>
                    <a:gd name="T59" fmla="*/ 1 h 55"/>
                    <a:gd name="T60" fmla="*/ 2 w 62"/>
                    <a:gd name="T61" fmla="*/ 1 h 55"/>
                    <a:gd name="T62" fmla="*/ 2 w 62"/>
                    <a:gd name="T63" fmla="*/ 1 h 55"/>
                    <a:gd name="T64" fmla="*/ 2 w 62"/>
                    <a:gd name="T65" fmla="*/ 1 h 55"/>
                    <a:gd name="T66" fmla="*/ 2 w 62"/>
                    <a:gd name="T67" fmla="*/ 1 h 55"/>
                    <a:gd name="T68" fmla="*/ 2 w 62"/>
                    <a:gd name="T69" fmla="*/ 1 h 55"/>
                    <a:gd name="T70" fmla="*/ 2 w 62"/>
                    <a:gd name="T71" fmla="*/ 1 h 55"/>
                    <a:gd name="T72" fmla="*/ 2 w 62"/>
                    <a:gd name="T73" fmla="*/ 1 h 55"/>
                    <a:gd name="T74" fmla="*/ 2 w 62"/>
                    <a:gd name="T75" fmla="*/ 1 h 55"/>
                    <a:gd name="T76" fmla="*/ 2 w 62"/>
                    <a:gd name="T77" fmla="*/ 1 h 55"/>
                    <a:gd name="T78" fmla="*/ 2 w 62"/>
                    <a:gd name="T79" fmla="*/ 1 h 55"/>
                    <a:gd name="T80" fmla="*/ 2 w 62"/>
                    <a:gd name="T81" fmla="*/ 1 h 55"/>
                    <a:gd name="T82" fmla="*/ 2 w 62"/>
                    <a:gd name="T83" fmla="*/ 1 h 55"/>
                    <a:gd name="T84" fmla="*/ 2 w 62"/>
                    <a:gd name="T85" fmla="*/ 1 h 55"/>
                    <a:gd name="T86" fmla="*/ 2 w 62"/>
                    <a:gd name="T87" fmla="*/ 1 h 55"/>
                    <a:gd name="T88" fmla="*/ 2 w 62"/>
                    <a:gd name="T89" fmla="*/ 1 h 55"/>
                    <a:gd name="T90" fmla="*/ 2 w 62"/>
                    <a:gd name="T91" fmla="*/ 1 h 55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62"/>
                    <a:gd name="T139" fmla="*/ 0 h 55"/>
                    <a:gd name="T140" fmla="*/ 62 w 62"/>
                    <a:gd name="T141" fmla="*/ 55 h 55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62" h="55">
                      <a:moveTo>
                        <a:pt x="35" y="13"/>
                      </a:moveTo>
                      <a:lnTo>
                        <a:pt x="37" y="11"/>
                      </a:lnTo>
                      <a:lnTo>
                        <a:pt x="39" y="11"/>
                      </a:lnTo>
                      <a:lnTo>
                        <a:pt x="41" y="9"/>
                      </a:lnTo>
                      <a:lnTo>
                        <a:pt x="43" y="7"/>
                      </a:lnTo>
                      <a:lnTo>
                        <a:pt x="45" y="7"/>
                      </a:lnTo>
                      <a:lnTo>
                        <a:pt x="46" y="5"/>
                      </a:lnTo>
                      <a:lnTo>
                        <a:pt x="48" y="5"/>
                      </a:lnTo>
                      <a:lnTo>
                        <a:pt x="50" y="3"/>
                      </a:lnTo>
                      <a:lnTo>
                        <a:pt x="52" y="3"/>
                      </a:lnTo>
                      <a:lnTo>
                        <a:pt x="52" y="1"/>
                      </a:lnTo>
                      <a:lnTo>
                        <a:pt x="54" y="1"/>
                      </a:lnTo>
                      <a:lnTo>
                        <a:pt x="56" y="1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2" y="0"/>
                      </a:lnTo>
                      <a:lnTo>
                        <a:pt x="62" y="1"/>
                      </a:lnTo>
                      <a:lnTo>
                        <a:pt x="62" y="3"/>
                      </a:lnTo>
                      <a:lnTo>
                        <a:pt x="60" y="5"/>
                      </a:lnTo>
                      <a:lnTo>
                        <a:pt x="60" y="7"/>
                      </a:lnTo>
                      <a:lnTo>
                        <a:pt x="58" y="9"/>
                      </a:lnTo>
                      <a:lnTo>
                        <a:pt x="58" y="11"/>
                      </a:lnTo>
                      <a:lnTo>
                        <a:pt x="56" y="13"/>
                      </a:lnTo>
                      <a:lnTo>
                        <a:pt x="56" y="15"/>
                      </a:lnTo>
                      <a:lnTo>
                        <a:pt x="54" y="17"/>
                      </a:lnTo>
                      <a:lnTo>
                        <a:pt x="54" y="19"/>
                      </a:lnTo>
                      <a:lnTo>
                        <a:pt x="52" y="21"/>
                      </a:lnTo>
                      <a:lnTo>
                        <a:pt x="52" y="23"/>
                      </a:lnTo>
                      <a:lnTo>
                        <a:pt x="52" y="24"/>
                      </a:lnTo>
                      <a:lnTo>
                        <a:pt x="52" y="26"/>
                      </a:lnTo>
                      <a:lnTo>
                        <a:pt x="50" y="28"/>
                      </a:lnTo>
                      <a:lnTo>
                        <a:pt x="50" y="30"/>
                      </a:lnTo>
                      <a:lnTo>
                        <a:pt x="50" y="32"/>
                      </a:lnTo>
                      <a:lnTo>
                        <a:pt x="48" y="34"/>
                      </a:lnTo>
                      <a:lnTo>
                        <a:pt x="48" y="36"/>
                      </a:lnTo>
                      <a:lnTo>
                        <a:pt x="48" y="38"/>
                      </a:lnTo>
                      <a:lnTo>
                        <a:pt x="48" y="40"/>
                      </a:lnTo>
                      <a:lnTo>
                        <a:pt x="48" y="42"/>
                      </a:lnTo>
                      <a:lnTo>
                        <a:pt x="46" y="44"/>
                      </a:lnTo>
                      <a:lnTo>
                        <a:pt x="46" y="46"/>
                      </a:lnTo>
                      <a:lnTo>
                        <a:pt x="46" y="48"/>
                      </a:lnTo>
                      <a:lnTo>
                        <a:pt x="46" y="49"/>
                      </a:lnTo>
                      <a:lnTo>
                        <a:pt x="46" y="51"/>
                      </a:lnTo>
                      <a:lnTo>
                        <a:pt x="46" y="53"/>
                      </a:lnTo>
                      <a:lnTo>
                        <a:pt x="45" y="53"/>
                      </a:lnTo>
                      <a:lnTo>
                        <a:pt x="45" y="55"/>
                      </a:lnTo>
                      <a:lnTo>
                        <a:pt x="43" y="53"/>
                      </a:lnTo>
                      <a:lnTo>
                        <a:pt x="41" y="53"/>
                      </a:lnTo>
                      <a:lnTo>
                        <a:pt x="39" y="53"/>
                      </a:lnTo>
                      <a:lnTo>
                        <a:pt x="39" y="51"/>
                      </a:lnTo>
                      <a:lnTo>
                        <a:pt x="37" y="51"/>
                      </a:lnTo>
                      <a:lnTo>
                        <a:pt x="35" y="51"/>
                      </a:lnTo>
                      <a:lnTo>
                        <a:pt x="33" y="49"/>
                      </a:lnTo>
                      <a:lnTo>
                        <a:pt x="31" y="49"/>
                      </a:lnTo>
                      <a:lnTo>
                        <a:pt x="29" y="48"/>
                      </a:lnTo>
                      <a:lnTo>
                        <a:pt x="27" y="46"/>
                      </a:lnTo>
                      <a:lnTo>
                        <a:pt x="25" y="46"/>
                      </a:lnTo>
                      <a:lnTo>
                        <a:pt x="23" y="44"/>
                      </a:lnTo>
                      <a:lnTo>
                        <a:pt x="22" y="42"/>
                      </a:lnTo>
                      <a:lnTo>
                        <a:pt x="20" y="42"/>
                      </a:lnTo>
                      <a:lnTo>
                        <a:pt x="18" y="40"/>
                      </a:lnTo>
                      <a:lnTo>
                        <a:pt x="16" y="38"/>
                      </a:lnTo>
                      <a:lnTo>
                        <a:pt x="14" y="38"/>
                      </a:lnTo>
                      <a:lnTo>
                        <a:pt x="12" y="36"/>
                      </a:lnTo>
                      <a:lnTo>
                        <a:pt x="10" y="36"/>
                      </a:lnTo>
                      <a:lnTo>
                        <a:pt x="8" y="34"/>
                      </a:lnTo>
                      <a:lnTo>
                        <a:pt x="8" y="32"/>
                      </a:lnTo>
                      <a:lnTo>
                        <a:pt x="6" y="32"/>
                      </a:lnTo>
                      <a:lnTo>
                        <a:pt x="4" y="32"/>
                      </a:lnTo>
                      <a:lnTo>
                        <a:pt x="4" y="30"/>
                      </a:lnTo>
                      <a:lnTo>
                        <a:pt x="2" y="30"/>
                      </a:lnTo>
                      <a:lnTo>
                        <a:pt x="2" y="28"/>
                      </a:lnTo>
                      <a:lnTo>
                        <a:pt x="0" y="28"/>
                      </a:lnTo>
                      <a:lnTo>
                        <a:pt x="2" y="26"/>
                      </a:lnTo>
                      <a:lnTo>
                        <a:pt x="4" y="26"/>
                      </a:lnTo>
                      <a:lnTo>
                        <a:pt x="6" y="26"/>
                      </a:lnTo>
                      <a:lnTo>
                        <a:pt x="6" y="24"/>
                      </a:lnTo>
                      <a:lnTo>
                        <a:pt x="8" y="24"/>
                      </a:lnTo>
                      <a:lnTo>
                        <a:pt x="10" y="24"/>
                      </a:lnTo>
                      <a:lnTo>
                        <a:pt x="12" y="23"/>
                      </a:lnTo>
                      <a:lnTo>
                        <a:pt x="14" y="23"/>
                      </a:lnTo>
                      <a:lnTo>
                        <a:pt x="16" y="23"/>
                      </a:lnTo>
                      <a:lnTo>
                        <a:pt x="16" y="21"/>
                      </a:lnTo>
                      <a:lnTo>
                        <a:pt x="18" y="21"/>
                      </a:lnTo>
                      <a:lnTo>
                        <a:pt x="20" y="21"/>
                      </a:lnTo>
                      <a:lnTo>
                        <a:pt x="22" y="19"/>
                      </a:lnTo>
                      <a:lnTo>
                        <a:pt x="23" y="19"/>
                      </a:lnTo>
                      <a:lnTo>
                        <a:pt x="25" y="17"/>
                      </a:lnTo>
                      <a:lnTo>
                        <a:pt x="27" y="17"/>
                      </a:lnTo>
                      <a:lnTo>
                        <a:pt x="29" y="15"/>
                      </a:lnTo>
                      <a:lnTo>
                        <a:pt x="31" y="15"/>
                      </a:lnTo>
                      <a:lnTo>
                        <a:pt x="33" y="13"/>
                      </a:lnTo>
                      <a:lnTo>
                        <a:pt x="35" y="13"/>
                      </a:lnTo>
                      <a:close/>
                    </a:path>
                  </a:pathLst>
                </a:custGeom>
                <a:solidFill>
                  <a:srgbClr val="59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50" name="Freeform 304"/>
                <p:cNvSpPr>
                  <a:spLocks noChangeAspect="1"/>
                </p:cNvSpPr>
                <p:nvPr/>
              </p:nvSpPr>
              <p:spPr bwMode="auto">
                <a:xfrm>
                  <a:off x="1317" y="3505"/>
                  <a:ext cx="37" cy="29"/>
                </a:xfrm>
                <a:custGeom>
                  <a:avLst/>
                  <a:gdLst>
                    <a:gd name="T0" fmla="*/ 2 w 48"/>
                    <a:gd name="T1" fmla="*/ 1 h 42"/>
                    <a:gd name="T2" fmla="*/ 2 w 48"/>
                    <a:gd name="T3" fmla="*/ 1 h 42"/>
                    <a:gd name="T4" fmla="*/ 2 w 48"/>
                    <a:gd name="T5" fmla="*/ 1 h 42"/>
                    <a:gd name="T6" fmla="*/ 2 w 48"/>
                    <a:gd name="T7" fmla="*/ 1 h 42"/>
                    <a:gd name="T8" fmla="*/ 2 w 48"/>
                    <a:gd name="T9" fmla="*/ 1 h 42"/>
                    <a:gd name="T10" fmla="*/ 2 w 48"/>
                    <a:gd name="T11" fmla="*/ 0 h 42"/>
                    <a:gd name="T12" fmla="*/ 2 w 48"/>
                    <a:gd name="T13" fmla="*/ 0 h 42"/>
                    <a:gd name="T14" fmla="*/ 2 w 48"/>
                    <a:gd name="T15" fmla="*/ 1 h 42"/>
                    <a:gd name="T16" fmla="*/ 2 w 48"/>
                    <a:gd name="T17" fmla="*/ 1 h 42"/>
                    <a:gd name="T18" fmla="*/ 2 w 48"/>
                    <a:gd name="T19" fmla="*/ 1 h 42"/>
                    <a:gd name="T20" fmla="*/ 2 w 48"/>
                    <a:gd name="T21" fmla="*/ 1 h 42"/>
                    <a:gd name="T22" fmla="*/ 2 w 48"/>
                    <a:gd name="T23" fmla="*/ 1 h 42"/>
                    <a:gd name="T24" fmla="*/ 2 w 48"/>
                    <a:gd name="T25" fmla="*/ 1 h 42"/>
                    <a:gd name="T26" fmla="*/ 2 w 48"/>
                    <a:gd name="T27" fmla="*/ 1 h 42"/>
                    <a:gd name="T28" fmla="*/ 2 w 48"/>
                    <a:gd name="T29" fmla="*/ 1 h 42"/>
                    <a:gd name="T30" fmla="*/ 2 w 48"/>
                    <a:gd name="T31" fmla="*/ 1 h 42"/>
                    <a:gd name="T32" fmla="*/ 2 w 48"/>
                    <a:gd name="T33" fmla="*/ 1 h 42"/>
                    <a:gd name="T34" fmla="*/ 2 w 48"/>
                    <a:gd name="T35" fmla="*/ 1 h 42"/>
                    <a:gd name="T36" fmla="*/ 2 w 48"/>
                    <a:gd name="T37" fmla="*/ 1 h 42"/>
                    <a:gd name="T38" fmla="*/ 2 w 48"/>
                    <a:gd name="T39" fmla="*/ 1 h 42"/>
                    <a:gd name="T40" fmla="*/ 2 w 48"/>
                    <a:gd name="T41" fmla="*/ 1 h 42"/>
                    <a:gd name="T42" fmla="*/ 2 w 48"/>
                    <a:gd name="T43" fmla="*/ 1 h 42"/>
                    <a:gd name="T44" fmla="*/ 2 w 48"/>
                    <a:gd name="T45" fmla="*/ 1 h 42"/>
                    <a:gd name="T46" fmla="*/ 2 w 48"/>
                    <a:gd name="T47" fmla="*/ 1 h 42"/>
                    <a:gd name="T48" fmla="*/ 2 w 48"/>
                    <a:gd name="T49" fmla="*/ 1 h 42"/>
                    <a:gd name="T50" fmla="*/ 2 w 48"/>
                    <a:gd name="T51" fmla="*/ 1 h 42"/>
                    <a:gd name="T52" fmla="*/ 2 w 48"/>
                    <a:gd name="T53" fmla="*/ 1 h 42"/>
                    <a:gd name="T54" fmla="*/ 2 w 48"/>
                    <a:gd name="T55" fmla="*/ 1 h 42"/>
                    <a:gd name="T56" fmla="*/ 2 w 48"/>
                    <a:gd name="T57" fmla="*/ 1 h 42"/>
                    <a:gd name="T58" fmla="*/ 0 w 48"/>
                    <a:gd name="T59" fmla="*/ 1 h 42"/>
                    <a:gd name="T60" fmla="*/ 2 w 48"/>
                    <a:gd name="T61" fmla="*/ 1 h 42"/>
                    <a:gd name="T62" fmla="*/ 2 w 48"/>
                    <a:gd name="T63" fmla="*/ 1 h 42"/>
                    <a:gd name="T64" fmla="*/ 2 w 48"/>
                    <a:gd name="T65" fmla="*/ 1 h 42"/>
                    <a:gd name="T66" fmla="*/ 2 w 48"/>
                    <a:gd name="T67" fmla="*/ 1 h 42"/>
                    <a:gd name="T68" fmla="*/ 2 w 48"/>
                    <a:gd name="T69" fmla="*/ 1 h 42"/>
                    <a:gd name="T70" fmla="*/ 2 w 48"/>
                    <a:gd name="T71" fmla="*/ 1 h 42"/>
                    <a:gd name="T72" fmla="*/ 2 w 48"/>
                    <a:gd name="T73" fmla="*/ 1 h 42"/>
                    <a:gd name="T74" fmla="*/ 2 w 48"/>
                    <a:gd name="T75" fmla="*/ 1 h 4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48"/>
                    <a:gd name="T115" fmla="*/ 0 h 42"/>
                    <a:gd name="T116" fmla="*/ 48 w 48"/>
                    <a:gd name="T117" fmla="*/ 42 h 4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48" h="42">
                      <a:moveTo>
                        <a:pt x="27" y="10"/>
                      </a:moveTo>
                      <a:lnTo>
                        <a:pt x="29" y="10"/>
                      </a:lnTo>
                      <a:lnTo>
                        <a:pt x="31" y="8"/>
                      </a:lnTo>
                      <a:lnTo>
                        <a:pt x="33" y="6"/>
                      </a:lnTo>
                      <a:lnTo>
                        <a:pt x="35" y="6"/>
                      </a:lnTo>
                      <a:lnTo>
                        <a:pt x="37" y="4"/>
                      </a:lnTo>
                      <a:lnTo>
                        <a:pt x="38" y="4"/>
                      </a:lnTo>
                      <a:lnTo>
                        <a:pt x="38" y="2"/>
                      </a:lnTo>
                      <a:lnTo>
                        <a:pt x="40" y="2"/>
                      </a:lnTo>
                      <a:lnTo>
                        <a:pt x="42" y="2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8" y="2"/>
                      </a:lnTo>
                      <a:lnTo>
                        <a:pt x="46" y="4"/>
                      </a:lnTo>
                      <a:lnTo>
                        <a:pt x="46" y="6"/>
                      </a:lnTo>
                      <a:lnTo>
                        <a:pt x="44" y="8"/>
                      </a:lnTo>
                      <a:lnTo>
                        <a:pt x="44" y="10"/>
                      </a:lnTo>
                      <a:lnTo>
                        <a:pt x="42" y="12"/>
                      </a:lnTo>
                      <a:lnTo>
                        <a:pt x="42" y="13"/>
                      </a:lnTo>
                      <a:lnTo>
                        <a:pt x="42" y="15"/>
                      </a:lnTo>
                      <a:lnTo>
                        <a:pt x="40" y="15"/>
                      </a:lnTo>
                      <a:lnTo>
                        <a:pt x="40" y="17"/>
                      </a:lnTo>
                      <a:lnTo>
                        <a:pt x="40" y="19"/>
                      </a:lnTo>
                      <a:lnTo>
                        <a:pt x="40" y="21"/>
                      </a:lnTo>
                      <a:lnTo>
                        <a:pt x="38" y="23"/>
                      </a:lnTo>
                      <a:lnTo>
                        <a:pt x="38" y="25"/>
                      </a:lnTo>
                      <a:lnTo>
                        <a:pt x="38" y="27"/>
                      </a:lnTo>
                      <a:lnTo>
                        <a:pt x="38" y="29"/>
                      </a:lnTo>
                      <a:lnTo>
                        <a:pt x="37" y="29"/>
                      </a:lnTo>
                      <a:lnTo>
                        <a:pt x="37" y="31"/>
                      </a:lnTo>
                      <a:lnTo>
                        <a:pt x="37" y="33"/>
                      </a:lnTo>
                      <a:lnTo>
                        <a:pt x="37" y="35"/>
                      </a:lnTo>
                      <a:lnTo>
                        <a:pt x="37" y="37"/>
                      </a:lnTo>
                      <a:lnTo>
                        <a:pt x="37" y="38"/>
                      </a:lnTo>
                      <a:lnTo>
                        <a:pt x="35" y="38"/>
                      </a:lnTo>
                      <a:lnTo>
                        <a:pt x="35" y="40"/>
                      </a:lnTo>
                      <a:lnTo>
                        <a:pt x="35" y="42"/>
                      </a:lnTo>
                      <a:lnTo>
                        <a:pt x="33" y="40"/>
                      </a:lnTo>
                      <a:lnTo>
                        <a:pt x="31" y="40"/>
                      </a:lnTo>
                      <a:lnTo>
                        <a:pt x="29" y="40"/>
                      </a:lnTo>
                      <a:lnTo>
                        <a:pt x="27" y="38"/>
                      </a:lnTo>
                      <a:lnTo>
                        <a:pt x="25" y="38"/>
                      </a:lnTo>
                      <a:lnTo>
                        <a:pt x="25" y="37"/>
                      </a:lnTo>
                      <a:lnTo>
                        <a:pt x="23" y="37"/>
                      </a:lnTo>
                      <a:lnTo>
                        <a:pt x="21" y="35"/>
                      </a:lnTo>
                      <a:lnTo>
                        <a:pt x="19" y="35"/>
                      </a:lnTo>
                      <a:lnTo>
                        <a:pt x="17" y="33"/>
                      </a:lnTo>
                      <a:lnTo>
                        <a:pt x="15" y="33"/>
                      </a:lnTo>
                      <a:lnTo>
                        <a:pt x="14" y="31"/>
                      </a:lnTo>
                      <a:lnTo>
                        <a:pt x="12" y="29"/>
                      </a:lnTo>
                      <a:lnTo>
                        <a:pt x="10" y="29"/>
                      </a:lnTo>
                      <a:lnTo>
                        <a:pt x="8" y="27"/>
                      </a:lnTo>
                      <a:lnTo>
                        <a:pt x="6" y="25"/>
                      </a:lnTo>
                      <a:lnTo>
                        <a:pt x="4" y="25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0" y="21"/>
                      </a:lnTo>
                      <a:lnTo>
                        <a:pt x="2" y="21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6" y="19"/>
                      </a:lnTo>
                      <a:lnTo>
                        <a:pt x="8" y="19"/>
                      </a:lnTo>
                      <a:lnTo>
                        <a:pt x="10" y="17"/>
                      </a:lnTo>
                      <a:lnTo>
                        <a:pt x="12" y="17"/>
                      </a:lnTo>
                      <a:lnTo>
                        <a:pt x="14" y="15"/>
                      </a:lnTo>
                      <a:lnTo>
                        <a:pt x="15" y="15"/>
                      </a:lnTo>
                      <a:lnTo>
                        <a:pt x="17" y="15"/>
                      </a:lnTo>
                      <a:lnTo>
                        <a:pt x="17" y="13"/>
                      </a:lnTo>
                      <a:lnTo>
                        <a:pt x="19" y="13"/>
                      </a:lnTo>
                      <a:lnTo>
                        <a:pt x="21" y="12"/>
                      </a:lnTo>
                      <a:lnTo>
                        <a:pt x="23" y="12"/>
                      </a:lnTo>
                      <a:lnTo>
                        <a:pt x="25" y="12"/>
                      </a:lnTo>
                      <a:lnTo>
                        <a:pt x="27" y="10"/>
                      </a:lnTo>
                      <a:close/>
                    </a:path>
                  </a:pathLst>
                </a:custGeom>
                <a:solidFill>
                  <a:srgbClr val="57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51" name="Freeform 305"/>
                <p:cNvSpPr>
                  <a:spLocks noChangeAspect="1"/>
                </p:cNvSpPr>
                <p:nvPr/>
              </p:nvSpPr>
              <p:spPr bwMode="auto">
                <a:xfrm>
                  <a:off x="1325" y="3513"/>
                  <a:ext cx="24" cy="19"/>
                </a:xfrm>
                <a:custGeom>
                  <a:avLst/>
                  <a:gdLst>
                    <a:gd name="T0" fmla="*/ 2 w 32"/>
                    <a:gd name="T1" fmla="*/ 1 h 26"/>
                    <a:gd name="T2" fmla="*/ 2 w 32"/>
                    <a:gd name="T3" fmla="*/ 1 h 26"/>
                    <a:gd name="T4" fmla="*/ 2 w 32"/>
                    <a:gd name="T5" fmla="*/ 1 h 26"/>
                    <a:gd name="T6" fmla="*/ 2 w 32"/>
                    <a:gd name="T7" fmla="*/ 1 h 26"/>
                    <a:gd name="T8" fmla="*/ 2 w 32"/>
                    <a:gd name="T9" fmla="*/ 1 h 26"/>
                    <a:gd name="T10" fmla="*/ 2 w 32"/>
                    <a:gd name="T11" fmla="*/ 1 h 26"/>
                    <a:gd name="T12" fmla="*/ 2 w 32"/>
                    <a:gd name="T13" fmla="*/ 1 h 26"/>
                    <a:gd name="T14" fmla="*/ 2 w 32"/>
                    <a:gd name="T15" fmla="*/ 1 h 26"/>
                    <a:gd name="T16" fmla="*/ 2 w 32"/>
                    <a:gd name="T17" fmla="*/ 1 h 26"/>
                    <a:gd name="T18" fmla="*/ 2 w 32"/>
                    <a:gd name="T19" fmla="*/ 1 h 26"/>
                    <a:gd name="T20" fmla="*/ 2 w 32"/>
                    <a:gd name="T21" fmla="*/ 1 h 26"/>
                    <a:gd name="T22" fmla="*/ 2 w 32"/>
                    <a:gd name="T23" fmla="*/ 1 h 26"/>
                    <a:gd name="T24" fmla="*/ 2 w 32"/>
                    <a:gd name="T25" fmla="*/ 1 h 26"/>
                    <a:gd name="T26" fmla="*/ 2 w 32"/>
                    <a:gd name="T27" fmla="*/ 1 h 26"/>
                    <a:gd name="T28" fmla="*/ 2 w 32"/>
                    <a:gd name="T29" fmla="*/ 1 h 26"/>
                    <a:gd name="T30" fmla="*/ 2 w 32"/>
                    <a:gd name="T31" fmla="*/ 1 h 26"/>
                    <a:gd name="T32" fmla="*/ 2 w 32"/>
                    <a:gd name="T33" fmla="*/ 1 h 26"/>
                    <a:gd name="T34" fmla="*/ 2 w 32"/>
                    <a:gd name="T35" fmla="*/ 0 h 26"/>
                    <a:gd name="T36" fmla="*/ 2 w 32"/>
                    <a:gd name="T37" fmla="*/ 0 h 26"/>
                    <a:gd name="T38" fmla="*/ 2 w 32"/>
                    <a:gd name="T39" fmla="*/ 0 h 26"/>
                    <a:gd name="T40" fmla="*/ 2 w 32"/>
                    <a:gd name="T41" fmla="*/ 0 h 26"/>
                    <a:gd name="T42" fmla="*/ 2 w 32"/>
                    <a:gd name="T43" fmla="*/ 1 h 26"/>
                    <a:gd name="T44" fmla="*/ 2 w 32"/>
                    <a:gd name="T45" fmla="*/ 1 h 26"/>
                    <a:gd name="T46" fmla="*/ 2 w 32"/>
                    <a:gd name="T47" fmla="*/ 1 h 26"/>
                    <a:gd name="T48" fmla="*/ 2 w 32"/>
                    <a:gd name="T49" fmla="*/ 1 h 26"/>
                    <a:gd name="T50" fmla="*/ 2 w 32"/>
                    <a:gd name="T51" fmla="*/ 1 h 26"/>
                    <a:gd name="T52" fmla="*/ 2 w 32"/>
                    <a:gd name="T53" fmla="*/ 1 h 26"/>
                    <a:gd name="T54" fmla="*/ 2 w 32"/>
                    <a:gd name="T55" fmla="*/ 1 h 26"/>
                    <a:gd name="T56" fmla="*/ 2 w 32"/>
                    <a:gd name="T57" fmla="*/ 1 h 26"/>
                    <a:gd name="T58" fmla="*/ 2 w 32"/>
                    <a:gd name="T59" fmla="*/ 1 h 26"/>
                    <a:gd name="T60" fmla="*/ 2 w 32"/>
                    <a:gd name="T61" fmla="*/ 1 h 26"/>
                    <a:gd name="T62" fmla="*/ 2 w 32"/>
                    <a:gd name="T63" fmla="*/ 1 h 26"/>
                    <a:gd name="T64" fmla="*/ 2 w 32"/>
                    <a:gd name="T65" fmla="*/ 1 h 26"/>
                    <a:gd name="T66" fmla="*/ 2 w 32"/>
                    <a:gd name="T67" fmla="*/ 1 h 26"/>
                    <a:gd name="T68" fmla="*/ 2 w 32"/>
                    <a:gd name="T69" fmla="*/ 1 h 26"/>
                    <a:gd name="T70" fmla="*/ 2 w 32"/>
                    <a:gd name="T71" fmla="*/ 1 h 26"/>
                    <a:gd name="T72" fmla="*/ 2 w 32"/>
                    <a:gd name="T73" fmla="*/ 1 h 26"/>
                    <a:gd name="T74" fmla="*/ 2 w 32"/>
                    <a:gd name="T75" fmla="*/ 1 h 26"/>
                    <a:gd name="T76" fmla="*/ 2 w 32"/>
                    <a:gd name="T77" fmla="*/ 1 h 26"/>
                    <a:gd name="T78" fmla="*/ 2 w 32"/>
                    <a:gd name="T79" fmla="*/ 1 h 26"/>
                    <a:gd name="T80" fmla="*/ 0 w 32"/>
                    <a:gd name="T81" fmla="*/ 1 h 26"/>
                    <a:gd name="T82" fmla="*/ 0 w 32"/>
                    <a:gd name="T83" fmla="*/ 1 h 26"/>
                    <a:gd name="T84" fmla="*/ 2 w 32"/>
                    <a:gd name="T85" fmla="*/ 1 h 26"/>
                    <a:gd name="T86" fmla="*/ 2 w 32"/>
                    <a:gd name="T87" fmla="*/ 1 h 26"/>
                    <a:gd name="T88" fmla="*/ 2 w 32"/>
                    <a:gd name="T89" fmla="*/ 1 h 26"/>
                    <a:gd name="T90" fmla="*/ 2 w 32"/>
                    <a:gd name="T91" fmla="*/ 1 h 26"/>
                    <a:gd name="T92" fmla="*/ 2 w 32"/>
                    <a:gd name="T93" fmla="*/ 1 h 26"/>
                    <a:gd name="T94" fmla="*/ 2 w 32"/>
                    <a:gd name="T95" fmla="*/ 1 h 26"/>
                    <a:gd name="T96" fmla="*/ 2 w 32"/>
                    <a:gd name="T97" fmla="*/ 1 h 26"/>
                    <a:gd name="T98" fmla="*/ 2 w 32"/>
                    <a:gd name="T99" fmla="*/ 1 h 26"/>
                    <a:gd name="T100" fmla="*/ 2 w 32"/>
                    <a:gd name="T101" fmla="*/ 1 h 26"/>
                    <a:gd name="T102" fmla="*/ 2 w 32"/>
                    <a:gd name="T103" fmla="*/ 1 h 26"/>
                    <a:gd name="T104" fmla="*/ 2 w 32"/>
                    <a:gd name="T105" fmla="*/ 1 h 26"/>
                    <a:gd name="T106" fmla="*/ 2 w 32"/>
                    <a:gd name="T107" fmla="*/ 1 h 26"/>
                    <a:gd name="T108" fmla="*/ 2 w 32"/>
                    <a:gd name="T109" fmla="*/ 1 h 26"/>
                    <a:gd name="T110" fmla="*/ 2 w 32"/>
                    <a:gd name="T111" fmla="*/ 1 h 26"/>
                    <a:gd name="T112" fmla="*/ 2 w 32"/>
                    <a:gd name="T113" fmla="*/ 1 h 2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2"/>
                    <a:gd name="T172" fmla="*/ 0 h 26"/>
                    <a:gd name="T173" fmla="*/ 32 w 32"/>
                    <a:gd name="T174" fmla="*/ 26 h 2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2" h="26">
                      <a:moveTo>
                        <a:pt x="23" y="26"/>
                      </a:moveTo>
                      <a:lnTo>
                        <a:pt x="23" y="25"/>
                      </a:lnTo>
                      <a:lnTo>
                        <a:pt x="25" y="25"/>
                      </a:lnTo>
                      <a:lnTo>
                        <a:pt x="25" y="23"/>
                      </a:lnTo>
                      <a:lnTo>
                        <a:pt x="25" y="21"/>
                      </a:lnTo>
                      <a:lnTo>
                        <a:pt x="25" y="19"/>
                      </a:lnTo>
                      <a:lnTo>
                        <a:pt x="25" y="17"/>
                      </a:lnTo>
                      <a:lnTo>
                        <a:pt x="27" y="15"/>
                      </a:lnTo>
                      <a:lnTo>
                        <a:pt x="27" y="13"/>
                      </a:lnTo>
                      <a:lnTo>
                        <a:pt x="27" y="11"/>
                      </a:lnTo>
                      <a:lnTo>
                        <a:pt x="27" y="9"/>
                      </a:lnTo>
                      <a:lnTo>
                        <a:pt x="28" y="9"/>
                      </a:lnTo>
                      <a:lnTo>
                        <a:pt x="28" y="7"/>
                      </a:lnTo>
                      <a:lnTo>
                        <a:pt x="28" y="5"/>
                      </a:lnTo>
                      <a:lnTo>
                        <a:pt x="28" y="3"/>
                      </a:lnTo>
                      <a:lnTo>
                        <a:pt x="30" y="3"/>
                      </a:lnTo>
                      <a:lnTo>
                        <a:pt x="30" y="1"/>
                      </a:lnTo>
                      <a:lnTo>
                        <a:pt x="32" y="0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7" y="0"/>
                      </a:lnTo>
                      <a:lnTo>
                        <a:pt x="27" y="1"/>
                      </a:lnTo>
                      <a:lnTo>
                        <a:pt x="25" y="1"/>
                      </a:lnTo>
                      <a:lnTo>
                        <a:pt x="23" y="1"/>
                      </a:lnTo>
                      <a:lnTo>
                        <a:pt x="23" y="3"/>
                      </a:lnTo>
                      <a:lnTo>
                        <a:pt x="21" y="3"/>
                      </a:lnTo>
                      <a:lnTo>
                        <a:pt x="19" y="5"/>
                      </a:lnTo>
                      <a:lnTo>
                        <a:pt x="17" y="5"/>
                      </a:lnTo>
                      <a:lnTo>
                        <a:pt x="17" y="7"/>
                      </a:lnTo>
                      <a:lnTo>
                        <a:pt x="15" y="7"/>
                      </a:lnTo>
                      <a:lnTo>
                        <a:pt x="13" y="7"/>
                      </a:lnTo>
                      <a:lnTo>
                        <a:pt x="13" y="9"/>
                      </a:lnTo>
                      <a:lnTo>
                        <a:pt x="11" y="9"/>
                      </a:lnTo>
                      <a:lnTo>
                        <a:pt x="9" y="9"/>
                      </a:lnTo>
                      <a:lnTo>
                        <a:pt x="7" y="9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4" y="11"/>
                      </a:lnTo>
                      <a:lnTo>
                        <a:pt x="4" y="13"/>
                      </a:lnTo>
                      <a:lnTo>
                        <a:pt x="2" y="13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15"/>
                      </a:lnTo>
                      <a:lnTo>
                        <a:pt x="4" y="15"/>
                      </a:lnTo>
                      <a:lnTo>
                        <a:pt x="4" y="17"/>
                      </a:lnTo>
                      <a:lnTo>
                        <a:pt x="5" y="17"/>
                      </a:lnTo>
                      <a:lnTo>
                        <a:pt x="5" y="19"/>
                      </a:lnTo>
                      <a:lnTo>
                        <a:pt x="7" y="19"/>
                      </a:lnTo>
                      <a:lnTo>
                        <a:pt x="9" y="21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13" y="23"/>
                      </a:lnTo>
                      <a:lnTo>
                        <a:pt x="15" y="25"/>
                      </a:lnTo>
                      <a:lnTo>
                        <a:pt x="17" y="25"/>
                      </a:lnTo>
                      <a:lnTo>
                        <a:pt x="19" y="26"/>
                      </a:lnTo>
                      <a:lnTo>
                        <a:pt x="21" y="26"/>
                      </a:lnTo>
                      <a:lnTo>
                        <a:pt x="23" y="26"/>
                      </a:lnTo>
                      <a:close/>
                    </a:path>
                  </a:pathLst>
                </a:custGeom>
                <a:solidFill>
                  <a:srgbClr val="51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52" name="Freeform 306"/>
                <p:cNvSpPr>
                  <a:spLocks noChangeAspect="1"/>
                </p:cNvSpPr>
                <p:nvPr/>
              </p:nvSpPr>
              <p:spPr bwMode="auto">
                <a:xfrm>
                  <a:off x="1232" y="3499"/>
                  <a:ext cx="559" cy="210"/>
                </a:xfrm>
                <a:custGeom>
                  <a:avLst/>
                  <a:gdLst>
                    <a:gd name="T0" fmla="*/ 3 w 737"/>
                    <a:gd name="T1" fmla="*/ 1 h 300"/>
                    <a:gd name="T2" fmla="*/ 5 w 737"/>
                    <a:gd name="T3" fmla="*/ 1 h 300"/>
                    <a:gd name="T4" fmla="*/ 7 w 737"/>
                    <a:gd name="T5" fmla="*/ 1 h 300"/>
                    <a:gd name="T6" fmla="*/ 8 w 737"/>
                    <a:gd name="T7" fmla="*/ 1 h 300"/>
                    <a:gd name="T8" fmla="*/ 9 w 737"/>
                    <a:gd name="T9" fmla="*/ 1 h 300"/>
                    <a:gd name="T10" fmla="*/ 11 w 737"/>
                    <a:gd name="T11" fmla="*/ 1 h 300"/>
                    <a:gd name="T12" fmla="*/ 11 w 737"/>
                    <a:gd name="T13" fmla="*/ 1 h 300"/>
                    <a:gd name="T14" fmla="*/ 11 w 737"/>
                    <a:gd name="T15" fmla="*/ 2 h 300"/>
                    <a:gd name="T16" fmla="*/ 14 w 737"/>
                    <a:gd name="T17" fmla="*/ 2 h 300"/>
                    <a:gd name="T18" fmla="*/ 16 w 737"/>
                    <a:gd name="T19" fmla="*/ 2 h 300"/>
                    <a:gd name="T20" fmla="*/ 18 w 737"/>
                    <a:gd name="T21" fmla="*/ 3 h 300"/>
                    <a:gd name="T22" fmla="*/ 19 w 737"/>
                    <a:gd name="T23" fmla="*/ 3 h 300"/>
                    <a:gd name="T24" fmla="*/ 20 w 737"/>
                    <a:gd name="T25" fmla="*/ 3 h 300"/>
                    <a:gd name="T26" fmla="*/ 21 w 737"/>
                    <a:gd name="T27" fmla="*/ 3 h 300"/>
                    <a:gd name="T28" fmla="*/ 21 w 737"/>
                    <a:gd name="T29" fmla="*/ 3 h 300"/>
                    <a:gd name="T30" fmla="*/ 22 w 737"/>
                    <a:gd name="T31" fmla="*/ 2 h 300"/>
                    <a:gd name="T32" fmla="*/ 22 w 737"/>
                    <a:gd name="T33" fmla="*/ 2 h 300"/>
                    <a:gd name="T34" fmla="*/ 23 w 737"/>
                    <a:gd name="T35" fmla="*/ 2 h 300"/>
                    <a:gd name="T36" fmla="*/ 23 w 737"/>
                    <a:gd name="T37" fmla="*/ 2 h 300"/>
                    <a:gd name="T38" fmla="*/ 24 w 737"/>
                    <a:gd name="T39" fmla="*/ 2 h 300"/>
                    <a:gd name="T40" fmla="*/ 24 w 737"/>
                    <a:gd name="T41" fmla="*/ 2 h 300"/>
                    <a:gd name="T42" fmla="*/ 24 w 737"/>
                    <a:gd name="T43" fmla="*/ 2 h 300"/>
                    <a:gd name="T44" fmla="*/ 25 w 737"/>
                    <a:gd name="T45" fmla="*/ 2 h 300"/>
                    <a:gd name="T46" fmla="*/ 25 w 737"/>
                    <a:gd name="T47" fmla="*/ 2 h 300"/>
                    <a:gd name="T48" fmla="*/ 25 w 737"/>
                    <a:gd name="T49" fmla="*/ 2 h 300"/>
                    <a:gd name="T50" fmla="*/ 27 w 737"/>
                    <a:gd name="T51" fmla="*/ 2 h 300"/>
                    <a:gd name="T52" fmla="*/ 27 w 737"/>
                    <a:gd name="T53" fmla="*/ 3 h 300"/>
                    <a:gd name="T54" fmla="*/ 27 w 737"/>
                    <a:gd name="T55" fmla="*/ 3 h 300"/>
                    <a:gd name="T56" fmla="*/ 27 w 737"/>
                    <a:gd name="T57" fmla="*/ 3 h 300"/>
                    <a:gd name="T58" fmla="*/ 27 w 737"/>
                    <a:gd name="T59" fmla="*/ 3 h 300"/>
                    <a:gd name="T60" fmla="*/ 27 w 737"/>
                    <a:gd name="T61" fmla="*/ 3 h 300"/>
                    <a:gd name="T62" fmla="*/ 27 w 737"/>
                    <a:gd name="T63" fmla="*/ 3 h 300"/>
                    <a:gd name="T64" fmla="*/ 27 w 737"/>
                    <a:gd name="T65" fmla="*/ 3 h 300"/>
                    <a:gd name="T66" fmla="*/ 25 w 737"/>
                    <a:gd name="T67" fmla="*/ 4 h 300"/>
                    <a:gd name="T68" fmla="*/ 25 w 737"/>
                    <a:gd name="T69" fmla="*/ 4 h 300"/>
                    <a:gd name="T70" fmla="*/ 24 w 737"/>
                    <a:gd name="T71" fmla="*/ 4 h 300"/>
                    <a:gd name="T72" fmla="*/ 24 w 737"/>
                    <a:gd name="T73" fmla="*/ 4 h 300"/>
                    <a:gd name="T74" fmla="*/ 24 w 737"/>
                    <a:gd name="T75" fmla="*/ 4 h 300"/>
                    <a:gd name="T76" fmla="*/ 23 w 737"/>
                    <a:gd name="T77" fmla="*/ 4 h 300"/>
                    <a:gd name="T78" fmla="*/ 22 w 737"/>
                    <a:gd name="T79" fmla="*/ 4 h 300"/>
                    <a:gd name="T80" fmla="*/ 21 w 737"/>
                    <a:gd name="T81" fmla="*/ 4 h 300"/>
                    <a:gd name="T82" fmla="*/ 20 w 737"/>
                    <a:gd name="T83" fmla="*/ 4 h 300"/>
                    <a:gd name="T84" fmla="*/ 17 w 737"/>
                    <a:gd name="T85" fmla="*/ 3 h 300"/>
                    <a:gd name="T86" fmla="*/ 14 w 737"/>
                    <a:gd name="T87" fmla="*/ 3 h 300"/>
                    <a:gd name="T88" fmla="*/ 11 w 737"/>
                    <a:gd name="T89" fmla="*/ 3 h 300"/>
                    <a:gd name="T90" fmla="*/ 11 w 737"/>
                    <a:gd name="T91" fmla="*/ 3 h 300"/>
                    <a:gd name="T92" fmla="*/ 10 w 737"/>
                    <a:gd name="T93" fmla="*/ 3 h 300"/>
                    <a:gd name="T94" fmla="*/ 8 w 737"/>
                    <a:gd name="T95" fmla="*/ 3 h 300"/>
                    <a:gd name="T96" fmla="*/ 8 w 737"/>
                    <a:gd name="T97" fmla="*/ 3 h 300"/>
                    <a:gd name="T98" fmla="*/ 8 w 737"/>
                    <a:gd name="T99" fmla="*/ 2 h 300"/>
                    <a:gd name="T100" fmla="*/ 6 w 737"/>
                    <a:gd name="T101" fmla="*/ 2 h 300"/>
                    <a:gd name="T102" fmla="*/ 5 w 737"/>
                    <a:gd name="T103" fmla="*/ 2 h 300"/>
                    <a:gd name="T104" fmla="*/ 4 w 737"/>
                    <a:gd name="T105" fmla="*/ 2 h 300"/>
                    <a:gd name="T106" fmla="*/ 2 w 737"/>
                    <a:gd name="T107" fmla="*/ 2 h 300"/>
                    <a:gd name="T108" fmla="*/ 2 w 737"/>
                    <a:gd name="T109" fmla="*/ 1 h 300"/>
                    <a:gd name="T110" fmla="*/ 0 w 737"/>
                    <a:gd name="T111" fmla="*/ 1 h 300"/>
                    <a:gd name="T112" fmla="*/ 2 w 737"/>
                    <a:gd name="T113" fmla="*/ 1 h 300"/>
                    <a:gd name="T114" fmla="*/ 2 w 737"/>
                    <a:gd name="T115" fmla="*/ 1 h 300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737"/>
                    <a:gd name="T175" fmla="*/ 0 h 300"/>
                    <a:gd name="T176" fmla="*/ 737 w 737"/>
                    <a:gd name="T177" fmla="*/ 300 h 300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737" h="300">
                      <a:moveTo>
                        <a:pt x="63" y="0"/>
                      </a:moveTo>
                      <a:lnTo>
                        <a:pt x="65" y="0"/>
                      </a:lnTo>
                      <a:lnTo>
                        <a:pt x="67" y="2"/>
                      </a:lnTo>
                      <a:lnTo>
                        <a:pt x="69" y="2"/>
                      </a:lnTo>
                      <a:lnTo>
                        <a:pt x="71" y="4"/>
                      </a:lnTo>
                      <a:lnTo>
                        <a:pt x="73" y="4"/>
                      </a:lnTo>
                      <a:lnTo>
                        <a:pt x="77" y="6"/>
                      </a:lnTo>
                      <a:lnTo>
                        <a:pt x="79" y="8"/>
                      </a:lnTo>
                      <a:lnTo>
                        <a:pt x="82" y="10"/>
                      </a:lnTo>
                      <a:lnTo>
                        <a:pt x="86" y="12"/>
                      </a:lnTo>
                      <a:lnTo>
                        <a:pt x="90" y="14"/>
                      </a:lnTo>
                      <a:lnTo>
                        <a:pt x="96" y="18"/>
                      </a:lnTo>
                      <a:lnTo>
                        <a:pt x="100" y="20"/>
                      </a:lnTo>
                      <a:lnTo>
                        <a:pt x="105" y="23"/>
                      </a:lnTo>
                      <a:lnTo>
                        <a:pt x="111" y="25"/>
                      </a:lnTo>
                      <a:lnTo>
                        <a:pt x="117" y="29"/>
                      </a:lnTo>
                      <a:lnTo>
                        <a:pt x="123" y="33"/>
                      </a:lnTo>
                      <a:lnTo>
                        <a:pt x="128" y="37"/>
                      </a:lnTo>
                      <a:lnTo>
                        <a:pt x="134" y="41"/>
                      </a:lnTo>
                      <a:lnTo>
                        <a:pt x="142" y="46"/>
                      </a:lnTo>
                      <a:lnTo>
                        <a:pt x="150" y="50"/>
                      </a:lnTo>
                      <a:lnTo>
                        <a:pt x="157" y="56"/>
                      </a:lnTo>
                      <a:lnTo>
                        <a:pt x="165" y="62"/>
                      </a:lnTo>
                      <a:lnTo>
                        <a:pt x="173" y="68"/>
                      </a:lnTo>
                      <a:lnTo>
                        <a:pt x="180" y="73"/>
                      </a:lnTo>
                      <a:lnTo>
                        <a:pt x="188" y="79"/>
                      </a:lnTo>
                      <a:lnTo>
                        <a:pt x="198" y="85"/>
                      </a:lnTo>
                      <a:lnTo>
                        <a:pt x="205" y="91"/>
                      </a:lnTo>
                      <a:lnTo>
                        <a:pt x="215" y="98"/>
                      </a:lnTo>
                      <a:lnTo>
                        <a:pt x="222" y="106"/>
                      </a:lnTo>
                      <a:lnTo>
                        <a:pt x="232" y="114"/>
                      </a:lnTo>
                      <a:lnTo>
                        <a:pt x="234" y="114"/>
                      </a:lnTo>
                      <a:lnTo>
                        <a:pt x="236" y="116"/>
                      </a:lnTo>
                      <a:lnTo>
                        <a:pt x="238" y="116"/>
                      </a:lnTo>
                      <a:lnTo>
                        <a:pt x="240" y="117"/>
                      </a:lnTo>
                      <a:lnTo>
                        <a:pt x="242" y="117"/>
                      </a:lnTo>
                      <a:lnTo>
                        <a:pt x="244" y="117"/>
                      </a:lnTo>
                      <a:lnTo>
                        <a:pt x="245" y="119"/>
                      </a:lnTo>
                      <a:lnTo>
                        <a:pt x="247" y="119"/>
                      </a:lnTo>
                      <a:lnTo>
                        <a:pt x="249" y="119"/>
                      </a:lnTo>
                      <a:lnTo>
                        <a:pt x="251" y="121"/>
                      </a:lnTo>
                      <a:lnTo>
                        <a:pt x="253" y="121"/>
                      </a:lnTo>
                      <a:lnTo>
                        <a:pt x="255" y="121"/>
                      </a:lnTo>
                      <a:lnTo>
                        <a:pt x="257" y="123"/>
                      </a:lnTo>
                      <a:lnTo>
                        <a:pt x="259" y="123"/>
                      </a:lnTo>
                      <a:lnTo>
                        <a:pt x="263" y="123"/>
                      </a:lnTo>
                      <a:lnTo>
                        <a:pt x="265" y="123"/>
                      </a:lnTo>
                      <a:lnTo>
                        <a:pt x="267" y="123"/>
                      </a:lnTo>
                      <a:lnTo>
                        <a:pt x="269" y="125"/>
                      </a:lnTo>
                      <a:lnTo>
                        <a:pt x="270" y="125"/>
                      </a:lnTo>
                      <a:lnTo>
                        <a:pt x="272" y="125"/>
                      </a:lnTo>
                      <a:lnTo>
                        <a:pt x="274" y="125"/>
                      </a:lnTo>
                      <a:lnTo>
                        <a:pt x="278" y="125"/>
                      </a:lnTo>
                      <a:lnTo>
                        <a:pt x="280" y="125"/>
                      </a:lnTo>
                      <a:lnTo>
                        <a:pt x="282" y="127"/>
                      </a:lnTo>
                      <a:lnTo>
                        <a:pt x="284" y="127"/>
                      </a:lnTo>
                      <a:lnTo>
                        <a:pt x="286" y="127"/>
                      </a:lnTo>
                      <a:lnTo>
                        <a:pt x="288" y="127"/>
                      </a:lnTo>
                      <a:lnTo>
                        <a:pt x="290" y="127"/>
                      </a:lnTo>
                      <a:lnTo>
                        <a:pt x="292" y="127"/>
                      </a:lnTo>
                      <a:lnTo>
                        <a:pt x="293" y="127"/>
                      </a:lnTo>
                      <a:lnTo>
                        <a:pt x="295" y="127"/>
                      </a:lnTo>
                      <a:lnTo>
                        <a:pt x="297" y="127"/>
                      </a:lnTo>
                      <a:lnTo>
                        <a:pt x="299" y="127"/>
                      </a:lnTo>
                      <a:lnTo>
                        <a:pt x="303" y="129"/>
                      </a:lnTo>
                      <a:lnTo>
                        <a:pt x="305" y="129"/>
                      </a:lnTo>
                      <a:lnTo>
                        <a:pt x="309" y="131"/>
                      </a:lnTo>
                      <a:lnTo>
                        <a:pt x="313" y="131"/>
                      </a:lnTo>
                      <a:lnTo>
                        <a:pt x="318" y="133"/>
                      </a:lnTo>
                      <a:lnTo>
                        <a:pt x="322" y="135"/>
                      </a:lnTo>
                      <a:lnTo>
                        <a:pt x="328" y="135"/>
                      </a:lnTo>
                      <a:lnTo>
                        <a:pt x="332" y="137"/>
                      </a:lnTo>
                      <a:lnTo>
                        <a:pt x="338" y="139"/>
                      </a:lnTo>
                      <a:lnTo>
                        <a:pt x="343" y="141"/>
                      </a:lnTo>
                      <a:lnTo>
                        <a:pt x="349" y="142"/>
                      </a:lnTo>
                      <a:lnTo>
                        <a:pt x="355" y="144"/>
                      </a:lnTo>
                      <a:lnTo>
                        <a:pt x="361" y="146"/>
                      </a:lnTo>
                      <a:lnTo>
                        <a:pt x="366" y="148"/>
                      </a:lnTo>
                      <a:lnTo>
                        <a:pt x="372" y="150"/>
                      </a:lnTo>
                      <a:lnTo>
                        <a:pt x="380" y="154"/>
                      </a:lnTo>
                      <a:lnTo>
                        <a:pt x="386" y="156"/>
                      </a:lnTo>
                      <a:lnTo>
                        <a:pt x="391" y="158"/>
                      </a:lnTo>
                      <a:lnTo>
                        <a:pt x="399" y="160"/>
                      </a:lnTo>
                      <a:lnTo>
                        <a:pt x="405" y="164"/>
                      </a:lnTo>
                      <a:lnTo>
                        <a:pt x="411" y="165"/>
                      </a:lnTo>
                      <a:lnTo>
                        <a:pt x="416" y="167"/>
                      </a:lnTo>
                      <a:lnTo>
                        <a:pt x="424" y="169"/>
                      </a:lnTo>
                      <a:lnTo>
                        <a:pt x="430" y="173"/>
                      </a:lnTo>
                      <a:lnTo>
                        <a:pt x="435" y="175"/>
                      </a:lnTo>
                      <a:lnTo>
                        <a:pt x="441" y="177"/>
                      </a:lnTo>
                      <a:lnTo>
                        <a:pt x="447" y="179"/>
                      </a:lnTo>
                      <a:lnTo>
                        <a:pt x="451" y="183"/>
                      </a:lnTo>
                      <a:lnTo>
                        <a:pt x="457" y="185"/>
                      </a:lnTo>
                      <a:lnTo>
                        <a:pt x="462" y="187"/>
                      </a:lnTo>
                      <a:lnTo>
                        <a:pt x="466" y="189"/>
                      </a:lnTo>
                      <a:lnTo>
                        <a:pt x="472" y="190"/>
                      </a:lnTo>
                      <a:lnTo>
                        <a:pt x="476" y="192"/>
                      </a:lnTo>
                      <a:lnTo>
                        <a:pt x="482" y="194"/>
                      </a:lnTo>
                      <a:lnTo>
                        <a:pt x="487" y="196"/>
                      </a:lnTo>
                      <a:lnTo>
                        <a:pt x="491" y="198"/>
                      </a:lnTo>
                      <a:lnTo>
                        <a:pt x="497" y="200"/>
                      </a:lnTo>
                      <a:lnTo>
                        <a:pt x="501" y="202"/>
                      </a:lnTo>
                      <a:lnTo>
                        <a:pt x="506" y="202"/>
                      </a:lnTo>
                      <a:lnTo>
                        <a:pt x="510" y="204"/>
                      </a:lnTo>
                      <a:lnTo>
                        <a:pt x="516" y="206"/>
                      </a:lnTo>
                      <a:lnTo>
                        <a:pt x="520" y="206"/>
                      </a:lnTo>
                      <a:lnTo>
                        <a:pt x="526" y="208"/>
                      </a:lnTo>
                      <a:lnTo>
                        <a:pt x="529" y="210"/>
                      </a:lnTo>
                      <a:lnTo>
                        <a:pt x="535" y="210"/>
                      </a:lnTo>
                      <a:lnTo>
                        <a:pt x="539" y="212"/>
                      </a:lnTo>
                      <a:lnTo>
                        <a:pt x="543" y="212"/>
                      </a:lnTo>
                      <a:lnTo>
                        <a:pt x="547" y="213"/>
                      </a:lnTo>
                      <a:lnTo>
                        <a:pt x="551" y="213"/>
                      </a:lnTo>
                      <a:lnTo>
                        <a:pt x="556" y="215"/>
                      </a:lnTo>
                      <a:lnTo>
                        <a:pt x="560" y="215"/>
                      </a:lnTo>
                      <a:lnTo>
                        <a:pt x="564" y="215"/>
                      </a:lnTo>
                      <a:lnTo>
                        <a:pt x="566" y="217"/>
                      </a:lnTo>
                      <a:lnTo>
                        <a:pt x="570" y="217"/>
                      </a:lnTo>
                      <a:lnTo>
                        <a:pt x="574" y="219"/>
                      </a:lnTo>
                      <a:lnTo>
                        <a:pt x="577" y="219"/>
                      </a:lnTo>
                      <a:lnTo>
                        <a:pt x="579" y="219"/>
                      </a:lnTo>
                      <a:lnTo>
                        <a:pt x="583" y="221"/>
                      </a:lnTo>
                      <a:lnTo>
                        <a:pt x="585" y="221"/>
                      </a:lnTo>
                      <a:lnTo>
                        <a:pt x="587" y="221"/>
                      </a:lnTo>
                      <a:lnTo>
                        <a:pt x="589" y="223"/>
                      </a:lnTo>
                      <a:lnTo>
                        <a:pt x="591" y="223"/>
                      </a:lnTo>
                      <a:lnTo>
                        <a:pt x="591" y="221"/>
                      </a:lnTo>
                      <a:lnTo>
                        <a:pt x="591" y="219"/>
                      </a:lnTo>
                      <a:lnTo>
                        <a:pt x="591" y="217"/>
                      </a:lnTo>
                      <a:lnTo>
                        <a:pt x="593" y="217"/>
                      </a:lnTo>
                      <a:lnTo>
                        <a:pt x="593" y="215"/>
                      </a:lnTo>
                      <a:lnTo>
                        <a:pt x="593" y="213"/>
                      </a:lnTo>
                      <a:lnTo>
                        <a:pt x="593" y="212"/>
                      </a:lnTo>
                      <a:lnTo>
                        <a:pt x="595" y="212"/>
                      </a:lnTo>
                      <a:lnTo>
                        <a:pt x="595" y="210"/>
                      </a:lnTo>
                      <a:lnTo>
                        <a:pt x="595" y="208"/>
                      </a:lnTo>
                      <a:lnTo>
                        <a:pt x="597" y="206"/>
                      </a:lnTo>
                      <a:lnTo>
                        <a:pt x="597" y="204"/>
                      </a:lnTo>
                      <a:lnTo>
                        <a:pt x="597" y="202"/>
                      </a:lnTo>
                      <a:lnTo>
                        <a:pt x="599" y="200"/>
                      </a:lnTo>
                      <a:lnTo>
                        <a:pt x="599" y="198"/>
                      </a:lnTo>
                      <a:lnTo>
                        <a:pt x="599" y="196"/>
                      </a:lnTo>
                      <a:lnTo>
                        <a:pt x="600" y="194"/>
                      </a:lnTo>
                      <a:lnTo>
                        <a:pt x="600" y="192"/>
                      </a:lnTo>
                      <a:lnTo>
                        <a:pt x="600" y="190"/>
                      </a:lnTo>
                      <a:lnTo>
                        <a:pt x="602" y="189"/>
                      </a:lnTo>
                      <a:lnTo>
                        <a:pt x="602" y="187"/>
                      </a:lnTo>
                      <a:lnTo>
                        <a:pt x="602" y="185"/>
                      </a:lnTo>
                      <a:lnTo>
                        <a:pt x="602" y="183"/>
                      </a:lnTo>
                      <a:lnTo>
                        <a:pt x="602" y="181"/>
                      </a:lnTo>
                      <a:lnTo>
                        <a:pt x="602" y="179"/>
                      </a:lnTo>
                      <a:lnTo>
                        <a:pt x="602" y="177"/>
                      </a:lnTo>
                      <a:lnTo>
                        <a:pt x="604" y="177"/>
                      </a:lnTo>
                      <a:lnTo>
                        <a:pt x="604" y="175"/>
                      </a:lnTo>
                      <a:lnTo>
                        <a:pt x="604" y="173"/>
                      </a:lnTo>
                      <a:lnTo>
                        <a:pt x="606" y="173"/>
                      </a:lnTo>
                      <a:lnTo>
                        <a:pt x="606" y="171"/>
                      </a:lnTo>
                      <a:lnTo>
                        <a:pt x="608" y="171"/>
                      </a:lnTo>
                      <a:lnTo>
                        <a:pt x="610" y="171"/>
                      </a:lnTo>
                      <a:lnTo>
                        <a:pt x="612" y="169"/>
                      </a:lnTo>
                      <a:lnTo>
                        <a:pt x="614" y="169"/>
                      </a:lnTo>
                      <a:lnTo>
                        <a:pt x="616" y="169"/>
                      </a:lnTo>
                      <a:lnTo>
                        <a:pt x="618" y="169"/>
                      </a:lnTo>
                      <a:lnTo>
                        <a:pt x="620" y="169"/>
                      </a:lnTo>
                      <a:lnTo>
                        <a:pt x="622" y="169"/>
                      </a:lnTo>
                      <a:lnTo>
                        <a:pt x="624" y="169"/>
                      </a:lnTo>
                      <a:lnTo>
                        <a:pt x="625" y="169"/>
                      </a:lnTo>
                      <a:lnTo>
                        <a:pt x="627" y="169"/>
                      </a:lnTo>
                      <a:lnTo>
                        <a:pt x="629" y="169"/>
                      </a:lnTo>
                      <a:lnTo>
                        <a:pt x="631" y="169"/>
                      </a:lnTo>
                      <a:lnTo>
                        <a:pt x="633" y="169"/>
                      </a:lnTo>
                      <a:lnTo>
                        <a:pt x="635" y="171"/>
                      </a:lnTo>
                      <a:lnTo>
                        <a:pt x="637" y="171"/>
                      </a:lnTo>
                      <a:lnTo>
                        <a:pt x="639" y="171"/>
                      </a:lnTo>
                      <a:lnTo>
                        <a:pt x="641" y="173"/>
                      </a:lnTo>
                      <a:lnTo>
                        <a:pt x="643" y="173"/>
                      </a:lnTo>
                      <a:lnTo>
                        <a:pt x="645" y="173"/>
                      </a:lnTo>
                      <a:lnTo>
                        <a:pt x="645" y="171"/>
                      </a:lnTo>
                      <a:lnTo>
                        <a:pt x="647" y="171"/>
                      </a:lnTo>
                      <a:lnTo>
                        <a:pt x="648" y="171"/>
                      </a:lnTo>
                      <a:lnTo>
                        <a:pt x="650" y="171"/>
                      </a:lnTo>
                      <a:lnTo>
                        <a:pt x="652" y="171"/>
                      </a:lnTo>
                      <a:lnTo>
                        <a:pt x="654" y="169"/>
                      </a:lnTo>
                      <a:lnTo>
                        <a:pt x="656" y="169"/>
                      </a:lnTo>
                      <a:lnTo>
                        <a:pt x="658" y="169"/>
                      </a:lnTo>
                      <a:lnTo>
                        <a:pt x="660" y="169"/>
                      </a:lnTo>
                      <a:lnTo>
                        <a:pt x="660" y="167"/>
                      </a:lnTo>
                      <a:lnTo>
                        <a:pt x="662" y="167"/>
                      </a:lnTo>
                      <a:lnTo>
                        <a:pt x="664" y="167"/>
                      </a:lnTo>
                      <a:lnTo>
                        <a:pt x="666" y="167"/>
                      </a:lnTo>
                      <a:lnTo>
                        <a:pt x="666" y="165"/>
                      </a:lnTo>
                      <a:lnTo>
                        <a:pt x="668" y="165"/>
                      </a:lnTo>
                      <a:lnTo>
                        <a:pt x="670" y="165"/>
                      </a:lnTo>
                      <a:lnTo>
                        <a:pt x="671" y="165"/>
                      </a:lnTo>
                      <a:lnTo>
                        <a:pt x="673" y="165"/>
                      </a:lnTo>
                      <a:lnTo>
                        <a:pt x="673" y="164"/>
                      </a:lnTo>
                      <a:lnTo>
                        <a:pt x="675" y="164"/>
                      </a:lnTo>
                      <a:lnTo>
                        <a:pt x="677" y="164"/>
                      </a:lnTo>
                      <a:lnTo>
                        <a:pt x="679" y="164"/>
                      </a:lnTo>
                      <a:lnTo>
                        <a:pt x="679" y="162"/>
                      </a:lnTo>
                      <a:lnTo>
                        <a:pt x="681" y="162"/>
                      </a:lnTo>
                      <a:lnTo>
                        <a:pt x="683" y="162"/>
                      </a:lnTo>
                      <a:lnTo>
                        <a:pt x="685" y="162"/>
                      </a:lnTo>
                      <a:lnTo>
                        <a:pt x="687" y="162"/>
                      </a:lnTo>
                      <a:lnTo>
                        <a:pt x="687" y="160"/>
                      </a:lnTo>
                      <a:lnTo>
                        <a:pt x="689" y="160"/>
                      </a:lnTo>
                      <a:lnTo>
                        <a:pt x="691" y="160"/>
                      </a:lnTo>
                      <a:lnTo>
                        <a:pt x="693" y="160"/>
                      </a:lnTo>
                      <a:lnTo>
                        <a:pt x="693" y="162"/>
                      </a:lnTo>
                      <a:lnTo>
                        <a:pt x="695" y="162"/>
                      </a:lnTo>
                      <a:lnTo>
                        <a:pt x="696" y="162"/>
                      </a:lnTo>
                      <a:lnTo>
                        <a:pt x="696" y="164"/>
                      </a:lnTo>
                      <a:lnTo>
                        <a:pt x="698" y="164"/>
                      </a:lnTo>
                      <a:lnTo>
                        <a:pt x="698" y="165"/>
                      </a:lnTo>
                      <a:lnTo>
                        <a:pt x="700" y="165"/>
                      </a:lnTo>
                      <a:lnTo>
                        <a:pt x="700" y="167"/>
                      </a:lnTo>
                      <a:lnTo>
                        <a:pt x="702" y="169"/>
                      </a:lnTo>
                      <a:lnTo>
                        <a:pt x="702" y="171"/>
                      </a:lnTo>
                      <a:lnTo>
                        <a:pt x="704" y="171"/>
                      </a:lnTo>
                      <a:lnTo>
                        <a:pt x="704" y="173"/>
                      </a:lnTo>
                      <a:lnTo>
                        <a:pt x="704" y="175"/>
                      </a:lnTo>
                      <a:lnTo>
                        <a:pt x="704" y="177"/>
                      </a:lnTo>
                      <a:lnTo>
                        <a:pt x="706" y="179"/>
                      </a:lnTo>
                      <a:lnTo>
                        <a:pt x="706" y="181"/>
                      </a:lnTo>
                      <a:lnTo>
                        <a:pt x="708" y="181"/>
                      </a:lnTo>
                      <a:lnTo>
                        <a:pt x="708" y="183"/>
                      </a:lnTo>
                      <a:lnTo>
                        <a:pt x="710" y="183"/>
                      </a:lnTo>
                      <a:lnTo>
                        <a:pt x="712" y="183"/>
                      </a:lnTo>
                      <a:lnTo>
                        <a:pt x="714" y="185"/>
                      </a:lnTo>
                      <a:lnTo>
                        <a:pt x="716" y="185"/>
                      </a:lnTo>
                      <a:lnTo>
                        <a:pt x="718" y="185"/>
                      </a:lnTo>
                      <a:lnTo>
                        <a:pt x="718" y="187"/>
                      </a:lnTo>
                      <a:lnTo>
                        <a:pt x="719" y="187"/>
                      </a:lnTo>
                      <a:lnTo>
                        <a:pt x="719" y="189"/>
                      </a:lnTo>
                      <a:lnTo>
                        <a:pt x="721" y="189"/>
                      </a:lnTo>
                      <a:lnTo>
                        <a:pt x="721" y="190"/>
                      </a:lnTo>
                      <a:lnTo>
                        <a:pt x="721" y="192"/>
                      </a:lnTo>
                      <a:lnTo>
                        <a:pt x="723" y="192"/>
                      </a:lnTo>
                      <a:lnTo>
                        <a:pt x="723" y="194"/>
                      </a:lnTo>
                      <a:lnTo>
                        <a:pt x="723" y="196"/>
                      </a:lnTo>
                      <a:lnTo>
                        <a:pt x="725" y="196"/>
                      </a:lnTo>
                      <a:lnTo>
                        <a:pt x="725" y="198"/>
                      </a:lnTo>
                      <a:lnTo>
                        <a:pt x="725" y="200"/>
                      </a:lnTo>
                      <a:lnTo>
                        <a:pt x="725" y="202"/>
                      </a:lnTo>
                      <a:lnTo>
                        <a:pt x="725" y="204"/>
                      </a:lnTo>
                      <a:lnTo>
                        <a:pt x="727" y="204"/>
                      </a:lnTo>
                      <a:lnTo>
                        <a:pt x="727" y="206"/>
                      </a:lnTo>
                      <a:lnTo>
                        <a:pt x="727" y="208"/>
                      </a:lnTo>
                      <a:lnTo>
                        <a:pt x="727" y="210"/>
                      </a:lnTo>
                      <a:lnTo>
                        <a:pt x="727" y="212"/>
                      </a:lnTo>
                      <a:lnTo>
                        <a:pt x="727" y="213"/>
                      </a:lnTo>
                      <a:lnTo>
                        <a:pt x="727" y="215"/>
                      </a:lnTo>
                      <a:lnTo>
                        <a:pt x="729" y="217"/>
                      </a:lnTo>
                      <a:lnTo>
                        <a:pt x="729" y="219"/>
                      </a:lnTo>
                      <a:lnTo>
                        <a:pt x="729" y="221"/>
                      </a:lnTo>
                      <a:lnTo>
                        <a:pt x="731" y="221"/>
                      </a:lnTo>
                      <a:lnTo>
                        <a:pt x="731" y="223"/>
                      </a:lnTo>
                      <a:lnTo>
                        <a:pt x="731" y="225"/>
                      </a:lnTo>
                      <a:lnTo>
                        <a:pt x="733" y="225"/>
                      </a:lnTo>
                      <a:lnTo>
                        <a:pt x="733" y="227"/>
                      </a:lnTo>
                      <a:lnTo>
                        <a:pt x="735" y="227"/>
                      </a:lnTo>
                      <a:lnTo>
                        <a:pt x="735" y="229"/>
                      </a:lnTo>
                      <a:lnTo>
                        <a:pt x="737" y="231"/>
                      </a:lnTo>
                      <a:lnTo>
                        <a:pt x="737" y="233"/>
                      </a:lnTo>
                      <a:lnTo>
                        <a:pt x="737" y="235"/>
                      </a:lnTo>
                      <a:lnTo>
                        <a:pt x="735" y="235"/>
                      </a:lnTo>
                      <a:lnTo>
                        <a:pt x="735" y="237"/>
                      </a:lnTo>
                      <a:lnTo>
                        <a:pt x="735" y="238"/>
                      </a:lnTo>
                      <a:lnTo>
                        <a:pt x="735" y="240"/>
                      </a:lnTo>
                      <a:lnTo>
                        <a:pt x="733" y="240"/>
                      </a:lnTo>
                      <a:lnTo>
                        <a:pt x="733" y="242"/>
                      </a:lnTo>
                      <a:lnTo>
                        <a:pt x="733" y="244"/>
                      </a:lnTo>
                      <a:lnTo>
                        <a:pt x="733" y="246"/>
                      </a:lnTo>
                      <a:lnTo>
                        <a:pt x="731" y="248"/>
                      </a:lnTo>
                      <a:lnTo>
                        <a:pt x="731" y="250"/>
                      </a:lnTo>
                      <a:lnTo>
                        <a:pt x="731" y="252"/>
                      </a:lnTo>
                      <a:lnTo>
                        <a:pt x="731" y="254"/>
                      </a:lnTo>
                      <a:lnTo>
                        <a:pt x="733" y="254"/>
                      </a:lnTo>
                      <a:lnTo>
                        <a:pt x="733" y="256"/>
                      </a:lnTo>
                      <a:lnTo>
                        <a:pt x="733" y="258"/>
                      </a:lnTo>
                      <a:lnTo>
                        <a:pt x="733" y="260"/>
                      </a:lnTo>
                      <a:lnTo>
                        <a:pt x="735" y="260"/>
                      </a:lnTo>
                      <a:lnTo>
                        <a:pt x="735" y="261"/>
                      </a:lnTo>
                      <a:lnTo>
                        <a:pt x="735" y="263"/>
                      </a:lnTo>
                      <a:lnTo>
                        <a:pt x="733" y="263"/>
                      </a:lnTo>
                      <a:lnTo>
                        <a:pt x="733" y="265"/>
                      </a:lnTo>
                      <a:lnTo>
                        <a:pt x="733" y="267"/>
                      </a:lnTo>
                      <a:lnTo>
                        <a:pt x="731" y="267"/>
                      </a:lnTo>
                      <a:lnTo>
                        <a:pt x="731" y="269"/>
                      </a:lnTo>
                      <a:lnTo>
                        <a:pt x="729" y="269"/>
                      </a:lnTo>
                      <a:lnTo>
                        <a:pt x="729" y="271"/>
                      </a:lnTo>
                      <a:lnTo>
                        <a:pt x="727" y="271"/>
                      </a:lnTo>
                      <a:lnTo>
                        <a:pt x="727" y="273"/>
                      </a:lnTo>
                      <a:lnTo>
                        <a:pt x="725" y="273"/>
                      </a:lnTo>
                      <a:lnTo>
                        <a:pt x="725" y="275"/>
                      </a:lnTo>
                      <a:lnTo>
                        <a:pt x="723" y="275"/>
                      </a:lnTo>
                      <a:lnTo>
                        <a:pt x="723" y="277"/>
                      </a:lnTo>
                      <a:lnTo>
                        <a:pt x="721" y="277"/>
                      </a:lnTo>
                      <a:lnTo>
                        <a:pt x="719" y="277"/>
                      </a:lnTo>
                      <a:lnTo>
                        <a:pt x="719" y="279"/>
                      </a:lnTo>
                      <a:lnTo>
                        <a:pt x="718" y="279"/>
                      </a:lnTo>
                      <a:lnTo>
                        <a:pt x="718" y="281"/>
                      </a:lnTo>
                      <a:lnTo>
                        <a:pt x="716" y="281"/>
                      </a:lnTo>
                      <a:lnTo>
                        <a:pt x="714" y="281"/>
                      </a:lnTo>
                      <a:lnTo>
                        <a:pt x="712" y="281"/>
                      </a:lnTo>
                      <a:lnTo>
                        <a:pt x="710" y="283"/>
                      </a:lnTo>
                      <a:lnTo>
                        <a:pt x="708" y="283"/>
                      </a:lnTo>
                      <a:lnTo>
                        <a:pt x="706" y="283"/>
                      </a:lnTo>
                      <a:lnTo>
                        <a:pt x="706" y="285"/>
                      </a:lnTo>
                      <a:lnTo>
                        <a:pt x="704" y="285"/>
                      </a:lnTo>
                      <a:lnTo>
                        <a:pt x="702" y="285"/>
                      </a:lnTo>
                      <a:lnTo>
                        <a:pt x="700" y="286"/>
                      </a:lnTo>
                      <a:lnTo>
                        <a:pt x="698" y="286"/>
                      </a:lnTo>
                      <a:lnTo>
                        <a:pt x="696" y="288"/>
                      </a:lnTo>
                      <a:lnTo>
                        <a:pt x="695" y="288"/>
                      </a:lnTo>
                      <a:lnTo>
                        <a:pt x="693" y="288"/>
                      </a:lnTo>
                      <a:lnTo>
                        <a:pt x="691" y="290"/>
                      </a:lnTo>
                      <a:lnTo>
                        <a:pt x="689" y="290"/>
                      </a:lnTo>
                      <a:lnTo>
                        <a:pt x="687" y="292"/>
                      </a:lnTo>
                      <a:lnTo>
                        <a:pt x="685" y="292"/>
                      </a:lnTo>
                      <a:lnTo>
                        <a:pt x="683" y="294"/>
                      </a:lnTo>
                      <a:lnTo>
                        <a:pt x="681" y="294"/>
                      </a:lnTo>
                      <a:lnTo>
                        <a:pt x="679" y="294"/>
                      </a:lnTo>
                      <a:lnTo>
                        <a:pt x="677" y="296"/>
                      </a:lnTo>
                      <a:lnTo>
                        <a:pt x="675" y="296"/>
                      </a:lnTo>
                      <a:lnTo>
                        <a:pt x="673" y="296"/>
                      </a:lnTo>
                      <a:lnTo>
                        <a:pt x="671" y="298"/>
                      </a:lnTo>
                      <a:lnTo>
                        <a:pt x="670" y="298"/>
                      </a:lnTo>
                      <a:lnTo>
                        <a:pt x="668" y="298"/>
                      </a:lnTo>
                      <a:lnTo>
                        <a:pt x="666" y="298"/>
                      </a:lnTo>
                      <a:lnTo>
                        <a:pt x="664" y="298"/>
                      </a:lnTo>
                      <a:lnTo>
                        <a:pt x="662" y="298"/>
                      </a:lnTo>
                      <a:lnTo>
                        <a:pt x="660" y="300"/>
                      </a:lnTo>
                      <a:lnTo>
                        <a:pt x="658" y="300"/>
                      </a:lnTo>
                      <a:lnTo>
                        <a:pt x="656" y="300"/>
                      </a:lnTo>
                      <a:lnTo>
                        <a:pt x="654" y="300"/>
                      </a:lnTo>
                      <a:lnTo>
                        <a:pt x="650" y="300"/>
                      </a:lnTo>
                      <a:lnTo>
                        <a:pt x="648" y="300"/>
                      </a:lnTo>
                      <a:lnTo>
                        <a:pt x="647" y="300"/>
                      </a:lnTo>
                      <a:lnTo>
                        <a:pt x="645" y="300"/>
                      </a:lnTo>
                      <a:lnTo>
                        <a:pt x="643" y="300"/>
                      </a:lnTo>
                      <a:lnTo>
                        <a:pt x="641" y="300"/>
                      </a:lnTo>
                      <a:lnTo>
                        <a:pt x="639" y="300"/>
                      </a:lnTo>
                      <a:lnTo>
                        <a:pt x="637" y="300"/>
                      </a:lnTo>
                      <a:lnTo>
                        <a:pt x="635" y="298"/>
                      </a:lnTo>
                      <a:lnTo>
                        <a:pt x="633" y="298"/>
                      </a:lnTo>
                      <a:lnTo>
                        <a:pt x="631" y="298"/>
                      </a:lnTo>
                      <a:lnTo>
                        <a:pt x="629" y="298"/>
                      </a:lnTo>
                      <a:lnTo>
                        <a:pt x="627" y="298"/>
                      </a:lnTo>
                      <a:lnTo>
                        <a:pt x="625" y="298"/>
                      </a:lnTo>
                      <a:lnTo>
                        <a:pt x="624" y="298"/>
                      </a:lnTo>
                      <a:lnTo>
                        <a:pt x="624" y="296"/>
                      </a:lnTo>
                      <a:lnTo>
                        <a:pt x="622" y="296"/>
                      </a:lnTo>
                      <a:lnTo>
                        <a:pt x="620" y="296"/>
                      </a:lnTo>
                      <a:lnTo>
                        <a:pt x="618" y="296"/>
                      </a:lnTo>
                      <a:lnTo>
                        <a:pt x="616" y="294"/>
                      </a:lnTo>
                      <a:lnTo>
                        <a:pt x="614" y="294"/>
                      </a:lnTo>
                      <a:lnTo>
                        <a:pt x="612" y="294"/>
                      </a:lnTo>
                      <a:lnTo>
                        <a:pt x="610" y="294"/>
                      </a:lnTo>
                      <a:lnTo>
                        <a:pt x="608" y="292"/>
                      </a:lnTo>
                      <a:lnTo>
                        <a:pt x="606" y="292"/>
                      </a:lnTo>
                      <a:lnTo>
                        <a:pt x="604" y="292"/>
                      </a:lnTo>
                      <a:lnTo>
                        <a:pt x="602" y="292"/>
                      </a:lnTo>
                      <a:lnTo>
                        <a:pt x="600" y="292"/>
                      </a:lnTo>
                      <a:lnTo>
                        <a:pt x="599" y="290"/>
                      </a:lnTo>
                      <a:lnTo>
                        <a:pt x="597" y="290"/>
                      </a:lnTo>
                      <a:lnTo>
                        <a:pt x="595" y="290"/>
                      </a:lnTo>
                      <a:lnTo>
                        <a:pt x="593" y="290"/>
                      </a:lnTo>
                      <a:lnTo>
                        <a:pt x="591" y="290"/>
                      </a:lnTo>
                      <a:lnTo>
                        <a:pt x="589" y="290"/>
                      </a:lnTo>
                      <a:lnTo>
                        <a:pt x="587" y="290"/>
                      </a:lnTo>
                      <a:lnTo>
                        <a:pt x="585" y="290"/>
                      </a:lnTo>
                      <a:lnTo>
                        <a:pt x="583" y="290"/>
                      </a:lnTo>
                      <a:lnTo>
                        <a:pt x="581" y="290"/>
                      </a:lnTo>
                      <a:lnTo>
                        <a:pt x="577" y="290"/>
                      </a:lnTo>
                      <a:lnTo>
                        <a:pt x="572" y="288"/>
                      </a:lnTo>
                      <a:lnTo>
                        <a:pt x="566" y="288"/>
                      </a:lnTo>
                      <a:lnTo>
                        <a:pt x="560" y="286"/>
                      </a:lnTo>
                      <a:lnTo>
                        <a:pt x="553" y="285"/>
                      </a:lnTo>
                      <a:lnTo>
                        <a:pt x="545" y="283"/>
                      </a:lnTo>
                      <a:lnTo>
                        <a:pt x="535" y="281"/>
                      </a:lnTo>
                      <a:lnTo>
                        <a:pt x="526" y="279"/>
                      </a:lnTo>
                      <a:lnTo>
                        <a:pt x="516" y="277"/>
                      </a:lnTo>
                      <a:lnTo>
                        <a:pt x="506" y="275"/>
                      </a:lnTo>
                      <a:lnTo>
                        <a:pt x="495" y="273"/>
                      </a:lnTo>
                      <a:lnTo>
                        <a:pt x="483" y="271"/>
                      </a:lnTo>
                      <a:lnTo>
                        <a:pt x="474" y="267"/>
                      </a:lnTo>
                      <a:lnTo>
                        <a:pt x="462" y="265"/>
                      </a:lnTo>
                      <a:lnTo>
                        <a:pt x="451" y="263"/>
                      </a:lnTo>
                      <a:lnTo>
                        <a:pt x="439" y="260"/>
                      </a:lnTo>
                      <a:lnTo>
                        <a:pt x="428" y="258"/>
                      </a:lnTo>
                      <a:lnTo>
                        <a:pt x="418" y="256"/>
                      </a:lnTo>
                      <a:lnTo>
                        <a:pt x="407" y="254"/>
                      </a:lnTo>
                      <a:lnTo>
                        <a:pt x="397" y="250"/>
                      </a:lnTo>
                      <a:lnTo>
                        <a:pt x="387" y="248"/>
                      </a:lnTo>
                      <a:lnTo>
                        <a:pt x="378" y="246"/>
                      </a:lnTo>
                      <a:lnTo>
                        <a:pt x="368" y="244"/>
                      </a:lnTo>
                      <a:lnTo>
                        <a:pt x="361" y="242"/>
                      </a:lnTo>
                      <a:lnTo>
                        <a:pt x="353" y="240"/>
                      </a:lnTo>
                      <a:lnTo>
                        <a:pt x="345" y="238"/>
                      </a:lnTo>
                      <a:lnTo>
                        <a:pt x="340" y="238"/>
                      </a:lnTo>
                      <a:lnTo>
                        <a:pt x="334" y="237"/>
                      </a:lnTo>
                      <a:lnTo>
                        <a:pt x="330" y="237"/>
                      </a:lnTo>
                      <a:lnTo>
                        <a:pt x="328" y="235"/>
                      </a:lnTo>
                      <a:lnTo>
                        <a:pt x="324" y="235"/>
                      </a:lnTo>
                      <a:lnTo>
                        <a:pt x="322" y="235"/>
                      </a:lnTo>
                      <a:lnTo>
                        <a:pt x="318" y="233"/>
                      </a:lnTo>
                      <a:lnTo>
                        <a:pt x="316" y="233"/>
                      </a:lnTo>
                      <a:lnTo>
                        <a:pt x="313" y="231"/>
                      </a:lnTo>
                      <a:lnTo>
                        <a:pt x="311" y="231"/>
                      </a:lnTo>
                      <a:lnTo>
                        <a:pt x="307" y="231"/>
                      </a:lnTo>
                      <a:lnTo>
                        <a:pt x="305" y="229"/>
                      </a:lnTo>
                      <a:lnTo>
                        <a:pt x="301" y="227"/>
                      </a:lnTo>
                      <a:lnTo>
                        <a:pt x="297" y="227"/>
                      </a:lnTo>
                      <a:lnTo>
                        <a:pt x="295" y="225"/>
                      </a:lnTo>
                      <a:lnTo>
                        <a:pt x="292" y="225"/>
                      </a:lnTo>
                      <a:lnTo>
                        <a:pt x="290" y="223"/>
                      </a:lnTo>
                      <a:lnTo>
                        <a:pt x="286" y="221"/>
                      </a:lnTo>
                      <a:lnTo>
                        <a:pt x="282" y="221"/>
                      </a:lnTo>
                      <a:lnTo>
                        <a:pt x="280" y="219"/>
                      </a:lnTo>
                      <a:lnTo>
                        <a:pt x="276" y="219"/>
                      </a:lnTo>
                      <a:lnTo>
                        <a:pt x="272" y="217"/>
                      </a:lnTo>
                      <a:lnTo>
                        <a:pt x="270" y="215"/>
                      </a:lnTo>
                      <a:lnTo>
                        <a:pt x="267" y="215"/>
                      </a:lnTo>
                      <a:lnTo>
                        <a:pt x="265" y="213"/>
                      </a:lnTo>
                      <a:lnTo>
                        <a:pt x="263" y="212"/>
                      </a:lnTo>
                      <a:lnTo>
                        <a:pt x="259" y="212"/>
                      </a:lnTo>
                      <a:lnTo>
                        <a:pt x="257" y="210"/>
                      </a:lnTo>
                      <a:lnTo>
                        <a:pt x="253" y="210"/>
                      </a:lnTo>
                      <a:lnTo>
                        <a:pt x="251" y="208"/>
                      </a:lnTo>
                      <a:lnTo>
                        <a:pt x="249" y="206"/>
                      </a:lnTo>
                      <a:lnTo>
                        <a:pt x="247" y="206"/>
                      </a:lnTo>
                      <a:lnTo>
                        <a:pt x="245" y="204"/>
                      </a:lnTo>
                      <a:lnTo>
                        <a:pt x="244" y="204"/>
                      </a:lnTo>
                      <a:lnTo>
                        <a:pt x="242" y="204"/>
                      </a:lnTo>
                      <a:lnTo>
                        <a:pt x="240" y="202"/>
                      </a:lnTo>
                      <a:lnTo>
                        <a:pt x="238" y="202"/>
                      </a:lnTo>
                      <a:lnTo>
                        <a:pt x="236" y="200"/>
                      </a:lnTo>
                      <a:lnTo>
                        <a:pt x="234" y="200"/>
                      </a:lnTo>
                      <a:lnTo>
                        <a:pt x="232" y="200"/>
                      </a:lnTo>
                      <a:lnTo>
                        <a:pt x="230" y="198"/>
                      </a:lnTo>
                      <a:lnTo>
                        <a:pt x="228" y="198"/>
                      </a:lnTo>
                      <a:lnTo>
                        <a:pt x="224" y="196"/>
                      </a:lnTo>
                      <a:lnTo>
                        <a:pt x="222" y="196"/>
                      </a:lnTo>
                      <a:lnTo>
                        <a:pt x="221" y="194"/>
                      </a:lnTo>
                      <a:lnTo>
                        <a:pt x="217" y="194"/>
                      </a:lnTo>
                      <a:lnTo>
                        <a:pt x="215" y="192"/>
                      </a:lnTo>
                      <a:lnTo>
                        <a:pt x="211" y="192"/>
                      </a:lnTo>
                      <a:lnTo>
                        <a:pt x="207" y="190"/>
                      </a:lnTo>
                      <a:lnTo>
                        <a:pt x="205" y="190"/>
                      </a:lnTo>
                      <a:lnTo>
                        <a:pt x="201" y="189"/>
                      </a:lnTo>
                      <a:lnTo>
                        <a:pt x="198" y="189"/>
                      </a:lnTo>
                      <a:lnTo>
                        <a:pt x="194" y="187"/>
                      </a:lnTo>
                      <a:lnTo>
                        <a:pt x="190" y="187"/>
                      </a:lnTo>
                      <a:lnTo>
                        <a:pt x="188" y="185"/>
                      </a:lnTo>
                      <a:lnTo>
                        <a:pt x="184" y="185"/>
                      </a:lnTo>
                      <a:lnTo>
                        <a:pt x="180" y="185"/>
                      </a:lnTo>
                      <a:lnTo>
                        <a:pt x="176" y="183"/>
                      </a:lnTo>
                      <a:lnTo>
                        <a:pt x="173" y="183"/>
                      </a:lnTo>
                      <a:lnTo>
                        <a:pt x="171" y="181"/>
                      </a:lnTo>
                      <a:lnTo>
                        <a:pt x="167" y="181"/>
                      </a:lnTo>
                      <a:lnTo>
                        <a:pt x="163" y="179"/>
                      </a:lnTo>
                      <a:lnTo>
                        <a:pt x="159" y="179"/>
                      </a:lnTo>
                      <a:lnTo>
                        <a:pt x="155" y="177"/>
                      </a:lnTo>
                      <a:lnTo>
                        <a:pt x="153" y="177"/>
                      </a:lnTo>
                      <a:lnTo>
                        <a:pt x="150" y="175"/>
                      </a:lnTo>
                      <a:lnTo>
                        <a:pt x="146" y="175"/>
                      </a:lnTo>
                      <a:lnTo>
                        <a:pt x="144" y="173"/>
                      </a:lnTo>
                      <a:lnTo>
                        <a:pt x="140" y="173"/>
                      </a:lnTo>
                      <a:lnTo>
                        <a:pt x="136" y="173"/>
                      </a:lnTo>
                      <a:lnTo>
                        <a:pt x="132" y="171"/>
                      </a:lnTo>
                      <a:lnTo>
                        <a:pt x="128" y="169"/>
                      </a:lnTo>
                      <a:lnTo>
                        <a:pt x="125" y="169"/>
                      </a:lnTo>
                      <a:lnTo>
                        <a:pt x="119" y="167"/>
                      </a:lnTo>
                      <a:lnTo>
                        <a:pt x="113" y="165"/>
                      </a:lnTo>
                      <a:lnTo>
                        <a:pt x="109" y="164"/>
                      </a:lnTo>
                      <a:lnTo>
                        <a:pt x="103" y="164"/>
                      </a:lnTo>
                      <a:lnTo>
                        <a:pt x="98" y="162"/>
                      </a:lnTo>
                      <a:lnTo>
                        <a:pt x="92" y="160"/>
                      </a:lnTo>
                      <a:lnTo>
                        <a:pt x="86" y="158"/>
                      </a:lnTo>
                      <a:lnTo>
                        <a:pt x="80" y="156"/>
                      </a:lnTo>
                      <a:lnTo>
                        <a:pt x="75" y="154"/>
                      </a:lnTo>
                      <a:lnTo>
                        <a:pt x="69" y="152"/>
                      </a:lnTo>
                      <a:lnTo>
                        <a:pt x="63" y="150"/>
                      </a:lnTo>
                      <a:lnTo>
                        <a:pt x="57" y="148"/>
                      </a:lnTo>
                      <a:lnTo>
                        <a:pt x="52" y="148"/>
                      </a:lnTo>
                      <a:lnTo>
                        <a:pt x="48" y="146"/>
                      </a:lnTo>
                      <a:lnTo>
                        <a:pt x="42" y="144"/>
                      </a:lnTo>
                      <a:lnTo>
                        <a:pt x="36" y="142"/>
                      </a:lnTo>
                      <a:lnTo>
                        <a:pt x="32" y="141"/>
                      </a:lnTo>
                      <a:lnTo>
                        <a:pt x="27" y="139"/>
                      </a:lnTo>
                      <a:lnTo>
                        <a:pt x="23" y="137"/>
                      </a:lnTo>
                      <a:lnTo>
                        <a:pt x="19" y="135"/>
                      </a:lnTo>
                      <a:lnTo>
                        <a:pt x="15" y="133"/>
                      </a:lnTo>
                      <a:lnTo>
                        <a:pt x="11" y="131"/>
                      </a:lnTo>
                      <a:lnTo>
                        <a:pt x="8" y="131"/>
                      </a:lnTo>
                      <a:lnTo>
                        <a:pt x="6" y="129"/>
                      </a:lnTo>
                      <a:lnTo>
                        <a:pt x="4" y="127"/>
                      </a:lnTo>
                      <a:lnTo>
                        <a:pt x="2" y="127"/>
                      </a:lnTo>
                      <a:lnTo>
                        <a:pt x="0" y="125"/>
                      </a:lnTo>
                      <a:lnTo>
                        <a:pt x="0" y="123"/>
                      </a:lnTo>
                      <a:lnTo>
                        <a:pt x="0" y="121"/>
                      </a:lnTo>
                      <a:lnTo>
                        <a:pt x="0" y="119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4"/>
                      </a:lnTo>
                      <a:lnTo>
                        <a:pt x="0" y="110"/>
                      </a:lnTo>
                      <a:lnTo>
                        <a:pt x="0" y="108"/>
                      </a:lnTo>
                      <a:lnTo>
                        <a:pt x="0" y="104"/>
                      </a:lnTo>
                      <a:lnTo>
                        <a:pt x="0" y="100"/>
                      </a:lnTo>
                      <a:lnTo>
                        <a:pt x="0" y="96"/>
                      </a:lnTo>
                      <a:lnTo>
                        <a:pt x="2" y="93"/>
                      </a:lnTo>
                      <a:lnTo>
                        <a:pt x="2" y="89"/>
                      </a:lnTo>
                      <a:lnTo>
                        <a:pt x="4" y="83"/>
                      </a:lnTo>
                      <a:lnTo>
                        <a:pt x="4" y="79"/>
                      </a:lnTo>
                      <a:lnTo>
                        <a:pt x="6" y="73"/>
                      </a:lnTo>
                      <a:lnTo>
                        <a:pt x="8" y="69"/>
                      </a:lnTo>
                      <a:lnTo>
                        <a:pt x="9" y="64"/>
                      </a:lnTo>
                      <a:lnTo>
                        <a:pt x="11" y="60"/>
                      </a:lnTo>
                      <a:lnTo>
                        <a:pt x="15" y="54"/>
                      </a:lnTo>
                      <a:lnTo>
                        <a:pt x="17" y="48"/>
                      </a:lnTo>
                      <a:lnTo>
                        <a:pt x="21" y="43"/>
                      </a:lnTo>
                      <a:lnTo>
                        <a:pt x="25" y="39"/>
                      </a:lnTo>
                      <a:lnTo>
                        <a:pt x="29" y="33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44" y="16"/>
                      </a:lnTo>
                      <a:lnTo>
                        <a:pt x="50" y="10"/>
                      </a:lnTo>
                      <a:lnTo>
                        <a:pt x="56" y="6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D98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53" name="Freeform 307"/>
                <p:cNvSpPr>
                  <a:spLocks noChangeAspect="1"/>
                </p:cNvSpPr>
                <p:nvPr/>
              </p:nvSpPr>
              <p:spPr bwMode="auto">
                <a:xfrm>
                  <a:off x="1235" y="3325"/>
                  <a:ext cx="193" cy="66"/>
                </a:xfrm>
                <a:custGeom>
                  <a:avLst/>
                  <a:gdLst>
                    <a:gd name="T0" fmla="*/ 2 w 255"/>
                    <a:gd name="T1" fmla="*/ 1 h 94"/>
                    <a:gd name="T2" fmla="*/ 2 w 255"/>
                    <a:gd name="T3" fmla="*/ 1 h 94"/>
                    <a:gd name="T4" fmla="*/ 2 w 255"/>
                    <a:gd name="T5" fmla="*/ 1 h 94"/>
                    <a:gd name="T6" fmla="*/ 2 w 255"/>
                    <a:gd name="T7" fmla="*/ 1 h 94"/>
                    <a:gd name="T8" fmla="*/ 2 w 255"/>
                    <a:gd name="T9" fmla="*/ 1 h 94"/>
                    <a:gd name="T10" fmla="*/ 3 w 255"/>
                    <a:gd name="T11" fmla="*/ 1 h 94"/>
                    <a:gd name="T12" fmla="*/ 4 w 255"/>
                    <a:gd name="T13" fmla="*/ 1 h 94"/>
                    <a:gd name="T14" fmla="*/ 4 w 255"/>
                    <a:gd name="T15" fmla="*/ 1 h 94"/>
                    <a:gd name="T16" fmla="*/ 5 w 255"/>
                    <a:gd name="T17" fmla="*/ 1 h 94"/>
                    <a:gd name="T18" fmla="*/ 5 w 255"/>
                    <a:gd name="T19" fmla="*/ 1 h 94"/>
                    <a:gd name="T20" fmla="*/ 5 w 255"/>
                    <a:gd name="T21" fmla="*/ 1 h 94"/>
                    <a:gd name="T22" fmla="*/ 5 w 255"/>
                    <a:gd name="T23" fmla="*/ 1 h 94"/>
                    <a:gd name="T24" fmla="*/ 6 w 255"/>
                    <a:gd name="T25" fmla="*/ 1 h 94"/>
                    <a:gd name="T26" fmla="*/ 6 w 255"/>
                    <a:gd name="T27" fmla="*/ 1 h 94"/>
                    <a:gd name="T28" fmla="*/ 6 w 255"/>
                    <a:gd name="T29" fmla="*/ 1 h 94"/>
                    <a:gd name="T30" fmla="*/ 6 w 255"/>
                    <a:gd name="T31" fmla="*/ 1 h 94"/>
                    <a:gd name="T32" fmla="*/ 6 w 255"/>
                    <a:gd name="T33" fmla="*/ 1 h 94"/>
                    <a:gd name="T34" fmla="*/ 6 w 255"/>
                    <a:gd name="T35" fmla="*/ 1 h 94"/>
                    <a:gd name="T36" fmla="*/ 7 w 255"/>
                    <a:gd name="T37" fmla="*/ 1 h 94"/>
                    <a:gd name="T38" fmla="*/ 8 w 255"/>
                    <a:gd name="T39" fmla="*/ 1 h 94"/>
                    <a:gd name="T40" fmla="*/ 8 w 255"/>
                    <a:gd name="T41" fmla="*/ 1 h 94"/>
                    <a:gd name="T42" fmla="*/ 8 w 255"/>
                    <a:gd name="T43" fmla="*/ 1 h 94"/>
                    <a:gd name="T44" fmla="*/ 8 w 255"/>
                    <a:gd name="T45" fmla="*/ 1 h 94"/>
                    <a:gd name="T46" fmla="*/ 8 w 255"/>
                    <a:gd name="T47" fmla="*/ 1 h 94"/>
                    <a:gd name="T48" fmla="*/ 8 w 255"/>
                    <a:gd name="T49" fmla="*/ 1 h 94"/>
                    <a:gd name="T50" fmla="*/ 8 w 255"/>
                    <a:gd name="T51" fmla="*/ 1 h 94"/>
                    <a:gd name="T52" fmla="*/ 8 w 255"/>
                    <a:gd name="T53" fmla="*/ 1 h 94"/>
                    <a:gd name="T54" fmla="*/ 8 w 255"/>
                    <a:gd name="T55" fmla="*/ 1 h 94"/>
                    <a:gd name="T56" fmla="*/ 8 w 255"/>
                    <a:gd name="T57" fmla="*/ 1 h 94"/>
                    <a:gd name="T58" fmla="*/ 8 w 255"/>
                    <a:gd name="T59" fmla="*/ 1 h 94"/>
                    <a:gd name="T60" fmla="*/ 8 w 255"/>
                    <a:gd name="T61" fmla="*/ 1 h 94"/>
                    <a:gd name="T62" fmla="*/ 8 w 255"/>
                    <a:gd name="T63" fmla="*/ 1 h 94"/>
                    <a:gd name="T64" fmla="*/ 8 w 255"/>
                    <a:gd name="T65" fmla="*/ 1 h 94"/>
                    <a:gd name="T66" fmla="*/ 8 w 255"/>
                    <a:gd name="T67" fmla="*/ 1 h 94"/>
                    <a:gd name="T68" fmla="*/ 8 w 255"/>
                    <a:gd name="T69" fmla="*/ 1 h 94"/>
                    <a:gd name="T70" fmla="*/ 8 w 255"/>
                    <a:gd name="T71" fmla="*/ 1 h 94"/>
                    <a:gd name="T72" fmla="*/ 6 w 255"/>
                    <a:gd name="T73" fmla="*/ 1 h 94"/>
                    <a:gd name="T74" fmla="*/ 6 w 255"/>
                    <a:gd name="T75" fmla="*/ 1 h 94"/>
                    <a:gd name="T76" fmla="*/ 6 w 255"/>
                    <a:gd name="T77" fmla="*/ 1 h 94"/>
                    <a:gd name="T78" fmla="*/ 6 w 255"/>
                    <a:gd name="T79" fmla="*/ 1 h 94"/>
                    <a:gd name="T80" fmla="*/ 5 w 255"/>
                    <a:gd name="T81" fmla="*/ 1 h 94"/>
                    <a:gd name="T82" fmla="*/ 5 w 255"/>
                    <a:gd name="T83" fmla="*/ 0 h 94"/>
                    <a:gd name="T84" fmla="*/ 5 w 255"/>
                    <a:gd name="T85" fmla="*/ 0 h 94"/>
                    <a:gd name="T86" fmla="*/ 5 w 255"/>
                    <a:gd name="T87" fmla="*/ 1 h 94"/>
                    <a:gd name="T88" fmla="*/ 4 w 255"/>
                    <a:gd name="T89" fmla="*/ 1 h 94"/>
                    <a:gd name="T90" fmla="*/ 4 w 255"/>
                    <a:gd name="T91" fmla="*/ 1 h 94"/>
                    <a:gd name="T92" fmla="*/ 4 w 255"/>
                    <a:gd name="T93" fmla="*/ 1 h 94"/>
                    <a:gd name="T94" fmla="*/ 3 w 255"/>
                    <a:gd name="T95" fmla="*/ 1 h 94"/>
                    <a:gd name="T96" fmla="*/ 2 w 255"/>
                    <a:gd name="T97" fmla="*/ 1 h 94"/>
                    <a:gd name="T98" fmla="*/ 2 w 255"/>
                    <a:gd name="T99" fmla="*/ 1 h 94"/>
                    <a:gd name="T100" fmla="*/ 2 w 255"/>
                    <a:gd name="T101" fmla="*/ 1 h 94"/>
                    <a:gd name="T102" fmla="*/ 2 w 255"/>
                    <a:gd name="T103" fmla="*/ 1 h 94"/>
                    <a:gd name="T104" fmla="*/ 2 w 255"/>
                    <a:gd name="T105" fmla="*/ 1 h 94"/>
                    <a:gd name="T106" fmla="*/ 2 w 255"/>
                    <a:gd name="T107" fmla="*/ 1 h 94"/>
                    <a:gd name="T108" fmla="*/ 2 w 255"/>
                    <a:gd name="T109" fmla="*/ 1 h 94"/>
                    <a:gd name="T110" fmla="*/ 2 w 255"/>
                    <a:gd name="T111" fmla="*/ 1 h 94"/>
                    <a:gd name="T112" fmla="*/ 0 w 255"/>
                    <a:gd name="T113" fmla="*/ 1 h 94"/>
                    <a:gd name="T114" fmla="*/ 0 w 255"/>
                    <a:gd name="T115" fmla="*/ 1 h 94"/>
                    <a:gd name="T116" fmla="*/ 2 w 255"/>
                    <a:gd name="T117" fmla="*/ 1 h 94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55"/>
                    <a:gd name="T178" fmla="*/ 0 h 94"/>
                    <a:gd name="T179" fmla="*/ 255 w 255"/>
                    <a:gd name="T180" fmla="*/ 94 h 94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55" h="94">
                      <a:moveTo>
                        <a:pt x="9" y="78"/>
                      </a:moveTo>
                      <a:lnTo>
                        <a:pt x="9" y="77"/>
                      </a:lnTo>
                      <a:lnTo>
                        <a:pt x="11" y="77"/>
                      </a:lnTo>
                      <a:lnTo>
                        <a:pt x="13" y="77"/>
                      </a:lnTo>
                      <a:lnTo>
                        <a:pt x="17" y="77"/>
                      </a:lnTo>
                      <a:lnTo>
                        <a:pt x="19" y="77"/>
                      </a:lnTo>
                      <a:lnTo>
                        <a:pt x="23" y="75"/>
                      </a:lnTo>
                      <a:lnTo>
                        <a:pt x="27" y="75"/>
                      </a:lnTo>
                      <a:lnTo>
                        <a:pt x="30" y="75"/>
                      </a:lnTo>
                      <a:lnTo>
                        <a:pt x="34" y="73"/>
                      </a:lnTo>
                      <a:lnTo>
                        <a:pt x="38" y="73"/>
                      </a:lnTo>
                      <a:lnTo>
                        <a:pt x="44" y="71"/>
                      </a:lnTo>
                      <a:lnTo>
                        <a:pt x="48" y="71"/>
                      </a:lnTo>
                      <a:lnTo>
                        <a:pt x="53" y="69"/>
                      </a:lnTo>
                      <a:lnTo>
                        <a:pt x="59" y="69"/>
                      </a:lnTo>
                      <a:lnTo>
                        <a:pt x="65" y="67"/>
                      </a:lnTo>
                      <a:lnTo>
                        <a:pt x="71" y="67"/>
                      </a:lnTo>
                      <a:lnTo>
                        <a:pt x="75" y="65"/>
                      </a:lnTo>
                      <a:lnTo>
                        <a:pt x="80" y="65"/>
                      </a:lnTo>
                      <a:lnTo>
                        <a:pt x="86" y="63"/>
                      </a:lnTo>
                      <a:lnTo>
                        <a:pt x="92" y="63"/>
                      </a:lnTo>
                      <a:lnTo>
                        <a:pt x="98" y="63"/>
                      </a:lnTo>
                      <a:lnTo>
                        <a:pt x="103" y="61"/>
                      </a:lnTo>
                      <a:lnTo>
                        <a:pt x="107" y="61"/>
                      </a:lnTo>
                      <a:lnTo>
                        <a:pt x="113" y="59"/>
                      </a:lnTo>
                      <a:lnTo>
                        <a:pt x="117" y="59"/>
                      </a:lnTo>
                      <a:lnTo>
                        <a:pt x="121" y="59"/>
                      </a:lnTo>
                      <a:lnTo>
                        <a:pt x="126" y="57"/>
                      </a:lnTo>
                      <a:lnTo>
                        <a:pt x="130" y="57"/>
                      </a:lnTo>
                      <a:lnTo>
                        <a:pt x="132" y="57"/>
                      </a:lnTo>
                      <a:lnTo>
                        <a:pt x="136" y="57"/>
                      </a:lnTo>
                      <a:lnTo>
                        <a:pt x="138" y="55"/>
                      </a:lnTo>
                      <a:lnTo>
                        <a:pt x="140" y="55"/>
                      </a:lnTo>
                      <a:lnTo>
                        <a:pt x="144" y="55"/>
                      </a:lnTo>
                      <a:lnTo>
                        <a:pt x="146" y="55"/>
                      </a:lnTo>
                      <a:lnTo>
                        <a:pt x="147" y="55"/>
                      </a:lnTo>
                      <a:lnTo>
                        <a:pt x="149" y="55"/>
                      </a:lnTo>
                      <a:lnTo>
                        <a:pt x="153" y="55"/>
                      </a:lnTo>
                      <a:lnTo>
                        <a:pt x="155" y="55"/>
                      </a:lnTo>
                      <a:lnTo>
                        <a:pt x="157" y="55"/>
                      </a:lnTo>
                      <a:lnTo>
                        <a:pt x="161" y="55"/>
                      </a:lnTo>
                      <a:lnTo>
                        <a:pt x="163" y="55"/>
                      </a:lnTo>
                      <a:lnTo>
                        <a:pt x="165" y="55"/>
                      </a:lnTo>
                      <a:lnTo>
                        <a:pt x="167" y="55"/>
                      </a:lnTo>
                      <a:lnTo>
                        <a:pt x="170" y="55"/>
                      </a:lnTo>
                      <a:lnTo>
                        <a:pt x="172" y="55"/>
                      </a:lnTo>
                      <a:lnTo>
                        <a:pt x="174" y="55"/>
                      </a:lnTo>
                      <a:lnTo>
                        <a:pt x="176" y="55"/>
                      </a:lnTo>
                      <a:lnTo>
                        <a:pt x="180" y="55"/>
                      </a:lnTo>
                      <a:lnTo>
                        <a:pt x="182" y="55"/>
                      </a:lnTo>
                      <a:lnTo>
                        <a:pt x="184" y="55"/>
                      </a:lnTo>
                      <a:lnTo>
                        <a:pt x="186" y="55"/>
                      </a:lnTo>
                      <a:lnTo>
                        <a:pt x="188" y="57"/>
                      </a:lnTo>
                      <a:lnTo>
                        <a:pt x="190" y="57"/>
                      </a:lnTo>
                      <a:lnTo>
                        <a:pt x="192" y="57"/>
                      </a:lnTo>
                      <a:lnTo>
                        <a:pt x="195" y="59"/>
                      </a:lnTo>
                      <a:lnTo>
                        <a:pt x="197" y="59"/>
                      </a:lnTo>
                      <a:lnTo>
                        <a:pt x="199" y="61"/>
                      </a:lnTo>
                      <a:lnTo>
                        <a:pt x="201" y="61"/>
                      </a:lnTo>
                      <a:lnTo>
                        <a:pt x="203" y="63"/>
                      </a:lnTo>
                      <a:lnTo>
                        <a:pt x="205" y="65"/>
                      </a:lnTo>
                      <a:lnTo>
                        <a:pt x="207" y="65"/>
                      </a:lnTo>
                      <a:lnTo>
                        <a:pt x="209" y="67"/>
                      </a:lnTo>
                      <a:lnTo>
                        <a:pt x="215" y="73"/>
                      </a:lnTo>
                      <a:lnTo>
                        <a:pt x="220" y="78"/>
                      </a:lnTo>
                      <a:lnTo>
                        <a:pt x="224" y="82"/>
                      </a:lnTo>
                      <a:lnTo>
                        <a:pt x="230" y="86"/>
                      </a:lnTo>
                      <a:lnTo>
                        <a:pt x="234" y="88"/>
                      </a:lnTo>
                      <a:lnTo>
                        <a:pt x="238" y="90"/>
                      </a:lnTo>
                      <a:lnTo>
                        <a:pt x="241" y="92"/>
                      </a:lnTo>
                      <a:lnTo>
                        <a:pt x="243" y="92"/>
                      </a:lnTo>
                      <a:lnTo>
                        <a:pt x="247" y="94"/>
                      </a:lnTo>
                      <a:lnTo>
                        <a:pt x="249" y="92"/>
                      </a:lnTo>
                      <a:lnTo>
                        <a:pt x="251" y="92"/>
                      </a:lnTo>
                      <a:lnTo>
                        <a:pt x="253" y="90"/>
                      </a:lnTo>
                      <a:lnTo>
                        <a:pt x="253" y="88"/>
                      </a:lnTo>
                      <a:lnTo>
                        <a:pt x="253" y="86"/>
                      </a:lnTo>
                      <a:lnTo>
                        <a:pt x="255" y="82"/>
                      </a:lnTo>
                      <a:lnTo>
                        <a:pt x="255" y="80"/>
                      </a:lnTo>
                      <a:lnTo>
                        <a:pt x="253" y="77"/>
                      </a:lnTo>
                      <a:lnTo>
                        <a:pt x="253" y="75"/>
                      </a:lnTo>
                      <a:lnTo>
                        <a:pt x="253" y="71"/>
                      </a:lnTo>
                      <a:lnTo>
                        <a:pt x="251" y="67"/>
                      </a:lnTo>
                      <a:lnTo>
                        <a:pt x="251" y="63"/>
                      </a:lnTo>
                      <a:lnTo>
                        <a:pt x="249" y="61"/>
                      </a:lnTo>
                      <a:lnTo>
                        <a:pt x="249" y="57"/>
                      </a:lnTo>
                      <a:lnTo>
                        <a:pt x="247" y="54"/>
                      </a:lnTo>
                      <a:lnTo>
                        <a:pt x="247" y="52"/>
                      </a:lnTo>
                      <a:lnTo>
                        <a:pt x="245" y="48"/>
                      </a:lnTo>
                      <a:lnTo>
                        <a:pt x="243" y="44"/>
                      </a:lnTo>
                      <a:lnTo>
                        <a:pt x="243" y="42"/>
                      </a:lnTo>
                      <a:lnTo>
                        <a:pt x="241" y="40"/>
                      </a:lnTo>
                      <a:lnTo>
                        <a:pt x="240" y="38"/>
                      </a:lnTo>
                      <a:lnTo>
                        <a:pt x="240" y="36"/>
                      </a:lnTo>
                      <a:lnTo>
                        <a:pt x="238" y="34"/>
                      </a:lnTo>
                      <a:lnTo>
                        <a:pt x="236" y="30"/>
                      </a:lnTo>
                      <a:lnTo>
                        <a:pt x="234" y="29"/>
                      </a:lnTo>
                      <a:lnTo>
                        <a:pt x="230" y="27"/>
                      </a:lnTo>
                      <a:lnTo>
                        <a:pt x="228" y="25"/>
                      </a:lnTo>
                      <a:lnTo>
                        <a:pt x="226" y="23"/>
                      </a:lnTo>
                      <a:lnTo>
                        <a:pt x="222" y="21"/>
                      </a:lnTo>
                      <a:lnTo>
                        <a:pt x="220" y="19"/>
                      </a:lnTo>
                      <a:lnTo>
                        <a:pt x="217" y="17"/>
                      </a:lnTo>
                      <a:lnTo>
                        <a:pt x="215" y="15"/>
                      </a:lnTo>
                      <a:lnTo>
                        <a:pt x="211" y="13"/>
                      </a:lnTo>
                      <a:lnTo>
                        <a:pt x="207" y="13"/>
                      </a:lnTo>
                      <a:lnTo>
                        <a:pt x="205" y="11"/>
                      </a:lnTo>
                      <a:lnTo>
                        <a:pt x="201" y="11"/>
                      </a:lnTo>
                      <a:lnTo>
                        <a:pt x="197" y="9"/>
                      </a:lnTo>
                      <a:lnTo>
                        <a:pt x="194" y="9"/>
                      </a:lnTo>
                      <a:lnTo>
                        <a:pt x="192" y="7"/>
                      </a:lnTo>
                      <a:lnTo>
                        <a:pt x="188" y="7"/>
                      </a:lnTo>
                      <a:lnTo>
                        <a:pt x="184" y="6"/>
                      </a:lnTo>
                      <a:lnTo>
                        <a:pt x="180" y="6"/>
                      </a:lnTo>
                      <a:lnTo>
                        <a:pt x="178" y="6"/>
                      </a:lnTo>
                      <a:lnTo>
                        <a:pt x="174" y="4"/>
                      </a:lnTo>
                      <a:lnTo>
                        <a:pt x="170" y="4"/>
                      </a:lnTo>
                      <a:lnTo>
                        <a:pt x="167" y="4"/>
                      </a:lnTo>
                      <a:lnTo>
                        <a:pt x="163" y="2"/>
                      </a:lnTo>
                      <a:lnTo>
                        <a:pt x="161" y="2"/>
                      </a:lnTo>
                      <a:lnTo>
                        <a:pt x="157" y="2"/>
                      </a:lnTo>
                      <a:lnTo>
                        <a:pt x="153" y="2"/>
                      </a:lnTo>
                      <a:lnTo>
                        <a:pt x="151" y="2"/>
                      </a:lnTo>
                      <a:lnTo>
                        <a:pt x="147" y="0"/>
                      </a:lnTo>
                      <a:lnTo>
                        <a:pt x="146" y="0"/>
                      </a:lnTo>
                      <a:lnTo>
                        <a:pt x="142" y="0"/>
                      </a:lnTo>
                      <a:lnTo>
                        <a:pt x="140" y="0"/>
                      </a:lnTo>
                      <a:lnTo>
                        <a:pt x="136" y="0"/>
                      </a:lnTo>
                      <a:lnTo>
                        <a:pt x="134" y="0"/>
                      </a:lnTo>
                      <a:lnTo>
                        <a:pt x="130" y="0"/>
                      </a:lnTo>
                      <a:lnTo>
                        <a:pt x="126" y="0"/>
                      </a:lnTo>
                      <a:lnTo>
                        <a:pt x="123" y="2"/>
                      </a:lnTo>
                      <a:lnTo>
                        <a:pt x="119" y="2"/>
                      </a:lnTo>
                      <a:lnTo>
                        <a:pt x="115" y="4"/>
                      </a:lnTo>
                      <a:lnTo>
                        <a:pt x="111" y="4"/>
                      </a:lnTo>
                      <a:lnTo>
                        <a:pt x="107" y="6"/>
                      </a:lnTo>
                      <a:lnTo>
                        <a:pt x="103" y="6"/>
                      </a:lnTo>
                      <a:lnTo>
                        <a:pt x="99" y="7"/>
                      </a:lnTo>
                      <a:lnTo>
                        <a:pt x="96" y="9"/>
                      </a:lnTo>
                      <a:lnTo>
                        <a:pt x="92" y="11"/>
                      </a:lnTo>
                      <a:lnTo>
                        <a:pt x="88" y="13"/>
                      </a:lnTo>
                      <a:lnTo>
                        <a:pt x="82" y="15"/>
                      </a:lnTo>
                      <a:lnTo>
                        <a:pt x="78" y="17"/>
                      </a:lnTo>
                      <a:lnTo>
                        <a:pt x="75" y="19"/>
                      </a:lnTo>
                      <a:lnTo>
                        <a:pt x="71" y="21"/>
                      </a:lnTo>
                      <a:lnTo>
                        <a:pt x="67" y="23"/>
                      </a:lnTo>
                      <a:lnTo>
                        <a:pt x="63" y="25"/>
                      </a:lnTo>
                      <a:lnTo>
                        <a:pt x="59" y="27"/>
                      </a:lnTo>
                      <a:lnTo>
                        <a:pt x="55" y="29"/>
                      </a:lnTo>
                      <a:lnTo>
                        <a:pt x="52" y="30"/>
                      </a:lnTo>
                      <a:lnTo>
                        <a:pt x="48" y="32"/>
                      </a:lnTo>
                      <a:lnTo>
                        <a:pt x="44" y="34"/>
                      </a:lnTo>
                      <a:lnTo>
                        <a:pt x="40" y="36"/>
                      </a:lnTo>
                      <a:lnTo>
                        <a:pt x="36" y="38"/>
                      </a:lnTo>
                      <a:lnTo>
                        <a:pt x="32" y="42"/>
                      </a:lnTo>
                      <a:lnTo>
                        <a:pt x="30" y="44"/>
                      </a:lnTo>
                      <a:lnTo>
                        <a:pt x="27" y="46"/>
                      </a:lnTo>
                      <a:lnTo>
                        <a:pt x="23" y="48"/>
                      </a:lnTo>
                      <a:lnTo>
                        <a:pt x="21" y="50"/>
                      </a:lnTo>
                      <a:lnTo>
                        <a:pt x="19" y="50"/>
                      </a:lnTo>
                      <a:lnTo>
                        <a:pt x="15" y="52"/>
                      </a:lnTo>
                      <a:lnTo>
                        <a:pt x="13" y="54"/>
                      </a:lnTo>
                      <a:lnTo>
                        <a:pt x="11" y="55"/>
                      </a:lnTo>
                      <a:lnTo>
                        <a:pt x="9" y="57"/>
                      </a:lnTo>
                      <a:lnTo>
                        <a:pt x="7" y="59"/>
                      </a:lnTo>
                      <a:lnTo>
                        <a:pt x="5" y="61"/>
                      </a:lnTo>
                      <a:lnTo>
                        <a:pt x="4" y="63"/>
                      </a:lnTo>
                      <a:lnTo>
                        <a:pt x="4" y="65"/>
                      </a:lnTo>
                      <a:lnTo>
                        <a:pt x="2" y="65"/>
                      </a:lnTo>
                      <a:lnTo>
                        <a:pt x="2" y="67"/>
                      </a:lnTo>
                      <a:lnTo>
                        <a:pt x="0" y="69"/>
                      </a:lnTo>
                      <a:lnTo>
                        <a:pt x="0" y="71"/>
                      </a:lnTo>
                      <a:lnTo>
                        <a:pt x="0" y="73"/>
                      </a:lnTo>
                      <a:lnTo>
                        <a:pt x="0" y="75"/>
                      </a:lnTo>
                      <a:lnTo>
                        <a:pt x="2" y="77"/>
                      </a:lnTo>
                      <a:lnTo>
                        <a:pt x="4" y="77"/>
                      </a:lnTo>
                      <a:lnTo>
                        <a:pt x="5" y="77"/>
                      </a:lnTo>
                      <a:lnTo>
                        <a:pt x="7" y="78"/>
                      </a:lnTo>
                      <a:lnTo>
                        <a:pt x="9" y="78"/>
                      </a:lnTo>
                      <a:close/>
                    </a:path>
                  </a:pathLst>
                </a:custGeom>
                <a:solidFill>
                  <a:srgbClr val="A1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54" name="Freeform 308"/>
                <p:cNvSpPr>
                  <a:spLocks noChangeAspect="1"/>
                </p:cNvSpPr>
                <p:nvPr/>
              </p:nvSpPr>
              <p:spPr bwMode="auto">
                <a:xfrm>
                  <a:off x="1441" y="3331"/>
                  <a:ext cx="51" cy="72"/>
                </a:xfrm>
                <a:custGeom>
                  <a:avLst/>
                  <a:gdLst>
                    <a:gd name="T0" fmla="*/ 2 w 67"/>
                    <a:gd name="T1" fmla="*/ 1 h 102"/>
                    <a:gd name="T2" fmla="*/ 2 w 67"/>
                    <a:gd name="T3" fmla="*/ 1 h 102"/>
                    <a:gd name="T4" fmla="*/ 2 w 67"/>
                    <a:gd name="T5" fmla="*/ 1 h 102"/>
                    <a:gd name="T6" fmla="*/ 2 w 67"/>
                    <a:gd name="T7" fmla="*/ 1 h 102"/>
                    <a:gd name="T8" fmla="*/ 2 w 67"/>
                    <a:gd name="T9" fmla="*/ 1 h 102"/>
                    <a:gd name="T10" fmla="*/ 2 w 67"/>
                    <a:gd name="T11" fmla="*/ 1 h 102"/>
                    <a:gd name="T12" fmla="*/ 2 w 67"/>
                    <a:gd name="T13" fmla="*/ 1 h 102"/>
                    <a:gd name="T14" fmla="*/ 2 w 67"/>
                    <a:gd name="T15" fmla="*/ 1 h 102"/>
                    <a:gd name="T16" fmla="*/ 2 w 67"/>
                    <a:gd name="T17" fmla="*/ 1 h 102"/>
                    <a:gd name="T18" fmla="*/ 2 w 67"/>
                    <a:gd name="T19" fmla="*/ 1 h 102"/>
                    <a:gd name="T20" fmla="*/ 2 w 67"/>
                    <a:gd name="T21" fmla="*/ 1 h 102"/>
                    <a:gd name="T22" fmla="*/ 2 w 67"/>
                    <a:gd name="T23" fmla="*/ 1 h 102"/>
                    <a:gd name="T24" fmla="*/ 2 w 67"/>
                    <a:gd name="T25" fmla="*/ 1 h 102"/>
                    <a:gd name="T26" fmla="*/ 2 w 67"/>
                    <a:gd name="T27" fmla="*/ 1 h 102"/>
                    <a:gd name="T28" fmla="*/ 2 w 67"/>
                    <a:gd name="T29" fmla="*/ 1 h 102"/>
                    <a:gd name="T30" fmla="*/ 2 w 67"/>
                    <a:gd name="T31" fmla="*/ 1 h 102"/>
                    <a:gd name="T32" fmla="*/ 2 w 67"/>
                    <a:gd name="T33" fmla="*/ 1 h 102"/>
                    <a:gd name="T34" fmla="*/ 2 w 67"/>
                    <a:gd name="T35" fmla="*/ 1 h 102"/>
                    <a:gd name="T36" fmla="*/ 2 w 67"/>
                    <a:gd name="T37" fmla="*/ 1 h 102"/>
                    <a:gd name="T38" fmla="*/ 2 w 67"/>
                    <a:gd name="T39" fmla="*/ 1 h 102"/>
                    <a:gd name="T40" fmla="*/ 2 w 67"/>
                    <a:gd name="T41" fmla="*/ 1 h 102"/>
                    <a:gd name="T42" fmla="*/ 2 w 67"/>
                    <a:gd name="T43" fmla="*/ 1 h 102"/>
                    <a:gd name="T44" fmla="*/ 2 w 67"/>
                    <a:gd name="T45" fmla="*/ 1 h 102"/>
                    <a:gd name="T46" fmla="*/ 0 w 67"/>
                    <a:gd name="T47" fmla="*/ 1 h 102"/>
                    <a:gd name="T48" fmla="*/ 2 w 67"/>
                    <a:gd name="T49" fmla="*/ 1 h 102"/>
                    <a:gd name="T50" fmla="*/ 2 w 67"/>
                    <a:gd name="T51" fmla="*/ 1 h 102"/>
                    <a:gd name="T52" fmla="*/ 2 w 67"/>
                    <a:gd name="T53" fmla="*/ 1 h 102"/>
                    <a:gd name="T54" fmla="*/ 2 w 67"/>
                    <a:gd name="T55" fmla="*/ 1 h 102"/>
                    <a:gd name="T56" fmla="*/ 2 w 67"/>
                    <a:gd name="T57" fmla="*/ 1 h 102"/>
                    <a:gd name="T58" fmla="*/ 2 w 67"/>
                    <a:gd name="T59" fmla="*/ 1 h 102"/>
                    <a:gd name="T60" fmla="*/ 2 w 67"/>
                    <a:gd name="T61" fmla="*/ 1 h 102"/>
                    <a:gd name="T62" fmla="*/ 2 w 67"/>
                    <a:gd name="T63" fmla="*/ 1 h 102"/>
                    <a:gd name="T64" fmla="*/ 2 w 67"/>
                    <a:gd name="T65" fmla="*/ 1 h 102"/>
                    <a:gd name="T66" fmla="*/ 2 w 67"/>
                    <a:gd name="T67" fmla="*/ 1 h 102"/>
                    <a:gd name="T68" fmla="*/ 2 w 67"/>
                    <a:gd name="T69" fmla="*/ 1 h 102"/>
                    <a:gd name="T70" fmla="*/ 2 w 67"/>
                    <a:gd name="T71" fmla="*/ 1 h 102"/>
                    <a:gd name="T72" fmla="*/ 2 w 67"/>
                    <a:gd name="T73" fmla="*/ 1 h 102"/>
                    <a:gd name="T74" fmla="*/ 2 w 67"/>
                    <a:gd name="T75" fmla="*/ 1 h 102"/>
                    <a:gd name="T76" fmla="*/ 2 w 67"/>
                    <a:gd name="T77" fmla="*/ 1 h 102"/>
                    <a:gd name="T78" fmla="*/ 2 w 67"/>
                    <a:gd name="T79" fmla="*/ 1 h 102"/>
                    <a:gd name="T80" fmla="*/ 2 w 67"/>
                    <a:gd name="T81" fmla="*/ 1 h 102"/>
                    <a:gd name="T82" fmla="*/ 2 w 67"/>
                    <a:gd name="T83" fmla="*/ 1 h 102"/>
                    <a:gd name="T84" fmla="*/ 3 w 67"/>
                    <a:gd name="T85" fmla="*/ 1 h 102"/>
                    <a:gd name="T86" fmla="*/ 2 w 67"/>
                    <a:gd name="T87" fmla="*/ 1 h 102"/>
                    <a:gd name="T88" fmla="*/ 2 w 67"/>
                    <a:gd name="T89" fmla="*/ 1 h 102"/>
                    <a:gd name="T90" fmla="*/ 2 w 67"/>
                    <a:gd name="T91" fmla="*/ 1 h 102"/>
                    <a:gd name="T92" fmla="*/ 2 w 67"/>
                    <a:gd name="T93" fmla="*/ 1 h 102"/>
                    <a:gd name="T94" fmla="*/ 2 w 67"/>
                    <a:gd name="T95" fmla="*/ 1 h 102"/>
                    <a:gd name="T96" fmla="*/ 2 w 67"/>
                    <a:gd name="T97" fmla="*/ 1 h 102"/>
                    <a:gd name="T98" fmla="*/ 2 w 67"/>
                    <a:gd name="T99" fmla="*/ 1 h 102"/>
                    <a:gd name="T100" fmla="*/ 2 w 67"/>
                    <a:gd name="T101" fmla="*/ 1 h 102"/>
                    <a:gd name="T102" fmla="*/ 2 w 67"/>
                    <a:gd name="T103" fmla="*/ 1 h 102"/>
                    <a:gd name="T104" fmla="*/ 2 w 67"/>
                    <a:gd name="T105" fmla="*/ 1 h 102"/>
                    <a:gd name="T106" fmla="*/ 2 w 67"/>
                    <a:gd name="T107" fmla="*/ 1 h 102"/>
                    <a:gd name="T108" fmla="*/ 2 w 67"/>
                    <a:gd name="T109" fmla="*/ 1 h 102"/>
                    <a:gd name="T110" fmla="*/ 2 w 67"/>
                    <a:gd name="T111" fmla="*/ 1 h 102"/>
                    <a:gd name="T112" fmla="*/ 2 w 67"/>
                    <a:gd name="T113" fmla="*/ 1 h 102"/>
                    <a:gd name="T114" fmla="*/ 2 w 67"/>
                    <a:gd name="T115" fmla="*/ 1 h 102"/>
                    <a:gd name="T116" fmla="*/ 2 w 67"/>
                    <a:gd name="T117" fmla="*/ 1 h 102"/>
                    <a:gd name="T118" fmla="*/ 2 w 67"/>
                    <a:gd name="T119" fmla="*/ 1 h 102"/>
                    <a:gd name="T120" fmla="*/ 2 w 67"/>
                    <a:gd name="T121" fmla="*/ 1 h 102"/>
                    <a:gd name="T122" fmla="*/ 2 w 67"/>
                    <a:gd name="T123" fmla="*/ 1 h 102"/>
                    <a:gd name="T124" fmla="*/ 2 w 67"/>
                    <a:gd name="T125" fmla="*/ 1 h 102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67"/>
                    <a:gd name="T190" fmla="*/ 0 h 102"/>
                    <a:gd name="T191" fmla="*/ 67 w 67"/>
                    <a:gd name="T192" fmla="*/ 102 h 102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67" h="102">
                      <a:moveTo>
                        <a:pt x="23" y="0"/>
                      </a:moveTo>
                      <a:lnTo>
                        <a:pt x="23" y="2"/>
                      </a:lnTo>
                      <a:lnTo>
                        <a:pt x="23" y="4"/>
                      </a:lnTo>
                      <a:lnTo>
                        <a:pt x="25" y="6"/>
                      </a:lnTo>
                      <a:lnTo>
                        <a:pt x="25" y="8"/>
                      </a:lnTo>
                      <a:lnTo>
                        <a:pt x="25" y="10"/>
                      </a:lnTo>
                      <a:lnTo>
                        <a:pt x="25" y="12"/>
                      </a:lnTo>
                      <a:lnTo>
                        <a:pt x="25" y="14"/>
                      </a:lnTo>
                      <a:lnTo>
                        <a:pt x="25" y="16"/>
                      </a:lnTo>
                      <a:lnTo>
                        <a:pt x="27" y="20"/>
                      </a:lnTo>
                      <a:lnTo>
                        <a:pt x="27" y="21"/>
                      </a:lnTo>
                      <a:lnTo>
                        <a:pt x="27" y="23"/>
                      </a:lnTo>
                      <a:lnTo>
                        <a:pt x="27" y="27"/>
                      </a:lnTo>
                      <a:lnTo>
                        <a:pt x="27" y="29"/>
                      </a:lnTo>
                      <a:lnTo>
                        <a:pt x="27" y="31"/>
                      </a:lnTo>
                      <a:lnTo>
                        <a:pt x="29" y="35"/>
                      </a:lnTo>
                      <a:lnTo>
                        <a:pt x="29" y="37"/>
                      </a:lnTo>
                      <a:lnTo>
                        <a:pt x="29" y="41"/>
                      </a:lnTo>
                      <a:lnTo>
                        <a:pt x="29" y="43"/>
                      </a:lnTo>
                      <a:lnTo>
                        <a:pt x="29" y="46"/>
                      </a:lnTo>
                      <a:lnTo>
                        <a:pt x="29" y="48"/>
                      </a:lnTo>
                      <a:lnTo>
                        <a:pt x="29" y="50"/>
                      </a:lnTo>
                      <a:lnTo>
                        <a:pt x="27" y="54"/>
                      </a:lnTo>
                      <a:lnTo>
                        <a:pt x="27" y="56"/>
                      </a:lnTo>
                      <a:lnTo>
                        <a:pt x="27" y="58"/>
                      </a:lnTo>
                      <a:lnTo>
                        <a:pt x="27" y="60"/>
                      </a:lnTo>
                      <a:lnTo>
                        <a:pt x="25" y="62"/>
                      </a:lnTo>
                      <a:lnTo>
                        <a:pt x="25" y="64"/>
                      </a:lnTo>
                      <a:lnTo>
                        <a:pt x="23" y="66"/>
                      </a:lnTo>
                      <a:lnTo>
                        <a:pt x="23" y="68"/>
                      </a:lnTo>
                      <a:lnTo>
                        <a:pt x="21" y="69"/>
                      </a:lnTo>
                      <a:lnTo>
                        <a:pt x="21" y="71"/>
                      </a:lnTo>
                      <a:lnTo>
                        <a:pt x="19" y="71"/>
                      </a:lnTo>
                      <a:lnTo>
                        <a:pt x="17" y="73"/>
                      </a:lnTo>
                      <a:lnTo>
                        <a:pt x="17" y="75"/>
                      </a:lnTo>
                      <a:lnTo>
                        <a:pt x="16" y="77"/>
                      </a:lnTo>
                      <a:lnTo>
                        <a:pt x="14" y="79"/>
                      </a:lnTo>
                      <a:lnTo>
                        <a:pt x="14" y="81"/>
                      </a:lnTo>
                      <a:lnTo>
                        <a:pt x="12" y="83"/>
                      </a:lnTo>
                      <a:lnTo>
                        <a:pt x="10" y="85"/>
                      </a:lnTo>
                      <a:lnTo>
                        <a:pt x="10" y="87"/>
                      </a:lnTo>
                      <a:lnTo>
                        <a:pt x="8" y="89"/>
                      </a:lnTo>
                      <a:lnTo>
                        <a:pt x="6" y="91"/>
                      </a:lnTo>
                      <a:lnTo>
                        <a:pt x="4" y="93"/>
                      </a:lnTo>
                      <a:lnTo>
                        <a:pt x="4" y="94"/>
                      </a:lnTo>
                      <a:lnTo>
                        <a:pt x="2" y="96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0"/>
                      </a:lnTo>
                      <a:lnTo>
                        <a:pt x="6" y="100"/>
                      </a:lnTo>
                      <a:lnTo>
                        <a:pt x="8" y="98"/>
                      </a:lnTo>
                      <a:lnTo>
                        <a:pt x="10" y="98"/>
                      </a:lnTo>
                      <a:lnTo>
                        <a:pt x="12" y="96"/>
                      </a:lnTo>
                      <a:lnTo>
                        <a:pt x="14" y="94"/>
                      </a:lnTo>
                      <a:lnTo>
                        <a:pt x="16" y="93"/>
                      </a:lnTo>
                      <a:lnTo>
                        <a:pt x="17" y="91"/>
                      </a:lnTo>
                      <a:lnTo>
                        <a:pt x="19" y="91"/>
                      </a:lnTo>
                      <a:lnTo>
                        <a:pt x="21" y="89"/>
                      </a:lnTo>
                      <a:lnTo>
                        <a:pt x="23" y="87"/>
                      </a:lnTo>
                      <a:lnTo>
                        <a:pt x="25" y="87"/>
                      </a:lnTo>
                      <a:lnTo>
                        <a:pt x="27" y="85"/>
                      </a:lnTo>
                      <a:lnTo>
                        <a:pt x="29" y="83"/>
                      </a:lnTo>
                      <a:lnTo>
                        <a:pt x="31" y="83"/>
                      </a:lnTo>
                      <a:lnTo>
                        <a:pt x="33" y="81"/>
                      </a:lnTo>
                      <a:lnTo>
                        <a:pt x="35" y="79"/>
                      </a:lnTo>
                      <a:lnTo>
                        <a:pt x="37" y="77"/>
                      </a:lnTo>
                      <a:lnTo>
                        <a:pt x="39" y="77"/>
                      </a:lnTo>
                      <a:lnTo>
                        <a:pt x="40" y="75"/>
                      </a:lnTo>
                      <a:lnTo>
                        <a:pt x="42" y="73"/>
                      </a:lnTo>
                      <a:lnTo>
                        <a:pt x="44" y="71"/>
                      </a:lnTo>
                      <a:lnTo>
                        <a:pt x="46" y="71"/>
                      </a:lnTo>
                      <a:lnTo>
                        <a:pt x="48" y="69"/>
                      </a:lnTo>
                      <a:lnTo>
                        <a:pt x="50" y="68"/>
                      </a:lnTo>
                      <a:lnTo>
                        <a:pt x="52" y="68"/>
                      </a:lnTo>
                      <a:lnTo>
                        <a:pt x="54" y="66"/>
                      </a:lnTo>
                      <a:lnTo>
                        <a:pt x="56" y="64"/>
                      </a:lnTo>
                      <a:lnTo>
                        <a:pt x="58" y="64"/>
                      </a:lnTo>
                      <a:lnTo>
                        <a:pt x="60" y="62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5" y="60"/>
                      </a:lnTo>
                      <a:lnTo>
                        <a:pt x="65" y="58"/>
                      </a:lnTo>
                      <a:lnTo>
                        <a:pt x="67" y="58"/>
                      </a:lnTo>
                      <a:lnTo>
                        <a:pt x="67" y="56"/>
                      </a:lnTo>
                      <a:lnTo>
                        <a:pt x="65" y="54"/>
                      </a:lnTo>
                      <a:lnTo>
                        <a:pt x="64" y="52"/>
                      </a:lnTo>
                      <a:lnTo>
                        <a:pt x="62" y="50"/>
                      </a:lnTo>
                      <a:lnTo>
                        <a:pt x="60" y="48"/>
                      </a:lnTo>
                      <a:lnTo>
                        <a:pt x="58" y="46"/>
                      </a:lnTo>
                      <a:lnTo>
                        <a:pt x="58" y="45"/>
                      </a:lnTo>
                      <a:lnTo>
                        <a:pt x="56" y="45"/>
                      </a:lnTo>
                      <a:lnTo>
                        <a:pt x="56" y="43"/>
                      </a:lnTo>
                      <a:lnTo>
                        <a:pt x="54" y="43"/>
                      </a:lnTo>
                      <a:lnTo>
                        <a:pt x="54" y="41"/>
                      </a:lnTo>
                      <a:lnTo>
                        <a:pt x="52" y="39"/>
                      </a:lnTo>
                      <a:lnTo>
                        <a:pt x="50" y="37"/>
                      </a:lnTo>
                      <a:lnTo>
                        <a:pt x="50" y="35"/>
                      </a:lnTo>
                      <a:lnTo>
                        <a:pt x="48" y="35"/>
                      </a:lnTo>
                      <a:lnTo>
                        <a:pt x="48" y="33"/>
                      </a:lnTo>
                      <a:lnTo>
                        <a:pt x="48" y="31"/>
                      </a:lnTo>
                      <a:lnTo>
                        <a:pt x="46" y="31"/>
                      </a:lnTo>
                      <a:lnTo>
                        <a:pt x="46" y="29"/>
                      </a:lnTo>
                      <a:lnTo>
                        <a:pt x="46" y="27"/>
                      </a:lnTo>
                      <a:lnTo>
                        <a:pt x="44" y="27"/>
                      </a:lnTo>
                      <a:lnTo>
                        <a:pt x="44" y="25"/>
                      </a:lnTo>
                      <a:lnTo>
                        <a:pt x="44" y="23"/>
                      </a:lnTo>
                      <a:lnTo>
                        <a:pt x="42" y="23"/>
                      </a:lnTo>
                      <a:lnTo>
                        <a:pt x="42" y="21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9" y="18"/>
                      </a:lnTo>
                      <a:lnTo>
                        <a:pt x="39" y="16"/>
                      </a:lnTo>
                      <a:lnTo>
                        <a:pt x="37" y="16"/>
                      </a:lnTo>
                      <a:lnTo>
                        <a:pt x="37" y="14"/>
                      </a:lnTo>
                      <a:lnTo>
                        <a:pt x="35" y="12"/>
                      </a:lnTo>
                      <a:lnTo>
                        <a:pt x="33" y="10"/>
                      </a:lnTo>
                      <a:lnTo>
                        <a:pt x="31" y="10"/>
                      </a:lnTo>
                      <a:lnTo>
                        <a:pt x="31" y="8"/>
                      </a:lnTo>
                      <a:lnTo>
                        <a:pt x="29" y="6"/>
                      </a:lnTo>
                      <a:lnTo>
                        <a:pt x="27" y="6"/>
                      </a:lnTo>
                      <a:lnTo>
                        <a:pt x="27" y="4"/>
                      </a:lnTo>
                      <a:lnTo>
                        <a:pt x="25" y="4"/>
                      </a:lnTo>
                      <a:lnTo>
                        <a:pt x="25" y="2"/>
                      </a:lnTo>
                      <a:lnTo>
                        <a:pt x="23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A1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55" name="Freeform 309"/>
                <p:cNvSpPr>
                  <a:spLocks noChangeAspect="1"/>
                </p:cNvSpPr>
                <p:nvPr/>
              </p:nvSpPr>
              <p:spPr bwMode="auto">
                <a:xfrm>
                  <a:off x="1447" y="3337"/>
                  <a:ext cx="42" cy="61"/>
                </a:xfrm>
                <a:custGeom>
                  <a:avLst/>
                  <a:gdLst>
                    <a:gd name="T0" fmla="*/ 2 w 56"/>
                    <a:gd name="T1" fmla="*/ 1 h 88"/>
                    <a:gd name="T2" fmla="*/ 0 w 56"/>
                    <a:gd name="T3" fmla="*/ 1 h 88"/>
                    <a:gd name="T4" fmla="*/ 0 w 56"/>
                    <a:gd name="T5" fmla="*/ 1 h 88"/>
                    <a:gd name="T6" fmla="*/ 2 w 56"/>
                    <a:gd name="T7" fmla="*/ 1 h 88"/>
                    <a:gd name="T8" fmla="*/ 2 w 56"/>
                    <a:gd name="T9" fmla="*/ 1 h 88"/>
                    <a:gd name="T10" fmla="*/ 2 w 56"/>
                    <a:gd name="T11" fmla="*/ 1 h 88"/>
                    <a:gd name="T12" fmla="*/ 2 w 56"/>
                    <a:gd name="T13" fmla="*/ 1 h 88"/>
                    <a:gd name="T14" fmla="*/ 2 w 56"/>
                    <a:gd name="T15" fmla="*/ 1 h 88"/>
                    <a:gd name="T16" fmla="*/ 2 w 56"/>
                    <a:gd name="T17" fmla="*/ 1 h 88"/>
                    <a:gd name="T18" fmla="*/ 2 w 56"/>
                    <a:gd name="T19" fmla="*/ 1 h 88"/>
                    <a:gd name="T20" fmla="*/ 2 w 56"/>
                    <a:gd name="T21" fmla="*/ 1 h 88"/>
                    <a:gd name="T22" fmla="*/ 2 w 56"/>
                    <a:gd name="T23" fmla="*/ 1 h 88"/>
                    <a:gd name="T24" fmla="*/ 2 w 56"/>
                    <a:gd name="T25" fmla="*/ 1 h 88"/>
                    <a:gd name="T26" fmla="*/ 2 w 56"/>
                    <a:gd name="T27" fmla="*/ 1 h 88"/>
                    <a:gd name="T28" fmla="*/ 2 w 56"/>
                    <a:gd name="T29" fmla="*/ 1 h 88"/>
                    <a:gd name="T30" fmla="*/ 2 w 56"/>
                    <a:gd name="T31" fmla="*/ 1 h 88"/>
                    <a:gd name="T32" fmla="*/ 2 w 56"/>
                    <a:gd name="T33" fmla="*/ 1 h 88"/>
                    <a:gd name="T34" fmla="*/ 2 w 56"/>
                    <a:gd name="T35" fmla="*/ 1 h 88"/>
                    <a:gd name="T36" fmla="*/ 2 w 56"/>
                    <a:gd name="T37" fmla="*/ 1 h 88"/>
                    <a:gd name="T38" fmla="*/ 2 w 56"/>
                    <a:gd name="T39" fmla="*/ 1 h 88"/>
                    <a:gd name="T40" fmla="*/ 2 w 56"/>
                    <a:gd name="T41" fmla="*/ 1 h 88"/>
                    <a:gd name="T42" fmla="*/ 2 w 56"/>
                    <a:gd name="T43" fmla="*/ 1 h 88"/>
                    <a:gd name="T44" fmla="*/ 2 w 56"/>
                    <a:gd name="T45" fmla="*/ 1 h 88"/>
                    <a:gd name="T46" fmla="*/ 2 w 56"/>
                    <a:gd name="T47" fmla="*/ 1 h 88"/>
                    <a:gd name="T48" fmla="*/ 2 w 56"/>
                    <a:gd name="T49" fmla="*/ 1 h 88"/>
                    <a:gd name="T50" fmla="*/ 2 w 56"/>
                    <a:gd name="T51" fmla="*/ 0 h 88"/>
                    <a:gd name="T52" fmla="*/ 2 w 56"/>
                    <a:gd name="T53" fmla="*/ 1 h 88"/>
                    <a:gd name="T54" fmla="*/ 2 w 56"/>
                    <a:gd name="T55" fmla="*/ 1 h 88"/>
                    <a:gd name="T56" fmla="*/ 2 w 56"/>
                    <a:gd name="T57" fmla="*/ 1 h 88"/>
                    <a:gd name="T58" fmla="*/ 2 w 56"/>
                    <a:gd name="T59" fmla="*/ 1 h 88"/>
                    <a:gd name="T60" fmla="*/ 2 w 56"/>
                    <a:gd name="T61" fmla="*/ 1 h 88"/>
                    <a:gd name="T62" fmla="*/ 2 w 56"/>
                    <a:gd name="T63" fmla="*/ 1 h 88"/>
                    <a:gd name="T64" fmla="*/ 2 w 56"/>
                    <a:gd name="T65" fmla="*/ 1 h 88"/>
                    <a:gd name="T66" fmla="*/ 2 w 56"/>
                    <a:gd name="T67" fmla="*/ 1 h 88"/>
                    <a:gd name="T68" fmla="*/ 2 w 56"/>
                    <a:gd name="T69" fmla="*/ 1 h 88"/>
                    <a:gd name="T70" fmla="*/ 2 w 56"/>
                    <a:gd name="T71" fmla="*/ 1 h 88"/>
                    <a:gd name="T72" fmla="*/ 2 w 56"/>
                    <a:gd name="T73" fmla="*/ 1 h 88"/>
                    <a:gd name="T74" fmla="*/ 2 w 56"/>
                    <a:gd name="T75" fmla="*/ 1 h 88"/>
                    <a:gd name="T76" fmla="*/ 2 w 56"/>
                    <a:gd name="T77" fmla="*/ 1 h 88"/>
                    <a:gd name="T78" fmla="*/ 2 w 56"/>
                    <a:gd name="T79" fmla="*/ 1 h 88"/>
                    <a:gd name="T80" fmla="*/ 2 w 56"/>
                    <a:gd name="T81" fmla="*/ 1 h 88"/>
                    <a:gd name="T82" fmla="*/ 2 w 56"/>
                    <a:gd name="T83" fmla="*/ 1 h 88"/>
                    <a:gd name="T84" fmla="*/ 2 w 56"/>
                    <a:gd name="T85" fmla="*/ 1 h 88"/>
                    <a:gd name="T86" fmla="*/ 2 w 56"/>
                    <a:gd name="T87" fmla="*/ 1 h 88"/>
                    <a:gd name="T88" fmla="*/ 2 w 56"/>
                    <a:gd name="T89" fmla="*/ 1 h 88"/>
                    <a:gd name="T90" fmla="*/ 2 w 56"/>
                    <a:gd name="T91" fmla="*/ 1 h 88"/>
                    <a:gd name="T92" fmla="*/ 2 w 56"/>
                    <a:gd name="T93" fmla="*/ 1 h 88"/>
                    <a:gd name="T94" fmla="*/ 2 w 56"/>
                    <a:gd name="T95" fmla="*/ 1 h 88"/>
                    <a:gd name="T96" fmla="*/ 2 w 56"/>
                    <a:gd name="T97" fmla="*/ 1 h 88"/>
                    <a:gd name="T98" fmla="*/ 2 w 56"/>
                    <a:gd name="T99" fmla="*/ 1 h 88"/>
                    <a:gd name="T100" fmla="*/ 2 w 56"/>
                    <a:gd name="T101" fmla="*/ 1 h 88"/>
                    <a:gd name="T102" fmla="*/ 2 w 56"/>
                    <a:gd name="T103" fmla="*/ 1 h 88"/>
                    <a:gd name="T104" fmla="*/ 2 w 56"/>
                    <a:gd name="T105" fmla="*/ 1 h 88"/>
                    <a:gd name="T106" fmla="*/ 2 w 56"/>
                    <a:gd name="T107" fmla="*/ 1 h 88"/>
                    <a:gd name="T108" fmla="*/ 2 w 56"/>
                    <a:gd name="T109" fmla="*/ 1 h 88"/>
                    <a:gd name="T110" fmla="*/ 2 w 56"/>
                    <a:gd name="T111" fmla="*/ 1 h 88"/>
                    <a:gd name="T112" fmla="*/ 2 w 56"/>
                    <a:gd name="T113" fmla="*/ 1 h 88"/>
                    <a:gd name="T114" fmla="*/ 2 w 56"/>
                    <a:gd name="T115" fmla="*/ 1 h 88"/>
                    <a:gd name="T116" fmla="*/ 2 w 56"/>
                    <a:gd name="T117" fmla="*/ 1 h 88"/>
                    <a:gd name="T118" fmla="*/ 2 w 56"/>
                    <a:gd name="T119" fmla="*/ 1 h 88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56"/>
                    <a:gd name="T181" fmla="*/ 0 h 88"/>
                    <a:gd name="T182" fmla="*/ 56 w 56"/>
                    <a:gd name="T183" fmla="*/ 88 h 88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56" h="88">
                      <a:moveTo>
                        <a:pt x="4" y="85"/>
                      </a:moveTo>
                      <a:lnTo>
                        <a:pt x="4" y="86"/>
                      </a:lnTo>
                      <a:lnTo>
                        <a:pt x="2" y="86"/>
                      </a:lnTo>
                      <a:lnTo>
                        <a:pt x="0" y="88"/>
                      </a:lnTo>
                      <a:lnTo>
                        <a:pt x="0" y="86"/>
                      </a:lnTo>
                      <a:lnTo>
                        <a:pt x="0" y="85"/>
                      </a:lnTo>
                      <a:lnTo>
                        <a:pt x="2" y="85"/>
                      </a:lnTo>
                      <a:lnTo>
                        <a:pt x="2" y="83"/>
                      </a:lnTo>
                      <a:lnTo>
                        <a:pt x="4" y="81"/>
                      </a:lnTo>
                      <a:lnTo>
                        <a:pt x="4" y="79"/>
                      </a:lnTo>
                      <a:lnTo>
                        <a:pt x="6" y="79"/>
                      </a:lnTo>
                      <a:lnTo>
                        <a:pt x="6" y="77"/>
                      </a:lnTo>
                      <a:lnTo>
                        <a:pt x="8" y="75"/>
                      </a:lnTo>
                      <a:lnTo>
                        <a:pt x="9" y="73"/>
                      </a:lnTo>
                      <a:lnTo>
                        <a:pt x="11" y="71"/>
                      </a:lnTo>
                      <a:lnTo>
                        <a:pt x="11" y="69"/>
                      </a:lnTo>
                      <a:lnTo>
                        <a:pt x="13" y="67"/>
                      </a:lnTo>
                      <a:lnTo>
                        <a:pt x="15" y="65"/>
                      </a:lnTo>
                      <a:lnTo>
                        <a:pt x="15" y="63"/>
                      </a:lnTo>
                      <a:lnTo>
                        <a:pt x="17" y="61"/>
                      </a:lnTo>
                      <a:lnTo>
                        <a:pt x="19" y="61"/>
                      </a:lnTo>
                      <a:lnTo>
                        <a:pt x="19" y="60"/>
                      </a:lnTo>
                      <a:lnTo>
                        <a:pt x="21" y="58"/>
                      </a:lnTo>
                      <a:lnTo>
                        <a:pt x="21" y="56"/>
                      </a:lnTo>
                      <a:lnTo>
                        <a:pt x="23" y="54"/>
                      </a:lnTo>
                      <a:lnTo>
                        <a:pt x="23" y="52"/>
                      </a:lnTo>
                      <a:lnTo>
                        <a:pt x="23" y="50"/>
                      </a:lnTo>
                      <a:lnTo>
                        <a:pt x="25" y="48"/>
                      </a:lnTo>
                      <a:lnTo>
                        <a:pt x="25" y="46"/>
                      </a:lnTo>
                      <a:lnTo>
                        <a:pt x="25" y="44"/>
                      </a:lnTo>
                      <a:lnTo>
                        <a:pt x="25" y="42"/>
                      </a:lnTo>
                      <a:lnTo>
                        <a:pt x="25" y="40"/>
                      </a:lnTo>
                      <a:lnTo>
                        <a:pt x="25" y="38"/>
                      </a:lnTo>
                      <a:lnTo>
                        <a:pt x="25" y="35"/>
                      </a:lnTo>
                      <a:lnTo>
                        <a:pt x="25" y="33"/>
                      </a:lnTo>
                      <a:lnTo>
                        <a:pt x="25" y="31"/>
                      </a:lnTo>
                      <a:lnTo>
                        <a:pt x="25" y="29"/>
                      </a:lnTo>
                      <a:lnTo>
                        <a:pt x="25" y="27"/>
                      </a:lnTo>
                      <a:lnTo>
                        <a:pt x="25" y="23"/>
                      </a:lnTo>
                      <a:lnTo>
                        <a:pt x="25" y="21"/>
                      </a:lnTo>
                      <a:lnTo>
                        <a:pt x="25" y="19"/>
                      </a:lnTo>
                      <a:lnTo>
                        <a:pt x="25" y="17"/>
                      </a:lnTo>
                      <a:lnTo>
                        <a:pt x="23" y="15"/>
                      </a:lnTo>
                      <a:lnTo>
                        <a:pt x="23" y="13"/>
                      </a:lnTo>
                      <a:lnTo>
                        <a:pt x="23" y="12"/>
                      </a:lnTo>
                      <a:lnTo>
                        <a:pt x="23" y="10"/>
                      </a:lnTo>
                      <a:lnTo>
                        <a:pt x="23" y="8"/>
                      </a:lnTo>
                      <a:lnTo>
                        <a:pt x="21" y="6"/>
                      </a:lnTo>
                      <a:lnTo>
                        <a:pt x="21" y="4"/>
                      </a:lnTo>
                      <a:lnTo>
                        <a:pt x="21" y="2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5" y="4"/>
                      </a:lnTo>
                      <a:lnTo>
                        <a:pt x="27" y="4"/>
                      </a:lnTo>
                      <a:lnTo>
                        <a:pt x="27" y="6"/>
                      </a:lnTo>
                      <a:lnTo>
                        <a:pt x="29" y="6"/>
                      </a:lnTo>
                      <a:lnTo>
                        <a:pt x="29" y="8"/>
                      </a:lnTo>
                      <a:lnTo>
                        <a:pt x="31" y="8"/>
                      </a:lnTo>
                      <a:lnTo>
                        <a:pt x="31" y="10"/>
                      </a:lnTo>
                      <a:lnTo>
                        <a:pt x="32" y="12"/>
                      </a:lnTo>
                      <a:lnTo>
                        <a:pt x="34" y="13"/>
                      </a:lnTo>
                      <a:lnTo>
                        <a:pt x="34" y="15"/>
                      </a:lnTo>
                      <a:lnTo>
                        <a:pt x="36" y="15"/>
                      </a:lnTo>
                      <a:lnTo>
                        <a:pt x="36" y="17"/>
                      </a:lnTo>
                      <a:lnTo>
                        <a:pt x="36" y="19"/>
                      </a:lnTo>
                      <a:lnTo>
                        <a:pt x="38" y="21"/>
                      </a:lnTo>
                      <a:lnTo>
                        <a:pt x="38" y="23"/>
                      </a:lnTo>
                      <a:lnTo>
                        <a:pt x="40" y="23"/>
                      </a:lnTo>
                      <a:lnTo>
                        <a:pt x="40" y="25"/>
                      </a:lnTo>
                      <a:lnTo>
                        <a:pt x="40" y="27"/>
                      </a:lnTo>
                      <a:lnTo>
                        <a:pt x="42" y="27"/>
                      </a:lnTo>
                      <a:lnTo>
                        <a:pt x="42" y="29"/>
                      </a:lnTo>
                      <a:lnTo>
                        <a:pt x="44" y="31"/>
                      </a:lnTo>
                      <a:lnTo>
                        <a:pt x="44" y="33"/>
                      </a:lnTo>
                      <a:lnTo>
                        <a:pt x="46" y="33"/>
                      </a:lnTo>
                      <a:lnTo>
                        <a:pt x="46" y="35"/>
                      </a:lnTo>
                      <a:lnTo>
                        <a:pt x="48" y="35"/>
                      </a:lnTo>
                      <a:lnTo>
                        <a:pt x="48" y="37"/>
                      </a:lnTo>
                      <a:lnTo>
                        <a:pt x="50" y="38"/>
                      </a:lnTo>
                      <a:lnTo>
                        <a:pt x="52" y="40"/>
                      </a:lnTo>
                      <a:lnTo>
                        <a:pt x="54" y="42"/>
                      </a:lnTo>
                      <a:lnTo>
                        <a:pt x="54" y="44"/>
                      </a:lnTo>
                      <a:lnTo>
                        <a:pt x="56" y="44"/>
                      </a:lnTo>
                      <a:lnTo>
                        <a:pt x="56" y="46"/>
                      </a:lnTo>
                      <a:lnTo>
                        <a:pt x="56" y="48"/>
                      </a:lnTo>
                      <a:lnTo>
                        <a:pt x="54" y="48"/>
                      </a:lnTo>
                      <a:lnTo>
                        <a:pt x="54" y="50"/>
                      </a:lnTo>
                      <a:lnTo>
                        <a:pt x="52" y="52"/>
                      </a:lnTo>
                      <a:lnTo>
                        <a:pt x="50" y="52"/>
                      </a:lnTo>
                      <a:lnTo>
                        <a:pt x="50" y="54"/>
                      </a:lnTo>
                      <a:lnTo>
                        <a:pt x="48" y="54"/>
                      </a:lnTo>
                      <a:lnTo>
                        <a:pt x="48" y="56"/>
                      </a:lnTo>
                      <a:lnTo>
                        <a:pt x="46" y="56"/>
                      </a:lnTo>
                      <a:lnTo>
                        <a:pt x="44" y="58"/>
                      </a:lnTo>
                      <a:lnTo>
                        <a:pt x="42" y="60"/>
                      </a:lnTo>
                      <a:lnTo>
                        <a:pt x="40" y="60"/>
                      </a:lnTo>
                      <a:lnTo>
                        <a:pt x="38" y="61"/>
                      </a:lnTo>
                      <a:lnTo>
                        <a:pt x="36" y="63"/>
                      </a:lnTo>
                      <a:lnTo>
                        <a:pt x="34" y="65"/>
                      </a:lnTo>
                      <a:lnTo>
                        <a:pt x="32" y="65"/>
                      </a:lnTo>
                      <a:lnTo>
                        <a:pt x="31" y="67"/>
                      </a:lnTo>
                      <a:lnTo>
                        <a:pt x="29" y="69"/>
                      </a:lnTo>
                      <a:lnTo>
                        <a:pt x="27" y="71"/>
                      </a:lnTo>
                      <a:lnTo>
                        <a:pt x="25" y="71"/>
                      </a:lnTo>
                      <a:lnTo>
                        <a:pt x="23" y="73"/>
                      </a:lnTo>
                      <a:lnTo>
                        <a:pt x="21" y="73"/>
                      </a:lnTo>
                      <a:lnTo>
                        <a:pt x="21" y="75"/>
                      </a:lnTo>
                      <a:lnTo>
                        <a:pt x="19" y="75"/>
                      </a:lnTo>
                      <a:lnTo>
                        <a:pt x="17" y="77"/>
                      </a:lnTo>
                      <a:lnTo>
                        <a:pt x="15" y="79"/>
                      </a:lnTo>
                      <a:lnTo>
                        <a:pt x="13" y="79"/>
                      </a:lnTo>
                      <a:lnTo>
                        <a:pt x="13" y="81"/>
                      </a:lnTo>
                      <a:lnTo>
                        <a:pt x="11" y="81"/>
                      </a:lnTo>
                      <a:lnTo>
                        <a:pt x="9" y="83"/>
                      </a:lnTo>
                      <a:lnTo>
                        <a:pt x="8" y="83"/>
                      </a:lnTo>
                      <a:lnTo>
                        <a:pt x="8" y="85"/>
                      </a:lnTo>
                      <a:lnTo>
                        <a:pt x="6" y="85"/>
                      </a:lnTo>
                      <a:lnTo>
                        <a:pt x="4" y="85"/>
                      </a:lnTo>
                      <a:close/>
                    </a:path>
                  </a:pathLst>
                </a:custGeom>
                <a:solidFill>
                  <a:srgbClr val="99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56" name="Freeform 310"/>
                <p:cNvSpPr>
                  <a:spLocks noChangeAspect="1"/>
                </p:cNvSpPr>
                <p:nvPr/>
              </p:nvSpPr>
              <p:spPr bwMode="auto">
                <a:xfrm>
                  <a:off x="1453" y="3342"/>
                  <a:ext cx="34" cy="52"/>
                </a:xfrm>
                <a:custGeom>
                  <a:avLst/>
                  <a:gdLst>
                    <a:gd name="T0" fmla="*/ 2 w 44"/>
                    <a:gd name="T1" fmla="*/ 1 h 73"/>
                    <a:gd name="T2" fmla="*/ 0 w 44"/>
                    <a:gd name="T3" fmla="*/ 1 h 73"/>
                    <a:gd name="T4" fmla="*/ 1 w 44"/>
                    <a:gd name="T5" fmla="*/ 1 h 73"/>
                    <a:gd name="T6" fmla="*/ 2 w 44"/>
                    <a:gd name="T7" fmla="*/ 1 h 73"/>
                    <a:gd name="T8" fmla="*/ 2 w 44"/>
                    <a:gd name="T9" fmla="*/ 1 h 73"/>
                    <a:gd name="T10" fmla="*/ 2 w 44"/>
                    <a:gd name="T11" fmla="*/ 1 h 73"/>
                    <a:gd name="T12" fmla="*/ 2 w 44"/>
                    <a:gd name="T13" fmla="*/ 1 h 73"/>
                    <a:gd name="T14" fmla="*/ 2 w 44"/>
                    <a:gd name="T15" fmla="*/ 1 h 73"/>
                    <a:gd name="T16" fmla="*/ 2 w 44"/>
                    <a:gd name="T17" fmla="*/ 1 h 73"/>
                    <a:gd name="T18" fmla="*/ 2 w 44"/>
                    <a:gd name="T19" fmla="*/ 1 h 73"/>
                    <a:gd name="T20" fmla="*/ 2 w 44"/>
                    <a:gd name="T21" fmla="*/ 1 h 73"/>
                    <a:gd name="T22" fmla="*/ 2 w 44"/>
                    <a:gd name="T23" fmla="*/ 1 h 73"/>
                    <a:gd name="T24" fmla="*/ 2 w 44"/>
                    <a:gd name="T25" fmla="*/ 1 h 73"/>
                    <a:gd name="T26" fmla="*/ 2 w 44"/>
                    <a:gd name="T27" fmla="*/ 1 h 73"/>
                    <a:gd name="T28" fmla="*/ 2 w 44"/>
                    <a:gd name="T29" fmla="*/ 1 h 73"/>
                    <a:gd name="T30" fmla="*/ 2 w 44"/>
                    <a:gd name="T31" fmla="*/ 1 h 73"/>
                    <a:gd name="T32" fmla="*/ 2 w 44"/>
                    <a:gd name="T33" fmla="*/ 1 h 73"/>
                    <a:gd name="T34" fmla="*/ 2 w 44"/>
                    <a:gd name="T35" fmla="*/ 1 h 73"/>
                    <a:gd name="T36" fmla="*/ 2 w 44"/>
                    <a:gd name="T37" fmla="*/ 1 h 73"/>
                    <a:gd name="T38" fmla="*/ 2 w 44"/>
                    <a:gd name="T39" fmla="*/ 1 h 73"/>
                    <a:gd name="T40" fmla="*/ 2 w 44"/>
                    <a:gd name="T41" fmla="*/ 1 h 73"/>
                    <a:gd name="T42" fmla="*/ 2 w 44"/>
                    <a:gd name="T43" fmla="*/ 1 h 73"/>
                    <a:gd name="T44" fmla="*/ 2 w 44"/>
                    <a:gd name="T45" fmla="*/ 0 h 73"/>
                    <a:gd name="T46" fmla="*/ 2 w 44"/>
                    <a:gd name="T47" fmla="*/ 0 h 73"/>
                    <a:gd name="T48" fmla="*/ 2 w 44"/>
                    <a:gd name="T49" fmla="*/ 0 h 73"/>
                    <a:gd name="T50" fmla="*/ 2 w 44"/>
                    <a:gd name="T51" fmla="*/ 1 h 73"/>
                    <a:gd name="T52" fmla="*/ 2 w 44"/>
                    <a:gd name="T53" fmla="*/ 1 h 73"/>
                    <a:gd name="T54" fmla="*/ 2 w 44"/>
                    <a:gd name="T55" fmla="*/ 1 h 73"/>
                    <a:gd name="T56" fmla="*/ 2 w 44"/>
                    <a:gd name="T57" fmla="*/ 1 h 73"/>
                    <a:gd name="T58" fmla="*/ 2 w 44"/>
                    <a:gd name="T59" fmla="*/ 1 h 73"/>
                    <a:gd name="T60" fmla="*/ 2 w 44"/>
                    <a:gd name="T61" fmla="*/ 1 h 73"/>
                    <a:gd name="T62" fmla="*/ 2 w 44"/>
                    <a:gd name="T63" fmla="*/ 1 h 73"/>
                    <a:gd name="T64" fmla="*/ 2 w 44"/>
                    <a:gd name="T65" fmla="*/ 1 h 73"/>
                    <a:gd name="T66" fmla="*/ 2 w 44"/>
                    <a:gd name="T67" fmla="*/ 1 h 73"/>
                    <a:gd name="T68" fmla="*/ 2 w 44"/>
                    <a:gd name="T69" fmla="*/ 1 h 73"/>
                    <a:gd name="T70" fmla="*/ 2 w 44"/>
                    <a:gd name="T71" fmla="*/ 1 h 73"/>
                    <a:gd name="T72" fmla="*/ 2 w 44"/>
                    <a:gd name="T73" fmla="*/ 1 h 73"/>
                    <a:gd name="T74" fmla="*/ 2 w 44"/>
                    <a:gd name="T75" fmla="*/ 1 h 73"/>
                    <a:gd name="T76" fmla="*/ 2 w 44"/>
                    <a:gd name="T77" fmla="*/ 1 h 73"/>
                    <a:gd name="T78" fmla="*/ 2 w 44"/>
                    <a:gd name="T79" fmla="*/ 1 h 73"/>
                    <a:gd name="T80" fmla="*/ 2 w 44"/>
                    <a:gd name="T81" fmla="*/ 1 h 73"/>
                    <a:gd name="T82" fmla="*/ 2 w 44"/>
                    <a:gd name="T83" fmla="*/ 1 h 73"/>
                    <a:gd name="T84" fmla="*/ 2 w 44"/>
                    <a:gd name="T85" fmla="*/ 1 h 73"/>
                    <a:gd name="T86" fmla="*/ 2 w 44"/>
                    <a:gd name="T87" fmla="*/ 1 h 73"/>
                    <a:gd name="T88" fmla="*/ 2 w 44"/>
                    <a:gd name="T89" fmla="*/ 1 h 73"/>
                    <a:gd name="T90" fmla="*/ 2 w 44"/>
                    <a:gd name="T91" fmla="*/ 1 h 73"/>
                    <a:gd name="T92" fmla="*/ 2 w 44"/>
                    <a:gd name="T93" fmla="*/ 1 h 73"/>
                    <a:gd name="T94" fmla="*/ 2 w 44"/>
                    <a:gd name="T95" fmla="*/ 1 h 73"/>
                    <a:gd name="T96" fmla="*/ 2 w 44"/>
                    <a:gd name="T97" fmla="*/ 1 h 73"/>
                    <a:gd name="T98" fmla="*/ 2 w 44"/>
                    <a:gd name="T99" fmla="*/ 1 h 73"/>
                    <a:gd name="T100" fmla="*/ 2 w 44"/>
                    <a:gd name="T101" fmla="*/ 1 h 73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44"/>
                    <a:gd name="T154" fmla="*/ 0 h 73"/>
                    <a:gd name="T155" fmla="*/ 44 w 44"/>
                    <a:gd name="T156" fmla="*/ 73 h 73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44" h="73">
                      <a:moveTo>
                        <a:pt x="5" y="71"/>
                      </a:moveTo>
                      <a:lnTo>
                        <a:pt x="3" y="71"/>
                      </a:lnTo>
                      <a:lnTo>
                        <a:pt x="1" y="73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1" y="71"/>
                      </a:lnTo>
                      <a:lnTo>
                        <a:pt x="1" y="69"/>
                      </a:lnTo>
                      <a:lnTo>
                        <a:pt x="3" y="67"/>
                      </a:lnTo>
                      <a:lnTo>
                        <a:pt x="5" y="65"/>
                      </a:lnTo>
                      <a:lnTo>
                        <a:pt x="7" y="63"/>
                      </a:lnTo>
                      <a:lnTo>
                        <a:pt x="7" y="61"/>
                      </a:lnTo>
                      <a:lnTo>
                        <a:pt x="9" y="61"/>
                      </a:lnTo>
                      <a:lnTo>
                        <a:pt x="9" y="59"/>
                      </a:lnTo>
                      <a:lnTo>
                        <a:pt x="11" y="57"/>
                      </a:lnTo>
                      <a:lnTo>
                        <a:pt x="13" y="55"/>
                      </a:lnTo>
                      <a:lnTo>
                        <a:pt x="15" y="53"/>
                      </a:lnTo>
                      <a:lnTo>
                        <a:pt x="15" y="52"/>
                      </a:lnTo>
                      <a:lnTo>
                        <a:pt x="17" y="50"/>
                      </a:lnTo>
                      <a:lnTo>
                        <a:pt x="17" y="48"/>
                      </a:lnTo>
                      <a:lnTo>
                        <a:pt x="19" y="48"/>
                      </a:lnTo>
                      <a:lnTo>
                        <a:pt x="19" y="46"/>
                      </a:lnTo>
                      <a:lnTo>
                        <a:pt x="21" y="44"/>
                      </a:lnTo>
                      <a:lnTo>
                        <a:pt x="21" y="42"/>
                      </a:lnTo>
                      <a:lnTo>
                        <a:pt x="21" y="40"/>
                      </a:lnTo>
                      <a:lnTo>
                        <a:pt x="23" y="38"/>
                      </a:lnTo>
                      <a:lnTo>
                        <a:pt x="23" y="36"/>
                      </a:lnTo>
                      <a:lnTo>
                        <a:pt x="23" y="34"/>
                      </a:lnTo>
                      <a:lnTo>
                        <a:pt x="23" y="32"/>
                      </a:lnTo>
                      <a:lnTo>
                        <a:pt x="23" y="30"/>
                      </a:lnTo>
                      <a:lnTo>
                        <a:pt x="23" y="29"/>
                      </a:lnTo>
                      <a:lnTo>
                        <a:pt x="23" y="27"/>
                      </a:lnTo>
                      <a:lnTo>
                        <a:pt x="23" y="25"/>
                      </a:lnTo>
                      <a:lnTo>
                        <a:pt x="23" y="23"/>
                      </a:lnTo>
                      <a:lnTo>
                        <a:pt x="23" y="21"/>
                      </a:lnTo>
                      <a:lnTo>
                        <a:pt x="23" y="19"/>
                      </a:lnTo>
                      <a:lnTo>
                        <a:pt x="23" y="17"/>
                      </a:lnTo>
                      <a:lnTo>
                        <a:pt x="21" y="15"/>
                      </a:lnTo>
                      <a:lnTo>
                        <a:pt x="21" y="13"/>
                      </a:lnTo>
                      <a:lnTo>
                        <a:pt x="21" y="11"/>
                      </a:lnTo>
                      <a:lnTo>
                        <a:pt x="21" y="9"/>
                      </a:lnTo>
                      <a:lnTo>
                        <a:pt x="21" y="7"/>
                      </a:lnTo>
                      <a:lnTo>
                        <a:pt x="19" y="7"/>
                      </a:lnTo>
                      <a:lnTo>
                        <a:pt x="19" y="5"/>
                      </a:lnTo>
                      <a:lnTo>
                        <a:pt x="19" y="4"/>
                      </a:lnTo>
                      <a:lnTo>
                        <a:pt x="19" y="2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4" y="2"/>
                      </a:lnTo>
                      <a:lnTo>
                        <a:pt x="24" y="4"/>
                      </a:lnTo>
                      <a:lnTo>
                        <a:pt x="26" y="5"/>
                      </a:lnTo>
                      <a:lnTo>
                        <a:pt x="26" y="7"/>
                      </a:lnTo>
                      <a:lnTo>
                        <a:pt x="28" y="9"/>
                      </a:lnTo>
                      <a:lnTo>
                        <a:pt x="28" y="11"/>
                      </a:lnTo>
                      <a:lnTo>
                        <a:pt x="30" y="13"/>
                      </a:lnTo>
                      <a:lnTo>
                        <a:pt x="30" y="15"/>
                      </a:lnTo>
                      <a:lnTo>
                        <a:pt x="32" y="15"/>
                      </a:lnTo>
                      <a:lnTo>
                        <a:pt x="32" y="17"/>
                      </a:lnTo>
                      <a:lnTo>
                        <a:pt x="32" y="19"/>
                      </a:lnTo>
                      <a:lnTo>
                        <a:pt x="34" y="19"/>
                      </a:lnTo>
                      <a:lnTo>
                        <a:pt x="34" y="21"/>
                      </a:lnTo>
                      <a:lnTo>
                        <a:pt x="36" y="23"/>
                      </a:lnTo>
                      <a:lnTo>
                        <a:pt x="38" y="25"/>
                      </a:lnTo>
                      <a:lnTo>
                        <a:pt x="38" y="27"/>
                      </a:lnTo>
                      <a:lnTo>
                        <a:pt x="40" y="27"/>
                      </a:lnTo>
                      <a:lnTo>
                        <a:pt x="40" y="29"/>
                      </a:lnTo>
                      <a:lnTo>
                        <a:pt x="42" y="30"/>
                      </a:lnTo>
                      <a:lnTo>
                        <a:pt x="42" y="32"/>
                      </a:lnTo>
                      <a:lnTo>
                        <a:pt x="44" y="32"/>
                      </a:lnTo>
                      <a:lnTo>
                        <a:pt x="44" y="34"/>
                      </a:lnTo>
                      <a:lnTo>
                        <a:pt x="44" y="36"/>
                      </a:lnTo>
                      <a:lnTo>
                        <a:pt x="44" y="38"/>
                      </a:lnTo>
                      <a:lnTo>
                        <a:pt x="44" y="40"/>
                      </a:lnTo>
                      <a:lnTo>
                        <a:pt x="42" y="42"/>
                      </a:lnTo>
                      <a:lnTo>
                        <a:pt x="42" y="44"/>
                      </a:lnTo>
                      <a:lnTo>
                        <a:pt x="40" y="44"/>
                      </a:lnTo>
                      <a:lnTo>
                        <a:pt x="40" y="46"/>
                      </a:lnTo>
                      <a:lnTo>
                        <a:pt x="38" y="46"/>
                      </a:lnTo>
                      <a:lnTo>
                        <a:pt x="36" y="48"/>
                      </a:lnTo>
                      <a:lnTo>
                        <a:pt x="34" y="50"/>
                      </a:lnTo>
                      <a:lnTo>
                        <a:pt x="32" y="50"/>
                      </a:lnTo>
                      <a:lnTo>
                        <a:pt x="30" y="52"/>
                      </a:lnTo>
                      <a:lnTo>
                        <a:pt x="28" y="53"/>
                      </a:lnTo>
                      <a:lnTo>
                        <a:pt x="26" y="55"/>
                      </a:lnTo>
                      <a:lnTo>
                        <a:pt x="24" y="55"/>
                      </a:lnTo>
                      <a:lnTo>
                        <a:pt x="24" y="57"/>
                      </a:lnTo>
                      <a:lnTo>
                        <a:pt x="23" y="57"/>
                      </a:lnTo>
                      <a:lnTo>
                        <a:pt x="21" y="57"/>
                      </a:lnTo>
                      <a:lnTo>
                        <a:pt x="21" y="59"/>
                      </a:lnTo>
                      <a:lnTo>
                        <a:pt x="19" y="59"/>
                      </a:lnTo>
                      <a:lnTo>
                        <a:pt x="19" y="61"/>
                      </a:lnTo>
                      <a:lnTo>
                        <a:pt x="17" y="61"/>
                      </a:lnTo>
                      <a:lnTo>
                        <a:pt x="15" y="63"/>
                      </a:lnTo>
                      <a:lnTo>
                        <a:pt x="13" y="65"/>
                      </a:lnTo>
                      <a:lnTo>
                        <a:pt x="11" y="65"/>
                      </a:lnTo>
                      <a:lnTo>
                        <a:pt x="11" y="67"/>
                      </a:lnTo>
                      <a:lnTo>
                        <a:pt x="9" y="67"/>
                      </a:lnTo>
                      <a:lnTo>
                        <a:pt x="7" y="69"/>
                      </a:lnTo>
                      <a:lnTo>
                        <a:pt x="5" y="69"/>
                      </a:lnTo>
                      <a:lnTo>
                        <a:pt x="5" y="71"/>
                      </a:lnTo>
                      <a:close/>
                    </a:path>
                  </a:pathLst>
                </a:custGeom>
                <a:solidFill>
                  <a:srgbClr val="94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57" name="Freeform 311"/>
                <p:cNvSpPr>
                  <a:spLocks noChangeAspect="1"/>
                </p:cNvSpPr>
                <p:nvPr/>
              </p:nvSpPr>
              <p:spPr bwMode="auto">
                <a:xfrm>
                  <a:off x="1459" y="3344"/>
                  <a:ext cx="24" cy="45"/>
                </a:xfrm>
                <a:custGeom>
                  <a:avLst/>
                  <a:gdLst>
                    <a:gd name="T0" fmla="*/ 1 w 33"/>
                    <a:gd name="T1" fmla="*/ 1 h 65"/>
                    <a:gd name="T2" fmla="*/ 1 w 33"/>
                    <a:gd name="T3" fmla="*/ 1 h 65"/>
                    <a:gd name="T4" fmla="*/ 0 w 33"/>
                    <a:gd name="T5" fmla="*/ 1 h 65"/>
                    <a:gd name="T6" fmla="*/ 1 w 33"/>
                    <a:gd name="T7" fmla="*/ 1 h 65"/>
                    <a:gd name="T8" fmla="*/ 1 w 33"/>
                    <a:gd name="T9" fmla="*/ 1 h 65"/>
                    <a:gd name="T10" fmla="*/ 1 w 33"/>
                    <a:gd name="T11" fmla="*/ 1 h 65"/>
                    <a:gd name="T12" fmla="*/ 1 w 33"/>
                    <a:gd name="T13" fmla="*/ 1 h 65"/>
                    <a:gd name="T14" fmla="*/ 1 w 33"/>
                    <a:gd name="T15" fmla="*/ 1 h 65"/>
                    <a:gd name="T16" fmla="*/ 1 w 33"/>
                    <a:gd name="T17" fmla="*/ 1 h 65"/>
                    <a:gd name="T18" fmla="*/ 1 w 33"/>
                    <a:gd name="T19" fmla="*/ 1 h 65"/>
                    <a:gd name="T20" fmla="*/ 1 w 33"/>
                    <a:gd name="T21" fmla="*/ 1 h 65"/>
                    <a:gd name="T22" fmla="*/ 1 w 33"/>
                    <a:gd name="T23" fmla="*/ 1 h 65"/>
                    <a:gd name="T24" fmla="*/ 1 w 33"/>
                    <a:gd name="T25" fmla="*/ 1 h 65"/>
                    <a:gd name="T26" fmla="*/ 1 w 33"/>
                    <a:gd name="T27" fmla="*/ 1 h 65"/>
                    <a:gd name="T28" fmla="*/ 1 w 33"/>
                    <a:gd name="T29" fmla="*/ 1 h 65"/>
                    <a:gd name="T30" fmla="*/ 1 w 33"/>
                    <a:gd name="T31" fmla="*/ 1 h 65"/>
                    <a:gd name="T32" fmla="*/ 1 w 33"/>
                    <a:gd name="T33" fmla="*/ 1 h 65"/>
                    <a:gd name="T34" fmla="*/ 1 w 33"/>
                    <a:gd name="T35" fmla="*/ 1 h 65"/>
                    <a:gd name="T36" fmla="*/ 1 w 33"/>
                    <a:gd name="T37" fmla="*/ 1 h 65"/>
                    <a:gd name="T38" fmla="*/ 1 w 33"/>
                    <a:gd name="T39" fmla="*/ 1 h 65"/>
                    <a:gd name="T40" fmla="*/ 1 w 33"/>
                    <a:gd name="T41" fmla="*/ 0 h 65"/>
                    <a:gd name="T42" fmla="*/ 1 w 33"/>
                    <a:gd name="T43" fmla="*/ 1 h 65"/>
                    <a:gd name="T44" fmla="*/ 1 w 33"/>
                    <a:gd name="T45" fmla="*/ 1 h 65"/>
                    <a:gd name="T46" fmla="*/ 1 w 33"/>
                    <a:gd name="T47" fmla="*/ 1 h 65"/>
                    <a:gd name="T48" fmla="*/ 1 w 33"/>
                    <a:gd name="T49" fmla="*/ 1 h 65"/>
                    <a:gd name="T50" fmla="*/ 1 w 33"/>
                    <a:gd name="T51" fmla="*/ 1 h 65"/>
                    <a:gd name="T52" fmla="*/ 1 w 33"/>
                    <a:gd name="T53" fmla="*/ 1 h 65"/>
                    <a:gd name="T54" fmla="*/ 1 w 33"/>
                    <a:gd name="T55" fmla="*/ 1 h 65"/>
                    <a:gd name="T56" fmla="*/ 1 w 33"/>
                    <a:gd name="T57" fmla="*/ 1 h 65"/>
                    <a:gd name="T58" fmla="*/ 1 w 33"/>
                    <a:gd name="T59" fmla="*/ 1 h 65"/>
                    <a:gd name="T60" fmla="*/ 1 w 33"/>
                    <a:gd name="T61" fmla="*/ 1 h 65"/>
                    <a:gd name="T62" fmla="*/ 1 w 33"/>
                    <a:gd name="T63" fmla="*/ 1 h 65"/>
                    <a:gd name="T64" fmla="*/ 1 w 33"/>
                    <a:gd name="T65" fmla="*/ 1 h 65"/>
                    <a:gd name="T66" fmla="*/ 1 w 33"/>
                    <a:gd name="T67" fmla="*/ 1 h 65"/>
                    <a:gd name="T68" fmla="*/ 1 w 33"/>
                    <a:gd name="T69" fmla="*/ 1 h 65"/>
                    <a:gd name="T70" fmla="*/ 1 w 33"/>
                    <a:gd name="T71" fmla="*/ 1 h 65"/>
                    <a:gd name="T72" fmla="*/ 1 w 33"/>
                    <a:gd name="T73" fmla="*/ 1 h 65"/>
                    <a:gd name="T74" fmla="*/ 1 w 33"/>
                    <a:gd name="T75" fmla="*/ 1 h 65"/>
                    <a:gd name="T76" fmla="*/ 1 w 33"/>
                    <a:gd name="T77" fmla="*/ 1 h 65"/>
                    <a:gd name="T78" fmla="*/ 1 w 33"/>
                    <a:gd name="T79" fmla="*/ 1 h 65"/>
                    <a:gd name="T80" fmla="*/ 1 w 33"/>
                    <a:gd name="T81" fmla="*/ 1 h 65"/>
                    <a:gd name="T82" fmla="*/ 1 w 33"/>
                    <a:gd name="T83" fmla="*/ 1 h 65"/>
                    <a:gd name="T84" fmla="*/ 1 w 33"/>
                    <a:gd name="T85" fmla="*/ 1 h 65"/>
                    <a:gd name="T86" fmla="*/ 1 w 33"/>
                    <a:gd name="T87" fmla="*/ 1 h 65"/>
                    <a:gd name="T88" fmla="*/ 1 w 33"/>
                    <a:gd name="T89" fmla="*/ 1 h 6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33"/>
                    <a:gd name="T136" fmla="*/ 0 h 65"/>
                    <a:gd name="T137" fmla="*/ 33 w 33"/>
                    <a:gd name="T138" fmla="*/ 65 h 6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33" h="65">
                      <a:moveTo>
                        <a:pt x="6" y="61"/>
                      </a:moveTo>
                      <a:lnTo>
                        <a:pt x="4" y="61"/>
                      </a:lnTo>
                      <a:lnTo>
                        <a:pt x="4" y="63"/>
                      </a:lnTo>
                      <a:lnTo>
                        <a:pt x="2" y="63"/>
                      </a:lnTo>
                      <a:lnTo>
                        <a:pt x="0" y="65"/>
                      </a:lnTo>
                      <a:lnTo>
                        <a:pt x="0" y="63"/>
                      </a:lnTo>
                      <a:lnTo>
                        <a:pt x="2" y="63"/>
                      </a:lnTo>
                      <a:lnTo>
                        <a:pt x="2" y="61"/>
                      </a:lnTo>
                      <a:lnTo>
                        <a:pt x="4" y="59"/>
                      </a:lnTo>
                      <a:lnTo>
                        <a:pt x="6" y="57"/>
                      </a:lnTo>
                      <a:lnTo>
                        <a:pt x="8" y="55"/>
                      </a:lnTo>
                      <a:lnTo>
                        <a:pt x="8" y="53"/>
                      </a:lnTo>
                      <a:lnTo>
                        <a:pt x="10" y="53"/>
                      </a:lnTo>
                      <a:lnTo>
                        <a:pt x="10" y="51"/>
                      </a:lnTo>
                      <a:lnTo>
                        <a:pt x="12" y="50"/>
                      </a:lnTo>
                      <a:lnTo>
                        <a:pt x="14" y="48"/>
                      </a:lnTo>
                      <a:lnTo>
                        <a:pt x="14" y="46"/>
                      </a:lnTo>
                      <a:lnTo>
                        <a:pt x="16" y="44"/>
                      </a:lnTo>
                      <a:lnTo>
                        <a:pt x="17" y="42"/>
                      </a:lnTo>
                      <a:lnTo>
                        <a:pt x="17" y="40"/>
                      </a:lnTo>
                      <a:lnTo>
                        <a:pt x="19" y="38"/>
                      </a:lnTo>
                      <a:lnTo>
                        <a:pt x="19" y="36"/>
                      </a:lnTo>
                      <a:lnTo>
                        <a:pt x="19" y="34"/>
                      </a:lnTo>
                      <a:lnTo>
                        <a:pt x="19" y="32"/>
                      </a:lnTo>
                      <a:lnTo>
                        <a:pt x="19" y="30"/>
                      </a:lnTo>
                      <a:lnTo>
                        <a:pt x="21" y="28"/>
                      </a:lnTo>
                      <a:lnTo>
                        <a:pt x="21" y="27"/>
                      </a:lnTo>
                      <a:lnTo>
                        <a:pt x="21" y="25"/>
                      </a:lnTo>
                      <a:lnTo>
                        <a:pt x="19" y="23"/>
                      </a:lnTo>
                      <a:lnTo>
                        <a:pt x="19" y="21"/>
                      </a:lnTo>
                      <a:lnTo>
                        <a:pt x="19" y="19"/>
                      </a:lnTo>
                      <a:lnTo>
                        <a:pt x="19" y="17"/>
                      </a:lnTo>
                      <a:lnTo>
                        <a:pt x="19" y="15"/>
                      </a:lnTo>
                      <a:lnTo>
                        <a:pt x="17" y="13"/>
                      </a:lnTo>
                      <a:lnTo>
                        <a:pt x="17" y="11"/>
                      </a:lnTo>
                      <a:lnTo>
                        <a:pt x="17" y="9"/>
                      </a:lnTo>
                      <a:lnTo>
                        <a:pt x="17" y="7"/>
                      </a:lnTo>
                      <a:lnTo>
                        <a:pt x="16" y="7"/>
                      </a:lnTo>
                      <a:lnTo>
                        <a:pt x="16" y="5"/>
                      </a:lnTo>
                      <a:lnTo>
                        <a:pt x="16" y="3"/>
                      </a:lnTo>
                      <a:lnTo>
                        <a:pt x="16" y="2"/>
                      </a:lnTo>
                      <a:lnTo>
                        <a:pt x="16" y="0"/>
                      </a:lnTo>
                      <a:lnTo>
                        <a:pt x="17" y="2"/>
                      </a:lnTo>
                      <a:lnTo>
                        <a:pt x="19" y="3"/>
                      </a:lnTo>
                      <a:lnTo>
                        <a:pt x="19" y="5"/>
                      </a:lnTo>
                      <a:lnTo>
                        <a:pt x="21" y="7"/>
                      </a:lnTo>
                      <a:lnTo>
                        <a:pt x="21" y="9"/>
                      </a:lnTo>
                      <a:lnTo>
                        <a:pt x="23" y="11"/>
                      </a:lnTo>
                      <a:lnTo>
                        <a:pt x="23" y="13"/>
                      </a:lnTo>
                      <a:lnTo>
                        <a:pt x="25" y="13"/>
                      </a:lnTo>
                      <a:lnTo>
                        <a:pt x="25" y="15"/>
                      </a:lnTo>
                      <a:lnTo>
                        <a:pt x="25" y="17"/>
                      </a:lnTo>
                      <a:lnTo>
                        <a:pt x="27" y="17"/>
                      </a:lnTo>
                      <a:lnTo>
                        <a:pt x="27" y="19"/>
                      </a:lnTo>
                      <a:lnTo>
                        <a:pt x="29" y="19"/>
                      </a:lnTo>
                      <a:lnTo>
                        <a:pt x="29" y="21"/>
                      </a:lnTo>
                      <a:lnTo>
                        <a:pt x="29" y="23"/>
                      </a:lnTo>
                      <a:lnTo>
                        <a:pt x="31" y="23"/>
                      </a:lnTo>
                      <a:lnTo>
                        <a:pt x="31" y="25"/>
                      </a:lnTo>
                      <a:lnTo>
                        <a:pt x="33" y="25"/>
                      </a:lnTo>
                      <a:lnTo>
                        <a:pt x="33" y="27"/>
                      </a:lnTo>
                      <a:lnTo>
                        <a:pt x="33" y="28"/>
                      </a:lnTo>
                      <a:lnTo>
                        <a:pt x="33" y="30"/>
                      </a:lnTo>
                      <a:lnTo>
                        <a:pt x="33" y="32"/>
                      </a:lnTo>
                      <a:lnTo>
                        <a:pt x="33" y="34"/>
                      </a:lnTo>
                      <a:lnTo>
                        <a:pt x="33" y="36"/>
                      </a:lnTo>
                      <a:lnTo>
                        <a:pt x="33" y="38"/>
                      </a:lnTo>
                      <a:lnTo>
                        <a:pt x="33" y="40"/>
                      </a:lnTo>
                      <a:lnTo>
                        <a:pt x="31" y="40"/>
                      </a:lnTo>
                      <a:lnTo>
                        <a:pt x="31" y="42"/>
                      </a:lnTo>
                      <a:lnTo>
                        <a:pt x="29" y="42"/>
                      </a:lnTo>
                      <a:lnTo>
                        <a:pt x="29" y="44"/>
                      </a:lnTo>
                      <a:lnTo>
                        <a:pt x="27" y="44"/>
                      </a:lnTo>
                      <a:lnTo>
                        <a:pt x="27" y="46"/>
                      </a:lnTo>
                      <a:lnTo>
                        <a:pt x="25" y="46"/>
                      </a:lnTo>
                      <a:lnTo>
                        <a:pt x="25" y="48"/>
                      </a:lnTo>
                      <a:lnTo>
                        <a:pt x="23" y="48"/>
                      </a:lnTo>
                      <a:lnTo>
                        <a:pt x="21" y="48"/>
                      </a:lnTo>
                      <a:lnTo>
                        <a:pt x="21" y="50"/>
                      </a:lnTo>
                      <a:lnTo>
                        <a:pt x="19" y="50"/>
                      </a:lnTo>
                      <a:lnTo>
                        <a:pt x="19" y="51"/>
                      </a:lnTo>
                      <a:lnTo>
                        <a:pt x="17" y="51"/>
                      </a:lnTo>
                      <a:lnTo>
                        <a:pt x="17" y="53"/>
                      </a:lnTo>
                      <a:lnTo>
                        <a:pt x="16" y="53"/>
                      </a:lnTo>
                      <a:lnTo>
                        <a:pt x="14" y="55"/>
                      </a:lnTo>
                      <a:lnTo>
                        <a:pt x="12" y="57"/>
                      </a:lnTo>
                      <a:lnTo>
                        <a:pt x="10" y="57"/>
                      </a:lnTo>
                      <a:lnTo>
                        <a:pt x="10" y="59"/>
                      </a:lnTo>
                      <a:lnTo>
                        <a:pt x="8" y="59"/>
                      </a:lnTo>
                      <a:lnTo>
                        <a:pt x="6" y="61"/>
                      </a:lnTo>
                      <a:close/>
                    </a:path>
                  </a:pathLst>
                </a:custGeom>
                <a:solidFill>
                  <a:srgbClr val="8F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58" name="Freeform 312"/>
                <p:cNvSpPr>
                  <a:spLocks noChangeAspect="1"/>
                </p:cNvSpPr>
                <p:nvPr/>
              </p:nvSpPr>
              <p:spPr bwMode="auto">
                <a:xfrm>
                  <a:off x="1464" y="3345"/>
                  <a:ext cx="16" cy="40"/>
                </a:xfrm>
                <a:custGeom>
                  <a:avLst/>
                  <a:gdLst>
                    <a:gd name="T0" fmla="*/ 2 w 21"/>
                    <a:gd name="T1" fmla="*/ 1 h 57"/>
                    <a:gd name="T2" fmla="*/ 2 w 21"/>
                    <a:gd name="T3" fmla="*/ 1 h 57"/>
                    <a:gd name="T4" fmla="*/ 2 w 21"/>
                    <a:gd name="T5" fmla="*/ 1 h 57"/>
                    <a:gd name="T6" fmla="*/ 2 w 21"/>
                    <a:gd name="T7" fmla="*/ 1 h 57"/>
                    <a:gd name="T8" fmla="*/ 2 w 21"/>
                    <a:gd name="T9" fmla="*/ 1 h 57"/>
                    <a:gd name="T10" fmla="*/ 2 w 21"/>
                    <a:gd name="T11" fmla="*/ 1 h 57"/>
                    <a:gd name="T12" fmla="*/ 2 w 21"/>
                    <a:gd name="T13" fmla="*/ 1 h 57"/>
                    <a:gd name="T14" fmla="*/ 2 w 21"/>
                    <a:gd name="T15" fmla="*/ 1 h 57"/>
                    <a:gd name="T16" fmla="*/ 2 w 21"/>
                    <a:gd name="T17" fmla="*/ 1 h 57"/>
                    <a:gd name="T18" fmla="*/ 2 w 21"/>
                    <a:gd name="T19" fmla="*/ 1 h 57"/>
                    <a:gd name="T20" fmla="*/ 2 w 21"/>
                    <a:gd name="T21" fmla="*/ 1 h 57"/>
                    <a:gd name="T22" fmla="*/ 2 w 21"/>
                    <a:gd name="T23" fmla="*/ 1 h 57"/>
                    <a:gd name="T24" fmla="*/ 2 w 21"/>
                    <a:gd name="T25" fmla="*/ 1 h 57"/>
                    <a:gd name="T26" fmla="*/ 2 w 21"/>
                    <a:gd name="T27" fmla="*/ 1 h 57"/>
                    <a:gd name="T28" fmla="*/ 2 w 21"/>
                    <a:gd name="T29" fmla="*/ 1 h 57"/>
                    <a:gd name="T30" fmla="*/ 2 w 21"/>
                    <a:gd name="T31" fmla="*/ 1 h 57"/>
                    <a:gd name="T32" fmla="*/ 0 w 21"/>
                    <a:gd name="T33" fmla="*/ 1 h 57"/>
                    <a:gd name="T34" fmla="*/ 2 w 21"/>
                    <a:gd name="T35" fmla="*/ 1 h 57"/>
                    <a:gd name="T36" fmla="*/ 2 w 21"/>
                    <a:gd name="T37" fmla="*/ 1 h 57"/>
                    <a:gd name="T38" fmla="*/ 2 w 21"/>
                    <a:gd name="T39" fmla="*/ 1 h 57"/>
                    <a:gd name="T40" fmla="*/ 2 w 21"/>
                    <a:gd name="T41" fmla="*/ 1 h 57"/>
                    <a:gd name="T42" fmla="*/ 2 w 21"/>
                    <a:gd name="T43" fmla="*/ 1 h 57"/>
                    <a:gd name="T44" fmla="*/ 2 w 21"/>
                    <a:gd name="T45" fmla="*/ 1 h 57"/>
                    <a:gd name="T46" fmla="*/ 2 w 21"/>
                    <a:gd name="T47" fmla="*/ 1 h 57"/>
                    <a:gd name="T48" fmla="*/ 2 w 21"/>
                    <a:gd name="T49" fmla="*/ 1 h 57"/>
                    <a:gd name="T50" fmla="*/ 2 w 21"/>
                    <a:gd name="T51" fmla="*/ 1 h 57"/>
                    <a:gd name="T52" fmla="*/ 2 w 21"/>
                    <a:gd name="T53" fmla="*/ 1 h 57"/>
                    <a:gd name="T54" fmla="*/ 2 w 21"/>
                    <a:gd name="T55" fmla="*/ 1 h 57"/>
                    <a:gd name="T56" fmla="*/ 2 w 21"/>
                    <a:gd name="T57" fmla="*/ 1 h 57"/>
                    <a:gd name="T58" fmla="*/ 2 w 21"/>
                    <a:gd name="T59" fmla="*/ 1 h 57"/>
                    <a:gd name="T60" fmla="*/ 2 w 21"/>
                    <a:gd name="T61" fmla="*/ 1 h 57"/>
                    <a:gd name="T62" fmla="*/ 2 w 21"/>
                    <a:gd name="T63" fmla="*/ 1 h 57"/>
                    <a:gd name="T64" fmla="*/ 2 w 21"/>
                    <a:gd name="T65" fmla="*/ 1 h 57"/>
                    <a:gd name="T66" fmla="*/ 2 w 21"/>
                    <a:gd name="T67" fmla="*/ 1 h 57"/>
                    <a:gd name="T68" fmla="*/ 2 w 21"/>
                    <a:gd name="T69" fmla="*/ 1 h 57"/>
                    <a:gd name="T70" fmla="*/ 2 w 21"/>
                    <a:gd name="T71" fmla="*/ 1 h 57"/>
                    <a:gd name="T72" fmla="*/ 2 w 21"/>
                    <a:gd name="T73" fmla="*/ 1 h 57"/>
                    <a:gd name="T74" fmla="*/ 2 w 21"/>
                    <a:gd name="T75" fmla="*/ 1 h 57"/>
                    <a:gd name="T76" fmla="*/ 2 w 21"/>
                    <a:gd name="T77" fmla="*/ 1 h 57"/>
                    <a:gd name="T78" fmla="*/ 2 w 21"/>
                    <a:gd name="T79" fmla="*/ 1 h 5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1"/>
                    <a:gd name="T121" fmla="*/ 0 h 57"/>
                    <a:gd name="T122" fmla="*/ 21 w 21"/>
                    <a:gd name="T123" fmla="*/ 57 h 57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1" h="57">
                      <a:moveTo>
                        <a:pt x="11" y="9"/>
                      </a:moveTo>
                      <a:lnTo>
                        <a:pt x="13" y="9"/>
                      </a:lnTo>
                      <a:lnTo>
                        <a:pt x="13" y="11"/>
                      </a:lnTo>
                      <a:lnTo>
                        <a:pt x="13" y="13"/>
                      </a:lnTo>
                      <a:lnTo>
                        <a:pt x="15" y="13"/>
                      </a:lnTo>
                      <a:lnTo>
                        <a:pt x="15" y="15"/>
                      </a:lnTo>
                      <a:lnTo>
                        <a:pt x="15" y="17"/>
                      </a:lnTo>
                      <a:lnTo>
                        <a:pt x="17" y="17"/>
                      </a:lnTo>
                      <a:lnTo>
                        <a:pt x="17" y="19"/>
                      </a:lnTo>
                      <a:lnTo>
                        <a:pt x="17" y="21"/>
                      </a:lnTo>
                      <a:lnTo>
                        <a:pt x="17" y="23"/>
                      </a:lnTo>
                      <a:lnTo>
                        <a:pt x="17" y="25"/>
                      </a:lnTo>
                      <a:lnTo>
                        <a:pt x="17" y="26"/>
                      </a:lnTo>
                      <a:lnTo>
                        <a:pt x="17" y="28"/>
                      </a:lnTo>
                      <a:lnTo>
                        <a:pt x="17" y="30"/>
                      </a:lnTo>
                      <a:lnTo>
                        <a:pt x="17" y="32"/>
                      </a:lnTo>
                      <a:lnTo>
                        <a:pt x="15" y="34"/>
                      </a:lnTo>
                      <a:lnTo>
                        <a:pt x="15" y="36"/>
                      </a:lnTo>
                      <a:lnTo>
                        <a:pt x="13" y="38"/>
                      </a:lnTo>
                      <a:lnTo>
                        <a:pt x="13" y="40"/>
                      </a:lnTo>
                      <a:lnTo>
                        <a:pt x="11" y="42"/>
                      </a:lnTo>
                      <a:lnTo>
                        <a:pt x="9" y="44"/>
                      </a:lnTo>
                      <a:lnTo>
                        <a:pt x="9" y="46"/>
                      </a:lnTo>
                      <a:lnTo>
                        <a:pt x="8" y="46"/>
                      </a:lnTo>
                      <a:lnTo>
                        <a:pt x="8" y="48"/>
                      </a:lnTo>
                      <a:lnTo>
                        <a:pt x="8" y="49"/>
                      </a:lnTo>
                      <a:lnTo>
                        <a:pt x="6" y="49"/>
                      </a:lnTo>
                      <a:lnTo>
                        <a:pt x="6" y="51"/>
                      </a:lnTo>
                      <a:lnTo>
                        <a:pt x="4" y="51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2" y="55"/>
                      </a:lnTo>
                      <a:lnTo>
                        <a:pt x="0" y="55"/>
                      </a:lnTo>
                      <a:lnTo>
                        <a:pt x="0" y="57"/>
                      </a:lnTo>
                      <a:lnTo>
                        <a:pt x="0" y="55"/>
                      </a:lnTo>
                      <a:lnTo>
                        <a:pt x="2" y="55"/>
                      </a:lnTo>
                      <a:lnTo>
                        <a:pt x="4" y="53"/>
                      </a:lnTo>
                      <a:lnTo>
                        <a:pt x="6" y="51"/>
                      </a:lnTo>
                      <a:lnTo>
                        <a:pt x="8" y="51"/>
                      </a:lnTo>
                      <a:lnTo>
                        <a:pt x="8" y="49"/>
                      </a:lnTo>
                      <a:lnTo>
                        <a:pt x="9" y="49"/>
                      </a:lnTo>
                      <a:lnTo>
                        <a:pt x="9" y="48"/>
                      </a:lnTo>
                      <a:lnTo>
                        <a:pt x="11" y="48"/>
                      </a:lnTo>
                      <a:lnTo>
                        <a:pt x="13" y="46"/>
                      </a:lnTo>
                      <a:lnTo>
                        <a:pt x="15" y="46"/>
                      </a:lnTo>
                      <a:lnTo>
                        <a:pt x="15" y="44"/>
                      </a:lnTo>
                      <a:lnTo>
                        <a:pt x="17" y="44"/>
                      </a:lnTo>
                      <a:lnTo>
                        <a:pt x="17" y="42"/>
                      </a:lnTo>
                      <a:lnTo>
                        <a:pt x="19" y="42"/>
                      </a:lnTo>
                      <a:lnTo>
                        <a:pt x="19" y="40"/>
                      </a:lnTo>
                      <a:lnTo>
                        <a:pt x="19" y="38"/>
                      </a:lnTo>
                      <a:lnTo>
                        <a:pt x="21" y="38"/>
                      </a:lnTo>
                      <a:lnTo>
                        <a:pt x="21" y="36"/>
                      </a:lnTo>
                      <a:lnTo>
                        <a:pt x="21" y="34"/>
                      </a:lnTo>
                      <a:lnTo>
                        <a:pt x="21" y="32"/>
                      </a:lnTo>
                      <a:lnTo>
                        <a:pt x="21" y="30"/>
                      </a:lnTo>
                      <a:lnTo>
                        <a:pt x="21" y="28"/>
                      </a:lnTo>
                      <a:lnTo>
                        <a:pt x="21" y="26"/>
                      </a:lnTo>
                      <a:lnTo>
                        <a:pt x="21" y="25"/>
                      </a:lnTo>
                      <a:lnTo>
                        <a:pt x="21" y="23"/>
                      </a:lnTo>
                      <a:lnTo>
                        <a:pt x="21" y="21"/>
                      </a:lnTo>
                      <a:lnTo>
                        <a:pt x="21" y="19"/>
                      </a:lnTo>
                      <a:lnTo>
                        <a:pt x="19" y="19"/>
                      </a:lnTo>
                      <a:lnTo>
                        <a:pt x="19" y="17"/>
                      </a:lnTo>
                      <a:lnTo>
                        <a:pt x="17" y="15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5" y="11"/>
                      </a:lnTo>
                      <a:lnTo>
                        <a:pt x="15" y="9"/>
                      </a:lnTo>
                      <a:lnTo>
                        <a:pt x="13" y="7"/>
                      </a:lnTo>
                      <a:lnTo>
                        <a:pt x="13" y="5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9" y="3"/>
                      </a:lnTo>
                      <a:lnTo>
                        <a:pt x="11" y="5"/>
                      </a:lnTo>
                      <a:lnTo>
                        <a:pt x="11" y="7"/>
                      </a:lnTo>
                      <a:lnTo>
                        <a:pt x="11" y="9"/>
                      </a:lnTo>
                      <a:close/>
                    </a:path>
                  </a:pathLst>
                </a:custGeom>
                <a:solidFill>
                  <a:srgbClr val="87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59" name="Freeform 313"/>
                <p:cNvSpPr>
                  <a:spLocks noChangeAspect="1"/>
                </p:cNvSpPr>
                <p:nvPr/>
              </p:nvSpPr>
              <p:spPr bwMode="auto">
                <a:xfrm>
                  <a:off x="1244" y="3329"/>
                  <a:ext cx="177" cy="58"/>
                </a:xfrm>
                <a:custGeom>
                  <a:avLst/>
                  <a:gdLst>
                    <a:gd name="T0" fmla="*/ 2 w 232"/>
                    <a:gd name="T1" fmla="*/ 1 h 82"/>
                    <a:gd name="T2" fmla="*/ 2 w 232"/>
                    <a:gd name="T3" fmla="*/ 1 h 82"/>
                    <a:gd name="T4" fmla="*/ 2 w 232"/>
                    <a:gd name="T5" fmla="*/ 1 h 82"/>
                    <a:gd name="T6" fmla="*/ 2 w 232"/>
                    <a:gd name="T7" fmla="*/ 1 h 82"/>
                    <a:gd name="T8" fmla="*/ 3 w 232"/>
                    <a:gd name="T9" fmla="*/ 1 h 82"/>
                    <a:gd name="T10" fmla="*/ 3 w 232"/>
                    <a:gd name="T11" fmla="*/ 1 h 82"/>
                    <a:gd name="T12" fmla="*/ 4 w 232"/>
                    <a:gd name="T13" fmla="*/ 1 h 82"/>
                    <a:gd name="T14" fmla="*/ 4 w 232"/>
                    <a:gd name="T15" fmla="*/ 1 h 82"/>
                    <a:gd name="T16" fmla="*/ 5 w 232"/>
                    <a:gd name="T17" fmla="*/ 0 h 82"/>
                    <a:gd name="T18" fmla="*/ 5 w 232"/>
                    <a:gd name="T19" fmla="*/ 0 h 82"/>
                    <a:gd name="T20" fmla="*/ 5 w 232"/>
                    <a:gd name="T21" fmla="*/ 0 h 82"/>
                    <a:gd name="T22" fmla="*/ 5 w 232"/>
                    <a:gd name="T23" fmla="*/ 1 h 82"/>
                    <a:gd name="T24" fmla="*/ 6 w 232"/>
                    <a:gd name="T25" fmla="*/ 1 h 82"/>
                    <a:gd name="T26" fmla="*/ 6 w 232"/>
                    <a:gd name="T27" fmla="*/ 1 h 82"/>
                    <a:gd name="T28" fmla="*/ 6 w 232"/>
                    <a:gd name="T29" fmla="*/ 1 h 82"/>
                    <a:gd name="T30" fmla="*/ 7 w 232"/>
                    <a:gd name="T31" fmla="*/ 1 h 82"/>
                    <a:gd name="T32" fmla="*/ 7 w 232"/>
                    <a:gd name="T33" fmla="*/ 1 h 82"/>
                    <a:gd name="T34" fmla="*/ 8 w 232"/>
                    <a:gd name="T35" fmla="*/ 1 h 82"/>
                    <a:gd name="T36" fmla="*/ 8 w 232"/>
                    <a:gd name="T37" fmla="*/ 1 h 82"/>
                    <a:gd name="T38" fmla="*/ 8 w 232"/>
                    <a:gd name="T39" fmla="*/ 1 h 82"/>
                    <a:gd name="T40" fmla="*/ 8 w 232"/>
                    <a:gd name="T41" fmla="*/ 1 h 82"/>
                    <a:gd name="T42" fmla="*/ 8 w 232"/>
                    <a:gd name="T43" fmla="*/ 1 h 82"/>
                    <a:gd name="T44" fmla="*/ 8 w 232"/>
                    <a:gd name="T45" fmla="*/ 1 h 82"/>
                    <a:gd name="T46" fmla="*/ 8 w 232"/>
                    <a:gd name="T47" fmla="*/ 1 h 82"/>
                    <a:gd name="T48" fmla="*/ 9 w 232"/>
                    <a:gd name="T49" fmla="*/ 1 h 82"/>
                    <a:gd name="T50" fmla="*/ 9 w 232"/>
                    <a:gd name="T51" fmla="*/ 1 h 82"/>
                    <a:gd name="T52" fmla="*/ 9 w 232"/>
                    <a:gd name="T53" fmla="*/ 1 h 82"/>
                    <a:gd name="T54" fmla="*/ 9 w 232"/>
                    <a:gd name="T55" fmla="*/ 1 h 82"/>
                    <a:gd name="T56" fmla="*/ 8 w 232"/>
                    <a:gd name="T57" fmla="*/ 1 h 82"/>
                    <a:gd name="T58" fmla="*/ 8 w 232"/>
                    <a:gd name="T59" fmla="*/ 1 h 82"/>
                    <a:gd name="T60" fmla="*/ 8 w 232"/>
                    <a:gd name="T61" fmla="*/ 1 h 82"/>
                    <a:gd name="T62" fmla="*/ 8 w 232"/>
                    <a:gd name="T63" fmla="*/ 1 h 82"/>
                    <a:gd name="T64" fmla="*/ 8 w 232"/>
                    <a:gd name="T65" fmla="*/ 1 h 82"/>
                    <a:gd name="T66" fmla="*/ 7 w 232"/>
                    <a:gd name="T67" fmla="*/ 1 h 82"/>
                    <a:gd name="T68" fmla="*/ 7 w 232"/>
                    <a:gd name="T69" fmla="*/ 1 h 82"/>
                    <a:gd name="T70" fmla="*/ 6 w 232"/>
                    <a:gd name="T71" fmla="*/ 1 h 82"/>
                    <a:gd name="T72" fmla="*/ 6 w 232"/>
                    <a:gd name="T73" fmla="*/ 1 h 82"/>
                    <a:gd name="T74" fmla="*/ 6 w 232"/>
                    <a:gd name="T75" fmla="*/ 1 h 82"/>
                    <a:gd name="T76" fmla="*/ 6 w 232"/>
                    <a:gd name="T77" fmla="*/ 1 h 82"/>
                    <a:gd name="T78" fmla="*/ 6 w 232"/>
                    <a:gd name="T79" fmla="*/ 1 h 82"/>
                    <a:gd name="T80" fmla="*/ 5 w 232"/>
                    <a:gd name="T81" fmla="*/ 1 h 82"/>
                    <a:gd name="T82" fmla="*/ 5 w 232"/>
                    <a:gd name="T83" fmla="*/ 1 h 82"/>
                    <a:gd name="T84" fmla="*/ 5 w 232"/>
                    <a:gd name="T85" fmla="*/ 1 h 82"/>
                    <a:gd name="T86" fmla="*/ 5 w 232"/>
                    <a:gd name="T87" fmla="*/ 1 h 82"/>
                    <a:gd name="T88" fmla="*/ 4 w 232"/>
                    <a:gd name="T89" fmla="*/ 1 h 82"/>
                    <a:gd name="T90" fmla="*/ 4 w 232"/>
                    <a:gd name="T91" fmla="*/ 1 h 82"/>
                    <a:gd name="T92" fmla="*/ 3 w 232"/>
                    <a:gd name="T93" fmla="*/ 1 h 82"/>
                    <a:gd name="T94" fmla="*/ 2 w 232"/>
                    <a:gd name="T95" fmla="*/ 1 h 82"/>
                    <a:gd name="T96" fmla="*/ 2 w 232"/>
                    <a:gd name="T97" fmla="*/ 1 h 82"/>
                    <a:gd name="T98" fmla="*/ 2 w 232"/>
                    <a:gd name="T99" fmla="*/ 1 h 82"/>
                    <a:gd name="T100" fmla="*/ 2 w 232"/>
                    <a:gd name="T101" fmla="*/ 1 h 82"/>
                    <a:gd name="T102" fmla="*/ 2 w 232"/>
                    <a:gd name="T103" fmla="*/ 1 h 82"/>
                    <a:gd name="T104" fmla="*/ 2 w 232"/>
                    <a:gd name="T105" fmla="*/ 1 h 82"/>
                    <a:gd name="T106" fmla="*/ 2 w 232"/>
                    <a:gd name="T107" fmla="*/ 1 h 82"/>
                    <a:gd name="T108" fmla="*/ 0 w 232"/>
                    <a:gd name="T109" fmla="*/ 1 h 82"/>
                    <a:gd name="T110" fmla="*/ 0 w 232"/>
                    <a:gd name="T111" fmla="*/ 1 h 82"/>
                    <a:gd name="T112" fmla="*/ 2 w 232"/>
                    <a:gd name="T113" fmla="*/ 1 h 82"/>
                    <a:gd name="T114" fmla="*/ 2 w 232"/>
                    <a:gd name="T115" fmla="*/ 1 h 82"/>
                    <a:gd name="T116" fmla="*/ 2 w 232"/>
                    <a:gd name="T117" fmla="*/ 1 h 82"/>
                    <a:gd name="T118" fmla="*/ 2 w 232"/>
                    <a:gd name="T119" fmla="*/ 1 h 82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32"/>
                    <a:gd name="T181" fmla="*/ 0 h 82"/>
                    <a:gd name="T182" fmla="*/ 232 w 232"/>
                    <a:gd name="T183" fmla="*/ 82 h 82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32" h="82">
                      <a:moveTo>
                        <a:pt x="21" y="40"/>
                      </a:moveTo>
                      <a:lnTo>
                        <a:pt x="25" y="38"/>
                      </a:lnTo>
                      <a:lnTo>
                        <a:pt x="27" y="36"/>
                      </a:lnTo>
                      <a:lnTo>
                        <a:pt x="31" y="34"/>
                      </a:lnTo>
                      <a:lnTo>
                        <a:pt x="33" y="32"/>
                      </a:lnTo>
                      <a:lnTo>
                        <a:pt x="37" y="30"/>
                      </a:lnTo>
                      <a:lnTo>
                        <a:pt x="40" y="28"/>
                      </a:lnTo>
                      <a:lnTo>
                        <a:pt x="44" y="28"/>
                      </a:lnTo>
                      <a:lnTo>
                        <a:pt x="46" y="26"/>
                      </a:lnTo>
                      <a:lnTo>
                        <a:pt x="50" y="24"/>
                      </a:lnTo>
                      <a:lnTo>
                        <a:pt x="54" y="23"/>
                      </a:lnTo>
                      <a:lnTo>
                        <a:pt x="58" y="21"/>
                      </a:lnTo>
                      <a:lnTo>
                        <a:pt x="62" y="19"/>
                      </a:lnTo>
                      <a:lnTo>
                        <a:pt x="65" y="17"/>
                      </a:lnTo>
                      <a:lnTo>
                        <a:pt x="69" y="15"/>
                      </a:lnTo>
                      <a:lnTo>
                        <a:pt x="73" y="13"/>
                      </a:lnTo>
                      <a:lnTo>
                        <a:pt x="75" y="11"/>
                      </a:lnTo>
                      <a:lnTo>
                        <a:pt x="79" y="11"/>
                      </a:lnTo>
                      <a:lnTo>
                        <a:pt x="83" y="9"/>
                      </a:lnTo>
                      <a:lnTo>
                        <a:pt x="86" y="7"/>
                      </a:lnTo>
                      <a:lnTo>
                        <a:pt x="90" y="5"/>
                      </a:lnTo>
                      <a:lnTo>
                        <a:pt x="94" y="5"/>
                      </a:lnTo>
                      <a:lnTo>
                        <a:pt x="98" y="3"/>
                      </a:lnTo>
                      <a:lnTo>
                        <a:pt x="102" y="3"/>
                      </a:lnTo>
                      <a:lnTo>
                        <a:pt x="106" y="1"/>
                      </a:lnTo>
                      <a:lnTo>
                        <a:pt x="110" y="1"/>
                      </a:lnTo>
                      <a:lnTo>
                        <a:pt x="111" y="0"/>
                      </a:lnTo>
                      <a:lnTo>
                        <a:pt x="115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31" y="0"/>
                      </a:lnTo>
                      <a:lnTo>
                        <a:pt x="133" y="0"/>
                      </a:lnTo>
                      <a:lnTo>
                        <a:pt x="136" y="0"/>
                      </a:lnTo>
                      <a:lnTo>
                        <a:pt x="138" y="1"/>
                      </a:lnTo>
                      <a:lnTo>
                        <a:pt x="142" y="1"/>
                      </a:lnTo>
                      <a:lnTo>
                        <a:pt x="144" y="1"/>
                      </a:lnTo>
                      <a:lnTo>
                        <a:pt x="148" y="1"/>
                      </a:lnTo>
                      <a:lnTo>
                        <a:pt x="150" y="1"/>
                      </a:lnTo>
                      <a:lnTo>
                        <a:pt x="154" y="1"/>
                      </a:lnTo>
                      <a:lnTo>
                        <a:pt x="156" y="3"/>
                      </a:lnTo>
                      <a:lnTo>
                        <a:pt x="159" y="3"/>
                      </a:lnTo>
                      <a:lnTo>
                        <a:pt x="161" y="3"/>
                      </a:lnTo>
                      <a:lnTo>
                        <a:pt x="165" y="5"/>
                      </a:lnTo>
                      <a:lnTo>
                        <a:pt x="169" y="5"/>
                      </a:lnTo>
                      <a:lnTo>
                        <a:pt x="171" y="5"/>
                      </a:lnTo>
                      <a:lnTo>
                        <a:pt x="175" y="7"/>
                      </a:lnTo>
                      <a:lnTo>
                        <a:pt x="177" y="7"/>
                      </a:lnTo>
                      <a:lnTo>
                        <a:pt x="181" y="7"/>
                      </a:lnTo>
                      <a:lnTo>
                        <a:pt x="184" y="9"/>
                      </a:lnTo>
                      <a:lnTo>
                        <a:pt x="186" y="9"/>
                      </a:lnTo>
                      <a:lnTo>
                        <a:pt x="190" y="11"/>
                      </a:lnTo>
                      <a:lnTo>
                        <a:pt x="192" y="13"/>
                      </a:lnTo>
                      <a:lnTo>
                        <a:pt x="196" y="13"/>
                      </a:lnTo>
                      <a:lnTo>
                        <a:pt x="198" y="15"/>
                      </a:lnTo>
                      <a:lnTo>
                        <a:pt x="202" y="17"/>
                      </a:lnTo>
                      <a:lnTo>
                        <a:pt x="204" y="17"/>
                      </a:lnTo>
                      <a:lnTo>
                        <a:pt x="205" y="19"/>
                      </a:lnTo>
                      <a:lnTo>
                        <a:pt x="209" y="21"/>
                      </a:lnTo>
                      <a:lnTo>
                        <a:pt x="211" y="23"/>
                      </a:lnTo>
                      <a:lnTo>
                        <a:pt x="213" y="24"/>
                      </a:lnTo>
                      <a:lnTo>
                        <a:pt x="215" y="26"/>
                      </a:lnTo>
                      <a:lnTo>
                        <a:pt x="217" y="28"/>
                      </a:lnTo>
                      <a:lnTo>
                        <a:pt x="219" y="32"/>
                      </a:lnTo>
                      <a:lnTo>
                        <a:pt x="221" y="32"/>
                      </a:lnTo>
                      <a:lnTo>
                        <a:pt x="221" y="34"/>
                      </a:lnTo>
                      <a:lnTo>
                        <a:pt x="223" y="36"/>
                      </a:lnTo>
                      <a:lnTo>
                        <a:pt x="223" y="40"/>
                      </a:lnTo>
                      <a:lnTo>
                        <a:pt x="225" y="42"/>
                      </a:lnTo>
                      <a:lnTo>
                        <a:pt x="227" y="44"/>
                      </a:lnTo>
                      <a:lnTo>
                        <a:pt x="227" y="48"/>
                      </a:lnTo>
                      <a:lnTo>
                        <a:pt x="228" y="49"/>
                      </a:lnTo>
                      <a:lnTo>
                        <a:pt x="228" y="53"/>
                      </a:lnTo>
                      <a:lnTo>
                        <a:pt x="230" y="55"/>
                      </a:lnTo>
                      <a:lnTo>
                        <a:pt x="230" y="59"/>
                      </a:lnTo>
                      <a:lnTo>
                        <a:pt x="232" y="61"/>
                      </a:lnTo>
                      <a:lnTo>
                        <a:pt x="232" y="65"/>
                      </a:lnTo>
                      <a:lnTo>
                        <a:pt x="232" y="67"/>
                      </a:lnTo>
                      <a:lnTo>
                        <a:pt x="232" y="71"/>
                      </a:lnTo>
                      <a:lnTo>
                        <a:pt x="232" y="72"/>
                      </a:lnTo>
                      <a:lnTo>
                        <a:pt x="232" y="74"/>
                      </a:lnTo>
                      <a:lnTo>
                        <a:pt x="232" y="76"/>
                      </a:lnTo>
                      <a:lnTo>
                        <a:pt x="232" y="78"/>
                      </a:lnTo>
                      <a:lnTo>
                        <a:pt x="230" y="80"/>
                      </a:lnTo>
                      <a:lnTo>
                        <a:pt x="228" y="82"/>
                      </a:lnTo>
                      <a:lnTo>
                        <a:pt x="227" y="82"/>
                      </a:lnTo>
                      <a:lnTo>
                        <a:pt x="225" y="82"/>
                      </a:lnTo>
                      <a:lnTo>
                        <a:pt x="223" y="80"/>
                      </a:lnTo>
                      <a:lnTo>
                        <a:pt x="219" y="80"/>
                      </a:lnTo>
                      <a:lnTo>
                        <a:pt x="217" y="78"/>
                      </a:lnTo>
                      <a:lnTo>
                        <a:pt x="213" y="74"/>
                      </a:lnTo>
                      <a:lnTo>
                        <a:pt x="209" y="72"/>
                      </a:lnTo>
                      <a:lnTo>
                        <a:pt x="205" y="69"/>
                      </a:lnTo>
                      <a:lnTo>
                        <a:pt x="200" y="65"/>
                      </a:lnTo>
                      <a:lnTo>
                        <a:pt x="194" y="59"/>
                      </a:lnTo>
                      <a:lnTo>
                        <a:pt x="194" y="57"/>
                      </a:lnTo>
                      <a:lnTo>
                        <a:pt x="192" y="57"/>
                      </a:lnTo>
                      <a:lnTo>
                        <a:pt x="190" y="55"/>
                      </a:lnTo>
                      <a:lnTo>
                        <a:pt x="188" y="55"/>
                      </a:lnTo>
                      <a:lnTo>
                        <a:pt x="186" y="53"/>
                      </a:lnTo>
                      <a:lnTo>
                        <a:pt x="184" y="53"/>
                      </a:lnTo>
                      <a:lnTo>
                        <a:pt x="182" y="51"/>
                      </a:lnTo>
                      <a:lnTo>
                        <a:pt x="181" y="51"/>
                      </a:lnTo>
                      <a:lnTo>
                        <a:pt x="179" y="49"/>
                      </a:lnTo>
                      <a:lnTo>
                        <a:pt x="177" y="49"/>
                      </a:lnTo>
                      <a:lnTo>
                        <a:pt x="175" y="49"/>
                      </a:lnTo>
                      <a:lnTo>
                        <a:pt x="173" y="49"/>
                      </a:lnTo>
                      <a:lnTo>
                        <a:pt x="171" y="48"/>
                      </a:lnTo>
                      <a:lnTo>
                        <a:pt x="169" y="48"/>
                      </a:lnTo>
                      <a:lnTo>
                        <a:pt x="167" y="48"/>
                      </a:lnTo>
                      <a:lnTo>
                        <a:pt x="165" y="48"/>
                      </a:lnTo>
                      <a:lnTo>
                        <a:pt x="161" y="48"/>
                      </a:lnTo>
                      <a:lnTo>
                        <a:pt x="159" y="48"/>
                      </a:lnTo>
                      <a:lnTo>
                        <a:pt x="157" y="48"/>
                      </a:lnTo>
                      <a:lnTo>
                        <a:pt x="156" y="48"/>
                      </a:lnTo>
                      <a:lnTo>
                        <a:pt x="152" y="48"/>
                      </a:lnTo>
                      <a:lnTo>
                        <a:pt x="150" y="48"/>
                      </a:lnTo>
                      <a:lnTo>
                        <a:pt x="148" y="48"/>
                      </a:lnTo>
                      <a:lnTo>
                        <a:pt x="146" y="48"/>
                      </a:lnTo>
                      <a:lnTo>
                        <a:pt x="142" y="48"/>
                      </a:lnTo>
                      <a:lnTo>
                        <a:pt x="140" y="48"/>
                      </a:lnTo>
                      <a:lnTo>
                        <a:pt x="138" y="48"/>
                      </a:lnTo>
                      <a:lnTo>
                        <a:pt x="136" y="48"/>
                      </a:lnTo>
                      <a:lnTo>
                        <a:pt x="133" y="48"/>
                      </a:lnTo>
                      <a:lnTo>
                        <a:pt x="131" y="48"/>
                      </a:lnTo>
                      <a:lnTo>
                        <a:pt x="129" y="48"/>
                      </a:lnTo>
                      <a:lnTo>
                        <a:pt x="127" y="48"/>
                      </a:lnTo>
                      <a:lnTo>
                        <a:pt x="123" y="48"/>
                      </a:lnTo>
                      <a:lnTo>
                        <a:pt x="121" y="49"/>
                      </a:lnTo>
                      <a:lnTo>
                        <a:pt x="117" y="49"/>
                      </a:lnTo>
                      <a:lnTo>
                        <a:pt x="113" y="49"/>
                      </a:lnTo>
                      <a:lnTo>
                        <a:pt x="110" y="49"/>
                      </a:lnTo>
                      <a:lnTo>
                        <a:pt x="106" y="51"/>
                      </a:lnTo>
                      <a:lnTo>
                        <a:pt x="102" y="51"/>
                      </a:lnTo>
                      <a:lnTo>
                        <a:pt x="98" y="51"/>
                      </a:lnTo>
                      <a:lnTo>
                        <a:pt x="92" y="53"/>
                      </a:lnTo>
                      <a:lnTo>
                        <a:pt x="88" y="53"/>
                      </a:lnTo>
                      <a:lnTo>
                        <a:pt x="83" y="53"/>
                      </a:lnTo>
                      <a:lnTo>
                        <a:pt x="79" y="55"/>
                      </a:lnTo>
                      <a:lnTo>
                        <a:pt x="73" y="55"/>
                      </a:lnTo>
                      <a:lnTo>
                        <a:pt x="69" y="57"/>
                      </a:lnTo>
                      <a:lnTo>
                        <a:pt x="63" y="57"/>
                      </a:lnTo>
                      <a:lnTo>
                        <a:pt x="60" y="59"/>
                      </a:lnTo>
                      <a:lnTo>
                        <a:pt x="54" y="59"/>
                      </a:lnTo>
                      <a:lnTo>
                        <a:pt x="50" y="59"/>
                      </a:lnTo>
                      <a:lnTo>
                        <a:pt x="44" y="61"/>
                      </a:lnTo>
                      <a:lnTo>
                        <a:pt x="40" y="61"/>
                      </a:lnTo>
                      <a:lnTo>
                        <a:pt x="37" y="63"/>
                      </a:lnTo>
                      <a:lnTo>
                        <a:pt x="33" y="63"/>
                      </a:lnTo>
                      <a:lnTo>
                        <a:pt x="29" y="63"/>
                      </a:lnTo>
                      <a:lnTo>
                        <a:pt x="25" y="65"/>
                      </a:lnTo>
                      <a:lnTo>
                        <a:pt x="21" y="65"/>
                      </a:lnTo>
                      <a:lnTo>
                        <a:pt x="19" y="65"/>
                      </a:lnTo>
                      <a:lnTo>
                        <a:pt x="17" y="67"/>
                      </a:lnTo>
                      <a:lnTo>
                        <a:pt x="15" y="67"/>
                      </a:lnTo>
                      <a:lnTo>
                        <a:pt x="14" y="67"/>
                      </a:lnTo>
                      <a:lnTo>
                        <a:pt x="12" y="67"/>
                      </a:lnTo>
                      <a:lnTo>
                        <a:pt x="10" y="67"/>
                      </a:lnTo>
                      <a:lnTo>
                        <a:pt x="8" y="67"/>
                      </a:lnTo>
                      <a:lnTo>
                        <a:pt x="6" y="67"/>
                      </a:lnTo>
                      <a:lnTo>
                        <a:pt x="4" y="67"/>
                      </a:lnTo>
                      <a:lnTo>
                        <a:pt x="2" y="67"/>
                      </a:lnTo>
                      <a:lnTo>
                        <a:pt x="2" y="65"/>
                      </a:lnTo>
                      <a:lnTo>
                        <a:pt x="0" y="65"/>
                      </a:lnTo>
                      <a:lnTo>
                        <a:pt x="0" y="63"/>
                      </a:lnTo>
                      <a:lnTo>
                        <a:pt x="0" y="61"/>
                      </a:lnTo>
                      <a:lnTo>
                        <a:pt x="0" y="59"/>
                      </a:lnTo>
                      <a:lnTo>
                        <a:pt x="2" y="59"/>
                      </a:lnTo>
                      <a:lnTo>
                        <a:pt x="2" y="57"/>
                      </a:lnTo>
                      <a:lnTo>
                        <a:pt x="4" y="55"/>
                      </a:lnTo>
                      <a:lnTo>
                        <a:pt x="4" y="53"/>
                      </a:lnTo>
                      <a:lnTo>
                        <a:pt x="6" y="53"/>
                      </a:lnTo>
                      <a:lnTo>
                        <a:pt x="6" y="51"/>
                      </a:lnTo>
                      <a:lnTo>
                        <a:pt x="8" y="49"/>
                      </a:lnTo>
                      <a:lnTo>
                        <a:pt x="10" y="49"/>
                      </a:lnTo>
                      <a:lnTo>
                        <a:pt x="12" y="48"/>
                      </a:lnTo>
                      <a:lnTo>
                        <a:pt x="14" y="46"/>
                      </a:lnTo>
                      <a:lnTo>
                        <a:pt x="15" y="44"/>
                      </a:lnTo>
                      <a:lnTo>
                        <a:pt x="17" y="44"/>
                      </a:lnTo>
                      <a:lnTo>
                        <a:pt x="19" y="42"/>
                      </a:lnTo>
                      <a:lnTo>
                        <a:pt x="21" y="40"/>
                      </a:lnTo>
                      <a:close/>
                    </a:path>
                  </a:pathLst>
                </a:custGeom>
                <a:solidFill>
                  <a:srgbClr val="9C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60" name="Freeform 314"/>
                <p:cNvSpPr>
                  <a:spLocks noChangeAspect="1"/>
                </p:cNvSpPr>
                <p:nvPr/>
              </p:nvSpPr>
              <p:spPr bwMode="auto">
                <a:xfrm>
                  <a:off x="1255" y="3333"/>
                  <a:ext cx="160" cy="49"/>
                </a:xfrm>
                <a:custGeom>
                  <a:avLst/>
                  <a:gdLst>
                    <a:gd name="T0" fmla="*/ 2 w 211"/>
                    <a:gd name="T1" fmla="*/ 1 h 71"/>
                    <a:gd name="T2" fmla="*/ 2 w 211"/>
                    <a:gd name="T3" fmla="*/ 1 h 71"/>
                    <a:gd name="T4" fmla="*/ 2 w 211"/>
                    <a:gd name="T5" fmla="*/ 1 h 71"/>
                    <a:gd name="T6" fmla="*/ 2 w 211"/>
                    <a:gd name="T7" fmla="*/ 1 h 71"/>
                    <a:gd name="T8" fmla="*/ 2 w 211"/>
                    <a:gd name="T9" fmla="*/ 1 h 71"/>
                    <a:gd name="T10" fmla="*/ 3 w 211"/>
                    <a:gd name="T11" fmla="*/ 1 h 71"/>
                    <a:gd name="T12" fmla="*/ 3 w 211"/>
                    <a:gd name="T13" fmla="*/ 1 h 71"/>
                    <a:gd name="T14" fmla="*/ 4 w 211"/>
                    <a:gd name="T15" fmla="*/ 1 h 71"/>
                    <a:gd name="T16" fmla="*/ 4 w 211"/>
                    <a:gd name="T17" fmla="*/ 1 h 71"/>
                    <a:gd name="T18" fmla="*/ 4 w 211"/>
                    <a:gd name="T19" fmla="*/ 0 h 71"/>
                    <a:gd name="T20" fmla="*/ 5 w 211"/>
                    <a:gd name="T21" fmla="*/ 0 h 71"/>
                    <a:gd name="T22" fmla="*/ 5 w 211"/>
                    <a:gd name="T23" fmla="*/ 1 h 71"/>
                    <a:gd name="T24" fmla="*/ 5 w 211"/>
                    <a:gd name="T25" fmla="*/ 1 h 71"/>
                    <a:gd name="T26" fmla="*/ 5 w 211"/>
                    <a:gd name="T27" fmla="*/ 1 h 71"/>
                    <a:gd name="T28" fmla="*/ 5 w 211"/>
                    <a:gd name="T29" fmla="*/ 1 h 71"/>
                    <a:gd name="T30" fmla="*/ 6 w 211"/>
                    <a:gd name="T31" fmla="*/ 1 h 71"/>
                    <a:gd name="T32" fmla="*/ 6 w 211"/>
                    <a:gd name="T33" fmla="*/ 1 h 71"/>
                    <a:gd name="T34" fmla="*/ 6 w 211"/>
                    <a:gd name="T35" fmla="*/ 1 h 71"/>
                    <a:gd name="T36" fmla="*/ 6 w 211"/>
                    <a:gd name="T37" fmla="*/ 1 h 71"/>
                    <a:gd name="T38" fmla="*/ 6 w 211"/>
                    <a:gd name="T39" fmla="*/ 1 h 71"/>
                    <a:gd name="T40" fmla="*/ 7 w 211"/>
                    <a:gd name="T41" fmla="*/ 1 h 71"/>
                    <a:gd name="T42" fmla="*/ 7 w 211"/>
                    <a:gd name="T43" fmla="*/ 1 h 71"/>
                    <a:gd name="T44" fmla="*/ 8 w 211"/>
                    <a:gd name="T45" fmla="*/ 1 h 71"/>
                    <a:gd name="T46" fmla="*/ 8 w 211"/>
                    <a:gd name="T47" fmla="*/ 1 h 71"/>
                    <a:gd name="T48" fmla="*/ 8 w 211"/>
                    <a:gd name="T49" fmla="*/ 1 h 71"/>
                    <a:gd name="T50" fmla="*/ 8 w 211"/>
                    <a:gd name="T51" fmla="*/ 1 h 71"/>
                    <a:gd name="T52" fmla="*/ 8 w 211"/>
                    <a:gd name="T53" fmla="*/ 1 h 71"/>
                    <a:gd name="T54" fmla="*/ 8 w 211"/>
                    <a:gd name="T55" fmla="*/ 1 h 71"/>
                    <a:gd name="T56" fmla="*/ 8 w 211"/>
                    <a:gd name="T57" fmla="*/ 1 h 71"/>
                    <a:gd name="T58" fmla="*/ 8 w 211"/>
                    <a:gd name="T59" fmla="*/ 1 h 71"/>
                    <a:gd name="T60" fmla="*/ 6 w 211"/>
                    <a:gd name="T61" fmla="*/ 1 h 71"/>
                    <a:gd name="T62" fmla="*/ 6 w 211"/>
                    <a:gd name="T63" fmla="*/ 1 h 71"/>
                    <a:gd name="T64" fmla="*/ 6 w 211"/>
                    <a:gd name="T65" fmla="*/ 1 h 71"/>
                    <a:gd name="T66" fmla="*/ 6 w 211"/>
                    <a:gd name="T67" fmla="*/ 1 h 71"/>
                    <a:gd name="T68" fmla="*/ 6 w 211"/>
                    <a:gd name="T69" fmla="*/ 1 h 71"/>
                    <a:gd name="T70" fmla="*/ 6 w 211"/>
                    <a:gd name="T71" fmla="*/ 1 h 71"/>
                    <a:gd name="T72" fmla="*/ 6 w 211"/>
                    <a:gd name="T73" fmla="*/ 1 h 71"/>
                    <a:gd name="T74" fmla="*/ 5 w 211"/>
                    <a:gd name="T75" fmla="*/ 1 h 71"/>
                    <a:gd name="T76" fmla="*/ 5 w 211"/>
                    <a:gd name="T77" fmla="*/ 1 h 71"/>
                    <a:gd name="T78" fmla="*/ 5 w 211"/>
                    <a:gd name="T79" fmla="*/ 1 h 71"/>
                    <a:gd name="T80" fmla="*/ 5 w 211"/>
                    <a:gd name="T81" fmla="*/ 1 h 71"/>
                    <a:gd name="T82" fmla="*/ 5 w 211"/>
                    <a:gd name="T83" fmla="*/ 1 h 71"/>
                    <a:gd name="T84" fmla="*/ 4 w 211"/>
                    <a:gd name="T85" fmla="*/ 1 h 71"/>
                    <a:gd name="T86" fmla="*/ 4 w 211"/>
                    <a:gd name="T87" fmla="*/ 1 h 71"/>
                    <a:gd name="T88" fmla="*/ 3 w 211"/>
                    <a:gd name="T89" fmla="*/ 1 h 71"/>
                    <a:gd name="T90" fmla="*/ 3 w 211"/>
                    <a:gd name="T91" fmla="*/ 1 h 71"/>
                    <a:gd name="T92" fmla="*/ 2 w 211"/>
                    <a:gd name="T93" fmla="*/ 1 h 71"/>
                    <a:gd name="T94" fmla="*/ 2 w 211"/>
                    <a:gd name="T95" fmla="*/ 1 h 71"/>
                    <a:gd name="T96" fmla="*/ 2 w 211"/>
                    <a:gd name="T97" fmla="*/ 1 h 71"/>
                    <a:gd name="T98" fmla="*/ 2 w 211"/>
                    <a:gd name="T99" fmla="*/ 1 h 71"/>
                    <a:gd name="T100" fmla="*/ 2 w 211"/>
                    <a:gd name="T101" fmla="*/ 1 h 71"/>
                    <a:gd name="T102" fmla="*/ 2 w 211"/>
                    <a:gd name="T103" fmla="*/ 1 h 71"/>
                    <a:gd name="T104" fmla="*/ 2 w 211"/>
                    <a:gd name="T105" fmla="*/ 1 h 71"/>
                    <a:gd name="T106" fmla="*/ 2 w 211"/>
                    <a:gd name="T107" fmla="*/ 1 h 71"/>
                    <a:gd name="T108" fmla="*/ 0 w 211"/>
                    <a:gd name="T109" fmla="*/ 1 h 71"/>
                    <a:gd name="T110" fmla="*/ 1 w 211"/>
                    <a:gd name="T111" fmla="*/ 1 h 71"/>
                    <a:gd name="T112" fmla="*/ 2 w 211"/>
                    <a:gd name="T113" fmla="*/ 1 h 71"/>
                    <a:gd name="T114" fmla="*/ 2 w 211"/>
                    <a:gd name="T115" fmla="*/ 1 h 71"/>
                    <a:gd name="T116" fmla="*/ 2 w 211"/>
                    <a:gd name="T117" fmla="*/ 1 h 71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11"/>
                    <a:gd name="T178" fmla="*/ 0 h 71"/>
                    <a:gd name="T179" fmla="*/ 211 w 211"/>
                    <a:gd name="T180" fmla="*/ 71 h 71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11" h="71">
                      <a:moveTo>
                        <a:pt x="19" y="33"/>
                      </a:moveTo>
                      <a:lnTo>
                        <a:pt x="23" y="33"/>
                      </a:lnTo>
                      <a:lnTo>
                        <a:pt x="25" y="31"/>
                      </a:lnTo>
                      <a:lnTo>
                        <a:pt x="28" y="29"/>
                      </a:lnTo>
                      <a:lnTo>
                        <a:pt x="30" y="27"/>
                      </a:lnTo>
                      <a:lnTo>
                        <a:pt x="34" y="25"/>
                      </a:lnTo>
                      <a:lnTo>
                        <a:pt x="36" y="25"/>
                      </a:lnTo>
                      <a:lnTo>
                        <a:pt x="40" y="23"/>
                      </a:lnTo>
                      <a:lnTo>
                        <a:pt x="42" y="21"/>
                      </a:lnTo>
                      <a:lnTo>
                        <a:pt x="46" y="19"/>
                      </a:lnTo>
                      <a:lnTo>
                        <a:pt x="48" y="18"/>
                      </a:lnTo>
                      <a:lnTo>
                        <a:pt x="51" y="18"/>
                      </a:lnTo>
                      <a:lnTo>
                        <a:pt x="55" y="16"/>
                      </a:lnTo>
                      <a:lnTo>
                        <a:pt x="57" y="14"/>
                      </a:lnTo>
                      <a:lnTo>
                        <a:pt x="61" y="12"/>
                      </a:lnTo>
                      <a:lnTo>
                        <a:pt x="65" y="12"/>
                      </a:lnTo>
                      <a:lnTo>
                        <a:pt x="69" y="10"/>
                      </a:lnTo>
                      <a:lnTo>
                        <a:pt x="71" y="8"/>
                      </a:lnTo>
                      <a:lnTo>
                        <a:pt x="74" y="8"/>
                      </a:lnTo>
                      <a:lnTo>
                        <a:pt x="78" y="6"/>
                      </a:lnTo>
                      <a:lnTo>
                        <a:pt x="80" y="6"/>
                      </a:lnTo>
                      <a:lnTo>
                        <a:pt x="84" y="4"/>
                      </a:lnTo>
                      <a:lnTo>
                        <a:pt x="88" y="4"/>
                      </a:lnTo>
                      <a:lnTo>
                        <a:pt x="90" y="2"/>
                      </a:lnTo>
                      <a:lnTo>
                        <a:pt x="94" y="2"/>
                      </a:lnTo>
                      <a:lnTo>
                        <a:pt x="97" y="2"/>
                      </a:lnTo>
                      <a:lnTo>
                        <a:pt x="99" y="2"/>
                      </a:lnTo>
                      <a:lnTo>
                        <a:pt x="103" y="0"/>
                      </a:lnTo>
                      <a:lnTo>
                        <a:pt x="107" y="0"/>
                      </a:lnTo>
                      <a:lnTo>
                        <a:pt x="109" y="0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9" y="0"/>
                      </a:lnTo>
                      <a:lnTo>
                        <a:pt x="120" y="0"/>
                      </a:lnTo>
                      <a:lnTo>
                        <a:pt x="122" y="2"/>
                      </a:lnTo>
                      <a:lnTo>
                        <a:pt x="124" y="2"/>
                      </a:lnTo>
                      <a:lnTo>
                        <a:pt x="128" y="2"/>
                      </a:lnTo>
                      <a:lnTo>
                        <a:pt x="130" y="2"/>
                      </a:lnTo>
                      <a:lnTo>
                        <a:pt x="132" y="2"/>
                      </a:lnTo>
                      <a:lnTo>
                        <a:pt x="136" y="2"/>
                      </a:lnTo>
                      <a:lnTo>
                        <a:pt x="138" y="4"/>
                      </a:lnTo>
                      <a:lnTo>
                        <a:pt x="140" y="4"/>
                      </a:lnTo>
                      <a:lnTo>
                        <a:pt x="143" y="4"/>
                      </a:lnTo>
                      <a:lnTo>
                        <a:pt x="145" y="4"/>
                      </a:lnTo>
                      <a:lnTo>
                        <a:pt x="149" y="6"/>
                      </a:lnTo>
                      <a:lnTo>
                        <a:pt x="151" y="6"/>
                      </a:lnTo>
                      <a:lnTo>
                        <a:pt x="155" y="6"/>
                      </a:lnTo>
                      <a:lnTo>
                        <a:pt x="157" y="6"/>
                      </a:lnTo>
                      <a:lnTo>
                        <a:pt x="159" y="8"/>
                      </a:lnTo>
                      <a:lnTo>
                        <a:pt x="163" y="8"/>
                      </a:lnTo>
                      <a:lnTo>
                        <a:pt x="165" y="10"/>
                      </a:lnTo>
                      <a:lnTo>
                        <a:pt x="168" y="10"/>
                      </a:lnTo>
                      <a:lnTo>
                        <a:pt x="170" y="10"/>
                      </a:lnTo>
                      <a:lnTo>
                        <a:pt x="172" y="12"/>
                      </a:lnTo>
                      <a:lnTo>
                        <a:pt x="176" y="14"/>
                      </a:lnTo>
                      <a:lnTo>
                        <a:pt x="178" y="14"/>
                      </a:lnTo>
                      <a:lnTo>
                        <a:pt x="180" y="16"/>
                      </a:lnTo>
                      <a:lnTo>
                        <a:pt x="182" y="16"/>
                      </a:lnTo>
                      <a:lnTo>
                        <a:pt x="186" y="18"/>
                      </a:lnTo>
                      <a:lnTo>
                        <a:pt x="188" y="19"/>
                      </a:lnTo>
                      <a:lnTo>
                        <a:pt x="190" y="21"/>
                      </a:lnTo>
                      <a:lnTo>
                        <a:pt x="191" y="23"/>
                      </a:lnTo>
                      <a:lnTo>
                        <a:pt x="193" y="23"/>
                      </a:lnTo>
                      <a:lnTo>
                        <a:pt x="195" y="25"/>
                      </a:lnTo>
                      <a:lnTo>
                        <a:pt x="197" y="27"/>
                      </a:lnTo>
                      <a:lnTo>
                        <a:pt x="197" y="29"/>
                      </a:lnTo>
                      <a:lnTo>
                        <a:pt x="199" y="31"/>
                      </a:lnTo>
                      <a:lnTo>
                        <a:pt x="201" y="33"/>
                      </a:lnTo>
                      <a:lnTo>
                        <a:pt x="201" y="35"/>
                      </a:lnTo>
                      <a:lnTo>
                        <a:pt x="203" y="37"/>
                      </a:lnTo>
                      <a:lnTo>
                        <a:pt x="203" y="39"/>
                      </a:lnTo>
                      <a:lnTo>
                        <a:pt x="205" y="41"/>
                      </a:lnTo>
                      <a:lnTo>
                        <a:pt x="207" y="44"/>
                      </a:lnTo>
                      <a:lnTo>
                        <a:pt x="207" y="46"/>
                      </a:lnTo>
                      <a:lnTo>
                        <a:pt x="209" y="48"/>
                      </a:lnTo>
                      <a:lnTo>
                        <a:pt x="209" y="52"/>
                      </a:lnTo>
                      <a:lnTo>
                        <a:pt x="209" y="54"/>
                      </a:lnTo>
                      <a:lnTo>
                        <a:pt x="211" y="56"/>
                      </a:lnTo>
                      <a:lnTo>
                        <a:pt x="211" y="58"/>
                      </a:lnTo>
                      <a:lnTo>
                        <a:pt x="211" y="62"/>
                      </a:lnTo>
                      <a:lnTo>
                        <a:pt x="211" y="64"/>
                      </a:lnTo>
                      <a:lnTo>
                        <a:pt x="211" y="66"/>
                      </a:lnTo>
                      <a:lnTo>
                        <a:pt x="211" y="67"/>
                      </a:lnTo>
                      <a:lnTo>
                        <a:pt x="211" y="69"/>
                      </a:lnTo>
                      <a:lnTo>
                        <a:pt x="209" y="69"/>
                      </a:lnTo>
                      <a:lnTo>
                        <a:pt x="209" y="71"/>
                      </a:lnTo>
                      <a:lnTo>
                        <a:pt x="207" y="71"/>
                      </a:lnTo>
                      <a:lnTo>
                        <a:pt x="205" y="71"/>
                      </a:lnTo>
                      <a:lnTo>
                        <a:pt x="203" y="69"/>
                      </a:lnTo>
                      <a:lnTo>
                        <a:pt x="201" y="69"/>
                      </a:lnTo>
                      <a:lnTo>
                        <a:pt x="197" y="67"/>
                      </a:lnTo>
                      <a:lnTo>
                        <a:pt x="195" y="66"/>
                      </a:lnTo>
                      <a:lnTo>
                        <a:pt x="191" y="64"/>
                      </a:lnTo>
                      <a:lnTo>
                        <a:pt x="188" y="60"/>
                      </a:lnTo>
                      <a:lnTo>
                        <a:pt x="184" y="56"/>
                      </a:lnTo>
                      <a:lnTo>
                        <a:pt x="180" y="52"/>
                      </a:lnTo>
                      <a:lnTo>
                        <a:pt x="178" y="50"/>
                      </a:lnTo>
                      <a:lnTo>
                        <a:pt x="176" y="50"/>
                      </a:lnTo>
                      <a:lnTo>
                        <a:pt x="174" y="48"/>
                      </a:lnTo>
                      <a:lnTo>
                        <a:pt x="172" y="46"/>
                      </a:lnTo>
                      <a:lnTo>
                        <a:pt x="170" y="46"/>
                      </a:lnTo>
                      <a:lnTo>
                        <a:pt x="168" y="44"/>
                      </a:lnTo>
                      <a:lnTo>
                        <a:pt x="167" y="44"/>
                      </a:lnTo>
                      <a:lnTo>
                        <a:pt x="165" y="44"/>
                      </a:lnTo>
                      <a:lnTo>
                        <a:pt x="163" y="43"/>
                      </a:lnTo>
                      <a:lnTo>
                        <a:pt x="161" y="43"/>
                      </a:lnTo>
                      <a:lnTo>
                        <a:pt x="159" y="43"/>
                      </a:lnTo>
                      <a:lnTo>
                        <a:pt x="157" y="43"/>
                      </a:lnTo>
                      <a:lnTo>
                        <a:pt x="155" y="41"/>
                      </a:lnTo>
                      <a:lnTo>
                        <a:pt x="153" y="41"/>
                      </a:lnTo>
                      <a:lnTo>
                        <a:pt x="151" y="41"/>
                      </a:lnTo>
                      <a:lnTo>
                        <a:pt x="147" y="41"/>
                      </a:lnTo>
                      <a:lnTo>
                        <a:pt x="145" y="41"/>
                      </a:lnTo>
                      <a:lnTo>
                        <a:pt x="143" y="41"/>
                      </a:lnTo>
                      <a:lnTo>
                        <a:pt x="142" y="41"/>
                      </a:lnTo>
                      <a:lnTo>
                        <a:pt x="140" y="41"/>
                      </a:lnTo>
                      <a:lnTo>
                        <a:pt x="136" y="41"/>
                      </a:lnTo>
                      <a:lnTo>
                        <a:pt x="134" y="41"/>
                      </a:lnTo>
                      <a:lnTo>
                        <a:pt x="132" y="41"/>
                      </a:lnTo>
                      <a:lnTo>
                        <a:pt x="130" y="41"/>
                      </a:lnTo>
                      <a:lnTo>
                        <a:pt x="126" y="41"/>
                      </a:lnTo>
                      <a:lnTo>
                        <a:pt x="124" y="41"/>
                      </a:lnTo>
                      <a:lnTo>
                        <a:pt x="122" y="41"/>
                      </a:lnTo>
                      <a:lnTo>
                        <a:pt x="120" y="41"/>
                      </a:lnTo>
                      <a:lnTo>
                        <a:pt x="117" y="41"/>
                      </a:lnTo>
                      <a:lnTo>
                        <a:pt x="115" y="41"/>
                      </a:lnTo>
                      <a:lnTo>
                        <a:pt x="113" y="41"/>
                      </a:lnTo>
                      <a:lnTo>
                        <a:pt x="111" y="41"/>
                      </a:lnTo>
                      <a:lnTo>
                        <a:pt x="107" y="43"/>
                      </a:lnTo>
                      <a:lnTo>
                        <a:pt x="105" y="43"/>
                      </a:lnTo>
                      <a:lnTo>
                        <a:pt x="101" y="43"/>
                      </a:lnTo>
                      <a:lnTo>
                        <a:pt x="97" y="43"/>
                      </a:lnTo>
                      <a:lnTo>
                        <a:pt x="94" y="44"/>
                      </a:lnTo>
                      <a:lnTo>
                        <a:pt x="90" y="44"/>
                      </a:lnTo>
                      <a:lnTo>
                        <a:pt x="86" y="44"/>
                      </a:lnTo>
                      <a:lnTo>
                        <a:pt x="82" y="44"/>
                      </a:lnTo>
                      <a:lnTo>
                        <a:pt x="78" y="46"/>
                      </a:lnTo>
                      <a:lnTo>
                        <a:pt x="74" y="46"/>
                      </a:lnTo>
                      <a:lnTo>
                        <a:pt x="69" y="46"/>
                      </a:lnTo>
                      <a:lnTo>
                        <a:pt x="65" y="48"/>
                      </a:lnTo>
                      <a:lnTo>
                        <a:pt x="61" y="48"/>
                      </a:lnTo>
                      <a:lnTo>
                        <a:pt x="57" y="50"/>
                      </a:lnTo>
                      <a:lnTo>
                        <a:pt x="53" y="50"/>
                      </a:lnTo>
                      <a:lnTo>
                        <a:pt x="48" y="50"/>
                      </a:lnTo>
                      <a:lnTo>
                        <a:pt x="44" y="52"/>
                      </a:lnTo>
                      <a:lnTo>
                        <a:pt x="40" y="52"/>
                      </a:lnTo>
                      <a:lnTo>
                        <a:pt x="36" y="52"/>
                      </a:lnTo>
                      <a:lnTo>
                        <a:pt x="32" y="54"/>
                      </a:lnTo>
                      <a:lnTo>
                        <a:pt x="30" y="54"/>
                      </a:lnTo>
                      <a:lnTo>
                        <a:pt x="26" y="54"/>
                      </a:lnTo>
                      <a:lnTo>
                        <a:pt x="23" y="56"/>
                      </a:lnTo>
                      <a:lnTo>
                        <a:pt x="21" y="56"/>
                      </a:lnTo>
                      <a:lnTo>
                        <a:pt x="19" y="56"/>
                      </a:lnTo>
                      <a:lnTo>
                        <a:pt x="17" y="56"/>
                      </a:lnTo>
                      <a:lnTo>
                        <a:pt x="15" y="56"/>
                      </a:lnTo>
                      <a:lnTo>
                        <a:pt x="13" y="58"/>
                      </a:lnTo>
                      <a:lnTo>
                        <a:pt x="11" y="58"/>
                      </a:lnTo>
                      <a:lnTo>
                        <a:pt x="9" y="58"/>
                      </a:lnTo>
                      <a:lnTo>
                        <a:pt x="7" y="58"/>
                      </a:lnTo>
                      <a:lnTo>
                        <a:pt x="5" y="58"/>
                      </a:lnTo>
                      <a:lnTo>
                        <a:pt x="3" y="58"/>
                      </a:lnTo>
                      <a:lnTo>
                        <a:pt x="3" y="56"/>
                      </a:lnTo>
                      <a:lnTo>
                        <a:pt x="1" y="56"/>
                      </a:ln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3" y="46"/>
                      </a:lnTo>
                      <a:lnTo>
                        <a:pt x="5" y="44"/>
                      </a:lnTo>
                      <a:lnTo>
                        <a:pt x="7" y="43"/>
                      </a:lnTo>
                      <a:lnTo>
                        <a:pt x="9" y="41"/>
                      </a:lnTo>
                      <a:lnTo>
                        <a:pt x="11" y="39"/>
                      </a:lnTo>
                      <a:lnTo>
                        <a:pt x="13" y="39"/>
                      </a:lnTo>
                      <a:lnTo>
                        <a:pt x="15" y="37"/>
                      </a:lnTo>
                      <a:lnTo>
                        <a:pt x="17" y="35"/>
                      </a:lnTo>
                      <a:lnTo>
                        <a:pt x="19" y="33"/>
                      </a:lnTo>
                      <a:close/>
                    </a:path>
                  </a:pathLst>
                </a:custGeom>
                <a:solidFill>
                  <a:srgbClr val="99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61" name="Freeform 315"/>
                <p:cNvSpPr>
                  <a:spLocks noChangeAspect="1"/>
                </p:cNvSpPr>
                <p:nvPr/>
              </p:nvSpPr>
              <p:spPr bwMode="auto">
                <a:xfrm>
                  <a:off x="1267" y="3337"/>
                  <a:ext cx="142" cy="42"/>
                </a:xfrm>
                <a:custGeom>
                  <a:avLst/>
                  <a:gdLst>
                    <a:gd name="T0" fmla="*/ 2 w 188"/>
                    <a:gd name="T1" fmla="*/ 1 h 60"/>
                    <a:gd name="T2" fmla="*/ 2 w 188"/>
                    <a:gd name="T3" fmla="*/ 1 h 60"/>
                    <a:gd name="T4" fmla="*/ 2 w 188"/>
                    <a:gd name="T5" fmla="*/ 1 h 60"/>
                    <a:gd name="T6" fmla="*/ 2 w 188"/>
                    <a:gd name="T7" fmla="*/ 1 h 60"/>
                    <a:gd name="T8" fmla="*/ 2 w 188"/>
                    <a:gd name="T9" fmla="*/ 1 h 60"/>
                    <a:gd name="T10" fmla="*/ 2 w 188"/>
                    <a:gd name="T11" fmla="*/ 1 h 60"/>
                    <a:gd name="T12" fmla="*/ 3 w 188"/>
                    <a:gd name="T13" fmla="*/ 1 h 60"/>
                    <a:gd name="T14" fmla="*/ 3 w 188"/>
                    <a:gd name="T15" fmla="*/ 1 h 60"/>
                    <a:gd name="T16" fmla="*/ 3 w 188"/>
                    <a:gd name="T17" fmla="*/ 0 h 60"/>
                    <a:gd name="T18" fmla="*/ 4 w 188"/>
                    <a:gd name="T19" fmla="*/ 0 h 60"/>
                    <a:gd name="T20" fmla="*/ 4 w 188"/>
                    <a:gd name="T21" fmla="*/ 0 h 60"/>
                    <a:gd name="T22" fmla="*/ 4 w 188"/>
                    <a:gd name="T23" fmla="*/ 1 h 60"/>
                    <a:gd name="T24" fmla="*/ 5 w 188"/>
                    <a:gd name="T25" fmla="*/ 1 h 60"/>
                    <a:gd name="T26" fmla="*/ 5 w 188"/>
                    <a:gd name="T27" fmla="*/ 1 h 60"/>
                    <a:gd name="T28" fmla="*/ 5 w 188"/>
                    <a:gd name="T29" fmla="*/ 1 h 60"/>
                    <a:gd name="T30" fmla="*/ 5 w 188"/>
                    <a:gd name="T31" fmla="*/ 1 h 60"/>
                    <a:gd name="T32" fmla="*/ 5 w 188"/>
                    <a:gd name="T33" fmla="*/ 1 h 60"/>
                    <a:gd name="T34" fmla="*/ 6 w 188"/>
                    <a:gd name="T35" fmla="*/ 1 h 60"/>
                    <a:gd name="T36" fmla="*/ 6 w 188"/>
                    <a:gd name="T37" fmla="*/ 1 h 60"/>
                    <a:gd name="T38" fmla="*/ 6 w 188"/>
                    <a:gd name="T39" fmla="*/ 1 h 60"/>
                    <a:gd name="T40" fmla="*/ 6 w 188"/>
                    <a:gd name="T41" fmla="*/ 1 h 60"/>
                    <a:gd name="T42" fmla="*/ 6 w 188"/>
                    <a:gd name="T43" fmla="*/ 1 h 60"/>
                    <a:gd name="T44" fmla="*/ 6 w 188"/>
                    <a:gd name="T45" fmla="*/ 1 h 60"/>
                    <a:gd name="T46" fmla="*/ 6 w 188"/>
                    <a:gd name="T47" fmla="*/ 1 h 60"/>
                    <a:gd name="T48" fmla="*/ 6 w 188"/>
                    <a:gd name="T49" fmla="*/ 1 h 60"/>
                    <a:gd name="T50" fmla="*/ 6 w 188"/>
                    <a:gd name="T51" fmla="*/ 1 h 60"/>
                    <a:gd name="T52" fmla="*/ 6 w 188"/>
                    <a:gd name="T53" fmla="*/ 1 h 60"/>
                    <a:gd name="T54" fmla="*/ 6 w 188"/>
                    <a:gd name="T55" fmla="*/ 1 h 60"/>
                    <a:gd name="T56" fmla="*/ 6 w 188"/>
                    <a:gd name="T57" fmla="*/ 1 h 60"/>
                    <a:gd name="T58" fmla="*/ 6 w 188"/>
                    <a:gd name="T59" fmla="*/ 1 h 60"/>
                    <a:gd name="T60" fmla="*/ 6 w 188"/>
                    <a:gd name="T61" fmla="*/ 1 h 60"/>
                    <a:gd name="T62" fmla="*/ 6 w 188"/>
                    <a:gd name="T63" fmla="*/ 1 h 60"/>
                    <a:gd name="T64" fmla="*/ 6 w 188"/>
                    <a:gd name="T65" fmla="*/ 1 h 60"/>
                    <a:gd name="T66" fmla="*/ 5 w 188"/>
                    <a:gd name="T67" fmla="*/ 1 h 60"/>
                    <a:gd name="T68" fmla="*/ 5 w 188"/>
                    <a:gd name="T69" fmla="*/ 1 h 60"/>
                    <a:gd name="T70" fmla="*/ 5 w 188"/>
                    <a:gd name="T71" fmla="*/ 1 h 60"/>
                    <a:gd name="T72" fmla="*/ 5 w 188"/>
                    <a:gd name="T73" fmla="*/ 1 h 60"/>
                    <a:gd name="T74" fmla="*/ 5 w 188"/>
                    <a:gd name="T75" fmla="*/ 1 h 60"/>
                    <a:gd name="T76" fmla="*/ 5 w 188"/>
                    <a:gd name="T77" fmla="*/ 1 h 60"/>
                    <a:gd name="T78" fmla="*/ 4 w 188"/>
                    <a:gd name="T79" fmla="*/ 1 h 60"/>
                    <a:gd name="T80" fmla="*/ 4 w 188"/>
                    <a:gd name="T81" fmla="*/ 1 h 60"/>
                    <a:gd name="T82" fmla="*/ 4 w 188"/>
                    <a:gd name="T83" fmla="*/ 1 h 60"/>
                    <a:gd name="T84" fmla="*/ 3 w 188"/>
                    <a:gd name="T85" fmla="*/ 1 h 60"/>
                    <a:gd name="T86" fmla="*/ 3 w 188"/>
                    <a:gd name="T87" fmla="*/ 1 h 60"/>
                    <a:gd name="T88" fmla="*/ 2 w 188"/>
                    <a:gd name="T89" fmla="*/ 1 h 60"/>
                    <a:gd name="T90" fmla="*/ 2 w 188"/>
                    <a:gd name="T91" fmla="*/ 1 h 60"/>
                    <a:gd name="T92" fmla="*/ 2 w 188"/>
                    <a:gd name="T93" fmla="*/ 1 h 60"/>
                    <a:gd name="T94" fmla="*/ 2 w 188"/>
                    <a:gd name="T95" fmla="*/ 1 h 60"/>
                    <a:gd name="T96" fmla="*/ 2 w 188"/>
                    <a:gd name="T97" fmla="*/ 1 h 60"/>
                    <a:gd name="T98" fmla="*/ 2 w 188"/>
                    <a:gd name="T99" fmla="*/ 1 h 60"/>
                    <a:gd name="T100" fmla="*/ 2 w 188"/>
                    <a:gd name="T101" fmla="*/ 1 h 60"/>
                    <a:gd name="T102" fmla="*/ 2 w 188"/>
                    <a:gd name="T103" fmla="*/ 1 h 60"/>
                    <a:gd name="T104" fmla="*/ 2 w 188"/>
                    <a:gd name="T105" fmla="*/ 1 h 60"/>
                    <a:gd name="T106" fmla="*/ 0 w 188"/>
                    <a:gd name="T107" fmla="*/ 1 h 60"/>
                    <a:gd name="T108" fmla="*/ 0 w 188"/>
                    <a:gd name="T109" fmla="*/ 1 h 60"/>
                    <a:gd name="T110" fmla="*/ 2 w 188"/>
                    <a:gd name="T111" fmla="*/ 1 h 60"/>
                    <a:gd name="T112" fmla="*/ 2 w 188"/>
                    <a:gd name="T113" fmla="*/ 1 h 60"/>
                    <a:gd name="T114" fmla="*/ 2 w 188"/>
                    <a:gd name="T115" fmla="*/ 1 h 60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88"/>
                    <a:gd name="T175" fmla="*/ 0 h 60"/>
                    <a:gd name="T176" fmla="*/ 188 w 188"/>
                    <a:gd name="T177" fmla="*/ 60 h 60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88" h="60">
                      <a:moveTo>
                        <a:pt x="15" y="27"/>
                      </a:moveTo>
                      <a:lnTo>
                        <a:pt x="19" y="25"/>
                      </a:lnTo>
                      <a:lnTo>
                        <a:pt x="21" y="23"/>
                      </a:lnTo>
                      <a:lnTo>
                        <a:pt x="23" y="23"/>
                      </a:lnTo>
                      <a:lnTo>
                        <a:pt x="27" y="21"/>
                      </a:lnTo>
                      <a:lnTo>
                        <a:pt x="29" y="19"/>
                      </a:lnTo>
                      <a:lnTo>
                        <a:pt x="31" y="19"/>
                      </a:lnTo>
                      <a:lnTo>
                        <a:pt x="34" y="17"/>
                      </a:lnTo>
                      <a:lnTo>
                        <a:pt x="36" y="15"/>
                      </a:lnTo>
                      <a:lnTo>
                        <a:pt x="38" y="15"/>
                      </a:lnTo>
                      <a:lnTo>
                        <a:pt x="42" y="13"/>
                      </a:lnTo>
                      <a:lnTo>
                        <a:pt x="44" y="13"/>
                      </a:lnTo>
                      <a:lnTo>
                        <a:pt x="48" y="12"/>
                      </a:lnTo>
                      <a:lnTo>
                        <a:pt x="50" y="10"/>
                      </a:lnTo>
                      <a:lnTo>
                        <a:pt x="54" y="10"/>
                      </a:lnTo>
                      <a:lnTo>
                        <a:pt x="56" y="8"/>
                      </a:lnTo>
                      <a:lnTo>
                        <a:pt x="59" y="8"/>
                      </a:lnTo>
                      <a:lnTo>
                        <a:pt x="61" y="6"/>
                      </a:lnTo>
                      <a:lnTo>
                        <a:pt x="63" y="6"/>
                      </a:lnTo>
                      <a:lnTo>
                        <a:pt x="67" y="4"/>
                      </a:lnTo>
                      <a:lnTo>
                        <a:pt x="69" y="4"/>
                      </a:lnTo>
                      <a:lnTo>
                        <a:pt x="73" y="4"/>
                      </a:lnTo>
                      <a:lnTo>
                        <a:pt x="75" y="2"/>
                      </a:lnTo>
                      <a:lnTo>
                        <a:pt x="79" y="2"/>
                      </a:lnTo>
                      <a:lnTo>
                        <a:pt x="81" y="2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05" y="0"/>
                      </a:lnTo>
                      <a:lnTo>
                        <a:pt x="107" y="2"/>
                      </a:lnTo>
                      <a:lnTo>
                        <a:pt x="111" y="2"/>
                      </a:lnTo>
                      <a:lnTo>
                        <a:pt x="113" y="2"/>
                      </a:lnTo>
                      <a:lnTo>
                        <a:pt x="115" y="2"/>
                      </a:lnTo>
                      <a:lnTo>
                        <a:pt x="117" y="2"/>
                      </a:lnTo>
                      <a:lnTo>
                        <a:pt x="119" y="2"/>
                      </a:lnTo>
                      <a:lnTo>
                        <a:pt x="123" y="2"/>
                      </a:lnTo>
                      <a:lnTo>
                        <a:pt x="125" y="4"/>
                      </a:lnTo>
                      <a:lnTo>
                        <a:pt x="127" y="4"/>
                      </a:lnTo>
                      <a:lnTo>
                        <a:pt x="128" y="4"/>
                      </a:lnTo>
                      <a:lnTo>
                        <a:pt x="130" y="4"/>
                      </a:lnTo>
                      <a:lnTo>
                        <a:pt x="134" y="4"/>
                      </a:lnTo>
                      <a:lnTo>
                        <a:pt x="136" y="6"/>
                      </a:lnTo>
                      <a:lnTo>
                        <a:pt x="138" y="6"/>
                      </a:lnTo>
                      <a:lnTo>
                        <a:pt x="140" y="6"/>
                      </a:lnTo>
                      <a:lnTo>
                        <a:pt x="144" y="8"/>
                      </a:lnTo>
                      <a:lnTo>
                        <a:pt x="146" y="8"/>
                      </a:lnTo>
                      <a:lnTo>
                        <a:pt x="148" y="8"/>
                      </a:lnTo>
                      <a:lnTo>
                        <a:pt x="150" y="10"/>
                      </a:lnTo>
                      <a:lnTo>
                        <a:pt x="153" y="10"/>
                      </a:lnTo>
                      <a:lnTo>
                        <a:pt x="155" y="12"/>
                      </a:lnTo>
                      <a:lnTo>
                        <a:pt x="157" y="12"/>
                      </a:lnTo>
                      <a:lnTo>
                        <a:pt x="159" y="13"/>
                      </a:lnTo>
                      <a:lnTo>
                        <a:pt x="161" y="13"/>
                      </a:lnTo>
                      <a:lnTo>
                        <a:pt x="163" y="15"/>
                      </a:lnTo>
                      <a:lnTo>
                        <a:pt x="165" y="15"/>
                      </a:lnTo>
                      <a:lnTo>
                        <a:pt x="167" y="17"/>
                      </a:lnTo>
                      <a:lnTo>
                        <a:pt x="169" y="19"/>
                      </a:lnTo>
                      <a:lnTo>
                        <a:pt x="171" y="19"/>
                      </a:lnTo>
                      <a:lnTo>
                        <a:pt x="173" y="21"/>
                      </a:lnTo>
                      <a:lnTo>
                        <a:pt x="175" y="23"/>
                      </a:lnTo>
                      <a:lnTo>
                        <a:pt x="176" y="25"/>
                      </a:lnTo>
                      <a:lnTo>
                        <a:pt x="178" y="27"/>
                      </a:lnTo>
                      <a:lnTo>
                        <a:pt x="178" y="29"/>
                      </a:lnTo>
                      <a:lnTo>
                        <a:pt x="180" y="31"/>
                      </a:lnTo>
                      <a:lnTo>
                        <a:pt x="180" y="33"/>
                      </a:lnTo>
                      <a:lnTo>
                        <a:pt x="182" y="35"/>
                      </a:lnTo>
                      <a:lnTo>
                        <a:pt x="184" y="37"/>
                      </a:lnTo>
                      <a:lnTo>
                        <a:pt x="184" y="38"/>
                      </a:lnTo>
                      <a:lnTo>
                        <a:pt x="186" y="40"/>
                      </a:lnTo>
                      <a:lnTo>
                        <a:pt x="186" y="42"/>
                      </a:lnTo>
                      <a:lnTo>
                        <a:pt x="186" y="44"/>
                      </a:lnTo>
                      <a:lnTo>
                        <a:pt x="188" y="46"/>
                      </a:lnTo>
                      <a:lnTo>
                        <a:pt x="188" y="48"/>
                      </a:lnTo>
                      <a:lnTo>
                        <a:pt x="188" y="50"/>
                      </a:lnTo>
                      <a:lnTo>
                        <a:pt x="188" y="52"/>
                      </a:lnTo>
                      <a:lnTo>
                        <a:pt x="188" y="54"/>
                      </a:lnTo>
                      <a:lnTo>
                        <a:pt x="188" y="56"/>
                      </a:lnTo>
                      <a:lnTo>
                        <a:pt x="188" y="58"/>
                      </a:lnTo>
                      <a:lnTo>
                        <a:pt x="186" y="60"/>
                      </a:lnTo>
                      <a:lnTo>
                        <a:pt x="184" y="60"/>
                      </a:lnTo>
                      <a:lnTo>
                        <a:pt x="182" y="58"/>
                      </a:lnTo>
                      <a:lnTo>
                        <a:pt x="180" y="58"/>
                      </a:lnTo>
                      <a:lnTo>
                        <a:pt x="178" y="56"/>
                      </a:lnTo>
                      <a:lnTo>
                        <a:pt x="176" y="54"/>
                      </a:lnTo>
                      <a:lnTo>
                        <a:pt x="173" y="52"/>
                      </a:lnTo>
                      <a:lnTo>
                        <a:pt x="171" y="50"/>
                      </a:lnTo>
                      <a:lnTo>
                        <a:pt x="167" y="46"/>
                      </a:lnTo>
                      <a:lnTo>
                        <a:pt x="163" y="44"/>
                      </a:lnTo>
                      <a:lnTo>
                        <a:pt x="161" y="42"/>
                      </a:lnTo>
                      <a:lnTo>
                        <a:pt x="159" y="40"/>
                      </a:lnTo>
                      <a:lnTo>
                        <a:pt x="157" y="40"/>
                      </a:lnTo>
                      <a:lnTo>
                        <a:pt x="157" y="38"/>
                      </a:lnTo>
                      <a:lnTo>
                        <a:pt x="155" y="38"/>
                      </a:lnTo>
                      <a:lnTo>
                        <a:pt x="153" y="37"/>
                      </a:lnTo>
                      <a:lnTo>
                        <a:pt x="152" y="37"/>
                      </a:lnTo>
                      <a:lnTo>
                        <a:pt x="150" y="37"/>
                      </a:lnTo>
                      <a:lnTo>
                        <a:pt x="148" y="37"/>
                      </a:lnTo>
                      <a:lnTo>
                        <a:pt x="146" y="35"/>
                      </a:lnTo>
                      <a:lnTo>
                        <a:pt x="144" y="35"/>
                      </a:lnTo>
                      <a:lnTo>
                        <a:pt x="142" y="35"/>
                      </a:lnTo>
                      <a:lnTo>
                        <a:pt x="140" y="35"/>
                      </a:lnTo>
                      <a:lnTo>
                        <a:pt x="138" y="35"/>
                      </a:lnTo>
                      <a:lnTo>
                        <a:pt x="136" y="33"/>
                      </a:lnTo>
                      <a:lnTo>
                        <a:pt x="134" y="33"/>
                      </a:lnTo>
                      <a:lnTo>
                        <a:pt x="130" y="33"/>
                      </a:lnTo>
                      <a:lnTo>
                        <a:pt x="128" y="33"/>
                      </a:lnTo>
                      <a:lnTo>
                        <a:pt x="127" y="33"/>
                      </a:lnTo>
                      <a:lnTo>
                        <a:pt x="125" y="33"/>
                      </a:lnTo>
                      <a:lnTo>
                        <a:pt x="123" y="33"/>
                      </a:lnTo>
                      <a:lnTo>
                        <a:pt x="119" y="33"/>
                      </a:lnTo>
                      <a:lnTo>
                        <a:pt x="117" y="33"/>
                      </a:lnTo>
                      <a:lnTo>
                        <a:pt x="115" y="33"/>
                      </a:lnTo>
                      <a:lnTo>
                        <a:pt x="113" y="33"/>
                      </a:lnTo>
                      <a:lnTo>
                        <a:pt x="111" y="33"/>
                      </a:lnTo>
                      <a:lnTo>
                        <a:pt x="107" y="33"/>
                      </a:lnTo>
                      <a:lnTo>
                        <a:pt x="105" y="33"/>
                      </a:lnTo>
                      <a:lnTo>
                        <a:pt x="104" y="33"/>
                      </a:lnTo>
                      <a:lnTo>
                        <a:pt x="102" y="33"/>
                      </a:lnTo>
                      <a:lnTo>
                        <a:pt x="98" y="33"/>
                      </a:lnTo>
                      <a:lnTo>
                        <a:pt x="96" y="35"/>
                      </a:lnTo>
                      <a:lnTo>
                        <a:pt x="94" y="35"/>
                      </a:lnTo>
                      <a:lnTo>
                        <a:pt x="90" y="35"/>
                      </a:lnTo>
                      <a:lnTo>
                        <a:pt x="88" y="35"/>
                      </a:lnTo>
                      <a:lnTo>
                        <a:pt x="84" y="35"/>
                      </a:lnTo>
                      <a:lnTo>
                        <a:pt x="81" y="37"/>
                      </a:lnTo>
                      <a:lnTo>
                        <a:pt x="77" y="37"/>
                      </a:lnTo>
                      <a:lnTo>
                        <a:pt x="75" y="37"/>
                      </a:lnTo>
                      <a:lnTo>
                        <a:pt x="71" y="37"/>
                      </a:lnTo>
                      <a:lnTo>
                        <a:pt x="67" y="38"/>
                      </a:lnTo>
                      <a:lnTo>
                        <a:pt x="63" y="38"/>
                      </a:lnTo>
                      <a:lnTo>
                        <a:pt x="59" y="38"/>
                      </a:lnTo>
                      <a:lnTo>
                        <a:pt x="56" y="40"/>
                      </a:lnTo>
                      <a:lnTo>
                        <a:pt x="52" y="40"/>
                      </a:lnTo>
                      <a:lnTo>
                        <a:pt x="48" y="40"/>
                      </a:lnTo>
                      <a:lnTo>
                        <a:pt x="44" y="40"/>
                      </a:lnTo>
                      <a:lnTo>
                        <a:pt x="42" y="42"/>
                      </a:lnTo>
                      <a:lnTo>
                        <a:pt x="38" y="42"/>
                      </a:lnTo>
                      <a:lnTo>
                        <a:pt x="34" y="42"/>
                      </a:lnTo>
                      <a:lnTo>
                        <a:pt x="33" y="44"/>
                      </a:lnTo>
                      <a:lnTo>
                        <a:pt x="29" y="44"/>
                      </a:lnTo>
                      <a:lnTo>
                        <a:pt x="25" y="44"/>
                      </a:lnTo>
                      <a:lnTo>
                        <a:pt x="23" y="44"/>
                      </a:lnTo>
                      <a:lnTo>
                        <a:pt x="21" y="46"/>
                      </a:lnTo>
                      <a:lnTo>
                        <a:pt x="19" y="46"/>
                      </a:lnTo>
                      <a:lnTo>
                        <a:pt x="17" y="46"/>
                      </a:lnTo>
                      <a:lnTo>
                        <a:pt x="15" y="46"/>
                      </a:lnTo>
                      <a:lnTo>
                        <a:pt x="13" y="46"/>
                      </a:lnTo>
                      <a:lnTo>
                        <a:pt x="11" y="46"/>
                      </a:lnTo>
                      <a:lnTo>
                        <a:pt x="11" y="48"/>
                      </a:lnTo>
                      <a:lnTo>
                        <a:pt x="10" y="48"/>
                      </a:lnTo>
                      <a:lnTo>
                        <a:pt x="8" y="48"/>
                      </a:lnTo>
                      <a:lnTo>
                        <a:pt x="6" y="48"/>
                      </a:lnTo>
                      <a:lnTo>
                        <a:pt x="4" y="48"/>
                      </a:lnTo>
                      <a:lnTo>
                        <a:pt x="4" y="46"/>
                      </a:lnTo>
                      <a:lnTo>
                        <a:pt x="2" y="46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2" y="38"/>
                      </a:lnTo>
                      <a:lnTo>
                        <a:pt x="2" y="37"/>
                      </a:lnTo>
                      <a:lnTo>
                        <a:pt x="4" y="35"/>
                      </a:lnTo>
                      <a:lnTo>
                        <a:pt x="6" y="35"/>
                      </a:lnTo>
                      <a:lnTo>
                        <a:pt x="6" y="33"/>
                      </a:lnTo>
                      <a:lnTo>
                        <a:pt x="8" y="33"/>
                      </a:lnTo>
                      <a:lnTo>
                        <a:pt x="10" y="31"/>
                      </a:lnTo>
                      <a:lnTo>
                        <a:pt x="11" y="31"/>
                      </a:lnTo>
                      <a:lnTo>
                        <a:pt x="11" y="29"/>
                      </a:lnTo>
                      <a:lnTo>
                        <a:pt x="13" y="27"/>
                      </a:lnTo>
                      <a:lnTo>
                        <a:pt x="15" y="27"/>
                      </a:lnTo>
                      <a:close/>
                    </a:path>
                  </a:pathLst>
                </a:custGeom>
                <a:solidFill>
                  <a:srgbClr val="94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62" name="Freeform 316"/>
                <p:cNvSpPr>
                  <a:spLocks noChangeAspect="1"/>
                </p:cNvSpPr>
                <p:nvPr/>
              </p:nvSpPr>
              <p:spPr bwMode="auto">
                <a:xfrm>
                  <a:off x="1277" y="3341"/>
                  <a:ext cx="126" cy="34"/>
                </a:xfrm>
                <a:custGeom>
                  <a:avLst/>
                  <a:gdLst>
                    <a:gd name="T0" fmla="*/ 2 w 167"/>
                    <a:gd name="T1" fmla="*/ 1 h 48"/>
                    <a:gd name="T2" fmla="*/ 2 w 167"/>
                    <a:gd name="T3" fmla="*/ 1 h 48"/>
                    <a:gd name="T4" fmla="*/ 2 w 167"/>
                    <a:gd name="T5" fmla="*/ 1 h 48"/>
                    <a:gd name="T6" fmla="*/ 2 w 167"/>
                    <a:gd name="T7" fmla="*/ 1 h 48"/>
                    <a:gd name="T8" fmla="*/ 2 w 167"/>
                    <a:gd name="T9" fmla="*/ 1 h 48"/>
                    <a:gd name="T10" fmla="*/ 2 w 167"/>
                    <a:gd name="T11" fmla="*/ 1 h 48"/>
                    <a:gd name="T12" fmla="*/ 2 w 167"/>
                    <a:gd name="T13" fmla="*/ 1 h 48"/>
                    <a:gd name="T14" fmla="*/ 3 w 167"/>
                    <a:gd name="T15" fmla="*/ 1 h 48"/>
                    <a:gd name="T16" fmla="*/ 3 w 167"/>
                    <a:gd name="T17" fmla="*/ 0 h 48"/>
                    <a:gd name="T18" fmla="*/ 3 w 167"/>
                    <a:gd name="T19" fmla="*/ 0 h 48"/>
                    <a:gd name="T20" fmla="*/ 4 w 167"/>
                    <a:gd name="T21" fmla="*/ 0 h 48"/>
                    <a:gd name="T22" fmla="*/ 4 w 167"/>
                    <a:gd name="T23" fmla="*/ 1 h 48"/>
                    <a:gd name="T24" fmla="*/ 4 w 167"/>
                    <a:gd name="T25" fmla="*/ 1 h 48"/>
                    <a:gd name="T26" fmla="*/ 4 w 167"/>
                    <a:gd name="T27" fmla="*/ 1 h 48"/>
                    <a:gd name="T28" fmla="*/ 5 w 167"/>
                    <a:gd name="T29" fmla="*/ 1 h 48"/>
                    <a:gd name="T30" fmla="*/ 5 w 167"/>
                    <a:gd name="T31" fmla="*/ 1 h 48"/>
                    <a:gd name="T32" fmla="*/ 5 w 167"/>
                    <a:gd name="T33" fmla="*/ 1 h 48"/>
                    <a:gd name="T34" fmla="*/ 5 w 167"/>
                    <a:gd name="T35" fmla="*/ 1 h 48"/>
                    <a:gd name="T36" fmla="*/ 5 w 167"/>
                    <a:gd name="T37" fmla="*/ 1 h 48"/>
                    <a:gd name="T38" fmla="*/ 5 w 167"/>
                    <a:gd name="T39" fmla="*/ 1 h 48"/>
                    <a:gd name="T40" fmla="*/ 5 w 167"/>
                    <a:gd name="T41" fmla="*/ 1 h 48"/>
                    <a:gd name="T42" fmla="*/ 6 w 167"/>
                    <a:gd name="T43" fmla="*/ 1 h 48"/>
                    <a:gd name="T44" fmla="*/ 6 w 167"/>
                    <a:gd name="T45" fmla="*/ 1 h 48"/>
                    <a:gd name="T46" fmla="*/ 6 w 167"/>
                    <a:gd name="T47" fmla="*/ 1 h 48"/>
                    <a:gd name="T48" fmla="*/ 6 w 167"/>
                    <a:gd name="T49" fmla="*/ 1 h 48"/>
                    <a:gd name="T50" fmla="*/ 6 w 167"/>
                    <a:gd name="T51" fmla="*/ 1 h 48"/>
                    <a:gd name="T52" fmla="*/ 6 w 167"/>
                    <a:gd name="T53" fmla="*/ 1 h 48"/>
                    <a:gd name="T54" fmla="*/ 6 w 167"/>
                    <a:gd name="T55" fmla="*/ 1 h 48"/>
                    <a:gd name="T56" fmla="*/ 6 w 167"/>
                    <a:gd name="T57" fmla="*/ 1 h 48"/>
                    <a:gd name="T58" fmla="*/ 6 w 167"/>
                    <a:gd name="T59" fmla="*/ 1 h 48"/>
                    <a:gd name="T60" fmla="*/ 5 w 167"/>
                    <a:gd name="T61" fmla="*/ 1 h 48"/>
                    <a:gd name="T62" fmla="*/ 5 w 167"/>
                    <a:gd name="T63" fmla="*/ 1 h 48"/>
                    <a:gd name="T64" fmla="*/ 5 w 167"/>
                    <a:gd name="T65" fmla="*/ 1 h 48"/>
                    <a:gd name="T66" fmla="*/ 5 w 167"/>
                    <a:gd name="T67" fmla="*/ 1 h 48"/>
                    <a:gd name="T68" fmla="*/ 5 w 167"/>
                    <a:gd name="T69" fmla="*/ 1 h 48"/>
                    <a:gd name="T70" fmla="*/ 5 w 167"/>
                    <a:gd name="T71" fmla="*/ 1 h 48"/>
                    <a:gd name="T72" fmla="*/ 4 w 167"/>
                    <a:gd name="T73" fmla="*/ 1 h 48"/>
                    <a:gd name="T74" fmla="*/ 4 w 167"/>
                    <a:gd name="T75" fmla="*/ 1 h 48"/>
                    <a:gd name="T76" fmla="*/ 4 w 167"/>
                    <a:gd name="T77" fmla="*/ 1 h 48"/>
                    <a:gd name="T78" fmla="*/ 4 w 167"/>
                    <a:gd name="T79" fmla="*/ 1 h 48"/>
                    <a:gd name="T80" fmla="*/ 3 w 167"/>
                    <a:gd name="T81" fmla="*/ 1 h 48"/>
                    <a:gd name="T82" fmla="*/ 3 w 167"/>
                    <a:gd name="T83" fmla="*/ 1 h 48"/>
                    <a:gd name="T84" fmla="*/ 3 w 167"/>
                    <a:gd name="T85" fmla="*/ 1 h 48"/>
                    <a:gd name="T86" fmla="*/ 2 w 167"/>
                    <a:gd name="T87" fmla="*/ 1 h 48"/>
                    <a:gd name="T88" fmla="*/ 2 w 167"/>
                    <a:gd name="T89" fmla="*/ 1 h 48"/>
                    <a:gd name="T90" fmla="*/ 2 w 167"/>
                    <a:gd name="T91" fmla="*/ 1 h 48"/>
                    <a:gd name="T92" fmla="*/ 2 w 167"/>
                    <a:gd name="T93" fmla="*/ 1 h 48"/>
                    <a:gd name="T94" fmla="*/ 2 w 167"/>
                    <a:gd name="T95" fmla="*/ 1 h 48"/>
                    <a:gd name="T96" fmla="*/ 2 w 167"/>
                    <a:gd name="T97" fmla="*/ 1 h 48"/>
                    <a:gd name="T98" fmla="*/ 2 w 167"/>
                    <a:gd name="T99" fmla="*/ 1 h 48"/>
                    <a:gd name="T100" fmla="*/ 2 w 167"/>
                    <a:gd name="T101" fmla="*/ 1 h 48"/>
                    <a:gd name="T102" fmla="*/ 2 w 167"/>
                    <a:gd name="T103" fmla="*/ 1 h 48"/>
                    <a:gd name="T104" fmla="*/ 0 w 167"/>
                    <a:gd name="T105" fmla="*/ 1 h 48"/>
                    <a:gd name="T106" fmla="*/ 2 w 167"/>
                    <a:gd name="T107" fmla="*/ 1 h 48"/>
                    <a:gd name="T108" fmla="*/ 2 w 167"/>
                    <a:gd name="T109" fmla="*/ 1 h 48"/>
                    <a:gd name="T110" fmla="*/ 2 w 167"/>
                    <a:gd name="T111" fmla="*/ 1 h 48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67"/>
                    <a:gd name="T169" fmla="*/ 0 h 48"/>
                    <a:gd name="T170" fmla="*/ 167 w 167"/>
                    <a:gd name="T171" fmla="*/ 48 h 48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67" h="48">
                      <a:moveTo>
                        <a:pt x="14" y="19"/>
                      </a:moveTo>
                      <a:lnTo>
                        <a:pt x="18" y="19"/>
                      </a:lnTo>
                      <a:lnTo>
                        <a:pt x="20" y="17"/>
                      </a:lnTo>
                      <a:lnTo>
                        <a:pt x="21" y="17"/>
                      </a:lnTo>
                      <a:lnTo>
                        <a:pt x="23" y="15"/>
                      </a:lnTo>
                      <a:lnTo>
                        <a:pt x="25" y="13"/>
                      </a:lnTo>
                      <a:lnTo>
                        <a:pt x="29" y="13"/>
                      </a:lnTo>
                      <a:lnTo>
                        <a:pt x="31" y="11"/>
                      </a:lnTo>
                      <a:lnTo>
                        <a:pt x="33" y="11"/>
                      </a:lnTo>
                      <a:lnTo>
                        <a:pt x="35" y="9"/>
                      </a:lnTo>
                      <a:lnTo>
                        <a:pt x="37" y="9"/>
                      </a:lnTo>
                      <a:lnTo>
                        <a:pt x="41" y="7"/>
                      </a:lnTo>
                      <a:lnTo>
                        <a:pt x="43" y="7"/>
                      </a:lnTo>
                      <a:lnTo>
                        <a:pt x="44" y="7"/>
                      </a:lnTo>
                      <a:lnTo>
                        <a:pt x="46" y="6"/>
                      </a:lnTo>
                      <a:lnTo>
                        <a:pt x="48" y="6"/>
                      </a:lnTo>
                      <a:lnTo>
                        <a:pt x="52" y="4"/>
                      </a:lnTo>
                      <a:lnTo>
                        <a:pt x="54" y="4"/>
                      </a:lnTo>
                      <a:lnTo>
                        <a:pt x="56" y="4"/>
                      </a:lnTo>
                      <a:lnTo>
                        <a:pt x="58" y="2"/>
                      </a:lnTo>
                      <a:lnTo>
                        <a:pt x="62" y="2"/>
                      </a:lnTo>
                      <a:lnTo>
                        <a:pt x="64" y="2"/>
                      </a:lnTo>
                      <a:lnTo>
                        <a:pt x="66" y="2"/>
                      </a:lnTo>
                      <a:lnTo>
                        <a:pt x="68" y="2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7" y="0"/>
                      </a:lnTo>
                      <a:lnTo>
                        <a:pt x="89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2"/>
                      </a:lnTo>
                      <a:lnTo>
                        <a:pt x="98" y="2"/>
                      </a:lnTo>
                      <a:lnTo>
                        <a:pt x="100" y="2"/>
                      </a:lnTo>
                      <a:lnTo>
                        <a:pt x="102" y="2"/>
                      </a:lnTo>
                      <a:lnTo>
                        <a:pt x="104" y="2"/>
                      </a:lnTo>
                      <a:lnTo>
                        <a:pt x="106" y="2"/>
                      </a:lnTo>
                      <a:lnTo>
                        <a:pt x="108" y="2"/>
                      </a:lnTo>
                      <a:lnTo>
                        <a:pt x="110" y="2"/>
                      </a:lnTo>
                      <a:lnTo>
                        <a:pt x="112" y="4"/>
                      </a:lnTo>
                      <a:lnTo>
                        <a:pt x="114" y="4"/>
                      </a:lnTo>
                      <a:lnTo>
                        <a:pt x="115" y="4"/>
                      </a:lnTo>
                      <a:lnTo>
                        <a:pt x="117" y="4"/>
                      </a:lnTo>
                      <a:lnTo>
                        <a:pt x="119" y="4"/>
                      </a:lnTo>
                      <a:lnTo>
                        <a:pt x="121" y="6"/>
                      </a:lnTo>
                      <a:lnTo>
                        <a:pt x="123" y="6"/>
                      </a:lnTo>
                      <a:lnTo>
                        <a:pt x="127" y="6"/>
                      </a:lnTo>
                      <a:lnTo>
                        <a:pt x="129" y="6"/>
                      </a:lnTo>
                      <a:lnTo>
                        <a:pt x="131" y="7"/>
                      </a:lnTo>
                      <a:lnTo>
                        <a:pt x="133" y="7"/>
                      </a:lnTo>
                      <a:lnTo>
                        <a:pt x="135" y="7"/>
                      </a:lnTo>
                      <a:lnTo>
                        <a:pt x="137" y="9"/>
                      </a:lnTo>
                      <a:lnTo>
                        <a:pt x="139" y="9"/>
                      </a:lnTo>
                      <a:lnTo>
                        <a:pt x="140" y="11"/>
                      </a:lnTo>
                      <a:lnTo>
                        <a:pt x="142" y="11"/>
                      </a:lnTo>
                      <a:lnTo>
                        <a:pt x="144" y="11"/>
                      </a:lnTo>
                      <a:lnTo>
                        <a:pt x="144" y="13"/>
                      </a:lnTo>
                      <a:lnTo>
                        <a:pt x="146" y="13"/>
                      </a:lnTo>
                      <a:lnTo>
                        <a:pt x="148" y="15"/>
                      </a:lnTo>
                      <a:lnTo>
                        <a:pt x="150" y="17"/>
                      </a:lnTo>
                      <a:lnTo>
                        <a:pt x="152" y="17"/>
                      </a:lnTo>
                      <a:lnTo>
                        <a:pt x="154" y="19"/>
                      </a:lnTo>
                      <a:lnTo>
                        <a:pt x="156" y="21"/>
                      </a:lnTo>
                      <a:lnTo>
                        <a:pt x="158" y="21"/>
                      </a:lnTo>
                      <a:lnTo>
                        <a:pt x="158" y="23"/>
                      </a:lnTo>
                      <a:lnTo>
                        <a:pt x="160" y="25"/>
                      </a:lnTo>
                      <a:lnTo>
                        <a:pt x="160" y="27"/>
                      </a:lnTo>
                      <a:lnTo>
                        <a:pt x="162" y="27"/>
                      </a:lnTo>
                      <a:lnTo>
                        <a:pt x="162" y="29"/>
                      </a:lnTo>
                      <a:lnTo>
                        <a:pt x="163" y="31"/>
                      </a:lnTo>
                      <a:lnTo>
                        <a:pt x="163" y="32"/>
                      </a:lnTo>
                      <a:lnTo>
                        <a:pt x="165" y="34"/>
                      </a:lnTo>
                      <a:lnTo>
                        <a:pt x="165" y="36"/>
                      </a:lnTo>
                      <a:lnTo>
                        <a:pt x="167" y="38"/>
                      </a:lnTo>
                      <a:lnTo>
                        <a:pt x="167" y="40"/>
                      </a:lnTo>
                      <a:lnTo>
                        <a:pt x="167" y="42"/>
                      </a:lnTo>
                      <a:lnTo>
                        <a:pt x="167" y="44"/>
                      </a:lnTo>
                      <a:lnTo>
                        <a:pt x="167" y="46"/>
                      </a:lnTo>
                      <a:lnTo>
                        <a:pt x="167" y="48"/>
                      </a:lnTo>
                      <a:lnTo>
                        <a:pt x="165" y="48"/>
                      </a:lnTo>
                      <a:lnTo>
                        <a:pt x="163" y="48"/>
                      </a:lnTo>
                      <a:lnTo>
                        <a:pt x="163" y="46"/>
                      </a:lnTo>
                      <a:lnTo>
                        <a:pt x="162" y="46"/>
                      </a:lnTo>
                      <a:lnTo>
                        <a:pt x="160" y="44"/>
                      </a:lnTo>
                      <a:lnTo>
                        <a:pt x="158" y="42"/>
                      </a:lnTo>
                      <a:lnTo>
                        <a:pt x="154" y="40"/>
                      </a:lnTo>
                      <a:lnTo>
                        <a:pt x="152" y="38"/>
                      </a:lnTo>
                      <a:lnTo>
                        <a:pt x="148" y="36"/>
                      </a:lnTo>
                      <a:lnTo>
                        <a:pt x="148" y="34"/>
                      </a:lnTo>
                      <a:lnTo>
                        <a:pt x="146" y="34"/>
                      </a:lnTo>
                      <a:lnTo>
                        <a:pt x="146" y="32"/>
                      </a:lnTo>
                      <a:lnTo>
                        <a:pt x="144" y="32"/>
                      </a:lnTo>
                      <a:lnTo>
                        <a:pt x="142" y="31"/>
                      </a:lnTo>
                      <a:lnTo>
                        <a:pt x="140" y="31"/>
                      </a:lnTo>
                      <a:lnTo>
                        <a:pt x="139" y="29"/>
                      </a:lnTo>
                      <a:lnTo>
                        <a:pt x="137" y="29"/>
                      </a:lnTo>
                      <a:lnTo>
                        <a:pt x="135" y="29"/>
                      </a:lnTo>
                      <a:lnTo>
                        <a:pt x="133" y="29"/>
                      </a:lnTo>
                      <a:lnTo>
                        <a:pt x="131" y="27"/>
                      </a:lnTo>
                      <a:lnTo>
                        <a:pt x="129" y="27"/>
                      </a:lnTo>
                      <a:lnTo>
                        <a:pt x="127" y="27"/>
                      </a:lnTo>
                      <a:lnTo>
                        <a:pt x="125" y="27"/>
                      </a:lnTo>
                      <a:lnTo>
                        <a:pt x="123" y="27"/>
                      </a:lnTo>
                      <a:lnTo>
                        <a:pt x="121" y="25"/>
                      </a:lnTo>
                      <a:lnTo>
                        <a:pt x="119" y="25"/>
                      </a:lnTo>
                      <a:lnTo>
                        <a:pt x="115" y="25"/>
                      </a:lnTo>
                      <a:lnTo>
                        <a:pt x="114" y="25"/>
                      </a:lnTo>
                      <a:lnTo>
                        <a:pt x="112" y="25"/>
                      </a:lnTo>
                      <a:lnTo>
                        <a:pt x="110" y="25"/>
                      </a:lnTo>
                      <a:lnTo>
                        <a:pt x="108" y="25"/>
                      </a:lnTo>
                      <a:lnTo>
                        <a:pt x="104" y="25"/>
                      </a:lnTo>
                      <a:lnTo>
                        <a:pt x="102" y="25"/>
                      </a:lnTo>
                      <a:lnTo>
                        <a:pt x="100" y="25"/>
                      </a:lnTo>
                      <a:lnTo>
                        <a:pt x="98" y="25"/>
                      </a:lnTo>
                      <a:lnTo>
                        <a:pt x="96" y="25"/>
                      </a:lnTo>
                      <a:lnTo>
                        <a:pt x="92" y="25"/>
                      </a:lnTo>
                      <a:lnTo>
                        <a:pt x="91" y="25"/>
                      </a:lnTo>
                      <a:lnTo>
                        <a:pt x="89" y="25"/>
                      </a:lnTo>
                      <a:lnTo>
                        <a:pt x="87" y="27"/>
                      </a:lnTo>
                      <a:lnTo>
                        <a:pt x="83" y="27"/>
                      </a:lnTo>
                      <a:lnTo>
                        <a:pt x="81" y="27"/>
                      </a:lnTo>
                      <a:lnTo>
                        <a:pt x="79" y="27"/>
                      </a:lnTo>
                      <a:lnTo>
                        <a:pt x="75" y="27"/>
                      </a:lnTo>
                      <a:lnTo>
                        <a:pt x="73" y="27"/>
                      </a:lnTo>
                      <a:lnTo>
                        <a:pt x="69" y="27"/>
                      </a:lnTo>
                      <a:lnTo>
                        <a:pt x="68" y="29"/>
                      </a:lnTo>
                      <a:lnTo>
                        <a:pt x="64" y="29"/>
                      </a:lnTo>
                      <a:lnTo>
                        <a:pt x="62" y="29"/>
                      </a:lnTo>
                      <a:lnTo>
                        <a:pt x="58" y="29"/>
                      </a:lnTo>
                      <a:lnTo>
                        <a:pt x="54" y="31"/>
                      </a:lnTo>
                      <a:lnTo>
                        <a:pt x="52" y="31"/>
                      </a:lnTo>
                      <a:lnTo>
                        <a:pt x="48" y="31"/>
                      </a:lnTo>
                      <a:lnTo>
                        <a:pt x="46" y="31"/>
                      </a:lnTo>
                      <a:lnTo>
                        <a:pt x="43" y="32"/>
                      </a:lnTo>
                      <a:lnTo>
                        <a:pt x="41" y="32"/>
                      </a:lnTo>
                      <a:lnTo>
                        <a:pt x="37" y="32"/>
                      </a:lnTo>
                      <a:lnTo>
                        <a:pt x="35" y="32"/>
                      </a:lnTo>
                      <a:lnTo>
                        <a:pt x="31" y="34"/>
                      </a:lnTo>
                      <a:lnTo>
                        <a:pt x="29" y="34"/>
                      </a:lnTo>
                      <a:lnTo>
                        <a:pt x="27" y="34"/>
                      </a:lnTo>
                      <a:lnTo>
                        <a:pt x="23" y="34"/>
                      </a:lnTo>
                      <a:lnTo>
                        <a:pt x="21" y="34"/>
                      </a:lnTo>
                      <a:lnTo>
                        <a:pt x="20" y="34"/>
                      </a:lnTo>
                      <a:lnTo>
                        <a:pt x="18" y="36"/>
                      </a:lnTo>
                      <a:lnTo>
                        <a:pt x="16" y="36"/>
                      </a:lnTo>
                      <a:lnTo>
                        <a:pt x="14" y="36"/>
                      </a:lnTo>
                      <a:lnTo>
                        <a:pt x="12" y="36"/>
                      </a:lnTo>
                      <a:lnTo>
                        <a:pt x="10" y="36"/>
                      </a:lnTo>
                      <a:lnTo>
                        <a:pt x="8" y="36"/>
                      </a:lnTo>
                      <a:lnTo>
                        <a:pt x="6" y="36"/>
                      </a:lnTo>
                      <a:lnTo>
                        <a:pt x="4" y="36"/>
                      </a:lnTo>
                      <a:lnTo>
                        <a:pt x="2" y="36"/>
                      </a:lnTo>
                      <a:lnTo>
                        <a:pt x="2" y="34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0" y="31"/>
                      </a:lnTo>
                      <a:lnTo>
                        <a:pt x="2" y="29"/>
                      </a:lnTo>
                      <a:lnTo>
                        <a:pt x="2" y="27"/>
                      </a:lnTo>
                      <a:lnTo>
                        <a:pt x="4" y="27"/>
                      </a:lnTo>
                      <a:lnTo>
                        <a:pt x="6" y="25"/>
                      </a:lnTo>
                      <a:lnTo>
                        <a:pt x="8" y="23"/>
                      </a:lnTo>
                      <a:lnTo>
                        <a:pt x="10" y="23"/>
                      </a:lnTo>
                      <a:lnTo>
                        <a:pt x="12" y="21"/>
                      </a:lnTo>
                      <a:lnTo>
                        <a:pt x="14" y="21"/>
                      </a:lnTo>
                      <a:lnTo>
                        <a:pt x="14" y="19"/>
                      </a:lnTo>
                      <a:close/>
                    </a:path>
                  </a:pathLst>
                </a:custGeom>
                <a:solidFill>
                  <a:srgbClr val="8F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63" name="Freeform 317"/>
                <p:cNvSpPr>
                  <a:spLocks noChangeAspect="1"/>
                </p:cNvSpPr>
                <p:nvPr/>
              </p:nvSpPr>
              <p:spPr bwMode="auto">
                <a:xfrm>
                  <a:off x="1287" y="3345"/>
                  <a:ext cx="111" cy="25"/>
                </a:xfrm>
                <a:custGeom>
                  <a:avLst/>
                  <a:gdLst>
                    <a:gd name="T0" fmla="*/ 2 w 146"/>
                    <a:gd name="T1" fmla="*/ 1 h 36"/>
                    <a:gd name="T2" fmla="*/ 2 w 146"/>
                    <a:gd name="T3" fmla="*/ 1 h 36"/>
                    <a:gd name="T4" fmla="*/ 2 w 146"/>
                    <a:gd name="T5" fmla="*/ 1 h 36"/>
                    <a:gd name="T6" fmla="*/ 2 w 146"/>
                    <a:gd name="T7" fmla="*/ 1 h 36"/>
                    <a:gd name="T8" fmla="*/ 2 w 146"/>
                    <a:gd name="T9" fmla="*/ 1 h 36"/>
                    <a:gd name="T10" fmla="*/ 2 w 146"/>
                    <a:gd name="T11" fmla="*/ 1 h 36"/>
                    <a:gd name="T12" fmla="*/ 2 w 146"/>
                    <a:gd name="T13" fmla="*/ 0 h 36"/>
                    <a:gd name="T14" fmla="*/ 2 w 146"/>
                    <a:gd name="T15" fmla="*/ 0 h 36"/>
                    <a:gd name="T16" fmla="*/ 2 w 146"/>
                    <a:gd name="T17" fmla="*/ 0 h 36"/>
                    <a:gd name="T18" fmla="*/ 3 w 146"/>
                    <a:gd name="T19" fmla="*/ 0 h 36"/>
                    <a:gd name="T20" fmla="*/ 3 w 146"/>
                    <a:gd name="T21" fmla="*/ 0 h 36"/>
                    <a:gd name="T22" fmla="*/ 3 w 146"/>
                    <a:gd name="T23" fmla="*/ 1 h 36"/>
                    <a:gd name="T24" fmla="*/ 4 w 146"/>
                    <a:gd name="T25" fmla="*/ 1 h 36"/>
                    <a:gd name="T26" fmla="*/ 4 w 146"/>
                    <a:gd name="T27" fmla="*/ 1 h 36"/>
                    <a:gd name="T28" fmla="*/ 4 w 146"/>
                    <a:gd name="T29" fmla="*/ 1 h 36"/>
                    <a:gd name="T30" fmla="*/ 4 w 146"/>
                    <a:gd name="T31" fmla="*/ 1 h 36"/>
                    <a:gd name="T32" fmla="*/ 5 w 146"/>
                    <a:gd name="T33" fmla="*/ 1 h 36"/>
                    <a:gd name="T34" fmla="*/ 5 w 146"/>
                    <a:gd name="T35" fmla="*/ 1 h 36"/>
                    <a:gd name="T36" fmla="*/ 5 w 146"/>
                    <a:gd name="T37" fmla="*/ 1 h 36"/>
                    <a:gd name="T38" fmla="*/ 5 w 146"/>
                    <a:gd name="T39" fmla="*/ 1 h 36"/>
                    <a:gd name="T40" fmla="*/ 5 w 146"/>
                    <a:gd name="T41" fmla="*/ 1 h 36"/>
                    <a:gd name="T42" fmla="*/ 5 w 146"/>
                    <a:gd name="T43" fmla="*/ 1 h 36"/>
                    <a:gd name="T44" fmla="*/ 5 w 146"/>
                    <a:gd name="T45" fmla="*/ 1 h 36"/>
                    <a:gd name="T46" fmla="*/ 5 w 146"/>
                    <a:gd name="T47" fmla="*/ 1 h 36"/>
                    <a:gd name="T48" fmla="*/ 5 w 146"/>
                    <a:gd name="T49" fmla="*/ 1 h 36"/>
                    <a:gd name="T50" fmla="*/ 5 w 146"/>
                    <a:gd name="T51" fmla="*/ 1 h 36"/>
                    <a:gd name="T52" fmla="*/ 5 w 146"/>
                    <a:gd name="T53" fmla="*/ 1 h 36"/>
                    <a:gd name="T54" fmla="*/ 5 w 146"/>
                    <a:gd name="T55" fmla="*/ 1 h 36"/>
                    <a:gd name="T56" fmla="*/ 5 w 146"/>
                    <a:gd name="T57" fmla="*/ 1 h 36"/>
                    <a:gd name="T58" fmla="*/ 5 w 146"/>
                    <a:gd name="T59" fmla="*/ 1 h 36"/>
                    <a:gd name="T60" fmla="*/ 5 w 146"/>
                    <a:gd name="T61" fmla="*/ 1 h 36"/>
                    <a:gd name="T62" fmla="*/ 4 w 146"/>
                    <a:gd name="T63" fmla="*/ 1 h 36"/>
                    <a:gd name="T64" fmla="*/ 4 w 146"/>
                    <a:gd name="T65" fmla="*/ 1 h 36"/>
                    <a:gd name="T66" fmla="*/ 4 w 146"/>
                    <a:gd name="T67" fmla="*/ 1 h 36"/>
                    <a:gd name="T68" fmla="*/ 4 w 146"/>
                    <a:gd name="T69" fmla="*/ 1 h 36"/>
                    <a:gd name="T70" fmla="*/ 3 w 146"/>
                    <a:gd name="T71" fmla="*/ 1 h 36"/>
                    <a:gd name="T72" fmla="*/ 3 w 146"/>
                    <a:gd name="T73" fmla="*/ 1 h 36"/>
                    <a:gd name="T74" fmla="*/ 3 w 146"/>
                    <a:gd name="T75" fmla="*/ 1 h 36"/>
                    <a:gd name="T76" fmla="*/ 2 w 146"/>
                    <a:gd name="T77" fmla="*/ 1 h 36"/>
                    <a:gd name="T78" fmla="*/ 2 w 146"/>
                    <a:gd name="T79" fmla="*/ 1 h 36"/>
                    <a:gd name="T80" fmla="*/ 2 w 146"/>
                    <a:gd name="T81" fmla="*/ 1 h 36"/>
                    <a:gd name="T82" fmla="*/ 2 w 146"/>
                    <a:gd name="T83" fmla="*/ 1 h 36"/>
                    <a:gd name="T84" fmla="*/ 2 w 146"/>
                    <a:gd name="T85" fmla="*/ 1 h 36"/>
                    <a:gd name="T86" fmla="*/ 2 w 146"/>
                    <a:gd name="T87" fmla="*/ 1 h 36"/>
                    <a:gd name="T88" fmla="*/ 2 w 146"/>
                    <a:gd name="T89" fmla="*/ 1 h 36"/>
                    <a:gd name="T90" fmla="*/ 2 w 146"/>
                    <a:gd name="T91" fmla="*/ 1 h 36"/>
                    <a:gd name="T92" fmla="*/ 2 w 146"/>
                    <a:gd name="T93" fmla="*/ 1 h 36"/>
                    <a:gd name="T94" fmla="*/ 2 w 146"/>
                    <a:gd name="T95" fmla="*/ 1 h 36"/>
                    <a:gd name="T96" fmla="*/ 0 w 146"/>
                    <a:gd name="T97" fmla="*/ 1 h 36"/>
                    <a:gd name="T98" fmla="*/ 2 w 146"/>
                    <a:gd name="T99" fmla="*/ 1 h 36"/>
                    <a:gd name="T100" fmla="*/ 2 w 146"/>
                    <a:gd name="T101" fmla="*/ 1 h 36"/>
                    <a:gd name="T102" fmla="*/ 2 w 146"/>
                    <a:gd name="T103" fmla="*/ 1 h 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46"/>
                    <a:gd name="T157" fmla="*/ 0 h 36"/>
                    <a:gd name="T158" fmla="*/ 146 w 146"/>
                    <a:gd name="T159" fmla="*/ 36 h 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46" h="36">
                      <a:moveTo>
                        <a:pt x="11" y="13"/>
                      </a:moveTo>
                      <a:lnTo>
                        <a:pt x="15" y="11"/>
                      </a:lnTo>
                      <a:lnTo>
                        <a:pt x="17" y="11"/>
                      </a:lnTo>
                      <a:lnTo>
                        <a:pt x="19" y="9"/>
                      </a:lnTo>
                      <a:lnTo>
                        <a:pt x="21" y="9"/>
                      </a:lnTo>
                      <a:lnTo>
                        <a:pt x="23" y="9"/>
                      </a:lnTo>
                      <a:lnTo>
                        <a:pt x="25" y="7"/>
                      </a:lnTo>
                      <a:lnTo>
                        <a:pt x="27" y="7"/>
                      </a:lnTo>
                      <a:lnTo>
                        <a:pt x="29" y="5"/>
                      </a:lnTo>
                      <a:lnTo>
                        <a:pt x="30" y="5"/>
                      </a:lnTo>
                      <a:lnTo>
                        <a:pt x="32" y="5"/>
                      </a:lnTo>
                      <a:lnTo>
                        <a:pt x="34" y="3"/>
                      </a:lnTo>
                      <a:lnTo>
                        <a:pt x="36" y="3"/>
                      </a:lnTo>
                      <a:lnTo>
                        <a:pt x="38" y="3"/>
                      </a:lnTo>
                      <a:lnTo>
                        <a:pt x="40" y="3"/>
                      </a:lnTo>
                      <a:lnTo>
                        <a:pt x="42" y="1"/>
                      </a:lnTo>
                      <a:lnTo>
                        <a:pt x="44" y="1"/>
                      </a:lnTo>
                      <a:lnTo>
                        <a:pt x="46" y="1"/>
                      </a:lnTo>
                      <a:lnTo>
                        <a:pt x="48" y="1"/>
                      </a:lnTo>
                      <a:lnTo>
                        <a:pt x="50" y="1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5" y="0"/>
                      </a:lnTo>
                      <a:lnTo>
                        <a:pt x="57" y="0"/>
                      </a:lnTo>
                      <a:lnTo>
                        <a:pt x="59" y="0"/>
                      </a:lnTo>
                      <a:lnTo>
                        <a:pt x="61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80" y="0"/>
                      </a:lnTo>
                      <a:lnTo>
                        <a:pt x="82" y="0"/>
                      </a:lnTo>
                      <a:lnTo>
                        <a:pt x="84" y="1"/>
                      </a:lnTo>
                      <a:lnTo>
                        <a:pt x="86" y="1"/>
                      </a:lnTo>
                      <a:lnTo>
                        <a:pt x="88" y="1"/>
                      </a:lnTo>
                      <a:lnTo>
                        <a:pt x="90" y="1"/>
                      </a:lnTo>
                      <a:lnTo>
                        <a:pt x="92" y="1"/>
                      </a:lnTo>
                      <a:lnTo>
                        <a:pt x="94" y="1"/>
                      </a:lnTo>
                      <a:lnTo>
                        <a:pt x="96" y="1"/>
                      </a:lnTo>
                      <a:lnTo>
                        <a:pt x="98" y="3"/>
                      </a:lnTo>
                      <a:lnTo>
                        <a:pt x="100" y="3"/>
                      </a:lnTo>
                      <a:lnTo>
                        <a:pt x="101" y="3"/>
                      </a:lnTo>
                      <a:lnTo>
                        <a:pt x="103" y="3"/>
                      </a:lnTo>
                      <a:lnTo>
                        <a:pt x="105" y="3"/>
                      </a:lnTo>
                      <a:lnTo>
                        <a:pt x="107" y="5"/>
                      </a:lnTo>
                      <a:lnTo>
                        <a:pt x="109" y="5"/>
                      </a:lnTo>
                      <a:lnTo>
                        <a:pt x="111" y="5"/>
                      </a:lnTo>
                      <a:lnTo>
                        <a:pt x="113" y="5"/>
                      </a:lnTo>
                      <a:lnTo>
                        <a:pt x="115" y="7"/>
                      </a:lnTo>
                      <a:lnTo>
                        <a:pt x="117" y="7"/>
                      </a:lnTo>
                      <a:lnTo>
                        <a:pt x="119" y="7"/>
                      </a:lnTo>
                      <a:lnTo>
                        <a:pt x="121" y="9"/>
                      </a:lnTo>
                      <a:lnTo>
                        <a:pt x="123" y="9"/>
                      </a:lnTo>
                      <a:lnTo>
                        <a:pt x="125" y="9"/>
                      </a:lnTo>
                      <a:lnTo>
                        <a:pt x="125" y="11"/>
                      </a:lnTo>
                      <a:lnTo>
                        <a:pt x="126" y="11"/>
                      </a:lnTo>
                      <a:lnTo>
                        <a:pt x="128" y="13"/>
                      </a:lnTo>
                      <a:lnTo>
                        <a:pt x="130" y="13"/>
                      </a:lnTo>
                      <a:lnTo>
                        <a:pt x="132" y="15"/>
                      </a:lnTo>
                      <a:lnTo>
                        <a:pt x="134" y="15"/>
                      </a:lnTo>
                      <a:lnTo>
                        <a:pt x="134" y="17"/>
                      </a:lnTo>
                      <a:lnTo>
                        <a:pt x="136" y="17"/>
                      </a:lnTo>
                      <a:lnTo>
                        <a:pt x="136" y="19"/>
                      </a:lnTo>
                      <a:lnTo>
                        <a:pt x="138" y="19"/>
                      </a:lnTo>
                      <a:lnTo>
                        <a:pt x="138" y="21"/>
                      </a:lnTo>
                      <a:lnTo>
                        <a:pt x="140" y="23"/>
                      </a:lnTo>
                      <a:lnTo>
                        <a:pt x="142" y="25"/>
                      </a:lnTo>
                      <a:lnTo>
                        <a:pt x="142" y="26"/>
                      </a:lnTo>
                      <a:lnTo>
                        <a:pt x="144" y="26"/>
                      </a:lnTo>
                      <a:lnTo>
                        <a:pt x="144" y="28"/>
                      </a:lnTo>
                      <a:lnTo>
                        <a:pt x="146" y="28"/>
                      </a:lnTo>
                      <a:lnTo>
                        <a:pt x="146" y="30"/>
                      </a:lnTo>
                      <a:lnTo>
                        <a:pt x="146" y="32"/>
                      </a:lnTo>
                      <a:lnTo>
                        <a:pt x="146" y="34"/>
                      </a:lnTo>
                      <a:lnTo>
                        <a:pt x="146" y="36"/>
                      </a:lnTo>
                      <a:lnTo>
                        <a:pt x="144" y="36"/>
                      </a:lnTo>
                      <a:lnTo>
                        <a:pt x="144" y="34"/>
                      </a:lnTo>
                      <a:lnTo>
                        <a:pt x="142" y="34"/>
                      </a:lnTo>
                      <a:lnTo>
                        <a:pt x="140" y="32"/>
                      </a:lnTo>
                      <a:lnTo>
                        <a:pt x="138" y="30"/>
                      </a:lnTo>
                      <a:lnTo>
                        <a:pt x="136" y="28"/>
                      </a:lnTo>
                      <a:lnTo>
                        <a:pt x="134" y="26"/>
                      </a:lnTo>
                      <a:lnTo>
                        <a:pt x="132" y="26"/>
                      </a:lnTo>
                      <a:lnTo>
                        <a:pt x="130" y="25"/>
                      </a:lnTo>
                      <a:lnTo>
                        <a:pt x="128" y="23"/>
                      </a:lnTo>
                      <a:lnTo>
                        <a:pt x="126" y="23"/>
                      </a:lnTo>
                      <a:lnTo>
                        <a:pt x="125" y="23"/>
                      </a:lnTo>
                      <a:lnTo>
                        <a:pt x="125" y="21"/>
                      </a:lnTo>
                      <a:lnTo>
                        <a:pt x="123" y="21"/>
                      </a:lnTo>
                      <a:lnTo>
                        <a:pt x="121" y="21"/>
                      </a:lnTo>
                      <a:lnTo>
                        <a:pt x="119" y="21"/>
                      </a:lnTo>
                      <a:lnTo>
                        <a:pt x="117" y="19"/>
                      </a:lnTo>
                      <a:lnTo>
                        <a:pt x="115" y="19"/>
                      </a:lnTo>
                      <a:lnTo>
                        <a:pt x="113" y="19"/>
                      </a:lnTo>
                      <a:lnTo>
                        <a:pt x="111" y="19"/>
                      </a:lnTo>
                      <a:lnTo>
                        <a:pt x="109" y="19"/>
                      </a:lnTo>
                      <a:lnTo>
                        <a:pt x="107" y="19"/>
                      </a:lnTo>
                      <a:lnTo>
                        <a:pt x="105" y="19"/>
                      </a:lnTo>
                      <a:lnTo>
                        <a:pt x="103" y="17"/>
                      </a:lnTo>
                      <a:lnTo>
                        <a:pt x="101" y="17"/>
                      </a:lnTo>
                      <a:lnTo>
                        <a:pt x="98" y="17"/>
                      </a:lnTo>
                      <a:lnTo>
                        <a:pt x="96" y="17"/>
                      </a:lnTo>
                      <a:lnTo>
                        <a:pt x="94" y="17"/>
                      </a:lnTo>
                      <a:lnTo>
                        <a:pt x="92" y="17"/>
                      </a:lnTo>
                      <a:lnTo>
                        <a:pt x="90" y="17"/>
                      </a:lnTo>
                      <a:lnTo>
                        <a:pt x="86" y="17"/>
                      </a:lnTo>
                      <a:lnTo>
                        <a:pt x="84" y="17"/>
                      </a:lnTo>
                      <a:lnTo>
                        <a:pt x="82" y="17"/>
                      </a:lnTo>
                      <a:lnTo>
                        <a:pt x="80" y="17"/>
                      </a:lnTo>
                      <a:lnTo>
                        <a:pt x="77" y="17"/>
                      </a:lnTo>
                      <a:lnTo>
                        <a:pt x="75" y="19"/>
                      </a:lnTo>
                      <a:lnTo>
                        <a:pt x="73" y="19"/>
                      </a:lnTo>
                      <a:lnTo>
                        <a:pt x="71" y="19"/>
                      </a:lnTo>
                      <a:lnTo>
                        <a:pt x="69" y="19"/>
                      </a:lnTo>
                      <a:lnTo>
                        <a:pt x="65" y="19"/>
                      </a:lnTo>
                      <a:lnTo>
                        <a:pt x="63" y="19"/>
                      </a:lnTo>
                      <a:lnTo>
                        <a:pt x="61" y="19"/>
                      </a:lnTo>
                      <a:lnTo>
                        <a:pt x="57" y="19"/>
                      </a:lnTo>
                      <a:lnTo>
                        <a:pt x="55" y="21"/>
                      </a:lnTo>
                      <a:lnTo>
                        <a:pt x="54" y="21"/>
                      </a:lnTo>
                      <a:lnTo>
                        <a:pt x="50" y="21"/>
                      </a:lnTo>
                      <a:lnTo>
                        <a:pt x="48" y="21"/>
                      </a:lnTo>
                      <a:lnTo>
                        <a:pt x="46" y="21"/>
                      </a:lnTo>
                      <a:lnTo>
                        <a:pt x="42" y="21"/>
                      </a:lnTo>
                      <a:lnTo>
                        <a:pt x="40" y="23"/>
                      </a:lnTo>
                      <a:lnTo>
                        <a:pt x="38" y="23"/>
                      </a:lnTo>
                      <a:lnTo>
                        <a:pt x="36" y="23"/>
                      </a:lnTo>
                      <a:lnTo>
                        <a:pt x="32" y="23"/>
                      </a:lnTo>
                      <a:lnTo>
                        <a:pt x="30" y="23"/>
                      </a:lnTo>
                      <a:lnTo>
                        <a:pt x="29" y="23"/>
                      </a:lnTo>
                      <a:lnTo>
                        <a:pt x="27" y="25"/>
                      </a:lnTo>
                      <a:lnTo>
                        <a:pt x="25" y="25"/>
                      </a:lnTo>
                      <a:lnTo>
                        <a:pt x="23" y="25"/>
                      </a:lnTo>
                      <a:lnTo>
                        <a:pt x="21" y="25"/>
                      </a:lnTo>
                      <a:lnTo>
                        <a:pt x="19" y="25"/>
                      </a:lnTo>
                      <a:lnTo>
                        <a:pt x="17" y="25"/>
                      </a:lnTo>
                      <a:lnTo>
                        <a:pt x="15" y="26"/>
                      </a:lnTo>
                      <a:lnTo>
                        <a:pt x="13" y="26"/>
                      </a:lnTo>
                      <a:lnTo>
                        <a:pt x="11" y="26"/>
                      </a:lnTo>
                      <a:lnTo>
                        <a:pt x="9" y="26"/>
                      </a:lnTo>
                      <a:lnTo>
                        <a:pt x="7" y="26"/>
                      </a:lnTo>
                      <a:lnTo>
                        <a:pt x="6" y="26"/>
                      </a:lnTo>
                      <a:lnTo>
                        <a:pt x="4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4" y="17"/>
                      </a:lnTo>
                      <a:lnTo>
                        <a:pt x="6" y="17"/>
                      </a:lnTo>
                      <a:lnTo>
                        <a:pt x="6" y="15"/>
                      </a:lnTo>
                      <a:lnTo>
                        <a:pt x="7" y="15"/>
                      </a:lnTo>
                      <a:lnTo>
                        <a:pt x="9" y="13"/>
                      </a:lnTo>
                      <a:lnTo>
                        <a:pt x="11" y="13"/>
                      </a:lnTo>
                      <a:close/>
                    </a:path>
                  </a:pathLst>
                </a:custGeom>
                <a:solidFill>
                  <a:srgbClr val="8C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64" name="Freeform 318"/>
                <p:cNvSpPr>
                  <a:spLocks noChangeAspect="1"/>
                </p:cNvSpPr>
                <p:nvPr/>
              </p:nvSpPr>
              <p:spPr bwMode="auto">
                <a:xfrm>
                  <a:off x="1297" y="3349"/>
                  <a:ext cx="97" cy="17"/>
                </a:xfrm>
                <a:custGeom>
                  <a:avLst/>
                  <a:gdLst>
                    <a:gd name="T0" fmla="*/ 2 w 127"/>
                    <a:gd name="T1" fmla="*/ 1 h 25"/>
                    <a:gd name="T2" fmla="*/ 2 w 127"/>
                    <a:gd name="T3" fmla="*/ 1 h 25"/>
                    <a:gd name="T4" fmla="*/ 2 w 127"/>
                    <a:gd name="T5" fmla="*/ 1 h 25"/>
                    <a:gd name="T6" fmla="*/ 2 w 127"/>
                    <a:gd name="T7" fmla="*/ 1 h 25"/>
                    <a:gd name="T8" fmla="*/ 2 w 127"/>
                    <a:gd name="T9" fmla="*/ 1 h 25"/>
                    <a:gd name="T10" fmla="*/ 2 w 127"/>
                    <a:gd name="T11" fmla="*/ 1 h 25"/>
                    <a:gd name="T12" fmla="*/ 2 w 127"/>
                    <a:gd name="T13" fmla="*/ 1 h 25"/>
                    <a:gd name="T14" fmla="*/ 2 w 127"/>
                    <a:gd name="T15" fmla="*/ 1 h 25"/>
                    <a:gd name="T16" fmla="*/ 3 w 127"/>
                    <a:gd name="T17" fmla="*/ 1 h 25"/>
                    <a:gd name="T18" fmla="*/ 3 w 127"/>
                    <a:gd name="T19" fmla="*/ 1 h 25"/>
                    <a:gd name="T20" fmla="*/ 3 w 127"/>
                    <a:gd name="T21" fmla="*/ 1 h 25"/>
                    <a:gd name="T22" fmla="*/ 4 w 127"/>
                    <a:gd name="T23" fmla="*/ 1 h 25"/>
                    <a:gd name="T24" fmla="*/ 4 w 127"/>
                    <a:gd name="T25" fmla="*/ 1 h 25"/>
                    <a:gd name="T26" fmla="*/ 4 w 127"/>
                    <a:gd name="T27" fmla="*/ 1 h 25"/>
                    <a:gd name="T28" fmla="*/ 4 w 127"/>
                    <a:gd name="T29" fmla="*/ 1 h 25"/>
                    <a:gd name="T30" fmla="*/ 4 w 127"/>
                    <a:gd name="T31" fmla="*/ 1 h 25"/>
                    <a:gd name="T32" fmla="*/ 5 w 127"/>
                    <a:gd name="T33" fmla="*/ 1 h 25"/>
                    <a:gd name="T34" fmla="*/ 5 w 127"/>
                    <a:gd name="T35" fmla="*/ 1 h 25"/>
                    <a:gd name="T36" fmla="*/ 5 w 127"/>
                    <a:gd name="T37" fmla="*/ 1 h 25"/>
                    <a:gd name="T38" fmla="*/ 5 w 127"/>
                    <a:gd name="T39" fmla="*/ 1 h 25"/>
                    <a:gd name="T40" fmla="*/ 5 w 127"/>
                    <a:gd name="T41" fmla="*/ 1 h 25"/>
                    <a:gd name="T42" fmla="*/ 5 w 127"/>
                    <a:gd name="T43" fmla="*/ 1 h 25"/>
                    <a:gd name="T44" fmla="*/ 5 w 127"/>
                    <a:gd name="T45" fmla="*/ 1 h 25"/>
                    <a:gd name="T46" fmla="*/ 4 w 127"/>
                    <a:gd name="T47" fmla="*/ 1 h 25"/>
                    <a:gd name="T48" fmla="*/ 4 w 127"/>
                    <a:gd name="T49" fmla="*/ 1 h 25"/>
                    <a:gd name="T50" fmla="*/ 4 w 127"/>
                    <a:gd name="T51" fmla="*/ 1 h 25"/>
                    <a:gd name="T52" fmla="*/ 4 w 127"/>
                    <a:gd name="T53" fmla="*/ 1 h 25"/>
                    <a:gd name="T54" fmla="*/ 4 w 127"/>
                    <a:gd name="T55" fmla="*/ 1 h 25"/>
                    <a:gd name="T56" fmla="*/ 3 w 127"/>
                    <a:gd name="T57" fmla="*/ 1 h 25"/>
                    <a:gd name="T58" fmla="*/ 3 w 127"/>
                    <a:gd name="T59" fmla="*/ 1 h 25"/>
                    <a:gd name="T60" fmla="*/ 3 w 127"/>
                    <a:gd name="T61" fmla="*/ 1 h 25"/>
                    <a:gd name="T62" fmla="*/ 3 w 127"/>
                    <a:gd name="T63" fmla="*/ 0 h 25"/>
                    <a:gd name="T64" fmla="*/ 2 w 127"/>
                    <a:gd name="T65" fmla="*/ 0 h 25"/>
                    <a:gd name="T66" fmla="*/ 2 w 127"/>
                    <a:gd name="T67" fmla="*/ 0 h 25"/>
                    <a:gd name="T68" fmla="*/ 2 w 127"/>
                    <a:gd name="T69" fmla="*/ 0 h 25"/>
                    <a:gd name="T70" fmla="*/ 2 w 127"/>
                    <a:gd name="T71" fmla="*/ 0 h 25"/>
                    <a:gd name="T72" fmla="*/ 2 w 127"/>
                    <a:gd name="T73" fmla="*/ 0 h 25"/>
                    <a:gd name="T74" fmla="*/ 2 w 127"/>
                    <a:gd name="T75" fmla="*/ 0 h 25"/>
                    <a:gd name="T76" fmla="*/ 2 w 127"/>
                    <a:gd name="T77" fmla="*/ 1 h 25"/>
                    <a:gd name="T78" fmla="*/ 2 w 127"/>
                    <a:gd name="T79" fmla="*/ 1 h 25"/>
                    <a:gd name="T80" fmla="*/ 2 w 127"/>
                    <a:gd name="T81" fmla="*/ 1 h 25"/>
                    <a:gd name="T82" fmla="*/ 2 w 127"/>
                    <a:gd name="T83" fmla="*/ 1 h 25"/>
                    <a:gd name="T84" fmla="*/ 2 w 127"/>
                    <a:gd name="T85" fmla="*/ 1 h 25"/>
                    <a:gd name="T86" fmla="*/ 2 w 127"/>
                    <a:gd name="T87" fmla="*/ 1 h 25"/>
                    <a:gd name="T88" fmla="*/ 2 w 127"/>
                    <a:gd name="T89" fmla="*/ 1 h 25"/>
                    <a:gd name="T90" fmla="*/ 2 w 127"/>
                    <a:gd name="T91" fmla="*/ 1 h 25"/>
                    <a:gd name="T92" fmla="*/ 2 w 127"/>
                    <a:gd name="T93" fmla="*/ 1 h 2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27"/>
                    <a:gd name="T142" fmla="*/ 0 h 25"/>
                    <a:gd name="T143" fmla="*/ 127 w 127"/>
                    <a:gd name="T144" fmla="*/ 25 h 25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27" h="25">
                      <a:moveTo>
                        <a:pt x="14" y="16"/>
                      </a:moveTo>
                      <a:lnTo>
                        <a:pt x="16" y="16"/>
                      </a:lnTo>
                      <a:lnTo>
                        <a:pt x="17" y="16"/>
                      </a:lnTo>
                      <a:lnTo>
                        <a:pt x="19" y="16"/>
                      </a:lnTo>
                      <a:lnTo>
                        <a:pt x="21" y="16"/>
                      </a:lnTo>
                      <a:lnTo>
                        <a:pt x="23" y="16"/>
                      </a:lnTo>
                      <a:lnTo>
                        <a:pt x="25" y="16"/>
                      </a:lnTo>
                      <a:lnTo>
                        <a:pt x="27" y="16"/>
                      </a:lnTo>
                      <a:lnTo>
                        <a:pt x="29" y="14"/>
                      </a:lnTo>
                      <a:lnTo>
                        <a:pt x="31" y="14"/>
                      </a:lnTo>
                      <a:lnTo>
                        <a:pt x="33" y="14"/>
                      </a:lnTo>
                      <a:lnTo>
                        <a:pt x="35" y="14"/>
                      </a:lnTo>
                      <a:lnTo>
                        <a:pt x="37" y="14"/>
                      </a:lnTo>
                      <a:lnTo>
                        <a:pt x="39" y="14"/>
                      </a:lnTo>
                      <a:lnTo>
                        <a:pt x="41" y="14"/>
                      </a:lnTo>
                      <a:lnTo>
                        <a:pt x="42" y="14"/>
                      </a:lnTo>
                      <a:lnTo>
                        <a:pt x="44" y="14"/>
                      </a:lnTo>
                      <a:lnTo>
                        <a:pt x="46" y="12"/>
                      </a:lnTo>
                      <a:lnTo>
                        <a:pt x="48" y="12"/>
                      </a:lnTo>
                      <a:lnTo>
                        <a:pt x="52" y="12"/>
                      </a:lnTo>
                      <a:lnTo>
                        <a:pt x="54" y="12"/>
                      </a:lnTo>
                      <a:lnTo>
                        <a:pt x="56" y="12"/>
                      </a:lnTo>
                      <a:lnTo>
                        <a:pt x="58" y="12"/>
                      </a:lnTo>
                      <a:lnTo>
                        <a:pt x="60" y="12"/>
                      </a:lnTo>
                      <a:lnTo>
                        <a:pt x="64" y="12"/>
                      </a:lnTo>
                      <a:lnTo>
                        <a:pt x="65" y="12"/>
                      </a:lnTo>
                      <a:lnTo>
                        <a:pt x="67" y="10"/>
                      </a:lnTo>
                      <a:lnTo>
                        <a:pt x="69" y="10"/>
                      </a:lnTo>
                      <a:lnTo>
                        <a:pt x="71" y="10"/>
                      </a:lnTo>
                      <a:lnTo>
                        <a:pt x="75" y="10"/>
                      </a:lnTo>
                      <a:lnTo>
                        <a:pt x="77" y="10"/>
                      </a:lnTo>
                      <a:lnTo>
                        <a:pt x="79" y="10"/>
                      </a:lnTo>
                      <a:lnTo>
                        <a:pt x="81" y="10"/>
                      </a:lnTo>
                      <a:lnTo>
                        <a:pt x="83" y="10"/>
                      </a:lnTo>
                      <a:lnTo>
                        <a:pt x="87" y="10"/>
                      </a:lnTo>
                      <a:lnTo>
                        <a:pt x="88" y="12"/>
                      </a:lnTo>
                      <a:lnTo>
                        <a:pt x="90" y="12"/>
                      </a:lnTo>
                      <a:lnTo>
                        <a:pt x="92" y="12"/>
                      </a:lnTo>
                      <a:lnTo>
                        <a:pt x="94" y="12"/>
                      </a:lnTo>
                      <a:lnTo>
                        <a:pt x="96" y="12"/>
                      </a:lnTo>
                      <a:lnTo>
                        <a:pt x="98" y="12"/>
                      </a:lnTo>
                      <a:lnTo>
                        <a:pt x="100" y="12"/>
                      </a:lnTo>
                      <a:lnTo>
                        <a:pt x="102" y="12"/>
                      </a:lnTo>
                      <a:lnTo>
                        <a:pt x="104" y="14"/>
                      </a:lnTo>
                      <a:lnTo>
                        <a:pt x="106" y="14"/>
                      </a:lnTo>
                      <a:lnTo>
                        <a:pt x="108" y="14"/>
                      </a:lnTo>
                      <a:lnTo>
                        <a:pt x="110" y="14"/>
                      </a:lnTo>
                      <a:lnTo>
                        <a:pt x="110" y="16"/>
                      </a:lnTo>
                      <a:lnTo>
                        <a:pt x="112" y="16"/>
                      </a:lnTo>
                      <a:lnTo>
                        <a:pt x="113" y="16"/>
                      </a:lnTo>
                      <a:lnTo>
                        <a:pt x="115" y="16"/>
                      </a:lnTo>
                      <a:lnTo>
                        <a:pt x="115" y="18"/>
                      </a:lnTo>
                      <a:lnTo>
                        <a:pt x="117" y="18"/>
                      </a:lnTo>
                      <a:lnTo>
                        <a:pt x="119" y="20"/>
                      </a:lnTo>
                      <a:lnTo>
                        <a:pt x="121" y="21"/>
                      </a:lnTo>
                      <a:lnTo>
                        <a:pt x="123" y="21"/>
                      </a:lnTo>
                      <a:lnTo>
                        <a:pt x="123" y="23"/>
                      </a:lnTo>
                      <a:lnTo>
                        <a:pt x="125" y="23"/>
                      </a:lnTo>
                      <a:lnTo>
                        <a:pt x="125" y="25"/>
                      </a:lnTo>
                      <a:lnTo>
                        <a:pt x="127" y="25"/>
                      </a:lnTo>
                      <a:lnTo>
                        <a:pt x="127" y="23"/>
                      </a:lnTo>
                      <a:lnTo>
                        <a:pt x="125" y="23"/>
                      </a:lnTo>
                      <a:lnTo>
                        <a:pt x="125" y="21"/>
                      </a:lnTo>
                      <a:lnTo>
                        <a:pt x="123" y="20"/>
                      </a:lnTo>
                      <a:lnTo>
                        <a:pt x="121" y="18"/>
                      </a:lnTo>
                      <a:lnTo>
                        <a:pt x="119" y="16"/>
                      </a:lnTo>
                      <a:lnTo>
                        <a:pt x="117" y="14"/>
                      </a:lnTo>
                      <a:lnTo>
                        <a:pt x="115" y="14"/>
                      </a:lnTo>
                      <a:lnTo>
                        <a:pt x="115" y="12"/>
                      </a:lnTo>
                      <a:lnTo>
                        <a:pt x="113" y="12"/>
                      </a:lnTo>
                      <a:lnTo>
                        <a:pt x="112" y="10"/>
                      </a:lnTo>
                      <a:lnTo>
                        <a:pt x="110" y="10"/>
                      </a:lnTo>
                      <a:lnTo>
                        <a:pt x="108" y="10"/>
                      </a:lnTo>
                      <a:lnTo>
                        <a:pt x="106" y="8"/>
                      </a:lnTo>
                      <a:lnTo>
                        <a:pt x="104" y="8"/>
                      </a:lnTo>
                      <a:lnTo>
                        <a:pt x="102" y="8"/>
                      </a:lnTo>
                      <a:lnTo>
                        <a:pt x="100" y="6"/>
                      </a:lnTo>
                      <a:lnTo>
                        <a:pt x="98" y="6"/>
                      </a:lnTo>
                      <a:lnTo>
                        <a:pt x="96" y="6"/>
                      </a:lnTo>
                      <a:lnTo>
                        <a:pt x="94" y="6"/>
                      </a:lnTo>
                      <a:lnTo>
                        <a:pt x="92" y="4"/>
                      </a:lnTo>
                      <a:lnTo>
                        <a:pt x="90" y="4"/>
                      </a:lnTo>
                      <a:lnTo>
                        <a:pt x="88" y="4"/>
                      </a:lnTo>
                      <a:lnTo>
                        <a:pt x="87" y="4"/>
                      </a:lnTo>
                      <a:lnTo>
                        <a:pt x="85" y="4"/>
                      </a:lnTo>
                      <a:lnTo>
                        <a:pt x="83" y="4"/>
                      </a:lnTo>
                      <a:lnTo>
                        <a:pt x="83" y="2"/>
                      </a:lnTo>
                      <a:lnTo>
                        <a:pt x="81" y="2"/>
                      </a:lnTo>
                      <a:lnTo>
                        <a:pt x="79" y="2"/>
                      </a:lnTo>
                      <a:lnTo>
                        <a:pt x="77" y="2"/>
                      </a:lnTo>
                      <a:lnTo>
                        <a:pt x="75" y="2"/>
                      </a:lnTo>
                      <a:lnTo>
                        <a:pt x="73" y="2"/>
                      </a:lnTo>
                      <a:lnTo>
                        <a:pt x="71" y="2"/>
                      </a:lnTo>
                      <a:lnTo>
                        <a:pt x="71" y="0"/>
                      </a:lnTo>
                      <a:lnTo>
                        <a:pt x="69" y="0"/>
                      </a:lnTo>
                      <a:lnTo>
                        <a:pt x="67" y="0"/>
                      </a:lnTo>
                      <a:lnTo>
                        <a:pt x="65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6" y="0"/>
                      </a:lnTo>
                      <a:lnTo>
                        <a:pt x="54" y="0"/>
                      </a:lnTo>
                      <a:lnTo>
                        <a:pt x="52" y="0"/>
                      </a:lnTo>
                      <a:lnTo>
                        <a:pt x="50" y="0"/>
                      </a:lnTo>
                      <a:lnTo>
                        <a:pt x="48" y="0"/>
                      </a:lnTo>
                      <a:lnTo>
                        <a:pt x="46" y="0"/>
                      </a:lnTo>
                      <a:lnTo>
                        <a:pt x="44" y="0"/>
                      </a:lnTo>
                      <a:lnTo>
                        <a:pt x="42" y="0"/>
                      </a:lnTo>
                      <a:lnTo>
                        <a:pt x="41" y="0"/>
                      </a:lnTo>
                      <a:lnTo>
                        <a:pt x="39" y="0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29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lnTo>
                        <a:pt x="25" y="2"/>
                      </a:lnTo>
                      <a:lnTo>
                        <a:pt x="23" y="2"/>
                      </a:lnTo>
                      <a:lnTo>
                        <a:pt x="21" y="2"/>
                      </a:lnTo>
                      <a:lnTo>
                        <a:pt x="19" y="2"/>
                      </a:lnTo>
                      <a:lnTo>
                        <a:pt x="19" y="4"/>
                      </a:lnTo>
                      <a:lnTo>
                        <a:pt x="17" y="4"/>
                      </a:ln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2" y="6"/>
                      </a:lnTo>
                      <a:lnTo>
                        <a:pt x="10" y="6"/>
                      </a:lnTo>
                      <a:lnTo>
                        <a:pt x="8" y="8"/>
                      </a:lnTo>
                      <a:lnTo>
                        <a:pt x="6" y="8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0" y="14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6" y="18"/>
                      </a:lnTo>
                      <a:lnTo>
                        <a:pt x="8" y="18"/>
                      </a:lnTo>
                      <a:lnTo>
                        <a:pt x="10" y="18"/>
                      </a:lnTo>
                      <a:lnTo>
                        <a:pt x="12" y="18"/>
                      </a:lnTo>
                      <a:lnTo>
                        <a:pt x="12" y="16"/>
                      </a:lnTo>
                      <a:lnTo>
                        <a:pt x="14" y="16"/>
                      </a:lnTo>
                      <a:close/>
                    </a:path>
                  </a:pathLst>
                </a:custGeom>
                <a:solidFill>
                  <a:srgbClr val="87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65" name="Freeform 319"/>
                <p:cNvSpPr>
                  <a:spLocks noChangeAspect="1"/>
                </p:cNvSpPr>
                <p:nvPr/>
              </p:nvSpPr>
              <p:spPr bwMode="auto">
                <a:xfrm>
                  <a:off x="1428" y="3379"/>
                  <a:ext cx="82" cy="92"/>
                </a:xfrm>
                <a:custGeom>
                  <a:avLst/>
                  <a:gdLst>
                    <a:gd name="T0" fmla="*/ 4 w 109"/>
                    <a:gd name="T1" fmla="*/ 0 h 132"/>
                    <a:gd name="T2" fmla="*/ 4 w 109"/>
                    <a:gd name="T3" fmla="*/ 1 h 132"/>
                    <a:gd name="T4" fmla="*/ 3 w 109"/>
                    <a:gd name="T5" fmla="*/ 1 h 132"/>
                    <a:gd name="T6" fmla="*/ 3 w 109"/>
                    <a:gd name="T7" fmla="*/ 1 h 132"/>
                    <a:gd name="T8" fmla="*/ 3 w 109"/>
                    <a:gd name="T9" fmla="*/ 1 h 132"/>
                    <a:gd name="T10" fmla="*/ 3 w 109"/>
                    <a:gd name="T11" fmla="*/ 1 h 132"/>
                    <a:gd name="T12" fmla="*/ 2 w 109"/>
                    <a:gd name="T13" fmla="*/ 1 h 132"/>
                    <a:gd name="T14" fmla="*/ 2 w 109"/>
                    <a:gd name="T15" fmla="*/ 1 h 132"/>
                    <a:gd name="T16" fmla="*/ 2 w 109"/>
                    <a:gd name="T17" fmla="*/ 1 h 132"/>
                    <a:gd name="T18" fmla="*/ 2 w 109"/>
                    <a:gd name="T19" fmla="*/ 1 h 132"/>
                    <a:gd name="T20" fmla="*/ 2 w 109"/>
                    <a:gd name="T21" fmla="*/ 1 h 132"/>
                    <a:gd name="T22" fmla="*/ 2 w 109"/>
                    <a:gd name="T23" fmla="*/ 1 h 132"/>
                    <a:gd name="T24" fmla="*/ 2 w 109"/>
                    <a:gd name="T25" fmla="*/ 1 h 132"/>
                    <a:gd name="T26" fmla="*/ 2 w 109"/>
                    <a:gd name="T27" fmla="*/ 1 h 132"/>
                    <a:gd name="T28" fmla="*/ 2 w 109"/>
                    <a:gd name="T29" fmla="*/ 1 h 132"/>
                    <a:gd name="T30" fmla="*/ 2 w 109"/>
                    <a:gd name="T31" fmla="*/ 1 h 132"/>
                    <a:gd name="T32" fmla="*/ 2 w 109"/>
                    <a:gd name="T33" fmla="*/ 1 h 132"/>
                    <a:gd name="T34" fmla="*/ 2 w 109"/>
                    <a:gd name="T35" fmla="*/ 1 h 132"/>
                    <a:gd name="T36" fmla="*/ 0 w 109"/>
                    <a:gd name="T37" fmla="*/ 1 h 132"/>
                    <a:gd name="T38" fmla="*/ 0 w 109"/>
                    <a:gd name="T39" fmla="*/ 1 h 132"/>
                    <a:gd name="T40" fmla="*/ 0 w 109"/>
                    <a:gd name="T41" fmla="*/ 1 h 132"/>
                    <a:gd name="T42" fmla="*/ 2 w 109"/>
                    <a:gd name="T43" fmla="*/ 1 h 132"/>
                    <a:gd name="T44" fmla="*/ 2 w 109"/>
                    <a:gd name="T45" fmla="*/ 1 h 132"/>
                    <a:gd name="T46" fmla="*/ 2 w 109"/>
                    <a:gd name="T47" fmla="*/ 1 h 132"/>
                    <a:gd name="T48" fmla="*/ 2 w 109"/>
                    <a:gd name="T49" fmla="*/ 1 h 132"/>
                    <a:gd name="T50" fmla="*/ 2 w 109"/>
                    <a:gd name="T51" fmla="*/ 1 h 132"/>
                    <a:gd name="T52" fmla="*/ 2 w 109"/>
                    <a:gd name="T53" fmla="*/ 1 h 132"/>
                    <a:gd name="T54" fmla="*/ 2 w 109"/>
                    <a:gd name="T55" fmla="*/ 1 h 132"/>
                    <a:gd name="T56" fmla="*/ 2 w 109"/>
                    <a:gd name="T57" fmla="*/ 1 h 132"/>
                    <a:gd name="T58" fmla="*/ 2 w 109"/>
                    <a:gd name="T59" fmla="*/ 1 h 132"/>
                    <a:gd name="T60" fmla="*/ 2 w 109"/>
                    <a:gd name="T61" fmla="*/ 1 h 132"/>
                    <a:gd name="T62" fmla="*/ 2 w 109"/>
                    <a:gd name="T63" fmla="*/ 1 h 132"/>
                    <a:gd name="T64" fmla="*/ 3 w 109"/>
                    <a:gd name="T65" fmla="*/ 1 h 132"/>
                    <a:gd name="T66" fmla="*/ 3 w 109"/>
                    <a:gd name="T67" fmla="*/ 1 h 132"/>
                    <a:gd name="T68" fmla="*/ 3 w 109"/>
                    <a:gd name="T69" fmla="*/ 1 h 132"/>
                    <a:gd name="T70" fmla="*/ 4 w 109"/>
                    <a:gd name="T71" fmla="*/ 1 h 132"/>
                    <a:gd name="T72" fmla="*/ 4 w 109"/>
                    <a:gd name="T73" fmla="*/ 1 h 132"/>
                    <a:gd name="T74" fmla="*/ 4 w 109"/>
                    <a:gd name="T75" fmla="*/ 1 h 132"/>
                    <a:gd name="T76" fmla="*/ 4 w 109"/>
                    <a:gd name="T77" fmla="*/ 1 h 132"/>
                    <a:gd name="T78" fmla="*/ 4 w 109"/>
                    <a:gd name="T79" fmla="*/ 1 h 132"/>
                    <a:gd name="T80" fmla="*/ 4 w 109"/>
                    <a:gd name="T81" fmla="*/ 1 h 132"/>
                    <a:gd name="T82" fmla="*/ 4 w 109"/>
                    <a:gd name="T83" fmla="*/ 1 h 132"/>
                    <a:gd name="T84" fmla="*/ 4 w 109"/>
                    <a:gd name="T85" fmla="*/ 0 h 13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09"/>
                    <a:gd name="T130" fmla="*/ 0 h 132"/>
                    <a:gd name="T131" fmla="*/ 109 w 109"/>
                    <a:gd name="T132" fmla="*/ 132 h 13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09" h="132">
                      <a:moveTo>
                        <a:pt x="98" y="0"/>
                      </a:moveTo>
                      <a:lnTo>
                        <a:pt x="96" y="0"/>
                      </a:lnTo>
                      <a:lnTo>
                        <a:pt x="94" y="0"/>
                      </a:lnTo>
                      <a:lnTo>
                        <a:pt x="94" y="1"/>
                      </a:lnTo>
                      <a:lnTo>
                        <a:pt x="92" y="1"/>
                      </a:lnTo>
                      <a:lnTo>
                        <a:pt x="90" y="1"/>
                      </a:lnTo>
                      <a:lnTo>
                        <a:pt x="88" y="1"/>
                      </a:lnTo>
                      <a:lnTo>
                        <a:pt x="86" y="1"/>
                      </a:lnTo>
                      <a:lnTo>
                        <a:pt x="84" y="3"/>
                      </a:lnTo>
                      <a:lnTo>
                        <a:pt x="82" y="3"/>
                      </a:lnTo>
                      <a:lnTo>
                        <a:pt x="81" y="5"/>
                      </a:lnTo>
                      <a:lnTo>
                        <a:pt x="79" y="5"/>
                      </a:lnTo>
                      <a:lnTo>
                        <a:pt x="77" y="7"/>
                      </a:lnTo>
                      <a:lnTo>
                        <a:pt x="75" y="7"/>
                      </a:lnTo>
                      <a:lnTo>
                        <a:pt x="73" y="9"/>
                      </a:lnTo>
                      <a:lnTo>
                        <a:pt x="71" y="9"/>
                      </a:lnTo>
                      <a:lnTo>
                        <a:pt x="69" y="11"/>
                      </a:lnTo>
                      <a:lnTo>
                        <a:pt x="67" y="13"/>
                      </a:lnTo>
                      <a:lnTo>
                        <a:pt x="65" y="15"/>
                      </a:lnTo>
                      <a:lnTo>
                        <a:pt x="61" y="15"/>
                      </a:lnTo>
                      <a:lnTo>
                        <a:pt x="59" y="17"/>
                      </a:lnTo>
                      <a:lnTo>
                        <a:pt x="57" y="19"/>
                      </a:lnTo>
                      <a:lnTo>
                        <a:pt x="56" y="23"/>
                      </a:lnTo>
                      <a:lnTo>
                        <a:pt x="54" y="25"/>
                      </a:lnTo>
                      <a:lnTo>
                        <a:pt x="50" y="26"/>
                      </a:lnTo>
                      <a:lnTo>
                        <a:pt x="48" y="28"/>
                      </a:lnTo>
                      <a:lnTo>
                        <a:pt x="46" y="32"/>
                      </a:lnTo>
                      <a:lnTo>
                        <a:pt x="44" y="34"/>
                      </a:lnTo>
                      <a:lnTo>
                        <a:pt x="40" y="38"/>
                      </a:lnTo>
                      <a:lnTo>
                        <a:pt x="38" y="42"/>
                      </a:lnTo>
                      <a:lnTo>
                        <a:pt x="36" y="46"/>
                      </a:lnTo>
                      <a:lnTo>
                        <a:pt x="33" y="48"/>
                      </a:lnTo>
                      <a:lnTo>
                        <a:pt x="31" y="51"/>
                      </a:lnTo>
                      <a:lnTo>
                        <a:pt x="29" y="55"/>
                      </a:lnTo>
                      <a:lnTo>
                        <a:pt x="27" y="57"/>
                      </a:lnTo>
                      <a:lnTo>
                        <a:pt x="25" y="61"/>
                      </a:lnTo>
                      <a:lnTo>
                        <a:pt x="23" y="65"/>
                      </a:lnTo>
                      <a:lnTo>
                        <a:pt x="21" y="67"/>
                      </a:lnTo>
                      <a:lnTo>
                        <a:pt x="19" y="71"/>
                      </a:lnTo>
                      <a:lnTo>
                        <a:pt x="17" y="73"/>
                      </a:lnTo>
                      <a:lnTo>
                        <a:pt x="15" y="76"/>
                      </a:lnTo>
                      <a:lnTo>
                        <a:pt x="13" y="78"/>
                      </a:lnTo>
                      <a:lnTo>
                        <a:pt x="11" y="82"/>
                      </a:lnTo>
                      <a:lnTo>
                        <a:pt x="11" y="84"/>
                      </a:lnTo>
                      <a:lnTo>
                        <a:pt x="10" y="88"/>
                      </a:lnTo>
                      <a:lnTo>
                        <a:pt x="8" y="90"/>
                      </a:lnTo>
                      <a:lnTo>
                        <a:pt x="8" y="92"/>
                      </a:lnTo>
                      <a:lnTo>
                        <a:pt x="6" y="96"/>
                      </a:lnTo>
                      <a:lnTo>
                        <a:pt x="6" y="97"/>
                      </a:lnTo>
                      <a:lnTo>
                        <a:pt x="4" y="99"/>
                      </a:lnTo>
                      <a:lnTo>
                        <a:pt x="4" y="101"/>
                      </a:lnTo>
                      <a:lnTo>
                        <a:pt x="2" y="103"/>
                      </a:lnTo>
                      <a:lnTo>
                        <a:pt x="2" y="107"/>
                      </a:lnTo>
                      <a:lnTo>
                        <a:pt x="2" y="109"/>
                      </a:lnTo>
                      <a:lnTo>
                        <a:pt x="0" y="111"/>
                      </a:lnTo>
                      <a:lnTo>
                        <a:pt x="0" y="113"/>
                      </a:lnTo>
                      <a:lnTo>
                        <a:pt x="0" y="115"/>
                      </a:lnTo>
                      <a:lnTo>
                        <a:pt x="0" y="117"/>
                      </a:lnTo>
                      <a:lnTo>
                        <a:pt x="0" y="119"/>
                      </a:lnTo>
                      <a:lnTo>
                        <a:pt x="0" y="121"/>
                      </a:lnTo>
                      <a:lnTo>
                        <a:pt x="0" y="122"/>
                      </a:lnTo>
                      <a:lnTo>
                        <a:pt x="0" y="124"/>
                      </a:lnTo>
                      <a:lnTo>
                        <a:pt x="0" y="126"/>
                      </a:lnTo>
                      <a:lnTo>
                        <a:pt x="0" y="128"/>
                      </a:lnTo>
                      <a:lnTo>
                        <a:pt x="2" y="128"/>
                      </a:lnTo>
                      <a:lnTo>
                        <a:pt x="2" y="130"/>
                      </a:lnTo>
                      <a:lnTo>
                        <a:pt x="4" y="130"/>
                      </a:lnTo>
                      <a:lnTo>
                        <a:pt x="4" y="132"/>
                      </a:lnTo>
                      <a:lnTo>
                        <a:pt x="6" y="132"/>
                      </a:lnTo>
                      <a:lnTo>
                        <a:pt x="8" y="132"/>
                      </a:lnTo>
                      <a:lnTo>
                        <a:pt x="10" y="132"/>
                      </a:lnTo>
                      <a:lnTo>
                        <a:pt x="10" y="130"/>
                      </a:lnTo>
                      <a:lnTo>
                        <a:pt x="11" y="130"/>
                      </a:lnTo>
                      <a:lnTo>
                        <a:pt x="13" y="128"/>
                      </a:lnTo>
                      <a:lnTo>
                        <a:pt x="15" y="128"/>
                      </a:lnTo>
                      <a:lnTo>
                        <a:pt x="17" y="126"/>
                      </a:lnTo>
                      <a:lnTo>
                        <a:pt x="19" y="124"/>
                      </a:lnTo>
                      <a:lnTo>
                        <a:pt x="21" y="122"/>
                      </a:lnTo>
                      <a:lnTo>
                        <a:pt x="23" y="121"/>
                      </a:lnTo>
                      <a:lnTo>
                        <a:pt x="25" y="119"/>
                      </a:lnTo>
                      <a:lnTo>
                        <a:pt x="27" y="117"/>
                      </a:lnTo>
                      <a:lnTo>
                        <a:pt x="29" y="115"/>
                      </a:lnTo>
                      <a:lnTo>
                        <a:pt x="31" y="111"/>
                      </a:lnTo>
                      <a:lnTo>
                        <a:pt x="33" y="107"/>
                      </a:lnTo>
                      <a:lnTo>
                        <a:pt x="36" y="105"/>
                      </a:lnTo>
                      <a:lnTo>
                        <a:pt x="38" y="101"/>
                      </a:lnTo>
                      <a:lnTo>
                        <a:pt x="40" y="97"/>
                      </a:lnTo>
                      <a:lnTo>
                        <a:pt x="44" y="94"/>
                      </a:lnTo>
                      <a:lnTo>
                        <a:pt x="46" y="88"/>
                      </a:lnTo>
                      <a:lnTo>
                        <a:pt x="50" y="84"/>
                      </a:lnTo>
                      <a:lnTo>
                        <a:pt x="52" y="80"/>
                      </a:lnTo>
                      <a:lnTo>
                        <a:pt x="56" y="74"/>
                      </a:lnTo>
                      <a:lnTo>
                        <a:pt x="57" y="71"/>
                      </a:lnTo>
                      <a:lnTo>
                        <a:pt x="59" y="67"/>
                      </a:lnTo>
                      <a:lnTo>
                        <a:pt x="63" y="63"/>
                      </a:lnTo>
                      <a:lnTo>
                        <a:pt x="65" y="59"/>
                      </a:lnTo>
                      <a:lnTo>
                        <a:pt x="67" y="55"/>
                      </a:lnTo>
                      <a:lnTo>
                        <a:pt x="69" y="51"/>
                      </a:lnTo>
                      <a:lnTo>
                        <a:pt x="71" y="48"/>
                      </a:lnTo>
                      <a:lnTo>
                        <a:pt x="75" y="46"/>
                      </a:lnTo>
                      <a:lnTo>
                        <a:pt x="77" y="42"/>
                      </a:lnTo>
                      <a:lnTo>
                        <a:pt x="79" y="38"/>
                      </a:lnTo>
                      <a:lnTo>
                        <a:pt x="81" y="36"/>
                      </a:lnTo>
                      <a:lnTo>
                        <a:pt x="82" y="34"/>
                      </a:lnTo>
                      <a:lnTo>
                        <a:pt x="84" y="30"/>
                      </a:lnTo>
                      <a:lnTo>
                        <a:pt x="84" y="28"/>
                      </a:lnTo>
                      <a:lnTo>
                        <a:pt x="86" y="26"/>
                      </a:lnTo>
                      <a:lnTo>
                        <a:pt x="88" y="25"/>
                      </a:lnTo>
                      <a:lnTo>
                        <a:pt x="90" y="23"/>
                      </a:lnTo>
                      <a:lnTo>
                        <a:pt x="92" y="21"/>
                      </a:lnTo>
                      <a:lnTo>
                        <a:pt x="92" y="19"/>
                      </a:lnTo>
                      <a:lnTo>
                        <a:pt x="94" y="17"/>
                      </a:lnTo>
                      <a:lnTo>
                        <a:pt x="96" y="15"/>
                      </a:lnTo>
                      <a:lnTo>
                        <a:pt x="96" y="13"/>
                      </a:lnTo>
                      <a:lnTo>
                        <a:pt x="98" y="13"/>
                      </a:lnTo>
                      <a:lnTo>
                        <a:pt x="100" y="11"/>
                      </a:lnTo>
                      <a:lnTo>
                        <a:pt x="102" y="9"/>
                      </a:lnTo>
                      <a:lnTo>
                        <a:pt x="104" y="7"/>
                      </a:lnTo>
                      <a:lnTo>
                        <a:pt x="105" y="7"/>
                      </a:lnTo>
                      <a:lnTo>
                        <a:pt x="105" y="5"/>
                      </a:lnTo>
                      <a:lnTo>
                        <a:pt x="107" y="5"/>
                      </a:lnTo>
                      <a:lnTo>
                        <a:pt x="107" y="3"/>
                      </a:lnTo>
                      <a:lnTo>
                        <a:pt x="109" y="3"/>
                      </a:lnTo>
                      <a:lnTo>
                        <a:pt x="109" y="1"/>
                      </a:lnTo>
                      <a:lnTo>
                        <a:pt x="107" y="1"/>
                      </a:lnTo>
                      <a:lnTo>
                        <a:pt x="105" y="1"/>
                      </a:lnTo>
                      <a:lnTo>
                        <a:pt x="105" y="0"/>
                      </a:lnTo>
                      <a:lnTo>
                        <a:pt x="104" y="0"/>
                      </a:lnTo>
                      <a:lnTo>
                        <a:pt x="102" y="0"/>
                      </a:lnTo>
                      <a:lnTo>
                        <a:pt x="100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rgbClr val="A1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66" name="Freeform 320"/>
                <p:cNvSpPr>
                  <a:spLocks noChangeAspect="1"/>
                </p:cNvSpPr>
                <p:nvPr/>
              </p:nvSpPr>
              <p:spPr bwMode="auto">
                <a:xfrm>
                  <a:off x="1434" y="3381"/>
                  <a:ext cx="74" cy="83"/>
                </a:xfrm>
                <a:custGeom>
                  <a:avLst/>
                  <a:gdLst>
                    <a:gd name="T0" fmla="*/ 2 w 97"/>
                    <a:gd name="T1" fmla="*/ 1 h 118"/>
                    <a:gd name="T2" fmla="*/ 2 w 97"/>
                    <a:gd name="T3" fmla="*/ 1 h 118"/>
                    <a:gd name="T4" fmla="*/ 2 w 97"/>
                    <a:gd name="T5" fmla="*/ 1 h 118"/>
                    <a:gd name="T6" fmla="*/ 2 w 97"/>
                    <a:gd name="T7" fmla="*/ 1 h 118"/>
                    <a:gd name="T8" fmla="*/ 2 w 97"/>
                    <a:gd name="T9" fmla="*/ 1 h 118"/>
                    <a:gd name="T10" fmla="*/ 2 w 97"/>
                    <a:gd name="T11" fmla="*/ 1 h 118"/>
                    <a:gd name="T12" fmla="*/ 2 w 97"/>
                    <a:gd name="T13" fmla="*/ 1 h 118"/>
                    <a:gd name="T14" fmla="*/ 2 w 97"/>
                    <a:gd name="T15" fmla="*/ 1 h 118"/>
                    <a:gd name="T16" fmla="*/ 3 w 97"/>
                    <a:gd name="T17" fmla="*/ 1 h 118"/>
                    <a:gd name="T18" fmla="*/ 3 w 97"/>
                    <a:gd name="T19" fmla="*/ 1 h 118"/>
                    <a:gd name="T20" fmla="*/ 3 w 97"/>
                    <a:gd name="T21" fmla="*/ 1 h 118"/>
                    <a:gd name="T22" fmla="*/ 3 w 97"/>
                    <a:gd name="T23" fmla="*/ 1 h 118"/>
                    <a:gd name="T24" fmla="*/ 3 w 97"/>
                    <a:gd name="T25" fmla="*/ 0 h 118"/>
                    <a:gd name="T26" fmla="*/ 3 w 97"/>
                    <a:gd name="T27" fmla="*/ 0 h 118"/>
                    <a:gd name="T28" fmla="*/ 4 w 97"/>
                    <a:gd name="T29" fmla="*/ 0 h 118"/>
                    <a:gd name="T30" fmla="*/ 4 w 97"/>
                    <a:gd name="T31" fmla="*/ 0 h 118"/>
                    <a:gd name="T32" fmla="*/ 4 w 97"/>
                    <a:gd name="T33" fmla="*/ 0 h 118"/>
                    <a:gd name="T34" fmla="*/ 4 w 97"/>
                    <a:gd name="T35" fmla="*/ 1 h 118"/>
                    <a:gd name="T36" fmla="*/ 4 w 97"/>
                    <a:gd name="T37" fmla="*/ 1 h 118"/>
                    <a:gd name="T38" fmla="*/ 4 w 97"/>
                    <a:gd name="T39" fmla="*/ 1 h 118"/>
                    <a:gd name="T40" fmla="*/ 4 w 97"/>
                    <a:gd name="T41" fmla="*/ 1 h 118"/>
                    <a:gd name="T42" fmla="*/ 3 w 97"/>
                    <a:gd name="T43" fmla="*/ 1 h 118"/>
                    <a:gd name="T44" fmla="*/ 3 w 97"/>
                    <a:gd name="T45" fmla="*/ 1 h 118"/>
                    <a:gd name="T46" fmla="*/ 3 w 97"/>
                    <a:gd name="T47" fmla="*/ 1 h 118"/>
                    <a:gd name="T48" fmla="*/ 3 w 97"/>
                    <a:gd name="T49" fmla="*/ 1 h 118"/>
                    <a:gd name="T50" fmla="*/ 3 w 97"/>
                    <a:gd name="T51" fmla="*/ 1 h 118"/>
                    <a:gd name="T52" fmla="*/ 3 w 97"/>
                    <a:gd name="T53" fmla="*/ 1 h 118"/>
                    <a:gd name="T54" fmla="*/ 2 w 97"/>
                    <a:gd name="T55" fmla="*/ 1 h 118"/>
                    <a:gd name="T56" fmla="*/ 2 w 97"/>
                    <a:gd name="T57" fmla="*/ 1 h 118"/>
                    <a:gd name="T58" fmla="*/ 2 w 97"/>
                    <a:gd name="T59" fmla="*/ 1 h 118"/>
                    <a:gd name="T60" fmla="*/ 2 w 97"/>
                    <a:gd name="T61" fmla="*/ 1 h 118"/>
                    <a:gd name="T62" fmla="*/ 2 w 97"/>
                    <a:gd name="T63" fmla="*/ 1 h 118"/>
                    <a:gd name="T64" fmla="*/ 2 w 97"/>
                    <a:gd name="T65" fmla="*/ 1 h 118"/>
                    <a:gd name="T66" fmla="*/ 2 w 97"/>
                    <a:gd name="T67" fmla="*/ 1 h 118"/>
                    <a:gd name="T68" fmla="*/ 2 w 97"/>
                    <a:gd name="T69" fmla="*/ 1 h 118"/>
                    <a:gd name="T70" fmla="*/ 2 w 97"/>
                    <a:gd name="T71" fmla="*/ 1 h 118"/>
                    <a:gd name="T72" fmla="*/ 2 w 97"/>
                    <a:gd name="T73" fmla="*/ 1 h 118"/>
                    <a:gd name="T74" fmla="*/ 2 w 97"/>
                    <a:gd name="T75" fmla="*/ 1 h 118"/>
                    <a:gd name="T76" fmla="*/ 2 w 97"/>
                    <a:gd name="T77" fmla="*/ 1 h 118"/>
                    <a:gd name="T78" fmla="*/ 2 w 97"/>
                    <a:gd name="T79" fmla="*/ 1 h 118"/>
                    <a:gd name="T80" fmla="*/ 2 w 97"/>
                    <a:gd name="T81" fmla="*/ 2 h 118"/>
                    <a:gd name="T82" fmla="*/ 2 w 97"/>
                    <a:gd name="T83" fmla="*/ 2 h 118"/>
                    <a:gd name="T84" fmla="*/ 2 w 97"/>
                    <a:gd name="T85" fmla="*/ 2 h 118"/>
                    <a:gd name="T86" fmla="*/ 0 w 97"/>
                    <a:gd name="T87" fmla="*/ 1 h 118"/>
                    <a:gd name="T88" fmla="*/ 0 w 97"/>
                    <a:gd name="T89" fmla="*/ 1 h 118"/>
                    <a:gd name="T90" fmla="*/ 0 w 97"/>
                    <a:gd name="T91" fmla="*/ 1 h 118"/>
                    <a:gd name="T92" fmla="*/ 0 w 97"/>
                    <a:gd name="T93" fmla="*/ 1 h 118"/>
                    <a:gd name="T94" fmla="*/ 0 w 97"/>
                    <a:gd name="T95" fmla="*/ 1 h 118"/>
                    <a:gd name="T96" fmla="*/ 2 w 97"/>
                    <a:gd name="T97" fmla="*/ 1 h 118"/>
                    <a:gd name="T98" fmla="*/ 2 w 97"/>
                    <a:gd name="T99" fmla="*/ 1 h 118"/>
                    <a:gd name="T100" fmla="*/ 2 w 97"/>
                    <a:gd name="T101" fmla="*/ 1 h 118"/>
                    <a:gd name="T102" fmla="*/ 2 w 97"/>
                    <a:gd name="T103" fmla="*/ 1 h 118"/>
                    <a:gd name="T104" fmla="*/ 2 w 97"/>
                    <a:gd name="T105" fmla="*/ 1 h 118"/>
                    <a:gd name="T106" fmla="*/ 2 w 97"/>
                    <a:gd name="T107" fmla="*/ 1 h 118"/>
                    <a:gd name="T108" fmla="*/ 2 w 97"/>
                    <a:gd name="T109" fmla="*/ 1 h 118"/>
                    <a:gd name="T110" fmla="*/ 2 w 97"/>
                    <a:gd name="T111" fmla="*/ 1 h 118"/>
                    <a:gd name="T112" fmla="*/ 2 w 97"/>
                    <a:gd name="T113" fmla="*/ 1 h 118"/>
                    <a:gd name="T114" fmla="*/ 2 w 97"/>
                    <a:gd name="T115" fmla="*/ 1 h 118"/>
                    <a:gd name="T116" fmla="*/ 2 w 97"/>
                    <a:gd name="T117" fmla="*/ 1 h 118"/>
                    <a:gd name="T118" fmla="*/ 2 w 97"/>
                    <a:gd name="T119" fmla="*/ 1 h 118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97"/>
                    <a:gd name="T181" fmla="*/ 0 h 118"/>
                    <a:gd name="T182" fmla="*/ 97 w 97"/>
                    <a:gd name="T183" fmla="*/ 118 h 118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97" h="118">
                      <a:moveTo>
                        <a:pt x="32" y="41"/>
                      </a:moveTo>
                      <a:lnTo>
                        <a:pt x="34" y="37"/>
                      </a:lnTo>
                      <a:lnTo>
                        <a:pt x="36" y="35"/>
                      </a:lnTo>
                      <a:lnTo>
                        <a:pt x="40" y="31"/>
                      </a:lnTo>
                      <a:lnTo>
                        <a:pt x="42" y="29"/>
                      </a:lnTo>
                      <a:lnTo>
                        <a:pt x="44" y="27"/>
                      </a:lnTo>
                      <a:lnTo>
                        <a:pt x="46" y="25"/>
                      </a:lnTo>
                      <a:lnTo>
                        <a:pt x="48" y="23"/>
                      </a:lnTo>
                      <a:lnTo>
                        <a:pt x="49" y="22"/>
                      </a:lnTo>
                      <a:lnTo>
                        <a:pt x="51" y="20"/>
                      </a:lnTo>
                      <a:lnTo>
                        <a:pt x="53" y="18"/>
                      </a:lnTo>
                      <a:lnTo>
                        <a:pt x="55" y="16"/>
                      </a:lnTo>
                      <a:lnTo>
                        <a:pt x="57" y="14"/>
                      </a:lnTo>
                      <a:lnTo>
                        <a:pt x="59" y="12"/>
                      </a:lnTo>
                      <a:lnTo>
                        <a:pt x="61" y="10"/>
                      </a:lnTo>
                      <a:lnTo>
                        <a:pt x="63" y="10"/>
                      </a:lnTo>
                      <a:lnTo>
                        <a:pt x="65" y="8"/>
                      </a:lnTo>
                      <a:lnTo>
                        <a:pt x="67" y="8"/>
                      </a:lnTo>
                      <a:lnTo>
                        <a:pt x="69" y="6"/>
                      </a:lnTo>
                      <a:lnTo>
                        <a:pt x="71" y="6"/>
                      </a:lnTo>
                      <a:lnTo>
                        <a:pt x="73" y="4"/>
                      </a:lnTo>
                      <a:lnTo>
                        <a:pt x="74" y="4"/>
                      </a:lnTo>
                      <a:lnTo>
                        <a:pt x="76" y="2"/>
                      </a:lnTo>
                      <a:lnTo>
                        <a:pt x="78" y="2"/>
                      </a:lnTo>
                      <a:lnTo>
                        <a:pt x="80" y="2"/>
                      </a:lnTo>
                      <a:lnTo>
                        <a:pt x="80" y="0"/>
                      </a:lnTo>
                      <a:lnTo>
                        <a:pt x="82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7" y="0"/>
                      </a:lnTo>
                      <a:lnTo>
                        <a:pt x="97" y="2"/>
                      </a:lnTo>
                      <a:lnTo>
                        <a:pt x="96" y="2"/>
                      </a:lnTo>
                      <a:lnTo>
                        <a:pt x="96" y="4"/>
                      </a:lnTo>
                      <a:lnTo>
                        <a:pt x="94" y="4"/>
                      </a:lnTo>
                      <a:lnTo>
                        <a:pt x="92" y="6"/>
                      </a:lnTo>
                      <a:lnTo>
                        <a:pt x="90" y="8"/>
                      </a:lnTo>
                      <a:lnTo>
                        <a:pt x="88" y="10"/>
                      </a:lnTo>
                      <a:lnTo>
                        <a:pt x="86" y="12"/>
                      </a:lnTo>
                      <a:lnTo>
                        <a:pt x="84" y="14"/>
                      </a:lnTo>
                      <a:lnTo>
                        <a:pt x="82" y="16"/>
                      </a:lnTo>
                      <a:lnTo>
                        <a:pt x="80" y="18"/>
                      </a:lnTo>
                      <a:lnTo>
                        <a:pt x="78" y="20"/>
                      </a:lnTo>
                      <a:lnTo>
                        <a:pt x="78" y="22"/>
                      </a:lnTo>
                      <a:lnTo>
                        <a:pt x="76" y="23"/>
                      </a:lnTo>
                      <a:lnTo>
                        <a:pt x="74" y="25"/>
                      </a:lnTo>
                      <a:lnTo>
                        <a:pt x="73" y="29"/>
                      </a:lnTo>
                      <a:lnTo>
                        <a:pt x="71" y="31"/>
                      </a:lnTo>
                      <a:lnTo>
                        <a:pt x="69" y="33"/>
                      </a:lnTo>
                      <a:lnTo>
                        <a:pt x="67" y="37"/>
                      </a:lnTo>
                      <a:lnTo>
                        <a:pt x="65" y="39"/>
                      </a:lnTo>
                      <a:lnTo>
                        <a:pt x="63" y="41"/>
                      </a:lnTo>
                      <a:lnTo>
                        <a:pt x="61" y="45"/>
                      </a:lnTo>
                      <a:lnTo>
                        <a:pt x="59" y="48"/>
                      </a:lnTo>
                      <a:lnTo>
                        <a:pt x="57" y="50"/>
                      </a:lnTo>
                      <a:lnTo>
                        <a:pt x="55" y="54"/>
                      </a:lnTo>
                      <a:lnTo>
                        <a:pt x="53" y="58"/>
                      </a:lnTo>
                      <a:lnTo>
                        <a:pt x="51" y="62"/>
                      </a:lnTo>
                      <a:lnTo>
                        <a:pt x="48" y="66"/>
                      </a:lnTo>
                      <a:lnTo>
                        <a:pt x="46" y="70"/>
                      </a:lnTo>
                      <a:lnTo>
                        <a:pt x="44" y="73"/>
                      </a:lnTo>
                      <a:lnTo>
                        <a:pt x="42" y="77"/>
                      </a:lnTo>
                      <a:lnTo>
                        <a:pt x="38" y="81"/>
                      </a:lnTo>
                      <a:lnTo>
                        <a:pt x="36" y="85"/>
                      </a:lnTo>
                      <a:lnTo>
                        <a:pt x="34" y="87"/>
                      </a:lnTo>
                      <a:lnTo>
                        <a:pt x="32" y="91"/>
                      </a:lnTo>
                      <a:lnTo>
                        <a:pt x="30" y="94"/>
                      </a:lnTo>
                      <a:lnTo>
                        <a:pt x="28" y="96"/>
                      </a:lnTo>
                      <a:lnTo>
                        <a:pt x="26" y="100"/>
                      </a:lnTo>
                      <a:lnTo>
                        <a:pt x="25" y="102"/>
                      </a:lnTo>
                      <a:lnTo>
                        <a:pt x="23" y="104"/>
                      </a:lnTo>
                      <a:lnTo>
                        <a:pt x="21" y="106"/>
                      </a:lnTo>
                      <a:lnTo>
                        <a:pt x="19" y="108"/>
                      </a:lnTo>
                      <a:lnTo>
                        <a:pt x="17" y="110"/>
                      </a:lnTo>
                      <a:lnTo>
                        <a:pt x="15" y="112"/>
                      </a:lnTo>
                      <a:lnTo>
                        <a:pt x="13" y="112"/>
                      </a:lnTo>
                      <a:lnTo>
                        <a:pt x="13" y="114"/>
                      </a:lnTo>
                      <a:lnTo>
                        <a:pt x="11" y="116"/>
                      </a:lnTo>
                      <a:lnTo>
                        <a:pt x="9" y="116"/>
                      </a:lnTo>
                      <a:lnTo>
                        <a:pt x="7" y="118"/>
                      </a:lnTo>
                      <a:lnTo>
                        <a:pt x="5" y="118"/>
                      </a:lnTo>
                      <a:lnTo>
                        <a:pt x="3" y="118"/>
                      </a:lnTo>
                      <a:lnTo>
                        <a:pt x="2" y="116"/>
                      </a:lnTo>
                      <a:lnTo>
                        <a:pt x="0" y="114"/>
                      </a:lnTo>
                      <a:lnTo>
                        <a:pt x="0" y="112"/>
                      </a:lnTo>
                      <a:lnTo>
                        <a:pt x="0" y="110"/>
                      </a:lnTo>
                      <a:lnTo>
                        <a:pt x="0" y="108"/>
                      </a:lnTo>
                      <a:lnTo>
                        <a:pt x="0" y="106"/>
                      </a:lnTo>
                      <a:lnTo>
                        <a:pt x="0" y="104"/>
                      </a:lnTo>
                      <a:lnTo>
                        <a:pt x="0" y="102"/>
                      </a:lnTo>
                      <a:lnTo>
                        <a:pt x="0" y="100"/>
                      </a:lnTo>
                      <a:lnTo>
                        <a:pt x="0" y="98"/>
                      </a:lnTo>
                      <a:lnTo>
                        <a:pt x="2" y="96"/>
                      </a:lnTo>
                      <a:lnTo>
                        <a:pt x="2" y="94"/>
                      </a:lnTo>
                      <a:lnTo>
                        <a:pt x="2" y="93"/>
                      </a:lnTo>
                      <a:lnTo>
                        <a:pt x="3" y="91"/>
                      </a:lnTo>
                      <a:lnTo>
                        <a:pt x="3" y="89"/>
                      </a:lnTo>
                      <a:lnTo>
                        <a:pt x="5" y="85"/>
                      </a:lnTo>
                      <a:lnTo>
                        <a:pt x="5" y="83"/>
                      </a:lnTo>
                      <a:lnTo>
                        <a:pt x="7" y="81"/>
                      </a:lnTo>
                      <a:lnTo>
                        <a:pt x="7" y="79"/>
                      </a:lnTo>
                      <a:lnTo>
                        <a:pt x="9" y="77"/>
                      </a:lnTo>
                      <a:lnTo>
                        <a:pt x="11" y="75"/>
                      </a:lnTo>
                      <a:lnTo>
                        <a:pt x="11" y="71"/>
                      </a:lnTo>
                      <a:lnTo>
                        <a:pt x="13" y="70"/>
                      </a:lnTo>
                      <a:lnTo>
                        <a:pt x="15" y="68"/>
                      </a:lnTo>
                      <a:lnTo>
                        <a:pt x="15" y="66"/>
                      </a:lnTo>
                      <a:lnTo>
                        <a:pt x="17" y="62"/>
                      </a:lnTo>
                      <a:lnTo>
                        <a:pt x="19" y="60"/>
                      </a:lnTo>
                      <a:lnTo>
                        <a:pt x="21" y="58"/>
                      </a:lnTo>
                      <a:lnTo>
                        <a:pt x="23" y="54"/>
                      </a:lnTo>
                      <a:lnTo>
                        <a:pt x="25" y="52"/>
                      </a:lnTo>
                      <a:lnTo>
                        <a:pt x="26" y="48"/>
                      </a:lnTo>
                      <a:lnTo>
                        <a:pt x="28" y="46"/>
                      </a:lnTo>
                      <a:lnTo>
                        <a:pt x="30" y="43"/>
                      </a:lnTo>
                      <a:lnTo>
                        <a:pt x="32" y="41"/>
                      </a:lnTo>
                      <a:close/>
                    </a:path>
                  </a:pathLst>
                </a:custGeom>
                <a:solidFill>
                  <a:srgbClr val="9C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67" name="Freeform 321"/>
                <p:cNvSpPr>
                  <a:spLocks noChangeAspect="1"/>
                </p:cNvSpPr>
                <p:nvPr/>
              </p:nvSpPr>
              <p:spPr bwMode="auto">
                <a:xfrm>
                  <a:off x="1440" y="3382"/>
                  <a:ext cx="66" cy="73"/>
                </a:xfrm>
                <a:custGeom>
                  <a:avLst/>
                  <a:gdLst>
                    <a:gd name="T0" fmla="*/ 2 w 87"/>
                    <a:gd name="T1" fmla="*/ 1 h 104"/>
                    <a:gd name="T2" fmla="*/ 2 w 87"/>
                    <a:gd name="T3" fmla="*/ 1 h 104"/>
                    <a:gd name="T4" fmla="*/ 2 w 87"/>
                    <a:gd name="T5" fmla="*/ 1 h 104"/>
                    <a:gd name="T6" fmla="*/ 2 w 87"/>
                    <a:gd name="T7" fmla="*/ 1 h 104"/>
                    <a:gd name="T8" fmla="*/ 2 w 87"/>
                    <a:gd name="T9" fmla="*/ 1 h 104"/>
                    <a:gd name="T10" fmla="*/ 2 w 87"/>
                    <a:gd name="T11" fmla="*/ 1 h 104"/>
                    <a:gd name="T12" fmla="*/ 2 w 87"/>
                    <a:gd name="T13" fmla="*/ 1 h 104"/>
                    <a:gd name="T14" fmla="*/ 2 w 87"/>
                    <a:gd name="T15" fmla="*/ 1 h 104"/>
                    <a:gd name="T16" fmla="*/ 2 w 87"/>
                    <a:gd name="T17" fmla="*/ 1 h 104"/>
                    <a:gd name="T18" fmla="*/ 2 w 87"/>
                    <a:gd name="T19" fmla="*/ 1 h 104"/>
                    <a:gd name="T20" fmla="*/ 3 w 87"/>
                    <a:gd name="T21" fmla="*/ 1 h 104"/>
                    <a:gd name="T22" fmla="*/ 3 w 87"/>
                    <a:gd name="T23" fmla="*/ 1 h 104"/>
                    <a:gd name="T24" fmla="*/ 3 w 87"/>
                    <a:gd name="T25" fmla="*/ 1 h 104"/>
                    <a:gd name="T26" fmla="*/ 3 w 87"/>
                    <a:gd name="T27" fmla="*/ 0 h 104"/>
                    <a:gd name="T28" fmla="*/ 3 w 87"/>
                    <a:gd name="T29" fmla="*/ 0 h 104"/>
                    <a:gd name="T30" fmla="*/ 3 w 87"/>
                    <a:gd name="T31" fmla="*/ 0 h 104"/>
                    <a:gd name="T32" fmla="*/ 4 w 87"/>
                    <a:gd name="T33" fmla="*/ 0 h 104"/>
                    <a:gd name="T34" fmla="*/ 3 w 87"/>
                    <a:gd name="T35" fmla="*/ 1 h 104"/>
                    <a:gd name="T36" fmla="*/ 3 w 87"/>
                    <a:gd name="T37" fmla="*/ 1 h 104"/>
                    <a:gd name="T38" fmla="*/ 3 w 87"/>
                    <a:gd name="T39" fmla="*/ 1 h 104"/>
                    <a:gd name="T40" fmla="*/ 3 w 87"/>
                    <a:gd name="T41" fmla="*/ 1 h 104"/>
                    <a:gd name="T42" fmla="*/ 3 w 87"/>
                    <a:gd name="T43" fmla="*/ 1 h 104"/>
                    <a:gd name="T44" fmla="*/ 3 w 87"/>
                    <a:gd name="T45" fmla="*/ 1 h 104"/>
                    <a:gd name="T46" fmla="*/ 3 w 87"/>
                    <a:gd name="T47" fmla="*/ 1 h 104"/>
                    <a:gd name="T48" fmla="*/ 3 w 87"/>
                    <a:gd name="T49" fmla="*/ 1 h 104"/>
                    <a:gd name="T50" fmla="*/ 2 w 87"/>
                    <a:gd name="T51" fmla="*/ 1 h 104"/>
                    <a:gd name="T52" fmla="*/ 2 w 87"/>
                    <a:gd name="T53" fmla="*/ 1 h 104"/>
                    <a:gd name="T54" fmla="*/ 2 w 87"/>
                    <a:gd name="T55" fmla="*/ 1 h 104"/>
                    <a:gd name="T56" fmla="*/ 2 w 87"/>
                    <a:gd name="T57" fmla="*/ 1 h 104"/>
                    <a:gd name="T58" fmla="*/ 2 w 87"/>
                    <a:gd name="T59" fmla="*/ 1 h 104"/>
                    <a:gd name="T60" fmla="*/ 2 w 87"/>
                    <a:gd name="T61" fmla="*/ 1 h 104"/>
                    <a:gd name="T62" fmla="*/ 2 w 87"/>
                    <a:gd name="T63" fmla="*/ 1 h 104"/>
                    <a:gd name="T64" fmla="*/ 2 w 87"/>
                    <a:gd name="T65" fmla="*/ 1 h 104"/>
                    <a:gd name="T66" fmla="*/ 2 w 87"/>
                    <a:gd name="T67" fmla="*/ 1 h 104"/>
                    <a:gd name="T68" fmla="*/ 2 w 87"/>
                    <a:gd name="T69" fmla="*/ 1 h 104"/>
                    <a:gd name="T70" fmla="*/ 2 w 87"/>
                    <a:gd name="T71" fmla="*/ 1 h 104"/>
                    <a:gd name="T72" fmla="*/ 2 w 87"/>
                    <a:gd name="T73" fmla="*/ 1 h 104"/>
                    <a:gd name="T74" fmla="*/ 2 w 87"/>
                    <a:gd name="T75" fmla="*/ 1 h 104"/>
                    <a:gd name="T76" fmla="*/ 2 w 87"/>
                    <a:gd name="T77" fmla="*/ 1 h 104"/>
                    <a:gd name="T78" fmla="*/ 2 w 87"/>
                    <a:gd name="T79" fmla="*/ 1 h 104"/>
                    <a:gd name="T80" fmla="*/ 2 w 87"/>
                    <a:gd name="T81" fmla="*/ 1 h 104"/>
                    <a:gd name="T82" fmla="*/ 2 w 87"/>
                    <a:gd name="T83" fmla="*/ 1 h 104"/>
                    <a:gd name="T84" fmla="*/ 2 w 87"/>
                    <a:gd name="T85" fmla="*/ 1 h 104"/>
                    <a:gd name="T86" fmla="*/ 2 w 87"/>
                    <a:gd name="T87" fmla="*/ 1 h 104"/>
                    <a:gd name="T88" fmla="*/ 0 w 87"/>
                    <a:gd name="T89" fmla="*/ 1 h 104"/>
                    <a:gd name="T90" fmla="*/ 0 w 87"/>
                    <a:gd name="T91" fmla="*/ 1 h 104"/>
                    <a:gd name="T92" fmla="*/ 0 w 87"/>
                    <a:gd name="T93" fmla="*/ 1 h 104"/>
                    <a:gd name="T94" fmla="*/ 0 w 87"/>
                    <a:gd name="T95" fmla="*/ 1 h 104"/>
                    <a:gd name="T96" fmla="*/ 2 w 87"/>
                    <a:gd name="T97" fmla="*/ 1 h 104"/>
                    <a:gd name="T98" fmla="*/ 2 w 87"/>
                    <a:gd name="T99" fmla="*/ 1 h 104"/>
                    <a:gd name="T100" fmla="*/ 2 w 87"/>
                    <a:gd name="T101" fmla="*/ 1 h 104"/>
                    <a:gd name="T102" fmla="*/ 2 w 87"/>
                    <a:gd name="T103" fmla="*/ 1 h 104"/>
                    <a:gd name="T104" fmla="*/ 2 w 87"/>
                    <a:gd name="T105" fmla="*/ 1 h 104"/>
                    <a:gd name="T106" fmla="*/ 2 w 87"/>
                    <a:gd name="T107" fmla="*/ 1 h 104"/>
                    <a:gd name="T108" fmla="*/ 2 w 87"/>
                    <a:gd name="T109" fmla="*/ 1 h 104"/>
                    <a:gd name="T110" fmla="*/ 2 w 87"/>
                    <a:gd name="T111" fmla="*/ 1 h 104"/>
                    <a:gd name="T112" fmla="*/ 2 w 87"/>
                    <a:gd name="T113" fmla="*/ 1 h 104"/>
                    <a:gd name="T114" fmla="*/ 2 w 87"/>
                    <a:gd name="T115" fmla="*/ 1 h 104"/>
                    <a:gd name="T116" fmla="*/ 2 w 87"/>
                    <a:gd name="T117" fmla="*/ 1 h 104"/>
                    <a:gd name="T118" fmla="*/ 2 w 87"/>
                    <a:gd name="T119" fmla="*/ 1 h 10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87"/>
                    <a:gd name="T181" fmla="*/ 0 h 104"/>
                    <a:gd name="T182" fmla="*/ 87 w 87"/>
                    <a:gd name="T183" fmla="*/ 104 h 104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87" h="104">
                      <a:moveTo>
                        <a:pt x="27" y="41"/>
                      </a:moveTo>
                      <a:lnTo>
                        <a:pt x="29" y="37"/>
                      </a:lnTo>
                      <a:lnTo>
                        <a:pt x="31" y="35"/>
                      </a:lnTo>
                      <a:lnTo>
                        <a:pt x="33" y="33"/>
                      </a:lnTo>
                      <a:lnTo>
                        <a:pt x="35" y="31"/>
                      </a:lnTo>
                      <a:lnTo>
                        <a:pt x="37" y="29"/>
                      </a:lnTo>
                      <a:lnTo>
                        <a:pt x="39" y="27"/>
                      </a:lnTo>
                      <a:lnTo>
                        <a:pt x="41" y="25"/>
                      </a:lnTo>
                      <a:lnTo>
                        <a:pt x="42" y="23"/>
                      </a:lnTo>
                      <a:lnTo>
                        <a:pt x="44" y="21"/>
                      </a:lnTo>
                      <a:lnTo>
                        <a:pt x="46" y="20"/>
                      </a:lnTo>
                      <a:lnTo>
                        <a:pt x="48" y="18"/>
                      </a:lnTo>
                      <a:lnTo>
                        <a:pt x="50" y="16"/>
                      </a:lnTo>
                      <a:lnTo>
                        <a:pt x="52" y="14"/>
                      </a:lnTo>
                      <a:lnTo>
                        <a:pt x="54" y="14"/>
                      </a:lnTo>
                      <a:lnTo>
                        <a:pt x="56" y="12"/>
                      </a:lnTo>
                      <a:lnTo>
                        <a:pt x="58" y="10"/>
                      </a:lnTo>
                      <a:lnTo>
                        <a:pt x="60" y="10"/>
                      </a:lnTo>
                      <a:lnTo>
                        <a:pt x="62" y="8"/>
                      </a:lnTo>
                      <a:lnTo>
                        <a:pt x="64" y="8"/>
                      </a:lnTo>
                      <a:lnTo>
                        <a:pt x="64" y="6"/>
                      </a:lnTo>
                      <a:lnTo>
                        <a:pt x="66" y="6"/>
                      </a:lnTo>
                      <a:lnTo>
                        <a:pt x="67" y="4"/>
                      </a:lnTo>
                      <a:lnTo>
                        <a:pt x="69" y="4"/>
                      </a:lnTo>
                      <a:lnTo>
                        <a:pt x="69" y="2"/>
                      </a:lnTo>
                      <a:lnTo>
                        <a:pt x="71" y="2"/>
                      </a:lnTo>
                      <a:lnTo>
                        <a:pt x="73" y="2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5" y="0"/>
                      </a:lnTo>
                      <a:lnTo>
                        <a:pt x="87" y="0"/>
                      </a:lnTo>
                      <a:lnTo>
                        <a:pt x="87" y="2"/>
                      </a:lnTo>
                      <a:lnTo>
                        <a:pt x="85" y="2"/>
                      </a:lnTo>
                      <a:lnTo>
                        <a:pt x="85" y="4"/>
                      </a:lnTo>
                      <a:lnTo>
                        <a:pt x="83" y="4"/>
                      </a:lnTo>
                      <a:lnTo>
                        <a:pt x="83" y="6"/>
                      </a:lnTo>
                      <a:lnTo>
                        <a:pt x="81" y="6"/>
                      </a:lnTo>
                      <a:lnTo>
                        <a:pt x="79" y="8"/>
                      </a:lnTo>
                      <a:lnTo>
                        <a:pt x="77" y="10"/>
                      </a:lnTo>
                      <a:lnTo>
                        <a:pt x="77" y="12"/>
                      </a:lnTo>
                      <a:lnTo>
                        <a:pt x="75" y="12"/>
                      </a:lnTo>
                      <a:lnTo>
                        <a:pt x="73" y="14"/>
                      </a:lnTo>
                      <a:lnTo>
                        <a:pt x="73" y="16"/>
                      </a:lnTo>
                      <a:lnTo>
                        <a:pt x="71" y="18"/>
                      </a:lnTo>
                      <a:lnTo>
                        <a:pt x="69" y="20"/>
                      </a:lnTo>
                      <a:lnTo>
                        <a:pt x="67" y="21"/>
                      </a:lnTo>
                      <a:lnTo>
                        <a:pt x="66" y="23"/>
                      </a:lnTo>
                      <a:lnTo>
                        <a:pt x="66" y="25"/>
                      </a:lnTo>
                      <a:lnTo>
                        <a:pt x="64" y="27"/>
                      </a:lnTo>
                      <a:lnTo>
                        <a:pt x="62" y="29"/>
                      </a:lnTo>
                      <a:lnTo>
                        <a:pt x="60" y="31"/>
                      </a:lnTo>
                      <a:lnTo>
                        <a:pt x="58" y="35"/>
                      </a:lnTo>
                      <a:lnTo>
                        <a:pt x="56" y="37"/>
                      </a:lnTo>
                      <a:lnTo>
                        <a:pt x="54" y="39"/>
                      </a:lnTo>
                      <a:lnTo>
                        <a:pt x="52" y="43"/>
                      </a:lnTo>
                      <a:lnTo>
                        <a:pt x="50" y="44"/>
                      </a:lnTo>
                      <a:lnTo>
                        <a:pt x="48" y="48"/>
                      </a:lnTo>
                      <a:lnTo>
                        <a:pt x="46" y="50"/>
                      </a:lnTo>
                      <a:lnTo>
                        <a:pt x="44" y="54"/>
                      </a:lnTo>
                      <a:lnTo>
                        <a:pt x="42" y="56"/>
                      </a:lnTo>
                      <a:lnTo>
                        <a:pt x="41" y="60"/>
                      </a:lnTo>
                      <a:lnTo>
                        <a:pt x="39" y="64"/>
                      </a:lnTo>
                      <a:lnTo>
                        <a:pt x="37" y="66"/>
                      </a:lnTo>
                      <a:lnTo>
                        <a:pt x="35" y="69"/>
                      </a:lnTo>
                      <a:lnTo>
                        <a:pt x="33" y="73"/>
                      </a:lnTo>
                      <a:lnTo>
                        <a:pt x="31" y="75"/>
                      </a:lnTo>
                      <a:lnTo>
                        <a:pt x="29" y="79"/>
                      </a:lnTo>
                      <a:lnTo>
                        <a:pt x="27" y="81"/>
                      </a:lnTo>
                      <a:lnTo>
                        <a:pt x="25" y="85"/>
                      </a:lnTo>
                      <a:lnTo>
                        <a:pt x="23" y="87"/>
                      </a:lnTo>
                      <a:lnTo>
                        <a:pt x="21" y="89"/>
                      </a:lnTo>
                      <a:lnTo>
                        <a:pt x="19" y="91"/>
                      </a:lnTo>
                      <a:lnTo>
                        <a:pt x="19" y="92"/>
                      </a:lnTo>
                      <a:lnTo>
                        <a:pt x="18" y="94"/>
                      </a:lnTo>
                      <a:lnTo>
                        <a:pt x="16" y="96"/>
                      </a:lnTo>
                      <a:lnTo>
                        <a:pt x="14" y="96"/>
                      </a:lnTo>
                      <a:lnTo>
                        <a:pt x="14" y="98"/>
                      </a:lnTo>
                      <a:lnTo>
                        <a:pt x="12" y="100"/>
                      </a:lnTo>
                      <a:lnTo>
                        <a:pt x="10" y="100"/>
                      </a:lnTo>
                      <a:lnTo>
                        <a:pt x="10" y="102"/>
                      </a:lnTo>
                      <a:lnTo>
                        <a:pt x="8" y="102"/>
                      </a:lnTo>
                      <a:lnTo>
                        <a:pt x="6" y="102"/>
                      </a:lnTo>
                      <a:lnTo>
                        <a:pt x="6" y="104"/>
                      </a:lnTo>
                      <a:lnTo>
                        <a:pt x="4" y="104"/>
                      </a:lnTo>
                      <a:lnTo>
                        <a:pt x="4" y="102"/>
                      </a:lnTo>
                      <a:lnTo>
                        <a:pt x="2" y="102"/>
                      </a:lnTo>
                      <a:lnTo>
                        <a:pt x="0" y="100"/>
                      </a:lnTo>
                      <a:lnTo>
                        <a:pt x="0" y="98"/>
                      </a:lnTo>
                      <a:lnTo>
                        <a:pt x="0" y="96"/>
                      </a:lnTo>
                      <a:lnTo>
                        <a:pt x="0" y="94"/>
                      </a:lnTo>
                      <a:lnTo>
                        <a:pt x="0" y="92"/>
                      </a:lnTo>
                      <a:lnTo>
                        <a:pt x="0" y="91"/>
                      </a:lnTo>
                      <a:lnTo>
                        <a:pt x="0" y="89"/>
                      </a:lnTo>
                      <a:lnTo>
                        <a:pt x="2" y="87"/>
                      </a:lnTo>
                      <a:lnTo>
                        <a:pt x="2" y="85"/>
                      </a:lnTo>
                      <a:lnTo>
                        <a:pt x="2" y="83"/>
                      </a:lnTo>
                      <a:lnTo>
                        <a:pt x="4" y="81"/>
                      </a:lnTo>
                      <a:lnTo>
                        <a:pt x="4" y="79"/>
                      </a:lnTo>
                      <a:lnTo>
                        <a:pt x="4" y="77"/>
                      </a:lnTo>
                      <a:lnTo>
                        <a:pt x="6" y="75"/>
                      </a:lnTo>
                      <a:lnTo>
                        <a:pt x="6" y="73"/>
                      </a:lnTo>
                      <a:lnTo>
                        <a:pt x="8" y="71"/>
                      </a:lnTo>
                      <a:lnTo>
                        <a:pt x="8" y="69"/>
                      </a:lnTo>
                      <a:lnTo>
                        <a:pt x="10" y="68"/>
                      </a:lnTo>
                      <a:lnTo>
                        <a:pt x="10" y="66"/>
                      </a:lnTo>
                      <a:lnTo>
                        <a:pt x="12" y="64"/>
                      </a:lnTo>
                      <a:lnTo>
                        <a:pt x="12" y="62"/>
                      </a:lnTo>
                      <a:lnTo>
                        <a:pt x="14" y="60"/>
                      </a:lnTo>
                      <a:lnTo>
                        <a:pt x="16" y="58"/>
                      </a:lnTo>
                      <a:lnTo>
                        <a:pt x="16" y="56"/>
                      </a:lnTo>
                      <a:lnTo>
                        <a:pt x="18" y="54"/>
                      </a:lnTo>
                      <a:lnTo>
                        <a:pt x="19" y="52"/>
                      </a:lnTo>
                      <a:lnTo>
                        <a:pt x="21" y="50"/>
                      </a:lnTo>
                      <a:lnTo>
                        <a:pt x="21" y="46"/>
                      </a:lnTo>
                      <a:lnTo>
                        <a:pt x="23" y="44"/>
                      </a:lnTo>
                      <a:lnTo>
                        <a:pt x="25" y="43"/>
                      </a:lnTo>
                      <a:lnTo>
                        <a:pt x="27" y="41"/>
                      </a:lnTo>
                      <a:close/>
                    </a:path>
                  </a:pathLst>
                </a:custGeom>
                <a:solidFill>
                  <a:srgbClr val="97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68" name="Freeform 322"/>
                <p:cNvSpPr>
                  <a:spLocks noChangeAspect="1"/>
                </p:cNvSpPr>
                <p:nvPr/>
              </p:nvSpPr>
              <p:spPr bwMode="auto">
                <a:xfrm>
                  <a:off x="1445" y="3384"/>
                  <a:ext cx="58" cy="62"/>
                </a:xfrm>
                <a:custGeom>
                  <a:avLst/>
                  <a:gdLst>
                    <a:gd name="T0" fmla="*/ 2 w 75"/>
                    <a:gd name="T1" fmla="*/ 1 h 89"/>
                    <a:gd name="T2" fmla="*/ 2 w 75"/>
                    <a:gd name="T3" fmla="*/ 1 h 89"/>
                    <a:gd name="T4" fmla="*/ 2 w 75"/>
                    <a:gd name="T5" fmla="*/ 1 h 89"/>
                    <a:gd name="T6" fmla="*/ 2 w 75"/>
                    <a:gd name="T7" fmla="*/ 1 h 89"/>
                    <a:gd name="T8" fmla="*/ 2 w 75"/>
                    <a:gd name="T9" fmla="*/ 1 h 89"/>
                    <a:gd name="T10" fmla="*/ 2 w 75"/>
                    <a:gd name="T11" fmla="*/ 1 h 89"/>
                    <a:gd name="T12" fmla="*/ 2 w 75"/>
                    <a:gd name="T13" fmla="*/ 1 h 89"/>
                    <a:gd name="T14" fmla="*/ 2 w 75"/>
                    <a:gd name="T15" fmla="*/ 1 h 89"/>
                    <a:gd name="T16" fmla="*/ 2 w 75"/>
                    <a:gd name="T17" fmla="*/ 1 h 89"/>
                    <a:gd name="T18" fmla="*/ 2 w 75"/>
                    <a:gd name="T19" fmla="*/ 1 h 89"/>
                    <a:gd name="T20" fmla="*/ 2 w 75"/>
                    <a:gd name="T21" fmla="*/ 1 h 89"/>
                    <a:gd name="T22" fmla="*/ 3 w 75"/>
                    <a:gd name="T23" fmla="*/ 1 h 89"/>
                    <a:gd name="T24" fmla="*/ 3 w 75"/>
                    <a:gd name="T25" fmla="*/ 1 h 89"/>
                    <a:gd name="T26" fmla="*/ 3 w 75"/>
                    <a:gd name="T27" fmla="*/ 0 h 89"/>
                    <a:gd name="T28" fmla="*/ 3 w 75"/>
                    <a:gd name="T29" fmla="*/ 0 h 89"/>
                    <a:gd name="T30" fmla="*/ 3 w 75"/>
                    <a:gd name="T31" fmla="*/ 0 h 89"/>
                    <a:gd name="T32" fmla="*/ 3 w 75"/>
                    <a:gd name="T33" fmla="*/ 1 h 89"/>
                    <a:gd name="T34" fmla="*/ 3 w 75"/>
                    <a:gd name="T35" fmla="*/ 1 h 89"/>
                    <a:gd name="T36" fmla="*/ 3 w 75"/>
                    <a:gd name="T37" fmla="*/ 1 h 89"/>
                    <a:gd name="T38" fmla="*/ 3 w 75"/>
                    <a:gd name="T39" fmla="*/ 1 h 89"/>
                    <a:gd name="T40" fmla="*/ 3 w 75"/>
                    <a:gd name="T41" fmla="*/ 1 h 89"/>
                    <a:gd name="T42" fmla="*/ 3 w 75"/>
                    <a:gd name="T43" fmla="*/ 1 h 89"/>
                    <a:gd name="T44" fmla="*/ 2 w 75"/>
                    <a:gd name="T45" fmla="*/ 1 h 89"/>
                    <a:gd name="T46" fmla="*/ 2 w 75"/>
                    <a:gd name="T47" fmla="*/ 1 h 89"/>
                    <a:gd name="T48" fmla="*/ 2 w 75"/>
                    <a:gd name="T49" fmla="*/ 1 h 89"/>
                    <a:gd name="T50" fmla="*/ 2 w 75"/>
                    <a:gd name="T51" fmla="*/ 1 h 89"/>
                    <a:gd name="T52" fmla="*/ 2 w 75"/>
                    <a:gd name="T53" fmla="*/ 1 h 89"/>
                    <a:gd name="T54" fmla="*/ 2 w 75"/>
                    <a:gd name="T55" fmla="*/ 1 h 89"/>
                    <a:gd name="T56" fmla="*/ 2 w 75"/>
                    <a:gd name="T57" fmla="*/ 1 h 89"/>
                    <a:gd name="T58" fmla="*/ 2 w 75"/>
                    <a:gd name="T59" fmla="*/ 1 h 89"/>
                    <a:gd name="T60" fmla="*/ 2 w 75"/>
                    <a:gd name="T61" fmla="*/ 1 h 89"/>
                    <a:gd name="T62" fmla="*/ 2 w 75"/>
                    <a:gd name="T63" fmla="*/ 1 h 89"/>
                    <a:gd name="T64" fmla="*/ 2 w 75"/>
                    <a:gd name="T65" fmla="*/ 1 h 89"/>
                    <a:gd name="T66" fmla="*/ 2 w 75"/>
                    <a:gd name="T67" fmla="*/ 1 h 89"/>
                    <a:gd name="T68" fmla="*/ 2 w 75"/>
                    <a:gd name="T69" fmla="*/ 1 h 89"/>
                    <a:gd name="T70" fmla="*/ 2 w 75"/>
                    <a:gd name="T71" fmla="*/ 1 h 89"/>
                    <a:gd name="T72" fmla="*/ 2 w 75"/>
                    <a:gd name="T73" fmla="*/ 1 h 89"/>
                    <a:gd name="T74" fmla="*/ 2 w 75"/>
                    <a:gd name="T75" fmla="*/ 1 h 89"/>
                    <a:gd name="T76" fmla="*/ 2 w 75"/>
                    <a:gd name="T77" fmla="*/ 1 h 89"/>
                    <a:gd name="T78" fmla="*/ 2 w 75"/>
                    <a:gd name="T79" fmla="*/ 1 h 89"/>
                    <a:gd name="T80" fmla="*/ 2 w 75"/>
                    <a:gd name="T81" fmla="*/ 1 h 89"/>
                    <a:gd name="T82" fmla="*/ 0 w 75"/>
                    <a:gd name="T83" fmla="*/ 1 h 89"/>
                    <a:gd name="T84" fmla="*/ 0 w 75"/>
                    <a:gd name="T85" fmla="*/ 1 h 89"/>
                    <a:gd name="T86" fmla="*/ 0 w 75"/>
                    <a:gd name="T87" fmla="*/ 1 h 89"/>
                    <a:gd name="T88" fmla="*/ 0 w 75"/>
                    <a:gd name="T89" fmla="*/ 1 h 89"/>
                    <a:gd name="T90" fmla="*/ 2 w 75"/>
                    <a:gd name="T91" fmla="*/ 1 h 89"/>
                    <a:gd name="T92" fmla="*/ 2 w 75"/>
                    <a:gd name="T93" fmla="*/ 1 h 89"/>
                    <a:gd name="T94" fmla="*/ 2 w 75"/>
                    <a:gd name="T95" fmla="*/ 1 h 89"/>
                    <a:gd name="T96" fmla="*/ 2 w 75"/>
                    <a:gd name="T97" fmla="*/ 1 h 89"/>
                    <a:gd name="T98" fmla="*/ 2 w 75"/>
                    <a:gd name="T99" fmla="*/ 1 h 89"/>
                    <a:gd name="T100" fmla="*/ 2 w 75"/>
                    <a:gd name="T101" fmla="*/ 1 h 89"/>
                    <a:gd name="T102" fmla="*/ 2 w 75"/>
                    <a:gd name="T103" fmla="*/ 1 h 89"/>
                    <a:gd name="T104" fmla="*/ 2 w 75"/>
                    <a:gd name="T105" fmla="*/ 1 h 89"/>
                    <a:gd name="T106" fmla="*/ 2 w 75"/>
                    <a:gd name="T107" fmla="*/ 1 h 89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75"/>
                    <a:gd name="T163" fmla="*/ 0 h 89"/>
                    <a:gd name="T164" fmla="*/ 75 w 75"/>
                    <a:gd name="T165" fmla="*/ 89 h 89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75" h="89">
                      <a:moveTo>
                        <a:pt x="21" y="41"/>
                      </a:moveTo>
                      <a:lnTo>
                        <a:pt x="23" y="37"/>
                      </a:lnTo>
                      <a:lnTo>
                        <a:pt x="25" y="35"/>
                      </a:lnTo>
                      <a:lnTo>
                        <a:pt x="27" y="35"/>
                      </a:lnTo>
                      <a:lnTo>
                        <a:pt x="27" y="33"/>
                      </a:lnTo>
                      <a:lnTo>
                        <a:pt x="29" y="31"/>
                      </a:lnTo>
                      <a:lnTo>
                        <a:pt x="31" y="29"/>
                      </a:lnTo>
                      <a:lnTo>
                        <a:pt x="33" y="27"/>
                      </a:lnTo>
                      <a:lnTo>
                        <a:pt x="34" y="25"/>
                      </a:lnTo>
                      <a:lnTo>
                        <a:pt x="36" y="23"/>
                      </a:lnTo>
                      <a:lnTo>
                        <a:pt x="38" y="21"/>
                      </a:lnTo>
                      <a:lnTo>
                        <a:pt x="40" y="19"/>
                      </a:lnTo>
                      <a:lnTo>
                        <a:pt x="42" y="18"/>
                      </a:lnTo>
                      <a:lnTo>
                        <a:pt x="44" y="18"/>
                      </a:lnTo>
                      <a:lnTo>
                        <a:pt x="44" y="16"/>
                      </a:lnTo>
                      <a:lnTo>
                        <a:pt x="46" y="14"/>
                      </a:lnTo>
                      <a:lnTo>
                        <a:pt x="48" y="12"/>
                      </a:lnTo>
                      <a:lnTo>
                        <a:pt x="50" y="12"/>
                      </a:lnTo>
                      <a:lnTo>
                        <a:pt x="52" y="10"/>
                      </a:lnTo>
                      <a:lnTo>
                        <a:pt x="54" y="8"/>
                      </a:lnTo>
                      <a:lnTo>
                        <a:pt x="56" y="8"/>
                      </a:lnTo>
                      <a:lnTo>
                        <a:pt x="58" y="6"/>
                      </a:lnTo>
                      <a:lnTo>
                        <a:pt x="59" y="4"/>
                      </a:lnTo>
                      <a:lnTo>
                        <a:pt x="61" y="4"/>
                      </a:lnTo>
                      <a:lnTo>
                        <a:pt x="63" y="2"/>
                      </a:lnTo>
                      <a:lnTo>
                        <a:pt x="65" y="2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5" y="2"/>
                      </a:lnTo>
                      <a:lnTo>
                        <a:pt x="73" y="2"/>
                      </a:lnTo>
                      <a:lnTo>
                        <a:pt x="73" y="4"/>
                      </a:lnTo>
                      <a:lnTo>
                        <a:pt x="71" y="4"/>
                      </a:lnTo>
                      <a:lnTo>
                        <a:pt x="69" y="6"/>
                      </a:lnTo>
                      <a:lnTo>
                        <a:pt x="67" y="8"/>
                      </a:lnTo>
                      <a:lnTo>
                        <a:pt x="67" y="10"/>
                      </a:lnTo>
                      <a:lnTo>
                        <a:pt x="65" y="10"/>
                      </a:lnTo>
                      <a:lnTo>
                        <a:pt x="65" y="12"/>
                      </a:lnTo>
                      <a:lnTo>
                        <a:pt x="63" y="14"/>
                      </a:lnTo>
                      <a:lnTo>
                        <a:pt x="61" y="16"/>
                      </a:lnTo>
                      <a:lnTo>
                        <a:pt x="59" y="16"/>
                      </a:lnTo>
                      <a:lnTo>
                        <a:pt x="59" y="18"/>
                      </a:lnTo>
                      <a:lnTo>
                        <a:pt x="58" y="19"/>
                      </a:lnTo>
                      <a:lnTo>
                        <a:pt x="56" y="21"/>
                      </a:lnTo>
                      <a:lnTo>
                        <a:pt x="54" y="23"/>
                      </a:lnTo>
                      <a:lnTo>
                        <a:pt x="52" y="25"/>
                      </a:lnTo>
                      <a:lnTo>
                        <a:pt x="52" y="29"/>
                      </a:lnTo>
                      <a:lnTo>
                        <a:pt x="50" y="31"/>
                      </a:lnTo>
                      <a:lnTo>
                        <a:pt x="48" y="33"/>
                      </a:lnTo>
                      <a:lnTo>
                        <a:pt x="46" y="35"/>
                      </a:lnTo>
                      <a:lnTo>
                        <a:pt x="44" y="37"/>
                      </a:lnTo>
                      <a:lnTo>
                        <a:pt x="42" y="41"/>
                      </a:lnTo>
                      <a:lnTo>
                        <a:pt x="40" y="42"/>
                      </a:lnTo>
                      <a:lnTo>
                        <a:pt x="38" y="44"/>
                      </a:lnTo>
                      <a:lnTo>
                        <a:pt x="36" y="48"/>
                      </a:lnTo>
                      <a:lnTo>
                        <a:pt x="36" y="50"/>
                      </a:lnTo>
                      <a:lnTo>
                        <a:pt x="34" y="52"/>
                      </a:lnTo>
                      <a:lnTo>
                        <a:pt x="33" y="56"/>
                      </a:lnTo>
                      <a:lnTo>
                        <a:pt x="31" y="58"/>
                      </a:lnTo>
                      <a:lnTo>
                        <a:pt x="29" y="60"/>
                      </a:lnTo>
                      <a:lnTo>
                        <a:pt x="27" y="64"/>
                      </a:lnTo>
                      <a:lnTo>
                        <a:pt x="25" y="66"/>
                      </a:lnTo>
                      <a:lnTo>
                        <a:pt x="25" y="67"/>
                      </a:lnTo>
                      <a:lnTo>
                        <a:pt x="23" y="71"/>
                      </a:lnTo>
                      <a:lnTo>
                        <a:pt x="21" y="73"/>
                      </a:lnTo>
                      <a:lnTo>
                        <a:pt x="19" y="75"/>
                      </a:lnTo>
                      <a:lnTo>
                        <a:pt x="19" y="77"/>
                      </a:lnTo>
                      <a:lnTo>
                        <a:pt x="17" y="77"/>
                      </a:lnTo>
                      <a:lnTo>
                        <a:pt x="15" y="79"/>
                      </a:lnTo>
                      <a:lnTo>
                        <a:pt x="15" y="81"/>
                      </a:lnTo>
                      <a:lnTo>
                        <a:pt x="13" y="83"/>
                      </a:lnTo>
                      <a:lnTo>
                        <a:pt x="11" y="83"/>
                      </a:lnTo>
                      <a:lnTo>
                        <a:pt x="11" y="85"/>
                      </a:lnTo>
                      <a:lnTo>
                        <a:pt x="10" y="85"/>
                      </a:lnTo>
                      <a:lnTo>
                        <a:pt x="10" y="87"/>
                      </a:lnTo>
                      <a:lnTo>
                        <a:pt x="8" y="87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4" y="89"/>
                      </a:lnTo>
                      <a:lnTo>
                        <a:pt x="2" y="89"/>
                      </a:lnTo>
                      <a:lnTo>
                        <a:pt x="0" y="89"/>
                      </a:lnTo>
                      <a:lnTo>
                        <a:pt x="0" y="87"/>
                      </a:lnTo>
                      <a:lnTo>
                        <a:pt x="0" y="85"/>
                      </a:lnTo>
                      <a:lnTo>
                        <a:pt x="0" y="83"/>
                      </a:lnTo>
                      <a:lnTo>
                        <a:pt x="0" y="81"/>
                      </a:lnTo>
                      <a:lnTo>
                        <a:pt x="0" y="79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2" y="73"/>
                      </a:lnTo>
                      <a:lnTo>
                        <a:pt x="2" y="71"/>
                      </a:lnTo>
                      <a:lnTo>
                        <a:pt x="4" y="69"/>
                      </a:lnTo>
                      <a:lnTo>
                        <a:pt x="4" y="67"/>
                      </a:lnTo>
                      <a:lnTo>
                        <a:pt x="6" y="66"/>
                      </a:lnTo>
                      <a:lnTo>
                        <a:pt x="6" y="64"/>
                      </a:lnTo>
                      <a:lnTo>
                        <a:pt x="8" y="62"/>
                      </a:lnTo>
                      <a:lnTo>
                        <a:pt x="8" y="60"/>
                      </a:lnTo>
                      <a:lnTo>
                        <a:pt x="10" y="58"/>
                      </a:lnTo>
                      <a:lnTo>
                        <a:pt x="11" y="56"/>
                      </a:lnTo>
                      <a:lnTo>
                        <a:pt x="11" y="54"/>
                      </a:lnTo>
                      <a:lnTo>
                        <a:pt x="13" y="52"/>
                      </a:lnTo>
                      <a:lnTo>
                        <a:pt x="13" y="50"/>
                      </a:lnTo>
                      <a:lnTo>
                        <a:pt x="15" y="48"/>
                      </a:lnTo>
                      <a:lnTo>
                        <a:pt x="17" y="46"/>
                      </a:lnTo>
                      <a:lnTo>
                        <a:pt x="17" y="44"/>
                      </a:lnTo>
                      <a:lnTo>
                        <a:pt x="19" y="42"/>
                      </a:lnTo>
                      <a:lnTo>
                        <a:pt x="21" y="41"/>
                      </a:lnTo>
                      <a:close/>
                    </a:path>
                  </a:pathLst>
                </a:custGeom>
                <a:solidFill>
                  <a:srgbClr val="91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69" name="Freeform 323"/>
                <p:cNvSpPr>
                  <a:spLocks noChangeAspect="1"/>
                </p:cNvSpPr>
                <p:nvPr/>
              </p:nvSpPr>
              <p:spPr bwMode="auto">
                <a:xfrm>
                  <a:off x="1452" y="3385"/>
                  <a:ext cx="47" cy="53"/>
                </a:xfrm>
                <a:custGeom>
                  <a:avLst/>
                  <a:gdLst>
                    <a:gd name="T0" fmla="*/ 1 w 63"/>
                    <a:gd name="T1" fmla="*/ 1 h 75"/>
                    <a:gd name="T2" fmla="*/ 1 w 63"/>
                    <a:gd name="T3" fmla="*/ 1 h 75"/>
                    <a:gd name="T4" fmla="*/ 1 w 63"/>
                    <a:gd name="T5" fmla="*/ 1 h 75"/>
                    <a:gd name="T6" fmla="*/ 1 w 63"/>
                    <a:gd name="T7" fmla="*/ 1 h 75"/>
                    <a:gd name="T8" fmla="*/ 1 w 63"/>
                    <a:gd name="T9" fmla="*/ 1 h 75"/>
                    <a:gd name="T10" fmla="*/ 1 w 63"/>
                    <a:gd name="T11" fmla="*/ 1 h 75"/>
                    <a:gd name="T12" fmla="*/ 1 w 63"/>
                    <a:gd name="T13" fmla="*/ 1 h 75"/>
                    <a:gd name="T14" fmla="*/ 1 w 63"/>
                    <a:gd name="T15" fmla="*/ 1 h 75"/>
                    <a:gd name="T16" fmla="*/ 1 w 63"/>
                    <a:gd name="T17" fmla="*/ 1 h 75"/>
                    <a:gd name="T18" fmla="*/ 1 w 63"/>
                    <a:gd name="T19" fmla="*/ 1 h 75"/>
                    <a:gd name="T20" fmla="*/ 1 w 63"/>
                    <a:gd name="T21" fmla="*/ 1 h 75"/>
                    <a:gd name="T22" fmla="*/ 1 w 63"/>
                    <a:gd name="T23" fmla="*/ 1 h 75"/>
                    <a:gd name="T24" fmla="*/ 1 w 63"/>
                    <a:gd name="T25" fmla="*/ 1 h 75"/>
                    <a:gd name="T26" fmla="*/ 1 w 63"/>
                    <a:gd name="T27" fmla="*/ 1 h 75"/>
                    <a:gd name="T28" fmla="*/ 1 w 63"/>
                    <a:gd name="T29" fmla="*/ 0 h 75"/>
                    <a:gd name="T30" fmla="*/ 1 w 63"/>
                    <a:gd name="T31" fmla="*/ 0 h 75"/>
                    <a:gd name="T32" fmla="*/ 1 w 63"/>
                    <a:gd name="T33" fmla="*/ 1 h 75"/>
                    <a:gd name="T34" fmla="*/ 1 w 63"/>
                    <a:gd name="T35" fmla="*/ 1 h 75"/>
                    <a:gd name="T36" fmla="*/ 1 w 63"/>
                    <a:gd name="T37" fmla="*/ 1 h 75"/>
                    <a:gd name="T38" fmla="*/ 1 w 63"/>
                    <a:gd name="T39" fmla="*/ 1 h 75"/>
                    <a:gd name="T40" fmla="*/ 1 w 63"/>
                    <a:gd name="T41" fmla="*/ 1 h 75"/>
                    <a:gd name="T42" fmla="*/ 1 w 63"/>
                    <a:gd name="T43" fmla="*/ 1 h 75"/>
                    <a:gd name="T44" fmla="*/ 1 w 63"/>
                    <a:gd name="T45" fmla="*/ 1 h 75"/>
                    <a:gd name="T46" fmla="*/ 1 w 63"/>
                    <a:gd name="T47" fmla="*/ 1 h 75"/>
                    <a:gd name="T48" fmla="*/ 1 w 63"/>
                    <a:gd name="T49" fmla="*/ 1 h 75"/>
                    <a:gd name="T50" fmla="*/ 1 w 63"/>
                    <a:gd name="T51" fmla="*/ 1 h 75"/>
                    <a:gd name="T52" fmla="*/ 1 w 63"/>
                    <a:gd name="T53" fmla="*/ 1 h 75"/>
                    <a:gd name="T54" fmla="*/ 1 w 63"/>
                    <a:gd name="T55" fmla="*/ 1 h 75"/>
                    <a:gd name="T56" fmla="*/ 1 w 63"/>
                    <a:gd name="T57" fmla="*/ 1 h 75"/>
                    <a:gd name="T58" fmla="*/ 1 w 63"/>
                    <a:gd name="T59" fmla="*/ 1 h 75"/>
                    <a:gd name="T60" fmla="*/ 1 w 63"/>
                    <a:gd name="T61" fmla="*/ 1 h 75"/>
                    <a:gd name="T62" fmla="*/ 1 w 63"/>
                    <a:gd name="T63" fmla="*/ 1 h 75"/>
                    <a:gd name="T64" fmla="*/ 1 w 63"/>
                    <a:gd name="T65" fmla="*/ 1 h 75"/>
                    <a:gd name="T66" fmla="*/ 1 w 63"/>
                    <a:gd name="T67" fmla="*/ 1 h 75"/>
                    <a:gd name="T68" fmla="*/ 1 w 63"/>
                    <a:gd name="T69" fmla="*/ 1 h 75"/>
                    <a:gd name="T70" fmla="*/ 1 w 63"/>
                    <a:gd name="T71" fmla="*/ 1 h 75"/>
                    <a:gd name="T72" fmla="*/ 1 w 63"/>
                    <a:gd name="T73" fmla="*/ 1 h 75"/>
                    <a:gd name="T74" fmla="*/ 1 w 63"/>
                    <a:gd name="T75" fmla="*/ 1 h 75"/>
                    <a:gd name="T76" fmla="*/ 1 w 63"/>
                    <a:gd name="T77" fmla="*/ 1 h 75"/>
                    <a:gd name="T78" fmla="*/ 0 w 63"/>
                    <a:gd name="T79" fmla="*/ 1 h 75"/>
                    <a:gd name="T80" fmla="*/ 0 w 63"/>
                    <a:gd name="T81" fmla="*/ 1 h 75"/>
                    <a:gd name="T82" fmla="*/ 0 w 63"/>
                    <a:gd name="T83" fmla="*/ 1 h 75"/>
                    <a:gd name="T84" fmla="*/ 1 w 63"/>
                    <a:gd name="T85" fmla="*/ 1 h 75"/>
                    <a:gd name="T86" fmla="*/ 1 w 63"/>
                    <a:gd name="T87" fmla="*/ 1 h 75"/>
                    <a:gd name="T88" fmla="*/ 1 w 63"/>
                    <a:gd name="T89" fmla="*/ 1 h 75"/>
                    <a:gd name="T90" fmla="*/ 1 w 63"/>
                    <a:gd name="T91" fmla="*/ 1 h 75"/>
                    <a:gd name="T92" fmla="*/ 1 w 63"/>
                    <a:gd name="T93" fmla="*/ 1 h 75"/>
                    <a:gd name="T94" fmla="*/ 1 w 63"/>
                    <a:gd name="T95" fmla="*/ 1 h 75"/>
                    <a:gd name="T96" fmla="*/ 1 w 63"/>
                    <a:gd name="T97" fmla="*/ 1 h 75"/>
                    <a:gd name="T98" fmla="*/ 1 w 63"/>
                    <a:gd name="T99" fmla="*/ 1 h 7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63"/>
                    <a:gd name="T151" fmla="*/ 0 h 75"/>
                    <a:gd name="T152" fmla="*/ 63 w 63"/>
                    <a:gd name="T153" fmla="*/ 75 h 75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63" h="75">
                      <a:moveTo>
                        <a:pt x="15" y="39"/>
                      </a:moveTo>
                      <a:lnTo>
                        <a:pt x="17" y="39"/>
                      </a:lnTo>
                      <a:lnTo>
                        <a:pt x="17" y="37"/>
                      </a:lnTo>
                      <a:lnTo>
                        <a:pt x="19" y="35"/>
                      </a:lnTo>
                      <a:lnTo>
                        <a:pt x="21" y="33"/>
                      </a:lnTo>
                      <a:lnTo>
                        <a:pt x="21" y="31"/>
                      </a:lnTo>
                      <a:lnTo>
                        <a:pt x="23" y="31"/>
                      </a:lnTo>
                      <a:lnTo>
                        <a:pt x="25" y="29"/>
                      </a:lnTo>
                      <a:lnTo>
                        <a:pt x="26" y="27"/>
                      </a:lnTo>
                      <a:lnTo>
                        <a:pt x="28" y="25"/>
                      </a:lnTo>
                      <a:lnTo>
                        <a:pt x="28" y="23"/>
                      </a:lnTo>
                      <a:lnTo>
                        <a:pt x="30" y="21"/>
                      </a:lnTo>
                      <a:lnTo>
                        <a:pt x="32" y="21"/>
                      </a:lnTo>
                      <a:lnTo>
                        <a:pt x="34" y="19"/>
                      </a:lnTo>
                      <a:lnTo>
                        <a:pt x="36" y="17"/>
                      </a:lnTo>
                      <a:lnTo>
                        <a:pt x="38" y="16"/>
                      </a:lnTo>
                      <a:lnTo>
                        <a:pt x="40" y="14"/>
                      </a:lnTo>
                      <a:lnTo>
                        <a:pt x="42" y="14"/>
                      </a:lnTo>
                      <a:lnTo>
                        <a:pt x="42" y="12"/>
                      </a:lnTo>
                      <a:lnTo>
                        <a:pt x="44" y="10"/>
                      </a:lnTo>
                      <a:lnTo>
                        <a:pt x="46" y="10"/>
                      </a:lnTo>
                      <a:lnTo>
                        <a:pt x="48" y="8"/>
                      </a:lnTo>
                      <a:lnTo>
                        <a:pt x="50" y="6"/>
                      </a:lnTo>
                      <a:lnTo>
                        <a:pt x="51" y="4"/>
                      </a:lnTo>
                      <a:lnTo>
                        <a:pt x="53" y="4"/>
                      </a:lnTo>
                      <a:lnTo>
                        <a:pt x="53" y="2"/>
                      </a:lnTo>
                      <a:lnTo>
                        <a:pt x="55" y="2"/>
                      </a:lnTo>
                      <a:lnTo>
                        <a:pt x="57" y="2"/>
                      </a:lnTo>
                      <a:lnTo>
                        <a:pt x="57" y="0"/>
                      </a:lnTo>
                      <a:lnTo>
                        <a:pt x="59" y="0"/>
                      </a:lnTo>
                      <a:lnTo>
                        <a:pt x="61" y="0"/>
                      </a:lnTo>
                      <a:lnTo>
                        <a:pt x="63" y="0"/>
                      </a:lnTo>
                      <a:lnTo>
                        <a:pt x="63" y="2"/>
                      </a:lnTo>
                      <a:lnTo>
                        <a:pt x="61" y="2"/>
                      </a:lnTo>
                      <a:lnTo>
                        <a:pt x="61" y="4"/>
                      </a:lnTo>
                      <a:lnTo>
                        <a:pt x="59" y="4"/>
                      </a:lnTo>
                      <a:lnTo>
                        <a:pt x="59" y="6"/>
                      </a:lnTo>
                      <a:lnTo>
                        <a:pt x="57" y="6"/>
                      </a:lnTo>
                      <a:lnTo>
                        <a:pt x="57" y="8"/>
                      </a:lnTo>
                      <a:lnTo>
                        <a:pt x="55" y="8"/>
                      </a:lnTo>
                      <a:lnTo>
                        <a:pt x="55" y="10"/>
                      </a:lnTo>
                      <a:lnTo>
                        <a:pt x="53" y="12"/>
                      </a:lnTo>
                      <a:lnTo>
                        <a:pt x="51" y="14"/>
                      </a:lnTo>
                      <a:lnTo>
                        <a:pt x="50" y="16"/>
                      </a:lnTo>
                      <a:lnTo>
                        <a:pt x="48" y="17"/>
                      </a:lnTo>
                      <a:lnTo>
                        <a:pt x="48" y="19"/>
                      </a:lnTo>
                      <a:lnTo>
                        <a:pt x="46" y="21"/>
                      </a:lnTo>
                      <a:lnTo>
                        <a:pt x="44" y="23"/>
                      </a:lnTo>
                      <a:lnTo>
                        <a:pt x="42" y="25"/>
                      </a:lnTo>
                      <a:lnTo>
                        <a:pt x="40" y="27"/>
                      </a:lnTo>
                      <a:lnTo>
                        <a:pt x="38" y="29"/>
                      </a:lnTo>
                      <a:lnTo>
                        <a:pt x="38" y="31"/>
                      </a:lnTo>
                      <a:lnTo>
                        <a:pt x="36" y="33"/>
                      </a:lnTo>
                      <a:lnTo>
                        <a:pt x="34" y="35"/>
                      </a:lnTo>
                      <a:lnTo>
                        <a:pt x="32" y="39"/>
                      </a:lnTo>
                      <a:lnTo>
                        <a:pt x="30" y="40"/>
                      </a:lnTo>
                      <a:lnTo>
                        <a:pt x="28" y="42"/>
                      </a:lnTo>
                      <a:lnTo>
                        <a:pt x="28" y="44"/>
                      </a:lnTo>
                      <a:lnTo>
                        <a:pt x="26" y="46"/>
                      </a:lnTo>
                      <a:lnTo>
                        <a:pt x="25" y="48"/>
                      </a:lnTo>
                      <a:lnTo>
                        <a:pt x="23" y="50"/>
                      </a:lnTo>
                      <a:lnTo>
                        <a:pt x="23" y="52"/>
                      </a:lnTo>
                      <a:lnTo>
                        <a:pt x="21" y="54"/>
                      </a:lnTo>
                      <a:lnTo>
                        <a:pt x="19" y="56"/>
                      </a:lnTo>
                      <a:lnTo>
                        <a:pt x="19" y="58"/>
                      </a:lnTo>
                      <a:lnTo>
                        <a:pt x="17" y="60"/>
                      </a:lnTo>
                      <a:lnTo>
                        <a:pt x="17" y="62"/>
                      </a:lnTo>
                      <a:lnTo>
                        <a:pt x="15" y="64"/>
                      </a:lnTo>
                      <a:lnTo>
                        <a:pt x="15" y="65"/>
                      </a:lnTo>
                      <a:lnTo>
                        <a:pt x="13" y="65"/>
                      </a:lnTo>
                      <a:lnTo>
                        <a:pt x="13" y="67"/>
                      </a:lnTo>
                      <a:lnTo>
                        <a:pt x="11" y="69"/>
                      </a:lnTo>
                      <a:lnTo>
                        <a:pt x="9" y="71"/>
                      </a:lnTo>
                      <a:lnTo>
                        <a:pt x="7" y="73"/>
                      </a:lnTo>
                      <a:lnTo>
                        <a:pt x="5" y="73"/>
                      </a:lnTo>
                      <a:lnTo>
                        <a:pt x="5" y="75"/>
                      </a:lnTo>
                      <a:lnTo>
                        <a:pt x="3" y="75"/>
                      </a:lnTo>
                      <a:lnTo>
                        <a:pt x="2" y="75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0" y="65"/>
                      </a:lnTo>
                      <a:lnTo>
                        <a:pt x="2" y="65"/>
                      </a:lnTo>
                      <a:lnTo>
                        <a:pt x="2" y="64"/>
                      </a:lnTo>
                      <a:lnTo>
                        <a:pt x="2" y="62"/>
                      </a:lnTo>
                      <a:lnTo>
                        <a:pt x="3" y="60"/>
                      </a:lnTo>
                      <a:lnTo>
                        <a:pt x="3" y="58"/>
                      </a:lnTo>
                      <a:lnTo>
                        <a:pt x="3" y="56"/>
                      </a:lnTo>
                      <a:lnTo>
                        <a:pt x="5" y="56"/>
                      </a:lnTo>
                      <a:lnTo>
                        <a:pt x="5" y="54"/>
                      </a:lnTo>
                      <a:lnTo>
                        <a:pt x="7" y="52"/>
                      </a:lnTo>
                      <a:lnTo>
                        <a:pt x="7" y="50"/>
                      </a:lnTo>
                      <a:lnTo>
                        <a:pt x="9" y="48"/>
                      </a:lnTo>
                      <a:lnTo>
                        <a:pt x="11" y="46"/>
                      </a:lnTo>
                      <a:lnTo>
                        <a:pt x="11" y="44"/>
                      </a:lnTo>
                      <a:lnTo>
                        <a:pt x="13" y="44"/>
                      </a:lnTo>
                      <a:lnTo>
                        <a:pt x="13" y="42"/>
                      </a:lnTo>
                      <a:lnTo>
                        <a:pt x="15" y="40"/>
                      </a:lnTo>
                      <a:lnTo>
                        <a:pt x="15" y="39"/>
                      </a:lnTo>
                      <a:close/>
                    </a:path>
                  </a:pathLst>
                </a:custGeom>
                <a:solidFill>
                  <a:srgbClr val="8C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70" name="Freeform 324"/>
                <p:cNvSpPr>
                  <a:spLocks noChangeAspect="1"/>
                </p:cNvSpPr>
                <p:nvPr/>
              </p:nvSpPr>
              <p:spPr bwMode="auto">
                <a:xfrm>
                  <a:off x="1457" y="3388"/>
                  <a:ext cx="39" cy="42"/>
                </a:xfrm>
                <a:custGeom>
                  <a:avLst/>
                  <a:gdLst>
                    <a:gd name="T0" fmla="*/ 2 w 52"/>
                    <a:gd name="T1" fmla="*/ 0 h 60"/>
                    <a:gd name="T2" fmla="*/ 2 w 52"/>
                    <a:gd name="T3" fmla="*/ 1 h 60"/>
                    <a:gd name="T4" fmla="*/ 2 w 52"/>
                    <a:gd name="T5" fmla="*/ 1 h 60"/>
                    <a:gd name="T6" fmla="*/ 2 w 52"/>
                    <a:gd name="T7" fmla="*/ 1 h 60"/>
                    <a:gd name="T8" fmla="*/ 2 w 52"/>
                    <a:gd name="T9" fmla="*/ 1 h 60"/>
                    <a:gd name="T10" fmla="*/ 2 w 52"/>
                    <a:gd name="T11" fmla="*/ 1 h 60"/>
                    <a:gd name="T12" fmla="*/ 2 w 52"/>
                    <a:gd name="T13" fmla="*/ 1 h 60"/>
                    <a:gd name="T14" fmla="*/ 2 w 52"/>
                    <a:gd name="T15" fmla="*/ 1 h 60"/>
                    <a:gd name="T16" fmla="*/ 2 w 52"/>
                    <a:gd name="T17" fmla="*/ 1 h 60"/>
                    <a:gd name="T18" fmla="*/ 2 w 52"/>
                    <a:gd name="T19" fmla="*/ 1 h 60"/>
                    <a:gd name="T20" fmla="*/ 2 w 52"/>
                    <a:gd name="T21" fmla="*/ 1 h 60"/>
                    <a:gd name="T22" fmla="*/ 2 w 52"/>
                    <a:gd name="T23" fmla="*/ 1 h 60"/>
                    <a:gd name="T24" fmla="*/ 2 w 52"/>
                    <a:gd name="T25" fmla="*/ 1 h 60"/>
                    <a:gd name="T26" fmla="*/ 2 w 52"/>
                    <a:gd name="T27" fmla="*/ 1 h 60"/>
                    <a:gd name="T28" fmla="*/ 2 w 52"/>
                    <a:gd name="T29" fmla="*/ 1 h 60"/>
                    <a:gd name="T30" fmla="*/ 2 w 52"/>
                    <a:gd name="T31" fmla="*/ 1 h 60"/>
                    <a:gd name="T32" fmla="*/ 2 w 52"/>
                    <a:gd name="T33" fmla="*/ 1 h 60"/>
                    <a:gd name="T34" fmla="*/ 0 w 52"/>
                    <a:gd name="T35" fmla="*/ 1 h 60"/>
                    <a:gd name="T36" fmla="*/ 0 w 52"/>
                    <a:gd name="T37" fmla="*/ 1 h 60"/>
                    <a:gd name="T38" fmla="*/ 0 w 52"/>
                    <a:gd name="T39" fmla="*/ 1 h 60"/>
                    <a:gd name="T40" fmla="*/ 2 w 52"/>
                    <a:gd name="T41" fmla="*/ 1 h 60"/>
                    <a:gd name="T42" fmla="*/ 2 w 52"/>
                    <a:gd name="T43" fmla="*/ 1 h 60"/>
                    <a:gd name="T44" fmla="*/ 2 w 52"/>
                    <a:gd name="T45" fmla="*/ 1 h 60"/>
                    <a:gd name="T46" fmla="*/ 2 w 52"/>
                    <a:gd name="T47" fmla="*/ 1 h 60"/>
                    <a:gd name="T48" fmla="*/ 2 w 52"/>
                    <a:gd name="T49" fmla="*/ 1 h 60"/>
                    <a:gd name="T50" fmla="*/ 2 w 52"/>
                    <a:gd name="T51" fmla="*/ 1 h 60"/>
                    <a:gd name="T52" fmla="*/ 2 w 52"/>
                    <a:gd name="T53" fmla="*/ 1 h 60"/>
                    <a:gd name="T54" fmla="*/ 2 w 52"/>
                    <a:gd name="T55" fmla="*/ 1 h 60"/>
                    <a:gd name="T56" fmla="*/ 2 w 52"/>
                    <a:gd name="T57" fmla="*/ 1 h 60"/>
                    <a:gd name="T58" fmla="*/ 2 w 52"/>
                    <a:gd name="T59" fmla="*/ 1 h 60"/>
                    <a:gd name="T60" fmla="*/ 2 w 52"/>
                    <a:gd name="T61" fmla="*/ 1 h 60"/>
                    <a:gd name="T62" fmla="*/ 2 w 52"/>
                    <a:gd name="T63" fmla="*/ 1 h 60"/>
                    <a:gd name="T64" fmla="*/ 2 w 52"/>
                    <a:gd name="T65" fmla="*/ 1 h 60"/>
                    <a:gd name="T66" fmla="*/ 2 w 52"/>
                    <a:gd name="T67" fmla="*/ 1 h 60"/>
                    <a:gd name="T68" fmla="*/ 2 w 52"/>
                    <a:gd name="T69" fmla="*/ 1 h 60"/>
                    <a:gd name="T70" fmla="*/ 2 w 52"/>
                    <a:gd name="T71" fmla="*/ 1 h 60"/>
                    <a:gd name="T72" fmla="*/ 2 w 52"/>
                    <a:gd name="T73" fmla="*/ 1 h 60"/>
                    <a:gd name="T74" fmla="*/ 2 w 52"/>
                    <a:gd name="T75" fmla="*/ 1 h 60"/>
                    <a:gd name="T76" fmla="*/ 2 w 52"/>
                    <a:gd name="T77" fmla="*/ 1 h 60"/>
                    <a:gd name="T78" fmla="*/ 2 w 52"/>
                    <a:gd name="T79" fmla="*/ 1 h 60"/>
                    <a:gd name="T80" fmla="*/ 2 w 52"/>
                    <a:gd name="T81" fmla="*/ 0 h 60"/>
                    <a:gd name="T82" fmla="*/ 2 w 52"/>
                    <a:gd name="T83" fmla="*/ 0 h 6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52"/>
                    <a:gd name="T127" fmla="*/ 0 h 60"/>
                    <a:gd name="T128" fmla="*/ 52 w 52"/>
                    <a:gd name="T129" fmla="*/ 60 h 6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52" h="60">
                      <a:moveTo>
                        <a:pt x="48" y="0"/>
                      </a:moveTo>
                      <a:lnTo>
                        <a:pt x="46" y="0"/>
                      </a:lnTo>
                      <a:lnTo>
                        <a:pt x="44" y="2"/>
                      </a:lnTo>
                      <a:lnTo>
                        <a:pt x="43" y="4"/>
                      </a:lnTo>
                      <a:lnTo>
                        <a:pt x="41" y="6"/>
                      </a:lnTo>
                      <a:lnTo>
                        <a:pt x="39" y="8"/>
                      </a:lnTo>
                      <a:lnTo>
                        <a:pt x="37" y="8"/>
                      </a:lnTo>
                      <a:lnTo>
                        <a:pt x="37" y="10"/>
                      </a:lnTo>
                      <a:lnTo>
                        <a:pt x="35" y="12"/>
                      </a:lnTo>
                      <a:lnTo>
                        <a:pt x="33" y="13"/>
                      </a:lnTo>
                      <a:lnTo>
                        <a:pt x="31" y="13"/>
                      </a:lnTo>
                      <a:lnTo>
                        <a:pt x="29" y="15"/>
                      </a:lnTo>
                      <a:lnTo>
                        <a:pt x="27" y="17"/>
                      </a:lnTo>
                      <a:lnTo>
                        <a:pt x="27" y="19"/>
                      </a:lnTo>
                      <a:lnTo>
                        <a:pt x="25" y="21"/>
                      </a:lnTo>
                      <a:lnTo>
                        <a:pt x="23" y="23"/>
                      </a:lnTo>
                      <a:lnTo>
                        <a:pt x="21" y="23"/>
                      </a:lnTo>
                      <a:lnTo>
                        <a:pt x="19" y="25"/>
                      </a:lnTo>
                      <a:lnTo>
                        <a:pt x="19" y="27"/>
                      </a:lnTo>
                      <a:lnTo>
                        <a:pt x="18" y="29"/>
                      </a:lnTo>
                      <a:lnTo>
                        <a:pt x="16" y="31"/>
                      </a:lnTo>
                      <a:lnTo>
                        <a:pt x="14" y="33"/>
                      </a:lnTo>
                      <a:lnTo>
                        <a:pt x="12" y="35"/>
                      </a:lnTo>
                      <a:lnTo>
                        <a:pt x="10" y="36"/>
                      </a:lnTo>
                      <a:lnTo>
                        <a:pt x="10" y="38"/>
                      </a:lnTo>
                      <a:lnTo>
                        <a:pt x="8" y="38"/>
                      </a:lnTo>
                      <a:lnTo>
                        <a:pt x="8" y="40"/>
                      </a:lnTo>
                      <a:lnTo>
                        <a:pt x="6" y="42"/>
                      </a:lnTo>
                      <a:lnTo>
                        <a:pt x="6" y="44"/>
                      </a:lnTo>
                      <a:lnTo>
                        <a:pt x="4" y="44"/>
                      </a:lnTo>
                      <a:lnTo>
                        <a:pt x="4" y="46"/>
                      </a:lnTo>
                      <a:lnTo>
                        <a:pt x="4" y="48"/>
                      </a:lnTo>
                      <a:lnTo>
                        <a:pt x="2" y="48"/>
                      </a:lnTo>
                      <a:lnTo>
                        <a:pt x="2" y="50"/>
                      </a:lnTo>
                      <a:lnTo>
                        <a:pt x="2" y="52"/>
                      </a:lnTo>
                      <a:lnTo>
                        <a:pt x="0" y="52"/>
                      </a:lnTo>
                      <a:lnTo>
                        <a:pt x="0" y="54"/>
                      </a:lnTo>
                      <a:lnTo>
                        <a:pt x="0" y="56"/>
                      </a:lnTo>
                      <a:lnTo>
                        <a:pt x="0" y="58"/>
                      </a:lnTo>
                      <a:lnTo>
                        <a:pt x="0" y="60"/>
                      </a:lnTo>
                      <a:lnTo>
                        <a:pt x="2" y="60"/>
                      </a:lnTo>
                      <a:lnTo>
                        <a:pt x="4" y="60"/>
                      </a:lnTo>
                      <a:lnTo>
                        <a:pt x="4" y="58"/>
                      </a:lnTo>
                      <a:lnTo>
                        <a:pt x="6" y="58"/>
                      </a:lnTo>
                      <a:lnTo>
                        <a:pt x="6" y="56"/>
                      </a:lnTo>
                      <a:lnTo>
                        <a:pt x="8" y="56"/>
                      </a:lnTo>
                      <a:lnTo>
                        <a:pt x="8" y="54"/>
                      </a:lnTo>
                      <a:lnTo>
                        <a:pt x="10" y="52"/>
                      </a:lnTo>
                      <a:lnTo>
                        <a:pt x="10" y="50"/>
                      </a:lnTo>
                      <a:lnTo>
                        <a:pt x="12" y="50"/>
                      </a:lnTo>
                      <a:lnTo>
                        <a:pt x="12" y="48"/>
                      </a:lnTo>
                      <a:lnTo>
                        <a:pt x="14" y="48"/>
                      </a:lnTo>
                      <a:lnTo>
                        <a:pt x="14" y="46"/>
                      </a:lnTo>
                      <a:lnTo>
                        <a:pt x="14" y="44"/>
                      </a:lnTo>
                      <a:lnTo>
                        <a:pt x="16" y="44"/>
                      </a:lnTo>
                      <a:lnTo>
                        <a:pt x="18" y="42"/>
                      </a:lnTo>
                      <a:lnTo>
                        <a:pt x="18" y="40"/>
                      </a:lnTo>
                      <a:lnTo>
                        <a:pt x="19" y="38"/>
                      </a:lnTo>
                      <a:lnTo>
                        <a:pt x="21" y="36"/>
                      </a:lnTo>
                      <a:lnTo>
                        <a:pt x="21" y="35"/>
                      </a:lnTo>
                      <a:lnTo>
                        <a:pt x="23" y="33"/>
                      </a:lnTo>
                      <a:lnTo>
                        <a:pt x="25" y="31"/>
                      </a:lnTo>
                      <a:lnTo>
                        <a:pt x="27" y="29"/>
                      </a:lnTo>
                      <a:lnTo>
                        <a:pt x="27" y="27"/>
                      </a:lnTo>
                      <a:lnTo>
                        <a:pt x="29" y="25"/>
                      </a:lnTo>
                      <a:lnTo>
                        <a:pt x="31" y="23"/>
                      </a:lnTo>
                      <a:lnTo>
                        <a:pt x="33" y="21"/>
                      </a:lnTo>
                      <a:lnTo>
                        <a:pt x="35" y="19"/>
                      </a:lnTo>
                      <a:lnTo>
                        <a:pt x="35" y="17"/>
                      </a:lnTo>
                      <a:lnTo>
                        <a:pt x="37" y="15"/>
                      </a:lnTo>
                      <a:lnTo>
                        <a:pt x="39" y="13"/>
                      </a:lnTo>
                      <a:lnTo>
                        <a:pt x="41" y="13"/>
                      </a:lnTo>
                      <a:lnTo>
                        <a:pt x="41" y="12"/>
                      </a:lnTo>
                      <a:lnTo>
                        <a:pt x="43" y="10"/>
                      </a:lnTo>
                      <a:lnTo>
                        <a:pt x="44" y="8"/>
                      </a:lnTo>
                      <a:lnTo>
                        <a:pt x="46" y="6"/>
                      </a:lnTo>
                      <a:lnTo>
                        <a:pt x="46" y="4"/>
                      </a:lnTo>
                      <a:lnTo>
                        <a:pt x="48" y="4"/>
                      </a:ln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0" y="0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87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71" name="Freeform 325"/>
                <p:cNvSpPr>
                  <a:spLocks noChangeAspect="1"/>
                </p:cNvSpPr>
                <p:nvPr/>
              </p:nvSpPr>
              <p:spPr bwMode="auto">
                <a:xfrm>
                  <a:off x="1543" y="3368"/>
                  <a:ext cx="82" cy="122"/>
                </a:xfrm>
                <a:custGeom>
                  <a:avLst/>
                  <a:gdLst>
                    <a:gd name="T0" fmla="*/ 3 w 107"/>
                    <a:gd name="T1" fmla="*/ 1 h 175"/>
                    <a:gd name="T2" fmla="*/ 3 w 107"/>
                    <a:gd name="T3" fmla="*/ 1 h 175"/>
                    <a:gd name="T4" fmla="*/ 2 w 107"/>
                    <a:gd name="T5" fmla="*/ 1 h 175"/>
                    <a:gd name="T6" fmla="*/ 2 w 107"/>
                    <a:gd name="T7" fmla="*/ 1 h 175"/>
                    <a:gd name="T8" fmla="*/ 2 w 107"/>
                    <a:gd name="T9" fmla="*/ 1 h 175"/>
                    <a:gd name="T10" fmla="*/ 2 w 107"/>
                    <a:gd name="T11" fmla="*/ 1 h 175"/>
                    <a:gd name="T12" fmla="*/ 2 w 107"/>
                    <a:gd name="T13" fmla="*/ 1 h 175"/>
                    <a:gd name="T14" fmla="*/ 2 w 107"/>
                    <a:gd name="T15" fmla="*/ 1 h 175"/>
                    <a:gd name="T16" fmla="*/ 2 w 107"/>
                    <a:gd name="T17" fmla="*/ 1 h 175"/>
                    <a:gd name="T18" fmla="*/ 2 w 107"/>
                    <a:gd name="T19" fmla="*/ 1 h 175"/>
                    <a:gd name="T20" fmla="*/ 2 w 107"/>
                    <a:gd name="T21" fmla="*/ 1 h 175"/>
                    <a:gd name="T22" fmla="*/ 2 w 107"/>
                    <a:gd name="T23" fmla="*/ 1 h 175"/>
                    <a:gd name="T24" fmla="*/ 2 w 107"/>
                    <a:gd name="T25" fmla="*/ 1 h 175"/>
                    <a:gd name="T26" fmla="*/ 2 w 107"/>
                    <a:gd name="T27" fmla="*/ 1 h 175"/>
                    <a:gd name="T28" fmla="*/ 2 w 107"/>
                    <a:gd name="T29" fmla="*/ 1 h 175"/>
                    <a:gd name="T30" fmla="*/ 2 w 107"/>
                    <a:gd name="T31" fmla="*/ 1 h 175"/>
                    <a:gd name="T32" fmla="*/ 2 w 107"/>
                    <a:gd name="T33" fmla="*/ 1 h 175"/>
                    <a:gd name="T34" fmla="*/ 2 w 107"/>
                    <a:gd name="T35" fmla="*/ 2 h 175"/>
                    <a:gd name="T36" fmla="*/ 1 w 107"/>
                    <a:gd name="T37" fmla="*/ 2 h 175"/>
                    <a:gd name="T38" fmla="*/ 0 w 107"/>
                    <a:gd name="T39" fmla="*/ 2 h 175"/>
                    <a:gd name="T40" fmla="*/ 0 w 107"/>
                    <a:gd name="T41" fmla="*/ 2 h 175"/>
                    <a:gd name="T42" fmla="*/ 0 w 107"/>
                    <a:gd name="T43" fmla="*/ 2 h 175"/>
                    <a:gd name="T44" fmla="*/ 1 w 107"/>
                    <a:gd name="T45" fmla="*/ 2 h 175"/>
                    <a:gd name="T46" fmla="*/ 2 w 107"/>
                    <a:gd name="T47" fmla="*/ 2 h 175"/>
                    <a:gd name="T48" fmla="*/ 2 w 107"/>
                    <a:gd name="T49" fmla="*/ 2 h 175"/>
                    <a:gd name="T50" fmla="*/ 2 w 107"/>
                    <a:gd name="T51" fmla="*/ 2 h 175"/>
                    <a:gd name="T52" fmla="*/ 2 w 107"/>
                    <a:gd name="T53" fmla="*/ 2 h 175"/>
                    <a:gd name="T54" fmla="*/ 2 w 107"/>
                    <a:gd name="T55" fmla="*/ 2 h 175"/>
                    <a:gd name="T56" fmla="*/ 2 w 107"/>
                    <a:gd name="T57" fmla="*/ 2 h 175"/>
                    <a:gd name="T58" fmla="*/ 2 w 107"/>
                    <a:gd name="T59" fmla="*/ 1 h 175"/>
                    <a:gd name="T60" fmla="*/ 2 w 107"/>
                    <a:gd name="T61" fmla="*/ 1 h 175"/>
                    <a:gd name="T62" fmla="*/ 2 w 107"/>
                    <a:gd name="T63" fmla="*/ 1 h 175"/>
                    <a:gd name="T64" fmla="*/ 3 w 107"/>
                    <a:gd name="T65" fmla="*/ 1 h 175"/>
                    <a:gd name="T66" fmla="*/ 3 w 107"/>
                    <a:gd name="T67" fmla="*/ 1 h 175"/>
                    <a:gd name="T68" fmla="*/ 3 w 107"/>
                    <a:gd name="T69" fmla="*/ 1 h 175"/>
                    <a:gd name="T70" fmla="*/ 4 w 107"/>
                    <a:gd name="T71" fmla="*/ 1 h 175"/>
                    <a:gd name="T72" fmla="*/ 4 w 107"/>
                    <a:gd name="T73" fmla="*/ 1 h 175"/>
                    <a:gd name="T74" fmla="*/ 4 w 107"/>
                    <a:gd name="T75" fmla="*/ 1 h 175"/>
                    <a:gd name="T76" fmla="*/ 4 w 107"/>
                    <a:gd name="T77" fmla="*/ 1 h 175"/>
                    <a:gd name="T78" fmla="*/ 4 w 107"/>
                    <a:gd name="T79" fmla="*/ 1 h 175"/>
                    <a:gd name="T80" fmla="*/ 4 w 107"/>
                    <a:gd name="T81" fmla="*/ 1 h 175"/>
                    <a:gd name="T82" fmla="*/ 4 w 107"/>
                    <a:gd name="T83" fmla="*/ 1 h 175"/>
                    <a:gd name="T84" fmla="*/ 4 w 107"/>
                    <a:gd name="T85" fmla="*/ 1 h 175"/>
                    <a:gd name="T86" fmla="*/ 4 w 107"/>
                    <a:gd name="T87" fmla="*/ 1 h 175"/>
                    <a:gd name="T88" fmla="*/ 4 w 107"/>
                    <a:gd name="T89" fmla="*/ 1 h 175"/>
                    <a:gd name="T90" fmla="*/ 4 w 107"/>
                    <a:gd name="T91" fmla="*/ 1 h 175"/>
                    <a:gd name="T92" fmla="*/ 4 w 107"/>
                    <a:gd name="T93" fmla="*/ 1 h 175"/>
                    <a:gd name="T94" fmla="*/ 4 w 107"/>
                    <a:gd name="T95" fmla="*/ 0 h 175"/>
                    <a:gd name="T96" fmla="*/ 4 w 107"/>
                    <a:gd name="T97" fmla="*/ 0 h 175"/>
                    <a:gd name="T98" fmla="*/ 4 w 107"/>
                    <a:gd name="T99" fmla="*/ 1 h 175"/>
                    <a:gd name="T100" fmla="*/ 4 w 107"/>
                    <a:gd name="T101" fmla="*/ 1 h 175"/>
                    <a:gd name="T102" fmla="*/ 4 w 107"/>
                    <a:gd name="T103" fmla="*/ 1 h 175"/>
                    <a:gd name="T104" fmla="*/ 3 w 107"/>
                    <a:gd name="T105" fmla="*/ 1 h 175"/>
                    <a:gd name="T106" fmla="*/ 3 w 107"/>
                    <a:gd name="T107" fmla="*/ 1 h 175"/>
                    <a:gd name="T108" fmla="*/ 3 w 107"/>
                    <a:gd name="T109" fmla="*/ 1 h 175"/>
                    <a:gd name="T110" fmla="*/ 3 w 107"/>
                    <a:gd name="T111" fmla="*/ 1 h 17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07"/>
                    <a:gd name="T169" fmla="*/ 0 h 175"/>
                    <a:gd name="T170" fmla="*/ 107 w 107"/>
                    <a:gd name="T171" fmla="*/ 175 h 17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07" h="175">
                      <a:moveTo>
                        <a:pt x="71" y="12"/>
                      </a:moveTo>
                      <a:lnTo>
                        <a:pt x="69" y="12"/>
                      </a:lnTo>
                      <a:lnTo>
                        <a:pt x="69" y="14"/>
                      </a:lnTo>
                      <a:lnTo>
                        <a:pt x="67" y="14"/>
                      </a:lnTo>
                      <a:lnTo>
                        <a:pt x="65" y="16"/>
                      </a:lnTo>
                      <a:lnTo>
                        <a:pt x="63" y="16"/>
                      </a:lnTo>
                      <a:lnTo>
                        <a:pt x="63" y="17"/>
                      </a:lnTo>
                      <a:lnTo>
                        <a:pt x="61" y="19"/>
                      </a:lnTo>
                      <a:lnTo>
                        <a:pt x="59" y="19"/>
                      </a:lnTo>
                      <a:lnTo>
                        <a:pt x="57" y="21"/>
                      </a:lnTo>
                      <a:lnTo>
                        <a:pt x="55" y="23"/>
                      </a:lnTo>
                      <a:lnTo>
                        <a:pt x="53" y="25"/>
                      </a:lnTo>
                      <a:lnTo>
                        <a:pt x="51" y="29"/>
                      </a:lnTo>
                      <a:lnTo>
                        <a:pt x="49" y="31"/>
                      </a:lnTo>
                      <a:lnTo>
                        <a:pt x="47" y="33"/>
                      </a:lnTo>
                      <a:lnTo>
                        <a:pt x="44" y="37"/>
                      </a:lnTo>
                      <a:lnTo>
                        <a:pt x="42" y="41"/>
                      </a:lnTo>
                      <a:lnTo>
                        <a:pt x="40" y="42"/>
                      </a:lnTo>
                      <a:lnTo>
                        <a:pt x="38" y="46"/>
                      </a:lnTo>
                      <a:lnTo>
                        <a:pt x="36" y="50"/>
                      </a:lnTo>
                      <a:lnTo>
                        <a:pt x="32" y="54"/>
                      </a:lnTo>
                      <a:lnTo>
                        <a:pt x="30" y="60"/>
                      </a:lnTo>
                      <a:lnTo>
                        <a:pt x="28" y="64"/>
                      </a:lnTo>
                      <a:lnTo>
                        <a:pt x="26" y="69"/>
                      </a:lnTo>
                      <a:lnTo>
                        <a:pt x="24" y="75"/>
                      </a:lnTo>
                      <a:lnTo>
                        <a:pt x="21" y="79"/>
                      </a:lnTo>
                      <a:lnTo>
                        <a:pt x="19" y="87"/>
                      </a:lnTo>
                      <a:lnTo>
                        <a:pt x="17" y="92"/>
                      </a:lnTo>
                      <a:lnTo>
                        <a:pt x="15" y="98"/>
                      </a:lnTo>
                      <a:lnTo>
                        <a:pt x="13" y="106"/>
                      </a:lnTo>
                      <a:lnTo>
                        <a:pt x="11" y="112"/>
                      </a:lnTo>
                      <a:lnTo>
                        <a:pt x="9" y="117"/>
                      </a:lnTo>
                      <a:lnTo>
                        <a:pt x="7" y="123"/>
                      </a:lnTo>
                      <a:lnTo>
                        <a:pt x="5" y="129"/>
                      </a:lnTo>
                      <a:lnTo>
                        <a:pt x="5" y="135"/>
                      </a:lnTo>
                      <a:lnTo>
                        <a:pt x="3" y="140"/>
                      </a:lnTo>
                      <a:lnTo>
                        <a:pt x="1" y="144"/>
                      </a:lnTo>
                      <a:lnTo>
                        <a:pt x="1" y="150"/>
                      </a:lnTo>
                      <a:lnTo>
                        <a:pt x="1" y="154"/>
                      </a:lnTo>
                      <a:lnTo>
                        <a:pt x="0" y="158"/>
                      </a:lnTo>
                      <a:lnTo>
                        <a:pt x="0" y="161"/>
                      </a:lnTo>
                      <a:lnTo>
                        <a:pt x="0" y="163"/>
                      </a:lnTo>
                      <a:lnTo>
                        <a:pt x="0" y="167"/>
                      </a:lnTo>
                      <a:lnTo>
                        <a:pt x="0" y="169"/>
                      </a:lnTo>
                      <a:lnTo>
                        <a:pt x="0" y="171"/>
                      </a:lnTo>
                      <a:lnTo>
                        <a:pt x="1" y="173"/>
                      </a:lnTo>
                      <a:lnTo>
                        <a:pt x="3" y="175"/>
                      </a:lnTo>
                      <a:lnTo>
                        <a:pt x="5" y="175"/>
                      </a:lnTo>
                      <a:lnTo>
                        <a:pt x="7" y="173"/>
                      </a:lnTo>
                      <a:lnTo>
                        <a:pt x="9" y="171"/>
                      </a:lnTo>
                      <a:lnTo>
                        <a:pt x="11" y="169"/>
                      </a:lnTo>
                      <a:lnTo>
                        <a:pt x="15" y="167"/>
                      </a:lnTo>
                      <a:lnTo>
                        <a:pt x="17" y="165"/>
                      </a:lnTo>
                      <a:lnTo>
                        <a:pt x="21" y="161"/>
                      </a:lnTo>
                      <a:lnTo>
                        <a:pt x="23" y="156"/>
                      </a:lnTo>
                      <a:lnTo>
                        <a:pt x="26" y="152"/>
                      </a:lnTo>
                      <a:lnTo>
                        <a:pt x="30" y="146"/>
                      </a:lnTo>
                      <a:lnTo>
                        <a:pt x="36" y="140"/>
                      </a:lnTo>
                      <a:lnTo>
                        <a:pt x="40" y="133"/>
                      </a:lnTo>
                      <a:lnTo>
                        <a:pt x="44" y="127"/>
                      </a:lnTo>
                      <a:lnTo>
                        <a:pt x="47" y="119"/>
                      </a:lnTo>
                      <a:lnTo>
                        <a:pt x="53" y="113"/>
                      </a:lnTo>
                      <a:lnTo>
                        <a:pt x="57" y="106"/>
                      </a:lnTo>
                      <a:lnTo>
                        <a:pt x="61" y="100"/>
                      </a:lnTo>
                      <a:lnTo>
                        <a:pt x="63" y="94"/>
                      </a:lnTo>
                      <a:lnTo>
                        <a:pt x="67" y="89"/>
                      </a:lnTo>
                      <a:lnTo>
                        <a:pt x="71" y="83"/>
                      </a:lnTo>
                      <a:lnTo>
                        <a:pt x="74" y="77"/>
                      </a:lnTo>
                      <a:lnTo>
                        <a:pt x="76" y="73"/>
                      </a:lnTo>
                      <a:lnTo>
                        <a:pt x="80" y="67"/>
                      </a:lnTo>
                      <a:lnTo>
                        <a:pt x="82" y="64"/>
                      </a:lnTo>
                      <a:lnTo>
                        <a:pt x="86" y="58"/>
                      </a:lnTo>
                      <a:lnTo>
                        <a:pt x="88" y="54"/>
                      </a:lnTo>
                      <a:lnTo>
                        <a:pt x="90" y="50"/>
                      </a:lnTo>
                      <a:lnTo>
                        <a:pt x="92" y="46"/>
                      </a:lnTo>
                      <a:lnTo>
                        <a:pt x="94" y="42"/>
                      </a:lnTo>
                      <a:lnTo>
                        <a:pt x="95" y="39"/>
                      </a:lnTo>
                      <a:lnTo>
                        <a:pt x="97" y="35"/>
                      </a:lnTo>
                      <a:lnTo>
                        <a:pt x="99" y="33"/>
                      </a:lnTo>
                      <a:lnTo>
                        <a:pt x="99" y="29"/>
                      </a:lnTo>
                      <a:lnTo>
                        <a:pt x="101" y="27"/>
                      </a:lnTo>
                      <a:lnTo>
                        <a:pt x="103" y="23"/>
                      </a:lnTo>
                      <a:lnTo>
                        <a:pt x="103" y="21"/>
                      </a:lnTo>
                      <a:lnTo>
                        <a:pt x="105" y="19"/>
                      </a:lnTo>
                      <a:lnTo>
                        <a:pt x="105" y="17"/>
                      </a:lnTo>
                      <a:lnTo>
                        <a:pt x="105" y="16"/>
                      </a:lnTo>
                      <a:lnTo>
                        <a:pt x="107" y="14"/>
                      </a:lnTo>
                      <a:lnTo>
                        <a:pt x="107" y="12"/>
                      </a:lnTo>
                      <a:lnTo>
                        <a:pt x="107" y="10"/>
                      </a:lnTo>
                      <a:lnTo>
                        <a:pt x="107" y="8"/>
                      </a:lnTo>
                      <a:lnTo>
                        <a:pt x="107" y="6"/>
                      </a:lnTo>
                      <a:lnTo>
                        <a:pt x="105" y="4"/>
                      </a:lnTo>
                      <a:lnTo>
                        <a:pt x="105" y="2"/>
                      </a:lnTo>
                      <a:lnTo>
                        <a:pt x="103" y="2"/>
                      </a:lnTo>
                      <a:lnTo>
                        <a:pt x="101" y="2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95" y="0"/>
                      </a:lnTo>
                      <a:lnTo>
                        <a:pt x="94" y="2"/>
                      </a:lnTo>
                      <a:lnTo>
                        <a:pt x="92" y="2"/>
                      </a:lnTo>
                      <a:lnTo>
                        <a:pt x="90" y="2"/>
                      </a:lnTo>
                      <a:lnTo>
                        <a:pt x="88" y="2"/>
                      </a:lnTo>
                      <a:lnTo>
                        <a:pt x="86" y="4"/>
                      </a:lnTo>
                      <a:lnTo>
                        <a:pt x="84" y="4"/>
                      </a:lnTo>
                      <a:lnTo>
                        <a:pt x="82" y="4"/>
                      </a:lnTo>
                      <a:lnTo>
                        <a:pt x="82" y="6"/>
                      </a:lnTo>
                      <a:lnTo>
                        <a:pt x="80" y="6"/>
                      </a:lnTo>
                      <a:lnTo>
                        <a:pt x="78" y="8"/>
                      </a:lnTo>
                      <a:lnTo>
                        <a:pt x="76" y="8"/>
                      </a:lnTo>
                      <a:lnTo>
                        <a:pt x="74" y="10"/>
                      </a:lnTo>
                      <a:lnTo>
                        <a:pt x="72" y="10"/>
                      </a:lnTo>
                      <a:lnTo>
                        <a:pt x="71" y="12"/>
                      </a:lnTo>
                      <a:close/>
                    </a:path>
                  </a:pathLst>
                </a:custGeom>
                <a:solidFill>
                  <a:srgbClr val="3A8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72" name="Freeform 326"/>
                <p:cNvSpPr>
                  <a:spLocks noChangeAspect="1"/>
                </p:cNvSpPr>
                <p:nvPr/>
              </p:nvSpPr>
              <p:spPr bwMode="auto">
                <a:xfrm>
                  <a:off x="1555" y="3372"/>
                  <a:ext cx="67" cy="99"/>
                </a:xfrm>
                <a:custGeom>
                  <a:avLst/>
                  <a:gdLst>
                    <a:gd name="T0" fmla="*/ 2 w 88"/>
                    <a:gd name="T1" fmla="*/ 1 h 142"/>
                    <a:gd name="T2" fmla="*/ 2 w 88"/>
                    <a:gd name="T3" fmla="*/ 1 h 142"/>
                    <a:gd name="T4" fmla="*/ 2 w 88"/>
                    <a:gd name="T5" fmla="*/ 1 h 142"/>
                    <a:gd name="T6" fmla="*/ 2 w 88"/>
                    <a:gd name="T7" fmla="*/ 1 h 142"/>
                    <a:gd name="T8" fmla="*/ 2 w 88"/>
                    <a:gd name="T9" fmla="*/ 1 h 142"/>
                    <a:gd name="T10" fmla="*/ 2 w 88"/>
                    <a:gd name="T11" fmla="*/ 1 h 142"/>
                    <a:gd name="T12" fmla="*/ 2 w 88"/>
                    <a:gd name="T13" fmla="*/ 1 h 142"/>
                    <a:gd name="T14" fmla="*/ 2 w 88"/>
                    <a:gd name="T15" fmla="*/ 1 h 142"/>
                    <a:gd name="T16" fmla="*/ 2 w 88"/>
                    <a:gd name="T17" fmla="*/ 1 h 142"/>
                    <a:gd name="T18" fmla="*/ 2 w 88"/>
                    <a:gd name="T19" fmla="*/ 1 h 142"/>
                    <a:gd name="T20" fmla="*/ 2 w 88"/>
                    <a:gd name="T21" fmla="*/ 1 h 142"/>
                    <a:gd name="T22" fmla="*/ 2 w 88"/>
                    <a:gd name="T23" fmla="*/ 1 h 142"/>
                    <a:gd name="T24" fmla="*/ 2 w 88"/>
                    <a:gd name="T25" fmla="*/ 1 h 142"/>
                    <a:gd name="T26" fmla="*/ 2 w 88"/>
                    <a:gd name="T27" fmla="*/ 1 h 142"/>
                    <a:gd name="T28" fmla="*/ 2 w 88"/>
                    <a:gd name="T29" fmla="*/ 1 h 142"/>
                    <a:gd name="T30" fmla="*/ 2 w 88"/>
                    <a:gd name="T31" fmla="*/ 1 h 142"/>
                    <a:gd name="T32" fmla="*/ 3 w 88"/>
                    <a:gd name="T33" fmla="*/ 1 h 142"/>
                    <a:gd name="T34" fmla="*/ 3 w 88"/>
                    <a:gd name="T35" fmla="*/ 0 h 142"/>
                    <a:gd name="T36" fmla="*/ 3 w 88"/>
                    <a:gd name="T37" fmla="*/ 0 h 142"/>
                    <a:gd name="T38" fmla="*/ 3 w 88"/>
                    <a:gd name="T39" fmla="*/ 0 h 142"/>
                    <a:gd name="T40" fmla="*/ 3 w 88"/>
                    <a:gd name="T41" fmla="*/ 0 h 142"/>
                    <a:gd name="T42" fmla="*/ 3 w 88"/>
                    <a:gd name="T43" fmla="*/ 0 h 142"/>
                    <a:gd name="T44" fmla="*/ 4 w 88"/>
                    <a:gd name="T45" fmla="*/ 1 h 142"/>
                    <a:gd name="T46" fmla="*/ 4 w 88"/>
                    <a:gd name="T47" fmla="*/ 1 h 142"/>
                    <a:gd name="T48" fmla="*/ 4 w 88"/>
                    <a:gd name="T49" fmla="*/ 1 h 142"/>
                    <a:gd name="T50" fmla="*/ 3 w 88"/>
                    <a:gd name="T51" fmla="*/ 1 h 142"/>
                    <a:gd name="T52" fmla="*/ 3 w 88"/>
                    <a:gd name="T53" fmla="*/ 1 h 142"/>
                    <a:gd name="T54" fmla="*/ 3 w 88"/>
                    <a:gd name="T55" fmla="*/ 1 h 142"/>
                    <a:gd name="T56" fmla="*/ 3 w 88"/>
                    <a:gd name="T57" fmla="*/ 1 h 142"/>
                    <a:gd name="T58" fmla="*/ 3 w 88"/>
                    <a:gd name="T59" fmla="*/ 1 h 142"/>
                    <a:gd name="T60" fmla="*/ 3 w 88"/>
                    <a:gd name="T61" fmla="*/ 1 h 142"/>
                    <a:gd name="T62" fmla="*/ 3 w 88"/>
                    <a:gd name="T63" fmla="*/ 1 h 142"/>
                    <a:gd name="T64" fmla="*/ 2 w 88"/>
                    <a:gd name="T65" fmla="*/ 1 h 142"/>
                    <a:gd name="T66" fmla="*/ 2 w 88"/>
                    <a:gd name="T67" fmla="*/ 1 h 142"/>
                    <a:gd name="T68" fmla="*/ 2 w 88"/>
                    <a:gd name="T69" fmla="*/ 1 h 142"/>
                    <a:gd name="T70" fmla="*/ 2 w 88"/>
                    <a:gd name="T71" fmla="*/ 1 h 142"/>
                    <a:gd name="T72" fmla="*/ 2 w 88"/>
                    <a:gd name="T73" fmla="*/ 1 h 142"/>
                    <a:gd name="T74" fmla="*/ 2 w 88"/>
                    <a:gd name="T75" fmla="*/ 1 h 142"/>
                    <a:gd name="T76" fmla="*/ 2 w 88"/>
                    <a:gd name="T77" fmla="*/ 1 h 142"/>
                    <a:gd name="T78" fmla="*/ 2 w 88"/>
                    <a:gd name="T79" fmla="*/ 1 h 142"/>
                    <a:gd name="T80" fmla="*/ 2 w 88"/>
                    <a:gd name="T81" fmla="*/ 1 h 142"/>
                    <a:gd name="T82" fmla="*/ 2 w 88"/>
                    <a:gd name="T83" fmla="*/ 1 h 142"/>
                    <a:gd name="T84" fmla="*/ 2 w 88"/>
                    <a:gd name="T85" fmla="*/ 2 h 142"/>
                    <a:gd name="T86" fmla="*/ 2 w 88"/>
                    <a:gd name="T87" fmla="*/ 2 h 142"/>
                    <a:gd name="T88" fmla="*/ 2 w 88"/>
                    <a:gd name="T89" fmla="*/ 2 h 142"/>
                    <a:gd name="T90" fmla="*/ 0 w 88"/>
                    <a:gd name="T91" fmla="*/ 2 h 142"/>
                    <a:gd name="T92" fmla="*/ 0 w 88"/>
                    <a:gd name="T93" fmla="*/ 1 h 142"/>
                    <a:gd name="T94" fmla="*/ 0 w 88"/>
                    <a:gd name="T95" fmla="*/ 1 h 142"/>
                    <a:gd name="T96" fmla="*/ 0 w 88"/>
                    <a:gd name="T97" fmla="*/ 1 h 142"/>
                    <a:gd name="T98" fmla="*/ 2 w 88"/>
                    <a:gd name="T99" fmla="*/ 1 h 142"/>
                    <a:gd name="T100" fmla="*/ 2 w 88"/>
                    <a:gd name="T101" fmla="*/ 1 h 142"/>
                    <a:gd name="T102" fmla="*/ 2 w 88"/>
                    <a:gd name="T103" fmla="*/ 1 h 142"/>
                    <a:gd name="T104" fmla="*/ 2 w 88"/>
                    <a:gd name="T105" fmla="*/ 1 h 142"/>
                    <a:gd name="T106" fmla="*/ 2 w 88"/>
                    <a:gd name="T107" fmla="*/ 1 h 142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88"/>
                    <a:gd name="T163" fmla="*/ 0 h 142"/>
                    <a:gd name="T164" fmla="*/ 88 w 88"/>
                    <a:gd name="T165" fmla="*/ 142 h 142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88" h="142">
                      <a:moveTo>
                        <a:pt x="11" y="79"/>
                      </a:moveTo>
                      <a:lnTo>
                        <a:pt x="13" y="73"/>
                      </a:lnTo>
                      <a:lnTo>
                        <a:pt x="15" y="69"/>
                      </a:lnTo>
                      <a:lnTo>
                        <a:pt x="17" y="63"/>
                      </a:lnTo>
                      <a:lnTo>
                        <a:pt x="19" y="59"/>
                      </a:lnTo>
                      <a:lnTo>
                        <a:pt x="21" y="56"/>
                      </a:lnTo>
                      <a:lnTo>
                        <a:pt x="23" y="52"/>
                      </a:lnTo>
                      <a:lnTo>
                        <a:pt x="25" y="48"/>
                      </a:lnTo>
                      <a:lnTo>
                        <a:pt x="27" y="44"/>
                      </a:lnTo>
                      <a:lnTo>
                        <a:pt x="29" y="40"/>
                      </a:lnTo>
                      <a:lnTo>
                        <a:pt x="31" y="36"/>
                      </a:lnTo>
                      <a:lnTo>
                        <a:pt x="32" y="35"/>
                      </a:lnTo>
                      <a:lnTo>
                        <a:pt x="34" y="31"/>
                      </a:lnTo>
                      <a:lnTo>
                        <a:pt x="36" y="29"/>
                      </a:lnTo>
                      <a:lnTo>
                        <a:pt x="38" y="25"/>
                      </a:lnTo>
                      <a:lnTo>
                        <a:pt x="40" y="23"/>
                      </a:lnTo>
                      <a:lnTo>
                        <a:pt x="42" y="21"/>
                      </a:lnTo>
                      <a:lnTo>
                        <a:pt x="44" y="19"/>
                      </a:lnTo>
                      <a:lnTo>
                        <a:pt x="44" y="17"/>
                      </a:lnTo>
                      <a:lnTo>
                        <a:pt x="46" y="17"/>
                      </a:lnTo>
                      <a:lnTo>
                        <a:pt x="48" y="15"/>
                      </a:lnTo>
                      <a:lnTo>
                        <a:pt x="50" y="13"/>
                      </a:lnTo>
                      <a:lnTo>
                        <a:pt x="52" y="11"/>
                      </a:lnTo>
                      <a:lnTo>
                        <a:pt x="54" y="11"/>
                      </a:lnTo>
                      <a:lnTo>
                        <a:pt x="54" y="10"/>
                      </a:lnTo>
                      <a:lnTo>
                        <a:pt x="56" y="10"/>
                      </a:lnTo>
                      <a:lnTo>
                        <a:pt x="56" y="8"/>
                      </a:lnTo>
                      <a:lnTo>
                        <a:pt x="57" y="8"/>
                      </a:lnTo>
                      <a:lnTo>
                        <a:pt x="59" y="8"/>
                      </a:lnTo>
                      <a:lnTo>
                        <a:pt x="61" y="6"/>
                      </a:lnTo>
                      <a:lnTo>
                        <a:pt x="63" y="4"/>
                      </a:lnTo>
                      <a:lnTo>
                        <a:pt x="65" y="4"/>
                      </a:lnTo>
                      <a:lnTo>
                        <a:pt x="67" y="2"/>
                      </a:lnTo>
                      <a:lnTo>
                        <a:pt x="69" y="2"/>
                      </a:lnTo>
                      <a:lnTo>
                        <a:pt x="71" y="2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0" y="0"/>
                      </a:lnTo>
                      <a:lnTo>
                        <a:pt x="82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8" y="2"/>
                      </a:lnTo>
                      <a:lnTo>
                        <a:pt x="88" y="4"/>
                      </a:lnTo>
                      <a:lnTo>
                        <a:pt x="88" y="6"/>
                      </a:lnTo>
                      <a:lnTo>
                        <a:pt x="88" y="8"/>
                      </a:lnTo>
                      <a:lnTo>
                        <a:pt x="88" y="10"/>
                      </a:lnTo>
                      <a:lnTo>
                        <a:pt x="86" y="11"/>
                      </a:lnTo>
                      <a:lnTo>
                        <a:pt x="86" y="13"/>
                      </a:lnTo>
                      <a:lnTo>
                        <a:pt x="84" y="15"/>
                      </a:lnTo>
                      <a:lnTo>
                        <a:pt x="84" y="17"/>
                      </a:lnTo>
                      <a:lnTo>
                        <a:pt x="82" y="19"/>
                      </a:lnTo>
                      <a:lnTo>
                        <a:pt x="82" y="23"/>
                      </a:lnTo>
                      <a:lnTo>
                        <a:pt x="80" y="25"/>
                      </a:lnTo>
                      <a:lnTo>
                        <a:pt x="80" y="27"/>
                      </a:lnTo>
                      <a:lnTo>
                        <a:pt x="79" y="31"/>
                      </a:lnTo>
                      <a:lnTo>
                        <a:pt x="77" y="33"/>
                      </a:lnTo>
                      <a:lnTo>
                        <a:pt x="75" y="36"/>
                      </a:lnTo>
                      <a:lnTo>
                        <a:pt x="73" y="38"/>
                      </a:lnTo>
                      <a:lnTo>
                        <a:pt x="71" y="42"/>
                      </a:lnTo>
                      <a:lnTo>
                        <a:pt x="69" y="46"/>
                      </a:lnTo>
                      <a:lnTo>
                        <a:pt x="67" y="50"/>
                      </a:lnTo>
                      <a:lnTo>
                        <a:pt x="65" y="54"/>
                      </a:lnTo>
                      <a:lnTo>
                        <a:pt x="63" y="58"/>
                      </a:lnTo>
                      <a:lnTo>
                        <a:pt x="59" y="61"/>
                      </a:lnTo>
                      <a:lnTo>
                        <a:pt x="57" y="67"/>
                      </a:lnTo>
                      <a:lnTo>
                        <a:pt x="56" y="71"/>
                      </a:lnTo>
                      <a:lnTo>
                        <a:pt x="52" y="75"/>
                      </a:lnTo>
                      <a:lnTo>
                        <a:pt x="50" y="81"/>
                      </a:lnTo>
                      <a:lnTo>
                        <a:pt x="46" y="86"/>
                      </a:lnTo>
                      <a:lnTo>
                        <a:pt x="42" y="90"/>
                      </a:lnTo>
                      <a:lnTo>
                        <a:pt x="38" y="96"/>
                      </a:lnTo>
                      <a:lnTo>
                        <a:pt x="36" y="102"/>
                      </a:lnTo>
                      <a:lnTo>
                        <a:pt x="32" y="107"/>
                      </a:lnTo>
                      <a:lnTo>
                        <a:pt x="29" y="113"/>
                      </a:lnTo>
                      <a:lnTo>
                        <a:pt x="25" y="119"/>
                      </a:lnTo>
                      <a:lnTo>
                        <a:pt x="21" y="123"/>
                      </a:lnTo>
                      <a:lnTo>
                        <a:pt x="19" y="127"/>
                      </a:lnTo>
                      <a:lnTo>
                        <a:pt x="17" y="131"/>
                      </a:lnTo>
                      <a:lnTo>
                        <a:pt x="13" y="132"/>
                      </a:lnTo>
                      <a:lnTo>
                        <a:pt x="11" y="136"/>
                      </a:lnTo>
                      <a:lnTo>
                        <a:pt x="9" y="138"/>
                      </a:lnTo>
                      <a:lnTo>
                        <a:pt x="8" y="140"/>
                      </a:lnTo>
                      <a:lnTo>
                        <a:pt x="6" y="140"/>
                      </a:lnTo>
                      <a:lnTo>
                        <a:pt x="4" y="142"/>
                      </a:lnTo>
                      <a:lnTo>
                        <a:pt x="2" y="142"/>
                      </a:lnTo>
                      <a:lnTo>
                        <a:pt x="2" y="140"/>
                      </a:lnTo>
                      <a:lnTo>
                        <a:pt x="0" y="140"/>
                      </a:lnTo>
                      <a:lnTo>
                        <a:pt x="0" y="138"/>
                      </a:lnTo>
                      <a:lnTo>
                        <a:pt x="0" y="136"/>
                      </a:lnTo>
                      <a:lnTo>
                        <a:pt x="0" y="134"/>
                      </a:lnTo>
                      <a:lnTo>
                        <a:pt x="0" y="132"/>
                      </a:lnTo>
                      <a:lnTo>
                        <a:pt x="0" y="131"/>
                      </a:lnTo>
                      <a:lnTo>
                        <a:pt x="0" y="127"/>
                      </a:lnTo>
                      <a:lnTo>
                        <a:pt x="0" y="125"/>
                      </a:lnTo>
                      <a:lnTo>
                        <a:pt x="2" y="121"/>
                      </a:lnTo>
                      <a:lnTo>
                        <a:pt x="2" y="117"/>
                      </a:lnTo>
                      <a:lnTo>
                        <a:pt x="2" y="113"/>
                      </a:lnTo>
                      <a:lnTo>
                        <a:pt x="4" y="109"/>
                      </a:lnTo>
                      <a:lnTo>
                        <a:pt x="4" y="104"/>
                      </a:lnTo>
                      <a:lnTo>
                        <a:pt x="6" y="100"/>
                      </a:lnTo>
                      <a:lnTo>
                        <a:pt x="8" y="94"/>
                      </a:lnTo>
                      <a:lnTo>
                        <a:pt x="9" y="90"/>
                      </a:lnTo>
                      <a:lnTo>
                        <a:pt x="9" y="84"/>
                      </a:lnTo>
                      <a:lnTo>
                        <a:pt x="11" y="79"/>
                      </a:lnTo>
                      <a:close/>
                    </a:path>
                  </a:pathLst>
                </a:custGeom>
                <a:solidFill>
                  <a:srgbClr val="4A9E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73" name="Freeform 327"/>
                <p:cNvSpPr>
                  <a:spLocks noChangeAspect="1"/>
                </p:cNvSpPr>
                <p:nvPr/>
              </p:nvSpPr>
              <p:spPr bwMode="auto">
                <a:xfrm>
                  <a:off x="1564" y="3375"/>
                  <a:ext cx="53" cy="77"/>
                </a:xfrm>
                <a:custGeom>
                  <a:avLst/>
                  <a:gdLst>
                    <a:gd name="T0" fmla="*/ 2 w 69"/>
                    <a:gd name="T1" fmla="*/ 1 h 111"/>
                    <a:gd name="T2" fmla="*/ 2 w 69"/>
                    <a:gd name="T3" fmla="*/ 1 h 111"/>
                    <a:gd name="T4" fmla="*/ 2 w 69"/>
                    <a:gd name="T5" fmla="*/ 1 h 111"/>
                    <a:gd name="T6" fmla="*/ 2 w 69"/>
                    <a:gd name="T7" fmla="*/ 1 h 111"/>
                    <a:gd name="T8" fmla="*/ 2 w 69"/>
                    <a:gd name="T9" fmla="*/ 1 h 111"/>
                    <a:gd name="T10" fmla="*/ 2 w 69"/>
                    <a:gd name="T11" fmla="*/ 1 h 111"/>
                    <a:gd name="T12" fmla="*/ 2 w 69"/>
                    <a:gd name="T13" fmla="*/ 1 h 111"/>
                    <a:gd name="T14" fmla="*/ 2 w 69"/>
                    <a:gd name="T15" fmla="*/ 1 h 111"/>
                    <a:gd name="T16" fmla="*/ 2 w 69"/>
                    <a:gd name="T17" fmla="*/ 1 h 111"/>
                    <a:gd name="T18" fmla="*/ 2 w 69"/>
                    <a:gd name="T19" fmla="*/ 1 h 111"/>
                    <a:gd name="T20" fmla="*/ 2 w 69"/>
                    <a:gd name="T21" fmla="*/ 1 h 111"/>
                    <a:gd name="T22" fmla="*/ 2 w 69"/>
                    <a:gd name="T23" fmla="*/ 1 h 111"/>
                    <a:gd name="T24" fmla="*/ 2 w 69"/>
                    <a:gd name="T25" fmla="*/ 1 h 111"/>
                    <a:gd name="T26" fmla="*/ 2 w 69"/>
                    <a:gd name="T27" fmla="*/ 1 h 111"/>
                    <a:gd name="T28" fmla="*/ 2 w 69"/>
                    <a:gd name="T29" fmla="*/ 1 h 111"/>
                    <a:gd name="T30" fmla="*/ 2 w 69"/>
                    <a:gd name="T31" fmla="*/ 1 h 111"/>
                    <a:gd name="T32" fmla="*/ 2 w 69"/>
                    <a:gd name="T33" fmla="*/ 0 h 111"/>
                    <a:gd name="T34" fmla="*/ 2 w 69"/>
                    <a:gd name="T35" fmla="*/ 0 h 111"/>
                    <a:gd name="T36" fmla="*/ 3 w 69"/>
                    <a:gd name="T37" fmla="*/ 0 h 111"/>
                    <a:gd name="T38" fmla="*/ 3 w 69"/>
                    <a:gd name="T39" fmla="*/ 0 h 111"/>
                    <a:gd name="T40" fmla="*/ 3 w 69"/>
                    <a:gd name="T41" fmla="*/ 1 h 111"/>
                    <a:gd name="T42" fmla="*/ 3 w 69"/>
                    <a:gd name="T43" fmla="*/ 1 h 111"/>
                    <a:gd name="T44" fmla="*/ 3 w 69"/>
                    <a:gd name="T45" fmla="*/ 1 h 111"/>
                    <a:gd name="T46" fmla="*/ 3 w 69"/>
                    <a:gd name="T47" fmla="*/ 1 h 111"/>
                    <a:gd name="T48" fmla="*/ 3 w 69"/>
                    <a:gd name="T49" fmla="*/ 1 h 111"/>
                    <a:gd name="T50" fmla="*/ 3 w 69"/>
                    <a:gd name="T51" fmla="*/ 1 h 111"/>
                    <a:gd name="T52" fmla="*/ 3 w 69"/>
                    <a:gd name="T53" fmla="*/ 1 h 111"/>
                    <a:gd name="T54" fmla="*/ 2 w 69"/>
                    <a:gd name="T55" fmla="*/ 1 h 111"/>
                    <a:gd name="T56" fmla="*/ 2 w 69"/>
                    <a:gd name="T57" fmla="*/ 1 h 111"/>
                    <a:gd name="T58" fmla="*/ 2 w 69"/>
                    <a:gd name="T59" fmla="*/ 1 h 111"/>
                    <a:gd name="T60" fmla="*/ 2 w 69"/>
                    <a:gd name="T61" fmla="*/ 1 h 111"/>
                    <a:gd name="T62" fmla="*/ 2 w 69"/>
                    <a:gd name="T63" fmla="*/ 1 h 111"/>
                    <a:gd name="T64" fmla="*/ 2 w 69"/>
                    <a:gd name="T65" fmla="*/ 1 h 111"/>
                    <a:gd name="T66" fmla="*/ 2 w 69"/>
                    <a:gd name="T67" fmla="*/ 1 h 111"/>
                    <a:gd name="T68" fmla="*/ 2 w 69"/>
                    <a:gd name="T69" fmla="*/ 1 h 111"/>
                    <a:gd name="T70" fmla="*/ 2 w 69"/>
                    <a:gd name="T71" fmla="*/ 1 h 111"/>
                    <a:gd name="T72" fmla="*/ 2 w 69"/>
                    <a:gd name="T73" fmla="*/ 1 h 111"/>
                    <a:gd name="T74" fmla="*/ 2 w 69"/>
                    <a:gd name="T75" fmla="*/ 1 h 111"/>
                    <a:gd name="T76" fmla="*/ 2 w 69"/>
                    <a:gd name="T77" fmla="*/ 1 h 111"/>
                    <a:gd name="T78" fmla="*/ 2 w 69"/>
                    <a:gd name="T79" fmla="*/ 1 h 111"/>
                    <a:gd name="T80" fmla="*/ 2 w 69"/>
                    <a:gd name="T81" fmla="*/ 1 h 111"/>
                    <a:gd name="T82" fmla="*/ 2 w 69"/>
                    <a:gd name="T83" fmla="*/ 1 h 111"/>
                    <a:gd name="T84" fmla="*/ 2 w 69"/>
                    <a:gd name="T85" fmla="*/ 1 h 111"/>
                    <a:gd name="T86" fmla="*/ 0 w 69"/>
                    <a:gd name="T87" fmla="*/ 1 h 111"/>
                    <a:gd name="T88" fmla="*/ 2 w 69"/>
                    <a:gd name="T89" fmla="*/ 1 h 111"/>
                    <a:gd name="T90" fmla="*/ 2 w 69"/>
                    <a:gd name="T91" fmla="*/ 1 h 111"/>
                    <a:gd name="T92" fmla="*/ 2 w 69"/>
                    <a:gd name="T93" fmla="*/ 1 h 111"/>
                    <a:gd name="T94" fmla="*/ 2 w 69"/>
                    <a:gd name="T95" fmla="*/ 1 h 111"/>
                    <a:gd name="T96" fmla="*/ 2 w 69"/>
                    <a:gd name="T97" fmla="*/ 1 h 111"/>
                    <a:gd name="T98" fmla="*/ 2 w 69"/>
                    <a:gd name="T99" fmla="*/ 1 h 111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69"/>
                    <a:gd name="T151" fmla="*/ 0 h 111"/>
                    <a:gd name="T152" fmla="*/ 69 w 69"/>
                    <a:gd name="T153" fmla="*/ 111 h 111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69" h="111">
                      <a:moveTo>
                        <a:pt x="12" y="61"/>
                      </a:moveTo>
                      <a:lnTo>
                        <a:pt x="12" y="57"/>
                      </a:lnTo>
                      <a:lnTo>
                        <a:pt x="14" y="54"/>
                      </a:lnTo>
                      <a:lnTo>
                        <a:pt x="16" y="50"/>
                      </a:lnTo>
                      <a:lnTo>
                        <a:pt x="16" y="46"/>
                      </a:lnTo>
                      <a:lnTo>
                        <a:pt x="18" y="42"/>
                      </a:lnTo>
                      <a:lnTo>
                        <a:pt x="19" y="40"/>
                      </a:lnTo>
                      <a:lnTo>
                        <a:pt x="21" y="36"/>
                      </a:lnTo>
                      <a:lnTo>
                        <a:pt x="23" y="34"/>
                      </a:lnTo>
                      <a:lnTo>
                        <a:pt x="23" y="31"/>
                      </a:lnTo>
                      <a:lnTo>
                        <a:pt x="25" y="29"/>
                      </a:lnTo>
                      <a:lnTo>
                        <a:pt x="27" y="27"/>
                      </a:lnTo>
                      <a:lnTo>
                        <a:pt x="29" y="25"/>
                      </a:lnTo>
                      <a:lnTo>
                        <a:pt x="29" y="23"/>
                      </a:lnTo>
                      <a:lnTo>
                        <a:pt x="31" y="21"/>
                      </a:lnTo>
                      <a:lnTo>
                        <a:pt x="33" y="19"/>
                      </a:lnTo>
                      <a:lnTo>
                        <a:pt x="35" y="17"/>
                      </a:lnTo>
                      <a:lnTo>
                        <a:pt x="35" y="15"/>
                      </a:lnTo>
                      <a:lnTo>
                        <a:pt x="37" y="13"/>
                      </a:lnTo>
                      <a:lnTo>
                        <a:pt x="39" y="13"/>
                      </a:lnTo>
                      <a:lnTo>
                        <a:pt x="39" y="11"/>
                      </a:lnTo>
                      <a:lnTo>
                        <a:pt x="41" y="9"/>
                      </a:lnTo>
                      <a:lnTo>
                        <a:pt x="43" y="9"/>
                      </a:lnTo>
                      <a:lnTo>
                        <a:pt x="43" y="7"/>
                      </a:lnTo>
                      <a:lnTo>
                        <a:pt x="44" y="7"/>
                      </a:lnTo>
                      <a:lnTo>
                        <a:pt x="44" y="6"/>
                      </a:lnTo>
                      <a:lnTo>
                        <a:pt x="46" y="6"/>
                      </a:lnTo>
                      <a:lnTo>
                        <a:pt x="48" y="6"/>
                      </a:lnTo>
                      <a:lnTo>
                        <a:pt x="48" y="4"/>
                      </a:lnTo>
                      <a:lnTo>
                        <a:pt x="50" y="4"/>
                      </a:lnTo>
                      <a:lnTo>
                        <a:pt x="52" y="4"/>
                      </a:lnTo>
                      <a:lnTo>
                        <a:pt x="52" y="2"/>
                      </a:lnTo>
                      <a:lnTo>
                        <a:pt x="54" y="2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2" y="0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69" y="2"/>
                      </a:lnTo>
                      <a:lnTo>
                        <a:pt x="69" y="4"/>
                      </a:lnTo>
                      <a:lnTo>
                        <a:pt x="69" y="6"/>
                      </a:lnTo>
                      <a:lnTo>
                        <a:pt x="69" y="7"/>
                      </a:lnTo>
                      <a:lnTo>
                        <a:pt x="69" y="9"/>
                      </a:lnTo>
                      <a:lnTo>
                        <a:pt x="69" y="11"/>
                      </a:lnTo>
                      <a:lnTo>
                        <a:pt x="67" y="11"/>
                      </a:lnTo>
                      <a:lnTo>
                        <a:pt x="67" y="13"/>
                      </a:lnTo>
                      <a:lnTo>
                        <a:pt x="67" y="15"/>
                      </a:lnTo>
                      <a:lnTo>
                        <a:pt x="66" y="17"/>
                      </a:lnTo>
                      <a:lnTo>
                        <a:pt x="66" y="19"/>
                      </a:lnTo>
                      <a:lnTo>
                        <a:pt x="64" y="21"/>
                      </a:lnTo>
                      <a:lnTo>
                        <a:pt x="64" y="23"/>
                      </a:lnTo>
                      <a:lnTo>
                        <a:pt x="62" y="25"/>
                      </a:lnTo>
                      <a:lnTo>
                        <a:pt x="60" y="29"/>
                      </a:lnTo>
                      <a:lnTo>
                        <a:pt x="60" y="31"/>
                      </a:lnTo>
                      <a:lnTo>
                        <a:pt x="58" y="32"/>
                      </a:lnTo>
                      <a:lnTo>
                        <a:pt x="56" y="36"/>
                      </a:lnTo>
                      <a:lnTo>
                        <a:pt x="54" y="38"/>
                      </a:lnTo>
                      <a:lnTo>
                        <a:pt x="52" y="42"/>
                      </a:lnTo>
                      <a:lnTo>
                        <a:pt x="50" y="46"/>
                      </a:lnTo>
                      <a:lnTo>
                        <a:pt x="48" y="48"/>
                      </a:lnTo>
                      <a:lnTo>
                        <a:pt x="46" y="52"/>
                      </a:lnTo>
                      <a:lnTo>
                        <a:pt x="44" y="55"/>
                      </a:lnTo>
                      <a:lnTo>
                        <a:pt x="43" y="59"/>
                      </a:lnTo>
                      <a:lnTo>
                        <a:pt x="41" y="63"/>
                      </a:lnTo>
                      <a:lnTo>
                        <a:pt x="37" y="67"/>
                      </a:lnTo>
                      <a:lnTo>
                        <a:pt x="35" y="71"/>
                      </a:lnTo>
                      <a:lnTo>
                        <a:pt x="33" y="75"/>
                      </a:lnTo>
                      <a:lnTo>
                        <a:pt x="29" y="79"/>
                      </a:lnTo>
                      <a:lnTo>
                        <a:pt x="27" y="84"/>
                      </a:lnTo>
                      <a:lnTo>
                        <a:pt x="23" y="88"/>
                      </a:lnTo>
                      <a:lnTo>
                        <a:pt x="21" y="92"/>
                      </a:lnTo>
                      <a:lnTo>
                        <a:pt x="19" y="96"/>
                      </a:lnTo>
                      <a:lnTo>
                        <a:pt x="16" y="98"/>
                      </a:lnTo>
                      <a:lnTo>
                        <a:pt x="14" y="102"/>
                      </a:lnTo>
                      <a:lnTo>
                        <a:pt x="12" y="103"/>
                      </a:lnTo>
                      <a:lnTo>
                        <a:pt x="10" y="105"/>
                      </a:lnTo>
                      <a:lnTo>
                        <a:pt x="8" y="107"/>
                      </a:lnTo>
                      <a:lnTo>
                        <a:pt x="8" y="109"/>
                      </a:lnTo>
                      <a:lnTo>
                        <a:pt x="6" y="109"/>
                      </a:lnTo>
                      <a:lnTo>
                        <a:pt x="4" y="109"/>
                      </a:lnTo>
                      <a:lnTo>
                        <a:pt x="4" y="111"/>
                      </a:lnTo>
                      <a:lnTo>
                        <a:pt x="2" y="109"/>
                      </a:lnTo>
                      <a:lnTo>
                        <a:pt x="2" y="107"/>
                      </a:lnTo>
                      <a:lnTo>
                        <a:pt x="0" y="105"/>
                      </a:lnTo>
                      <a:lnTo>
                        <a:pt x="0" y="103"/>
                      </a:lnTo>
                      <a:lnTo>
                        <a:pt x="2" y="102"/>
                      </a:lnTo>
                      <a:lnTo>
                        <a:pt x="2" y="100"/>
                      </a:lnTo>
                      <a:lnTo>
                        <a:pt x="2" y="98"/>
                      </a:lnTo>
                      <a:lnTo>
                        <a:pt x="2" y="94"/>
                      </a:lnTo>
                      <a:lnTo>
                        <a:pt x="2" y="92"/>
                      </a:lnTo>
                      <a:lnTo>
                        <a:pt x="4" y="88"/>
                      </a:lnTo>
                      <a:lnTo>
                        <a:pt x="4" y="84"/>
                      </a:lnTo>
                      <a:lnTo>
                        <a:pt x="6" y="82"/>
                      </a:lnTo>
                      <a:lnTo>
                        <a:pt x="6" y="79"/>
                      </a:lnTo>
                      <a:lnTo>
                        <a:pt x="8" y="75"/>
                      </a:lnTo>
                      <a:lnTo>
                        <a:pt x="8" y="71"/>
                      </a:lnTo>
                      <a:lnTo>
                        <a:pt x="10" y="65"/>
                      </a:lnTo>
                      <a:lnTo>
                        <a:pt x="12" y="61"/>
                      </a:lnTo>
                      <a:close/>
                    </a:path>
                  </a:pathLst>
                </a:custGeom>
                <a:solidFill>
                  <a:srgbClr val="56AA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74" name="Freeform 328"/>
                <p:cNvSpPr>
                  <a:spLocks noChangeAspect="1"/>
                </p:cNvSpPr>
                <p:nvPr/>
              </p:nvSpPr>
              <p:spPr bwMode="auto">
                <a:xfrm>
                  <a:off x="1577" y="3377"/>
                  <a:ext cx="38" cy="55"/>
                </a:xfrm>
                <a:custGeom>
                  <a:avLst/>
                  <a:gdLst>
                    <a:gd name="T0" fmla="*/ 2 w 50"/>
                    <a:gd name="T1" fmla="*/ 1 h 78"/>
                    <a:gd name="T2" fmla="*/ 2 w 50"/>
                    <a:gd name="T3" fmla="*/ 1 h 78"/>
                    <a:gd name="T4" fmla="*/ 2 w 50"/>
                    <a:gd name="T5" fmla="*/ 1 h 78"/>
                    <a:gd name="T6" fmla="*/ 2 w 50"/>
                    <a:gd name="T7" fmla="*/ 1 h 78"/>
                    <a:gd name="T8" fmla="*/ 2 w 50"/>
                    <a:gd name="T9" fmla="*/ 1 h 78"/>
                    <a:gd name="T10" fmla="*/ 2 w 50"/>
                    <a:gd name="T11" fmla="*/ 1 h 78"/>
                    <a:gd name="T12" fmla="*/ 2 w 50"/>
                    <a:gd name="T13" fmla="*/ 1 h 78"/>
                    <a:gd name="T14" fmla="*/ 2 w 50"/>
                    <a:gd name="T15" fmla="*/ 1 h 78"/>
                    <a:gd name="T16" fmla="*/ 2 w 50"/>
                    <a:gd name="T17" fmla="*/ 1 h 78"/>
                    <a:gd name="T18" fmla="*/ 2 w 50"/>
                    <a:gd name="T19" fmla="*/ 1 h 78"/>
                    <a:gd name="T20" fmla="*/ 2 w 50"/>
                    <a:gd name="T21" fmla="*/ 1 h 78"/>
                    <a:gd name="T22" fmla="*/ 2 w 50"/>
                    <a:gd name="T23" fmla="*/ 1 h 78"/>
                    <a:gd name="T24" fmla="*/ 2 w 50"/>
                    <a:gd name="T25" fmla="*/ 1 h 78"/>
                    <a:gd name="T26" fmla="*/ 2 w 50"/>
                    <a:gd name="T27" fmla="*/ 1 h 78"/>
                    <a:gd name="T28" fmla="*/ 2 w 50"/>
                    <a:gd name="T29" fmla="*/ 0 h 78"/>
                    <a:gd name="T30" fmla="*/ 2 w 50"/>
                    <a:gd name="T31" fmla="*/ 0 h 78"/>
                    <a:gd name="T32" fmla="*/ 2 w 50"/>
                    <a:gd name="T33" fmla="*/ 0 h 78"/>
                    <a:gd name="T34" fmla="*/ 2 w 50"/>
                    <a:gd name="T35" fmla="*/ 1 h 78"/>
                    <a:gd name="T36" fmla="*/ 2 w 50"/>
                    <a:gd name="T37" fmla="*/ 1 h 78"/>
                    <a:gd name="T38" fmla="*/ 2 w 50"/>
                    <a:gd name="T39" fmla="*/ 1 h 78"/>
                    <a:gd name="T40" fmla="*/ 2 w 50"/>
                    <a:gd name="T41" fmla="*/ 1 h 78"/>
                    <a:gd name="T42" fmla="*/ 2 w 50"/>
                    <a:gd name="T43" fmla="*/ 1 h 78"/>
                    <a:gd name="T44" fmla="*/ 2 w 50"/>
                    <a:gd name="T45" fmla="*/ 1 h 78"/>
                    <a:gd name="T46" fmla="*/ 2 w 50"/>
                    <a:gd name="T47" fmla="*/ 1 h 78"/>
                    <a:gd name="T48" fmla="*/ 2 w 50"/>
                    <a:gd name="T49" fmla="*/ 1 h 78"/>
                    <a:gd name="T50" fmla="*/ 2 w 50"/>
                    <a:gd name="T51" fmla="*/ 1 h 78"/>
                    <a:gd name="T52" fmla="*/ 2 w 50"/>
                    <a:gd name="T53" fmla="*/ 1 h 78"/>
                    <a:gd name="T54" fmla="*/ 2 w 50"/>
                    <a:gd name="T55" fmla="*/ 1 h 78"/>
                    <a:gd name="T56" fmla="*/ 2 w 50"/>
                    <a:gd name="T57" fmla="*/ 1 h 78"/>
                    <a:gd name="T58" fmla="*/ 2 w 50"/>
                    <a:gd name="T59" fmla="*/ 1 h 78"/>
                    <a:gd name="T60" fmla="*/ 2 w 50"/>
                    <a:gd name="T61" fmla="*/ 1 h 78"/>
                    <a:gd name="T62" fmla="*/ 2 w 50"/>
                    <a:gd name="T63" fmla="*/ 1 h 78"/>
                    <a:gd name="T64" fmla="*/ 2 w 50"/>
                    <a:gd name="T65" fmla="*/ 1 h 78"/>
                    <a:gd name="T66" fmla="*/ 2 w 50"/>
                    <a:gd name="T67" fmla="*/ 1 h 78"/>
                    <a:gd name="T68" fmla="*/ 2 w 50"/>
                    <a:gd name="T69" fmla="*/ 1 h 78"/>
                    <a:gd name="T70" fmla="*/ 2 w 50"/>
                    <a:gd name="T71" fmla="*/ 1 h 78"/>
                    <a:gd name="T72" fmla="*/ 0 w 50"/>
                    <a:gd name="T73" fmla="*/ 1 h 78"/>
                    <a:gd name="T74" fmla="*/ 0 w 50"/>
                    <a:gd name="T75" fmla="*/ 1 h 78"/>
                    <a:gd name="T76" fmla="*/ 0 w 50"/>
                    <a:gd name="T77" fmla="*/ 1 h 78"/>
                    <a:gd name="T78" fmla="*/ 2 w 50"/>
                    <a:gd name="T79" fmla="*/ 1 h 78"/>
                    <a:gd name="T80" fmla="*/ 2 w 50"/>
                    <a:gd name="T81" fmla="*/ 1 h 78"/>
                    <a:gd name="T82" fmla="*/ 2 w 50"/>
                    <a:gd name="T83" fmla="*/ 1 h 78"/>
                    <a:gd name="T84" fmla="*/ 2 w 50"/>
                    <a:gd name="T85" fmla="*/ 1 h 78"/>
                    <a:gd name="T86" fmla="*/ 2 w 50"/>
                    <a:gd name="T87" fmla="*/ 1 h 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0"/>
                    <a:gd name="T133" fmla="*/ 0 h 78"/>
                    <a:gd name="T134" fmla="*/ 50 w 50"/>
                    <a:gd name="T135" fmla="*/ 78 h 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0" h="78">
                      <a:moveTo>
                        <a:pt x="7" y="44"/>
                      </a:moveTo>
                      <a:lnTo>
                        <a:pt x="7" y="42"/>
                      </a:lnTo>
                      <a:lnTo>
                        <a:pt x="9" y="38"/>
                      </a:lnTo>
                      <a:lnTo>
                        <a:pt x="9" y="36"/>
                      </a:lnTo>
                      <a:lnTo>
                        <a:pt x="11" y="32"/>
                      </a:lnTo>
                      <a:lnTo>
                        <a:pt x="11" y="30"/>
                      </a:lnTo>
                      <a:lnTo>
                        <a:pt x="13" y="28"/>
                      </a:lnTo>
                      <a:lnTo>
                        <a:pt x="15" y="27"/>
                      </a:lnTo>
                      <a:lnTo>
                        <a:pt x="15" y="25"/>
                      </a:lnTo>
                      <a:lnTo>
                        <a:pt x="17" y="23"/>
                      </a:lnTo>
                      <a:lnTo>
                        <a:pt x="17" y="21"/>
                      </a:lnTo>
                      <a:lnTo>
                        <a:pt x="19" y="19"/>
                      </a:lnTo>
                      <a:lnTo>
                        <a:pt x="19" y="17"/>
                      </a:lnTo>
                      <a:lnTo>
                        <a:pt x="21" y="15"/>
                      </a:lnTo>
                      <a:lnTo>
                        <a:pt x="21" y="13"/>
                      </a:lnTo>
                      <a:lnTo>
                        <a:pt x="23" y="13"/>
                      </a:lnTo>
                      <a:lnTo>
                        <a:pt x="23" y="11"/>
                      </a:lnTo>
                      <a:lnTo>
                        <a:pt x="25" y="11"/>
                      </a:lnTo>
                      <a:lnTo>
                        <a:pt x="25" y="9"/>
                      </a:lnTo>
                      <a:lnTo>
                        <a:pt x="27" y="9"/>
                      </a:lnTo>
                      <a:lnTo>
                        <a:pt x="27" y="7"/>
                      </a:lnTo>
                      <a:lnTo>
                        <a:pt x="28" y="7"/>
                      </a:lnTo>
                      <a:lnTo>
                        <a:pt x="28" y="5"/>
                      </a:lnTo>
                      <a:lnTo>
                        <a:pt x="30" y="5"/>
                      </a:lnTo>
                      <a:lnTo>
                        <a:pt x="32" y="3"/>
                      </a:lnTo>
                      <a:lnTo>
                        <a:pt x="34" y="3"/>
                      </a:lnTo>
                      <a:lnTo>
                        <a:pt x="34" y="2"/>
                      </a:lnTo>
                      <a:lnTo>
                        <a:pt x="36" y="2"/>
                      </a:lnTo>
                      <a:lnTo>
                        <a:pt x="38" y="2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0" y="2"/>
                      </a:lnTo>
                      <a:lnTo>
                        <a:pt x="50" y="3"/>
                      </a:lnTo>
                      <a:lnTo>
                        <a:pt x="50" y="5"/>
                      </a:lnTo>
                      <a:lnTo>
                        <a:pt x="48" y="7"/>
                      </a:lnTo>
                      <a:lnTo>
                        <a:pt x="48" y="9"/>
                      </a:lnTo>
                      <a:lnTo>
                        <a:pt x="48" y="11"/>
                      </a:lnTo>
                      <a:lnTo>
                        <a:pt x="46" y="11"/>
                      </a:lnTo>
                      <a:lnTo>
                        <a:pt x="46" y="13"/>
                      </a:lnTo>
                      <a:lnTo>
                        <a:pt x="46" y="15"/>
                      </a:lnTo>
                      <a:lnTo>
                        <a:pt x="44" y="17"/>
                      </a:lnTo>
                      <a:lnTo>
                        <a:pt x="44" y="19"/>
                      </a:lnTo>
                      <a:lnTo>
                        <a:pt x="42" y="21"/>
                      </a:lnTo>
                      <a:lnTo>
                        <a:pt x="40" y="23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6" y="32"/>
                      </a:lnTo>
                      <a:lnTo>
                        <a:pt x="34" y="34"/>
                      </a:lnTo>
                      <a:lnTo>
                        <a:pt x="32" y="36"/>
                      </a:lnTo>
                      <a:lnTo>
                        <a:pt x="32" y="40"/>
                      </a:lnTo>
                      <a:lnTo>
                        <a:pt x="30" y="42"/>
                      </a:lnTo>
                      <a:lnTo>
                        <a:pt x="28" y="46"/>
                      </a:lnTo>
                      <a:lnTo>
                        <a:pt x="27" y="48"/>
                      </a:lnTo>
                      <a:lnTo>
                        <a:pt x="25" y="51"/>
                      </a:lnTo>
                      <a:lnTo>
                        <a:pt x="23" y="53"/>
                      </a:lnTo>
                      <a:lnTo>
                        <a:pt x="21" y="57"/>
                      </a:lnTo>
                      <a:lnTo>
                        <a:pt x="19" y="61"/>
                      </a:lnTo>
                      <a:lnTo>
                        <a:pt x="17" y="63"/>
                      </a:lnTo>
                      <a:lnTo>
                        <a:pt x="15" y="67"/>
                      </a:lnTo>
                      <a:lnTo>
                        <a:pt x="13" y="69"/>
                      </a:lnTo>
                      <a:lnTo>
                        <a:pt x="11" y="71"/>
                      </a:lnTo>
                      <a:lnTo>
                        <a:pt x="9" y="73"/>
                      </a:lnTo>
                      <a:lnTo>
                        <a:pt x="7" y="75"/>
                      </a:lnTo>
                      <a:lnTo>
                        <a:pt x="7" y="76"/>
                      </a:lnTo>
                      <a:lnTo>
                        <a:pt x="5" y="76"/>
                      </a:lnTo>
                      <a:lnTo>
                        <a:pt x="5" y="78"/>
                      </a:lnTo>
                      <a:lnTo>
                        <a:pt x="3" y="78"/>
                      </a:lnTo>
                      <a:lnTo>
                        <a:pt x="2" y="78"/>
                      </a:lnTo>
                      <a:lnTo>
                        <a:pt x="0" y="78"/>
                      </a:lnTo>
                      <a:lnTo>
                        <a:pt x="0" y="76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2" y="67"/>
                      </a:lnTo>
                      <a:lnTo>
                        <a:pt x="2" y="65"/>
                      </a:lnTo>
                      <a:lnTo>
                        <a:pt x="2" y="63"/>
                      </a:lnTo>
                      <a:lnTo>
                        <a:pt x="2" y="61"/>
                      </a:lnTo>
                      <a:lnTo>
                        <a:pt x="3" y="57"/>
                      </a:lnTo>
                      <a:lnTo>
                        <a:pt x="3" y="55"/>
                      </a:lnTo>
                      <a:lnTo>
                        <a:pt x="3" y="53"/>
                      </a:lnTo>
                      <a:lnTo>
                        <a:pt x="5" y="50"/>
                      </a:lnTo>
                      <a:lnTo>
                        <a:pt x="5" y="48"/>
                      </a:lnTo>
                      <a:lnTo>
                        <a:pt x="7" y="44"/>
                      </a:lnTo>
                      <a:close/>
                    </a:path>
                  </a:pathLst>
                </a:custGeom>
                <a:solidFill>
                  <a:srgbClr val="66BA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75" name="Freeform 329"/>
                <p:cNvSpPr>
                  <a:spLocks noChangeAspect="1"/>
                </p:cNvSpPr>
                <p:nvPr/>
              </p:nvSpPr>
              <p:spPr bwMode="auto">
                <a:xfrm>
                  <a:off x="1588" y="3380"/>
                  <a:ext cx="24" cy="33"/>
                </a:xfrm>
                <a:custGeom>
                  <a:avLst/>
                  <a:gdLst>
                    <a:gd name="T0" fmla="*/ 2 w 31"/>
                    <a:gd name="T1" fmla="*/ 1 h 48"/>
                    <a:gd name="T2" fmla="*/ 2 w 31"/>
                    <a:gd name="T3" fmla="*/ 1 h 48"/>
                    <a:gd name="T4" fmla="*/ 2 w 31"/>
                    <a:gd name="T5" fmla="*/ 1 h 48"/>
                    <a:gd name="T6" fmla="*/ 2 w 31"/>
                    <a:gd name="T7" fmla="*/ 1 h 48"/>
                    <a:gd name="T8" fmla="*/ 2 w 31"/>
                    <a:gd name="T9" fmla="*/ 1 h 48"/>
                    <a:gd name="T10" fmla="*/ 2 w 31"/>
                    <a:gd name="T11" fmla="*/ 1 h 48"/>
                    <a:gd name="T12" fmla="*/ 2 w 31"/>
                    <a:gd name="T13" fmla="*/ 1 h 48"/>
                    <a:gd name="T14" fmla="*/ 2 w 31"/>
                    <a:gd name="T15" fmla="*/ 1 h 48"/>
                    <a:gd name="T16" fmla="*/ 2 w 31"/>
                    <a:gd name="T17" fmla="*/ 1 h 48"/>
                    <a:gd name="T18" fmla="*/ 2 w 31"/>
                    <a:gd name="T19" fmla="*/ 1 h 48"/>
                    <a:gd name="T20" fmla="*/ 2 w 31"/>
                    <a:gd name="T21" fmla="*/ 1 h 48"/>
                    <a:gd name="T22" fmla="*/ 2 w 31"/>
                    <a:gd name="T23" fmla="*/ 1 h 48"/>
                    <a:gd name="T24" fmla="*/ 0 w 31"/>
                    <a:gd name="T25" fmla="*/ 1 h 48"/>
                    <a:gd name="T26" fmla="*/ 0 w 31"/>
                    <a:gd name="T27" fmla="*/ 1 h 48"/>
                    <a:gd name="T28" fmla="*/ 0 w 31"/>
                    <a:gd name="T29" fmla="*/ 1 h 48"/>
                    <a:gd name="T30" fmla="*/ 2 w 31"/>
                    <a:gd name="T31" fmla="*/ 1 h 48"/>
                    <a:gd name="T32" fmla="*/ 2 w 31"/>
                    <a:gd name="T33" fmla="*/ 1 h 48"/>
                    <a:gd name="T34" fmla="*/ 2 w 31"/>
                    <a:gd name="T35" fmla="*/ 1 h 48"/>
                    <a:gd name="T36" fmla="*/ 2 w 31"/>
                    <a:gd name="T37" fmla="*/ 1 h 48"/>
                    <a:gd name="T38" fmla="*/ 2 w 31"/>
                    <a:gd name="T39" fmla="*/ 1 h 48"/>
                    <a:gd name="T40" fmla="*/ 2 w 31"/>
                    <a:gd name="T41" fmla="*/ 1 h 48"/>
                    <a:gd name="T42" fmla="*/ 2 w 31"/>
                    <a:gd name="T43" fmla="*/ 1 h 48"/>
                    <a:gd name="T44" fmla="*/ 2 w 31"/>
                    <a:gd name="T45" fmla="*/ 1 h 48"/>
                    <a:gd name="T46" fmla="*/ 2 w 31"/>
                    <a:gd name="T47" fmla="*/ 1 h 48"/>
                    <a:gd name="T48" fmla="*/ 2 w 31"/>
                    <a:gd name="T49" fmla="*/ 1 h 48"/>
                    <a:gd name="T50" fmla="*/ 2 w 31"/>
                    <a:gd name="T51" fmla="*/ 1 h 48"/>
                    <a:gd name="T52" fmla="*/ 2 w 31"/>
                    <a:gd name="T53" fmla="*/ 1 h 48"/>
                    <a:gd name="T54" fmla="*/ 2 w 31"/>
                    <a:gd name="T55" fmla="*/ 1 h 48"/>
                    <a:gd name="T56" fmla="*/ 2 w 31"/>
                    <a:gd name="T57" fmla="*/ 1 h 48"/>
                    <a:gd name="T58" fmla="*/ 2 w 31"/>
                    <a:gd name="T59" fmla="*/ 0 h 48"/>
                    <a:gd name="T60" fmla="*/ 2 w 31"/>
                    <a:gd name="T61" fmla="*/ 0 h 48"/>
                    <a:gd name="T62" fmla="*/ 2 w 31"/>
                    <a:gd name="T63" fmla="*/ 0 h 48"/>
                    <a:gd name="T64" fmla="*/ 2 w 31"/>
                    <a:gd name="T65" fmla="*/ 1 h 4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1"/>
                    <a:gd name="T100" fmla="*/ 0 h 48"/>
                    <a:gd name="T101" fmla="*/ 31 w 31"/>
                    <a:gd name="T102" fmla="*/ 48 h 4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1" h="48">
                      <a:moveTo>
                        <a:pt x="19" y="2"/>
                      </a:moveTo>
                      <a:lnTo>
                        <a:pt x="19" y="4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5" y="6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12" y="10"/>
                      </a:lnTo>
                      <a:lnTo>
                        <a:pt x="12" y="12"/>
                      </a:lnTo>
                      <a:lnTo>
                        <a:pt x="10" y="14"/>
                      </a:lnTo>
                      <a:lnTo>
                        <a:pt x="10" y="16"/>
                      </a:lnTo>
                      <a:lnTo>
                        <a:pt x="8" y="16"/>
                      </a:lnTo>
                      <a:lnTo>
                        <a:pt x="8" y="18"/>
                      </a:lnTo>
                      <a:lnTo>
                        <a:pt x="8" y="20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4" y="25"/>
                      </a:lnTo>
                      <a:lnTo>
                        <a:pt x="4" y="27"/>
                      </a:lnTo>
                      <a:lnTo>
                        <a:pt x="4" y="29"/>
                      </a:lnTo>
                      <a:lnTo>
                        <a:pt x="4" y="31"/>
                      </a:lnTo>
                      <a:lnTo>
                        <a:pt x="2" y="33"/>
                      </a:lnTo>
                      <a:lnTo>
                        <a:pt x="2" y="35"/>
                      </a:lnTo>
                      <a:lnTo>
                        <a:pt x="2" y="37"/>
                      </a:lnTo>
                      <a:lnTo>
                        <a:pt x="2" y="39"/>
                      </a:lnTo>
                      <a:lnTo>
                        <a:pt x="0" y="39"/>
                      </a:lnTo>
                      <a:lnTo>
                        <a:pt x="0" y="41"/>
                      </a:lnTo>
                      <a:lnTo>
                        <a:pt x="0" y="43"/>
                      </a:lnTo>
                      <a:lnTo>
                        <a:pt x="0" y="45"/>
                      </a:lnTo>
                      <a:lnTo>
                        <a:pt x="0" y="47"/>
                      </a:lnTo>
                      <a:lnTo>
                        <a:pt x="0" y="48"/>
                      </a:lnTo>
                      <a:lnTo>
                        <a:pt x="2" y="48"/>
                      </a:lnTo>
                      <a:lnTo>
                        <a:pt x="4" y="48"/>
                      </a:lnTo>
                      <a:lnTo>
                        <a:pt x="4" y="47"/>
                      </a:lnTo>
                      <a:lnTo>
                        <a:pt x="6" y="45"/>
                      </a:lnTo>
                      <a:lnTo>
                        <a:pt x="8" y="43"/>
                      </a:lnTo>
                      <a:lnTo>
                        <a:pt x="8" y="41"/>
                      </a:lnTo>
                      <a:lnTo>
                        <a:pt x="10" y="39"/>
                      </a:lnTo>
                      <a:lnTo>
                        <a:pt x="12" y="37"/>
                      </a:lnTo>
                      <a:lnTo>
                        <a:pt x="12" y="35"/>
                      </a:lnTo>
                      <a:lnTo>
                        <a:pt x="13" y="33"/>
                      </a:lnTo>
                      <a:lnTo>
                        <a:pt x="15" y="31"/>
                      </a:lnTo>
                      <a:lnTo>
                        <a:pt x="15" y="29"/>
                      </a:lnTo>
                      <a:lnTo>
                        <a:pt x="17" y="27"/>
                      </a:lnTo>
                      <a:lnTo>
                        <a:pt x="19" y="25"/>
                      </a:lnTo>
                      <a:lnTo>
                        <a:pt x="19" y="24"/>
                      </a:lnTo>
                      <a:lnTo>
                        <a:pt x="21" y="22"/>
                      </a:lnTo>
                      <a:lnTo>
                        <a:pt x="21" y="20"/>
                      </a:lnTo>
                      <a:lnTo>
                        <a:pt x="23" y="20"/>
                      </a:lnTo>
                      <a:lnTo>
                        <a:pt x="23" y="18"/>
                      </a:lnTo>
                      <a:lnTo>
                        <a:pt x="23" y="16"/>
                      </a:lnTo>
                      <a:lnTo>
                        <a:pt x="25" y="16"/>
                      </a:lnTo>
                      <a:lnTo>
                        <a:pt x="25" y="14"/>
                      </a:lnTo>
                      <a:lnTo>
                        <a:pt x="27" y="12"/>
                      </a:lnTo>
                      <a:lnTo>
                        <a:pt x="27" y="10"/>
                      </a:lnTo>
                      <a:lnTo>
                        <a:pt x="29" y="8"/>
                      </a:lnTo>
                      <a:lnTo>
                        <a:pt x="29" y="6"/>
                      </a:lnTo>
                      <a:lnTo>
                        <a:pt x="29" y="4"/>
                      </a:lnTo>
                      <a:lnTo>
                        <a:pt x="31" y="4"/>
                      </a:lnTo>
                      <a:lnTo>
                        <a:pt x="31" y="2"/>
                      </a:lnTo>
                      <a:lnTo>
                        <a:pt x="31" y="0"/>
                      </a:lnTo>
                      <a:lnTo>
                        <a:pt x="29" y="0"/>
                      </a:lnTo>
                      <a:lnTo>
                        <a:pt x="27" y="0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1" y="2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72C6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76" name="Freeform 330"/>
                <p:cNvSpPr>
                  <a:spLocks noChangeAspect="1"/>
                </p:cNvSpPr>
                <p:nvPr/>
              </p:nvSpPr>
              <p:spPr bwMode="auto">
                <a:xfrm>
                  <a:off x="999" y="3123"/>
                  <a:ext cx="78" cy="109"/>
                </a:xfrm>
                <a:custGeom>
                  <a:avLst/>
                  <a:gdLst>
                    <a:gd name="T0" fmla="*/ 2 w 103"/>
                    <a:gd name="T1" fmla="*/ 2 h 155"/>
                    <a:gd name="T2" fmla="*/ 2 w 103"/>
                    <a:gd name="T3" fmla="*/ 2 h 155"/>
                    <a:gd name="T4" fmla="*/ 2 w 103"/>
                    <a:gd name="T5" fmla="*/ 2 h 155"/>
                    <a:gd name="T6" fmla="*/ 2 w 103"/>
                    <a:gd name="T7" fmla="*/ 2 h 155"/>
                    <a:gd name="T8" fmla="*/ 2 w 103"/>
                    <a:gd name="T9" fmla="*/ 2 h 155"/>
                    <a:gd name="T10" fmla="*/ 2 w 103"/>
                    <a:gd name="T11" fmla="*/ 2 h 155"/>
                    <a:gd name="T12" fmla="*/ 2 w 103"/>
                    <a:gd name="T13" fmla="*/ 2 h 155"/>
                    <a:gd name="T14" fmla="*/ 2 w 103"/>
                    <a:gd name="T15" fmla="*/ 2 h 155"/>
                    <a:gd name="T16" fmla="*/ 2 w 103"/>
                    <a:gd name="T17" fmla="*/ 2 h 155"/>
                    <a:gd name="T18" fmla="*/ 2 w 103"/>
                    <a:gd name="T19" fmla="*/ 2 h 155"/>
                    <a:gd name="T20" fmla="*/ 2 w 103"/>
                    <a:gd name="T21" fmla="*/ 2 h 155"/>
                    <a:gd name="T22" fmla="*/ 2 w 103"/>
                    <a:gd name="T23" fmla="*/ 2 h 155"/>
                    <a:gd name="T24" fmla="*/ 2 w 103"/>
                    <a:gd name="T25" fmla="*/ 2 h 155"/>
                    <a:gd name="T26" fmla="*/ 2 w 103"/>
                    <a:gd name="T27" fmla="*/ 2 h 155"/>
                    <a:gd name="T28" fmla="*/ 0 w 103"/>
                    <a:gd name="T29" fmla="*/ 1 h 155"/>
                    <a:gd name="T30" fmla="*/ 0 w 103"/>
                    <a:gd name="T31" fmla="*/ 1 h 155"/>
                    <a:gd name="T32" fmla="*/ 0 w 103"/>
                    <a:gd name="T33" fmla="*/ 1 h 155"/>
                    <a:gd name="T34" fmla="*/ 0 w 103"/>
                    <a:gd name="T35" fmla="*/ 1 h 155"/>
                    <a:gd name="T36" fmla="*/ 0 w 103"/>
                    <a:gd name="T37" fmla="*/ 1 h 155"/>
                    <a:gd name="T38" fmla="*/ 2 w 103"/>
                    <a:gd name="T39" fmla="*/ 1 h 155"/>
                    <a:gd name="T40" fmla="*/ 2 w 103"/>
                    <a:gd name="T41" fmla="*/ 1 h 155"/>
                    <a:gd name="T42" fmla="*/ 2 w 103"/>
                    <a:gd name="T43" fmla="*/ 1 h 155"/>
                    <a:gd name="T44" fmla="*/ 0 w 103"/>
                    <a:gd name="T45" fmla="*/ 1 h 155"/>
                    <a:gd name="T46" fmla="*/ 0 w 103"/>
                    <a:gd name="T47" fmla="*/ 1 h 155"/>
                    <a:gd name="T48" fmla="*/ 2 w 103"/>
                    <a:gd name="T49" fmla="*/ 1 h 155"/>
                    <a:gd name="T50" fmla="*/ 2 w 103"/>
                    <a:gd name="T51" fmla="*/ 1 h 155"/>
                    <a:gd name="T52" fmla="*/ 2 w 103"/>
                    <a:gd name="T53" fmla="*/ 1 h 155"/>
                    <a:gd name="T54" fmla="*/ 2 w 103"/>
                    <a:gd name="T55" fmla="*/ 1 h 155"/>
                    <a:gd name="T56" fmla="*/ 2 w 103"/>
                    <a:gd name="T57" fmla="*/ 1 h 155"/>
                    <a:gd name="T58" fmla="*/ 2 w 103"/>
                    <a:gd name="T59" fmla="*/ 1 h 155"/>
                    <a:gd name="T60" fmla="*/ 2 w 103"/>
                    <a:gd name="T61" fmla="*/ 1 h 155"/>
                    <a:gd name="T62" fmla="*/ 2 w 103"/>
                    <a:gd name="T63" fmla="*/ 1 h 155"/>
                    <a:gd name="T64" fmla="*/ 2 w 103"/>
                    <a:gd name="T65" fmla="*/ 1 h 155"/>
                    <a:gd name="T66" fmla="*/ 2 w 103"/>
                    <a:gd name="T67" fmla="*/ 1 h 155"/>
                    <a:gd name="T68" fmla="*/ 2 w 103"/>
                    <a:gd name="T69" fmla="*/ 1 h 155"/>
                    <a:gd name="T70" fmla="*/ 2 w 103"/>
                    <a:gd name="T71" fmla="*/ 1 h 155"/>
                    <a:gd name="T72" fmla="*/ 2 w 103"/>
                    <a:gd name="T73" fmla="*/ 1 h 155"/>
                    <a:gd name="T74" fmla="*/ 2 w 103"/>
                    <a:gd name="T75" fmla="*/ 1 h 155"/>
                    <a:gd name="T76" fmla="*/ 2 w 103"/>
                    <a:gd name="T77" fmla="*/ 1 h 155"/>
                    <a:gd name="T78" fmla="*/ 2 w 103"/>
                    <a:gd name="T79" fmla="*/ 1 h 155"/>
                    <a:gd name="T80" fmla="*/ 2 w 103"/>
                    <a:gd name="T81" fmla="*/ 0 h 155"/>
                    <a:gd name="T82" fmla="*/ 2 w 103"/>
                    <a:gd name="T83" fmla="*/ 0 h 155"/>
                    <a:gd name="T84" fmla="*/ 2 w 103"/>
                    <a:gd name="T85" fmla="*/ 0 h 155"/>
                    <a:gd name="T86" fmla="*/ 3 w 103"/>
                    <a:gd name="T87" fmla="*/ 1 h 155"/>
                    <a:gd name="T88" fmla="*/ 3 w 103"/>
                    <a:gd name="T89" fmla="*/ 1 h 155"/>
                    <a:gd name="T90" fmla="*/ 3 w 103"/>
                    <a:gd name="T91" fmla="*/ 1 h 155"/>
                    <a:gd name="T92" fmla="*/ 3 w 103"/>
                    <a:gd name="T93" fmla="*/ 1 h 155"/>
                    <a:gd name="T94" fmla="*/ 3 w 103"/>
                    <a:gd name="T95" fmla="*/ 1 h 155"/>
                    <a:gd name="T96" fmla="*/ 4 w 103"/>
                    <a:gd name="T97" fmla="*/ 1 h 155"/>
                    <a:gd name="T98" fmla="*/ 4 w 103"/>
                    <a:gd name="T99" fmla="*/ 1 h 155"/>
                    <a:gd name="T100" fmla="*/ 4 w 103"/>
                    <a:gd name="T101" fmla="*/ 1 h 155"/>
                    <a:gd name="T102" fmla="*/ 4 w 103"/>
                    <a:gd name="T103" fmla="*/ 1 h 155"/>
                    <a:gd name="T104" fmla="*/ 4 w 103"/>
                    <a:gd name="T105" fmla="*/ 1 h 155"/>
                    <a:gd name="T106" fmla="*/ 4 w 103"/>
                    <a:gd name="T107" fmla="*/ 1 h 155"/>
                    <a:gd name="T108" fmla="*/ 4 w 103"/>
                    <a:gd name="T109" fmla="*/ 1 h 155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03"/>
                    <a:gd name="T166" fmla="*/ 0 h 155"/>
                    <a:gd name="T167" fmla="*/ 103 w 103"/>
                    <a:gd name="T168" fmla="*/ 155 h 155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03" h="155">
                      <a:moveTo>
                        <a:pt x="50" y="144"/>
                      </a:moveTo>
                      <a:lnTo>
                        <a:pt x="48" y="144"/>
                      </a:lnTo>
                      <a:lnTo>
                        <a:pt x="48" y="146"/>
                      </a:lnTo>
                      <a:lnTo>
                        <a:pt x="46" y="146"/>
                      </a:lnTo>
                      <a:lnTo>
                        <a:pt x="46" y="148"/>
                      </a:lnTo>
                      <a:lnTo>
                        <a:pt x="46" y="150"/>
                      </a:lnTo>
                      <a:lnTo>
                        <a:pt x="44" y="150"/>
                      </a:lnTo>
                      <a:lnTo>
                        <a:pt x="44" y="151"/>
                      </a:lnTo>
                      <a:lnTo>
                        <a:pt x="44" y="153"/>
                      </a:lnTo>
                      <a:lnTo>
                        <a:pt x="42" y="153"/>
                      </a:lnTo>
                      <a:lnTo>
                        <a:pt x="40" y="155"/>
                      </a:lnTo>
                      <a:lnTo>
                        <a:pt x="40" y="153"/>
                      </a:lnTo>
                      <a:lnTo>
                        <a:pt x="38" y="153"/>
                      </a:lnTo>
                      <a:lnTo>
                        <a:pt x="36" y="153"/>
                      </a:lnTo>
                      <a:lnTo>
                        <a:pt x="34" y="151"/>
                      </a:lnTo>
                      <a:lnTo>
                        <a:pt x="32" y="150"/>
                      </a:lnTo>
                      <a:lnTo>
                        <a:pt x="31" y="150"/>
                      </a:lnTo>
                      <a:lnTo>
                        <a:pt x="29" y="148"/>
                      </a:lnTo>
                      <a:lnTo>
                        <a:pt x="27" y="146"/>
                      </a:lnTo>
                      <a:lnTo>
                        <a:pt x="25" y="146"/>
                      </a:lnTo>
                      <a:lnTo>
                        <a:pt x="25" y="144"/>
                      </a:lnTo>
                      <a:lnTo>
                        <a:pt x="23" y="144"/>
                      </a:lnTo>
                      <a:lnTo>
                        <a:pt x="23" y="142"/>
                      </a:lnTo>
                      <a:lnTo>
                        <a:pt x="21" y="142"/>
                      </a:lnTo>
                      <a:lnTo>
                        <a:pt x="21" y="140"/>
                      </a:lnTo>
                      <a:lnTo>
                        <a:pt x="19" y="140"/>
                      </a:lnTo>
                      <a:lnTo>
                        <a:pt x="19" y="138"/>
                      </a:lnTo>
                      <a:lnTo>
                        <a:pt x="17" y="138"/>
                      </a:lnTo>
                      <a:lnTo>
                        <a:pt x="17" y="136"/>
                      </a:lnTo>
                      <a:lnTo>
                        <a:pt x="15" y="134"/>
                      </a:lnTo>
                      <a:lnTo>
                        <a:pt x="13" y="132"/>
                      </a:lnTo>
                      <a:lnTo>
                        <a:pt x="11" y="130"/>
                      </a:lnTo>
                      <a:lnTo>
                        <a:pt x="9" y="128"/>
                      </a:lnTo>
                      <a:lnTo>
                        <a:pt x="9" y="126"/>
                      </a:lnTo>
                      <a:lnTo>
                        <a:pt x="8" y="125"/>
                      </a:lnTo>
                      <a:lnTo>
                        <a:pt x="8" y="123"/>
                      </a:lnTo>
                      <a:lnTo>
                        <a:pt x="6" y="123"/>
                      </a:lnTo>
                      <a:lnTo>
                        <a:pt x="6" y="121"/>
                      </a:lnTo>
                      <a:lnTo>
                        <a:pt x="4" y="119"/>
                      </a:lnTo>
                      <a:lnTo>
                        <a:pt x="4" y="117"/>
                      </a:lnTo>
                      <a:lnTo>
                        <a:pt x="2" y="117"/>
                      </a:lnTo>
                      <a:lnTo>
                        <a:pt x="2" y="115"/>
                      </a:lnTo>
                      <a:lnTo>
                        <a:pt x="2" y="113"/>
                      </a:lnTo>
                      <a:lnTo>
                        <a:pt x="0" y="111"/>
                      </a:lnTo>
                      <a:lnTo>
                        <a:pt x="0" y="109"/>
                      </a:lnTo>
                      <a:lnTo>
                        <a:pt x="0" y="107"/>
                      </a:lnTo>
                      <a:lnTo>
                        <a:pt x="0" y="105"/>
                      </a:lnTo>
                      <a:lnTo>
                        <a:pt x="0" y="103"/>
                      </a:lnTo>
                      <a:lnTo>
                        <a:pt x="0" y="102"/>
                      </a:lnTo>
                      <a:lnTo>
                        <a:pt x="0" y="100"/>
                      </a:lnTo>
                      <a:lnTo>
                        <a:pt x="0" y="98"/>
                      </a:lnTo>
                      <a:lnTo>
                        <a:pt x="0" y="96"/>
                      </a:lnTo>
                      <a:lnTo>
                        <a:pt x="0" y="94"/>
                      </a:lnTo>
                      <a:lnTo>
                        <a:pt x="0" y="92"/>
                      </a:lnTo>
                      <a:lnTo>
                        <a:pt x="0" y="90"/>
                      </a:lnTo>
                      <a:lnTo>
                        <a:pt x="0" y="88"/>
                      </a:lnTo>
                      <a:lnTo>
                        <a:pt x="0" y="86"/>
                      </a:lnTo>
                      <a:lnTo>
                        <a:pt x="0" y="84"/>
                      </a:lnTo>
                      <a:lnTo>
                        <a:pt x="0" y="82"/>
                      </a:lnTo>
                      <a:lnTo>
                        <a:pt x="2" y="82"/>
                      </a:lnTo>
                      <a:lnTo>
                        <a:pt x="2" y="84"/>
                      </a:lnTo>
                      <a:lnTo>
                        <a:pt x="4" y="84"/>
                      </a:lnTo>
                      <a:lnTo>
                        <a:pt x="2" y="84"/>
                      </a:lnTo>
                      <a:lnTo>
                        <a:pt x="2" y="82"/>
                      </a:lnTo>
                      <a:lnTo>
                        <a:pt x="2" y="80"/>
                      </a:lnTo>
                      <a:lnTo>
                        <a:pt x="2" y="78"/>
                      </a:lnTo>
                      <a:lnTo>
                        <a:pt x="2" y="77"/>
                      </a:lnTo>
                      <a:lnTo>
                        <a:pt x="2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2" y="65"/>
                      </a:lnTo>
                      <a:lnTo>
                        <a:pt x="2" y="63"/>
                      </a:lnTo>
                      <a:lnTo>
                        <a:pt x="2" y="61"/>
                      </a:lnTo>
                      <a:lnTo>
                        <a:pt x="2" y="59"/>
                      </a:lnTo>
                      <a:lnTo>
                        <a:pt x="2" y="57"/>
                      </a:lnTo>
                      <a:lnTo>
                        <a:pt x="4" y="55"/>
                      </a:lnTo>
                      <a:lnTo>
                        <a:pt x="4" y="54"/>
                      </a:lnTo>
                      <a:lnTo>
                        <a:pt x="4" y="52"/>
                      </a:lnTo>
                      <a:lnTo>
                        <a:pt x="6" y="52"/>
                      </a:lnTo>
                      <a:lnTo>
                        <a:pt x="6" y="50"/>
                      </a:lnTo>
                      <a:lnTo>
                        <a:pt x="6" y="48"/>
                      </a:lnTo>
                      <a:lnTo>
                        <a:pt x="8" y="48"/>
                      </a:lnTo>
                      <a:lnTo>
                        <a:pt x="8" y="46"/>
                      </a:lnTo>
                      <a:lnTo>
                        <a:pt x="8" y="44"/>
                      </a:lnTo>
                      <a:lnTo>
                        <a:pt x="9" y="42"/>
                      </a:lnTo>
                      <a:lnTo>
                        <a:pt x="9" y="40"/>
                      </a:lnTo>
                      <a:lnTo>
                        <a:pt x="11" y="38"/>
                      </a:lnTo>
                      <a:lnTo>
                        <a:pt x="11" y="36"/>
                      </a:lnTo>
                      <a:lnTo>
                        <a:pt x="13" y="34"/>
                      </a:lnTo>
                      <a:lnTo>
                        <a:pt x="13" y="32"/>
                      </a:lnTo>
                      <a:lnTo>
                        <a:pt x="15" y="30"/>
                      </a:lnTo>
                      <a:lnTo>
                        <a:pt x="15" y="29"/>
                      </a:lnTo>
                      <a:lnTo>
                        <a:pt x="17" y="29"/>
                      </a:lnTo>
                      <a:lnTo>
                        <a:pt x="17" y="27"/>
                      </a:lnTo>
                      <a:lnTo>
                        <a:pt x="19" y="27"/>
                      </a:lnTo>
                      <a:lnTo>
                        <a:pt x="19" y="25"/>
                      </a:lnTo>
                      <a:lnTo>
                        <a:pt x="21" y="25"/>
                      </a:lnTo>
                      <a:lnTo>
                        <a:pt x="23" y="23"/>
                      </a:lnTo>
                      <a:lnTo>
                        <a:pt x="25" y="23"/>
                      </a:lnTo>
                      <a:lnTo>
                        <a:pt x="25" y="21"/>
                      </a:lnTo>
                      <a:lnTo>
                        <a:pt x="27" y="21"/>
                      </a:lnTo>
                      <a:lnTo>
                        <a:pt x="27" y="19"/>
                      </a:lnTo>
                      <a:lnTo>
                        <a:pt x="29" y="19"/>
                      </a:lnTo>
                      <a:lnTo>
                        <a:pt x="29" y="17"/>
                      </a:lnTo>
                      <a:lnTo>
                        <a:pt x="31" y="17"/>
                      </a:lnTo>
                      <a:lnTo>
                        <a:pt x="31" y="15"/>
                      </a:lnTo>
                      <a:lnTo>
                        <a:pt x="32" y="15"/>
                      </a:lnTo>
                      <a:lnTo>
                        <a:pt x="32" y="13"/>
                      </a:lnTo>
                      <a:lnTo>
                        <a:pt x="34" y="13"/>
                      </a:lnTo>
                      <a:lnTo>
                        <a:pt x="34" y="11"/>
                      </a:lnTo>
                      <a:lnTo>
                        <a:pt x="36" y="11"/>
                      </a:lnTo>
                      <a:lnTo>
                        <a:pt x="36" y="9"/>
                      </a:lnTo>
                      <a:lnTo>
                        <a:pt x="38" y="9"/>
                      </a:lnTo>
                      <a:lnTo>
                        <a:pt x="40" y="7"/>
                      </a:lnTo>
                      <a:lnTo>
                        <a:pt x="40" y="5"/>
                      </a:lnTo>
                      <a:lnTo>
                        <a:pt x="42" y="5"/>
                      </a:lnTo>
                      <a:lnTo>
                        <a:pt x="44" y="4"/>
                      </a:lnTo>
                      <a:lnTo>
                        <a:pt x="46" y="4"/>
                      </a:lnTo>
                      <a:lnTo>
                        <a:pt x="46" y="2"/>
                      </a:lnTo>
                      <a:lnTo>
                        <a:pt x="48" y="2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7" y="0"/>
                      </a:lnTo>
                      <a:lnTo>
                        <a:pt x="59" y="0"/>
                      </a:lnTo>
                      <a:lnTo>
                        <a:pt x="61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2"/>
                      </a:lnTo>
                      <a:lnTo>
                        <a:pt x="69" y="2"/>
                      </a:lnTo>
                      <a:lnTo>
                        <a:pt x="71" y="2"/>
                      </a:lnTo>
                      <a:lnTo>
                        <a:pt x="73" y="4"/>
                      </a:lnTo>
                      <a:lnTo>
                        <a:pt x="75" y="4"/>
                      </a:lnTo>
                      <a:lnTo>
                        <a:pt x="77" y="4"/>
                      </a:lnTo>
                      <a:lnTo>
                        <a:pt x="77" y="5"/>
                      </a:lnTo>
                      <a:lnTo>
                        <a:pt x="79" y="5"/>
                      </a:lnTo>
                      <a:lnTo>
                        <a:pt x="80" y="5"/>
                      </a:lnTo>
                      <a:lnTo>
                        <a:pt x="80" y="7"/>
                      </a:lnTo>
                      <a:lnTo>
                        <a:pt x="82" y="7"/>
                      </a:lnTo>
                      <a:lnTo>
                        <a:pt x="84" y="7"/>
                      </a:lnTo>
                      <a:lnTo>
                        <a:pt x="84" y="9"/>
                      </a:lnTo>
                      <a:lnTo>
                        <a:pt x="86" y="9"/>
                      </a:lnTo>
                      <a:lnTo>
                        <a:pt x="88" y="9"/>
                      </a:lnTo>
                      <a:lnTo>
                        <a:pt x="90" y="11"/>
                      </a:lnTo>
                      <a:lnTo>
                        <a:pt x="92" y="11"/>
                      </a:lnTo>
                      <a:lnTo>
                        <a:pt x="92" y="13"/>
                      </a:lnTo>
                      <a:lnTo>
                        <a:pt x="94" y="13"/>
                      </a:lnTo>
                      <a:lnTo>
                        <a:pt x="94" y="15"/>
                      </a:lnTo>
                      <a:lnTo>
                        <a:pt x="96" y="15"/>
                      </a:lnTo>
                      <a:lnTo>
                        <a:pt x="96" y="17"/>
                      </a:lnTo>
                      <a:lnTo>
                        <a:pt x="98" y="17"/>
                      </a:lnTo>
                      <a:lnTo>
                        <a:pt x="98" y="19"/>
                      </a:lnTo>
                      <a:lnTo>
                        <a:pt x="100" y="19"/>
                      </a:lnTo>
                      <a:lnTo>
                        <a:pt x="100" y="21"/>
                      </a:lnTo>
                      <a:lnTo>
                        <a:pt x="100" y="23"/>
                      </a:lnTo>
                      <a:lnTo>
                        <a:pt x="102" y="23"/>
                      </a:lnTo>
                      <a:lnTo>
                        <a:pt x="102" y="25"/>
                      </a:lnTo>
                      <a:lnTo>
                        <a:pt x="102" y="27"/>
                      </a:lnTo>
                      <a:lnTo>
                        <a:pt x="103" y="27"/>
                      </a:lnTo>
                      <a:lnTo>
                        <a:pt x="103" y="29"/>
                      </a:lnTo>
                      <a:lnTo>
                        <a:pt x="103" y="30"/>
                      </a:lnTo>
                      <a:lnTo>
                        <a:pt x="103" y="32"/>
                      </a:lnTo>
                      <a:lnTo>
                        <a:pt x="103" y="34"/>
                      </a:lnTo>
                      <a:lnTo>
                        <a:pt x="50" y="144"/>
                      </a:lnTo>
                      <a:close/>
                    </a:path>
                  </a:pathLst>
                </a:custGeom>
                <a:solidFill>
                  <a:srgbClr val="260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77" name="Freeform 331"/>
                <p:cNvSpPr>
                  <a:spLocks noChangeAspect="1"/>
                </p:cNvSpPr>
                <p:nvPr/>
              </p:nvSpPr>
              <p:spPr bwMode="auto">
                <a:xfrm>
                  <a:off x="1035" y="3103"/>
                  <a:ext cx="247" cy="289"/>
                </a:xfrm>
                <a:custGeom>
                  <a:avLst/>
                  <a:gdLst>
                    <a:gd name="T0" fmla="*/ 5 w 326"/>
                    <a:gd name="T1" fmla="*/ 3 h 413"/>
                    <a:gd name="T2" fmla="*/ 5 w 326"/>
                    <a:gd name="T3" fmla="*/ 3 h 413"/>
                    <a:gd name="T4" fmla="*/ 4 w 326"/>
                    <a:gd name="T5" fmla="*/ 3 h 413"/>
                    <a:gd name="T6" fmla="*/ 5 w 326"/>
                    <a:gd name="T7" fmla="*/ 3 h 413"/>
                    <a:gd name="T8" fmla="*/ 5 w 326"/>
                    <a:gd name="T9" fmla="*/ 2 h 413"/>
                    <a:gd name="T10" fmla="*/ 6 w 326"/>
                    <a:gd name="T11" fmla="*/ 3 h 413"/>
                    <a:gd name="T12" fmla="*/ 6 w 326"/>
                    <a:gd name="T13" fmla="*/ 2 h 413"/>
                    <a:gd name="T14" fmla="*/ 6 w 326"/>
                    <a:gd name="T15" fmla="*/ 2 h 413"/>
                    <a:gd name="T16" fmla="*/ 6 w 326"/>
                    <a:gd name="T17" fmla="*/ 1 h 413"/>
                    <a:gd name="T18" fmla="*/ 6 w 326"/>
                    <a:gd name="T19" fmla="*/ 1 h 413"/>
                    <a:gd name="T20" fmla="*/ 6 w 326"/>
                    <a:gd name="T21" fmla="*/ 2 h 413"/>
                    <a:gd name="T22" fmla="*/ 6 w 326"/>
                    <a:gd name="T23" fmla="*/ 3 h 413"/>
                    <a:gd name="T24" fmla="*/ 7 w 326"/>
                    <a:gd name="T25" fmla="*/ 4 h 413"/>
                    <a:gd name="T26" fmla="*/ 8 w 326"/>
                    <a:gd name="T27" fmla="*/ 5 h 413"/>
                    <a:gd name="T28" fmla="*/ 8 w 326"/>
                    <a:gd name="T29" fmla="*/ 6 h 413"/>
                    <a:gd name="T30" fmla="*/ 8 w 326"/>
                    <a:gd name="T31" fmla="*/ 6 h 413"/>
                    <a:gd name="T32" fmla="*/ 8 w 326"/>
                    <a:gd name="T33" fmla="*/ 5 h 413"/>
                    <a:gd name="T34" fmla="*/ 8 w 326"/>
                    <a:gd name="T35" fmla="*/ 5 h 413"/>
                    <a:gd name="T36" fmla="*/ 8 w 326"/>
                    <a:gd name="T37" fmla="*/ 4 h 413"/>
                    <a:gd name="T38" fmla="*/ 8 w 326"/>
                    <a:gd name="T39" fmla="*/ 3 h 413"/>
                    <a:gd name="T40" fmla="*/ 8 w 326"/>
                    <a:gd name="T41" fmla="*/ 2 h 413"/>
                    <a:gd name="T42" fmla="*/ 7 w 326"/>
                    <a:gd name="T43" fmla="*/ 1 h 413"/>
                    <a:gd name="T44" fmla="*/ 6 w 326"/>
                    <a:gd name="T45" fmla="*/ 1 h 413"/>
                    <a:gd name="T46" fmla="*/ 6 w 326"/>
                    <a:gd name="T47" fmla="*/ 1 h 413"/>
                    <a:gd name="T48" fmla="*/ 8 w 326"/>
                    <a:gd name="T49" fmla="*/ 1 h 413"/>
                    <a:gd name="T50" fmla="*/ 8 w 326"/>
                    <a:gd name="T51" fmla="*/ 1 h 413"/>
                    <a:gd name="T52" fmla="*/ 10 w 326"/>
                    <a:gd name="T53" fmla="*/ 1 h 413"/>
                    <a:gd name="T54" fmla="*/ 11 w 326"/>
                    <a:gd name="T55" fmla="*/ 1 h 413"/>
                    <a:gd name="T56" fmla="*/ 11 w 326"/>
                    <a:gd name="T57" fmla="*/ 1 h 413"/>
                    <a:gd name="T58" fmla="*/ 11 w 326"/>
                    <a:gd name="T59" fmla="*/ 1 h 413"/>
                    <a:gd name="T60" fmla="*/ 11 w 326"/>
                    <a:gd name="T61" fmla="*/ 1 h 413"/>
                    <a:gd name="T62" fmla="*/ 11 w 326"/>
                    <a:gd name="T63" fmla="*/ 1 h 413"/>
                    <a:gd name="T64" fmla="*/ 10 w 326"/>
                    <a:gd name="T65" fmla="*/ 1 h 413"/>
                    <a:gd name="T66" fmla="*/ 8 w 326"/>
                    <a:gd name="T67" fmla="*/ 1 h 413"/>
                    <a:gd name="T68" fmla="*/ 8 w 326"/>
                    <a:gd name="T69" fmla="*/ 1 h 413"/>
                    <a:gd name="T70" fmla="*/ 8 w 326"/>
                    <a:gd name="T71" fmla="*/ 1 h 413"/>
                    <a:gd name="T72" fmla="*/ 10 w 326"/>
                    <a:gd name="T73" fmla="*/ 1 h 413"/>
                    <a:gd name="T74" fmla="*/ 10 w 326"/>
                    <a:gd name="T75" fmla="*/ 1 h 413"/>
                    <a:gd name="T76" fmla="*/ 8 w 326"/>
                    <a:gd name="T77" fmla="*/ 1 h 413"/>
                    <a:gd name="T78" fmla="*/ 8 w 326"/>
                    <a:gd name="T79" fmla="*/ 1 h 413"/>
                    <a:gd name="T80" fmla="*/ 8 w 326"/>
                    <a:gd name="T81" fmla="*/ 1 h 413"/>
                    <a:gd name="T82" fmla="*/ 6 w 326"/>
                    <a:gd name="T83" fmla="*/ 0 h 413"/>
                    <a:gd name="T84" fmla="*/ 5 w 326"/>
                    <a:gd name="T85" fmla="*/ 0 h 413"/>
                    <a:gd name="T86" fmla="*/ 5 w 326"/>
                    <a:gd name="T87" fmla="*/ 0 h 413"/>
                    <a:gd name="T88" fmla="*/ 4 w 326"/>
                    <a:gd name="T89" fmla="*/ 1 h 413"/>
                    <a:gd name="T90" fmla="*/ 3 w 326"/>
                    <a:gd name="T91" fmla="*/ 1 h 413"/>
                    <a:gd name="T92" fmla="*/ 2 w 326"/>
                    <a:gd name="T93" fmla="*/ 1 h 413"/>
                    <a:gd name="T94" fmla="*/ 2 w 326"/>
                    <a:gd name="T95" fmla="*/ 1 h 413"/>
                    <a:gd name="T96" fmla="*/ 0 w 326"/>
                    <a:gd name="T97" fmla="*/ 2 h 413"/>
                    <a:gd name="T98" fmla="*/ 2 w 326"/>
                    <a:gd name="T99" fmla="*/ 3 h 413"/>
                    <a:gd name="T100" fmla="*/ 2 w 326"/>
                    <a:gd name="T101" fmla="*/ 3 h 413"/>
                    <a:gd name="T102" fmla="*/ 2 w 326"/>
                    <a:gd name="T103" fmla="*/ 4 h 413"/>
                    <a:gd name="T104" fmla="*/ 3 w 326"/>
                    <a:gd name="T105" fmla="*/ 4 h 413"/>
                    <a:gd name="T106" fmla="*/ 4 w 326"/>
                    <a:gd name="T107" fmla="*/ 4 h 413"/>
                    <a:gd name="T108" fmla="*/ 5 w 326"/>
                    <a:gd name="T109" fmla="*/ 4 h 413"/>
                    <a:gd name="T110" fmla="*/ 5 w 326"/>
                    <a:gd name="T111" fmla="*/ 5 h 413"/>
                    <a:gd name="T112" fmla="*/ 5 w 326"/>
                    <a:gd name="T113" fmla="*/ 4 h 413"/>
                    <a:gd name="T114" fmla="*/ 5 w 326"/>
                    <a:gd name="T115" fmla="*/ 4 h 413"/>
                    <a:gd name="T116" fmla="*/ 5 w 326"/>
                    <a:gd name="T117" fmla="*/ 4 h 413"/>
                    <a:gd name="T118" fmla="*/ 5 w 326"/>
                    <a:gd name="T119" fmla="*/ 4 h 413"/>
                    <a:gd name="T120" fmla="*/ 5 w 326"/>
                    <a:gd name="T121" fmla="*/ 3 h 413"/>
                    <a:gd name="T122" fmla="*/ 5 w 326"/>
                    <a:gd name="T123" fmla="*/ 4 h 413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326"/>
                    <a:gd name="T187" fmla="*/ 0 h 413"/>
                    <a:gd name="T188" fmla="*/ 326 w 326"/>
                    <a:gd name="T189" fmla="*/ 413 h 413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326" h="413">
                      <a:moveTo>
                        <a:pt x="146" y="284"/>
                      </a:moveTo>
                      <a:lnTo>
                        <a:pt x="146" y="282"/>
                      </a:lnTo>
                      <a:lnTo>
                        <a:pt x="146" y="278"/>
                      </a:lnTo>
                      <a:lnTo>
                        <a:pt x="144" y="276"/>
                      </a:lnTo>
                      <a:lnTo>
                        <a:pt x="144" y="275"/>
                      </a:lnTo>
                      <a:lnTo>
                        <a:pt x="142" y="273"/>
                      </a:lnTo>
                      <a:lnTo>
                        <a:pt x="142" y="271"/>
                      </a:lnTo>
                      <a:lnTo>
                        <a:pt x="140" y="269"/>
                      </a:lnTo>
                      <a:lnTo>
                        <a:pt x="140" y="267"/>
                      </a:lnTo>
                      <a:lnTo>
                        <a:pt x="140" y="265"/>
                      </a:lnTo>
                      <a:lnTo>
                        <a:pt x="138" y="263"/>
                      </a:lnTo>
                      <a:lnTo>
                        <a:pt x="136" y="261"/>
                      </a:lnTo>
                      <a:lnTo>
                        <a:pt x="136" y="259"/>
                      </a:lnTo>
                      <a:lnTo>
                        <a:pt x="134" y="259"/>
                      </a:lnTo>
                      <a:lnTo>
                        <a:pt x="134" y="257"/>
                      </a:lnTo>
                      <a:lnTo>
                        <a:pt x="132" y="257"/>
                      </a:lnTo>
                      <a:lnTo>
                        <a:pt x="132" y="255"/>
                      </a:lnTo>
                      <a:lnTo>
                        <a:pt x="130" y="255"/>
                      </a:lnTo>
                      <a:lnTo>
                        <a:pt x="130" y="253"/>
                      </a:lnTo>
                      <a:lnTo>
                        <a:pt x="128" y="253"/>
                      </a:lnTo>
                      <a:lnTo>
                        <a:pt x="126" y="253"/>
                      </a:lnTo>
                      <a:lnTo>
                        <a:pt x="126" y="251"/>
                      </a:lnTo>
                      <a:lnTo>
                        <a:pt x="125" y="251"/>
                      </a:lnTo>
                      <a:lnTo>
                        <a:pt x="123" y="250"/>
                      </a:lnTo>
                      <a:lnTo>
                        <a:pt x="121" y="248"/>
                      </a:lnTo>
                      <a:lnTo>
                        <a:pt x="119" y="246"/>
                      </a:lnTo>
                      <a:lnTo>
                        <a:pt x="119" y="244"/>
                      </a:lnTo>
                      <a:lnTo>
                        <a:pt x="117" y="244"/>
                      </a:lnTo>
                      <a:lnTo>
                        <a:pt x="117" y="242"/>
                      </a:lnTo>
                      <a:lnTo>
                        <a:pt x="115" y="240"/>
                      </a:lnTo>
                      <a:lnTo>
                        <a:pt x="115" y="238"/>
                      </a:lnTo>
                      <a:lnTo>
                        <a:pt x="113" y="236"/>
                      </a:lnTo>
                      <a:lnTo>
                        <a:pt x="113" y="234"/>
                      </a:lnTo>
                      <a:lnTo>
                        <a:pt x="113" y="232"/>
                      </a:lnTo>
                      <a:lnTo>
                        <a:pt x="113" y="230"/>
                      </a:lnTo>
                      <a:lnTo>
                        <a:pt x="111" y="228"/>
                      </a:lnTo>
                      <a:lnTo>
                        <a:pt x="111" y="227"/>
                      </a:lnTo>
                      <a:lnTo>
                        <a:pt x="111" y="225"/>
                      </a:lnTo>
                      <a:lnTo>
                        <a:pt x="111" y="223"/>
                      </a:lnTo>
                      <a:lnTo>
                        <a:pt x="111" y="221"/>
                      </a:lnTo>
                      <a:lnTo>
                        <a:pt x="111" y="219"/>
                      </a:lnTo>
                      <a:lnTo>
                        <a:pt x="113" y="217"/>
                      </a:lnTo>
                      <a:lnTo>
                        <a:pt x="113" y="215"/>
                      </a:lnTo>
                      <a:lnTo>
                        <a:pt x="113" y="213"/>
                      </a:lnTo>
                      <a:lnTo>
                        <a:pt x="113" y="211"/>
                      </a:lnTo>
                      <a:lnTo>
                        <a:pt x="115" y="211"/>
                      </a:lnTo>
                      <a:lnTo>
                        <a:pt x="115" y="209"/>
                      </a:lnTo>
                      <a:lnTo>
                        <a:pt x="115" y="207"/>
                      </a:lnTo>
                      <a:lnTo>
                        <a:pt x="117" y="205"/>
                      </a:lnTo>
                      <a:lnTo>
                        <a:pt x="117" y="203"/>
                      </a:lnTo>
                      <a:lnTo>
                        <a:pt x="119" y="203"/>
                      </a:lnTo>
                      <a:lnTo>
                        <a:pt x="119" y="202"/>
                      </a:lnTo>
                      <a:lnTo>
                        <a:pt x="121" y="202"/>
                      </a:lnTo>
                      <a:lnTo>
                        <a:pt x="121" y="200"/>
                      </a:lnTo>
                      <a:lnTo>
                        <a:pt x="123" y="198"/>
                      </a:lnTo>
                      <a:lnTo>
                        <a:pt x="125" y="198"/>
                      </a:lnTo>
                      <a:lnTo>
                        <a:pt x="125" y="196"/>
                      </a:lnTo>
                      <a:lnTo>
                        <a:pt x="126" y="196"/>
                      </a:lnTo>
                      <a:lnTo>
                        <a:pt x="126" y="194"/>
                      </a:lnTo>
                      <a:lnTo>
                        <a:pt x="128" y="194"/>
                      </a:lnTo>
                      <a:lnTo>
                        <a:pt x="130" y="194"/>
                      </a:lnTo>
                      <a:lnTo>
                        <a:pt x="132" y="194"/>
                      </a:lnTo>
                      <a:lnTo>
                        <a:pt x="134" y="194"/>
                      </a:lnTo>
                      <a:lnTo>
                        <a:pt x="136" y="194"/>
                      </a:lnTo>
                      <a:lnTo>
                        <a:pt x="138" y="194"/>
                      </a:lnTo>
                      <a:lnTo>
                        <a:pt x="138" y="196"/>
                      </a:lnTo>
                      <a:lnTo>
                        <a:pt x="140" y="196"/>
                      </a:lnTo>
                      <a:lnTo>
                        <a:pt x="142" y="196"/>
                      </a:lnTo>
                      <a:lnTo>
                        <a:pt x="142" y="198"/>
                      </a:lnTo>
                      <a:lnTo>
                        <a:pt x="144" y="198"/>
                      </a:lnTo>
                      <a:lnTo>
                        <a:pt x="146" y="198"/>
                      </a:lnTo>
                      <a:lnTo>
                        <a:pt x="146" y="200"/>
                      </a:lnTo>
                      <a:lnTo>
                        <a:pt x="148" y="200"/>
                      </a:lnTo>
                      <a:lnTo>
                        <a:pt x="148" y="202"/>
                      </a:lnTo>
                      <a:lnTo>
                        <a:pt x="149" y="202"/>
                      </a:lnTo>
                      <a:lnTo>
                        <a:pt x="151" y="202"/>
                      </a:lnTo>
                      <a:lnTo>
                        <a:pt x="151" y="203"/>
                      </a:lnTo>
                      <a:lnTo>
                        <a:pt x="153" y="203"/>
                      </a:lnTo>
                      <a:lnTo>
                        <a:pt x="155" y="203"/>
                      </a:lnTo>
                      <a:lnTo>
                        <a:pt x="157" y="203"/>
                      </a:lnTo>
                      <a:lnTo>
                        <a:pt x="157" y="202"/>
                      </a:lnTo>
                      <a:lnTo>
                        <a:pt x="159" y="202"/>
                      </a:lnTo>
                      <a:lnTo>
                        <a:pt x="161" y="202"/>
                      </a:lnTo>
                      <a:lnTo>
                        <a:pt x="161" y="200"/>
                      </a:lnTo>
                      <a:lnTo>
                        <a:pt x="163" y="200"/>
                      </a:lnTo>
                      <a:lnTo>
                        <a:pt x="165" y="198"/>
                      </a:lnTo>
                      <a:lnTo>
                        <a:pt x="167" y="196"/>
                      </a:lnTo>
                      <a:lnTo>
                        <a:pt x="169" y="194"/>
                      </a:lnTo>
                      <a:lnTo>
                        <a:pt x="171" y="192"/>
                      </a:lnTo>
                      <a:lnTo>
                        <a:pt x="173" y="190"/>
                      </a:lnTo>
                      <a:lnTo>
                        <a:pt x="173" y="188"/>
                      </a:lnTo>
                      <a:lnTo>
                        <a:pt x="174" y="186"/>
                      </a:lnTo>
                      <a:lnTo>
                        <a:pt x="174" y="184"/>
                      </a:lnTo>
                      <a:lnTo>
                        <a:pt x="176" y="184"/>
                      </a:lnTo>
                      <a:lnTo>
                        <a:pt x="176" y="182"/>
                      </a:lnTo>
                      <a:lnTo>
                        <a:pt x="176" y="180"/>
                      </a:lnTo>
                      <a:lnTo>
                        <a:pt x="178" y="180"/>
                      </a:lnTo>
                      <a:lnTo>
                        <a:pt x="178" y="179"/>
                      </a:lnTo>
                      <a:lnTo>
                        <a:pt x="178" y="177"/>
                      </a:lnTo>
                      <a:lnTo>
                        <a:pt x="178" y="175"/>
                      </a:lnTo>
                      <a:lnTo>
                        <a:pt x="178" y="173"/>
                      </a:lnTo>
                      <a:lnTo>
                        <a:pt x="178" y="171"/>
                      </a:lnTo>
                      <a:lnTo>
                        <a:pt x="178" y="169"/>
                      </a:lnTo>
                      <a:lnTo>
                        <a:pt x="178" y="167"/>
                      </a:lnTo>
                      <a:lnTo>
                        <a:pt x="178" y="165"/>
                      </a:lnTo>
                      <a:lnTo>
                        <a:pt x="178" y="163"/>
                      </a:lnTo>
                      <a:lnTo>
                        <a:pt x="178" y="161"/>
                      </a:lnTo>
                      <a:lnTo>
                        <a:pt x="178" y="159"/>
                      </a:lnTo>
                      <a:lnTo>
                        <a:pt x="178" y="155"/>
                      </a:lnTo>
                      <a:lnTo>
                        <a:pt x="178" y="154"/>
                      </a:lnTo>
                      <a:lnTo>
                        <a:pt x="178" y="152"/>
                      </a:lnTo>
                      <a:lnTo>
                        <a:pt x="178" y="148"/>
                      </a:lnTo>
                      <a:lnTo>
                        <a:pt x="178" y="146"/>
                      </a:lnTo>
                      <a:lnTo>
                        <a:pt x="178" y="144"/>
                      </a:lnTo>
                      <a:lnTo>
                        <a:pt x="178" y="142"/>
                      </a:lnTo>
                      <a:lnTo>
                        <a:pt x="176" y="138"/>
                      </a:lnTo>
                      <a:lnTo>
                        <a:pt x="176" y="136"/>
                      </a:lnTo>
                      <a:lnTo>
                        <a:pt x="176" y="134"/>
                      </a:lnTo>
                      <a:lnTo>
                        <a:pt x="176" y="132"/>
                      </a:lnTo>
                      <a:lnTo>
                        <a:pt x="176" y="131"/>
                      </a:lnTo>
                      <a:lnTo>
                        <a:pt x="176" y="129"/>
                      </a:lnTo>
                      <a:lnTo>
                        <a:pt x="176" y="127"/>
                      </a:lnTo>
                      <a:lnTo>
                        <a:pt x="176" y="125"/>
                      </a:lnTo>
                      <a:lnTo>
                        <a:pt x="174" y="125"/>
                      </a:lnTo>
                      <a:lnTo>
                        <a:pt x="174" y="123"/>
                      </a:lnTo>
                      <a:lnTo>
                        <a:pt x="174" y="121"/>
                      </a:lnTo>
                      <a:lnTo>
                        <a:pt x="176" y="123"/>
                      </a:lnTo>
                      <a:lnTo>
                        <a:pt x="176" y="125"/>
                      </a:lnTo>
                      <a:lnTo>
                        <a:pt x="178" y="127"/>
                      </a:lnTo>
                      <a:lnTo>
                        <a:pt x="178" y="131"/>
                      </a:lnTo>
                      <a:lnTo>
                        <a:pt x="180" y="132"/>
                      </a:lnTo>
                      <a:lnTo>
                        <a:pt x="180" y="134"/>
                      </a:lnTo>
                      <a:lnTo>
                        <a:pt x="182" y="138"/>
                      </a:lnTo>
                      <a:lnTo>
                        <a:pt x="182" y="142"/>
                      </a:lnTo>
                      <a:lnTo>
                        <a:pt x="182" y="146"/>
                      </a:lnTo>
                      <a:lnTo>
                        <a:pt x="184" y="150"/>
                      </a:lnTo>
                      <a:lnTo>
                        <a:pt x="184" y="154"/>
                      </a:lnTo>
                      <a:lnTo>
                        <a:pt x="186" y="157"/>
                      </a:lnTo>
                      <a:lnTo>
                        <a:pt x="186" y="161"/>
                      </a:lnTo>
                      <a:lnTo>
                        <a:pt x="186" y="165"/>
                      </a:lnTo>
                      <a:lnTo>
                        <a:pt x="188" y="171"/>
                      </a:lnTo>
                      <a:lnTo>
                        <a:pt x="188" y="175"/>
                      </a:lnTo>
                      <a:lnTo>
                        <a:pt x="188" y="180"/>
                      </a:lnTo>
                      <a:lnTo>
                        <a:pt x="190" y="186"/>
                      </a:lnTo>
                      <a:lnTo>
                        <a:pt x="190" y="190"/>
                      </a:lnTo>
                      <a:lnTo>
                        <a:pt x="190" y="196"/>
                      </a:lnTo>
                      <a:lnTo>
                        <a:pt x="192" y="202"/>
                      </a:lnTo>
                      <a:lnTo>
                        <a:pt x="192" y="207"/>
                      </a:lnTo>
                      <a:lnTo>
                        <a:pt x="192" y="213"/>
                      </a:lnTo>
                      <a:lnTo>
                        <a:pt x="192" y="219"/>
                      </a:lnTo>
                      <a:lnTo>
                        <a:pt x="192" y="225"/>
                      </a:lnTo>
                      <a:lnTo>
                        <a:pt x="194" y="232"/>
                      </a:lnTo>
                      <a:lnTo>
                        <a:pt x="194" y="238"/>
                      </a:lnTo>
                      <a:lnTo>
                        <a:pt x="194" y="244"/>
                      </a:lnTo>
                      <a:lnTo>
                        <a:pt x="194" y="250"/>
                      </a:lnTo>
                      <a:lnTo>
                        <a:pt x="194" y="257"/>
                      </a:lnTo>
                      <a:lnTo>
                        <a:pt x="194" y="263"/>
                      </a:lnTo>
                      <a:lnTo>
                        <a:pt x="194" y="269"/>
                      </a:lnTo>
                      <a:lnTo>
                        <a:pt x="194" y="275"/>
                      </a:lnTo>
                      <a:lnTo>
                        <a:pt x="194" y="280"/>
                      </a:lnTo>
                      <a:lnTo>
                        <a:pt x="194" y="286"/>
                      </a:lnTo>
                      <a:lnTo>
                        <a:pt x="194" y="292"/>
                      </a:lnTo>
                      <a:lnTo>
                        <a:pt x="194" y="298"/>
                      </a:lnTo>
                      <a:lnTo>
                        <a:pt x="194" y="303"/>
                      </a:lnTo>
                      <a:lnTo>
                        <a:pt x="196" y="307"/>
                      </a:lnTo>
                      <a:lnTo>
                        <a:pt x="196" y="313"/>
                      </a:lnTo>
                      <a:lnTo>
                        <a:pt x="196" y="317"/>
                      </a:lnTo>
                      <a:lnTo>
                        <a:pt x="196" y="323"/>
                      </a:lnTo>
                      <a:lnTo>
                        <a:pt x="196" y="326"/>
                      </a:lnTo>
                      <a:lnTo>
                        <a:pt x="197" y="330"/>
                      </a:lnTo>
                      <a:lnTo>
                        <a:pt x="197" y="334"/>
                      </a:lnTo>
                      <a:lnTo>
                        <a:pt x="197" y="338"/>
                      </a:lnTo>
                      <a:lnTo>
                        <a:pt x="197" y="342"/>
                      </a:lnTo>
                      <a:lnTo>
                        <a:pt x="199" y="346"/>
                      </a:lnTo>
                      <a:lnTo>
                        <a:pt x="199" y="349"/>
                      </a:lnTo>
                      <a:lnTo>
                        <a:pt x="199" y="353"/>
                      </a:lnTo>
                      <a:lnTo>
                        <a:pt x="201" y="357"/>
                      </a:lnTo>
                      <a:lnTo>
                        <a:pt x="201" y="361"/>
                      </a:lnTo>
                      <a:lnTo>
                        <a:pt x="201" y="363"/>
                      </a:lnTo>
                      <a:lnTo>
                        <a:pt x="203" y="367"/>
                      </a:lnTo>
                      <a:lnTo>
                        <a:pt x="203" y="369"/>
                      </a:lnTo>
                      <a:lnTo>
                        <a:pt x="205" y="372"/>
                      </a:lnTo>
                      <a:lnTo>
                        <a:pt x="205" y="376"/>
                      </a:lnTo>
                      <a:lnTo>
                        <a:pt x="205" y="378"/>
                      </a:lnTo>
                      <a:lnTo>
                        <a:pt x="207" y="380"/>
                      </a:lnTo>
                      <a:lnTo>
                        <a:pt x="207" y="384"/>
                      </a:lnTo>
                      <a:lnTo>
                        <a:pt x="207" y="386"/>
                      </a:lnTo>
                      <a:lnTo>
                        <a:pt x="209" y="388"/>
                      </a:lnTo>
                      <a:lnTo>
                        <a:pt x="209" y="392"/>
                      </a:lnTo>
                      <a:lnTo>
                        <a:pt x="211" y="394"/>
                      </a:lnTo>
                      <a:lnTo>
                        <a:pt x="211" y="395"/>
                      </a:lnTo>
                      <a:lnTo>
                        <a:pt x="211" y="397"/>
                      </a:lnTo>
                      <a:lnTo>
                        <a:pt x="213" y="399"/>
                      </a:lnTo>
                      <a:lnTo>
                        <a:pt x="213" y="401"/>
                      </a:lnTo>
                      <a:lnTo>
                        <a:pt x="215" y="403"/>
                      </a:lnTo>
                      <a:lnTo>
                        <a:pt x="217" y="405"/>
                      </a:lnTo>
                      <a:lnTo>
                        <a:pt x="219" y="407"/>
                      </a:lnTo>
                      <a:lnTo>
                        <a:pt x="220" y="409"/>
                      </a:lnTo>
                      <a:lnTo>
                        <a:pt x="222" y="409"/>
                      </a:lnTo>
                      <a:lnTo>
                        <a:pt x="222" y="411"/>
                      </a:lnTo>
                      <a:lnTo>
                        <a:pt x="224" y="411"/>
                      </a:lnTo>
                      <a:lnTo>
                        <a:pt x="226" y="411"/>
                      </a:lnTo>
                      <a:lnTo>
                        <a:pt x="228" y="413"/>
                      </a:lnTo>
                      <a:lnTo>
                        <a:pt x="230" y="413"/>
                      </a:lnTo>
                      <a:lnTo>
                        <a:pt x="232" y="413"/>
                      </a:lnTo>
                      <a:lnTo>
                        <a:pt x="234" y="413"/>
                      </a:lnTo>
                      <a:lnTo>
                        <a:pt x="236" y="413"/>
                      </a:lnTo>
                      <a:lnTo>
                        <a:pt x="234" y="413"/>
                      </a:lnTo>
                      <a:lnTo>
                        <a:pt x="232" y="413"/>
                      </a:lnTo>
                      <a:lnTo>
                        <a:pt x="232" y="411"/>
                      </a:lnTo>
                      <a:lnTo>
                        <a:pt x="230" y="411"/>
                      </a:lnTo>
                      <a:lnTo>
                        <a:pt x="228" y="411"/>
                      </a:lnTo>
                      <a:lnTo>
                        <a:pt x="226" y="409"/>
                      </a:lnTo>
                      <a:lnTo>
                        <a:pt x="224" y="409"/>
                      </a:lnTo>
                      <a:lnTo>
                        <a:pt x="224" y="407"/>
                      </a:lnTo>
                      <a:lnTo>
                        <a:pt x="222" y="407"/>
                      </a:lnTo>
                      <a:lnTo>
                        <a:pt x="222" y="405"/>
                      </a:lnTo>
                      <a:lnTo>
                        <a:pt x="220" y="405"/>
                      </a:lnTo>
                      <a:lnTo>
                        <a:pt x="219" y="401"/>
                      </a:lnTo>
                      <a:lnTo>
                        <a:pt x="217" y="399"/>
                      </a:lnTo>
                      <a:lnTo>
                        <a:pt x="217" y="395"/>
                      </a:lnTo>
                      <a:lnTo>
                        <a:pt x="215" y="392"/>
                      </a:lnTo>
                      <a:lnTo>
                        <a:pt x="213" y="390"/>
                      </a:lnTo>
                      <a:lnTo>
                        <a:pt x="211" y="386"/>
                      </a:lnTo>
                      <a:lnTo>
                        <a:pt x="211" y="382"/>
                      </a:lnTo>
                      <a:lnTo>
                        <a:pt x="209" y="376"/>
                      </a:lnTo>
                      <a:lnTo>
                        <a:pt x="209" y="372"/>
                      </a:lnTo>
                      <a:lnTo>
                        <a:pt x="207" y="369"/>
                      </a:lnTo>
                      <a:lnTo>
                        <a:pt x="207" y="363"/>
                      </a:lnTo>
                      <a:lnTo>
                        <a:pt x="205" y="359"/>
                      </a:lnTo>
                      <a:lnTo>
                        <a:pt x="205" y="355"/>
                      </a:lnTo>
                      <a:lnTo>
                        <a:pt x="205" y="349"/>
                      </a:lnTo>
                      <a:lnTo>
                        <a:pt x="205" y="346"/>
                      </a:lnTo>
                      <a:lnTo>
                        <a:pt x="203" y="340"/>
                      </a:lnTo>
                      <a:lnTo>
                        <a:pt x="203" y="336"/>
                      </a:lnTo>
                      <a:lnTo>
                        <a:pt x="203" y="330"/>
                      </a:lnTo>
                      <a:lnTo>
                        <a:pt x="203" y="326"/>
                      </a:lnTo>
                      <a:lnTo>
                        <a:pt x="203" y="321"/>
                      </a:lnTo>
                      <a:lnTo>
                        <a:pt x="203" y="317"/>
                      </a:lnTo>
                      <a:lnTo>
                        <a:pt x="203" y="311"/>
                      </a:lnTo>
                      <a:lnTo>
                        <a:pt x="203" y="307"/>
                      </a:lnTo>
                      <a:lnTo>
                        <a:pt x="203" y="303"/>
                      </a:lnTo>
                      <a:lnTo>
                        <a:pt x="203" y="298"/>
                      </a:lnTo>
                      <a:lnTo>
                        <a:pt x="203" y="294"/>
                      </a:lnTo>
                      <a:lnTo>
                        <a:pt x="203" y="290"/>
                      </a:lnTo>
                      <a:lnTo>
                        <a:pt x="203" y="286"/>
                      </a:lnTo>
                      <a:lnTo>
                        <a:pt x="203" y="282"/>
                      </a:lnTo>
                      <a:lnTo>
                        <a:pt x="203" y="280"/>
                      </a:lnTo>
                      <a:lnTo>
                        <a:pt x="203" y="276"/>
                      </a:lnTo>
                      <a:lnTo>
                        <a:pt x="203" y="275"/>
                      </a:lnTo>
                      <a:lnTo>
                        <a:pt x="203" y="271"/>
                      </a:lnTo>
                      <a:lnTo>
                        <a:pt x="203" y="267"/>
                      </a:lnTo>
                      <a:lnTo>
                        <a:pt x="203" y="265"/>
                      </a:lnTo>
                      <a:lnTo>
                        <a:pt x="203" y="261"/>
                      </a:lnTo>
                      <a:lnTo>
                        <a:pt x="203" y="257"/>
                      </a:lnTo>
                      <a:lnTo>
                        <a:pt x="203" y="253"/>
                      </a:lnTo>
                      <a:lnTo>
                        <a:pt x="203" y="250"/>
                      </a:lnTo>
                      <a:lnTo>
                        <a:pt x="203" y="246"/>
                      </a:lnTo>
                      <a:lnTo>
                        <a:pt x="203" y="242"/>
                      </a:lnTo>
                      <a:lnTo>
                        <a:pt x="203" y="238"/>
                      </a:lnTo>
                      <a:lnTo>
                        <a:pt x="203" y="234"/>
                      </a:lnTo>
                      <a:lnTo>
                        <a:pt x="203" y="230"/>
                      </a:lnTo>
                      <a:lnTo>
                        <a:pt x="203" y="227"/>
                      </a:lnTo>
                      <a:lnTo>
                        <a:pt x="203" y="221"/>
                      </a:lnTo>
                      <a:lnTo>
                        <a:pt x="203" y="217"/>
                      </a:lnTo>
                      <a:lnTo>
                        <a:pt x="203" y="213"/>
                      </a:lnTo>
                      <a:lnTo>
                        <a:pt x="203" y="207"/>
                      </a:lnTo>
                      <a:lnTo>
                        <a:pt x="203" y="203"/>
                      </a:lnTo>
                      <a:lnTo>
                        <a:pt x="203" y="200"/>
                      </a:lnTo>
                      <a:lnTo>
                        <a:pt x="201" y="194"/>
                      </a:lnTo>
                      <a:lnTo>
                        <a:pt x="201" y="190"/>
                      </a:lnTo>
                      <a:lnTo>
                        <a:pt x="201" y="186"/>
                      </a:lnTo>
                      <a:lnTo>
                        <a:pt x="201" y="180"/>
                      </a:lnTo>
                      <a:lnTo>
                        <a:pt x="201" y="177"/>
                      </a:lnTo>
                      <a:lnTo>
                        <a:pt x="201" y="171"/>
                      </a:lnTo>
                      <a:lnTo>
                        <a:pt x="201" y="167"/>
                      </a:lnTo>
                      <a:lnTo>
                        <a:pt x="201" y="163"/>
                      </a:lnTo>
                      <a:lnTo>
                        <a:pt x="201" y="157"/>
                      </a:lnTo>
                      <a:lnTo>
                        <a:pt x="199" y="154"/>
                      </a:lnTo>
                      <a:lnTo>
                        <a:pt x="199" y="150"/>
                      </a:lnTo>
                      <a:lnTo>
                        <a:pt x="199" y="146"/>
                      </a:lnTo>
                      <a:lnTo>
                        <a:pt x="199" y="142"/>
                      </a:lnTo>
                      <a:lnTo>
                        <a:pt x="199" y="136"/>
                      </a:lnTo>
                      <a:lnTo>
                        <a:pt x="199" y="132"/>
                      </a:lnTo>
                      <a:lnTo>
                        <a:pt x="199" y="129"/>
                      </a:lnTo>
                      <a:lnTo>
                        <a:pt x="197" y="125"/>
                      </a:lnTo>
                      <a:lnTo>
                        <a:pt x="197" y="121"/>
                      </a:lnTo>
                      <a:lnTo>
                        <a:pt x="197" y="117"/>
                      </a:lnTo>
                      <a:lnTo>
                        <a:pt x="197" y="113"/>
                      </a:lnTo>
                      <a:lnTo>
                        <a:pt x="197" y="109"/>
                      </a:lnTo>
                      <a:lnTo>
                        <a:pt x="196" y="106"/>
                      </a:lnTo>
                      <a:lnTo>
                        <a:pt x="196" y="102"/>
                      </a:lnTo>
                      <a:lnTo>
                        <a:pt x="196" y="100"/>
                      </a:lnTo>
                      <a:lnTo>
                        <a:pt x="196" y="96"/>
                      </a:lnTo>
                      <a:lnTo>
                        <a:pt x="196" y="92"/>
                      </a:lnTo>
                      <a:lnTo>
                        <a:pt x="194" y="90"/>
                      </a:lnTo>
                      <a:lnTo>
                        <a:pt x="194" y="86"/>
                      </a:lnTo>
                      <a:lnTo>
                        <a:pt x="194" y="83"/>
                      </a:lnTo>
                      <a:lnTo>
                        <a:pt x="194" y="81"/>
                      </a:lnTo>
                      <a:lnTo>
                        <a:pt x="192" y="77"/>
                      </a:lnTo>
                      <a:lnTo>
                        <a:pt x="192" y="75"/>
                      </a:lnTo>
                      <a:lnTo>
                        <a:pt x="192" y="73"/>
                      </a:lnTo>
                      <a:lnTo>
                        <a:pt x="192" y="71"/>
                      </a:lnTo>
                      <a:lnTo>
                        <a:pt x="192" y="69"/>
                      </a:lnTo>
                      <a:lnTo>
                        <a:pt x="192" y="67"/>
                      </a:lnTo>
                      <a:lnTo>
                        <a:pt x="190" y="65"/>
                      </a:lnTo>
                      <a:lnTo>
                        <a:pt x="190" y="63"/>
                      </a:lnTo>
                      <a:lnTo>
                        <a:pt x="190" y="61"/>
                      </a:lnTo>
                      <a:lnTo>
                        <a:pt x="190" y="59"/>
                      </a:lnTo>
                      <a:lnTo>
                        <a:pt x="190" y="58"/>
                      </a:lnTo>
                      <a:lnTo>
                        <a:pt x="192" y="58"/>
                      </a:lnTo>
                      <a:lnTo>
                        <a:pt x="192" y="56"/>
                      </a:lnTo>
                      <a:lnTo>
                        <a:pt x="194" y="56"/>
                      </a:lnTo>
                      <a:lnTo>
                        <a:pt x="196" y="56"/>
                      </a:lnTo>
                      <a:lnTo>
                        <a:pt x="197" y="54"/>
                      </a:lnTo>
                      <a:lnTo>
                        <a:pt x="199" y="54"/>
                      </a:lnTo>
                      <a:lnTo>
                        <a:pt x="201" y="54"/>
                      </a:lnTo>
                      <a:lnTo>
                        <a:pt x="205" y="52"/>
                      </a:lnTo>
                      <a:lnTo>
                        <a:pt x="207" y="52"/>
                      </a:lnTo>
                      <a:lnTo>
                        <a:pt x="209" y="52"/>
                      </a:lnTo>
                      <a:lnTo>
                        <a:pt x="211" y="50"/>
                      </a:lnTo>
                      <a:lnTo>
                        <a:pt x="213" y="50"/>
                      </a:lnTo>
                      <a:lnTo>
                        <a:pt x="217" y="50"/>
                      </a:lnTo>
                      <a:lnTo>
                        <a:pt x="219" y="48"/>
                      </a:lnTo>
                      <a:lnTo>
                        <a:pt x="222" y="48"/>
                      </a:lnTo>
                      <a:lnTo>
                        <a:pt x="224" y="48"/>
                      </a:lnTo>
                      <a:lnTo>
                        <a:pt x="226" y="48"/>
                      </a:lnTo>
                      <a:lnTo>
                        <a:pt x="230" y="46"/>
                      </a:lnTo>
                      <a:lnTo>
                        <a:pt x="232" y="46"/>
                      </a:lnTo>
                      <a:lnTo>
                        <a:pt x="234" y="46"/>
                      </a:lnTo>
                      <a:lnTo>
                        <a:pt x="238" y="46"/>
                      </a:lnTo>
                      <a:lnTo>
                        <a:pt x="240" y="46"/>
                      </a:lnTo>
                      <a:lnTo>
                        <a:pt x="242" y="46"/>
                      </a:lnTo>
                      <a:lnTo>
                        <a:pt x="244" y="46"/>
                      </a:lnTo>
                      <a:lnTo>
                        <a:pt x="245" y="48"/>
                      </a:lnTo>
                      <a:lnTo>
                        <a:pt x="249" y="48"/>
                      </a:lnTo>
                      <a:lnTo>
                        <a:pt x="251" y="48"/>
                      </a:lnTo>
                      <a:lnTo>
                        <a:pt x="251" y="50"/>
                      </a:lnTo>
                      <a:lnTo>
                        <a:pt x="253" y="50"/>
                      </a:lnTo>
                      <a:lnTo>
                        <a:pt x="255" y="50"/>
                      </a:lnTo>
                      <a:lnTo>
                        <a:pt x="257" y="52"/>
                      </a:lnTo>
                      <a:lnTo>
                        <a:pt x="259" y="52"/>
                      </a:lnTo>
                      <a:lnTo>
                        <a:pt x="261" y="54"/>
                      </a:lnTo>
                      <a:lnTo>
                        <a:pt x="265" y="56"/>
                      </a:lnTo>
                      <a:lnTo>
                        <a:pt x="267" y="56"/>
                      </a:lnTo>
                      <a:lnTo>
                        <a:pt x="268" y="58"/>
                      </a:lnTo>
                      <a:lnTo>
                        <a:pt x="270" y="59"/>
                      </a:lnTo>
                      <a:lnTo>
                        <a:pt x="272" y="59"/>
                      </a:lnTo>
                      <a:lnTo>
                        <a:pt x="276" y="61"/>
                      </a:lnTo>
                      <a:lnTo>
                        <a:pt x="278" y="63"/>
                      </a:lnTo>
                      <a:lnTo>
                        <a:pt x="280" y="65"/>
                      </a:lnTo>
                      <a:lnTo>
                        <a:pt x="282" y="67"/>
                      </a:lnTo>
                      <a:lnTo>
                        <a:pt x="286" y="69"/>
                      </a:lnTo>
                      <a:lnTo>
                        <a:pt x="288" y="71"/>
                      </a:lnTo>
                      <a:lnTo>
                        <a:pt x="290" y="73"/>
                      </a:lnTo>
                      <a:lnTo>
                        <a:pt x="293" y="77"/>
                      </a:lnTo>
                      <a:lnTo>
                        <a:pt x="295" y="79"/>
                      </a:lnTo>
                      <a:lnTo>
                        <a:pt x="297" y="81"/>
                      </a:lnTo>
                      <a:lnTo>
                        <a:pt x="301" y="83"/>
                      </a:lnTo>
                      <a:lnTo>
                        <a:pt x="303" y="86"/>
                      </a:lnTo>
                      <a:lnTo>
                        <a:pt x="305" y="88"/>
                      </a:lnTo>
                      <a:lnTo>
                        <a:pt x="307" y="92"/>
                      </a:lnTo>
                      <a:lnTo>
                        <a:pt x="309" y="96"/>
                      </a:lnTo>
                      <a:lnTo>
                        <a:pt x="311" y="98"/>
                      </a:lnTo>
                      <a:lnTo>
                        <a:pt x="313" y="102"/>
                      </a:lnTo>
                      <a:lnTo>
                        <a:pt x="315" y="106"/>
                      </a:lnTo>
                      <a:lnTo>
                        <a:pt x="316" y="109"/>
                      </a:lnTo>
                      <a:lnTo>
                        <a:pt x="318" y="113"/>
                      </a:lnTo>
                      <a:lnTo>
                        <a:pt x="320" y="117"/>
                      </a:lnTo>
                      <a:lnTo>
                        <a:pt x="322" y="123"/>
                      </a:lnTo>
                      <a:lnTo>
                        <a:pt x="322" y="125"/>
                      </a:lnTo>
                      <a:lnTo>
                        <a:pt x="324" y="125"/>
                      </a:lnTo>
                      <a:lnTo>
                        <a:pt x="324" y="127"/>
                      </a:lnTo>
                      <a:lnTo>
                        <a:pt x="324" y="129"/>
                      </a:lnTo>
                      <a:lnTo>
                        <a:pt x="324" y="131"/>
                      </a:lnTo>
                      <a:lnTo>
                        <a:pt x="326" y="131"/>
                      </a:lnTo>
                      <a:lnTo>
                        <a:pt x="326" y="132"/>
                      </a:lnTo>
                      <a:lnTo>
                        <a:pt x="326" y="134"/>
                      </a:lnTo>
                      <a:lnTo>
                        <a:pt x="326" y="136"/>
                      </a:lnTo>
                      <a:lnTo>
                        <a:pt x="326" y="131"/>
                      </a:lnTo>
                      <a:lnTo>
                        <a:pt x="326" y="129"/>
                      </a:lnTo>
                      <a:lnTo>
                        <a:pt x="326" y="125"/>
                      </a:lnTo>
                      <a:lnTo>
                        <a:pt x="326" y="123"/>
                      </a:lnTo>
                      <a:lnTo>
                        <a:pt x="324" y="121"/>
                      </a:lnTo>
                      <a:lnTo>
                        <a:pt x="324" y="117"/>
                      </a:lnTo>
                      <a:lnTo>
                        <a:pt x="322" y="115"/>
                      </a:lnTo>
                      <a:lnTo>
                        <a:pt x="322" y="113"/>
                      </a:lnTo>
                      <a:lnTo>
                        <a:pt x="322" y="111"/>
                      </a:lnTo>
                      <a:lnTo>
                        <a:pt x="320" y="107"/>
                      </a:lnTo>
                      <a:lnTo>
                        <a:pt x="320" y="106"/>
                      </a:lnTo>
                      <a:lnTo>
                        <a:pt x="318" y="104"/>
                      </a:lnTo>
                      <a:lnTo>
                        <a:pt x="318" y="102"/>
                      </a:lnTo>
                      <a:lnTo>
                        <a:pt x="316" y="100"/>
                      </a:lnTo>
                      <a:lnTo>
                        <a:pt x="316" y="98"/>
                      </a:lnTo>
                      <a:lnTo>
                        <a:pt x="315" y="96"/>
                      </a:lnTo>
                      <a:lnTo>
                        <a:pt x="315" y="94"/>
                      </a:lnTo>
                      <a:lnTo>
                        <a:pt x="313" y="92"/>
                      </a:lnTo>
                      <a:lnTo>
                        <a:pt x="313" y="90"/>
                      </a:lnTo>
                      <a:lnTo>
                        <a:pt x="311" y="88"/>
                      </a:lnTo>
                      <a:lnTo>
                        <a:pt x="311" y="86"/>
                      </a:lnTo>
                      <a:lnTo>
                        <a:pt x="309" y="84"/>
                      </a:lnTo>
                      <a:lnTo>
                        <a:pt x="307" y="83"/>
                      </a:lnTo>
                      <a:lnTo>
                        <a:pt x="307" y="81"/>
                      </a:lnTo>
                      <a:lnTo>
                        <a:pt x="305" y="81"/>
                      </a:lnTo>
                      <a:lnTo>
                        <a:pt x="305" y="79"/>
                      </a:lnTo>
                      <a:lnTo>
                        <a:pt x="303" y="77"/>
                      </a:lnTo>
                      <a:lnTo>
                        <a:pt x="303" y="75"/>
                      </a:lnTo>
                      <a:lnTo>
                        <a:pt x="301" y="75"/>
                      </a:lnTo>
                      <a:lnTo>
                        <a:pt x="301" y="73"/>
                      </a:lnTo>
                      <a:lnTo>
                        <a:pt x="299" y="71"/>
                      </a:lnTo>
                      <a:lnTo>
                        <a:pt x="297" y="69"/>
                      </a:lnTo>
                      <a:lnTo>
                        <a:pt x="297" y="67"/>
                      </a:lnTo>
                      <a:lnTo>
                        <a:pt x="295" y="67"/>
                      </a:lnTo>
                      <a:lnTo>
                        <a:pt x="293" y="65"/>
                      </a:lnTo>
                      <a:lnTo>
                        <a:pt x="293" y="63"/>
                      </a:lnTo>
                      <a:lnTo>
                        <a:pt x="291" y="63"/>
                      </a:lnTo>
                      <a:lnTo>
                        <a:pt x="291" y="61"/>
                      </a:lnTo>
                      <a:lnTo>
                        <a:pt x="290" y="61"/>
                      </a:lnTo>
                      <a:lnTo>
                        <a:pt x="290" y="59"/>
                      </a:lnTo>
                      <a:lnTo>
                        <a:pt x="288" y="58"/>
                      </a:lnTo>
                      <a:lnTo>
                        <a:pt x="286" y="56"/>
                      </a:lnTo>
                      <a:lnTo>
                        <a:pt x="284" y="56"/>
                      </a:lnTo>
                      <a:lnTo>
                        <a:pt x="284" y="54"/>
                      </a:lnTo>
                      <a:lnTo>
                        <a:pt x="282" y="52"/>
                      </a:lnTo>
                      <a:lnTo>
                        <a:pt x="280" y="50"/>
                      </a:lnTo>
                      <a:lnTo>
                        <a:pt x="278" y="50"/>
                      </a:lnTo>
                      <a:lnTo>
                        <a:pt x="278" y="48"/>
                      </a:lnTo>
                      <a:lnTo>
                        <a:pt x="276" y="48"/>
                      </a:lnTo>
                      <a:lnTo>
                        <a:pt x="276" y="46"/>
                      </a:lnTo>
                      <a:lnTo>
                        <a:pt x="274" y="46"/>
                      </a:lnTo>
                      <a:lnTo>
                        <a:pt x="274" y="44"/>
                      </a:lnTo>
                      <a:lnTo>
                        <a:pt x="272" y="44"/>
                      </a:lnTo>
                      <a:lnTo>
                        <a:pt x="270" y="44"/>
                      </a:lnTo>
                      <a:lnTo>
                        <a:pt x="268" y="42"/>
                      </a:lnTo>
                      <a:lnTo>
                        <a:pt x="267" y="40"/>
                      </a:lnTo>
                      <a:lnTo>
                        <a:pt x="265" y="38"/>
                      </a:lnTo>
                      <a:lnTo>
                        <a:pt x="263" y="38"/>
                      </a:lnTo>
                      <a:lnTo>
                        <a:pt x="261" y="36"/>
                      </a:lnTo>
                      <a:lnTo>
                        <a:pt x="259" y="36"/>
                      </a:lnTo>
                      <a:lnTo>
                        <a:pt x="257" y="34"/>
                      </a:lnTo>
                      <a:lnTo>
                        <a:pt x="255" y="33"/>
                      </a:lnTo>
                      <a:lnTo>
                        <a:pt x="253" y="33"/>
                      </a:lnTo>
                      <a:lnTo>
                        <a:pt x="251" y="31"/>
                      </a:lnTo>
                      <a:lnTo>
                        <a:pt x="249" y="31"/>
                      </a:lnTo>
                      <a:lnTo>
                        <a:pt x="247" y="31"/>
                      </a:lnTo>
                      <a:lnTo>
                        <a:pt x="245" y="29"/>
                      </a:lnTo>
                      <a:lnTo>
                        <a:pt x="244" y="29"/>
                      </a:lnTo>
                      <a:lnTo>
                        <a:pt x="242" y="27"/>
                      </a:lnTo>
                      <a:lnTo>
                        <a:pt x="240" y="27"/>
                      </a:lnTo>
                      <a:lnTo>
                        <a:pt x="238" y="25"/>
                      </a:lnTo>
                      <a:lnTo>
                        <a:pt x="236" y="25"/>
                      </a:lnTo>
                      <a:lnTo>
                        <a:pt x="234" y="25"/>
                      </a:lnTo>
                      <a:lnTo>
                        <a:pt x="232" y="25"/>
                      </a:lnTo>
                      <a:lnTo>
                        <a:pt x="230" y="25"/>
                      </a:lnTo>
                      <a:lnTo>
                        <a:pt x="228" y="23"/>
                      </a:lnTo>
                      <a:lnTo>
                        <a:pt x="226" y="23"/>
                      </a:lnTo>
                      <a:lnTo>
                        <a:pt x="224" y="23"/>
                      </a:lnTo>
                      <a:lnTo>
                        <a:pt x="222" y="23"/>
                      </a:lnTo>
                      <a:lnTo>
                        <a:pt x="220" y="23"/>
                      </a:lnTo>
                      <a:lnTo>
                        <a:pt x="219" y="23"/>
                      </a:lnTo>
                      <a:lnTo>
                        <a:pt x="217" y="23"/>
                      </a:lnTo>
                      <a:lnTo>
                        <a:pt x="219" y="23"/>
                      </a:lnTo>
                      <a:lnTo>
                        <a:pt x="220" y="21"/>
                      </a:lnTo>
                      <a:lnTo>
                        <a:pt x="222" y="21"/>
                      </a:lnTo>
                      <a:lnTo>
                        <a:pt x="224" y="21"/>
                      </a:lnTo>
                      <a:lnTo>
                        <a:pt x="226" y="19"/>
                      </a:lnTo>
                      <a:lnTo>
                        <a:pt x="228" y="19"/>
                      </a:lnTo>
                      <a:lnTo>
                        <a:pt x="232" y="19"/>
                      </a:lnTo>
                      <a:lnTo>
                        <a:pt x="234" y="19"/>
                      </a:lnTo>
                      <a:lnTo>
                        <a:pt x="236" y="19"/>
                      </a:lnTo>
                      <a:lnTo>
                        <a:pt x="238" y="19"/>
                      </a:lnTo>
                      <a:lnTo>
                        <a:pt x="242" y="19"/>
                      </a:lnTo>
                      <a:lnTo>
                        <a:pt x="244" y="19"/>
                      </a:lnTo>
                      <a:lnTo>
                        <a:pt x="247" y="19"/>
                      </a:lnTo>
                      <a:lnTo>
                        <a:pt x="249" y="19"/>
                      </a:lnTo>
                      <a:lnTo>
                        <a:pt x="253" y="19"/>
                      </a:lnTo>
                      <a:lnTo>
                        <a:pt x="257" y="21"/>
                      </a:lnTo>
                      <a:lnTo>
                        <a:pt x="259" y="21"/>
                      </a:lnTo>
                      <a:lnTo>
                        <a:pt x="263" y="23"/>
                      </a:lnTo>
                      <a:lnTo>
                        <a:pt x="267" y="23"/>
                      </a:lnTo>
                      <a:lnTo>
                        <a:pt x="268" y="25"/>
                      </a:lnTo>
                      <a:lnTo>
                        <a:pt x="272" y="27"/>
                      </a:lnTo>
                      <a:lnTo>
                        <a:pt x="276" y="29"/>
                      </a:lnTo>
                      <a:lnTo>
                        <a:pt x="280" y="31"/>
                      </a:lnTo>
                      <a:lnTo>
                        <a:pt x="282" y="33"/>
                      </a:lnTo>
                      <a:lnTo>
                        <a:pt x="286" y="36"/>
                      </a:lnTo>
                      <a:lnTo>
                        <a:pt x="290" y="38"/>
                      </a:lnTo>
                      <a:lnTo>
                        <a:pt x="291" y="42"/>
                      </a:lnTo>
                      <a:lnTo>
                        <a:pt x="291" y="40"/>
                      </a:lnTo>
                      <a:lnTo>
                        <a:pt x="290" y="40"/>
                      </a:lnTo>
                      <a:lnTo>
                        <a:pt x="290" y="38"/>
                      </a:lnTo>
                      <a:lnTo>
                        <a:pt x="288" y="36"/>
                      </a:lnTo>
                      <a:lnTo>
                        <a:pt x="286" y="36"/>
                      </a:lnTo>
                      <a:lnTo>
                        <a:pt x="286" y="34"/>
                      </a:lnTo>
                      <a:lnTo>
                        <a:pt x="284" y="33"/>
                      </a:lnTo>
                      <a:lnTo>
                        <a:pt x="282" y="31"/>
                      </a:lnTo>
                      <a:lnTo>
                        <a:pt x="278" y="29"/>
                      </a:lnTo>
                      <a:lnTo>
                        <a:pt x="276" y="27"/>
                      </a:lnTo>
                      <a:lnTo>
                        <a:pt x="274" y="25"/>
                      </a:lnTo>
                      <a:lnTo>
                        <a:pt x="272" y="23"/>
                      </a:lnTo>
                      <a:lnTo>
                        <a:pt x="268" y="21"/>
                      </a:lnTo>
                      <a:lnTo>
                        <a:pt x="267" y="19"/>
                      </a:lnTo>
                      <a:lnTo>
                        <a:pt x="263" y="17"/>
                      </a:lnTo>
                      <a:lnTo>
                        <a:pt x="259" y="15"/>
                      </a:lnTo>
                      <a:lnTo>
                        <a:pt x="255" y="15"/>
                      </a:lnTo>
                      <a:lnTo>
                        <a:pt x="251" y="13"/>
                      </a:lnTo>
                      <a:lnTo>
                        <a:pt x="247" y="11"/>
                      </a:lnTo>
                      <a:lnTo>
                        <a:pt x="244" y="11"/>
                      </a:lnTo>
                      <a:lnTo>
                        <a:pt x="240" y="10"/>
                      </a:lnTo>
                      <a:lnTo>
                        <a:pt x="236" y="10"/>
                      </a:lnTo>
                      <a:lnTo>
                        <a:pt x="230" y="10"/>
                      </a:lnTo>
                      <a:lnTo>
                        <a:pt x="226" y="10"/>
                      </a:lnTo>
                      <a:lnTo>
                        <a:pt x="220" y="10"/>
                      </a:lnTo>
                      <a:lnTo>
                        <a:pt x="217" y="10"/>
                      </a:lnTo>
                      <a:lnTo>
                        <a:pt x="211" y="11"/>
                      </a:lnTo>
                      <a:lnTo>
                        <a:pt x="205" y="11"/>
                      </a:lnTo>
                      <a:lnTo>
                        <a:pt x="199" y="13"/>
                      </a:lnTo>
                      <a:lnTo>
                        <a:pt x="201" y="13"/>
                      </a:lnTo>
                      <a:lnTo>
                        <a:pt x="203" y="13"/>
                      </a:lnTo>
                      <a:lnTo>
                        <a:pt x="205" y="13"/>
                      </a:lnTo>
                      <a:lnTo>
                        <a:pt x="207" y="13"/>
                      </a:lnTo>
                      <a:lnTo>
                        <a:pt x="209" y="13"/>
                      </a:lnTo>
                      <a:lnTo>
                        <a:pt x="211" y="13"/>
                      </a:lnTo>
                      <a:lnTo>
                        <a:pt x="211" y="11"/>
                      </a:lnTo>
                      <a:lnTo>
                        <a:pt x="213" y="11"/>
                      </a:lnTo>
                      <a:lnTo>
                        <a:pt x="215" y="11"/>
                      </a:lnTo>
                      <a:lnTo>
                        <a:pt x="217" y="11"/>
                      </a:lnTo>
                      <a:lnTo>
                        <a:pt x="217" y="10"/>
                      </a:lnTo>
                      <a:lnTo>
                        <a:pt x="215" y="8"/>
                      </a:lnTo>
                      <a:lnTo>
                        <a:pt x="213" y="8"/>
                      </a:lnTo>
                      <a:lnTo>
                        <a:pt x="211" y="6"/>
                      </a:lnTo>
                      <a:lnTo>
                        <a:pt x="209" y="6"/>
                      </a:lnTo>
                      <a:lnTo>
                        <a:pt x="207" y="4"/>
                      </a:lnTo>
                      <a:lnTo>
                        <a:pt x="203" y="4"/>
                      </a:lnTo>
                      <a:lnTo>
                        <a:pt x="199" y="4"/>
                      </a:lnTo>
                      <a:lnTo>
                        <a:pt x="196" y="2"/>
                      </a:lnTo>
                      <a:lnTo>
                        <a:pt x="192" y="2"/>
                      </a:lnTo>
                      <a:lnTo>
                        <a:pt x="190" y="2"/>
                      </a:lnTo>
                      <a:lnTo>
                        <a:pt x="188" y="0"/>
                      </a:lnTo>
                      <a:lnTo>
                        <a:pt x="186" y="0"/>
                      </a:lnTo>
                      <a:lnTo>
                        <a:pt x="184" y="0"/>
                      </a:lnTo>
                      <a:lnTo>
                        <a:pt x="182" y="0"/>
                      </a:lnTo>
                      <a:lnTo>
                        <a:pt x="180" y="0"/>
                      </a:lnTo>
                      <a:lnTo>
                        <a:pt x="178" y="0"/>
                      </a:lnTo>
                      <a:lnTo>
                        <a:pt x="176" y="0"/>
                      </a:lnTo>
                      <a:lnTo>
                        <a:pt x="174" y="0"/>
                      </a:lnTo>
                      <a:lnTo>
                        <a:pt x="173" y="0"/>
                      </a:lnTo>
                      <a:lnTo>
                        <a:pt x="171" y="0"/>
                      </a:lnTo>
                      <a:lnTo>
                        <a:pt x="171" y="2"/>
                      </a:lnTo>
                      <a:lnTo>
                        <a:pt x="169" y="2"/>
                      </a:lnTo>
                      <a:lnTo>
                        <a:pt x="167" y="2"/>
                      </a:lnTo>
                      <a:lnTo>
                        <a:pt x="165" y="2"/>
                      </a:lnTo>
                      <a:lnTo>
                        <a:pt x="163" y="2"/>
                      </a:lnTo>
                      <a:lnTo>
                        <a:pt x="161" y="2"/>
                      </a:lnTo>
                      <a:lnTo>
                        <a:pt x="159" y="2"/>
                      </a:lnTo>
                      <a:lnTo>
                        <a:pt x="157" y="2"/>
                      </a:lnTo>
                      <a:lnTo>
                        <a:pt x="155" y="2"/>
                      </a:lnTo>
                      <a:lnTo>
                        <a:pt x="153" y="0"/>
                      </a:lnTo>
                      <a:lnTo>
                        <a:pt x="151" y="0"/>
                      </a:lnTo>
                      <a:lnTo>
                        <a:pt x="149" y="0"/>
                      </a:lnTo>
                      <a:lnTo>
                        <a:pt x="148" y="0"/>
                      </a:lnTo>
                      <a:lnTo>
                        <a:pt x="146" y="0"/>
                      </a:lnTo>
                      <a:lnTo>
                        <a:pt x="144" y="0"/>
                      </a:lnTo>
                      <a:lnTo>
                        <a:pt x="142" y="0"/>
                      </a:lnTo>
                      <a:lnTo>
                        <a:pt x="140" y="0"/>
                      </a:lnTo>
                      <a:lnTo>
                        <a:pt x="138" y="0"/>
                      </a:lnTo>
                      <a:lnTo>
                        <a:pt x="136" y="0"/>
                      </a:lnTo>
                      <a:lnTo>
                        <a:pt x="134" y="0"/>
                      </a:lnTo>
                      <a:lnTo>
                        <a:pt x="132" y="0"/>
                      </a:lnTo>
                      <a:lnTo>
                        <a:pt x="130" y="0"/>
                      </a:lnTo>
                      <a:lnTo>
                        <a:pt x="126" y="0"/>
                      </a:lnTo>
                      <a:lnTo>
                        <a:pt x="125" y="0"/>
                      </a:lnTo>
                      <a:lnTo>
                        <a:pt x="123" y="2"/>
                      </a:lnTo>
                      <a:lnTo>
                        <a:pt x="121" y="2"/>
                      </a:lnTo>
                      <a:lnTo>
                        <a:pt x="117" y="2"/>
                      </a:lnTo>
                      <a:lnTo>
                        <a:pt x="115" y="2"/>
                      </a:lnTo>
                      <a:lnTo>
                        <a:pt x="113" y="4"/>
                      </a:lnTo>
                      <a:lnTo>
                        <a:pt x="111" y="4"/>
                      </a:lnTo>
                      <a:lnTo>
                        <a:pt x="109" y="4"/>
                      </a:lnTo>
                      <a:lnTo>
                        <a:pt x="105" y="6"/>
                      </a:lnTo>
                      <a:lnTo>
                        <a:pt x="103" y="6"/>
                      </a:lnTo>
                      <a:lnTo>
                        <a:pt x="102" y="8"/>
                      </a:lnTo>
                      <a:lnTo>
                        <a:pt x="100" y="10"/>
                      </a:lnTo>
                      <a:lnTo>
                        <a:pt x="98" y="10"/>
                      </a:lnTo>
                      <a:lnTo>
                        <a:pt x="96" y="11"/>
                      </a:lnTo>
                      <a:lnTo>
                        <a:pt x="94" y="13"/>
                      </a:lnTo>
                      <a:lnTo>
                        <a:pt x="92" y="15"/>
                      </a:lnTo>
                      <a:lnTo>
                        <a:pt x="90" y="15"/>
                      </a:lnTo>
                      <a:lnTo>
                        <a:pt x="88" y="17"/>
                      </a:lnTo>
                      <a:lnTo>
                        <a:pt x="86" y="19"/>
                      </a:lnTo>
                      <a:lnTo>
                        <a:pt x="84" y="19"/>
                      </a:lnTo>
                      <a:lnTo>
                        <a:pt x="82" y="21"/>
                      </a:lnTo>
                      <a:lnTo>
                        <a:pt x="80" y="23"/>
                      </a:lnTo>
                      <a:lnTo>
                        <a:pt x="78" y="25"/>
                      </a:lnTo>
                      <a:lnTo>
                        <a:pt x="77" y="25"/>
                      </a:lnTo>
                      <a:lnTo>
                        <a:pt x="75" y="25"/>
                      </a:lnTo>
                      <a:lnTo>
                        <a:pt x="73" y="27"/>
                      </a:lnTo>
                      <a:lnTo>
                        <a:pt x="71" y="27"/>
                      </a:lnTo>
                      <a:lnTo>
                        <a:pt x="69" y="29"/>
                      </a:lnTo>
                      <a:lnTo>
                        <a:pt x="67" y="31"/>
                      </a:lnTo>
                      <a:lnTo>
                        <a:pt x="65" y="31"/>
                      </a:lnTo>
                      <a:lnTo>
                        <a:pt x="63" y="31"/>
                      </a:lnTo>
                      <a:lnTo>
                        <a:pt x="61" y="33"/>
                      </a:lnTo>
                      <a:lnTo>
                        <a:pt x="59" y="33"/>
                      </a:lnTo>
                      <a:lnTo>
                        <a:pt x="57" y="33"/>
                      </a:lnTo>
                      <a:lnTo>
                        <a:pt x="57" y="34"/>
                      </a:lnTo>
                      <a:lnTo>
                        <a:pt x="55" y="34"/>
                      </a:lnTo>
                      <a:lnTo>
                        <a:pt x="54" y="36"/>
                      </a:lnTo>
                      <a:lnTo>
                        <a:pt x="52" y="36"/>
                      </a:lnTo>
                      <a:lnTo>
                        <a:pt x="52" y="38"/>
                      </a:lnTo>
                      <a:lnTo>
                        <a:pt x="50" y="38"/>
                      </a:lnTo>
                      <a:lnTo>
                        <a:pt x="48" y="40"/>
                      </a:lnTo>
                      <a:lnTo>
                        <a:pt x="46" y="42"/>
                      </a:lnTo>
                      <a:lnTo>
                        <a:pt x="44" y="44"/>
                      </a:lnTo>
                      <a:lnTo>
                        <a:pt x="42" y="46"/>
                      </a:lnTo>
                      <a:lnTo>
                        <a:pt x="40" y="48"/>
                      </a:lnTo>
                      <a:lnTo>
                        <a:pt x="38" y="50"/>
                      </a:lnTo>
                      <a:lnTo>
                        <a:pt x="34" y="54"/>
                      </a:lnTo>
                      <a:lnTo>
                        <a:pt x="32" y="56"/>
                      </a:lnTo>
                      <a:lnTo>
                        <a:pt x="29" y="59"/>
                      </a:lnTo>
                      <a:lnTo>
                        <a:pt x="27" y="63"/>
                      </a:lnTo>
                      <a:lnTo>
                        <a:pt x="25" y="67"/>
                      </a:lnTo>
                      <a:lnTo>
                        <a:pt x="21" y="73"/>
                      </a:lnTo>
                      <a:lnTo>
                        <a:pt x="19" y="77"/>
                      </a:lnTo>
                      <a:lnTo>
                        <a:pt x="15" y="83"/>
                      </a:lnTo>
                      <a:lnTo>
                        <a:pt x="13" y="86"/>
                      </a:lnTo>
                      <a:lnTo>
                        <a:pt x="11" y="92"/>
                      </a:lnTo>
                      <a:lnTo>
                        <a:pt x="8" y="98"/>
                      </a:lnTo>
                      <a:lnTo>
                        <a:pt x="6" y="104"/>
                      </a:lnTo>
                      <a:lnTo>
                        <a:pt x="4" y="111"/>
                      </a:lnTo>
                      <a:lnTo>
                        <a:pt x="4" y="117"/>
                      </a:lnTo>
                      <a:lnTo>
                        <a:pt x="2" y="125"/>
                      </a:lnTo>
                      <a:lnTo>
                        <a:pt x="0" y="132"/>
                      </a:lnTo>
                      <a:lnTo>
                        <a:pt x="0" y="138"/>
                      </a:lnTo>
                      <a:lnTo>
                        <a:pt x="0" y="146"/>
                      </a:lnTo>
                      <a:lnTo>
                        <a:pt x="0" y="155"/>
                      </a:lnTo>
                      <a:lnTo>
                        <a:pt x="0" y="163"/>
                      </a:lnTo>
                      <a:lnTo>
                        <a:pt x="2" y="171"/>
                      </a:lnTo>
                      <a:lnTo>
                        <a:pt x="4" y="180"/>
                      </a:lnTo>
                      <a:lnTo>
                        <a:pt x="6" y="190"/>
                      </a:lnTo>
                      <a:lnTo>
                        <a:pt x="8" y="198"/>
                      </a:lnTo>
                      <a:lnTo>
                        <a:pt x="11" y="207"/>
                      </a:lnTo>
                      <a:lnTo>
                        <a:pt x="11" y="209"/>
                      </a:lnTo>
                      <a:lnTo>
                        <a:pt x="13" y="211"/>
                      </a:lnTo>
                      <a:lnTo>
                        <a:pt x="13" y="213"/>
                      </a:lnTo>
                      <a:lnTo>
                        <a:pt x="15" y="215"/>
                      </a:lnTo>
                      <a:lnTo>
                        <a:pt x="15" y="217"/>
                      </a:lnTo>
                      <a:lnTo>
                        <a:pt x="17" y="219"/>
                      </a:lnTo>
                      <a:lnTo>
                        <a:pt x="19" y="221"/>
                      </a:lnTo>
                      <a:lnTo>
                        <a:pt x="19" y="223"/>
                      </a:lnTo>
                      <a:lnTo>
                        <a:pt x="21" y="225"/>
                      </a:lnTo>
                      <a:lnTo>
                        <a:pt x="23" y="227"/>
                      </a:lnTo>
                      <a:lnTo>
                        <a:pt x="25" y="230"/>
                      </a:lnTo>
                      <a:lnTo>
                        <a:pt x="27" y="232"/>
                      </a:lnTo>
                      <a:lnTo>
                        <a:pt x="27" y="236"/>
                      </a:lnTo>
                      <a:lnTo>
                        <a:pt x="29" y="238"/>
                      </a:lnTo>
                      <a:lnTo>
                        <a:pt x="31" y="242"/>
                      </a:lnTo>
                      <a:lnTo>
                        <a:pt x="32" y="244"/>
                      </a:lnTo>
                      <a:lnTo>
                        <a:pt x="34" y="248"/>
                      </a:lnTo>
                      <a:lnTo>
                        <a:pt x="36" y="250"/>
                      </a:lnTo>
                      <a:lnTo>
                        <a:pt x="38" y="253"/>
                      </a:lnTo>
                      <a:lnTo>
                        <a:pt x="40" y="255"/>
                      </a:lnTo>
                      <a:lnTo>
                        <a:pt x="42" y="259"/>
                      </a:lnTo>
                      <a:lnTo>
                        <a:pt x="44" y="261"/>
                      </a:lnTo>
                      <a:lnTo>
                        <a:pt x="46" y="263"/>
                      </a:lnTo>
                      <a:lnTo>
                        <a:pt x="48" y="267"/>
                      </a:lnTo>
                      <a:lnTo>
                        <a:pt x="50" y="269"/>
                      </a:lnTo>
                      <a:lnTo>
                        <a:pt x="52" y="271"/>
                      </a:lnTo>
                      <a:lnTo>
                        <a:pt x="54" y="275"/>
                      </a:lnTo>
                      <a:lnTo>
                        <a:pt x="54" y="276"/>
                      </a:lnTo>
                      <a:lnTo>
                        <a:pt x="55" y="278"/>
                      </a:lnTo>
                      <a:lnTo>
                        <a:pt x="57" y="278"/>
                      </a:lnTo>
                      <a:lnTo>
                        <a:pt x="59" y="280"/>
                      </a:lnTo>
                      <a:lnTo>
                        <a:pt x="61" y="280"/>
                      </a:lnTo>
                      <a:lnTo>
                        <a:pt x="61" y="282"/>
                      </a:lnTo>
                      <a:lnTo>
                        <a:pt x="63" y="282"/>
                      </a:lnTo>
                      <a:lnTo>
                        <a:pt x="65" y="284"/>
                      </a:lnTo>
                      <a:lnTo>
                        <a:pt x="67" y="286"/>
                      </a:lnTo>
                      <a:lnTo>
                        <a:pt x="69" y="288"/>
                      </a:lnTo>
                      <a:lnTo>
                        <a:pt x="71" y="288"/>
                      </a:lnTo>
                      <a:lnTo>
                        <a:pt x="73" y="290"/>
                      </a:lnTo>
                      <a:lnTo>
                        <a:pt x="75" y="292"/>
                      </a:lnTo>
                      <a:lnTo>
                        <a:pt x="77" y="294"/>
                      </a:lnTo>
                      <a:lnTo>
                        <a:pt x="78" y="294"/>
                      </a:lnTo>
                      <a:lnTo>
                        <a:pt x="78" y="296"/>
                      </a:lnTo>
                      <a:lnTo>
                        <a:pt x="80" y="298"/>
                      </a:lnTo>
                      <a:lnTo>
                        <a:pt x="82" y="299"/>
                      </a:lnTo>
                      <a:lnTo>
                        <a:pt x="84" y="301"/>
                      </a:lnTo>
                      <a:lnTo>
                        <a:pt x="86" y="303"/>
                      </a:lnTo>
                      <a:lnTo>
                        <a:pt x="88" y="303"/>
                      </a:lnTo>
                      <a:lnTo>
                        <a:pt x="90" y="305"/>
                      </a:lnTo>
                      <a:lnTo>
                        <a:pt x="92" y="307"/>
                      </a:lnTo>
                      <a:lnTo>
                        <a:pt x="94" y="309"/>
                      </a:lnTo>
                      <a:lnTo>
                        <a:pt x="94" y="311"/>
                      </a:lnTo>
                      <a:lnTo>
                        <a:pt x="96" y="313"/>
                      </a:lnTo>
                      <a:lnTo>
                        <a:pt x="98" y="315"/>
                      </a:lnTo>
                      <a:lnTo>
                        <a:pt x="100" y="317"/>
                      </a:lnTo>
                      <a:lnTo>
                        <a:pt x="102" y="317"/>
                      </a:lnTo>
                      <a:lnTo>
                        <a:pt x="103" y="319"/>
                      </a:lnTo>
                      <a:lnTo>
                        <a:pt x="105" y="319"/>
                      </a:lnTo>
                      <a:lnTo>
                        <a:pt x="105" y="321"/>
                      </a:lnTo>
                      <a:lnTo>
                        <a:pt x="107" y="321"/>
                      </a:lnTo>
                      <a:lnTo>
                        <a:pt x="109" y="321"/>
                      </a:lnTo>
                      <a:lnTo>
                        <a:pt x="109" y="323"/>
                      </a:lnTo>
                      <a:lnTo>
                        <a:pt x="111" y="323"/>
                      </a:lnTo>
                      <a:lnTo>
                        <a:pt x="111" y="324"/>
                      </a:lnTo>
                      <a:lnTo>
                        <a:pt x="113" y="324"/>
                      </a:lnTo>
                      <a:lnTo>
                        <a:pt x="113" y="326"/>
                      </a:lnTo>
                      <a:lnTo>
                        <a:pt x="115" y="326"/>
                      </a:lnTo>
                      <a:lnTo>
                        <a:pt x="115" y="328"/>
                      </a:lnTo>
                      <a:lnTo>
                        <a:pt x="117" y="328"/>
                      </a:lnTo>
                      <a:lnTo>
                        <a:pt x="117" y="330"/>
                      </a:lnTo>
                      <a:lnTo>
                        <a:pt x="119" y="330"/>
                      </a:lnTo>
                      <a:lnTo>
                        <a:pt x="119" y="332"/>
                      </a:lnTo>
                      <a:lnTo>
                        <a:pt x="121" y="334"/>
                      </a:lnTo>
                      <a:lnTo>
                        <a:pt x="123" y="336"/>
                      </a:lnTo>
                      <a:lnTo>
                        <a:pt x="125" y="338"/>
                      </a:lnTo>
                      <a:lnTo>
                        <a:pt x="125" y="340"/>
                      </a:lnTo>
                      <a:lnTo>
                        <a:pt x="125" y="342"/>
                      </a:lnTo>
                      <a:lnTo>
                        <a:pt x="126" y="342"/>
                      </a:lnTo>
                      <a:lnTo>
                        <a:pt x="126" y="344"/>
                      </a:lnTo>
                      <a:lnTo>
                        <a:pt x="128" y="344"/>
                      </a:lnTo>
                      <a:lnTo>
                        <a:pt x="128" y="346"/>
                      </a:lnTo>
                      <a:lnTo>
                        <a:pt x="130" y="347"/>
                      </a:lnTo>
                      <a:lnTo>
                        <a:pt x="132" y="349"/>
                      </a:lnTo>
                      <a:lnTo>
                        <a:pt x="134" y="351"/>
                      </a:lnTo>
                      <a:lnTo>
                        <a:pt x="136" y="351"/>
                      </a:lnTo>
                      <a:lnTo>
                        <a:pt x="136" y="353"/>
                      </a:lnTo>
                      <a:lnTo>
                        <a:pt x="138" y="353"/>
                      </a:lnTo>
                      <a:lnTo>
                        <a:pt x="140" y="353"/>
                      </a:lnTo>
                      <a:lnTo>
                        <a:pt x="140" y="351"/>
                      </a:lnTo>
                      <a:lnTo>
                        <a:pt x="140" y="349"/>
                      </a:lnTo>
                      <a:lnTo>
                        <a:pt x="140" y="347"/>
                      </a:lnTo>
                      <a:lnTo>
                        <a:pt x="140" y="346"/>
                      </a:lnTo>
                      <a:lnTo>
                        <a:pt x="140" y="344"/>
                      </a:lnTo>
                      <a:lnTo>
                        <a:pt x="140" y="342"/>
                      </a:lnTo>
                      <a:lnTo>
                        <a:pt x="140" y="340"/>
                      </a:lnTo>
                      <a:lnTo>
                        <a:pt x="140" y="338"/>
                      </a:lnTo>
                      <a:lnTo>
                        <a:pt x="140" y="336"/>
                      </a:lnTo>
                      <a:lnTo>
                        <a:pt x="138" y="336"/>
                      </a:lnTo>
                      <a:lnTo>
                        <a:pt x="138" y="334"/>
                      </a:lnTo>
                      <a:lnTo>
                        <a:pt x="138" y="332"/>
                      </a:lnTo>
                      <a:lnTo>
                        <a:pt x="138" y="330"/>
                      </a:lnTo>
                      <a:lnTo>
                        <a:pt x="138" y="328"/>
                      </a:lnTo>
                      <a:lnTo>
                        <a:pt x="138" y="326"/>
                      </a:lnTo>
                      <a:lnTo>
                        <a:pt x="136" y="326"/>
                      </a:lnTo>
                      <a:lnTo>
                        <a:pt x="136" y="324"/>
                      </a:lnTo>
                      <a:lnTo>
                        <a:pt x="136" y="323"/>
                      </a:lnTo>
                      <a:lnTo>
                        <a:pt x="136" y="321"/>
                      </a:lnTo>
                      <a:lnTo>
                        <a:pt x="134" y="321"/>
                      </a:lnTo>
                      <a:lnTo>
                        <a:pt x="134" y="319"/>
                      </a:lnTo>
                      <a:lnTo>
                        <a:pt x="134" y="317"/>
                      </a:lnTo>
                      <a:lnTo>
                        <a:pt x="130" y="307"/>
                      </a:lnTo>
                      <a:lnTo>
                        <a:pt x="132" y="307"/>
                      </a:lnTo>
                      <a:lnTo>
                        <a:pt x="132" y="309"/>
                      </a:lnTo>
                      <a:lnTo>
                        <a:pt x="134" y="311"/>
                      </a:lnTo>
                      <a:lnTo>
                        <a:pt x="134" y="313"/>
                      </a:lnTo>
                      <a:lnTo>
                        <a:pt x="136" y="313"/>
                      </a:lnTo>
                      <a:lnTo>
                        <a:pt x="136" y="315"/>
                      </a:lnTo>
                      <a:lnTo>
                        <a:pt x="136" y="317"/>
                      </a:lnTo>
                      <a:lnTo>
                        <a:pt x="138" y="319"/>
                      </a:lnTo>
                      <a:lnTo>
                        <a:pt x="138" y="321"/>
                      </a:lnTo>
                      <a:lnTo>
                        <a:pt x="138" y="323"/>
                      </a:lnTo>
                      <a:lnTo>
                        <a:pt x="138" y="324"/>
                      </a:lnTo>
                      <a:lnTo>
                        <a:pt x="140" y="324"/>
                      </a:lnTo>
                      <a:lnTo>
                        <a:pt x="140" y="326"/>
                      </a:lnTo>
                      <a:lnTo>
                        <a:pt x="140" y="328"/>
                      </a:lnTo>
                      <a:lnTo>
                        <a:pt x="140" y="326"/>
                      </a:lnTo>
                      <a:lnTo>
                        <a:pt x="140" y="324"/>
                      </a:lnTo>
                      <a:lnTo>
                        <a:pt x="140" y="323"/>
                      </a:lnTo>
                      <a:lnTo>
                        <a:pt x="140" y="321"/>
                      </a:lnTo>
                      <a:lnTo>
                        <a:pt x="140" y="319"/>
                      </a:lnTo>
                      <a:lnTo>
                        <a:pt x="140" y="317"/>
                      </a:lnTo>
                      <a:lnTo>
                        <a:pt x="140" y="315"/>
                      </a:lnTo>
                      <a:lnTo>
                        <a:pt x="140" y="313"/>
                      </a:lnTo>
                      <a:lnTo>
                        <a:pt x="140" y="311"/>
                      </a:lnTo>
                      <a:lnTo>
                        <a:pt x="140" y="309"/>
                      </a:lnTo>
                      <a:lnTo>
                        <a:pt x="140" y="307"/>
                      </a:lnTo>
                      <a:lnTo>
                        <a:pt x="140" y="305"/>
                      </a:lnTo>
                      <a:lnTo>
                        <a:pt x="140" y="303"/>
                      </a:lnTo>
                      <a:lnTo>
                        <a:pt x="138" y="301"/>
                      </a:lnTo>
                      <a:lnTo>
                        <a:pt x="138" y="299"/>
                      </a:lnTo>
                      <a:lnTo>
                        <a:pt x="138" y="298"/>
                      </a:lnTo>
                      <a:lnTo>
                        <a:pt x="138" y="296"/>
                      </a:lnTo>
                      <a:lnTo>
                        <a:pt x="136" y="294"/>
                      </a:lnTo>
                      <a:lnTo>
                        <a:pt x="136" y="292"/>
                      </a:lnTo>
                      <a:lnTo>
                        <a:pt x="136" y="290"/>
                      </a:lnTo>
                      <a:lnTo>
                        <a:pt x="128" y="267"/>
                      </a:lnTo>
                      <a:lnTo>
                        <a:pt x="128" y="269"/>
                      </a:lnTo>
                      <a:lnTo>
                        <a:pt x="130" y="269"/>
                      </a:lnTo>
                      <a:lnTo>
                        <a:pt x="132" y="269"/>
                      </a:lnTo>
                      <a:lnTo>
                        <a:pt x="132" y="271"/>
                      </a:lnTo>
                      <a:lnTo>
                        <a:pt x="134" y="271"/>
                      </a:lnTo>
                      <a:lnTo>
                        <a:pt x="134" y="273"/>
                      </a:lnTo>
                      <a:lnTo>
                        <a:pt x="136" y="273"/>
                      </a:lnTo>
                      <a:lnTo>
                        <a:pt x="136" y="275"/>
                      </a:lnTo>
                      <a:lnTo>
                        <a:pt x="138" y="275"/>
                      </a:lnTo>
                      <a:lnTo>
                        <a:pt x="138" y="276"/>
                      </a:lnTo>
                      <a:lnTo>
                        <a:pt x="140" y="276"/>
                      </a:lnTo>
                      <a:lnTo>
                        <a:pt x="140" y="278"/>
                      </a:lnTo>
                      <a:lnTo>
                        <a:pt x="142" y="280"/>
                      </a:lnTo>
                      <a:lnTo>
                        <a:pt x="142" y="282"/>
                      </a:lnTo>
                      <a:lnTo>
                        <a:pt x="144" y="282"/>
                      </a:lnTo>
                      <a:lnTo>
                        <a:pt x="144" y="284"/>
                      </a:lnTo>
                      <a:lnTo>
                        <a:pt x="144" y="286"/>
                      </a:lnTo>
                      <a:lnTo>
                        <a:pt x="146" y="288"/>
                      </a:lnTo>
                      <a:lnTo>
                        <a:pt x="146" y="290"/>
                      </a:lnTo>
                      <a:lnTo>
                        <a:pt x="146" y="292"/>
                      </a:lnTo>
                      <a:lnTo>
                        <a:pt x="148" y="294"/>
                      </a:lnTo>
                      <a:lnTo>
                        <a:pt x="148" y="296"/>
                      </a:lnTo>
                      <a:lnTo>
                        <a:pt x="146" y="284"/>
                      </a:lnTo>
                      <a:close/>
                    </a:path>
                  </a:pathLst>
                </a:custGeom>
                <a:solidFill>
                  <a:srgbClr val="260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78" name="Freeform 332"/>
                <p:cNvSpPr>
                  <a:spLocks noChangeAspect="1"/>
                </p:cNvSpPr>
                <p:nvPr/>
              </p:nvSpPr>
              <p:spPr bwMode="auto">
                <a:xfrm>
                  <a:off x="1263" y="3363"/>
                  <a:ext cx="142" cy="59"/>
                </a:xfrm>
                <a:custGeom>
                  <a:avLst/>
                  <a:gdLst>
                    <a:gd name="T0" fmla="*/ 2 w 186"/>
                    <a:gd name="T1" fmla="*/ 1 h 84"/>
                    <a:gd name="T2" fmla="*/ 2 w 186"/>
                    <a:gd name="T3" fmla="*/ 1 h 84"/>
                    <a:gd name="T4" fmla="*/ 2 w 186"/>
                    <a:gd name="T5" fmla="*/ 1 h 84"/>
                    <a:gd name="T6" fmla="*/ 2 w 186"/>
                    <a:gd name="T7" fmla="*/ 1 h 84"/>
                    <a:gd name="T8" fmla="*/ 3 w 186"/>
                    <a:gd name="T9" fmla="*/ 1 h 84"/>
                    <a:gd name="T10" fmla="*/ 3 w 186"/>
                    <a:gd name="T11" fmla="*/ 1 h 84"/>
                    <a:gd name="T12" fmla="*/ 4 w 186"/>
                    <a:gd name="T13" fmla="*/ 1 h 84"/>
                    <a:gd name="T14" fmla="*/ 4 w 186"/>
                    <a:gd name="T15" fmla="*/ 1 h 84"/>
                    <a:gd name="T16" fmla="*/ 5 w 186"/>
                    <a:gd name="T17" fmla="*/ 0 h 84"/>
                    <a:gd name="T18" fmla="*/ 5 w 186"/>
                    <a:gd name="T19" fmla="*/ 0 h 84"/>
                    <a:gd name="T20" fmla="*/ 5 w 186"/>
                    <a:gd name="T21" fmla="*/ 1 h 84"/>
                    <a:gd name="T22" fmla="*/ 6 w 186"/>
                    <a:gd name="T23" fmla="*/ 1 h 84"/>
                    <a:gd name="T24" fmla="*/ 6 w 186"/>
                    <a:gd name="T25" fmla="*/ 1 h 84"/>
                    <a:gd name="T26" fmla="*/ 6 w 186"/>
                    <a:gd name="T27" fmla="*/ 1 h 84"/>
                    <a:gd name="T28" fmla="*/ 7 w 186"/>
                    <a:gd name="T29" fmla="*/ 1 h 84"/>
                    <a:gd name="T30" fmla="*/ 7 w 186"/>
                    <a:gd name="T31" fmla="*/ 1 h 84"/>
                    <a:gd name="T32" fmla="*/ 7 w 186"/>
                    <a:gd name="T33" fmla="*/ 1 h 84"/>
                    <a:gd name="T34" fmla="*/ 7 w 186"/>
                    <a:gd name="T35" fmla="*/ 1 h 84"/>
                    <a:gd name="T36" fmla="*/ 7 w 186"/>
                    <a:gd name="T37" fmla="*/ 1 h 84"/>
                    <a:gd name="T38" fmla="*/ 7 w 186"/>
                    <a:gd name="T39" fmla="*/ 1 h 84"/>
                    <a:gd name="T40" fmla="*/ 7 w 186"/>
                    <a:gd name="T41" fmla="*/ 1 h 84"/>
                    <a:gd name="T42" fmla="*/ 7 w 186"/>
                    <a:gd name="T43" fmla="*/ 1 h 84"/>
                    <a:gd name="T44" fmla="*/ 7 w 186"/>
                    <a:gd name="T45" fmla="*/ 1 h 84"/>
                    <a:gd name="T46" fmla="*/ 7 w 186"/>
                    <a:gd name="T47" fmla="*/ 1 h 84"/>
                    <a:gd name="T48" fmla="*/ 7 w 186"/>
                    <a:gd name="T49" fmla="*/ 1 h 84"/>
                    <a:gd name="T50" fmla="*/ 7 w 186"/>
                    <a:gd name="T51" fmla="*/ 1 h 84"/>
                    <a:gd name="T52" fmla="*/ 6 w 186"/>
                    <a:gd name="T53" fmla="*/ 1 h 84"/>
                    <a:gd name="T54" fmla="*/ 6 w 186"/>
                    <a:gd name="T55" fmla="*/ 1 h 84"/>
                    <a:gd name="T56" fmla="*/ 6 w 186"/>
                    <a:gd name="T57" fmla="*/ 1 h 84"/>
                    <a:gd name="T58" fmla="*/ 5 w 186"/>
                    <a:gd name="T59" fmla="*/ 1 h 84"/>
                    <a:gd name="T60" fmla="*/ 5 w 186"/>
                    <a:gd name="T61" fmla="*/ 1 h 84"/>
                    <a:gd name="T62" fmla="*/ 5 w 186"/>
                    <a:gd name="T63" fmla="*/ 1 h 84"/>
                    <a:gd name="T64" fmla="*/ 4 w 186"/>
                    <a:gd name="T65" fmla="*/ 1 h 84"/>
                    <a:gd name="T66" fmla="*/ 4 w 186"/>
                    <a:gd name="T67" fmla="*/ 1 h 84"/>
                    <a:gd name="T68" fmla="*/ 3 w 186"/>
                    <a:gd name="T69" fmla="*/ 1 h 84"/>
                    <a:gd name="T70" fmla="*/ 3 w 186"/>
                    <a:gd name="T71" fmla="*/ 1 h 84"/>
                    <a:gd name="T72" fmla="*/ 2 w 186"/>
                    <a:gd name="T73" fmla="*/ 1 h 84"/>
                    <a:gd name="T74" fmla="*/ 2 w 186"/>
                    <a:gd name="T75" fmla="*/ 1 h 84"/>
                    <a:gd name="T76" fmla="*/ 2 w 186"/>
                    <a:gd name="T77" fmla="*/ 1 h 84"/>
                    <a:gd name="T78" fmla="*/ 2 w 186"/>
                    <a:gd name="T79" fmla="*/ 1 h 84"/>
                    <a:gd name="T80" fmla="*/ 2 w 186"/>
                    <a:gd name="T81" fmla="*/ 1 h 84"/>
                    <a:gd name="T82" fmla="*/ 2 w 186"/>
                    <a:gd name="T83" fmla="*/ 1 h 84"/>
                    <a:gd name="T84" fmla="*/ 2 w 186"/>
                    <a:gd name="T85" fmla="*/ 1 h 84"/>
                    <a:gd name="T86" fmla="*/ 2 w 186"/>
                    <a:gd name="T87" fmla="*/ 1 h 84"/>
                    <a:gd name="T88" fmla="*/ 0 w 186"/>
                    <a:gd name="T89" fmla="*/ 1 h 84"/>
                    <a:gd name="T90" fmla="*/ 0 w 186"/>
                    <a:gd name="T91" fmla="*/ 1 h 84"/>
                    <a:gd name="T92" fmla="*/ 0 w 186"/>
                    <a:gd name="T93" fmla="*/ 1 h 84"/>
                    <a:gd name="T94" fmla="*/ 2 w 186"/>
                    <a:gd name="T95" fmla="*/ 1 h 84"/>
                    <a:gd name="T96" fmla="*/ 2 w 186"/>
                    <a:gd name="T97" fmla="*/ 1 h 84"/>
                    <a:gd name="T98" fmla="*/ 2 w 186"/>
                    <a:gd name="T99" fmla="*/ 1 h 84"/>
                    <a:gd name="T100" fmla="*/ 2 w 186"/>
                    <a:gd name="T101" fmla="*/ 1 h 84"/>
                    <a:gd name="T102" fmla="*/ 2 w 186"/>
                    <a:gd name="T103" fmla="*/ 1 h 84"/>
                    <a:gd name="T104" fmla="*/ 2 w 186"/>
                    <a:gd name="T105" fmla="*/ 1 h 84"/>
                    <a:gd name="T106" fmla="*/ 2 w 186"/>
                    <a:gd name="T107" fmla="*/ 1 h 84"/>
                    <a:gd name="T108" fmla="*/ 2 w 186"/>
                    <a:gd name="T109" fmla="*/ 1 h 84"/>
                    <a:gd name="T110" fmla="*/ 2 w 186"/>
                    <a:gd name="T111" fmla="*/ 1 h 84"/>
                    <a:gd name="T112" fmla="*/ 2 w 186"/>
                    <a:gd name="T113" fmla="*/ 1 h 84"/>
                    <a:gd name="T114" fmla="*/ 2 w 186"/>
                    <a:gd name="T115" fmla="*/ 1 h 84"/>
                    <a:gd name="T116" fmla="*/ 2 w 186"/>
                    <a:gd name="T117" fmla="*/ 1 h 84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86"/>
                    <a:gd name="T178" fmla="*/ 0 h 84"/>
                    <a:gd name="T179" fmla="*/ 186 w 186"/>
                    <a:gd name="T180" fmla="*/ 84 h 84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86" h="84">
                      <a:moveTo>
                        <a:pt x="31" y="15"/>
                      </a:moveTo>
                      <a:lnTo>
                        <a:pt x="33" y="15"/>
                      </a:lnTo>
                      <a:lnTo>
                        <a:pt x="35" y="15"/>
                      </a:lnTo>
                      <a:lnTo>
                        <a:pt x="38" y="13"/>
                      </a:lnTo>
                      <a:lnTo>
                        <a:pt x="42" y="13"/>
                      </a:lnTo>
                      <a:lnTo>
                        <a:pt x="46" y="11"/>
                      </a:lnTo>
                      <a:lnTo>
                        <a:pt x="50" y="11"/>
                      </a:lnTo>
                      <a:lnTo>
                        <a:pt x="54" y="9"/>
                      </a:lnTo>
                      <a:lnTo>
                        <a:pt x="60" y="7"/>
                      </a:lnTo>
                      <a:lnTo>
                        <a:pt x="65" y="7"/>
                      </a:lnTo>
                      <a:lnTo>
                        <a:pt x="69" y="5"/>
                      </a:lnTo>
                      <a:lnTo>
                        <a:pt x="75" y="5"/>
                      </a:lnTo>
                      <a:lnTo>
                        <a:pt x="83" y="3"/>
                      </a:lnTo>
                      <a:lnTo>
                        <a:pt x="88" y="3"/>
                      </a:lnTo>
                      <a:lnTo>
                        <a:pt x="94" y="1"/>
                      </a:lnTo>
                      <a:lnTo>
                        <a:pt x="100" y="1"/>
                      </a:lnTo>
                      <a:lnTo>
                        <a:pt x="108" y="1"/>
                      </a:lnTo>
                      <a:lnTo>
                        <a:pt x="113" y="0"/>
                      </a:lnTo>
                      <a:lnTo>
                        <a:pt x="119" y="0"/>
                      </a:lnTo>
                      <a:lnTo>
                        <a:pt x="127" y="0"/>
                      </a:lnTo>
                      <a:lnTo>
                        <a:pt x="132" y="0"/>
                      </a:lnTo>
                      <a:lnTo>
                        <a:pt x="138" y="1"/>
                      </a:lnTo>
                      <a:lnTo>
                        <a:pt x="144" y="1"/>
                      </a:lnTo>
                      <a:lnTo>
                        <a:pt x="150" y="3"/>
                      </a:lnTo>
                      <a:lnTo>
                        <a:pt x="154" y="3"/>
                      </a:lnTo>
                      <a:lnTo>
                        <a:pt x="159" y="5"/>
                      </a:lnTo>
                      <a:lnTo>
                        <a:pt x="163" y="7"/>
                      </a:lnTo>
                      <a:lnTo>
                        <a:pt x="167" y="11"/>
                      </a:lnTo>
                      <a:lnTo>
                        <a:pt x="171" y="13"/>
                      </a:lnTo>
                      <a:lnTo>
                        <a:pt x="175" y="17"/>
                      </a:lnTo>
                      <a:lnTo>
                        <a:pt x="177" y="21"/>
                      </a:lnTo>
                      <a:lnTo>
                        <a:pt x="179" y="21"/>
                      </a:lnTo>
                      <a:lnTo>
                        <a:pt x="179" y="23"/>
                      </a:lnTo>
                      <a:lnTo>
                        <a:pt x="180" y="24"/>
                      </a:lnTo>
                      <a:lnTo>
                        <a:pt x="180" y="26"/>
                      </a:lnTo>
                      <a:lnTo>
                        <a:pt x="182" y="28"/>
                      </a:lnTo>
                      <a:lnTo>
                        <a:pt x="182" y="30"/>
                      </a:lnTo>
                      <a:lnTo>
                        <a:pt x="184" y="32"/>
                      </a:lnTo>
                      <a:lnTo>
                        <a:pt x="184" y="34"/>
                      </a:lnTo>
                      <a:lnTo>
                        <a:pt x="184" y="36"/>
                      </a:lnTo>
                      <a:lnTo>
                        <a:pt x="184" y="38"/>
                      </a:lnTo>
                      <a:lnTo>
                        <a:pt x="186" y="40"/>
                      </a:lnTo>
                      <a:lnTo>
                        <a:pt x="186" y="42"/>
                      </a:lnTo>
                      <a:lnTo>
                        <a:pt x="186" y="44"/>
                      </a:lnTo>
                      <a:lnTo>
                        <a:pt x="186" y="46"/>
                      </a:lnTo>
                      <a:lnTo>
                        <a:pt x="184" y="49"/>
                      </a:lnTo>
                      <a:lnTo>
                        <a:pt x="184" y="51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0" y="59"/>
                      </a:lnTo>
                      <a:lnTo>
                        <a:pt x="179" y="61"/>
                      </a:lnTo>
                      <a:lnTo>
                        <a:pt x="177" y="63"/>
                      </a:lnTo>
                      <a:lnTo>
                        <a:pt x="175" y="65"/>
                      </a:lnTo>
                      <a:lnTo>
                        <a:pt x="171" y="67"/>
                      </a:lnTo>
                      <a:lnTo>
                        <a:pt x="167" y="69"/>
                      </a:lnTo>
                      <a:lnTo>
                        <a:pt x="163" y="71"/>
                      </a:lnTo>
                      <a:lnTo>
                        <a:pt x="159" y="72"/>
                      </a:lnTo>
                      <a:lnTo>
                        <a:pt x="156" y="74"/>
                      </a:lnTo>
                      <a:lnTo>
                        <a:pt x="150" y="76"/>
                      </a:lnTo>
                      <a:lnTo>
                        <a:pt x="144" y="78"/>
                      </a:lnTo>
                      <a:lnTo>
                        <a:pt x="138" y="78"/>
                      </a:lnTo>
                      <a:lnTo>
                        <a:pt x="132" y="80"/>
                      </a:lnTo>
                      <a:lnTo>
                        <a:pt x="127" y="80"/>
                      </a:lnTo>
                      <a:lnTo>
                        <a:pt x="121" y="82"/>
                      </a:lnTo>
                      <a:lnTo>
                        <a:pt x="113" y="82"/>
                      </a:lnTo>
                      <a:lnTo>
                        <a:pt x="108" y="82"/>
                      </a:lnTo>
                      <a:lnTo>
                        <a:pt x="102" y="84"/>
                      </a:lnTo>
                      <a:lnTo>
                        <a:pt x="96" y="84"/>
                      </a:lnTo>
                      <a:lnTo>
                        <a:pt x="88" y="84"/>
                      </a:lnTo>
                      <a:lnTo>
                        <a:pt x="83" y="84"/>
                      </a:lnTo>
                      <a:lnTo>
                        <a:pt x="77" y="82"/>
                      </a:lnTo>
                      <a:lnTo>
                        <a:pt x="71" y="82"/>
                      </a:lnTo>
                      <a:lnTo>
                        <a:pt x="65" y="82"/>
                      </a:lnTo>
                      <a:lnTo>
                        <a:pt x="60" y="82"/>
                      </a:lnTo>
                      <a:lnTo>
                        <a:pt x="54" y="80"/>
                      </a:lnTo>
                      <a:lnTo>
                        <a:pt x="48" y="80"/>
                      </a:lnTo>
                      <a:lnTo>
                        <a:pt x="42" y="78"/>
                      </a:lnTo>
                      <a:lnTo>
                        <a:pt x="38" y="78"/>
                      </a:lnTo>
                      <a:lnTo>
                        <a:pt x="33" y="76"/>
                      </a:lnTo>
                      <a:lnTo>
                        <a:pt x="29" y="74"/>
                      </a:lnTo>
                      <a:lnTo>
                        <a:pt x="23" y="72"/>
                      </a:lnTo>
                      <a:lnTo>
                        <a:pt x="19" y="71"/>
                      </a:lnTo>
                      <a:lnTo>
                        <a:pt x="15" y="69"/>
                      </a:lnTo>
                      <a:lnTo>
                        <a:pt x="14" y="67"/>
                      </a:lnTo>
                      <a:lnTo>
                        <a:pt x="10" y="65"/>
                      </a:lnTo>
                      <a:lnTo>
                        <a:pt x="8" y="63"/>
                      </a:lnTo>
                      <a:lnTo>
                        <a:pt x="4" y="61"/>
                      </a:lnTo>
                      <a:lnTo>
                        <a:pt x="4" y="59"/>
                      </a:lnTo>
                      <a:lnTo>
                        <a:pt x="2" y="55"/>
                      </a:lnTo>
                      <a:lnTo>
                        <a:pt x="0" y="53"/>
                      </a:lnTo>
                      <a:lnTo>
                        <a:pt x="0" y="49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2" y="40"/>
                      </a:lnTo>
                      <a:lnTo>
                        <a:pt x="2" y="38"/>
                      </a:lnTo>
                      <a:lnTo>
                        <a:pt x="2" y="36"/>
                      </a:lnTo>
                      <a:lnTo>
                        <a:pt x="4" y="34"/>
                      </a:lnTo>
                      <a:lnTo>
                        <a:pt x="4" y="32"/>
                      </a:lnTo>
                      <a:lnTo>
                        <a:pt x="6" y="30"/>
                      </a:lnTo>
                      <a:lnTo>
                        <a:pt x="8" y="28"/>
                      </a:lnTo>
                      <a:lnTo>
                        <a:pt x="10" y="26"/>
                      </a:lnTo>
                      <a:lnTo>
                        <a:pt x="12" y="24"/>
                      </a:lnTo>
                      <a:lnTo>
                        <a:pt x="14" y="24"/>
                      </a:lnTo>
                      <a:lnTo>
                        <a:pt x="14" y="23"/>
                      </a:lnTo>
                      <a:lnTo>
                        <a:pt x="15" y="23"/>
                      </a:lnTo>
                      <a:lnTo>
                        <a:pt x="17" y="21"/>
                      </a:lnTo>
                      <a:lnTo>
                        <a:pt x="19" y="21"/>
                      </a:lnTo>
                      <a:lnTo>
                        <a:pt x="19" y="19"/>
                      </a:lnTo>
                      <a:lnTo>
                        <a:pt x="21" y="19"/>
                      </a:lnTo>
                      <a:lnTo>
                        <a:pt x="23" y="19"/>
                      </a:lnTo>
                      <a:lnTo>
                        <a:pt x="23" y="17"/>
                      </a:lnTo>
                      <a:lnTo>
                        <a:pt x="25" y="17"/>
                      </a:lnTo>
                      <a:lnTo>
                        <a:pt x="27" y="17"/>
                      </a:lnTo>
                      <a:lnTo>
                        <a:pt x="29" y="17"/>
                      </a:lnTo>
                      <a:lnTo>
                        <a:pt x="29" y="15"/>
                      </a:lnTo>
                      <a:lnTo>
                        <a:pt x="31" y="15"/>
                      </a:lnTo>
                      <a:close/>
                    </a:path>
                  </a:pathLst>
                </a:custGeom>
                <a:solidFill>
                  <a:srgbClr val="A1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79" name="Freeform 333"/>
                <p:cNvSpPr>
                  <a:spLocks noChangeAspect="1"/>
                </p:cNvSpPr>
                <p:nvPr/>
              </p:nvSpPr>
              <p:spPr bwMode="auto">
                <a:xfrm>
                  <a:off x="1272" y="3363"/>
                  <a:ext cx="128" cy="53"/>
                </a:xfrm>
                <a:custGeom>
                  <a:avLst/>
                  <a:gdLst>
                    <a:gd name="T0" fmla="*/ 0 w 168"/>
                    <a:gd name="T1" fmla="*/ 1 h 76"/>
                    <a:gd name="T2" fmla="*/ 0 w 168"/>
                    <a:gd name="T3" fmla="*/ 1 h 76"/>
                    <a:gd name="T4" fmla="*/ 2 w 168"/>
                    <a:gd name="T5" fmla="*/ 1 h 76"/>
                    <a:gd name="T6" fmla="*/ 2 w 168"/>
                    <a:gd name="T7" fmla="*/ 1 h 76"/>
                    <a:gd name="T8" fmla="*/ 2 w 168"/>
                    <a:gd name="T9" fmla="*/ 1 h 76"/>
                    <a:gd name="T10" fmla="*/ 2 w 168"/>
                    <a:gd name="T11" fmla="*/ 1 h 76"/>
                    <a:gd name="T12" fmla="*/ 2 w 168"/>
                    <a:gd name="T13" fmla="*/ 1 h 76"/>
                    <a:gd name="T14" fmla="*/ 2 w 168"/>
                    <a:gd name="T15" fmla="*/ 1 h 76"/>
                    <a:gd name="T16" fmla="*/ 2 w 168"/>
                    <a:gd name="T17" fmla="*/ 1 h 76"/>
                    <a:gd name="T18" fmla="*/ 2 w 168"/>
                    <a:gd name="T19" fmla="*/ 1 h 76"/>
                    <a:gd name="T20" fmla="*/ 2 w 168"/>
                    <a:gd name="T21" fmla="*/ 1 h 76"/>
                    <a:gd name="T22" fmla="*/ 2 w 168"/>
                    <a:gd name="T23" fmla="*/ 1 h 76"/>
                    <a:gd name="T24" fmla="*/ 2 w 168"/>
                    <a:gd name="T25" fmla="*/ 1 h 76"/>
                    <a:gd name="T26" fmla="*/ 2 w 168"/>
                    <a:gd name="T27" fmla="*/ 1 h 76"/>
                    <a:gd name="T28" fmla="*/ 2 w 168"/>
                    <a:gd name="T29" fmla="*/ 1 h 76"/>
                    <a:gd name="T30" fmla="*/ 2 w 168"/>
                    <a:gd name="T31" fmla="*/ 1 h 76"/>
                    <a:gd name="T32" fmla="*/ 2 w 168"/>
                    <a:gd name="T33" fmla="*/ 1 h 76"/>
                    <a:gd name="T34" fmla="*/ 3 w 168"/>
                    <a:gd name="T35" fmla="*/ 1 h 76"/>
                    <a:gd name="T36" fmla="*/ 3 w 168"/>
                    <a:gd name="T37" fmla="*/ 1 h 76"/>
                    <a:gd name="T38" fmla="*/ 4 w 168"/>
                    <a:gd name="T39" fmla="*/ 1 h 76"/>
                    <a:gd name="T40" fmla="*/ 4 w 168"/>
                    <a:gd name="T41" fmla="*/ 0 h 76"/>
                    <a:gd name="T42" fmla="*/ 5 w 168"/>
                    <a:gd name="T43" fmla="*/ 0 h 76"/>
                    <a:gd name="T44" fmla="*/ 5 w 168"/>
                    <a:gd name="T45" fmla="*/ 1 h 76"/>
                    <a:gd name="T46" fmla="*/ 5 w 168"/>
                    <a:gd name="T47" fmla="*/ 1 h 76"/>
                    <a:gd name="T48" fmla="*/ 5 w 168"/>
                    <a:gd name="T49" fmla="*/ 1 h 76"/>
                    <a:gd name="T50" fmla="*/ 6 w 168"/>
                    <a:gd name="T51" fmla="*/ 1 h 76"/>
                    <a:gd name="T52" fmla="*/ 6 w 168"/>
                    <a:gd name="T53" fmla="*/ 1 h 76"/>
                    <a:gd name="T54" fmla="*/ 6 w 168"/>
                    <a:gd name="T55" fmla="*/ 1 h 76"/>
                    <a:gd name="T56" fmla="*/ 6 w 168"/>
                    <a:gd name="T57" fmla="*/ 1 h 76"/>
                    <a:gd name="T58" fmla="*/ 6 w 168"/>
                    <a:gd name="T59" fmla="*/ 1 h 76"/>
                    <a:gd name="T60" fmla="*/ 6 w 168"/>
                    <a:gd name="T61" fmla="*/ 1 h 76"/>
                    <a:gd name="T62" fmla="*/ 6 w 168"/>
                    <a:gd name="T63" fmla="*/ 1 h 76"/>
                    <a:gd name="T64" fmla="*/ 6 w 168"/>
                    <a:gd name="T65" fmla="*/ 1 h 76"/>
                    <a:gd name="T66" fmla="*/ 6 w 168"/>
                    <a:gd name="T67" fmla="*/ 1 h 76"/>
                    <a:gd name="T68" fmla="*/ 6 w 168"/>
                    <a:gd name="T69" fmla="*/ 1 h 76"/>
                    <a:gd name="T70" fmla="*/ 6 w 168"/>
                    <a:gd name="T71" fmla="*/ 1 h 76"/>
                    <a:gd name="T72" fmla="*/ 6 w 168"/>
                    <a:gd name="T73" fmla="*/ 1 h 76"/>
                    <a:gd name="T74" fmla="*/ 6 w 168"/>
                    <a:gd name="T75" fmla="*/ 1 h 76"/>
                    <a:gd name="T76" fmla="*/ 6 w 168"/>
                    <a:gd name="T77" fmla="*/ 1 h 76"/>
                    <a:gd name="T78" fmla="*/ 5 w 168"/>
                    <a:gd name="T79" fmla="*/ 1 h 76"/>
                    <a:gd name="T80" fmla="*/ 5 w 168"/>
                    <a:gd name="T81" fmla="*/ 1 h 76"/>
                    <a:gd name="T82" fmla="*/ 5 w 168"/>
                    <a:gd name="T83" fmla="*/ 1 h 76"/>
                    <a:gd name="T84" fmla="*/ 4 w 168"/>
                    <a:gd name="T85" fmla="*/ 1 h 76"/>
                    <a:gd name="T86" fmla="*/ 4 w 168"/>
                    <a:gd name="T87" fmla="*/ 1 h 76"/>
                    <a:gd name="T88" fmla="*/ 4 w 168"/>
                    <a:gd name="T89" fmla="*/ 1 h 76"/>
                    <a:gd name="T90" fmla="*/ 3 w 168"/>
                    <a:gd name="T91" fmla="*/ 1 h 76"/>
                    <a:gd name="T92" fmla="*/ 3 w 168"/>
                    <a:gd name="T93" fmla="*/ 1 h 76"/>
                    <a:gd name="T94" fmla="*/ 2 w 168"/>
                    <a:gd name="T95" fmla="*/ 1 h 76"/>
                    <a:gd name="T96" fmla="*/ 2 w 168"/>
                    <a:gd name="T97" fmla="*/ 1 h 76"/>
                    <a:gd name="T98" fmla="*/ 2 w 168"/>
                    <a:gd name="T99" fmla="*/ 1 h 76"/>
                    <a:gd name="T100" fmla="*/ 2 w 168"/>
                    <a:gd name="T101" fmla="*/ 1 h 76"/>
                    <a:gd name="T102" fmla="*/ 2 w 168"/>
                    <a:gd name="T103" fmla="*/ 1 h 76"/>
                    <a:gd name="T104" fmla="*/ 2 w 168"/>
                    <a:gd name="T105" fmla="*/ 1 h 76"/>
                    <a:gd name="T106" fmla="*/ 2 w 168"/>
                    <a:gd name="T107" fmla="*/ 1 h 76"/>
                    <a:gd name="T108" fmla="*/ 2 w 168"/>
                    <a:gd name="T109" fmla="*/ 1 h 76"/>
                    <a:gd name="T110" fmla="*/ 0 w 168"/>
                    <a:gd name="T111" fmla="*/ 1 h 7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68"/>
                    <a:gd name="T169" fmla="*/ 0 h 76"/>
                    <a:gd name="T170" fmla="*/ 168 w 168"/>
                    <a:gd name="T171" fmla="*/ 76 h 7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68" h="76">
                      <a:moveTo>
                        <a:pt x="0" y="46"/>
                      </a:move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2" y="36"/>
                      </a:lnTo>
                      <a:lnTo>
                        <a:pt x="2" y="34"/>
                      </a:lnTo>
                      <a:lnTo>
                        <a:pt x="2" y="32"/>
                      </a:lnTo>
                      <a:lnTo>
                        <a:pt x="3" y="30"/>
                      </a:lnTo>
                      <a:lnTo>
                        <a:pt x="5" y="28"/>
                      </a:lnTo>
                      <a:lnTo>
                        <a:pt x="5" y="26"/>
                      </a:lnTo>
                      <a:lnTo>
                        <a:pt x="7" y="24"/>
                      </a:lnTo>
                      <a:lnTo>
                        <a:pt x="9" y="24"/>
                      </a:lnTo>
                      <a:lnTo>
                        <a:pt x="9" y="23"/>
                      </a:lnTo>
                      <a:lnTo>
                        <a:pt x="11" y="23"/>
                      </a:lnTo>
                      <a:lnTo>
                        <a:pt x="13" y="21"/>
                      </a:lnTo>
                      <a:lnTo>
                        <a:pt x="15" y="19"/>
                      </a:lnTo>
                      <a:lnTo>
                        <a:pt x="17" y="19"/>
                      </a:lnTo>
                      <a:lnTo>
                        <a:pt x="19" y="17"/>
                      </a:lnTo>
                      <a:lnTo>
                        <a:pt x="21" y="17"/>
                      </a:lnTo>
                      <a:lnTo>
                        <a:pt x="23" y="17"/>
                      </a:lnTo>
                      <a:lnTo>
                        <a:pt x="23" y="15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5"/>
                      </a:lnTo>
                      <a:lnTo>
                        <a:pt x="30" y="13"/>
                      </a:lnTo>
                      <a:lnTo>
                        <a:pt x="32" y="13"/>
                      </a:lnTo>
                      <a:lnTo>
                        <a:pt x="34" y="13"/>
                      </a:lnTo>
                      <a:lnTo>
                        <a:pt x="38" y="11"/>
                      </a:lnTo>
                      <a:lnTo>
                        <a:pt x="40" y="11"/>
                      </a:lnTo>
                      <a:lnTo>
                        <a:pt x="44" y="9"/>
                      </a:lnTo>
                      <a:lnTo>
                        <a:pt x="49" y="9"/>
                      </a:lnTo>
                      <a:lnTo>
                        <a:pt x="53" y="7"/>
                      </a:lnTo>
                      <a:lnTo>
                        <a:pt x="59" y="7"/>
                      </a:lnTo>
                      <a:lnTo>
                        <a:pt x="63" y="5"/>
                      </a:lnTo>
                      <a:lnTo>
                        <a:pt x="69" y="5"/>
                      </a:lnTo>
                      <a:lnTo>
                        <a:pt x="74" y="3"/>
                      </a:lnTo>
                      <a:lnTo>
                        <a:pt x="80" y="3"/>
                      </a:lnTo>
                      <a:lnTo>
                        <a:pt x="86" y="1"/>
                      </a:lnTo>
                      <a:lnTo>
                        <a:pt x="92" y="1"/>
                      </a:lnTo>
                      <a:lnTo>
                        <a:pt x="97" y="1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5" y="0"/>
                      </a:lnTo>
                      <a:lnTo>
                        <a:pt x="120" y="1"/>
                      </a:lnTo>
                      <a:lnTo>
                        <a:pt x="126" y="1"/>
                      </a:lnTo>
                      <a:lnTo>
                        <a:pt x="132" y="1"/>
                      </a:lnTo>
                      <a:lnTo>
                        <a:pt x="136" y="3"/>
                      </a:lnTo>
                      <a:lnTo>
                        <a:pt x="142" y="3"/>
                      </a:lnTo>
                      <a:lnTo>
                        <a:pt x="145" y="5"/>
                      </a:lnTo>
                      <a:lnTo>
                        <a:pt x="149" y="7"/>
                      </a:lnTo>
                      <a:lnTo>
                        <a:pt x="153" y="9"/>
                      </a:lnTo>
                      <a:lnTo>
                        <a:pt x="157" y="13"/>
                      </a:lnTo>
                      <a:lnTo>
                        <a:pt x="159" y="15"/>
                      </a:lnTo>
                      <a:lnTo>
                        <a:pt x="163" y="19"/>
                      </a:lnTo>
                      <a:lnTo>
                        <a:pt x="163" y="21"/>
                      </a:lnTo>
                      <a:lnTo>
                        <a:pt x="165" y="23"/>
                      </a:lnTo>
                      <a:lnTo>
                        <a:pt x="165" y="24"/>
                      </a:lnTo>
                      <a:lnTo>
                        <a:pt x="167" y="26"/>
                      </a:lnTo>
                      <a:lnTo>
                        <a:pt x="167" y="28"/>
                      </a:lnTo>
                      <a:lnTo>
                        <a:pt x="168" y="30"/>
                      </a:lnTo>
                      <a:lnTo>
                        <a:pt x="168" y="32"/>
                      </a:lnTo>
                      <a:lnTo>
                        <a:pt x="168" y="34"/>
                      </a:lnTo>
                      <a:lnTo>
                        <a:pt x="168" y="36"/>
                      </a:lnTo>
                      <a:lnTo>
                        <a:pt x="168" y="38"/>
                      </a:lnTo>
                      <a:lnTo>
                        <a:pt x="168" y="42"/>
                      </a:lnTo>
                      <a:lnTo>
                        <a:pt x="168" y="44"/>
                      </a:lnTo>
                      <a:lnTo>
                        <a:pt x="168" y="46"/>
                      </a:lnTo>
                      <a:lnTo>
                        <a:pt x="168" y="48"/>
                      </a:lnTo>
                      <a:lnTo>
                        <a:pt x="167" y="49"/>
                      </a:lnTo>
                      <a:lnTo>
                        <a:pt x="167" y="51"/>
                      </a:lnTo>
                      <a:lnTo>
                        <a:pt x="165" y="53"/>
                      </a:lnTo>
                      <a:lnTo>
                        <a:pt x="163" y="55"/>
                      </a:lnTo>
                      <a:lnTo>
                        <a:pt x="161" y="57"/>
                      </a:lnTo>
                      <a:lnTo>
                        <a:pt x="159" y="59"/>
                      </a:lnTo>
                      <a:lnTo>
                        <a:pt x="155" y="61"/>
                      </a:lnTo>
                      <a:lnTo>
                        <a:pt x="153" y="63"/>
                      </a:lnTo>
                      <a:lnTo>
                        <a:pt x="149" y="65"/>
                      </a:lnTo>
                      <a:lnTo>
                        <a:pt x="145" y="67"/>
                      </a:lnTo>
                      <a:lnTo>
                        <a:pt x="142" y="69"/>
                      </a:lnTo>
                      <a:lnTo>
                        <a:pt x="136" y="71"/>
                      </a:lnTo>
                      <a:lnTo>
                        <a:pt x="130" y="71"/>
                      </a:lnTo>
                      <a:lnTo>
                        <a:pt x="126" y="72"/>
                      </a:lnTo>
                      <a:lnTo>
                        <a:pt x="120" y="72"/>
                      </a:lnTo>
                      <a:lnTo>
                        <a:pt x="115" y="74"/>
                      </a:lnTo>
                      <a:lnTo>
                        <a:pt x="109" y="74"/>
                      </a:lnTo>
                      <a:lnTo>
                        <a:pt x="103" y="76"/>
                      </a:lnTo>
                      <a:lnTo>
                        <a:pt x="97" y="76"/>
                      </a:lnTo>
                      <a:lnTo>
                        <a:pt x="92" y="76"/>
                      </a:lnTo>
                      <a:lnTo>
                        <a:pt x="86" y="76"/>
                      </a:lnTo>
                      <a:lnTo>
                        <a:pt x="80" y="76"/>
                      </a:lnTo>
                      <a:lnTo>
                        <a:pt x="74" y="76"/>
                      </a:lnTo>
                      <a:lnTo>
                        <a:pt x="71" y="76"/>
                      </a:lnTo>
                      <a:lnTo>
                        <a:pt x="65" y="76"/>
                      </a:lnTo>
                      <a:lnTo>
                        <a:pt x="59" y="76"/>
                      </a:lnTo>
                      <a:lnTo>
                        <a:pt x="53" y="74"/>
                      </a:lnTo>
                      <a:lnTo>
                        <a:pt x="48" y="74"/>
                      </a:lnTo>
                      <a:lnTo>
                        <a:pt x="44" y="72"/>
                      </a:lnTo>
                      <a:lnTo>
                        <a:pt x="38" y="72"/>
                      </a:lnTo>
                      <a:lnTo>
                        <a:pt x="34" y="71"/>
                      </a:lnTo>
                      <a:lnTo>
                        <a:pt x="30" y="71"/>
                      </a:lnTo>
                      <a:lnTo>
                        <a:pt x="25" y="69"/>
                      </a:lnTo>
                      <a:lnTo>
                        <a:pt x="21" y="67"/>
                      </a:lnTo>
                      <a:lnTo>
                        <a:pt x="17" y="65"/>
                      </a:lnTo>
                      <a:lnTo>
                        <a:pt x="15" y="65"/>
                      </a:lnTo>
                      <a:lnTo>
                        <a:pt x="11" y="63"/>
                      </a:lnTo>
                      <a:lnTo>
                        <a:pt x="9" y="61"/>
                      </a:lnTo>
                      <a:lnTo>
                        <a:pt x="5" y="57"/>
                      </a:lnTo>
                      <a:lnTo>
                        <a:pt x="3" y="55"/>
                      </a:lnTo>
                      <a:lnTo>
                        <a:pt x="2" y="53"/>
                      </a:lnTo>
                      <a:lnTo>
                        <a:pt x="2" y="51"/>
                      </a:lnTo>
                      <a:lnTo>
                        <a:pt x="0" y="49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A3DB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80" name="Freeform 334"/>
                <p:cNvSpPr>
                  <a:spLocks noChangeAspect="1"/>
                </p:cNvSpPr>
                <p:nvPr/>
              </p:nvSpPr>
              <p:spPr bwMode="auto">
                <a:xfrm>
                  <a:off x="1281" y="3363"/>
                  <a:ext cx="117" cy="49"/>
                </a:xfrm>
                <a:custGeom>
                  <a:avLst/>
                  <a:gdLst>
                    <a:gd name="T0" fmla="*/ 0 w 154"/>
                    <a:gd name="T1" fmla="*/ 1 h 70"/>
                    <a:gd name="T2" fmla="*/ 0 w 154"/>
                    <a:gd name="T3" fmla="*/ 1 h 70"/>
                    <a:gd name="T4" fmla="*/ 2 w 154"/>
                    <a:gd name="T5" fmla="*/ 1 h 70"/>
                    <a:gd name="T6" fmla="*/ 2 w 154"/>
                    <a:gd name="T7" fmla="*/ 1 h 70"/>
                    <a:gd name="T8" fmla="*/ 2 w 154"/>
                    <a:gd name="T9" fmla="*/ 1 h 70"/>
                    <a:gd name="T10" fmla="*/ 2 w 154"/>
                    <a:gd name="T11" fmla="*/ 1 h 70"/>
                    <a:gd name="T12" fmla="*/ 2 w 154"/>
                    <a:gd name="T13" fmla="*/ 1 h 70"/>
                    <a:gd name="T14" fmla="*/ 2 w 154"/>
                    <a:gd name="T15" fmla="*/ 1 h 70"/>
                    <a:gd name="T16" fmla="*/ 2 w 154"/>
                    <a:gd name="T17" fmla="*/ 1 h 70"/>
                    <a:gd name="T18" fmla="*/ 2 w 154"/>
                    <a:gd name="T19" fmla="*/ 1 h 70"/>
                    <a:gd name="T20" fmla="*/ 2 w 154"/>
                    <a:gd name="T21" fmla="*/ 1 h 70"/>
                    <a:gd name="T22" fmla="*/ 2 w 154"/>
                    <a:gd name="T23" fmla="*/ 1 h 70"/>
                    <a:gd name="T24" fmla="*/ 2 w 154"/>
                    <a:gd name="T25" fmla="*/ 1 h 70"/>
                    <a:gd name="T26" fmla="*/ 2 w 154"/>
                    <a:gd name="T27" fmla="*/ 1 h 70"/>
                    <a:gd name="T28" fmla="*/ 2 w 154"/>
                    <a:gd name="T29" fmla="*/ 1 h 70"/>
                    <a:gd name="T30" fmla="*/ 2 w 154"/>
                    <a:gd name="T31" fmla="*/ 1 h 70"/>
                    <a:gd name="T32" fmla="*/ 2 w 154"/>
                    <a:gd name="T33" fmla="*/ 1 h 70"/>
                    <a:gd name="T34" fmla="*/ 3 w 154"/>
                    <a:gd name="T35" fmla="*/ 1 h 70"/>
                    <a:gd name="T36" fmla="*/ 3 w 154"/>
                    <a:gd name="T37" fmla="*/ 1 h 70"/>
                    <a:gd name="T38" fmla="*/ 4 w 154"/>
                    <a:gd name="T39" fmla="*/ 0 h 70"/>
                    <a:gd name="T40" fmla="*/ 4 w 154"/>
                    <a:gd name="T41" fmla="*/ 0 h 70"/>
                    <a:gd name="T42" fmla="*/ 4 w 154"/>
                    <a:gd name="T43" fmla="*/ 0 h 70"/>
                    <a:gd name="T44" fmla="*/ 5 w 154"/>
                    <a:gd name="T45" fmla="*/ 0 h 70"/>
                    <a:gd name="T46" fmla="*/ 5 w 154"/>
                    <a:gd name="T47" fmla="*/ 1 h 70"/>
                    <a:gd name="T48" fmla="*/ 5 w 154"/>
                    <a:gd name="T49" fmla="*/ 1 h 70"/>
                    <a:gd name="T50" fmla="*/ 5 w 154"/>
                    <a:gd name="T51" fmla="*/ 1 h 70"/>
                    <a:gd name="T52" fmla="*/ 5 w 154"/>
                    <a:gd name="T53" fmla="*/ 1 h 70"/>
                    <a:gd name="T54" fmla="*/ 6 w 154"/>
                    <a:gd name="T55" fmla="*/ 1 h 70"/>
                    <a:gd name="T56" fmla="*/ 6 w 154"/>
                    <a:gd name="T57" fmla="*/ 1 h 70"/>
                    <a:gd name="T58" fmla="*/ 6 w 154"/>
                    <a:gd name="T59" fmla="*/ 1 h 70"/>
                    <a:gd name="T60" fmla="*/ 6 w 154"/>
                    <a:gd name="T61" fmla="*/ 1 h 70"/>
                    <a:gd name="T62" fmla="*/ 6 w 154"/>
                    <a:gd name="T63" fmla="*/ 1 h 70"/>
                    <a:gd name="T64" fmla="*/ 6 w 154"/>
                    <a:gd name="T65" fmla="*/ 1 h 70"/>
                    <a:gd name="T66" fmla="*/ 6 w 154"/>
                    <a:gd name="T67" fmla="*/ 1 h 70"/>
                    <a:gd name="T68" fmla="*/ 6 w 154"/>
                    <a:gd name="T69" fmla="*/ 1 h 70"/>
                    <a:gd name="T70" fmla="*/ 5 w 154"/>
                    <a:gd name="T71" fmla="*/ 1 h 70"/>
                    <a:gd name="T72" fmla="*/ 5 w 154"/>
                    <a:gd name="T73" fmla="*/ 1 h 70"/>
                    <a:gd name="T74" fmla="*/ 5 w 154"/>
                    <a:gd name="T75" fmla="*/ 1 h 70"/>
                    <a:gd name="T76" fmla="*/ 5 w 154"/>
                    <a:gd name="T77" fmla="*/ 1 h 70"/>
                    <a:gd name="T78" fmla="*/ 5 w 154"/>
                    <a:gd name="T79" fmla="*/ 1 h 70"/>
                    <a:gd name="T80" fmla="*/ 5 w 154"/>
                    <a:gd name="T81" fmla="*/ 1 h 70"/>
                    <a:gd name="T82" fmla="*/ 4 w 154"/>
                    <a:gd name="T83" fmla="*/ 1 h 70"/>
                    <a:gd name="T84" fmla="*/ 4 w 154"/>
                    <a:gd name="T85" fmla="*/ 1 h 70"/>
                    <a:gd name="T86" fmla="*/ 3 w 154"/>
                    <a:gd name="T87" fmla="*/ 1 h 70"/>
                    <a:gd name="T88" fmla="*/ 3 w 154"/>
                    <a:gd name="T89" fmla="*/ 1 h 70"/>
                    <a:gd name="T90" fmla="*/ 2 w 154"/>
                    <a:gd name="T91" fmla="*/ 1 h 70"/>
                    <a:gd name="T92" fmla="*/ 2 w 154"/>
                    <a:gd name="T93" fmla="*/ 1 h 70"/>
                    <a:gd name="T94" fmla="*/ 2 w 154"/>
                    <a:gd name="T95" fmla="*/ 1 h 70"/>
                    <a:gd name="T96" fmla="*/ 2 w 154"/>
                    <a:gd name="T97" fmla="*/ 1 h 70"/>
                    <a:gd name="T98" fmla="*/ 2 w 154"/>
                    <a:gd name="T99" fmla="*/ 1 h 70"/>
                    <a:gd name="T100" fmla="*/ 2 w 154"/>
                    <a:gd name="T101" fmla="*/ 1 h 70"/>
                    <a:gd name="T102" fmla="*/ 2 w 154"/>
                    <a:gd name="T103" fmla="*/ 1 h 70"/>
                    <a:gd name="T104" fmla="*/ 2 w 154"/>
                    <a:gd name="T105" fmla="*/ 1 h 70"/>
                    <a:gd name="T106" fmla="*/ 2 w 154"/>
                    <a:gd name="T107" fmla="*/ 1 h 70"/>
                    <a:gd name="T108" fmla="*/ 0 w 154"/>
                    <a:gd name="T109" fmla="*/ 1 h 70"/>
                    <a:gd name="T110" fmla="*/ 0 w 154"/>
                    <a:gd name="T111" fmla="*/ 1 h 7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54"/>
                    <a:gd name="T169" fmla="*/ 0 h 70"/>
                    <a:gd name="T170" fmla="*/ 154 w 154"/>
                    <a:gd name="T171" fmla="*/ 70 h 7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54" h="70">
                      <a:moveTo>
                        <a:pt x="0" y="41"/>
                      </a:moveTo>
                      <a:lnTo>
                        <a:pt x="0" y="39"/>
                      </a:lnTo>
                      <a:lnTo>
                        <a:pt x="0" y="37"/>
                      </a:lnTo>
                      <a:lnTo>
                        <a:pt x="0" y="35"/>
                      </a:lnTo>
                      <a:lnTo>
                        <a:pt x="0" y="33"/>
                      </a:lnTo>
                      <a:lnTo>
                        <a:pt x="2" y="31"/>
                      </a:lnTo>
                      <a:lnTo>
                        <a:pt x="2" y="29"/>
                      </a:lnTo>
                      <a:lnTo>
                        <a:pt x="2" y="27"/>
                      </a:lnTo>
                      <a:lnTo>
                        <a:pt x="4" y="27"/>
                      </a:lnTo>
                      <a:lnTo>
                        <a:pt x="4" y="25"/>
                      </a:lnTo>
                      <a:lnTo>
                        <a:pt x="6" y="23"/>
                      </a:lnTo>
                      <a:lnTo>
                        <a:pt x="8" y="22"/>
                      </a:lnTo>
                      <a:lnTo>
                        <a:pt x="10" y="22"/>
                      </a:lnTo>
                      <a:lnTo>
                        <a:pt x="10" y="20"/>
                      </a:lnTo>
                      <a:lnTo>
                        <a:pt x="12" y="20"/>
                      </a:lnTo>
                      <a:lnTo>
                        <a:pt x="12" y="18"/>
                      </a:lnTo>
                      <a:lnTo>
                        <a:pt x="14" y="18"/>
                      </a:lnTo>
                      <a:lnTo>
                        <a:pt x="15" y="16"/>
                      </a:lnTo>
                      <a:lnTo>
                        <a:pt x="17" y="16"/>
                      </a:lnTo>
                      <a:lnTo>
                        <a:pt x="19" y="14"/>
                      </a:lnTo>
                      <a:lnTo>
                        <a:pt x="21" y="14"/>
                      </a:lnTo>
                      <a:lnTo>
                        <a:pt x="23" y="14"/>
                      </a:lnTo>
                      <a:lnTo>
                        <a:pt x="23" y="12"/>
                      </a:lnTo>
                      <a:lnTo>
                        <a:pt x="25" y="12"/>
                      </a:lnTo>
                      <a:lnTo>
                        <a:pt x="27" y="12"/>
                      </a:lnTo>
                      <a:lnTo>
                        <a:pt x="29" y="12"/>
                      </a:lnTo>
                      <a:lnTo>
                        <a:pt x="31" y="10"/>
                      </a:lnTo>
                      <a:lnTo>
                        <a:pt x="35" y="10"/>
                      </a:lnTo>
                      <a:lnTo>
                        <a:pt x="37" y="10"/>
                      </a:lnTo>
                      <a:lnTo>
                        <a:pt x="40" y="8"/>
                      </a:lnTo>
                      <a:lnTo>
                        <a:pt x="44" y="8"/>
                      </a:lnTo>
                      <a:lnTo>
                        <a:pt x="48" y="6"/>
                      </a:lnTo>
                      <a:lnTo>
                        <a:pt x="54" y="6"/>
                      </a:lnTo>
                      <a:lnTo>
                        <a:pt x="58" y="4"/>
                      </a:lnTo>
                      <a:lnTo>
                        <a:pt x="62" y="4"/>
                      </a:lnTo>
                      <a:lnTo>
                        <a:pt x="67" y="2"/>
                      </a:lnTo>
                      <a:lnTo>
                        <a:pt x="73" y="2"/>
                      </a:lnTo>
                      <a:lnTo>
                        <a:pt x="79" y="2"/>
                      </a:lnTo>
                      <a:lnTo>
                        <a:pt x="83" y="0"/>
                      </a:lnTo>
                      <a:lnTo>
                        <a:pt x="88" y="0"/>
                      </a:lnTo>
                      <a:lnTo>
                        <a:pt x="94" y="0"/>
                      </a:lnTo>
                      <a:lnTo>
                        <a:pt x="100" y="0"/>
                      </a:lnTo>
                      <a:lnTo>
                        <a:pt x="104" y="0"/>
                      </a:lnTo>
                      <a:lnTo>
                        <a:pt x="109" y="0"/>
                      </a:lnTo>
                      <a:lnTo>
                        <a:pt x="113" y="0"/>
                      </a:lnTo>
                      <a:lnTo>
                        <a:pt x="119" y="0"/>
                      </a:lnTo>
                      <a:lnTo>
                        <a:pt x="123" y="2"/>
                      </a:lnTo>
                      <a:lnTo>
                        <a:pt x="129" y="4"/>
                      </a:lnTo>
                      <a:lnTo>
                        <a:pt x="133" y="4"/>
                      </a:lnTo>
                      <a:lnTo>
                        <a:pt x="136" y="6"/>
                      </a:lnTo>
                      <a:lnTo>
                        <a:pt x="138" y="8"/>
                      </a:lnTo>
                      <a:lnTo>
                        <a:pt x="142" y="10"/>
                      </a:lnTo>
                      <a:lnTo>
                        <a:pt x="144" y="14"/>
                      </a:lnTo>
                      <a:lnTo>
                        <a:pt x="148" y="18"/>
                      </a:lnTo>
                      <a:lnTo>
                        <a:pt x="148" y="20"/>
                      </a:lnTo>
                      <a:lnTo>
                        <a:pt x="150" y="20"/>
                      </a:lnTo>
                      <a:lnTo>
                        <a:pt x="150" y="22"/>
                      </a:lnTo>
                      <a:lnTo>
                        <a:pt x="152" y="23"/>
                      </a:lnTo>
                      <a:lnTo>
                        <a:pt x="152" y="25"/>
                      </a:lnTo>
                      <a:lnTo>
                        <a:pt x="152" y="27"/>
                      </a:lnTo>
                      <a:lnTo>
                        <a:pt x="154" y="29"/>
                      </a:lnTo>
                      <a:lnTo>
                        <a:pt x="154" y="31"/>
                      </a:lnTo>
                      <a:lnTo>
                        <a:pt x="154" y="33"/>
                      </a:lnTo>
                      <a:lnTo>
                        <a:pt x="154" y="35"/>
                      </a:lnTo>
                      <a:lnTo>
                        <a:pt x="154" y="37"/>
                      </a:lnTo>
                      <a:lnTo>
                        <a:pt x="154" y="39"/>
                      </a:lnTo>
                      <a:lnTo>
                        <a:pt x="154" y="41"/>
                      </a:lnTo>
                      <a:lnTo>
                        <a:pt x="154" y="43"/>
                      </a:lnTo>
                      <a:lnTo>
                        <a:pt x="152" y="45"/>
                      </a:lnTo>
                      <a:lnTo>
                        <a:pt x="152" y="47"/>
                      </a:lnTo>
                      <a:lnTo>
                        <a:pt x="150" y="48"/>
                      </a:lnTo>
                      <a:lnTo>
                        <a:pt x="148" y="50"/>
                      </a:lnTo>
                      <a:lnTo>
                        <a:pt x="146" y="52"/>
                      </a:lnTo>
                      <a:lnTo>
                        <a:pt x="144" y="54"/>
                      </a:lnTo>
                      <a:lnTo>
                        <a:pt x="142" y="56"/>
                      </a:lnTo>
                      <a:lnTo>
                        <a:pt x="138" y="56"/>
                      </a:lnTo>
                      <a:lnTo>
                        <a:pt x="136" y="58"/>
                      </a:lnTo>
                      <a:lnTo>
                        <a:pt x="133" y="60"/>
                      </a:lnTo>
                      <a:lnTo>
                        <a:pt x="129" y="62"/>
                      </a:lnTo>
                      <a:lnTo>
                        <a:pt x="125" y="64"/>
                      </a:lnTo>
                      <a:lnTo>
                        <a:pt x="119" y="64"/>
                      </a:lnTo>
                      <a:lnTo>
                        <a:pt x="115" y="66"/>
                      </a:lnTo>
                      <a:lnTo>
                        <a:pt x="109" y="66"/>
                      </a:lnTo>
                      <a:lnTo>
                        <a:pt x="104" y="68"/>
                      </a:lnTo>
                      <a:lnTo>
                        <a:pt x="100" y="68"/>
                      </a:lnTo>
                      <a:lnTo>
                        <a:pt x="94" y="68"/>
                      </a:lnTo>
                      <a:lnTo>
                        <a:pt x="88" y="68"/>
                      </a:lnTo>
                      <a:lnTo>
                        <a:pt x="85" y="70"/>
                      </a:lnTo>
                      <a:lnTo>
                        <a:pt x="79" y="70"/>
                      </a:lnTo>
                      <a:lnTo>
                        <a:pt x="73" y="70"/>
                      </a:lnTo>
                      <a:lnTo>
                        <a:pt x="69" y="70"/>
                      </a:lnTo>
                      <a:lnTo>
                        <a:pt x="63" y="70"/>
                      </a:lnTo>
                      <a:lnTo>
                        <a:pt x="58" y="68"/>
                      </a:lnTo>
                      <a:lnTo>
                        <a:pt x="54" y="68"/>
                      </a:lnTo>
                      <a:lnTo>
                        <a:pt x="48" y="68"/>
                      </a:lnTo>
                      <a:lnTo>
                        <a:pt x="44" y="68"/>
                      </a:lnTo>
                      <a:lnTo>
                        <a:pt x="40" y="66"/>
                      </a:lnTo>
                      <a:lnTo>
                        <a:pt x="35" y="66"/>
                      </a:lnTo>
                      <a:lnTo>
                        <a:pt x="31" y="64"/>
                      </a:lnTo>
                      <a:lnTo>
                        <a:pt x="27" y="64"/>
                      </a:lnTo>
                      <a:lnTo>
                        <a:pt x="23" y="62"/>
                      </a:lnTo>
                      <a:lnTo>
                        <a:pt x="19" y="60"/>
                      </a:lnTo>
                      <a:lnTo>
                        <a:pt x="15" y="60"/>
                      </a:lnTo>
                      <a:lnTo>
                        <a:pt x="14" y="58"/>
                      </a:lnTo>
                      <a:lnTo>
                        <a:pt x="10" y="56"/>
                      </a:lnTo>
                      <a:lnTo>
                        <a:pt x="8" y="54"/>
                      </a:lnTo>
                      <a:lnTo>
                        <a:pt x="6" y="52"/>
                      </a:lnTo>
                      <a:lnTo>
                        <a:pt x="4" y="50"/>
                      </a:lnTo>
                      <a:lnTo>
                        <a:pt x="2" y="48"/>
                      </a:lnTo>
                      <a:lnTo>
                        <a:pt x="0" y="47"/>
                      </a:lnTo>
                      <a:lnTo>
                        <a:pt x="0" y="45"/>
                      </a:lnTo>
                      <a:lnTo>
                        <a:pt x="0" y="41"/>
                      </a:lnTo>
                      <a:close/>
                    </a:path>
                  </a:pathLst>
                </a:custGeom>
                <a:solidFill>
                  <a:srgbClr val="A8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81" name="Freeform 335"/>
                <p:cNvSpPr>
                  <a:spLocks noChangeAspect="1"/>
                </p:cNvSpPr>
                <p:nvPr/>
              </p:nvSpPr>
              <p:spPr bwMode="auto">
                <a:xfrm>
                  <a:off x="1290" y="3363"/>
                  <a:ext cx="105" cy="44"/>
                </a:xfrm>
                <a:custGeom>
                  <a:avLst/>
                  <a:gdLst>
                    <a:gd name="T0" fmla="*/ 0 w 138"/>
                    <a:gd name="T1" fmla="*/ 1 h 62"/>
                    <a:gd name="T2" fmla="*/ 0 w 138"/>
                    <a:gd name="T3" fmla="*/ 1 h 62"/>
                    <a:gd name="T4" fmla="*/ 0 w 138"/>
                    <a:gd name="T5" fmla="*/ 1 h 62"/>
                    <a:gd name="T6" fmla="*/ 2 w 138"/>
                    <a:gd name="T7" fmla="*/ 1 h 62"/>
                    <a:gd name="T8" fmla="*/ 2 w 138"/>
                    <a:gd name="T9" fmla="*/ 1 h 62"/>
                    <a:gd name="T10" fmla="*/ 2 w 138"/>
                    <a:gd name="T11" fmla="*/ 1 h 62"/>
                    <a:gd name="T12" fmla="*/ 2 w 138"/>
                    <a:gd name="T13" fmla="*/ 1 h 62"/>
                    <a:gd name="T14" fmla="*/ 2 w 138"/>
                    <a:gd name="T15" fmla="*/ 1 h 62"/>
                    <a:gd name="T16" fmla="*/ 2 w 138"/>
                    <a:gd name="T17" fmla="*/ 1 h 62"/>
                    <a:gd name="T18" fmla="*/ 2 w 138"/>
                    <a:gd name="T19" fmla="*/ 1 h 62"/>
                    <a:gd name="T20" fmla="*/ 2 w 138"/>
                    <a:gd name="T21" fmla="*/ 1 h 62"/>
                    <a:gd name="T22" fmla="*/ 2 w 138"/>
                    <a:gd name="T23" fmla="*/ 1 h 62"/>
                    <a:gd name="T24" fmla="*/ 2 w 138"/>
                    <a:gd name="T25" fmla="*/ 1 h 62"/>
                    <a:gd name="T26" fmla="*/ 2 w 138"/>
                    <a:gd name="T27" fmla="*/ 1 h 62"/>
                    <a:gd name="T28" fmla="*/ 2 w 138"/>
                    <a:gd name="T29" fmla="*/ 1 h 62"/>
                    <a:gd name="T30" fmla="*/ 2 w 138"/>
                    <a:gd name="T31" fmla="*/ 1 h 62"/>
                    <a:gd name="T32" fmla="*/ 2 w 138"/>
                    <a:gd name="T33" fmla="*/ 1 h 62"/>
                    <a:gd name="T34" fmla="*/ 3 w 138"/>
                    <a:gd name="T35" fmla="*/ 1 h 62"/>
                    <a:gd name="T36" fmla="*/ 3 w 138"/>
                    <a:gd name="T37" fmla="*/ 0 h 62"/>
                    <a:gd name="T38" fmla="*/ 4 w 138"/>
                    <a:gd name="T39" fmla="*/ 0 h 62"/>
                    <a:gd name="T40" fmla="*/ 4 w 138"/>
                    <a:gd name="T41" fmla="*/ 0 h 62"/>
                    <a:gd name="T42" fmla="*/ 4 w 138"/>
                    <a:gd name="T43" fmla="*/ 1 h 62"/>
                    <a:gd name="T44" fmla="*/ 5 w 138"/>
                    <a:gd name="T45" fmla="*/ 1 h 62"/>
                    <a:gd name="T46" fmla="*/ 5 w 138"/>
                    <a:gd name="T47" fmla="*/ 1 h 62"/>
                    <a:gd name="T48" fmla="*/ 5 w 138"/>
                    <a:gd name="T49" fmla="*/ 1 h 62"/>
                    <a:gd name="T50" fmla="*/ 5 w 138"/>
                    <a:gd name="T51" fmla="*/ 1 h 62"/>
                    <a:gd name="T52" fmla="*/ 5 w 138"/>
                    <a:gd name="T53" fmla="*/ 1 h 62"/>
                    <a:gd name="T54" fmla="*/ 5 w 138"/>
                    <a:gd name="T55" fmla="*/ 1 h 62"/>
                    <a:gd name="T56" fmla="*/ 5 w 138"/>
                    <a:gd name="T57" fmla="*/ 1 h 62"/>
                    <a:gd name="T58" fmla="*/ 5 w 138"/>
                    <a:gd name="T59" fmla="*/ 1 h 62"/>
                    <a:gd name="T60" fmla="*/ 5 w 138"/>
                    <a:gd name="T61" fmla="*/ 1 h 62"/>
                    <a:gd name="T62" fmla="*/ 5 w 138"/>
                    <a:gd name="T63" fmla="*/ 1 h 62"/>
                    <a:gd name="T64" fmla="*/ 5 w 138"/>
                    <a:gd name="T65" fmla="*/ 1 h 62"/>
                    <a:gd name="T66" fmla="*/ 5 w 138"/>
                    <a:gd name="T67" fmla="*/ 1 h 62"/>
                    <a:gd name="T68" fmla="*/ 5 w 138"/>
                    <a:gd name="T69" fmla="*/ 1 h 62"/>
                    <a:gd name="T70" fmla="*/ 5 w 138"/>
                    <a:gd name="T71" fmla="*/ 1 h 62"/>
                    <a:gd name="T72" fmla="*/ 5 w 138"/>
                    <a:gd name="T73" fmla="*/ 1 h 62"/>
                    <a:gd name="T74" fmla="*/ 5 w 138"/>
                    <a:gd name="T75" fmla="*/ 1 h 62"/>
                    <a:gd name="T76" fmla="*/ 4 w 138"/>
                    <a:gd name="T77" fmla="*/ 1 h 62"/>
                    <a:gd name="T78" fmla="*/ 4 w 138"/>
                    <a:gd name="T79" fmla="*/ 1 h 62"/>
                    <a:gd name="T80" fmla="*/ 4 w 138"/>
                    <a:gd name="T81" fmla="*/ 1 h 62"/>
                    <a:gd name="T82" fmla="*/ 3 w 138"/>
                    <a:gd name="T83" fmla="*/ 1 h 62"/>
                    <a:gd name="T84" fmla="*/ 3 w 138"/>
                    <a:gd name="T85" fmla="*/ 1 h 62"/>
                    <a:gd name="T86" fmla="*/ 2 w 138"/>
                    <a:gd name="T87" fmla="*/ 1 h 62"/>
                    <a:gd name="T88" fmla="*/ 2 w 138"/>
                    <a:gd name="T89" fmla="*/ 1 h 62"/>
                    <a:gd name="T90" fmla="*/ 2 w 138"/>
                    <a:gd name="T91" fmla="*/ 1 h 62"/>
                    <a:gd name="T92" fmla="*/ 2 w 138"/>
                    <a:gd name="T93" fmla="*/ 1 h 62"/>
                    <a:gd name="T94" fmla="*/ 2 w 138"/>
                    <a:gd name="T95" fmla="*/ 1 h 62"/>
                    <a:gd name="T96" fmla="*/ 2 w 138"/>
                    <a:gd name="T97" fmla="*/ 1 h 62"/>
                    <a:gd name="T98" fmla="*/ 2 w 138"/>
                    <a:gd name="T99" fmla="*/ 1 h 62"/>
                    <a:gd name="T100" fmla="*/ 2 w 138"/>
                    <a:gd name="T101" fmla="*/ 1 h 62"/>
                    <a:gd name="T102" fmla="*/ 2 w 138"/>
                    <a:gd name="T103" fmla="*/ 1 h 62"/>
                    <a:gd name="T104" fmla="*/ 2 w 138"/>
                    <a:gd name="T105" fmla="*/ 1 h 62"/>
                    <a:gd name="T106" fmla="*/ 0 w 138"/>
                    <a:gd name="T107" fmla="*/ 1 h 62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38"/>
                    <a:gd name="T163" fmla="*/ 0 h 62"/>
                    <a:gd name="T164" fmla="*/ 138 w 138"/>
                    <a:gd name="T165" fmla="*/ 62 h 62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38" h="62">
                      <a:moveTo>
                        <a:pt x="0" y="39"/>
                      </a:moveTo>
                      <a:lnTo>
                        <a:pt x="0" y="37"/>
                      </a:lnTo>
                      <a:lnTo>
                        <a:pt x="0" y="35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3" y="25"/>
                      </a:lnTo>
                      <a:lnTo>
                        <a:pt x="3" y="23"/>
                      </a:lnTo>
                      <a:lnTo>
                        <a:pt x="3" y="22"/>
                      </a:lnTo>
                      <a:lnTo>
                        <a:pt x="5" y="22"/>
                      </a:lnTo>
                      <a:lnTo>
                        <a:pt x="7" y="20"/>
                      </a:lnTo>
                      <a:lnTo>
                        <a:pt x="9" y="18"/>
                      </a:lnTo>
                      <a:lnTo>
                        <a:pt x="11" y="18"/>
                      </a:lnTo>
                      <a:lnTo>
                        <a:pt x="11" y="16"/>
                      </a:lnTo>
                      <a:lnTo>
                        <a:pt x="13" y="16"/>
                      </a:lnTo>
                      <a:lnTo>
                        <a:pt x="15" y="14"/>
                      </a:lnTo>
                      <a:lnTo>
                        <a:pt x="17" y="14"/>
                      </a:lnTo>
                      <a:lnTo>
                        <a:pt x="19" y="14"/>
                      </a:lnTo>
                      <a:lnTo>
                        <a:pt x="19" y="12"/>
                      </a:lnTo>
                      <a:lnTo>
                        <a:pt x="21" y="12"/>
                      </a:lnTo>
                      <a:lnTo>
                        <a:pt x="23" y="12"/>
                      </a:lnTo>
                      <a:lnTo>
                        <a:pt x="25" y="12"/>
                      </a:lnTo>
                      <a:lnTo>
                        <a:pt x="28" y="10"/>
                      </a:lnTo>
                      <a:lnTo>
                        <a:pt x="30" y="10"/>
                      </a:lnTo>
                      <a:lnTo>
                        <a:pt x="32" y="8"/>
                      </a:lnTo>
                      <a:lnTo>
                        <a:pt x="36" y="8"/>
                      </a:lnTo>
                      <a:lnTo>
                        <a:pt x="40" y="8"/>
                      </a:lnTo>
                      <a:lnTo>
                        <a:pt x="44" y="6"/>
                      </a:lnTo>
                      <a:lnTo>
                        <a:pt x="48" y="6"/>
                      </a:lnTo>
                      <a:lnTo>
                        <a:pt x="51" y="4"/>
                      </a:lnTo>
                      <a:lnTo>
                        <a:pt x="55" y="4"/>
                      </a:lnTo>
                      <a:lnTo>
                        <a:pt x="59" y="4"/>
                      </a:lnTo>
                      <a:lnTo>
                        <a:pt x="65" y="2"/>
                      </a:lnTo>
                      <a:lnTo>
                        <a:pt x="69" y="2"/>
                      </a:lnTo>
                      <a:lnTo>
                        <a:pt x="74" y="2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8" y="0"/>
                      </a:lnTo>
                      <a:lnTo>
                        <a:pt x="94" y="0"/>
                      </a:lnTo>
                      <a:lnTo>
                        <a:pt x="97" y="0"/>
                      </a:lnTo>
                      <a:lnTo>
                        <a:pt x="101" y="0"/>
                      </a:lnTo>
                      <a:lnTo>
                        <a:pt x="105" y="2"/>
                      </a:lnTo>
                      <a:lnTo>
                        <a:pt x="111" y="2"/>
                      </a:lnTo>
                      <a:lnTo>
                        <a:pt x="115" y="4"/>
                      </a:lnTo>
                      <a:lnTo>
                        <a:pt x="117" y="4"/>
                      </a:lnTo>
                      <a:lnTo>
                        <a:pt x="121" y="6"/>
                      </a:lnTo>
                      <a:lnTo>
                        <a:pt x="124" y="8"/>
                      </a:lnTo>
                      <a:lnTo>
                        <a:pt x="126" y="10"/>
                      </a:lnTo>
                      <a:lnTo>
                        <a:pt x="128" y="12"/>
                      </a:lnTo>
                      <a:lnTo>
                        <a:pt x="130" y="16"/>
                      </a:lnTo>
                      <a:lnTo>
                        <a:pt x="132" y="16"/>
                      </a:lnTo>
                      <a:lnTo>
                        <a:pt x="132" y="18"/>
                      </a:lnTo>
                      <a:lnTo>
                        <a:pt x="134" y="20"/>
                      </a:lnTo>
                      <a:lnTo>
                        <a:pt x="134" y="22"/>
                      </a:lnTo>
                      <a:lnTo>
                        <a:pt x="136" y="23"/>
                      </a:lnTo>
                      <a:lnTo>
                        <a:pt x="136" y="25"/>
                      </a:lnTo>
                      <a:lnTo>
                        <a:pt x="136" y="27"/>
                      </a:lnTo>
                      <a:lnTo>
                        <a:pt x="138" y="29"/>
                      </a:lnTo>
                      <a:lnTo>
                        <a:pt x="138" y="31"/>
                      </a:lnTo>
                      <a:lnTo>
                        <a:pt x="138" y="33"/>
                      </a:lnTo>
                      <a:lnTo>
                        <a:pt x="138" y="35"/>
                      </a:lnTo>
                      <a:lnTo>
                        <a:pt x="136" y="37"/>
                      </a:lnTo>
                      <a:lnTo>
                        <a:pt x="136" y="39"/>
                      </a:lnTo>
                      <a:lnTo>
                        <a:pt x="136" y="41"/>
                      </a:lnTo>
                      <a:lnTo>
                        <a:pt x="134" y="43"/>
                      </a:lnTo>
                      <a:lnTo>
                        <a:pt x="134" y="45"/>
                      </a:lnTo>
                      <a:lnTo>
                        <a:pt x="132" y="45"/>
                      </a:lnTo>
                      <a:lnTo>
                        <a:pt x="130" y="47"/>
                      </a:lnTo>
                      <a:lnTo>
                        <a:pt x="128" y="48"/>
                      </a:lnTo>
                      <a:lnTo>
                        <a:pt x="126" y="50"/>
                      </a:lnTo>
                      <a:lnTo>
                        <a:pt x="124" y="52"/>
                      </a:lnTo>
                      <a:lnTo>
                        <a:pt x="121" y="54"/>
                      </a:lnTo>
                      <a:lnTo>
                        <a:pt x="119" y="54"/>
                      </a:lnTo>
                      <a:lnTo>
                        <a:pt x="115" y="56"/>
                      </a:lnTo>
                      <a:lnTo>
                        <a:pt x="111" y="58"/>
                      </a:lnTo>
                      <a:lnTo>
                        <a:pt x="105" y="58"/>
                      </a:lnTo>
                      <a:lnTo>
                        <a:pt x="101" y="60"/>
                      </a:lnTo>
                      <a:lnTo>
                        <a:pt x="97" y="60"/>
                      </a:lnTo>
                      <a:lnTo>
                        <a:pt x="94" y="60"/>
                      </a:lnTo>
                      <a:lnTo>
                        <a:pt x="88" y="62"/>
                      </a:lnTo>
                      <a:lnTo>
                        <a:pt x="84" y="62"/>
                      </a:lnTo>
                      <a:lnTo>
                        <a:pt x="78" y="62"/>
                      </a:lnTo>
                      <a:lnTo>
                        <a:pt x="74" y="62"/>
                      </a:lnTo>
                      <a:lnTo>
                        <a:pt x="71" y="62"/>
                      </a:lnTo>
                      <a:lnTo>
                        <a:pt x="65" y="62"/>
                      </a:lnTo>
                      <a:lnTo>
                        <a:pt x="61" y="62"/>
                      </a:lnTo>
                      <a:lnTo>
                        <a:pt x="55" y="62"/>
                      </a:lnTo>
                      <a:lnTo>
                        <a:pt x="51" y="62"/>
                      </a:lnTo>
                      <a:lnTo>
                        <a:pt x="48" y="62"/>
                      </a:lnTo>
                      <a:lnTo>
                        <a:pt x="44" y="62"/>
                      </a:lnTo>
                      <a:lnTo>
                        <a:pt x="38" y="60"/>
                      </a:lnTo>
                      <a:lnTo>
                        <a:pt x="34" y="60"/>
                      </a:lnTo>
                      <a:lnTo>
                        <a:pt x="30" y="60"/>
                      </a:lnTo>
                      <a:lnTo>
                        <a:pt x="26" y="58"/>
                      </a:lnTo>
                      <a:lnTo>
                        <a:pt x="23" y="58"/>
                      </a:lnTo>
                      <a:lnTo>
                        <a:pt x="21" y="56"/>
                      </a:lnTo>
                      <a:lnTo>
                        <a:pt x="17" y="54"/>
                      </a:lnTo>
                      <a:lnTo>
                        <a:pt x="13" y="54"/>
                      </a:lnTo>
                      <a:lnTo>
                        <a:pt x="11" y="52"/>
                      </a:lnTo>
                      <a:lnTo>
                        <a:pt x="9" y="50"/>
                      </a:lnTo>
                      <a:lnTo>
                        <a:pt x="5" y="50"/>
                      </a:lnTo>
                      <a:lnTo>
                        <a:pt x="3" y="48"/>
                      </a:lnTo>
                      <a:lnTo>
                        <a:pt x="3" y="47"/>
                      </a:lnTo>
                      <a:lnTo>
                        <a:pt x="2" y="45"/>
                      </a:lnTo>
                      <a:lnTo>
                        <a:pt x="0" y="43"/>
                      </a:lnTo>
                      <a:lnTo>
                        <a:pt x="0" y="41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ABE3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82" name="Freeform 336"/>
                <p:cNvSpPr>
                  <a:spLocks noChangeAspect="1"/>
                </p:cNvSpPr>
                <p:nvPr/>
              </p:nvSpPr>
              <p:spPr bwMode="auto">
                <a:xfrm>
                  <a:off x="1298" y="3363"/>
                  <a:ext cx="92" cy="40"/>
                </a:xfrm>
                <a:custGeom>
                  <a:avLst/>
                  <a:gdLst>
                    <a:gd name="T0" fmla="*/ 0 w 121"/>
                    <a:gd name="T1" fmla="*/ 1 h 56"/>
                    <a:gd name="T2" fmla="*/ 0 w 121"/>
                    <a:gd name="T3" fmla="*/ 1 h 56"/>
                    <a:gd name="T4" fmla="*/ 0 w 121"/>
                    <a:gd name="T5" fmla="*/ 1 h 56"/>
                    <a:gd name="T6" fmla="*/ 2 w 121"/>
                    <a:gd name="T7" fmla="*/ 1 h 56"/>
                    <a:gd name="T8" fmla="*/ 2 w 121"/>
                    <a:gd name="T9" fmla="*/ 1 h 56"/>
                    <a:gd name="T10" fmla="*/ 2 w 121"/>
                    <a:gd name="T11" fmla="*/ 1 h 56"/>
                    <a:gd name="T12" fmla="*/ 2 w 121"/>
                    <a:gd name="T13" fmla="*/ 1 h 56"/>
                    <a:gd name="T14" fmla="*/ 2 w 121"/>
                    <a:gd name="T15" fmla="*/ 1 h 56"/>
                    <a:gd name="T16" fmla="*/ 2 w 121"/>
                    <a:gd name="T17" fmla="*/ 1 h 56"/>
                    <a:gd name="T18" fmla="*/ 2 w 121"/>
                    <a:gd name="T19" fmla="*/ 1 h 56"/>
                    <a:gd name="T20" fmla="*/ 2 w 121"/>
                    <a:gd name="T21" fmla="*/ 1 h 56"/>
                    <a:gd name="T22" fmla="*/ 2 w 121"/>
                    <a:gd name="T23" fmla="*/ 1 h 56"/>
                    <a:gd name="T24" fmla="*/ 2 w 121"/>
                    <a:gd name="T25" fmla="*/ 1 h 56"/>
                    <a:gd name="T26" fmla="*/ 2 w 121"/>
                    <a:gd name="T27" fmla="*/ 1 h 56"/>
                    <a:gd name="T28" fmla="*/ 2 w 121"/>
                    <a:gd name="T29" fmla="*/ 1 h 56"/>
                    <a:gd name="T30" fmla="*/ 2 w 121"/>
                    <a:gd name="T31" fmla="*/ 1 h 56"/>
                    <a:gd name="T32" fmla="*/ 2 w 121"/>
                    <a:gd name="T33" fmla="*/ 1 h 56"/>
                    <a:gd name="T34" fmla="*/ 2 w 121"/>
                    <a:gd name="T35" fmla="*/ 1 h 56"/>
                    <a:gd name="T36" fmla="*/ 3 w 121"/>
                    <a:gd name="T37" fmla="*/ 0 h 56"/>
                    <a:gd name="T38" fmla="*/ 3 w 121"/>
                    <a:gd name="T39" fmla="*/ 0 h 56"/>
                    <a:gd name="T40" fmla="*/ 4 w 121"/>
                    <a:gd name="T41" fmla="*/ 1 h 56"/>
                    <a:gd name="T42" fmla="*/ 4 w 121"/>
                    <a:gd name="T43" fmla="*/ 1 h 56"/>
                    <a:gd name="T44" fmla="*/ 4 w 121"/>
                    <a:gd name="T45" fmla="*/ 1 h 56"/>
                    <a:gd name="T46" fmla="*/ 4 w 121"/>
                    <a:gd name="T47" fmla="*/ 1 h 56"/>
                    <a:gd name="T48" fmla="*/ 5 w 121"/>
                    <a:gd name="T49" fmla="*/ 1 h 56"/>
                    <a:gd name="T50" fmla="*/ 5 w 121"/>
                    <a:gd name="T51" fmla="*/ 1 h 56"/>
                    <a:gd name="T52" fmla="*/ 5 w 121"/>
                    <a:gd name="T53" fmla="*/ 1 h 56"/>
                    <a:gd name="T54" fmla="*/ 5 w 121"/>
                    <a:gd name="T55" fmla="*/ 1 h 56"/>
                    <a:gd name="T56" fmla="*/ 5 w 121"/>
                    <a:gd name="T57" fmla="*/ 1 h 56"/>
                    <a:gd name="T58" fmla="*/ 5 w 121"/>
                    <a:gd name="T59" fmla="*/ 1 h 56"/>
                    <a:gd name="T60" fmla="*/ 5 w 121"/>
                    <a:gd name="T61" fmla="*/ 1 h 56"/>
                    <a:gd name="T62" fmla="*/ 5 w 121"/>
                    <a:gd name="T63" fmla="*/ 1 h 56"/>
                    <a:gd name="T64" fmla="*/ 5 w 121"/>
                    <a:gd name="T65" fmla="*/ 1 h 56"/>
                    <a:gd name="T66" fmla="*/ 4 w 121"/>
                    <a:gd name="T67" fmla="*/ 1 h 56"/>
                    <a:gd name="T68" fmla="*/ 4 w 121"/>
                    <a:gd name="T69" fmla="*/ 1 h 56"/>
                    <a:gd name="T70" fmla="*/ 4 w 121"/>
                    <a:gd name="T71" fmla="*/ 1 h 56"/>
                    <a:gd name="T72" fmla="*/ 4 w 121"/>
                    <a:gd name="T73" fmla="*/ 1 h 56"/>
                    <a:gd name="T74" fmla="*/ 4 w 121"/>
                    <a:gd name="T75" fmla="*/ 1 h 56"/>
                    <a:gd name="T76" fmla="*/ 3 w 121"/>
                    <a:gd name="T77" fmla="*/ 1 h 56"/>
                    <a:gd name="T78" fmla="*/ 3 w 121"/>
                    <a:gd name="T79" fmla="*/ 1 h 56"/>
                    <a:gd name="T80" fmla="*/ 3 w 121"/>
                    <a:gd name="T81" fmla="*/ 1 h 56"/>
                    <a:gd name="T82" fmla="*/ 2 w 121"/>
                    <a:gd name="T83" fmla="*/ 1 h 56"/>
                    <a:gd name="T84" fmla="*/ 2 w 121"/>
                    <a:gd name="T85" fmla="*/ 1 h 56"/>
                    <a:gd name="T86" fmla="*/ 2 w 121"/>
                    <a:gd name="T87" fmla="*/ 1 h 56"/>
                    <a:gd name="T88" fmla="*/ 2 w 121"/>
                    <a:gd name="T89" fmla="*/ 1 h 56"/>
                    <a:gd name="T90" fmla="*/ 2 w 121"/>
                    <a:gd name="T91" fmla="*/ 1 h 56"/>
                    <a:gd name="T92" fmla="*/ 2 w 121"/>
                    <a:gd name="T93" fmla="*/ 1 h 56"/>
                    <a:gd name="T94" fmla="*/ 2 w 121"/>
                    <a:gd name="T95" fmla="*/ 1 h 56"/>
                    <a:gd name="T96" fmla="*/ 2 w 121"/>
                    <a:gd name="T97" fmla="*/ 1 h 56"/>
                    <a:gd name="T98" fmla="*/ 2 w 121"/>
                    <a:gd name="T99" fmla="*/ 1 h 56"/>
                    <a:gd name="T100" fmla="*/ 2 w 121"/>
                    <a:gd name="T101" fmla="*/ 1 h 56"/>
                    <a:gd name="T102" fmla="*/ 0 w 121"/>
                    <a:gd name="T103" fmla="*/ 1 h 5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21"/>
                    <a:gd name="T157" fmla="*/ 0 h 56"/>
                    <a:gd name="T158" fmla="*/ 121 w 121"/>
                    <a:gd name="T159" fmla="*/ 56 h 5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21" h="56">
                      <a:moveTo>
                        <a:pt x="0" y="35"/>
                      </a:move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2" y="23"/>
                      </a:lnTo>
                      <a:lnTo>
                        <a:pt x="2" y="22"/>
                      </a:lnTo>
                      <a:lnTo>
                        <a:pt x="4" y="22"/>
                      </a:lnTo>
                      <a:lnTo>
                        <a:pt x="4" y="20"/>
                      </a:lnTo>
                      <a:lnTo>
                        <a:pt x="6" y="20"/>
                      </a:lnTo>
                      <a:lnTo>
                        <a:pt x="6" y="18"/>
                      </a:lnTo>
                      <a:lnTo>
                        <a:pt x="8" y="18"/>
                      </a:lnTo>
                      <a:lnTo>
                        <a:pt x="8" y="16"/>
                      </a:lnTo>
                      <a:lnTo>
                        <a:pt x="10" y="16"/>
                      </a:lnTo>
                      <a:lnTo>
                        <a:pt x="12" y="14"/>
                      </a:lnTo>
                      <a:lnTo>
                        <a:pt x="14" y="14"/>
                      </a:lnTo>
                      <a:lnTo>
                        <a:pt x="15" y="14"/>
                      </a:lnTo>
                      <a:lnTo>
                        <a:pt x="15" y="12"/>
                      </a:lnTo>
                      <a:lnTo>
                        <a:pt x="17" y="12"/>
                      </a:lnTo>
                      <a:lnTo>
                        <a:pt x="19" y="12"/>
                      </a:lnTo>
                      <a:lnTo>
                        <a:pt x="21" y="10"/>
                      </a:lnTo>
                      <a:lnTo>
                        <a:pt x="23" y="10"/>
                      </a:lnTo>
                      <a:lnTo>
                        <a:pt x="25" y="10"/>
                      </a:lnTo>
                      <a:lnTo>
                        <a:pt x="27" y="10"/>
                      </a:lnTo>
                      <a:lnTo>
                        <a:pt x="29" y="8"/>
                      </a:lnTo>
                      <a:lnTo>
                        <a:pt x="33" y="8"/>
                      </a:lnTo>
                      <a:lnTo>
                        <a:pt x="35" y="8"/>
                      </a:lnTo>
                      <a:lnTo>
                        <a:pt x="39" y="6"/>
                      </a:lnTo>
                      <a:lnTo>
                        <a:pt x="42" y="6"/>
                      </a:lnTo>
                      <a:lnTo>
                        <a:pt x="46" y="4"/>
                      </a:lnTo>
                      <a:lnTo>
                        <a:pt x="50" y="4"/>
                      </a:lnTo>
                      <a:lnTo>
                        <a:pt x="54" y="4"/>
                      </a:lnTo>
                      <a:lnTo>
                        <a:pt x="58" y="2"/>
                      </a:lnTo>
                      <a:lnTo>
                        <a:pt x="62" y="2"/>
                      </a:lnTo>
                      <a:lnTo>
                        <a:pt x="65" y="2"/>
                      </a:lnTo>
                      <a:lnTo>
                        <a:pt x="69" y="2"/>
                      </a:lnTo>
                      <a:lnTo>
                        <a:pt x="75" y="0"/>
                      </a:lnTo>
                      <a:lnTo>
                        <a:pt x="79" y="0"/>
                      </a:lnTo>
                      <a:lnTo>
                        <a:pt x="83" y="0"/>
                      </a:lnTo>
                      <a:lnTo>
                        <a:pt x="86" y="0"/>
                      </a:lnTo>
                      <a:lnTo>
                        <a:pt x="90" y="2"/>
                      </a:lnTo>
                      <a:lnTo>
                        <a:pt x="94" y="2"/>
                      </a:lnTo>
                      <a:lnTo>
                        <a:pt x="98" y="2"/>
                      </a:lnTo>
                      <a:lnTo>
                        <a:pt x="102" y="4"/>
                      </a:lnTo>
                      <a:lnTo>
                        <a:pt x="104" y="4"/>
                      </a:lnTo>
                      <a:lnTo>
                        <a:pt x="108" y="6"/>
                      </a:lnTo>
                      <a:lnTo>
                        <a:pt x="110" y="8"/>
                      </a:lnTo>
                      <a:lnTo>
                        <a:pt x="113" y="10"/>
                      </a:lnTo>
                      <a:lnTo>
                        <a:pt x="115" y="12"/>
                      </a:lnTo>
                      <a:lnTo>
                        <a:pt x="117" y="14"/>
                      </a:lnTo>
                      <a:lnTo>
                        <a:pt x="117" y="16"/>
                      </a:lnTo>
                      <a:lnTo>
                        <a:pt x="117" y="18"/>
                      </a:lnTo>
                      <a:lnTo>
                        <a:pt x="119" y="18"/>
                      </a:lnTo>
                      <a:lnTo>
                        <a:pt x="119" y="20"/>
                      </a:lnTo>
                      <a:lnTo>
                        <a:pt x="121" y="22"/>
                      </a:lnTo>
                      <a:lnTo>
                        <a:pt x="121" y="23"/>
                      </a:lnTo>
                      <a:lnTo>
                        <a:pt x="121" y="25"/>
                      </a:lnTo>
                      <a:lnTo>
                        <a:pt x="121" y="27"/>
                      </a:lnTo>
                      <a:lnTo>
                        <a:pt x="121" y="29"/>
                      </a:lnTo>
                      <a:lnTo>
                        <a:pt x="121" y="31"/>
                      </a:lnTo>
                      <a:lnTo>
                        <a:pt x="121" y="33"/>
                      </a:lnTo>
                      <a:lnTo>
                        <a:pt x="121" y="35"/>
                      </a:lnTo>
                      <a:lnTo>
                        <a:pt x="121" y="37"/>
                      </a:lnTo>
                      <a:lnTo>
                        <a:pt x="119" y="39"/>
                      </a:lnTo>
                      <a:lnTo>
                        <a:pt x="117" y="41"/>
                      </a:lnTo>
                      <a:lnTo>
                        <a:pt x="115" y="43"/>
                      </a:lnTo>
                      <a:lnTo>
                        <a:pt x="113" y="45"/>
                      </a:lnTo>
                      <a:lnTo>
                        <a:pt x="111" y="45"/>
                      </a:lnTo>
                      <a:lnTo>
                        <a:pt x="110" y="47"/>
                      </a:lnTo>
                      <a:lnTo>
                        <a:pt x="108" y="48"/>
                      </a:lnTo>
                      <a:lnTo>
                        <a:pt x="104" y="48"/>
                      </a:lnTo>
                      <a:lnTo>
                        <a:pt x="102" y="50"/>
                      </a:lnTo>
                      <a:lnTo>
                        <a:pt x="98" y="52"/>
                      </a:lnTo>
                      <a:lnTo>
                        <a:pt x="94" y="52"/>
                      </a:lnTo>
                      <a:lnTo>
                        <a:pt x="90" y="52"/>
                      </a:lnTo>
                      <a:lnTo>
                        <a:pt x="86" y="54"/>
                      </a:lnTo>
                      <a:lnTo>
                        <a:pt x="83" y="54"/>
                      </a:lnTo>
                      <a:lnTo>
                        <a:pt x="79" y="54"/>
                      </a:lnTo>
                      <a:lnTo>
                        <a:pt x="75" y="56"/>
                      </a:lnTo>
                      <a:lnTo>
                        <a:pt x="71" y="56"/>
                      </a:lnTo>
                      <a:lnTo>
                        <a:pt x="67" y="56"/>
                      </a:lnTo>
                      <a:lnTo>
                        <a:pt x="62" y="56"/>
                      </a:lnTo>
                      <a:lnTo>
                        <a:pt x="58" y="56"/>
                      </a:lnTo>
                      <a:lnTo>
                        <a:pt x="54" y="56"/>
                      </a:lnTo>
                      <a:lnTo>
                        <a:pt x="50" y="56"/>
                      </a:lnTo>
                      <a:lnTo>
                        <a:pt x="46" y="56"/>
                      </a:lnTo>
                      <a:lnTo>
                        <a:pt x="42" y="56"/>
                      </a:lnTo>
                      <a:lnTo>
                        <a:pt x="39" y="54"/>
                      </a:lnTo>
                      <a:lnTo>
                        <a:pt x="35" y="54"/>
                      </a:lnTo>
                      <a:lnTo>
                        <a:pt x="31" y="54"/>
                      </a:lnTo>
                      <a:lnTo>
                        <a:pt x="27" y="52"/>
                      </a:lnTo>
                      <a:lnTo>
                        <a:pt x="25" y="52"/>
                      </a:lnTo>
                      <a:lnTo>
                        <a:pt x="21" y="52"/>
                      </a:lnTo>
                      <a:lnTo>
                        <a:pt x="17" y="50"/>
                      </a:lnTo>
                      <a:lnTo>
                        <a:pt x="15" y="48"/>
                      </a:lnTo>
                      <a:lnTo>
                        <a:pt x="12" y="48"/>
                      </a:lnTo>
                      <a:lnTo>
                        <a:pt x="10" y="47"/>
                      </a:lnTo>
                      <a:lnTo>
                        <a:pt x="8" y="47"/>
                      </a:lnTo>
                      <a:lnTo>
                        <a:pt x="6" y="45"/>
                      </a:lnTo>
                      <a:lnTo>
                        <a:pt x="4" y="43"/>
                      </a:lnTo>
                      <a:lnTo>
                        <a:pt x="2" y="41"/>
                      </a:lnTo>
                      <a:lnTo>
                        <a:pt x="2" y="39"/>
                      </a:lnTo>
                      <a:lnTo>
                        <a:pt x="0" y="37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B0E8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83" name="Freeform 337"/>
                <p:cNvSpPr>
                  <a:spLocks noChangeAspect="1"/>
                </p:cNvSpPr>
                <p:nvPr/>
              </p:nvSpPr>
              <p:spPr bwMode="auto">
                <a:xfrm>
                  <a:off x="1306" y="3365"/>
                  <a:ext cx="81" cy="33"/>
                </a:xfrm>
                <a:custGeom>
                  <a:avLst/>
                  <a:gdLst>
                    <a:gd name="T0" fmla="*/ 0 w 107"/>
                    <a:gd name="T1" fmla="*/ 1 h 48"/>
                    <a:gd name="T2" fmla="*/ 2 w 107"/>
                    <a:gd name="T3" fmla="*/ 1 h 48"/>
                    <a:gd name="T4" fmla="*/ 2 w 107"/>
                    <a:gd name="T5" fmla="*/ 1 h 48"/>
                    <a:gd name="T6" fmla="*/ 2 w 107"/>
                    <a:gd name="T7" fmla="*/ 1 h 48"/>
                    <a:gd name="T8" fmla="*/ 2 w 107"/>
                    <a:gd name="T9" fmla="*/ 1 h 48"/>
                    <a:gd name="T10" fmla="*/ 2 w 107"/>
                    <a:gd name="T11" fmla="*/ 1 h 48"/>
                    <a:gd name="T12" fmla="*/ 2 w 107"/>
                    <a:gd name="T13" fmla="*/ 1 h 48"/>
                    <a:gd name="T14" fmla="*/ 2 w 107"/>
                    <a:gd name="T15" fmla="*/ 1 h 48"/>
                    <a:gd name="T16" fmla="*/ 2 w 107"/>
                    <a:gd name="T17" fmla="*/ 1 h 48"/>
                    <a:gd name="T18" fmla="*/ 2 w 107"/>
                    <a:gd name="T19" fmla="*/ 1 h 48"/>
                    <a:gd name="T20" fmla="*/ 2 w 107"/>
                    <a:gd name="T21" fmla="*/ 1 h 48"/>
                    <a:gd name="T22" fmla="*/ 2 w 107"/>
                    <a:gd name="T23" fmla="*/ 1 h 48"/>
                    <a:gd name="T24" fmla="*/ 2 w 107"/>
                    <a:gd name="T25" fmla="*/ 1 h 48"/>
                    <a:gd name="T26" fmla="*/ 2 w 107"/>
                    <a:gd name="T27" fmla="*/ 1 h 48"/>
                    <a:gd name="T28" fmla="*/ 2 w 107"/>
                    <a:gd name="T29" fmla="*/ 1 h 48"/>
                    <a:gd name="T30" fmla="*/ 2 w 107"/>
                    <a:gd name="T31" fmla="*/ 0 h 48"/>
                    <a:gd name="T32" fmla="*/ 2 w 107"/>
                    <a:gd name="T33" fmla="*/ 0 h 48"/>
                    <a:gd name="T34" fmla="*/ 3 w 107"/>
                    <a:gd name="T35" fmla="*/ 0 h 48"/>
                    <a:gd name="T36" fmla="*/ 3 w 107"/>
                    <a:gd name="T37" fmla="*/ 0 h 48"/>
                    <a:gd name="T38" fmla="*/ 3 w 107"/>
                    <a:gd name="T39" fmla="*/ 0 h 48"/>
                    <a:gd name="T40" fmla="*/ 4 w 107"/>
                    <a:gd name="T41" fmla="*/ 1 h 48"/>
                    <a:gd name="T42" fmla="*/ 4 w 107"/>
                    <a:gd name="T43" fmla="*/ 1 h 48"/>
                    <a:gd name="T44" fmla="*/ 4 w 107"/>
                    <a:gd name="T45" fmla="*/ 1 h 48"/>
                    <a:gd name="T46" fmla="*/ 4 w 107"/>
                    <a:gd name="T47" fmla="*/ 1 h 48"/>
                    <a:gd name="T48" fmla="*/ 4 w 107"/>
                    <a:gd name="T49" fmla="*/ 1 h 48"/>
                    <a:gd name="T50" fmla="*/ 4 w 107"/>
                    <a:gd name="T51" fmla="*/ 1 h 48"/>
                    <a:gd name="T52" fmla="*/ 4 w 107"/>
                    <a:gd name="T53" fmla="*/ 1 h 48"/>
                    <a:gd name="T54" fmla="*/ 4 w 107"/>
                    <a:gd name="T55" fmla="*/ 1 h 48"/>
                    <a:gd name="T56" fmla="*/ 4 w 107"/>
                    <a:gd name="T57" fmla="*/ 1 h 48"/>
                    <a:gd name="T58" fmla="*/ 4 w 107"/>
                    <a:gd name="T59" fmla="*/ 1 h 48"/>
                    <a:gd name="T60" fmla="*/ 4 w 107"/>
                    <a:gd name="T61" fmla="*/ 1 h 48"/>
                    <a:gd name="T62" fmla="*/ 4 w 107"/>
                    <a:gd name="T63" fmla="*/ 1 h 48"/>
                    <a:gd name="T64" fmla="*/ 4 w 107"/>
                    <a:gd name="T65" fmla="*/ 1 h 48"/>
                    <a:gd name="T66" fmla="*/ 3 w 107"/>
                    <a:gd name="T67" fmla="*/ 1 h 48"/>
                    <a:gd name="T68" fmla="*/ 3 w 107"/>
                    <a:gd name="T69" fmla="*/ 1 h 48"/>
                    <a:gd name="T70" fmla="*/ 3 w 107"/>
                    <a:gd name="T71" fmla="*/ 1 h 48"/>
                    <a:gd name="T72" fmla="*/ 2 w 107"/>
                    <a:gd name="T73" fmla="*/ 1 h 48"/>
                    <a:gd name="T74" fmla="*/ 2 w 107"/>
                    <a:gd name="T75" fmla="*/ 1 h 48"/>
                    <a:gd name="T76" fmla="*/ 2 w 107"/>
                    <a:gd name="T77" fmla="*/ 1 h 48"/>
                    <a:gd name="T78" fmla="*/ 2 w 107"/>
                    <a:gd name="T79" fmla="*/ 1 h 48"/>
                    <a:gd name="T80" fmla="*/ 2 w 107"/>
                    <a:gd name="T81" fmla="*/ 1 h 48"/>
                    <a:gd name="T82" fmla="*/ 2 w 107"/>
                    <a:gd name="T83" fmla="*/ 1 h 48"/>
                    <a:gd name="T84" fmla="*/ 2 w 107"/>
                    <a:gd name="T85" fmla="*/ 1 h 48"/>
                    <a:gd name="T86" fmla="*/ 2 w 107"/>
                    <a:gd name="T87" fmla="*/ 1 h 48"/>
                    <a:gd name="T88" fmla="*/ 2 w 107"/>
                    <a:gd name="T89" fmla="*/ 1 h 48"/>
                    <a:gd name="T90" fmla="*/ 2 w 107"/>
                    <a:gd name="T91" fmla="*/ 1 h 48"/>
                    <a:gd name="T92" fmla="*/ 2 w 107"/>
                    <a:gd name="T93" fmla="*/ 1 h 48"/>
                    <a:gd name="T94" fmla="*/ 2 w 107"/>
                    <a:gd name="T95" fmla="*/ 1 h 48"/>
                    <a:gd name="T96" fmla="*/ 0 w 107"/>
                    <a:gd name="T97" fmla="*/ 1 h 48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7"/>
                    <a:gd name="T148" fmla="*/ 0 h 48"/>
                    <a:gd name="T149" fmla="*/ 107 w 107"/>
                    <a:gd name="T150" fmla="*/ 48 h 48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7" h="48">
                      <a:moveTo>
                        <a:pt x="0" y="29"/>
                      </a:move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2" y="20"/>
                      </a:lnTo>
                      <a:lnTo>
                        <a:pt x="4" y="20"/>
                      </a:lnTo>
                      <a:lnTo>
                        <a:pt x="4" y="18"/>
                      </a:lnTo>
                      <a:lnTo>
                        <a:pt x="5" y="16"/>
                      </a:lnTo>
                      <a:lnTo>
                        <a:pt x="7" y="14"/>
                      </a:lnTo>
                      <a:lnTo>
                        <a:pt x="9" y="14"/>
                      </a:lnTo>
                      <a:lnTo>
                        <a:pt x="9" y="12"/>
                      </a:lnTo>
                      <a:lnTo>
                        <a:pt x="11" y="12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5" y="10"/>
                      </a:lnTo>
                      <a:lnTo>
                        <a:pt x="17" y="10"/>
                      </a:lnTo>
                      <a:lnTo>
                        <a:pt x="17" y="8"/>
                      </a:lnTo>
                      <a:lnTo>
                        <a:pt x="19" y="8"/>
                      </a:lnTo>
                      <a:lnTo>
                        <a:pt x="21" y="8"/>
                      </a:lnTo>
                      <a:lnTo>
                        <a:pt x="23" y="8"/>
                      </a:lnTo>
                      <a:lnTo>
                        <a:pt x="25" y="6"/>
                      </a:lnTo>
                      <a:lnTo>
                        <a:pt x="27" y="6"/>
                      </a:lnTo>
                      <a:lnTo>
                        <a:pt x="29" y="6"/>
                      </a:lnTo>
                      <a:lnTo>
                        <a:pt x="32" y="4"/>
                      </a:lnTo>
                      <a:lnTo>
                        <a:pt x="34" y="4"/>
                      </a:lnTo>
                      <a:lnTo>
                        <a:pt x="38" y="4"/>
                      </a:lnTo>
                      <a:lnTo>
                        <a:pt x="40" y="2"/>
                      </a:lnTo>
                      <a:lnTo>
                        <a:pt x="44" y="2"/>
                      </a:lnTo>
                      <a:lnTo>
                        <a:pt x="48" y="2"/>
                      </a:lnTo>
                      <a:lnTo>
                        <a:pt x="52" y="0"/>
                      </a:lnTo>
                      <a:lnTo>
                        <a:pt x="55" y="0"/>
                      </a:lnTo>
                      <a:lnTo>
                        <a:pt x="59" y="0"/>
                      </a:lnTo>
                      <a:lnTo>
                        <a:pt x="61" y="0"/>
                      </a:lnTo>
                      <a:lnTo>
                        <a:pt x="65" y="0"/>
                      </a:lnTo>
                      <a:lnTo>
                        <a:pt x="69" y="0"/>
                      </a:lnTo>
                      <a:lnTo>
                        <a:pt x="73" y="0"/>
                      </a:lnTo>
                      <a:lnTo>
                        <a:pt x="76" y="0"/>
                      </a:lnTo>
                      <a:lnTo>
                        <a:pt x="80" y="0"/>
                      </a:lnTo>
                      <a:lnTo>
                        <a:pt x="82" y="0"/>
                      </a:lnTo>
                      <a:lnTo>
                        <a:pt x="86" y="0"/>
                      </a:lnTo>
                      <a:lnTo>
                        <a:pt x="90" y="2"/>
                      </a:lnTo>
                      <a:lnTo>
                        <a:pt x="92" y="2"/>
                      </a:lnTo>
                      <a:lnTo>
                        <a:pt x="94" y="4"/>
                      </a:lnTo>
                      <a:lnTo>
                        <a:pt x="98" y="6"/>
                      </a:lnTo>
                      <a:lnTo>
                        <a:pt x="100" y="8"/>
                      </a:lnTo>
                      <a:lnTo>
                        <a:pt x="101" y="10"/>
                      </a:lnTo>
                      <a:lnTo>
                        <a:pt x="103" y="12"/>
                      </a:lnTo>
                      <a:lnTo>
                        <a:pt x="103" y="14"/>
                      </a:lnTo>
                      <a:lnTo>
                        <a:pt x="105" y="14"/>
                      </a:lnTo>
                      <a:lnTo>
                        <a:pt x="105" y="16"/>
                      </a:lnTo>
                      <a:lnTo>
                        <a:pt x="105" y="18"/>
                      </a:lnTo>
                      <a:lnTo>
                        <a:pt x="107" y="20"/>
                      </a:lnTo>
                      <a:lnTo>
                        <a:pt x="107" y="21"/>
                      </a:lnTo>
                      <a:lnTo>
                        <a:pt x="107" y="23"/>
                      </a:lnTo>
                      <a:lnTo>
                        <a:pt x="107" y="25"/>
                      </a:lnTo>
                      <a:lnTo>
                        <a:pt x="107" y="27"/>
                      </a:lnTo>
                      <a:lnTo>
                        <a:pt x="107" y="29"/>
                      </a:lnTo>
                      <a:lnTo>
                        <a:pt x="105" y="31"/>
                      </a:lnTo>
                      <a:lnTo>
                        <a:pt x="105" y="33"/>
                      </a:lnTo>
                      <a:lnTo>
                        <a:pt x="103" y="35"/>
                      </a:lnTo>
                      <a:lnTo>
                        <a:pt x="101" y="37"/>
                      </a:lnTo>
                      <a:lnTo>
                        <a:pt x="100" y="39"/>
                      </a:lnTo>
                      <a:lnTo>
                        <a:pt x="98" y="39"/>
                      </a:lnTo>
                      <a:lnTo>
                        <a:pt x="94" y="41"/>
                      </a:lnTo>
                      <a:lnTo>
                        <a:pt x="92" y="43"/>
                      </a:lnTo>
                      <a:lnTo>
                        <a:pt x="90" y="43"/>
                      </a:lnTo>
                      <a:lnTo>
                        <a:pt x="86" y="45"/>
                      </a:lnTo>
                      <a:lnTo>
                        <a:pt x="82" y="45"/>
                      </a:lnTo>
                      <a:lnTo>
                        <a:pt x="80" y="45"/>
                      </a:lnTo>
                      <a:lnTo>
                        <a:pt x="76" y="46"/>
                      </a:lnTo>
                      <a:lnTo>
                        <a:pt x="73" y="46"/>
                      </a:lnTo>
                      <a:lnTo>
                        <a:pt x="69" y="46"/>
                      </a:lnTo>
                      <a:lnTo>
                        <a:pt x="65" y="46"/>
                      </a:lnTo>
                      <a:lnTo>
                        <a:pt x="63" y="48"/>
                      </a:lnTo>
                      <a:lnTo>
                        <a:pt x="59" y="48"/>
                      </a:lnTo>
                      <a:lnTo>
                        <a:pt x="55" y="48"/>
                      </a:lnTo>
                      <a:lnTo>
                        <a:pt x="52" y="48"/>
                      </a:lnTo>
                      <a:lnTo>
                        <a:pt x="48" y="48"/>
                      </a:lnTo>
                      <a:lnTo>
                        <a:pt x="44" y="48"/>
                      </a:lnTo>
                      <a:lnTo>
                        <a:pt x="42" y="46"/>
                      </a:lnTo>
                      <a:lnTo>
                        <a:pt x="38" y="46"/>
                      </a:lnTo>
                      <a:lnTo>
                        <a:pt x="34" y="46"/>
                      </a:lnTo>
                      <a:lnTo>
                        <a:pt x="30" y="46"/>
                      </a:lnTo>
                      <a:lnTo>
                        <a:pt x="29" y="46"/>
                      </a:lnTo>
                      <a:lnTo>
                        <a:pt x="25" y="45"/>
                      </a:lnTo>
                      <a:lnTo>
                        <a:pt x="23" y="45"/>
                      </a:lnTo>
                      <a:lnTo>
                        <a:pt x="19" y="45"/>
                      </a:lnTo>
                      <a:lnTo>
                        <a:pt x="17" y="43"/>
                      </a:lnTo>
                      <a:lnTo>
                        <a:pt x="15" y="43"/>
                      </a:lnTo>
                      <a:lnTo>
                        <a:pt x="11" y="41"/>
                      </a:lnTo>
                      <a:lnTo>
                        <a:pt x="9" y="41"/>
                      </a:lnTo>
                      <a:lnTo>
                        <a:pt x="7" y="39"/>
                      </a:lnTo>
                      <a:lnTo>
                        <a:pt x="5" y="37"/>
                      </a:lnTo>
                      <a:lnTo>
                        <a:pt x="4" y="35"/>
                      </a:lnTo>
                      <a:lnTo>
                        <a:pt x="2" y="33"/>
                      </a:lnTo>
                      <a:lnTo>
                        <a:pt x="2" y="31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B3EB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84" name="Freeform 338"/>
                <p:cNvSpPr>
                  <a:spLocks noChangeAspect="1"/>
                </p:cNvSpPr>
                <p:nvPr/>
              </p:nvSpPr>
              <p:spPr bwMode="auto">
                <a:xfrm>
                  <a:off x="1314" y="3365"/>
                  <a:ext cx="70" cy="29"/>
                </a:xfrm>
                <a:custGeom>
                  <a:avLst/>
                  <a:gdLst>
                    <a:gd name="T0" fmla="*/ 0 w 92"/>
                    <a:gd name="T1" fmla="*/ 1 h 41"/>
                    <a:gd name="T2" fmla="*/ 2 w 92"/>
                    <a:gd name="T3" fmla="*/ 1 h 41"/>
                    <a:gd name="T4" fmla="*/ 2 w 92"/>
                    <a:gd name="T5" fmla="*/ 1 h 41"/>
                    <a:gd name="T6" fmla="*/ 2 w 92"/>
                    <a:gd name="T7" fmla="*/ 1 h 41"/>
                    <a:gd name="T8" fmla="*/ 2 w 92"/>
                    <a:gd name="T9" fmla="*/ 1 h 41"/>
                    <a:gd name="T10" fmla="*/ 2 w 92"/>
                    <a:gd name="T11" fmla="*/ 1 h 41"/>
                    <a:gd name="T12" fmla="*/ 2 w 92"/>
                    <a:gd name="T13" fmla="*/ 1 h 41"/>
                    <a:gd name="T14" fmla="*/ 2 w 92"/>
                    <a:gd name="T15" fmla="*/ 1 h 41"/>
                    <a:gd name="T16" fmla="*/ 2 w 92"/>
                    <a:gd name="T17" fmla="*/ 1 h 41"/>
                    <a:gd name="T18" fmla="*/ 2 w 92"/>
                    <a:gd name="T19" fmla="*/ 1 h 41"/>
                    <a:gd name="T20" fmla="*/ 2 w 92"/>
                    <a:gd name="T21" fmla="*/ 1 h 41"/>
                    <a:gd name="T22" fmla="*/ 2 w 92"/>
                    <a:gd name="T23" fmla="*/ 1 h 41"/>
                    <a:gd name="T24" fmla="*/ 2 w 92"/>
                    <a:gd name="T25" fmla="*/ 1 h 41"/>
                    <a:gd name="T26" fmla="*/ 2 w 92"/>
                    <a:gd name="T27" fmla="*/ 1 h 41"/>
                    <a:gd name="T28" fmla="*/ 2 w 92"/>
                    <a:gd name="T29" fmla="*/ 0 h 41"/>
                    <a:gd name="T30" fmla="*/ 2 w 92"/>
                    <a:gd name="T31" fmla="*/ 0 h 41"/>
                    <a:gd name="T32" fmla="*/ 2 w 92"/>
                    <a:gd name="T33" fmla="*/ 0 h 41"/>
                    <a:gd name="T34" fmla="*/ 3 w 92"/>
                    <a:gd name="T35" fmla="*/ 0 h 41"/>
                    <a:gd name="T36" fmla="*/ 3 w 92"/>
                    <a:gd name="T37" fmla="*/ 1 h 41"/>
                    <a:gd name="T38" fmla="*/ 3 w 92"/>
                    <a:gd name="T39" fmla="*/ 1 h 41"/>
                    <a:gd name="T40" fmla="*/ 3 w 92"/>
                    <a:gd name="T41" fmla="*/ 1 h 41"/>
                    <a:gd name="T42" fmla="*/ 4 w 92"/>
                    <a:gd name="T43" fmla="*/ 1 h 41"/>
                    <a:gd name="T44" fmla="*/ 4 w 92"/>
                    <a:gd name="T45" fmla="*/ 1 h 41"/>
                    <a:gd name="T46" fmla="*/ 4 w 92"/>
                    <a:gd name="T47" fmla="*/ 1 h 41"/>
                    <a:gd name="T48" fmla="*/ 4 w 92"/>
                    <a:gd name="T49" fmla="*/ 1 h 41"/>
                    <a:gd name="T50" fmla="*/ 4 w 92"/>
                    <a:gd name="T51" fmla="*/ 1 h 41"/>
                    <a:gd name="T52" fmla="*/ 4 w 92"/>
                    <a:gd name="T53" fmla="*/ 1 h 41"/>
                    <a:gd name="T54" fmla="*/ 4 w 92"/>
                    <a:gd name="T55" fmla="*/ 1 h 41"/>
                    <a:gd name="T56" fmla="*/ 4 w 92"/>
                    <a:gd name="T57" fmla="*/ 1 h 41"/>
                    <a:gd name="T58" fmla="*/ 3 w 92"/>
                    <a:gd name="T59" fmla="*/ 1 h 41"/>
                    <a:gd name="T60" fmla="*/ 3 w 92"/>
                    <a:gd name="T61" fmla="*/ 1 h 41"/>
                    <a:gd name="T62" fmla="*/ 3 w 92"/>
                    <a:gd name="T63" fmla="*/ 1 h 41"/>
                    <a:gd name="T64" fmla="*/ 3 w 92"/>
                    <a:gd name="T65" fmla="*/ 1 h 41"/>
                    <a:gd name="T66" fmla="*/ 2 w 92"/>
                    <a:gd name="T67" fmla="*/ 1 h 41"/>
                    <a:gd name="T68" fmla="*/ 2 w 92"/>
                    <a:gd name="T69" fmla="*/ 1 h 41"/>
                    <a:gd name="T70" fmla="*/ 2 w 92"/>
                    <a:gd name="T71" fmla="*/ 1 h 41"/>
                    <a:gd name="T72" fmla="*/ 2 w 92"/>
                    <a:gd name="T73" fmla="*/ 1 h 41"/>
                    <a:gd name="T74" fmla="*/ 2 w 92"/>
                    <a:gd name="T75" fmla="*/ 1 h 41"/>
                    <a:gd name="T76" fmla="*/ 2 w 92"/>
                    <a:gd name="T77" fmla="*/ 1 h 41"/>
                    <a:gd name="T78" fmla="*/ 2 w 92"/>
                    <a:gd name="T79" fmla="*/ 1 h 41"/>
                    <a:gd name="T80" fmla="*/ 2 w 92"/>
                    <a:gd name="T81" fmla="*/ 1 h 41"/>
                    <a:gd name="T82" fmla="*/ 2 w 92"/>
                    <a:gd name="T83" fmla="*/ 1 h 41"/>
                    <a:gd name="T84" fmla="*/ 2 w 92"/>
                    <a:gd name="T85" fmla="*/ 1 h 41"/>
                    <a:gd name="T86" fmla="*/ 2 w 92"/>
                    <a:gd name="T87" fmla="*/ 1 h 41"/>
                    <a:gd name="T88" fmla="*/ 2 w 92"/>
                    <a:gd name="T89" fmla="*/ 1 h 41"/>
                    <a:gd name="T90" fmla="*/ 2 w 92"/>
                    <a:gd name="T91" fmla="*/ 1 h 41"/>
                    <a:gd name="T92" fmla="*/ 0 w 92"/>
                    <a:gd name="T93" fmla="*/ 1 h 4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92"/>
                    <a:gd name="T142" fmla="*/ 0 h 41"/>
                    <a:gd name="T143" fmla="*/ 92 w 92"/>
                    <a:gd name="T144" fmla="*/ 41 h 4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92" h="41">
                      <a:moveTo>
                        <a:pt x="0" y="25"/>
                      </a:move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2" y="21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4" y="16"/>
                      </a:lnTo>
                      <a:lnTo>
                        <a:pt x="4" y="14"/>
                      </a:lnTo>
                      <a:lnTo>
                        <a:pt x="6" y="14"/>
                      </a:lnTo>
                      <a:lnTo>
                        <a:pt x="6" y="12"/>
                      </a:lnTo>
                      <a:lnTo>
                        <a:pt x="8" y="12"/>
                      </a:lnTo>
                      <a:lnTo>
                        <a:pt x="10" y="10"/>
                      </a:lnTo>
                      <a:lnTo>
                        <a:pt x="12" y="10"/>
                      </a:lnTo>
                      <a:lnTo>
                        <a:pt x="14" y="8"/>
                      </a:lnTo>
                      <a:lnTo>
                        <a:pt x="16" y="8"/>
                      </a:lnTo>
                      <a:lnTo>
                        <a:pt x="18" y="8"/>
                      </a:lnTo>
                      <a:lnTo>
                        <a:pt x="19" y="8"/>
                      </a:lnTo>
                      <a:lnTo>
                        <a:pt x="19" y="6"/>
                      </a:lnTo>
                      <a:lnTo>
                        <a:pt x="21" y="6"/>
                      </a:ln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7" y="4"/>
                      </a:lnTo>
                      <a:lnTo>
                        <a:pt x="31" y="4"/>
                      </a:lnTo>
                      <a:lnTo>
                        <a:pt x="33" y="4"/>
                      </a:lnTo>
                      <a:lnTo>
                        <a:pt x="35" y="2"/>
                      </a:lnTo>
                      <a:lnTo>
                        <a:pt x="39" y="2"/>
                      </a:lnTo>
                      <a:lnTo>
                        <a:pt x="41" y="2"/>
                      </a:lnTo>
                      <a:lnTo>
                        <a:pt x="44" y="2"/>
                      </a:lnTo>
                      <a:lnTo>
                        <a:pt x="46" y="0"/>
                      </a:lnTo>
                      <a:lnTo>
                        <a:pt x="50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60" y="0"/>
                      </a:lnTo>
                      <a:lnTo>
                        <a:pt x="64" y="0"/>
                      </a:lnTo>
                      <a:lnTo>
                        <a:pt x="65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2"/>
                      </a:lnTo>
                      <a:lnTo>
                        <a:pt x="77" y="2"/>
                      </a:lnTo>
                      <a:lnTo>
                        <a:pt x="79" y="2"/>
                      </a:lnTo>
                      <a:lnTo>
                        <a:pt x="81" y="4"/>
                      </a:lnTo>
                      <a:lnTo>
                        <a:pt x="83" y="6"/>
                      </a:lnTo>
                      <a:lnTo>
                        <a:pt x="85" y="6"/>
                      </a:lnTo>
                      <a:lnTo>
                        <a:pt x="87" y="8"/>
                      </a:lnTo>
                      <a:lnTo>
                        <a:pt x="89" y="10"/>
                      </a:lnTo>
                      <a:lnTo>
                        <a:pt x="89" y="12"/>
                      </a:lnTo>
                      <a:lnTo>
                        <a:pt x="90" y="12"/>
                      </a:lnTo>
                      <a:lnTo>
                        <a:pt x="90" y="14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2" y="18"/>
                      </a:lnTo>
                      <a:lnTo>
                        <a:pt x="92" y="20"/>
                      </a:lnTo>
                      <a:lnTo>
                        <a:pt x="92" y="21"/>
                      </a:lnTo>
                      <a:lnTo>
                        <a:pt x="92" y="23"/>
                      </a:lnTo>
                      <a:lnTo>
                        <a:pt x="90" y="25"/>
                      </a:lnTo>
                      <a:lnTo>
                        <a:pt x="90" y="27"/>
                      </a:lnTo>
                      <a:lnTo>
                        <a:pt x="89" y="29"/>
                      </a:lnTo>
                      <a:lnTo>
                        <a:pt x="87" y="31"/>
                      </a:lnTo>
                      <a:lnTo>
                        <a:pt x="85" y="33"/>
                      </a:lnTo>
                      <a:lnTo>
                        <a:pt x="83" y="33"/>
                      </a:lnTo>
                      <a:lnTo>
                        <a:pt x="81" y="35"/>
                      </a:lnTo>
                      <a:lnTo>
                        <a:pt x="79" y="35"/>
                      </a:lnTo>
                      <a:lnTo>
                        <a:pt x="77" y="37"/>
                      </a:lnTo>
                      <a:lnTo>
                        <a:pt x="75" y="37"/>
                      </a:lnTo>
                      <a:lnTo>
                        <a:pt x="71" y="39"/>
                      </a:lnTo>
                      <a:lnTo>
                        <a:pt x="69" y="39"/>
                      </a:lnTo>
                      <a:lnTo>
                        <a:pt x="65" y="39"/>
                      </a:lnTo>
                      <a:lnTo>
                        <a:pt x="64" y="39"/>
                      </a:lnTo>
                      <a:lnTo>
                        <a:pt x="60" y="41"/>
                      </a:lnTo>
                      <a:lnTo>
                        <a:pt x="56" y="41"/>
                      </a:lnTo>
                      <a:lnTo>
                        <a:pt x="54" y="41"/>
                      </a:lnTo>
                      <a:lnTo>
                        <a:pt x="50" y="41"/>
                      </a:lnTo>
                      <a:lnTo>
                        <a:pt x="48" y="41"/>
                      </a:lnTo>
                      <a:lnTo>
                        <a:pt x="44" y="41"/>
                      </a:lnTo>
                      <a:lnTo>
                        <a:pt x="42" y="41"/>
                      </a:lnTo>
                      <a:lnTo>
                        <a:pt x="39" y="41"/>
                      </a:lnTo>
                      <a:lnTo>
                        <a:pt x="35" y="41"/>
                      </a:lnTo>
                      <a:lnTo>
                        <a:pt x="33" y="41"/>
                      </a:lnTo>
                      <a:lnTo>
                        <a:pt x="29" y="41"/>
                      </a:lnTo>
                      <a:lnTo>
                        <a:pt x="27" y="41"/>
                      </a:lnTo>
                      <a:lnTo>
                        <a:pt x="25" y="39"/>
                      </a:lnTo>
                      <a:lnTo>
                        <a:pt x="21" y="39"/>
                      </a:lnTo>
                      <a:lnTo>
                        <a:pt x="19" y="39"/>
                      </a:lnTo>
                      <a:lnTo>
                        <a:pt x="18" y="37"/>
                      </a:lnTo>
                      <a:lnTo>
                        <a:pt x="16" y="37"/>
                      </a:lnTo>
                      <a:lnTo>
                        <a:pt x="14" y="37"/>
                      </a:lnTo>
                      <a:lnTo>
                        <a:pt x="12" y="35"/>
                      </a:lnTo>
                      <a:lnTo>
                        <a:pt x="10" y="35"/>
                      </a:lnTo>
                      <a:lnTo>
                        <a:pt x="8" y="33"/>
                      </a:lnTo>
                      <a:lnTo>
                        <a:pt x="6" y="33"/>
                      </a:lnTo>
                      <a:lnTo>
                        <a:pt x="4" y="31"/>
                      </a:lnTo>
                      <a:lnTo>
                        <a:pt x="2" y="29"/>
                      </a:lnTo>
                      <a:lnTo>
                        <a:pt x="2" y="27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8F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85" name="Freeform 339"/>
                <p:cNvSpPr>
                  <a:spLocks noChangeAspect="1"/>
                </p:cNvSpPr>
                <p:nvPr/>
              </p:nvSpPr>
              <p:spPr bwMode="auto">
                <a:xfrm>
                  <a:off x="1324" y="3365"/>
                  <a:ext cx="56" cy="24"/>
                </a:xfrm>
                <a:custGeom>
                  <a:avLst/>
                  <a:gdLst>
                    <a:gd name="T0" fmla="*/ 1 w 75"/>
                    <a:gd name="T1" fmla="*/ 1 h 35"/>
                    <a:gd name="T2" fmla="*/ 1 w 75"/>
                    <a:gd name="T3" fmla="*/ 1 h 35"/>
                    <a:gd name="T4" fmla="*/ 1 w 75"/>
                    <a:gd name="T5" fmla="*/ 1 h 35"/>
                    <a:gd name="T6" fmla="*/ 1 w 75"/>
                    <a:gd name="T7" fmla="*/ 1 h 35"/>
                    <a:gd name="T8" fmla="*/ 1 w 75"/>
                    <a:gd name="T9" fmla="*/ 1 h 35"/>
                    <a:gd name="T10" fmla="*/ 1 w 75"/>
                    <a:gd name="T11" fmla="*/ 1 h 35"/>
                    <a:gd name="T12" fmla="*/ 1 w 75"/>
                    <a:gd name="T13" fmla="*/ 1 h 35"/>
                    <a:gd name="T14" fmla="*/ 1 w 75"/>
                    <a:gd name="T15" fmla="*/ 0 h 35"/>
                    <a:gd name="T16" fmla="*/ 1 w 75"/>
                    <a:gd name="T17" fmla="*/ 0 h 35"/>
                    <a:gd name="T18" fmla="*/ 1 w 75"/>
                    <a:gd name="T19" fmla="*/ 0 h 35"/>
                    <a:gd name="T20" fmla="*/ 1 w 75"/>
                    <a:gd name="T21" fmla="*/ 1 h 35"/>
                    <a:gd name="T22" fmla="*/ 1 w 75"/>
                    <a:gd name="T23" fmla="*/ 1 h 35"/>
                    <a:gd name="T24" fmla="*/ 2 w 75"/>
                    <a:gd name="T25" fmla="*/ 1 h 35"/>
                    <a:gd name="T26" fmla="*/ 2 w 75"/>
                    <a:gd name="T27" fmla="*/ 1 h 35"/>
                    <a:gd name="T28" fmla="*/ 2 w 75"/>
                    <a:gd name="T29" fmla="*/ 1 h 35"/>
                    <a:gd name="T30" fmla="*/ 2 w 75"/>
                    <a:gd name="T31" fmla="*/ 1 h 35"/>
                    <a:gd name="T32" fmla="*/ 2 w 75"/>
                    <a:gd name="T33" fmla="*/ 1 h 35"/>
                    <a:gd name="T34" fmla="*/ 2 w 75"/>
                    <a:gd name="T35" fmla="*/ 1 h 35"/>
                    <a:gd name="T36" fmla="*/ 2 w 75"/>
                    <a:gd name="T37" fmla="*/ 1 h 35"/>
                    <a:gd name="T38" fmla="*/ 2 w 75"/>
                    <a:gd name="T39" fmla="*/ 1 h 35"/>
                    <a:gd name="T40" fmla="*/ 2 w 75"/>
                    <a:gd name="T41" fmla="*/ 1 h 35"/>
                    <a:gd name="T42" fmla="*/ 2 w 75"/>
                    <a:gd name="T43" fmla="*/ 1 h 35"/>
                    <a:gd name="T44" fmla="*/ 1 w 75"/>
                    <a:gd name="T45" fmla="*/ 1 h 35"/>
                    <a:gd name="T46" fmla="*/ 1 w 75"/>
                    <a:gd name="T47" fmla="*/ 1 h 35"/>
                    <a:gd name="T48" fmla="*/ 1 w 75"/>
                    <a:gd name="T49" fmla="*/ 1 h 35"/>
                    <a:gd name="T50" fmla="*/ 1 w 75"/>
                    <a:gd name="T51" fmla="*/ 1 h 35"/>
                    <a:gd name="T52" fmla="*/ 1 w 75"/>
                    <a:gd name="T53" fmla="*/ 1 h 35"/>
                    <a:gd name="T54" fmla="*/ 1 w 75"/>
                    <a:gd name="T55" fmla="*/ 1 h 35"/>
                    <a:gd name="T56" fmla="*/ 1 w 75"/>
                    <a:gd name="T57" fmla="*/ 1 h 35"/>
                    <a:gd name="T58" fmla="*/ 1 w 75"/>
                    <a:gd name="T59" fmla="*/ 1 h 35"/>
                    <a:gd name="T60" fmla="*/ 1 w 75"/>
                    <a:gd name="T61" fmla="*/ 1 h 35"/>
                    <a:gd name="T62" fmla="*/ 1 w 75"/>
                    <a:gd name="T63" fmla="*/ 1 h 35"/>
                    <a:gd name="T64" fmla="*/ 1 w 75"/>
                    <a:gd name="T65" fmla="*/ 1 h 35"/>
                    <a:gd name="T66" fmla="*/ 1 w 75"/>
                    <a:gd name="T67" fmla="*/ 1 h 35"/>
                    <a:gd name="T68" fmla="*/ 1 w 75"/>
                    <a:gd name="T69" fmla="*/ 1 h 35"/>
                    <a:gd name="T70" fmla="*/ 1 w 75"/>
                    <a:gd name="T71" fmla="*/ 1 h 35"/>
                    <a:gd name="T72" fmla="*/ 1 w 75"/>
                    <a:gd name="T73" fmla="*/ 1 h 35"/>
                    <a:gd name="T74" fmla="*/ 1 w 75"/>
                    <a:gd name="T75" fmla="*/ 1 h 35"/>
                    <a:gd name="T76" fmla="*/ 0 w 75"/>
                    <a:gd name="T77" fmla="*/ 1 h 35"/>
                    <a:gd name="T78" fmla="*/ 1 w 75"/>
                    <a:gd name="T79" fmla="*/ 1 h 35"/>
                    <a:gd name="T80" fmla="*/ 1 w 75"/>
                    <a:gd name="T81" fmla="*/ 1 h 35"/>
                    <a:gd name="T82" fmla="*/ 1 w 75"/>
                    <a:gd name="T83" fmla="*/ 1 h 35"/>
                    <a:gd name="T84" fmla="*/ 1 w 75"/>
                    <a:gd name="T85" fmla="*/ 1 h 35"/>
                    <a:gd name="T86" fmla="*/ 1 w 75"/>
                    <a:gd name="T87" fmla="*/ 1 h 35"/>
                    <a:gd name="T88" fmla="*/ 1 w 75"/>
                    <a:gd name="T89" fmla="*/ 1 h 3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75"/>
                    <a:gd name="T136" fmla="*/ 0 h 35"/>
                    <a:gd name="T137" fmla="*/ 75 w 75"/>
                    <a:gd name="T138" fmla="*/ 35 h 3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75" h="35">
                      <a:moveTo>
                        <a:pt x="13" y="8"/>
                      </a:moveTo>
                      <a:lnTo>
                        <a:pt x="13" y="6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9" y="6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5" y="4"/>
                      </a:lnTo>
                      <a:lnTo>
                        <a:pt x="27" y="4"/>
                      </a:lnTo>
                      <a:lnTo>
                        <a:pt x="29" y="4"/>
                      </a:lnTo>
                      <a:lnTo>
                        <a:pt x="30" y="2"/>
                      </a:lnTo>
                      <a:lnTo>
                        <a:pt x="34" y="2"/>
                      </a:lnTo>
                      <a:lnTo>
                        <a:pt x="36" y="2"/>
                      </a:lnTo>
                      <a:lnTo>
                        <a:pt x="38" y="2"/>
                      </a:lnTo>
                      <a:lnTo>
                        <a:pt x="40" y="2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2" y="0"/>
                      </a:lnTo>
                      <a:lnTo>
                        <a:pt x="53" y="0"/>
                      </a:lnTo>
                      <a:lnTo>
                        <a:pt x="55" y="0"/>
                      </a:lnTo>
                      <a:lnTo>
                        <a:pt x="59" y="2"/>
                      </a:lnTo>
                      <a:lnTo>
                        <a:pt x="61" y="2"/>
                      </a:lnTo>
                      <a:lnTo>
                        <a:pt x="63" y="2"/>
                      </a:lnTo>
                      <a:lnTo>
                        <a:pt x="65" y="2"/>
                      </a:lnTo>
                      <a:lnTo>
                        <a:pt x="67" y="4"/>
                      </a:lnTo>
                      <a:lnTo>
                        <a:pt x="69" y="4"/>
                      </a:lnTo>
                      <a:lnTo>
                        <a:pt x="69" y="6"/>
                      </a:lnTo>
                      <a:lnTo>
                        <a:pt x="71" y="8"/>
                      </a:lnTo>
                      <a:lnTo>
                        <a:pt x="73" y="10"/>
                      </a:lnTo>
                      <a:lnTo>
                        <a:pt x="73" y="12"/>
                      </a:lnTo>
                      <a:lnTo>
                        <a:pt x="75" y="12"/>
                      </a:lnTo>
                      <a:lnTo>
                        <a:pt x="75" y="14"/>
                      </a:lnTo>
                      <a:lnTo>
                        <a:pt x="75" y="16"/>
                      </a:lnTo>
                      <a:lnTo>
                        <a:pt x="75" y="18"/>
                      </a:lnTo>
                      <a:lnTo>
                        <a:pt x="75" y="20"/>
                      </a:lnTo>
                      <a:lnTo>
                        <a:pt x="75" y="21"/>
                      </a:lnTo>
                      <a:lnTo>
                        <a:pt x="75" y="23"/>
                      </a:lnTo>
                      <a:lnTo>
                        <a:pt x="73" y="25"/>
                      </a:lnTo>
                      <a:lnTo>
                        <a:pt x="71" y="25"/>
                      </a:lnTo>
                      <a:lnTo>
                        <a:pt x="71" y="27"/>
                      </a:lnTo>
                      <a:lnTo>
                        <a:pt x="69" y="27"/>
                      </a:lnTo>
                      <a:lnTo>
                        <a:pt x="69" y="29"/>
                      </a:lnTo>
                      <a:lnTo>
                        <a:pt x="67" y="29"/>
                      </a:lnTo>
                      <a:lnTo>
                        <a:pt x="65" y="31"/>
                      </a:lnTo>
                      <a:lnTo>
                        <a:pt x="63" y="31"/>
                      </a:lnTo>
                      <a:lnTo>
                        <a:pt x="61" y="31"/>
                      </a:lnTo>
                      <a:lnTo>
                        <a:pt x="57" y="33"/>
                      </a:lnTo>
                      <a:lnTo>
                        <a:pt x="55" y="33"/>
                      </a:lnTo>
                      <a:lnTo>
                        <a:pt x="53" y="33"/>
                      </a:lnTo>
                      <a:lnTo>
                        <a:pt x="52" y="33"/>
                      </a:lnTo>
                      <a:lnTo>
                        <a:pt x="50" y="33"/>
                      </a:lnTo>
                      <a:lnTo>
                        <a:pt x="46" y="35"/>
                      </a:lnTo>
                      <a:lnTo>
                        <a:pt x="44" y="35"/>
                      </a:lnTo>
                      <a:lnTo>
                        <a:pt x="42" y="35"/>
                      </a:lnTo>
                      <a:lnTo>
                        <a:pt x="38" y="35"/>
                      </a:lnTo>
                      <a:lnTo>
                        <a:pt x="36" y="35"/>
                      </a:lnTo>
                      <a:lnTo>
                        <a:pt x="34" y="35"/>
                      </a:lnTo>
                      <a:lnTo>
                        <a:pt x="30" y="35"/>
                      </a:lnTo>
                      <a:lnTo>
                        <a:pt x="29" y="35"/>
                      </a:lnTo>
                      <a:lnTo>
                        <a:pt x="27" y="35"/>
                      </a:lnTo>
                      <a:lnTo>
                        <a:pt x="25" y="33"/>
                      </a:lnTo>
                      <a:lnTo>
                        <a:pt x="23" y="33"/>
                      </a:lnTo>
                      <a:lnTo>
                        <a:pt x="19" y="33"/>
                      </a:lnTo>
                      <a:lnTo>
                        <a:pt x="17" y="33"/>
                      </a:lnTo>
                      <a:lnTo>
                        <a:pt x="15" y="33"/>
                      </a:lnTo>
                      <a:lnTo>
                        <a:pt x="13" y="31"/>
                      </a:lnTo>
                      <a:lnTo>
                        <a:pt x="11" y="31"/>
                      </a:lnTo>
                      <a:lnTo>
                        <a:pt x="9" y="31"/>
                      </a:lnTo>
                      <a:lnTo>
                        <a:pt x="9" y="29"/>
                      </a:lnTo>
                      <a:lnTo>
                        <a:pt x="7" y="29"/>
                      </a:lnTo>
                      <a:lnTo>
                        <a:pt x="6" y="29"/>
                      </a:lnTo>
                      <a:lnTo>
                        <a:pt x="4" y="27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0" y="21"/>
                      </a:lnTo>
                      <a:lnTo>
                        <a:pt x="0" y="20"/>
                      </a:lnTo>
                      <a:lnTo>
                        <a:pt x="0" y="18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6" y="10"/>
                      </a:lnTo>
                      <a:lnTo>
                        <a:pt x="7" y="10"/>
                      </a:lnTo>
                      <a:lnTo>
                        <a:pt x="9" y="8"/>
                      </a:lnTo>
                      <a:lnTo>
                        <a:pt x="11" y="8"/>
                      </a:lnTo>
                      <a:lnTo>
                        <a:pt x="13" y="8"/>
                      </a:lnTo>
                      <a:close/>
                    </a:path>
                  </a:pathLst>
                </a:custGeom>
                <a:solidFill>
                  <a:srgbClr val="BAF2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86" name="Freeform 340"/>
                <p:cNvSpPr>
                  <a:spLocks noChangeAspect="1"/>
                </p:cNvSpPr>
                <p:nvPr/>
              </p:nvSpPr>
              <p:spPr bwMode="auto">
                <a:xfrm>
                  <a:off x="1232" y="3556"/>
                  <a:ext cx="559" cy="153"/>
                </a:xfrm>
                <a:custGeom>
                  <a:avLst/>
                  <a:gdLst>
                    <a:gd name="T0" fmla="*/ 27 w 737"/>
                    <a:gd name="T1" fmla="*/ 2 h 219"/>
                    <a:gd name="T2" fmla="*/ 27 w 737"/>
                    <a:gd name="T3" fmla="*/ 2 h 219"/>
                    <a:gd name="T4" fmla="*/ 27 w 737"/>
                    <a:gd name="T5" fmla="*/ 2 h 219"/>
                    <a:gd name="T6" fmla="*/ 27 w 737"/>
                    <a:gd name="T7" fmla="*/ 2 h 219"/>
                    <a:gd name="T8" fmla="*/ 27 w 737"/>
                    <a:gd name="T9" fmla="*/ 3 h 219"/>
                    <a:gd name="T10" fmla="*/ 25 w 737"/>
                    <a:gd name="T11" fmla="*/ 3 h 219"/>
                    <a:gd name="T12" fmla="*/ 25 w 737"/>
                    <a:gd name="T13" fmla="*/ 3 h 219"/>
                    <a:gd name="T14" fmla="*/ 24 w 737"/>
                    <a:gd name="T15" fmla="*/ 3 h 219"/>
                    <a:gd name="T16" fmla="*/ 24 w 737"/>
                    <a:gd name="T17" fmla="*/ 3 h 219"/>
                    <a:gd name="T18" fmla="*/ 23 w 737"/>
                    <a:gd name="T19" fmla="*/ 3 h 219"/>
                    <a:gd name="T20" fmla="*/ 23 w 737"/>
                    <a:gd name="T21" fmla="*/ 3 h 219"/>
                    <a:gd name="T22" fmla="*/ 21 w 737"/>
                    <a:gd name="T23" fmla="*/ 3 h 219"/>
                    <a:gd name="T24" fmla="*/ 20 w 737"/>
                    <a:gd name="T25" fmla="*/ 3 h 219"/>
                    <a:gd name="T26" fmla="*/ 17 w 737"/>
                    <a:gd name="T27" fmla="*/ 2 h 219"/>
                    <a:gd name="T28" fmla="*/ 14 w 737"/>
                    <a:gd name="T29" fmla="*/ 2 h 219"/>
                    <a:gd name="T30" fmla="*/ 11 w 737"/>
                    <a:gd name="T31" fmla="*/ 2 h 219"/>
                    <a:gd name="T32" fmla="*/ 11 w 737"/>
                    <a:gd name="T33" fmla="*/ 2 h 219"/>
                    <a:gd name="T34" fmla="*/ 9 w 737"/>
                    <a:gd name="T35" fmla="*/ 1 h 219"/>
                    <a:gd name="T36" fmla="*/ 8 w 737"/>
                    <a:gd name="T37" fmla="*/ 1 h 219"/>
                    <a:gd name="T38" fmla="*/ 8 w 737"/>
                    <a:gd name="T39" fmla="*/ 1 h 219"/>
                    <a:gd name="T40" fmla="*/ 6 w 737"/>
                    <a:gd name="T41" fmla="*/ 1 h 219"/>
                    <a:gd name="T42" fmla="*/ 5 w 737"/>
                    <a:gd name="T43" fmla="*/ 1 h 219"/>
                    <a:gd name="T44" fmla="*/ 4 w 737"/>
                    <a:gd name="T45" fmla="*/ 1 h 219"/>
                    <a:gd name="T46" fmla="*/ 2 w 737"/>
                    <a:gd name="T47" fmla="*/ 1 h 219"/>
                    <a:gd name="T48" fmla="*/ 2 w 737"/>
                    <a:gd name="T49" fmla="*/ 1 h 219"/>
                    <a:gd name="T50" fmla="*/ 0 w 737"/>
                    <a:gd name="T51" fmla="*/ 1 h 219"/>
                    <a:gd name="T52" fmla="*/ 2 w 737"/>
                    <a:gd name="T53" fmla="*/ 1 h 219"/>
                    <a:gd name="T54" fmla="*/ 2 w 737"/>
                    <a:gd name="T55" fmla="*/ 1 h 219"/>
                    <a:gd name="T56" fmla="*/ 2 w 737"/>
                    <a:gd name="T57" fmla="*/ 1 h 219"/>
                    <a:gd name="T58" fmla="*/ 2 w 737"/>
                    <a:gd name="T59" fmla="*/ 1 h 219"/>
                    <a:gd name="T60" fmla="*/ 3 w 737"/>
                    <a:gd name="T61" fmla="*/ 0 h 219"/>
                    <a:gd name="T62" fmla="*/ 4 w 737"/>
                    <a:gd name="T63" fmla="*/ 1 h 219"/>
                    <a:gd name="T64" fmla="*/ 5 w 737"/>
                    <a:gd name="T65" fmla="*/ 1 h 219"/>
                    <a:gd name="T66" fmla="*/ 5 w 737"/>
                    <a:gd name="T67" fmla="*/ 1 h 219"/>
                    <a:gd name="T68" fmla="*/ 5 w 737"/>
                    <a:gd name="T69" fmla="*/ 1 h 219"/>
                    <a:gd name="T70" fmla="*/ 5 w 737"/>
                    <a:gd name="T71" fmla="*/ 1 h 219"/>
                    <a:gd name="T72" fmla="*/ 6 w 737"/>
                    <a:gd name="T73" fmla="*/ 1 h 219"/>
                    <a:gd name="T74" fmla="*/ 7 w 737"/>
                    <a:gd name="T75" fmla="*/ 1 h 219"/>
                    <a:gd name="T76" fmla="*/ 8 w 737"/>
                    <a:gd name="T77" fmla="*/ 1 h 219"/>
                    <a:gd name="T78" fmla="*/ 8 w 737"/>
                    <a:gd name="T79" fmla="*/ 1 h 219"/>
                    <a:gd name="T80" fmla="*/ 10 w 737"/>
                    <a:gd name="T81" fmla="*/ 1 h 219"/>
                    <a:gd name="T82" fmla="*/ 11 w 737"/>
                    <a:gd name="T83" fmla="*/ 1 h 219"/>
                    <a:gd name="T84" fmla="*/ 11 w 737"/>
                    <a:gd name="T85" fmla="*/ 1 h 219"/>
                    <a:gd name="T86" fmla="*/ 14 w 737"/>
                    <a:gd name="T87" fmla="*/ 1 h 219"/>
                    <a:gd name="T88" fmla="*/ 16 w 737"/>
                    <a:gd name="T89" fmla="*/ 2 h 219"/>
                    <a:gd name="T90" fmla="*/ 18 w 737"/>
                    <a:gd name="T91" fmla="*/ 2 h 219"/>
                    <a:gd name="T92" fmla="*/ 19 w 737"/>
                    <a:gd name="T93" fmla="*/ 2 h 219"/>
                    <a:gd name="T94" fmla="*/ 21 w 737"/>
                    <a:gd name="T95" fmla="*/ 2 h 219"/>
                    <a:gd name="T96" fmla="*/ 22 w 737"/>
                    <a:gd name="T97" fmla="*/ 2 h 219"/>
                    <a:gd name="T98" fmla="*/ 23 w 737"/>
                    <a:gd name="T99" fmla="*/ 2 h 219"/>
                    <a:gd name="T100" fmla="*/ 23 w 737"/>
                    <a:gd name="T101" fmla="*/ 2 h 219"/>
                    <a:gd name="T102" fmla="*/ 24 w 737"/>
                    <a:gd name="T103" fmla="*/ 2 h 219"/>
                    <a:gd name="T104" fmla="*/ 25 w 737"/>
                    <a:gd name="T105" fmla="*/ 2 h 219"/>
                    <a:gd name="T106" fmla="*/ 27 w 737"/>
                    <a:gd name="T107" fmla="*/ 2 h 219"/>
                    <a:gd name="T108" fmla="*/ 27 w 737"/>
                    <a:gd name="T109" fmla="*/ 2 h 219"/>
                    <a:gd name="T110" fmla="*/ 27 w 737"/>
                    <a:gd name="T111" fmla="*/ 2 h 219"/>
                    <a:gd name="T112" fmla="*/ 27 w 737"/>
                    <a:gd name="T113" fmla="*/ 1 h 219"/>
                    <a:gd name="T114" fmla="*/ 27 w 737"/>
                    <a:gd name="T115" fmla="*/ 1 h 219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737"/>
                    <a:gd name="T175" fmla="*/ 0 h 219"/>
                    <a:gd name="T176" fmla="*/ 737 w 737"/>
                    <a:gd name="T177" fmla="*/ 219 h 219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737" h="219">
                      <a:moveTo>
                        <a:pt x="727" y="127"/>
                      </a:moveTo>
                      <a:lnTo>
                        <a:pt x="727" y="129"/>
                      </a:lnTo>
                      <a:lnTo>
                        <a:pt x="727" y="131"/>
                      </a:lnTo>
                      <a:lnTo>
                        <a:pt x="727" y="132"/>
                      </a:lnTo>
                      <a:lnTo>
                        <a:pt x="727" y="134"/>
                      </a:lnTo>
                      <a:lnTo>
                        <a:pt x="729" y="136"/>
                      </a:lnTo>
                      <a:lnTo>
                        <a:pt x="729" y="138"/>
                      </a:lnTo>
                      <a:lnTo>
                        <a:pt x="729" y="140"/>
                      </a:lnTo>
                      <a:lnTo>
                        <a:pt x="731" y="140"/>
                      </a:lnTo>
                      <a:lnTo>
                        <a:pt x="731" y="142"/>
                      </a:lnTo>
                      <a:lnTo>
                        <a:pt x="731" y="144"/>
                      </a:lnTo>
                      <a:lnTo>
                        <a:pt x="733" y="144"/>
                      </a:lnTo>
                      <a:lnTo>
                        <a:pt x="733" y="146"/>
                      </a:lnTo>
                      <a:lnTo>
                        <a:pt x="735" y="146"/>
                      </a:lnTo>
                      <a:lnTo>
                        <a:pt x="735" y="148"/>
                      </a:lnTo>
                      <a:lnTo>
                        <a:pt x="737" y="150"/>
                      </a:lnTo>
                      <a:lnTo>
                        <a:pt x="737" y="152"/>
                      </a:lnTo>
                      <a:lnTo>
                        <a:pt x="737" y="154"/>
                      </a:lnTo>
                      <a:lnTo>
                        <a:pt x="735" y="154"/>
                      </a:lnTo>
                      <a:lnTo>
                        <a:pt x="735" y="156"/>
                      </a:lnTo>
                      <a:lnTo>
                        <a:pt x="735" y="157"/>
                      </a:lnTo>
                      <a:lnTo>
                        <a:pt x="735" y="159"/>
                      </a:lnTo>
                      <a:lnTo>
                        <a:pt x="733" y="159"/>
                      </a:lnTo>
                      <a:lnTo>
                        <a:pt x="733" y="161"/>
                      </a:lnTo>
                      <a:lnTo>
                        <a:pt x="733" y="163"/>
                      </a:lnTo>
                      <a:lnTo>
                        <a:pt x="733" y="165"/>
                      </a:lnTo>
                      <a:lnTo>
                        <a:pt x="731" y="167"/>
                      </a:lnTo>
                      <a:lnTo>
                        <a:pt x="731" y="169"/>
                      </a:lnTo>
                      <a:lnTo>
                        <a:pt x="731" y="171"/>
                      </a:lnTo>
                      <a:lnTo>
                        <a:pt x="731" y="173"/>
                      </a:lnTo>
                      <a:lnTo>
                        <a:pt x="733" y="173"/>
                      </a:lnTo>
                      <a:lnTo>
                        <a:pt x="733" y="175"/>
                      </a:lnTo>
                      <a:lnTo>
                        <a:pt x="733" y="177"/>
                      </a:lnTo>
                      <a:lnTo>
                        <a:pt x="733" y="179"/>
                      </a:lnTo>
                      <a:lnTo>
                        <a:pt x="735" y="179"/>
                      </a:lnTo>
                      <a:lnTo>
                        <a:pt x="735" y="180"/>
                      </a:lnTo>
                      <a:lnTo>
                        <a:pt x="735" y="182"/>
                      </a:lnTo>
                      <a:lnTo>
                        <a:pt x="733" y="182"/>
                      </a:lnTo>
                      <a:lnTo>
                        <a:pt x="733" y="184"/>
                      </a:lnTo>
                      <a:lnTo>
                        <a:pt x="733" y="186"/>
                      </a:lnTo>
                      <a:lnTo>
                        <a:pt x="731" y="186"/>
                      </a:lnTo>
                      <a:lnTo>
                        <a:pt x="731" y="188"/>
                      </a:lnTo>
                      <a:lnTo>
                        <a:pt x="729" y="188"/>
                      </a:lnTo>
                      <a:lnTo>
                        <a:pt x="729" y="190"/>
                      </a:lnTo>
                      <a:lnTo>
                        <a:pt x="727" y="190"/>
                      </a:lnTo>
                      <a:lnTo>
                        <a:pt x="727" y="192"/>
                      </a:lnTo>
                      <a:lnTo>
                        <a:pt x="725" y="192"/>
                      </a:lnTo>
                      <a:lnTo>
                        <a:pt x="725" y="194"/>
                      </a:lnTo>
                      <a:lnTo>
                        <a:pt x="723" y="194"/>
                      </a:lnTo>
                      <a:lnTo>
                        <a:pt x="723" y="196"/>
                      </a:lnTo>
                      <a:lnTo>
                        <a:pt x="721" y="196"/>
                      </a:lnTo>
                      <a:lnTo>
                        <a:pt x="719" y="196"/>
                      </a:lnTo>
                      <a:lnTo>
                        <a:pt x="719" y="198"/>
                      </a:lnTo>
                      <a:lnTo>
                        <a:pt x="718" y="198"/>
                      </a:lnTo>
                      <a:lnTo>
                        <a:pt x="718" y="200"/>
                      </a:lnTo>
                      <a:lnTo>
                        <a:pt x="716" y="200"/>
                      </a:lnTo>
                      <a:lnTo>
                        <a:pt x="714" y="200"/>
                      </a:lnTo>
                      <a:lnTo>
                        <a:pt x="712" y="200"/>
                      </a:lnTo>
                      <a:lnTo>
                        <a:pt x="710" y="202"/>
                      </a:lnTo>
                      <a:lnTo>
                        <a:pt x="708" y="202"/>
                      </a:lnTo>
                      <a:lnTo>
                        <a:pt x="706" y="202"/>
                      </a:lnTo>
                      <a:lnTo>
                        <a:pt x="706" y="204"/>
                      </a:lnTo>
                      <a:lnTo>
                        <a:pt x="704" y="204"/>
                      </a:lnTo>
                      <a:lnTo>
                        <a:pt x="702" y="204"/>
                      </a:lnTo>
                      <a:lnTo>
                        <a:pt x="700" y="205"/>
                      </a:lnTo>
                      <a:lnTo>
                        <a:pt x="698" y="205"/>
                      </a:lnTo>
                      <a:lnTo>
                        <a:pt x="696" y="207"/>
                      </a:lnTo>
                      <a:lnTo>
                        <a:pt x="695" y="207"/>
                      </a:lnTo>
                      <a:lnTo>
                        <a:pt x="693" y="207"/>
                      </a:lnTo>
                      <a:lnTo>
                        <a:pt x="691" y="209"/>
                      </a:lnTo>
                      <a:lnTo>
                        <a:pt x="689" y="209"/>
                      </a:lnTo>
                      <a:lnTo>
                        <a:pt x="687" y="211"/>
                      </a:lnTo>
                      <a:lnTo>
                        <a:pt x="685" y="211"/>
                      </a:lnTo>
                      <a:lnTo>
                        <a:pt x="683" y="213"/>
                      </a:lnTo>
                      <a:lnTo>
                        <a:pt x="681" y="213"/>
                      </a:lnTo>
                      <a:lnTo>
                        <a:pt x="679" y="213"/>
                      </a:lnTo>
                      <a:lnTo>
                        <a:pt x="677" y="215"/>
                      </a:lnTo>
                      <a:lnTo>
                        <a:pt x="675" y="215"/>
                      </a:lnTo>
                      <a:lnTo>
                        <a:pt x="673" y="215"/>
                      </a:lnTo>
                      <a:lnTo>
                        <a:pt x="671" y="217"/>
                      </a:lnTo>
                      <a:lnTo>
                        <a:pt x="670" y="217"/>
                      </a:lnTo>
                      <a:lnTo>
                        <a:pt x="668" y="217"/>
                      </a:lnTo>
                      <a:lnTo>
                        <a:pt x="666" y="217"/>
                      </a:lnTo>
                      <a:lnTo>
                        <a:pt x="664" y="217"/>
                      </a:lnTo>
                      <a:lnTo>
                        <a:pt x="662" y="217"/>
                      </a:lnTo>
                      <a:lnTo>
                        <a:pt x="660" y="219"/>
                      </a:lnTo>
                      <a:lnTo>
                        <a:pt x="658" y="219"/>
                      </a:lnTo>
                      <a:lnTo>
                        <a:pt x="656" y="219"/>
                      </a:lnTo>
                      <a:lnTo>
                        <a:pt x="654" y="219"/>
                      </a:lnTo>
                      <a:lnTo>
                        <a:pt x="650" y="219"/>
                      </a:lnTo>
                      <a:lnTo>
                        <a:pt x="648" y="219"/>
                      </a:lnTo>
                      <a:lnTo>
                        <a:pt x="647" y="219"/>
                      </a:lnTo>
                      <a:lnTo>
                        <a:pt x="645" y="219"/>
                      </a:lnTo>
                      <a:lnTo>
                        <a:pt x="643" y="219"/>
                      </a:lnTo>
                      <a:lnTo>
                        <a:pt x="641" y="219"/>
                      </a:lnTo>
                      <a:lnTo>
                        <a:pt x="639" y="219"/>
                      </a:lnTo>
                      <a:lnTo>
                        <a:pt x="637" y="219"/>
                      </a:lnTo>
                      <a:lnTo>
                        <a:pt x="635" y="217"/>
                      </a:lnTo>
                      <a:lnTo>
                        <a:pt x="633" y="217"/>
                      </a:lnTo>
                      <a:lnTo>
                        <a:pt x="631" y="217"/>
                      </a:lnTo>
                      <a:lnTo>
                        <a:pt x="629" y="217"/>
                      </a:lnTo>
                      <a:lnTo>
                        <a:pt x="627" y="217"/>
                      </a:lnTo>
                      <a:lnTo>
                        <a:pt x="625" y="217"/>
                      </a:lnTo>
                      <a:lnTo>
                        <a:pt x="624" y="217"/>
                      </a:lnTo>
                      <a:lnTo>
                        <a:pt x="624" y="215"/>
                      </a:lnTo>
                      <a:lnTo>
                        <a:pt x="622" y="215"/>
                      </a:lnTo>
                      <a:lnTo>
                        <a:pt x="620" y="215"/>
                      </a:lnTo>
                      <a:lnTo>
                        <a:pt x="618" y="215"/>
                      </a:lnTo>
                      <a:lnTo>
                        <a:pt x="616" y="213"/>
                      </a:lnTo>
                      <a:lnTo>
                        <a:pt x="614" y="213"/>
                      </a:lnTo>
                      <a:lnTo>
                        <a:pt x="612" y="213"/>
                      </a:lnTo>
                      <a:lnTo>
                        <a:pt x="610" y="213"/>
                      </a:lnTo>
                      <a:lnTo>
                        <a:pt x="608" y="211"/>
                      </a:lnTo>
                      <a:lnTo>
                        <a:pt x="606" y="211"/>
                      </a:lnTo>
                      <a:lnTo>
                        <a:pt x="604" y="211"/>
                      </a:lnTo>
                      <a:lnTo>
                        <a:pt x="602" y="211"/>
                      </a:lnTo>
                      <a:lnTo>
                        <a:pt x="600" y="211"/>
                      </a:lnTo>
                      <a:lnTo>
                        <a:pt x="599" y="209"/>
                      </a:lnTo>
                      <a:lnTo>
                        <a:pt x="597" y="209"/>
                      </a:lnTo>
                      <a:lnTo>
                        <a:pt x="595" y="209"/>
                      </a:lnTo>
                      <a:lnTo>
                        <a:pt x="593" y="209"/>
                      </a:lnTo>
                      <a:lnTo>
                        <a:pt x="591" y="209"/>
                      </a:lnTo>
                      <a:lnTo>
                        <a:pt x="589" y="209"/>
                      </a:lnTo>
                      <a:lnTo>
                        <a:pt x="587" y="209"/>
                      </a:lnTo>
                      <a:lnTo>
                        <a:pt x="585" y="209"/>
                      </a:lnTo>
                      <a:lnTo>
                        <a:pt x="583" y="209"/>
                      </a:lnTo>
                      <a:lnTo>
                        <a:pt x="581" y="209"/>
                      </a:lnTo>
                      <a:lnTo>
                        <a:pt x="577" y="209"/>
                      </a:lnTo>
                      <a:lnTo>
                        <a:pt x="572" y="207"/>
                      </a:lnTo>
                      <a:lnTo>
                        <a:pt x="566" y="207"/>
                      </a:lnTo>
                      <a:lnTo>
                        <a:pt x="560" y="205"/>
                      </a:lnTo>
                      <a:lnTo>
                        <a:pt x="553" y="204"/>
                      </a:lnTo>
                      <a:lnTo>
                        <a:pt x="545" y="202"/>
                      </a:lnTo>
                      <a:lnTo>
                        <a:pt x="535" y="200"/>
                      </a:lnTo>
                      <a:lnTo>
                        <a:pt x="526" y="198"/>
                      </a:lnTo>
                      <a:lnTo>
                        <a:pt x="516" y="196"/>
                      </a:lnTo>
                      <a:lnTo>
                        <a:pt x="506" y="194"/>
                      </a:lnTo>
                      <a:lnTo>
                        <a:pt x="495" y="192"/>
                      </a:lnTo>
                      <a:lnTo>
                        <a:pt x="483" y="190"/>
                      </a:lnTo>
                      <a:lnTo>
                        <a:pt x="474" y="186"/>
                      </a:lnTo>
                      <a:lnTo>
                        <a:pt x="462" y="184"/>
                      </a:lnTo>
                      <a:lnTo>
                        <a:pt x="451" y="182"/>
                      </a:lnTo>
                      <a:lnTo>
                        <a:pt x="439" y="179"/>
                      </a:lnTo>
                      <a:lnTo>
                        <a:pt x="428" y="177"/>
                      </a:lnTo>
                      <a:lnTo>
                        <a:pt x="418" y="175"/>
                      </a:lnTo>
                      <a:lnTo>
                        <a:pt x="407" y="173"/>
                      </a:lnTo>
                      <a:lnTo>
                        <a:pt x="397" y="169"/>
                      </a:lnTo>
                      <a:lnTo>
                        <a:pt x="387" y="167"/>
                      </a:lnTo>
                      <a:lnTo>
                        <a:pt x="378" y="165"/>
                      </a:lnTo>
                      <a:lnTo>
                        <a:pt x="368" y="163"/>
                      </a:lnTo>
                      <a:lnTo>
                        <a:pt x="361" y="161"/>
                      </a:lnTo>
                      <a:lnTo>
                        <a:pt x="353" y="159"/>
                      </a:lnTo>
                      <a:lnTo>
                        <a:pt x="345" y="157"/>
                      </a:lnTo>
                      <a:lnTo>
                        <a:pt x="340" y="157"/>
                      </a:lnTo>
                      <a:lnTo>
                        <a:pt x="334" y="156"/>
                      </a:lnTo>
                      <a:lnTo>
                        <a:pt x="330" y="156"/>
                      </a:lnTo>
                      <a:lnTo>
                        <a:pt x="328" y="154"/>
                      </a:lnTo>
                      <a:lnTo>
                        <a:pt x="324" y="154"/>
                      </a:lnTo>
                      <a:lnTo>
                        <a:pt x="322" y="154"/>
                      </a:lnTo>
                      <a:lnTo>
                        <a:pt x="318" y="152"/>
                      </a:lnTo>
                      <a:lnTo>
                        <a:pt x="316" y="152"/>
                      </a:lnTo>
                      <a:lnTo>
                        <a:pt x="313" y="150"/>
                      </a:lnTo>
                      <a:lnTo>
                        <a:pt x="311" y="150"/>
                      </a:lnTo>
                      <a:lnTo>
                        <a:pt x="307" y="150"/>
                      </a:lnTo>
                      <a:lnTo>
                        <a:pt x="305" y="148"/>
                      </a:lnTo>
                      <a:lnTo>
                        <a:pt x="301" y="146"/>
                      </a:lnTo>
                      <a:lnTo>
                        <a:pt x="297" y="146"/>
                      </a:lnTo>
                      <a:lnTo>
                        <a:pt x="295" y="144"/>
                      </a:lnTo>
                      <a:lnTo>
                        <a:pt x="292" y="144"/>
                      </a:lnTo>
                      <a:lnTo>
                        <a:pt x="290" y="142"/>
                      </a:lnTo>
                      <a:lnTo>
                        <a:pt x="286" y="140"/>
                      </a:lnTo>
                      <a:lnTo>
                        <a:pt x="282" y="140"/>
                      </a:lnTo>
                      <a:lnTo>
                        <a:pt x="280" y="138"/>
                      </a:lnTo>
                      <a:lnTo>
                        <a:pt x="276" y="138"/>
                      </a:lnTo>
                      <a:lnTo>
                        <a:pt x="272" y="136"/>
                      </a:lnTo>
                      <a:lnTo>
                        <a:pt x="270" y="134"/>
                      </a:lnTo>
                      <a:lnTo>
                        <a:pt x="267" y="134"/>
                      </a:lnTo>
                      <a:lnTo>
                        <a:pt x="265" y="132"/>
                      </a:lnTo>
                      <a:lnTo>
                        <a:pt x="263" y="131"/>
                      </a:lnTo>
                      <a:lnTo>
                        <a:pt x="259" y="131"/>
                      </a:lnTo>
                      <a:lnTo>
                        <a:pt x="257" y="129"/>
                      </a:lnTo>
                      <a:lnTo>
                        <a:pt x="253" y="129"/>
                      </a:lnTo>
                      <a:lnTo>
                        <a:pt x="251" y="127"/>
                      </a:lnTo>
                      <a:lnTo>
                        <a:pt x="249" y="125"/>
                      </a:lnTo>
                      <a:lnTo>
                        <a:pt x="247" y="125"/>
                      </a:lnTo>
                      <a:lnTo>
                        <a:pt x="245" y="123"/>
                      </a:lnTo>
                      <a:lnTo>
                        <a:pt x="244" y="123"/>
                      </a:lnTo>
                      <a:lnTo>
                        <a:pt x="242" y="123"/>
                      </a:lnTo>
                      <a:lnTo>
                        <a:pt x="240" y="121"/>
                      </a:lnTo>
                      <a:lnTo>
                        <a:pt x="238" y="121"/>
                      </a:lnTo>
                      <a:lnTo>
                        <a:pt x="236" y="119"/>
                      </a:lnTo>
                      <a:lnTo>
                        <a:pt x="234" y="119"/>
                      </a:lnTo>
                      <a:lnTo>
                        <a:pt x="232" y="119"/>
                      </a:lnTo>
                      <a:lnTo>
                        <a:pt x="230" y="117"/>
                      </a:lnTo>
                      <a:lnTo>
                        <a:pt x="228" y="117"/>
                      </a:lnTo>
                      <a:lnTo>
                        <a:pt x="224" y="115"/>
                      </a:lnTo>
                      <a:lnTo>
                        <a:pt x="222" y="115"/>
                      </a:lnTo>
                      <a:lnTo>
                        <a:pt x="221" y="113"/>
                      </a:lnTo>
                      <a:lnTo>
                        <a:pt x="217" y="113"/>
                      </a:lnTo>
                      <a:lnTo>
                        <a:pt x="215" y="111"/>
                      </a:lnTo>
                      <a:lnTo>
                        <a:pt x="211" y="111"/>
                      </a:lnTo>
                      <a:lnTo>
                        <a:pt x="207" y="109"/>
                      </a:lnTo>
                      <a:lnTo>
                        <a:pt x="205" y="109"/>
                      </a:lnTo>
                      <a:lnTo>
                        <a:pt x="201" y="108"/>
                      </a:lnTo>
                      <a:lnTo>
                        <a:pt x="198" y="108"/>
                      </a:lnTo>
                      <a:lnTo>
                        <a:pt x="194" y="106"/>
                      </a:lnTo>
                      <a:lnTo>
                        <a:pt x="190" y="106"/>
                      </a:lnTo>
                      <a:lnTo>
                        <a:pt x="188" y="104"/>
                      </a:lnTo>
                      <a:lnTo>
                        <a:pt x="184" y="104"/>
                      </a:lnTo>
                      <a:lnTo>
                        <a:pt x="180" y="104"/>
                      </a:lnTo>
                      <a:lnTo>
                        <a:pt x="176" y="102"/>
                      </a:lnTo>
                      <a:lnTo>
                        <a:pt x="173" y="102"/>
                      </a:lnTo>
                      <a:lnTo>
                        <a:pt x="171" y="100"/>
                      </a:lnTo>
                      <a:lnTo>
                        <a:pt x="167" y="100"/>
                      </a:lnTo>
                      <a:lnTo>
                        <a:pt x="163" y="98"/>
                      </a:lnTo>
                      <a:lnTo>
                        <a:pt x="159" y="98"/>
                      </a:lnTo>
                      <a:lnTo>
                        <a:pt x="155" y="96"/>
                      </a:lnTo>
                      <a:lnTo>
                        <a:pt x="153" y="96"/>
                      </a:lnTo>
                      <a:lnTo>
                        <a:pt x="150" y="94"/>
                      </a:lnTo>
                      <a:lnTo>
                        <a:pt x="146" y="94"/>
                      </a:lnTo>
                      <a:lnTo>
                        <a:pt x="144" y="92"/>
                      </a:lnTo>
                      <a:lnTo>
                        <a:pt x="140" y="92"/>
                      </a:lnTo>
                      <a:lnTo>
                        <a:pt x="136" y="92"/>
                      </a:lnTo>
                      <a:lnTo>
                        <a:pt x="132" y="90"/>
                      </a:lnTo>
                      <a:lnTo>
                        <a:pt x="128" y="88"/>
                      </a:lnTo>
                      <a:lnTo>
                        <a:pt x="125" y="88"/>
                      </a:lnTo>
                      <a:lnTo>
                        <a:pt x="119" y="86"/>
                      </a:lnTo>
                      <a:lnTo>
                        <a:pt x="113" y="84"/>
                      </a:lnTo>
                      <a:lnTo>
                        <a:pt x="109" y="83"/>
                      </a:lnTo>
                      <a:lnTo>
                        <a:pt x="103" y="83"/>
                      </a:lnTo>
                      <a:lnTo>
                        <a:pt x="98" y="81"/>
                      </a:lnTo>
                      <a:lnTo>
                        <a:pt x="92" y="79"/>
                      </a:lnTo>
                      <a:lnTo>
                        <a:pt x="86" y="77"/>
                      </a:lnTo>
                      <a:lnTo>
                        <a:pt x="80" y="75"/>
                      </a:lnTo>
                      <a:lnTo>
                        <a:pt x="75" y="73"/>
                      </a:lnTo>
                      <a:lnTo>
                        <a:pt x="69" y="71"/>
                      </a:lnTo>
                      <a:lnTo>
                        <a:pt x="63" y="69"/>
                      </a:lnTo>
                      <a:lnTo>
                        <a:pt x="57" y="67"/>
                      </a:lnTo>
                      <a:lnTo>
                        <a:pt x="52" y="67"/>
                      </a:lnTo>
                      <a:lnTo>
                        <a:pt x="48" y="65"/>
                      </a:lnTo>
                      <a:lnTo>
                        <a:pt x="42" y="63"/>
                      </a:lnTo>
                      <a:lnTo>
                        <a:pt x="36" y="61"/>
                      </a:lnTo>
                      <a:lnTo>
                        <a:pt x="32" y="60"/>
                      </a:lnTo>
                      <a:lnTo>
                        <a:pt x="27" y="58"/>
                      </a:lnTo>
                      <a:lnTo>
                        <a:pt x="23" y="56"/>
                      </a:lnTo>
                      <a:lnTo>
                        <a:pt x="19" y="54"/>
                      </a:lnTo>
                      <a:lnTo>
                        <a:pt x="15" y="52"/>
                      </a:lnTo>
                      <a:lnTo>
                        <a:pt x="11" y="50"/>
                      </a:lnTo>
                      <a:lnTo>
                        <a:pt x="8" y="50"/>
                      </a:lnTo>
                      <a:lnTo>
                        <a:pt x="6" y="48"/>
                      </a:lnTo>
                      <a:lnTo>
                        <a:pt x="4" y="46"/>
                      </a:lnTo>
                      <a:lnTo>
                        <a:pt x="2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5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2" y="13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4" y="6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9" y="6"/>
                      </a:lnTo>
                      <a:lnTo>
                        <a:pt x="11" y="6"/>
                      </a:lnTo>
                      <a:lnTo>
                        <a:pt x="13" y="6"/>
                      </a:lnTo>
                      <a:lnTo>
                        <a:pt x="15" y="6"/>
                      </a:lnTo>
                      <a:lnTo>
                        <a:pt x="15" y="8"/>
                      </a:lnTo>
                      <a:lnTo>
                        <a:pt x="17" y="8"/>
                      </a:lnTo>
                      <a:lnTo>
                        <a:pt x="19" y="8"/>
                      </a:lnTo>
                      <a:lnTo>
                        <a:pt x="21" y="8"/>
                      </a:lnTo>
                      <a:lnTo>
                        <a:pt x="23" y="8"/>
                      </a:lnTo>
                      <a:lnTo>
                        <a:pt x="25" y="8"/>
                      </a:lnTo>
                      <a:lnTo>
                        <a:pt x="27" y="8"/>
                      </a:lnTo>
                      <a:lnTo>
                        <a:pt x="29" y="8"/>
                      </a:lnTo>
                      <a:lnTo>
                        <a:pt x="31" y="8"/>
                      </a:lnTo>
                      <a:lnTo>
                        <a:pt x="32" y="8"/>
                      </a:lnTo>
                      <a:lnTo>
                        <a:pt x="34" y="8"/>
                      </a:lnTo>
                      <a:lnTo>
                        <a:pt x="36" y="8"/>
                      </a:lnTo>
                      <a:lnTo>
                        <a:pt x="38" y="6"/>
                      </a:lnTo>
                      <a:lnTo>
                        <a:pt x="40" y="6"/>
                      </a:lnTo>
                      <a:lnTo>
                        <a:pt x="42" y="6"/>
                      </a:lnTo>
                      <a:lnTo>
                        <a:pt x="44" y="6"/>
                      </a:lnTo>
                      <a:lnTo>
                        <a:pt x="48" y="4"/>
                      </a:lnTo>
                      <a:lnTo>
                        <a:pt x="50" y="4"/>
                      </a:lnTo>
                      <a:lnTo>
                        <a:pt x="52" y="4"/>
                      </a:lnTo>
                      <a:lnTo>
                        <a:pt x="54" y="2"/>
                      </a:lnTo>
                      <a:lnTo>
                        <a:pt x="56" y="2"/>
                      </a:lnTo>
                      <a:lnTo>
                        <a:pt x="59" y="2"/>
                      </a:lnTo>
                      <a:lnTo>
                        <a:pt x="61" y="2"/>
                      </a:lnTo>
                      <a:lnTo>
                        <a:pt x="63" y="2"/>
                      </a:lnTo>
                      <a:lnTo>
                        <a:pt x="67" y="2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2" y="0"/>
                      </a:lnTo>
                      <a:lnTo>
                        <a:pt x="84" y="0"/>
                      </a:lnTo>
                      <a:lnTo>
                        <a:pt x="88" y="2"/>
                      </a:lnTo>
                      <a:lnTo>
                        <a:pt x="90" y="2"/>
                      </a:lnTo>
                      <a:lnTo>
                        <a:pt x="92" y="2"/>
                      </a:lnTo>
                      <a:lnTo>
                        <a:pt x="96" y="2"/>
                      </a:lnTo>
                      <a:lnTo>
                        <a:pt x="98" y="4"/>
                      </a:lnTo>
                      <a:lnTo>
                        <a:pt x="102" y="4"/>
                      </a:lnTo>
                      <a:lnTo>
                        <a:pt x="103" y="6"/>
                      </a:lnTo>
                      <a:lnTo>
                        <a:pt x="105" y="6"/>
                      </a:lnTo>
                      <a:lnTo>
                        <a:pt x="109" y="8"/>
                      </a:lnTo>
                      <a:lnTo>
                        <a:pt x="111" y="8"/>
                      </a:lnTo>
                      <a:lnTo>
                        <a:pt x="113" y="10"/>
                      </a:lnTo>
                      <a:lnTo>
                        <a:pt x="117" y="12"/>
                      </a:lnTo>
                      <a:lnTo>
                        <a:pt x="119" y="12"/>
                      </a:lnTo>
                      <a:lnTo>
                        <a:pt x="121" y="13"/>
                      </a:lnTo>
                      <a:lnTo>
                        <a:pt x="121" y="15"/>
                      </a:lnTo>
                      <a:lnTo>
                        <a:pt x="123" y="15"/>
                      </a:lnTo>
                      <a:lnTo>
                        <a:pt x="123" y="17"/>
                      </a:lnTo>
                      <a:lnTo>
                        <a:pt x="121" y="17"/>
                      </a:lnTo>
                      <a:lnTo>
                        <a:pt x="121" y="19"/>
                      </a:lnTo>
                      <a:lnTo>
                        <a:pt x="121" y="21"/>
                      </a:lnTo>
                      <a:lnTo>
                        <a:pt x="121" y="23"/>
                      </a:lnTo>
                      <a:lnTo>
                        <a:pt x="119" y="23"/>
                      </a:lnTo>
                      <a:lnTo>
                        <a:pt x="119" y="25"/>
                      </a:lnTo>
                      <a:lnTo>
                        <a:pt x="119" y="27"/>
                      </a:lnTo>
                      <a:lnTo>
                        <a:pt x="117" y="27"/>
                      </a:lnTo>
                      <a:lnTo>
                        <a:pt x="117" y="29"/>
                      </a:lnTo>
                      <a:lnTo>
                        <a:pt x="115" y="29"/>
                      </a:lnTo>
                      <a:lnTo>
                        <a:pt x="117" y="29"/>
                      </a:lnTo>
                      <a:lnTo>
                        <a:pt x="117" y="31"/>
                      </a:lnTo>
                      <a:lnTo>
                        <a:pt x="117" y="33"/>
                      </a:lnTo>
                      <a:lnTo>
                        <a:pt x="119" y="33"/>
                      </a:lnTo>
                      <a:lnTo>
                        <a:pt x="119" y="35"/>
                      </a:lnTo>
                      <a:lnTo>
                        <a:pt x="121" y="35"/>
                      </a:lnTo>
                      <a:lnTo>
                        <a:pt x="121" y="36"/>
                      </a:lnTo>
                      <a:lnTo>
                        <a:pt x="123" y="36"/>
                      </a:lnTo>
                      <a:lnTo>
                        <a:pt x="123" y="38"/>
                      </a:lnTo>
                      <a:lnTo>
                        <a:pt x="125" y="38"/>
                      </a:lnTo>
                      <a:lnTo>
                        <a:pt x="125" y="40"/>
                      </a:lnTo>
                      <a:lnTo>
                        <a:pt x="127" y="40"/>
                      </a:lnTo>
                      <a:lnTo>
                        <a:pt x="128" y="42"/>
                      </a:lnTo>
                      <a:lnTo>
                        <a:pt x="130" y="44"/>
                      </a:lnTo>
                      <a:lnTo>
                        <a:pt x="132" y="44"/>
                      </a:lnTo>
                      <a:lnTo>
                        <a:pt x="132" y="46"/>
                      </a:lnTo>
                      <a:lnTo>
                        <a:pt x="134" y="46"/>
                      </a:lnTo>
                      <a:lnTo>
                        <a:pt x="136" y="48"/>
                      </a:lnTo>
                      <a:lnTo>
                        <a:pt x="138" y="48"/>
                      </a:lnTo>
                      <a:lnTo>
                        <a:pt x="140" y="50"/>
                      </a:lnTo>
                      <a:lnTo>
                        <a:pt x="142" y="50"/>
                      </a:lnTo>
                      <a:lnTo>
                        <a:pt x="144" y="52"/>
                      </a:lnTo>
                      <a:lnTo>
                        <a:pt x="146" y="52"/>
                      </a:lnTo>
                      <a:lnTo>
                        <a:pt x="148" y="52"/>
                      </a:lnTo>
                      <a:lnTo>
                        <a:pt x="150" y="54"/>
                      </a:lnTo>
                      <a:lnTo>
                        <a:pt x="151" y="54"/>
                      </a:lnTo>
                      <a:lnTo>
                        <a:pt x="153" y="56"/>
                      </a:lnTo>
                      <a:lnTo>
                        <a:pt x="157" y="56"/>
                      </a:lnTo>
                      <a:lnTo>
                        <a:pt x="159" y="58"/>
                      </a:lnTo>
                      <a:lnTo>
                        <a:pt x="163" y="58"/>
                      </a:lnTo>
                      <a:lnTo>
                        <a:pt x="165" y="60"/>
                      </a:lnTo>
                      <a:lnTo>
                        <a:pt x="169" y="60"/>
                      </a:lnTo>
                      <a:lnTo>
                        <a:pt x="173" y="61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4" y="65"/>
                      </a:lnTo>
                      <a:lnTo>
                        <a:pt x="188" y="67"/>
                      </a:lnTo>
                      <a:lnTo>
                        <a:pt x="192" y="67"/>
                      </a:lnTo>
                      <a:lnTo>
                        <a:pt x="196" y="69"/>
                      </a:lnTo>
                      <a:lnTo>
                        <a:pt x="198" y="69"/>
                      </a:lnTo>
                      <a:lnTo>
                        <a:pt x="201" y="71"/>
                      </a:lnTo>
                      <a:lnTo>
                        <a:pt x="205" y="73"/>
                      </a:lnTo>
                      <a:lnTo>
                        <a:pt x="209" y="73"/>
                      </a:lnTo>
                      <a:lnTo>
                        <a:pt x="213" y="75"/>
                      </a:lnTo>
                      <a:lnTo>
                        <a:pt x="217" y="75"/>
                      </a:lnTo>
                      <a:lnTo>
                        <a:pt x="219" y="75"/>
                      </a:lnTo>
                      <a:lnTo>
                        <a:pt x="222" y="77"/>
                      </a:lnTo>
                      <a:lnTo>
                        <a:pt x="226" y="77"/>
                      </a:lnTo>
                      <a:lnTo>
                        <a:pt x="228" y="77"/>
                      </a:lnTo>
                      <a:lnTo>
                        <a:pt x="230" y="79"/>
                      </a:lnTo>
                      <a:lnTo>
                        <a:pt x="234" y="79"/>
                      </a:lnTo>
                      <a:lnTo>
                        <a:pt x="236" y="79"/>
                      </a:lnTo>
                      <a:lnTo>
                        <a:pt x="238" y="79"/>
                      </a:lnTo>
                      <a:lnTo>
                        <a:pt x="240" y="79"/>
                      </a:lnTo>
                      <a:lnTo>
                        <a:pt x="242" y="79"/>
                      </a:lnTo>
                      <a:lnTo>
                        <a:pt x="244" y="79"/>
                      </a:lnTo>
                      <a:lnTo>
                        <a:pt x="245" y="79"/>
                      </a:lnTo>
                      <a:lnTo>
                        <a:pt x="247" y="77"/>
                      </a:lnTo>
                      <a:lnTo>
                        <a:pt x="249" y="77"/>
                      </a:lnTo>
                      <a:lnTo>
                        <a:pt x="251" y="77"/>
                      </a:lnTo>
                      <a:lnTo>
                        <a:pt x="253" y="77"/>
                      </a:lnTo>
                      <a:lnTo>
                        <a:pt x="257" y="77"/>
                      </a:lnTo>
                      <a:lnTo>
                        <a:pt x="259" y="75"/>
                      </a:lnTo>
                      <a:lnTo>
                        <a:pt x="261" y="75"/>
                      </a:lnTo>
                      <a:lnTo>
                        <a:pt x="265" y="75"/>
                      </a:lnTo>
                      <a:lnTo>
                        <a:pt x="267" y="75"/>
                      </a:lnTo>
                      <a:lnTo>
                        <a:pt x="270" y="75"/>
                      </a:lnTo>
                      <a:lnTo>
                        <a:pt x="272" y="75"/>
                      </a:lnTo>
                      <a:lnTo>
                        <a:pt x="274" y="73"/>
                      </a:lnTo>
                      <a:lnTo>
                        <a:pt x="278" y="73"/>
                      </a:lnTo>
                      <a:lnTo>
                        <a:pt x="280" y="73"/>
                      </a:lnTo>
                      <a:lnTo>
                        <a:pt x="284" y="73"/>
                      </a:lnTo>
                      <a:lnTo>
                        <a:pt x="286" y="73"/>
                      </a:lnTo>
                      <a:lnTo>
                        <a:pt x="290" y="73"/>
                      </a:lnTo>
                      <a:lnTo>
                        <a:pt x="292" y="73"/>
                      </a:lnTo>
                      <a:lnTo>
                        <a:pt x="293" y="73"/>
                      </a:lnTo>
                      <a:lnTo>
                        <a:pt x="297" y="73"/>
                      </a:lnTo>
                      <a:lnTo>
                        <a:pt x="299" y="73"/>
                      </a:lnTo>
                      <a:lnTo>
                        <a:pt x="301" y="75"/>
                      </a:lnTo>
                      <a:lnTo>
                        <a:pt x="303" y="75"/>
                      </a:lnTo>
                      <a:lnTo>
                        <a:pt x="305" y="75"/>
                      </a:lnTo>
                      <a:lnTo>
                        <a:pt x="307" y="75"/>
                      </a:lnTo>
                      <a:lnTo>
                        <a:pt x="309" y="77"/>
                      </a:lnTo>
                      <a:lnTo>
                        <a:pt x="311" y="77"/>
                      </a:lnTo>
                      <a:lnTo>
                        <a:pt x="313" y="79"/>
                      </a:lnTo>
                      <a:lnTo>
                        <a:pt x="315" y="81"/>
                      </a:lnTo>
                      <a:lnTo>
                        <a:pt x="316" y="81"/>
                      </a:lnTo>
                      <a:lnTo>
                        <a:pt x="318" y="83"/>
                      </a:lnTo>
                      <a:lnTo>
                        <a:pt x="322" y="84"/>
                      </a:lnTo>
                      <a:lnTo>
                        <a:pt x="326" y="86"/>
                      </a:lnTo>
                      <a:lnTo>
                        <a:pt x="330" y="88"/>
                      </a:lnTo>
                      <a:lnTo>
                        <a:pt x="334" y="90"/>
                      </a:lnTo>
                      <a:lnTo>
                        <a:pt x="338" y="92"/>
                      </a:lnTo>
                      <a:lnTo>
                        <a:pt x="343" y="94"/>
                      </a:lnTo>
                      <a:lnTo>
                        <a:pt x="349" y="98"/>
                      </a:lnTo>
                      <a:lnTo>
                        <a:pt x="353" y="100"/>
                      </a:lnTo>
                      <a:lnTo>
                        <a:pt x="359" y="102"/>
                      </a:lnTo>
                      <a:lnTo>
                        <a:pt x="366" y="106"/>
                      </a:lnTo>
                      <a:lnTo>
                        <a:pt x="372" y="108"/>
                      </a:lnTo>
                      <a:lnTo>
                        <a:pt x="378" y="111"/>
                      </a:lnTo>
                      <a:lnTo>
                        <a:pt x="384" y="113"/>
                      </a:lnTo>
                      <a:lnTo>
                        <a:pt x="391" y="115"/>
                      </a:lnTo>
                      <a:lnTo>
                        <a:pt x="397" y="119"/>
                      </a:lnTo>
                      <a:lnTo>
                        <a:pt x="403" y="121"/>
                      </a:lnTo>
                      <a:lnTo>
                        <a:pt x="411" y="125"/>
                      </a:lnTo>
                      <a:lnTo>
                        <a:pt x="416" y="127"/>
                      </a:lnTo>
                      <a:lnTo>
                        <a:pt x="422" y="131"/>
                      </a:lnTo>
                      <a:lnTo>
                        <a:pt x="428" y="132"/>
                      </a:lnTo>
                      <a:lnTo>
                        <a:pt x="435" y="136"/>
                      </a:lnTo>
                      <a:lnTo>
                        <a:pt x="441" y="138"/>
                      </a:lnTo>
                      <a:lnTo>
                        <a:pt x="447" y="140"/>
                      </a:lnTo>
                      <a:lnTo>
                        <a:pt x="453" y="144"/>
                      </a:lnTo>
                      <a:lnTo>
                        <a:pt x="457" y="146"/>
                      </a:lnTo>
                      <a:lnTo>
                        <a:pt x="462" y="148"/>
                      </a:lnTo>
                      <a:lnTo>
                        <a:pt x="466" y="152"/>
                      </a:lnTo>
                      <a:lnTo>
                        <a:pt x="470" y="154"/>
                      </a:lnTo>
                      <a:lnTo>
                        <a:pt x="474" y="156"/>
                      </a:lnTo>
                      <a:lnTo>
                        <a:pt x="478" y="157"/>
                      </a:lnTo>
                      <a:lnTo>
                        <a:pt x="483" y="159"/>
                      </a:lnTo>
                      <a:lnTo>
                        <a:pt x="487" y="161"/>
                      </a:lnTo>
                      <a:lnTo>
                        <a:pt x="491" y="163"/>
                      </a:lnTo>
                      <a:lnTo>
                        <a:pt x="497" y="165"/>
                      </a:lnTo>
                      <a:lnTo>
                        <a:pt x="501" y="167"/>
                      </a:lnTo>
                      <a:lnTo>
                        <a:pt x="506" y="169"/>
                      </a:lnTo>
                      <a:lnTo>
                        <a:pt x="510" y="171"/>
                      </a:lnTo>
                      <a:lnTo>
                        <a:pt x="516" y="173"/>
                      </a:lnTo>
                      <a:lnTo>
                        <a:pt x="522" y="173"/>
                      </a:lnTo>
                      <a:lnTo>
                        <a:pt x="528" y="175"/>
                      </a:lnTo>
                      <a:lnTo>
                        <a:pt x="531" y="177"/>
                      </a:lnTo>
                      <a:lnTo>
                        <a:pt x="537" y="179"/>
                      </a:lnTo>
                      <a:lnTo>
                        <a:pt x="543" y="179"/>
                      </a:lnTo>
                      <a:lnTo>
                        <a:pt x="549" y="180"/>
                      </a:lnTo>
                      <a:lnTo>
                        <a:pt x="553" y="182"/>
                      </a:lnTo>
                      <a:lnTo>
                        <a:pt x="558" y="182"/>
                      </a:lnTo>
                      <a:lnTo>
                        <a:pt x="564" y="184"/>
                      </a:lnTo>
                      <a:lnTo>
                        <a:pt x="568" y="186"/>
                      </a:lnTo>
                      <a:lnTo>
                        <a:pt x="574" y="186"/>
                      </a:lnTo>
                      <a:lnTo>
                        <a:pt x="577" y="188"/>
                      </a:lnTo>
                      <a:lnTo>
                        <a:pt x="581" y="188"/>
                      </a:lnTo>
                      <a:lnTo>
                        <a:pt x="585" y="188"/>
                      </a:lnTo>
                      <a:lnTo>
                        <a:pt x="589" y="190"/>
                      </a:lnTo>
                      <a:lnTo>
                        <a:pt x="593" y="190"/>
                      </a:lnTo>
                      <a:lnTo>
                        <a:pt x="597" y="190"/>
                      </a:lnTo>
                      <a:lnTo>
                        <a:pt x="599" y="190"/>
                      </a:lnTo>
                      <a:lnTo>
                        <a:pt x="600" y="190"/>
                      </a:lnTo>
                      <a:lnTo>
                        <a:pt x="602" y="190"/>
                      </a:lnTo>
                      <a:lnTo>
                        <a:pt x="604" y="190"/>
                      </a:lnTo>
                      <a:lnTo>
                        <a:pt x="606" y="190"/>
                      </a:lnTo>
                      <a:lnTo>
                        <a:pt x="608" y="190"/>
                      </a:lnTo>
                      <a:lnTo>
                        <a:pt x="608" y="188"/>
                      </a:lnTo>
                      <a:lnTo>
                        <a:pt x="610" y="188"/>
                      </a:lnTo>
                      <a:lnTo>
                        <a:pt x="610" y="186"/>
                      </a:lnTo>
                      <a:lnTo>
                        <a:pt x="610" y="184"/>
                      </a:lnTo>
                      <a:lnTo>
                        <a:pt x="610" y="182"/>
                      </a:lnTo>
                      <a:lnTo>
                        <a:pt x="608" y="182"/>
                      </a:lnTo>
                      <a:lnTo>
                        <a:pt x="608" y="180"/>
                      </a:lnTo>
                      <a:lnTo>
                        <a:pt x="608" y="179"/>
                      </a:lnTo>
                      <a:lnTo>
                        <a:pt x="608" y="177"/>
                      </a:lnTo>
                      <a:lnTo>
                        <a:pt x="608" y="175"/>
                      </a:lnTo>
                      <a:lnTo>
                        <a:pt x="610" y="175"/>
                      </a:lnTo>
                      <a:lnTo>
                        <a:pt x="610" y="173"/>
                      </a:lnTo>
                      <a:lnTo>
                        <a:pt x="612" y="171"/>
                      </a:lnTo>
                      <a:lnTo>
                        <a:pt x="614" y="171"/>
                      </a:lnTo>
                      <a:lnTo>
                        <a:pt x="616" y="169"/>
                      </a:lnTo>
                      <a:lnTo>
                        <a:pt x="618" y="169"/>
                      </a:lnTo>
                      <a:lnTo>
                        <a:pt x="620" y="169"/>
                      </a:lnTo>
                      <a:lnTo>
                        <a:pt x="622" y="169"/>
                      </a:lnTo>
                      <a:lnTo>
                        <a:pt x="624" y="169"/>
                      </a:lnTo>
                      <a:lnTo>
                        <a:pt x="627" y="167"/>
                      </a:lnTo>
                      <a:lnTo>
                        <a:pt x="629" y="167"/>
                      </a:lnTo>
                      <a:lnTo>
                        <a:pt x="633" y="167"/>
                      </a:lnTo>
                      <a:lnTo>
                        <a:pt x="635" y="167"/>
                      </a:lnTo>
                      <a:lnTo>
                        <a:pt x="639" y="167"/>
                      </a:lnTo>
                      <a:lnTo>
                        <a:pt x="641" y="167"/>
                      </a:lnTo>
                      <a:lnTo>
                        <a:pt x="645" y="165"/>
                      </a:lnTo>
                      <a:lnTo>
                        <a:pt x="648" y="165"/>
                      </a:lnTo>
                      <a:lnTo>
                        <a:pt x="652" y="165"/>
                      </a:lnTo>
                      <a:lnTo>
                        <a:pt x="656" y="165"/>
                      </a:lnTo>
                      <a:lnTo>
                        <a:pt x="660" y="165"/>
                      </a:lnTo>
                      <a:lnTo>
                        <a:pt x="662" y="165"/>
                      </a:lnTo>
                      <a:lnTo>
                        <a:pt x="666" y="165"/>
                      </a:lnTo>
                      <a:lnTo>
                        <a:pt x="670" y="163"/>
                      </a:lnTo>
                      <a:lnTo>
                        <a:pt x="673" y="163"/>
                      </a:lnTo>
                      <a:lnTo>
                        <a:pt x="677" y="163"/>
                      </a:lnTo>
                      <a:lnTo>
                        <a:pt x="679" y="163"/>
                      </a:lnTo>
                      <a:lnTo>
                        <a:pt x="683" y="163"/>
                      </a:lnTo>
                      <a:lnTo>
                        <a:pt x="685" y="163"/>
                      </a:lnTo>
                      <a:lnTo>
                        <a:pt x="689" y="163"/>
                      </a:lnTo>
                      <a:lnTo>
                        <a:pt x="691" y="163"/>
                      </a:lnTo>
                      <a:lnTo>
                        <a:pt x="693" y="163"/>
                      </a:lnTo>
                      <a:lnTo>
                        <a:pt x="696" y="163"/>
                      </a:lnTo>
                      <a:lnTo>
                        <a:pt x="698" y="163"/>
                      </a:lnTo>
                      <a:lnTo>
                        <a:pt x="700" y="161"/>
                      </a:lnTo>
                      <a:lnTo>
                        <a:pt x="702" y="161"/>
                      </a:lnTo>
                      <a:lnTo>
                        <a:pt x="704" y="161"/>
                      </a:lnTo>
                      <a:lnTo>
                        <a:pt x="706" y="161"/>
                      </a:lnTo>
                      <a:lnTo>
                        <a:pt x="708" y="161"/>
                      </a:lnTo>
                      <a:lnTo>
                        <a:pt x="710" y="161"/>
                      </a:lnTo>
                      <a:lnTo>
                        <a:pt x="712" y="161"/>
                      </a:lnTo>
                      <a:lnTo>
                        <a:pt x="714" y="161"/>
                      </a:lnTo>
                      <a:lnTo>
                        <a:pt x="716" y="161"/>
                      </a:lnTo>
                      <a:lnTo>
                        <a:pt x="718" y="161"/>
                      </a:lnTo>
                      <a:lnTo>
                        <a:pt x="719" y="161"/>
                      </a:lnTo>
                      <a:lnTo>
                        <a:pt x="721" y="161"/>
                      </a:lnTo>
                      <a:lnTo>
                        <a:pt x="723" y="161"/>
                      </a:lnTo>
                      <a:lnTo>
                        <a:pt x="723" y="159"/>
                      </a:lnTo>
                      <a:lnTo>
                        <a:pt x="725" y="159"/>
                      </a:lnTo>
                      <a:lnTo>
                        <a:pt x="727" y="159"/>
                      </a:lnTo>
                      <a:lnTo>
                        <a:pt x="727" y="157"/>
                      </a:lnTo>
                      <a:lnTo>
                        <a:pt x="729" y="157"/>
                      </a:lnTo>
                      <a:lnTo>
                        <a:pt x="729" y="156"/>
                      </a:lnTo>
                      <a:lnTo>
                        <a:pt x="729" y="154"/>
                      </a:lnTo>
                      <a:lnTo>
                        <a:pt x="731" y="152"/>
                      </a:lnTo>
                      <a:lnTo>
                        <a:pt x="731" y="150"/>
                      </a:lnTo>
                      <a:lnTo>
                        <a:pt x="731" y="148"/>
                      </a:lnTo>
                      <a:lnTo>
                        <a:pt x="731" y="146"/>
                      </a:lnTo>
                      <a:lnTo>
                        <a:pt x="729" y="146"/>
                      </a:lnTo>
                      <a:lnTo>
                        <a:pt x="729" y="144"/>
                      </a:lnTo>
                      <a:lnTo>
                        <a:pt x="727" y="144"/>
                      </a:lnTo>
                      <a:lnTo>
                        <a:pt x="725" y="144"/>
                      </a:lnTo>
                      <a:lnTo>
                        <a:pt x="723" y="144"/>
                      </a:lnTo>
                      <a:lnTo>
                        <a:pt x="721" y="144"/>
                      </a:lnTo>
                      <a:lnTo>
                        <a:pt x="719" y="146"/>
                      </a:lnTo>
                      <a:lnTo>
                        <a:pt x="718" y="146"/>
                      </a:lnTo>
                      <a:lnTo>
                        <a:pt x="718" y="144"/>
                      </a:lnTo>
                      <a:lnTo>
                        <a:pt x="716" y="144"/>
                      </a:lnTo>
                      <a:lnTo>
                        <a:pt x="714" y="142"/>
                      </a:lnTo>
                      <a:lnTo>
                        <a:pt x="714" y="140"/>
                      </a:lnTo>
                      <a:lnTo>
                        <a:pt x="714" y="138"/>
                      </a:lnTo>
                      <a:lnTo>
                        <a:pt x="714" y="136"/>
                      </a:lnTo>
                      <a:lnTo>
                        <a:pt x="714" y="134"/>
                      </a:lnTo>
                      <a:lnTo>
                        <a:pt x="716" y="134"/>
                      </a:lnTo>
                      <a:lnTo>
                        <a:pt x="716" y="132"/>
                      </a:lnTo>
                      <a:lnTo>
                        <a:pt x="716" y="131"/>
                      </a:lnTo>
                      <a:lnTo>
                        <a:pt x="716" y="129"/>
                      </a:lnTo>
                      <a:lnTo>
                        <a:pt x="718" y="129"/>
                      </a:lnTo>
                      <a:lnTo>
                        <a:pt x="718" y="127"/>
                      </a:lnTo>
                      <a:lnTo>
                        <a:pt x="718" y="125"/>
                      </a:lnTo>
                      <a:lnTo>
                        <a:pt x="719" y="125"/>
                      </a:lnTo>
                      <a:lnTo>
                        <a:pt x="719" y="123"/>
                      </a:lnTo>
                      <a:lnTo>
                        <a:pt x="721" y="123"/>
                      </a:lnTo>
                      <a:lnTo>
                        <a:pt x="721" y="121"/>
                      </a:lnTo>
                      <a:lnTo>
                        <a:pt x="723" y="121"/>
                      </a:lnTo>
                      <a:lnTo>
                        <a:pt x="723" y="119"/>
                      </a:lnTo>
                      <a:lnTo>
                        <a:pt x="725" y="119"/>
                      </a:lnTo>
                      <a:lnTo>
                        <a:pt x="727" y="127"/>
                      </a:lnTo>
                      <a:close/>
                    </a:path>
                  </a:pathLst>
                </a:custGeom>
                <a:solidFill>
                  <a:srgbClr val="D98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87" name="Freeform 341"/>
                <p:cNvSpPr>
                  <a:spLocks noChangeAspect="1"/>
                </p:cNvSpPr>
                <p:nvPr/>
              </p:nvSpPr>
              <p:spPr bwMode="auto">
                <a:xfrm>
                  <a:off x="1232" y="3560"/>
                  <a:ext cx="559" cy="149"/>
                </a:xfrm>
                <a:custGeom>
                  <a:avLst/>
                  <a:gdLst>
                    <a:gd name="T0" fmla="*/ 2 w 737"/>
                    <a:gd name="T1" fmla="*/ 1 h 213"/>
                    <a:gd name="T2" fmla="*/ 3 w 737"/>
                    <a:gd name="T3" fmla="*/ 1 h 213"/>
                    <a:gd name="T4" fmla="*/ 4 w 737"/>
                    <a:gd name="T5" fmla="*/ 1 h 213"/>
                    <a:gd name="T6" fmla="*/ 4 w 737"/>
                    <a:gd name="T7" fmla="*/ 1 h 213"/>
                    <a:gd name="T8" fmla="*/ 4 w 737"/>
                    <a:gd name="T9" fmla="*/ 1 h 213"/>
                    <a:gd name="T10" fmla="*/ 5 w 737"/>
                    <a:gd name="T11" fmla="*/ 1 h 213"/>
                    <a:gd name="T12" fmla="*/ 5 w 737"/>
                    <a:gd name="T13" fmla="*/ 1 h 213"/>
                    <a:gd name="T14" fmla="*/ 6 w 737"/>
                    <a:gd name="T15" fmla="*/ 1 h 213"/>
                    <a:gd name="T16" fmla="*/ 6 w 737"/>
                    <a:gd name="T17" fmla="*/ 1 h 213"/>
                    <a:gd name="T18" fmla="*/ 8 w 737"/>
                    <a:gd name="T19" fmla="*/ 1 h 213"/>
                    <a:gd name="T20" fmla="*/ 8 w 737"/>
                    <a:gd name="T21" fmla="*/ 1 h 213"/>
                    <a:gd name="T22" fmla="*/ 10 w 737"/>
                    <a:gd name="T23" fmla="*/ 1 h 213"/>
                    <a:gd name="T24" fmla="*/ 11 w 737"/>
                    <a:gd name="T25" fmla="*/ 1 h 213"/>
                    <a:gd name="T26" fmla="*/ 11 w 737"/>
                    <a:gd name="T27" fmla="*/ 1 h 213"/>
                    <a:gd name="T28" fmla="*/ 11 w 737"/>
                    <a:gd name="T29" fmla="*/ 1 h 213"/>
                    <a:gd name="T30" fmla="*/ 14 w 737"/>
                    <a:gd name="T31" fmla="*/ 1 h 213"/>
                    <a:gd name="T32" fmla="*/ 16 w 737"/>
                    <a:gd name="T33" fmla="*/ 1 h 213"/>
                    <a:gd name="T34" fmla="*/ 17 w 737"/>
                    <a:gd name="T35" fmla="*/ 2 h 213"/>
                    <a:gd name="T36" fmla="*/ 19 w 737"/>
                    <a:gd name="T37" fmla="*/ 2 h 213"/>
                    <a:gd name="T38" fmla="*/ 20 w 737"/>
                    <a:gd name="T39" fmla="*/ 2 h 213"/>
                    <a:gd name="T40" fmla="*/ 22 w 737"/>
                    <a:gd name="T41" fmla="*/ 2 h 213"/>
                    <a:gd name="T42" fmla="*/ 23 w 737"/>
                    <a:gd name="T43" fmla="*/ 2 h 213"/>
                    <a:gd name="T44" fmla="*/ 23 w 737"/>
                    <a:gd name="T45" fmla="*/ 2 h 213"/>
                    <a:gd name="T46" fmla="*/ 24 w 737"/>
                    <a:gd name="T47" fmla="*/ 2 h 213"/>
                    <a:gd name="T48" fmla="*/ 24 w 737"/>
                    <a:gd name="T49" fmla="*/ 2 h 213"/>
                    <a:gd name="T50" fmla="*/ 25 w 737"/>
                    <a:gd name="T51" fmla="*/ 2 h 213"/>
                    <a:gd name="T52" fmla="*/ 27 w 737"/>
                    <a:gd name="T53" fmla="*/ 2 h 213"/>
                    <a:gd name="T54" fmla="*/ 27 w 737"/>
                    <a:gd name="T55" fmla="*/ 2 h 213"/>
                    <a:gd name="T56" fmla="*/ 27 w 737"/>
                    <a:gd name="T57" fmla="*/ 2 h 213"/>
                    <a:gd name="T58" fmla="*/ 27 w 737"/>
                    <a:gd name="T59" fmla="*/ 1 h 213"/>
                    <a:gd name="T60" fmla="*/ 27 w 737"/>
                    <a:gd name="T61" fmla="*/ 1 h 213"/>
                    <a:gd name="T62" fmla="*/ 27 w 737"/>
                    <a:gd name="T63" fmla="*/ 1 h 213"/>
                    <a:gd name="T64" fmla="*/ 27 w 737"/>
                    <a:gd name="T65" fmla="*/ 2 h 213"/>
                    <a:gd name="T66" fmla="*/ 27 w 737"/>
                    <a:gd name="T67" fmla="*/ 2 h 213"/>
                    <a:gd name="T68" fmla="*/ 27 w 737"/>
                    <a:gd name="T69" fmla="*/ 2 h 213"/>
                    <a:gd name="T70" fmla="*/ 27 w 737"/>
                    <a:gd name="T71" fmla="*/ 2 h 213"/>
                    <a:gd name="T72" fmla="*/ 27 w 737"/>
                    <a:gd name="T73" fmla="*/ 2 h 213"/>
                    <a:gd name="T74" fmla="*/ 25 w 737"/>
                    <a:gd name="T75" fmla="*/ 3 h 213"/>
                    <a:gd name="T76" fmla="*/ 25 w 737"/>
                    <a:gd name="T77" fmla="*/ 3 h 213"/>
                    <a:gd name="T78" fmla="*/ 24 w 737"/>
                    <a:gd name="T79" fmla="*/ 3 h 213"/>
                    <a:gd name="T80" fmla="*/ 24 w 737"/>
                    <a:gd name="T81" fmla="*/ 3 h 213"/>
                    <a:gd name="T82" fmla="*/ 24 w 737"/>
                    <a:gd name="T83" fmla="*/ 3 h 213"/>
                    <a:gd name="T84" fmla="*/ 23 w 737"/>
                    <a:gd name="T85" fmla="*/ 3 h 213"/>
                    <a:gd name="T86" fmla="*/ 22 w 737"/>
                    <a:gd name="T87" fmla="*/ 3 h 213"/>
                    <a:gd name="T88" fmla="*/ 21 w 737"/>
                    <a:gd name="T89" fmla="*/ 3 h 213"/>
                    <a:gd name="T90" fmla="*/ 20 w 737"/>
                    <a:gd name="T91" fmla="*/ 3 h 213"/>
                    <a:gd name="T92" fmla="*/ 17 w 737"/>
                    <a:gd name="T93" fmla="*/ 2 h 213"/>
                    <a:gd name="T94" fmla="*/ 14 w 737"/>
                    <a:gd name="T95" fmla="*/ 2 h 213"/>
                    <a:gd name="T96" fmla="*/ 11 w 737"/>
                    <a:gd name="T97" fmla="*/ 2 h 213"/>
                    <a:gd name="T98" fmla="*/ 11 w 737"/>
                    <a:gd name="T99" fmla="*/ 2 h 213"/>
                    <a:gd name="T100" fmla="*/ 10 w 737"/>
                    <a:gd name="T101" fmla="*/ 1 h 213"/>
                    <a:gd name="T102" fmla="*/ 8 w 737"/>
                    <a:gd name="T103" fmla="*/ 1 h 213"/>
                    <a:gd name="T104" fmla="*/ 8 w 737"/>
                    <a:gd name="T105" fmla="*/ 1 h 213"/>
                    <a:gd name="T106" fmla="*/ 8 w 737"/>
                    <a:gd name="T107" fmla="*/ 1 h 213"/>
                    <a:gd name="T108" fmla="*/ 6 w 737"/>
                    <a:gd name="T109" fmla="*/ 1 h 213"/>
                    <a:gd name="T110" fmla="*/ 5 w 737"/>
                    <a:gd name="T111" fmla="*/ 1 h 213"/>
                    <a:gd name="T112" fmla="*/ 4 w 737"/>
                    <a:gd name="T113" fmla="*/ 1 h 213"/>
                    <a:gd name="T114" fmla="*/ 2 w 737"/>
                    <a:gd name="T115" fmla="*/ 1 h 213"/>
                    <a:gd name="T116" fmla="*/ 2 w 737"/>
                    <a:gd name="T117" fmla="*/ 1 h 213"/>
                    <a:gd name="T118" fmla="*/ 0 w 737"/>
                    <a:gd name="T119" fmla="*/ 1 h 213"/>
                    <a:gd name="T120" fmla="*/ 0 w 737"/>
                    <a:gd name="T121" fmla="*/ 1 h 213"/>
                    <a:gd name="T122" fmla="*/ 2 w 737"/>
                    <a:gd name="T123" fmla="*/ 1 h 213"/>
                    <a:gd name="T124" fmla="*/ 2 w 737"/>
                    <a:gd name="T125" fmla="*/ 1 h 213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737"/>
                    <a:gd name="T190" fmla="*/ 0 h 213"/>
                    <a:gd name="T191" fmla="*/ 737 w 737"/>
                    <a:gd name="T192" fmla="*/ 213 h 213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737" h="213">
                      <a:moveTo>
                        <a:pt x="38" y="6"/>
                      </a:moveTo>
                      <a:lnTo>
                        <a:pt x="40" y="4"/>
                      </a:lnTo>
                      <a:lnTo>
                        <a:pt x="42" y="4"/>
                      </a:lnTo>
                      <a:lnTo>
                        <a:pt x="44" y="4"/>
                      </a:lnTo>
                      <a:lnTo>
                        <a:pt x="46" y="4"/>
                      </a:lnTo>
                      <a:lnTo>
                        <a:pt x="48" y="4"/>
                      </a:lnTo>
                      <a:lnTo>
                        <a:pt x="50" y="2"/>
                      </a:lnTo>
                      <a:lnTo>
                        <a:pt x="52" y="2"/>
                      </a:lnTo>
                      <a:lnTo>
                        <a:pt x="54" y="2"/>
                      </a:lnTo>
                      <a:lnTo>
                        <a:pt x="57" y="2"/>
                      </a:lnTo>
                      <a:lnTo>
                        <a:pt x="59" y="2"/>
                      </a:lnTo>
                      <a:lnTo>
                        <a:pt x="61" y="2"/>
                      </a:lnTo>
                      <a:lnTo>
                        <a:pt x="63" y="2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3" y="0"/>
                      </a:lnTo>
                      <a:lnTo>
                        <a:pt x="75" y="2"/>
                      </a:lnTo>
                      <a:lnTo>
                        <a:pt x="77" y="2"/>
                      </a:lnTo>
                      <a:lnTo>
                        <a:pt x="79" y="2"/>
                      </a:lnTo>
                      <a:lnTo>
                        <a:pt x="80" y="2"/>
                      </a:lnTo>
                      <a:lnTo>
                        <a:pt x="84" y="2"/>
                      </a:lnTo>
                      <a:lnTo>
                        <a:pt x="86" y="2"/>
                      </a:lnTo>
                      <a:lnTo>
                        <a:pt x="88" y="4"/>
                      </a:lnTo>
                      <a:lnTo>
                        <a:pt x="90" y="4"/>
                      </a:lnTo>
                      <a:lnTo>
                        <a:pt x="92" y="4"/>
                      </a:lnTo>
                      <a:lnTo>
                        <a:pt x="94" y="6"/>
                      </a:lnTo>
                      <a:lnTo>
                        <a:pt x="98" y="6"/>
                      </a:lnTo>
                      <a:lnTo>
                        <a:pt x="100" y="7"/>
                      </a:lnTo>
                      <a:lnTo>
                        <a:pt x="102" y="7"/>
                      </a:lnTo>
                      <a:lnTo>
                        <a:pt x="103" y="9"/>
                      </a:lnTo>
                      <a:lnTo>
                        <a:pt x="105" y="11"/>
                      </a:lnTo>
                      <a:lnTo>
                        <a:pt x="107" y="11"/>
                      </a:lnTo>
                      <a:lnTo>
                        <a:pt x="107" y="13"/>
                      </a:lnTo>
                      <a:lnTo>
                        <a:pt x="107" y="15"/>
                      </a:lnTo>
                      <a:lnTo>
                        <a:pt x="107" y="17"/>
                      </a:lnTo>
                      <a:lnTo>
                        <a:pt x="107" y="19"/>
                      </a:lnTo>
                      <a:lnTo>
                        <a:pt x="107" y="21"/>
                      </a:lnTo>
                      <a:lnTo>
                        <a:pt x="105" y="21"/>
                      </a:lnTo>
                      <a:lnTo>
                        <a:pt x="105" y="23"/>
                      </a:lnTo>
                      <a:lnTo>
                        <a:pt x="103" y="23"/>
                      </a:lnTo>
                      <a:lnTo>
                        <a:pt x="103" y="25"/>
                      </a:lnTo>
                      <a:lnTo>
                        <a:pt x="103" y="27"/>
                      </a:lnTo>
                      <a:lnTo>
                        <a:pt x="103" y="29"/>
                      </a:lnTo>
                      <a:lnTo>
                        <a:pt x="105" y="29"/>
                      </a:lnTo>
                      <a:lnTo>
                        <a:pt x="105" y="30"/>
                      </a:lnTo>
                      <a:lnTo>
                        <a:pt x="107" y="30"/>
                      </a:lnTo>
                      <a:lnTo>
                        <a:pt x="107" y="32"/>
                      </a:lnTo>
                      <a:lnTo>
                        <a:pt x="109" y="32"/>
                      </a:lnTo>
                      <a:lnTo>
                        <a:pt x="111" y="34"/>
                      </a:lnTo>
                      <a:lnTo>
                        <a:pt x="113" y="36"/>
                      </a:lnTo>
                      <a:lnTo>
                        <a:pt x="115" y="36"/>
                      </a:lnTo>
                      <a:lnTo>
                        <a:pt x="115" y="38"/>
                      </a:lnTo>
                      <a:lnTo>
                        <a:pt x="117" y="38"/>
                      </a:lnTo>
                      <a:lnTo>
                        <a:pt x="119" y="40"/>
                      </a:lnTo>
                      <a:lnTo>
                        <a:pt x="121" y="40"/>
                      </a:lnTo>
                      <a:lnTo>
                        <a:pt x="121" y="42"/>
                      </a:lnTo>
                      <a:lnTo>
                        <a:pt x="123" y="42"/>
                      </a:lnTo>
                      <a:lnTo>
                        <a:pt x="125" y="44"/>
                      </a:lnTo>
                      <a:lnTo>
                        <a:pt x="127" y="44"/>
                      </a:lnTo>
                      <a:lnTo>
                        <a:pt x="128" y="46"/>
                      </a:lnTo>
                      <a:lnTo>
                        <a:pt x="130" y="48"/>
                      </a:lnTo>
                      <a:lnTo>
                        <a:pt x="132" y="48"/>
                      </a:lnTo>
                      <a:lnTo>
                        <a:pt x="134" y="48"/>
                      </a:lnTo>
                      <a:lnTo>
                        <a:pt x="136" y="50"/>
                      </a:lnTo>
                      <a:lnTo>
                        <a:pt x="138" y="50"/>
                      </a:lnTo>
                      <a:lnTo>
                        <a:pt x="140" y="52"/>
                      </a:lnTo>
                      <a:lnTo>
                        <a:pt x="142" y="52"/>
                      </a:lnTo>
                      <a:lnTo>
                        <a:pt x="144" y="52"/>
                      </a:lnTo>
                      <a:lnTo>
                        <a:pt x="148" y="54"/>
                      </a:lnTo>
                      <a:lnTo>
                        <a:pt x="150" y="54"/>
                      </a:lnTo>
                      <a:lnTo>
                        <a:pt x="153" y="55"/>
                      </a:lnTo>
                      <a:lnTo>
                        <a:pt x="155" y="55"/>
                      </a:lnTo>
                      <a:lnTo>
                        <a:pt x="159" y="57"/>
                      </a:lnTo>
                      <a:lnTo>
                        <a:pt x="163" y="57"/>
                      </a:lnTo>
                      <a:lnTo>
                        <a:pt x="167" y="59"/>
                      </a:lnTo>
                      <a:lnTo>
                        <a:pt x="171" y="61"/>
                      </a:lnTo>
                      <a:lnTo>
                        <a:pt x="174" y="61"/>
                      </a:lnTo>
                      <a:lnTo>
                        <a:pt x="178" y="63"/>
                      </a:lnTo>
                      <a:lnTo>
                        <a:pt x="182" y="63"/>
                      </a:lnTo>
                      <a:lnTo>
                        <a:pt x="186" y="65"/>
                      </a:lnTo>
                      <a:lnTo>
                        <a:pt x="190" y="67"/>
                      </a:lnTo>
                      <a:lnTo>
                        <a:pt x="194" y="67"/>
                      </a:lnTo>
                      <a:lnTo>
                        <a:pt x="198" y="69"/>
                      </a:lnTo>
                      <a:lnTo>
                        <a:pt x="201" y="69"/>
                      </a:lnTo>
                      <a:lnTo>
                        <a:pt x="205" y="71"/>
                      </a:lnTo>
                      <a:lnTo>
                        <a:pt x="209" y="71"/>
                      </a:lnTo>
                      <a:lnTo>
                        <a:pt x="213" y="73"/>
                      </a:lnTo>
                      <a:lnTo>
                        <a:pt x="217" y="73"/>
                      </a:lnTo>
                      <a:lnTo>
                        <a:pt x="221" y="75"/>
                      </a:lnTo>
                      <a:lnTo>
                        <a:pt x="222" y="75"/>
                      </a:lnTo>
                      <a:lnTo>
                        <a:pt x="226" y="75"/>
                      </a:lnTo>
                      <a:lnTo>
                        <a:pt x="228" y="77"/>
                      </a:lnTo>
                      <a:lnTo>
                        <a:pt x="232" y="77"/>
                      </a:lnTo>
                      <a:lnTo>
                        <a:pt x="234" y="77"/>
                      </a:lnTo>
                      <a:lnTo>
                        <a:pt x="236" y="77"/>
                      </a:lnTo>
                      <a:lnTo>
                        <a:pt x="238" y="77"/>
                      </a:lnTo>
                      <a:lnTo>
                        <a:pt x="240" y="77"/>
                      </a:lnTo>
                      <a:lnTo>
                        <a:pt x="242" y="75"/>
                      </a:lnTo>
                      <a:lnTo>
                        <a:pt x="244" y="75"/>
                      </a:lnTo>
                      <a:lnTo>
                        <a:pt x="245" y="75"/>
                      </a:lnTo>
                      <a:lnTo>
                        <a:pt x="247" y="75"/>
                      </a:lnTo>
                      <a:lnTo>
                        <a:pt x="249" y="75"/>
                      </a:lnTo>
                      <a:lnTo>
                        <a:pt x="251" y="75"/>
                      </a:lnTo>
                      <a:lnTo>
                        <a:pt x="255" y="73"/>
                      </a:lnTo>
                      <a:lnTo>
                        <a:pt x="257" y="73"/>
                      </a:lnTo>
                      <a:lnTo>
                        <a:pt x="259" y="73"/>
                      </a:lnTo>
                      <a:lnTo>
                        <a:pt x="263" y="73"/>
                      </a:lnTo>
                      <a:lnTo>
                        <a:pt x="265" y="73"/>
                      </a:lnTo>
                      <a:lnTo>
                        <a:pt x="269" y="73"/>
                      </a:lnTo>
                      <a:lnTo>
                        <a:pt x="270" y="71"/>
                      </a:lnTo>
                      <a:lnTo>
                        <a:pt x="274" y="71"/>
                      </a:lnTo>
                      <a:lnTo>
                        <a:pt x="276" y="71"/>
                      </a:lnTo>
                      <a:lnTo>
                        <a:pt x="280" y="71"/>
                      </a:lnTo>
                      <a:lnTo>
                        <a:pt x="282" y="71"/>
                      </a:lnTo>
                      <a:lnTo>
                        <a:pt x="286" y="71"/>
                      </a:lnTo>
                      <a:lnTo>
                        <a:pt x="288" y="71"/>
                      </a:lnTo>
                      <a:lnTo>
                        <a:pt x="290" y="71"/>
                      </a:lnTo>
                      <a:lnTo>
                        <a:pt x="293" y="71"/>
                      </a:lnTo>
                      <a:lnTo>
                        <a:pt x="295" y="71"/>
                      </a:lnTo>
                      <a:lnTo>
                        <a:pt x="297" y="71"/>
                      </a:lnTo>
                      <a:lnTo>
                        <a:pt x="299" y="73"/>
                      </a:lnTo>
                      <a:lnTo>
                        <a:pt x="303" y="73"/>
                      </a:lnTo>
                      <a:lnTo>
                        <a:pt x="305" y="73"/>
                      </a:lnTo>
                      <a:lnTo>
                        <a:pt x="307" y="75"/>
                      </a:lnTo>
                      <a:lnTo>
                        <a:pt x="309" y="75"/>
                      </a:lnTo>
                      <a:lnTo>
                        <a:pt x="309" y="77"/>
                      </a:lnTo>
                      <a:lnTo>
                        <a:pt x="311" y="77"/>
                      </a:lnTo>
                      <a:lnTo>
                        <a:pt x="313" y="78"/>
                      </a:lnTo>
                      <a:lnTo>
                        <a:pt x="315" y="78"/>
                      </a:lnTo>
                      <a:lnTo>
                        <a:pt x="318" y="80"/>
                      </a:lnTo>
                      <a:lnTo>
                        <a:pt x="320" y="82"/>
                      </a:lnTo>
                      <a:lnTo>
                        <a:pt x="324" y="84"/>
                      </a:lnTo>
                      <a:lnTo>
                        <a:pt x="328" y="86"/>
                      </a:lnTo>
                      <a:lnTo>
                        <a:pt x="332" y="88"/>
                      </a:lnTo>
                      <a:lnTo>
                        <a:pt x="338" y="90"/>
                      </a:lnTo>
                      <a:lnTo>
                        <a:pt x="341" y="94"/>
                      </a:lnTo>
                      <a:lnTo>
                        <a:pt x="347" y="96"/>
                      </a:lnTo>
                      <a:lnTo>
                        <a:pt x="353" y="98"/>
                      </a:lnTo>
                      <a:lnTo>
                        <a:pt x="359" y="102"/>
                      </a:lnTo>
                      <a:lnTo>
                        <a:pt x="364" y="103"/>
                      </a:lnTo>
                      <a:lnTo>
                        <a:pt x="370" y="105"/>
                      </a:lnTo>
                      <a:lnTo>
                        <a:pt x="376" y="109"/>
                      </a:lnTo>
                      <a:lnTo>
                        <a:pt x="384" y="111"/>
                      </a:lnTo>
                      <a:lnTo>
                        <a:pt x="389" y="115"/>
                      </a:lnTo>
                      <a:lnTo>
                        <a:pt x="395" y="117"/>
                      </a:lnTo>
                      <a:lnTo>
                        <a:pt x="403" y="121"/>
                      </a:lnTo>
                      <a:lnTo>
                        <a:pt x="409" y="123"/>
                      </a:lnTo>
                      <a:lnTo>
                        <a:pt x="414" y="126"/>
                      </a:lnTo>
                      <a:lnTo>
                        <a:pt x="422" y="128"/>
                      </a:lnTo>
                      <a:lnTo>
                        <a:pt x="428" y="132"/>
                      </a:lnTo>
                      <a:lnTo>
                        <a:pt x="434" y="134"/>
                      </a:lnTo>
                      <a:lnTo>
                        <a:pt x="439" y="136"/>
                      </a:lnTo>
                      <a:lnTo>
                        <a:pt x="445" y="140"/>
                      </a:lnTo>
                      <a:lnTo>
                        <a:pt x="451" y="142"/>
                      </a:lnTo>
                      <a:lnTo>
                        <a:pt x="457" y="144"/>
                      </a:lnTo>
                      <a:lnTo>
                        <a:pt x="460" y="146"/>
                      </a:lnTo>
                      <a:lnTo>
                        <a:pt x="466" y="150"/>
                      </a:lnTo>
                      <a:lnTo>
                        <a:pt x="470" y="151"/>
                      </a:lnTo>
                      <a:lnTo>
                        <a:pt x="474" y="153"/>
                      </a:lnTo>
                      <a:lnTo>
                        <a:pt x="478" y="155"/>
                      </a:lnTo>
                      <a:lnTo>
                        <a:pt x="482" y="157"/>
                      </a:lnTo>
                      <a:lnTo>
                        <a:pt x="487" y="159"/>
                      </a:lnTo>
                      <a:lnTo>
                        <a:pt x="491" y="161"/>
                      </a:lnTo>
                      <a:lnTo>
                        <a:pt x="497" y="163"/>
                      </a:lnTo>
                      <a:lnTo>
                        <a:pt x="501" y="163"/>
                      </a:lnTo>
                      <a:lnTo>
                        <a:pt x="506" y="165"/>
                      </a:lnTo>
                      <a:lnTo>
                        <a:pt x="512" y="167"/>
                      </a:lnTo>
                      <a:lnTo>
                        <a:pt x="516" y="169"/>
                      </a:lnTo>
                      <a:lnTo>
                        <a:pt x="522" y="171"/>
                      </a:lnTo>
                      <a:lnTo>
                        <a:pt x="528" y="173"/>
                      </a:lnTo>
                      <a:lnTo>
                        <a:pt x="533" y="173"/>
                      </a:lnTo>
                      <a:lnTo>
                        <a:pt x="539" y="174"/>
                      </a:lnTo>
                      <a:lnTo>
                        <a:pt x="543" y="176"/>
                      </a:lnTo>
                      <a:lnTo>
                        <a:pt x="549" y="176"/>
                      </a:lnTo>
                      <a:lnTo>
                        <a:pt x="554" y="178"/>
                      </a:lnTo>
                      <a:lnTo>
                        <a:pt x="560" y="180"/>
                      </a:lnTo>
                      <a:lnTo>
                        <a:pt x="564" y="180"/>
                      </a:lnTo>
                      <a:lnTo>
                        <a:pt x="570" y="182"/>
                      </a:lnTo>
                      <a:lnTo>
                        <a:pt x="574" y="182"/>
                      </a:lnTo>
                      <a:lnTo>
                        <a:pt x="577" y="184"/>
                      </a:lnTo>
                      <a:lnTo>
                        <a:pt x="583" y="184"/>
                      </a:lnTo>
                      <a:lnTo>
                        <a:pt x="587" y="184"/>
                      </a:lnTo>
                      <a:lnTo>
                        <a:pt x="591" y="186"/>
                      </a:lnTo>
                      <a:lnTo>
                        <a:pt x="593" y="186"/>
                      </a:lnTo>
                      <a:lnTo>
                        <a:pt x="597" y="186"/>
                      </a:lnTo>
                      <a:lnTo>
                        <a:pt x="599" y="186"/>
                      </a:lnTo>
                      <a:lnTo>
                        <a:pt x="602" y="186"/>
                      </a:lnTo>
                      <a:lnTo>
                        <a:pt x="604" y="188"/>
                      </a:lnTo>
                      <a:lnTo>
                        <a:pt x="606" y="186"/>
                      </a:lnTo>
                      <a:lnTo>
                        <a:pt x="608" y="186"/>
                      </a:lnTo>
                      <a:lnTo>
                        <a:pt x="610" y="184"/>
                      </a:lnTo>
                      <a:lnTo>
                        <a:pt x="610" y="182"/>
                      </a:lnTo>
                      <a:lnTo>
                        <a:pt x="612" y="182"/>
                      </a:lnTo>
                      <a:lnTo>
                        <a:pt x="612" y="180"/>
                      </a:lnTo>
                      <a:lnTo>
                        <a:pt x="612" y="178"/>
                      </a:lnTo>
                      <a:lnTo>
                        <a:pt x="612" y="176"/>
                      </a:lnTo>
                      <a:lnTo>
                        <a:pt x="612" y="174"/>
                      </a:lnTo>
                      <a:lnTo>
                        <a:pt x="612" y="173"/>
                      </a:lnTo>
                      <a:lnTo>
                        <a:pt x="612" y="171"/>
                      </a:lnTo>
                      <a:lnTo>
                        <a:pt x="614" y="171"/>
                      </a:lnTo>
                      <a:lnTo>
                        <a:pt x="614" y="169"/>
                      </a:lnTo>
                      <a:lnTo>
                        <a:pt x="616" y="169"/>
                      </a:lnTo>
                      <a:lnTo>
                        <a:pt x="618" y="169"/>
                      </a:lnTo>
                      <a:lnTo>
                        <a:pt x="618" y="167"/>
                      </a:lnTo>
                      <a:lnTo>
                        <a:pt x="620" y="167"/>
                      </a:lnTo>
                      <a:lnTo>
                        <a:pt x="622" y="167"/>
                      </a:lnTo>
                      <a:lnTo>
                        <a:pt x="624" y="167"/>
                      </a:lnTo>
                      <a:lnTo>
                        <a:pt x="625" y="167"/>
                      </a:lnTo>
                      <a:lnTo>
                        <a:pt x="627" y="165"/>
                      </a:lnTo>
                      <a:lnTo>
                        <a:pt x="631" y="165"/>
                      </a:lnTo>
                      <a:lnTo>
                        <a:pt x="633" y="165"/>
                      </a:lnTo>
                      <a:lnTo>
                        <a:pt x="635" y="165"/>
                      </a:lnTo>
                      <a:lnTo>
                        <a:pt x="639" y="165"/>
                      </a:lnTo>
                      <a:lnTo>
                        <a:pt x="643" y="165"/>
                      </a:lnTo>
                      <a:lnTo>
                        <a:pt x="645" y="163"/>
                      </a:lnTo>
                      <a:lnTo>
                        <a:pt x="648" y="163"/>
                      </a:lnTo>
                      <a:lnTo>
                        <a:pt x="652" y="163"/>
                      </a:lnTo>
                      <a:lnTo>
                        <a:pt x="656" y="163"/>
                      </a:lnTo>
                      <a:lnTo>
                        <a:pt x="658" y="163"/>
                      </a:lnTo>
                      <a:lnTo>
                        <a:pt x="662" y="163"/>
                      </a:lnTo>
                      <a:lnTo>
                        <a:pt x="666" y="161"/>
                      </a:lnTo>
                      <a:lnTo>
                        <a:pt x="670" y="161"/>
                      </a:lnTo>
                      <a:lnTo>
                        <a:pt x="673" y="161"/>
                      </a:lnTo>
                      <a:lnTo>
                        <a:pt x="675" y="161"/>
                      </a:lnTo>
                      <a:lnTo>
                        <a:pt x="679" y="161"/>
                      </a:lnTo>
                      <a:lnTo>
                        <a:pt x="683" y="161"/>
                      </a:lnTo>
                      <a:lnTo>
                        <a:pt x="685" y="161"/>
                      </a:lnTo>
                      <a:lnTo>
                        <a:pt x="689" y="161"/>
                      </a:lnTo>
                      <a:lnTo>
                        <a:pt x="691" y="159"/>
                      </a:lnTo>
                      <a:lnTo>
                        <a:pt x="693" y="159"/>
                      </a:lnTo>
                      <a:lnTo>
                        <a:pt x="696" y="159"/>
                      </a:lnTo>
                      <a:lnTo>
                        <a:pt x="698" y="159"/>
                      </a:lnTo>
                      <a:lnTo>
                        <a:pt x="700" y="159"/>
                      </a:lnTo>
                      <a:lnTo>
                        <a:pt x="702" y="159"/>
                      </a:lnTo>
                      <a:lnTo>
                        <a:pt x="704" y="159"/>
                      </a:lnTo>
                      <a:lnTo>
                        <a:pt x="706" y="159"/>
                      </a:lnTo>
                      <a:lnTo>
                        <a:pt x="708" y="159"/>
                      </a:lnTo>
                      <a:lnTo>
                        <a:pt x="710" y="157"/>
                      </a:lnTo>
                      <a:lnTo>
                        <a:pt x="712" y="157"/>
                      </a:lnTo>
                      <a:lnTo>
                        <a:pt x="714" y="157"/>
                      </a:lnTo>
                      <a:lnTo>
                        <a:pt x="716" y="157"/>
                      </a:lnTo>
                      <a:lnTo>
                        <a:pt x="718" y="157"/>
                      </a:lnTo>
                      <a:lnTo>
                        <a:pt x="719" y="157"/>
                      </a:lnTo>
                      <a:lnTo>
                        <a:pt x="721" y="155"/>
                      </a:lnTo>
                      <a:lnTo>
                        <a:pt x="723" y="155"/>
                      </a:lnTo>
                      <a:lnTo>
                        <a:pt x="725" y="155"/>
                      </a:lnTo>
                      <a:lnTo>
                        <a:pt x="725" y="153"/>
                      </a:lnTo>
                      <a:lnTo>
                        <a:pt x="727" y="153"/>
                      </a:lnTo>
                      <a:lnTo>
                        <a:pt x="729" y="151"/>
                      </a:lnTo>
                      <a:lnTo>
                        <a:pt x="729" y="150"/>
                      </a:lnTo>
                      <a:lnTo>
                        <a:pt x="731" y="150"/>
                      </a:lnTo>
                      <a:lnTo>
                        <a:pt x="731" y="148"/>
                      </a:lnTo>
                      <a:lnTo>
                        <a:pt x="731" y="146"/>
                      </a:lnTo>
                      <a:lnTo>
                        <a:pt x="731" y="144"/>
                      </a:lnTo>
                      <a:lnTo>
                        <a:pt x="731" y="142"/>
                      </a:lnTo>
                      <a:lnTo>
                        <a:pt x="731" y="140"/>
                      </a:lnTo>
                      <a:lnTo>
                        <a:pt x="729" y="140"/>
                      </a:lnTo>
                      <a:lnTo>
                        <a:pt x="729" y="138"/>
                      </a:lnTo>
                      <a:lnTo>
                        <a:pt x="727" y="138"/>
                      </a:lnTo>
                      <a:lnTo>
                        <a:pt x="725" y="138"/>
                      </a:lnTo>
                      <a:lnTo>
                        <a:pt x="723" y="138"/>
                      </a:lnTo>
                      <a:lnTo>
                        <a:pt x="721" y="138"/>
                      </a:lnTo>
                      <a:lnTo>
                        <a:pt x="719" y="138"/>
                      </a:lnTo>
                      <a:lnTo>
                        <a:pt x="718" y="138"/>
                      </a:lnTo>
                      <a:lnTo>
                        <a:pt x="718" y="136"/>
                      </a:lnTo>
                      <a:lnTo>
                        <a:pt x="716" y="136"/>
                      </a:lnTo>
                      <a:lnTo>
                        <a:pt x="716" y="134"/>
                      </a:lnTo>
                      <a:lnTo>
                        <a:pt x="716" y="132"/>
                      </a:lnTo>
                      <a:lnTo>
                        <a:pt x="716" y="130"/>
                      </a:lnTo>
                      <a:lnTo>
                        <a:pt x="716" y="128"/>
                      </a:lnTo>
                      <a:lnTo>
                        <a:pt x="718" y="128"/>
                      </a:lnTo>
                      <a:lnTo>
                        <a:pt x="718" y="126"/>
                      </a:lnTo>
                      <a:lnTo>
                        <a:pt x="718" y="125"/>
                      </a:lnTo>
                      <a:lnTo>
                        <a:pt x="718" y="123"/>
                      </a:lnTo>
                      <a:lnTo>
                        <a:pt x="719" y="121"/>
                      </a:lnTo>
                      <a:lnTo>
                        <a:pt x="719" y="119"/>
                      </a:lnTo>
                      <a:lnTo>
                        <a:pt x="721" y="117"/>
                      </a:lnTo>
                      <a:lnTo>
                        <a:pt x="721" y="115"/>
                      </a:lnTo>
                      <a:lnTo>
                        <a:pt x="723" y="115"/>
                      </a:lnTo>
                      <a:lnTo>
                        <a:pt x="723" y="113"/>
                      </a:lnTo>
                      <a:lnTo>
                        <a:pt x="725" y="113"/>
                      </a:lnTo>
                      <a:lnTo>
                        <a:pt x="727" y="121"/>
                      </a:lnTo>
                      <a:lnTo>
                        <a:pt x="727" y="123"/>
                      </a:lnTo>
                      <a:lnTo>
                        <a:pt x="727" y="125"/>
                      </a:lnTo>
                      <a:lnTo>
                        <a:pt x="727" y="126"/>
                      </a:lnTo>
                      <a:lnTo>
                        <a:pt x="727" y="128"/>
                      </a:lnTo>
                      <a:lnTo>
                        <a:pt x="729" y="130"/>
                      </a:lnTo>
                      <a:lnTo>
                        <a:pt x="729" y="132"/>
                      </a:lnTo>
                      <a:lnTo>
                        <a:pt x="729" y="134"/>
                      </a:lnTo>
                      <a:lnTo>
                        <a:pt x="731" y="134"/>
                      </a:lnTo>
                      <a:lnTo>
                        <a:pt x="731" y="136"/>
                      </a:lnTo>
                      <a:lnTo>
                        <a:pt x="731" y="138"/>
                      </a:lnTo>
                      <a:lnTo>
                        <a:pt x="733" y="138"/>
                      </a:lnTo>
                      <a:lnTo>
                        <a:pt x="733" y="140"/>
                      </a:lnTo>
                      <a:lnTo>
                        <a:pt x="735" y="140"/>
                      </a:lnTo>
                      <a:lnTo>
                        <a:pt x="735" y="142"/>
                      </a:lnTo>
                      <a:lnTo>
                        <a:pt x="737" y="144"/>
                      </a:lnTo>
                      <a:lnTo>
                        <a:pt x="737" y="146"/>
                      </a:lnTo>
                      <a:lnTo>
                        <a:pt x="737" y="148"/>
                      </a:lnTo>
                      <a:lnTo>
                        <a:pt x="735" y="148"/>
                      </a:lnTo>
                      <a:lnTo>
                        <a:pt x="735" y="150"/>
                      </a:lnTo>
                      <a:lnTo>
                        <a:pt x="735" y="151"/>
                      </a:lnTo>
                      <a:lnTo>
                        <a:pt x="735" y="153"/>
                      </a:lnTo>
                      <a:lnTo>
                        <a:pt x="733" y="153"/>
                      </a:lnTo>
                      <a:lnTo>
                        <a:pt x="733" y="155"/>
                      </a:lnTo>
                      <a:lnTo>
                        <a:pt x="733" y="157"/>
                      </a:lnTo>
                      <a:lnTo>
                        <a:pt x="733" y="159"/>
                      </a:lnTo>
                      <a:lnTo>
                        <a:pt x="731" y="161"/>
                      </a:lnTo>
                      <a:lnTo>
                        <a:pt x="731" y="163"/>
                      </a:lnTo>
                      <a:lnTo>
                        <a:pt x="731" y="165"/>
                      </a:lnTo>
                      <a:lnTo>
                        <a:pt x="731" y="167"/>
                      </a:lnTo>
                      <a:lnTo>
                        <a:pt x="733" y="167"/>
                      </a:lnTo>
                      <a:lnTo>
                        <a:pt x="733" y="169"/>
                      </a:lnTo>
                      <a:lnTo>
                        <a:pt x="733" y="171"/>
                      </a:lnTo>
                      <a:lnTo>
                        <a:pt x="733" y="173"/>
                      </a:lnTo>
                      <a:lnTo>
                        <a:pt x="735" y="173"/>
                      </a:lnTo>
                      <a:lnTo>
                        <a:pt x="735" y="174"/>
                      </a:lnTo>
                      <a:lnTo>
                        <a:pt x="735" y="176"/>
                      </a:lnTo>
                      <a:lnTo>
                        <a:pt x="733" y="176"/>
                      </a:lnTo>
                      <a:lnTo>
                        <a:pt x="733" y="178"/>
                      </a:lnTo>
                      <a:lnTo>
                        <a:pt x="733" y="180"/>
                      </a:lnTo>
                      <a:lnTo>
                        <a:pt x="731" y="180"/>
                      </a:lnTo>
                      <a:lnTo>
                        <a:pt x="731" y="182"/>
                      </a:lnTo>
                      <a:lnTo>
                        <a:pt x="729" y="182"/>
                      </a:lnTo>
                      <a:lnTo>
                        <a:pt x="729" y="184"/>
                      </a:lnTo>
                      <a:lnTo>
                        <a:pt x="727" y="184"/>
                      </a:lnTo>
                      <a:lnTo>
                        <a:pt x="727" y="186"/>
                      </a:lnTo>
                      <a:lnTo>
                        <a:pt x="725" y="186"/>
                      </a:lnTo>
                      <a:lnTo>
                        <a:pt x="725" y="188"/>
                      </a:lnTo>
                      <a:lnTo>
                        <a:pt x="723" y="188"/>
                      </a:lnTo>
                      <a:lnTo>
                        <a:pt x="723" y="190"/>
                      </a:lnTo>
                      <a:lnTo>
                        <a:pt x="721" y="190"/>
                      </a:lnTo>
                      <a:lnTo>
                        <a:pt x="719" y="190"/>
                      </a:lnTo>
                      <a:lnTo>
                        <a:pt x="719" y="192"/>
                      </a:lnTo>
                      <a:lnTo>
                        <a:pt x="718" y="192"/>
                      </a:lnTo>
                      <a:lnTo>
                        <a:pt x="718" y="194"/>
                      </a:lnTo>
                      <a:lnTo>
                        <a:pt x="716" y="194"/>
                      </a:lnTo>
                      <a:lnTo>
                        <a:pt x="714" y="194"/>
                      </a:lnTo>
                      <a:lnTo>
                        <a:pt x="712" y="194"/>
                      </a:lnTo>
                      <a:lnTo>
                        <a:pt x="710" y="196"/>
                      </a:lnTo>
                      <a:lnTo>
                        <a:pt x="708" y="196"/>
                      </a:lnTo>
                      <a:lnTo>
                        <a:pt x="706" y="196"/>
                      </a:lnTo>
                      <a:lnTo>
                        <a:pt x="706" y="198"/>
                      </a:lnTo>
                      <a:lnTo>
                        <a:pt x="704" y="198"/>
                      </a:lnTo>
                      <a:lnTo>
                        <a:pt x="702" y="198"/>
                      </a:lnTo>
                      <a:lnTo>
                        <a:pt x="700" y="199"/>
                      </a:lnTo>
                      <a:lnTo>
                        <a:pt x="698" y="199"/>
                      </a:lnTo>
                      <a:lnTo>
                        <a:pt x="696" y="201"/>
                      </a:lnTo>
                      <a:lnTo>
                        <a:pt x="695" y="201"/>
                      </a:lnTo>
                      <a:lnTo>
                        <a:pt x="693" y="201"/>
                      </a:lnTo>
                      <a:lnTo>
                        <a:pt x="691" y="203"/>
                      </a:lnTo>
                      <a:lnTo>
                        <a:pt x="689" y="203"/>
                      </a:lnTo>
                      <a:lnTo>
                        <a:pt x="687" y="205"/>
                      </a:lnTo>
                      <a:lnTo>
                        <a:pt x="685" y="205"/>
                      </a:lnTo>
                      <a:lnTo>
                        <a:pt x="683" y="207"/>
                      </a:lnTo>
                      <a:lnTo>
                        <a:pt x="681" y="207"/>
                      </a:lnTo>
                      <a:lnTo>
                        <a:pt x="679" y="207"/>
                      </a:lnTo>
                      <a:lnTo>
                        <a:pt x="677" y="209"/>
                      </a:lnTo>
                      <a:lnTo>
                        <a:pt x="675" y="209"/>
                      </a:lnTo>
                      <a:lnTo>
                        <a:pt x="673" y="209"/>
                      </a:lnTo>
                      <a:lnTo>
                        <a:pt x="671" y="211"/>
                      </a:lnTo>
                      <a:lnTo>
                        <a:pt x="670" y="211"/>
                      </a:lnTo>
                      <a:lnTo>
                        <a:pt x="668" y="211"/>
                      </a:lnTo>
                      <a:lnTo>
                        <a:pt x="666" y="211"/>
                      </a:lnTo>
                      <a:lnTo>
                        <a:pt x="664" y="211"/>
                      </a:lnTo>
                      <a:lnTo>
                        <a:pt x="662" y="211"/>
                      </a:lnTo>
                      <a:lnTo>
                        <a:pt x="660" y="213"/>
                      </a:lnTo>
                      <a:lnTo>
                        <a:pt x="658" y="213"/>
                      </a:lnTo>
                      <a:lnTo>
                        <a:pt x="656" y="213"/>
                      </a:lnTo>
                      <a:lnTo>
                        <a:pt x="654" y="213"/>
                      </a:lnTo>
                      <a:lnTo>
                        <a:pt x="650" y="213"/>
                      </a:lnTo>
                      <a:lnTo>
                        <a:pt x="648" y="213"/>
                      </a:lnTo>
                      <a:lnTo>
                        <a:pt x="647" y="213"/>
                      </a:lnTo>
                      <a:lnTo>
                        <a:pt x="645" y="213"/>
                      </a:lnTo>
                      <a:lnTo>
                        <a:pt x="643" y="213"/>
                      </a:lnTo>
                      <a:lnTo>
                        <a:pt x="641" y="213"/>
                      </a:lnTo>
                      <a:lnTo>
                        <a:pt x="639" y="213"/>
                      </a:lnTo>
                      <a:lnTo>
                        <a:pt x="637" y="213"/>
                      </a:lnTo>
                      <a:lnTo>
                        <a:pt x="635" y="211"/>
                      </a:lnTo>
                      <a:lnTo>
                        <a:pt x="633" y="211"/>
                      </a:lnTo>
                      <a:lnTo>
                        <a:pt x="631" y="211"/>
                      </a:lnTo>
                      <a:lnTo>
                        <a:pt x="629" y="211"/>
                      </a:lnTo>
                      <a:lnTo>
                        <a:pt x="627" y="211"/>
                      </a:lnTo>
                      <a:lnTo>
                        <a:pt x="625" y="211"/>
                      </a:lnTo>
                      <a:lnTo>
                        <a:pt x="624" y="211"/>
                      </a:lnTo>
                      <a:lnTo>
                        <a:pt x="624" y="209"/>
                      </a:lnTo>
                      <a:lnTo>
                        <a:pt x="622" y="209"/>
                      </a:lnTo>
                      <a:lnTo>
                        <a:pt x="620" y="209"/>
                      </a:lnTo>
                      <a:lnTo>
                        <a:pt x="618" y="209"/>
                      </a:lnTo>
                      <a:lnTo>
                        <a:pt x="616" y="207"/>
                      </a:lnTo>
                      <a:lnTo>
                        <a:pt x="614" y="207"/>
                      </a:lnTo>
                      <a:lnTo>
                        <a:pt x="612" y="207"/>
                      </a:lnTo>
                      <a:lnTo>
                        <a:pt x="610" y="207"/>
                      </a:lnTo>
                      <a:lnTo>
                        <a:pt x="608" y="205"/>
                      </a:lnTo>
                      <a:lnTo>
                        <a:pt x="606" y="205"/>
                      </a:lnTo>
                      <a:lnTo>
                        <a:pt x="604" y="205"/>
                      </a:lnTo>
                      <a:lnTo>
                        <a:pt x="602" y="205"/>
                      </a:lnTo>
                      <a:lnTo>
                        <a:pt x="600" y="205"/>
                      </a:lnTo>
                      <a:lnTo>
                        <a:pt x="599" y="203"/>
                      </a:lnTo>
                      <a:lnTo>
                        <a:pt x="597" y="203"/>
                      </a:lnTo>
                      <a:lnTo>
                        <a:pt x="595" y="203"/>
                      </a:lnTo>
                      <a:lnTo>
                        <a:pt x="593" y="203"/>
                      </a:lnTo>
                      <a:lnTo>
                        <a:pt x="591" y="203"/>
                      </a:lnTo>
                      <a:lnTo>
                        <a:pt x="589" y="203"/>
                      </a:lnTo>
                      <a:lnTo>
                        <a:pt x="587" y="203"/>
                      </a:lnTo>
                      <a:lnTo>
                        <a:pt x="585" y="203"/>
                      </a:lnTo>
                      <a:lnTo>
                        <a:pt x="583" y="203"/>
                      </a:lnTo>
                      <a:lnTo>
                        <a:pt x="581" y="203"/>
                      </a:lnTo>
                      <a:lnTo>
                        <a:pt x="577" y="203"/>
                      </a:lnTo>
                      <a:lnTo>
                        <a:pt x="572" y="201"/>
                      </a:lnTo>
                      <a:lnTo>
                        <a:pt x="566" y="201"/>
                      </a:lnTo>
                      <a:lnTo>
                        <a:pt x="560" y="199"/>
                      </a:lnTo>
                      <a:lnTo>
                        <a:pt x="553" y="198"/>
                      </a:lnTo>
                      <a:lnTo>
                        <a:pt x="545" y="196"/>
                      </a:lnTo>
                      <a:lnTo>
                        <a:pt x="535" y="194"/>
                      </a:lnTo>
                      <a:lnTo>
                        <a:pt x="526" y="192"/>
                      </a:lnTo>
                      <a:lnTo>
                        <a:pt x="516" y="190"/>
                      </a:lnTo>
                      <a:lnTo>
                        <a:pt x="506" y="188"/>
                      </a:lnTo>
                      <a:lnTo>
                        <a:pt x="495" y="186"/>
                      </a:lnTo>
                      <a:lnTo>
                        <a:pt x="483" y="184"/>
                      </a:lnTo>
                      <a:lnTo>
                        <a:pt x="474" y="180"/>
                      </a:lnTo>
                      <a:lnTo>
                        <a:pt x="462" y="178"/>
                      </a:lnTo>
                      <a:lnTo>
                        <a:pt x="451" y="176"/>
                      </a:lnTo>
                      <a:lnTo>
                        <a:pt x="439" y="173"/>
                      </a:lnTo>
                      <a:lnTo>
                        <a:pt x="428" y="171"/>
                      </a:lnTo>
                      <a:lnTo>
                        <a:pt x="418" y="169"/>
                      </a:lnTo>
                      <a:lnTo>
                        <a:pt x="407" y="167"/>
                      </a:lnTo>
                      <a:lnTo>
                        <a:pt x="397" y="163"/>
                      </a:lnTo>
                      <a:lnTo>
                        <a:pt x="387" y="161"/>
                      </a:lnTo>
                      <a:lnTo>
                        <a:pt x="378" y="159"/>
                      </a:lnTo>
                      <a:lnTo>
                        <a:pt x="368" y="157"/>
                      </a:lnTo>
                      <a:lnTo>
                        <a:pt x="361" y="155"/>
                      </a:lnTo>
                      <a:lnTo>
                        <a:pt x="353" y="153"/>
                      </a:lnTo>
                      <a:lnTo>
                        <a:pt x="345" y="151"/>
                      </a:lnTo>
                      <a:lnTo>
                        <a:pt x="340" y="151"/>
                      </a:lnTo>
                      <a:lnTo>
                        <a:pt x="334" y="150"/>
                      </a:lnTo>
                      <a:lnTo>
                        <a:pt x="330" y="150"/>
                      </a:lnTo>
                      <a:lnTo>
                        <a:pt x="328" y="148"/>
                      </a:lnTo>
                      <a:lnTo>
                        <a:pt x="324" y="148"/>
                      </a:lnTo>
                      <a:lnTo>
                        <a:pt x="322" y="148"/>
                      </a:lnTo>
                      <a:lnTo>
                        <a:pt x="318" y="146"/>
                      </a:lnTo>
                      <a:lnTo>
                        <a:pt x="316" y="146"/>
                      </a:lnTo>
                      <a:lnTo>
                        <a:pt x="313" y="144"/>
                      </a:lnTo>
                      <a:lnTo>
                        <a:pt x="311" y="144"/>
                      </a:lnTo>
                      <a:lnTo>
                        <a:pt x="307" y="144"/>
                      </a:lnTo>
                      <a:lnTo>
                        <a:pt x="305" y="142"/>
                      </a:lnTo>
                      <a:lnTo>
                        <a:pt x="301" y="140"/>
                      </a:lnTo>
                      <a:lnTo>
                        <a:pt x="297" y="140"/>
                      </a:lnTo>
                      <a:lnTo>
                        <a:pt x="295" y="138"/>
                      </a:lnTo>
                      <a:lnTo>
                        <a:pt x="292" y="138"/>
                      </a:lnTo>
                      <a:lnTo>
                        <a:pt x="290" y="136"/>
                      </a:lnTo>
                      <a:lnTo>
                        <a:pt x="286" y="134"/>
                      </a:lnTo>
                      <a:lnTo>
                        <a:pt x="282" y="134"/>
                      </a:lnTo>
                      <a:lnTo>
                        <a:pt x="280" y="132"/>
                      </a:lnTo>
                      <a:lnTo>
                        <a:pt x="276" y="132"/>
                      </a:lnTo>
                      <a:lnTo>
                        <a:pt x="272" y="130"/>
                      </a:lnTo>
                      <a:lnTo>
                        <a:pt x="270" y="128"/>
                      </a:lnTo>
                      <a:lnTo>
                        <a:pt x="267" y="128"/>
                      </a:lnTo>
                      <a:lnTo>
                        <a:pt x="265" y="126"/>
                      </a:lnTo>
                      <a:lnTo>
                        <a:pt x="263" y="125"/>
                      </a:lnTo>
                      <a:lnTo>
                        <a:pt x="259" y="125"/>
                      </a:lnTo>
                      <a:lnTo>
                        <a:pt x="257" y="123"/>
                      </a:lnTo>
                      <a:lnTo>
                        <a:pt x="253" y="123"/>
                      </a:lnTo>
                      <a:lnTo>
                        <a:pt x="251" y="121"/>
                      </a:lnTo>
                      <a:lnTo>
                        <a:pt x="249" y="119"/>
                      </a:lnTo>
                      <a:lnTo>
                        <a:pt x="247" y="119"/>
                      </a:lnTo>
                      <a:lnTo>
                        <a:pt x="245" y="117"/>
                      </a:lnTo>
                      <a:lnTo>
                        <a:pt x="244" y="117"/>
                      </a:lnTo>
                      <a:lnTo>
                        <a:pt x="242" y="117"/>
                      </a:lnTo>
                      <a:lnTo>
                        <a:pt x="240" y="115"/>
                      </a:lnTo>
                      <a:lnTo>
                        <a:pt x="238" y="115"/>
                      </a:lnTo>
                      <a:lnTo>
                        <a:pt x="236" y="113"/>
                      </a:lnTo>
                      <a:lnTo>
                        <a:pt x="234" y="113"/>
                      </a:lnTo>
                      <a:lnTo>
                        <a:pt x="232" y="113"/>
                      </a:lnTo>
                      <a:lnTo>
                        <a:pt x="230" y="111"/>
                      </a:lnTo>
                      <a:lnTo>
                        <a:pt x="228" y="111"/>
                      </a:lnTo>
                      <a:lnTo>
                        <a:pt x="224" y="109"/>
                      </a:lnTo>
                      <a:lnTo>
                        <a:pt x="222" y="109"/>
                      </a:lnTo>
                      <a:lnTo>
                        <a:pt x="221" y="107"/>
                      </a:lnTo>
                      <a:lnTo>
                        <a:pt x="217" y="107"/>
                      </a:lnTo>
                      <a:lnTo>
                        <a:pt x="215" y="105"/>
                      </a:lnTo>
                      <a:lnTo>
                        <a:pt x="211" y="105"/>
                      </a:lnTo>
                      <a:lnTo>
                        <a:pt x="207" y="103"/>
                      </a:lnTo>
                      <a:lnTo>
                        <a:pt x="205" y="103"/>
                      </a:lnTo>
                      <a:lnTo>
                        <a:pt x="201" y="102"/>
                      </a:lnTo>
                      <a:lnTo>
                        <a:pt x="198" y="102"/>
                      </a:lnTo>
                      <a:lnTo>
                        <a:pt x="194" y="100"/>
                      </a:lnTo>
                      <a:lnTo>
                        <a:pt x="190" y="100"/>
                      </a:lnTo>
                      <a:lnTo>
                        <a:pt x="188" y="98"/>
                      </a:lnTo>
                      <a:lnTo>
                        <a:pt x="184" y="98"/>
                      </a:lnTo>
                      <a:lnTo>
                        <a:pt x="180" y="98"/>
                      </a:lnTo>
                      <a:lnTo>
                        <a:pt x="176" y="96"/>
                      </a:lnTo>
                      <a:lnTo>
                        <a:pt x="173" y="96"/>
                      </a:lnTo>
                      <a:lnTo>
                        <a:pt x="171" y="94"/>
                      </a:lnTo>
                      <a:lnTo>
                        <a:pt x="167" y="94"/>
                      </a:lnTo>
                      <a:lnTo>
                        <a:pt x="163" y="92"/>
                      </a:lnTo>
                      <a:lnTo>
                        <a:pt x="159" y="92"/>
                      </a:lnTo>
                      <a:lnTo>
                        <a:pt x="155" y="90"/>
                      </a:lnTo>
                      <a:lnTo>
                        <a:pt x="153" y="90"/>
                      </a:lnTo>
                      <a:lnTo>
                        <a:pt x="150" y="88"/>
                      </a:lnTo>
                      <a:lnTo>
                        <a:pt x="146" y="88"/>
                      </a:lnTo>
                      <a:lnTo>
                        <a:pt x="144" y="86"/>
                      </a:lnTo>
                      <a:lnTo>
                        <a:pt x="140" y="86"/>
                      </a:lnTo>
                      <a:lnTo>
                        <a:pt x="136" y="86"/>
                      </a:lnTo>
                      <a:lnTo>
                        <a:pt x="132" y="84"/>
                      </a:lnTo>
                      <a:lnTo>
                        <a:pt x="128" y="82"/>
                      </a:lnTo>
                      <a:lnTo>
                        <a:pt x="125" y="82"/>
                      </a:lnTo>
                      <a:lnTo>
                        <a:pt x="119" y="80"/>
                      </a:lnTo>
                      <a:lnTo>
                        <a:pt x="113" y="78"/>
                      </a:lnTo>
                      <a:lnTo>
                        <a:pt x="109" y="77"/>
                      </a:lnTo>
                      <a:lnTo>
                        <a:pt x="103" y="77"/>
                      </a:lnTo>
                      <a:lnTo>
                        <a:pt x="98" y="75"/>
                      </a:lnTo>
                      <a:lnTo>
                        <a:pt x="92" y="73"/>
                      </a:lnTo>
                      <a:lnTo>
                        <a:pt x="86" y="71"/>
                      </a:lnTo>
                      <a:lnTo>
                        <a:pt x="80" y="69"/>
                      </a:lnTo>
                      <a:lnTo>
                        <a:pt x="75" y="67"/>
                      </a:lnTo>
                      <a:lnTo>
                        <a:pt x="69" y="65"/>
                      </a:lnTo>
                      <a:lnTo>
                        <a:pt x="63" y="63"/>
                      </a:lnTo>
                      <a:lnTo>
                        <a:pt x="57" y="61"/>
                      </a:lnTo>
                      <a:lnTo>
                        <a:pt x="52" y="61"/>
                      </a:lnTo>
                      <a:lnTo>
                        <a:pt x="48" y="59"/>
                      </a:lnTo>
                      <a:lnTo>
                        <a:pt x="42" y="57"/>
                      </a:lnTo>
                      <a:lnTo>
                        <a:pt x="36" y="55"/>
                      </a:lnTo>
                      <a:lnTo>
                        <a:pt x="32" y="54"/>
                      </a:lnTo>
                      <a:lnTo>
                        <a:pt x="27" y="52"/>
                      </a:lnTo>
                      <a:lnTo>
                        <a:pt x="23" y="50"/>
                      </a:lnTo>
                      <a:lnTo>
                        <a:pt x="19" y="48"/>
                      </a:lnTo>
                      <a:lnTo>
                        <a:pt x="15" y="46"/>
                      </a:lnTo>
                      <a:lnTo>
                        <a:pt x="11" y="44"/>
                      </a:lnTo>
                      <a:lnTo>
                        <a:pt x="8" y="44"/>
                      </a:lnTo>
                      <a:lnTo>
                        <a:pt x="6" y="42"/>
                      </a:lnTo>
                      <a:lnTo>
                        <a:pt x="4" y="40"/>
                      </a:lnTo>
                      <a:lnTo>
                        <a:pt x="2" y="40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9" y="4"/>
                      </a:lnTo>
                      <a:lnTo>
                        <a:pt x="11" y="4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9" y="6"/>
                      </a:lnTo>
                      <a:lnTo>
                        <a:pt x="21" y="6"/>
                      </a:ln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7" y="6"/>
                      </a:lnTo>
                      <a:lnTo>
                        <a:pt x="29" y="6"/>
                      </a:lnTo>
                      <a:lnTo>
                        <a:pt x="31" y="6"/>
                      </a:lnTo>
                      <a:lnTo>
                        <a:pt x="32" y="6"/>
                      </a:lnTo>
                      <a:lnTo>
                        <a:pt x="34" y="6"/>
                      </a:lnTo>
                      <a:lnTo>
                        <a:pt x="36" y="6"/>
                      </a:lnTo>
                      <a:lnTo>
                        <a:pt x="38" y="6"/>
                      </a:lnTo>
                      <a:close/>
                    </a:path>
                  </a:pathLst>
                </a:custGeom>
                <a:solidFill>
                  <a:srgbClr val="D17A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88" name="Freeform 342"/>
                <p:cNvSpPr>
                  <a:spLocks noChangeAspect="1"/>
                </p:cNvSpPr>
                <p:nvPr/>
              </p:nvSpPr>
              <p:spPr bwMode="auto">
                <a:xfrm>
                  <a:off x="1232" y="3563"/>
                  <a:ext cx="559" cy="146"/>
                </a:xfrm>
                <a:custGeom>
                  <a:avLst/>
                  <a:gdLst>
                    <a:gd name="T0" fmla="*/ 2 w 737"/>
                    <a:gd name="T1" fmla="*/ 1 h 209"/>
                    <a:gd name="T2" fmla="*/ 3 w 737"/>
                    <a:gd name="T3" fmla="*/ 1 h 209"/>
                    <a:gd name="T4" fmla="*/ 3 w 737"/>
                    <a:gd name="T5" fmla="*/ 1 h 209"/>
                    <a:gd name="T6" fmla="*/ 4 w 737"/>
                    <a:gd name="T7" fmla="*/ 1 h 209"/>
                    <a:gd name="T8" fmla="*/ 4 w 737"/>
                    <a:gd name="T9" fmla="*/ 1 h 209"/>
                    <a:gd name="T10" fmla="*/ 4 w 737"/>
                    <a:gd name="T11" fmla="*/ 1 h 209"/>
                    <a:gd name="T12" fmla="*/ 5 w 737"/>
                    <a:gd name="T13" fmla="*/ 1 h 209"/>
                    <a:gd name="T14" fmla="*/ 5 w 737"/>
                    <a:gd name="T15" fmla="*/ 1 h 209"/>
                    <a:gd name="T16" fmla="*/ 6 w 737"/>
                    <a:gd name="T17" fmla="*/ 1 h 209"/>
                    <a:gd name="T18" fmla="*/ 8 w 737"/>
                    <a:gd name="T19" fmla="*/ 1 h 209"/>
                    <a:gd name="T20" fmla="*/ 8 w 737"/>
                    <a:gd name="T21" fmla="*/ 1 h 209"/>
                    <a:gd name="T22" fmla="*/ 10 w 737"/>
                    <a:gd name="T23" fmla="*/ 1 h 209"/>
                    <a:gd name="T24" fmla="*/ 11 w 737"/>
                    <a:gd name="T25" fmla="*/ 1 h 209"/>
                    <a:gd name="T26" fmla="*/ 11 w 737"/>
                    <a:gd name="T27" fmla="*/ 1 h 209"/>
                    <a:gd name="T28" fmla="*/ 12 w 737"/>
                    <a:gd name="T29" fmla="*/ 1 h 209"/>
                    <a:gd name="T30" fmla="*/ 14 w 737"/>
                    <a:gd name="T31" fmla="*/ 1 h 209"/>
                    <a:gd name="T32" fmla="*/ 16 w 737"/>
                    <a:gd name="T33" fmla="*/ 2 h 209"/>
                    <a:gd name="T34" fmla="*/ 18 w 737"/>
                    <a:gd name="T35" fmla="*/ 2 h 209"/>
                    <a:gd name="T36" fmla="*/ 19 w 737"/>
                    <a:gd name="T37" fmla="*/ 2 h 209"/>
                    <a:gd name="T38" fmla="*/ 21 w 737"/>
                    <a:gd name="T39" fmla="*/ 2 h 209"/>
                    <a:gd name="T40" fmla="*/ 22 w 737"/>
                    <a:gd name="T41" fmla="*/ 2 h 209"/>
                    <a:gd name="T42" fmla="*/ 23 w 737"/>
                    <a:gd name="T43" fmla="*/ 2 h 209"/>
                    <a:gd name="T44" fmla="*/ 23 w 737"/>
                    <a:gd name="T45" fmla="*/ 2 h 209"/>
                    <a:gd name="T46" fmla="*/ 24 w 737"/>
                    <a:gd name="T47" fmla="*/ 2 h 209"/>
                    <a:gd name="T48" fmla="*/ 25 w 737"/>
                    <a:gd name="T49" fmla="*/ 2 h 209"/>
                    <a:gd name="T50" fmla="*/ 25 w 737"/>
                    <a:gd name="T51" fmla="*/ 2 h 209"/>
                    <a:gd name="T52" fmla="*/ 27 w 737"/>
                    <a:gd name="T53" fmla="*/ 2 h 209"/>
                    <a:gd name="T54" fmla="*/ 27 w 737"/>
                    <a:gd name="T55" fmla="*/ 2 h 209"/>
                    <a:gd name="T56" fmla="*/ 27 w 737"/>
                    <a:gd name="T57" fmla="*/ 1 h 209"/>
                    <a:gd name="T58" fmla="*/ 27 w 737"/>
                    <a:gd name="T59" fmla="*/ 1 h 209"/>
                    <a:gd name="T60" fmla="*/ 27 w 737"/>
                    <a:gd name="T61" fmla="*/ 1 h 209"/>
                    <a:gd name="T62" fmla="*/ 27 w 737"/>
                    <a:gd name="T63" fmla="*/ 1 h 209"/>
                    <a:gd name="T64" fmla="*/ 27 w 737"/>
                    <a:gd name="T65" fmla="*/ 2 h 209"/>
                    <a:gd name="T66" fmla="*/ 27 w 737"/>
                    <a:gd name="T67" fmla="*/ 2 h 209"/>
                    <a:gd name="T68" fmla="*/ 27 w 737"/>
                    <a:gd name="T69" fmla="*/ 2 h 209"/>
                    <a:gd name="T70" fmla="*/ 27 w 737"/>
                    <a:gd name="T71" fmla="*/ 2 h 209"/>
                    <a:gd name="T72" fmla="*/ 27 w 737"/>
                    <a:gd name="T73" fmla="*/ 2 h 209"/>
                    <a:gd name="T74" fmla="*/ 25 w 737"/>
                    <a:gd name="T75" fmla="*/ 2 h 209"/>
                    <a:gd name="T76" fmla="*/ 25 w 737"/>
                    <a:gd name="T77" fmla="*/ 3 h 209"/>
                    <a:gd name="T78" fmla="*/ 24 w 737"/>
                    <a:gd name="T79" fmla="*/ 3 h 209"/>
                    <a:gd name="T80" fmla="*/ 24 w 737"/>
                    <a:gd name="T81" fmla="*/ 3 h 209"/>
                    <a:gd name="T82" fmla="*/ 24 w 737"/>
                    <a:gd name="T83" fmla="*/ 3 h 209"/>
                    <a:gd name="T84" fmla="*/ 23 w 737"/>
                    <a:gd name="T85" fmla="*/ 3 h 209"/>
                    <a:gd name="T86" fmla="*/ 22 w 737"/>
                    <a:gd name="T87" fmla="*/ 3 h 209"/>
                    <a:gd name="T88" fmla="*/ 21 w 737"/>
                    <a:gd name="T89" fmla="*/ 3 h 209"/>
                    <a:gd name="T90" fmla="*/ 20 w 737"/>
                    <a:gd name="T91" fmla="*/ 2 h 209"/>
                    <a:gd name="T92" fmla="*/ 17 w 737"/>
                    <a:gd name="T93" fmla="*/ 2 h 209"/>
                    <a:gd name="T94" fmla="*/ 14 w 737"/>
                    <a:gd name="T95" fmla="*/ 2 h 209"/>
                    <a:gd name="T96" fmla="*/ 11 w 737"/>
                    <a:gd name="T97" fmla="*/ 2 h 209"/>
                    <a:gd name="T98" fmla="*/ 11 w 737"/>
                    <a:gd name="T99" fmla="*/ 1 h 209"/>
                    <a:gd name="T100" fmla="*/ 10 w 737"/>
                    <a:gd name="T101" fmla="*/ 1 h 209"/>
                    <a:gd name="T102" fmla="*/ 8 w 737"/>
                    <a:gd name="T103" fmla="*/ 1 h 209"/>
                    <a:gd name="T104" fmla="*/ 8 w 737"/>
                    <a:gd name="T105" fmla="*/ 1 h 209"/>
                    <a:gd name="T106" fmla="*/ 8 w 737"/>
                    <a:gd name="T107" fmla="*/ 1 h 209"/>
                    <a:gd name="T108" fmla="*/ 6 w 737"/>
                    <a:gd name="T109" fmla="*/ 1 h 209"/>
                    <a:gd name="T110" fmla="*/ 5 w 737"/>
                    <a:gd name="T111" fmla="*/ 1 h 209"/>
                    <a:gd name="T112" fmla="*/ 4 w 737"/>
                    <a:gd name="T113" fmla="*/ 1 h 209"/>
                    <a:gd name="T114" fmla="*/ 2 w 737"/>
                    <a:gd name="T115" fmla="*/ 1 h 209"/>
                    <a:gd name="T116" fmla="*/ 2 w 737"/>
                    <a:gd name="T117" fmla="*/ 1 h 209"/>
                    <a:gd name="T118" fmla="*/ 0 w 737"/>
                    <a:gd name="T119" fmla="*/ 1 h 209"/>
                    <a:gd name="T120" fmla="*/ 2 w 737"/>
                    <a:gd name="T121" fmla="*/ 1 h 209"/>
                    <a:gd name="T122" fmla="*/ 2 w 737"/>
                    <a:gd name="T123" fmla="*/ 1 h 209"/>
                    <a:gd name="T124" fmla="*/ 2 w 737"/>
                    <a:gd name="T125" fmla="*/ 1 h 20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737"/>
                    <a:gd name="T190" fmla="*/ 0 h 209"/>
                    <a:gd name="T191" fmla="*/ 737 w 737"/>
                    <a:gd name="T192" fmla="*/ 209 h 20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737" h="209">
                      <a:moveTo>
                        <a:pt x="38" y="5"/>
                      </a:moveTo>
                      <a:lnTo>
                        <a:pt x="40" y="5"/>
                      </a:lnTo>
                      <a:lnTo>
                        <a:pt x="42" y="5"/>
                      </a:lnTo>
                      <a:lnTo>
                        <a:pt x="44" y="5"/>
                      </a:lnTo>
                      <a:lnTo>
                        <a:pt x="46" y="3"/>
                      </a:lnTo>
                      <a:lnTo>
                        <a:pt x="48" y="3"/>
                      </a:lnTo>
                      <a:lnTo>
                        <a:pt x="50" y="3"/>
                      </a:lnTo>
                      <a:lnTo>
                        <a:pt x="52" y="3"/>
                      </a:lnTo>
                      <a:lnTo>
                        <a:pt x="54" y="3"/>
                      </a:lnTo>
                      <a:lnTo>
                        <a:pt x="56" y="3"/>
                      </a:lnTo>
                      <a:lnTo>
                        <a:pt x="57" y="3"/>
                      </a:lnTo>
                      <a:lnTo>
                        <a:pt x="59" y="3"/>
                      </a:lnTo>
                      <a:lnTo>
                        <a:pt x="61" y="3"/>
                      </a:lnTo>
                      <a:lnTo>
                        <a:pt x="63" y="3"/>
                      </a:lnTo>
                      <a:lnTo>
                        <a:pt x="65" y="3"/>
                      </a:lnTo>
                      <a:lnTo>
                        <a:pt x="67" y="3"/>
                      </a:lnTo>
                      <a:lnTo>
                        <a:pt x="69" y="3"/>
                      </a:lnTo>
                      <a:lnTo>
                        <a:pt x="71" y="3"/>
                      </a:lnTo>
                      <a:lnTo>
                        <a:pt x="73" y="3"/>
                      </a:lnTo>
                      <a:lnTo>
                        <a:pt x="75" y="3"/>
                      </a:lnTo>
                      <a:lnTo>
                        <a:pt x="77" y="3"/>
                      </a:lnTo>
                      <a:lnTo>
                        <a:pt x="79" y="5"/>
                      </a:lnTo>
                      <a:lnTo>
                        <a:pt x="80" y="5"/>
                      </a:lnTo>
                      <a:lnTo>
                        <a:pt x="82" y="5"/>
                      </a:lnTo>
                      <a:lnTo>
                        <a:pt x="82" y="7"/>
                      </a:lnTo>
                      <a:lnTo>
                        <a:pt x="84" y="7"/>
                      </a:lnTo>
                      <a:lnTo>
                        <a:pt x="86" y="7"/>
                      </a:lnTo>
                      <a:lnTo>
                        <a:pt x="88" y="9"/>
                      </a:lnTo>
                      <a:lnTo>
                        <a:pt x="90" y="9"/>
                      </a:lnTo>
                      <a:lnTo>
                        <a:pt x="92" y="11"/>
                      </a:lnTo>
                      <a:lnTo>
                        <a:pt x="94" y="13"/>
                      </a:lnTo>
                      <a:lnTo>
                        <a:pt x="94" y="15"/>
                      </a:lnTo>
                      <a:lnTo>
                        <a:pt x="94" y="17"/>
                      </a:lnTo>
                      <a:lnTo>
                        <a:pt x="94" y="19"/>
                      </a:lnTo>
                      <a:lnTo>
                        <a:pt x="94" y="21"/>
                      </a:lnTo>
                      <a:lnTo>
                        <a:pt x="92" y="21"/>
                      </a:lnTo>
                      <a:lnTo>
                        <a:pt x="92" y="23"/>
                      </a:lnTo>
                      <a:lnTo>
                        <a:pt x="90" y="23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2" y="26"/>
                      </a:lnTo>
                      <a:lnTo>
                        <a:pt x="92" y="28"/>
                      </a:lnTo>
                      <a:lnTo>
                        <a:pt x="94" y="28"/>
                      </a:lnTo>
                      <a:lnTo>
                        <a:pt x="94" y="30"/>
                      </a:lnTo>
                      <a:lnTo>
                        <a:pt x="96" y="30"/>
                      </a:lnTo>
                      <a:lnTo>
                        <a:pt x="98" y="32"/>
                      </a:lnTo>
                      <a:lnTo>
                        <a:pt x="100" y="34"/>
                      </a:lnTo>
                      <a:lnTo>
                        <a:pt x="102" y="34"/>
                      </a:lnTo>
                      <a:lnTo>
                        <a:pt x="103" y="36"/>
                      </a:lnTo>
                      <a:lnTo>
                        <a:pt x="103" y="38"/>
                      </a:lnTo>
                      <a:lnTo>
                        <a:pt x="105" y="38"/>
                      </a:lnTo>
                      <a:lnTo>
                        <a:pt x="107" y="40"/>
                      </a:lnTo>
                      <a:lnTo>
                        <a:pt x="109" y="40"/>
                      </a:lnTo>
                      <a:lnTo>
                        <a:pt x="111" y="42"/>
                      </a:lnTo>
                      <a:lnTo>
                        <a:pt x="113" y="42"/>
                      </a:lnTo>
                      <a:lnTo>
                        <a:pt x="115" y="44"/>
                      </a:lnTo>
                      <a:lnTo>
                        <a:pt x="117" y="44"/>
                      </a:lnTo>
                      <a:lnTo>
                        <a:pt x="119" y="44"/>
                      </a:lnTo>
                      <a:lnTo>
                        <a:pt x="121" y="46"/>
                      </a:lnTo>
                      <a:lnTo>
                        <a:pt x="123" y="48"/>
                      </a:lnTo>
                      <a:lnTo>
                        <a:pt x="125" y="48"/>
                      </a:lnTo>
                      <a:lnTo>
                        <a:pt x="127" y="48"/>
                      </a:lnTo>
                      <a:lnTo>
                        <a:pt x="128" y="50"/>
                      </a:lnTo>
                      <a:lnTo>
                        <a:pt x="130" y="50"/>
                      </a:lnTo>
                      <a:lnTo>
                        <a:pt x="132" y="50"/>
                      </a:lnTo>
                      <a:lnTo>
                        <a:pt x="132" y="51"/>
                      </a:lnTo>
                      <a:lnTo>
                        <a:pt x="136" y="51"/>
                      </a:lnTo>
                      <a:lnTo>
                        <a:pt x="138" y="51"/>
                      </a:lnTo>
                      <a:lnTo>
                        <a:pt x="140" y="53"/>
                      </a:lnTo>
                      <a:lnTo>
                        <a:pt x="144" y="53"/>
                      </a:lnTo>
                      <a:lnTo>
                        <a:pt x="146" y="55"/>
                      </a:lnTo>
                      <a:lnTo>
                        <a:pt x="150" y="55"/>
                      </a:lnTo>
                      <a:lnTo>
                        <a:pt x="153" y="57"/>
                      </a:lnTo>
                      <a:lnTo>
                        <a:pt x="157" y="57"/>
                      </a:lnTo>
                      <a:lnTo>
                        <a:pt x="161" y="59"/>
                      </a:lnTo>
                      <a:lnTo>
                        <a:pt x="165" y="61"/>
                      </a:lnTo>
                      <a:lnTo>
                        <a:pt x="169" y="61"/>
                      </a:lnTo>
                      <a:lnTo>
                        <a:pt x="173" y="63"/>
                      </a:lnTo>
                      <a:lnTo>
                        <a:pt x="178" y="63"/>
                      </a:lnTo>
                      <a:lnTo>
                        <a:pt x="182" y="65"/>
                      </a:lnTo>
                      <a:lnTo>
                        <a:pt x="186" y="67"/>
                      </a:lnTo>
                      <a:lnTo>
                        <a:pt x="190" y="67"/>
                      </a:lnTo>
                      <a:lnTo>
                        <a:pt x="194" y="69"/>
                      </a:lnTo>
                      <a:lnTo>
                        <a:pt x="199" y="69"/>
                      </a:lnTo>
                      <a:lnTo>
                        <a:pt x="203" y="71"/>
                      </a:lnTo>
                      <a:lnTo>
                        <a:pt x="207" y="71"/>
                      </a:lnTo>
                      <a:lnTo>
                        <a:pt x="211" y="73"/>
                      </a:lnTo>
                      <a:lnTo>
                        <a:pt x="215" y="73"/>
                      </a:lnTo>
                      <a:lnTo>
                        <a:pt x="219" y="74"/>
                      </a:lnTo>
                      <a:lnTo>
                        <a:pt x="221" y="74"/>
                      </a:lnTo>
                      <a:lnTo>
                        <a:pt x="224" y="74"/>
                      </a:lnTo>
                      <a:lnTo>
                        <a:pt x="226" y="76"/>
                      </a:lnTo>
                      <a:lnTo>
                        <a:pt x="230" y="76"/>
                      </a:lnTo>
                      <a:lnTo>
                        <a:pt x="232" y="76"/>
                      </a:lnTo>
                      <a:lnTo>
                        <a:pt x="234" y="76"/>
                      </a:lnTo>
                      <a:lnTo>
                        <a:pt x="236" y="76"/>
                      </a:lnTo>
                      <a:lnTo>
                        <a:pt x="238" y="76"/>
                      </a:lnTo>
                      <a:lnTo>
                        <a:pt x="240" y="76"/>
                      </a:lnTo>
                      <a:lnTo>
                        <a:pt x="242" y="74"/>
                      </a:lnTo>
                      <a:lnTo>
                        <a:pt x="244" y="74"/>
                      </a:lnTo>
                      <a:lnTo>
                        <a:pt x="245" y="74"/>
                      </a:lnTo>
                      <a:lnTo>
                        <a:pt x="247" y="74"/>
                      </a:lnTo>
                      <a:lnTo>
                        <a:pt x="251" y="74"/>
                      </a:lnTo>
                      <a:lnTo>
                        <a:pt x="253" y="74"/>
                      </a:lnTo>
                      <a:lnTo>
                        <a:pt x="255" y="73"/>
                      </a:lnTo>
                      <a:lnTo>
                        <a:pt x="259" y="73"/>
                      </a:lnTo>
                      <a:lnTo>
                        <a:pt x="261" y="73"/>
                      </a:lnTo>
                      <a:lnTo>
                        <a:pt x="263" y="73"/>
                      </a:lnTo>
                      <a:lnTo>
                        <a:pt x="267" y="73"/>
                      </a:lnTo>
                      <a:lnTo>
                        <a:pt x="269" y="73"/>
                      </a:lnTo>
                      <a:lnTo>
                        <a:pt x="272" y="71"/>
                      </a:lnTo>
                      <a:lnTo>
                        <a:pt x="274" y="71"/>
                      </a:lnTo>
                      <a:lnTo>
                        <a:pt x="278" y="71"/>
                      </a:lnTo>
                      <a:lnTo>
                        <a:pt x="280" y="71"/>
                      </a:lnTo>
                      <a:lnTo>
                        <a:pt x="284" y="71"/>
                      </a:lnTo>
                      <a:lnTo>
                        <a:pt x="286" y="71"/>
                      </a:lnTo>
                      <a:lnTo>
                        <a:pt x="288" y="71"/>
                      </a:lnTo>
                      <a:lnTo>
                        <a:pt x="292" y="71"/>
                      </a:lnTo>
                      <a:lnTo>
                        <a:pt x="293" y="71"/>
                      </a:lnTo>
                      <a:lnTo>
                        <a:pt x="295" y="73"/>
                      </a:lnTo>
                      <a:lnTo>
                        <a:pt x="299" y="73"/>
                      </a:lnTo>
                      <a:lnTo>
                        <a:pt x="301" y="73"/>
                      </a:lnTo>
                      <a:lnTo>
                        <a:pt x="303" y="73"/>
                      </a:lnTo>
                      <a:lnTo>
                        <a:pt x="305" y="74"/>
                      </a:lnTo>
                      <a:lnTo>
                        <a:pt x="307" y="74"/>
                      </a:lnTo>
                      <a:lnTo>
                        <a:pt x="309" y="76"/>
                      </a:lnTo>
                      <a:lnTo>
                        <a:pt x="311" y="78"/>
                      </a:lnTo>
                      <a:lnTo>
                        <a:pt x="313" y="80"/>
                      </a:lnTo>
                      <a:lnTo>
                        <a:pt x="316" y="80"/>
                      </a:lnTo>
                      <a:lnTo>
                        <a:pt x="318" y="82"/>
                      </a:lnTo>
                      <a:lnTo>
                        <a:pt x="322" y="84"/>
                      </a:lnTo>
                      <a:lnTo>
                        <a:pt x="326" y="86"/>
                      </a:lnTo>
                      <a:lnTo>
                        <a:pt x="330" y="88"/>
                      </a:lnTo>
                      <a:lnTo>
                        <a:pt x="336" y="92"/>
                      </a:lnTo>
                      <a:lnTo>
                        <a:pt x="340" y="94"/>
                      </a:lnTo>
                      <a:lnTo>
                        <a:pt x="345" y="96"/>
                      </a:lnTo>
                      <a:lnTo>
                        <a:pt x="351" y="98"/>
                      </a:lnTo>
                      <a:lnTo>
                        <a:pt x="357" y="101"/>
                      </a:lnTo>
                      <a:lnTo>
                        <a:pt x="363" y="103"/>
                      </a:lnTo>
                      <a:lnTo>
                        <a:pt x="368" y="107"/>
                      </a:lnTo>
                      <a:lnTo>
                        <a:pt x="374" y="109"/>
                      </a:lnTo>
                      <a:lnTo>
                        <a:pt x="382" y="113"/>
                      </a:lnTo>
                      <a:lnTo>
                        <a:pt x="387" y="115"/>
                      </a:lnTo>
                      <a:lnTo>
                        <a:pt x="393" y="119"/>
                      </a:lnTo>
                      <a:lnTo>
                        <a:pt x="401" y="121"/>
                      </a:lnTo>
                      <a:lnTo>
                        <a:pt x="407" y="122"/>
                      </a:lnTo>
                      <a:lnTo>
                        <a:pt x="412" y="126"/>
                      </a:lnTo>
                      <a:lnTo>
                        <a:pt x="420" y="128"/>
                      </a:lnTo>
                      <a:lnTo>
                        <a:pt x="426" y="132"/>
                      </a:lnTo>
                      <a:lnTo>
                        <a:pt x="432" y="134"/>
                      </a:lnTo>
                      <a:lnTo>
                        <a:pt x="437" y="136"/>
                      </a:lnTo>
                      <a:lnTo>
                        <a:pt x="443" y="140"/>
                      </a:lnTo>
                      <a:lnTo>
                        <a:pt x="449" y="142"/>
                      </a:lnTo>
                      <a:lnTo>
                        <a:pt x="455" y="144"/>
                      </a:lnTo>
                      <a:lnTo>
                        <a:pt x="458" y="146"/>
                      </a:lnTo>
                      <a:lnTo>
                        <a:pt x="464" y="149"/>
                      </a:lnTo>
                      <a:lnTo>
                        <a:pt x="468" y="151"/>
                      </a:lnTo>
                      <a:lnTo>
                        <a:pt x="472" y="151"/>
                      </a:lnTo>
                      <a:lnTo>
                        <a:pt x="476" y="153"/>
                      </a:lnTo>
                      <a:lnTo>
                        <a:pt x="482" y="155"/>
                      </a:lnTo>
                      <a:lnTo>
                        <a:pt x="485" y="157"/>
                      </a:lnTo>
                      <a:lnTo>
                        <a:pt x="491" y="159"/>
                      </a:lnTo>
                      <a:lnTo>
                        <a:pt x="495" y="161"/>
                      </a:lnTo>
                      <a:lnTo>
                        <a:pt x="501" y="163"/>
                      </a:lnTo>
                      <a:lnTo>
                        <a:pt x="506" y="165"/>
                      </a:lnTo>
                      <a:lnTo>
                        <a:pt x="512" y="167"/>
                      </a:lnTo>
                      <a:lnTo>
                        <a:pt x="516" y="169"/>
                      </a:lnTo>
                      <a:lnTo>
                        <a:pt x="522" y="169"/>
                      </a:lnTo>
                      <a:lnTo>
                        <a:pt x="528" y="170"/>
                      </a:lnTo>
                      <a:lnTo>
                        <a:pt x="533" y="172"/>
                      </a:lnTo>
                      <a:lnTo>
                        <a:pt x="539" y="174"/>
                      </a:lnTo>
                      <a:lnTo>
                        <a:pt x="545" y="174"/>
                      </a:lnTo>
                      <a:lnTo>
                        <a:pt x="549" y="176"/>
                      </a:lnTo>
                      <a:lnTo>
                        <a:pt x="554" y="178"/>
                      </a:lnTo>
                      <a:lnTo>
                        <a:pt x="560" y="178"/>
                      </a:lnTo>
                      <a:lnTo>
                        <a:pt x="564" y="180"/>
                      </a:lnTo>
                      <a:lnTo>
                        <a:pt x="570" y="180"/>
                      </a:lnTo>
                      <a:lnTo>
                        <a:pt x="574" y="182"/>
                      </a:lnTo>
                      <a:lnTo>
                        <a:pt x="579" y="182"/>
                      </a:lnTo>
                      <a:lnTo>
                        <a:pt x="583" y="182"/>
                      </a:lnTo>
                      <a:lnTo>
                        <a:pt x="587" y="184"/>
                      </a:lnTo>
                      <a:lnTo>
                        <a:pt x="591" y="184"/>
                      </a:lnTo>
                      <a:lnTo>
                        <a:pt x="593" y="184"/>
                      </a:lnTo>
                      <a:lnTo>
                        <a:pt x="597" y="184"/>
                      </a:lnTo>
                      <a:lnTo>
                        <a:pt x="599" y="186"/>
                      </a:lnTo>
                      <a:lnTo>
                        <a:pt x="602" y="186"/>
                      </a:lnTo>
                      <a:lnTo>
                        <a:pt x="604" y="186"/>
                      </a:lnTo>
                      <a:lnTo>
                        <a:pt x="606" y="186"/>
                      </a:lnTo>
                      <a:lnTo>
                        <a:pt x="608" y="184"/>
                      </a:lnTo>
                      <a:lnTo>
                        <a:pt x="610" y="184"/>
                      </a:lnTo>
                      <a:lnTo>
                        <a:pt x="610" y="182"/>
                      </a:lnTo>
                      <a:lnTo>
                        <a:pt x="612" y="180"/>
                      </a:lnTo>
                      <a:lnTo>
                        <a:pt x="612" y="178"/>
                      </a:lnTo>
                      <a:lnTo>
                        <a:pt x="614" y="176"/>
                      </a:lnTo>
                      <a:lnTo>
                        <a:pt x="614" y="174"/>
                      </a:lnTo>
                      <a:lnTo>
                        <a:pt x="614" y="172"/>
                      </a:lnTo>
                      <a:lnTo>
                        <a:pt x="616" y="172"/>
                      </a:lnTo>
                      <a:lnTo>
                        <a:pt x="616" y="170"/>
                      </a:lnTo>
                      <a:lnTo>
                        <a:pt x="618" y="170"/>
                      </a:lnTo>
                      <a:lnTo>
                        <a:pt x="618" y="169"/>
                      </a:lnTo>
                      <a:lnTo>
                        <a:pt x="620" y="169"/>
                      </a:lnTo>
                      <a:lnTo>
                        <a:pt x="622" y="169"/>
                      </a:lnTo>
                      <a:lnTo>
                        <a:pt x="624" y="167"/>
                      </a:lnTo>
                      <a:lnTo>
                        <a:pt x="625" y="167"/>
                      </a:lnTo>
                      <a:lnTo>
                        <a:pt x="627" y="167"/>
                      </a:lnTo>
                      <a:lnTo>
                        <a:pt x="629" y="167"/>
                      </a:lnTo>
                      <a:lnTo>
                        <a:pt x="631" y="165"/>
                      </a:lnTo>
                      <a:lnTo>
                        <a:pt x="635" y="165"/>
                      </a:lnTo>
                      <a:lnTo>
                        <a:pt x="637" y="165"/>
                      </a:lnTo>
                      <a:lnTo>
                        <a:pt x="639" y="165"/>
                      </a:lnTo>
                      <a:lnTo>
                        <a:pt x="643" y="165"/>
                      </a:lnTo>
                      <a:lnTo>
                        <a:pt x="645" y="163"/>
                      </a:lnTo>
                      <a:lnTo>
                        <a:pt x="648" y="163"/>
                      </a:lnTo>
                      <a:lnTo>
                        <a:pt x="652" y="163"/>
                      </a:lnTo>
                      <a:lnTo>
                        <a:pt x="656" y="163"/>
                      </a:lnTo>
                      <a:lnTo>
                        <a:pt x="658" y="163"/>
                      </a:lnTo>
                      <a:lnTo>
                        <a:pt x="662" y="163"/>
                      </a:lnTo>
                      <a:lnTo>
                        <a:pt x="666" y="161"/>
                      </a:lnTo>
                      <a:lnTo>
                        <a:pt x="670" y="161"/>
                      </a:lnTo>
                      <a:lnTo>
                        <a:pt x="671" y="161"/>
                      </a:lnTo>
                      <a:lnTo>
                        <a:pt x="675" y="161"/>
                      </a:lnTo>
                      <a:lnTo>
                        <a:pt x="679" y="161"/>
                      </a:lnTo>
                      <a:lnTo>
                        <a:pt x="681" y="161"/>
                      </a:lnTo>
                      <a:lnTo>
                        <a:pt x="685" y="159"/>
                      </a:lnTo>
                      <a:lnTo>
                        <a:pt x="687" y="159"/>
                      </a:lnTo>
                      <a:lnTo>
                        <a:pt x="691" y="159"/>
                      </a:lnTo>
                      <a:lnTo>
                        <a:pt x="693" y="159"/>
                      </a:lnTo>
                      <a:lnTo>
                        <a:pt x="696" y="159"/>
                      </a:lnTo>
                      <a:lnTo>
                        <a:pt x="698" y="159"/>
                      </a:lnTo>
                      <a:lnTo>
                        <a:pt x="700" y="159"/>
                      </a:lnTo>
                      <a:lnTo>
                        <a:pt x="702" y="159"/>
                      </a:lnTo>
                      <a:lnTo>
                        <a:pt x="704" y="159"/>
                      </a:lnTo>
                      <a:lnTo>
                        <a:pt x="706" y="157"/>
                      </a:lnTo>
                      <a:lnTo>
                        <a:pt x="708" y="157"/>
                      </a:lnTo>
                      <a:lnTo>
                        <a:pt x="710" y="157"/>
                      </a:lnTo>
                      <a:lnTo>
                        <a:pt x="712" y="157"/>
                      </a:lnTo>
                      <a:lnTo>
                        <a:pt x="714" y="157"/>
                      </a:lnTo>
                      <a:lnTo>
                        <a:pt x="714" y="155"/>
                      </a:lnTo>
                      <a:lnTo>
                        <a:pt x="716" y="155"/>
                      </a:lnTo>
                      <a:lnTo>
                        <a:pt x="718" y="155"/>
                      </a:lnTo>
                      <a:lnTo>
                        <a:pt x="719" y="155"/>
                      </a:lnTo>
                      <a:lnTo>
                        <a:pt x="719" y="153"/>
                      </a:lnTo>
                      <a:lnTo>
                        <a:pt x="721" y="153"/>
                      </a:lnTo>
                      <a:lnTo>
                        <a:pt x="723" y="153"/>
                      </a:lnTo>
                      <a:lnTo>
                        <a:pt x="723" y="151"/>
                      </a:lnTo>
                      <a:lnTo>
                        <a:pt x="725" y="151"/>
                      </a:lnTo>
                      <a:lnTo>
                        <a:pt x="727" y="151"/>
                      </a:lnTo>
                      <a:lnTo>
                        <a:pt x="727" y="149"/>
                      </a:lnTo>
                      <a:lnTo>
                        <a:pt x="729" y="149"/>
                      </a:lnTo>
                      <a:lnTo>
                        <a:pt x="729" y="147"/>
                      </a:lnTo>
                      <a:lnTo>
                        <a:pt x="731" y="147"/>
                      </a:lnTo>
                      <a:lnTo>
                        <a:pt x="731" y="146"/>
                      </a:lnTo>
                      <a:lnTo>
                        <a:pt x="731" y="144"/>
                      </a:lnTo>
                      <a:lnTo>
                        <a:pt x="731" y="142"/>
                      </a:lnTo>
                      <a:lnTo>
                        <a:pt x="733" y="142"/>
                      </a:lnTo>
                      <a:lnTo>
                        <a:pt x="733" y="140"/>
                      </a:lnTo>
                      <a:lnTo>
                        <a:pt x="731" y="140"/>
                      </a:lnTo>
                      <a:lnTo>
                        <a:pt x="731" y="138"/>
                      </a:lnTo>
                      <a:lnTo>
                        <a:pt x="731" y="136"/>
                      </a:lnTo>
                      <a:lnTo>
                        <a:pt x="729" y="134"/>
                      </a:lnTo>
                      <a:lnTo>
                        <a:pt x="727" y="134"/>
                      </a:lnTo>
                      <a:lnTo>
                        <a:pt x="725" y="134"/>
                      </a:lnTo>
                      <a:lnTo>
                        <a:pt x="723" y="134"/>
                      </a:lnTo>
                      <a:lnTo>
                        <a:pt x="721" y="134"/>
                      </a:lnTo>
                      <a:lnTo>
                        <a:pt x="719" y="134"/>
                      </a:lnTo>
                      <a:lnTo>
                        <a:pt x="719" y="132"/>
                      </a:lnTo>
                      <a:lnTo>
                        <a:pt x="718" y="132"/>
                      </a:lnTo>
                      <a:lnTo>
                        <a:pt x="718" y="130"/>
                      </a:lnTo>
                      <a:lnTo>
                        <a:pt x="718" y="128"/>
                      </a:lnTo>
                      <a:lnTo>
                        <a:pt x="718" y="126"/>
                      </a:lnTo>
                      <a:lnTo>
                        <a:pt x="718" y="124"/>
                      </a:lnTo>
                      <a:lnTo>
                        <a:pt x="719" y="124"/>
                      </a:lnTo>
                      <a:lnTo>
                        <a:pt x="719" y="122"/>
                      </a:lnTo>
                      <a:lnTo>
                        <a:pt x="719" y="121"/>
                      </a:lnTo>
                      <a:lnTo>
                        <a:pt x="719" y="119"/>
                      </a:lnTo>
                      <a:lnTo>
                        <a:pt x="719" y="117"/>
                      </a:lnTo>
                      <a:lnTo>
                        <a:pt x="721" y="117"/>
                      </a:lnTo>
                      <a:lnTo>
                        <a:pt x="721" y="115"/>
                      </a:lnTo>
                      <a:lnTo>
                        <a:pt x="721" y="113"/>
                      </a:lnTo>
                      <a:lnTo>
                        <a:pt x="723" y="111"/>
                      </a:lnTo>
                      <a:lnTo>
                        <a:pt x="723" y="109"/>
                      </a:lnTo>
                      <a:lnTo>
                        <a:pt x="725" y="109"/>
                      </a:lnTo>
                      <a:lnTo>
                        <a:pt x="727" y="117"/>
                      </a:lnTo>
                      <a:lnTo>
                        <a:pt x="727" y="119"/>
                      </a:lnTo>
                      <a:lnTo>
                        <a:pt x="727" y="121"/>
                      </a:lnTo>
                      <a:lnTo>
                        <a:pt x="727" y="122"/>
                      </a:lnTo>
                      <a:lnTo>
                        <a:pt x="727" y="124"/>
                      </a:lnTo>
                      <a:lnTo>
                        <a:pt x="729" y="126"/>
                      </a:lnTo>
                      <a:lnTo>
                        <a:pt x="729" y="128"/>
                      </a:lnTo>
                      <a:lnTo>
                        <a:pt x="729" y="130"/>
                      </a:lnTo>
                      <a:lnTo>
                        <a:pt x="731" y="130"/>
                      </a:lnTo>
                      <a:lnTo>
                        <a:pt x="731" y="132"/>
                      </a:lnTo>
                      <a:lnTo>
                        <a:pt x="731" y="134"/>
                      </a:lnTo>
                      <a:lnTo>
                        <a:pt x="733" y="134"/>
                      </a:lnTo>
                      <a:lnTo>
                        <a:pt x="733" y="136"/>
                      </a:lnTo>
                      <a:lnTo>
                        <a:pt x="735" y="136"/>
                      </a:lnTo>
                      <a:lnTo>
                        <a:pt x="735" y="138"/>
                      </a:lnTo>
                      <a:lnTo>
                        <a:pt x="737" y="140"/>
                      </a:lnTo>
                      <a:lnTo>
                        <a:pt x="737" y="142"/>
                      </a:lnTo>
                      <a:lnTo>
                        <a:pt x="737" y="144"/>
                      </a:lnTo>
                      <a:lnTo>
                        <a:pt x="735" y="144"/>
                      </a:lnTo>
                      <a:lnTo>
                        <a:pt x="735" y="146"/>
                      </a:lnTo>
                      <a:lnTo>
                        <a:pt x="735" y="147"/>
                      </a:lnTo>
                      <a:lnTo>
                        <a:pt x="735" y="149"/>
                      </a:lnTo>
                      <a:lnTo>
                        <a:pt x="733" y="149"/>
                      </a:lnTo>
                      <a:lnTo>
                        <a:pt x="733" y="151"/>
                      </a:lnTo>
                      <a:lnTo>
                        <a:pt x="733" y="153"/>
                      </a:lnTo>
                      <a:lnTo>
                        <a:pt x="733" y="155"/>
                      </a:lnTo>
                      <a:lnTo>
                        <a:pt x="731" y="157"/>
                      </a:lnTo>
                      <a:lnTo>
                        <a:pt x="731" y="159"/>
                      </a:lnTo>
                      <a:lnTo>
                        <a:pt x="731" y="161"/>
                      </a:lnTo>
                      <a:lnTo>
                        <a:pt x="731" y="163"/>
                      </a:lnTo>
                      <a:lnTo>
                        <a:pt x="733" y="163"/>
                      </a:lnTo>
                      <a:lnTo>
                        <a:pt x="733" y="165"/>
                      </a:lnTo>
                      <a:lnTo>
                        <a:pt x="733" y="167"/>
                      </a:lnTo>
                      <a:lnTo>
                        <a:pt x="733" y="169"/>
                      </a:lnTo>
                      <a:lnTo>
                        <a:pt x="735" y="169"/>
                      </a:lnTo>
                      <a:lnTo>
                        <a:pt x="735" y="170"/>
                      </a:lnTo>
                      <a:lnTo>
                        <a:pt x="735" y="172"/>
                      </a:lnTo>
                      <a:lnTo>
                        <a:pt x="733" y="172"/>
                      </a:lnTo>
                      <a:lnTo>
                        <a:pt x="733" y="174"/>
                      </a:lnTo>
                      <a:lnTo>
                        <a:pt x="733" y="176"/>
                      </a:lnTo>
                      <a:lnTo>
                        <a:pt x="731" y="176"/>
                      </a:lnTo>
                      <a:lnTo>
                        <a:pt x="731" y="178"/>
                      </a:lnTo>
                      <a:lnTo>
                        <a:pt x="729" y="178"/>
                      </a:lnTo>
                      <a:lnTo>
                        <a:pt x="729" y="180"/>
                      </a:lnTo>
                      <a:lnTo>
                        <a:pt x="727" y="180"/>
                      </a:lnTo>
                      <a:lnTo>
                        <a:pt x="727" y="182"/>
                      </a:lnTo>
                      <a:lnTo>
                        <a:pt x="725" y="182"/>
                      </a:lnTo>
                      <a:lnTo>
                        <a:pt x="725" y="184"/>
                      </a:lnTo>
                      <a:lnTo>
                        <a:pt x="723" y="184"/>
                      </a:lnTo>
                      <a:lnTo>
                        <a:pt x="723" y="186"/>
                      </a:lnTo>
                      <a:lnTo>
                        <a:pt x="721" y="186"/>
                      </a:lnTo>
                      <a:lnTo>
                        <a:pt x="719" y="186"/>
                      </a:lnTo>
                      <a:lnTo>
                        <a:pt x="719" y="188"/>
                      </a:lnTo>
                      <a:lnTo>
                        <a:pt x="718" y="188"/>
                      </a:lnTo>
                      <a:lnTo>
                        <a:pt x="718" y="190"/>
                      </a:lnTo>
                      <a:lnTo>
                        <a:pt x="716" y="190"/>
                      </a:lnTo>
                      <a:lnTo>
                        <a:pt x="714" y="190"/>
                      </a:lnTo>
                      <a:lnTo>
                        <a:pt x="712" y="190"/>
                      </a:lnTo>
                      <a:lnTo>
                        <a:pt x="710" y="192"/>
                      </a:lnTo>
                      <a:lnTo>
                        <a:pt x="708" y="192"/>
                      </a:lnTo>
                      <a:lnTo>
                        <a:pt x="706" y="192"/>
                      </a:lnTo>
                      <a:lnTo>
                        <a:pt x="706" y="194"/>
                      </a:lnTo>
                      <a:lnTo>
                        <a:pt x="704" y="194"/>
                      </a:lnTo>
                      <a:lnTo>
                        <a:pt x="702" y="194"/>
                      </a:lnTo>
                      <a:lnTo>
                        <a:pt x="700" y="195"/>
                      </a:lnTo>
                      <a:lnTo>
                        <a:pt x="698" y="195"/>
                      </a:lnTo>
                      <a:lnTo>
                        <a:pt x="696" y="197"/>
                      </a:lnTo>
                      <a:lnTo>
                        <a:pt x="695" y="197"/>
                      </a:lnTo>
                      <a:lnTo>
                        <a:pt x="693" y="197"/>
                      </a:lnTo>
                      <a:lnTo>
                        <a:pt x="691" y="199"/>
                      </a:lnTo>
                      <a:lnTo>
                        <a:pt x="689" y="199"/>
                      </a:lnTo>
                      <a:lnTo>
                        <a:pt x="687" y="201"/>
                      </a:lnTo>
                      <a:lnTo>
                        <a:pt x="685" y="201"/>
                      </a:lnTo>
                      <a:lnTo>
                        <a:pt x="683" y="203"/>
                      </a:lnTo>
                      <a:lnTo>
                        <a:pt x="681" y="203"/>
                      </a:lnTo>
                      <a:lnTo>
                        <a:pt x="679" y="203"/>
                      </a:lnTo>
                      <a:lnTo>
                        <a:pt x="677" y="205"/>
                      </a:lnTo>
                      <a:lnTo>
                        <a:pt x="675" y="205"/>
                      </a:lnTo>
                      <a:lnTo>
                        <a:pt x="673" y="205"/>
                      </a:lnTo>
                      <a:lnTo>
                        <a:pt x="671" y="207"/>
                      </a:lnTo>
                      <a:lnTo>
                        <a:pt x="670" y="207"/>
                      </a:lnTo>
                      <a:lnTo>
                        <a:pt x="668" y="207"/>
                      </a:lnTo>
                      <a:lnTo>
                        <a:pt x="666" y="207"/>
                      </a:lnTo>
                      <a:lnTo>
                        <a:pt x="664" y="207"/>
                      </a:lnTo>
                      <a:lnTo>
                        <a:pt x="662" y="207"/>
                      </a:lnTo>
                      <a:lnTo>
                        <a:pt x="660" y="209"/>
                      </a:lnTo>
                      <a:lnTo>
                        <a:pt x="658" y="209"/>
                      </a:lnTo>
                      <a:lnTo>
                        <a:pt x="656" y="209"/>
                      </a:lnTo>
                      <a:lnTo>
                        <a:pt x="654" y="209"/>
                      </a:lnTo>
                      <a:lnTo>
                        <a:pt x="650" y="209"/>
                      </a:lnTo>
                      <a:lnTo>
                        <a:pt x="648" y="209"/>
                      </a:lnTo>
                      <a:lnTo>
                        <a:pt x="647" y="209"/>
                      </a:lnTo>
                      <a:lnTo>
                        <a:pt x="645" y="209"/>
                      </a:lnTo>
                      <a:lnTo>
                        <a:pt x="643" y="209"/>
                      </a:lnTo>
                      <a:lnTo>
                        <a:pt x="641" y="209"/>
                      </a:lnTo>
                      <a:lnTo>
                        <a:pt x="639" y="209"/>
                      </a:lnTo>
                      <a:lnTo>
                        <a:pt x="637" y="209"/>
                      </a:lnTo>
                      <a:lnTo>
                        <a:pt x="635" y="207"/>
                      </a:lnTo>
                      <a:lnTo>
                        <a:pt x="633" y="207"/>
                      </a:lnTo>
                      <a:lnTo>
                        <a:pt x="631" y="207"/>
                      </a:lnTo>
                      <a:lnTo>
                        <a:pt x="629" y="207"/>
                      </a:lnTo>
                      <a:lnTo>
                        <a:pt x="627" y="207"/>
                      </a:lnTo>
                      <a:lnTo>
                        <a:pt x="625" y="207"/>
                      </a:lnTo>
                      <a:lnTo>
                        <a:pt x="624" y="207"/>
                      </a:lnTo>
                      <a:lnTo>
                        <a:pt x="624" y="205"/>
                      </a:lnTo>
                      <a:lnTo>
                        <a:pt x="622" y="205"/>
                      </a:lnTo>
                      <a:lnTo>
                        <a:pt x="620" y="205"/>
                      </a:lnTo>
                      <a:lnTo>
                        <a:pt x="618" y="205"/>
                      </a:lnTo>
                      <a:lnTo>
                        <a:pt x="616" y="203"/>
                      </a:lnTo>
                      <a:lnTo>
                        <a:pt x="614" y="203"/>
                      </a:lnTo>
                      <a:lnTo>
                        <a:pt x="612" y="203"/>
                      </a:lnTo>
                      <a:lnTo>
                        <a:pt x="610" y="203"/>
                      </a:lnTo>
                      <a:lnTo>
                        <a:pt x="608" y="201"/>
                      </a:lnTo>
                      <a:lnTo>
                        <a:pt x="606" y="201"/>
                      </a:lnTo>
                      <a:lnTo>
                        <a:pt x="604" y="201"/>
                      </a:lnTo>
                      <a:lnTo>
                        <a:pt x="602" y="201"/>
                      </a:lnTo>
                      <a:lnTo>
                        <a:pt x="600" y="201"/>
                      </a:lnTo>
                      <a:lnTo>
                        <a:pt x="599" y="199"/>
                      </a:lnTo>
                      <a:lnTo>
                        <a:pt x="597" y="199"/>
                      </a:lnTo>
                      <a:lnTo>
                        <a:pt x="595" y="199"/>
                      </a:lnTo>
                      <a:lnTo>
                        <a:pt x="593" y="199"/>
                      </a:lnTo>
                      <a:lnTo>
                        <a:pt x="591" y="199"/>
                      </a:lnTo>
                      <a:lnTo>
                        <a:pt x="589" y="199"/>
                      </a:lnTo>
                      <a:lnTo>
                        <a:pt x="587" y="199"/>
                      </a:lnTo>
                      <a:lnTo>
                        <a:pt x="585" y="199"/>
                      </a:lnTo>
                      <a:lnTo>
                        <a:pt x="583" y="199"/>
                      </a:lnTo>
                      <a:lnTo>
                        <a:pt x="581" y="199"/>
                      </a:lnTo>
                      <a:lnTo>
                        <a:pt x="577" y="199"/>
                      </a:lnTo>
                      <a:lnTo>
                        <a:pt x="572" y="197"/>
                      </a:lnTo>
                      <a:lnTo>
                        <a:pt x="566" y="197"/>
                      </a:lnTo>
                      <a:lnTo>
                        <a:pt x="560" y="195"/>
                      </a:lnTo>
                      <a:lnTo>
                        <a:pt x="553" y="194"/>
                      </a:lnTo>
                      <a:lnTo>
                        <a:pt x="545" y="192"/>
                      </a:lnTo>
                      <a:lnTo>
                        <a:pt x="535" y="190"/>
                      </a:lnTo>
                      <a:lnTo>
                        <a:pt x="526" y="188"/>
                      </a:lnTo>
                      <a:lnTo>
                        <a:pt x="516" y="186"/>
                      </a:lnTo>
                      <a:lnTo>
                        <a:pt x="506" y="184"/>
                      </a:lnTo>
                      <a:lnTo>
                        <a:pt x="495" y="182"/>
                      </a:lnTo>
                      <a:lnTo>
                        <a:pt x="483" y="180"/>
                      </a:lnTo>
                      <a:lnTo>
                        <a:pt x="474" y="176"/>
                      </a:lnTo>
                      <a:lnTo>
                        <a:pt x="462" y="174"/>
                      </a:lnTo>
                      <a:lnTo>
                        <a:pt x="451" y="172"/>
                      </a:lnTo>
                      <a:lnTo>
                        <a:pt x="439" y="169"/>
                      </a:lnTo>
                      <a:lnTo>
                        <a:pt x="428" y="167"/>
                      </a:lnTo>
                      <a:lnTo>
                        <a:pt x="418" y="165"/>
                      </a:lnTo>
                      <a:lnTo>
                        <a:pt x="407" y="163"/>
                      </a:lnTo>
                      <a:lnTo>
                        <a:pt x="397" y="159"/>
                      </a:lnTo>
                      <a:lnTo>
                        <a:pt x="387" y="157"/>
                      </a:lnTo>
                      <a:lnTo>
                        <a:pt x="378" y="155"/>
                      </a:lnTo>
                      <a:lnTo>
                        <a:pt x="368" y="153"/>
                      </a:lnTo>
                      <a:lnTo>
                        <a:pt x="361" y="151"/>
                      </a:lnTo>
                      <a:lnTo>
                        <a:pt x="353" y="149"/>
                      </a:lnTo>
                      <a:lnTo>
                        <a:pt x="345" y="147"/>
                      </a:lnTo>
                      <a:lnTo>
                        <a:pt x="340" y="147"/>
                      </a:lnTo>
                      <a:lnTo>
                        <a:pt x="334" y="146"/>
                      </a:lnTo>
                      <a:lnTo>
                        <a:pt x="330" y="146"/>
                      </a:lnTo>
                      <a:lnTo>
                        <a:pt x="328" y="144"/>
                      </a:lnTo>
                      <a:lnTo>
                        <a:pt x="324" y="144"/>
                      </a:lnTo>
                      <a:lnTo>
                        <a:pt x="322" y="144"/>
                      </a:lnTo>
                      <a:lnTo>
                        <a:pt x="318" y="142"/>
                      </a:lnTo>
                      <a:lnTo>
                        <a:pt x="316" y="142"/>
                      </a:lnTo>
                      <a:lnTo>
                        <a:pt x="313" y="140"/>
                      </a:lnTo>
                      <a:lnTo>
                        <a:pt x="311" y="140"/>
                      </a:lnTo>
                      <a:lnTo>
                        <a:pt x="307" y="140"/>
                      </a:lnTo>
                      <a:lnTo>
                        <a:pt x="305" y="138"/>
                      </a:lnTo>
                      <a:lnTo>
                        <a:pt x="301" y="136"/>
                      </a:lnTo>
                      <a:lnTo>
                        <a:pt x="297" y="136"/>
                      </a:lnTo>
                      <a:lnTo>
                        <a:pt x="295" y="134"/>
                      </a:lnTo>
                      <a:lnTo>
                        <a:pt x="292" y="134"/>
                      </a:lnTo>
                      <a:lnTo>
                        <a:pt x="290" y="132"/>
                      </a:lnTo>
                      <a:lnTo>
                        <a:pt x="286" y="130"/>
                      </a:lnTo>
                      <a:lnTo>
                        <a:pt x="282" y="130"/>
                      </a:lnTo>
                      <a:lnTo>
                        <a:pt x="280" y="128"/>
                      </a:lnTo>
                      <a:lnTo>
                        <a:pt x="276" y="128"/>
                      </a:lnTo>
                      <a:lnTo>
                        <a:pt x="272" y="126"/>
                      </a:lnTo>
                      <a:lnTo>
                        <a:pt x="270" y="124"/>
                      </a:lnTo>
                      <a:lnTo>
                        <a:pt x="267" y="124"/>
                      </a:lnTo>
                      <a:lnTo>
                        <a:pt x="265" y="122"/>
                      </a:lnTo>
                      <a:lnTo>
                        <a:pt x="263" y="121"/>
                      </a:lnTo>
                      <a:lnTo>
                        <a:pt x="259" y="121"/>
                      </a:lnTo>
                      <a:lnTo>
                        <a:pt x="257" y="119"/>
                      </a:lnTo>
                      <a:lnTo>
                        <a:pt x="253" y="119"/>
                      </a:lnTo>
                      <a:lnTo>
                        <a:pt x="251" y="117"/>
                      </a:lnTo>
                      <a:lnTo>
                        <a:pt x="249" y="115"/>
                      </a:lnTo>
                      <a:lnTo>
                        <a:pt x="247" y="115"/>
                      </a:lnTo>
                      <a:lnTo>
                        <a:pt x="245" y="113"/>
                      </a:lnTo>
                      <a:lnTo>
                        <a:pt x="244" y="113"/>
                      </a:lnTo>
                      <a:lnTo>
                        <a:pt x="242" y="113"/>
                      </a:lnTo>
                      <a:lnTo>
                        <a:pt x="240" y="111"/>
                      </a:lnTo>
                      <a:lnTo>
                        <a:pt x="238" y="111"/>
                      </a:lnTo>
                      <a:lnTo>
                        <a:pt x="236" y="109"/>
                      </a:lnTo>
                      <a:lnTo>
                        <a:pt x="234" y="109"/>
                      </a:lnTo>
                      <a:lnTo>
                        <a:pt x="232" y="109"/>
                      </a:lnTo>
                      <a:lnTo>
                        <a:pt x="230" y="107"/>
                      </a:lnTo>
                      <a:lnTo>
                        <a:pt x="228" y="107"/>
                      </a:lnTo>
                      <a:lnTo>
                        <a:pt x="224" y="105"/>
                      </a:lnTo>
                      <a:lnTo>
                        <a:pt x="222" y="105"/>
                      </a:lnTo>
                      <a:lnTo>
                        <a:pt x="221" y="103"/>
                      </a:lnTo>
                      <a:lnTo>
                        <a:pt x="217" y="103"/>
                      </a:lnTo>
                      <a:lnTo>
                        <a:pt x="215" y="101"/>
                      </a:lnTo>
                      <a:lnTo>
                        <a:pt x="211" y="101"/>
                      </a:lnTo>
                      <a:lnTo>
                        <a:pt x="207" y="99"/>
                      </a:lnTo>
                      <a:lnTo>
                        <a:pt x="205" y="99"/>
                      </a:lnTo>
                      <a:lnTo>
                        <a:pt x="201" y="98"/>
                      </a:lnTo>
                      <a:lnTo>
                        <a:pt x="198" y="98"/>
                      </a:lnTo>
                      <a:lnTo>
                        <a:pt x="194" y="96"/>
                      </a:lnTo>
                      <a:lnTo>
                        <a:pt x="190" y="96"/>
                      </a:lnTo>
                      <a:lnTo>
                        <a:pt x="188" y="94"/>
                      </a:lnTo>
                      <a:lnTo>
                        <a:pt x="184" y="94"/>
                      </a:lnTo>
                      <a:lnTo>
                        <a:pt x="180" y="94"/>
                      </a:lnTo>
                      <a:lnTo>
                        <a:pt x="176" y="92"/>
                      </a:lnTo>
                      <a:lnTo>
                        <a:pt x="173" y="92"/>
                      </a:lnTo>
                      <a:lnTo>
                        <a:pt x="171" y="90"/>
                      </a:lnTo>
                      <a:lnTo>
                        <a:pt x="167" y="90"/>
                      </a:lnTo>
                      <a:lnTo>
                        <a:pt x="163" y="88"/>
                      </a:lnTo>
                      <a:lnTo>
                        <a:pt x="159" y="88"/>
                      </a:lnTo>
                      <a:lnTo>
                        <a:pt x="155" y="86"/>
                      </a:lnTo>
                      <a:lnTo>
                        <a:pt x="153" y="86"/>
                      </a:lnTo>
                      <a:lnTo>
                        <a:pt x="150" y="84"/>
                      </a:lnTo>
                      <a:lnTo>
                        <a:pt x="146" y="84"/>
                      </a:lnTo>
                      <a:lnTo>
                        <a:pt x="144" y="82"/>
                      </a:lnTo>
                      <a:lnTo>
                        <a:pt x="140" y="82"/>
                      </a:lnTo>
                      <a:lnTo>
                        <a:pt x="136" y="82"/>
                      </a:lnTo>
                      <a:lnTo>
                        <a:pt x="132" y="80"/>
                      </a:lnTo>
                      <a:lnTo>
                        <a:pt x="128" y="78"/>
                      </a:lnTo>
                      <a:lnTo>
                        <a:pt x="125" y="78"/>
                      </a:lnTo>
                      <a:lnTo>
                        <a:pt x="119" y="76"/>
                      </a:lnTo>
                      <a:lnTo>
                        <a:pt x="113" y="74"/>
                      </a:lnTo>
                      <a:lnTo>
                        <a:pt x="109" y="73"/>
                      </a:lnTo>
                      <a:lnTo>
                        <a:pt x="103" y="73"/>
                      </a:lnTo>
                      <a:lnTo>
                        <a:pt x="98" y="71"/>
                      </a:lnTo>
                      <a:lnTo>
                        <a:pt x="92" y="69"/>
                      </a:lnTo>
                      <a:lnTo>
                        <a:pt x="86" y="67"/>
                      </a:lnTo>
                      <a:lnTo>
                        <a:pt x="80" y="65"/>
                      </a:lnTo>
                      <a:lnTo>
                        <a:pt x="75" y="63"/>
                      </a:lnTo>
                      <a:lnTo>
                        <a:pt x="69" y="61"/>
                      </a:lnTo>
                      <a:lnTo>
                        <a:pt x="63" y="59"/>
                      </a:lnTo>
                      <a:lnTo>
                        <a:pt x="57" y="57"/>
                      </a:lnTo>
                      <a:lnTo>
                        <a:pt x="52" y="57"/>
                      </a:lnTo>
                      <a:lnTo>
                        <a:pt x="48" y="55"/>
                      </a:lnTo>
                      <a:lnTo>
                        <a:pt x="42" y="53"/>
                      </a:lnTo>
                      <a:lnTo>
                        <a:pt x="36" y="51"/>
                      </a:lnTo>
                      <a:lnTo>
                        <a:pt x="32" y="50"/>
                      </a:lnTo>
                      <a:lnTo>
                        <a:pt x="27" y="48"/>
                      </a:lnTo>
                      <a:lnTo>
                        <a:pt x="23" y="46"/>
                      </a:lnTo>
                      <a:lnTo>
                        <a:pt x="19" y="44"/>
                      </a:lnTo>
                      <a:lnTo>
                        <a:pt x="15" y="42"/>
                      </a:lnTo>
                      <a:lnTo>
                        <a:pt x="11" y="40"/>
                      </a:lnTo>
                      <a:lnTo>
                        <a:pt x="8" y="40"/>
                      </a:lnTo>
                      <a:lnTo>
                        <a:pt x="6" y="38"/>
                      </a:lnTo>
                      <a:lnTo>
                        <a:pt x="4" y="36"/>
                      </a:lnTo>
                      <a:lnTo>
                        <a:pt x="2" y="36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9" y="3"/>
                      </a:lnTo>
                      <a:lnTo>
                        <a:pt x="11" y="3"/>
                      </a:lnTo>
                      <a:lnTo>
                        <a:pt x="13" y="3"/>
                      </a:lnTo>
                      <a:lnTo>
                        <a:pt x="15" y="5"/>
                      </a:lnTo>
                      <a:lnTo>
                        <a:pt x="17" y="5"/>
                      </a:lnTo>
                      <a:lnTo>
                        <a:pt x="19" y="5"/>
                      </a:lnTo>
                      <a:lnTo>
                        <a:pt x="21" y="5"/>
                      </a:lnTo>
                      <a:lnTo>
                        <a:pt x="23" y="5"/>
                      </a:lnTo>
                      <a:lnTo>
                        <a:pt x="25" y="5"/>
                      </a:lnTo>
                      <a:lnTo>
                        <a:pt x="27" y="7"/>
                      </a:lnTo>
                      <a:lnTo>
                        <a:pt x="29" y="7"/>
                      </a:lnTo>
                      <a:lnTo>
                        <a:pt x="31" y="7"/>
                      </a:lnTo>
                      <a:lnTo>
                        <a:pt x="32" y="7"/>
                      </a:lnTo>
                      <a:lnTo>
                        <a:pt x="34" y="5"/>
                      </a:lnTo>
                      <a:lnTo>
                        <a:pt x="36" y="5"/>
                      </a:lnTo>
                      <a:lnTo>
                        <a:pt x="38" y="5"/>
                      </a:lnTo>
                      <a:close/>
                    </a:path>
                  </a:pathLst>
                </a:custGeom>
                <a:solidFill>
                  <a:srgbClr val="C76E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89" name="Freeform 343"/>
                <p:cNvSpPr>
                  <a:spLocks noChangeAspect="1"/>
                </p:cNvSpPr>
                <p:nvPr/>
              </p:nvSpPr>
              <p:spPr bwMode="auto">
                <a:xfrm>
                  <a:off x="1232" y="3565"/>
                  <a:ext cx="559" cy="144"/>
                </a:xfrm>
                <a:custGeom>
                  <a:avLst/>
                  <a:gdLst>
                    <a:gd name="T0" fmla="*/ 2 w 737"/>
                    <a:gd name="T1" fmla="*/ 1 h 206"/>
                    <a:gd name="T2" fmla="*/ 3 w 737"/>
                    <a:gd name="T3" fmla="*/ 1 h 206"/>
                    <a:gd name="T4" fmla="*/ 3 w 737"/>
                    <a:gd name="T5" fmla="*/ 1 h 206"/>
                    <a:gd name="T6" fmla="*/ 3 w 737"/>
                    <a:gd name="T7" fmla="*/ 1 h 206"/>
                    <a:gd name="T8" fmla="*/ 4 w 737"/>
                    <a:gd name="T9" fmla="*/ 1 h 206"/>
                    <a:gd name="T10" fmla="*/ 4 w 737"/>
                    <a:gd name="T11" fmla="*/ 1 h 206"/>
                    <a:gd name="T12" fmla="*/ 5 w 737"/>
                    <a:gd name="T13" fmla="*/ 1 h 206"/>
                    <a:gd name="T14" fmla="*/ 6 w 737"/>
                    <a:gd name="T15" fmla="*/ 1 h 206"/>
                    <a:gd name="T16" fmla="*/ 8 w 737"/>
                    <a:gd name="T17" fmla="*/ 1 h 206"/>
                    <a:gd name="T18" fmla="*/ 8 w 737"/>
                    <a:gd name="T19" fmla="*/ 1 h 206"/>
                    <a:gd name="T20" fmla="*/ 8 w 737"/>
                    <a:gd name="T21" fmla="*/ 1 h 206"/>
                    <a:gd name="T22" fmla="*/ 10 w 737"/>
                    <a:gd name="T23" fmla="*/ 1 h 206"/>
                    <a:gd name="T24" fmla="*/ 11 w 737"/>
                    <a:gd name="T25" fmla="*/ 1 h 206"/>
                    <a:gd name="T26" fmla="*/ 11 w 737"/>
                    <a:gd name="T27" fmla="*/ 1 h 206"/>
                    <a:gd name="T28" fmla="*/ 13 w 737"/>
                    <a:gd name="T29" fmla="*/ 1 h 206"/>
                    <a:gd name="T30" fmla="*/ 15 w 737"/>
                    <a:gd name="T31" fmla="*/ 1 h 206"/>
                    <a:gd name="T32" fmla="*/ 17 w 737"/>
                    <a:gd name="T33" fmla="*/ 2 h 206"/>
                    <a:gd name="T34" fmla="*/ 18 w 737"/>
                    <a:gd name="T35" fmla="*/ 2 h 206"/>
                    <a:gd name="T36" fmla="*/ 20 w 737"/>
                    <a:gd name="T37" fmla="*/ 2 h 206"/>
                    <a:gd name="T38" fmla="*/ 21 w 737"/>
                    <a:gd name="T39" fmla="*/ 2 h 206"/>
                    <a:gd name="T40" fmla="*/ 23 w 737"/>
                    <a:gd name="T41" fmla="*/ 2 h 206"/>
                    <a:gd name="T42" fmla="*/ 23 w 737"/>
                    <a:gd name="T43" fmla="*/ 2 h 206"/>
                    <a:gd name="T44" fmla="*/ 23 w 737"/>
                    <a:gd name="T45" fmla="*/ 2 h 206"/>
                    <a:gd name="T46" fmla="*/ 24 w 737"/>
                    <a:gd name="T47" fmla="*/ 2 h 206"/>
                    <a:gd name="T48" fmla="*/ 25 w 737"/>
                    <a:gd name="T49" fmla="*/ 2 h 206"/>
                    <a:gd name="T50" fmla="*/ 25 w 737"/>
                    <a:gd name="T51" fmla="*/ 2 h 206"/>
                    <a:gd name="T52" fmla="*/ 27 w 737"/>
                    <a:gd name="T53" fmla="*/ 2 h 206"/>
                    <a:gd name="T54" fmla="*/ 27 w 737"/>
                    <a:gd name="T55" fmla="*/ 2 h 206"/>
                    <a:gd name="T56" fmla="*/ 27 w 737"/>
                    <a:gd name="T57" fmla="*/ 1 h 206"/>
                    <a:gd name="T58" fmla="*/ 27 w 737"/>
                    <a:gd name="T59" fmla="*/ 1 h 206"/>
                    <a:gd name="T60" fmla="*/ 27 w 737"/>
                    <a:gd name="T61" fmla="*/ 1 h 206"/>
                    <a:gd name="T62" fmla="*/ 27 w 737"/>
                    <a:gd name="T63" fmla="*/ 1 h 206"/>
                    <a:gd name="T64" fmla="*/ 27 w 737"/>
                    <a:gd name="T65" fmla="*/ 2 h 206"/>
                    <a:gd name="T66" fmla="*/ 27 w 737"/>
                    <a:gd name="T67" fmla="*/ 2 h 206"/>
                    <a:gd name="T68" fmla="*/ 27 w 737"/>
                    <a:gd name="T69" fmla="*/ 2 h 206"/>
                    <a:gd name="T70" fmla="*/ 27 w 737"/>
                    <a:gd name="T71" fmla="*/ 2 h 206"/>
                    <a:gd name="T72" fmla="*/ 27 w 737"/>
                    <a:gd name="T73" fmla="*/ 2 h 206"/>
                    <a:gd name="T74" fmla="*/ 25 w 737"/>
                    <a:gd name="T75" fmla="*/ 2 h 206"/>
                    <a:gd name="T76" fmla="*/ 25 w 737"/>
                    <a:gd name="T77" fmla="*/ 3 h 206"/>
                    <a:gd name="T78" fmla="*/ 24 w 737"/>
                    <a:gd name="T79" fmla="*/ 3 h 206"/>
                    <a:gd name="T80" fmla="*/ 24 w 737"/>
                    <a:gd name="T81" fmla="*/ 3 h 206"/>
                    <a:gd name="T82" fmla="*/ 23 w 737"/>
                    <a:gd name="T83" fmla="*/ 3 h 206"/>
                    <a:gd name="T84" fmla="*/ 23 w 737"/>
                    <a:gd name="T85" fmla="*/ 3 h 206"/>
                    <a:gd name="T86" fmla="*/ 21 w 737"/>
                    <a:gd name="T87" fmla="*/ 3 h 206"/>
                    <a:gd name="T88" fmla="*/ 20 w 737"/>
                    <a:gd name="T89" fmla="*/ 3 h 206"/>
                    <a:gd name="T90" fmla="*/ 18 w 737"/>
                    <a:gd name="T91" fmla="*/ 2 h 206"/>
                    <a:gd name="T92" fmla="*/ 14 w 737"/>
                    <a:gd name="T93" fmla="*/ 2 h 206"/>
                    <a:gd name="T94" fmla="*/ 12 w 737"/>
                    <a:gd name="T95" fmla="*/ 2 h 206"/>
                    <a:gd name="T96" fmla="*/ 11 w 737"/>
                    <a:gd name="T97" fmla="*/ 2 h 206"/>
                    <a:gd name="T98" fmla="*/ 11 w 737"/>
                    <a:gd name="T99" fmla="*/ 1 h 206"/>
                    <a:gd name="T100" fmla="*/ 9 w 737"/>
                    <a:gd name="T101" fmla="*/ 1 h 206"/>
                    <a:gd name="T102" fmla="*/ 8 w 737"/>
                    <a:gd name="T103" fmla="*/ 1 h 206"/>
                    <a:gd name="T104" fmla="*/ 8 w 737"/>
                    <a:gd name="T105" fmla="*/ 1 h 206"/>
                    <a:gd name="T106" fmla="*/ 6 w 737"/>
                    <a:gd name="T107" fmla="*/ 1 h 206"/>
                    <a:gd name="T108" fmla="*/ 6 w 737"/>
                    <a:gd name="T109" fmla="*/ 1 h 206"/>
                    <a:gd name="T110" fmla="*/ 5 w 737"/>
                    <a:gd name="T111" fmla="*/ 1 h 206"/>
                    <a:gd name="T112" fmla="*/ 3 w 737"/>
                    <a:gd name="T113" fmla="*/ 1 h 206"/>
                    <a:gd name="T114" fmla="*/ 2 w 737"/>
                    <a:gd name="T115" fmla="*/ 1 h 206"/>
                    <a:gd name="T116" fmla="*/ 0 w 737"/>
                    <a:gd name="T117" fmla="*/ 1 h 206"/>
                    <a:gd name="T118" fmla="*/ 0 w 737"/>
                    <a:gd name="T119" fmla="*/ 1 h 206"/>
                    <a:gd name="T120" fmla="*/ 2 w 737"/>
                    <a:gd name="T121" fmla="*/ 1 h 206"/>
                    <a:gd name="T122" fmla="*/ 2 w 737"/>
                    <a:gd name="T123" fmla="*/ 1 h 20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737"/>
                    <a:gd name="T187" fmla="*/ 0 h 206"/>
                    <a:gd name="T188" fmla="*/ 737 w 737"/>
                    <a:gd name="T189" fmla="*/ 206 h 20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737" h="206">
                      <a:moveTo>
                        <a:pt x="34" y="8"/>
                      </a:moveTo>
                      <a:lnTo>
                        <a:pt x="36" y="8"/>
                      </a:lnTo>
                      <a:lnTo>
                        <a:pt x="38" y="6"/>
                      </a:lnTo>
                      <a:lnTo>
                        <a:pt x="40" y="6"/>
                      </a:lnTo>
                      <a:lnTo>
                        <a:pt x="42" y="6"/>
                      </a:lnTo>
                      <a:lnTo>
                        <a:pt x="44" y="6"/>
                      </a:lnTo>
                      <a:lnTo>
                        <a:pt x="46" y="6"/>
                      </a:lnTo>
                      <a:lnTo>
                        <a:pt x="48" y="6"/>
                      </a:lnTo>
                      <a:lnTo>
                        <a:pt x="50" y="6"/>
                      </a:lnTo>
                      <a:lnTo>
                        <a:pt x="52" y="6"/>
                      </a:lnTo>
                      <a:lnTo>
                        <a:pt x="54" y="6"/>
                      </a:lnTo>
                      <a:lnTo>
                        <a:pt x="56" y="6"/>
                      </a:lnTo>
                      <a:lnTo>
                        <a:pt x="57" y="6"/>
                      </a:lnTo>
                      <a:lnTo>
                        <a:pt x="59" y="6"/>
                      </a:lnTo>
                      <a:lnTo>
                        <a:pt x="61" y="6"/>
                      </a:lnTo>
                      <a:lnTo>
                        <a:pt x="63" y="6"/>
                      </a:lnTo>
                      <a:lnTo>
                        <a:pt x="65" y="6"/>
                      </a:lnTo>
                      <a:lnTo>
                        <a:pt x="67" y="6"/>
                      </a:lnTo>
                      <a:lnTo>
                        <a:pt x="69" y="8"/>
                      </a:lnTo>
                      <a:lnTo>
                        <a:pt x="71" y="8"/>
                      </a:lnTo>
                      <a:lnTo>
                        <a:pt x="73" y="8"/>
                      </a:lnTo>
                      <a:lnTo>
                        <a:pt x="75" y="10"/>
                      </a:lnTo>
                      <a:lnTo>
                        <a:pt x="77" y="10"/>
                      </a:lnTo>
                      <a:lnTo>
                        <a:pt x="79" y="12"/>
                      </a:lnTo>
                      <a:lnTo>
                        <a:pt x="79" y="14"/>
                      </a:lnTo>
                      <a:lnTo>
                        <a:pt x="80" y="14"/>
                      </a:lnTo>
                      <a:lnTo>
                        <a:pt x="80" y="16"/>
                      </a:lnTo>
                      <a:lnTo>
                        <a:pt x="80" y="18"/>
                      </a:lnTo>
                      <a:lnTo>
                        <a:pt x="80" y="20"/>
                      </a:lnTo>
                      <a:lnTo>
                        <a:pt x="80" y="22"/>
                      </a:lnTo>
                      <a:lnTo>
                        <a:pt x="79" y="22"/>
                      </a:lnTo>
                      <a:lnTo>
                        <a:pt x="79" y="23"/>
                      </a:lnTo>
                      <a:lnTo>
                        <a:pt x="79" y="25"/>
                      </a:lnTo>
                      <a:lnTo>
                        <a:pt x="79" y="27"/>
                      </a:lnTo>
                      <a:lnTo>
                        <a:pt x="80" y="27"/>
                      </a:lnTo>
                      <a:lnTo>
                        <a:pt x="80" y="29"/>
                      </a:lnTo>
                      <a:lnTo>
                        <a:pt x="82" y="29"/>
                      </a:lnTo>
                      <a:lnTo>
                        <a:pt x="84" y="31"/>
                      </a:lnTo>
                      <a:lnTo>
                        <a:pt x="86" y="33"/>
                      </a:lnTo>
                      <a:lnTo>
                        <a:pt x="88" y="33"/>
                      </a:lnTo>
                      <a:lnTo>
                        <a:pt x="90" y="35"/>
                      </a:lnTo>
                      <a:lnTo>
                        <a:pt x="92" y="35"/>
                      </a:lnTo>
                      <a:lnTo>
                        <a:pt x="92" y="37"/>
                      </a:lnTo>
                      <a:lnTo>
                        <a:pt x="94" y="39"/>
                      </a:lnTo>
                      <a:lnTo>
                        <a:pt x="96" y="39"/>
                      </a:lnTo>
                      <a:lnTo>
                        <a:pt x="98" y="41"/>
                      </a:lnTo>
                      <a:lnTo>
                        <a:pt x="100" y="41"/>
                      </a:lnTo>
                      <a:lnTo>
                        <a:pt x="102" y="43"/>
                      </a:lnTo>
                      <a:lnTo>
                        <a:pt x="103" y="43"/>
                      </a:lnTo>
                      <a:lnTo>
                        <a:pt x="105" y="45"/>
                      </a:lnTo>
                      <a:lnTo>
                        <a:pt x="107" y="45"/>
                      </a:lnTo>
                      <a:lnTo>
                        <a:pt x="109" y="47"/>
                      </a:lnTo>
                      <a:lnTo>
                        <a:pt x="111" y="47"/>
                      </a:lnTo>
                      <a:lnTo>
                        <a:pt x="113" y="47"/>
                      </a:lnTo>
                      <a:lnTo>
                        <a:pt x="115" y="48"/>
                      </a:lnTo>
                      <a:lnTo>
                        <a:pt x="117" y="48"/>
                      </a:lnTo>
                      <a:lnTo>
                        <a:pt x="119" y="48"/>
                      </a:lnTo>
                      <a:lnTo>
                        <a:pt x="121" y="50"/>
                      </a:lnTo>
                      <a:lnTo>
                        <a:pt x="123" y="50"/>
                      </a:lnTo>
                      <a:lnTo>
                        <a:pt x="125" y="50"/>
                      </a:lnTo>
                      <a:lnTo>
                        <a:pt x="127" y="52"/>
                      </a:lnTo>
                      <a:lnTo>
                        <a:pt x="128" y="52"/>
                      </a:lnTo>
                      <a:lnTo>
                        <a:pt x="130" y="52"/>
                      </a:lnTo>
                      <a:lnTo>
                        <a:pt x="132" y="54"/>
                      </a:lnTo>
                      <a:lnTo>
                        <a:pt x="136" y="54"/>
                      </a:lnTo>
                      <a:lnTo>
                        <a:pt x="140" y="56"/>
                      </a:lnTo>
                      <a:lnTo>
                        <a:pt x="144" y="56"/>
                      </a:lnTo>
                      <a:lnTo>
                        <a:pt x="148" y="58"/>
                      </a:lnTo>
                      <a:lnTo>
                        <a:pt x="151" y="58"/>
                      </a:lnTo>
                      <a:lnTo>
                        <a:pt x="155" y="60"/>
                      </a:lnTo>
                      <a:lnTo>
                        <a:pt x="159" y="62"/>
                      </a:lnTo>
                      <a:lnTo>
                        <a:pt x="163" y="62"/>
                      </a:lnTo>
                      <a:lnTo>
                        <a:pt x="169" y="64"/>
                      </a:lnTo>
                      <a:lnTo>
                        <a:pt x="173" y="64"/>
                      </a:lnTo>
                      <a:lnTo>
                        <a:pt x="176" y="66"/>
                      </a:lnTo>
                      <a:lnTo>
                        <a:pt x="182" y="68"/>
                      </a:lnTo>
                      <a:lnTo>
                        <a:pt x="186" y="68"/>
                      </a:lnTo>
                      <a:lnTo>
                        <a:pt x="190" y="70"/>
                      </a:lnTo>
                      <a:lnTo>
                        <a:pt x="196" y="70"/>
                      </a:lnTo>
                      <a:lnTo>
                        <a:pt x="199" y="71"/>
                      </a:lnTo>
                      <a:lnTo>
                        <a:pt x="203" y="71"/>
                      </a:lnTo>
                      <a:lnTo>
                        <a:pt x="207" y="73"/>
                      </a:lnTo>
                      <a:lnTo>
                        <a:pt x="211" y="73"/>
                      </a:lnTo>
                      <a:lnTo>
                        <a:pt x="215" y="73"/>
                      </a:lnTo>
                      <a:lnTo>
                        <a:pt x="219" y="75"/>
                      </a:lnTo>
                      <a:lnTo>
                        <a:pt x="222" y="75"/>
                      </a:lnTo>
                      <a:lnTo>
                        <a:pt x="224" y="75"/>
                      </a:lnTo>
                      <a:lnTo>
                        <a:pt x="228" y="77"/>
                      </a:lnTo>
                      <a:lnTo>
                        <a:pt x="230" y="77"/>
                      </a:lnTo>
                      <a:lnTo>
                        <a:pt x="232" y="77"/>
                      </a:lnTo>
                      <a:lnTo>
                        <a:pt x="234" y="77"/>
                      </a:lnTo>
                      <a:lnTo>
                        <a:pt x="236" y="75"/>
                      </a:lnTo>
                      <a:lnTo>
                        <a:pt x="238" y="75"/>
                      </a:lnTo>
                      <a:lnTo>
                        <a:pt x="240" y="75"/>
                      </a:lnTo>
                      <a:lnTo>
                        <a:pt x="242" y="75"/>
                      </a:lnTo>
                      <a:lnTo>
                        <a:pt x="244" y="75"/>
                      </a:lnTo>
                      <a:lnTo>
                        <a:pt x="245" y="75"/>
                      </a:lnTo>
                      <a:lnTo>
                        <a:pt x="249" y="75"/>
                      </a:lnTo>
                      <a:lnTo>
                        <a:pt x="251" y="73"/>
                      </a:lnTo>
                      <a:lnTo>
                        <a:pt x="253" y="73"/>
                      </a:lnTo>
                      <a:lnTo>
                        <a:pt x="257" y="73"/>
                      </a:lnTo>
                      <a:lnTo>
                        <a:pt x="259" y="73"/>
                      </a:lnTo>
                      <a:lnTo>
                        <a:pt x="263" y="73"/>
                      </a:lnTo>
                      <a:lnTo>
                        <a:pt x="265" y="73"/>
                      </a:lnTo>
                      <a:lnTo>
                        <a:pt x="269" y="71"/>
                      </a:lnTo>
                      <a:lnTo>
                        <a:pt x="270" y="71"/>
                      </a:lnTo>
                      <a:lnTo>
                        <a:pt x="274" y="71"/>
                      </a:lnTo>
                      <a:lnTo>
                        <a:pt x="276" y="71"/>
                      </a:lnTo>
                      <a:lnTo>
                        <a:pt x="278" y="71"/>
                      </a:lnTo>
                      <a:lnTo>
                        <a:pt x="282" y="71"/>
                      </a:lnTo>
                      <a:lnTo>
                        <a:pt x="284" y="71"/>
                      </a:lnTo>
                      <a:lnTo>
                        <a:pt x="288" y="71"/>
                      </a:lnTo>
                      <a:lnTo>
                        <a:pt x="290" y="71"/>
                      </a:lnTo>
                      <a:lnTo>
                        <a:pt x="292" y="73"/>
                      </a:lnTo>
                      <a:lnTo>
                        <a:pt x="295" y="73"/>
                      </a:lnTo>
                      <a:lnTo>
                        <a:pt x="297" y="73"/>
                      </a:lnTo>
                      <a:lnTo>
                        <a:pt x="299" y="73"/>
                      </a:lnTo>
                      <a:lnTo>
                        <a:pt x="301" y="73"/>
                      </a:lnTo>
                      <a:lnTo>
                        <a:pt x="303" y="75"/>
                      </a:lnTo>
                      <a:lnTo>
                        <a:pt x="305" y="75"/>
                      </a:lnTo>
                      <a:lnTo>
                        <a:pt x="307" y="77"/>
                      </a:lnTo>
                      <a:lnTo>
                        <a:pt x="309" y="77"/>
                      </a:lnTo>
                      <a:lnTo>
                        <a:pt x="311" y="79"/>
                      </a:lnTo>
                      <a:lnTo>
                        <a:pt x="313" y="81"/>
                      </a:lnTo>
                      <a:lnTo>
                        <a:pt x="315" y="81"/>
                      </a:lnTo>
                      <a:lnTo>
                        <a:pt x="318" y="83"/>
                      </a:lnTo>
                      <a:lnTo>
                        <a:pt x="320" y="85"/>
                      </a:lnTo>
                      <a:lnTo>
                        <a:pt x="324" y="87"/>
                      </a:lnTo>
                      <a:lnTo>
                        <a:pt x="330" y="91"/>
                      </a:lnTo>
                      <a:lnTo>
                        <a:pt x="334" y="93"/>
                      </a:lnTo>
                      <a:lnTo>
                        <a:pt x="340" y="95"/>
                      </a:lnTo>
                      <a:lnTo>
                        <a:pt x="343" y="96"/>
                      </a:lnTo>
                      <a:lnTo>
                        <a:pt x="349" y="100"/>
                      </a:lnTo>
                      <a:lnTo>
                        <a:pt x="355" y="102"/>
                      </a:lnTo>
                      <a:lnTo>
                        <a:pt x="361" y="104"/>
                      </a:lnTo>
                      <a:lnTo>
                        <a:pt x="366" y="108"/>
                      </a:lnTo>
                      <a:lnTo>
                        <a:pt x="374" y="110"/>
                      </a:lnTo>
                      <a:lnTo>
                        <a:pt x="380" y="114"/>
                      </a:lnTo>
                      <a:lnTo>
                        <a:pt x="386" y="116"/>
                      </a:lnTo>
                      <a:lnTo>
                        <a:pt x="393" y="119"/>
                      </a:lnTo>
                      <a:lnTo>
                        <a:pt x="399" y="121"/>
                      </a:lnTo>
                      <a:lnTo>
                        <a:pt x="405" y="125"/>
                      </a:lnTo>
                      <a:lnTo>
                        <a:pt x="412" y="127"/>
                      </a:lnTo>
                      <a:lnTo>
                        <a:pt x="418" y="131"/>
                      </a:lnTo>
                      <a:lnTo>
                        <a:pt x="424" y="133"/>
                      </a:lnTo>
                      <a:lnTo>
                        <a:pt x="430" y="135"/>
                      </a:lnTo>
                      <a:lnTo>
                        <a:pt x="437" y="139"/>
                      </a:lnTo>
                      <a:lnTo>
                        <a:pt x="443" y="141"/>
                      </a:lnTo>
                      <a:lnTo>
                        <a:pt x="447" y="143"/>
                      </a:lnTo>
                      <a:lnTo>
                        <a:pt x="453" y="144"/>
                      </a:lnTo>
                      <a:lnTo>
                        <a:pt x="458" y="148"/>
                      </a:lnTo>
                      <a:lnTo>
                        <a:pt x="462" y="150"/>
                      </a:lnTo>
                      <a:lnTo>
                        <a:pt x="468" y="152"/>
                      </a:lnTo>
                      <a:lnTo>
                        <a:pt x="472" y="154"/>
                      </a:lnTo>
                      <a:lnTo>
                        <a:pt x="476" y="154"/>
                      </a:lnTo>
                      <a:lnTo>
                        <a:pt x="480" y="156"/>
                      </a:lnTo>
                      <a:lnTo>
                        <a:pt x="485" y="158"/>
                      </a:lnTo>
                      <a:lnTo>
                        <a:pt x="491" y="160"/>
                      </a:lnTo>
                      <a:lnTo>
                        <a:pt x="495" y="162"/>
                      </a:lnTo>
                      <a:lnTo>
                        <a:pt x="501" y="164"/>
                      </a:lnTo>
                      <a:lnTo>
                        <a:pt x="506" y="166"/>
                      </a:lnTo>
                      <a:lnTo>
                        <a:pt x="512" y="166"/>
                      </a:lnTo>
                      <a:lnTo>
                        <a:pt x="518" y="167"/>
                      </a:lnTo>
                      <a:lnTo>
                        <a:pt x="522" y="169"/>
                      </a:lnTo>
                      <a:lnTo>
                        <a:pt x="528" y="171"/>
                      </a:lnTo>
                      <a:lnTo>
                        <a:pt x="533" y="171"/>
                      </a:lnTo>
                      <a:lnTo>
                        <a:pt x="539" y="173"/>
                      </a:lnTo>
                      <a:lnTo>
                        <a:pt x="545" y="175"/>
                      </a:lnTo>
                      <a:lnTo>
                        <a:pt x="551" y="175"/>
                      </a:lnTo>
                      <a:lnTo>
                        <a:pt x="554" y="177"/>
                      </a:lnTo>
                      <a:lnTo>
                        <a:pt x="560" y="177"/>
                      </a:lnTo>
                      <a:lnTo>
                        <a:pt x="566" y="179"/>
                      </a:lnTo>
                      <a:lnTo>
                        <a:pt x="570" y="179"/>
                      </a:lnTo>
                      <a:lnTo>
                        <a:pt x="576" y="181"/>
                      </a:lnTo>
                      <a:lnTo>
                        <a:pt x="579" y="181"/>
                      </a:lnTo>
                      <a:lnTo>
                        <a:pt x="583" y="183"/>
                      </a:lnTo>
                      <a:lnTo>
                        <a:pt x="587" y="183"/>
                      </a:lnTo>
                      <a:lnTo>
                        <a:pt x="591" y="183"/>
                      </a:lnTo>
                      <a:lnTo>
                        <a:pt x="595" y="183"/>
                      </a:lnTo>
                      <a:lnTo>
                        <a:pt x="597" y="185"/>
                      </a:lnTo>
                      <a:lnTo>
                        <a:pt x="600" y="185"/>
                      </a:lnTo>
                      <a:lnTo>
                        <a:pt x="602" y="185"/>
                      </a:lnTo>
                      <a:lnTo>
                        <a:pt x="604" y="185"/>
                      </a:lnTo>
                      <a:lnTo>
                        <a:pt x="606" y="185"/>
                      </a:lnTo>
                      <a:lnTo>
                        <a:pt x="608" y="185"/>
                      </a:lnTo>
                      <a:lnTo>
                        <a:pt x="608" y="183"/>
                      </a:lnTo>
                      <a:lnTo>
                        <a:pt x="610" y="183"/>
                      </a:lnTo>
                      <a:lnTo>
                        <a:pt x="610" y="181"/>
                      </a:lnTo>
                      <a:lnTo>
                        <a:pt x="612" y="181"/>
                      </a:lnTo>
                      <a:lnTo>
                        <a:pt x="612" y="179"/>
                      </a:lnTo>
                      <a:lnTo>
                        <a:pt x="614" y="179"/>
                      </a:lnTo>
                      <a:lnTo>
                        <a:pt x="614" y="177"/>
                      </a:lnTo>
                      <a:lnTo>
                        <a:pt x="614" y="175"/>
                      </a:lnTo>
                      <a:lnTo>
                        <a:pt x="616" y="175"/>
                      </a:lnTo>
                      <a:lnTo>
                        <a:pt x="616" y="173"/>
                      </a:lnTo>
                      <a:lnTo>
                        <a:pt x="618" y="173"/>
                      </a:lnTo>
                      <a:lnTo>
                        <a:pt x="618" y="171"/>
                      </a:lnTo>
                      <a:lnTo>
                        <a:pt x="620" y="171"/>
                      </a:lnTo>
                      <a:lnTo>
                        <a:pt x="622" y="169"/>
                      </a:lnTo>
                      <a:lnTo>
                        <a:pt x="624" y="169"/>
                      </a:lnTo>
                      <a:lnTo>
                        <a:pt x="625" y="169"/>
                      </a:lnTo>
                      <a:lnTo>
                        <a:pt x="625" y="167"/>
                      </a:lnTo>
                      <a:lnTo>
                        <a:pt x="627" y="167"/>
                      </a:lnTo>
                      <a:lnTo>
                        <a:pt x="629" y="167"/>
                      </a:lnTo>
                      <a:lnTo>
                        <a:pt x="631" y="167"/>
                      </a:lnTo>
                      <a:lnTo>
                        <a:pt x="633" y="166"/>
                      </a:lnTo>
                      <a:lnTo>
                        <a:pt x="635" y="166"/>
                      </a:lnTo>
                      <a:lnTo>
                        <a:pt x="639" y="166"/>
                      </a:lnTo>
                      <a:lnTo>
                        <a:pt x="641" y="166"/>
                      </a:lnTo>
                      <a:lnTo>
                        <a:pt x="643" y="166"/>
                      </a:lnTo>
                      <a:lnTo>
                        <a:pt x="647" y="164"/>
                      </a:lnTo>
                      <a:lnTo>
                        <a:pt x="648" y="164"/>
                      </a:lnTo>
                      <a:lnTo>
                        <a:pt x="652" y="164"/>
                      </a:lnTo>
                      <a:lnTo>
                        <a:pt x="656" y="164"/>
                      </a:lnTo>
                      <a:lnTo>
                        <a:pt x="658" y="164"/>
                      </a:lnTo>
                      <a:lnTo>
                        <a:pt x="662" y="162"/>
                      </a:lnTo>
                      <a:lnTo>
                        <a:pt x="666" y="162"/>
                      </a:lnTo>
                      <a:lnTo>
                        <a:pt x="668" y="162"/>
                      </a:lnTo>
                      <a:lnTo>
                        <a:pt x="671" y="162"/>
                      </a:lnTo>
                      <a:lnTo>
                        <a:pt x="675" y="162"/>
                      </a:lnTo>
                      <a:lnTo>
                        <a:pt x="679" y="160"/>
                      </a:lnTo>
                      <a:lnTo>
                        <a:pt x="681" y="160"/>
                      </a:lnTo>
                      <a:lnTo>
                        <a:pt x="685" y="160"/>
                      </a:lnTo>
                      <a:lnTo>
                        <a:pt x="687" y="160"/>
                      </a:lnTo>
                      <a:lnTo>
                        <a:pt x="691" y="160"/>
                      </a:lnTo>
                      <a:lnTo>
                        <a:pt x="693" y="160"/>
                      </a:lnTo>
                      <a:lnTo>
                        <a:pt x="696" y="160"/>
                      </a:lnTo>
                      <a:lnTo>
                        <a:pt x="698" y="158"/>
                      </a:lnTo>
                      <a:lnTo>
                        <a:pt x="700" y="158"/>
                      </a:lnTo>
                      <a:lnTo>
                        <a:pt x="702" y="158"/>
                      </a:lnTo>
                      <a:lnTo>
                        <a:pt x="704" y="158"/>
                      </a:lnTo>
                      <a:lnTo>
                        <a:pt x="706" y="158"/>
                      </a:lnTo>
                      <a:lnTo>
                        <a:pt x="708" y="158"/>
                      </a:lnTo>
                      <a:lnTo>
                        <a:pt x="710" y="158"/>
                      </a:lnTo>
                      <a:lnTo>
                        <a:pt x="712" y="158"/>
                      </a:lnTo>
                      <a:lnTo>
                        <a:pt x="714" y="156"/>
                      </a:lnTo>
                      <a:lnTo>
                        <a:pt x="716" y="156"/>
                      </a:lnTo>
                      <a:lnTo>
                        <a:pt x="718" y="156"/>
                      </a:lnTo>
                      <a:lnTo>
                        <a:pt x="718" y="154"/>
                      </a:lnTo>
                      <a:lnTo>
                        <a:pt x="719" y="154"/>
                      </a:lnTo>
                      <a:lnTo>
                        <a:pt x="721" y="154"/>
                      </a:lnTo>
                      <a:lnTo>
                        <a:pt x="721" y="152"/>
                      </a:lnTo>
                      <a:lnTo>
                        <a:pt x="723" y="152"/>
                      </a:lnTo>
                      <a:lnTo>
                        <a:pt x="723" y="150"/>
                      </a:lnTo>
                      <a:lnTo>
                        <a:pt x="725" y="150"/>
                      </a:lnTo>
                      <a:lnTo>
                        <a:pt x="727" y="148"/>
                      </a:lnTo>
                      <a:lnTo>
                        <a:pt x="729" y="146"/>
                      </a:lnTo>
                      <a:lnTo>
                        <a:pt x="731" y="144"/>
                      </a:lnTo>
                      <a:lnTo>
                        <a:pt x="731" y="143"/>
                      </a:lnTo>
                      <a:lnTo>
                        <a:pt x="733" y="143"/>
                      </a:lnTo>
                      <a:lnTo>
                        <a:pt x="733" y="141"/>
                      </a:lnTo>
                      <a:lnTo>
                        <a:pt x="733" y="139"/>
                      </a:lnTo>
                      <a:lnTo>
                        <a:pt x="733" y="137"/>
                      </a:lnTo>
                      <a:lnTo>
                        <a:pt x="733" y="135"/>
                      </a:lnTo>
                      <a:lnTo>
                        <a:pt x="731" y="135"/>
                      </a:lnTo>
                      <a:lnTo>
                        <a:pt x="731" y="133"/>
                      </a:lnTo>
                      <a:lnTo>
                        <a:pt x="729" y="131"/>
                      </a:lnTo>
                      <a:lnTo>
                        <a:pt x="727" y="131"/>
                      </a:lnTo>
                      <a:lnTo>
                        <a:pt x="725" y="131"/>
                      </a:lnTo>
                      <a:lnTo>
                        <a:pt x="723" y="131"/>
                      </a:lnTo>
                      <a:lnTo>
                        <a:pt x="721" y="131"/>
                      </a:lnTo>
                      <a:lnTo>
                        <a:pt x="721" y="129"/>
                      </a:lnTo>
                      <a:lnTo>
                        <a:pt x="719" y="129"/>
                      </a:lnTo>
                      <a:lnTo>
                        <a:pt x="719" y="127"/>
                      </a:lnTo>
                      <a:lnTo>
                        <a:pt x="719" y="125"/>
                      </a:lnTo>
                      <a:lnTo>
                        <a:pt x="719" y="123"/>
                      </a:lnTo>
                      <a:lnTo>
                        <a:pt x="719" y="121"/>
                      </a:lnTo>
                      <a:lnTo>
                        <a:pt x="721" y="119"/>
                      </a:lnTo>
                      <a:lnTo>
                        <a:pt x="721" y="118"/>
                      </a:lnTo>
                      <a:lnTo>
                        <a:pt x="721" y="116"/>
                      </a:lnTo>
                      <a:lnTo>
                        <a:pt x="721" y="114"/>
                      </a:lnTo>
                      <a:lnTo>
                        <a:pt x="721" y="112"/>
                      </a:lnTo>
                      <a:lnTo>
                        <a:pt x="723" y="112"/>
                      </a:lnTo>
                      <a:lnTo>
                        <a:pt x="723" y="110"/>
                      </a:lnTo>
                      <a:lnTo>
                        <a:pt x="723" y="108"/>
                      </a:lnTo>
                      <a:lnTo>
                        <a:pt x="723" y="106"/>
                      </a:lnTo>
                      <a:lnTo>
                        <a:pt x="725" y="106"/>
                      </a:lnTo>
                      <a:lnTo>
                        <a:pt x="727" y="114"/>
                      </a:lnTo>
                      <a:lnTo>
                        <a:pt x="727" y="116"/>
                      </a:lnTo>
                      <a:lnTo>
                        <a:pt x="727" y="118"/>
                      </a:lnTo>
                      <a:lnTo>
                        <a:pt x="727" y="119"/>
                      </a:lnTo>
                      <a:lnTo>
                        <a:pt x="727" y="121"/>
                      </a:lnTo>
                      <a:lnTo>
                        <a:pt x="729" y="123"/>
                      </a:lnTo>
                      <a:lnTo>
                        <a:pt x="729" y="125"/>
                      </a:lnTo>
                      <a:lnTo>
                        <a:pt x="729" y="127"/>
                      </a:lnTo>
                      <a:lnTo>
                        <a:pt x="731" y="127"/>
                      </a:lnTo>
                      <a:lnTo>
                        <a:pt x="731" y="129"/>
                      </a:lnTo>
                      <a:lnTo>
                        <a:pt x="731" y="131"/>
                      </a:lnTo>
                      <a:lnTo>
                        <a:pt x="733" y="131"/>
                      </a:lnTo>
                      <a:lnTo>
                        <a:pt x="733" y="133"/>
                      </a:lnTo>
                      <a:lnTo>
                        <a:pt x="735" y="133"/>
                      </a:lnTo>
                      <a:lnTo>
                        <a:pt x="735" y="135"/>
                      </a:lnTo>
                      <a:lnTo>
                        <a:pt x="737" y="137"/>
                      </a:lnTo>
                      <a:lnTo>
                        <a:pt x="737" y="139"/>
                      </a:lnTo>
                      <a:lnTo>
                        <a:pt x="737" y="141"/>
                      </a:lnTo>
                      <a:lnTo>
                        <a:pt x="735" y="141"/>
                      </a:lnTo>
                      <a:lnTo>
                        <a:pt x="735" y="143"/>
                      </a:lnTo>
                      <a:lnTo>
                        <a:pt x="735" y="144"/>
                      </a:lnTo>
                      <a:lnTo>
                        <a:pt x="735" y="146"/>
                      </a:lnTo>
                      <a:lnTo>
                        <a:pt x="733" y="146"/>
                      </a:lnTo>
                      <a:lnTo>
                        <a:pt x="733" y="148"/>
                      </a:lnTo>
                      <a:lnTo>
                        <a:pt x="733" y="150"/>
                      </a:lnTo>
                      <a:lnTo>
                        <a:pt x="733" y="152"/>
                      </a:lnTo>
                      <a:lnTo>
                        <a:pt x="731" y="154"/>
                      </a:lnTo>
                      <a:lnTo>
                        <a:pt x="731" y="156"/>
                      </a:lnTo>
                      <a:lnTo>
                        <a:pt x="731" y="158"/>
                      </a:lnTo>
                      <a:lnTo>
                        <a:pt x="731" y="160"/>
                      </a:lnTo>
                      <a:lnTo>
                        <a:pt x="733" y="160"/>
                      </a:lnTo>
                      <a:lnTo>
                        <a:pt x="733" y="162"/>
                      </a:lnTo>
                      <a:lnTo>
                        <a:pt x="733" y="164"/>
                      </a:lnTo>
                      <a:lnTo>
                        <a:pt x="733" y="166"/>
                      </a:lnTo>
                      <a:lnTo>
                        <a:pt x="735" y="166"/>
                      </a:lnTo>
                      <a:lnTo>
                        <a:pt x="735" y="167"/>
                      </a:lnTo>
                      <a:lnTo>
                        <a:pt x="735" y="169"/>
                      </a:lnTo>
                      <a:lnTo>
                        <a:pt x="733" y="169"/>
                      </a:lnTo>
                      <a:lnTo>
                        <a:pt x="733" y="171"/>
                      </a:lnTo>
                      <a:lnTo>
                        <a:pt x="733" y="173"/>
                      </a:lnTo>
                      <a:lnTo>
                        <a:pt x="731" y="173"/>
                      </a:lnTo>
                      <a:lnTo>
                        <a:pt x="731" y="175"/>
                      </a:lnTo>
                      <a:lnTo>
                        <a:pt x="729" y="175"/>
                      </a:lnTo>
                      <a:lnTo>
                        <a:pt x="729" y="177"/>
                      </a:lnTo>
                      <a:lnTo>
                        <a:pt x="727" y="177"/>
                      </a:lnTo>
                      <a:lnTo>
                        <a:pt x="727" y="179"/>
                      </a:lnTo>
                      <a:lnTo>
                        <a:pt x="725" y="179"/>
                      </a:lnTo>
                      <a:lnTo>
                        <a:pt x="725" y="181"/>
                      </a:lnTo>
                      <a:lnTo>
                        <a:pt x="723" y="181"/>
                      </a:lnTo>
                      <a:lnTo>
                        <a:pt x="723" y="183"/>
                      </a:lnTo>
                      <a:lnTo>
                        <a:pt x="721" y="183"/>
                      </a:lnTo>
                      <a:lnTo>
                        <a:pt x="719" y="183"/>
                      </a:lnTo>
                      <a:lnTo>
                        <a:pt x="719" y="185"/>
                      </a:lnTo>
                      <a:lnTo>
                        <a:pt x="718" y="185"/>
                      </a:lnTo>
                      <a:lnTo>
                        <a:pt x="718" y="187"/>
                      </a:lnTo>
                      <a:lnTo>
                        <a:pt x="716" y="187"/>
                      </a:lnTo>
                      <a:lnTo>
                        <a:pt x="714" y="187"/>
                      </a:lnTo>
                      <a:lnTo>
                        <a:pt x="712" y="187"/>
                      </a:lnTo>
                      <a:lnTo>
                        <a:pt x="710" y="189"/>
                      </a:lnTo>
                      <a:lnTo>
                        <a:pt x="708" y="189"/>
                      </a:lnTo>
                      <a:lnTo>
                        <a:pt x="706" y="189"/>
                      </a:lnTo>
                      <a:lnTo>
                        <a:pt x="706" y="191"/>
                      </a:lnTo>
                      <a:lnTo>
                        <a:pt x="704" y="191"/>
                      </a:lnTo>
                      <a:lnTo>
                        <a:pt x="702" y="191"/>
                      </a:lnTo>
                      <a:lnTo>
                        <a:pt x="700" y="192"/>
                      </a:lnTo>
                      <a:lnTo>
                        <a:pt x="698" y="192"/>
                      </a:lnTo>
                      <a:lnTo>
                        <a:pt x="696" y="194"/>
                      </a:lnTo>
                      <a:lnTo>
                        <a:pt x="695" y="194"/>
                      </a:lnTo>
                      <a:lnTo>
                        <a:pt x="693" y="194"/>
                      </a:lnTo>
                      <a:lnTo>
                        <a:pt x="691" y="196"/>
                      </a:lnTo>
                      <a:lnTo>
                        <a:pt x="689" y="196"/>
                      </a:lnTo>
                      <a:lnTo>
                        <a:pt x="687" y="198"/>
                      </a:lnTo>
                      <a:lnTo>
                        <a:pt x="685" y="198"/>
                      </a:lnTo>
                      <a:lnTo>
                        <a:pt x="683" y="200"/>
                      </a:lnTo>
                      <a:lnTo>
                        <a:pt x="681" y="200"/>
                      </a:lnTo>
                      <a:lnTo>
                        <a:pt x="679" y="200"/>
                      </a:lnTo>
                      <a:lnTo>
                        <a:pt x="677" y="202"/>
                      </a:lnTo>
                      <a:lnTo>
                        <a:pt x="675" y="202"/>
                      </a:lnTo>
                      <a:lnTo>
                        <a:pt x="673" y="202"/>
                      </a:lnTo>
                      <a:lnTo>
                        <a:pt x="671" y="204"/>
                      </a:lnTo>
                      <a:lnTo>
                        <a:pt x="670" y="204"/>
                      </a:lnTo>
                      <a:lnTo>
                        <a:pt x="668" y="204"/>
                      </a:lnTo>
                      <a:lnTo>
                        <a:pt x="666" y="204"/>
                      </a:lnTo>
                      <a:lnTo>
                        <a:pt x="664" y="204"/>
                      </a:lnTo>
                      <a:lnTo>
                        <a:pt x="662" y="204"/>
                      </a:lnTo>
                      <a:lnTo>
                        <a:pt x="660" y="206"/>
                      </a:lnTo>
                      <a:lnTo>
                        <a:pt x="658" y="206"/>
                      </a:lnTo>
                      <a:lnTo>
                        <a:pt x="656" y="206"/>
                      </a:lnTo>
                      <a:lnTo>
                        <a:pt x="654" y="206"/>
                      </a:lnTo>
                      <a:lnTo>
                        <a:pt x="650" y="206"/>
                      </a:lnTo>
                      <a:lnTo>
                        <a:pt x="648" y="206"/>
                      </a:lnTo>
                      <a:lnTo>
                        <a:pt x="647" y="206"/>
                      </a:lnTo>
                      <a:lnTo>
                        <a:pt x="645" y="206"/>
                      </a:lnTo>
                      <a:lnTo>
                        <a:pt x="643" y="206"/>
                      </a:lnTo>
                      <a:lnTo>
                        <a:pt x="641" y="206"/>
                      </a:lnTo>
                      <a:lnTo>
                        <a:pt x="639" y="206"/>
                      </a:lnTo>
                      <a:lnTo>
                        <a:pt x="637" y="206"/>
                      </a:lnTo>
                      <a:lnTo>
                        <a:pt x="635" y="204"/>
                      </a:lnTo>
                      <a:lnTo>
                        <a:pt x="633" y="204"/>
                      </a:lnTo>
                      <a:lnTo>
                        <a:pt x="631" y="204"/>
                      </a:lnTo>
                      <a:lnTo>
                        <a:pt x="629" y="204"/>
                      </a:lnTo>
                      <a:lnTo>
                        <a:pt x="627" y="204"/>
                      </a:lnTo>
                      <a:lnTo>
                        <a:pt x="625" y="204"/>
                      </a:lnTo>
                      <a:lnTo>
                        <a:pt x="624" y="204"/>
                      </a:lnTo>
                      <a:lnTo>
                        <a:pt x="624" y="202"/>
                      </a:lnTo>
                      <a:lnTo>
                        <a:pt x="622" y="202"/>
                      </a:lnTo>
                      <a:lnTo>
                        <a:pt x="620" y="202"/>
                      </a:lnTo>
                      <a:lnTo>
                        <a:pt x="618" y="202"/>
                      </a:lnTo>
                      <a:lnTo>
                        <a:pt x="616" y="200"/>
                      </a:lnTo>
                      <a:lnTo>
                        <a:pt x="614" y="200"/>
                      </a:lnTo>
                      <a:lnTo>
                        <a:pt x="612" y="200"/>
                      </a:lnTo>
                      <a:lnTo>
                        <a:pt x="610" y="200"/>
                      </a:lnTo>
                      <a:lnTo>
                        <a:pt x="608" y="198"/>
                      </a:lnTo>
                      <a:lnTo>
                        <a:pt x="606" y="198"/>
                      </a:lnTo>
                      <a:lnTo>
                        <a:pt x="604" y="198"/>
                      </a:lnTo>
                      <a:lnTo>
                        <a:pt x="602" y="198"/>
                      </a:lnTo>
                      <a:lnTo>
                        <a:pt x="600" y="198"/>
                      </a:lnTo>
                      <a:lnTo>
                        <a:pt x="599" y="196"/>
                      </a:lnTo>
                      <a:lnTo>
                        <a:pt x="597" y="196"/>
                      </a:lnTo>
                      <a:lnTo>
                        <a:pt x="595" y="196"/>
                      </a:lnTo>
                      <a:lnTo>
                        <a:pt x="593" y="196"/>
                      </a:lnTo>
                      <a:lnTo>
                        <a:pt x="591" y="196"/>
                      </a:lnTo>
                      <a:lnTo>
                        <a:pt x="589" y="196"/>
                      </a:lnTo>
                      <a:lnTo>
                        <a:pt x="587" y="196"/>
                      </a:lnTo>
                      <a:lnTo>
                        <a:pt x="585" y="196"/>
                      </a:lnTo>
                      <a:lnTo>
                        <a:pt x="583" y="196"/>
                      </a:lnTo>
                      <a:lnTo>
                        <a:pt x="581" y="196"/>
                      </a:lnTo>
                      <a:lnTo>
                        <a:pt x="577" y="196"/>
                      </a:lnTo>
                      <a:lnTo>
                        <a:pt x="572" y="194"/>
                      </a:lnTo>
                      <a:lnTo>
                        <a:pt x="566" y="194"/>
                      </a:lnTo>
                      <a:lnTo>
                        <a:pt x="560" y="192"/>
                      </a:lnTo>
                      <a:lnTo>
                        <a:pt x="553" y="191"/>
                      </a:lnTo>
                      <a:lnTo>
                        <a:pt x="545" y="189"/>
                      </a:lnTo>
                      <a:lnTo>
                        <a:pt x="535" y="187"/>
                      </a:lnTo>
                      <a:lnTo>
                        <a:pt x="526" y="185"/>
                      </a:lnTo>
                      <a:lnTo>
                        <a:pt x="516" y="183"/>
                      </a:lnTo>
                      <a:lnTo>
                        <a:pt x="506" y="181"/>
                      </a:lnTo>
                      <a:lnTo>
                        <a:pt x="495" y="179"/>
                      </a:lnTo>
                      <a:lnTo>
                        <a:pt x="483" y="177"/>
                      </a:lnTo>
                      <a:lnTo>
                        <a:pt x="474" y="173"/>
                      </a:lnTo>
                      <a:lnTo>
                        <a:pt x="462" y="171"/>
                      </a:lnTo>
                      <a:lnTo>
                        <a:pt x="451" y="169"/>
                      </a:lnTo>
                      <a:lnTo>
                        <a:pt x="439" y="166"/>
                      </a:lnTo>
                      <a:lnTo>
                        <a:pt x="428" y="164"/>
                      </a:lnTo>
                      <a:lnTo>
                        <a:pt x="418" y="162"/>
                      </a:lnTo>
                      <a:lnTo>
                        <a:pt x="407" y="160"/>
                      </a:lnTo>
                      <a:lnTo>
                        <a:pt x="397" y="156"/>
                      </a:lnTo>
                      <a:lnTo>
                        <a:pt x="387" y="154"/>
                      </a:lnTo>
                      <a:lnTo>
                        <a:pt x="378" y="152"/>
                      </a:lnTo>
                      <a:lnTo>
                        <a:pt x="368" y="150"/>
                      </a:lnTo>
                      <a:lnTo>
                        <a:pt x="361" y="148"/>
                      </a:lnTo>
                      <a:lnTo>
                        <a:pt x="353" y="146"/>
                      </a:lnTo>
                      <a:lnTo>
                        <a:pt x="345" y="144"/>
                      </a:lnTo>
                      <a:lnTo>
                        <a:pt x="340" y="144"/>
                      </a:lnTo>
                      <a:lnTo>
                        <a:pt x="334" y="143"/>
                      </a:lnTo>
                      <a:lnTo>
                        <a:pt x="330" y="143"/>
                      </a:lnTo>
                      <a:lnTo>
                        <a:pt x="328" y="141"/>
                      </a:lnTo>
                      <a:lnTo>
                        <a:pt x="324" y="141"/>
                      </a:lnTo>
                      <a:lnTo>
                        <a:pt x="322" y="141"/>
                      </a:lnTo>
                      <a:lnTo>
                        <a:pt x="318" y="139"/>
                      </a:lnTo>
                      <a:lnTo>
                        <a:pt x="316" y="139"/>
                      </a:lnTo>
                      <a:lnTo>
                        <a:pt x="313" y="137"/>
                      </a:lnTo>
                      <a:lnTo>
                        <a:pt x="311" y="137"/>
                      </a:lnTo>
                      <a:lnTo>
                        <a:pt x="307" y="137"/>
                      </a:lnTo>
                      <a:lnTo>
                        <a:pt x="305" y="135"/>
                      </a:lnTo>
                      <a:lnTo>
                        <a:pt x="301" y="133"/>
                      </a:lnTo>
                      <a:lnTo>
                        <a:pt x="297" y="133"/>
                      </a:lnTo>
                      <a:lnTo>
                        <a:pt x="295" y="131"/>
                      </a:lnTo>
                      <a:lnTo>
                        <a:pt x="292" y="131"/>
                      </a:lnTo>
                      <a:lnTo>
                        <a:pt x="290" y="129"/>
                      </a:lnTo>
                      <a:lnTo>
                        <a:pt x="286" y="127"/>
                      </a:lnTo>
                      <a:lnTo>
                        <a:pt x="282" y="127"/>
                      </a:lnTo>
                      <a:lnTo>
                        <a:pt x="280" y="125"/>
                      </a:lnTo>
                      <a:lnTo>
                        <a:pt x="276" y="125"/>
                      </a:lnTo>
                      <a:lnTo>
                        <a:pt x="272" y="123"/>
                      </a:lnTo>
                      <a:lnTo>
                        <a:pt x="270" y="121"/>
                      </a:lnTo>
                      <a:lnTo>
                        <a:pt x="267" y="121"/>
                      </a:lnTo>
                      <a:lnTo>
                        <a:pt x="265" y="119"/>
                      </a:lnTo>
                      <a:lnTo>
                        <a:pt x="263" y="118"/>
                      </a:lnTo>
                      <a:lnTo>
                        <a:pt x="259" y="118"/>
                      </a:lnTo>
                      <a:lnTo>
                        <a:pt x="257" y="116"/>
                      </a:lnTo>
                      <a:lnTo>
                        <a:pt x="253" y="116"/>
                      </a:lnTo>
                      <a:lnTo>
                        <a:pt x="251" y="114"/>
                      </a:lnTo>
                      <a:lnTo>
                        <a:pt x="249" y="112"/>
                      </a:lnTo>
                      <a:lnTo>
                        <a:pt x="247" y="112"/>
                      </a:lnTo>
                      <a:lnTo>
                        <a:pt x="245" y="110"/>
                      </a:lnTo>
                      <a:lnTo>
                        <a:pt x="244" y="110"/>
                      </a:lnTo>
                      <a:lnTo>
                        <a:pt x="242" y="110"/>
                      </a:lnTo>
                      <a:lnTo>
                        <a:pt x="240" y="108"/>
                      </a:lnTo>
                      <a:lnTo>
                        <a:pt x="238" y="108"/>
                      </a:lnTo>
                      <a:lnTo>
                        <a:pt x="236" y="106"/>
                      </a:lnTo>
                      <a:lnTo>
                        <a:pt x="234" y="106"/>
                      </a:lnTo>
                      <a:lnTo>
                        <a:pt x="232" y="106"/>
                      </a:lnTo>
                      <a:lnTo>
                        <a:pt x="230" y="104"/>
                      </a:lnTo>
                      <a:lnTo>
                        <a:pt x="228" y="104"/>
                      </a:lnTo>
                      <a:lnTo>
                        <a:pt x="224" y="102"/>
                      </a:lnTo>
                      <a:lnTo>
                        <a:pt x="222" y="102"/>
                      </a:lnTo>
                      <a:lnTo>
                        <a:pt x="221" y="100"/>
                      </a:lnTo>
                      <a:lnTo>
                        <a:pt x="217" y="100"/>
                      </a:lnTo>
                      <a:lnTo>
                        <a:pt x="215" y="98"/>
                      </a:lnTo>
                      <a:lnTo>
                        <a:pt x="211" y="98"/>
                      </a:lnTo>
                      <a:lnTo>
                        <a:pt x="207" y="96"/>
                      </a:lnTo>
                      <a:lnTo>
                        <a:pt x="205" y="96"/>
                      </a:lnTo>
                      <a:lnTo>
                        <a:pt x="201" y="95"/>
                      </a:lnTo>
                      <a:lnTo>
                        <a:pt x="198" y="95"/>
                      </a:lnTo>
                      <a:lnTo>
                        <a:pt x="194" y="93"/>
                      </a:lnTo>
                      <a:lnTo>
                        <a:pt x="190" y="93"/>
                      </a:lnTo>
                      <a:lnTo>
                        <a:pt x="188" y="91"/>
                      </a:lnTo>
                      <a:lnTo>
                        <a:pt x="184" y="91"/>
                      </a:lnTo>
                      <a:lnTo>
                        <a:pt x="180" y="91"/>
                      </a:lnTo>
                      <a:lnTo>
                        <a:pt x="176" y="89"/>
                      </a:lnTo>
                      <a:lnTo>
                        <a:pt x="173" y="89"/>
                      </a:lnTo>
                      <a:lnTo>
                        <a:pt x="171" y="87"/>
                      </a:lnTo>
                      <a:lnTo>
                        <a:pt x="167" y="87"/>
                      </a:lnTo>
                      <a:lnTo>
                        <a:pt x="163" y="85"/>
                      </a:lnTo>
                      <a:lnTo>
                        <a:pt x="159" y="85"/>
                      </a:lnTo>
                      <a:lnTo>
                        <a:pt x="155" y="83"/>
                      </a:lnTo>
                      <a:lnTo>
                        <a:pt x="153" y="83"/>
                      </a:lnTo>
                      <a:lnTo>
                        <a:pt x="150" y="81"/>
                      </a:lnTo>
                      <a:lnTo>
                        <a:pt x="146" y="81"/>
                      </a:lnTo>
                      <a:lnTo>
                        <a:pt x="144" y="79"/>
                      </a:lnTo>
                      <a:lnTo>
                        <a:pt x="140" y="79"/>
                      </a:lnTo>
                      <a:lnTo>
                        <a:pt x="136" y="79"/>
                      </a:lnTo>
                      <a:lnTo>
                        <a:pt x="132" y="77"/>
                      </a:lnTo>
                      <a:lnTo>
                        <a:pt x="128" y="75"/>
                      </a:lnTo>
                      <a:lnTo>
                        <a:pt x="125" y="75"/>
                      </a:lnTo>
                      <a:lnTo>
                        <a:pt x="119" y="73"/>
                      </a:lnTo>
                      <a:lnTo>
                        <a:pt x="113" y="71"/>
                      </a:lnTo>
                      <a:lnTo>
                        <a:pt x="109" y="70"/>
                      </a:lnTo>
                      <a:lnTo>
                        <a:pt x="103" y="70"/>
                      </a:lnTo>
                      <a:lnTo>
                        <a:pt x="98" y="68"/>
                      </a:lnTo>
                      <a:lnTo>
                        <a:pt x="92" y="66"/>
                      </a:lnTo>
                      <a:lnTo>
                        <a:pt x="86" y="64"/>
                      </a:lnTo>
                      <a:lnTo>
                        <a:pt x="80" y="62"/>
                      </a:lnTo>
                      <a:lnTo>
                        <a:pt x="75" y="60"/>
                      </a:lnTo>
                      <a:lnTo>
                        <a:pt x="69" y="58"/>
                      </a:lnTo>
                      <a:lnTo>
                        <a:pt x="63" y="56"/>
                      </a:lnTo>
                      <a:lnTo>
                        <a:pt x="57" y="54"/>
                      </a:lnTo>
                      <a:lnTo>
                        <a:pt x="52" y="54"/>
                      </a:lnTo>
                      <a:lnTo>
                        <a:pt x="48" y="52"/>
                      </a:lnTo>
                      <a:lnTo>
                        <a:pt x="42" y="50"/>
                      </a:lnTo>
                      <a:lnTo>
                        <a:pt x="36" y="48"/>
                      </a:lnTo>
                      <a:lnTo>
                        <a:pt x="32" y="47"/>
                      </a:lnTo>
                      <a:lnTo>
                        <a:pt x="27" y="45"/>
                      </a:lnTo>
                      <a:lnTo>
                        <a:pt x="23" y="43"/>
                      </a:lnTo>
                      <a:lnTo>
                        <a:pt x="19" y="41"/>
                      </a:lnTo>
                      <a:lnTo>
                        <a:pt x="15" y="39"/>
                      </a:lnTo>
                      <a:lnTo>
                        <a:pt x="11" y="37"/>
                      </a:lnTo>
                      <a:lnTo>
                        <a:pt x="8" y="37"/>
                      </a:lnTo>
                      <a:lnTo>
                        <a:pt x="6" y="35"/>
                      </a:lnTo>
                      <a:lnTo>
                        <a:pt x="4" y="33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0" y="20"/>
                      </a:ln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9" y="4"/>
                      </a:lnTo>
                      <a:lnTo>
                        <a:pt x="11" y="4"/>
                      </a:lnTo>
                      <a:lnTo>
                        <a:pt x="13" y="4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9" y="6"/>
                      </a:lnTo>
                      <a:lnTo>
                        <a:pt x="21" y="6"/>
                      </a:lnTo>
                      <a:lnTo>
                        <a:pt x="23" y="8"/>
                      </a:lnTo>
                      <a:lnTo>
                        <a:pt x="25" y="8"/>
                      </a:lnTo>
                      <a:lnTo>
                        <a:pt x="27" y="8"/>
                      </a:lnTo>
                      <a:lnTo>
                        <a:pt x="29" y="8"/>
                      </a:lnTo>
                      <a:lnTo>
                        <a:pt x="31" y="8"/>
                      </a:lnTo>
                      <a:lnTo>
                        <a:pt x="32" y="8"/>
                      </a:lnTo>
                      <a:lnTo>
                        <a:pt x="34" y="8"/>
                      </a:lnTo>
                      <a:close/>
                    </a:path>
                  </a:pathLst>
                </a:custGeom>
                <a:solidFill>
                  <a:srgbClr val="BF66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90" name="Freeform 344"/>
                <p:cNvSpPr>
                  <a:spLocks noChangeAspect="1"/>
                </p:cNvSpPr>
                <p:nvPr/>
              </p:nvSpPr>
              <p:spPr bwMode="auto">
                <a:xfrm>
                  <a:off x="1232" y="3568"/>
                  <a:ext cx="559" cy="141"/>
                </a:xfrm>
                <a:custGeom>
                  <a:avLst/>
                  <a:gdLst>
                    <a:gd name="T0" fmla="*/ 2 w 737"/>
                    <a:gd name="T1" fmla="*/ 1 h 202"/>
                    <a:gd name="T2" fmla="*/ 2 w 737"/>
                    <a:gd name="T3" fmla="*/ 1 h 202"/>
                    <a:gd name="T4" fmla="*/ 2 w 737"/>
                    <a:gd name="T5" fmla="*/ 1 h 202"/>
                    <a:gd name="T6" fmla="*/ 3 w 737"/>
                    <a:gd name="T7" fmla="*/ 1 h 202"/>
                    <a:gd name="T8" fmla="*/ 4 w 737"/>
                    <a:gd name="T9" fmla="*/ 1 h 202"/>
                    <a:gd name="T10" fmla="*/ 4 w 737"/>
                    <a:gd name="T11" fmla="*/ 1 h 202"/>
                    <a:gd name="T12" fmla="*/ 5 w 737"/>
                    <a:gd name="T13" fmla="*/ 1 h 202"/>
                    <a:gd name="T14" fmla="*/ 6 w 737"/>
                    <a:gd name="T15" fmla="*/ 1 h 202"/>
                    <a:gd name="T16" fmla="*/ 8 w 737"/>
                    <a:gd name="T17" fmla="*/ 1 h 202"/>
                    <a:gd name="T18" fmla="*/ 8 w 737"/>
                    <a:gd name="T19" fmla="*/ 1 h 202"/>
                    <a:gd name="T20" fmla="*/ 9 w 737"/>
                    <a:gd name="T21" fmla="*/ 1 h 202"/>
                    <a:gd name="T22" fmla="*/ 11 w 737"/>
                    <a:gd name="T23" fmla="*/ 1 h 202"/>
                    <a:gd name="T24" fmla="*/ 11 w 737"/>
                    <a:gd name="T25" fmla="*/ 1 h 202"/>
                    <a:gd name="T26" fmla="*/ 12 w 737"/>
                    <a:gd name="T27" fmla="*/ 1 h 202"/>
                    <a:gd name="T28" fmla="*/ 14 w 737"/>
                    <a:gd name="T29" fmla="*/ 1 h 202"/>
                    <a:gd name="T30" fmla="*/ 16 w 737"/>
                    <a:gd name="T31" fmla="*/ 2 h 202"/>
                    <a:gd name="T32" fmla="*/ 18 w 737"/>
                    <a:gd name="T33" fmla="*/ 2 h 202"/>
                    <a:gd name="T34" fmla="*/ 19 w 737"/>
                    <a:gd name="T35" fmla="*/ 2 h 202"/>
                    <a:gd name="T36" fmla="*/ 21 w 737"/>
                    <a:gd name="T37" fmla="*/ 2 h 202"/>
                    <a:gd name="T38" fmla="*/ 22 w 737"/>
                    <a:gd name="T39" fmla="*/ 2 h 202"/>
                    <a:gd name="T40" fmla="*/ 23 w 737"/>
                    <a:gd name="T41" fmla="*/ 2 h 202"/>
                    <a:gd name="T42" fmla="*/ 23 w 737"/>
                    <a:gd name="T43" fmla="*/ 2 h 202"/>
                    <a:gd name="T44" fmla="*/ 24 w 737"/>
                    <a:gd name="T45" fmla="*/ 2 h 202"/>
                    <a:gd name="T46" fmla="*/ 25 w 737"/>
                    <a:gd name="T47" fmla="*/ 2 h 202"/>
                    <a:gd name="T48" fmla="*/ 25 w 737"/>
                    <a:gd name="T49" fmla="*/ 2 h 202"/>
                    <a:gd name="T50" fmla="*/ 27 w 737"/>
                    <a:gd name="T51" fmla="*/ 2 h 202"/>
                    <a:gd name="T52" fmla="*/ 27 w 737"/>
                    <a:gd name="T53" fmla="*/ 2 h 202"/>
                    <a:gd name="T54" fmla="*/ 27 w 737"/>
                    <a:gd name="T55" fmla="*/ 1 h 202"/>
                    <a:gd name="T56" fmla="*/ 27 w 737"/>
                    <a:gd name="T57" fmla="*/ 1 h 202"/>
                    <a:gd name="T58" fmla="*/ 27 w 737"/>
                    <a:gd name="T59" fmla="*/ 1 h 202"/>
                    <a:gd name="T60" fmla="*/ 27 w 737"/>
                    <a:gd name="T61" fmla="*/ 1 h 202"/>
                    <a:gd name="T62" fmla="*/ 27 w 737"/>
                    <a:gd name="T63" fmla="*/ 2 h 202"/>
                    <a:gd name="T64" fmla="*/ 27 w 737"/>
                    <a:gd name="T65" fmla="*/ 2 h 202"/>
                    <a:gd name="T66" fmla="*/ 27 w 737"/>
                    <a:gd name="T67" fmla="*/ 2 h 202"/>
                    <a:gd name="T68" fmla="*/ 27 w 737"/>
                    <a:gd name="T69" fmla="*/ 2 h 202"/>
                    <a:gd name="T70" fmla="*/ 27 w 737"/>
                    <a:gd name="T71" fmla="*/ 2 h 202"/>
                    <a:gd name="T72" fmla="*/ 25 w 737"/>
                    <a:gd name="T73" fmla="*/ 2 h 202"/>
                    <a:gd name="T74" fmla="*/ 25 w 737"/>
                    <a:gd name="T75" fmla="*/ 2 h 202"/>
                    <a:gd name="T76" fmla="*/ 24 w 737"/>
                    <a:gd name="T77" fmla="*/ 3 h 202"/>
                    <a:gd name="T78" fmla="*/ 24 w 737"/>
                    <a:gd name="T79" fmla="*/ 3 h 202"/>
                    <a:gd name="T80" fmla="*/ 23 w 737"/>
                    <a:gd name="T81" fmla="*/ 3 h 202"/>
                    <a:gd name="T82" fmla="*/ 23 w 737"/>
                    <a:gd name="T83" fmla="*/ 3 h 202"/>
                    <a:gd name="T84" fmla="*/ 22 w 737"/>
                    <a:gd name="T85" fmla="*/ 2 h 202"/>
                    <a:gd name="T86" fmla="*/ 21 w 737"/>
                    <a:gd name="T87" fmla="*/ 2 h 202"/>
                    <a:gd name="T88" fmla="*/ 19 w 737"/>
                    <a:gd name="T89" fmla="*/ 2 h 202"/>
                    <a:gd name="T90" fmla="*/ 15 w 737"/>
                    <a:gd name="T91" fmla="*/ 2 h 202"/>
                    <a:gd name="T92" fmla="*/ 13 w 737"/>
                    <a:gd name="T93" fmla="*/ 2 h 202"/>
                    <a:gd name="T94" fmla="*/ 11 w 737"/>
                    <a:gd name="T95" fmla="*/ 1 h 202"/>
                    <a:gd name="T96" fmla="*/ 11 w 737"/>
                    <a:gd name="T97" fmla="*/ 1 h 202"/>
                    <a:gd name="T98" fmla="*/ 9 w 737"/>
                    <a:gd name="T99" fmla="*/ 1 h 202"/>
                    <a:gd name="T100" fmla="*/ 8 w 737"/>
                    <a:gd name="T101" fmla="*/ 1 h 202"/>
                    <a:gd name="T102" fmla="*/ 8 w 737"/>
                    <a:gd name="T103" fmla="*/ 1 h 202"/>
                    <a:gd name="T104" fmla="*/ 6 w 737"/>
                    <a:gd name="T105" fmla="*/ 1 h 202"/>
                    <a:gd name="T106" fmla="*/ 6 w 737"/>
                    <a:gd name="T107" fmla="*/ 1 h 202"/>
                    <a:gd name="T108" fmla="*/ 5 w 737"/>
                    <a:gd name="T109" fmla="*/ 1 h 202"/>
                    <a:gd name="T110" fmla="*/ 3 w 737"/>
                    <a:gd name="T111" fmla="*/ 1 h 202"/>
                    <a:gd name="T112" fmla="*/ 2 w 737"/>
                    <a:gd name="T113" fmla="*/ 1 h 202"/>
                    <a:gd name="T114" fmla="*/ 2 w 737"/>
                    <a:gd name="T115" fmla="*/ 1 h 202"/>
                    <a:gd name="T116" fmla="*/ 0 w 737"/>
                    <a:gd name="T117" fmla="*/ 1 h 202"/>
                    <a:gd name="T118" fmla="*/ 2 w 737"/>
                    <a:gd name="T119" fmla="*/ 1 h 202"/>
                    <a:gd name="T120" fmla="*/ 2 w 737"/>
                    <a:gd name="T121" fmla="*/ 1 h 20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737"/>
                    <a:gd name="T184" fmla="*/ 0 h 202"/>
                    <a:gd name="T185" fmla="*/ 737 w 737"/>
                    <a:gd name="T186" fmla="*/ 202 h 20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737" h="202">
                      <a:moveTo>
                        <a:pt x="32" y="8"/>
                      </a:moveTo>
                      <a:lnTo>
                        <a:pt x="34" y="8"/>
                      </a:lnTo>
                      <a:lnTo>
                        <a:pt x="36" y="8"/>
                      </a:lnTo>
                      <a:lnTo>
                        <a:pt x="38" y="8"/>
                      </a:lnTo>
                      <a:lnTo>
                        <a:pt x="40" y="8"/>
                      </a:lnTo>
                      <a:lnTo>
                        <a:pt x="42" y="8"/>
                      </a:lnTo>
                      <a:lnTo>
                        <a:pt x="44" y="8"/>
                      </a:lnTo>
                      <a:lnTo>
                        <a:pt x="46" y="8"/>
                      </a:lnTo>
                      <a:lnTo>
                        <a:pt x="48" y="8"/>
                      </a:lnTo>
                      <a:lnTo>
                        <a:pt x="50" y="8"/>
                      </a:lnTo>
                      <a:lnTo>
                        <a:pt x="52" y="8"/>
                      </a:lnTo>
                      <a:lnTo>
                        <a:pt x="54" y="8"/>
                      </a:lnTo>
                      <a:lnTo>
                        <a:pt x="56" y="8"/>
                      </a:lnTo>
                      <a:lnTo>
                        <a:pt x="57" y="8"/>
                      </a:lnTo>
                      <a:lnTo>
                        <a:pt x="59" y="10"/>
                      </a:lnTo>
                      <a:lnTo>
                        <a:pt x="61" y="10"/>
                      </a:lnTo>
                      <a:lnTo>
                        <a:pt x="63" y="10"/>
                      </a:lnTo>
                      <a:lnTo>
                        <a:pt x="63" y="12"/>
                      </a:lnTo>
                      <a:lnTo>
                        <a:pt x="65" y="12"/>
                      </a:lnTo>
                      <a:lnTo>
                        <a:pt x="65" y="14"/>
                      </a:lnTo>
                      <a:lnTo>
                        <a:pt x="65" y="16"/>
                      </a:lnTo>
                      <a:lnTo>
                        <a:pt x="67" y="16"/>
                      </a:lnTo>
                      <a:lnTo>
                        <a:pt x="67" y="18"/>
                      </a:lnTo>
                      <a:lnTo>
                        <a:pt x="67" y="19"/>
                      </a:lnTo>
                      <a:lnTo>
                        <a:pt x="67" y="21"/>
                      </a:lnTo>
                      <a:lnTo>
                        <a:pt x="65" y="21"/>
                      </a:lnTo>
                      <a:lnTo>
                        <a:pt x="65" y="23"/>
                      </a:lnTo>
                      <a:lnTo>
                        <a:pt x="65" y="25"/>
                      </a:lnTo>
                      <a:lnTo>
                        <a:pt x="67" y="25"/>
                      </a:lnTo>
                      <a:lnTo>
                        <a:pt x="67" y="27"/>
                      </a:lnTo>
                      <a:lnTo>
                        <a:pt x="69" y="27"/>
                      </a:lnTo>
                      <a:lnTo>
                        <a:pt x="69" y="29"/>
                      </a:lnTo>
                      <a:lnTo>
                        <a:pt x="71" y="29"/>
                      </a:lnTo>
                      <a:lnTo>
                        <a:pt x="73" y="31"/>
                      </a:lnTo>
                      <a:lnTo>
                        <a:pt x="75" y="33"/>
                      </a:lnTo>
                      <a:lnTo>
                        <a:pt x="77" y="33"/>
                      </a:lnTo>
                      <a:lnTo>
                        <a:pt x="79" y="35"/>
                      </a:lnTo>
                      <a:lnTo>
                        <a:pt x="80" y="37"/>
                      </a:lnTo>
                      <a:lnTo>
                        <a:pt x="82" y="37"/>
                      </a:lnTo>
                      <a:lnTo>
                        <a:pt x="84" y="39"/>
                      </a:lnTo>
                      <a:lnTo>
                        <a:pt x="86" y="39"/>
                      </a:lnTo>
                      <a:lnTo>
                        <a:pt x="90" y="41"/>
                      </a:lnTo>
                      <a:lnTo>
                        <a:pt x="92" y="41"/>
                      </a:lnTo>
                      <a:lnTo>
                        <a:pt x="94" y="43"/>
                      </a:lnTo>
                      <a:lnTo>
                        <a:pt x="96" y="43"/>
                      </a:lnTo>
                      <a:lnTo>
                        <a:pt x="98" y="44"/>
                      </a:lnTo>
                      <a:lnTo>
                        <a:pt x="100" y="44"/>
                      </a:lnTo>
                      <a:lnTo>
                        <a:pt x="102" y="46"/>
                      </a:lnTo>
                      <a:lnTo>
                        <a:pt x="103" y="46"/>
                      </a:lnTo>
                      <a:lnTo>
                        <a:pt x="105" y="46"/>
                      </a:lnTo>
                      <a:lnTo>
                        <a:pt x="107" y="48"/>
                      </a:lnTo>
                      <a:lnTo>
                        <a:pt x="109" y="48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5" y="50"/>
                      </a:lnTo>
                      <a:lnTo>
                        <a:pt x="117" y="50"/>
                      </a:lnTo>
                      <a:lnTo>
                        <a:pt x="119" y="52"/>
                      </a:lnTo>
                      <a:lnTo>
                        <a:pt x="121" y="52"/>
                      </a:lnTo>
                      <a:lnTo>
                        <a:pt x="123" y="52"/>
                      </a:lnTo>
                      <a:lnTo>
                        <a:pt x="127" y="54"/>
                      </a:lnTo>
                      <a:lnTo>
                        <a:pt x="128" y="54"/>
                      </a:lnTo>
                      <a:lnTo>
                        <a:pt x="132" y="56"/>
                      </a:lnTo>
                      <a:lnTo>
                        <a:pt x="136" y="56"/>
                      </a:lnTo>
                      <a:lnTo>
                        <a:pt x="140" y="58"/>
                      </a:lnTo>
                      <a:lnTo>
                        <a:pt x="144" y="58"/>
                      </a:lnTo>
                      <a:lnTo>
                        <a:pt x="150" y="60"/>
                      </a:lnTo>
                      <a:lnTo>
                        <a:pt x="153" y="62"/>
                      </a:lnTo>
                      <a:lnTo>
                        <a:pt x="157" y="62"/>
                      </a:lnTo>
                      <a:lnTo>
                        <a:pt x="163" y="64"/>
                      </a:lnTo>
                      <a:lnTo>
                        <a:pt x="167" y="64"/>
                      </a:lnTo>
                      <a:lnTo>
                        <a:pt x="173" y="66"/>
                      </a:lnTo>
                      <a:lnTo>
                        <a:pt x="176" y="66"/>
                      </a:lnTo>
                      <a:lnTo>
                        <a:pt x="182" y="67"/>
                      </a:lnTo>
                      <a:lnTo>
                        <a:pt x="186" y="69"/>
                      </a:lnTo>
                      <a:lnTo>
                        <a:pt x="192" y="69"/>
                      </a:lnTo>
                      <a:lnTo>
                        <a:pt x="196" y="71"/>
                      </a:lnTo>
                      <a:lnTo>
                        <a:pt x="199" y="71"/>
                      </a:lnTo>
                      <a:lnTo>
                        <a:pt x="205" y="73"/>
                      </a:lnTo>
                      <a:lnTo>
                        <a:pt x="209" y="73"/>
                      </a:lnTo>
                      <a:lnTo>
                        <a:pt x="213" y="73"/>
                      </a:lnTo>
                      <a:lnTo>
                        <a:pt x="217" y="75"/>
                      </a:lnTo>
                      <a:lnTo>
                        <a:pt x="219" y="75"/>
                      </a:lnTo>
                      <a:lnTo>
                        <a:pt x="222" y="75"/>
                      </a:lnTo>
                      <a:lnTo>
                        <a:pt x="224" y="75"/>
                      </a:lnTo>
                      <a:lnTo>
                        <a:pt x="228" y="75"/>
                      </a:lnTo>
                      <a:lnTo>
                        <a:pt x="230" y="75"/>
                      </a:lnTo>
                      <a:lnTo>
                        <a:pt x="232" y="75"/>
                      </a:lnTo>
                      <a:lnTo>
                        <a:pt x="234" y="75"/>
                      </a:lnTo>
                      <a:lnTo>
                        <a:pt x="236" y="75"/>
                      </a:lnTo>
                      <a:lnTo>
                        <a:pt x="238" y="75"/>
                      </a:lnTo>
                      <a:lnTo>
                        <a:pt x="240" y="75"/>
                      </a:lnTo>
                      <a:lnTo>
                        <a:pt x="242" y="75"/>
                      </a:lnTo>
                      <a:lnTo>
                        <a:pt x="244" y="75"/>
                      </a:lnTo>
                      <a:lnTo>
                        <a:pt x="247" y="73"/>
                      </a:lnTo>
                      <a:lnTo>
                        <a:pt x="249" y="73"/>
                      </a:lnTo>
                      <a:lnTo>
                        <a:pt x="251" y="73"/>
                      </a:lnTo>
                      <a:lnTo>
                        <a:pt x="255" y="73"/>
                      </a:lnTo>
                      <a:lnTo>
                        <a:pt x="257" y="73"/>
                      </a:lnTo>
                      <a:lnTo>
                        <a:pt x="261" y="73"/>
                      </a:lnTo>
                      <a:lnTo>
                        <a:pt x="263" y="73"/>
                      </a:lnTo>
                      <a:lnTo>
                        <a:pt x="267" y="71"/>
                      </a:lnTo>
                      <a:lnTo>
                        <a:pt x="269" y="71"/>
                      </a:lnTo>
                      <a:lnTo>
                        <a:pt x="272" y="71"/>
                      </a:lnTo>
                      <a:lnTo>
                        <a:pt x="274" y="71"/>
                      </a:lnTo>
                      <a:lnTo>
                        <a:pt x="278" y="71"/>
                      </a:lnTo>
                      <a:lnTo>
                        <a:pt x="280" y="71"/>
                      </a:lnTo>
                      <a:lnTo>
                        <a:pt x="284" y="71"/>
                      </a:lnTo>
                      <a:lnTo>
                        <a:pt x="286" y="71"/>
                      </a:lnTo>
                      <a:lnTo>
                        <a:pt x="288" y="71"/>
                      </a:lnTo>
                      <a:lnTo>
                        <a:pt x="292" y="73"/>
                      </a:lnTo>
                      <a:lnTo>
                        <a:pt x="293" y="73"/>
                      </a:lnTo>
                      <a:lnTo>
                        <a:pt x="295" y="73"/>
                      </a:lnTo>
                      <a:lnTo>
                        <a:pt x="297" y="73"/>
                      </a:lnTo>
                      <a:lnTo>
                        <a:pt x="301" y="75"/>
                      </a:lnTo>
                      <a:lnTo>
                        <a:pt x="303" y="75"/>
                      </a:lnTo>
                      <a:lnTo>
                        <a:pt x="305" y="77"/>
                      </a:lnTo>
                      <a:lnTo>
                        <a:pt x="307" y="77"/>
                      </a:lnTo>
                      <a:lnTo>
                        <a:pt x="309" y="79"/>
                      </a:lnTo>
                      <a:lnTo>
                        <a:pt x="311" y="81"/>
                      </a:lnTo>
                      <a:lnTo>
                        <a:pt x="313" y="83"/>
                      </a:lnTo>
                      <a:lnTo>
                        <a:pt x="316" y="85"/>
                      </a:lnTo>
                      <a:lnTo>
                        <a:pt x="320" y="87"/>
                      </a:lnTo>
                      <a:lnTo>
                        <a:pt x="324" y="89"/>
                      </a:lnTo>
                      <a:lnTo>
                        <a:pt x="328" y="91"/>
                      </a:lnTo>
                      <a:lnTo>
                        <a:pt x="332" y="92"/>
                      </a:lnTo>
                      <a:lnTo>
                        <a:pt x="338" y="94"/>
                      </a:lnTo>
                      <a:lnTo>
                        <a:pt x="343" y="98"/>
                      </a:lnTo>
                      <a:lnTo>
                        <a:pt x="349" y="100"/>
                      </a:lnTo>
                      <a:lnTo>
                        <a:pt x="353" y="102"/>
                      </a:lnTo>
                      <a:lnTo>
                        <a:pt x="361" y="106"/>
                      </a:lnTo>
                      <a:lnTo>
                        <a:pt x="366" y="108"/>
                      </a:lnTo>
                      <a:lnTo>
                        <a:pt x="372" y="112"/>
                      </a:lnTo>
                      <a:lnTo>
                        <a:pt x="378" y="114"/>
                      </a:lnTo>
                      <a:lnTo>
                        <a:pt x="384" y="117"/>
                      </a:lnTo>
                      <a:lnTo>
                        <a:pt x="391" y="119"/>
                      </a:lnTo>
                      <a:lnTo>
                        <a:pt x="397" y="123"/>
                      </a:lnTo>
                      <a:lnTo>
                        <a:pt x="403" y="125"/>
                      </a:lnTo>
                      <a:lnTo>
                        <a:pt x="411" y="127"/>
                      </a:lnTo>
                      <a:lnTo>
                        <a:pt x="416" y="131"/>
                      </a:lnTo>
                      <a:lnTo>
                        <a:pt x="422" y="133"/>
                      </a:lnTo>
                      <a:lnTo>
                        <a:pt x="428" y="137"/>
                      </a:lnTo>
                      <a:lnTo>
                        <a:pt x="435" y="139"/>
                      </a:lnTo>
                      <a:lnTo>
                        <a:pt x="441" y="140"/>
                      </a:lnTo>
                      <a:lnTo>
                        <a:pt x="445" y="142"/>
                      </a:lnTo>
                      <a:lnTo>
                        <a:pt x="451" y="146"/>
                      </a:lnTo>
                      <a:lnTo>
                        <a:pt x="457" y="148"/>
                      </a:lnTo>
                      <a:lnTo>
                        <a:pt x="460" y="150"/>
                      </a:lnTo>
                      <a:lnTo>
                        <a:pt x="466" y="152"/>
                      </a:lnTo>
                      <a:lnTo>
                        <a:pt x="470" y="152"/>
                      </a:lnTo>
                      <a:lnTo>
                        <a:pt x="474" y="154"/>
                      </a:lnTo>
                      <a:lnTo>
                        <a:pt x="480" y="156"/>
                      </a:lnTo>
                      <a:lnTo>
                        <a:pt x="485" y="158"/>
                      </a:lnTo>
                      <a:lnTo>
                        <a:pt x="489" y="160"/>
                      </a:lnTo>
                      <a:lnTo>
                        <a:pt x="495" y="162"/>
                      </a:lnTo>
                      <a:lnTo>
                        <a:pt x="501" y="163"/>
                      </a:lnTo>
                      <a:lnTo>
                        <a:pt x="506" y="163"/>
                      </a:lnTo>
                      <a:lnTo>
                        <a:pt x="512" y="165"/>
                      </a:lnTo>
                      <a:lnTo>
                        <a:pt x="518" y="167"/>
                      </a:lnTo>
                      <a:lnTo>
                        <a:pt x="524" y="169"/>
                      </a:lnTo>
                      <a:lnTo>
                        <a:pt x="529" y="169"/>
                      </a:lnTo>
                      <a:lnTo>
                        <a:pt x="535" y="171"/>
                      </a:lnTo>
                      <a:lnTo>
                        <a:pt x="539" y="173"/>
                      </a:lnTo>
                      <a:lnTo>
                        <a:pt x="545" y="173"/>
                      </a:lnTo>
                      <a:lnTo>
                        <a:pt x="551" y="175"/>
                      </a:lnTo>
                      <a:lnTo>
                        <a:pt x="556" y="175"/>
                      </a:lnTo>
                      <a:lnTo>
                        <a:pt x="560" y="177"/>
                      </a:lnTo>
                      <a:lnTo>
                        <a:pt x="566" y="177"/>
                      </a:lnTo>
                      <a:lnTo>
                        <a:pt x="572" y="179"/>
                      </a:lnTo>
                      <a:lnTo>
                        <a:pt x="576" y="179"/>
                      </a:lnTo>
                      <a:lnTo>
                        <a:pt x="579" y="181"/>
                      </a:lnTo>
                      <a:lnTo>
                        <a:pt x="583" y="181"/>
                      </a:lnTo>
                      <a:lnTo>
                        <a:pt x="587" y="181"/>
                      </a:lnTo>
                      <a:lnTo>
                        <a:pt x="591" y="181"/>
                      </a:lnTo>
                      <a:lnTo>
                        <a:pt x="595" y="183"/>
                      </a:lnTo>
                      <a:lnTo>
                        <a:pt x="599" y="183"/>
                      </a:lnTo>
                      <a:lnTo>
                        <a:pt x="600" y="183"/>
                      </a:lnTo>
                      <a:lnTo>
                        <a:pt x="602" y="183"/>
                      </a:lnTo>
                      <a:lnTo>
                        <a:pt x="604" y="183"/>
                      </a:lnTo>
                      <a:lnTo>
                        <a:pt x="606" y="183"/>
                      </a:lnTo>
                      <a:lnTo>
                        <a:pt x="608" y="183"/>
                      </a:lnTo>
                      <a:lnTo>
                        <a:pt x="610" y="181"/>
                      </a:lnTo>
                      <a:lnTo>
                        <a:pt x="612" y="179"/>
                      </a:lnTo>
                      <a:lnTo>
                        <a:pt x="614" y="177"/>
                      </a:lnTo>
                      <a:lnTo>
                        <a:pt x="614" y="175"/>
                      </a:lnTo>
                      <a:lnTo>
                        <a:pt x="616" y="175"/>
                      </a:lnTo>
                      <a:lnTo>
                        <a:pt x="616" y="173"/>
                      </a:lnTo>
                      <a:lnTo>
                        <a:pt x="618" y="173"/>
                      </a:lnTo>
                      <a:lnTo>
                        <a:pt x="618" y="171"/>
                      </a:lnTo>
                      <a:lnTo>
                        <a:pt x="620" y="171"/>
                      </a:lnTo>
                      <a:lnTo>
                        <a:pt x="622" y="171"/>
                      </a:lnTo>
                      <a:lnTo>
                        <a:pt x="624" y="171"/>
                      </a:lnTo>
                      <a:lnTo>
                        <a:pt x="625" y="169"/>
                      </a:lnTo>
                      <a:lnTo>
                        <a:pt x="627" y="169"/>
                      </a:lnTo>
                      <a:lnTo>
                        <a:pt x="629" y="169"/>
                      </a:lnTo>
                      <a:lnTo>
                        <a:pt x="629" y="167"/>
                      </a:lnTo>
                      <a:lnTo>
                        <a:pt x="631" y="167"/>
                      </a:lnTo>
                      <a:lnTo>
                        <a:pt x="633" y="167"/>
                      </a:lnTo>
                      <a:lnTo>
                        <a:pt x="635" y="167"/>
                      </a:lnTo>
                      <a:lnTo>
                        <a:pt x="637" y="165"/>
                      </a:lnTo>
                      <a:lnTo>
                        <a:pt x="641" y="165"/>
                      </a:lnTo>
                      <a:lnTo>
                        <a:pt x="643" y="165"/>
                      </a:lnTo>
                      <a:lnTo>
                        <a:pt x="645" y="165"/>
                      </a:lnTo>
                      <a:lnTo>
                        <a:pt x="647" y="165"/>
                      </a:lnTo>
                      <a:lnTo>
                        <a:pt x="650" y="163"/>
                      </a:lnTo>
                      <a:lnTo>
                        <a:pt x="652" y="163"/>
                      </a:lnTo>
                      <a:lnTo>
                        <a:pt x="656" y="163"/>
                      </a:lnTo>
                      <a:lnTo>
                        <a:pt x="658" y="163"/>
                      </a:lnTo>
                      <a:lnTo>
                        <a:pt x="662" y="162"/>
                      </a:lnTo>
                      <a:lnTo>
                        <a:pt x="666" y="162"/>
                      </a:lnTo>
                      <a:lnTo>
                        <a:pt x="668" y="162"/>
                      </a:lnTo>
                      <a:lnTo>
                        <a:pt x="671" y="162"/>
                      </a:lnTo>
                      <a:lnTo>
                        <a:pt x="675" y="162"/>
                      </a:lnTo>
                      <a:lnTo>
                        <a:pt x="677" y="160"/>
                      </a:lnTo>
                      <a:lnTo>
                        <a:pt x="681" y="160"/>
                      </a:lnTo>
                      <a:lnTo>
                        <a:pt x="685" y="160"/>
                      </a:lnTo>
                      <a:lnTo>
                        <a:pt x="687" y="160"/>
                      </a:lnTo>
                      <a:lnTo>
                        <a:pt x="691" y="160"/>
                      </a:lnTo>
                      <a:lnTo>
                        <a:pt x="693" y="158"/>
                      </a:lnTo>
                      <a:lnTo>
                        <a:pt x="696" y="158"/>
                      </a:lnTo>
                      <a:lnTo>
                        <a:pt x="698" y="158"/>
                      </a:lnTo>
                      <a:lnTo>
                        <a:pt x="700" y="158"/>
                      </a:lnTo>
                      <a:lnTo>
                        <a:pt x="702" y="158"/>
                      </a:lnTo>
                      <a:lnTo>
                        <a:pt x="704" y="158"/>
                      </a:lnTo>
                      <a:lnTo>
                        <a:pt x="706" y="158"/>
                      </a:lnTo>
                      <a:lnTo>
                        <a:pt x="708" y="158"/>
                      </a:lnTo>
                      <a:lnTo>
                        <a:pt x="710" y="156"/>
                      </a:lnTo>
                      <a:lnTo>
                        <a:pt x="712" y="156"/>
                      </a:lnTo>
                      <a:lnTo>
                        <a:pt x="714" y="156"/>
                      </a:lnTo>
                      <a:lnTo>
                        <a:pt x="716" y="156"/>
                      </a:lnTo>
                      <a:lnTo>
                        <a:pt x="718" y="154"/>
                      </a:lnTo>
                      <a:lnTo>
                        <a:pt x="719" y="154"/>
                      </a:lnTo>
                      <a:lnTo>
                        <a:pt x="719" y="152"/>
                      </a:lnTo>
                      <a:lnTo>
                        <a:pt x="721" y="152"/>
                      </a:lnTo>
                      <a:lnTo>
                        <a:pt x="723" y="152"/>
                      </a:lnTo>
                      <a:lnTo>
                        <a:pt x="723" y="150"/>
                      </a:lnTo>
                      <a:lnTo>
                        <a:pt x="725" y="150"/>
                      </a:lnTo>
                      <a:lnTo>
                        <a:pt x="725" y="148"/>
                      </a:lnTo>
                      <a:lnTo>
                        <a:pt x="727" y="148"/>
                      </a:lnTo>
                      <a:lnTo>
                        <a:pt x="727" y="146"/>
                      </a:lnTo>
                      <a:lnTo>
                        <a:pt x="727" y="144"/>
                      </a:lnTo>
                      <a:lnTo>
                        <a:pt x="729" y="144"/>
                      </a:lnTo>
                      <a:lnTo>
                        <a:pt x="729" y="142"/>
                      </a:lnTo>
                      <a:lnTo>
                        <a:pt x="731" y="142"/>
                      </a:lnTo>
                      <a:lnTo>
                        <a:pt x="731" y="140"/>
                      </a:lnTo>
                      <a:lnTo>
                        <a:pt x="733" y="140"/>
                      </a:lnTo>
                      <a:lnTo>
                        <a:pt x="733" y="139"/>
                      </a:lnTo>
                      <a:lnTo>
                        <a:pt x="733" y="137"/>
                      </a:lnTo>
                      <a:lnTo>
                        <a:pt x="733" y="135"/>
                      </a:lnTo>
                      <a:lnTo>
                        <a:pt x="733" y="133"/>
                      </a:lnTo>
                      <a:lnTo>
                        <a:pt x="733" y="131"/>
                      </a:lnTo>
                      <a:lnTo>
                        <a:pt x="731" y="131"/>
                      </a:lnTo>
                      <a:lnTo>
                        <a:pt x="731" y="129"/>
                      </a:lnTo>
                      <a:lnTo>
                        <a:pt x="731" y="127"/>
                      </a:lnTo>
                      <a:lnTo>
                        <a:pt x="729" y="127"/>
                      </a:lnTo>
                      <a:lnTo>
                        <a:pt x="727" y="127"/>
                      </a:lnTo>
                      <a:lnTo>
                        <a:pt x="725" y="127"/>
                      </a:lnTo>
                      <a:lnTo>
                        <a:pt x="723" y="127"/>
                      </a:lnTo>
                      <a:lnTo>
                        <a:pt x="721" y="125"/>
                      </a:lnTo>
                      <a:lnTo>
                        <a:pt x="721" y="123"/>
                      </a:lnTo>
                      <a:lnTo>
                        <a:pt x="721" y="121"/>
                      </a:lnTo>
                      <a:lnTo>
                        <a:pt x="721" y="119"/>
                      </a:lnTo>
                      <a:lnTo>
                        <a:pt x="721" y="117"/>
                      </a:lnTo>
                      <a:lnTo>
                        <a:pt x="721" y="115"/>
                      </a:lnTo>
                      <a:lnTo>
                        <a:pt x="723" y="114"/>
                      </a:lnTo>
                      <a:lnTo>
                        <a:pt x="723" y="112"/>
                      </a:lnTo>
                      <a:lnTo>
                        <a:pt x="723" y="110"/>
                      </a:lnTo>
                      <a:lnTo>
                        <a:pt x="723" y="108"/>
                      </a:lnTo>
                      <a:lnTo>
                        <a:pt x="723" y="106"/>
                      </a:lnTo>
                      <a:lnTo>
                        <a:pt x="723" y="104"/>
                      </a:lnTo>
                      <a:lnTo>
                        <a:pt x="725" y="102"/>
                      </a:lnTo>
                      <a:lnTo>
                        <a:pt x="727" y="110"/>
                      </a:lnTo>
                      <a:lnTo>
                        <a:pt x="727" y="112"/>
                      </a:lnTo>
                      <a:lnTo>
                        <a:pt x="727" y="114"/>
                      </a:lnTo>
                      <a:lnTo>
                        <a:pt x="727" y="115"/>
                      </a:lnTo>
                      <a:lnTo>
                        <a:pt x="727" y="117"/>
                      </a:lnTo>
                      <a:lnTo>
                        <a:pt x="729" y="119"/>
                      </a:lnTo>
                      <a:lnTo>
                        <a:pt x="729" y="121"/>
                      </a:lnTo>
                      <a:lnTo>
                        <a:pt x="729" y="123"/>
                      </a:lnTo>
                      <a:lnTo>
                        <a:pt x="731" y="123"/>
                      </a:lnTo>
                      <a:lnTo>
                        <a:pt x="731" y="125"/>
                      </a:lnTo>
                      <a:lnTo>
                        <a:pt x="731" y="127"/>
                      </a:lnTo>
                      <a:lnTo>
                        <a:pt x="733" y="127"/>
                      </a:lnTo>
                      <a:lnTo>
                        <a:pt x="733" y="129"/>
                      </a:lnTo>
                      <a:lnTo>
                        <a:pt x="735" y="129"/>
                      </a:lnTo>
                      <a:lnTo>
                        <a:pt x="735" y="131"/>
                      </a:lnTo>
                      <a:lnTo>
                        <a:pt x="737" y="133"/>
                      </a:lnTo>
                      <a:lnTo>
                        <a:pt x="737" y="135"/>
                      </a:lnTo>
                      <a:lnTo>
                        <a:pt x="737" y="137"/>
                      </a:lnTo>
                      <a:lnTo>
                        <a:pt x="735" y="137"/>
                      </a:lnTo>
                      <a:lnTo>
                        <a:pt x="735" y="139"/>
                      </a:lnTo>
                      <a:lnTo>
                        <a:pt x="735" y="140"/>
                      </a:lnTo>
                      <a:lnTo>
                        <a:pt x="735" y="142"/>
                      </a:lnTo>
                      <a:lnTo>
                        <a:pt x="733" y="142"/>
                      </a:lnTo>
                      <a:lnTo>
                        <a:pt x="733" y="144"/>
                      </a:lnTo>
                      <a:lnTo>
                        <a:pt x="733" y="146"/>
                      </a:lnTo>
                      <a:lnTo>
                        <a:pt x="733" y="148"/>
                      </a:lnTo>
                      <a:lnTo>
                        <a:pt x="731" y="150"/>
                      </a:lnTo>
                      <a:lnTo>
                        <a:pt x="731" y="152"/>
                      </a:lnTo>
                      <a:lnTo>
                        <a:pt x="731" y="154"/>
                      </a:lnTo>
                      <a:lnTo>
                        <a:pt x="731" y="156"/>
                      </a:lnTo>
                      <a:lnTo>
                        <a:pt x="733" y="156"/>
                      </a:lnTo>
                      <a:lnTo>
                        <a:pt x="733" y="158"/>
                      </a:lnTo>
                      <a:lnTo>
                        <a:pt x="733" y="160"/>
                      </a:lnTo>
                      <a:lnTo>
                        <a:pt x="733" y="162"/>
                      </a:lnTo>
                      <a:lnTo>
                        <a:pt x="735" y="162"/>
                      </a:lnTo>
                      <a:lnTo>
                        <a:pt x="735" y="163"/>
                      </a:lnTo>
                      <a:lnTo>
                        <a:pt x="735" y="165"/>
                      </a:lnTo>
                      <a:lnTo>
                        <a:pt x="733" y="165"/>
                      </a:lnTo>
                      <a:lnTo>
                        <a:pt x="733" y="167"/>
                      </a:lnTo>
                      <a:lnTo>
                        <a:pt x="733" y="169"/>
                      </a:lnTo>
                      <a:lnTo>
                        <a:pt x="731" y="169"/>
                      </a:lnTo>
                      <a:lnTo>
                        <a:pt x="731" y="171"/>
                      </a:lnTo>
                      <a:lnTo>
                        <a:pt x="729" y="171"/>
                      </a:lnTo>
                      <a:lnTo>
                        <a:pt x="729" y="173"/>
                      </a:lnTo>
                      <a:lnTo>
                        <a:pt x="727" y="173"/>
                      </a:lnTo>
                      <a:lnTo>
                        <a:pt x="727" y="175"/>
                      </a:lnTo>
                      <a:lnTo>
                        <a:pt x="725" y="175"/>
                      </a:lnTo>
                      <a:lnTo>
                        <a:pt x="725" y="177"/>
                      </a:lnTo>
                      <a:lnTo>
                        <a:pt x="723" y="177"/>
                      </a:lnTo>
                      <a:lnTo>
                        <a:pt x="723" y="179"/>
                      </a:lnTo>
                      <a:lnTo>
                        <a:pt x="721" y="179"/>
                      </a:lnTo>
                      <a:lnTo>
                        <a:pt x="719" y="179"/>
                      </a:lnTo>
                      <a:lnTo>
                        <a:pt x="719" y="181"/>
                      </a:lnTo>
                      <a:lnTo>
                        <a:pt x="718" y="181"/>
                      </a:lnTo>
                      <a:lnTo>
                        <a:pt x="718" y="183"/>
                      </a:lnTo>
                      <a:lnTo>
                        <a:pt x="716" y="183"/>
                      </a:lnTo>
                      <a:lnTo>
                        <a:pt x="714" y="183"/>
                      </a:lnTo>
                      <a:lnTo>
                        <a:pt x="712" y="183"/>
                      </a:lnTo>
                      <a:lnTo>
                        <a:pt x="710" y="185"/>
                      </a:lnTo>
                      <a:lnTo>
                        <a:pt x="708" y="185"/>
                      </a:lnTo>
                      <a:lnTo>
                        <a:pt x="706" y="185"/>
                      </a:lnTo>
                      <a:lnTo>
                        <a:pt x="706" y="187"/>
                      </a:lnTo>
                      <a:lnTo>
                        <a:pt x="704" y="187"/>
                      </a:lnTo>
                      <a:lnTo>
                        <a:pt x="702" y="187"/>
                      </a:lnTo>
                      <a:lnTo>
                        <a:pt x="700" y="188"/>
                      </a:lnTo>
                      <a:lnTo>
                        <a:pt x="698" y="188"/>
                      </a:lnTo>
                      <a:lnTo>
                        <a:pt x="696" y="190"/>
                      </a:lnTo>
                      <a:lnTo>
                        <a:pt x="695" y="190"/>
                      </a:lnTo>
                      <a:lnTo>
                        <a:pt x="693" y="190"/>
                      </a:lnTo>
                      <a:lnTo>
                        <a:pt x="691" y="192"/>
                      </a:lnTo>
                      <a:lnTo>
                        <a:pt x="689" y="192"/>
                      </a:lnTo>
                      <a:lnTo>
                        <a:pt x="687" y="194"/>
                      </a:lnTo>
                      <a:lnTo>
                        <a:pt x="685" y="194"/>
                      </a:lnTo>
                      <a:lnTo>
                        <a:pt x="683" y="196"/>
                      </a:lnTo>
                      <a:lnTo>
                        <a:pt x="681" y="196"/>
                      </a:lnTo>
                      <a:lnTo>
                        <a:pt x="679" y="196"/>
                      </a:lnTo>
                      <a:lnTo>
                        <a:pt x="677" y="198"/>
                      </a:lnTo>
                      <a:lnTo>
                        <a:pt x="675" y="198"/>
                      </a:lnTo>
                      <a:lnTo>
                        <a:pt x="673" y="198"/>
                      </a:lnTo>
                      <a:lnTo>
                        <a:pt x="671" y="200"/>
                      </a:lnTo>
                      <a:lnTo>
                        <a:pt x="670" y="200"/>
                      </a:lnTo>
                      <a:lnTo>
                        <a:pt x="668" y="200"/>
                      </a:lnTo>
                      <a:lnTo>
                        <a:pt x="666" y="200"/>
                      </a:lnTo>
                      <a:lnTo>
                        <a:pt x="664" y="200"/>
                      </a:lnTo>
                      <a:lnTo>
                        <a:pt x="662" y="200"/>
                      </a:lnTo>
                      <a:lnTo>
                        <a:pt x="660" y="202"/>
                      </a:lnTo>
                      <a:lnTo>
                        <a:pt x="658" y="202"/>
                      </a:lnTo>
                      <a:lnTo>
                        <a:pt x="656" y="202"/>
                      </a:lnTo>
                      <a:lnTo>
                        <a:pt x="654" y="202"/>
                      </a:lnTo>
                      <a:lnTo>
                        <a:pt x="650" y="202"/>
                      </a:lnTo>
                      <a:lnTo>
                        <a:pt x="648" y="202"/>
                      </a:lnTo>
                      <a:lnTo>
                        <a:pt x="647" y="202"/>
                      </a:lnTo>
                      <a:lnTo>
                        <a:pt x="645" y="202"/>
                      </a:lnTo>
                      <a:lnTo>
                        <a:pt x="643" y="202"/>
                      </a:lnTo>
                      <a:lnTo>
                        <a:pt x="641" y="202"/>
                      </a:lnTo>
                      <a:lnTo>
                        <a:pt x="639" y="202"/>
                      </a:lnTo>
                      <a:lnTo>
                        <a:pt x="637" y="202"/>
                      </a:lnTo>
                      <a:lnTo>
                        <a:pt x="635" y="200"/>
                      </a:lnTo>
                      <a:lnTo>
                        <a:pt x="633" y="200"/>
                      </a:lnTo>
                      <a:lnTo>
                        <a:pt x="631" y="200"/>
                      </a:lnTo>
                      <a:lnTo>
                        <a:pt x="629" y="200"/>
                      </a:lnTo>
                      <a:lnTo>
                        <a:pt x="627" y="200"/>
                      </a:lnTo>
                      <a:lnTo>
                        <a:pt x="625" y="200"/>
                      </a:lnTo>
                      <a:lnTo>
                        <a:pt x="624" y="200"/>
                      </a:lnTo>
                      <a:lnTo>
                        <a:pt x="624" y="198"/>
                      </a:lnTo>
                      <a:lnTo>
                        <a:pt x="622" y="198"/>
                      </a:lnTo>
                      <a:lnTo>
                        <a:pt x="620" y="198"/>
                      </a:lnTo>
                      <a:lnTo>
                        <a:pt x="618" y="198"/>
                      </a:lnTo>
                      <a:lnTo>
                        <a:pt x="616" y="196"/>
                      </a:lnTo>
                      <a:lnTo>
                        <a:pt x="614" y="196"/>
                      </a:lnTo>
                      <a:lnTo>
                        <a:pt x="612" y="196"/>
                      </a:lnTo>
                      <a:lnTo>
                        <a:pt x="610" y="196"/>
                      </a:lnTo>
                      <a:lnTo>
                        <a:pt x="608" y="194"/>
                      </a:lnTo>
                      <a:lnTo>
                        <a:pt x="606" y="194"/>
                      </a:lnTo>
                      <a:lnTo>
                        <a:pt x="604" y="194"/>
                      </a:lnTo>
                      <a:lnTo>
                        <a:pt x="602" y="194"/>
                      </a:lnTo>
                      <a:lnTo>
                        <a:pt x="600" y="194"/>
                      </a:lnTo>
                      <a:lnTo>
                        <a:pt x="599" y="192"/>
                      </a:lnTo>
                      <a:lnTo>
                        <a:pt x="597" y="192"/>
                      </a:lnTo>
                      <a:lnTo>
                        <a:pt x="595" y="192"/>
                      </a:lnTo>
                      <a:lnTo>
                        <a:pt x="593" y="192"/>
                      </a:lnTo>
                      <a:lnTo>
                        <a:pt x="591" y="192"/>
                      </a:lnTo>
                      <a:lnTo>
                        <a:pt x="589" y="192"/>
                      </a:lnTo>
                      <a:lnTo>
                        <a:pt x="587" y="192"/>
                      </a:lnTo>
                      <a:lnTo>
                        <a:pt x="585" y="192"/>
                      </a:lnTo>
                      <a:lnTo>
                        <a:pt x="583" y="192"/>
                      </a:lnTo>
                      <a:lnTo>
                        <a:pt x="581" y="192"/>
                      </a:lnTo>
                      <a:lnTo>
                        <a:pt x="577" y="192"/>
                      </a:lnTo>
                      <a:lnTo>
                        <a:pt x="572" y="190"/>
                      </a:lnTo>
                      <a:lnTo>
                        <a:pt x="566" y="190"/>
                      </a:lnTo>
                      <a:lnTo>
                        <a:pt x="560" y="188"/>
                      </a:lnTo>
                      <a:lnTo>
                        <a:pt x="553" y="187"/>
                      </a:lnTo>
                      <a:lnTo>
                        <a:pt x="545" y="185"/>
                      </a:lnTo>
                      <a:lnTo>
                        <a:pt x="535" y="183"/>
                      </a:lnTo>
                      <a:lnTo>
                        <a:pt x="526" y="181"/>
                      </a:lnTo>
                      <a:lnTo>
                        <a:pt x="516" y="179"/>
                      </a:lnTo>
                      <a:lnTo>
                        <a:pt x="506" y="177"/>
                      </a:lnTo>
                      <a:lnTo>
                        <a:pt x="495" y="175"/>
                      </a:lnTo>
                      <a:lnTo>
                        <a:pt x="483" y="173"/>
                      </a:lnTo>
                      <a:lnTo>
                        <a:pt x="474" y="169"/>
                      </a:lnTo>
                      <a:lnTo>
                        <a:pt x="462" y="167"/>
                      </a:lnTo>
                      <a:lnTo>
                        <a:pt x="451" y="165"/>
                      </a:lnTo>
                      <a:lnTo>
                        <a:pt x="439" y="162"/>
                      </a:lnTo>
                      <a:lnTo>
                        <a:pt x="428" y="160"/>
                      </a:lnTo>
                      <a:lnTo>
                        <a:pt x="418" y="158"/>
                      </a:lnTo>
                      <a:lnTo>
                        <a:pt x="407" y="156"/>
                      </a:lnTo>
                      <a:lnTo>
                        <a:pt x="397" y="152"/>
                      </a:lnTo>
                      <a:lnTo>
                        <a:pt x="387" y="150"/>
                      </a:lnTo>
                      <a:lnTo>
                        <a:pt x="378" y="148"/>
                      </a:lnTo>
                      <a:lnTo>
                        <a:pt x="368" y="146"/>
                      </a:lnTo>
                      <a:lnTo>
                        <a:pt x="361" y="144"/>
                      </a:lnTo>
                      <a:lnTo>
                        <a:pt x="353" y="142"/>
                      </a:lnTo>
                      <a:lnTo>
                        <a:pt x="345" y="140"/>
                      </a:lnTo>
                      <a:lnTo>
                        <a:pt x="340" y="140"/>
                      </a:lnTo>
                      <a:lnTo>
                        <a:pt x="334" y="139"/>
                      </a:lnTo>
                      <a:lnTo>
                        <a:pt x="330" y="139"/>
                      </a:lnTo>
                      <a:lnTo>
                        <a:pt x="328" y="137"/>
                      </a:lnTo>
                      <a:lnTo>
                        <a:pt x="324" y="137"/>
                      </a:lnTo>
                      <a:lnTo>
                        <a:pt x="322" y="137"/>
                      </a:lnTo>
                      <a:lnTo>
                        <a:pt x="318" y="135"/>
                      </a:lnTo>
                      <a:lnTo>
                        <a:pt x="316" y="135"/>
                      </a:lnTo>
                      <a:lnTo>
                        <a:pt x="313" y="133"/>
                      </a:lnTo>
                      <a:lnTo>
                        <a:pt x="311" y="133"/>
                      </a:lnTo>
                      <a:lnTo>
                        <a:pt x="307" y="133"/>
                      </a:lnTo>
                      <a:lnTo>
                        <a:pt x="305" y="131"/>
                      </a:lnTo>
                      <a:lnTo>
                        <a:pt x="301" y="129"/>
                      </a:lnTo>
                      <a:lnTo>
                        <a:pt x="297" y="129"/>
                      </a:lnTo>
                      <a:lnTo>
                        <a:pt x="295" y="127"/>
                      </a:lnTo>
                      <a:lnTo>
                        <a:pt x="292" y="127"/>
                      </a:lnTo>
                      <a:lnTo>
                        <a:pt x="290" y="125"/>
                      </a:lnTo>
                      <a:lnTo>
                        <a:pt x="286" y="123"/>
                      </a:lnTo>
                      <a:lnTo>
                        <a:pt x="282" y="123"/>
                      </a:lnTo>
                      <a:lnTo>
                        <a:pt x="280" y="121"/>
                      </a:lnTo>
                      <a:lnTo>
                        <a:pt x="276" y="121"/>
                      </a:lnTo>
                      <a:lnTo>
                        <a:pt x="272" y="119"/>
                      </a:lnTo>
                      <a:lnTo>
                        <a:pt x="270" y="117"/>
                      </a:lnTo>
                      <a:lnTo>
                        <a:pt x="267" y="117"/>
                      </a:lnTo>
                      <a:lnTo>
                        <a:pt x="265" y="115"/>
                      </a:lnTo>
                      <a:lnTo>
                        <a:pt x="263" y="114"/>
                      </a:lnTo>
                      <a:lnTo>
                        <a:pt x="259" y="114"/>
                      </a:lnTo>
                      <a:lnTo>
                        <a:pt x="257" y="112"/>
                      </a:lnTo>
                      <a:lnTo>
                        <a:pt x="253" y="112"/>
                      </a:lnTo>
                      <a:lnTo>
                        <a:pt x="251" y="110"/>
                      </a:lnTo>
                      <a:lnTo>
                        <a:pt x="249" y="108"/>
                      </a:lnTo>
                      <a:lnTo>
                        <a:pt x="247" y="108"/>
                      </a:lnTo>
                      <a:lnTo>
                        <a:pt x="245" y="106"/>
                      </a:lnTo>
                      <a:lnTo>
                        <a:pt x="244" y="106"/>
                      </a:lnTo>
                      <a:lnTo>
                        <a:pt x="242" y="106"/>
                      </a:lnTo>
                      <a:lnTo>
                        <a:pt x="240" y="104"/>
                      </a:lnTo>
                      <a:lnTo>
                        <a:pt x="238" y="104"/>
                      </a:lnTo>
                      <a:lnTo>
                        <a:pt x="236" y="102"/>
                      </a:lnTo>
                      <a:lnTo>
                        <a:pt x="234" y="102"/>
                      </a:lnTo>
                      <a:lnTo>
                        <a:pt x="232" y="102"/>
                      </a:lnTo>
                      <a:lnTo>
                        <a:pt x="230" y="100"/>
                      </a:lnTo>
                      <a:lnTo>
                        <a:pt x="228" y="100"/>
                      </a:lnTo>
                      <a:lnTo>
                        <a:pt x="224" y="98"/>
                      </a:lnTo>
                      <a:lnTo>
                        <a:pt x="222" y="98"/>
                      </a:lnTo>
                      <a:lnTo>
                        <a:pt x="221" y="96"/>
                      </a:lnTo>
                      <a:lnTo>
                        <a:pt x="217" y="96"/>
                      </a:lnTo>
                      <a:lnTo>
                        <a:pt x="215" y="94"/>
                      </a:lnTo>
                      <a:lnTo>
                        <a:pt x="211" y="94"/>
                      </a:lnTo>
                      <a:lnTo>
                        <a:pt x="207" y="92"/>
                      </a:lnTo>
                      <a:lnTo>
                        <a:pt x="205" y="92"/>
                      </a:lnTo>
                      <a:lnTo>
                        <a:pt x="201" y="91"/>
                      </a:lnTo>
                      <a:lnTo>
                        <a:pt x="198" y="91"/>
                      </a:lnTo>
                      <a:lnTo>
                        <a:pt x="194" y="89"/>
                      </a:lnTo>
                      <a:lnTo>
                        <a:pt x="190" y="89"/>
                      </a:lnTo>
                      <a:lnTo>
                        <a:pt x="188" y="87"/>
                      </a:lnTo>
                      <a:lnTo>
                        <a:pt x="184" y="87"/>
                      </a:lnTo>
                      <a:lnTo>
                        <a:pt x="180" y="87"/>
                      </a:lnTo>
                      <a:lnTo>
                        <a:pt x="176" y="85"/>
                      </a:lnTo>
                      <a:lnTo>
                        <a:pt x="173" y="85"/>
                      </a:lnTo>
                      <a:lnTo>
                        <a:pt x="171" y="83"/>
                      </a:lnTo>
                      <a:lnTo>
                        <a:pt x="167" y="83"/>
                      </a:lnTo>
                      <a:lnTo>
                        <a:pt x="163" y="81"/>
                      </a:lnTo>
                      <a:lnTo>
                        <a:pt x="159" y="81"/>
                      </a:lnTo>
                      <a:lnTo>
                        <a:pt x="155" y="79"/>
                      </a:lnTo>
                      <a:lnTo>
                        <a:pt x="153" y="79"/>
                      </a:lnTo>
                      <a:lnTo>
                        <a:pt x="150" y="77"/>
                      </a:lnTo>
                      <a:lnTo>
                        <a:pt x="146" y="77"/>
                      </a:lnTo>
                      <a:lnTo>
                        <a:pt x="144" y="75"/>
                      </a:lnTo>
                      <a:lnTo>
                        <a:pt x="140" y="75"/>
                      </a:lnTo>
                      <a:lnTo>
                        <a:pt x="136" y="75"/>
                      </a:lnTo>
                      <a:lnTo>
                        <a:pt x="132" y="73"/>
                      </a:lnTo>
                      <a:lnTo>
                        <a:pt x="128" y="71"/>
                      </a:lnTo>
                      <a:lnTo>
                        <a:pt x="125" y="71"/>
                      </a:lnTo>
                      <a:lnTo>
                        <a:pt x="119" y="69"/>
                      </a:lnTo>
                      <a:lnTo>
                        <a:pt x="113" y="67"/>
                      </a:lnTo>
                      <a:lnTo>
                        <a:pt x="109" y="66"/>
                      </a:lnTo>
                      <a:lnTo>
                        <a:pt x="103" y="66"/>
                      </a:lnTo>
                      <a:lnTo>
                        <a:pt x="98" y="64"/>
                      </a:lnTo>
                      <a:lnTo>
                        <a:pt x="92" y="62"/>
                      </a:lnTo>
                      <a:lnTo>
                        <a:pt x="86" y="60"/>
                      </a:lnTo>
                      <a:lnTo>
                        <a:pt x="80" y="58"/>
                      </a:lnTo>
                      <a:lnTo>
                        <a:pt x="75" y="56"/>
                      </a:lnTo>
                      <a:lnTo>
                        <a:pt x="69" y="54"/>
                      </a:lnTo>
                      <a:lnTo>
                        <a:pt x="63" y="52"/>
                      </a:lnTo>
                      <a:lnTo>
                        <a:pt x="57" y="50"/>
                      </a:lnTo>
                      <a:lnTo>
                        <a:pt x="52" y="50"/>
                      </a:lnTo>
                      <a:lnTo>
                        <a:pt x="48" y="48"/>
                      </a:lnTo>
                      <a:lnTo>
                        <a:pt x="42" y="46"/>
                      </a:lnTo>
                      <a:lnTo>
                        <a:pt x="36" y="44"/>
                      </a:lnTo>
                      <a:lnTo>
                        <a:pt x="32" y="43"/>
                      </a:lnTo>
                      <a:lnTo>
                        <a:pt x="27" y="41"/>
                      </a:lnTo>
                      <a:lnTo>
                        <a:pt x="23" y="39"/>
                      </a:lnTo>
                      <a:lnTo>
                        <a:pt x="19" y="37"/>
                      </a:lnTo>
                      <a:lnTo>
                        <a:pt x="15" y="35"/>
                      </a:lnTo>
                      <a:lnTo>
                        <a:pt x="11" y="33"/>
                      </a:lnTo>
                      <a:lnTo>
                        <a:pt x="8" y="33"/>
                      </a:lnTo>
                      <a:lnTo>
                        <a:pt x="6" y="31"/>
                      </a:lnTo>
                      <a:lnTo>
                        <a:pt x="4" y="29"/>
                      </a:lnTo>
                      <a:lnTo>
                        <a:pt x="2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8" y="4"/>
                      </a:lnTo>
                      <a:lnTo>
                        <a:pt x="9" y="4"/>
                      </a:lnTo>
                      <a:lnTo>
                        <a:pt x="11" y="4"/>
                      </a:lnTo>
                      <a:lnTo>
                        <a:pt x="11" y="6"/>
                      </a:lnTo>
                      <a:lnTo>
                        <a:pt x="13" y="6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9" y="8"/>
                      </a:lnTo>
                      <a:lnTo>
                        <a:pt x="21" y="8"/>
                      </a:lnTo>
                      <a:lnTo>
                        <a:pt x="23" y="8"/>
                      </a:lnTo>
                      <a:lnTo>
                        <a:pt x="25" y="8"/>
                      </a:lnTo>
                      <a:lnTo>
                        <a:pt x="27" y="8"/>
                      </a:lnTo>
                      <a:lnTo>
                        <a:pt x="29" y="8"/>
                      </a:lnTo>
                      <a:lnTo>
                        <a:pt x="31" y="8"/>
                      </a:lnTo>
                      <a:lnTo>
                        <a:pt x="32" y="8"/>
                      </a:lnTo>
                      <a:close/>
                    </a:path>
                  </a:pathLst>
                </a:custGeom>
                <a:solidFill>
                  <a:srgbClr val="B85C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91" name="Freeform 345"/>
                <p:cNvSpPr>
                  <a:spLocks noChangeAspect="1"/>
                </p:cNvSpPr>
                <p:nvPr/>
              </p:nvSpPr>
              <p:spPr bwMode="auto">
                <a:xfrm>
                  <a:off x="1232" y="3571"/>
                  <a:ext cx="559" cy="138"/>
                </a:xfrm>
                <a:custGeom>
                  <a:avLst/>
                  <a:gdLst>
                    <a:gd name="T0" fmla="*/ 2 w 737"/>
                    <a:gd name="T1" fmla="*/ 1 h 198"/>
                    <a:gd name="T2" fmla="*/ 2 w 737"/>
                    <a:gd name="T3" fmla="*/ 1 h 198"/>
                    <a:gd name="T4" fmla="*/ 2 w 737"/>
                    <a:gd name="T5" fmla="*/ 1 h 198"/>
                    <a:gd name="T6" fmla="*/ 3 w 737"/>
                    <a:gd name="T7" fmla="*/ 1 h 198"/>
                    <a:gd name="T8" fmla="*/ 4 w 737"/>
                    <a:gd name="T9" fmla="*/ 1 h 198"/>
                    <a:gd name="T10" fmla="*/ 5 w 737"/>
                    <a:gd name="T11" fmla="*/ 1 h 198"/>
                    <a:gd name="T12" fmla="*/ 6 w 737"/>
                    <a:gd name="T13" fmla="*/ 1 h 198"/>
                    <a:gd name="T14" fmla="*/ 8 w 737"/>
                    <a:gd name="T15" fmla="*/ 1 h 198"/>
                    <a:gd name="T16" fmla="*/ 8 w 737"/>
                    <a:gd name="T17" fmla="*/ 1 h 198"/>
                    <a:gd name="T18" fmla="*/ 9 w 737"/>
                    <a:gd name="T19" fmla="*/ 1 h 198"/>
                    <a:gd name="T20" fmla="*/ 11 w 737"/>
                    <a:gd name="T21" fmla="*/ 1 h 198"/>
                    <a:gd name="T22" fmla="*/ 11 w 737"/>
                    <a:gd name="T23" fmla="*/ 1 h 198"/>
                    <a:gd name="T24" fmla="*/ 11 w 737"/>
                    <a:gd name="T25" fmla="*/ 1 h 198"/>
                    <a:gd name="T26" fmla="*/ 14 w 737"/>
                    <a:gd name="T27" fmla="*/ 1 h 198"/>
                    <a:gd name="T28" fmla="*/ 16 w 737"/>
                    <a:gd name="T29" fmla="*/ 2 h 198"/>
                    <a:gd name="T30" fmla="*/ 17 w 737"/>
                    <a:gd name="T31" fmla="*/ 2 h 198"/>
                    <a:gd name="T32" fmla="*/ 19 w 737"/>
                    <a:gd name="T33" fmla="*/ 2 h 198"/>
                    <a:gd name="T34" fmla="*/ 21 w 737"/>
                    <a:gd name="T35" fmla="*/ 2 h 198"/>
                    <a:gd name="T36" fmla="*/ 22 w 737"/>
                    <a:gd name="T37" fmla="*/ 2 h 198"/>
                    <a:gd name="T38" fmla="*/ 23 w 737"/>
                    <a:gd name="T39" fmla="*/ 2 h 198"/>
                    <a:gd name="T40" fmla="*/ 23 w 737"/>
                    <a:gd name="T41" fmla="*/ 2 h 198"/>
                    <a:gd name="T42" fmla="*/ 24 w 737"/>
                    <a:gd name="T43" fmla="*/ 2 h 198"/>
                    <a:gd name="T44" fmla="*/ 24 w 737"/>
                    <a:gd name="T45" fmla="*/ 2 h 198"/>
                    <a:gd name="T46" fmla="*/ 25 w 737"/>
                    <a:gd name="T47" fmla="*/ 2 h 198"/>
                    <a:gd name="T48" fmla="*/ 27 w 737"/>
                    <a:gd name="T49" fmla="*/ 2 h 198"/>
                    <a:gd name="T50" fmla="*/ 27 w 737"/>
                    <a:gd name="T51" fmla="*/ 2 h 198"/>
                    <a:gd name="T52" fmla="*/ 27 w 737"/>
                    <a:gd name="T53" fmla="*/ 1 h 198"/>
                    <a:gd name="T54" fmla="*/ 27 w 737"/>
                    <a:gd name="T55" fmla="*/ 1 h 198"/>
                    <a:gd name="T56" fmla="*/ 27 w 737"/>
                    <a:gd name="T57" fmla="*/ 1 h 198"/>
                    <a:gd name="T58" fmla="*/ 27 w 737"/>
                    <a:gd name="T59" fmla="*/ 1 h 198"/>
                    <a:gd name="T60" fmla="*/ 27 w 737"/>
                    <a:gd name="T61" fmla="*/ 1 h 198"/>
                    <a:gd name="T62" fmla="*/ 27 w 737"/>
                    <a:gd name="T63" fmla="*/ 2 h 198"/>
                    <a:gd name="T64" fmla="*/ 27 w 737"/>
                    <a:gd name="T65" fmla="*/ 2 h 198"/>
                    <a:gd name="T66" fmla="*/ 27 w 737"/>
                    <a:gd name="T67" fmla="*/ 2 h 198"/>
                    <a:gd name="T68" fmla="*/ 27 w 737"/>
                    <a:gd name="T69" fmla="*/ 2 h 198"/>
                    <a:gd name="T70" fmla="*/ 26 w 737"/>
                    <a:gd name="T71" fmla="*/ 2 h 198"/>
                    <a:gd name="T72" fmla="*/ 25 w 737"/>
                    <a:gd name="T73" fmla="*/ 2 h 198"/>
                    <a:gd name="T74" fmla="*/ 25 w 737"/>
                    <a:gd name="T75" fmla="*/ 2 h 198"/>
                    <a:gd name="T76" fmla="*/ 24 w 737"/>
                    <a:gd name="T77" fmla="*/ 2 h 198"/>
                    <a:gd name="T78" fmla="*/ 24 w 737"/>
                    <a:gd name="T79" fmla="*/ 3 h 198"/>
                    <a:gd name="T80" fmla="*/ 23 w 737"/>
                    <a:gd name="T81" fmla="*/ 2 h 198"/>
                    <a:gd name="T82" fmla="*/ 23 w 737"/>
                    <a:gd name="T83" fmla="*/ 2 h 198"/>
                    <a:gd name="T84" fmla="*/ 21 w 737"/>
                    <a:gd name="T85" fmla="*/ 2 h 198"/>
                    <a:gd name="T86" fmla="*/ 20 w 737"/>
                    <a:gd name="T87" fmla="*/ 2 h 198"/>
                    <a:gd name="T88" fmla="*/ 17 w 737"/>
                    <a:gd name="T89" fmla="*/ 2 h 198"/>
                    <a:gd name="T90" fmla="*/ 14 w 737"/>
                    <a:gd name="T91" fmla="*/ 2 h 198"/>
                    <a:gd name="T92" fmla="*/ 11 w 737"/>
                    <a:gd name="T93" fmla="*/ 1 h 198"/>
                    <a:gd name="T94" fmla="*/ 11 w 737"/>
                    <a:gd name="T95" fmla="*/ 1 h 198"/>
                    <a:gd name="T96" fmla="*/ 10 w 737"/>
                    <a:gd name="T97" fmla="*/ 1 h 198"/>
                    <a:gd name="T98" fmla="*/ 8 w 737"/>
                    <a:gd name="T99" fmla="*/ 1 h 198"/>
                    <a:gd name="T100" fmla="*/ 8 w 737"/>
                    <a:gd name="T101" fmla="*/ 1 h 198"/>
                    <a:gd name="T102" fmla="*/ 8 w 737"/>
                    <a:gd name="T103" fmla="*/ 1 h 198"/>
                    <a:gd name="T104" fmla="*/ 6 w 737"/>
                    <a:gd name="T105" fmla="*/ 1 h 198"/>
                    <a:gd name="T106" fmla="*/ 5 w 737"/>
                    <a:gd name="T107" fmla="*/ 1 h 198"/>
                    <a:gd name="T108" fmla="*/ 4 w 737"/>
                    <a:gd name="T109" fmla="*/ 1 h 198"/>
                    <a:gd name="T110" fmla="*/ 2 w 737"/>
                    <a:gd name="T111" fmla="*/ 1 h 198"/>
                    <a:gd name="T112" fmla="*/ 2 w 737"/>
                    <a:gd name="T113" fmla="*/ 1 h 198"/>
                    <a:gd name="T114" fmla="*/ 0 w 737"/>
                    <a:gd name="T115" fmla="*/ 1 h 198"/>
                    <a:gd name="T116" fmla="*/ 2 w 737"/>
                    <a:gd name="T117" fmla="*/ 1 h 198"/>
                    <a:gd name="T118" fmla="*/ 2 w 737"/>
                    <a:gd name="T119" fmla="*/ 1 h 198"/>
                    <a:gd name="T120" fmla="*/ 2 w 737"/>
                    <a:gd name="T121" fmla="*/ 1 h 198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737"/>
                    <a:gd name="T184" fmla="*/ 0 h 198"/>
                    <a:gd name="T185" fmla="*/ 737 w 737"/>
                    <a:gd name="T186" fmla="*/ 198 h 198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737" h="198">
                      <a:moveTo>
                        <a:pt x="32" y="10"/>
                      </a:moveTo>
                      <a:lnTo>
                        <a:pt x="34" y="10"/>
                      </a:lnTo>
                      <a:lnTo>
                        <a:pt x="36" y="10"/>
                      </a:lnTo>
                      <a:lnTo>
                        <a:pt x="38" y="10"/>
                      </a:lnTo>
                      <a:lnTo>
                        <a:pt x="40" y="10"/>
                      </a:lnTo>
                      <a:lnTo>
                        <a:pt x="42" y="10"/>
                      </a:lnTo>
                      <a:lnTo>
                        <a:pt x="44" y="10"/>
                      </a:lnTo>
                      <a:lnTo>
                        <a:pt x="46" y="10"/>
                      </a:lnTo>
                      <a:lnTo>
                        <a:pt x="48" y="10"/>
                      </a:lnTo>
                      <a:lnTo>
                        <a:pt x="50" y="12"/>
                      </a:lnTo>
                      <a:lnTo>
                        <a:pt x="50" y="14"/>
                      </a:lnTo>
                      <a:lnTo>
                        <a:pt x="52" y="14"/>
                      </a:lnTo>
                      <a:lnTo>
                        <a:pt x="52" y="15"/>
                      </a:lnTo>
                      <a:lnTo>
                        <a:pt x="52" y="17"/>
                      </a:lnTo>
                      <a:lnTo>
                        <a:pt x="52" y="19"/>
                      </a:lnTo>
                      <a:lnTo>
                        <a:pt x="54" y="19"/>
                      </a:lnTo>
                      <a:lnTo>
                        <a:pt x="54" y="21"/>
                      </a:lnTo>
                      <a:lnTo>
                        <a:pt x="52" y="21"/>
                      </a:lnTo>
                      <a:lnTo>
                        <a:pt x="52" y="23"/>
                      </a:lnTo>
                      <a:lnTo>
                        <a:pt x="54" y="23"/>
                      </a:lnTo>
                      <a:lnTo>
                        <a:pt x="54" y="25"/>
                      </a:lnTo>
                      <a:lnTo>
                        <a:pt x="56" y="27"/>
                      </a:lnTo>
                      <a:lnTo>
                        <a:pt x="57" y="29"/>
                      </a:lnTo>
                      <a:lnTo>
                        <a:pt x="59" y="29"/>
                      </a:lnTo>
                      <a:lnTo>
                        <a:pt x="61" y="31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7" y="33"/>
                      </a:lnTo>
                      <a:lnTo>
                        <a:pt x="69" y="35"/>
                      </a:lnTo>
                      <a:lnTo>
                        <a:pt x="71" y="37"/>
                      </a:lnTo>
                      <a:lnTo>
                        <a:pt x="73" y="37"/>
                      </a:lnTo>
                      <a:lnTo>
                        <a:pt x="75" y="39"/>
                      </a:lnTo>
                      <a:lnTo>
                        <a:pt x="77" y="39"/>
                      </a:lnTo>
                      <a:lnTo>
                        <a:pt x="80" y="40"/>
                      </a:lnTo>
                      <a:lnTo>
                        <a:pt x="82" y="40"/>
                      </a:lnTo>
                      <a:lnTo>
                        <a:pt x="84" y="42"/>
                      </a:lnTo>
                      <a:lnTo>
                        <a:pt x="86" y="42"/>
                      </a:lnTo>
                      <a:lnTo>
                        <a:pt x="90" y="44"/>
                      </a:lnTo>
                      <a:lnTo>
                        <a:pt x="92" y="44"/>
                      </a:lnTo>
                      <a:lnTo>
                        <a:pt x="94" y="46"/>
                      </a:lnTo>
                      <a:lnTo>
                        <a:pt x="96" y="46"/>
                      </a:lnTo>
                      <a:lnTo>
                        <a:pt x="98" y="48"/>
                      </a:lnTo>
                      <a:lnTo>
                        <a:pt x="100" y="48"/>
                      </a:lnTo>
                      <a:lnTo>
                        <a:pt x="102" y="48"/>
                      </a:lnTo>
                      <a:lnTo>
                        <a:pt x="103" y="50"/>
                      </a:lnTo>
                      <a:lnTo>
                        <a:pt x="105" y="50"/>
                      </a:lnTo>
                      <a:lnTo>
                        <a:pt x="107" y="50"/>
                      </a:lnTo>
                      <a:lnTo>
                        <a:pt x="109" y="52"/>
                      </a:lnTo>
                      <a:lnTo>
                        <a:pt x="111" y="52"/>
                      </a:lnTo>
                      <a:lnTo>
                        <a:pt x="113" y="52"/>
                      </a:lnTo>
                      <a:lnTo>
                        <a:pt x="117" y="54"/>
                      </a:lnTo>
                      <a:lnTo>
                        <a:pt x="119" y="54"/>
                      </a:lnTo>
                      <a:lnTo>
                        <a:pt x="123" y="54"/>
                      </a:lnTo>
                      <a:lnTo>
                        <a:pt x="127" y="56"/>
                      </a:lnTo>
                      <a:lnTo>
                        <a:pt x="130" y="56"/>
                      </a:lnTo>
                      <a:lnTo>
                        <a:pt x="134" y="58"/>
                      </a:lnTo>
                      <a:lnTo>
                        <a:pt x="138" y="58"/>
                      </a:lnTo>
                      <a:lnTo>
                        <a:pt x="144" y="60"/>
                      </a:lnTo>
                      <a:lnTo>
                        <a:pt x="148" y="62"/>
                      </a:lnTo>
                      <a:lnTo>
                        <a:pt x="153" y="62"/>
                      </a:lnTo>
                      <a:lnTo>
                        <a:pt x="157" y="63"/>
                      </a:lnTo>
                      <a:lnTo>
                        <a:pt x="163" y="63"/>
                      </a:lnTo>
                      <a:lnTo>
                        <a:pt x="169" y="65"/>
                      </a:lnTo>
                      <a:lnTo>
                        <a:pt x="173" y="65"/>
                      </a:lnTo>
                      <a:lnTo>
                        <a:pt x="178" y="67"/>
                      </a:lnTo>
                      <a:lnTo>
                        <a:pt x="182" y="67"/>
                      </a:lnTo>
                      <a:lnTo>
                        <a:pt x="188" y="69"/>
                      </a:lnTo>
                      <a:lnTo>
                        <a:pt x="192" y="69"/>
                      </a:lnTo>
                      <a:lnTo>
                        <a:pt x="198" y="71"/>
                      </a:lnTo>
                      <a:lnTo>
                        <a:pt x="201" y="71"/>
                      </a:lnTo>
                      <a:lnTo>
                        <a:pt x="205" y="73"/>
                      </a:lnTo>
                      <a:lnTo>
                        <a:pt x="211" y="73"/>
                      </a:lnTo>
                      <a:lnTo>
                        <a:pt x="213" y="73"/>
                      </a:lnTo>
                      <a:lnTo>
                        <a:pt x="217" y="75"/>
                      </a:lnTo>
                      <a:lnTo>
                        <a:pt x="221" y="75"/>
                      </a:lnTo>
                      <a:lnTo>
                        <a:pt x="222" y="75"/>
                      </a:lnTo>
                      <a:lnTo>
                        <a:pt x="226" y="75"/>
                      </a:lnTo>
                      <a:lnTo>
                        <a:pt x="228" y="75"/>
                      </a:lnTo>
                      <a:lnTo>
                        <a:pt x="230" y="75"/>
                      </a:lnTo>
                      <a:lnTo>
                        <a:pt x="232" y="75"/>
                      </a:lnTo>
                      <a:lnTo>
                        <a:pt x="234" y="75"/>
                      </a:lnTo>
                      <a:lnTo>
                        <a:pt x="236" y="75"/>
                      </a:lnTo>
                      <a:lnTo>
                        <a:pt x="238" y="75"/>
                      </a:lnTo>
                      <a:lnTo>
                        <a:pt x="240" y="75"/>
                      </a:lnTo>
                      <a:lnTo>
                        <a:pt x="242" y="73"/>
                      </a:lnTo>
                      <a:lnTo>
                        <a:pt x="245" y="73"/>
                      </a:lnTo>
                      <a:lnTo>
                        <a:pt x="247" y="73"/>
                      </a:lnTo>
                      <a:lnTo>
                        <a:pt x="249" y="73"/>
                      </a:lnTo>
                      <a:lnTo>
                        <a:pt x="253" y="73"/>
                      </a:lnTo>
                      <a:lnTo>
                        <a:pt x="255" y="73"/>
                      </a:lnTo>
                      <a:lnTo>
                        <a:pt x="259" y="73"/>
                      </a:lnTo>
                      <a:lnTo>
                        <a:pt x="261" y="71"/>
                      </a:lnTo>
                      <a:lnTo>
                        <a:pt x="265" y="71"/>
                      </a:lnTo>
                      <a:lnTo>
                        <a:pt x="267" y="71"/>
                      </a:lnTo>
                      <a:lnTo>
                        <a:pt x="270" y="71"/>
                      </a:lnTo>
                      <a:lnTo>
                        <a:pt x="272" y="71"/>
                      </a:lnTo>
                      <a:lnTo>
                        <a:pt x="276" y="71"/>
                      </a:lnTo>
                      <a:lnTo>
                        <a:pt x="278" y="71"/>
                      </a:lnTo>
                      <a:lnTo>
                        <a:pt x="282" y="71"/>
                      </a:lnTo>
                      <a:lnTo>
                        <a:pt x="284" y="71"/>
                      </a:lnTo>
                      <a:lnTo>
                        <a:pt x="286" y="73"/>
                      </a:lnTo>
                      <a:lnTo>
                        <a:pt x="290" y="73"/>
                      </a:lnTo>
                      <a:lnTo>
                        <a:pt x="292" y="73"/>
                      </a:lnTo>
                      <a:lnTo>
                        <a:pt x="293" y="73"/>
                      </a:lnTo>
                      <a:lnTo>
                        <a:pt x="297" y="75"/>
                      </a:lnTo>
                      <a:lnTo>
                        <a:pt x="299" y="75"/>
                      </a:lnTo>
                      <a:lnTo>
                        <a:pt x="301" y="75"/>
                      </a:lnTo>
                      <a:lnTo>
                        <a:pt x="303" y="77"/>
                      </a:lnTo>
                      <a:lnTo>
                        <a:pt x="305" y="79"/>
                      </a:lnTo>
                      <a:lnTo>
                        <a:pt x="307" y="79"/>
                      </a:lnTo>
                      <a:lnTo>
                        <a:pt x="309" y="81"/>
                      </a:lnTo>
                      <a:lnTo>
                        <a:pt x="311" y="83"/>
                      </a:lnTo>
                      <a:lnTo>
                        <a:pt x="315" y="85"/>
                      </a:lnTo>
                      <a:lnTo>
                        <a:pt x="318" y="87"/>
                      </a:lnTo>
                      <a:lnTo>
                        <a:pt x="322" y="88"/>
                      </a:lnTo>
                      <a:lnTo>
                        <a:pt x="326" y="90"/>
                      </a:lnTo>
                      <a:lnTo>
                        <a:pt x="332" y="92"/>
                      </a:lnTo>
                      <a:lnTo>
                        <a:pt x="336" y="96"/>
                      </a:lnTo>
                      <a:lnTo>
                        <a:pt x="341" y="98"/>
                      </a:lnTo>
                      <a:lnTo>
                        <a:pt x="347" y="100"/>
                      </a:lnTo>
                      <a:lnTo>
                        <a:pt x="353" y="104"/>
                      </a:lnTo>
                      <a:lnTo>
                        <a:pt x="359" y="106"/>
                      </a:lnTo>
                      <a:lnTo>
                        <a:pt x="364" y="108"/>
                      </a:lnTo>
                      <a:lnTo>
                        <a:pt x="370" y="111"/>
                      </a:lnTo>
                      <a:lnTo>
                        <a:pt x="376" y="113"/>
                      </a:lnTo>
                      <a:lnTo>
                        <a:pt x="384" y="117"/>
                      </a:lnTo>
                      <a:lnTo>
                        <a:pt x="389" y="119"/>
                      </a:lnTo>
                      <a:lnTo>
                        <a:pt x="395" y="123"/>
                      </a:lnTo>
                      <a:lnTo>
                        <a:pt x="403" y="125"/>
                      </a:lnTo>
                      <a:lnTo>
                        <a:pt x="409" y="129"/>
                      </a:lnTo>
                      <a:lnTo>
                        <a:pt x="414" y="131"/>
                      </a:lnTo>
                      <a:lnTo>
                        <a:pt x="420" y="135"/>
                      </a:lnTo>
                      <a:lnTo>
                        <a:pt x="428" y="136"/>
                      </a:lnTo>
                      <a:lnTo>
                        <a:pt x="434" y="138"/>
                      </a:lnTo>
                      <a:lnTo>
                        <a:pt x="439" y="140"/>
                      </a:lnTo>
                      <a:lnTo>
                        <a:pt x="445" y="144"/>
                      </a:lnTo>
                      <a:lnTo>
                        <a:pt x="449" y="146"/>
                      </a:lnTo>
                      <a:lnTo>
                        <a:pt x="455" y="148"/>
                      </a:lnTo>
                      <a:lnTo>
                        <a:pt x="460" y="150"/>
                      </a:lnTo>
                      <a:lnTo>
                        <a:pt x="464" y="150"/>
                      </a:lnTo>
                      <a:lnTo>
                        <a:pt x="468" y="152"/>
                      </a:lnTo>
                      <a:lnTo>
                        <a:pt x="474" y="154"/>
                      </a:lnTo>
                      <a:lnTo>
                        <a:pt x="480" y="156"/>
                      </a:lnTo>
                      <a:lnTo>
                        <a:pt x="483" y="158"/>
                      </a:lnTo>
                      <a:lnTo>
                        <a:pt x="489" y="159"/>
                      </a:lnTo>
                      <a:lnTo>
                        <a:pt x="495" y="159"/>
                      </a:lnTo>
                      <a:lnTo>
                        <a:pt x="501" y="161"/>
                      </a:lnTo>
                      <a:lnTo>
                        <a:pt x="506" y="163"/>
                      </a:lnTo>
                      <a:lnTo>
                        <a:pt x="512" y="165"/>
                      </a:lnTo>
                      <a:lnTo>
                        <a:pt x="518" y="165"/>
                      </a:lnTo>
                      <a:lnTo>
                        <a:pt x="524" y="167"/>
                      </a:lnTo>
                      <a:lnTo>
                        <a:pt x="529" y="169"/>
                      </a:lnTo>
                      <a:lnTo>
                        <a:pt x="535" y="169"/>
                      </a:lnTo>
                      <a:lnTo>
                        <a:pt x="541" y="171"/>
                      </a:lnTo>
                      <a:lnTo>
                        <a:pt x="547" y="173"/>
                      </a:lnTo>
                      <a:lnTo>
                        <a:pt x="551" y="173"/>
                      </a:lnTo>
                      <a:lnTo>
                        <a:pt x="556" y="175"/>
                      </a:lnTo>
                      <a:lnTo>
                        <a:pt x="562" y="175"/>
                      </a:lnTo>
                      <a:lnTo>
                        <a:pt x="566" y="177"/>
                      </a:lnTo>
                      <a:lnTo>
                        <a:pt x="572" y="177"/>
                      </a:lnTo>
                      <a:lnTo>
                        <a:pt x="576" y="177"/>
                      </a:lnTo>
                      <a:lnTo>
                        <a:pt x="581" y="179"/>
                      </a:lnTo>
                      <a:lnTo>
                        <a:pt x="585" y="179"/>
                      </a:lnTo>
                      <a:lnTo>
                        <a:pt x="589" y="179"/>
                      </a:lnTo>
                      <a:lnTo>
                        <a:pt x="593" y="181"/>
                      </a:lnTo>
                      <a:lnTo>
                        <a:pt x="595" y="181"/>
                      </a:lnTo>
                      <a:lnTo>
                        <a:pt x="599" y="181"/>
                      </a:lnTo>
                      <a:lnTo>
                        <a:pt x="600" y="181"/>
                      </a:lnTo>
                      <a:lnTo>
                        <a:pt x="602" y="181"/>
                      </a:lnTo>
                      <a:lnTo>
                        <a:pt x="604" y="181"/>
                      </a:lnTo>
                      <a:lnTo>
                        <a:pt x="606" y="181"/>
                      </a:lnTo>
                      <a:lnTo>
                        <a:pt x="608" y="181"/>
                      </a:lnTo>
                      <a:lnTo>
                        <a:pt x="610" y="181"/>
                      </a:lnTo>
                      <a:lnTo>
                        <a:pt x="610" y="179"/>
                      </a:lnTo>
                      <a:lnTo>
                        <a:pt x="612" y="179"/>
                      </a:lnTo>
                      <a:lnTo>
                        <a:pt x="612" y="177"/>
                      </a:lnTo>
                      <a:lnTo>
                        <a:pt x="614" y="177"/>
                      </a:lnTo>
                      <a:lnTo>
                        <a:pt x="614" y="175"/>
                      </a:lnTo>
                      <a:lnTo>
                        <a:pt x="616" y="175"/>
                      </a:lnTo>
                      <a:lnTo>
                        <a:pt x="616" y="173"/>
                      </a:lnTo>
                      <a:lnTo>
                        <a:pt x="618" y="173"/>
                      </a:lnTo>
                      <a:lnTo>
                        <a:pt x="618" y="171"/>
                      </a:lnTo>
                      <a:lnTo>
                        <a:pt x="620" y="169"/>
                      </a:lnTo>
                      <a:lnTo>
                        <a:pt x="622" y="169"/>
                      </a:lnTo>
                      <a:lnTo>
                        <a:pt x="624" y="169"/>
                      </a:lnTo>
                      <a:lnTo>
                        <a:pt x="624" y="171"/>
                      </a:lnTo>
                      <a:lnTo>
                        <a:pt x="625" y="171"/>
                      </a:lnTo>
                      <a:lnTo>
                        <a:pt x="627" y="169"/>
                      </a:lnTo>
                      <a:lnTo>
                        <a:pt x="629" y="169"/>
                      </a:lnTo>
                      <a:lnTo>
                        <a:pt x="631" y="169"/>
                      </a:lnTo>
                      <a:lnTo>
                        <a:pt x="633" y="169"/>
                      </a:lnTo>
                      <a:lnTo>
                        <a:pt x="635" y="169"/>
                      </a:lnTo>
                      <a:lnTo>
                        <a:pt x="635" y="167"/>
                      </a:lnTo>
                      <a:lnTo>
                        <a:pt x="637" y="167"/>
                      </a:lnTo>
                      <a:lnTo>
                        <a:pt x="639" y="167"/>
                      </a:lnTo>
                      <a:lnTo>
                        <a:pt x="641" y="167"/>
                      </a:lnTo>
                      <a:lnTo>
                        <a:pt x="645" y="165"/>
                      </a:lnTo>
                      <a:lnTo>
                        <a:pt x="647" y="165"/>
                      </a:lnTo>
                      <a:lnTo>
                        <a:pt x="648" y="165"/>
                      </a:lnTo>
                      <a:lnTo>
                        <a:pt x="650" y="165"/>
                      </a:lnTo>
                      <a:lnTo>
                        <a:pt x="654" y="163"/>
                      </a:lnTo>
                      <a:lnTo>
                        <a:pt x="656" y="163"/>
                      </a:lnTo>
                      <a:lnTo>
                        <a:pt x="660" y="163"/>
                      </a:lnTo>
                      <a:lnTo>
                        <a:pt x="662" y="163"/>
                      </a:lnTo>
                      <a:lnTo>
                        <a:pt x="666" y="161"/>
                      </a:lnTo>
                      <a:lnTo>
                        <a:pt x="668" y="161"/>
                      </a:lnTo>
                      <a:lnTo>
                        <a:pt x="671" y="161"/>
                      </a:lnTo>
                      <a:lnTo>
                        <a:pt x="675" y="161"/>
                      </a:lnTo>
                      <a:lnTo>
                        <a:pt x="677" y="159"/>
                      </a:lnTo>
                      <a:lnTo>
                        <a:pt x="681" y="159"/>
                      </a:lnTo>
                      <a:lnTo>
                        <a:pt x="685" y="159"/>
                      </a:lnTo>
                      <a:lnTo>
                        <a:pt x="687" y="159"/>
                      </a:lnTo>
                      <a:lnTo>
                        <a:pt x="691" y="158"/>
                      </a:lnTo>
                      <a:lnTo>
                        <a:pt x="693" y="158"/>
                      </a:lnTo>
                      <a:lnTo>
                        <a:pt x="696" y="158"/>
                      </a:lnTo>
                      <a:lnTo>
                        <a:pt x="698" y="158"/>
                      </a:lnTo>
                      <a:lnTo>
                        <a:pt x="700" y="158"/>
                      </a:lnTo>
                      <a:lnTo>
                        <a:pt x="702" y="156"/>
                      </a:lnTo>
                      <a:lnTo>
                        <a:pt x="706" y="156"/>
                      </a:lnTo>
                      <a:lnTo>
                        <a:pt x="708" y="156"/>
                      </a:lnTo>
                      <a:lnTo>
                        <a:pt x="710" y="156"/>
                      </a:lnTo>
                      <a:lnTo>
                        <a:pt x="712" y="156"/>
                      </a:lnTo>
                      <a:lnTo>
                        <a:pt x="714" y="156"/>
                      </a:lnTo>
                      <a:lnTo>
                        <a:pt x="716" y="156"/>
                      </a:lnTo>
                      <a:lnTo>
                        <a:pt x="716" y="154"/>
                      </a:lnTo>
                      <a:lnTo>
                        <a:pt x="718" y="154"/>
                      </a:lnTo>
                      <a:lnTo>
                        <a:pt x="719" y="154"/>
                      </a:lnTo>
                      <a:lnTo>
                        <a:pt x="719" y="152"/>
                      </a:lnTo>
                      <a:lnTo>
                        <a:pt x="721" y="152"/>
                      </a:lnTo>
                      <a:lnTo>
                        <a:pt x="723" y="150"/>
                      </a:lnTo>
                      <a:lnTo>
                        <a:pt x="725" y="148"/>
                      </a:lnTo>
                      <a:lnTo>
                        <a:pt x="727" y="146"/>
                      </a:lnTo>
                      <a:lnTo>
                        <a:pt x="727" y="144"/>
                      </a:lnTo>
                      <a:lnTo>
                        <a:pt x="729" y="144"/>
                      </a:lnTo>
                      <a:lnTo>
                        <a:pt x="729" y="142"/>
                      </a:lnTo>
                      <a:lnTo>
                        <a:pt x="729" y="140"/>
                      </a:lnTo>
                      <a:lnTo>
                        <a:pt x="731" y="140"/>
                      </a:lnTo>
                      <a:lnTo>
                        <a:pt x="731" y="138"/>
                      </a:lnTo>
                      <a:lnTo>
                        <a:pt x="733" y="138"/>
                      </a:lnTo>
                      <a:lnTo>
                        <a:pt x="733" y="136"/>
                      </a:lnTo>
                      <a:lnTo>
                        <a:pt x="735" y="135"/>
                      </a:lnTo>
                      <a:lnTo>
                        <a:pt x="735" y="133"/>
                      </a:lnTo>
                      <a:lnTo>
                        <a:pt x="735" y="131"/>
                      </a:lnTo>
                      <a:lnTo>
                        <a:pt x="735" y="129"/>
                      </a:lnTo>
                      <a:lnTo>
                        <a:pt x="733" y="129"/>
                      </a:lnTo>
                      <a:lnTo>
                        <a:pt x="733" y="127"/>
                      </a:lnTo>
                      <a:lnTo>
                        <a:pt x="731" y="125"/>
                      </a:lnTo>
                      <a:lnTo>
                        <a:pt x="731" y="123"/>
                      </a:lnTo>
                      <a:lnTo>
                        <a:pt x="729" y="123"/>
                      </a:lnTo>
                      <a:lnTo>
                        <a:pt x="727" y="123"/>
                      </a:lnTo>
                      <a:lnTo>
                        <a:pt x="725" y="123"/>
                      </a:lnTo>
                      <a:lnTo>
                        <a:pt x="723" y="123"/>
                      </a:lnTo>
                      <a:lnTo>
                        <a:pt x="723" y="121"/>
                      </a:lnTo>
                      <a:lnTo>
                        <a:pt x="723" y="119"/>
                      </a:lnTo>
                      <a:lnTo>
                        <a:pt x="723" y="117"/>
                      </a:lnTo>
                      <a:lnTo>
                        <a:pt x="723" y="115"/>
                      </a:lnTo>
                      <a:lnTo>
                        <a:pt x="723" y="113"/>
                      </a:lnTo>
                      <a:lnTo>
                        <a:pt x="725" y="113"/>
                      </a:lnTo>
                      <a:lnTo>
                        <a:pt x="725" y="111"/>
                      </a:lnTo>
                      <a:lnTo>
                        <a:pt x="725" y="110"/>
                      </a:lnTo>
                      <a:lnTo>
                        <a:pt x="725" y="108"/>
                      </a:lnTo>
                      <a:lnTo>
                        <a:pt x="725" y="106"/>
                      </a:lnTo>
                      <a:lnTo>
                        <a:pt x="725" y="104"/>
                      </a:lnTo>
                      <a:lnTo>
                        <a:pt x="725" y="102"/>
                      </a:lnTo>
                      <a:lnTo>
                        <a:pt x="725" y="100"/>
                      </a:lnTo>
                      <a:lnTo>
                        <a:pt x="725" y="98"/>
                      </a:lnTo>
                      <a:lnTo>
                        <a:pt x="727" y="106"/>
                      </a:lnTo>
                      <a:lnTo>
                        <a:pt x="727" y="108"/>
                      </a:lnTo>
                      <a:lnTo>
                        <a:pt x="727" y="110"/>
                      </a:lnTo>
                      <a:lnTo>
                        <a:pt x="727" y="111"/>
                      </a:lnTo>
                      <a:lnTo>
                        <a:pt x="727" y="113"/>
                      </a:lnTo>
                      <a:lnTo>
                        <a:pt x="729" y="115"/>
                      </a:lnTo>
                      <a:lnTo>
                        <a:pt x="729" y="117"/>
                      </a:lnTo>
                      <a:lnTo>
                        <a:pt x="729" y="119"/>
                      </a:lnTo>
                      <a:lnTo>
                        <a:pt x="731" y="119"/>
                      </a:lnTo>
                      <a:lnTo>
                        <a:pt x="731" y="121"/>
                      </a:lnTo>
                      <a:lnTo>
                        <a:pt x="731" y="123"/>
                      </a:lnTo>
                      <a:lnTo>
                        <a:pt x="733" y="123"/>
                      </a:lnTo>
                      <a:lnTo>
                        <a:pt x="733" y="125"/>
                      </a:lnTo>
                      <a:lnTo>
                        <a:pt x="735" y="125"/>
                      </a:lnTo>
                      <a:lnTo>
                        <a:pt x="735" y="127"/>
                      </a:lnTo>
                      <a:lnTo>
                        <a:pt x="737" y="129"/>
                      </a:lnTo>
                      <a:lnTo>
                        <a:pt x="737" y="131"/>
                      </a:lnTo>
                      <a:lnTo>
                        <a:pt x="737" y="133"/>
                      </a:lnTo>
                      <a:lnTo>
                        <a:pt x="735" y="133"/>
                      </a:lnTo>
                      <a:lnTo>
                        <a:pt x="735" y="135"/>
                      </a:lnTo>
                      <a:lnTo>
                        <a:pt x="735" y="136"/>
                      </a:lnTo>
                      <a:lnTo>
                        <a:pt x="735" y="138"/>
                      </a:lnTo>
                      <a:lnTo>
                        <a:pt x="733" y="138"/>
                      </a:lnTo>
                      <a:lnTo>
                        <a:pt x="733" y="140"/>
                      </a:lnTo>
                      <a:lnTo>
                        <a:pt x="733" y="142"/>
                      </a:lnTo>
                      <a:lnTo>
                        <a:pt x="733" y="144"/>
                      </a:lnTo>
                      <a:lnTo>
                        <a:pt x="731" y="146"/>
                      </a:lnTo>
                      <a:lnTo>
                        <a:pt x="731" y="148"/>
                      </a:lnTo>
                      <a:lnTo>
                        <a:pt x="731" y="150"/>
                      </a:lnTo>
                      <a:lnTo>
                        <a:pt x="731" y="152"/>
                      </a:lnTo>
                      <a:lnTo>
                        <a:pt x="733" y="152"/>
                      </a:lnTo>
                      <a:lnTo>
                        <a:pt x="733" y="154"/>
                      </a:lnTo>
                      <a:lnTo>
                        <a:pt x="733" y="156"/>
                      </a:lnTo>
                      <a:lnTo>
                        <a:pt x="733" y="158"/>
                      </a:lnTo>
                      <a:lnTo>
                        <a:pt x="735" y="158"/>
                      </a:lnTo>
                      <a:lnTo>
                        <a:pt x="735" y="159"/>
                      </a:lnTo>
                      <a:lnTo>
                        <a:pt x="735" y="161"/>
                      </a:lnTo>
                      <a:lnTo>
                        <a:pt x="733" y="161"/>
                      </a:lnTo>
                      <a:lnTo>
                        <a:pt x="733" y="163"/>
                      </a:lnTo>
                      <a:lnTo>
                        <a:pt x="733" y="165"/>
                      </a:lnTo>
                      <a:lnTo>
                        <a:pt x="731" y="165"/>
                      </a:lnTo>
                      <a:lnTo>
                        <a:pt x="731" y="167"/>
                      </a:lnTo>
                      <a:lnTo>
                        <a:pt x="729" y="167"/>
                      </a:lnTo>
                      <a:lnTo>
                        <a:pt x="729" y="169"/>
                      </a:lnTo>
                      <a:lnTo>
                        <a:pt x="727" y="169"/>
                      </a:lnTo>
                      <a:lnTo>
                        <a:pt x="727" y="171"/>
                      </a:lnTo>
                      <a:lnTo>
                        <a:pt x="725" y="171"/>
                      </a:lnTo>
                      <a:lnTo>
                        <a:pt x="725" y="173"/>
                      </a:lnTo>
                      <a:lnTo>
                        <a:pt x="723" y="173"/>
                      </a:lnTo>
                      <a:lnTo>
                        <a:pt x="723" y="175"/>
                      </a:lnTo>
                      <a:lnTo>
                        <a:pt x="721" y="175"/>
                      </a:lnTo>
                      <a:lnTo>
                        <a:pt x="719" y="175"/>
                      </a:lnTo>
                      <a:lnTo>
                        <a:pt x="719" y="177"/>
                      </a:lnTo>
                      <a:lnTo>
                        <a:pt x="718" y="177"/>
                      </a:lnTo>
                      <a:lnTo>
                        <a:pt x="718" y="179"/>
                      </a:lnTo>
                      <a:lnTo>
                        <a:pt x="716" y="179"/>
                      </a:lnTo>
                      <a:lnTo>
                        <a:pt x="714" y="179"/>
                      </a:lnTo>
                      <a:lnTo>
                        <a:pt x="712" y="179"/>
                      </a:lnTo>
                      <a:lnTo>
                        <a:pt x="710" y="181"/>
                      </a:lnTo>
                      <a:lnTo>
                        <a:pt x="708" y="181"/>
                      </a:lnTo>
                      <a:lnTo>
                        <a:pt x="706" y="181"/>
                      </a:lnTo>
                      <a:lnTo>
                        <a:pt x="706" y="183"/>
                      </a:lnTo>
                      <a:lnTo>
                        <a:pt x="704" y="183"/>
                      </a:lnTo>
                      <a:lnTo>
                        <a:pt x="702" y="183"/>
                      </a:lnTo>
                      <a:lnTo>
                        <a:pt x="700" y="184"/>
                      </a:lnTo>
                      <a:lnTo>
                        <a:pt x="698" y="184"/>
                      </a:lnTo>
                      <a:lnTo>
                        <a:pt x="696" y="186"/>
                      </a:lnTo>
                      <a:lnTo>
                        <a:pt x="695" y="186"/>
                      </a:lnTo>
                      <a:lnTo>
                        <a:pt x="693" y="186"/>
                      </a:lnTo>
                      <a:lnTo>
                        <a:pt x="691" y="188"/>
                      </a:lnTo>
                      <a:lnTo>
                        <a:pt x="689" y="188"/>
                      </a:lnTo>
                      <a:lnTo>
                        <a:pt x="687" y="190"/>
                      </a:lnTo>
                      <a:lnTo>
                        <a:pt x="685" y="190"/>
                      </a:lnTo>
                      <a:lnTo>
                        <a:pt x="683" y="192"/>
                      </a:lnTo>
                      <a:lnTo>
                        <a:pt x="681" y="192"/>
                      </a:lnTo>
                      <a:lnTo>
                        <a:pt x="679" y="192"/>
                      </a:lnTo>
                      <a:lnTo>
                        <a:pt x="677" y="194"/>
                      </a:lnTo>
                      <a:lnTo>
                        <a:pt x="675" y="194"/>
                      </a:lnTo>
                      <a:lnTo>
                        <a:pt x="673" y="194"/>
                      </a:lnTo>
                      <a:lnTo>
                        <a:pt x="671" y="196"/>
                      </a:lnTo>
                      <a:lnTo>
                        <a:pt x="670" y="196"/>
                      </a:lnTo>
                      <a:lnTo>
                        <a:pt x="668" y="196"/>
                      </a:lnTo>
                      <a:lnTo>
                        <a:pt x="666" y="196"/>
                      </a:lnTo>
                      <a:lnTo>
                        <a:pt x="664" y="196"/>
                      </a:lnTo>
                      <a:lnTo>
                        <a:pt x="662" y="196"/>
                      </a:lnTo>
                      <a:lnTo>
                        <a:pt x="660" y="198"/>
                      </a:lnTo>
                      <a:lnTo>
                        <a:pt x="658" y="198"/>
                      </a:lnTo>
                      <a:lnTo>
                        <a:pt x="656" y="198"/>
                      </a:lnTo>
                      <a:lnTo>
                        <a:pt x="654" y="198"/>
                      </a:lnTo>
                      <a:lnTo>
                        <a:pt x="650" y="198"/>
                      </a:lnTo>
                      <a:lnTo>
                        <a:pt x="648" y="198"/>
                      </a:lnTo>
                      <a:lnTo>
                        <a:pt x="647" y="198"/>
                      </a:lnTo>
                      <a:lnTo>
                        <a:pt x="645" y="198"/>
                      </a:lnTo>
                      <a:lnTo>
                        <a:pt x="643" y="198"/>
                      </a:lnTo>
                      <a:lnTo>
                        <a:pt x="641" y="198"/>
                      </a:lnTo>
                      <a:lnTo>
                        <a:pt x="639" y="198"/>
                      </a:lnTo>
                      <a:lnTo>
                        <a:pt x="637" y="198"/>
                      </a:lnTo>
                      <a:lnTo>
                        <a:pt x="635" y="196"/>
                      </a:lnTo>
                      <a:lnTo>
                        <a:pt x="633" y="196"/>
                      </a:lnTo>
                      <a:lnTo>
                        <a:pt x="631" y="196"/>
                      </a:lnTo>
                      <a:lnTo>
                        <a:pt x="629" y="196"/>
                      </a:lnTo>
                      <a:lnTo>
                        <a:pt x="627" y="196"/>
                      </a:lnTo>
                      <a:lnTo>
                        <a:pt x="625" y="196"/>
                      </a:lnTo>
                      <a:lnTo>
                        <a:pt x="624" y="196"/>
                      </a:lnTo>
                      <a:lnTo>
                        <a:pt x="624" y="194"/>
                      </a:lnTo>
                      <a:lnTo>
                        <a:pt x="622" y="194"/>
                      </a:lnTo>
                      <a:lnTo>
                        <a:pt x="620" y="194"/>
                      </a:lnTo>
                      <a:lnTo>
                        <a:pt x="618" y="194"/>
                      </a:lnTo>
                      <a:lnTo>
                        <a:pt x="616" y="192"/>
                      </a:lnTo>
                      <a:lnTo>
                        <a:pt x="614" y="192"/>
                      </a:lnTo>
                      <a:lnTo>
                        <a:pt x="612" y="192"/>
                      </a:lnTo>
                      <a:lnTo>
                        <a:pt x="610" y="192"/>
                      </a:lnTo>
                      <a:lnTo>
                        <a:pt x="608" y="190"/>
                      </a:lnTo>
                      <a:lnTo>
                        <a:pt x="606" y="190"/>
                      </a:lnTo>
                      <a:lnTo>
                        <a:pt x="604" y="190"/>
                      </a:lnTo>
                      <a:lnTo>
                        <a:pt x="602" y="190"/>
                      </a:lnTo>
                      <a:lnTo>
                        <a:pt x="600" y="190"/>
                      </a:lnTo>
                      <a:lnTo>
                        <a:pt x="599" y="188"/>
                      </a:lnTo>
                      <a:lnTo>
                        <a:pt x="597" y="188"/>
                      </a:lnTo>
                      <a:lnTo>
                        <a:pt x="595" y="188"/>
                      </a:lnTo>
                      <a:lnTo>
                        <a:pt x="593" y="188"/>
                      </a:lnTo>
                      <a:lnTo>
                        <a:pt x="591" y="188"/>
                      </a:lnTo>
                      <a:lnTo>
                        <a:pt x="589" y="188"/>
                      </a:lnTo>
                      <a:lnTo>
                        <a:pt x="587" y="188"/>
                      </a:lnTo>
                      <a:lnTo>
                        <a:pt x="585" y="188"/>
                      </a:lnTo>
                      <a:lnTo>
                        <a:pt x="583" y="188"/>
                      </a:lnTo>
                      <a:lnTo>
                        <a:pt x="581" y="188"/>
                      </a:lnTo>
                      <a:lnTo>
                        <a:pt x="577" y="188"/>
                      </a:lnTo>
                      <a:lnTo>
                        <a:pt x="572" y="186"/>
                      </a:lnTo>
                      <a:lnTo>
                        <a:pt x="566" y="186"/>
                      </a:lnTo>
                      <a:lnTo>
                        <a:pt x="560" y="184"/>
                      </a:lnTo>
                      <a:lnTo>
                        <a:pt x="553" y="183"/>
                      </a:lnTo>
                      <a:lnTo>
                        <a:pt x="545" y="181"/>
                      </a:lnTo>
                      <a:lnTo>
                        <a:pt x="535" y="179"/>
                      </a:lnTo>
                      <a:lnTo>
                        <a:pt x="526" y="177"/>
                      </a:lnTo>
                      <a:lnTo>
                        <a:pt x="516" y="175"/>
                      </a:lnTo>
                      <a:lnTo>
                        <a:pt x="506" y="173"/>
                      </a:lnTo>
                      <a:lnTo>
                        <a:pt x="495" y="171"/>
                      </a:lnTo>
                      <a:lnTo>
                        <a:pt x="483" y="169"/>
                      </a:lnTo>
                      <a:lnTo>
                        <a:pt x="474" y="165"/>
                      </a:lnTo>
                      <a:lnTo>
                        <a:pt x="462" y="163"/>
                      </a:lnTo>
                      <a:lnTo>
                        <a:pt x="451" y="161"/>
                      </a:lnTo>
                      <a:lnTo>
                        <a:pt x="439" y="158"/>
                      </a:lnTo>
                      <a:lnTo>
                        <a:pt x="428" y="156"/>
                      </a:lnTo>
                      <a:lnTo>
                        <a:pt x="418" y="154"/>
                      </a:lnTo>
                      <a:lnTo>
                        <a:pt x="407" y="152"/>
                      </a:lnTo>
                      <a:lnTo>
                        <a:pt x="397" y="148"/>
                      </a:lnTo>
                      <a:lnTo>
                        <a:pt x="387" y="146"/>
                      </a:lnTo>
                      <a:lnTo>
                        <a:pt x="378" y="144"/>
                      </a:lnTo>
                      <a:lnTo>
                        <a:pt x="368" y="142"/>
                      </a:lnTo>
                      <a:lnTo>
                        <a:pt x="361" y="140"/>
                      </a:lnTo>
                      <a:lnTo>
                        <a:pt x="353" y="138"/>
                      </a:lnTo>
                      <a:lnTo>
                        <a:pt x="345" y="136"/>
                      </a:lnTo>
                      <a:lnTo>
                        <a:pt x="340" y="136"/>
                      </a:lnTo>
                      <a:lnTo>
                        <a:pt x="334" y="135"/>
                      </a:lnTo>
                      <a:lnTo>
                        <a:pt x="330" y="135"/>
                      </a:lnTo>
                      <a:lnTo>
                        <a:pt x="328" y="133"/>
                      </a:lnTo>
                      <a:lnTo>
                        <a:pt x="324" y="133"/>
                      </a:lnTo>
                      <a:lnTo>
                        <a:pt x="322" y="133"/>
                      </a:lnTo>
                      <a:lnTo>
                        <a:pt x="318" y="131"/>
                      </a:lnTo>
                      <a:lnTo>
                        <a:pt x="316" y="131"/>
                      </a:lnTo>
                      <a:lnTo>
                        <a:pt x="313" y="129"/>
                      </a:lnTo>
                      <a:lnTo>
                        <a:pt x="311" y="129"/>
                      </a:lnTo>
                      <a:lnTo>
                        <a:pt x="307" y="129"/>
                      </a:lnTo>
                      <a:lnTo>
                        <a:pt x="305" y="127"/>
                      </a:lnTo>
                      <a:lnTo>
                        <a:pt x="301" y="125"/>
                      </a:lnTo>
                      <a:lnTo>
                        <a:pt x="297" y="125"/>
                      </a:lnTo>
                      <a:lnTo>
                        <a:pt x="295" y="123"/>
                      </a:lnTo>
                      <a:lnTo>
                        <a:pt x="292" y="123"/>
                      </a:lnTo>
                      <a:lnTo>
                        <a:pt x="290" y="121"/>
                      </a:lnTo>
                      <a:lnTo>
                        <a:pt x="286" y="119"/>
                      </a:lnTo>
                      <a:lnTo>
                        <a:pt x="282" y="119"/>
                      </a:lnTo>
                      <a:lnTo>
                        <a:pt x="280" y="117"/>
                      </a:lnTo>
                      <a:lnTo>
                        <a:pt x="276" y="117"/>
                      </a:lnTo>
                      <a:lnTo>
                        <a:pt x="272" y="115"/>
                      </a:lnTo>
                      <a:lnTo>
                        <a:pt x="270" y="113"/>
                      </a:lnTo>
                      <a:lnTo>
                        <a:pt x="267" y="113"/>
                      </a:lnTo>
                      <a:lnTo>
                        <a:pt x="265" y="111"/>
                      </a:lnTo>
                      <a:lnTo>
                        <a:pt x="263" y="110"/>
                      </a:lnTo>
                      <a:lnTo>
                        <a:pt x="259" y="110"/>
                      </a:lnTo>
                      <a:lnTo>
                        <a:pt x="257" y="108"/>
                      </a:lnTo>
                      <a:lnTo>
                        <a:pt x="253" y="108"/>
                      </a:lnTo>
                      <a:lnTo>
                        <a:pt x="251" y="106"/>
                      </a:lnTo>
                      <a:lnTo>
                        <a:pt x="249" y="104"/>
                      </a:lnTo>
                      <a:lnTo>
                        <a:pt x="247" y="104"/>
                      </a:lnTo>
                      <a:lnTo>
                        <a:pt x="245" y="102"/>
                      </a:lnTo>
                      <a:lnTo>
                        <a:pt x="244" y="102"/>
                      </a:lnTo>
                      <a:lnTo>
                        <a:pt x="242" y="102"/>
                      </a:lnTo>
                      <a:lnTo>
                        <a:pt x="240" y="100"/>
                      </a:lnTo>
                      <a:lnTo>
                        <a:pt x="238" y="100"/>
                      </a:lnTo>
                      <a:lnTo>
                        <a:pt x="236" y="98"/>
                      </a:lnTo>
                      <a:lnTo>
                        <a:pt x="234" y="98"/>
                      </a:lnTo>
                      <a:lnTo>
                        <a:pt x="232" y="98"/>
                      </a:lnTo>
                      <a:lnTo>
                        <a:pt x="230" y="96"/>
                      </a:lnTo>
                      <a:lnTo>
                        <a:pt x="228" y="96"/>
                      </a:lnTo>
                      <a:lnTo>
                        <a:pt x="224" y="94"/>
                      </a:lnTo>
                      <a:lnTo>
                        <a:pt x="222" y="94"/>
                      </a:lnTo>
                      <a:lnTo>
                        <a:pt x="221" y="92"/>
                      </a:lnTo>
                      <a:lnTo>
                        <a:pt x="217" y="92"/>
                      </a:lnTo>
                      <a:lnTo>
                        <a:pt x="215" y="90"/>
                      </a:lnTo>
                      <a:lnTo>
                        <a:pt x="211" y="90"/>
                      </a:lnTo>
                      <a:lnTo>
                        <a:pt x="207" y="88"/>
                      </a:lnTo>
                      <a:lnTo>
                        <a:pt x="205" y="88"/>
                      </a:lnTo>
                      <a:lnTo>
                        <a:pt x="201" y="87"/>
                      </a:lnTo>
                      <a:lnTo>
                        <a:pt x="198" y="87"/>
                      </a:lnTo>
                      <a:lnTo>
                        <a:pt x="194" y="85"/>
                      </a:lnTo>
                      <a:lnTo>
                        <a:pt x="190" y="85"/>
                      </a:lnTo>
                      <a:lnTo>
                        <a:pt x="188" y="83"/>
                      </a:lnTo>
                      <a:lnTo>
                        <a:pt x="184" y="83"/>
                      </a:lnTo>
                      <a:lnTo>
                        <a:pt x="180" y="83"/>
                      </a:lnTo>
                      <a:lnTo>
                        <a:pt x="176" y="81"/>
                      </a:lnTo>
                      <a:lnTo>
                        <a:pt x="173" y="81"/>
                      </a:lnTo>
                      <a:lnTo>
                        <a:pt x="171" y="79"/>
                      </a:lnTo>
                      <a:lnTo>
                        <a:pt x="167" y="79"/>
                      </a:lnTo>
                      <a:lnTo>
                        <a:pt x="163" y="77"/>
                      </a:lnTo>
                      <a:lnTo>
                        <a:pt x="159" y="77"/>
                      </a:lnTo>
                      <a:lnTo>
                        <a:pt x="155" y="75"/>
                      </a:lnTo>
                      <a:lnTo>
                        <a:pt x="153" y="75"/>
                      </a:lnTo>
                      <a:lnTo>
                        <a:pt x="150" y="73"/>
                      </a:lnTo>
                      <a:lnTo>
                        <a:pt x="146" y="73"/>
                      </a:lnTo>
                      <a:lnTo>
                        <a:pt x="144" y="71"/>
                      </a:lnTo>
                      <a:lnTo>
                        <a:pt x="140" y="71"/>
                      </a:lnTo>
                      <a:lnTo>
                        <a:pt x="136" y="71"/>
                      </a:lnTo>
                      <a:lnTo>
                        <a:pt x="132" y="69"/>
                      </a:lnTo>
                      <a:lnTo>
                        <a:pt x="128" y="67"/>
                      </a:lnTo>
                      <a:lnTo>
                        <a:pt x="125" y="67"/>
                      </a:lnTo>
                      <a:lnTo>
                        <a:pt x="119" y="65"/>
                      </a:lnTo>
                      <a:lnTo>
                        <a:pt x="113" y="63"/>
                      </a:lnTo>
                      <a:lnTo>
                        <a:pt x="109" y="62"/>
                      </a:lnTo>
                      <a:lnTo>
                        <a:pt x="103" y="62"/>
                      </a:lnTo>
                      <a:lnTo>
                        <a:pt x="98" y="60"/>
                      </a:lnTo>
                      <a:lnTo>
                        <a:pt x="92" y="58"/>
                      </a:lnTo>
                      <a:lnTo>
                        <a:pt x="86" y="56"/>
                      </a:lnTo>
                      <a:lnTo>
                        <a:pt x="80" y="54"/>
                      </a:lnTo>
                      <a:lnTo>
                        <a:pt x="75" y="52"/>
                      </a:lnTo>
                      <a:lnTo>
                        <a:pt x="69" y="50"/>
                      </a:lnTo>
                      <a:lnTo>
                        <a:pt x="63" y="48"/>
                      </a:lnTo>
                      <a:lnTo>
                        <a:pt x="57" y="46"/>
                      </a:lnTo>
                      <a:lnTo>
                        <a:pt x="52" y="46"/>
                      </a:lnTo>
                      <a:lnTo>
                        <a:pt x="48" y="44"/>
                      </a:lnTo>
                      <a:lnTo>
                        <a:pt x="42" y="42"/>
                      </a:lnTo>
                      <a:lnTo>
                        <a:pt x="36" y="40"/>
                      </a:lnTo>
                      <a:lnTo>
                        <a:pt x="32" y="39"/>
                      </a:lnTo>
                      <a:lnTo>
                        <a:pt x="27" y="37"/>
                      </a:lnTo>
                      <a:lnTo>
                        <a:pt x="23" y="35"/>
                      </a:lnTo>
                      <a:lnTo>
                        <a:pt x="19" y="33"/>
                      </a:lnTo>
                      <a:lnTo>
                        <a:pt x="15" y="31"/>
                      </a:lnTo>
                      <a:lnTo>
                        <a:pt x="11" y="29"/>
                      </a:lnTo>
                      <a:lnTo>
                        <a:pt x="8" y="29"/>
                      </a:lnTo>
                      <a:lnTo>
                        <a:pt x="6" y="27"/>
                      </a:lnTo>
                      <a:lnTo>
                        <a:pt x="4" y="25"/>
                      </a:lnTo>
                      <a:lnTo>
                        <a:pt x="2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8" y="4"/>
                      </a:lnTo>
                      <a:lnTo>
                        <a:pt x="9" y="4"/>
                      </a:lnTo>
                      <a:lnTo>
                        <a:pt x="11" y="6"/>
                      </a:lnTo>
                      <a:lnTo>
                        <a:pt x="13" y="6"/>
                      </a:lnTo>
                      <a:lnTo>
                        <a:pt x="15" y="6"/>
                      </a:lnTo>
                      <a:lnTo>
                        <a:pt x="17" y="8"/>
                      </a:lnTo>
                      <a:lnTo>
                        <a:pt x="19" y="8"/>
                      </a:lnTo>
                      <a:lnTo>
                        <a:pt x="21" y="8"/>
                      </a:lnTo>
                      <a:lnTo>
                        <a:pt x="23" y="8"/>
                      </a:lnTo>
                      <a:lnTo>
                        <a:pt x="25" y="8"/>
                      </a:lnTo>
                      <a:lnTo>
                        <a:pt x="27" y="10"/>
                      </a:lnTo>
                      <a:lnTo>
                        <a:pt x="29" y="10"/>
                      </a:lnTo>
                      <a:lnTo>
                        <a:pt x="31" y="10"/>
                      </a:lnTo>
                      <a:lnTo>
                        <a:pt x="32" y="10"/>
                      </a:lnTo>
                      <a:close/>
                    </a:path>
                  </a:pathLst>
                </a:custGeom>
                <a:solidFill>
                  <a:srgbClr val="AD51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92" name="Freeform 346"/>
                <p:cNvSpPr>
                  <a:spLocks noChangeAspect="1"/>
                </p:cNvSpPr>
                <p:nvPr/>
              </p:nvSpPr>
              <p:spPr bwMode="auto">
                <a:xfrm>
                  <a:off x="1232" y="3572"/>
                  <a:ext cx="559" cy="137"/>
                </a:xfrm>
                <a:custGeom>
                  <a:avLst/>
                  <a:gdLst>
                    <a:gd name="T0" fmla="*/ 27 w 737"/>
                    <a:gd name="T1" fmla="*/ 1 h 196"/>
                    <a:gd name="T2" fmla="*/ 27 w 737"/>
                    <a:gd name="T3" fmla="*/ 1 h 196"/>
                    <a:gd name="T4" fmla="*/ 27 w 737"/>
                    <a:gd name="T5" fmla="*/ 2 h 196"/>
                    <a:gd name="T6" fmla="*/ 27 w 737"/>
                    <a:gd name="T7" fmla="*/ 2 h 196"/>
                    <a:gd name="T8" fmla="*/ 27 w 737"/>
                    <a:gd name="T9" fmla="*/ 2 h 196"/>
                    <a:gd name="T10" fmla="*/ 27 w 737"/>
                    <a:gd name="T11" fmla="*/ 2 h 196"/>
                    <a:gd name="T12" fmla="*/ 25 w 737"/>
                    <a:gd name="T13" fmla="*/ 2 h 196"/>
                    <a:gd name="T14" fmla="*/ 25 w 737"/>
                    <a:gd name="T15" fmla="*/ 2 h 196"/>
                    <a:gd name="T16" fmla="*/ 24 w 737"/>
                    <a:gd name="T17" fmla="*/ 2 h 196"/>
                    <a:gd name="T18" fmla="*/ 24 w 737"/>
                    <a:gd name="T19" fmla="*/ 3 h 196"/>
                    <a:gd name="T20" fmla="*/ 23 w 737"/>
                    <a:gd name="T21" fmla="*/ 2 h 196"/>
                    <a:gd name="T22" fmla="*/ 23 w 737"/>
                    <a:gd name="T23" fmla="*/ 2 h 196"/>
                    <a:gd name="T24" fmla="*/ 22 w 737"/>
                    <a:gd name="T25" fmla="*/ 2 h 196"/>
                    <a:gd name="T26" fmla="*/ 21 w 737"/>
                    <a:gd name="T27" fmla="*/ 2 h 196"/>
                    <a:gd name="T28" fmla="*/ 19 w 737"/>
                    <a:gd name="T29" fmla="*/ 2 h 196"/>
                    <a:gd name="T30" fmla="*/ 15 w 737"/>
                    <a:gd name="T31" fmla="*/ 2 h 196"/>
                    <a:gd name="T32" fmla="*/ 13 w 737"/>
                    <a:gd name="T33" fmla="*/ 1 h 196"/>
                    <a:gd name="T34" fmla="*/ 11 w 737"/>
                    <a:gd name="T35" fmla="*/ 1 h 196"/>
                    <a:gd name="T36" fmla="*/ 11 w 737"/>
                    <a:gd name="T37" fmla="*/ 1 h 196"/>
                    <a:gd name="T38" fmla="*/ 9 w 737"/>
                    <a:gd name="T39" fmla="*/ 1 h 196"/>
                    <a:gd name="T40" fmla="*/ 8 w 737"/>
                    <a:gd name="T41" fmla="*/ 1 h 196"/>
                    <a:gd name="T42" fmla="*/ 8 w 737"/>
                    <a:gd name="T43" fmla="*/ 1 h 196"/>
                    <a:gd name="T44" fmla="*/ 6 w 737"/>
                    <a:gd name="T45" fmla="*/ 1 h 196"/>
                    <a:gd name="T46" fmla="*/ 6 w 737"/>
                    <a:gd name="T47" fmla="*/ 1 h 196"/>
                    <a:gd name="T48" fmla="*/ 5 w 737"/>
                    <a:gd name="T49" fmla="*/ 1 h 196"/>
                    <a:gd name="T50" fmla="*/ 3 w 737"/>
                    <a:gd name="T51" fmla="*/ 1 h 196"/>
                    <a:gd name="T52" fmla="*/ 2 w 737"/>
                    <a:gd name="T53" fmla="*/ 1 h 196"/>
                    <a:gd name="T54" fmla="*/ 2 w 737"/>
                    <a:gd name="T55" fmla="*/ 1 h 196"/>
                    <a:gd name="T56" fmla="*/ 2 w 737"/>
                    <a:gd name="T57" fmla="*/ 1 h 196"/>
                    <a:gd name="T58" fmla="*/ 2 w 737"/>
                    <a:gd name="T59" fmla="*/ 1 h 196"/>
                    <a:gd name="T60" fmla="*/ 2 w 737"/>
                    <a:gd name="T61" fmla="*/ 1 h 196"/>
                    <a:gd name="T62" fmla="*/ 2 w 737"/>
                    <a:gd name="T63" fmla="*/ 1 h 196"/>
                    <a:gd name="T64" fmla="*/ 2 w 737"/>
                    <a:gd name="T65" fmla="*/ 1 h 196"/>
                    <a:gd name="T66" fmla="*/ 2 w 737"/>
                    <a:gd name="T67" fmla="*/ 1 h 196"/>
                    <a:gd name="T68" fmla="*/ 3 w 737"/>
                    <a:gd name="T69" fmla="*/ 1 h 196"/>
                    <a:gd name="T70" fmla="*/ 4 w 737"/>
                    <a:gd name="T71" fmla="*/ 1 h 196"/>
                    <a:gd name="T72" fmla="*/ 5 w 737"/>
                    <a:gd name="T73" fmla="*/ 1 h 196"/>
                    <a:gd name="T74" fmla="*/ 6 w 737"/>
                    <a:gd name="T75" fmla="*/ 1 h 196"/>
                    <a:gd name="T76" fmla="*/ 8 w 737"/>
                    <a:gd name="T77" fmla="*/ 1 h 196"/>
                    <a:gd name="T78" fmla="*/ 8 w 737"/>
                    <a:gd name="T79" fmla="*/ 1 h 196"/>
                    <a:gd name="T80" fmla="*/ 9 w 737"/>
                    <a:gd name="T81" fmla="*/ 1 h 196"/>
                    <a:gd name="T82" fmla="*/ 11 w 737"/>
                    <a:gd name="T83" fmla="*/ 1 h 196"/>
                    <a:gd name="T84" fmla="*/ 11 w 737"/>
                    <a:gd name="T85" fmla="*/ 1 h 196"/>
                    <a:gd name="T86" fmla="*/ 12 w 737"/>
                    <a:gd name="T87" fmla="*/ 1 h 196"/>
                    <a:gd name="T88" fmla="*/ 14 w 737"/>
                    <a:gd name="T89" fmla="*/ 1 h 196"/>
                    <a:gd name="T90" fmla="*/ 16 w 737"/>
                    <a:gd name="T91" fmla="*/ 2 h 196"/>
                    <a:gd name="T92" fmla="*/ 18 w 737"/>
                    <a:gd name="T93" fmla="*/ 2 h 196"/>
                    <a:gd name="T94" fmla="*/ 20 w 737"/>
                    <a:gd name="T95" fmla="*/ 2 h 196"/>
                    <a:gd name="T96" fmla="*/ 21 w 737"/>
                    <a:gd name="T97" fmla="*/ 2 h 196"/>
                    <a:gd name="T98" fmla="*/ 23 w 737"/>
                    <a:gd name="T99" fmla="*/ 2 h 196"/>
                    <a:gd name="T100" fmla="*/ 23 w 737"/>
                    <a:gd name="T101" fmla="*/ 2 h 196"/>
                    <a:gd name="T102" fmla="*/ 23 w 737"/>
                    <a:gd name="T103" fmla="*/ 2 h 196"/>
                    <a:gd name="T104" fmla="*/ 24 w 737"/>
                    <a:gd name="T105" fmla="*/ 2 h 196"/>
                    <a:gd name="T106" fmla="*/ 25 w 737"/>
                    <a:gd name="T107" fmla="*/ 2 h 196"/>
                    <a:gd name="T108" fmla="*/ 25 w 737"/>
                    <a:gd name="T109" fmla="*/ 2 h 196"/>
                    <a:gd name="T110" fmla="*/ 27 w 737"/>
                    <a:gd name="T111" fmla="*/ 2 h 196"/>
                    <a:gd name="T112" fmla="*/ 27 w 737"/>
                    <a:gd name="T113" fmla="*/ 2 h 196"/>
                    <a:gd name="T114" fmla="*/ 27 w 737"/>
                    <a:gd name="T115" fmla="*/ 1 h 196"/>
                    <a:gd name="T116" fmla="*/ 27 w 737"/>
                    <a:gd name="T117" fmla="*/ 1 h 196"/>
                    <a:gd name="T118" fmla="*/ 27 w 737"/>
                    <a:gd name="T119" fmla="*/ 1 h 19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737"/>
                    <a:gd name="T181" fmla="*/ 0 h 196"/>
                    <a:gd name="T182" fmla="*/ 737 w 737"/>
                    <a:gd name="T183" fmla="*/ 196 h 19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737" h="196">
                      <a:moveTo>
                        <a:pt x="727" y="104"/>
                      </a:moveTo>
                      <a:lnTo>
                        <a:pt x="727" y="106"/>
                      </a:lnTo>
                      <a:lnTo>
                        <a:pt x="727" y="108"/>
                      </a:lnTo>
                      <a:lnTo>
                        <a:pt x="727" y="109"/>
                      </a:lnTo>
                      <a:lnTo>
                        <a:pt x="727" y="111"/>
                      </a:lnTo>
                      <a:lnTo>
                        <a:pt x="729" y="113"/>
                      </a:lnTo>
                      <a:lnTo>
                        <a:pt x="729" y="115"/>
                      </a:lnTo>
                      <a:lnTo>
                        <a:pt x="729" y="117"/>
                      </a:lnTo>
                      <a:lnTo>
                        <a:pt x="731" y="117"/>
                      </a:lnTo>
                      <a:lnTo>
                        <a:pt x="731" y="119"/>
                      </a:lnTo>
                      <a:lnTo>
                        <a:pt x="731" y="121"/>
                      </a:lnTo>
                      <a:lnTo>
                        <a:pt x="733" y="121"/>
                      </a:lnTo>
                      <a:lnTo>
                        <a:pt x="733" y="123"/>
                      </a:lnTo>
                      <a:lnTo>
                        <a:pt x="735" y="123"/>
                      </a:lnTo>
                      <a:lnTo>
                        <a:pt x="735" y="125"/>
                      </a:lnTo>
                      <a:lnTo>
                        <a:pt x="737" y="127"/>
                      </a:lnTo>
                      <a:lnTo>
                        <a:pt x="737" y="129"/>
                      </a:lnTo>
                      <a:lnTo>
                        <a:pt x="737" y="131"/>
                      </a:lnTo>
                      <a:lnTo>
                        <a:pt x="735" y="131"/>
                      </a:lnTo>
                      <a:lnTo>
                        <a:pt x="735" y="133"/>
                      </a:lnTo>
                      <a:lnTo>
                        <a:pt x="735" y="134"/>
                      </a:lnTo>
                      <a:lnTo>
                        <a:pt x="735" y="136"/>
                      </a:lnTo>
                      <a:lnTo>
                        <a:pt x="733" y="136"/>
                      </a:lnTo>
                      <a:lnTo>
                        <a:pt x="733" y="138"/>
                      </a:lnTo>
                      <a:lnTo>
                        <a:pt x="733" y="140"/>
                      </a:lnTo>
                      <a:lnTo>
                        <a:pt x="733" y="142"/>
                      </a:lnTo>
                      <a:lnTo>
                        <a:pt x="731" y="144"/>
                      </a:lnTo>
                      <a:lnTo>
                        <a:pt x="731" y="146"/>
                      </a:lnTo>
                      <a:lnTo>
                        <a:pt x="731" y="148"/>
                      </a:lnTo>
                      <a:lnTo>
                        <a:pt x="731" y="150"/>
                      </a:lnTo>
                      <a:lnTo>
                        <a:pt x="733" y="150"/>
                      </a:lnTo>
                      <a:lnTo>
                        <a:pt x="733" y="152"/>
                      </a:lnTo>
                      <a:lnTo>
                        <a:pt x="733" y="154"/>
                      </a:lnTo>
                      <a:lnTo>
                        <a:pt x="733" y="156"/>
                      </a:lnTo>
                      <a:lnTo>
                        <a:pt x="735" y="156"/>
                      </a:lnTo>
                      <a:lnTo>
                        <a:pt x="735" y="157"/>
                      </a:lnTo>
                      <a:lnTo>
                        <a:pt x="735" y="159"/>
                      </a:lnTo>
                      <a:lnTo>
                        <a:pt x="733" y="159"/>
                      </a:lnTo>
                      <a:lnTo>
                        <a:pt x="733" y="161"/>
                      </a:lnTo>
                      <a:lnTo>
                        <a:pt x="733" y="163"/>
                      </a:lnTo>
                      <a:lnTo>
                        <a:pt x="731" y="163"/>
                      </a:lnTo>
                      <a:lnTo>
                        <a:pt x="731" y="165"/>
                      </a:lnTo>
                      <a:lnTo>
                        <a:pt x="729" y="165"/>
                      </a:lnTo>
                      <a:lnTo>
                        <a:pt x="729" y="167"/>
                      </a:lnTo>
                      <a:lnTo>
                        <a:pt x="727" y="167"/>
                      </a:lnTo>
                      <a:lnTo>
                        <a:pt x="727" y="169"/>
                      </a:lnTo>
                      <a:lnTo>
                        <a:pt x="725" y="169"/>
                      </a:lnTo>
                      <a:lnTo>
                        <a:pt x="725" y="171"/>
                      </a:lnTo>
                      <a:lnTo>
                        <a:pt x="723" y="171"/>
                      </a:lnTo>
                      <a:lnTo>
                        <a:pt x="723" y="173"/>
                      </a:lnTo>
                      <a:lnTo>
                        <a:pt x="721" y="173"/>
                      </a:lnTo>
                      <a:lnTo>
                        <a:pt x="719" y="173"/>
                      </a:lnTo>
                      <a:lnTo>
                        <a:pt x="719" y="175"/>
                      </a:lnTo>
                      <a:lnTo>
                        <a:pt x="718" y="175"/>
                      </a:lnTo>
                      <a:lnTo>
                        <a:pt x="718" y="177"/>
                      </a:lnTo>
                      <a:lnTo>
                        <a:pt x="716" y="177"/>
                      </a:lnTo>
                      <a:lnTo>
                        <a:pt x="714" y="177"/>
                      </a:lnTo>
                      <a:lnTo>
                        <a:pt x="712" y="177"/>
                      </a:lnTo>
                      <a:lnTo>
                        <a:pt x="710" y="179"/>
                      </a:lnTo>
                      <a:lnTo>
                        <a:pt x="708" y="179"/>
                      </a:lnTo>
                      <a:lnTo>
                        <a:pt x="706" y="179"/>
                      </a:lnTo>
                      <a:lnTo>
                        <a:pt x="706" y="181"/>
                      </a:lnTo>
                      <a:lnTo>
                        <a:pt x="704" y="181"/>
                      </a:lnTo>
                      <a:lnTo>
                        <a:pt x="702" y="181"/>
                      </a:lnTo>
                      <a:lnTo>
                        <a:pt x="700" y="182"/>
                      </a:lnTo>
                      <a:lnTo>
                        <a:pt x="698" y="182"/>
                      </a:lnTo>
                      <a:lnTo>
                        <a:pt x="696" y="184"/>
                      </a:lnTo>
                      <a:lnTo>
                        <a:pt x="695" y="184"/>
                      </a:lnTo>
                      <a:lnTo>
                        <a:pt x="693" y="184"/>
                      </a:lnTo>
                      <a:lnTo>
                        <a:pt x="691" y="186"/>
                      </a:lnTo>
                      <a:lnTo>
                        <a:pt x="689" y="186"/>
                      </a:lnTo>
                      <a:lnTo>
                        <a:pt x="687" y="188"/>
                      </a:lnTo>
                      <a:lnTo>
                        <a:pt x="685" y="188"/>
                      </a:lnTo>
                      <a:lnTo>
                        <a:pt x="683" y="190"/>
                      </a:lnTo>
                      <a:lnTo>
                        <a:pt x="681" y="190"/>
                      </a:lnTo>
                      <a:lnTo>
                        <a:pt x="679" y="190"/>
                      </a:lnTo>
                      <a:lnTo>
                        <a:pt x="677" y="192"/>
                      </a:lnTo>
                      <a:lnTo>
                        <a:pt x="675" y="192"/>
                      </a:lnTo>
                      <a:lnTo>
                        <a:pt x="673" y="192"/>
                      </a:lnTo>
                      <a:lnTo>
                        <a:pt x="671" y="194"/>
                      </a:lnTo>
                      <a:lnTo>
                        <a:pt x="670" y="194"/>
                      </a:lnTo>
                      <a:lnTo>
                        <a:pt x="668" y="194"/>
                      </a:lnTo>
                      <a:lnTo>
                        <a:pt x="666" y="194"/>
                      </a:lnTo>
                      <a:lnTo>
                        <a:pt x="664" y="194"/>
                      </a:lnTo>
                      <a:lnTo>
                        <a:pt x="662" y="194"/>
                      </a:lnTo>
                      <a:lnTo>
                        <a:pt x="660" y="196"/>
                      </a:lnTo>
                      <a:lnTo>
                        <a:pt x="658" y="196"/>
                      </a:lnTo>
                      <a:lnTo>
                        <a:pt x="656" y="196"/>
                      </a:lnTo>
                      <a:lnTo>
                        <a:pt x="654" y="196"/>
                      </a:lnTo>
                      <a:lnTo>
                        <a:pt x="650" y="196"/>
                      </a:lnTo>
                      <a:lnTo>
                        <a:pt x="648" y="196"/>
                      </a:lnTo>
                      <a:lnTo>
                        <a:pt x="647" y="196"/>
                      </a:lnTo>
                      <a:lnTo>
                        <a:pt x="645" y="196"/>
                      </a:lnTo>
                      <a:lnTo>
                        <a:pt x="643" y="196"/>
                      </a:lnTo>
                      <a:lnTo>
                        <a:pt x="641" y="196"/>
                      </a:lnTo>
                      <a:lnTo>
                        <a:pt x="639" y="196"/>
                      </a:lnTo>
                      <a:lnTo>
                        <a:pt x="637" y="196"/>
                      </a:lnTo>
                      <a:lnTo>
                        <a:pt x="635" y="194"/>
                      </a:lnTo>
                      <a:lnTo>
                        <a:pt x="633" y="194"/>
                      </a:lnTo>
                      <a:lnTo>
                        <a:pt x="631" y="194"/>
                      </a:lnTo>
                      <a:lnTo>
                        <a:pt x="629" y="194"/>
                      </a:lnTo>
                      <a:lnTo>
                        <a:pt x="627" y="194"/>
                      </a:lnTo>
                      <a:lnTo>
                        <a:pt x="625" y="194"/>
                      </a:lnTo>
                      <a:lnTo>
                        <a:pt x="624" y="194"/>
                      </a:lnTo>
                      <a:lnTo>
                        <a:pt x="624" y="192"/>
                      </a:lnTo>
                      <a:lnTo>
                        <a:pt x="622" y="192"/>
                      </a:lnTo>
                      <a:lnTo>
                        <a:pt x="620" y="192"/>
                      </a:lnTo>
                      <a:lnTo>
                        <a:pt x="618" y="192"/>
                      </a:lnTo>
                      <a:lnTo>
                        <a:pt x="616" y="190"/>
                      </a:lnTo>
                      <a:lnTo>
                        <a:pt x="614" y="190"/>
                      </a:lnTo>
                      <a:lnTo>
                        <a:pt x="612" y="190"/>
                      </a:lnTo>
                      <a:lnTo>
                        <a:pt x="610" y="190"/>
                      </a:lnTo>
                      <a:lnTo>
                        <a:pt x="608" y="188"/>
                      </a:lnTo>
                      <a:lnTo>
                        <a:pt x="606" y="188"/>
                      </a:lnTo>
                      <a:lnTo>
                        <a:pt x="604" y="188"/>
                      </a:lnTo>
                      <a:lnTo>
                        <a:pt x="602" y="188"/>
                      </a:lnTo>
                      <a:lnTo>
                        <a:pt x="600" y="188"/>
                      </a:lnTo>
                      <a:lnTo>
                        <a:pt x="599" y="186"/>
                      </a:lnTo>
                      <a:lnTo>
                        <a:pt x="597" y="186"/>
                      </a:lnTo>
                      <a:lnTo>
                        <a:pt x="595" y="186"/>
                      </a:lnTo>
                      <a:lnTo>
                        <a:pt x="593" y="186"/>
                      </a:lnTo>
                      <a:lnTo>
                        <a:pt x="591" y="186"/>
                      </a:lnTo>
                      <a:lnTo>
                        <a:pt x="589" y="186"/>
                      </a:lnTo>
                      <a:lnTo>
                        <a:pt x="587" y="186"/>
                      </a:lnTo>
                      <a:lnTo>
                        <a:pt x="585" y="186"/>
                      </a:lnTo>
                      <a:lnTo>
                        <a:pt x="583" y="186"/>
                      </a:lnTo>
                      <a:lnTo>
                        <a:pt x="581" y="186"/>
                      </a:lnTo>
                      <a:lnTo>
                        <a:pt x="577" y="186"/>
                      </a:lnTo>
                      <a:lnTo>
                        <a:pt x="572" y="184"/>
                      </a:lnTo>
                      <a:lnTo>
                        <a:pt x="566" y="184"/>
                      </a:lnTo>
                      <a:lnTo>
                        <a:pt x="560" y="182"/>
                      </a:lnTo>
                      <a:lnTo>
                        <a:pt x="553" y="181"/>
                      </a:lnTo>
                      <a:lnTo>
                        <a:pt x="545" y="179"/>
                      </a:lnTo>
                      <a:lnTo>
                        <a:pt x="535" y="177"/>
                      </a:lnTo>
                      <a:lnTo>
                        <a:pt x="526" y="175"/>
                      </a:lnTo>
                      <a:lnTo>
                        <a:pt x="516" y="173"/>
                      </a:lnTo>
                      <a:lnTo>
                        <a:pt x="506" y="171"/>
                      </a:lnTo>
                      <a:lnTo>
                        <a:pt x="495" y="169"/>
                      </a:lnTo>
                      <a:lnTo>
                        <a:pt x="483" y="167"/>
                      </a:lnTo>
                      <a:lnTo>
                        <a:pt x="474" y="163"/>
                      </a:lnTo>
                      <a:lnTo>
                        <a:pt x="462" y="161"/>
                      </a:lnTo>
                      <a:lnTo>
                        <a:pt x="451" y="159"/>
                      </a:lnTo>
                      <a:lnTo>
                        <a:pt x="439" y="156"/>
                      </a:lnTo>
                      <a:lnTo>
                        <a:pt x="428" y="154"/>
                      </a:lnTo>
                      <a:lnTo>
                        <a:pt x="418" y="152"/>
                      </a:lnTo>
                      <a:lnTo>
                        <a:pt x="407" y="150"/>
                      </a:lnTo>
                      <a:lnTo>
                        <a:pt x="397" y="146"/>
                      </a:lnTo>
                      <a:lnTo>
                        <a:pt x="387" y="144"/>
                      </a:lnTo>
                      <a:lnTo>
                        <a:pt x="378" y="142"/>
                      </a:lnTo>
                      <a:lnTo>
                        <a:pt x="368" y="140"/>
                      </a:lnTo>
                      <a:lnTo>
                        <a:pt x="361" y="138"/>
                      </a:lnTo>
                      <a:lnTo>
                        <a:pt x="353" y="136"/>
                      </a:lnTo>
                      <a:lnTo>
                        <a:pt x="345" y="134"/>
                      </a:lnTo>
                      <a:lnTo>
                        <a:pt x="340" y="134"/>
                      </a:lnTo>
                      <a:lnTo>
                        <a:pt x="334" y="133"/>
                      </a:lnTo>
                      <a:lnTo>
                        <a:pt x="330" y="133"/>
                      </a:lnTo>
                      <a:lnTo>
                        <a:pt x="328" y="131"/>
                      </a:lnTo>
                      <a:lnTo>
                        <a:pt x="324" y="131"/>
                      </a:lnTo>
                      <a:lnTo>
                        <a:pt x="322" y="131"/>
                      </a:lnTo>
                      <a:lnTo>
                        <a:pt x="318" y="129"/>
                      </a:lnTo>
                      <a:lnTo>
                        <a:pt x="316" y="129"/>
                      </a:lnTo>
                      <a:lnTo>
                        <a:pt x="313" y="127"/>
                      </a:lnTo>
                      <a:lnTo>
                        <a:pt x="311" y="127"/>
                      </a:lnTo>
                      <a:lnTo>
                        <a:pt x="307" y="127"/>
                      </a:lnTo>
                      <a:lnTo>
                        <a:pt x="305" y="125"/>
                      </a:lnTo>
                      <a:lnTo>
                        <a:pt x="301" y="123"/>
                      </a:lnTo>
                      <a:lnTo>
                        <a:pt x="297" y="123"/>
                      </a:lnTo>
                      <a:lnTo>
                        <a:pt x="295" y="121"/>
                      </a:lnTo>
                      <a:lnTo>
                        <a:pt x="292" y="121"/>
                      </a:lnTo>
                      <a:lnTo>
                        <a:pt x="290" y="119"/>
                      </a:lnTo>
                      <a:lnTo>
                        <a:pt x="286" y="117"/>
                      </a:lnTo>
                      <a:lnTo>
                        <a:pt x="282" y="117"/>
                      </a:lnTo>
                      <a:lnTo>
                        <a:pt x="280" y="115"/>
                      </a:lnTo>
                      <a:lnTo>
                        <a:pt x="276" y="115"/>
                      </a:lnTo>
                      <a:lnTo>
                        <a:pt x="272" y="113"/>
                      </a:lnTo>
                      <a:lnTo>
                        <a:pt x="270" y="111"/>
                      </a:lnTo>
                      <a:lnTo>
                        <a:pt x="267" y="111"/>
                      </a:lnTo>
                      <a:lnTo>
                        <a:pt x="265" y="109"/>
                      </a:lnTo>
                      <a:lnTo>
                        <a:pt x="263" y="108"/>
                      </a:lnTo>
                      <a:lnTo>
                        <a:pt x="259" y="108"/>
                      </a:lnTo>
                      <a:lnTo>
                        <a:pt x="257" y="106"/>
                      </a:lnTo>
                      <a:lnTo>
                        <a:pt x="253" y="106"/>
                      </a:lnTo>
                      <a:lnTo>
                        <a:pt x="251" y="104"/>
                      </a:lnTo>
                      <a:lnTo>
                        <a:pt x="249" y="102"/>
                      </a:lnTo>
                      <a:lnTo>
                        <a:pt x="247" y="102"/>
                      </a:lnTo>
                      <a:lnTo>
                        <a:pt x="245" y="100"/>
                      </a:lnTo>
                      <a:lnTo>
                        <a:pt x="244" y="100"/>
                      </a:lnTo>
                      <a:lnTo>
                        <a:pt x="242" y="100"/>
                      </a:lnTo>
                      <a:lnTo>
                        <a:pt x="240" y="98"/>
                      </a:lnTo>
                      <a:lnTo>
                        <a:pt x="238" y="98"/>
                      </a:lnTo>
                      <a:lnTo>
                        <a:pt x="236" y="96"/>
                      </a:lnTo>
                      <a:lnTo>
                        <a:pt x="234" y="96"/>
                      </a:lnTo>
                      <a:lnTo>
                        <a:pt x="232" y="96"/>
                      </a:lnTo>
                      <a:lnTo>
                        <a:pt x="230" y="94"/>
                      </a:lnTo>
                      <a:lnTo>
                        <a:pt x="228" y="94"/>
                      </a:lnTo>
                      <a:lnTo>
                        <a:pt x="224" y="92"/>
                      </a:lnTo>
                      <a:lnTo>
                        <a:pt x="222" y="92"/>
                      </a:lnTo>
                      <a:lnTo>
                        <a:pt x="221" y="90"/>
                      </a:lnTo>
                      <a:lnTo>
                        <a:pt x="217" y="90"/>
                      </a:lnTo>
                      <a:lnTo>
                        <a:pt x="215" y="88"/>
                      </a:lnTo>
                      <a:lnTo>
                        <a:pt x="211" y="88"/>
                      </a:lnTo>
                      <a:lnTo>
                        <a:pt x="207" y="86"/>
                      </a:lnTo>
                      <a:lnTo>
                        <a:pt x="205" y="86"/>
                      </a:lnTo>
                      <a:lnTo>
                        <a:pt x="201" y="85"/>
                      </a:lnTo>
                      <a:lnTo>
                        <a:pt x="198" y="85"/>
                      </a:lnTo>
                      <a:lnTo>
                        <a:pt x="194" y="83"/>
                      </a:lnTo>
                      <a:lnTo>
                        <a:pt x="190" y="83"/>
                      </a:lnTo>
                      <a:lnTo>
                        <a:pt x="188" y="81"/>
                      </a:lnTo>
                      <a:lnTo>
                        <a:pt x="184" y="81"/>
                      </a:lnTo>
                      <a:lnTo>
                        <a:pt x="180" y="81"/>
                      </a:lnTo>
                      <a:lnTo>
                        <a:pt x="176" y="79"/>
                      </a:lnTo>
                      <a:lnTo>
                        <a:pt x="173" y="79"/>
                      </a:lnTo>
                      <a:lnTo>
                        <a:pt x="171" y="77"/>
                      </a:lnTo>
                      <a:lnTo>
                        <a:pt x="167" y="77"/>
                      </a:lnTo>
                      <a:lnTo>
                        <a:pt x="163" y="75"/>
                      </a:lnTo>
                      <a:lnTo>
                        <a:pt x="159" y="75"/>
                      </a:lnTo>
                      <a:lnTo>
                        <a:pt x="155" y="73"/>
                      </a:lnTo>
                      <a:lnTo>
                        <a:pt x="153" y="73"/>
                      </a:lnTo>
                      <a:lnTo>
                        <a:pt x="150" y="71"/>
                      </a:lnTo>
                      <a:lnTo>
                        <a:pt x="146" y="71"/>
                      </a:lnTo>
                      <a:lnTo>
                        <a:pt x="144" y="69"/>
                      </a:lnTo>
                      <a:lnTo>
                        <a:pt x="140" y="69"/>
                      </a:lnTo>
                      <a:lnTo>
                        <a:pt x="136" y="69"/>
                      </a:lnTo>
                      <a:lnTo>
                        <a:pt x="132" y="67"/>
                      </a:lnTo>
                      <a:lnTo>
                        <a:pt x="128" y="65"/>
                      </a:lnTo>
                      <a:lnTo>
                        <a:pt x="125" y="65"/>
                      </a:lnTo>
                      <a:lnTo>
                        <a:pt x="119" y="63"/>
                      </a:lnTo>
                      <a:lnTo>
                        <a:pt x="113" y="61"/>
                      </a:lnTo>
                      <a:lnTo>
                        <a:pt x="109" y="60"/>
                      </a:lnTo>
                      <a:lnTo>
                        <a:pt x="103" y="60"/>
                      </a:lnTo>
                      <a:lnTo>
                        <a:pt x="98" y="58"/>
                      </a:lnTo>
                      <a:lnTo>
                        <a:pt x="92" y="56"/>
                      </a:lnTo>
                      <a:lnTo>
                        <a:pt x="86" y="54"/>
                      </a:lnTo>
                      <a:lnTo>
                        <a:pt x="80" y="52"/>
                      </a:lnTo>
                      <a:lnTo>
                        <a:pt x="75" y="50"/>
                      </a:lnTo>
                      <a:lnTo>
                        <a:pt x="69" y="48"/>
                      </a:lnTo>
                      <a:lnTo>
                        <a:pt x="63" y="46"/>
                      </a:lnTo>
                      <a:lnTo>
                        <a:pt x="57" y="44"/>
                      </a:lnTo>
                      <a:lnTo>
                        <a:pt x="52" y="44"/>
                      </a:lnTo>
                      <a:lnTo>
                        <a:pt x="48" y="42"/>
                      </a:lnTo>
                      <a:lnTo>
                        <a:pt x="42" y="40"/>
                      </a:lnTo>
                      <a:lnTo>
                        <a:pt x="36" y="38"/>
                      </a:lnTo>
                      <a:lnTo>
                        <a:pt x="32" y="37"/>
                      </a:lnTo>
                      <a:lnTo>
                        <a:pt x="27" y="35"/>
                      </a:lnTo>
                      <a:lnTo>
                        <a:pt x="23" y="33"/>
                      </a:lnTo>
                      <a:lnTo>
                        <a:pt x="19" y="31"/>
                      </a:lnTo>
                      <a:lnTo>
                        <a:pt x="15" y="29"/>
                      </a:lnTo>
                      <a:lnTo>
                        <a:pt x="11" y="27"/>
                      </a:lnTo>
                      <a:lnTo>
                        <a:pt x="8" y="27"/>
                      </a:lnTo>
                      <a:lnTo>
                        <a:pt x="6" y="25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9" y="8"/>
                      </a:lnTo>
                      <a:lnTo>
                        <a:pt x="11" y="8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15" y="10"/>
                      </a:lnTo>
                      <a:lnTo>
                        <a:pt x="17" y="10"/>
                      </a:lnTo>
                      <a:lnTo>
                        <a:pt x="19" y="10"/>
                      </a:lnTo>
                      <a:lnTo>
                        <a:pt x="21" y="12"/>
                      </a:lnTo>
                      <a:lnTo>
                        <a:pt x="23" y="12"/>
                      </a:lnTo>
                      <a:lnTo>
                        <a:pt x="25" y="12"/>
                      </a:lnTo>
                      <a:lnTo>
                        <a:pt x="27" y="12"/>
                      </a:lnTo>
                      <a:lnTo>
                        <a:pt x="29" y="12"/>
                      </a:lnTo>
                      <a:lnTo>
                        <a:pt x="31" y="12"/>
                      </a:lnTo>
                      <a:lnTo>
                        <a:pt x="32" y="12"/>
                      </a:lnTo>
                      <a:lnTo>
                        <a:pt x="32" y="13"/>
                      </a:lnTo>
                      <a:lnTo>
                        <a:pt x="34" y="13"/>
                      </a:lnTo>
                      <a:lnTo>
                        <a:pt x="36" y="13"/>
                      </a:lnTo>
                      <a:lnTo>
                        <a:pt x="36" y="15"/>
                      </a:lnTo>
                      <a:lnTo>
                        <a:pt x="38" y="15"/>
                      </a:lnTo>
                      <a:lnTo>
                        <a:pt x="38" y="17"/>
                      </a:lnTo>
                      <a:lnTo>
                        <a:pt x="38" y="19"/>
                      </a:lnTo>
                      <a:lnTo>
                        <a:pt x="40" y="19"/>
                      </a:lnTo>
                      <a:lnTo>
                        <a:pt x="40" y="21"/>
                      </a:lnTo>
                      <a:lnTo>
                        <a:pt x="40" y="23"/>
                      </a:lnTo>
                      <a:lnTo>
                        <a:pt x="40" y="25"/>
                      </a:lnTo>
                      <a:lnTo>
                        <a:pt x="40" y="27"/>
                      </a:lnTo>
                      <a:lnTo>
                        <a:pt x="42" y="27"/>
                      </a:lnTo>
                      <a:lnTo>
                        <a:pt x="42" y="29"/>
                      </a:lnTo>
                      <a:lnTo>
                        <a:pt x="44" y="29"/>
                      </a:lnTo>
                      <a:lnTo>
                        <a:pt x="46" y="31"/>
                      </a:lnTo>
                      <a:lnTo>
                        <a:pt x="48" y="31"/>
                      </a:lnTo>
                      <a:lnTo>
                        <a:pt x="50" y="33"/>
                      </a:lnTo>
                      <a:lnTo>
                        <a:pt x="52" y="33"/>
                      </a:lnTo>
                      <a:lnTo>
                        <a:pt x="54" y="35"/>
                      </a:lnTo>
                      <a:lnTo>
                        <a:pt x="56" y="35"/>
                      </a:lnTo>
                      <a:lnTo>
                        <a:pt x="57" y="37"/>
                      </a:lnTo>
                      <a:lnTo>
                        <a:pt x="59" y="38"/>
                      </a:lnTo>
                      <a:lnTo>
                        <a:pt x="63" y="38"/>
                      </a:lnTo>
                      <a:lnTo>
                        <a:pt x="65" y="40"/>
                      </a:lnTo>
                      <a:lnTo>
                        <a:pt x="67" y="40"/>
                      </a:lnTo>
                      <a:lnTo>
                        <a:pt x="71" y="42"/>
                      </a:lnTo>
                      <a:lnTo>
                        <a:pt x="73" y="42"/>
                      </a:lnTo>
                      <a:lnTo>
                        <a:pt x="77" y="44"/>
                      </a:lnTo>
                      <a:lnTo>
                        <a:pt x="79" y="44"/>
                      </a:lnTo>
                      <a:lnTo>
                        <a:pt x="80" y="46"/>
                      </a:lnTo>
                      <a:lnTo>
                        <a:pt x="84" y="46"/>
                      </a:lnTo>
                      <a:lnTo>
                        <a:pt x="86" y="48"/>
                      </a:lnTo>
                      <a:lnTo>
                        <a:pt x="88" y="48"/>
                      </a:lnTo>
                      <a:lnTo>
                        <a:pt x="90" y="50"/>
                      </a:lnTo>
                      <a:lnTo>
                        <a:pt x="92" y="50"/>
                      </a:lnTo>
                      <a:lnTo>
                        <a:pt x="94" y="50"/>
                      </a:lnTo>
                      <a:lnTo>
                        <a:pt x="96" y="52"/>
                      </a:lnTo>
                      <a:lnTo>
                        <a:pt x="98" y="52"/>
                      </a:lnTo>
                      <a:lnTo>
                        <a:pt x="100" y="52"/>
                      </a:lnTo>
                      <a:lnTo>
                        <a:pt x="102" y="52"/>
                      </a:lnTo>
                      <a:lnTo>
                        <a:pt x="102" y="54"/>
                      </a:lnTo>
                      <a:lnTo>
                        <a:pt x="103" y="54"/>
                      </a:lnTo>
                      <a:lnTo>
                        <a:pt x="107" y="54"/>
                      </a:lnTo>
                      <a:lnTo>
                        <a:pt x="109" y="56"/>
                      </a:lnTo>
                      <a:lnTo>
                        <a:pt x="113" y="56"/>
                      </a:lnTo>
                      <a:lnTo>
                        <a:pt x="115" y="56"/>
                      </a:lnTo>
                      <a:lnTo>
                        <a:pt x="119" y="58"/>
                      </a:lnTo>
                      <a:lnTo>
                        <a:pt x="125" y="58"/>
                      </a:lnTo>
                      <a:lnTo>
                        <a:pt x="128" y="60"/>
                      </a:lnTo>
                      <a:lnTo>
                        <a:pt x="132" y="60"/>
                      </a:lnTo>
                      <a:lnTo>
                        <a:pt x="138" y="61"/>
                      </a:lnTo>
                      <a:lnTo>
                        <a:pt x="142" y="63"/>
                      </a:lnTo>
                      <a:lnTo>
                        <a:pt x="148" y="63"/>
                      </a:lnTo>
                      <a:lnTo>
                        <a:pt x="153" y="65"/>
                      </a:lnTo>
                      <a:lnTo>
                        <a:pt x="157" y="65"/>
                      </a:lnTo>
                      <a:lnTo>
                        <a:pt x="163" y="67"/>
                      </a:lnTo>
                      <a:lnTo>
                        <a:pt x="169" y="67"/>
                      </a:lnTo>
                      <a:lnTo>
                        <a:pt x="174" y="69"/>
                      </a:lnTo>
                      <a:lnTo>
                        <a:pt x="178" y="69"/>
                      </a:lnTo>
                      <a:lnTo>
                        <a:pt x="184" y="71"/>
                      </a:lnTo>
                      <a:lnTo>
                        <a:pt x="190" y="71"/>
                      </a:lnTo>
                      <a:lnTo>
                        <a:pt x="194" y="73"/>
                      </a:lnTo>
                      <a:lnTo>
                        <a:pt x="199" y="73"/>
                      </a:lnTo>
                      <a:lnTo>
                        <a:pt x="203" y="75"/>
                      </a:lnTo>
                      <a:lnTo>
                        <a:pt x="207" y="75"/>
                      </a:lnTo>
                      <a:lnTo>
                        <a:pt x="211" y="75"/>
                      </a:lnTo>
                      <a:lnTo>
                        <a:pt x="215" y="77"/>
                      </a:lnTo>
                      <a:lnTo>
                        <a:pt x="219" y="77"/>
                      </a:lnTo>
                      <a:lnTo>
                        <a:pt x="221" y="77"/>
                      </a:lnTo>
                      <a:lnTo>
                        <a:pt x="224" y="77"/>
                      </a:lnTo>
                      <a:lnTo>
                        <a:pt x="226" y="77"/>
                      </a:lnTo>
                      <a:lnTo>
                        <a:pt x="228" y="77"/>
                      </a:lnTo>
                      <a:lnTo>
                        <a:pt x="230" y="77"/>
                      </a:lnTo>
                      <a:lnTo>
                        <a:pt x="232" y="77"/>
                      </a:lnTo>
                      <a:lnTo>
                        <a:pt x="234" y="77"/>
                      </a:lnTo>
                      <a:lnTo>
                        <a:pt x="236" y="75"/>
                      </a:lnTo>
                      <a:lnTo>
                        <a:pt x="238" y="75"/>
                      </a:lnTo>
                      <a:lnTo>
                        <a:pt x="242" y="75"/>
                      </a:lnTo>
                      <a:lnTo>
                        <a:pt x="244" y="75"/>
                      </a:lnTo>
                      <a:lnTo>
                        <a:pt x="245" y="75"/>
                      </a:lnTo>
                      <a:lnTo>
                        <a:pt x="249" y="75"/>
                      </a:lnTo>
                      <a:lnTo>
                        <a:pt x="251" y="75"/>
                      </a:lnTo>
                      <a:lnTo>
                        <a:pt x="255" y="75"/>
                      </a:lnTo>
                      <a:lnTo>
                        <a:pt x="257" y="73"/>
                      </a:lnTo>
                      <a:lnTo>
                        <a:pt x="261" y="73"/>
                      </a:lnTo>
                      <a:lnTo>
                        <a:pt x="263" y="73"/>
                      </a:lnTo>
                      <a:lnTo>
                        <a:pt x="267" y="73"/>
                      </a:lnTo>
                      <a:lnTo>
                        <a:pt x="269" y="73"/>
                      </a:lnTo>
                      <a:lnTo>
                        <a:pt x="272" y="73"/>
                      </a:lnTo>
                      <a:lnTo>
                        <a:pt x="274" y="73"/>
                      </a:lnTo>
                      <a:lnTo>
                        <a:pt x="278" y="73"/>
                      </a:lnTo>
                      <a:lnTo>
                        <a:pt x="280" y="73"/>
                      </a:lnTo>
                      <a:lnTo>
                        <a:pt x="282" y="73"/>
                      </a:lnTo>
                      <a:lnTo>
                        <a:pt x="286" y="75"/>
                      </a:lnTo>
                      <a:lnTo>
                        <a:pt x="288" y="75"/>
                      </a:lnTo>
                      <a:lnTo>
                        <a:pt x="292" y="75"/>
                      </a:lnTo>
                      <a:lnTo>
                        <a:pt x="293" y="75"/>
                      </a:lnTo>
                      <a:lnTo>
                        <a:pt x="295" y="77"/>
                      </a:lnTo>
                      <a:lnTo>
                        <a:pt x="297" y="77"/>
                      </a:lnTo>
                      <a:lnTo>
                        <a:pt x="299" y="77"/>
                      </a:lnTo>
                      <a:lnTo>
                        <a:pt x="301" y="79"/>
                      </a:lnTo>
                      <a:lnTo>
                        <a:pt x="303" y="79"/>
                      </a:lnTo>
                      <a:lnTo>
                        <a:pt x="305" y="81"/>
                      </a:lnTo>
                      <a:lnTo>
                        <a:pt x="309" y="83"/>
                      </a:lnTo>
                      <a:lnTo>
                        <a:pt x="311" y="85"/>
                      </a:lnTo>
                      <a:lnTo>
                        <a:pt x="313" y="86"/>
                      </a:lnTo>
                      <a:lnTo>
                        <a:pt x="316" y="88"/>
                      </a:lnTo>
                      <a:lnTo>
                        <a:pt x="320" y="90"/>
                      </a:lnTo>
                      <a:lnTo>
                        <a:pt x="324" y="92"/>
                      </a:lnTo>
                      <a:lnTo>
                        <a:pt x="330" y="94"/>
                      </a:lnTo>
                      <a:lnTo>
                        <a:pt x="334" y="98"/>
                      </a:lnTo>
                      <a:lnTo>
                        <a:pt x="340" y="100"/>
                      </a:lnTo>
                      <a:lnTo>
                        <a:pt x="345" y="102"/>
                      </a:lnTo>
                      <a:lnTo>
                        <a:pt x="351" y="106"/>
                      </a:lnTo>
                      <a:lnTo>
                        <a:pt x="357" y="108"/>
                      </a:lnTo>
                      <a:lnTo>
                        <a:pt x="363" y="111"/>
                      </a:lnTo>
                      <a:lnTo>
                        <a:pt x="368" y="113"/>
                      </a:lnTo>
                      <a:lnTo>
                        <a:pt x="376" y="117"/>
                      </a:lnTo>
                      <a:lnTo>
                        <a:pt x="382" y="119"/>
                      </a:lnTo>
                      <a:lnTo>
                        <a:pt x="387" y="123"/>
                      </a:lnTo>
                      <a:lnTo>
                        <a:pt x="395" y="125"/>
                      </a:lnTo>
                      <a:lnTo>
                        <a:pt x="401" y="129"/>
                      </a:lnTo>
                      <a:lnTo>
                        <a:pt x="407" y="131"/>
                      </a:lnTo>
                      <a:lnTo>
                        <a:pt x="412" y="133"/>
                      </a:lnTo>
                      <a:lnTo>
                        <a:pt x="420" y="136"/>
                      </a:lnTo>
                      <a:lnTo>
                        <a:pt x="426" y="138"/>
                      </a:lnTo>
                      <a:lnTo>
                        <a:pt x="432" y="140"/>
                      </a:lnTo>
                      <a:lnTo>
                        <a:pt x="437" y="144"/>
                      </a:lnTo>
                      <a:lnTo>
                        <a:pt x="443" y="146"/>
                      </a:lnTo>
                      <a:lnTo>
                        <a:pt x="449" y="148"/>
                      </a:lnTo>
                      <a:lnTo>
                        <a:pt x="453" y="150"/>
                      </a:lnTo>
                      <a:lnTo>
                        <a:pt x="458" y="152"/>
                      </a:lnTo>
                      <a:lnTo>
                        <a:pt x="462" y="154"/>
                      </a:lnTo>
                      <a:lnTo>
                        <a:pt x="468" y="154"/>
                      </a:lnTo>
                      <a:lnTo>
                        <a:pt x="472" y="156"/>
                      </a:lnTo>
                      <a:lnTo>
                        <a:pt x="478" y="157"/>
                      </a:lnTo>
                      <a:lnTo>
                        <a:pt x="483" y="159"/>
                      </a:lnTo>
                      <a:lnTo>
                        <a:pt x="489" y="159"/>
                      </a:lnTo>
                      <a:lnTo>
                        <a:pt x="495" y="161"/>
                      </a:lnTo>
                      <a:lnTo>
                        <a:pt x="501" y="163"/>
                      </a:lnTo>
                      <a:lnTo>
                        <a:pt x="506" y="165"/>
                      </a:lnTo>
                      <a:lnTo>
                        <a:pt x="512" y="165"/>
                      </a:lnTo>
                      <a:lnTo>
                        <a:pt x="518" y="167"/>
                      </a:lnTo>
                      <a:lnTo>
                        <a:pt x="524" y="169"/>
                      </a:lnTo>
                      <a:lnTo>
                        <a:pt x="529" y="169"/>
                      </a:lnTo>
                      <a:lnTo>
                        <a:pt x="535" y="171"/>
                      </a:lnTo>
                      <a:lnTo>
                        <a:pt x="541" y="173"/>
                      </a:lnTo>
                      <a:lnTo>
                        <a:pt x="547" y="173"/>
                      </a:lnTo>
                      <a:lnTo>
                        <a:pt x="553" y="175"/>
                      </a:lnTo>
                      <a:lnTo>
                        <a:pt x="556" y="175"/>
                      </a:lnTo>
                      <a:lnTo>
                        <a:pt x="562" y="177"/>
                      </a:lnTo>
                      <a:lnTo>
                        <a:pt x="568" y="177"/>
                      </a:lnTo>
                      <a:lnTo>
                        <a:pt x="572" y="177"/>
                      </a:lnTo>
                      <a:lnTo>
                        <a:pt x="577" y="179"/>
                      </a:lnTo>
                      <a:lnTo>
                        <a:pt x="581" y="179"/>
                      </a:lnTo>
                      <a:lnTo>
                        <a:pt x="585" y="179"/>
                      </a:lnTo>
                      <a:lnTo>
                        <a:pt x="589" y="181"/>
                      </a:lnTo>
                      <a:lnTo>
                        <a:pt x="593" y="181"/>
                      </a:lnTo>
                      <a:lnTo>
                        <a:pt x="597" y="181"/>
                      </a:lnTo>
                      <a:lnTo>
                        <a:pt x="599" y="181"/>
                      </a:lnTo>
                      <a:lnTo>
                        <a:pt x="602" y="181"/>
                      </a:lnTo>
                      <a:lnTo>
                        <a:pt x="604" y="181"/>
                      </a:lnTo>
                      <a:lnTo>
                        <a:pt x="606" y="181"/>
                      </a:lnTo>
                      <a:lnTo>
                        <a:pt x="608" y="181"/>
                      </a:lnTo>
                      <a:lnTo>
                        <a:pt x="610" y="181"/>
                      </a:lnTo>
                      <a:lnTo>
                        <a:pt x="610" y="179"/>
                      </a:lnTo>
                      <a:lnTo>
                        <a:pt x="612" y="179"/>
                      </a:lnTo>
                      <a:lnTo>
                        <a:pt x="614" y="177"/>
                      </a:lnTo>
                      <a:lnTo>
                        <a:pt x="616" y="175"/>
                      </a:lnTo>
                      <a:lnTo>
                        <a:pt x="616" y="173"/>
                      </a:lnTo>
                      <a:lnTo>
                        <a:pt x="618" y="173"/>
                      </a:lnTo>
                      <a:lnTo>
                        <a:pt x="618" y="171"/>
                      </a:lnTo>
                      <a:lnTo>
                        <a:pt x="620" y="171"/>
                      </a:lnTo>
                      <a:lnTo>
                        <a:pt x="620" y="169"/>
                      </a:lnTo>
                      <a:lnTo>
                        <a:pt x="622" y="169"/>
                      </a:lnTo>
                      <a:lnTo>
                        <a:pt x="624" y="169"/>
                      </a:lnTo>
                      <a:lnTo>
                        <a:pt x="625" y="169"/>
                      </a:lnTo>
                      <a:lnTo>
                        <a:pt x="625" y="171"/>
                      </a:lnTo>
                      <a:lnTo>
                        <a:pt x="627" y="171"/>
                      </a:lnTo>
                      <a:lnTo>
                        <a:pt x="629" y="171"/>
                      </a:lnTo>
                      <a:lnTo>
                        <a:pt x="631" y="171"/>
                      </a:lnTo>
                      <a:lnTo>
                        <a:pt x="633" y="171"/>
                      </a:lnTo>
                      <a:lnTo>
                        <a:pt x="635" y="171"/>
                      </a:lnTo>
                      <a:lnTo>
                        <a:pt x="637" y="171"/>
                      </a:lnTo>
                      <a:lnTo>
                        <a:pt x="639" y="169"/>
                      </a:lnTo>
                      <a:lnTo>
                        <a:pt x="641" y="169"/>
                      </a:lnTo>
                      <a:lnTo>
                        <a:pt x="643" y="169"/>
                      </a:lnTo>
                      <a:lnTo>
                        <a:pt x="645" y="167"/>
                      </a:lnTo>
                      <a:lnTo>
                        <a:pt x="648" y="167"/>
                      </a:lnTo>
                      <a:lnTo>
                        <a:pt x="650" y="167"/>
                      </a:lnTo>
                      <a:lnTo>
                        <a:pt x="652" y="167"/>
                      </a:lnTo>
                      <a:lnTo>
                        <a:pt x="654" y="165"/>
                      </a:lnTo>
                      <a:lnTo>
                        <a:pt x="658" y="165"/>
                      </a:lnTo>
                      <a:lnTo>
                        <a:pt x="660" y="165"/>
                      </a:lnTo>
                      <a:lnTo>
                        <a:pt x="664" y="165"/>
                      </a:lnTo>
                      <a:lnTo>
                        <a:pt x="666" y="163"/>
                      </a:lnTo>
                      <a:lnTo>
                        <a:pt x="670" y="163"/>
                      </a:lnTo>
                      <a:lnTo>
                        <a:pt x="671" y="163"/>
                      </a:lnTo>
                      <a:lnTo>
                        <a:pt x="675" y="161"/>
                      </a:lnTo>
                      <a:lnTo>
                        <a:pt x="677" y="161"/>
                      </a:lnTo>
                      <a:lnTo>
                        <a:pt x="681" y="161"/>
                      </a:lnTo>
                      <a:lnTo>
                        <a:pt x="683" y="161"/>
                      </a:lnTo>
                      <a:lnTo>
                        <a:pt x="687" y="159"/>
                      </a:lnTo>
                      <a:lnTo>
                        <a:pt x="691" y="159"/>
                      </a:lnTo>
                      <a:lnTo>
                        <a:pt x="693" y="159"/>
                      </a:lnTo>
                      <a:lnTo>
                        <a:pt x="695" y="159"/>
                      </a:lnTo>
                      <a:lnTo>
                        <a:pt x="698" y="159"/>
                      </a:lnTo>
                      <a:lnTo>
                        <a:pt x="700" y="157"/>
                      </a:lnTo>
                      <a:lnTo>
                        <a:pt x="704" y="157"/>
                      </a:lnTo>
                      <a:lnTo>
                        <a:pt x="706" y="157"/>
                      </a:lnTo>
                      <a:lnTo>
                        <a:pt x="708" y="157"/>
                      </a:lnTo>
                      <a:lnTo>
                        <a:pt x="710" y="157"/>
                      </a:lnTo>
                      <a:lnTo>
                        <a:pt x="712" y="157"/>
                      </a:lnTo>
                      <a:lnTo>
                        <a:pt x="714" y="157"/>
                      </a:lnTo>
                      <a:lnTo>
                        <a:pt x="714" y="156"/>
                      </a:lnTo>
                      <a:lnTo>
                        <a:pt x="716" y="156"/>
                      </a:lnTo>
                      <a:lnTo>
                        <a:pt x="718" y="156"/>
                      </a:lnTo>
                      <a:lnTo>
                        <a:pt x="719" y="156"/>
                      </a:lnTo>
                      <a:lnTo>
                        <a:pt x="721" y="154"/>
                      </a:lnTo>
                      <a:lnTo>
                        <a:pt x="723" y="152"/>
                      </a:lnTo>
                      <a:lnTo>
                        <a:pt x="725" y="152"/>
                      </a:lnTo>
                      <a:lnTo>
                        <a:pt x="725" y="150"/>
                      </a:lnTo>
                      <a:lnTo>
                        <a:pt x="725" y="148"/>
                      </a:lnTo>
                      <a:lnTo>
                        <a:pt x="727" y="148"/>
                      </a:lnTo>
                      <a:lnTo>
                        <a:pt x="727" y="146"/>
                      </a:lnTo>
                      <a:lnTo>
                        <a:pt x="729" y="144"/>
                      </a:lnTo>
                      <a:lnTo>
                        <a:pt x="729" y="142"/>
                      </a:lnTo>
                      <a:lnTo>
                        <a:pt x="731" y="140"/>
                      </a:lnTo>
                      <a:lnTo>
                        <a:pt x="731" y="138"/>
                      </a:lnTo>
                      <a:lnTo>
                        <a:pt x="733" y="136"/>
                      </a:lnTo>
                      <a:lnTo>
                        <a:pt x="733" y="134"/>
                      </a:lnTo>
                      <a:lnTo>
                        <a:pt x="735" y="134"/>
                      </a:lnTo>
                      <a:lnTo>
                        <a:pt x="735" y="133"/>
                      </a:lnTo>
                      <a:lnTo>
                        <a:pt x="735" y="131"/>
                      </a:lnTo>
                      <a:lnTo>
                        <a:pt x="735" y="129"/>
                      </a:lnTo>
                      <a:lnTo>
                        <a:pt x="735" y="127"/>
                      </a:lnTo>
                      <a:lnTo>
                        <a:pt x="733" y="127"/>
                      </a:lnTo>
                      <a:lnTo>
                        <a:pt x="733" y="125"/>
                      </a:lnTo>
                      <a:lnTo>
                        <a:pt x="733" y="123"/>
                      </a:lnTo>
                      <a:lnTo>
                        <a:pt x="731" y="123"/>
                      </a:lnTo>
                      <a:lnTo>
                        <a:pt x="731" y="121"/>
                      </a:lnTo>
                      <a:lnTo>
                        <a:pt x="729" y="121"/>
                      </a:lnTo>
                      <a:lnTo>
                        <a:pt x="727" y="121"/>
                      </a:lnTo>
                      <a:lnTo>
                        <a:pt x="725" y="121"/>
                      </a:lnTo>
                      <a:lnTo>
                        <a:pt x="723" y="121"/>
                      </a:lnTo>
                      <a:lnTo>
                        <a:pt x="723" y="119"/>
                      </a:lnTo>
                      <a:lnTo>
                        <a:pt x="725" y="117"/>
                      </a:lnTo>
                      <a:lnTo>
                        <a:pt x="725" y="115"/>
                      </a:lnTo>
                      <a:lnTo>
                        <a:pt x="725" y="113"/>
                      </a:lnTo>
                      <a:lnTo>
                        <a:pt x="725" y="111"/>
                      </a:lnTo>
                      <a:lnTo>
                        <a:pt x="725" y="109"/>
                      </a:lnTo>
                      <a:lnTo>
                        <a:pt x="725" y="108"/>
                      </a:lnTo>
                      <a:lnTo>
                        <a:pt x="725" y="106"/>
                      </a:lnTo>
                      <a:lnTo>
                        <a:pt x="725" y="104"/>
                      </a:lnTo>
                      <a:lnTo>
                        <a:pt x="725" y="102"/>
                      </a:lnTo>
                      <a:lnTo>
                        <a:pt x="725" y="100"/>
                      </a:lnTo>
                      <a:lnTo>
                        <a:pt x="725" y="98"/>
                      </a:lnTo>
                      <a:lnTo>
                        <a:pt x="725" y="96"/>
                      </a:lnTo>
                      <a:lnTo>
                        <a:pt x="727" y="104"/>
                      </a:lnTo>
                      <a:close/>
                    </a:path>
                  </a:pathLst>
                </a:custGeom>
                <a:solidFill>
                  <a:srgbClr val="A648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93" name="Freeform 347"/>
                <p:cNvSpPr>
                  <a:spLocks noChangeAspect="1"/>
                </p:cNvSpPr>
                <p:nvPr/>
              </p:nvSpPr>
              <p:spPr bwMode="auto">
                <a:xfrm>
                  <a:off x="1697" y="3618"/>
                  <a:ext cx="45" cy="30"/>
                </a:xfrm>
                <a:custGeom>
                  <a:avLst/>
                  <a:gdLst>
                    <a:gd name="T0" fmla="*/ 2 w 59"/>
                    <a:gd name="T1" fmla="*/ 1 h 43"/>
                    <a:gd name="T2" fmla="*/ 2 w 59"/>
                    <a:gd name="T3" fmla="*/ 1 h 43"/>
                    <a:gd name="T4" fmla="*/ 2 w 59"/>
                    <a:gd name="T5" fmla="*/ 1 h 43"/>
                    <a:gd name="T6" fmla="*/ 0 w 59"/>
                    <a:gd name="T7" fmla="*/ 1 h 43"/>
                    <a:gd name="T8" fmla="*/ 0 w 59"/>
                    <a:gd name="T9" fmla="*/ 1 h 43"/>
                    <a:gd name="T10" fmla="*/ 0 w 59"/>
                    <a:gd name="T11" fmla="*/ 1 h 43"/>
                    <a:gd name="T12" fmla="*/ 0 w 59"/>
                    <a:gd name="T13" fmla="*/ 1 h 43"/>
                    <a:gd name="T14" fmla="*/ 0 w 59"/>
                    <a:gd name="T15" fmla="*/ 1 h 43"/>
                    <a:gd name="T16" fmla="*/ 0 w 59"/>
                    <a:gd name="T17" fmla="*/ 1 h 43"/>
                    <a:gd name="T18" fmla="*/ 0 w 59"/>
                    <a:gd name="T19" fmla="*/ 1 h 43"/>
                    <a:gd name="T20" fmla="*/ 0 w 59"/>
                    <a:gd name="T21" fmla="*/ 1 h 43"/>
                    <a:gd name="T22" fmla="*/ 0 w 59"/>
                    <a:gd name="T23" fmla="*/ 1 h 43"/>
                    <a:gd name="T24" fmla="*/ 2 w 59"/>
                    <a:gd name="T25" fmla="*/ 1 h 43"/>
                    <a:gd name="T26" fmla="*/ 2 w 59"/>
                    <a:gd name="T27" fmla="*/ 1 h 43"/>
                    <a:gd name="T28" fmla="*/ 2 w 59"/>
                    <a:gd name="T29" fmla="*/ 1 h 43"/>
                    <a:gd name="T30" fmla="*/ 2 w 59"/>
                    <a:gd name="T31" fmla="*/ 1 h 43"/>
                    <a:gd name="T32" fmla="*/ 2 w 59"/>
                    <a:gd name="T33" fmla="*/ 1 h 43"/>
                    <a:gd name="T34" fmla="*/ 2 w 59"/>
                    <a:gd name="T35" fmla="*/ 1 h 43"/>
                    <a:gd name="T36" fmla="*/ 2 w 59"/>
                    <a:gd name="T37" fmla="*/ 1 h 43"/>
                    <a:gd name="T38" fmla="*/ 2 w 59"/>
                    <a:gd name="T39" fmla="*/ 1 h 43"/>
                    <a:gd name="T40" fmla="*/ 2 w 59"/>
                    <a:gd name="T41" fmla="*/ 1 h 43"/>
                    <a:gd name="T42" fmla="*/ 2 w 59"/>
                    <a:gd name="T43" fmla="*/ 1 h 43"/>
                    <a:gd name="T44" fmla="*/ 2 w 59"/>
                    <a:gd name="T45" fmla="*/ 1 h 43"/>
                    <a:gd name="T46" fmla="*/ 2 w 59"/>
                    <a:gd name="T47" fmla="*/ 1 h 43"/>
                    <a:gd name="T48" fmla="*/ 2 w 59"/>
                    <a:gd name="T49" fmla="*/ 1 h 43"/>
                    <a:gd name="T50" fmla="*/ 2 w 59"/>
                    <a:gd name="T51" fmla="*/ 1 h 43"/>
                    <a:gd name="T52" fmla="*/ 2 w 59"/>
                    <a:gd name="T53" fmla="*/ 1 h 43"/>
                    <a:gd name="T54" fmla="*/ 2 w 59"/>
                    <a:gd name="T55" fmla="*/ 1 h 43"/>
                    <a:gd name="T56" fmla="*/ 2 w 59"/>
                    <a:gd name="T57" fmla="*/ 1 h 43"/>
                    <a:gd name="T58" fmla="*/ 2 w 59"/>
                    <a:gd name="T59" fmla="*/ 1 h 43"/>
                    <a:gd name="T60" fmla="*/ 2 w 59"/>
                    <a:gd name="T61" fmla="*/ 1 h 43"/>
                    <a:gd name="T62" fmla="*/ 2 w 59"/>
                    <a:gd name="T63" fmla="*/ 0 h 43"/>
                    <a:gd name="T64" fmla="*/ 2 w 59"/>
                    <a:gd name="T65" fmla="*/ 0 h 43"/>
                    <a:gd name="T66" fmla="*/ 2 w 59"/>
                    <a:gd name="T67" fmla="*/ 0 h 43"/>
                    <a:gd name="T68" fmla="*/ 2 w 59"/>
                    <a:gd name="T69" fmla="*/ 0 h 43"/>
                    <a:gd name="T70" fmla="*/ 2 w 59"/>
                    <a:gd name="T71" fmla="*/ 1 h 43"/>
                    <a:gd name="T72" fmla="*/ 2 w 59"/>
                    <a:gd name="T73" fmla="*/ 1 h 43"/>
                    <a:gd name="T74" fmla="*/ 2 w 59"/>
                    <a:gd name="T75" fmla="*/ 1 h 43"/>
                    <a:gd name="T76" fmla="*/ 2 w 59"/>
                    <a:gd name="T77" fmla="*/ 1 h 43"/>
                    <a:gd name="T78" fmla="*/ 2 w 59"/>
                    <a:gd name="T79" fmla="*/ 1 h 43"/>
                    <a:gd name="T80" fmla="*/ 2 w 59"/>
                    <a:gd name="T81" fmla="*/ 1 h 43"/>
                    <a:gd name="T82" fmla="*/ 2 w 59"/>
                    <a:gd name="T83" fmla="*/ 1 h 43"/>
                    <a:gd name="T84" fmla="*/ 2 w 59"/>
                    <a:gd name="T85" fmla="*/ 1 h 43"/>
                    <a:gd name="T86" fmla="*/ 2 w 59"/>
                    <a:gd name="T87" fmla="*/ 1 h 43"/>
                    <a:gd name="T88" fmla="*/ 2 w 59"/>
                    <a:gd name="T89" fmla="*/ 1 h 4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59"/>
                    <a:gd name="T136" fmla="*/ 0 h 43"/>
                    <a:gd name="T137" fmla="*/ 59 w 59"/>
                    <a:gd name="T138" fmla="*/ 43 h 4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59" h="43">
                      <a:moveTo>
                        <a:pt x="6" y="2"/>
                      </a:move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0" y="21"/>
                      </a:lnTo>
                      <a:lnTo>
                        <a:pt x="0" y="23"/>
                      </a:lnTo>
                      <a:lnTo>
                        <a:pt x="0" y="25"/>
                      </a:lnTo>
                      <a:lnTo>
                        <a:pt x="0" y="27"/>
                      </a:lnTo>
                      <a:lnTo>
                        <a:pt x="0" y="29"/>
                      </a:lnTo>
                      <a:lnTo>
                        <a:pt x="0" y="31"/>
                      </a:lnTo>
                      <a:lnTo>
                        <a:pt x="0" y="33"/>
                      </a:lnTo>
                      <a:lnTo>
                        <a:pt x="0" y="35"/>
                      </a:lnTo>
                      <a:lnTo>
                        <a:pt x="0" y="37"/>
                      </a:lnTo>
                      <a:lnTo>
                        <a:pt x="0" y="39"/>
                      </a:lnTo>
                      <a:lnTo>
                        <a:pt x="0" y="41"/>
                      </a:lnTo>
                      <a:lnTo>
                        <a:pt x="2" y="43"/>
                      </a:lnTo>
                      <a:lnTo>
                        <a:pt x="4" y="43"/>
                      </a:lnTo>
                      <a:lnTo>
                        <a:pt x="6" y="43"/>
                      </a:lnTo>
                      <a:lnTo>
                        <a:pt x="8" y="43"/>
                      </a:lnTo>
                      <a:lnTo>
                        <a:pt x="10" y="41"/>
                      </a:lnTo>
                      <a:lnTo>
                        <a:pt x="11" y="41"/>
                      </a:lnTo>
                      <a:lnTo>
                        <a:pt x="13" y="39"/>
                      </a:lnTo>
                      <a:lnTo>
                        <a:pt x="15" y="39"/>
                      </a:lnTo>
                      <a:lnTo>
                        <a:pt x="17" y="37"/>
                      </a:lnTo>
                      <a:lnTo>
                        <a:pt x="19" y="37"/>
                      </a:lnTo>
                      <a:lnTo>
                        <a:pt x="21" y="35"/>
                      </a:lnTo>
                      <a:lnTo>
                        <a:pt x="23" y="33"/>
                      </a:lnTo>
                      <a:lnTo>
                        <a:pt x="25" y="31"/>
                      </a:lnTo>
                      <a:lnTo>
                        <a:pt x="27" y="31"/>
                      </a:lnTo>
                      <a:lnTo>
                        <a:pt x="29" y="29"/>
                      </a:lnTo>
                      <a:lnTo>
                        <a:pt x="31" y="29"/>
                      </a:lnTo>
                      <a:lnTo>
                        <a:pt x="33" y="27"/>
                      </a:lnTo>
                      <a:lnTo>
                        <a:pt x="33" y="25"/>
                      </a:lnTo>
                      <a:lnTo>
                        <a:pt x="34" y="25"/>
                      </a:lnTo>
                      <a:lnTo>
                        <a:pt x="36" y="23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2" y="20"/>
                      </a:lnTo>
                      <a:lnTo>
                        <a:pt x="44" y="20"/>
                      </a:lnTo>
                      <a:lnTo>
                        <a:pt x="44" y="18"/>
                      </a:lnTo>
                      <a:lnTo>
                        <a:pt x="46" y="16"/>
                      </a:lnTo>
                      <a:lnTo>
                        <a:pt x="48" y="16"/>
                      </a:lnTo>
                      <a:lnTo>
                        <a:pt x="50" y="14"/>
                      </a:lnTo>
                      <a:lnTo>
                        <a:pt x="52" y="12"/>
                      </a:lnTo>
                      <a:lnTo>
                        <a:pt x="54" y="12"/>
                      </a:lnTo>
                      <a:lnTo>
                        <a:pt x="54" y="10"/>
                      </a:lnTo>
                      <a:lnTo>
                        <a:pt x="56" y="10"/>
                      </a:lnTo>
                      <a:lnTo>
                        <a:pt x="56" y="8"/>
                      </a:lnTo>
                      <a:lnTo>
                        <a:pt x="57" y="8"/>
                      </a:lnTo>
                      <a:lnTo>
                        <a:pt x="57" y="6"/>
                      </a:lnTo>
                      <a:lnTo>
                        <a:pt x="59" y="6"/>
                      </a:lnTo>
                      <a:lnTo>
                        <a:pt x="59" y="4"/>
                      </a:lnTo>
                      <a:lnTo>
                        <a:pt x="59" y="2"/>
                      </a:lnTo>
                      <a:lnTo>
                        <a:pt x="59" y="0"/>
                      </a:lnTo>
                      <a:lnTo>
                        <a:pt x="57" y="0"/>
                      </a:lnTo>
                      <a:lnTo>
                        <a:pt x="56" y="0"/>
                      </a:lnTo>
                      <a:lnTo>
                        <a:pt x="54" y="0"/>
                      </a:lnTo>
                      <a:lnTo>
                        <a:pt x="52" y="0"/>
                      </a:lnTo>
                      <a:lnTo>
                        <a:pt x="50" y="0"/>
                      </a:lnTo>
                      <a:lnTo>
                        <a:pt x="48" y="0"/>
                      </a:lnTo>
                      <a:lnTo>
                        <a:pt x="46" y="0"/>
                      </a:lnTo>
                      <a:lnTo>
                        <a:pt x="44" y="2"/>
                      </a:lnTo>
                      <a:lnTo>
                        <a:pt x="42" y="2"/>
                      </a:lnTo>
                      <a:lnTo>
                        <a:pt x="40" y="2"/>
                      </a:lnTo>
                      <a:lnTo>
                        <a:pt x="38" y="2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3" y="4"/>
                      </a:lnTo>
                      <a:lnTo>
                        <a:pt x="31" y="4"/>
                      </a:lnTo>
                      <a:lnTo>
                        <a:pt x="29" y="4"/>
                      </a:lnTo>
                      <a:lnTo>
                        <a:pt x="27" y="4"/>
                      </a:lnTo>
                      <a:lnTo>
                        <a:pt x="25" y="4"/>
                      </a:lnTo>
                      <a:lnTo>
                        <a:pt x="23" y="4"/>
                      </a:lnTo>
                      <a:lnTo>
                        <a:pt x="21" y="2"/>
                      </a:lnTo>
                      <a:lnTo>
                        <a:pt x="19" y="2"/>
                      </a:lnTo>
                      <a:lnTo>
                        <a:pt x="17" y="2"/>
                      </a:lnTo>
                      <a:lnTo>
                        <a:pt x="15" y="2"/>
                      </a:lnTo>
                      <a:lnTo>
                        <a:pt x="13" y="2"/>
                      </a:lnTo>
                      <a:lnTo>
                        <a:pt x="11" y="2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D98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94" name="Freeform 348"/>
                <p:cNvSpPr>
                  <a:spLocks noChangeAspect="1"/>
                </p:cNvSpPr>
                <p:nvPr/>
              </p:nvSpPr>
              <p:spPr bwMode="auto">
                <a:xfrm>
                  <a:off x="1715" y="3613"/>
                  <a:ext cx="49" cy="33"/>
                </a:xfrm>
                <a:custGeom>
                  <a:avLst/>
                  <a:gdLst>
                    <a:gd name="T0" fmla="*/ 2 w 65"/>
                    <a:gd name="T1" fmla="*/ 1 h 48"/>
                    <a:gd name="T2" fmla="*/ 2 w 65"/>
                    <a:gd name="T3" fmla="*/ 1 h 48"/>
                    <a:gd name="T4" fmla="*/ 2 w 65"/>
                    <a:gd name="T5" fmla="*/ 1 h 48"/>
                    <a:gd name="T6" fmla="*/ 2 w 65"/>
                    <a:gd name="T7" fmla="*/ 1 h 48"/>
                    <a:gd name="T8" fmla="*/ 2 w 65"/>
                    <a:gd name="T9" fmla="*/ 1 h 48"/>
                    <a:gd name="T10" fmla="*/ 2 w 65"/>
                    <a:gd name="T11" fmla="*/ 1 h 48"/>
                    <a:gd name="T12" fmla="*/ 2 w 65"/>
                    <a:gd name="T13" fmla="*/ 1 h 48"/>
                    <a:gd name="T14" fmla="*/ 2 w 65"/>
                    <a:gd name="T15" fmla="*/ 0 h 48"/>
                    <a:gd name="T16" fmla="*/ 2 w 65"/>
                    <a:gd name="T17" fmla="*/ 0 h 48"/>
                    <a:gd name="T18" fmla="*/ 2 w 65"/>
                    <a:gd name="T19" fmla="*/ 1 h 48"/>
                    <a:gd name="T20" fmla="*/ 2 w 65"/>
                    <a:gd name="T21" fmla="*/ 1 h 48"/>
                    <a:gd name="T22" fmla="*/ 2 w 65"/>
                    <a:gd name="T23" fmla="*/ 1 h 48"/>
                    <a:gd name="T24" fmla="*/ 2 w 65"/>
                    <a:gd name="T25" fmla="*/ 1 h 48"/>
                    <a:gd name="T26" fmla="*/ 2 w 65"/>
                    <a:gd name="T27" fmla="*/ 1 h 48"/>
                    <a:gd name="T28" fmla="*/ 2 w 65"/>
                    <a:gd name="T29" fmla="*/ 1 h 48"/>
                    <a:gd name="T30" fmla="*/ 2 w 65"/>
                    <a:gd name="T31" fmla="*/ 1 h 48"/>
                    <a:gd name="T32" fmla="*/ 2 w 65"/>
                    <a:gd name="T33" fmla="*/ 1 h 48"/>
                    <a:gd name="T34" fmla="*/ 2 w 65"/>
                    <a:gd name="T35" fmla="*/ 1 h 48"/>
                    <a:gd name="T36" fmla="*/ 2 w 65"/>
                    <a:gd name="T37" fmla="*/ 1 h 48"/>
                    <a:gd name="T38" fmla="*/ 2 w 65"/>
                    <a:gd name="T39" fmla="*/ 1 h 48"/>
                    <a:gd name="T40" fmla="*/ 2 w 65"/>
                    <a:gd name="T41" fmla="*/ 1 h 48"/>
                    <a:gd name="T42" fmla="*/ 2 w 65"/>
                    <a:gd name="T43" fmla="*/ 1 h 48"/>
                    <a:gd name="T44" fmla="*/ 2 w 65"/>
                    <a:gd name="T45" fmla="*/ 1 h 48"/>
                    <a:gd name="T46" fmla="*/ 2 w 65"/>
                    <a:gd name="T47" fmla="*/ 1 h 48"/>
                    <a:gd name="T48" fmla="*/ 2 w 65"/>
                    <a:gd name="T49" fmla="*/ 1 h 48"/>
                    <a:gd name="T50" fmla="*/ 2 w 65"/>
                    <a:gd name="T51" fmla="*/ 1 h 48"/>
                    <a:gd name="T52" fmla="*/ 2 w 65"/>
                    <a:gd name="T53" fmla="*/ 1 h 48"/>
                    <a:gd name="T54" fmla="*/ 2 w 65"/>
                    <a:gd name="T55" fmla="*/ 1 h 48"/>
                    <a:gd name="T56" fmla="*/ 2 w 65"/>
                    <a:gd name="T57" fmla="*/ 1 h 48"/>
                    <a:gd name="T58" fmla="*/ 2 w 65"/>
                    <a:gd name="T59" fmla="*/ 1 h 48"/>
                    <a:gd name="T60" fmla="*/ 2 w 65"/>
                    <a:gd name="T61" fmla="*/ 1 h 48"/>
                    <a:gd name="T62" fmla="*/ 2 w 65"/>
                    <a:gd name="T63" fmla="*/ 1 h 48"/>
                    <a:gd name="T64" fmla="*/ 2 w 65"/>
                    <a:gd name="T65" fmla="*/ 1 h 48"/>
                    <a:gd name="T66" fmla="*/ 2 w 65"/>
                    <a:gd name="T67" fmla="*/ 1 h 48"/>
                    <a:gd name="T68" fmla="*/ 2 w 65"/>
                    <a:gd name="T69" fmla="*/ 1 h 48"/>
                    <a:gd name="T70" fmla="*/ 0 w 65"/>
                    <a:gd name="T71" fmla="*/ 1 h 48"/>
                    <a:gd name="T72" fmla="*/ 0 w 65"/>
                    <a:gd name="T73" fmla="*/ 1 h 48"/>
                    <a:gd name="T74" fmla="*/ 2 w 65"/>
                    <a:gd name="T75" fmla="*/ 1 h 48"/>
                    <a:gd name="T76" fmla="*/ 2 w 65"/>
                    <a:gd name="T77" fmla="*/ 1 h 48"/>
                    <a:gd name="T78" fmla="*/ 2 w 65"/>
                    <a:gd name="T79" fmla="*/ 1 h 48"/>
                    <a:gd name="T80" fmla="*/ 2 w 65"/>
                    <a:gd name="T81" fmla="*/ 1 h 48"/>
                    <a:gd name="T82" fmla="*/ 2 w 65"/>
                    <a:gd name="T83" fmla="*/ 1 h 48"/>
                    <a:gd name="T84" fmla="*/ 2 w 65"/>
                    <a:gd name="T85" fmla="*/ 1 h 48"/>
                    <a:gd name="T86" fmla="*/ 2 w 65"/>
                    <a:gd name="T87" fmla="*/ 1 h 48"/>
                    <a:gd name="T88" fmla="*/ 2 w 65"/>
                    <a:gd name="T89" fmla="*/ 1 h 48"/>
                    <a:gd name="T90" fmla="*/ 2 w 65"/>
                    <a:gd name="T91" fmla="*/ 1 h 48"/>
                    <a:gd name="T92" fmla="*/ 2 w 65"/>
                    <a:gd name="T93" fmla="*/ 1 h 48"/>
                    <a:gd name="T94" fmla="*/ 2 w 65"/>
                    <a:gd name="T95" fmla="*/ 1 h 48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5"/>
                    <a:gd name="T145" fmla="*/ 0 h 48"/>
                    <a:gd name="T146" fmla="*/ 65 w 65"/>
                    <a:gd name="T147" fmla="*/ 48 h 48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5" h="48">
                      <a:moveTo>
                        <a:pt x="33" y="15"/>
                      </a:moveTo>
                      <a:lnTo>
                        <a:pt x="33" y="13"/>
                      </a:lnTo>
                      <a:lnTo>
                        <a:pt x="34" y="13"/>
                      </a:lnTo>
                      <a:lnTo>
                        <a:pt x="34" y="11"/>
                      </a:lnTo>
                      <a:lnTo>
                        <a:pt x="36" y="11"/>
                      </a:lnTo>
                      <a:lnTo>
                        <a:pt x="36" y="9"/>
                      </a:lnTo>
                      <a:lnTo>
                        <a:pt x="38" y="7"/>
                      </a:lnTo>
                      <a:lnTo>
                        <a:pt x="38" y="5"/>
                      </a:lnTo>
                      <a:lnTo>
                        <a:pt x="40" y="5"/>
                      </a:lnTo>
                      <a:lnTo>
                        <a:pt x="40" y="3"/>
                      </a:lnTo>
                      <a:lnTo>
                        <a:pt x="42" y="3"/>
                      </a:lnTo>
                      <a:lnTo>
                        <a:pt x="42" y="2"/>
                      </a:lnTo>
                      <a:lnTo>
                        <a:pt x="44" y="2"/>
                      </a:lnTo>
                      <a:lnTo>
                        <a:pt x="46" y="2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2"/>
                      </a:lnTo>
                      <a:lnTo>
                        <a:pt x="56" y="2"/>
                      </a:lnTo>
                      <a:lnTo>
                        <a:pt x="58" y="2"/>
                      </a:lnTo>
                      <a:lnTo>
                        <a:pt x="58" y="3"/>
                      </a:lnTo>
                      <a:lnTo>
                        <a:pt x="59" y="3"/>
                      </a:lnTo>
                      <a:lnTo>
                        <a:pt x="59" y="5"/>
                      </a:lnTo>
                      <a:lnTo>
                        <a:pt x="61" y="5"/>
                      </a:lnTo>
                      <a:lnTo>
                        <a:pt x="61" y="7"/>
                      </a:lnTo>
                      <a:lnTo>
                        <a:pt x="63" y="7"/>
                      </a:lnTo>
                      <a:lnTo>
                        <a:pt x="63" y="9"/>
                      </a:lnTo>
                      <a:lnTo>
                        <a:pt x="63" y="11"/>
                      </a:lnTo>
                      <a:lnTo>
                        <a:pt x="65" y="11"/>
                      </a:lnTo>
                      <a:lnTo>
                        <a:pt x="65" y="13"/>
                      </a:lnTo>
                      <a:lnTo>
                        <a:pt x="65" y="15"/>
                      </a:lnTo>
                      <a:lnTo>
                        <a:pt x="63" y="17"/>
                      </a:lnTo>
                      <a:lnTo>
                        <a:pt x="63" y="19"/>
                      </a:lnTo>
                      <a:lnTo>
                        <a:pt x="61" y="19"/>
                      </a:lnTo>
                      <a:lnTo>
                        <a:pt x="61" y="21"/>
                      </a:lnTo>
                      <a:lnTo>
                        <a:pt x="59" y="21"/>
                      </a:lnTo>
                      <a:lnTo>
                        <a:pt x="58" y="23"/>
                      </a:lnTo>
                      <a:lnTo>
                        <a:pt x="56" y="23"/>
                      </a:lnTo>
                      <a:lnTo>
                        <a:pt x="56" y="25"/>
                      </a:lnTo>
                      <a:lnTo>
                        <a:pt x="54" y="25"/>
                      </a:lnTo>
                      <a:lnTo>
                        <a:pt x="52" y="25"/>
                      </a:lnTo>
                      <a:lnTo>
                        <a:pt x="52" y="27"/>
                      </a:lnTo>
                      <a:lnTo>
                        <a:pt x="50" y="27"/>
                      </a:lnTo>
                      <a:lnTo>
                        <a:pt x="48" y="27"/>
                      </a:lnTo>
                      <a:lnTo>
                        <a:pt x="46" y="28"/>
                      </a:lnTo>
                      <a:lnTo>
                        <a:pt x="44" y="28"/>
                      </a:lnTo>
                      <a:lnTo>
                        <a:pt x="42" y="28"/>
                      </a:lnTo>
                      <a:lnTo>
                        <a:pt x="42" y="30"/>
                      </a:lnTo>
                      <a:lnTo>
                        <a:pt x="40" y="30"/>
                      </a:lnTo>
                      <a:lnTo>
                        <a:pt x="38" y="30"/>
                      </a:lnTo>
                      <a:lnTo>
                        <a:pt x="36" y="32"/>
                      </a:lnTo>
                      <a:lnTo>
                        <a:pt x="34" y="32"/>
                      </a:lnTo>
                      <a:lnTo>
                        <a:pt x="33" y="32"/>
                      </a:lnTo>
                      <a:lnTo>
                        <a:pt x="31" y="34"/>
                      </a:lnTo>
                      <a:lnTo>
                        <a:pt x="29" y="36"/>
                      </a:lnTo>
                      <a:lnTo>
                        <a:pt x="27" y="36"/>
                      </a:lnTo>
                      <a:lnTo>
                        <a:pt x="25" y="36"/>
                      </a:lnTo>
                      <a:lnTo>
                        <a:pt x="23" y="38"/>
                      </a:lnTo>
                      <a:lnTo>
                        <a:pt x="21" y="40"/>
                      </a:lnTo>
                      <a:lnTo>
                        <a:pt x="19" y="40"/>
                      </a:lnTo>
                      <a:lnTo>
                        <a:pt x="17" y="40"/>
                      </a:lnTo>
                      <a:lnTo>
                        <a:pt x="15" y="42"/>
                      </a:lnTo>
                      <a:lnTo>
                        <a:pt x="13" y="42"/>
                      </a:lnTo>
                      <a:lnTo>
                        <a:pt x="11" y="44"/>
                      </a:lnTo>
                      <a:lnTo>
                        <a:pt x="10" y="46"/>
                      </a:lnTo>
                      <a:lnTo>
                        <a:pt x="8" y="46"/>
                      </a:lnTo>
                      <a:lnTo>
                        <a:pt x="6" y="46"/>
                      </a:lnTo>
                      <a:lnTo>
                        <a:pt x="6" y="48"/>
                      </a:lnTo>
                      <a:lnTo>
                        <a:pt x="4" y="48"/>
                      </a:lnTo>
                      <a:lnTo>
                        <a:pt x="2" y="48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4" y="38"/>
                      </a:lnTo>
                      <a:lnTo>
                        <a:pt x="6" y="36"/>
                      </a:lnTo>
                      <a:lnTo>
                        <a:pt x="6" y="34"/>
                      </a:lnTo>
                      <a:lnTo>
                        <a:pt x="8" y="34"/>
                      </a:lnTo>
                      <a:lnTo>
                        <a:pt x="10" y="32"/>
                      </a:lnTo>
                      <a:lnTo>
                        <a:pt x="11" y="30"/>
                      </a:lnTo>
                      <a:lnTo>
                        <a:pt x="13" y="30"/>
                      </a:lnTo>
                      <a:lnTo>
                        <a:pt x="13" y="28"/>
                      </a:lnTo>
                      <a:lnTo>
                        <a:pt x="15" y="28"/>
                      </a:lnTo>
                      <a:lnTo>
                        <a:pt x="17" y="27"/>
                      </a:lnTo>
                      <a:lnTo>
                        <a:pt x="19" y="27"/>
                      </a:lnTo>
                      <a:lnTo>
                        <a:pt x="21" y="25"/>
                      </a:lnTo>
                      <a:lnTo>
                        <a:pt x="23" y="23"/>
                      </a:lnTo>
                      <a:lnTo>
                        <a:pt x="25" y="23"/>
                      </a:lnTo>
                      <a:lnTo>
                        <a:pt x="25" y="21"/>
                      </a:lnTo>
                      <a:lnTo>
                        <a:pt x="27" y="21"/>
                      </a:lnTo>
                      <a:lnTo>
                        <a:pt x="27" y="19"/>
                      </a:lnTo>
                      <a:lnTo>
                        <a:pt x="29" y="19"/>
                      </a:lnTo>
                      <a:lnTo>
                        <a:pt x="31" y="17"/>
                      </a:lnTo>
                      <a:lnTo>
                        <a:pt x="33" y="15"/>
                      </a:lnTo>
                      <a:close/>
                    </a:path>
                  </a:pathLst>
                </a:custGeom>
                <a:solidFill>
                  <a:srgbClr val="D98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95" name="Freeform 349"/>
                <p:cNvSpPr>
                  <a:spLocks noChangeAspect="1"/>
                </p:cNvSpPr>
                <p:nvPr/>
              </p:nvSpPr>
              <p:spPr bwMode="auto">
                <a:xfrm>
                  <a:off x="1678" y="3619"/>
                  <a:ext cx="22" cy="51"/>
                </a:xfrm>
                <a:custGeom>
                  <a:avLst/>
                  <a:gdLst>
                    <a:gd name="T0" fmla="*/ 2 w 29"/>
                    <a:gd name="T1" fmla="*/ 1 h 73"/>
                    <a:gd name="T2" fmla="*/ 2 w 29"/>
                    <a:gd name="T3" fmla="*/ 1 h 73"/>
                    <a:gd name="T4" fmla="*/ 2 w 29"/>
                    <a:gd name="T5" fmla="*/ 1 h 73"/>
                    <a:gd name="T6" fmla="*/ 2 w 29"/>
                    <a:gd name="T7" fmla="*/ 1 h 73"/>
                    <a:gd name="T8" fmla="*/ 2 w 29"/>
                    <a:gd name="T9" fmla="*/ 1 h 73"/>
                    <a:gd name="T10" fmla="*/ 2 w 29"/>
                    <a:gd name="T11" fmla="*/ 1 h 73"/>
                    <a:gd name="T12" fmla="*/ 2 w 29"/>
                    <a:gd name="T13" fmla="*/ 1 h 73"/>
                    <a:gd name="T14" fmla="*/ 2 w 29"/>
                    <a:gd name="T15" fmla="*/ 1 h 73"/>
                    <a:gd name="T16" fmla="*/ 2 w 29"/>
                    <a:gd name="T17" fmla="*/ 1 h 73"/>
                    <a:gd name="T18" fmla="*/ 2 w 29"/>
                    <a:gd name="T19" fmla="*/ 1 h 73"/>
                    <a:gd name="T20" fmla="*/ 2 w 29"/>
                    <a:gd name="T21" fmla="*/ 1 h 73"/>
                    <a:gd name="T22" fmla="*/ 2 w 29"/>
                    <a:gd name="T23" fmla="*/ 1 h 73"/>
                    <a:gd name="T24" fmla="*/ 2 w 29"/>
                    <a:gd name="T25" fmla="*/ 1 h 73"/>
                    <a:gd name="T26" fmla="*/ 0 w 29"/>
                    <a:gd name="T27" fmla="*/ 1 h 73"/>
                    <a:gd name="T28" fmla="*/ 2 w 29"/>
                    <a:gd name="T29" fmla="*/ 1 h 73"/>
                    <a:gd name="T30" fmla="*/ 2 w 29"/>
                    <a:gd name="T31" fmla="*/ 1 h 73"/>
                    <a:gd name="T32" fmla="*/ 2 w 29"/>
                    <a:gd name="T33" fmla="*/ 1 h 73"/>
                    <a:gd name="T34" fmla="*/ 2 w 29"/>
                    <a:gd name="T35" fmla="*/ 1 h 73"/>
                    <a:gd name="T36" fmla="*/ 2 w 29"/>
                    <a:gd name="T37" fmla="*/ 1 h 73"/>
                    <a:gd name="T38" fmla="*/ 2 w 29"/>
                    <a:gd name="T39" fmla="*/ 1 h 73"/>
                    <a:gd name="T40" fmla="*/ 2 w 29"/>
                    <a:gd name="T41" fmla="*/ 1 h 73"/>
                    <a:gd name="T42" fmla="*/ 2 w 29"/>
                    <a:gd name="T43" fmla="*/ 1 h 73"/>
                    <a:gd name="T44" fmla="*/ 2 w 29"/>
                    <a:gd name="T45" fmla="*/ 1 h 73"/>
                    <a:gd name="T46" fmla="*/ 2 w 29"/>
                    <a:gd name="T47" fmla="*/ 1 h 73"/>
                    <a:gd name="T48" fmla="*/ 2 w 29"/>
                    <a:gd name="T49" fmla="*/ 1 h 73"/>
                    <a:gd name="T50" fmla="*/ 2 w 29"/>
                    <a:gd name="T51" fmla="*/ 1 h 73"/>
                    <a:gd name="T52" fmla="*/ 2 w 29"/>
                    <a:gd name="T53" fmla="*/ 1 h 73"/>
                    <a:gd name="T54" fmla="*/ 2 w 29"/>
                    <a:gd name="T55" fmla="*/ 1 h 73"/>
                    <a:gd name="T56" fmla="*/ 2 w 29"/>
                    <a:gd name="T57" fmla="*/ 1 h 73"/>
                    <a:gd name="T58" fmla="*/ 2 w 29"/>
                    <a:gd name="T59" fmla="*/ 1 h 73"/>
                    <a:gd name="T60" fmla="*/ 2 w 29"/>
                    <a:gd name="T61" fmla="*/ 1 h 73"/>
                    <a:gd name="T62" fmla="*/ 2 w 29"/>
                    <a:gd name="T63" fmla="*/ 1 h 73"/>
                    <a:gd name="T64" fmla="*/ 2 w 29"/>
                    <a:gd name="T65" fmla="*/ 1 h 73"/>
                    <a:gd name="T66" fmla="*/ 2 w 29"/>
                    <a:gd name="T67" fmla="*/ 1 h 73"/>
                    <a:gd name="T68" fmla="*/ 2 w 29"/>
                    <a:gd name="T69" fmla="*/ 1 h 73"/>
                    <a:gd name="T70" fmla="*/ 2 w 29"/>
                    <a:gd name="T71" fmla="*/ 1 h 73"/>
                    <a:gd name="T72" fmla="*/ 2 w 29"/>
                    <a:gd name="T73" fmla="*/ 1 h 73"/>
                    <a:gd name="T74" fmla="*/ 2 w 29"/>
                    <a:gd name="T75" fmla="*/ 1 h 73"/>
                    <a:gd name="T76" fmla="*/ 2 w 29"/>
                    <a:gd name="T77" fmla="*/ 1 h 73"/>
                    <a:gd name="T78" fmla="*/ 2 w 29"/>
                    <a:gd name="T79" fmla="*/ 1 h 73"/>
                    <a:gd name="T80" fmla="*/ 2 w 29"/>
                    <a:gd name="T81" fmla="*/ 1 h 73"/>
                    <a:gd name="T82" fmla="*/ 2 w 29"/>
                    <a:gd name="T83" fmla="*/ 0 h 73"/>
                    <a:gd name="T84" fmla="*/ 2 w 29"/>
                    <a:gd name="T85" fmla="*/ 0 h 73"/>
                    <a:gd name="T86" fmla="*/ 2 w 29"/>
                    <a:gd name="T87" fmla="*/ 0 h 73"/>
                    <a:gd name="T88" fmla="*/ 2 w 29"/>
                    <a:gd name="T89" fmla="*/ 0 h 73"/>
                    <a:gd name="T90" fmla="*/ 2 w 29"/>
                    <a:gd name="T91" fmla="*/ 1 h 73"/>
                    <a:gd name="T92" fmla="*/ 2 w 29"/>
                    <a:gd name="T93" fmla="*/ 1 h 7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29"/>
                    <a:gd name="T142" fmla="*/ 0 h 73"/>
                    <a:gd name="T143" fmla="*/ 29 w 29"/>
                    <a:gd name="T144" fmla="*/ 73 h 7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29" h="73">
                      <a:moveTo>
                        <a:pt x="15" y="4"/>
                      </a:moveTo>
                      <a:lnTo>
                        <a:pt x="15" y="6"/>
                      </a:lnTo>
                      <a:lnTo>
                        <a:pt x="15" y="8"/>
                      </a:lnTo>
                      <a:lnTo>
                        <a:pt x="15" y="10"/>
                      </a:lnTo>
                      <a:lnTo>
                        <a:pt x="15" y="12"/>
                      </a:lnTo>
                      <a:lnTo>
                        <a:pt x="13" y="12"/>
                      </a:lnTo>
                      <a:lnTo>
                        <a:pt x="13" y="14"/>
                      </a:lnTo>
                      <a:lnTo>
                        <a:pt x="13" y="16"/>
                      </a:lnTo>
                      <a:lnTo>
                        <a:pt x="13" y="18"/>
                      </a:lnTo>
                      <a:lnTo>
                        <a:pt x="11" y="19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10" y="25"/>
                      </a:lnTo>
                      <a:lnTo>
                        <a:pt x="10" y="27"/>
                      </a:lnTo>
                      <a:lnTo>
                        <a:pt x="10" y="29"/>
                      </a:lnTo>
                      <a:lnTo>
                        <a:pt x="8" y="31"/>
                      </a:lnTo>
                      <a:lnTo>
                        <a:pt x="8" y="33"/>
                      </a:lnTo>
                      <a:lnTo>
                        <a:pt x="8" y="35"/>
                      </a:lnTo>
                      <a:lnTo>
                        <a:pt x="6" y="37"/>
                      </a:lnTo>
                      <a:lnTo>
                        <a:pt x="6" y="39"/>
                      </a:lnTo>
                      <a:lnTo>
                        <a:pt x="6" y="41"/>
                      </a:lnTo>
                      <a:lnTo>
                        <a:pt x="4" y="41"/>
                      </a:lnTo>
                      <a:lnTo>
                        <a:pt x="4" y="42"/>
                      </a:lnTo>
                      <a:lnTo>
                        <a:pt x="4" y="44"/>
                      </a:lnTo>
                      <a:lnTo>
                        <a:pt x="2" y="46"/>
                      </a:lnTo>
                      <a:lnTo>
                        <a:pt x="2" y="48"/>
                      </a:lnTo>
                      <a:lnTo>
                        <a:pt x="2" y="50"/>
                      </a:lnTo>
                      <a:lnTo>
                        <a:pt x="0" y="50"/>
                      </a:lnTo>
                      <a:lnTo>
                        <a:pt x="0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4" y="56"/>
                      </a:lnTo>
                      <a:lnTo>
                        <a:pt x="4" y="58"/>
                      </a:lnTo>
                      <a:lnTo>
                        <a:pt x="6" y="60"/>
                      </a:lnTo>
                      <a:lnTo>
                        <a:pt x="6" y="62"/>
                      </a:lnTo>
                      <a:lnTo>
                        <a:pt x="8" y="64"/>
                      </a:lnTo>
                      <a:lnTo>
                        <a:pt x="10" y="66"/>
                      </a:lnTo>
                      <a:lnTo>
                        <a:pt x="10" y="67"/>
                      </a:lnTo>
                      <a:lnTo>
                        <a:pt x="11" y="67"/>
                      </a:lnTo>
                      <a:lnTo>
                        <a:pt x="11" y="69"/>
                      </a:lnTo>
                      <a:lnTo>
                        <a:pt x="13" y="71"/>
                      </a:lnTo>
                      <a:lnTo>
                        <a:pt x="13" y="73"/>
                      </a:lnTo>
                      <a:lnTo>
                        <a:pt x="15" y="73"/>
                      </a:lnTo>
                      <a:lnTo>
                        <a:pt x="17" y="73"/>
                      </a:lnTo>
                      <a:lnTo>
                        <a:pt x="17" y="71"/>
                      </a:lnTo>
                      <a:lnTo>
                        <a:pt x="19" y="71"/>
                      </a:lnTo>
                      <a:lnTo>
                        <a:pt x="19" y="69"/>
                      </a:lnTo>
                      <a:lnTo>
                        <a:pt x="19" y="67"/>
                      </a:lnTo>
                      <a:lnTo>
                        <a:pt x="19" y="66"/>
                      </a:lnTo>
                      <a:lnTo>
                        <a:pt x="19" y="64"/>
                      </a:lnTo>
                      <a:lnTo>
                        <a:pt x="19" y="62"/>
                      </a:lnTo>
                      <a:lnTo>
                        <a:pt x="19" y="60"/>
                      </a:lnTo>
                      <a:lnTo>
                        <a:pt x="21" y="58"/>
                      </a:lnTo>
                      <a:lnTo>
                        <a:pt x="21" y="56"/>
                      </a:lnTo>
                      <a:lnTo>
                        <a:pt x="21" y="54"/>
                      </a:lnTo>
                      <a:lnTo>
                        <a:pt x="21" y="52"/>
                      </a:lnTo>
                      <a:lnTo>
                        <a:pt x="21" y="50"/>
                      </a:lnTo>
                      <a:lnTo>
                        <a:pt x="21" y="48"/>
                      </a:lnTo>
                      <a:lnTo>
                        <a:pt x="21" y="46"/>
                      </a:lnTo>
                      <a:lnTo>
                        <a:pt x="21" y="44"/>
                      </a:lnTo>
                      <a:lnTo>
                        <a:pt x="21" y="42"/>
                      </a:lnTo>
                      <a:lnTo>
                        <a:pt x="21" y="41"/>
                      </a:lnTo>
                      <a:lnTo>
                        <a:pt x="21" y="39"/>
                      </a:lnTo>
                      <a:lnTo>
                        <a:pt x="21" y="37"/>
                      </a:lnTo>
                      <a:lnTo>
                        <a:pt x="23" y="35"/>
                      </a:lnTo>
                      <a:lnTo>
                        <a:pt x="23" y="33"/>
                      </a:lnTo>
                      <a:lnTo>
                        <a:pt x="23" y="31"/>
                      </a:lnTo>
                      <a:lnTo>
                        <a:pt x="23" y="29"/>
                      </a:lnTo>
                      <a:lnTo>
                        <a:pt x="23" y="27"/>
                      </a:lnTo>
                      <a:lnTo>
                        <a:pt x="23" y="25"/>
                      </a:lnTo>
                      <a:lnTo>
                        <a:pt x="23" y="23"/>
                      </a:lnTo>
                      <a:lnTo>
                        <a:pt x="23" y="21"/>
                      </a:lnTo>
                      <a:lnTo>
                        <a:pt x="23" y="19"/>
                      </a:lnTo>
                      <a:lnTo>
                        <a:pt x="23" y="18"/>
                      </a:lnTo>
                      <a:lnTo>
                        <a:pt x="23" y="16"/>
                      </a:lnTo>
                      <a:lnTo>
                        <a:pt x="23" y="14"/>
                      </a:lnTo>
                      <a:lnTo>
                        <a:pt x="23" y="12"/>
                      </a:lnTo>
                      <a:lnTo>
                        <a:pt x="23" y="10"/>
                      </a:lnTo>
                      <a:lnTo>
                        <a:pt x="23" y="8"/>
                      </a:lnTo>
                      <a:lnTo>
                        <a:pt x="25" y="6"/>
                      </a:lnTo>
                      <a:lnTo>
                        <a:pt x="25" y="4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27" y="0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D98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96" name="Freeform 350"/>
                <p:cNvSpPr>
                  <a:spLocks noChangeAspect="1"/>
                </p:cNvSpPr>
                <p:nvPr/>
              </p:nvSpPr>
              <p:spPr bwMode="auto">
                <a:xfrm>
                  <a:off x="1735" y="3630"/>
                  <a:ext cx="44" cy="23"/>
                </a:xfrm>
                <a:custGeom>
                  <a:avLst/>
                  <a:gdLst>
                    <a:gd name="T0" fmla="*/ 2 w 57"/>
                    <a:gd name="T1" fmla="*/ 0 h 32"/>
                    <a:gd name="T2" fmla="*/ 2 w 57"/>
                    <a:gd name="T3" fmla="*/ 0 h 32"/>
                    <a:gd name="T4" fmla="*/ 2 w 57"/>
                    <a:gd name="T5" fmla="*/ 1 h 32"/>
                    <a:gd name="T6" fmla="*/ 2 w 57"/>
                    <a:gd name="T7" fmla="*/ 1 h 32"/>
                    <a:gd name="T8" fmla="*/ 2 w 57"/>
                    <a:gd name="T9" fmla="*/ 1 h 32"/>
                    <a:gd name="T10" fmla="*/ 2 w 57"/>
                    <a:gd name="T11" fmla="*/ 1 h 32"/>
                    <a:gd name="T12" fmla="*/ 2 w 57"/>
                    <a:gd name="T13" fmla="*/ 1 h 32"/>
                    <a:gd name="T14" fmla="*/ 2 w 57"/>
                    <a:gd name="T15" fmla="*/ 1 h 32"/>
                    <a:gd name="T16" fmla="*/ 2 w 57"/>
                    <a:gd name="T17" fmla="*/ 1 h 32"/>
                    <a:gd name="T18" fmla="*/ 2 w 57"/>
                    <a:gd name="T19" fmla="*/ 1 h 32"/>
                    <a:gd name="T20" fmla="*/ 2 w 57"/>
                    <a:gd name="T21" fmla="*/ 1 h 32"/>
                    <a:gd name="T22" fmla="*/ 2 w 57"/>
                    <a:gd name="T23" fmla="*/ 1 h 32"/>
                    <a:gd name="T24" fmla="*/ 2 w 57"/>
                    <a:gd name="T25" fmla="*/ 1 h 32"/>
                    <a:gd name="T26" fmla="*/ 2 w 57"/>
                    <a:gd name="T27" fmla="*/ 1 h 32"/>
                    <a:gd name="T28" fmla="*/ 2 w 57"/>
                    <a:gd name="T29" fmla="*/ 1 h 32"/>
                    <a:gd name="T30" fmla="*/ 2 w 57"/>
                    <a:gd name="T31" fmla="*/ 1 h 32"/>
                    <a:gd name="T32" fmla="*/ 2 w 57"/>
                    <a:gd name="T33" fmla="*/ 1 h 32"/>
                    <a:gd name="T34" fmla="*/ 2 w 57"/>
                    <a:gd name="T35" fmla="*/ 1 h 32"/>
                    <a:gd name="T36" fmla="*/ 2 w 57"/>
                    <a:gd name="T37" fmla="*/ 1 h 32"/>
                    <a:gd name="T38" fmla="*/ 2 w 57"/>
                    <a:gd name="T39" fmla="*/ 1 h 32"/>
                    <a:gd name="T40" fmla="*/ 2 w 57"/>
                    <a:gd name="T41" fmla="*/ 1 h 32"/>
                    <a:gd name="T42" fmla="*/ 2 w 57"/>
                    <a:gd name="T43" fmla="*/ 1 h 32"/>
                    <a:gd name="T44" fmla="*/ 2 w 57"/>
                    <a:gd name="T45" fmla="*/ 1 h 32"/>
                    <a:gd name="T46" fmla="*/ 2 w 57"/>
                    <a:gd name="T47" fmla="*/ 1 h 32"/>
                    <a:gd name="T48" fmla="*/ 2 w 57"/>
                    <a:gd name="T49" fmla="*/ 1 h 32"/>
                    <a:gd name="T50" fmla="*/ 0 w 57"/>
                    <a:gd name="T51" fmla="*/ 1 h 32"/>
                    <a:gd name="T52" fmla="*/ 2 w 57"/>
                    <a:gd name="T53" fmla="*/ 1 h 32"/>
                    <a:gd name="T54" fmla="*/ 2 w 57"/>
                    <a:gd name="T55" fmla="*/ 1 h 32"/>
                    <a:gd name="T56" fmla="*/ 2 w 57"/>
                    <a:gd name="T57" fmla="*/ 1 h 32"/>
                    <a:gd name="T58" fmla="*/ 2 w 57"/>
                    <a:gd name="T59" fmla="*/ 1 h 32"/>
                    <a:gd name="T60" fmla="*/ 2 w 57"/>
                    <a:gd name="T61" fmla="*/ 1 h 32"/>
                    <a:gd name="T62" fmla="*/ 2 w 57"/>
                    <a:gd name="T63" fmla="*/ 1 h 32"/>
                    <a:gd name="T64" fmla="*/ 2 w 57"/>
                    <a:gd name="T65" fmla="*/ 1 h 32"/>
                    <a:gd name="T66" fmla="*/ 2 w 57"/>
                    <a:gd name="T67" fmla="*/ 1 h 32"/>
                    <a:gd name="T68" fmla="*/ 2 w 57"/>
                    <a:gd name="T69" fmla="*/ 1 h 32"/>
                    <a:gd name="T70" fmla="*/ 2 w 57"/>
                    <a:gd name="T71" fmla="*/ 1 h 32"/>
                    <a:gd name="T72" fmla="*/ 2 w 57"/>
                    <a:gd name="T73" fmla="*/ 1 h 32"/>
                    <a:gd name="T74" fmla="*/ 2 w 57"/>
                    <a:gd name="T75" fmla="*/ 1 h 32"/>
                    <a:gd name="T76" fmla="*/ 2 w 57"/>
                    <a:gd name="T77" fmla="*/ 1 h 32"/>
                    <a:gd name="T78" fmla="*/ 2 w 57"/>
                    <a:gd name="T79" fmla="*/ 1 h 32"/>
                    <a:gd name="T80" fmla="*/ 2 w 57"/>
                    <a:gd name="T81" fmla="*/ 0 h 32"/>
                    <a:gd name="T82" fmla="*/ 2 w 57"/>
                    <a:gd name="T83" fmla="*/ 0 h 3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57"/>
                    <a:gd name="T127" fmla="*/ 0 h 32"/>
                    <a:gd name="T128" fmla="*/ 57 w 57"/>
                    <a:gd name="T129" fmla="*/ 32 h 3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57" h="32">
                      <a:moveTo>
                        <a:pt x="44" y="0"/>
                      </a:move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0" y="2"/>
                      </a:lnTo>
                      <a:lnTo>
                        <a:pt x="52" y="2"/>
                      </a:lnTo>
                      <a:lnTo>
                        <a:pt x="54" y="3"/>
                      </a:lnTo>
                      <a:lnTo>
                        <a:pt x="55" y="5"/>
                      </a:lnTo>
                      <a:lnTo>
                        <a:pt x="55" y="7"/>
                      </a:lnTo>
                      <a:lnTo>
                        <a:pt x="55" y="9"/>
                      </a:lnTo>
                      <a:lnTo>
                        <a:pt x="57" y="9"/>
                      </a:lnTo>
                      <a:lnTo>
                        <a:pt x="57" y="11"/>
                      </a:lnTo>
                      <a:lnTo>
                        <a:pt x="57" y="13"/>
                      </a:lnTo>
                      <a:lnTo>
                        <a:pt x="57" y="15"/>
                      </a:lnTo>
                      <a:lnTo>
                        <a:pt x="55" y="15"/>
                      </a:lnTo>
                      <a:lnTo>
                        <a:pt x="55" y="17"/>
                      </a:lnTo>
                      <a:lnTo>
                        <a:pt x="55" y="19"/>
                      </a:lnTo>
                      <a:lnTo>
                        <a:pt x="54" y="19"/>
                      </a:lnTo>
                      <a:lnTo>
                        <a:pt x="54" y="21"/>
                      </a:lnTo>
                      <a:lnTo>
                        <a:pt x="52" y="21"/>
                      </a:lnTo>
                      <a:lnTo>
                        <a:pt x="50" y="23"/>
                      </a:lnTo>
                      <a:lnTo>
                        <a:pt x="48" y="23"/>
                      </a:lnTo>
                      <a:lnTo>
                        <a:pt x="48" y="25"/>
                      </a:lnTo>
                      <a:lnTo>
                        <a:pt x="46" y="25"/>
                      </a:lnTo>
                      <a:lnTo>
                        <a:pt x="44" y="25"/>
                      </a:lnTo>
                      <a:lnTo>
                        <a:pt x="42" y="25"/>
                      </a:lnTo>
                      <a:lnTo>
                        <a:pt x="40" y="25"/>
                      </a:lnTo>
                      <a:lnTo>
                        <a:pt x="38" y="25"/>
                      </a:lnTo>
                      <a:lnTo>
                        <a:pt x="36" y="25"/>
                      </a:lnTo>
                      <a:lnTo>
                        <a:pt x="34" y="26"/>
                      </a:lnTo>
                      <a:lnTo>
                        <a:pt x="32" y="26"/>
                      </a:lnTo>
                      <a:lnTo>
                        <a:pt x="31" y="26"/>
                      </a:lnTo>
                      <a:lnTo>
                        <a:pt x="29" y="26"/>
                      </a:lnTo>
                      <a:lnTo>
                        <a:pt x="27" y="26"/>
                      </a:lnTo>
                      <a:lnTo>
                        <a:pt x="25" y="26"/>
                      </a:lnTo>
                      <a:lnTo>
                        <a:pt x="25" y="28"/>
                      </a:lnTo>
                      <a:lnTo>
                        <a:pt x="23" y="28"/>
                      </a:lnTo>
                      <a:lnTo>
                        <a:pt x="21" y="28"/>
                      </a:lnTo>
                      <a:lnTo>
                        <a:pt x="19" y="28"/>
                      </a:lnTo>
                      <a:lnTo>
                        <a:pt x="19" y="30"/>
                      </a:lnTo>
                      <a:lnTo>
                        <a:pt x="17" y="30"/>
                      </a:lnTo>
                      <a:lnTo>
                        <a:pt x="15" y="30"/>
                      </a:lnTo>
                      <a:lnTo>
                        <a:pt x="13" y="30"/>
                      </a:lnTo>
                      <a:lnTo>
                        <a:pt x="11" y="30"/>
                      </a:lnTo>
                      <a:lnTo>
                        <a:pt x="11" y="32"/>
                      </a:lnTo>
                      <a:lnTo>
                        <a:pt x="9" y="32"/>
                      </a:lnTo>
                      <a:lnTo>
                        <a:pt x="7" y="32"/>
                      </a:lnTo>
                      <a:lnTo>
                        <a:pt x="6" y="32"/>
                      </a:lnTo>
                      <a:lnTo>
                        <a:pt x="4" y="32"/>
                      </a:lnTo>
                      <a:lnTo>
                        <a:pt x="2" y="32"/>
                      </a:lnTo>
                      <a:lnTo>
                        <a:pt x="0" y="32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2" y="28"/>
                      </a:lnTo>
                      <a:lnTo>
                        <a:pt x="2" y="26"/>
                      </a:lnTo>
                      <a:lnTo>
                        <a:pt x="4" y="26"/>
                      </a:lnTo>
                      <a:lnTo>
                        <a:pt x="6" y="25"/>
                      </a:lnTo>
                      <a:lnTo>
                        <a:pt x="7" y="25"/>
                      </a:lnTo>
                      <a:lnTo>
                        <a:pt x="7" y="23"/>
                      </a:lnTo>
                      <a:lnTo>
                        <a:pt x="9" y="23"/>
                      </a:lnTo>
                      <a:lnTo>
                        <a:pt x="11" y="21"/>
                      </a:lnTo>
                      <a:lnTo>
                        <a:pt x="13" y="21"/>
                      </a:lnTo>
                      <a:lnTo>
                        <a:pt x="13" y="19"/>
                      </a:lnTo>
                      <a:lnTo>
                        <a:pt x="15" y="19"/>
                      </a:lnTo>
                      <a:lnTo>
                        <a:pt x="17" y="17"/>
                      </a:lnTo>
                      <a:lnTo>
                        <a:pt x="19" y="17"/>
                      </a:lnTo>
                      <a:lnTo>
                        <a:pt x="19" y="15"/>
                      </a:lnTo>
                      <a:lnTo>
                        <a:pt x="21" y="15"/>
                      </a:lnTo>
                      <a:lnTo>
                        <a:pt x="21" y="13"/>
                      </a:lnTo>
                      <a:lnTo>
                        <a:pt x="23" y="13"/>
                      </a:lnTo>
                      <a:lnTo>
                        <a:pt x="25" y="11"/>
                      </a:lnTo>
                      <a:lnTo>
                        <a:pt x="27" y="9"/>
                      </a:lnTo>
                      <a:lnTo>
                        <a:pt x="27" y="7"/>
                      </a:lnTo>
                      <a:lnTo>
                        <a:pt x="29" y="7"/>
                      </a:lnTo>
                      <a:lnTo>
                        <a:pt x="29" y="5"/>
                      </a:lnTo>
                      <a:lnTo>
                        <a:pt x="31" y="5"/>
                      </a:lnTo>
                      <a:lnTo>
                        <a:pt x="32" y="3"/>
                      </a:lnTo>
                      <a:lnTo>
                        <a:pt x="34" y="3"/>
                      </a:lnTo>
                      <a:lnTo>
                        <a:pt x="34" y="2"/>
                      </a:lnTo>
                      <a:lnTo>
                        <a:pt x="36" y="2"/>
                      </a:lnTo>
                      <a:lnTo>
                        <a:pt x="38" y="2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D98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97" name="Freeform 351"/>
                <p:cNvSpPr>
                  <a:spLocks noChangeAspect="1"/>
                </p:cNvSpPr>
                <p:nvPr/>
              </p:nvSpPr>
              <p:spPr bwMode="auto">
                <a:xfrm>
                  <a:off x="1678" y="3619"/>
                  <a:ext cx="19" cy="48"/>
                </a:xfrm>
                <a:custGeom>
                  <a:avLst/>
                  <a:gdLst>
                    <a:gd name="T0" fmla="*/ 2 w 25"/>
                    <a:gd name="T1" fmla="*/ 1 h 69"/>
                    <a:gd name="T2" fmla="*/ 2 w 25"/>
                    <a:gd name="T3" fmla="*/ 1 h 69"/>
                    <a:gd name="T4" fmla="*/ 2 w 25"/>
                    <a:gd name="T5" fmla="*/ 1 h 69"/>
                    <a:gd name="T6" fmla="*/ 2 w 25"/>
                    <a:gd name="T7" fmla="*/ 1 h 69"/>
                    <a:gd name="T8" fmla="*/ 2 w 25"/>
                    <a:gd name="T9" fmla="*/ 1 h 69"/>
                    <a:gd name="T10" fmla="*/ 2 w 25"/>
                    <a:gd name="T11" fmla="*/ 1 h 69"/>
                    <a:gd name="T12" fmla="*/ 2 w 25"/>
                    <a:gd name="T13" fmla="*/ 1 h 69"/>
                    <a:gd name="T14" fmla="*/ 2 w 25"/>
                    <a:gd name="T15" fmla="*/ 1 h 69"/>
                    <a:gd name="T16" fmla="*/ 2 w 25"/>
                    <a:gd name="T17" fmla="*/ 1 h 69"/>
                    <a:gd name="T18" fmla="*/ 2 w 25"/>
                    <a:gd name="T19" fmla="*/ 1 h 69"/>
                    <a:gd name="T20" fmla="*/ 2 w 25"/>
                    <a:gd name="T21" fmla="*/ 1 h 69"/>
                    <a:gd name="T22" fmla="*/ 2 w 25"/>
                    <a:gd name="T23" fmla="*/ 1 h 69"/>
                    <a:gd name="T24" fmla="*/ 2 w 25"/>
                    <a:gd name="T25" fmla="*/ 1 h 69"/>
                    <a:gd name="T26" fmla="*/ 2 w 25"/>
                    <a:gd name="T27" fmla="*/ 1 h 69"/>
                    <a:gd name="T28" fmla="*/ 2 w 25"/>
                    <a:gd name="T29" fmla="*/ 1 h 69"/>
                    <a:gd name="T30" fmla="*/ 0 w 25"/>
                    <a:gd name="T31" fmla="*/ 1 h 69"/>
                    <a:gd name="T32" fmla="*/ 2 w 25"/>
                    <a:gd name="T33" fmla="*/ 1 h 69"/>
                    <a:gd name="T34" fmla="*/ 2 w 25"/>
                    <a:gd name="T35" fmla="*/ 1 h 69"/>
                    <a:gd name="T36" fmla="*/ 2 w 25"/>
                    <a:gd name="T37" fmla="*/ 1 h 69"/>
                    <a:gd name="T38" fmla="*/ 2 w 25"/>
                    <a:gd name="T39" fmla="*/ 1 h 69"/>
                    <a:gd name="T40" fmla="*/ 2 w 25"/>
                    <a:gd name="T41" fmla="*/ 1 h 69"/>
                    <a:gd name="T42" fmla="*/ 2 w 25"/>
                    <a:gd name="T43" fmla="*/ 1 h 69"/>
                    <a:gd name="T44" fmla="*/ 2 w 25"/>
                    <a:gd name="T45" fmla="*/ 1 h 69"/>
                    <a:gd name="T46" fmla="*/ 2 w 25"/>
                    <a:gd name="T47" fmla="*/ 1 h 69"/>
                    <a:gd name="T48" fmla="*/ 2 w 25"/>
                    <a:gd name="T49" fmla="*/ 1 h 69"/>
                    <a:gd name="T50" fmla="*/ 2 w 25"/>
                    <a:gd name="T51" fmla="*/ 1 h 69"/>
                    <a:gd name="T52" fmla="*/ 2 w 25"/>
                    <a:gd name="T53" fmla="*/ 1 h 69"/>
                    <a:gd name="T54" fmla="*/ 2 w 25"/>
                    <a:gd name="T55" fmla="*/ 1 h 69"/>
                    <a:gd name="T56" fmla="*/ 2 w 25"/>
                    <a:gd name="T57" fmla="*/ 1 h 69"/>
                    <a:gd name="T58" fmla="*/ 2 w 25"/>
                    <a:gd name="T59" fmla="*/ 1 h 69"/>
                    <a:gd name="T60" fmla="*/ 2 w 25"/>
                    <a:gd name="T61" fmla="*/ 1 h 69"/>
                    <a:gd name="T62" fmla="*/ 2 w 25"/>
                    <a:gd name="T63" fmla="*/ 0 h 69"/>
                    <a:gd name="T64" fmla="*/ 2 w 25"/>
                    <a:gd name="T65" fmla="*/ 0 h 69"/>
                    <a:gd name="T66" fmla="*/ 2 w 25"/>
                    <a:gd name="T67" fmla="*/ 1 h 69"/>
                    <a:gd name="T68" fmla="*/ 2 w 25"/>
                    <a:gd name="T69" fmla="*/ 1 h 69"/>
                    <a:gd name="T70" fmla="*/ 2 w 25"/>
                    <a:gd name="T71" fmla="*/ 1 h 69"/>
                    <a:gd name="T72" fmla="*/ 2 w 25"/>
                    <a:gd name="T73" fmla="*/ 1 h 69"/>
                    <a:gd name="T74" fmla="*/ 2 w 25"/>
                    <a:gd name="T75" fmla="*/ 1 h 69"/>
                    <a:gd name="T76" fmla="*/ 2 w 25"/>
                    <a:gd name="T77" fmla="*/ 1 h 69"/>
                    <a:gd name="T78" fmla="*/ 2 w 25"/>
                    <a:gd name="T79" fmla="*/ 1 h 69"/>
                    <a:gd name="T80" fmla="*/ 2 w 25"/>
                    <a:gd name="T81" fmla="*/ 1 h 69"/>
                    <a:gd name="T82" fmla="*/ 2 w 25"/>
                    <a:gd name="T83" fmla="*/ 1 h 69"/>
                    <a:gd name="T84" fmla="*/ 2 w 25"/>
                    <a:gd name="T85" fmla="*/ 1 h 6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25"/>
                    <a:gd name="T130" fmla="*/ 0 h 69"/>
                    <a:gd name="T131" fmla="*/ 25 w 25"/>
                    <a:gd name="T132" fmla="*/ 69 h 69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25" h="69">
                      <a:moveTo>
                        <a:pt x="19" y="39"/>
                      </a:moveTo>
                      <a:lnTo>
                        <a:pt x="19" y="41"/>
                      </a:lnTo>
                      <a:lnTo>
                        <a:pt x="19" y="42"/>
                      </a:lnTo>
                      <a:lnTo>
                        <a:pt x="19" y="44"/>
                      </a:lnTo>
                      <a:lnTo>
                        <a:pt x="17" y="46"/>
                      </a:lnTo>
                      <a:lnTo>
                        <a:pt x="17" y="48"/>
                      </a:lnTo>
                      <a:lnTo>
                        <a:pt x="17" y="50"/>
                      </a:lnTo>
                      <a:lnTo>
                        <a:pt x="17" y="52"/>
                      </a:lnTo>
                      <a:lnTo>
                        <a:pt x="17" y="54"/>
                      </a:lnTo>
                      <a:lnTo>
                        <a:pt x="17" y="56"/>
                      </a:lnTo>
                      <a:lnTo>
                        <a:pt x="17" y="58"/>
                      </a:lnTo>
                      <a:lnTo>
                        <a:pt x="17" y="60"/>
                      </a:lnTo>
                      <a:lnTo>
                        <a:pt x="17" y="62"/>
                      </a:lnTo>
                      <a:lnTo>
                        <a:pt x="15" y="62"/>
                      </a:lnTo>
                      <a:lnTo>
                        <a:pt x="15" y="64"/>
                      </a:lnTo>
                      <a:lnTo>
                        <a:pt x="15" y="66"/>
                      </a:lnTo>
                      <a:lnTo>
                        <a:pt x="15" y="67"/>
                      </a:lnTo>
                      <a:lnTo>
                        <a:pt x="13" y="69"/>
                      </a:lnTo>
                      <a:lnTo>
                        <a:pt x="11" y="69"/>
                      </a:lnTo>
                      <a:lnTo>
                        <a:pt x="11" y="67"/>
                      </a:lnTo>
                      <a:lnTo>
                        <a:pt x="10" y="67"/>
                      </a:lnTo>
                      <a:lnTo>
                        <a:pt x="10" y="66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6" y="62"/>
                      </a:lnTo>
                      <a:lnTo>
                        <a:pt x="6" y="60"/>
                      </a:lnTo>
                      <a:lnTo>
                        <a:pt x="4" y="58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2" y="54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4" y="44"/>
                      </a:lnTo>
                      <a:lnTo>
                        <a:pt x="4" y="42"/>
                      </a:lnTo>
                      <a:lnTo>
                        <a:pt x="4" y="41"/>
                      </a:lnTo>
                      <a:lnTo>
                        <a:pt x="6" y="41"/>
                      </a:lnTo>
                      <a:lnTo>
                        <a:pt x="6" y="39"/>
                      </a:lnTo>
                      <a:lnTo>
                        <a:pt x="6" y="37"/>
                      </a:lnTo>
                      <a:lnTo>
                        <a:pt x="8" y="35"/>
                      </a:lnTo>
                      <a:lnTo>
                        <a:pt x="8" y="33"/>
                      </a:lnTo>
                      <a:lnTo>
                        <a:pt x="8" y="31"/>
                      </a:lnTo>
                      <a:lnTo>
                        <a:pt x="10" y="29"/>
                      </a:lnTo>
                      <a:lnTo>
                        <a:pt x="10" y="27"/>
                      </a:lnTo>
                      <a:lnTo>
                        <a:pt x="10" y="25"/>
                      </a:lnTo>
                      <a:lnTo>
                        <a:pt x="11" y="23"/>
                      </a:lnTo>
                      <a:lnTo>
                        <a:pt x="11" y="21"/>
                      </a:lnTo>
                      <a:lnTo>
                        <a:pt x="11" y="19"/>
                      </a:lnTo>
                      <a:lnTo>
                        <a:pt x="13" y="18"/>
                      </a:lnTo>
                      <a:lnTo>
                        <a:pt x="13" y="16"/>
                      </a:lnTo>
                      <a:lnTo>
                        <a:pt x="13" y="14"/>
                      </a:lnTo>
                      <a:lnTo>
                        <a:pt x="13" y="12"/>
                      </a:lnTo>
                      <a:lnTo>
                        <a:pt x="15" y="12"/>
                      </a:lnTo>
                      <a:lnTo>
                        <a:pt x="15" y="10"/>
                      </a:lnTo>
                      <a:lnTo>
                        <a:pt x="15" y="8"/>
                      </a:lnTo>
                      <a:lnTo>
                        <a:pt x="15" y="6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5" y="2"/>
                      </a:lnTo>
                      <a:lnTo>
                        <a:pt x="23" y="2"/>
                      </a:lnTo>
                      <a:lnTo>
                        <a:pt x="23" y="4"/>
                      </a:lnTo>
                      <a:lnTo>
                        <a:pt x="23" y="6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21" y="12"/>
                      </a:lnTo>
                      <a:lnTo>
                        <a:pt x="21" y="14"/>
                      </a:lnTo>
                      <a:lnTo>
                        <a:pt x="21" y="16"/>
                      </a:lnTo>
                      <a:lnTo>
                        <a:pt x="21" y="18"/>
                      </a:lnTo>
                      <a:lnTo>
                        <a:pt x="21" y="19"/>
                      </a:lnTo>
                      <a:lnTo>
                        <a:pt x="21" y="21"/>
                      </a:lnTo>
                      <a:lnTo>
                        <a:pt x="19" y="23"/>
                      </a:lnTo>
                      <a:lnTo>
                        <a:pt x="19" y="25"/>
                      </a:lnTo>
                      <a:lnTo>
                        <a:pt x="19" y="27"/>
                      </a:lnTo>
                      <a:lnTo>
                        <a:pt x="19" y="29"/>
                      </a:lnTo>
                      <a:lnTo>
                        <a:pt x="19" y="31"/>
                      </a:lnTo>
                      <a:lnTo>
                        <a:pt x="19" y="33"/>
                      </a:lnTo>
                      <a:lnTo>
                        <a:pt x="19" y="35"/>
                      </a:lnTo>
                      <a:lnTo>
                        <a:pt x="19" y="37"/>
                      </a:lnTo>
                      <a:lnTo>
                        <a:pt x="19" y="39"/>
                      </a:lnTo>
                      <a:close/>
                    </a:path>
                  </a:pathLst>
                </a:custGeom>
                <a:solidFill>
                  <a:srgbClr val="CC75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98" name="Freeform 352"/>
                <p:cNvSpPr>
                  <a:spLocks noChangeAspect="1"/>
                </p:cNvSpPr>
                <p:nvPr/>
              </p:nvSpPr>
              <p:spPr bwMode="auto">
                <a:xfrm>
                  <a:off x="1678" y="3620"/>
                  <a:ext cx="18" cy="44"/>
                </a:xfrm>
                <a:custGeom>
                  <a:avLst/>
                  <a:gdLst>
                    <a:gd name="T0" fmla="*/ 2 w 23"/>
                    <a:gd name="T1" fmla="*/ 1 h 62"/>
                    <a:gd name="T2" fmla="*/ 2 w 23"/>
                    <a:gd name="T3" fmla="*/ 1 h 62"/>
                    <a:gd name="T4" fmla="*/ 2 w 23"/>
                    <a:gd name="T5" fmla="*/ 1 h 62"/>
                    <a:gd name="T6" fmla="*/ 2 w 23"/>
                    <a:gd name="T7" fmla="*/ 1 h 62"/>
                    <a:gd name="T8" fmla="*/ 2 w 23"/>
                    <a:gd name="T9" fmla="*/ 1 h 62"/>
                    <a:gd name="T10" fmla="*/ 2 w 23"/>
                    <a:gd name="T11" fmla="*/ 1 h 62"/>
                    <a:gd name="T12" fmla="*/ 2 w 23"/>
                    <a:gd name="T13" fmla="*/ 1 h 62"/>
                    <a:gd name="T14" fmla="*/ 2 w 23"/>
                    <a:gd name="T15" fmla="*/ 1 h 62"/>
                    <a:gd name="T16" fmla="*/ 2 w 23"/>
                    <a:gd name="T17" fmla="*/ 1 h 62"/>
                    <a:gd name="T18" fmla="*/ 2 w 23"/>
                    <a:gd name="T19" fmla="*/ 1 h 62"/>
                    <a:gd name="T20" fmla="*/ 2 w 23"/>
                    <a:gd name="T21" fmla="*/ 1 h 62"/>
                    <a:gd name="T22" fmla="*/ 2 w 23"/>
                    <a:gd name="T23" fmla="*/ 1 h 62"/>
                    <a:gd name="T24" fmla="*/ 0 w 23"/>
                    <a:gd name="T25" fmla="*/ 1 h 62"/>
                    <a:gd name="T26" fmla="*/ 2 w 23"/>
                    <a:gd name="T27" fmla="*/ 1 h 62"/>
                    <a:gd name="T28" fmla="*/ 2 w 23"/>
                    <a:gd name="T29" fmla="*/ 1 h 62"/>
                    <a:gd name="T30" fmla="*/ 2 w 23"/>
                    <a:gd name="T31" fmla="*/ 1 h 62"/>
                    <a:gd name="T32" fmla="*/ 2 w 23"/>
                    <a:gd name="T33" fmla="*/ 1 h 62"/>
                    <a:gd name="T34" fmla="*/ 2 w 23"/>
                    <a:gd name="T35" fmla="*/ 1 h 62"/>
                    <a:gd name="T36" fmla="*/ 2 w 23"/>
                    <a:gd name="T37" fmla="*/ 1 h 62"/>
                    <a:gd name="T38" fmla="*/ 2 w 23"/>
                    <a:gd name="T39" fmla="*/ 1 h 62"/>
                    <a:gd name="T40" fmla="*/ 2 w 23"/>
                    <a:gd name="T41" fmla="*/ 1 h 62"/>
                    <a:gd name="T42" fmla="*/ 2 w 23"/>
                    <a:gd name="T43" fmla="*/ 1 h 62"/>
                    <a:gd name="T44" fmla="*/ 2 w 23"/>
                    <a:gd name="T45" fmla="*/ 1 h 62"/>
                    <a:gd name="T46" fmla="*/ 2 w 23"/>
                    <a:gd name="T47" fmla="*/ 1 h 62"/>
                    <a:gd name="T48" fmla="*/ 2 w 23"/>
                    <a:gd name="T49" fmla="*/ 1 h 62"/>
                    <a:gd name="T50" fmla="*/ 2 w 23"/>
                    <a:gd name="T51" fmla="*/ 1 h 62"/>
                    <a:gd name="T52" fmla="*/ 2 w 23"/>
                    <a:gd name="T53" fmla="*/ 1 h 62"/>
                    <a:gd name="T54" fmla="*/ 2 w 23"/>
                    <a:gd name="T55" fmla="*/ 0 h 62"/>
                    <a:gd name="T56" fmla="*/ 2 w 23"/>
                    <a:gd name="T57" fmla="*/ 0 h 62"/>
                    <a:gd name="T58" fmla="*/ 2 w 23"/>
                    <a:gd name="T59" fmla="*/ 1 h 62"/>
                    <a:gd name="T60" fmla="*/ 2 w 23"/>
                    <a:gd name="T61" fmla="*/ 1 h 62"/>
                    <a:gd name="T62" fmla="*/ 2 w 23"/>
                    <a:gd name="T63" fmla="*/ 1 h 62"/>
                    <a:gd name="T64" fmla="*/ 2 w 23"/>
                    <a:gd name="T65" fmla="*/ 1 h 62"/>
                    <a:gd name="T66" fmla="*/ 2 w 23"/>
                    <a:gd name="T67" fmla="*/ 1 h 62"/>
                    <a:gd name="T68" fmla="*/ 2 w 23"/>
                    <a:gd name="T69" fmla="*/ 1 h 62"/>
                    <a:gd name="T70" fmla="*/ 2 w 23"/>
                    <a:gd name="T71" fmla="*/ 1 h 62"/>
                    <a:gd name="T72" fmla="*/ 2 w 23"/>
                    <a:gd name="T73" fmla="*/ 1 h 62"/>
                    <a:gd name="T74" fmla="*/ 2 w 23"/>
                    <a:gd name="T75" fmla="*/ 1 h 6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3"/>
                    <a:gd name="T115" fmla="*/ 0 h 62"/>
                    <a:gd name="T116" fmla="*/ 23 w 23"/>
                    <a:gd name="T117" fmla="*/ 62 h 6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3" h="62">
                      <a:moveTo>
                        <a:pt x="15" y="35"/>
                      </a:moveTo>
                      <a:lnTo>
                        <a:pt x="15" y="37"/>
                      </a:lnTo>
                      <a:lnTo>
                        <a:pt x="15" y="39"/>
                      </a:lnTo>
                      <a:lnTo>
                        <a:pt x="15" y="40"/>
                      </a:lnTo>
                      <a:lnTo>
                        <a:pt x="15" y="42"/>
                      </a:lnTo>
                      <a:lnTo>
                        <a:pt x="15" y="44"/>
                      </a:lnTo>
                      <a:lnTo>
                        <a:pt x="15" y="46"/>
                      </a:lnTo>
                      <a:lnTo>
                        <a:pt x="15" y="48"/>
                      </a:lnTo>
                      <a:lnTo>
                        <a:pt x="13" y="50"/>
                      </a:lnTo>
                      <a:lnTo>
                        <a:pt x="13" y="52"/>
                      </a:lnTo>
                      <a:lnTo>
                        <a:pt x="13" y="54"/>
                      </a:lnTo>
                      <a:lnTo>
                        <a:pt x="13" y="56"/>
                      </a:lnTo>
                      <a:lnTo>
                        <a:pt x="13" y="58"/>
                      </a:lnTo>
                      <a:lnTo>
                        <a:pt x="13" y="60"/>
                      </a:lnTo>
                      <a:lnTo>
                        <a:pt x="11" y="60"/>
                      </a:lnTo>
                      <a:lnTo>
                        <a:pt x="11" y="62"/>
                      </a:lnTo>
                      <a:lnTo>
                        <a:pt x="10" y="62"/>
                      </a:lnTo>
                      <a:lnTo>
                        <a:pt x="8" y="60"/>
                      </a:lnTo>
                      <a:lnTo>
                        <a:pt x="6" y="58"/>
                      </a:lnTo>
                      <a:lnTo>
                        <a:pt x="6" y="56"/>
                      </a:lnTo>
                      <a:lnTo>
                        <a:pt x="4" y="56"/>
                      </a:lnTo>
                      <a:lnTo>
                        <a:pt x="4" y="54"/>
                      </a:lnTo>
                      <a:lnTo>
                        <a:pt x="2" y="54"/>
                      </a:lnTo>
                      <a:lnTo>
                        <a:pt x="2" y="52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4" y="42"/>
                      </a:lnTo>
                      <a:lnTo>
                        <a:pt x="4" y="40"/>
                      </a:lnTo>
                      <a:lnTo>
                        <a:pt x="4" y="39"/>
                      </a:lnTo>
                      <a:lnTo>
                        <a:pt x="6" y="39"/>
                      </a:lnTo>
                      <a:lnTo>
                        <a:pt x="6" y="37"/>
                      </a:lnTo>
                      <a:lnTo>
                        <a:pt x="6" y="35"/>
                      </a:lnTo>
                      <a:lnTo>
                        <a:pt x="8" y="33"/>
                      </a:lnTo>
                      <a:lnTo>
                        <a:pt x="8" y="31"/>
                      </a:lnTo>
                      <a:lnTo>
                        <a:pt x="8" y="29"/>
                      </a:lnTo>
                      <a:lnTo>
                        <a:pt x="10" y="27"/>
                      </a:lnTo>
                      <a:lnTo>
                        <a:pt x="10" y="25"/>
                      </a:lnTo>
                      <a:lnTo>
                        <a:pt x="10" y="23"/>
                      </a:lnTo>
                      <a:lnTo>
                        <a:pt x="11" y="21"/>
                      </a:lnTo>
                      <a:lnTo>
                        <a:pt x="11" y="19"/>
                      </a:lnTo>
                      <a:lnTo>
                        <a:pt x="11" y="17"/>
                      </a:lnTo>
                      <a:lnTo>
                        <a:pt x="13" y="16"/>
                      </a:lnTo>
                      <a:lnTo>
                        <a:pt x="13" y="14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5" y="10"/>
                      </a:lnTo>
                      <a:lnTo>
                        <a:pt x="15" y="8"/>
                      </a:lnTo>
                      <a:lnTo>
                        <a:pt x="15" y="6"/>
                      </a:ln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7" y="2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1" y="2"/>
                      </a:lnTo>
                      <a:lnTo>
                        <a:pt x="21" y="4"/>
                      </a:lnTo>
                      <a:lnTo>
                        <a:pt x="19" y="6"/>
                      </a:lnTo>
                      <a:lnTo>
                        <a:pt x="19" y="8"/>
                      </a:lnTo>
                      <a:lnTo>
                        <a:pt x="19" y="10"/>
                      </a:lnTo>
                      <a:lnTo>
                        <a:pt x="19" y="12"/>
                      </a:lnTo>
                      <a:lnTo>
                        <a:pt x="19" y="14"/>
                      </a:lnTo>
                      <a:lnTo>
                        <a:pt x="17" y="16"/>
                      </a:lnTo>
                      <a:lnTo>
                        <a:pt x="17" y="17"/>
                      </a:lnTo>
                      <a:lnTo>
                        <a:pt x="17" y="19"/>
                      </a:lnTo>
                      <a:lnTo>
                        <a:pt x="17" y="21"/>
                      </a:lnTo>
                      <a:lnTo>
                        <a:pt x="17" y="23"/>
                      </a:lnTo>
                      <a:lnTo>
                        <a:pt x="17" y="25"/>
                      </a:lnTo>
                      <a:lnTo>
                        <a:pt x="17" y="27"/>
                      </a:lnTo>
                      <a:lnTo>
                        <a:pt x="17" y="29"/>
                      </a:lnTo>
                      <a:lnTo>
                        <a:pt x="17" y="31"/>
                      </a:lnTo>
                      <a:lnTo>
                        <a:pt x="15" y="33"/>
                      </a:lnTo>
                      <a:lnTo>
                        <a:pt x="15" y="35"/>
                      </a:lnTo>
                      <a:close/>
                    </a:path>
                  </a:pathLst>
                </a:custGeom>
                <a:solidFill>
                  <a:srgbClr val="BF66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599" name="Freeform 353"/>
                <p:cNvSpPr>
                  <a:spLocks noChangeAspect="1"/>
                </p:cNvSpPr>
                <p:nvPr/>
              </p:nvSpPr>
              <p:spPr bwMode="auto">
                <a:xfrm>
                  <a:off x="1678" y="3620"/>
                  <a:ext cx="14" cy="40"/>
                </a:xfrm>
                <a:custGeom>
                  <a:avLst/>
                  <a:gdLst>
                    <a:gd name="T0" fmla="*/ 1 w 19"/>
                    <a:gd name="T1" fmla="*/ 1 h 56"/>
                    <a:gd name="T2" fmla="*/ 1 w 19"/>
                    <a:gd name="T3" fmla="*/ 1 h 56"/>
                    <a:gd name="T4" fmla="*/ 1 w 19"/>
                    <a:gd name="T5" fmla="*/ 1 h 56"/>
                    <a:gd name="T6" fmla="*/ 1 w 19"/>
                    <a:gd name="T7" fmla="*/ 1 h 56"/>
                    <a:gd name="T8" fmla="*/ 1 w 19"/>
                    <a:gd name="T9" fmla="*/ 1 h 56"/>
                    <a:gd name="T10" fmla="*/ 1 w 19"/>
                    <a:gd name="T11" fmla="*/ 1 h 56"/>
                    <a:gd name="T12" fmla="*/ 1 w 19"/>
                    <a:gd name="T13" fmla="*/ 1 h 56"/>
                    <a:gd name="T14" fmla="*/ 1 w 19"/>
                    <a:gd name="T15" fmla="*/ 1 h 56"/>
                    <a:gd name="T16" fmla="*/ 1 w 19"/>
                    <a:gd name="T17" fmla="*/ 1 h 56"/>
                    <a:gd name="T18" fmla="*/ 0 w 19"/>
                    <a:gd name="T19" fmla="*/ 1 h 56"/>
                    <a:gd name="T20" fmla="*/ 1 w 19"/>
                    <a:gd name="T21" fmla="*/ 1 h 56"/>
                    <a:gd name="T22" fmla="*/ 1 w 19"/>
                    <a:gd name="T23" fmla="*/ 1 h 56"/>
                    <a:gd name="T24" fmla="*/ 1 w 19"/>
                    <a:gd name="T25" fmla="*/ 1 h 56"/>
                    <a:gd name="T26" fmla="*/ 1 w 19"/>
                    <a:gd name="T27" fmla="*/ 1 h 56"/>
                    <a:gd name="T28" fmla="*/ 1 w 19"/>
                    <a:gd name="T29" fmla="*/ 1 h 56"/>
                    <a:gd name="T30" fmla="*/ 1 w 19"/>
                    <a:gd name="T31" fmla="*/ 1 h 56"/>
                    <a:gd name="T32" fmla="*/ 1 w 19"/>
                    <a:gd name="T33" fmla="*/ 1 h 56"/>
                    <a:gd name="T34" fmla="*/ 1 w 19"/>
                    <a:gd name="T35" fmla="*/ 1 h 56"/>
                    <a:gd name="T36" fmla="*/ 1 w 19"/>
                    <a:gd name="T37" fmla="*/ 1 h 56"/>
                    <a:gd name="T38" fmla="*/ 1 w 19"/>
                    <a:gd name="T39" fmla="*/ 1 h 56"/>
                    <a:gd name="T40" fmla="*/ 1 w 19"/>
                    <a:gd name="T41" fmla="*/ 1 h 56"/>
                    <a:gd name="T42" fmla="*/ 1 w 19"/>
                    <a:gd name="T43" fmla="*/ 1 h 56"/>
                    <a:gd name="T44" fmla="*/ 1 w 19"/>
                    <a:gd name="T45" fmla="*/ 1 h 56"/>
                    <a:gd name="T46" fmla="*/ 1 w 19"/>
                    <a:gd name="T47" fmla="*/ 1 h 56"/>
                    <a:gd name="T48" fmla="*/ 1 w 19"/>
                    <a:gd name="T49" fmla="*/ 0 h 56"/>
                    <a:gd name="T50" fmla="*/ 1 w 19"/>
                    <a:gd name="T51" fmla="*/ 1 h 56"/>
                    <a:gd name="T52" fmla="*/ 1 w 19"/>
                    <a:gd name="T53" fmla="*/ 1 h 56"/>
                    <a:gd name="T54" fmla="*/ 1 w 19"/>
                    <a:gd name="T55" fmla="*/ 1 h 56"/>
                    <a:gd name="T56" fmla="*/ 1 w 19"/>
                    <a:gd name="T57" fmla="*/ 1 h 56"/>
                    <a:gd name="T58" fmla="*/ 1 w 19"/>
                    <a:gd name="T59" fmla="*/ 1 h 56"/>
                    <a:gd name="T60" fmla="*/ 1 w 19"/>
                    <a:gd name="T61" fmla="*/ 1 h 56"/>
                    <a:gd name="T62" fmla="*/ 1 w 19"/>
                    <a:gd name="T63" fmla="*/ 1 h 56"/>
                    <a:gd name="T64" fmla="*/ 1 w 19"/>
                    <a:gd name="T65" fmla="*/ 1 h 56"/>
                    <a:gd name="T66" fmla="*/ 1 w 19"/>
                    <a:gd name="T67" fmla="*/ 1 h 56"/>
                    <a:gd name="T68" fmla="*/ 1 w 19"/>
                    <a:gd name="T69" fmla="*/ 1 h 5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"/>
                    <a:gd name="T106" fmla="*/ 0 h 56"/>
                    <a:gd name="T107" fmla="*/ 19 w 19"/>
                    <a:gd name="T108" fmla="*/ 56 h 5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" h="56">
                      <a:moveTo>
                        <a:pt x="13" y="35"/>
                      </a:moveTo>
                      <a:lnTo>
                        <a:pt x="13" y="37"/>
                      </a:lnTo>
                      <a:lnTo>
                        <a:pt x="11" y="39"/>
                      </a:lnTo>
                      <a:lnTo>
                        <a:pt x="11" y="40"/>
                      </a:lnTo>
                      <a:lnTo>
                        <a:pt x="11" y="42"/>
                      </a:lnTo>
                      <a:lnTo>
                        <a:pt x="11" y="44"/>
                      </a:lnTo>
                      <a:lnTo>
                        <a:pt x="11" y="46"/>
                      </a:lnTo>
                      <a:lnTo>
                        <a:pt x="11" y="48"/>
                      </a:lnTo>
                      <a:lnTo>
                        <a:pt x="10" y="50"/>
                      </a:lnTo>
                      <a:lnTo>
                        <a:pt x="10" y="52"/>
                      </a:lnTo>
                      <a:lnTo>
                        <a:pt x="10" y="54"/>
                      </a:lnTo>
                      <a:lnTo>
                        <a:pt x="10" y="56"/>
                      </a:lnTo>
                      <a:lnTo>
                        <a:pt x="8" y="56"/>
                      </a:lnTo>
                      <a:lnTo>
                        <a:pt x="6" y="56"/>
                      </a:lnTo>
                      <a:lnTo>
                        <a:pt x="4" y="56"/>
                      </a:lnTo>
                      <a:lnTo>
                        <a:pt x="4" y="54"/>
                      </a:lnTo>
                      <a:lnTo>
                        <a:pt x="2" y="54"/>
                      </a:lnTo>
                      <a:lnTo>
                        <a:pt x="2" y="52"/>
                      </a:lnTo>
                      <a:lnTo>
                        <a:pt x="2" y="50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4" y="42"/>
                      </a:lnTo>
                      <a:lnTo>
                        <a:pt x="4" y="40"/>
                      </a:lnTo>
                      <a:lnTo>
                        <a:pt x="4" y="39"/>
                      </a:lnTo>
                      <a:lnTo>
                        <a:pt x="6" y="39"/>
                      </a:lnTo>
                      <a:lnTo>
                        <a:pt x="6" y="37"/>
                      </a:lnTo>
                      <a:lnTo>
                        <a:pt x="6" y="35"/>
                      </a:lnTo>
                      <a:lnTo>
                        <a:pt x="8" y="33"/>
                      </a:lnTo>
                      <a:lnTo>
                        <a:pt x="8" y="31"/>
                      </a:lnTo>
                      <a:lnTo>
                        <a:pt x="8" y="29"/>
                      </a:lnTo>
                      <a:lnTo>
                        <a:pt x="10" y="27"/>
                      </a:lnTo>
                      <a:lnTo>
                        <a:pt x="10" y="25"/>
                      </a:lnTo>
                      <a:lnTo>
                        <a:pt x="10" y="23"/>
                      </a:lnTo>
                      <a:lnTo>
                        <a:pt x="11" y="21"/>
                      </a:lnTo>
                      <a:lnTo>
                        <a:pt x="11" y="19"/>
                      </a:lnTo>
                      <a:lnTo>
                        <a:pt x="11" y="17"/>
                      </a:lnTo>
                      <a:lnTo>
                        <a:pt x="13" y="16"/>
                      </a:lnTo>
                      <a:lnTo>
                        <a:pt x="13" y="14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5" y="10"/>
                      </a:lnTo>
                      <a:lnTo>
                        <a:pt x="15" y="8"/>
                      </a:lnTo>
                      <a:lnTo>
                        <a:pt x="15" y="6"/>
                      </a:ln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7" y="2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lnTo>
                        <a:pt x="19" y="6"/>
                      </a:lnTo>
                      <a:lnTo>
                        <a:pt x="17" y="6"/>
                      </a:lnTo>
                      <a:lnTo>
                        <a:pt x="17" y="8"/>
                      </a:lnTo>
                      <a:lnTo>
                        <a:pt x="17" y="10"/>
                      </a:lnTo>
                      <a:lnTo>
                        <a:pt x="17" y="12"/>
                      </a:lnTo>
                      <a:lnTo>
                        <a:pt x="15" y="14"/>
                      </a:lnTo>
                      <a:lnTo>
                        <a:pt x="15" y="16"/>
                      </a:lnTo>
                      <a:lnTo>
                        <a:pt x="15" y="17"/>
                      </a:lnTo>
                      <a:lnTo>
                        <a:pt x="15" y="19"/>
                      </a:lnTo>
                      <a:lnTo>
                        <a:pt x="15" y="21"/>
                      </a:lnTo>
                      <a:lnTo>
                        <a:pt x="15" y="23"/>
                      </a:lnTo>
                      <a:lnTo>
                        <a:pt x="13" y="25"/>
                      </a:lnTo>
                      <a:lnTo>
                        <a:pt x="13" y="27"/>
                      </a:lnTo>
                      <a:lnTo>
                        <a:pt x="13" y="29"/>
                      </a:lnTo>
                      <a:lnTo>
                        <a:pt x="13" y="31"/>
                      </a:lnTo>
                      <a:lnTo>
                        <a:pt x="13" y="33"/>
                      </a:lnTo>
                      <a:lnTo>
                        <a:pt x="13" y="35"/>
                      </a:lnTo>
                      <a:close/>
                    </a:path>
                  </a:pathLst>
                </a:custGeom>
                <a:solidFill>
                  <a:srgbClr val="B256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00" name="Freeform 354"/>
                <p:cNvSpPr>
                  <a:spLocks noChangeAspect="1"/>
                </p:cNvSpPr>
                <p:nvPr/>
              </p:nvSpPr>
              <p:spPr bwMode="auto">
                <a:xfrm>
                  <a:off x="1678" y="3620"/>
                  <a:ext cx="13" cy="37"/>
                </a:xfrm>
                <a:custGeom>
                  <a:avLst/>
                  <a:gdLst>
                    <a:gd name="T0" fmla="*/ 2 w 17"/>
                    <a:gd name="T1" fmla="*/ 1 h 52"/>
                    <a:gd name="T2" fmla="*/ 2 w 17"/>
                    <a:gd name="T3" fmla="*/ 1 h 52"/>
                    <a:gd name="T4" fmla="*/ 2 w 17"/>
                    <a:gd name="T5" fmla="*/ 1 h 52"/>
                    <a:gd name="T6" fmla="*/ 2 w 17"/>
                    <a:gd name="T7" fmla="*/ 1 h 52"/>
                    <a:gd name="T8" fmla="*/ 2 w 17"/>
                    <a:gd name="T9" fmla="*/ 1 h 52"/>
                    <a:gd name="T10" fmla="*/ 2 w 17"/>
                    <a:gd name="T11" fmla="*/ 1 h 52"/>
                    <a:gd name="T12" fmla="*/ 2 w 17"/>
                    <a:gd name="T13" fmla="*/ 1 h 52"/>
                    <a:gd name="T14" fmla="*/ 2 w 17"/>
                    <a:gd name="T15" fmla="*/ 1 h 52"/>
                    <a:gd name="T16" fmla="*/ 2 w 17"/>
                    <a:gd name="T17" fmla="*/ 1 h 52"/>
                    <a:gd name="T18" fmla="*/ 2 w 17"/>
                    <a:gd name="T19" fmla="*/ 1 h 52"/>
                    <a:gd name="T20" fmla="*/ 2 w 17"/>
                    <a:gd name="T21" fmla="*/ 1 h 52"/>
                    <a:gd name="T22" fmla="*/ 2 w 17"/>
                    <a:gd name="T23" fmla="*/ 1 h 52"/>
                    <a:gd name="T24" fmla="*/ 2 w 17"/>
                    <a:gd name="T25" fmla="*/ 1 h 52"/>
                    <a:gd name="T26" fmla="*/ 0 w 17"/>
                    <a:gd name="T27" fmla="*/ 1 h 52"/>
                    <a:gd name="T28" fmla="*/ 2 w 17"/>
                    <a:gd name="T29" fmla="*/ 1 h 52"/>
                    <a:gd name="T30" fmla="*/ 2 w 17"/>
                    <a:gd name="T31" fmla="*/ 1 h 52"/>
                    <a:gd name="T32" fmla="*/ 2 w 17"/>
                    <a:gd name="T33" fmla="*/ 1 h 52"/>
                    <a:gd name="T34" fmla="*/ 2 w 17"/>
                    <a:gd name="T35" fmla="*/ 1 h 52"/>
                    <a:gd name="T36" fmla="*/ 2 w 17"/>
                    <a:gd name="T37" fmla="*/ 1 h 52"/>
                    <a:gd name="T38" fmla="*/ 2 w 17"/>
                    <a:gd name="T39" fmla="*/ 1 h 52"/>
                    <a:gd name="T40" fmla="*/ 2 w 17"/>
                    <a:gd name="T41" fmla="*/ 1 h 52"/>
                    <a:gd name="T42" fmla="*/ 2 w 17"/>
                    <a:gd name="T43" fmla="*/ 1 h 52"/>
                    <a:gd name="T44" fmla="*/ 2 w 17"/>
                    <a:gd name="T45" fmla="*/ 1 h 52"/>
                    <a:gd name="T46" fmla="*/ 2 w 17"/>
                    <a:gd name="T47" fmla="*/ 1 h 52"/>
                    <a:gd name="T48" fmla="*/ 2 w 17"/>
                    <a:gd name="T49" fmla="*/ 1 h 52"/>
                    <a:gd name="T50" fmla="*/ 2 w 17"/>
                    <a:gd name="T51" fmla="*/ 1 h 52"/>
                    <a:gd name="T52" fmla="*/ 2 w 17"/>
                    <a:gd name="T53" fmla="*/ 1 h 52"/>
                    <a:gd name="T54" fmla="*/ 2 w 17"/>
                    <a:gd name="T55" fmla="*/ 1 h 52"/>
                    <a:gd name="T56" fmla="*/ 2 w 17"/>
                    <a:gd name="T57" fmla="*/ 1 h 52"/>
                    <a:gd name="T58" fmla="*/ 2 w 17"/>
                    <a:gd name="T59" fmla="*/ 1 h 52"/>
                    <a:gd name="T60" fmla="*/ 2 w 17"/>
                    <a:gd name="T61" fmla="*/ 1 h 52"/>
                    <a:gd name="T62" fmla="*/ 2 w 17"/>
                    <a:gd name="T63" fmla="*/ 1 h 5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7"/>
                    <a:gd name="T97" fmla="*/ 0 h 52"/>
                    <a:gd name="T98" fmla="*/ 17 w 17"/>
                    <a:gd name="T99" fmla="*/ 52 h 5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7" h="52">
                      <a:moveTo>
                        <a:pt x="15" y="2"/>
                      </a:moveTo>
                      <a:lnTo>
                        <a:pt x="15" y="4"/>
                      </a:lnTo>
                      <a:lnTo>
                        <a:pt x="15" y="6"/>
                      </a:lnTo>
                      <a:lnTo>
                        <a:pt x="15" y="8"/>
                      </a:lnTo>
                      <a:lnTo>
                        <a:pt x="15" y="10"/>
                      </a:lnTo>
                      <a:lnTo>
                        <a:pt x="13" y="10"/>
                      </a:lnTo>
                      <a:lnTo>
                        <a:pt x="13" y="12"/>
                      </a:lnTo>
                      <a:lnTo>
                        <a:pt x="13" y="14"/>
                      </a:lnTo>
                      <a:lnTo>
                        <a:pt x="13" y="16"/>
                      </a:lnTo>
                      <a:lnTo>
                        <a:pt x="11" y="17"/>
                      </a:lnTo>
                      <a:lnTo>
                        <a:pt x="11" y="19"/>
                      </a:lnTo>
                      <a:lnTo>
                        <a:pt x="11" y="21"/>
                      </a:lnTo>
                      <a:lnTo>
                        <a:pt x="10" y="23"/>
                      </a:lnTo>
                      <a:lnTo>
                        <a:pt x="10" y="25"/>
                      </a:lnTo>
                      <a:lnTo>
                        <a:pt x="10" y="27"/>
                      </a:lnTo>
                      <a:lnTo>
                        <a:pt x="8" y="29"/>
                      </a:lnTo>
                      <a:lnTo>
                        <a:pt x="8" y="31"/>
                      </a:lnTo>
                      <a:lnTo>
                        <a:pt x="8" y="33"/>
                      </a:lnTo>
                      <a:lnTo>
                        <a:pt x="6" y="35"/>
                      </a:lnTo>
                      <a:lnTo>
                        <a:pt x="6" y="37"/>
                      </a:lnTo>
                      <a:lnTo>
                        <a:pt x="6" y="39"/>
                      </a:lnTo>
                      <a:lnTo>
                        <a:pt x="4" y="39"/>
                      </a:lnTo>
                      <a:lnTo>
                        <a:pt x="4" y="40"/>
                      </a:lnTo>
                      <a:lnTo>
                        <a:pt x="4" y="42"/>
                      </a:lnTo>
                      <a:lnTo>
                        <a:pt x="2" y="44"/>
                      </a:lnTo>
                      <a:lnTo>
                        <a:pt x="2" y="46"/>
                      </a:lnTo>
                      <a:lnTo>
                        <a:pt x="2" y="48"/>
                      </a:lnTo>
                      <a:lnTo>
                        <a:pt x="0" y="48"/>
                      </a:lnTo>
                      <a:lnTo>
                        <a:pt x="0" y="50"/>
                      </a:lnTo>
                      <a:lnTo>
                        <a:pt x="2" y="50"/>
                      </a:lnTo>
                      <a:lnTo>
                        <a:pt x="2" y="52"/>
                      </a:lnTo>
                      <a:lnTo>
                        <a:pt x="4" y="52"/>
                      </a:lnTo>
                      <a:lnTo>
                        <a:pt x="6" y="52"/>
                      </a:lnTo>
                      <a:lnTo>
                        <a:pt x="6" y="50"/>
                      </a:lnTo>
                      <a:lnTo>
                        <a:pt x="6" y="48"/>
                      </a:lnTo>
                      <a:lnTo>
                        <a:pt x="8" y="48"/>
                      </a:lnTo>
                      <a:lnTo>
                        <a:pt x="8" y="46"/>
                      </a:lnTo>
                      <a:lnTo>
                        <a:pt x="8" y="44"/>
                      </a:lnTo>
                      <a:lnTo>
                        <a:pt x="8" y="42"/>
                      </a:lnTo>
                      <a:lnTo>
                        <a:pt x="8" y="40"/>
                      </a:lnTo>
                      <a:lnTo>
                        <a:pt x="10" y="40"/>
                      </a:lnTo>
                      <a:lnTo>
                        <a:pt x="10" y="39"/>
                      </a:lnTo>
                      <a:lnTo>
                        <a:pt x="10" y="37"/>
                      </a:lnTo>
                      <a:lnTo>
                        <a:pt x="10" y="35"/>
                      </a:lnTo>
                      <a:lnTo>
                        <a:pt x="10" y="33"/>
                      </a:lnTo>
                      <a:lnTo>
                        <a:pt x="10" y="31"/>
                      </a:lnTo>
                      <a:lnTo>
                        <a:pt x="11" y="29"/>
                      </a:lnTo>
                      <a:lnTo>
                        <a:pt x="11" y="27"/>
                      </a:lnTo>
                      <a:lnTo>
                        <a:pt x="11" y="25"/>
                      </a:lnTo>
                      <a:lnTo>
                        <a:pt x="11" y="23"/>
                      </a:lnTo>
                      <a:lnTo>
                        <a:pt x="11" y="21"/>
                      </a:lnTo>
                      <a:lnTo>
                        <a:pt x="13" y="19"/>
                      </a:lnTo>
                      <a:lnTo>
                        <a:pt x="13" y="17"/>
                      </a:lnTo>
                      <a:lnTo>
                        <a:pt x="13" y="16"/>
                      </a:lnTo>
                      <a:lnTo>
                        <a:pt x="13" y="14"/>
                      </a:lnTo>
                      <a:lnTo>
                        <a:pt x="15" y="12"/>
                      </a:lnTo>
                      <a:lnTo>
                        <a:pt x="15" y="10"/>
                      </a:lnTo>
                      <a:lnTo>
                        <a:pt x="15" y="8"/>
                      </a:lnTo>
                      <a:lnTo>
                        <a:pt x="17" y="8"/>
                      </a:lnTo>
                      <a:lnTo>
                        <a:pt x="17" y="6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7" y="0"/>
                      </a:lnTo>
                      <a:lnTo>
                        <a:pt x="17" y="2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solidFill>
                  <a:srgbClr val="A648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01" name="Freeform 355"/>
                <p:cNvSpPr>
                  <a:spLocks noChangeAspect="1"/>
                </p:cNvSpPr>
                <p:nvPr/>
              </p:nvSpPr>
              <p:spPr bwMode="auto">
                <a:xfrm>
                  <a:off x="1699" y="3619"/>
                  <a:ext cx="41" cy="26"/>
                </a:xfrm>
                <a:custGeom>
                  <a:avLst/>
                  <a:gdLst>
                    <a:gd name="T0" fmla="*/ 2 w 54"/>
                    <a:gd name="T1" fmla="*/ 1 h 37"/>
                    <a:gd name="T2" fmla="*/ 2 w 54"/>
                    <a:gd name="T3" fmla="*/ 1 h 37"/>
                    <a:gd name="T4" fmla="*/ 2 w 54"/>
                    <a:gd name="T5" fmla="*/ 1 h 37"/>
                    <a:gd name="T6" fmla="*/ 0 w 54"/>
                    <a:gd name="T7" fmla="*/ 1 h 37"/>
                    <a:gd name="T8" fmla="*/ 0 w 54"/>
                    <a:gd name="T9" fmla="*/ 1 h 37"/>
                    <a:gd name="T10" fmla="*/ 0 w 54"/>
                    <a:gd name="T11" fmla="*/ 1 h 37"/>
                    <a:gd name="T12" fmla="*/ 0 w 54"/>
                    <a:gd name="T13" fmla="*/ 1 h 37"/>
                    <a:gd name="T14" fmla="*/ 0 w 54"/>
                    <a:gd name="T15" fmla="*/ 1 h 37"/>
                    <a:gd name="T16" fmla="*/ 0 w 54"/>
                    <a:gd name="T17" fmla="*/ 1 h 37"/>
                    <a:gd name="T18" fmla="*/ 0 w 54"/>
                    <a:gd name="T19" fmla="*/ 1 h 37"/>
                    <a:gd name="T20" fmla="*/ 0 w 54"/>
                    <a:gd name="T21" fmla="*/ 1 h 37"/>
                    <a:gd name="T22" fmla="*/ 2 w 54"/>
                    <a:gd name="T23" fmla="*/ 1 h 37"/>
                    <a:gd name="T24" fmla="*/ 2 w 54"/>
                    <a:gd name="T25" fmla="*/ 1 h 37"/>
                    <a:gd name="T26" fmla="*/ 2 w 54"/>
                    <a:gd name="T27" fmla="*/ 0 h 37"/>
                    <a:gd name="T28" fmla="*/ 2 w 54"/>
                    <a:gd name="T29" fmla="*/ 0 h 37"/>
                    <a:gd name="T30" fmla="*/ 2 w 54"/>
                    <a:gd name="T31" fmla="*/ 1 h 37"/>
                    <a:gd name="T32" fmla="*/ 2 w 54"/>
                    <a:gd name="T33" fmla="*/ 1 h 37"/>
                    <a:gd name="T34" fmla="*/ 2 w 54"/>
                    <a:gd name="T35" fmla="*/ 1 h 37"/>
                    <a:gd name="T36" fmla="*/ 2 w 54"/>
                    <a:gd name="T37" fmla="*/ 1 h 37"/>
                    <a:gd name="T38" fmla="*/ 2 w 54"/>
                    <a:gd name="T39" fmla="*/ 1 h 37"/>
                    <a:gd name="T40" fmla="*/ 2 w 54"/>
                    <a:gd name="T41" fmla="*/ 1 h 37"/>
                    <a:gd name="T42" fmla="*/ 2 w 54"/>
                    <a:gd name="T43" fmla="*/ 1 h 37"/>
                    <a:gd name="T44" fmla="*/ 2 w 54"/>
                    <a:gd name="T45" fmla="*/ 1 h 37"/>
                    <a:gd name="T46" fmla="*/ 2 w 54"/>
                    <a:gd name="T47" fmla="*/ 1 h 37"/>
                    <a:gd name="T48" fmla="*/ 2 w 54"/>
                    <a:gd name="T49" fmla="*/ 1 h 37"/>
                    <a:gd name="T50" fmla="*/ 2 w 54"/>
                    <a:gd name="T51" fmla="*/ 0 h 37"/>
                    <a:gd name="T52" fmla="*/ 2 w 54"/>
                    <a:gd name="T53" fmla="*/ 0 h 37"/>
                    <a:gd name="T54" fmla="*/ 2 w 54"/>
                    <a:gd name="T55" fmla="*/ 0 h 37"/>
                    <a:gd name="T56" fmla="*/ 2 w 54"/>
                    <a:gd name="T57" fmla="*/ 1 h 37"/>
                    <a:gd name="T58" fmla="*/ 2 w 54"/>
                    <a:gd name="T59" fmla="*/ 1 h 37"/>
                    <a:gd name="T60" fmla="*/ 2 w 54"/>
                    <a:gd name="T61" fmla="*/ 1 h 37"/>
                    <a:gd name="T62" fmla="*/ 2 w 54"/>
                    <a:gd name="T63" fmla="*/ 1 h 37"/>
                    <a:gd name="T64" fmla="*/ 2 w 54"/>
                    <a:gd name="T65" fmla="*/ 1 h 37"/>
                    <a:gd name="T66" fmla="*/ 2 w 54"/>
                    <a:gd name="T67" fmla="*/ 1 h 37"/>
                    <a:gd name="T68" fmla="*/ 2 w 54"/>
                    <a:gd name="T69" fmla="*/ 1 h 37"/>
                    <a:gd name="T70" fmla="*/ 2 w 54"/>
                    <a:gd name="T71" fmla="*/ 1 h 37"/>
                    <a:gd name="T72" fmla="*/ 2 w 54"/>
                    <a:gd name="T73" fmla="*/ 1 h 37"/>
                    <a:gd name="T74" fmla="*/ 2 w 54"/>
                    <a:gd name="T75" fmla="*/ 1 h 37"/>
                    <a:gd name="T76" fmla="*/ 2 w 54"/>
                    <a:gd name="T77" fmla="*/ 1 h 37"/>
                    <a:gd name="T78" fmla="*/ 2 w 54"/>
                    <a:gd name="T79" fmla="*/ 1 h 37"/>
                    <a:gd name="T80" fmla="*/ 2 w 54"/>
                    <a:gd name="T81" fmla="*/ 1 h 37"/>
                    <a:gd name="T82" fmla="*/ 2 w 54"/>
                    <a:gd name="T83" fmla="*/ 1 h 37"/>
                    <a:gd name="T84" fmla="*/ 2 w 54"/>
                    <a:gd name="T85" fmla="*/ 1 h 37"/>
                    <a:gd name="T86" fmla="*/ 2 w 54"/>
                    <a:gd name="T87" fmla="*/ 1 h 3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4"/>
                    <a:gd name="T133" fmla="*/ 0 h 37"/>
                    <a:gd name="T134" fmla="*/ 54 w 54"/>
                    <a:gd name="T135" fmla="*/ 37 h 3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4" h="37">
                      <a:moveTo>
                        <a:pt x="9" y="37"/>
                      </a:moveTo>
                      <a:lnTo>
                        <a:pt x="8" y="37"/>
                      </a:lnTo>
                      <a:lnTo>
                        <a:pt x="6" y="37"/>
                      </a:lnTo>
                      <a:lnTo>
                        <a:pt x="4" y="37"/>
                      </a:lnTo>
                      <a:lnTo>
                        <a:pt x="2" y="37"/>
                      </a:lnTo>
                      <a:lnTo>
                        <a:pt x="2" y="35"/>
                      </a:lnTo>
                      <a:lnTo>
                        <a:pt x="0" y="35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6"/>
                      </a:lnTo>
                      <a:lnTo>
                        <a:pt x="19" y="6"/>
                      </a:lnTo>
                      <a:lnTo>
                        <a:pt x="21" y="6"/>
                      </a:ln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7" y="6"/>
                      </a:lnTo>
                      <a:lnTo>
                        <a:pt x="29" y="6"/>
                      </a:ln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32" y="4"/>
                      </a:lnTo>
                      <a:lnTo>
                        <a:pt x="34" y="4"/>
                      </a:lnTo>
                      <a:lnTo>
                        <a:pt x="36" y="4"/>
                      </a:lnTo>
                      <a:lnTo>
                        <a:pt x="38" y="2"/>
                      </a:lnTo>
                      <a:lnTo>
                        <a:pt x="40" y="2"/>
                      </a:lnTo>
                      <a:lnTo>
                        <a:pt x="42" y="2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4" y="2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52" y="6"/>
                      </a:lnTo>
                      <a:lnTo>
                        <a:pt x="50" y="6"/>
                      </a:lnTo>
                      <a:lnTo>
                        <a:pt x="50" y="8"/>
                      </a:lnTo>
                      <a:lnTo>
                        <a:pt x="48" y="8"/>
                      </a:lnTo>
                      <a:lnTo>
                        <a:pt x="48" y="10"/>
                      </a:lnTo>
                      <a:lnTo>
                        <a:pt x="46" y="10"/>
                      </a:lnTo>
                      <a:lnTo>
                        <a:pt x="46" y="12"/>
                      </a:lnTo>
                      <a:lnTo>
                        <a:pt x="44" y="12"/>
                      </a:lnTo>
                      <a:lnTo>
                        <a:pt x="42" y="14"/>
                      </a:lnTo>
                      <a:lnTo>
                        <a:pt x="40" y="16"/>
                      </a:lnTo>
                      <a:lnTo>
                        <a:pt x="38" y="16"/>
                      </a:lnTo>
                      <a:lnTo>
                        <a:pt x="36" y="18"/>
                      </a:lnTo>
                      <a:lnTo>
                        <a:pt x="34" y="19"/>
                      </a:lnTo>
                      <a:lnTo>
                        <a:pt x="32" y="19"/>
                      </a:lnTo>
                      <a:lnTo>
                        <a:pt x="31" y="21"/>
                      </a:lnTo>
                      <a:lnTo>
                        <a:pt x="29" y="23"/>
                      </a:lnTo>
                      <a:lnTo>
                        <a:pt x="27" y="25"/>
                      </a:lnTo>
                      <a:lnTo>
                        <a:pt x="25" y="25"/>
                      </a:lnTo>
                      <a:lnTo>
                        <a:pt x="25" y="27"/>
                      </a:lnTo>
                      <a:lnTo>
                        <a:pt x="23" y="27"/>
                      </a:lnTo>
                      <a:lnTo>
                        <a:pt x="21" y="29"/>
                      </a:lnTo>
                      <a:lnTo>
                        <a:pt x="19" y="29"/>
                      </a:lnTo>
                      <a:lnTo>
                        <a:pt x="19" y="31"/>
                      </a:lnTo>
                      <a:lnTo>
                        <a:pt x="17" y="31"/>
                      </a:lnTo>
                      <a:lnTo>
                        <a:pt x="15" y="33"/>
                      </a:lnTo>
                      <a:lnTo>
                        <a:pt x="13" y="33"/>
                      </a:lnTo>
                      <a:lnTo>
                        <a:pt x="11" y="35"/>
                      </a:lnTo>
                      <a:lnTo>
                        <a:pt x="9" y="35"/>
                      </a:lnTo>
                      <a:lnTo>
                        <a:pt x="9" y="37"/>
                      </a:lnTo>
                      <a:close/>
                    </a:path>
                  </a:pathLst>
                </a:custGeom>
                <a:solidFill>
                  <a:srgbClr val="DE8A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02" name="Freeform 356"/>
                <p:cNvSpPr>
                  <a:spLocks noChangeAspect="1"/>
                </p:cNvSpPr>
                <p:nvPr/>
              </p:nvSpPr>
              <p:spPr bwMode="auto">
                <a:xfrm>
                  <a:off x="1700" y="3619"/>
                  <a:ext cx="37" cy="23"/>
                </a:xfrm>
                <a:custGeom>
                  <a:avLst/>
                  <a:gdLst>
                    <a:gd name="T0" fmla="*/ 2 w 48"/>
                    <a:gd name="T1" fmla="*/ 1 h 33"/>
                    <a:gd name="T2" fmla="*/ 2 w 48"/>
                    <a:gd name="T3" fmla="*/ 1 h 33"/>
                    <a:gd name="T4" fmla="*/ 0 w 48"/>
                    <a:gd name="T5" fmla="*/ 1 h 33"/>
                    <a:gd name="T6" fmla="*/ 0 w 48"/>
                    <a:gd name="T7" fmla="*/ 1 h 33"/>
                    <a:gd name="T8" fmla="*/ 0 w 48"/>
                    <a:gd name="T9" fmla="*/ 1 h 33"/>
                    <a:gd name="T10" fmla="*/ 0 w 48"/>
                    <a:gd name="T11" fmla="*/ 1 h 33"/>
                    <a:gd name="T12" fmla="*/ 0 w 48"/>
                    <a:gd name="T13" fmla="*/ 1 h 33"/>
                    <a:gd name="T14" fmla="*/ 0 w 48"/>
                    <a:gd name="T15" fmla="*/ 1 h 33"/>
                    <a:gd name="T16" fmla="*/ 0 w 48"/>
                    <a:gd name="T17" fmla="*/ 1 h 33"/>
                    <a:gd name="T18" fmla="*/ 0 w 48"/>
                    <a:gd name="T19" fmla="*/ 1 h 33"/>
                    <a:gd name="T20" fmla="*/ 2 w 48"/>
                    <a:gd name="T21" fmla="*/ 1 h 33"/>
                    <a:gd name="T22" fmla="*/ 2 w 48"/>
                    <a:gd name="T23" fmla="*/ 1 h 33"/>
                    <a:gd name="T24" fmla="*/ 2 w 48"/>
                    <a:gd name="T25" fmla="*/ 1 h 33"/>
                    <a:gd name="T26" fmla="*/ 2 w 48"/>
                    <a:gd name="T27" fmla="*/ 1 h 33"/>
                    <a:gd name="T28" fmla="*/ 2 w 48"/>
                    <a:gd name="T29" fmla="*/ 1 h 33"/>
                    <a:gd name="T30" fmla="*/ 2 w 48"/>
                    <a:gd name="T31" fmla="*/ 1 h 33"/>
                    <a:gd name="T32" fmla="*/ 2 w 48"/>
                    <a:gd name="T33" fmla="*/ 1 h 33"/>
                    <a:gd name="T34" fmla="*/ 2 w 48"/>
                    <a:gd name="T35" fmla="*/ 1 h 33"/>
                    <a:gd name="T36" fmla="*/ 2 w 48"/>
                    <a:gd name="T37" fmla="*/ 1 h 33"/>
                    <a:gd name="T38" fmla="*/ 2 w 48"/>
                    <a:gd name="T39" fmla="*/ 1 h 33"/>
                    <a:gd name="T40" fmla="*/ 2 w 48"/>
                    <a:gd name="T41" fmla="*/ 1 h 33"/>
                    <a:gd name="T42" fmla="*/ 2 w 48"/>
                    <a:gd name="T43" fmla="*/ 1 h 33"/>
                    <a:gd name="T44" fmla="*/ 2 w 48"/>
                    <a:gd name="T45" fmla="*/ 1 h 33"/>
                    <a:gd name="T46" fmla="*/ 2 w 48"/>
                    <a:gd name="T47" fmla="*/ 1 h 33"/>
                    <a:gd name="T48" fmla="*/ 2 w 48"/>
                    <a:gd name="T49" fmla="*/ 1 h 33"/>
                    <a:gd name="T50" fmla="*/ 2 w 48"/>
                    <a:gd name="T51" fmla="*/ 1 h 33"/>
                    <a:gd name="T52" fmla="*/ 2 w 48"/>
                    <a:gd name="T53" fmla="*/ 1 h 33"/>
                    <a:gd name="T54" fmla="*/ 2 w 48"/>
                    <a:gd name="T55" fmla="*/ 1 h 33"/>
                    <a:gd name="T56" fmla="*/ 2 w 48"/>
                    <a:gd name="T57" fmla="*/ 1 h 33"/>
                    <a:gd name="T58" fmla="*/ 2 w 48"/>
                    <a:gd name="T59" fmla="*/ 1 h 33"/>
                    <a:gd name="T60" fmla="*/ 2 w 48"/>
                    <a:gd name="T61" fmla="*/ 1 h 33"/>
                    <a:gd name="T62" fmla="*/ 2 w 48"/>
                    <a:gd name="T63" fmla="*/ 1 h 33"/>
                    <a:gd name="T64" fmla="*/ 2 w 48"/>
                    <a:gd name="T65" fmla="*/ 1 h 33"/>
                    <a:gd name="T66" fmla="*/ 2 w 48"/>
                    <a:gd name="T67" fmla="*/ 1 h 33"/>
                    <a:gd name="T68" fmla="*/ 2 w 48"/>
                    <a:gd name="T69" fmla="*/ 1 h 33"/>
                    <a:gd name="T70" fmla="*/ 2 w 48"/>
                    <a:gd name="T71" fmla="*/ 1 h 33"/>
                    <a:gd name="T72" fmla="*/ 2 w 48"/>
                    <a:gd name="T73" fmla="*/ 1 h 33"/>
                    <a:gd name="T74" fmla="*/ 2 w 48"/>
                    <a:gd name="T75" fmla="*/ 1 h 33"/>
                    <a:gd name="T76" fmla="*/ 2 w 48"/>
                    <a:gd name="T77" fmla="*/ 1 h 33"/>
                    <a:gd name="T78" fmla="*/ 2 w 48"/>
                    <a:gd name="T79" fmla="*/ 1 h 3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8"/>
                    <a:gd name="T121" fmla="*/ 0 h 33"/>
                    <a:gd name="T122" fmla="*/ 48 w 48"/>
                    <a:gd name="T123" fmla="*/ 33 h 3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8" h="33">
                      <a:moveTo>
                        <a:pt x="7" y="33"/>
                      </a:moveTo>
                      <a:lnTo>
                        <a:pt x="6" y="33"/>
                      </a:lnTo>
                      <a:lnTo>
                        <a:pt x="4" y="33"/>
                      </a:lnTo>
                      <a:lnTo>
                        <a:pt x="2" y="33"/>
                      </a:lnTo>
                      <a:lnTo>
                        <a:pt x="2" y="31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9" y="6"/>
                      </a:lnTo>
                      <a:lnTo>
                        <a:pt x="11" y="6"/>
                      </a:lnTo>
                      <a:lnTo>
                        <a:pt x="11" y="8"/>
                      </a:lnTo>
                      <a:lnTo>
                        <a:pt x="13" y="10"/>
                      </a:lnTo>
                      <a:lnTo>
                        <a:pt x="15" y="10"/>
                      </a:lnTo>
                      <a:lnTo>
                        <a:pt x="15" y="12"/>
                      </a:lnTo>
                      <a:lnTo>
                        <a:pt x="17" y="12"/>
                      </a:lnTo>
                      <a:lnTo>
                        <a:pt x="19" y="12"/>
                      </a:lnTo>
                      <a:lnTo>
                        <a:pt x="21" y="12"/>
                      </a:lnTo>
                      <a:lnTo>
                        <a:pt x="21" y="10"/>
                      </a:lnTo>
                      <a:lnTo>
                        <a:pt x="23" y="10"/>
                      </a:lnTo>
                      <a:lnTo>
                        <a:pt x="25" y="10"/>
                      </a:lnTo>
                      <a:lnTo>
                        <a:pt x="27" y="8"/>
                      </a:lnTo>
                      <a:lnTo>
                        <a:pt x="29" y="8"/>
                      </a:lnTo>
                      <a:lnTo>
                        <a:pt x="30" y="6"/>
                      </a:lnTo>
                      <a:lnTo>
                        <a:pt x="32" y="6"/>
                      </a:lnTo>
                      <a:lnTo>
                        <a:pt x="34" y="4"/>
                      </a:lnTo>
                      <a:lnTo>
                        <a:pt x="36" y="4"/>
                      </a:lnTo>
                      <a:lnTo>
                        <a:pt x="38" y="4"/>
                      </a:lnTo>
                      <a:lnTo>
                        <a:pt x="38" y="2"/>
                      </a:lnTo>
                      <a:lnTo>
                        <a:pt x="40" y="2"/>
                      </a:lnTo>
                      <a:lnTo>
                        <a:pt x="42" y="2"/>
                      </a:lnTo>
                      <a:lnTo>
                        <a:pt x="44" y="2"/>
                      </a:lnTo>
                      <a:lnTo>
                        <a:pt x="46" y="2"/>
                      </a:lnTo>
                      <a:lnTo>
                        <a:pt x="48" y="2"/>
                      </a:lnTo>
                      <a:lnTo>
                        <a:pt x="48" y="4"/>
                      </a:lnTo>
                      <a:lnTo>
                        <a:pt x="46" y="4"/>
                      </a:lnTo>
                      <a:lnTo>
                        <a:pt x="46" y="6"/>
                      </a:lnTo>
                      <a:lnTo>
                        <a:pt x="44" y="6"/>
                      </a:lnTo>
                      <a:lnTo>
                        <a:pt x="44" y="8"/>
                      </a:lnTo>
                      <a:lnTo>
                        <a:pt x="42" y="8"/>
                      </a:lnTo>
                      <a:lnTo>
                        <a:pt x="42" y="10"/>
                      </a:lnTo>
                      <a:lnTo>
                        <a:pt x="40" y="10"/>
                      </a:lnTo>
                      <a:lnTo>
                        <a:pt x="38" y="12"/>
                      </a:lnTo>
                      <a:lnTo>
                        <a:pt x="36" y="14"/>
                      </a:lnTo>
                      <a:lnTo>
                        <a:pt x="34" y="14"/>
                      </a:lnTo>
                      <a:lnTo>
                        <a:pt x="34" y="16"/>
                      </a:lnTo>
                      <a:lnTo>
                        <a:pt x="32" y="16"/>
                      </a:lnTo>
                      <a:lnTo>
                        <a:pt x="30" y="18"/>
                      </a:lnTo>
                      <a:lnTo>
                        <a:pt x="29" y="19"/>
                      </a:lnTo>
                      <a:lnTo>
                        <a:pt x="27" y="19"/>
                      </a:lnTo>
                      <a:lnTo>
                        <a:pt x="27" y="21"/>
                      </a:lnTo>
                      <a:lnTo>
                        <a:pt x="25" y="21"/>
                      </a:lnTo>
                      <a:lnTo>
                        <a:pt x="23" y="23"/>
                      </a:lnTo>
                      <a:lnTo>
                        <a:pt x="21" y="23"/>
                      </a:lnTo>
                      <a:lnTo>
                        <a:pt x="19" y="25"/>
                      </a:lnTo>
                      <a:lnTo>
                        <a:pt x="17" y="27"/>
                      </a:lnTo>
                      <a:lnTo>
                        <a:pt x="15" y="29"/>
                      </a:lnTo>
                      <a:lnTo>
                        <a:pt x="13" y="29"/>
                      </a:lnTo>
                      <a:lnTo>
                        <a:pt x="11" y="31"/>
                      </a:lnTo>
                      <a:lnTo>
                        <a:pt x="9" y="31"/>
                      </a:lnTo>
                      <a:lnTo>
                        <a:pt x="9" y="33"/>
                      </a:lnTo>
                      <a:lnTo>
                        <a:pt x="7" y="33"/>
                      </a:lnTo>
                      <a:close/>
                    </a:path>
                  </a:pathLst>
                </a:custGeom>
                <a:solidFill>
                  <a:srgbClr val="E391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03" name="Freeform 357"/>
                <p:cNvSpPr>
                  <a:spLocks noChangeAspect="1"/>
                </p:cNvSpPr>
                <p:nvPr/>
              </p:nvSpPr>
              <p:spPr bwMode="auto">
                <a:xfrm>
                  <a:off x="1702" y="3620"/>
                  <a:ext cx="32" cy="21"/>
                </a:xfrm>
                <a:custGeom>
                  <a:avLst/>
                  <a:gdLst>
                    <a:gd name="T0" fmla="*/ 2 w 42"/>
                    <a:gd name="T1" fmla="*/ 1 h 29"/>
                    <a:gd name="T2" fmla="*/ 2 w 42"/>
                    <a:gd name="T3" fmla="*/ 1 h 29"/>
                    <a:gd name="T4" fmla="*/ 2 w 42"/>
                    <a:gd name="T5" fmla="*/ 1 h 29"/>
                    <a:gd name="T6" fmla="*/ 0 w 42"/>
                    <a:gd name="T7" fmla="*/ 1 h 29"/>
                    <a:gd name="T8" fmla="*/ 0 w 42"/>
                    <a:gd name="T9" fmla="*/ 1 h 29"/>
                    <a:gd name="T10" fmla="*/ 0 w 42"/>
                    <a:gd name="T11" fmla="*/ 1 h 29"/>
                    <a:gd name="T12" fmla="*/ 0 w 42"/>
                    <a:gd name="T13" fmla="*/ 1 h 29"/>
                    <a:gd name="T14" fmla="*/ 0 w 42"/>
                    <a:gd name="T15" fmla="*/ 1 h 29"/>
                    <a:gd name="T16" fmla="*/ 0 w 42"/>
                    <a:gd name="T17" fmla="*/ 1 h 29"/>
                    <a:gd name="T18" fmla="*/ 2 w 42"/>
                    <a:gd name="T19" fmla="*/ 1 h 29"/>
                    <a:gd name="T20" fmla="*/ 2 w 42"/>
                    <a:gd name="T21" fmla="*/ 0 h 29"/>
                    <a:gd name="T22" fmla="*/ 2 w 42"/>
                    <a:gd name="T23" fmla="*/ 1 h 29"/>
                    <a:gd name="T24" fmla="*/ 2 w 42"/>
                    <a:gd name="T25" fmla="*/ 1 h 29"/>
                    <a:gd name="T26" fmla="*/ 2 w 42"/>
                    <a:gd name="T27" fmla="*/ 1 h 29"/>
                    <a:gd name="T28" fmla="*/ 2 w 42"/>
                    <a:gd name="T29" fmla="*/ 1 h 29"/>
                    <a:gd name="T30" fmla="*/ 2 w 42"/>
                    <a:gd name="T31" fmla="*/ 1 h 29"/>
                    <a:gd name="T32" fmla="*/ 2 w 42"/>
                    <a:gd name="T33" fmla="*/ 1 h 29"/>
                    <a:gd name="T34" fmla="*/ 2 w 42"/>
                    <a:gd name="T35" fmla="*/ 1 h 29"/>
                    <a:gd name="T36" fmla="*/ 2 w 42"/>
                    <a:gd name="T37" fmla="*/ 1 h 29"/>
                    <a:gd name="T38" fmla="*/ 2 w 42"/>
                    <a:gd name="T39" fmla="*/ 1 h 29"/>
                    <a:gd name="T40" fmla="*/ 2 w 42"/>
                    <a:gd name="T41" fmla="*/ 1 h 29"/>
                    <a:gd name="T42" fmla="*/ 2 w 42"/>
                    <a:gd name="T43" fmla="*/ 1 h 29"/>
                    <a:gd name="T44" fmla="*/ 2 w 42"/>
                    <a:gd name="T45" fmla="*/ 1 h 29"/>
                    <a:gd name="T46" fmla="*/ 2 w 42"/>
                    <a:gd name="T47" fmla="*/ 1 h 29"/>
                    <a:gd name="T48" fmla="*/ 2 w 42"/>
                    <a:gd name="T49" fmla="*/ 1 h 29"/>
                    <a:gd name="T50" fmla="*/ 2 w 42"/>
                    <a:gd name="T51" fmla="*/ 0 h 29"/>
                    <a:gd name="T52" fmla="*/ 2 w 42"/>
                    <a:gd name="T53" fmla="*/ 1 h 29"/>
                    <a:gd name="T54" fmla="*/ 2 w 42"/>
                    <a:gd name="T55" fmla="*/ 1 h 29"/>
                    <a:gd name="T56" fmla="*/ 2 w 42"/>
                    <a:gd name="T57" fmla="*/ 1 h 29"/>
                    <a:gd name="T58" fmla="*/ 2 w 42"/>
                    <a:gd name="T59" fmla="*/ 1 h 29"/>
                    <a:gd name="T60" fmla="*/ 2 w 42"/>
                    <a:gd name="T61" fmla="*/ 1 h 29"/>
                    <a:gd name="T62" fmla="*/ 2 w 42"/>
                    <a:gd name="T63" fmla="*/ 1 h 29"/>
                    <a:gd name="T64" fmla="*/ 2 w 42"/>
                    <a:gd name="T65" fmla="*/ 1 h 29"/>
                    <a:gd name="T66" fmla="*/ 2 w 42"/>
                    <a:gd name="T67" fmla="*/ 1 h 29"/>
                    <a:gd name="T68" fmla="*/ 2 w 42"/>
                    <a:gd name="T69" fmla="*/ 1 h 29"/>
                    <a:gd name="T70" fmla="*/ 2 w 42"/>
                    <a:gd name="T71" fmla="*/ 1 h 29"/>
                    <a:gd name="T72" fmla="*/ 2 w 42"/>
                    <a:gd name="T73" fmla="*/ 1 h 29"/>
                    <a:gd name="T74" fmla="*/ 2 w 42"/>
                    <a:gd name="T75" fmla="*/ 1 h 29"/>
                    <a:gd name="T76" fmla="*/ 2 w 42"/>
                    <a:gd name="T77" fmla="*/ 1 h 29"/>
                    <a:gd name="T78" fmla="*/ 2 w 42"/>
                    <a:gd name="T79" fmla="*/ 1 h 2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2"/>
                    <a:gd name="T121" fmla="*/ 0 h 29"/>
                    <a:gd name="T122" fmla="*/ 42 w 42"/>
                    <a:gd name="T123" fmla="*/ 29 h 2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2" h="29">
                      <a:moveTo>
                        <a:pt x="7" y="27"/>
                      </a:moveTo>
                      <a:lnTo>
                        <a:pt x="5" y="27"/>
                      </a:lnTo>
                      <a:lnTo>
                        <a:pt x="5" y="29"/>
                      </a:lnTo>
                      <a:lnTo>
                        <a:pt x="4" y="29"/>
                      </a:lnTo>
                      <a:lnTo>
                        <a:pt x="4" y="27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7" y="8"/>
                      </a:lnTo>
                      <a:lnTo>
                        <a:pt x="9" y="10"/>
                      </a:lnTo>
                      <a:lnTo>
                        <a:pt x="9" y="12"/>
                      </a:lnTo>
                      <a:lnTo>
                        <a:pt x="9" y="14"/>
                      </a:lnTo>
                      <a:lnTo>
                        <a:pt x="11" y="14"/>
                      </a:lnTo>
                      <a:lnTo>
                        <a:pt x="13" y="14"/>
                      </a:lnTo>
                      <a:lnTo>
                        <a:pt x="15" y="14"/>
                      </a:lnTo>
                      <a:lnTo>
                        <a:pt x="17" y="14"/>
                      </a:lnTo>
                      <a:lnTo>
                        <a:pt x="19" y="12"/>
                      </a:lnTo>
                      <a:lnTo>
                        <a:pt x="21" y="12"/>
                      </a:lnTo>
                      <a:lnTo>
                        <a:pt x="21" y="10"/>
                      </a:lnTo>
                      <a:lnTo>
                        <a:pt x="23" y="10"/>
                      </a:lnTo>
                      <a:lnTo>
                        <a:pt x="25" y="10"/>
                      </a:lnTo>
                      <a:lnTo>
                        <a:pt x="25" y="8"/>
                      </a:lnTo>
                      <a:lnTo>
                        <a:pt x="27" y="8"/>
                      </a:lnTo>
                      <a:lnTo>
                        <a:pt x="27" y="6"/>
                      </a:lnTo>
                      <a:lnTo>
                        <a:pt x="28" y="6"/>
                      </a:lnTo>
                      <a:lnTo>
                        <a:pt x="30" y="6"/>
                      </a:lnTo>
                      <a:lnTo>
                        <a:pt x="30" y="4"/>
                      </a:lnTo>
                      <a:lnTo>
                        <a:pt x="32" y="4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36" y="2"/>
                      </a:lnTo>
                      <a:lnTo>
                        <a:pt x="38" y="2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2" y="2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38" y="4"/>
                      </a:lnTo>
                      <a:lnTo>
                        <a:pt x="38" y="6"/>
                      </a:lnTo>
                      <a:lnTo>
                        <a:pt x="36" y="6"/>
                      </a:lnTo>
                      <a:lnTo>
                        <a:pt x="36" y="8"/>
                      </a:lnTo>
                      <a:lnTo>
                        <a:pt x="34" y="8"/>
                      </a:lnTo>
                      <a:lnTo>
                        <a:pt x="32" y="10"/>
                      </a:lnTo>
                      <a:lnTo>
                        <a:pt x="30" y="10"/>
                      </a:lnTo>
                      <a:lnTo>
                        <a:pt x="30" y="12"/>
                      </a:lnTo>
                      <a:lnTo>
                        <a:pt x="28" y="12"/>
                      </a:lnTo>
                      <a:lnTo>
                        <a:pt x="28" y="14"/>
                      </a:lnTo>
                      <a:lnTo>
                        <a:pt x="27" y="14"/>
                      </a:lnTo>
                      <a:lnTo>
                        <a:pt x="27" y="16"/>
                      </a:lnTo>
                      <a:lnTo>
                        <a:pt x="25" y="16"/>
                      </a:lnTo>
                      <a:lnTo>
                        <a:pt x="23" y="17"/>
                      </a:lnTo>
                      <a:lnTo>
                        <a:pt x="21" y="19"/>
                      </a:lnTo>
                      <a:lnTo>
                        <a:pt x="19" y="19"/>
                      </a:lnTo>
                      <a:lnTo>
                        <a:pt x="17" y="21"/>
                      </a:lnTo>
                      <a:lnTo>
                        <a:pt x="15" y="23"/>
                      </a:lnTo>
                      <a:lnTo>
                        <a:pt x="13" y="23"/>
                      </a:lnTo>
                      <a:lnTo>
                        <a:pt x="13" y="25"/>
                      </a:lnTo>
                      <a:lnTo>
                        <a:pt x="11" y="25"/>
                      </a:lnTo>
                      <a:lnTo>
                        <a:pt x="9" y="25"/>
                      </a:lnTo>
                      <a:lnTo>
                        <a:pt x="9" y="27"/>
                      </a:lnTo>
                      <a:lnTo>
                        <a:pt x="7" y="27"/>
                      </a:lnTo>
                      <a:close/>
                    </a:path>
                  </a:pathLst>
                </a:custGeom>
                <a:solidFill>
                  <a:srgbClr val="E596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04" name="Freeform 358"/>
                <p:cNvSpPr>
                  <a:spLocks noChangeAspect="1"/>
                </p:cNvSpPr>
                <p:nvPr/>
              </p:nvSpPr>
              <p:spPr bwMode="auto">
                <a:xfrm>
                  <a:off x="1704" y="3620"/>
                  <a:ext cx="25" cy="18"/>
                </a:xfrm>
                <a:custGeom>
                  <a:avLst/>
                  <a:gdLst>
                    <a:gd name="T0" fmla="*/ 0 w 34"/>
                    <a:gd name="T1" fmla="*/ 1 h 25"/>
                    <a:gd name="T2" fmla="*/ 0 w 34"/>
                    <a:gd name="T3" fmla="*/ 1 h 25"/>
                    <a:gd name="T4" fmla="*/ 0 w 34"/>
                    <a:gd name="T5" fmla="*/ 1 h 25"/>
                    <a:gd name="T6" fmla="*/ 0 w 34"/>
                    <a:gd name="T7" fmla="*/ 1 h 25"/>
                    <a:gd name="T8" fmla="*/ 0 w 34"/>
                    <a:gd name="T9" fmla="*/ 1 h 25"/>
                    <a:gd name="T10" fmla="*/ 1 w 34"/>
                    <a:gd name="T11" fmla="*/ 1 h 25"/>
                    <a:gd name="T12" fmla="*/ 1 w 34"/>
                    <a:gd name="T13" fmla="*/ 1 h 25"/>
                    <a:gd name="T14" fmla="*/ 1 w 34"/>
                    <a:gd name="T15" fmla="*/ 1 h 25"/>
                    <a:gd name="T16" fmla="*/ 1 w 34"/>
                    <a:gd name="T17" fmla="*/ 1 h 25"/>
                    <a:gd name="T18" fmla="*/ 1 w 34"/>
                    <a:gd name="T19" fmla="*/ 1 h 25"/>
                    <a:gd name="T20" fmla="*/ 1 w 34"/>
                    <a:gd name="T21" fmla="*/ 1 h 25"/>
                    <a:gd name="T22" fmla="*/ 1 w 34"/>
                    <a:gd name="T23" fmla="*/ 1 h 25"/>
                    <a:gd name="T24" fmla="*/ 1 w 34"/>
                    <a:gd name="T25" fmla="*/ 1 h 25"/>
                    <a:gd name="T26" fmla="*/ 1 w 34"/>
                    <a:gd name="T27" fmla="*/ 1 h 25"/>
                    <a:gd name="T28" fmla="*/ 1 w 34"/>
                    <a:gd name="T29" fmla="*/ 1 h 25"/>
                    <a:gd name="T30" fmla="*/ 1 w 34"/>
                    <a:gd name="T31" fmla="*/ 1 h 25"/>
                    <a:gd name="T32" fmla="*/ 1 w 34"/>
                    <a:gd name="T33" fmla="*/ 1 h 25"/>
                    <a:gd name="T34" fmla="*/ 1 w 34"/>
                    <a:gd name="T35" fmla="*/ 1 h 25"/>
                    <a:gd name="T36" fmla="*/ 1 w 34"/>
                    <a:gd name="T37" fmla="*/ 1 h 25"/>
                    <a:gd name="T38" fmla="*/ 1 w 34"/>
                    <a:gd name="T39" fmla="*/ 1 h 25"/>
                    <a:gd name="T40" fmla="*/ 1 w 34"/>
                    <a:gd name="T41" fmla="*/ 1 h 25"/>
                    <a:gd name="T42" fmla="*/ 1 w 34"/>
                    <a:gd name="T43" fmla="*/ 1 h 25"/>
                    <a:gd name="T44" fmla="*/ 1 w 34"/>
                    <a:gd name="T45" fmla="*/ 1 h 25"/>
                    <a:gd name="T46" fmla="*/ 1 w 34"/>
                    <a:gd name="T47" fmla="*/ 1 h 25"/>
                    <a:gd name="T48" fmla="*/ 1 w 34"/>
                    <a:gd name="T49" fmla="*/ 1 h 25"/>
                    <a:gd name="T50" fmla="*/ 1 w 34"/>
                    <a:gd name="T51" fmla="*/ 1 h 25"/>
                    <a:gd name="T52" fmla="*/ 1 w 34"/>
                    <a:gd name="T53" fmla="*/ 1 h 25"/>
                    <a:gd name="T54" fmla="*/ 1 w 34"/>
                    <a:gd name="T55" fmla="*/ 1 h 25"/>
                    <a:gd name="T56" fmla="*/ 1 w 34"/>
                    <a:gd name="T57" fmla="*/ 1 h 25"/>
                    <a:gd name="T58" fmla="*/ 1 w 34"/>
                    <a:gd name="T59" fmla="*/ 1 h 25"/>
                    <a:gd name="T60" fmla="*/ 1 w 34"/>
                    <a:gd name="T61" fmla="*/ 1 h 25"/>
                    <a:gd name="T62" fmla="*/ 1 w 34"/>
                    <a:gd name="T63" fmla="*/ 1 h 25"/>
                    <a:gd name="T64" fmla="*/ 1 w 34"/>
                    <a:gd name="T65" fmla="*/ 1 h 25"/>
                    <a:gd name="T66" fmla="*/ 1 w 34"/>
                    <a:gd name="T67" fmla="*/ 1 h 2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4"/>
                    <a:gd name="T103" fmla="*/ 0 h 25"/>
                    <a:gd name="T104" fmla="*/ 34 w 34"/>
                    <a:gd name="T105" fmla="*/ 25 h 2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4" h="25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2" y="21"/>
                      </a:lnTo>
                      <a:lnTo>
                        <a:pt x="2" y="23"/>
                      </a:lnTo>
                      <a:lnTo>
                        <a:pt x="3" y="25"/>
                      </a:lnTo>
                      <a:lnTo>
                        <a:pt x="5" y="25"/>
                      </a:lnTo>
                      <a:lnTo>
                        <a:pt x="7" y="25"/>
                      </a:lnTo>
                      <a:lnTo>
                        <a:pt x="7" y="23"/>
                      </a:lnTo>
                      <a:lnTo>
                        <a:pt x="9" y="23"/>
                      </a:lnTo>
                      <a:lnTo>
                        <a:pt x="11" y="21"/>
                      </a:lnTo>
                      <a:lnTo>
                        <a:pt x="13" y="21"/>
                      </a:lnTo>
                      <a:lnTo>
                        <a:pt x="13" y="19"/>
                      </a:lnTo>
                      <a:lnTo>
                        <a:pt x="15" y="19"/>
                      </a:lnTo>
                      <a:lnTo>
                        <a:pt x="17" y="17"/>
                      </a:lnTo>
                      <a:lnTo>
                        <a:pt x="19" y="16"/>
                      </a:lnTo>
                      <a:lnTo>
                        <a:pt x="21" y="16"/>
                      </a:lnTo>
                      <a:lnTo>
                        <a:pt x="21" y="14"/>
                      </a:lnTo>
                      <a:lnTo>
                        <a:pt x="23" y="14"/>
                      </a:lnTo>
                      <a:lnTo>
                        <a:pt x="25" y="12"/>
                      </a:lnTo>
                      <a:lnTo>
                        <a:pt x="26" y="10"/>
                      </a:lnTo>
                      <a:lnTo>
                        <a:pt x="28" y="10"/>
                      </a:lnTo>
                      <a:lnTo>
                        <a:pt x="28" y="8"/>
                      </a:lnTo>
                      <a:lnTo>
                        <a:pt x="30" y="8"/>
                      </a:lnTo>
                      <a:lnTo>
                        <a:pt x="30" y="6"/>
                      </a:lnTo>
                      <a:lnTo>
                        <a:pt x="32" y="6"/>
                      </a:lnTo>
                      <a:lnTo>
                        <a:pt x="32" y="4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32" y="2"/>
                      </a:lnTo>
                      <a:lnTo>
                        <a:pt x="32" y="4"/>
                      </a:lnTo>
                      <a:lnTo>
                        <a:pt x="30" y="4"/>
                      </a:lnTo>
                      <a:lnTo>
                        <a:pt x="30" y="6"/>
                      </a:lnTo>
                      <a:lnTo>
                        <a:pt x="28" y="6"/>
                      </a:lnTo>
                      <a:lnTo>
                        <a:pt x="26" y="6"/>
                      </a:lnTo>
                      <a:lnTo>
                        <a:pt x="26" y="8"/>
                      </a:lnTo>
                      <a:lnTo>
                        <a:pt x="25" y="8"/>
                      </a:lnTo>
                      <a:lnTo>
                        <a:pt x="23" y="10"/>
                      </a:lnTo>
                      <a:lnTo>
                        <a:pt x="21" y="12"/>
                      </a:lnTo>
                      <a:lnTo>
                        <a:pt x="19" y="12"/>
                      </a:lnTo>
                      <a:lnTo>
                        <a:pt x="19" y="14"/>
                      </a:lnTo>
                      <a:lnTo>
                        <a:pt x="17" y="14"/>
                      </a:lnTo>
                      <a:lnTo>
                        <a:pt x="17" y="16"/>
                      </a:lnTo>
                      <a:lnTo>
                        <a:pt x="15" y="16"/>
                      </a:lnTo>
                      <a:lnTo>
                        <a:pt x="13" y="17"/>
                      </a:lnTo>
                      <a:lnTo>
                        <a:pt x="11" y="17"/>
                      </a:lnTo>
                      <a:lnTo>
                        <a:pt x="11" y="19"/>
                      </a:lnTo>
                      <a:lnTo>
                        <a:pt x="9" y="19"/>
                      </a:lnTo>
                      <a:lnTo>
                        <a:pt x="7" y="19"/>
                      </a:lnTo>
                      <a:lnTo>
                        <a:pt x="7" y="17"/>
                      </a:lnTo>
                      <a:lnTo>
                        <a:pt x="5" y="16"/>
                      </a:lnTo>
                      <a:lnTo>
                        <a:pt x="5" y="14"/>
                      </a:lnTo>
                      <a:lnTo>
                        <a:pt x="5" y="12"/>
                      </a:lnTo>
                      <a:lnTo>
                        <a:pt x="3" y="10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B9C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05" name="Freeform 359"/>
                <p:cNvSpPr>
                  <a:spLocks noChangeAspect="1"/>
                </p:cNvSpPr>
                <p:nvPr/>
              </p:nvSpPr>
              <p:spPr bwMode="auto">
                <a:xfrm>
                  <a:off x="1723" y="3614"/>
                  <a:ext cx="39" cy="27"/>
                </a:xfrm>
                <a:custGeom>
                  <a:avLst/>
                  <a:gdLst>
                    <a:gd name="T0" fmla="*/ 2 w 52"/>
                    <a:gd name="T1" fmla="*/ 1 h 38"/>
                    <a:gd name="T2" fmla="*/ 2 w 52"/>
                    <a:gd name="T3" fmla="*/ 1 h 38"/>
                    <a:gd name="T4" fmla="*/ 2 w 52"/>
                    <a:gd name="T5" fmla="*/ 1 h 38"/>
                    <a:gd name="T6" fmla="*/ 2 w 52"/>
                    <a:gd name="T7" fmla="*/ 1 h 38"/>
                    <a:gd name="T8" fmla="*/ 2 w 52"/>
                    <a:gd name="T9" fmla="*/ 1 h 38"/>
                    <a:gd name="T10" fmla="*/ 2 w 52"/>
                    <a:gd name="T11" fmla="*/ 1 h 38"/>
                    <a:gd name="T12" fmla="*/ 2 w 52"/>
                    <a:gd name="T13" fmla="*/ 1 h 38"/>
                    <a:gd name="T14" fmla="*/ 2 w 52"/>
                    <a:gd name="T15" fmla="*/ 1 h 38"/>
                    <a:gd name="T16" fmla="*/ 2 w 52"/>
                    <a:gd name="T17" fmla="*/ 1 h 38"/>
                    <a:gd name="T18" fmla="*/ 0 w 52"/>
                    <a:gd name="T19" fmla="*/ 1 h 38"/>
                    <a:gd name="T20" fmla="*/ 0 w 52"/>
                    <a:gd name="T21" fmla="*/ 1 h 38"/>
                    <a:gd name="T22" fmla="*/ 2 w 52"/>
                    <a:gd name="T23" fmla="*/ 1 h 38"/>
                    <a:gd name="T24" fmla="*/ 2 w 52"/>
                    <a:gd name="T25" fmla="*/ 1 h 38"/>
                    <a:gd name="T26" fmla="*/ 2 w 52"/>
                    <a:gd name="T27" fmla="*/ 1 h 38"/>
                    <a:gd name="T28" fmla="*/ 2 w 52"/>
                    <a:gd name="T29" fmla="*/ 1 h 38"/>
                    <a:gd name="T30" fmla="*/ 2 w 52"/>
                    <a:gd name="T31" fmla="*/ 1 h 38"/>
                    <a:gd name="T32" fmla="*/ 2 w 52"/>
                    <a:gd name="T33" fmla="*/ 1 h 38"/>
                    <a:gd name="T34" fmla="*/ 2 w 52"/>
                    <a:gd name="T35" fmla="*/ 1 h 38"/>
                    <a:gd name="T36" fmla="*/ 2 w 52"/>
                    <a:gd name="T37" fmla="*/ 1 h 38"/>
                    <a:gd name="T38" fmla="*/ 2 w 52"/>
                    <a:gd name="T39" fmla="*/ 1 h 38"/>
                    <a:gd name="T40" fmla="*/ 2 w 52"/>
                    <a:gd name="T41" fmla="*/ 1 h 38"/>
                    <a:gd name="T42" fmla="*/ 2 w 52"/>
                    <a:gd name="T43" fmla="*/ 1 h 38"/>
                    <a:gd name="T44" fmla="*/ 2 w 52"/>
                    <a:gd name="T45" fmla="*/ 1 h 38"/>
                    <a:gd name="T46" fmla="*/ 2 w 52"/>
                    <a:gd name="T47" fmla="*/ 1 h 38"/>
                    <a:gd name="T48" fmla="*/ 2 w 52"/>
                    <a:gd name="T49" fmla="*/ 1 h 38"/>
                    <a:gd name="T50" fmla="*/ 2 w 52"/>
                    <a:gd name="T51" fmla="*/ 1 h 38"/>
                    <a:gd name="T52" fmla="*/ 2 w 52"/>
                    <a:gd name="T53" fmla="*/ 0 h 38"/>
                    <a:gd name="T54" fmla="*/ 2 w 52"/>
                    <a:gd name="T55" fmla="*/ 0 h 38"/>
                    <a:gd name="T56" fmla="*/ 2 w 52"/>
                    <a:gd name="T57" fmla="*/ 1 h 38"/>
                    <a:gd name="T58" fmla="*/ 2 w 52"/>
                    <a:gd name="T59" fmla="*/ 1 h 38"/>
                    <a:gd name="T60" fmla="*/ 2 w 52"/>
                    <a:gd name="T61" fmla="*/ 1 h 38"/>
                    <a:gd name="T62" fmla="*/ 2 w 52"/>
                    <a:gd name="T63" fmla="*/ 1 h 38"/>
                    <a:gd name="T64" fmla="*/ 2 w 52"/>
                    <a:gd name="T65" fmla="*/ 1 h 38"/>
                    <a:gd name="T66" fmla="*/ 2 w 52"/>
                    <a:gd name="T67" fmla="*/ 1 h 38"/>
                    <a:gd name="T68" fmla="*/ 2 w 52"/>
                    <a:gd name="T69" fmla="*/ 1 h 38"/>
                    <a:gd name="T70" fmla="*/ 2 w 52"/>
                    <a:gd name="T71" fmla="*/ 1 h 38"/>
                    <a:gd name="T72" fmla="*/ 2 w 52"/>
                    <a:gd name="T73" fmla="*/ 1 h 38"/>
                    <a:gd name="T74" fmla="*/ 2 w 52"/>
                    <a:gd name="T75" fmla="*/ 1 h 38"/>
                    <a:gd name="T76" fmla="*/ 2 w 52"/>
                    <a:gd name="T77" fmla="*/ 1 h 38"/>
                    <a:gd name="T78" fmla="*/ 2 w 52"/>
                    <a:gd name="T79" fmla="*/ 1 h 38"/>
                    <a:gd name="T80" fmla="*/ 2 w 52"/>
                    <a:gd name="T81" fmla="*/ 1 h 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2"/>
                    <a:gd name="T124" fmla="*/ 0 h 38"/>
                    <a:gd name="T125" fmla="*/ 52 w 52"/>
                    <a:gd name="T126" fmla="*/ 38 h 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2" h="38">
                      <a:moveTo>
                        <a:pt x="33" y="23"/>
                      </a:moveTo>
                      <a:lnTo>
                        <a:pt x="33" y="25"/>
                      </a:lnTo>
                      <a:lnTo>
                        <a:pt x="31" y="25"/>
                      </a:lnTo>
                      <a:lnTo>
                        <a:pt x="29" y="25"/>
                      </a:lnTo>
                      <a:lnTo>
                        <a:pt x="27" y="26"/>
                      </a:lnTo>
                      <a:lnTo>
                        <a:pt x="25" y="26"/>
                      </a:lnTo>
                      <a:lnTo>
                        <a:pt x="23" y="28"/>
                      </a:lnTo>
                      <a:lnTo>
                        <a:pt x="22" y="28"/>
                      </a:lnTo>
                      <a:lnTo>
                        <a:pt x="20" y="30"/>
                      </a:lnTo>
                      <a:lnTo>
                        <a:pt x="18" y="30"/>
                      </a:lnTo>
                      <a:lnTo>
                        <a:pt x="16" y="32"/>
                      </a:lnTo>
                      <a:lnTo>
                        <a:pt x="14" y="32"/>
                      </a:lnTo>
                      <a:lnTo>
                        <a:pt x="12" y="34"/>
                      </a:lnTo>
                      <a:lnTo>
                        <a:pt x="10" y="34"/>
                      </a:lnTo>
                      <a:lnTo>
                        <a:pt x="8" y="36"/>
                      </a:lnTo>
                      <a:lnTo>
                        <a:pt x="6" y="36"/>
                      </a:lnTo>
                      <a:lnTo>
                        <a:pt x="4" y="38"/>
                      </a:lnTo>
                      <a:lnTo>
                        <a:pt x="2" y="38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2" y="32"/>
                      </a:lnTo>
                      <a:lnTo>
                        <a:pt x="2" y="30"/>
                      </a:lnTo>
                      <a:lnTo>
                        <a:pt x="4" y="28"/>
                      </a:lnTo>
                      <a:lnTo>
                        <a:pt x="6" y="26"/>
                      </a:lnTo>
                      <a:lnTo>
                        <a:pt x="8" y="26"/>
                      </a:lnTo>
                      <a:lnTo>
                        <a:pt x="8" y="25"/>
                      </a:lnTo>
                      <a:lnTo>
                        <a:pt x="10" y="25"/>
                      </a:lnTo>
                      <a:lnTo>
                        <a:pt x="10" y="23"/>
                      </a:lnTo>
                      <a:lnTo>
                        <a:pt x="12" y="23"/>
                      </a:lnTo>
                      <a:lnTo>
                        <a:pt x="14" y="21"/>
                      </a:lnTo>
                      <a:lnTo>
                        <a:pt x="16" y="21"/>
                      </a:lnTo>
                      <a:lnTo>
                        <a:pt x="16" y="19"/>
                      </a:lnTo>
                      <a:lnTo>
                        <a:pt x="18" y="19"/>
                      </a:lnTo>
                      <a:lnTo>
                        <a:pt x="20" y="17"/>
                      </a:lnTo>
                      <a:lnTo>
                        <a:pt x="22" y="17"/>
                      </a:lnTo>
                      <a:lnTo>
                        <a:pt x="22" y="15"/>
                      </a:lnTo>
                      <a:lnTo>
                        <a:pt x="23" y="15"/>
                      </a:lnTo>
                      <a:lnTo>
                        <a:pt x="23" y="13"/>
                      </a:lnTo>
                      <a:lnTo>
                        <a:pt x="25" y="13"/>
                      </a:lnTo>
                      <a:lnTo>
                        <a:pt x="25" y="11"/>
                      </a:lnTo>
                      <a:lnTo>
                        <a:pt x="27" y="11"/>
                      </a:lnTo>
                      <a:lnTo>
                        <a:pt x="27" y="9"/>
                      </a:lnTo>
                      <a:lnTo>
                        <a:pt x="27" y="7"/>
                      </a:lnTo>
                      <a:lnTo>
                        <a:pt x="29" y="7"/>
                      </a:lnTo>
                      <a:lnTo>
                        <a:pt x="29" y="5"/>
                      </a:lnTo>
                      <a:lnTo>
                        <a:pt x="31" y="5"/>
                      </a:lnTo>
                      <a:lnTo>
                        <a:pt x="31" y="3"/>
                      </a:lnTo>
                      <a:lnTo>
                        <a:pt x="33" y="3"/>
                      </a:lnTo>
                      <a:lnTo>
                        <a:pt x="33" y="1"/>
                      </a:lnTo>
                      <a:lnTo>
                        <a:pt x="35" y="1"/>
                      </a:lnTo>
                      <a:lnTo>
                        <a:pt x="37" y="1"/>
                      </a:lnTo>
                      <a:lnTo>
                        <a:pt x="37" y="0"/>
                      </a:lnTo>
                      <a:lnTo>
                        <a:pt x="39" y="0"/>
                      </a:lnTo>
                      <a:lnTo>
                        <a:pt x="41" y="0"/>
                      </a:lnTo>
                      <a:lnTo>
                        <a:pt x="43" y="0"/>
                      </a:lnTo>
                      <a:lnTo>
                        <a:pt x="45" y="1"/>
                      </a:lnTo>
                      <a:lnTo>
                        <a:pt x="47" y="1"/>
                      </a:lnTo>
                      <a:lnTo>
                        <a:pt x="47" y="3"/>
                      </a:lnTo>
                      <a:lnTo>
                        <a:pt x="48" y="3"/>
                      </a:lnTo>
                      <a:lnTo>
                        <a:pt x="48" y="5"/>
                      </a:lnTo>
                      <a:lnTo>
                        <a:pt x="50" y="5"/>
                      </a:lnTo>
                      <a:lnTo>
                        <a:pt x="50" y="7"/>
                      </a:lnTo>
                      <a:lnTo>
                        <a:pt x="52" y="7"/>
                      </a:lnTo>
                      <a:lnTo>
                        <a:pt x="52" y="9"/>
                      </a:lnTo>
                      <a:lnTo>
                        <a:pt x="52" y="11"/>
                      </a:lnTo>
                      <a:lnTo>
                        <a:pt x="52" y="13"/>
                      </a:lnTo>
                      <a:lnTo>
                        <a:pt x="50" y="13"/>
                      </a:lnTo>
                      <a:lnTo>
                        <a:pt x="50" y="15"/>
                      </a:lnTo>
                      <a:lnTo>
                        <a:pt x="48" y="15"/>
                      </a:lnTo>
                      <a:lnTo>
                        <a:pt x="48" y="17"/>
                      </a:lnTo>
                      <a:lnTo>
                        <a:pt x="47" y="17"/>
                      </a:lnTo>
                      <a:lnTo>
                        <a:pt x="47" y="19"/>
                      </a:lnTo>
                      <a:lnTo>
                        <a:pt x="45" y="19"/>
                      </a:lnTo>
                      <a:lnTo>
                        <a:pt x="43" y="19"/>
                      </a:lnTo>
                      <a:lnTo>
                        <a:pt x="43" y="21"/>
                      </a:lnTo>
                      <a:lnTo>
                        <a:pt x="41" y="21"/>
                      </a:lnTo>
                      <a:lnTo>
                        <a:pt x="39" y="21"/>
                      </a:lnTo>
                      <a:lnTo>
                        <a:pt x="39" y="23"/>
                      </a:lnTo>
                      <a:lnTo>
                        <a:pt x="37" y="23"/>
                      </a:lnTo>
                      <a:lnTo>
                        <a:pt x="35" y="23"/>
                      </a:lnTo>
                      <a:lnTo>
                        <a:pt x="33" y="23"/>
                      </a:lnTo>
                      <a:close/>
                    </a:path>
                  </a:pathLst>
                </a:custGeom>
                <a:solidFill>
                  <a:srgbClr val="E38F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06" name="Freeform 360"/>
                <p:cNvSpPr>
                  <a:spLocks noChangeAspect="1"/>
                </p:cNvSpPr>
                <p:nvPr/>
              </p:nvSpPr>
              <p:spPr bwMode="auto">
                <a:xfrm>
                  <a:off x="1731" y="3615"/>
                  <a:ext cx="30" cy="22"/>
                </a:xfrm>
                <a:custGeom>
                  <a:avLst/>
                  <a:gdLst>
                    <a:gd name="T0" fmla="*/ 2 w 40"/>
                    <a:gd name="T1" fmla="*/ 1 h 31"/>
                    <a:gd name="T2" fmla="*/ 2 w 40"/>
                    <a:gd name="T3" fmla="*/ 1 h 31"/>
                    <a:gd name="T4" fmla="*/ 2 w 40"/>
                    <a:gd name="T5" fmla="*/ 1 h 31"/>
                    <a:gd name="T6" fmla="*/ 2 w 40"/>
                    <a:gd name="T7" fmla="*/ 1 h 31"/>
                    <a:gd name="T8" fmla="*/ 2 w 40"/>
                    <a:gd name="T9" fmla="*/ 1 h 31"/>
                    <a:gd name="T10" fmla="*/ 2 w 40"/>
                    <a:gd name="T11" fmla="*/ 1 h 31"/>
                    <a:gd name="T12" fmla="*/ 2 w 40"/>
                    <a:gd name="T13" fmla="*/ 1 h 31"/>
                    <a:gd name="T14" fmla="*/ 2 w 40"/>
                    <a:gd name="T15" fmla="*/ 1 h 31"/>
                    <a:gd name="T16" fmla="*/ 2 w 40"/>
                    <a:gd name="T17" fmla="*/ 1 h 31"/>
                    <a:gd name="T18" fmla="*/ 2 w 40"/>
                    <a:gd name="T19" fmla="*/ 1 h 31"/>
                    <a:gd name="T20" fmla="*/ 0 w 40"/>
                    <a:gd name="T21" fmla="*/ 1 h 31"/>
                    <a:gd name="T22" fmla="*/ 0 w 40"/>
                    <a:gd name="T23" fmla="*/ 1 h 31"/>
                    <a:gd name="T24" fmla="*/ 2 w 40"/>
                    <a:gd name="T25" fmla="*/ 1 h 31"/>
                    <a:gd name="T26" fmla="*/ 2 w 40"/>
                    <a:gd name="T27" fmla="*/ 1 h 31"/>
                    <a:gd name="T28" fmla="*/ 2 w 40"/>
                    <a:gd name="T29" fmla="*/ 1 h 31"/>
                    <a:gd name="T30" fmla="*/ 2 w 40"/>
                    <a:gd name="T31" fmla="*/ 1 h 31"/>
                    <a:gd name="T32" fmla="*/ 2 w 40"/>
                    <a:gd name="T33" fmla="*/ 1 h 31"/>
                    <a:gd name="T34" fmla="*/ 2 w 40"/>
                    <a:gd name="T35" fmla="*/ 1 h 31"/>
                    <a:gd name="T36" fmla="*/ 2 w 40"/>
                    <a:gd name="T37" fmla="*/ 1 h 31"/>
                    <a:gd name="T38" fmla="*/ 2 w 40"/>
                    <a:gd name="T39" fmla="*/ 1 h 31"/>
                    <a:gd name="T40" fmla="*/ 2 w 40"/>
                    <a:gd name="T41" fmla="*/ 1 h 31"/>
                    <a:gd name="T42" fmla="*/ 2 w 40"/>
                    <a:gd name="T43" fmla="*/ 1 h 31"/>
                    <a:gd name="T44" fmla="*/ 2 w 40"/>
                    <a:gd name="T45" fmla="*/ 1 h 31"/>
                    <a:gd name="T46" fmla="*/ 2 w 40"/>
                    <a:gd name="T47" fmla="*/ 0 h 31"/>
                    <a:gd name="T48" fmla="*/ 2 w 40"/>
                    <a:gd name="T49" fmla="*/ 0 h 31"/>
                    <a:gd name="T50" fmla="*/ 2 w 40"/>
                    <a:gd name="T51" fmla="*/ 0 h 31"/>
                    <a:gd name="T52" fmla="*/ 2 w 40"/>
                    <a:gd name="T53" fmla="*/ 1 h 31"/>
                    <a:gd name="T54" fmla="*/ 2 w 40"/>
                    <a:gd name="T55" fmla="*/ 1 h 31"/>
                    <a:gd name="T56" fmla="*/ 2 w 40"/>
                    <a:gd name="T57" fmla="*/ 1 h 31"/>
                    <a:gd name="T58" fmla="*/ 2 w 40"/>
                    <a:gd name="T59" fmla="*/ 1 h 31"/>
                    <a:gd name="T60" fmla="*/ 2 w 40"/>
                    <a:gd name="T61" fmla="*/ 1 h 31"/>
                    <a:gd name="T62" fmla="*/ 2 w 40"/>
                    <a:gd name="T63" fmla="*/ 1 h 31"/>
                    <a:gd name="T64" fmla="*/ 2 w 40"/>
                    <a:gd name="T65" fmla="*/ 1 h 31"/>
                    <a:gd name="T66" fmla="*/ 2 w 40"/>
                    <a:gd name="T67" fmla="*/ 1 h 3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0"/>
                    <a:gd name="T103" fmla="*/ 0 h 31"/>
                    <a:gd name="T104" fmla="*/ 40 w 40"/>
                    <a:gd name="T105" fmla="*/ 31 h 3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0" h="31">
                      <a:moveTo>
                        <a:pt x="27" y="18"/>
                      </a:moveTo>
                      <a:lnTo>
                        <a:pt x="25" y="18"/>
                      </a:lnTo>
                      <a:lnTo>
                        <a:pt x="25" y="20"/>
                      </a:lnTo>
                      <a:lnTo>
                        <a:pt x="23" y="20"/>
                      </a:lnTo>
                      <a:lnTo>
                        <a:pt x="21" y="20"/>
                      </a:lnTo>
                      <a:lnTo>
                        <a:pt x="19" y="22"/>
                      </a:lnTo>
                      <a:lnTo>
                        <a:pt x="17" y="22"/>
                      </a:lnTo>
                      <a:lnTo>
                        <a:pt x="17" y="24"/>
                      </a:lnTo>
                      <a:lnTo>
                        <a:pt x="15" y="24"/>
                      </a:lnTo>
                      <a:lnTo>
                        <a:pt x="13" y="24"/>
                      </a:lnTo>
                      <a:lnTo>
                        <a:pt x="13" y="25"/>
                      </a:lnTo>
                      <a:lnTo>
                        <a:pt x="12" y="25"/>
                      </a:lnTo>
                      <a:lnTo>
                        <a:pt x="10" y="25"/>
                      </a:lnTo>
                      <a:lnTo>
                        <a:pt x="10" y="27"/>
                      </a:lnTo>
                      <a:lnTo>
                        <a:pt x="8" y="27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4" y="29"/>
                      </a:lnTo>
                      <a:lnTo>
                        <a:pt x="2" y="29"/>
                      </a:lnTo>
                      <a:lnTo>
                        <a:pt x="2" y="31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2" y="25"/>
                      </a:lnTo>
                      <a:lnTo>
                        <a:pt x="2" y="24"/>
                      </a:lnTo>
                      <a:lnTo>
                        <a:pt x="4" y="22"/>
                      </a:lnTo>
                      <a:lnTo>
                        <a:pt x="6" y="22"/>
                      </a:lnTo>
                      <a:lnTo>
                        <a:pt x="6" y="20"/>
                      </a:lnTo>
                      <a:lnTo>
                        <a:pt x="8" y="20"/>
                      </a:lnTo>
                      <a:lnTo>
                        <a:pt x="8" y="18"/>
                      </a:lnTo>
                      <a:lnTo>
                        <a:pt x="10" y="18"/>
                      </a:lnTo>
                      <a:lnTo>
                        <a:pt x="12" y="16"/>
                      </a:lnTo>
                      <a:lnTo>
                        <a:pt x="13" y="16"/>
                      </a:lnTo>
                      <a:lnTo>
                        <a:pt x="13" y="14"/>
                      </a:lnTo>
                      <a:lnTo>
                        <a:pt x="15" y="14"/>
                      </a:lnTo>
                      <a:lnTo>
                        <a:pt x="15" y="12"/>
                      </a:lnTo>
                      <a:lnTo>
                        <a:pt x="17" y="12"/>
                      </a:lnTo>
                      <a:lnTo>
                        <a:pt x="19" y="10"/>
                      </a:lnTo>
                      <a:lnTo>
                        <a:pt x="21" y="10"/>
                      </a:lnTo>
                      <a:lnTo>
                        <a:pt x="21" y="8"/>
                      </a:lnTo>
                      <a:lnTo>
                        <a:pt x="21" y="6"/>
                      </a:lnTo>
                      <a:lnTo>
                        <a:pt x="23" y="6"/>
                      </a:lnTo>
                      <a:lnTo>
                        <a:pt x="23" y="4"/>
                      </a:lnTo>
                      <a:lnTo>
                        <a:pt x="25" y="4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7" y="2"/>
                      </a:lnTo>
                      <a:lnTo>
                        <a:pt x="38" y="2"/>
                      </a:lnTo>
                      <a:lnTo>
                        <a:pt x="38" y="4"/>
                      </a:lnTo>
                      <a:lnTo>
                        <a:pt x="40" y="6"/>
                      </a:lnTo>
                      <a:lnTo>
                        <a:pt x="40" y="8"/>
                      </a:lnTo>
                      <a:lnTo>
                        <a:pt x="40" y="10"/>
                      </a:lnTo>
                      <a:lnTo>
                        <a:pt x="38" y="10"/>
                      </a:lnTo>
                      <a:lnTo>
                        <a:pt x="38" y="12"/>
                      </a:lnTo>
                      <a:lnTo>
                        <a:pt x="37" y="14"/>
                      </a:lnTo>
                      <a:lnTo>
                        <a:pt x="35" y="14"/>
                      </a:lnTo>
                      <a:lnTo>
                        <a:pt x="35" y="16"/>
                      </a:lnTo>
                      <a:lnTo>
                        <a:pt x="33" y="16"/>
                      </a:lnTo>
                      <a:lnTo>
                        <a:pt x="31" y="16"/>
                      </a:lnTo>
                      <a:lnTo>
                        <a:pt x="31" y="18"/>
                      </a:lnTo>
                      <a:lnTo>
                        <a:pt x="29" y="18"/>
                      </a:lnTo>
                      <a:lnTo>
                        <a:pt x="27" y="18"/>
                      </a:lnTo>
                      <a:close/>
                    </a:path>
                  </a:pathLst>
                </a:custGeom>
                <a:solidFill>
                  <a:srgbClr val="ED9B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07" name="Freeform 361"/>
                <p:cNvSpPr>
                  <a:spLocks noChangeAspect="1"/>
                </p:cNvSpPr>
                <p:nvPr/>
              </p:nvSpPr>
              <p:spPr bwMode="auto">
                <a:xfrm>
                  <a:off x="1738" y="3616"/>
                  <a:ext cx="22" cy="16"/>
                </a:xfrm>
                <a:custGeom>
                  <a:avLst/>
                  <a:gdLst>
                    <a:gd name="T0" fmla="*/ 2 w 28"/>
                    <a:gd name="T1" fmla="*/ 1 h 22"/>
                    <a:gd name="T2" fmla="*/ 2 w 28"/>
                    <a:gd name="T3" fmla="*/ 1 h 22"/>
                    <a:gd name="T4" fmla="*/ 2 w 28"/>
                    <a:gd name="T5" fmla="*/ 1 h 22"/>
                    <a:gd name="T6" fmla="*/ 2 w 28"/>
                    <a:gd name="T7" fmla="*/ 1 h 22"/>
                    <a:gd name="T8" fmla="*/ 2 w 28"/>
                    <a:gd name="T9" fmla="*/ 1 h 22"/>
                    <a:gd name="T10" fmla="*/ 2 w 28"/>
                    <a:gd name="T11" fmla="*/ 1 h 22"/>
                    <a:gd name="T12" fmla="*/ 2 w 28"/>
                    <a:gd name="T13" fmla="*/ 1 h 22"/>
                    <a:gd name="T14" fmla="*/ 2 w 28"/>
                    <a:gd name="T15" fmla="*/ 1 h 22"/>
                    <a:gd name="T16" fmla="*/ 2 w 28"/>
                    <a:gd name="T17" fmla="*/ 1 h 22"/>
                    <a:gd name="T18" fmla="*/ 2 w 28"/>
                    <a:gd name="T19" fmla="*/ 1 h 22"/>
                    <a:gd name="T20" fmla="*/ 2 w 28"/>
                    <a:gd name="T21" fmla="*/ 1 h 22"/>
                    <a:gd name="T22" fmla="*/ 2 w 28"/>
                    <a:gd name="T23" fmla="*/ 1 h 22"/>
                    <a:gd name="T24" fmla="*/ 2 w 28"/>
                    <a:gd name="T25" fmla="*/ 1 h 22"/>
                    <a:gd name="T26" fmla="*/ 2 w 28"/>
                    <a:gd name="T27" fmla="*/ 1 h 22"/>
                    <a:gd name="T28" fmla="*/ 2 w 28"/>
                    <a:gd name="T29" fmla="*/ 1 h 22"/>
                    <a:gd name="T30" fmla="*/ 0 w 28"/>
                    <a:gd name="T31" fmla="*/ 1 h 22"/>
                    <a:gd name="T32" fmla="*/ 0 w 28"/>
                    <a:gd name="T33" fmla="*/ 1 h 22"/>
                    <a:gd name="T34" fmla="*/ 2 w 28"/>
                    <a:gd name="T35" fmla="*/ 1 h 22"/>
                    <a:gd name="T36" fmla="*/ 2 w 28"/>
                    <a:gd name="T37" fmla="*/ 1 h 22"/>
                    <a:gd name="T38" fmla="*/ 2 w 28"/>
                    <a:gd name="T39" fmla="*/ 1 h 22"/>
                    <a:gd name="T40" fmla="*/ 2 w 28"/>
                    <a:gd name="T41" fmla="*/ 1 h 22"/>
                    <a:gd name="T42" fmla="*/ 2 w 28"/>
                    <a:gd name="T43" fmla="*/ 1 h 22"/>
                    <a:gd name="T44" fmla="*/ 2 w 28"/>
                    <a:gd name="T45" fmla="*/ 1 h 22"/>
                    <a:gd name="T46" fmla="*/ 2 w 28"/>
                    <a:gd name="T47" fmla="*/ 1 h 22"/>
                    <a:gd name="T48" fmla="*/ 2 w 28"/>
                    <a:gd name="T49" fmla="*/ 1 h 22"/>
                    <a:gd name="T50" fmla="*/ 2 w 28"/>
                    <a:gd name="T51" fmla="*/ 1 h 22"/>
                    <a:gd name="T52" fmla="*/ 2 w 28"/>
                    <a:gd name="T53" fmla="*/ 1 h 22"/>
                    <a:gd name="T54" fmla="*/ 2 w 28"/>
                    <a:gd name="T55" fmla="*/ 1 h 22"/>
                    <a:gd name="T56" fmla="*/ 2 w 28"/>
                    <a:gd name="T57" fmla="*/ 1 h 22"/>
                    <a:gd name="T58" fmla="*/ 2 w 28"/>
                    <a:gd name="T59" fmla="*/ 1 h 22"/>
                    <a:gd name="T60" fmla="*/ 2 w 28"/>
                    <a:gd name="T61" fmla="*/ 1 h 22"/>
                    <a:gd name="T62" fmla="*/ 2 w 28"/>
                    <a:gd name="T63" fmla="*/ 1 h 22"/>
                    <a:gd name="T64" fmla="*/ 2 w 28"/>
                    <a:gd name="T65" fmla="*/ 1 h 22"/>
                    <a:gd name="T66" fmla="*/ 2 w 28"/>
                    <a:gd name="T67" fmla="*/ 0 h 22"/>
                    <a:gd name="T68" fmla="*/ 2 w 28"/>
                    <a:gd name="T69" fmla="*/ 0 h 22"/>
                    <a:gd name="T70" fmla="*/ 2 w 28"/>
                    <a:gd name="T71" fmla="*/ 0 h 22"/>
                    <a:gd name="T72" fmla="*/ 2 w 28"/>
                    <a:gd name="T73" fmla="*/ 0 h 22"/>
                    <a:gd name="T74" fmla="*/ 2 w 28"/>
                    <a:gd name="T75" fmla="*/ 0 h 22"/>
                    <a:gd name="T76" fmla="*/ 2 w 28"/>
                    <a:gd name="T77" fmla="*/ 1 h 22"/>
                    <a:gd name="T78" fmla="*/ 2 w 28"/>
                    <a:gd name="T79" fmla="*/ 1 h 22"/>
                    <a:gd name="T80" fmla="*/ 2 w 28"/>
                    <a:gd name="T81" fmla="*/ 1 h 22"/>
                    <a:gd name="T82" fmla="*/ 2 w 28"/>
                    <a:gd name="T83" fmla="*/ 1 h 22"/>
                    <a:gd name="T84" fmla="*/ 2 w 28"/>
                    <a:gd name="T85" fmla="*/ 1 h 22"/>
                    <a:gd name="T86" fmla="*/ 2 w 28"/>
                    <a:gd name="T87" fmla="*/ 1 h 22"/>
                    <a:gd name="T88" fmla="*/ 2 w 28"/>
                    <a:gd name="T89" fmla="*/ 1 h 22"/>
                    <a:gd name="T90" fmla="*/ 2 w 28"/>
                    <a:gd name="T91" fmla="*/ 1 h 22"/>
                    <a:gd name="T92" fmla="*/ 2 w 28"/>
                    <a:gd name="T93" fmla="*/ 1 h 22"/>
                    <a:gd name="T94" fmla="*/ 2 w 28"/>
                    <a:gd name="T95" fmla="*/ 1 h 22"/>
                    <a:gd name="T96" fmla="*/ 2 w 28"/>
                    <a:gd name="T97" fmla="*/ 1 h 22"/>
                    <a:gd name="T98" fmla="*/ 2 w 28"/>
                    <a:gd name="T99" fmla="*/ 1 h 2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8"/>
                    <a:gd name="T151" fmla="*/ 0 h 22"/>
                    <a:gd name="T152" fmla="*/ 28 w 28"/>
                    <a:gd name="T153" fmla="*/ 22 h 2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8" h="22">
                      <a:moveTo>
                        <a:pt x="19" y="12"/>
                      </a:moveTo>
                      <a:lnTo>
                        <a:pt x="17" y="12"/>
                      </a:lnTo>
                      <a:lnTo>
                        <a:pt x="17" y="14"/>
                      </a:lnTo>
                      <a:lnTo>
                        <a:pt x="15" y="14"/>
                      </a:lnTo>
                      <a:lnTo>
                        <a:pt x="13" y="14"/>
                      </a:lnTo>
                      <a:lnTo>
                        <a:pt x="13" y="16"/>
                      </a:lnTo>
                      <a:lnTo>
                        <a:pt x="11" y="16"/>
                      </a:lnTo>
                      <a:lnTo>
                        <a:pt x="9" y="16"/>
                      </a:lnTo>
                      <a:lnTo>
                        <a:pt x="9" y="18"/>
                      </a:lnTo>
                      <a:lnTo>
                        <a:pt x="7" y="18"/>
                      </a:lnTo>
                      <a:lnTo>
                        <a:pt x="5" y="18"/>
                      </a:lnTo>
                      <a:lnTo>
                        <a:pt x="5" y="20"/>
                      </a:lnTo>
                      <a:lnTo>
                        <a:pt x="3" y="20"/>
                      </a:lnTo>
                      <a:lnTo>
                        <a:pt x="2" y="22"/>
                      </a:lnTo>
                      <a:lnTo>
                        <a:pt x="2" y="20"/>
                      </a:lnTo>
                      <a:lnTo>
                        <a:pt x="0" y="20"/>
                      </a:lnTo>
                      <a:lnTo>
                        <a:pt x="0" y="18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3" y="14"/>
                      </a:lnTo>
                      <a:lnTo>
                        <a:pt x="5" y="14"/>
                      </a:lnTo>
                      <a:lnTo>
                        <a:pt x="5" y="12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10"/>
                      </a:lnTo>
                      <a:lnTo>
                        <a:pt x="11" y="8"/>
                      </a:lnTo>
                      <a:lnTo>
                        <a:pt x="13" y="8"/>
                      </a:lnTo>
                      <a:lnTo>
                        <a:pt x="13" y="6"/>
                      </a:lnTo>
                      <a:lnTo>
                        <a:pt x="15" y="6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lnTo>
                        <a:pt x="28" y="2"/>
                      </a:lnTo>
                      <a:lnTo>
                        <a:pt x="28" y="4"/>
                      </a:lnTo>
                      <a:lnTo>
                        <a:pt x="28" y="6"/>
                      </a:lnTo>
                      <a:lnTo>
                        <a:pt x="28" y="8"/>
                      </a:lnTo>
                      <a:lnTo>
                        <a:pt x="27" y="8"/>
                      </a:lnTo>
                      <a:lnTo>
                        <a:pt x="27" y="10"/>
                      </a:lnTo>
                      <a:lnTo>
                        <a:pt x="25" y="10"/>
                      </a:lnTo>
                      <a:lnTo>
                        <a:pt x="23" y="10"/>
                      </a:lnTo>
                      <a:lnTo>
                        <a:pt x="23" y="12"/>
                      </a:lnTo>
                      <a:lnTo>
                        <a:pt x="21" y="12"/>
                      </a:lnTo>
                      <a:lnTo>
                        <a:pt x="19" y="12"/>
                      </a:lnTo>
                      <a:close/>
                    </a:path>
                  </a:pathLst>
                </a:custGeom>
                <a:solidFill>
                  <a:srgbClr val="F5A6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08" name="Freeform 362"/>
                <p:cNvSpPr>
                  <a:spLocks noChangeAspect="1"/>
                </p:cNvSpPr>
                <p:nvPr/>
              </p:nvSpPr>
              <p:spPr bwMode="auto">
                <a:xfrm>
                  <a:off x="1746" y="3616"/>
                  <a:ext cx="13" cy="10"/>
                </a:xfrm>
                <a:custGeom>
                  <a:avLst/>
                  <a:gdLst>
                    <a:gd name="T0" fmla="*/ 2 w 16"/>
                    <a:gd name="T1" fmla="*/ 1 h 14"/>
                    <a:gd name="T2" fmla="*/ 2 w 16"/>
                    <a:gd name="T3" fmla="*/ 1 h 14"/>
                    <a:gd name="T4" fmla="*/ 2 w 16"/>
                    <a:gd name="T5" fmla="*/ 1 h 14"/>
                    <a:gd name="T6" fmla="*/ 2 w 16"/>
                    <a:gd name="T7" fmla="*/ 1 h 14"/>
                    <a:gd name="T8" fmla="*/ 2 w 16"/>
                    <a:gd name="T9" fmla="*/ 0 h 14"/>
                    <a:gd name="T10" fmla="*/ 2 w 16"/>
                    <a:gd name="T11" fmla="*/ 0 h 14"/>
                    <a:gd name="T12" fmla="*/ 2 w 16"/>
                    <a:gd name="T13" fmla="*/ 1 h 14"/>
                    <a:gd name="T14" fmla="*/ 2 w 16"/>
                    <a:gd name="T15" fmla="*/ 1 h 14"/>
                    <a:gd name="T16" fmla="*/ 2 w 16"/>
                    <a:gd name="T17" fmla="*/ 1 h 14"/>
                    <a:gd name="T18" fmla="*/ 2 w 16"/>
                    <a:gd name="T19" fmla="*/ 1 h 14"/>
                    <a:gd name="T20" fmla="*/ 2 w 16"/>
                    <a:gd name="T21" fmla="*/ 1 h 14"/>
                    <a:gd name="T22" fmla="*/ 2 w 16"/>
                    <a:gd name="T23" fmla="*/ 1 h 14"/>
                    <a:gd name="T24" fmla="*/ 2 w 16"/>
                    <a:gd name="T25" fmla="*/ 1 h 14"/>
                    <a:gd name="T26" fmla="*/ 2 w 16"/>
                    <a:gd name="T27" fmla="*/ 1 h 14"/>
                    <a:gd name="T28" fmla="*/ 2 w 16"/>
                    <a:gd name="T29" fmla="*/ 1 h 14"/>
                    <a:gd name="T30" fmla="*/ 2 w 16"/>
                    <a:gd name="T31" fmla="*/ 1 h 14"/>
                    <a:gd name="T32" fmla="*/ 2 w 16"/>
                    <a:gd name="T33" fmla="*/ 1 h 14"/>
                    <a:gd name="T34" fmla="*/ 2 w 16"/>
                    <a:gd name="T35" fmla="*/ 1 h 14"/>
                    <a:gd name="T36" fmla="*/ 2 w 16"/>
                    <a:gd name="T37" fmla="*/ 1 h 14"/>
                    <a:gd name="T38" fmla="*/ 2 w 16"/>
                    <a:gd name="T39" fmla="*/ 1 h 14"/>
                    <a:gd name="T40" fmla="*/ 0 w 16"/>
                    <a:gd name="T41" fmla="*/ 1 h 14"/>
                    <a:gd name="T42" fmla="*/ 0 w 16"/>
                    <a:gd name="T43" fmla="*/ 1 h 14"/>
                    <a:gd name="T44" fmla="*/ 0 w 16"/>
                    <a:gd name="T45" fmla="*/ 1 h 14"/>
                    <a:gd name="T46" fmla="*/ 2 w 16"/>
                    <a:gd name="T47" fmla="*/ 1 h 14"/>
                    <a:gd name="T48" fmla="*/ 2 w 16"/>
                    <a:gd name="T49" fmla="*/ 1 h 14"/>
                    <a:gd name="T50" fmla="*/ 2 w 16"/>
                    <a:gd name="T51" fmla="*/ 1 h 14"/>
                    <a:gd name="T52" fmla="*/ 2 w 16"/>
                    <a:gd name="T53" fmla="*/ 1 h 14"/>
                    <a:gd name="T54" fmla="*/ 2 w 16"/>
                    <a:gd name="T55" fmla="*/ 1 h 14"/>
                    <a:gd name="T56" fmla="*/ 2 w 16"/>
                    <a:gd name="T57" fmla="*/ 1 h 14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6"/>
                    <a:gd name="T88" fmla="*/ 0 h 14"/>
                    <a:gd name="T89" fmla="*/ 16 w 16"/>
                    <a:gd name="T90" fmla="*/ 14 h 14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6" h="14">
                      <a:moveTo>
                        <a:pt x="8" y="4"/>
                      </a:move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6" y="2"/>
                      </a:lnTo>
                      <a:lnTo>
                        <a:pt x="16" y="4"/>
                      </a:ln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4" y="8"/>
                      </a:lnTo>
                      <a:lnTo>
                        <a:pt x="12" y="8"/>
                      </a:lnTo>
                      <a:lnTo>
                        <a:pt x="10" y="8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FB0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09" name="Freeform 363"/>
                <p:cNvSpPr>
                  <a:spLocks noChangeAspect="1"/>
                </p:cNvSpPr>
                <p:nvPr/>
              </p:nvSpPr>
              <p:spPr bwMode="auto">
                <a:xfrm>
                  <a:off x="1742" y="3632"/>
                  <a:ext cx="35" cy="16"/>
                </a:xfrm>
                <a:custGeom>
                  <a:avLst/>
                  <a:gdLst>
                    <a:gd name="T0" fmla="*/ 2 w 46"/>
                    <a:gd name="T1" fmla="*/ 1 h 24"/>
                    <a:gd name="T2" fmla="*/ 2 w 46"/>
                    <a:gd name="T3" fmla="*/ 1 h 24"/>
                    <a:gd name="T4" fmla="*/ 2 w 46"/>
                    <a:gd name="T5" fmla="*/ 1 h 24"/>
                    <a:gd name="T6" fmla="*/ 2 w 46"/>
                    <a:gd name="T7" fmla="*/ 1 h 24"/>
                    <a:gd name="T8" fmla="*/ 2 w 46"/>
                    <a:gd name="T9" fmla="*/ 1 h 24"/>
                    <a:gd name="T10" fmla="*/ 0 w 46"/>
                    <a:gd name="T11" fmla="*/ 1 h 24"/>
                    <a:gd name="T12" fmla="*/ 2 w 46"/>
                    <a:gd name="T13" fmla="*/ 1 h 24"/>
                    <a:gd name="T14" fmla="*/ 2 w 46"/>
                    <a:gd name="T15" fmla="*/ 1 h 24"/>
                    <a:gd name="T16" fmla="*/ 2 w 46"/>
                    <a:gd name="T17" fmla="*/ 1 h 24"/>
                    <a:gd name="T18" fmla="*/ 2 w 46"/>
                    <a:gd name="T19" fmla="*/ 1 h 24"/>
                    <a:gd name="T20" fmla="*/ 2 w 46"/>
                    <a:gd name="T21" fmla="*/ 1 h 24"/>
                    <a:gd name="T22" fmla="*/ 2 w 46"/>
                    <a:gd name="T23" fmla="*/ 1 h 24"/>
                    <a:gd name="T24" fmla="*/ 2 w 46"/>
                    <a:gd name="T25" fmla="*/ 1 h 24"/>
                    <a:gd name="T26" fmla="*/ 2 w 46"/>
                    <a:gd name="T27" fmla="*/ 1 h 24"/>
                    <a:gd name="T28" fmla="*/ 2 w 46"/>
                    <a:gd name="T29" fmla="*/ 1 h 24"/>
                    <a:gd name="T30" fmla="*/ 2 w 46"/>
                    <a:gd name="T31" fmla="*/ 1 h 24"/>
                    <a:gd name="T32" fmla="*/ 2 w 46"/>
                    <a:gd name="T33" fmla="*/ 1 h 24"/>
                    <a:gd name="T34" fmla="*/ 2 w 46"/>
                    <a:gd name="T35" fmla="*/ 0 h 24"/>
                    <a:gd name="T36" fmla="*/ 2 w 46"/>
                    <a:gd name="T37" fmla="*/ 0 h 24"/>
                    <a:gd name="T38" fmla="*/ 2 w 46"/>
                    <a:gd name="T39" fmla="*/ 1 h 24"/>
                    <a:gd name="T40" fmla="*/ 2 w 46"/>
                    <a:gd name="T41" fmla="*/ 1 h 24"/>
                    <a:gd name="T42" fmla="*/ 2 w 46"/>
                    <a:gd name="T43" fmla="*/ 1 h 24"/>
                    <a:gd name="T44" fmla="*/ 2 w 46"/>
                    <a:gd name="T45" fmla="*/ 1 h 24"/>
                    <a:gd name="T46" fmla="*/ 2 w 46"/>
                    <a:gd name="T47" fmla="*/ 1 h 24"/>
                    <a:gd name="T48" fmla="*/ 2 w 46"/>
                    <a:gd name="T49" fmla="*/ 1 h 24"/>
                    <a:gd name="T50" fmla="*/ 2 w 46"/>
                    <a:gd name="T51" fmla="*/ 1 h 24"/>
                    <a:gd name="T52" fmla="*/ 2 w 46"/>
                    <a:gd name="T53" fmla="*/ 1 h 24"/>
                    <a:gd name="T54" fmla="*/ 2 w 46"/>
                    <a:gd name="T55" fmla="*/ 1 h 24"/>
                    <a:gd name="T56" fmla="*/ 2 w 46"/>
                    <a:gd name="T57" fmla="*/ 1 h 24"/>
                    <a:gd name="T58" fmla="*/ 2 w 46"/>
                    <a:gd name="T59" fmla="*/ 1 h 24"/>
                    <a:gd name="T60" fmla="*/ 2 w 46"/>
                    <a:gd name="T61" fmla="*/ 1 h 24"/>
                    <a:gd name="T62" fmla="*/ 2 w 46"/>
                    <a:gd name="T63" fmla="*/ 1 h 24"/>
                    <a:gd name="T64" fmla="*/ 2 w 46"/>
                    <a:gd name="T65" fmla="*/ 1 h 24"/>
                    <a:gd name="T66" fmla="*/ 2 w 46"/>
                    <a:gd name="T67" fmla="*/ 1 h 2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6"/>
                    <a:gd name="T103" fmla="*/ 0 h 24"/>
                    <a:gd name="T104" fmla="*/ 46 w 46"/>
                    <a:gd name="T105" fmla="*/ 24 h 2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6" h="24">
                      <a:moveTo>
                        <a:pt x="20" y="23"/>
                      </a:moveTo>
                      <a:lnTo>
                        <a:pt x="18" y="23"/>
                      </a:lnTo>
                      <a:lnTo>
                        <a:pt x="16" y="23"/>
                      </a:lnTo>
                      <a:lnTo>
                        <a:pt x="14" y="24"/>
                      </a:lnTo>
                      <a:lnTo>
                        <a:pt x="12" y="24"/>
                      </a:lnTo>
                      <a:lnTo>
                        <a:pt x="10" y="24"/>
                      </a:lnTo>
                      <a:lnTo>
                        <a:pt x="8" y="24"/>
                      </a:lnTo>
                      <a:lnTo>
                        <a:pt x="6" y="24"/>
                      </a:lnTo>
                      <a:lnTo>
                        <a:pt x="4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0" y="23"/>
                      </a:lnTo>
                      <a:lnTo>
                        <a:pt x="2" y="23"/>
                      </a:lnTo>
                      <a:lnTo>
                        <a:pt x="4" y="21"/>
                      </a:lnTo>
                      <a:lnTo>
                        <a:pt x="6" y="19"/>
                      </a:lnTo>
                      <a:lnTo>
                        <a:pt x="8" y="19"/>
                      </a:lnTo>
                      <a:lnTo>
                        <a:pt x="10" y="17"/>
                      </a:lnTo>
                      <a:lnTo>
                        <a:pt x="12" y="17"/>
                      </a:lnTo>
                      <a:lnTo>
                        <a:pt x="12" y="15"/>
                      </a:lnTo>
                      <a:lnTo>
                        <a:pt x="14" y="15"/>
                      </a:lnTo>
                      <a:lnTo>
                        <a:pt x="16" y="13"/>
                      </a:lnTo>
                      <a:lnTo>
                        <a:pt x="18" y="13"/>
                      </a:lnTo>
                      <a:lnTo>
                        <a:pt x="18" y="11"/>
                      </a:lnTo>
                      <a:lnTo>
                        <a:pt x="20" y="11"/>
                      </a:lnTo>
                      <a:lnTo>
                        <a:pt x="20" y="9"/>
                      </a:lnTo>
                      <a:lnTo>
                        <a:pt x="22" y="9"/>
                      </a:lnTo>
                      <a:lnTo>
                        <a:pt x="22" y="7"/>
                      </a:lnTo>
                      <a:lnTo>
                        <a:pt x="23" y="7"/>
                      </a:lnTo>
                      <a:lnTo>
                        <a:pt x="23" y="5"/>
                      </a:lnTo>
                      <a:lnTo>
                        <a:pt x="25" y="5"/>
                      </a:lnTo>
                      <a:lnTo>
                        <a:pt x="25" y="3"/>
                      </a:lnTo>
                      <a:lnTo>
                        <a:pt x="27" y="3"/>
                      </a:lnTo>
                      <a:lnTo>
                        <a:pt x="29" y="3"/>
                      </a:lnTo>
                      <a:lnTo>
                        <a:pt x="29" y="1"/>
                      </a:lnTo>
                      <a:lnTo>
                        <a:pt x="31" y="1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9" y="0"/>
                      </a:lnTo>
                      <a:lnTo>
                        <a:pt x="41" y="1"/>
                      </a:lnTo>
                      <a:lnTo>
                        <a:pt x="43" y="1"/>
                      </a:lnTo>
                      <a:lnTo>
                        <a:pt x="43" y="3"/>
                      </a:lnTo>
                      <a:lnTo>
                        <a:pt x="45" y="3"/>
                      </a:lnTo>
                      <a:lnTo>
                        <a:pt x="45" y="5"/>
                      </a:lnTo>
                      <a:lnTo>
                        <a:pt x="45" y="7"/>
                      </a:lnTo>
                      <a:lnTo>
                        <a:pt x="46" y="7"/>
                      </a:lnTo>
                      <a:lnTo>
                        <a:pt x="46" y="9"/>
                      </a:lnTo>
                      <a:lnTo>
                        <a:pt x="46" y="11"/>
                      </a:lnTo>
                      <a:lnTo>
                        <a:pt x="46" y="13"/>
                      </a:lnTo>
                      <a:lnTo>
                        <a:pt x="45" y="13"/>
                      </a:lnTo>
                      <a:lnTo>
                        <a:pt x="45" y="15"/>
                      </a:lnTo>
                      <a:lnTo>
                        <a:pt x="43" y="15"/>
                      </a:lnTo>
                      <a:lnTo>
                        <a:pt x="43" y="17"/>
                      </a:lnTo>
                      <a:lnTo>
                        <a:pt x="41" y="17"/>
                      </a:lnTo>
                      <a:lnTo>
                        <a:pt x="41" y="19"/>
                      </a:lnTo>
                      <a:lnTo>
                        <a:pt x="39" y="19"/>
                      </a:lnTo>
                      <a:lnTo>
                        <a:pt x="37" y="19"/>
                      </a:lnTo>
                      <a:lnTo>
                        <a:pt x="35" y="19"/>
                      </a:lnTo>
                      <a:lnTo>
                        <a:pt x="35" y="21"/>
                      </a:lnTo>
                      <a:lnTo>
                        <a:pt x="33" y="21"/>
                      </a:lnTo>
                      <a:lnTo>
                        <a:pt x="31" y="21"/>
                      </a:lnTo>
                      <a:lnTo>
                        <a:pt x="29" y="21"/>
                      </a:lnTo>
                      <a:lnTo>
                        <a:pt x="27" y="21"/>
                      </a:lnTo>
                      <a:lnTo>
                        <a:pt x="25" y="21"/>
                      </a:lnTo>
                      <a:lnTo>
                        <a:pt x="23" y="21"/>
                      </a:lnTo>
                      <a:lnTo>
                        <a:pt x="22" y="21"/>
                      </a:lnTo>
                      <a:lnTo>
                        <a:pt x="22" y="23"/>
                      </a:lnTo>
                      <a:lnTo>
                        <a:pt x="20" y="23"/>
                      </a:lnTo>
                      <a:close/>
                    </a:path>
                  </a:pathLst>
                </a:custGeom>
                <a:solidFill>
                  <a:srgbClr val="E593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10" name="Freeform 364"/>
                <p:cNvSpPr>
                  <a:spLocks noChangeAspect="1"/>
                </p:cNvSpPr>
                <p:nvPr/>
              </p:nvSpPr>
              <p:spPr bwMode="auto">
                <a:xfrm>
                  <a:off x="1751" y="3632"/>
                  <a:ext cx="26" cy="14"/>
                </a:xfrm>
                <a:custGeom>
                  <a:avLst/>
                  <a:gdLst>
                    <a:gd name="T0" fmla="*/ 2 w 33"/>
                    <a:gd name="T1" fmla="*/ 1 h 20"/>
                    <a:gd name="T2" fmla="*/ 2 w 33"/>
                    <a:gd name="T3" fmla="*/ 1 h 20"/>
                    <a:gd name="T4" fmla="*/ 2 w 33"/>
                    <a:gd name="T5" fmla="*/ 1 h 20"/>
                    <a:gd name="T6" fmla="*/ 2 w 33"/>
                    <a:gd name="T7" fmla="*/ 1 h 20"/>
                    <a:gd name="T8" fmla="*/ 2 w 33"/>
                    <a:gd name="T9" fmla="*/ 1 h 20"/>
                    <a:gd name="T10" fmla="*/ 2 w 33"/>
                    <a:gd name="T11" fmla="*/ 1 h 20"/>
                    <a:gd name="T12" fmla="*/ 2 w 33"/>
                    <a:gd name="T13" fmla="*/ 1 h 20"/>
                    <a:gd name="T14" fmla="*/ 0 w 33"/>
                    <a:gd name="T15" fmla="*/ 1 h 20"/>
                    <a:gd name="T16" fmla="*/ 0 w 33"/>
                    <a:gd name="T17" fmla="*/ 1 h 20"/>
                    <a:gd name="T18" fmla="*/ 2 w 33"/>
                    <a:gd name="T19" fmla="*/ 1 h 20"/>
                    <a:gd name="T20" fmla="*/ 2 w 33"/>
                    <a:gd name="T21" fmla="*/ 1 h 20"/>
                    <a:gd name="T22" fmla="*/ 2 w 33"/>
                    <a:gd name="T23" fmla="*/ 1 h 20"/>
                    <a:gd name="T24" fmla="*/ 2 w 33"/>
                    <a:gd name="T25" fmla="*/ 1 h 20"/>
                    <a:gd name="T26" fmla="*/ 2 w 33"/>
                    <a:gd name="T27" fmla="*/ 1 h 20"/>
                    <a:gd name="T28" fmla="*/ 2 w 33"/>
                    <a:gd name="T29" fmla="*/ 1 h 20"/>
                    <a:gd name="T30" fmla="*/ 2 w 33"/>
                    <a:gd name="T31" fmla="*/ 1 h 20"/>
                    <a:gd name="T32" fmla="*/ 2 w 33"/>
                    <a:gd name="T33" fmla="*/ 1 h 20"/>
                    <a:gd name="T34" fmla="*/ 2 w 33"/>
                    <a:gd name="T35" fmla="*/ 1 h 20"/>
                    <a:gd name="T36" fmla="*/ 2 w 33"/>
                    <a:gd name="T37" fmla="*/ 1 h 20"/>
                    <a:gd name="T38" fmla="*/ 2 w 33"/>
                    <a:gd name="T39" fmla="*/ 1 h 20"/>
                    <a:gd name="T40" fmla="*/ 2 w 33"/>
                    <a:gd name="T41" fmla="*/ 1 h 20"/>
                    <a:gd name="T42" fmla="*/ 2 w 33"/>
                    <a:gd name="T43" fmla="*/ 1 h 20"/>
                    <a:gd name="T44" fmla="*/ 2 w 33"/>
                    <a:gd name="T45" fmla="*/ 1 h 20"/>
                    <a:gd name="T46" fmla="*/ 2 w 33"/>
                    <a:gd name="T47" fmla="*/ 1 h 20"/>
                    <a:gd name="T48" fmla="*/ 2 w 33"/>
                    <a:gd name="T49" fmla="*/ 1 h 20"/>
                    <a:gd name="T50" fmla="*/ 2 w 33"/>
                    <a:gd name="T51" fmla="*/ 1 h 20"/>
                    <a:gd name="T52" fmla="*/ 2 w 33"/>
                    <a:gd name="T53" fmla="*/ 1 h 20"/>
                    <a:gd name="T54" fmla="*/ 2 w 33"/>
                    <a:gd name="T55" fmla="*/ 1 h 20"/>
                    <a:gd name="T56" fmla="*/ 2 w 33"/>
                    <a:gd name="T57" fmla="*/ 1 h 20"/>
                    <a:gd name="T58" fmla="*/ 2 w 33"/>
                    <a:gd name="T59" fmla="*/ 0 h 20"/>
                    <a:gd name="T60" fmla="*/ 2 w 33"/>
                    <a:gd name="T61" fmla="*/ 0 h 20"/>
                    <a:gd name="T62" fmla="*/ 2 w 33"/>
                    <a:gd name="T63" fmla="*/ 1 h 20"/>
                    <a:gd name="T64" fmla="*/ 2 w 33"/>
                    <a:gd name="T65" fmla="*/ 1 h 20"/>
                    <a:gd name="T66" fmla="*/ 2 w 33"/>
                    <a:gd name="T67" fmla="*/ 1 h 20"/>
                    <a:gd name="T68" fmla="*/ 2 w 33"/>
                    <a:gd name="T69" fmla="*/ 1 h 20"/>
                    <a:gd name="T70" fmla="*/ 2 w 33"/>
                    <a:gd name="T71" fmla="*/ 1 h 20"/>
                    <a:gd name="T72" fmla="*/ 2 w 33"/>
                    <a:gd name="T73" fmla="*/ 1 h 20"/>
                    <a:gd name="T74" fmla="*/ 2 w 33"/>
                    <a:gd name="T75" fmla="*/ 1 h 20"/>
                    <a:gd name="T76" fmla="*/ 2 w 33"/>
                    <a:gd name="T77" fmla="*/ 1 h 20"/>
                    <a:gd name="T78" fmla="*/ 2 w 33"/>
                    <a:gd name="T79" fmla="*/ 1 h 20"/>
                    <a:gd name="T80" fmla="*/ 2 w 33"/>
                    <a:gd name="T81" fmla="*/ 1 h 20"/>
                    <a:gd name="T82" fmla="*/ 2 w 33"/>
                    <a:gd name="T83" fmla="*/ 1 h 20"/>
                    <a:gd name="T84" fmla="*/ 2 w 33"/>
                    <a:gd name="T85" fmla="*/ 1 h 20"/>
                    <a:gd name="T86" fmla="*/ 2 w 33"/>
                    <a:gd name="T87" fmla="*/ 1 h 20"/>
                    <a:gd name="T88" fmla="*/ 2 w 33"/>
                    <a:gd name="T89" fmla="*/ 1 h 20"/>
                    <a:gd name="T90" fmla="*/ 2 w 33"/>
                    <a:gd name="T91" fmla="*/ 1 h 20"/>
                    <a:gd name="T92" fmla="*/ 2 w 33"/>
                    <a:gd name="T93" fmla="*/ 1 h 20"/>
                    <a:gd name="T94" fmla="*/ 2 w 33"/>
                    <a:gd name="T95" fmla="*/ 1 h 20"/>
                    <a:gd name="T96" fmla="*/ 2 w 33"/>
                    <a:gd name="T97" fmla="*/ 1 h 20"/>
                    <a:gd name="T98" fmla="*/ 2 w 33"/>
                    <a:gd name="T99" fmla="*/ 1 h 20"/>
                    <a:gd name="T100" fmla="*/ 2 w 33"/>
                    <a:gd name="T101" fmla="*/ 1 h 2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3"/>
                    <a:gd name="T154" fmla="*/ 0 h 20"/>
                    <a:gd name="T155" fmla="*/ 33 w 33"/>
                    <a:gd name="T156" fmla="*/ 20 h 2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3" h="20">
                      <a:moveTo>
                        <a:pt x="13" y="18"/>
                      </a:moveTo>
                      <a:lnTo>
                        <a:pt x="11" y="18"/>
                      </a:lnTo>
                      <a:lnTo>
                        <a:pt x="10" y="18"/>
                      </a:lnTo>
                      <a:lnTo>
                        <a:pt x="8" y="20"/>
                      </a:lnTo>
                      <a:lnTo>
                        <a:pt x="6" y="20"/>
                      </a:lnTo>
                      <a:lnTo>
                        <a:pt x="4" y="20"/>
                      </a:lnTo>
                      <a:lnTo>
                        <a:pt x="2" y="20"/>
                      </a:lnTo>
                      <a:lnTo>
                        <a:pt x="0" y="20"/>
                      </a:lnTo>
                      <a:lnTo>
                        <a:pt x="0" y="18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4" y="14"/>
                      </a:lnTo>
                      <a:lnTo>
                        <a:pt x="6" y="14"/>
                      </a:lnTo>
                      <a:lnTo>
                        <a:pt x="8" y="14"/>
                      </a:lnTo>
                      <a:lnTo>
                        <a:pt x="8" y="12"/>
                      </a:lnTo>
                      <a:lnTo>
                        <a:pt x="10" y="12"/>
                      </a:lnTo>
                      <a:lnTo>
                        <a:pt x="10" y="10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7" y="4"/>
                      </a:lnTo>
                      <a:lnTo>
                        <a:pt x="19" y="4"/>
                      </a:lnTo>
                      <a:lnTo>
                        <a:pt x="19" y="2"/>
                      </a:lnTo>
                      <a:lnTo>
                        <a:pt x="21" y="2"/>
                      </a:lnTo>
                      <a:lnTo>
                        <a:pt x="23" y="2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31" y="6"/>
                      </a:lnTo>
                      <a:lnTo>
                        <a:pt x="33" y="6"/>
                      </a:lnTo>
                      <a:lnTo>
                        <a:pt x="33" y="8"/>
                      </a:lnTo>
                      <a:lnTo>
                        <a:pt x="33" y="10"/>
                      </a:lnTo>
                      <a:lnTo>
                        <a:pt x="31" y="10"/>
                      </a:lnTo>
                      <a:lnTo>
                        <a:pt x="31" y="12"/>
                      </a:lnTo>
                      <a:lnTo>
                        <a:pt x="29" y="14"/>
                      </a:lnTo>
                      <a:lnTo>
                        <a:pt x="27" y="14"/>
                      </a:lnTo>
                      <a:lnTo>
                        <a:pt x="25" y="16"/>
                      </a:lnTo>
                      <a:lnTo>
                        <a:pt x="23" y="16"/>
                      </a:lnTo>
                      <a:lnTo>
                        <a:pt x="21" y="16"/>
                      </a:lnTo>
                      <a:lnTo>
                        <a:pt x="19" y="16"/>
                      </a:lnTo>
                      <a:lnTo>
                        <a:pt x="17" y="16"/>
                      </a:lnTo>
                      <a:lnTo>
                        <a:pt x="15" y="16"/>
                      </a:lnTo>
                      <a:lnTo>
                        <a:pt x="13" y="16"/>
                      </a:lnTo>
                      <a:lnTo>
                        <a:pt x="13" y="18"/>
                      </a:lnTo>
                      <a:close/>
                    </a:path>
                  </a:pathLst>
                </a:custGeom>
                <a:solidFill>
                  <a:srgbClr val="F2A0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11" name="Freeform 365"/>
                <p:cNvSpPr>
                  <a:spLocks noChangeAspect="1"/>
                </p:cNvSpPr>
                <p:nvPr/>
              </p:nvSpPr>
              <p:spPr bwMode="auto">
                <a:xfrm>
                  <a:off x="1760" y="3635"/>
                  <a:ext cx="14" cy="7"/>
                </a:xfrm>
                <a:custGeom>
                  <a:avLst/>
                  <a:gdLst>
                    <a:gd name="T0" fmla="*/ 1 w 20"/>
                    <a:gd name="T1" fmla="*/ 0 h 10"/>
                    <a:gd name="T2" fmla="*/ 1 w 20"/>
                    <a:gd name="T3" fmla="*/ 0 h 10"/>
                    <a:gd name="T4" fmla="*/ 1 w 20"/>
                    <a:gd name="T5" fmla="*/ 1 h 10"/>
                    <a:gd name="T6" fmla="*/ 1 w 20"/>
                    <a:gd name="T7" fmla="*/ 1 h 10"/>
                    <a:gd name="T8" fmla="*/ 1 w 20"/>
                    <a:gd name="T9" fmla="*/ 1 h 10"/>
                    <a:gd name="T10" fmla="*/ 1 w 20"/>
                    <a:gd name="T11" fmla="*/ 1 h 10"/>
                    <a:gd name="T12" fmla="*/ 1 w 20"/>
                    <a:gd name="T13" fmla="*/ 1 h 10"/>
                    <a:gd name="T14" fmla="*/ 1 w 20"/>
                    <a:gd name="T15" fmla="*/ 1 h 10"/>
                    <a:gd name="T16" fmla="*/ 1 w 20"/>
                    <a:gd name="T17" fmla="*/ 1 h 10"/>
                    <a:gd name="T18" fmla="*/ 1 w 20"/>
                    <a:gd name="T19" fmla="*/ 1 h 10"/>
                    <a:gd name="T20" fmla="*/ 1 w 20"/>
                    <a:gd name="T21" fmla="*/ 1 h 10"/>
                    <a:gd name="T22" fmla="*/ 1 w 20"/>
                    <a:gd name="T23" fmla="*/ 1 h 10"/>
                    <a:gd name="T24" fmla="*/ 1 w 20"/>
                    <a:gd name="T25" fmla="*/ 1 h 10"/>
                    <a:gd name="T26" fmla="*/ 1 w 20"/>
                    <a:gd name="T27" fmla="*/ 1 h 10"/>
                    <a:gd name="T28" fmla="*/ 1 w 20"/>
                    <a:gd name="T29" fmla="*/ 1 h 10"/>
                    <a:gd name="T30" fmla="*/ 1 w 20"/>
                    <a:gd name="T31" fmla="*/ 1 h 10"/>
                    <a:gd name="T32" fmla="*/ 1 w 20"/>
                    <a:gd name="T33" fmla="*/ 1 h 10"/>
                    <a:gd name="T34" fmla="*/ 0 w 20"/>
                    <a:gd name="T35" fmla="*/ 1 h 10"/>
                    <a:gd name="T36" fmla="*/ 0 w 20"/>
                    <a:gd name="T37" fmla="*/ 1 h 10"/>
                    <a:gd name="T38" fmla="*/ 1 w 20"/>
                    <a:gd name="T39" fmla="*/ 1 h 10"/>
                    <a:gd name="T40" fmla="*/ 1 w 20"/>
                    <a:gd name="T41" fmla="*/ 1 h 10"/>
                    <a:gd name="T42" fmla="*/ 1 w 20"/>
                    <a:gd name="T43" fmla="*/ 1 h 10"/>
                    <a:gd name="T44" fmla="*/ 1 w 20"/>
                    <a:gd name="T45" fmla="*/ 1 h 10"/>
                    <a:gd name="T46" fmla="*/ 1 w 20"/>
                    <a:gd name="T47" fmla="*/ 1 h 10"/>
                    <a:gd name="T48" fmla="*/ 1 w 20"/>
                    <a:gd name="T49" fmla="*/ 1 h 10"/>
                    <a:gd name="T50" fmla="*/ 1 w 20"/>
                    <a:gd name="T51" fmla="*/ 1 h 10"/>
                    <a:gd name="T52" fmla="*/ 1 w 20"/>
                    <a:gd name="T53" fmla="*/ 1 h 10"/>
                    <a:gd name="T54" fmla="*/ 1 w 20"/>
                    <a:gd name="T55" fmla="*/ 0 h 10"/>
                    <a:gd name="T56" fmla="*/ 1 w 20"/>
                    <a:gd name="T57" fmla="*/ 0 h 10"/>
                    <a:gd name="T58" fmla="*/ 1 w 20"/>
                    <a:gd name="T59" fmla="*/ 0 h 10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20"/>
                    <a:gd name="T91" fmla="*/ 0 h 10"/>
                    <a:gd name="T92" fmla="*/ 20 w 20"/>
                    <a:gd name="T93" fmla="*/ 10 h 10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20" h="10">
                      <a:moveTo>
                        <a:pt x="16" y="0"/>
                      </a:move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20" y="2"/>
                      </a:lnTo>
                      <a:lnTo>
                        <a:pt x="20" y="4"/>
                      </a:lnTo>
                      <a:lnTo>
                        <a:pt x="20" y="6"/>
                      </a:lnTo>
                      <a:lnTo>
                        <a:pt x="18" y="6"/>
                      </a:lnTo>
                      <a:lnTo>
                        <a:pt x="18" y="8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2" y="8"/>
                      </a:lnTo>
                      <a:lnTo>
                        <a:pt x="10" y="8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B0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12" name="Freeform 366"/>
                <p:cNvSpPr>
                  <a:spLocks noChangeAspect="1"/>
                </p:cNvSpPr>
                <p:nvPr/>
              </p:nvSpPr>
              <p:spPr bwMode="auto">
                <a:xfrm>
                  <a:off x="1707" y="3648"/>
                  <a:ext cx="66" cy="29"/>
                </a:xfrm>
                <a:custGeom>
                  <a:avLst/>
                  <a:gdLst>
                    <a:gd name="T0" fmla="*/ 3 w 87"/>
                    <a:gd name="T1" fmla="*/ 0 h 41"/>
                    <a:gd name="T2" fmla="*/ 3 w 87"/>
                    <a:gd name="T3" fmla="*/ 1 h 41"/>
                    <a:gd name="T4" fmla="*/ 3 w 87"/>
                    <a:gd name="T5" fmla="*/ 1 h 41"/>
                    <a:gd name="T6" fmla="*/ 3 w 87"/>
                    <a:gd name="T7" fmla="*/ 1 h 41"/>
                    <a:gd name="T8" fmla="*/ 2 w 87"/>
                    <a:gd name="T9" fmla="*/ 1 h 41"/>
                    <a:gd name="T10" fmla="*/ 2 w 87"/>
                    <a:gd name="T11" fmla="*/ 1 h 41"/>
                    <a:gd name="T12" fmla="*/ 2 w 87"/>
                    <a:gd name="T13" fmla="*/ 1 h 41"/>
                    <a:gd name="T14" fmla="*/ 2 w 87"/>
                    <a:gd name="T15" fmla="*/ 1 h 41"/>
                    <a:gd name="T16" fmla="*/ 2 w 87"/>
                    <a:gd name="T17" fmla="*/ 1 h 41"/>
                    <a:gd name="T18" fmla="*/ 2 w 87"/>
                    <a:gd name="T19" fmla="*/ 1 h 41"/>
                    <a:gd name="T20" fmla="*/ 2 w 87"/>
                    <a:gd name="T21" fmla="*/ 1 h 41"/>
                    <a:gd name="T22" fmla="*/ 2 w 87"/>
                    <a:gd name="T23" fmla="*/ 1 h 41"/>
                    <a:gd name="T24" fmla="*/ 2 w 87"/>
                    <a:gd name="T25" fmla="*/ 1 h 41"/>
                    <a:gd name="T26" fmla="*/ 2 w 87"/>
                    <a:gd name="T27" fmla="*/ 1 h 41"/>
                    <a:gd name="T28" fmla="*/ 2 w 87"/>
                    <a:gd name="T29" fmla="*/ 1 h 41"/>
                    <a:gd name="T30" fmla="*/ 2 w 87"/>
                    <a:gd name="T31" fmla="*/ 1 h 41"/>
                    <a:gd name="T32" fmla="*/ 2 w 87"/>
                    <a:gd name="T33" fmla="*/ 1 h 41"/>
                    <a:gd name="T34" fmla="*/ 2 w 87"/>
                    <a:gd name="T35" fmla="*/ 1 h 41"/>
                    <a:gd name="T36" fmla="*/ 2 w 87"/>
                    <a:gd name="T37" fmla="*/ 1 h 41"/>
                    <a:gd name="T38" fmla="*/ 2 w 87"/>
                    <a:gd name="T39" fmla="*/ 1 h 41"/>
                    <a:gd name="T40" fmla="*/ 2 w 87"/>
                    <a:gd name="T41" fmla="*/ 1 h 41"/>
                    <a:gd name="T42" fmla="*/ 2 w 87"/>
                    <a:gd name="T43" fmla="*/ 1 h 41"/>
                    <a:gd name="T44" fmla="*/ 0 w 87"/>
                    <a:gd name="T45" fmla="*/ 1 h 41"/>
                    <a:gd name="T46" fmla="*/ 0 w 87"/>
                    <a:gd name="T47" fmla="*/ 1 h 41"/>
                    <a:gd name="T48" fmla="*/ 2 w 87"/>
                    <a:gd name="T49" fmla="*/ 1 h 41"/>
                    <a:gd name="T50" fmla="*/ 2 w 87"/>
                    <a:gd name="T51" fmla="*/ 1 h 41"/>
                    <a:gd name="T52" fmla="*/ 2 w 87"/>
                    <a:gd name="T53" fmla="*/ 1 h 41"/>
                    <a:gd name="T54" fmla="*/ 2 w 87"/>
                    <a:gd name="T55" fmla="*/ 1 h 41"/>
                    <a:gd name="T56" fmla="*/ 2 w 87"/>
                    <a:gd name="T57" fmla="*/ 1 h 41"/>
                    <a:gd name="T58" fmla="*/ 2 w 87"/>
                    <a:gd name="T59" fmla="*/ 1 h 41"/>
                    <a:gd name="T60" fmla="*/ 2 w 87"/>
                    <a:gd name="T61" fmla="*/ 1 h 41"/>
                    <a:gd name="T62" fmla="*/ 2 w 87"/>
                    <a:gd name="T63" fmla="*/ 1 h 41"/>
                    <a:gd name="T64" fmla="*/ 2 w 87"/>
                    <a:gd name="T65" fmla="*/ 1 h 41"/>
                    <a:gd name="T66" fmla="*/ 2 w 87"/>
                    <a:gd name="T67" fmla="*/ 1 h 41"/>
                    <a:gd name="T68" fmla="*/ 2 w 87"/>
                    <a:gd name="T69" fmla="*/ 1 h 41"/>
                    <a:gd name="T70" fmla="*/ 2 w 87"/>
                    <a:gd name="T71" fmla="*/ 1 h 41"/>
                    <a:gd name="T72" fmla="*/ 2 w 87"/>
                    <a:gd name="T73" fmla="*/ 1 h 41"/>
                    <a:gd name="T74" fmla="*/ 2 w 87"/>
                    <a:gd name="T75" fmla="*/ 1 h 41"/>
                    <a:gd name="T76" fmla="*/ 3 w 87"/>
                    <a:gd name="T77" fmla="*/ 1 h 41"/>
                    <a:gd name="T78" fmla="*/ 3 w 87"/>
                    <a:gd name="T79" fmla="*/ 1 h 41"/>
                    <a:gd name="T80" fmla="*/ 3 w 87"/>
                    <a:gd name="T81" fmla="*/ 1 h 41"/>
                    <a:gd name="T82" fmla="*/ 3 w 87"/>
                    <a:gd name="T83" fmla="*/ 1 h 41"/>
                    <a:gd name="T84" fmla="*/ 3 w 87"/>
                    <a:gd name="T85" fmla="*/ 1 h 41"/>
                    <a:gd name="T86" fmla="*/ 3 w 87"/>
                    <a:gd name="T87" fmla="*/ 1 h 41"/>
                    <a:gd name="T88" fmla="*/ 3 w 87"/>
                    <a:gd name="T89" fmla="*/ 1 h 41"/>
                    <a:gd name="T90" fmla="*/ 4 w 87"/>
                    <a:gd name="T91" fmla="*/ 1 h 41"/>
                    <a:gd name="T92" fmla="*/ 4 w 87"/>
                    <a:gd name="T93" fmla="*/ 1 h 41"/>
                    <a:gd name="T94" fmla="*/ 4 w 87"/>
                    <a:gd name="T95" fmla="*/ 1 h 41"/>
                    <a:gd name="T96" fmla="*/ 3 w 87"/>
                    <a:gd name="T97" fmla="*/ 1 h 41"/>
                    <a:gd name="T98" fmla="*/ 3 w 87"/>
                    <a:gd name="T99" fmla="*/ 1 h 41"/>
                    <a:gd name="T100" fmla="*/ 3 w 87"/>
                    <a:gd name="T101" fmla="*/ 0 h 41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7"/>
                    <a:gd name="T154" fmla="*/ 0 h 41"/>
                    <a:gd name="T155" fmla="*/ 87 w 87"/>
                    <a:gd name="T156" fmla="*/ 41 h 41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7" h="41">
                      <a:moveTo>
                        <a:pt x="79" y="0"/>
                      </a:moveTo>
                      <a:lnTo>
                        <a:pt x="77" y="0"/>
                      </a:lnTo>
                      <a:lnTo>
                        <a:pt x="75" y="0"/>
                      </a:lnTo>
                      <a:lnTo>
                        <a:pt x="73" y="2"/>
                      </a:lnTo>
                      <a:lnTo>
                        <a:pt x="71" y="2"/>
                      </a:lnTo>
                      <a:lnTo>
                        <a:pt x="69" y="2"/>
                      </a:lnTo>
                      <a:lnTo>
                        <a:pt x="68" y="2"/>
                      </a:lnTo>
                      <a:lnTo>
                        <a:pt x="66" y="2"/>
                      </a:lnTo>
                      <a:lnTo>
                        <a:pt x="62" y="4"/>
                      </a:lnTo>
                      <a:lnTo>
                        <a:pt x="60" y="4"/>
                      </a:lnTo>
                      <a:lnTo>
                        <a:pt x="58" y="4"/>
                      </a:lnTo>
                      <a:lnTo>
                        <a:pt x="56" y="4"/>
                      </a:lnTo>
                      <a:lnTo>
                        <a:pt x="54" y="6"/>
                      </a:lnTo>
                      <a:lnTo>
                        <a:pt x="52" y="6"/>
                      </a:lnTo>
                      <a:lnTo>
                        <a:pt x="50" y="6"/>
                      </a:lnTo>
                      <a:lnTo>
                        <a:pt x="48" y="6"/>
                      </a:lnTo>
                      <a:lnTo>
                        <a:pt x="44" y="8"/>
                      </a:lnTo>
                      <a:lnTo>
                        <a:pt x="43" y="8"/>
                      </a:lnTo>
                      <a:lnTo>
                        <a:pt x="41" y="8"/>
                      </a:lnTo>
                      <a:lnTo>
                        <a:pt x="39" y="10"/>
                      </a:lnTo>
                      <a:lnTo>
                        <a:pt x="37" y="10"/>
                      </a:lnTo>
                      <a:lnTo>
                        <a:pt x="35" y="10"/>
                      </a:lnTo>
                      <a:lnTo>
                        <a:pt x="33" y="12"/>
                      </a:lnTo>
                      <a:lnTo>
                        <a:pt x="31" y="12"/>
                      </a:lnTo>
                      <a:lnTo>
                        <a:pt x="29" y="12"/>
                      </a:lnTo>
                      <a:lnTo>
                        <a:pt x="27" y="12"/>
                      </a:lnTo>
                      <a:lnTo>
                        <a:pt x="25" y="14"/>
                      </a:lnTo>
                      <a:lnTo>
                        <a:pt x="23" y="14"/>
                      </a:lnTo>
                      <a:lnTo>
                        <a:pt x="21" y="14"/>
                      </a:lnTo>
                      <a:lnTo>
                        <a:pt x="20" y="16"/>
                      </a:lnTo>
                      <a:lnTo>
                        <a:pt x="18" y="16"/>
                      </a:lnTo>
                      <a:lnTo>
                        <a:pt x="16" y="18"/>
                      </a:lnTo>
                      <a:lnTo>
                        <a:pt x="14" y="18"/>
                      </a:lnTo>
                      <a:lnTo>
                        <a:pt x="12" y="20"/>
                      </a:lnTo>
                      <a:lnTo>
                        <a:pt x="10" y="22"/>
                      </a:lnTo>
                      <a:lnTo>
                        <a:pt x="8" y="22"/>
                      </a:lnTo>
                      <a:lnTo>
                        <a:pt x="8" y="24"/>
                      </a:lnTo>
                      <a:lnTo>
                        <a:pt x="6" y="24"/>
                      </a:lnTo>
                      <a:lnTo>
                        <a:pt x="6" y="25"/>
                      </a:lnTo>
                      <a:lnTo>
                        <a:pt x="4" y="25"/>
                      </a:lnTo>
                      <a:lnTo>
                        <a:pt x="4" y="27"/>
                      </a:lnTo>
                      <a:lnTo>
                        <a:pt x="2" y="27"/>
                      </a:lnTo>
                      <a:lnTo>
                        <a:pt x="2" y="29"/>
                      </a:lnTo>
                      <a:lnTo>
                        <a:pt x="2" y="31"/>
                      </a:lnTo>
                      <a:lnTo>
                        <a:pt x="0" y="31"/>
                      </a:lnTo>
                      <a:lnTo>
                        <a:pt x="0" y="33"/>
                      </a:lnTo>
                      <a:lnTo>
                        <a:pt x="0" y="35"/>
                      </a:lnTo>
                      <a:lnTo>
                        <a:pt x="0" y="37"/>
                      </a:lnTo>
                      <a:lnTo>
                        <a:pt x="2" y="37"/>
                      </a:lnTo>
                      <a:lnTo>
                        <a:pt x="2" y="39"/>
                      </a:lnTo>
                      <a:lnTo>
                        <a:pt x="4" y="39"/>
                      </a:lnTo>
                      <a:lnTo>
                        <a:pt x="6" y="39"/>
                      </a:lnTo>
                      <a:lnTo>
                        <a:pt x="6" y="41"/>
                      </a:lnTo>
                      <a:lnTo>
                        <a:pt x="8" y="41"/>
                      </a:lnTo>
                      <a:lnTo>
                        <a:pt x="10" y="41"/>
                      </a:lnTo>
                      <a:lnTo>
                        <a:pt x="12" y="41"/>
                      </a:lnTo>
                      <a:lnTo>
                        <a:pt x="14" y="41"/>
                      </a:lnTo>
                      <a:lnTo>
                        <a:pt x="16" y="41"/>
                      </a:lnTo>
                      <a:lnTo>
                        <a:pt x="18" y="41"/>
                      </a:lnTo>
                      <a:lnTo>
                        <a:pt x="21" y="41"/>
                      </a:lnTo>
                      <a:lnTo>
                        <a:pt x="23" y="41"/>
                      </a:lnTo>
                      <a:lnTo>
                        <a:pt x="25" y="39"/>
                      </a:lnTo>
                      <a:lnTo>
                        <a:pt x="27" y="39"/>
                      </a:lnTo>
                      <a:lnTo>
                        <a:pt x="31" y="39"/>
                      </a:lnTo>
                      <a:lnTo>
                        <a:pt x="33" y="39"/>
                      </a:lnTo>
                      <a:lnTo>
                        <a:pt x="35" y="39"/>
                      </a:lnTo>
                      <a:lnTo>
                        <a:pt x="39" y="37"/>
                      </a:lnTo>
                      <a:lnTo>
                        <a:pt x="41" y="37"/>
                      </a:lnTo>
                      <a:lnTo>
                        <a:pt x="43" y="37"/>
                      </a:lnTo>
                      <a:lnTo>
                        <a:pt x="46" y="37"/>
                      </a:lnTo>
                      <a:lnTo>
                        <a:pt x="48" y="35"/>
                      </a:lnTo>
                      <a:lnTo>
                        <a:pt x="50" y="35"/>
                      </a:lnTo>
                      <a:lnTo>
                        <a:pt x="54" y="35"/>
                      </a:lnTo>
                      <a:lnTo>
                        <a:pt x="56" y="33"/>
                      </a:lnTo>
                      <a:lnTo>
                        <a:pt x="58" y="33"/>
                      </a:lnTo>
                      <a:lnTo>
                        <a:pt x="62" y="33"/>
                      </a:lnTo>
                      <a:lnTo>
                        <a:pt x="64" y="31"/>
                      </a:lnTo>
                      <a:lnTo>
                        <a:pt x="66" y="31"/>
                      </a:lnTo>
                      <a:lnTo>
                        <a:pt x="68" y="29"/>
                      </a:lnTo>
                      <a:lnTo>
                        <a:pt x="69" y="29"/>
                      </a:lnTo>
                      <a:lnTo>
                        <a:pt x="71" y="29"/>
                      </a:lnTo>
                      <a:lnTo>
                        <a:pt x="73" y="27"/>
                      </a:lnTo>
                      <a:lnTo>
                        <a:pt x="75" y="27"/>
                      </a:lnTo>
                      <a:lnTo>
                        <a:pt x="77" y="25"/>
                      </a:lnTo>
                      <a:lnTo>
                        <a:pt x="79" y="25"/>
                      </a:lnTo>
                      <a:lnTo>
                        <a:pt x="81" y="24"/>
                      </a:lnTo>
                      <a:lnTo>
                        <a:pt x="83" y="22"/>
                      </a:lnTo>
                      <a:lnTo>
                        <a:pt x="83" y="20"/>
                      </a:lnTo>
                      <a:lnTo>
                        <a:pt x="85" y="20"/>
                      </a:lnTo>
                      <a:lnTo>
                        <a:pt x="85" y="18"/>
                      </a:lnTo>
                      <a:lnTo>
                        <a:pt x="87" y="16"/>
                      </a:lnTo>
                      <a:lnTo>
                        <a:pt x="87" y="14"/>
                      </a:lnTo>
                      <a:lnTo>
                        <a:pt x="87" y="12"/>
                      </a:lnTo>
                      <a:lnTo>
                        <a:pt x="87" y="10"/>
                      </a:lnTo>
                      <a:lnTo>
                        <a:pt x="87" y="8"/>
                      </a:lnTo>
                      <a:lnTo>
                        <a:pt x="87" y="6"/>
                      </a:lnTo>
                      <a:lnTo>
                        <a:pt x="85" y="6"/>
                      </a:lnTo>
                      <a:lnTo>
                        <a:pt x="85" y="4"/>
                      </a:lnTo>
                      <a:lnTo>
                        <a:pt x="85" y="2"/>
                      </a:lnTo>
                      <a:lnTo>
                        <a:pt x="83" y="2"/>
                      </a:lnTo>
                      <a:lnTo>
                        <a:pt x="81" y="0"/>
                      </a:ln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D98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13" name="Freeform 367"/>
                <p:cNvSpPr>
                  <a:spLocks noChangeAspect="1"/>
                </p:cNvSpPr>
                <p:nvPr/>
              </p:nvSpPr>
              <p:spPr bwMode="auto">
                <a:xfrm>
                  <a:off x="1713" y="3650"/>
                  <a:ext cx="57" cy="24"/>
                </a:xfrm>
                <a:custGeom>
                  <a:avLst/>
                  <a:gdLst>
                    <a:gd name="T0" fmla="*/ 2 w 75"/>
                    <a:gd name="T1" fmla="*/ 1 h 35"/>
                    <a:gd name="T2" fmla="*/ 2 w 75"/>
                    <a:gd name="T3" fmla="*/ 1 h 35"/>
                    <a:gd name="T4" fmla="*/ 2 w 75"/>
                    <a:gd name="T5" fmla="*/ 1 h 35"/>
                    <a:gd name="T6" fmla="*/ 2 w 75"/>
                    <a:gd name="T7" fmla="*/ 1 h 35"/>
                    <a:gd name="T8" fmla="*/ 2 w 75"/>
                    <a:gd name="T9" fmla="*/ 1 h 35"/>
                    <a:gd name="T10" fmla="*/ 2 w 75"/>
                    <a:gd name="T11" fmla="*/ 1 h 35"/>
                    <a:gd name="T12" fmla="*/ 2 w 75"/>
                    <a:gd name="T13" fmla="*/ 1 h 35"/>
                    <a:gd name="T14" fmla="*/ 2 w 75"/>
                    <a:gd name="T15" fmla="*/ 1 h 35"/>
                    <a:gd name="T16" fmla="*/ 2 w 75"/>
                    <a:gd name="T17" fmla="*/ 1 h 35"/>
                    <a:gd name="T18" fmla="*/ 2 w 75"/>
                    <a:gd name="T19" fmla="*/ 1 h 35"/>
                    <a:gd name="T20" fmla="*/ 2 w 75"/>
                    <a:gd name="T21" fmla="*/ 1 h 35"/>
                    <a:gd name="T22" fmla="*/ 2 w 75"/>
                    <a:gd name="T23" fmla="*/ 1 h 35"/>
                    <a:gd name="T24" fmla="*/ 2 w 75"/>
                    <a:gd name="T25" fmla="*/ 1 h 35"/>
                    <a:gd name="T26" fmla="*/ 2 w 75"/>
                    <a:gd name="T27" fmla="*/ 1 h 35"/>
                    <a:gd name="T28" fmla="*/ 2 w 75"/>
                    <a:gd name="T29" fmla="*/ 0 h 35"/>
                    <a:gd name="T30" fmla="*/ 3 w 75"/>
                    <a:gd name="T31" fmla="*/ 0 h 35"/>
                    <a:gd name="T32" fmla="*/ 3 w 75"/>
                    <a:gd name="T33" fmla="*/ 1 h 35"/>
                    <a:gd name="T34" fmla="*/ 3 w 75"/>
                    <a:gd name="T35" fmla="*/ 1 h 35"/>
                    <a:gd name="T36" fmla="*/ 3 w 75"/>
                    <a:gd name="T37" fmla="*/ 1 h 35"/>
                    <a:gd name="T38" fmla="*/ 3 w 75"/>
                    <a:gd name="T39" fmla="*/ 1 h 35"/>
                    <a:gd name="T40" fmla="*/ 3 w 75"/>
                    <a:gd name="T41" fmla="*/ 1 h 35"/>
                    <a:gd name="T42" fmla="*/ 3 w 75"/>
                    <a:gd name="T43" fmla="*/ 1 h 35"/>
                    <a:gd name="T44" fmla="*/ 3 w 75"/>
                    <a:gd name="T45" fmla="*/ 1 h 35"/>
                    <a:gd name="T46" fmla="*/ 3 w 75"/>
                    <a:gd name="T47" fmla="*/ 1 h 35"/>
                    <a:gd name="T48" fmla="*/ 2 w 75"/>
                    <a:gd name="T49" fmla="*/ 1 h 35"/>
                    <a:gd name="T50" fmla="*/ 2 w 75"/>
                    <a:gd name="T51" fmla="*/ 1 h 35"/>
                    <a:gd name="T52" fmla="*/ 2 w 75"/>
                    <a:gd name="T53" fmla="*/ 1 h 35"/>
                    <a:gd name="T54" fmla="*/ 2 w 75"/>
                    <a:gd name="T55" fmla="*/ 1 h 35"/>
                    <a:gd name="T56" fmla="*/ 2 w 75"/>
                    <a:gd name="T57" fmla="*/ 1 h 35"/>
                    <a:gd name="T58" fmla="*/ 2 w 75"/>
                    <a:gd name="T59" fmla="*/ 1 h 35"/>
                    <a:gd name="T60" fmla="*/ 2 w 75"/>
                    <a:gd name="T61" fmla="*/ 1 h 35"/>
                    <a:gd name="T62" fmla="*/ 2 w 75"/>
                    <a:gd name="T63" fmla="*/ 1 h 35"/>
                    <a:gd name="T64" fmla="*/ 2 w 75"/>
                    <a:gd name="T65" fmla="*/ 1 h 35"/>
                    <a:gd name="T66" fmla="*/ 2 w 75"/>
                    <a:gd name="T67" fmla="*/ 1 h 35"/>
                    <a:gd name="T68" fmla="*/ 2 w 75"/>
                    <a:gd name="T69" fmla="*/ 1 h 35"/>
                    <a:gd name="T70" fmla="*/ 2 w 75"/>
                    <a:gd name="T71" fmla="*/ 1 h 35"/>
                    <a:gd name="T72" fmla="*/ 2 w 75"/>
                    <a:gd name="T73" fmla="*/ 1 h 35"/>
                    <a:gd name="T74" fmla="*/ 2 w 75"/>
                    <a:gd name="T75" fmla="*/ 1 h 35"/>
                    <a:gd name="T76" fmla="*/ 2 w 75"/>
                    <a:gd name="T77" fmla="*/ 1 h 35"/>
                    <a:gd name="T78" fmla="*/ 2 w 75"/>
                    <a:gd name="T79" fmla="*/ 1 h 35"/>
                    <a:gd name="T80" fmla="*/ 0 w 75"/>
                    <a:gd name="T81" fmla="*/ 1 h 35"/>
                    <a:gd name="T82" fmla="*/ 0 w 75"/>
                    <a:gd name="T83" fmla="*/ 1 h 35"/>
                    <a:gd name="T84" fmla="*/ 2 w 75"/>
                    <a:gd name="T85" fmla="*/ 1 h 35"/>
                    <a:gd name="T86" fmla="*/ 2 w 75"/>
                    <a:gd name="T87" fmla="*/ 1 h 35"/>
                    <a:gd name="T88" fmla="*/ 2 w 75"/>
                    <a:gd name="T89" fmla="*/ 1 h 35"/>
                    <a:gd name="T90" fmla="*/ 2 w 75"/>
                    <a:gd name="T91" fmla="*/ 1 h 35"/>
                    <a:gd name="T92" fmla="*/ 2 w 75"/>
                    <a:gd name="T93" fmla="*/ 1 h 3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5"/>
                    <a:gd name="T142" fmla="*/ 0 h 35"/>
                    <a:gd name="T143" fmla="*/ 75 w 75"/>
                    <a:gd name="T144" fmla="*/ 35 h 35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5" h="35">
                      <a:moveTo>
                        <a:pt x="13" y="14"/>
                      </a:moveTo>
                      <a:lnTo>
                        <a:pt x="15" y="14"/>
                      </a:lnTo>
                      <a:lnTo>
                        <a:pt x="17" y="14"/>
                      </a:lnTo>
                      <a:lnTo>
                        <a:pt x="17" y="12"/>
                      </a:lnTo>
                      <a:lnTo>
                        <a:pt x="19" y="12"/>
                      </a:lnTo>
                      <a:lnTo>
                        <a:pt x="21" y="12"/>
                      </a:lnTo>
                      <a:lnTo>
                        <a:pt x="23" y="12"/>
                      </a:lnTo>
                      <a:lnTo>
                        <a:pt x="25" y="10"/>
                      </a:lnTo>
                      <a:lnTo>
                        <a:pt x="27" y="10"/>
                      </a:lnTo>
                      <a:lnTo>
                        <a:pt x="29" y="10"/>
                      </a:lnTo>
                      <a:lnTo>
                        <a:pt x="31" y="10"/>
                      </a:lnTo>
                      <a:lnTo>
                        <a:pt x="33" y="8"/>
                      </a:lnTo>
                      <a:lnTo>
                        <a:pt x="35" y="8"/>
                      </a:lnTo>
                      <a:lnTo>
                        <a:pt x="36" y="8"/>
                      </a:lnTo>
                      <a:lnTo>
                        <a:pt x="38" y="6"/>
                      </a:lnTo>
                      <a:lnTo>
                        <a:pt x="40" y="6"/>
                      </a:lnTo>
                      <a:lnTo>
                        <a:pt x="42" y="6"/>
                      </a:lnTo>
                      <a:lnTo>
                        <a:pt x="44" y="6"/>
                      </a:lnTo>
                      <a:lnTo>
                        <a:pt x="46" y="4"/>
                      </a:lnTo>
                      <a:lnTo>
                        <a:pt x="48" y="4"/>
                      </a:lnTo>
                      <a:lnTo>
                        <a:pt x="50" y="4"/>
                      </a:lnTo>
                      <a:lnTo>
                        <a:pt x="52" y="4"/>
                      </a:lnTo>
                      <a:lnTo>
                        <a:pt x="54" y="2"/>
                      </a:lnTo>
                      <a:lnTo>
                        <a:pt x="56" y="2"/>
                      </a:lnTo>
                      <a:lnTo>
                        <a:pt x="58" y="2"/>
                      </a:lnTo>
                      <a:lnTo>
                        <a:pt x="60" y="2"/>
                      </a:lnTo>
                      <a:lnTo>
                        <a:pt x="61" y="2"/>
                      </a:lnTo>
                      <a:lnTo>
                        <a:pt x="63" y="2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1" y="2"/>
                      </a:lnTo>
                      <a:lnTo>
                        <a:pt x="73" y="2"/>
                      </a:lnTo>
                      <a:lnTo>
                        <a:pt x="73" y="4"/>
                      </a:lnTo>
                      <a:lnTo>
                        <a:pt x="75" y="4"/>
                      </a:lnTo>
                      <a:lnTo>
                        <a:pt x="75" y="6"/>
                      </a:lnTo>
                      <a:lnTo>
                        <a:pt x="75" y="8"/>
                      </a:lnTo>
                      <a:lnTo>
                        <a:pt x="75" y="10"/>
                      </a:lnTo>
                      <a:lnTo>
                        <a:pt x="75" y="12"/>
                      </a:lnTo>
                      <a:lnTo>
                        <a:pt x="75" y="14"/>
                      </a:lnTo>
                      <a:lnTo>
                        <a:pt x="73" y="14"/>
                      </a:lnTo>
                      <a:lnTo>
                        <a:pt x="73" y="16"/>
                      </a:lnTo>
                      <a:lnTo>
                        <a:pt x="71" y="18"/>
                      </a:lnTo>
                      <a:lnTo>
                        <a:pt x="71" y="20"/>
                      </a:lnTo>
                      <a:lnTo>
                        <a:pt x="69" y="20"/>
                      </a:lnTo>
                      <a:lnTo>
                        <a:pt x="67" y="22"/>
                      </a:lnTo>
                      <a:lnTo>
                        <a:pt x="65" y="22"/>
                      </a:lnTo>
                      <a:lnTo>
                        <a:pt x="63" y="23"/>
                      </a:lnTo>
                      <a:lnTo>
                        <a:pt x="61" y="23"/>
                      </a:lnTo>
                      <a:lnTo>
                        <a:pt x="60" y="25"/>
                      </a:lnTo>
                      <a:lnTo>
                        <a:pt x="58" y="25"/>
                      </a:lnTo>
                      <a:lnTo>
                        <a:pt x="56" y="25"/>
                      </a:lnTo>
                      <a:lnTo>
                        <a:pt x="54" y="27"/>
                      </a:lnTo>
                      <a:lnTo>
                        <a:pt x="52" y="27"/>
                      </a:lnTo>
                      <a:lnTo>
                        <a:pt x="50" y="27"/>
                      </a:lnTo>
                      <a:lnTo>
                        <a:pt x="48" y="29"/>
                      </a:lnTo>
                      <a:lnTo>
                        <a:pt x="46" y="29"/>
                      </a:lnTo>
                      <a:lnTo>
                        <a:pt x="44" y="29"/>
                      </a:lnTo>
                      <a:lnTo>
                        <a:pt x="40" y="29"/>
                      </a:lnTo>
                      <a:lnTo>
                        <a:pt x="38" y="31"/>
                      </a:lnTo>
                      <a:lnTo>
                        <a:pt x="36" y="31"/>
                      </a:lnTo>
                      <a:lnTo>
                        <a:pt x="35" y="31"/>
                      </a:lnTo>
                      <a:lnTo>
                        <a:pt x="33" y="31"/>
                      </a:lnTo>
                      <a:lnTo>
                        <a:pt x="29" y="33"/>
                      </a:lnTo>
                      <a:lnTo>
                        <a:pt x="27" y="33"/>
                      </a:lnTo>
                      <a:lnTo>
                        <a:pt x="25" y="33"/>
                      </a:lnTo>
                      <a:lnTo>
                        <a:pt x="23" y="33"/>
                      </a:lnTo>
                      <a:lnTo>
                        <a:pt x="21" y="33"/>
                      </a:lnTo>
                      <a:lnTo>
                        <a:pt x="19" y="33"/>
                      </a:lnTo>
                      <a:lnTo>
                        <a:pt x="17" y="35"/>
                      </a:lnTo>
                      <a:lnTo>
                        <a:pt x="13" y="35"/>
                      </a:lnTo>
                      <a:lnTo>
                        <a:pt x="12" y="35"/>
                      </a:lnTo>
                      <a:lnTo>
                        <a:pt x="10" y="35"/>
                      </a:lnTo>
                      <a:lnTo>
                        <a:pt x="8" y="35"/>
                      </a:lnTo>
                      <a:lnTo>
                        <a:pt x="6" y="35"/>
                      </a:lnTo>
                      <a:lnTo>
                        <a:pt x="4" y="35"/>
                      </a:lnTo>
                      <a:lnTo>
                        <a:pt x="4" y="33"/>
                      </a:lnTo>
                      <a:lnTo>
                        <a:pt x="2" y="33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2" y="23"/>
                      </a:lnTo>
                      <a:lnTo>
                        <a:pt x="4" y="22"/>
                      </a:lnTo>
                      <a:lnTo>
                        <a:pt x="6" y="20"/>
                      </a:lnTo>
                      <a:lnTo>
                        <a:pt x="6" y="18"/>
                      </a:lnTo>
                      <a:lnTo>
                        <a:pt x="8" y="18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12" y="16"/>
                      </a:lnTo>
                      <a:lnTo>
                        <a:pt x="13" y="14"/>
                      </a:lnTo>
                      <a:close/>
                    </a:path>
                  </a:pathLst>
                </a:custGeom>
                <a:solidFill>
                  <a:srgbClr val="D17D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14" name="Freeform 368"/>
                <p:cNvSpPr>
                  <a:spLocks noChangeAspect="1"/>
                </p:cNvSpPr>
                <p:nvPr/>
              </p:nvSpPr>
              <p:spPr bwMode="auto">
                <a:xfrm>
                  <a:off x="1718" y="3651"/>
                  <a:ext cx="49" cy="21"/>
                </a:xfrm>
                <a:custGeom>
                  <a:avLst/>
                  <a:gdLst>
                    <a:gd name="T0" fmla="*/ 2 w 65"/>
                    <a:gd name="T1" fmla="*/ 1 h 29"/>
                    <a:gd name="T2" fmla="*/ 2 w 65"/>
                    <a:gd name="T3" fmla="*/ 1 h 29"/>
                    <a:gd name="T4" fmla="*/ 2 w 65"/>
                    <a:gd name="T5" fmla="*/ 1 h 29"/>
                    <a:gd name="T6" fmla="*/ 2 w 65"/>
                    <a:gd name="T7" fmla="*/ 1 h 29"/>
                    <a:gd name="T8" fmla="*/ 2 w 65"/>
                    <a:gd name="T9" fmla="*/ 1 h 29"/>
                    <a:gd name="T10" fmla="*/ 2 w 65"/>
                    <a:gd name="T11" fmla="*/ 1 h 29"/>
                    <a:gd name="T12" fmla="*/ 2 w 65"/>
                    <a:gd name="T13" fmla="*/ 1 h 29"/>
                    <a:gd name="T14" fmla="*/ 2 w 65"/>
                    <a:gd name="T15" fmla="*/ 1 h 29"/>
                    <a:gd name="T16" fmla="*/ 2 w 65"/>
                    <a:gd name="T17" fmla="*/ 1 h 29"/>
                    <a:gd name="T18" fmla="*/ 2 w 65"/>
                    <a:gd name="T19" fmla="*/ 1 h 29"/>
                    <a:gd name="T20" fmla="*/ 2 w 65"/>
                    <a:gd name="T21" fmla="*/ 1 h 29"/>
                    <a:gd name="T22" fmla="*/ 2 w 65"/>
                    <a:gd name="T23" fmla="*/ 0 h 29"/>
                    <a:gd name="T24" fmla="*/ 2 w 65"/>
                    <a:gd name="T25" fmla="*/ 0 h 29"/>
                    <a:gd name="T26" fmla="*/ 2 w 65"/>
                    <a:gd name="T27" fmla="*/ 0 h 29"/>
                    <a:gd name="T28" fmla="*/ 2 w 65"/>
                    <a:gd name="T29" fmla="*/ 1 h 29"/>
                    <a:gd name="T30" fmla="*/ 2 w 65"/>
                    <a:gd name="T31" fmla="*/ 1 h 29"/>
                    <a:gd name="T32" fmla="*/ 2 w 65"/>
                    <a:gd name="T33" fmla="*/ 1 h 29"/>
                    <a:gd name="T34" fmla="*/ 2 w 65"/>
                    <a:gd name="T35" fmla="*/ 1 h 29"/>
                    <a:gd name="T36" fmla="*/ 2 w 65"/>
                    <a:gd name="T37" fmla="*/ 1 h 29"/>
                    <a:gd name="T38" fmla="*/ 2 w 65"/>
                    <a:gd name="T39" fmla="*/ 1 h 29"/>
                    <a:gd name="T40" fmla="*/ 2 w 65"/>
                    <a:gd name="T41" fmla="*/ 1 h 29"/>
                    <a:gd name="T42" fmla="*/ 2 w 65"/>
                    <a:gd name="T43" fmla="*/ 1 h 29"/>
                    <a:gd name="T44" fmla="*/ 2 w 65"/>
                    <a:gd name="T45" fmla="*/ 1 h 29"/>
                    <a:gd name="T46" fmla="*/ 2 w 65"/>
                    <a:gd name="T47" fmla="*/ 1 h 29"/>
                    <a:gd name="T48" fmla="*/ 2 w 65"/>
                    <a:gd name="T49" fmla="*/ 1 h 29"/>
                    <a:gd name="T50" fmla="*/ 2 w 65"/>
                    <a:gd name="T51" fmla="*/ 1 h 29"/>
                    <a:gd name="T52" fmla="*/ 2 w 65"/>
                    <a:gd name="T53" fmla="*/ 1 h 29"/>
                    <a:gd name="T54" fmla="*/ 2 w 65"/>
                    <a:gd name="T55" fmla="*/ 1 h 29"/>
                    <a:gd name="T56" fmla="*/ 2 w 65"/>
                    <a:gd name="T57" fmla="*/ 1 h 29"/>
                    <a:gd name="T58" fmla="*/ 2 w 65"/>
                    <a:gd name="T59" fmla="*/ 1 h 29"/>
                    <a:gd name="T60" fmla="*/ 2 w 65"/>
                    <a:gd name="T61" fmla="*/ 1 h 29"/>
                    <a:gd name="T62" fmla="*/ 2 w 65"/>
                    <a:gd name="T63" fmla="*/ 1 h 29"/>
                    <a:gd name="T64" fmla="*/ 2 w 65"/>
                    <a:gd name="T65" fmla="*/ 1 h 29"/>
                    <a:gd name="T66" fmla="*/ 2 w 65"/>
                    <a:gd name="T67" fmla="*/ 1 h 29"/>
                    <a:gd name="T68" fmla="*/ 2 w 65"/>
                    <a:gd name="T69" fmla="*/ 1 h 29"/>
                    <a:gd name="T70" fmla="*/ 0 w 65"/>
                    <a:gd name="T71" fmla="*/ 1 h 29"/>
                    <a:gd name="T72" fmla="*/ 0 w 65"/>
                    <a:gd name="T73" fmla="*/ 1 h 29"/>
                    <a:gd name="T74" fmla="*/ 2 w 65"/>
                    <a:gd name="T75" fmla="*/ 1 h 29"/>
                    <a:gd name="T76" fmla="*/ 2 w 65"/>
                    <a:gd name="T77" fmla="*/ 1 h 29"/>
                    <a:gd name="T78" fmla="*/ 2 w 65"/>
                    <a:gd name="T79" fmla="*/ 1 h 29"/>
                    <a:gd name="T80" fmla="*/ 2 w 65"/>
                    <a:gd name="T81" fmla="*/ 1 h 2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5"/>
                    <a:gd name="T124" fmla="*/ 0 h 29"/>
                    <a:gd name="T125" fmla="*/ 65 w 65"/>
                    <a:gd name="T126" fmla="*/ 29 h 29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5" h="29">
                      <a:moveTo>
                        <a:pt x="11" y="12"/>
                      </a:moveTo>
                      <a:lnTo>
                        <a:pt x="13" y="12"/>
                      </a:lnTo>
                      <a:lnTo>
                        <a:pt x="15" y="12"/>
                      </a:lnTo>
                      <a:lnTo>
                        <a:pt x="17" y="10"/>
                      </a:lnTo>
                      <a:lnTo>
                        <a:pt x="19" y="10"/>
                      </a:lnTo>
                      <a:lnTo>
                        <a:pt x="21" y="10"/>
                      </a:lnTo>
                      <a:lnTo>
                        <a:pt x="23" y="8"/>
                      </a:lnTo>
                      <a:lnTo>
                        <a:pt x="25" y="8"/>
                      </a:lnTo>
                      <a:lnTo>
                        <a:pt x="27" y="8"/>
                      </a:lnTo>
                      <a:lnTo>
                        <a:pt x="29" y="8"/>
                      </a:lnTo>
                      <a:lnTo>
                        <a:pt x="29" y="6"/>
                      </a:lnTo>
                      <a:lnTo>
                        <a:pt x="30" y="6"/>
                      </a:lnTo>
                      <a:lnTo>
                        <a:pt x="32" y="6"/>
                      </a:lnTo>
                      <a:lnTo>
                        <a:pt x="34" y="6"/>
                      </a:lnTo>
                      <a:lnTo>
                        <a:pt x="36" y="4"/>
                      </a:lnTo>
                      <a:lnTo>
                        <a:pt x="38" y="4"/>
                      </a:lnTo>
                      <a:lnTo>
                        <a:pt x="40" y="4"/>
                      </a:lnTo>
                      <a:lnTo>
                        <a:pt x="42" y="4"/>
                      </a:lnTo>
                      <a:lnTo>
                        <a:pt x="44" y="4"/>
                      </a:lnTo>
                      <a:lnTo>
                        <a:pt x="46" y="2"/>
                      </a:ln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52" y="2"/>
                      </a:lnTo>
                      <a:lnTo>
                        <a:pt x="54" y="0"/>
                      </a:lnTo>
                      <a:lnTo>
                        <a:pt x="55" y="0"/>
                      </a:lnTo>
                      <a:lnTo>
                        <a:pt x="57" y="0"/>
                      </a:lnTo>
                      <a:lnTo>
                        <a:pt x="59" y="0"/>
                      </a:lnTo>
                      <a:lnTo>
                        <a:pt x="61" y="0"/>
                      </a:lnTo>
                      <a:lnTo>
                        <a:pt x="63" y="0"/>
                      </a:lnTo>
                      <a:lnTo>
                        <a:pt x="63" y="2"/>
                      </a:lnTo>
                      <a:lnTo>
                        <a:pt x="65" y="2"/>
                      </a:lnTo>
                      <a:lnTo>
                        <a:pt x="65" y="4"/>
                      </a:lnTo>
                      <a:lnTo>
                        <a:pt x="65" y="6"/>
                      </a:lnTo>
                      <a:lnTo>
                        <a:pt x="65" y="8"/>
                      </a:lnTo>
                      <a:lnTo>
                        <a:pt x="65" y="10"/>
                      </a:lnTo>
                      <a:lnTo>
                        <a:pt x="63" y="12"/>
                      </a:lnTo>
                      <a:lnTo>
                        <a:pt x="63" y="14"/>
                      </a:lnTo>
                      <a:lnTo>
                        <a:pt x="61" y="14"/>
                      </a:lnTo>
                      <a:lnTo>
                        <a:pt x="59" y="16"/>
                      </a:lnTo>
                      <a:lnTo>
                        <a:pt x="57" y="16"/>
                      </a:lnTo>
                      <a:lnTo>
                        <a:pt x="57" y="18"/>
                      </a:lnTo>
                      <a:lnTo>
                        <a:pt x="55" y="18"/>
                      </a:lnTo>
                      <a:lnTo>
                        <a:pt x="54" y="20"/>
                      </a:lnTo>
                      <a:lnTo>
                        <a:pt x="52" y="20"/>
                      </a:lnTo>
                      <a:lnTo>
                        <a:pt x="50" y="20"/>
                      </a:lnTo>
                      <a:lnTo>
                        <a:pt x="48" y="20"/>
                      </a:lnTo>
                      <a:lnTo>
                        <a:pt x="48" y="21"/>
                      </a:lnTo>
                      <a:lnTo>
                        <a:pt x="46" y="21"/>
                      </a:lnTo>
                      <a:lnTo>
                        <a:pt x="44" y="21"/>
                      </a:lnTo>
                      <a:lnTo>
                        <a:pt x="42" y="23"/>
                      </a:lnTo>
                      <a:lnTo>
                        <a:pt x="40" y="23"/>
                      </a:lnTo>
                      <a:lnTo>
                        <a:pt x="38" y="23"/>
                      </a:lnTo>
                      <a:lnTo>
                        <a:pt x="36" y="23"/>
                      </a:lnTo>
                      <a:lnTo>
                        <a:pt x="34" y="25"/>
                      </a:lnTo>
                      <a:lnTo>
                        <a:pt x="32" y="25"/>
                      </a:lnTo>
                      <a:lnTo>
                        <a:pt x="30" y="25"/>
                      </a:lnTo>
                      <a:lnTo>
                        <a:pt x="29" y="25"/>
                      </a:lnTo>
                      <a:lnTo>
                        <a:pt x="27" y="27"/>
                      </a:lnTo>
                      <a:lnTo>
                        <a:pt x="25" y="27"/>
                      </a:lnTo>
                      <a:lnTo>
                        <a:pt x="23" y="27"/>
                      </a:lnTo>
                      <a:lnTo>
                        <a:pt x="21" y="27"/>
                      </a:lnTo>
                      <a:lnTo>
                        <a:pt x="19" y="27"/>
                      </a:lnTo>
                      <a:lnTo>
                        <a:pt x="17" y="27"/>
                      </a:lnTo>
                      <a:lnTo>
                        <a:pt x="15" y="27"/>
                      </a:lnTo>
                      <a:lnTo>
                        <a:pt x="13" y="29"/>
                      </a:lnTo>
                      <a:lnTo>
                        <a:pt x="11" y="29"/>
                      </a:lnTo>
                      <a:lnTo>
                        <a:pt x="9" y="29"/>
                      </a:lnTo>
                      <a:lnTo>
                        <a:pt x="7" y="29"/>
                      </a:lnTo>
                      <a:lnTo>
                        <a:pt x="6" y="29"/>
                      </a:lnTo>
                      <a:lnTo>
                        <a:pt x="4" y="27"/>
                      </a:lnTo>
                      <a:lnTo>
                        <a:pt x="2" y="27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2" y="21"/>
                      </a:lnTo>
                      <a:lnTo>
                        <a:pt x="2" y="20"/>
                      </a:lnTo>
                      <a:lnTo>
                        <a:pt x="4" y="18"/>
                      </a:lnTo>
                      <a:lnTo>
                        <a:pt x="6" y="16"/>
                      </a:lnTo>
                      <a:lnTo>
                        <a:pt x="7" y="16"/>
                      </a:lnTo>
                      <a:lnTo>
                        <a:pt x="7" y="14"/>
                      </a:lnTo>
                      <a:lnTo>
                        <a:pt x="9" y="14"/>
                      </a:lnTo>
                      <a:lnTo>
                        <a:pt x="11" y="12"/>
                      </a:lnTo>
                      <a:close/>
                    </a:path>
                  </a:pathLst>
                </a:custGeom>
                <a:solidFill>
                  <a:srgbClr val="CC75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15" name="Freeform 369"/>
                <p:cNvSpPr>
                  <a:spLocks noChangeAspect="1"/>
                </p:cNvSpPr>
                <p:nvPr/>
              </p:nvSpPr>
              <p:spPr bwMode="auto">
                <a:xfrm>
                  <a:off x="1723" y="3653"/>
                  <a:ext cx="41" cy="16"/>
                </a:xfrm>
                <a:custGeom>
                  <a:avLst/>
                  <a:gdLst>
                    <a:gd name="T0" fmla="*/ 1 w 55"/>
                    <a:gd name="T1" fmla="*/ 1 h 23"/>
                    <a:gd name="T2" fmla="*/ 1 w 55"/>
                    <a:gd name="T3" fmla="*/ 1 h 23"/>
                    <a:gd name="T4" fmla="*/ 1 w 55"/>
                    <a:gd name="T5" fmla="*/ 1 h 23"/>
                    <a:gd name="T6" fmla="*/ 1 w 55"/>
                    <a:gd name="T7" fmla="*/ 1 h 23"/>
                    <a:gd name="T8" fmla="*/ 1 w 55"/>
                    <a:gd name="T9" fmla="*/ 1 h 23"/>
                    <a:gd name="T10" fmla="*/ 1 w 55"/>
                    <a:gd name="T11" fmla="*/ 1 h 23"/>
                    <a:gd name="T12" fmla="*/ 1 w 55"/>
                    <a:gd name="T13" fmla="*/ 1 h 23"/>
                    <a:gd name="T14" fmla="*/ 1 w 55"/>
                    <a:gd name="T15" fmla="*/ 1 h 23"/>
                    <a:gd name="T16" fmla="*/ 1 w 55"/>
                    <a:gd name="T17" fmla="*/ 1 h 23"/>
                    <a:gd name="T18" fmla="*/ 1 w 55"/>
                    <a:gd name="T19" fmla="*/ 0 h 23"/>
                    <a:gd name="T20" fmla="*/ 1 w 55"/>
                    <a:gd name="T21" fmla="*/ 0 h 23"/>
                    <a:gd name="T22" fmla="*/ 1 w 55"/>
                    <a:gd name="T23" fmla="*/ 0 h 23"/>
                    <a:gd name="T24" fmla="*/ 1 w 55"/>
                    <a:gd name="T25" fmla="*/ 1 h 23"/>
                    <a:gd name="T26" fmla="*/ 1 w 55"/>
                    <a:gd name="T27" fmla="*/ 1 h 23"/>
                    <a:gd name="T28" fmla="*/ 1 w 55"/>
                    <a:gd name="T29" fmla="*/ 1 h 23"/>
                    <a:gd name="T30" fmla="*/ 1 w 55"/>
                    <a:gd name="T31" fmla="*/ 1 h 23"/>
                    <a:gd name="T32" fmla="*/ 1 w 55"/>
                    <a:gd name="T33" fmla="*/ 1 h 23"/>
                    <a:gd name="T34" fmla="*/ 1 w 55"/>
                    <a:gd name="T35" fmla="*/ 1 h 23"/>
                    <a:gd name="T36" fmla="*/ 1 w 55"/>
                    <a:gd name="T37" fmla="*/ 1 h 23"/>
                    <a:gd name="T38" fmla="*/ 1 w 55"/>
                    <a:gd name="T39" fmla="*/ 1 h 23"/>
                    <a:gd name="T40" fmla="*/ 1 w 55"/>
                    <a:gd name="T41" fmla="*/ 1 h 23"/>
                    <a:gd name="T42" fmla="*/ 1 w 55"/>
                    <a:gd name="T43" fmla="*/ 1 h 23"/>
                    <a:gd name="T44" fmla="*/ 1 w 55"/>
                    <a:gd name="T45" fmla="*/ 1 h 23"/>
                    <a:gd name="T46" fmla="*/ 1 w 55"/>
                    <a:gd name="T47" fmla="*/ 1 h 23"/>
                    <a:gd name="T48" fmla="*/ 1 w 55"/>
                    <a:gd name="T49" fmla="*/ 1 h 23"/>
                    <a:gd name="T50" fmla="*/ 1 w 55"/>
                    <a:gd name="T51" fmla="*/ 1 h 23"/>
                    <a:gd name="T52" fmla="*/ 1 w 55"/>
                    <a:gd name="T53" fmla="*/ 1 h 23"/>
                    <a:gd name="T54" fmla="*/ 1 w 55"/>
                    <a:gd name="T55" fmla="*/ 1 h 23"/>
                    <a:gd name="T56" fmla="*/ 1 w 55"/>
                    <a:gd name="T57" fmla="*/ 1 h 23"/>
                    <a:gd name="T58" fmla="*/ 1 w 55"/>
                    <a:gd name="T59" fmla="*/ 1 h 23"/>
                    <a:gd name="T60" fmla="*/ 0 w 55"/>
                    <a:gd name="T61" fmla="*/ 1 h 23"/>
                    <a:gd name="T62" fmla="*/ 1 w 55"/>
                    <a:gd name="T63" fmla="*/ 1 h 23"/>
                    <a:gd name="T64" fmla="*/ 1 w 55"/>
                    <a:gd name="T65" fmla="*/ 1 h 23"/>
                    <a:gd name="T66" fmla="*/ 1 w 55"/>
                    <a:gd name="T67" fmla="*/ 1 h 23"/>
                    <a:gd name="T68" fmla="*/ 1 w 55"/>
                    <a:gd name="T69" fmla="*/ 1 h 2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5"/>
                    <a:gd name="T106" fmla="*/ 0 h 23"/>
                    <a:gd name="T107" fmla="*/ 55 w 55"/>
                    <a:gd name="T108" fmla="*/ 23 h 2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5" h="23">
                      <a:moveTo>
                        <a:pt x="9" y="12"/>
                      </a:move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5" y="10"/>
                      </a:lnTo>
                      <a:lnTo>
                        <a:pt x="17" y="8"/>
                      </a:lnTo>
                      <a:lnTo>
                        <a:pt x="19" y="8"/>
                      </a:lnTo>
                      <a:lnTo>
                        <a:pt x="21" y="8"/>
                      </a:lnTo>
                      <a:lnTo>
                        <a:pt x="23" y="6"/>
                      </a:lnTo>
                      <a:lnTo>
                        <a:pt x="24" y="6"/>
                      </a:lnTo>
                      <a:lnTo>
                        <a:pt x="26" y="6"/>
                      </a:lnTo>
                      <a:lnTo>
                        <a:pt x="28" y="6"/>
                      </a:lnTo>
                      <a:lnTo>
                        <a:pt x="30" y="4"/>
                      </a:lnTo>
                      <a:lnTo>
                        <a:pt x="32" y="4"/>
                      </a:lnTo>
                      <a:lnTo>
                        <a:pt x="34" y="4"/>
                      </a:lnTo>
                      <a:lnTo>
                        <a:pt x="36" y="4"/>
                      </a:lnTo>
                      <a:lnTo>
                        <a:pt x="38" y="2"/>
                      </a:lnTo>
                      <a:lnTo>
                        <a:pt x="40" y="2"/>
                      </a:lnTo>
                      <a:lnTo>
                        <a:pt x="42" y="2"/>
                      </a:lnTo>
                      <a:lnTo>
                        <a:pt x="44" y="2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1" y="0"/>
                      </a:lnTo>
                      <a:lnTo>
                        <a:pt x="53" y="0"/>
                      </a:lnTo>
                      <a:lnTo>
                        <a:pt x="55" y="0"/>
                      </a:lnTo>
                      <a:lnTo>
                        <a:pt x="55" y="2"/>
                      </a:lnTo>
                      <a:lnTo>
                        <a:pt x="55" y="4"/>
                      </a:lnTo>
                      <a:lnTo>
                        <a:pt x="55" y="6"/>
                      </a:lnTo>
                      <a:lnTo>
                        <a:pt x="55" y="8"/>
                      </a:lnTo>
                      <a:lnTo>
                        <a:pt x="53" y="8"/>
                      </a:lnTo>
                      <a:lnTo>
                        <a:pt x="53" y="10"/>
                      </a:lnTo>
                      <a:lnTo>
                        <a:pt x="51" y="10"/>
                      </a:lnTo>
                      <a:lnTo>
                        <a:pt x="51" y="12"/>
                      </a:lnTo>
                      <a:lnTo>
                        <a:pt x="49" y="12"/>
                      </a:lnTo>
                      <a:lnTo>
                        <a:pt x="48" y="14"/>
                      </a:lnTo>
                      <a:lnTo>
                        <a:pt x="46" y="14"/>
                      </a:lnTo>
                      <a:lnTo>
                        <a:pt x="44" y="14"/>
                      </a:lnTo>
                      <a:lnTo>
                        <a:pt x="44" y="16"/>
                      </a:lnTo>
                      <a:lnTo>
                        <a:pt x="42" y="16"/>
                      </a:lnTo>
                      <a:lnTo>
                        <a:pt x="40" y="16"/>
                      </a:lnTo>
                      <a:lnTo>
                        <a:pt x="38" y="16"/>
                      </a:lnTo>
                      <a:lnTo>
                        <a:pt x="38" y="18"/>
                      </a:lnTo>
                      <a:lnTo>
                        <a:pt x="36" y="18"/>
                      </a:lnTo>
                      <a:lnTo>
                        <a:pt x="34" y="18"/>
                      </a:lnTo>
                      <a:lnTo>
                        <a:pt x="32" y="18"/>
                      </a:lnTo>
                      <a:lnTo>
                        <a:pt x="30" y="19"/>
                      </a:lnTo>
                      <a:lnTo>
                        <a:pt x="28" y="19"/>
                      </a:lnTo>
                      <a:lnTo>
                        <a:pt x="26" y="19"/>
                      </a:lnTo>
                      <a:lnTo>
                        <a:pt x="24" y="19"/>
                      </a:lnTo>
                      <a:lnTo>
                        <a:pt x="23" y="21"/>
                      </a:lnTo>
                      <a:lnTo>
                        <a:pt x="21" y="21"/>
                      </a:lnTo>
                      <a:lnTo>
                        <a:pt x="19" y="21"/>
                      </a:lnTo>
                      <a:lnTo>
                        <a:pt x="17" y="21"/>
                      </a:lnTo>
                      <a:lnTo>
                        <a:pt x="15" y="21"/>
                      </a:lnTo>
                      <a:lnTo>
                        <a:pt x="13" y="21"/>
                      </a:lnTo>
                      <a:lnTo>
                        <a:pt x="11" y="21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5" y="23"/>
                      </a:lnTo>
                      <a:lnTo>
                        <a:pt x="3" y="21"/>
                      </a:lnTo>
                      <a:lnTo>
                        <a:pt x="1" y="21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1" y="18"/>
                      </a:lnTo>
                      <a:lnTo>
                        <a:pt x="1" y="16"/>
                      </a:lnTo>
                      <a:lnTo>
                        <a:pt x="3" y="16"/>
                      </a:lnTo>
                      <a:lnTo>
                        <a:pt x="3" y="14"/>
                      </a:lnTo>
                      <a:lnTo>
                        <a:pt x="5" y="14"/>
                      </a:lnTo>
                      <a:lnTo>
                        <a:pt x="7" y="12"/>
                      </a:lnTo>
                      <a:lnTo>
                        <a:pt x="9" y="12"/>
                      </a:lnTo>
                      <a:close/>
                    </a:path>
                  </a:pathLst>
                </a:custGeom>
                <a:solidFill>
                  <a:srgbClr val="C76E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16" name="Freeform 370"/>
                <p:cNvSpPr>
                  <a:spLocks noChangeAspect="1"/>
                </p:cNvSpPr>
                <p:nvPr/>
              </p:nvSpPr>
              <p:spPr bwMode="auto">
                <a:xfrm>
                  <a:off x="1727" y="3654"/>
                  <a:ext cx="34" cy="11"/>
                </a:xfrm>
                <a:custGeom>
                  <a:avLst/>
                  <a:gdLst>
                    <a:gd name="T0" fmla="*/ 2 w 44"/>
                    <a:gd name="T1" fmla="*/ 0 h 16"/>
                    <a:gd name="T2" fmla="*/ 2 w 44"/>
                    <a:gd name="T3" fmla="*/ 0 h 16"/>
                    <a:gd name="T4" fmla="*/ 2 w 44"/>
                    <a:gd name="T5" fmla="*/ 0 h 16"/>
                    <a:gd name="T6" fmla="*/ 2 w 44"/>
                    <a:gd name="T7" fmla="*/ 0 h 16"/>
                    <a:gd name="T8" fmla="*/ 2 w 44"/>
                    <a:gd name="T9" fmla="*/ 0 h 16"/>
                    <a:gd name="T10" fmla="*/ 2 w 44"/>
                    <a:gd name="T11" fmla="*/ 1 h 16"/>
                    <a:gd name="T12" fmla="*/ 2 w 44"/>
                    <a:gd name="T13" fmla="*/ 1 h 16"/>
                    <a:gd name="T14" fmla="*/ 2 w 44"/>
                    <a:gd name="T15" fmla="*/ 1 h 16"/>
                    <a:gd name="T16" fmla="*/ 2 w 44"/>
                    <a:gd name="T17" fmla="*/ 1 h 16"/>
                    <a:gd name="T18" fmla="*/ 2 w 44"/>
                    <a:gd name="T19" fmla="*/ 1 h 16"/>
                    <a:gd name="T20" fmla="*/ 2 w 44"/>
                    <a:gd name="T21" fmla="*/ 1 h 16"/>
                    <a:gd name="T22" fmla="*/ 2 w 44"/>
                    <a:gd name="T23" fmla="*/ 1 h 16"/>
                    <a:gd name="T24" fmla="*/ 2 w 44"/>
                    <a:gd name="T25" fmla="*/ 1 h 16"/>
                    <a:gd name="T26" fmla="*/ 2 w 44"/>
                    <a:gd name="T27" fmla="*/ 1 h 16"/>
                    <a:gd name="T28" fmla="*/ 2 w 44"/>
                    <a:gd name="T29" fmla="*/ 1 h 16"/>
                    <a:gd name="T30" fmla="*/ 2 w 44"/>
                    <a:gd name="T31" fmla="*/ 1 h 16"/>
                    <a:gd name="T32" fmla="*/ 2 w 44"/>
                    <a:gd name="T33" fmla="*/ 1 h 16"/>
                    <a:gd name="T34" fmla="*/ 2 w 44"/>
                    <a:gd name="T35" fmla="*/ 1 h 16"/>
                    <a:gd name="T36" fmla="*/ 2 w 44"/>
                    <a:gd name="T37" fmla="*/ 1 h 16"/>
                    <a:gd name="T38" fmla="*/ 2 w 44"/>
                    <a:gd name="T39" fmla="*/ 1 h 16"/>
                    <a:gd name="T40" fmla="*/ 2 w 44"/>
                    <a:gd name="T41" fmla="*/ 1 h 16"/>
                    <a:gd name="T42" fmla="*/ 2 w 44"/>
                    <a:gd name="T43" fmla="*/ 1 h 16"/>
                    <a:gd name="T44" fmla="*/ 2 w 44"/>
                    <a:gd name="T45" fmla="*/ 1 h 16"/>
                    <a:gd name="T46" fmla="*/ 2 w 44"/>
                    <a:gd name="T47" fmla="*/ 1 h 16"/>
                    <a:gd name="T48" fmla="*/ 0 w 44"/>
                    <a:gd name="T49" fmla="*/ 1 h 16"/>
                    <a:gd name="T50" fmla="*/ 0 w 44"/>
                    <a:gd name="T51" fmla="*/ 1 h 16"/>
                    <a:gd name="T52" fmla="*/ 0 w 44"/>
                    <a:gd name="T53" fmla="*/ 1 h 16"/>
                    <a:gd name="T54" fmla="*/ 2 w 44"/>
                    <a:gd name="T55" fmla="*/ 1 h 16"/>
                    <a:gd name="T56" fmla="*/ 2 w 44"/>
                    <a:gd name="T57" fmla="*/ 1 h 16"/>
                    <a:gd name="T58" fmla="*/ 2 w 44"/>
                    <a:gd name="T59" fmla="*/ 1 h 16"/>
                    <a:gd name="T60" fmla="*/ 2 w 44"/>
                    <a:gd name="T61" fmla="*/ 1 h 16"/>
                    <a:gd name="T62" fmla="*/ 2 w 44"/>
                    <a:gd name="T63" fmla="*/ 1 h 16"/>
                    <a:gd name="T64" fmla="*/ 2 w 44"/>
                    <a:gd name="T65" fmla="*/ 1 h 16"/>
                    <a:gd name="T66" fmla="*/ 2 w 44"/>
                    <a:gd name="T67" fmla="*/ 1 h 16"/>
                    <a:gd name="T68" fmla="*/ 2 w 44"/>
                    <a:gd name="T69" fmla="*/ 1 h 16"/>
                    <a:gd name="T70" fmla="*/ 2 w 44"/>
                    <a:gd name="T71" fmla="*/ 1 h 16"/>
                    <a:gd name="T72" fmla="*/ 2 w 44"/>
                    <a:gd name="T73" fmla="*/ 1 h 16"/>
                    <a:gd name="T74" fmla="*/ 2 w 44"/>
                    <a:gd name="T75" fmla="*/ 1 h 16"/>
                    <a:gd name="T76" fmla="*/ 2 w 44"/>
                    <a:gd name="T77" fmla="*/ 1 h 16"/>
                    <a:gd name="T78" fmla="*/ 2 w 44"/>
                    <a:gd name="T79" fmla="*/ 1 h 16"/>
                    <a:gd name="T80" fmla="*/ 2 w 44"/>
                    <a:gd name="T81" fmla="*/ 1 h 16"/>
                    <a:gd name="T82" fmla="*/ 2 w 44"/>
                    <a:gd name="T83" fmla="*/ 1 h 16"/>
                    <a:gd name="T84" fmla="*/ 2 w 44"/>
                    <a:gd name="T85" fmla="*/ 1 h 16"/>
                    <a:gd name="T86" fmla="*/ 2 w 44"/>
                    <a:gd name="T87" fmla="*/ 1 h 16"/>
                    <a:gd name="T88" fmla="*/ 2 w 44"/>
                    <a:gd name="T89" fmla="*/ 1 h 16"/>
                    <a:gd name="T90" fmla="*/ 2 w 44"/>
                    <a:gd name="T91" fmla="*/ 1 h 16"/>
                    <a:gd name="T92" fmla="*/ 2 w 44"/>
                    <a:gd name="T93" fmla="*/ 1 h 16"/>
                    <a:gd name="T94" fmla="*/ 2 w 44"/>
                    <a:gd name="T95" fmla="*/ 1 h 16"/>
                    <a:gd name="T96" fmla="*/ 2 w 44"/>
                    <a:gd name="T97" fmla="*/ 1 h 16"/>
                    <a:gd name="T98" fmla="*/ 2 w 44"/>
                    <a:gd name="T99" fmla="*/ 1 h 16"/>
                    <a:gd name="T100" fmla="*/ 2 w 44"/>
                    <a:gd name="T101" fmla="*/ 1 h 16"/>
                    <a:gd name="T102" fmla="*/ 2 w 44"/>
                    <a:gd name="T103" fmla="*/ 1 h 16"/>
                    <a:gd name="T104" fmla="*/ 2 w 44"/>
                    <a:gd name="T105" fmla="*/ 1 h 16"/>
                    <a:gd name="T106" fmla="*/ 2 w 44"/>
                    <a:gd name="T107" fmla="*/ 0 h 16"/>
                    <a:gd name="T108" fmla="*/ 2 w 44"/>
                    <a:gd name="T109" fmla="*/ 0 h 1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4"/>
                    <a:gd name="T166" fmla="*/ 0 h 16"/>
                    <a:gd name="T167" fmla="*/ 44 w 44"/>
                    <a:gd name="T168" fmla="*/ 16 h 1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4" h="16">
                      <a:moveTo>
                        <a:pt x="42" y="0"/>
                      </a:moveTo>
                      <a:lnTo>
                        <a:pt x="41" y="0"/>
                      </a:lnTo>
                      <a:lnTo>
                        <a:pt x="39" y="0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5" y="2"/>
                      </a:lnTo>
                      <a:lnTo>
                        <a:pt x="33" y="2"/>
                      </a:lnTo>
                      <a:lnTo>
                        <a:pt x="31" y="2"/>
                      </a:lnTo>
                      <a:lnTo>
                        <a:pt x="29" y="2"/>
                      </a:lnTo>
                      <a:lnTo>
                        <a:pt x="27" y="2"/>
                      </a:lnTo>
                      <a:lnTo>
                        <a:pt x="25" y="4"/>
                      </a:lnTo>
                      <a:lnTo>
                        <a:pt x="23" y="4"/>
                      </a:lnTo>
                      <a:lnTo>
                        <a:pt x="21" y="4"/>
                      </a:lnTo>
                      <a:lnTo>
                        <a:pt x="19" y="6"/>
                      </a:lnTo>
                      <a:lnTo>
                        <a:pt x="17" y="6"/>
                      </a:ln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4" y="8"/>
                      </a:lnTo>
                      <a:lnTo>
                        <a:pt x="12" y="8"/>
                      </a:lnTo>
                      <a:lnTo>
                        <a:pt x="10" y="8"/>
                      </a:lnTo>
                      <a:lnTo>
                        <a:pt x="8" y="8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8" y="16"/>
                      </a:lnTo>
                      <a:lnTo>
                        <a:pt x="10" y="16"/>
                      </a:lnTo>
                      <a:lnTo>
                        <a:pt x="12" y="16"/>
                      </a:lnTo>
                      <a:lnTo>
                        <a:pt x="14" y="16"/>
                      </a:lnTo>
                      <a:lnTo>
                        <a:pt x="16" y="16"/>
                      </a:lnTo>
                      <a:lnTo>
                        <a:pt x="17" y="16"/>
                      </a:lnTo>
                      <a:lnTo>
                        <a:pt x="19" y="14"/>
                      </a:lnTo>
                      <a:lnTo>
                        <a:pt x="21" y="14"/>
                      </a:lnTo>
                      <a:lnTo>
                        <a:pt x="23" y="14"/>
                      </a:lnTo>
                      <a:lnTo>
                        <a:pt x="25" y="12"/>
                      </a:lnTo>
                      <a:lnTo>
                        <a:pt x="27" y="12"/>
                      </a:lnTo>
                      <a:lnTo>
                        <a:pt x="29" y="12"/>
                      </a:lnTo>
                      <a:lnTo>
                        <a:pt x="31" y="12"/>
                      </a:lnTo>
                      <a:lnTo>
                        <a:pt x="33" y="10"/>
                      </a:lnTo>
                      <a:lnTo>
                        <a:pt x="35" y="10"/>
                      </a:lnTo>
                      <a:lnTo>
                        <a:pt x="37" y="10"/>
                      </a:lnTo>
                      <a:lnTo>
                        <a:pt x="39" y="8"/>
                      </a:lnTo>
                      <a:lnTo>
                        <a:pt x="41" y="8"/>
                      </a:lnTo>
                      <a:lnTo>
                        <a:pt x="41" y="6"/>
                      </a:lnTo>
                      <a:lnTo>
                        <a:pt x="42" y="6"/>
                      </a:lnTo>
                      <a:lnTo>
                        <a:pt x="42" y="4"/>
                      </a:lnTo>
                      <a:lnTo>
                        <a:pt x="44" y="4"/>
                      </a:lnTo>
                      <a:lnTo>
                        <a:pt x="44" y="2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BF66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17" name="Freeform 371"/>
                <p:cNvSpPr>
                  <a:spLocks noChangeAspect="1"/>
                </p:cNvSpPr>
                <p:nvPr/>
              </p:nvSpPr>
              <p:spPr bwMode="auto">
                <a:xfrm>
                  <a:off x="1444" y="3590"/>
                  <a:ext cx="173" cy="54"/>
                </a:xfrm>
                <a:custGeom>
                  <a:avLst/>
                  <a:gdLst>
                    <a:gd name="T0" fmla="*/ 2 w 228"/>
                    <a:gd name="T1" fmla="*/ 1 h 77"/>
                    <a:gd name="T2" fmla="*/ 2 w 228"/>
                    <a:gd name="T3" fmla="*/ 1 h 77"/>
                    <a:gd name="T4" fmla="*/ 2 w 228"/>
                    <a:gd name="T5" fmla="*/ 1 h 77"/>
                    <a:gd name="T6" fmla="*/ 2 w 228"/>
                    <a:gd name="T7" fmla="*/ 1 h 77"/>
                    <a:gd name="T8" fmla="*/ 2 w 228"/>
                    <a:gd name="T9" fmla="*/ 1 h 77"/>
                    <a:gd name="T10" fmla="*/ 3 w 228"/>
                    <a:gd name="T11" fmla="*/ 1 h 77"/>
                    <a:gd name="T12" fmla="*/ 4 w 228"/>
                    <a:gd name="T13" fmla="*/ 1 h 77"/>
                    <a:gd name="T14" fmla="*/ 5 w 228"/>
                    <a:gd name="T15" fmla="*/ 1 h 77"/>
                    <a:gd name="T16" fmla="*/ 6 w 228"/>
                    <a:gd name="T17" fmla="*/ 1 h 77"/>
                    <a:gd name="T18" fmla="*/ 6 w 228"/>
                    <a:gd name="T19" fmla="*/ 1 h 77"/>
                    <a:gd name="T20" fmla="*/ 6 w 228"/>
                    <a:gd name="T21" fmla="*/ 1 h 77"/>
                    <a:gd name="T22" fmla="*/ 6 w 228"/>
                    <a:gd name="T23" fmla="*/ 1 h 77"/>
                    <a:gd name="T24" fmla="*/ 7 w 228"/>
                    <a:gd name="T25" fmla="*/ 1 h 77"/>
                    <a:gd name="T26" fmla="*/ 8 w 228"/>
                    <a:gd name="T27" fmla="*/ 1 h 77"/>
                    <a:gd name="T28" fmla="*/ 8 w 228"/>
                    <a:gd name="T29" fmla="*/ 1 h 77"/>
                    <a:gd name="T30" fmla="*/ 8 w 228"/>
                    <a:gd name="T31" fmla="*/ 1 h 77"/>
                    <a:gd name="T32" fmla="*/ 8 w 228"/>
                    <a:gd name="T33" fmla="*/ 1 h 77"/>
                    <a:gd name="T34" fmla="*/ 8 w 228"/>
                    <a:gd name="T35" fmla="*/ 1 h 77"/>
                    <a:gd name="T36" fmla="*/ 8 w 228"/>
                    <a:gd name="T37" fmla="*/ 1 h 77"/>
                    <a:gd name="T38" fmla="*/ 8 w 228"/>
                    <a:gd name="T39" fmla="*/ 1 h 77"/>
                    <a:gd name="T40" fmla="*/ 8 w 228"/>
                    <a:gd name="T41" fmla="*/ 1 h 77"/>
                    <a:gd name="T42" fmla="*/ 8 w 228"/>
                    <a:gd name="T43" fmla="*/ 1 h 77"/>
                    <a:gd name="T44" fmla="*/ 7 w 228"/>
                    <a:gd name="T45" fmla="*/ 1 h 77"/>
                    <a:gd name="T46" fmla="*/ 6 w 228"/>
                    <a:gd name="T47" fmla="*/ 1 h 77"/>
                    <a:gd name="T48" fmla="*/ 6 w 228"/>
                    <a:gd name="T49" fmla="*/ 1 h 77"/>
                    <a:gd name="T50" fmla="*/ 6 w 228"/>
                    <a:gd name="T51" fmla="*/ 1 h 77"/>
                    <a:gd name="T52" fmla="*/ 5 w 228"/>
                    <a:gd name="T53" fmla="*/ 1 h 77"/>
                    <a:gd name="T54" fmla="*/ 5 w 228"/>
                    <a:gd name="T55" fmla="*/ 1 h 77"/>
                    <a:gd name="T56" fmla="*/ 4 w 228"/>
                    <a:gd name="T57" fmla="*/ 1 h 77"/>
                    <a:gd name="T58" fmla="*/ 4 w 228"/>
                    <a:gd name="T59" fmla="*/ 1 h 77"/>
                    <a:gd name="T60" fmla="*/ 3 w 228"/>
                    <a:gd name="T61" fmla="*/ 1 h 77"/>
                    <a:gd name="T62" fmla="*/ 3 w 228"/>
                    <a:gd name="T63" fmla="*/ 1 h 77"/>
                    <a:gd name="T64" fmla="*/ 2 w 228"/>
                    <a:gd name="T65" fmla="*/ 1 h 77"/>
                    <a:gd name="T66" fmla="*/ 2 w 228"/>
                    <a:gd name="T67" fmla="*/ 1 h 77"/>
                    <a:gd name="T68" fmla="*/ 2 w 228"/>
                    <a:gd name="T69" fmla="*/ 1 h 77"/>
                    <a:gd name="T70" fmla="*/ 2 w 228"/>
                    <a:gd name="T71" fmla="*/ 1 h 77"/>
                    <a:gd name="T72" fmla="*/ 2 w 228"/>
                    <a:gd name="T73" fmla="*/ 1 h 77"/>
                    <a:gd name="T74" fmla="*/ 2 w 228"/>
                    <a:gd name="T75" fmla="*/ 1 h 77"/>
                    <a:gd name="T76" fmla="*/ 2 w 228"/>
                    <a:gd name="T77" fmla="*/ 1 h 77"/>
                    <a:gd name="T78" fmla="*/ 0 w 228"/>
                    <a:gd name="T79" fmla="*/ 1 h 77"/>
                    <a:gd name="T80" fmla="*/ 0 w 228"/>
                    <a:gd name="T81" fmla="*/ 1 h 77"/>
                    <a:gd name="T82" fmla="*/ 2 w 228"/>
                    <a:gd name="T83" fmla="*/ 1 h 77"/>
                    <a:gd name="T84" fmla="*/ 2 w 228"/>
                    <a:gd name="T85" fmla="*/ 0 h 77"/>
                    <a:gd name="T86" fmla="*/ 2 w 228"/>
                    <a:gd name="T87" fmla="*/ 0 h 7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28"/>
                    <a:gd name="T133" fmla="*/ 0 h 77"/>
                    <a:gd name="T134" fmla="*/ 228 w 228"/>
                    <a:gd name="T135" fmla="*/ 77 h 7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28" h="77">
                      <a:moveTo>
                        <a:pt x="12" y="0"/>
                      </a:move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7" y="2"/>
                      </a:lnTo>
                      <a:lnTo>
                        <a:pt x="21" y="2"/>
                      </a:lnTo>
                      <a:lnTo>
                        <a:pt x="23" y="2"/>
                      </a:lnTo>
                      <a:lnTo>
                        <a:pt x="25" y="4"/>
                      </a:lnTo>
                      <a:lnTo>
                        <a:pt x="29" y="4"/>
                      </a:lnTo>
                      <a:lnTo>
                        <a:pt x="33" y="6"/>
                      </a:lnTo>
                      <a:lnTo>
                        <a:pt x="36" y="6"/>
                      </a:lnTo>
                      <a:lnTo>
                        <a:pt x="40" y="8"/>
                      </a:lnTo>
                      <a:lnTo>
                        <a:pt x="44" y="8"/>
                      </a:lnTo>
                      <a:lnTo>
                        <a:pt x="50" y="10"/>
                      </a:lnTo>
                      <a:lnTo>
                        <a:pt x="56" y="12"/>
                      </a:lnTo>
                      <a:lnTo>
                        <a:pt x="61" y="13"/>
                      </a:lnTo>
                      <a:lnTo>
                        <a:pt x="67" y="15"/>
                      </a:lnTo>
                      <a:lnTo>
                        <a:pt x="73" y="17"/>
                      </a:lnTo>
                      <a:lnTo>
                        <a:pt x="79" y="19"/>
                      </a:lnTo>
                      <a:lnTo>
                        <a:pt x="86" y="21"/>
                      </a:lnTo>
                      <a:lnTo>
                        <a:pt x="94" y="25"/>
                      </a:lnTo>
                      <a:lnTo>
                        <a:pt x="102" y="27"/>
                      </a:lnTo>
                      <a:lnTo>
                        <a:pt x="109" y="31"/>
                      </a:lnTo>
                      <a:lnTo>
                        <a:pt x="119" y="33"/>
                      </a:lnTo>
                      <a:lnTo>
                        <a:pt x="127" y="36"/>
                      </a:lnTo>
                      <a:lnTo>
                        <a:pt x="136" y="40"/>
                      </a:lnTo>
                      <a:lnTo>
                        <a:pt x="146" y="44"/>
                      </a:lnTo>
                      <a:lnTo>
                        <a:pt x="155" y="48"/>
                      </a:lnTo>
                      <a:lnTo>
                        <a:pt x="167" y="54"/>
                      </a:lnTo>
                      <a:lnTo>
                        <a:pt x="177" y="58"/>
                      </a:lnTo>
                      <a:lnTo>
                        <a:pt x="178" y="58"/>
                      </a:lnTo>
                      <a:lnTo>
                        <a:pt x="180" y="60"/>
                      </a:lnTo>
                      <a:lnTo>
                        <a:pt x="182" y="60"/>
                      </a:lnTo>
                      <a:lnTo>
                        <a:pt x="184" y="60"/>
                      </a:lnTo>
                      <a:lnTo>
                        <a:pt x="186" y="61"/>
                      </a:lnTo>
                      <a:lnTo>
                        <a:pt x="188" y="61"/>
                      </a:lnTo>
                      <a:lnTo>
                        <a:pt x="190" y="61"/>
                      </a:lnTo>
                      <a:lnTo>
                        <a:pt x="190" y="63"/>
                      </a:lnTo>
                      <a:lnTo>
                        <a:pt x="194" y="63"/>
                      </a:lnTo>
                      <a:lnTo>
                        <a:pt x="196" y="65"/>
                      </a:lnTo>
                      <a:lnTo>
                        <a:pt x="198" y="65"/>
                      </a:lnTo>
                      <a:lnTo>
                        <a:pt x="200" y="65"/>
                      </a:lnTo>
                      <a:lnTo>
                        <a:pt x="202" y="67"/>
                      </a:lnTo>
                      <a:lnTo>
                        <a:pt x="203" y="67"/>
                      </a:lnTo>
                      <a:lnTo>
                        <a:pt x="205" y="69"/>
                      </a:lnTo>
                      <a:lnTo>
                        <a:pt x="207" y="69"/>
                      </a:lnTo>
                      <a:lnTo>
                        <a:pt x="209" y="71"/>
                      </a:lnTo>
                      <a:lnTo>
                        <a:pt x="211" y="71"/>
                      </a:lnTo>
                      <a:lnTo>
                        <a:pt x="213" y="71"/>
                      </a:lnTo>
                      <a:lnTo>
                        <a:pt x="215" y="73"/>
                      </a:lnTo>
                      <a:lnTo>
                        <a:pt x="217" y="73"/>
                      </a:lnTo>
                      <a:lnTo>
                        <a:pt x="219" y="73"/>
                      </a:lnTo>
                      <a:lnTo>
                        <a:pt x="221" y="75"/>
                      </a:lnTo>
                      <a:lnTo>
                        <a:pt x="223" y="75"/>
                      </a:lnTo>
                      <a:lnTo>
                        <a:pt x="225" y="75"/>
                      </a:lnTo>
                      <a:lnTo>
                        <a:pt x="226" y="77"/>
                      </a:lnTo>
                      <a:lnTo>
                        <a:pt x="228" y="77"/>
                      </a:lnTo>
                      <a:lnTo>
                        <a:pt x="226" y="77"/>
                      </a:lnTo>
                      <a:lnTo>
                        <a:pt x="225" y="77"/>
                      </a:lnTo>
                      <a:lnTo>
                        <a:pt x="225" y="75"/>
                      </a:lnTo>
                      <a:lnTo>
                        <a:pt x="223" y="75"/>
                      </a:lnTo>
                      <a:lnTo>
                        <a:pt x="221" y="75"/>
                      </a:lnTo>
                      <a:lnTo>
                        <a:pt x="219" y="75"/>
                      </a:lnTo>
                      <a:lnTo>
                        <a:pt x="215" y="73"/>
                      </a:lnTo>
                      <a:lnTo>
                        <a:pt x="213" y="73"/>
                      </a:lnTo>
                      <a:lnTo>
                        <a:pt x="209" y="73"/>
                      </a:lnTo>
                      <a:lnTo>
                        <a:pt x="207" y="71"/>
                      </a:lnTo>
                      <a:lnTo>
                        <a:pt x="203" y="71"/>
                      </a:lnTo>
                      <a:lnTo>
                        <a:pt x="200" y="71"/>
                      </a:lnTo>
                      <a:lnTo>
                        <a:pt x="196" y="69"/>
                      </a:lnTo>
                      <a:lnTo>
                        <a:pt x="192" y="69"/>
                      </a:lnTo>
                      <a:lnTo>
                        <a:pt x="188" y="67"/>
                      </a:lnTo>
                      <a:lnTo>
                        <a:pt x="184" y="67"/>
                      </a:lnTo>
                      <a:lnTo>
                        <a:pt x="180" y="65"/>
                      </a:lnTo>
                      <a:lnTo>
                        <a:pt x="175" y="65"/>
                      </a:lnTo>
                      <a:lnTo>
                        <a:pt x="171" y="63"/>
                      </a:lnTo>
                      <a:lnTo>
                        <a:pt x="167" y="63"/>
                      </a:lnTo>
                      <a:lnTo>
                        <a:pt x="161" y="61"/>
                      </a:lnTo>
                      <a:lnTo>
                        <a:pt x="157" y="61"/>
                      </a:lnTo>
                      <a:lnTo>
                        <a:pt x="152" y="60"/>
                      </a:lnTo>
                      <a:lnTo>
                        <a:pt x="148" y="60"/>
                      </a:lnTo>
                      <a:lnTo>
                        <a:pt x="142" y="58"/>
                      </a:lnTo>
                      <a:lnTo>
                        <a:pt x="138" y="58"/>
                      </a:lnTo>
                      <a:lnTo>
                        <a:pt x="132" y="56"/>
                      </a:lnTo>
                      <a:lnTo>
                        <a:pt x="129" y="56"/>
                      </a:lnTo>
                      <a:lnTo>
                        <a:pt x="123" y="54"/>
                      </a:lnTo>
                      <a:lnTo>
                        <a:pt x="119" y="54"/>
                      </a:lnTo>
                      <a:lnTo>
                        <a:pt x="113" y="52"/>
                      </a:lnTo>
                      <a:lnTo>
                        <a:pt x="107" y="52"/>
                      </a:lnTo>
                      <a:lnTo>
                        <a:pt x="104" y="50"/>
                      </a:lnTo>
                      <a:lnTo>
                        <a:pt x="98" y="50"/>
                      </a:lnTo>
                      <a:lnTo>
                        <a:pt x="94" y="48"/>
                      </a:lnTo>
                      <a:lnTo>
                        <a:pt x="88" y="48"/>
                      </a:lnTo>
                      <a:lnTo>
                        <a:pt x="84" y="46"/>
                      </a:lnTo>
                      <a:lnTo>
                        <a:pt x="79" y="46"/>
                      </a:lnTo>
                      <a:lnTo>
                        <a:pt x="75" y="44"/>
                      </a:lnTo>
                      <a:lnTo>
                        <a:pt x="69" y="44"/>
                      </a:lnTo>
                      <a:lnTo>
                        <a:pt x="65" y="42"/>
                      </a:lnTo>
                      <a:lnTo>
                        <a:pt x="60" y="42"/>
                      </a:lnTo>
                      <a:lnTo>
                        <a:pt x="56" y="40"/>
                      </a:lnTo>
                      <a:lnTo>
                        <a:pt x="52" y="38"/>
                      </a:lnTo>
                      <a:lnTo>
                        <a:pt x="48" y="38"/>
                      </a:lnTo>
                      <a:lnTo>
                        <a:pt x="42" y="36"/>
                      </a:lnTo>
                      <a:lnTo>
                        <a:pt x="38" y="36"/>
                      </a:lnTo>
                      <a:lnTo>
                        <a:pt x="35" y="35"/>
                      </a:lnTo>
                      <a:lnTo>
                        <a:pt x="33" y="35"/>
                      </a:lnTo>
                      <a:lnTo>
                        <a:pt x="29" y="33"/>
                      </a:lnTo>
                      <a:lnTo>
                        <a:pt x="25" y="31"/>
                      </a:lnTo>
                      <a:lnTo>
                        <a:pt x="21" y="31"/>
                      </a:lnTo>
                      <a:lnTo>
                        <a:pt x="19" y="29"/>
                      </a:lnTo>
                      <a:lnTo>
                        <a:pt x="15" y="27"/>
                      </a:lnTo>
                      <a:lnTo>
                        <a:pt x="13" y="27"/>
                      </a:lnTo>
                      <a:lnTo>
                        <a:pt x="12" y="25"/>
                      </a:lnTo>
                      <a:lnTo>
                        <a:pt x="10" y="23"/>
                      </a:lnTo>
                      <a:lnTo>
                        <a:pt x="8" y="23"/>
                      </a:lnTo>
                      <a:lnTo>
                        <a:pt x="6" y="21"/>
                      </a:lnTo>
                      <a:lnTo>
                        <a:pt x="4" y="19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D98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18" name="Freeform 372"/>
                <p:cNvSpPr>
                  <a:spLocks noChangeAspect="1"/>
                </p:cNvSpPr>
                <p:nvPr/>
              </p:nvSpPr>
              <p:spPr bwMode="auto">
                <a:xfrm>
                  <a:off x="1460" y="3595"/>
                  <a:ext cx="155" cy="47"/>
                </a:xfrm>
                <a:custGeom>
                  <a:avLst/>
                  <a:gdLst>
                    <a:gd name="T0" fmla="*/ 4 w 204"/>
                    <a:gd name="T1" fmla="*/ 1 h 67"/>
                    <a:gd name="T2" fmla="*/ 4 w 204"/>
                    <a:gd name="T3" fmla="*/ 1 h 67"/>
                    <a:gd name="T4" fmla="*/ 4 w 204"/>
                    <a:gd name="T5" fmla="*/ 1 h 67"/>
                    <a:gd name="T6" fmla="*/ 3 w 204"/>
                    <a:gd name="T7" fmla="*/ 1 h 67"/>
                    <a:gd name="T8" fmla="*/ 3 w 204"/>
                    <a:gd name="T9" fmla="*/ 1 h 67"/>
                    <a:gd name="T10" fmla="*/ 2 w 204"/>
                    <a:gd name="T11" fmla="*/ 1 h 67"/>
                    <a:gd name="T12" fmla="*/ 2 w 204"/>
                    <a:gd name="T13" fmla="*/ 1 h 67"/>
                    <a:gd name="T14" fmla="*/ 2 w 204"/>
                    <a:gd name="T15" fmla="*/ 1 h 67"/>
                    <a:gd name="T16" fmla="*/ 2 w 204"/>
                    <a:gd name="T17" fmla="*/ 1 h 67"/>
                    <a:gd name="T18" fmla="*/ 2 w 204"/>
                    <a:gd name="T19" fmla="*/ 1 h 67"/>
                    <a:gd name="T20" fmla="*/ 2 w 204"/>
                    <a:gd name="T21" fmla="*/ 1 h 67"/>
                    <a:gd name="T22" fmla="*/ 2 w 204"/>
                    <a:gd name="T23" fmla="*/ 1 h 67"/>
                    <a:gd name="T24" fmla="*/ 2 w 204"/>
                    <a:gd name="T25" fmla="*/ 1 h 67"/>
                    <a:gd name="T26" fmla="*/ 2 w 204"/>
                    <a:gd name="T27" fmla="*/ 1 h 67"/>
                    <a:gd name="T28" fmla="*/ 2 w 204"/>
                    <a:gd name="T29" fmla="*/ 1 h 67"/>
                    <a:gd name="T30" fmla="*/ 2 w 204"/>
                    <a:gd name="T31" fmla="*/ 1 h 67"/>
                    <a:gd name="T32" fmla="*/ 2 w 204"/>
                    <a:gd name="T33" fmla="*/ 1 h 67"/>
                    <a:gd name="T34" fmla="*/ 2 w 204"/>
                    <a:gd name="T35" fmla="*/ 1 h 67"/>
                    <a:gd name="T36" fmla="*/ 2 w 204"/>
                    <a:gd name="T37" fmla="*/ 1 h 67"/>
                    <a:gd name="T38" fmla="*/ 0 w 204"/>
                    <a:gd name="T39" fmla="*/ 1 h 67"/>
                    <a:gd name="T40" fmla="*/ 0 w 204"/>
                    <a:gd name="T41" fmla="*/ 1 h 67"/>
                    <a:gd name="T42" fmla="*/ 2 w 204"/>
                    <a:gd name="T43" fmla="*/ 1 h 67"/>
                    <a:gd name="T44" fmla="*/ 2 w 204"/>
                    <a:gd name="T45" fmla="*/ 0 h 67"/>
                    <a:gd name="T46" fmla="*/ 2 w 204"/>
                    <a:gd name="T47" fmla="*/ 0 h 67"/>
                    <a:gd name="T48" fmla="*/ 2 w 204"/>
                    <a:gd name="T49" fmla="*/ 0 h 67"/>
                    <a:gd name="T50" fmla="*/ 2 w 204"/>
                    <a:gd name="T51" fmla="*/ 0 h 67"/>
                    <a:gd name="T52" fmla="*/ 2 w 204"/>
                    <a:gd name="T53" fmla="*/ 1 h 67"/>
                    <a:gd name="T54" fmla="*/ 2 w 204"/>
                    <a:gd name="T55" fmla="*/ 1 h 67"/>
                    <a:gd name="T56" fmla="*/ 2 w 204"/>
                    <a:gd name="T57" fmla="*/ 1 h 67"/>
                    <a:gd name="T58" fmla="*/ 2 w 204"/>
                    <a:gd name="T59" fmla="*/ 1 h 67"/>
                    <a:gd name="T60" fmla="*/ 2 w 204"/>
                    <a:gd name="T61" fmla="*/ 1 h 67"/>
                    <a:gd name="T62" fmla="*/ 2 w 204"/>
                    <a:gd name="T63" fmla="*/ 1 h 67"/>
                    <a:gd name="T64" fmla="*/ 3 w 204"/>
                    <a:gd name="T65" fmla="*/ 1 h 67"/>
                    <a:gd name="T66" fmla="*/ 3 w 204"/>
                    <a:gd name="T67" fmla="*/ 1 h 67"/>
                    <a:gd name="T68" fmla="*/ 4 w 204"/>
                    <a:gd name="T69" fmla="*/ 1 h 67"/>
                    <a:gd name="T70" fmla="*/ 4 w 204"/>
                    <a:gd name="T71" fmla="*/ 1 h 67"/>
                    <a:gd name="T72" fmla="*/ 5 w 204"/>
                    <a:gd name="T73" fmla="*/ 1 h 67"/>
                    <a:gd name="T74" fmla="*/ 5 w 204"/>
                    <a:gd name="T75" fmla="*/ 1 h 67"/>
                    <a:gd name="T76" fmla="*/ 6 w 204"/>
                    <a:gd name="T77" fmla="*/ 1 h 67"/>
                    <a:gd name="T78" fmla="*/ 6 w 204"/>
                    <a:gd name="T79" fmla="*/ 1 h 67"/>
                    <a:gd name="T80" fmla="*/ 6 w 204"/>
                    <a:gd name="T81" fmla="*/ 1 h 67"/>
                    <a:gd name="T82" fmla="*/ 6 w 204"/>
                    <a:gd name="T83" fmla="*/ 1 h 67"/>
                    <a:gd name="T84" fmla="*/ 6 w 204"/>
                    <a:gd name="T85" fmla="*/ 1 h 67"/>
                    <a:gd name="T86" fmla="*/ 7 w 204"/>
                    <a:gd name="T87" fmla="*/ 1 h 67"/>
                    <a:gd name="T88" fmla="*/ 7 w 204"/>
                    <a:gd name="T89" fmla="*/ 1 h 67"/>
                    <a:gd name="T90" fmla="*/ 7 w 204"/>
                    <a:gd name="T91" fmla="*/ 1 h 67"/>
                    <a:gd name="T92" fmla="*/ 7 w 204"/>
                    <a:gd name="T93" fmla="*/ 1 h 67"/>
                    <a:gd name="T94" fmla="*/ 7 w 204"/>
                    <a:gd name="T95" fmla="*/ 1 h 67"/>
                    <a:gd name="T96" fmla="*/ 8 w 204"/>
                    <a:gd name="T97" fmla="*/ 1 h 67"/>
                    <a:gd name="T98" fmla="*/ 8 w 204"/>
                    <a:gd name="T99" fmla="*/ 1 h 67"/>
                    <a:gd name="T100" fmla="*/ 8 w 204"/>
                    <a:gd name="T101" fmla="*/ 1 h 67"/>
                    <a:gd name="T102" fmla="*/ 7 w 204"/>
                    <a:gd name="T103" fmla="*/ 1 h 67"/>
                    <a:gd name="T104" fmla="*/ 7 w 204"/>
                    <a:gd name="T105" fmla="*/ 1 h 67"/>
                    <a:gd name="T106" fmla="*/ 7 w 204"/>
                    <a:gd name="T107" fmla="*/ 1 h 67"/>
                    <a:gd name="T108" fmla="*/ 6 w 204"/>
                    <a:gd name="T109" fmla="*/ 1 h 67"/>
                    <a:gd name="T110" fmla="*/ 6 w 204"/>
                    <a:gd name="T111" fmla="*/ 1 h 67"/>
                    <a:gd name="T112" fmla="*/ 6 w 204"/>
                    <a:gd name="T113" fmla="*/ 1 h 67"/>
                    <a:gd name="T114" fmla="*/ 6 w 204"/>
                    <a:gd name="T115" fmla="*/ 1 h 67"/>
                    <a:gd name="T116" fmla="*/ 6 w 204"/>
                    <a:gd name="T117" fmla="*/ 1 h 67"/>
                    <a:gd name="T118" fmla="*/ 5 w 204"/>
                    <a:gd name="T119" fmla="*/ 1 h 67"/>
                    <a:gd name="T120" fmla="*/ 5 w 204"/>
                    <a:gd name="T121" fmla="*/ 1 h 67"/>
                    <a:gd name="T122" fmla="*/ 5 w 204"/>
                    <a:gd name="T123" fmla="*/ 1 h 67"/>
                    <a:gd name="T124" fmla="*/ 5 w 204"/>
                    <a:gd name="T125" fmla="*/ 1 h 6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04"/>
                    <a:gd name="T190" fmla="*/ 0 h 67"/>
                    <a:gd name="T191" fmla="*/ 204 w 204"/>
                    <a:gd name="T192" fmla="*/ 67 h 6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04" h="67">
                      <a:moveTo>
                        <a:pt x="111" y="48"/>
                      </a:moveTo>
                      <a:lnTo>
                        <a:pt x="108" y="46"/>
                      </a:lnTo>
                      <a:lnTo>
                        <a:pt x="104" y="46"/>
                      </a:lnTo>
                      <a:lnTo>
                        <a:pt x="98" y="44"/>
                      </a:lnTo>
                      <a:lnTo>
                        <a:pt x="94" y="44"/>
                      </a:lnTo>
                      <a:lnTo>
                        <a:pt x="90" y="42"/>
                      </a:lnTo>
                      <a:lnTo>
                        <a:pt x="86" y="42"/>
                      </a:lnTo>
                      <a:lnTo>
                        <a:pt x="83" y="42"/>
                      </a:lnTo>
                      <a:lnTo>
                        <a:pt x="77" y="40"/>
                      </a:lnTo>
                      <a:lnTo>
                        <a:pt x="73" y="40"/>
                      </a:lnTo>
                      <a:lnTo>
                        <a:pt x="69" y="38"/>
                      </a:lnTo>
                      <a:lnTo>
                        <a:pt x="65" y="38"/>
                      </a:lnTo>
                      <a:lnTo>
                        <a:pt x="62" y="36"/>
                      </a:lnTo>
                      <a:lnTo>
                        <a:pt x="58" y="36"/>
                      </a:lnTo>
                      <a:lnTo>
                        <a:pt x="54" y="34"/>
                      </a:lnTo>
                      <a:lnTo>
                        <a:pt x="50" y="34"/>
                      </a:lnTo>
                      <a:lnTo>
                        <a:pt x="46" y="32"/>
                      </a:lnTo>
                      <a:lnTo>
                        <a:pt x="42" y="32"/>
                      </a:lnTo>
                      <a:lnTo>
                        <a:pt x="39" y="30"/>
                      </a:lnTo>
                      <a:lnTo>
                        <a:pt x="35" y="30"/>
                      </a:lnTo>
                      <a:lnTo>
                        <a:pt x="31" y="28"/>
                      </a:lnTo>
                      <a:lnTo>
                        <a:pt x="29" y="28"/>
                      </a:lnTo>
                      <a:lnTo>
                        <a:pt x="25" y="27"/>
                      </a:lnTo>
                      <a:lnTo>
                        <a:pt x="23" y="27"/>
                      </a:lnTo>
                      <a:lnTo>
                        <a:pt x="19" y="25"/>
                      </a:lnTo>
                      <a:lnTo>
                        <a:pt x="17" y="25"/>
                      </a:lnTo>
                      <a:lnTo>
                        <a:pt x="15" y="23"/>
                      </a:lnTo>
                      <a:lnTo>
                        <a:pt x="12" y="23"/>
                      </a:lnTo>
                      <a:lnTo>
                        <a:pt x="10" y="21"/>
                      </a:lnTo>
                      <a:lnTo>
                        <a:pt x="10" y="19"/>
                      </a:lnTo>
                      <a:lnTo>
                        <a:pt x="8" y="19"/>
                      </a:lnTo>
                      <a:lnTo>
                        <a:pt x="6" y="17"/>
                      </a:lnTo>
                      <a:lnTo>
                        <a:pt x="4" y="17"/>
                      </a:lnTo>
                      <a:lnTo>
                        <a:pt x="4" y="15"/>
                      </a:lnTo>
                      <a:lnTo>
                        <a:pt x="4" y="13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21" y="2"/>
                      </a:lnTo>
                      <a:lnTo>
                        <a:pt x="25" y="4"/>
                      </a:lnTo>
                      <a:lnTo>
                        <a:pt x="27" y="4"/>
                      </a:lnTo>
                      <a:lnTo>
                        <a:pt x="31" y="4"/>
                      </a:lnTo>
                      <a:lnTo>
                        <a:pt x="35" y="5"/>
                      </a:lnTo>
                      <a:lnTo>
                        <a:pt x="39" y="5"/>
                      </a:lnTo>
                      <a:lnTo>
                        <a:pt x="42" y="7"/>
                      </a:lnTo>
                      <a:lnTo>
                        <a:pt x="48" y="9"/>
                      </a:lnTo>
                      <a:lnTo>
                        <a:pt x="52" y="9"/>
                      </a:lnTo>
                      <a:lnTo>
                        <a:pt x="58" y="11"/>
                      </a:lnTo>
                      <a:lnTo>
                        <a:pt x="63" y="13"/>
                      </a:lnTo>
                      <a:lnTo>
                        <a:pt x="67" y="15"/>
                      </a:lnTo>
                      <a:lnTo>
                        <a:pt x="75" y="17"/>
                      </a:lnTo>
                      <a:lnTo>
                        <a:pt x="81" y="19"/>
                      </a:lnTo>
                      <a:lnTo>
                        <a:pt x="86" y="21"/>
                      </a:lnTo>
                      <a:lnTo>
                        <a:pt x="94" y="25"/>
                      </a:lnTo>
                      <a:lnTo>
                        <a:pt x="102" y="27"/>
                      </a:lnTo>
                      <a:lnTo>
                        <a:pt x="110" y="30"/>
                      </a:lnTo>
                      <a:lnTo>
                        <a:pt x="117" y="32"/>
                      </a:lnTo>
                      <a:lnTo>
                        <a:pt x="125" y="36"/>
                      </a:lnTo>
                      <a:lnTo>
                        <a:pt x="133" y="40"/>
                      </a:lnTo>
                      <a:lnTo>
                        <a:pt x="142" y="44"/>
                      </a:lnTo>
                      <a:lnTo>
                        <a:pt x="152" y="48"/>
                      </a:lnTo>
                      <a:lnTo>
                        <a:pt x="161" y="52"/>
                      </a:lnTo>
                      <a:lnTo>
                        <a:pt x="163" y="52"/>
                      </a:lnTo>
                      <a:lnTo>
                        <a:pt x="165" y="53"/>
                      </a:lnTo>
                      <a:lnTo>
                        <a:pt x="167" y="53"/>
                      </a:lnTo>
                      <a:lnTo>
                        <a:pt x="169" y="53"/>
                      </a:lnTo>
                      <a:lnTo>
                        <a:pt x="171" y="55"/>
                      </a:lnTo>
                      <a:lnTo>
                        <a:pt x="173" y="55"/>
                      </a:lnTo>
                      <a:lnTo>
                        <a:pt x="175" y="57"/>
                      </a:lnTo>
                      <a:lnTo>
                        <a:pt x="177" y="57"/>
                      </a:lnTo>
                      <a:lnTo>
                        <a:pt x="179" y="57"/>
                      </a:lnTo>
                      <a:lnTo>
                        <a:pt x="181" y="59"/>
                      </a:lnTo>
                      <a:lnTo>
                        <a:pt x="182" y="59"/>
                      </a:lnTo>
                      <a:lnTo>
                        <a:pt x="184" y="61"/>
                      </a:lnTo>
                      <a:lnTo>
                        <a:pt x="186" y="61"/>
                      </a:lnTo>
                      <a:lnTo>
                        <a:pt x="188" y="61"/>
                      </a:lnTo>
                      <a:lnTo>
                        <a:pt x="190" y="63"/>
                      </a:lnTo>
                      <a:lnTo>
                        <a:pt x="192" y="63"/>
                      </a:lnTo>
                      <a:lnTo>
                        <a:pt x="194" y="65"/>
                      </a:lnTo>
                      <a:lnTo>
                        <a:pt x="196" y="65"/>
                      </a:lnTo>
                      <a:lnTo>
                        <a:pt x="198" y="65"/>
                      </a:lnTo>
                      <a:lnTo>
                        <a:pt x="200" y="67"/>
                      </a:lnTo>
                      <a:lnTo>
                        <a:pt x="202" y="67"/>
                      </a:lnTo>
                      <a:lnTo>
                        <a:pt x="204" y="67"/>
                      </a:lnTo>
                      <a:lnTo>
                        <a:pt x="202" y="67"/>
                      </a:lnTo>
                      <a:lnTo>
                        <a:pt x="200" y="67"/>
                      </a:lnTo>
                      <a:lnTo>
                        <a:pt x="198" y="67"/>
                      </a:lnTo>
                      <a:lnTo>
                        <a:pt x="196" y="65"/>
                      </a:lnTo>
                      <a:lnTo>
                        <a:pt x="194" y="65"/>
                      </a:lnTo>
                      <a:lnTo>
                        <a:pt x="192" y="65"/>
                      </a:lnTo>
                      <a:lnTo>
                        <a:pt x="188" y="63"/>
                      </a:lnTo>
                      <a:lnTo>
                        <a:pt x="186" y="63"/>
                      </a:lnTo>
                      <a:lnTo>
                        <a:pt x="182" y="63"/>
                      </a:lnTo>
                      <a:lnTo>
                        <a:pt x="179" y="61"/>
                      </a:lnTo>
                      <a:lnTo>
                        <a:pt x="177" y="61"/>
                      </a:lnTo>
                      <a:lnTo>
                        <a:pt x="173" y="59"/>
                      </a:lnTo>
                      <a:lnTo>
                        <a:pt x="169" y="59"/>
                      </a:lnTo>
                      <a:lnTo>
                        <a:pt x="165" y="59"/>
                      </a:lnTo>
                      <a:lnTo>
                        <a:pt x="161" y="57"/>
                      </a:lnTo>
                      <a:lnTo>
                        <a:pt x="157" y="57"/>
                      </a:lnTo>
                      <a:lnTo>
                        <a:pt x="154" y="55"/>
                      </a:lnTo>
                      <a:lnTo>
                        <a:pt x="150" y="55"/>
                      </a:lnTo>
                      <a:lnTo>
                        <a:pt x="146" y="53"/>
                      </a:lnTo>
                      <a:lnTo>
                        <a:pt x="140" y="53"/>
                      </a:lnTo>
                      <a:lnTo>
                        <a:pt x="136" y="52"/>
                      </a:lnTo>
                      <a:lnTo>
                        <a:pt x="133" y="52"/>
                      </a:lnTo>
                      <a:lnTo>
                        <a:pt x="129" y="50"/>
                      </a:lnTo>
                      <a:lnTo>
                        <a:pt x="125" y="50"/>
                      </a:lnTo>
                      <a:lnTo>
                        <a:pt x="119" y="48"/>
                      </a:lnTo>
                      <a:lnTo>
                        <a:pt x="115" y="48"/>
                      </a:lnTo>
                      <a:lnTo>
                        <a:pt x="111" y="48"/>
                      </a:lnTo>
                      <a:close/>
                    </a:path>
                  </a:pathLst>
                </a:custGeom>
                <a:solidFill>
                  <a:srgbClr val="DE8A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19" name="Freeform 373"/>
                <p:cNvSpPr>
                  <a:spLocks noChangeAspect="1"/>
                </p:cNvSpPr>
                <p:nvPr/>
              </p:nvSpPr>
              <p:spPr bwMode="auto">
                <a:xfrm>
                  <a:off x="1476" y="3600"/>
                  <a:ext cx="136" cy="42"/>
                </a:xfrm>
                <a:custGeom>
                  <a:avLst/>
                  <a:gdLst>
                    <a:gd name="T0" fmla="*/ 4 w 179"/>
                    <a:gd name="T1" fmla="*/ 1 h 60"/>
                    <a:gd name="T2" fmla="*/ 3 w 179"/>
                    <a:gd name="T3" fmla="*/ 1 h 60"/>
                    <a:gd name="T4" fmla="*/ 3 w 179"/>
                    <a:gd name="T5" fmla="*/ 1 h 60"/>
                    <a:gd name="T6" fmla="*/ 3 w 179"/>
                    <a:gd name="T7" fmla="*/ 1 h 60"/>
                    <a:gd name="T8" fmla="*/ 2 w 179"/>
                    <a:gd name="T9" fmla="*/ 1 h 60"/>
                    <a:gd name="T10" fmla="*/ 2 w 179"/>
                    <a:gd name="T11" fmla="*/ 1 h 60"/>
                    <a:gd name="T12" fmla="*/ 2 w 179"/>
                    <a:gd name="T13" fmla="*/ 1 h 60"/>
                    <a:gd name="T14" fmla="*/ 2 w 179"/>
                    <a:gd name="T15" fmla="*/ 1 h 60"/>
                    <a:gd name="T16" fmla="*/ 2 w 179"/>
                    <a:gd name="T17" fmla="*/ 1 h 60"/>
                    <a:gd name="T18" fmla="*/ 2 w 179"/>
                    <a:gd name="T19" fmla="*/ 1 h 60"/>
                    <a:gd name="T20" fmla="*/ 2 w 179"/>
                    <a:gd name="T21" fmla="*/ 1 h 60"/>
                    <a:gd name="T22" fmla="*/ 2 w 179"/>
                    <a:gd name="T23" fmla="*/ 1 h 60"/>
                    <a:gd name="T24" fmla="*/ 2 w 179"/>
                    <a:gd name="T25" fmla="*/ 1 h 60"/>
                    <a:gd name="T26" fmla="*/ 2 w 179"/>
                    <a:gd name="T27" fmla="*/ 1 h 60"/>
                    <a:gd name="T28" fmla="*/ 2 w 179"/>
                    <a:gd name="T29" fmla="*/ 1 h 60"/>
                    <a:gd name="T30" fmla="*/ 2 w 179"/>
                    <a:gd name="T31" fmla="*/ 1 h 60"/>
                    <a:gd name="T32" fmla="*/ 2 w 179"/>
                    <a:gd name="T33" fmla="*/ 1 h 60"/>
                    <a:gd name="T34" fmla="*/ 2 w 179"/>
                    <a:gd name="T35" fmla="*/ 1 h 60"/>
                    <a:gd name="T36" fmla="*/ 2 w 179"/>
                    <a:gd name="T37" fmla="*/ 1 h 60"/>
                    <a:gd name="T38" fmla="*/ 0 w 179"/>
                    <a:gd name="T39" fmla="*/ 1 h 60"/>
                    <a:gd name="T40" fmla="*/ 2 w 179"/>
                    <a:gd name="T41" fmla="*/ 1 h 60"/>
                    <a:gd name="T42" fmla="*/ 2 w 179"/>
                    <a:gd name="T43" fmla="*/ 0 h 60"/>
                    <a:gd name="T44" fmla="*/ 2 w 179"/>
                    <a:gd name="T45" fmla="*/ 0 h 60"/>
                    <a:gd name="T46" fmla="*/ 2 w 179"/>
                    <a:gd name="T47" fmla="*/ 0 h 60"/>
                    <a:gd name="T48" fmla="*/ 2 w 179"/>
                    <a:gd name="T49" fmla="*/ 1 h 60"/>
                    <a:gd name="T50" fmla="*/ 2 w 179"/>
                    <a:gd name="T51" fmla="*/ 1 h 60"/>
                    <a:gd name="T52" fmla="*/ 2 w 179"/>
                    <a:gd name="T53" fmla="*/ 1 h 60"/>
                    <a:gd name="T54" fmla="*/ 2 w 179"/>
                    <a:gd name="T55" fmla="*/ 1 h 60"/>
                    <a:gd name="T56" fmla="*/ 2 w 179"/>
                    <a:gd name="T57" fmla="*/ 1 h 60"/>
                    <a:gd name="T58" fmla="*/ 2 w 179"/>
                    <a:gd name="T59" fmla="*/ 1 h 60"/>
                    <a:gd name="T60" fmla="*/ 2 w 179"/>
                    <a:gd name="T61" fmla="*/ 1 h 60"/>
                    <a:gd name="T62" fmla="*/ 3 w 179"/>
                    <a:gd name="T63" fmla="*/ 1 h 60"/>
                    <a:gd name="T64" fmla="*/ 3 w 179"/>
                    <a:gd name="T65" fmla="*/ 1 h 60"/>
                    <a:gd name="T66" fmla="*/ 4 w 179"/>
                    <a:gd name="T67" fmla="*/ 1 h 60"/>
                    <a:gd name="T68" fmla="*/ 4 w 179"/>
                    <a:gd name="T69" fmla="*/ 1 h 60"/>
                    <a:gd name="T70" fmla="*/ 5 w 179"/>
                    <a:gd name="T71" fmla="*/ 1 h 60"/>
                    <a:gd name="T72" fmla="*/ 5 w 179"/>
                    <a:gd name="T73" fmla="*/ 1 h 60"/>
                    <a:gd name="T74" fmla="*/ 5 w 179"/>
                    <a:gd name="T75" fmla="*/ 1 h 60"/>
                    <a:gd name="T76" fmla="*/ 5 w 179"/>
                    <a:gd name="T77" fmla="*/ 1 h 60"/>
                    <a:gd name="T78" fmla="*/ 6 w 179"/>
                    <a:gd name="T79" fmla="*/ 1 h 60"/>
                    <a:gd name="T80" fmla="*/ 6 w 179"/>
                    <a:gd name="T81" fmla="*/ 1 h 60"/>
                    <a:gd name="T82" fmla="*/ 6 w 179"/>
                    <a:gd name="T83" fmla="*/ 1 h 60"/>
                    <a:gd name="T84" fmla="*/ 6 w 179"/>
                    <a:gd name="T85" fmla="*/ 1 h 60"/>
                    <a:gd name="T86" fmla="*/ 6 w 179"/>
                    <a:gd name="T87" fmla="*/ 1 h 60"/>
                    <a:gd name="T88" fmla="*/ 6 w 179"/>
                    <a:gd name="T89" fmla="*/ 1 h 60"/>
                    <a:gd name="T90" fmla="*/ 6 w 179"/>
                    <a:gd name="T91" fmla="*/ 1 h 60"/>
                    <a:gd name="T92" fmla="*/ 6 w 179"/>
                    <a:gd name="T93" fmla="*/ 1 h 60"/>
                    <a:gd name="T94" fmla="*/ 6 w 179"/>
                    <a:gd name="T95" fmla="*/ 1 h 60"/>
                    <a:gd name="T96" fmla="*/ 6 w 179"/>
                    <a:gd name="T97" fmla="*/ 1 h 60"/>
                    <a:gd name="T98" fmla="*/ 6 w 179"/>
                    <a:gd name="T99" fmla="*/ 1 h 60"/>
                    <a:gd name="T100" fmla="*/ 6 w 179"/>
                    <a:gd name="T101" fmla="*/ 1 h 60"/>
                    <a:gd name="T102" fmla="*/ 6 w 179"/>
                    <a:gd name="T103" fmla="*/ 1 h 60"/>
                    <a:gd name="T104" fmla="*/ 6 w 179"/>
                    <a:gd name="T105" fmla="*/ 1 h 60"/>
                    <a:gd name="T106" fmla="*/ 6 w 179"/>
                    <a:gd name="T107" fmla="*/ 1 h 60"/>
                    <a:gd name="T108" fmla="*/ 5 w 179"/>
                    <a:gd name="T109" fmla="*/ 1 h 60"/>
                    <a:gd name="T110" fmla="*/ 5 w 179"/>
                    <a:gd name="T111" fmla="*/ 1 h 60"/>
                    <a:gd name="T112" fmla="*/ 5 w 179"/>
                    <a:gd name="T113" fmla="*/ 1 h 60"/>
                    <a:gd name="T114" fmla="*/ 5 w 179"/>
                    <a:gd name="T115" fmla="*/ 1 h 60"/>
                    <a:gd name="T116" fmla="*/ 5 w 179"/>
                    <a:gd name="T117" fmla="*/ 1 h 60"/>
                    <a:gd name="T118" fmla="*/ 4 w 179"/>
                    <a:gd name="T119" fmla="*/ 1 h 60"/>
                    <a:gd name="T120" fmla="*/ 4 w 179"/>
                    <a:gd name="T121" fmla="*/ 1 h 60"/>
                    <a:gd name="T122" fmla="*/ 4 w 179"/>
                    <a:gd name="T123" fmla="*/ 1 h 60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79"/>
                    <a:gd name="T187" fmla="*/ 0 h 60"/>
                    <a:gd name="T188" fmla="*/ 179 w 179"/>
                    <a:gd name="T189" fmla="*/ 60 h 60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79" h="60">
                      <a:moveTo>
                        <a:pt x="94" y="39"/>
                      </a:moveTo>
                      <a:lnTo>
                        <a:pt x="90" y="39"/>
                      </a:lnTo>
                      <a:lnTo>
                        <a:pt x="87" y="39"/>
                      </a:lnTo>
                      <a:lnTo>
                        <a:pt x="85" y="37"/>
                      </a:lnTo>
                      <a:lnTo>
                        <a:pt x="81" y="37"/>
                      </a:lnTo>
                      <a:lnTo>
                        <a:pt x="77" y="37"/>
                      </a:lnTo>
                      <a:lnTo>
                        <a:pt x="73" y="35"/>
                      </a:lnTo>
                      <a:lnTo>
                        <a:pt x="69" y="35"/>
                      </a:lnTo>
                      <a:lnTo>
                        <a:pt x="65" y="33"/>
                      </a:lnTo>
                      <a:lnTo>
                        <a:pt x="64" y="33"/>
                      </a:lnTo>
                      <a:lnTo>
                        <a:pt x="60" y="33"/>
                      </a:lnTo>
                      <a:lnTo>
                        <a:pt x="56" y="31"/>
                      </a:lnTo>
                      <a:lnTo>
                        <a:pt x="52" y="31"/>
                      </a:lnTo>
                      <a:lnTo>
                        <a:pt x="48" y="31"/>
                      </a:lnTo>
                      <a:lnTo>
                        <a:pt x="46" y="29"/>
                      </a:lnTo>
                      <a:lnTo>
                        <a:pt x="42" y="29"/>
                      </a:lnTo>
                      <a:lnTo>
                        <a:pt x="39" y="27"/>
                      </a:lnTo>
                      <a:lnTo>
                        <a:pt x="37" y="27"/>
                      </a:lnTo>
                      <a:lnTo>
                        <a:pt x="33" y="27"/>
                      </a:lnTo>
                      <a:lnTo>
                        <a:pt x="31" y="25"/>
                      </a:lnTo>
                      <a:lnTo>
                        <a:pt x="27" y="25"/>
                      </a:lnTo>
                      <a:lnTo>
                        <a:pt x="25" y="23"/>
                      </a:lnTo>
                      <a:lnTo>
                        <a:pt x="21" y="23"/>
                      </a:lnTo>
                      <a:lnTo>
                        <a:pt x="19" y="21"/>
                      </a:lnTo>
                      <a:lnTo>
                        <a:pt x="18" y="21"/>
                      </a:lnTo>
                      <a:lnTo>
                        <a:pt x="16" y="20"/>
                      </a:lnTo>
                      <a:lnTo>
                        <a:pt x="14" y="20"/>
                      </a:lnTo>
                      <a:lnTo>
                        <a:pt x="12" y="20"/>
                      </a:lnTo>
                      <a:lnTo>
                        <a:pt x="10" y="18"/>
                      </a:lnTo>
                      <a:lnTo>
                        <a:pt x="8" y="18"/>
                      </a:lnTo>
                      <a:lnTo>
                        <a:pt x="8" y="16"/>
                      </a:lnTo>
                      <a:lnTo>
                        <a:pt x="6" y="16"/>
                      </a:ln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6" y="2"/>
                      </a:lnTo>
                      <a:lnTo>
                        <a:pt x="19" y="2"/>
                      </a:lnTo>
                      <a:lnTo>
                        <a:pt x="21" y="2"/>
                      </a:lnTo>
                      <a:lnTo>
                        <a:pt x="23" y="2"/>
                      </a:lnTo>
                      <a:lnTo>
                        <a:pt x="27" y="4"/>
                      </a:lnTo>
                      <a:lnTo>
                        <a:pt x="29" y="4"/>
                      </a:lnTo>
                      <a:lnTo>
                        <a:pt x="33" y="6"/>
                      </a:lnTo>
                      <a:lnTo>
                        <a:pt x="37" y="6"/>
                      </a:lnTo>
                      <a:lnTo>
                        <a:pt x="41" y="8"/>
                      </a:lnTo>
                      <a:lnTo>
                        <a:pt x="44" y="8"/>
                      </a:lnTo>
                      <a:lnTo>
                        <a:pt x="48" y="10"/>
                      </a:lnTo>
                      <a:lnTo>
                        <a:pt x="54" y="12"/>
                      </a:lnTo>
                      <a:lnTo>
                        <a:pt x="58" y="14"/>
                      </a:lnTo>
                      <a:lnTo>
                        <a:pt x="64" y="14"/>
                      </a:lnTo>
                      <a:lnTo>
                        <a:pt x="69" y="16"/>
                      </a:lnTo>
                      <a:lnTo>
                        <a:pt x="75" y="18"/>
                      </a:lnTo>
                      <a:lnTo>
                        <a:pt x="81" y="20"/>
                      </a:lnTo>
                      <a:lnTo>
                        <a:pt x="87" y="23"/>
                      </a:lnTo>
                      <a:lnTo>
                        <a:pt x="92" y="25"/>
                      </a:lnTo>
                      <a:lnTo>
                        <a:pt x="98" y="27"/>
                      </a:lnTo>
                      <a:lnTo>
                        <a:pt x="106" y="31"/>
                      </a:lnTo>
                      <a:lnTo>
                        <a:pt x="113" y="33"/>
                      </a:lnTo>
                      <a:lnTo>
                        <a:pt x="119" y="35"/>
                      </a:lnTo>
                      <a:lnTo>
                        <a:pt x="127" y="39"/>
                      </a:lnTo>
                      <a:lnTo>
                        <a:pt x="135" y="43"/>
                      </a:lnTo>
                      <a:lnTo>
                        <a:pt x="142" y="46"/>
                      </a:lnTo>
                      <a:lnTo>
                        <a:pt x="144" y="46"/>
                      </a:lnTo>
                      <a:lnTo>
                        <a:pt x="146" y="46"/>
                      </a:lnTo>
                      <a:lnTo>
                        <a:pt x="148" y="48"/>
                      </a:lnTo>
                      <a:lnTo>
                        <a:pt x="150" y="48"/>
                      </a:lnTo>
                      <a:lnTo>
                        <a:pt x="152" y="48"/>
                      </a:lnTo>
                      <a:lnTo>
                        <a:pt x="152" y="50"/>
                      </a:lnTo>
                      <a:lnTo>
                        <a:pt x="154" y="50"/>
                      </a:lnTo>
                      <a:lnTo>
                        <a:pt x="156" y="50"/>
                      </a:lnTo>
                      <a:lnTo>
                        <a:pt x="158" y="50"/>
                      </a:lnTo>
                      <a:lnTo>
                        <a:pt x="160" y="52"/>
                      </a:lnTo>
                      <a:lnTo>
                        <a:pt x="161" y="52"/>
                      </a:lnTo>
                      <a:lnTo>
                        <a:pt x="163" y="54"/>
                      </a:lnTo>
                      <a:lnTo>
                        <a:pt x="165" y="54"/>
                      </a:lnTo>
                      <a:lnTo>
                        <a:pt x="167" y="54"/>
                      </a:lnTo>
                      <a:lnTo>
                        <a:pt x="169" y="56"/>
                      </a:lnTo>
                      <a:lnTo>
                        <a:pt x="171" y="56"/>
                      </a:lnTo>
                      <a:lnTo>
                        <a:pt x="173" y="56"/>
                      </a:lnTo>
                      <a:lnTo>
                        <a:pt x="175" y="58"/>
                      </a:lnTo>
                      <a:lnTo>
                        <a:pt x="177" y="58"/>
                      </a:lnTo>
                      <a:lnTo>
                        <a:pt x="179" y="58"/>
                      </a:lnTo>
                      <a:lnTo>
                        <a:pt x="179" y="60"/>
                      </a:lnTo>
                      <a:lnTo>
                        <a:pt x="179" y="58"/>
                      </a:lnTo>
                      <a:lnTo>
                        <a:pt x="177" y="58"/>
                      </a:lnTo>
                      <a:lnTo>
                        <a:pt x="175" y="58"/>
                      </a:lnTo>
                      <a:lnTo>
                        <a:pt x="173" y="58"/>
                      </a:lnTo>
                      <a:lnTo>
                        <a:pt x="171" y="58"/>
                      </a:lnTo>
                      <a:lnTo>
                        <a:pt x="169" y="56"/>
                      </a:lnTo>
                      <a:lnTo>
                        <a:pt x="167" y="56"/>
                      </a:lnTo>
                      <a:lnTo>
                        <a:pt x="163" y="56"/>
                      </a:lnTo>
                      <a:lnTo>
                        <a:pt x="161" y="54"/>
                      </a:lnTo>
                      <a:lnTo>
                        <a:pt x="160" y="54"/>
                      </a:lnTo>
                      <a:lnTo>
                        <a:pt x="156" y="54"/>
                      </a:lnTo>
                      <a:lnTo>
                        <a:pt x="152" y="52"/>
                      </a:lnTo>
                      <a:lnTo>
                        <a:pt x="150" y="52"/>
                      </a:lnTo>
                      <a:lnTo>
                        <a:pt x="146" y="50"/>
                      </a:lnTo>
                      <a:lnTo>
                        <a:pt x="142" y="50"/>
                      </a:lnTo>
                      <a:lnTo>
                        <a:pt x="138" y="48"/>
                      </a:lnTo>
                      <a:lnTo>
                        <a:pt x="135" y="48"/>
                      </a:lnTo>
                      <a:lnTo>
                        <a:pt x="131" y="48"/>
                      </a:lnTo>
                      <a:lnTo>
                        <a:pt x="127" y="46"/>
                      </a:lnTo>
                      <a:lnTo>
                        <a:pt x="123" y="46"/>
                      </a:lnTo>
                      <a:lnTo>
                        <a:pt x="121" y="45"/>
                      </a:lnTo>
                      <a:lnTo>
                        <a:pt x="117" y="45"/>
                      </a:lnTo>
                      <a:lnTo>
                        <a:pt x="113" y="43"/>
                      </a:lnTo>
                      <a:lnTo>
                        <a:pt x="110" y="43"/>
                      </a:lnTo>
                      <a:lnTo>
                        <a:pt x="106" y="41"/>
                      </a:lnTo>
                      <a:lnTo>
                        <a:pt x="102" y="41"/>
                      </a:lnTo>
                      <a:lnTo>
                        <a:pt x="98" y="41"/>
                      </a:lnTo>
                      <a:lnTo>
                        <a:pt x="94" y="39"/>
                      </a:lnTo>
                      <a:close/>
                    </a:path>
                  </a:pathLst>
                </a:custGeom>
                <a:solidFill>
                  <a:srgbClr val="E08E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20" name="Freeform 374"/>
                <p:cNvSpPr>
                  <a:spLocks noChangeAspect="1"/>
                </p:cNvSpPr>
                <p:nvPr/>
              </p:nvSpPr>
              <p:spPr bwMode="auto">
                <a:xfrm>
                  <a:off x="1494" y="3604"/>
                  <a:ext cx="114" cy="37"/>
                </a:xfrm>
                <a:custGeom>
                  <a:avLst/>
                  <a:gdLst>
                    <a:gd name="T0" fmla="*/ 2 w 152"/>
                    <a:gd name="T1" fmla="*/ 1 h 52"/>
                    <a:gd name="T2" fmla="*/ 2 w 152"/>
                    <a:gd name="T3" fmla="*/ 1 h 52"/>
                    <a:gd name="T4" fmla="*/ 2 w 152"/>
                    <a:gd name="T5" fmla="*/ 1 h 52"/>
                    <a:gd name="T6" fmla="*/ 2 w 152"/>
                    <a:gd name="T7" fmla="*/ 1 h 52"/>
                    <a:gd name="T8" fmla="*/ 2 w 152"/>
                    <a:gd name="T9" fmla="*/ 1 h 52"/>
                    <a:gd name="T10" fmla="*/ 2 w 152"/>
                    <a:gd name="T11" fmla="*/ 1 h 52"/>
                    <a:gd name="T12" fmla="*/ 2 w 152"/>
                    <a:gd name="T13" fmla="*/ 1 h 52"/>
                    <a:gd name="T14" fmla="*/ 2 w 152"/>
                    <a:gd name="T15" fmla="*/ 1 h 52"/>
                    <a:gd name="T16" fmla="*/ 2 w 152"/>
                    <a:gd name="T17" fmla="*/ 1 h 52"/>
                    <a:gd name="T18" fmla="*/ 2 w 152"/>
                    <a:gd name="T19" fmla="*/ 1 h 52"/>
                    <a:gd name="T20" fmla="*/ 2 w 152"/>
                    <a:gd name="T21" fmla="*/ 1 h 52"/>
                    <a:gd name="T22" fmla="*/ 2 w 152"/>
                    <a:gd name="T23" fmla="*/ 1 h 52"/>
                    <a:gd name="T24" fmla="*/ 2 w 152"/>
                    <a:gd name="T25" fmla="*/ 1 h 52"/>
                    <a:gd name="T26" fmla="*/ 2 w 152"/>
                    <a:gd name="T27" fmla="*/ 1 h 52"/>
                    <a:gd name="T28" fmla="*/ 2 w 152"/>
                    <a:gd name="T29" fmla="*/ 1 h 52"/>
                    <a:gd name="T30" fmla="*/ 2 w 152"/>
                    <a:gd name="T31" fmla="*/ 1 h 52"/>
                    <a:gd name="T32" fmla="*/ 0 w 152"/>
                    <a:gd name="T33" fmla="*/ 1 h 52"/>
                    <a:gd name="T34" fmla="*/ 0 w 152"/>
                    <a:gd name="T35" fmla="*/ 1 h 52"/>
                    <a:gd name="T36" fmla="*/ 2 w 152"/>
                    <a:gd name="T37" fmla="*/ 1 h 52"/>
                    <a:gd name="T38" fmla="*/ 2 w 152"/>
                    <a:gd name="T39" fmla="*/ 0 h 52"/>
                    <a:gd name="T40" fmla="*/ 2 w 152"/>
                    <a:gd name="T41" fmla="*/ 0 h 52"/>
                    <a:gd name="T42" fmla="*/ 2 w 152"/>
                    <a:gd name="T43" fmla="*/ 1 h 52"/>
                    <a:gd name="T44" fmla="*/ 2 w 152"/>
                    <a:gd name="T45" fmla="*/ 1 h 52"/>
                    <a:gd name="T46" fmla="*/ 2 w 152"/>
                    <a:gd name="T47" fmla="*/ 1 h 52"/>
                    <a:gd name="T48" fmla="*/ 2 w 152"/>
                    <a:gd name="T49" fmla="*/ 1 h 52"/>
                    <a:gd name="T50" fmla="*/ 2 w 152"/>
                    <a:gd name="T51" fmla="*/ 1 h 52"/>
                    <a:gd name="T52" fmla="*/ 2 w 152"/>
                    <a:gd name="T53" fmla="*/ 1 h 52"/>
                    <a:gd name="T54" fmla="*/ 2 w 152"/>
                    <a:gd name="T55" fmla="*/ 1 h 52"/>
                    <a:gd name="T56" fmla="*/ 2 w 152"/>
                    <a:gd name="T57" fmla="*/ 1 h 52"/>
                    <a:gd name="T58" fmla="*/ 2 w 152"/>
                    <a:gd name="T59" fmla="*/ 1 h 52"/>
                    <a:gd name="T60" fmla="*/ 2 w 152"/>
                    <a:gd name="T61" fmla="*/ 1 h 52"/>
                    <a:gd name="T62" fmla="*/ 2 w 152"/>
                    <a:gd name="T63" fmla="*/ 1 h 52"/>
                    <a:gd name="T64" fmla="*/ 3 w 152"/>
                    <a:gd name="T65" fmla="*/ 1 h 52"/>
                    <a:gd name="T66" fmla="*/ 3 w 152"/>
                    <a:gd name="T67" fmla="*/ 1 h 52"/>
                    <a:gd name="T68" fmla="*/ 4 w 152"/>
                    <a:gd name="T69" fmla="*/ 1 h 52"/>
                    <a:gd name="T70" fmla="*/ 4 w 152"/>
                    <a:gd name="T71" fmla="*/ 1 h 52"/>
                    <a:gd name="T72" fmla="*/ 4 w 152"/>
                    <a:gd name="T73" fmla="*/ 1 h 52"/>
                    <a:gd name="T74" fmla="*/ 4 w 152"/>
                    <a:gd name="T75" fmla="*/ 1 h 52"/>
                    <a:gd name="T76" fmla="*/ 4 w 152"/>
                    <a:gd name="T77" fmla="*/ 1 h 52"/>
                    <a:gd name="T78" fmla="*/ 4 w 152"/>
                    <a:gd name="T79" fmla="*/ 1 h 52"/>
                    <a:gd name="T80" fmla="*/ 4 w 152"/>
                    <a:gd name="T81" fmla="*/ 1 h 52"/>
                    <a:gd name="T82" fmla="*/ 4 w 152"/>
                    <a:gd name="T83" fmla="*/ 1 h 52"/>
                    <a:gd name="T84" fmla="*/ 4 w 152"/>
                    <a:gd name="T85" fmla="*/ 1 h 52"/>
                    <a:gd name="T86" fmla="*/ 4 w 152"/>
                    <a:gd name="T87" fmla="*/ 1 h 52"/>
                    <a:gd name="T88" fmla="*/ 4 w 152"/>
                    <a:gd name="T89" fmla="*/ 1 h 52"/>
                    <a:gd name="T90" fmla="*/ 4 w 152"/>
                    <a:gd name="T91" fmla="*/ 1 h 52"/>
                    <a:gd name="T92" fmla="*/ 4 w 152"/>
                    <a:gd name="T93" fmla="*/ 1 h 52"/>
                    <a:gd name="T94" fmla="*/ 4 w 152"/>
                    <a:gd name="T95" fmla="*/ 1 h 52"/>
                    <a:gd name="T96" fmla="*/ 4 w 152"/>
                    <a:gd name="T97" fmla="*/ 1 h 52"/>
                    <a:gd name="T98" fmla="*/ 4 w 152"/>
                    <a:gd name="T99" fmla="*/ 1 h 52"/>
                    <a:gd name="T100" fmla="*/ 4 w 152"/>
                    <a:gd name="T101" fmla="*/ 1 h 52"/>
                    <a:gd name="T102" fmla="*/ 4 w 152"/>
                    <a:gd name="T103" fmla="*/ 1 h 52"/>
                    <a:gd name="T104" fmla="*/ 3 w 152"/>
                    <a:gd name="T105" fmla="*/ 1 h 52"/>
                    <a:gd name="T106" fmla="*/ 3 w 152"/>
                    <a:gd name="T107" fmla="*/ 1 h 52"/>
                    <a:gd name="T108" fmla="*/ 3 w 152"/>
                    <a:gd name="T109" fmla="*/ 1 h 52"/>
                    <a:gd name="T110" fmla="*/ 3 w 152"/>
                    <a:gd name="T111" fmla="*/ 1 h 52"/>
                    <a:gd name="T112" fmla="*/ 2 w 152"/>
                    <a:gd name="T113" fmla="*/ 1 h 52"/>
                    <a:gd name="T114" fmla="*/ 2 w 152"/>
                    <a:gd name="T115" fmla="*/ 1 h 5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52"/>
                    <a:gd name="T175" fmla="*/ 0 h 52"/>
                    <a:gd name="T176" fmla="*/ 152 w 152"/>
                    <a:gd name="T177" fmla="*/ 52 h 52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52" h="52">
                      <a:moveTo>
                        <a:pt x="75" y="33"/>
                      </a:moveTo>
                      <a:lnTo>
                        <a:pt x="73" y="33"/>
                      </a:lnTo>
                      <a:lnTo>
                        <a:pt x="69" y="33"/>
                      </a:lnTo>
                      <a:lnTo>
                        <a:pt x="67" y="31"/>
                      </a:lnTo>
                      <a:lnTo>
                        <a:pt x="64" y="31"/>
                      </a:lnTo>
                      <a:lnTo>
                        <a:pt x="62" y="31"/>
                      </a:lnTo>
                      <a:lnTo>
                        <a:pt x="58" y="31"/>
                      </a:lnTo>
                      <a:lnTo>
                        <a:pt x="56" y="29"/>
                      </a:lnTo>
                      <a:lnTo>
                        <a:pt x="52" y="29"/>
                      </a:lnTo>
                      <a:lnTo>
                        <a:pt x="50" y="29"/>
                      </a:lnTo>
                      <a:lnTo>
                        <a:pt x="46" y="27"/>
                      </a:lnTo>
                      <a:lnTo>
                        <a:pt x="44" y="27"/>
                      </a:lnTo>
                      <a:lnTo>
                        <a:pt x="41" y="27"/>
                      </a:lnTo>
                      <a:lnTo>
                        <a:pt x="39" y="25"/>
                      </a:lnTo>
                      <a:lnTo>
                        <a:pt x="37" y="25"/>
                      </a:lnTo>
                      <a:lnTo>
                        <a:pt x="33" y="25"/>
                      </a:lnTo>
                      <a:lnTo>
                        <a:pt x="31" y="23"/>
                      </a:lnTo>
                      <a:lnTo>
                        <a:pt x="29" y="23"/>
                      </a:lnTo>
                      <a:lnTo>
                        <a:pt x="25" y="23"/>
                      </a:lnTo>
                      <a:lnTo>
                        <a:pt x="23" y="21"/>
                      </a:lnTo>
                      <a:lnTo>
                        <a:pt x="21" y="21"/>
                      </a:lnTo>
                      <a:lnTo>
                        <a:pt x="19" y="19"/>
                      </a:lnTo>
                      <a:lnTo>
                        <a:pt x="18" y="19"/>
                      </a:lnTo>
                      <a:lnTo>
                        <a:pt x="16" y="19"/>
                      </a:lnTo>
                      <a:lnTo>
                        <a:pt x="14" y="17"/>
                      </a:lnTo>
                      <a:lnTo>
                        <a:pt x="12" y="17"/>
                      </a:lnTo>
                      <a:lnTo>
                        <a:pt x="10" y="17"/>
                      </a:lnTo>
                      <a:lnTo>
                        <a:pt x="8" y="15"/>
                      </a:ln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6" y="4"/>
                      </a:lnTo>
                      <a:lnTo>
                        <a:pt x="18" y="4"/>
                      </a:lnTo>
                      <a:lnTo>
                        <a:pt x="21" y="4"/>
                      </a:ln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9" y="6"/>
                      </a:lnTo>
                      <a:lnTo>
                        <a:pt x="33" y="8"/>
                      </a:lnTo>
                      <a:lnTo>
                        <a:pt x="37" y="8"/>
                      </a:lnTo>
                      <a:lnTo>
                        <a:pt x="41" y="10"/>
                      </a:lnTo>
                      <a:lnTo>
                        <a:pt x="44" y="12"/>
                      </a:lnTo>
                      <a:lnTo>
                        <a:pt x="48" y="12"/>
                      </a:lnTo>
                      <a:lnTo>
                        <a:pt x="52" y="14"/>
                      </a:lnTo>
                      <a:lnTo>
                        <a:pt x="56" y="15"/>
                      </a:lnTo>
                      <a:lnTo>
                        <a:pt x="62" y="17"/>
                      </a:lnTo>
                      <a:lnTo>
                        <a:pt x="66" y="19"/>
                      </a:lnTo>
                      <a:lnTo>
                        <a:pt x="71" y="19"/>
                      </a:lnTo>
                      <a:lnTo>
                        <a:pt x="77" y="21"/>
                      </a:lnTo>
                      <a:lnTo>
                        <a:pt x="83" y="25"/>
                      </a:lnTo>
                      <a:lnTo>
                        <a:pt x="87" y="27"/>
                      </a:lnTo>
                      <a:lnTo>
                        <a:pt x="92" y="29"/>
                      </a:lnTo>
                      <a:lnTo>
                        <a:pt x="98" y="31"/>
                      </a:lnTo>
                      <a:lnTo>
                        <a:pt x="106" y="33"/>
                      </a:lnTo>
                      <a:lnTo>
                        <a:pt x="112" y="37"/>
                      </a:lnTo>
                      <a:lnTo>
                        <a:pt x="117" y="39"/>
                      </a:lnTo>
                      <a:lnTo>
                        <a:pt x="123" y="40"/>
                      </a:lnTo>
                      <a:lnTo>
                        <a:pt x="125" y="42"/>
                      </a:lnTo>
                      <a:lnTo>
                        <a:pt x="127" y="42"/>
                      </a:lnTo>
                      <a:lnTo>
                        <a:pt x="129" y="42"/>
                      </a:lnTo>
                      <a:lnTo>
                        <a:pt x="129" y="44"/>
                      </a:lnTo>
                      <a:lnTo>
                        <a:pt x="131" y="44"/>
                      </a:lnTo>
                      <a:lnTo>
                        <a:pt x="133" y="44"/>
                      </a:lnTo>
                      <a:lnTo>
                        <a:pt x="135" y="44"/>
                      </a:lnTo>
                      <a:lnTo>
                        <a:pt x="135" y="46"/>
                      </a:lnTo>
                      <a:lnTo>
                        <a:pt x="137" y="46"/>
                      </a:lnTo>
                      <a:lnTo>
                        <a:pt x="138" y="46"/>
                      </a:lnTo>
                      <a:lnTo>
                        <a:pt x="140" y="48"/>
                      </a:lnTo>
                      <a:lnTo>
                        <a:pt x="142" y="48"/>
                      </a:lnTo>
                      <a:lnTo>
                        <a:pt x="144" y="48"/>
                      </a:lnTo>
                      <a:lnTo>
                        <a:pt x="144" y="50"/>
                      </a:lnTo>
                      <a:lnTo>
                        <a:pt x="146" y="50"/>
                      </a:lnTo>
                      <a:lnTo>
                        <a:pt x="148" y="50"/>
                      </a:lnTo>
                      <a:lnTo>
                        <a:pt x="150" y="50"/>
                      </a:lnTo>
                      <a:lnTo>
                        <a:pt x="150" y="52"/>
                      </a:lnTo>
                      <a:lnTo>
                        <a:pt x="152" y="52"/>
                      </a:lnTo>
                      <a:lnTo>
                        <a:pt x="150" y="52"/>
                      </a:lnTo>
                      <a:lnTo>
                        <a:pt x="148" y="50"/>
                      </a:lnTo>
                      <a:lnTo>
                        <a:pt x="146" y="50"/>
                      </a:lnTo>
                      <a:lnTo>
                        <a:pt x="144" y="50"/>
                      </a:lnTo>
                      <a:lnTo>
                        <a:pt x="142" y="50"/>
                      </a:lnTo>
                      <a:lnTo>
                        <a:pt x="140" y="48"/>
                      </a:lnTo>
                      <a:lnTo>
                        <a:pt x="138" y="48"/>
                      </a:lnTo>
                      <a:lnTo>
                        <a:pt x="135" y="48"/>
                      </a:lnTo>
                      <a:lnTo>
                        <a:pt x="133" y="46"/>
                      </a:lnTo>
                      <a:lnTo>
                        <a:pt x="131" y="46"/>
                      </a:lnTo>
                      <a:lnTo>
                        <a:pt x="127" y="46"/>
                      </a:lnTo>
                      <a:lnTo>
                        <a:pt x="123" y="44"/>
                      </a:lnTo>
                      <a:lnTo>
                        <a:pt x="121" y="44"/>
                      </a:lnTo>
                      <a:lnTo>
                        <a:pt x="117" y="42"/>
                      </a:lnTo>
                      <a:lnTo>
                        <a:pt x="113" y="42"/>
                      </a:lnTo>
                      <a:lnTo>
                        <a:pt x="112" y="40"/>
                      </a:lnTo>
                      <a:lnTo>
                        <a:pt x="108" y="40"/>
                      </a:lnTo>
                      <a:lnTo>
                        <a:pt x="104" y="40"/>
                      </a:lnTo>
                      <a:lnTo>
                        <a:pt x="100" y="39"/>
                      </a:lnTo>
                      <a:lnTo>
                        <a:pt x="98" y="39"/>
                      </a:lnTo>
                      <a:lnTo>
                        <a:pt x="94" y="37"/>
                      </a:lnTo>
                      <a:lnTo>
                        <a:pt x="90" y="37"/>
                      </a:lnTo>
                      <a:lnTo>
                        <a:pt x="89" y="37"/>
                      </a:lnTo>
                      <a:lnTo>
                        <a:pt x="85" y="35"/>
                      </a:lnTo>
                      <a:lnTo>
                        <a:pt x="81" y="35"/>
                      </a:lnTo>
                      <a:lnTo>
                        <a:pt x="79" y="35"/>
                      </a:lnTo>
                      <a:lnTo>
                        <a:pt x="75" y="33"/>
                      </a:lnTo>
                      <a:close/>
                    </a:path>
                  </a:pathLst>
                </a:custGeom>
                <a:solidFill>
                  <a:srgbClr val="E593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21" name="Freeform 375"/>
                <p:cNvSpPr>
                  <a:spLocks noChangeAspect="1"/>
                </p:cNvSpPr>
                <p:nvPr/>
              </p:nvSpPr>
              <p:spPr bwMode="auto">
                <a:xfrm>
                  <a:off x="1510" y="3610"/>
                  <a:ext cx="97" cy="31"/>
                </a:xfrm>
                <a:custGeom>
                  <a:avLst/>
                  <a:gdLst>
                    <a:gd name="T0" fmla="*/ 2 w 127"/>
                    <a:gd name="T1" fmla="*/ 1 h 44"/>
                    <a:gd name="T2" fmla="*/ 2 w 127"/>
                    <a:gd name="T3" fmla="*/ 1 h 44"/>
                    <a:gd name="T4" fmla="*/ 2 w 127"/>
                    <a:gd name="T5" fmla="*/ 1 h 44"/>
                    <a:gd name="T6" fmla="*/ 2 w 127"/>
                    <a:gd name="T7" fmla="*/ 1 h 44"/>
                    <a:gd name="T8" fmla="*/ 2 w 127"/>
                    <a:gd name="T9" fmla="*/ 1 h 44"/>
                    <a:gd name="T10" fmla="*/ 2 w 127"/>
                    <a:gd name="T11" fmla="*/ 1 h 44"/>
                    <a:gd name="T12" fmla="*/ 2 w 127"/>
                    <a:gd name="T13" fmla="*/ 1 h 44"/>
                    <a:gd name="T14" fmla="*/ 2 w 127"/>
                    <a:gd name="T15" fmla="*/ 1 h 44"/>
                    <a:gd name="T16" fmla="*/ 2 w 127"/>
                    <a:gd name="T17" fmla="*/ 1 h 44"/>
                    <a:gd name="T18" fmla="*/ 2 w 127"/>
                    <a:gd name="T19" fmla="*/ 1 h 44"/>
                    <a:gd name="T20" fmla="*/ 2 w 127"/>
                    <a:gd name="T21" fmla="*/ 1 h 44"/>
                    <a:gd name="T22" fmla="*/ 2 w 127"/>
                    <a:gd name="T23" fmla="*/ 1 h 44"/>
                    <a:gd name="T24" fmla="*/ 2 w 127"/>
                    <a:gd name="T25" fmla="*/ 1 h 44"/>
                    <a:gd name="T26" fmla="*/ 2 w 127"/>
                    <a:gd name="T27" fmla="*/ 1 h 44"/>
                    <a:gd name="T28" fmla="*/ 2 w 127"/>
                    <a:gd name="T29" fmla="*/ 1 h 44"/>
                    <a:gd name="T30" fmla="*/ 2 w 127"/>
                    <a:gd name="T31" fmla="*/ 1 h 44"/>
                    <a:gd name="T32" fmla="*/ 0 w 127"/>
                    <a:gd name="T33" fmla="*/ 1 h 44"/>
                    <a:gd name="T34" fmla="*/ 0 w 127"/>
                    <a:gd name="T35" fmla="*/ 1 h 44"/>
                    <a:gd name="T36" fmla="*/ 2 w 127"/>
                    <a:gd name="T37" fmla="*/ 0 h 44"/>
                    <a:gd name="T38" fmla="*/ 2 w 127"/>
                    <a:gd name="T39" fmla="*/ 0 h 44"/>
                    <a:gd name="T40" fmla="*/ 2 w 127"/>
                    <a:gd name="T41" fmla="*/ 1 h 44"/>
                    <a:gd name="T42" fmla="*/ 2 w 127"/>
                    <a:gd name="T43" fmla="*/ 1 h 44"/>
                    <a:gd name="T44" fmla="*/ 2 w 127"/>
                    <a:gd name="T45" fmla="*/ 1 h 44"/>
                    <a:gd name="T46" fmla="*/ 2 w 127"/>
                    <a:gd name="T47" fmla="*/ 1 h 44"/>
                    <a:gd name="T48" fmla="*/ 2 w 127"/>
                    <a:gd name="T49" fmla="*/ 1 h 44"/>
                    <a:gd name="T50" fmla="*/ 2 w 127"/>
                    <a:gd name="T51" fmla="*/ 1 h 44"/>
                    <a:gd name="T52" fmla="*/ 2 w 127"/>
                    <a:gd name="T53" fmla="*/ 1 h 44"/>
                    <a:gd name="T54" fmla="*/ 2 w 127"/>
                    <a:gd name="T55" fmla="*/ 1 h 44"/>
                    <a:gd name="T56" fmla="*/ 2 w 127"/>
                    <a:gd name="T57" fmla="*/ 1 h 44"/>
                    <a:gd name="T58" fmla="*/ 3 w 127"/>
                    <a:gd name="T59" fmla="*/ 1 h 44"/>
                    <a:gd name="T60" fmla="*/ 3 w 127"/>
                    <a:gd name="T61" fmla="*/ 1 h 44"/>
                    <a:gd name="T62" fmla="*/ 4 w 127"/>
                    <a:gd name="T63" fmla="*/ 1 h 44"/>
                    <a:gd name="T64" fmla="*/ 4 w 127"/>
                    <a:gd name="T65" fmla="*/ 1 h 44"/>
                    <a:gd name="T66" fmla="*/ 4 w 127"/>
                    <a:gd name="T67" fmla="*/ 1 h 44"/>
                    <a:gd name="T68" fmla="*/ 4 w 127"/>
                    <a:gd name="T69" fmla="*/ 1 h 44"/>
                    <a:gd name="T70" fmla="*/ 4 w 127"/>
                    <a:gd name="T71" fmla="*/ 1 h 44"/>
                    <a:gd name="T72" fmla="*/ 5 w 127"/>
                    <a:gd name="T73" fmla="*/ 1 h 44"/>
                    <a:gd name="T74" fmla="*/ 5 w 127"/>
                    <a:gd name="T75" fmla="*/ 1 h 44"/>
                    <a:gd name="T76" fmla="*/ 5 w 127"/>
                    <a:gd name="T77" fmla="*/ 1 h 44"/>
                    <a:gd name="T78" fmla="*/ 5 w 127"/>
                    <a:gd name="T79" fmla="*/ 1 h 44"/>
                    <a:gd name="T80" fmla="*/ 5 w 127"/>
                    <a:gd name="T81" fmla="*/ 1 h 44"/>
                    <a:gd name="T82" fmla="*/ 5 w 127"/>
                    <a:gd name="T83" fmla="*/ 1 h 44"/>
                    <a:gd name="T84" fmla="*/ 5 w 127"/>
                    <a:gd name="T85" fmla="*/ 1 h 44"/>
                    <a:gd name="T86" fmla="*/ 5 w 127"/>
                    <a:gd name="T87" fmla="*/ 1 h 44"/>
                    <a:gd name="T88" fmla="*/ 5 w 127"/>
                    <a:gd name="T89" fmla="*/ 1 h 44"/>
                    <a:gd name="T90" fmla="*/ 4 w 127"/>
                    <a:gd name="T91" fmla="*/ 1 h 44"/>
                    <a:gd name="T92" fmla="*/ 4 w 127"/>
                    <a:gd name="T93" fmla="*/ 1 h 44"/>
                    <a:gd name="T94" fmla="*/ 4 w 127"/>
                    <a:gd name="T95" fmla="*/ 1 h 44"/>
                    <a:gd name="T96" fmla="*/ 4 w 127"/>
                    <a:gd name="T97" fmla="*/ 1 h 44"/>
                    <a:gd name="T98" fmla="*/ 3 w 127"/>
                    <a:gd name="T99" fmla="*/ 1 h 44"/>
                    <a:gd name="T100" fmla="*/ 3 w 127"/>
                    <a:gd name="T101" fmla="*/ 1 h 44"/>
                    <a:gd name="T102" fmla="*/ 3 w 127"/>
                    <a:gd name="T103" fmla="*/ 1 h 44"/>
                    <a:gd name="T104" fmla="*/ 3 w 127"/>
                    <a:gd name="T105" fmla="*/ 1 h 44"/>
                    <a:gd name="T106" fmla="*/ 2 w 127"/>
                    <a:gd name="T107" fmla="*/ 1 h 44"/>
                    <a:gd name="T108" fmla="*/ 2 w 127"/>
                    <a:gd name="T109" fmla="*/ 1 h 4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27"/>
                    <a:gd name="T166" fmla="*/ 0 h 44"/>
                    <a:gd name="T167" fmla="*/ 127 w 127"/>
                    <a:gd name="T168" fmla="*/ 44 h 4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27" h="44">
                      <a:moveTo>
                        <a:pt x="56" y="25"/>
                      </a:moveTo>
                      <a:lnTo>
                        <a:pt x="54" y="25"/>
                      </a:lnTo>
                      <a:lnTo>
                        <a:pt x="52" y="25"/>
                      </a:lnTo>
                      <a:lnTo>
                        <a:pt x="50" y="25"/>
                      </a:lnTo>
                      <a:lnTo>
                        <a:pt x="48" y="23"/>
                      </a:lnTo>
                      <a:lnTo>
                        <a:pt x="46" y="23"/>
                      </a:lnTo>
                      <a:lnTo>
                        <a:pt x="44" y="23"/>
                      </a:lnTo>
                      <a:lnTo>
                        <a:pt x="41" y="23"/>
                      </a:lnTo>
                      <a:lnTo>
                        <a:pt x="39" y="21"/>
                      </a:lnTo>
                      <a:lnTo>
                        <a:pt x="37" y="21"/>
                      </a:lnTo>
                      <a:lnTo>
                        <a:pt x="35" y="21"/>
                      </a:lnTo>
                      <a:lnTo>
                        <a:pt x="33" y="21"/>
                      </a:lnTo>
                      <a:lnTo>
                        <a:pt x="31" y="19"/>
                      </a:lnTo>
                      <a:lnTo>
                        <a:pt x="29" y="19"/>
                      </a:lnTo>
                      <a:lnTo>
                        <a:pt x="27" y="19"/>
                      </a:lnTo>
                      <a:lnTo>
                        <a:pt x="25" y="19"/>
                      </a:lnTo>
                      <a:lnTo>
                        <a:pt x="23" y="17"/>
                      </a:lnTo>
                      <a:lnTo>
                        <a:pt x="21" y="17"/>
                      </a:lnTo>
                      <a:lnTo>
                        <a:pt x="19" y="17"/>
                      </a:lnTo>
                      <a:lnTo>
                        <a:pt x="18" y="15"/>
                      </a:lnTo>
                      <a:lnTo>
                        <a:pt x="16" y="15"/>
                      </a:lnTo>
                      <a:lnTo>
                        <a:pt x="14" y="15"/>
                      </a:lnTo>
                      <a:lnTo>
                        <a:pt x="12" y="15"/>
                      </a:lnTo>
                      <a:lnTo>
                        <a:pt x="12" y="13"/>
                      </a:lnTo>
                      <a:lnTo>
                        <a:pt x="10" y="13"/>
                      </a:lnTo>
                      <a:lnTo>
                        <a:pt x="8" y="13"/>
                      </a:lnTo>
                      <a:lnTo>
                        <a:pt x="8" y="11"/>
                      </a:lnTo>
                      <a:lnTo>
                        <a:pt x="6" y="11"/>
                      </a:lnTo>
                      <a:lnTo>
                        <a:pt x="4" y="11"/>
                      </a:lnTo>
                      <a:lnTo>
                        <a:pt x="4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6" y="2"/>
                      </a:lnTo>
                      <a:lnTo>
                        <a:pt x="18" y="4"/>
                      </a:lnTo>
                      <a:lnTo>
                        <a:pt x="19" y="4"/>
                      </a:ln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9" y="7"/>
                      </a:lnTo>
                      <a:lnTo>
                        <a:pt x="31" y="7"/>
                      </a:lnTo>
                      <a:lnTo>
                        <a:pt x="35" y="9"/>
                      </a:lnTo>
                      <a:lnTo>
                        <a:pt x="39" y="9"/>
                      </a:lnTo>
                      <a:lnTo>
                        <a:pt x="43" y="11"/>
                      </a:lnTo>
                      <a:lnTo>
                        <a:pt x="46" y="11"/>
                      </a:lnTo>
                      <a:lnTo>
                        <a:pt x="50" y="13"/>
                      </a:lnTo>
                      <a:lnTo>
                        <a:pt x="54" y="15"/>
                      </a:lnTo>
                      <a:lnTo>
                        <a:pt x="58" y="17"/>
                      </a:lnTo>
                      <a:lnTo>
                        <a:pt x="62" y="17"/>
                      </a:lnTo>
                      <a:lnTo>
                        <a:pt x="67" y="19"/>
                      </a:lnTo>
                      <a:lnTo>
                        <a:pt x="71" y="21"/>
                      </a:lnTo>
                      <a:lnTo>
                        <a:pt x="75" y="23"/>
                      </a:lnTo>
                      <a:lnTo>
                        <a:pt x="81" y="25"/>
                      </a:lnTo>
                      <a:lnTo>
                        <a:pt x="85" y="27"/>
                      </a:lnTo>
                      <a:lnTo>
                        <a:pt x="90" y="29"/>
                      </a:lnTo>
                      <a:lnTo>
                        <a:pt x="94" y="31"/>
                      </a:lnTo>
                      <a:lnTo>
                        <a:pt x="100" y="32"/>
                      </a:lnTo>
                      <a:lnTo>
                        <a:pt x="104" y="34"/>
                      </a:lnTo>
                      <a:lnTo>
                        <a:pt x="106" y="34"/>
                      </a:lnTo>
                      <a:lnTo>
                        <a:pt x="106" y="36"/>
                      </a:lnTo>
                      <a:lnTo>
                        <a:pt x="108" y="36"/>
                      </a:lnTo>
                      <a:lnTo>
                        <a:pt x="110" y="36"/>
                      </a:lnTo>
                      <a:lnTo>
                        <a:pt x="112" y="38"/>
                      </a:lnTo>
                      <a:lnTo>
                        <a:pt x="114" y="38"/>
                      </a:lnTo>
                      <a:lnTo>
                        <a:pt x="115" y="38"/>
                      </a:lnTo>
                      <a:lnTo>
                        <a:pt x="117" y="40"/>
                      </a:lnTo>
                      <a:lnTo>
                        <a:pt x="119" y="40"/>
                      </a:lnTo>
                      <a:lnTo>
                        <a:pt x="121" y="40"/>
                      </a:lnTo>
                      <a:lnTo>
                        <a:pt x="121" y="42"/>
                      </a:lnTo>
                      <a:lnTo>
                        <a:pt x="123" y="42"/>
                      </a:lnTo>
                      <a:lnTo>
                        <a:pt x="125" y="42"/>
                      </a:lnTo>
                      <a:lnTo>
                        <a:pt x="127" y="44"/>
                      </a:lnTo>
                      <a:lnTo>
                        <a:pt x="125" y="42"/>
                      </a:lnTo>
                      <a:lnTo>
                        <a:pt x="123" y="42"/>
                      </a:lnTo>
                      <a:lnTo>
                        <a:pt x="121" y="42"/>
                      </a:lnTo>
                      <a:lnTo>
                        <a:pt x="119" y="42"/>
                      </a:lnTo>
                      <a:lnTo>
                        <a:pt x="117" y="40"/>
                      </a:lnTo>
                      <a:lnTo>
                        <a:pt x="115" y="40"/>
                      </a:lnTo>
                      <a:lnTo>
                        <a:pt x="114" y="40"/>
                      </a:lnTo>
                      <a:lnTo>
                        <a:pt x="112" y="38"/>
                      </a:lnTo>
                      <a:lnTo>
                        <a:pt x="110" y="38"/>
                      </a:lnTo>
                      <a:lnTo>
                        <a:pt x="106" y="38"/>
                      </a:lnTo>
                      <a:lnTo>
                        <a:pt x="104" y="36"/>
                      </a:lnTo>
                      <a:lnTo>
                        <a:pt x="102" y="36"/>
                      </a:lnTo>
                      <a:lnTo>
                        <a:pt x="98" y="34"/>
                      </a:lnTo>
                      <a:lnTo>
                        <a:pt x="96" y="34"/>
                      </a:lnTo>
                      <a:lnTo>
                        <a:pt x="92" y="34"/>
                      </a:lnTo>
                      <a:lnTo>
                        <a:pt x="89" y="32"/>
                      </a:lnTo>
                      <a:lnTo>
                        <a:pt x="87" y="32"/>
                      </a:lnTo>
                      <a:lnTo>
                        <a:pt x="83" y="31"/>
                      </a:lnTo>
                      <a:lnTo>
                        <a:pt x="81" y="31"/>
                      </a:lnTo>
                      <a:lnTo>
                        <a:pt x="77" y="31"/>
                      </a:lnTo>
                      <a:lnTo>
                        <a:pt x="75" y="29"/>
                      </a:lnTo>
                      <a:lnTo>
                        <a:pt x="71" y="29"/>
                      </a:lnTo>
                      <a:lnTo>
                        <a:pt x="69" y="29"/>
                      </a:lnTo>
                      <a:lnTo>
                        <a:pt x="66" y="27"/>
                      </a:lnTo>
                      <a:lnTo>
                        <a:pt x="64" y="27"/>
                      </a:lnTo>
                      <a:lnTo>
                        <a:pt x="62" y="27"/>
                      </a:lnTo>
                      <a:lnTo>
                        <a:pt x="58" y="25"/>
                      </a:lnTo>
                      <a:lnTo>
                        <a:pt x="56" y="25"/>
                      </a:lnTo>
                      <a:close/>
                    </a:path>
                  </a:pathLst>
                </a:custGeom>
                <a:solidFill>
                  <a:srgbClr val="EB99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22" name="Freeform 376"/>
                <p:cNvSpPr>
                  <a:spLocks noChangeAspect="1"/>
                </p:cNvSpPr>
                <p:nvPr/>
              </p:nvSpPr>
              <p:spPr bwMode="auto">
                <a:xfrm>
                  <a:off x="1527" y="3615"/>
                  <a:ext cx="77" cy="24"/>
                </a:xfrm>
                <a:custGeom>
                  <a:avLst/>
                  <a:gdLst>
                    <a:gd name="T0" fmla="*/ 2 w 102"/>
                    <a:gd name="T1" fmla="*/ 1 h 35"/>
                    <a:gd name="T2" fmla="*/ 2 w 102"/>
                    <a:gd name="T3" fmla="*/ 1 h 35"/>
                    <a:gd name="T4" fmla="*/ 2 w 102"/>
                    <a:gd name="T5" fmla="*/ 1 h 35"/>
                    <a:gd name="T6" fmla="*/ 2 w 102"/>
                    <a:gd name="T7" fmla="*/ 1 h 35"/>
                    <a:gd name="T8" fmla="*/ 2 w 102"/>
                    <a:gd name="T9" fmla="*/ 1 h 35"/>
                    <a:gd name="T10" fmla="*/ 2 w 102"/>
                    <a:gd name="T11" fmla="*/ 1 h 35"/>
                    <a:gd name="T12" fmla="*/ 2 w 102"/>
                    <a:gd name="T13" fmla="*/ 1 h 35"/>
                    <a:gd name="T14" fmla="*/ 2 w 102"/>
                    <a:gd name="T15" fmla="*/ 1 h 35"/>
                    <a:gd name="T16" fmla="*/ 2 w 102"/>
                    <a:gd name="T17" fmla="*/ 1 h 35"/>
                    <a:gd name="T18" fmla="*/ 2 w 102"/>
                    <a:gd name="T19" fmla="*/ 1 h 35"/>
                    <a:gd name="T20" fmla="*/ 2 w 102"/>
                    <a:gd name="T21" fmla="*/ 1 h 35"/>
                    <a:gd name="T22" fmla="*/ 2 w 102"/>
                    <a:gd name="T23" fmla="*/ 1 h 35"/>
                    <a:gd name="T24" fmla="*/ 2 w 102"/>
                    <a:gd name="T25" fmla="*/ 1 h 35"/>
                    <a:gd name="T26" fmla="*/ 0 w 102"/>
                    <a:gd name="T27" fmla="*/ 1 h 35"/>
                    <a:gd name="T28" fmla="*/ 2 w 102"/>
                    <a:gd name="T29" fmla="*/ 0 h 35"/>
                    <a:gd name="T30" fmla="*/ 2 w 102"/>
                    <a:gd name="T31" fmla="*/ 0 h 35"/>
                    <a:gd name="T32" fmla="*/ 2 w 102"/>
                    <a:gd name="T33" fmla="*/ 1 h 35"/>
                    <a:gd name="T34" fmla="*/ 2 w 102"/>
                    <a:gd name="T35" fmla="*/ 1 h 35"/>
                    <a:gd name="T36" fmla="*/ 2 w 102"/>
                    <a:gd name="T37" fmla="*/ 1 h 35"/>
                    <a:gd name="T38" fmla="*/ 2 w 102"/>
                    <a:gd name="T39" fmla="*/ 1 h 35"/>
                    <a:gd name="T40" fmla="*/ 2 w 102"/>
                    <a:gd name="T41" fmla="*/ 1 h 35"/>
                    <a:gd name="T42" fmla="*/ 2 w 102"/>
                    <a:gd name="T43" fmla="*/ 1 h 35"/>
                    <a:gd name="T44" fmla="*/ 2 w 102"/>
                    <a:gd name="T45" fmla="*/ 1 h 35"/>
                    <a:gd name="T46" fmla="*/ 2 w 102"/>
                    <a:gd name="T47" fmla="*/ 1 h 35"/>
                    <a:gd name="T48" fmla="*/ 2 w 102"/>
                    <a:gd name="T49" fmla="*/ 1 h 35"/>
                    <a:gd name="T50" fmla="*/ 2 w 102"/>
                    <a:gd name="T51" fmla="*/ 1 h 35"/>
                    <a:gd name="T52" fmla="*/ 3 w 102"/>
                    <a:gd name="T53" fmla="*/ 1 h 35"/>
                    <a:gd name="T54" fmla="*/ 3 w 102"/>
                    <a:gd name="T55" fmla="*/ 1 h 35"/>
                    <a:gd name="T56" fmla="*/ 3 w 102"/>
                    <a:gd name="T57" fmla="*/ 1 h 35"/>
                    <a:gd name="T58" fmla="*/ 4 w 102"/>
                    <a:gd name="T59" fmla="*/ 1 h 35"/>
                    <a:gd name="T60" fmla="*/ 4 w 102"/>
                    <a:gd name="T61" fmla="*/ 1 h 35"/>
                    <a:gd name="T62" fmla="*/ 4 w 102"/>
                    <a:gd name="T63" fmla="*/ 1 h 35"/>
                    <a:gd name="T64" fmla="*/ 4 w 102"/>
                    <a:gd name="T65" fmla="*/ 1 h 35"/>
                    <a:gd name="T66" fmla="*/ 4 w 102"/>
                    <a:gd name="T67" fmla="*/ 1 h 35"/>
                    <a:gd name="T68" fmla="*/ 4 w 102"/>
                    <a:gd name="T69" fmla="*/ 1 h 35"/>
                    <a:gd name="T70" fmla="*/ 4 w 102"/>
                    <a:gd name="T71" fmla="*/ 1 h 35"/>
                    <a:gd name="T72" fmla="*/ 4 w 102"/>
                    <a:gd name="T73" fmla="*/ 1 h 35"/>
                    <a:gd name="T74" fmla="*/ 4 w 102"/>
                    <a:gd name="T75" fmla="*/ 1 h 35"/>
                    <a:gd name="T76" fmla="*/ 3 w 102"/>
                    <a:gd name="T77" fmla="*/ 1 h 35"/>
                    <a:gd name="T78" fmla="*/ 3 w 102"/>
                    <a:gd name="T79" fmla="*/ 1 h 35"/>
                    <a:gd name="T80" fmla="*/ 3 w 102"/>
                    <a:gd name="T81" fmla="*/ 1 h 35"/>
                    <a:gd name="T82" fmla="*/ 3 w 102"/>
                    <a:gd name="T83" fmla="*/ 1 h 35"/>
                    <a:gd name="T84" fmla="*/ 2 w 102"/>
                    <a:gd name="T85" fmla="*/ 1 h 35"/>
                    <a:gd name="T86" fmla="*/ 2 w 102"/>
                    <a:gd name="T87" fmla="*/ 1 h 35"/>
                    <a:gd name="T88" fmla="*/ 2 w 102"/>
                    <a:gd name="T89" fmla="*/ 1 h 35"/>
                    <a:gd name="T90" fmla="*/ 2 w 102"/>
                    <a:gd name="T91" fmla="*/ 1 h 35"/>
                    <a:gd name="T92" fmla="*/ 2 w 102"/>
                    <a:gd name="T93" fmla="*/ 1 h 35"/>
                    <a:gd name="T94" fmla="*/ 2 w 102"/>
                    <a:gd name="T95" fmla="*/ 1 h 3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02"/>
                    <a:gd name="T145" fmla="*/ 0 h 35"/>
                    <a:gd name="T146" fmla="*/ 102 w 102"/>
                    <a:gd name="T147" fmla="*/ 35 h 35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02" h="35">
                      <a:moveTo>
                        <a:pt x="39" y="18"/>
                      </a:moveTo>
                      <a:lnTo>
                        <a:pt x="37" y="18"/>
                      </a:lnTo>
                      <a:lnTo>
                        <a:pt x="35" y="18"/>
                      </a:lnTo>
                      <a:lnTo>
                        <a:pt x="33" y="18"/>
                      </a:lnTo>
                      <a:lnTo>
                        <a:pt x="33" y="16"/>
                      </a:lnTo>
                      <a:lnTo>
                        <a:pt x="31" y="16"/>
                      </a:lnTo>
                      <a:lnTo>
                        <a:pt x="29" y="16"/>
                      </a:lnTo>
                      <a:lnTo>
                        <a:pt x="27" y="16"/>
                      </a:lnTo>
                      <a:lnTo>
                        <a:pt x="25" y="16"/>
                      </a:lnTo>
                      <a:lnTo>
                        <a:pt x="25" y="14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0" y="14"/>
                      </a:lnTo>
                      <a:lnTo>
                        <a:pt x="18" y="12"/>
                      </a:lnTo>
                      <a:lnTo>
                        <a:pt x="16" y="12"/>
                      </a:lnTo>
                      <a:lnTo>
                        <a:pt x="14" y="12"/>
                      </a:lnTo>
                      <a:lnTo>
                        <a:pt x="12" y="12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6" y="4"/>
                      </a:lnTo>
                      <a:lnTo>
                        <a:pt x="20" y="4"/>
                      </a:lnTo>
                      <a:lnTo>
                        <a:pt x="22" y="4"/>
                      </a:lnTo>
                      <a:lnTo>
                        <a:pt x="23" y="6"/>
                      </a:lnTo>
                      <a:lnTo>
                        <a:pt x="27" y="6"/>
                      </a:lnTo>
                      <a:lnTo>
                        <a:pt x="29" y="8"/>
                      </a:lnTo>
                      <a:lnTo>
                        <a:pt x="33" y="8"/>
                      </a:lnTo>
                      <a:lnTo>
                        <a:pt x="35" y="10"/>
                      </a:lnTo>
                      <a:lnTo>
                        <a:pt x="39" y="10"/>
                      </a:lnTo>
                      <a:lnTo>
                        <a:pt x="43" y="12"/>
                      </a:lnTo>
                      <a:lnTo>
                        <a:pt x="45" y="14"/>
                      </a:lnTo>
                      <a:lnTo>
                        <a:pt x="48" y="14"/>
                      </a:lnTo>
                      <a:lnTo>
                        <a:pt x="52" y="16"/>
                      </a:lnTo>
                      <a:lnTo>
                        <a:pt x="56" y="16"/>
                      </a:lnTo>
                      <a:lnTo>
                        <a:pt x="60" y="18"/>
                      </a:lnTo>
                      <a:lnTo>
                        <a:pt x="62" y="20"/>
                      </a:lnTo>
                      <a:lnTo>
                        <a:pt x="66" y="22"/>
                      </a:lnTo>
                      <a:lnTo>
                        <a:pt x="69" y="22"/>
                      </a:lnTo>
                      <a:lnTo>
                        <a:pt x="73" y="24"/>
                      </a:lnTo>
                      <a:lnTo>
                        <a:pt x="77" y="25"/>
                      </a:lnTo>
                      <a:lnTo>
                        <a:pt x="81" y="25"/>
                      </a:lnTo>
                      <a:lnTo>
                        <a:pt x="85" y="27"/>
                      </a:lnTo>
                      <a:lnTo>
                        <a:pt x="87" y="29"/>
                      </a:lnTo>
                      <a:lnTo>
                        <a:pt x="89" y="29"/>
                      </a:lnTo>
                      <a:lnTo>
                        <a:pt x="91" y="29"/>
                      </a:lnTo>
                      <a:lnTo>
                        <a:pt x="91" y="31"/>
                      </a:lnTo>
                      <a:lnTo>
                        <a:pt x="93" y="31"/>
                      </a:lnTo>
                      <a:lnTo>
                        <a:pt x="94" y="31"/>
                      </a:lnTo>
                      <a:lnTo>
                        <a:pt x="96" y="33"/>
                      </a:lnTo>
                      <a:lnTo>
                        <a:pt x="98" y="33"/>
                      </a:lnTo>
                      <a:lnTo>
                        <a:pt x="100" y="33"/>
                      </a:lnTo>
                      <a:lnTo>
                        <a:pt x="100" y="35"/>
                      </a:lnTo>
                      <a:lnTo>
                        <a:pt x="102" y="35"/>
                      </a:lnTo>
                      <a:lnTo>
                        <a:pt x="100" y="35"/>
                      </a:lnTo>
                      <a:lnTo>
                        <a:pt x="98" y="33"/>
                      </a:lnTo>
                      <a:lnTo>
                        <a:pt x="96" y="33"/>
                      </a:lnTo>
                      <a:lnTo>
                        <a:pt x="94" y="33"/>
                      </a:lnTo>
                      <a:lnTo>
                        <a:pt x="93" y="31"/>
                      </a:lnTo>
                      <a:lnTo>
                        <a:pt x="91" y="31"/>
                      </a:lnTo>
                      <a:lnTo>
                        <a:pt x="87" y="31"/>
                      </a:lnTo>
                      <a:lnTo>
                        <a:pt x="85" y="29"/>
                      </a:lnTo>
                      <a:lnTo>
                        <a:pt x="83" y="29"/>
                      </a:lnTo>
                      <a:lnTo>
                        <a:pt x="81" y="29"/>
                      </a:lnTo>
                      <a:lnTo>
                        <a:pt x="77" y="27"/>
                      </a:lnTo>
                      <a:lnTo>
                        <a:pt x="75" y="27"/>
                      </a:lnTo>
                      <a:lnTo>
                        <a:pt x="71" y="27"/>
                      </a:lnTo>
                      <a:lnTo>
                        <a:pt x="69" y="25"/>
                      </a:lnTo>
                      <a:lnTo>
                        <a:pt x="68" y="25"/>
                      </a:lnTo>
                      <a:lnTo>
                        <a:pt x="64" y="24"/>
                      </a:lnTo>
                      <a:lnTo>
                        <a:pt x="62" y="24"/>
                      </a:lnTo>
                      <a:lnTo>
                        <a:pt x="58" y="24"/>
                      </a:lnTo>
                      <a:lnTo>
                        <a:pt x="56" y="22"/>
                      </a:lnTo>
                      <a:lnTo>
                        <a:pt x="54" y="22"/>
                      </a:lnTo>
                      <a:lnTo>
                        <a:pt x="52" y="22"/>
                      </a:lnTo>
                      <a:lnTo>
                        <a:pt x="48" y="20"/>
                      </a:lnTo>
                      <a:lnTo>
                        <a:pt x="46" y="20"/>
                      </a:lnTo>
                      <a:lnTo>
                        <a:pt x="45" y="20"/>
                      </a:lnTo>
                      <a:lnTo>
                        <a:pt x="43" y="20"/>
                      </a:lnTo>
                      <a:lnTo>
                        <a:pt x="41" y="18"/>
                      </a:lnTo>
                      <a:lnTo>
                        <a:pt x="39" y="18"/>
                      </a:lnTo>
                      <a:close/>
                    </a:path>
                  </a:pathLst>
                </a:custGeom>
                <a:solidFill>
                  <a:srgbClr val="ED9E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23" name="Freeform 377"/>
                <p:cNvSpPr>
                  <a:spLocks noChangeAspect="1"/>
                </p:cNvSpPr>
                <p:nvPr/>
              </p:nvSpPr>
              <p:spPr bwMode="auto">
                <a:xfrm>
                  <a:off x="1544" y="3619"/>
                  <a:ext cx="57" cy="19"/>
                </a:xfrm>
                <a:custGeom>
                  <a:avLst/>
                  <a:gdLst>
                    <a:gd name="T0" fmla="*/ 2 w 75"/>
                    <a:gd name="T1" fmla="*/ 1 h 27"/>
                    <a:gd name="T2" fmla="*/ 2 w 75"/>
                    <a:gd name="T3" fmla="*/ 1 h 27"/>
                    <a:gd name="T4" fmla="*/ 2 w 75"/>
                    <a:gd name="T5" fmla="*/ 1 h 27"/>
                    <a:gd name="T6" fmla="*/ 2 w 75"/>
                    <a:gd name="T7" fmla="*/ 1 h 27"/>
                    <a:gd name="T8" fmla="*/ 2 w 75"/>
                    <a:gd name="T9" fmla="*/ 1 h 27"/>
                    <a:gd name="T10" fmla="*/ 2 w 75"/>
                    <a:gd name="T11" fmla="*/ 1 h 27"/>
                    <a:gd name="T12" fmla="*/ 2 w 75"/>
                    <a:gd name="T13" fmla="*/ 1 h 27"/>
                    <a:gd name="T14" fmla="*/ 2 w 75"/>
                    <a:gd name="T15" fmla="*/ 1 h 27"/>
                    <a:gd name="T16" fmla="*/ 2 w 75"/>
                    <a:gd name="T17" fmla="*/ 1 h 27"/>
                    <a:gd name="T18" fmla="*/ 2 w 75"/>
                    <a:gd name="T19" fmla="*/ 1 h 27"/>
                    <a:gd name="T20" fmla="*/ 2 w 75"/>
                    <a:gd name="T21" fmla="*/ 1 h 27"/>
                    <a:gd name="T22" fmla="*/ 2 w 75"/>
                    <a:gd name="T23" fmla="*/ 1 h 27"/>
                    <a:gd name="T24" fmla="*/ 2 w 75"/>
                    <a:gd name="T25" fmla="*/ 1 h 27"/>
                    <a:gd name="T26" fmla="*/ 3 w 75"/>
                    <a:gd name="T27" fmla="*/ 1 h 27"/>
                    <a:gd name="T28" fmla="*/ 3 w 75"/>
                    <a:gd name="T29" fmla="*/ 1 h 27"/>
                    <a:gd name="T30" fmla="*/ 3 w 75"/>
                    <a:gd name="T31" fmla="*/ 1 h 27"/>
                    <a:gd name="T32" fmla="*/ 3 w 75"/>
                    <a:gd name="T33" fmla="*/ 1 h 27"/>
                    <a:gd name="T34" fmla="*/ 3 w 75"/>
                    <a:gd name="T35" fmla="*/ 1 h 27"/>
                    <a:gd name="T36" fmla="*/ 3 w 75"/>
                    <a:gd name="T37" fmla="*/ 1 h 27"/>
                    <a:gd name="T38" fmla="*/ 3 w 75"/>
                    <a:gd name="T39" fmla="*/ 1 h 27"/>
                    <a:gd name="T40" fmla="*/ 2 w 75"/>
                    <a:gd name="T41" fmla="*/ 1 h 27"/>
                    <a:gd name="T42" fmla="*/ 2 w 75"/>
                    <a:gd name="T43" fmla="*/ 1 h 27"/>
                    <a:gd name="T44" fmla="*/ 2 w 75"/>
                    <a:gd name="T45" fmla="*/ 1 h 27"/>
                    <a:gd name="T46" fmla="*/ 2 w 75"/>
                    <a:gd name="T47" fmla="*/ 1 h 27"/>
                    <a:gd name="T48" fmla="*/ 2 w 75"/>
                    <a:gd name="T49" fmla="*/ 1 h 27"/>
                    <a:gd name="T50" fmla="*/ 2 w 75"/>
                    <a:gd name="T51" fmla="*/ 1 h 27"/>
                    <a:gd name="T52" fmla="*/ 2 w 75"/>
                    <a:gd name="T53" fmla="*/ 1 h 27"/>
                    <a:gd name="T54" fmla="*/ 2 w 75"/>
                    <a:gd name="T55" fmla="*/ 1 h 27"/>
                    <a:gd name="T56" fmla="*/ 2 w 75"/>
                    <a:gd name="T57" fmla="*/ 1 h 27"/>
                    <a:gd name="T58" fmla="*/ 2 w 75"/>
                    <a:gd name="T59" fmla="*/ 1 h 27"/>
                    <a:gd name="T60" fmla="*/ 2 w 75"/>
                    <a:gd name="T61" fmla="*/ 1 h 27"/>
                    <a:gd name="T62" fmla="*/ 2 w 75"/>
                    <a:gd name="T63" fmla="*/ 1 h 27"/>
                    <a:gd name="T64" fmla="*/ 2 w 75"/>
                    <a:gd name="T65" fmla="*/ 1 h 27"/>
                    <a:gd name="T66" fmla="*/ 2 w 75"/>
                    <a:gd name="T67" fmla="*/ 1 h 27"/>
                    <a:gd name="T68" fmla="*/ 2 w 75"/>
                    <a:gd name="T69" fmla="*/ 1 h 27"/>
                    <a:gd name="T70" fmla="*/ 2 w 75"/>
                    <a:gd name="T71" fmla="*/ 1 h 27"/>
                    <a:gd name="T72" fmla="*/ 0 w 75"/>
                    <a:gd name="T73" fmla="*/ 1 h 27"/>
                    <a:gd name="T74" fmla="*/ 0 w 75"/>
                    <a:gd name="T75" fmla="*/ 0 h 27"/>
                    <a:gd name="T76" fmla="*/ 2 w 75"/>
                    <a:gd name="T77" fmla="*/ 1 h 2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75"/>
                    <a:gd name="T118" fmla="*/ 0 h 27"/>
                    <a:gd name="T119" fmla="*/ 75 w 75"/>
                    <a:gd name="T120" fmla="*/ 27 h 27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75" h="27">
                      <a:moveTo>
                        <a:pt x="2" y="2"/>
                      </a:move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14" y="6"/>
                      </a:lnTo>
                      <a:lnTo>
                        <a:pt x="16" y="6"/>
                      </a:lnTo>
                      <a:lnTo>
                        <a:pt x="18" y="6"/>
                      </a:lnTo>
                      <a:lnTo>
                        <a:pt x="20" y="8"/>
                      </a:lnTo>
                      <a:lnTo>
                        <a:pt x="22" y="8"/>
                      </a:lnTo>
                      <a:lnTo>
                        <a:pt x="25" y="10"/>
                      </a:lnTo>
                      <a:lnTo>
                        <a:pt x="27" y="10"/>
                      </a:lnTo>
                      <a:lnTo>
                        <a:pt x="31" y="10"/>
                      </a:lnTo>
                      <a:lnTo>
                        <a:pt x="33" y="12"/>
                      </a:lnTo>
                      <a:lnTo>
                        <a:pt x="35" y="12"/>
                      </a:lnTo>
                      <a:lnTo>
                        <a:pt x="39" y="14"/>
                      </a:lnTo>
                      <a:lnTo>
                        <a:pt x="41" y="14"/>
                      </a:lnTo>
                      <a:lnTo>
                        <a:pt x="45" y="16"/>
                      </a:lnTo>
                      <a:lnTo>
                        <a:pt x="46" y="16"/>
                      </a:lnTo>
                      <a:lnTo>
                        <a:pt x="50" y="18"/>
                      </a:lnTo>
                      <a:lnTo>
                        <a:pt x="52" y="18"/>
                      </a:lnTo>
                      <a:lnTo>
                        <a:pt x="54" y="19"/>
                      </a:lnTo>
                      <a:lnTo>
                        <a:pt x="58" y="19"/>
                      </a:lnTo>
                      <a:lnTo>
                        <a:pt x="60" y="21"/>
                      </a:lnTo>
                      <a:lnTo>
                        <a:pt x="62" y="21"/>
                      </a:lnTo>
                      <a:lnTo>
                        <a:pt x="64" y="23"/>
                      </a:lnTo>
                      <a:lnTo>
                        <a:pt x="66" y="23"/>
                      </a:lnTo>
                      <a:lnTo>
                        <a:pt x="68" y="25"/>
                      </a:lnTo>
                      <a:lnTo>
                        <a:pt x="70" y="25"/>
                      </a:lnTo>
                      <a:lnTo>
                        <a:pt x="71" y="25"/>
                      </a:lnTo>
                      <a:lnTo>
                        <a:pt x="71" y="27"/>
                      </a:lnTo>
                      <a:lnTo>
                        <a:pt x="73" y="27"/>
                      </a:lnTo>
                      <a:lnTo>
                        <a:pt x="75" y="27"/>
                      </a:lnTo>
                      <a:lnTo>
                        <a:pt x="73" y="27"/>
                      </a:lnTo>
                      <a:lnTo>
                        <a:pt x="71" y="27"/>
                      </a:lnTo>
                      <a:lnTo>
                        <a:pt x="71" y="25"/>
                      </a:lnTo>
                      <a:lnTo>
                        <a:pt x="70" y="25"/>
                      </a:lnTo>
                      <a:lnTo>
                        <a:pt x="68" y="25"/>
                      </a:lnTo>
                      <a:lnTo>
                        <a:pt x="66" y="25"/>
                      </a:lnTo>
                      <a:lnTo>
                        <a:pt x="64" y="23"/>
                      </a:lnTo>
                      <a:lnTo>
                        <a:pt x="62" y="23"/>
                      </a:lnTo>
                      <a:lnTo>
                        <a:pt x="60" y="23"/>
                      </a:lnTo>
                      <a:lnTo>
                        <a:pt x="56" y="21"/>
                      </a:lnTo>
                      <a:lnTo>
                        <a:pt x="54" y="21"/>
                      </a:lnTo>
                      <a:lnTo>
                        <a:pt x="52" y="19"/>
                      </a:lnTo>
                      <a:lnTo>
                        <a:pt x="50" y="19"/>
                      </a:lnTo>
                      <a:lnTo>
                        <a:pt x="46" y="19"/>
                      </a:lnTo>
                      <a:lnTo>
                        <a:pt x="45" y="18"/>
                      </a:lnTo>
                      <a:lnTo>
                        <a:pt x="43" y="18"/>
                      </a:lnTo>
                      <a:lnTo>
                        <a:pt x="41" y="18"/>
                      </a:lnTo>
                      <a:lnTo>
                        <a:pt x="37" y="16"/>
                      </a:lnTo>
                      <a:lnTo>
                        <a:pt x="35" y="16"/>
                      </a:lnTo>
                      <a:lnTo>
                        <a:pt x="33" y="16"/>
                      </a:lnTo>
                      <a:lnTo>
                        <a:pt x="31" y="14"/>
                      </a:lnTo>
                      <a:lnTo>
                        <a:pt x="29" y="14"/>
                      </a:lnTo>
                      <a:lnTo>
                        <a:pt x="27" y="14"/>
                      </a:lnTo>
                      <a:lnTo>
                        <a:pt x="25" y="14"/>
                      </a:lnTo>
                      <a:lnTo>
                        <a:pt x="23" y="12"/>
                      </a:lnTo>
                      <a:lnTo>
                        <a:pt x="22" y="12"/>
                      </a:lnTo>
                      <a:lnTo>
                        <a:pt x="20" y="12"/>
                      </a:lnTo>
                      <a:lnTo>
                        <a:pt x="18" y="12"/>
                      </a:lnTo>
                      <a:lnTo>
                        <a:pt x="16" y="12"/>
                      </a:lnTo>
                      <a:lnTo>
                        <a:pt x="16" y="10"/>
                      </a:lnTo>
                      <a:lnTo>
                        <a:pt x="14" y="10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10" y="8"/>
                      </a:lnTo>
                      <a:lnTo>
                        <a:pt x="8" y="8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F2A3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24" name="Freeform 378"/>
                <p:cNvSpPr>
                  <a:spLocks noChangeAspect="1"/>
                </p:cNvSpPr>
                <p:nvPr/>
              </p:nvSpPr>
              <p:spPr bwMode="auto">
                <a:xfrm>
                  <a:off x="1232" y="3499"/>
                  <a:ext cx="559" cy="210"/>
                </a:xfrm>
                <a:custGeom>
                  <a:avLst/>
                  <a:gdLst>
                    <a:gd name="T0" fmla="*/ 3 w 737"/>
                    <a:gd name="T1" fmla="*/ 1 h 300"/>
                    <a:gd name="T2" fmla="*/ 5 w 737"/>
                    <a:gd name="T3" fmla="*/ 1 h 300"/>
                    <a:gd name="T4" fmla="*/ 7 w 737"/>
                    <a:gd name="T5" fmla="*/ 1 h 300"/>
                    <a:gd name="T6" fmla="*/ 8 w 737"/>
                    <a:gd name="T7" fmla="*/ 1 h 300"/>
                    <a:gd name="T8" fmla="*/ 9 w 737"/>
                    <a:gd name="T9" fmla="*/ 1 h 300"/>
                    <a:gd name="T10" fmla="*/ 11 w 737"/>
                    <a:gd name="T11" fmla="*/ 1 h 300"/>
                    <a:gd name="T12" fmla="*/ 11 w 737"/>
                    <a:gd name="T13" fmla="*/ 1 h 300"/>
                    <a:gd name="T14" fmla="*/ 11 w 737"/>
                    <a:gd name="T15" fmla="*/ 2 h 300"/>
                    <a:gd name="T16" fmla="*/ 14 w 737"/>
                    <a:gd name="T17" fmla="*/ 2 h 300"/>
                    <a:gd name="T18" fmla="*/ 16 w 737"/>
                    <a:gd name="T19" fmla="*/ 2 h 300"/>
                    <a:gd name="T20" fmla="*/ 18 w 737"/>
                    <a:gd name="T21" fmla="*/ 3 h 300"/>
                    <a:gd name="T22" fmla="*/ 19 w 737"/>
                    <a:gd name="T23" fmla="*/ 3 h 300"/>
                    <a:gd name="T24" fmla="*/ 20 w 737"/>
                    <a:gd name="T25" fmla="*/ 3 h 300"/>
                    <a:gd name="T26" fmla="*/ 21 w 737"/>
                    <a:gd name="T27" fmla="*/ 3 h 300"/>
                    <a:gd name="T28" fmla="*/ 21 w 737"/>
                    <a:gd name="T29" fmla="*/ 3 h 300"/>
                    <a:gd name="T30" fmla="*/ 22 w 737"/>
                    <a:gd name="T31" fmla="*/ 2 h 300"/>
                    <a:gd name="T32" fmla="*/ 22 w 737"/>
                    <a:gd name="T33" fmla="*/ 2 h 300"/>
                    <a:gd name="T34" fmla="*/ 23 w 737"/>
                    <a:gd name="T35" fmla="*/ 2 h 300"/>
                    <a:gd name="T36" fmla="*/ 23 w 737"/>
                    <a:gd name="T37" fmla="*/ 2 h 300"/>
                    <a:gd name="T38" fmla="*/ 24 w 737"/>
                    <a:gd name="T39" fmla="*/ 2 h 300"/>
                    <a:gd name="T40" fmla="*/ 24 w 737"/>
                    <a:gd name="T41" fmla="*/ 2 h 300"/>
                    <a:gd name="T42" fmla="*/ 24 w 737"/>
                    <a:gd name="T43" fmla="*/ 2 h 300"/>
                    <a:gd name="T44" fmla="*/ 25 w 737"/>
                    <a:gd name="T45" fmla="*/ 2 h 300"/>
                    <a:gd name="T46" fmla="*/ 25 w 737"/>
                    <a:gd name="T47" fmla="*/ 2 h 300"/>
                    <a:gd name="T48" fmla="*/ 25 w 737"/>
                    <a:gd name="T49" fmla="*/ 2 h 300"/>
                    <a:gd name="T50" fmla="*/ 27 w 737"/>
                    <a:gd name="T51" fmla="*/ 2 h 300"/>
                    <a:gd name="T52" fmla="*/ 27 w 737"/>
                    <a:gd name="T53" fmla="*/ 3 h 300"/>
                    <a:gd name="T54" fmla="*/ 27 w 737"/>
                    <a:gd name="T55" fmla="*/ 3 h 300"/>
                    <a:gd name="T56" fmla="*/ 27 w 737"/>
                    <a:gd name="T57" fmla="*/ 3 h 300"/>
                    <a:gd name="T58" fmla="*/ 27 w 737"/>
                    <a:gd name="T59" fmla="*/ 3 h 300"/>
                    <a:gd name="T60" fmla="*/ 27 w 737"/>
                    <a:gd name="T61" fmla="*/ 3 h 300"/>
                    <a:gd name="T62" fmla="*/ 27 w 737"/>
                    <a:gd name="T63" fmla="*/ 3 h 300"/>
                    <a:gd name="T64" fmla="*/ 27 w 737"/>
                    <a:gd name="T65" fmla="*/ 3 h 300"/>
                    <a:gd name="T66" fmla="*/ 25 w 737"/>
                    <a:gd name="T67" fmla="*/ 4 h 300"/>
                    <a:gd name="T68" fmla="*/ 25 w 737"/>
                    <a:gd name="T69" fmla="*/ 4 h 300"/>
                    <a:gd name="T70" fmla="*/ 24 w 737"/>
                    <a:gd name="T71" fmla="*/ 4 h 300"/>
                    <a:gd name="T72" fmla="*/ 24 w 737"/>
                    <a:gd name="T73" fmla="*/ 4 h 300"/>
                    <a:gd name="T74" fmla="*/ 24 w 737"/>
                    <a:gd name="T75" fmla="*/ 4 h 300"/>
                    <a:gd name="T76" fmla="*/ 23 w 737"/>
                    <a:gd name="T77" fmla="*/ 4 h 300"/>
                    <a:gd name="T78" fmla="*/ 22 w 737"/>
                    <a:gd name="T79" fmla="*/ 4 h 300"/>
                    <a:gd name="T80" fmla="*/ 21 w 737"/>
                    <a:gd name="T81" fmla="*/ 4 h 300"/>
                    <a:gd name="T82" fmla="*/ 20 w 737"/>
                    <a:gd name="T83" fmla="*/ 4 h 300"/>
                    <a:gd name="T84" fmla="*/ 17 w 737"/>
                    <a:gd name="T85" fmla="*/ 3 h 300"/>
                    <a:gd name="T86" fmla="*/ 14 w 737"/>
                    <a:gd name="T87" fmla="*/ 3 h 300"/>
                    <a:gd name="T88" fmla="*/ 11 w 737"/>
                    <a:gd name="T89" fmla="*/ 3 h 300"/>
                    <a:gd name="T90" fmla="*/ 11 w 737"/>
                    <a:gd name="T91" fmla="*/ 3 h 300"/>
                    <a:gd name="T92" fmla="*/ 10 w 737"/>
                    <a:gd name="T93" fmla="*/ 3 h 300"/>
                    <a:gd name="T94" fmla="*/ 8 w 737"/>
                    <a:gd name="T95" fmla="*/ 3 h 300"/>
                    <a:gd name="T96" fmla="*/ 8 w 737"/>
                    <a:gd name="T97" fmla="*/ 3 h 300"/>
                    <a:gd name="T98" fmla="*/ 8 w 737"/>
                    <a:gd name="T99" fmla="*/ 2 h 300"/>
                    <a:gd name="T100" fmla="*/ 6 w 737"/>
                    <a:gd name="T101" fmla="*/ 2 h 300"/>
                    <a:gd name="T102" fmla="*/ 5 w 737"/>
                    <a:gd name="T103" fmla="*/ 2 h 300"/>
                    <a:gd name="T104" fmla="*/ 4 w 737"/>
                    <a:gd name="T105" fmla="*/ 2 h 300"/>
                    <a:gd name="T106" fmla="*/ 2 w 737"/>
                    <a:gd name="T107" fmla="*/ 2 h 300"/>
                    <a:gd name="T108" fmla="*/ 2 w 737"/>
                    <a:gd name="T109" fmla="*/ 1 h 300"/>
                    <a:gd name="T110" fmla="*/ 0 w 737"/>
                    <a:gd name="T111" fmla="*/ 1 h 300"/>
                    <a:gd name="T112" fmla="*/ 2 w 737"/>
                    <a:gd name="T113" fmla="*/ 1 h 300"/>
                    <a:gd name="T114" fmla="*/ 2 w 737"/>
                    <a:gd name="T115" fmla="*/ 1 h 300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737"/>
                    <a:gd name="T175" fmla="*/ 0 h 300"/>
                    <a:gd name="T176" fmla="*/ 737 w 737"/>
                    <a:gd name="T177" fmla="*/ 300 h 300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737" h="300">
                      <a:moveTo>
                        <a:pt x="63" y="0"/>
                      </a:moveTo>
                      <a:lnTo>
                        <a:pt x="65" y="0"/>
                      </a:lnTo>
                      <a:lnTo>
                        <a:pt x="67" y="2"/>
                      </a:lnTo>
                      <a:lnTo>
                        <a:pt x="69" y="2"/>
                      </a:lnTo>
                      <a:lnTo>
                        <a:pt x="71" y="4"/>
                      </a:lnTo>
                      <a:lnTo>
                        <a:pt x="73" y="4"/>
                      </a:lnTo>
                      <a:lnTo>
                        <a:pt x="77" y="6"/>
                      </a:lnTo>
                      <a:lnTo>
                        <a:pt x="79" y="8"/>
                      </a:lnTo>
                      <a:lnTo>
                        <a:pt x="82" y="10"/>
                      </a:lnTo>
                      <a:lnTo>
                        <a:pt x="86" y="12"/>
                      </a:lnTo>
                      <a:lnTo>
                        <a:pt x="90" y="14"/>
                      </a:lnTo>
                      <a:lnTo>
                        <a:pt x="96" y="18"/>
                      </a:lnTo>
                      <a:lnTo>
                        <a:pt x="100" y="20"/>
                      </a:lnTo>
                      <a:lnTo>
                        <a:pt x="105" y="23"/>
                      </a:lnTo>
                      <a:lnTo>
                        <a:pt x="111" y="25"/>
                      </a:lnTo>
                      <a:lnTo>
                        <a:pt x="117" y="29"/>
                      </a:lnTo>
                      <a:lnTo>
                        <a:pt x="123" y="33"/>
                      </a:lnTo>
                      <a:lnTo>
                        <a:pt x="128" y="37"/>
                      </a:lnTo>
                      <a:lnTo>
                        <a:pt x="134" y="41"/>
                      </a:lnTo>
                      <a:lnTo>
                        <a:pt x="142" y="46"/>
                      </a:lnTo>
                      <a:lnTo>
                        <a:pt x="150" y="50"/>
                      </a:lnTo>
                      <a:lnTo>
                        <a:pt x="157" y="56"/>
                      </a:lnTo>
                      <a:lnTo>
                        <a:pt x="165" y="62"/>
                      </a:lnTo>
                      <a:lnTo>
                        <a:pt x="173" y="68"/>
                      </a:lnTo>
                      <a:lnTo>
                        <a:pt x="180" y="73"/>
                      </a:lnTo>
                      <a:lnTo>
                        <a:pt x="188" y="79"/>
                      </a:lnTo>
                      <a:lnTo>
                        <a:pt x="198" y="85"/>
                      </a:lnTo>
                      <a:lnTo>
                        <a:pt x="205" y="91"/>
                      </a:lnTo>
                      <a:lnTo>
                        <a:pt x="215" y="98"/>
                      </a:lnTo>
                      <a:lnTo>
                        <a:pt x="222" y="106"/>
                      </a:lnTo>
                      <a:lnTo>
                        <a:pt x="232" y="114"/>
                      </a:lnTo>
                      <a:lnTo>
                        <a:pt x="234" y="114"/>
                      </a:lnTo>
                      <a:lnTo>
                        <a:pt x="236" y="116"/>
                      </a:lnTo>
                      <a:lnTo>
                        <a:pt x="238" y="116"/>
                      </a:lnTo>
                      <a:lnTo>
                        <a:pt x="240" y="117"/>
                      </a:lnTo>
                      <a:lnTo>
                        <a:pt x="242" y="117"/>
                      </a:lnTo>
                      <a:lnTo>
                        <a:pt x="244" y="117"/>
                      </a:lnTo>
                      <a:lnTo>
                        <a:pt x="245" y="119"/>
                      </a:lnTo>
                      <a:lnTo>
                        <a:pt x="247" y="119"/>
                      </a:lnTo>
                      <a:lnTo>
                        <a:pt x="249" y="119"/>
                      </a:lnTo>
                      <a:lnTo>
                        <a:pt x="251" y="121"/>
                      </a:lnTo>
                      <a:lnTo>
                        <a:pt x="253" y="121"/>
                      </a:lnTo>
                      <a:lnTo>
                        <a:pt x="255" y="121"/>
                      </a:lnTo>
                      <a:lnTo>
                        <a:pt x="257" y="123"/>
                      </a:lnTo>
                      <a:lnTo>
                        <a:pt x="259" y="123"/>
                      </a:lnTo>
                      <a:lnTo>
                        <a:pt x="263" y="123"/>
                      </a:lnTo>
                      <a:lnTo>
                        <a:pt x="265" y="123"/>
                      </a:lnTo>
                      <a:lnTo>
                        <a:pt x="267" y="123"/>
                      </a:lnTo>
                      <a:lnTo>
                        <a:pt x="269" y="125"/>
                      </a:lnTo>
                      <a:lnTo>
                        <a:pt x="270" y="125"/>
                      </a:lnTo>
                      <a:lnTo>
                        <a:pt x="272" y="125"/>
                      </a:lnTo>
                      <a:lnTo>
                        <a:pt x="274" y="125"/>
                      </a:lnTo>
                      <a:lnTo>
                        <a:pt x="278" y="125"/>
                      </a:lnTo>
                      <a:lnTo>
                        <a:pt x="280" y="125"/>
                      </a:lnTo>
                      <a:lnTo>
                        <a:pt x="282" y="127"/>
                      </a:lnTo>
                      <a:lnTo>
                        <a:pt x="284" y="127"/>
                      </a:lnTo>
                      <a:lnTo>
                        <a:pt x="286" y="127"/>
                      </a:lnTo>
                      <a:lnTo>
                        <a:pt x="288" y="127"/>
                      </a:lnTo>
                      <a:lnTo>
                        <a:pt x="290" y="127"/>
                      </a:lnTo>
                      <a:lnTo>
                        <a:pt x="292" y="127"/>
                      </a:lnTo>
                      <a:lnTo>
                        <a:pt x="293" y="127"/>
                      </a:lnTo>
                      <a:lnTo>
                        <a:pt x="295" y="127"/>
                      </a:lnTo>
                      <a:lnTo>
                        <a:pt x="297" y="127"/>
                      </a:lnTo>
                      <a:lnTo>
                        <a:pt x="299" y="127"/>
                      </a:lnTo>
                      <a:lnTo>
                        <a:pt x="303" y="129"/>
                      </a:lnTo>
                      <a:lnTo>
                        <a:pt x="305" y="129"/>
                      </a:lnTo>
                      <a:lnTo>
                        <a:pt x="309" y="131"/>
                      </a:lnTo>
                      <a:lnTo>
                        <a:pt x="313" y="131"/>
                      </a:lnTo>
                      <a:lnTo>
                        <a:pt x="318" y="133"/>
                      </a:lnTo>
                      <a:lnTo>
                        <a:pt x="322" y="135"/>
                      </a:lnTo>
                      <a:lnTo>
                        <a:pt x="328" y="135"/>
                      </a:lnTo>
                      <a:lnTo>
                        <a:pt x="332" y="137"/>
                      </a:lnTo>
                      <a:lnTo>
                        <a:pt x="338" y="139"/>
                      </a:lnTo>
                      <a:lnTo>
                        <a:pt x="343" y="141"/>
                      </a:lnTo>
                      <a:lnTo>
                        <a:pt x="349" y="142"/>
                      </a:lnTo>
                      <a:lnTo>
                        <a:pt x="355" y="144"/>
                      </a:lnTo>
                      <a:lnTo>
                        <a:pt x="361" y="146"/>
                      </a:lnTo>
                      <a:lnTo>
                        <a:pt x="366" y="148"/>
                      </a:lnTo>
                      <a:lnTo>
                        <a:pt x="372" y="150"/>
                      </a:lnTo>
                      <a:lnTo>
                        <a:pt x="380" y="154"/>
                      </a:lnTo>
                      <a:lnTo>
                        <a:pt x="386" y="156"/>
                      </a:lnTo>
                      <a:lnTo>
                        <a:pt x="391" y="158"/>
                      </a:lnTo>
                      <a:lnTo>
                        <a:pt x="399" y="160"/>
                      </a:lnTo>
                      <a:lnTo>
                        <a:pt x="405" y="164"/>
                      </a:lnTo>
                      <a:lnTo>
                        <a:pt x="411" y="165"/>
                      </a:lnTo>
                      <a:lnTo>
                        <a:pt x="416" y="167"/>
                      </a:lnTo>
                      <a:lnTo>
                        <a:pt x="424" y="169"/>
                      </a:lnTo>
                      <a:lnTo>
                        <a:pt x="430" y="173"/>
                      </a:lnTo>
                      <a:lnTo>
                        <a:pt x="435" y="175"/>
                      </a:lnTo>
                      <a:lnTo>
                        <a:pt x="441" y="177"/>
                      </a:lnTo>
                      <a:lnTo>
                        <a:pt x="447" y="179"/>
                      </a:lnTo>
                      <a:lnTo>
                        <a:pt x="451" y="183"/>
                      </a:lnTo>
                      <a:lnTo>
                        <a:pt x="457" y="185"/>
                      </a:lnTo>
                      <a:lnTo>
                        <a:pt x="462" y="187"/>
                      </a:lnTo>
                      <a:lnTo>
                        <a:pt x="466" y="189"/>
                      </a:lnTo>
                      <a:lnTo>
                        <a:pt x="472" y="190"/>
                      </a:lnTo>
                      <a:lnTo>
                        <a:pt x="476" y="192"/>
                      </a:lnTo>
                      <a:lnTo>
                        <a:pt x="482" y="194"/>
                      </a:lnTo>
                      <a:lnTo>
                        <a:pt x="487" y="196"/>
                      </a:lnTo>
                      <a:lnTo>
                        <a:pt x="491" y="198"/>
                      </a:lnTo>
                      <a:lnTo>
                        <a:pt x="497" y="200"/>
                      </a:lnTo>
                      <a:lnTo>
                        <a:pt x="501" y="202"/>
                      </a:lnTo>
                      <a:lnTo>
                        <a:pt x="506" y="202"/>
                      </a:lnTo>
                      <a:lnTo>
                        <a:pt x="510" y="204"/>
                      </a:lnTo>
                      <a:lnTo>
                        <a:pt x="516" y="206"/>
                      </a:lnTo>
                      <a:lnTo>
                        <a:pt x="520" y="206"/>
                      </a:lnTo>
                      <a:lnTo>
                        <a:pt x="526" y="208"/>
                      </a:lnTo>
                      <a:lnTo>
                        <a:pt x="529" y="210"/>
                      </a:lnTo>
                      <a:lnTo>
                        <a:pt x="535" y="210"/>
                      </a:lnTo>
                      <a:lnTo>
                        <a:pt x="539" y="212"/>
                      </a:lnTo>
                      <a:lnTo>
                        <a:pt x="543" y="212"/>
                      </a:lnTo>
                      <a:lnTo>
                        <a:pt x="547" y="213"/>
                      </a:lnTo>
                      <a:lnTo>
                        <a:pt x="551" y="213"/>
                      </a:lnTo>
                      <a:lnTo>
                        <a:pt x="556" y="215"/>
                      </a:lnTo>
                      <a:lnTo>
                        <a:pt x="560" y="215"/>
                      </a:lnTo>
                      <a:lnTo>
                        <a:pt x="564" y="215"/>
                      </a:lnTo>
                      <a:lnTo>
                        <a:pt x="566" y="217"/>
                      </a:lnTo>
                      <a:lnTo>
                        <a:pt x="570" y="217"/>
                      </a:lnTo>
                      <a:lnTo>
                        <a:pt x="574" y="219"/>
                      </a:lnTo>
                      <a:lnTo>
                        <a:pt x="577" y="219"/>
                      </a:lnTo>
                      <a:lnTo>
                        <a:pt x="579" y="219"/>
                      </a:lnTo>
                      <a:lnTo>
                        <a:pt x="583" y="221"/>
                      </a:lnTo>
                      <a:lnTo>
                        <a:pt x="585" y="221"/>
                      </a:lnTo>
                      <a:lnTo>
                        <a:pt x="587" y="221"/>
                      </a:lnTo>
                      <a:lnTo>
                        <a:pt x="589" y="223"/>
                      </a:lnTo>
                      <a:lnTo>
                        <a:pt x="591" y="223"/>
                      </a:lnTo>
                      <a:lnTo>
                        <a:pt x="591" y="221"/>
                      </a:lnTo>
                      <a:lnTo>
                        <a:pt x="591" y="219"/>
                      </a:lnTo>
                      <a:lnTo>
                        <a:pt x="591" y="217"/>
                      </a:lnTo>
                      <a:lnTo>
                        <a:pt x="593" y="217"/>
                      </a:lnTo>
                      <a:lnTo>
                        <a:pt x="593" y="215"/>
                      </a:lnTo>
                      <a:lnTo>
                        <a:pt x="593" y="213"/>
                      </a:lnTo>
                      <a:lnTo>
                        <a:pt x="593" y="212"/>
                      </a:lnTo>
                      <a:lnTo>
                        <a:pt x="595" y="212"/>
                      </a:lnTo>
                      <a:lnTo>
                        <a:pt x="595" y="210"/>
                      </a:lnTo>
                      <a:lnTo>
                        <a:pt x="595" y="208"/>
                      </a:lnTo>
                      <a:lnTo>
                        <a:pt x="597" y="206"/>
                      </a:lnTo>
                      <a:lnTo>
                        <a:pt x="597" y="204"/>
                      </a:lnTo>
                      <a:lnTo>
                        <a:pt x="597" y="202"/>
                      </a:lnTo>
                      <a:lnTo>
                        <a:pt x="599" y="200"/>
                      </a:lnTo>
                      <a:lnTo>
                        <a:pt x="599" y="198"/>
                      </a:lnTo>
                      <a:lnTo>
                        <a:pt x="599" y="196"/>
                      </a:lnTo>
                      <a:lnTo>
                        <a:pt x="600" y="194"/>
                      </a:lnTo>
                      <a:lnTo>
                        <a:pt x="600" y="192"/>
                      </a:lnTo>
                      <a:lnTo>
                        <a:pt x="600" y="190"/>
                      </a:lnTo>
                      <a:lnTo>
                        <a:pt x="602" y="189"/>
                      </a:lnTo>
                      <a:lnTo>
                        <a:pt x="602" y="187"/>
                      </a:lnTo>
                      <a:lnTo>
                        <a:pt x="602" y="185"/>
                      </a:lnTo>
                      <a:lnTo>
                        <a:pt x="602" y="183"/>
                      </a:lnTo>
                      <a:lnTo>
                        <a:pt x="602" y="181"/>
                      </a:lnTo>
                      <a:lnTo>
                        <a:pt x="602" y="179"/>
                      </a:lnTo>
                      <a:lnTo>
                        <a:pt x="602" y="177"/>
                      </a:lnTo>
                      <a:lnTo>
                        <a:pt x="604" y="177"/>
                      </a:lnTo>
                      <a:lnTo>
                        <a:pt x="604" y="175"/>
                      </a:lnTo>
                      <a:lnTo>
                        <a:pt x="604" y="173"/>
                      </a:lnTo>
                      <a:lnTo>
                        <a:pt x="606" y="173"/>
                      </a:lnTo>
                      <a:lnTo>
                        <a:pt x="606" y="171"/>
                      </a:lnTo>
                      <a:lnTo>
                        <a:pt x="608" y="171"/>
                      </a:lnTo>
                      <a:lnTo>
                        <a:pt x="610" y="171"/>
                      </a:lnTo>
                      <a:lnTo>
                        <a:pt x="612" y="169"/>
                      </a:lnTo>
                      <a:lnTo>
                        <a:pt x="614" y="169"/>
                      </a:lnTo>
                      <a:lnTo>
                        <a:pt x="616" y="169"/>
                      </a:lnTo>
                      <a:lnTo>
                        <a:pt x="618" y="169"/>
                      </a:lnTo>
                      <a:lnTo>
                        <a:pt x="620" y="169"/>
                      </a:lnTo>
                      <a:lnTo>
                        <a:pt x="622" y="169"/>
                      </a:lnTo>
                      <a:lnTo>
                        <a:pt x="624" y="169"/>
                      </a:lnTo>
                      <a:lnTo>
                        <a:pt x="625" y="169"/>
                      </a:lnTo>
                      <a:lnTo>
                        <a:pt x="627" y="169"/>
                      </a:lnTo>
                      <a:lnTo>
                        <a:pt x="629" y="169"/>
                      </a:lnTo>
                      <a:lnTo>
                        <a:pt x="631" y="169"/>
                      </a:lnTo>
                      <a:lnTo>
                        <a:pt x="633" y="169"/>
                      </a:lnTo>
                      <a:lnTo>
                        <a:pt x="635" y="171"/>
                      </a:lnTo>
                      <a:lnTo>
                        <a:pt x="637" y="171"/>
                      </a:lnTo>
                      <a:lnTo>
                        <a:pt x="639" y="171"/>
                      </a:lnTo>
                      <a:lnTo>
                        <a:pt x="641" y="173"/>
                      </a:lnTo>
                      <a:lnTo>
                        <a:pt x="643" y="173"/>
                      </a:lnTo>
                      <a:lnTo>
                        <a:pt x="645" y="173"/>
                      </a:lnTo>
                      <a:lnTo>
                        <a:pt x="645" y="171"/>
                      </a:lnTo>
                      <a:lnTo>
                        <a:pt x="647" y="171"/>
                      </a:lnTo>
                      <a:lnTo>
                        <a:pt x="648" y="171"/>
                      </a:lnTo>
                      <a:lnTo>
                        <a:pt x="650" y="171"/>
                      </a:lnTo>
                      <a:lnTo>
                        <a:pt x="652" y="171"/>
                      </a:lnTo>
                      <a:lnTo>
                        <a:pt x="654" y="169"/>
                      </a:lnTo>
                      <a:lnTo>
                        <a:pt x="656" y="169"/>
                      </a:lnTo>
                      <a:lnTo>
                        <a:pt x="658" y="169"/>
                      </a:lnTo>
                      <a:lnTo>
                        <a:pt x="660" y="169"/>
                      </a:lnTo>
                      <a:lnTo>
                        <a:pt x="660" y="167"/>
                      </a:lnTo>
                      <a:lnTo>
                        <a:pt x="662" y="167"/>
                      </a:lnTo>
                      <a:lnTo>
                        <a:pt x="664" y="167"/>
                      </a:lnTo>
                      <a:lnTo>
                        <a:pt x="666" y="167"/>
                      </a:lnTo>
                      <a:lnTo>
                        <a:pt x="666" y="165"/>
                      </a:lnTo>
                      <a:lnTo>
                        <a:pt x="668" y="165"/>
                      </a:lnTo>
                      <a:lnTo>
                        <a:pt x="670" y="165"/>
                      </a:lnTo>
                      <a:lnTo>
                        <a:pt x="671" y="165"/>
                      </a:lnTo>
                      <a:lnTo>
                        <a:pt x="673" y="165"/>
                      </a:lnTo>
                      <a:lnTo>
                        <a:pt x="673" y="164"/>
                      </a:lnTo>
                      <a:lnTo>
                        <a:pt x="675" y="164"/>
                      </a:lnTo>
                      <a:lnTo>
                        <a:pt x="677" y="164"/>
                      </a:lnTo>
                      <a:lnTo>
                        <a:pt x="679" y="164"/>
                      </a:lnTo>
                      <a:lnTo>
                        <a:pt x="679" y="162"/>
                      </a:lnTo>
                      <a:lnTo>
                        <a:pt x="681" y="162"/>
                      </a:lnTo>
                      <a:lnTo>
                        <a:pt x="683" y="162"/>
                      </a:lnTo>
                      <a:lnTo>
                        <a:pt x="685" y="162"/>
                      </a:lnTo>
                      <a:lnTo>
                        <a:pt x="687" y="162"/>
                      </a:lnTo>
                      <a:lnTo>
                        <a:pt x="687" y="160"/>
                      </a:lnTo>
                      <a:lnTo>
                        <a:pt x="689" y="160"/>
                      </a:lnTo>
                      <a:lnTo>
                        <a:pt x="691" y="160"/>
                      </a:lnTo>
                      <a:lnTo>
                        <a:pt x="693" y="160"/>
                      </a:lnTo>
                      <a:lnTo>
                        <a:pt x="693" y="162"/>
                      </a:lnTo>
                      <a:lnTo>
                        <a:pt x="695" y="162"/>
                      </a:lnTo>
                      <a:lnTo>
                        <a:pt x="696" y="162"/>
                      </a:lnTo>
                      <a:lnTo>
                        <a:pt x="696" y="164"/>
                      </a:lnTo>
                      <a:lnTo>
                        <a:pt x="698" y="164"/>
                      </a:lnTo>
                      <a:lnTo>
                        <a:pt x="698" y="165"/>
                      </a:lnTo>
                      <a:lnTo>
                        <a:pt x="700" y="165"/>
                      </a:lnTo>
                      <a:lnTo>
                        <a:pt x="700" y="167"/>
                      </a:lnTo>
                      <a:lnTo>
                        <a:pt x="702" y="169"/>
                      </a:lnTo>
                      <a:lnTo>
                        <a:pt x="702" y="171"/>
                      </a:lnTo>
                      <a:lnTo>
                        <a:pt x="704" y="171"/>
                      </a:lnTo>
                      <a:lnTo>
                        <a:pt x="704" y="173"/>
                      </a:lnTo>
                      <a:lnTo>
                        <a:pt x="704" y="175"/>
                      </a:lnTo>
                      <a:lnTo>
                        <a:pt x="704" y="177"/>
                      </a:lnTo>
                      <a:lnTo>
                        <a:pt x="706" y="179"/>
                      </a:lnTo>
                      <a:lnTo>
                        <a:pt x="706" y="181"/>
                      </a:lnTo>
                      <a:lnTo>
                        <a:pt x="708" y="181"/>
                      </a:lnTo>
                      <a:lnTo>
                        <a:pt x="708" y="183"/>
                      </a:lnTo>
                      <a:lnTo>
                        <a:pt x="710" y="183"/>
                      </a:lnTo>
                      <a:lnTo>
                        <a:pt x="712" y="183"/>
                      </a:lnTo>
                      <a:lnTo>
                        <a:pt x="714" y="185"/>
                      </a:lnTo>
                      <a:lnTo>
                        <a:pt x="716" y="185"/>
                      </a:lnTo>
                      <a:lnTo>
                        <a:pt x="718" y="185"/>
                      </a:lnTo>
                      <a:lnTo>
                        <a:pt x="718" y="187"/>
                      </a:lnTo>
                      <a:lnTo>
                        <a:pt x="719" y="187"/>
                      </a:lnTo>
                      <a:lnTo>
                        <a:pt x="719" y="189"/>
                      </a:lnTo>
                      <a:lnTo>
                        <a:pt x="721" y="189"/>
                      </a:lnTo>
                      <a:lnTo>
                        <a:pt x="721" y="190"/>
                      </a:lnTo>
                      <a:lnTo>
                        <a:pt x="721" y="192"/>
                      </a:lnTo>
                      <a:lnTo>
                        <a:pt x="723" y="192"/>
                      </a:lnTo>
                      <a:lnTo>
                        <a:pt x="723" y="194"/>
                      </a:lnTo>
                      <a:lnTo>
                        <a:pt x="723" y="196"/>
                      </a:lnTo>
                      <a:lnTo>
                        <a:pt x="725" y="196"/>
                      </a:lnTo>
                      <a:lnTo>
                        <a:pt x="725" y="198"/>
                      </a:lnTo>
                      <a:lnTo>
                        <a:pt x="725" y="200"/>
                      </a:lnTo>
                      <a:lnTo>
                        <a:pt x="725" y="202"/>
                      </a:lnTo>
                      <a:lnTo>
                        <a:pt x="725" y="204"/>
                      </a:lnTo>
                      <a:lnTo>
                        <a:pt x="727" y="204"/>
                      </a:lnTo>
                      <a:lnTo>
                        <a:pt x="727" y="206"/>
                      </a:lnTo>
                      <a:lnTo>
                        <a:pt x="727" y="208"/>
                      </a:lnTo>
                      <a:lnTo>
                        <a:pt x="727" y="210"/>
                      </a:lnTo>
                      <a:lnTo>
                        <a:pt x="727" y="212"/>
                      </a:lnTo>
                      <a:lnTo>
                        <a:pt x="727" y="213"/>
                      </a:lnTo>
                      <a:lnTo>
                        <a:pt x="727" y="215"/>
                      </a:lnTo>
                      <a:lnTo>
                        <a:pt x="729" y="217"/>
                      </a:lnTo>
                      <a:lnTo>
                        <a:pt x="729" y="219"/>
                      </a:lnTo>
                      <a:lnTo>
                        <a:pt x="729" y="221"/>
                      </a:lnTo>
                      <a:lnTo>
                        <a:pt x="731" y="221"/>
                      </a:lnTo>
                      <a:lnTo>
                        <a:pt x="731" y="223"/>
                      </a:lnTo>
                      <a:lnTo>
                        <a:pt x="731" y="225"/>
                      </a:lnTo>
                      <a:lnTo>
                        <a:pt x="733" y="225"/>
                      </a:lnTo>
                      <a:lnTo>
                        <a:pt x="733" y="227"/>
                      </a:lnTo>
                      <a:lnTo>
                        <a:pt x="735" y="227"/>
                      </a:lnTo>
                      <a:lnTo>
                        <a:pt x="735" y="229"/>
                      </a:lnTo>
                      <a:lnTo>
                        <a:pt x="737" y="231"/>
                      </a:lnTo>
                      <a:lnTo>
                        <a:pt x="737" y="233"/>
                      </a:lnTo>
                      <a:lnTo>
                        <a:pt x="737" y="235"/>
                      </a:lnTo>
                      <a:lnTo>
                        <a:pt x="735" y="235"/>
                      </a:lnTo>
                      <a:lnTo>
                        <a:pt x="735" y="237"/>
                      </a:lnTo>
                      <a:lnTo>
                        <a:pt x="735" y="238"/>
                      </a:lnTo>
                      <a:lnTo>
                        <a:pt x="735" y="240"/>
                      </a:lnTo>
                      <a:lnTo>
                        <a:pt x="733" y="240"/>
                      </a:lnTo>
                      <a:lnTo>
                        <a:pt x="733" y="242"/>
                      </a:lnTo>
                      <a:lnTo>
                        <a:pt x="733" y="244"/>
                      </a:lnTo>
                      <a:lnTo>
                        <a:pt x="733" y="246"/>
                      </a:lnTo>
                      <a:lnTo>
                        <a:pt x="731" y="248"/>
                      </a:lnTo>
                      <a:lnTo>
                        <a:pt x="731" y="250"/>
                      </a:lnTo>
                      <a:lnTo>
                        <a:pt x="731" y="252"/>
                      </a:lnTo>
                      <a:lnTo>
                        <a:pt x="731" y="254"/>
                      </a:lnTo>
                      <a:lnTo>
                        <a:pt x="733" y="254"/>
                      </a:lnTo>
                      <a:lnTo>
                        <a:pt x="733" y="256"/>
                      </a:lnTo>
                      <a:lnTo>
                        <a:pt x="733" y="258"/>
                      </a:lnTo>
                      <a:lnTo>
                        <a:pt x="733" y="260"/>
                      </a:lnTo>
                      <a:lnTo>
                        <a:pt x="735" y="260"/>
                      </a:lnTo>
                      <a:lnTo>
                        <a:pt x="735" y="261"/>
                      </a:lnTo>
                      <a:lnTo>
                        <a:pt x="735" y="263"/>
                      </a:lnTo>
                      <a:lnTo>
                        <a:pt x="733" y="263"/>
                      </a:lnTo>
                      <a:lnTo>
                        <a:pt x="733" y="265"/>
                      </a:lnTo>
                      <a:lnTo>
                        <a:pt x="733" y="267"/>
                      </a:lnTo>
                      <a:lnTo>
                        <a:pt x="731" y="267"/>
                      </a:lnTo>
                      <a:lnTo>
                        <a:pt x="731" y="269"/>
                      </a:lnTo>
                      <a:lnTo>
                        <a:pt x="729" y="269"/>
                      </a:lnTo>
                      <a:lnTo>
                        <a:pt x="729" y="271"/>
                      </a:lnTo>
                      <a:lnTo>
                        <a:pt x="727" y="271"/>
                      </a:lnTo>
                      <a:lnTo>
                        <a:pt x="727" y="273"/>
                      </a:lnTo>
                      <a:lnTo>
                        <a:pt x="725" y="273"/>
                      </a:lnTo>
                      <a:lnTo>
                        <a:pt x="725" y="275"/>
                      </a:lnTo>
                      <a:lnTo>
                        <a:pt x="723" y="275"/>
                      </a:lnTo>
                      <a:lnTo>
                        <a:pt x="723" y="277"/>
                      </a:lnTo>
                      <a:lnTo>
                        <a:pt x="721" y="277"/>
                      </a:lnTo>
                      <a:lnTo>
                        <a:pt x="719" y="277"/>
                      </a:lnTo>
                      <a:lnTo>
                        <a:pt x="719" y="279"/>
                      </a:lnTo>
                      <a:lnTo>
                        <a:pt x="718" y="279"/>
                      </a:lnTo>
                      <a:lnTo>
                        <a:pt x="718" y="281"/>
                      </a:lnTo>
                      <a:lnTo>
                        <a:pt x="716" y="281"/>
                      </a:lnTo>
                      <a:lnTo>
                        <a:pt x="714" y="281"/>
                      </a:lnTo>
                      <a:lnTo>
                        <a:pt x="712" y="281"/>
                      </a:lnTo>
                      <a:lnTo>
                        <a:pt x="710" y="283"/>
                      </a:lnTo>
                      <a:lnTo>
                        <a:pt x="708" y="283"/>
                      </a:lnTo>
                      <a:lnTo>
                        <a:pt x="706" y="283"/>
                      </a:lnTo>
                      <a:lnTo>
                        <a:pt x="706" y="285"/>
                      </a:lnTo>
                      <a:lnTo>
                        <a:pt x="704" y="285"/>
                      </a:lnTo>
                      <a:lnTo>
                        <a:pt x="702" y="285"/>
                      </a:lnTo>
                      <a:lnTo>
                        <a:pt x="700" y="286"/>
                      </a:lnTo>
                      <a:lnTo>
                        <a:pt x="698" y="286"/>
                      </a:lnTo>
                      <a:lnTo>
                        <a:pt x="696" y="288"/>
                      </a:lnTo>
                      <a:lnTo>
                        <a:pt x="695" y="288"/>
                      </a:lnTo>
                      <a:lnTo>
                        <a:pt x="693" y="288"/>
                      </a:lnTo>
                      <a:lnTo>
                        <a:pt x="691" y="290"/>
                      </a:lnTo>
                      <a:lnTo>
                        <a:pt x="689" y="290"/>
                      </a:lnTo>
                      <a:lnTo>
                        <a:pt x="687" y="292"/>
                      </a:lnTo>
                      <a:lnTo>
                        <a:pt x="685" y="292"/>
                      </a:lnTo>
                      <a:lnTo>
                        <a:pt x="683" y="294"/>
                      </a:lnTo>
                      <a:lnTo>
                        <a:pt x="681" y="294"/>
                      </a:lnTo>
                      <a:lnTo>
                        <a:pt x="679" y="294"/>
                      </a:lnTo>
                      <a:lnTo>
                        <a:pt x="677" y="296"/>
                      </a:lnTo>
                      <a:lnTo>
                        <a:pt x="675" y="296"/>
                      </a:lnTo>
                      <a:lnTo>
                        <a:pt x="673" y="296"/>
                      </a:lnTo>
                      <a:lnTo>
                        <a:pt x="671" y="298"/>
                      </a:lnTo>
                      <a:lnTo>
                        <a:pt x="670" y="298"/>
                      </a:lnTo>
                      <a:lnTo>
                        <a:pt x="668" y="298"/>
                      </a:lnTo>
                      <a:lnTo>
                        <a:pt x="666" y="298"/>
                      </a:lnTo>
                      <a:lnTo>
                        <a:pt x="664" y="298"/>
                      </a:lnTo>
                      <a:lnTo>
                        <a:pt x="662" y="298"/>
                      </a:lnTo>
                      <a:lnTo>
                        <a:pt x="660" y="300"/>
                      </a:lnTo>
                      <a:lnTo>
                        <a:pt x="658" y="300"/>
                      </a:lnTo>
                      <a:lnTo>
                        <a:pt x="656" y="300"/>
                      </a:lnTo>
                      <a:lnTo>
                        <a:pt x="654" y="300"/>
                      </a:lnTo>
                      <a:lnTo>
                        <a:pt x="650" y="300"/>
                      </a:lnTo>
                      <a:lnTo>
                        <a:pt x="648" y="300"/>
                      </a:lnTo>
                      <a:lnTo>
                        <a:pt x="647" y="300"/>
                      </a:lnTo>
                      <a:lnTo>
                        <a:pt x="645" y="300"/>
                      </a:lnTo>
                      <a:lnTo>
                        <a:pt x="643" y="300"/>
                      </a:lnTo>
                      <a:lnTo>
                        <a:pt x="641" y="300"/>
                      </a:lnTo>
                      <a:lnTo>
                        <a:pt x="639" y="300"/>
                      </a:lnTo>
                      <a:lnTo>
                        <a:pt x="637" y="300"/>
                      </a:lnTo>
                      <a:lnTo>
                        <a:pt x="635" y="298"/>
                      </a:lnTo>
                      <a:lnTo>
                        <a:pt x="633" y="298"/>
                      </a:lnTo>
                      <a:lnTo>
                        <a:pt x="631" y="298"/>
                      </a:lnTo>
                      <a:lnTo>
                        <a:pt x="629" y="298"/>
                      </a:lnTo>
                      <a:lnTo>
                        <a:pt x="627" y="298"/>
                      </a:lnTo>
                      <a:lnTo>
                        <a:pt x="625" y="298"/>
                      </a:lnTo>
                      <a:lnTo>
                        <a:pt x="624" y="298"/>
                      </a:lnTo>
                      <a:lnTo>
                        <a:pt x="624" y="296"/>
                      </a:lnTo>
                      <a:lnTo>
                        <a:pt x="622" y="296"/>
                      </a:lnTo>
                      <a:lnTo>
                        <a:pt x="620" y="296"/>
                      </a:lnTo>
                      <a:lnTo>
                        <a:pt x="618" y="296"/>
                      </a:lnTo>
                      <a:lnTo>
                        <a:pt x="616" y="294"/>
                      </a:lnTo>
                      <a:lnTo>
                        <a:pt x="614" y="294"/>
                      </a:lnTo>
                      <a:lnTo>
                        <a:pt x="612" y="294"/>
                      </a:lnTo>
                      <a:lnTo>
                        <a:pt x="610" y="294"/>
                      </a:lnTo>
                      <a:lnTo>
                        <a:pt x="608" y="292"/>
                      </a:lnTo>
                      <a:lnTo>
                        <a:pt x="606" y="292"/>
                      </a:lnTo>
                      <a:lnTo>
                        <a:pt x="604" y="292"/>
                      </a:lnTo>
                      <a:lnTo>
                        <a:pt x="602" y="292"/>
                      </a:lnTo>
                      <a:lnTo>
                        <a:pt x="600" y="292"/>
                      </a:lnTo>
                      <a:lnTo>
                        <a:pt x="599" y="290"/>
                      </a:lnTo>
                      <a:lnTo>
                        <a:pt x="597" y="290"/>
                      </a:lnTo>
                      <a:lnTo>
                        <a:pt x="595" y="290"/>
                      </a:lnTo>
                      <a:lnTo>
                        <a:pt x="593" y="290"/>
                      </a:lnTo>
                      <a:lnTo>
                        <a:pt x="591" y="290"/>
                      </a:lnTo>
                      <a:lnTo>
                        <a:pt x="589" y="290"/>
                      </a:lnTo>
                      <a:lnTo>
                        <a:pt x="587" y="290"/>
                      </a:lnTo>
                      <a:lnTo>
                        <a:pt x="585" y="290"/>
                      </a:lnTo>
                      <a:lnTo>
                        <a:pt x="583" y="290"/>
                      </a:lnTo>
                      <a:lnTo>
                        <a:pt x="581" y="290"/>
                      </a:lnTo>
                      <a:lnTo>
                        <a:pt x="577" y="290"/>
                      </a:lnTo>
                      <a:lnTo>
                        <a:pt x="572" y="288"/>
                      </a:lnTo>
                      <a:lnTo>
                        <a:pt x="566" y="288"/>
                      </a:lnTo>
                      <a:lnTo>
                        <a:pt x="560" y="286"/>
                      </a:lnTo>
                      <a:lnTo>
                        <a:pt x="553" y="285"/>
                      </a:lnTo>
                      <a:lnTo>
                        <a:pt x="545" y="283"/>
                      </a:lnTo>
                      <a:lnTo>
                        <a:pt x="535" y="281"/>
                      </a:lnTo>
                      <a:lnTo>
                        <a:pt x="526" y="279"/>
                      </a:lnTo>
                      <a:lnTo>
                        <a:pt x="516" y="277"/>
                      </a:lnTo>
                      <a:lnTo>
                        <a:pt x="506" y="275"/>
                      </a:lnTo>
                      <a:lnTo>
                        <a:pt x="495" y="273"/>
                      </a:lnTo>
                      <a:lnTo>
                        <a:pt x="483" y="271"/>
                      </a:lnTo>
                      <a:lnTo>
                        <a:pt x="474" y="267"/>
                      </a:lnTo>
                      <a:lnTo>
                        <a:pt x="462" y="265"/>
                      </a:lnTo>
                      <a:lnTo>
                        <a:pt x="451" y="263"/>
                      </a:lnTo>
                      <a:lnTo>
                        <a:pt x="439" y="260"/>
                      </a:lnTo>
                      <a:lnTo>
                        <a:pt x="428" y="258"/>
                      </a:lnTo>
                      <a:lnTo>
                        <a:pt x="418" y="256"/>
                      </a:lnTo>
                      <a:lnTo>
                        <a:pt x="407" y="254"/>
                      </a:lnTo>
                      <a:lnTo>
                        <a:pt x="397" y="250"/>
                      </a:lnTo>
                      <a:lnTo>
                        <a:pt x="387" y="248"/>
                      </a:lnTo>
                      <a:lnTo>
                        <a:pt x="378" y="246"/>
                      </a:lnTo>
                      <a:lnTo>
                        <a:pt x="368" y="244"/>
                      </a:lnTo>
                      <a:lnTo>
                        <a:pt x="361" y="242"/>
                      </a:lnTo>
                      <a:lnTo>
                        <a:pt x="353" y="240"/>
                      </a:lnTo>
                      <a:lnTo>
                        <a:pt x="345" y="238"/>
                      </a:lnTo>
                      <a:lnTo>
                        <a:pt x="340" y="238"/>
                      </a:lnTo>
                      <a:lnTo>
                        <a:pt x="334" y="237"/>
                      </a:lnTo>
                      <a:lnTo>
                        <a:pt x="330" y="237"/>
                      </a:lnTo>
                      <a:lnTo>
                        <a:pt x="328" y="235"/>
                      </a:lnTo>
                      <a:lnTo>
                        <a:pt x="324" y="235"/>
                      </a:lnTo>
                      <a:lnTo>
                        <a:pt x="322" y="235"/>
                      </a:lnTo>
                      <a:lnTo>
                        <a:pt x="318" y="233"/>
                      </a:lnTo>
                      <a:lnTo>
                        <a:pt x="316" y="233"/>
                      </a:lnTo>
                      <a:lnTo>
                        <a:pt x="313" y="231"/>
                      </a:lnTo>
                      <a:lnTo>
                        <a:pt x="311" y="231"/>
                      </a:lnTo>
                      <a:lnTo>
                        <a:pt x="307" y="231"/>
                      </a:lnTo>
                      <a:lnTo>
                        <a:pt x="305" y="229"/>
                      </a:lnTo>
                      <a:lnTo>
                        <a:pt x="301" y="227"/>
                      </a:lnTo>
                      <a:lnTo>
                        <a:pt x="297" y="227"/>
                      </a:lnTo>
                      <a:lnTo>
                        <a:pt x="295" y="225"/>
                      </a:lnTo>
                      <a:lnTo>
                        <a:pt x="292" y="225"/>
                      </a:lnTo>
                      <a:lnTo>
                        <a:pt x="290" y="223"/>
                      </a:lnTo>
                      <a:lnTo>
                        <a:pt x="286" y="221"/>
                      </a:lnTo>
                      <a:lnTo>
                        <a:pt x="282" y="221"/>
                      </a:lnTo>
                      <a:lnTo>
                        <a:pt x="280" y="219"/>
                      </a:lnTo>
                      <a:lnTo>
                        <a:pt x="276" y="219"/>
                      </a:lnTo>
                      <a:lnTo>
                        <a:pt x="272" y="217"/>
                      </a:lnTo>
                      <a:lnTo>
                        <a:pt x="270" y="215"/>
                      </a:lnTo>
                      <a:lnTo>
                        <a:pt x="267" y="215"/>
                      </a:lnTo>
                      <a:lnTo>
                        <a:pt x="265" y="213"/>
                      </a:lnTo>
                      <a:lnTo>
                        <a:pt x="263" y="212"/>
                      </a:lnTo>
                      <a:lnTo>
                        <a:pt x="259" y="212"/>
                      </a:lnTo>
                      <a:lnTo>
                        <a:pt x="257" y="210"/>
                      </a:lnTo>
                      <a:lnTo>
                        <a:pt x="253" y="210"/>
                      </a:lnTo>
                      <a:lnTo>
                        <a:pt x="251" y="208"/>
                      </a:lnTo>
                      <a:lnTo>
                        <a:pt x="249" y="206"/>
                      </a:lnTo>
                      <a:lnTo>
                        <a:pt x="247" y="206"/>
                      </a:lnTo>
                      <a:lnTo>
                        <a:pt x="245" y="204"/>
                      </a:lnTo>
                      <a:lnTo>
                        <a:pt x="244" y="204"/>
                      </a:lnTo>
                      <a:lnTo>
                        <a:pt x="242" y="204"/>
                      </a:lnTo>
                      <a:lnTo>
                        <a:pt x="240" y="202"/>
                      </a:lnTo>
                      <a:lnTo>
                        <a:pt x="238" y="202"/>
                      </a:lnTo>
                      <a:lnTo>
                        <a:pt x="236" y="200"/>
                      </a:lnTo>
                      <a:lnTo>
                        <a:pt x="234" y="200"/>
                      </a:lnTo>
                      <a:lnTo>
                        <a:pt x="232" y="200"/>
                      </a:lnTo>
                      <a:lnTo>
                        <a:pt x="230" y="198"/>
                      </a:lnTo>
                      <a:lnTo>
                        <a:pt x="228" y="198"/>
                      </a:lnTo>
                      <a:lnTo>
                        <a:pt x="224" y="196"/>
                      </a:lnTo>
                      <a:lnTo>
                        <a:pt x="222" y="196"/>
                      </a:lnTo>
                      <a:lnTo>
                        <a:pt x="221" y="194"/>
                      </a:lnTo>
                      <a:lnTo>
                        <a:pt x="217" y="194"/>
                      </a:lnTo>
                      <a:lnTo>
                        <a:pt x="215" y="192"/>
                      </a:lnTo>
                      <a:lnTo>
                        <a:pt x="211" y="192"/>
                      </a:lnTo>
                      <a:lnTo>
                        <a:pt x="207" y="190"/>
                      </a:lnTo>
                      <a:lnTo>
                        <a:pt x="205" y="190"/>
                      </a:lnTo>
                      <a:lnTo>
                        <a:pt x="201" y="189"/>
                      </a:lnTo>
                      <a:lnTo>
                        <a:pt x="198" y="189"/>
                      </a:lnTo>
                      <a:lnTo>
                        <a:pt x="194" y="187"/>
                      </a:lnTo>
                      <a:lnTo>
                        <a:pt x="190" y="187"/>
                      </a:lnTo>
                      <a:lnTo>
                        <a:pt x="188" y="185"/>
                      </a:lnTo>
                      <a:lnTo>
                        <a:pt x="184" y="185"/>
                      </a:lnTo>
                      <a:lnTo>
                        <a:pt x="180" y="185"/>
                      </a:lnTo>
                      <a:lnTo>
                        <a:pt x="176" y="183"/>
                      </a:lnTo>
                      <a:lnTo>
                        <a:pt x="173" y="183"/>
                      </a:lnTo>
                      <a:lnTo>
                        <a:pt x="171" y="181"/>
                      </a:lnTo>
                      <a:lnTo>
                        <a:pt x="167" y="181"/>
                      </a:lnTo>
                      <a:lnTo>
                        <a:pt x="163" y="179"/>
                      </a:lnTo>
                      <a:lnTo>
                        <a:pt x="159" y="179"/>
                      </a:lnTo>
                      <a:lnTo>
                        <a:pt x="155" y="177"/>
                      </a:lnTo>
                      <a:lnTo>
                        <a:pt x="153" y="177"/>
                      </a:lnTo>
                      <a:lnTo>
                        <a:pt x="150" y="175"/>
                      </a:lnTo>
                      <a:lnTo>
                        <a:pt x="146" y="175"/>
                      </a:lnTo>
                      <a:lnTo>
                        <a:pt x="144" y="173"/>
                      </a:lnTo>
                      <a:lnTo>
                        <a:pt x="140" y="173"/>
                      </a:lnTo>
                      <a:lnTo>
                        <a:pt x="136" y="173"/>
                      </a:lnTo>
                      <a:lnTo>
                        <a:pt x="132" y="171"/>
                      </a:lnTo>
                      <a:lnTo>
                        <a:pt x="128" y="169"/>
                      </a:lnTo>
                      <a:lnTo>
                        <a:pt x="125" y="169"/>
                      </a:lnTo>
                      <a:lnTo>
                        <a:pt x="119" y="167"/>
                      </a:lnTo>
                      <a:lnTo>
                        <a:pt x="113" y="165"/>
                      </a:lnTo>
                      <a:lnTo>
                        <a:pt x="109" y="164"/>
                      </a:lnTo>
                      <a:lnTo>
                        <a:pt x="103" y="164"/>
                      </a:lnTo>
                      <a:lnTo>
                        <a:pt x="98" y="162"/>
                      </a:lnTo>
                      <a:lnTo>
                        <a:pt x="92" y="160"/>
                      </a:lnTo>
                      <a:lnTo>
                        <a:pt x="86" y="158"/>
                      </a:lnTo>
                      <a:lnTo>
                        <a:pt x="80" y="156"/>
                      </a:lnTo>
                      <a:lnTo>
                        <a:pt x="75" y="154"/>
                      </a:lnTo>
                      <a:lnTo>
                        <a:pt x="69" y="152"/>
                      </a:lnTo>
                      <a:lnTo>
                        <a:pt x="63" y="150"/>
                      </a:lnTo>
                      <a:lnTo>
                        <a:pt x="57" y="148"/>
                      </a:lnTo>
                      <a:lnTo>
                        <a:pt x="52" y="148"/>
                      </a:lnTo>
                      <a:lnTo>
                        <a:pt x="48" y="146"/>
                      </a:lnTo>
                      <a:lnTo>
                        <a:pt x="42" y="144"/>
                      </a:lnTo>
                      <a:lnTo>
                        <a:pt x="36" y="142"/>
                      </a:lnTo>
                      <a:lnTo>
                        <a:pt x="32" y="141"/>
                      </a:lnTo>
                      <a:lnTo>
                        <a:pt x="27" y="139"/>
                      </a:lnTo>
                      <a:lnTo>
                        <a:pt x="23" y="137"/>
                      </a:lnTo>
                      <a:lnTo>
                        <a:pt x="19" y="135"/>
                      </a:lnTo>
                      <a:lnTo>
                        <a:pt x="15" y="133"/>
                      </a:lnTo>
                      <a:lnTo>
                        <a:pt x="11" y="131"/>
                      </a:lnTo>
                      <a:lnTo>
                        <a:pt x="8" y="131"/>
                      </a:lnTo>
                      <a:lnTo>
                        <a:pt x="6" y="129"/>
                      </a:lnTo>
                      <a:lnTo>
                        <a:pt x="4" y="127"/>
                      </a:lnTo>
                      <a:lnTo>
                        <a:pt x="2" y="127"/>
                      </a:lnTo>
                      <a:lnTo>
                        <a:pt x="0" y="125"/>
                      </a:lnTo>
                      <a:lnTo>
                        <a:pt x="0" y="123"/>
                      </a:lnTo>
                      <a:lnTo>
                        <a:pt x="0" y="121"/>
                      </a:lnTo>
                      <a:lnTo>
                        <a:pt x="0" y="119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4"/>
                      </a:lnTo>
                      <a:lnTo>
                        <a:pt x="0" y="110"/>
                      </a:lnTo>
                      <a:lnTo>
                        <a:pt x="0" y="108"/>
                      </a:lnTo>
                      <a:lnTo>
                        <a:pt x="0" y="104"/>
                      </a:lnTo>
                      <a:lnTo>
                        <a:pt x="0" y="100"/>
                      </a:lnTo>
                      <a:lnTo>
                        <a:pt x="0" y="96"/>
                      </a:lnTo>
                      <a:lnTo>
                        <a:pt x="2" y="93"/>
                      </a:lnTo>
                      <a:lnTo>
                        <a:pt x="2" y="89"/>
                      </a:lnTo>
                      <a:lnTo>
                        <a:pt x="4" y="83"/>
                      </a:lnTo>
                      <a:lnTo>
                        <a:pt x="4" y="79"/>
                      </a:lnTo>
                      <a:lnTo>
                        <a:pt x="6" y="73"/>
                      </a:lnTo>
                      <a:lnTo>
                        <a:pt x="8" y="69"/>
                      </a:lnTo>
                      <a:lnTo>
                        <a:pt x="9" y="64"/>
                      </a:lnTo>
                      <a:lnTo>
                        <a:pt x="11" y="60"/>
                      </a:lnTo>
                      <a:lnTo>
                        <a:pt x="15" y="54"/>
                      </a:lnTo>
                      <a:lnTo>
                        <a:pt x="17" y="48"/>
                      </a:lnTo>
                      <a:lnTo>
                        <a:pt x="21" y="43"/>
                      </a:lnTo>
                      <a:lnTo>
                        <a:pt x="25" y="39"/>
                      </a:lnTo>
                      <a:lnTo>
                        <a:pt x="29" y="33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44" y="16"/>
                      </a:lnTo>
                      <a:lnTo>
                        <a:pt x="50" y="10"/>
                      </a:lnTo>
                      <a:lnTo>
                        <a:pt x="56" y="6"/>
                      </a:lnTo>
                      <a:lnTo>
                        <a:pt x="63" y="0"/>
                      </a:lnTo>
                    </a:path>
                  </a:pathLst>
                </a:custGeom>
                <a:noFill/>
                <a:ln w="0" cap="sq">
                  <a:solidFill>
                    <a:srgbClr val="260C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25" name="Freeform 379"/>
                <p:cNvSpPr>
                  <a:spLocks noChangeAspect="1"/>
                </p:cNvSpPr>
                <p:nvPr/>
              </p:nvSpPr>
              <p:spPr bwMode="auto">
                <a:xfrm>
                  <a:off x="1301" y="3202"/>
                  <a:ext cx="924" cy="763"/>
                </a:xfrm>
                <a:custGeom>
                  <a:avLst/>
                  <a:gdLst>
                    <a:gd name="T0" fmla="*/ 3 w 1218"/>
                    <a:gd name="T1" fmla="*/ 9 h 1089"/>
                    <a:gd name="T2" fmla="*/ 2 w 1218"/>
                    <a:gd name="T3" fmla="*/ 10 h 1089"/>
                    <a:gd name="T4" fmla="*/ 2 w 1218"/>
                    <a:gd name="T5" fmla="*/ 10 h 1089"/>
                    <a:gd name="T6" fmla="*/ 2 w 1218"/>
                    <a:gd name="T7" fmla="*/ 11 h 1089"/>
                    <a:gd name="T8" fmla="*/ 2 w 1218"/>
                    <a:gd name="T9" fmla="*/ 13 h 1089"/>
                    <a:gd name="T10" fmla="*/ 2 w 1218"/>
                    <a:gd name="T11" fmla="*/ 14 h 1089"/>
                    <a:gd name="T12" fmla="*/ 0 w 1218"/>
                    <a:gd name="T13" fmla="*/ 15 h 1089"/>
                    <a:gd name="T14" fmla="*/ 2 w 1218"/>
                    <a:gd name="T15" fmla="*/ 15 h 1089"/>
                    <a:gd name="T16" fmla="*/ 4 w 1218"/>
                    <a:gd name="T17" fmla="*/ 15 h 1089"/>
                    <a:gd name="T18" fmla="*/ 6 w 1218"/>
                    <a:gd name="T19" fmla="*/ 15 h 1089"/>
                    <a:gd name="T20" fmla="*/ 7 w 1218"/>
                    <a:gd name="T21" fmla="*/ 15 h 1089"/>
                    <a:gd name="T22" fmla="*/ 8 w 1218"/>
                    <a:gd name="T23" fmla="*/ 15 h 1089"/>
                    <a:gd name="T24" fmla="*/ 10 w 1218"/>
                    <a:gd name="T25" fmla="*/ 15 h 1089"/>
                    <a:gd name="T26" fmla="*/ 13 w 1218"/>
                    <a:gd name="T27" fmla="*/ 15 h 1089"/>
                    <a:gd name="T28" fmla="*/ 15 w 1218"/>
                    <a:gd name="T29" fmla="*/ 15 h 1089"/>
                    <a:gd name="T30" fmla="*/ 17 w 1218"/>
                    <a:gd name="T31" fmla="*/ 14 h 1089"/>
                    <a:gd name="T32" fmla="*/ 18 w 1218"/>
                    <a:gd name="T33" fmla="*/ 14 h 1089"/>
                    <a:gd name="T34" fmla="*/ 20 w 1218"/>
                    <a:gd name="T35" fmla="*/ 14 h 1089"/>
                    <a:gd name="T36" fmla="*/ 21 w 1218"/>
                    <a:gd name="T37" fmla="*/ 14 h 1089"/>
                    <a:gd name="T38" fmla="*/ 24 w 1218"/>
                    <a:gd name="T39" fmla="*/ 14 h 1089"/>
                    <a:gd name="T40" fmla="*/ 25 w 1218"/>
                    <a:gd name="T41" fmla="*/ 14 h 1089"/>
                    <a:gd name="T42" fmla="*/ 27 w 1218"/>
                    <a:gd name="T43" fmla="*/ 14 h 1089"/>
                    <a:gd name="T44" fmla="*/ 28 w 1218"/>
                    <a:gd name="T45" fmla="*/ 15 h 1089"/>
                    <a:gd name="T46" fmla="*/ 29 w 1218"/>
                    <a:gd name="T47" fmla="*/ 14 h 1089"/>
                    <a:gd name="T48" fmla="*/ 30 w 1218"/>
                    <a:gd name="T49" fmla="*/ 14 h 1089"/>
                    <a:gd name="T50" fmla="*/ 32 w 1218"/>
                    <a:gd name="T51" fmla="*/ 15 h 1089"/>
                    <a:gd name="T52" fmla="*/ 33 w 1218"/>
                    <a:gd name="T53" fmla="*/ 15 h 1089"/>
                    <a:gd name="T54" fmla="*/ 33 w 1218"/>
                    <a:gd name="T55" fmla="*/ 15 h 1089"/>
                    <a:gd name="T56" fmla="*/ 35 w 1218"/>
                    <a:gd name="T57" fmla="*/ 15 h 1089"/>
                    <a:gd name="T58" fmla="*/ 36 w 1218"/>
                    <a:gd name="T59" fmla="*/ 15 h 1089"/>
                    <a:gd name="T60" fmla="*/ 37 w 1218"/>
                    <a:gd name="T61" fmla="*/ 15 h 1089"/>
                    <a:gd name="T62" fmla="*/ 41 w 1218"/>
                    <a:gd name="T63" fmla="*/ 15 h 1089"/>
                    <a:gd name="T64" fmla="*/ 41 w 1218"/>
                    <a:gd name="T65" fmla="*/ 14 h 1089"/>
                    <a:gd name="T66" fmla="*/ 40 w 1218"/>
                    <a:gd name="T67" fmla="*/ 13 h 1089"/>
                    <a:gd name="T68" fmla="*/ 41 w 1218"/>
                    <a:gd name="T69" fmla="*/ 11 h 1089"/>
                    <a:gd name="T70" fmla="*/ 42 w 1218"/>
                    <a:gd name="T71" fmla="*/ 11 h 1089"/>
                    <a:gd name="T72" fmla="*/ 44 w 1218"/>
                    <a:gd name="T73" fmla="*/ 9 h 1089"/>
                    <a:gd name="T74" fmla="*/ 43 w 1218"/>
                    <a:gd name="T75" fmla="*/ 7 h 1089"/>
                    <a:gd name="T76" fmla="*/ 43 w 1218"/>
                    <a:gd name="T77" fmla="*/ 6 h 1089"/>
                    <a:gd name="T78" fmla="*/ 42 w 1218"/>
                    <a:gd name="T79" fmla="*/ 4 h 1089"/>
                    <a:gd name="T80" fmla="*/ 43 w 1218"/>
                    <a:gd name="T81" fmla="*/ 3 h 1089"/>
                    <a:gd name="T82" fmla="*/ 44 w 1218"/>
                    <a:gd name="T83" fmla="*/ 1 h 1089"/>
                    <a:gd name="T84" fmla="*/ 44 w 1218"/>
                    <a:gd name="T85" fmla="*/ 1 h 1089"/>
                    <a:gd name="T86" fmla="*/ 43 w 1218"/>
                    <a:gd name="T87" fmla="*/ 1 h 1089"/>
                    <a:gd name="T88" fmla="*/ 42 w 1218"/>
                    <a:gd name="T89" fmla="*/ 1 h 1089"/>
                    <a:gd name="T90" fmla="*/ 39 w 1218"/>
                    <a:gd name="T91" fmla="*/ 1 h 1089"/>
                    <a:gd name="T92" fmla="*/ 36 w 1218"/>
                    <a:gd name="T93" fmla="*/ 1 h 1089"/>
                    <a:gd name="T94" fmla="*/ 33 w 1218"/>
                    <a:gd name="T95" fmla="*/ 2 h 1089"/>
                    <a:gd name="T96" fmla="*/ 28 w 1218"/>
                    <a:gd name="T97" fmla="*/ 3 h 1089"/>
                    <a:gd name="T98" fmla="*/ 24 w 1218"/>
                    <a:gd name="T99" fmla="*/ 4 h 1089"/>
                    <a:gd name="T100" fmla="*/ 20 w 1218"/>
                    <a:gd name="T101" fmla="*/ 4 h 1089"/>
                    <a:gd name="T102" fmla="*/ 19 w 1218"/>
                    <a:gd name="T103" fmla="*/ 4 h 1089"/>
                    <a:gd name="T104" fmla="*/ 18 w 1218"/>
                    <a:gd name="T105" fmla="*/ 4 h 1089"/>
                    <a:gd name="T106" fmla="*/ 17 w 1218"/>
                    <a:gd name="T107" fmla="*/ 4 h 1089"/>
                    <a:gd name="T108" fmla="*/ 15 w 1218"/>
                    <a:gd name="T109" fmla="*/ 4 h 1089"/>
                    <a:gd name="T110" fmla="*/ 14 w 1218"/>
                    <a:gd name="T111" fmla="*/ 4 h 1089"/>
                    <a:gd name="T112" fmla="*/ 13 w 1218"/>
                    <a:gd name="T113" fmla="*/ 4 h 1089"/>
                    <a:gd name="T114" fmla="*/ 11 w 1218"/>
                    <a:gd name="T115" fmla="*/ 4 h 1089"/>
                    <a:gd name="T116" fmla="*/ 11 w 1218"/>
                    <a:gd name="T117" fmla="*/ 4 h 1089"/>
                    <a:gd name="T118" fmla="*/ 8 w 1218"/>
                    <a:gd name="T119" fmla="*/ 4 h 1089"/>
                    <a:gd name="T120" fmla="*/ 6 w 1218"/>
                    <a:gd name="T121" fmla="*/ 6 h 1089"/>
                    <a:gd name="T122" fmla="*/ 6 w 1218"/>
                    <a:gd name="T123" fmla="*/ 6 h 1089"/>
                    <a:gd name="T124" fmla="*/ 5 w 1218"/>
                    <a:gd name="T125" fmla="*/ 8 h 108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218"/>
                    <a:gd name="T190" fmla="*/ 0 h 1089"/>
                    <a:gd name="T191" fmla="*/ 1218 w 1218"/>
                    <a:gd name="T192" fmla="*/ 1089 h 108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218" h="1089">
                      <a:moveTo>
                        <a:pt x="130" y="618"/>
                      </a:moveTo>
                      <a:lnTo>
                        <a:pt x="127" y="622"/>
                      </a:lnTo>
                      <a:lnTo>
                        <a:pt x="125" y="624"/>
                      </a:lnTo>
                      <a:lnTo>
                        <a:pt x="121" y="628"/>
                      </a:lnTo>
                      <a:lnTo>
                        <a:pt x="119" y="630"/>
                      </a:lnTo>
                      <a:lnTo>
                        <a:pt x="115" y="634"/>
                      </a:lnTo>
                      <a:lnTo>
                        <a:pt x="113" y="636"/>
                      </a:lnTo>
                      <a:lnTo>
                        <a:pt x="109" y="637"/>
                      </a:lnTo>
                      <a:lnTo>
                        <a:pt x="106" y="641"/>
                      </a:lnTo>
                      <a:lnTo>
                        <a:pt x="104" y="643"/>
                      </a:lnTo>
                      <a:lnTo>
                        <a:pt x="100" y="647"/>
                      </a:lnTo>
                      <a:lnTo>
                        <a:pt x="96" y="649"/>
                      </a:lnTo>
                      <a:lnTo>
                        <a:pt x="94" y="651"/>
                      </a:lnTo>
                      <a:lnTo>
                        <a:pt x="90" y="655"/>
                      </a:lnTo>
                      <a:lnTo>
                        <a:pt x="88" y="657"/>
                      </a:lnTo>
                      <a:lnTo>
                        <a:pt x="84" y="659"/>
                      </a:lnTo>
                      <a:lnTo>
                        <a:pt x="81" y="661"/>
                      </a:lnTo>
                      <a:lnTo>
                        <a:pt x="79" y="662"/>
                      </a:lnTo>
                      <a:lnTo>
                        <a:pt x="75" y="666"/>
                      </a:lnTo>
                      <a:lnTo>
                        <a:pt x="73" y="668"/>
                      </a:lnTo>
                      <a:lnTo>
                        <a:pt x="71" y="670"/>
                      </a:lnTo>
                      <a:lnTo>
                        <a:pt x="67" y="672"/>
                      </a:lnTo>
                      <a:lnTo>
                        <a:pt x="65" y="672"/>
                      </a:lnTo>
                      <a:lnTo>
                        <a:pt x="63" y="674"/>
                      </a:lnTo>
                      <a:lnTo>
                        <a:pt x="61" y="676"/>
                      </a:lnTo>
                      <a:lnTo>
                        <a:pt x="59" y="678"/>
                      </a:lnTo>
                      <a:lnTo>
                        <a:pt x="58" y="678"/>
                      </a:lnTo>
                      <a:lnTo>
                        <a:pt x="58" y="680"/>
                      </a:lnTo>
                      <a:lnTo>
                        <a:pt x="56" y="680"/>
                      </a:lnTo>
                      <a:lnTo>
                        <a:pt x="56" y="682"/>
                      </a:lnTo>
                      <a:lnTo>
                        <a:pt x="54" y="682"/>
                      </a:lnTo>
                      <a:lnTo>
                        <a:pt x="52" y="684"/>
                      </a:lnTo>
                      <a:lnTo>
                        <a:pt x="50" y="685"/>
                      </a:lnTo>
                      <a:lnTo>
                        <a:pt x="48" y="685"/>
                      </a:lnTo>
                      <a:lnTo>
                        <a:pt x="46" y="687"/>
                      </a:lnTo>
                      <a:lnTo>
                        <a:pt x="44" y="689"/>
                      </a:lnTo>
                      <a:lnTo>
                        <a:pt x="44" y="691"/>
                      </a:lnTo>
                      <a:lnTo>
                        <a:pt x="42" y="691"/>
                      </a:lnTo>
                      <a:lnTo>
                        <a:pt x="40" y="693"/>
                      </a:lnTo>
                      <a:lnTo>
                        <a:pt x="38" y="695"/>
                      </a:lnTo>
                      <a:lnTo>
                        <a:pt x="36" y="697"/>
                      </a:lnTo>
                      <a:lnTo>
                        <a:pt x="36" y="699"/>
                      </a:lnTo>
                      <a:lnTo>
                        <a:pt x="35" y="701"/>
                      </a:lnTo>
                      <a:lnTo>
                        <a:pt x="33" y="703"/>
                      </a:lnTo>
                      <a:lnTo>
                        <a:pt x="31" y="705"/>
                      </a:lnTo>
                      <a:lnTo>
                        <a:pt x="31" y="707"/>
                      </a:lnTo>
                      <a:lnTo>
                        <a:pt x="29" y="709"/>
                      </a:lnTo>
                      <a:lnTo>
                        <a:pt x="27" y="712"/>
                      </a:lnTo>
                      <a:lnTo>
                        <a:pt x="25" y="714"/>
                      </a:lnTo>
                      <a:lnTo>
                        <a:pt x="25" y="716"/>
                      </a:lnTo>
                      <a:lnTo>
                        <a:pt x="23" y="718"/>
                      </a:lnTo>
                      <a:lnTo>
                        <a:pt x="21" y="722"/>
                      </a:lnTo>
                      <a:lnTo>
                        <a:pt x="19" y="724"/>
                      </a:lnTo>
                      <a:lnTo>
                        <a:pt x="19" y="728"/>
                      </a:lnTo>
                      <a:lnTo>
                        <a:pt x="17" y="730"/>
                      </a:lnTo>
                      <a:lnTo>
                        <a:pt x="17" y="734"/>
                      </a:lnTo>
                      <a:lnTo>
                        <a:pt x="15" y="737"/>
                      </a:lnTo>
                      <a:lnTo>
                        <a:pt x="13" y="739"/>
                      </a:lnTo>
                      <a:lnTo>
                        <a:pt x="13" y="743"/>
                      </a:lnTo>
                      <a:lnTo>
                        <a:pt x="11" y="747"/>
                      </a:lnTo>
                      <a:lnTo>
                        <a:pt x="11" y="751"/>
                      </a:lnTo>
                      <a:lnTo>
                        <a:pt x="10" y="755"/>
                      </a:lnTo>
                      <a:lnTo>
                        <a:pt x="10" y="758"/>
                      </a:lnTo>
                      <a:lnTo>
                        <a:pt x="8" y="762"/>
                      </a:lnTo>
                      <a:lnTo>
                        <a:pt x="8" y="766"/>
                      </a:lnTo>
                      <a:lnTo>
                        <a:pt x="8" y="770"/>
                      </a:lnTo>
                      <a:lnTo>
                        <a:pt x="8" y="776"/>
                      </a:lnTo>
                      <a:lnTo>
                        <a:pt x="6" y="780"/>
                      </a:lnTo>
                      <a:lnTo>
                        <a:pt x="6" y="783"/>
                      </a:lnTo>
                      <a:lnTo>
                        <a:pt x="6" y="789"/>
                      </a:lnTo>
                      <a:lnTo>
                        <a:pt x="6" y="793"/>
                      </a:lnTo>
                      <a:lnTo>
                        <a:pt x="6" y="799"/>
                      </a:lnTo>
                      <a:lnTo>
                        <a:pt x="6" y="805"/>
                      </a:lnTo>
                      <a:lnTo>
                        <a:pt x="6" y="810"/>
                      </a:lnTo>
                      <a:lnTo>
                        <a:pt x="6" y="816"/>
                      </a:lnTo>
                      <a:lnTo>
                        <a:pt x="8" y="820"/>
                      </a:lnTo>
                      <a:lnTo>
                        <a:pt x="8" y="826"/>
                      </a:lnTo>
                      <a:lnTo>
                        <a:pt x="8" y="833"/>
                      </a:lnTo>
                      <a:lnTo>
                        <a:pt x="8" y="839"/>
                      </a:lnTo>
                      <a:lnTo>
                        <a:pt x="8" y="845"/>
                      </a:lnTo>
                      <a:lnTo>
                        <a:pt x="8" y="851"/>
                      </a:lnTo>
                      <a:lnTo>
                        <a:pt x="10" y="858"/>
                      </a:lnTo>
                      <a:lnTo>
                        <a:pt x="10" y="864"/>
                      </a:lnTo>
                      <a:lnTo>
                        <a:pt x="10" y="872"/>
                      </a:lnTo>
                      <a:lnTo>
                        <a:pt x="10" y="878"/>
                      </a:lnTo>
                      <a:lnTo>
                        <a:pt x="10" y="885"/>
                      </a:lnTo>
                      <a:lnTo>
                        <a:pt x="11" y="893"/>
                      </a:lnTo>
                      <a:lnTo>
                        <a:pt x="11" y="901"/>
                      </a:lnTo>
                      <a:lnTo>
                        <a:pt x="11" y="908"/>
                      </a:lnTo>
                      <a:lnTo>
                        <a:pt x="11" y="916"/>
                      </a:lnTo>
                      <a:lnTo>
                        <a:pt x="11" y="924"/>
                      </a:lnTo>
                      <a:lnTo>
                        <a:pt x="11" y="931"/>
                      </a:lnTo>
                      <a:lnTo>
                        <a:pt x="11" y="939"/>
                      </a:lnTo>
                      <a:lnTo>
                        <a:pt x="11" y="949"/>
                      </a:lnTo>
                      <a:lnTo>
                        <a:pt x="11" y="956"/>
                      </a:lnTo>
                      <a:lnTo>
                        <a:pt x="11" y="964"/>
                      </a:lnTo>
                      <a:lnTo>
                        <a:pt x="11" y="972"/>
                      </a:lnTo>
                      <a:lnTo>
                        <a:pt x="11" y="979"/>
                      </a:lnTo>
                      <a:lnTo>
                        <a:pt x="11" y="987"/>
                      </a:lnTo>
                      <a:lnTo>
                        <a:pt x="10" y="995"/>
                      </a:lnTo>
                      <a:lnTo>
                        <a:pt x="10" y="1002"/>
                      </a:lnTo>
                      <a:lnTo>
                        <a:pt x="10" y="1008"/>
                      </a:lnTo>
                      <a:lnTo>
                        <a:pt x="8" y="1016"/>
                      </a:lnTo>
                      <a:lnTo>
                        <a:pt x="8" y="1022"/>
                      </a:lnTo>
                      <a:lnTo>
                        <a:pt x="8" y="1027"/>
                      </a:lnTo>
                      <a:lnTo>
                        <a:pt x="6" y="1033"/>
                      </a:lnTo>
                      <a:lnTo>
                        <a:pt x="6" y="1039"/>
                      </a:lnTo>
                      <a:lnTo>
                        <a:pt x="6" y="1045"/>
                      </a:lnTo>
                      <a:lnTo>
                        <a:pt x="4" y="1050"/>
                      </a:lnTo>
                      <a:lnTo>
                        <a:pt x="4" y="1054"/>
                      </a:lnTo>
                      <a:lnTo>
                        <a:pt x="4" y="1058"/>
                      </a:lnTo>
                      <a:lnTo>
                        <a:pt x="2" y="1062"/>
                      </a:lnTo>
                      <a:lnTo>
                        <a:pt x="2" y="1066"/>
                      </a:lnTo>
                      <a:lnTo>
                        <a:pt x="2" y="1070"/>
                      </a:lnTo>
                      <a:lnTo>
                        <a:pt x="2" y="1073"/>
                      </a:lnTo>
                      <a:lnTo>
                        <a:pt x="2" y="1075"/>
                      </a:lnTo>
                      <a:lnTo>
                        <a:pt x="0" y="1077"/>
                      </a:lnTo>
                      <a:lnTo>
                        <a:pt x="0" y="1079"/>
                      </a:lnTo>
                      <a:lnTo>
                        <a:pt x="0" y="1081"/>
                      </a:lnTo>
                      <a:lnTo>
                        <a:pt x="2" y="1083"/>
                      </a:lnTo>
                      <a:lnTo>
                        <a:pt x="4" y="1083"/>
                      </a:lnTo>
                      <a:lnTo>
                        <a:pt x="6" y="1081"/>
                      </a:lnTo>
                      <a:lnTo>
                        <a:pt x="8" y="1079"/>
                      </a:lnTo>
                      <a:lnTo>
                        <a:pt x="10" y="1077"/>
                      </a:lnTo>
                      <a:lnTo>
                        <a:pt x="11" y="1075"/>
                      </a:lnTo>
                      <a:lnTo>
                        <a:pt x="13" y="1073"/>
                      </a:lnTo>
                      <a:lnTo>
                        <a:pt x="15" y="1071"/>
                      </a:lnTo>
                      <a:lnTo>
                        <a:pt x="19" y="1070"/>
                      </a:lnTo>
                      <a:lnTo>
                        <a:pt x="21" y="1068"/>
                      </a:lnTo>
                      <a:lnTo>
                        <a:pt x="25" y="1066"/>
                      </a:lnTo>
                      <a:lnTo>
                        <a:pt x="29" y="1064"/>
                      </a:lnTo>
                      <a:lnTo>
                        <a:pt x="31" y="1062"/>
                      </a:lnTo>
                      <a:lnTo>
                        <a:pt x="35" y="1062"/>
                      </a:lnTo>
                      <a:lnTo>
                        <a:pt x="38" y="1060"/>
                      </a:lnTo>
                      <a:lnTo>
                        <a:pt x="42" y="1058"/>
                      </a:lnTo>
                      <a:lnTo>
                        <a:pt x="46" y="1056"/>
                      </a:lnTo>
                      <a:lnTo>
                        <a:pt x="50" y="1056"/>
                      </a:lnTo>
                      <a:lnTo>
                        <a:pt x="54" y="1054"/>
                      </a:lnTo>
                      <a:lnTo>
                        <a:pt x="58" y="1052"/>
                      </a:lnTo>
                      <a:lnTo>
                        <a:pt x="63" y="1052"/>
                      </a:lnTo>
                      <a:lnTo>
                        <a:pt x="67" y="1052"/>
                      </a:lnTo>
                      <a:lnTo>
                        <a:pt x="71" y="1052"/>
                      </a:lnTo>
                      <a:lnTo>
                        <a:pt x="75" y="1050"/>
                      </a:lnTo>
                      <a:lnTo>
                        <a:pt x="79" y="1052"/>
                      </a:lnTo>
                      <a:lnTo>
                        <a:pt x="82" y="1052"/>
                      </a:lnTo>
                      <a:lnTo>
                        <a:pt x="86" y="1052"/>
                      </a:lnTo>
                      <a:lnTo>
                        <a:pt x="90" y="1052"/>
                      </a:lnTo>
                      <a:lnTo>
                        <a:pt x="94" y="1054"/>
                      </a:lnTo>
                      <a:lnTo>
                        <a:pt x="96" y="1056"/>
                      </a:lnTo>
                      <a:lnTo>
                        <a:pt x="100" y="1058"/>
                      </a:lnTo>
                      <a:lnTo>
                        <a:pt x="104" y="1060"/>
                      </a:lnTo>
                      <a:lnTo>
                        <a:pt x="106" y="1062"/>
                      </a:lnTo>
                      <a:lnTo>
                        <a:pt x="107" y="1066"/>
                      </a:lnTo>
                      <a:lnTo>
                        <a:pt x="111" y="1070"/>
                      </a:lnTo>
                      <a:lnTo>
                        <a:pt x="113" y="1071"/>
                      </a:lnTo>
                      <a:lnTo>
                        <a:pt x="115" y="1075"/>
                      </a:lnTo>
                      <a:lnTo>
                        <a:pt x="119" y="1077"/>
                      </a:lnTo>
                      <a:lnTo>
                        <a:pt x="121" y="1079"/>
                      </a:lnTo>
                      <a:lnTo>
                        <a:pt x="123" y="1081"/>
                      </a:lnTo>
                      <a:lnTo>
                        <a:pt x="127" y="1083"/>
                      </a:lnTo>
                      <a:lnTo>
                        <a:pt x="129" y="1085"/>
                      </a:lnTo>
                      <a:lnTo>
                        <a:pt x="132" y="1087"/>
                      </a:lnTo>
                      <a:lnTo>
                        <a:pt x="134" y="1087"/>
                      </a:lnTo>
                      <a:lnTo>
                        <a:pt x="138" y="1087"/>
                      </a:lnTo>
                      <a:lnTo>
                        <a:pt x="142" y="1089"/>
                      </a:lnTo>
                      <a:lnTo>
                        <a:pt x="144" y="1089"/>
                      </a:lnTo>
                      <a:lnTo>
                        <a:pt x="148" y="1089"/>
                      </a:lnTo>
                      <a:lnTo>
                        <a:pt x="150" y="1089"/>
                      </a:lnTo>
                      <a:lnTo>
                        <a:pt x="153" y="1087"/>
                      </a:lnTo>
                      <a:lnTo>
                        <a:pt x="155" y="1087"/>
                      </a:lnTo>
                      <a:lnTo>
                        <a:pt x="159" y="1087"/>
                      </a:lnTo>
                      <a:lnTo>
                        <a:pt x="163" y="1085"/>
                      </a:lnTo>
                      <a:lnTo>
                        <a:pt x="165" y="1085"/>
                      </a:lnTo>
                      <a:lnTo>
                        <a:pt x="167" y="1083"/>
                      </a:lnTo>
                      <a:lnTo>
                        <a:pt x="171" y="1081"/>
                      </a:lnTo>
                      <a:lnTo>
                        <a:pt x="173" y="1081"/>
                      </a:lnTo>
                      <a:lnTo>
                        <a:pt x="175" y="1079"/>
                      </a:lnTo>
                      <a:lnTo>
                        <a:pt x="178" y="1077"/>
                      </a:lnTo>
                      <a:lnTo>
                        <a:pt x="180" y="1077"/>
                      </a:lnTo>
                      <a:lnTo>
                        <a:pt x="182" y="1075"/>
                      </a:lnTo>
                      <a:lnTo>
                        <a:pt x="184" y="1073"/>
                      </a:lnTo>
                      <a:lnTo>
                        <a:pt x="186" y="1071"/>
                      </a:lnTo>
                      <a:lnTo>
                        <a:pt x="188" y="1071"/>
                      </a:lnTo>
                      <a:lnTo>
                        <a:pt x="190" y="1070"/>
                      </a:lnTo>
                      <a:lnTo>
                        <a:pt x="190" y="1068"/>
                      </a:lnTo>
                      <a:lnTo>
                        <a:pt x="192" y="1066"/>
                      </a:lnTo>
                      <a:lnTo>
                        <a:pt x="194" y="1066"/>
                      </a:lnTo>
                      <a:lnTo>
                        <a:pt x="194" y="1064"/>
                      </a:lnTo>
                      <a:lnTo>
                        <a:pt x="196" y="1062"/>
                      </a:lnTo>
                      <a:lnTo>
                        <a:pt x="198" y="1062"/>
                      </a:lnTo>
                      <a:lnTo>
                        <a:pt x="200" y="1060"/>
                      </a:lnTo>
                      <a:lnTo>
                        <a:pt x="201" y="1060"/>
                      </a:lnTo>
                      <a:lnTo>
                        <a:pt x="201" y="1058"/>
                      </a:lnTo>
                      <a:lnTo>
                        <a:pt x="203" y="1058"/>
                      </a:lnTo>
                      <a:lnTo>
                        <a:pt x="205" y="1058"/>
                      </a:lnTo>
                      <a:lnTo>
                        <a:pt x="207" y="1058"/>
                      </a:lnTo>
                      <a:lnTo>
                        <a:pt x="209" y="1058"/>
                      </a:lnTo>
                      <a:lnTo>
                        <a:pt x="211" y="1058"/>
                      </a:lnTo>
                      <a:lnTo>
                        <a:pt x="213" y="1058"/>
                      </a:lnTo>
                      <a:lnTo>
                        <a:pt x="215" y="1058"/>
                      </a:lnTo>
                      <a:lnTo>
                        <a:pt x="217" y="1058"/>
                      </a:lnTo>
                      <a:lnTo>
                        <a:pt x="219" y="1058"/>
                      </a:lnTo>
                      <a:lnTo>
                        <a:pt x="221" y="1058"/>
                      </a:lnTo>
                      <a:lnTo>
                        <a:pt x="223" y="1058"/>
                      </a:lnTo>
                      <a:lnTo>
                        <a:pt x="224" y="1060"/>
                      </a:lnTo>
                      <a:lnTo>
                        <a:pt x="226" y="1060"/>
                      </a:lnTo>
                      <a:lnTo>
                        <a:pt x="228" y="1060"/>
                      </a:lnTo>
                      <a:lnTo>
                        <a:pt x="230" y="1060"/>
                      </a:lnTo>
                      <a:lnTo>
                        <a:pt x="232" y="1060"/>
                      </a:lnTo>
                      <a:lnTo>
                        <a:pt x="234" y="1060"/>
                      </a:lnTo>
                      <a:lnTo>
                        <a:pt x="236" y="1062"/>
                      </a:lnTo>
                      <a:lnTo>
                        <a:pt x="238" y="1062"/>
                      </a:lnTo>
                      <a:lnTo>
                        <a:pt x="240" y="1062"/>
                      </a:lnTo>
                      <a:lnTo>
                        <a:pt x="242" y="1062"/>
                      </a:lnTo>
                      <a:lnTo>
                        <a:pt x="246" y="1062"/>
                      </a:lnTo>
                      <a:lnTo>
                        <a:pt x="248" y="1062"/>
                      </a:lnTo>
                      <a:lnTo>
                        <a:pt x="251" y="1062"/>
                      </a:lnTo>
                      <a:lnTo>
                        <a:pt x="255" y="1064"/>
                      </a:lnTo>
                      <a:lnTo>
                        <a:pt x="259" y="1064"/>
                      </a:lnTo>
                      <a:lnTo>
                        <a:pt x="263" y="1064"/>
                      </a:lnTo>
                      <a:lnTo>
                        <a:pt x="267" y="1064"/>
                      </a:lnTo>
                      <a:lnTo>
                        <a:pt x="272" y="1064"/>
                      </a:lnTo>
                      <a:lnTo>
                        <a:pt x="276" y="1064"/>
                      </a:lnTo>
                      <a:lnTo>
                        <a:pt x="280" y="1064"/>
                      </a:lnTo>
                      <a:lnTo>
                        <a:pt x="286" y="1066"/>
                      </a:lnTo>
                      <a:lnTo>
                        <a:pt x="292" y="1066"/>
                      </a:lnTo>
                      <a:lnTo>
                        <a:pt x="295" y="1066"/>
                      </a:lnTo>
                      <a:lnTo>
                        <a:pt x="301" y="1066"/>
                      </a:lnTo>
                      <a:lnTo>
                        <a:pt x="307" y="1066"/>
                      </a:lnTo>
                      <a:lnTo>
                        <a:pt x="311" y="1066"/>
                      </a:lnTo>
                      <a:lnTo>
                        <a:pt x="317" y="1066"/>
                      </a:lnTo>
                      <a:lnTo>
                        <a:pt x="322" y="1066"/>
                      </a:lnTo>
                      <a:lnTo>
                        <a:pt x="326" y="1066"/>
                      </a:lnTo>
                      <a:lnTo>
                        <a:pt x="332" y="1066"/>
                      </a:lnTo>
                      <a:lnTo>
                        <a:pt x="338" y="1068"/>
                      </a:lnTo>
                      <a:lnTo>
                        <a:pt x="342" y="1068"/>
                      </a:lnTo>
                      <a:lnTo>
                        <a:pt x="347" y="1068"/>
                      </a:lnTo>
                      <a:lnTo>
                        <a:pt x="351" y="1068"/>
                      </a:lnTo>
                      <a:lnTo>
                        <a:pt x="355" y="1068"/>
                      </a:lnTo>
                      <a:lnTo>
                        <a:pt x="361" y="1068"/>
                      </a:lnTo>
                      <a:lnTo>
                        <a:pt x="365" y="1068"/>
                      </a:lnTo>
                      <a:lnTo>
                        <a:pt x="368" y="1068"/>
                      </a:lnTo>
                      <a:lnTo>
                        <a:pt x="372" y="1068"/>
                      </a:lnTo>
                      <a:lnTo>
                        <a:pt x="374" y="1068"/>
                      </a:lnTo>
                      <a:lnTo>
                        <a:pt x="378" y="1068"/>
                      </a:lnTo>
                      <a:lnTo>
                        <a:pt x="382" y="1068"/>
                      </a:lnTo>
                      <a:lnTo>
                        <a:pt x="384" y="1068"/>
                      </a:lnTo>
                      <a:lnTo>
                        <a:pt x="388" y="1066"/>
                      </a:lnTo>
                      <a:lnTo>
                        <a:pt x="391" y="1066"/>
                      </a:lnTo>
                      <a:lnTo>
                        <a:pt x="393" y="1066"/>
                      </a:lnTo>
                      <a:lnTo>
                        <a:pt x="397" y="1064"/>
                      </a:lnTo>
                      <a:lnTo>
                        <a:pt x="401" y="1064"/>
                      </a:lnTo>
                      <a:lnTo>
                        <a:pt x="403" y="1062"/>
                      </a:lnTo>
                      <a:lnTo>
                        <a:pt x="407" y="1062"/>
                      </a:lnTo>
                      <a:lnTo>
                        <a:pt x="411" y="1060"/>
                      </a:lnTo>
                      <a:lnTo>
                        <a:pt x="414" y="1058"/>
                      </a:lnTo>
                      <a:lnTo>
                        <a:pt x="418" y="1056"/>
                      </a:lnTo>
                      <a:lnTo>
                        <a:pt x="420" y="1056"/>
                      </a:lnTo>
                      <a:lnTo>
                        <a:pt x="424" y="1054"/>
                      </a:lnTo>
                      <a:lnTo>
                        <a:pt x="428" y="1052"/>
                      </a:lnTo>
                      <a:lnTo>
                        <a:pt x="432" y="1050"/>
                      </a:lnTo>
                      <a:lnTo>
                        <a:pt x="434" y="1048"/>
                      </a:lnTo>
                      <a:lnTo>
                        <a:pt x="437" y="1048"/>
                      </a:lnTo>
                      <a:lnTo>
                        <a:pt x="441" y="1046"/>
                      </a:lnTo>
                      <a:lnTo>
                        <a:pt x="445" y="1045"/>
                      </a:lnTo>
                      <a:lnTo>
                        <a:pt x="447" y="1043"/>
                      </a:lnTo>
                      <a:lnTo>
                        <a:pt x="451" y="1041"/>
                      </a:lnTo>
                      <a:lnTo>
                        <a:pt x="455" y="1039"/>
                      </a:lnTo>
                      <a:lnTo>
                        <a:pt x="457" y="1039"/>
                      </a:lnTo>
                      <a:lnTo>
                        <a:pt x="461" y="1037"/>
                      </a:lnTo>
                      <a:lnTo>
                        <a:pt x="462" y="1035"/>
                      </a:lnTo>
                      <a:lnTo>
                        <a:pt x="466" y="1033"/>
                      </a:lnTo>
                      <a:lnTo>
                        <a:pt x="468" y="1033"/>
                      </a:lnTo>
                      <a:lnTo>
                        <a:pt x="470" y="1031"/>
                      </a:lnTo>
                      <a:lnTo>
                        <a:pt x="474" y="1031"/>
                      </a:lnTo>
                      <a:lnTo>
                        <a:pt x="476" y="1029"/>
                      </a:lnTo>
                      <a:lnTo>
                        <a:pt x="478" y="1029"/>
                      </a:lnTo>
                      <a:lnTo>
                        <a:pt x="480" y="1027"/>
                      </a:lnTo>
                      <a:lnTo>
                        <a:pt x="482" y="1027"/>
                      </a:lnTo>
                      <a:lnTo>
                        <a:pt x="484" y="1027"/>
                      </a:lnTo>
                      <a:lnTo>
                        <a:pt x="487" y="1027"/>
                      </a:lnTo>
                      <a:lnTo>
                        <a:pt x="489" y="1027"/>
                      </a:lnTo>
                      <a:lnTo>
                        <a:pt x="491" y="1025"/>
                      </a:lnTo>
                      <a:lnTo>
                        <a:pt x="493" y="1025"/>
                      </a:lnTo>
                      <a:lnTo>
                        <a:pt x="495" y="1025"/>
                      </a:lnTo>
                      <a:lnTo>
                        <a:pt x="497" y="1025"/>
                      </a:lnTo>
                      <a:lnTo>
                        <a:pt x="499" y="1025"/>
                      </a:lnTo>
                      <a:lnTo>
                        <a:pt x="503" y="1025"/>
                      </a:lnTo>
                      <a:lnTo>
                        <a:pt x="505" y="1025"/>
                      </a:lnTo>
                      <a:lnTo>
                        <a:pt x="507" y="1025"/>
                      </a:lnTo>
                      <a:lnTo>
                        <a:pt x="508" y="1027"/>
                      </a:lnTo>
                      <a:lnTo>
                        <a:pt x="510" y="1027"/>
                      </a:lnTo>
                      <a:lnTo>
                        <a:pt x="514" y="1027"/>
                      </a:lnTo>
                      <a:lnTo>
                        <a:pt x="516" y="1027"/>
                      </a:lnTo>
                      <a:lnTo>
                        <a:pt x="518" y="1027"/>
                      </a:lnTo>
                      <a:lnTo>
                        <a:pt x="520" y="1027"/>
                      </a:lnTo>
                      <a:lnTo>
                        <a:pt x="522" y="1029"/>
                      </a:lnTo>
                      <a:lnTo>
                        <a:pt x="524" y="1029"/>
                      </a:lnTo>
                      <a:lnTo>
                        <a:pt x="528" y="1029"/>
                      </a:lnTo>
                      <a:lnTo>
                        <a:pt x="530" y="1029"/>
                      </a:lnTo>
                      <a:lnTo>
                        <a:pt x="532" y="1029"/>
                      </a:lnTo>
                      <a:lnTo>
                        <a:pt x="533" y="1031"/>
                      </a:lnTo>
                      <a:lnTo>
                        <a:pt x="535" y="1031"/>
                      </a:lnTo>
                      <a:lnTo>
                        <a:pt x="539" y="1031"/>
                      </a:lnTo>
                      <a:lnTo>
                        <a:pt x="541" y="1031"/>
                      </a:lnTo>
                      <a:lnTo>
                        <a:pt x="543" y="1031"/>
                      </a:lnTo>
                      <a:lnTo>
                        <a:pt x="545" y="1033"/>
                      </a:lnTo>
                      <a:lnTo>
                        <a:pt x="547" y="1033"/>
                      </a:lnTo>
                      <a:lnTo>
                        <a:pt x="549" y="1033"/>
                      </a:lnTo>
                      <a:lnTo>
                        <a:pt x="553" y="1033"/>
                      </a:lnTo>
                      <a:lnTo>
                        <a:pt x="555" y="1033"/>
                      </a:lnTo>
                      <a:lnTo>
                        <a:pt x="556" y="1035"/>
                      </a:lnTo>
                      <a:lnTo>
                        <a:pt x="558" y="1035"/>
                      </a:lnTo>
                      <a:lnTo>
                        <a:pt x="562" y="1035"/>
                      </a:lnTo>
                      <a:lnTo>
                        <a:pt x="564" y="1037"/>
                      </a:lnTo>
                      <a:lnTo>
                        <a:pt x="566" y="1037"/>
                      </a:lnTo>
                      <a:lnTo>
                        <a:pt x="570" y="1037"/>
                      </a:lnTo>
                      <a:lnTo>
                        <a:pt x="572" y="1039"/>
                      </a:lnTo>
                      <a:lnTo>
                        <a:pt x="574" y="1039"/>
                      </a:lnTo>
                      <a:lnTo>
                        <a:pt x="578" y="1041"/>
                      </a:lnTo>
                      <a:lnTo>
                        <a:pt x="579" y="1041"/>
                      </a:lnTo>
                      <a:lnTo>
                        <a:pt x="583" y="1041"/>
                      </a:lnTo>
                      <a:lnTo>
                        <a:pt x="585" y="1041"/>
                      </a:lnTo>
                      <a:lnTo>
                        <a:pt x="589" y="1043"/>
                      </a:lnTo>
                      <a:lnTo>
                        <a:pt x="591" y="1043"/>
                      </a:lnTo>
                      <a:lnTo>
                        <a:pt x="595" y="1043"/>
                      </a:lnTo>
                      <a:lnTo>
                        <a:pt x="597" y="1043"/>
                      </a:lnTo>
                      <a:lnTo>
                        <a:pt x="601" y="1043"/>
                      </a:lnTo>
                      <a:lnTo>
                        <a:pt x="604" y="1043"/>
                      </a:lnTo>
                      <a:lnTo>
                        <a:pt x="606" y="1043"/>
                      </a:lnTo>
                      <a:lnTo>
                        <a:pt x="610" y="1041"/>
                      </a:lnTo>
                      <a:lnTo>
                        <a:pt x="612" y="1041"/>
                      </a:lnTo>
                      <a:lnTo>
                        <a:pt x="616" y="1039"/>
                      </a:lnTo>
                      <a:lnTo>
                        <a:pt x="620" y="1039"/>
                      </a:lnTo>
                      <a:lnTo>
                        <a:pt x="624" y="1037"/>
                      </a:lnTo>
                      <a:lnTo>
                        <a:pt x="626" y="1035"/>
                      </a:lnTo>
                      <a:lnTo>
                        <a:pt x="629" y="1033"/>
                      </a:lnTo>
                      <a:lnTo>
                        <a:pt x="633" y="1031"/>
                      </a:lnTo>
                      <a:lnTo>
                        <a:pt x="637" y="1027"/>
                      </a:lnTo>
                      <a:lnTo>
                        <a:pt x="641" y="1025"/>
                      </a:lnTo>
                      <a:lnTo>
                        <a:pt x="645" y="1022"/>
                      </a:lnTo>
                      <a:lnTo>
                        <a:pt x="649" y="1018"/>
                      </a:lnTo>
                      <a:lnTo>
                        <a:pt x="650" y="1014"/>
                      </a:lnTo>
                      <a:lnTo>
                        <a:pt x="654" y="1012"/>
                      </a:lnTo>
                      <a:lnTo>
                        <a:pt x="656" y="1008"/>
                      </a:lnTo>
                      <a:lnTo>
                        <a:pt x="660" y="1006"/>
                      </a:lnTo>
                      <a:lnTo>
                        <a:pt x="662" y="1004"/>
                      </a:lnTo>
                      <a:lnTo>
                        <a:pt x="664" y="1002"/>
                      </a:lnTo>
                      <a:lnTo>
                        <a:pt x="666" y="1000"/>
                      </a:lnTo>
                      <a:lnTo>
                        <a:pt x="670" y="998"/>
                      </a:lnTo>
                      <a:lnTo>
                        <a:pt x="672" y="997"/>
                      </a:lnTo>
                      <a:lnTo>
                        <a:pt x="674" y="995"/>
                      </a:lnTo>
                      <a:lnTo>
                        <a:pt x="675" y="995"/>
                      </a:lnTo>
                      <a:lnTo>
                        <a:pt x="675" y="993"/>
                      </a:lnTo>
                      <a:lnTo>
                        <a:pt x="677" y="993"/>
                      </a:lnTo>
                      <a:lnTo>
                        <a:pt x="679" y="993"/>
                      </a:lnTo>
                      <a:lnTo>
                        <a:pt x="681" y="993"/>
                      </a:lnTo>
                      <a:lnTo>
                        <a:pt x="683" y="993"/>
                      </a:lnTo>
                      <a:lnTo>
                        <a:pt x="685" y="995"/>
                      </a:lnTo>
                      <a:lnTo>
                        <a:pt x="687" y="995"/>
                      </a:lnTo>
                      <a:lnTo>
                        <a:pt x="689" y="997"/>
                      </a:lnTo>
                      <a:lnTo>
                        <a:pt x="691" y="997"/>
                      </a:lnTo>
                      <a:lnTo>
                        <a:pt x="693" y="998"/>
                      </a:lnTo>
                      <a:lnTo>
                        <a:pt x="695" y="1002"/>
                      </a:lnTo>
                      <a:lnTo>
                        <a:pt x="698" y="1004"/>
                      </a:lnTo>
                      <a:lnTo>
                        <a:pt x="700" y="1006"/>
                      </a:lnTo>
                      <a:lnTo>
                        <a:pt x="702" y="1010"/>
                      </a:lnTo>
                      <a:lnTo>
                        <a:pt x="706" y="1014"/>
                      </a:lnTo>
                      <a:lnTo>
                        <a:pt x="710" y="1018"/>
                      </a:lnTo>
                      <a:lnTo>
                        <a:pt x="714" y="1022"/>
                      </a:lnTo>
                      <a:lnTo>
                        <a:pt x="716" y="1025"/>
                      </a:lnTo>
                      <a:lnTo>
                        <a:pt x="721" y="1029"/>
                      </a:lnTo>
                      <a:lnTo>
                        <a:pt x="725" y="1035"/>
                      </a:lnTo>
                      <a:lnTo>
                        <a:pt x="729" y="1041"/>
                      </a:lnTo>
                      <a:lnTo>
                        <a:pt x="733" y="1045"/>
                      </a:lnTo>
                      <a:lnTo>
                        <a:pt x="737" y="1050"/>
                      </a:lnTo>
                      <a:lnTo>
                        <a:pt x="741" y="1054"/>
                      </a:lnTo>
                      <a:lnTo>
                        <a:pt x="744" y="1058"/>
                      </a:lnTo>
                      <a:lnTo>
                        <a:pt x="748" y="1062"/>
                      </a:lnTo>
                      <a:lnTo>
                        <a:pt x="752" y="1064"/>
                      </a:lnTo>
                      <a:lnTo>
                        <a:pt x="756" y="1068"/>
                      </a:lnTo>
                      <a:lnTo>
                        <a:pt x="760" y="1070"/>
                      </a:lnTo>
                      <a:lnTo>
                        <a:pt x="762" y="1071"/>
                      </a:lnTo>
                      <a:lnTo>
                        <a:pt x="766" y="1073"/>
                      </a:lnTo>
                      <a:lnTo>
                        <a:pt x="768" y="1075"/>
                      </a:lnTo>
                      <a:lnTo>
                        <a:pt x="771" y="1075"/>
                      </a:lnTo>
                      <a:lnTo>
                        <a:pt x="773" y="1077"/>
                      </a:lnTo>
                      <a:lnTo>
                        <a:pt x="775" y="1077"/>
                      </a:lnTo>
                      <a:lnTo>
                        <a:pt x="777" y="1077"/>
                      </a:lnTo>
                      <a:lnTo>
                        <a:pt x="781" y="1075"/>
                      </a:lnTo>
                      <a:lnTo>
                        <a:pt x="783" y="1075"/>
                      </a:lnTo>
                      <a:lnTo>
                        <a:pt x="785" y="1075"/>
                      </a:lnTo>
                      <a:lnTo>
                        <a:pt x="787" y="1073"/>
                      </a:lnTo>
                      <a:lnTo>
                        <a:pt x="787" y="1071"/>
                      </a:lnTo>
                      <a:lnTo>
                        <a:pt x="789" y="1070"/>
                      </a:lnTo>
                      <a:lnTo>
                        <a:pt x="791" y="1066"/>
                      </a:lnTo>
                      <a:lnTo>
                        <a:pt x="792" y="1064"/>
                      </a:lnTo>
                      <a:lnTo>
                        <a:pt x="792" y="1060"/>
                      </a:lnTo>
                      <a:lnTo>
                        <a:pt x="794" y="1056"/>
                      </a:lnTo>
                      <a:lnTo>
                        <a:pt x="794" y="1052"/>
                      </a:lnTo>
                      <a:lnTo>
                        <a:pt x="796" y="1048"/>
                      </a:lnTo>
                      <a:lnTo>
                        <a:pt x="796" y="1043"/>
                      </a:lnTo>
                      <a:lnTo>
                        <a:pt x="798" y="1037"/>
                      </a:lnTo>
                      <a:lnTo>
                        <a:pt x="798" y="1031"/>
                      </a:lnTo>
                      <a:lnTo>
                        <a:pt x="798" y="1025"/>
                      </a:lnTo>
                      <a:lnTo>
                        <a:pt x="798" y="1020"/>
                      </a:lnTo>
                      <a:lnTo>
                        <a:pt x="800" y="1014"/>
                      </a:lnTo>
                      <a:lnTo>
                        <a:pt x="800" y="1010"/>
                      </a:lnTo>
                      <a:lnTo>
                        <a:pt x="800" y="1006"/>
                      </a:lnTo>
                      <a:lnTo>
                        <a:pt x="802" y="1002"/>
                      </a:lnTo>
                      <a:lnTo>
                        <a:pt x="802" y="998"/>
                      </a:lnTo>
                      <a:lnTo>
                        <a:pt x="804" y="997"/>
                      </a:lnTo>
                      <a:lnTo>
                        <a:pt x="804" y="995"/>
                      </a:lnTo>
                      <a:lnTo>
                        <a:pt x="806" y="993"/>
                      </a:lnTo>
                      <a:lnTo>
                        <a:pt x="808" y="991"/>
                      </a:lnTo>
                      <a:lnTo>
                        <a:pt x="810" y="991"/>
                      </a:lnTo>
                      <a:lnTo>
                        <a:pt x="812" y="991"/>
                      </a:lnTo>
                      <a:lnTo>
                        <a:pt x="814" y="993"/>
                      </a:lnTo>
                      <a:lnTo>
                        <a:pt x="815" y="995"/>
                      </a:lnTo>
                      <a:lnTo>
                        <a:pt x="817" y="997"/>
                      </a:lnTo>
                      <a:lnTo>
                        <a:pt x="819" y="998"/>
                      </a:lnTo>
                      <a:lnTo>
                        <a:pt x="821" y="1000"/>
                      </a:lnTo>
                      <a:lnTo>
                        <a:pt x="823" y="1002"/>
                      </a:lnTo>
                      <a:lnTo>
                        <a:pt x="825" y="1006"/>
                      </a:lnTo>
                      <a:lnTo>
                        <a:pt x="827" y="1008"/>
                      </a:lnTo>
                      <a:lnTo>
                        <a:pt x="829" y="1012"/>
                      </a:lnTo>
                      <a:lnTo>
                        <a:pt x="831" y="1014"/>
                      </a:lnTo>
                      <a:lnTo>
                        <a:pt x="833" y="1018"/>
                      </a:lnTo>
                      <a:lnTo>
                        <a:pt x="835" y="1020"/>
                      </a:lnTo>
                      <a:lnTo>
                        <a:pt x="837" y="1023"/>
                      </a:lnTo>
                      <a:lnTo>
                        <a:pt x="840" y="1027"/>
                      </a:lnTo>
                      <a:lnTo>
                        <a:pt x="842" y="1031"/>
                      </a:lnTo>
                      <a:lnTo>
                        <a:pt x="844" y="1033"/>
                      </a:lnTo>
                      <a:lnTo>
                        <a:pt x="846" y="1037"/>
                      </a:lnTo>
                      <a:lnTo>
                        <a:pt x="850" y="1041"/>
                      </a:lnTo>
                      <a:lnTo>
                        <a:pt x="852" y="1043"/>
                      </a:lnTo>
                      <a:lnTo>
                        <a:pt x="854" y="1046"/>
                      </a:lnTo>
                      <a:lnTo>
                        <a:pt x="858" y="1048"/>
                      </a:lnTo>
                      <a:lnTo>
                        <a:pt x="860" y="1052"/>
                      </a:lnTo>
                      <a:lnTo>
                        <a:pt x="862" y="1054"/>
                      </a:lnTo>
                      <a:lnTo>
                        <a:pt x="863" y="1056"/>
                      </a:lnTo>
                      <a:lnTo>
                        <a:pt x="865" y="1058"/>
                      </a:lnTo>
                      <a:lnTo>
                        <a:pt x="867" y="1060"/>
                      </a:lnTo>
                      <a:lnTo>
                        <a:pt x="871" y="1064"/>
                      </a:lnTo>
                      <a:lnTo>
                        <a:pt x="873" y="1066"/>
                      </a:lnTo>
                      <a:lnTo>
                        <a:pt x="875" y="1066"/>
                      </a:lnTo>
                      <a:lnTo>
                        <a:pt x="877" y="1068"/>
                      </a:lnTo>
                      <a:lnTo>
                        <a:pt x="879" y="1070"/>
                      </a:lnTo>
                      <a:lnTo>
                        <a:pt x="881" y="1071"/>
                      </a:lnTo>
                      <a:lnTo>
                        <a:pt x="883" y="1073"/>
                      </a:lnTo>
                      <a:lnTo>
                        <a:pt x="885" y="1073"/>
                      </a:lnTo>
                      <a:lnTo>
                        <a:pt x="886" y="1075"/>
                      </a:lnTo>
                      <a:lnTo>
                        <a:pt x="888" y="1077"/>
                      </a:lnTo>
                      <a:lnTo>
                        <a:pt x="890" y="1077"/>
                      </a:lnTo>
                      <a:lnTo>
                        <a:pt x="892" y="1079"/>
                      </a:lnTo>
                      <a:lnTo>
                        <a:pt x="894" y="1079"/>
                      </a:lnTo>
                      <a:lnTo>
                        <a:pt x="896" y="1081"/>
                      </a:lnTo>
                      <a:lnTo>
                        <a:pt x="898" y="1081"/>
                      </a:lnTo>
                      <a:lnTo>
                        <a:pt x="900" y="1081"/>
                      </a:lnTo>
                      <a:lnTo>
                        <a:pt x="902" y="1081"/>
                      </a:lnTo>
                      <a:lnTo>
                        <a:pt x="904" y="1081"/>
                      </a:lnTo>
                      <a:lnTo>
                        <a:pt x="906" y="1081"/>
                      </a:lnTo>
                      <a:lnTo>
                        <a:pt x="908" y="1081"/>
                      </a:lnTo>
                      <a:lnTo>
                        <a:pt x="910" y="1081"/>
                      </a:lnTo>
                      <a:lnTo>
                        <a:pt x="911" y="1081"/>
                      </a:lnTo>
                      <a:lnTo>
                        <a:pt x="913" y="1081"/>
                      </a:lnTo>
                      <a:lnTo>
                        <a:pt x="915" y="1081"/>
                      </a:lnTo>
                      <a:lnTo>
                        <a:pt x="917" y="1081"/>
                      </a:lnTo>
                      <a:lnTo>
                        <a:pt x="919" y="1079"/>
                      </a:lnTo>
                      <a:lnTo>
                        <a:pt x="921" y="1079"/>
                      </a:lnTo>
                      <a:lnTo>
                        <a:pt x="923" y="1079"/>
                      </a:lnTo>
                      <a:lnTo>
                        <a:pt x="925" y="1079"/>
                      </a:lnTo>
                      <a:lnTo>
                        <a:pt x="925" y="1077"/>
                      </a:lnTo>
                      <a:lnTo>
                        <a:pt x="927" y="1077"/>
                      </a:lnTo>
                      <a:lnTo>
                        <a:pt x="929" y="1077"/>
                      </a:lnTo>
                      <a:lnTo>
                        <a:pt x="931" y="1077"/>
                      </a:lnTo>
                      <a:lnTo>
                        <a:pt x="933" y="1075"/>
                      </a:lnTo>
                      <a:lnTo>
                        <a:pt x="934" y="1075"/>
                      </a:lnTo>
                      <a:lnTo>
                        <a:pt x="936" y="1075"/>
                      </a:lnTo>
                      <a:lnTo>
                        <a:pt x="938" y="1073"/>
                      </a:lnTo>
                      <a:lnTo>
                        <a:pt x="940" y="1073"/>
                      </a:lnTo>
                      <a:lnTo>
                        <a:pt x="942" y="1073"/>
                      </a:lnTo>
                      <a:lnTo>
                        <a:pt x="944" y="1071"/>
                      </a:lnTo>
                      <a:lnTo>
                        <a:pt x="946" y="1071"/>
                      </a:lnTo>
                      <a:lnTo>
                        <a:pt x="946" y="1070"/>
                      </a:lnTo>
                      <a:lnTo>
                        <a:pt x="948" y="1070"/>
                      </a:lnTo>
                      <a:lnTo>
                        <a:pt x="950" y="1070"/>
                      </a:lnTo>
                      <a:lnTo>
                        <a:pt x="952" y="1068"/>
                      </a:lnTo>
                      <a:lnTo>
                        <a:pt x="954" y="1068"/>
                      </a:lnTo>
                      <a:lnTo>
                        <a:pt x="954" y="1066"/>
                      </a:lnTo>
                      <a:lnTo>
                        <a:pt x="956" y="1066"/>
                      </a:lnTo>
                      <a:lnTo>
                        <a:pt x="957" y="1066"/>
                      </a:lnTo>
                      <a:lnTo>
                        <a:pt x="957" y="1064"/>
                      </a:lnTo>
                      <a:lnTo>
                        <a:pt x="959" y="1064"/>
                      </a:lnTo>
                      <a:lnTo>
                        <a:pt x="961" y="1062"/>
                      </a:lnTo>
                      <a:lnTo>
                        <a:pt x="963" y="1062"/>
                      </a:lnTo>
                      <a:lnTo>
                        <a:pt x="965" y="1060"/>
                      </a:lnTo>
                      <a:lnTo>
                        <a:pt x="967" y="1060"/>
                      </a:lnTo>
                      <a:lnTo>
                        <a:pt x="969" y="1060"/>
                      </a:lnTo>
                      <a:lnTo>
                        <a:pt x="971" y="1058"/>
                      </a:lnTo>
                      <a:lnTo>
                        <a:pt x="973" y="1058"/>
                      </a:lnTo>
                      <a:lnTo>
                        <a:pt x="975" y="1058"/>
                      </a:lnTo>
                      <a:lnTo>
                        <a:pt x="977" y="1058"/>
                      </a:lnTo>
                      <a:lnTo>
                        <a:pt x="979" y="1058"/>
                      </a:lnTo>
                      <a:lnTo>
                        <a:pt x="981" y="1058"/>
                      </a:lnTo>
                      <a:lnTo>
                        <a:pt x="982" y="1058"/>
                      </a:lnTo>
                      <a:lnTo>
                        <a:pt x="984" y="1058"/>
                      </a:lnTo>
                      <a:lnTo>
                        <a:pt x="986" y="1058"/>
                      </a:lnTo>
                      <a:lnTo>
                        <a:pt x="988" y="1058"/>
                      </a:lnTo>
                      <a:lnTo>
                        <a:pt x="990" y="1060"/>
                      </a:lnTo>
                      <a:lnTo>
                        <a:pt x="994" y="1060"/>
                      </a:lnTo>
                      <a:lnTo>
                        <a:pt x="996" y="1060"/>
                      </a:lnTo>
                      <a:lnTo>
                        <a:pt x="998" y="1060"/>
                      </a:lnTo>
                      <a:lnTo>
                        <a:pt x="1000" y="1062"/>
                      </a:lnTo>
                      <a:lnTo>
                        <a:pt x="1004" y="1062"/>
                      </a:lnTo>
                      <a:lnTo>
                        <a:pt x="1005" y="1062"/>
                      </a:lnTo>
                      <a:lnTo>
                        <a:pt x="1007" y="1064"/>
                      </a:lnTo>
                      <a:lnTo>
                        <a:pt x="1011" y="1064"/>
                      </a:lnTo>
                      <a:lnTo>
                        <a:pt x="1013" y="1066"/>
                      </a:lnTo>
                      <a:lnTo>
                        <a:pt x="1017" y="1066"/>
                      </a:lnTo>
                      <a:lnTo>
                        <a:pt x="1019" y="1068"/>
                      </a:lnTo>
                      <a:lnTo>
                        <a:pt x="1023" y="1070"/>
                      </a:lnTo>
                      <a:lnTo>
                        <a:pt x="1027" y="1070"/>
                      </a:lnTo>
                      <a:lnTo>
                        <a:pt x="1030" y="1071"/>
                      </a:lnTo>
                      <a:lnTo>
                        <a:pt x="1034" y="1071"/>
                      </a:lnTo>
                      <a:lnTo>
                        <a:pt x="1038" y="1073"/>
                      </a:lnTo>
                      <a:lnTo>
                        <a:pt x="1042" y="1073"/>
                      </a:lnTo>
                      <a:lnTo>
                        <a:pt x="1048" y="1075"/>
                      </a:lnTo>
                      <a:lnTo>
                        <a:pt x="1052" y="1075"/>
                      </a:lnTo>
                      <a:lnTo>
                        <a:pt x="1057" y="1077"/>
                      </a:lnTo>
                      <a:lnTo>
                        <a:pt x="1063" y="1077"/>
                      </a:lnTo>
                      <a:lnTo>
                        <a:pt x="1067" y="1079"/>
                      </a:lnTo>
                      <a:lnTo>
                        <a:pt x="1073" y="1079"/>
                      </a:lnTo>
                      <a:lnTo>
                        <a:pt x="1078" y="1081"/>
                      </a:lnTo>
                      <a:lnTo>
                        <a:pt x="1084" y="1081"/>
                      </a:lnTo>
                      <a:lnTo>
                        <a:pt x="1090" y="1081"/>
                      </a:lnTo>
                      <a:lnTo>
                        <a:pt x="1096" y="1083"/>
                      </a:lnTo>
                      <a:lnTo>
                        <a:pt x="1101" y="1083"/>
                      </a:lnTo>
                      <a:lnTo>
                        <a:pt x="1105" y="1083"/>
                      </a:lnTo>
                      <a:lnTo>
                        <a:pt x="1111" y="1085"/>
                      </a:lnTo>
                      <a:lnTo>
                        <a:pt x="1117" y="1085"/>
                      </a:lnTo>
                      <a:lnTo>
                        <a:pt x="1121" y="1085"/>
                      </a:lnTo>
                      <a:lnTo>
                        <a:pt x="1126" y="1085"/>
                      </a:lnTo>
                      <a:lnTo>
                        <a:pt x="1130" y="1087"/>
                      </a:lnTo>
                      <a:lnTo>
                        <a:pt x="1134" y="1087"/>
                      </a:lnTo>
                      <a:lnTo>
                        <a:pt x="1138" y="1087"/>
                      </a:lnTo>
                      <a:lnTo>
                        <a:pt x="1142" y="1087"/>
                      </a:lnTo>
                      <a:lnTo>
                        <a:pt x="1146" y="1087"/>
                      </a:lnTo>
                      <a:lnTo>
                        <a:pt x="1147" y="1087"/>
                      </a:lnTo>
                      <a:lnTo>
                        <a:pt x="1149" y="1089"/>
                      </a:lnTo>
                      <a:lnTo>
                        <a:pt x="1151" y="1089"/>
                      </a:lnTo>
                      <a:lnTo>
                        <a:pt x="1153" y="1089"/>
                      </a:lnTo>
                      <a:lnTo>
                        <a:pt x="1149" y="1079"/>
                      </a:lnTo>
                      <a:lnTo>
                        <a:pt x="1146" y="1070"/>
                      </a:lnTo>
                      <a:lnTo>
                        <a:pt x="1142" y="1060"/>
                      </a:lnTo>
                      <a:lnTo>
                        <a:pt x="1138" y="1048"/>
                      </a:lnTo>
                      <a:lnTo>
                        <a:pt x="1134" y="1039"/>
                      </a:lnTo>
                      <a:lnTo>
                        <a:pt x="1130" y="1029"/>
                      </a:lnTo>
                      <a:lnTo>
                        <a:pt x="1128" y="1020"/>
                      </a:lnTo>
                      <a:lnTo>
                        <a:pt x="1124" y="1008"/>
                      </a:lnTo>
                      <a:lnTo>
                        <a:pt x="1123" y="998"/>
                      </a:lnTo>
                      <a:lnTo>
                        <a:pt x="1121" y="989"/>
                      </a:lnTo>
                      <a:lnTo>
                        <a:pt x="1119" y="979"/>
                      </a:lnTo>
                      <a:lnTo>
                        <a:pt x="1115" y="970"/>
                      </a:lnTo>
                      <a:lnTo>
                        <a:pt x="1113" y="958"/>
                      </a:lnTo>
                      <a:lnTo>
                        <a:pt x="1113" y="949"/>
                      </a:lnTo>
                      <a:lnTo>
                        <a:pt x="1111" y="941"/>
                      </a:lnTo>
                      <a:lnTo>
                        <a:pt x="1109" y="931"/>
                      </a:lnTo>
                      <a:lnTo>
                        <a:pt x="1107" y="922"/>
                      </a:lnTo>
                      <a:lnTo>
                        <a:pt x="1107" y="912"/>
                      </a:lnTo>
                      <a:lnTo>
                        <a:pt x="1105" y="904"/>
                      </a:lnTo>
                      <a:lnTo>
                        <a:pt x="1105" y="897"/>
                      </a:lnTo>
                      <a:lnTo>
                        <a:pt x="1103" y="887"/>
                      </a:lnTo>
                      <a:lnTo>
                        <a:pt x="1103" y="879"/>
                      </a:lnTo>
                      <a:lnTo>
                        <a:pt x="1103" y="872"/>
                      </a:lnTo>
                      <a:lnTo>
                        <a:pt x="1101" y="866"/>
                      </a:lnTo>
                      <a:lnTo>
                        <a:pt x="1101" y="858"/>
                      </a:lnTo>
                      <a:lnTo>
                        <a:pt x="1101" y="853"/>
                      </a:lnTo>
                      <a:lnTo>
                        <a:pt x="1101" y="847"/>
                      </a:lnTo>
                      <a:lnTo>
                        <a:pt x="1101" y="841"/>
                      </a:lnTo>
                      <a:lnTo>
                        <a:pt x="1101" y="837"/>
                      </a:lnTo>
                      <a:lnTo>
                        <a:pt x="1101" y="833"/>
                      </a:lnTo>
                      <a:lnTo>
                        <a:pt x="1101" y="830"/>
                      </a:lnTo>
                      <a:lnTo>
                        <a:pt x="1099" y="826"/>
                      </a:lnTo>
                      <a:lnTo>
                        <a:pt x="1101" y="822"/>
                      </a:lnTo>
                      <a:lnTo>
                        <a:pt x="1101" y="820"/>
                      </a:lnTo>
                      <a:lnTo>
                        <a:pt x="1101" y="816"/>
                      </a:lnTo>
                      <a:lnTo>
                        <a:pt x="1103" y="814"/>
                      </a:lnTo>
                      <a:lnTo>
                        <a:pt x="1103" y="810"/>
                      </a:lnTo>
                      <a:lnTo>
                        <a:pt x="1105" y="806"/>
                      </a:lnTo>
                      <a:lnTo>
                        <a:pt x="1107" y="805"/>
                      </a:lnTo>
                      <a:lnTo>
                        <a:pt x="1109" y="801"/>
                      </a:lnTo>
                      <a:lnTo>
                        <a:pt x="1109" y="799"/>
                      </a:lnTo>
                      <a:lnTo>
                        <a:pt x="1111" y="795"/>
                      </a:lnTo>
                      <a:lnTo>
                        <a:pt x="1115" y="791"/>
                      </a:lnTo>
                      <a:lnTo>
                        <a:pt x="1117" y="789"/>
                      </a:lnTo>
                      <a:lnTo>
                        <a:pt x="1119" y="785"/>
                      </a:lnTo>
                      <a:lnTo>
                        <a:pt x="1121" y="783"/>
                      </a:lnTo>
                      <a:lnTo>
                        <a:pt x="1123" y="782"/>
                      </a:lnTo>
                      <a:lnTo>
                        <a:pt x="1124" y="778"/>
                      </a:lnTo>
                      <a:lnTo>
                        <a:pt x="1128" y="776"/>
                      </a:lnTo>
                      <a:lnTo>
                        <a:pt x="1130" y="774"/>
                      </a:lnTo>
                      <a:lnTo>
                        <a:pt x="1132" y="770"/>
                      </a:lnTo>
                      <a:lnTo>
                        <a:pt x="1134" y="768"/>
                      </a:lnTo>
                      <a:lnTo>
                        <a:pt x="1136" y="766"/>
                      </a:lnTo>
                      <a:lnTo>
                        <a:pt x="1138" y="764"/>
                      </a:lnTo>
                      <a:lnTo>
                        <a:pt x="1140" y="762"/>
                      </a:lnTo>
                      <a:lnTo>
                        <a:pt x="1142" y="760"/>
                      </a:lnTo>
                      <a:lnTo>
                        <a:pt x="1144" y="760"/>
                      </a:lnTo>
                      <a:lnTo>
                        <a:pt x="1146" y="758"/>
                      </a:lnTo>
                      <a:lnTo>
                        <a:pt x="1147" y="757"/>
                      </a:lnTo>
                      <a:lnTo>
                        <a:pt x="1149" y="757"/>
                      </a:lnTo>
                      <a:lnTo>
                        <a:pt x="1149" y="755"/>
                      </a:lnTo>
                      <a:lnTo>
                        <a:pt x="1157" y="751"/>
                      </a:lnTo>
                      <a:lnTo>
                        <a:pt x="1165" y="747"/>
                      </a:lnTo>
                      <a:lnTo>
                        <a:pt x="1170" y="741"/>
                      </a:lnTo>
                      <a:lnTo>
                        <a:pt x="1176" y="735"/>
                      </a:lnTo>
                      <a:lnTo>
                        <a:pt x="1180" y="730"/>
                      </a:lnTo>
                      <a:lnTo>
                        <a:pt x="1186" y="724"/>
                      </a:lnTo>
                      <a:lnTo>
                        <a:pt x="1190" y="716"/>
                      </a:lnTo>
                      <a:lnTo>
                        <a:pt x="1194" y="709"/>
                      </a:lnTo>
                      <a:lnTo>
                        <a:pt x="1197" y="701"/>
                      </a:lnTo>
                      <a:lnTo>
                        <a:pt x="1199" y="693"/>
                      </a:lnTo>
                      <a:lnTo>
                        <a:pt x="1201" y="685"/>
                      </a:lnTo>
                      <a:lnTo>
                        <a:pt x="1203" y="676"/>
                      </a:lnTo>
                      <a:lnTo>
                        <a:pt x="1205" y="668"/>
                      </a:lnTo>
                      <a:lnTo>
                        <a:pt x="1207" y="659"/>
                      </a:lnTo>
                      <a:lnTo>
                        <a:pt x="1207" y="649"/>
                      </a:lnTo>
                      <a:lnTo>
                        <a:pt x="1209" y="639"/>
                      </a:lnTo>
                      <a:lnTo>
                        <a:pt x="1209" y="630"/>
                      </a:lnTo>
                      <a:lnTo>
                        <a:pt x="1209" y="620"/>
                      </a:lnTo>
                      <a:lnTo>
                        <a:pt x="1209" y="611"/>
                      </a:lnTo>
                      <a:lnTo>
                        <a:pt x="1207" y="601"/>
                      </a:lnTo>
                      <a:lnTo>
                        <a:pt x="1207" y="591"/>
                      </a:lnTo>
                      <a:lnTo>
                        <a:pt x="1207" y="582"/>
                      </a:lnTo>
                      <a:lnTo>
                        <a:pt x="1205" y="572"/>
                      </a:lnTo>
                      <a:lnTo>
                        <a:pt x="1205" y="563"/>
                      </a:lnTo>
                      <a:lnTo>
                        <a:pt x="1203" y="553"/>
                      </a:lnTo>
                      <a:lnTo>
                        <a:pt x="1201" y="543"/>
                      </a:lnTo>
                      <a:lnTo>
                        <a:pt x="1199" y="534"/>
                      </a:lnTo>
                      <a:lnTo>
                        <a:pt x="1197" y="526"/>
                      </a:lnTo>
                      <a:lnTo>
                        <a:pt x="1197" y="517"/>
                      </a:lnTo>
                      <a:lnTo>
                        <a:pt x="1195" y="507"/>
                      </a:lnTo>
                      <a:lnTo>
                        <a:pt x="1194" y="499"/>
                      </a:lnTo>
                      <a:lnTo>
                        <a:pt x="1192" y="492"/>
                      </a:lnTo>
                      <a:lnTo>
                        <a:pt x="1190" y="484"/>
                      </a:lnTo>
                      <a:lnTo>
                        <a:pt x="1188" y="476"/>
                      </a:lnTo>
                      <a:lnTo>
                        <a:pt x="1188" y="469"/>
                      </a:lnTo>
                      <a:lnTo>
                        <a:pt x="1186" y="463"/>
                      </a:lnTo>
                      <a:lnTo>
                        <a:pt x="1184" y="457"/>
                      </a:lnTo>
                      <a:lnTo>
                        <a:pt x="1184" y="451"/>
                      </a:lnTo>
                      <a:lnTo>
                        <a:pt x="1184" y="445"/>
                      </a:lnTo>
                      <a:lnTo>
                        <a:pt x="1182" y="442"/>
                      </a:lnTo>
                      <a:lnTo>
                        <a:pt x="1182" y="438"/>
                      </a:lnTo>
                      <a:lnTo>
                        <a:pt x="1182" y="432"/>
                      </a:lnTo>
                      <a:lnTo>
                        <a:pt x="1182" y="428"/>
                      </a:lnTo>
                      <a:lnTo>
                        <a:pt x="1180" y="424"/>
                      </a:lnTo>
                      <a:lnTo>
                        <a:pt x="1180" y="421"/>
                      </a:lnTo>
                      <a:lnTo>
                        <a:pt x="1180" y="417"/>
                      </a:lnTo>
                      <a:lnTo>
                        <a:pt x="1180" y="413"/>
                      </a:lnTo>
                      <a:lnTo>
                        <a:pt x="1180" y="409"/>
                      </a:lnTo>
                      <a:lnTo>
                        <a:pt x="1180" y="405"/>
                      </a:lnTo>
                      <a:lnTo>
                        <a:pt x="1180" y="403"/>
                      </a:lnTo>
                      <a:lnTo>
                        <a:pt x="1180" y="399"/>
                      </a:lnTo>
                      <a:lnTo>
                        <a:pt x="1180" y="396"/>
                      </a:lnTo>
                      <a:lnTo>
                        <a:pt x="1180" y="392"/>
                      </a:lnTo>
                      <a:lnTo>
                        <a:pt x="1180" y="386"/>
                      </a:lnTo>
                      <a:lnTo>
                        <a:pt x="1180" y="382"/>
                      </a:lnTo>
                      <a:lnTo>
                        <a:pt x="1180" y="378"/>
                      </a:lnTo>
                      <a:lnTo>
                        <a:pt x="1180" y="373"/>
                      </a:lnTo>
                      <a:lnTo>
                        <a:pt x="1180" y="369"/>
                      </a:lnTo>
                      <a:lnTo>
                        <a:pt x="1178" y="363"/>
                      </a:lnTo>
                      <a:lnTo>
                        <a:pt x="1178" y="357"/>
                      </a:lnTo>
                      <a:lnTo>
                        <a:pt x="1178" y="349"/>
                      </a:lnTo>
                      <a:lnTo>
                        <a:pt x="1178" y="344"/>
                      </a:lnTo>
                      <a:lnTo>
                        <a:pt x="1176" y="336"/>
                      </a:lnTo>
                      <a:lnTo>
                        <a:pt x="1176" y="328"/>
                      </a:lnTo>
                      <a:lnTo>
                        <a:pt x="1176" y="321"/>
                      </a:lnTo>
                      <a:lnTo>
                        <a:pt x="1176" y="311"/>
                      </a:lnTo>
                      <a:lnTo>
                        <a:pt x="1174" y="303"/>
                      </a:lnTo>
                      <a:lnTo>
                        <a:pt x="1174" y="296"/>
                      </a:lnTo>
                      <a:lnTo>
                        <a:pt x="1174" y="286"/>
                      </a:lnTo>
                      <a:lnTo>
                        <a:pt x="1174" y="278"/>
                      </a:lnTo>
                      <a:lnTo>
                        <a:pt x="1176" y="271"/>
                      </a:lnTo>
                      <a:lnTo>
                        <a:pt x="1176" y="261"/>
                      </a:lnTo>
                      <a:lnTo>
                        <a:pt x="1176" y="253"/>
                      </a:lnTo>
                      <a:lnTo>
                        <a:pt x="1178" y="246"/>
                      </a:lnTo>
                      <a:lnTo>
                        <a:pt x="1178" y="236"/>
                      </a:lnTo>
                      <a:lnTo>
                        <a:pt x="1178" y="229"/>
                      </a:lnTo>
                      <a:lnTo>
                        <a:pt x="1180" y="221"/>
                      </a:lnTo>
                      <a:lnTo>
                        <a:pt x="1180" y="213"/>
                      </a:lnTo>
                      <a:lnTo>
                        <a:pt x="1182" y="205"/>
                      </a:lnTo>
                      <a:lnTo>
                        <a:pt x="1184" y="198"/>
                      </a:lnTo>
                      <a:lnTo>
                        <a:pt x="1184" y="190"/>
                      </a:lnTo>
                      <a:lnTo>
                        <a:pt x="1186" y="182"/>
                      </a:lnTo>
                      <a:lnTo>
                        <a:pt x="1188" y="175"/>
                      </a:lnTo>
                      <a:lnTo>
                        <a:pt x="1188" y="169"/>
                      </a:lnTo>
                      <a:lnTo>
                        <a:pt x="1190" y="161"/>
                      </a:lnTo>
                      <a:lnTo>
                        <a:pt x="1192" y="156"/>
                      </a:lnTo>
                      <a:lnTo>
                        <a:pt x="1194" y="148"/>
                      </a:lnTo>
                      <a:lnTo>
                        <a:pt x="1194" y="142"/>
                      </a:lnTo>
                      <a:lnTo>
                        <a:pt x="1195" y="136"/>
                      </a:lnTo>
                      <a:lnTo>
                        <a:pt x="1197" y="131"/>
                      </a:lnTo>
                      <a:lnTo>
                        <a:pt x="1197" y="127"/>
                      </a:lnTo>
                      <a:lnTo>
                        <a:pt x="1199" y="121"/>
                      </a:lnTo>
                      <a:lnTo>
                        <a:pt x="1201" y="117"/>
                      </a:lnTo>
                      <a:lnTo>
                        <a:pt x="1201" y="113"/>
                      </a:lnTo>
                      <a:lnTo>
                        <a:pt x="1203" y="109"/>
                      </a:lnTo>
                      <a:lnTo>
                        <a:pt x="1203" y="106"/>
                      </a:lnTo>
                      <a:lnTo>
                        <a:pt x="1205" y="102"/>
                      </a:lnTo>
                      <a:lnTo>
                        <a:pt x="1205" y="98"/>
                      </a:lnTo>
                      <a:lnTo>
                        <a:pt x="1207" y="96"/>
                      </a:lnTo>
                      <a:lnTo>
                        <a:pt x="1207" y="92"/>
                      </a:lnTo>
                      <a:lnTo>
                        <a:pt x="1209" y="90"/>
                      </a:lnTo>
                      <a:lnTo>
                        <a:pt x="1209" y="88"/>
                      </a:lnTo>
                      <a:lnTo>
                        <a:pt x="1209" y="86"/>
                      </a:lnTo>
                      <a:lnTo>
                        <a:pt x="1211" y="83"/>
                      </a:lnTo>
                      <a:lnTo>
                        <a:pt x="1211" y="81"/>
                      </a:lnTo>
                      <a:lnTo>
                        <a:pt x="1213" y="79"/>
                      </a:lnTo>
                      <a:lnTo>
                        <a:pt x="1213" y="77"/>
                      </a:lnTo>
                      <a:lnTo>
                        <a:pt x="1213" y="75"/>
                      </a:lnTo>
                      <a:lnTo>
                        <a:pt x="1215" y="73"/>
                      </a:lnTo>
                      <a:lnTo>
                        <a:pt x="1215" y="71"/>
                      </a:lnTo>
                      <a:lnTo>
                        <a:pt x="1215" y="69"/>
                      </a:lnTo>
                      <a:lnTo>
                        <a:pt x="1217" y="69"/>
                      </a:lnTo>
                      <a:lnTo>
                        <a:pt x="1217" y="67"/>
                      </a:lnTo>
                      <a:lnTo>
                        <a:pt x="1217" y="65"/>
                      </a:lnTo>
                      <a:lnTo>
                        <a:pt x="1217" y="63"/>
                      </a:lnTo>
                      <a:lnTo>
                        <a:pt x="1217" y="61"/>
                      </a:lnTo>
                      <a:lnTo>
                        <a:pt x="1218" y="60"/>
                      </a:lnTo>
                      <a:lnTo>
                        <a:pt x="1218" y="58"/>
                      </a:lnTo>
                      <a:lnTo>
                        <a:pt x="1217" y="58"/>
                      </a:lnTo>
                      <a:lnTo>
                        <a:pt x="1217" y="56"/>
                      </a:lnTo>
                      <a:lnTo>
                        <a:pt x="1217" y="54"/>
                      </a:lnTo>
                      <a:lnTo>
                        <a:pt x="1217" y="52"/>
                      </a:lnTo>
                      <a:lnTo>
                        <a:pt x="1215" y="52"/>
                      </a:lnTo>
                      <a:lnTo>
                        <a:pt x="1215" y="50"/>
                      </a:lnTo>
                      <a:lnTo>
                        <a:pt x="1215" y="48"/>
                      </a:lnTo>
                      <a:lnTo>
                        <a:pt x="1213" y="48"/>
                      </a:lnTo>
                      <a:lnTo>
                        <a:pt x="1213" y="46"/>
                      </a:lnTo>
                      <a:lnTo>
                        <a:pt x="1211" y="44"/>
                      </a:lnTo>
                      <a:lnTo>
                        <a:pt x="1209" y="44"/>
                      </a:lnTo>
                      <a:lnTo>
                        <a:pt x="1209" y="42"/>
                      </a:lnTo>
                      <a:lnTo>
                        <a:pt x="1207" y="40"/>
                      </a:lnTo>
                      <a:lnTo>
                        <a:pt x="1205" y="38"/>
                      </a:lnTo>
                      <a:lnTo>
                        <a:pt x="1203" y="37"/>
                      </a:lnTo>
                      <a:lnTo>
                        <a:pt x="1201" y="35"/>
                      </a:lnTo>
                      <a:lnTo>
                        <a:pt x="1199" y="33"/>
                      </a:lnTo>
                      <a:lnTo>
                        <a:pt x="1197" y="31"/>
                      </a:lnTo>
                      <a:lnTo>
                        <a:pt x="1195" y="29"/>
                      </a:lnTo>
                      <a:lnTo>
                        <a:pt x="1194" y="27"/>
                      </a:lnTo>
                      <a:lnTo>
                        <a:pt x="1190" y="25"/>
                      </a:lnTo>
                      <a:lnTo>
                        <a:pt x="1188" y="23"/>
                      </a:lnTo>
                      <a:lnTo>
                        <a:pt x="1186" y="21"/>
                      </a:lnTo>
                      <a:lnTo>
                        <a:pt x="1182" y="19"/>
                      </a:lnTo>
                      <a:lnTo>
                        <a:pt x="1180" y="17"/>
                      </a:lnTo>
                      <a:lnTo>
                        <a:pt x="1176" y="15"/>
                      </a:lnTo>
                      <a:lnTo>
                        <a:pt x="1174" y="13"/>
                      </a:lnTo>
                      <a:lnTo>
                        <a:pt x="1170" y="13"/>
                      </a:lnTo>
                      <a:lnTo>
                        <a:pt x="1167" y="12"/>
                      </a:lnTo>
                      <a:lnTo>
                        <a:pt x="1163" y="10"/>
                      </a:lnTo>
                      <a:lnTo>
                        <a:pt x="1159" y="8"/>
                      </a:lnTo>
                      <a:lnTo>
                        <a:pt x="1157" y="8"/>
                      </a:lnTo>
                      <a:lnTo>
                        <a:pt x="1153" y="6"/>
                      </a:lnTo>
                      <a:lnTo>
                        <a:pt x="1149" y="4"/>
                      </a:lnTo>
                      <a:lnTo>
                        <a:pt x="1144" y="4"/>
                      </a:lnTo>
                      <a:lnTo>
                        <a:pt x="1140" y="2"/>
                      </a:lnTo>
                      <a:lnTo>
                        <a:pt x="1136" y="2"/>
                      </a:lnTo>
                      <a:lnTo>
                        <a:pt x="1132" y="2"/>
                      </a:lnTo>
                      <a:lnTo>
                        <a:pt x="1128" y="0"/>
                      </a:lnTo>
                      <a:lnTo>
                        <a:pt x="1123" y="0"/>
                      </a:lnTo>
                      <a:lnTo>
                        <a:pt x="1119" y="2"/>
                      </a:lnTo>
                      <a:lnTo>
                        <a:pt x="1113" y="2"/>
                      </a:lnTo>
                      <a:lnTo>
                        <a:pt x="1109" y="2"/>
                      </a:lnTo>
                      <a:lnTo>
                        <a:pt x="1103" y="4"/>
                      </a:lnTo>
                      <a:lnTo>
                        <a:pt x="1099" y="6"/>
                      </a:lnTo>
                      <a:lnTo>
                        <a:pt x="1094" y="8"/>
                      </a:lnTo>
                      <a:lnTo>
                        <a:pt x="1088" y="10"/>
                      </a:lnTo>
                      <a:lnTo>
                        <a:pt x="1084" y="12"/>
                      </a:lnTo>
                      <a:lnTo>
                        <a:pt x="1078" y="15"/>
                      </a:lnTo>
                      <a:lnTo>
                        <a:pt x="1073" y="17"/>
                      </a:lnTo>
                      <a:lnTo>
                        <a:pt x="1067" y="21"/>
                      </a:lnTo>
                      <a:lnTo>
                        <a:pt x="1061" y="25"/>
                      </a:lnTo>
                      <a:lnTo>
                        <a:pt x="1057" y="27"/>
                      </a:lnTo>
                      <a:lnTo>
                        <a:pt x="1052" y="31"/>
                      </a:lnTo>
                      <a:lnTo>
                        <a:pt x="1046" y="35"/>
                      </a:lnTo>
                      <a:lnTo>
                        <a:pt x="1040" y="38"/>
                      </a:lnTo>
                      <a:lnTo>
                        <a:pt x="1034" y="42"/>
                      </a:lnTo>
                      <a:lnTo>
                        <a:pt x="1030" y="48"/>
                      </a:lnTo>
                      <a:lnTo>
                        <a:pt x="1025" y="52"/>
                      </a:lnTo>
                      <a:lnTo>
                        <a:pt x="1019" y="56"/>
                      </a:lnTo>
                      <a:lnTo>
                        <a:pt x="1013" y="60"/>
                      </a:lnTo>
                      <a:lnTo>
                        <a:pt x="1009" y="63"/>
                      </a:lnTo>
                      <a:lnTo>
                        <a:pt x="1004" y="69"/>
                      </a:lnTo>
                      <a:lnTo>
                        <a:pt x="1000" y="73"/>
                      </a:lnTo>
                      <a:lnTo>
                        <a:pt x="994" y="77"/>
                      </a:lnTo>
                      <a:lnTo>
                        <a:pt x="990" y="81"/>
                      </a:lnTo>
                      <a:lnTo>
                        <a:pt x="984" y="86"/>
                      </a:lnTo>
                      <a:lnTo>
                        <a:pt x="981" y="90"/>
                      </a:lnTo>
                      <a:lnTo>
                        <a:pt x="975" y="94"/>
                      </a:lnTo>
                      <a:lnTo>
                        <a:pt x="971" y="98"/>
                      </a:lnTo>
                      <a:lnTo>
                        <a:pt x="967" y="102"/>
                      </a:lnTo>
                      <a:lnTo>
                        <a:pt x="963" y="104"/>
                      </a:lnTo>
                      <a:lnTo>
                        <a:pt x="957" y="108"/>
                      </a:lnTo>
                      <a:lnTo>
                        <a:pt x="954" y="111"/>
                      </a:lnTo>
                      <a:lnTo>
                        <a:pt x="950" y="115"/>
                      </a:lnTo>
                      <a:lnTo>
                        <a:pt x="944" y="119"/>
                      </a:lnTo>
                      <a:lnTo>
                        <a:pt x="940" y="123"/>
                      </a:lnTo>
                      <a:lnTo>
                        <a:pt x="934" y="125"/>
                      </a:lnTo>
                      <a:lnTo>
                        <a:pt x="931" y="129"/>
                      </a:lnTo>
                      <a:lnTo>
                        <a:pt x="925" y="133"/>
                      </a:lnTo>
                      <a:lnTo>
                        <a:pt x="919" y="136"/>
                      </a:lnTo>
                      <a:lnTo>
                        <a:pt x="913" y="140"/>
                      </a:lnTo>
                      <a:lnTo>
                        <a:pt x="908" y="144"/>
                      </a:lnTo>
                      <a:lnTo>
                        <a:pt x="902" y="146"/>
                      </a:lnTo>
                      <a:lnTo>
                        <a:pt x="896" y="150"/>
                      </a:lnTo>
                      <a:lnTo>
                        <a:pt x="890" y="154"/>
                      </a:lnTo>
                      <a:lnTo>
                        <a:pt x="885" y="157"/>
                      </a:lnTo>
                      <a:lnTo>
                        <a:pt x="879" y="161"/>
                      </a:lnTo>
                      <a:lnTo>
                        <a:pt x="873" y="165"/>
                      </a:lnTo>
                      <a:lnTo>
                        <a:pt x="867" y="169"/>
                      </a:lnTo>
                      <a:lnTo>
                        <a:pt x="860" y="173"/>
                      </a:lnTo>
                      <a:lnTo>
                        <a:pt x="854" y="177"/>
                      </a:lnTo>
                      <a:lnTo>
                        <a:pt x="848" y="179"/>
                      </a:lnTo>
                      <a:lnTo>
                        <a:pt x="840" y="182"/>
                      </a:lnTo>
                      <a:lnTo>
                        <a:pt x="835" y="186"/>
                      </a:lnTo>
                      <a:lnTo>
                        <a:pt x="827" y="190"/>
                      </a:lnTo>
                      <a:lnTo>
                        <a:pt x="821" y="194"/>
                      </a:lnTo>
                      <a:lnTo>
                        <a:pt x="814" y="198"/>
                      </a:lnTo>
                      <a:lnTo>
                        <a:pt x="808" y="204"/>
                      </a:lnTo>
                      <a:lnTo>
                        <a:pt x="800" y="207"/>
                      </a:lnTo>
                      <a:lnTo>
                        <a:pt x="792" y="211"/>
                      </a:lnTo>
                      <a:lnTo>
                        <a:pt x="787" y="215"/>
                      </a:lnTo>
                      <a:lnTo>
                        <a:pt x="779" y="219"/>
                      </a:lnTo>
                      <a:lnTo>
                        <a:pt x="769" y="225"/>
                      </a:lnTo>
                      <a:lnTo>
                        <a:pt x="760" y="230"/>
                      </a:lnTo>
                      <a:lnTo>
                        <a:pt x="750" y="234"/>
                      </a:lnTo>
                      <a:lnTo>
                        <a:pt x="741" y="238"/>
                      </a:lnTo>
                      <a:lnTo>
                        <a:pt x="731" y="242"/>
                      </a:lnTo>
                      <a:lnTo>
                        <a:pt x="721" y="246"/>
                      </a:lnTo>
                      <a:lnTo>
                        <a:pt x="712" y="250"/>
                      </a:lnTo>
                      <a:lnTo>
                        <a:pt x="704" y="252"/>
                      </a:lnTo>
                      <a:lnTo>
                        <a:pt x="695" y="253"/>
                      </a:lnTo>
                      <a:lnTo>
                        <a:pt x="687" y="255"/>
                      </a:lnTo>
                      <a:lnTo>
                        <a:pt x="677" y="257"/>
                      </a:lnTo>
                      <a:lnTo>
                        <a:pt x="670" y="259"/>
                      </a:lnTo>
                      <a:lnTo>
                        <a:pt x="662" y="259"/>
                      </a:lnTo>
                      <a:lnTo>
                        <a:pt x="654" y="261"/>
                      </a:lnTo>
                      <a:lnTo>
                        <a:pt x="647" y="261"/>
                      </a:lnTo>
                      <a:lnTo>
                        <a:pt x="641" y="261"/>
                      </a:lnTo>
                      <a:lnTo>
                        <a:pt x="633" y="261"/>
                      </a:lnTo>
                      <a:lnTo>
                        <a:pt x="626" y="261"/>
                      </a:lnTo>
                      <a:lnTo>
                        <a:pt x="620" y="261"/>
                      </a:lnTo>
                      <a:lnTo>
                        <a:pt x="614" y="261"/>
                      </a:lnTo>
                      <a:lnTo>
                        <a:pt x="608" y="261"/>
                      </a:lnTo>
                      <a:lnTo>
                        <a:pt x="603" y="261"/>
                      </a:lnTo>
                      <a:lnTo>
                        <a:pt x="597" y="259"/>
                      </a:lnTo>
                      <a:lnTo>
                        <a:pt x="593" y="259"/>
                      </a:lnTo>
                      <a:lnTo>
                        <a:pt x="587" y="259"/>
                      </a:lnTo>
                      <a:lnTo>
                        <a:pt x="583" y="257"/>
                      </a:lnTo>
                      <a:lnTo>
                        <a:pt x="579" y="257"/>
                      </a:lnTo>
                      <a:lnTo>
                        <a:pt x="576" y="257"/>
                      </a:lnTo>
                      <a:lnTo>
                        <a:pt x="574" y="255"/>
                      </a:lnTo>
                      <a:lnTo>
                        <a:pt x="570" y="255"/>
                      </a:lnTo>
                      <a:lnTo>
                        <a:pt x="568" y="255"/>
                      </a:lnTo>
                      <a:lnTo>
                        <a:pt x="566" y="255"/>
                      </a:lnTo>
                      <a:lnTo>
                        <a:pt x="564" y="255"/>
                      </a:lnTo>
                      <a:lnTo>
                        <a:pt x="560" y="253"/>
                      </a:lnTo>
                      <a:lnTo>
                        <a:pt x="558" y="253"/>
                      </a:lnTo>
                      <a:lnTo>
                        <a:pt x="556" y="253"/>
                      </a:lnTo>
                      <a:lnTo>
                        <a:pt x="555" y="253"/>
                      </a:lnTo>
                      <a:lnTo>
                        <a:pt x="553" y="252"/>
                      </a:lnTo>
                      <a:lnTo>
                        <a:pt x="551" y="252"/>
                      </a:lnTo>
                      <a:lnTo>
                        <a:pt x="547" y="252"/>
                      </a:lnTo>
                      <a:lnTo>
                        <a:pt x="545" y="250"/>
                      </a:lnTo>
                      <a:lnTo>
                        <a:pt x="543" y="250"/>
                      </a:lnTo>
                      <a:lnTo>
                        <a:pt x="541" y="250"/>
                      </a:lnTo>
                      <a:lnTo>
                        <a:pt x="539" y="248"/>
                      </a:lnTo>
                      <a:lnTo>
                        <a:pt x="535" y="248"/>
                      </a:lnTo>
                      <a:lnTo>
                        <a:pt x="533" y="246"/>
                      </a:lnTo>
                      <a:lnTo>
                        <a:pt x="532" y="246"/>
                      </a:lnTo>
                      <a:lnTo>
                        <a:pt x="530" y="246"/>
                      </a:lnTo>
                      <a:lnTo>
                        <a:pt x="528" y="244"/>
                      </a:lnTo>
                      <a:lnTo>
                        <a:pt x="526" y="244"/>
                      </a:lnTo>
                      <a:lnTo>
                        <a:pt x="522" y="244"/>
                      </a:lnTo>
                      <a:lnTo>
                        <a:pt x="520" y="244"/>
                      </a:lnTo>
                      <a:lnTo>
                        <a:pt x="518" y="242"/>
                      </a:lnTo>
                      <a:lnTo>
                        <a:pt x="516" y="242"/>
                      </a:lnTo>
                      <a:lnTo>
                        <a:pt x="514" y="242"/>
                      </a:lnTo>
                      <a:lnTo>
                        <a:pt x="512" y="240"/>
                      </a:lnTo>
                      <a:lnTo>
                        <a:pt x="510" y="240"/>
                      </a:lnTo>
                      <a:lnTo>
                        <a:pt x="508" y="240"/>
                      </a:lnTo>
                      <a:lnTo>
                        <a:pt x="507" y="240"/>
                      </a:lnTo>
                      <a:lnTo>
                        <a:pt x="505" y="240"/>
                      </a:lnTo>
                      <a:lnTo>
                        <a:pt x="503" y="240"/>
                      </a:lnTo>
                      <a:lnTo>
                        <a:pt x="501" y="240"/>
                      </a:lnTo>
                      <a:lnTo>
                        <a:pt x="499" y="240"/>
                      </a:lnTo>
                      <a:lnTo>
                        <a:pt x="497" y="240"/>
                      </a:lnTo>
                      <a:lnTo>
                        <a:pt x="495" y="240"/>
                      </a:lnTo>
                      <a:lnTo>
                        <a:pt x="493" y="240"/>
                      </a:lnTo>
                      <a:lnTo>
                        <a:pt x="491" y="240"/>
                      </a:lnTo>
                      <a:lnTo>
                        <a:pt x="489" y="240"/>
                      </a:lnTo>
                      <a:lnTo>
                        <a:pt x="487" y="240"/>
                      </a:lnTo>
                      <a:lnTo>
                        <a:pt x="485" y="240"/>
                      </a:lnTo>
                      <a:lnTo>
                        <a:pt x="484" y="240"/>
                      </a:lnTo>
                      <a:lnTo>
                        <a:pt x="482" y="240"/>
                      </a:lnTo>
                      <a:lnTo>
                        <a:pt x="480" y="240"/>
                      </a:lnTo>
                      <a:lnTo>
                        <a:pt x="478" y="240"/>
                      </a:lnTo>
                      <a:lnTo>
                        <a:pt x="476" y="240"/>
                      </a:lnTo>
                      <a:lnTo>
                        <a:pt x="474" y="240"/>
                      </a:lnTo>
                      <a:lnTo>
                        <a:pt x="472" y="240"/>
                      </a:lnTo>
                      <a:lnTo>
                        <a:pt x="470" y="240"/>
                      </a:lnTo>
                      <a:lnTo>
                        <a:pt x="468" y="240"/>
                      </a:lnTo>
                      <a:lnTo>
                        <a:pt x="466" y="238"/>
                      </a:lnTo>
                      <a:lnTo>
                        <a:pt x="464" y="238"/>
                      </a:lnTo>
                      <a:lnTo>
                        <a:pt x="462" y="238"/>
                      </a:lnTo>
                      <a:lnTo>
                        <a:pt x="461" y="238"/>
                      </a:lnTo>
                      <a:lnTo>
                        <a:pt x="459" y="238"/>
                      </a:lnTo>
                      <a:lnTo>
                        <a:pt x="457" y="238"/>
                      </a:lnTo>
                      <a:lnTo>
                        <a:pt x="455" y="238"/>
                      </a:lnTo>
                      <a:lnTo>
                        <a:pt x="453" y="236"/>
                      </a:lnTo>
                      <a:lnTo>
                        <a:pt x="451" y="236"/>
                      </a:lnTo>
                      <a:lnTo>
                        <a:pt x="449" y="236"/>
                      </a:lnTo>
                      <a:lnTo>
                        <a:pt x="447" y="236"/>
                      </a:lnTo>
                      <a:lnTo>
                        <a:pt x="445" y="236"/>
                      </a:lnTo>
                      <a:lnTo>
                        <a:pt x="443" y="236"/>
                      </a:lnTo>
                      <a:lnTo>
                        <a:pt x="441" y="236"/>
                      </a:lnTo>
                      <a:lnTo>
                        <a:pt x="439" y="234"/>
                      </a:lnTo>
                      <a:lnTo>
                        <a:pt x="437" y="234"/>
                      </a:lnTo>
                      <a:lnTo>
                        <a:pt x="436" y="234"/>
                      </a:lnTo>
                      <a:lnTo>
                        <a:pt x="434" y="234"/>
                      </a:lnTo>
                      <a:lnTo>
                        <a:pt x="432" y="234"/>
                      </a:lnTo>
                      <a:lnTo>
                        <a:pt x="430" y="234"/>
                      </a:lnTo>
                      <a:lnTo>
                        <a:pt x="428" y="234"/>
                      </a:lnTo>
                      <a:lnTo>
                        <a:pt x="426" y="234"/>
                      </a:lnTo>
                      <a:lnTo>
                        <a:pt x="424" y="234"/>
                      </a:lnTo>
                      <a:lnTo>
                        <a:pt x="422" y="234"/>
                      </a:lnTo>
                      <a:lnTo>
                        <a:pt x="420" y="234"/>
                      </a:lnTo>
                      <a:lnTo>
                        <a:pt x="418" y="234"/>
                      </a:lnTo>
                      <a:lnTo>
                        <a:pt x="414" y="234"/>
                      </a:lnTo>
                      <a:lnTo>
                        <a:pt x="413" y="236"/>
                      </a:lnTo>
                      <a:lnTo>
                        <a:pt x="411" y="236"/>
                      </a:lnTo>
                      <a:lnTo>
                        <a:pt x="409" y="236"/>
                      </a:lnTo>
                      <a:lnTo>
                        <a:pt x="407" y="236"/>
                      </a:lnTo>
                      <a:lnTo>
                        <a:pt x="405" y="236"/>
                      </a:lnTo>
                      <a:lnTo>
                        <a:pt x="403" y="236"/>
                      </a:lnTo>
                      <a:lnTo>
                        <a:pt x="401" y="236"/>
                      </a:lnTo>
                      <a:lnTo>
                        <a:pt x="399" y="236"/>
                      </a:lnTo>
                      <a:lnTo>
                        <a:pt x="397" y="238"/>
                      </a:lnTo>
                      <a:lnTo>
                        <a:pt x="395" y="238"/>
                      </a:lnTo>
                      <a:lnTo>
                        <a:pt x="393" y="238"/>
                      </a:lnTo>
                      <a:lnTo>
                        <a:pt x="391" y="238"/>
                      </a:lnTo>
                      <a:lnTo>
                        <a:pt x="390" y="238"/>
                      </a:lnTo>
                      <a:lnTo>
                        <a:pt x="388" y="238"/>
                      </a:lnTo>
                      <a:lnTo>
                        <a:pt x="386" y="240"/>
                      </a:lnTo>
                      <a:lnTo>
                        <a:pt x="384" y="240"/>
                      </a:lnTo>
                      <a:lnTo>
                        <a:pt x="382" y="240"/>
                      </a:lnTo>
                      <a:lnTo>
                        <a:pt x="380" y="240"/>
                      </a:lnTo>
                      <a:lnTo>
                        <a:pt x="378" y="240"/>
                      </a:lnTo>
                      <a:lnTo>
                        <a:pt x="376" y="240"/>
                      </a:lnTo>
                      <a:lnTo>
                        <a:pt x="374" y="240"/>
                      </a:lnTo>
                      <a:lnTo>
                        <a:pt x="372" y="240"/>
                      </a:lnTo>
                      <a:lnTo>
                        <a:pt x="370" y="240"/>
                      </a:lnTo>
                      <a:lnTo>
                        <a:pt x="368" y="240"/>
                      </a:lnTo>
                      <a:lnTo>
                        <a:pt x="366" y="240"/>
                      </a:lnTo>
                      <a:lnTo>
                        <a:pt x="365" y="238"/>
                      </a:lnTo>
                      <a:lnTo>
                        <a:pt x="363" y="238"/>
                      </a:lnTo>
                      <a:lnTo>
                        <a:pt x="361" y="238"/>
                      </a:lnTo>
                      <a:lnTo>
                        <a:pt x="359" y="238"/>
                      </a:lnTo>
                      <a:lnTo>
                        <a:pt x="357" y="238"/>
                      </a:lnTo>
                      <a:lnTo>
                        <a:pt x="355" y="236"/>
                      </a:lnTo>
                      <a:lnTo>
                        <a:pt x="353" y="236"/>
                      </a:lnTo>
                      <a:lnTo>
                        <a:pt x="351" y="236"/>
                      </a:lnTo>
                      <a:lnTo>
                        <a:pt x="349" y="236"/>
                      </a:lnTo>
                      <a:lnTo>
                        <a:pt x="347" y="234"/>
                      </a:lnTo>
                      <a:lnTo>
                        <a:pt x="345" y="234"/>
                      </a:lnTo>
                      <a:lnTo>
                        <a:pt x="343" y="234"/>
                      </a:lnTo>
                      <a:lnTo>
                        <a:pt x="342" y="234"/>
                      </a:lnTo>
                      <a:lnTo>
                        <a:pt x="340" y="234"/>
                      </a:lnTo>
                      <a:lnTo>
                        <a:pt x="338" y="234"/>
                      </a:lnTo>
                      <a:lnTo>
                        <a:pt x="336" y="234"/>
                      </a:lnTo>
                      <a:lnTo>
                        <a:pt x="334" y="234"/>
                      </a:lnTo>
                      <a:lnTo>
                        <a:pt x="332" y="234"/>
                      </a:lnTo>
                      <a:lnTo>
                        <a:pt x="330" y="234"/>
                      </a:lnTo>
                      <a:lnTo>
                        <a:pt x="328" y="234"/>
                      </a:lnTo>
                      <a:lnTo>
                        <a:pt x="326" y="234"/>
                      </a:lnTo>
                      <a:lnTo>
                        <a:pt x="324" y="234"/>
                      </a:lnTo>
                      <a:lnTo>
                        <a:pt x="322" y="234"/>
                      </a:lnTo>
                      <a:lnTo>
                        <a:pt x="320" y="234"/>
                      </a:lnTo>
                      <a:lnTo>
                        <a:pt x="319" y="234"/>
                      </a:lnTo>
                      <a:lnTo>
                        <a:pt x="317" y="232"/>
                      </a:lnTo>
                      <a:lnTo>
                        <a:pt x="315" y="232"/>
                      </a:lnTo>
                      <a:lnTo>
                        <a:pt x="313" y="232"/>
                      </a:lnTo>
                      <a:lnTo>
                        <a:pt x="311" y="232"/>
                      </a:lnTo>
                      <a:lnTo>
                        <a:pt x="311" y="230"/>
                      </a:lnTo>
                      <a:lnTo>
                        <a:pt x="309" y="230"/>
                      </a:lnTo>
                      <a:lnTo>
                        <a:pt x="309" y="232"/>
                      </a:lnTo>
                      <a:lnTo>
                        <a:pt x="307" y="232"/>
                      </a:lnTo>
                      <a:lnTo>
                        <a:pt x="305" y="232"/>
                      </a:lnTo>
                      <a:lnTo>
                        <a:pt x="305" y="234"/>
                      </a:lnTo>
                      <a:lnTo>
                        <a:pt x="303" y="234"/>
                      </a:lnTo>
                      <a:lnTo>
                        <a:pt x="301" y="236"/>
                      </a:lnTo>
                      <a:lnTo>
                        <a:pt x="299" y="238"/>
                      </a:lnTo>
                      <a:lnTo>
                        <a:pt x="297" y="240"/>
                      </a:lnTo>
                      <a:lnTo>
                        <a:pt x="295" y="240"/>
                      </a:lnTo>
                      <a:lnTo>
                        <a:pt x="294" y="242"/>
                      </a:lnTo>
                      <a:lnTo>
                        <a:pt x="292" y="246"/>
                      </a:lnTo>
                      <a:lnTo>
                        <a:pt x="290" y="248"/>
                      </a:lnTo>
                      <a:lnTo>
                        <a:pt x="286" y="250"/>
                      </a:lnTo>
                      <a:lnTo>
                        <a:pt x="284" y="253"/>
                      </a:lnTo>
                      <a:lnTo>
                        <a:pt x="280" y="257"/>
                      </a:lnTo>
                      <a:lnTo>
                        <a:pt x="278" y="259"/>
                      </a:lnTo>
                      <a:lnTo>
                        <a:pt x="274" y="263"/>
                      </a:lnTo>
                      <a:lnTo>
                        <a:pt x="271" y="269"/>
                      </a:lnTo>
                      <a:lnTo>
                        <a:pt x="269" y="273"/>
                      </a:lnTo>
                      <a:lnTo>
                        <a:pt x="265" y="277"/>
                      </a:lnTo>
                      <a:lnTo>
                        <a:pt x="261" y="282"/>
                      </a:lnTo>
                      <a:lnTo>
                        <a:pt x="257" y="286"/>
                      </a:lnTo>
                      <a:lnTo>
                        <a:pt x="253" y="292"/>
                      </a:lnTo>
                      <a:lnTo>
                        <a:pt x="249" y="296"/>
                      </a:lnTo>
                      <a:lnTo>
                        <a:pt x="246" y="301"/>
                      </a:lnTo>
                      <a:lnTo>
                        <a:pt x="242" y="307"/>
                      </a:lnTo>
                      <a:lnTo>
                        <a:pt x="238" y="313"/>
                      </a:lnTo>
                      <a:lnTo>
                        <a:pt x="234" y="319"/>
                      </a:lnTo>
                      <a:lnTo>
                        <a:pt x="230" y="325"/>
                      </a:lnTo>
                      <a:lnTo>
                        <a:pt x="226" y="330"/>
                      </a:lnTo>
                      <a:lnTo>
                        <a:pt x="221" y="336"/>
                      </a:lnTo>
                      <a:lnTo>
                        <a:pt x="217" y="342"/>
                      </a:lnTo>
                      <a:lnTo>
                        <a:pt x="213" y="348"/>
                      </a:lnTo>
                      <a:lnTo>
                        <a:pt x="209" y="353"/>
                      </a:lnTo>
                      <a:lnTo>
                        <a:pt x="205" y="359"/>
                      </a:lnTo>
                      <a:lnTo>
                        <a:pt x="201" y="365"/>
                      </a:lnTo>
                      <a:lnTo>
                        <a:pt x="198" y="371"/>
                      </a:lnTo>
                      <a:lnTo>
                        <a:pt x="194" y="374"/>
                      </a:lnTo>
                      <a:lnTo>
                        <a:pt x="190" y="380"/>
                      </a:lnTo>
                      <a:lnTo>
                        <a:pt x="188" y="386"/>
                      </a:lnTo>
                      <a:lnTo>
                        <a:pt x="184" y="392"/>
                      </a:lnTo>
                      <a:lnTo>
                        <a:pt x="180" y="396"/>
                      </a:lnTo>
                      <a:lnTo>
                        <a:pt x="178" y="401"/>
                      </a:lnTo>
                      <a:lnTo>
                        <a:pt x="175" y="405"/>
                      </a:lnTo>
                      <a:lnTo>
                        <a:pt x="173" y="409"/>
                      </a:lnTo>
                      <a:lnTo>
                        <a:pt x="171" y="413"/>
                      </a:lnTo>
                      <a:lnTo>
                        <a:pt x="169" y="417"/>
                      </a:lnTo>
                      <a:lnTo>
                        <a:pt x="167" y="421"/>
                      </a:lnTo>
                      <a:lnTo>
                        <a:pt x="165" y="424"/>
                      </a:lnTo>
                      <a:lnTo>
                        <a:pt x="163" y="430"/>
                      </a:lnTo>
                      <a:lnTo>
                        <a:pt x="161" y="434"/>
                      </a:lnTo>
                      <a:lnTo>
                        <a:pt x="159" y="438"/>
                      </a:lnTo>
                      <a:lnTo>
                        <a:pt x="157" y="442"/>
                      </a:lnTo>
                      <a:lnTo>
                        <a:pt x="155" y="445"/>
                      </a:lnTo>
                      <a:lnTo>
                        <a:pt x="155" y="447"/>
                      </a:lnTo>
                      <a:lnTo>
                        <a:pt x="153" y="451"/>
                      </a:lnTo>
                      <a:lnTo>
                        <a:pt x="152" y="455"/>
                      </a:lnTo>
                      <a:lnTo>
                        <a:pt x="152" y="459"/>
                      </a:lnTo>
                      <a:lnTo>
                        <a:pt x="150" y="463"/>
                      </a:lnTo>
                      <a:lnTo>
                        <a:pt x="150" y="467"/>
                      </a:lnTo>
                      <a:lnTo>
                        <a:pt x="148" y="470"/>
                      </a:lnTo>
                      <a:lnTo>
                        <a:pt x="148" y="474"/>
                      </a:lnTo>
                      <a:lnTo>
                        <a:pt x="146" y="478"/>
                      </a:lnTo>
                      <a:lnTo>
                        <a:pt x="146" y="480"/>
                      </a:lnTo>
                      <a:lnTo>
                        <a:pt x="144" y="484"/>
                      </a:lnTo>
                      <a:lnTo>
                        <a:pt x="144" y="488"/>
                      </a:lnTo>
                      <a:lnTo>
                        <a:pt x="144" y="492"/>
                      </a:lnTo>
                      <a:lnTo>
                        <a:pt x="142" y="495"/>
                      </a:lnTo>
                      <a:lnTo>
                        <a:pt x="142" y="497"/>
                      </a:lnTo>
                      <a:lnTo>
                        <a:pt x="142" y="501"/>
                      </a:lnTo>
                      <a:lnTo>
                        <a:pt x="142" y="505"/>
                      </a:lnTo>
                      <a:lnTo>
                        <a:pt x="140" y="509"/>
                      </a:lnTo>
                      <a:lnTo>
                        <a:pt x="140" y="511"/>
                      </a:lnTo>
                      <a:lnTo>
                        <a:pt x="140" y="515"/>
                      </a:lnTo>
                      <a:lnTo>
                        <a:pt x="138" y="534"/>
                      </a:lnTo>
                    </a:path>
                  </a:pathLst>
                </a:custGeom>
                <a:noFill/>
                <a:ln w="0" cap="sq">
                  <a:solidFill>
                    <a:srgbClr val="004047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26" name="Freeform 380"/>
                <p:cNvSpPr>
                  <a:spLocks noChangeAspect="1"/>
                </p:cNvSpPr>
                <p:nvPr/>
              </p:nvSpPr>
              <p:spPr bwMode="auto">
                <a:xfrm>
                  <a:off x="1115" y="3318"/>
                  <a:ext cx="400" cy="276"/>
                </a:xfrm>
                <a:custGeom>
                  <a:avLst/>
                  <a:gdLst>
                    <a:gd name="T0" fmla="*/ 18 w 528"/>
                    <a:gd name="T1" fmla="*/ 1 h 394"/>
                    <a:gd name="T2" fmla="*/ 18 w 528"/>
                    <a:gd name="T3" fmla="*/ 1 h 394"/>
                    <a:gd name="T4" fmla="*/ 18 w 528"/>
                    <a:gd name="T5" fmla="*/ 1 h 394"/>
                    <a:gd name="T6" fmla="*/ 17 w 528"/>
                    <a:gd name="T7" fmla="*/ 1 h 394"/>
                    <a:gd name="T8" fmla="*/ 17 w 528"/>
                    <a:gd name="T9" fmla="*/ 1 h 394"/>
                    <a:gd name="T10" fmla="*/ 17 w 528"/>
                    <a:gd name="T11" fmla="*/ 1 h 394"/>
                    <a:gd name="T12" fmla="*/ 17 w 528"/>
                    <a:gd name="T13" fmla="*/ 1 h 394"/>
                    <a:gd name="T14" fmla="*/ 17 w 528"/>
                    <a:gd name="T15" fmla="*/ 1 h 394"/>
                    <a:gd name="T16" fmla="*/ 16 w 528"/>
                    <a:gd name="T17" fmla="*/ 1 h 394"/>
                    <a:gd name="T18" fmla="*/ 15 w 528"/>
                    <a:gd name="T19" fmla="*/ 1 h 394"/>
                    <a:gd name="T20" fmla="*/ 15 w 528"/>
                    <a:gd name="T21" fmla="*/ 1 h 394"/>
                    <a:gd name="T22" fmla="*/ 15 w 528"/>
                    <a:gd name="T23" fmla="*/ 1 h 394"/>
                    <a:gd name="T24" fmla="*/ 14 w 528"/>
                    <a:gd name="T25" fmla="*/ 0 h 394"/>
                    <a:gd name="T26" fmla="*/ 14 w 528"/>
                    <a:gd name="T27" fmla="*/ 1 h 394"/>
                    <a:gd name="T28" fmla="*/ 13 w 528"/>
                    <a:gd name="T29" fmla="*/ 1 h 394"/>
                    <a:gd name="T30" fmla="*/ 13 w 528"/>
                    <a:gd name="T31" fmla="*/ 1 h 394"/>
                    <a:gd name="T32" fmla="*/ 12 w 528"/>
                    <a:gd name="T33" fmla="*/ 1 h 394"/>
                    <a:gd name="T34" fmla="*/ 11 w 528"/>
                    <a:gd name="T35" fmla="*/ 1 h 394"/>
                    <a:gd name="T36" fmla="*/ 11 w 528"/>
                    <a:gd name="T37" fmla="*/ 1 h 394"/>
                    <a:gd name="T38" fmla="*/ 10 w 528"/>
                    <a:gd name="T39" fmla="*/ 1 h 394"/>
                    <a:gd name="T40" fmla="*/ 8 w 528"/>
                    <a:gd name="T41" fmla="*/ 1 h 394"/>
                    <a:gd name="T42" fmla="*/ 8 w 528"/>
                    <a:gd name="T43" fmla="*/ 1 h 394"/>
                    <a:gd name="T44" fmla="*/ 8 w 528"/>
                    <a:gd name="T45" fmla="*/ 1 h 394"/>
                    <a:gd name="T46" fmla="*/ 8 w 528"/>
                    <a:gd name="T47" fmla="*/ 1 h 394"/>
                    <a:gd name="T48" fmla="*/ 8 w 528"/>
                    <a:gd name="T49" fmla="*/ 1 h 394"/>
                    <a:gd name="T50" fmla="*/ 6 w 528"/>
                    <a:gd name="T51" fmla="*/ 1 h 394"/>
                    <a:gd name="T52" fmla="*/ 6 w 528"/>
                    <a:gd name="T53" fmla="*/ 1 h 394"/>
                    <a:gd name="T54" fmla="*/ 6 w 528"/>
                    <a:gd name="T55" fmla="*/ 1 h 394"/>
                    <a:gd name="T56" fmla="*/ 5 w 528"/>
                    <a:gd name="T57" fmla="*/ 1 h 394"/>
                    <a:gd name="T58" fmla="*/ 5 w 528"/>
                    <a:gd name="T59" fmla="*/ 1 h 394"/>
                    <a:gd name="T60" fmla="*/ 5 w 528"/>
                    <a:gd name="T61" fmla="*/ 1 h 394"/>
                    <a:gd name="T62" fmla="*/ 4 w 528"/>
                    <a:gd name="T63" fmla="*/ 1 h 394"/>
                    <a:gd name="T64" fmla="*/ 4 w 528"/>
                    <a:gd name="T65" fmla="*/ 1 h 394"/>
                    <a:gd name="T66" fmla="*/ 3 w 528"/>
                    <a:gd name="T67" fmla="*/ 2 h 394"/>
                    <a:gd name="T68" fmla="*/ 2 w 528"/>
                    <a:gd name="T69" fmla="*/ 2 h 394"/>
                    <a:gd name="T70" fmla="*/ 2 w 528"/>
                    <a:gd name="T71" fmla="*/ 2 h 394"/>
                    <a:gd name="T72" fmla="*/ 2 w 528"/>
                    <a:gd name="T73" fmla="*/ 2 h 394"/>
                    <a:gd name="T74" fmla="*/ 2 w 528"/>
                    <a:gd name="T75" fmla="*/ 2 h 394"/>
                    <a:gd name="T76" fmla="*/ 2 w 528"/>
                    <a:gd name="T77" fmla="*/ 2 h 394"/>
                    <a:gd name="T78" fmla="*/ 2 w 528"/>
                    <a:gd name="T79" fmla="*/ 3 h 394"/>
                    <a:gd name="T80" fmla="*/ 2 w 528"/>
                    <a:gd name="T81" fmla="*/ 3 h 394"/>
                    <a:gd name="T82" fmla="*/ 0 w 528"/>
                    <a:gd name="T83" fmla="*/ 3 h 394"/>
                    <a:gd name="T84" fmla="*/ 0 w 528"/>
                    <a:gd name="T85" fmla="*/ 4 h 394"/>
                    <a:gd name="T86" fmla="*/ 2 w 528"/>
                    <a:gd name="T87" fmla="*/ 4 h 394"/>
                    <a:gd name="T88" fmla="*/ 2 w 528"/>
                    <a:gd name="T89" fmla="*/ 4 h 394"/>
                    <a:gd name="T90" fmla="*/ 2 w 528"/>
                    <a:gd name="T91" fmla="*/ 4 h 394"/>
                    <a:gd name="T92" fmla="*/ 2 w 528"/>
                    <a:gd name="T93" fmla="*/ 4 h 394"/>
                    <a:gd name="T94" fmla="*/ 2 w 528"/>
                    <a:gd name="T95" fmla="*/ 5 h 394"/>
                    <a:gd name="T96" fmla="*/ 3 w 528"/>
                    <a:gd name="T97" fmla="*/ 5 h 394"/>
                    <a:gd name="T98" fmla="*/ 3 w 528"/>
                    <a:gd name="T99" fmla="*/ 5 h 394"/>
                    <a:gd name="T100" fmla="*/ 4 w 528"/>
                    <a:gd name="T101" fmla="*/ 5 h 394"/>
                    <a:gd name="T102" fmla="*/ 4 w 528"/>
                    <a:gd name="T103" fmla="*/ 6 h 394"/>
                    <a:gd name="T104" fmla="*/ 4 w 528"/>
                    <a:gd name="T105" fmla="*/ 6 h 394"/>
                    <a:gd name="T106" fmla="*/ 5 w 528"/>
                    <a:gd name="T107" fmla="*/ 6 h 394"/>
                    <a:gd name="T108" fmla="*/ 5 w 528"/>
                    <a:gd name="T109" fmla="*/ 6 h 394"/>
                    <a:gd name="T110" fmla="*/ 5 w 528"/>
                    <a:gd name="T111" fmla="*/ 6 h 394"/>
                    <a:gd name="T112" fmla="*/ 6 w 528"/>
                    <a:gd name="T113" fmla="*/ 6 h 39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528"/>
                    <a:gd name="T172" fmla="*/ 0 h 394"/>
                    <a:gd name="T173" fmla="*/ 528 w 528"/>
                    <a:gd name="T174" fmla="*/ 394 h 394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528" h="394">
                      <a:moveTo>
                        <a:pt x="528" y="92"/>
                      </a:moveTo>
                      <a:lnTo>
                        <a:pt x="526" y="90"/>
                      </a:lnTo>
                      <a:lnTo>
                        <a:pt x="524" y="90"/>
                      </a:lnTo>
                      <a:lnTo>
                        <a:pt x="522" y="88"/>
                      </a:lnTo>
                      <a:lnTo>
                        <a:pt x="520" y="88"/>
                      </a:lnTo>
                      <a:lnTo>
                        <a:pt x="518" y="88"/>
                      </a:lnTo>
                      <a:lnTo>
                        <a:pt x="517" y="87"/>
                      </a:lnTo>
                      <a:lnTo>
                        <a:pt x="515" y="87"/>
                      </a:lnTo>
                      <a:lnTo>
                        <a:pt x="515" y="85"/>
                      </a:lnTo>
                      <a:lnTo>
                        <a:pt x="513" y="85"/>
                      </a:lnTo>
                      <a:lnTo>
                        <a:pt x="511" y="85"/>
                      </a:lnTo>
                      <a:lnTo>
                        <a:pt x="509" y="83"/>
                      </a:lnTo>
                      <a:lnTo>
                        <a:pt x="507" y="83"/>
                      </a:lnTo>
                      <a:lnTo>
                        <a:pt x="507" y="81"/>
                      </a:lnTo>
                      <a:lnTo>
                        <a:pt x="505" y="81"/>
                      </a:lnTo>
                      <a:lnTo>
                        <a:pt x="503" y="81"/>
                      </a:lnTo>
                      <a:lnTo>
                        <a:pt x="503" y="79"/>
                      </a:lnTo>
                      <a:lnTo>
                        <a:pt x="501" y="79"/>
                      </a:lnTo>
                      <a:lnTo>
                        <a:pt x="501" y="77"/>
                      </a:lnTo>
                      <a:lnTo>
                        <a:pt x="499" y="77"/>
                      </a:lnTo>
                      <a:lnTo>
                        <a:pt x="497" y="77"/>
                      </a:lnTo>
                      <a:lnTo>
                        <a:pt x="497" y="75"/>
                      </a:lnTo>
                      <a:lnTo>
                        <a:pt x="495" y="75"/>
                      </a:lnTo>
                      <a:lnTo>
                        <a:pt x="495" y="73"/>
                      </a:lnTo>
                      <a:lnTo>
                        <a:pt x="494" y="73"/>
                      </a:lnTo>
                      <a:lnTo>
                        <a:pt x="494" y="71"/>
                      </a:lnTo>
                      <a:lnTo>
                        <a:pt x="492" y="71"/>
                      </a:lnTo>
                      <a:lnTo>
                        <a:pt x="492" y="69"/>
                      </a:lnTo>
                      <a:lnTo>
                        <a:pt x="490" y="69"/>
                      </a:lnTo>
                      <a:lnTo>
                        <a:pt x="490" y="67"/>
                      </a:lnTo>
                      <a:lnTo>
                        <a:pt x="488" y="65"/>
                      </a:lnTo>
                      <a:lnTo>
                        <a:pt x="486" y="64"/>
                      </a:lnTo>
                      <a:lnTo>
                        <a:pt x="486" y="62"/>
                      </a:lnTo>
                      <a:lnTo>
                        <a:pt x="484" y="62"/>
                      </a:lnTo>
                      <a:lnTo>
                        <a:pt x="484" y="60"/>
                      </a:lnTo>
                      <a:lnTo>
                        <a:pt x="482" y="60"/>
                      </a:lnTo>
                      <a:lnTo>
                        <a:pt x="482" y="58"/>
                      </a:lnTo>
                      <a:lnTo>
                        <a:pt x="480" y="56"/>
                      </a:lnTo>
                      <a:lnTo>
                        <a:pt x="480" y="54"/>
                      </a:lnTo>
                      <a:lnTo>
                        <a:pt x="478" y="54"/>
                      </a:lnTo>
                      <a:lnTo>
                        <a:pt x="478" y="50"/>
                      </a:lnTo>
                      <a:lnTo>
                        <a:pt x="476" y="48"/>
                      </a:lnTo>
                      <a:lnTo>
                        <a:pt x="474" y="44"/>
                      </a:lnTo>
                      <a:lnTo>
                        <a:pt x="474" y="42"/>
                      </a:lnTo>
                      <a:lnTo>
                        <a:pt x="472" y="40"/>
                      </a:lnTo>
                      <a:lnTo>
                        <a:pt x="470" y="37"/>
                      </a:lnTo>
                      <a:lnTo>
                        <a:pt x="469" y="35"/>
                      </a:lnTo>
                      <a:lnTo>
                        <a:pt x="467" y="33"/>
                      </a:lnTo>
                      <a:lnTo>
                        <a:pt x="465" y="31"/>
                      </a:lnTo>
                      <a:lnTo>
                        <a:pt x="463" y="27"/>
                      </a:lnTo>
                      <a:lnTo>
                        <a:pt x="461" y="25"/>
                      </a:lnTo>
                      <a:lnTo>
                        <a:pt x="459" y="23"/>
                      </a:lnTo>
                      <a:lnTo>
                        <a:pt x="457" y="23"/>
                      </a:lnTo>
                      <a:lnTo>
                        <a:pt x="455" y="21"/>
                      </a:lnTo>
                      <a:lnTo>
                        <a:pt x="453" y="19"/>
                      </a:lnTo>
                      <a:lnTo>
                        <a:pt x="451" y="17"/>
                      </a:lnTo>
                      <a:lnTo>
                        <a:pt x="449" y="16"/>
                      </a:lnTo>
                      <a:lnTo>
                        <a:pt x="447" y="16"/>
                      </a:lnTo>
                      <a:lnTo>
                        <a:pt x="444" y="14"/>
                      </a:lnTo>
                      <a:lnTo>
                        <a:pt x="442" y="12"/>
                      </a:lnTo>
                      <a:lnTo>
                        <a:pt x="440" y="12"/>
                      </a:lnTo>
                      <a:lnTo>
                        <a:pt x="438" y="10"/>
                      </a:lnTo>
                      <a:lnTo>
                        <a:pt x="436" y="10"/>
                      </a:lnTo>
                      <a:lnTo>
                        <a:pt x="434" y="8"/>
                      </a:lnTo>
                      <a:lnTo>
                        <a:pt x="432" y="8"/>
                      </a:lnTo>
                      <a:lnTo>
                        <a:pt x="430" y="6"/>
                      </a:lnTo>
                      <a:lnTo>
                        <a:pt x="428" y="6"/>
                      </a:lnTo>
                      <a:lnTo>
                        <a:pt x="426" y="6"/>
                      </a:lnTo>
                      <a:lnTo>
                        <a:pt x="424" y="4"/>
                      </a:lnTo>
                      <a:lnTo>
                        <a:pt x="423" y="4"/>
                      </a:lnTo>
                      <a:lnTo>
                        <a:pt x="421" y="4"/>
                      </a:lnTo>
                      <a:lnTo>
                        <a:pt x="419" y="2"/>
                      </a:lnTo>
                      <a:lnTo>
                        <a:pt x="417" y="2"/>
                      </a:lnTo>
                      <a:lnTo>
                        <a:pt x="415" y="2"/>
                      </a:lnTo>
                      <a:lnTo>
                        <a:pt x="413" y="2"/>
                      </a:lnTo>
                      <a:lnTo>
                        <a:pt x="411" y="2"/>
                      </a:lnTo>
                      <a:lnTo>
                        <a:pt x="409" y="0"/>
                      </a:lnTo>
                      <a:lnTo>
                        <a:pt x="405" y="0"/>
                      </a:lnTo>
                      <a:lnTo>
                        <a:pt x="403" y="0"/>
                      </a:lnTo>
                      <a:lnTo>
                        <a:pt x="401" y="0"/>
                      </a:lnTo>
                      <a:lnTo>
                        <a:pt x="398" y="0"/>
                      </a:lnTo>
                      <a:lnTo>
                        <a:pt x="396" y="0"/>
                      </a:lnTo>
                      <a:lnTo>
                        <a:pt x="394" y="0"/>
                      </a:lnTo>
                      <a:lnTo>
                        <a:pt x="390" y="2"/>
                      </a:lnTo>
                      <a:lnTo>
                        <a:pt x="388" y="2"/>
                      </a:lnTo>
                      <a:lnTo>
                        <a:pt x="386" y="2"/>
                      </a:lnTo>
                      <a:lnTo>
                        <a:pt x="382" y="2"/>
                      </a:lnTo>
                      <a:lnTo>
                        <a:pt x="380" y="2"/>
                      </a:lnTo>
                      <a:lnTo>
                        <a:pt x="376" y="2"/>
                      </a:lnTo>
                      <a:lnTo>
                        <a:pt x="375" y="2"/>
                      </a:lnTo>
                      <a:lnTo>
                        <a:pt x="373" y="2"/>
                      </a:lnTo>
                      <a:lnTo>
                        <a:pt x="369" y="2"/>
                      </a:lnTo>
                      <a:lnTo>
                        <a:pt x="367" y="4"/>
                      </a:lnTo>
                      <a:lnTo>
                        <a:pt x="365" y="4"/>
                      </a:lnTo>
                      <a:lnTo>
                        <a:pt x="361" y="4"/>
                      </a:lnTo>
                      <a:lnTo>
                        <a:pt x="359" y="4"/>
                      </a:lnTo>
                      <a:lnTo>
                        <a:pt x="357" y="4"/>
                      </a:lnTo>
                      <a:lnTo>
                        <a:pt x="355" y="4"/>
                      </a:lnTo>
                      <a:lnTo>
                        <a:pt x="353" y="4"/>
                      </a:lnTo>
                      <a:lnTo>
                        <a:pt x="350" y="6"/>
                      </a:lnTo>
                      <a:lnTo>
                        <a:pt x="348" y="6"/>
                      </a:lnTo>
                      <a:lnTo>
                        <a:pt x="346" y="6"/>
                      </a:lnTo>
                      <a:lnTo>
                        <a:pt x="344" y="6"/>
                      </a:lnTo>
                      <a:lnTo>
                        <a:pt x="342" y="6"/>
                      </a:lnTo>
                      <a:lnTo>
                        <a:pt x="338" y="6"/>
                      </a:lnTo>
                      <a:lnTo>
                        <a:pt x="336" y="6"/>
                      </a:lnTo>
                      <a:lnTo>
                        <a:pt x="332" y="6"/>
                      </a:lnTo>
                      <a:lnTo>
                        <a:pt x="330" y="6"/>
                      </a:lnTo>
                      <a:lnTo>
                        <a:pt x="327" y="6"/>
                      </a:lnTo>
                      <a:lnTo>
                        <a:pt x="323" y="6"/>
                      </a:lnTo>
                      <a:lnTo>
                        <a:pt x="319" y="6"/>
                      </a:lnTo>
                      <a:lnTo>
                        <a:pt x="315" y="6"/>
                      </a:lnTo>
                      <a:lnTo>
                        <a:pt x="311" y="6"/>
                      </a:lnTo>
                      <a:lnTo>
                        <a:pt x="307" y="6"/>
                      </a:lnTo>
                      <a:lnTo>
                        <a:pt x="304" y="6"/>
                      </a:lnTo>
                      <a:lnTo>
                        <a:pt x="298" y="6"/>
                      </a:lnTo>
                      <a:lnTo>
                        <a:pt x="294" y="6"/>
                      </a:lnTo>
                      <a:lnTo>
                        <a:pt x="290" y="6"/>
                      </a:lnTo>
                      <a:lnTo>
                        <a:pt x="286" y="6"/>
                      </a:lnTo>
                      <a:lnTo>
                        <a:pt x="281" y="6"/>
                      </a:lnTo>
                      <a:lnTo>
                        <a:pt x="277" y="6"/>
                      </a:lnTo>
                      <a:lnTo>
                        <a:pt x="273" y="4"/>
                      </a:lnTo>
                      <a:lnTo>
                        <a:pt x="269" y="4"/>
                      </a:lnTo>
                      <a:lnTo>
                        <a:pt x="265" y="4"/>
                      </a:lnTo>
                      <a:lnTo>
                        <a:pt x="261" y="4"/>
                      </a:lnTo>
                      <a:lnTo>
                        <a:pt x="257" y="4"/>
                      </a:lnTo>
                      <a:lnTo>
                        <a:pt x="256" y="4"/>
                      </a:lnTo>
                      <a:lnTo>
                        <a:pt x="252" y="4"/>
                      </a:lnTo>
                      <a:lnTo>
                        <a:pt x="250" y="4"/>
                      </a:lnTo>
                      <a:lnTo>
                        <a:pt x="246" y="4"/>
                      </a:lnTo>
                      <a:lnTo>
                        <a:pt x="244" y="4"/>
                      </a:lnTo>
                      <a:lnTo>
                        <a:pt x="242" y="4"/>
                      </a:lnTo>
                      <a:lnTo>
                        <a:pt x="240" y="4"/>
                      </a:lnTo>
                      <a:lnTo>
                        <a:pt x="238" y="4"/>
                      </a:lnTo>
                      <a:lnTo>
                        <a:pt x="236" y="4"/>
                      </a:lnTo>
                      <a:lnTo>
                        <a:pt x="234" y="4"/>
                      </a:lnTo>
                      <a:lnTo>
                        <a:pt x="233" y="4"/>
                      </a:lnTo>
                      <a:lnTo>
                        <a:pt x="233" y="6"/>
                      </a:lnTo>
                      <a:lnTo>
                        <a:pt x="231" y="6"/>
                      </a:lnTo>
                      <a:lnTo>
                        <a:pt x="229" y="6"/>
                      </a:lnTo>
                      <a:lnTo>
                        <a:pt x="227" y="8"/>
                      </a:lnTo>
                      <a:lnTo>
                        <a:pt x="225" y="8"/>
                      </a:lnTo>
                      <a:lnTo>
                        <a:pt x="223" y="10"/>
                      </a:lnTo>
                      <a:lnTo>
                        <a:pt x="221" y="10"/>
                      </a:lnTo>
                      <a:lnTo>
                        <a:pt x="219" y="12"/>
                      </a:lnTo>
                      <a:lnTo>
                        <a:pt x="217" y="12"/>
                      </a:lnTo>
                      <a:lnTo>
                        <a:pt x="215" y="14"/>
                      </a:lnTo>
                      <a:lnTo>
                        <a:pt x="213" y="16"/>
                      </a:lnTo>
                      <a:lnTo>
                        <a:pt x="211" y="16"/>
                      </a:lnTo>
                      <a:lnTo>
                        <a:pt x="210" y="17"/>
                      </a:lnTo>
                      <a:lnTo>
                        <a:pt x="208" y="17"/>
                      </a:lnTo>
                      <a:lnTo>
                        <a:pt x="206" y="19"/>
                      </a:lnTo>
                      <a:lnTo>
                        <a:pt x="204" y="19"/>
                      </a:lnTo>
                      <a:lnTo>
                        <a:pt x="200" y="21"/>
                      </a:lnTo>
                      <a:lnTo>
                        <a:pt x="198" y="23"/>
                      </a:lnTo>
                      <a:lnTo>
                        <a:pt x="196" y="23"/>
                      </a:lnTo>
                      <a:lnTo>
                        <a:pt x="194" y="25"/>
                      </a:lnTo>
                      <a:lnTo>
                        <a:pt x="192" y="25"/>
                      </a:lnTo>
                      <a:lnTo>
                        <a:pt x="188" y="27"/>
                      </a:lnTo>
                      <a:lnTo>
                        <a:pt x="186" y="29"/>
                      </a:lnTo>
                      <a:lnTo>
                        <a:pt x="185" y="29"/>
                      </a:lnTo>
                      <a:lnTo>
                        <a:pt x="181" y="31"/>
                      </a:lnTo>
                      <a:lnTo>
                        <a:pt x="179" y="33"/>
                      </a:lnTo>
                      <a:lnTo>
                        <a:pt x="175" y="35"/>
                      </a:lnTo>
                      <a:lnTo>
                        <a:pt x="173" y="37"/>
                      </a:lnTo>
                      <a:lnTo>
                        <a:pt x="169" y="39"/>
                      </a:lnTo>
                      <a:lnTo>
                        <a:pt x="167" y="40"/>
                      </a:lnTo>
                      <a:lnTo>
                        <a:pt x="163" y="42"/>
                      </a:lnTo>
                      <a:lnTo>
                        <a:pt x="160" y="44"/>
                      </a:lnTo>
                      <a:lnTo>
                        <a:pt x="158" y="46"/>
                      </a:lnTo>
                      <a:lnTo>
                        <a:pt x="154" y="48"/>
                      </a:lnTo>
                      <a:lnTo>
                        <a:pt x="150" y="50"/>
                      </a:lnTo>
                      <a:lnTo>
                        <a:pt x="148" y="52"/>
                      </a:lnTo>
                      <a:lnTo>
                        <a:pt x="144" y="54"/>
                      </a:lnTo>
                      <a:lnTo>
                        <a:pt x="142" y="56"/>
                      </a:lnTo>
                      <a:lnTo>
                        <a:pt x="139" y="58"/>
                      </a:lnTo>
                      <a:lnTo>
                        <a:pt x="137" y="60"/>
                      </a:lnTo>
                      <a:lnTo>
                        <a:pt x="133" y="64"/>
                      </a:lnTo>
                      <a:lnTo>
                        <a:pt x="131" y="65"/>
                      </a:lnTo>
                      <a:lnTo>
                        <a:pt x="129" y="67"/>
                      </a:lnTo>
                      <a:lnTo>
                        <a:pt x="125" y="69"/>
                      </a:lnTo>
                      <a:lnTo>
                        <a:pt x="123" y="71"/>
                      </a:lnTo>
                      <a:lnTo>
                        <a:pt x="121" y="73"/>
                      </a:lnTo>
                      <a:lnTo>
                        <a:pt x="119" y="75"/>
                      </a:lnTo>
                      <a:lnTo>
                        <a:pt x="117" y="77"/>
                      </a:lnTo>
                      <a:lnTo>
                        <a:pt x="115" y="77"/>
                      </a:lnTo>
                      <a:lnTo>
                        <a:pt x="114" y="79"/>
                      </a:lnTo>
                      <a:lnTo>
                        <a:pt x="112" y="81"/>
                      </a:lnTo>
                      <a:lnTo>
                        <a:pt x="112" y="83"/>
                      </a:lnTo>
                      <a:lnTo>
                        <a:pt x="110" y="83"/>
                      </a:lnTo>
                      <a:lnTo>
                        <a:pt x="110" y="85"/>
                      </a:lnTo>
                      <a:lnTo>
                        <a:pt x="108" y="88"/>
                      </a:lnTo>
                      <a:lnTo>
                        <a:pt x="106" y="90"/>
                      </a:lnTo>
                      <a:lnTo>
                        <a:pt x="104" y="92"/>
                      </a:lnTo>
                      <a:lnTo>
                        <a:pt x="102" y="96"/>
                      </a:lnTo>
                      <a:lnTo>
                        <a:pt x="100" y="98"/>
                      </a:lnTo>
                      <a:lnTo>
                        <a:pt x="98" y="102"/>
                      </a:lnTo>
                      <a:lnTo>
                        <a:pt x="96" y="104"/>
                      </a:lnTo>
                      <a:lnTo>
                        <a:pt x="92" y="106"/>
                      </a:lnTo>
                      <a:lnTo>
                        <a:pt x="91" y="108"/>
                      </a:lnTo>
                      <a:lnTo>
                        <a:pt x="89" y="110"/>
                      </a:lnTo>
                      <a:lnTo>
                        <a:pt x="87" y="112"/>
                      </a:lnTo>
                      <a:lnTo>
                        <a:pt x="83" y="113"/>
                      </a:lnTo>
                      <a:lnTo>
                        <a:pt x="81" y="115"/>
                      </a:lnTo>
                      <a:lnTo>
                        <a:pt x="77" y="117"/>
                      </a:lnTo>
                      <a:lnTo>
                        <a:pt x="75" y="119"/>
                      </a:lnTo>
                      <a:lnTo>
                        <a:pt x="73" y="121"/>
                      </a:lnTo>
                      <a:lnTo>
                        <a:pt x="69" y="123"/>
                      </a:lnTo>
                      <a:lnTo>
                        <a:pt x="68" y="125"/>
                      </a:lnTo>
                      <a:lnTo>
                        <a:pt x="64" y="125"/>
                      </a:lnTo>
                      <a:lnTo>
                        <a:pt x="62" y="127"/>
                      </a:lnTo>
                      <a:lnTo>
                        <a:pt x="60" y="129"/>
                      </a:lnTo>
                      <a:lnTo>
                        <a:pt x="56" y="129"/>
                      </a:lnTo>
                      <a:lnTo>
                        <a:pt x="54" y="131"/>
                      </a:lnTo>
                      <a:lnTo>
                        <a:pt x="52" y="133"/>
                      </a:lnTo>
                      <a:lnTo>
                        <a:pt x="50" y="133"/>
                      </a:lnTo>
                      <a:lnTo>
                        <a:pt x="48" y="135"/>
                      </a:lnTo>
                      <a:lnTo>
                        <a:pt x="44" y="135"/>
                      </a:lnTo>
                      <a:lnTo>
                        <a:pt x="43" y="136"/>
                      </a:lnTo>
                      <a:lnTo>
                        <a:pt x="41" y="136"/>
                      </a:lnTo>
                      <a:lnTo>
                        <a:pt x="39" y="138"/>
                      </a:lnTo>
                      <a:lnTo>
                        <a:pt x="37" y="140"/>
                      </a:lnTo>
                      <a:lnTo>
                        <a:pt x="35" y="140"/>
                      </a:lnTo>
                      <a:lnTo>
                        <a:pt x="33" y="140"/>
                      </a:lnTo>
                      <a:lnTo>
                        <a:pt x="33" y="142"/>
                      </a:lnTo>
                      <a:lnTo>
                        <a:pt x="31" y="142"/>
                      </a:lnTo>
                      <a:lnTo>
                        <a:pt x="31" y="144"/>
                      </a:lnTo>
                      <a:lnTo>
                        <a:pt x="29" y="144"/>
                      </a:lnTo>
                      <a:lnTo>
                        <a:pt x="29" y="146"/>
                      </a:lnTo>
                      <a:lnTo>
                        <a:pt x="27" y="148"/>
                      </a:lnTo>
                      <a:lnTo>
                        <a:pt x="27" y="150"/>
                      </a:lnTo>
                      <a:lnTo>
                        <a:pt x="27" y="152"/>
                      </a:lnTo>
                      <a:lnTo>
                        <a:pt x="27" y="154"/>
                      </a:lnTo>
                      <a:lnTo>
                        <a:pt x="27" y="156"/>
                      </a:lnTo>
                      <a:lnTo>
                        <a:pt x="27" y="158"/>
                      </a:lnTo>
                      <a:lnTo>
                        <a:pt x="27" y="160"/>
                      </a:lnTo>
                      <a:lnTo>
                        <a:pt x="23" y="163"/>
                      </a:lnTo>
                      <a:lnTo>
                        <a:pt x="21" y="167"/>
                      </a:lnTo>
                      <a:lnTo>
                        <a:pt x="18" y="171"/>
                      </a:lnTo>
                      <a:lnTo>
                        <a:pt x="16" y="175"/>
                      </a:lnTo>
                      <a:lnTo>
                        <a:pt x="14" y="179"/>
                      </a:lnTo>
                      <a:lnTo>
                        <a:pt x="10" y="183"/>
                      </a:lnTo>
                      <a:lnTo>
                        <a:pt x="8" y="186"/>
                      </a:lnTo>
                      <a:lnTo>
                        <a:pt x="8" y="190"/>
                      </a:lnTo>
                      <a:lnTo>
                        <a:pt x="6" y="194"/>
                      </a:lnTo>
                      <a:lnTo>
                        <a:pt x="4" y="198"/>
                      </a:lnTo>
                      <a:lnTo>
                        <a:pt x="4" y="202"/>
                      </a:lnTo>
                      <a:lnTo>
                        <a:pt x="2" y="206"/>
                      </a:lnTo>
                      <a:lnTo>
                        <a:pt x="2" y="209"/>
                      </a:lnTo>
                      <a:lnTo>
                        <a:pt x="0" y="211"/>
                      </a:lnTo>
                      <a:lnTo>
                        <a:pt x="0" y="215"/>
                      </a:lnTo>
                      <a:lnTo>
                        <a:pt x="0" y="219"/>
                      </a:lnTo>
                      <a:lnTo>
                        <a:pt x="0" y="221"/>
                      </a:lnTo>
                      <a:lnTo>
                        <a:pt x="0" y="225"/>
                      </a:lnTo>
                      <a:lnTo>
                        <a:pt x="0" y="227"/>
                      </a:lnTo>
                      <a:lnTo>
                        <a:pt x="0" y="231"/>
                      </a:lnTo>
                      <a:lnTo>
                        <a:pt x="0" y="232"/>
                      </a:lnTo>
                      <a:lnTo>
                        <a:pt x="0" y="234"/>
                      </a:lnTo>
                      <a:lnTo>
                        <a:pt x="0" y="236"/>
                      </a:lnTo>
                      <a:lnTo>
                        <a:pt x="2" y="238"/>
                      </a:lnTo>
                      <a:lnTo>
                        <a:pt x="2" y="240"/>
                      </a:lnTo>
                      <a:lnTo>
                        <a:pt x="2" y="242"/>
                      </a:lnTo>
                      <a:lnTo>
                        <a:pt x="2" y="244"/>
                      </a:lnTo>
                      <a:lnTo>
                        <a:pt x="2" y="246"/>
                      </a:lnTo>
                      <a:lnTo>
                        <a:pt x="2" y="248"/>
                      </a:lnTo>
                      <a:lnTo>
                        <a:pt x="2" y="254"/>
                      </a:lnTo>
                      <a:lnTo>
                        <a:pt x="2" y="261"/>
                      </a:lnTo>
                      <a:lnTo>
                        <a:pt x="2" y="267"/>
                      </a:lnTo>
                      <a:lnTo>
                        <a:pt x="4" y="273"/>
                      </a:lnTo>
                      <a:lnTo>
                        <a:pt x="4" y="279"/>
                      </a:lnTo>
                      <a:lnTo>
                        <a:pt x="6" y="284"/>
                      </a:lnTo>
                      <a:lnTo>
                        <a:pt x="8" y="290"/>
                      </a:lnTo>
                      <a:lnTo>
                        <a:pt x="10" y="294"/>
                      </a:lnTo>
                      <a:lnTo>
                        <a:pt x="12" y="300"/>
                      </a:lnTo>
                      <a:lnTo>
                        <a:pt x="14" y="304"/>
                      </a:lnTo>
                      <a:lnTo>
                        <a:pt x="16" y="307"/>
                      </a:lnTo>
                      <a:lnTo>
                        <a:pt x="20" y="311"/>
                      </a:lnTo>
                      <a:lnTo>
                        <a:pt x="21" y="315"/>
                      </a:lnTo>
                      <a:lnTo>
                        <a:pt x="23" y="319"/>
                      </a:lnTo>
                      <a:lnTo>
                        <a:pt x="27" y="321"/>
                      </a:lnTo>
                      <a:lnTo>
                        <a:pt x="31" y="325"/>
                      </a:lnTo>
                      <a:lnTo>
                        <a:pt x="33" y="327"/>
                      </a:lnTo>
                      <a:lnTo>
                        <a:pt x="37" y="330"/>
                      </a:lnTo>
                      <a:lnTo>
                        <a:pt x="39" y="332"/>
                      </a:lnTo>
                      <a:lnTo>
                        <a:pt x="43" y="334"/>
                      </a:lnTo>
                      <a:lnTo>
                        <a:pt x="44" y="336"/>
                      </a:lnTo>
                      <a:lnTo>
                        <a:pt x="48" y="338"/>
                      </a:lnTo>
                      <a:lnTo>
                        <a:pt x="52" y="340"/>
                      </a:lnTo>
                      <a:lnTo>
                        <a:pt x="54" y="342"/>
                      </a:lnTo>
                      <a:lnTo>
                        <a:pt x="56" y="344"/>
                      </a:lnTo>
                      <a:lnTo>
                        <a:pt x="60" y="344"/>
                      </a:lnTo>
                      <a:lnTo>
                        <a:pt x="62" y="346"/>
                      </a:lnTo>
                      <a:lnTo>
                        <a:pt x="64" y="348"/>
                      </a:lnTo>
                      <a:lnTo>
                        <a:pt x="66" y="348"/>
                      </a:lnTo>
                      <a:lnTo>
                        <a:pt x="68" y="350"/>
                      </a:lnTo>
                      <a:lnTo>
                        <a:pt x="69" y="350"/>
                      </a:lnTo>
                      <a:lnTo>
                        <a:pt x="71" y="352"/>
                      </a:lnTo>
                      <a:lnTo>
                        <a:pt x="73" y="352"/>
                      </a:lnTo>
                      <a:lnTo>
                        <a:pt x="75" y="353"/>
                      </a:lnTo>
                      <a:lnTo>
                        <a:pt x="77" y="353"/>
                      </a:lnTo>
                      <a:lnTo>
                        <a:pt x="79" y="355"/>
                      </a:lnTo>
                      <a:lnTo>
                        <a:pt x="81" y="355"/>
                      </a:lnTo>
                      <a:lnTo>
                        <a:pt x="83" y="357"/>
                      </a:lnTo>
                      <a:lnTo>
                        <a:pt x="85" y="357"/>
                      </a:lnTo>
                      <a:lnTo>
                        <a:pt x="87" y="359"/>
                      </a:lnTo>
                      <a:lnTo>
                        <a:pt x="89" y="359"/>
                      </a:lnTo>
                      <a:lnTo>
                        <a:pt x="91" y="359"/>
                      </a:lnTo>
                      <a:lnTo>
                        <a:pt x="92" y="361"/>
                      </a:lnTo>
                      <a:lnTo>
                        <a:pt x="94" y="361"/>
                      </a:lnTo>
                      <a:lnTo>
                        <a:pt x="98" y="361"/>
                      </a:lnTo>
                      <a:lnTo>
                        <a:pt x="100" y="363"/>
                      </a:lnTo>
                      <a:lnTo>
                        <a:pt x="102" y="363"/>
                      </a:lnTo>
                      <a:lnTo>
                        <a:pt x="104" y="365"/>
                      </a:lnTo>
                      <a:lnTo>
                        <a:pt x="106" y="365"/>
                      </a:lnTo>
                      <a:lnTo>
                        <a:pt x="108" y="365"/>
                      </a:lnTo>
                      <a:lnTo>
                        <a:pt x="110" y="367"/>
                      </a:lnTo>
                      <a:lnTo>
                        <a:pt x="112" y="367"/>
                      </a:lnTo>
                      <a:lnTo>
                        <a:pt x="114" y="369"/>
                      </a:lnTo>
                      <a:lnTo>
                        <a:pt x="115" y="369"/>
                      </a:lnTo>
                      <a:lnTo>
                        <a:pt x="117" y="371"/>
                      </a:lnTo>
                      <a:lnTo>
                        <a:pt x="119" y="371"/>
                      </a:lnTo>
                      <a:lnTo>
                        <a:pt x="121" y="373"/>
                      </a:lnTo>
                      <a:lnTo>
                        <a:pt x="123" y="375"/>
                      </a:lnTo>
                      <a:lnTo>
                        <a:pt x="125" y="376"/>
                      </a:lnTo>
                      <a:lnTo>
                        <a:pt x="127" y="378"/>
                      </a:lnTo>
                      <a:lnTo>
                        <a:pt x="129" y="380"/>
                      </a:lnTo>
                      <a:lnTo>
                        <a:pt x="131" y="382"/>
                      </a:lnTo>
                      <a:lnTo>
                        <a:pt x="133" y="382"/>
                      </a:lnTo>
                      <a:lnTo>
                        <a:pt x="133" y="384"/>
                      </a:lnTo>
                      <a:lnTo>
                        <a:pt x="135" y="384"/>
                      </a:lnTo>
                      <a:lnTo>
                        <a:pt x="137" y="386"/>
                      </a:lnTo>
                      <a:lnTo>
                        <a:pt x="139" y="386"/>
                      </a:lnTo>
                      <a:lnTo>
                        <a:pt x="140" y="388"/>
                      </a:lnTo>
                      <a:lnTo>
                        <a:pt x="142" y="388"/>
                      </a:lnTo>
                      <a:lnTo>
                        <a:pt x="144" y="390"/>
                      </a:lnTo>
                      <a:lnTo>
                        <a:pt x="146" y="390"/>
                      </a:lnTo>
                      <a:lnTo>
                        <a:pt x="148" y="392"/>
                      </a:lnTo>
                      <a:lnTo>
                        <a:pt x="150" y="392"/>
                      </a:lnTo>
                      <a:lnTo>
                        <a:pt x="152" y="392"/>
                      </a:lnTo>
                      <a:lnTo>
                        <a:pt x="152" y="394"/>
                      </a:lnTo>
                      <a:lnTo>
                        <a:pt x="154" y="394"/>
                      </a:lnTo>
                      <a:lnTo>
                        <a:pt x="156" y="394"/>
                      </a:lnTo>
                      <a:lnTo>
                        <a:pt x="154" y="386"/>
                      </a:lnTo>
                    </a:path>
                  </a:pathLst>
                </a:custGeom>
                <a:noFill/>
                <a:ln w="0" cap="sq">
                  <a:solidFill>
                    <a:srgbClr val="005959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27" name="Freeform 381"/>
                <p:cNvSpPr>
                  <a:spLocks noChangeAspect="1"/>
                </p:cNvSpPr>
                <p:nvPr/>
              </p:nvSpPr>
              <p:spPr bwMode="auto">
                <a:xfrm>
                  <a:off x="1246" y="3469"/>
                  <a:ext cx="33" cy="30"/>
                </a:xfrm>
                <a:custGeom>
                  <a:avLst/>
                  <a:gdLst>
                    <a:gd name="T0" fmla="*/ 2 w 44"/>
                    <a:gd name="T1" fmla="*/ 1 h 44"/>
                    <a:gd name="T2" fmla="*/ 2 w 44"/>
                    <a:gd name="T3" fmla="*/ 1 h 44"/>
                    <a:gd name="T4" fmla="*/ 2 w 44"/>
                    <a:gd name="T5" fmla="*/ 1 h 44"/>
                    <a:gd name="T6" fmla="*/ 2 w 44"/>
                    <a:gd name="T7" fmla="*/ 1 h 44"/>
                    <a:gd name="T8" fmla="*/ 2 w 44"/>
                    <a:gd name="T9" fmla="*/ 1 h 44"/>
                    <a:gd name="T10" fmla="*/ 2 w 44"/>
                    <a:gd name="T11" fmla="*/ 1 h 44"/>
                    <a:gd name="T12" fmla="*/ 2 w 44"/>
                    <a:gd name="T13" fmla="*/ 1 h 44"/>
                    <a:gd name="T14" fmla="*/ 2 w 44"/>
                    <a:gd name="T15" fmla="*/ 1 h 44"/>
                    <a:gd name="T16" fmla="*/ 2 w 44"/>
                    <a:gd name="T17" fmla="*/ 1 h 44"/>
                    <a:gd name="T18" fmla="*/ 2 w 44"/>
                    <a:gd name="T19" fmla="*/ 1 h 44"/>
                    <a:gd name="T20" fmla="*/ 2 w 44"/>
                    <a:gd name="T21" fmla="*/ 1 h 44"/>
                    <a:gd name="T22" fmla="*/ 2 w 44"/>
                    <a:gd name="T23" fmla="*/ 1 h 44"/>
                    <a:gd name="T24" fmla="*/ 2 w 44"/>
                    <a:gd name="T25" fmla="*/ 1 h 44"/>
                    <a:gd name="T26" fmla="*/ 2 w 44"/>
                    <a:gd name="T27" fmla="*/ 1 h 44"/>
                    <a:gd name="T28" fmla="*/ 2 w 44"/>
                    <a:gd name="T29" fmla="*/ 1 h 44"/>
                    <a:gd name="T30" fmla="*/ 2 w 44"/>
                    <a:gd name="T31" fmla="*/ 1 h 44"/>
                    <a:gd name="T32" fmla="*/ 2 w 44"/>
                    <a:gd name="T33" fmla="*/ 1 h 44"/>
                    <a:gd name="T34" fmla="*/ 2 w 44"/>
                    <a:gd name="T35" fmla="*/ 1 h 44"/>
                    <a:gd name="T36" fmla="*/ 2 w 44"/>
                    <a:gd name="T37" fmla="*/ 1 h 44"/>
                    <a:gd name="T38" fmla="*/ 2 w 44"/>
                    <a:gd name="T39" fmla="*/ 1 h 44"/>
                    <a:gd name="T40" fmla="*/ 2 w 44"/>
                    <a:gd name="T41" fmla="*/ 1 h 44"/>
                    <a:gd name="T42" fmla="*/ 2 w 44"/>
                    <a:gd name="T43" fmla="*/ 1 h 44"/>
                    <a:gd name="T44" fmla="*/ 2 w 44"/>
                    <a:gd name="T45" fmla="*/ 1 h 44"/>
                    <a:gd name="T46" fmla="*/ 2 w 44"/>
                    <a:gd name="T47" fmla="*/ 1 h 44"/>
                    <a:gd name="T48" fmla="*/ 2 w 44"/>
                    <a:gd name="T49" fmla="*/ 1 h 44"/>
                    <a:gd name="T50" fmla="*/ 2 w 44"/>
                    <a:gd name="T51" fmla="*/ 1 h 44"/>
                    <a:gd name="T52" fmla="*/ 2 w 44"/>
                    <a:gd name="T53" fmla="*/ 1 h 44"/>
                    <a:gd name="T54" fmla="*/ 2 w 44"/>
                    <a:gd name="T55" fmla="*/ 1 h 44"/>
                    <a:gd name="T56" fmla="*/ 2 w 44"/>
                    <a:gd name="T57" fmla="*/ 1 h 44"/>
                    <a:gd name="T58" fmla="*/ 2 w 44"/>
                    <a:gd name="T59" fmla="*/ 1 h 44"/>
                    <a:gd name="T60" fmla="*/ 2 w 44"/>
                    <a:gd name="T61" fmla="*/ 1 h 44"/>
                    <a:gd name="T62" fmla="*/ 2 w 44"/>
                    <a:gd name="T63" fmla="*/ 1 h 44"/>
                    <a:gd name="T64" fmla="*/ 2 w 44"/>
                    <a:gd name="T65" fmla="*/ 1 h 44"/>
                    <a:gd name="T66" fmla="*/ 2 w 44"/>
                    <a:gd name="T67" fmla="*/ 1 h 44"/>
                    <a:gd name="T68" fmla="*/ 2 w 44"/>
                    <a:gd name="T69" fmla="*/ 1 h 44"/>
                    <a:gd name="T70" fmla="*/ 2 w 44"/>
                    <a:gd name="T71" fmla="*/ 1 h 44"/>
                    <a:gd name="T72" fmla="*/ 2 w 44"/>
                    <a:gd name="T73" fmla="*/ 1 h 44"/>
                    <a:gd name="T74" fmla="*/ 2 w 44"/>
                    <a:gd name="T75" fmla="*/ 1 h 44"/>
                    <a:gd name="T76" fmla="*/ 0 w 44"/>
                    <a:gd name="T77" fmla="*/ 1 h 44"/>
                    <a:gd name="T78" fmla="*/ 0 w 44"/>
                    <a:gd name="T79" fmla="*/ 0 h 4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4"/>
                    <a:gd name="T121" fmla="*/ 0 h 44"/>
                    <a:gd name="T122" fmla="*/ 44 w 44"/>
                    <a:gd name="T123" fmla="*/ 44 h 4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4" h="44">
                      <a:moveTo>
                        <a:pt x="44" y="44"/>
                      </a:moveTo>
                      <a:lnTo>
                        <a:pt x="44" y="42"/>
                      </a:lnTo>
                      <a:lnTo>
                        <a:pt x="42" y="42"/>
                      </a:lnTo>
                      <a:lnTo>
                        <a:pt x="42" y="41"/>
                      </a:lnTo>
                      <a:lnTo>
                        <a:pt x="40" y="41"/>
                      </a:lnTo>
                      <a:lnTo>
                        <a:pt x="40" y="39"/>
                      </a:lnTo>
                      <a:lnTo>
                        <a:pt x="38" y="39"/>
                      </a:lnTo>
                      <a:lnTo>
                        <a:pt x="37" y="37"/>
                      </a:lnTo>
                      <a:lnTo>
                        <a:pt x="35" y="35"/>
                      </a:lnTo>
                      <a:lnTo>
                        <a:pt x="33" y="33"/>
                      </a:lnTo>
                      <a:lnTo>
                        <a:pt x="31" y="33"/>
                      </a:lnTo>
                      <a:lnTo>
                        <a:pt x="31" y="31"/>
                      </a:lnTo>
                      <a:lnTo>
                        <a:pt x="29" y="31"/>
                      </a:lnTo>
                      <a:lnTo>
                        <a:pt x="29" y="29"/>
                      </a:lnTo>
                      <a:lnTo>
                        <a:pt x="27" y="27"/>
                      </a:lnTo>
                      <a:lnTo>
                        <a:pt x="25" y="27"/>
                      </a:lnTo>
                      <a:lnTo>
                        <a:pt x="23" y="25"/>
                      </a:lnTo>
                      <a:lnTo>
                        <a:pt x="23" y="23"/>
                      </a:lnTo>
                      <a:lnTo>
                        <a:pt x="21" y="21"/>
                      </a:lnTo>
                      <a:lnTo>
                        <a:pt x="19" y="21"/>
                      </a:lnTo>
                      <a:lnTo>
                        <a:pt x="17" y="19"/>
                      </a:lnTo>
                      <a:lnTo>
                        <a:pt x="17" y="17"/>
                      </a:lnTo>
                      <a:lnTo>
                        <a:pt x="15" y="17"/>
                      </a:lnTo>
                      <a:lnTo>
                        <a:pt x="15" y="16"/>
                      </a:lnTo>
                      <a:lnTo>
                        <a:pt x="13" y="16"/>
                      </a:lnTo>
                      <a:lnTo>
                        <a:pt x="13" y="14"/>
                      </a:lnTo>
                      <a:lnTo>
                        <a:pt x="12" y="14"/>
                      </a:lnTo>
                      <a:lnTo>
                        <a:pt x="12" y="12"/>
                      </a:lnTo>
                      <a:lnTo>
                        <a:pt x="10" y="12"/>
                      </a:lnTo>
                      <a:lnTo>
                        <a:pt x="10" y="10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6" y="8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sq">
                  <a:solidFill>
                    <a:srgbClr val="005959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628" name="Freeform 382"/>
                <p:cNvSpPr>
                  <a:spLocks noChangeAspect="1"/>
                </p:cNvSpPr>
                <p:nvPr/>
              </p:nvSpPr>
              <p:spPr bwMode="auto">
                <a:xfrm>
                  <a:off x="1608" y="3368"/>
                  <a:ext cx="183" cy="84"/>
                </a:xfrm>
                <a:custGeom>
                  <a:avLst/>
                  <a:gdLst>
                    <a:gd name="T0" fmla="*/ 2 w 241"/>
                    <a:gd name="T1" fmla="*/ 1 h 120"/>
                    <a:gd name="T2" fmla="*/ 4 w 241"/>
                    <a:gd name="T3" fmla="*/ 1 h 120"/>
                    <a:gd name="T4" fmla="*/ 5 w 241"/>
                    <a:gd name="T5" fmla="*/ 1 h 120"/>
                    <a:gd name="T6" fmla="*/ 5 w 241"/>
                    <a:gd name="T7" fmla="*/ 1 h 120"/>
                    <a:gd name="T8" fmla="*/ 6 w 241"/>
                    <a:gd name="T9" fmla="*/ 1 h 120"/>
                    <a:gd name="T10" fmla="*/ 8 w 241"/>
                    <a:gd name="T11" fmla="*/ 1 h 120"/>
                    <a:gd name="T12" fmla="*/ 8 w 241"/>
                    <a:gd name="T13" fmla="*/ 1 h 120"/>
                    <a:gd name="T14" fmla="*/ 8 w 241"/>
                    <a:gd name="T15" fmla="*/ 1 h 120"/>
                    <a:gd name="T16" fmla="*/ 7 w 241"/>
                    <a:gd name="T17" fmla="*/ 1 h 120"/>
                    <a:gd name="T18" fmla="*/ 6 w 241"/>
                    <a:gd name="T19" fmla="*/ 2 h 120"/>
                    <a:gd name="T20" fmla="*/ 5 w 241"/>
                    <a:gd name="T21" fmla="*/ 1 h 120"/>
                    <a:gd name="T22" fmla="*/ 5 w 241"/>
                    <a:gd name="T23" fmla="*/ 1 h 120"/>
                    <a:gd name="T24" fmla="*/ 3 w 241"/>
                    <a:gd name="T25" fmla="*/ 1 h 120"/>
                    <a:gd name="T26" fmla="*/ 2 w 241"/>
                    <a:gd name="T27" fmla="*/ 1 h 120"/>
                    <a:gd name="T28" fmla="*/ 2 w 241"/>
                    <a:gd name="T29" fmla="*/ 1 h 120"/>
                    <a:gd name="T30" fmla="*/ 2 w 241"/>
                    <a:gd name="T31" fmla="*/ 1 h 120"/>
                    <a:gd name="T32" fmla="*/ 2 w 241"/>
                    <a:gd name="T33" fmla="*/ 1 h 120"/>
                    <a:gd name="T34" fmla="*/ 2 w 241"/>
                    <a:gd name="T35" fmla="*/ 1 h 120"/>
                    <a:gd name="T36" fmla="*/ 2 w 241"/>
                    <a:gd name="T37" fmla="*/ 1 h 120"/>
                    <a:gd name="T38" fmla="*/ 2 w 241"/>
                    <a:gd name="T39" fmla="*/ 0 h 120"/>
                    <a:gd name="T40" fmla="*/ 2 w 241"/>
                    <a:gd name="T41" fmla="*/ 1 h 12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41"/>
                    <a:gd name="T64" fmla="*/ 0 h 120"/>
                    <a:gd name="T65" fmla="*/ 241 w 241"/>
                    <a:gd name="T66" fmla="*/ 120 h 12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41" h="120">
                      <a:moveTo>
                        <a:pt x="65" y="3"/>
                      </a:moveTo>
                      <a:cubicBezTo>
                        <a:pt x="79" y="2"/>
                        <a:pt x="87" y="0"/>
                        <a:pt x="100" y="3"/>
                      </a:cubicBezTo>
                      <a:cubicBezTo>
                        <a:pt x="110" y="8"/>
                        <a:pt x="97" y="2"/>
                        <a:pt x="119" y="3"/>
                      </a:cubicBezTo>
                      <a:cubicBezTo>
                        <a:pt x="124" y="3"/>
                        <a:pt x="133" y="6"/>
                        <a:pt x="133" y="6"/>
                      </a:cubicBezTo>
                      <a:cubicBezTo>
                        <a:pt x="148" y="13"/>
                        <a:pt x="158" y="17"/>
                        <a:pt x="175" y="18"/>
                      </a:cubicBezTo>
                      <a:cubicBezTo>
                        <a:pt x="185" y="21"/>
                        <a:pt x="194" y="26"/>
                        <a:pt x="205" y="27"/>
                      </a:cubicBezTo>
                      <a:cubicBezTo>
                        <a:pt x="212" y="31"/>
                        <a:pt x="222" y="31"/>
                        <a:pt x="230" y="32"/>
                      </a:cubicBezTo>
                      <a:cubicBezTo>
                        <a:pt x="241" y="47"/>
                        <a:pt x="215" y="69"/>
                        <a:pt x="206" y="81"/>
                      </a:cubicBezTo>
                      <a:cubicBezTo>
                        <a:pt x="204" y="91"/>
                        <a:pt x="197" y="104"/>
                        <a:pt x="188" y="110"/>
                      </a:cubicBezTo>
                      <a:cubicBezTo>
                        <a:pt x="187" y="118"/>
                        <a:pt x="180" y="119"/>
                        <a:pt x="172" y="120"/>
                      </a:cubicBezTo>
                      <a:cubicBezTo>
                        <a:pt x="159" y="119"/>
                        <a:pt x="149" y="113"/>
                        <a:pt x="137" y="107"/>
                      </a:cubicBezTo>
                      <a:cubicBezTo>
                        <a:pt x="132" y="101"/>
                        <a:pt x="126" y="99"/>
                        <a:pt x="118" y="98"/>
                      </a:cubicBezTo>
                      <a:cubicBezTo>
                        <a:pt x="101" y="99"/>
                        <a:pt x="93" y="108"/>
                        <a:pt x="77" y="111"/>
                      </a:cubicBezTo>
                      <a:cubicBezTo>
                        <a:pt x="68" y="115"/>
                        <a:pt x="59" y="114"/>
                        <a:pt x="49" y="113"/>
                      </a:cubicBezTo>
                      <a:cubicBezTo>
                        <a:pt x="44" y="110"/>
                        <a:pt x="41" y="108"/>
                        <a:pt x="35" y="107"/>
                      </a:cubicBezTo>
                      <a:cubicBezTo>
                        <a:pt x="26" y="103"/>
                        <a:pt x="32" y="105"/>
                        <a:pt x="16" y="102"/>
                      </a:cubicBezTo>
                      <a:cubicBezTo>
                        <a:pt x="14" y="102"/>
                        <a:pt x="11" y="101"/>
                        <a:pt x="11" y="101"/>
                      </a:cubicBezTo>
                      <a:cubicBezTo>
                        <a:pt x="4" y="97"/>
                        <a:pt x="4" y="91"/>
                        <a:pt x="2" y="84"/>
                      </a:cubicBezTo>
                      <a:cubicBezTo>
                        <a:pt x="1" y="72"/>
                        <a:pt x="0" y="67"/>
                        <a:pt x="2" y="53"/>
                      </a:cubicBezTo>
                      <a:cubicBezTo>
                        <a:pt x="7" y="25"/>
                        <a:pt x="33" y="15"/>
                        <a:pt x="53" y="0"/>
                      </a:cubicBezTo>
                      <a:cubicBezTo>
                        <a:pt x="57" y="2"/>
                        <a:pt x="60" y="3"/>
                        <a:pt x="65" y="3"/>
                      </a:cubicBezTo>
                      <a:close/>
                    </a:path>
                  </a:pathLst>
                </a:custGeom>
                <a:solidFill>
                  <a:srgbClr val="FF9966"/>
                </a:soli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629" name="Freeform 383"/>
                <p:cNvSpPr>
                  <a:spLocks noChangeAspect="1"/>
                </p:cNvSpPr>
                <p:nvPr/>
              </p:nvSpPr>
              <p:spPr bwMode="auto">
                <a:xfrm>
                  <a:off x="1682" y="3374"/>
                  <a:ext cx="36" cy="29"/>
                </a:xfrm>
                <a:custGeom>
                  <a:avLst/>
                  <a:gdLst>
                    <a:gd name="T0" fmla="*/ 2 w 47"/>
                    <a:gd name="T1" fmla="*/ 0 h 42"/>
                    <a:gd name="T2" fmla="*/ 2 w 47"/>
                    <a:gd name="T3" fmla="*/ 1 h 42"/>
                    <a:gd name="T4" fmla="*/ 0 w 47"/>
                    <a:gd name="T5" fmla="*/ 1 h 42"/>
                    <a:gd name="T6" fmla="*/ 2 w 47"/>
                    <a:gd name="T7" fmla="*/ 1 h 42"/>
                    <a:gd name="T8" fmla="*/ 2 w 47"/>
                    <a:gd name="T9" fmla="*/ 1 h 42"/>
                    <a:gd name="T10" fmla="*/ 2 w 47"/>
                    <a:gd name="T11" fmla="*/ 1 h 42"/>
                    <a:gd name="T12" fmla="*/ 2 w 47"/>
                    <a:gd name="T13" fmla="*/ 0 h 4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7"/>
                    <a:gd name="T22" fmla="*/ 0 h 42"/>
                    <a:gd name="T23" fmla="*/ 47 w 47"/>
                    <a:gd name="T24" fmla="*/ 42 h 4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7" h="42">
                      <a:moveTo>
                        <a:pt x="39" y="0"/>
                      </a:moveTo>
                      <a:cubicBezTo>
                        <a:pt x="33" y="10"/>
                        <a:pt x="19" y="17"/>
                        <a:pt x="9" y="23"/>
                      </a:cubicBezTo>
                      <a:cubicBezTo>
                        <a:pt x="6" y="27"/>
                        <a:pt x="3" y="32"/>
                        <a:pt x="0" y="36"/>
                      </a:cubicBezTo>
                      <a:cubicBezTo>
                        <a:pt x="5" y="39"/>
                        <a:pt x="8" y="41"/>
                        <a:pt x="14" y="42"/>
                      </a:cubicBezTo>
                      <a:cubicBezTo>
                        <a:pt x="25" y="40"/>
                        <a:pt x="27" y="35"/>
                        <a:pt x="35" y="30"/>
                      </a:cubicBezTo>
                      <a:cubicBezTo>
                        <a:pt x="39" y="25"/>
                        <a:pt x="42" y="24"/>
                        <a:pt x="44" y="18"/>
                      </a:cubicBezTo>
                      <a:cubicBezTo>
                        <a:pt x="47" y="3"/>
                        <a:pt x="39" y="10"/>
                        <a:pt x="39" y="0"/>
                      </a:cubicBezTo>
                      <a:close/>
                    </a:path>
                  </a:pathLst>
                </a:cu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630" name="Freeform 384"/>
                <p:cNvSpPr>
                  <a:spLocks noChangeAspect="1"/>
                </p:cNvSpPr>
                <p:nvPr/>
              </p:nvSpPr>
              <p:spPr bwMode="auto">
                <a:xfrm>
                  <a:off x="1132" y="3201"/>
                  <a:ext cx="168" cy="90"/>
                </a:xfrm>
                <a:custGeom>
                  <a:avLst/>
                  <a:gdLst>
                    <a:gd name="T0" fmla="*/ 6 w 222"/>
                    <a:gd name="T1" fmla="*/ 0 h 129"/>
                    <a:gd name="T2" fmla="*/ 6 w 222"/>
                    <a:gd name="T3" fmla="*/ 1 h 129"/>
                    <a:gd name="T4" fmla="*/ 8 w 222"/>
                    <a:gd name="T5" fmla="*/ 1 h 129"/>
                    <a:gd name="T6" fmla="*/ 8 w 222"/>
                    <a:gd name="T7" fmla="*/ 1 h 129"/>
                    <a:gd name="T8" fmla="*/ 8 w 222"/>
                    <a:gd name="T9" fmla="*/ 1 h 129"/>
                    <a:gd name="T10" fmla="*/ 6 w 222"/>
                    <a:gd name="T11" fmla="*/ 1 h 129"/>
                    <a:gd name="T12" fmla="*/ 5 w 222"/>
                    <a:gd name="T13" fmla="*/ 1 h 129"/>
                    <a:gd name="T14" fmla="*/ 4 w 222"/>
                    <a:gd name="T15" fmla="*/ 1 h 129"/>
                    <a:gd name="T16" fmla="*/ 3 w 222"/>
                    <a:gd name="T17" fmla="*/ 1 h 129"/>
                    <a:gd name="T18" fmla="*/ 2 w 222"/>
                    <a:gd name="T19" fmla="*/ 1 h 129"/>
                    <a:gd name="T20" fmla="*/ 2 w 222"/>
                    <a:gd name="T21" fmla="*/ 1 h 129"/>
                    <a:gd name="T22" fmla="*/ 2 w 222"/>
                    <a:gd name="T23" fmla="*/ 1 h 129"/>
                    <a:gd name="T24" fmla="*/ 2 w 222"/>
                    <a:gd name="T25" fmla="*/ 1 h 129"/>
                    <a:gd name="T26" fmla="*/ 2 w 222"/>
                    <a:gd name="T27" fmla="*/ 1 h 129"/>
                    <a:gd name="T28" fmla="*/ 2 w 222"/>
                    <a:gd name="T29" fmla="*/ 1 h 129"/>
                    <a:gd name="T30" fmla="*/ 2 w 222"/>
                    <a:gd name="T31" fmla="*/ 1 h 129"/>
                    <a:gd name="T32" fmla="*/ 2 w 222"/>
                    <a:gd name="T33" fmla="*/ 1 h 129"/>
                    <a:gd name="T34" fmla="*/ 2 w 222"/>
                    <a:gd name="T35" fmla="*/ 1 h 129"/>
                    <a:gd name="T36" fmla="*/ 4 w 222"/>
                    <a:gd name="T37" fmla="*/ 1 h 129"/>
                    <a:gd name="T38" fmla="*/ 5 w 222"/>
                    <a:gd name="T39" fmla="*/ 1 h 129"/>
                    <a:gd name="T40" fmla="*/ 6 w 222"/>
                    <a:gd name="T41" fmla="*/ 1 h 129"/>
                    <a:gd name="T42" fmla="*/ 6 w 222"/>
                    <a:gd name="T43" fmla="*/ 1 h 129"/>
                    <a:gd name="T44" fmla="*/ 6 w 222"/>
                    <a:gd name="T45" fmla="*/ 0 h 12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222"/>
                    <a:gd name="T70" fmla="*/ 0 h 129"/>
                    <a:gd name="T71" fmla="*/ 222 w 222"/>
                    <a:gd name="T72" fmla="*/ 129 h 129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222" h="129">
                      <a:moveTo>
                        <a:pt x="171" y="0"/>
                      </a:moveTo>
                      <a:cubicBezTo>
                        <a:pt x="180" y="2"/>
                        <a:pt x="181" y="8"/>
                        <a:pt x="189" y="10"/>
                      </a:cubicBezTo>
                      <a:cubicBezTo>
                        <a:pt x="195" y="13"/>
                        <a:pt x="200" y="18"/>
                        <a:pt x="207" y="19"/>
                      </a:cubicBezTo>
                      <a:cubicBezTo>
                        <a:pt x="212" y="23"/>
                        <a:pt x="211" y="50"/>
                        <a:pt x="219" y="63"/>
                      </a:cubicBezTo>
                      <a:cubicBezTo>
                        <a:pt x="218" y="72"/>
                        <a:pt x="222" y="89"/>
                        <a:pt x="211" y="91"/>
                      </a:cubicBezTo>
                      <a:cubicBezTo>
                        <a:pt x="200" y="100"/>
                        <a:pt x="205" y="98"/>
                        <a:pt x="196" y="100"/>
                      </a:cubicBezTo>
                      <a:cubicBezTo>
                        <a:pt x="178" y="109"/>
                        <a:pt x="147" y="110"/>
                        <a:pt x="127" y="112"/>
                      </a:cubicBezTo>
                      <a:cubicBezTo>
                        <a:pt x="119" y="115"/>
                        <a:pt x="110" y="117"/>
                        <a:pt x="102" y="118"/>
                      </a:cubicBezTo>
                      <a:cubicBezTo>
                        <a:pt x="94" y="121"/>
                        <a:pt x="85" y="123"/>
                        <a:pt x="76" y="124"/>
                      </a:cubicBezTo>
                      <a:cubicBezTo>
                        <a:pt x="72" y="126"/>
                        <a:pt x="67" y="127"/>
                        <a:pt x="63" y="129"/>
                      </a:cubicBezTo>
                      <a:cubicBezTo>
                        <a:pt x="48" y="126"/>
                        <a:pt x="51" y="126"/>
                        <a:pt x="57" y="114"/>
                      </a:cubicBezTo>
                      <a:cubicBezTo>
                        <a:pt x="58" y="108"/>
                        <a:pt x="61" y="105"/>
                        <a:pt x="63" y="100"/>
                      </a:cubicBezTo>
                      <a:cubicBezTo>
                        <a:pt x="64" y="88"/>
                        <a:pt x="67" y="65"/>
                        <a:pt x="55" y="58"/>
                      </a:cubicBezTo>
                      <a:cubicBezTo>
                        <a:pt x="50" y="52"/>
                        <a:pt x="44" y="49"/>
                        <a:pt x="37" y="48"/>
                      </a:cubicBezTo>
                      <a:cubicBezTo>
                        <a:pt x="31" y="45"/>
                        <a:pt x="24" y="43"/>
                        <a:pt x="18" y="42"/>
                      </a:cubicBezTo>
                      <a:cubicBezTo>
                        <a:pt x="0" y="44"/>
                        <a:pt x="1" y="38"/>
                        <a:pt x="12" y="36"/>
                      </a:cubicBezTo>
                      <a:cubicBezTo>
                        <a:pt x="19" y="32"/>
                        <a:pt x="25" y="28"/>
                        <a:pt x="33" y="27"/>
                      </a:cubicBezTo>
                      <a:cubicBezTo>
                        <a:pt x="42" y="23"/>
                        <a:pt x="52" y="27"/>
                        <a:pt x="61" y="28"/>
                      </a:cubicBezTo>
                      <a:cubicBezTo>
                        <a:pt x="70" y="31"/>
                        <a:pt x="78" y="35"/>
                        <a:pt x="87" y="37"/>
                      </a:cubicBezTo>
                      <a:cubicBezTo>
                        <a:pt x="96" y="42"/>
                        <a:pt x="118" y="42"/>
                        <a:pt x="118" y="42"/>
                      </a:cubicBezTo>
                      <a:cubicBezTo>
                        <a:pt x="135" y="40"/>
                        <a:pt x="144" y="36"/>
                        <a:pt x="159" y="33"/>
                      </a:cubicBezTo>
                      <a:cubicBezTo>
                        <a:pt x="163" y="27"/>
                        <a:pt x="165" y="21"/>
                        <a:pt x="168" y="15"/>
                      </a:cubicBezTo>
                      <a:cubicBezTo>
                        <a:pt x="170" y="6"/>
                        <a:pt x="183" y="6"/>
                        <a:pt x="171" y="0"/>
                      </a:cubicBezTo>
                      <a:close/>
                    </a:path>
                  </a:pathLst>
                </a:custGeom>
                <a:gradFill rotWithShape="0">
                  <a:gsLst>
                    <a:gs pos="0">
                      <a:srgbClr val="5E6D76"/>
                    </a:gs>
                    <a:gs pos="100000">
                      <a:srgbClr val="CCECFF"/>
                    </a:gs>
                  </a:gsLst>
                  <a:lin ang="1890000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631" name="Freeform 385"/>
                <p:cNvSpPr>
                  <a:spLocks noChangeAspect="1"/>
                </p:cNvSpPr>
                <p:nvPr/>
              </p:nvSpPr>
              <p:spPr bwMode="auto">
                <a:xfrm>
                  <a:off x="1076" y="3229"/>
                  <a:ext cx="63" cy="64"/>
                </a:xfrm>
                <a:custGeom>
                  <a:avLst/>
                  <a:gdLst>
                    <a:gd name="T0" fmla="*/ 1 w 90"/>
                    <a:gd name="T1" fmla="*/ 0 h 108"/>
                    <a:gd name="T2" fmla="*/ 1 w 90"/>
                    <a:gd name="T3" fmla="*/ 1 h 108"/>
                    <a:gd name="T4" fmla="*/ 1 w 90"/>
                    <a:gd name="T5" fmla="*/ 1 h 108"/>
                    <a:gd name="T6" fmla="*/ 1 w 90"/>
                    <a:gd name="T7" fmla="*/ 1 h 108"/>
                    <a:gd name="T8" fmla="*/ 1 w 90"/>
                    <a:gd name="T9" fmla="*/ 1 h 108"/>
                    <a:gd name="T10" fmla="*/ 1 w 90"/>
                    <a:gd name="T11" fmla="*/ 1 h 108"/>
                    <a:gd name="T12" fmla="*/ 0 w 90"/>
                    <a:gd name="T13" fmla="*/ 1 h 10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0"/>
                    <a:gd name="T22" fmla="*/ 0 h 108"/>
                    <a:gd name="T23" fmla="*/ 90 w 90"/>
                    <a:gd name="T24" fmla="*/ 108 h 10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0" h="108">
                      <a:moveTo>
                        <a:pt x="90" y="0"/>
                      </a:moveTo>
                      <a:cubicBezTo>
                        <a:pt x="84" y="3"/>
                        <a:pt x="81" y="5"/>
                        <a:pt x="74" y="6"/>
                      </a:cubicBezTo>
                      <a:cubicBezTo>
                        <a:pt x="69" y="9"/>
                        <a:pt x="64" y="11"/>
                        <a:pt x="59" y="15"/>
                      </a:cubicBezTo>
                      <a:cubicBezTo>
                        <a:pt x="55" y="22"/>
                        <a:pt x="47" y="29"/>
                        <a:pt x="41" y="35"/>
                      </a:cubicBezTo>
                      <a:cubicBezTo>
                        <a:pt x="30" y="46"/>
                        <a:pt x="23" y="64"/>
                        <a:pt x="15" y="77"/>
                      </a:cubicBezTo>
                      <a:cubicBezTo>
                        <a:pt x="14" y="80"/>
                        <a:pt x="13" y="92"/>
                        <a:pt x="9" y="92"/>
                      </a:cubicBezTo>
                      <a:lnTo>
                        <a:pt x="0" y="108"/>
                      </a:lnTo>
                    </a:path>
                  </a:pathLst>
                </a:custGeom>
                <a:noFill/>
                <a:ln w="9525">
                  <a:solidFill>
                    <a:srgbClr val="99CC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632" name="Freeform 386"/>
                <p:cNvSpPr>
                  <a:spLocks noChangeAspect="1"/>
                </p:cNvSpPr>
                <p:nvPr/>
              </p:nvSpPr>
              <p:spPr bwMode="auto">
                <a:xfrm flipH="1" flipV="1">
                  <a:off x="1119" y="3284"/>
                  <a:ext cx="62" cy="45"/>
                </a:xfrm>
                <a:custGeom>
                  <a:avLst/>
                  <a:gdLst>
                    <a:gd name="T0" fmla="*/ 1 w 90"/>
                    <a:gd name="T1" fmla="*/ 0 h 108"/>
                    <a:gd name="T2" fmla="*/ 1 w 90"/>
                    <a:gd name="T3" fmla="*/ 0 h 108"/>
                    <a:gd name="T4" fmla="*/ 1 w 90"/>
                    <a:gd name="T5" fmla="*/ 0 h 108"/>
                    <a:gd name="T6" fmla="*/ 1 w 90"/>
                    <a:gd name="T7" fmla="*/ 0 h 108"/>
                    <a:gd name="T8" fmla="*/ 1 w 90"/>
                    <a:gd name="T9" fmla="*/ 0 h 108"/>
                    <a:gd name="T10" fmla="*/ 1 w 90"/>
                    <a:gd name="T11" fmla="*/ 0 h 108"/>
                    <a:gd name="T12" fmla="*/ 0 w 90"/>
                    <a:gd name="T13" fmla="*/ 0 h 10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0"/>
                    <a:gd name="T22" fmla="*/ 0 h 108"/>
                    <a:gd name="T23" fmla="*/ 90 w 90"/>
                    <a:gd name="T24" fmla="*/ 108 h 10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0" h="108">
                      <a:moveTo>
                        <a:pt x="90" y="0"/>
                      </a:moveTo>
                      <a:cubicBezTo>
                        <a:pt x="84" y="3"/>
                        <a:pt x="81" y="5"/>
                        <a:pt x="74" y="6"/>
                      </a:cubicBezTo>
                      <a:cubicBezTo>
                        <a:pt x="69" y="9"/>
                        <a:pt x="64" y="11"/>
                        <a:pt x="59" y="15"/>
                      </a:cubicBezTo>
                      <a:cubicBezTo>
                        <a:pt x="55" y="22"/>
                        <a:pt x="47" y="29"/>
                        <a:pt x="41" y="35"/>
                      </a:cubicBezTo>
                      <a:cubicBezTo>
                        <a:pt x="30" y="46"/>
                        <a:pt x="23" y="64"/>
                        <a:pt x="15" y="77"/>
                      </a:cubicBezTo>
                      <a:cubicBezTo>
                        <a:pt x="14" y="80"/>
                        <a:pt x="13" y="92"/>
                        <a:pt x="9" y="92"/>
                      </a:cubicBezTo>
                      <a:lnTo>
                        <a:pt x="0" y="108"/>
                      </a:lnTo>
                    </a:path>
                  </a:pathLst>
                </a:custGeom>
                <a:noFill/>
                <a:ln w="9525">
                  <a:solidFill>
                    <a:srgbClr val="99CC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</p:grpSp>
        <p:grpSp>
          <p:nvGrpSpPr>
            <p:cNvPr id="27019" name="Group 387"/>
            <p:cNvGrpSpPr>
              <a:grpSpLocks/>
            </p:cNvGrpSpPr>
            <p:nvPr/>
          </p:nvGrpSpPr>
          <p:grpSpPr bwMode="auto">
            <a:xfrm>
              <a:off x="1882" y="1116"/>
              <a:ext cx="1725" cy="680"/>
              <a:chOff x="1655" y="709"/>
              <a:chExt cx="1725" cy="680"/>
            </a:xfrm>
          </p:grpSpPr>
          <p:sp>
            <p:nvSpPr>
              <p:cNvPr id="27020" name="Rectangle 388"/>
              <p:cNvSpPr>
                <a:spLocks noChangeArrowheads="1"/>
              </p:cNvSpPr>
              <p:nvPr/>
            </p:nvSpPr>
            <p:spPr bwMode="auto">
              <a:xfrm>
                <a:off x="1655" y="709"/>
                <a:ext cx="1316" cy="680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b" anchorCtr="1"/>
              <a:lstStyle>
                <a:lvl1pPr>
                  <a:defRPr sz="16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/>
                <a:r>
                  <a:rPr lang="it-IT" altLang="it-IT" sz="1000"/>
                  <a:t>Strumentazione tradizionale</a:t>
                </a:r>
              </a:p>
            </p:txBody>
          </p:sp>
          <p:pic>
            <p:nvPicPr>
              <p:cNvPr id="27021" name="Picture 389" descr="micinstr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799"/>
                <a:ext cx="1134" cy="4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7022" name="Group 390"/>
              <p:cNvGrpSpPr>
                <a:grpSpLocks noChangeAspect="1"/>
              </p:cNvGrpSpPr>
              <p:nvPr/>
            </p:nvGrpSpPr>
            <p:grpSpPr bwMode="auto">
              <a:xfrm>
                <a:off x="3016" y="799"/>
                <a:ext cx="364" cy="585"/>
                <a:chOff x="4653" y="868"/>
                <a:chExt cx="717" cy="1354"/>
              </a:xfrm>
            </p:grpSpPr>
            <p:sp>
              <p:nvSpPr>
                <p:cNvPr id="27023" name="Freeform 391"/>
                <p:cNvSpPr>
                  <a:spLocks noChangeAspect="1"/>
                </p:cNvSpPr>
                <p:nvPr/>
              </p:nvSpPr>
              <p:spPr bwMode="auto">
                <a:xfrm>
                  <a:off x="4898" y="1582"/>
                  <a:ext cx="472" cy="640"/>
                </a:xfrm>
                <a:custGeom>
                  <a:avLst/>
                  <a:gdLst>
                    <a:gd name="T0" fmla="*/ 436 w 472"/>
                    <a:gd name="T1" fmla="*/ 6 h 640"/>
                    <a:gd name="T2" fmla="*/ 436 w 472"/>
                    <a:gd name="T3" fmla="*/ 29 h 640"/>
                    <a:gd name="T4" fmla="*/ 440 w 472"/>
                    <a:gd name="T5" fmla="*/ 67 h 640"/>
                    <a:gd name="T6" fmla="*/ 442 w 472"/>
                    <a:gd name="T7" fmla="*/ 117 h 640"/>
                    <a:gd name="T8" fmla="*/ 446 w 472"/>
                    <a:gd name="T9" fmla="*/ 175 h 640"/>
                    <a:gd name="T10" fmla="*/ 451 w 472"/>
                    <a:gd name="T11" fmla="*/ 240 h 640"/>
                    <a:gd name="T12" fmla="*/ 455 w 472"/>
                    <a:gd name="T13" fmla="*/ 303 h 640"/>
                    <a:gd name="T14" fmla="*/ 461 w 472"/>
                    <a:gd name="T15" fmla="*/ 367 h 640"/>
                    <a:gd name="T16" fmla="*/ 465 w 472"/>
                    <a:gd name="T17" fmla="*/ 423 h 640"/>
                    <a:gd name="T18" fmla="*/ 469 w 472"/>
                    <a:gd name="T19" fmla="*/ 469 h 640"/>
                    <a:gd name="T20" fmla="*/ 472 w 472"/>
                    <a:gd name="T21" fmla="*/ 503 h 640"/>
                    <a:gd name="T22" fmla="*/ 472 w 472"/>
                    <a:gd name="T23" fmla="*/ 526 h 640"/>
                    <a:gd name="T24" fmla="*/ 467 w 472"/>
                    <a:gd name="T25" fmla="*/ 545 h 640"/>
                    <a:gd name="T26" fmla="*/ 457 w 472"/>
                    <a:gd name="T27" fmla="*/ 563 h 640"/>
                    <a:gd name="T28" fmla="*/ 444 w 472"/>
                    <a:gd name="T29" fmla="*/ 576 h 640"/>
                    <a:gd name="T30" fmla="*/ 428 w 472"/>
                    <a:gd name="T31" fmla="*/ 588 h 640"/>
                    <a:gd name="T32" fmla="*/ 409 w 472"/>
                    <a:gd name="T33" fmla="*/ 597 h 640"/>
                    <a:gd name="T34" fmla="*/ 390 w 472"/>
                    <a:gd name="T35" fmla="*/ 605 h 640"/>
                    <a:gd name="T36" fmla="*/ 371 w 472"/>
                    <a:gd name="T37" fmla="*/ 611 h 640"/>
                    <a:gd name="T38" fmla="*/ 352 w 472"/>
                    <a:gd name="T39" fmla="*/ 616 h 640"/>
                    <a:gd name="T40" fmla="*/ 332 w 472"/>
                    <a:gd name="T41" fmla="*/ 620 h 640"/>
                    <a:gd name="T42" fmla="*/ 315 w 472"/>
                    <a:gd name="T43" fmla="*/ 626 h 640"/>
                    <a:gd name="T44" fmla="*/ 300 w 472"/>
                    <a:gd name="T45" fmla="*/ 628 h 640"/>
                    <a:gd name="T46" fmla="*/ 282 w 472"/>
                    <a:gd name="T47" fmla="*/ 628 h 640"/>
                    <a:gd name="T48" fmla="*/ 265 w 472"/>
                    <a:gd name="T49" fmla="*/ 628 h 640"/>
                    <a:gd name="T50" fmla="*/ 248 w 472"/>
                    <a:gd name="T51" fmla="*/ 626 h 640"/>
                    <a:gd name="T52" fmla="*/ 233 w 472"/>
                    <a:gd name="T53" fmla="*/ 624 h 640"/>
                    <a:gd name="T54" fmla="*/ 219 w 472"/>
                    <a:gd name="T55" fmla="*/ 624 h 640"/>
                    <a:gd name="T56" fmla="*/ 208 w 472"/>
                    <a:gd name="T57" fmla="*/ 622 h 640"/>
                    <a:gd name="T58" fmla="*/ 200 w 472"/>
                    <a:gd name="T59" fmla="*/ 624 h 640"/>
                    <a:gd name="T60" fmla="*/ 192 w 472"/>
                    <a:gd name="T61" fmla="*/ 626 h 640"/>
                    <a:gd name="T62" fmla="*/ 190 w 472"/>
                    <a:gd name="T63" fmla="*/ 632 h 640"/>
                    <a:gd name="T64" fmla="*/ 186 w 472"/>
                    <a:gd name="T65" fmla="*/ 638 h 640"/>
                    <a:gd name="T66" fmla="*/ 175 w 472"/>
                    <a:gd name="T67" fmla="*/ 640 h 640"/>
                    <a:gd name="T68" fmla="*/ 158 w 472"/>
                    <a:gd name="T69" fmla="*/ 638 h 640"/>
                    <a:gd name="T70" fmla="*/ 135 w 472"/>
                    <a:gd name="T71" fmla="*/ 632 h 640"/>
                    <a:gd name="T72" fmla="*/ 108 w 472"/>
                    <a:gd name="T73" fmla="*/ 622 h 640"/>
                    <a:gd name="T74" fmla="*/ 79 w 472"/>
                    <a:gd name="T75" fmla="*/ 609 h 640"/>
                    <a:gd name="T76" fmla="*/ 52 w 472"/>
                    <a:gd name="T77" fmla="*/ 593 h 640"/>
                    <a:gd name="T78" fmla="*/ 29 w 472"/>
                    <a:gd name="T79" fmla="*/ 574 h 640"/>
                    <a:gd name="T80" fmla="*/ 12 w 472"/>
                    <a:gd name="T81" fmla="*/ 551 h 640"/>
                    <a:gd name="T82" fmla="*/ 2 w 472"/>
                    <a:gd name="T83" fmla="*/ 526 h 640"/>
                    <a:gd name="T84" fmla="*/ 2 w 472"/>
                    <a:gd name="T85" fmla="*/ 499 h 640"/>
                    <a:gd name="T86" fmla="*/ 2 w 472"/>
                    <a:gd name="T87" fmla="*/ 492 h 640"/>
                    <a:gd name="T88" fmla="*/ 4 w 472"/>
                    <a:gd name="T89" fmla="*/ 480 h 640"/>
                    <a:gd name="T90" fmla="*/ 8 w 472"/>
                    <a:gd name="T91" fmla="*/ 467 h 640"/>
                    <a:gd name="T92" fmla="*/ 10 w 472"/>
                    <a:gd name="T93" fmla="*/ 449 h 640"/>
                    <a:gd name="T94" fmla="*/ 14 w 472"/>
                    <a:gd name="T95" fmla="*/ 430 h 640"/>
                    <a:gd name="T96" fmla="*/ 18 w 472"/>
                    <a:gd name="T97" fmla="*/ 409 h 640"/>
                    <a:gd name="T98" fmla="*/ 20 w 472"/>
                    <a:gd name="T99" fmla="*/ 386 h 640"/>
                    <a:gd name="T100" fmla="*/ 21 w 472"/>
                    <a:gd name="T101" fmla="*/ 363 h 640"/>
                    <a:gd name="T102" fmla="*/ 23 w 472"/>
                    <a:gd name="T103" fmla="*/ 338 h 640"/>
                    <a:gd name="T104" fmla="*/ 25 w 472"/>
                    <a:gd name="T105" fmla="*/ 315 h 640"/>
                    <a:gd name="T106" fmla="*/ 25 w 472"/>
                    <a:gd name="T107" fmla="*/ 292 h 640"/>
                    <a:gd name="T108" fmla="*/ 25 w 472"/>
                    <a:gd name="T109" fmla="*/ 271 h 640"/>
                    <a:gd name="T110" fmla="*/ 27 w 472"/>
                    <a:gd name="T111" fmla="*/ 252 h 640"/>
                    <a:gd name="T112" fmla="*/ 31 w 472"/>
                    <a:gd name="T113" fmla="*/ 234 h 640"/>
                    <a:gd name="T114" fmla="*/ 33 w 472"/>
                    <a:gd name="T115" fmla="*/ 221 h 640"/>
                    <a:gd name="T116" fmla="*/ 37 w 472"/>
                    <a:gd name="T117" fmla="*/ 207 h 640"/>
                    <a:gd name="T118" fmla="*/ 41 w 472"/>
                    <a:gd name="T119" fmla="*/ 198 h 640"/>
                    <a:gd name="T120" fmla="*/ 44 w 472"/>
                    <a:gd name="T121" fmla="*/ 188 h 640"/>
                    <a:gd name="T122" fmla="*/ 46 w 472"/>
                    <a:gd name="T123" fmla="*/ 183 h 640"/>
                    <a:gd name="T124" fmla="*/ 50 w 472"/>
                    <a:gd name="T125" fmla="*/ 177 h 640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472"/>
                    <a:gd name="T190" fmla="*/ 0 h 640"/>
                    <a:gd name="T191" fmla="*/ 472 w 472"/>
                    <a:gd name="T192" fmla="*/ 640 h 640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472" h="640">
                      <a:moveTo>
                        <a:pt x="434" y="0"/>
                      </a:moveTo>
                      <a:lnTo>
                        <a:pt x="434" y="2"/>
                      </a:lnTo>
                      <a:lnTo>
                        <a:pt x="436" y="6"/>
                      </a:lnTo>
                      <a:lnTo>
                        <a:pt x="436" y="12"/>
                      </a:lnTo>
                      <a:lnTo>
                        <a:pt x="436" y="19"/>
                      </a:lnTo>
                      <a:lnTo>
                        <a:pt x="436" y="29"/>
                      </a:lnTo>
                      <a:lnTo>
                        <a:pt x="438" y="39"/>
                      </a:lnTo>
                      <a:lnTo>
                        <a:pt x="438" y="52"/>
                      </a:lnTo>
                      <a:lnTo>
                        <a:pt x="440" y="67"/>
                      </a:lnTo>
                      <a:lnTo>
                        <a:pt x="440" y="83"/>
                      </a:lnTo>
                      <a:lnTo>
                        <a:pt x="442" y="98"/>
                      </a:lnTo>
                      <a:lnTo>
                        <a:pt x="442" y="117"/>
                      </a:lnTo>
                      <a:lnTo>
                        <a:pt x="444" y="136"/>
                      </a:lnTo>
                      <a:lnTo>
                        <a:pt x="446" y="156"/>
                      </a:lnTo>
                      <a:lnTo>
                        <a:pt x="446" y="175"/>
                      </a:lnTo>
                      <a:lnTo>
                        <a:pt x="447" y="196"/>
                      </a:lnTo>
                      <a:lnTo>
                        <a:pt x="449" y="217"/>
                      </a:lnTo>
                      <a:lnTo>
                        <a:pt x="451" y="240"/>
                      </a:lnTo>
                      <a:lnTo>
                        <a:pt x="453" y="261"/>
                      </a:lnTo>
                      <a:lnTo>
                        <a:pt x="453" y="282"/>
                      </a:lnTo>
                      <a:lnTo>
                        <a:pt x="455" y="303"/>
                      </a:lnTo>
                      <a:lnTo>
                        <a:pt x="457" y="325"/>
                      </a:lnTo>
                      <a:lnTo>
                        <a:pt x="459" y="346"/>
                      </a:lnTo>
                      <a:lnTo>
                        <a:pt x="461" y="367"/>
                      </a:lnTo>
                      <a:lnTo>
                        <a:pt x="461" y="386"/>
                      </a:lnTo>
                      <a:lnTo>
                        <a:pt x="463" y="405"/>
                      </a:lnTo>
                      <a:lnTo>
                        <a:pt x="465" y="423"/>
                      </a:lnTo>
                      <a:lnTo>
                        <a:pt x="467" y="440"/>
                      </a:lnTo>
                      <a:lnTo>
                        <a:pt x="467" y="455"/>
                      </a:lnTo>
                      <a:lnTo>
                        <a:pt x="469" y="469"/>
                      </a:lnTo>
                      <a:lnTo>
                        <a:pt x="469" y="482"/>
                      </a:lnTo>
                      <a:lnTo>
                        <a:pt x="470" y="494"/>
                      </a:lnTo>
                      <a:lnTo>
                        <a:pt x="472" y="503"/>
                      </a:lnTo>
                      <a:lnTo>
                        <a:pt x="472" y="511"/>
                      </a:lnTo>
                      <a:lnTo>
                        <a:pt x="472" y="519"/>
                      </a:lnTo>
                      <a:lnTo>
                        <a:pt x="472" y="526"/>
                      </a:lnTo>
                      <a:lnTo>
                        <a:pt x="470" y="532"/>
                      </a:lnTo>
                      <a:lnTo>
                        <a:pt x="469" y="540"/>
                      </a:lnTo>
                      <a:lnTo>
                        <a:pt x="467" y="545"/>
                      </a:lnTo>
                      <a:lnTo>
                        <a:pt x="465" y="551"/>
                      </a:lnTo>
                      <a:lnTo>
                        <a:pt x="461" y="557"/>
                      </a:lnTo>
                      <a:lnTo>
                        <a:pt x="457" y="563"/>
                      </a:lnTo>
                      <a:lnTo>
                        <a:pt x="453" y="567"/>
                      </a:lnTo>
                      <a:lnTo>
                        <a:pt x="449" y="572"/>
                      </a:lnTo>
                      <a:lnTo>
                        <a:pt x="444" y="576"/>
                      </a:lnTo>
                      <a:lnTo>
                        <a:pt x="440" y="580"/>
                      </a:lnTo>
                      <a:lnTo>
                        <a:pt x="434" y="584"/>
                      </a:lnTo>
                      <a:lnTo>
                        <a:pt x="428" y="588"/>
                      </a:lnTo>
                      <a:lnTo>
                        <a:pt x="423" y="592"/>
                      </a:lnTo>
                      <a:lnTo>
                        <a:pt x="417" y="593"/>
                      </a:lnTo>
                      <a:lnTo>
                        <a:pt x="409" y="597"/>
                      </a:lnTo>
                      <a:lnTo>
                        <a:pt x="403" y="599"/>
                      </a:lnTo>
                      <a:lnTo>
                        <a:pt x="398" y="601"/>
                      </a:lnTo>
                      <a:lnTo>
                        <a:pt x="390" y="605"/>
                      </a:lnTo>
                      <a:lnTo>
                        <a:pt x="384" y="607"/>
                      </a:lnTo>
                      <a:lnTo>
                        <a:pt x="376" y="609"/>
                      </a:lnTo>
                      <a:lnTo>
                        <a:pt x="371" y="611"/>
                      </a:lnTo>
                      <a:lnTo>
                        <a:pt x="365" y="613"/>
                      </a:lnTo>
                      <a:lnTo>
                        <a:pt x="357" y="615"/>
                      </a:lnTo>
                      <a:lnTo>
                        <a:pt x="352" y="616"/>
                      </a:lnTo>
                      <a:lnTo>
                        <a:pt x="346" y="618"/>
                      </a:lnTo>
                      <a:lnTo>
                        <a:pt x="338" y="618"/>
                      </a:lnTo>
                      <a:lnTo>
                        <a:pt x="332" y="620"/>
                      </a:lnTo>
                      <a:lnTo>
                        <a:pt x="327" y="622"/>
                      </a:lnTo>
                      <a:lnTo>
                        <a:pt x="321" y="624"/>
                      </a:lnTo>
                      <a:lnTo>
                        <a:pt x="315" y="626"/>
                      </a:lnTo>
                      <a:lnTo>
                        <a:pt x="309" y="626"/>
                      </a:lnTo>
                      <a:lnTo>
                        <a:pt x="305" y="628"/>
                      </a:lnTo>
                      <a:lnTo>
                        <a:pt x="300" y="628"/>
                      </a:lnTo>
                      <a:lnTo>
                        <a:pt x="294" y="628"/>
                      </a:lnTo>
                      <a:lnTo>
                        <a:pt x="288" y="628"/>
                      </a:lnTo>
                      <a:lnTo>
                        <a:pt x="282" y="628"/>
                      </a:lnTo>
                      <a:lnTo>
                        <a:pt x="277" y="628"/>
                      </a:lnTo>
                      <a:lnTo>
                        <a:pt x="271" y="628"/>
                      </a:lnTo>
                      <a:lnTo>
                        <a:pt x="265" y="628"/>
                      </a:lnTo>
                      <a:lnTo>
                        <a:pt x="259" y="628"/>
                      </a:lnTo>
                      <a:lnTo>
                        <a:pt x="254" y="626"/>
                      </a:lnTo>
                      <a:lnTo>
                        <a:pt x="248" y="626"/>
                      </a:lnTo>
                      <a:lnTo>
                        <a:pt x="244" y="626"/>
                      </a:lnTo>
                      <a:lnTo>
                        <a:pt x="238" y="626"/>
                      </a:lnTo>
                      <a:lnTo>
                        <a:pt x="233" y="624"/>
                      </a:lnTo>
                      <a:lnTo>
                        <a:pt x="229" y="624"/>
                      </a:lnTo>
                      <a:lnTo>
                        <a:pt x="225" y="624"/>
                      </a:lnTo>
                      <a:lnTo>
                        <a:pt x="219" y="624"/>
                      </a:lnTo>
                      <a:lnTo>
                        <a:pt x="215" y="624"/>
                      </a:lnTo>
                      <a:lnTo>
                        <a:pt x="211" y="624"/>
                      </a:lnTo>
                      <a:lnTo>
                        <a:pt x="208" y="622"/>
                      </a:lnTo>
                      <a:lnTo>
                        <a:pt x="206" y="624"/>
                      </a:lnTo>
                      <a:lnTo>
                        <a:pt x="202" y="624"/>
                      </a:lnTo>
                      <a:lnTo>
                        <a:pt x="200" y="624"/>
                      </a:lnTo>
                      <a:lnTo>
                        <a:pt x="196" y="624"/>
                      </a:lnTo>
                      <a:lnTo>
                        <a:pt x="194" y="626"/>
                      </a:lnTo>
                      <a:lnTo>
                        <a:pt x="192" y="626"/>
                      </a:lnTo>
                      <a:lnTo>
                        <a:pt x="190" y="628"/>
                      </a:lnTo>
                      <a:lnTo>
                        <a:pt x="190" y="630"/>
                      </a:lnTo>
                      <a:lnTo>
                        <a:pt x="190" y="632"/>
                      </a:lnTo>
                      <a:lnTo>
                        <a:pt x="188" y="634"/>
                      </a:lnTo>
                      <a:lnTo>
                        <a:pt x="188" y="636"/>
                      </a:lnTo>
                      <a:lnTo>
                        <a:pt x="186" y="638"/>
                      </a:lnTo>
                      <a:lnTo>
                        <a:pt x="185" y="640"/>
                      </a:lnTo>
                      <a:lnTo>
                        <a:pt x="181" y="640"/>
                      </a:lnTo>
                      <a:lnTo>
                        <a:pt x="175" y="640"/>
                      </a:lnTo>
                      <a:lnTo>
                        <a:pt x="171" y="640"/>
                      </a:lnTo>
                      <a:lnTo>
                        <a:pt x="163" y="640"/>
                      </a:lnTo>
                      <a:lnTo>
                        <a:pt x="158" y="638"/>
                      </a:lnTo>
                      <a:lnTo>
                        <a:pt x="150" y="638"/>
                      </a:lnTo>
                      <a:lnTo>
                        <a:pt x="142" y="636"/>
                      </a:lnTo>
                      <a:lnTo>
                        <a:pt x="135" y="632"/>
                      </a:lnTo>
                      <a:lnTo>
                        <a:pt x="125" y="630"/>
                      </a:lnTo>
                      <a:lnTo>
                        <a:pt x="115" y="626"/>
                      </a:lnTo>
                      <a:lnTo>
                        <a:pt x="108" y="622"/>
                      </a:lnTo>
                      <a:lnTo>
                        <a:pt x="98" y="618"/>
                      </a:lnTo>
                      <a:lnTo>
                        <a:pt x="89" y="615"/>
                      </a:lnTo>
                      <a:lnTo>
                        <a:pt x="79" y="609"/>
                      </a:lnTo>
                      <a:lnTo>
                        <a:pt x="69" y="605"/>
                      </a:lnTo>
                      <a:lnTo>
                        <a:pt x="62" y="599"/>
                      </a:lnTo>
                      <a:lnTo>
                        <a:pt x="52" y="593"/>
                      </a:lnTo>
                      <a:lnTo>
                        <a:pt x="44" y="588"/>
                      </a:lnTo>
                      <a:lnTo>
                        <a:pt x="37" y="580"/>
                      </a:lnTo>
                      <a:lnTo>
                        <a:pt x="29" y="574"/>
                      </a:lnTo>
                      <a:lnTo>
                        <a:pt x="23" y="567"/>
                      </a:lnTo>
                      <a:lnTo>
                        <a:pt x="18" y="559"/>
                      </a:lnTo>
                      <a:lnTo>
                        <a:pt x="12" y="551"/>
                      </a:lnTo>
                      <a:lnTo>
                        <a:pt x="8" y="544"/>
                      </a:lnTo>
                      <a:lnTo>
                        <a:pt x="4" y="536"/>
                      </a:lnTo>
                      <a:lnTo>
                        <a:pt x="2" y="526"/>
                      </a:lnTo>
                      <a:lnTo>
                        <a:pt x="0" y="519"/>
                      </a:lnTo>
                      <a:lnTo>
                        <a:pt x="0" y="509"/>
                      </a:lnTo>
                      <a:lnTo>
                        <a:pt x="2" y="499"/>
                      </a:lnTo>
                      <a:lnTo>
                        <a:pt x="2" y="497"/>
                      </a:lnTo>
                      <a:lnTo>
                        <a:pt x="2" y="496"/>
                      </a:lnTo>
                      <a:lnTo>
                        <a:pt x="2" y="492"/>
                      </a:lnTo>
                      <a:lnTo>
                        <a:pt x="4" y="488"/>
                      </a:lnTo>
                      <a:lnTo>
                        <a:pt x="4" y="486"/>
                      </a:lnTo>
                      <a:lnTo>
                        <a:pt x="4" y="480"/>
                      </a:lnTo>
                      <a:lnTo>
                        <a:pt x="6" y="476"/>
                      </a:lnTo>
                      <a:lnTo>
                        <a:pt x="6" y="472"/>
                      </a:lnTo>
                      <a:lnTo>
                        <a:pt x="8" y="467"/>
                      </a:lnTo>
                      <a:lnTo>
                        <a:pt x="8" y="461"/>
                      </a:lnTo>
                      <a:lnTo>
                        <a:pt x="10" y="455"/>
                      </a:lnTo>
                      <a:lnTo>
                        <a:pt x="10" y="449"/>
                      </a:lnTo>
                      <a:lnTo>
                        <a:pt x="12" y="444"/>
                      </a:lnTo>
                      <a:lnTo>
                        <a:pt x="12" y="436"/>
                      </a:lnTo>
                      <a:lnTo>
                        <a:pt x="14" y="430"/>
                      </a:lnTo>
                      <a:lnTo>
                        <a:pt x="14" y="423"/>
                      </a:lnTo>
                      <a:lnTo>
                        <a:pt x="16" y="415"/>
                      </a:lnTo>
                      <a:lnTo>
                        <a:pt x="18" y="409"/>
                      </a:lnTo>
                      <a:lnTo>
                        <a:pt x="18" y="401"/>
                      </a:lnTo>
                      <a:lnTo>
                        <a:pt x="20" y="394"/>
                      </a:lnTo>
                      <a:lnTo>
                        <a:pt x="20" y="386"/>
                      </a:lnTo>
                      <a:lnTo>
                        <a:pt x="20" y="378"/>
                      </a:lnTo>
                      <a:lnTo>
                        <a:pt x="21" y="371"/>
                      </a:lnTo>
                      <a:lnTo>
                        <a:pt x="21" y="363"/>
                      </a:lnTo>
                      <a:lnTo>
                        <a:pt x="23" y="353"/>
                      </a:lnTo>
                      <a:lnTo>
                        <a:pt x="23" y="346"/>
                      </a:lnTo>
                      <a:lnTo>
                        <a:pt x="23" y="338"/>
                      </a:lnTo>
                      <a:lnTo>
                        <a:pt x="23" y="330"/>
                      </a:lnTo>
                      <a:lnTo>
                        <a:pt x="25" y="323"/>
                      </a:lnTo>
                      <a:lnTo>
                        <a:pt x="25" y="315"/>
                      </a:lnTo>
                      <a:lnTo>
                        <a:pt x="25" y="307"/>
                      </a:lnTo>
                      <a:lnTo>
                        <a:pt x="25" y="300"/>
                      </a:lnTo>
                      <a:lnTo>
                        <a:pt x="25" y="292"/>
                      </a:lnTo>
                      <a:lnTo>
                        <a:pt x="25" y="284"/>
                      </a:lnTo>
                      <a:lnTo>
                        <a:pt x="25" y="277"/>
                      </a:lnTo>
                      <a:lnTo>
                        <a:pt x="25" y="271"/>
                      </a:lnTo>
                      <a:lnTo>
                        <a:pt x="27" y="263"/>
                      </a:lnTo>
                      <a:lnTo>
                        <a:pt x="27" y="257"/>
                      </a:lnTo>
                      <a:lnTo>
                        <a:pt x="27" y="252"/>
                      </a:lnTo>
                      <a:lnTo>
                        <a:pt x="29" y="246"/>
                      </a:lnTo>
                      <a:lnTo>
                        <a:pt x="29" y="240"/>
                      </a:lnTo>
                      <a:lnTo>
                        <a:pt x="31" y="234"/>
                      </a:lnTo>
                      <a:lnTo>
                        <a:pt x="31" y="229"/>
                      </a:lnTo>
                      <a:lnTo>
                        <a:pt x="33" y="225"/>
                      </a:lnTo>
                      <a:lnTo>
                        <a:pt x="33" y="221"/>
                      </a:lnTo>
                      <a:lnTo>
                        <a:pt x="35" y="215"/>
                      </a:lnTo>
                      <a:lnTo>
                        <a:pt x="37" y="211"/>
                      </a:lnTo>
                      <a:lnTo>
                        <a:pt x="37" y="207"/>
                      </a:lnTo>
                      <a:lnTo>
                        <a:pt x="39" y="204"/>
                      </a:lnTo>
                      <a:lnTo>
                        <a:pt x="39" y="200"/>
                      </a:lnTo>
                      <a:lnTo>
                        <a:pt x="41" y="198"/>
                      </a:lnTo>
                      <a:lnTo>
                        <a:pt x="43" y="194"/>
                      </a:lnTo>
                      <a:lnTo>
                        <a:pt x="43" y="192"/>
                      </a:lnTo>
                      <a:lnTo>
                        <a:pt x="44" y="188"/>
                      </a:lnTo>
                      <a:lnTo>
                        <a:pt x="44" y="186"/>
                      </a:lnTo>
                      <a:lnTo>
                        <a:pt x="46" y="184"/>
                      </a:lnTo>
                      <a:lnTo>
                        <a:pt x="46" y="183"/>
                      </a:lnTo>
                      <a:lnTo>
                        <a:pt x="48" y="181"/>
                      </a:lnTo>
                      <a:lnTo>
                        <a:pt x="48" y="179"/>
                      </a:lnTo>
                      <a:lnTo>
                        <a:pt x="50" y="177"/>
                      </a:lnTo>
                      <a:lnTo>
                        <a:pt x="434" y="0"/>
                      </a:lnTo>
                      <a:close/>
                    </a:path>
                  </a:pathLst>
                </a:custGeom>
                <a:solidFill>
                  <a:srgbClr val="F4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24" name="Freeform 392"/>
                <p:cNvSpPr>
                  <a:spLocks noChangeAspect="1"/>
                </p:cNvSpPr>
                <p:nvPr/>
              </p:nvSpPr>
              <p:spPr bwMode="auto">
                <a:xfrm>
                  <a:off x="4900" y="1582"/>
                  <a:ext cx="468" cy="620"/>
                </a:xfrm>
                <a:custGeom>
                  <a:avLst/>
                  <a:gdLst>
                    <a:gd name="T0" fmla="*/ 186 w 468"/>
                    <a:gd name="T1" fmla="*/ 618 h 620"/>
                    <a:gd name="T2" fmla="*/ 175 w 468"/>
                    <a:gd name="T3" fmla="*/ 620 h 620"/>
                    <a:gd name="T4" fmla="*/ 158 w 468"/>
                    <a:gd name="T5" fmla="*/ 618 h 620"/>
                    <a:gd name="T6" fmla="*/ 133 w 468"/>
                    <a:gd name="T7" fmla="*/ 613 h 620"/>
                    <a:gd name="T8" fmla="*/ 108 w 468"/>
                    <a:gd name="T9" fmla="*/ 605 h 620"/>
                    <a:gd name="T10" fmla="*/ 79 w 468"/>
                    <a:gd name="T11" fmla="*/ 593 h 620"/>
                    <a:gd name="T12" fmla="*/ 54 w 468"/>
                    <a:gd name="T13" fmla="*/ 578 h 620"/>
                    <a:gd name="T14" fmla="*/ 31 w 468"/>
                    <a:gd name="T15" fmla="*/ 559 h 620"/>
                    <a:gd name="T16" fmla="*/ 12 w 468"/>
                    <a:gd name="T17" fmla="*/ 540 h 620"/>
                    <a:gd name="T18" fmla="*/ 2 w 468"/>
                    <a:gd name="T19" fmla="*/ 515 h 620"/>
                    <a:gd name="T20" fmla="*/ 2 w 468"/>
                    <a:gd name="T21" fmla="*/ 490 h 620"/>
                    <a:gd name="T22" fmla="*/ 4 w 468"/>
                    <a:gd name="T23" fmla="*/ 482 h 620"/>
                    <a:gd name="T24" fmla="*/ 6 w 468"/>
                    <a:gd name="T25" fmla="*/ 472 h 620"/>
                    <a:gd name="T26" fmla="*/ 8 w 468"/>
                    <a:gd name="T27" fmla="*/ 459 h 620"/>
                    <a:gd name="T28" fmla="*/ 10 w 468"/>
                    <a:gd name="T29" fmla="*/ 442 h 620"/>
                    <a:gd name="T30" fmla="*/ 14 w 468"/>
                    <a:gd name="T31" fmla="*/ 424 h 620"/>
                    <a:gd name="T32" fmla="*/ 16 w 468"/>
                    <a:gd name="T33" fmla="*/ 403 h 620"/>
                    <a:gd name="T34" fmla="*/ 19 w 468"/>
                    <a:gd name="T35" fmla="*/ 382 h 620"/>
                    <a:gd name="T36" fmla="*/ 21 w 468"/>
                    <a:gd name="T37" fmla="*/ 359 h 620"/>
                    <a:gd name="T38" fmla="*/ 23 w 468"/>
                    <a:gd name="T39" fmla="*/ 336 h 620"/>
                    <a:gd name="T40" fmla="*/ 23 w 468"/>
                    <a:gd name="T41" fmla="*/ 313 h 620"/>
                    <a:gd name="T42" fmla="*/ 23 w 468"/>
                    <a:gd name="T43" fmla="*/ 290 h 620"/>
                    <a:gd name="T44" fmla="*/ 25 w 468"/>
                    <a:gd name="T45" fmla="*/ 269 h 620"/>
                    <a:gd name="T46" fmla="*/ 27 w 468"/>
                    <a:gd name="T47" fmla="*/ 250 h 620"/>
                    <a:gd name="T48" fmla="*/ 29 w 468"/>
                    <a:gd name="T49" fmla="*/ 232 h 620"/>
                    <a:gd name="T50" fmla="*/ 33 w 468"/>
                    <a:gd name="T51" fmla="*/ 219 h 620"/>
                    <a:gd name="T52" fmla="*/ 35 w 468"/>
                    <a:gd name="T53" fmla="*/ 207 h 620"/>
                    <a:gd name="T54" fmla="*/ 39 w 468"/>
                    <a:gd name="T55" fmla="*/ 196 h 620"/>
                    <a:gd name="T56" fmla="*/ 42 w 468"/>
                    <a:gd name="T57" fmla="*/ 188 h 620"/>
                    <a:gd name="T58" fmla="*/ 44 w 468"/>
                    <a:gd name="T59" fmla="*/ 183 h 620"/>
                    <a:gd name="T60" fmla="*/ 46 w 468"/>
                    <a:gd name="T61" fmla="*/ 179 h 620"/>
                    <a:gd name="T62" fmla="*/ 432 w 468"/>
                    <a:gd name="T63" fmla="*/ 2 h 620"/>
                    <a:gd name="T64" fmla="*/ 434 w 468"/>
                    <a:gd name="T65" fmla="*/ 17 h 620"/>
                    <a:gd name="T66" fmla="*/ 436 w 468"/>
                    <a:gd name="T67" fmla="*/ 50 h 620"/>
                    <a:gd name="T68" fmla="*/ 438 w 468"/>
                    <a:gd name="T69" fmla="*/ 94 h 620"/>
                    <a:gd name="T70" fmla="*/ 442 w 468"/>
                    <a:gd name="T71" fmla="*/ 148 h 620"/>
                    <a:gd name="T72" fmla="*/ 445 w 468"/>
                    <a:gd name="T73" fmla="*/ 207 h 620"/>
                    <a:gd name="T74" fmla="*/ 449 w 468"/>
                    <a:gd name="T75" fmla="*/ 269 h 620"/>
                    <a:gd name="T76" fmla="*/ 455 w 468"/>
                    <a:gd name="T77" fmla="*/ 328 h 620"/>
                    <a:gd name="T78" fmla="*/ 459 w 468"/>
                    <a:gd name="T79" fmla="*/ 386 h 620"/>
                    <a:gd name="T80" fmla="*/ 463 w 468"/>
                    <a:gd name="T81" fmla="*/ 434 h 620"/>
                    <a:gd name="T82" fmla="*/ 467 w 468"/>
                    <a:gd name="T83" fmla="*/ 471 h 620"/>
                    <a:gd name="T84" fmla="*/ 468 w 468"/>
                    <a:gd name="T85" fmla="*/ 496 h 620"/>
                    <a:gd name="T86" fmla="*/ 465 w 468"/>
                    <a:gd name="T87" fmla="*/ 517 h 620"/>
                    <a:gd name="T88" fmla="*/ 457 w 468"/>
                    <a:gd name="T89" fmla="*/ 534 h 620"/>
                    <a:gd name="T90" fmla="*/ 445 w 468"/>
                    <a:gd name="T91" fmla="*/ 549 h 620"/>
                    <a:gd name="T92" fmla="*/ 430 w 468"/>
                    <a:gd name="T93" fmla="*/ 561 h 620"/>
                    <a:gd name="T94" fmla="*/ 413 w 468"/>
                    <a:gd name="T95" fmla="*/ 570 h 620"/>
                    <a:gd name="T96" fmla="*/ 394 w 468"/>
                    <a:gd name="T97" fmla="*/ 580 h 620"/>
                    <a:gd name="T98" fmla="*/ 374 w 468"/>
                    <a:gd name="T99" fmla="*/ 586 h 620"/>
                    <a:gd name="T100" fmla="*/ 355 w 468"/>
                    <a:gd name="T101" fmla="*/ 592 h 620"/>
                    <a:gd name="T102" fmla="*/ 336 w 468"/>
                    <a:gd name="T103" fmla="*/ 597 h 620"/>
                    <a:gd name="T104" fmla="*/ 319 w 468"/>
                    <a:gd name="T105" fmla="*/ 601 h 620"/>
                    <a:gd name="T106" fmla="*/ 303 w 468"/>
                    <a:gd name="T107" fmla="*/ 605 h 620"/>
                    <a:gd name="T108" fmla="*/ 286 w 468"/>
                    <a:gd name="T109" fmla="*/ 605 h 620"/>
                    <a:gd name="T110" fmla="*/ 269 w 468"/>
                    <a:gd name="T111" fmla="*/ 605 h 620"/>
                    <a:gd name="T112" fmla="*/ 252 w 468"/>
                    <a:gd name="T113" fmla="*/ 605 h 620"/>
                    <a:gd name="T114" fmla="*/ 236 w 468"/>
                    <a:gd name="T115" fmla="*/ 603 h 620"/>
                    <a:gd name="T116" fmla="*/ 223 w 468"/>
                    <a:gd name="T117" fmla="*/ 603 h 620"/>
                    <a:gd name="T118" fmla="*/ 211 w 468"/>
                    <a:gd name="T119" fmla="*/ 603 h 620"/>
                    <a:gd name="T120" fmla="*/ 202 w 468"/>
                    <a:gd name="T121" fmla="*/ 603 h 620"/>
                    <a:gd name="T122" fmla="*/ 194 w 468"/>
                    <a:gd name="T123" fmla="*/ 605 h 620"/>
                    <a:gd name="T124" fmla="*/ 190 w 468"/>
                    <a:gd name="T125" fmla="*/ 609 h 620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468"/>
                    <a:gd name="T190" fmla="*/ 0 h 620"/>
                    <a:gd name="T191" fmla="*/ 468 w 468"/>
                    <a:gd name="T192" fmla="*/ 620 h 620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468" h="620">
                      <a:moveTo>
                        <a:pt x="188" y="613"/>
                      </a:moveTo>
                      <a:lnTo>
                        <a:pt x="188" y="616"/>
                      </a:lnTo>
                      <a:lnTo>
                        <a:pt x="186" y="618"/>
                      </a:lnTo>
                      <a:lnTo>
                        <a:pt x="183" y="618"/>
                      </a:lnTo>
                      <a:lnTo>
                        <a:pt x="181" y="620"/>
                      </a:lnTo>
                      <a:lnTo>
                        <a:pt x="175" y="620"/>
                      </a:lnTo>
                      <a:lnTo>
                        <a:pt x="169" y="620"/>
                      </a:lnTo>
                      <a:lnTo>
                        <a:pt x="163" y="620"/>
                      </a:lnTo>
                      <a:lnTo>
                        <a:pt x="158" y="618"/>
                      </a:lnTo>
                      <a:lnTo>
                        <a:pt x="150" y="616"/>
                      </a:lnTo>
                      <a:lnTo>
                        <a:pt x="142" y="616"/>
                      </a:lnTo>
                      <a:lnTo>
                        <a:pt x="133" y="613"/>
                      </a:lnTo>
                      <a:lnTo>
                        <a:pt x="125" y="611"/>
                      </a:lnTo>
                      <a:lnTo>
                        <a:pt x="115" y="609"/>
                      </a:lnTo>
                      <a:lnTo>
                        <a:pt x="108" y="605"/>
                      </a:lnTo>
                      <a:lnTo>
                        <a:pt x="98" y="601"/>
                      </a:lnTo>
                      <a:lnTo>
                        <a:pt x="89" y="597"/>
                      </a:lnTo>
                      <a:lnTo>
                        <a:pt x="79" y="593"/>
                      </a:lnTo>
                      <a:lnTo>
                        <a:pt x="71" y="588"/>
                      </a:lnTo>
                      <a:lnTo>
                        <a:pt x="62" y="582"/>
                      </a:lnTo>
                      <a:lnTo>
                        <a:pt x="54" y="578"/>
                      </a:lnTo>
                      <a:lnTo>
                        <a:pt x="44" y="572"/>
                      </a:lnTo>
                      <a:lnTo>
                        <a:pt x="37" y="567"/>
                      </a:lnTo>
                      <a:lnTo>
                        <a:pt x="31" y="559"/>
                      </a:lnTo>
                      <a:lnTo>
                        <a:pt x="23" y="553"/>
                      </a:lnTo>
                      <a:lnTo>
                        <a:pt x="18" y="545"/>
                      </a:lnTo>
                      <a:lnTo>
                        <a:pt x="12" y="540"/>
                      </a:lnTo>
                      <a:lnTo>
                        <a:pt x="8" y="532"/>
                      </a:lnTo>
                      <a:lnTo>
                        <a:pt x="4" y="524"/>
                      </a:lnTo>
                      <a:lnTo>
                        <a:pt x="2" y="515"/>
                      </a:lnTo>
                      <a:lnTo>
                        <a:pt x="0" y="507"/>
                      </a:lnTo>
                      <a:lnTo>
                        <a:pt x="0" y="499"/>
                      </a:lnTo>
                      <a:lnTo>
                        <a:pt x="2" y="490"/>
                      </a:lnTo>
                      <a:lnTo>
                        <a:pt x="2" y="488"/>
                      </a:lnTo>
                      <a:lnTo>
                        <a:pt x="2" y="486"/>
                      </a:lnTo>
                      <a:lnTo>
                        <a:pt x="4" y="482"/>
                      </a:lnTo>
                      <a:lnTo>
                        <a:pt x="4" y="480"/>
                      </a:lnTo>
                      <a:lnTo>
                        <a:pt x="4" y="476"/>
                      </a:lnTo>
                      <a:lnTo>
                        <a:pt x="6" y="472"/>
                      </a:lnTo>
                      <a:lnTo>
                        <a:pt x="6" y="469"/>
                      </a:lnTo>
                      <a:lnTo>
                        <a:pt x="6" y="463"/>
                      </a:lnTo>
                      <a:lnTo>
                        <a:pt x="8" y="459"/>
                      </a:lnTo>
                      <a:lnTo>
                        <a:pt x="8" y="453"/>
                      </a:lnTo>
                      <a:lnTo>
                        <a:pt x="10" y="447"/>
                      </a:lnTo>
                      <a:lnTo>
                        <a:pt x="10" y="442"/>
                      </a:lnTo>
                      <a:lnTo>
                        <a:pt x="12" y="436"/>
                      </a:lnTo>
                      <a:lnTo>
                        <a:pt x="12" y="430"/>
                      </a:lnTo>
                      <a:lnTo>
                        <a:pt x="14" y="424"/>
                      </a:lnTo>
                      <a:lnTo>
                        <a:pt x="14" y="417"/>
                      </a:lnTo>
                      <a:lnTo>
                        <a:pt x="16" y="411"/>
                      </a:lnTo>
                      <a:lnTo>
                        <a:pt x="16" y="403"/>
                      </a:lnTo>
                      <a:lnTo>
                        <a:pt x="18" y="396"/>
                      </a:lnTo>
                      <a:lnTo>
                        <a:pt x="18" y="390"/>
                      </a:lnTo>
                      <a:lnTo>
                        <a:pt x="19" y="382"/>
                      </a:lnTo>
                      <a:lnTo>
                        <a:pt x="19" y="375"/>
                      </a:lnTo>
                      <a:lnTo>
                        <a:pt x="19" y="367"/>
                      </a:lnTo>
                      <a:lnTo>
                        <a:pt x="21" y="359"/>
                      </a:lnTo>
                      <a:lnTo>
                        <a:pt x="21" y="351"/>
                      </a:lnTo>
                      <a:lnTo>
                        <a:pt x="21" y="344"/>
                      </a:lnTo>
                      <a:lnTo>
                        <a:pt x="23" y="336"/>
                      </a:lnTo>
                      <a:lnTo>
                        <a:pt x="23" y="328"/>
                      </a:lnTo>
                      <a:lnTo>
                        <a:pt x="23" y="321"/>
                      </a:lnTo>
                      <a:lnTo>
                        <a:pt x="23" y="313"/>
                      </a:lnTo>
                      <a:lnTo>
                        <a:pt x="23" y="305"/>
                      </a:lnTo>
                      <a:lnTo>
                        <a:pt x="23" y="298"/>
                      </a:lnTo>
                      <a:lnTo>
                        <a:pt x="23" y="290"/>
                      </a:lnTo>
                      <a:lnTo>
                        <a:pt x="23" y="282"/>
                      </a:lnTo>
                      <a:lnTo>
                        <a:pt x="25" y="275"/>
                      </a:lnTo>
                      <a:lnTo>
                        <a:pt x="25" y="269"/>
                      </a:lnTo>
                      <a:lnTo>
                        <a:pt x="25" y="261"/>
                      </a:lnTo>
                      <a:lnTo>
                        <a:pt x="25" y="255"/>
                      </a:lnTo>
                      <a:lnTo>
                        <a:pt x="27" y="250"/>
                      </a:lnTo>
                      <a:lnTo>
                        <a:pt x="27" y="244"/>
                      </a:lnTo>
                      <a:lnTo>
                        <a:pt x="29" y="238"/>
                      </a:lnTo>
                      <a:lnTo>
                        <a:pt x="29" y="232"/>
                      </a:lnTo>
                      <a:lnTo>
                        <a:pt x="31" y="229"/>
                      </a:lnTo>
                      <a:lnTo>
                        <a:pt x="31" y="223"/>
                      </a:lnTo>
                      <a:lnTo>
                        <a:pt x="33" y="219"/>
                      </a:lnTo>
                      <a:lnTo>
                        <a:pt x="33" y="215"/>
                      </a:lnTo>
                      <a:lnTo>
                        <a:pt x="35" y="211"/>
                      </a:lnTo>
                      <a:lnTo>
                        <a:pt x="35" y="207"/>
                      </a:lnTo>
                      <a:lnTo>
                        <a:pt x="37" y="204"/>
                      </a:lnTo>
                      <a:lnTo>
                        <a:pt x="39" y="200"/>
                      </a:lnTo>
                      <a:lnTo>
                        <a:pt x="39" y="196"/>
                      </a:lnTo>
                      <a:lnTo>
                        <a:pt x="41" y="194"/>
                      </a:lnTo>
                      <a:lnTo>
                        <a:pt x="41" y="192"/>
                      </a:lnTo>
                      <a:lnTo>
                        <a:pt x="42" y="188"/>
                      </a:lnTo>
                      <a:lnTo>
                        <a:pt x="42" y="186"/>
                      </a:lnTo>
                      <a:lnTo>
                        <a:pt x="44" y="184"/>
                      </a:lnTo>
                      <a:lnTo>
                        <a:pt x="44" y="183"/>
                      </a:lnTo>
                      <a:lnTo>
                        <a:pt x="44" y="181"/>
                      </a:lnTo>
                      <a:lnTo>
                        <a:pt x="46" y="181"/>
                      </a:lnTo>
                      <a:lnTo>
                        <a:pt x="46" y="179"/>
                      </a:lnTo>
                      <a:lnTo>
                        <a:pt x="48" y="177"/>
                      </a:lnTo>
                      <a:lnTo>
                        <a:pt x="432" y="0"/>
                      </a:lnTo>
                      <a:lnTo>
                        <a:pt x="432" y="2"/>
                      </a:lnTo>
                      <a:lnTo>
                        <a:pt x="434" y="6"/>
                      </a:lnTo>
                      <a:lnTo>
                        <a:pt x="434" y="10"/>
                      </a:lnTo>
                      <a:lnTo>
                        <a:pt x="434" y="17"/>
                      </a:lnTo>
                      <a:lnTo>
                        <a:pt x="434" y="27"/>
                      </a:lnTo>
                      <a:lnTo>
                        <a:pt x="436" y="37"/>
                      </a:lnTo>
                      <a:lnTo>
                        <a:pt x="436" y="50"/>
                      </a:lnTo>
                      <a:lnTo>
                        <a:pt x="436" y="63"/>
                      </a:lnTo>
                      <a:lnTo>
                        <a:pt x="438" y="77"/>
                      </a:lnTo>
                      <a:lnTo>
                        <a:pt x="438" y="94"/>
                      </a:lnTo>
                      <a:lnTo>
                        <a:pt x="440" y="111"/>
                      </a:lnTo>
                      <a:lnTo>
                        <a:pt x="442" y="129"/>
                      </a:lnTo>
                      <a:lnTo>
                        <a:pt x="442" y="148"/>
                      </a:lnTo>
                      <a:lnTo>
                        <a:pt x="444" y="167"/>
                      </a:lnTo>
                      <a:lnTo>
                        <a:pt x="445" y="186"/>
                      </a:lnTo>
                      <a:lnTo>
                        <a:pt x="445" y="207"/>
                      </a:lnTo>
                      <a:lnTo>
                        <a:pt x="447" y="227"/>
                      </a:lnTo>
                      <a:lnTo>
                        <a:pt x="449" y="248"/>
                      </a:lnTo>
                      <a:lnTo>
                        <a:pt x="449" y="269"/>
                      </a:lnTo>
                      <a:lnTo>
                        <a:pt x="451" y="288"/>
                      </a:lnTo>
                      <a:lnTo>
                        <a:pt x="453" y="309"/>
                      </a:lnTo>
                      <a:lnTo>
                        <a:pt x="455" y="328"/>
                      </a:lnTo>
                      <a:lnTo>
                        <a:pt x="455" y="348"/>
                      </a:lnTo>
                      <a:lnTo>
                        <a:pt x="457" y="367"/>
                      </a:lnTo>
                      <a:lnTo>
                        <a:pt x="459" y="386"/>
                      </a:lnTo>
                      <a:lnTo>
                        <a:pt x="461" y="401"/>
                      </a:lnTo>
                      <a:lnTo>
                        <a:pt x="461" y="419"/>
                      </a:lnTo>
                      <a:lnTo>
                        <a:pt x="463" y="434"/>
                      </a:lnTo>
                      <a:lnTo>
                        <a:pt x="465" y="447"/>
                      </a:lnTo>
                      <a:lnTo>
                        <a:pt x="465" y="459"/>
                      </a:lnTo>
                      <a:lnTo>
                        <a:pt x="467" y="471"/>
                      </a:lnTo>
                      <a:lnTo>
                        <a:pt x="467" y="480"/>
                      </a:lnTo>
                      <a:lnTo>
                        <a:pt x="468" y="488"/>
                      </a:lnTo>
                      <a:lnTo>
                        <a:pt x="468" y="496"/>
                      </a:lnTo>
                      <a:lnTo>
                        <a:pt x="467" y="503"/>
                      </a:lnTo>
                      <a:lnTo>
                        <a:pt x="467" y="511"/>
                      </a:lnTo>
                      <a:lnTo>
                        <a:pt x="465" y="517"/>
                      </a:lnTo>
                      <a:lnTo>
                        <a:pt x="463" y="522"/>
                      </a:lnTo>
                      <a:lnTo>
                        <a:pt x="459" y="528"/>
                      </a:lnTo>
                      <a:lnTo>
                        <a:pt x="457" y="534"/>
                      </a:lnTo>
                      <a:lnTo>
                        <a:pt x="453" y="540"/>
                      </a:lnTo>
                      <a:lnTo>
                        <a:pt x="449" y="545"/>
                      </a:lnTo>
                      <a:lnTo>
                        <a:pt x="445" y="549"/>
                      </a:lnTo>
                      <a:lnTo>
                        <a:pt x="440" y="553"/>
                      </a:lnTo>
                      <a:lnTo>
                        <a:pt x="436" y="557"/>
                      </a:lnTo>
                      <a:lnTo>
                        <a:pt x="430" y="561"/>
                      </a:lnTo>
                      <a:lnTo>
                        <a:pt x="424" y="565"/>
                      </a:lnTo>
                      <a:lnTo>
                        <a:pt x="419" y="568"/>
                      </a:lnTo>
                      <a:lnTo>
                        <a:pt x="413" y="570"/>
                      </a:lnTo>
                      <a:lnTo>
                        <a:pt x="407" y="574"/>
                      </a:lnTo>
                      <a:lnTo>
                        <a:pt x="401" y="576"/>
                      </a:lnTo>
                      <a:lnTo>
                        <a:pt x="394" y="580"/>
                      </a:lnTo>
                      <a:lnTo>
                        <a:pt x="388" y="582"/>
                      </a:lnTo>
                      <a:lnTo>
                        <a:pt x="382" y="584"/>
                      </a:lnTo>
                      <a:lnTo>
                        <a:pt x="374" y="586"/>
                      </a:lnTo>
                      <a:lnTo>
                        <a:pt x="369" y="588"/>
                      </a:lnTo>
                      <a:lnTo>
                        <a:pt x="361" y="590"/>
                      </a:lnTo>
                      <a:lnTo>
                        <a:pt x="355" y="592"/>
                      </a:lnTo>
                      <a:lnTo>
                        <a:pt x="350" y="593"/>
                      </a:lnTo>
                      <a:lnTo>
                        <a:pt x="342" y="595"/>
                      </a:lnTo>
                      <a:lnTo>
                        <a:pt x="336" y="597"/>
                      </a:lnTo>
                      <a:lnTo>
                        <a:pt x="330" y="597"/>
                      </a:lnTo>
                      <a:lnTo>
                        <a:pt x="325" y="599"/>
                      </a:lnTo>
                      <a:lnTo>
                        <a:pt x="319" y="601"/>
                      </a:lnTo>
                      <a:lnTo>
                        <a:pt x="313" y="603"/>
                      </a:lnTo>
                      <a:lnTo>
                        <a:pt x="309" y="603"/>
                      </a:lnTo>
                      <a:lnTo>
                        <a:pt x="303" y="605"/>
                      </a:lnTo>
                      <a:lnTo>
                        <a:pt x="298" y="605"/>
                      </a:lnTo>
                      <a:lnTo>
                        <a:pt x="292" y="605"/>
                      </a:lnTo>
                      <a:lnTo>
                        <a:pt x="286" y="605"/>
                      </a:lnTo>
                      <a:lnTo>
                        <a:pt x="280" y="605"/>
                      </a:lnTo>
                      <a:lnTo>
                        <a:pt x="275" y="607"/>
                      </a:lnTo>
                      <a:lnTo>
                        <a:pt x="269" y="605"/>
                      </a:lnTo>
                      <a:lnTo>
                        <a:pt x="263" y="605"/>
                      </a:lnTo>
                      <a:lnTo>
                        <a:pt x="257" y="605"/>
                      </a:lnTo>
                      <a:lnTo>
                        <a:pt x="252" y="605"/>
                      </a:lnTo>
                      <a:lnTo>
                        <a:pt x="248" y="605"/>
                      </a:lnTo>
                      <a:lnTo>
                        <a:pt x="242" y="605"/>
                      </a:lnTo>
                      <a:lnTo>
                        <a:pt x="236" y="603"/>
                      </a:lnTo>
                      <a:lnTo>
                        <a:pt x="232" y="603"/>
                      </a:lnTo>
                      <a:lnTo>
                        <a:pt x="227" y="603"/>
                      </a:lnTo>
                      <a:lnTo>
                        <a:pt x="223" y="603"/>
                      </a:lnTo>
                      <a:lnTo>
                        <a:pt x="219" y="603"/>
                      </a:lnTo>
                      <a:lnTo>
                        <a:pt x="215" y="603"/>
                      </a:lnTo>
                      <a:lnTo>
                        <a:pt x="211" y="603"/>
                      </a:lnTo>
                      <a:lnTo>
                        <a:pt x="208" y="603"/>
                      </a:lnTo>
                      <a:lnTo>
                        <a:pt x="204" y="603"/>
                      </a:lnTo>
                      <a:lnTo>
                        <a:pt x="202" y="603"/>
                      </a:lnTo>
                      <a:lnTo>
                        <a:pt x="198" y="603"/>
                      </a:lnTo>
                      <a:lnTo>
                        <a:pt x="196" y="605"/>
                      </a:lnTo>
                      <a:lnTo>
                        <a:pt x="194" y="605"/>
                      </a:lnTo>
                      <a:lnTo>
                        <a:pt x="192" y="607"/>
                      </a:lnTo>
                      <a:lnTo>
                        <a:pt x="190" y="607"/>
                      </a:lnTo>
                      <a:lnTo>
                        <a:pt x="190" y="609"/>
                      </a:lnTo>
                      <a:lnTo>
                        <a:pt x="188" y="611"/>
                      </a:lnTo>
                      <a:lnTo>
                        <a:pt x="188" y="613"/>
                      </a:lnTo>
                      <a:close/>
                    </a:path>
                  </a:pathLst>
                </a:custGeom>
                <a:solidFill>
                  <a:srgbClr val="EDF2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25" name="Freeform 393"/>
                <p:cNvSpPr>
                  <a:spLocks noChangeAspect="1"/>
                </p:cNvSpPr>
                <p:nvPr/>
              </p:nvSpPr>
              <p:spPr bwMode="auto">
                <a:xfrm>
                  <a:off x="4904" y="1582"/>
                  <a:ext cx="463" cy="601"/>
                </a:xfrm>
                <a:custGeom>
                  <a:avLst/>
                  <a:gdLst>
                    <a:gd name="T0" fmla="*/ 184 w 463"/>
                    <a:gd name="T1" fmla="*/ 597 h 601"/>
                    <a:gd name="T2" fmla="*/ 173 w 463"/>
                    <a:gd name="T3" fmla="*/ 599 h 601"/>
                    <a:gd name="T4" fmla="*/ 154 w 463"/>
                    <a:gd name="T5" fmla="*/ 599 h 601"/>
                    <a:gd name="T6" fmla="*/ 131 w 463"/>
                    <a:gd name="T7" fmla="*/ 595 h 601"/>
                    <a:gd name="T8" fmla="*/ 106 w 463"/>
                    <a:gd name="T9" fmla="*/ 586 h 601"/>
                    <a:gd name="T10" fmla="*/ 79 w 463"/>
                    <a:gd name="T11" fmla="*/ 576 h 601"/>
                    <a:gd name="T12" fmla="*/ 52 w 463"/>
                    <a:gd name="T13" fmla="*/ 561 h 601"/>
                    <a:gd name="T14" fmla="*/ 29 w 463"/>
                    <a:gd name="T15" fmla="*/ 545 h 601"/>
                    <a:gd name="T16" fmla="*/ 12 w 463"/>
                    <a:gd name="T17" fmla="*/ 526 h 601"/>
                    <a:gd name="T18" fmla="*/ 2 w 463"/>
                    <a:gd name="T19" fmla="*/ 503 h 601"/>
                    <a:gd name="T20" fmla="*/ 0 w 463"/>
                    <a:gd name="T21" fmla="*/ 480 h 601"/>
                    <a:gd name="T22" fmla="*/ 2 w 463"/>
                    <a:gd name="T23" fmla="*/ 474 h 601"/>
                    <a:gd name="T24" fmla="*/ 4 w 463"/>
                    <a:gd name="T25" fmla="*/ 463 h 601"/>
                    <a:gd name="T26" fmla="*/ 6 w 463"/>
                    <a:gd name="T27" fmla="*/ 451 h 601"/>
                    <a:gd name="T28" fmla="*/ 8 w 463"/>
                    <a:gd name="T29" fmla="*/ 436 h 601"/>
                    <a:gd name="T30" fmla="*/ 12 w 463"/>
                    <a:gd name="T31" fmla="*/ 419 h 601"/>
                    <a:gd name="T32" fmla="*/ 14 w 463"/>
                    <a:gd name="T33" fmla="*/ 399 h 601"/>
                    <a:gd name="T34" fmla="*/ 15 w 463"/>
                    <a:gd name="T35" fmla="*/ 378 h 601"/>
                    <a:gd name="T36" fmla="*/ 17 w 463"/>
                    <a:gd name="T37" fmla="*/ 355 h 601"/>
                    <a:gd name="T38" fmla="*/ 19 w 463"/>
                    <a:gd name="T39" fmla="*/ 334 h 601"/>
                    <a:gd name="T40" fmla="*/ 21 w 463"/>
                    <a:gd name="T41" fmla="*/ 311 h 601"/>
                    <a:gd name="T42" fmla="*/ 21 w 463"/>
                    <a:gd name="T43" fmla="*/ 288 h 601"/>
                    <a:gd name="T44" fmla="*/ 21 w 463"/>
                    <a:gd name="T45" fmla="*/ 267 h 601"/>
                    <a:gd name="T46" fmla="*/ 23 w 463"/>
                    <a:gd name="T47" fmla="*/ 248 h 601"/>
                    <a:gd name="T48" fmla="*/ 27 w 463"/>
                    <a:gd name="T49" fmla="*/ 232 h 601"/>
                    <a:gd name="T50" fmla="*/ 29 w 463"/>
                    <a:gd name="T51" fmla="*/ 217 h 601"/>
                    <a:gd name="T52" fmla="*/ 33 w 463"/>
                    <a:gd name="T53" fmla="*/ 206 h 601"/>
                    <a:gd name="T54" fmla="*/ 35 w 463"/>
                    <a:gd name="T55" fmla="*/ 196 h 601"/>
                    <a:gd name="T56" fmla="*/ 38 w 463"/>
                    <a:gd name="T57" fmla="*/ 188 h 601"/>
                    <a:gd name="T58" fmla="*/ 40 w 463"/>
                    <a:gd name="T59" fmla="*/ 183 h 601"/>
                    <a:gd name="T60" fmla="*/ 42 w 463"/>
                    <a:gd name="T61" fmla="*/ 179 h 601"/>
                    <a:gd name="T62" fmla="*/ 428 w 463"/>
                    <a:gd name="T63" fmla="*/ 2 h 601"/>
                    <a:gd name="T64" fmla="*/ 430 w 463"/>
                    <a:gd name="T65" fmla="*/ 17 h 601"/>
                    <a:gd name="T66" fmla="*/ 432 w 463"/>
                    <a:gd name="T67" fmla="*/ 46 h 601"/>
                    <a:gd name="T68" fmla="*/ 434 w 463"/>
                    <a:gd name="T69" fmla="*/ 88 h 601"/>
                    <a:gd name="T70" fmla="*/ 438 w 463"/>
                    <a:gd name="T71" fmla="*/ 138 h 601"/>
                    <a:gd name="T72" fmla="*/ 441 w 463"/>
                    <a:gd name="T73" fmla="*/ 196 h 601"/>
                    <a:gd name="T74" fmla="*/ 445 w 463"/>
                    <a:gd name="T75" fmla="*/ 254 h 601"/>
                    <a:gd name="T76" fmla="*/ 449 w 463"/>
                    <a:gd name="T77" fmla="*/ 311 h 601"/>
                    <a:gd name="T78" fmla="*/ 453 w 463"/>
                    <a:gd name="T79" fmla="*/ 365 h 601"/>
                    <a:gd name="T80" fmla="*/ 457 w 463"/>
                    <a:gd name="T81" fmla="*/ 411 h 601"/>
                    <a:gd name="T82" fmla="*/ 461 w 463"/>
                    <a:gd name="T83" fmla="*/ 447 h 601"/>
                    <a:gd name="T84" fmla="*/ 463 w 463"/>
                    <a:gd name="T85" fmla="*/ 472 h 601"/>
                    <a:gd name="T86" fmla="*/ 459 w 463"/>
                    <a:gd name="T87" fmla="*/ 494 h 601"/>
                    <a:gd name="T88" fmla="*/ 451 w 463"/>
                    <a:gd name="T89" fmla="*/ 511 h 601"/>
                    <a:gd name="T90" fmla="*/ 440 w 463"/>
                    <a:gd name="T91" fmla="*/ 526 h 601"/>
                    <a:gd name="T92" fmla="*/ 424 w 463"/>
                    <a:gd name="T93" fmla="*/ 538 h 601"/>
                    <a:gd name="T94" fmla="*/ 409 w 463"/>
                    <a:gd name="T95" fmla="*/ 549 h 601"/>
                    <a:gd name="T96" fmla="*/ 390 w 463"/>
                    <a:gd name="T97" fmla="*/ 557 h 601"/>
                    <a:gd name="T98" fmla="*/ 370 w 463"/>
                    <a:gd name="T99" fmla="*/ 563 h 601"/>
                    <a:gd name="T100" fmla="*/ 351 w 463"/>
                    <a:gd name="T101" fmla="*/ 568 h 601"/>
                    <a:gd name="T102" fmla="*/ 334 w 463"/>
                    <a:gd name="T103" fmla="*/ 574 h 601"/>
                    <a:gd name="T104" fmla="*/ 317 w 463"/>
                    <a:gd name="T105" fmla="*/ 578 h 601"/>
                    <a:gd name="T106" fmla="*/ 299 w 463"/>
                    <a:gd name="T107" fmla="*/ 582 h 601"/>
                    <a:gd name="T108" fmla="*/ 282 w 463"/>
                    <a:gd name="T109" fmla="*/ 584 h 601"/>
                    <a:gd name="T110" fmla="*/ 265 w 463"/>
                    <a:gd name="T111" fmla="*/ 584 h 601"/>
                    <a:gd name="T112" fmla="*/ 250 w 463"/>
                    <a:gd name="T113" fmla="*/ 584 h 601"/>
                    <a:gd name="T114" fmla="*/ 234 w 463"/>
                    <a:gd name="T115" fmla="*/ 582 h 601"/>
                    <a:gd name="T116" fmla="*/ 219 w 463"/>
                    <a:gd name="T117" fmla="*/ 582 h 601"/>
                    <a:gd name="T118" fmla="*/ 207 w 463"/>
                    <a:gd name="T119" fmla="*/ 582 h 601"/>
                    <a:gd name="T120" fmla="*/ 198 w 463"/>
                    <a:gd name="T121" fmla="*/ 582 h 601"/>
                    <a:gd name="T122" fmla="*/ 190 w 463"/>
                    <a:gd name="T123" fmla="*/ 584 h 601"/>
                    <a:gd name="T124" fmla="*/ 186 w 463"/>
                    <a:gd name="T125" fmla="*/ 590 h 60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463"/>
                    <a:gd name="T190" fmla="*/ 0 h 601"/>
                    <a:gd name="T191" fmla="*/ 463 w 463"/>
                    <a:gd name="T192" fmla="*/ 601 h 601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463" h="601">
                      <a:moveTo>
                        <a:pt x="186" y="593"/>
                      </a:moveTo>
                      <a:lnTo>
                        <a:pt x="184" y="595"/>
                      </a:lnTo>
                      <a:lnTo>
                        <a:pt x="184" y="597"/>
                      </a:lnTo>
                      <a:lnTo>
                        <a:pt x="180" y="599"/>
                      </a:lnTo>
                      <a:lnTo>
                        <a:pt x="177" y="599"/>
                      </a:lnTo>
                      <a:lnTo>
                        <a:pt x="173" y="599"/>
                      </a:lnTo>
                      <a:lnTo>
                        <a:pt x="167" y="601"/>
                      </a:lnTo>
                      <a:lnTo>
                        <a:pt x="161" y="599"/>
                      </a:lnTo>
                      <a:lnTo>
                        <a:pt x="154" y="599"/>
                      </a:lnTo>
                      <a:lnTo>
                        <a:pt x="148" y="597"/>
                      </a:lnTo>
                      <a:lnTo>
                        <a:pt x="140" y="597"/>
                      </a:lnTo>
                      <a:lnTo>
                        <a:pt x="131" y="595"/>
                      </a:lnTo>
                      <a:lnTo>
                        <a:pt x="123" y="592"/>
                      </a:lnTo>
                      <a:lnTo>
                        <a:pt x="113" y="590"/>
                      </a:lnTo>
                      <a:lnTo>
                        <a:pt x="106" y="586"/>
                      </a:lnTo>
                      <a:lnTo>
                        <a:pt x="96" y="584"/>
                      </a:lnTo>
                      <a:lnTo>
                        <a:pt x="86" y="580"/>
                      </a:lnTo>
                      <a:lnTo>
                        <a:pt x="79" y="576"/>
                      </a:lnTo>
                      <a:lnTo>
                        <a:pt x="69" y="570"/>
                      </a:lnTo>
                      <a:lnTo>
                        <a:pt x="60" y="567"/>
                      </a:lnTo>
                      <a:lnTo>
                        <a:pt x="52" y="561"/>
                      </a:lnTo>
                      <a:lnTo>
                        <a:pt x="44" y="557"/>
                      </a:lnTo>
                      <a:lnTo>
                        <a:pt x="37" y="551"/>
                      </a:lnTo>
                      <a:lnTo>
                        <a:pt x="29" y="545"/>
                      </a:lnTo>
                      <a:lnTo>
                        <a:pt x="23" y="540"/>
                      </a:lnTo>
                      <a:lnTo>
                        <a:pt x="17" y="532"/>
                      </a:lnTo>
                      <a:lnTo>
                        <a:pt x="12" y="526"/>
                      </a:lnTo>
                      <a:lnTo>
                        <a:pt x="8" y="519"/>
                      </a:lnTo>
                      <a:lnTo>
                        <a:pt x="4" y="511"/>
                      </a:lnTo>
                      <a:lnTo>
                        <a:pt x="2" y="503"/>
                      </a:lnTo>
                      <a:lnTo>
                        <a:pt x="0" y="496"/>
                      </a:lnTo>
                      <a:lnTo>
                        <a:pt x="0" y="488"/>
                      </a:lnTo>
                      <a:lnTo>
                        <a:pt x="0" y="480"/>
                      </a:lnTo>
                      <a:lnTo>
                        <a:pt x="2" y="478"/>
                      </a:lnTo>
                      <a:lnTo>
                        <a:pt x="2" y="476"/>
                      </a:lnTo>
                      <a:lnTo>
                        <a:pt x="2" y="474"/>
                      </a:lnTo>
                      <a:lnTo>
                        <a:pt x="2" y="471"/>
                      </a:lnTo>
                      <a:lnTo>
                        <a:pt x="4" y="467"/>
                      </a:lnTo>
                      <a:lnTo>
                        <a:pt x="4" y="463"/>
                      </a:lnTo>
                      <a:lnTo>
                        <a:pt x="4" y="459"/>
                      </a:lnTo>
                      <a:lnTo>
                        <a:pt x="6" y="455"/>
                      </a:lnTo>
                      <a:lnTo>
                        <a:pt x="6" y="451"/>
                      </a:lnTo>
                      <a:lnTo>
                        <a:pt x="8" y="446"/>
                      </a:lnTo>
                      <a:lnTo>
                        <a:pt x="8" y="440"/>
                      </a:lnTo>
                      <a:lnTo>
                        <a:pt x="8" y="436"/>
                      </a:lnTo>
                      <a:lnTo>
                        <a:pt x="10" y="430"/>
                      </a:lnTo>
                      <a:lnTo>
                        <a:pt x="10" y="424"/>
                      </a:lnTo>
                      <a:lnTo>
                        <a:pt x="12" y="419"/>
                      </a:lnTo>
                      <a:lnTo>
                        <a:pt x="12" y="411"/>
                      </a:lnTo>
                      <a:lnTo>
                        <a:pt x="14" y="405"/>
                      </a:lnTo>
                      <a:lnTo>
                        <a:pt x="14" y="399"/>
                      </a:lnTo>
                      <a:lnTo>
                        <a:pt x="15" y="392"/>
                      </a:lnTo>
                      <a:lnTo>
                        <a:pt x="15" y="384"/>
                      </a:lnTo>
                      <a:lnTo>
                        <a:pt x="15" y="378"/>
                      </a:lnTo>
                      <a:lnTo>
                        <a:pt x="17" y="371"/>
                      </a:lnTo>
                      <a:lnTo>
                        <a:pt x="17" y="363"/>
                      </a:lnTo>
                      <a:lnTo>
                        <a:pt x="17" y="355"/>
                      </a:lnTo>
                      <a:lnTo>
                        <a:pt x="19" y="350"/>
                      </a:lnTo>
                      <a:lnTo>
                        <a:pt x="19" y="342"/>
                      </a:lnTo>
                      <a:lnTo>
                        <a:pt x="19" y="334"/>
                      </a:lnTo>
                      <a:lnTo>
                        <a:pt x="19" y="327"/>
                      </a:lnTo>
                      <a:lnTo>
                        <a:pt x="21" y="319"/>
                      </a:lnTo>
                      <a:lnTo>
                        <a:pt x="21" y="311"/>
                      </a:lnTo>
                      <a:lnTo>
                        <a:pt x="21" y="303"/>
                      </a:lnTo>
                      <a:lnTo>
                        <a:pt x="21" y="296"/>
                      </a:lnTo>
                      <a:lnTo>
                        <a:pt x="21" y="288"/>
                      </a:lnTo>
                      <a:lnTo>
                        <a:pt x="21" y="280"/>
                      </a:lnTo>
                      <a:lnTo>
                        <a:pt x="21" y="275"/>
                      </a:lnTo>
                      <a:lnTo>
                        <a:pt x="21" y="267"/>
                      </a:lnTo>
                      <a:lnTo>
                        <a:pt x="23" y="261"/>
                      </a:lnTo>
                      <a:lnTo>
                        <a:pt x="23" y="254"/>
                      </a:lnTo>
                      <a:lnTo>
                        <a:pt x="23" y="248"/>
                      </a:lnTo>
                      <a:lnTo>
                        <a:pt x="25" y="242"/>
                      </a:lnTo>
                      <a:lnTo>
                        <a:pt x="25" y="236"/>
                      </a:lnTo>
                      <a:lnTo>
                        <a:pt x="27" y="232"/>
                      </a:lnTo>
                      <a:lnTo>
                        <a:pt x="27" y="227"/>
                      </a:lnTo>
                      <a:lnTo>
                        <a:pt x="29" y="223"/>
                      </a:lnTo>
                      <a:lnTo>
                        <a:pt x="29" y="217"/>
                      </a:lnTo>
                      <a:lnTo>
                        <a:pt x="31" y="213"/>
                      </a:lnTo>
                      <a:lnTo>
                        <a:pt x="31" y="209"/>
                      </a:lnTo>
                      <a:lnTo>
                        <a:pt x="33" y="206"/>
                      </a:lnTo>
                      <a:lnTo>
                        <a:pt x="33" y="202"/>
                      </a:lnTo>
                      <a:lnTo>
                        <a:pt x="35" y="200"/>
                      </a:lnTo>
                      <a:lnTo>
                        <a:pt x="35" y="196"/>
                      </a:lnTo>
                      <a:lnTo>
                        <a:pt x="37" y="194"/>
                      </a:lnTo>
                      <a:lnTo>
                        <a:pt x="37" y="190"/>
                      </a:lnTo>
                      <a:lnTo>
                        <a:pt x="38" y="188"/>
                      </a:lnTo>
                      <a:lnTo>
                        <a:pt x="38" y="186"/>
                      </a:lnTo>
                      <a:lnTo>
                        <a:pt x="40" y="184"/>
                      </a:lnTo>
                      <a:lnTo>
                        <a:pt x="40" y="183"/>
                      </a:lnTo>
                      <a:lnTo>
                        <a:pt x="40" y="181"/>
                      </a:lnTo>
                      <a:lnTo>
                        <a:pt x="42" y="181"/>
                      </a:lnTo>
                      <a:lnTo>
                        <a:pt x="42" y="179"/>
                      </a:lnTo>
                      <a:lnTo>
                        <a:pt x="44" y="177"/>
                      </a:lnTo>
                      <a:lnTo>
                        <a:pt x="428" y="0"/>
                      </a:lnTo>
                      <a:lnTo>
                        <a:pt x="428" y="2"/>
                      </a:lnTo>
                      <a:lnTo>
                        <a:pt x="430" y="4"/>
                      </a:lnTo>
                      <a:lnTo>
                        <a:pt x="430" y="10"/>
                      </a:lnTo>
                      <a:lnTo>
                        <a:pt x="430" y="17"/>
                      </a:lnTo>
                      <a:lnTo>
                        <a:pt x="430" y="25"/>
                      </a:lnTo>
                      <a:lnTo>
                        <a:pt x="430" y="35"/>
                      </a:lnTo>
                      <a:lnTo>
                        <a:pt x="432" y="46"/>
                      </a:lnTo>
                      <a:lnTo>
                        <a:pt x="432" y="60"/>
                      </a:lnTo>
                      <a:lnTo>
                        <a:pt x="434" y="73"/>
                      </a:lnTo>
                      <a:lnTo>
                        <a:pt x="434" y="88"/>
                      </a:lnTo>
                      <a:lnTo>
                        <a:pt x="436" y="104"/>
                      </a:lnTo>
                      <a:lnTo>
                        <a:pt x="436" y="121"/>
                      </a:lnTo>
                      <a:lnTo>
                        <a:pt x="438" y="138"/>
                      </a:lnTo>
                      <a:lnTo>
                        <a:pt x="438" y="158"/>
                      </a:lnTo>
                      <a:lnTo>
                        <a:pt x="440" y="177"/>
                      </a:lnTo>
                      <a:lnTo>
                        <a:pt x="441" y="196"/>
                      </a:lnTo>
                      <a:lnTo>
                        <a:pt x="441" y="215"/>
                      </a:lnTo>
                      <a:lnTo>
                        <a:pt x="443" y="234"/>
                      </a:lnTo>
                      <a:lnTo>
                        <a:pt x="445" y="254"/>
                      </a:lnTo>
                      <a:lnTo>
                        <a:pt x="445" y="273"/>
                      </a:lnTo>
                      <a:lnTo>
                        <a:pt x="447" y="292"/>
                      </a:lnTo>
                      <a:lnTo>
                        <a:pt x="449" y="311"/>
                      </a:lnTo>
                      <a:lnTo>
                        <a:pt x="449" y="330"/>
                      </a:lnTo>
                      <a:lnTo>
                        <a:pt x="451" y="348"/>
                      </a:lnTo>
                      <a:lnTo>
                        <a:pt x="453" y="365"/>
                      </a:lnTo>
                      <a:lnTo>
                        <a:pt x="455" y="382"/>
                      </a:lnTo>
                      <a:lnTo>
                        <a:pt x="455" y="398"/>
                      </a:lnTo>
                      <a:lnTo>
                        <a:pt x="457" y="411"/>
                      </a:lnTo>
                      <a:lnTo>
                        <a:pt x="457" y="424"/>
                      </a:lnTo>
                      <a:lnTo>
                        <a:pt x="459" y="438"/>
                      </a:lnTo>
                      <a:lnTo>
                        <a:pt x="461" y="447"/>
                      </a:lnTo>
                      <a:lnTo>
                        <a:pt x="461" y="457"/>
                      </a:lnTo>
                      <a:lnTo>
                        <a:pt x="463" y="465"/>
                      </a:lnTo>
                      <a:lnTo>
                        <a:pt x="463" y="472"/>
                      </a:lnTo>
                      <a:lnTo>
                        <a:pt x="461" y="480"/>
                      </a:lnTo>
                      <a:lnTo>
                        <a:pt x="461" y="488"/>
                      </a:lnTo>
                      <a:lnTo>
                        <a:pt x="459" y="494"/>
                      </a:lnTo>
                      <a:lnTo>
                        <a:pt x="457" y="501"/>
                      </a:lnTo>
                      <a:lnTo>
                        <a:pt x="453" y="507"/>
                      </a:lnTo>
                      <a:lnTo>
                        <a:pt x="451" y="511"/>
                      </a:lnTo>
                      <a:lnTo>
                        <a:pt x="447" y="517"/>
                      </a:lnTo>
                      <a:lnTo>
                        <a:pt x="443" y="522"/>
                      </a:lnTo>
                      <a:lnTo>
                        <a:pt x="440" y="526"/>
                      </a:lnTo>
                      <a:lnTo>
                        <a:pt x="436" y="530"/>
                      </a:lnTo>
                      <a:lnTo>
                        <a:pt x="430" y="534"/>
                      </a:lnTo>
                      <a:lnTo>
                        <a:pt x="424" y="538"/>
                      </a:lnTo>
                      <a:lnTo>
                        <a:pt x="420" y="542"/>
                      </a:lnTo>
                      <a:lnTo>
                        <a:pt x="415" y="545"/>
                      </a:lnTo>
                      <a:lnTo>
                        <a:pt x="409" y="549"/>
                      </a:lnTo>
                      <a:lnTo>
                        <a:pt x="403" y="551"/>
                      </a:lnTo>
                      <a:lnTo>
                        <a:pt x="395" y="553"/>
                      </a:lnTo>
                      <a:lnTo>
                        <a:pt x="390" y="557"/>
                      </a:lnTo>
                      <a:lnTo>
                        <a:pt x="384" y="559"/>
                      </a:lnTo>
                      <a:lnTo>
                        <a:pt x="378" y="561"/>
                      </a:lnTo>
                      <a:lnTo>
                        <a:pt x="370" y="563"/>
                      </a:lnTo>
                      <a:lnTo>
                        <a:pt x="365" y="565"/>
                      </a:lnTo>
                      <a:lnTo>
                        <a:pt x="359" y="567"/>
                      </a:lnTo>
                      <a:lnTo>
                        <a:pt x="351" y="568"/>
                      </a:lnTo>
                      <a:lnTo>
                        <a:pt x="346" y="570"/>
                      </a:lnTo>
                      <a:lnTo>
                        <a:pt x="340" y="572"/>
                      </a:lnTo>
                      <a:lnTo>
                        <a:pt x="334" y="574"/>
                      </a:lnTo>
                      <a:lnTo>
                        <a:pt x="326" y="576"/>
                      </a:lnTo>
                      <a:lnTo>
                        <a:pt x="321" y="576"/>
                      </a:lnTo>
                      <a:lnTo>
                        <a:pt x="317" y="578"/>
                      </a:lnTo>
                      <a:lnTo>
                        <a:pt x="311" y="580"/>
                      </a:lnTo>
                      <a:lnTo>
                        <a:pt x="305" y="580"/>
                      </a:lnTo>
                      <a:lnTo>
                        <a:pt x="299" y="582"/>
                      </a:lnTo>
                      <a:lnTo>
                        <a:pt x="294" y="582"/>
                      </a:lnTo>
                      <a:lnTo>
                        <a:pt x="288" y="582"/>
                      </a:lnTo>
                      <a:lnTo>
                        <a:pt x="282" y="584"/>
                      </a:lnTo>
                      <a:lnTo>
                        <a:pt x="276" y="584"/>
                      </a:lnTo>
                      <a:lnTo>
                        <a:pt x="271" y="584"/>
                      </a:lnTo>
                      <a:lnTo>
                        <a:pt x="265" y="584"/>
                      </a:lnTo>
                      <a:lnTo>
                        <a:pt x="259" y="584"/>
                      </a:lnTo>
                      <a:lnTo>
                        <a:pt x="255" y="584"/>
                      </a:lnTo>
                      <a:lnTo>
                        <a:pt x="250" y="584"/>
                      </a:lnTo>
                      <a:lnTo>
                        <a:pt x="244" y="582"/>
                      </a:lnTo>
                      <a:lnTo>
                        <a:pt x="238" y="582"/>
                      </a:lnTo>
                      <a:lnTo>
                        <a:pt x="234" y="582"/>
                      </a:lnTo>
                      <a:lnTo>
                        <a:pt x="228" y="582"/>
                      </a:lnTo>
                      <a:lnTo>
                        <a:pt x="225" y="582"/>
                      </a:lnTo>
                      <a:lnTo>
                        <a:pt x="219" y="582"/>
                      </a:lnTo>
                      <a:lnTo>
                        <a:pt x="215" y="582"/>
                      </a:lnTo>
                      <a:lnTo>
                        <a:pt x="211" y="582"/>
                      </a:lnTo>
                      <a:lnTo>
                        <a:pt x="207" y="582"/>
                      </a:lnTo>
                      <a:lnTo>
                        <a:pt x="204" y="582"/>
                      </a:lnTo>
                      <a:lnTo>
                        <a:pt x="202" y="582"/>
                      </a:lnTo>
                      <a:lnTo>
                        <a:pt x="198" y="582"/>
                      </a:lnTo>
                      <a:lnTo>
                        <a:pt x="196" y="582"/>
                      </a:lnTo>
                      <a:lnTo>
                        <a:pt x="192" y="584"/>
                      </a:lnTo>
                      <a:lnTo>
                        <a:pt x="190" y="584"/>
                      </a:lnTo>
                      <a:lnTo>
                        <a:pt x="188" y="586"/>
                      </a:lnTo>
                      <a:lnTo>
                        <a:pt x="188" y="588"/>
                      </a:lnTo>
                      <a:lnTo>
                        <a:pt x="186" y="590"/>
                      </a:lnTo>
                      <a:lnTo>
                        <a:pt x="186" y="592"/>
                      </a:lnTo>
                      <a:lnTo>
                        <a:pt x="186" y="593"/>
                      </a:lnTo>
                      <a:close/>
                    </a:path>
                  </a:pathLst>
                </a:custGeom>
                <a:solidFill>
                  <a:srgbClr val="EBF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26" name="Freeform 394"/>
                <p:cNvSpPr>
                  <a:spLocks noChangeAspect="1"/>
                </p:cNvSpPr>
                <p:nvPr/>
              </p:nvSpPr>
              <p:spPr bwMode="auto">
                <a:xfrm>
                  <a:off x="4906" y="1582"/>
                  <a:ext cx="457" cy="580"/>
                </a:xfrm>
                <a:custGeom>
                  <a:avLst/>
                  <a:gdLst>
                    <a:gd name="T0" fmla="*/ 182 w 457"/>
                    <a:gd name="T1" fmla="*/ 576 h 580"/>
                    <a:gd name="T2" fmla="*/ 173 w 457"/>
                    <a:gd name="T3" fmla="*/ 580 h 580"/>
                    <a:gd name="T4" fmla="*/ 154 w 457"/>
                    <a:gd name="T5" fmla="*/ 580 h 580"/>
                    <a:gd name="T6" fmla="*/ 131 w 457"/>
                    <a:gd name="T7" fmla="*/ 576 h 580"/>
                    <a:gd name="T8" fmla="*/ 106 w 457"/>
                    <a:gd name="T9" fmla="*/ 568 h 580"/>
                    <a:gd name="T10" fmla="*/ 79 w 457"/>
                    <a:gd name="T11" fmla="*/ 559 h 580"/>
                    <a:gd name="T12" fmla="*/ 52 w 457"/>
                    <a:gd name="T13" fmla="*/ 545 h 580"/>
                    <a:gd name="T14" fmla="*/ 29 w 457"/>
                    <a:gd name="T15" fmla="*/ 530 h 580"/>
                    <a:gd name="T16" fmla="*/ 12 w 457"/>
                    <a:gd name="T17" fmla="*/ 513 h 580"/>
                    <a:gd name="T18" fmla="*/ 2 w 457"/>
                    <a:gd name="T19" fmla="*/ 494 h 580"/>
                    <a:gd name="T20" fmla="*/ 2 w 457"/>
                    <a:gd name="T21" fmla="*/ 471 h 580"/>
                    <a:gd name="T22" fmla="*/ 2 w 457"/>
                    <a:gd name="T23" fmla="*/ 465 h 580"/>
                    <a:gd name="T24" fmla="*/ 4 w 457"/>
                    <a:gd name="T25" fmla="*/ 455 h 580"/>
                    <a:gd name="T26" fmla="*/ 6 w 457"/>
                    <a:gd name="T27" fmla="*/ 442 h 580"/>
                    <a:gd name="T28" fmla="*/ 8 w 457"/>
                    <a:gd name="T29" fmla="*/ 428 h 580"/>
                    <a:gd name="T30" fmla="*/ 12 w 457"/>
                    <a:gd name="T31" fmla="*/ 411 h 580"/>
                    <a:gd name="T32" fmla="*/ 13 w 457"/>
                    <a:gd name="T33" fmla="*/ 394 h 580"/>
                    <a:gd name="T34" fmla="*/ 15 w 457"/>
                    <a:gd name="T35" fmla="*/ 375 h 580"/>
                    <a:gd name="T36" fmla="*/ 17 w 457"/>
                    <a:gd name="T37" fmla="*/ 353 h 580"/>
                    <a:gd name="T38" fmla="*/ 19 w 457"/>
                    <a:gd name="T39" fmla="*/ 330 h 580"/>
                    <a:gd name="T40" fmla="*/ 19 w 457"/>
                    <a:gd name="T41" fmla="*/ 309 h 580"/>
                    <a:gd name="T42" fmla="*/ 19 w 457"/>
                    <a:gd name="T43" fmla="*/ 286 h 580"/>
                    <a:gd name="T44" fmla="*/ 21 w 457"/>
                    <a:gd name="T45" fmla="*/ 265 h 580"/>
                    <a:gd name="T46" fmla="*/ 23 w 457"/>
                    <a:gd name="T47" fmla="*/ 246 h 580"/>
                    <a:gd name="T48" fmla="*/ 25 w 457"/>
                    <a:gd name="T49" fmla="*/ 231 h 580"/>
                    <a:gd name="T50" fmla="*/ 27 w 457"/>
                    <a:gd name="T51" fmla="*/ 217 h 580"/>
                    <a:gd name="T52" fmla="*/ 31 w 457"/>
                    <a:gd name="T53" fmla="*/ 206 h 580"/>
                    <a:gd name="T54" fmla="*/ 33 w 457"/>
                    <a:gd name="T55" fmla="*/ 196 h 580"/>
                    <a:gd name="T56" fmla="*/ 36 w 457"/>
                    <a:gd name="T57" fmla="*/ 188 h 580"/>
                    <a:gd name="T58" fmla="*/ 38 w 457"/>
                    <a:gd name="T59" fmla="*/ 183 h 580"/>
                    <a:gd name="T60" fmla="*/ 40 w 457"/>
                    <a:gd name="T61" fmla="*/ 179 h 580"/>
                    <a:gd name="T62" fmla="*/ 426 w 457"/>
                    <a:gd name="T63" fmla="*/ 2 h 580"/>
                    <a:gd name="T64" fmla="*/ 428 w 457"/>
                    <a:gd name="T65" fmla="*/ 15 h 580"/>
                    <a:gd name="T66" fmla="*/ 430 w 457"/>
                    <a:gd name="T67" fmla="*/ 44 h 580"/>
                    <a:gd name="T68" fmla="*/ 432 w 457"/>
                    <a:gd name="T69" fmla="*/ 83 h 580"/>
                    <a:gd name="T70" fmla="*/ 434 w 457"/>
                    <a:gd name="T71" fmla="*/ 131 h 580"/>
                    <a:gd name="T72" fmla="*/ 438 w 457"/>
                    <a:gd name="T73" fmla="*/ 184 h 580"/>
                    <a:gd name="T74" fmla="*/ 441 w 457"/>
                    <a:gd name="T75" fmla="*/ 240 h 580"/>
                    <a:gd name="T76" fmla="*/ 445 w 457"/>
                    <a:gd name="T77" fmla="*/ 294 h 580"/>
                    <a:gd name="T78" fmla="*/ 449 w 457"/>
                    <a:gd name="T79" fmla="*/ 346 h 580"/>
                    <a:gd name="T80" fmla="*/ 451 w 457"/>
                    <a:gd name="T81" fmla="*/ 390 h 580"/>
                    <a:gd name="T82" fmla="*/ 455 w 457"/>
                    <a:gd name="T83" fmla="*/ 424 h 580"/>
                    <a:gd name="T84" fmla="*/ 457 w 457"/>
                    <a:gd name="T85" fmla="*/ 449 h 580"/>
                    <a:gd name="T86" fmla="*/ 455 w 457"/>
                    <a:gd name="T87" fmla="*/ 471 h 580"/>
                    <a:gd name="T88" fmla="*/ 447 w 457"/>
                    <a:gd name="T89" fmla="*/ 490 h 580"/>
                    <a:gd name="T90" fmla="*/ 436 w 457"/>
                    <a:gd name="T91" fmla="*/ 503 h 580"/>
                    <a:gd name="T92" fmla="*/ 422 w 457"/>
                    <a:gd name="T93" fmla="*/ 517 h 580"/>
                    <a:gd name="T94" fmla="*/ 405 w 457"/>
                    <a:gd name="T95" fmla="*/ 526 h 580"/>
                    <a:gd name="T96" fmla="*/ 388 w 457"/>
                    <a:gd name="T97" fmla="*/ 534 h 580"/>
                    <a:gd name="T98" fmla="*/ 368 w 457"/>
                    <a:gd name="T99" fmla="*/ 540 h 580"/>
                    <a:gd name="T100" fmla="*/ 349 w 457"/>
                    <a:gd name="T101" fmla="*/ 545 h 580"/>
                    <a:gd name="T102" fmla="*/ 332 w 457"/>
                    <a:gd name="T103" fmla="*/ 551 h 580"/>
                    <a:gd name="T104" fmla="*/ 315 w 457"/>
                    <a:gd name="T105" fmla="*/ 555 h 580"/>
                    <a:gd name="T106" fmla="*/ 297 w 457"/>
                    <a:gd name="T107" fmla="*/ 559 h 580"/>
                    <a:gd name="T108" fmla="*/ 280 w 457"/>
                    <a:gd name="T109" fmla="*/ 561 h 580"/>
                    <a:gd name="T110" fmla="*/ 265 w 457"/>
                    <a:gd name="T111" fmla="*/ 561 h 580"/>
                    <a:gd name="T112" fmla="*/ 248 w 457"/>
                    <a:gd name="T113" fmla="*/ 561 h 580"/>
                    <a:gd name="T114" fmla="*/ 232 w 457"/>
                    <a:gd name="T115" fmla="*/ 561 h 580"/>
                    <a:gd name="T116" fmla="*/ 219 w 457"/>
                    <a:gd name="T117" fmla="*/ 559 h 580"/>
                    <a:gd name="T118" fmla="*/ 207 w 457"/>
                    <a:gd name="T119" fmla="*/ 561 h 580"/>
                    <a:gd name="T120" fmla="*/ 198 w 457"/>
                    <a:gd name="T121" fmla="*/ 561 h 580"/>
                    <a:gd name="T122" fmla="*/ 190 w 457"/>
                    <a:gd name="T123" fmla="*/ 563 h 580"/>
                    <a:gd name="T124" fmla="*/ 186 w 457"/>
                    <a:gd name="T125" fmla="*/ 568 h 580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457"/>
                    <a:gd name="T190" fmla="*/ 0 h 580"/>
                    <a:gd name="T191" fmla="*/ 457 w 457"/>
                    <a:gd name="T192" fmla="*/ 580 h 580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457" h="580">
                      <a:moveTo>
                        <a:pt x="184" y="572"/>
                      </a:moveTo>
                      <a:lnTo>
                        <a:pt x="184" y="574"/>
                      </a:lnTo>
                      <a:lnTo>
                        <a:pt x="182" y="576"/>
                      </a:lnTo>
                      <a:lnTo>
                        <a:pt x="180" y="578"/>
                      </a:lnTo>
                      <a:lnTo>
                        <a:pt x="177" y="580"/>
                      </a:lnTo>
                      <a:lnTo>
                        <a:pt x="173" y="580"/>
                      </a:lnTo>
                      <a:lnTo>
                        <a:pt x="167" y="580"/>
                      </a:lnTo>
                      <a:lnTo>
                        <a:pt x="161" y="580"/>
                      </a:lnTo>
                      <a:lnTo>
                        <a:pt x="154" y="580"/>
                      </a:lnTo>
                      <a:lnTo>
                        <a:pt x="146" y="578"/>
                      </a:lnTo>
                      <a:lnTo>
                        <a:pt x="138" y="578"/>
                      </a:lnTo>
                      <a:lnTo>
                        <a:pt x="131" y="576"/>
                      </a:lnTo>
                      <a:lnTo>
                        <a:pt x="123" y="574"/>
                      </a:lnTo>
                      <a:lnTo>
                        <a:pt x="113" y="570"/>
                      </a:lnTo>
                      <a:lnTo>
                        <a:pt x="106" y="568"/>
                      </a:lnTo>
                      <a:lnTo>
                        <a:pt x="96" y="565"/>
                      </a:lnTo>
                      <a:lnTo>
                        <a:pt x="86" y="563"/>
                      </a:lnTo>
                      <a:lnTo>
                        <a:pt x="79" y="559"/>
                      </a:lnTo>
                      <a:lnTo>
                        <a:pt x="69" y="555"/>
                      </a:lnTo>
                      <a:lnTo>
                        <a:pt x="61" y="551"/>
                      </a:lnTo>
                      <a:lnTo>
                        <a:pt x="52" y="545"/>
                      </a:lnTo>
                      <a:lnTo>
                        <a:pt x="44" y="542"/>
                      </a:lnTo>
                      <a:lnTo>
                        <a:pt x="36" y="536"/>
                      </a:lnTo>
                      <a:lnTo>
                        <a:pt x="29" y="530"/>
                      </a:lnTo>
                      <a:lnTo>
                        <a:pt x="23" y="524"/>
                      </a:lnTo>
                      <a:lnTo>
                        <a:pt x="17" y="519"/>
                      </a:lnTo>
                      <a:lnTo>
                        <a:pt x="12" y="513"/>
                      </a:lnTo>
                      <a:lnTo>
                        <a:pt x="8" y="507"/>
                      </a:lnTo>
                      <a:lnTo>
                        <a:pt x="4" y="499"/>
                      </a:lnTo>
                      <a:lnTo>
                        <a:pt x="2" y="494"/>
                      </a:lnTo>
                      <a:lnTo>
                        <a:pt x="0" y="486"/>
                      </a:lnTo>
                      <a:lnTo>
                        <a:pt x="0" y="478"/>
                      </a:lnTo>
                      <a:lnTo>
                        <a:pt x="2" y="471"/>
                      </a:lnTo>
                      <a:lnTo>
                        <a:pt x="2" y="469"/>
                      </a:lnTo>
                      <a:lnTo>
                        <a:pt x="2" y="467"/>
                      </a:lnTo>
                      <a:lnTo>
                        <a:pt x="2" y="465"/>
                      </a:lnTo>
                      <a:lnTo>
                        <a:pt x="4" y="461"/>
                      </a:lnTo>
                      <a:lnTo>
                        <a:pt x="4" y="459"/>
                      </a:lnTo>
                      <a:lnTo>
                        <a:pt x="4" y="455"/>
                      </a:lnTo>
                      <a:lnTo>
                        <a:pt x="6" y="451"/>
                      </a:lnTo>
                      <a:lnTo>
                        <a:pt x="6" y="447"/>
                      </a:lnTo>
                      <a:lnTo>
                        <a:pt x="6" y="442"/>
                      </a:lnTo>
                      <a:lnTo>
                        <a:pt x="8" y="438"/>
                      </a:lnTo>
                      <a:lnTo>
                        <a:pt x="8" y="434"/>
                      </a:lnTo>
                      <a:lnTo>
                        <a:pt x="8" y="428"/>
                      </a:lnTo>
                      <a:lnTo>
                        <a:pt x="10" y="423"/>
                      </a:lnTo>
                      <a:lnTo>
                        <a:pt x="10" y="417"/>
                      </a:lnTo>
                      <a:lnTo>
                        <a:pt x="12" y="411"/>
                      </a:lnTo>
                      <a:lnTo>
                        <a:pt x="12" y="405"/>
                      </a:lnTo>
                      <a:lnTo>
                        <a:pt x="13" y="399"/>
                      </a:lnTo>
                      <a:lnTo>
                        <a:pt x="13" y="394"/>
                      </a:lnTo>
                      <a:lnTo>
                        <a:pt x="13" y="388"/>
                      </a:lnTo>
                      <a:lnTo>
                        <a:pt x="15" y="380"/>
                      </a:lnTo>
                      <a:lnTo>
                        <a:pt x="15" y="375"/>
                      </a:lnTo>
                      <a:lnTo>
                        <a:pt x="15" y="367"/>
                      </a:lnTo>
                      <a:lnTo>
                        <a:pt x="17" y="361"/>
                      </a:lnTo>
                      <a:lnTo>
                        <a:pt x="17" y="353"/>
                      </a:lnTo>
                      <a:lnTo>
                        <a:pt x="17" y="346"/>
                      </a:lnTo>
                      <a:lnTo>
                        <a:pt x="17" y="338"/>
                      </a:lnTo>
                      <a:lnTo>
                        <a:pt x="19" y="330"/>
                      </a:lnTo>
                      <a:lnTo>
                        <a:pt x="19" y="325"/>
                      </a:lnTo>
                      <a:lnTo>
                        <a:pt x="19" y="317"/>
                      </a:lnTo>
                      <a:lnTo>
                        <a:pt x="19" y="309"/>
                      </a:lnTo>
                      <a:lnTo>
                        <a:pt x="19" y="302"/>
                      </a:lnTo>
                      <a:lnTo>
                        <a:pt x="19" y="294"/>
                      </a:lnTo>
                      <a:lnTo>
                        <a:pt x="19" y="286"/>
                      </a:lnTo>
                      <a:lnTo>
                        <a:pt x="19" y="279"/>
                      </a:lnTo>
                      <a:lnTo>
                        <a:pt x="19" y="271"/>
                      </a:lnTo>
                      <a:lnTo>
                        <a:pt x="21" y="265"/>
                      </a:lnTo>
                      <a:lnTo>
                        <a:pt x="21" y="259"/>
                      </a:lnTo>
                      <a:lnTo>
                        <a:pt x="21" y="252"/>
                      </a:lnTo>
                      <a:lnTo>
                        <a:pt x="23" y="246"/>
                      </a:lnTo>
                      <a:lnTo>
                        <a:pt x="23" y="240"/>
                      </a:lnTo>
                      <a:lnTo>
                        <a:pt x="23" y="234"/>
                      </a:lnTo>
                      <a:lnTo>
                        <a:pt x="25" y="231"/>
                      </a:lnTo>
                      <a:lnTo>
                        <a:pt x="25" y="225"/>
                      </a:lnTo>
                      <a:lnTo>
                        <a:pt x="27" y="221"/>
                      </a:lnTo>
                      <a:lnTo>
                        <a:pt x="27" y="217"/>
                      </a:lnTo>
                      <a:lnTo>
                        <a:pt x="29" y="211"/>
                      </a:lnTo>
                      <a:lnTo>
                        <a:pt x="29" y="207"/>
                      </a:lnTo>
                      <a:lnTo>
                        <a:pt x="31" y="206"/>
                      </a:lnTo>
                      <a:lnTo>
                        <a:pt x="31" y="202"/>
                      </a:lnTo>
                      <a:lnTo>
                        <a:pt x="33" y="198"/>
                      </a:lnTo>
                      <a:lnTo>
                        <a:pt x="33" y="196"/>
                      </a:lnTo>
                      <a:lnTo>
                        <a:pt x="35" y="192"/>
                      </a:lnTo>
                      <a:lnTo>
                        <a:pt x="35" y="190"/>
                      </a:lnTo>
                      <a:lnTo>
                        <a:pt x="36" y="188"/>
                      </a:lnTo>
                      <a:lnTo>
                        <a:pt x="36" y="186"/>
                      </a:lnTo>
                      <a:lnTo>
                        <a:pt x="38" y="184"/>
                      </a:lnTo>
                      <a:lnTo>
                        <a:pt x="38" y="183"/>
                      </a:lnTo>
                      <a:lnTo>
                        <a:pt x="38" y="181"/>
                      </a:lnTo>
                      <a:lnTo>
                        <a:pt x="40" y="181"/>
                      </a:lnTo>
                      <a:lnTo>
                        <a:pt x="40" y="179"/>
                      </a:lnTo>
                      <a:lnTo>
                        <a:pt x="42" y="177"/>
                      </a:lnTo>
                      <a:lnTo>
                        <a:pt x="426" y="0"/>
                      </a:lnTo>
                      <a:lnTo>
                        <a:pt x="426" y="2"/>
                      </a:lnTo>
                      <a:lnTo>
                        <a:pt x="426" y="4"/>
                      </a:lnTo>
                      <a:lnTo>
                        <a:pt x="428" y="10"/>
                      </a:lnTo>
                      <a:lnTo>
                        <a:pt x="428" y="15"/>
                      </a:lnTo>
                      <a:lnTo>
                        <a:pt x="428" y="23"/>
                      </a:lnTo>
                      <a:lnTo>
                        <a:pt x="428" y="33"/>
                      </a:lnTo>
                      <a:lnTo>
                        <a:pt x="430" y="44"/>
                      </a:lnTo>
                      <a:lnTo>
                        <a:pt x="430" y="56"/>
                      </a:lnTo>
                      <a:lnTo>
                        <a:pt x="430" y="69"/>
                      </a:lnTo>
                      <a:lnTo>
                        <a:pt x="432" y="83"/>
                      </a:lnTo>
                      <a:lnTo>
                        <a:pt x="432" y="98"/>
                      </a:lnTo>
                      <a:lnTo>
                        <a:pt x="434" y="115"/>
                      </a:lnTo>
                      <a:lnTo>
                        <a:pt x="434" y="131"/>
                      </a:lnTo>
                      <a:lnTo>
                        <a:pt x="436" y="148"/>
                      </a:lnTo>
                      <a:lnTo>
                        <a:pt x="436" y="165"/>
                      </a:lnTo>
                      <a:lnTo>
                        <a:pt x="438" y="184"/>
                      </a:lnTo>
                      <a:lnTo>
                        <a:pt x="439" y="202"/>
                      </a:lnTo>
                      <a:lnTo>
                        <a:pt x="439" y="221"/>
                      </a:lnTo>
                      <a:lnTo>
                        <a:pt x="441" y="240"/>
                      </a:lnTo>
                      <a:lnTo>
                        <a:pt x="441" y="257"/>
                      </a:lnTo>
                      <a:lnTo>
                        <a:pt x="443" y="277"/>
                      </a:lnTo>
                      <a:lnTo>
                        <a:pt x="445" y="294"/>
                      </a:lnTo>
                      <a:lnTo>
                        <a:pt x="445" y="311"/>
                      </a:lnTo>
                      <a:lnTo>
                        <a:pt x="447" y="328"/>
                      </a:lnTo>
                      <a:lnTo>
                        <a:pt x="449" y="346"/>
                      </a:lnTo>
                      <a:lnTo>
                        <a:pt x="449" y="361"/>
                      </a:lnTo>
                      <a:lnTo>
                        <a:pt x="451" y="376"/>
                      </a:lnTo>
                      <a:lnTo>
                        <a:pt x="451" y="390"/>
                      </a:lnTo>
                      <a:lnTo>
                        <a:pt x="453" y="403"/>
                      </a:lnTo>
                      <a:lnTo>
                        <a:pt x="455" y="415"/>
                      </a:lnTo>
                      <a:lnTo>
                        <a:pt x="455" y="424"/>
                      </a:lnTo>
                      <a:lnTo>
                        <a:pt x="457" y="434"/>
                      </a:lnTo>
                      <a:lnTo>
                        <a:pt x="457" y="442"/>
                      </a:lnTo>
                      <a:lnTo>
                        <a:pt x="457" y="449"/>
                      </a:lnTo>
                      <a:lnTo>
                        <a:pt x="457" y="457"/>
                      </a:lnTo>
                      <a:lnTo>
                        <a:pt x="455" y="465"/>
                      </a:lnTo>
                      <a:lnTo>
                        <a:pt x="455" y="471"/>
                      </a:lnTo>
                      <a:lnTo>
                        <a:pt x="453" y="478"/>
                      </a:lnTo>
                      <a:lnTo>
                        <a:pt x="449" y="484"/>
                      </a:lnTo>
                      <a:lnTo>
                        <a:pt x="447" y="490"/>
                      </a:lnTo>
                      <a:lnTo>
                        <a:pt x="443" y="494"/>
                      </a:lnTo>
                      <a:lnTo>
                        <a:pt x="439" y="499"/>
                      </a:lnTo>
                      <a:lnTo>
                        <a:pt x="436" y="503"/>
                      </a:lnTo>
                      <a:lnTo>
                        <a:pt x="432" y="509"/>
                      </a:lnTo>
                      <a:lnTo>
                        <a:pt x="426" y="513"/>
                      </a:lnTo>
                      <a:lnTo>
                        <a:pt x="422" y="517"/>
                      </a:lnTo>
                      <a:lnTo>
                        <a:pt x="416" y="519"/>
                      </a:lnTo>
                      <a:lnTo>
                        <a:pt x="411" y="522"/>
                      </a:lnTo>
                      <a:lnTo>
                        <a:pt x="405" y="526"/>
                      </a:lnTo>
                      <a:lnTo>
                        <a:pt x="399" y="528"/>
                      </a:lnTo>
                      <a:lnTo>
                        <a:pt x="393" y="532"/>
                      </a:lnTo>
                      <a:lnTo>
                        <a:pt x="388" y="534"/>
                      </a:lnTo>
                      <a:lnTo>
                        <a:pt x="382" y="536"/>
                      </a:lnTo>
                      <a:lnTo>
                        <a:pt x="376" y="538"/>
                      </a:lnTo>
                      <a:lnTo>
                        <a:pt x="368" y="540"/>
                      </a:lnTo>
                      <a:lnTo>
                        <a:pt x="363" y="542"/>
                      </a:lnTo>
                      <a:lnTo>
                        <a:pt x="357" y="544"/>
                      </a:lnTo>
                      <a:lnTo>
                        <a:pt x="349" y="545"/>
                      </a:lnTo>
                      <a:lnTo>
                        <a:pt x="344" y="547"/>
                      </a:lnTo>
                      <a:lnTo>
                        <a:pt x="338" y="549"/>
                      </a:lnTo>
                      <a:lnTo>
                        <a:pt x="332" y="551"/>
                      </a:lnTo>
                      <a:lnTo>
                        <a:pt x="326" y="553"/>
                      </a:lnTo>
                      <a:lnTo>
                        <a:pt x="320" y="553"/>
                      </a:lnTo>
                      <a:lnTo>
                        <a:pt x="315" y="555"/>
                      </a:lnTo>
                      <a:lnTo>
                        <a:pt x="309" y="557"/>
                      </a:lnTo>
                      <a:lnTo>
                        <a:pt x="303" y="557"/>
                      </a:lnTo>
                      <a:lnTo>
                        <a:pt x="297" y="559"/>
                      </a:lnTo>
                      <a:lnTo>
                        <a:pt x="292" y="559"/>
                      </a:lnTo>
                      <a:lnTo>
                        <a:pt x="286" y="561"/>
                      </a:lnTo>
                      <a:lnTo>
                        <a:pt x="280" y="561"/>
                      </a:lnTo>
                      <a:lnTo>
                        <a:pt x="274" y="561"/>
                      </a:lnTo>
                      <a:lnTo>
                        <a:pt x="269" y="561"/>
                      </a:lnTo>
                      <a:lnTo>
                        <a:pt x="265" y="561"/>
                      </a:lnTo>
                      <a:lnTo>
                        <a:pt x="259" y="561"/>
                      </a:lnTo>
                      <a:lnTo>
                        <a:pt x="253" y="561"/>
                      </a:lnTo>
                      <a:lnTo>
                        <a:pt x="248" y="561"/>
                      </a:lnTo>
                      <a:lnTo>
                        <a:pt x="242" y="561"/>
                      </a:lnTo>
                      <a:lnTo>
                        <a:pt x="238" y="561"/>
                      </a:lnTo>
                      <a:lnTo>
                        <a:pt x="232" y="561"/>
                      </a:lnTo>
                      <a:lnTo>
                        <a:pt x="228" y="561"/>
                      </a:lnTo>
                      <a:lnTo>
                        <a:pt x="223" y="561"/>
                      </a:lnTo>
                      <a:lnTo>
                        <a:pt x="219" y="559"/>
                      </a:lnTo>
                      <a:lnTo>
                        <a:pt x="215" y="559"/>
                      </a:lnTo>
                      <a:lnTo>
                        <a:pt x="211" y="559"/>
                      </a:lnTo>
                      <a:lnTo>
                        <a:pt x="207" y="561"/>
                      </a:lnTo>
                      <a:lnTo>
                        <a:pt x="203" y="561"/>
                      </a:lnTo>
                      <a:lnTo>
                        <a:pt x="200" y="561"/>
                      </a:lnTo>
                      <a:lnTo>
                        <a:pt x="198" y="561"/>
                      </a:lnTo>
                      <a:lnTo>
                        <a:pt x="194" y="561"/>
                      </a:lnTo>
                      <a:lnTo>
                        <a:pt x="192" y="563"/>
                      </a:lnTo>
                      <a:lnTo>
                        <a:pt x="190" y="563"/>
                      </a:lnTo>
                      <a:lnTo>
                        <a:pt x="188" y="565"/>
                      </a:lnTo>
                      <a:lnTo>
                        <a:pt x="186" y="567"/>
                      </a:lnTo>
                      <a:lnTo>
                        <a:pt x="186" y="568"/>
                      </a:lnTo>
                      <a:lnTo>
                        <a:pt x="184" y="570"/>
                      </a:lnTo>
                      <a:lnTo>
                        <a:pt x="184" y="572"/>
                      </a:lnTo>
                      <a:close/>
                    </a:path>
                  </a:pathLst>
                </a:custGeom>
                <a:solidFill>
                  <a:srgbClr val="E3EB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27" name="Freeform 395"/>
                <p:cNvSpPr>
                  <a:spLocks noChangeAspect="1"/>
                </p:cNvSpPr>
                <p:nvPr/>
              </p:nvSpPr>
              <p:spPr bwMode="auto">
                <a:xfrm>
                  <a:off x="4908" y="1582"/>
                  <a:ext cx="453" cy="561"/>
                </a:xfrm>
                <a:custGeom>
                  <a:avLst/>
                  <a:gdLst>
                    <a:gd name="T0" fmla="*/ 182 w 453"/>
                    <a:gd name="T1" fmla="*/ 557 h 561"/>
                    <a:gd name="T2" fmla="*/ 171 w 453"/>
                    <a:gd name="T3" fmla="*/ 559 h 561"/>
                    <a:gd name="T4" fmla="*/ 153 w 453"/>
                    <a:gd name="T5" fmla="*/ 559 h 561"/>
                    <a:gd name="T6" fmla="*/ 130 w 453"/>
                    <a:gd name="T7" fmla="*/ 557 h 561"/>
                    <a:gd name="T8" fmla="*/ 105 w 453"/>
                    <a:gd name="T9" fmla="*/ 551 h 561"/>
                    <a:gd name="T10" fmla="*/ 79 w 453"/>
                    <a:gd name="T11" fmla="*/ 542 h 561"/>
                    <a:gd name="T12" fmla="*/ 54 w 453"/>
                    <a:gd name="T13" fmla="*/ 530 h 561"/>
                    <a:gd name="T14" fmla="*/ 31 w 453"/>
                    <a:gd name="T15" fmla="*/ 517 h 561"/>
                    <a:gd name="T16" fmla="*/ 13 w 453"/>
                    <a:gd name="T17" fmla="*/ 499 h 561"/>
                    <a:gd name="T18" fmla="*/ 2 w 453"/>
                    <a:gd name="T19" fmla="*/ 482 h 561"/>
                    <a:gd name="T20" fmla="*/ 2 w 453"/>
                    <a:gd name="T21" fmla="*/ 461 h 561"/>
                    <a:gd name="T22" fmla="*/ 2 w 453"/>
                    <a:gd name="T23" fmla="*/ 455 h 561"/>
                    <a:gd name="T24" fmla="*/ 4 w 453"/>
                    <a:gd name="T25" fmla="*/ 446 h 561"/>
                    <a:gd name="T26" fmla="*/ 6 w 453"/>
                    <a:gd name="T27" fmla="*/ 434 h 561"/>
                    <a:gd name="T28" fmla="*/ 8 w 453"/>
                    <a:gd name="T29" fmla="*/ 421 h 561"/>
                    <a:gd name="T30" fmla="*/ 11 w 453"/>
                    <a:gd name="T31" fmla="*/ 405 h 561"/>
                    <a:gd name="T32" fmla="*/ 13 w 453"/>
                    <a:gd name="T33" fmla="*/ 388 h 561"/>
                    <a:gd name="T34" fmla="*/ 15 w 453"/>
                    <a:gd name="T35" fmla="*/ 371 h 561"/>
                    <a:gd name="T36" fmla="*/ 15 w 453"/>
                    <a:gd name="T37" fmla="*/ 350 h 561"/>
                    <a:gd name="T38" fmla="*/ 17 w 453"/>
                    <a:gd name="T39" fmla="*/ 328 h 561"/>
                    <a:gd name="T40" fmla="*/ 17 w 453"/>
                    <a:gd name="T41" fmla="*/ 307 h 561"/>
                    <a:gd name="T42" fmla="*/ 17 w 453"/>
                    <a:gd name="T43" fmla="*/ 284 h 561"/>
                    <a:gd name="T44" fmla="*/ 19 w 453"/>
                    <a:gd name="T45" fmla="*/ 263 h 561"/>
                    <a:gd name="T46" fmla="*/ 21 w 453"/>
                    <a:gd name="T47" fmla="*/ 244 h 561"/>
                    <a:gd name="T48" fmla="*/ 23 w 453"/>
                    <a:gd name="T49" fmla="*/ 229 h 561"/>
                    <a:gd name="T50" fmla="*/ 25 w 453"/>
                    <a:gd name="T51" fmla="*/ 215 h 561"/>
                    <a:gd name="T52" fmla="*/ 29 w 453"/>
                    <a:gd name="T53" fmla="*/ 204 h 561"/>
                    <a:gd name="T54" fmla="*/ 33 w 453"/>
                    <a:gd name="T55" fmla="*/ 194 h 561"/>
                    <a:gd name="T56" fmla="*/ 34 w 453"/>
                    <a:gd name="T57" fmla="*/ 188 h 561"/>
                    <a:gd name="T58" fmla="*/ 36 w 453"/>
                    <a:gd name="T59" fmla="*/ 183 h 561"/>
                    <a:gd name="T60" fmla="*/ 40 w 453"/>
                    <a:gd name="T61" fmla="*/ 177 h 561"/>
                    <a:gd name="T62" fmla="*/ 424 w 453"/>
                    <a:gd name="T63" fmla="*/ 4 h 561"/>
                    <a:gd name="T64" fmla="*/ 426 w 453"/>
                    <a:gd name="T65" fmla="*/ 21 h 561"/>
                    <a:gd name="T66" fmla="*/ 428 w 453"/>
                    <a:gd name="T67" fmla="*/ 52 h 561"/>
                    <a:gd name="T68" fmla="*/ 430 w 453"/>
                    <a:gd name="T69" fmla="*/ 92 h 561"/>
                    <a:gd name="T70" fmla="*/ 432 w 453"/>
                    <a:gd name="T71" fmla="*/ 138 h 561"/>
                    <a:gd name="T72" fmla="*/ 436 w 453"/>
                    <a:gd name="T73" fmla="*/ 190 h 561"/>
                    <a:gd name="T74" fmla="*/ 439 w 453"/>
                    <a:gd name="T75" fmla="*/ 242 h 561"/>
                    <a:gd name="T76" fmla="*/ 441 w 453"/>
                    <a:gd name="T77" fmla="*/ 294 h 561"/>
                    <a:gd name="T78" fmla="*/ 445 w 453"/>
                    <a:gd name="T79" fmla="*/ 340 h 561"/>
                    <a:gd name="T80" fmla="*/ 449 w 453"/>
                    <a:gd name="T81" fmla="*/ 380 h 561"/>
                    <a:gd name="T82" fmla="*/ 451 w 453"/>
                    <a:gd name="T83" fmla="*/ 411 h 561"/>
                    <a:gd name="T84" fmla="*/ 453 w 453"/>
                    <a:gd name="T85" fmla="*/ 436 h 561"/>
                    <a:gd name="T86" fmla="*/ 447 w 453"/>
                    <a:gd name="T87" fmla="*/ 455 h 561"/>
                    <a:gd name="T88" fmla="*/ 439 w 453"/>
                    <a:gd name="T89" fmla="*/ 472 h 561"/>
                    <a:gd name="T90" fmla="*/ 428 w 453"/>
                    <a:gd name="T91" fmla="*/ 486 h 561"/>
                    <a:gd name="T92" fmla="*/ 413 w 453"/>
                    <a:gd name="T93" fmla="*/ 497 h 561"/>
                    <a:gd name="T94" fmla="*/ 397 w 453"/>
                    <a:gd name="T95" fmla="*/ 505 h 561"/>
                    <a:gd name="T96" fmla="*/ 380 w 453"/>
                    <a:gd name="T97" fmla="*/ 513 h 561"/>
                    <a:gd name="T98" fmla="*/ 361 w 453"/>
                    <a:gd name="T99" fmla="*/ 520 h 561"/>
                    <a:gd name="T100" fmla="*/ 342 w 453"/>
                    <a:gd name="T101" fmla="*/ 524 h 561"/>
                    <a:gd name="T102" fmla="*/ 324 w 453"/>
                    <a:gd name="T103" fmla="*/ 530 h 561"/>
                    <a:gd name="T104" fmla="*/ 307 w 453"/>
                    <a:gd name="T105" fmla="*/ 534 h 561"/>
                    <a:gd name="T106" fmla="*/ 292 w 453"/>
                    <a:gd name="T107" fmla="*/ 538 h 561"/>
                    <a:gd name="T108" fmla="*/ 274 w 453"/>
                    <a:gd name="T109" fmla="*/ 538 h 561"/>
                    <a:gd name="T110" fmla="*/ 257 w 453"/>
                    <a:gd name="T111" fmla="*/ 540 h 561"/>
                    <a:gd name="T112" fmla="*/ 242 w 453"/>
                    <a:gd name="T113" fmla="*/ 540 h 561"/>
                    <a:gd name="T114" fmla="*/ 226 w 453"/>
                    <a:gd name="T115" fmla="*/ 538 h 561"/>
                    <a:gd name="T116" fmla="*/ 213 w 453"/>
                    <a:gd name="T117" fmla="*/ 538 h 561"/>
                    <a:gd name="T118" fmla="*/ 201 w 453"/>
                    <a:gd name="T119" fmla="*/ 540 h 561"/>
                    <a:gd name="T120" fmla="*/ 194 w 453"/>
                    <a:gd name="T121" fmla="*/ 542 h 561"/>
                    <a:gd name="T122" fmla="*/ 188 w 453"/>
                    <a:gd name="T123" fmla="*/ 545 h 561"/>
                    <a:gd name="T124" fmla="*/ 184 w 453"/>
                    <a:gd name="T125" fmla="*/ 549 h 56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453"/>
                    <a:gd name="T190" fmla="*/ 0 h 561"/>
                    <a:gd name="T191" fmla="*/ 453 w 453"/>
                    <a:gd name="T192" fmla="*/ 561 h 561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453" h="561">
                      <a:moveTo>
                        <a:pt x="184" y="553"/>
                      </a:moveTo>
                      <a:lnTo>
                        <a:pt x="184" y="555"/>
                      </a:lnTo>
                      <a:lnTo>
                        <a:pt x="182" y="557"/>
                      </a:lnTo>
                      <a:lnTo>
                        <a:pt x="178" y="559"/>
                      </a:lnTo>
                      <a:lnTo>
                        <a:pt x="175" y="559"/>
                      </a:lnTo>
                      <a:lnTo>
                        <a:pt x="171" y="559"/>
                      </a:lnTo>
                      <a:lnTo>
                        <a:pt x="165" y="561"/>
                      </a:lnTo>
                      <a:lnTo>
                        <a:pt x="159" y="561"/>
                      </a:lnTo>
                      <a:lnTo>
                        <a:pt x="153" y="559"/>
                      </a:lnTo>
                      <a:lnTo>
                        <a:pt x="146" y="559"/>
                      </a:lnTo>
                      <a:lnTo>
                        <a:pt x="138" y="557"/>
                      </a:lnTo>
                      <a:lnTo>
                        <a:pt x="130" y="557"/>
                      </a:lnTo>
                      <a:lnTo>
                        <a:pt x="123" y="555"/>
                      </a:lnTo>
                      <a:lnTo>
                        <a:pt x="113" y="553"/>
                      </a:lnTo>
                      <a:lnTo>
                        <a:pt x="105" y="551"/>
                      </a:lnTo>
                      <a:lnTo>
                        <a:pt x="96" y="547"/>
                      </a:lnTo>
                      <a:lnTo>
                        <a:pt x="86" y="545"/>
                      </a:lnTo>
                      <a:lnTo>
                        <a:pt x="79" y="542"/>
                      </a:lnTo>
                      <a:lnTo>
                        <a:pt x="69" y="538"/>
                      </a:lnTo>
                      <a:lnTo>
                        <a:pt x="61" y="534"/>
                      </a:lnTo>
                      <a:lnTo>
                        <a:pt x="54" y="530"/>
                      </a:lnTo>
                      <a:lnTo>
                        <a:pt x="44" y="526"/>
                      </a:lnTo>
                      <a:lnTo>
                        <a:pt x="36" y="520"/>
                      </a:lnTo>
                      <a:lnTo>
                        <a:pt x="31" y="517"/>
                      </a:lnTo>
                      <a:lnTo>
                        <a:pt x="23" y="511"/>
                      </a:lnTo>
                      <a:lnTo>
                        <a:pt x="17" y="505"/>
                      </a:lnTo>
                      <a:lnTo>
                        <a:pt x="13" y="499"/>
                      </a:lnTo>
                      <a:lnTo>
                        <a:pt x="8" y="494"/>
                      </a:lnTo>
                      <a:lnTo>
                        <a:pt x="6" y="488"/>
                      </a:lnTo>
                      <a:lnTo>
                        <a:pt x="2" y="482"/>
                      </a:lnTo>
                      <a:lnTo>
                        <a:pt x="2" y="474"/>
                      </a:lnTo>
                      <a:lnTo>
                        <a:pt x="0" y="469"/>
                      </a:lnTo>
                      <a:lnTo>
                        <a:pt x="2" y="461"/>
                      </a:lnTo>
                      <a:lnTo>
                        <a:pt x="2" y="459"/>
                      </a:lnTo>
                      <a:lnTo>
                        <a:pt x="2" y="457"/>
                      </a:lnTo>
                      <a:lnTo>
                        <a:pt x="2" y="455"/>
                      </a:lnTo>
                      <a:lnTo>
                        <a:pt x="4" y="451"/>
                      </a:lnTo>
                      <a:lnTo>
                        <a:pt x="4" y="449"/>
                      </a:lnTo>
                      <a:lnTo>
                        <a:pt x="4" y="446"/>
                      </a:lnTo>
                      <a:lnTo>
                        <a:pt x="6" y="442"/>
                      </a:lnTo>
                      <a:lnTo>
                        <a:pt x="6" y="438"/>
                      </a:lnTo>
                      <a:lnTo>
                        <a:pt x="6" y="434"/>
                      </a:lnTo>
                      <a:lnTo>
                        <a:pt x="8" y="430"/>
                      </a:lnTo>
                      <a:lnTo>
                        <a:pt x="8" y="426"/>
                      </a:lnTo>
                      <a:lnTo>
                        <a:pt x="8" y="421"/>
                      </a:lnTo>
                      <a:lnTo>
                        <a:pt x="10" y="417"/>
                      </a:lnTo>
                      <a:lnTo>
                        <a:pt x="10" y="411"/>
                      </a:lnTo>
                      <a:lnTo>
                        <a:pt x="11" y="405"/>
                      </a:lnTo>
                      <a:lnTo>
                        <a:pt x="11" y="399"/>
                      </a:lnTo>
                      <a:lnTo>
                        <a:pt x="11" y="394"/>
                      </a:lnTo>
                      <a:lnTo>
                        <a:pt x="13" y="388"/>
                      </a:lnTo>
                      <a:lnTo>
                        <a:pt x="13" y="382"/>
                      </a:lnTo>
                      <a:lnTo>
                        <a:pt x="13" y="376"/>
                      </a:lnTo>
                      <a:lnTo>
                        <a:pt x="15" y="371"/>
                      </a:lnTo>
                      <a:lnTo>
                        <a:pt x="15" y="363"/>
                      </a:lnTo>
                      <a:lnTo>
                        <a:pt x="15" y="357"/>
                      </a:lnTo>
                      <a:lnTo>
                        <a:pt x="15" y="350"/>
                      </a:lnTo>
                      <a:lnTo>
                        <a:pt x="17" y="344"/>
                      </a:lnTo>
                      <a:lnTo>
                        <a:pt x="17" y="336"/>
                      </a:lnTo>
                      <a:lnTo>
                        <a:pt x="17" y="328"/>
                      </a:lnTo>
                      <a:lnTo>
                        <a:pt x="17" y="321"/>
                      </a:lnTo>
                      <a:lnTo>
                        <a:pt x="17" y="315"/>
                      </a:lnTo>
                      <a:lnTo>
                        <a:pt x="17" y="307"/>
                      </a:lnTo>
                      <a:lnTo>
                        <a:pt x="17" y="300"/>
                      </a:lnTo>
                      <a:lnTo>
                        <a:pt x="17" y="292"/>
                      </a:lnTo>
                      <a:lnTo>
                        <a:pt x="17" y="284"/>
                      </a:lnTo>
                      <a:lnTo>
                        <a:pt x="19" y="277"/>
                      </a:lnTo>
                      <a:lnTo>
                        <a:pt x="19" y="269"/>
                      </a:lnTo>
                      <a:lnTo>
                        <a:pt x="19" y="263"/>
                      </a:lnTo>
                      <a:lnTo>
                        <a:pt x="19" y="257"/>
                      </a:lnTo>
                      <a:lnTo>
                        <a:pt x="19" y="250"/>
                      </a:lnTo>
                      <a:lnTo>
                        <a:pt x="21" y="244"/>
                      </a:lnTo>
                      <a:lnTo>
                        <a:pt x="21" y="240"/>
                      </a:lnTo>
                      <a:lnTo>
                        <a:pt x="23" y="234"/>
                      </a:lnTo>
                      <a:lnTo>
                        <a:pt x="23" y="229"/>
                      </a:lnTo>
                      <a:lnTo>
                        <a:pt x="23" y="225"/>
                      </a:lnTo>
                      <a:lnTo>
                        <a:pt x="25" y="219"/>
                      </a:lnTo>
                      <a:lnTo>
                        <a:pt x="25" y="215"/>
                      </a:lnTo>
                      <a:lnTo>
                        <a:pt x="27" y="211"/>
                      </a:lnTo>
                      <a:lnTo>
                        <a:pt x="27" y="207"/>
                      </a:lnTo>
                      <a:lnTo>
                        <a:pt x="29" y="204"/>
                      </a:lnTo>
                      <a:lnTo>
                        <a:pt x="31" y="200"/>
                      </a:lnTo>
                      <a:lnTo>
                        <a:pt x="31" y="198"/>
                      </a:lnTo>
                      <a:lnTo>
                        <a:pt x="33" y="194"/>
                      </a:lnTo>
                      <a:lnTo>
                        <a:pt x="33" y="192"/>
                      </a:lnTo>
                      <a:lnTo>
                        <a:pt x="34" y="190"/>
                      </a:lnTo>
                      <a:lnTo>
                        <a:pt x="34" y="188"/>
                      </a:lnTo>
                      <a:lnTo>
                        <a:pt x="34" y="186"/>
                      </a:lnTo>
                      <a:lnTo>
                        <a:pt x="36" y="184"/>
                      </a:lnTo>
                      <a:lnTo>
                        <a:pt x="36" y="183"/>
                      </a:lnTo>
                      <a:lnTo>
                        <a:pt x="38" y="181"/>
                      </a:lnTo>
                      <a:lnTo>
                        <a:pt x="38" y="179"/>
                      </a:lnTo>
                      <a:lnTo>
                        <a:pt x="40" y="177"/>
                      </a:lnTo>
                      <a:lnTo>
                        <a:pt x="424" y="0"/>
                      </a:lnTo>
                      <a:lnTo>
                        <a:pt x="424" y="2"/>
                      </a:lnTo>
                      <a:lnTo>
                        <a:pt x="424" y="4"/>
                      </a:lnTo>
                      <a:lnTo>
                        <a:pt x="426" y="8"/>
                      </a:lnTo>
                      <a:lnTo>
                        <a:pt x="426" y="15"/>
                      </a:lnTo>
                      <a:lnTo>
                        <a:pt x="426" y="21"/>
                      </a:lnTo>
                      <a:lnTo>
                        <a:pt x="426" y="31"/>
                      </a:lnTo>
                      <a:lnTo>
                        <a:pt x="428" y="40"/>
                      </a:lnTo>
                      <a:lnTo>
                        <a:pt x="428" y="52"/>
                      </a:lnTo>
                      <a:lnTo>
                        <a:pt x="428" y="65"/>
                      </a:lnTo>
                      <a:lnTo>
                        <a:pt x="430" y="79"/>
                      </a:lnTo>
                      <a:lnTo>
                        <a:pt x="430" y="92"/>
                      </a:lnTo>
                      <a:lnTo>
                        <a:pt x="430" y="108"/>
                      </a:lnTo>
                      <a:lnTo>
                        <a:pt x="432" y="123"/>
                      </a:lnTo>
                      <a:lnTo>
                        <a:pt x="432" y="138"/>
                      </a:lnTo>
                      <a:lnTo>
                        <a:pt x="434" y="156"/>
                      </a:lnTo>
                      <a:lnTo>
                        <a:pt x="434" y="173"/>
                      </a:lnTo>
                      <a:lnTo>
                        <a:pt x="436" y="190"/>
                      </a:lnTo>
                      <a:lnTo>
                        <a:pt x="437" y="207"/>
                      </a:lnTo>
                      <a:lnTo>
                        <a:pt x="437" y="225"/>
                      </a:lnTo>
                      <a:lnTo>
                        <a:pt x="439" y="242"/>
                      </a:lnTo>
                      <a:lnTo>
                        <a:pt x="439" y="259"/>
                      </a:lnTo>
                      <a:lnTo>
                        <a:pt x="441" y="277"/>
                      </a:lnTo>
                      <a:lnTo>
                        <a:pt x="441" y="294"/>
                      </a:lnTo>
                      <a:lnTo>
                        <a:pt x="443" y="309"/>
                      </a:lnTo>
                      <a:lnTo>
                        <a:pt x="445" y="327"/>
                      </a:lnTo>
                      <a:lnTo>
                        <a:pt x="445" y="340"/>
                      </a:lnTo>
                      <a:lnTo>
                        <a:pt x="447" y="355"/>
                      </a:lnTo>
                      <a:lnTo>
                        <a:pt x="447" y="369"/>
                      </a:lnTo>
                      <a:lnTo>
                        <a:pt x="449" y="380"/>
                      </a:lnTo>
                      <a:lnTo>
                        <a:pt x="449" y="392"/>
                      </a:lnTo>
                      <a:lnTo>
                        <a:pt x="451" y="403"/>
                      </a:lnTo>
                      <a:lnTo>
                        <a:pt x="451" y="411"/>
                      </a:lnTo>
                      <a:lnTo>
                        <a:pt x="453" y="421"/>
                      </a:lnTo>
                      <a:lnTo>
                        <a:pt x="453" y="428"/>
                      </a:lnTo>
                      <a:lnTo>
                        <a:pt x="453" y="436"/>
                      </a:lnTo>
                      <a:lnTo>
                        <a:pt x="451" y="442"/>
                      </a:lnTo>
                      <a:lnTo>
                        <a:pt x="449" y="449"/>
                      </a:lnTo>
                      <a:lnTo>
                        <a:pt x="447" y="455"/>
                      </a:lnTo>
                      <a:lnTo>
                        <a:pt x="445" y="461"/>
                      </a:lnTo>
                      <a:lnTo>
                        <a:pt x="443" y="467"/>
                      </a:lnTo>
                      <a:lnTo>
                        <a:pt x="439" y="472"/>
                      </a:lnTo>
                      <a:lnTo>
                        <a:pt x="436" y="476"/>
                      </a:lnTo>
                      <a:lnTo>
                        <a:pt x="432" y="480"/>
                      </a:lnTo>
                      <a:lnTo>
                        <a:pt x="428" y="486"/>
                      </a:lnTo>
                      <a:lnTo>
                        <a:pt x="424" y="490"/>
                      </a:lnTo>
                      <a:lnTo>
                        <a:pt x="418" y="494"/>
                      </a:lnTo>
                      <a:lnTo>
                        <a:pt x="413" y="497"/>
                      </a:lnTo>
                      <a:lnTo>
                        <a:pt x="409" y="499"/>
                      </a:lnTo>
                      <a:lnTo>
                        <a:pt x="403" y="503"/>
                      </a:lnTo>
                      <a:lnTo>
                        <a:pt x="397" y="505"/>
                      </a:lnTo>
                      <a:lnTo>
                        <a:pt x="391" y="509"/>
                      </a:lnTo>
                      <a:lnTo>
                        <a:pt x="386" y="511"/>
                      </a:lnTo>
                      <a:lnTo>
                        <a:pt x="380" y="513"/>
                      </a:lnTo>
                      <a:lnTo>
                        <a:pt x="372" y="517"/>
                      </a:lnTo>
                      <a:lnTo>
                        <a:pt x="366" y="519"/>
                      </a:lnTo>
                      <a:lnTo>
                        <a:pt x="361" y="520"/>
                      </a:lnTo>
                      <a:lnTo>
                        <a:pt x="355" y="522"/>
                      </a:lnTo>
                      <a:lnTo>
                        <a:pt x="347" y="524"/>
                      </a:lnTo>
                      <a:lnTo>
                        <a:pt x="342" y="524"/>
                      </a:lnTo>
                      <a:lnTo>
                        <a:pt x="336" y="526"/>
                      </a:lnTo>
                      <a:lnTo>
                        <a:pt x="330" y="528"/>
                      </a:lnTo>
                      <a:lnTo>
                        <a:pt x="324" y="530"/>
                      </a:lnTo>
                      <a:lnTo>
                        <a:pt x="318" y="532"/>
                      </a:lnTo>
                      <a:lnTo>
                        <a:pt x="313" y="532"/>
                      </a:lnTo>
                      <a:lnTo>
                        <a:pt x="307" y="534"/>
                      </a:lnTo>
                      <a:lnTo>
                        <a:pt x="301" y="536"/>
                      </a:lnTo>
                      <a:lnTo>
                        <a:pt x="295" y="536"/>
                      </a:lnTo>
                      <a:lnTo>
                        <a:pt x="292" y="538"/>
                      </a:lnTo>
                      <a:lnTo>
                        <a:pt x="286" y="538"/>
                      </a:lnTo>
                      <a:lnTo>
                        <a:pt x="280" y="538"/>
                      </a:lnTo>
                      <a:lnTo>
                        <a:pt x="274" y="538"/>
                      </a:lnTo>
                      <a:lnTo>
                        <a:pt x="269" y="540"/>
                      </a:lnTo>
                      <a:lnTo>
                        <a:pt x="263" y="540"/>
                      </a:lnTo>
                      <a:lnTo>
                        <a:pt x="257" y="540"/>
                      </a:lnTo>
                      <a:lnTo>
                        <a:pt x="251" y="540"/>
                      </a:lnTo>
                      <a:lnTo>
                        <a:pt x="247" y="540"/>
                      </a:lnTo>
                      <a:lnTo>
                        <a:pt x="242" y="540"/>
                      </a:lnTo>
                      <a:lnTo>
                        <a:pt x="236" y="538"/>
                      </a:lnTo>
                      <a:lnTo>
                        <a:pt x="232" y="538"/>
                      </a:lnTo>
                      <a:lnTo>
                        <a:pt x="226" y="538"/>
                      </a:lnTo>
                      <a:lnTo>
                        <a:pt x="223" y="538"/>
                      </a:lnTo>
                      <a:lnTo>
                        <a:pt x="217" y="538"/>
                      </a:lnTo>
                      <a:lnTo>
                        <a:pt x="213" y="538"/>
                      </a:lnTo>
                      <a:lnTo>
                        <a:pt x="209" y="538"/>
                      </a:lnTo>
                      <a:lnTo>
                        <a:pt x="205" y="540"/>
                      </a:lnTo>
                      <a:lnTo>
                        <a:pt x="201" y="540"/>
                      </a:lnTo>
                      <a:lnTo>
                        <a:pt x="200" y="540"/>
                      </a:lnTo>
                      <a:lnTo>
                        <a:pt x="196" y="540"/>
                      </a:lnTo>
                      <a:lnTo>
                        <a:pt x="194" y="542"/>
                      </a:lnTo>
                      <a:lnTo>
                        <a:pt x="192" y="542"/>
                      </a:lnTo>
                      <a:lnTo>
                        <a:pt x="188" y="544"/>
                      </a:lnTo>
                      <a:lnTo>
                        <a:pt x="188" y="545"/>
                      </a:lnTo>
                      <a:lnTo>
                        <a:pt x="186" y="545"/>
                      </a:lnTo>
                      <a:lnTo>
                        <a:pt x="184" y="547"/>
                      </a:lnTo>
                      <a:lnTo>
                        <a:pt x="184" y="549"/>
                      </a:lnTo>
                      <a:lnTo>
                        <a:pt x="184" y="553"/>
                      </a:lnTo>
                      <a:close/>
                    </a:path>
                  </a:pathLst>
                </a:custGeom>
                <a:solidFill>
                  <a:srgbClr val="DB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28" name="Freeform 396"/>
                <p:cNvSpPr>
                  <a:spLocks noChangeAspect="1"/>
                </p:cNvSpPr>
                <p:nvPr/>
              </p:nvSpPr>
              <p:spPr bwMode="auto">
                <a:xfrm>
                  <a:off x="4912" y="1582"/>
                  <a:ext cx="447" cy="540"/>
                </a:xfrm>
                <a:custGeom>
                  <a:avLst/>
                  <a:gdLst>
                    <a:gd name="T0" fmla="*/ 178 w 447"/>
                    <a:gd name="T1" fmla="*/ 536 h 540"/>
                    <a:gd name="T2" fmla="*/ 169 w 447"/>
                    <a:gd name="T3" fmla="*/ 540 h 540"/>
                    <a:gd name="T4" fmla="*/ 151 w 447"/>
                    <a:gd name="T5" fmla="*/ 540 h 540"/>
                    <a:gd name="T6" fmla="*/ 128 w 447"/>
                    <a:gd name="T7" fmla="*/ 538 h 540"/>
                    <a:gd name="T8" fmla="*/ 103 w 447"/>
                    <a:gd name="T9" fmla="*/ 532 h 540"/>
                    <a:gd name="T10" fmla="*/ 77 w 447"/>
                    <a:gd name="T11" fmla="*/ 524 h 540"/>
                    <a:gd name="T12" fmla="*/ 52 w 447"/>
                    <a:gd name="T13" fmla="*/ 515 h 540"/>
                    <a:gd name="T14" fmla="*/ 29 w 447"/>
                    <a:gd name="T15" fmla="*/ 501 h 540"/>
                    <a:gd name="T16" fmla="*/ 11 w 447"/>
                    <a:gd name="T17" fmla="*/ 488 h 540"/>
                    <a:gd name="T18" fmla="*/ 2 w 447"/>
                    <a:gd name="T19" fmla="*/ 471 h 540"/>
                    <a:gd name="T20" fmla="*/ 0 w 447"/>
                    <a:gd name="T21" fmla="*/ 451 h 540"/>
                    <a:gd name="T22" fmla="*/ 2 w 447"/>
                    <a:gd name="T23" fmla="*/ 446 h 540"/>
                    <a:gd name="T24" fmla="*/ 4 w 447"/>
                    <a:gd name="T25" fmla="*/ 436 h 540"/>
                    <a:gd name="T26" fmla="*/ 4 w 447"/>
                    <a:gd name="T27" fmla="*/ 426 h 540"/>
                    <a:gd name="T28" fmla="*/ 6 w 447"/>
                    <a:gd name="T29" fmla="*/ 413 h 540"/>
                    <a:gd name="T30" fmla="*/ 7 w 447"/>
                    <a:gd name="T31" fmla="*/ 399 h 540"/>
                    <a:gd name="T32" fmla="*/ 9 w 447"/>
                    <a:gd name="T33" fmla="*/ 384 h 540"/>
                    <a:gd name="T34" fmla="*/ 11 w 447"/>
                    <a:gd name="T35" fmla="*/ 367 h 540"/>
                    <a:gd name="T36" fmla="*/ 13 w 447"/>
                    <a:gd name="T37" fmla="*/ 348 h 540"/>
                    <a:gd name="T38" fmla="*/ 13 w 447"/>
                    <a:gd name="T39" fmla="*/ 327 h 540"/>
                    <a:gd name="T40" fmla="*/ 15 w 447"/>
                    <a:gd name="T41" fmla="*/ 305 h 540"/>
                    <a:gd name="T42" fmla="*/ 15 w 447"/>
                    <a:gd name="T43" fmla="*/ 282 h 540"/>
                    <a:gd name="T44" fmla="*/ 15 w 447"/>
                    <a:gd name="T45" fmla="*/ 261 h 540"/>
                    <a:gd name="T46" fmla="*/ 17 w 447"/>
                    <a:gd name="T47" fmla="*/ 244 h 540"/>
                    <a:gd name="T48" fmla="*/ 19 w 447"/>
                    <a:gd name="T49" fmla="*/ 227 h 540"/>
                    <a:gd name="T50" fmla="*/ 23 w 447"/>
                    <a:gd name="T51" fmla="*/ 213 h 540"/>
                    <a:gd name="T52" fmla="*/ 25 w 447"/>
                    <a:gd name="T53" fmla="*/ 204 h 540"/>
                    <a:gd name="T54" fmla="*/ 29 w 447"/>
                    <a:gd name="T55" fmla="*/ 194 h 540"/>
                    <a:gd name="T56" fmla="*/ 30 w 447"/>
                    <a:gd name="T57" fmla="*/ 186 h 540"/>
                    <a:gd name="T58" fmla="*/ 32 w 447"/>
                    <a:gd name="T59" fmla="*/ 183 h 540"/>
                    <a:gd name="T60" fmla="*/ 36 w 447"/>
                    <a:gd name="T61" fmla="*/ 177 h 540"/>
                    <a:gd name="T62" fmla="*/ 420 w 447"/>
                    <a:gd name="T63" fmla="*/ 4 h 540"/>
                    <a:gd name="T64" fmla="*/ 422 w 447"/>
                    <a:gd name="T65" fmla="*/ 21 h 540"/>
                    <a:gd name="T66" fmla="*/ 424 w 447"/>
                    <a:gd name="T67" fmla="*/ 48 h 540"/>
                    <a:gd name="T68" fmla="*/ 426 w 447"/>
                    <a:gd name="T69" fmla="*/ 87 h 540"/>
                    <a:gd name="T70" fmla="*/ 428 w 447"/>
                    <a:gd name="T71" fmla="*/ 131 h 540"/>
                    <a:gd name="T72" fmla="*/ 430 w 447"/>
                    <a:gd name="T73" fmla="*/ 177 h 540"/>
                    <a:gd name="T74" fmla="*/ 433 w 447"/>
                    <a:gd name="T75" fmla="*/ 227 h 540"/>
                    <a:gd name="T76" fmla="*/ 435 w 447"/>
                    <a:gd name="T77" fmla="*/ 275 h 540"/>
                    <a:gd name="T78" fmla="*/ 439 w 447"/>
                    <a:gd name="T79" fmla="*/ 321 h 540"/>
                    <a:gd name="T80" fmla="*/ 443 w 447"/>
                    <a:gd name="T81" fmla="*/ 359 h 540"/>
                    <a:gd name="T82" fmla="*/ 445 w 447"/>
                    <a:gd name="T83" fmla="*/ 390 h 540"/>
                    <a:gd name="T84" fmla="*/ 447 w 447"/>
                    <a:gd name="T85" fmla="*/ 413 h 540"/>
                    <a:gd name="T86" fmla="*/ 441 w 447"/>
                    <a:gd name="T87" fmla="*/ 432 h 540"/>
                    <a:gd name="T88" fmla="*/ 433 w 447"/>
                    <a:gd name="T89" fmla="*/ 449 h 540"/>
                    <a:gd name="T90" fmla="*/ 422 w 447"/>
                    <a:gd name="T91" fmla="*/ 463 h 540"/>
                    <a:gd name="T92" fmla="*/ 409 w 447"/>
                    <a:gd name="T93" fmla="*/ 474 h 540"/>
                    <a:gd name="T94" fmla="*/ 391 w 447"/>
                    <a:gd name="T95" fmla="*/ 484 h 540"/>
                    <a:gd name="T96" fmla="*/ 374 w 447"/>
                    <a:gd name="T97" fmla="*/ 492 h 540"/>
                    <a:gd name="T98" fmla="*/ 357 w 447"/>
                    <a:gd name="T99" fmla="*/ 497 h 540"/>
                    <a:gd name="T100" fmla="*/ 338 w 447"/>
                    <a:gd name="T101" fmla="*/ 503 h 540"/>
                    <a:gd name="T102" fmla="*/ 320 w 447"/>
                    <a:gd name="T103" fmla="*/ 507 h 540"/>
                    <a:gd name="T104" fmla="*/ 303 w 447"/>
                    <a:gd name="T105" fmla="*/ 511 h 540"/>
                    <a:gd name="T106" fmla="*/ 288 w 447"/>
                    <a:gd name="T107" fmla="*/ 515 h 540"/>
                    <a:gd name="T108" fmla="*/ 270 w 447"/>
                    <a:gd name="T109" fmla="*/ 517 h 540"/>
                    <a:gd name="T110" fmla="*/ 253 w 447"/>
                    <a:gd name="T111" fmla="*/ 517 h 540"/>
                    <a:gd name="T112" fmla="*/ 238 w 447"/>
                    <a:gd name="T113" fmla="*/ 517 h 540"/>
                    <a:gd name="T114" fmla="*/ 222 w 447"/>
                    <a:gd name="T115" fmla="*/ 517 h 540"/>
                    <a:gd name="T116" fmla="*/ 211 w 447"/>
                    <a:gd name="T117" fmla="*/ 517 h 540"/>
                    <a:gd name="T118" fmla="*/ 199 w 447"/>
                    <a:gd name="T119" fmla="*/ 519 h 540"/>
                    <a:gd name="T120" fmla="*/ 190 w 447"/>
                    <a:gd name="T121" fmla="*/ 520 h 540"/>
                    <a:gd name="T122" fmla="*/ 184 w 447"/>
                    <a:gd name="T123" fmla="*/ 524 h 540"/>
                    <a:gd name="T124" fmla="*/ 182 w 447"/>
                    <a:gd name="T125" fmla="*/ 530 h 540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447"/>
                    <a:gd name="T190" fmla="*/ 0 h 540"/>
                    <a:gd name="T191" fmla="*/ 447 w 447"/>
                    <a:gd name="T192" fmla="*/ 540 h 540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447" h="540">
                      <a:moveTo>
                        <a:pt x="180" y="532"/>
                      </a:moveTo>
                      <a:lnTo>
                        <a:pt x="180" y="534"/>
                      </a:lnTo>
                      <a:lnTo>
                        <a:pt x="178" y="536"/>
                      </a:lnTo>
                      <a:lnTo>
                        <a:pt x="176" y="538"/>
                      </a:lnTo>
                      <a:lnTo>
                        <a:pt x="172" y="538"/>
                      </a:lnTo>
                      <a:lnTo>
                        <a:pt x="169" y="540"/>
                      </a:lnTo>
                      <a:lnTo>
                        <a:pt x="163" y="540"/>
                      </a:lnTo>
                      <a:lnTo>
                        <a:pt x="157" y="540"/>
                      </a:lnTo>
                      <a:lnTo>
                        <a:pt x="151" y="540"/>
                      </a:lnTo>
                      <a:lnTo>
                        <a:pt x="144" y="540"/>
                      </a:lnTo>
                      <a:lnTo>
                        <a:pt x="136" y="540"/>
                      </a:lnTo>
                      <a:lnTo>
                        <a:pt x="128" y="538"/>
                      </a:lnTo>
                      <a:lnTo>
                        <a:pt x="121" y="536"/>
                      </a:lnTo>
                      <a:lnTo>
                        <a:pt x="111" y="534"/>
                      </a:lnTo>
                      <a:lnTo>
                        <a:pt x="103" y="532"/>
                      </a:lnTo>
                      <a:lnTo>
                        <a:pt x="94" y="530"/>
                      </a:lnTo>
                      <a:lnTo>
                        <a:pt x="86" y="528"/>
                      </a:lnTo>
                      <a:lnTo>
                        <a:pt x="77" y="524"/>
                      </a:lnTo>
                      <a:lnTo>
                        <a:pt x="69" y="522"/>
                      </a:lnTo>
                      <a:lnTo>
                        <a:pt x="59" y="519"/>
                      </a:lnTo>
                      <a:lnTo>
                        <a:pt x="52" y="515"/>
                      </a:lnTo>
                      <a:lnTo>
                        <a:pt x="44" y="511"/>
                      </a:lnTo>
                      <a:lnTo>
                        <a:pt x="36" y="507"/>
                      </a:lnTo>
                      <a:lnTo>
                        <a:pt x="29" y="501"/>
                      </a:lnTo>
                      <a:lnTo>
                        <a:pt x="23" y="497"/>
                      </a:lnTo>
                      <a:lnTo>
                        <a:pt x="17" y="492"/>
                      </a:lnTo>
                      <a:lnTo>
                        <a:pt x="11" y="488"/>
                      </a:lnTo>
                      <a:lnTo>
                        <a:pt x="7" y="482"/>
                      </a:lnTo>
                      <a:lnTo>
                        <a:pt x="4" y="476"/>
                      </a:lnTo>
                      <a:lnTo>
                        <a:pt x="2" y="471"/>
                      </a:lnTo>
                      <a:lnTo>
                        <a:pt x="0" y="465"/>
                      </a:lnTo>
                      <a:lnTo>
                        <a:pt x="0" y="457"/>
                      </a:lnTo>
                      <a:lnTo>
                        <a:pt x="0" y="451"/>
                      </a:lnTo>
                      <a:lnTo>
                        <a:pt x="0" y="449"/>
                      </a:lnTo>
                      <a:lnTo>
                        <a:pt x="0" y="447"/>
                      </a:lnTo>
                      <a:lnTo>
                        <a:pt x="2" y="446"/>
                      </a:lnTo>
                      <a:lnTo>
                        <a:pt x="2" y="444"/>
                      </a:lnTo>
                      <a:lnTo>
                        <a:pt x="2" y="440"/>
                      </a:lnTo>
                      <a:lnTo>
                        <a:pt x="4" y="436"/>
                      </a:lnTo>
                      <a:lnTo>
                        <a:pt x="4" y="434"/>
                      </a:lnTo>
                      <a:lnTo>
                        <a:pt x="4" y="430"/>
                      </a:lnTo>
                      <a:lnTo>
                        <a:pt x="4" y="426"/>
                      </a:lnTo>
                      <a:lnTo>
                        <a:pt x="6" y="423"/>
                      </a:lnTo>
                      <a:lnTo>
                        <a:pt x="6" y="419"/>
                      </a:lnTo>
                      <a:lnTo>
                        <a:pt x="6" y="413"/>
                      </a:lnTo>
                      <a:lnTo>
                        <a:pt x="7" y="409"/>
                      </a:lnTo>
                      <a:lnTo>
                        <a:pt x="7" y="405"/>
                      </a:lnTo>
                      <a:lnTo>
                        <a:pt x="7" y="399"/>
                      </a:lnTo>
                      <a:lnTo>
                        <a:pt x="9" y="394"/>
                      </a:lnTo>
                      <a:lnTo>
                        <a:pt x="9" y="390"/>
                      </a:lnTo>
                      <a:lnTo>
                        <a:pt x="9" y="384"/>
                      </a:lnTo>
                      <a:lnTo>
                        <a:pt x="11" y="378"/>
                      </a:lnTo>
                      <a:lnTo>
                        <a:pt x="11" y="373"/>
                      </a:lnTo>
                      <a:lnTo>
                        <a:pt x="11" y="367"/>
                      </a:lnTo>
                      <a:lnTo>
                        <a:pt x="11" y="359"/>
                      </a:lnTo>
                      <a:lnTo>
                        <a:pt x="13" y="353"/>
                      </a:lnTo>
                      <a:lnTo>
                        <a:pt x="13" y="348"/>
                      </a:lnTo>
                      <a:lnTo>
                        <a:pt x="13" y="340"/>
                      </a:lnTo>
                      <a:lnTo>
                        <a:pt x="13" y="334"/>
                      </a:lnTo>
                      <a:lnTo>
                        <a:pt x="13" y="327"/>
                      </a:lnTo>
                      <a:lnTo>
                        <a:pt x="13" y="319"/>
                      </a:lnTo>
                      <a:lnTo>
                        <a:pt x="15" y="313"/>
                      </a:lnTo>
                      <a:lnTo>
                        <a:pt x="15" y="305"/>
                      </a:lnTo>
                      <a:lnTo>
                        <a:pt x="15" y="298"/>
                      </a:lnTo>
                      <a:lnTo>
                        <a:pt x="15" y="290"/>
                      </a:lnTo>
                      <a:lnTo>
                        <a:pt x="15" y="282"/>
                      </a:lnTo>
                      <a:lnTo>
                        <a:pt x="15" y="275"/>
                      </a:lnTo>
                      <a:lnTo>
                        <a:pt x="15" y="269"/>
                      </a:lnTo>
                      <a:lnTo>
                        <a:pt x="15" y="261"/>
                      </a:lnTo>
                      <a:lnTo>
                        <a:pt x="15" y="255"/>
                      </a:lnTo>
                      <a:lnTo>
                        <a:pt x="17" y="250"/>
                      </a:lnTo>
                      <a:lnTo>
                        <a:pt x="17" y="244"/>
                      </a:lnTo>
                      <a:lnTo>
                        <a:pt x="17" y="238"/>
                      </a:lnTo>
                      <a:lnTo>
                        <a:pt x="19" y="232"/>
                      </a:lnTo>
                      <a:lnTo>
                        <a:pt x="19" y="227"/>
                      </a:lnTo>
                      <a:lnTo>
                        <a:pt x="21" y="223"/>
                      </a:lnTo>
                      <a:lnTo>
                        <a:pt x="21" y="219"/>
                      </a:lnTo>
                      <a:lnTo>
                        <a:pt x="23" y="213"/>
                      </a:lnTo>
                      <a:lnTo>
                        <a:pt x="23" y="209"/>
                      </a:lnTo>
                      <a:lnTo>
                        <a:pt x="25" y="206"/>
                      </a:lnTo>
                      <a:lnTo>
                        <a:pt x="25" y="204"/>
                      </a:lnTo>
                      <a:lnTo>
                        <a:pt x="27" y="200"/>
                      </a:lnTo>
                      <a:lnTo>
                        <a:pt x="27" y="196"/>
                      </a:lnTo>
                      <a:lnTo>
                        <a:pt x="29" y="194"/>
                      </a:lnTo>
                      <a:lnTo>
                        <a:pt x="29" y="192"/>
                      </a:lnTo>
                      <a:lnTo>
                        <a:pt x="30" y="188"/>
                      </a:lnTo>
                      <a:lnTo>
                        <a:pt x="30" y="186"/>
                      </a:lnTo>
                      <a:lnTo>
                        <a:pt x="30" y="184"/>
                      </a:lnTo>
                      <a:lnTo>
                        <a:pt x="32" y="184"/>
                      </a:lnTo>
                      <a:lnTo>
                        <a:pt x="32" y="183"/>
                      </a:lnTo>
                      <a:lnTo>
                        <a:pt x="34" y="181"/>
                      </a:lnTo>
                      <a:lnTo>
                        <a:pt x="34" y="179"/>
                      </a:lnTo>
                      <a:lnTo>
                        <a:pt x="36" y="177"/>
                      </a:lnTo>
                      <a:lnTo>
                        <a:pt x="420" y="0"/>
                      </a:lnTo>
                      <a:lnTo>
                        <a:pt x="420" y="2"/>
                      </a:lnTo>
                      <a:lnTo>
                        <a:pt x="420" y="4"/>
                      </a:lnTo>
                      <a:lnTo>
                        <a:pt x="422" y="8"/>
                      </a:lnTo>
                      <a:lnTo>
                        <a:pt x="422" y="14"/>
                      </a:lnTo>
                      <a:lnTo>
                        <a:pt x="422" y="21"/>
                      </a:lnTo>
                      <a:lnTo>
                        <a:pt x="422" y="29"/>
                      </a:lnTo>
                      <a:lnTo>
                        <a:pt x="422" y="39"/>
                      </a:lnTo>
                      <a:lnTo>
                        <a:pt x="424" y="48"/>
                      </a:lnTo>
                      <a:lnTo>
                        <a:pt x="424" y="60"/>
                      </a:lnTo>
                      <a:lnTo>
                        <a:pt x="424" y="73"/>
                      </a:lnTo>
                      <a:lnTo>
                        <a:pt x="426" y="87"/>
                      </a:lnTo>
                      <a:lnTo>
                        <a:pt x="426" y="100"/>
                      </a:lnTo>
                      <a:lnTo>
                        <a:pt x="426" y="115"/>
                      </a:lnTo>
                      <a:lnTo>
                        <a:pt x="428" y="131"/>
                      </a:lnTo>
                      <a:lnTo>
                        <a:pt x="428" y="146"/>
                      </a:lnTo>
                      <a:lnTo>
                        <a:pt x="430" y="161"/>
                      </a:lnTo>
                      <a:lnTo>
                        <a:pt x="430" y="177"/>
                      </a:lnTo>
                      <a:lnTo>
                        <a:pt x="432" y="194"/>
                      </a:lnTo>
                      <a:lnTo>
                        <a:pt x="432" y="211"/>
                      </a:lnTo>
                      <a:lnTo>
                        <a:pt x="433" y="227"/>
                      </a:lnTo>
                      <a:lnTo>
                        <a:pt x="433" y="244"/>
                      </a:lnTo>
                      <a:lnTo>
                        <a:pt x="435" y="259"/>
                      </a:lnTo>
                      <a:lnTo>
                        <a:pt x="435" y="275"/>
                      </a:lnTo>
                      <a:lnTo>
                        <a:pt x="437" y="290"/>
                      </a:lnTo>
                      <a:lnTo>
                        <a:pt x="439" y="305"/>
                      </a:lnTo>
                      <a:lnTo>
                        <a:pt x="439" y="321"/>
                      </a:lnTo>
                      <a:lnTo>
                        <a:pt x="441" y="334"/>
                      </a:lnTo>
                      <a:lnTo>
                        <a:pt x="441" y="348"/>
                      </a:lnTo>
                      <a:lnTo>
                        <a:pt x="443" y="359"/>
                      </a:lnTo>
                      <a:lnTo>
                        <a:pt x="443" y="371"/>
                      </a:lnTo>
                      <a:lnTo>
                        <a:pt x="445" y="380"/>
                      </a:lnTo>
                      <a:lnTo>
                        <a:pt x="445" y="390"/>
                      </a:lnTo>
                      <a:lnTo>
                        <a:pt x="447" y="398"/>
                      </a:lnTo>
                      <a:lnTo>
                        <a:pt x="447" y="405"/>
                      </a:lnTo>
                      <a:lnTo>
                        <a:pt x="447" y="413"/>
                      </a:lnTo>
                      <a:lnTo>
                        <a:pt x="445" y="421"/>
                      </a:lnTo>
                      <a:lnTo>
                        <a:pt x="443" y="426"/>
                      </a:lnTo>
                      <a:lnTo>
                        <a:pt x="441" y="432"/>
                      </a:lnTo>
                      <a:lnTo>
                        <a:pt x="439" y="438"/>
                      </a:lnTo>
                      <a:lnTo>
                        <a:pt x="437" y="444"/>
                      </a:lnTo>
                      <a:lnTo>
                        <a:pt x="433" y="449"/>
                      </a:lnTo>
                      <a:lnTo>
                        <a:pt x="430" y="453"/>
                      </a:lnTo>
                      <a:lnTo>
                        <a:pt x="426" y="459"/>
                      </a:lnTo>
                      <a:lnTo>
                        <a:pt x="422" y="463"/>
                      </a:lnTo>
                      <a:lnTo>
                        <a:pt x="418" y="467"/>
                      </a:lnTo>
                      <a:lnTo>
                        <a:pt x="412" y="471"/>
                      </a:lnTo>
                      <a:lnTo>
                        <a:pt x="409" y="474"/>
                      </a:lnTo>
                      <a:lnTo>
                        <a:pt x="403" y="478"/>
                      </a:lnTo>
                      <a:lnTo>
                        <a:pt x="397" y="480"/>
                      </a:lnTo>
                      <a:lnTo>
                        <a:pt x="391" y="484"/>
                      </a:lnTo>
                      <a:lnTo>
                        <a:pt x="385" y="486"/>
                      </a:lnTo>
                      <a:lnTo>
                        <a:pt x="380" y="488"/>
                      </a:lnTo>
                      <a:lnTo>
                        <a:pt x="374" y="492"/>
                      </a:lnTo>
                      <a:lnTo>
                        <a:pt x="368" y="494"/>
                      </a:lnTo>
                      <a:lnTo>
                        <a:pt x="362" y="496"/>
                      </a:lnTo>
                      <a:lnTo>
                        <a:pt x="357" y="497"/>
                      </a:lnTo>
                      <a:lnTo>
                        <a:pt x="351" y="499"/>
                      </a:lnTo>
                      <a:lnTo>
                        <a:pt x="343" y="501"/>
                      </a:lnTo>
                      <a:lnTo>
                        <a:pt x="338" y="503"/>
                      </a:lnTo>
                      <a:lnTo>
                        <a:pt x="332" y="503"/>
                      </a:lnTo>
                      <a:lnTo>
                        <a:pt x="326" y="505"/>
                      </a:lnTo>
                      <a:lnTo>
                        <a:pt x="320" y="507"/>
                      </a:lnTo>
                      <a:lnTo>
                        <a:pt x="314" y="509"/>
                      </a:lnTo>
                      <a:lnTo>
                        <a:pt x="309" y="509"/>
                      </a:lnTo>
                      <a:lnTo>
                        <a:pt x="303" y="511"/>
                      </a:lnTo>
                      <a:lnTo>
                        <a:pt x="297" y="513"/>
                      </a:lnTo>
                      <a:lnTo>
                        <a:pt x="291" y="513"/>
                      </a:lnTo>
                      <a:lnTo>
                        <a:pt x="288" y="515"/>
                      </a:lnTo>
                      <a:lnTo>
                        <a:pt x="282" y="515"/>
                      </a:lnTo>
                      <a:lnTo>
                        <a:pt x="276" y="515"/>
                      </a:lnTo>
                      <a:lnTo>
                        <a:pt x="270" y="517"/>
                      </a:lnTo>
                      <a:lnTo>
                        <a:pt x="265" y="517"/>
                      </a:lnTo>
                      <a:lnTo>
                        <a:pt x="259" y="517"/>
                      </a:lnTo>
                      <a:lnTo>
                        <a:pt x="253" y="517"/>
                      </a:lnTo>
                      <a:lnTo>
                        <a:pt x="247" y="517"/>
                      </a:lnTo>
                      <a:lnTo>
                        <a:pt x="243" y="517"/>
                      </a:lnTo>
                      <a:lnTo>
                        <a:pt x="238" y="517"/>
                      </a:lnTo>
                      <a:lnTo>
                        <a:pt x="232" y="517"/>
                      </a:lnTo>
                      <a:lnTo>
                        <a:pt x="228" y="517"/>
                      </a:lnTo>
                      <a:lnTo>
                        <a:pt x="222" y="517"/>
                      </a:lnTo>
                      <a:lnTo>
                        <a:pt x="219" y="517"/>
                      </a:lnTo>
                      <a:lnTo>
                        <a:pt x="215" y="517"/>
                      </a:lnTo>
                      <a:lnTo>
                        <a:pt x="211" y="517"/>
                      </a:lnTo>
                      <a:lnTo>
                        <a:pt x="207" y="517"/>
                      </a:lnTo>
                      <a:lnTo>
                        <a:pt x="203" y="519"/>
                      </a:lnTo>
                      <a:lnTo>
                        <a:pt x="199" y="519"/>
                      </a:lnTo>
                      <a:lnTo>
                        <a:pt x="196" y="519"/>
                      </a:lnTo>
                      <a:lnTo>
                        <a:pt x="194" y="519"/>
                      </a:lnTo>
                      <a:lnTo>
                        <a:pt x="190" y="520"/>
                      </a:lnTo>
                      <a:lnTo>
                        <a:pt x="188" y="520"/>
                      </a:lnTo>
                      <a:lnTo>
                        <a:pt x="186" y="522"/>
                      </a:lnTo>
                      <a:lnTo>
                        <a:pt x="184" y="524"/>
                      </a:lnTo>
                      <a:lnTo>
                        <a:pt x="182" y="526"/>
                      </a:lnTo>
                      <a:lnTo>
                        <a:pt x="182" y="528"/>
                      </a:lnTo>
                      <a:lnTo>
                        <a:pt x="182" y="530"/>
                      </a:lnTo>
                      <a:lnTo>
                        <a:pt x="180" y="532"/>
                      </a:lnTo>
                      <a:close/>
                    </a:path>
                  </a:pathLst>
                </a:custGeom>
                <a:solidFill>
                  <a:srgbClr val="D9E3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29" name="Freeform 397"/>
                <p:cNvSpPr>
                  <a:spLocks noChangeAspect="1"/>
                </p:cNvSpPr>
                <p:nvPr/>
              </p:nvSpPr>
              <p:spPr bwMode="auto">
                <a:xfrm>
                  <a:off x="4914" y="1582"/>
                  <a:ext cx="443" cy="520"/>
                </a:xfrm>
                <a:custGeom>
                  <a:avLst/>
                  <a:gdLst>
                    <a:gd name="T0" fmla="*/ 178 w 443"/>
                    <a:gd name="T1" fmla="*/ 515 h 520"/>
                    <a:gd name="T2" fmla="*/ 169 w 443"/>
                    <a:gd name="T3" fmla="*/ 519 h 520"/>
                    <a:gd name="T4" fmla="*/ 151 w 443"/>
                    <a:gd name="T5" fmla="*/ 520 h 520"/>
                    <a:gd name="T6" fmla="*/ 128 w 443"/>
                    <a:gd name="T7" fmla="*/ 519 h 520"/>
                    <a:gd name="T8" fmla="*/ 103 w 443"/>
                    <a:gd name="T9" fmla="*/ 515 h 520"/>
                    <a:gd name="T10" fmla="*/ 76 w 443"/>
                    <a:gd name="T11" fmla="*/ 507 h 520"/>
                    <a:gd name="T12" fmla="*/ 52 w 443"/>
                    <a:gd name="T13" fmla="*/ 499 h 520"/>
                    <a:gd name="T14" fmla="*/ 30 w 443"/>
                    <a:gd name="T15" fmla="*/ 488 h 520"/>
                    <a:gd name="T16" fmla="*/ 13 w 443"/>
                    <a:gd name="T17" fmla="*/ 474 h 520"/>
                    <a:gd name="T18" fmla="*/ 2 w 443"/>
                    <a:gd name="T19" fmla="*/ 459 h 520"/>
                    <a:gd name="T20" fmla="*/ 0 w 443"/>
                    <a:gd name="T21" fmla="*/ 442 h 520"/>
                    <a:gd name="T22" fmla="*/ 2 w 443"/>
                    <a:gd name="T23" fmla="*/ 436 h 520"/>
                    <a:gd name="T24" fmla="*/ 4 w 443"/>
                    <a:gd name="T25" fmla="*/ 428 h 520"/>
                    <a:gd name="T26" fmla="*/ 5 w 443"/>
                    <a:gd name="T27" fmla="*/ 419 h 520"/>
                    <a:gd name="T28" fmla="*/ 5 w 443"/>
                    <a:gd name="T29" fmla="*/ 407 h 520"/>
                    <a:gd name="T30" fmla="*/ 7 w 443"/>
                    <a:gd name="T31" fmla="*/ 394 h 520"/>
                    <a:gd name="T32" fmla="*/ 9 w 443"/>
                    <a:gd name="T33" fmla="*/ 378 h 520"/>
                    <a:gd name="T34" fmla="*/ 11 w 443"/>
                    <a:gd name="T35" fmla="*/ 363 h 520"/>
                    <a:gd name="T36" fmla="*/ 11 w 443"/>
                    <a:gd name="T37" fmla="*/ 344 h 520"/>
                    <a:gd name="T38" fmla="*/ 13 w 443"/>
                    <a:gd name="T39" fmla="*/ 325 h 520"/>
                    <a:gd name="T40" fmla="*/ 13 w 443"/>
                    <a:gd name="T41" fmla="*/ 303 h 520"/>
                    <a:gd name="T42" fmla="*/ 13 w 443"/>
                    <a:gd name="T43" fmla="*/ 280 h 520"/>
                    <a:gd name="T44" fmla="*/ 13 w 443"/>
                    <a:gd name="T45" fmla="*/ 259 h 520"/>
                    <a:gd name="T46" fmla="*/ 15 w 443"/>
                    <a:gd name="T47" fmla="*/ 242 h 520"/>
                    <a:gd name="T48" fmla="*/ 17 w 443"/>
                    <a:gd name="T49" fmla="*/ 227 h 520"/>
                    <a:gd name="T50" fmla="*/ 21 w 443"/>
                    <a:gd name="T51" fmla="*/ 213 h 520"/>
                    <a:gd name="T52" fmla="*/ 23 w 443"/>
                    <a:gd name="T53" fmla="*/ 202 h 520"/>
                    <a:gd name="T54" fmla="*/ 27 w 443"/>
                    <a:gd name="T55" fmla="*/ 194 h 520"/>
                    <a:gd name="T56" fmla="*/ 28 w 443"/>
                    <a:gd name="T57" fmla="*/ 186 h 520"/>
                    <a:gd name="T58" fmla="*/ 32 w 443"/>
                    <a:gd name="T59" fmla="*/ 181 h 520"/>
                    <a:gd name="T60" fmla="*/ 418 w 443"/>
                    <a:gd name="T61" fmla="*/ 0 h 520"/>
                    <a:gd name="T62" fmla="*/ 420 w 443"/>
                    <a:gd name="T63" fmla="*/ 8 h 520"/>
                    <a:gd name="T64" fmla="*/ 420 w 443"/>
                    <a:gd name="T65" fmla="*/ 27 h 520"/>
                    <a:gd name="T66" fmla="*/ 422 w 443"/>
                    <a:gd name="T67" fmla="*/ 56 h 520"/>
                    <a:gd name="T68" fmla="*/ 424 w 443"/>
                    <a:gd name="T69" fmla="*/ 92 h 520"/>
                    <a:gd name="T70" fmla="*/ 426 w 443"/>
                    <a:gd name="T71" fmla="*/ 135 h 520"/>
                    <a:gd name="T72" fmla="*/ 428 w 443"/>
                    <a:gd name="T73" fmla="*/ 181 h 520"/>
                    <a:gd name="T74" fmla="*/ 430 w 443"/>
                    <a:gd name="T75" fmla="*/ 227 h 520"/>
                    <a:gd name="T76" fmla="*/ 433 w 443"/>
                    <a:gd name="T77" fmla="*/ 273 h 520"/>
                    <a:gd name="T78" fmla="*/ 435 w 443"/>
                    <a:gd name="T79" fmla="*/ 313 h 520"/>
                    <a:gd name="T80" fmla="*/ 439 w 443"/>
                    <a:gd name="T81" fmla="*/ 348 h 520"/>
                    <a:gd name="T82" fmla="*/ 441 w 443"/>
                    <a:gd name="T83" fmla="*/ 375 h 520"/>
                    <a:gd name="T84" fmla="*/ 441 w 443"/>
                    <a:gd name="T85" fmla="*/ 398 h 520"/>
                    <a:gd name="T86" fmla="*/ 435 w 443"/>
                    <a:gd name="T87" fmla="*/ 417 h 520"/>
                    <a:gd name="T88" fmla="*/ 426 w 443"/>
                    <a:gd name="T89" fmla="*/ 432 h 520"/>
                    <a:gd name="T90" fmla="*/ 414 w 443"/>
                    <a:gd name="T91" fmla="*/ 444 h 520"/>
                    <a:gd name="T92" fmla="*/ 401 w 443"/>
                    <a:gd name="T93" fmla="*/ 455 h 520"/>
                    <a:gd name="T94" fmla="*/ 383 w 443"/>
                    <a:gd name="T95" fmla="*/ 463 h 520"/>
                    <a:gd name="T96" fmla="*/ 366 w 443"/>
                    <a:gd name="T97" fmla="*/ 471 h 520"/>
                    <a:gd name="T98" fmla="*/ 349 w 443"/>
                    <a:gd name="T99" fmla="*/ 476 h 520"/>
                    <a:gd name="T100" fmla="*/ 330 w 443"/>
                    <a:gd name="T101" fmla="*/ 482 h 520"/>
                    <a:gd name="T102" fmla="*/ 312 w 443"/>
                    <a:gd name="T103" fmla="*/ 486 h 520"/>
                    <a:gd name="T104" fmla="*/ 297 w 443"/>
                    <a:gd name="T105" fmla="*/ 490 h 520"/>
                    <a:gd name="T106" fmla="*/ 280 w 443"/>
                    <a:gd name="T107" fmla="*/ 492 h 520"/>
                    <a:gd name="T108" fmla="*/ 263 w 443"/>
                    <a:gd name="T109" fmla="*/ 494 h 520"/>
                    <a:gd name="T110" fmla="*/ 247 w 443"/>
                    <a:gd name="T111" fmla="*/ 496 h 520"/>
                    <a:gd name="T112" fmla="*/ 232 w 443"/>
                    <a:gd name="T113" fmla="*/ 496 h 520"/>
                    <a:gd name="T114" fmla="*/ 218 w 443"/>
                    <a:gd name="T115" fmla="*/ 496 h 520"/>
                    <a:gd name="T116" fmla="*/ 205 w 443"/>
                    <a:gd name="T117" fmla="*/ 496 h 520"/>
                    <a:gd name="T118" fmla="*/ 195 w 443"/>
                    <a:gd name="T119" fmla="*/ 497 h 520"/>
                    <a:gd name="T120" fmla="*/ 188 w 443"/>
                    <a:gd name="T121" fmla="*/ 501 h 520"/>
                    <a:gd name="T122" fmla="*/ 182 w 443"/>
                    <a:gd name="T123" fmla="*/ 505 h 520"/>
                    <a:gd name="T124" fmla="*/ 180 w 443"/>
                    <a:gd name="T125" fmla="*/ 511 h 520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443"/>
                    <a:gd name="T190" fmla="*/ 0 h 520"/>
                    <a:gd name="T191" fmla="*/ 443 w 443"/>
                    <a:gd name="T192" fmla="*/ 520 h 520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443" h="520">
                      <a:moveTo>
                        <a:pt x="180" y="511"/>
                      </a:moveTo>
                      <a:lnTo>
                        <a:pt x="180" y="513"/>
                      </a:lnTo>
                      <a:lnTo>
                        <a:pt x="178" y="515"/>
                      </a:lnTo>
                      <a:lnTo>
                        <a:pt x="176" y="517"/>
                      </a:lnTo>
                      <a:lnTo>
                        <a:pt x="172" y="519"/>
                      </a:lnTo>
                      <a:lnTo>
                        <a:pt x="169" y="519"/>
                      </a:lnTo>
                      <a:lnTo>
                        <a:pt x="163" y="520"/>
                      </a:lnTo>
                      <a:lnTo>
                        <a:pt x="157" y="520"/>
                      </a:lnTo>
                      <a:lnTo>
                        <a:pt x="151" y="520"/>
                      </a:lnTo>
                      <a:lnTo>
                        <a:pt x="144" y="520"/>
                      </a:lnTo>
                      <a:lnTo>
                        <a:pt x="136" y="519"/>
                      </a:lnTo>
                      <a:lnTo>
                        <a:pt x="128" y="519"/>
                      </a:lnTo>
                      <a:lnTo>
                        <a:pt x="121" y="517"/>
                      </a:lnTo>
                      <a:lnTo>
                        <a:pt x="111" y="517"/>
                      </a:lnTo>
                      <a:lnTo>
                        <a:pt x="103" y="515"/>
                      </a:lnTo>
                      <a:lnTo>
                        <a:pt x="94" y="513"/>
                      </a:lnTo>
                      <a:lnTo>
                        <a:pt x="86" y="511"/>
                      </a:lnTo>
                      <a:lnTo>
                        <a:pt x="76" y="507"/>
                      </a:lnTo>
                      <a:lnTo>
                        <a:pt x="69" y="505"/>
                      </a:lnTo>
                      <a:lnTo>
                        <a:pt x="59" y="501"/>
                      </a:lnTo>
                      <a:lnTo>
                        <a:pt x="52" y="499"/>
                      </a:lnTo>
                      <a:lnTo>
                        <a:pt x="44" y="496"/>
                      </a:lnTo>
                      <a:lnTo>
                        <a:pt x="36" y="492"/>
                      </a:lnTo>
                      <a:lnTo>
                        <a:pt x="30" y="488"/>
                      </a:lnTo>
                      <a:lnTo>
                        <a:pt x="23" y="484"/>
                      </a:lnTo>
                      <a:lnTo>
                        <a:pt x="17" y="478"/>
                      </a:lnTo>
                      <a:lnTo>
                        <a:pt x="13" y="474"/>
                      </a:lnTo>
                      <a:lnTo>
                        <a:pt x="7" y="469"/>
                      </a:lnTo>
                      <a:lnTo>
                        <a:pt x="5" y="465"/>
                      </a:lnTo>
                      <a:lnTo>
                        <a:pt x="2" y="459"/>
                      </a:lnTo>
                      <a:lnTo>
                        <a:pt x="0" y="453"/>
                      </a:lnTo>
                      <a:lnTo>
                        <a:pt x="0" y="447"/>
                      </a:lnTo>
                      <a:lnTo>
                        <a:pt x="0" y="442"/>
                      </a:lnTo>
                      <a:lnTo>
                        <a:pt x="2" y="440"/>
                      </a:lnTo>
                      <a:lnTo>
                        <a:pt x="2" y="438"/>
                      </a:lnTo>
                      <a:lnTo>
                        <a:pt x="2" y="436"/>
                      </a:lnTo>
                      <a:lnTo>
                        <a:pt x="2" y="434"/>
                      </a:lnTo>
                      <a:lnTo>
                        <a:pt x="4" y="430"/>
                      </a:lnTo>
                      <a:lnTo>
                        <a:pt x="4" y="428"/>
                      </a:lnTo>
                      <a:lnTo>
                        <a:pt x="4" y="424"/>
                      </a:lnTo>
                      <a:lnTo>
                        <a:pt x="4" y="423"/>
                      </a:lnTo>
                      <a:lnTo>
                        <a:pt x="5" y="419"/>
                      </a:lnTo>
                      <a:lnTo>
                        <a:pt x="5" y="415"/>
                      </a:lnTo>
                      <a:lnTo>
                        <a:pt x="5" y="411"/>
                      </a:lnTo>
                      <a:lnTo>
                        <a:pt x="5" y="407"/>
                      </a:lnTo>
                      <a:lnTo>
                        <a:pt x="7" y="403"/>
                      </a:lnTo>
                      <a:lnTo>
                        <a:pt x="7" y="398"/>
                      </a:lnTo>
                      <a:lnTo>
                        <a:pt x="7" y="394"/>
                      </a:lnTo>
                      <a:lnTo>
                        <a:pt x="9" y="388"/>
                      </a:lnTo>
                      <a:lnTo>
                        <a:pt x="9" y="384"/>
                      </a:lnTo>
                      <a:lnTo>
                        <a:pt x="9" y="378"/>
                      </a:lnTo>
                      <a:lnTo>
                        <a:pt x="9" y="373"/>
                      </a:lnTo>
                      <a:lnTo>
                        <a:pt x="9" y="369"/>
                      </a:lnTo>
                      <a:lnTo>
                        <a:pt x="11" y="363"/>
                      </a:lnTo>
                      <a:lnTo>
                        <a:pt x="11" y="355"/>
                      </a:lnTo>
                      <a:lnTo>
                        <a:pt x="11" y="350"/>
                      </a:lnTo>
                      <a:lnTo>
                        <a:pt x="11" y="344"/>
                      </a:lnTo>
                      <a:lnTo>
                        <a:pt x="11" y="338"/>
                      </a:lnTo>
                      <a:lnTo>
                        <a:pt x="13" y="330"/>
                      </a:lnTo>
                      <a:lnTo>
                        <a:pt x="13" y="325"/>
                      </a:lnTo>
                      <a:lnTo>
                        <a:pt x="13" y="317"/>
                      </a:lnTo>
                      <a:lnTo>
                        <a:pt x="13" y="311"/>
                      </a:lnTo>
                      <a:lnTo>
                        <a:pt x="13" y="303"/>
                      </a:lnTo>
                      <a:lnTo>
                        <a:pt x="13" y="296"/>
                      </a:lnTo>
                      <a:lnTo>
                        <a:pt x="13" y="288"/>
                      </a:lnTo>
                      <a:lnTo>
                        <a:pt x="13" y="280"/>
                      </a:lnTo>
                      <a:lnTo>
                        <a:pt x="13" y="273"/>
                      </a:lnTo>
                      <a:lnTo>
                        <a:pt x="13" y="267"/>
                      </a:lnTo>
                      <a:lnTo>
                        <a:pt x="13" y="259"/>
                      </a:lnTo>
                      <a:lnTo>
                        <a:pt x="15" y="254"/>
                      </a:lnTo>
                      <a:lnTo>
                        <a:pt x="15" y="248"/>
                      </a:lnTo>
                      <a:lnTo>
                        <a:pt x="15" y="242"/>
                      </a:lnTo>
                      <a:lnTo>
                        <a:pt x="17" y="236"/>
                      </a:lnTo>
                      <a:lnTo>
                        <a:pt x="17" y="231"/>
                      </a:lnTo>
                      <a:lnTo>
                        <a:pt x="17" y="227"/>
                      </a:lnTo>
                      <a:lnTo>
                        <a:pt x="19" y="221"/>
                      </a:lnTo>
                      <a:lnTo>
                        <a:pt x="19" y="217"/>
                      </a:lnTo>
                      <a:lnTo>
                        <a:pt x="21" y="213"/>
                      </a:lnTo>
                      <a:lnTo>
                        <a:pt x="21" y="209"/>
                      </a:lnTo>
                      <a:lnTo>
                        <a:pt x="23" y="206"/>
                      </a:lnTo>
                      <a:lnTo>
                        <a:pt x="23" y="202"/>
                      </a:lnTo>
                      <a:lnTo>
                        <a:pt x="25" y="200"/>
                      </a:lnTo>
                      <a:lnTo>
                        <a:pt x="25" y="196"/>
                      </a:lnTo>
                      <a:lnTo>
                        <a:pt x="27" y="194"/>
                      </a:lnTo>
                      <a:lnTo>
                        <a:pt x="27" y="190"/>
                      </a:lnTo>
                      <a:lnTo>
                        <a:pt x="28" y="188"/>
                      </a:lnTo>
                      <a:lnTo>
                        <a:pt x="28" y="186"/>
                      </a:lnTo>
                      <a:lnTo>
                        <a:pt x="30" y="184"/>
                      </a:lnTo>
                      <a:lnTo>
                        <a:pt x="30" y="183"/>
                      </a:lnTo>
                      <a:lnTo>
                        <a:pt x="32" y="181"/>
                      </a:lnTo>
                      <a:lnTo>
                        <a:pt x="32" y="179"/>
                      </a:lnTo>
                      <a:lnTo>
                        <a:pt x="34" y="177"/>
                      </a:lnTo>
                      <a:lnTo>
                        <a:pt x="418" y="0"/>
                      </a:lnTo>
                      <a:lnTo>
                        <a:pt x="418" y="2"/>
                      </a:lnTo>
                      <a:lnTo>
                        <a:pt x="418" y="4"/>
                      </a:lnTo>
                      <a:lnTo>
                        <a:pt x="420" y="8"/>
                      </a:lnTo>
                      <a:lnTo>
                        <a:pt x="420" y="14"/>
                      </a:lnTo>
                      <a:lnTo>
                        <a:pt x="420" y="19"/>
                      </a:lnTo>
                      <a:lnTo>
                        <a:pt x="420" y="27"/>
                      </a:lnTo>
                      <a:lnTo>
                        <a:pt x="420" y="35"/>
                      </a:lnTo>
                      <a:lnTo>
                        <a:pt x="420" y="46"/>
                      </a:lnTo>
                      <a:lnTo>
                        <a:pt x="422" y="56"/>
                      </a:lnTo>
                      <a:lnTo>
                        <a:pt x="422" y="67"/>
                      </a:lnTo>
                      <a:lnTo>
                        <a:pt x="422" y="81"/>
                      </a:lnTo>
                      <a:lnTo>
                        <a:pt x="424" y="92"/>
                      </a:lnTo>
                      <a:lnTo>
                        <a:pt x="424" y="106"/>
                      </a:lnTo>
                      <a:lnTo>
                        <a:pt x="424" y="121"/>
                      </a:lnTo>
                      <a:lnTo>
                        <a:pt x="426" y="135"/>
                      </a:lnTo>
                      <a:lnTo>
                        <a:pt x="426" y="150"/>
                      </a:lnTo>
                      <a:lnTo>
                        <a:pt x="428" y="165"/>
                      </a:lnTo>
                      <a:lnTo>
                        <a:pt x="428" y="181"/>
                      </a:lnTo>
                      <a:lnTo>
                        <a:pt x="428" y="196"/>
                      </a:lnTo>
                      <a:lnTo>
                        <a:pt x="430" y="211"/>
                      </a:lnTo>
                      <a:lnTo>
                        <a:pt x="430" y="227"/>
                      </a:lnTo>
                      <a:lnTo>
                        <a:pt x="431" y="242"/>
                      </a:lnTo>
                      <a:lnTo>
                        <a:pt x="431" y="257"/>
                      </a:lnTo>
                      <a:lnTo>
                        <a:pt x="433" y="273"/>
                      </a:lnTo>
                      <a:lnTo>
                        <a:pt x="433" y="286"/>
                      </a:lnTo>
                      <a:lnTo>
                        <a:pt x="435" y="300"/>
                      </a:lnTo>
                      <a:lnTo>
                        <a:pt x="435" y="313"/>
                      </a:lnTo>
                      <a:lnTo>
                        <a:pt x="437" y="325"/>
                      </a:lnTo>
                      <a:lnTo>
                        <a:pt x="437" y="338"/>
                      </a:lnTo>
                      <a:lnTo>
                        <a:pt x="439" y="348"/>
                      </a:lnTo>
                      <a:lnTo>
                        <a:pt x="441" y="357"/>
                      </a:lnTo>
                      <a:lnTo>
                        <a:pt x="441" y="367"/>
                      </a:lnTo>
                      <a:lnTo>
                        <a:pt x="441" y="375"/>
                      </a:lnTo>
                      <a:lnTo>
                        <a:pt x="443" y="382"/>
                      </a:lnTo>
                      <a:lnTo>
                        <a:pt x="441" y="390"/>
                      </a:lnTo>
                      <a:lnTo>
                        <a:pt x="441" y="398"/>
                      </a:lnTo>
                      <a:lnTo>
                        <a:pt x="439" y="403"/>
                      </a:lnTo>
                      <a:lnTo>
                        <a:pt x="437" y="411"/>
                      </a:lnTo>
                      <a:lnTo>
                        <a:pt x="435" y="417"/>
                      </a:lnTo>
                      <a:lnTo>
                        <a:pt x="433" y="421"/>
                      </a:lnTo>
                      <a:lnTo>
                        <a:pt x="430" y="426"/>
                      </a:lnTo>
                      <a:lnTo>
                        <a:pt x="426" y="432"/>
                      </a:lnTo>
                      <a:lnTo>
                        <a:pt x="424" y="436"/>
                      </a:lnTo>
                      <a:lnTo>
                        <a:pt x="418" y="440"/>
                      </a:lnTo>
                      <a:lnTo>
                        <a:pt x="414" y="444"/>
                      </a:lnTo>
                      <a:lnTo>
                        <a:pt x="410" y="447"/>
                      </a:lnTo>
                      <a:lnTo>
                        <a:pt x="405" y="451"/>
                      </a:lnTo>
                      <a:lnTo>
                        <a:pt x="401" y="455"/>
                      </a:lnTo>
                      <a:lnTo>
                        <a:pt x="395" y="457"/>
                      </a:lnTo>
                      <a:lnTo>
                        <a:pt x="389" y="461"/>
                      </a:lnTo>
                      <a:lnTo>
                        <a:pt x="383" y="463"/>
                      </a:lnTo>
                      <a:lnTo>
                        <a:pt x="378" y="467"/>
                      </a:lnTo>
                      <a:lnTo>
                        <a:pt x="372" y="469"/>
                      </a:lnTo>
                      <a:lnTo>
                        <a:pt x="366" y="471"/>
                      </a:lnTo>
                      <a:lnTo>
                        <a:pt x="360" y="472"/>
                      </a:lnTo>
                      <a:lnTo>
                        <a:pt x="355" y="474"/>
                      </a:lnTo>
                      <a:lnTo>
                        <a:pt x="349" y="476"/>
                      </a:lnTo>
                      <a:lnTo>
                        <a:pt x="343" y="478"/>
                      </a:lnTo>
                      <a:lnTo>
                        <a:pt x="336" y="480"/>
                      </a:lnTo>
                      <a:lnTo>
                        <a:pt x="330" y="482"/>
                      </a:lnTo>
                      <a:lnTo>
                        <a:pt x="324" y="482"/>
                      </a:lnTo>
                      <a:lnTo>
                        <a:pt x="318" y="484"/>
                      </a:lnTo>
                      <a:lnTo>
                        <a:pt x="312" y="486"/>
                      </a:lnTo>
                      <a:lnTo>
                        <a:pt x="307" y="488"/>
                      </a:lnTo>
                      <a:lnTo>
                        <a:pt x="303" y="488"/>
                      </a:lnTo>
                      <a:lnTo>
                        <a:pt x="297" y="490"/>
                      </a:lnTo>
                      <a:lnTo>
                        <a:pt x="291" y="492"/>
                      </a:lnTo>
                      <a:lnTo>
                        <a:pt x="286" y="492"/>
                      </a:lnTo>
                      <a:lnTo>
                        <a:pt x="280" y="492"/>
                      </a:lnTo>
                      <a:lnTo>
                        <a:pt x="274" y="494"/>
                      </a:lnTo>
                      <a:lnTo>
                        <a:pt x="268" y="494"/>
                      </a:lnTo>
                      <a:lnTo>
                        <a:pt x="263" y="494"/>
                      </a:lnTo>
                      <a:lnTo>
                        <a:pt x="257" y="494"/>
                      </a:lnTo>
                      <a:lnTo>
                        <a:pt x="253" y="494"/>
                      </a:lnTo>
                      <a:lnTo>
                        <a:pt x="247" y="496"/>
                      </a:lnTo>
                      <a:lnTo>
                        <a:pt x="241" y="496"/>
                      </a:lnTo>
                      <a:lnTo>
                        <a:pt x="236" y="496"/>
                      </a:lnTo>
                      <a:lnTo>
                        <a:pt x="232" y="496"/>
                      </a:lnTo>
                      <a:lnTo>
                        <a:pt x="226" y="496"/>
                      </a:lnTo>
                      <a:lnTo>
                        <a:pt x="222" y="496"/>
                      </a:lnTo>
                      <a:lnTo>
                        <a:pt x="218" y="496"/>
                      </a:lnTo>
                      <a:lnTo>
                        <a:pt x="213" y="496"/>
                      </a:lnTo>
                      <a:lnTo>
                        <a:pt x="209" y="496"/>
                      </a:lnTo>
                      <a:lnTo>
                        <a:pt x="205" y="496"/>
                      </a:lnTo>
                      <a:lnTo>
                        <a:pt x="201" y="497"/>
                      </a:lnTo>
                      <a:lnTo>
                        <a:pt x="197" y="497"/>
                      </a:lnTo>
                      <a:lnTo>
                        <a:pt x="195" y="497"/>
                      </a:lnTo>
                      <a:lnTo>
                        <a:pt x="192" y="499"/>
                      </a:lnTo>
                      <a:lnTo>
                        <a:pt x="190" y="499"/>
                      </a:lnTo>
                      <a:lnTo>
                        <a:pt x="188" y="501"/>
                      </a:lnTo>
                      <a:lnTo>
                        <a:pt x="186" y="501"/>
                      </a:lnTo>
                      <a:lnTo>
                        <a:pt x="184" y="503"/>
                      </a:lnTo>
                      <a:lnTo>
                        <a:pt x="182" y="505"/>
                      </a:lnTo>
                      <a:lnTo>
                        <a:pt x="182" y="507"/>
                      </a:lnTo>
                      <a:lnTo>
                        <a:pt x="180" y="509"/>
                      </a:lnTo>
                      <a:lnTo>
                        <a:pt x="180" y="511"/>
                      </a:lnTo>
                      <a:close/>
                    </a:path>
                  </a:pathLst>
                </a:custGeom>
                <a:solidFill>
                  <a:srgbClr val="D1DE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30" name="Freeform 398"/>
                <p:cNvSpPr>
                  <a:spLocks noChangeAspect="1"/>
                </p:cNvSpPr>
                <p:nvPr/>
              </p:nvSpPr>
              <p:spPr bwMode="auto">
                <a:xfrm>
                  <a:off x="4916" y="1582"/>
                  <a:ext cx="437" cy="501"/>
                </a:xfrm>
                <a:custGeom>
                  <a:avLst/>
                  <a:gdLst>
                    <a:gd name="T0" fmla="*/ 178 w 437"/>
                    <a:gd name="T1" fmla="*/ 496 h 501"/>
                    <a:gd name="T2" fmla="*/ 167 w 437"/>
                    <a:gd name="T3" fmla="*/ 499 h 501"/>
                    <a:gd name="T4" fmla="*/ 149 w 437"/>
                    <a:gd name="T5" fmla="*/ 501 h 501"/>
                    <a:gd name="T6" fmla="*/ 128 w 437"/>
                    <a:gd name="T7" fmla="*/ 499 h 501"/>
                    <a:gd name="T8" fmla="*/ 103 w 437"/>
                    <a:gd name="T9" fmla="*/ 496 h 501"/>
                    <a:gd name="T10" fmla="*/ 76 w 437"/>
                    <a:gd name="T11" fmla="*/ 490 h 501"/>
                    <a:gd name="T12" fmla="*/ 51 w 437"/>
                    <a:gd name="T13" fmla="*/ 482 h 501"/>
                    <a:gd name="T14" fmla="*/ 30 w 437"/>
                    <a:gd name="T15" fmla="*/ 472 h 501"/>
                    <a:gd name="T16" fmla="*/ 13 w 437"/>
                    <a:gd name="T17" fmla="*/ 461 h 501"/>
                    <a:gd name="T18" fmla="*/ 3 w 437"/>
                    <a:gd name="T19" fmla="*/ 447 h 501"/>
                    <a:gd name="T20" fmla="*/ 2 w 437"/>
                    <a:gd name="T21" fmla="*/ 432 h 501"/>
                    <a:gd name="T22" fmla="*/ 2 w 437"/>
                    <a:gd name="T23" fmla="*/ 426 h 501"/>
                    <a:gd name="T24" fmla="*/ 3 w 437"/>
                    <a:gd name="T25" fmla="*/ 419 h 501"/>
                    <a:gd name="T26" fmla="*/ 5 w 437"/>
                    <a:gd name="T27" fmla="*/ 411 h 501"/>
                    <a:gd name="T28" fmla="*/ 5 w 437"/>
                    <a:gd name="T29" fmla="*/ 399 h 501"/>
                    <a:gd name="T30" fmla="*/ 7 w 437"/>
                    <a:gd name="T31" fmla="*/ 388 h 501"/>
                    <a:gd name="T32" fmla="*/ 9 w 437"/>
                    <a:gd name="T33" fmla="*/ 375 h 501"/>
                    <a:gd name="T34" fmla="*/ 9 w 437"/>
                    <a:gd name="T35" fmla="*/ 359 h 501"/>
                    <a:gd name="T36" fmla="*/ 11 w 437"/>
                    <a:gd name="T37" fmla="*/ 342 h 501"/>
                    <a:gd name="T38" fmla="*/ 11 w 437"/>
                    <a:gd name="T39" fmla="*/ 323 h 501"/>
                    <a:gd name="T40" fmla="*/ 11 w 437"/>
                    <a:gd name="T41" fmla="*/ 302 h 501"/>
                    <a:gd name="T42" fmla="*/ 11 w 437"/>
                    <a:gd name="T43" fmla="*/ 279 h 501"/>
                    <a:gd name="T44" fmla="*/ 13 w 437"/>
                    <a:gd name="T45" fmla="*/ 257 h 501"/>
                    <a:gd name="T46" fmla="*/ 15 w 437"/>
                    <a:gd name="T47" fmla="*/ 240 h 501"/>
                    <a:gd name="T48" fmla="*/ 17 w 437"/>
                    <a:gd name="T49" fmla="*/ 225 h 501"/>
                    <a:gd name="T50" fmla="*/ 19 w 437"/>
                    <a:gd name="T51" fmla="*/ 211 h 501"/>
                    <a:gd name="T52" fmla="*/ 21 w 437"/>
                    <a:gd name="T53" fmla="*/ 202 h 501"/>
                    <a:gd name="T54" fmla="*/ 25 w 437"/>
                    <a:gd name="T55" fmla="*/ 192 h 501"/>
                    <a:gd name="T56" fmla="*/ 26 w 437"/>
                    <a:gd name="T57" fmla="*/ 186 h 501"/>
                    <a:gd name="T58" fmla="*/ 30 w 437"/>
                    <a:gd name="T59" fmla="*/ 181 h 501"/>
                    <a:gd name="T60" fmla="*/ 416 w 437"/>
                    <a:gd name="T61" fmla="*/ 0 h 501"/>
                    <a:gd name="T62" fmla="*/ 418 w 437"/>
                    <a:gd name="T63" fmla="*/ 8 h 501"/>
                    <a:gd name="T64" fmla="*/ 418 w 437"/>
                    <a:gd name="T65" fmla="*/ 25 h 501"/>
                    <a:gd name="T66" fmla="*/ 418 w 437"/>
                    <a:gd name="T67" fmla="*/ 52 h 501"/>
                    <a:gd name="T68" fmla="*/ 420 w 437"/>
                    <a:gd name="T69" fmla="*/ 87 h 501"/>
                    <a:gd name="T70" fmla="*/ 422 w 437"/>
                    <a:gd name="T71" fmla="*/ 125 h 501"/>
                    <a:gd name="T72" fmla="*/ 424 w 437"/>
                    <a:gd name="T73" fmla="*/ 167 h 501"/>
                    <a:gd name="T74" fmla="*/ 426 w 437"/>
                    <a:gd name="T75" fmla="*/ 211 h 501"/>
                    <a:gd name="T76" fmla="*/ 429 w 437"/>
                    <a:gd name="T77" fmla="*/ 254 h 501"/>
                    <a:gd name="T78" fmla="*/ 431 w 437"/>
                    <a:gd name="T79" fmla="*/ 292 h 501"/>
                    <a:gd name="T80" fmla="*/ 435 w 437"/>
                    <a:gd name="T81" fmla="*/ 327 h 501"/>
                    <a:gd name="T82" fmla="*/ 437 w 437"/>
                    <a:gd name="T83" fmla="*/ 353 h 501"/>
                    <a:gd name="T84" fmla="*/ 437 w 437"/>
                    <a:gd name="T85" fmla="*/ 375 h 501"/>
                    <a:gd name="T86" fmla="*/ 431 w 437"/>
                    <a:gd name="T87" fmla="*/ 394 h 501"/>
                    <a:gd name="T88" fmla="*/ 422 w 437"/>
                    <a:gd name="T89" fmla="*/ 409 h 501"/>
                    <a:gd name="T90" fmla="*/ 410 w 437"/>
                    <a:gd name="T91" fmla="*/ 423 h 501"/>
                    <a:gd name="T92" fmla="*/ 397 w 437"/>
                    <a:gd name="T93" fmla="*/ 432 h 501"/>
                    <a:gd name="T94" fmla="*/ 381 w 437"/>
                    <a:gd name="T95" fmla="*/ 442 h 501"/>
                    <a:gd name="T96" fmla="*/ 364 w 437"/>
                    <a:gd name="T97" fmla="*/ 447 h 501"/>
                    <a:gd name="T98" fmla="*/ 347 w 437"/>
                    <a:gd name="T99" fmla="*/ 453 h 501"/>
                    <a:gd name="T100" fmla="*/ 330 w 437"/>
                    <a:gd name="T101" fmla="*/ 459 h 501"/>
                    <a:gd name="T102" fmla="*/ 312 w 437"/>
                    <a:gd name="T103" fmla="*/ 463 h 501"/>
                    <a:gd name="T104" fmla="*/ 295 w 437"/>
                    <a:gd name="T105" fmla="*/ 467 h 501"/>
                    <a:gd name="T106" fmla="*/ 278 w 437"/>
                    <a:gd name="T107" fmla="*/ 471 h 501"/>
                    <a:gd name="T108" fmla="*/ 263 w 437"/>
                    <a:gd name="T109" fmla="*/ 472 h 501"/>
                    <a:gd name="T110" fmla="*/ 245 w 437"/>
                    <a:gd name="T111" fmla="*/ 472 h 501"/>
                    <a:gd name="T112" fmla="*/ 230 w 437"/>
                    <a:gd name="T113" fmla="*/ 472 h 501"/>
                    <a:gd name="T114" fmla="*/ 216 w 437"/>
                    <a:gd name="T115" fmla="*/ 474 h 501"/>
                    <a:gd name="T116" fmla="*/ 205 w 437"/>
                    <a:gd name="T117" fmla="*/ 474 h 501"/>
                    <a:gd name="T118" fmla="*/ 193 w 437"/>
                    <a:gd name="T119" fmla="*/ 476 h 501"/>
                    <a:gd name="T120" fmla="*/ 186 w 437"/>
                    <a:gd name="T121" fmla="*/ 480 h 501"/>
                    <a:gd name="T122" fmla="*/ 182 w 437"/>
                    <a:gd name="T123" fmla="*/ 484 h 501"/>
                    <a:gd name="T124" fmla="*/ 180 w 437"/>
                    <a:gd name="T125" fmla="*/ 492 h 50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437"/>
                    <a:gd name="T190" fmla="*/ 0 h 501"/>
                    <a:gd name="T191" fmla="*/ 437 w 437"/>
                    <a:gd name="T192" fmla="*/ 501 h 501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437" h="501">
                      <a:moveTo>
                        <a:pt x="180" y="492"/>
                      </a:moveTo>
                      <a:lnTo>
                        <a:pt x="178" y="494"/>
                      </a:lnTo>
                      <a:lnTo>
                        <a:pt x="178" y="496"/>
                      </a:lnTo>
                      <a:lnTo>
                        <a:pt x="174" y="497"/>
                      </a:lnTo>
                      <a:lnTo>
                        <a:pt x="170" y="497"/>
                      </a:lnTo>
                      <a:lnTo>
                        <a:pt x="167" y="499"/>
                      </a:lnTo>
                      <a:lnTo>
                        <a:pt x="163" y="499"/>
                      </a:lnTo>
                      <a:lnTo>
                        <a:pt x="157" y="501"/>
                      </a:lnTo>
                      <a:lnTo>
                        <a:pt x="149" y="501"/>
                      </a:lnTo>
                      <a:lnTo>
                        <a:pt x="144" y="501"/>
                      </a:lnTo>
                      <a:lnTo>
                        <a:pt x="136" y="501"/>
                      </a:lnTo>
                      <a:lnTo>
                        <a:pt x="128" y="499"/>
                      </a:lnTo>
                      <a:lnTo>
                        <a:pt x="121" y="499"/>
                      </a:lnTo>
                      <a:lnTo>
                        <a:pt x="111" y="497"/>
                      </a:lnTo>
                      <a:lnTo>
                        <a:pt x="103" y="496"/>
                      </a:lnTo>
                      <a:lnTo>
                        <a:pt x="94" y="496"/>
                      </a:lnTo>
                      <a:lnTo>
                        <a:pt x="86" y="494"/>
                      </a:lnTo>
                      <a:lnTo>
                        <a:pt x="76" y="490"/>
                      </a:lnTo>
                      <a:lnTo>
                        <a:pt x="69" y="488"/>
                      </a:lnTo>
                      <a:lnTo>
                        <a:pt x="61" y="486"/>
                      </a:lnTo>
                      <a:lnTo>
                        <a:pt x="51" y="482"/>
                      </a:lnTo>
                      <a:lnTo>
                        <a:pt x="44" y="480"/>
                      </a:lnTo>
                      <a:lnTo>
                        <a:pt x="38" y="476"/>
                      </a:lnTo>
                      <a:lnTo>
                        <a:pt x="30" y="472"/>
                      </a:lnTo>
                      <a:lnTo>
                        <a:pt x="25" y="469"/>
                      </a:lnTo>
                      <a:lnTo>
                        <a:pt x="19" y="465"/>
                      </a:lnTo>
                      <a:lnTo>
                        <a:pt x="13" y="461"/>
                      </a:lnTo>
                      <a:lnTo>
                        <a:pt x="9" y="457"/>
                      </a:lnTo>
                      <a:lnTo>
                        <a:pt x="5" y="453"/>
                      </a:lnTo>
                      <a:lnTo>
                        <a:pt x="3" y="447"/>
                      </a:lnTo>
                      <a:lnTo>
                        <a:pt x="2" y="444"/>
                      </a:lnTo>
                      <a:lnTo>
                        <a:pt x="0" y="438"/>
                      </a:lnTo>
                      <a:lnTo>
                        <a:pt x="2" y="432"/>
                      </a:lnTo>
                      <a:lnTo>
                        <a:pt x="2" y="430"/>
                      </a:lnTo>
                      <a:lnTo>
                        <a:pt x="2" y="428"/>
                      </a:lnTo>
                      <a:lnTo>
                        <a:pt x="2" y="426"/>
                      </a:lnTo>
                      <a:lnTo>
                        <a:pt x="2" y="424"/>
                      </a:lnTo>
                      <a:lnTo>
                        <a:pt x="3" y="423"/>
                      </a:lnTo>
                      <a:lnTo>
                        <a:pt x="3" y="419"/>
                      </a:lnTo>
                      <a:lnTo>
                        <a:pt x="3" y="417"/>
                      </a:lnTo>
                      <a:lnTo>
                        <a:pt x="3" y="413"/>
                      </a:lnTo>
                      <a:lnTo>
                        <a:pt x="5" y="411"/>
                      </a:lnTo>
                      <a:lnTo>
                        <a:pt x="5" y="407"/>
                      </a:lnTo>
                      <a:lnTo>
                        <a:pt x="5" y="403"/>
                      </a:lnTo>
                      <a:lnTo>
                        <a:pt x="5" y="399"/>
                      </a:lnTo>
                      <a:lnTo>
                        <a:pt x="7" y="396"/>
                      </a:lnTo>
                      <a:lnTo>
                        <a:pt x="7" y="392"/>
                      </a:lnTo>
                      <a:lnTo>
                        <a:pt x="7" y="388"/>
                      </a:lnTo>
                      <a:lnTo>
                        <a:pt x="7" y="384"/>
                      </a:lnTo>
                      <a:lnTo>
                        <a:pt x="7" y="378"/>
                      </a:lnTo>
                      <a:lnTo>
                        <a:pt x="9" y="375"/>
                      </a:lnTo>
                      <a:lnTo>
                        <a:pt x="9" y="369"/>
                      </a:lnTo>
                      <a:lnTo>
                        <a:pt x="9" y="363"/>
                      </a:lnTo>
                      <a:lnTo>
                        <a:pt x="9" y="359"/>
                      </a:lnTo>
                      <a:lnTo>
                        <a:pt x="9" y="353"/>
                      </a:lnTo>
                      <a:lnTo>
                        <a:pt x="11" y="348"/>
                      </a:lnTo>
                      <a:lnTo>
                        <a:pt x="11" y="342"/>
                      </a:lnTo>
                      <a:lnTo>
                        <a:pt x="11" y="334"/>
                      </a:lnTo>
                      <a:lnTo>
                        <a:pt x="11" y="328"/>
                      </a:lnTo>
                      <a:lnTo>
                        <a:pt x="11" y="323"/>
                      </a:lnTo>
                      <a:lnTo>
                        <a:pt x="11" y="315"/>
                      </a:lnTo>
                      <a:lnTo>
                        <a:pt x="11" y="309"/>
                      </a:lnTo>
                      <a:lnTo>
                        <a:pt x="11" y="302"/>
                      </a:lnTo>
                      <a:lnTo>
                        <a:pt x="11" y="294"/>
                      </a:lnTo>
                      <a:lnTo>
                        <a:pt x="11" y="286"/>
                      </a:lnTo>
                      <a:lnTo>
                        <a:pt x="11" y="279"/>
                      </a:lnTo>
                      <a:lnTo>
                        <a:pt x="11" y="271"/>
                      </a:lnTo>
                      <a:lnTo>
                        <a:pt x="13" y="265"/>
                      </a:lnTo>
                      <a:lnTo>
                        <a:pt x="13" y="257"/>
                      </a:lnTo>
                      <a:lnTo>
                        <a:pt x="13" y="252"/>
                      </a:lnTo>
                      <a:lnTo>
                        <a:pt x="13" y="246"/>
                      </a:lnTo>
                      <a:lnTo>
                        <a:pt x="15" y="240"/>
                      </a:lnTo>
                      <a:lnTo>
                        <a:pt x="15" y="234"/>
                      </a:lnTo>
                      <a:lnTo>
                        <a:pt x="15" y="231"/>
                      </a:lnTo>
                      <a:lnTo>
                        <a:pt x="17" y="225"/>
                      </a:lnTo>
                      <a:lnTo>
                        <a:pt x="17" y="221"/>
                      </a:lnTo>
                      <a:lnTo>
                        <a:pt x="19" y="215"/>
                      </a:lnTo>
                      <a:lnTo>
                        <a:pt x="19" y="211"/>
                      </a:lnTo>
                      <a:lnTo>
                        <a:pt x="19" y="207"/>
                      </a:lnTo>
                      <a:lnTo>
                        <a:pt x="21" y="204"/>
                      </a:lnTo>
                      <a:lnTo>
                        <a:pt x="21" y="202"/>
                      </a:lnTo>
                      <a:lnTo>
                        <a:pt x="23" y="198"/>
                      </a:lnTo>
                      <a:lnTo>
                        <a:pt x="23" y="196"/>
                      </a:lnTo>
                      <a:lnTo>
                        <a:pt x="25" y="192"/>
                      </a:lnTo>
                      <a:lnTo>
                        <a:pt x="25" y="190"/>
                      </a:lnTo>
                      <a:lnTo>
                        <a:pt x="26" y="188"/>
                      </a:lnTo>
                      <a:lnTo>
                        <a:pt x="26" y="186"/>
                      </a:lnTo>
                      <a:lnTo>
                        <a:pt x="28" y="184"/>
                      </a:lnTo>
                      <a:lnTo>
                        <a:pt x="28" y="183"/>
                      </a:lnTo>
                      <a:lnTo>
                        <a:pt x="30" y="181"/>
                      </a:lnTo>
                      <a:lnTo>
                        <a:pt x="30" y="179"/>
                      </a:lnTo>
                      <a:lnTo>
                        <a:pt x="32" y="177"/>
                      </a:lnTo>
                      <a:lnTo>
                        <a:pt x="416" y="0"/>
                      </a:lnTo>
                      <a:lnTo>
                        <a:pt x="416" y="2"/>
                      </a:lnTo>
                      <a:lnTo>
                        <a:pt x="416" y="4"/>
                      </a:lnTo>
                      <a:lnTo>
                        <a:pt x="418" y="8"/>
                      </a:lnTo>
                      <a:lnTo>
                        <a:pt x="418" y="12"/>
                      </a:lnTo>
                      <a:lnTo>
                        <a:pt x="418" y="17"/>
                      </a:lnTo>
                      <a:lnTo>
                        <a:pt x="418" y="25"/>
                      </a:lnTo>
                      <a:lnTo>
                        <a:pt x="418" y="33"/>
                      </a:lnTo>
                      <a:lnTo>
                        <a:pt x="418" y="42"/>
                      </a:lnTo>
                      <a:lnTo>
                        <a:pt x="418" y="52"/>
                      </a:lnTo>
                      <a:lnTo>
                        <a:pt x="420" y="62"/>
                      </a:lnTo>
                      <a:lnTo>
                        <a:pt x="420" y="73"/>
                      </a:lnTo>
                      <a:lnTo>
                        <a:pt x="420" y="87"/>
                      </a:lnTo>
                      <a:lnTo>
                        <a:pt x="420" y="98"/>
                      </a:lnTo>
                      <a:lnTo>
                        <a:pt x="422" y="111"/>
                      </a:lnTo>
                      <a:lnTo>
                        <a:pt x="422" y="125"/>
                      </a:lnTo>
                      <a:lnTo>
                        <a:pt x="422" y="138"/>
                      </a:lnTo>
                      <a:lnTo>
                        <a:pt x="424" y="154"/>
                      </a:lnTo>
                      <a:lnTo>
                        <a:pt x="424" y="167"/>
                      </a:lnTo>
                      <a:lnTo>
                        <a:pt x="426" y="183"/>
                      </a:lnTo>
                      <a:lnTo>
                        <a:pt x="426" y="196"/>
                      </a:lnTo>
                      <a:lnTo>
                        <a:pt x="426" y="211"/>
                      </a:lnTo>
                      <a:lnTo>
                        <a:pt x="428" y="225"/>
                      </a:lnTo>
                      <a:lnTo>
                        <a:pt x="428" y="238"/>
                      </a:lnTo>
                      <a:lnTo>
                        <a:pt x="429" y="254"/>
                      </a:lnTo>
                      <a:lnTo>
                        <a:pt x="429" y="267"/>
                      </a:lnTo>
                      <a:lnTo>
                        <a:pt x="431" y="279"/>
                      </a:lnTo>
                      <a:lnTo>
                        <a:pt x="431" y="292"/>
                      </a:lnTo>
                      <a:lnTo>
                        <a:pt x="433" y="303"/>
                      </a:lnTo>
                      <a:lnTo>
                        <a:pt x="433" y="315"/>
                      </a:lnTo>
                      <a:lnTo>
                        <a:pt x="435" y="327"/>
                      </a:lnTo>
                      <a:lnTo>
                        <a:pt x="435" y="336"/>
                      </a:lnTo>
                      <a:lnTo>
                        <a:pt x="437" y="344"/>
                      </a:lnTo>
                      <a:lnTo>
                        <a:pt x="437" y="353"/>
                      </a:lnTo>
                      <a:lnTo>
                        <a:pt x="437" y="361"/>
                      </a:lnTo>
                      <a:lnTo>
                        <a:pt x="437" y="369"/>
                      </a:lnTo>
                      <a:lnTo>
                        <a:pt x="437" y="375"/>
                      </a:lnTo>
                      <a:lnTo>
                        <a:pt x="435" y="382"/>
                      </a:lnTo>
                      <a:lnTo>
                        <a:pt x="433" y="388"/>
                      </a:lnTo>
                      <a:lnTo>
                        <a:pt x="431" y="394"/>
                      </a:lnTo>
                      <a:lnTo>
                        <a:pt x="429" y="399"/>
                      </a:lnTo>
                      <a:lnTo>
                        <a:pt x="426" y="403"/>
                      </a:lnTo>
                      <a:lnTo>
                        <a:pt x="422" y="409"/>
                      </a:lnTo>
                      <a:lnTo>
                        <a:pt x="420" y="413"/>
                      </a:lnTo>
                      <a:lnTo>
                        <a:pt x="416" y="419"/>
                      </a:lnTo>
                      <a:lnTo>
                        <a:pt x="410" y="423"/>
                      </a:lnTo>
                      <a:lnTo>
                        <a:pt x="406" y="426"/>
                      </a:lnTo>
                      <a:lnTo>
                        <a:pt x="403" y="428"/>
                      </a:lnTo>
                      <a:lnTo>
                        <a:pt x="397" y="432"/>
                      </a:lnTo>
                      <a:lnTo>
                        <a:pt x="393" y="436"/>
                      </a:lnTo>
                      <a:lnTo>
                        <a:pt x="387" y="438"/>
                      </a:lnTo>
                      <a:lnTo>
                        <a:pt x="381" y="442"/>
                      </a:lnTo>
                      <a:lnTo>
                        <a:pt x="376" y="444"/>
                      </a:lnTo>
                      <a:lnTo>
                        <a:pt x="370" y="446"/>
                      </a:lnTo>
                      <a:lnTo>
                        <a:pt x="364" y="447"/>
                      </a:lnTo>
                      <a:lnTo>
                        <a:pt x="358" y="449"/>
                      </a:lnTo>
                      <a:lnTo>
                        <a:pt x="353" y="451"/>
                      </a:lnTo>
                      <a:lnTo>
                        <a:pt x="347" y="453"/>
                      </a:lnTo>
                      <a:lnTo>
                        <a:pt x="341" y="455"/>
                      </a:lnTo>
                      <a:lnTo>
                        <a:pt x="335" y="457"/>
                      </a:lnTo>
                      <a:lnTo>
                        <a:pt x="330" y="459"/>
                      </a:lnTo>
                      <a:lnTo>
                        <a:pt x="324" y="459"/>
                      </a:lnTo>
                      <a:lnTo>
                        <a:pt x="318" y="461"/>
                      </a:lnTo>
                      <a:lnTo>
                        <a:pt x="312" y="463"/>
                      </a:lnTo>
                      <a:lnTo>
                        <a:pt x="307" y="465"/>
                      </a:lnTo>
                      <a:lnTo>
                        <a:pt x="301" y="465"/>
                      </a:lnTo>
                      <a:lnTo>
                        <a:pt x="295" y="467"/>
                      </a:lnTo>
                      <a:lnTo>
                        <a:pt x="289" y="469"/>
                      </a:lnTo>
                      <a:lnTo>
                        <a:pt x="284" y="469"/>
                      </a:lnTo>
                      <a:lnTo>
                        <a:pt x="278" y="471"/>
                      </a:lnTo>
                      <a:lnTo>
                        <a:pt x="272" y="471"/>
                      </a:lnTo>
                      <a:lnTo>
                        <a:pt x="266" y="471"/>
                      </a:lnTo>
                      <a:lnTo>
                        <a:pt x="263" y="472"/>
                      </a:lnTo>
                      <a:lnTo>
                        <a:pt x="257" y="472"/>
                      </a:lnTo>
                      <a:lnTo>
                        <a:pt x="251" y="472"/>
                      </a:lnTo>
                      <a:lnTo>
                        <a:pt x="245" y="472"/>
                      </a:lnTo>
                      <a:lnTo>
                        <a:pt x="241" y="472"/>
                      </a:lnTo>
                      <a:lnTo>
                        <a:pt x="236" y="472"/>
                      </a:lnTo>
                      <a:lnTo>
                        <a:pt x="230" y="472"/>
                      </a:lnTo>
                      <a:lnTo>
                        <a:pt x="226" y="474"/>
                      </a:lnTo>
                      <a:lnTo>
                        <a:pt x="220" y="474"/>
                      </a:lnTo>
                      <a:lnTo>
                        <a:pt x="216" y="474"/>
                      </a:lnTo>
                      <a:lnTo>
                        <a:pt x="213" y="474"/>
                      </a:lnTo>
                      <a:lnTo>
                        <a:pt x="209" y="474"/>
                      </a:lnTo>
                      <a:lnTo>
                        <a:pt x="205" y="474"/>
                      </a:lnTo>
                      <a:lnTo>
                        <a:pt x="201" y="476"/>
                      </a:lnTo>
                      <a:lnTo>
                        <a:pt x="197" y="476"/>
                      </a:lnTo>
                      <a:lnTo>
                        <a:pt x="193" y="476"/>
                      </a:lnTo>
                      <a:lnTo>
                        <a:pt x="192" y="478"/>
                      </a:lnTo>
                      <a:lnTo>
                        <a:pt x="188" y="478"/>
                      </a:lnTo>
                      <a:lnTo>
                        <a:pt x="186" y="480"/>
                      </a:lnTo>
                      <a:lnTo>
                        <a:pt x="184" y="482"/>
                      </a:lnTo>
                      <a:lnTo>
                        <a:pt x="182" y="482"/>
                      </a:lnTo>
                      <a:lnTo>
                        <a:pt x="182" y="484"/>
                      </a:lnTo>
                      <a:lnTo>
                        <a:pt x="180" y="486"/>
                      </a:lnTo>
                      <a:lnTo>
                        <a:pt x="180" y="488"/>
                      </a:lnTo>
                      <a:lnTo>
                        <a:pt x="180" y="492"/>
                      </a:lnTo>
                      <a:close/>
                    </a:path>
                  </a:pathLst>
                </a:custGeom>
                <a:solidFill>
                  <a:srgbClr val="CC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31" name="Freeform 399"/>
                <p:cNvSpPr>
                  <a:spLocks noChangeAspect="1"/>
                </p:cNvSpPr>
                <p:nvPr/>
              </p:nvSpPr>
              <p:spPr bwMode="auto">
                <a:xfrm>
                  <a:off x="4919" y="1582"/>
                  <a:ext cx="432" cy="480"/>
                </a:xfrm>
                <a:custGeom>
                  <a:avLst/>
                  <a:gdLst>
                    <a:gd name="T0" fmla="*/ 175 w 432"/>
                    <a:gd name="T1" fmla="*/ 474 h 480"/>
                    <a:gd name="T2" fmla="*/ 165 w 432"/>
                    <a:gd name="T3" fmla="*/ 478 h 480"/>
                    <a:gd name="T4" fmla="*/ 148 w 432"/>
                    <a:gd name="T5" fmla="*/ 480 h 480"/>
                    <a:gd name="T6" fmla="*/ 127 w 432"/>
                    <a:gd name="T7" fmla="*/ 480 h 480"/>
                    <a:gd name="T8" fmla="*/ 102 w 432"/>
                    <a:gd name="T9" fmla="*/ 478 h 480"/>
                    <a:gd name="T10" fmla="*/ 77 w 432"/>
                    <a:gd name="T11" fmla="*/ 474 h 480"/>
                    <a:gd name="T12" fmla="*/ 52 w 432"/>
                    <a:gd name="T13" fmla="*/ 467 h 480"/>
                    <a:gd name="T14" fmla="*/ 29 w 432"/>
                    <a:gd name="T15" fmla="*/ 459 h 480"/>
                    <a:gd name="T16" fmla="*/ 12 w 432"/>
                    <a:gd name="T17" fmla="*/ 447 h 480"/>
                    <a:gd name="T18" fmla="*/ 2 w 432"/>
                    <a:gd name="T19" fmla="*/ 436 h 480"/>
                    <a:gd name="T20" fmla="*/ 0 w 432"/>
                    <a:gd name="T21" fmla="*/ 423 h 480"/>
                    <a:gd name="T22" fmla="*/ 2 w 432"/>
                    <a:gd name="T23" fmla="*/ 417 h 480"/>
                    <a:gd name="T24" fmla="*/ 2 w 432"/>
                    <a:gd name="T25" fmla="*/ 411 h 480"/>
                    <a:gd name="T26" fmla="*/ 4 w 432"/>
                    <a:gd name="T27" fmla="*/ 401 h 480"/>
                    <a:gd name="T28" fmla="*/ 4 w 432"/>
                    <a:gd name="T29" fmla="*/ 392 h 480"/>
                    <a:gd name="T30" fmla="*/ 6 w 432"/>
                    <a:gd name="T31" fmla="*/ 382 h 480"/>
                    <a:gd name="T32" fmla="*/ 6 w 432"/>
                    <a:gd name="T33" fmla="*/ 369 h 480"/>
                    <a:gd name="T34" fmla="*/ 8 w 432"/>
                    <a:gd name="T35" fmla="*/ 355 h 480"/>
                    <a:gd name="T36" fmla="*/ 8 w 432"/>
                    <a:gd name="T37" fmla="*/ 338 h 480"/>
                    <a:gd name="T38" fmla="*/ 8 w 432"/>
                    <a:gd name="T39" fmla="*/ 321 h 480"/>
                    <a:gd name="T40" fmla="*/ 10 w 432"/>
                    <a:gd name="T41" fmla="*/ 300 h 480"/>
                    <a:gd name="T42" fmla="*/ 10 w 432"/>
                    <a:gd name="T43" fmla="*/ 277 h 480"/>
                    <a:gd name="T44" fmla="*/ 10 w 432"/>
                    <a:gd name="T45" fmla="*/ 255 h 480"/>
                    <a:gd name="T46" fmla="*/ 12 w 432"/>
                    <a:gd name="T47" fmla="*/ 238 h 480"/>
                    <a:gd name="T48" fmla="*/ 14 w 432"/>
                    <a:gd name="T49" fmla="*/ 223 h 480"/>
                    <a:gd name="T50" fmla="*/ 16 w 432"/>
                    <a:gd name="T51" fmla="*/ 211 h 480"/>
                    <a:gd name="T52" fmla="*/ 20 w 432"/>
                    <a:gd name="T53" fmla="*/ 200 h 480"/>
                    <a:gd name="T54" fmla="*/ 22 w 432"/>
                    <a:gd name="T55" fmla="*/ 192 h 480"/>
                    <a:gd name="T56" fmla="*/ 23 w 432"/>
                    <a:gd name="T57" fmla="*/ 186 h 480"/>
                    <a:gd name="T58" fmla="*/ 25 w 432"/>
                    <a:gd name="T59" fmla="*/ 181 h 480"/>
                    <a:gd name="T60" fmla="*/ 29 w 432"/>
                    <a:gd name="T61" fmla="*/ 177 h 480"/>
                    <a:gd name="T62" fmla="*/ 413 w 432"/>
                    <a:gd name="T63" fmla="*/ 4 h 480"/>
                    <a:gd name="T64" fmla="*/ 415 w 432"/>
                    <a:gd name="T65" fmla="*/ 15 h 480"/>
                    <a:gd name="T66" fmla="*/ 415 w 432"/>
                    <a:gd name="T67" fmla="*/ 39 h 480"/>
                    <a:gd name="T68" fmla="*/ 417 w 432"/>
                    <a:gd name="T69" fmla="*/ 67 h 480"/>
                    <a:gd name="T70" fmla="*/ 417 w 432"/>
                    <a:gd name="T71" fmla="*/ 102 h 480"/>
                    <a:gd name="T72" fmla="*/ 419 w 432"/>
                    <a:gd name="T73" fmla="*/ 140 h 480"/>
                    <a:gd name="T74" fmla="*/ 421 w 432"/>
                    <a:gd name="T75" fmla="*/ 181 h 480"/>
                    <a:gd name="T76" fmla="*/ 423 w 432"/>
                    <a:gd name="T77" fmla="*/ 221 h 480"/>
                    <a:gd name="T78" fmla="*/ 426 w 432"/>
                    <a:gd name="T79" fmla="*/ 259 h 480"/>
                    <a:gd name="T80" fmla="*/ 428 w 432"/>
                    <a:gd name="T81" fmla="*/ 294 h 480"/>
                    <a:gd name="T82" fmla="*/ 430 w 432"/>
                    <a:gd name="T83" fmla="*/ 323 h 480"/>
                    <a:gd name="T84" fmla="*/ 432 w 432"/>
                    <a:gd name="T85" fmla="*/ 346 h 480"/>
                    <a:gd name="T86" fmla="*/ 428 w 432"/>
                    <a:gd name="T87" fmla="*/ 365 h 480"/>
                    <a:gd name="T88" fmla="*/ 421 w 432"/>
                    <a:gd name="T89" fmla="*/ 382 h 480"/>
                    <a:gd name="T90" fmla="*/ 411 w 432"/>
                    <a:gd name="T91" fmla="*/ 396 h 480"/>
                    <a:gd name="T92" fmla="*/ 398 w 432"/>
                    <a:gd name="T93" fmla="*/ 407 h 480"/>
                    <a:gd name="T94" fmla="*/ 382 w 432"/>
                    <a:gd name="T95" fmla="*/ 415 h 480"/>
                    <a:gd name="T96" fmla="*/ 367 w 432"/>
                    <a:gd name="T97" fmla="*/ 423 h 480"/>
                    <a:gd name="T98" fmla="*/ 350 w 432"/>
                    <a:gd name="T99" fmla="*/ 428 h 480"/>
                    <a:gd name="T100" fmla="*/ 332 w 432"/>
                    <a:gd name="T101" fmla="*/ 434 h 480"/>
                    <a:gd name="T102" fmla="*/ 315 w 432"/>
                    <a:gd name="T103" fmla="*/ 438 h 480"/>
                    <a:gd name="T104" fmla="*/ 298 w 432"/>
                    <a:gd name="T105" fmla="*/ 444 h 480"/>
                    <a:gd name="T106" fmla="*/ 281 w 432"/>
                    <a:gd name="T107" fmla="*/ 446 h 480"/>
                    <a:gd name="T108" fmla="*/ 265 w 432"/>
                    <a:gd name="T109" fmla="*/ 449 h 480"/>
                    <a:gd name="T110" fmla="*/ 248 w 432"/>
                    <a:gd name="T111" fmla="*/ 449 h 480"/>
                    <a:gd name="T112" fmla="*/ 233 w 432"/>
                    <a:gd name="T113" fmla="*/ 451 h 480"/>
                    <a:gd name="T114" fmla="*/ 219 w 432"/>
                    <a:gd name="T115" fmla="*/ 451 h 480"/>
                    <a:gd name="T116" fmla="*/ 206 w 432"/>
                    <a:gd name="T117" fmla="*/ 453 h 480"/>
                    <a:gd name="T118" fmla="*/ 196 w 432"/>
                    <a:gd name="T119" fmla="*/ 455 h 480"/>
                    <a:gd name="T120" fmla="*/ 187 w 432"/>
                    <a:gd name="T121" fmla="*/ 457 h 480"/>
                    <a:gd name="T122" fmla="*/ 181 w 432"/>
                    <a:gd name="T123" fmla="*/ 461 h 480"/>
                    <a:gd name="T124" fmla="*/ 179 w 432"/>
                    <a:gd name="T125" fmla="*/ 469 h 480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432"/>
                    <a:gd name="T190" fmla="*/ 0 h 480"/>
                    <a:gd name="T191" fmla="*/ 432 w 432"/>
                    <a:gd name="T192" fmla="*/ 480 h 480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432" h="480">
                      <a:moveTo>
                        <a:pt x="179" y="471"/>
                      </a:moveTo>
                      <a:lnTo>
                        <a:pt x="177" y="472"/>
                      </a:lnTo>
                      <a:lnTo>
                        <a:pt x="175" y="474"/>
                      </a:lnTo>
                      <a:lnTo>
                        <a:pt x="173" y="476"/>
                      </a:lnTo>
                      <a:lnTo>
                        <a:pt x="169" y="478"/>
                      </a:lnTo>
                      <a:lnTo>
                        <a:pt x="165" y="478"/>
                      </a:lnTo>
                      <a:lnTo>
                        <a:pt x="162" y="480"/>
                      </a:lnTo>
                      <a:lnTo>
                        <a:pt x="156" y="480"/>
                      </a:lnTo>
                      <a:lnTo>
                        <a:pt x="148" y="480"/>
                      </a:lnTo>
                      <a:lnTo>
                        <a:pt x="142" y="480"/>
                      </a:lnTo>
                      <a:lnTo>
                        <a:pt x="135" y="480"/>
                      </a:lnTo>
                      <a:lnTo>
                        <a:pt x="127" y="480"/>
                      </a:lnTo>
                      <a:lnTo>
                        <a:pt x="119" y="480"/>
                      </a:lnTo>
                      <a:lnTo>
                        <a:pt x="112" y="478"/>
                      </a:lnTo>
                      <a:lnTo>
                        <a:pt x="102" y="478"/>
                      </a:lnTo>
                      <a:lnTo>
                        <a:pt x="94" y="476"/>
                      </a:lnTo>
                      <a:lnTo>
                        <a:pt x="85" y="474"/>
                      </a:lnTo>
                      <a:lnTo>
                        <a:pt x="77" y="474"/>
                      </a:lnTo>
                      <a:lnTo>
                        <a:pt x="68" y="472"/>
                      </a:lnTo>
                      <a:lnTo>
                        <a:pt x="60" y="469"/>
                      </a:lnTo>
                      <a:lnTo>
                        <a:pt x="52" y="467"/>
                      </a:lnTo>
                      <a:lnTo>
                        <a:pt x="45" y="465"/>
                      </a:lnTo>
                      <a:lnTo>
                        <a:pt x="37" y="461"/>
                      </a:lnTo>
                      <a:lnTo>
                        <a:pt x="29" y="459"/>
                      </a:lnTo>
                      <a:lnTo>
                        <a:pt x="23" y="455"/>
                      </a:lnTo>
                      <a:lnTo>
                        <a:pt x="18" y="451"/>
                      </a:lnTo>
                      <a:lnTo>
                        <a:pt x="12" y="447"/>
                      </a:lnTo>
                      <a:lnTo>
                        <a:pt x="8" y="446"/>
                      </a:lnTo>
                      <a:lnTo>
                        <a:pt x="4" y="440"/>
                      </a:lnTo>
                      <a:lnTo>
                        <a:pt x="2" y="436"/>
                      </a:lnTo>
                      <a:lnTo>
                        <a:pt x="0" y="432"/>
                      </a:lnTo>
                      <a:lnTo>
                        <a:pt x="0" y="428"/>
                      </a:lnTo>
                      <a:lnTo>
                        <a:pt x="0" y="423"/>
                      </a:lnTo>
                      <a:lnTo>
                        <a:pt x="0" y="421"/>
                      </a:lnTo>
                      <a:lnTo>
                        <a:pt x="0" y="419"/>
                      </a:lnTo>
                      <a:lnTo>
                        <a:pt x="2" y="417"/>
                      </a:lnTo>
                      <a:lnTo>
                        <a:pt x="2" y="415"/>
                      </a:lnTo>
                      <a:lnTo>
                        <a:pt x="2" y="413"/>
                      </a:lnTo>
                      <a:lnTo>
                        <a:pt x="2" y="411"/>
                      </a:lnTo>
                      <a:lnTo>
                        <a:pt x="2" y="407"/>
                      </a:lnTo>
                      <a:lnTo>
                        <a:pt x="4" y="405"/>
                      </a:lnTo>
                      <a:lnTo>
                        <a:pt x="4" y="401"/>
                      </a:lnTo>
                      <a:lnTo>
                        <a:pt x="4" y="399"/>
                      </a:lnTo>
                      <a:lnTo>
                        <a:pt x="4" y="396"/>
                      </a:lnTo>
                      <a:lnTo>
                        <a:pt x="4" y="392"/>
                      </a:lnTo>
                      <a:lnTo>
                        <a:pt x="6" y="390"/>
                      </a:lnTo>
                      <a:lnTo>
                        <a:pt x="6" y="386"/>
                      </a:lnTo>
                      <a:lnTo>
                        <a:pt x="6" y="382"/>
                      </a:lnTo>
                      <a:lnTo>
                        <a:pt x="6" y="378"/>
                      </a:lnTo>
                      <a:lnTo>
                        <a:pt x="6" y="373"/>
                      </a:lnTo>
                      <a:lnTo>
                        <a:pt x="6" y="369"/>
                      </a:lnTo>
                      <a:lnTo>
                        <a:pt x="8" y="365"/>
                      </a:lnTo>
                      <a:lnTo>
                        <a:pt x="8" y="359"/>
                      </a:lnTo>
                      <a:lnTo>
                        <a:pt x="8" y="355"/>
                      </a:lnTo>
                      <a:lnTo>
                        <a:pt x="8" y="350"/>
                      </a:lnTo>
                      <a:lnTo>
                        <a:pt x="8" y="344"/>
                      </a:lnTo>
                      <a:lnTo>
                        <a:pt x="8" y="338"/>
                      </a:lnTo>
                      <a:lnTo>
                        <a:pt x="8" y="332"/>
                      </a:lnTo>
                      <a:lnTo>
                        <a:pt x="8" y="327"/>
                      </a:lnTo>
                      <a:lnTo>
                        <a:pt x="8" y="321"/>
                      </a:lnTo>
                      <a:lnTo>
                        <a:pt x="10" y="313"/>
                      </a:lnTo>
                      <a:lnTo>
                        <a:pt x="10" y="307"/>
                      </a:lnTo>
                      <a:lnTo>
                        <a:pt x="10" y="300"/>
                      </a:lnTo>
                      <a:lnTo>
                        <a:pt x="10" y="292"/>
                      </a:lnTo>
                      <a:lnTo>
                        <a:pt x="10" y="284"/>
                      </a:lnTo>
                      <a:lnTo>
                        <a:pt x="10" y="277"/>
                      </a:lnTo>
                      <a:lnTo>
                        <a:pt x="10" y="269"/>
                      </a:lnTo>
                      <a:lnTo>
                        <a:pt x="10" y="263"/>
                      </a:lnTo>
                      <a:lnTo>
                        <a:pt x="10" y="255"/>
                      </a:lnTo>
                      <a:lnTo>
                        <a:pt x="10" y="250"/>
                      </a:lnTo>
                      <a:lnTo>
                        <a:pt x="12" y="244"/>
                      </a:lnTo>
                      <a:lnTo>
                        <a:pt x="12" y="238"/>
                      </a:lnTo>
                      <a:lnTo>
                        <a:pt x="12" y="232"/>
                      </a:lnTo>
                      <a:lnTo>
                        <a:pt x="14" y="229"/>
                      </a:lnTo>
                      <a:lnTo>
                        <a:pt x="14" y="223"/>
                      </a:lnTo>
                      <a:lnTo>
                        <a:pt x="14" y="219"/>
                      </a:lnTo>
                      <a:lnTo>
                        <a:pt x="16" y="215"/>
                      </a:lnTo>
                      <a:lnTo>
                        <a:pt x="16" y="211"/>
                      </a:lnTo>
                      <a:lnTo>
                        <a:pt x="18" y="207"/>
                      </a:lnTo>
                      <a:lnTo>
                        <a:pt x="18" y="204"/>
                      </a:lnTo>
                      <a:lnTo>
                        <a:pt x="20" y="200"/>
                      </a:lnTo>
                      <a:lnTo>
                        <a:pt x="20" y="198"/>
                      </a:lnTo>
                      <a:lnTo>
                        <a:pt x="22" y="194"/>
                      </a:lnTo>
                      <a:lnTo>
                        <a:pt x="22" y="192"/>
                      </a:lnTo>
                      <a:lnTo>
                        <a:pt x="22" y="190"/>
                      </a:lnTo>
                      <a:lnTo>
                        <a:pt x="23" y="188"/>
                      </a:lnTo>
                      <a:lnTo>
                        <a:pt x="23" y="186"/>
                      </a:lnTo>
                      <a:lnTo>
                        <a:pt x="25" y="184"/>
                      </a:lnTo>
                      <a:lnTo>
                        <a:pt x="25" y="183"/>
                      </a:lnTo>
                      <a:lnTo>
                        <a:pt x="25" y="181"/>
                      </a:lnTo>
                      <a:lnTo>
                        <a:pt x="27" y="181"/>
                      </a:lnTo>
                      <a:lnTo>
                        <a:pt x="27" y="179"/>
                      </a:lnTo>
                      <a:lnTo>
                        <a:pt x="29" y="177"/>
                      </a:lnTo>
                      <a:lnTo>
                        <a:pt x="413" y="0"/>
                      </a:lnTo>
                      <a:lnTo>
                        <a:pt x="413" y="2"/>
                      </a:lnTo>
                      <a:lnTo>
                        <a:pt x="413" y="4"/>
                      </a:lnTo>
                      <a:lnTo>
                        <a:pt x="413" y="6"/>
                      </a:lnTo>
                      <a:lnTo>
                        <a:pt x="415" y="12"/>
                      </a:lnTo>
                      <a:lnTo>
                        <a:pt x="415" y="15"/>
                      </a:lnTo>
                      <a:lnTo>
                        <a:pt x="415" y="23"/>
                      </a:lnTo>
                      <a:lnTo>
                        <a:pt x="415" y="31"/>
                      </a:lnTo>
                      <a:lnTo>
                        <a:pt x="415" y="39"/>
                      </a:lnTo>
                      <a:lnTo>
                        <a:pt x="415" y="48"/>
                      </a:lnTo>
                      <a:lnTo>
                        <a:pt x="415" y="58"/>
                      </a:lnTo>
                      <a:lnTo>
                        <a:pt x="417" y="67"/>
                      </a:lnTo>
                      <a:lnTo>
                        <a:pt x="417" y="79"/>
                      </a:lnTo>
                      <a:lnTo>
                        <a:pt x="417" y="90"/>
                      </a:lnTo>
                      <a:lnTo>
                        <a:pt x="417" y="102"/>
                      </a:lnTo>
                      <a:lnTo>
                        <a:pt x="419" y="115"/>
                      </a:lnTo>
                      <a:lnTo>
                        <a:pt x="419" y="127"/>
                      </a:lnTo>
                      <a:lnTo>
                        <a:pt x="419" y="140"/>
                      </a:lnTo>
                      <a:lnTo>
                        <a:pt x="419" y="154"/>
                      </a:lnTo>
                      <a:lnTo>
                        <a:pt x="421" y="167"/>
                      </a:lnTo>
                      <a:lnTo>
                        <a:pt x="421" y="181"/>
                      </a:lnTo>
                      <a:lnTo>
                        <a:pt x="423" y="194"/>
                      </a:lnTo>
                      <a:lnTo>
                        <a:pt x="423" y="207"/>
                      </a:lnTo>
                      <a:lnTo>
                        <a:pt x="423" y="221"/>
                      </a:lnTo>
                      <a:lnTo>
                        <a:pt x="425" y="234"/>
                      </a:lnTo>
                      <a:lnTo>
                        <a:pt x="425" y="246"/>
                      </a:lnTo>
                      <a:lnTo>
                        <a:pt x="426" y="259"/>
                      </a:lnTo>
                      <a:lnTo>
                        <a:pt x="426" y="271"/>
                      </a:lnTo>
                      <a:lnTo>
                        <a:pt x="426" y="282"/>
                      </a:lnTo>
                      <a:lnTo>
                        <a:pt x="428" y="294"/>
                      </a:lnTo>
                      <a:lnTo>
                        <a:pt x="428" y="303"/>
                      </a:lnTo>
                      <a:lnTo>
                        <a:pt x="430" y="313"/>
                      </a:lnTo>
                      <a:lnTo>
                        <a:pt x="430" y="323"/>
                      </a:lnTo>
                      <a:lnTo>
                        <a:pt x="432" y="330"/>
                      </a:lnTo>
                      <a:lnTo>
                        <a:pt x="432" y="338"/>
                      </a:lnTo>
                      <a:lnTo>
                        <a:pt x="432" y="346"/>
                      </a:lnTo>
                      <a:lnTo>
                        <a:pt x="430" y="351"/>
                      </a:lnTo>
                      <a:lnTo>
                        <a:pt x="430" y="359"/>
                      </a:lnTo>
                      <a:lnTo>
                        <a:pt x="428" y="365"/>
                      </a:lnTo>
                      <a:lnTo>
                        <a:pt x="426" y="371"/>
                      </a:lnTo>
                      <a:lnTo>
                        <a:pt x="425" y="376"/>
                      </a:lnTo>
                      <a:lnTo>
                        <a:pt x="421" y="382"/>
                      </a:lnTo>
                      <a:lnTo>
                        <a:pt x="417" y="386"/>
                      </a:lnTo>
                      <a:lnTo>
                        <a:pt x="415" y="392"/>
                      </a:lnTo>
                      <a:lnTo>
                        <a:pt x="411" y="396"/>
                      </a:lnTo>
                      <a:lnTo>
                        <a:pt x="407" y="399"/>
                      </a:lnTo>
                      <a:lnTo>
                        <a:pt x="402" y="403"/>
                      </a:lnTo>
                      <a:lnTo>
                        <a:pt x="398" y="407"/>
                      </a:lnTo>
                      <a:lnTo>
                        <a:pt x="392" y="409"/>
                      </a:lnTo>
                      <a:lnTo>
                        <a:pt x="388" y="413"/>
                      </a:lnTo>
                      <a:lnTo>
                        <a:pt x="382" y="415"/>
                      </a:lnTo>
                      <a:lnTo>
                        <a:pt x="377" y="419"/>
                      </a:lnTo>
                      <a:lnTo>
                        <a:pt x="373" y="421"/>
                      </a:lnTo>
                      <a:lnTo>
                        <a:pt x="367" y="423"/>
                      </a:lnTo>
                      <a:lnTo>
                        <a:pt x="361" y="424"/>
                      </a:lnTo>
                      <a:lnTo>
                        <a:pt x="355" y="426"/>
                      </a:lnTo>
                      <a:lnTo>
                        <a:pt x="350" y="428"/>
                      </a:lnTo>
                      <a:lnTo>
                        <a:pt x="344" y="430"/>
                      </a:lnTo>
                      <a:lnTo>
                        <a:pt x="338" y="432"/>
                      </a:lnTo>
                      <a:lnTo>
                        <a:pt x="332" y="434"/>
                      </a:lnTo>
                      <a:lnTo>
                        <a:pt x="327" y="436"/>
                      </a:lnTo>
                      <a:lnTo>
                        <a:pt x="321" y="438"/>
                      </a:lnTo>
                      <a:lnTo>
                        <a:pt x="315" y="438"/>
                      </a:lnTo>
                      <a:lnTo>
                        <a:pt x="309" y="440"/>
                      </a:lnTo>
                      <a:lnTo>
                        <a:pt x="304" y="442"/>
                      </a:lnTo>
                      <a:lnTo>
                        <a:pt x="298" y="444"/>
                      </a:lnTo>
                      <a:lnTo>
                        <a:pt x="292" y="444"/>
                      </a:lnTo>
                      <a:lnTo>
                        <a:pt x="286" y="446"/>
                      </a:lnTo>
                      <a:lnTo>
                        <a:pt x="281" y="446"/>
                      </a:lnTo>
                      <a:lnTo>
                        <a:pt x="275" y="447"/>
                      </a:lnTo>
                      <a:lnTo>
                        <a:pt x="271" y="447"/>
                      </a:lnTo>
                      <a:lnTo>
                        <a:pt x="265" y="449"/>
                      </a:lnTo>
                      <a:lnTo>
                        <a:pt x="260" y="449"/>
                      </a:lnTo>
                      <a:lnTo>
                        <a:pt x="254" y="449"/>
                      </a:lnTo>
                      <a:lnTo>
                        <a:pt x="248" y="449"/>
                      </a:lnTo>
                      <a:lnTo>
                        <a:pt x="244" y="449"/>
                      </a:lnTo>
                      <a:lnTo>
                        <a:pt x="238" y="451"/>
                      </a:lnTo>
                      <a:lnTo>
                        <a:pt x="233" y="451"/>
                      </a:lnTo>
                      <a:lnTo>
                        <a:pt x="229" y="451"/>
                      </a:lnTo>
                      <a:lnTo>
                        <a:pt x="223" y="451"/>
                      </a:lnTo>
                      <a:lnTo>
                        <a:pt x="219" y="451"/>
                      </a:lnTo>
                      <a:lnTo>
                        <a:pt x="215" y="451"/>
                      </a:lnTo>
                      <a:lnTo>
                        <a:pt x="210" y="453"/>
                      </a:lnTo>
                      <a:lnTo>
                        <a:pt x="206" y="453"/>
                      </a:lnTo>
                      <a:lnTo>
                        <a:pt x="202" y="453"/>
                      </a:lnTo>
                      <a:lnTo>
                        <a:pt x="198" y="453"/>
                      </a:lnTo>
                      <a:lnTo>
                        <a:pt x="196" y="455"/>
                      </a:lnTo>
                      <a:lnTo>
                        <a:pt x="192" y="455"/>
                      </a:lnTo>
                      <a:lnTo>
                        <a:pt x="190" y="457"/>
                      </a:lnTo>
                      <a:lnTo>
                        <a:pt x="187" y="457"/>
                      </a:lnTo>
                      <a:lnTo>
                        <a:pt x="185" y="459"/>
                      </a:lnTo>
                      <a:lnTo>
                        <a:pt x="183" y="461"/>
                      </a:lnTo>
                      <a:lnTo>
                        <a:pt x="181" y="461"/>
                      </a:lnTo>
                      <a:lnTo>
                        <a:pt x="179" y="463"/>
                      </a:lnTo>
                      <a:lnTo>
                        <a:pt x="179" y="465"/>
                      </a:lnTo>
                      <a:lnTo>
                        <a:pt x="179" y="469"/>
                      </a:lnTo>
                      <a:lnTo>
                        <a:pt x="179" y="471"/>
                      </a:lnTo>
                      <a:close/>
                    </a:path>
                  </a:pathLst>
                </a:custGeom>
                <a:solidFill>
                  <a:srgbClr val="C7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32" name="Freeform 400"/>
                <p:cNvSpPr>
                  <a:spLocks noChangeAspect="1"/>
                </p:cNvSpPr>
                <p:nvPr/>
              </p:nvSpPr>
              <p:spPr bwMode="auto">
                <a:xfrm>
                  <a:off x="4921" y="1582"/>
                  <a:ext cx="428" cy="461"/>
                </a:xfrm>
                <a:custGeom>
                  <a:avLst/>
                  <a:gdLst>
                    <a:gd name="T0" fmla="*/ 175 w 428"/>
                    <a:gd name="T1" fmla="*/ 455 h 461"/>
                    <a:gd name="T2" fmla="*/ 165 w 428"/>
                    <a:gd name="T3" fmla="*/ 459 h 461"/>
                    <a:gd name="T4" fmla="*/ 148 w 428"/>
                    <a:gd name="T5" fmla="*/ 461 h 461"/>
                    <a:gd name="T6" fmla="*/ 127 w 428"/>
                    <a:gd name="T7" fmla="*/ 461 h 461"/>
                    <a:gd name="T8" fmla="*/ 102 w 428"/>
                    <a:gd name="T9" fmla="*/ 461 h 461"/>
                    <a:gd name="T10" fmla="*/ 77 w 428"/>
                    <a:gd name="T11" fmla="*/ 457 h 461"/>
                    <a:gd name="T12" fmla="*/ 52 w 428"/>
                    <a:gd name="T13" fmla="*/ 451 h 461"/>
                    <a:gd name="T14" fmla="*/ 31 w 428"/>
                    <a:gd name="T15" fmla="*/ 444 h 461"/>
                    <a:gd name="T16" fmla="*/ 14 w 428"/>
                    <a:gd name="T17" fmla="*/ 436 h 461"/>
                    <a:gd name="T18" fmla="*/ 2 w 428"/>
                    <a:gd name="T19" fmla="*/ 424 h 461"/>
                    <a:gd name="T20" fmla="*/ 0 w 428"/>
                    <a:gd name="T21" fmla="*/ 413 h 461"/>
                    <a:gd name="T22" fmla="*/ 2 w 428"/>
                    <a:gd name="T23" fmla="*/ 407 h 461"/>
                    <a:gd name="T24" fmla="*/ 2 w 428"/>
                    <a:gd name="T25" fmla="*/ 401 h 461"/>
                    <a:gd name="T26" fmla="*/ 4 w 428"/>
                    <a:gd name="T27" fmla="*/ 394 h 461"/>
                    <a:gd name="T28" fmla="*/ 4 w 428"/>
                    <a:gd name="T29" fmla="*/ 386 h 461"/>
                    <a:gd name="T30" fmla="*/ 6 w 428"/>
                    <a:gd name="T31" fmla="*/ 375 h 461"/>
                    <a:gd name="T32" fmla="*/ 6 w 428"/>
                    <a:gd name="T33" fmla="*/ 363 h 461"/>
                    <a:gd name="T34" fmla="*/ 6 w 428"/>
                    <a:gd name="T35" fmla="*/ 350 h 461"/>
                    <a:gd name="T36" fmla="*/ 8 w 428"/>
                    <a:gd name="T37" fmla="*/ 334 h 461"/>
                    <a:gd name="T38" fmla="*/ 8 w 428"/>
                    <a:gd name="T39" fmla="*/ 317 h 461"/>
                    <a:gd name="T40" fmla="*/ 8 w 428"/>
                    <a:gd name="T41" fmla="*/ 298 h 461"/>
                    <a:gd name="T42" fmla="*/ 8 w 428"/>
                    <a:gd name="T43" fmla="*/ 275 h 461"/>
                    <a:gd name="T44" fmla="*/ 8 w 428"/>
                    <a:gd name="T45" fmla="*/ 254 h 461"/>
                    <a:gd name="T46" fmla="*/ 10 w 428"/>
                    <a:gd name="T47" fmla="*/ 236 h 461"/>
                    <a:gd name="T48" fmla="*/ 12 w 428"/>
                    <a:gd name="T49" fmla="*/ 221 h 461"/>
                    <a:gd name="T50" fmla="*/ 14 w 428"/>
                    <a:gd name="T51" fmla="*/ 209 h 461"/>
                    <a:gd name="T52" fmla="*/ 18 w 428"/>
                    <a:gd name="T53" fmla="*/ 200 h 461"/>
                    <a:gd name="T54" fmla="*/ 20 w 428"/>
                    <a:gd name="T55" fmla="*/ 192 h 461"/>
                    <a:gd name="T56" fmla="*/ 21 w 428"/>
                    <a:gd name="T57" fmla="*/ 184 h 461"/>
                    <a:gd name="T58" fmla="*/ 23 w 428"/>
                    <a:gd name="T59" fmla="*/ 181 h 461"/>
                    <a:gd name="T60" fmla="*/ 27 w 428"/>
                    <a:gd name="T61" fmla="*/ 177 h 461"/>
                    <a:gd name="T62" fmla="*/ 411 w 428"/>
                    <a:gd name="T63" fmla="*/ 4 h 461"/>
                    <a:gd name="T64" fmla="*/ 413 w 428"/>
                    <a:gd name="T65" fmla="*/ 15 h 461"/>
                    <a:gd name="T66" fmla="*/ 413 w 428"/>
                    <a:gd name="T67" fmla="*/ 35 h 461"/>
                    <a:gd name="T68" fmla="*/ 413 w 428"/>
                    <a:gd name="T69" fmla="*/ 62 h 461"/>
                    <a:gd name="T70" fmla="*/ 415 w 428"/>
                    <a:gd name="T71" fmla="*/ 94 h 461"/>
                    <a:gd name="T72" fmla="*/ 417 w 428"/>
                    <a:gd name="T73" fmla="*/ 129 h 461"/>
                    <a:gd name="T74" fmla="*/ 417 w 428"/>
                    <a:gd name="T75" fmla="*/ 165 h 461"/>
                    <a:gd name="T76" fmla="*/ 419 w 428"/>
                    <a:gd name="T77" fmla="*/ 204 h 461"/>
                    <a:gd name="T78" fmla="*/ 421 w 428"/>
                    <a:gd name="T79" fmla="*/ 238 h 461"/>
                    <a:gd name="T80" fmla="*/ 424 w 428"/>
                    <a:gd name="T81" fmla="*/ 271 h 461"/>
                    <a:gd name="T82" fmla="*/ 426 w 428"/>
                    <a:gd name="T83" fmla="*/ 300 h 461"/>
                    <a:gd name="T84" fmla="*/ 428 w 428"/>
                    <a:gd name="T85" fmla="*/ 323 h 461"/>
                    <a:gd name="T86" fmla="*/ 424 w 428"/>
                    <a:gd name="T87" fmla="*/ 342 h 461"/>
                    <a:gd name="T88" fmla="*/ 417 w 428"/>
                    <a:gd name="T89" fmla="*/ 359 h 461"/>
                    <a:gd name="T90" fmla="*/ 407 w 428"/>
                    <a:gd name="T91" fmla="*/ 373 h 461"/>
                    <a:gd name="T92" fmla="*/ 394 w 428"/>
                    <a:gd name="T93" fmla="*/ 384 h 461"/>
                    <a:gd name="T94" fmla="*/ 380 w 428"/>
                    <a:gd name="T95" fmla="*/ 394 h 461"/>
                    <a:gd name="T96" fmla="*/ 365 w 428"/>
                    <a:gd name="T97" fmla="*/ 399 h 461"/>
                    <a:gd name="T98" fmla="*/ 348 w 428"/>
                    <a:gd name="T99" fmla="*/ 407 h 461"/>
                    <a:gd name="T100" fmla="*/ 330 w 428"/>
                    <a:gd name="T101" fmla="*/ 411 h 461"/>
                    <a:gd name="T102" fmla="*/ 313 w 428"/>
                    <a:gd name="T103" fmla="*/ 417 h 461"/>
                    <a:gd name="T104" fmla="*/ 296 w 428"/>
                    <a:gd name="T105" fmla="*/ 421 h 461"/>
                    <a:gd name="T106" fmla="*/ 281 w 428"/>
                    <a:gd name="T107" fmla="*/ 424 h 461"/>
                    <a:gd name="T108" fmla="*/ 263 w 428"/>
                    <a:gd name="T109" fmla="*/ 426 h 461"/>
                    <a:gd name="T110" fmla="*/ 248 w 428"/>
                    <a:gd name="T111" fmla="*/ 428 h 461"/>
                    <a:gd name="T112" fmla="*/ 233 w 428"/>
                    <a:gd name="T113" fmla="*/ 428 h 461"/>
                    <a:gd name="T114" fmla="*/ 217 w 428"/>
                    <a:gd name="T115" fmla="*/ 430 h 461"/>
                    <a:gd name="T116" fmla="*/ 206 w 428"/>
                    <a:gd name="T117" fmla="*/ 432 h 461"/>
                    <a:gd name="T118" fmla="*/ 194 w 428"/>
                    <a:gd name="T119" fmla="*/ 434 h 461"/>
                    <a:gd name="T120" fmla="*/ 187 w 428"/>
                    <a:gd name="T121" fmla="*/ 438 h 461"/>
                    <a:gd name="T122" fmla="*/ 181 w 428"/>
                    <a:gd name="T123" fmla="*/ 442 h 461"/>
                    <a:gd name="T124" fmla="*/ 177 w 428"/>
                    <a:gd name="T125" fmla="*/ 447 h 46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428"/>
                    <a:gd name="T190" fmla="*/ 0 h 461"/>
                    <a:gd name="T191" fmla="*/ 428 w 428"/>
                    <a:gd name="T192" fmla="*/ 461 h 461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428" h="461">
                      <a:moveTo>
                        <a:pt x="177" y="449"/>
                      </a:moveTo>
                      <a:lnTo>
                        <a:pt x="177" y="451"/>
                      </a:lnTo>
                      <a:lnTo>
                        <a:pt x="175" y="455"/>
                      </a:lnTo>
                      <a:lnTo>
                        <a:pt x="173" y="455"/>
                      </a:lnTo>
                      <a:lnTo>
                        <a:pt x="169" y="457"/>
                      </a:lnTo>
                      <a:lnTo>
                        <a:pt x="165" y="459"/>
                      </a:lnTo>
                      <a:lnTo>
                        <a:pt x="160" y="459"/>
                      </a:lnTo>
                      <a:lnTo>
                        <a:pt x="154" y="461"/>
                      </a:lnTo>
                      <a:lnTo>
                        <a:pt x="148" y="461"/>
                      </a:lnTo>
                      <a:lnTo>
                        <a:pt x="142" y="461"/>
                      </a:lnTo>
                      <a:lnTo>
                        <a:pt x="135" y="461"/>
                      </a:lnTo>
                      <a:lnTo>
                        <a:pt x="127" y="461"/>
                      </a:lnTo>
                      <a:lnTo>
                        <a:pt x="119" y="461"/>
                      </a:lnTo>
                      <a:lnTo>
                        <a:pt x="112" y="461"/>
                      </a:lnTo>
                      <a:lnTo>
                        <a:pt x="102" y="461"/>
                      </a:lnTo>
                      <a:lnTo>
                        <a:pt x="94" y="459"/>
                      </a:lnTo>
                      <a:lnTo>
                        <a:pt x="85" y="457"/>
                      </a:lnTo>
                      <a:lnTo>
                        <a:pt x="77" y="457"/>
                      </a:lnTo>
                      <a:lnTo>
                        <a:pt x="69" y="455"/>
                      </a:lnTo>
                      <a:lnTo>
                        <a:pt x="60" y="453"/>
                      </a:lnTo>
                      <a:lnTo>
                        <a:pt x="52" y="451"/>
                      </a:lnTo>
                      <a:lnTo>
                        <a:pt x="45" y="449"/>
                      </a:lnTo>
                      <a:lnTo>
                        <a:pt x="37" y="447"/>
                      </a:lnTo>
                      <a:lnTo>
                        <a:pt x="31" y="444"/>
                      </a:lnTo>
                      <a:lnTo>
                        <a:pt x="23" y="442"/>
                      </a:lnTo>
                      <a:lnTo>
                        <a:pt x="18" y="438"/>
                      </a:lnTo>
                      <a:lnTo>
                        <a:pt x="14" y="436"/>
                      </a:lnTo>
                      <a:lnTo>
                        <a:pt x="8" y="432"/>
                      </a:lnTo>
                      <a:lnTo>
                        <a:pt x="6" y="428"/>
                      </a:lnTo>
                      <a:lnTo>
                        <a:pt x="2" y="424"/>
                      </a:lnTo>
                      <a:lnTo>
                        <a:pt x="0" y="421"/>
                      </a:lnTo>
                      <a:lnTo>
                        <a:pt x="0" y="417"/>
                      </a:lnTo>
                      <a:lnTo>
                        <a:pt x="0" y="413"/>
                      </a:lnTo>
                      <a:lnTo>
                        <a:pt x="0" y="411"/>
                      </a:lnTo>
                      <a:lnTo>
                        <a:pt x="0" y="409"/>
                      </a:lnTo>
                      <a:lnTo>
                        <a:pt x="2" y="407"/>
                      </a:lnTo>
                      <a:lnTo>
                        <a:pt x="2" y="405"/>
                      </a:lnTo>
                      <a:lnTo>
                        <a:pt x="2" y="403"/>
                      </a:lnTo>
                      <a:lnTo>
                        <a:pt x="2" y="401"/>
                      </a:lnTo>
                      <a:lnTo>
                        <a:pt x="2" y="399"/>
                      </a:lnTo>
                      <a:lnTo>
                        <a:pt x="4" y="398"/>
                      </a:lnTo>
                      <a:lnTo>
                        <a:pt x="4" y="394"/>
                      </a:lnTo>
                      <a:lnTo>
                        <a:pt x="4" y="392"/>
                      </a:lnTo>
                      <a:lnTo>
                        <a:pt x="4" y="388"/>
                      </a:lnTo>
                      <a:lnTo>
                        <a:pt x="4" y="386"/>
                      </a:lnTo>
                      <a:lnTo>
                        <a:pt x="4" y="382"/>
                      </a:lnTo>
                      <a:lnTo>
                        <a:pt x="6" y="378"/>
                      </a:lnTo>
                      <a:lnTo>
                        <a:pt x="6" y="375"/>
                      </a:lnTo>
                      <a:lnTo>
                        <a:pt x="6" y="373"/>
                      </a:lnTo>
                      <a:lnTo>
                        <a:pt x="6" y="369"/>
                      </a:lnTo>
                      <a:lnTo>
                        <a:pt x="6" y="363"/>
                      </a:lnTo>
                      <a:lnTo>
                        <a:pt x="6" y="359"/>
                      </a:lnTo>
                      <a:lnTo>
                        <a:pt x="6" y="355"/>
                      </a:lnTo>
                      <a:lnTo>
                        <a:pt x="6" y="350"/>
                      </a:lnTo>
                      <a:lnTo>
                        <a:pt x="8" y="346"/>
                      </a:lnTo>
                      <a:lnTo>
                        <a:pt x="8" y="340"/>
                      </a:lnTo>
                      <a:lnTo>
                        <a:pt x="8" y="334"/>
                      </a:lnTo>
                      <a:lnTo>
                        <a:pt x="8" y="328"/>
                      </a:lnTo>
                      <a:lnTo>
                        <a:pt x="8" y="323"/>
                      </a:lnTo>
                      <a:lnTo>
                        <a:pt x="8" y="317"/>
                      </a:lnTo>
                      <a:lnTo>
                        <a:pt x="8" y="311"/>
                      </a:lnTo>
                      <a:lnTo>
                        <a:pt x="8" y="303"/>
                      </a:lnTo>
                      <a:lnTo>
                        <a:pt x="8" y="298"/>
                      </a:lnTo>
                      <a:lnTo>
                        <a:pt x="8" y="290"/>
                      </a:lnTo>
                      <a:lnTo>
                        <a:pt x="8" y="282"/>
                      </a:lnTo>
                      <a:lnTo>
                        <a:pt x="8" y="275"/>
                      </a:lnTo>
                      <a:lnTo>
                        <a:pt x="8" y="267"/>
                      </a:lnTo>
                      <a:lnTo>
                        <a:pt x="8" y="261"/>
                      </a:lnTo>
                      <a:lnTo>
                        <a:pt x="8" y="254"/>
                      </a:lnTo>
                      <a:lnTo>
                        <a:pt x="10" y="248"/>
                      </a:lnTo>
                      <a:lnTo>
                        <a:pt x="10" y="242"/>
                      </a:lnTo>
                      <a:lnTo>
                        <a:pt x="10" y="236"/>
                      </a:lnTo>
                      <a:lnTo>
                        <a:pt x="10" y="231"/>
                      </a:lnTo>
                      <a:lnTo>
                        <a:pt x="12" y="227"/>
                      </a:lnTo>
                      <a:lnTo>
                        <a:pt x="12" y="221"/>
                      </a:lnTo>
                      <a:lnTo>
                        <a:pt x="14" y="217"/>
                      </a:lnTo>
                      <a:lnTo>
                        <a:pt x="14" y="213"/>
                      </a:lnTo>
                      <a:lnTo>
                        <a:pt x="14" y="209"/>
                      </a:lnTo>
                      <a:lnTo>
                        <a:pt x="16" y="206"/>
                      </a:lnTo>
                      <a:lnTo>
                        <a:pt x="16" y="202"/>
                      </a:lnTo>
                      <a:lnTo>
                        <a:pt x="18" y="200"/>
                      </a:lnTo>
                      <a:lnTo>
                        <a:pt x="18" y="196"/>
                      </a:lnTo>
                      <a:lnTo>
                        <a:pt x="20" y="194"/>
                      </a:lnTo>
                      <a:lnTo>
                        <a:pt x="20" y="192"/>
                      </a:lnTo>
                      <a:lnTo>
                        <a:pt x="21" y="188"/>
                      </a:lnTo>
                      <a:lnTo>
                        <a:pt x="21" y="186"/>
                      </a:lnTo>
                      <a:lnTo>
                        <a:pt x="21" y="184"/>
                      </a:lnTo>
                      <a:lnTo>
                        <a:pt x="23" y="184"/>
                      </a:lnTo>
                      <a:lnTo>
                        <a:pt x="23" y="183"/>
                      </a:lnTo>
                      <a:lnTo>
                        <a:pt x="23" y="181"/>
                      </a:lnTo>
                      <a:lnTo>
                        <a:pt x="25" y="181"/>
                      </a:lnTo>
                      <a:lnTo>
                        <a:pt x="25" y="179"/>
                      </a:lnTo>
                      <a:lnTo>
                        <a:pt x="27" y="177"/>
                      </a:lnTo>
                      <a:lnTo>
                        <a:pt x="411" y="0"/>
                      </a:lnTo>
                      <a:lnTo>
                        <a:pt x="411" y="2"/>
                      </a:lnTo>
                      <a:lnTo>
                        <a:pt x="411" y="4"/>
                      </a:lnTo>
                      <a:lnTo>
                        <a:pt x="411" y="6"/>
                      </a:lnTo>
                      <a:lnTo>
                        <a:pt x="411" y="10"/>
                      </a:lnTo>
                      <a:lnTo>
                        <a:pt x="413" y="15"/>
                      </a:lnTo>
                      <a:lnTo>
                        <a:pt x="413" y="21"/>
                      </a:lnTo>
                      <a:lnTo>
                        <a:pt x="413" y="27"/>
                      </a:lnTo>
                      <a:lnTo>
                        <a:pt x="413" y="35"/>
                      </a:lnTo>
                      <a:lnTo>
                        <a:pt x="413" y="42"/>
                      </a:lnTo>
                      <a:lnTo>
                        <a:pt x="413" y="52"/>
                      </a:lnTo>
                      <a:lnTo>
                        <a:pt x="413" y="62"/>
                      </a:lnTo>
                      <a:lnTo>
                        <a:pt x="413" y="71"/>
                      </a:lnTo>
                      <a:lnTo>
                        <a:pt x="415" y="83"/>
                      </a:lnTo>
                      <a:lnTo>
                        <a:pt x="415" y="94"/>
                      </a:lnTo>
                      <a:lnTo>
                        <a:pt x="415" y="104"/>
                      </a:lnTo>
                      <a:lnTo>
                        <a:pt x="415" y="117"/>
                      </a:lnTo>
                      <a:lnTo>
                        <a:pt x="417" y="129"/>
                      </a:lnTo>
                      <a:lnTo>
                        <a:pt x="417" y="140"/>
                      </a:lnTo>
                      <a:lnTo>
                        <a:pt x="417" y="154"/>
                      </a:lnTo>
                      <a:lnTo>
                        <a:pt x="417" y="165"/>
                      </a:lnTo>
                      <a:lnTo>
                        <a:pt x="419" y="179"/>
                      </a:lnTo>
                      <a:lnTo>
                        <a:pt x="419" y="190"/>
                      </a:lnTo>
                      <a:lnTo>
                        <a:pt x="419" y="204"/>
                      </a:lnTo>
                      <a:lnTo>
                        <a:pt x="421" y="215"/>
                      </a:lnTo>
                      <a:lnTo>
                        <a:pt x="421" y="227"/>
                      </a:lnTo>
                      <a:lnTo>
                        <a:pt x="421" y="238"/>
                      </a:lnTo>
                      <a:lnTo>
                        <a:pt x="423" y="250"/>
                      </a:lnTo>
                      <a:lnTo>
                        <a:pt x="423" y="261"/>
                      </a:lnTo>
                      <a:lnTo>
                        <a:pt x="424" y="271"/>
                      </a:lnTo>
                      <a:lnTo>
                        <a:pt x="424" y="282"/>
                      </a:lnTo>
                      <a:lnTo>
                        <a:pt x="426" y="290"/>
                      </a:lnTo>
                      <a:lnTo>
                        <a:pt x="426" y="300"/>
                      </a:lnTo>
                      <a:lnTo>
                        <a:pt x="428" y="307"/>
                      </a:lnTo>
                      <a:lnTo>
                        <a:pt x="428" y="315"/>
                      </a:lnTo>
                      <a:lnTo>
                        <a:pt x="428" y="323"/>
                      </a:lnTo>
                      <a:lnTo>
                        <a:pt x="426" y="330"/>
                      </a:lnTo>
                      <a:lnTo>
                        <a:pt x="426" y="336"/>
                      </a:lnTo>
                      <a:lnTo>
                        <a:pt x="424" y="342"/>
                      </a:lnTo>
                      <a:lnTo>
                        <a:pt x="423" y="348"/>
                      </a:lnTo>
                      <a:lnTo>
                        <a:pt x="421" y="353"/>
                      </a:lnTo>
                      <a:lnTo>
                        <a:pt x="417" y="359"/>
                      </a:lnTo>
                      <a:lnTo>
                        <a:pt x="415" y="363"/>
                      </a:lnTo>
                      <a:lnTo>
                        <a:pt x="411" y="369"/>
                      </a:lnTo>
                      <a:lnTo>
                        <a:pt x="407" y="373"/>
                      </a:lnTo>
                      <a:lnTo>
                        <a:pt x="403" y="376"/>
                      </a:lnTo>
                      <a:lnTo>
                        <a:pt x="400" y="380"/>
                      </a:lnTo>
                      <a:lnTo>
                        <a:pt x="394" y="384"/>
                      </a:lnTo>
                      <a:lnTo>
                        <a:pt x="390" y="388"/>
                      </a:lnTo>
                      <a:lnTo>
                        <a:pt x="384" y="390"/>
                      </a:lnTo>
                      <a:lnTo>
                        <a:pt x="380" y="394"/>
                      </a:lnTo>
                      <a:lnTo>
                        <a:pt x="375" y="396"/>
                      </a:lnTo>
                      <a:lnTo>
                        <a:pt x="369" y="398"/>
                      </a:lnTo>
                      <a:lnTo>
                        <a:pt x="365" y="399"/>
                      </a:lnTo>
                      <a:lnTo>
                        <a:pt x="359" y="401"/>
                      </a:lnTo>
                      <a:lnTo>
                        <a:pt x="353" y="405"/>
                      </a:lnTo>
                      <a:lnTo>
                        <a:pt x="348" y="407"/>
                      </a:lnTo>
                      <a:lnTo>
                        <a:pt x="342" y="407"/>
                      </a:lnTo>
                      <a:lnTo>
                        <a:pt x="336" y="409"/>
                      </a:lnTo>
                      <a:lnTo>
                        <a:pt x="330" y="411"/>
                      </a:lnTo>
                      <a:lnTo>
                        <a:pt x="325" y="413"/>
                      </a:lnTo>
                      <a:lnTo>
                        <a:pt x="319" y="415"/>
                      </a:lnTo>
                      <a:lnTo>
                        <a:pt x="313" y="417"/>
                      </a:lnTo>
                      <a:lnTo>
                        <a:pt x="307" y="417"/>
                      </a:lnTo>
                      <a:lnTo>
                        <a:pt x="302" y="419"/>
                      </a:lnTo>
                      <a:lnTo>
                        <a:pt x="296" y="421"/>
                      </a:lnTo>
                      <a:lnTo>
                        <a:pt x="290" y="421"/>
                      </a:lnTo>
                      <a:lnTo>
                        <a:pt x="284" y="423"/>
                      </a:lnTo>
                      <a:lnTo>
                        <a:pt x="281" y="424"/>
                      </a:lnTo>
                      <a:lnTo>
                        <a:pt x="275" y="424"/>
                      </a:lnTo>
                      <a:lnTo>
                        <a:pt x="269" y="424"/>
                      </a:lnTo>
                      <a:lnTo>
                        <a:pt x="263" y="426"/>
                      </a:lnTo>
                      <a:lnTo>
                        <a:pt x="258" y="426"/>
                      </a:lnTo>
                      <a:lnTo>
                        <a:pt x="252" y="426"/>
                      </a:lnTo>
                      <a:lnTo>
                        <a:pt x="248" y="428"/>
                      </a:lnTo>
                      <a:lnTo>
                        <a:pt x="242" y="428"/>
                      </a:lnTo>
                      <a:lnTo>
                        <a:pt x="236" y="428"/>
                      </a:lnTo>
                      <a:lnTo>
                        <a:pt x="233" y="428"/>
                      </a:lnTo>
                      <a:lnTo>
                        <a:pt x="227" y="430"/>
                      </a:lnTo>
                      <a:lnTo>
                        <a:pt x="223" y="430"/>
                      </a:lnTo>
                      <a:lnTo>
                        <a:pt x="217" y="430"/>
                      </a:lnTo>
                      <a:lnTo>
                        <a:pt x="213" y="430"/>
                      </a:lnTo>
                      <a:lnTo>
                        <a:pt x="210" y="432"/>
                      </a:lnTo>
                      <a:lnTo>
                        <a:pt x="206" y="432"/>
                      </a:lnTo>
                      <a:lnTo>
                        <a:pt x="202" y="432"/>
                      </a:lnTo>
                      <a:lnTo>
                        <a:pt x="198" y="434"/>
                      </a:lnTo>
                      <a:lnTo>
                        <a:pt x="194" y="434"/>
                      </a:lnTo>
                      <a:lnTo>
                        <a:pt x="192" y="436"/>
                      </a:lnTo>
                      <a:lnTo>
                        <a:pt x="188" y="436"/>
                      </a:lnTo>
                      <a:lnTo>
                        <a:pt x="187" y="438"/>
                      </a:lnTo>
                      <a:lnTo>
                        <a:pt x="185" y="438"/>
                      </a:lnTo>
                      <a:lnTo>
                        <a:pt x="183" y="440"/>
                      </a:lnTo>
                      <a:lnTo>
                        <a:pt x="181" y="442"/>
                      </a:lnTo>
                      <a:lnTo>
                        <a:pt x="179" y="444"/>
                      </a:lnTo>
                      <a:lnTo>
                        <a:pt x="179" y="446"/>
                      </a:lnTo>
                      <a:lnTo>
                        <a:pt x="177" y="447"/>
                      </a:lnTo>
                      <a:lnTo>
                        <a:pt x="177" y="449"/>
                      </a:lnTo>
                      <a:close/>
                    </a:path>
                  </a:pathLst>
                </a:custGeom>
                <a:solidFill>
                  <a:srgbClr val="BF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33" name="Freeform 401"/>
                <p:cNvSpPr>
                  <a:spLocks noChangeAspect="1"/>
                </p:cNvSpPr>
                <p:nvPr/>
              </p:nvSpPr>
              <p:spPr bwMode="auto">
                <a:xfrm>
                  <a:off x="4923" y="1582"/>
                  <a:ext cx="422" cy="444"/>
                </a:xfrm>
                <a:custGeom>
                  <a:avLst/>
                  <a:gdLst>
                    <a:gd name="T0" fmla="*/ 175 w 422"/>
                    <a:gd name="T1" fmla="*/ 434 h 444"/>
                    <a:gd name="T2" fmla="*/ 165 w 422"/>
                    <a:gd name="T3" fmla="*/ 438 h 444"/>
                    <a:gd name="T4" fmla="*/ 148 w 422"/>
                    <a:gd name="T5" fmla="*/ 442 h 444"/>
                    <a:gd name="T6" fmla="*/ 127 w 422"/>
                    <a:gd name="T7" fmla="*/ 444 h 444"/>
                    <a:gd name="T8" fmla="*/ 102 w 422"/>
                    <a:gd name="T9" fmla="*/ 442 h 444"/>
                    <a:gd name="T10" fmla="*/ 77 w 422"/>
                    <a:gd name="T11" fmla="*/ 440 h 444"/>
                    <a:gd name="T12" fmla="*/ 52 w 422"/>
                    <a:gd name="T13" fmla="*/ 436 h 444"/>
                    <a:gd name="T14" fmla="*/ 31 w 422"/>
                    <a:gd name="T15" fmla="*/ 430 h 444"/>
                    <a:gd name="T16" fmla="*/ 14 w 422"/>
                    <a:gd name="T17" fmla="*/ 423 h 444"/>
                    <a:gd name="T18" fmla="*/ 4 w 422"/>
                    <a:gd name="T19" fmla="*/ 415 h 444"/>
                    <a:gd name="T20" fmla="*/ 0 w 422"/>
                    <a:gd name="T21" fmla="*/ 405 h 444"/>
                    <a:gd name="T22" fmla="*/ 2 w 422"/>
                    <a:gd name="T23" fmla="*/ 399 h 444"/>
                    <a:gd name="T24" fmla="*/ 4 w 422"/>
                    <a:gd name="T25" fmla="*/ 394 h 444"/>
                    <a:gd name="T26" fmla="*/ 4 w 422"/>
                    <a:gd name="T27" fmla="*/ 386 h 444"/>
                    <a:gd name="T28" fmla="*/ 4 w 422"/>
                    <a:gd name="T29" fmla="*/ 378 h 444"/>
                    <a:gd name="T30" fmla="*/ 6 w 422"/>
                    <a:gd name="T31" fmla="*/ 369 h 444"/>
                    <a:gd name="T32" fmla="*/ 6 w 422"/>
                    <a:gd name="T33" fmla="*/ 359 h 444"/>
                    <a:gd name="T34" fmla="*/ 6 w 422"/>
                    <a:gd name="T35" fmla="*/ 346 h 444"/>
                    <a:gd name="T36" fmla="*/ 6 w 422"/>
                    <a:gd name="T37" fmla="*/ 332 h 444"/>
                    <a:gd name="T38" fmla="*/ 6 w 422"/>
                    <a:gd name="T39" fmla="*/ 315 h 444"/>
                    <a:gd name="T40" fmla="*/ 6 w 422"/>
                    <a:gd name="T41" fmla="*/ 296 h 444"/>
                    <a:gd name="T42" fmla="*/ 6 w 422"/>
                    <a:gd name="T43" fmla="*/ 273 h 444"/>
                    <a:gd name="T44" fmla="*/ 8 w 422"/>
                    <a:gd name="T45" fmla="*/ 254 h 444"/>
                    <a:gd name="T46" fmla="*/ 8 w 422"/>
                    <a:gd name="T47" fmla="*/ 234 h 444"/>
                    <a:gd name="T48" fmla="*/ 10 w 422"/>
                    <a:gd name="T49" fmla="*/ 221 h 444"/>
                    <a:gd name="T50" fmla="*/ 14 w 422"/>
                    <a:gd name="T51" fmla="*/ 207 h 444"/>
                    <a:gd name="T52" fmla="*/ 16 w 422"/>
                    <a:gd name="T53" fmla="*/ 198 h 444"/>
                    <a:gd name="T54" fmla="*/ 18 w 422"/>
                    <a:gd name="T55" fmla="*/ 190 h 444"/>
                    <a:gd name="T56" fmla="*/ 19 w 422"/>
                    <a:gd name="T57" fmla="*/ 184 h 444"/>
                    <a:gd name="T58" fmla="*/ 23 w 422"/>
                    <a:gd name="T59" fmla="*/ 181 h 444"/>
                    <a:gd name="T60" fmla="*/ 409 w 422"/>
                    <a:gd name="T61" fmla="*/ 0 h 444"/>
                    <a:gd name="T62" fmla="*/ 409 w 422"/>
                    <a:gd name="T63" fmla="*/ 10 h 444"/>
                    <a:gd name="T64" fmla="*/ 411 w 422"/>
                    <a:gd name="T65" fmla="*/ 25 h 444"/>
                    <a:gd name="T66" fmla="*/ 411 w 422"/>
                    <a:gd name="T67" fmla="*/ 46 h 444"/>
                    <a:gd name="T68" fmla="*/ 411 w 422"/>
                    <a:gd name="T69" fmla="*/ 75 h 444"/>
                    <a:gd name="T70" fmla="*/ 413 w 422"/>
                    <a:gd name="T71" fmla="*/ 106 h 444"/>
                    <a:gd name="T72" fmla="*/ 413 w 422"/>
                    <a:gd name="T73" fmla="*/ 138 h 444"/>
                    <a:gd name="T74" fmla="*/ 415 w 422"/>
                    <a:gd name="T75" fmla="*/ 173 h 444"/>
                    <a:gd name="T76" fmla="*/ 417 w 422"/>
                    <a:gd name="T77" fmla="*/ 207 h 444"/>
                    <a:gd name="T78" fmla="*/ 419 w 422"/>
                    <a:gd name="T79" fmla="*/ 240 h 444"/>
                    <a:gd name="T80" fmla="*/ 421 w 422"/>
                    <a:gd name="T81" fmla="*/ 269 h 444"/>
                    <a:gd name="T82" fmla="*/ 422 w 422"/>
                    <a:gd name="T83" fmla="*/ 294 h 444"/>
                    <a:gd name="T84" fmla="*/ 421 w 422"/>
                    <a:gd name="T85" fmla="*/ 313 h 444"/>
                    <a:gd name="T86" fmla="*/ 417 w 422"/>
                    <a:gd name="T87" fmla="*/ 330 h 444"/>
                    <a:gd name="T88" fmla="*/ 407 w 422"/>
                    <a:gd name="T89" fmla="*/ 346 h 444"/>
                    <a:gd name="T90" fmla="*/ 396 w 422"/>
                    <a:gd name="T91" fmla="*/ 357 h 444"/>
                    <a:gd name="T92" fmla="*/ 382 w 422"/>
                    <a:gd name="T93" fmla="*/ 367 h 444"/>
                    <a:gd name="T94" fmla="*/ 367 w 422"/>
                    <a:gd name="T95" fmla="*/ 375 h 444"/>
                    <a:gd name="T96" fmla="*/ 351 w 422"/>
                    <a:gd name="T97" fmla="*/ 382 h 444"/>
                    <a:gd name="T98" fmla="*/ 334 w 422"/>
                    <a:gd name="T99" fmla="*/ 386 h 444"/>
                    <a:gd name="T100" fmla="*/ 317 w 422"/>
                    <a:gd name="T101" fmla="*/ 392 h 444"/>
                    <a:gd name="T102" fmla="*/ 300 w 422"/>
                    <a:gd name="T103" fmla="*/ 396 h 444"/>
                    <a:gd name="T104" fmla="*/ 284 w 422"/>
                    <a:gd name="T105" fmla="*/ 399 h 444"/>
                    <a:gd name="T106" fmla="*/ 267 w 422"/>
                    <a:gd name="T107" fmla="*/ 403 h 444"/>
                    <a:gd name="T108" fmla="*/ 252 w 422"/>
                    <a:gd name="T109" fmla="*/ 405 h 444"/>
                    <a:gd name="T110" fmla="*/ 236 w 422"/>
                    <a:gd name="T111" fmla="*/ 407 h 444"/>
                    <a:gd name="T112" fmla="*/ 221 w 422"/>
                    <a:gd name="T113" fmla="*/ 407 h 444"/>
                    <a:gd name="T114" fmla="*/ 208 w 422"/>
                    <a:gd name="T115" fmla="*/ 409 h 444"/>
                    <a:gd name="T116" fmla="*/ 196 w 422"/>
                    <a:gd name="T117" fmla="*/ 413 h 444"/>
                    <a:gd name="T118" fmla="*/ 188 w 422"/>
                    <a:gd name="T119" fmla="*/ 415 h 444"/>
                    <a:gd name="T120" fmla="*/ 181 w 422"/>
                    <a:gd name="T121" fmla="*/ 419 h 444"/>
                    <a:gd name="T122" fmla="*/ 177 w 422"/>
                    <a:gd name="T123" fmla="*/ 424 h 444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22"/>
                    <a:gd name="T187" fmla="*/ 0 h 444"/>
                    <a:gd name="T188" fmla="*/ 422 w 422"/>
                    <a:gd name="T189" fmla="*/ 444 h 444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22" h="444">
                      <a:moveTo>
                        <a:pt x="177" y="428"/>
                      </a:moveTo>
                      <a:lnTo>
                        <a:pt x="177" y="432"/>
                      </a:lnTo>
                      <a:lnTo>
                        <a:pt x="175" y="434"/>
                      </a:lnTo>
                      <a:lnTo>
                        <a:pt x="171" y="436"/>
                      </a:lnTo>
                      <a:lnTo>
                        <a:pt x="169" y="438"/>
                      </a:lnTo>
                      <a:lnTo>
                        <a:pt x="165" y="438"/>
                      </a:lnTo>
                      <a:lnTo>
                        <a:pt x="160" y="440"/>
                      </a:lnTo>
                      <a:lnTo>
                        <a:pt x="154" y="442"/>
                      </a:lnTo>
                      <a:lnTo>
                        <a:pt x="148" y="442"/>
                      </a:lnTo>
                      <a:lnTo>
                        <a:pt x="140" y="442"/>
                      </a:lnTo>
                      <a:lnTo>
                        <a:pt x="135" y="442"/>
                      </a:lnTo>
                      <a:lnTo>
                        <a:pt x="127" y="444"/>
                      </a:lnTo>
                      <a:lnTo>
                        <a:pt x="119" y="442"/>
                      </a:lnTo>
                      <a:lnTo>
                        <a:pt x="112" y="442"/>
                      </a:lnTo>
                      <a:lnTo>
                        <a:pt x="102" y="442"/>
                      </a:lnTo>
                      <a:lnTo>
                        <a:pt x="94" y="442"/>
                      </a:lnTo>
                      <a:lnTo>
                        <a:pt x="85" y="440"/>
                      </a:lnTo>
                      <a:lnTo>
                        <a:pt x="77" y="440"/>
                      </a:lnTo>
                      <a:lnTo>
                        <a:pt x="69" y="438"/>
                      </a:lnTo>
                      <a:lnTo>
                        <a:pt x="60" y="438"/>
                      </a:lnTo>
                      <a:lnTo>
                        <a:pt x="52" y="436"/>
                      </a:lnTo>
                      <a:lnTo>
                        <a:pt x="44" y="434"/>
                      </a:lnTo>
                      <a:lnTo>
                        <a:pt x="39" y="432"/>
                      </a:lnTo>
                      <a:lnTo>
                        <a:pt x="31" y="430"/>
                      </a:lnTo>
                      <a:lnTo>
                        <a:pt x="25" y="428"/>
                      </a:lnTo>
                      <a:lnTo>
                        <a:pt x="19" y="424"/>
                      </a:lnTo>
                      <a:lnTo>
                        <a:pt x="14" y="423"/>
                      </a:lnTo>
                      <a:lnTo>
                        <a:pt x="10" y="421"/>
                      </a:lnTo>
                      <a:lnTo>
                        <a:pt x="6" y="417"/>
                      </a:lnTo>
                      <a:lnTo>
                        <a:pt x="4" y="415"/>
                      </a:lnTo>
                      <a:lnTo>
                        <a:pt x="2" y="411"/>
                      </a:lnTo>
                      <a:lnTo>
                        <a:pt x="0" y="407"/>
                      </a:lnTo>
                      <a:lnTo>
                        <a:pt x="0" y="405"/>
                      </a:lnTo>
                      <a:lnTo>
                        <a:pt x="0" y="403"/>
                      </a:lnTo>
                      <a:lnTo>
                        <a:pt x="2" y="401"/>
                      </a:lnTo>
                      <a:lnTo>
                        <a:pt x="2" y="399"/>
                      </a:lnTo>
                      <a:lnTo>
                        <a:pt x="2" y="398"/>
                      </a:lnTo>
                      <a:lnTo>
                        <a:pt x="2" y="396"/>
                      </a:lnTo>
                      <a:lnTo>
                        <a:pt x="4" y="394"/>
                      </a:lnTo>
                      <a:lnTo>
                        <a:pt x="4" y="390"/>
                      </a:lnTo>
                      <a:lnTo>
                        <a:pt x="4" y="388"/>
                      </a:lnTo>
                      <a:lnTo>
                        <a:pt x="4" y="386"/>
                      </a:lnTo>
                      <a:lnTo>
                        <a:pt x="4" y="384"/>
                      </a:lnTo>
                      <a:lnTo>
                        <a:pt x="4" y="380"/>
                      </a:lnTo>
                      <a:lnTo>
                        <a:pt x="4" y="378"/>
                      </a:lnTo>
                      <a:lnTo>
                        <a:pt x="4" y="376"/>
                      </a:lnTo>
                      <a:lnTo>
                        <a:pt x="6" y="373"/>
                      </a:lnTo>
                      <a:lnTo>
                        <a:pt x="6" y="369"/>
                      </a:lnTo>
                      <a:lnTo>
                        <a:pt x="6" y="367"/>
                      </a:lnTo>
                      <a:lnTo>
                        <a:pt x="6" y="363"/>
                      </a:lnTo>
                      <a:lnTo>
                        <a:pt x="6" y="359"/>
                      </a:lnTo>
                      <a:lnTo>
                        <a:pt x="6" y="355"/>
                      </a:lnTo>
                      <a:lnTo>
                        <a:pt x="6" y="351"/>
                      </a:lnTo>
                      <a:lnTo>
                        <a:pt x="6" y="346"/>
                      </a:lnTo>
                      <a:lnTo>
                        <a:pt x="6" y="342"/>
                      </a:lnTo>
                      <a:lnTo>
                        <a:pt x="6" y="336"/>
                      </a:lnTo>
                      <a:lnTo>
                        <a:pt x="6" y="332"/>
                      </a:lnTo>
                      <a:lnTo>
                        <a:pt x="6" y="327"/>
                      </a:lnTo>
                      <a:lnTo>
                        <a:pt x="6" y="321"/>
                      </a:lnTo>
                      <a:lnTo>
                        <a:pt x="6" y="315"/>
                      </a:lnTo>
                      <a:lnTo>
                        <a:pt x="6" y="309"/>
                      </a:lnTo>
                      <a:lnTo>
                        <a:pt x="6" y="302"/>
                      </a:lnTo>
                      <a:lnTo>
                        <a:pt x="6" y="296"/>
                      </a:lnTo>
                      <a:lnTo>
                        <a:pt x="6" y="288"/>
                      </a:lnTo>
                      <a:lnTo>
                        <a:pt x="6" y="280"/>
                      </a:lnTo>
                      <a:lnTo>
                        <a:pt x="6" y="273"/>
                      </a:lnTo>
                      <a:lnTo>
                        <a:pt x="6" y="265"/>
                      </a:lnTo>
                      <a:lnTo>
                        <a:pt x="6" y="259"/>
                      </a:lnTo>
                      <a:lnTo>
                        <a:pt x="8" y="254"/>
                      </a:lnTo>
                      <a:lnTo>
                        <a:pt x="8" y="246"/>
                      </a:lnTo>
                      <a:lnTo>
                        <a:pt x="8" y="240"/>
                      </a:lnTo>
                      <a:lnTo>
                        <a:pt x="8" y="234"/>
                      </a:lnTo>
                      <a:lnTo>
                        <a:pt x="10" y="231"/>
                      </a:lnTo>
                      <a:lnTo>
                        <a:pt x="10" y="225"/>
                      </a:lnTo>
                      <a:lnTo>
                        <a:pt x="10" y="221"/>
                      </a:lnTo>
                      <a:lnTo>
                        <a:pt x="12" y="215"/>
                      </a:lnTo>
                      <a:lnTo>
                        <a:pt x="12" y="211"/>
                      </a:lnTo>
                      <a:lnTo>
                        <a:pt x="14" y="207"/>
                      </a:lnTo>
                      <a:lnTo>
                        <a:pt x="14" y="206"/>
                      </a:lnTo>
                      <a:lnTo>
                        <a:pt x="14" y="202"/>
                      </a:lnTo>
                      <a:lnTo>
                        <a:pt x="16" y="198"/>
                      </a:lnTo>
                      <a:lnTo>
                        <a:pt x="16" y="196"/>
                      </a:lnTo>
                      <a:lnTo>
                        <a:pt x="18" y="192"/>
                      </a:lnTo>
                      <a:lnTo>
                        <a:pt x="18" y="190"/>
                      </a:lnTo>
                      <a:lnTo>
                        <a:pt x="19" y="188"/>
                      </a:lnTo>
                      <a:lnTo>
                        <a:pt x="19" y="186"/>
                      </a:lnTo>
                      <a:lnTo>
                        <a:pt x="19" y="184"/>
                      </a:lnTo>
                      <a:lnTo>
                        <a:pt x="21" y="183"/>
                      </a:lnTo>
                      <a:lnTo>
                        <a:pt x="21" y="181"/>
                      </a:lnTo>
                      <a:lnTo>
                        <a:pt x="23" y="181"/>
                      </a:lnTo>
                      <a:lnTo>
                        <a:pt x="23" y="179"/>
                      </a:lnTo>
                      <a:lnTo>
                        <a:pt x="25" y="177"/>
                      </a:lnTo>
                      <a:lnTo>
                        <a:pt x="409" y="0"/>
                      </a:lnTo>
                      <a:lnTo>
                        <a:pt x="409" y="2"/>
                      </a:lnTo>
                      <a:lnTo>
                        <a:pt x="409" y="6"/>
                      </a:lnTo>
                      <a:lnTo>
                        <a:pt x="409" y="10"/>
                      </a:lnTo>
                      <a:lnTo>
                        <a:pt x="409" y="14"/>
                      </a:lnTo>
                      <a:lnTo>
                        <a:pt x="411" y="19"/>
                      </a:lnTo>
                      <a:lnTo>
                        <a:pt x="411" y="25"/>
                      </a:lnTo>
                      <a:lnTo>
                        <a:pt x="411" y="31"/>
                      </a:lnTo>
                      <a:lnTo>
                        <a:pt x="411" y="39"/>
                      </a:lnTo>
                      <a:lnTo>
                        <a:pt x="411" y="46"/>
                      </a:lnTo>
                      <a:lnTo>
                        <a:pt x="411" y="56"/>
                      </a:lnTo>
                      <a:lnTo>
                        <a:pt x="411" y="65"/>
                      </a:lnTo>
                      <a:lnTo>
                        <a:pt x="411" y="75"/>
                      </a:lnTo>
                      <a:lnTo>
                        <a:pt x="411" y="85"/>
                      </a:lnTo>
                      <a:lnTo>
                        <a:pt x="411" y="94"/>
                      </a:lnTo>
                      <a:lnTo>
                        <a:pt x="413" y="106"/>
                      </a:lnTo>
                      <a:lnTo>
                        <a:pt x="413" y="115"/>
                      </a:lnTo>
                      <a:lnTo>
                        <a:pt x="413" y="127"/>
                      </a:lnTo>
                      <a:lnTo>
                        <a:pt x="413" y="138"/>
                      </a:lnTo>
                      <a:lnTo>
                        <a:pt x="413" y="150"/>
                      </a:lnTo>
                      <a:lnTo>
                        <a:pt x="415" y="161"/>
                      </a:lnTo>
                      <a:lnTo>
                        <a:pt x="415" y="173"/>
                      </a:lnTo>
                      <a:lnTo>
                        <a:pt x="415" y="184"/>
                      </a:lnTo>
                      <a:lnTo>
                        <a:pt x="417" y="196"/>
                      </a:lnTo>
                      <a:lnTo>
                        <a:pt x="417" y="207"/>
                      </a:lnTo>
                      <a:lnTo>
                        <a:pt x="417" y="219"/>
                      </a:lnTo>
                      <a:lnTo>
                        <a:pt x="419" y="229"/>
                      </a:lnTo>
                      <a:lnTo>
                        <a:pt x="419" y="240"/>
                      </a:lnTo>
                      <a:lnTo>
                        <a:pt x="421" y="250"/>
                      </a:lnTo>
                      <a:lnTo>
                        <a:pt x="421" y="259"/>
                      </a:lnTo>
                      <a:lnTo>
                        <a:pt x="421" y="269"/>
                      </a:lnTo>
                      <a:lnTo>
                        <a:pt x="422" y="277"/>
                      </a:lnTo>
                      <a:lnTo>
                        <a:pt x="422" y="286"/>
                      </a:lnTo>
                      <a:lnTo>
                        <a:pt x="422" y="294"/>
                      </a:lnTo>
                      <a:lnTo>
                        <a:pt x="422" y="300"/>
                      </a:lnTo>
                      <a:lnTo>
                        <a:pt x="422" y="307"/>
                      </a:lnTo>
                      <a:lnTo>
                        <a:pt x="421" y="313"/>
                      </a:lnTo>
                      <a:lnTo>
                        <a:pt x="421" y="321"/>
                      </a:lnTo>
                      <a:lnTo>
                        <a:pt x="419" y="327"/>
                      </a:lnTo>
                      <a:lnTo>
                        <a:pt x="417" y="330"/>
                      </a:lnTo>
                      <a:lnTo>
                        <a:pt x="413" y="336"/>
                      </a:lnTo>
                      <a:lnTo>
                        <a:pt x="411" y="342"/>
                      </a:lnTo>
                      <a:lnTo>
                        <a:pt x="407" y="346"/>
                      </a:lnTo>
                      <a:lnTo>
                        <a:pt x="403" y="350"/>
                      </a:lnTo>
                      <a:lnTo>
                        <a:pt x="399" y="353"/>
                      </a:lnTo>
                      <a:lnTo>
                        <a:pt x="396" y="357"/>
                      </a:lnTo>
                      <a:lnTo>
                        <a:pt x="392" y="361"/>
                      </a:lnTo>
                      <a:lnTo>
                        <a:pt x="388" y="365"/>
                      </a:lnTo>
                      <a:lnTo>
                        <a:pt x="382" y="367"/>
                      </a:lnTo>
                      <a:lnTo>
                        <a:pt x="378" y="371"/>
                      </a:lnTo>
                      <a:lnTo>
                        <a:pt x="373" y="373"/>
                      </a:lnTo>
                      <a:lnTo>
                        <a:pt x="367" y="375"/>
                      </a:lnTo>
                      <a:lnTo>
                        <a:pt x="361" y="376"/>
                      </a:lnTo>
                      <a:lnTo>
                        <a:pt x="357" y="380"/>
                      </a:lnTo>
                      <a:lnTo>
                        <a:pt x="351" y="382"/>
                      </a:lnTo>
                      <a:lnTo>
                        <a:pt x="346" y="384"/>
                      </a:lnTo>
                      <a:lnTo>
                        <a:pt x="340" y="386"/>
                      </a:lnTo>
                      <a:lnTo>
                        <a:pt x="334" y="386"/>
                      </a:lnTo>
                      <a:lnTo>
                        <a:pt x="328" y="388"/>
                      </a:lnTo>
                      <a:lnTo>
                        <a:pt x="323" y="390"/>
                      </a:lnTo>
                      <a:lnTo>
                        <a:pt x="317" y="392"/>
                      </a:lnTo>
                      <a:lnTo>
                        <a:pt x="311" y="394"/>
                      </a:lnTo>
                      <a:lnTo>
                        <a:pt x="305" y="396"/>
                      </a:lnTo>
                      <a:lnTo>
                        <a:pt x="300" y="396"/>
                      </a:lnTo>
                      <a:lnTo>
                        <a:pt x="294" y="398"/>
                      </a:lnTo>
                      <a:lnTo>
                        <a:pt x="290" y="399"/>
                      </a:lnTo>
                      <a:lnTo>
                        <a:pt x="284" y="399"/>
                      </a:lnTo>
                      <a:lnTo>
                        <a:pt x="279" y="401"/>
                      </a:lnTo>
                      <a:lnTo>
                        <a:pt x="273" y="401"/>
                      </a:lnTo>
                      <a:lnTo>
                        <a:pt x="267" y="403"/>
                      </a:lnTo>
                      <a:lnTo>
                        <a:pt x="261" y="403"/>
                      </a:lnTo>
                      <a:lnTo>
                        <a:pt x="256" y="405"/>
                      </a:lnTo>
                      <a:lnTo>
                        <a:pt x="252" y="405"/>
                      </a:lnTo>
                      <a:lnTo>
                        <a:pt x="246" y="405"/>
                      </a:lnTo>
                      <a:lnTo>
                        <a:pt x="240" y="405"/>
                      </a:lnTo>
                      <a:lnTo>
                        <a:pt x="236" y="407"/>
                      </a:lnTo>
                      <a:lnTo>
                        <a:pt x="231" y="407"/>
                      </a:lnTo>
                      <a:lnTo>
                        <a:pt x="225" y="407"/>
                      </a:lnTo>
                      <a:lnTo>
                        <a:pt x="221" y="407"/>
                      </a:lnTo>
                      <a:lnTo>
                        <a:pt x="217" y="409"/>
                      </a:lnTo>
                      <a:lnTo>
                        <a:pt x="211" y="409"/>
                      </a:lnTo>
                      <a:lnTo>
                        <a:pt x="208" y="409"/>
                      </a:lnTo>
                      <a:lnTo>
                        <a:pt x="204" y="411"/>
                      </a:lnTo>
                      <a:lnTo>
                        <a:pt x="200" y="411"/>
                      </a:lnTo>
                      <a:lnTo>
                        <a:pt x="196" y="413"/>
                      </a:lnTo>
                      <a:lnTo>
                        <a:pt x="194" y="413"/>
                      </a:lnTo>
                      <a:lnTo>
                        <a:pt x="190" y="415"/>
                      </a:lnTo>
                      <a:lnTo>
                        <a:pt x="188" y="415"/>
                      </a:lnTo>
                      <a:lnTo>
                        <a:pt x="185" y="417"/>
                      </a:lnTo>
                      <a:lnTo>
                        <a:pt x="183" y="417"/>
                      </a:lnTo>
                      <a:lnTo>
                        <a:pt x="181" y="419"/>
                      </a:lnTo>
                      <a:lnTo>
                        <a:pt x="179" y="421"/>
                      </a:lnTo>
                      <a:lnTo>
                        <a:pt x="179" y="423"/>
                      </a:lnTo>
                      <a:lnTo>
                        <a:pt x="177" y="424"/>
                      </a:lnTo>
                      <a:lnTo>
                        <a:pt x="177" y="426"/>
                      </a:lnTo>
                      <a:lnTo>
                        <a:pt x="177" y="428"/>
                      </a:lnTo>
                      <a:close/>
                    </a:path>
                  </a:pathLst>
                </a:custGeom>
                <a:solidFill>
                  <a:srgbClr val="BA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34" name="Freeform 402"/>
                <p:cNvSpPr>
                  <a:spLocks noChangeAspect="1"/>
                </p:cNvSpPr>
                <p:nvPr/>
              </p:nvSpPr>
              <p:spPr bwMode="auto">
                <a:xfrm>
                  <a:off x="4927" y="1582"/>
                  <a:ext cx="417" cy="424"/>
                </a:xfrm>
                <a:custGeom>
                  <a:avLst/>
                  <a:gdLst>
                    <a:gd name="T0" fmla="*/ 171 w 417"/>
                    <a:gd name="T1" fmla="*/ 413 h 424"/>
                    <a:gd name="T2" fmla="*/ 161 w 417"/>
                    <a:gd name="T3" fmla="*/ 419 h 424"/>
                    <a:gd name="T4" fmla="*/ 146 w 417"/>
                    <a:gd name="T5" fmla="*/ 423 h 424"/>
                    <a:gd name="T6" fmla="*/ 125 w 417"/>
                    <a:gd name="T7" fmla="*/ 424 h 424"/>
                    <a:gd name="T8" fmla="*/ 100 w 417"/>
                    <a:gd name="T9" fmla="*/ 424 h 424"/>
                    <a:gd name="T10" fmla="*/ 75 w 417"/>
                    <a:gd name="T11" fmla="*/ 423 h 424"/>
                    <a:gd name="T12" fmla="*/ 52 w 417"/>
                    <a:gd name="T13" fmla="*/ 419 h 424"/>
                    <a:gd name="T14" fmla="*/ 31 w 417"/>
                    <a:gd name="T15" fmla="*/ 415 h 424"/>
                    <a:gd name="T16" fmla="*/ 14 w 417"/>
                    <a:gd name="T17" fmla="*/ 409 h 424"/>
                    <a:gd name="T18" fmla="*/ 2 w 417"/>
                    <a:gd name="T19" fmla="*/ 403 h 424"/>
                    <a:gd name="T20" fmla="*/ 0 w 417"/>
                    <a:gd name="T21" fmla="*/ 394 h 424"/>
                    <a:gd name="T22" fmla="*/ 0 w 417"/>
                    <a:gd name="T23" fmla="*/ 388 h 424"/>
                    <a:gd name="T24" fmla="*/ 2 w 417"/>
                    <a:gd name="T25" fmla="*/ 382 h 424"/>
                    <a:gd name="T26" fmla="*/ 2 w 417"/>
                    <a:gd name="T27" fmla="*/ 376 h 424"/>
                    <a:gd name="T28" fmla="*/ 2 w 417"/>
                    <a:gd name="T29" fmla="*/ 369 h 424"/>
                    <a:gd name="T30" fmla="*/ 4 w 417"/>
                    <a:gd name="T31" fmla="*/ 361 h 424"/>
                    <a:gd name="T32" fmla="*/ 4 w 417"/>
                    <a:gd name="T33" fmla="*/ 350 h 424"/>
                    <a:gd name="T34" fmla="*/ 4 w 417"/>
                    <a:gd name="T35" fmla="*/ 338 h 424"/>
                    <a:gd name="T36" fmla="*/ 4 w 417"/>
                    <a:gd name="T37" fmla="*/ 325 h 424"/>
                    <a:gd name="T38" fmla="*/ 4 w 417"/>
                    <a:gd name="T39" fmla="*/ 307 h 424"/>
                    <a:gd name="T40" fmla="*/ 4 w 417"/>
                    <a:gd name="T41" fmla="*/ 286 h 424"/>
                    <a:gd name="T42" fmla="*/ 4 w 417"/>
                    <a:gd name="T43" fmla="*/ 265 h 424"/>
                    <a:gd name="T44" fmla="*/ 4 w 417"/>
                    <a:gd name="T45" fmla="*/ 244 h 424"/>
                    <a:gd name="T46" fmla="*/ 6 w 417"/>
                    <a:gd name="T47" fmla="*/ 229 h 424"/>
                    <a:gd name="T48" fmla="*/ 8 w 417"/>
                    <a:gd name="T49" fmla="*/ 215 h 424"/>
                    <a:gd name="T50" fmla="*/ 10 w 417"/>
                    <a:gd name="T51" fmla="*/ 204 h 424"/>
                    <a:gd name="T52" fmla="*/ 12 w 417"/>
                    <a:gd name="T53" fmla="*/ 194 h 424"/>
                    <a:gd name="T54" fmla="*/ 15 w 417"/>
                    <a:gd name="T55" fmla="*/ 188 h 424"/>
                    <a:gd name="T56" fmla="*/ 17 w 417"/>
                    <a:gd name="T57" fmla="*/ 183 h 424"/>
                    <a:gd name="T58" fmla="*/ 19 w 417"/>
                    <a:gd name="T59" fmla="*/ 179 h 424"/>
                    <a:gd name="T60" fmla="*/ 405 w 417"/>
                    <a:gd name="T61" fmla="*/ 2 h 424"/>
                    <a:gd name="T62" fmla="*/ 405 w 417"/>
                    <a:gd name="T63" fmla="*/ 12 h 424"/>
                    <a:gd name="T64" fmla="*/ 405 w 417"/>
                    <a:gd name="T65" fmla="*/ 27 h 424"/>
                    <a:gd name="T66" fmla="*/ 407 w 417"/>
                    <a:gd name="T67" fmla="*/ 50 h 424"/>
                    <a:gd name="T68" fmla="*/ 407 w 417"/>
                    <a:gd name="T69" fmla="*/ 75 h 424"/>
                    <a:gd name="T70" fmla="*/ 407 w 417"/>
                    <a:gd name="T71" fmla="*/ 104 h 424"/>
                    <a:gd name="T72" fmla="*/ 407 w 417"/>
                    <a:gd name="T73" fmla="*/ 135 h 424"/>
                    <a:gd name="T74" fmla="*/ 409 w 417"/>
                    <a:gd name="T75" fmla="*/ 167 h 424"/>
                    <a:gd name="T76" fmla="*/ 411 w 417"/>
                    <a:gd name="T77" fmla="*/ 198 h 424"/>
                    <a:gd name="T78" fmla="*/ 413 w 417"/>
                    <a:gd name="T79" fmla="*/ 227 h 424"/>
                    <a:gd name="T80" fmla="*/ 415 w 417"/>
                    <a:gd name="T81" fmla="*/ 254 h 424"/>
                    <a:gd name="T82" fmla="*/ 417 w 417"/>
                    <a:gd name="T83" fmla="*/ 277 h 424"/>
                    <a:gd name="T84" fmla="*/ 413 w 417"/>
                    <a:gd name="T85" fmla="*/ 298 h 424"/>
                    <a:gd name="T86" fmla="*/ 407 w 417"/>
                    <a:gd name="T87" fmla="*/ 313 h 424"/>
                    <a:gd name="T88" fmla="*/ 397 w 417"/>
                    <a:gd name="T89" fmla="*/ 327 h 424"/>
                    <a:gd name="T90" fmla="*/ 386 w 417"/>
                    <a:gd name="T91" fmla="*/ 338 h 424"/>
                    <a:gd name="T92" fmla="*/ 372 w 417"/>
                    <a:gd name="T93" fmla="*/ 348 h 424"/>
                    <a:gd name="T94" fmla="*/ 357 w 417"/>
                    <a:gd name="T95" fmla="*/ 355 h 424"/>
                    <a:gd name="T96" fmla="*/ 342 w 417"/>
                    <a:gd name="T97" fmla="*/ 361 h 424"/>
                    <a:gd name="T98" fmla="*/ 324 w 417"/>
                    <a:gd name="T99" fmla="*/ 365 h 424"/>
                    <a:gd name="T100" fmla="*/ 307 w 417"/>
                    <a:gd name="T101" fmla="*/ 371 h 424"/>
                    <a:gd name="T102" fmla="*/ 292 w 417"/>
                    <a:gd name="T103" fmla="*/ 375 h 424"/>
                    <a:gd name="T104" fmla="*/ 275 w 417"/>
                    <a:gd name="T105" fmla="*/ 378 h 424"/>
                    <a:gd name="T106" fmla="*/ 259 w 417"/>
                    <a:gd name="T107" fmla="*/ 380 h 424"/>
                    <a:gd name="T108" fmla="*/ 242 w 417"/>
                    <a:gd name="T109" fmla="*/ 384 h 424"/>
                    <a:gd name="T110" fmla="*/ 227 w 417"/>
                    <a:gd name="T111" fmla="*/ 386 h 424"/>
                    <a:gd name="T112" fmla="*/ 213 w 417"/>
                    <a:gd name="T113" fmla="*/ 388 h 424"/>
                    <a:gd name="T114" fmla="*/ 202 w 417"/>
                    <a:gd name="T115" fmla="*/ 390 h 424"/>
                    <a:gd name="T116" fmla="*/ 190 w 417"/>
                    <a:gd name="T117" fmla="*/ 392 h 424"/>
                    <a:gd name="T118" fmla="*/ 182 w 417"/>
                    <a:gd name="T119" fmla="*/ 396 h 424"/>
                    <a:gd name="T120" fmla="*/ 177 w 417"/>
                    <a:gd name="T121" fmla="*/ 399 h 424"/>
                    <a:gd name="T122" fmla="*/ 173 w 417"/>
                    <a:gd name="T123" fmla="*/ 405 h 424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17"/>
                    <a:gd name="T187" fmla="*/ 0 h 424"/>
                    <a:gd name="T188" fmla="*/ 417 w 417"/>
                    <a:gd name="T189" fmla="*/ 424 h 424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17" h="424">
                      <a:moveTo>
                        <a:pt x="173" y="409"/>
                      </a:moveTo>
                      <a:lnTo>
                        <a:pt x="173" y="411"/>
                      </a:lnTo>
                      <a:lnTo>
                        <a:pt x="171" y="413"/>
                      </a:lnTo>
                      <a:lnTo>
                        <a:pt x="169" y="415"/>
                      </a:lnTo>
                      <a:lnTo>
                        <a:pt x="165" y="417"/>
                      </a:lnTo>
                      <a:lnTo>
                        <a:pt x="161" y="419"/>
                      </a:lnTo>
                      <a:lnTo>
                        <a:pt x="157" y="421"/>
                      </a:lnTo>
                      <a:lnTo>
                        <a:pt x="152" y="421"/>
                      </a:lnTo>
                      <a:lnTo>
                        <a:pt x="146" y="423"/>
                      </a:lnTo>
                      <a:lnTo>
                        <a:pt x="138" y="423"/>
                      </a:lnTo>
                      <a:lnTo>
                        <a:pt x="133" y="423"/>
                      </a:lnTo>
                      <a:lnTo>
                        <a:pt x="125" y="424"/>
                      </a:lnTo>
                      <a:lnTo>
                        <a:pt x="117" y="424"/>
                      </a:lnTo>
                      <a:lnTo>
                        <a:pt x="110" y="424"/>
                      </a:lnTo>
                      <a:lnTo>
                        <a:pt x="100" y="424"/>
                      </a:lnTo>
                      <a:lnTo>
                        <a:pt x="92" y="424"/>
                      </a:lnTo>
                      <a:lnTo>
                        <a:pt x="85" y="423"/>
                      </a:lnTo>
                      <a:lnTo>
                        <a:pt x="75" y="423"/>
                      </a:lnTo>
                      <a:lnTo>
                        <a:pt x="67" y="423"/>
                      </a:lnTo>
                      <a:lnTo>
                        <a:pt x="60" y="421"/>
                      </a:lnTo>
                      <a:lnTo>
                        <a:pt x="52" y="419"/>
                      </a:lnTo>
                      <a:lnTo>
                        <a:pt x="44" y="419"/>
                      </a:lnTo>
                      <a:lnTo>
                        <a:pt x="37" y="417"/>
                      </a:lnTo>
                      <a:lnTo>
                        <a:pt x="31" y="415"/>
                      </a:lnTo>
                      <a:lnTo>
                        <a:pt x="23" y="413"/>
                      </a:lnTo>
                      <a:lnTo>
                        <a:pt x="17" y="411"/>
                      </a:lnTo>
                      <a:lnTo>
                        <a:pt x="14" y="409"/>
                      </a:lnTo>
                      <a:lnTo>
                        <a:pt x="8" y="407"/>
                      </a:lnTo>
                      <a:lnTo>
                        <a:pt x="6" y="405"/>
                      </a:lnTo>
                      <a:lnTo>
                        <a:pt x="2" y="403"/>
                      </a:lnTo>
                      <a:lnTo>
                        <a:pt x="0" y="399"/>
                      </a:lnTo>
                      <a:lnTo>
                        <a:pt x="0" y="398"/>
                      </a:lnTo>
                      <a:lnTo>
                        <a:pt x="0" y="394"/>
                      </a:lnTo>
                      <a:lnTo>
                        <a:pt x="0" y="392"/>
                      </a:lnTo>
                      <a:lnTo>
                        <a:pt x="0" y="390"/>
                      </a:lnTo>
                      <a:lnTo>
                        <a:pt x="0" y="388"/>
                      </a:lnTo>
                      <a:lnTo>
                        <a:pt x="2" y="386"/>
                      </a:lnTo>
                      <a:lnTo>
                        <a:pt x="2" y="384"/>
                      </a:lnTo>
                      <a:lnTo>
                        <a:pt x="2" y="382"/>
                      </a:lnTo>
                      <a:lnTo>
                        <a:pt x="2" y="380"/>
                      </a:lnTo>
                      <a:lnTo>
                        <a:pt x="2" y="378"/>
                      </a:lnTo>
                      <a:lnTo>
                        <a:pt x="2" y="376"/>
                      </a:lnTo>
                      <a:lnTo>
                        <a:pt x="2" y="375"/>
                      </a:lnTo>
                      <a:lnTo>
                        <a:pt x="2" y="371"/>
                      </a:lnTo>
                      <a:lnTo>
                        <a:pt x="2" y="369"/>
                      </a:lnTo>
                      <a:lnTo>
                        <a:pt x="2" y="367"/>
                      </a:lnTo>
                      <a:lnTo>
                        <a:pt x="4" y="363"/>
                      </a:lnTo>
                      <a:lnTo>
                        <a:pt x="4" y="361"/>
                      </a:lnTo>
                      <a:lnTo>
                        <a:pt x="4" y="357"/>
                      </a:lnTo>
                      <a:lnTo>
                        <a:pt x="4" y="353"/>
                      </a:lnTo>
                      <a:lnTo>
                        <a:pt x="4" y="350"/>
                      </a:lnTo>
                      <a:lnTo>
                        <a:pt x="4" y="346"/>
                      </a:lnTo>
                      <a:lnTo>
                        <a:pt x="4" y="342"/>
                      </a:lnTo>
                      <a:lnTo>
                        <a:pt x="4" y="338"/>
                      </a:lnTo>
                      <a:lnTo>
                        <a:pt x="4" y="334"/>
                      </a:lnTo>
                      <a:lnTo>
                        <a:pt x="4" y="328"/>
                      </a:lnTo>
                      <a:lnTo>
                        <a:pt x="4" y="325"/>
                      </a:lnTo>
                      <a:lnTo>
                        <a:pt x="4" y="319"/>
                      </a:lnTo>
                      <a:lnTo>
                        <a:pt x="4" y="313"/>
                      </a:lnTo>
                      <a:lnTo>
                        <a:pt x="4" y="307"/>
                      </a:lnTo>
                      <a:lnTo>
                        <a:pt x="4" y="300"/>
                      </a:lnTo>
                      <a:lnTo>
                        <a:pt x="4" y="294"/>
                      </a:lnTo>
                      <a:lnTo>
                        <a:pt x="4" y="286"/>
                      </a:lnTo>
                      <a:lnTo>
                        <a:pt x="4" y="279"/>
                      </a:lnTo>
                      <a:lnTo>
                        <a:pt x="4" y="271"/>
                      </a:lnTo>
                      <a:lnTo>
                        <a:pt x="4" y="265"/>
                      </a:lnTo>
                      <a:lnTo>
                        <a:pt x="4" y="257"/>
                      </a:lnTo>
                      <a:lnTo>
                        <a:pt x="4" y="252"/>
                      </a:lnTo>
                      <a:lnTo>
                        <a:pt x="4" y="244"/>
                      </a:lnTo>
                      <a:lnTo>
                        <a:pt x="4" y="238"/>
                      </a:lnTo>
                      <a:lnTo>
                        <a:pt x="6" y="234"/>
                      </a:lnTo>
                      <a:lnTo>
                        <a:pt x="6" y="229"/>
                      </a:lnTo>
                      <a:lnTo>
                        <a:pt x="6" y="223"/>
                      </a:lnTo>
                      <a:lnTo>
                        <a:pt x="8" y="219"/>
                      </a:lnTo>
                      <a:lnTo>
                        <a:pt x="8" y="215"/>
                      </a:lnTo>
                      <a:lnTo>
                        <a:pt x="8" y="211"/>
                      </a:lnTo>
                      <a:lnTo>
                        <a:pt x="10" y="207"/>
                      </a:lnTo>
                      <a:lnTo>
                        <a:pt x="10" y="204"/>
                      </a:lnTo>
                      <a:lnTo>
                        <a:pt x="12" y="200"/>
                      </a:lnTo>
                      <a:lnTo>
                        <a:pt x="12" y="198"/>
                      </a:lnTo>
                      <a:lnTo>
                        <a:pt x="12" y="194"/>
                      </a:lnTo>
                      <a:lnTo>
                        <a:pt x="14" y="192"/>
                      </a:lnTo>
                      <a:lnTo>
                        <a:pt x="14" y="190"/>
                      </a:lnTo>
                      <a:lnTo>
                        <a:pt x="15" y="188"/>
                      </a:lnTo>
                      <a:lnTo>
                        <a:pt x="15" y="186"/>
                      </a:lnTo>
                      <a:lnTo>
                        <a:pt x="15" y="184"/>
                      </a:lnTo>
                      <a:lnTo>
                        <a:pt x="17" y="183"/>
                      </a:lnTo>
                      <a:lnTo>
                        <a:pt x="17" y="181"/>
                      </a:lnTo>
                      <a:lnTo>
                        <a:pt x="19" y="181"/>
                      </a:lnTo>
                      <a:lnTo>
                        <a:pt x="19" y="179"/>
                      </a:lnTo>
                      <a:lnTo>
                        <a:pt x="21" y="177"/>
                      </a:lnTo>
                      <a:lnTo>
                        <a:pt x="405" y="0"/>
                      </a:lnTo>
                      <a:lnTo>
                        <a:pt x="405" y="2"/>
                      </a:lnTo>
                      <a:lnTo>
                        <a:pt x="405" y="4"/>
                      </a:lnTo>
                      <a:lnTo>
                        <a:pt x="405" y="8"/>
                      </a:lnTo>
                      <a:lnTo>
                        <a:pt x="405" y="12"/>
                      </a:lnTo>
                      <a:lnTo>
                        <a:pt x="405" y="17"/>
                      </a:lnTo>
                      <a:lnTo>
                        <a:pt x="405" y="21"/>
                      </a:lnTo>
                      <a:lnTo>
                        <a:pt x="405" y="27"/>
                      </a:lnTo>
                      <a:lnTo>
                        <a:pt x="405" y="35"/>
                      </a:lnTo>
                      <a:lnTo>
                        <a:pt x="405" y="42"/>
                      </a:lnTo>
                      <a:lnTo>
                        <a:pt x="407" y="50"/>
                      </a:lnTo>
                      <a:lnTo>
                        <a:pt x="407" y="58"/>
                      </a:lnTo>
                      <a:lnTo>
                        <a:pt x="407" y="65"/>
                      </a:lnTo>
                      <a:lnTo>
                        <a:pt x="407" y="75"/>
                      </a:lnTo>
                      <a:lnTo>
                        <a:pt x="407" y="85"/>
                      </a:lnTo>
                      <a:lnTo>
                        <a:pt x="407" y="94"/>
                      </a:lnTo>
                      <a:lnTo>
                        <a:pt x="407" y="104"/>
                      </a:lnTo>
                      <a:lnTo>
                        <a:pt x="407" y="113"/>
                      </a:lnTo>
                      <a:lnTo>
                        <a:pt x="407" y="125"/>
                      </a:lnTo>
                      <a:lnTo>
                        <a:pt x="407" y="135"/>
                      </a:lnTo>
                      <a:lnTo>
                        <a:pt x="409" y="146"/>
                      </a:lnTo>
                      <a:lnTo>
                        <a:pt x="409" y="156"/>
                      </a:lnTo>
                      <a:lnTo>
                        <a:pt x="409" y="167"/>
                      </a:lnTo>
                      <a:lnTo>
                        <a:pt x="409" y="177"/>
                      </a:lnTo>
                      <a:lnTo>
                        <a:pt x="411" y="186"/>
                      </a:lnTo>
                      <a:lnTo>
                        <a:pt x="411" y="198"/>
                      </a:lnTo>
                      <a:lnTo>
                        <a:pt x="411" y="207"/>
                      </a:lnTo>
                      <a:lnTo>
                        <a:pt x="413" y="217"/>
                      </a:lnTo>
                      <a:lnTo>
                        <a:pt x="413" y="227"/>
                      </a:lnTo>
                      <a:lnTo>
                        <a:pt x="415" y="236"/>
                      </a:lnTo>
                      <a:lnTo>
                        <a:pt x="415" y="246"/>
                      </a:lnTo>
                      <a:lnTo>
                        <a:pt x="415" y="254"/>
                      </a:lnTo>
                      <a:lnTo>
                        <a:pt x="417" y="263"/>
                      </a:lnTo>
                      <a:lnTo>
                        <a:pt x="417" y="271"/>
                      </a:lnTo>
                      <a:lnTo>
                        <a:pt x="417" y="277"/>
                      </a:lnTo>
                      <a:lnTo>
                        <a:pt x="417" y="284"/>
                      </a:lnTo>
                      <a:lnTo>
                        <a:pt x="415" y="290"/>
                      </a:lnTo>
                      <a:lnTo>
                        <a:pt x="413" y="298"/>
                      </a:lnTo>
                      <a:lnTo>
                        <a:pt x="413" y="303"/>
                      </a:lnTo>
                      <a:lnTo>
                        <a:pt x="409" y="309"/>
                      </a:lnTo>
                      <a:lnTo>
                        <a:pt x="407" y="313"/>
                      </a:lnTo>
                      <a:lnTo>
                        <a:pt x="405" y="319"/>
                      </a:lnTo>
                      <a:lnTo>
                        <a:pt x="401" y="323"/>
                      </a:lnTo>
                      <a:lnTo>
                        <a:pt x="397" y="327"/>
                      </a:lnTo>
                      <a:lnTo>
                        <a:pt x="394" y="330"/>
                      </a:lnTo>
                      <a:lnTo>
                        <a:pt x="390" y="334"/>
                      </a:lnTo>
                      <a:lnTo>
                        <a:pt x="386" y="338"/>
                      </a:lnTo>
                      <a:lnTo>
                        <a:pt x="382" y="342"/>
                      </a:lnTo>
                      <a:lnTo>
                        <a:pt x="378" y="344"/>
                      </a:lnTo>
                      <a:lnTo>
                        <a:pt x="372" y="348"/>
                      </a:lnTo>
                      <a:lnTo>
                        <a:pt x="369" y="350"/>
                      </a:lnTo>
                      <a:lnTo>
                        <a:pt x="363" y="351"/>
                      </a:lnTo>
                      <a:lnTo>
                        <a:pt x="357" y="355"/>
                      </a:lnTo>
                      <a:lnTo>
                        <a:pt x="351" y="357"/>
                      </a:lnTo>
                      <a:lnTo>
                        <a:pt x="347" y="359"/>
                      </a:lnTo>
                      <a:lnTo>
                        <a:pt x="342" y="361"/>
                      </a:lnTo>
                      <a:lnTo>
                        <a:pt x="336" y="363"/>
                      </a:lnTo>
                      <a:lnTo>
                        <a:pt x="330" y="365"/>
                      </a:lnTo>
                      <a:lnTo>
                        <a:pt x="324" y="365"/>
                      </a:lnTo>
                      <a:lnTo>
                        <a:pt x="319" y="367"/>
                      </a:lnTo>
                      <a:lnTo>
                        <a:pt x="313" y="369"/>
                      </a:lnTo>
                      <a:lnTo>
                        <a:pt x="307" y="371"/>
                      </a:lnTo>
                      <a:lnTo>
                        <a:pt x="301" y="373"/>
                      </a:lnTo>
                      <a:lnTo>
                        <a:pt x="298" y="373"/>
                      </a:lnTo>
                      <a:lnTo>
                        <a:pt x="292" y="375"/>
                      </a:lnTo>
                      <a:lnTo>
                        <a:pt x="286" y="376"/>
                      </a:lnTo>
                      <a:lnTo>
                        <a:pt x="280" y="376"/>
                      </a:lnTo>
                      <a:lnTo>
                        <a:pt x="275" y="378"/>
                      </a:lnTo>
                      <a:lnTo>
                        <a:pt x="269" y="380"/>
                      </a:lnTo>
                      <a:lnTo>
                        <a:pt x="263" y="380"/>
                      </a:lnTo>
                      <a:lnTo>
                        <a:pt x="259" y="380"/>
                      </a:lnTo>
                      <a:lnTo>
                        <a:pt x="253" y="382"/>
                      </a:lnTo>
                      <a:lnTo>
                        <a:pt x="248" y="382"/>
                      </a:lnTo>
                      <a:lnTo>
                        <a:pt x="242" y="384"/>
                      </a:lnTo>
                      <a:lnTo>
                        <a:pt x="238" y="384"/>
                      </a:lnTo>
                      <a:lnTo>
                        <a:pt x="232" y="384"/>
                      </a:lnTo>
                      <a:lnTo>
                        <a:pt x="227" y="386"/>
                      </a:lnTo>
                      <a:lnTo>
                        <a:pt x="223" y="386"/>
                      </a:lnTo>
                      <a:lnTo>
                        <a:pt x="217" y="386"/>
                      </a:lnTo>
                      <a:lnTo>
                        <a:pt x="213" y="388"/>
                      </a:lnTo>
                      <a:lnTo>
                        <a:pt x="209" y="388"/>
                      </a:lnTo>
                      <a:lnTo>
                        <a:pt x="205" y="388"/>
                      </a:lnTo>
                      <a:lnTo>
                        <a:pt x="202" y="390"/>
                      </a:lnTo>
                      <a:lnTo>
                        <a:pt x="198" y="390"/>
                      </a:lnTo>
                      <a:lnTo>
                        <a:pt x="194" y="392"/>
                      </a:lnTo>
                      <a:lnTo>
                        <a:pt x="190" y="392"/>
                      </a:lnTo>
                      <a:lnTo>
                        <a:pt x="188" y="394"/>
                      </a:lnTo>
                      <a:lnTo>
                        <a:pt x="184" y="394"/>
                      </a:lnTo>
                      <a:lnTo>
                        <a:pt x="182" y="396"/>
                      </a:lnTo>
                      <a:lnTo>
                        <a:pt x="181" y="398"/>
                      </a:lnTo>
                      <a:lnTo>
                        <a:pt x="179" y="398"/>
                      </a:lnTo>
                      <a:lnTo>
                        <a:pt x="177" y="399"/>
                      </a:lnTo>
                      <a:lnTo>
                        <a:pt x="175" y="401"/>
                      </a:lnTo>
                      <a:lnTo>
                        <a:pt x="175" y="403"/>
                      </a:lnTo>
                      <a:lnTo>
                        <a:pt x="173" y="405"/>
                      </a:lnTo>
                      <a:lnTo>
                        <a:pt x="173" y="409"/>
                      </a:lnTo>
                      <a:close/>
                    </a:path>
                  </a:pathLst>
                </a:custGeom>
                <a:solidFill>
                  <a:srgbClr val="B3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35" name="Freeform 403"/>
                <p:cNvSpPr>
                  <a:spLocks noChangeAspect="1"/>
                </p:cNvSpPr>
                <p:nvPr/>
              </p:nvSpPr>
              <p:spPr bwMode="auto">
                <a:xfrm>
                  <a:off x="4929" y="1582"/>
                  <a:ext cx="413" cy="405"/>
                </a:xfrm>
                <a:custGeom>
                  <a:avLst/>
                  <a:gdLst>
                    <a:gd name="T0" fmla="*/ 171 w 413"/>
                    <a:gd name="T1" fmla="*/ 394 h 405"/>
                    <a:gd name="T2" fmla="*/ 161 w 413"/>
                    <a:gd name="T3" fmla="*/ 398 h 405"/>
                    <a:gd name="T4" fmla="*/ 144 w 413"/>
                    <a:gd name="T5" fmla="*/ 403 h 405"/>
                    <a:gd name="T6" fmla="*/ 125 w 413"/>
                    <a:gd name="T7" fmla="*/ 405 h 405"/>
                    <a:gd name="T8" fmla="*/ 100 w 413"/>
                    <a:gd name="T9" fmla="*/ 405 h 405"/>
                    <a:gd name="T10" fmla="*/ 75 w 413"/>
                    <a:gd name="T11" fmla="*/ 405 h 405"/>
                    <a:gd name="T12" fmla="*/ 52 w 413"/>
                    <a:gd name="T13" fmla="*/ 403 h 405"/>
                    <a:gd name="T14" fmla="*/ 31 w 413"/>
                    <a:gd name="T15" fmla="*/ 401 h 405"/>
                    <a:gd name="T16" fmla="*/ 13 w 413"/>
                    <a:gd name="T17" fmla="*/ 396 h 405"/>
                    <a:gd name="T18" fmla="*/ 2 w 413"/>
                    <a:gd name="T19" fmla="*/ 392 h 405"/>
                    <a:gd name="T20" fmla="*/ 0 w 413"/>
                    <a:gd name="T21" fmla="*/ 384 h 405"/>
                    <a:gd name="T22" fmla="*/ 2 w 413"/>
                    <a:gd name="T23" fmla="*/ 378 h 405"/>
                    <a:gd name="T24" fmla="*/ 2 w 413"/>
                    <a:gd name="T25" fmla="*/ 373 h 405"/>
                    <a:gd name="T26" fmla="*/ 2 w 413"/>
                    <a:gd name="T27" fmla="*/ 367 h 405"/>
                    <a:gd name="T28" fmla="*/ 2 w 413"/>
                    <a:gd name="T29" fmla="*/ 359 h 405"/>
                    <a:gd name="T30" fmla="*/ 2 w 413"/>
                    <a:gd name="T31" fmla="*/ 351 h 405"/>
                    <a:gd name="T32" fmla="*/ 2 w 413"/>
                    <a:gd name="T33" fmla="*/ 342 h 405"/>
                    <a:gd name="T34" fmla="*/ 2 w 413"/>
                    <a:gd name="T35" fmla="*/ 330 h 405"/>
                    <a:gd name="T36" fmla="*/ 2 w 413"/>
                    <a:gd name="T37" fmla="*/ 315 h 405"/>
                    <a:gd name="T38" fmla="*/ 2 w 413"/>
                    <a:gd name="T39" fmla="*/ 298 h 405"/>
                    <a:gd name="T40" fmla="*/ 2 w 413"/>
                    <a:gd name="T41" fmla="*/ 277 h 405"/>
                    <a:gd name="T42" fmla="*/ 2 w 413"/>
                    <a:gd name="T43" fmla="*/ 255 h 405"/>
                    <a:gd name="T44" fmla="*/ 4 w 413"/>
                    <a:gd name="T45" fmla="*/ 238 h 405"/>
                    <a:gd name="T46" fmla="*/ 6 w 413"/>
                    <a:gd name="T47" fmla="*/ 223 h 405"/>
                    <a:gd name="T48" fmla="*/ 8 w 413"/>
                    <a:gd name="T49" fmla="*/ 209 h 405"/>
                    <a:gd name="T50" fmla="*/ 10 w 413"/>
                    <a:gd name="T51" fmla="*/ 200 h 405"/>
                    <a:gd name="T52" fmla="*/ 12 w 413"/>
                    <a:gd name="T53" fmla="*/ 192 h 405"/>
                    <a:gd name="T54" fmla="*/ 13 w 413"/>
                    <a:gd name="T55" fmla="*/ 186 h 405"/>
                    <a:gd name="T56" fmla="*/ 15 w 413"/>
                    <a:gd name="T57" fmla="*/ 181 h 405"/>
                    <a:gd name="T58" fmla="*/ 19 w 413"/>
                    <a:gd name="T59" fmla="*/ 177 h 405"/>
                    <a:gd name="T60" fmla="*/ 403 w 413"/>
                    <a:gd name="T61" fmla="*/ 4 h 405"/>
                    <a:gd name="T62" fmla="*/ 403 w 413"/>
                    <a:gd name="T63" fmla="*/ 14 h 405"/>
                    <a:gd name="T64" fmla="*/ 403 w 413"/>
                    <a:gd name="T65" fmla="*/ 31 h 405"/>
                    <a:gd name="T66" fmla="*/ 403 w 413"/>
                    <a:gd name="T67" fmla="*/ 50 h 405"/>
                    <a:gd name="T68" fmla="*/ 403 w 413"/>
                    <a:gd name="T69" fmla="*/ 73 h 405"/>
                    <a:gd name="T70" fmla="*/ 403 w 413"/>
                    <a:gd name="T71" fmla="*/ 100 h 405"/>
                    <a:gd name="T72" fmla="*/ 405 w 413"/>
                    <a:gd name="T73" fmla="*/ 129 h 405"/>
                    <a:gd name="T74" fmla="*/ 405 w 413"/>
                    <a:gd name="T75" fmla="*/ 158 h 405"/>
                    <a:gd name="T76" fmla="*/ 407 w 413"/>
                    <a:gd name="T77" fmla="*/ 186 h 405"/>
                    <a:gd name="T78" fmla="*/ 409 w 413"/>
                    <a:gd name="T79" fmla="*/ 215 h 405"/>
                    <a:gd name="T80" fmla="*/ 413 w 413"/>
                    <a:gd name="T81" fmla="*/ 240 h 405"/>
                    <a:gd name="T82" fmla="*/ 413 w 413"/>
                    <a:gd name="T83" fmla="*/ 261 h 405"/>
                    <a:gd name="T84" fmla="*/ 409 w 413"/>
                    <a:gd name="T85" fmla="*/ 280 h 405"/>
                    <a:gd name="T86" fmla="*/ 401 w 413"/>
                    <a:gd name="T87" fmla="*/ 296 h 405"/>
                    <a:gd name="T88" fmla="*/ 392 w 413"/>
                    <a:gd name="T89" fmla="*/ 309 h 405"/>
                    <a:gd name="T90" fmla="*/ 378 w 413"/>
                    <a:gd name="T91" fmla="*/ 319 h 405"/>
                    <a:gd name="T92" fmla="*/ 365 w 413"/>
                    <a:gd name="T93" fmla="*/ 327 h 405"/>
                    <a:gd name="T94" fmla="*/ 349 w 413"/>
                    <a:gd name="T95" fmla="*/ 334 h 405"/>
                    <a:gd name="T96" fmla="*/ 334 w 413"/>
                    <a:gd name="T97" fmla="*/ 340 h 405"/>
                    <a:gd name="T98" fmla="*/ 317 w 413"/>
                    <a:gd name="T99" fmla="*/ 346 h 405"/>
                    <a:gd name="T100" fmla="*/ 299 w 413"/>
                    <a:gd name="T101" fmla="*/ 350 h 405"/>
                    <a:gd name="T102" fmla="*/ 284 w 413"/>
                    <a:gd name="T103" fmla="*/ 353 h 405"/>
                    <a:gd name="T104" fmla="*/ 267 w 413"/>
                    <a:gd name="T105" fmla="*/ 357 h 405"/>
                    <a:gd name="T106" fmla="*/ 251 w 413"/>
                    <a:gd name="T107" fmla="*/ 359 h 405"/>
                    <a:gd name="T108" fmla="*/ 236 w 413"/>
                    <a:gd name="T109" fmla="*/ 361 h 405"/>
                    <a:gd name="T110" fmla="*/ 221 w 413"/>
                    <a:gd name="T111" fmla="*/ 365 h 405"/>
                    <a:gd name="T112" fmla="*/ 207 w 413"/>
                    <a:gd name="T113" fmla="*/ 367 h 405"/>
                    <a:gd name="T114" fmla="*/ 196 w 413"/>
                    <a:gd name="T115" fmla="*/ 369 h 405"/>
                    <a:gd name="T116" fmla="*/ 186 w 413"/>
                    <a:gd name="T117" fmla="*/ 373 h 405"/>
                    <a:gd name="T118" fmla="*/ 179 w 413"/>
                    <a:gd name="T119" fmla="*/ 376 h 405"/>
                    <a:gd name="T120" fmla="*/ 175 w 413"/>
                    <a:gd name="T121" fmla="*/ 382 h 405"/>
                    <a:gd name="T122" fmla="*/ 173 w 413"/>
                    <a:gd name="T123" fmla="*/ 388 h 405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13"/>
                    <a:gd name="T187" fmla="*/ 0 h 405"/>
                    <a:gd name="T188" fmla="*/ 413 w 413"/>
                    <a:gd name="T189" fmla="*/ 405 h 405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13" h="405">
                      <a:moveTo>
                        <a:pt x="173" y="388"/>
                      </a:moveTo>
                      <a:lnTo>
                        <a:pt x="173" y="390"/>
                      </a:lnTo>
                      <a:lnTo>
                        <a:pt x="171" y="394"/>
                      </a:lnTo>
                      <a:lnTo>
                        <a:pt x="169" y="396"/>
                      </a:lnTo>
                      <a:lnTo>
                        <a:pt x="165" y="398"/>
                      </a:lnTo>
                      <a:lnTo>
                        <a:pt x="161" y="398"/>
                      </a:lnTo>
                      <a:lnTo>
                        <a:pt x="155" y="399"/>
                      </a:lnTo>
                      <a:lnTo>
                        <a:pt x="152" y="401"/>
                      </a:lnTo>
                      <a:lnTo>
                        <a:pt x="144" y="403"/>
                      </a:lnTo>
                      <a:lnTo>
                        <a:pt x="138" y="403"/>
                      </a:lnTo>
                      <a:lnTo>
                        <a:pt x="131" y="403"/>
                      </a:lnTo>
                      <a:lnTo>
                        <a:pt x="125" y="405"/>
                      </a:lnTo>
                      <a:lnTo>
                        <a:pt x="117" y="405"/>
                      </a:lnTo>
                      <a:lnTo>
                        <a:pt x="109" y="405"/>
                      </a:lnTo>
                      <a:lnTo>
                        <a:pt x="100" y="405"/>
                      </a:lnTo>
                      <a:lnTo>
                        <a:pt x="92" y="405"/>
                      </a:lnTo>
                      <a:lnTo>
                        <a:pt x="84" y="405"/>
                      </a:lnTo>
                      <a:lnTo>
                        <a:pt x="75" y="405"/>
                      </a:lnTo>
                      <a:lnTo>
                        <a:pt x="67" y="405"/>
                      </a:lnTo>
                      <a:lnTo>
                        <a:pt x="60" y="405"/>
                      </a:lnTo>
                      <a:lnTo>
                        <a:pt x="52" y="403"/>
                      </a:lnTo>
                      <a:lnTo>
                        <a:pt x="44" y="403"/>
                      </a:lnTo>
                      <a:lnTo>
                        <a:pt x="37" y="401"/>
                      </a:lnTo>
                      <a:lnTo>
                        <a:pt x="31" y="401"/>
                      </a:lnTo>
                      <a:lnTo>
                        <a:pt x="25" y="399"/>
                      </a:lnTo>
                      <a:lnTo>
                        <a:pt x="19" y="398"/>
                      </a:lnTo>
                      <a:lnTo>
                        <a:pt x="13" y="396"/>
                      </a:lnTo>
                      <a:lnTo>
                        <a:pt x="10" y="396"/>
                      </a:lnTo>
                      <a:lnTo>
                        <a:pt x="6" y="394"/>
                      </a:lnTo>
                      <a:lnTo>
                        <a:pt x="2" y="392"/>
                      </a:lnTo>
                      <a:lnTo>
                        <a:pt x="0" y="390"/>
                      </a:lnTo>
                      <a:lnTo>
                        <a:pt x="0" y="388"/>
                      </a:lnTo>
                      <a:lnTo>
                        <a:pt x="0" y="384"/>
                      </a:lnTo>
                      <a:lnTo>
                        <a:pt x="0" y="382"/>
                      </a:lnTo>
                      <a:lnTo>
                        <a:pt x="2" y="380"/>
                      </a:lnTo>
                      <a:lnTo>
                        <a:pt x="2" y="378"/>
                      </a:lnTo>
                      <a:lnTo>
                        <a:pt x="2" y="376"/>
                      </a:lnTo>
                      <a:lnTo>
                        <a:pt x="2" y="375"/>
                      </a:lnTo>
                      <a:lnTo>
                        <a:pt x="2" y="373"/>
                      </a:lnTo>
                      <a:lnTo>
                        <a:pt x="2" y="371"/>
                      </a:lnTo>
                      <a:lnTo>
                        <a:pt x="2" y="369"/>
                      </a:lnTo>
                      <a:lnTo>
                        <a:pt x="2" y="367"/>
                      </a:lnTo>
                      <a:lnTo>
                        <a:pt x="2" y="365"/>
                      </a:lnTo>
                      <a:lnTo>
                        <a:pt x="2" y="363"/>
                      </a:lnTo>
                      <a:lnTo>
                        <a:pt x="2" y="359"/>
                      </a:lnTo>
                      <a:lnTo>
                        <a:pt x="2" y="357"/>
                      </a:lnTo>
                      <a:lnTo>
                        <a:pt x="2" y="355"/>
                      </a:lnTo>
                      <a:lnTo>
                        <a:pt x="2" y="351"/>
                      </a:lnTo>
                      <a:lnTo>
                        <a:pt x="2" y="350"/>
                      </a:lnTo>
                      <a:lnTo>
                        <a:pt x="2" y="346"/>
                      </a:lnTo>
                      <a:lnTo>
                        <a:pt x="2" y="342"/>
                      </a:lnTo>
                      <a:lnTo>
                        <a:pt x="2" y="338"/>
                      </a:lnTo>
                      <a:lnTo>
                        <a:pt x="2" y="334"/>
                      </a:lnTo>
                      <a:lnTo>
                        <a:pt x="2" y="330"/>
                      </a:lnTo>
                      <a:lnTo>
                        <a:pt x="2" y="327"/>
                      </a:lnTo>
                      <a:lnTo>
                        <a:pt x="2" y="321"/>
                      </a:lnTo>
                      <a:lnTo>
                        <a:pt x="2" y="315"/>
                      </a:lnTo>
                      <a:lnTo>
                        <a:pt x="2" y="311"/>
                      </a:lnTo>
                      <a:lnTo>
                        <a:pt x="2" y="305"/>
                      </a:lnTo>
                      <a:lnTo>
                        <a:pt x="2" y="298"/>
                      </a:lnTo>
                      <a:lnTo>
                        <a:pt x="2" y="292"/>
                      </a:lnTo>
                      <a:lnTo>
                        <a:pt x="2" y="284"/>
                      </a:lnTo>
                      <a:lnTo>
                        <a:pt x="2" y="277"/>
                      </a:lnTo>
                      <a:lnTo>
                        <a:pt x="2" y="269"/>
                      </a:lnTo>
                      <a:lnTo>
                        <a:pt x="2" y="263"/>
                      </a:lnTo>
                      <a:lnTo>
                        <a:pt x="2" y="255"/>
                      </a:lnTo>
                      <a:lnTo>
                        <a:pt x="2" y="250"/>
                      </a:lnTo>
                      <a:lnTo>
                        <a:pt x="2" y="244"/>
                      </a:lnTo>
                      <a:lnTo>
                        <a:pt x="4" y="238"/>
                      </a:lnTo>
                      <a:lnTo>
                        <a:pt x="4" y="232"/>
                      </a:lnTo>
                      <a:lnTo>
                        <a:pt x="4" y="227"/>
                      </a:lnTo>
                      <a:lnTo>
                        <a:pt x="6" y="223"/>
                      </a:lnTo>
                      <a:lnTo>
                        <a:pt x="6" y="217"/>
                      </a:lnTo>
                      <a:lnTo>
                        <a:pt x="6" y="213"/>
                      </a:lnTo>
                      <a:lnTo>
                        <a:pt x="8" y="209"/>
                      </a:lnTo>
                      <a:lnTo>
                        <a:pt x="8" y="206"/>
                      </a:lnTo>
                      <a:lnTo>
                        <a:pt x="8" y="202"/>
                      </a:lnTo>
                      <a:lnTo>
                        <a:pt x="10" y="200"/>
                      </a:lnTo>
                      <a:lnTo>
                        <a:pt x="10" y="196"/>
                      </a:lnTo>
                      <a:lnTo>
                        <a:pt x="12" y="194"/>
                      </a:lnTo>
                      <a:lnTo>
                        <a:pt x="12" y="192"/>
                      </a:lnTo>
                      <a:lnTo>
                        <a:pt x="12" y="190"/>
                      </a:lnTo>
                      <a:lnTo>
                        <a:pt x="13" y="188"/>
                      </a:lnTo>
                      <a:lnTo>
                        <a:pt x="13" y="186"/>
                      </a:lnTo>
                      <a:lnTo>
                        <a:pt x="15" y="184"/>
                      </a:lnTo>
                      <a:lnTo>
                        <a:pt x="15" y="183"/>
                      </a:lnTo>
                      <a:lnTo>
                        <a:pt x="15" y="181"/>
                      </a:lnTo>
                      <a:lnTo>
                        <a:pt x="17" y="181"/>
                      </a:lnTo>
                      <a:lnTo>
                        <a:pt x="17" y="179"/>
                      </a:lnTo>
                      <a:lnTo>
                        <a:pt x="19" y="177"/>
                      </a:lnTo>
                      <a:lnTo>
                        <a:pt x="403" y="0"/>
                      </a:lnTo>
                      <a:lnTo>
                        <a:pt x="403" y="2"/>
                      </a:lnTo>
                      <a:lnTo>
                        <a:pt x="403" y="4"/>
                      </a:lnTo>
                      <a:lnTo>
                        <a:pt x="403" y="8"/>
                      </a:lnTo>
                      <a:lnTo>
                        <a:pt x="403" y="10"/>
                      </a:lnTo>
                      <a:lnTo>
                        <a:pt x="403" y="14"/>
                      </a:lnTo>
                      <a:lnTo>
                        <a:pt x="403" y="19"/>
                      </a:lnTo>
                      <a:lnTo>
                        <a:pt x="403" y="25"/>
                      </a:lnTo>
                      <a:lnTo>
                        <a:pt x="403" y="31"/>
                      </a:lnTo>
                      <a:lnTo>
                        <a:pt x="403" y="37"/>
                      </a:lnTo>
                      <a:lnTo>
                        <a:pt x="403" y="42"/>
                      </a:lnTo>
                      <a:lnTo>
                        <a:pt x="403" y="50"/>
                      </a:lnTo>
                      <a:lnTo>
                        <a:pt x="403" y="58"/>
                      </a:lnTo>
                      <a:lnTo>
                        <a:pt x="403" y="65"/>
                      </a:lnTo>
                      <a:lnTo>
                        <a:pt x="403" y="73"/>
                      </a:lnTo>
                      <a:lnTo>
                        <a:pt x="403" y="83"/>
                      </a:lnTo>
                      <a:lnTo>
                        <a:pt x="403" y="92"/>
                      </a:lnTo>
                      <a:lnTo>
                        <a:pt x="403" y="100"/>
                      </a:lnTo>
                      <a:lnTo>
                        <a:pt x="405" y="110"/>
                      </a:lnTo>
                      <a:lnTo>
                        <a:pt x="405" y="119"/>
                      </a:lnTo>
                      <a:lnTo>
                        <a:pt x="405" y="129"/>
                      </a:lnTo>
                      <a:lnTo>
                        <a:pt x="405" y="138"/>
                      </a:lnTo>
                      <a:lnTo>
                        <a:pt x="405" y="148"/>
                      </a:lnTo>
                      <a:lnTo>
                        <a:pt x="405" y="158"/>
                      </a:lnTo>
                      <a:lnTo>
                        <a:pt x="407" y="167"/>
                      </a:lnTo>
                      <a:lnTo>
                        <a:pt x="407" y="177"/>
                      </a:lnTo>
                      <a:lnTo>
                        <a:pt x="407" y="186"/>
                      </a:lnTo>
                      <a:lnTo>
                        <a:pt x="409" y="196"/>
                      </a:lnTo>
                      <a:lnTo>
                        <a:pt x="409" y="206"/>
                      </a:lnTo>
                      <a:lnTo>
                        <a:pt x="409" y="215"/>
                      </a:lnTo>
                      <a:lnTo>
                        <a:pt x="411" y="223"/>
                      </a:lnTo>
                      <a:lnTo>
                        <a:pt x="411" y="232"/>
                      </a:lnTo>
                      <a:lnTo>
                        <a:pt x="413" y="240"/>
                      </a:lnTo>
                      <a:lnTo>
                        <a:pt x="413" y="248"/>
                      </a:lnTo>
                      <a:lnTo>
                        <a:pt x="413" y="255"/>
                      </a:lnTo>
                      <a:lnTo>
                        <a:pt x="413" y="261"/>
                      </a:lnTo>
                      <a:lnTo>
                        <a:pt x="411" y="269"/>
                      </a:lnTo>
                      <a:lnTo>
                        <a:pt x="409" y="275"/>
                      </a:lnTo>
                      <a:lnTo>
                        <a:pt x="409" y="280"/>
                      </a:lnTo>
                      <a:lnTo>
                        <a:pt x="405" y="286"/>
                      </a:lnTo>
                      <a:lnTo>
                        <a:pt x="403" y="292"/>
                      </a:lnTo>
                      <a:lnTo>
                        <a:pt x="401" y="296"/>
                      </a:lnTo>
                      <a:lnTo>
                        <a:pt x="397" y="300"/>
                      </a:lnTo>
                      <a:lnTo>
                        <a:pt x="395" y="305"/>
                      </a:lnTo>
                      <a:lnTo>
                        <a:pt x="392" y="309"/>
                      </a:lnTo>
                      <a:lnTo>
                        <a:pt x="388" y="313"/>
                      </a:lnTo>
                      <a:lnTo>
                        <a:pt x="384" y="315"/>
                      </a:lnTo>
                      <a:lnTo>
                        <a:pt x="378" y="319"/>
                      </a:lnTo>
                      <a:lnTo>
                        <a:pt x="374" y="323"/>
                      </a:lnTo>
                      <a:lnTo>
                        <a:pt x="370" y="325"/>
                      </a:lnTo>
                      <a:lnTo>
                        <a:pt x="365" y="327"/>
                      </a:lnTo>
                      <a:lnTo>
                        <a:pt x="361" y="330"/>
                      </a:lnTo>
                      <a:lnTo>
                        <a:pt x="355" y="332"/>
                      </a:lnTo>
                      <a:lnTo>
                        <a:pt x="349" y="334"/>
                      </a:lnTo>
                      <a:lnTo>
                        <a:pt x="345" y="336"/>
                      </a:lnTo>
                      <a:lnTo>
                        <a:pt x="340" y="338"/>
                      </a:lnTo>
                      <a:lnTo>
                        <a:pt x="334" y="340"/>
                      </a:lnTo>
                      <a:lnTo>
                        <a:pt x="328" y="342"/>
                      </a:lnTo>
                      <a:lnTo>
                        <a:pt x="322" y="344"/>
                      </a:lnTo>
                      <a:lnTo>
                        <a:pt x="317" y="346"/>
                      </a:lnTo>
                      <a:lnTo>
                        <a:pt x="311" y="346"/>
                      </a:lnTo>
                      <a:lnTo>
                        <a:pt x="305" y="348"/>
                      </a:lnTo>
                      <a:lnTo>
                        <a:pt x="299" y="350"/>
                      </a:lnTo>
                      <a:lnTo>
                        <a:pt x="296" y="351"/>
                      </a:lnTo>
                      <a:lnTo>
                        <a:pt x="290" y="351"/>
                      </a:lnTo>
                      <a:lnTo>
                        <a:pt x="284" y="353"/>
                      </a:lnTo>
                      <a:lnTo>
                        <a:pt x="278" y="355"/>
                      </a:lnTo>
                      <a:lnTo>
                        <a:pt x="273" y="355"/>
                      </a:lnTo>
                      <a:lnTo>
                        <a:pt x="267" y="357"/>
                      </a:lnTo>
                      <a:lnTo>
                        <a:pt x="263" y="357"/>
                      </a:lnTo>
                      <a:lnTo>
                        <a:pt x="257" y="359"/>
                      </a:lnTo>
                      <a:lnTo>
                        <a:pt x="251" y="359"/>
                      </a:lnTo>
                      <a:lnTo>
                        <a:pt x="246" y="361"/>
                      </a:lnTo>
                      <a:lnTo>
                        <a:pt x="240" y="361"/>
                      </a:lnTo>
                      <a:lnTo>
                        <a:pt x="236" y="361"/>
                      </a:lnTo>
                      <a:lnTo>
                        <a:pt x="230" y="363"/>
                      </a:lnTo>
                      <a:lnTo>
                        <a:pt x="226" y="363"/>
                      </a:lnTo>
                      <a:lnTo>
                        <a:pt x="221" y="365"/>
                      </a:lnTo>
                      <a:lnTo>
                        <a:pt x="217" y="365"/>
                      </a:lnTo>
                      <a:lnTo>
                        <a:pt x="211" y="365"/>
                      </a:lnTo>
                      <a:lnTo>
                        <a:pt x="207" y="367"/>
                      </a:lnTo>
                      <a:lnTo>
                        <a:pt x="203" y="367"/>
                      </a:lnTo>
                      <a:lnTo>
                        <a:pt x="200" y="369"/>
                      </a:lnTo>
                      <a:lnTo>
                        <a:pt x="196" y="369"/>
                      </a:lnTo>
                      <a:lnTo>
                        <a:pt x="192" y="371"/>
                      </a:lnTo>
                      <a:lnTo>
                        <a:pt x="190" y="371"/>
                      </a:lnTo>
                      <a:lnTo>
                        <a:pt x="186" y="373"/>
                      </a:lnTo>
                      <a:lnTo>
                        <a:pt x="184" y="373"/>
                      </a:lnTo>
                      <a:lnTo>
                        <a:pt x="180" y="375"/>
                      </a:lnTo>
                      <a:lnTo>
                        <a:pt x="179" y="376"/>
                      </a:lnTo>
                      <a:lnTo>
                        <a:pt x="177" y="378"/>
                      </a:lnTo>
                      <a:lnTo>
                        <a:pt x="175" y="380"/>
                      </a:lnTo>
                      <a:lnTo>
                        <a:pt x="175" y="382"/>
                      </a:lnTo>
                      <a:lnTo>
                        <a:pt x="173" y="384"/>
                      </a:lnTo>
                      <a:lnTo>
                        <a:pt x="173" y="386"/>
                      </a:lnTo>
                      <a:lnTo>
                        <a:pt x="173" y="388"/>
                      </a:lnTo>
                      <a:close/>
                    </a:path>
                  </a:pathLst>
                </a:custGeom>
                <a:solidFill>
                  <a:srgbClr val="B0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36" name="Freeform 404"/>
                <p:cNvSpPr>
                  <a:spLocks noChangeAspect="1"/>
                </p:cNvSpPr>
                <p:nvPr/>
              </p:nvSpPr>
              <p:spPr bwMode="auto">
                <a:xfrm>
                  <a:off x="4931" y="1582"/>
                  <a:ext cx="409" cy="388"/>
                </a:xfrm>
                <a:custGeom>
                  <a:avLst/>
                  <a:gdLst>
                    <a:gd name="T0" fmla="*/ 401 w 409"/>
                    <a:gd name="T1" fmla="*/ 4 h 388"/>
                    <a:gd name="T2" fmla="*/ 401 w 409"/>
                    <a:gd name="T3" fmla="*/ 12 h 388"/>
                    <a:gd name="T4" fmla="*/ 401 w 409"/>
                    <a:gd name="T5" fmla="*/ 25 h 388"/>
                    <a:gd name="T6" fmla="*/ 401 w 409"/>
                    <a:gd name="T7" fmla="*/ 42 h 388"/>
                    <a:gd name="T8" fmla="*/ 401 w 409"/>
                    <a:gd name="T9" fmla="*/ 63 h 388"/>
                    <a:gd name="T10" fmla="*/ 401 w 409"/>
                    <a:gd name="T11" fmla="*/ 87 h 388"/>
                    <a:gd name="T12" fmla="*/ 401 w 409"/>
                    <a:gd name="T13" fmla="*/ 111 h 388"/>
                    <a:gd name="T14" fmla="*/ 401 w 409"/>
                    <a:gd name="T15" fmla="*/ 138 h 388"/>
                    <a:gd name="T16" fmla="*/ 403 w 409"/>
                    <a:gd name="T17" fmla="*/ 165 h 388"/>
                    <a:gd name="T18" fmla="*/ 405 w 409"/>
                    <a:gd name="T19" fmla="*/ 192 h 388"/>
                    <a:gd name="T20" fmla="*/ 407 w 409"/>
                    <a:gd name="T21" fmla="*/ 217 h 388"/>
                    <a:gd name="T22" fmla="*/ 407 w 409"/>
                    <a:gd name="T23" fmla="*/ 240 h 388"/>
                    <a:gd name="T24" fmla="*/ 403 w 409"/>
                    <a:gd name="T25" fmla="*/ 257 h 388"/>
                    <a:gd name="T26" fmla="*/ 397 w 409"/>
                    <a:gd name="T27" fmla="*/ 273 h 388"/>
                    <a:gd name="T28" fmla="*/ 388 w 409"/>
                    <a:gd name="T29" fmla="*/ 286 h 388"/>
                    <a:gd name="T30" fmla="*/ 376 w 409"/>
                    <a:gd name="T31" fmla="*/ 296 h 388"/>
                    <a:gd name="T32" fmla="*/ 363 w 409"/>
                    <a:gd name="T33" fmla="*/ 305 h 388"/>
                    <a:gd name="T34" fmla="*/ 347 w 409"/>
                    <a:gd name="T35" fmla="*/ 311 h 388"/>
                    <a:gd name="T36" fmla="*/ 332 w 409"/>
                    <a:gd name="T37" fmla="*/ 317 h 388"/>
                    <a:gd name="T38" fmla="*/ 315 w 409"/>
                    <a:gd name="T39" fmla="*/ 323 h 388"/>
                    <a:gd name="T40" fmla="*/ 299 w 409"/>
                    <a:gd name="T41" fmla="*/ 327 h 388"/>
                    <a:gd name="T42" fmla="*/ 282 w 409"/>
                    <a:gd name="T43" fmla="*/ 330 h 388"/>
                    <a:gd name="T44" fmla="*/ 267 w 409"/>
                    <a:gd name="T45" fmla="*/ 334 h 388"/>
                    <a:gd name="T46" fmla="*/ 249 w 409"/>
                    <a:gd name="T47" fmla="*/ 338 h 388"/>
                    <a:gd name="T48" fmla="*/ 234 w 409"/>
                    <a:gd name="T49" fmla="*/ 340 h 388"/>
                    <a:gd name="T50" fmla="*/ 221 w 409"/>
                    <a:gd name="T51" fmla="*/ 342 h 388"/>
                    <a:gd name="T52" fmla="*/ 207 w 409"/>
                    <a:gd name="T53" fmla="*/ 344 h 388"/>
                    <a:gd name="T54" fmla="*/ 196 w 409"/>
                    <a:gd name="T55" fmla="*/ 348 h 388"/>
                    <a:gd name="T56" fmla="*/ 186 w 409"/>
                    <a:gd name="T57" fmla="*/ 351 h 388"/>
                    <a:gd name="T58" fmla="*/ 178 w 409"/>
                    <a:gd name="T59" fmla="*/ 355 h 388"/>
                    <a:gd name="T60" fmla="*/ 173 w 409"/>
                    <a:gd name="T61" fmla="*/ 361 h 388"/>
                    <a:gd name="T62" fmla="*/ 173 w 409"/>
                    <a:gd name="T63" fmla="*/ 367 h 388"/>
                    <a:gd name="T64" fmla="*/ 167 w 409"/>
                    <a:gd name="T65" fmla="*/ 375 h 388"/>
                    <a:gd name="T66" fmla="*/ 155 w 409"/>
                    <a:gd name="T67" fmla="*/ 380 h 388"/>
                    <a:gd name="T68" fmla="*/ 138 w 409"/>
                    <a:gd name="T69" fmla="*/ 384 h 388"/>
                    <a:gd name="T70" fmla="*/ 117 w 409"/>
                    <a:gd name="T71" fmla="*/ 386 h 388"/>
                    <a:gd name="T72" fmla="*/ 92 w 409"/>
                    <a:gd name="T73" fmla="*/ 388 h 388"/>
                    <a:gd name="T74" fmla="*/ 67 w 409"/>
                    <a:gd name="T75" fmla="*/ 388 h 388"/>
                    <a:gd name="T76" fmla="*/ 44 w 409"/>
                    <a:gd name="T77" fmla="*/ 388 h 388"/>
                    <a:gd name="T78" fmla="*/ 25 w 409"/>
                    <a:gd name="T79" fmla="*/ 386 h 388"/>
                    <a:gd name="T80" fmla="*/ 10 w 409"/>
                    <a:gd name="T81" fmla="*/ 382 h 388"/>
                    <a:gd name="T82" fmla="*/ 2 w 409"/>
                    <a:gd name="T83" fmla="*/ 378 h 388"/>
                    <a:gd name="T84" fmla="*/ 2 w 409"/>
                    <a:gd name="T85" fmla="*/ 373 h 388"/>
                    <a:gd name="T86" fmla="*/ 2 w 409"/>
                    <a:gd name="T87" fmla="*/ 367 h 388"/>
                    <a:gd name="T88" fmla="*/ 2 w 409"/>
                    <a:gd name="T89" fmla="*/ 361 h 388"/>
                    <a:gd name="T90" fmla="*/ 2 w 409"/>
                    <a:gd name="T91" fmla="*/ 355 h 388"/>
                    <a:gd name="T92" fmla="*/ 2 w 409"/>
                    <a:gd name="T93" fmla="*/ 350 h 388"/>
                    <a:gd name="T94" fmla="*/ 2 w 409"/>
                    <a:gd name="T95" fmla="*/ 342 h 388"/>
                    <a:gd name="T96" fmla="*/ 2 w 409"/>
                    <a:gd name="T97" fmla="*/ 330 h 388"/>
                    <a:gd name="T98" fmla="*/ 0 w 409"/>
                    <a:gd name="T99" fmla="*/ 319 h 388"/>
                    <a:gd name="T100" fmla="*/ 0 w 409"/>
                    <a:gd name="T101" fmla="*/ 302 h 388"/>
                    <a:gd name="T102" fmla="*/ 0 w 409"/>
                    <a:gd name="T103" fmla="*/ 282 h 388"/>
                    <a:gd name="T104" fmla="*/ 0 w 409"/>
                    <a:gd name="T105" fmla="*/ 261 h 388"/>
                    <a:gd name="T106" fmla="*/ 2 w 409"/>
                    <a:gd name="T107" fmla="*/ 242 h 388"/>
                    <a:gd name="T108" fmla="*/ 2 w 409"/>
                    <a:gd name="T109" fmla="*/ 225 h 388"/>
                    <a:gd name="T110" fmla="*/ 4 w 409"/>
                    <a:gd name="T111" fmla="*/ 213 h 388"/>
                    <a:gd name="T112" fmla="*/ 8 w 409"/>
                    <a:gd name="T113" fmla="*/ 202 h 388"/>
                    <a:gd name="T114" fmla="*/ 10 w 409"/>
                    <a:gd name="T115" fmla="*/ 194 h 388"/>
                    <a:gd name="T116" fmla="*/ 11 w 409"/>
                    <a:gd name="T117" fmla="*/ 186 h 388"/>
                    <a:gd name="T118" fmla="*/ 13 w 409"/>
                    <a:gd name="T119" fmla="*/ 183 h 388"/>
                    <a:gd name="T120" fmla="*/ 15 w 409"/>
                    <a:gd name="T121" fmla="*/ 179 h 388"/>
                    <a:gd name="T122" fmla="*/ 401 w 409"/>
                    <a:gd name="T123" fmla="*/ 0 h 388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09"/>
                    <a:gd name="T187" fmla="*/ 0 h 388"/>
                    <a:gd name="T188" fmla="*/ 409 w 409"/>
                    <a:gd name="T189" fmla="*/ 388 h 388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09" h="388">
                      <a:moveTo>
                        <a:pt x="401" y="0"/>
                      </a:moveTo>
                      <a:lnTo>
                        <a:pt x="401" y="2"/>
                      </a:lnTo>
                      <a:lnTo>
                        <a:pt x="401" y="4"/>
                      </a:lnTo>
                      <a:lnTo>
                        <a:pt x="401" y="6"/>
                      </a:lnTo>
                      <a:lnTo>
                        <a:pt x="401" y="10"/>
                      </a:lnTo>
                      <a:lnTo>
                        <a:pt x="401" y="12"/>
                      </a:lnTo>
                      <a:lnTo>
                        <a:pt x="401" y="15"/>
                      </a:lnTo>
                      <a:lnTo>
                        <a:pt x="401" y="21"/>
                      </a:lnTo>
                      <a:lnTo>
                        <a:pt x="401" y="25"/>
                      </a:lnTo>
                      <a:lnTo>
                        <a:pt x="401" y="31"/>
                      </a:lnTo>
                      <a:lnTo>
                        <a:pt x="401" y="37"/>
                      </a:lnTo>
                      <a:lnTo>
                        <a:pt x="401" y="42"/>
                      </a:lnTo>
                      <a:lnTo>
                        <a:pt x="401" y="50"/>
                      </a:lnTo>
                      <a:lnTo>
                        <a:pt x="401" y="56"/>
                      </a:lnTo>
                      <a:lnTo>
                        <a:pt x="401" y="63"/>
                      </a:lnTo>
                      <a:lnTo>
                        <a:pt x="401" y="71"/>
                      </a:lnTo>
                      <a:lnTo>
                        <a:pt x="401" y="79"/>
                      </a:lnTo>
                      <a:lnTo>
                        <a:pt x="401" y="87"/>
                      </a:lnTo>
                      <a:lnTo>
                        <a:pt x="401" y="96"/>
                      </a:lnTo>
                      <a:lnTo>
                        <a:pt x="401" y="104"/>
                      </a:lnTo>
                      <a:lnTo>
                        <a:pt x="401" y="111"/>
                      </a:lnTo>
                      <a:lnTo>
                        <a:pt x="401" y="121"/>
                      </a:lnTo>
                      <a:lnTo>
                        <a:pt x="401" y="131"/>
                      </a:lnTo>
                      <a:lnTo>
                        <a:pt x="401" y="138"/>
                      </a:lnTo>
                      <a:lnTo>
                        <a:pt x="403" y="148"/>
                      </a:lnTo>
                      <a:lnTo>
                        <a:pt x="403" y="156"/>
                      </a:lnTo>
                      <a:lnTo>
                        <a:pt x="403" y="165"/>
                      </a:lnTo>
                      <a:lnTo>
                        <a:pt x="403" y="175"/>
                      </a:lnTo>
                      <a:lnTo>
                        <a:pt x="405" y="183"/>
                      </a:lnTo>
                      <a:lnTo>
                        <a:pt x="405" y="192"/>
                      </a:lnTo>
                      <a:lnTo>
                        <a:pt x="407" y="200"/>
                      </a:lnTo>
                      <a:lnTo>
                        <a:pt x="407" y="209"/>
                      </a:lnTo>
                      <a:lnTo>
                        <a:pt x="407" y="217"/>
                      </a:lnTo>
                      <a:lnTo>
                        <a:pt x="409" y="225"/>
                      </a:lnTo>
                      <a:lnTo>
                        <a:pt x="409" y="232"/>
                      </a:lnTo>
                      <a:lnTo>
                        <a:pt x="407" y="240"/>
                      </a:lnTo>
                      <a:lnTo>
                        <a:pt x="407" y="246"/>
                      </a:lnTo>
                      <a:lnTo>
                        <a:pt x="405" y="252"/>
                      </a:lnTo>
                      <a:lnTo>
                        <a:pt x="403" y="257"/>
                      </a:lnTo>
                      <a:lnTo>
                        <a:pt x="401" y="263"/>
                      </a:lnTo>
                      <a:lnTo>
                        <a:pt x="399" y="269"/>
                      </a:lnTo>
                      <a:lnTo>
                        <a:pt x="397" y="273"/>
                      </a:lnTo>
                      <a:lnTo>
                        <a:pt x="393" y="279"/>
                      </a:lnTo>
                      <a:lnTo>
                        <a:pt x="391" y="282"/>
                      </a:lnTo>
                      <a:lnTo>
                        <a:pt x="388" y="286"/>
                      </a:lnTo>
                      <a:lnTo>
                        <a:pt x="384" y="290"/>
                      </a:lnTo>
                      <a:lnTo>
                        <a:pt x="380" y="294"/>
                      </a:lnTo>
                      <a:lnTo>
                        <a:pt x="376" y="296"/>
                      </a:lnTo>
                      <a:lnTo>
                        <a:pt x="372" y="300"/>
                      </a:lnTo>
                      <a:lnTo>
                        <a:pt x="366" y="302"/>
                      </a:lnTo>
                      <a:lnTo>
                        <a:pt x="363" y="305"/>
                      </a:lnTo>
                      <a:lnTo>
                        <a:pt x="357" y="307"/>
                      </a:lnTo>
                      <a:lnTo>
                        <a:pt x="353" y="309"/>
                      </a:lnTo>
                      <a:lnTo>
                        <a:pt x="347" y="311"/>
                      </a:lnTo>
                      <a:lnTo>
                        <a:pt x="342" y="313"/>
                      </a:lnTo>
                      <a:lnTo>
                        <a:pt x="338" y="315"/>
                      </a:lnTo>
                      <a:lnTo>
                        <a:pt x="332" y="317"/>
                      </a:lnTo>
                      <a:lnTo>
                        <a:pt x="326" y="319"/>
                      </a:lnTo>
                      <a:lnTo>
                        <a:pt x="320" y="321"/>
                      </a:lnTo>
                      <a:lnTo>
                        <a:pt x="315" y="323"/>
                      </a:lnTo>
                      <a:lnTo>
                        <a:pt x="311" y="323"/>
                      </a:lnTo>
                      <a:lnTo>
                        <a:pt x="305" y="325"/>
                      </a:lnTo>
                      <a:lnTo>
                        <a:pt x="299" y="327"/>
                      </a:lnTo>
                      <a:lnTo>
                        <a:pt x="294" y="328"/>
                      </a:lnTo>
                      <a:lnTo>
                        <a:pt x="288" y="328"/>
                      </a:lnTo>
                      <a:lnTo>
                        <a:pt x="282" y="330"/>
                      </a:lnTo>
                      <a:lnTo>
                        <a:pt x="276" y="332"/>
                      </a:lnTo>
                      <a:lnTo>
                        <a:pt x="272" y="332"/>
                      </a:lnTo>
                      <a:lnTo>
                        <a:pt x="267" y="334"/>
                      </a:lnTo>
                      <a:lnTo>
                        <a:pt x="261" y="336"/>
                      </a:lnTo>
                      <a:lnTo>
                        <a:pt x="255" y="336"/>
                      </a:lnTo>
                      <a:lnTo>
                        <a:pt x="249" y="338"/>
                      </a:lnTo>
                      <a:lnTo>
                        <a:pt x="246" y="338"/>
                      </a:lnTo>
                      <a:lnTo>
                        <a:pt x="240" y="338"/>
                      </a:lnTo>
                      <a:lnTo>
                        <a:pt x="234" y="340"/>
                      </a:lnTo>
                      <a:lnTo>
                        <a:pt x="230" y="340"/>
                      </a:lnTo>
                      <a:lnTo>
                        <a:pt x="224" y="342"/>
                      </a:lnTo>
                      <a:lnTo>
                        <a:pt x="221" y="342"/>
                      </a:lnTo>
                      <a:lnTo>
                        <a:pt x="215" y="344"/>
                      </a:lnTo>
                      <a:lnTo>
                        <a:pt x="211" y="344"/>
                      </a:lnTo>
                      <a:lnTo>
                        <a:pt x="207" y="344"/>
                      </a:lnTo>
                      <a:lnTo>
                        <a:pt x="203" y="346"/>
                      </a:lnTo>
                      <a:lnTo>
                        <a:pt x="200" y="346"/>
                      </a:lnTo>
                      <a:lnTo>
                        <a:pt x="196" y="348"/>
                      </a:lnTo>
                      <a:lnTo>
                        <a:pt x="192" y="350"/>
                      </a:lnTo>
                      <a:lnTo>
                        <a:pt x="188" y="350"/>
                      </a:lnTo>
                      <a:lnTo>
                        <a:pt x="186" y="351"/>
                      </a:lnTo>
                      <a:lnTo>
                        <a:pt x="182" y="351"/>
                      </a:lnTo>
                      <a:lnTo>
                        <a:pt x="180" y="353"/>
                      </a:lnTo>
                      <a:lnTo>
                        <a:pt x="178" y="355"/>
                      </a:lnTo>
                      <a:lnTo>
                        <a:pt x="177" y="357"/>
                      </a:lnTo>
                      <a:lnTo>
                        <a:pt x="175" y="359"/>
                      </a:lnTo>
                      <a:lnTo>
                        <a:pt x="173" y="361"/>
                      </a:lnTo>
                      <a:lnTo>
                        <a:pt x="173" y="363"/>
                      </a:lnTo>
                      <a:lnTo>
                        <a:pt x="173" y="365"/>
                      </a:lnTo>
                      <a:lnTo>
                        <a:pt x="173" y="367"/>
                      </a:lnTo>
                      <a:lnTo>
                        <a:pt x="171" y="371"/>
                      </a:lnTo>
                      <a:lnTo>
                        <a:pt x="171" y="373"/>
                      </a:lnTo>
                      <a:lnTo>
                        <a:pt x="167" y="375"/>
                      </a:lnTo>
                      <a:lnTo>
                        <a:pt x="165" y="376"/>
                      </a:lnTo>
                      <a:lnTo>
                        <a:pt x="161" y="378"/>
                      </a:lnTo>
                      <a:lnTo>
                        <a:pt x="155" y="380"/>
                      </a:lnTo>
                      <a:lnTo>
                        <a:pt x="150" y="380"/>
                      </a:lnTo>
                      <a:lnTo>
                        <a:pt x="144" y="382"/>
                      </a:lnTo>
                      <a:lnTo>
                        <a:pt x="138" y="384"/>
                      </a:lnTo>
                      <a:lnTo>
                        <a:pt x="130" y="384"/>
                      </a:lnTo>
                      <a:lnTo>
                        <a:pt x="125" y="386"/>
                      </a:lnTo>
                      <a:lnTo>
                        <a:pt x="117" y="386"/>
                      </a:lnTo>
                      <a:lnTo>
                        <a:pt x="109" y="388"/>
                      </a:lnTo>
                      <a:lnTo>
                        <a:pt x="100" y="388"/>
                      </a:lnTo>
                      <a:lnTo>
                        <a:pt x="92" y="388"/>
                      </a:lnTo>
                      <a:lnTo>
                        <a:pt x="84" y="388"/>
                      </a:lnTo>
                      <a:lnTo>
                        <a:pt x="77" y="388"/>
                      </a:lnTo>
                      <a:lnTo>
                        <a:pt x="67" y="388"/>
                      </a:lnTo>
                      <a:lnTo>
                        <a:pt x="59" y="388"/>
                      </a:lnTo>
                      <a:lnTo>
                        <a:pt x="52" y="388"/>
                      </a:lnTo>
                      <a:lnTo>
                        <a:pt x="44" y="388"/>
                      </a:lnTo>
                      <a:lnTo>
                        <a:pt x="38" y="388"/>
                      </a:lnTo>
                      <a:lnTo>
                        <a:pt x="31" y="386"/>
                      </a:lnTo>
                      <a:lnTo>
                        <a:pt x="25" y="386"/>
                      </a:lnTo>
                      <a:lnTo>
                        <a:pt x="19" y="384"/>
                      </a:lnTo>
                      <a:lnTo>
                        <a:pt x="13" y="384"/>
                      </a:lnTo>
                      <a:lnTo>
                        <a:pt x="10" y="382"/>
                      </a:lnTo>
                      <a:lnTo>
                        <a:pt x="6" y="382"/>
                      </a:lnTo>
                      <a:lnTo>
                        <a:pt x="4" y="380"/>
                      </a:lnTo>
                      <a:lnTo>
                        <a:pt x="2" y="378"/>
                      </a:lnTo>
                      <a:lnTo>
                        <a:pt x="0" y="376"/>
                      </a:lnTo>
                      <a:lnTo>
                        <a:pt x="0" y="375"/>
                      </a:lnTo>
                      <a:lnTo>
                        <a:pt x="2" y="373"/>
                      </a:lnTo>
                      <a:lnTo>
                        <a:pt x="2" y="371"/>
                      </a:lnTo>
                      <a:lnTo>
                        <a:pt x="2" y="369"/>
                      </a:lnTo>
                      <a:lnTo>
                        <a:pt x="2" y="367"/>
                      </a:lnTo>
                      <a:lnTo>
                        <a:pt x="2" y="365"/>
                      </a:lnTo>
                      <a:lnTo>
                        <a:pt x="2" y="363"/>
                      </a:lnTo>
                      <a:lnTo>
                        <a:pt x="2" y="361"/>
                      </a:lnTo>
                      <a:lnTo>
                        <a:pt x="2" y="359"/>
                      </a:lnTo>
                      <a:lnTo>
                        <a:pt x="2" y="357"/>
                      </a:lnTo>
                      <a:lnTo>
                        <a:pt x="2" y="355"/>
                      </a:lnTo>
                      <a:lnTo>
                        <a:pt x="2" y="353"/>
                      </a:lnTo>
                      <a:lnTo>
                        <a:pt x="2" y="351"/>
                      </a:lnTo>
                      <a:lnTo>
                        <a:pt x="2" y="350"/>
                      </a:lnTo>
                      <a:lnTo>
                        <a:pt x="2" y="348"/>
                      </a:lnTo>
                      <a:lnTo>
                        <a:pt x="2" y="344"/>
                      </a:lnTo>
                      <a:lnTo>
                        <a:pt x="2" y="342"/>
                      </a:lnTo>
                      <a:lnTo>
                        <a:pt x="2" y="338"/>
                      </a:lnTo>
                      <a:lnTo>
                        <a:pt x="2" y="334"/>
                      </a:lnTo>
                      <a:lnTo>
                        <a:pt x="2" y="330"/>
                      </a:lnTo>
                      <a:lnTo>
                        <a:pt x="2" y="327"/>
                      </a:lnTo>
                      <a:lnTo>
                        <a:pt x="2" y="323"/>
                      </a:lnTo>
                      <a:lnTo>
                        <a:pt x="0" y="319"/>
                      </a:lnTo>
                      <a:lnTo>
                        <a:pt x="0" y="313"/>
                      </a:lnTo>
                      <a:lnTo>
                        <a:pt x="0" y="307"/>
                      </a:lnTo>
                      <a:lnTo>
                        <a:pt x="0" y="302"/>
                      </a:lnTo>
                      <a:lnTo>
                        <a:pt x="0" y="296"/>
                      </a:lnTo>
                      <a:lnTo>
                        <a:pt x="0" y="290"/>
                      </a:lnTo>
                      <a:lnTo>
                        <a:pt x="0" y="282"/>
                      </a:lnTo>
                      <a:lnTo>
                        <a:pt x="0" y="275"/>
                      </a:lnTo>
                      <a:lnTo>
                        <a:pt x="0" y="267"/>
                      </a:lnTo>
                      <a:lnTo>
                        <a:pt x="0" y="261"/>
                      </a:lnTo>
                      <a:lnTo>
                        <a:pt x="0" y="254"/>
                      </a:lnTo>
                      <a:lnTo>
                        <a:pt x="0" y="248"/>
                      </a:lnTo>
                      <a:lnTo>
                        <a:pt x="2" y="242"/>
                      </a:lnTo>
                      <a:lnTo>
                        <a:pt x="2" y="236"/>
                      </a:lnTo>
                      <a:lnTo>
                        <a:pt x="2" y="231"/>
                      </a:lnTo>
                      <a:lnTo>
                        <a:pt x="2" y="225"/>
                      </a:lnTo>
                      <a:lnTo>
                        <a:pt x="4" y="221"/>
                      </a:lnTo>
                      <a:lnTo>
                        <a:pt x="4" y="217"/>
                      </a:lnTo>
                      <a:lnTo>
                        <a:pt x="4" y="213"/>
                      </a:lnTo>
                      <a:lnTo>
                        <a:pt x="6" y="209"/>
                      </a:lnTo>
                      <a:lnTo>
                        <a:pt x="6" y="206"/>
                      </a:lnTo>
                      <a:lnTo>
                        <a:pt x="8" y="202"/>
                      </a:lnTo>
                      <a:lnTo>
                        <a:pt x="8" y="198"/>
                      </a:lnTo>
                      <a:lnTo>
                        <a:pt x="8" y="196"/>
                      </a:lnTo>
                      <a:lnTo>
                        <a:pt x="10" y="194"/>
                      </a:lnTo>
                      <a:lnTo>
                        <a:pt x="10" y="190"/>
                      </a:lnTo>
                      <a:lnTo>
                        <a:pt x="11" y="188"/>
                      </a:lnTo>
                      <a:lnTo>
                        <a:pt x="11" y="186"/>
                      </a:lnTo>
                      <a:lnTo>
                        <a:pt x="11" y="184"/>
                      </a:lnTo>
                      <a:lnTo>
                        <a:pt x="13" y="184"/>
                      </a:lnTo>
                      <a:lnTo>
                        <a:pt x="13" y="183"/>
                      </a:lnTo>
                      <a:lnTo>
                        <a:pt x="13" y="181"/>
                      </a:lnTo>
                      <a:lnTo>
                        <a:pt x="15" y="181"/>
                      </a:lnTo>
                      <a:lnTo>
                        <a:pt x="15" y="179"/>
                      </a:lnTo>
                      <a:lnTo>
                        <a:pt x="15" y="177"/>
                      </a:lnTo>
                      <a:lnTo>
                        <a:pt x="17" y="177"/>
                      </a:lnTo>
                      <a:lnTo>
                        <a:pt x="401" y="0"/>
                      </a:lnTo>
                      <a:close/>
                    </a:path>
                  </a:pathLst>
                </a:custGeom>
                <a:solidFill>
                  <a:srgbClr val="A8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37" name="Freeform 405"/>
                <p:cNvSpPr>
                  <a:spLocks noChangeAspect="1"/>
                </p:cNvSpPr>
                <p:nvPr/>
              </p:nvSpPr>
              <p:spPr bwMode="auto">
                <a:xfrm>
                  <a:off x="4969" y="981"/>
                  <a:ext cx="71" cy="44"/>
                </a:xfrm>
                <a:custGeom>
                  <a:avLst/>
                  <a:gdLst>
                    <a:gd name="T0" fmla="*/ 18 w 71"/>
                    <a:gd name="T1" fmla="*/ 0 h 44"/>
                    <a:gd name="T2" fmla="*/ 21 w 71"/>
                    <a:gd name="T3" fmla="*/ 0 h 44"/>
                    <a:gd name="T4" fmla="*/ 25 w 71"/>
                    <a:gd name="T5" fmla="*/ 0 h 44"/>
                    <a:gd name="T6" fmla="*/ 29 w 71"/>
                    <a:gd name="T7" fmla="*/ 2 h 44"/>
                    <a:gd name="T8" fmla="*/ 35 w 71"/>
                    <a:gd name="T9" fmla="*/ 4 h 44"/>
                    <a:gd name="T10" fmla="*/ 39 w 71"/>
                    <a:gd name="T11" fmla="*/ 4 h 44"/>
                    <a:gd name="T12" fmla="*/ 43 w 71"/>
                    <a:gd name="T13" fmla="*/ 8 h 44"/>
                    <a:gd name="T14" fmla="*/ 46 w 71"/>
                    <a:gd name="T15" fmla="*/ 10 h 44"/>
                    <a:gd name="T16" fmla="*/ 52 w 71"/>
                    <a:gd name="T17" fmla="*/ 14 h 44"/>
                    <a:gd name="T18" fmla="*/ 56 w 71"/>
                    <a:gd name="T19" fmla="*/ 17 h 44"/>
                    <a:gd name="T20" fmla="*/ 62 w 71"/>
                    <a:gd name="T21" fmla="*/ 21 h 44"/>
                    <a:gd name="T22" fmla="*/ 66 w 71"/>
                    <a:gd name="T23" fmla="*/ 27 h 44"/>
                    <a:gd name="T24" fmla="*/ 69 w 71"/>
                    <a:gd name="T25" fmla="*/ 35 h 44"/>
                    <a:gd name="T26" fmla="*/ 69 w 71"/>
                    <a:gd name="T27" fmla="*/ 44 h 44"/>
                    <a:gd name="T28" fmla="*/ 68 w 71"/>
                    <a:gd name="T29" fmla="*/ 42 h 44"/>
                    <a:gd name="T30" fmla="*/ 66 w 71"/>
                    <a:gd name="T31" fmla="*/ 40 h 44"/>
                    <a:gd name="T32" fmla="*/ 64 w 71"/>
                    <a:gd name="T33" fmla="*/ 37 h 44"/>
                    <a:gd name="T34" fmla="*/ 60 w 71"/>
                    <a:gd name="T35" fmla="*/ 33 h 44"/>
                    <a:gd name="T36" fmla="*/ 58 w 71"/>
                    <a:gd name="T37" fmla="*/ 29 h 44"/>
                    <a:gd name="T38" fmla="*/ 54 w 71"/>
                    <a:gd name="T39" fmla="*/ 25 h 44"/>
                    <a:gd name="T40" fmla="*/ 50 w 71"/>
                    <a:gd name="T41" fmla="*/ 21 h 44"/>
                    <a:gd name="T42" fmla="*/ 46 w 71"/>
                    <a:gd name="T43" fmla="*/ 19 h 44"/>
                    <a:gd name="T44" fmla="*/ 41 w 71"/>
                    <a:gd name="T45" fmla="*/ 15 h 44"/>
                    <a:gd name="T46" fmla="*/ 37 w 71"/>
                    <a:gd name="T47" fmla="*/ 12 h 44"/>
                    <a:gd name="T48" fmla="*/ 31 w 71"/>
                    <a:gd name="T49" fmla="*/ 10 h 44"/>
                    <a:gd name="T50" fmla="*/ 25 w 71"/>
                    <a:gd name="T51" fmla="*/ 6 h 44"/>
                    <a:gd name="T52" fmla="*/ 20 w 71"/>
                    <a:gd name="T53" fmla="*/ 6 h 44"/>
                    <a:gd name="T54" fmla="*/ 14 w 71"/>
                    <a:gd name="T55" fmla="*/ 4 h 44"/>
                    <a:gd name="T56" fmla="*/ 10 w 71"/>
                    <a:gd name="T57" fmla="*/ 4 h 44"/>
                    <a:gd name="T58" fmla="*/ 4 w 71"/>
                    <a:gd name="T59" fmla="*/ 4 h 44"/>
                    <a:gd name="T60" fmla="*/ 0 w 71"/>
                    <a:gd name="T61" fmla="*/ 4 h 44"/>
                    <a:gd name="T62" fmla="*/ 2 w 71"/>
                    <a:gd name="T63" fmla="*/ 2 h 44"/>
                    <a:gd name="T64" fmla="*/ 6 w 71"/>
                    <a:gd name="T65" fmla="*/ 2 h 44"/>
                    <a:gd name="T66" fmla="*/ 8 w 71"/>
                    <a:gd name="T67" fmla="*/ 0 h 44"/>
                    <a:gd name="T68" fmla="*/ 12 w 71"/>
                    <a:gd name="T69" fmla="*/ 0 h 44"/>
                    <a:gd name="T70" fmla="*/ 16 w 71"/>
                    <a:gd name="T71" fmla="*/ 0 h 4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1"/>
                    <a:gd name="T109" fmla="*/ 0 h 44"/>
                    <a:gd name="T110" fmla="*/ 71 w 71"/>
                    <a:gd name="T111" fmla="*/ 44 h 4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1" h="44">
                      <a:moveTo>
                        <a:pt x="16" y="0"/>
                      </a:moveTo>
                      <a:lnTo>
                        <a:pt x="18" y="0"/>
                      </a:lnTo>
                      <a:lnTo>
                        <a:pt x="20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5" y="4"/>
                      </a:lnTo>
                      <a:lnTo>
                        <a:pt x="37" y="4"/>
                      </a:lnTo>
                      <a:lnTo>
                        <a:pt x="39" y="4"/>
                      </a:lnTo>
                      <a:lnTo>
                        <a:pt x="41" y="6"/>
                      </a:lnTo>
                      <a:lnTo>
                        <a:pt x="43" y="8"/>
                      </a:lnTo>
                      <a:lnTo>
                        <a:pt x="44" y="8"/>
                      </a:lnTo>
                      <a:lnTo>
                        <a:pt x="46" y="10"/>
                      </a:lnTo>
                      <a:lnTo>
                        <a:pt x="50" y="12"/>
                      </a:lnTo>
                      <a:lnTo>
                        <a:pt x="52" y="14"/>
                      </a:lnTo>
                      <a:lnTo>
                        <a:pt x="54" y="15"/>
                      </a:lnTo>
                      <a:lnTo>
                        <a:pt x="56" y="17"/>
                      </a:lnTo>
                      <a:lnTo>
                        <a:pt x="58" y="19"/>
                      </a:lnTo>
                      <a:lnTo>
                        <a:pt x="62" y="21"/>
                      </a:lnTo>
                      <a:lnTo>
                        <a:pt x="64" y="25"/>
                      </a:lnTo>
                      <a:lnTo>
                        <a:pt x="66" y="27"/>
                      </a:lnTo>
                      <a:lnTo>
                        <a:pt x="68" y="31"/>
                      </a:lnTo>
                      <a:lnTo>
                        <a:pt x="69" y="35"/>
                      </a:lnTo>
                      <a:lnTo>
                        <a:pt x="71" y="39"/>
                      </a:lnTo>
                      <a:lnTo>
                        <a:pt x="69" y="44"/>
                      </a:lnTo>
                      <a:lnTo>
                        <a:pt x="69" y="42"/>
                      </a:lnTo>
                      <a:lnTo>
                        <a:pt x="68" y="42"/>
                      </a:lnTo>
                      <a:lnTo>
                        <a:pt x="68" y="40"/>
                      </a:lnTo>
                      <a:lnTo>
                        <a:pt x="66" y="40"/>
                      </a:lnTo>
                      <a:lnTo>
                        <a:pt x="66" y="39"/>
                      </a:lnTo>
                      <a:lnTo>
                        <a:pt x="64" y="37"/>
                      </a:lnTo>
                      <a:lnTo>
                        <a:pt x="62" y="35"/>
                      </a:lnTo>
                      <a:lnTo>
                        <a:pt x="60" y="33"/>
                      </a:lnTo>
                      <a:lnTo>
                        <a:pt x="58" y="31"/>
                      </a:lnTo>
                      <a:lnTo>
                        <a:pt x="58" y="29"/>
                      </a:lnTo>
                      <a:lnTo>
                        <a:pt x="56" y="27"/>
                      </a:lnTo>
                      <a:lnTo>
                        <a:pt x="54" y="25"/>
                      </a:lnTo>
                      <a:lnTo>
                        <a:pt x="52" y="23"/>
                      </a:lnTo>
                      <a:lnTo>
                        <a:pt x="50" y="21"/>
                      </a:lnTo>
                      <a:lnTo>
                        <a:pt x="48" y="21"/>
                      </a:lnTo>
                      <a:lnTo>
                        <a:pt x="46" y="19"/>
                      </a:lnTo>
                      <a:lnTo>
                        <a:pt x="43" y="17"/>
                      </a:lnTo>
                      <a:lnTo>
                        <a:pt x="41" y="15"/>
                      </a:lnTo>
                      <a:lnTo>
                        <a:pt x="39" y="14"/>
                      </a:lnTo>
                      <a:lnTo>
                        <a:pt x="37" y="12"/>
                      </a:lnTo>
                      <a:lnTo>
                        <a:pt x="33" y="10"/>
                      </a:lnTo>
                      <a:lnTo>
                        <a:pt x="31" y="10"/>
                      </a:lnTo>
                      <a:lnTo>
                        <a:pt x="29" y="8"/>
                      </a:lnTo>
                      <a:lnTo>
                        <a:pt x="25" y="6"/>
                      </a:lnTo>
                      <a:lnTo>
                        <a:pt x="23" y="6"/>
                      </a:lnTo>
                      <a:lnTo>
                        <a:pt x="20" y="6"/>
                      </a:lnTo>
                      <a:lnTo>
                        <a:pt x="18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D1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38" name="Freeform 406"/>
                <p:cNvSpPr>
                  <a:spLocks noChangeAspect="1"/>
                </p:cNvSpPr>
                <p:nvPr/>
              </p:nvSpPr>
              <p:spPr bwMode="auto">
                <a:xfrm>
                  <a:off x="4969" y="981"/>
                  <a:ext cx="71" cy="44"/>
                </a:xfrm>
                <a:custGeom>
                  <a:avLst/>
                  <a:gdLst>
                    <a:gd name="T0" fmla="*/ 18 w 71"/>
                    <a:gd name="T1" fmla="*/ 0 h 44"/>
                    <a:gd name="T2" fmla="*/ 21 w 71"/>
                    <a:gd name="T3" fmla="*/ 0 h 44"/>
                    <a:gd name="T4" fmla="*/ 25 w 71"/>
                    <a:gd name="T5" fmla="*/ 0 h 44"/>
                    <a:gd name="T6" fmla="*/ 29 w 71"/>
                    <a:gd name="T7" fmla="*/ 2 h 44"/>
                    <a:gd name="T8" fmla="*/ 35 w 71"/>
                    <a:gd name="T9" fmla="*/ 4 h 44"/>
                    <a:gd name="T10" fmla="*/ 39 w 71"/>
                    <a:gd name="T11" fmla="*/ 4 h 44"/>
                    <a:gd name="T12" fmla="*/ 43 w 71"/>
                    <a:gd name="T13" fmla="*/ 8 h 44"/>
                    <a:gd name="T14" fmla="*/ 46 w 71"/>
                    <a:gd name="T15" fmla="*/ 10 h 44"/>
                    <a:gd name="T16" fmla="*/ 52 w 71"/>
                    <a:gd name="T17" fmla="*/ 14 h 44"/>
                    <a:gd name="T18" fmla="*/ 56 w 71"/>
                    <a:gd name="T19" fmla="*/ 17 h 44"/>
                    <a:gd name="T20" fmla="*/ 62 w 71"/>
                    <a:gd name="T21" fmla="*/ 21 h 44"/>
                    <a:gd name="T22" fmla="*/ 66 w 71"/>
                    <a:gd name="T23" fmla="*/ 27 h 44"/>
                    <a:gd name="T24" fmla="*/ 69 w 71"/>
                    <a:gd name="T25" fmla="*/ 35 h 44"/>
                    <a:gd name="T26" fmla="*/ 69 w 71"/>
                    <a:gd name="T27" fmla="*/ 44 h 44"/>
                    <a:gd name="T28" fmla="*/ 68 w 71"/>
                    <a:gd name="T29" fmla="*/ 42 h 44"/>
                    <a:gd name="T30" fmla="*/ 66 w 71"/>
                    <a:gd name="T31" fmla="*/ 40 h 44"/>
                    <a:gd name="T32" fmla="*/ 64 w 71"/>
                    <a:gd name="T33" fmla="*/ 37 h 44"/>
                    <a:gd name="T34" fmla="*/ 60 w 71"/>
                    <a:gd name="T35" fmla="*/ 33 h 44"/>
                    <a:gd name="T36" fmla="*/ 58 w 71"/>
                    <a:gd name="T37" fmla="*/ 29 h 44"/>
                    <a:gd name="T38" fmla="*/ 54 w 71"/>
                    <a:gd name="T39" fmla="*/ 25 h 44"/>
                    <a:gd name="T40" fmla="*/ 50 w 71"/>
                    <a:gd name="T41" fmla="*/ 21 h 44"/>
                    <a:gd name="T42" fmla="*/ 46 w 71"/>
                    <a:gd name="T43" fmla="*/ 19 h 44"/>
                    <a:gd name="T44" fmla="*/ 41 w 71"/>
                    <a:gd name="T45" fmla="*/ 15 h 44"/>
                    <a:gd name="T46" fmla="*/ 37 w 71"/>
                    <a:gd name="T47" fmla="*/ 12 h 44"/>
                    <a:gd name="T48" fmla="*/ 31 w 71"/>
                    <a:gd name="T49" fmla="*/ 10 h 44"/>
                    <a:gd name="T50" fmla="*/ 25 w 71"/>
                    <a:gd name="T51" fmla="*/ 6 h 44"/>
                    <a:gd name="T52" fmla="*/ 20 w 71"/>
                    <a:gd name="T53" fmla="*/ 6 h 44"/>
                    <a:gd name="T54" fmla="*/ 14 w 71"/>
                    <a:gd name="T55" fmla="*/ 4 h 44"/>
                    <a:gd name="T56" fmla="*/ 10 w 71"/>
                    <a:gd name="T57" fmla="*/ 4 h 44"/>
                    <a:gd name="T58" fmla="*/ 4 w 71"/>
                    <a:gd name="T59" fmla="*/ 4 h 44"/>
                    <a:gd name="T60" fmla="*/ 0 w 71"/>
                    <a:gd name="T61" fmla="*/ 4 h 44"/>
                    <a:gd name="T62" fmla="*/ 2 w 71"/>
                    <a:gd name="T63" fmla="*/ 2 h 44"/>
                    <a:gd name="T64" fmla="*/ 6 w 71"/>
                    <a:gd name="T65" fmla="*/ 2 h 44"/>
                    <a:gd name="T66" fmla="*/ 8 w 71"/>
                    <a:gd name="T67" fmla="*/ 0 h 44"/>
                    <a:gd name="T68" fmla="*/ 12 w 71"/>
                    <a:gd name="T69" fmla="*/ 0 h 44"/>
                    <a:gd name="T70" fmla="*/ 16 w 71"/>
                    <a:gd name="T71" fmla="*/ 0 h 4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1"/>
                    <a:gd name="T109" fmla="*/ 0 h 44"/>
                    <a:gd name="T110" fmla="*/ 71 w 71"/>
                    <a:gd name="T111" fmla="*/ 44 h 4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1" h="44">
                      <a:moveTo>
                        <a:pt x="16" y="0"/>
                      </a:moveTo>
                      <a:lnTo>
                        <a:pt x="18" y="0"/>
                      </a:lnTo>
                      <a:lnTo>
                        <a:pt x="20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5" y="4"/>
                      </a:lnTo>
                      <a:lnTo>
                        <a:pt x="37" y="4"/>
                      </a:lnTo>
                      <a:lnTo>
                        <a:pt x="39" y="4"/>
                      </a:lnTo>
                      <a:lnTo>
                        <a:pt x="41" y="6"/>
                      </a:lnTo>
                      <a:lnTo>
                        <a:pt x="43" y="8"/>
                      </a:lnTo>
                      <a:lnTo>
                        <a:pt x="44" y="8"/>
                      </a:lnTo>
                      <a:lnTo>
                        <a:pt x="46" y="10"/>
                      </a:lnTo>
                      <a:lnTo>
                        <a:pt x="50" y="12"/>
                      </a:lnTo>
                      <a:lnTo>
                        <a:pt x="52" y="14"/>
                      </a:lnTo>
                      <a:lnTo>
                        <a:pt x="54" y="15"/>
                      </a:lnTo>
                      <a:lnTo>
                        <a:pt x="56" y="17"/>
                      </a:lnTo>
                      <a:lnTo>
                        <a:pt x="58" y="19"/>
                      </a:lnTo>
                      <a:lnTo>
                        <a:pt x="62" y="21"/>
                      </a:lnTo>
                      <a:lnTo>
                        <a:pt x="64" y="25"/>
                      </a:lnTo>
                      <a:lnTo>
                        <a:pt x="66" y="27"/>
                      </a:lnTo>
                      <a:lnTo>
                        <a:pt x="68" y="31"/>
                      </a:lnTo>
                      <a:lnTo>
                        <a:pt x="69" y="35"/>
                      </a:lnTo>
                      <a:lnTo>
                        <a:pt x="71" y="39"/>
                      </a:lnTo>
                      <a:lnTo>
                        <a:pt x="69" y="44"/>
                      </a:lnTo>
                      <a:lnTo>
                        <a:pt x="69" y="42"/>
                      </a:lnTo>
                      <a:lnTo>
                        <a:pt x="68" y="42"/>
                      </a:lnTo>
                      <a:lnTo>
                        <a:pt x="68" y="40"/>
                      </a:lnTo>
                      <a:lnTo>
                        <a:pt x="66" y="40"/>
                      </a:lnTo>
                      <a:lnTo>
                        <a:pt x="66" y="39"/>
                      </a:lnTo>
                      <a:lnTo>
                        <a:pt x="64" y="37"/>
                      </a:lnTo>
                      <a:lnTo>
                        <a:pt x="62" y="35"/>
                      </a:lnTo>
                      <a:lnTo>
                        <a:pt x="60" y="33"/>
                      </a:lnTo>
                      <a:lnTo>
                        <a:pt x="58" y="31"/>
                      </a:lnTo>
                      <a:lnTo>
                        <a:pt x="58" y="29"/>
                      </a:lnTo>
                      <a:lnTo>
                        <a:pt x="56" y="27"/>
                      </a:lnTo>
                      <a:lnTo>
                        <a:pt x="54" y="25"/>
                      </a:lnTo>
                      <a:lnTo>
                        <a:pt x="52" y="23"/>
                      </a:lnTo>
                      <a:lnTo>
                        <a:pt x="50" y="21"/>
                      </a:lnTo>
                      <a:lnTo>
                        <a:pt x="48" y="21"/>
                      </a:lnTo>
                      <a:lnTo>
                        <a:pt x="46" y="19"/>
                      </a:lnTo>
                      <a:lnTo>
                        <a:pt x="43" y="17"/>
                      </a:lnTo>
                      <a:lnTo>
                        <a:pt x="41" y="15"/>
                      </a:lnTo>
                      <a:lnTo>
                        <a:pt x="39" y="14"/>
                      </a:lnTo>
                      <a:lnTo>
                        <a:pt x="37" y="12"/>
                      </a:lnTo>
                      <a:lnTo>
                        <a:pt x="33" y="10"/>
                      </a:lnTo>
                      <a:lnTo>
                        <a:pt x="31" y="10"/>
                      </a:lnTo>
                      <a:lnTo>
                        <a:pt x="29" y="8"/>
                      </a:lnTo>
                      <a:lnTo>
                        <a:pt x="25" y="6"/>
                      </a:lnTo>
                      <a:lnTo>
                        <a:pt x="23" y="6"/>
                      </a:lnTo>
                      <a:lnTo>
                        <a:pt x="20" y="6"/>
                      </a:lnTo>
                      <a:lnTo>
                        <a:pt x="18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</a:path>
                  </a:pathLst>
                </a:custGeom>
                <a:noFill/>
                <a:ln w="0" cap="sq">
                  <a:solidFill>
                    <a:srgbClr val="001414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39" name="Freeform 407"/>
                <p:cNvSpPr>
                  <a:spLocks noChangeAspect="1"/>
                </p:cNvSpPr>
                <p:nvPr/>
              </p:nvSpPr>
              <p:spPr bwMode="auto">
                <a:xfrm>
                  <a:off x="4973" y="914"/>
                  <a:ext cx="52" cy="61"/>
                </a:xfrm>
                <a:custGeom>
                  <a:avLst/>
                  <a:gdLst>
                    <a:gd name="T0" fmla="*/ 0 w 52"/>
                    <a:gd name="T1" fmla="*/ 52 h 61"/>
                    <a:gd name="T2" fmla="*/ 2 w 52"/>
                    <a:gd name="T3" fmla="*/ 48 h 61"/>
                    <a:gd name="T4" fmla="*/ 2 w 52"/>
                    <a:gd name="T5" fmla="*/ 42 h 61"/>
                    <a:gd name="T6" fmla="*/ 4 w 52"/>
                    <a:gd name="T7" fmla="*/ 36 h 61"/>
                    <a:gd name="T8" fmla="*/ 6 w 52"/>
                    <a:gd name="T9" fmla="*/ 31 h 61"/>
                    <a:gd name="T10" fmla="*/ 10 w 52"/>
                    <a:gd name="T11" fmla="*/ 25 h 61"/>
                    <a:gd name="T12" fmla="*/ 14 w 52"/>
                    <a:gd name="T13" fmla="*/ 17 h 61"/>
                    <a:gd name="T14" fmla="*/ 19 w 52"/>
                    <a:gd name="T15" fmla="*/ 11 h 61"/>
                    <a:gd name="T16" fmla="*/ 25 w 52"/>
                    <a:gd name="T17" fmla="*/ 4 h 61"/>
                    <a:gd name="T18" fmla="*/ 29 w 52"/>
                    <a:gd name="T19" fmla="*/ 2 h 61"/>
                    <a:gd name="T20" fmla="*/ 33 w 52"/>
                    <a:gd name="T21" fmla="*/ 0 h 61"/>
                    <a:gd name="T22" fmla="*/ 39 w 52"/>
                    <a:gd name="T23" fmla="*/ 0 h 61"/>
                    <a:gd name="T24" fmla="*/ 42 w 52"/>
                    <a:gd name="T25" fmla="*/ 2 h 61"/>
                    <a:gd name="T26" fmla="*/ 46 w 52"/>
                    <a:gd name="T27" fmla="*/ 4 h 61"/>
                    <a:gd name="T28" fmla="*/ 50 w 52"/>
                    <a:gd name="T29" fmla="*/ 8 h 61"/>
                    <a:gd name="T30" fmla="*/ 52 w 52"/>
                    <a:gd name="T31" fmla="*/ 11 h 61"/>
                    <a:gd name="T32" fmla="*/ 52 w 52"/>
                    <a:gd name="T33" fmla="*/ 17 h 61"/>
                    <a:gd name="T34" fmla="*/ 48 w 52"/>
                    <a:gd name="T35" fmla="*/ 21 h 61"/>
                    <a:gd name="T36" fmla="*/ 46 w 52"/>
                    <a:gd name="T37" fmla="*/ 27 h 61"/>
                    <a:gd name="T38" fmla="*/ 42 w 52"/>
                    <a:gd name="T39" fmla="*/ 31 h 61"/>
                    <a:gd name="T40" fmla="*/ 39 w 52"/>
                    <a:gd name="T41" fmla="*/ 36 h 61"/>
                    <a:gd name="T42" fmla="*/ 33 w 52"/>
                    <a:gd name="T43" fmla="*/ 42 h 61"/>
                    <a:gd name="T44" fmla="*/ 27 w 52"/>
                    <a:gd name="T45" fmla="*/ 48 h 61"/>
                    <a:gd name="T46" fmla="*/ 21 w 52"/>
                    <a:gd name="T47" fmla="*/ 52 h 61"/>
                    <a:gd name="T48" fmla="*/ 16 w 52"/>
                    <a:gd name="T49" fmla="*/ 58 h 61"/>
                    <a:gd name="T50" fmla="*/ 10 w 52"/>
                    <a:gd name="T51" fmla="*/ 59 h 61"/>
                    <a:gd name="T52" fmla="*/ 4 w 52"/>
                    <a:gd name="T53" fmla="*/ 61 h 61"/>
                    <a:gd name="T54" fmla="*/ 6 w 52"/>
                    <a:gd name="T55" fmla="*/ 58 h 61"/>
                    <a:gd name="T56" fmla="*/ 10 w 52"/>
                    <a:gd name="T57" fmla="*/ 54 h 61"/>
                    <a:gd name="T58" fmla="*/ 14 w 52"/>
                    <a:gd name="T59" fmla="*/ 52 h 61"/>
                    <a:gd name="T60" fmla="*/ 19 w 52"/>
                    <a:gd name="T61" fmla="*/ 46 h 61"/>
                    <a:gd name="T62" fmla="*/ 25 w 52"/>
                    <a:gd name="T63" fmla="*/ 40 h 61"/>
                    <a:gd name="T64" fmla="*/ 29 w 52"/>
                    <a:gd name="T65" fmla="*/ 34 h 61"/>
                    <a:gd name="T66" fmla="*/ 33 w 52"/>
                    <a:gd name="T67" fmla="*/ 33 h 61"/>
                    <a:gd name="T68" fmla="*/ 35 w 52"/>
                    <a:gd name="T69" fmla="*/ 29 h 61"/>
                    <a:gd name="T70" fmla="*/ 37 w 52"/>
                    <a:gd name="T71" fmla="*/ 25 h 61"/>
                    <a:gd name="T72" fmla="*/ 39 w 52"/>
                    <a:gd name="T73" fmla="*/ 21 h 61"/>
                    <a:gd name="T74" fmla="*/ 39 w 52"/>
                    <a:gd name="T75" fmla="*/ 15 h 61"/>
                    <a:gd name="T76" fmla="*/ 40 w 52"/>
                    <a:gd name="T77" fmla="*/ 11 h 61"/>
                    <a:gd name="T78" fmla="*/ 39 w 52"/>
                    <a:gd name="T79" fmla="*/ 8 h 61"/>
                    <a:gd name="T80" fmla="*/ 35 w 52"/>
                    <a:gd name="T81" fmla="*/ 10 h 61"/>
                    <a:gd name="T82" fmla="*/ 29 w 52"/>
                    <a:gd name="T83" fmla="*/ 13 h 61"/>
                    <a:gd name="T84" fmla="*/ 25 w 52"/>
                    <a:gd name="T85" fmla="*/ 17 h 61"/>
                    <a:gd name="T86" fmla="*/ 19 w 52"/>
                    <a:gd name="T87" fmla="*/ 23 h 61"/>
                    <a:gd name="T88" fmla="*/ 16 w 52"/>
                    <a:gd name="T89" fmla="*/ 27 h 61"/>
                    <a:gd name="T90" fmla="*/ 12 w 52"/>
                    <a:gd name="T91" fmla="*/ 33 h 61"/>
                    <a:gd name="T92" fmla="*/ 10 w 52"/>
                    <a:gd name="T93" fmla="*/ 38 h 61"/>
                    <a:gd name="T94" fmla="*/ 6 w 52"/>
                    <a:gd name="T95" fmla="*/ 46 h 61"/>
                    <a:gd name="T96" fmla="*/ 4 w 52"/>
                    <a:gd name="T97" fmla="*/ 52 h 61"/>
                    <a:gd name="T98" fmla="*/ 2 w 52"/>
                    <a:gd name="T99" fmla="*/ 58 h 61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2"/>
                    <a:gd name="T151" fmla="*/ 0 h 61"/>
                    <a:gd name="T152" fmla="*/ 52 w 52"/>
                    <a:gd name="T153" fmla="*/ 61 h 61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2" h="61">
                      <a:moveTo>
                        <a:pt x="0" y="56"/>
                      </a:move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4" y="38"/>
                      </a:lnTo>
                      <a:lnTo>
                        <a:pt x="4" y="36"/>
                      </a:lnTo>
                      <a:lnTo>
                        <a:pt x="4" y="34"/>
                      </a:lnTo>
                      <a:lnTo>
                        <a:pt x="6" y="33"/>
                      </a:lnTo>
                      <a:lnTo>
                        <a:pt x="6" y="31"/>
                      </a:lnTo>
                      <a:lnTo>
                        <a:pt x="8" y="29"/>
                      </a:lnTo>
                      <a:lnTo>
                        <a:pt x="8" y="27"/>
                      </a:lnTo>
                      <a:lnTo>
                        <a:pt x="10" y="25"/>
                      </a:lnTo>
                      <a:lnTo>
                        <a:pt x="10" y="23"/>
                      </a:lnTo>
                      <a:lnTo>
                        <a:pt x="12" y="19"/>
                      </a:lnTo>
                      <a:lnTo>
                        <a:pt x="14" y="17"/>
                      </a:lnTo>
                      <a:lnTo>
                        <a:pt x="16" y="15"/>
                      </a:lnTo>
                      <a:lnTo>
                        <a:pt x="17" y="13"/>
                      </a:lnTo>
                      <a:lnTo>
                        <a:pt x="19" y="11"/>
                      </a:lnTo>
                      <a:lnTo>
                        <a:pt x="21" y="10"/>
                      </a:lnTo>
                      <a:lnTo>
                        <a:pt x="23" y="8"/>
                      </a:lnTo>
                      <a:lnTo>
                        <a:pt x="25" y="4"/>
                      </a:lnTo>
                      <a:lnTo>
                        <a:pt x="27" y="4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9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2" y="2"/>
                      </a:lnTo>
                      <a:lnTo>
                        <a:pt x="44" y="2"/>
                      </a:lnTo>
                      <a:lnTo>
                        <a:pt x="44" y="4"/>
                      </a:lnTo>
                      <a:lnTo>
                        <a:pt x="46" y="4"/>
                      </a:lnTo>
                      <a:lnTo>
                        <a:pt x="48" y="6"/>
                      </a:lnTo>
                      <a:lnTo>
                        <a:pt x="48" y="8"/>
                      </a:lnTo>
                      <a:lnTo>
                        <a:pt x="50" y="8"/>
                      </a:lnTo>
                      <a:lnTo>
                        <a:pt x="50" y="10"/>
                      </a:lnTo>
                      <a:lnTo>
                        <a:pt x="52" y="10"/>
                      </a:lnTo>
                      <a:lnTo>
                        <a:pt x="52" y="11"/>
                      </a:lnTo>
                      <a:lnTo>
                        <a:pt x="52" y="13"/>
                      </a:lnTo>
                      <a:lnTo>
                        <a:pt x="52" y="15"/>
                      </a:lnTo>
                      <a:lnTo>
                        <a:pt x="52" y="17"/>
                      </a:lnTo>
                      <a:lnTo>
                        <a:pt x="50" y="19"/>
                      </a:lnTo>
                      <a:lnTo>
                        <a:pt x="50" y="21"/>
                      </a:lnTo>
                      <a:lnTo>
                        <a:pt x="48" y="21"/>
                      </a:lnTo>
                      <a:lnTo>
                        <a:pt x="48" y="23"/>
                      </a:lnTo>
                      <a:lnTo>
                        <a:pt x="46" y="25"/>
                      </a:lnTo>
                      <a:lnTo>
                        <a:pt x="46" y="27"/>
                      </a:lnTo>
                      <a:lnTo>
                        <a:pt x="44" y="27"/>
                      </a:lnTo>
                      <a:lnTo>
                        <a:pt x="44" y="29"/>
                      </a:lnTo>
                      <a:lnTo>
                        <a:pt x="42" y="31"/>
                      </a:lnTo>
                      <a:lnTo>
                        <a:pt x="40" y="33"/>
                      </a:lnTo>
                      <a:lnTo>
                        <a:pt x="40" y="34"/>
                      </a:lnTo>
                      <a:lnTo>
                        <a:pt x="39" y="36"/>
                      </a:lnTo>
                      <a:lnTo>
                        <a:pt x="37" y="38"/>
                      </a:lnTo>
                      <a:lnTo>
                        <a:pt x="35" y="40"/>
                      </a:lnTo>
                      <a:lnTo>
                        <a:pt x="33" y="42"/>
                      </a:lnTo>
                      <a:lnTo>
                        <a:pt x="31" y="44"/>
                      </a:lnTo>
                      <a:lnTo>
                        <a:pt x="29" y="46"/>
                      </a:lnTo>
                      <a:lnTo>
                        <a:pt x="27" y="48"/>
                      </a:lnTo>
                      <a:lnTo>
                        <a:pt x="25" y="50"/>
                      </a:lnTo>
                      <a:lnTo>
                        <a:pt x="23" y="52"/>
                      </a:lnTo>
                      <a:lnTo>
                        <a:pt x="21" y="52"/>
                      </a:lnTo>
                      <a:lnTo>
                        <a:pt x="19" y="54"/>
                      </a:lnTo>
                      <a:lnTo>
                        <a:pt x="17" y="56"/>
                      </a:lnTo>
                      <a:lnTo>
                        <a:pt x="16" y="58"/>
                      </a:lnTo>
                      <a:lnTo>
                        <a:pt x="14" y="58"/>
                      </a:lnTo>
                      <a:lnTo>
                        <a:pt x="12" y="59"/>
                      </a:lnTo>
                      <a:lnTo>
                        <a:pt x="10" y="59"/>
                      </a:lnTo>
                      <a:lnTo>
                        <a:pt x="8" y="61"/>
                      </a:lnTo>
                      <a:lnTo>
                        <a:pt x="6" y="61"/>
                      </a:lnTo>
                      <a:lnTo>
                        <a:pt x="4" y="61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6" y="58"/>
                      </a:lnTo>
                      <a:lnTo>
                        <a:pt x="8" y="56"/>
                      </a:lnTo>
                      <a:lnTo>
                        <a:pt x="10" y="56"/>
                      </a:lnTo>
                      <a:lnTo>
                        <a:pt x="10" y="54"/>
                      </a:lnTo>
                      <a:lnTo>
                        <a:pt x="12" y="54"/>
                      </a:lnTo>
                      <a:lnTo>
                        <a:pt x="12" y="52"/>
                      </a:lnTo>
                      <a:lnTo>
                        <a:pt x="14" y="52"/>
                      </a:lnTo>
                      <a:lnTo>
                        <a:pt x="16" y="50"/>
                      </a:lnTo>
                      <a:lnTo>
                        <a:pt x="17" y="48"/>
                      </a:lnTo>
                      <a:lnTo>
                        <a:pt x="19" y="46"/>
                      </a:lnTo>
                      <a:lnTo>
                        <a:pt x="21" y="44"/>
                      </a:lnTo>
                      <a:lnTo>
                        <a:pt x="23" y="42"/>
                      </a:lnTo>
                      <a:lnTo>
                        <a:pt x="25" y="40"/>
                      </a:lnTo>
                      <a:lnTo>
                        <a:pt x="27" y="38"/>
                      </a:lnTo>
                      <a:lnTo>
                        <a:pt x="29" y="36"/>
                      </a:lnTo>
                      <a:lnTo>
                        <a:pt x="29" y="34"/>
                      </a:lnTo>
                      <a:lnTo>
                        <a:pt x="31" y="34"/>
                      </a:lnTo>
                      <a:lnTo>
                        <a:pt x="31" y="33"/>
                      </a:lnTo>
                      <a:lnTo>
                        <a:pt x="33" y="33"/>
                      </a:lnTo>
                      <a:lnTo>
                        <a:pt x="33" y="31"/>
                      </a:lnTo>
                      <a:lnTo>
                        <a:pt x="33" y="29"/>
                      </a:lnTo>
                      <a:lnTo>
                        <a:pt x="35" y="29"/>
                      </a:lnTo>
                      <a:lnTo>
                        <a:pt x="35" y="27"/>
                      </a:lnTo>
                      <a:lnTo>
                        <a:pt x="35" y="25"/>
                      </a:lnTo>
                      <a:lnTo>
                        <a:pt x="37" y="25"/>
                      </a:lnTo>
                      <a:lnTo>
                        <a:pt x="37" y="23"/>
                      </a:lnTo>
                      <a:lnTo>
                        <a:pt x="37" y="21"/>
                      </a:lnTo>
                      <a:lnTo>
                        <a:pt x="39" y="21"/>
                      </a:lnTo>
                      <a:lnTo>
                        <a:pt x="39" y="19"/>
                      </a:lnTo>
                      <a:lnTo>
                        <a:pt x="39" y="17"/>
                      </a:lnTo>
                      <a:lnTo>
                        <a:pt x="39" y="15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40" y="10"/>
                      </a:lnTo>
                      <a:lnTo>
                        <a:pt x="40" y="8"/>
                      </a:lnTo>
                      <a:lnTo>
                        <a:pt x="39" y="8"/>
                      </a:lnTo>
                      <a:lnTo>
                        <a:pt x="37" y="8"/>
                      </a:lnTo>
                      <a:lnTo>
                        <a:pt x="35" y="8"/>
                      </a:lnTo>
                      <a:lnTo>
                        <a:pt x="35" y="10"/>
                      </a:lnTo>
                      <a:lnTo>
                        <a:pt x="33" y="10"/>
                      </a:lnTo>
                      <a:lnTo>
                        <a:pt x="31" y="11"/>
                      </a:lnTo>
                      <a:lnTo>
                        <a:pt x="29" y="13"/>
                      </a:lnTo>
                      <a:lnTo>
                        <a:pt x="27" y="15"/>
                      </a:lnTo>
                      <a:lnTo>
                        <a:pt x="25" y="15"/>
                      </a:lnTo>
                      <a:lnTo>
                        <a:pt x="25" y="17"/>
                      </a:lnTo>
                      <a:lnTo>
                        <a:pt x="23" y="19"/>
                      </a:lnTo>
                      <a:lnTo>
                        <a:pt x="21" y="21"/>
                      </a:lnTo>
                      <a:lnTo>
                        <a:pt x="19" y="23"/>
                      </a:lnTo>
                      <a:lnTo>
                        <a:pt x="19" y="25"/>
                      </a:lnTo>
                      <a:lnTo>
                        <a:pt x="17" y="27"/>
                      </a:lnTo>
                      <a:lnTo>
                        <a:pt x="16" y="27"/>
                      </a:lnTo>
                      <a:lnTo>
                        <a:pt x="16" y="29"/>
                      </a:lnTo>
                      <a:lnTo>
                        <a:pt x="14" y="31"/>
                      </a:lnTo>
                      <a:lnTo>
                        <a:pt x="12" y="33"/>
                      </a:lnTo>
                      <a:lnTo>
                        <a:pt x="12" y="34"/>
                      </a:lnTo>
                      <a:lnTo>
                        <a:pt x="10" y="36"/>
                      </a:lnTo>
                      <a:lnTo>
                        <a:pt x="10" y="38"/>
                      </a:lnTo>
                      <a:lnTo>
                        <a:pt x="8" y="40"/>
                      </a:lnTo>
                      <a:lnTo>
                        <a:pt x="8" y="42"/>
                      </a:lnTo>
                      <a:lnTo>
                        <a:pt x="6" y="46"/>
                      </a:lnTo>
                      <a:lnTo>
                        <a:pt x="6" y="48"/>
                      </a:lnTo>
                      <a:lnTo>
                        <a:pt x="4" y="50"/>
                      </a:lnTo>
                      <a:lnTo>
                        <a:pt x="4" y="52"/>
                      </a:lnTo>
                      <a:lnTo>
                        <a:pt x="4" y="54"/>
                      </a:lnTo>
                      <a:lnTo>
                        <a:pt x="2" y="56"/>
                      </a:lnTo>
                      <a:lnTo>
                        <a:pt x="2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solidFill>
                  <a:srgbClr val="D1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40" name="Freeform 408"/>
                <p:cNvSpPr>
                  <a:spLocks noChangeAspect="1"/>
                </p:cNvSpPr>
                <p:nvPr/>
              </p:nvSpPr>
              <p:spPr bwMode="auto">
                <a:xfrm>
                  <a:off x="4973" y="914"/>
                  <a:ext cx="52" cy="61"/>
                </a:xfrm>
                <a:custGeom>
                  <a:avLst/>
                  <a:gdLst>
                    <a:gd name="T0" fmla="*/ 0 w 52"/>
                    <a:gd name="T1" fmla="*/ 52 h 61"/>
                    <a:gd name="T2" fmla="*/ 2 w 52"/>
                    <a:gd name="T3" fmla="*/ 48 h 61"/>
                    <a:gd name="T4" fmla="*/ 2 w 52"/>
                    <a:gd name="T5" fmla="*/ 42 h 61"/>
                    <a:gd name="T6" fmla="*/ 4 w 52"/>
                    <a:gd name="T7" fmla="*/ 36 h 61"/>
                    <a:gd name="T8" fmla="*/ 6 w 52"/>
                    <a:gd name="T9" fmla="*/ 31 h 61"/>
                    <a:gd name="T10" fmla="*/ 10 w 52"/>
                    <a:gd name="T11" fmla="*/ 25 h 61"/>
                    <a:gd name="T12" fmla="*/ 14 w 52"/>
                    <a:gd name="T13" fmla="*/ 17 h 61"/>
                    <a:gd name="T14" fmla="*/ 19 w 52"/>
                    <a:gd name="T15" fmla="*/ 11 h 61"/>
                    <a:gd name="T16" fmla="*/ 25 w 52"/>
                    <a:gd name="T17" fmla="*/ 4 h 61"/>
                    <a:gd name="T18" fmla="*/ 29 w 52"/>
                    <a:gd name="T19" fmla="*/ 2 h 61"/>
                    <a:gd name="T20" fmla="*/ 33 w 52"/>
                    <a:gd name="T21" fmla="*/ 0 h 61"/>
                    <a:gd name="T22" fmla="*/ 39 w 52"/>
                    <a:gd name="T23" fmla="*/ 0 h 61"/>
                    <a:gd name="T24" fmla="*/ 42 w 52"/>
                    <a:gd name="T25" fmla="*/ 2 h 61"/>
                    <a:gd name="T26" fmla="*/ 46 w 52"/>
                    <a:gd name="T27" fmla="*/ 4 h 61"/>
                    <a:gd name="T28" fmla="*/ 50 w 52"/>
                    <a:gd name="T29" fmla="*/ 8 h 61"/>
                    <a:gd name="T30" fmla="*/ 52 w 52"/>
                    <a:gd name="T31" fmla="*/ 11 h 61"/>
                    <a:gd name="T32" fmla="*/ 52 w 52"/>
                    <a:gd name="T33" fmla="*/ 17 h 61"/>
                    <a:gd name="T34" fmla="*/ 48 w 52"/>
                    <a:gd name="T35" fmla="*/ 21 h 61"/>
                    <a:gd name="T36" fmla="*/ 46 w 52"/>
                    <a:gd name="T37" fmla="*/ 27 h 61"/>
                    <a:gd name="T38" fmla="*/ 42 w 52"/>
                    <a:gd name="T39" fmla="*/ 31 h 61"/>
                    <a:gd name="T40" fmla="*/ 39 w 52"/>
                    <a:gd name="T41" fmla="*/ 36 h 61"/>
                    <a:gd name="T42" fmla="*/ 33 w 52"/>
                    <a:gd name="T43" fmla="*/ 42 h 61"/>
                    <a:gd name="T44" fmla="*/ 27 w 52"/>
                    <a:gd name="T45" fmla="*/ 48 h 61"/>
                    <a:gd name="T46" fmla="*/ 21 w 52"/>
                    <a:gd name="T47" fmla="*/ 52 h 61"/>
                    <a:gd name="T48" fmla="*/ 16 w 52"/>
                    <a:gd name="T49" fmla="*/ 58 h 61"/>
                    <a:gd name="T50" fmla="*/ 10 w 52"/>
                    <a:gd name="T51" fmla="*/ 59 h 61"/>
                    <a:gd name="T52" fmla="*/ 4 w 52"/>
                    <a:gd name="T53" fmla="*/ 61 h 61"/>
                    <a:gd name="T54" fmla="*/ 6 w 52"/>
                    <a:gd name="T55" fmla="*/ 58 h 61"/>
                    <a:gd name="T56" fmla="*/ 10 w 52"/>
                    <a:gd name="T57" fmla="*/ 54 h 61"/>
                    <a:gd name="T58" fmla="*/ 14 w 52"/>
                    <a:gd name="T59" fmla="*/ 52 h 61"/>
                    <a:gd name="T60" fmla="*/ 19 w 52"/>
                    <a:gd name="T61" fmla="*/ 46 h 61"/>
                    <a:gd name="T62" fmla="*/ 25 w 52"/>
                    <a:gd name="T63" fmla="*/ 40 h 61"/>
                    <a:gd name="T64" fmla="*/ 29 w 52"/>
                    <a:gd name="T65" fmla="*/ 34 h 61"/>
                    <a:gd name="T66" fmla="*/ 33 w 52"/>
                    <a:gd name="T67" fmla="*/ 33 h 61"/>
                    <a:gd name="T68" fmla="*/ 35 w 52"/>
                    <a:gd name="T69" fmla="*/ 29 h 61"/>
                    <a:gd name="T70" fmla="*/ 37 w 52"/>
                    <a:gd name="T71" fmla="*/ 25 h 61"/>
                    <a:gd name="T72" fmla="*/ 39 w 52"/>
                    <a:gd name="T73" fmla="*/ 21 h 61"/>
                    <a:gd name="T74" fmla="*/ 39 w 52"/>
                    <a:gd name="T75" fmla="*/ 15 h 61"/>
                    <a:gd name="T76" fmla="*/ 40 w 52"/>
                    <a:gd name="T77" fmla="*/ 11 h 61"/>
                    <a:gd name="T78" fmla="*/ 39 w 52"/>
                    <a:gd name="T79" fmla="*/ 8 h 61"/>
                    <a:gd name="T80" fmla="*/ 35 w 52"/>
                    <a:gd name="T81" fmla="*/ 10 h 61"/>
                    <a:gd name="T82" fmla="*/ 29 w 52"/>
                    <a:gd name="T83" fmla="*/ 13 h 61"/>
                    <a:gd name="T84" fmla="*/ 25 w 52"/>
                    <a:gd name="T85" fmla="*/ 17 h 61"/>
                    <a:gd name="T86" fmla="*/ 19 w 52"/>
                    <a:gd name="T87" fmla="*/ 23 h 61"/>
                    <a:gd name="T88" fmla="*/ 16 w 52"/>
                    <a:gd name="T89" fmla="*/ 27 h 61"/>
                    <a:gd name="T90" fmla="*/ 12 w 52"/>
                    <a:gd name="T91" fmla="*/ 33 h 61"/>
                    <a:gd name="T92" fmla="*/ 10 w 52"/>
                    <a:gd name="T93" fmla="*/ 38 h 61"/>
                    <a:gd name="T94" fmla="*/ 6 w 52"/>
                    <a:gd name="T95" fmla="*/ 46 h 61"/>
                    <a:gd name="T96" fmla="*/ 4 w 52"/>
                    <a:gd name="T97" fmla="*/ 52 h 61"/>
                    <a:gd name="T98" fmla="*/ 2 w 52"/>
                    <a:gd name="T99" fmla="*/ 58 h 61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2"/>
                    <a:gd name="T151" fmla="*/ 0 h 61"/>
                    <a:gd name="T152" fmla="*/ 52 w 52"/>
                    <a:gd name="T153" fmla="*/ 61 h 61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2" h="61">
                      <a:moveTo>
                        <a:pt x="0" y="56"/>
                      </a:move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4" y="38"/>
                      </a:lnTo>
                      <a:lnTo>
                        <a:pt x="4" y="36"/>
                      </a:lnTo>
                      <a:lnTo>
                        <a:pt x="4" y="34"/>
                      </a:lnTo>
                      <a:lnTo>
                        <a:pt x="6" y="33"/>
                      </a:lnTo>
                      <a:lnTo>
                        <a:pt x="6" y="31"/>
                      </a:lnTo>
                      <a:lnTo>
                        <a:pt x="8" y="29"/>
                      </a:lnTo>
                      <a:lnTo>
                        <a:pt x="8" y="27"/>
                      </a:lnTo>
                      <a:lnTo>
                        <a:pt x="10" y="25"/>
                      </a:lnTo>
                      <a:lnTo>
                        <a:pt x="10" y="23"/>
                      </a:lnTo>
                      <a:lnTo>
                        <a:pt x="12" y="19"/>
                      </a:lnTo>
                      <a:lnTo>
                        <a:pt x="14" y="17"/>
                      </a:lnTo>
                      <a:lnTo>
                        <a:pt x="16" y="15"/>
                      </a:lnTo>
                      <a:lnTo>
                        <a:pt x="17" y="13"/>
                      </a:lnTo>
                      <a:lnTo>
                        <a:pt x="19" y="11"/>
                      </a:lnTo>
                      <a:lnTo>
                        <a:pt x="21" y="10"/>
                      </a:lnTo>
                      <a:lnTo>
                        <a:pt x="23" y="8"/>
                      </a:lnTo>
                      <a:lnTo>
                        <a:pt x="25" y="4"/>
                      </a:lnTo>
                      <a:lnTo>
                        <a:pt x="27" y="4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9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2" y="2"/>
                      </a:lnTo>
                      <a:lnTo>
                        <a:pt x="44" y="2"/>
                      </a:lnTo>
                      <a:lnTo>
                        <a:pt x="44" y="4"/>
                      </a:lnTo>
                      <a:lnTo>
                        <a:pt x="46" y="4"/>
                      </a:lnTo>
                      <a:lnTo>
                        <a:pt x="48" y="6"/>
                      </a:lnTo>
                      <a:lnTo>
                        <a:pt x="48" y="8"/>
                      </a:lnTo>
                      <a:lnTo>
                        <a:pt x="50" y="8"/>
                      </a:lnTo>
                      <a:lnTo>
                        <a:pt x="50" y="10"/>
                      </a:lnTo>
                      <a:lnTo>
                        <a:pt x="52" y="10"/>
                      </a:lnTo>
                      <a:lnTo>
                        <a:pt x="52" y="11"/>
                      </a:lnTo>
                      <a:lnTo>
                        <a:pt x="52" y="13"/>
                      </a:lnTo>
                      <a:lnTo>
                        <a:pt x="52" y="15"/>
                      </a:lnTo>
                      <a:lnTo>
                        <a:pt x="52" y="17"/>
                      </a:lnTo>
                      <a:lnTo>
                        <a:pt x="50" y="19"/>
                      </a:lnTo>
                      <a:lnTo>
                        <a:pt x="50" y="21"/>
                      </a:lnTo>
                      <a:lnTo>
                        <a:pt x="48" y="21"/>
                      </a:lnTo>
                      <a:lnTo>
                        <a:pt x="48" y="23"/>
                      </a:lnTo>
                      <a:lnTo>
                        <a:pt x="46" y="25"/>
                      </a:lnTo>
                      <a:lnTo>
                        <a:pt x="46" y="27"/>
                      </a:lnTo>
                      <a:lnTo>
                        <a:pt x="44" y="27"/>
                      </a:lnTo>
                      <a:lnTo>
                        <a:pt x="44" y="29"/>
                      </a:lnTo>
                      <a:lnTo>
                        <a:pt x="42" y="31"/>
                      </a:lnTo>
                      <a:lnTo>
                        <a:pt x="40" y="33"/>
                      </a:lnTo>
                      <a:lnTo>
                        <a:pt x="40" y="34"/>
                      </a:lnTo>
                      <a:lnTo>
                        <a:pt x="39" y="36"/>
                      </a:lnTo>
                      <a:lnTo>
                        <a:pt x="37" y="38"/>
                      </a:lnTo>
                      <a:lnTo>
                        <a:pt x="35" y="40"/>
                      </a:lnTo>
                      <a:lnTo>
                        <a:pt x="33" y="42"/>
                      </a:lnTo>
                      <a:lnTo>
                        <a:pt x="31" y="44"/>
                      </a:lnTo>
                      <a:lnTo>
                        <a:pt x="29" y="46"/>
                      </a:lnTo>
                      <a:lnTo>
                        <a:pt x="27" y="48"/>
                      </a:lnTo>
                      <a:lnTo>
                        <a:pt x="25" y="50"/>
                      </a:lnTo>
                      <a:lnTo>
                        <a:pt x="23" y="52"/>
                      </a:lnTo>
                      <a:lnTo>
                        <a:pt x="21" y="52"/>
                      </a:lnTo>
                      <a:lnTo>
                        <a:pt x="19" y="54"/>
                      </a:lnTo>
                      <a:lnTo>
                        <a:pt x="17" y="56"/>
                      </a:lnTo>
                      <a:lnTo>
                        <a:pt x="16" y="58"/>
                      </a:lnTo>
                      <a:lnTo>
                        <a:pt x="14" y="58"/>
                      </a:lnTo>
                      <a:lnTo>
                        <a:pt x="12" y="59"/>
                      </a:lnTo>
                      <a:lnTo>
                        <a:pt x="10" y="59"/>
                      </a:lnTo>
                      <a:lnTo>
                        <a:pt x="8" y="61"/>
                      </a:lnTo>
                      <a:lnTo>
                        <a:pt x="6" y="61"/>
                      </a:lnTo>
                      <a:lnTo>
                        <a:pt x="4" y="61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6" y="58"/>
                      </a:lnTo>
                      <a:lnTo>
                        <a:pt x="8" y="56"/>
                      </a:lnTo>
                      <a:lnTo>
                        <a:pt x="10" y="56"/>
                      </a:lnTo>
                      <a:lnTo>
                        <a:pt x="10" y="54"/>
                      </a:lnTo>
                      <a:lnTo>
                        <a:pt x="12" y="54"/>
                      </a:lnTo>
                      <a:lnTo>
                        <a:pt x="12" y="52"/>
                      </a:lnTo>
                      <a:lnTo>
                        <a:pt x="14" y="52"/>
                      </a:lnTo>
                      <a:lnTo>
                        <a:pt x="16" y="50"/>
                      </a:lnTo>
                      <a:lnTo>
                        <a:pt x="17" y="48"/>
                      </a:lnTo>
                      <a:lnTo>
                        <a:pt x="19" y="46"/>
                      </a:lnTo>
                      <a:lnTo>
                        <a:pt x="21" y="44"/>
                      </a:lnTo>
                      <a:lnTo>
                        <a:pt x="23" y="42"/>
                      </a:lnTo>
                      <a:lnTo>
                        <a:pt x="25" y="40"/>
                      </a:lnTo>
                      <a:lnTo>
                        <a:pt x="27" y="38"/>
                      </a:lnTo>
                      <a:lnTo>
                        <a:pt x="29" y="36"/>
                      </a:lnTo>
                      <a:lnTo>
                        <a:pt x="29" y="34"/>
                      </a:lnTo>
                      <a:lnTo>
                        <a:pt x="31" y="34"/>
                      </a:lnTo>
                      <a:lnTo>
                        <a:pt x="31" y="33"/>
                      </a:lnTo>
                      <a:lnTo>
                        <a:pt x="33" y="33"/>
                      </a:lnTo>
                      <a:lnTo>
                        <a:pt x="33" y="31"/>
                      </a:lnTo>
                      <a:lnTo>
                        <a:pt x="33" y="29"/>
                      </a:lnTo>
                      <a:lnTo>
                        <a:pt x="35" y="29"/>
                      </a:lnTo>
                      <a:lnTo>
                        <a:pt x="35" y="27"/>
                      </a:lnTo>
                      <a:lnTo>
                        <a:pt x="35" y="25"/>
                      </a:lnTo>
                      <a:lnTo>
                        <a:pt x="37" y="25"/>
                      </a:lnTo>
                      <a:lnTo>
                        <a:pt x="37" y="23"/>
                      </a:lnTo>
                      <a:lnTo>
                        <a:pt x="37" y="21"/>
                      </a:lnTo>
                      <a:lnTo>
                        <a:pt x="39" y="21"/>
                      </a:lnTo>
                      <a:lnTo>
                        <a:pt x="39" y="19"/>
                      </a:lnTo>
                      <a:lnTo>
                        <a:pt x="39" y="17"/>
                      </a:lnTo>
                      <a:lnTo>
                        <a:pt x="39" y="15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40" y="10"/>
                      </a:lnTo>
                      <a:lnTo>
                        <a:pt x="40" y="8"/>
                      </a:lnTo>
                      <a:lnTo>
                        <a:pt x="39" y="8"/>
                      </a:lnTo>
                      <a:lnTo>
                        <a:pt x="37" y="8"/>
                      </a:lnTo>
                      <a:lnTo>
                        <a:pt x="35" y="8"/>
                      </a:lnTo>
                      <a:lnTo>
                        <a:pt x="35" y="10"/>
                      </a:lnTo>
                      <a:lnTo>
                        <a:pt x="33" y="10"/>
                      </a:lnTo>
                      <a:lnTo>
                        <a:pt x="31" y="11"/>
                      </a:lnTo>
                      <a:lnTo>
                        <a:pt x="29" y="13"/>
                      </a:lnTo>
                      <a:lnTo>
                        <a:pt x="27" y="15"/>
                      </a:lnTo>
                      <a:lnTo>
                        <a:pt x="25" y="15"/>
                      </a:lnTo>
                      <a:lnTo>
                        <a:pt x="25" y="17"/>
                      </a:lnTo>
                      <a:lnTo>
                        <a:pt x="23" y="19"/>
                      </a:lnTo>
                      <a:lnTo>
                        <a:pt x="21" y="21"/>
                      </a:lnTo>
                      <a:lnTo>
                        <a:pt x="19" y="23"/>
                      </a:lnTo>
                      <a:lnTo>
                        <a:pt x="19" y="25"/>
                      </a:lnTo>
                      <a:lnTo>
                        <a:pt x="17" y="27"/>
                      </a:lnTo>
                      <a:lnTo>
                        <a:pt x="16" y="27"/>
                      </a:lnTo>
                      <a:lnTo>
                        <a:pt x="16" y="29"/>
                      </a:lnTo>
                      <a:lnTo>
                        <a:pt x="14" y="31"/>
                      </a:lnTo>
                      <a:lnTo>
                        <a:pt x="12" y="33"/>
                      </a:lnTo>
                      <a:lnTo>
                        <a:pt x="12" y="34"/>
                      </a:lnTo>
                      <a:lnTo>
                        <a:pt x="10" y="36"/>
                      </a:lnTo>
                      <a:lnTo>
                        <a:pt x="10" y="38"/>
                      </a:lnTo>
                      <a:lnTo>
                        <a:pt x="8" y="40"/>
                      </a:lnTo>
                      <a:lnTo>
                        <a:pt x="8" y="42"/>
                      </a:lnTo>
                      <a:lnTo>
                        <a:pt x="6" y="46"/>
                      </a:lnTo>
                      <a:lnTo>
                        <a:pt x="6" y="48"/>
                      </a:lnTo>
                      <a:lnTo>
                        <a:pt x="4" y="50"/>
                      </a:lnTo>
                      <a:lnTo>
                        <a:pt x="4" y="52"/>
                      </a:lnTo>
                      <a:lnTo>
                        <a:pt x="4" y="54"/>
                      </a:lnTo>
                      <a:lnTo>
                        <a:pt x="2" y="56"/>
                      </a:lnTo>
                      <a:lnTo>
                        <a:pt x="2" y="58"/>
                      </a:lnTo>
                      <a:lnTo>
                        <a:pt x="0" y="56"/>
                      </a:lnTo>
                    </a:path>
                  </a:pathLst>
                </a:custGeom>
                <a:noFill/>
                <a:ln w="0" cap="sq">
                  <a:solidFill>
                    <a:srgbClr val="001414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41" name="Freeform 409"/>
                <p:cNvSpPr>
                  <a:spLocks noChangeAspect="1"/>
                </p:cNvSpPr>
                <p:nvPr/>
              </p:nvSpPr>
              <p:spPr bwMode="auto">
                <a:xfrm>
                  <a:off x="4973" y="939"/>
                  <a:ext cx="77" cy="48"/>
                </a:xfrm>
                <a:custGeom>
                  <a:avLst/>
                  <a:gdLst>
                    <a:gd name="T0" fmla="*/ 6 w 77"/>
                    <a:gd name="T1" fmla="*/ 31 h 48"/>
                    <a:gd name="T2" fmla="*/ 10 w 77"/>
                    <a:gd name="T3" fmla="*/ 29 h 48"/>
                    <a:gd name="T4" fmla="*/ 16 w 77"/>
                    <a:gd name="T5" fmla="*/ 23 h 48"/>
                    <a:gd name="T6" fmla="*/ 21 w 77"/>
                    <a:gd name="T7" fmla="*/ 19 h 48"/>
                    <a:gd name="T8" fmla="*/ 29 w 77"/>
                    <a:gd name="T9" fmla="*/ 15 h 48"/>
                    <a:gd name="T10" fmla="*/ 37 w 77"/>
                    <a:gd name="T11" fmla="*/ 11 h 48"/>
                    <a:gd name="T12" fmla="*/ 44 w 77"/>
                    <a:gd name="T13" fmla="*/ 8 h 48"/>
                    <a:gd name="T14" fmla="*/ 50 w 77"/>
                    <a:gd name="T15" fmla="*/ 4 h 48"/>
                    <a:gd name="T16" fmla="*/ 58 w 77"/>
                    <a:gd name="T17" fmla="*/ 2 h 48"/>
                    <a:gd name="T18" fmla="*/ 65 w 77"/>
                    <a:gd name="T19" fmla="*/ 0 h 48"/>
                    <a:gd name="T20" fmla="*/ 69 w 77"/>
                    <a:gd name="T21" fmla="*/ 2 h 48"/>
                    <a:gd name="T22" fmla="*/ 73 w 77"/>
                    <a:gd name="T23" fmla="*/ 4 h 48"/>
                    <a:gd name="T24" fmla="*/ 77 w 77"/>
                    <a:gd name="T25" fmla="*/ 8 h 48"/>
                    <a:gd name="T26" fmla="*/ 77 w 77"/>
                    <a:gd name="T27" fmla="*/ 13 h 48"/>
                    <a:gd name="T28" fmla="*/ 77 w 77"/>
                    <a:gd name="T29" fmla="*/ 19 h 48"/>
                    <a:gd name="T30" fmla="*/ 77 w 77"/>
                    <a:gd name="T31" fmla="*/ 25 h 48"/>
                    <a:gd name="T32" fmla="*/ 75 w 77"/>
                    <a:gd name="T33" fmla="*/ 31 h 48"/>
                    <a:gd name="T34" fmla="*/ 73 w 77"/>
                    <a:gd name="T35" fmla="*/ 34 h 48"/>
                    <a:gd name="T36" fmla="*/ 67 w 77"/>
                    <a:gd name="T37" fmla="*/ 38 h 48"/>
                    <a:gd name="T38" fmla="*/ 62 w 77"/>
                    <a:gd name="T39" fmla="*/ 40 h 48"/>
                    <a:gd name="T40" fmla="*/ 56 w 77"/>
                    <a:gd name="T41" fmla="*/ 42 h 48"/>
                    <a:gd name="T42" fmla="*/ 48 w 77"/>
                    <a:gd name="T43" fmla="*/ 46 h 48"/>
                    <a:gd name="T44" fmla="*/ 40 w 77"/>
                    <a:gd name="T45" fmla="*/ 48 h 48"/>
                    <a:gd name="T46" fmla="*/ 33 w 77"/>
                    <a:gd name="T47" fmla="*/ 48 h 48"/>
                    <a:gd name="T48" fmla="*/ 25 w 77"/>
                    <a:gd name="T49" fmla="*/ 48 h 48"/>
                    <a:gd name="T50" fmla="*/ 17 w 77"/>
                    <a:gd name="T51" fmla="*/ 48 h 48"/>
                    <a:gd name="T52" fmla="*/ 10 w 77"/>
                    <a:gd name="T53" fmla="*/ 44 h 48"/>
                    <a:gd name="T54" fmla="*/ 6 w 77"/>
                    <a:gd name="T55" fmla="*/ 42 h 48"/>
                    <a:gd name="T56" fmla="*/ 6 w 77"/>
                    <a:gd name="T57" fmla="*/ 38 h 48"/>
                    <a:gd name="T58" fmla="*/ 10 w 77"/>
                    <a:gd name="T59" fmla="*/ 40 h 48"/>
                    <a:gd name="T60" fmla="*/ 16 w 77"/>
                    <a:gd name="T61" fmla="*/ 40 h 48"/>
                    <a:gd name="T62" fmla="*/ 21 w 77"/>
                    <a:gd name="T63" fmla="*/ 40 h 48"/>
                    <a:gd name="T64" fmla="*/ 25 w 77"/>
                    <a:gd name="T65" fmla="*/ 42 h 48"/>
                    <a:gd name="T66" fmla="*/ 29 w 77"/>
                    <a:gd name="T67" fmla="*/ 40 h 48"/>
                    <a:gd name="T68" fmla="*/ 35 w 77"/>
                    <a:gd name="T69" fmla="*/ 40 h 48"/>
                    <a:gd name="T70" fmla="*/ 40 w 77"/>
                    <a:gd name="T71" fmla="*/ 40 h 48"/>
                    <a:gd name="T72" fmla="*/ 46 w 77"/>
                    <a:gd name="T73" fmla="*/ 38 h 48"/>
                    <a:gd name="T74" fmla="*/ 52 w 77"/>
                    <a:gd name="T75" fmla="*/ 36 h 48"/>
                    <a:gd name="T76" fmla="*/ 56 w 77"/>
                    <a:gd name="T77" fmla="*/ 34 h 48"/>
                    <a:gd name="T78" fmla="*/ 62 w 77"/>
                    <a:gd name="T79" fmla="*/ 33 h 48"/>
                    <a:gd name="T80" fmla="*/ 65 w 77"/>
                    <a:gd name="T81" fmla="*/ 31 h 48"/>
                    <a:gd name="T82" fmla="*/ 67 w 77"/>
                    <a:gd name="T83" fmla="*/ 25 h 48"/>
                    <a:gd name="T84" fmla="*/ 69 w 77"/>
                    <a:gd name="T85" fmla="*/ 21 h 48"/>
                    <a:gd name="T86" fmla="*/ 69 w 77"/>
                    <a:gd name="T87" fmla="*/ 15 h 48"/>
                    <a:gd name="T88" fmla="*/ 67 w 77"/>
                    <a:gd name="T89" fmla="*/ 9 h 48"/>
                    <a:gd name="T90" fmla="*/ 62 w 77"/>
                    <a:gd name="T91" fmla="*/ 8 h 48"/>
                    <a:gd name="T92" fmla="*/ 58 w 77"/>
                    <a:gd name="T93" fmla="*/ 9 h 48"/>
                    <a:gd name="T94" fmla="*/ 52 w 77"/>
                    <a:gd name="T95" fmla="*/ 11 h 48"/>
                    <a:gd name="T96" fmla="*/ 46 w 77"/>
                    <a:gd name="T97" fmla="*/ 13 h 48"/>
                    <a:gd name="T98" fmla="*/ 40 w 77"/>
                    <a:gd name="T99" fmla="*/ 17 h 48"/>
                    <a:gd name="T100" fmla="*/ 35 w 77"/>
                    <a:gd name="T101" fmla="*/ 19 h 48"/>
                    <a:gd name="T102" fmla="*/ 29 w 77"/>
                    <a:gd name="T103" fmla="*/ 21 h 48"/>
                    <a:gd name="T104" fmla="*/ 25 w 77"/>
                    <a:gd name="T105" fmla="*/ 25 h 48"/>
                    <a:gd name="T106" fmla="*/ 19 w 77"/>
                    <a:gd name="T107" fmla="*/ 27 h 48"/>
                    <a:gd name="T108" fmla="*/ 16 w 77"/>
                    <a:gd name="T109" fmla="*/ 31 h 48"/>
                    <a:gd name="T110" fmla="*/ 10 w 77"/>
                    <a:gd name="T111" fmla="*/ 34 h 48"/>
                    <a:gd name="T112" fmla="*/ 6 w 77"/>
                    <a:gd name="T113" fmla="*/ 36 h 48"/>
                    <a:gd name="T114" fmla="*/ 2 w 77"/>
                    <a:gd name="T115" fmla="*/ 38 h 48"/>
                    <a:gd name="T116" fmla="*/ 0 w 77"/>
                    <a:gd name="T117" fmla="*/ 34 h 48"/>
                    <a:gd name="T118" fmla="*/ 4 w 77"/>
                    <a:gd name="T119" fmla="*/ 33 h 48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77"/>
                    <a:gd name="T181" fmla="*/ 0 h 48"/>
                    <a:gd name="T182" fmla="*/ 77 w 77"/>
                    <a:gd name="T183" fmla="*/ 48 h 48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77" h="48">
                      <a:moveTo>
                        <a:pt x="4" y="33"/>
                      </a:moveTo>
                      <a:lnTo>
                        <a:pt x="6" y="33"/>
                      </a:lnTo>
                      <a:lnTo>
                        <a:pt x="6" y="31"/>
                      </a:lnTo>
                      <a:lnTo>
                        <a:pt x="8" y="31"/>
                      </a:lnTo>
                      <a:lnTo>
                        <a:pt x="8" y="29"/>
                      </a:lnTo>
                      <a:lnTo>
                        <a:pt x="10" y="29"/>
                      </a:lnTo>
                      <a:lnTo>
                        <a:pt x="12" y="27"/>
                      </a:lnTo>
                      <a:lnTo>
                        <a:pt x="14" y="25"/>
                      </a:lnTo>
                      <a:lnTo>
                        <a:pt x="16" y="23"/>
                      </a:lnTo>
                      <a:lnTo>
                        <a:pt x="17" y="23"/>
                      </a:lnTo>
                      <a:lnTo>
                        <a:pt x="19" y="21"/>
                      </a:lnTo>
                      <a:lnTo>
                        <a:pt x="21" y="19"/>
                      </a:lnTo>
                      <a:lnTo>
                        <a:pt x="25" y="17"/>
                      </a:lnTo>
                      <a:lnTo>
                        <a:pt x="27" y="17"/>
                      </a:lnTo>
                      <a:lnTo>
                        <a:pt x="29" y="15"/>
                      </a:lnTo>
                      <a:lnTo>
                        <a:pt x="31" y="13"/>
                      </a:lnTo>
                      <a:lnTo>
                        <a:pt x="33" y="11"/>
                      </a:lnTo>
                      <a:lnTo>
                        <a:pt x="37" y="11"/>
                      </a:lnTo>
                      <a:lnTo>
                        <a:pt x="39" y="9"/>
                      </a:lnTo>
                      <a:lnTo>
                        <a:pt x="40" y="8"/>
                      </a:lnTo>
                      <a:lnTo>
                        <a:pt x="44" y="8"/>
                      </a:lnTo>
                      <a:lnTo>
                        <a:pt x="46" y="6"/>
                      </a:lnTo>
                      <a:lnTo>
                        <a:pt x="48" y="4"/>
                      </a:lnTo>
                      <a:lnTo>
                        <a:pt x="50" y="4"/>
                      </a:lnTo>
                      <a:lnTo>
                        <a:pt x="54" y="2"/>
                      </a:lnTo>
                      <a:lnTo>
                        <a:pt x="56" y="2"/>
                      </a:lnTo>
                      <a:lnTo>
                        <a:pt x="58" y="2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69" y="2"/>
                      </a:lnTo>
                      <a:lnTo>
                        <a:pt x="71" y="2"/>
                      </a:lnTo>
                      <a:lnTo>
                        <a:pt x="73" y="2"/>
                      </a:lnTo>
                      <a:lnTo>
                        <a:pt x="73" y="4"/>
                      </a:lnTo>
                      <a:lnTo>
                        <a:pt x="75" y="4"/>
                      </a:lnTo>
                      <a:lnTo>
                        <a:pt x="75" y="6"/>
                      </a:lnTo>
                      <a:lnTo>
                        <a:pt x="77" y="8"/>
                      </a:lnTo>
                      <a:lnTo>
                        <a:pt x="77" y="9"/>
                      </a:lnTo>
                      <a:lnTo>
                        <a:pt x="77" y="11"/>
                      </a:lnTo>
                      <a:lnTo>
                        <a:pt x="77" y="13"/>
                      </a:lnTo>
                      <a:lnTo>
                        <a:pt x="77" y="15"/>
                      </a:lnTo>
                      <a:lnTo>
                        <a:pt x="77" y="17"/>
                      </a:lnTo>
                      <a:lnTo>
                        <a:pt x="77" y="19"/>
                      </a:lnTo>
                      <a:lnTo>
                        <a:pt x="77" y="21"/>
                      </a:lnTo>
                      <a:lnTo>
                        <a:pt x="77" y="23"/>
                      </a:lnTo>
                      <a:lnTo>
                        <a:pt x="77" y="25"/>
                      </a:lnTo>
                      <a:lnTo>
                        <a:pt x="75" y="27"/>
                      </a:lnTo>
                      <a:lnTo>
                        <a:pt x="75" y="29"/>
                      </a:lnTo>
                      <a:lnTo>
                        <a:pt x="75" y="31"/>
                      </a:lnTo>
                      <a:lnTo>
                        <a:pt x="75" y="33"/>
                      </a:lnTo>
                      <a:lnTo>
                        <a:pt x="73" y="33"/>
                      </a:lnTo>
                      <a:lnTo>
                        <a:pt x="73" y="34"/>
                      </a:lnTo>
                      <a:lnTo>
                        <a:pt x="71" y="34"/>
                      </a:lnTo>
                      <a:lnTo>
                        <a:pt x="69" y="36"/>
                      </a:lnTo>
                      <a:lnTo>
                        <a:pt x="67" y="38"/>
                      </a:lnTo>
                      <a:lnTo>
                        <a:pt x="65" y="38"/>
                      </a:lnTo>
                      <a:lnTo>
                        <a:pt x="64" y="38"/>
                      </a:lnTo>
                      <a:lnTo>
                        <a:pt x="62" y="40"/>
                      </a:lnTo>
                      <a:lnTo>
                        <a:pt x="60" y="40"/>
                      </a:lnTo>
                      <a:lnTo>
                        <a:pt x="58" y="42"/>
                      </a:lnTo>
                      <a:lnTo>
                        <a:pt x="56" y="42"/>
                      </a:lnTo>
                      <a:lnTo>
                        <a:pt x="54" y="44"/>
                      </a:lnTo>
                      <a:lnTo>
                        <a:pt x="50" y="44"/>
                      </a:lnTo>
                      <a:lnTo>
                        <a:pt x="48" y="46"/>
                      </a:lnTo>
                      <a:lnTo>
                        <a:pt x="46" y="46"/>
                      </a:lnTo>
                      <a:lnTo>
                        <a:pt x="42" y="46"/>
                      </a:lnTo>
                      <a:lnTo>
                        <a:pt x="40" y="48"/>
                      </a:lnTo>
                      <a:lnTo>
                        <a:pt x="39" y="48"/>
                      </a:lnTo>
                      <a:lnTo>
                        <a:pt x="35" y="48"/>
                      </a:lnTo>
                      <a:lnTo>
                        <a:pt x="33" y="48"/>
                      </a:lnTo>
                      <a:lnTo>
                        <a:pt x="31" y="48"/>
                      </a:lnTo>
                      <a:lnTo>
                        <a:pt x="27" y="48"/>
                      </a:lnTo>
                      <a:lnTo>
                        <a:pt x="25" y="48"/>
                      </a:lnTo>
                      <a:lnTo>
                        <a:pt x="23" y="48"/>
                      </a:lnTo>
                      <a:lnTo>
                        <a:pt x="19" y="48"/>
                      </a:lnTo>
                      <a:lnTo>
                        <a:pt x="17" y="48"/>
                      </a:lnTo>
                      <a:lnTo>
                        <a:pt x="16" y="46"/>
                      </a:lnTo>
                      <a:lnTo>
                        <a:pt x="12" y="46"/>
                      </a:lnTo>
                      <a:lnTo>
                        <a:pt x="10" y="44"/>
                      </a:lnTo>
                      <a:lnTo>
                        <a:pt x="8" y="44"/>
                      </a:lnTo>
                      <a:lnTo>
                        <a:pt x="8" y="42"/>
                      </a:lnTo>
                      <a:lnTo>
                        <a:pt x="6" y="42"/>
                      </a:lnTo>
                      <a:lnTo>
                        <a:pt x="4" y="40"/>
                      </a:lnTo>
                      <a:lnTo>
                        <a:pt x="4" y="38"/>
                      </a:lnTo>
                      <a:lnTo>
                        <a:pt x="6" y="38"/>
                      </a:lnTo>
                      <a:lnTo>
                        <a:pt x="8" y="38"/>
                      </a:lnTo>
                      <a:lnTo>
                        <a:pt x="8" y="40"/>
                      </a:lnTo>
                      <a:lnTo>
                        <a:pt x="10" y="40"/>
                      </a:lnTo>
                      <a:lnTo>
                        <a:pt x="12" y="40"/>
                      </a:lnTo>
                      <a:lnTo>
                        <a:pt x="14" y="40"/>
                      </a:lnTo>
                      <a:lnTo>
                        <a:pt x="16" y="40"/>
                      </a:lnTo>
                      <a:lnTo>
                        <a:pt x="17" y="40"/>
                      </a:lnTo>
                      <a:lnTo>
                        <a:pt x="19" y="40"/>
                      </a:lnTo>
                      <a:lnTo>
                        <a:pt x="21" y="40"/>
                      </a:lnTo>
                      <a:lnTo>
                        <a:pt x="21" y="42"/>
                      </a:lnTo>
                      <a:lnTo>
                        <a:pt x="23" y="42"/>
                      </a:lnTo>
                      <a:lnTo>
                        <a:pt x="25" y="42"/>
                      </a:lnTo>
                      <a:lnTo>
                        <a:pt x="27" y="42"/>
                      </a:lnTo>
                      <a:lnTo>
                        <a:pt x="29" y="42"/>
                      </a:lnTo>
                      <a:lnTo>
                        <a:pt x="29" y="40"/>
                      </a:lnTo>
                      <a:lnTo>
                        <a:pt x="31" y="40"/>
                      </a:lnTo>
                      <a:lnTo>
                        <a:pt x="33" y="40"/>
                      </a:lnTo>
                      <a:lnTo>
                        <a:pt x="35" y="40"/>
                      </a:lnTo>
                      <a:lnTo>
                        <a:pt x="37" y="40"/>
                      </a:lnTo>
                      <a:lnTo>
                        <a:pt x="39" y="40"/>
                      </a:lnTo>
                      <a:lnTo>
                        <a:pt x="40" y="40"/>
                      </a:lnTo>
                      <a:lnTo>
                        <a:pt x="42" y="38"/>
                      </a:lnTo>
                      <a:lnTo>
                        <a:pt x="44" y="38"/>
                      </a:lnTo>
                      <a:lnTo>
                        <a:pt x="46" y="38"/>
                      </a:lnTo>
                      <a:lnTo>
                        <a:pt x="48" y="38"/>
                      </a:lnTo>
                      <a:lnTo>
                        <a:pt x="50" y="36"/>
                      </a:lnTo>
                      <a:lnTo>
                        <a:pt x="52" y="36"/>
                      </a:lnTo>
                      <a:lnTo>
                        <a:pt x="54" y="36"/>
                      </a:lnTo>
                      <a:lnTo>
                        <a:pt x="54" y="34"/>
                      </a:lnTo>
                      <a:lnTo>
                        <a:pt x="56" y="34"/>
                      </a:lnTo>
                      <a:lnTo>
                        <a:pt x="58" y="34"/>
                      </a:lnTo>
                      <a:lnTo>
                        <a:pt x="60" y="33"/>
                      </a:lnTo>
                      <a:lnTo>
                        <a:pt x="62" y="33"/>
                      </a:lnTo>
                      <a:lnTo>
                        <a:pt x="62" y="31"/>
                      </a:lnTo>
                      <a:lnTo>
                        <a:pt x="64" y="31"/>
                      </a:lnTo>
                      <a:lnTo>
                        <a:pt x="65" y="31"/>
                      </a:lnTo>
                      <a:lnTo>
                        <a:pt x="65" y="29"/>
                      </a:lnTo>
                      <a:lnTo>
                        <a:pt x="67" y="27"/>
                      </a:lnTo>
                      <a:lnTo>
                        <a:pt x="67" y="25"/>
                      </a:lnTo>
                      <a:lnTo>
                        <a:pt x="69" y="25"/>
                      </a:lnTo>
                      <a:lnTo>
                        <a:pt x="69" y="23"/>
                      </a:lnTo>
                      <a:lnTo>
                        <a:pt x="69" y="21"/>
                      </a:lnTo>
                      <a:lnTo>
                        <a:pt x="69" y="19"/>
                      </a:lnTo>
                      <a:lnTo>
                        <a:pt x="69" y="17"/>
                      </a:lnTo>
                      <a:lnTo>
                        <a:pt x="69" y="15"/>
                      </a:lnTo>
                      <a:lnTo>
                        <a:pt x="69" y="13"/>
                      </a:lnTo>
                      <a:lnTo>
                        <a:pt x="69" y="11"/>
                      </a:lnTo>
                      <a:lnTo>
                        <a:pt x="67" y="9"/>
                      </a:lnTo>
                      <a:lnTo>
                        <a:pt x="65" y="8"/>
                      </a:lnTo>
                      <a:lnTo>
                        <a:pt x="64" y="8"/>
                      </a:lnTo>
                      <a:lnTo>
                        <a:pt x="62" y="8"/>
                      </a:lnTo>
                      <a:lnTo>
                        <a:pt x="62" y="9"/>
                      </a:lnTo>
                      <a:lnTo>
                        <a:pt x="60" y="9"/>
                      </a:lnTo>
                      <a:lnTo>
                        <a:pt x="58" y="9"/>
                      </a:lnTo>
                      <a:lnTo>
                        <a:pt x="56" y="9"/>
                      </a:lnTo>
                      <a:lnTo>
                        <a:pt x="54" y="11"/>
                      </a:lnTo>
                      <a:lnTo>
                        <a:pt x="52" y="11"/>
                      </a:lnTo>
                      <a:lnTo>
                        <a:pt x="50" y="13"/>
                      </a:lnTo>
                      <a:lnTo>
                        <a:pt x="48" y="13"/>
                      </a:lnTo>
                      <a:lnTo>
                        <a:pt x="46" y="13"/>
                      </a:lnTo>
                      <a:lnTo>
                        <a:pt x="44" y="15"/>
                      </a:lnTo>
                      <a:lnTo>
                        <a:pt x="42" y="15"/>
                      </a:lnTo>
                      <a:lnTo>
                        <a:pt x="40" y="17"/>
                      </a:lnTo>
                      <a:lnTo>
                        <a:pt x="39" y="17"/>
                      </a:lnTo>
                      <a:lnTo>
                        <a:pt x="37" y="19"/>
                      </a:lnTo>
                      <a:lnTo>
                        <a:pt x="35" y="19"/>
                      </a:lnTo>
                      <a:lnTo>
                        <a:pt x="33" y="19"/>
                      </a:lnTo>
                      <a:lnTo>
                        <a:pt x="31" y="21"/>
                      </a:lnTo>
                      <a:lnTo>
                        <a:pt x="29" y="21"/>
                      </a:lnTo>
                      <a:lnTo>
                        <a:pt x="29" y="23"/>
                      </a:lnTo>
                      <a:lnTo>
                        <a:pt x="27" y="23"/>
                      </a:lnTo>
                      <a:lnTo>
                        <a:pt x="25" y="25"/>
                      </a:lnTo>
                      <a:lnTo>
                        <a:pt x="23" y="25"/>
                      </a:lnTo>
                      <a:lnTo>
                        <a:pt x="21" y="27"/>
                      </a:lnTo>
                      <a:lnTo>
                        <a:pt x="19" y="27"/>
                      </a:lnTo>
                      <a:lnTo>
                        <a:pt x="19" y="29"/>
                      </a:lnTo>
                      <a:lnTo>
                        <a:pt x="17" y="29"/>
                      </a:lnTo>
                      <a:lnTo>
                        <a:pt x="16" y="31"/>
                      </a:lnTo>
                      <a:lnTo>
                        <a:pt x="14" y="33"/>
                      </a:lnTo>
                      <a:lnTo>
                        <a:pt x="12" y="33"/>
                      </a:lnTo>
                      <a:lnTo>
                        <a:pt x="10" y="34"/>
                      </a:lnTo>
                      <a:lnTo>
                        <a:pt x="8" y="34"/>
                      </a:lnTo>
                      <a:lnTo>
                        <a:pt x="8" y="36"/>
                      </a:lnTo>
                      <a:lnTo>
                        <a:pt x="6" y="36"/>
                      </a:lnTo>
                      <a:lnTo>
                        <a:pt x="6" y="38"/>
                      </a:lnTo>
                      <a:lnTo>
                        <a:pt x="4" y="38"/>
                      </a:lnTo>
                      <a:lnTo>
                        <a:pt x="2" y="38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2" y="33"/>
                      </a:lnTo>
                      <a:lnTo>
                        <a:pt x="4" y="33"/>
                      </a:lnTo>
                      <a:close/>
                    </a:path>
                  </a:pathLst>
                </a:custGeom>
                <a:solidFill>
                  <a:srgbClr val="D1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42" name="Freeform 410"/>
                <p:cNvSpPr>
                  <a:spLocks noChangeAspect="1"/>
                </p:cNvSpPr>
                <p:nvPr/>
              </p:nvSpPr>
              <p:spPr bwMode="auto">
                <a:xfrm>
                  <a:off x="4973" y="939"/>
                  <a:ext cx="77" cy="48"/>
                </a:xfrm>
                <a:custGeom>
                  <a:avLst/>
                  <a:gdLst>
                    <a:gd name="T0" fmla="*/ 6 w 77"/>
                    <a:gd name="T1" fmla="*/ 31 h 48"/>
                    <a:gd name="T2" fmla="*/ 10 w 77"/>
                    <a:gd name="T3" fmla="*/ 29 h 48"/>
                    <a:gd name="T4" fmla="*/ 16 w 77"/>
                    <a:gd name="T5" fmla="*/ 23 h 48"/>
                    <a:gd name="T6" fmla="*/ 21 w 77"/>
                    <a:gd name="T7" fmla="*/ 19 h 48"/>
                    <a:gd name="T8" fmla="*/ 29 w 77"/>
                    <a:gd name="T9" fmla="*/ 15 h 48"/>
                    <a:gd name="T10" fmla="*/ 37 w 77"/>
                    <a:gd name="T11" fmla="*/ 11 h 48"/>
                    <a:gd name="T12" fmla="*/ 44 w 77"/>
                    <a:gd name="T13" fmla="*/ 8 h 48"/>
                    <a:gd name="T14" fmla="*/ 50 w 77"/>
                    <a:gd name="T15" fmla="*/ 4 h 48"/>
                    <a:gd name="T16" fmla="*/ 58 w 77"/>
                    <a:gd name="T17" fmla="*/ 2 h 48"/>
                    <a:gd name="T18" fmla="*/ 65 w 77"/>
                    <a:gd name="T19" fmla="*/ 0 h 48"/>
                    <a:gd name="T20" fmla="*/ 69 w 77"/>
                    <a:gd name="T21" fmla="*/ 2 h 48"/>
                    <a:gd name="T22" fmla="*/ 73 w 77"/>
                    <a:gd name="T23" fmla="*/ 4 h 48"/>
                    <a:gd name="T24" fmla="*/ 77 w 77"/>
                    <a:gd name="T25" fmla="*/ 8 h 48"/>
                    <a:gd name="T26" fmla="*/ 77 w 77"/>
                    <a:gd name="T27" fmla="*/ 13 h 48"/>
                    <a:gd name="T28" fmla="*/ 77 w 77"/>
                    <a:gd name="T29" fmla="*/ 19 h 48"/>
                    <a:gd name="T30" fmla="*/ 77 w 77"/>
                    <a:gd name="T31" fmla="*/ 25 h 48"/>
                    <a:gd name="T32" fmla="*/ 75 w 77"/>
                    <a:gd name="T33" fmla="*/ 31 h 48"/>
                    <a:gd name="T34" fmla="*/ 73 w 77"/>
                    <a:gd name="T35" fmla="*/ 34 h 48"/>
                    <a:gd name="T36" fmla="*/ 67 w 77"/>
                    <a:gd name="T37" fmla="*/ 38 h 48"/>
                    <a:gd name="T38" fmla="*/ 62 w 77"/>
                    <a:gd name="T39" fmla="*/ 40 h 48"/>
                    <a:gd name="T40" fmla="*/ 56 w 77"/>
                    <a:gd name="T41" fmla="*/ 42 h 48"/>
                    <a:gd name="T42" fmla="*/ 48 w 77"/>
                    <a:gd name="T43" fmla="*/ 46 h 48"/>
                    <a:gd name="T44" fmla="*/ 40 w 77"/>
                    <a:gd name="T45" fmla="*/ 48 h 48"/>
                    <a:gd name="T46" fmla="*/ 33 w 77"/>
                    <a:gd name="T47" fmla="*/ 48 h 48"/>
                    <a:gd name="T48" fmla="*/ 25 w 77"/>
                    <a:gd name="T49" fmla="*/ 48 h 48"/>
                    <a:gd name="T50" fmla="*/ 17 w 77"/>
                    <a:gd name="T51" fmla="*/ 48 h 48"/>
                    <a:gd name="T52" fmla="*/ 10 w 77"/>
                    <a:gd name="T53" fmla="*/ 44 h 48"/>
                    <a:gd name="T54" fmla="*/ 6 w 77"/>
                    <a:gd name="T55" fmla="*/ 42 h 48"/>
                    <a:gd name="T56" fmla="*/ 6 w 77"/>
                    <a:gd name="T57" fmla="*/ 38 h 48"/>
                    <a:gd name="T58" fmla="*/ 10 w 77"/>
                    <a:gd name="T59" fmla="*/ 40 h 48"/>
                    <a:gd name="T60" fmla="*/ 16 w 77"/>
                    <a:gd name="T61" fmla="*/ 40 h 48"/>
                    <a:gd name="T62" fmla="*/ 21 w 77"/>
                    <a:gd name="T63" fmla="*/ 40 h 48"/>
                    <a:gd name="T64" fmla="*/ 25 w 77"/>
                    <a:gd name="T65" fmla="*/ 42 h 48"/>
                    <a:gd name="T66" fmla="*/ 29 w 77"/>
                    <a:gd name="T67" fmla="*/ 40 h 48"/>
                    <a:gd name="T68" fmla="*/ 35 w 77"/>
                    <a:gd name="T69" fmla="*/ 40 h 48"/>
                    <a:gd name="T70" fmla="*/ 40 w 77"/>
                    <a:gd name="T71" fmla="*/ 40 h 48"/>
                    <a:gd name="T72" fmla="*/ 46 w 77"/>
                    <a:gd name="T73" fmla="*/ 38 h 48"/>
                    <a:gd name="T74" fmla="*/ 52 w 77"/>
                    <a:gd name="T75" fmla="*/ 36 h 48"/>
                    <a:gd name="T76" fmla="*/ 56 w 77"/>
                    <a:gd name="T77" fmla="*/ 34 h 48"/>
                    <a:gd name="T78" fmla="*/ 62 w 77"/>
                    <a:gd name="T79" fmla="*/ 33 h 48"/>
                    <a:gd name="T80" fmla="*/ 65 w 77"/>
                    <a:gd name="T81" fmla="*/ 31 h 48"/>
                    <a:gd name="T82" fmla="*/ 67 w 77"/>
                    <a:gd name="T83" fmla="*/ 25 h 48"/>
                    <a:gd name="T84" fmla="*/ 69 w 77"/>
                    <a:gd name="T85" fmla="*/ 21 h 48"/>
                    <a:gd name="T86" fmla="*/ 69 w 77"/>
                    <a:gd name="T87" fmla="*/ 15 h 48"/>
                    <a:gd name="T88" fmla="*/ 67 w 77"/>
                    <a:gd name="T89" fmla="*/ 9 h 48"/>
                    <a:gd name="T90" fmla="*/ 62 w 77"/>
                    <a:gd name="T91" fmla="*/ 8 h 48"/>
                    <a:gd name="T92" fmla="*/ 58 w 77"/>
                    <a:gd name="T93" fmla="*/ 9 h 48"/>
                    <a:gd name="T94" fmla="*/ 52 w 77"/>
                    <a:gd name="T95" fmla="*/ 11 h 48"/>
                    <a:gd name="T96" fmla="*/ 46 w 77"/>
                    <a:gd name="T97" fmla="*/ 13 h 48"/>
                    <a:gd name="T98" fmla="*/ 40 w 77"/>
                    <a:gd name="T99" fmla="*/ 17 h 48"/>
                    <a:gd name="T100" fmla="*/ 35 w 77"/>
                    <a:gd name="T101" fmla="*/ 19 h 48"/>
                    <a:gd name="T102" fmla="*/ 29 w 77"/>
                    <a:gd name="T103" fmla="*/ 21 h 48"/>
                    <a:gd name="T104" fmla="*/ 25 w 77"/>
                    <a:gd name="T105" fmla="*/ 25 h 48"/>
                    <a:gd name="T106" fmla="*/ 19 w 77"/>
                    <a:gd name="T107" fmla="*/ 27 h 48"/>
                    <a:gd name="T108" fmla="*/ 16 w 77"/>
                    <a:gd name="T109" fmla="*/ 31 h 48"/>
                    <a:gd name="T110" fmla="*/ 10 w 77"/>
                    <a:gd name="T111" fmla="*/ 34 h 48"/>
                    <a:gd name="T112" fmla="*/ 6 w 77"/>
                    <a:gd name="T113" fmla="*/ 36 h 48"/>
                    <a:gd name="T114" fmla="*/ 2 w 77"/>
                    <a:gd name="T115" fmla="*/ 38 h 48"/>
                    <a:gd name="T116" fmla="*/ 0 w 77"/>
                    <a:gd name="T117" fmla="*/ 34 h 48"/>
                    <a:gd name="T118" fmla="*/ 4 w 77"/>
                    <a:gd name="T119" fmla="*/ 33 h 48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77"/>
                    <a:gd name="T181" fmla="*/ 0 h 48"/>
                    <a:gd name="T182" fmla="*/ 77 w 77"/>
                    <a:gd name="T183" fmla="*/ 48 h 48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77" h="48">
                      <a:moveTo>
                        <a:pt x="4" y="33"/>
                      </a:moveTo>
                      <a:lnTo>
                        <a:pt x="6" y="33"/>
                      </a:lnTo>
                      <a:lnTo>
                        <a:pt x="6" y="31"/>
                      </a:lnTo>
                      <a:lnTo>
                        <a:pt x="8" y="31"/>
                      </a:lnTo>
                      <a:lnTo>
                        <a:pt x="8" y="29"/>
                      </a:lnTo>
                      <a:lnTo>
                        <a:pt x="10" y="29"/>
                      </a:lnTo>
                      <a:lnTo>
                        <a:pt x="12" y="27"/>
                      </a:lnTo>
                      <a:lnTo>
                        <a:pt x="14" y="25"/>
                      </a:lnTo>
                      <a:lnTo>
                        <a:pt x="16" y="23"/>
                      </a:lnTo>
                      <a:lnTo>
                        <a:pt x="17" y="23"/>
                      </a:lnTo>
                      <a:lnTo>
                        <a:pt x="19" y="21"/>
                      </a:lnTo>
                      <a:lnTo>
                        <a:pt x="21" y="19"/>
                      </a:lnTo>
                      <a:lnTo>
                        <a:pt x="25" y="17"/>
                      </a:lnTo>
                      <a:lnTo>
                        <a:pt x="27" y="17"/>
                      </a:lnTo>
                      <a:lnTo>
                        <a:pt x="29" y="15"/>
                      </a:lnTo>
                      <a:lnTo>
                        <a:pt x="31" y="13"/>
                      </a:lnTo>
                      <a:lnTo>
                        <a:pt x="33" y="11"/>
                      </a:lnTo>
                      <a:lnTo>
                        <a:pt x="37" y="11"/>
                      </a:lnTo>
                      <a:lnTo>
                        <a:pt x="39" y="9"/>
                      </a:lnTo>
                      <a:lnTo>
                        <a:pt x="40" y="8"/>
                      </a:lnTo>
                      <a:lnTo>
                        <a:pt x="44" y="8"/>
                      </a:lnTo>
                      <a:lnTo>
                        <a:pt x="46" y="6"/>
                      </a:lnTo>
                      <a:lnTo>
                        <a:pt x="48" y="4"/>
                      </a:lnTo>
                      <a:lnTo>
                        <a:pt x="50" y="4"/>
                      </a:lnTo>
                      <a:lnTo>
                        <a:pt x="54" y="2"/>
                      </a:lnTo>
                      <a:lnTo>
                        <a:pt x="56" y="2"/>
                      </a:lnTo>
                      <a:lnTo>
                        <a:pt x="58" y="2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69" y="2"/>
                      </a:lnTo>
                      <a:lnTo>
                        <a:pt x="71" y="2"/>
                      </a:lnTo>
                      <a:lnTo>
                        <a:pt x="73" y="2"/>
                      </a:lnTo>
                      <a:lnTo>
                        <a:pt x="73" y="4"/>
                      </a:lnTo>
                      <a:lnTo>
                        <a:pt x="75" y="4"/>
                      </a:lnTo>
                      <a:lnTo>
                        <a:pt x="75" y="6"/>
                      </a:lnTo>
                      <a:lnTo>
                        <a:pt x="77" y="8"/>
                      </a:lnTo>
                      <a:lnTo>
                        <a:pt x="77" y="9"/>
                      </a:lnTo>
                      <a:lnTo>
                        <a:pt x="77" y="11"/>
                      </a:lnTo>
                      <a:lnTo>
                        <a:pt x="77" y="13"/>
                      </a:lnTo>
                      <a:lnTo>
                        <a:pt x="77" y="15"/>
                      </a:lnTo>
                      <a:lnTo>
                        <a:pt x="77" y="17"/>
                      </a:lnTo>
                      <a:lnTo>
                        <a:pt x="77" y="19"/>
                      </a:lnTo>
                      <a:lnTo>
                        <a:pt x="77" y="21"/>
                      </a:lnTo>
                      <a:lnTo>
                        <a:pt x="77" y="23"/>
                      </a:lnTo>
                      <a:lnTo>
                        <a:pt x="77" y="25"/>
                      </a:lnTo>
                      <a:lnTo>
                        <a:pt x="75" y="27"/>
                      </a:lnTo>
                      <a:lnTo>
                        <a:pt x="75" y="29"/>
                      </a:lnTo>
                      <a:lnTo>
                        <a:pt x="75" y="31"/>
                      </a:lnTo>
                      <a:lnTo>
                        <a:pt x="75" y="33"/>
                      </a:lnTo>
                      <a:lnTo>
                        <a:pt x="73" y="33"/>
                      </a:lnTo>
                      <a:lnTo>
                        <a:pt x="73" y="34"/>
                      </a:lnTo>
                      <a:lnTo>
                        <a:pt x="71" y="34"/>
                      </a:lnTo>
                      <a:lnTo>
                        <a:pt x="69" y="36"/>
                      </a:lnTo>
                      <a:lnTo>
                        <a:pt x="67" y="38"/>
                      </a:lnTo>
                      <a:lnTo>
                        <a:pt x="65" y="38"/>
                      </a:lnTo>
                      <a:lnTo>
                        <a:pt x="64" y="38"/>
                      </a:lnTo>
                      <a:lnTo>
                        <a:pt x="62" y="40"/>
                      </a:lnTo>
                      <a:lnTo>
                        <a:pt x="60" y="40"/>
                      </a:lnTo>
                      <a:lnTo>
                        <a:pt x="58" y="42"/>
                      </a:lnTo>
                      <a:lnTo>
                        <a:pt x="56" y="42"/>
                      </a:lnTo>
                      <a:lnTo>
                        <a:pt x="54" y="44"/>
                      </a:lnTo>
                      <a:lnTo>
                        <a:pt x="50" y="44"/>
                      </a:lnTo>
                      <a:lnTo>
                        <a:pt x="48" y="46"/>
                      </a:lnTo>
                      <a:lnTo>
                        <a:pt x="46" y="46"/>
                      </a:lnTo>
                      <a:lnTo>
                        <a:pt x="42" y="46"/>
                      </a:lnTo>
                      <a:lnTo>
                        <a:pt x="40" y="48"/>
                      </a:lnTo>
                      <a:lnTo>
                        <a:pt x="39" y="48"/>
                      </a:lnTo>
                      <a:lnTo>
                        <a:pt x="35" y="48"/>
                      </a:lnTo>
                      <a:lnTo>
                        <a:pt x="33" y="48"/>
                      </a:lnTo>
                      <a:lnTo>
                        <a:pt x="31" y="48"/>
                      </a:lnTo>
                      <a:lnTo>
                        <a:pt x="27" y="48"/>
                      </a:lnTo>
                      <a:lnTo>
                        <a:pt x="25" y="48"/>
                      </a:lnTo>
                      <a:lnTo>
                        <a:pt x="23" y="48"/>
                      </a:lnTo>
                      <a:lnTo>
                        <a:pt x="19" y="48"/>
                      </a:lnTo>
                      <a:lnTo>
                        <a:pt x="17" y="48"/>
                      </a:lnTo>
                      <a:lnTo>
                        <a:pt x="16" y="46"/>
                      </a:lnTo>
                      <a:lnTo>
                        <a:pt x="12" y="46"/>
                      </a:lnTo>
                      <a:lnTo>
                        <a:pt x="10" y="44"/>
                      </a:lnTo>
                      <a:lnTo>
                        <a:pt x="8" y="44"/>
                      </a:lnTo>
                      <a:lnTo>
                        <a:pt x="8" y="42"/>
                      </a:lnTo>
                      <a:lnTo>
                        <a:pt x="6" y="42"/>
                      </a:lnTo>
                      <a:lnTo>
                        <a:pt x="4" y="40"/>
                      </a:lnTo>
                      <a:lnTo>
                        <a:pt x="4" y="38"/>
                      </a:lnTo>
                      <a:lnTo>
                        <a:pt x="6" y="38"/>
                      </a:lnTo>
                      <a:lnTo>
                        <a:pt x="8" y="38"/>
                      </a:lnTo>
                      <a:lnTo>
                        <a:pt x="8" y="40"/>
                      </a:lnTo>
                      <a:lnTo>
                        <a:pt x="10" y="40"/>
                      </a:lnTo>
                      <a:lnTo>
                        <a:pt x="12" y="40"/>
                      </a:lnTo>
                      <a:lnTo>
                        <a:pt x="14" y="40"/>
                      </a:lnTo>
                      <a:lnTo>
                        <a:pt x="16" y="40"/>
                      </a:lnTo>
                      <a:lnTo>
                        <a:pt x="17" y="40"/>
                      </a:lnTo>
                      <a:lnTo>
                        <a:pt x="19" y="40"/>
                      </a:lnTo>
                      <a:lnTo>
                        <a:pt x="21" y="40"/>
                      </a:lnTo>
                      <a:lnTo>
                        <a:pt x="21" y="42"/>
                      </a:lnTo>
                      <a:lnTo>
                        <a:pt x="23" y="42"/>
                      </a:lnTo>
                      <a:lnTo>
                        <a:pt x="25" y="42"/>
                      </a:lnTo>
                      <a:lnTo>
                        <a:pt x="27" y="42"/>
                      </a:lnTo>
                      <a:lnTo>
                        <a:pt x="29" y="42"/>
                      </a:lnTo>
                      <a:lnTo>
                        <a:pt x="29" y="40"/>
                      </a:lnTo>
                      <a:lnTo>
                        <a:pt x="31" y="40"/>
                      </a:lnTo>
                      <a:lnTo>
                        <a:pt x="33" y="40"/>
                      </a:lnTo>
                      <a:lnTo>
                        <a:pt x="35" y="40"/>
                      </a:lnTo>
                      <a:lnTo>
                        <a:pt x="37" y="40"/>
                      </a:lnTo>
                      <a:lnTo>
                        <a:pt x="39" y="40"/>
                      </a:lnTo>
                      <a:lnTo>
                        <a:pt x="40" y="40"/>
                      </a:lnTo>
                      <a:lnTo>
                        <a:pt x="42" y="38"/>
                      </a:lnTo>
                      <a:lnTo>
                        <a:pt x="44" y="38"/>
                      </a:lnTo>
                      <a:lnTo>
                        <a:pt x="46" y="38"/>
                      </a:lnTo>
                      <a:lnTo>
                        <a:pt x="48" y="38"/>
                      </a:lnTo>
                      <a:lnTo>
                        <a:pt x="50" y="36"/>
                      </a:lnTo>
                      <a:lnTo>
                        <a:pt x="52" y="36"/>
                      </a:lnTo>
                      <a:lnTo>
                        <a:pt x="54" y="36"/>
                      </a:lnTo>
                      <a:lnTo>
                        <a:pt x="54" y="34"/>
                      </a:lnTo>
                      <a:lnTo>
                        <a:pt x="56" y="34"/>
                      </a:lnTo>
                      <a:lnTo>
                        <a:pt x="58" y="34"/>
                      </a:lnTo>
                      <a:lnTo>
                        <a:pt x="60" y="33"/>
                      </a:lnTo>
                      <a:lnTo>
                        <a:pt x="62" y="33"/>
                      </a:lnTo>
                      <a:lnTo>
                        <a:pt x="62" y="31"/>
                      </a:lnTo>
                      <a:lnTo>
                        <a:pt x="64" y="31"/>
                      </a:lnTo>
                      <a:lnTo>
                        <a:pt x="65" y="31"/>
                      </a:lnTo>
                      <a:lnTo>
                        <a:pt x="65" y="29"/>
                      </a:lnTo>
                      <a:lnTo>
                        <a:pt x="67" y="27"/>
                      </a:lnTo>
                      <a:lnTo>
                        <a:pt x="67" y="25"/>
                      </a:lnTo>
                      <a:lnTo>
                        <a:pt x="69" y="25"/>
                      </a:lnTo>
                      <a:lnTo>
                        <a:pt x="69" y="23"/>
                      </a:lnTo>
                      <a:lnTo>
                        <a:pt x="69" y="21"/>
                      </a:lnTo>
                      <a:lnTo>
                        <a:pt x="69" y="19"/>
                      </a:lnTo>
                      <a:lnTo>
                        <a:pt x="69" y="17"/>
                      </a:lnTo>
                      <a:lnTo>
                        <a:pt x="69" y="15"/>
                      </a:lnTo>
                      <a:lnTo>
                        <a:pt x="69" y="13"/>
                      </a:lnTo>
                      <a:lnTo>
                        <a:pt x="69" y="11"/>
                      </a:lnTo>
                      <a:lnTo>
                        <a:pt x="67" y="9"/>
                      </a:lnTo>
                      <a:lnTo>
                        <a:pt x="65" y="8"/>
                      </a:lnTo>
                      <a:lnTo>
                        <a:pt x="64" y="8"/>
                      </a:lnTo>
                      <a:lnTo>
                        <a:pt x="62" y="8"/>
                      </a:lnTo>
                      <a:lnTo>
                        <a:pt x="62" y="9"/>
                      </a:lnTo>
                      <a:lnTo>
                        <a:pt x="60" y="9"/>
                      </a:lnTo>
                      <a:lnTo>
                        <a:pt x="58" y="9"/>
                      </a:lnTo>
                      <a:lnTo>
                        <a:pt x="56" y="9"/>
                      </a:lnTo>
                      <a:lnTo>
                        <a:pt x="54" y="11"/>
                      </a:lnTo>
                      <a:lnTo>
                        <a:pt x="52" y="11"/>
                      </a:lnTo>
                      <a:lnTo>
                        <a:pt x="50" y="13"/>
                      </a:lnTo>
                      <a:lnTo>
                        <a:pt x="48" y="13"/>
                      </a:lnTo>
                      <a:lnTo>
                        <a:pt x="46" y="13"/>
                      </a:lnTo>
                      <a:lnTo>
                        <a:pt x="44" y="15"/>
                      </a:lnTo>
                      <a:lnTo>
                        <a:pt x="42" y="15"/>
                      </a:lnTo>
                      <a:lnTo>
                        <a:pt x="40" y="17"/>
                      </a:lnTo>
                      <a:lnTo>
                        <a:pt x="39" y="17"/>
                      </a:lnTo>
                      <a:lnTo>
                        <a:pt x="37" y="19"/>
                      </a:lnTo>
                      <a:lnTo>
                        <a:pt x="35" y="19"/>
                      </a:lnTo>
                      <a:lnTo>
                        <a:pt x="33" y="19"/>
                      </a:lnTo>
                      <a:lnTo>
                        <a:pt x="31" y="21"/>
                      </a:lnTo>
                      <a:lnTo>
                        <a:pt x="29" y="21"/>
                      </a:lnTo>
                      <a:lnTo>
                        <a:pt x="29" y="23"/>
                      </a:lnTo>
                      <a:lnTo>
                        <a:pt x="27" y="23"/>
                      </a:lnTo>
                      <a:lnTo>
                        <a:pt x="25" y="25"/>
                      </a:lnTo>
                      <a:lnTo>
                        <a:pt x="23" y="25"/>
                      </a:lnTo>
                      <a:lnTo>
                        <a:pt x="21" y="27"/>
                      </a:lnTo>
                      <a:lnTo>
                        <a:pt x="19" y="27"/>
                      </a:lnTo>
                      <a:lnTo>
                        <a:pt x="19" y="29"/>
                      </a:lnTo>
                      <a:lnTo>
                        <a:pt x="17" y="29"/>
                      </a:lnTo>
                      <a:lnTo>
                        <a:pt x="16" y="31"/>
                      </a:lnTo>
                      <a:lnTo>
                        <a:pt x="14" y="33"/>
                      </a:lnTo>
                      <a:lnTo>
                        <a:pt x="12" y="33"/>
                      </a:lnTo>
                      <a:lnTo>
                        <a:pt x="10" y="34"/>
                      </a:lnTo>
                      <a:lnTo>
                        <a:pt x="8" y="34"/>
                      </a:lnTo>
                      <a:lnTo>
                        <a:pt x="8" y="36"/>
                      </a:lnTo>
                      <a:lnTo>
                        <a:pt x="6" y="36"/>
                      </a:lnTo>
                      <a:lnTo>
                        <a:pt x="6" y="38"/>
                      </a:lnTo>
                      <a:lnTo>
                        <a:pt x="4" y="38"/>
                      </a:lnTo>
                      <a:lnTo>
                        <a:pt x="2" y="38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2" y="33"/>
                      </a:lnTo>
                      <a:lnTo>
                        <a:pt x="4" y="33"/>
                      </a:lnTo>
                    </a:path>
                  </a:pathLst>
                </a:custGeom>
                <a:noFill/>
                <a:ln w="0" cap="sq">
                  <a:solidFill>
                    <a:srgbClr val="001414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43" name="Freeform 411"/>
                <p:cNvSpPr>
                  <a:spLocks noChangeAspect="1"/>
                </p:cNvSpPr>
                <p:nvPr/>
              </p:nvSpPr>
              <p:spPr bwMode="auto">
                <a:xfrm>
                  <a:off x="4931" y="1772"/>
                  <a:ext cx="328" cy="208"/>
                </a:xfrm>
                <a:custGeom>
                  <a:avLst/>
                  <a:gdLst>
                    <a:gd name="T0" fmla="*/ 11 w 328"/>
                    <a:gd name="T1" fmla="*/ 19 h 208"/>
                    <a:gd name="T2" fmla="*/ 10 w 328"/>
                    <a:gd name="T3" fmla="*/ 27 h 208"/>
                    <a:gd name="T4" fmla="*/ 8 w 328"/>
                    <a:gd name="T5" fmla="*/ 37 h 208"/>
                    <a:gd name="T6" fmla="*/ 6 w 328"/>
                    <a:gd name="T7" fmla="*/ 48 h 208"/>
                    <a:gd name="T8" fmla="*/ 4 w 328"/>
                    <a:gd name="T9" fmla="*/ 62 h 208"/>
                    <a:gd name="T10" fmla="*/ 4 w 328"/>
                    <a:gd name="T11" fmla="*/ 81 h 208"/>
                    <a:gd name="T12" fmla="*/ 2 w 328"/>
                    <a:gd name="T13" fmla="*/ 100 h 208"/>
                    <a:gd name="T14" fmla="*/ 0 w 328"/>
                    <a:gd name="T15" fmla="*/ 121 h 208"/>
                    <a:gd name="T16" fmla="*/ 0 w 328"/>
                    <a:gd name="T17" fmla="*/ 142 h 208"/>
                    <a:gd name="T18" fmla="*/ 0 w 328"/>
                    <a:gd name="T19" fmla="*/ 161 h 208"/>
                    <a:gd name="T20" fmla="*/ 0 w 328"/>
                    <a:gd name="T21" fmla="*/ 179 h 208"/>
                    <a:gd name="T22" fmla="*/ 0 w 328"/>
                    <a:gd name="T23" fmla="*/ 194 h 208"/>
                    <a:gd name="T24" fmla="*/ 2 w 328"/>
                    <a:gd name="T25" fmla="*/ 204 h 208"/>
                    <a:gd name="T26" fmla="*/ 8 w 328"/>
                    <a:gd name="T27" fmla="*/ 208 h 208"/>
                    <a:gd name="T28" fmla="*/ 15 w 328"/>
                    <a:gd name="T29" fmla="*/ 206 h 208"/>
                    <a:gd name="T30" fmla="*/ 23 w 328"/>
                    <a:gd name="T31" fmla="*/ 204 h 208"/>
                    <a:gd name="T32" fmla="*/ 33 w 328"/>
                    <a:gd name="T33" fmla="*/ 200 h 208"/>
                    <a:gd name="T34" fmla="*/ 42 w 328"/>
                    <a:gd name="T35" fmla="*/ 194 h 208"/>
                    <a:gd name="T36" fmla="*/ 52 w 328"/>
                    <a:gd name="T37" fmla="*/ 188 h 208"/>
                    <a:gd name="T38" fmla="*/ 59 w 328"/>
                    <a:gd name="T39" fmla="*/ 183 h 208"/>
                    <a:gd name="T40" fmla="*/ 65 w 328"/>
                    <a:gd name="T41" fmla="*/ 177 h 208"/>
                    <a:gd name="T42" fmla="*/ 69 w 328"/>
                    <a:gd name="T43" fmla="*/ 169 h 208"/>
                    <a:gd name="T44" fmla="*/ 73 w 328"/>
                    <a:gd name="T45" fmla="*/ 160 h 208"/>
                    <a:gd name="T46" fmla="*/ 77 w 328"/>
                    <a:gd name="T47" fmla="*/ 152 h 208"/>
                    <a:gd name="T48" fmla="*/ 81 w 328"/>
                    <a:gd name="T49" fmla="*/ 142 h 208"/>
                    <a:gd name="T50" fmla="*/ 86 w 328"/>
                    <a:gd name="T51" fmla="*/ 137 h 208"/>
                    <a:gd name="T52" fmla="*/ 94 w 328"/>
                    <a:gd name="T53" fmla="*/ 137 h 208"/>
                    <a:gd name="T54" fmla="*/ 100 w 328"/>
                    <a:gd name="T55" fmla="*/ 146 h 208"/>
                    <a:gd name="T56" fmla="*/ 106 w 328"/>
                    <a:gd name="T57" fmla="*/ 158 h 208"/>
                    <a:gd name="T58" fmla="*/ 111 w 328"/>
                    <a:gd name="T59" fmla="*/ 163 h 208"/>
                    <a:gd name="T60" fmla="*/ 119 w 328"/>
                    <a:gd name="T61" fmla="*/ 165 h 208"/>
                    <a:gd name="T62" fmla="*/ 129 w 328"/>
                    <a:gd name="T63" fmla="*/ 161 h 208"/>
                    <a:gd name="T64" fmla="*/ 136 w 328"/>
                    <a:gd name="T65" fmla="*/ 154 h 208"/>
                    <a:gd name="T66" fmla="*/ 146 w 328"/>
                    <a:gd name="T67" fmla="*/ 144 h 208"/>
                    <a:gd name="T68" fmla="*/ 153 w 328"/>
                    <a:gd name="T69" fmla="*/ 133 h 208"/>
                    <a:gd name="T70" fmla="*/ 159 w 328"/>
                    <a:gd name="T71" fmla="*/ 121 h 208"/>
                    <a:gd name="T72" fmla="*/ 167 w 328"/>
                    <a:gd name="T73" fmla="*/ 108 h 208"/>
                    <a:gd name="T74" fmla="*/ 173 w 328"/>
                    <a:gd name="T75" fmla="*/ 96 h 208"/>
                    <a:gd name="T76" fmla="*/ 182 w 328"/>
                    <a:gd name="T77" fmla="*/ 87 h 208"/>
                    <a:gd name="T78" fmla="*/ 190 w 328"/>
                    <a:gd name="T79" fmla="*/ 79 h 208"/>
                    <a:gd name="T80" fmla="*/ 200 w 328"/>
                    <a:gd name="T81" fmla="*/ 73 h 208"/>
                    <a:gd name="T82" fmla="*/ 209 w 328"/>
                    <a:gd name="T83" fmla="*/ 71 h 208"/>
                    <a:gd name="T84" fmla="*/ 221 w 328"/>
                    <a:gd name="T85" fmla="*/ 71 h 208"/>
                    <a:gd name="T86" fmla="*/ 230 w 328"/>
                    <a:gd name="T87" fmla="*/ 75 h 208"/>
                    <a:gd name="T88" fmla="*/ 240 w 328"/>
                    <a:gd name="T89" fmla="*/ 81 h 208"/>
                    <a:gd name="T90" fmla="*/ 253 w 328"/>
                    <a:gd name="T91" fmla="*/ 81 h 208"/>
                    <a:gd name="T92" fmla="*/ 269 w 328"/>
                    <a:gd name="T93" fmla="*/ 77 h 208"/>
                    <a:gd name="T94" fmla="*/ 284 w 328"/>
                    <a:gd name="T95" fmla="*/ 69 h 208"/>
                    <a:gd name="T96" fmla="*/ 297 w 328"/>
                    <a:gd name="T97" fmla="*/ 60 h 208"/>
                    <a:gd name="T98" fmla="*/ 311 w 328"/>
                    <a:gd name="T99" fmla="*/ 48 h 208"/>
                    <a:gd name="T100" fmla="*/ 320 w 328"/>
                    <a:gd name="T101" fmla="*/ 35 h 208"/>
                    <a:gd name="T102" fmla="*/ 326 w 328"/>
                    <a:gd name="T103" fmla="*/ 19 h 208"/>
                    <a:gd name="T104" fmla="*/ 322 w 328"/>
                    <a:gd name="T105" fmla="*/ 8 h 208"/>
                    <a:gd name="T106" fmla="*/ 292 w 328"/>
                    <a:gd name="T107" fmla="*/ 2 h 208"/>
                    <a:gd name="T108" fmla="*/ 246 w 328"/>
                    <a:gd name="T109" fmla="*/ 0 h 208"/>
                    <a:gd name="T110" fmla="*/ 188 w 328"/>
                    <a:gd name="T111" fmla="*/ 0 h 208"/>
                    <a:gd name="T112" fmla="*/ 129 w 328"/>
                    <a:gd name="T113" fmla="*/ 4 h 208"/>
                    <a:gd name="T114" fmla="*/ 75 w 328"/>
                    <a:gd name="T115" fmla="*/ 8 h 208"/>
                    <a:gd name="T116" fmla="*/ 35 w 328"/>
                    <a:gd name="T117" fmla="*/ 12 h 208"/>
                    <a:gd name="T118" fmla="*/ 15 w 328"/>
                    <a:gd name="T119" fmla="*/ 14 h 208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28"/>
                    <a:gd name="T181" fmla="*/ 0 h 208"/>
                    <a:gd name="T182" fmla="*/ 328 w 328"/>
                    <a:gd name="T183" fmla="*/ 208 h 208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28" h="208">
                      <a:moveTo>
                        <a:pt x="13" y="14"/>
                      </a:moveTo>
                      <a:lnTo>
                        <a:pt x="13" y="16"/>
                      </a:lnTo>
                      <a:lnTo>
                        <a:pt x="11" y="17"/>
                      </a:lnTo>
                      <a:lnTo>
                        <a:pt x="11" y="19"/>
                      </a:lnTo>
                      <a:lnTo>
                        <a:pt x="11" y="21"/>
                      </a:lnTo>
                      <a:lnTo>
                        <a:pt x="10" y="23"/>
                      </a:lnTo>
                      <a:lnTo>
                        <a:pt x="10" y="25"/>
                      </a:lnTo>
                      <a:lnTo>
                        <a:pt x="10" y="27"/>
                      </a:lnTo>
                      <a:lnTo>
                        <a:pt x="10" y="29"/>
                      </a:lnTo>
                      <a:lnTo>
                        <a:pt x="8" y="31"/>
                      </a:lnTo>
                      <a:lnTo>
                        <a:pt x="8" y="33"/>
                      </a:lnTo>
                      <a:lnTo>
                        <a:pt x="8" y="37"/>
                      </a:lnTo>
                      <a:lnTo>
                        <a:pt x="8" y="39"/>
                      </a:lnTo>
                      <a:lnTo>
                        <a:pt x="6" y="41"/>
                      </a:lnTo>
                      <a:lnTo>
                        <a:pt x="6" y="44"/>
                      </a:lnTo>
                      <a:lnTo>
                        <a:pt x="6" y="48"/>
                      </a:lnTo>
                      <a:lnTo>
                        <a:pt x="6" y="50"/>
                      </a:lnTo>
                      <a:lnTo>
                        <a:pt x="6" y="54"/>
                      </a:lnTo>
                      <a:lnTo>
                        <a:pt x="4" y="58"/>
                      </a:lnTo>
                      <a:lnTo>
                        <a:pt x="4" y="62"/>
                      </a:lnTo>
                      <a:lnTo>
                        <a:pt x="4" y="65"/>
                      </a:lnTo>
                      <a:lnTo>
                        <a:pt x="4" y="71"/>
                      </a:lnTo>
                      <a:lnTo>
                        <a:pt x="4" y="75"/>
                      </a:lnTo>
                      <a:lnTo>
                        <a:pt x="4" y="81"/>
                      </a:lnTo>
                      <a:lnTo>
                        <a:pt x="2" y="85"/>
                      </a:lnTo>
                      <a:lnTo>
                        <a:pt x="2" y="90"/>
                      </a:lnTo>
                      <a:lnTo>
                        <a:pt x="2" y="96"/>
                      </a:lnTo>
                      <a:lnTo>
                        <a:pt x="2" y="100"/>
                      </a:lnTo>
                      <a:lnTo>
                        <a:pt x="2" y="106"/>
                      </a:lnTo>
                      <a:lnTo>
                        <a:pt x="2" y="112"/>
                      </a:lnTo>
                      <a:lnTo>
                        <a:pt x="2" y="117"/>
                      </a:lnTo>
                      <a:lnTo>
                        <a:pt x="0" y="121"/>
                      </a:lnTo>
                      <a:lnTo>
                        <a:pt x="0" y="127"/>
                      </a:lnTo>
                      <a:lnTo>
                        <a:pt x="0" y="133"/>
                      </a:lnTo>
                      <a:lnTo>
                        <a:pt x="0" y="137"/>
                      </a:lnTo>
                      <a:lnTo>
                        <a:pt x="0" y="142"/>
                      </a:lnTo>
                      <a:lnTo>
                        <a:pt x="0" y="148"/>
                      </a:lnTo>
                      <a:lnTo>
                        <a:pt x="0" y="152"/>
                      </a:lnTo>
                      <a:lnTo>
                        <a:pt x="0" y="158"/>
                      </a:lnTo>
                      <a:lnTo>
                        <a:pt x="0" y="161"/>
                      </a:lnTo>
                      <a:lnTo>
                        <a:pt x="0" y="167"/>
                      </a:lnTo>
                      <a:lnTo>
                        <a:pt x="0" y="171"/>
                      </a:lnTo>
                      <a:lnTo>
                        <a:pt x="0" y="175"/>
                      </a:lnTo>
                      <a:lnTo>
                        <a:pt x="0" y="179"/>
                      </a:lnTo>
                      <a:lnTo>
                        <a:pt x="0" y="183"/>
                      </a:lnTo>
                      <a:lnTo>
                        <a:pt x="0" y="186"/>
                      </a:lnTo>
                      <a:lnTo>
                        <a:pt x="0" y="190"/>
                      </a:lnTo>
                      <a:lnTo>
                        <a:pt x="0" y="194"/>
                      </a:lnTo>
                      <a:lnTo>
                        <a:pt x="0" y="196"/>
                      </a:lnTo>
                      <a:lnTo>
                        <a:pt x="2" y="198"/>
                      </a:lnTo>
                      <a:lnTo>
                        <a:pt x="2" y="202"/>
                      </a:lnTo>
                      <a:lnTo>
                        <a:pt x="2" y="204"/>
                      </a:lnTo>
                      <a:lnTo>
                        <a:pt x="4" y="204"/>
                      </a:lnTo>
                      <a:lnTo>
                        <a:pt x="4" y="206"/>
                      </a:lnTo>
                      <a:lnTo>
                        <a:pt x="6" y="208"/>
                      </a:lnTo>
                      <a:lnTo>
                        <a:pt x="8" y="208"/>
                      </a:lnTo>
                      <a:lnTo>
                        <a:pt x="10" y="208"/>
                      </a:lnTo>
                      <a:lnTo>
                        <a:pt x="11" y="208"/>
                      </a:lnTo>
                      <a:lnTo>
                        <a:pt x="13" y="206"/>
                      </a:lnTo>
                      <a:lnTo>
                        <a:pt x="15" y="206"/>
                      </a:lnTo>
                      <a:lnTo>
                        <a:pt x="17" y="206"/>
                      </a:lnTo>
                      <a:lnTo>
                        <a:pt x="19" y="206"/>
                      </a:lnTo>
                      <a:lnTo>
                        <a:pt x="21" y="204"/>
                      </a:lnTo>
                      <a:lnTo>
                        <a:pt x="23" y="204"/>
                      </a:lnTo>
                      <a:lnTo>
                        <a:pt x="25" y="202"/>
                      </a:lnTo>
                      <a:lnTo>
                        <a:pt x="27" y="202"/>
                      </a:lnTo>
                      <a:lnTo>
                        <a:pt x="31" y="200"/>
                      </a:lnTo>
                      <a:lnTo>
                        <a:pt x="33" y="200"/>
                      </a:lnTo>
                      <a:lnTo>
                        <a:pt x="35" y="198"/>
                      </a:lnTo>
                      <a:lnTo>
                        <a:pt x="36" y="196"/>
                      </a:lnTo>
                      <a:lnTo>
                        <a:pt x="40" y="196"/>
                      </a:lnTo>
                      <a:lnTo>
                        <a:pt x="42" y="194"/>
                      </a:lnTo>
                      <a:lnTo>
                        <a:pt x="44" y="192"/>
                      </a:lnTo>
                      <a:lnTo>
                        <a:pt x="46" y="192"/>
                      </a:lnTo>
                      <a:lnTo>
                        <a:pt x="48" y="190"/>
                      </a:lnTo>
                      <a:lnTo>
                        <a:pt x="52" y="188"/>
                      </a:lnTo>
                      <a:lnTo>
                        <a:pt x="54" y="186"/>
                      </a:lnTo>
                      <a:lnTo>
                        <a:pt x="56" y="186"/>
                      </a:lnTo>
                      <a:lnTo>
                        <a:pt x="58" y="185"/>
                      </a:lnTo>
                      <a:lnTo>
                        <a:pt x="59" y="183"/>
                      </a:lnTo>
                      <a:lnTo>
                        <a:pt x="61" y="183"/>
                      </a:lnTo>
                      <a:lnTo>
                        <a:pt x="61" y="181"/>
                      </a:lnTo>
                      <a:lnTo>
                        <a:pt x="63" y="179"/>
                      </a:lnTo>
                      <a:lnTo>
                        <a:pt x="65" y="177"/>
                      </a:lnTo>
                      <a:lnTo>
                        <a:pt x="67" y="175"/>
                      </a:lnTo>
                      <a:lnTo>
                        <a:pt x="67" y="173"/>
                      </a:lnTo>
                      <a:lnTo>
                        <a:pt x="69" y="171"/>
                      </a:lnTo>
                      <a:lnTo>
                        <a:pt x="69" y="169"/>
                      </a:lnTo>
                      <a:lnTo>
                        <a:pt x="71" y="167"/>
                      </a:lnTo>
                      <a:lnTo>
                        <a:pt x="71" y="165"/>
                      </a:lnTo>
                      <a:lnTo>
                        <a:pt x="73" y="163"/>
                      </a:lnTo>
                      <a:lnTo>
                        <a:pt x="73" y="160"/>
                      </a:lnTo>
                      <a:lnTo>
                        <a:pt x="75" y="158"/>
                      </a:lnTo>
                      <a:lnTo>
                        <a:pt x="75" y="156"/>
                      </a:lnTo>
                      <a:lnTo>
                        <a:pt x="77" y="154"/>
                      </a:lnTo>
                      <a:lnTo>
                        <a:pt x="77" y="152"/>
                      </a:lnTo>
                      <a:lnTo>
                        <a:pt x="79" y="150"/>
                      </a:lnTo>
                      <a:lnTo>
                        <a:pt x="79" y="146"/>
                      </a:lnTo>
                      <a:lnTo>
                        <a:pt x="81" y="144"/>
                      </a:lnTo>
                      <a:lnTo>
                        <a:pt x="81" y="142"/>
                      </a:lnTo>
                      <a:lnTo>
                        <a:pt x="82" y="142"/>
                      </a:lnTo>
                      <a:lnTo>
                        <a:pt x="84" y="140"/>
                      </a:lnTo>
                      <a:lnTo>
                        <a:pt x="84" y="138"/>
                      </a:lnTo>
                      <a:lnTo>
                        <a:pt x="86" y="137"/>
                      </a:lnTo>
                      <a:lnTo>
                        <a:pt x="88" y="137"/>
                      </a:lnTo>
                      <a:lnTo>
                        <a:pt x="90" y="135"/>
                      </a:lnTo>
                      <a:lnTo>
                        <a:pt x="92" y="137"/>
                      </a:lnTo>
                      <a:lnTo>
                        <a:pt x="94" y="137"/>
                      </a:lnTo>
                      <a:lnTo>
                        <a:pt x="96" y="138"/>
                      </a:lnTo>
                      <a:lnTo>
                        <a:pt x="96" y="140"/>
                      </a:lnTo>
                      <a:lnTo>
                        <a:pt x="98" y="142"/>
                      </a:lnTo>
                      <a:lnTo>
                        <a:pt x="100" y="146"/>
                      </a:lnTo>
                      <a:lnTo>
                        <a:pt x="100" y="148"/>
                      </a:lnTo>
                      <a:lnTo>
                        <a:pt x="102" y="152"/>
                      </a:lnTo>
                      <a:lnTo>
                        <a:pt x="104" y="156"/>
                      </a:lnTo>
                      <a:lnTo>
                        <a:pt x="106" y="158"/>
                      </a:lnTo>
                      <a:lnTo>
                        <a:pt x="106" y="160"/>
                      </a:lnTo>
                      <a:lnTo>
                        <a:pt x="107" y="161"/>
                      </a:lnTo>
                      <a:lnTo>
                        <a:pt x="109" y="161"/>
                      </a:lnTo>
                      <a:lnTo>
                        <a:pt x="111" y="163"/>
                      </a:lnTo>
                      <a:lnTo>
                        <a:pt x="113" y="163"/>
                      </a:lnTo>
                      <a:lnTo>
                        <a:pt x="115" y="165"/>
                      </a:lnTo>
                      <a:lnTo>
                        <a:pt x="117" y="165"/>
                      </a:lnTo>
                      <a:lnTo>
                        <a:pt x="119" y="165"/>
                      </a:lnTo>
                      <a:lnTo>
                        <a:pt x="121" y="163"/>
                      </a:lnTo>
                      <a:lnTo>
                        <a:pt x="123" y="163"/>
                      </a:lnTo>
                      <a:lnTo>
                        <a:pt x="125" y="161"/>
                      </a:lnTo>
                      <a:lnTo>
                        <a:pt x="129" y="161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6" y="154"/>
                      </a:lnTo>
                      <a:lnTo>
                        <a:pt x="138" y="152"/>
                      </a:lnTo>
                      <a:lnTo>
                        <a:pt x="140" y="150"/>
                      </a:lnTo>
                      <a:lnTo>
                        <a:pt x="142" y="146"/>
                      </a:lnTo>
                      <a:lnTo>
                        <a:pt x="146" y="144"/>
                      </a:lnTo>
                      <a:lnTo>
                        <a:pt x="148" y="142"/>
                      </a:lnTo>
                      <a:lnTo>
                        <a:pt x="150" y="138"/>
                      </a:lnTo>
                      <a:lnTo>
                        <a:pt x="152" y="137"/>
                      </a:lnTo>
                      <a:lnTo>
                        <a:pt x="153" y="133"/>
                      </a:lnTo>
                      <a:lnTo>
                        <a:pt x="155" y="129"/>
                      </a:lnTo>
                      <a:lnTo>
                        <a:pt x="157" y="127"/>
                      </a:lnTo>
                      <a:lnTo>
                        <a:pt x="159" y="123"/>
                      </a:lnTo>
                      <a:lnTo>
                        <a:pt x="159" y="121"/>
                      </a:lnTo>
                      <a:lnTo>
                        <a:pt x="161" y="117"/>
                      </a:lnTo>
                      <a:lnTo>
                        <a:pt x="163" y="113"/>
                      </a:lnTo>
                      <a:lnTo>
                        <a:pt x="165" y="112"/>
                      </a:lnTo>
                      <a:lnTo>
                        <a:pt x="167" y="108"/>
                      </a:lnTo>
                      <a:lnTo>
                        <a:pt x="169" y="104"/>
                      </a:lnTo>
                      <a:lnTo>
                        <a:pt x="169" y="102"/>
                      </a:lnTo>
                      <a:lnTo>
                        <a:pt x="171" y="98"/>
                      </a:lnTo>
                      <a:lnTo>
                        <a:pt x="173" y="96"/>
                      </a:lnTo>
                      <a:lnTo>
                        <a:pt x="175" y="94"/>
                      </a:lnTo>
                      <a:lnTo>
                        <a:pt x="178" y="90"/>
                      </a:lnTo>
                      <a:lnTo>
                        <a:pt x="180" y="89"/>
                      </a:lnTo>
                      <a:lnTo>
                        <a:pt x="182" y="87"/>
                      </a:lnTo>
                      <a:lnTo>
                        <a:pt x="184" y="85"/>
                      </a:lnTo>
                      <a:lnTo>
                        <a:pt x="186" y="83"/>
                      </a:lnTo>
                      <a:lnTo>
                        <a:pt x="188" y="81"/>
                      </a:lnTo>
                      <a:lnTo>
                        <a:pt x="190" y="79"/>
                      </a:lnTo>
                      <a:lnTo>
                        <a:pt x="194" y="77"/>
                      </a:lnTo>
                      <a:lnTo>
                        <a:pt x="196" y="75"/>
                      </a:lnTo>
                      <a:lnTo>
                        <a:pt x="198" y="75"/>
                      </a:lnTo>
                      <a:lnTo>
                        <a:pt x="200" y="73"/>
                      </a:lnTo>
                      <a:lnTo>
                        <a:pt x="203" y="73"/>
                      </a:lnTo>
                      <a:lnTo>
                        <a:pt x="205" y="71"/>
                      </a:lnTo>
                      <a:lnTo>
                        <a:pt x="207" y="71"/>
                      </a:lnTo>
                      <a:lnTo>
                        <a:pt x="209" y="71"/>
                      </a:lnTo>
                      <a:lnTo>
                        <a:pt x="213" y="71"/>
                      </a:lnTo>
                      <a:lnTo>
                        <a:pt x="215" y="71"/>
                      </a:lnTo>
                      <a:lnTo>
                        <a:pt x="217" y="71"/>
                      </a:lnTo>
                      <a:lnTo>
                        <a:pt x="221" y="71"/>
                      </a:lnTo>
                      <a:lnTo>
                        <a:pt x="223" y="73"/>
                      </a:lnTo>
                      <a:lnTo>
                        <a:pt x="224" y="73"/>
                      </a:lnTo>
                      <a:lnTo>
                        <a:pt x="228" y="75"/>
                      </a:lnTo>
                      <a:lnTo>
                        <a:pt x="230" y="75"/>
                      </a:lnTo>
                      <a:lnTo>
                        <a:pt x="232" y="77"/>
                      </a:lnTo>
                      <a:lnTo>
                        <a:pt x="234" y="79"/>
                      </a:lnTo>
                      <a:lnTo>
                        <a:pt x="238" y="81"/>
                      </a:lnTo>
                      <a:lnTo>
                        <a:pt x="240" y="81"/>
                      </a:lnTo>
                      <a:lnTo>
                        <a:pt x="244" y="81"/>
                      </a:lnTo>
                      <a:lnTo>
                        <a:pt x="248" y="81"/>
                      </a:lnTo>
                      <a:lnTo>
                        <a:pt x="249" y="81"/>
                      </a:lnTo>
                      <a:lnTo>
                        <a:pt x="253" y="81"/>
                      </a:lnTo>
                      <a:lnTo>
                        <a:pt x="257" y="81"/>
                      </a:lnTo>
                      <a:lnTo>
                        <a:pt x="261" y="81"/>
                      </a:lnTo>
                      <a:lnTo>
                        <a:pt x="265" y="79"/>
                      </a:lnTo>
                      <a:lnTo>
                        <a:pt x="269" y="77"/>
                      </a:lnTo>
                      <a:lnTo>
                        <a:pt x="272" y="75"/>
                      </a:lnTo>
                      <a:lnTo>
                        <a:pt x="276" y="75"/>
                      </a:lnTo>
                      <a:lnTo>
                        <a:pt x="280" y="73"/>
                      </a:lnTo>
                      <a:lnTo>
                        <a:pt x="284" y="69"/>
                      </a:lnTo>
                      <a:lnTo>
                        <a:pt x="288" y="67"/>
                      </a:lnTo>
                      <a:lnTo>
                        <a:pt x="290" y="65"/>
                      </a:lnTo>
                      <a:lnTo>
                        <a:pt x="294" y="64"/>
                      </a:lnTo>
                      <a:lnTo>
                        <a:pt x="297" y="60"/>
                      </a:lnTo>
                      <a:lnTo>
                        <a:pt x="301" y="58"/>
                      </a:lnTo>
                      <a:lnTo>
                        <a:pt x="305" y="54"/>
                      </a:lnTo>
                      <a:lnTo>
                        <a:pt x="307" y="50"/>
                      </a:lnTo>
                      <a:lnTo>
                        <a:pt x="311" y="48"/>
                      </a:lnTo>
                      <a:lnTo>
                        <a:pt x="313" y="44"/>
                      </a:lnTo>
                      <a:lnTo>
                        <a:pt x="317" y="41"/>
                      </a:lnTo>
                      <a:lnTo>
                        <a:pt x="319" y="39"/>
                      </a:lnTo>
                      <a:lnTo>
                        <a:pt x="320" y="35"/>
                      </a:lnTo>
                      <a:lnTo>
                        <a:pt x="322" y="31"/>
                      </a:lnTo>
                      <a:lnTo>
                        <a:pt x="324" y="27"/>
                      </a:lnTo>
                      <a:lnTo>
                        <a:pt x="326" y="23"/>
                      </a:lnTo>
                      <a:lnTo>
                        <a:pt x="326" y="19"/>
                      </a:lnTo>
                      <a:lnTo>
                        <a:pt x="328" y="17"/>
                      </a:lnTo>
                      <a:lnTo>
                        <a:pt x="328" y="14"/>
                      </a:lnTo>
                      <a:lnTo>
                        <a:pt x="326" y="10"/>
                      </a:lnTo>
                      <a:lnTo>
                        <a:pt x="322" y="8"/>
                      </a:lnTo>
                      <a:lnTo>
                        <a:pt x="317" y="6"/>
                      </a:lnTo>
                      <a:lnTo>
                        <a:pt x="309" y="4"/>
                      </a:lnTo>
                      <a:lnTo>
                        <a:pt x="301" y="2"/>
                      </a:lnTo>
                      <a:lnTo>
                        <a:pt x="292" y="2"/>
                      </a:lnTo>
                      <a:lnTo>
                        <a:pt x="282" y="0"/>
                      </a:lnTo>
                      <a:lnTo>
                        <a:pt x="271" y="0"/>
                      </a:lnTo>
                      <a:lnTo>
                        <a:pt x="259" y="0"/>
                      </a:lnTo>
                      <a:lnTo>
                        <a:pt x="246" y="0"/>
                      </a:lnTo>
                      <a:lnTo>
                        <a:pt x="232" y="0"/>
                      </a:lnTo>
                      <a:lnTo>
                        <a:pt x="217" y="0"/>
                      </a:lnTo>
                      <a:lnTo>
                        <a:pt x="203" y="0"/>
                      </a:lnTo>
                      <a:lnTo>
                        <a:pt x="188" y="0"/>
                      </a:lnTo>
                      <a:lnTo>
                        <a:pt x="173" y="2"/>
                      </a:lnTo>
                      <a:lnTo>
                        <a:pt x="159" y="2"/>
                      </a:lnTo>
                      <a:lnTo>
                        <a:pt x="144" y="2"/>
                      </a:lnTo>
                      <a:lnTo>
                        <a:pt x="129" y="4"/>
                      </a:lnTo>
                      <a:lnTo>
                        <a:pt x="115" y="6"/>
                      </a:lnTo>
                      <a:lnTo>
                        <a:pt x="102" y="6"/>
                      </a:lnTo>
                      <a:lnTo>
                        <a:pt x="88" y="8"/>
                      </a:lnTo>
                      <a:lnTo>
                        <a:pt x="75" y="8"/>
                      </a:lnTo>
                      <a:lnTo>
                        <a:pt x="63" y="10"/>
                      </a:lnTo>
                      <a:lnTo>
                        <a:pt x="54" y="10"/>
                      </a:lnTo>
                      <a:lnTo>
                        <a:pt x="42" y="12"/>
                      </a:lnTo>
                      <a:lnTo>
                        <a:pt x="35" y="12"/>
                      </a:lnTo>
                      <a:lnTo>
                        <a:pt x="27" y="12"/>
                      </a:lnTo>
                      <a:lnTo>
                        <a:pt x="21" y="14"/>
                      </a:lnTo>
                      <a:lnTo>
                        <a:pt x="17" y="14"/>
                      </a:lnTo>
                      <a:lnTo>
                        <a:pt x="15" y="14"/>
                      </a:lnTo>
                      <a:lnTo>
                        <a:pt x="13" y="14"/>
                      </a:lnTo>
                      <a:close/>
                    </a:path>
                  </a:pathLst>
                </a:custGeom>
                <a:solidFill>
                  <a:srgbClr val="A8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44" name="Freeform 412"/>
                <p:cNvSpPr>
                  <a:spLocks noChangeAspect="1"/>
                </p:cNvSpPr>
                <p:nvPr/>
              </p:nvSpPr>
              <p:spPr bwMode="auto">
                <a:xfrm>
                  <a:off x="4933" y="1772"/>
                  <a:ext cx="326" cy="192"/>
                </a:xfrm>
                <a:custGeom>
                  <a:avLst/>
                  <a:gdLst>
                    <a:gd name="T0" fmla="*/ 98 w 326"/>
                    <a:gd name="T1" fmla="*/ 129 h 192"/>
                    <a:gd name="T2" fmla="*/ 92 w 326"/>
                    <a:gd name="T3" fmla="*/ 123 h 192"/>
                    <a:gd name="T4" fmla="*/ 84 w 326"/>
                    <a:gd name="T5" fmla="*/ 125 h 192"/>
                    <a:gd name="T6" fmla="*/ 79 w 326"/>
                    <a:gd name="T7" fmla="*/ 131 h 192"/>
                    <a:gd name="T8" fmla="*/ 75 w 326"/>
                    <a:gd name="T9" fmla="*/ 138 h 192"/>
                    <a:gd name="T10" fmla="*/ 69 w 326"/>
                    <a:gd name="T11" fmla="*/ 146 h 192"/>
                    <a:gd name="T12" fmla="*/ 65 w 326"/>
                    <a:gd name="T13" fmla="*/ 154 h 192"/>
                    <a:gd name="T14" fmla="*/ 61 w 326"/>
                    <a:gd name="T15" fmla="*/ 161 h 192"/>
                    <a:gd name="T16" fmla="*/ 54 w 326"/>
                    <a:gd name="T17" fmla="*/ 167 h 192"/>
                    <a:gd name="T18" fmla="*/ 48 w 326"/>
                    <a:gd name="T19" fmla="*/ 173 h 192"/>
                    <a:gd name="T20" fmla="*/ 38 w 326"/>
                    <a:gd name="T21" fmla="*/ 179 h 192"/>
                    <a:gd name="T22" fmla="*/ 31 w 326"/>
                    <a:gd name="T23" fmla="*/ 185 h 192"/>
                    <a:gd name="T24" fmla="*/ 21 w 326"/>
                    <a:gd name="T25" fmla="*/ 188 h 192"/>
                    <a:gd name="T26" fmla="*/ 13 w 326"/>
                    <a:gd name="T27" fmla="*/ 190 h 192"/>
                    <a:gd name="T28" fmla="*/ 6 w 326"/>
                    <a:gd name="T29" fmla="*/ 192 h 192"/>
                    <a:gd name="T30" fmla="*/ 4 w 326"/>
                    <a:gd name="T31" fmla="*/ 185 h 192"/>
                    <a:gd name="T32" fmla="*/ 2 w 326"/>
                    <a:gd name="T33" fmla="*/ 175 h 192"/>
                    <a:gd name="T34" fmla="*/ 0 w 326"/>
                    <a:gd name="T35" fmla="*/ 161 h 192"/>
                    <a:gd name="T36" fmla="*/ 0 w 326"/>
                    <a:gd name="T37" fmla="*/ 144 h 192"/>
                    <a:gd name="T38" fmla="*/ 2 w 326"/>
                    <a:gd name="T39" fmla="*/ 125 h 192"/>
                    <a:gd name="T40" fmla="*/ 2 w 326"/>
                    <a:gd name="T41" fmla="*/ 106 h 192"/>
                    <a:gd name="T42" fmla="*/ 4 w 326"/>
                    <a:gd name="T43" fmla="*/ 85 h 192"/>
                    <a:gd name="T44" fmla="*/ 4 w 326"/>
                    <a:gd name="T45" fmla="*/ 65 h 192"/>
                    <a:gd name="T46" fmla="*/ 6 w 326"/>
                    <a:gd name="T47" fmla="*/ 50 h 192"/>
                    <a:gd name="T48" fmla="*/ 6 w 326"/>
                    <a:gd name="T49" fmla="*/ 39 h 192"/>
                    <a:gd name="T50" fmla="*/ 8 w 326"/>
                    <a:gd name="T51" fmla="*/ 29 h 192"/>
                    <a:gd name="T52" fmla="*/ 9 w 326"/>
                    <a:gd name="T53" fmla="*/ 21 h 192"/>
                    <a:gd name="T54" fmla="*/ 11 w 326"/>
                    <a:gd name="T55" fmla="*/ 14 h 192"/>
                    <a:gd name="T56" fmla="*/ 25 w 326"/>
                    <a:gd name="T57" fmla="*/ 12 h 192"/>
                    <a:gd name="T58" fmla="*/ 61 w 326"/>
                    <a:gd name="T59" fmla="*/ 10 h 192"/>
                    <a:gd name="T60" fmla="*/ 113 w 326"/>
                    <a:gd name="T61" fmla="*/ 6 h 192"/>
                    <a:gd name="T62" fmla="*/ 171 w 326"/>
                    <a:gd name="T63" fmla="*/ 2 h 192"/>
                    <a:gd name="T64" fmla="*/ 230 w 326"/>
                    <a:gd name="T65" fmla="*/ 0 h 192"/>
                    <a:gd name="T66" fmla="*/ 280 w 326"/>
                    <a:gd name="T67" fmla="*/ 0 h 192"/>
                    <a:gd name="T68" fmla="*/ 315 w 326"/>
                    <a:gd name="T69" fmla="*/ 6 h 192"/>
                    <a:gd name="T70" fmla="*/ 326 w 326"/>
                    <a:gd name="T71" fmla="*/ 17 h 192"/>
                    <a:gd name="T72" fmla="*/ 320 w 326"/>
                    <a:gd name="T73" fmla="*/ 31 h 192"/>
                    <a:gd name="T74" fmla="*/ 311 w 326"/>
                    <a:gd name="T75" fmla="*/ 44 h 192"/>
                    <a:gd name="T76" fmla="*/ 299 w 326"/>
                    <a:gd name="T77" fmla="*/ 56 h 192"/>
                    <a:gd name="T78" fmla="*/ 286 w 326"/>
                    <a:gd name="T79" fmla="*/ 65 h 192"/>
                    <a:gd name="T80" fmla="*/ 270 w 326"/>
                    <a:gd name="T81" fmla="*/ 73 h 192"/>
                    <a:gd name="T82" fmla="*/ 255 w 326"/>
                    <a:gd name="T83" fmla="*/ 77 h 192"/>
                    <a:gd name="T84" fmla="*/ 242 w 326"/>
                    <a:gd name="T85" fmla="*/ 77 h 192"/>
                    <a:gd name="T86" fmla="*/ 230 w 326"/>
                    <a:gd name="T87" fmla="*/ 73 h 192"/>
                    <a:gd name="T88" fmla="*/ 221 w 326"/>
                    <a:gd name="T89" fmla="*/ 67 h 192"/>
                    <a:gd name="T90" fmla="*/ 211 w 326"/>
                    <a:gd name="T91" fmla="*/ 65 h 192"/>
                    <a:gd name="T92" fmla="*/ 201 w 326"/>
                    <a:gd name="T93" fmla="*/ 67 h 192"/>
                    <a:gd name="T94" fmla="*/ 192 w 326"/>
                    <a:gd name="T95" fmla="*/ 71 h 192"/>
                    <a:gd name="T96" fmla="*/ 182 w 326"/>
                    <a:gd name="T97" fmla="*/ 77 h 192"/>
                    <a:gd name="T98" fmla="*/ 173 w 326"/>
                    <a:gd name="T99" fmla="*/ 87 h 192"/>
                    <a:gd name="T100" fmla="*/ 165 w 326"/>
                    <a:gd name="T101" fmla="*/ 96 h 192"/>
                    <a:gd name="T102" fmla="*/ 159 w 326"/>
                    <a:gd name="T103" fmla="*/ 108 h 192"/>
                    <a:gd name="T104" fmla="*/ 153 w 326"/>
                    <a:gd name="T105" fmla="*/ 121 h 192"/>
                    <a:gd name="T106" fmla="*/ 146 w 326"/>
                    <a:gd name="T107" fmla="*/ 131 h 192"/>
                    <a:gd name="T108" fmla="*/ 138 w 326"/>
                    <a:gd name="T109" fmla="*/ 140 h 192"/>
                    <a:gd name="T110" fmla="*/ 128 w 326"/>
                    <a:gd name="T111" fmla="*/ 148 h 192"/>
                    <a:gd name="T112" fmla="*/ 121 w 326"/>
                    <a:gd name="T113" fmla="*/ 152 h 192"/>
                    <a:gd name="T114" fmla="*/ 113 w 326"/>
                    <a:gd name="T115" fmla="*/ 152 h 192"/>
                    <a:gd name="T116" fmla="*/ 107 w 326"/>
                    <a:gd name="T117" fmla="*/ 148 h 192"/>
                    <a:gd name="T118" fmla="*/ 102 w 326"/>
                    <a:gd name="T119" fmla="*/ 138 h 192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26"/>
                    <a:gd name="T181" fmla="*/ 0 h 192"/>
                    <a:gd name="T182" fmla="*/ 326 w 326"/>
                    <a:gd name="T183" fmla="*/ 192 h 192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26" h="192">
                      <a:moveTo>
                        <a:pt x="102" y="138"/>
                      </a:moveTo>
                      <a:lnTo>
                        <a:pt x="102" y="135"/>
                      </a:lnTo>
                      <a:lnTo>
                        <a:pt x="100" y="133"/>
                      </a:lnTo>
                      <a:lnTo>
                        <a:pt x="98" y="129"/>
                      </a:lnTo>
                      <a:lnTo>
                        <a:pt x="96" y="127"/>
                      </a:lnTo>
                      <a:lnTo>
                        <a:pt x="94" y="125"/>
                      </a:lnTo>
                      <a:lnTo>
                        <a:pt x="92" y="125"/>
                      </a:lnTo>
                      <a:lnTo>
                        <a:pt x="92" y="123"/>
                      </a:lnTo>
                      <a:lnTo>
                        <a:pt x="90" y="123"/>
                      </a:lnTo>
                      <a:lnTo>
                        <a:pt x="88" y="123"/>
                      </a:lnTo>
                      <a:lnTo>
                        <a:pt x="86" y="125"/>
                      </a:lnTo>
                      <a:lnTo>
                        <a:pt x="84" y="125"/>
                      </a:lnTo>
                      <a:lnTo>
                        <a:pt x="82" y="127"/>
                      </a:lnTo>
                      <a:lnTo>
                        <a:pt x="82" y="129"/>
                      </a:lnTo>
                      <a:lnTo>
                        <a:pt x="80" y="129"/>
                      </a:lnTo>
                      <a:lnTo>
                        <a:pt x="79" y="131"/>
                      </a:lnTo>
                      <a:lnTo>
                        <a:pt x="79" y="133"/>
                      </a:lnTo>
                      <a:lnTo>
                        <a:pt x="77" y="135"/>
                      </a:lnTo>
                      <a:lnTo>
                        <a:pt x="75" y="137"/>
                      </a:lnTo>
                      <a:lnTo>
                        <a:pt x="75" y="138"/>
                      </a:lnTo>
                      <a:lnTo>
                        <a:pt x="73" y="140"/>
                      </a:lnTo>
                      <a:lnTo>
                        <a:pt x="73" y="142"/>
                      </a:lnTo>
                      <a:lnTo>
                        <a:pt x="71" y="144"/>
                      </a:lnTo>
                      <a:lnTo>
                        <a:pt x="69" y="146"/>
                      </a:lnTo>
                      <a:lnTo>
                        <a:pt x="69" y="148"/>
                      </a:lnTo>
                      <a:lnTo>
                        <a:pt x="67" y="150"/>
                      </a:lnTo>
                      <a:lnTo>
                        <a:pt x="67" y="152"/>
                      </a:lnTo>
                      <a:lnTo>
                        <a:pt x="65" y="154"/>
                      </a:lnTo>
                      <a:lnTo>
                        <a:pt x="65" y="156"/>
                      </a:lnTo>
                      <a:lnTo>
                        <a:pt x="63" y="158"/>
                      </a:lnTo>
                      <a:lnTo>
                        <a:pt x="63" y="160"/>
                      </a:lnTo>
                      <a:lnTo>
                        <a:pt x="61" y="161"/>
                      </a:lnTo>
                      <a:lnTo>
                        <a:pt x="59" y="163"/>
                      </a:lnTo>
                      <a:lnTo>
                        <a:pt x="57" y="165"/>
                      </a:lnTo>
                      <a:lnTo>
                        <a:pt x="56" y="167"/>
                      </a:lnTo>
                      <a:lnTo>
                        <a:pt x="54" y="167"/>
                      </a:lnTo>
                      <a:lnTo>
                        <a:pt x="54" y="169"/>
                      </a:lnTo>
                      <a:lnTo>
                        <a:pt x="52" y="171"/>
                      </a:lnTo>
                      <a:lnTo>
                        <a:pt x="50" y="173"/>
                      </a:lnTo>
                      <a:lnTo>
                        <a:pt x="48" y="173"/>
                      </a:lnTo>
                      <a:lnTo>
                        <a:pt x="46" y="175"/>
                      </a:lnTo>
                      <a:lnTo>
                        <a:pt x="44" y="177"/>
                      </a:lnTo>
                      <a:lnTo>
                        <a:pt x="40" y="177"/>
                      </a:lnTo>
                      <a:lnTo>
                        <a:pt x="38" y="179"/>
                      </a:lnTo>
                      <a:lnTo>
                        <a:pt x="36" y="181"/>
                      </a:lnTo>
                      <a:lnTo>
                        <a:pt x="34" y="181"/>
                      </a:lnTo>
                      <a:lnTo>
                        <a:pt x="33" y="183"/>
                      </a:lnTo>
                      <a:lnTo>
                        <a:pt x="31" y="185"/>
                      </a:lnTo>
                      <a:lnTo>
                        <a:pt x="29" y="185"/>
                      </a:lnTo>
                      <a:lnTo>
                        <a:pt x="27" y="186"/>
                      </a:lnTo>
                      <a:lnTo>
                        <a:pt x="25" y="186"/>
                      </a:lnTo>
                      <a:lnTo>
                        <a:pt x="21" y="188"/>
                      </a:lnTo>
                      <a:lnTo>
                        <a:pt x="19" y="188"/>
                      </a:lnTo>
                      <a:lnTo>
                        <a:pt x="17" y="190"/>
                      </a:lnTo>
                      <a:lnTo>
                        <a:pt x="15" y="190"/>
                      </a:lnTo>
                      <a:lnTo>
                        <a:pt x="13" y="190"/>
                      </a:lnTo>
                      <a:lnTo>
                        <a:pt x="11" y="192"/>
                      </a:lnTo>
                      <a:lnTo>
                        <a:pt x="9" y="192"/>
                      </a:lnTo>
                      <a:lnTo>
                        <a:pt x="8" y="192"/>
                      </a:lnTo>
                      <a:lnTo>
                        <a:pt x="6" y="192"/>
                      </a:lnTo>
                      <a:lnTo>
                        <a:pt x="6" y="190"/>
                      </a:lnTo>
                      <a:lnTo>
                        <a:pt x="4" y="188"/>
                      </a:lnTo>
                      <a:lnTo>
                        <a:pt x="4" y="186"/>
                      </a:lnTo>
                      <a:lnTo>
                        <a:pt x="4" y="185"/>
                      </a:lnTo>
                      <a:lnTo>
                        <a:pt x="2" y="183"/>
                      </a:lnTo>
                      <a:lnTo>
                        <a:pt x="2" y="181"/>
                      </a:lnTo>
                      <a:lnTo>
                        <a:pt x="2" y="179"/>
                      </a:lnTo>
                      <a:lnTo>
                        <a:pt x="2" y="175"/>
                      </a:lnTo>
                      <a:lnTo>
                        <a:pt x="2" y="171"/>
                      </a:lnTo>
                      <a:lnTo>
                        <a:pt x="2" y="169"/>
                      </a:lnTo>
                      <a:lnTo>
                        <a:pt x="0" y="165"/>
                      </a:lnTo>
                      <a:lnTo>
                        <a:pt x="0" y="161"/>
                      </a:lnTo>
                      <a:lnTo>
                        <a:pt x="0" y="158"/>
                      </a:lnTo>
                      <a:lnTo>
                        <a:pt x="0" y="154"/>
                      </a:lnTo>
                      <a:lnTo>
                        <a:pt x="0" y="148"/>
                      </a:lnTo>
                      <a:lnTo>
                        <a:pt x="0" y="144"/>
                      </a:lnTo>
                      <a:lnTo>
                        <a:pt x="0" y="140"/>
                      </a:lnTo>
                      <a:lnTo>
                        <a:pt x="0" y="135"/>
                      </a:lnTo>
                      <a:lnTo>
                        <a:pt x="0" y="131"/>
                      </a:lnTo>
                      <a:lnTo>
                        <a:pt x="2" y="125"/>
                      </a:lnTo>
                      <a:lnTo>
                        <a:pt x="2" y="121"/>
                      </a:lnTo>
                      <a:lnTo>
                        <a:pt x="2" y="115"/>
                      </a:lnTo>
                      <a:lnTo>
                        <a:pt x="2" y="112"/>
                      </a:lnTo>
                      <a:lnTo>
                        <a:pt x="2" y="106"/>
                      </a:lnTo>
                      <a:lnTo>
                        <a:pt x="2" y="100"/>
                      </a:lnTo>
                      <a:lnTo>
                        <a:pt x="2" y="96"/>
                      </a:lnTo>
                      <a:lnTo>
                        <a:pt x="2" y="90"/>
                      </a:lnTo>
                      <a:lnTo>
                        <a:pt x="4" y="85"/>
                      </a:lnTo>
                      <a:lnTo>
                        <a:pt x="4" y="81"/>
                      </a:lnTo>
                      <a:lnTo>
                        <a:pt x="4" y="75"/>
                      </a:lnTo>
                      <a:lnTo>
                        <a:pt x="4" y="71"/>
                      </a:lnTo>
                      <a:lnTo>
                        <a:pt x="4" y="65"/>
                      </a:lnTo>
                      <a:lnTo>
                        <a:pt x="4" y="62"/>
                      </a:lnTo>
                      <a:lnTo>
                        <a:pt x="4" y="58"/>
                      </a:lnTo>
                      <a:lnTo>
                        <a:pt x="6" y="54"/>
                      </a:lnTo>
                      <a:lnTo>
                        <a:pt x="6" y="50"/>
                      </a:lnTo>
                      <a:lnTo>
                        <a:pt x="6" y="46"/>
                      </a:lnTo>
                      <a:lnTo>
                        <a:pt x="6" y="44"/>
                      </a:lnTo>
                      <a:lnTo>
                        <a:pt x="6" y="41"/>
                      </a:lnTo>
                      <a:lnTo>
                        <a:pt x="6" y="39"/>
                      </a:lnTo>
                      <a:lnTo>
                        <a:pt x="8" y="35"/>
                      </a:lnTo>
                      <a:lnTo>
                        <a:pt x="8" y="33"/>
                      </a:lnTo>
                      <a:lnTo>
                        <a:pt x="8" y="31"/>
                      </a:lnTo>
                      <a:lnTo>
                        <a:pt x="8" y="29"/>
                      </a:lnTo>
                      <a:lnTo>
                        <a:pt x="8" y="27"/>
                      </a:lnTo>
                      <a:lnTo>
                        <a:pt x="8" y="25"/>
                      </a:lnTo>
                      <a:lnTo>
                        <a:pt x="9" y="23"/>
                      </a:lnTo>
                      <a:lnTo>
                        <a:pt x="9" y="21"/>
                      </a:lnTo>
                      <a:lnTo>
                        <a:pt x="9" y="19"/>
                      </a:lnTo>
                      <a:lnTo>
                        <a:pt x="9" y="17"/>
                      </a:lnTo>
                      <a:lnTo>
                        <a:pt x="11" y="16"/>
                      </a:lnTo>
                      <a:lnTo>
                        <a:pt x="11" y="14"/>
                      </a:lnTo>
                      <a:lnTo>
                        <a:pt x="13" y="14"/>
                      </a:lnTo>
                      <a:lnTo>
                        <a:pt x="15" y="14"/>
                      </a:lnTo>
                      <a:lnTo>
                        <a:pt x="19" y="14"/>
                      </a:lnTo>
                      <a:lnTo>
                        <a:pt x="25" y="12"/>
                      </a:lnTo>
                      <a:lnTo>
                        <a:pt x="33" y="12"/>
                      </a:lnTo>
                      <a:lnTo>
                        <a:pt x="40" y="12"/>
                      </a:lnTo>
                      <a:lnTo>
                        <a:pt x="52" y="10"/>
                      </a:lnTo>
                      <a:lnTo>
                        <a:pt x="61" y="10"/>
                      </a:lnTo>
                      <a:lnTo>
                        <a:pt x="73" y="8"/>
                      </a:lnTo>
                      <a:lnTo>
                        <a:pt x="86" y="8"/>
                      </a:lnTo>
                      <a:lnTo>
                        <a:pt x="100" y="6"/>
                      </a:lnTo>
                      <a:lnTo>
                        <a:pt x="113" y="6"/>
                      </a:lnTo>
                      <a:lnTo>
                        <a:pt x="127" y="4"/>
                      </a:lnTo>
                      <a:lnTo>
                        <a:pt x="142" y="2"/>
                      </a:lnTo>
                      <a:lnTo>
                        <a:pt x="157" y="2"/>
                      </a:lnTo>
                      <a:lnTo>
                        <a:pt x="171" y="2"/>
                      </a:lnTo>
                      <a:lnTo>
                        <a:pt x="186" y="0"/>
                      </a:lnTo>
                      <a:lnTo>
                        <a:pt x="201" y="0"/>
                      </a:lnTo>
                      <a:lnTo>
                        <a:pt x="215" y="0"/>
                      </a:lnTo>
                      <a:lnTo>
                        <a:pt x="230" y="0"/>
                      </a:lnTo>
                      <a:lnTo>
                        <a:pt x="244" y="0"/>
                      </a:lnTo>
                      <a:lnTo>
                        <a:pt x="257" y="0"/>
                      </a:lnTo>
                      <a:lnTo>
                        <a:pt x="269" y="0"/>
                      </a:lnTo>
                      <a:lnTo>
                        <a:pt x="280" y="0"/>
                      </a:lnTo>
                      <a:lnTo>
                        <a:pt x="290" y="2"/>
                      </a:lnTo>
                      <a:lnTo>
                        <a:pt x="299" y="2"/>
                      </a:lnTo>
                      <a:lnTo>
                        <a:pt x="307" y="4"/>
                      </a:lnTo>
                      <a:lnTo>
                        <a:pt x="315" y="6"/>
                      </a:lnTo>
                      <a:lnTo>
                        <a:pt x="320" y="8"/>
                      </a:lnTo>
                      <a:lnTo>
                        <a:pt x="324" y="10"/>
                      </a:lnTo>
                      <a:lnTo>
                        <a:pt x="326" y="14"/>
                      </a:lnTo>
                      <a:lnTo>
                        <a:pt x="326" y="17"/>
                      </a:lnTo>
                      <a:lnTo>
                        <a:pt x="324" y="19"/>
                      </a:lnTo>
                      <a:lnTo>
                        <a:pt x="324" y="23"/>
                      </a:lnTo>
                      <a:lnTo>
                        <a:pt x="322" y="27"/>
                      </a:lnTo>
                      <a:lnTo>
                        <a:pt x="320" y="31"/>
                      </a:lnTo>
                      <a:lnTo>
                        <a:pt x="318" y="35"/>
                      </a:lnTo>
                      <a:lnTo>
                        <a:pt x="317" y="37"/>
                      </a:lnTo>
                      <a:lnTo>
                        <a:pt x="315" y="41"/>
                      </a:lnTo>
                      <a:lnTo>
                        <a:pt x="311" y="44"/>
                      </a:lnTo>
                      <a:lnTo>
                        <a:pt x="309" y="46"/>
                      </a:lnTo>
                      <a:lnTo>
                        <a:pt x="305" y="50"/>
                      </a:lnTo>
                      <a:lnTo>
                        <a:pt x="303" y="52"/>
                      </a:lnTo>
                      <a:lnTo>
                        <a:pt x="299" y="56"/>
                      </a:lnTo>
                      <a:lnTo>
                        <a:pt x="295" y="58"/>
                      </a:lnTo>
                      <a:lnTo>
                        <a:pt x="292" y="62"/>
                      </a:lnTo>
                      <a:lnTo>
                        <a:pt x="288" y="64"/>
                      </a:lnTo>
                      <a:lnTo>
                        <a:pt x="286" y="65"/>
                      </a:lnTo>
                      <a:lnTo>
                        <a:pt x="282" y="67"/>
                      </a:lnTo>
                      <a:lnTo>
                        <a:pt x="278" y="69"/>
                      </a:lnTo>
                      <a:lnTo>
                        <a:pt x="274" y="71"/>
                      </a:lnTo>
                      <a:lnTo>
                        <a:pt x="270" y="73"/>
                      </a:lnTo>
                      <a:lnTo>
                        <a:pt x="267" y="75"/>
                      </a:lnTo>
                      <a:lnTo>
                        <a:pt x="263" y="75"/>
                      </a:lnTo>
                      <a:lnTo>
                        <a:pt x="259" y="77"/>
                      </a:lnTo>
                      <a:lnTo>
                        <a:pt x="255" y="77"/>
                      </a:lnTo>
                      <a:lnTo>
                        <a:pt x="251" y="77"/>
                      </a:lnTo>
                      <a:lnTo>
                        <a:pt x="247" y="77"/>
                      </a:lnTo>
                      <a:lnTo>
                        <a:pt x="246" y="77"/>
                      </a:lnTo>
                      <a:lnTo>
                        <a:pt x="242" y="77"/>
                      </a:lnTo>
                      <a:lnTo>
                        <a:pt x="238" y="77"/>
                      </a:lnTo>
                      <a:lnTo>
                        <a:pt x="236" y="75"/>
                      </a:lnTo>
                      <a:lnTo>
                        <a:pt x="232" y="75"/>
                      </a:lnTo>
                      <a:lnTo>
                        <a:pt x="230" y="73"/>
                      </a:lnTo>
                      <a:lnTo>
                        <a:pt x="228" y="71"/>
                      </a:lnTo>
                      <a:lnTo>
                        <a:pt x="226" y="69"/>
                      </a:lnTo>
                      <a:lnTo>
                        <a:pt x="222" y="69"/>
                      </a:lnTo>
                      <a:lnTo>
                        <a:pt x="221" y="67"/>
                      </a:lnTo>
                      <a:lnTo>
                        <a:pt x="219" y="67"/>
                      </a:lnTo>
                      <a:lnTo>
                        <a:pt x="215" y="65"/>
                      </a:lnTo>
                      <a:lnTo>
                        <a:pt x="213" y="65"/>
                      </a:lnTo>
                      <a:lnTo>
                        <a:pt x="211" y="65"/>
                      </a:lnTo>
                      <a:lnTo>
                        <a:pt x="207" y="65"/>
                      </a:lnTo>
                      <a:lnTo>
                        <a:pt x="205" y="65"/>
                      </a:lnTo>
                      <a:lnTo>
                        <a:pt x="203" y="65"/>
                      </a:lnTo>
                      <a:lnTo>
                        <a:pt x="201" y="67"/>
                      </a:lnTo>
                      <a:lnTo>
                        <a:pt x="198" y="67"/>
                      </a:lnTo>
                      <a:lnTo>
                        <a:pt x="196" y="69"/>
                      </a:lnTo>
                      <a:lnTo>
                        <a:pt x="194" y="69"/>
                      </a:lnTo>
                      <a:lnTo>
                        <a:pt x="192" y="71"/>
                      </a:lnTo>
                      <a:lnTo>
                        <a:pt x="188" y="73"/>
                      </a:lnTo>
                      <a:lnTo>
                        <a:pt x="186" y="73"/>
                      </a:lnTo>
                      <a:lnTo>
                        <a:pt x="184" y="75"/>
                      </a:lnTo>
                      <a:lnTo>
                        <a:pt x="182" y="77"/>
                      </a:lnTo>
                      <a:lnTo>
                        <a:pt x="180" y="79"/>
                      </a:lnTo>
                      <a:lnTo>
                        <a:pt x="178" y="81"/>
                      </a:lnTo>
                      <a:lnTo>
                        <a:pt x="175" y="83"/>
                      </a:lnTo>
                      <a:lnTo>
                        <a:pt x="173" y="87"/>
                      </a:lnTo>
                      <a:lnTo>
                        <a:pt x="171" y="89"/>
                      </a:lnTo>
                      <a:lnTo>
                        <a:pt x="169" y="90"/>
                      </a:lnTo>
                      <a:lnTo>
                        <a:pt x="167" y="94"/>
                      </a:lnTo>
                      <a:lnTo>
                        <a:pt x="165" y="96"/>
                      </a:lnTo>
                      <a:lnTo>
                        <a:pt x="163" y="100"/>
                      </a:lnTo>
                      <a:lnTo>
                        <a:pt x="163" y="102"/>
                      </a:lnTo>
                      <a:lnTo>
                        <a:pt x="161" y="106"/>
                      </a:lnTo>
                      <a:lnTo>
                        <a:pt x="159" y="108"/>
                      </a:lnTo>
                      <a:lnTo>
                        <a:pt x="157" y="112"/>
                      </a:lnTo>
                      <a:lnTo>
                        <a:pt x="155" y="115"/>
                      </a:lnTo>
                      <a:lnTo>
                        <a:pt x="155" y="117"/>
                      </a:lnTo>
                      <a:lnTo>
                        <a:pt x="153" y="121"/>
                      </a:lnTo>
                      <a:lnTo>
                        <a:pt x="151" y="123"/>
                      </a:lnTo>
                      <a:lnTo>
                        <a:pt x="150" y="127"/>
                      </a:lnTo>
                      <a:lnTo>
                        <a:pt x="148" y="129"/>
                      </a:lnTo>
                      <a:lnTo>
                        <a:pt x="146" y="131"/>
                      </a:lnTo>
                      <a:lnTo>
                        <a:pt x="144" y="135"/>
                      </a:lnTo>
                      <a:lnTo>
                        <a:pt x="142" y="137"/>
                      </a:lnTo>
                      <a:lnTo>
                        <a:pt x="140" y="138"/>
                      </a:lnTo>
                      <a:lnTo>
                        <a:pt x="138" y="140"/>
                      </a:lnTo>
                      <a:lnTo>
                        <a:pt x="136" y="142"/>
                      </a:lnTo>
                      <a:lnTo>
                        <a:pt x="134" y="144"/>
                      </a:lnTo>
                      <a:lnTo>
                        <a:pt x="132" y="146"/>
                      </a:lnTo>
                      <a:lnTo>
                        <a:pt x="128" y="148"/>
                      </a:lnTo>
                      <a:lnTo>
                        <a:pt x="127" y="150"/>
                      </a:lnTo>
                      <a:lnTo>
                        <a:pt x="125" y="150"/>
                      </a:lnTo>
                      <a:lnTo>
                        <a:pt x="123" y="152"/>
                      </a:lnTo>
                      <a:lnTo>
                        <a:pt x="121" y="152"/>
                      </a:lnTo>
                      <a:lnTo>
                        <a:pt x="119" y="152"/>
                      </a:lnTo>
                      <a:lnTo>
                        <a:pt x="117" y="152"/>
                      </a:lnTo>
                      <a:lnTo>
                        <a:pt x="115" y="152"/>
                      </a:lnTo>
                      <a:lnTo>
                        <a:pt x="113" y="152"/>
                      </a:lnTo>
                      <a:lnTo>
                        <a:pt x="111" y="152"/>
                      </a:lnTo>
                      <a:lnTo>
                        <a:pt x="111" y="150"/>
                      </a:lnTo>
                      <a:lnTo>
                        <a:pt x="109" y="150"/>
                      </a:lnTo>
                      <a:lnTo>
                        <a:pt x="107" y="148"/>
                      </a:lnTo>
                      <a:lnTo>
                        <a:pt x="105" y="146"/>
                      </a:lnTo>
                      <a:lnTo>
                        <a:pt x="104" y="144"/>
                      </a:lnTo>
                      <a:lnTo>
                        <a:pt x="104" y="140"/>
                      </a:lnTo>
                      <a:lnTo>
                        <a:pt x="102" y="138"/>
                      </a:lnTo>
                      <a:close/>
                    </a:path>
                  </a:pathLst>
                </a:custGeom>
                <a:solidFill>
                  <a:srgbClr val="9E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45" name="Freeform 413"/>
                <p:cNvSpPr>
                  <a:spLocks noChangeAspect="1"/>
                </p:cNvSpPr>
                <p:nvPr/>
              </p:nvSpPr>
              <p:spPr bwMode="auto">
                <a:xfrm>
                  <a:off x="4937" y="1772"/>
                  <a:ext cx="322" cy="177"/>
                </a:xfrm>
                <a:custGeom>
                  <a:avLst/>
                  <a:gdLst>
                    <a:gd name="T0" fmla="*/ 98 w 322"/>
                    <a:gd name="T1" fmla="*/ 119 h 177"/>
                    <a:gd name="T2" fmla="*/ 90 w 322"/>
                    <a:gd name="T3" fmla="*/ 112 h 177"/>
                    <a:gd name="T4" fmla="*/ 82 w 322"/>
                    <a:gd name="T5" fmla="*/ 113 h 177"/>
                    <a:gd name="T6" fmla="*/ 75 w 322"/>
                    <a:gd name="T7" fmla="*/ 119 h 177"/>
                    <a:gd name="T8" fmla="*/ 69 w 322"/>
                    <a:gd name="T9" fmla="*/ 125 h 177"/>
                    <a:gd name="T10" fmla="*/ 63 w 322"/>
                    <a:gd name="T11" fmla="*/ 133 h 177"/>
                    <a:gd name="T12" fmla="*/ 59 w 322"/>
                    <a:gd name="T13" fmla="*/ 138 h 177"/>
                    <a:gd name="T14" fmla="*/ 55 w 322"/>
                    <a:gd name="T15" fmla="*/ 146 h 177"/>
                    <a:gd name="T16" fmla="*/ 50 w 322"/>
                    <a:gd name="T17" fmla="*/ 152 h 177"/>
                    <a:gd name="T18" fmla="*/ 44 w 322"/>
                    <a:gd name="T19" fmla="*/ 158 h 177"/>
                    <a:gd name="T20" fmla="*/ 36 w 322"/>
                    <a:gd name="T21" fmla="*/ 161 h 177"/>
                    <a:gd name="T22" fmla="*/ 29 w 322"/>
                    <a:gd name="T23" fmla="*/ 167 h 177"/>
                    <a:gd name="T24" fmla="*/ 21 w 322"/>
                    <a:gd name="T25" fmla="*/ 171 h 177"/>
                    <a:gd name="T26" fmla="*/ 13 w 322"/>
                    <a:gd name="T27" fmla="*/ 175 h 177"/>
                    <a:gd name="T28" fmla="*/ 5 w 322"/>
                    <a:gd name="T29" fmla="*/ 177 h 177"/>
                    <a:gd name="T30" fmla="*/ 4 w 322"/>
                    <a:gd name="T31" fmla="*/ 171 h 177"/>
                    <a:gd name="T32" fmla="*/ 2 w 322"/>
                    <a:gd name="T33" fmla="*/ 163 h 177"/>
                    <a:gd name="T34" fmla="*/ 0 w 322"/>
                    <a:gd name="T35" fmla="*/ 152 h 177"/>
                    <a:gd name="T36" fmla="*/ 0 w 322"/>
                    <a:gd name="T37" fmla="*/ 137 h 177"/>
                    <a:gd name="T38" fmla="*/ 0 w 322"/>
                    <a:gd name="T39" fmla="*/ 119 h 177"/>
                    <a:gd name="T40" fmla="*/ 0 w 322"/>
                    <a:gd name="T41" fmla="*/ 102 h 177"/>
                    <a:gd name="T42" fmla="*/ 2 w 322"/>
                    <a:gd name="T43" fmla="*/ 81 h 177"/>
                    <a:gd name="T44" fmla="*/ 2 w 322"/>
                    <a:gd name="T45" fmla="*/ 62 h 177"/>
                    <a:gd name="T46" fmla="*/ 4 w 322"/>
                    <a:gd name="T47" fmla="*/ 46 h 177"/>
                    <a:gd name="T48" fmla="*/ 4 w 322"/>
                    <a:gd name="T49" fmla="*/ 35 h 177"/>
                    <a:gd name="T50" fmla="*/ 5 w 322"/>
                    <a:gd name="T51" fmla="*/ 25 h 177"/>
                    <a:gd name="T52" fmla="*/ 5 w 322"/>
                    <a:gd name="T53" fmla="*/ 17 h 177"/>
                    <a:gd name="T54" fmla="*/ 9 w 322"/>
                    <a:gd name="T55" fmla="*/ 14 h 177"/>
                    <a:gd name="T56" fmla="*/ 29 w 322"/>
                    <a:gd name="T57" fmla="*/ 12 h 177"/>
                    <a:gd name="T58" fmla="*/ 69 w 322"/>
                    <a:gd name="T59" fmla="*/ 8 h 177"/>
                    <a:gd name="T60" fmla="*/ 123 w 322"/>
                    <a:gd name="T61" fmla="*/ 4 h 177"/>
                    <a:gd name="T62" fmla="*/ 182 w 322"/>
                    <a:gd name="T63" fmla="*/ 0 h 177"/>
                    <a:gd name="T64" fmla="*/ 240 w 322"/>
                    <a:gd name="T65" fmla="*/ 0 h 177"/>
                    <a:gd name="T66" fmla="*/ 286 w 322"/>
                    <a:gd name="T67" fmla="*/ 2 h 177"/>
                    <a:gd name="T68" fmla="*/ 316 w 322"/>
                    <a:gd name="T69" fmla="*/ 8 h 177"/>
                    <a:gd name="T70" fmla="*/ 320 w 322"/>
                    <a:gd name="T71" fmla="*/ 19 h 177"/>
                    <a:gd name="T72" fmla="*/ 314 w 322"/>
                    <a:gd name="T73" fmla="*/ 33 h 177"/>
                    <a:gd name="T74" fmla="*/ 305 w 322"/>
                    <a:gd name="T75" fmla="*/ 46 h 177"/>
                    <a:gd name="T76" fmla="*/ 291 w 322"/>
                    <a:gd name="T77" fmla="*/ 56 h 177"/>
                    <a:gd name="T78" fmla="*/ 278 w 322"/>
                    <a:gd name="T79" fmla="*/ 65 h 177"/>
                    <a:gd name="T80" fmla="*/ 263 w 322"/>
                    <a:gd name="T81" fmla="*/ 71 h 177"/>
                    <a:gd name="T82" fmla="*/ 247 w 322"/>
                    <a:gd name="T83" fmla="*/ 73 h 177"/>
                    <a:gd name="T84" fmla="*/ 234 w 322"/>
                    <a:gd name="T85" fmla="*/ 71 h 177"/>
                    <a:gd name="T86" fmla="*/ 224 w 322"/>
                    <a:gd name="T87" fmla="*/ 67 h 177"/>
                    <a:gd name="T88" fmla="*/ 215 w 322"/>
                    <a:gd name="T89" fmla="*/ 62 h 177"/>
                    <a:gd name="T90" fmla="*/ 203 w 322"/>
                    <a:gd name="T91" fmla="*/ 60 h 177"/>
                    <a:gd name="T92" fmla="*/ 194 w 322"/>
                    <a:gd name="T93" fmla="*/ 62 h 177"/>
                    <a:gd name="T94" fmla="*/ 184 w 322"/>
                    <a:gd name="T95" fmla="*/ 65 h 177"/>
                    <a:gd name="T96" fmla="*/ 176 w 322"/>
                    <a:gd name="T97" fmla="*/ 71 h 177"/>
                    <a:gd name="T98" fmla="*/ 167 w 322"/>
                    <a:gd name="T99" fmla="*/ 81 h 177"/>
                    <a:gd name="T100" fmla="*/ 159 w 322"/>
                    <a:gd name="T101" fmla="*/ 90 h 177"/>
                    <a:gd name="T102" fmla="*/ 153 w 322"/>
                    <a:gd name="T103" fmla="*/ 104 h 177"/>
                    <a:gd name="T104" fmla="*/ 147 w 322"/>
                    <a:gd name="T105" fmla="*/ 113 h 177"/>
                    <a:gd name="T106" fmla="*/ 140 w 322"/>
                    <a:gd name="T107" fmla="*/ 123 h 177"/>
                    <a:gd name="T108" fmla="*/ 132 w 322"/>
                    <a:gd name="T109" fmla="*/ 133 h 177"/>
                    <a:gd name="T110" fmla="*/ 124 w 322"/>
                    <a:gd name="T111" fmla="*/ 138 h 177"/>
                    <a:gd name="T112" fmla="*/ 117 w 322"/>
                    <a:gd name="T113" fmla="*/ 140 h 177"/>
                    <a:gd name="T114" fmla="*/ 109 w 322"/>
                    <a:gd name="T115" fmla="*/ 138 h 177"/>
                    <a:gd name="T116" fmla="*/ 103 w 322"/>
                    <a:gd name="T117" fmla="*/ 133 h 177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22"/>
                    <a:gd name="T178" fmla="*/ 0 h 177"/>
                    <a:gd name="T179" fmla="*/ 322 w 322"/>
                    <a:gd name="T180" fmla="*/ 177 h 177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22" h="177">
                      <a:moveTo>
                        <a:pt x="101" y="127"/>
                      </a:moveTo>
                      <a:lnTo>
                        <a:pt x="100" y="125"/>
                      </a:lnTo>
                      <a:lnTo>
                        <a:pt x="98" y="121"/>
                      </a:lnTo>
                      <a:lnTo>
                        <a:pt x="98" y="119"/>
                      </a:lnTo>
                      <a:lnTo>
                        <a:pt x="96" y="117"/>
                      </a:lnTo>
                      <a:lnTo>
                        <a:pt x="94" y="115"/>
                      </a:lnTo>
                      <a:lnTo>
                        <a:pt x="92" y="113"/>
                      </a:lnTo>
                      <a:lnTo>
                        <a:pt x="90" y="112"/>
                      </a:lnTo>
                      <a:lnTo>
                        <a:pt x="88" y="112"/>
                      </a:lnTo>
                      <a:lnTo>
                        <a:pt x="86" y="112"/>
                      </a:lnTo>
                      <a:lnTo>
                        <a:pt x="84" y="112"/>
                      </a:lnTo>
                      <a:lnTo>
                        <a:pt x="82" y="113"/>
                      </a:lnTo>
                      <a:lnTo>
                        <a:pt x="80" y="113"/>
                      </a:lnTo>
                      <a:lnTo>
                        <a:pt x="78" y="115"/>
                      </a:lnTo>
                      <a:lnTo>
                        <a:pt x="76" y="117"/>
                      </a:lnTo>
                      <a:lnTo>
                        <a:pt x="75" y="119"/>
                      </a:lnTo>
                      <a:lnTo>
                        <a:pt x="73" y="119"/>
                      </a:lnTo>
                      <a:lnTo>
                        <a:pt x="73" y="121"/>
                      </a:lnTo>
                      <a:lnTo>
                        <a:pt x="71" y="123"/>
                      </a:lnTo>
                      <a:lnTo>
                        <a:pt x="69" y="125"/>
                      </a:lnTo>
                      <a:lnTo>
                        <a:pt x="67" y="127"/>
                      </a:lnTo>
                      <a:lnTo>
                        <a:pt x="67" y="129"/>
                      </a:lnTo>
                      <a:lnTo>
                        <a:pt x="65" y="131"/>
                      </a:lnTo>
                      <a:lnTo>
                        <a:pt x="63" y="133"/>
                      </a:lnTo>
                      <a:lnTo>
                        <a:pt x="63" y="135"/>
                      </a:lnTo>
                      <a:lnTo>
                        <a:pt x="61" y="137"/>
                      </a:lnTo>
                      <a:lnTo>
                        <a:pt x="61" y="138"/>
                      </a:lnTo>
                      <a:lnTo>
                        <a:pt x="59" y="138"/>
                      </a:lnTo>
                      <a:lnTo>
                        <a:pt x="59" y="140"/>
                      </a:lnTo>
                      <a:lnTo>
                        <a:pt x="57" y="142"/>
                      </a:lnTo>
                      <a:lnTo>
                        <a:pt x="57" y="144"/>
                      </a:lnTo>
                      <a:lnTo>
                        <a:pt x="55" y="146"/>
                      </a:lnTo>
                      <a:lnTo>
                        <a:pt x="53" y="146"/>
                      </a:lnTo>
                      <a:lnTo>
                        <a:pt x="53" y="148"/>
                      </a:lnTo>
                      <a:lnTo>
                        <a:pt x="52" y="150"/>
                      </a:lnTo>
                      <a:lnTo>
                        <a:pt x="50" y="152"/>
                      </a:lnTo>
                      <a:lnTo>
                        <a:pt x="48" y="152"/>
                      </a:lnTo>
                      <a:lnTo>
                        <a:pt x="48" y="154"/>
                      </a:lnTo>
                      <a:lnTo>
                        <a:pt x="46" y="156"/>
                      </a:lnTo>
                      <a:lnTo>
                        <a:pt x="44" y="158"/>
                      </a:lnTo>
                      <a:lnTo>
                        <a:pt x="42" y="158"/>
                      </a:lnTo>
                      <a:lnTo>
                        <a:pt x="40" y="160"/>
                      </a:lnTo>
                      <a:lnTo>
                        <a:pt x="38" y="161"/>
                      </a:lnTo>
                      <a:lnTo>
                        <a:pt x="36" y="161"/>
                      </a:lnTo>
                      <a:lnTo>
                        <a:pt x="34" y="163"/>
                      </a:lnTo>
                      <a:lnTo>
                        <a:pt x="32" y="165"/>
                      </a:lnTo>
                      <a:lnTo>
                        <a:pt x="30" y="165"/>
                      </a:lnTo>
                      <a:lnTo>
                        <a:pt x="29" y="167"/>
                      </a:lnTo>
                      <a:lnTo>
                        <a:pt x="27" y="169"/>
                      </a:lnTo>
                      <a:lnTo>
                        <a:pt x="25" y="169"/>
                      </a:lnTo>
                      <a:lnTo>
                        <a:pt x="23" y="171"/>
                      </a:lnTo>
                      <a:lnTo>
                        <a:pt x="21" y="171"/>
                      </a:lnTo>
                      <a:lnTo>
                        <a:pt x="19" y="173"/>
                      </a:lnTo>
                      <a:lnTo>
                        <a:pt x="17" y="173"/>
                      </a:lnTo>
                      <a:lnTo>
                        <a:pt x="15" y="175"/>
                      </a:lnTo>
                      <a:lnTo>
                        <a:pt x="13" y="175"/>
                      </a:lnTo>
                      <a:lnTo>
                        <a:pt x="11" y="175"/>
                      </a:lnTo>
                      <a:lnTo>
                        <a:pt x="9" y="177"/>
                      </a:lnTo>
                      <a:lnTo>
                        <a:pt x="7" y="177"/>
                      </a:lnTo>
                      <a:lnTo>
                        <a:pt x="5" y="177"/>
                      </a:lnTo>
                      <a:lnTo>
                        <a:pt x="5" y="175"/>
                      </a:lnTo>
                      <a:lnTo>
                        <a:pt x="4" y="175"/>
                      </a:lnTo>
                      <a:lnTo>
                        <a:pt x="4" y="173"/>
                      </a:lnTo>
                      <a:lnTo>
                        <a:pt x="4" y="171"/>
                      </a:lnTo>
                      <a:lnTo>
                        <a:pt x="2" y="171"/>
                      </a:lnTo>
                      <a:lnTo>
                        <a:pt x="2" y="167"/>
                      </a:lnTo>
                      <a:lnTo>
                        <a:pt x="2" y="165"/>
                      </a:lnTo>
                      <a:lnTo>
                        <a:pt x="2" y="163"/>
                      </a:lnTo>
                      <a:lnTo>
                        <a:pt x="2" y="161"/>
                      </a:lnTo>
                      <a:lnTo>
                        <a:pt x="0" y="158"/>
                      </a:lnTo>
                      <a:lnTo>
                        <a:pt x="0" y="154"/>
                      </a:lnTo>
                      <a:lnTo>
                        <a:pt x="0" y="152"/>
                      </a:lnTo>
                      <a:lnTo>
                        <a:pt x="0" y="148"/>
                      </a:lnTo>
                      <a:lnTo>
                        <a:pt x="0" y="144"/>
                      </a:lnTo>
                      <a:lnTo>
                        <a:pt x="0" y="140"/>
                      </a:lnTo>
                      <a:lnTo>
                        <a:pt x="0" y="137"/>
                      </a:lnTo>
                      <a:lnTo>
                        <a:pt x="0" y="133"/>
                      </a:lnTo>
                      <a:lnTo>
                        <a:pt x="0" y="129"/>
                      </a:lnTo>
                      <a:lnTo>
                        <a:pt x="0" y="123"/>
                      </a:lnTo>
                      <a:lnTo>
                        <a:pt x="0" y="119"/>
                      </a:lnTo>
                      <a:lnTo>
                        <a:pt x="0" y="115"/>
                      </a:lnTo>
                      <a:lnTo>
                        <a:pt x="0" y="110"/>
                      </a:lnTo>
                      <a:lnTo>
                        <a:pt x="0" y="106"/>
                      </a:lnTo>
                      <a:lnTo>
                        <a:pt x="0" y="102"/>
                      </a:lnTo>
                      <a:lnTo>
                        <a:pt x="0" y="96"/>
                      </a:lnTo>
                      <a:lnTo>
                        <a:pt x="2" y="90"/>
                      </a:lnTo>
                      <a:lnTo>
                        <a:pt x="2" y="87"/>
                      </a:lnTo>
                      <a:lnTo>
                        <a:pt x="2" y="81"/>
                      </a:lnTo>
                      <a:lnTo>
                        <a:pt x="2" y="77"/>
                      </a:lnTo>
                      <a:lnTo>
                        <a:pt x="2" y="71"/>
                      </a:lnTo>
                      <a:lnTo>
                        <a:pt x="2" y="67"/>
                      </a:lnTo>
                      <a:lnTo>
                        <a:pt x="2" y="62"/>
                      </a:lnTo>
                      <a:lnTo>
                        <a:pt x="2" y="58"/>
                      </a:lnTo>
                      <a:lnTo>
                        <a:pt x="4" y="54"/>
                      </a:lnTo>
                      <a:lnTo>
                        <a:pt x="4" y="50"/>
                      </a:lnTo>
                      <a:lnTo>
                        <a:pt x="4" y="46"/>
                      </a:lnTo>
                      <a:lnTo>
                        <a:pt x="4" y="42"/>
                      </a:lnTo>
                      <a:lnTo>
                        <a:pt x="4" y="41"/>
                      </a:lnTo>
                      <a:lnTo>
                        <a:pt x="4" y="37"/>
                      </a:lnTo>
                      <a:lnTo>
                        <a:pt x="4" y="35"/>
                      </a:lnTo>
                      <a:lnTo>
                        <a:pt x="4" y="33"/>
                      </a:lnTo>
                      <a:lnTo>
                        <a:pt x="5" y="31"/>
                      </a:lnTo>
                      <a:lnTo>
                        <a:pt x="5" y="27"/>
                      </a:lnTo>
                      <a:lnTo>
                        <a:pt x="5" y="25"/>
                      </a:lnTo>
                      <a:lnTo>
                        <a:pt x="5" y="23"/>
                      </a:lnTo>
                      <a:lnTo>
                        <a:pt x="5" y="21"/>
                      </a:lnTo>
                      <a:lnTo>
                        <a:pt x="5" y="19"/>
                      </a:lnTo>
                      <a:lnTo>
                        <a:pt x="5" y="17"/>
                      </a:lnTo>
                      <a:lnTo>
                        <a:pt x="7" y="17"/>
                      </a:lnTo>
                      <a:lnTo>
                        <a:pt x="7" y="16"/>
                      </a:lnTo>
                      <a:lnTo>
                        <a:pt x="7" y="14"/>
                      </a:lnTo>
                      <a:lnTo>
                        <a:pt x="9" y="14"/>
                      </a:lnTo>
                      <a:lnTo>
                        <a:pt x="11" y="14"/>
                      </a:lnTo>
                      <a:lnTo>
                        <a:pt x="15" y="14"/>
                      </a:lnTo>
                      <a:lnTo>
                        <a:pt x="21" y="12"/>
                      </a:lnTo>
                      <a:lnTo>
                        <a:pt x="29" y="12"/>
                      </a:lnTo>
                      <a:lnTo>
                        <a:pt x="36" y="12"/>
                      </a:lnTo>
                      <a:lnTo>
                        <a:pt x="48" y="10"/>
                      </a:lnTo>
                      <a:lnTo>
                        <a:pt x="57" y="10"/>
                      </a:lnTo>
                      <a:lnTo>
                        <a:pt x="69" y="8"/>
                      </a:lnTo>
                      <a:lnTo>
                        <a:pt x="82" y="8"/>
                      </a:lnTo>
                      <a:lnTo>
                        <a:pt x="96" y="6"/>
                      </a:lnTo>
                      <a:lnTo>
                        <a:pt x="109" y="6"/>
                      </a:lnTo>
                      <a:lnTo>
                        <a:pt x="123" y="4"/>
                      </a:lnTo>
                      <a:lnTo>
                        <a:pt x="138" y="2"/>
                      </a:lnTo>
                      <a:lnTo>
                        <a:pt x="153" y="2"/>
                      </a:lnTo>
                      <a:lnTo>
                        <a:pt x="167" y="2"/>
                      </a:lnTo>
                      <a:lnTo>
                        <a:pt x="182" y="0"/>
                      </a:lnTo>
                      <a:lnTo>
                        <a:pt x="197" y="0"/>
                      </a:lnTo>
                      <a:lnTo>
                        <a:pt x="211" y="0"/>
                      </a:lnTo>
                      <a:lnTo>
                        <a:pt x="226" y="0"/>
                      </a:lnTo>
                      <a:lnTo>
                        <a:pt x="240" y="0"/>
                      </a:lnTo>
                      <a:lnTo>
                        <a:pt x="253" y="0"/>
                      </a:lnTo>
                      <a:lnTo>
                        <a:pt x="265" y="0"/>
                      </a:lnTo>
                      <a:lnTo>
                        <a:pt x="276" y="0"/>
                      </a:lnTo>
                      <a:lnTo>
                        <a:pt x="286" y="2"/>
                      </a:lnTo>
                      <a:lnTo>
                        <a:pt x="295" y="2"/>
                      </a:lnTo>
                      <a:lnTo>
                        <a:pt x="303" y="4"/>
                      </a:lnTo>
                      <a:lnTo>
                        <a:pt x="311" y="6"/>
                      </a:lnTo>
                      <a:lnTo>
                        <a:pt x="316" y="8"/>
                      </a:lnTo>
                      <a:lnTo>
                        <a:pt x="320" y="10"/>
                      </a:lnTo>
                      <a:lnTo>
                        <a:pt x="322" y="14"/>
                      </a:lnTo>
                      <a:lnTo>
                        <a:pt x="322" y="17"/>
                      </a:lnTo>
                      <a:lnTo>
                        <a:pt x="320" y="19"/>
                      </a:lnTo>
                      <a:lnTo>
                        <a:pt x="320" y="23"/>
                      </a:lnTo>
                      <a:lnTo>
                        <a:pt x="318" y="27"/>
                      </a:lnTo>
                      <a:lnTo>
                        <a:pt x="316" y="31"/>
                      </a:lnTo>
                      <a:lnTo>
                        <a:pt x="314" y="33"/>
                      </a:lnTo>
                      <a:lnTo>
                        <a:pt x="313" y="37"/>
                      </a:lnTo>
                      <a:lnTo>
                        <a:pt x="311" y="41"/>
                      </a:lnTo>
                      <a:lnTo>
                        <a:pt x="307" y="42"/>
                      </a:lnTo>
                      <a:lnTo>
                        <a:pt x="305" y="46"/>
                      </a:lnTo>
                      <a:lnTo>
                        <a:pt x="301" y="48"/>
                      </a:lnTo>
                      <a:lnTo>
                        <a:pt x="299" y="52"/>
                      </a:lnTo>
                      <a:lnTo>
                        <a:pt x="295" y="54"/>
                      </a:lnTo>
                      <a:lnTo>
                        <a:pt x="291" y="56"/>
                      </a:lnTo>
                      <a:lnTo>
                        <a:pt x="288" y="60"/>
                      </a:lnTo>
                      <a:lnTo>
                        <a:pt x="284" y="62"/>
                      </a:lnTo>
                      <a:lnTo>
                        <a:pt x="282" y="64"/>
                      </a:lnTo>
                      <a:lnTo>
                        <a:pt x="278" y="65"/>
                      </a:lnTo>
                      <a:lnTo>
                        <a:pt x="274" y="67"/>
                      </a:lnTo>
                      <a:lnTo>
                        <a:pt x="270" y="69"/>
                      </a:lnTo>
                      <a:lnTo>
                        <a:pt x="266" y="69"/>
                      </a:lnTo>
                      <a:lnTo>
                        <a:pt x="263" y="71"/>
                      </a:lnTo>
                      <a:lnTo>
                        <a:pt x="259" y="71"/>
                      </a:lnTo>
                      <a:lnTo>
                        <a:pt x="255" y="73"/>
                      </a:lnTo>
                      <a:lnTo>
                        <a:pt x="251" y="73"/>
                      </a:lnTo>
                      <a:lnTo>
                        <a:pt x="247" y="73"/>
                      </a:lnTo>
                      <a:lnTo>
                        <a:pt x="243" y="73"/>
                      </a:lnTo>
                      <a:lnTo>
                        <a:pt x="242" y="73"/>
                      </a:lnTo>
                      <a:lnTo>
                        <a:pt x="238" y="73"/>
                      </a:lnTo>
                      <a:lnTo>
                        <a:pt x="234" y="71"/>
                      </a:lnTo>
                      <a:lnTo>
                        <a:pt x="232" y="71"/>
                      </a:lnTo>
                      <a:lnTo>
                        <a:pt x="228" y="69"/>
                      </a:lnTo>
                      <a:lnTo>
                        <a:pt x="226" y="67"/>
                      </a:lnTo>
                      <a:lnTo>
                        <a:pt x="224" y="67"/>
                      </a:lnTo>
                      <a:lnTo>
                        <a:pt x="222" y="65"/>
                      </a:lnTo>
                      <a:lnTo>
                        <a:pt x="218" y="64"/>
                      </a:lnTo>
                      <a:lnTo>
                        <a:pt x="217" y="64"/>
                      </a:lnTo>
                      <a:lnTo>
                        <a:pt x="215" y="62"/>
                      </a:lnTo>
                      <a:lnTo>
                        <a:pt x="211" y="62"/>
                      </a:lnTo>
                      <a:lnTo>
                        <a:pt x="209" y="62"/>
                      </a:lnTo>
                      <a:lnTo>
                        <a:pt x="207" y="60"/>
                      </a:lnTo>
                      <a:lnTo>
                        <a:pt x="203" y="60"/>
                      </a:lnTo>
                      <a:lnTo>
                        <a:pt x="201" y="60"/>
                      </a:lnTo>
                      <a:lnTo>
                        <a:pt x="199" y="62"/>
                      </a:lnTo>
                      <a:lnTo>
                        <a:pt x="197" y="62"/>
                      </a:lnTo>
                      <a:lnTo>
                        <a:pt x="194" y="62"/>
                      </a:lnTo>
                      <a:lnTo>
                        <a:pt x="192" y="64"/>
                      </a:lnTo>
                      <a:lnTo>
                        <a:pt x="190" y="64"/>
                      </a:lnTo>
                      <a:lnTo>
                        <a:pt x="188" y="65"/>
                      </a:lnTo>
                      <a:lnTo>
                        <a:pt x="184" y="65"/>
                      </a:lnTo>
                      <a:lnTo>
                        <a:pt x="182" y="67"/>
                      </a:lnTo>
                      <a:lnTo>
                        <a:pt x="180" y="69"/>
                      </a:lnTo>
                      <a:lnTo>
                        <a:pt x="178" y="71"/>
                      </a:lnTo>
                      <a:lnTo>
                        <a:pt x="176" y="71"/>
                      </a:lnTo>
                      <a:lnTo>
                        <a:pt x="172" y="75"/>
                      </a:lnTo>
                      <a:lnTo>
                        <a:pt x="171" y="77"/>
                      </a:lnTo>
                      <a:lnTo>
                        <a:pt x="169" y="79"/>
                      </a:lnTo>
                      <a:lnTo>
                        <a:pt x="167" y="81"/>
                      </a:lnTo>
                      <a:lnTo>
                        <a:pt x="165" y="83"/>
                      </a:lnTo>
                      <a:lnTo>
                        <a:pt x="163" y="87"/>
                      </a:lnTo>
                      <a:lnTo>
                        <a:pt x="161" y="89"/>
                      </a:lnTo>
                      <a:lnTo>
                        <a:pt x="159" y="90"/>
                      </a:lnTo>
                      <a:lnTo>
                        <a:pt x="157" y="94"/>
                      </a:lnTo>
                      <a:lnTo>
                        <a:pt x="155" y="98"/>
                      </a:lnTo>
                      <a:lnTo>
                        <a:pt x="155" y="100"/>
                      </a:lnTo>
                      <a:lnTo>
                        <a:pt x="153" y="104"/>
                      </a:lnTo>
                      <a:lnTo>
                        <a:pt x="151" y="106"/>
                      </a:lnTo>
                      <a:lnTo>
                        <a:pt x="149" y="110"/>
                      </a:lnTo>
                      <a:lnTo>
                        <a:pt x="149" y="112"/>
                      </a:lnTo>
                      <a:lnTo>
                        <a:pt x="147" y="113"/>
                      </a:lnTo>
                      <a:lnTo>
                        <a:pt x="146" y="117"/>
                      </a:lnTo>
                      <a:lnTo>
                        <a:pt x="144" y="119"/>
                      </a:lnTo>
                      <a:lnTo>
                        <a:pt x="142" y="121"/>
                      </a:lnTo>
                      <a:lnTo>
                        <a:pt x="140" y="123"/>
                      </a:lnTo>
                      <a:lnTo>
                        <a:pt x="138" y="127"/>
                      </a:lnTo>
                      <a:lnTo>
                        <a:pt x="136" y="129"/>
                      </a:lnTo>
                      <a:lnTo>
                        <a:pt x="134" y="131"/>
                      </a:lnTo>
                      <a:lnTo>
                        <a:pt x="132" y="133"/>
                      </a:lnTo>
                      <a:lnTo>
                        <a:pt x="130" y="135"/>
                      </a:lnTo>
                      <a:lnTo>
                        <a:pt x="128" y="135"/>
                      </a:lnTo>
                      <a:lnTo>
                        <a:pt x="126" y="137"/>
                      </a:lnTo>
                      <a:lnTo>
                        <a:pt x="124" y="138"/>
                      </a:lnTo>
                      <a:lnTo>
                        <a:pt x="123" y="138"/>
                      </a:lnTo>
                      <a:lnTo>
                        <a:pt x="121" y="140"/>
                      </a:lnTo>
                      <a:lnTo>
                        <a:pt x="119" y="140"/>
                      </a:lnTo>
                      <a:lnTo>
                        <a:pt x="117" y="140"/>
                      </a:lnTo>
                      <a:lnTo>
                        <a:pt x="115" y="140"/>
                      </a:lnTo>
                      <a:lnTo>
                        <a:pt x="113" y="140"/>
                      </a:lnTo>
                      <a:lnTo>
                        <a:pt x="111" y="140"/>
                      </a:lnTo>
                      <a:lnTo>
                        <a:pt x="109" y="138"/>
                      </a:lnTo>
                      <a:lnTo>
                        <a:pt x="107" y="138"/>
                      </a:lnTo>
                      <a:lnTo>
                        <a:pt x="105" y="137"/>
                      </a:lnTo>
                      <a:lnTo>
                        <a:pt x="105" y="135"/>
                      </a:lnTo>
                      <a:lnTo>
                        <a:pt x="103" y="133"/>
                      </a:lnTo>
                      <a:lnTo>
                        <a:pt x="101" y="131"/>
                      </a:lnTo>
                      <a:lnTo>
                        <a:pt x="101" y="127"/>
                      </a:lnTo>
                      <a:close/>
                    </a:path>
                  </a:pathLst>
                </a:custGeom>
                <a:solidFill>
                  <a:srgbClr val="94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46" name="Freeform 414"/>
                <p:cNvSpPr>
                  <a:spLocks noChangeAspect="1"/>
                </p:cNvSpPr>
                <p:nvPr/>
              </p:nvSpPr>
              <p:spPr bwMode="auto">
                <a:xfrm>
                  <a:off x="4939" y="1772"/>
                  <a:ext cx="320" cy="163"/>
                </a:xfrm>
                <a:custGeom>
                  <a:avLst/>
                  <a:gdLst>
                    <a:gd name="T0" fmla="*/ 98 w 320"/>
                    <a:gd name="T1" fmla="*/ 108 h 163"/>
                    <a:gd name="T2" fmla="*/ 92 w 320"/>
                    <a:gd name="T3" fmla="*/ 102 h 163"/>
                    <a:gd name="T4" fmla="*/ 84 w 320"/>
                    <a:gd name="T5" fmla="*/ 100 h 163"/>
                    <a:gd name="T6" fmla="*/ 76 w 320"/>
                    <a:gd name="T7" fmla="*/ 102 h 163"/>
                    <a:gd name="T8" fmla="*/ 71 w 320"/>
                    <a:gd name="T9" fmla="*/ 108 h 163"/>
                    <a:gd name="T10" fmla="*/ 65 w 320"/>
                    <a:gd name="T11" fmla="*/ 113 h 163"/>
                    <a:gd name="T12" fmla="*/ 59 w 320"/>
                    <a:gd name="T13" fmla="*/ 119 h 163"/>
                    <a:gd name="T14" fmla="*/ 55 w 320"/>
                    <a:gd name="T15" fmla="*/ 125 h 163"/>
                    <a:gd name="T16" fmla="*/ 50 w 320"/>
                    <a:gd name="T17" fmla="*/ 131 h 163"/>
                    <a:gd name="T18" fmla="*/ 44 w 320"/>
                    <a:gd name="T19" fmla="*/ 138 h 163"/>
                    <a:gd name="T20" fmla="*/ 36 w 320"/>
                    <a:gd name="T21" fmla="*/ 144 h 163"/>
                    <a:gd name="T22" fmla="*/ 30 w 320"/>
                    <a:gd name="T23" fmla="*/ 150 h 163"/>
                    <a:gd name="T24" fmla="*/ 23 w 320"/>
                    <a:gd name="T25" fmla="*/ 154 h 163"/>
                    <a:gd name="T26" fmla="*/ 17 w 320"/>
                    <a:gd name="T27" fmla="*/ 158 h 163"/>
                    <a:gd name="T28" fmla="*/ 9 w 320"/>
                    <a:gd name="T29" fmla="*/ 161 h 163"/>
                    <a:gd name="T30" fmla="*/ 5 w 320"/>
                    <a:gd name="T31" fmla="*/ 161 h 163"/>
                    <a:gd name="T32" fmla="*/ 3 w 320"/>
                    <a:gd name="T33" fmla="*/ 154 h 163"/>
                    <a:gd name="T34" fmla="*/ 2 w 320"/>
                    <a:gd name="T35" fmla="*/ 144 h 163"/>
                    <a:gd name="T36" fmla="*/ 2 w 320"/>
                    <a:gd name="T37" fmla="*/ 133 h 163"/>
                    <a:gd name="T38" fmla="*/ 0 w 320"/>
                    <a:gd name="T39" fmla="*/ 117 h 163"/>
                    <a:gd name="T40" fmla="*/ 2 w 320"/>
                    <a:gd name="T41" fmla="*/ 100 h 163"/>
                    <a:gd name="T42" fmla="*/ 2 w 320"/>
                    <a:gd name="T43" fmla="*/ 83 h 163"/>
                    <a:gd name="T44" fmla="*/ 2 w 320"/>
                    <a:gd name="T45" fmla="*/ 64 h 163"/>
                    <a:gd name="T46" fmla="*/ 3 w 320"/>
                    <a:gd name="T47" fmla="*/ 46 h 163"/>
                    <a:gd name="T48" fmla="*/ 3 w 320"/>
                    <a:gd name="T49" fmla="*/ 35 h 163"/>
                    <a:gd name="T50" fmla="*/ 3 w 320"/>
                    <a:gd name="T51" fmla="*/ 25 h 163"/>
                    <a:gd name="T52" fmla="*/ 5 w 320"/>
                    <a:gd name="T53" fmla="*/ 17 h 163"/>
                    <a:gd name="T54" fmla="*/ 9 w 320"/>
                    <a:gd name="T55" fmla="*/ 14 h 163"/>
                    <a:gd name="T56" fmla="*/ 34 w 320"/>
                    <a:gd name="T57" fmla="*/ 12 h 163"/>
                    <a:gd name="T58" fmla="*/ 80 w 320"/>
                    <a:gd name="T59" fmla="*/ 8 h 163"/>
                    <a:gd name="T60" fmla="*/ 136 w 320"/>
                    <a:gd name="T61" fmla="*/ 2 h 163"/>
                    <a:gd name="T62" fmla="*/ 195 w 320"/>
                    <a:gd name="T63" fmla="*/ 0 h 163"/>
                    <a:gd name="T64" fmla="*/ 251 w 320"/>
                    <a:gd name="T65" fmla="*/ 0 h 163"/>
                    <a:gd name="T66" fmla="*/ 293 w 320"/>
                    <a:gd name="T67" fmla="*/ 2 h 163"/>
                    <a:gd name="T68" fmla="*/ 318 w 320"/>
                    <a:gd name="T69" fmla="*/ 10 h 163"/>
                    <a:gd name="T70" fmla="*/ 318 w 320"/>
                    <a:gd name="T71" fmla="*/ 23 h 163"/>
                    <a:gd name="T72" fmla="*/ 311 w 320"/>
                    <a:gd name="T73" fmla="*/ 37 h 163"/>
                    <a:gd name="T74" fmla="*/ 299 w 320"/>
                    <a:gd name="T75" fmla="*/ 48 h 163"/>
                    <a:gd name="T76" fmla="*/ 286 w 320"/>
                    <a:gd name="T77" fmla="*/ 58 h 163"/>
                    <a:gd name="T78" fmla="*/ 272 w 320"/>
                    <a:gd name="T79" fmla="*/ 64 h 163"/>
                    <a:gd name="T80" fmla="*/ 257 w 320"/>
                    <a:gd name="T81" fmla="*/ 67 h 163"/>
                    <a:gd name="T82" fmla="*/ 241 w 320"/>
                    <a:gd name="T83" fmla="*/ 69 h 163"/>
                    <a:gd name="T84" fmla="*/ 230 w 320"/>
                    <a:gd name="T85" fmla="*/ 65 h 163"/>
                    <a:gd name="T86" fmla="*/ 220 w 320"/>
                    <a:gd name="T87" fmla="*/ 60 h 163"/>
                    <a:gd name="T88" fmla="*/ 209 w 320"/>
                    <a:gd name="T89" fmla="*/ 56 h 163"/>
                    <a:gd name="T90" fmla="*/ 199 w 320"/>
                    <a:gd name="T91" fmla="*/ 56 h 163"/>
                    <a:gd name="T92" fmla="*/ 190 w 320"/>
                    <a:gd name="T93" fmla="*/ 56 h 163"/>
                    <a:gd name="T94" fmla="*/ 180 w 320"/>
                    <a:gd name="T95" fmla="*/ 60 h 163"/>
                    <a:gd name="T96" fmla="*/ 170 w 320"/>
                    <a:gd name="T97" fmla="*/ 67 h 163"/>
                    <a:gd name="T98" fmla="*/ 163 w 320"/>
                    <a:gd name="T99" fmla="*/ 75 h 163"/>
                    <a:gd name="T100" fmla="*/ 155 w 320"/>
                    <a:gd name="T101" fmla="*/ 87 h 163"/>
                    <a:gd name="T102" fmla="*/ 149 w 320"/>
                    <a:gd name="T103" fmla="*/ 98 h 163"/>
                    <a:gd name="T104" fmla="*/ 144 w 320"/>
                    <a:gd name="T105" fmla="*/ 108 h 163"/>
                    <a:gd name="T106" fmla="*/ 136 w 320"/>
                    <a:gd name="T107" fmla="*/ 115 h 163"/>
                    <a:gd name="T108" fmla="*/ 130 w 320"/>
                    <a:gd name="T109" fmla="*/ 123 h 163"/>
                    <a:gd name="T110" fmla="*/ 122 w 320"/>
                    <a:gd name="T111" fmla="*/ 127 h 163"/>
                    <a:gd name="T112" fmla="*/ 115 w 320"/>
                    <a:gd name="T113" fmla="*/ 129 h 163"/>
                    <a:gd name="T114" fmla="*/ 107 w 320"/>
                    <a:gd name="T115" fmla="*/ 127 h 163"/>
                    <a:gd name="T116" fmla="*/ 103 w 320"/>
                    <a:gd name="T117" fmla="*/ 119 h 163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20"/>
                    <a:gd name="T178" fmla="*/ 0 h 163"/>
                    <a:gd name="T179" fmla="*/ 320 w 320"/>
                    <a:gd name="T180" fmla="*/ 163 h 163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20" h="163">
                      <a:moveTo>
                        <a:pt x="101" y="117"/>
                      </a:moveTo>
                      <a:lnTo>
                        <a:pt x="101" y="113"/>
                      </a:lnTo>
                      <a:lnTo>
                        <a:pt x="99" y="112"/>
                      </a:lnTo>
                      <a:lnTo>
                        <a:pt x="98" y="108"/>
                      </a:lnTo>
                      <a:lnTo>
                        <a:pt x="96" y="106"/>
                      </a:lnTo>
                      <a:lnTo>
                        <a:pt x="96" y="104"/>
                      </a:lnTo>
                      <a:lnTo>
                        <a:pt x="94" y="102"/>
                      </a:lnTo>
                      <a:lnTo>
                        <a:pt x="92" y="102"/>
                      </a:lnTo>
                      <a:lnTo>
                        <a:pt x="90" y="100"/>
                      </a:lnTo>
                      <a:lnTo>
                        <a:pt x="88" y="100"/>
                      </a:lnTo>
                      <a:lnTo>
                        <a:pt x="86" y="100"/>
                      </a:lnTo>
                      <a:lnTo>
                        <a:pt x="84" y="100"/>
                      </a:lnTo>
                      <a:lnTo>
                        <a:pt x="82" y="100"/>
                      </a:lnTo>
                      <a:lnTo>
                        <a:pt x="80" y="100"/>
                      </a:lnTo>
                      <a:lnTo>
                        <a:pt x="78" y="102"/>
                      </a:lnTo>
                      <a:lnTo>
                        <a:pt x="76" y="102"/>
                      </a:lnTo>
                      <a:lnTo>
                        <a:pt x="74" y="104"/>
                      </a:lnTo>
                      <a:lnTo>
                        <a:pt x="73" y="104"/>
                      </a:lnTo>
                      <a:lnTo>
                        <a:pt x="71" y="106"/>
                      </a:lnTo>
                      <a:lnTo>
                        <a:pt x="71" y="108"/>
                      </a:lnTo>
                      <a:lnTo>
                        <a:pt x="69" y="108"/>
                      </a:lnTo>
                      <a:lnTo>
                        <a:pt x="67" y="110"/>
                      </a:lnTo>
                      <a:lnTo>
                        <a:pt x="65" y="112"/>
                      </a:lnTo>
                      <a:lnTo>
                        <a:pt x="65" y="113"/>
                      </a:lnTo>
                      <a:lnTo>
                        <a:pt x="63" y="115"/>
                      </a:lnTo>
                      <a:lnTo>
                        <a:pt x="61" y="115"/>
                      </a:lnTo>
                      <a:lnTo>
                        <a:pt x="59" y="117"/>
                      </a:lnTo>
                      <a:lnTo>
                        <a:pt x="59" y="119"/>
                      </a:lnTo>
                      <a:lnTo>
                        <a:pt x="57" y="121"/>
                      </a:lnTo>
                      <a:lnTo>
                        <a:pt x="57" y="123"/>
                      </a:lnTo>
                      <a:lnTo>
                        <a:pt x="55" y="123"/>
                      </a:lnTo>
                      <a:lnTo>
                        <a:pt x="55" y="125"/>
                      </a:lnTo>
                      <a:lnTo>
                        <a:pt x="53" y="127"/>
                      </a:lnTo>
                      <a:lnTo>
                        <a:pt x="51" y="129"/>
                      </a:lnTo>
                      <a:lnTo>
                        <a:pt x="51" y="131"/>
                      </a:lnTo>
                      <a:lnTo>
                        <a:pt x="50" y="131"/>
                      </a:lnTo>
                      <a:lnTo>
                        <a:pt x="50" y="133"/>
                      </a:lnTo>
                      <a:lnTo>
                        <a:pt x="48" y="135"/>
                      </a:lnTo>
                      <a:lnTo>
                        <a:pt x="46" y="137"/>
                      </a:lnTo>
                      <a:lnTo>
                        <a:pt x="44" y="138"/>
                      </a:lnTo>
                      <a:lnTo>
                        <a:pt x="42" y="140"/>
                      </a:lnTo>
                      <a:lnTo>
                        <a:pt x="40" y="142"/>
                      </a:lnTo>
                      <a:lnTo>
                        <a:pt x="38" y="142"/>
                      </a:lnTo>
                      <a:lnTo>
                        <a:pt x="36" y="144"/>
                      </a:lnTo>
                      <a:lnTo>
                        <a:pt x="36" y="146"/>
                      </a:lnTo>
                      <a:lnTo>
                        <a:pt x="34" y="146"/>
                      </a:lnTo>
                      <a:lnTo>
                        <a:pt x="32" y="148"/>
                      </a:lnTo>
                      <a:lnTo>
                        <a:pt x="30" y="150"/>
                      </a:lnTo>
                      <a:lnTo>
                        <a:pt x="28" y="150"/>
                      </a:lnTo>
                      <a:lnTo>
                        <a:pt x="27" y="152"/>
                      </a:lnTo>
                      <a:lnTo>
                        <a:pt x="25" y="154"/>
                      </a:lnTo>
                      <a:lnTo>
                        <a:pt x="23" y="154"/>
                      </a:lnTo>
                      <a:lnTo>
                        <a:pt x="23" y="156"/>
                      </a:lnTo>
                      <a:lnTo>
                        <a:pt x="21" y="156"/>
                      </a:lnTo>
                      <a:lnTo>
                        <a:pt x="19" y="158"/>
                      </a:lnTo>
                      <a:lnTo>
                        <a:pt x="17" y="158"/>
                      </a:lnTo>
                      <a:lnTo>
                        <a:pt x="15" y="160"/>
                      </a:lnTo>
                      <a:lnTo>
                        <a:pt x="13" y="161"/>
                      </a:lnTo>
                      <a:lnTo>
                        <a:pt x="11" y="161"/>
                      </a:lnTo>
                      <a:lnTo>
                        <a:pt x="9" y="161"/>
                      </a:lnTo>
                      <a:lnTo>
                        <a:pt x="9" y="163"/>
                      </a:lnTo>
                      <a:lnTo>
                        <a:pt x="7" y="163"/>
                      </a:lnTo>
                      <a:lnTo>
                        <a:pt x="7" y="161"/>
                      </a:lnTo>
                      <a:lnTo>
                        <a:pt x="5" y="161"/>
                      </a:lnTo>
                      <a:lnTo>
                        <a:pt x="5" y="160"/>
                      </a:lnTo>
                      <a:lnTo>
                        <a:pt x="3" y="158"/>
                      </a:lnTo>
                      <a:lnTo>
                        <a:pt x="3" y="156"/>
                      </a:lnTo>
                      <a:lnTo>
                        <a:pt x="3" y="154"/>
                      </a:lnTo>
                      <a:lnTo>
                        <a:pt x="3" y="152"/>
                      </a:lnTo>
                      <a:lnTo>
                        <a:pt x="2" y="150"/>
                      </a:lnTo>
                      <a:lnTo>
                        <a:pt x="2" y="148"/>
                      </a:lnTo>
                      <a:lnTo>
                        <a:pt x="2" y="144"/>
                      </a:lnTo>
                      <a:lnTo>
                        <a:pt x="2" y="142"/>
                      </a:lnTo>
                      <a:lnTo>
                        <a:pt x="2" y="138"/>
                      </a:lnTo>
                      <a:lnTo>
                        <a:pt x="2" y="137"/>
                      </a:lnTo>
                      <a:lnTo>
                        <a:pt x="2" y="133"/>
                      </a:lnTo>
                      <a:lnTo>
                        <a:pt x="2" y="129"/>
                      </a:lnTo>
                      <a:lnTo>
                        <a:pt x="0" y="125"/>
                      </a:lnTo>
                      <a:lnTo>
                        <a:pt x="0" y="121"/>
                      </a:lnTo>
                      <a:lnTo>
                        <a:pt x="0" y="117"/>
                      </a:lnTo>
                      <a:lnTo>
                        <a:pt x="0" y="113"/>
                      </a:lnTo>
                      <a:lnTo>
                        <a:pt x="0" y="110"/>
                      </a:lnTo>
                      <a:lnTo>
                        <a:pt x="0" y="106"/>
                      </a:lnTo>
                      <a:lnTo>
                        <a:pt x="2" y="100"/>
                      </a:lnTo>
                      <a:lnTo>
                        <a:pt x="2" y="96"/>
                      </a:lnTo>
                      <a:lnTo>
                        <a:pt x="2" y="92"/>
                      </a:lnTo>
                      <a:lnTo>
                        <a:pt x="2" y="87"/>
                      </a:lnTo>
                      <a:lnTo>
                        <a:pt x="2" y="83"/>
                      </a:lnTo>
                      <a:lnTo>
                        <a:pt x="2" y="77"/>
                      </a:lnTo>
                      <a:lnTo>
                        <a:pt x="2" y="73"/>
                      </a:lnTo>
                      <a:lnTo>
                        <a:pt x="2" y="67"/>
                      </a:lnTo>
                      <a:lnTo>
                        <a:pt x="2" y="64"/>
                      </a:lnTo>
                      <a:lnTo>
                        <a:pt x="2" y="58"/>
                      </a:lnTo>
                      <a:lnTo>
                        <a:pt x="3" y="54"/>
                      </a:lnTo>
                      <a:lnTo>
                        <a:pt x="3" y="50"/>
                      </a:lnTo>
                      <a:lnTo>
                        <a:pt x="3" y="46"/>
                      </a:lnTo>
                      <a:lnTo>
                        <a:pt x="3" y="42"/>
                      </a:lnTo>
                      <a:lnTo>
                        <a:pt x="3" y="41"/>
                      </a:lnTo>
                      <a:lnTo>
                        <a:pt x="3" y="37"/>
                      </a:lnTo>
                      <a:lnTo>
                        <a:pt x="3" y="35"/>
                      </a:lnTo>
                      <a:lnTo>
                        <a:pt x="3" y="31"/>
                      </a:lnTo>
                      <a:lnTo>
                        <a:pt x="3" y="29"/>
                      </a:lnTo>
                      <a:lnTo>
                        <a:pt x="3" y="27"/>
                      </a:lnTo>
                      <a:lnTo>
                        <a:pt x="3" y="25"/>
                      </a:lnTo>
                      <a:lnTo>
                        <a:pt x="3" y="23"/>
                      </a:lnTo>
                      <a:lnTo>
                        <a:pt x="5" y="21"/>
                      </a:lnTo>
                      <a:lnTo>
                        <a:pt x="5" y="19"/>
                      </a:lnTo>
                      <a:lnTo>
                        <a:pt x="5" y="17"/>
                      </a:lnTo>
                      <a:lnTo>
                        <a:pt x="5" y="16"/>
                      </a:lnTo>
                      <a:lnTo>
                        <a:pt x="5" y="14"/>
                      </a:lnTo>
                      <a:lnTo>
                        <a:pt x="7" y="14"/>
                      </a:lnTo>
                      <a:lnTo>
                        <a:pt x="9" y="14"/>
                      </a:lnTo>
                      <a:lnTo>
                        <a:pt x="13" y="14"/>
                      </a:lnTo>
                      <a:lnTo>
                        <a:pt x="19" y="12"/>
                      </a:lnTo>
                      <a:lnTo>
                        <a:pt x="27" y="12"/>
                      </a:lnTo>
                      <a:lnTo>
                        <a:pt x="34" y="12"/>
                      </a:lnTo>
                      <a:lnTo>
                        <a:pt x="46" y="10"/>
                      </a:lnTo>
                      <a:lnTo>
                        <a:pt x="55" y="10"/>
                      </a:lnTo>
                      <a:lnTo>
                        <a:pt x="67" y="8"/>
                      </a:lnTo>
                      <a:lnTo>
                        <a:pt x="80" y="8"/>
                      </a:lnTo>
                      <a:lnTo>
                        <a:pt x="94" y="6"/>
                      </a:lnTo>
                      <a:lnTo>
                        <a:pt x="107" y="6"/>
                      </a:lnTo>
                      <a:lnTo>
                        <a:pt x="121" y="4"/>
                      </a:lnTo>
                      <a:lnTo>
                        <a:pt x="136" y="2"/>
                      </a:lnTo>
                      <a:lnTo>
                        <a:pt x="151" y="2"/>
                      </a:lnTo>
                      <a:lnTo>
                        <a:pt x="165" y="2"/>
                      </a:lnTo>
                      <a:lnTo>
                        <a:pt x="180" y="0"/>
                      </a:lnTo>
                      <a:lnTo>
                        <a:pt x="195" y="0"/>
                      </a:lnTo>
                      <a:lnTo>
                        <a:pt x="209" y="0"/>
                      </a:lnTo>
                      <a:lnTo>
                        <a:pt x="224" y="0"/>
                      </a:lnTo>
                      <a:lnTo>
                        <a:pt x="238" y="0"/>
                      </a:lnTo>
                      <a:lnTo>
                        <a:pt x="251" y="0"/>
                      </a:lnTo>
                      <a:lnTo>
                        <a:pt x="263" y="0"/>
                      </a:lnTo>
                      <a:lnTo>
                        <a:pt x="274" y="0"/>
                      </a:lnTo>
                      <a:lnTo>
                        <a:pt x="284" y="2"/>
                      </a:lnTo>
                      <a:lnTo>
                        <a:pt x="293" y="2"/>
                      </a:lnTo>
                      <a:lnTo>
                        <a:pt x="301" y="4"/>
                      </a:lnTo>
                      <a:lnTo>
                        <a:pt x="309" y="6"/>
                      </a:lnTo>
                      <a:lnTo>
                        <a:pt x="314" y="8"/>
                      </a:lnTo>
                      <a:lnTo>
                        <a:pt x="318" y="10"/>
                      </a:lnTo>
                      <a:lnTo>
                        <a:pt x="320" y="14"/>
                      </a:lnTo>
                      <a:lnTo>
                        <a:pt x="320" y="17"/>
                      </a:lnTo>
                      <a:lnTo>
                        <a:pt x="318" y="19"/>
                      </a:lnTo>
                      <a:lnTo>
                        <a:pt x="318" y="23"/>
                      </a:lnTo>
                      <a:lnTo>
                        <a:pt x="316" y="27"/>
                      </a:lnTo>
                      <a:lnTo>
                        <a:pt x="314" y="31"/>
                      </a:lnTo>
                      <a:lnTo>
                        <a:pt x="312" y="33"/>
                      </a:lnTo>
                      <a:lnTo>
                        <a:pt x="311" y="37"/>
                      </a:lnTo>
                      <a:lnTo>
                        <a:pt x="309" y="39"/>
                      </a:lnTo>
                      <a:lnTo>
                        <a:pt x="305" y="42"/>
                      </a:lnTo>
                      <a:lnTo>
                        <a:pt x="303" y="44"/>
                      </a:lnTo>
                      <a:lnTo>
                        <a:pt x="299" y="48"/>
                      </a:lnTo>
                      <a:lnTo>
                        <a:pt x="297" y="50"/>
                      </a:lnTo>
                      <a:lnTo>
                        <a:pt x="293" y="52"/>
                      </a:lnTo>
                      <a:lnTo>
                        <a:pt x="289" y="56"/>
                      </a:lnTo>
                      <a:lnTo>
                        <a:pt x="286" y="58"/>
                      </a:lnTo>
                      <a:lnTo>
                        <a:pt x="282" y="60"/>
                      </a:lnTo>
                      <a:lnTo>
                        <a:pt x="280" y="62"/>
                      </a:lnTo>
                      <a:lnTo>
                        <a:pt x="276" y="62"/>
                      </a:lnTo>
                      <a:lnTo>
                        <a:pt x="272" y="64"/>
                      </a:lnTo>
                      <a:lnTo>
                        <a:pt x="268" y="65"/>
                      </a:lnTo>
                      <a:lnTo>
                        <a:pt x="264" y="67"/>
                      </a:lnTo>
                      <a:lnTo>
                        <a:pt x="261" y="67"/>
                      </a:lnTo>
                      <a:lnTo>
                        <a:pt x="257" y="67"/>
                      </a:lnTo>
                      <a:lnTo>
                        <a:pt x="253" y="69"/>
                      </a:lnTo>
                      <a:lnTo>
                        <a:pt x="249" y="69"/>
                      </a:lnTo>
                      <a:lnTo>
                        <a:pt x="245" y="69"/>
                      </a:lnTo>
                      <a:lnTo>
                        <a:pt x="241" y="69"/>
                      </a:lnTo>
                      <a:lnTo>
                        <a:pt x="240" y="69"/>
                      </a:lnTo>
                      <a:lnTo>
                        <a:pt x="236" y="67"/>
                      </a:lnTo>
                      <a:lnTo>
                        <a:pt x="232" y="67"/>
                      </a:lnTo>
                      <a:lnTo>
                        <a:pt x="230" y="65"/>
                      </a:lnTo>
                      <a:lnTo>
                        <a:pt x="226" y="65"/>
                      </a:lnTo>
                      <a:lnTo>
                        <a:pt x="224" y="64"/>
                      </a:lnTo>
                      <a:lnTo>
                        <a:pt x="222" y="62"/>
                      </a:lnTo>
                      <a:lnTo>
                        <a:pt x="220" y="60"/>
                      </a:lnTo>
                      <a:lnTo>
                        <a:pt x="216" y="60"/>
                      </a:lnTo>
                      <a:lnTo>
                        <a:pt x="215" y="58"/>
                      </a:lnTo>
                      <a:lnTo>
                        <a:pt x="213" y="58"/>
                      </a:lnTo>
                      <a:lnTo>
                        <a:pt x="209" y="56"/>
                      </a:lnTo>
                      <a:lnTo>
                        <a:pt x="207" y="56"/>
                      </a:lnTo>
                      <a:lnTo>
                        <a:pt x="205" y="56"/>
                      </a:lnTo>
                      <a:lnTo>
                        <a:pt x="201" y="56"/>
                      </a:lnTo>
                      <a:lnTo>
                        <a:pt x="199" y="56"/>
                      </a:lnTo>
                      <a:lnTo>
                        <a:pt x="197" y="56"/>
                      </a:lnTo>
                      <a:lnTo>
                        <a:pt x="195" y="56"/>
                      </a:lnTo>
                      <a:lnTo>
                        <a:pt x="192" y="56"/>
                      </a:lnTo>
                      <a:lnTo>
                        <a:pt x="190" y="56"/>
                      </a:lnTo>
                      <a:lnTo>
                        <a:pt x="188" y="58"/>
                      </a:lnTo>
                      <a:lnTo>
                        <a:pt x="186" y="58"/>
                      </a:lnTo>
                      <a:lnTo>
                        <a:pt x="182" y="60"/>
                      </a:lnTo>
                      <a:lnTo>
                        <a:pt x="180" y="60"/>
                      </a:lnTo>
                      <a:lnTo>
                        <a:pt x="178" y="62"/>
                      </a:lnTo>
                      <a:lnTo>
                        <a:pt x="176" y="64"/>
                      </a:lnTo>
                      <a:lnTo>
                        <a:pt x="174" y="65"/>
                      </a:lnTo>
                      <a:lnTo>
                        <a:pt x="170" y="67"/>
                      </a:lnTo>
                      <a:lnTo>
                        <a:pt x="169" y="69"/>
                      </a:lnTo>
                      <a:lnTo>
                        <a:pt x="167" y="71"/>
                      </a:lnTo>
                      <a:lnTo>
                        <a:pt x="165" y="73"/>
                      </a:lnTo>
                      <a:lnTo>
                        <a:pt x="163" y="75"/>
                      </a:lnTo>
                      <a:lnTo>
                        <a:pt x="161" y="77"/>
                      </a:lnTo>
                      <a:lnTo>
                        <a:pt x="159" y="81"/>
                      </a:lnTo>
                      <a:lnTo>
                        <a:pt x="157" y="83"/>
                      </a:lnTo>
                      <a:lnTo>
                        <a:pt x="155" y="87"/>
                      </a:lnTo>
                      <a:lnTo>
                        <a:pt x="153" y="89"/>
                      </a:lnTo>
                      <a:lnTo>
                        <a:pt x="153" y="92"/>
                      </a:lnTo>
                      <a:lnTo>
                        <a:pt x="151" y="94"/>
                      </a:lnTo>
                      <a:lnTo>
                        <a:pt x="149" y="98"/>
                      </a:lnTo>
                      <a:lnTo>
                        <a:pt x="147" y="100"/>
                      </a:lnTo>
                      <a:lnTo>
                        <a:pt x="147" y="102"/>
                      </a:lnTo>
                      <a:lnTo>
                        <a:pt x="145" y="104"/>
                      </a:lnTo>
                      <a:lnTo>
                        <a:pt x="144" y="108"/>
                      </a:lnTo>
                      <a:lnTo>
                        <a:pt x="142" y="110"/>
                      </a:lnTo>
                      <a:lnTo>
                        <a:pt x="140" y="112"/>
                      </a:lnTo>
                      <a:lnTo>
                        <a:pt x="138" y="113"/>
                      </a:lnTo>
                      <a:lnTo>
                        <a:pt x="136" y="115"/>
                      </a:lnTo>
                      <a:lnTo>
                        <a:pt x="134" y="117"/>
                      </a:lnTo>
                      <a:lnTo>
                        <a:pt x="132" y="119"/>
                      </a:lnTo>
                      <a:lnTo>
                        <a:pt x="130" y="121"/>
                      </a:lnTo>
                      <a:lnTo>
                        <a:pt x="130" y="123"/>
                      </a:lnTo>
                      <a:lnTo>
                        <a:pt x="128" y="123"/>
                      </a:lnTo>
                      <a:lnTo>
                        <a:pt x="126" y="125"/>
                      </a:lnTo>
                      <a:lnTo>
                        <a:pt x="124" y="127"/>
                      </a:lnTo>
                      <a:lnTo>
                        <a:pt x="122" y="127"/>
                      </a:lnTo>
                      <a:lnTo>
                        <a:pt x="121" y="129"/>
                      </a:lnTo>
                      <a:lnTo>
                        <a:pt x="119" y="129"/>
                      </a:lnTo>
                      <a:lnTo>
                        <a:pt x="117" y="129"/>
                      </a:lnTo>
                      <a:lnTo>
                        <a:pt x="115" y="129"/>
                      </a:lnTo>
                      <a:lnTo>
                        <a:pt x="113" y="129"/>
                      </a:lnTo>
                      <a:lnTo>
                        <a:pt x="111" y="129"/>
                      </a:lnTo>
                      <a:lnTo>
                        <a:pt x="109" y="127"/>
                      </a:lnTo>
                      <a:lnTo>
                        <a:pt x="107" y="127"/>
                      </a:lnTo>
                      <a:lnTo>
                        <a:pt x="105" y="125"/>
                      </a:lnTo>
                      <a:lnTo>
                        <a:pt x="105" y="123"/>
                      </a:lnTo>
                      <a:lnTo>
                        <a:pt x="103" y="121"/>
                      </a:lnTo>
                      <a:lnTo>
                        <a:pt x="103" y="119"/>
                      </a:lnTo>
                      <a:lnTo>
                        <a:pt x="101" y="117"/>
                      </a:lnTo>
                      <a:close/>
                    </a:path>
                  </a:pathLst>
                </a:custGeom>
                <a:solidFill>
                  <a:srgbClr val="8CA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47" name="Freeform 415"/>
                <p:cNvSpPr>
                  <a:spLocks noChangeAspect="1"/>
                </p:cNvSpPr>
                <p:nvPr/>
              </p:nvSpPr>
              <p:spPr bwMode="auto">
                <a:xfrm>
                  <a:off x="4942" y="1772"/>
                  <a:ext cx="317" cy="148"/>
                </a:xfrm>
                <a:custGeom>
                  <a:avLst/>
                  <a:gdLst>
                    <a:gd name="T0" fmla="*/ 98 w 317"/>
                    <a:gd name="T1" fmla="*/ 98 h 148"/>
                    <a:gd name="T2" fmla="*/ 91 w 317"/>
                    <a:gd name="T3" fmla="*/ 90 h 148"/>
                    <a:gd name="T4" fmla="*/ 85 w 317"/>
                    <a:gd name="T5" fmla="*/ 87 h 148"/>
                    <a:gd name="T6" fmla="*/ 77 w 317"/>
                    <a:gd name="T7" fmla="*/ 89 h 148"/>
                    <a:gd name="T8" fmla="*/ 70 w 317"/>
                    <a:gd name="T9" fmla="*/ 90 h 148"/>
                    <a:gd name="T10" fmla="*/ 62 w 317"/>
                    <a:gd name="T11" fmla="*/ 96 h 148"/>
                    <a:gd name="T12" fmla="*/ 56 w 317"/>
                    <a:gd name="T13" fmla="*/ 102 h 148"/>
                    <a:gd name="T14" fmla="*/ 50 w 317"/>
                    <a:gd name="T15" fmla="*/ 108 h 148"/>
                    <a:gd name="T16" fmla="*/ 47 w 317"/>
                    <a:gd name="T17" fmla="*/ 115 h 148"/>
                    <a:gd name="T18" fmla="*/ 41 w 317"/>
                    <a:gd name="T19" fmla="*/ 121 h 148"/>
                    <a:gd name="T20" fmla="*/ 35 w 317"/>
                    <a:gd name="T21" fmla="*/ 127 h 148"/>
                    <a:gd name="T22" fmla="*/ 29 w 317"/>
                    <a:gd name="T23" fmla="*/ 133 h 148"/>
                    <a:gd name="T24" fmla="*/ 22 w 317"/>
                    <a:gd name="T25" fmla="*/ 138 h 148"/>
                    <a:gd name="T26" fmla="*/ 16 w 317"/>
                    <a:gd name="T27" fmla="*/ 144 h 148"/>
                    <a:gd name="T28" fmla="*/ 8 w 317"/>
                    <a:gd name="T29" fmla="*/ 148 h 148"/>
                    <a:gd name="T30" fmla="*/ 4 w 317"/>
                    <a:gd name="T31" fmla="*/ 142 h 148"/>
                    <a:gd name="T32" fmla="*/ 2 w 317"/>
                    <a:gd name="T33" fmla="*/ 135 h 148"/>
                    <a:gd name="T34" fmla="*/ 0 w 317"/>
                    <a:gd name="T35" fmla="*/ 123 h 148"/>
                    <a:gd name="T36" fmla="*/ 0 w 317"/>
                    <a:gd name="T37" fmla="*/ 110 h 148"/>
                    <a:gd name="T38" fmla="*/ 0 w 317"/>
                    <a:gd name="T39" fmla="*/ 94 h 148"/>
                    <a:gd name="T40" fmla="*/ 0 w 317"/>
                    <a:gd name="T41" fmla="*/ 77 h 148"/>
                    <a:gd name="T42" fmla="*/ 0 w 317"/>
                    <a:gd name="T43" fmla="*/ 58 h 148"/>
                    <a:gd name="T44" fmla="*/ 2 w 317"/>
                    <a:gd name="T45" fmla="*/ 42 h 148"/>
                    <a:gd name="T46" fmla="*/ 2 w 317"/>
                    <a:gd name="T47" fmla="*/ 31 h 148"/>
                    <a:gd name="T48" fmla="*/ 2 w 317"/>
                    <a:gd name="T49" fmla="*/ 23 h 148"/>
                    <a:gd name="T50" fmla="*/ 2 w 317"/>
                    <a:gd name="T51" fmla="*/ 16 h 148"/>
                    <a:gd name="T52" fmla="*/ 10 w 317"/>
                    <a:gd name="T53" fmla="*/ 14 h 148"/>
                    <a:gd name="T54" fmla="*/ 43 w 317"/>
                    <a:gd name="T55" fmla="*/ 10 h 148"/>
                    <a:gd name="T56" fmla="*/ 91 w 317"/>
                    <a:gd name="T57" fmla="*/ 6 h 148"/>
                    <a:gd name="T58" fmla="*/ 148 w 317"/>
                    <a:gd name="T59" fmla="*/ 2 h 148"/>
                    <a:gd name="T60" fmla="*/ 206 w 317"/>
                    <a:gd name="T61" fmla="*/ 0 h 148"/>
                    <a:gd name="T62" fmla="*/ 260 w 317"/>
                    <a:gd name="T63" fmla="*/ 0 h 148"/>
                    <a:gd name="T64" fmla="*/ 298 w 317"/>
                    <a:gd name="T65" fmla="*/ 4 h 148"/>
                    <a:gd name="T66" fmla="*/ 317 w 317"/>
                    <a:gd name="T67" fmla="*/ 14 h 148"/>
                    <a:gd name="T68" fmla="*/ 313 w 317"/>
                    <a:gd name="T69" fmla="*/ 27 h 148"/>
                    <a:gd name="T70" fmla="*/ 306 w 317"/>
                    <a:gd name="T71" fmla="*/ 39 h 148"/>
                    <a:gd name="T72" fmla="*/ 294 w 317"/>
                    <a:gd name="T73" fmla="*/ 50 h 148"/>
                    <a:gd name="T74" fmla="*/ 279 w 317"/>
                    <a:gd name="T75" fmla="*/ 58 h 148"/>
                    <a:gd name="T76" fmla="*/ 265 w 317"/>
                    <a:gd name="T77" fmla="*/ 64 h 148"/>
                    <a:gd name="T78" fmla="*/ 250 w 317"/>
                    <a:gd name="T79" fmla="*/ 65 h 148"/>
                    <a:gd name="T80" fmla="*/ 237 w 317"/>
                    <a:gd name="T81" fmla="*/ 65 h 148"/>
                    <a:gd name="T82" fmla="*/ 223 w 317"/>
                    <a:gd name="T83" fmla="*/ 62 h 148"/>
                    <a:gd name="T84" fmla="*/ 213 w 317"/>
                    <a:gd name="T85" fmla="*/ 54 h 148"/>
                    <a:gd name="T86" fmla="*/ 204 w 317"/>
                    <a:gd name="T87" fmla="*/ 52 h 148"/>
                    <a:gd name="T88" fmla="*/ 194 w 317"/>
                    <a:gd name="T89" fmla="*/ 50 h 148"/>
                    <a:gd name="T90" fmla="*/ 185 w 317"/>
                    <a:gd name="T91" fmla="*/ 52 h 148"/>
                    <a:gd name="T92" fmla="*/ 175 w 317"/>
                    <a:gd name="T93" fmla="*/ 56 h 148"/>
                    <a:gd name="T94" fmla="*/ 166 w 317"/>
                    <a:gd name="T95" fmla="*/ 62 h 148"/>
                    <a:gd name="T96" fmla="*/ 158 w 317"/>
                    <a:gd name="T97" fmla="*/ 69 h 148"/>
                    <a:gd name="T98" fmla="*/ 150 w 317"/>
                    <a:gd name="T99" fmla="*/ 81 h 148"/>
                    <a:gd name="T100" fmla="*/ 144 w 317"/>
                    <a:gd name="T101" fmla="*/ 90 h 148"/>
                    <a:gd name="T102" fmla="*/ 139 w 317"/>
                    <a:gd name="T103" fmla="*/ 100 h 148"/>
                    <a:gd name="T104" fmla="*/ 133 w 317"/>
                    <a:gd name="T105" fmla="*/ 108 h 148"/>
                    <a:gd name="T106" fmla="*/ 125 w 317"/>
                    <a:gd name="T107" fmla="*/ 113 h 148"/>
                    <a:gd name="T108" fmla="*/ 118 w 317"/>
                    <a:gd name="T109" fmla="*/ 117 h 148"/>
                    <a:gd name="T110" fmla="*/ 110 w 317"/>
                    <a:gd name="T111" fmla="*/ 117 h 148"/>
                    <a:gd name="T112" fmla="*/ 104 w 317"/>
                    <a:gd name="T113" fmla="*/ 112 h 14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17"/>
                    <a:gd name="T172" fmla="*/ 0 h 148"/>
                    <a:gd name="T173" fmla="*/ 317 w 317"/>
                    <a:gd name="T174" fmla="*/ 148 h 14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17" h="148">
                      <a:moveTo>
                        <a:pt x="102" y="106"/>
                      </a:moveTo>
                      <a:lnTo>
                        <a:pt x="100" y="102"/>
                      </a:lnTo>
                      <a:lnTo>
                        <a:pt x="98" y="100"/>
                      </a:lnTo>
                      <a:lnTo>
                        <a:pt x="98" y="98"/>
                      </a:lnTo>
                      <a:lnTo>
                        <a:pt x="96" y="94"/>
                      </a:lnTo>
                      <a:lnTo>
                        <a:pt x="95" y="92"/>
                      </a:lnTo>
                      <a:lnTo>
                        <a:pt x="93" y="92"/>
                      </a:lnTo>
                      <a:lnTo>
                        <a:pt x="91" y="90"/>
                      </a:lnTo>
                      <a:lnTo>
                        <a:pt x="89" y="89"/>
                      </a:lnTo>
                      <a:lnTo>
                        <a:pt x="87" y="89"/>
                      </a:lnTo>
                      <a:lnTo>
                        <a:pt x="85" y="89"/>
                      </a:lnTo>
                      <a:lnTo>
                        <a:pt x="85" y="87"/>
                      </a:lnTo>
                      <a:lnTo>
                        <a:pt x="83" y="87"/>
                      </a:lnTo>
                      <a:lnTo>
                        <a:pt x="81" y="87"/>
                      </a:lnTo>
                      <a:lnTo>
                        <a:pt x="79" y="87"/>
                      </a:lnTo>
                      <a:lnTo>
                        <a:pt x="77" y="89"/>
                      </a:lnTo>
                      <a:lnTo>
                        <a:pt x="75" y="89"/>
                      </a:lnTo>
                      <a:lnTo>
                        <a:pt x="73" y="89"/>
                      </a:lnTo>
                      <a:lnTo>
                        <a:pt x="71" y="90"/>
                      </a:lnTo>
                      <a:lnTo>
                        <a:pt x="70" y="90"/>
                      </a:lnTo>
                      <a:lnTo>
                        <a:pt x="68" y="92"/>
                      </a:lnTo>
                      <a:lnTo>
                        <a:pt x="66" y="94"/>
                      </a:lnTo>
                      <a:lnTo>
                        <a:pt x="64" y="94"/>
                      </a:lnTo>
                      <a:lnTo>
                        <a:pt x="62" y="96"/>
                      </a:lnTo>
                      <a:lnTo>
                        <a:pt x="60" y="98"/>
                      </a:lnTo>
                      <a:lnTo>
                        <a:pt x="58" y="98"/>
                      </a:lnTo>
                      <a:lnTo>
                        <a:pt x="58" y="100"/>
                      </a:lnTo>
                      <a:lnTo>
                        <a:pt x="56" y="102"/>
                      </a:lnTo>
                      <a:lnTo>
                        <a:pt x="54" y="104"/>
                      </a:lnTo>
                      <a:lnTo>
                        <a:pt x="52" y="106"/>
                      </a:lnTo>
                      <a:lnTo>
                        <a:pt x="52" y="108"/>
                      </a:lnTo>
                      <a:lnTo>
                        <a:pt x="50" y="108"/>
                      </a:lnTo>
                      <a:lnTo>
                        <a:pt x="50" y="110"/>
                      </a:lnTo>
                      <a:lnTo>
                        <a:pt x="48" y="112"/>
                      </a:lnTo>
                      <a:lnTo>
                        <a:pt x="47" y="113"/>
                      </a:lnTo>
                      <a:lnTo>
                        <a:pt x="47" y="115"/>
                      </a:lnTo>
                      <a:lnTo>
                        <a:pt x="45" y="115"/>
                      </a:lnTo>
                      <a:lnTo>
                        <a:pt x="45" y="117"/>
                      </a:lnTo>
                      <a:lnTo>
                        <a:pt x="43" y="119"/>
                      </a:lnTo>
                      <a:lnTo>
                        <a:pt x="41" y="121"/>
                      </a:lnTo>
                      <a:lnTo>
                        <a:pt x="39" y="123"/>
                      </a:lnTo>
                      <a:lnTo>
                        <a:pt x="37" y="125"/>
                      </a:lnTo>
                      <a:lnTo>
                        <a:pt x="37" y="127"/>
                      </a:lnTo>
                      <a:lnTo>
                        <a:pt x="35" y="127"/>
                      </a:lnTo>
                      <a:lnTo>
                        <a:pt x="33" y="129"/>
                      </a:lnTo>
                      <a:lnTo>
                        <a:pt x="33" y="131"/>
                      </a:lnTo>
                      <a:lnTo>
                        <a:pt x="31" y="131"/>
                      </a:lnTo>
                      <a:lnTo>
                        <a:pt x="29" y="133"/>
                      </a:lnTo>
                      <a:lnTo>
                        <a:pt x="27" y="135"/>
                      </a:lnTo>
                      <a:lnTo>
                        <a:pt x="25" y="137"/>
                      </a:lnTo>
                      <a:lnTo>
                        <a:pt x="24" y="138"/>
                      </a:lnTo>
                      <a:lnTo>
                        <a:pt x="22" y="138"/>
                      </a:lnTo>
                      <a:lnTo>
                        <a:pt x="22" y="140"/>
                      </a:lnTo>
                      <a:lnTo>
                        <a:pt x="20" y="140"/>
                      </a:lnTo>
                      <a:lnTo>
                        <a:pt x="18" y="142"/>
                      </a:lnTo>
                      <a:lnTo>
                        <a:pt x="16" y="144"/>
                      </a:lnTo>
                      <a:lnTo>
                        <a:pt x="14" y="146"/>
                      </a:lnTo>
                      <a:lnTo>
                        <a:pt x="12" y="146"/>
                      </a:lnTo>
                      <a:lnTo>
                        <a:pt x="10" y="148"/>
                      </a:lnTo>
                      <a:lnTo>
                        <a:pt x="8" y="148"/>
                      </a:lnTo>
                      <a:lnTo>
                        <a:pt x="6" y="148"/>
                      </a:lnTo>
                      <a:lnTo>
                        <a:pt x="6" y="146"/>
                      </a:lnTo>
                      <a:lnTo>
                        <a:pt x="4" y="144"/>
                      </a:lnTo>
                      <a:lnTo>
                        <a:pt x="4" y="142"/>
                      </a:lnTo>
                      <a:lnTo>
                        <a:pt x="2" y="140"/>
                      </a:lnTo>
                      <a:lnTo>
                        <a:pt x="2" y="138"/>
                      </a:lnTo>
                      <a:lnTo>
                        <a:pt x="2" y="137"/>
                      </a:lnTo>
                      <a:lnTo>
                        <a:pt x="2" y="135"/>
                      </a:lnTo>
                      <a:lnTo>
                        <a:pt x="2" y="133"/>
                      </a:lnTo>
                      <a:lnTo>
                        <a:pt x="0" y="129"/>
                      </a:lnTo>
                      <a:lnTo>
                        <a:pt x="0" y="127"/>
                      </a:lnTo>
                      <a:lnTo>
                        <a:pt x="0" y="123"/>
                      </a:lnTo>
                      <a:lnTo>
                        <a:pt x="0" y="121"/>
                      </a:lnTo>
                      <a:lnTo>
                        <a:pt x="0" y="117"/>
                      </a:lnTo>
                      <a:lnTo>
                        <a:pt x="0" y="113"/>
                      </a:lnTo>
                      <a:lnTo>
                        <a:pt x="0" y="110"/>
                      </a:lnTo>
                      <a:lnTo>
                        <a:pt x="0" y="108"/>
                      </a:lnTo>
                      <a:lnTo>
                        <a:pt x="0" y="104"/>
                      </a:lnTo>
                      <a:lnTo>
                        <a:pt x="0" y="100"/>
                      </a:lnTo>
                      <a:lnTo>
                        <a:pt x="0" y="94"/>
                      </a:lnTo>
                      <a:lnTo>
                        <a:pt x="0" y="90"/>
                      </a:lnTo>
                      <a:lnTo>
                        <a:pt x="0" y="87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0" y="73"/>
                      </a:lnTo>
                      <a:lnTo>
                        <a:pt x="0" y="69"/>
                      </a:lnTo>
                      <a:lnTo>
                        <a:pt x="0" y="64"/>
                      </a:lnTo>
                      <a:lnTo>
                        <a:pt x="0" y="58"/>
                      </a:lnTo>
                      <a:lnTo>
                        <a:pt x="0" y="54"/>
                      </a:lnTo>
                      <a:lnTo>
                        <a:pt x="2" y="50"/>
                      </a:lnTo>
                      <a:lnTo>
                        <a:pt x="2" y="46"/>
                      </a:lnTo>
                      <a:lnTo>
                        <a:pt x="2" y="42"/>
                      </a:lnTo>
                      <a:lnTo>
                        <a:pt x="2" y="39"/>
                      </a:lnTo>
                      <a:lnTo>
                        <a:pt x="2" y="37"/>
                      </a:lnTo>
                      <a:lnTo>
                        <a:pt x="2" y="33"/>
                      </a:lnTo>
                      <a:lnTo>
                        <a:pt x="2" y="31"/>
                      </a:lnTo>
                      <a:lnTo>
                        <a:pt x="2" y="29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6" y="14"/>
                      </a:lnTo>
                      <a:lnTo>
                        <a:pt x="10" y="14"/>
                      </a:lnTo>
                      <a:lnTo>
                        <a:pt x="16" y="12"/>
                      </a:lnTo>
                      <a:lnTo>
                        <a:pt x="24" y="12"/>
                      </a:lnTo>
                      <a:lnTo>
                        <a:pt x="31" y="12"/>
                      </a:lnTo>
                      <a:lnTo>
                        <a:pt x="43" y="10"/>
                      </a:lnTo>
                      <a:lnTo>
                        <a:pt x="52" y="10"/>
                      </a:lnTo>
                      <a:lnTo>
                        <a:pt x="64" y="8"/>
                      </a:lnTo>
                      <a:lnTo>
                        <a:pt x="77" y="8"/>
                      </a:lnTo>
                      <a:lnTo>
                        <a:pt x="91" y="6"/>
                      </a:lnTo>
                      <a:lnTo>
                        <a:pt x="104" y="6"/>
                      </a:lnTo>
                      <a:lnTo>
                        <a:pt x="118" y="4"/>
                      </a:lnTo>
                      <a:lnTo>
                        <a:pt x="133" y="2"/>
                      </a:lnTo>
                      <a:lnTo>
                        <a:pt x="148" y="2"/>
                      </a:lnTo>
                      <a:lnTo>
                        <a:pt x="162" y="2"/>
                      </a:lnTo>
                      <a:lnTo>
                        <a:pt x="177" y="0"/>
                      </a:lnTo>
                      <a:lnTo>
                        <a:pt x="192" y="0"/>
                      </a:lnTo>
                      <a:lnTo>
                        <a:pt x="206" y="0"/>
                      </a:lnTo>
                      <a:lnTo>
                        <a:pt x="221" y="0"/>
                      </a:lnTo>
                      <a:lnTo>
                        <a:pt x="235" y="0"/>
                      </a:lnTo>
                      <a:lnTo>
                        <a:pt x="248" y="0"/>
                      </a:lnTo>
                      <a:lnTo>
                        <a:pt x="260" y="0"/>
                      </a:lnTo>
                      <a:lnTo>
                        <a:pt x="271" y="0"/>
                      </a:lnTo>
                      <a:lnTo>
                        <a:pt x="281" y="2"/>
                      </a:lnTo>
                      <a:lnTo>
                        <a:pt x="290" y="2"/>
                      </a:lnTo>
                      <a:lnTo>
                        <a:pt x="298" y="4"/>
                      </a:lnTo>
                      <a:lnTo>
                        <a:pt x="306" y="6"/>
                      </a:lnTo>
                      <a:lnTo>
                        <a:pt x="311" y="8"/>
                      </a:lnTo>
                      <a:lnTo>
                        <a:pt x="315" y="10"/>
                      </a:lnTo>
                      <a:lnTo>
                        <a:pt x="317" y="14"/>
                      </a:lnTo>
                      <a:lnTo>
                        <a:pt x="317" y="17"/>
                      </a:lnTo>
                      <a:lnTo>
                        <a:pt x="315" y="19"/>
                      </a:lnTo>
                      <a:lnTo>
                        <a:pt x="315" y="23"/>
                      </a:lnTo>
                      <a:lnTo>
                        <a:pt x="313" y="27"/>
                      </a:lnTo>
                      <a:lnTo>
                        <a:pt x="311" y="31"/>
                      </a:lnTo>
                      <a:lnTo>
                        <a:pt x="309" y="33"/>
                      </a:lnTo>
                      <a:lnTo>
                        <a:pt x="308" y="37"/>
                      </a:lnTo>
                      <a:lnTo>
                        <a:pt x="306" y="39"/>
                      </a:lnTo>
                      <a:lnTo>
                        <a:pt x="302" y="42"/>
                      </a:lnTo>
                      <a:lnTo>
                        <a:pt x="300" y="44"/>
                      </a:lnTo>
                      <a:lnTo>
                        <a:pt x="296" y="46"/>
                      </a:lnTo>
                      <a:lnTo>
                        <a:pt x="294" y="50"/>
                      </a:lnTo>
                      <a:lnTo>
                        <a:pt x="290" y="52"/>
                      </a:lnTo>
                      <a:lnTo>
                        <a:pt x="286" y="54"/>
                      </a:lnTo>
                      <a:lnTo>
                        <a:pt x="283" y="56"/>
                      </a:lnTo>
                      <a:lnTo>
                        <a:pt x="279" y="58"/>
                      </a:lnTo>
                      <a:lnTo>
                        <a:pt x="277" y="60"/>
                      </a:lnTo>
                      <a:lnTo>
                        <a:pt x="273" y="60"/>
                      </a:lnTo>
                      <a:lnTo>
                        <a:pt x="269" y="62"/>
                      </a:lnTo>
                      <a:lnTo>
                        <a:pt x="265" y="64"/>
                      </a:lnTo>
                      <a:lnTo>
                        <a:pt x="261" y="64"/>
                      </a:lnTo>
                      <a:lnTo>
                        <a:pt x="258" y="65"/>
                      </a:lnTo>
                      <a:lnTo>
                        <a:pt x="254" y="65"/>
                      </a:lnTo>
                      <a:lnTo>
                        <a:pt x="250" y="65"/>
                      </a:lnTo>
                      <a:lnTo>
                        <a:pt x="246" y="65"/>
                      </a:lnTo>
                      <a:lnTo>
                        <a:pt x="242" y="65"/>
                      </a:lnTo>
                      <a:lnTo>
                        <a:pt x="238" y="65"/>
                      </a:lnTo>
                      <a:lnTo>
                        <a:pt x="237" y="65"/>
                      </a:lnTo>
                      <a:lnTo>
                        <a:pt x="233" y="64"/>
                      </a:lnTo>
                      <a:lnTo>
                        <a:pt x="229" y="64"/>
                      </a:lnTo>
                      <a:lnTo>
                        <a:pt x="227" y="62"/>
                      </a:lnTo>
                      <a:lnTo>
                        <a:pt x="223" y="62"/>
                      </a:lnTo>
                      <a:lnTo>
                        <a:pt x="221" y="60"/>
                      </a:lnTo>
                      <a:lnTo>
                        <a:pt x="219" y="58"/>
                      </a:lnTo>
                      <a:lnTo>
                        <a:pt x="217" y="56"/>
                      </a:lnTo>
                      <a:lnTo>
                        <a:pt x="213" y="54"/>
                      </a:lnTo>
                      <a:lnTo>
                        <a:pt x="212" y="54"/>
                      </a:lnTo>
                      <a:lnTo>
                        <a:pt x="210" y="52"/>
                      </a:lnTo>
                      <a:lnTo>
                        <a:pt x="206" y="52"/>
                      </a:lnTo>
                      <a:lnTo>
                        <a:pt x="204" y="52"/>
                      </a:lnTo>
                      <a:lnTo>
                        <a:pt x="202" y="50"/>
                      </a:lnTo>
                      <a:lnTo>
                        <a:pt x="200" y="50"/>
                      </a:lnTo>
                      <a:lnTo>
                        <a:pt x="196" y="50"/>
                      </a:lnTo>
                      <a:lnTo>
                        <a:pt x="194" y="50"/>
                      </a:lnTo>
                      <a:lnTo>
                        <a:pt x="192" y="50"/>
                      </a:lnTo>
                      <a:lnTo>
                        <a:pt x="189" y="50"/>
                      </a:lnTo>
                      <a:lnTo>
                        <a:pt x="187" y="50"/>
                      </a:lnTo>
                      <a:lnTo>
                        <a:pt x="185" y="52"/>
                      </a:lnTo>
                      <a:lnTo>
                        <a:pt x="183" y="52"/>
                      </a:lnTo>
                      <a:lnTo>
                        <a:pt x="179" y="52"/>
                      </a:lnTo>
                      <a:lnTo>
                        <a:pt x="177" y="54"/>
                      </a:lnTo>
                      <a:lnTo>
                        <a:pt x="175" y="56"/>
                      </a:lnTo>
                      <a:lnTo>
                        <a:pt x="173" y="56"/>
                      </a:lnTo>
                      <a:lnTo>
                        <a:pt x="171" y="58"/>
                      </a:lnTo>
                      <a:lnTo>
                        <a:pt x="167" y="60"/>
                      </a:lnTo>
                      <a:lnTo>
                        <a:pt x="166" y="62"/>
                      </a:lnTo>
                      <a:lnTo>
                        <a:pt x="164" y="64"/>
                      </a:lnTo>
                      <a:lnTo>
                        <a:pt x="162" y="65"/>
                      </a:lnTo>
                      <a:lnTo>
                        <a:pt x="160" y="67"/>
                      </a:lnTo>
                      <a:lnTo>
                        <a:pt x="158" y="69"/>
                      </a:lnTo>
                      <a:lnTo>
                        <a:pt x="156" y="73"/>
                      </a:lnTo>
                      <a:lnTo>
                        <a:pt x="154" y="75"/>
                      </a:lnTo>
                      <a:lnTo>
                        <a:pt x="152" y="77"/>
                      </a:lnTo>
                      <a:lnTo>
                        <a:pt x="150" y="81"/>
                      </a:lnTo>
                      <a:lnTo>
                        <a:pt x="148" y="83"/>
                      </a:lnTo>
                      <a:lnTo>
                        <a:pt x="148" y="87"/>
                      </a:lnTo>
                      <a:lnTo>
                        <a:pt x="146" y="89"/>
                      </a:lnTo>
                      <a:lnTo>
                        <a:pt x="144" y="90"/>
                      </a:lnTo>
                      <a:lnTo>
                        <a:pt x="144" y="92"/>
                      </a:lnTo>
                      <a:lnTo>
                        <a:pt x="142" y="94"/>
                      </a:lnTo>
                      <a:lnTo>
                        <a:pt x="141" y="98"/>
                      </a:lnTo>
                      <a:lnTo>
                        <a:pt x="139" y="100"/>
                      </a:lnTo>
                      <a:lnTo>
                        <a:pt x="137" y="102"/>
                      </a:lnTo>
                      <a:lnTo>
                        <a:pt x="135" y="104"/>
                      </a:lnTo>
                      <a:lnTo>
                        <a:pt x="135" y="106"/>
                      </a:lnTo>
                      <a:lnTo>
                        <a:pt x="133" y="108"/>
                      </a:lnTo>
                      <a:lnTo>
                        <a:pt x="131" y="108"/>
                      </a:lnTo>
                      <a:lnTo>
                        <a:pt x="129" y="110"/>
                      </a:lnTo>
                      <a:lnTo>
                        <a:pt x="127" y="112"/>
                      </a:lnTo>
                      <a:lnTo>
                        <a:pt x="125" y="113"/>
                      </a:lnTo>
                      <a:lnTo>
                        <a:pt x="123" y="113"/>
                      </a:lnTo>
                      <a:lnTo>
                        <a:pt x="121" y="115"/>
                      </a:lnTo>
                      <a:lnTo>
                        <a:pt x="119" y="115"/>
                      </a:lnTo>
                      <a:lnTo>
                        <a:pt x="118" y="117"/>
                      </a:lnTo>
                      <a:lnTo>
                        <a:pt x="116" y="117"/>
                      </a:lnTo>
                      <a:lnTo>
                        <a:pt x="114" y="117"/>
                      </a:lnTo>
                      <a:lnTo>
                        <a:pt x="112" y="117"/>
                      </a:lnTo>
                      <a:lnTo>
                        <a:pt x="110" y="117"/>
                      </a:lnTo>
                      <a:lnTo>
                        <a:pt x="108" y="115"/>
                      </a:lnTo>
                      <a:lnTo>
                        <a:pt x="106" y="115"/>
                      </a:lnTo>
                      <a:lnTo>
                        <a:pt x="106" y="113"/>
                      </a:lnTo>
                      <a:lnTo>
                        <a:pt x="104" y="112"/>
                      </a:lnTo>
                      <a:lnTo>
                        <a:pt x="104" y="110"/>
                      </a:lnTo>
                      <a:lnTo>
                        <a:pt x="102" y="108"/>
                      </a:lnTo>
                      <a:lnTo>
                        <a:pt x="102" y="106"/>
                      </a:lnTo>
                      <a:close/>
                    </a:path>
                  </a:pathLst>
                </a:custGeom>
                <a:solidFill>
                  <a:srgbClr val="84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48" name="Freeform 416"/>
                <p:cNvSpPr>
                  <a:spLocks noChangeAspect="1"/>
                </p:cNvSpPr>
                <p:nvPr/>
              </p:nvSpPr>
              <p:spPr bwMode="auto">
                <a:xfrm>
                  <a:off x="4944" y="1772"/>
                  <a:ext cx="315" cy="135"/>
                </a:xfrm>
                <a:custGeom>
                  <a:avLst/>
                  <a:gdLst>
                    <a:gd name="T0" fmla="*/ 98 w 315"/>
                    <a:gd name="T1" fmla="*/ 87 h 135"/>
                    <a:gd name="T2" fmla="*/ 93 w 315"/>
                    <a:gd name="T3" fmla="*/ 79 h 135"/>
                    <a:gd name="T4" fmla="*/ 85 w 315"/>
                    <a:gd name="T5" fmla="*/ 75 h 135"/>
                    <a:gd name="T6" fmla="*/ 75 w 315"/>
                    <a:gd name="T7" fmla="*/ 75 h 135"/>
                    <a:gd name="T8" fmla="*/ 68 w 315"/>
                    <a:gd name="T9" fmla="*/ 77 h 135"/>
                    <a:gd name="T10" fmla="*/ 60 w 315"/>
                    <a:gd name="T11" fmla="*/ 81 h 135"/>
                    <a:gd name="T12" fmla="*/ 54 w 315"/>
                    <a:gd name="T13" fmla="*/ 87 h 135"/>
                    <a:gd name="T14" fmla="*/ 48 w 315"/>
                    <a:gd name="T15" fmla="*/ 90 h 135"/>
                    <a:gd name="T16" fmla="*/ 45 w 315"/>
                    <a:gd name="T17" fmla="*/ 98 h 135"/>
                    <a:gd name="T18" fmla="*/ 39 w 315"/>
                    <a:gd name="T19" fmla="*/ 104 h 135"/>
                    <a:gd name="T20" fmla="*/ 35 w 315"/>
                    <a:gd name="T21" fmla="*/ 110 h 135"/>
                    <a:gd name="T22" fmla="*/ 31 w 315"/>
                    <a:gd name="T23" fmla="*/ 115 h 135"/>
                    <a:gd name="T24" fmla="*/ 25 w 315"/>
                    <a:gd name="T25" fmla="*/ 121 h 135"/>
                    <a:gd name="T26" fmla="*/ 18 w 315"/>
                    <a:gd name="T27" fmla="*/ 127 h 135"/>
                    <a:gd name="T28" fmla="*/ 12 w 315"/>
                    <a:gd name="T29" fmla="*/ 133 h 135"/>
                    <a:gd name="T30" fmla="*/ 6 w 315"/>
                    <a:gd name="T31" fmla="*/ 133 h 135"/>
                    <a:gd name="T32" fmla="*/ 4 w 315"/>
                    <a:gd name="T33" fmla="*/ 125 h 135"/>
                    <a:gd name="T34" fmla="*/ 2 w 315"/>
                    <a:gd name="T35" fmla="*/ 117 h 135"/>
                    <a:gd name="T36" fmla="*/ 0 w 315"/>
                    <a:gd name="T37" fmla="*/ 108 h 135"/>
                    <a:gd name="T38" fmla="*/ 0 w 315"/>
                    <a:gd name="T39" fmla="*/ 94 h 135"/>
                    <a:gd name="T40" fmla="*/ 0 w 315"/>
                    <a:gd name="T41" fmla="*/ 77 h 135"/>
                    <a:gd name="T42" fmla="*/ 0 w 315"/>
                    <a:gd name="T43" fmla="*/ 60 h 135"/>
                    <a:gd name="T44" fmla="*/ 2 w 315"/>
                    <a:gd name="T45" fmla="*/ 42 h 135"/>
                    <a:gd name="T46" fmla="*/ 2 w 315"/>
                    <a:gd name="T47" fmla="*/ 31 h 135"/>
                    <a:gd name="T48" fmla="*/ 2 w 315"/>
                    <a:gd name="T49" fmla="*/ 21 h 135"/>
                    <a:gd name="T50" fmla="*/ 2 w 315"/>
                    <a:gd name="T51" fmla="*/ 14 h 135"/>
                    <a:gd name="T52" fmla="*/ 8 w 315"/>
                    <a:gd name="T53" fmla="*/ 14 h 135"/>
                    <a:gd name="T54" fmla="*/ 41 w 315"/>
                    <a:gd name="T55" fmla="*/ 10 h 135"/>
                    <a:gd name="T56" fmla="*/ 89 w 315"/>
                    <a:gd name="T57" fmla="*/ 6 h 135"/>
                    <a:gd name="T58" fmla="*/ 146 w 315"/>
                    <a:gd name="T59" fmla="*/ 2 h 135"/>
                    <a:gd name="T60" fmla="*/ 204 w 315"/>
                    <a:gd name="T61" fmla="*/ 0 h 135"/>
                    <a:gd name="T62" fmla="*/ 258 w 315"/>
                    <a:gd name="T63" fmla="*/ 0 h 135"/>
                    <a:gd name="T64" fmla="*/ 296 w 315"/>
                    <a:gd name="T65" fmla="*/ 4 h 135"/>
                    <a:gd name="T66" fmla="*/ 315 w 315"/>
                    <a:gd name="T67" fmla="*/ 14 h 135"/>
                    <a:gd name="T68" fmla="*/ 311 w 315"/>
                    <a:gd name="T69" fmla="*/ 27 h 135"/>
                    <a:gd name="T70" fmla="*/ 304 w 315"/>
                    <a:gd name="T71" fmla="*/ 39 h 135"/>
                    <a:gd name="T72" fmla="*/ 292 w 315"/>
                    <a:gd name="T73" fmla="*/ 48 h 135"/>
                    <a:gd name="T74" fmla="*/ 277 w 315"/>
                    <a:gd name="T75" fmla="*/ 56 h 135"/>
                    <a:gd name="T76" fmla="*/ 263 w 315"/>
                    <a:gd name="T77" fmla="*/ 60 h 135"/>
                    <a:gd name="T78" fmla="*/ 248 w 315"/>
                    <a:gd name="T79" fmla="*/ 62 h 135"/>
                    <a:gd name="T80" fmla="*/ 235 w 315"/>
                    <a:gd name="T81" fmla="*/ 62 h 135"/>
                    <a:gd name="T82" fmla="*/ 221 w 315"/>
                    <a:gd name="T83" fmla="*/ 56 h 135"/>
                    <a:gd name="T84" fmla="*/ 211 w 315"/>
                    <a:gd name="T85" fmla="*/ 50 h 135"/>
                    <a:gd name="T86" fmla="*/ 202 w 315"/>
                    <a:gd name="T87" fmla="*/ 46 h 135"/>
                    <a:gd name="T88" fmla="*/ 192 w 315"/>
                    <a:gd name="T89" fmla="*/ 44 h 135"/>
                    <a:gd name="T90" fmla="*/ 183 w 315"/>
                    <a:gd name="T91" fmla="*/ 44 h 135"/>
                    <a:gd name="T92" fmla="*/ 173 w 315"/>
                    <a:gd name="T93" fmla="*/ 48 h 135"/>
                    <a:gd name="T94" fmla="*/ 164 w 315"/>
                    <a:gd name="T95" fmla="*/ 54 h 135"/>
                    <a:gd name="T96" fmla="*/ 156 w 315"/>
                    <a:gd name="T97" fmla="*/ 62 h 135"/>
                    <a:gd name="T98" fmla="*/ 148 w 315"/>
                    <a:gd name="T99" fmla="*/ 73 h 135"/>
                    <a:gd name="T100" fmla="*/ 142 w 315"/>
                    <a:gd name="T101" fmla="*/ 83 h 135"/>
                    <a:gd name="T102" fmla="*/ 137 w 315"/>
                    <a:gd name="T103" fmla="*/ 90 h 135"/>
                    <a:gd name="T104" fmla="*/ 129 w 315"/>
                    <a:gd name="T105" fmla="*/ 98 h 135"/>
                    <a:gd name="T106" fmla="*/ 121 w 315"/>
                    <a:gd name="T107" fmla="*/ 104 h 135"/>
                    <a:gd name="T108" fmla="*/ 114 w 315"/>
                    <a:gd name="T109" fmla="*/ 106 h 135"/>
                    <a:gd name="T110" fmla="*/ 106 w 315"/>
                    <a:gd name="T111" fmla="*/ 102 h 135"/>
                    <a:gd name="T112" fmla="*/ 102 w 315"/>
                    <a:gd name="T113" fmla="*/ 96 h 135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15"/>
                    <a:gd name="T172" fmla="*/ 0 h 135"/>
                    <a:gd name="T173" fmla="*/ 315 w 315"/>
                    <a:gd name="T174" fmla="*/ 135 h 135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15" h="135">
                      <a:moveTo>
                        <a:pt x="102" y="96"/>
                      </a:moveTo>
                      <a:lnTo>
                        <a:pt x="102" y="92"/>
                      </a:lnTo>
                      <a:lnTo>
                        <a:pt x="100" y="90"/>
                      </a:lnTo>
                      <a:lnTo>
                        <a:pt x="98" y="87"/>
                      </a:lnTo>
                      <a:lnTo>
                        <a:pt x="98" y="85"/>
                      </a:lnTo>
                      <a:lnTo>
                        <a:pt x="96" y="83"/>
                      </a:lnTo>
                      <a:lnTo>
                        <a:pt x="94" y="81"/>
                      </a:lnTo>
                      <a:lnTo>
                        <a:pt x="93" y="79"/>
                      </a:lnTo>
                      <a:lnTo>
                        <a:pt x="91" y="77"/>
                      </a:lnTo>
                      <a:lnTo>
                        <a:pt x="89" y="77"/>
                      </a:lnTo>
                      <a:lnTo>
                        <a:pt x="87" y="75"/>
                      </a:lnTo>
                      <a:lnTo>
                        <a:pt x="85" y="75"/>
                      </a:lnTo>
                      <a:lnTo>
                        <a:pt x="83" y="75"/>
                      </a:lnTo>
                      <a:lnTo>
                        <a:pt x="79" y="75"/>
                      </a:lnTo>
                      <a:lnTo>
                        <a:pt x="77" y="75"/>
                      </a:lnTo>
                      <a:lnTo>
                        <a:pt x="75" y="75"/>
                      </a:lnTo>
                      <a:lnTo>
                        <a:pt x="73" y="75"/>
                      </a:lnTo>
                      <a:lnTo>
                        <a:pt x="71" y="75"/>
                      </a:lnTo>
                      <a:lnTo>
                        <a:pt x="69" y="77"/>
                      </a:lnTo>
                      <a:lnTo>
                        <a:pt x="68" y="77"/>
                      </a:lnTo>
                      <a:lnTo>
                        <a:pt x="66" y="77"/>
                      </a:lnTo>
                      <a:lnTo>
                        <a:pt x="64" y="79"/>
                      </a:lnTo>
                      <a:lnTo>
                        <a:pt x="62" y="79"/>
                      </a:lnTo>
                      <a:lnTo>
                        <a:pt x="60" y="81"/>
                      </a:lnTo>
                      <a:lnTo>
                        <a:pt x="58" y="83"/>
                      </a:lnTo>
                      <a:lnTo>
                        <a:pt x="56" y="83"/>
                      </a:lnTo>
                      <a:lnTo>
                        <a:pt x="54" y="85"/>
                      </a:lnTo>
                      <a:lnTo>
                        <a:pt x="54" y="87"/>
                      </a:lnTo>
                      <a:lnTo>
                        <a:pt x="52" y="87"/>
                      </a:lnTo>
                      <a:lnTo>
                        <a:pt x="50" y="89"/>
                      </a:lnTo>
                      <a:lnTo>
                        <a:pt x="50" y="90"/>
                      </a:lnTo>
                      <a:lnTo>
                        <a:pt x="48" y="90"/>
                      </a:lnTo>
                      <a:lnTo>
                        <a:pt x="48" y="92"/>
                      </a:lnTo>
                      <a:lnTo>
                        <a:pt x="46" y="94"/>
                      </a:lnTo>
                      <a:lnTo>
                        <a:pt x="45" y="96"/>
                      </a:lnTo>
                      <a:lnTo>
                        <a:pt x="45" y="98"/>
                      </a:lnTo>
                      <a:lnTo>
                        <a:pt x="43" y="98"/>
                      </a:lnTo>
                      <a:lnTo>
                        <a:pt x="43" y="100"/>
                      </a:lnTo>
                      <a:lnTo>
                        <a:pt x="41" y="102"/>
                      </a:lnTo>
                      <a:lnTo>
                        <a:pt x="39" y="104"/>
                      </a:lnTo>
                      <a:lnTo>
                        <a:pt x="39" y="106"/>
                      </a:lnTo>
                      <a:lnTo>
                        <a:pt x="37" y="106"/>
                      </a:lnTo>
                      <a:lnTo>
                        <a:pt x="37" y="108"/>
                      </a:lnTo>
                      <a:lnTo>
                        <a:pt x="35" y="110"/>
                      </a:lnTo>
                      <a:lnTo>
                        <a:pt x="35" y="112"/>
                      </a:lnTo>
                      <a:lnTo>
                        <a:pt x="33" y="112"/>
                      </a:lnTo>
                      <a:lnTo>
                        <a:pt x="31" y="113"/>
                      </a:lnTo>
                      <a:lnTo>
                        <a:pt x="31" y="115"/>
                      </a:lnTo>
                      <a:lnTo>
                        <a:pt x="29" y="115"/>
                      </a:lnTo>
                      <a:lnTo>
                        <a:pt x="29" y="117"/>
                      </a:lnTo>
                      <a:lnTo>
                        <a:pt x="27" y="119"/>
                      </a:lnTo>
                      <a:lnTo>
                        <a:pt x="25" y="121"/>
                      </a:lnTo>
                      <a:lnTo>
                        <a:pt x="23" y="123"/>
                      </a:lnTo>
                      <a:lnTo>
                        <a:pt x="22" y="125"/>
                      </a:lnTo>
                      <a:lnTo>
                        <a:pt x="20" y="127"/>
                      </a:lnTo>
                      <a:lnTo>
                        <a:pt x="18" y="127"/>
                      </a:lnTo>
                      <a:lnTo>
                        <a:pt x="18" y="129"/>
                      </a:lnTo>
                      <a:lnTo>
                        <a:pt x="16" y="131"/>
                      </a:lnTo>
                      <a:lnTo>
                        <a:pt x="14" y="131"/>
                      </a:lnTo>
                      <a:lnTo>
                        <a:pt x="12" y="133"/>
                      </a:lnTo>
                      <a:lnTo>
                        <a:pt x="10" y="133"/>
                      </a:lnTo>
                      <a:lnTo>
                        <a:pt x="10" y="135"/>
                      </a:lnTo>
                      <a:lnTo>
                        <a:pt x="8" y="133"/>
                      </a:lnTo>
                      <a:lnTo>
                        <a:pt x="6" y="133"/>
                      </a:lnTo>
                      <a:lnTo>
                        <a:pt x="6" y="131"/>
                      </a:lnTo>
                      <a:lnTo>
                        <a:pt x="4" y="129"/>
                      </a:lnTo>
                      <a:lnTo>
                        <a:pt x="4" y="127"/>
                      </a:lnTo>
                      <a:lnTo>
                        <a:pt x="4" y="125"/>
                      </a:lnTo>
                      <a:lnTo>
                        <a:pt x="4" y="123"/>
                      </a:lnTo>
                      <a:lnTo>
                        <a:pt x="2" y="121"/>
                      </a:lnTo>
                      <a:lnTo>
                        <a:pt x="2" y="119"/>
                      </a:lnTo>
                      <a:lnTo>
                        <a:pt x="2" y="117"/>
                      </a:lnTo>
                      <a:lnTo>
                        <a:pt x="2" y="115"/>
                      </a:lnTo>
                      <a:lnTo>
                        <a:pt x="2" y="113"/>
                      </a:lnTo>
                      <a:lnTo>
                        <a:pt x="0" y="110"/>
                      </a:lnTo>
                      <a:lnTo>
                        <a:pt x="0" y="108"/>
                      </a:lnTo>
                      <a:lnTo>
                        <a:pt x="0" y="104"/>
                      </a:lnTo>
                      <a:lnTo>
                        <a:pt x="0" y="100"/>
                      </a:lnTo>
                      <a:lnTo>
                        <a:pt x="0" y="98"/>
                      </a:lnTo>
                      <a:lnTo>
                        <a:pt x="0" y="94"/>
                      </a:lnTo>
                      <a:lnTo>
                        <a:pt x="0" y="90"/>
                      </a:lnTo>
                      <a:lnTo>
                        <a:pt x="0" y="87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0" y="73"/>
                      </a:lnTo>
                      <a:lnTo>
                        <a:pt x="0" y="69"/>
                      </a:lnTo>
                      <a:lnTo>
                        <a:pt x="0" y="64"/>
                      </a:lnTo>
                      <a:lnTo>
                        <a:pt x="0" y="60"/>
                      </a:lnTo>
                      <a:lnTo>
                        <a:pt x="0" y="54"/>
                      </a:lnTo>
                      <a:lnTo>
                        <a:pt x="2" y="50"/>
                      </a:lnTo>
                      <a:lnTo>
                        <a:pt x="2" y="46"/>
                      </a:lnTo>
                      <a:lnTo>
                        <a:pt x="2" y="42"/>
                      </a:lnTo>
                      <a:lnTo>
                        <a:pt x="2" y="39"/>
                      </a:lnTo>
                      <a:lnTo>
                        <a:pt x="2" y="35"/>
                      </a:lnTo>
                      <a:lnTo>
                        <a:pt x="2" y="33"/>
                      </a:lnTo>
                      <a:lnTo>
                        <a:pt x="2" y="31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8" y="14"/>
                      </a:lnTo>
                      <a:lnTo>
                        <a:pt x="14" y="12"/>
                      </a:lnTo>
                      <a:lnTo>
                        <a:pt x="22" y="12"/>
                      </a:lnTo>
                      <a:lnTo>
                        <a:pt x="29" y="12"/>
                      </a:lnTo>
                      <a:lnTo>
                        <a:pt x="41" y="10"/>
                      </a:lnTo>
                      <a:lnTo>
                        <a:pt x="50" y="10"/>
                      </a:lnTo>
                      <a:lnTo>
                        <a:pt x="62" y="8"/>
                      </a:lnTo>
                      <a:lnTo>
                        <a:pt x="75" y="8"/>
                      </a:lnTo>
                      <a:lnTo>
                        <a:pt x="89" y="6"/>
                      </a:lnTo>
                      <a:lnTo>
                        <a:pt x="102" y="6"/>
                      </a:lnTo>
                      <a:lnTo>
                        <a:pt x="116" y="4"/>
                      </a:lnTo>
                      <a:lnTo>
                        <a:pt x="131" y="2"/>
                      </a:lnTo>
                      <a:lnTo>
                        <a:pt x="146" y="2"/>
                      </a:lnTo>
                      <a:lnTo>
                        <a:pt x="160" y="2"/>
                      </a:lnTo>
                      <a:lnTo>
                        <a:pt x="175" y="0"/>
                      </a:lnTo>
                      <a:lnTo>
                        <a:pt x="190" y="0"/>
                      </a:lnTo>
                      <a:lnTo>
                        <a:pt x="204" y="0"/>
                      </a:lnTo>
                      <a:lnTo>
                        <a:pt x="219" y="0"/>
                      </a:lnTo>
                      <a:lnTo>
                        <a:pt x="233" y="0"/>
                      </a:lnTo>
                      <a:lnTo>
                        <a:pt x="246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9" y="2"/>
                      </a:lnTo>
                      <a:lnTo>
                        <a:pt x="288" y="2"/>
                      </a:lnTo>
                      <a:lnTo>
                        <a:pt x="296" y="4"/>
                      </a:lnTo>
                      <a:lnTo>
                        <a:pt x="304" y="6"/>
                      </a:lnTo>
                      <a:lnTo>
                        <a:pt x="309" y="8"/>
                      </a:lnTo>
                      <a:lnTo>
                        <a:pt x="313" y="10"/>
                      </a:lnTo>
                      <a:lnTo>
                        <a:pt x="315" y="14"/>
                      </a:lnTo>
                      <a:lnTo>
                        <a:pt x="315" y="17"/>
                      </a:lnTo>
                      <a:lnTo>
                        <a:pt x="313" y="19"/>
                      </a:lnTo>
                      <a:lnTo>
                        <a:pt x="313" y="23"/>
                      </a:lnTo>
                      <a:lnTo>
                        <a:pt x="311" y="27"/>
                      </a:lnTo>
                      <a:lnTo>
                        <a:pt x="309" y="29"/>
                      </a:lnTo>
                      <a:lnTo>
                        <a:pt x="307" y="33"/>
                      </a:lnTo>
                      <a:lnTo>
                        <a:pt x="306" y="35"/>
                      </a:lnTo>
                      <a:lnTo>
                        <a:pt x="304" y="39"/>
                      </a:lnTo>
                      <a:lnTo>
                        <a:pt x="300" y="41"/>
                      </a:lnTo>
                      <a:lnTo>
                        <a:pt x="298" y="44"/>
                      </a:lnTo>
                      <a:lnTo>
                        <a:pt x="294" y="46"/>
                      </a:lnTo>
                      <a:lnTo>
                        <a:pt x="292" y="48"/>
                      </a:lnTo>
                      <a:lnTo>
                        <a:pt x="288" y="50"/>
                      </a:lnTo>
                      <a:lnTo>
                        <a:pt x="284" y="52"/>
                      </a:lnTo>
                      <a:lnTo>
                        <a:pt x="281" y="54"/>
                      </a:lnTo>
                      <a:lnTo>
                        <a:pt x="277" y="56"/>
                      </a:lnTo>
                      <a:lnTo>
                        <a:pt x="275" y="56"/>
                      </a:lnTo>
                      <a:lnTo>
                        <a:pt x="271" y="58"/>
                      </a:lnTo>
                      <a:lnTo>
                        <a:pt x="267" y="60"/>
                      </a:lnTo>
                      <a:lnTo>
                        <a:pt x="263" y="60"/>
                      </a:lnTo>
                      <a:lnTo>
                        <a:pt x="259" y="60"/>
                      </a:lnTo>
                      <a:lnTo>
                        <a:pt x="256" y="62"/>
                      </a:lnTo>
                      <a:lnTo>
                        <a:pt x="252" y="62"/>
                      </a:lnTo>
                      <a:lnTo>
                        <a:pt x="248" y="62"/>
                      </a:lnTo>
                      <a:lnTo>
                        <a:pt x="244" y="62"/>
                      </a:lnTo>
                      <a:lnTo>
                        <a:pt x="240" y="62"/>
                      </a:lnTo>
                      <a:lnTo>
                        <a:pt x="236" y="62"/>
                      </a:lnTo>
                      <a:lnTo>
                        <a:pt x="235" y="62"/>
                      </a:lnTo>
                      <a:lnTo>
                        <a:pt x="231" y="60"/>
                      </a:lnTo>
                      <a:lnTo>
                        <a:pt x="227" y="60"/>
                      </a:lnTo>
                      <a:lnTo>
                        <a:pt x="225" y="58"/>
                      </a:lnTo>
                      <a:lnTo>
                        <a:pt x="221" y="56"/>
                      </a:lnTo>
                      <a:lnTo>
                        <a:pt x="219" y="54"/>
                      </a:lnTo>
                      <a:lnTo>
                        <a:pt x="217" y="54"/>
                      </a:lnTo>
                      <a:lnTo>
                        <a:pt x="215" y="52"/>
                      </a:lnTo>
                      <a:lnTo>
                        <a:pt x="211" y="50"/>
                      </a:lnTo>
                      <a:lnTo>
                        <a:pt x="210" y="48"/>
                      </a:lnTo>
                      <a:lnTo>
                        <a:pt x="208" y="48"/>
                      </a:lnTo>
                      <a:lnTo>
                        <a:pt x="204" y="46"/>
                      </a:lnTo>
                      <a:lnTo>
                        <a:pt x="202" y="46"/>
                      </a:lnTo>
                      <a:lnTo>
                        <a:pt x="200" y="46"/>
                      </a:lnTo>
                      <a:lnTo>
                        <a:pt x="198" y="44"/>
                      </a:lnTo>
                      <a:lnTo>
                        <a:pt x="194" y="44"/>
                      </a:lnTo>
                      <a:lnTo>
                        <a:pt x="192" y="44"/>
                      </a:lnTo>
                      <a:lnTo>
                        <a:pt x="190" y="44"/>
                      </a:lnTo>
                      <a:lnTo>
                        <a:pt x="187" y="44"/>
                      </a:lnTo>
                      <a:lnTo>
                        <a:pt x="185" y="44"/>
                      </a:lnTo>
                      <a:lnTo>
                        <a:pt x="183" y="44"/>
                      </a:lnTo>
                      <a:lnTo>
                        <a:pt x="181" y="46"/>
                      </a:lnTo>
                      <a:lnTo>
                        <a:pt x="177" y="46"/>
                      </a:lnTo>
                      <a:lnTo>
                        <a:pt x="175" y="48"/>
                      </a:lnTo>
                      <a:lnTo>
                        <a:pt x="173" y="48"/>
                      </a:lnTo>
                      <a:lnTo>
                        <a:pt x="171" y="50"/>
                      </a:lnTo>
                      <a:lnTo>
                        <a:pt x="169" y="50"/>
                      </a:lnTo>
                      <a:lnTo>
                        <a:pt x="165" y="52"/>
                      </a:lnTo>
                      <a:lnTo>
                        <a:pt x="164" y="54"/>
                      </a:lnTo>
                      <a:lnTo>
                        <a:pt x="162" y="56"/>
                      </a:lnTo>
                      <a:lnTo>
                        <a:pt x="160" y="58"/>
                      </a:lnTo>
                      <a:lnTo>
                        <a:pt x="158" y="60"/>
                      </a:lnTo>
                      <a:lnTo>
                        <a:pt x="156" y="62"/>
                      </a:lnTo>
                      <a:lnTo>
                        <a:pt x="154" y="64"/>
                      </a:lnTo>
                      <a:lnTo>
                        <a:pt x="152" y="67"/>
                      </a:lnTo>
                      <a:lnTo>
                        <a:pt x="150" y="69"/>
                      </a:lnTo>
                      <a:lnTo>
                        <a:pt x="148" y="73"/>
                      </a:lnTo>
                      <a:lnTo>
                        <a:pt x="146" y="75"/>
                      </a:lnTo>
                      <a:lnTo>
                        <a:pt x="144" y="77"/>
                      </a:lnTo>
                      <a:lnTo>
                        <a:pt x="144" y="79"/>
                      </a:lnTo>
                      <a:lnTo>
                        <a:pt x="142" y="83"/>
                      </a:lnTo>
                      <a:lnTo>
                        <a:pt x="140" y="85"/>
                      </a:lnTo>
                      <a:lnTo>
                        <a:pt x="140" y="87"/>
                      </a:lnTo>
                      <a:lnTo>
                        <a:pt x="139" y="89"/>
                      </a:lnTo>
                      <a:lnTo>
                        <a:pt x="137" y="90"/>
                      </a:lnTo>
                      <a:lnTo>
                        <a:pt x="135" y="92"/>
                      </a:lnTo>
                      <a:lnTo>
                        <a:pt x="133" y="94"/>
                      </a:lnTo>
                      <a:lnTo>
                        <a:pt x="131" y="96"/>
                      </a:lnTo>
                      <a:lnTo>
                        <a:pt x="129" y="98"/>
                      </a:lnTo>
                      <a:lnTo>
                        <a:pt x="127" y="100"/>
                      </a:lnTo>
                      <a:lnTo>
                        <a:pt x="125" y="102"/>
                      </a:lnTo>
                      <a:lnTo>
                        <a:pt x="123" y="102"/>
                      </a:lnTo>
                      <a:lnTo>
                        <a:pt x="121" y="104"/>
                      </a:lnTo>
                      <a:lnTo>
                        <a:pt x="119" y="104"/>
                      </a:lnTo>
                      <a:lnTo>
                        <a:pt x="117" y="106"/>
                      </a:lnTo>
                      <a:lnTo>
                        <a:pt x="116" y="106"/>
                      </a:lnTo>
                      <a:lnTo>
                        <a:pt x="114" y="106"/>
                      </a:lnTo>
                      <a:lnTo>
                        <a:pt x="112" y="106"/>
                      </a:lnTo>
                      <a:lnTo>
                        <a:pt x="110" y="104"/>
                      </a:lnTo>
                      <a:lnTo>
                        <a:pt x="108" y="104"/>
                      </a:lnTo>
                      <a:lnTo>
                        <a:pt x="106" y="102"/>
                      </a:lnTo>
                      <a:lnTo>
                        <a:pt x="106" y="100"/>
                      </a:lnTo>
                      <a:lnTo>
                        <a:pt x="104" y="100"/>
                      </a:lnTo>
                      <a:lnTo>
                        <a:pt x="104" y="98"/>
                      </a:lnTo>
                      <a:lnTo>
                        <a:pt x="102" y="96"/>
                      </a:lnTo>
                      <a:close/>
                    </a:path>
                  </a:pathLst>
                </a:custGeom>
                <a:solidFill>
                  <a:srgbClr val="7B9C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49" name="Freeform 417"/>
                <p:cNvSpPr>
                  <a:spLocks noChangeAspect="1"/>
                </p:cNvSpPr>
                <p:nvPr/>
              </p:nvSpPr>
              <p:spPr bwMode="auto">
                <a:xfrm>
                  <a:off x="4944" y="1772"/>
                  <a:ext cx="315" cy="119"/>
                </a:xfrm>
                <a:custGeom>
                  <a:avLst/>
                  <a:gdLst>
                    <a:gd name="T0" fmla="*/ 102 w 315"/>
                    <a:gd name="T1" fmla="*/ 77 h 119"/>
                    <a:gd name="T2" fmla="*/ 94 w 315"/>
                    <a:gd name="T3" fmla="*/ 67 h 119"/>
                    <a:gd name="T4" fmla="*/ 87 w 315"/>
                    <a:gd name="T5" fmla="*/ 64 h 119"/>
                    <a:gd name="T6" fmla="*/ 77 w 315"/>
                    <a:gd name="T7" fmla="*/ 62 h 119"/>
                    <a:gd name="T8" fmla="*/ 68 w 315"/>
                    <a:gd name="T9" fmla="*/ 62 h 119"/>
                    <a:gd name="T10" fmla="*/ 60 w 315"/>
                    <a:gd name="T11" fmla="*/ 65 h 119"/>
                    <a:gd name="T12" fmla="*/ 52 w 315"/>
                    <a:gd name="T13" fmla="*/ 69 h 119"/>
                    <a:gd name="T14" fmla="*/ 46 w 315"/>
                    <a:gd name="T15" fmla="*/ 77 h 119"/>
                    <a:gd name="T16" fmla="*/ 41 w 315"/>
                    <a:gd name="T17" fmla="*/ 85 h 119"/>
                    <a:gd name="T18" fmla="*/ 39 w 315"/>
                    <a:gd name="T19" fmla="*/ 90 h 119"/>
                    <a:gd name="T20" fmla="*/ 33 w 315"/>
                    <a:gd name="T21" fmla="*/ 96 h 119"/>
                    <a:gd name="T22" fmla="*/ 29 w 315"/>
                    <a:gd name="T23" fmla="*/ 102 h 119"/>
                    <a:gd name="T24" fmla="*/ 23 w 315"/>
                    <a:gd name="T25" fmla="*/ 110 h 119"/>
                    <a:gd name="T26" fmla="*/ 18 w 315"/>
                    <a:gd name="T27" fmla="*/ 115 h 119"/>
                    <a:gd name="T28" fmla="*/ 12 w 315"/>
                    <a:gd name="T29" fmla="*/ 119 h 119"/>
                    <a:gd name="T30" fmla="*/ 8 w 315"/>
                    <a:gd name="T31" fmla="*/ 115 h 119"/>
                    <a:gd name="T32" fmla="*/ 4 w 315"/>
                    <a:gd name="T33" fmla="*/ 108 h 119"/>
                    <a:gd name="T34" fmla="*/ 4 w 315"/>
                    <a:gd name="T35" fmla="*/ 98 h 119"/>
                    <a:gd name="T36" fmla="*/ 2 w 315"/>
                    <a:gd name="T37" fmla="*/ 85 h 119"/>
                    <a:gd name="T38" fmla="*/ 2 w 315"/>
                    <a:gd name="T39" fmla="*/ 69 h 119"/>
                    <a:gd name="T40" fmla="*/ 4 w 315"/>
                    <a:gd name="T41" fmla="*/ 50 h 119"/>
                    <a:gd name="T42" fmla="*/ 4 w 315"/>
                    <a:gd name="T43" fmla="*/ 35 h 119"/>
                    <a:gd name="T44" fmla="*/ 4 w 315"/>
                    <a:gd name="T45" fmla="*/ 23 h 119"/>
                    <a:gd name="T46" fmla="*/ 4 w 315"/>
                    <a:gd name="T47" fmla="*/ 16 h 119"/>
                    <a:gd name="T48" fmla="*/ 2 w 315"/>
                    <a:gd name="T49" fmla="*/ 14 h 119"/>
                    <a:gd name="T50" fmla="*/ 22 w 315"/>
                    <a:gd name="T51" fmla="*/ 12 h 119"/>
                    <a:gd name="T52" fmla="*/ 62 w 315"/>
                    <a:gd name="T53" fmla="*/ 8 h 119"/>
                    <a:gd name="T54" fmla="*/ 116 w 315"/>
                    <a:gd name="T55" fmla="*/ 4 h 119"/>
                    <a:gd name="T56" fmla="*/ 175 w 315"/>
                    <a:gd name="T57" fmla="*/ 0 h 119"/>
                    <a:gd name="T58" fmla="*/ 233 w 315"/>
                    <a:gd name="T59" fmla="*/ 0 h 119"/>
                    <a:gd name="T60" fmla="*/ 279 w 315"/>
                    <a:gd name="T61" fmla="*/ 2 h 119"/>
                    <a:gd name="T62" fmla="*/ 309 w 315"/>
                    <a:gd name="T63" fmla="*/ 8 h 119"/>
                    <a:gd name="T64" fmla="*/ 313 w 315"/>
                    <a:gd name="T65" fmla="*/ 19 h 119"/>
                    <a:gd name="T66" fmla="*/ 307 w 315"/>
                    <a:gd name="T67" fmla="*/ 33 h 119"/>
                    <a:gd name="T68" fmla="*/ 298 w 315"/>
                    <a:gd name="T69" fmla="*/ 42 h 119"/>
                    <a:gd name="T70" fmla="*/ 284 w 315"/>
                    <a:gd name="T71" fmla="*/ 50 h 119"/>
                    <a:gd name="T72" fmla="*/ 271 w 315"/>
                    <a:gd name="T73" fmla="*/ 56 h 119"/>
                    <a:gd name="T74" fmla="*/ 256 w 315"/>
                    <a:gd name="T75" fmla="*/ 58 h 119"/>
                    <a:gd name="T76" fmla="*/ 240 w 315"/>
                    <a:gd name="T77" fmla="*/ 58 h 119"/>
                    <a:gd name="T78" fmla="*/ 227 w 315"/>
                    <a:gd name="T79" fmla="*/ 54 h 119"/>
                    <a:gd name="T80" fmla="*/ 217 w 315"/>
                    <a:gd name="T81" fmla="*/ 48 h 119"/>
                    <a:gd name="T82" fmla="*/ 208 w 315"/>
                    <a:gd name="T83" fmla="*/ 42 h 119"/>
                    <a:gd name="T84" fmla="*/ 198 w 315"/>
                    <a:gd name="T85" fmla="*/ 41 h 119"/>
                    <a:gd name="T86" fmla="*/ 187 w 315"/>
                    <a:gd name="T87" fmla="*/ 39 h 119"/>
                    <a:gd name="T88" fmla="*/ 177 w 315"/>
                    <a:gd name="T89" fmla="*/ 41 h 119"/>
                    <a:gd name="T90" fmla="*/ 169 w 315"/>
                    <a:gd name="T91" fmla="*/ 44 h 119"/>
                    <a:gd name="T92" fmla="*/ 160 w 315"/>
                    <a:gd name="T93" fmla="*/ 50 h 119"/>
                    <a:gd name="T94" fmla="*/ 152 w 315"/>
                    <a:gd name="T95" fmla="*/ 58 h 119"/>
                    <a:gd name="T96" fmla="*/ 144 w 315"/>
                    <a:gd name="T97" fmla="*/ 69 h 119"/>
                    <a:gd name="T98" fmla="*/ 140 w 315"/>
                    <a:gd name="T99" fmla="*/ 77 h 119"/>
                    <a:gd name="T100" fmla="*/ 135 w 315"/>
                    <a:gd name="T101" fmla="*/ 83 h 119"/>
                    <a:gd name="T102" fmla="*/ 129 w 315"/>
                    <a:gd name="T103" fmla="*/ 89 h 119"/>
                    <a:gd name="T104" fmla="*/ 123 w 315"/>
                    <a:gd name="T105" fmla="*/ 92 h 119"/>
                    <a:gd name="T106" fmla="*/ 117 w 315"/>
                    <a:gd name="T107" fmla="*/ 94 h 119"/>
                    <a:gd name="T108" fmla="*/ 112 w 315"/>
                    <a:gd name="T109" fmla="*/ 92 h 119"/>
                    <a:gd name="T110" fmla="*/ 108 w 315"/>
                    <a:gd name="T111" fmla="*/ 89 h 11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315"/>
                    <a:gd name="T169" fmla="*/ 0 h 119"/>
                    <a:gd name="T170" fmla="*/ 315 w 315"/>
                    <a:gd name="T171" fmla="*/ 119 h 119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315" h="119">
                      <a:moveTo>
                        <a:pt x="106" y="85"/>
                      </a:moveTo>
                      <a:lnTo>
                        <a:pt x="104" y="83"/>
                      </a:lnTo>
                      <a:lnTo>
                        <a:pt x="104" y="79"/>
                      </a:lnTo>
                      <a:lnTo>
                        <a:pt x="102" y="77"/>
                      </a:lnTo>
                      <a:lnTo>
                        <a:pt x="100" y="73"/>
                      </a:lnTo>
                      <a:lnTo>
                        <a:pt x="98" y="71"/>
                      </a:lnTo>
                      <a:lnTo>
                        <a:pt x="96" y="69"/>
                      </a:lnTo>
                      <a:lnTo>
                        <a:pt x="94" y="67"/>
                      </a:lnTo>
                      <a:lnTo>
                        <a:pt x="93" y="65"/>
                      </a:lnTo>
                      <a:lnTo>
                        <a:pt x="91" y="65"/>
                      </a:lnTo>
                      <a:lnTo>
                        <a:pt x="89" y="64"/>
                      </a:lnTo>
                      <a:lnTo>
                        <a:pt x="87" y="64"/>
                      </a:lnTo>
                      <a:lnTo>
                        <a:pt x="83" y="62"/>
                      </a:lnTo>
                      <a:lnTo>
                        <a:pt x="81" y="62"/>
                      </a:lnTo>
                      <a:lnTo>
                        <a:pt x="79" y="62"/>
                      </a:lnTo>
                      <a:lnTo>
                        <a:pt x="77" y="62"/>
                      </a:lnTo>
                      <a:lnTo>
                        <a:pt x="75" y="62"/>
                      </a:lnTo>
                      <a:lnTo>
                        <a:pt x="71" y="62"/>
                      </a:lnTo>
                      <a:lnTo>
                        <a:pt x="69" y="62"/>
                      </a:lnTo>
                      <a:lnTo>
                        <a:pt x="68" y="62"/>
                      </a:lnTo>
                      <a:lnTo>
                        <a:pt x="66" y="64"/>
                      </a:lnTo>
                      <a:lnTo>
                        <a:pt x="64" y="64"/>
                      </a:lnTo>
                      <a:lnTo>
                        <a:pt x="62" y="64"/>
                      </a:lnTo>
                      <a:lnTo>
                        <a:pt x="60" y="65"/>
                      </a:lnTo>
                      <a:lnTo>
                        <a:pt x="58" y="65"/>
                      </a:lnTo>
                      <a:lnTo>
                        <a:pt x="56" y="67"/>
                      </a:lnTo>
                      <a:lnTo>
                        <a:pt x="54" y="69"/>
                      </a:lnTo>
                      <a:lnTo>
                        <a:pt x="52" y="69"/>
                      </a:lnTo>
                      <a:lnTo>
                        <a:pt x="50" y="71"/>
                      </a:lnTo>
                      <a:lnTo>
                        <a:pt x="48" y="73"/>
                      </a:lnTo>
                      <a:lnTo>
                        <a:pt x="46" y="75"/>
                      </a:lnTo>
                      <a:lnTo>
                        <a:pt x="46" y="77"/>
                      </a:lnTo>
                      <a:lnTo>
                        <a:pt x="45" y="79"/>
                      </a:lnTo>
                      <a:lnTo>
                        <a:pt x="43" y="81"/>
                      </a:lnTo>
                      <a:lnTo>
                        <a:pt x="43" y="83"/>
                      </a:lnTo>
                      <a:lnTo>
                        <a:pt x="41" y="85"/>
                      </a:lnTo>
                      <a:lnTo>
                        <a:pt x="41" y="87"/>
                      </a:lnTo>
                      <a:lnTo>
                        <a:pt x="39" y="87"/>
                      </a:lnTo>
                      <a:lnTo>
                        <a:pt x="39" y="89"/>
                      </a:lnTo>
                      <a:lnTo>
                        <a:pt x="39" y="90"/>
                      </a:lnTo>
                      <a:lnTo>
                        <a:pt x="37" y="92"/>
                      </a:lnTo>
                      <a:lnTo>
                        <a:pt x="35" y="94"/>
                      </a:lnTo>
                      <a:lnTo>
                        <a:pt x="35" y="96"/>
                      </a:lnTo>
                      <a:lnTo>
                        <a:pt x="33" y="96"/>
                      </a:lnTo>
                      <a:lnTo>
                        <a:pt x="33" y="98"/>
                      </a:lnTo>
                      <a:lnTo>
                        <a:pt x="31" y="100"/>
                      </a:lnTo>
                      <a:lnTo>
                        <a:pt x="31" y="102"/>
                      </a:lnTo>
                      <a:lnTo>
                        <a:pt x="29" y="102"/>
                      </a:lnTo>
                      <a:lnTo>
                        <a:pt x="29" y="104"/>
                      </a:lnTo>
                      <a:lnTo>
                        <a:pt x="27" y="106"/>
                      </a:lnTo>
                      <a:lnTo>
                        <a:pt x="25" y="108"/>
                      </a:lnTo>
                      <a:lnTo>
                        <a:pt x="23" y="110"/>
                      </a:lnTo>
                      <a:lnTo>
                        <a:pt x="22" y="112"/>
                      </a:lnTo>
                      <a:lnTo>
                        <a:pt x="22" y="113"/>
                      </a:lnTo>
                      <a:lnTo>
                        <a:pt x="20" y="113"/>
                      </a:lnTo>
                      <a:lnTo>
                        <a:pt x="18" y="115"/>
                      </a:lnTo>
                      <a:lnTo>
                        <a:pt x="18" y="117"/>
                      </a:lnTo>
                      <a:lnTo>
                        <a:pt x="16" y="117"/>
                      </a:lnTo>
                      <a:lnTo>
                        <a:pt x="14" y="119"/>
                      </a:lnTo>
                      <a:lnTo>
                        <a:pt x="12" y="119"/>
                      </a:lnTo>
                      <a:lnTo>
                        <a:pt x="10" y="119"/>
                      </a:lnTo>
                      <a:lnTo>
                        <a:pt x="10" y="117"/>
                      </a:lnTo>
                      <a:lnTo>
                        <a:pt x="8" y="117"/>
                      </a:lnTo>
                      <a:lnTo>
                        <a:pt x="8" y="115"/>
                      </a:lnTo>
                      <a:lnTo>
                        <a:pt x="6" y="113"/>
                      </a:lnTo>
                      <a:lnTo>
                        <a:pt x="6" y="112"/>
                      </a:lnTo>
                      <a:lnTo>
                        <a:pt x="6" y="110"/>
                      </a:lnTo>
                      <a:lnTo>
                        <a:pt x="4" y="108"/>
                      </a:lnTo>
                      <a:lnTo>
                        <a:pt x="4" y="104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4" y="94"/>
                      </a:lnTo>
                      <a:lnTo>
                        <a:pt x="4" y="90"/>
                      </a:lnTo>
                      <a:lnTo>
                        <a:pt x="2" y="89"/>
                      </a:lnTo>
                      <a:lnTo>
                        <a:pt x="2" y="85"/>
                      </a:lnTo>
                      <a:lnTo>
                        <a:pt x="2" y="81"/>
                      </a:lnTo>
                      <a:lnTo>
                        <a:pt x="2" y="77"/>
                      </a:lnTo>
                      <a:lnTo>
                        <a:pt x="2" y="73"/>
                      </a:lnTo>
                      <a:lnTo>
                        <a:pt x="2" y="69"/>
                      </a:lnTo>
                      <a:lnTo>
                        <a:pt x="2" y="64"/>
                      </a:lnTo>
                      <a:lnTo>
                        <a:pt x="2" y="60"/>
                      </a:lnTo>
                      <a:lnTo>
                        <a:pt x="4" y="54"/>
                      </a:lnTo>
                      <a:lnTo>
                        <a:pt x="4" y="50"/>
                      </a:lnTo>
                      <a:lnTo>
                        <a:pt x="4" y="46"/>
                      </a:lnTo>
                      <a:lnTo>
                        <a:pt x="4" y="42"/>
                      </a:lnTo>
                      <a:lnTo>
                        <a:pt x="4" y="39"/>
                      </a:lnTo>
                      <a:lnTo>
                        <a:pt x="4" y="35"/>
                      </a:lnTo>
                      <a:lnTo>
                        <a:pt x="4" y="31"/>
                      </a:lnTo>
                      <a:lnTo>
                        <a:pt x="4" y="29"/>
                      </a:lnTo>
                      <a:lnTo>
                        <a:pt x="4" y="27"/>
                      </a:lnTo>
                      <a:lnTo>
                        <a:pt x="4" y="23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4" y="17"/>
                      </a:lnTo>
                      <a:lnTo>
                        <a:pt x="4" y="16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8" y="14"/>
                      </a:lnTo>
                      <a:lnTo>
                        <a:pt x="14" y="12"/>
                      </a:lnTo>
                      <a:lnTo>
                        <a:pt x="22" y="12"/>
                      </a:lnTo>
                      <a:lnTo>
                        <a:pt x="29" y="12"/>
                      </a:lnTo>
                      <a:lnTo>
                        <a:pt x="41" y="10"/>
                      </a:lnTo>
                      <a:lnTo>
                        <a:pt x="50" y="10"/>
                      </a:lnTo>
                      <a:lnTo>
                        <a:pt x="62" y="8"/>
                      </a:lnTo>
                      <a:lnTo>
                        <a:pt x="75" y="8"/>
                      </a:lnTo>
                      <a:lnTo>
                        <a:pt x="89" y="6"/>
                      </a:lnTo>
                      <a:lnTo>
                        <a:pt x="102" y="6"/>
                      </a:lnTo>
                      <a:lnTo>
                        <a:pt x="116" y="4"/>
                      </a:lnTo>
                      <a:lnTo>
                        <a:pt x="131" y="2"/>
                      </a:lnTo>
                      <a:lnTo>
                        <a:pt x="146" y="2"/>
                      </a:lnTo>
                      <a:lnTo>
                        <a:pt x="160" y="2"/>
                      </a:lnTo>
                      <a:lnTo>
                        <a:pt x="175" y="0"/>
                      </a:lnTo>
                      <a:lnTo>
                        <a:pt x="190" y="0"/>
                      </a:lnTo>
                      <a:lnTo>
                        <a:pt x="204" y="0"/>
                      </a:lnTo>
                      <a:lnTo>
                        <a:pt x="219" y="0"/>
                      </a:lnTo>
                      <a:lnTo>
                        <a:pt x="233" y="0"/>
                      </a:lnTo>
                      <a:lnTo>
                        <a:pt x="246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9" y="2"/>
                      </a:lnTo>
                      <a:lnTo>
                        <a:pt x="288" y="2"/>
                      </a:lnTo>
                      <a:lnTo>
                        <a:pt x="296" y="4"/>
                      </a:lnTo>
                      <a:lnTo>
                        <a:pt x="304" y="6"/>
                      </a:lnTo>
                      <a:lnTo>
                        <a:pt x="309" y="8"/>
                      </a:lnTo>
                      <a:lnTo>
                        <a:pt x="313" y="10"/>
                      </a:lnTo>
                      <a:lnTo>
                        <a:pt x="315" y="14"/>
                      </a:lnTo>
                      <a:lnTo>
                        <a:pt x="315" y="17"/>
                      </a:lnTo>
                      <a:lnTo>
                        <a:pt x="313" y="19"/>
                      </a:lnTo>
                      <a:lnTo>
                        <a:pt x="313" y="23"/>
                      </a:lnTo>
                      <a:lnTo>
                        <a:pt x="311" y="27"/>
                      </a:lnTo>
                      <a:lnTo>
                        <a:pt x="309" y="29"/>
                      </a:lnTo>
                      <a:lnTo>
                        <a:pt x="307" y="33"/>
                      </a:lnTo>
                      <a:lnTo>
                        <a:pt x="306" y="35"/>
                      </a:lnTo>
                      <a:lnTo>
                        <a:pt x="304" y="39"/>
                      </a:lnTo>
                      <a:lnTo>
                        <a:pt x="300" y="41"/>
                      </a:lnTo>
                      <a:lnTo>
                        <a:pt x="298" y="42"/>
                      </a:lnTo>
                      <a:lnTo>
                        <a:pt x="294" y="44"/>
                      </a:lnTo>
                      <a:lnTo>
                        <a:pt x="292" y="46"/>
                      </a:lnTo>
                      <a:lnTo>
                        <a:pt x="288" y="48"/>
                      </a:lnTo>
                      <a:lnTo>
                        <a:pt x="284" y="50"/>
                      </a:lnTo>
                      <a:lnTo>
                        <a:pt x="281" y="52"/>
                      </a:lnTo>
                      <a:lnTo>
                        <a:pt x="277" y="54"/>
                      </a:lnTo>
                      <a:lnTo>
                        <a:pt x="275" y="54"/>
                      </a:lnTo>
                      <a:lnTo>
                        <a:pt x="271" y="56"/>
                      </a:lnTo>
                      <a:lnTo>
                        <a:pt x="267" y="56"/>
                      </a:lnTo>
                      <a:lnTo>
                        <a:pt x="263" y="58"/>
                      </a:lnTo>
                      <a:lnTo>
                        <a:pt x="259" y="58"/>
                      </a:lnTo>
                      <a:lnTo>
                        <a:pt x="256" y="58"/>
                      </a:lnTo>
                      <a:lnTo>
                        <a:pt x="252" y="58"/>
                      </a:lnTo>
                      <a:lnTo>
                        <a:pt x="248" y="58"/>
                      </a:lnTo>
                      <a:lnTo>
                        <a:pt x="244" y="58"/>
                      </a:lnTo>
                      <a:lnTo>
                        <a:pt x="240" y="58"/>
                      </a:lnTo>
                      <a:lnTo>
                        <a:pt x="236" y="58"/>
                      </a:lnTo>
                      <a:lnTo>
                        <a:pt x="235" y="56"/>
                      </a:lnTo>
                      <a:lnTo>
                        <a:pt x="231" y="56"/>
                      </a:lnTo>
                      <a:lnTo>
                        <a:pt x="227" y="54"/>
                      </a:lnTo>
                      <a:lnTo>
                        <a:pt x="225" y="54"/>
                      </a:lnTo>
                      <a:lnTo>
                        <a:pt x="221" y="52"/>
                      </a:lnTo>
                      <a:lnTo>
                        <a:pt x="219" y="50"/>
                      </a:lnTo>
                      <a:lnTo>
                        <a:pt x="217" y="48"/>
                      </a:lnTo>
                      <a:lnTo>
                        <a:pt x="215" y="46"/>
                      </a:lnTo>
                      <a:lnTo>
                        <a:pt x="211" y="46"/>
                      </a:lnTo>
                      <a:lnTo>
                        <a:pt x="210" y="44"/>
                      </a:lnTo>
                      <a:lnTo>
                        <a:pt x="208" y="42"/>
                      </a:lnTo>
                      <a:lnTo>
                        <a:pt x="204" y="42"/>
                      </a:lnTo>
                      <a:lnTo>
                        <a:pt x="202" y="41"/>
                      </a:lnTo>
                      <a:lnTo>
                        <a:pt x="200" y="41"/>
                      </a:lnTo>
                      <a:lnTo>
                        <a:pt x="198" y="41"/>
                      </a:lnTo>
                      <a:lnTo>
                        <a:pt x="194" y="39"/>
                      </a:lnTo>
                      <a:lnTo>
                        <a:pt x="192" y="39"/>
                      </a:lnTo>
                      <a:lnTo>
                        <a:pt x="190" y="39"/>
                      </a:lnTo>
                      <a:lnTo>
                        <a:pt x="187" y="39"/>
                      </a:lnTo>
                      <a:lnTo>
                        <a:pt x="185" y="39"/>
                      </a:lnTo>
                      <a:lnTo>
                        <a:pt x="183" y="39"/>
                      </a:lnTo>
                      <a:lnTo>
                        <a:pt x="181" y="39"/>
                      </a:lnTo>
                      <a:lnTo>
                        <a:pt x="177" y="41"/>
                      </a:lnTo>
                      <a:lnTo>
                        <a:pt x="175" y="41"/>
                      </a:lnTo>
                      <a:lnTo>
                        <a:pt x="173" y="41"/>
                      </a:lnTo>
                      <a:lnTo>
                        <a:pt x="171" y="42"/>
                      </a:lnTo>
                      <a:lnTo>
                        <a:pt x="169" y="44"/>
                      </a:lnTo>
                      <a:lnTo>
                        <a:pt x="165" y="44"/>
                      </a:lnTo>
                      <a:lnTo>
                        <a:pt x="164" y="46"/>
                      </a:lnTo>
                      <a:lnTo>
                        <a:pt x="162" y="48"/>
                      </a:lnTo>
                      <a:lnTo>
                        <a:pt x="160" y="50"/>
                      </a:lnTo>
                      <a:lnTo>
                        <a:pt x="158" y="52"/>
                      </a:lnTo>
                      <a:lnTo>
                        <a:pt x="156" y="54"/>
                      </a:lnTo>
                      <a:lnTo>
                        <a:pt x="154" y="56"/>
                      </a:lnTo>
                      <a:lnTo>
                        <a:pt x="152" y="58"/>
                      </a:lnTo>
                      <a:lnTo>
                        <a:pt x="150" y="62"/>
                      </a:lnTo>
                      <a:lnTo>
                        <a:pt x="148" y="64"/>
                      </a:lnTo>
                      <a:lnTo>
                        <a:pt x="146" y="67"/>
                      </a:lnTo>
                      <a:lnTo>
                        <a:pt x="144" y="69"/>
                      </a:lnTo>
                      <a:lnTo>
                        <a:pt x="144" y="71"/>
                      </a:lnTo>
                      <a:lnTo>
                        <a:pt x="142" y="73"/>
                      </a:lnTo>
                      <a:lnTo>
                        <a:pt x="142" y="75"/>
                      </a:lnTo>
                      <a:lnTo>
                        <a:pt x="140" y="77"/>
                      </a:lnTo>
                      <a:lnTo>
                        <a:pt x="139" y="77"/>
                      </a:lnTo>
                      <a:lnTo>
                        <a:pt x="137" y="79"/>
                      </a:lnTo>
                      <a:lnTo>
                        <a:pt x="137" y="81"/>
                      </a:lnTo>
                      <a:lnTo>
                        <a:pt x="135" y="83"/>
                      </a:lnTo>
                      <a:lnTo>
                        <a:pt x="133" y="85"/>
                      </a:lnTo>
                      <a:lnTo>
                        <a:pt x="131" y="85"/>
                      </a:lnTo>
                      <a:lnTo>
                        <a:pt x="131" y="87"/>
                      </a:lnTo>
                      <a:lnTo>
                        <a:pt x="129" y="89"/>
                      </a:lnTo>
                      <a:lnTo>
                        <a:pt x="127" y="89"/>
                      </a:lnTo>
                      <a:lnTo>
                        <a:pt x="125" y="90"/>
                      </a:lnTo>
                      <a:lnTo>
                        <a:pt x="123" y="90"/>
                      </a:lnTo>
                      <a:lnTo>
                        <a:pt x="123" y="92"/>
                      </a:lnTo>
                      <a:lnTo>
                        <a:pt x="121" y="92"/>
                      </a:lnTo>
                      <a:lnTo>
                        <a:pt x="119" y="92"/>
                      </a:lnTo>
                      <a:lnTo>
                        <a:pt x="117" y="92"/>
                      </a:lnTo>
                      <a:lnTo>
                        <a:pt x="117" y="94"/>
                      </a:lnTo>
                      <a:lnTo>
                        <a:pt x="116" y="94"/>
                      </a:lnTo>
                      <a:lnTo>
                        <a:pt x="114" y="94"/>
                      </a:lnTo>
                      <a:lnTo>
                        <a:pt x="114" y="92"/>
                      </a:lnTo>
                      <a:lnTo>
                        <a:pt x="112" y="92"/>
                      </a:lnTo>
                      <a:lnTo>
                        <a:pt x="110" y="92"/>
                      </a:lnTo>
                      <a:lnTo>
                        <a:pt x="110" y="90"/>
                      </a:lnTo>
                      <a:lnTo>
                        <a:pt x="108" y="90"/>
                      </a:lnTo>
                      <a:lnTo>
                        <a:pt x="108" y="89"/>
                      </a:lnTo>
                      <a:lnTo>
                        <a:pt x="106" y="87"/>
                      </a:lnTo>
                      <a:lnTo>
                        <a:pt x="106" y="85"/>
                      </a:lnTo>
                      <a:close/>
                    </a:path>
                  </a:pathLst>
                </a:custGeom>
                <a:solidFill>
                  <a:srgbClr val="73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50" name="Freeform 418"/>
                <p:cNvSpPr>
                  <a:spLocks noChangeAspect="1"/>
                </p:cNvSpPr>
                <p:nvPr/>
              </p:nvSpPr>
              <p:spPr bwMode="auto">
                <a:xfrm>
                  <a:off x="4944" y="1772"/>
                  <a:ext cx="315" cy="106"/>
                </a:xfrm>
                <a:custGeom>
                  <a:avLst/>
                  <a:gdLst>
                    <a:gd name="T0" fmla="*/ 4 w 315"/>
                    <a:gd name="T1" fmla="*/ 14 h 106"/>
                    <a:gd name="T2" fmla="*/ 6 w 315"/>
                    <a:gd name="T3" fmla="*/ 19 h 106"/>
                    <a:gd name="T4" fmla="*/ 6 w 315"/>
                    <a:gd name="T5" fmla="*/ 27 h 106"/>
                    <a:gd name="T6" fmla="*/ 6 w 315"/>
                    <a:gd name="T7" fmla="*/ 42 h 106"/>
                    <a:gd name="T8" fmla="*/ 6 w 315"/>
                    <a:gd name="T9" fmla="*/ 60 h 106"/>
                    <a:gd name="T10" fmla="*/ 6 w 315"/>
                    <a:gd name="T11" fmla="*/ 77 h 106"/>
                    <a:gd name="T12" fmla="*/ 6 w 315"/>
                    <a:gd name="T13" fmla="*/ 89 h 106"/>
                    <a:gd name="T14" fmla="*/ 8 w 315"/>
                    <a:gd name="T15" fmla="*/ 96 h 106"/>
                    <a:gd name="T16" fmla="*/ 10 w 315"/>
                    <a:gd name="T17" fmla="*/ 104 h 106"/>
                    <a:gd name="T18" fmla="*/ 18 w 315"/>
                    <a:gd name="T19" fmla="*/ 106 h 106"/>
                    <a:gd name="T20" fmla="*/ 22 w 315"/>
                    <a:gd name="T21" fmla="*/ 100 h 106"/>
                    <a:gd name="T22" fmla="*/ 27 w 315"/>
                    <a:gd name="T23" fmla="*/ 94 h 106"/>
                    <a:gd name="T24" fmla="*/ 31 w 315"/>
                    <a:gd name="T25" fmla="*/ 87 h 106"/>
                    <a:gd name="T26" fmla="*/ 35 w 315"/>
                    <a:gd name="T27" fmla="*/ 81 h 106"/>
                    <a:gd name="T28" fmla="*/ 39 w 315"/>
                    <a:gd name="T29" fmla="*/ 73 h 106"/>
                    <a:gd name="T30" fmla="*/ 43 w 315"/>
                    <a:gd name="T31" fmla="*/ 65 h 106"/>
                    <a:gd name="T32" fmla="*/ 46 w 315"/>
                    <a:gd name="T33" fmla="*/ 58 h 106"/>
                    <a:gd name="T34" fmla="*/ 52 w 315"/>
                    <a:gd name="T35" fmla="*/ 54 h 106"/>
                    <a:gd name="T36" fmla="*/ 60 w 315"/>
                    <a:gd name="T37" fmla="*/ 50 h 106"/>
                    <a:gd name="T38" fmla="*/ 68 w 315"/>
                    <a:gd name="T39" fmla="*/ 48 h 106"/>
                    <a:gd name="T40" fmla="*/ 77 w 315"/>
                    <a:gd name="T41" fmla="*/ 48 h 106"/>
                    <a:gd name="T42" fmla="*/ 87 w 315"/>
                    <a:gd name="T43" fmla="*/ 50 h 106"/>
                    <a:gd name="T44" fmla="*/ 96 w 315"/>
                    <a:gd name="T45" fmla="*/ 56 h 106"/>
                    <a:gd name="T46" fmla="*/ 104 w 315"/>
                    <a:gd name="T47" fmla="*/ 65 h 106"/>
                    <a:gd name="T48" fmla="*/ 110 w 315"/>
                    <a:gd name="T49" fmla="*/ 75 h 106"/>
                    <a:gd name="T50" fmla="*/ 112 w 315"/>
                    <a:gd name="T51" fmla="*/ 81 h 106"/>
                    <a:gd name="T52" fmla="*/ 119 w 315"/>
                    <a:gd name="T53" fmla="*/ 81 h 106"/>
                    <a:gd name="T54" fmla="*/ 127 w 315"/>
                    <a:gd name="T55" fmla="*/ 79 h 106"/>
                    <a:gd name="T56" fmla="*/ 133 w 315"/>
                    <a:gd name="T57" fmla="*/ 75 h 106"/>
                    <a:gd name="T58" fmla="*/ 137 w 315"/>
                    <a:gd name="T59" fmla="*/ 69 h 106"/>
                    <a:gd name="T60" fmla="*/ 142 w 315"/>
                    <a:gd name="T61" fmla="*/ 64 h 106"/>
                    <a:gd name="T62" fmla="*/ 148 w 315"/>
                    <a:gd name="T63" fmla="*/ 56 h 106"/>
                    <a:gd name="T64" fmla="*/ 156 w 315"/>
                    <a:gd name="T65" fmla="*/ 46 h 106"/>
                    <a:gd name="T66" fmla="*/ 164 w 315"/>
                    <a:gd name="T67" fmla="*/ 39 h 106"/>
                    <a:gd name="T68" fmla="*/ 173 w 315"/>
                    <a:gd name="T69" fmla="*/ 35 h 106"/>
                    <a:gd name="T70" fmla="*/ 183 w 315"/>
                    <a:gd name="T71" fmla="*/ 33 h 106"/>
                    <a:gd name="T72" fmla="*/ 192 w 315"/>
                    <a:gd name="T73" fmla="*/ 33 h 106"/>
                    <a:gd name="T74" fmla="*/ 202 w 315"/>
                    <a:gd name="T75" fmla="*/ 37 h 106"/>
                    <a:gd name="T76" fmla="*/ 211 w 315"/>
                    <a:gd name="T77" fmla="*/ 41 h 106"/>
                    <a:gd name="T78" fmla="*/ 221 w 315"/>
                    <a:gd name="T79" fmla="*/ 48 h 106"/>
                    <a:gd name="T80" fmla="*/ 235 w 315"/>
                    <a:gd name="T81" fmla="*/ 52 h 106"/>
                    <a:gd name="T82" fmla="*/ 248 w 315"/>
                    <a:gd name="T83" fmla="*/ 54 h 106"/>
                    <a:gd name="T84" fmla="*/ 263 w 315"/>
                    <a:gd name="T85" fmla="*/ 54 h 106"/>
                    <a:gd name="T86" fmla="*/ 277 w 315"/>
                    <a:gd name="T87" fmla="*/ 50 h 106"/>
                    <a:gd name="T88" fmla="*/ 292 w 315"/>
                    <a:gd name="T89" fmla="*/ 46 h 106"/>
                    <a:gd name="T90" fmla="*/ 304 w 315"/>
                    <a:gd name="T91" fmla="*/ 37 h 106"/>
                    <a:gd name="T92" fmla="*/ 311 w 315"/>
                    <a:gd name="T93" fmla="*/ 27 h 106"/>
                    <a:gd name="T94" fmla="*/ 315 w 315"/>
                    <a:gd name="T95" fmla="*/ 14 h 106"/>
                    <a:gd name="T96" fmla="*/ 296 w 315"/>
                    <a:gd name="T97" fmla="*/ 4 h 106"/>
                    <a:gd name="T98" fmla="*/ 258 w 315"/>
                    <a:gd name="T99" fmla="*/ 0 h 106"/>
                    <a:gd name="T100" fmla="*/ 204 w 315"/>
                    <a:gd name="T101" fmla="*/ 0 h 106"/>
                    <a:gd name="T102" fmla="*/ 146 w 315"/>
                    <a:gd name="T103" fmla="*/ 2 h 106"/>
                    <a:gd name="T104" fmla="*/ 89 w 315"/>
                    <a:gd name="T105" fmla="*/ 6 h 106"/>
                    <a:gd name="T106" fmla="*/ 41 w 315"/>
                    <a:gd name="T107" fmla="*/ 10 h 106"/>
                    <a:gd name="T108" fmla="*/ 8 w 315"/>
                    <a:gd name="T109" fmla="*/ 14 h 10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15"/>
                    <a:gd name="T166" fmla="*/ 0 h 106"/>
                    <a:gd name="T167" fmla="*/ 315 w 315"/>
                    <a:gd name="T168" fmla="*/ 106 h 10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15" h="106">
                      <a:moveTo>
                        <a:pt x="0" y="14"/>
                      </a:move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4" y="14"/>
                      </a:ln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6" y="17"/>
                      </a:lnTo>
                      <a:lnTo>
                        <a:pt x="6" y="19"/>
                      </a:lnTo>
                      <a:lnTo>
                        <a:pt x="6" y="21"/>
                      </a:lnTo>
                      <a:lnTo>
                        <a:pt x="6" y="23"/>
                      </a:lnTo>
                      <a:lnTo>
                        <a:pt x="6" y="25"/>
                      </a:lnTo>
                      <a:lnTo>
                        <a:pt x="6" y="27"/>
                      </a:lnTo>
                      <a:lnTo>
                        <a:pt x="6" y="31"/>
                      </a:lnTo>
                      <a:lnTo>
                        <a:pt x="6" y="35"/>
                      </a:lnTo>
                      <a:lnTo>
                        <a:pt x="6" y="39"/>
                      </a:lnTo>
                      <a:lnTo>
                        <a:pt x="6" y="42"/>
                      </a:lnTo>
                      <a:lnTo>
                        <a:pt x="6" y="46"/>
                      </a:lnTo>
                      <a:lnTo>
                        <a:pt x="6" y="50"/>
                      </a:lnTo>
                      <a:lnTo>
                        <a:pt x="6" y="56"/>
                      </a:lnTo>
                      <a:lnTo>
                        <a:pt x="6" y="60"/>
                      </a:lnTo>
                      <a:lnTo>
                        <a:pt x="6" y="65"/>
                      </a:lnTo>
                      <a:lnTo>
                        <a:pt x="6" y="69"/>
                      </a:lnTo>
                      <a:lnTo>
                        <a:pt x="6" y="73"/>
                      </a:lnTo>
                      <a:lnTo>
                        <a:pt x="6" y="77"/>
                      </a:lnTo>
                      <a:lnTo>
                        <a:pt x="6" y="79"/>
                      </a:lnTo>
                      <a:lnTo>
                        <a:pt x="6" y="83"/>
                      </a:lnTo>
                      <a:lnTo>
                        <a:pt x="6" y="85"/>
                      </a:lnTo>
                      <a:lnTo>
                        <a:pt x="6" y="89"/>
                      </a:lnTo>
                      <a:lnTo>
                        <a:pt x="6" y="90"/>
                      </a:lnTo>
                      <a:lnTo>
                        <a:pt x="6" y="92"/>
                      </a:lnTo>
                      <a:lnTo>
                        <a:pt x="8" y="94"/>
                      </a:lnTo>
                      <a:lnTo>
                        <a:pt x="8" y="96"/>
                      </a:lnTo>
                      <a:lnTo>
                        <a:pt x="8" y="98"/>
                      </a:lnTo>
                      <a:lnTo>
                        <a:pt x="8" y="100"/>
                      </a:lnTo>
                      <a:lnTo>
                        <a:pt x="10" y="102"/>
                      </a:lnTo>
                      <a:lnTo>
                        <a:pt x="10" y="104"/>
                      </a:lnTo>
                      <a:lnTo>
                        <a:pt x="12" y="106"/>
                      </a:lnTo>
                      <a:lnTo>
                        <a:pt x="14" y="106"/>
                      </a:lnTo>
                      <a:lnTo>
                        <a:pt x="16" y="106"/>
                      </a:lnTo>
                      <a:lnTo>
                        <a:pt x="18" y="106"/>
                      </a:lnTo>
                      <a:lnTo>
                        <a:pt x="18" y="104"/>
                      </a:lnTo>
                      <a:lnTo>
                        <a:pt x="20" y="104"/>
                      </a:lnTo>
                      <a:lnTo>
                        <a:pt x="20" y="102"/>
                      </a:lnTo>
                      <a:lnTo>
                        <a:pt x="22" y="100"/>
                      </a:lnTo>
                      <a:lnTo>
                        <a:pt x="23" y="100"/>
                      </a:lnTo>
                      <a:lnTo>
                        <a:pt x="23" y="98"/>
                      </a:lnTo>
                      <a:lnTo>
                        <a:pt x="25" y="96"/>
                      </a:lnTo>
                      <a:lnTo>
                        <a:pt x="27" y="94"/>
                      </a:lnTo>
                      <a:lnTo>
                        <a:pt x="29" y="92"/>
                      </a:lnTo>
                      <a:lnTo>
                        <a:pt x="29" y="90"/>
                      </a:lnTo>
                      <a:lnTo>
                        <a:pt x="31" y="89"/>
                      </a:lnTo>
                      <a:lnTo>
                        <a:pt x="31" y="87"/>
                      </a:lnTo>
                      <a:lnTo>
                        <a:pt x="33" y="87"/>
                      </a:lnTo>
                      <a:lnTo>
                        <a:pt x="33" y="85"/>
                      </a:lnTo>
                      <a:lnTo>
                        <a:pt x="33" y="83"/>
                      </a:lnTo>
                      <a:lnTo>
                        <a:pt x="35" y="81"/>
                      </a:lnTo>
                      <a:lnTo>
                        <a:pt x="35" y="79"/>
                      </a:lnTo>
                      <a:lnTo>
                        <a:pt x="37" y="77"/>
                      </a:lnTo>
                      <a:lnTo>
                        <a:pt x="37" y="75"/>
                      </a:lnTo>
                      <a:lnTo>
                        <a:pt x="39" y="73"/>
                      </a:lnTo>
                      <a:lnTo>
                        <a:pt x="39" y="71"/>
                      </a:lnTo>
                      <a:lnTo>
                        <a:pt x="41" y="69"/>
                      </a:lnTo>
                      <a:lnTo>
                        <a:pt x="41" y="67"/>
                      </a:lnTo>
                      <a:lnTo>
                        <a:pt x="43" y="65"/>
                      </a:lnTo>
                      <a:lnTo>
                        <a:pt x="43" y="64"/>
                      </a:lnTo>
                      <a:lnTo>
                        <a:pt x="45" y="62"/>
                      </a:lnTo>
                      <a:lnTo>
                        <a:pt x="45" y="60"/>
                      </a:lnTo>
                      <a:lnTo>
                        <a:pt x="46" y="58"/>
                      </a:lnTo>
                      <a:lnTo>
                        <a:pt x="46" y="56"/>
                      </a:lnTo>
                      <a:lnTo>
                        <a:pt x="48" y="56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2" y="52"/>
                      </a:lnTo>
                      <a:lnTo>
                        <a:pt x="54" y="52"/>
                      </a:lnTo>
                      <a:lnTo>
                        <a:pt x="56" y="50"/>
                      </a:lnTo>
                      <a:lnTo>
                        <a:pt x="60" y="50"/>
                      </a:lnTo>
                      <a:lnTo>
                        <a:pt x="62" y="50"/>
                      </a:lnTo>
                      <a:lnTo>
                        <a:pt x="64" y="48"/>
                      </a:lnTo>
                      <a:lnTo>
                        <a:pt x="66" y="48"/>
                      </a:lnTo>
                      <a:lnTo>
                        <a:pt x="68" y="48"/>
                      </a:lnTo>
                      <a:lnTo>
                        <a:pt x="69" y="48"/>
                      </a:lnTo>
                      <a:lnTo>
                        <a:pt x="73" y="48"/>
                      </a:lnTo>
                      <a:lnTo>
                        <a:pt x="75" y="48"/>
                      </a:lnTo>
                      <a:lnTo>
                        <a:pt x="77" y="48"/>
                      </a:lnTo>
                      <a:lnTo>
                        <a:pt x="81" y="48"/>
                      </a:lnTo>
                      <a:lnTo>
                        <a:pt x="83" y="48"/>
                      </a:lnTo>
                      <a:lnTo>
                        <a:pt x="85" y="50"/>
                      </a:lnTo>
                      <a:lnTo>
                        <a:pt x="87" y="50"/>
                      </a:lnTo>
                      <a:lnTo>
                        <a:pt x="91" y="52"/>
                      </a:lnTo>
                      <a:lnTo>
                        <a:pt x="93" y="54"/>
                      </a:lnTo>
                      <a:lnTo>
                        <a:pt x="94" y="54"/>
                      </a:lnTo>
                      <a:lnTo>
                        <a:pt x="96" y="56"/>
                      </a:lnTo>
                      <a:lnTo>
                        <a:pt x="98" y="58"/>
                      </a:lnTo>
                      <a:lnTo>
                        <a:pt x="100" y="60"/>
                      </a:lnTo>
                      <a:lnTo>
                        <a:pt x="102" y="64"/>
                      </a:lnTo>
                      <a:lnTo>
                        <a:pt x="104" y="65"/>
                      </a:lnTo>
                      <a:lnTo>
                        <a:pt x="106" y="67"/>
                      </a:lnTo>
                      <a:lnTo>
                        <a:pt x="108" y="71"/>
                      </a:lnTo>
                      <a:lnTo>
                        <a:pt x="108" y="75"/>
                      </a:lnTo>
                      <a:lnTo>
                        <a:pt x="110" y="75"/>
                      </a:lnTo>
                      <a:lnTo>
                        <a:pt x="110" y="77"/>
                      </a:lnTo>
                      <a:lnTo>
                        <a:pt x="110" y="79"/>
                      </a:lnTo>
                      <a:lnTo>
                        <a:pt x="112" y="79"/>
                      </a:lnTo>
                      <a:lnTo>
                        <a:pt x="112" y="81"/>
                      </a:lnTo>
                      <a:lnTo>
                        <a:pt x="114" y="81"/>
                      </a:lnTo>
                      <a:lnTo>
                        <a:pt x="116" y="81"/>
                      </a:lnTo>
                      <a:lnTo>
                        <a:pt x="117" y="81"/>
                      </a:lnTo>
                      <a:lnTo>
                        <a:pt x="119" y="81"/>
                      </a:lnTo>
                      <a:lnTo>
                        <a:pt x="121" y="81"/>
                      </a:lnTo>
                      <a:lnTo>
                        <a:pt x="123" y="81"/>
                      </a:lnTo>
                      <a:lnTo>
                        <a:pt x="125" y="79"/>
                      </a:lnTo>
                      <a:lnTo>
                        <a:pt x="127" y="79"/>
                      </a:lnTo>
                      <a:lnTo>
                        <a:pt x="129" y="79"/>
                      </a:lnTo>
                      <a:lnTo>
                        <a:pt x="129" y="77"/>
                      </a:lnTo>
                      <a:lnTo>
                        <a:pt x="131" y="77"/>
                      </a:lnTo>
                      <a:lnTo>
                        <a:pt x="133" y="75"/>
                      </a:lnTo>
                      <a:lnTo>
                        <a:pt x="133" y="73"/>
                      </a:lnTo>
                      <a:lnTo>
                        <a:pt x="135" y="73"/>
                      </a:lnTo>
                      <a:lnTo>
                        <a:pt x="137" y="71"/>
                      </a:lnTo>
                      <a:lnTo>
                        <a:pt x="137" y="69"/>
                      </a:lnTo>
                      <a:lnTo>
                        <a:pt x="139" y="69"/>
                      </a:lnTo>
                      <a:lnTo>
                        <a:pt x="140" y="67"/>
                      </a:lnTo>
                      <a:lnTo>
                        <a:pt x="140" y="65"/>
                      </a:lnTo>
                      <a:lnTo>
                        <a:pt x="142" y="64"/>
                      </a:lnTo>
                      <a:lnTo>
                        <a:pt x="144" y="62"/>
                      </a:lnTo>
                      <a:lnTo>
                        <a:pt x="144" y="60"/>
                      </a:lnTo>
                      <a:lnTo>
                        <a:pt x="146" y="60"/>
                      </a:lnTo>
                      <a:lnTo>
                        <a:pt x="148" y="56"/>
                      </a:lnTo>
                      <a:lnTo>
                        <a:pt x="150" y="54"/>
                      </a:lnTo>
                      <a:lnTo>
                        <a:pt x="152" y="50"/>
                      </a:lnTo>
                      <a:lnTo>
                        <a:pt x="154" y="48"/>
                      </a:lnTo>
                      <a:lnTo>
                        <a:pt x="156" y="46"/>
                      </a:lnTo>
                      <a:lnTo>
                        <a:pt x="158" y="44"/>
                      </a:lnTo>
                      <a:lnTo>
                        <a:pt x="160" y="42"/>
                      </a:lnTo>
                      <a:lnTo>
                        <a:pt x="162" y="41"/>
                      </a:lnTo>
                      <a:lnTo>
                        <a:pt x="164" y="39"/>
                      </a:lnTo>
                      <a:lnTo>
                        <a:pt x="165" y="37"/>
                      </a:lnTo>
                      <a:lnTo>
                        <a:pt x="167" y="37"/>
                      </a:lnTo>
                      <a:lnTo>
                        <a:pt x="171" y="35"/>
                      </a:lnTo>
                      <a:lnTo>
                        <a:pt x="173" y="35"/>
                      </a:lnTo>
                      <a:lnTo>
                        <a:pt x="175" y="35"/>
                      </a:lnTo>
                      <a:lnTo>
                        <a:pt x="177" y="33"/>
                      </a:lnTo>
                      <a:lnTo>
                        <a:pt x="181" y="33"/>
                      </a:lnTo>
                      <a:lnTo>
                        <a:pt x="183" y="33"/>
                      </a:lnTo>
                      <a:lnTo>
                        <a:pt x="185" y="33"/>
                      </a:lnTo>
                      <a:lnTo>
                        <a:pt x="187" y="33"/>
                      </a:lnTo>
                      <a:lnTo>
                        <a:pt x="190" y="33"/>
                      </a:lnTo>
                      <a:lnTo>
                        <a:pt x="192" y="33"/>
                      </a:lnTo>
                      <a:lnTo>
                        <a:pt x="194" y="35"/>
                      </a:lnTo>
                      <a:lnTo>
                        <a:pt x="198" y="35"/>
                      </a:lnTo>
                      <a:lnTo>
                        <a:pt x="200" y="35"/>
                      </a:lnTo>
                      <a:lnTo>
                        <a:pt x="202" y="37"/>
                      </a:lnTo>
                      <a:lnTo>
                        <a:pt x="204" y="37"/>
                      </a:lnTo>
                      <a:lnTo>
                        <a:pt x="208" y="39"/>
                      </a:lnTo>
                      <a:lnTo>
                        <a:pt x="210" y="41"/>
                      </a:lnTo>
                      <a:lnTo>
                        <a:pt x="211" y="41"/>
                      </a:lnTo>
                      <a:lnTo>
                        <a:pt x="215" y="42"/>
                      </a:lnTo>
                      <a:lnTo>
                        <a:pt x="217" y="44"/>
                      </a:lnTo>
                      <a:lnTo>
                        <a:pt x="219" y="46"/>
                      </a:lnTo>
                      <a:lnTo>
                        <a:pt x="221" y="48"/>
                      </a:lnTo>
                      <a:lnTo>
                        <a:pt x="225" y="48"/>
                      </a:lnTo>
                      <a:lnTo>
                        <a:pt x="227" y="50"/>
                      </a:lnTo>
                      <a:lnTo>
                        <a:pt x="231" y="52"/>
                      </a:lnTo>
                      <a:lnTo>
                        <a:pt x="235" y="52"/>
                      </a:lnTo>
                      <a:lnTo>
                        <a:pt x="236" y="54"/>
                      </a:lnTo>
                      <a:lnTo>
                        <a:pt x="240" y="54"/>
                      </a:lnTo>
                      <a:lnTo>
                        <a:pt x="244" y="54"/>
                      </a:lnTo>
                      <a:lnTo>
                        <a:pt x="248" y="54"/>
                      </a:lnTo>
                      <a:lnTo>
                        <a:pt x="252" y="54"/>
                      </a:lnTo>
                      <a:lnTo>
                        <a:pt x="256" y="54"/>
                      </a:lnTo>
                      <a:lnTo>
                        <a:pt x="259" y="54"/>
                      </a:lnTo>
                      <a:lnTo>
                        <a:pt x="263" y="54"/>
                      </a:lnTo>
                      <a:lnTo>
                        <a:pt x="267" y="54"/>
                      </a:lnTo>
                      <a:lnTo>
                        <a:pt x="271" y="52"/>
                      </a:lnTo>
                      <a:lnTo>
                        <a:pt x="275" y="52"/>
                      </a:lnTo>
                      <a:lnTo>
                        <a:pt x="277" y="50"/>
                      </a:lnTo>
                      <a:lnTo>
                        <a:pt x="281" y="50"/>
                      </a:lnTo>
                      <a:lnTo>
                        <a:pt x="284" y="48"/>
                      </a:lnTo>
                      <a:lnTo>
                        <a:pt x="288" y="46"/>
                      </a:lnTo>
                      <a:lnTo>
                        <a:pt x="292" y="46"/>
                      </a:lnTo>
                      <a:lnTo>
                        <a:pt x="294" y="44"/>
                      </a:lnTo>
                      <a:lnTo>
                        <a:pt x="298" y="42"/>
                      </a:lnTo>
                      <a:lnTo>
                        <a:pt x="300" y="39"/>
                      </a:lnTo>
                      <a:lnTo>
                        <a:pt x="304" y="37"/>
                      </a:lnTo>
                      <a:lnTo>
                        <a:pt x="306" y="35"/>
                      </a:lnTo>
                      <a:lnTo>
                        <a:pt x="307" y="33"/>
                      </a:lnTo>
                      <a:lnTo>
                        <a:pt x="309" y="29"/>
                      </a:lnTo>
                      <a:lnTo>
                        <a:pt x="311" y="27"/>
                      </a:lnTo>
                      <a:lnTo>
                        <a:pt x="313" y="23"/>
                      </a:lnTo>
                      <a:lnTo>
                        <a:pt x="313" y="19"/>
                      </a:lnTo>
                      <a:lnTo>
                        <a:pt x="315" y="17"/>
                      </a:lnTo>
                      <a:lnTo>
                        <a:pt x="315" y="14"/>
                      </a:lnTo>
                      <a:lnTo>
                        <a:pt x="313" y="10"/>
                      </a:lnTo>
                      <a:lnTo>
                        <a:pt x="309" y="8"/>
                      </a:lnTo>
                      <a:lnTo>
                        <a:pt x="304" y="6"/>
                      </a:lnTo>
                      <a:lnTo>
                        <a:pt x="296" y="4"/>
                      </a:lnTo>
                      <a:lnTo>
                        <a:pt x="288" y="2"/>
                      </a:lnTo>
                      <a:lnTo>
                        <a:pt x="279" y="2"/>
                      </a:lnTo>
                      <a:lnTo>
                        <a:pt x="269" y="0"/>
                      </a:lnTo>
                      <a:lnTo>
                        <a:pt x="258" y="0"/>
                      </a:lnTo>
                      <a:lnTo>
                        <a:pt x="246" y="0"/>
                      </a:lnTo>
                      <a:lnTo>
                        <a:pt x="233" y="0"/>
                      </a:lnTo>
                      <a:lnTo>
                        <a:pt x="219" y="0"/>
                      </a:lnTo>
                      <a:lnTo>
                        <a:pt x="204" y="0"/>
                      </a:lnTo>
                      <a:lnTo>
                        <a:pt x="190" y="0"/>
                      </a:lnTo>
                      <a:lnTo>
                        <a:pt x="175" y="0"/>
                      </a:lnTo>
                      <a:lnTo>
                        <a:pt x="160" y="2"/>
                      </a:lnTo>
                      <a:lnTo>
                        <a:pt x="146" y="2"/>
                      </a:lnTo>
                      <a:lnTo>
                        <a:pt x="131" y="2"/>
                      </a:lnTo>
                      <a:lnTo>
                        <a:pt x="116" y="4"/>
                      </a:lnTo>
                      <a:lnTo>
                        <a:pt x="102" y="6"/>
                      </a:lnTo>
                      <a:lnTo>
                        <a:pt x="89" y="6"/>
                      </a:lnTo>
                      <a:lnTo>
                        <a:pt x="75" y="8"/>
                      </a:lnTo>
                      <a:lnTo>
                        <a:pt x="62" y="8"/>
                      </a:lnTo>
                      <a:lnTo>
                        <a:pt x="50" y="10"/>
                      </a:lnTo>
                      <a:lnTo>
                        <a:pt x="41" y="10"/>
                      </a:lnTo>
                      <a:lnTo>
                        <a:pt x="29" y="12"/>
                      </a:lnTo>
                      <a:lnTo>
                        <a:pt x="22" y="12"/>
                      </a:lnTo>
                      <a:lnTo>
                        <a:pt x="14" y="12"/>
                      </a:lnTo>
                      <a:lnTo>
                        <a:pt x="8" y="14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688C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51" name="Freeform 419"/>
                <p:cNvSpPr>
                  <a:spLocks noChangeAspect="1"/>
                </p:cNvSpPr>
                <p:nvPr/>
              </p:nvSpPr>
              <p:spPr bwMode="auto">
                <a:xfrm>
                  <a:off x="4753" y="1075"/>
                  <a:ext cx="591" cy="761"/>
                </a:xfrm>
                <a:custGeom>
                  <a:avLst/>
                  <a:gdLst>
                    <a:gd name="T0" fmla="*/ 5 w 591"/>
                    <a:gd name="T1" fmla="*/ 546 h 761"/>
                    <a:gd name="T2" fmla="*/ 13 w 591"/>
                    <a:gd name="T3" fmla="*/ 492 h 761"/>
                    <a:gd name="T4" fmla="*/ 15 w 591"/>
                    <a:gd name="T5" fmla="*/ 465 h 761"/>
                    <a:gd name="T6" fmla="*/ 21 w 591"/>
                    <a:gd name="T7" fmla="*/ 444 h 761"/>
                    <a:gd name="T8" fmla="*/ 17 w 591"/>
                    <a:gd name="T9" fmla="*/ 425 h 761"/>
                    <a:gd name="T10" fmla="*/ 13 w 591"/>
                    <a:gd name="T11" fmla="*/ 402 h 761"/>
                    <a:gd name="T12" fmla="*/ 23 w 591"/>
                    <a:gd name="T13" fmla="*/ 384 h 761"/>
                    <a:gd name="T14" fmla="*/ 24 w 591"/>
                    <a:gd name="T15" fmla="*/ 363 h 761"/>
                    <a:gd name="T16" fmla="*/ 19 w 591"/>
                    <a:gd name="T17" fmla="*/ 340 h 761"/>
                    <a:gd name="T18" fmla="*/ 17 w 591"/>
                    <a:gd name="T19" fmla="*/ 319 h 761"/>
                    <a:gd name="T20" fmla="*/ 13 w 591"/>
                    <a:gd name="T21" fmla="*/ 292 h 761"/>
                    <a:gd name="T22" fmla="*/ 11 w 591"/>
                    <a:gd name="T23" fmla="*/ 261 h 761"/>
                    <a:gd name="T24" fmla="*/ 15 w 591"/>
                    <a:gd name="T25" fmla="*/ 238 h 761"/>
                    <a:gd name="T26" fmla="*/ 23 w 591"/>
                    <a:gd name="T27" fmla="*/ 215 h 761"/>
                    <a:gd name="T28" fmla="*/ 84 w 591"/>
                    <a:gd name="T29" fmla="*/ 150 h 761"/>
                    <a:gd name="T30" fmla="*/ 189 w 591"/>
                    <a:gd name="T31" fmla="*/ 39 h 761"/>
                    <a:gd name="T32" fmla="*/ 234 w 591"/>
                    <a:gd name="T33" fmla="*/ 0 h 761"/>
                    <a:gd name="T34" fmla="*/ 259 w 591"/>
                    <a:gd name="T35" fmla="*/ 2 h 761"/>
                    <a:gd name="T36" fmla="*/ 291 w 591"/>
                    <a:gd name="T37" fmla="*/ 10 h 761"/>
                    <a:gd name="T38" fmla="*/ 339 w 591"/>
                    <a:gd name="T39" fmla="*/ 25 h 761"/>
                    <a:gd name="T40" fmla="*/ 379 w 591"/>
                    <a:gd name="T41" fmla="*/ 37 h 761"/>
                    <a:gd name="T42" fmla="*/ 408 w 591"/>
                    <a:gd name="T43" fmla="*/ 46 h 761"/>
                    <a:gd name="T44" fmla="*/ 460 w 591"/>
                    <a:gd name="T45" fmla="*/ 71 h 761"/>
                    <a:gd name="T46" fmla="*/ 514 w 591"/>
                    <a:gd name="T47" fmla="*/ 106 h 761"/>
                    <a:gd name="T48" fmla="*/ 550 w 591"/>
                    <a:gd name="T49" fmla="*/ 150 h 761"/>
                    <a:gd name="T50" fmla="*/ 573 w 591"/>
                    <a:gd name="T51" fmla="*/ 196 h 761"/>
                    <a:gd name="T52" fmla="*/ 579 w 591"/>
                    <a:gd name="T53" fmla="*/ 229 h 761"/>
                    <a:gd name="T54" fmla="*/ 579 w 591"/>
                    <a:gd name="T55" fmla="*/ 256 h 761"/>
                    <a:gd name="T56" fmla="*/ 577 w 591"/>
                    <a:gd name="T57" fmla="*/ 279 h 761"/>
                    <a:gd name="T58" fmla="*/ 575 w 591"/>
                    <a:gd name="T59" fmla="*/ 302 h 761"/>
                    <a:gd name="T60" fmla="*/ 581 w 591"/>
                    <a:gd name="T61" fmla="*/ 325 h 761"/>
                    <a:gd name="T62" fmla="*/ 587 w 591"/>
                    <a:gd name="T63" fmla="*/ 371 h 761"/>
                    <a:gd name="T64" fmla="*/ 591 w 591"/>
                    <a:gd name="T65" fmla="*/ 436 h 761"/>
                    <a:gd name="T66" fmla="*/ 587 w 591"/>
                    <a:gd name="T67" fmla="*/ 482 h 761"/>
                    <a:gd name="T68" fmla="*/ 583 w 591"/>
                    <a:gd name="T69" fmla="*/ 503 h 761"/>
                    <a:gd name="T70" fmla="*/ 585 w 591"/>
                    <a:gd name="T71" fmla="*/ 526 h 761"/>
                    <a:gd name="T72" fmla="*/ 573 w 591"/>
                    <a:gd name="T73" fmla="*/ 542 h 761"/>
                    <a:gd name="T74" fmla="*/ 569 w 591"/>
                    <a:gd name="T75" fmla="*/ 565 h 761"/>
                    <a:gd name="T76" fmla="*/ 571 w 591"/>
                    <a:gd name="T77" fmla="*/ 588 h 761"/>
                    <a:gd name="T78" fmla="*/ 569 w 591"/>
                    <a:gd name="T79" fmla="*/ 620 h 761"/>
                    <a:gd name="T80" fmla="*/ 562 w 591"/>
                    <a:gd name="T81" fmla="*/ 645 h 761"/>
                    <a:gd name="T82" fmla="*/ 548 w 591"/>
                    <a:gd name="T83" fmla="*/ 663 h 761"/>
                    <a:gd name="T84" fmla="*/ 544 w 591"/>
                    <a:gd name="T85" fmla="*/ 682 h 761"/>
                    <a:gd name="T86" fmla="*/ 539 w 591"/>
                    <a:gd name="T87" fmla="*/ 707 h 761"/>
                    <a:gd name="T88" fmla="*/ 506 w 591"/>
                    <a:gd name="T89" fmla="*/ 736 h 761"/>
                    <a:gd name="T90" fmla="*/ 472 w 591"/>
                    <a:gd name="T91" fmla="*/ 741 h 761"/>
                    <a:gd name="T92" fmla="*/ 449 w 591"/>
                    <a:gd name="T93" fmla="*/ 747 h 761"/>
                    <a:gd name="T94" fmla="*/ 426 w 591"/>
                    <a:gd name="T95" fmla="*/ 755 h 761"/>
                    <a:gd name="T96" fmla="*/ 397 w 591"/>
                    <a:gd name="T97" fmla="*/ 761 h 761"/>
                    <a:gd name="T98" fmla="*/ 360 w 591"/>
                    <a:gd name="T99" fmla="*/ 755 h 761"/>
                    <a:gd name="T100" fmla="*/ 324 w 591"/>
                    <a:gd name="T101" fmla="*/ 749 h 761"/>
                    <a:gd name="T102" fmla="*/ 299 w 591"/>
                    <a:gd name="T103" fmla="*/ 749 h 761"/>
                    <a:gd name="T104" fmla="*/ 280 w 591"/>
                    <a:gd name="T105" fmla="*/ 743 h 761"/>
                    <a:gd name="T106" fmla="*/ 259 w 591"/>
                    <a:gd name="T107" fmla="*/ 743 h 761"/>
                    <a:gd name="T108" fmla="*/ 236 w 591"/>
                    <a:gd name="T109" fmla="*/ 739 h 761"/>
                    <a:gd name="T110" fmla="*/ 207 w 591"/>
                    <a:gd name="T111" fmla="*/ 738 h 761"/>
                    <a:gd name="T112" fmla="*/ 176 w 591"/>
                    <a:gd name="T113" fmla="*/ 736 h 761"/>
                    <a:gd name="T114" fmla="*/ 145 w 591"/>
                    <a:gd name="T115" fmla="*/ 724 h 761"/>
                    <a:gd name="T116" fmla="*/ 117 w 591"/>
                    <a:gd name="T117" fmla="*/ 711 h 761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591"/>
                    <a:gd name="T178" fmla="*/ 0 h 761"/>
                    <a:gd name="T179" fmla="*/ 591 w 591"/>
                    <a:gd name="T180" fmla="*/ 761 h 761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591" h="761">
                      <a:moveTo>
                        <a:pt x="0" y="580"/>
                      </a:moveTo>
                      <a:lnTo>
                        <a:pt x="0" y="578"/>
                      </a:lnTo>
                      <a:lnTo>
                        <a:pt x="0" y="576"/>
                      </a:lnTo>
                      <a:lnTo>
                        <a:pt x="0" y="574"/>
                      </a:lnTo>
                      <a:lnTo>
                        <a:pt x="1" y="570"/>
                      </a:lnTo>
                      <a:lnTo>
                        <a:pt x="1" y="569"/>
                      </a:lnTo>
                      <a:lnTo>
                        <a:pt x="1" y="565"/>
                      </a:lnTo>
                      <a:lnTo>
                        <a:pt x="1" y="561"/>
                      </a:lnTo>
                      <a:lnTo>
                        <a:pt x="3" y="557"/>
                      </a:lnTo>
                      <a:lnTo>
                        <a:pt x="3" y="553"/>
                      </a:lnTo>
                      <a:lnTo>
                        <a:pt x="5" y="549"/>
                      </a:lnTo>
                      <a:lnTo>
                        <a:pt x="5" y="546"/>
                      </a:lnTo>
                      <a:lnTo>
                        <a:pt x="5" y="540"/>
                      </a:lnTo>
                      <a:lnTo>
                        <a:pt x="7" y="536"/>
                      </a:lnTo>
                      <a:lnTo>
                        <a:pt x="7" y="530"/>
                      </a:lnTo>
                      <a:lnTo>
                        <a:pt x="7" y="526"/>
                      </a:lnTo>
                      <a:lnTo>
                        <a:pt x="9" y="522"/>
                      </a:lnTo>
                      <a:lnTo>
                        <a:pt x="9" y="517"/>
                      </a:lnTo>
                      <a:lnTo>
                        <a:pt x="11" y="513"/>
                      </a:lnTo>
                      <a:lnTo>
                        <a:pt x="11" y="507"/>
                      </a:lnTo>
                      <a:lnTo>
                        <a:pt x="11" y="503"/>
                      </a:lnTo>
                      <a:lnTo>
                        <a:pt x="13" y="499"/>
                      </a:lnTo>
                      <a:lnTo>
                        <a:pt x="13" y="496"/>
                      </a:lnTo>
                      <a:lnTo>
                        <a:pt x="13" y="492"/>
                      </a:lnTo>
                      <a:lnTo>
                        <a:pt x="15" y="488"/>
                      </a:lnTo>
                      <a:lnTo>
                        <a:pt x="15" y="484"/>
                      </a:lnTo>
                      <a:lnTo>
                        <a:pt x="15" y="482"/>
                      </a:lnTo>
                      <a:lnTo>
                        <a:pt x="15" y="480"/>
                      </a:lnTo>
                      <a:lnTo>
                        <a:pt x="15" y="478"/>
                      </a:lnTo>
                      <a:lnTo>
                        <a:pt x="15" y="476"/>
                      </a:lnTo>
                      <a:lnTo>
                        <a:pt x="15" y="474"/>
                      </a:lnTo>
                      <a:lnTo>
                        <a:pt x="15" y="473"/>
                      </a:lnTo>
                      <a:lnTo>
                        <a:pt x="15" y="471"/>
                      </a:lnTo>
                      <a:lnTo>
                        <a:pt x="15" y="469"/>
                      </a:lnTo>
                      <a:lnTo>
                        <a:pt x="15" y="467"/>
                      </a:lnTo>
                      <a:lnTo>
                        <a:pt x="15" y="465"/>
                      </a:lnTo>
                      <a:lnTo>
                        <a:pt x="15" y="463"/>
                      </a:lnTo>
                      <a:lnTo>
                        <a:pt x="15" y="461"/>
                      </a:lnTo>
                      <a:lnTo>
                        <a:pt x="15" y="459"/>
                      </a:lnTo>
                      <a:lnTo>
                        <a:pt x="15" y="457"/>
                      </a:lnTo>
                      <a:lnTo>
                        <a:pt x="15" y="455"/>
                      </a:lnTo>
                      <a:lnTo>
                        <a:pt x="15" y="453"/>
                      </a:lnTo>
                      <a:lnTo>
                        <a:pt x="15" y="451"/>
                      </a:lnTo>
                      <a:lnTo>
                        <a:pt x="17" y="450"/>
                      </a:lnTo>
                      <a:lnTo>
                        <a:pt x="17" y="448"/>
                      </a:lnTo>
                      <a:lnTo>
                        <a:pt x="19" y="448"/>
                      </a:lnTo>
                      <a:lnTo>
                        <a:pt x="19" y="446"/>
                      </a:lnTo>
                      <a:lnTo>
                        <a:pt x="21" y="444"/>
                      </a:lnTo>
                      <a:lnTo>
                        <a:pt x="21" y="442"/>
                      </a:lnTo>
                      <a:lnTo>
                        <a:pt x="23" y="442"/>
                      </a:lnTo>
                      <a:lnTo>
                        <a:pt x="23" y="440"/>
                      </a:lnTo>
                      <a:lnTo>
                        <a:pt x="23" y="438"/>
                      </a:lnTo>
                      <a:lnTo>
                        <a:pt x="23" y="436"/>
                      </a:lnTo>
                      <a:lnTo>
                        <a:pt x="23" y="434"/>
                      </a:lnTo>
                      <a:lnTo>
                        <a:pt x="21" y="432"/>
                      </a:lnTo>
                      <a:lnTo>
                        <a:pt x="21" y="430"/>
                      </a:lnTo>
                      <a:lnTo>
                        <a:pt x="21" y="428"/>
                      </a:lnTo>
                      <a:lnTo>
                        <a:pt x="19" y="428"/>
                      </a:lnTo>
                      <a:lnTo>
                        <a:pt x="19" y="426"/>
                      </a:lnTo>
                      <a:lnTo>
                        <a:pt x="17" y="425"/>
                      </a:lnTo>
                      <a:lnTo>
                        <a:pt x="17" y="423"/>
                      </a:lnTo>
                      <a:lnTo>
                        <a:pt x="15" y="421"/>
                      </a:lnTo>
                      <a:lnTo>
                        <a:pt x="15" y="419"/>
                      </a:lnTo>
                      <a:lnTo>
                        <a:pt x="15" y="417"/>
                      </a:lnTo>
                      <a:lnTo>
                        <a:pt x="13" y="415"/>
                      </a:lnTo>
                      <a:lnTo>
                        <a:pt x="13" y="413"/>
                      </a:lnTo>
                      <a:lnTo>
                        <a:pt x="13" y="411"/>
                      </a:lnTo>
                      <a:lnTo>
                        <a:pt x="13" y="409"/>
                      </a:lnTo>
                      <a:lnTo>
                        <a:pt x="13" y="407"/>
                      </a:lnTo>
                      <a:lnTo>
                        <a:pt x="13" y="405"/>
                      </a:lnTo>
                      <a:lnTo>
                        <a:pt x="13" y="403"/>
                      </a:lnTo>
                      <a:lnTo>
                        <a:pt x="13" y="402"/>
                      </a:lnTo>
                      <a:lnTo>
                        <a:pt x="13" y="400"/>
                      </a:lnTo>
                      <a:lnTo>
                        <a:pt x="15" y="398"/>
                      </a:lnTo>
                      <a:lnTo>
                        <a:pt x="15" y="396"/>
                      </a:lnTo>
                      <a:lnTo>
                        <a:pt x="17" y="396"/>
                      </a:lnTo>
                      <a:lnTo>
                        <a:pt x="17" y="394"/>
                      </a:lnTo>
                      <a:lnTo>
                        <a:pt x="17" y="392"/>
                      </a:lnTo>
                      <a:lnTo>
                        <a:pt x="19" y="392"/>
                      </a:lnTo>
                      <a:lnTo>
                        <a:pt x="19" y="390"/>
                      </a:lnTo>
                      <a:lnTo>
                        <a:pt x="21" y="388"/>
                      </a:lnTo>
                      <a:lnTo>
                        <a:pt x="21" y="386"/>
                      </a:lnTo>
                      <a:lnTo>
                        <a:pt x="21" y="384"/>
                      </a:lnTo>
                      <a:lnTo>
                        <a:pt x="23" y="384"/>
                      </a:lnTo>
                      <a:lnTo>
                        <a:pt x="23" y="382"/>
                      </a:lnTo>
                      <a:lnTo>
                        <a:pt x="23" y="380"/>
                      </a:lnTo>
                      <a:lnTo>
                        <a:pt x="23" y="378"/>
                      </a:lnTo>
                      <a:lnTo>
                        <a:pt x="24" y="378"/>
                      </a:lnTo>
                      <a:lnTo>
                        <a:pt x="24" y="377"/>
                      </a:lnTo>
                      <a:lnTo>
                        <a:pt x="24" y="375"/>
                      </a:lnTo>
                      <a:lnTo>
                        <a:pt x="24" y="373"/>
                      </a:lnTo>
                      <a:lnTo>
                        <a:pt x="24" y="371"/>
                      </a:lnTo>
                      <a:lnTo>
                        <a:pt x="24" y="369"/>
                      </a:lnTo>
                      <a:lnTo>
                        <a:pt x="24" y="367"/>
                      </a:lnTo>
                      <a:lnTo>
                        <a:pt x="24" y="365"/>
                      </a:lnTo>
                      <a:lnTo>
                        <a:pt x="24" y="363"/>
                      </a:lnTo>
                      <a:lnTo>
                        <a:pt x="24" y="361"/>
                      </a:lnTo>
                      <a:lnTo>
                        <a:pt x="24" y="359"/>
                      </a:lnTo>
                      <a:lnTo>
                        <a:pt x="23" y="357"/>
                      </a:lnTo>
                      <a:lnTo>
                        <a:pt x="23" y="355"/>
                      </a:lnTo>
                      <a:lnTo>
                        <a:pt x="21" y="354"/>
                      </a:lnTo>
                      <a:lnTo>
                        <a:pt x="21" y="352"/>
                      </a:lnTo>
                      <a:lnTo>
                        <a:pt x="21" y="350"/>
                      </a:lnTo>
                      <a:lnTo>
                        <a:pt x="19" y="348"/>
                      </a:lnTo>
                      <a:lnTo>
                        <a:pt x="19" y="346"/>
                      </a:lnTo>
                      <a:lnTo>
                        <a:pt x="19" y="344"/>
                      </a:lnTo>
                      <a:lnTo>
                        <a:pt x="19" y="342"/>
                      </a:lnTo>
                      <a:lnTo>
                        <a:pt x="19" y="340"/>
                      </a:lnTo>
                      <a:lnTo>
                        <a:pt x="17" y="340"/>
                      </a:lnTo>
                      <a:lnTo>
                        <a:pt x="17" y="338"/>
                      </a:lnTo>
                      <a:lnTo>
                        <a:pt x="17" y="336"/>
                      </a:lnTo>
                      <a:lnTo>
                        <a:pt x="17" y="334"/>
                      </a:lnTo>
                      <a:lnTo>
                        <a:pt x="17" y="332"/>
                      </a:lnTo>
                      <a:lnTo>
                        <a:pt x="17" y="330"/>
                      </a:lnTo>
                      <a:lnTo>
                        <a:pt x="17" y="329"/>
                      </a:lnTo>
                      <a:lnTo>
                        <a:pt x="17" y="327"/>
                      </a:lnTo>
                      <a:lnTo>
                        <a:pt x="17" y="325"/>
                      </a:lnTo>
                      <a:lnTo>
                        <a:pt x="17" y="323"/>
                      </a:lnTo>
                      <a:lnTo>
                        <a:pt x="17" y="321"/>
                      </a:lnTo>
                      <a:lnTo>
                        <a:pt x="17" y="319"/>
                      </a:lnTo>
                      <a:lnTo>
                        <a:pt x="17" y="317"/>
                      </a:lnTo>
                      <a:lnTo>
                        <a:pt x="17" y="315"/>
                      </a:lnTo>
                      <a:lnTo>
                        <a:pt x="15" y="313"/>
                      </a:lnTo>
                      <a:lnTo>
                        <a:pt x="15" y="311"/>
                      </a:lnTo>
                      <a:lnTo>
                        <a:pt x="15" y="309"/>
                      </a:lnTo>
                      <a:lnTo>
                        <a:pt x="15" y="307"/>
                      </a:lnTo>
                      <a:lnTo>
                        <a:pt x="15" y="306"/>
                      </a:lnTo>
                      <a:lnTo>
                        <a:pt x="15" y="304"/>
                      </a:lnTo>
                      <a:lnTo>
                        <a:pt x="13" y="300"/>
                      </a:lnTo>
                      <a:lnTo>
                        <a:pt x="13" y="298"/>
                      </a:lnTo>
                      <a:lnTo>
                        <a:pt x="13" y="294"/>
                      </a:lnTo>
                      <a:lnTo>
                        <a:pt x="13" y="292"/>
                      </a:lnTo>
                      <a:lnTo>
                        <a:pt x="13" y="290"/>
                      </a:lnTo>
                      <a:lnTo>
                        <a:pt x="13" y="286"/>
                      </a:lnTo>
                      <a:lnTo>
                        <a:pt x="11" y="284"/>
                      </a:lnTo>
                      <a:lnTo>
                        <a:pt x="11" y="281"/>
                      </a:lnTo>
                      <a:lnTo>
                        <a:pt x="11" y="279"/>
                      </a:lnTo>
                      <a:lnTo>
                        <a:pt x="11" y="277"/>
                      </a:lnTo>
                      <a:lnTo>
                        <a:pt x="11" y="273"/>
                      </a:lnTo>
                      <a:lnTo>
                        <a:pt x="11" y="271"/>
                      </a:lnTo>
                      <a:lnTo>
                        <a:pt x="11" y="269"/>
                      </a:lnTo>
                      <a:lnTo>
                        <a:pt x="11" y="265"/>
                      </a:lnTo>
                      <a:lnTo>
                        <a:pt x="11" y="263"/>
                      </a:lnTo>
                      <a:lnTo>
                        <a:pt x="11" y="261"/>
                      </a:lnTo>
                      <a:lnTo>
                        <a:pt x="11" y="259"/>
                      </a:lnTo>
                      <a:lnTo>
                        <a:pt x="11" y="258"/>
                      </a:lnTo>
                      <a:lnTo>
                        <a:pt x="13" y="256"/>
                      </a:lnTo>
                      <a:lnTo>
                        <a:pt x="13" y="254"/>
                      </a:lnTo>
                      <a:lnTo>
                        <a:pt x="13" y="252"/>
                      </a:lnTo>
                      <a:lnTo>
                        <a:pt x="13" y="250"/>
                      </a:lnTo>
                      <a:lnTo>
                        <a:pt x="13" y="248"/>
                      </a:lnTo>
                      <a:lnTo>
                        <a:pt x="15" y="246"/>
                      </a:lnTo>
                      <a:lnTo>
                        <a:pt x="15" y="244"/>
                      </a:lnTo>
                      <a:lnTo>
                        <a:pt x="15" y="242"/>
                      </a:lnTo>
                      <a:lnTo>
                        <a:pt x="15" y="240"/>
                      </a:lnTo>
                      <a:lnTo>
                        <a:pt x="15" y="238"/>
                      </a:lnTo>
                      <a:lnTo>
                        <a:pt x="15" y="236"/>
                      </a:lnTo>
                      <a:lnTo>
                        <a:pt x="17" y="234"/>
                      </a:lnTo>
                      <a:lnTo>
                        <a:pt x="17" y="233"/>
                      </a:lnTo>
                      <a:lnTo>
                        <a:pt x="17" y="231"/>
                      </a:lnTo>
                      <a:lnTo>
                        <a:pt x="17" y="229"/>
                      </a:lnTo>
                      <a:lnTo>
                        <a:pt x="19" y="227"/>
                      </a:lnTo>
                      <a:lnTo>
                        <a:pt x="19" y="225"/>
                      </a:lnTo>
                      <a:lnTo>
                        <a:pt x="19" y="223"/>
                      </a:lnTo>
                      <a:lnTo>
                        <a:pt x="21" y="221"/>
                      </a:lnTo>
                      <a:lnTo>
                        <a:pt x="21" y="219"/>
                      </a:lnTo>
                      <a:lnTo>
                        <a:pt x="23" y="217"/>
                      </a:lnTo>
                      <a:lnTo>
                        <a:pt x="23" y="215"/>
                      </a:lnTo>
                      <a:lnTo>
                        <a:pt x="24" y="213"/>
                      </a:lnTo>
                      <a:lnTo>
                        <a:pt x="26" y="211"/>
                      </a:lnTo>
                      <a:lnTo>
                        <a:pt x="30" y="208"/>
                      </a:lnTo>
                      <a:lnTo>
                        <a:pt x="32" y="206"/>
                      </a:lnTo>
                      <a:lnTo>
                        <a:pt x="38" y="200"/>
                      </a:lnTo>
                      <a:lnTo>
                        <a:pt x="42" y="196"/>
                      </a:lnTo>
                      <a:lnTo>
                        <a:pt x="48" y="188"/>
                      </a:lnTo>
                      <a:lnTo>
                        <a:pt x="53" y="183"/>
                      </a:lnTo>
                      <a:lnTo>
                        <a:pt x="61" y="175"/>
                      </a:lnTo>
                      <a:lnTo>
                        <a:pt x="69" y="167"/>
                      </a:lnTo>
                      <a:lnTo>
                        <a:pt x="76" y="160"/>
                      </a:lnTo>
                      <a:lnTo>
                        <a:pt x="84" y="150"/>
                      </a:lnTo>
                      <a:lnTo>
                        <a:pt x="94" y="140"/>
                      </a:lnTo>
                      <a:lnTo>
                        <a:pt x="101" y="131"/>
                      </a:lnTo>
                      <a:lnTo>
                        <a:pt x="111" y="121"/>
                      </a:lnTo>
                      <a:lnTo>
                        <a:pt x="120" y="112"/>
                      </a:lnTo>
                      <a:lnTo>
                        <a:pt x="130" y="102"/>
                      </a:lnTo>
                      <a:lnTo>
                        <a:pt x="138" y="92"/>
                      </a:lnTo>
                      <a:lnTo>
                        <a:pt x="147" y="83"/>
                      </a:lnTo>
                      <a:lnTo>
                        <a:pt x="157" y="73"/>
                      </a:lnTo>
                      <a:lnTo>
                        <a:pt x="165" y="65"/>
                      </a:lnTo>
                      <a:lnTo>
                        <a:pt x="174" y="56"/>
                      </a:lnTo>
                      <a:lnTo>
                        <a:pt x="182" y="46"/>
                      </a:lnTo>
                      <a:lnTo>
                        <a:pt x="189" y="39"/>
                      </a:lnTo>
                      <a:lnTo>
                        <a:pt x="195" y="31"/>
                      </a:lnTo>
                      <a:lnTo>
                        <a:pt x="203" y="25"/>
                      </a:lnTo>
                      <a:lnTo>
                        <a:pt x="209" y="19"/>
                      </a:lnTo>
                      <a:lnTo>
                        <a:pt x="214" y="14"/>
                      </a:lnTo>
                      <a:lnTo>
                        <a:pt x="218" y="8"/>
                      </a:lnTo>
                      <a:lnTo>
                        <a:pt x="222" y="4"/>
                      </a:lnTo>
                      <a:lnTo>
                        <a:pt x="224" y="2"/>
                      </a:lnTo>
                      <a:lnTo>
                        <a:pt x="226" y="0"/>
                      </a:lnTo>
                      <a:lnTo>
                        <a:pt x="228" y="0"/>
                      </a:lnTo>
                      <a:lnTo>
                        <a:pt x="230" y="0"/>
                      </a:lnTo>
                      <a:lnTo>
                        <a:pt x="232" y="0"/>
                      </a:lnTo>
                      <a:lnTo>
                        <a:pt x="234" y="0"/>
                      </a:lnTo>
                      <a:lnTo>
                        <a:pt x="236" y="0"/>
                      </a:lnTo>
                      <a:lnTo>
                        <a:pt x="237" y="0"/>
                      </a:lnTo>
                      <a:lnTo>
                        <a:pt x="239" y="0"/>
                      </a:lnTo>
                      <a:lnTo>
                        <a:pt x="241" y="0"/>
                      </a:lnTo>
                      <a:lnTo>
                        <a:pt x="243" y="0"/>
                      </a:lnTo>
                      <a:lnTo>
                        <a:pt x="245" y="0"/>
                      </a:lnTo>
                      <a:lnTo>
                        <a:pt x="247" y="0"/>
                      </a:lnTo>
                      <a:lnTo>
                        <a:pt x="249" y="0"/>
                      </a:lnTo>
                      <a:lnTo>
                        <a:pt x="251" y="0"/>
                      </a:lnTo>
                      <a:lnTo>
                        <a:pt x="255" y="0"/>
                      </a:lnTo>
                      <a:lnTo>
                        <a:pt x="257" y="2"/>
                      </a:lnTo>
                      <a:lnTo>
                        <a:pt x="259" y="2"/>
                      </a:lnTo>
                      <a:lnTo>
                        <a:pt x="260" y="2"/>
                      </a:lnTo>
                      <a:lnTo>
                        <a:pt x="262" y="2"/>
                      </a:lnTo>
                      <a:lnTo>
                        <a:pt x="266" y="4"/>
                      </a:lnTo>
                      <a:lnTo>
                        <a:pt x="268" y="4"/>
                      </a:lnTo>
                      <a:lnTo>
                        <a:pt x="270" y="4"/>
                      </a:lnTo>
                      <a:lnTo>
                        <a:pt x="274" y="4"/>
                      </a:lnTo>
                      <a:lnTo>
                        <a:pt x="276" y="6"/>
                      </a:lnTo>
                      <a:lnTo>
                        <a:pt x="278" y="6"/>
                      </a:lnTo>
                      <a:lnTo>
                        <a:pt x="282" y="8"/>
                      </a:lnTo>
                      <a:lnTo>
                        <a:pt x="284" y="8"/>
                      </a:lnTo>
                      <a:lnTo>
                        <a:pt x="287" y="10"/>
                      </a:lnTo>
                      <a:lnTo>
                        <a:pt x="291" y="10"/>
                      </a:lnTo>
                      <a:lnTo>
                        <a:pt x="295" y="12"/>
                      </a:lnTo>
                      <a:lnTo>
                        <a:pt x="299" y="12"/>
                      </a:lnTo>
                      <a:lnTo>
                        <a:pt x="303" y="14"/>
                      </a:lnTo>
                      <a:lnTo>
                        <a:pt x="307" y="14"/>
                      </a:lnTo>
                      <a:lnTo>
                        <a:pt x="310" y="16"/>
                      </a:lnTo>
                      <a:lnTo>
                        <a:pt x="314" y="17"/>
                      </a:lnTo>
                      <a:lnTo>
                        <a:pt x="318" y="17"/>
                      </a:lnTo>
                      <a:lnTo>
                        <a:pt x="324" y="19"/>
                      </a:lnTo>
                      <a:lnTo>
                        <a:pt x="328" y="21"/>
                      </a:lnTo>
                      <a:lnTo>
                        <a:pt x="331" y="21"/>
                      </a:lnTo>
                      <a:lnTo>
                        <a:pt x="335" y="23"/>
                      </a:lnTo>
                      <a:lnTo>
                        <a:pt x="339" y="25"/>
                      </a:lnTo>
                      <a:lnTo>
                        <a:pt x="343" y="25"/>
                      </a:lnTo>
                      <a:lnTo>
                        <a:pt x="347" y="27"/>
                      </a:lnTo>
                      <a:lnTo>
                        <a:pt x="351" y="29"/>
                      </a:lnTo>
                      <a:lnTo>
                        <a:pt x="355" y="29"/>
                      </a:lnTo>
                      <a:lnTo>
                        <a:pt x="358" y="31"/>
                      </a:lnTo>
                      <a:lnTo>
                        <a:pt x="362" y="31"/>
                      </a:lnTo>
                      <a:lnTo>
                        <a:pt x="366" y="33"/>
                      </a:lnTo>
                      <a:lnTo>
                        <a:pt x="370" y="33"/>
                      </a:lnTo>
                      <a:lnTo>
                        <a:pt x="372" y="35"/>
                      </a:lnTo>
                      <a:lnTo>
                        <a:pt x="376" y="35"/>
                      </a:lnTo>
                      <a:lnTo>
                        <a:pt x="378" y="37"/>
                      </a:lnTo>
                      <a:lnTo>
                        <a:pt x="379" y="37"/>
                      </a:lnTo>
                      <a:lnTo>
                        <a:pt x="381" y="37"/>
                      </a:lnTo>
                      <a:lnTo>
                        <a:pt x="383" y="39"/>
                      </a:lnTo>
                      <a:lnTo>
                        <a:pt x="385" y="39"/>
                      </a:lnTo>
                      <a:lnTo>
                        <a:pt x="387" y="39"/>
                      </a:lnTo>
                      <a:lnTo>
                        <a:pt x="389" y="39"/>
                      </a:lnTo>
                      <a:lnTo>
                        <a:pt x="391" y="41"/>
                      </a:lnTo>
                      <a:lnTo>
                        <a:pt x="393" y="41"/>
                      </a:lnTo>
                      <a:lnTo>
                        <a:pt x="395" y="42"/>
                      </a:lnTo>
                      <a:lnTo>
                        <a:pt x="399" y="42"/>
                      </a:lnTo>
                      <a:lnTo>
                        <a:pt x="401" y="44"/>
                      </a:lnTo>
                      <a:lnTo>
                        <a:pt x="404" y="46"/>
                      </a:lnTo>
                      <a:lnTo>
                        <a:pt x="408" y="46"/>
                      </a:lnTo>
                      <a:lnTo>
                        <a:pt x="412" y="48"/>
                      </a:lnTo>
                      <a:lnTo>
                        <a:pt x="416" y="50"/>
                      </a:lnTo>
                      <a:lnTo>
                        <a:pt x="420" y="52"/>
                      </a:lnTo>
                      <a:lnTo>
                        <a:pt x="424" y="54"/>
                      </a:lnTo>
                      <a:lnTo>
                        <a:pt x="427" y="56"/>
                      </a:lnTo>
                      <a:lnTo>
                        <a:pt x="433" y="58"/>
                      </a:lnTo>
                      <a:lnTo>
                        <a:pt x="437" y="60"/>
                      </a:lnTo>
                      <a:lnTo>
                        <a:pt x="441" y="62"/>
                      </a:lnTo>
                      <a:lnTo>
                        <a:pt x="447" y="65"/>
                      </a:lnTo>
                      <a:lnTo>
                        <a:pt x="450" y="67"/>
                      </a:lnTo>
                      <a:lnTo>
                        <a:pt x="456" y="69"/>
                      </a:lnTo>
                      <a:lnTo>
                        <a:pt x="460" y="71"/>
                      </a:lnTo>
                      <a:lnTo>
                        <a:pt x="466" y="75"/>
                      </a:lnTo>
                      <a:lnTo>
                        <a:pt x="470" y="77"/>
                      </a:lnTo>
                      <a:lnTo>
                        <a:pt x="475" y="81"/>
                      </a:lnTo>
                      <a:lnTo>
                        <a:pt x="479" y="83"/>
                      </a:lnTo>
                      <a:lnTo>
                        <a:pt x="485" y="85"/>
                      </a:lnTo>
                      <a:lnTo>
                        <a:pt x="489" y="89"/>
                      </a:lnTo>
                      <a:lnTo>
                        <a:pt x="493" y="90"/>
                      </a:lnTo>
                      <a:lnTo>
                        <a:pt x="498" y="94"/>
                      </a:lnTo>
                      <a:lnTo>
                        <a:pt x="502" y="96"/>
                      </a:lnTo>
                      <a:lnTo>
                        <a:pt x="506" y="100"/>
                      </a:lnTo>
                      <a:lnTo>
                        <a:pt x="510" y="102"/>
                      </a:lnTo>
                      <a:lnTo>
                        <a:pt x="514" y="106"/>
                      </a:lnTo>
                      <a:lnTo>
                        <a:pt x="518" y="108"/>
                      </a:lnTo>
                      <a:lnTo>
                        <a:pt x="521" y="112"/>
                      </a:lnTo>
                      <a:lnTo>
                        <a:pt x="525" y="115"/>
                      </a:lnTo>
                      <a:lnTo>
                        <a:pt x="527" y="119"/>
                      </a:lnTo>
                      <a:lnTo>
                        <a:pt x="531" y="123"/>
                      </a:lnTo>
                      <a:lnTo>
                        <a:pt x="535" y="125"/>
                      </a:lnTo>
                      <a:lnTo>
                        <a:pt x="537" y="129"/>
                      </a:lnTo>
                      <a:lnTo>
                        <a:pt x="541" y="133"/>
                      </a:lnTo>
                      <a:lnTo>
                        <a:pt x="543" y="137"/>
                      </a:lnTo>
                      <a:lnTo>
                        <a:pt x="546" y="142"/>
                      </a:lnTo>
                      <a:lnTo>
                        <a:pt x="548" y="146"/>
                      </a:lnTo>
                      <a:lnTo>
                        <a:pt x="550" y="150"/>
                      </a:lnTo>
                      <a:lnTo>
                        <a:pt x="554" y="154"/>
                      </a:lnTo>
                      <a:lnTo>
                        <a:pt x="556" y="158"/>
                      </a:lnTo>
                      <a:lnTo>
                        <a:pt x="558" y="161"/>
                      </a:lnTo>
                      <a:lnTo>
                        <a:pt x="560" y="165"/>
                      </a:lnTo>
                      <a:lnTo>
                        <a:pt x="562" y="169"/>
                      </a:lnTo>
                      <a:lnTo>
                        <a:pt x="564" y="173"/>
                      </a:lnTo>
                      <a:lnTo>
                        <a:pt x="566" y="177"/>
                      </a:lnTo>
                      <a:lnTo>
                        <a:pt x="568" y="181"/>
                      </a:lnTo>
                      <a:lnTo>
                        <a:pt x="569" y="185"/>
                      </a:lnTo>
                      <a:lnTo>
                        <a:pt x="571" y="188"/>
                      </a:lnTo>
                      <a:lnTo>
                        <a:pt x="571" y="192"/>
                      </a:lnTo>
                      <a:lnTo>
                        <a:pt x="573" y="196"/>
                      </a:lnTo>
                      <a:lnTo>
                        <a:pt x="573" y="200"/>
                      </a:lnTo>
                      <a:lnTo>
                        <a:pt x="575" y="204"/>
                      </a:lnTo>
                      <a:lnTo>
                        <a:pt x="575" y="206"/>
                      </a:lnTo>
                      <a:lnTo>
                        <a:pt x="577" y="210"/>
                      </a:lnTo>
                      <a:lnTo>
                        <a:pt x="577" y="211"/>
                      </a:lnTo>
                      <a:lnTo>
                        <a:pt x="577" y="215"/>
                      </a:lnTo>
                      <a:lnTo>
                        <a:pt x="577" y="217"/>
                      </a:lnTo>
                      <a:lnTo>
                        <a:pt x="579" y="219"/>
                      </a:lnTo>
                      <a:lnTo>
                        <a:pt x="579" y="223"/>
                      </a:lnTo>
                      <a:lnTo>
                        <a:pt x="579" y="225"/>
                      </a:lnTo>
                      <a:lnTo>
                        <a:pt x="579" y="227"/>
                      </a:lnTo>
                      <a:lnTo>
                        <a:pt x="579" y="229"/>
                      </a:lnTo>
                      <a:lnTo>
                        <a:pt x="579" y="233"/>
                      </a:lnTo>
                      <a:lnTo>
                        <a:pt x="579" y="234"/>
                      </a:lnTo>
                      <a:lnTo>
                        <a:pt x="579" y="236"/>
                      </a:lnTo>
                      <a:lnTo>
                        <a:pt x="579" y="238"/>
                      </a:lnTo>
                      <a:lnTo>
                        <a:pt x="579" y="240"/>
                      </a:lnTo>
                      <a:lnTo>
                        <a:pt x="579" y="244"/>
                      </a:lnTo>
                      <a:lnTo>
                        <a:pt x="579" y="246"/>
                      </a:lnTo>
                      <a:lnTo>
                        <a:pt x="579" y="248"/>
                      </a:lnTo>
                      <a:lnTo>
                        <a:pt x="579" y="250"/>
                      </a:lnTo>
                      <a:lnTo>
                        <a:pt x="579" y="252"/>
                      </a:lnTo>
                      <a:lnTo>
                        <a:pt x="579" y="254"/>
                      </a:lnTo>
                      <a:lnTo>
                        <a:pt x="579" y="256"/>
                      </a:lnTo>
                      <a:lnTo>
                        <a:pt x="579" y="258"/>
                      </a:lnTo>
                      <a:lnTo>
                        <a:pt x="579" y="259"/>
                      </a:lnTo>
                      <a:lnTo>
                        <a:pt x="579" y="261"/>
                      </a:lnTo>
                      <a:lnTo>
                        <a:pt x="579" y="263"/>
                      </a:lnTo>
                      <a:lnTo>
                        <a:pt x="579" y="265"/>
                      </a:lnTo>
                      <a:lnTo>
                        <a:pt x="579" y="267"/>
                      </a:lnTo>
                      <a:lnTo>
                        <a:pt x="579" y="269"/>
                      </a:lnTo>
                      <a:lnTo>
                        <a:pt x="579" y="271"/>
                      </a:lnTo>
                      <a:lnTo>
                        <a:pt x="579" y="273"/>
                      </a:lnTo>
                      <a:lnTo>
                        <a:pt x="577" y="275"/>
                      </a:lnTo>
                      <a:lnTo>
                        <a:pt x="577" y="277"/>
                      </a:lnTo>
                      <a:lnTo>
                        <a:pt x="577" y="279"/>
                      </a:lnTo>
                      <a:lnTo>
                        <a:pt x="577" y="281"/>
                      </a:lnTo>
                      <a:lnTo>
                        <a:pt x="577" y="282"/>
                      </a:lnTo>
                      <a:lnTo>
                        <a:pt x="577" y="284"/>
                      </a:lnTo>
                      <a:lnTo>
                        <a:pt x="577" y="286"/>
                      </a:lnTo>
                      <a:lnTo>
                        <a:pt x="575" y="288"/>
                      </a:lnTo>
                      <a:lnTo>
                        <a:pt x="575" y="290"/>
                      </a:lnTo>
                      <a:lnTo>
                        <a:pt x="575" y="292"/>
                      </a:lnTo>
                      <a:lnTo>
                        <a:pt x="575" y="294"/>
                      </a:lnTo>
                      <a:lnTo>
                        <a:pt x="575" y="296"/>
                      </a:lnTo>
                      <a:lnTo>
                        <a:pt x="575" y="298"/>
                      </a:lnTo>
                      <a:lnTo>
                        <a:pt x="575" y="300"/>
                      </a:lnTo>
                      <a:lnTo>
                        <a:pt x="575" y="302"/>
                      </a:lnTo>
                      <a:lnTo>
                        <a:pt x="575" y="304"/>
                      </a:lnTo>
                      <a:lnTo>
                        <a:pt x="575" y="306"/>
                      </a:lnTo>
                      <a:lnTo>
                        <a:pt x="577" y="307"/>
                      </a:lnTo>
                      <a:lnTo>
                        <a:pt x="577" y="309"/>
                      </a:lnTo>
                      <a:lnTo>
                        <a:pt x="577" y="311"/>
                      </a:lnTo>
                      <a:lnTo>
                        <a:pt x="577" y="313"/>
                      </a:lnTo>
                      <a:lnTo>
                        <a:pt x="577" y="315"/>
                      </a:lnTo>
                      <a:lnTo>
                        <a:pt x="579" y="317"/>
                      </a:lnTo>
                      <a:lnTo>
                        <a:pt x="579" y="319"/>
                      </a:lnTo>
                      <a:lnTo>
                        <a:pt x="579" y="321"/>
                      </a:lnTo>
                      <a:lnTo>
                        <a:pt x="579" y="323"/>
                      </a:lnTo>
                      <a:lnTo>
                        <a:pt x="581" y="325"/>
                      </a:lnTo>
                      <a:lnTo>
                        <a:pt x="581" y="327"/>
                      </a:lnTo>
                      <a:lnTo>
                        <a:pt x="581" y="330"/>
                      </a:lnTo>
                      <a:lnTo>
                        <a:pt x="583" y="332"/>
                      </a:lnTo>
                      <a:lnTo>
                        <a:pt x="583" y="336"/>
                      </a:lnTo>
                      <a:lnTo>
                        <a:pt x="583" y="340"/>
                      </a:lnTo>
                      <a:lnTo>
                        <a:pt x="585" y="344"/>
                      </a:lnTo>
                      <a:lnTo>
                        <a:pt x="585" y="348"/>
                      </a:lnTo>
                      <a:lnTo>
                        <a:pt x="585" y="352"/>
                      </a:lnTo>
                      <a:lnTo>
                        <a:pt x="587" y="357"/>
                      </a:lnTo>
                      <a:lnTo>
                        <a:pt x="587" y="361"/>
                      </a:lnTo>
                      <a:lnTo>
                        <a:pt x="587" y="365"/>
                      </a:lnTo>
                      <a:lnTo>
                        <a:pt x="587" y="371"/>
                      </a:lnTo>
                      <a:lnTo>
                        <a:pt x="589" y="377"/>
                      </a:lnTo>
                      <a:lnTo>
                        <a:pt x="589" y="380"/>
                      </a:lnTo>
                      <a:lnTo>
                        <a:pt x="589" y="386"/>
                      </a:lnTo>
                      <a:lnTo>
                        <a:pt x="589" y="392"/>
                      </a:lnTo>
                      <a:lnTo>
                        <a:pt x="589" y="398"/>
                      </a:lnTo>
                      <a:lnTo>
                        <a:pt x="591" y="403"/>
                      </a:lnTo>
                      <a:lnTo>
                        <a:pt x="591" y="407"/>
                      </a:lnTo>
                      <a:lnTo>
                        <a:pt x="591" y="413"/>
                      </a:lnTo>
                      <a:lnTo>
                        <a:pt x="591" y="419"/>
                      </a:lnTo>
                      <a:lnTo>
                        <a:pt x="591" y="425"/>
                      </a:lnTo>
                      <a:lnTo>
                        <a:pt x="591" y="430"/>
                      </a:lnTo>
                      <a:lnTo>
                        <a:pt x="591" y="436"/>
                      </a:lnTo>
                      <a:lnTo>
                        <a:pt x="591" y="440"/>
                      </a:lnTo>
                      <a:lnTo>
                        <a:pt x="591" y="446"/>
                      </a:lnTo>
                      <a:lnTo>
                        <a:pt x="591" y="451"/>
                      </a:lnTo>
                      <a:lnTo>
                        <a:pt x="591" y="455"/>
                      </a:lnTo>
                      <a:lnTo>
                        <a:pt x="591" y="461"/>
                      </a:lnTo>
                      <a:lnTo>
                        <a:pt x="591" y="465"/>
                      </a:lnTo>
                      <a:lnTo>
                        <a:pt x="589" y="471"/>
                      </a:lnTo>
                      <a:lnTo>
                        <a:pt x="589" y="474"/>
                      </a:lnTo>
                      <a:lnTo>
                        <a:pt x="589" y="476"/>
                      </a:lnTo>
                      <a:lnTo>
                        <a:pt x="587" y="478"/>
                      </a:lnTo>
                      <a:lnTo>
                        <a:pt x="587" y="480"/>
                      </a:lnTo>
                      <a:lnTo>
                        <a:pt x="587" y="482"/>
                      </a:lnTo>
                      <a:lnTo>
                        <a:pt x="587" y="484"/>
                      </a:lnTo>
                      <a:lnTo>
                        <a:pt x="585" y="484"/>
                      </a:lnTo>
                      <a:lnTo>
                        <a:pt x="585" y="486"/>
                      </a:lnTo>
                      <a:lnTo>
                        <a:pt x="585" y="488"/>
                      </a:lnTo>
                      <a:lnTo>
                        <a:pt x="585" y="490"/>
                      </a:lnTo>
                      <a:lnTo>
                        <a:pt x="585" y="492"/>
                      </a:lnTo>
                      <a:lnTo>
                        <a:pt x="583" y="494"/>
                      </a:lnTo>
                      <a:lnTo>
                        <a:pt x="583" y="496"/>
                      </a:lnTo>
                      <a:lnTo>
                        <a:pt x="583" y="498"/>
                      </a:lnTo>
                      <a:lnTo>
                        <a:pt x="583" y="499"/>
                      </a:lnTo>
                      <a:lnTo>
                        <a:pt x="583" y="501"/>
                      </a:lnTo>
                      <a:lnTo>
                        <a:pt x="583" y="503"/>
                      </a:lnTo>
                      <a:lnTo>
                        <a:pt x="583" y="505"/>
                      </a:lnTo>
                      <a:lnTo>
                        <a:pt x="583" y="507"/>
                      </a:lnTo>
                      <a:lnTo>
                        <a:pt x="585" y="509"/>
                      </a:lnTo>
                      <a:lnTo>
                        <a:pt x="585" y="511"/>
                      </a:lnTo>
                      <a:lnTo>
                        <a:pt x="585" y="513"/>
                      </a:lnTo>
                      <a:lnTo>
                        <a:pt x="585" y="515"/>
                      </a:lnTo>
                      <a:lnTo>
                        <a:pt x="585" y="517"/>
                      </a:lnTo>
                      <a:lnTo>
                        <a:pt x="585" y="519"/>
                      </a:lnTo>
                      <a:lnTo>
                        <a:pt x="585" y="521"/>
                      </a:lnTo>
                      <a:lnTo>
                        <a:pt x="585" y="522"/>
                      </a:lnTo>
                      <a:lnTo>
                        <a:pt x="585" y="524"/>
                      </a:lnTo>
                      <a:lnTo>
                        <a:pt x="585" y="526"/>
                      </a:lnTo>
                      <a:lnTo>
                        <a:pt x="583" y="526"/>
                      </a:lnTo>
                      <a:lnTo>
                        <a:pt x="583" y="528"/>
                      </a:lnTo>
                      <a:lnTo>
                        <a:pt x="581" y="530"/>
                      </a:lnTo>
                      <a:lnTo>
                        <a:pt x="581" y="532"/>
                      </a:lnTo>
                      <a:lnTo>
                        <a:pt x="579" y="532"/>
                      </a:lnTo>
                      <a:lnTo>
                        <a:pt x="579" y="534"/>
                      </a:lnTo>
                      <a:lnTo>
                        <a:pt x="577" y="534"/>
                      </a:lnTo>
                      <a:lnTo>
                        <a:pt x="577" y="536"/>
                      </a:lnTo>
                      <a:lnTo>
                        <a:pt x="575" y="538"/>
                      </a:lnTo>
                      <a:lnTo>
                        <a:pt x="575" y="540"/>
                      </a:lnTo>
                      <a:lnTo>
                        <a:pt x="575" y="542"/>
                      </a:lnTo>
                      <a:lnTo>
                        <a:pt x="573" y="542"/>
                      </a:lnTo>
                      <a:lnTo>
                        <a:pt x="573" y="544"/>
                      </a:lnTo>
                      <a:lnTo>
                        <a:pt x="573" y="546"/>
                      </a:lnTo>
                      <a:lnTo>
                        <a:pt x="571" y="547"/>
                      </a:lnTo>
                      <a:lnTo>
                        <a:pt x="571" y="549"/>
                      </a:lnTo>
                      <a:lnTo>
                        <a:pt x="571" y="551"/>
                      </a:lnTo>
                      <a:lnTo>
                        <a:pt x="571" y="553"/>
                      </a:lnTo>
                      <a:lnTo>
                        <a:pt x="571" y="555"/>
                      </a:lnTo>
                      <a:lnTo>
                        <a:pt x="571" y="557"/>
                      </a:lnTo>
                      <a:lnTo>
                        <a:pt x="571" y="559"/>
                      </a:lnTo>
                      <a:lnTo>
                        <a:pt x="569" y="561"/>
                      </a:lnTo>
                      <a:lnTo>
                        <a:pt x="569" y="563"/>
                      </a:lnTo>
                      <a:lnTo>
                        <a:pt x="569" y="565"/>
                      </a:lnTo>
                      <a:lnTo>
                        <a:pt x="569" y="567"/>
                      </a:lnTo>
                      <a:lnTo>
                        <a:pt x="569" y="569"/>
                      </a:lnTo>
                      <a:lnTo>
                        <a:pt x="569" y="570"/>
                      </a:lnTo>
                      <a:lnTo>
                        <a:pt x="569" y="572"/>
                      </a:lnTo>
                      <a:lnTo>
                        <a:pt x="569" y="574"/>
                      </a:lnTo>
                      <a:lnTo>
                        <a:pt x="571" y="576"/>
                      </a:lnTo>
                      <a:lnTo>
                        <a:pt x="571" y="578"/>
                      </a:lnTo>
                      <a:lnTo>
                        <a:pt x="571" y="580"/>
                      </a:lnTo>
                      <a:lnTo>
                        <a:pt x="571" y="582"/>
                      </a:lnTo>
                      <a:lnTo>
                        <a:pt x="571" y="584"/>
                      </a:lnTo>
                      <a:lnTo>
                        <a:pt x="571" y="586"/>
                      </a:lnTo>
                      <a:lnTo>
                        <a:pt x="571" y="588"/>
                      </a:lnTo>
                      <a:lnTo>
                        <a:pt x="571" y="592"/>
                      </a:lnTo>
                      <a:lnTo>
                        <a:pt x="571" y="594"/>
                      </a:lnTo>
                      <a:lnTo>
                        <a:pt x="571" y="595"/>
                      </a:lnTo>
                      <a:lnTo>
                        <a:pt x="571" y="597"/>
                      </a:lnTo>
                      <a:lnTo>
                        <a:pt x="571" y="601"/>
                      </a:lnTo>
                      <a:lnTo>
                        <a:pt x="571" y="603"/>
                      </a:lnTo>
                      <a:lnTo>
                        <a:pt x="571" y="607"/>
                      </a:lnTo>
                      <a:lnTo>
                        <a:pt x="571" y="609"/>
                      </a:lnTo>
                      <a:lnTo>
                        <a:pt x="571" y="611"/>
                      </a:lnTo>
                      <a:lnTo>
                        <a:pt x="569" y="615"/>
                      </a:lnTo>
                      <a:lnTo>
                        <a:pt x="569" y="617"/>
                      </a:lnTo>
                      <a:lnTo>
                        <a:pt x="569" y="620"/>
                      </a:lnTo>
                      <a:lnTo>
                        <a:pt x="569" y="622"/>
                      </a:lnTo>
                      <a:lnTo>
                        <a:pt x="569" y="624"/>
                      </a:lnTo>
                      <a:lnTo>
                        <a:pt x="568" y="628"/>
                      </a:lnTo>
                      <a:lnTo>
                        <a:pt x="568" y="630"/>
                      </a:lnTo>
                      <a:lnTo>
                        <a:pt x="568" y="632"/>
                      </a:lnTo>
                      <a:lnTo>
                        <a:pt x="566" y="634"/>
                      </a:lnTo>
                      <a:lnTo>
                        <a:pt x="566" y="638"/>
                      </a:lnTo>
                      <a:lnTo>
                        <a:pt x="566" y="640"/>
                      </a:lnTo>
                      <a:lnTo>
                        <a:pt x="564" y="642"/>
                      </a:lnTo>
                      <a:lnTo>
                        <a:pt x="564" y="643"/>
                      </a:lnTo>
                      <a:lnTo>
                        <a:pt x="562" y="643"/>
                      </a:lnTo>
                      <a:lnTo>
                        <a:pt x="562" y="645"/>
                      </a:lnTo>
                      <a:lnTo>
                        <a:pt x="560" y="647"/>
                      </a:lnTo>
                      <a:lnTo>
                        <a:pt x="558" y="649"/>
                      </a:lnTo>
                      <a:lnTo>
                        <a:pt x="558" y="651"/>
                      </a:lnTo>
                      <a:lnTo>
                        <a:pt x="556" y="651"/>
                      </a:lnTo>
                      <a:lnTo>
                        <a:pt x="554" y="653"/>
                      </a:lnTo>
                      <a:lnTo>
                        <a:pt x="554" y="655"/>
                      </a:lnTo>
                      <a:lnTo>
                        <a:pt x="552" y="655"/>
                      </a:lnTo>
                      <a:lnTo>
                        <a:pt x="552" y="657"/>
                      </a:lnTo>
                      <a:lnTo>
                        <a:pt x="550" y="659"/>
                      </a:lnTo>
                      <a:lnTo>
                        <a:pt x="550" y="661"/>
                      </a:lnTo>
                      <a:lnTo>
                        <a:pt x="548" y="661"/>
                      </a:lnTo>
                      <a:lnTo>
                        <a:pt x="548" y="663"/>
                      </a:lnTo>
                      <a:lnTo>
                        <a:pt x="548" y="665"/>
                      </a:lnTo>
                      <a:lnTo>
                        <a:pt x="548" y="666"/>
                      </a:lnTo>
                      <a:lnTo>
                        <a:pt x="546" y="666"/>
                      </a:lnTo>
                      <a:lnTo>
                        <a:pt x="546" y="668"/>
                      </a:lnTo>
                      <a:lnTo>
                        <a:pt x="546" y="670"/>
                      </a:lnTo>
                      <a:lnTo>
                        <a:pt x="546" y="672"/>
                      </a:lnTo>
                      <a:lnTo>
                        <a:pt x="546" y="674"/>
                      </a:lnTo>
                      <a:lnTo>
                        <a:pt x="546" y="676"/>
                      </a:lnTo>
                      <a:lnTo>
                        <a:pt x="544" y="676"/>
                      </a:lnTo>
                      <a:lnTo>
                        <a:pt x="544" y="678"/>
                      </a:lnTo>
                      <a:lnTo>
                        <a:pt x="544" y="680"/>
                      </a:lnTo>
                      <a:lnTo>
                        <a:pt x="544" y="682"/>
                      </a:lnTo>
                      <a:lnTo>
                        <a:pt x="544" y="684"/>
                      </a:lnTo>
                      <a:lnTo>
                        <a:pt x="544" y="686"/>
                      </a:lnTo>
                      <a:lnTo>
                        <a:pt x="544" y="688"/>
                      </a:lnTo>
                      <a:lnTo>
                        <a:pt x="544" y="690"/>
                      </a:lnTo>
                      <a:lnTo>
                        <a:pt x="543" y="691"/>
                      </a:lnTo>
                      <a:lnTo>
                        <a:pt x="543" y="693"/>
                      </a:lnTo>
                      <a:lnTo>
                        <a:pt x="543" y="695"/>
                      </a:lnTo>
                      <a:lnTo>
                        <a:pt x="543" y="697"/>
                      </a:lnTo>
                      <a:lnTo>
                        <a:pt x="541" y="701"/>
                      </a:lnTo>
                      <a:lnTo>
                        <a:pt x="541" y="703"/>
                      </a:lnTo>
                      <a:lnTo>
                        <a:pt x="539" y="705"/>
                      </a:lnTo>
                      <a:lnTo>
                        <a:pt x="539" y="707"/>
                      </a:lnTo>
                      <a:lnTo>
                        <a:pt x="537" y="709"/>
                      </a:lnTo>
                      <a:lnTo>
                        <a:pt x="535" y="713"/>
                      </a:lnTo>
                      <a:lnTo>
                        <a:pt x="533" y="714"/>
                      </a:lnTo>
                      <a:lnTo>
                        <a:pt x="531" y="716"/>
                      </a:lnTo>
                      <a:lnTo>
                        <a:pt x="529" y="718"/>
                      </a:lnTo>
                      <a:lnTo>
                        <a:pt x="527" y="722"/>
                      </a:lnTo>
                      <a:lnTo>
                        <a:pt x="523" y="724"/>
                      </a:lnTo>
                      <a:lnTo>
                        <a:pt x="521" y="726"/>
                      </a:lnTo>
                      <a:lnTo>
                        <a:pt x="518" y="728"/>
                      </a:lnTo>
                      <a:lnTo>
                        <a:pt x="514" y="730"/>
                      </a:lnTo>
                      <a:lnTo>
                        <a:pt x="510" y="732"/>
                      </a:lnTo>
                      <a:lnTo>
                        <a:pt x="506" y="736"/>
                      </a:lnTo>
                      <a:lnTo>
                        <a:pt x="502" y="738"/>
                      </a:lnTo>
                      <a:lnTo>
                        <a:pt x="497" y="739"/>
                      </a:lnTo>
                      <a:lnTo>
                        <a:pt x="491" y="741"/>
                      </a:lnTo>
                      <a:lnTo>
                        <a:pt x="485" y="743"/>
                      </a:lnTo>
                      <a:lnTo>
                        <a:pt x="483" y="743"/>
                      </a:lnTo>
                      <a:lnTo>
                        <a:pt x="483" y="741"/>
                      </a:lnTo>
                      <a:lnTo>
                        <a:pt x="481" y="741"/>
                      </a:lnTo>
                      <a:lnTo>
                        <a:pt x="479" y="741"/>
                      </a:lnTo>
                      <a:lnTo>
                        <a:pt x="477" y="741"/>
                      </a:lnTo>
                      <a:lnTo>
                        <a:pt x="475" y="741"/>
                      </a:lnTo>
                      <a:lnTo>
                        <a:pt x="473" y="741"/>
                      </a:lnTo>
                      <a:lnTo>
                        <a:pt x="472" y="741"/>
                      </a:lnTo>
                      <a:lnTo>
                        <a:pt x="470" y="741"/>
                      </a:lnTo>
                      <a:lnTo>
                        <a:pt x="468" y="741"/>
                      </a:lnTo>
                      <a:lnTo>
                        <a:pt x="466" y="741"/>
                      </a:lnTo>
                      <a:lnTo>
                        <a:pt x="464" y="741"/>
                      </a:lnTo>
                      <a:lnTo>
                        <a:pt x="462" y="741"/>
                      </a:lnTo>
                      <a:lnTo>
                        <a:pt x="460" y="741"/>
                      </a:lnTo>
                      <a:lnTo>
                        <a:pt x="458" y="741"/>
                      </a:lnTo>
                      <a:lnTo>
                        <a:pt x="456" y="743"/>
                      </a:lnTo>
                      <a:lnTo>
                        <a:pt x="454" y="743"/>
                      </a:lnTo>
                      <a:lnTo>
                        <a:pt x="452" y="745"/>
                      </a:lnTo>
                      <a:lnTo>
                        <a:pt x="450" y="745"/>
                      </a:lnTo>
                      <a:lnTo>
                        <a:pt x="449" y="747"/>
                      </a:lnTo>
                      <a:lnTo>
                        <a:pt x="447" y="747"/>
                      </a:lnTo>
                      <a:lnTo>
                        <a:pt x="445" y="749"/>
                      </a:lnTo>
                      <a:lnTo>
                        <a:pt x="443" y="749"/>
                      </a:lnTo>
                      <a:lnTo>
                        <a:pt x="441" y="749"/>
                      </a:lnTo>
                      <a:lnTo>
                        <a:pt x="439" y="751"/>
                      </a:lnTo>
                      <a:lnTo>
                        <a:pt x="437" y="751"/>
                      </a:lnTo>
                      <a:lnTo>
                        <a:pt x="435" y="753"/>
                      </a:lnTo>
                      <a:lnTo>
                        <a:pt x="433" y="753"/>
                      </a:lnTo>
                      <a:lnTo>
                        <a:pt x="431" y="753"/>
                      </a:lnTo>
                      <a:lnTo>
                        <a:pt x="429" y="755"/>
                      </a:lnTo>
                      <a:lnTo>
                        <a:pt x="427" y="755"/>
                      </a:lnTo>
                      <a:lnTo>
                        <a:pt x="426" y="755"/>
                      </a:lnTo>
                      <a:lnTo>
                        <a:pt x="424" y="757"/>
                      </a:lnTo>
                      <a:lnTo>
                        <a:pt x="422" y="757"/>
                      </a:lnTo>
                      <a:lnTo>
                        <a:pt x="420" y="757"/>
                      </a:lnTo>
                      <a:lnTo>
                        <a:pt x="416" y="759"/>
                      </a:lnTo>
                      <a:lnTo>
                        <a:pt x="414" y="759"/>
                      </a:lnTo>
                      <a:lnTo>
                        <a:pt x="412" y="759"/>
                      </a:lnTo>
                      <a:lnTo>
                        <a:pt x="410" y="759"/>
                      </a:lnTo>
                      <a:lnTo>
                        <a:pt x="406" y="759"/>
                      </a:lnTo>
                      <a:lnTo>
                        <a:pt x="404" y="759"/>
                      </a:lnTo>
                      <a:lnTo>
                        <a:pt x="402" y="759"/>
                      </a:lnTo>
                      <a:lnTo>
                        <a:pt x="399" y="761"/>
                      </a:lnTo>
                      <a:lnTo>
                        <a:pt x="397" y="761"/>
                      </a:lnTo>
                      <a:lnTo>
                        <a:pt x="393" y="759"/>
                      </a:lnTo>
                      <a:lnTo>
                        <a:pt x="391" y="759"/>
                      </a:lnTo>
                      <a:lnTo>
                        <a:pt x="387" y="759"/>
                      </a:lnTo>
                      <a:lnTo>
                        <a:pt x="385" y="759"/>
                      </a:lnTo>
                      <a:lnTo>
                        <a:pt x="381" y="759"/>
                      </a:lnTo>
                      <a:lnTo>
                        <a:pt x="379" y="759"/>
                      </a:lnTo>
                      <a:lnTo>
                        <a:pt x="376" y="757"/>
                      </a:lnTo>
                      <a:lnTo>
                        <a:pt x="374" y="757"/>
                      </a:lnTo>
                      <a:lnTo>
                        <a:pt x="370" y="757"/>
                      </a:lnTo>
                      <a:lnTo>
                        <a:pt x="366" y="757"/>
                      </a:lnTo>
                      <a:lnTo>
                        <a:pt x="364" y="755"/>
                      </a:lnTo>
                      <a:lnTo>
                        <a:pt x="360" y="755"/>
                      </a:lnTo>
                      <a:lnTo>
                        <a:pt x="356" y="755"/>
                      </a:lnTo>
                      <a:lnTo>
                        <a:pt x="355" y="755"/>
                      </a:lnTo>
                      <a:lnTo>
                        <a:pt x="351" y="753"/>
                      </a:lnTo>
                      <a:lnTo>
                        <a:pt x="347" y="753"/>
                      </a:lnTo>
                      <a:lnTo>
                        <a:pt x="345" y="753"/>
                      </a:lnTo>
                      <a:lnTo>
                        <a:pt x="341" y="753"/>
                      </a:lnTo>
                      <a:lnTo>
                        <a:pt x="337" y="751"/>
                      </a:lnTo>
                      <a:lnTo>
                        <a:pt x="335" y="751"/>
                      </a:lnTo>
                      <a:lnTo>
                        <a:pt x="331" y="751"/>
                      </a:lnTo>
                      <a:lnTo>
                        <a:pt x="330" y="751"/>
                      </a:lnTo>
                      <a:lnTo>
                        <a:pt x="328" y="751"/>
                      </a:lnTo>
                      <a:lnTo>
                        <a:pt x="324" y="749"/>
                      </a:lnTo>
                      <a:lnTo>
                        <a:pt x="322" y="749"/>
                      </a:lnTo>
                      <a:lnTo>
                        <a:pt x="320" y="749"/>
                      </a:lnTo>
                      <a:lnTo>
                        <a:pt x="316" y="749"/>
                      </a:lnTo>
                      <a:lnTo>
                        <a:pt x="314" y="749"/>
                      </a:lnTo>
                      <a:lnTo>
                        <a:pt x="312" y="749"/>
                      </a:lnTo>
                      <a:lnTo>
                        <a:pt x="310" y="749"/>
                      </a:lnTo>
                      <a:lnTo>
                        <a:pt x="308" y="749"/>
                      </a:lnTo>
                      <a:lnTo>
                        <a:pt x="307" y="749"/>
                      </a:lnTo>
                      <a:lnTo>
                        <a:pt x="305" y="749"/>
                      </a:lnTo>
                      <a:lnTo>
                        <a:pt x="303" y="749"/>
                      </a:lnTo>
                      <a:lnTo>
                        <a:pt x="301" y="749"/>
                      </a:lnTo>
                      <a:lnTo>
                        <a:pt x="299" y="749"/>
                      </a:lnTo>
                      <a:lnTo>
                        <a:pt x="297" y="749"/>
                      </a:lnTo>
                      <a:lnTo>
                        <a:pt x="295" y="749"/>
                      </a:lnTo>
                      <a:lnTo>
                        <a:pt x="293" y="749"/>
                      </a:lnTo>
                      <a:lnTo>
                        <a:pt x="291" y="749"/>
                      </a:lnTo>
                      <a:lnTo>
                        <a:pt x="289" y="747"/>
                      </a:lnTo>
                      <a:lnTo>
                        <a:pt x="287" y="747"/>
                      </a:lnTo>
                      <a:lnTo>
                        <a:pt x="285" y="747"/>
                      </a:lnTo>
                      <a:lnTo>
                        <a:pt x="285" y="745"/>
                      </a:lnTo>
                      <a:lnTo>
                        <a:pt x="284" y="745"/>
                      </a:lnTo>
                      <a:lnTo>
                        <a:pt x="282" y="745"/>
                      </a:lnTo>
                      <a:lnTo>
                        <a:pt x="282" y="743"/>
                      </a:lnTo>
                      <a:lnTo>
                        <a:pt x="280" y="743"/>
                      </a:lnTo>
                      <a:lnTo>
                        <a:pt x="278" y="743"/>
                      </a:lnTo>
                      <a:lnTo>
                        <a:pt x="276" y="743"/>
                      </a:lnTo>
                      <a:lnTo>
                        <a:pt x="276" y="741"/>
                      </a:lnTo>
                      <a:lnTo>
                        <a:pt x="274" y="741"/>
                      </a:lnTo>
                      <a:lnTo>
                        <a:pt x="272" y="741"/>
                      </a:lnTo>
                      <a:lnTo>
                        <a:pt x="270" y="743"/>
                      </a:lnTo>
                      <a:lnTo>
                        <a:pt x="268" y="743"/>
                      </a:lnTo>
                      <a:lnTo>
                        <a:pt x="266" y="743"/>
                      </a:lnTo>
                      <a:lnTo>
                        <a:pt x="264" y="743"/>
                      </a:lnTo>
                      <a:lnTo>
                        <a:pt x="262" y="743"/>
                      </a:lnTo>
                      <a:lnTo>
                        <a:pt x="260" y="743"/>
                      </a:lnTo>
                      <a:lnTo>
                        <a:pt x="259" y="743"/>
                      </a:lnTo>
                      <a:lnTo>
                        <a:pt x="257" y="743"/>
                      </a:lnTo>
                      <a:lnTo>
                        <a:pt x="255" y="743"/>
                      </a:lnTo>
                      <a:lnTo>
                        <a:pt x="253" y="743"/>
                      </a:lnTo>
                      <a:lnTo>
                        <a:pt x="251" y="743"/>
                      </a:lnTo>
                      <a:lnTo>
                        <a:pt x="249" y="741"/>
                      </a:lnTo>
                      <a:lnTo>
                        <a:pt x="247" y="741"/>
                      </a:lnTo>
                      <a:lnTo>
                        <a:pt x="245" y="741"/>
                      </a:lnTo>
                      <a:lnTo>
                        <a:pt x="243" y="741"/>
                      </a:lnTo>
                      <a:lnTo>
                        <a:pt x="241" y="739"/>
                      </a:lnTo>
                      <a:lnTo>
                        <a:pt x="239" y="739"/>
                      </a:lnTo>
                      <a:lnTo>
                        <a:pt x="237" y="739"/>
                      </a:lnTo>
                      <a:lnTo>
                        <a:pt x="236" y="739"/>
                      </a:lnTo>
                      <a:lnTo>
                        <a:pt x="234" y="739"/>
                      </a:lnTo>
                      <a:lnTo>
                        <a:pt x="232" y="739"/>
                      </a:lnTo>
                      <a:lnTo>
                        <a:pt x="228" y="739"/>
                      </a:lnTo>
                      <a:lnTo>
                        <a:pt x="226" y="739"/>
                      </a:lnTo>
                      <a:lnTo>
                        <a:pt x="224" y="739"/>
                      </a:lnTo>
                      <a:lnTo>
                        <a:pt x="220" y="738"/>
                      </a:lnTo>
                      <a:lnTo>
                        <a:pt x="218" y="738"/>
                      </a:lnTo>
                      <a:lnTo>
                        <a:pt x="216" y="738"/>
                      </a:lnTo>
                      <a:lnTo>
                        <a:pt x="213" y="738"/>
                      </a:lnTo>
                      <a:lnTo>
                        <a:pt x="211" y="738"/>
                      </a:lnTo>
                      <a:lnTo>
                        <a:pt x="209" y="738"/>
                      </a:lnTo>
                      <a:lnTo>
                        <a:pt x="207" y="738"/>
                      </a:lnTo>
                      <a:lnTo>
                        <a:pt x="203" y="736"/>
                      </a:lnTo>
                      <a:lnTo>
                        <a:pt x="201" y="736"/>
                      </a:lnTo>
                      <a:lnTo>
                        <a:pt x="199" y="736"/>
                      </a:lnTo>
                      <a:lnTo>
                        <a:pt x="197" y="736"/>
                      </a:lnTo>
                      <a:lnTo>
                        <a:pt x="195" y="736"/>
                      </a:lnTo>
                      <a:lnTo>
                        <a:pt x="193" y="734"/>
                      </a:lnTo>
                      <a:lnTo>
                        <a:pt x="191" y="734"/>
                      </a:lnTo>
                      <a:lnTo>
                        <a:pt x="189" y="734"/>
                      </a:lnTo>
                      <a:lnTo>
                        <a:pt x="189" y="732"/>
                      </a:lnTo>
                      <a:lnTo>
                        <a:pt x="178" y="738"/>
                      </a:lnTo>
                      <a:lnTo>
                        <a:pt x="178" y="736"/>
                      </a:lnTo>
                      <a:lnTo>
                        <a:pt x="176" y="736"/>
                      </a:lnTo>
                      <a:lnTo>
                        <a:pt x="174" y="736"/>
                      </a:lnTo>
                      <a:lnTo>
                        <a:pt x="172" y="734"/>
                      </a:lnTo>
                      <a:lnTo>
                        <a:pt x="168" y="734"/>
                      </a:lnTo>
                      <a:lnTo>
                        <a:pt x="166" y="732"/>
                      </a:lnTo>
                      <a:lnTo>
                        <a:pt x="165" y="732"/>
                      </a:lnTo>
                      <a:lnTo>
                        <a:pt x="163" y="732"/>
                      </a:lnTo>
                      <a:lnTo>
                        <a:pt x="159" y="730"/>
                      </a:lnTo>
                      <a:lnTo>
                        <a:pt x="157" y="728"/>
                      </a:lnTo>
                      <a:lnTo>
                        <a:pt x="153" y="728"/>
                      </a:lnTo>
                      <a:lnTo>
                        <a:pt x="151" y="726"/>
                      </a:lnTo>
                      <a:lnTo>
                        <a:pt x="147" y="726"/>
                      </a:lnTo>
                      <a:lnTo>
                        <a:pt x="145" y="724"/>
                      </a:lnTo>
                      <a:lnTo>
                        <a:pt x="142" y="722"/>
                      </a:lnTo>
                      <a:lnTo>
                        <a:pt x="140" y="722"/>
                      </a:lnTo>
                      <a:lnTo>
                        <a:pt x="136" y="720"/>
                      </a:lnTo>
                      <a:lnTo>
                        <a:pt x="134" y="720"/>
                      </a:lnTo>
                      <a:lnTo>
                        <a:pt x="130" y="718"/>
                      </a:lnTo>
                      <a:lnTo>
                        <a:pt x="128" y="716"/>
                      </a:lnTo>
                      <a:lnTo>
                        <a:pt x="126" y="716"/>
                      </a:lnTo>
                      <a:lnTo>
                        <a:pt x="124" y="714"/>
                      </a:lnTo>
                      <a:lnTo>
                        <a:pt x="122" y="714"/>
                      </a:lnTo>
                      <a:lnTo>
                        <a:pt x="120" y="713"/>
                      </a:lnTo>
                      <a:lnTo>
                        <a:pt x="119" y="713"/>
                      </a:lnTo>
                      <a:lnTo>
                        <a:pt x="117" y="711"/>
                      </a:lnTo>
                      <a:lnTo>
                        <a:pt x="115" y="711"/>
                      </a:lnTo>
                      <a:lnTo>
                        <a:pt x="115" y="709"/>
                      </a:lnTo>
                      <a:lnTo>
                        <a:pt x="126" y="665"/>
                      </a:lnTo>
                      <a:lnTo>
                        <a:pt x="0" y="580"/>
                      </a:lnTo>
                      <a:close/>
                    </a:path>
                  </a:pathLst>
                </a:custGeom>
                <a:solidFill>
                  <a:srgbClr val="DB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52" name="Freeform 420"/>
                <p:cNvSpPr>
                  <a:spLocks noChangeAspect="1"/>
                </p:cNvSpPr>
                <p:nvPr/>
              </p:nvSpPr>
              <p:spPr bwMode="auto">
                <a:xfrm>
                  <a:off x="4687" y="1075"/>
                  <a:ext cx="148" cy="163"/>
                </a:xfrm>
                <a:custGeom>
                  <a:avLst/>
                  <a:gdLst>
                    <a:gd name="T0" fmla="*/ 2 w 148"/>
                    <a:gd name="T1" fmla="*/ 6 h 163"/>
                    <a:gd name="T2" fmla="*/ 2 w 148"/>
                    <a:gd name="T3" fmla="*/ 12 h 163"/>
                    <a:gd name="T4" fmla="*/ 2 w 148"/>
                    <a:gd name="T5" fmla="*/ 17 h 163"/>
                    <a:gd name="T6" fmla="*/ 4 w 148"/>
                    <a:gd name="T7" fmla="*/ 23 h 163"/>
                    <a:gd name="T8" fmla="*/ 6 w 148"/>
                    <a:gd name="T9" fmla="*/ 29 h 163"/>
                    <a:gd name="T10" fmla="*/ 6 w 148"/>
                    <a:gd name="T11" fmla="*/ 35 h 163"/>
                    <a:gd name="T12" fmla="*/ 10 w 148"/>
                    <a:gd name="T13" fmla="*/ 39 h 163"/>
                    <a:gd name="T14" fmla="*/ 14 w 148"/>
                    <a:gd name="T15" fmla="*/ 41 h 163"/>
                    <a:gd name="T16" fmla="*/ 18 w 148"/>
                    <a:gd name="T17" fmla="*/ 44 h 163"/>
                    <a:gd name="T18" fmla="*/ 19 w 148"/>
                    <a:gd name="T19" fmla="*/ 48 h 163"/>
                    <a:gd name="T20" fmla="*/ 23 w 148"/>
                    <a:gd name="T21" fmla="*/ 50 h 163"/>
                    <a:gd name="T22" fmla="*/ 23 w 148"/>
                    <a:gd name="T23" fmla="*/ 56 h 163"/>
                    <a:gd name="T24" fmla="*/ 23 w 148"/>
                    <a:gd name="T25" fmla="*/ 62 h 163"/>
                    <a:gd name="T26" fmla="*/ 23 w 148"/>
                    <a:gd name="T27" fmla="*/ 67 h 163"/>
                    <a:gd name="T28" fmla="*/ 21 w 148"/>
                    <a:gd name="T29" fmla="*/ 73 h 163"/>
                    <a:gd name="T30" fmla="*/ 21 w 148"/>
                    <a:gd name="T31" fmla="*/ 79 h 163"/>
                    <a:gd name="T32" fmla="*/ 21 w 148"/>
                    <a:gd name="T33" fmla="*/ 85 h 163"/>
                    <a:gd name="T34" fmla="*/ 23 w 148"/>
                    <a:gd name="T35" fmla="*/ 89 h 163"/>
                    <a:gd name="T36" fmla="*/ 27 w 148"/>
                    <a:gd name="T37" fmla="*/ 96 h 163"/>
                    <a:gd name="T38" fmla="*/ 35 w 148"/>
                    <a:gd name="T39" fmla="*/ 106 h 163"/>
                    <a:gd name="T40" fmla="*/ 43 w 148"/>
                    <a:gd name="T41" fmla="*/ 115 h 163"/>
                    <a:gd name="T42" fmla="*/ 52 w 148"/>
                    <a:gd name="T43" fmla="*/ 127 h 163"/>
                    <a:gd name="T44" fmla="*/ 64 w 148"/>
                    <a:gd name="T45" fmla="*/ 138 h 163"/>
                    <a:gd name="T46" fmla="*/ 73 w 148"/>
                    <a:gd name="T47" fmla="*/ 148 h 163"/>
                    <a:gd name="T48" fmla="*/ 85 w 148"/>
                    <a:gd name="T49" fmla="*/ 156 h 163"/>
                    <a:gd name="T50" fmla="*/ 94 w 148"/>
                    <a:gd name="T51" fmla="*/ 161 h 163"/>
                    <a:gd name="T52" fmla="*/ 102 w 148"/>
                    <a:gd name="T53" fmla="*/ 163 h 163"/>
                    <a:gd name="T54" fmla="*/ 108 w 148"/>
                    <a:gd name="T55" fmla="*/ 161 h 163"/>
                    <a:gd name="T56" fmla="*/ 115 w 148"/>
                    <a:gd name="T57" fmla="*/ 158 h 163"/>
                    <a:gd name="T58" fmla="*/ 121 w 148"/>
                    <a:gd name="T59" fmla="*/ 152 h 163"/>
                    <a:gd name="T60" fmla="*/ 129 w 148"/>
                    <a:gd name="T61" fmla="*/ 148 h 163"/>
                    <a:gd name="T62" fmla="*/ 137 w 148"/>
                    <a:gd name="T63" fmla="*/ 140 h 163"/>
                    <a:gd name="T64" fmla="*/ 140 w 148"/>
                    <a:gd name="T65" fmla="*/ 135 h 163"/>
                    <a:gd name="T66" fmla="*/ 146 w 148"/>
                    <a:gd name="T67" fmla="*/ 125 h 163"/>
                    <a:gd name="T68" fmla="*/ 148 w 148"/>
                    <a:gd name="T69" fmla="*/ 117 h 163"/>
                    <a:gd name="T70" fmla="*/ 148 w 148"/>
                    <a:gd name="T71" fmla="*/ 106 h 163"/>
                    <a:gd name="T72" fmla="*/ 144 w 148"/>
                    <a:gd name="T73" fmla="*/ 96 h 163"/>
                    <a:gd name="T74" fmla="*/ 138 w 148"/>
                    <a:gd name="T75" fmla="*/ 83 h 163"/>
                    <a:gd name="T76" fmla="*/ 129 w 148"/>
                    <a:gd name="T77" fmla="*/ 69 h 163"/>
                    <a:gd name="T78" fmla="*/ 115 w 148"/>
                    <a:gd name="T79" fmla="*/ 58 h 163"/>
                    <a:gd name="T80" fmla="*/ 100 w 148"/>
                    <a:gd name="T81" fmla="*/ 46 h 163"/>
                    <a:gd name="T82" fmla="*/ 85 w 148"/>
                    <a:gd name="T83" fmla="*/ 35 h 163"/>
                    <a:gd name="T84" fmla="*/ 67 w 148"/>
                    <a:gd name="T85" fmla="*/ 25 h 163"/>
                    <a:gd name="T86" fmla="*/ 50 w 148"/>
                    <a:gd name="T87" fmla="*/ 16 h 163"/>
                    <a:gd name="T88" fmla="*/ 35 w 148"/>
                    <a:gd name="T89" fmla="*/ 10 h 163"/>
                    <a:gd name="T90" fmla="*/ 21 w 148"/>
                    <a:gd name="T91" fmla="*/ 4 h 163"/>
                    <a:gd name="T92" fmla="*/ 12 w 148"/>
                    <a:gd name="T93" fmla="*/ 2 h 163"/>
                    <a:gd name="T94" fmla="*/ 4 w 148"/>
                    <a:gd name="T95" fmla="*/ 2 h 163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48"/>
                    <a:gd name="T145" fmla="*/ 0 h 163"/>
                    <a:gd name="T146" fmla="*/ 148 w 148"/>
                    <a:gd name="T147" fmla="*/ 163 h 163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48" h="163">
                      <a:moveTo>
                        <a:pt x="0" y="4"/>
                      </a:move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2" y="17"/>
                      </a:lnTo>
                      <a:lnTo>
                        <a:pt x="2" y="19"/>
                      </a:lnTo>
                      <a:lnTo>
                        <a:pt x="4" y="21"/>
                      </a:lnTo>
                      <a:lnTo>
                        <a:pt x="4" y="23"/>
                      </a:lnTo>
                      <a:lnTo>
                        <a:pt x="4" y="25"/>
                      </a:lnTo>
                      <a:lnTo>
                        <a:pt x="4" y="27"/>
                      </a:lnTo>
                      <a:lnTo>
                        <a:pt x="6" y="29"/>
                      </a:lnTo>
                      <a:lnTo>
                        <a:pt x="6" y="31"/>
                      </a:lnTo>
                      <a:lnTo>
                        <a:pt x="6" y="33"/>
                      </a:lnTo>
                      <a:lnTo>
                        <a:pt x="6" y="35"/>
                      </a:lnTo>
                      <a:lnTo>
                        <a:pt x="8" y="35"/>
                      </a:lnTo>
                      <a:lnTo>
                        <a:pt x="8" y="37"/>
                      </a:lnTo>
                      <a:lnTo>
                        <a:pt x="10" y="39"/>
                      </a:lnTo>
                      <a:lnTo>
                        <a:pt x="12" y="39"/>
                      </a:lnTo>
                      <a:lnTo>
                        <a:pt x="12" y="41"/>
                      </a:lnTo>
                      <a:lnTo>
                        <a:pt x="14" y="41"/>
                      </a:lnTo>
                      <a:lnTo>
                        <a:pt x="14" y="42"/>
                      </a:lnTo>
                      <a:lnTo>
                        <a:pt x="16" y="42"/>
                      </a:lnTo>
                      <a:lnTo>
                        <a:pt x="18" y="44"/>
                      </a:lnTo>
                      <a:lnTo>
                        <a:pt x="18" y="46"/>
                      </a:lnTo>
                      <a:lnTo>
                        <a:pt x="19" y="46"/>
                      </a:lnTo>
                      <a:lnTo>
                        <a:pt x="19" y="48"/>
                      </a:lnTo>
                      <a:lnTo>
                        <a:pt x="21" y="48"/>
                      </a:lnTo>
                      <a:lnTo>
                        <a:pt x="21" y="50"/>
                      </a:lnTo>
                      <a:lnTo>
                        <a:pt x="23" y="50"/>
                      </a:lnTo>
                      <a:lnTo>
                        <a:pt x="23" y="52"/>
                      </a:lnTo>
                      <a:lnTo>
                        <a:pt x="23" y="54"/>
                      </a:lnTo>
                      <a:lnTo>
                        <a:pt x="23" y="56"/>
                      </a:lnTo>
                      <a:lnTo>
                        <a:pt x="23" y="58"/>
                      </a:lnTo>
                      <a:lnTo>
                        <a:pt x="23" y="60"/>
                      </a:lnTo>
                      <a:lnTo>
                        <a:pt x="23" y="62"/>
                      </a:lnTo>
                      <a:lnTo>
                        <a:pt x="23" y="64"/>
                      </a:lnTo>
                      <a:lnTo>
                        <a:pt x="23" y="65"/>
                      </a:lnTo>
                      <a:lnTo>
                        <a:pt x="23" y="67"/>
                      </a:lnTo>
                      <a:lnTo>
                        <a:pt x="21" y="69"/>
                      </a:lnTo>
                      <a:lnTo>
                        <a:pt x="21" y="71"/>
                      </a:lnTo>
                      <a:lnTo>
                        <a:pt x="21" y="73"/>
                      </a:lnTo>
                      <a:lnTo>
                        <a:pt x="21" y="75"/>
                      </a:lnTo>
                      <a:lnTo>
                        <a:pt x="21" y="77"/>
                      </a:lnTo>
                      <a:lnTo>
                        <a:pt x="21" y="79"/>
                      </a:lnTo>
                      <a:lnTo>
                        <a:pt x="21" y="81"/>
                      </a:lnTo>
                      <a:lnTo>
                        <a:pt x="21" y="83"/>
                      </a:lnTo>
                      <a:lnTo>
                        <a:pt x="21" y="85"/>
                      </a:lnTo>
                      <a:lnTo>
                        <a:pt x="21" y="87"/>
                      </a:lnTo>
                      <a:lnTo>
                        <a:pt x="21" y="89"/>
                      </a:lnTo>
                      <a:lnTo>
                        <a:pt x="23" y="89"/>
                      </a:lnTo>
                      <a:lnTo>
                        <a:pt x="23" y="90"/>
                      </a:lnTo>
                      <a:lnTo>
                        <a:pt x="25" y="94"/>
                      </a:lnTo>
                      <a:lnTo>
                        <a:pt x="27" y="96"/>
                      </a:lnTo>
                      <a:lnTo>
                        <a:pt x="29" y="98"/>
                      </a:lnTo>
                      <a:lnTo>
                        <a:pt x="31" y="102"/>
                      </a:lnTo>
                      <a:lnTo>
                        <a:pt x="35" y="106"/>
                      </a:lnTo>
                      <a:lnTo>
                        <a:pt x="37" y="108"/>
                      </a:lnTo>
                      <a:lnTo>
                        <a:pt x="39" y="112"/>
                      </a:lnTo>
                      <a:lnTo>
                        <a:pt x="43" y="115"/>
                      </a:lnTo>
                      <a:lnTo>
                        <a:pt x="46" y="119"/>
                      </a:lnTo>
                      <a:lnTo>
                        <a:pt x="48" y="123"/>
                      </a:lnTo>
                      <a:lnTo>
                        <a:pt x="52" y="127"/>
                      </a:lnTo>
                      <a:lnTo>
                        <a:pt x="56" y="131"/>
                      </a:lnTo>
                      <a:lnTo>
                        <a:pt x="60" y="135"/>
                      </a:lnTo>
                      <a:lnTo>
                        <a:pt x="64" y="138"/>
                      </a:lnTo>
                      <a:lnTo>
                        <a:pt x="67" y="140"/>
                      </a:lnTo>
                      <a:lnTo>
                        <a:pt x="71" y="144"/>
                      </a:lnTo>
                      <a:lnTo>
                        <a:pt x="73" y="148"/>
                      </a:lnTo>
                      <a:lnTo>
                        <a:pt x="77" y="150"/>
                      </a:lnTo>
                      <a:lnTo>
                        <a:pt x="81" y="154"/>
                      </a:lnTo>
                      <a:lnTo>
                        <a:pt x="85" y="156"/>
                      </a:lnTo>
                      <a:lnTo>
                        <a:pt x="89" y="158"/>
                      </a:lnTo>
                      <a:lnTo>
                        <a:pt x="90" y="160"/>
                      </a:lnTo>
                      <a:lnTo>
                        <a:pt x="94" y="161"/>
                      </a:lnTo>
                      <a:lnTo>
                        <a:pt x="96" y="161"/>
                      </a:lnTo>
                      <a:lnTo>
                        <a:pt x="100" y="163"/>
                      </a:lnTo>
                      <a:lnTo>
                        <a:pt x="102" y="163"/>
                      </a:lnTo>
                      <a:lnTo>
                        <a:pt x="104" y="163"/>
                      </a:lnTo>
                      <a:lnTo>
                        <a:pt x="106" y="161"/>
                      </a:lnTo>
                      <a:lnTo>
                        <a:pt x="108" y="161"/>
                      </a:lnTo>
                      <a:lnTo>
                        <a:pt x="110" y="160"/>
                      </a:lnTo>
                      <a:lnTo>
                        <a:pt x="114" y="158"/>
                      </a:lnTo>
                      <a:lnTo>
                        <a:pt x="115" y="158"/>
                      </a:lnTo>
                      <a:lnTo>
                        <a:pt x="117" y="156"/>
                      </a:lnTo>
                      <a:lnTo>
                        <a:pt x="119" y="154"/>
                      </a:lnTo>
                      <a:lnTo>
                        <a:pt x="121" y="152"/>
                      </a:lnTo>
                      <a:lnTo>
                        <a:pt x="125" y="150"/>
                      </a:lnTo>
                      <a:lnTo>
                        <a:pt x="127" y="150"/>
                      </a:lnTo>
                      <a:lnTo>
                        <a:pt x="129" y="148"/>
                      </a:lnTo>
                      <a:lnTo>
                        <a:pt x="131" y="146"/>
                      </a:lnTo>
                      <a:lnTo>
                        <a:pt x="133" y="142"/>
                      </a:lnTo>
                      <a:lnTo>
                        <a:pt x="137" y="140"/>
                      </a:lnTo>
                      <a:lnTo>
                        <a:pt x="138" y="138"/>
                      </a:lnTo>
                      <a:lnTo>
                        <a:pt x="140" y="137"/>
                      </a:lnTo>
                      <a:lnTo>
                        <a:pt x="140" y="135"/>
                      </a:lnTo>
                      <a:lnTo>
                        <a:pt x="142" y="131"/>
                      </a:lnTo>
                      <a:lnTo>
                        <a:pt x="144" y="129"/>
                      </a:lnTo>
                      <a:lnTo>
                        <a:pt x="146" y="125"/>
                      </a:lnTo>
                      <a:lnTo>
                        <a:pt x="146" y="123"/>
                      </a:lnTo>
                      <a:lnTo>
                        <a:pt x="148" y="119"/>
                      </a:lnTo>
                      <a:lnTo>
                        <a:pt x="148" y="117"/>
                      </a:lnTo>
                      <a:lnTo>
                        <a:pt x="148" y="113"/>
                      </a:lnTo>
                      <a:lnTo>
                        <a:pt x="148" y="110"/>
                      </a:lnTo>
                      <a:lnTo>
                        <a:pt x="148" y="106"/>
                      </a:lnTo>
                      <a:lnTo>
                        <a:pt x="146" y="102"/>
                      </a:lnTo>
                      <a:lnTo>
                        <a:pt x="146" y="100"/>
                      </a:lnTo>
                      <a:lnTo>
                        <a:pt x="144" y="96"/>
                      </a:lnTo>
                      <a:lnTo>
                        <a:pt x="142" y="90"/>
                      </a:lnTo>
                      <a:lnTo>
                        <a:pt x="140" y="87"/>
                      </a:lnTo>
                      <a:lnTo>
                        <a:pt x="138" y="83"/>
                      </a:lnTo>
                      <a:lnTo>
                        <a:pt x="135" y="79"/>
                      </a:lnTo>
                      <a:lnTo>
                        <a:pt x="133" y="75"/>
                      </a:lnTo>
                      <a:lnTo>
                        <a:pt x="129" y="69"/>
                      </a:lnTo>
                      <a:lnTo>
                        <a:pt x="125" y="65"/>
                      </a:lnTo>
                      <a:lnTo>
                        <a:pt x="119" y="62"/>
                      </a:lnTo>
                      <a:lnTo>
                        <a:pt x="115" y="58"/>
                      </a:lnTo>
                      <a:lnTo>
                        <a:pt x="112" y="54"/>
                      </a:lnTo>
                      <a:lnTo>
                        <a:pt x="106" y="50"/>
                      </a:lnTo>
                      <a:lnTo>
                        <a:pt x="100" y="46"/>
                      </a:lnTo>
                      <a:lnTo>
                        <a:pt x="94" y="42"/>
                      </a:lnTo>
                      <a:lnTo>
                        <a:pt x="90" y="39"/>
                      </a:lnTo>
                      <a:lnTo>
                        <a:pt x="85" y="35"/>
                      </a:lnTo>
                      <a:lnTo>
                        <a:pt x="79" y="31"/>
                      </a:lnTo>
                      <a:lnTo>
                        <a:pt x="73" y="27"/>
                      </a:lnTo>
                      <a:lnTo>
                        <a:pt x="67" y="25"/>
                      </a:lnTo>
                      <a:lnTo>
                        <a:pt x="62" y="21"/>
                      </a:lnTo>
                      <a:lnTo>
                        <a:pt x="56" y="19"/>
                      </a:lnTo>
                      <a:lnTo>
                        <a:pt x="50" y="16"/>
                      </a:lnTo>
                      <a:lnTo>
                        <a:pt x="46" y="14"/>
                      </a:lnTo>
                      <a:lnTo>
                        <a:pt x="41" y="12"/>
                      </a:lnTo>
                      <a:lnTo>
                        <a:pt x="35" y="10"/>
                      </a:lnTo>
                      <a:lnTo>
                        <a:pt x="31" y="8"/>
                      </a:lnTo>
                      <a:lnTo>
                        <a:pt x="27" y="6"/>
                      </a:lnTo>
                      <a:lnTo>
                        <a:pt x="21" y="4"/>
                      </a:lnTo>
                      <a:lnTo>
                        <a:pt x="18" y="4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D482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53" name="Freeform 421"/>
                <p:cNvSpPr>
                  <a:spLocks noChangeAspect="1"/>
                </p:cNvSpPr>
                <p:nvPr/>
              </p:nvSpPr>
              <p:spPr bwMode="auto">
                <a:xfrm>
                  <a:off x="4785" y="1160"/>
                  <a:ext cx="248" cy="324"/>
                </a:xfrm>
                <a:custGeom>
                  <a:avLst/>
                  <a:gdLst>
                    <a:gd name="T0" fmla="*/ 0 w 248"/>
                    <a:gd name="T1" fmla="*/ 153 h 324"/>
                    <a:gd name="T2" fmla="*/ 2 w 248"/>
                    <a:gd name="T3" fmla="*/ 169 h 324"/>
                    <a:gd name="T4" fmla="*/ 4 w 248"/>
                    <a:gd name="T5" fmla="*/ 184 h 324"/>
                    <a:gd name="T6" fmla="*/ 10 w 248"/>
                    <a:gd name="T7" fmla="*/ 199 h 324"/>
                    <a:gd name="T8" fmla="*/ 17 w 248"/>
                    <a:gd name="T9" fmla="*/ 203 h 324"/>
                    <a:gd name="T10" fmla="*/ 19 w 248"/>
                    <a:gd name="T11" fmla="*/ 188 h 324"/>
                    <a:gd name="T12" fmla="*/ 27 w 248"/>
                    <a:gd name="T13" fmla="*/ 190 h 324"/>
                    <a:gd name="T14" fmla="*/ 29 w 248"/>
                    <a:gd name="T15" fmla="*/ 207 h 324"/>
                    <a:gd name="T16" fmla="*/ 35 w 248"/>
                    <a:gd name="T17" fmla="*/ 232 h 324"/>
                    <a:gd name="T18" fmla="*/ 42 w 248"/>
                    <a:gd name="T19" fmla="*/ 257 h 324"/>
                    <a:gd name="T20" fmla="*/ 54 w 248"/>
                    <a:gd name="T21" fmla="*/ 280 h 324"/>
                    <a:gd name="T22" fmla="*/ 65 w 248"/>
                    <a:gd name="T23" fmla="*/ 299 h 324"/>
                    <a:gd name="T24" fmla="*/ 79 w 248"/>
                    <a:gd name="T25" fmla="*/ 320 h 324"/>
                    <a:gd name="T26" fmla="*/ 83 w 248"/>
                    <a:gd name="T27" fmla="*/ 313 h 324"/>
                    <a:gd name="T28" fmla="*/ 71 w 248"/>
                    <a:gd name="T29" fmla="*/ 267 h 324"/>
                    <a:gd name="T30" fmla="*/ 67 w 248"/>
                    <a:gd name="T31" fmla="*/ 249 h 324"/>
                    <a:gd name="T32" fmla="*/ 65 w 248"/>
                    <a:gd name="T33" fmla="*/ 228 h 324"/>
                    <a:gd name="T34" fmla="*/ 63 w 248"/>
                    <a:gd name="T35" fmla="*/ 207 h 324"/>
                    <a:gd name="T36" fmla="*/ 63 w 248"/>
                    <a:gd name="T37" fmla="*/ 192 h 324"/>
                    <a:gd name="T38" fmla="*/ 69 w 248"/>
                    <a:gd name="T39" fmla="*/ 194 h 324"/>
                    <a:gd name="T40" fmla="*/ 77 w 248"/>
                    <a:gd name="T41" fmla="*/ 205 h 324"/>
                    <a:gd name="T42" fmla="*/ 90 w 248"/>
                    <a:gd name="T43" fmla="*/ 205 h 324"/>
                    <a:gd name="T44" fmla="*/ 96 w 248"/>
                    <a:gd name="T45" fmla="*/ 194 h 324"/>
                    <a:gd name="T46" fmla="*/ 100 w 248"/>
                    <a:gd name="T47" fmla="*/ 182 h 324"/>
                    <a:gd name="T48" fmla="*/ 108 w 248"/>
                    <a:gd name="T49" fmla="*/ 186 h 324"/>
                    <a:gd name="T50" fmla="*/ 111 w 248"/>
                    <a:gd name="T51" fmla="*/ 199 h 324"/>
                    <a:gd name="T52" fmla="*/ 115 w 248"/>
                    <a:gd name="T53" fmla="*/ 213 h 324"/>
                    <a:gd name="T54" fmla="*/ 123 w 248"/>
                    <a:gd name="T55" fmla="*/ 238 h 324"/>
                    <a:gd name="T56" fmla="*/ 146 w 248"/>
                    <a:gd name="T57" fmla="*/ 280 h 324"/>
                    <a:gd name="T58" fmla="*/ 146 w 248"/>
                    <a:gd name="T59" fmla="*/ 257 h 324"/>
                    <a:gd name="T60" fmla="*/ 138 w 248"/>
                    <a:gd name="T61" fmla="*/ 219 h 324"/>
                    <a:gd name="T62" fmla="*/ 136 w 248"/>
                    <a:gd name="T63" fmla="*/ 197 h 324"/>
                    <a:gd name="T64" fmla="*/ 134 w 248"/>
                    <a:gd name="T65" fmla="*/ 182 h 324"/>
                    <a:gd name="T66" fmla="*/ 134 w 248"/>
                    <a:gd name="T67" fmla="*/ 167 h 324"/>
                    <a:gd name="T68" fmla="*/ 136 w 248"/>
                    <a:gd name="T69" fmla="*/ 153 h 324"/>
                    <a:gd name="T70" fmla="*/ 144 w 248"/>
                    <a:gd name="T71" fmla="*/ 146 h 324"/>
                    <a:gd name="T72" fmla="*/ 152 w 248"/>
                    <a:gd name="T73" fmla="*/ 155 h 324"/>
                    <a:gd name="T74" fmla="*/ 165 w 248"/>
                    <a:gd name="T75" fmla="*/ 161 h 324"/>
                    <a:gd name="T76" fmla="*/ 173 w 248"/>
                    <a:gd name="T77" fmla="*/ 151 h 324"/>
                    <a:gd name="T78" fmla="*/ 175 w 248"/>
                    <a:gd name="T79" fmla="*/ 136 h 324"/>
                    <a:gd name="T80" fmla="*/ 186 w 248"/>
                    <a:gd name="T81" fmla="*/ 148 h 324"/>
                    <a:gd name="T82" fmla="*/ 207 w 248"/>
                    <a:gd name="T83" fmla="*/ 184 h 324"/>
                    <a:gd name="T84" fmla="*/ 211 w 248"/>
                    <a:gd name="T85" fmla="*/ 171 h 324"/>
                    <a:gd name="T86" fmla="*/ 204 w 248"/>
                    <a:gd name="T87" fmla="*/ 136 h 324"/>
                    <a:gd name="T88" fmla="*/ 194 w 248"/>
                    <a:gd name="T89" fmla="*/ 103 h 324"/>
                    <a:gd name="T90" fmla="*/ 196 w 248"/>
                    <a:gd name="T91" fmla="*/ 88 h 324"/>
                    <a:gd name="T92" fmla="*/ 205 w 248"/>
                    <a:gd name="T93" fmla="*/ 94 h 324"/>
                    <a:gd name="T94" fmla="*/ 217 w 248"/>
                    <a:gd name="T95" fmla="*/ 105 h 324"/>
                    <a:gd name="T96" fmla="*/ 236 w 248"/>
                    <a:gd name="T97" fmla="*/ 121 h 324"/>
                    <a:gd name="T98" fmla="*/ 242 w 248"/>
                    <a:gd name="T99" fmla="*/ 113 h 324"/>
                    <a:gd name="T100" fmla="*/ 215 w 248"/>
                    <a:gd name="T101" fmla="*/ 71 h 324"/>
                    <a:gd name="T102" fmla="*/ 221 w 248"/>
                    <a:gd name="T103" fmla="*/ 67 h 324"/>
                    <a:gd name="T104" fmla="*/ 234 w 248"/>
                    <a:gd name="T105" fmla="*/ 65 h 324"/>
                    <a:gd name="T106" fmla="*/ 236 w 248"/>
                    <a:gd name="T107" fmla="*/ 55 h 324"/>
                    <a:gd name="T108" fmla="*/ 228 w 248"/>
                    <a:gd name="T109" fmla="*/ 46 h 324"/>
                    <a:gd name="T110" fmla="*/ 228 w 248"/>
                    <a:gd name="T111" fmla="*/ 34 h 324"/>
                    <a:gd name="T112" fmla="*/ 244 w 248"/>
                    <a:gd name="T113" fmla="*/ 30 h 324"/>
                    <a:gd name="T114" fmla="*/ 246 w 248"/>
                    <a:gd name="T115" fmla="*/ 19 h 324"/>
                    <a:gd name="T116" fmla="*/ 238 w 248"/>
                    <a:gd name="T117" fmla="*/ 11 h 324"/>
                    <a:gd name="T118" fmla="*/ 227 w 248"/>
                    <a:gd name="T119" fmla="*/ 5 h 324"/>
                    <a:gd name="T120" fmla="*/ 215 w 248"/>
                    <a:gd name="T121" fmla="*/ 0 h 32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48"/>
                    <a:gd name="T184" fmla="*/ 0 h 324"/>
                    <a:gd name="T185" fmla="*/ 248 w 248"/>
                    <a:gd name="T186" fmla="*/ 324 h 32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48" h="324">
                      <a:moveTo>
                        <a:pt x="0" y="140"/>
                      </a:moveTo>
                      <a:lnTo>
                        <a:pt x="0" y="142"/>
                      </a:lnTo>
                      <a:lnTo>
                        <a:pt x="0" y="144"/>
                      </a:lnTo>
                      <a:lnTo>
                        <a:pt x="0" y="146"/>
                      </a:lnTo>
                      <a:lnTo>
                        <a:pt x="0" y="148"/>
                      </a:lnTo>
                      <a:lnTo>
                        <a:pt x="0" y="149"/>
                      </a:lnTo>
                      <a:lnTo>
                        <a:pt x="0" y="151"/>
                      </a:lnTo>
                      <a:lnTo>
                        <a:pt x="0" y="153"/>
                      </a:lnTo>
                      <a:lnTo>
                        <a:pt x="0" y="155"/>
                      </a:lnTo>
                      <a:lnTo>
                        <a:pt x="0" y="157"/>
                      </a:lnTo>
                      <a:lnTo>
                        <a:pt x="0" y="159"/>
                      </a:lnTo>
                      <a:lnTo>
                        <a:pt x="2" y="161"/>
                      </a:lnTo>
                      <a:lnTo>
                        <a:pt x="2" y="163"/>
                      </a:lnTo>
                      <a:lnTo>
                        <a:pt x="2" y="165"/>
                      </a:lnTo>
                      <a:lnTo>
                        <a:pt x="2" y="167"/>
                      </a:lnTo>
                      <a:lnTo>
                        <a:pt x="2" y="169"/>
                      </a:lnTo>
                      <a:lnTo>
                        <a:pt x="2" y="171"/>
                      </a:lnTo>
                      <a:lnTo>
                        <a:pt x="2" y="173"/>
                      </a:lnTo>
                      <a:lnTo>
                        <a:pt x="2" y="174"/>
                      </a:lnTo>
                      <a:lnTo>
                        <a:pt x="4" y="176"/>
                      </a:lnTo>
                      <a:lnTo>
                        <a:pt x="4" y="178"/>
                      </a:lnTo>
                      <a:lnTo>
                        <a:pt x="4" y="180"/>
                      </a:lnTo>
                      <a:lnTo>
                        <a:pt x="4" y="182"/>
                      </a:lnTo>
                      <a:lnTo>
                        <a:pt x="4" y="184"/>
                      </a:lnTo>
                      <a:lnTo>
                        <a:pt x="6" y="186"/>
                      </a:lnTo>
                      <a:lnTo>
                        <a:pt x="6" y="188"/>
                      </a:lnTo>
                      <a:lnTo>
                        <a:pt x="6" y="190"/>
                      </a:lnTo>
                      <a:lnTo>
                        <a:pt x="8" y="192"/>
                      </a:lnTo>
                      <a:lnTo>
                        <a:pt x="8" y="194"/>
                      </a:lnTo>
                      <a:lnTo>
                        <a:pt x="10" y="196"/>
                      </a:lnTo>
                      <a:lnTo>
                        <a:pt x="10" y="197"/>
                      </a:lnTo>
                      <a:lnTo>
                        <a:pt x="10" y="199"/>
                      </a:lnTo>
                      <a:lnTo>
                        <a:pt x="12" y="199"/>
                      </a:lnTo>
                      <a:lnTo>
                        <a:pt x="12" y="201"/>
                      </a:lnTo>
                      <a:lnTo>
                        <a:pt x="14" y="201"/>
                      </a:lnTo>
                      <a:lnTo>
                        <a:pt x="14" y="203"/>
                      </a:lnTo>
                      <a:lnTo>
                        <a:pt x="16" y="203"/>
                      </a:lnTo>
                      <a:lnTo>
                        <a:pt x="16" y="205"/>
                      </a:lnTo>
                      <a:lnTo>
                        <a:pt x="16" y="203"/>
                      </a:lnTo>
                      <a:lnTo>
                        <a:pt x="17" y="203"/>
                      </a:lnTo>
                      <a:lnTo>
                        <a:pt x="17" y="201"/>
                      </a:lnTo>
                      <a:lnTo>
                        <a:pt x="17" y="199"/>
                      </a:lnTo>
                      <a:lnTo>
                        <a:pt x="17" y="197"/>
                      </a:lnTo>
                      <a:lnTo>
                        <a:pt x="17" y="196"/>
                      </a:lnTo>
                      <a:lnTo>
                        <a:pt x="17" y="194"/>
                      </a:lnTo>
                      <a:lnTo>
                        <a:pt x="19" y="192"/>
                      </a:lnTo>
                      <a:lnTo>
                        <a:pt x="19" y="190"/>
                      </a:lnTo>
                      <a:lnTo>
                        <a:pt x="19" y="188"/>
                      </a:lnTo>
                      <a:lnTo>
                        <a:pt x="19" y="186"/>
                      </a:lnTo>
                      <a:lnTo>
                        <a:pt x="21" y="186"/>
                      </a:lnTo>
                      <a:lnTo>
                        <a:pt x="21" y="184"/>
                      </a:lnTo>
                      <a:lnTo>
                        <a:pt x="23" y="184"/>
                      </a:lnTo>
                      <a:lnTo>
                        <a:pt x="25" y="186"/>
                      </a:lnTo>
                      <a:lnTo>
                        <a:pt x="25" y="188"/>
                      </a:lnTo>
                      <a:lnTo>
                        <a:pt x="27" y="188"/>
                      </a:lnTo>
                      <a:lnTo>
                        <a:pt x="27" y="190"/>
                      </a:lnTo>
                      <a:lnTo>
                        <a:pt x="27" y="192"/>
                      </a:lnTo>
                      <a:lnTo>
                        <a:pt x="27" y="194"/>
                      </a:lnTo>
                      <a:lnTo>
                        <a:pt x="27" y="196"/>
                      </a:lnTo>
                      <a:lnTo>
                        <a:pt x="29" y="197"/>
                      </a:lnTo>
                      <a:lnTo>
                        <a:pt x="29" y="199"/>
                      </a:lnTo>
                      <a:lnTo>
                        <a:pt x="29" y="201"/>
                      </a:lnTo>
                      <a:lnTo>
                        <a:pt x="29" y="205"/>
                      </a:lnTo>
                      <a:lnTo>
                        <a:pt x="29" y="207"/>
                      </a:lnTo>
                      <a:lnTo>
                        <a:pt x="29" y="209"/>
                      </a:lnTo>
                      <a:lnTo>
                        <a:pt x="31" y="213"/>
                      </a:lnTo>
                      <a:lnTo>
                        <a:pt x="31" y="215"/>
                      </a:lnTo>
                      <a:lnTo>
                        <a:pt x="31" y="219"/>
                      </a:lnTo>
                      <a:lnTo>
                        <a:pt x="33" y="221"/>
                      </a:lnTo>
                      <a:lnTo>
                        <a:pt x="33" y="224"/>
                      </a:lnTo>
                      <a:lnTo>
                        <a:pt x="33" y="228"/>
                      </a:lnTo>
                      <a:lnTo>
                        <a:pt x="35" y="232"/>
                      </a:lnTo>
                      <a:lnTo>
                        <a:pt x="35" y="234"/>
                      </a:lnTo>
                      <a:lnTo>
                        <a:pt x="37" y="238"/>
                      </a:lnTo>
                      <a:lnTo>
                        <a:pt x="37" y="242"/>
                      </a:lnTo>
                      <a:lnTo>
                        <a:pt x="39" y="245"/>
                      </a:lnTo>
                      <a:lnTo>
                        <a:pt x="39" y="247"/>
                      </a:lnTo>
                      <a:lnTo>
                        <a:pt x="40" y="251"/>
                      </a:lnTo>
                      <a:lnTo>
                        <a:pt x="40" y="255"/>
                      </a:lnTo>
                      <a:lnTo>
                        <a:pt x="42" y="257"/>
                      </a:lnTo>
                      <a:lnTo>
                        <a:pt x="44" y="261"/>
                      </a:lnTo>
                      <a:lnTo>
                        <a:pt x="44" y="265"/>
                      </a:lnTo>
                      <a:lnTo>
                        <a:pt x="46" y="267"/>
                      </a:lnTo>
                      <a:lnTo>
                        <a:pt x="48" y="270"/>
                      </a:lnTo>
                      <a:lnTo>
                        <a:pt x="50" y="272"/>
                      </a:lnTo>
                      <a:lnTo>
                        <a:pt x="50" y="274"/>
                      </a:lnTo>
                      <a:lnTo>
                        <a:pt x="52" y="278"/>
                      </a:lnTo>
                      <a:lnTo>
                        <a:pt x="54" y="280"/>
                      </a:lnTo>
                      <a:lnTo>
                        <a:pt x="56" y="282"/>
                      </a:lnTo>
                      <a:lnTo>
                        <a:pt x="58" y="284"/>
                      </a:lnTo>
                      <a:lnTo>
                        <a:pt x="58" y="286"/>
                      </a:lnTo>
                      <a:lnTo>
                        <a:pt x="60" y="288"/>
                      </a:lnTo>
                      <a:lnTo>
                        <a:pt x="60" y="290"/>
                      </a:lnTo>
                      <a:lnTo>
                        <a:pt x="62" y="293"/>
                      </a:lnTo>
                      <a:lnTo>
                        <a:pt x="63" y="295"/>
                      </a:lnTo>
                      <a:lnTo>
                        <a:pt x="65" y="299"/>
                      </a:lnTo>
                      <a:lnTo>
                        <a:pt x="67" y="301"/>
                      </a:lnTo>
                      <a:lnTo>
                        <a:pt x="67" y="305"/>
                      </a:lnTo>
                      <a:lnTo>
                        <a:pt x="69" y="307"/>
                      </a:lnTo>
                      <a:lnTo>
                        <a:pt x="71" y="311"/>
                      </a:lnTo>
                      <a:lnTo>
                        <a:pt x="73" y="313"/>
                      </a:lnTo>
                      <a:lnTo>
                        <a:pt x="75" y="317"/>
                      </a:lnTo>
                      <a:lnTo>
                        <a:pt x="77" y="318"/>
                      </a:lnTo>
                      <a:lnTo>
                        <a:pt x="79" y="320"/>
                      </a:lnTo>
                      <a:lnTo>
                        <a:pt x="79" y="322"/>
                      </a:lnTo>
                      <a:lnTo>
                        <a:pt x="81" y="322"/>
                      </a:lnTo>
                      <a:lnTo>
                        <a:pt x="83" y="324"/>
                      </a:lnTo>
                      <a:lnTo>
                        <a:pt x="83" y="322"/>
                      </a:lnTo>
                      <a:lnTo>
                        <a:pt x="85" y="322"/>
                      </a:lnTo>
                      <a:lnTo>
                        <a:pt x="85" y="320"/>
                      </a:lnTo>
                      <a:lnTo>
                        <a:pt x="83" y="317"/>
                      </a:lnTo>
                      <a:lnTo>
                        <a:pt x="83" y="313"/>
                      </a:lnTo>
                      <a:lnTo>
                        <a:pt x="83" y="309"/>
                      </a:lnTo>
                      <a:lnTo>
                        <a:pt x="81" y="303"/>
                      </a:lnTo>
                      <a:lnTo>
                        <a:pt x="79" y="297"/>
                      </a:lnTo>
                      <a:lnTo>
                        <a:pt x="77" y="290"/>
                      </a:lnTo>
                      <a:lnTo>
                        <a:pt x="75" y="280"/>
                      </a:lnTo>
                      <a:lnTo>
                        <a:pt x="71" y="270"/>
                      </a:lnTo>
                      <a:lnTo>
                        <a:pt x="71" y="269"/>
                      </a:lnTo>
                      <a:lnTo>
                        <a:pt x="71" y="267"/>
                      </a:lnTo>
                      <a:lnTo>
                        <a:pt x="69" y="267"/>
                      </a:lnTo>
                      <a:lnTo>
                        <a:pt x="69" y="265"/>
                      </a:lnTo>
                      <a:lnTo>
                        <a:pt x="69" y="261"/>
                      </a:lnTo>
                      <a:lnTo>
                        <a:pt x="69" y="259"/>
                      </a:lnTo>
                      <a:lnTo>
                        <a:pt x="69" y="257"/>
                      </a:lnTo>
                      <a:lnTo>
                        <a:pt x="67" y="255"/>
                      </a:lnTo>
                      <a:lnTo>
                        <a:pt x="67" y="253"/>
                      </a:lnTo>
                      <a:lnTo>
                        <a:pt x="67" y="249"/>
                      </a:lnTo>
                      <a:lnTo>
                        <a:pt x="67" y="247"/>
                      </a:lnTo>
                      <a:lnTo>
                        <a:pt x="67" y="244"/>
                      </a:lnTo>
                      <a:lnTo>
                        <a:pt x="65" y="242"/>
                      </a:lnTo>
                      <a:lnTo>
                        <a:pt x="65" y="240"/>
                      </a:lnTo>
                      <a:lnTo>
                        <a:pt x="65" y="236"/>
                      </a:lnTo>
                      <a:lnTo>
                        <a:pt x="65" y="234"/>
                      </a:lnTo>
                      <a:lnTo>
                        <a:pt x="65" y="230"/>
                      </a:lnTo>
                      <a:lnTo>
                        <a:pt x="65" y="228"/>
                      </a:lnTo>
                      <a:lnTo>
                        <a:pt x="63" y="224"/>
                      </a:lnTo>
                      <a:lnTo>
                        <a:pt x="63" y="222"/>
                      </a:lnTo>
                      <a:lnTo>
                        <a:pt x="63" y="219"/>
                      </a:lnTo>
                      <a:lnTo>
                        <a:pt x="63" y="217"/>
                      </a:lnTo>
                      <a:lnTo>
                        <a:pt x="63" y="215"/>
                      </a:lnTo>
                      <a:lnTo>
                        <a:pt x="63" y="213"/>
                      </a:lnTo>
                      <a:lnTo>
                        <a:pt x="63" y="209"/>
                      </a:lnTo>
                      <a:lnTo>
                        <a:pt x="63" y="207"/>
                      </a:lnTo>
                      <a:lnTo>
                        <a:pt x="63" y="205"/>
                      </a:lnTo>
                      <a:lnTo>
                        <a:pt x="63" y="203"/>
                      </a:lnTo>
                      <a:lnTo>
                        <a:pt x="63" y="201"/>
                      </a:lnTo>
                      <a:lnTo>
                        <a:pt x="63" y="199"/>
                      </a:lnTo>
                      <a:lnTo>
                        <a:pt x="63" y="197"/>
                      </a:lnTo>
                      <a:lnTo>
                        <a:pt x="63" y="196"/>
                      </a:lnTo>
                      <a:lnTo>
                        <a:pt x="63" y="194"/>
                      </a:lnTo>
                      <a:lnTo>
                        <a:pt x="63" y="192"/>
                      </a:lnTo>
                      <a:lnTo>
                        <a:pt x="63" y="190"/>
                      </a:lnTo>
                      <a:lnTo>
                        <a:pt x="65" y="190"/>
                      </a:lnTo>
                      <a:lnTo>
                        <a:pt x="65" y="188"/>
                      </a:lnTo>
                      <a:lnTo>
                        <a:pt x="67" y="188"/>
                      </a:lnTo>
                      <a:lnTo>
                        <a:pt x="67" y="190"/>
                      </a:lnTo>
                      <a:lnTo>
                        <a:pt x="67" y="192"/>
                      </a:lnTo>
                      <a:lnTo>
                        <a:pt x="69" y="192"/>
                      </a:lnTo>
                      <a:lnTo>
                        <a:pt x="69" y="194"/>
                      </a:lnTo>
                      <a:lnTo>
                        <a:pt x="69" y="196"/>
                      </a:lnTo>
                      <a:lnTo>
                        <a:pt x="71" y="197"/>
                      </a:lnTo>
                      <a:lnTo>
                        <a:pt x="71" y="199"/>
                      </a:lnTo>
                      <a:lnTo>
                        <a:pt x="71" y="201"/>
                      </a:lnTo>
                      <a:lnTo>
                        <a:pt x="73" y="201"/>
                      </a:lnTo>
                      <a:lnTo>
                        <a:pt x="73" y="203"/>
                      </a:lnTo>
                      <a:lnTo>
                        <a:pt x="75" y="203"/>
                      </a:lnTo>
                      <a:lnTo>
                        <a:pt x="77" y="205"/>
                      </a:lnTo>
                      <a:lnTo>
                        <a:pt x="79" y="205"/>
                      </a:lnTo>
                      <a:lnTo>
                        <a:pt x="81" y="205"/>
                      </a:lnTo>
                      <a:lnTo>
                        <a:pt x="81" y="207"/>
                      </a:lnTo>
                      <a:lnTo>
                        <a:pt x="83" y="207"/>
                      </a:lnTo>
                      <a:lnTo>
                        <a:pt x="85" y="207"/>
                      </a:lnTo>
                      <a:lnTo>
                        <a:pt x="87" y="205"/>
                      </a:lnTo>
                      <a:lnTo>
                        <a:pt x="88" y="205"/>
                      </a:lnTo>
                      <a:lnTo>
                        <a:pt x="90" y="205"/>
                      </a:lnTo>
                      <a:lnTo>
                        <a:pt x="90" y="203"/>
                      </a:lnTo>
                      <a:lnTo>
                        <a:pt x="92" y="203"/>
                      </a:lnTo>
                      <a:lnTo>
                        <a:pt x="92" y="201"/>
                      </a:lnTo>
                      <a:lnTo>
                        <a:pt x="94" y="201"/>
                      </a:lnTo>
                      <a:lnTo>
                        <a:pt x="94" y="199"/>
                      </a:lnTo>
                      <a:lnTo>
                        <a:pt x="96" y="197"/>
                      </a:lnTo>
                      <a:lnTo>
                        <a:pt x="96" y="196"/>
                      </a:lnTo>
                      <a:lnTo>
                        <a:pt x="96" y="194"/>
                      </a:lnTo>
                      <a:lnTo>
                        <a:pt x="96" y="192"/>
                      </a:lnTo>
                      <a:lnTo>
                        <a:pt x="96" y="190"/>
                      </a:lnTo>
                      <a:lnTo>
                        <a:pt x="98" y="190"/>
                      </a:lnTo>
                      <a:lnTo>
                        <a:pt x="98" y="188"/>
                      </a:lnTo>
                      <a:lnTo>
                        <a:pt x="98" y="186"/>
                      </a:lnTo>
                      <a:lnTo>
                        <a:pt x="98" y="184"/>
                      </a:lnTo>
                      <a:lnTo>
                        <a:pt x="100" y="184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2" y="180"/>
                      </a:lnTo>
                      <a:lnTo>
                        <a:pt x="104" y="180"/>
                      </a:lnTo>
                      <a:lnTo>
                        <a:pt x="106" y="180"/>
                      </a:lnTo>
                      <a:lnTo>
                        <a:pt x="106" y="182"/>
                      </a:lnTo>
                      <a:lnTo>
                        <a:pt x="106" y="184"/>
                      </a:lnTo>
                      <a:lnTo>
                        <a:pt x="108" y="184"/>
                      </a:lnTo>
                      <a:lnTo>
                        <a:pt x="108" y="186"/>
                      </a:lnTo>
                      <a:lnTo>
                        <a:pt x="108" y="188"/>
                      </a:lnTo>
                      <a:lnTo>
                        <a:pt x="108" y="190"/>
                      </a:lnTo>
                      <a:lnTo>
                        <a:pt x="110" y="192"/>
                      </a:lnTo>
                      <a:lnTo>
                        <a:pt x="110" y="194"/>
                      </a:lnTo>
                      <a:lnTo>
                        <a:pt x="110" y="196"/>
                      </a:lnTo>
                      <a:lnTo>
                        <a:pt x="110" y="197"/>
                      </a:lnTo>
                      <a:lnTo>
                        <a:pt x="110" y="199"/>
                      </a:lnTo>
                      <a:lnTo>
                        <a:pt x="111" y="199"/>
                      </a:lnTo>
                      <a:lnTo>
                        <a:pt x="111" y="201"/>
                      </a:lnTo>
                      <a:lnTo>
                        <a:pt x="111" y="203"/>
                      </a:lnTo>
                      <a:lnTo>
                        <a:pt x="111" y="205"/>
                      </a:lnTo>
                      <a:lnTo>
                        <a:pt x="113" y="207"/>
                      </a:lnTo>
                      <a:lnTo>
                        <a:pt x="113" y="209"/>
                      </a:lnTo>
                      <a:lnTo>
                        <a:pt x="113" y="211"/>
                      </a:lnTo>
                      <a:lnTo>
                        <a:pt x="113" y="213"/>
                      </a:lnTo>
                      <a:lnTo>
                        <a:pt x="115" y="213"/>
                      </a:lnTo>
                      <a:lnTo>
                        <a:pt x="115" y="215"/>
                      </a:lnTo>
                      <a:lnTo>
                        <a:pt x="115" y="217"/>
                      </a:lnTo>
                      <a:lnTo>
                        <a:pt x="115" y="219"/>
                      </a:lnTo>
                      <a:lnTo>
                        <a:pt x="117" y="221"/>
                      </a:lnTo>
                      <a:lnTo>
                        <a:pt x="117" y="222"/>
                      </a:lnTo>
                      <a:lnTo>
                        <a:pt x="117" y="224"/>
                      </a:lnTo>
                      <a:lnTo>
                        <a:pt x="119" y="226"/>
                      </a:lnTo>
                      <a:lnTo>
                        <a:pt x="123" y="238"/>
                      </a:lnTo>
                      <a:lnTo>
                        <a:pt x="129" y="247"/>
                      </a:lnTo>
                      <a:lnTo>
                        <a:pt x="131" y="255"/>
                      </a:lnTo>
                      <a:lnTo>
                        <a:pt x="134" y="263"/>
                      </a:lnTo>
                      <a:lnTo>
                        <a:pt x="138" y="269"/>
                      </a:lnTo>
                      <a:lnTo>
                        <a:pt x="140" y="272"/>
                      </a:lnTo>
                      <a:lnTo>
                        <a:pt x="142" y="276"/>
                      </a:lnTo>
                      <a:lnTo>
                        <a:pt x="144" y="278"/>
                      </a:lnTo>
                      <a:lnTo>
                        <a:pt x="146" y="280"/>
                      </a:lnTo>
                      <a:lnTo>
                        <a:pt x="148" y="280"/>
                      </a:lnTo>
                      <a:lnTo>
                        <a:pt x="148" y="278"/>
                      </a:lnTo>
                      <a:lnTo>
                        <a:pt x="148" y="274"/>
                      </a:lnTo>
                      <a:lnTo>
                        <a:pt x="148" y="272"/>
                      </a:lnTo>
                      <a:lnTo>
                        <a:pt x="148" y="269"/>
                      </a:lnTo>
                      <a:lnTo>
                        <a:pt x="148" y="265"/>
                      </a:lnTo>
                      <a:lnTo>
                        <a:pt x="146" y="261"/>
                      </a:lnTo>
                      <a:lnTo>
                        <a:pt x="146" y="257"/>
                      </a:lnTo>
                      <a:lnTo>
                        <a:pt x="144" y="251"/>
                      </a:lnTo>
                      <a:lnTo>
                        <a:pt x="144" y="247"/>
                      </a:lnTo>
                      <a:lnTo>
                        <a:pt x="144" y="242"/>
                      </a:lnTo>
                      <a:lnTo>
                        <a:pt x="142" y="238"/>
                      </a:lnTo>
                      <a:lnTo>
                        <a:pt x="142" y="232"/>
                      </a:lnTo>
                      <a:lnTo>
                        <a:pt x="140" y="228"/>
                      </a:lnTo>
                      <a:lnTo>
                        <a:pt x="140" y="222"/>
                      </a:lnTo>
                      <a:lnTo>
                        <a:pt x="138" y="219"/>
                      </a:lnTo>
                      <a:lnTo>
                        <a:pt x="138" y="215"/>
                      </a:lnTo>
                      <a:lnTo>
                        <a:pt x="138" y="211"/>
                      </a:lnTo>
                      <a:lnTo>
                        <a:pt x="136" y="207"/>
                      </a:lnTo>
                      <a:lnTo>
                        <a:pt x="136" y="205"/>
                      </a:lnTo>
                      <a:lnTo>
                        <a:pt x="136" y="203"/>
                      </a:lnTo>
                      <a:lnTo>
                        <a:pt x="136" y="201"/>
                      </a:lnTo>
                      <a:lnTo>
                        <a:pt x="136" y="199"/>
                      </a:lnTo>
                      <a:lnTo>
                        <a:pt x="136" y="197"/>
                      </a:lnTo>
                      <a:lnTo>
                        <a:pt x="136" y="196"/>
                      </a:lnTo>
                      <a:lnTo>
                        <a:pt x="136" y="194"/>
                      </a:lnTo>
                      <a:lnTo>
                        <a:pt x="136" y="192"/>
                      </a:lnTo>
                      <a:lnTo>
                        <a:pt x="136" y="190"/>
                      </a:lnTo>
                      <a:lnTo>
                        <a:pt x="136" y="188"/>
                      </a:lnTo>
                      <a:lnTo>
                        <a:pt x="136" y="186"/>
                      </a:lnTo>
                      <a:lnTo>
                        <a:pt x="134" y="184"/>
                      </a:lnTo>
                      <a:lnTo>
                        <a:pt x="134" y="182"/>
                      </a:lnTo>
                      <a:lnTo>
                        <a:pt x="134" y="180"/>
                      </a:lnTo>
                      <a:lnTo>
                        <a:pt x="134" y="178"/>
                      </a:lnTo>
                      <a:lnTo>
                        <a:pt x="134" y="176"/>
                      </a:lnTo>
                      <a:lnTo>
                        <a:pt x="134" y="174"/>
                      </a:lnTo>
                      <a:lnTo>
                        <a:pt x="134" y="173"/>
                      </a:lnTo>
                      <a:lnTo>
                        <a:pt x="134" y="171"/>
                      </a:lnTo>
                      <a:lnTo>
                        <a:pt x="134" y="169"/>
                      </a:lnTo>
                      <a:lnTo>
                        <a:pt x="134" y="167"/>
                      </a:lnTo>
                      <a:lnTo>
                        <a:pt x="134" y="165"/>
                      </a:lnTo>
                      <a:lnTo>
                        <a:pt x="134" y="163"/>
                      </a:lnTo>
                      <a:lnTo>
                        <a:pt x="134" y="161"/>
                      </a:lnTo>
                      <a:lnTo>
                        <a:pt x="134" y="159"/>
                      </a:lnTo>
                      <a:lnTo>
                        <a:pt x="134" y="157"/>
                      </a:lnTo>
                      <a:lnTo>
                        <a:pt x="134" y="155"/>
                      </a:lnTo>
                      <a:lnTo>
                        <a:pt x="136" y="155"/>
                      </a:lnTo>
                      <a:lnTo>
                        <a:pt x="136" y="153"/>
                      </a:lnTo>
                      <a:lnTo>
                        <a:pt x="136" y="151"/>
                      </a:lnTo>
                      <a:lnTo>
                        <a:pt x="138" y="151"/>
                      </a:lnTo>
                      <a:lnTo>
                        <a:pt x="138" y="149"/>
                      </a:lnTo>
                      <a:lnTo>
                        <a:pt x="140" y="149"/>
                      </a:lnTo>
                      <a:lnTo>
                        <a:pt x="140" y="148"/>
                      </a:lnTo>
                      <a:lnTo>
                        <a:pt x="142" y="148"/>
                      </a:lnTo>
                      <a:lnTo>
                        <a:pt x="142" y="146"/>
                      </a:lnTo>
                      <a:lnTo>
                        <a:pt x="144" y="146"/>
                      </a:lnTo>
                      <a:lnTo>
                        <a:pt x="146" y="148"/>
                      </a:lnTo>
                      <a:lnTo>
                        <a:pt x="148" y="148"/>
                      </a:lnTo>
                      <a:lnTo>
                        <a:pt x="148" y="149"/>
                      </a:lnTo>
                      <a:lnTo>
                        <a:pt x="150" y="149"/>
                      </a:lnTo>
                      <a:lnTo>
                        <a:pt x="150" y="151"/>
                      </a:lnTo>
                      <a:lnTo>
                        <a:pt x="152" y="151"/>
                      </a:lnTo>
                      <a:lnTo>
                        <a:pt x="152" y="153"/>
                      </a:lnTo>
                      <a:lnTo>
                        <a:pt x="152" y="155"/>
                      </a:lnTo>
                      <a:lnTo>
                        <a:pt x="154" y="157"/>
                      </a:lnTo>
                      <a:lnTo>
                        <a:pt x="156" y="159"/>
                      </a:lnTo>
                      <a:lnTo>
                        <a:pt x="157" y="159"/>
                      </a:lnTo>
                      <a:lnTo>
                        <a:pt x="157" y="161"/>
                      </a:lnTo>
                      <a:lnTo>
                        <a:pt x="159" y="161"/>
                      </a:lnTo>
                      <a:lnTo>
                        <a:pt x="161" y="161"/>
                      </a:lnTo>
                      <a:lnTo>
                        <a:pt x="163" y="161"/>
                      </a:lnTo>
                      <a:lnTo>
                        <a:pt x="165" y="161"/>
                      </a:lnTo>
                      <a:lnTo>
                        <a:pt x="167" y="161"/>
                      </a:lnTo>
                      <a:lnTo>
                        <a:pt x="167" y="159"/>
                      </a:lnTo>
                      <a:lnTo>
                        <a:pt x="169" y="159"/>
                      </a:lnTo>
                      <a:lnTo>
                        <a:pt x="171" y="157"/>
                      </a:lnTo>
                      <a:lnTo>
                        <a:pt x="171" y="155"/>
                      </a:lnTo>
                      <a:lnTo>
                        <a:pt x="173" y="155"/>
                      </a:lnTo>
                      <a:lnTo>
                        <a:pt x="173" y="153"/>
                      </a:lnTo>
                      <a:lnTo>
                        <a:pt x="173" y="151"/>
                      </a:lnTo>
                      <a:lnTo>
                        <a:pt x="175" y="149"/>
                      </a:lnTo>
                      <a:lnTo>
                        <a:pt x="175" y="148"/>
                      </a:lnTo>
                      <a:lnTo>
                        <a:pt x="175" y="146"/>
                      </a:lnTo>
                      <a:lnTo>
                        <a:pt x="175" y="144"/>
                      </a:lnTo>
                      <a:lnTo>
                        <a:pt x="175" y="142"/>
                      </a:lnTo>
                      <a:lnTo>
                        <a:pt x="175" y="140"/>
                      </a:lnTo>
                      <a:lnTo>
                        <a:pt x="175" y="138"/>
                      </a:lnTo>
                      <a:lnTo>
                        <a:pt x="175" y="136"/>
                      </a:lnTo>
                      <a:lnTo>
                        <a:pt x="175" y="134"/>
                      </a:lnTo>
                      <a:lnTo>
                        <a:pt x="177" y="134"/>
                      </a:lnTo>
                      <a:lnTo>
                        <a:pt x="177" y="132"/>
                      </a:lnTo>
                      <a:lnTo>
                        <a:pt x="179" y="134"/>
                      </a:lnTo>
                      <a:lnTo>
                        <a:pt x="181" y="136"/>
                      </a:lnTo>
                      <a:lnTo>
                        <a:pt x="181" y="138"/>
                      </a:lnTo>
                      <a:lnTo>
                        <a:pt x="182" y="140"/>
                      </a:lnTo>
                      <a:lnTo>
                        <a:pt x="186" y="148"/>
                      </a:lnTo>
                      <a:lnTo>
                        <a:pt x="190" y="155"/>
                      </a:lnTo>
                      <a:lnTo>
                        <a:pt x="194" y="163"/>
                      </a:lnTo>
                      <a:lnTo>
                        <a:pt x="196" y="169"/>
                      </a:lnTo>
                      <a:lnTo>
                        <a:pt x="200" y="174"/>
                      </a:lnTo>
                      <a:lnTo>
                        <a:pt x="202" y="178"/>
                      </a:lnTo>
                      <a:lnTo>
                        <a:pt x="204" y="180"/>
                      </a:lnTo>
                      <a:lnTo>
                        <a:pt x="205" y="184"/>
                      </a:lnTo>
                      <a:lnTo>
                        <a:pt x="207" y="184"/>
                      </a:lnTo>
                      <a:lnTo>
                        <a:pt x="209" y="186"/>
                      </a:lnTo>
                      <a:lnTo>
                        <a:pt x="211" y="186"/>
                      </a:lnTo>
                      <a:lnTo>
                        <a:pt x="211" y="184"/>
                      </a:lnTo>
                      <a:lnTo>
                        <a:pt x="211" y="182"/>
                      </a:lnTo>
                      <a:lnTo>
                        <a:pt x="211" y="180"/>
                      </a:lnTo>
                      <a:lnTo>
                        <a:pt x="211" y="176"/>
                      </a:lnTo>
                      <a:lnTo>
                        <a:pt x="211" y="173"/>
                      </a:lnTo>
                      <a:lnTo>
                        <a:pt x="211" y="171"/>
                      </a:lnTo>
                      <a:lnTo>
                        <a:pt x="209" y="167"/>
                      </a:lnTo>
                      <a:lnTo>
                        <a:pt x="209" y="163"/>
                      </a:lnTo>
                      <a:lnTo>
                        <a:pt x="209" y="157"/>
                      </a:lnTo>
                      <a:lnTo>
                        <a:pt x="207" y="153"/>
                      </a:lnTo>
                      <a:lnTo>
                        <a:pt x="205" y="149"/>
                      </a:lnTo>
                      <a:lnTo>
                        <a:pt x="205" y="144"/>
                      </a:lnTo>
                      <a:lnTo>
                        <a:pt x="204" y="140"/>
                      </a:lnTo>
                      <a:lnTo>
                        <a:pt x="204" y="136"/>
                      </a:lnTo>
                      <a:lnTo>
                        <a:pt x="202" y="130"/>
                      </a:lnTo>
                      <a:lnTo>
                        <a:pt x="200" y="126"/>
                      </a:lnTo>
                      <a:lnTo>
                        <a:pt x="200" y="123"/>
                      </a:lnTo>
                      <a:lnTo>
                        <a:pt x="198" y="117"/>
                      </a:lnTo>
                      <a:lnTo>
                        <a:pt x="198" y="113"/>
                      </a:lnTo>
                      <a:lnTo>
                        <a:pt x="196" y="109"/>
                      </a:lnTo>
                      <a:lnTo>
                        <a:pt x="196" y="107"/>
                      </a:lnTo>
                      <a:lnTo>
                        <a:pt x="194" y="103"/>
                      </a:lnTo>
                      <a:lnTo>
                        <a:pt x="194" y="101"/>
                      </a:lnTo>
                      <a:lnTo>
                        <a:pt x="194" y="98"/>
                      </a:lnTo>
                      <a:lnTo>
                        <a:pt x="194" y="96"/>
                      </a:lnTo>
                      <a:lnTo>
                        <a:pt x="192" y="94"/>
                      </a:lnTo>
                      <a:lnTo>
                        <a:pt x="194" y="92"/>
                      </a:lnTo>
                      <a:lnTo>
                        <a:pt x="194" y="90"/>
                      </a:lnTo>
                      <a:lnTo>
                        <a:pt x="194" y="88"/>
                      </a:lnTo>
                      <a:lnTo>
                        <a:pt x="196" y="88"/>
                      </a:lnTo>
                      <a:lnTo>
                        <a:pt x="198" y="88"/>
                      </a:lnTo>
                      <a:lnTo>
                        <a:pt x="198" y="90"/>
                      </a:lnTo>
                      <a:lnTo>
                        <a:pt x="200" y="90"/>
                      </a:lnTo>
                      <a:lnTo>
                        <a:pt x="202" y="90"/>
                      </a:lnTo>
                      <a:lnTo>
                        <a:pt x="202" y="92"/>
                      </a:lnTo>
                      <a:lnTo>
                        <a:pt x="204" y="92"/>
                      </a:lnTo>
                      <a:lnTo>
                        <a:pt x="204" y="94"/>
                      </a:lnTo>
                      <a:lnTo>
                        <a:pt x="205" y="94"/>
                      </a:lnTo>
                      <a:lnTo>
                        <a:pt x="205" y="96"/>
                      </a:lnTo>
                      <a:lnTo>
                        <a:pt x="207" y="96"/>
                      </a:lnTo>
                      <a:lnTo>
                        <a:pt x="207" y="98"/>
                      </a:lnTo>
                      <a:lnTo>
                        <a:pt x="209" y="98"/>
                      </a:lnTo>
                      <a:lnTo>
                        <a:pt x="211" y="100"/>
                      </a:lnTo>
                      <a:lnTo>
                        <a:pt x="213" y="101"/>
                      </a:lnTo>
                      <a:lnTo>
                        <a:pt x="215" y="103"/>
                      </a:lnTo>
                      <a:lnTo>
                        <a:pt x="217" y="105"/>
                      </a:lnTo>
                      <a:lnTo>
                        <a:pt x="219" y="107"/>
                      </a:lnTo>
                      <a:lnTo>
                        <a:pt x="223" y="109"/>
                      </a:lnTo>
                      <a:lnTo>
                        <a:pt x="225" y="111"/>
                      </a:lnTo>
                      <a:lnTo>
                        <a:pt x="227" y="113"/>
                      </a:lnTo>
                      <a:lnTo>
                        <a:pt x="230" y="115"/>
                      </a:lnTo>
                      <a:lnTo>
                        <a:pt x="232" y="117"/>
                      </a:lnTo>
                      <a:lnTo>
                        <a:pt x="234" y="119"/>
                      </a:lnTo>
                      <a:lnTo>
                        <a:pt x="236" y="121"/>
                      </a:lnTo>
                      <a:lnTo>
                        <a:pt x="238" y="121"/>
                      </a:lnTo>
                      <a:lnTo>
                        <a:pt x="240" y="121"/>
                      </a:lnTo>
                      <a:lnTo>
                        <a:pt x="242" y="123"/>
                      </a:lnTo>
                      <a:lnTo>
                        <a:pt x="244" y="123"/>
                      </a:lnTo>
                      <a:lnTo>
                        <a:pt x="244" y="121"/>
                      </a:lnTo>
                      <a:lnTo>
                        <a:pt x="244" y="119"/>
                      </a:lnTo>
                      <a:lnTo>
                        <a:pt x="244" y="117"/>
                      </a:lnTo>
                      <a:lnTo>
                        <a:pt x="242" y="113"/>
                      </a:lnTo>
                      <a:lnTo>
                        <a:pt x="240" y="109"/>
                      </a:lnTo>
                      <a:lnTo>
                        <a:pt x="238" y="105"/>
                      </a:lnTo>
                      <a:lnTo>
                        <a:pt x="236" y="101"/>
                      </a:lnTo>
                      <a:lnTo>
                        <a:pt x="232" y="96"/>
                      </a:lnTo>
                      <a:lnTo>
                        <a:pt x="227" y="88"/>
                      </a:lnTo>
                      <a:lnTo>
                        <a:pt x="223" y="80"/>
                      </a:lnTo>
                      <a:lnTo>
                        <a:pt x="215" y="73"/>
                      </a:lnTo>
                      <a:lnTo>
                        <a:pt x="215" y="71"/>
                      </a:lnTo>
                      <a:lnTo>
                        <a:pt x="215" y="69"/>
                      </a:lnTo>
                      <a:lnTo>
                        <a:pt x="213" y="69"/>
                      </a:lnTo>
                      <a:lnTo>
                        <a:pt x="213" y="67"/>
                      </a:lnTo>
                      <a:lnTo>
                        <a:pt x="215" y="67"/>
                      </a:lnTo>
                      <a:lnTo>
                        <a:pt x="215" y="65"/>
                      </a:lnTo>
                      <a:lnTo>
                        <a:pt x="217" y="65"/>
                      </a:lnTo>
                      <a:lnTo>
                        <a:pt x="219" y="65"/>
                      </a:lnTo>
                      <a:lnTo>
                        <a:pt x="221" y="67"/>
                      </a:lnTo>
                      <a:lnTo>
                        <a:pt x="223" y="67"/>
                      </a:lnTo>
                      <a:lnTo>
                        <a:pt x="225" y="67"/>
                      </a:lnTo>
                      <a:lnTo>
                        <a:pt x="227" y="67"/>
                      </a:lnTo>
                      <a:lnTo>
                        <a:pt x="228" y="67"/>
                      </a:lnTo>
                      <a:lnTo>
                        <a:pt x="230" y="67"/>
                      </a:lnTo>
                      <a:lnTo>
                        <a:pt x="230" y="65"/>
                      </a:lnTo>
                      <a:lnTo>
                        <a:pt x="232" y="65"/>
                      </a:lnTo>
                      <a:lnTo>
                        <a:pt x="234" y="65"/>
                      </a:lnTo>
                      <a:lnTo>
                        <a:pt x="234" y="63"/>
                      </a:lnTo>
                      <a:lnTo>
                        <a:pt x="236" y="63"/>
                      </a:lnTo>
                      <a:lnTo>
                        <a:pt x="236" y="61"/>
                      </a:lnTo>
                      <a:lnTo>
                        <a:pt x="238" y="61"/>
                      </a:lnTo>
                      <a:lnTo>
                        <a:pt x="238" y="59"/>
                      </a:lnTo>
                      <a:lnTo>
                        <a:pt x="238" y="57"/>
                      </a:lnTo>
                      <a:lnTo>
                        <a:pt x="238" y="55"/>
                      </a:lnTo>
                      <a:lnTo>
                        <a:pt x="236" y="55"/>
                      </a:lnTo>
                      <a:lnTo>
                        <a:pt x="236" y="53"/>
                      </a:lnTo>
                      <a:lnTo>
                        <a:pt x="234" y="52"/>
                      </a:lnTo>
                      <a:lnTo>
                        <a:pt x="234" y="50"/>
                      </a:lnTo>
                      <a:lnTo>
                        <a:pt x="232" y="50"/>
                      </a:lnTo>
                      <a:lnTo>
                        <a:pt x="232" y="48"/>
                      </a:lnTo>
                      <a:lnTo>
                        <a:pt x="230" y="48"/>
                      </a:lnTo>
                      <a:lnTo>
                        <a:pt x="230" y="46"/>
                      </a:lnTo>
                      <a:lnTo>
                        <a:pt x="228" y="46"/>
                      </a:lnTo>
                      <a:lnTo>
                        <a:pt x="228" y="44"/>
                      </a:lnTo>
                      <a:lnTo>
                        <a:pt x="227" y="44"/>
                      </a:lnTo>
                      <a:lnTo>
                        <a:pt x="227" y="42"/>
                      </a:lnTo>
                      <a:lnTo>
                        <a:pt x="225" y="40"/>
                      </a:lnTo>
                      <a:lnTo>
                        <a:pt x="225" y="38"/>
                      </a:lnTo>
                      <a:lnTo>
                        <a:pt x="225" y="36"/>
                      </a:lnTo>
                      <a:lnTo>
                        <a:pt x="227" y="34"/>
                      </a:lnTo>
                      <a:lnTo>
                        <a:pt x="228" y="34"/>
                      </a:lnTo>
                      <a:lnTo>
                        <a:pt x="230" y="34"/>
                      </a:lnTo>
                      <a:lnTo>
                        <a:pt x="232" y="32"/>
                      </a:lnTo>
                      <a:lnTo>
                        <a:pt x="234" y="32"/>
                      </a:lnTo>
                      <a:lnTo>
                        <a:pt x="236" y="32"/>
                      </a:lnTo>
                      <a:lnTo>
                        <a:pt x="238" y="32"/>
                      </a:lnTo>
                      <a:lnTo>
                        <a:pt x="240" y="32"/>
                      </a:lnTo>
                      <a:lnTo>
                        <a:pt x="242" y="30"/>
                      </a:lnTo>
                      <a:lnTo>
                        <a:pt x="244" y="30"/>
                      </a:lnTo>
                      <a:lnTo>
                        <a:pt x="246" y="30"/>
                      </a:lnTo>
                      <a:lnTo>
                        <a:pt x="246" y="28"/>
                      </a:lnTo>
                      <a:lnTo>
                        <a:pt x="248" y="28"/>
                      </a:lnTo>
                      <a:lnTo>
                        <a:pt x="248" y="27"/>
                      </a:lnTo>
                      <a:lnTo>
                        <a:pt x="248" y="25"/>
                      </a:lnTo>
                      <a:lnTo>
                        <a:pt x="248" y="23"/>
                      </a:lnTo>
                      <a:lnTo>
                        <a:pt x="248" y="21"/>
                      </a:lnTo>
                      <a:lnTo>
                        <a:pt x="246" y="19"/>
                      </a:lnTo>
                      <a:lnTo>
                        <a:pt x="246" y="17"/>
                      </a:lnTo>
                      <a:lnTo>
                        <a:pt x="244" y="17"/>
                      </a:lnTo>
                      <a:lnTo>
                        <a:pt x="244" y="15"/>
                      </a:lnTo>
                      <a:lnTo>
                        <a:pt x="242" y="15"/>
                      </a:lnTo>
                      <a:lnTo>
                        <a:pt x="242" y="13"/>
                      </a:lnTo>
                      <a:lnTo>
                        <a:pt x="240" y="13"/>
                      </a:lnTo>
                      <a:lnTo>
                        <a:pt x="240" y="11"/>
                      </a:lnTo>
                      <a:lnTo>
                        <a:pt x="238" y="11"/>
                      </a:lnTo>
                      <a:lnTo>
                        <a:pt x="236" y="9"/>
                      </a:lnTo>
                      <a:lnTo>
                        <a:pt x="234" y="9"/>
                      </a:lnTo>
                      <a:lnTo>
                        <a:pt x="234" y="7"/>
                      </a:lnTo>
                      <a:lnTo>
                        <a:pt x="232" y="7"/>
                      </a:lnTo>
                      <a:lnTo>
                        <a:pt x="230" y="7"/>
                      </a:lnTo>
                      <a:lnTo>
                        <a:pt x="230" y="5"/>
                      </a:lnTo>
                      <a:lnTo>
                        <a:pt x="228" y="5"/>
                      </a:lnTo>
                      <a:lnTo>
                        <a:pt x="227" y="5"/>
                      </a:lnTo>
                      <a:lnTo>
                        <a:pt x="227" y="4"/>
                      </a:lnTo>
                      <a:lnTo>
                        <a:pt x="225" y="4"/>
                      </a:lnTo>
                      <a:lnTo>
                        <a:pt x="223" y="4"/>
                      </a:lnTo>
                      <a:lnTo>
                        <a:pt x="223" y="2"/>
                      </a:lnTo>
                      <a:lnTo>
                        <a:pt x="221" y="2"/>
                      </a:lnTo>
                      <a:lnTo>
                        <a:pt x="219" y="2"/>
                      </a:lnTo>
                      <a:lnTo>
                        <a:pt x="217" y="0"/>
                      </a:lnTo>
                      <a:lnTo>
                        <a:pt x="215" y="0"/>
                      </a:lnTo>
                      <a:lnTo>
                        <a:pt x="0" y="140"/>
                      </a:lnTo>
                      <a:close/>
                    </a:path>
                  </a:pathLst>
                </a:custGeom>
                <a:solidFill>
                  <a:srgbClr val="DB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54" name="Freeform 422"/>
                <p:cNvSpPr>
                  <a:spLocks noChangeAspect="1"/>
                </p:cNvSpPr>
                <p:nvPr/>
              </p:nvSpPr>
              <p:spPr bwMode="auto">
                <a:xfrm>
                  <a:off x="4787" y="1162"/>
                  <a:ext cx="242" cy="305"/>
                </a:xfrm>
                <a:custGeom>
                  <a:avLst/>
                  <a:gdLst>
                    <a:gd name="T0" fmla="*/ 136 w 242"/>
                    <a:gd name="T1" fmla="*/ 213 h 305"/>
                    <a:gd name="T2" fmla="*/ 142 w 242"/>
                    <a:gd name="T3" fmla="*/ 247 h 305"/>
                    <a:gd name="T4" fmla="*/ 136 w 242"/>
                    <a:gd name="T5" fmla="*/ 257 h 305"/>
                    <a:gd name="T6" fmla="*/ 117 w 242"/>
                    <a:gd name="T7" fmla="*/ 213 h 305"/>
                    <a:gd name="T8" fmla="*/ 111 w 242"/>
                    <a:gd name="T9" fmla="*/ 199 h 305"/>
                    <a:gd name="T10" fmla="*/ 108 w 242"/>
                    <a:gd name="T11" fmla="*/ 184 h 305"/>
                    <a:gd name="T12" fmla="*/ 106 w 242"/>
                    <a:gd name="T13" fmla="*/ 171 h 305"/>
                    <a:gd name="T14" fmla="*/ 96 w 242"/>
                    <a:gd name="T15" fmla="*/ 169 h 305"/>
                    <a:gd name="T16" fmla="*/ 92 w 242"/>
                    <a:gd name="T17" fmla="*/ 184 h 305"/>
                    <a:gd name="T18" fmla="*/ 85 w 242"/>
                    <a:gd name="T19" fmla="*/ 195 h 305"/>
                    <a:gd name="T20" fmla="*/ 73 w 242"/>
                    <a:gd name="T21" fmla="*/ 194 h 305"/>
                    <a:gd name="T22" fmla="*/ 67 w 242"/>
                    <a:gd name="T23" fmla="*/ 180 h 305"/>
                    <a:gd name="T24" fmla="*/ 60 w 242"/>
                    <a:gd name="T25" fmla="*/ 180 h 305"/>
                    <a:gd name="T26" fmla="*/ 58 w 242"/>
                    <a:gd name="T27" fmla="*/ 194 h 305"/>
                    <a:gd name="T28" fmla="*/ 58 w 242"/>
                    <a:gd name="T29" fmla="*/ 211 h 305"/>
                    <a:gd name="T30" fmla="*/ 60 w 242"/>
                    <a:gd name="T31" fmla="*/ 232 h 305"/>
                    <a:gd name="T32" fmla="*/ 63 w 242"/>
                    <a:gd name="T33" fmla="*/ 251 h 305"/>
                    <a:gd name="T34" fmla="*/ 73 w 242"/>
                    <a:gd name="T35" fmla="*/ 288 h 305"/>
                    <a:gd name="T36" fmla="*/ 73 w 242"/>
                    <a:gd name="T37" fmla="*/ 303 h 305"/>
                    <a:gd name="T38" fmla="*/ 61 w 242"/>
                    <a:gd name="T39" fmla="*/ 286 h 305"/>
                    <a:gd name="T40" fmla="*/ 52 w 242"/>
                    <a:gd name="T41" fmla="*/ 270 h 305"/>
                    <a:gd name="T42" fmla="*/ 42 w 242"/>
                    <a:gd name="T43" fmla="*/ 253 h 305"/>
                    <a:gd name="T44" fmla="*/ 35 w 242"/>
                    <a:gd name="T45" fmla="*/ 228 h 305"/>
                    <a:gd name="T46" fmla="*/ 29 w 242"/>
                    <a:gd name="T47" fmla="*/ 203 h 305"/>
                    <a:gd name="T48" fmla="*/ 27 w 242"/>
                    <a:gd name="T49" fmla="*/ 186 h 305"/>
                    <a:gd name="T50" fmla="*/ 21 w 242"/>
                    <a:gd name="T51" fmla="*/ 176 h 305"/>
                    <a:gd name="T52" fmla="*/ 15 w 242"/>
                    <a:gd name="T53" fmla="*/ 188 h 305"/>
                    <a:gd name="T54" fmla="*/ 10 w 242"/>
                    <a:gd name="T55" fmla="*/ 194 h 305"/>
                    <a:gd name="T56" fmla="*/ 4 w 242"/>
                    <a:gd name="T57" fmla="*/ 178 h 305"/>
                    <a:gd name="T58" fmla="*/ 2 w 242"/>
                    <a:gd name="T59" fmla="*/ 163 h 305"/>
                    <a:gd name="T60" fmla="*/ 2 w 242"/>
                    <a:gd name="T61" fmla="*/ 147 h 305"/>
                    <a:gd name="T62" fmla="*/ 213 w 242"/>
                    <a:gd name="T63" fmla="*/ 0 h 305"/>
                    <a:gd name="T64" fmla="*/ 225 w 242"/>
                    <a:gd name="T65" fmla="*/ 5 h 305"/>
                    <a:gd name="T66" fmla="*/ 236 w 242"/>
                    <a:gd name="T67" fmla="*/ 11 h 305"/>
                    <a:gd name="T68" fmla="*/ 242 w 242"/>
                    <a:gd name="T69" fmla="*/ 23 h 305"/>
                    <a:gd name="T70" fmla="*/ 230 w 242"/>
                    <a:gd name="T71" fmla="*/ 28 h 305"/>
                    <a:gd name="T72" fmla="*/ 219 w 242"/>
                    <a:gd name="T73" fmla="*/ 32 h 305"/>
                    <a:gd name="T74" fmla="*/ 223 w 242"/>
                    <a:gd name="T75" fmla="*/ 42 h 305"/>
                    <a:gd name="T76" fmla="*/ 230 w 242"/>
                    <a:gd name="T77" fmla="*/ 50 h 305"/>
                    <a:gd name="T78" fmla="*/ 225 w 242"/>
                    <a:gd name="T79" fmla="*/ 61 h 305"/>
                    <a:gd name="T80" fmla="*/ 213 w 242"/>
                    <a:gd name="T81" fmla="*/ 61 h 305"/>
                    <a:gd name="T82" fmla="*/ 209 w 242"/>
                    <a:gd name="T83" fmla="*/ 69 h 305"/>
                    <a:gd name="T84" fmla="*/ 234 w 242"/>
                    <a:gd name="T85" fmla="*/ 107 h 305"/>
                    <a:gd name="T86" fmla="*/ 226 w 242"/>
                    <a:gd name="T87" fmla="*/ 109 h 305"/>
                    <a:gd name="T88" fmla="*/ 209 w 242"/>
                    <a:gd name="T89" fmla="*/ 98 h 305"/>
                    <a:gd name="T90" fmla="*/ 196 w 242"/>
                    <a:gd name="T91" fmla="*/ 86 h 305"/>
                    <a:gd name="T92" fmla="*/ 188 w 242"/>
                    <a:gd name="T93" fmla="*/ 86 h 305"/>
                    <a:gd name="T94" fmla="*/ 192 w 242"/>
                    <a:gd name="T95" fmla="*/ 107 h 305"/>
                    <a:gd name="T96" fmla="*/ 200 w 242"/>
                    <a:gd name="T97" fmla="*/ 142 h 305"/>
                    <a:gd name="T98" fmla="*/ 203 w 242"/>
                    <a:gd name="T99" fmla="*/ 167 h 305"/>
                    <a:gd name="T100" fmla="*/ 194 w 242"/>
                    <a:gd name="T101" fmla="*/ 161 h 305"/>
                    <a:gd name="T102" fmla="*/ 175 w 242"/>
                    <a:gd name="T103" fmla="*/ 124 h 305"/>
                    <a:gd name="T104" fmla="*/ 167 w 242"/>
                    <a:gd name="T105" fmla="*/ 126 h 305"/>
                    <a:gd name="T106" fmla="*/ 167 w 242"/>
                    <a:gd name="T107" fmla="*/ 142 h 305"/>
                    <a:gd name="T108" fmla="*/ 161 w 242"/>
                    <a:gd name="T109" fmla="*/ 151 h 305"/>
                    <a:gd name="T110" fmla="*/ 150 w 242"/>
                    <a:gd name="T111" fmla="*/ 147 h 305"/>
                    <a:gd name="T112" fmla="*/ 142 w 242"/>
                    <a:gd name="T113" fmla="*/ 138 h 305"/>
                    <a:gd name="T114" fmla="*/ 132 w 242"/>
                    <a:gd name="T115" fmla="*/ 144 h 305"/>
                    <a:gd name="T116" fmla="*/ 131 w 242"/>
                    <a:gd name="T117" fmla="*/ 159 h 305"/>
                    <a:gd name="T118" fmla="*/ 131 w 242"/>
                    <a:gd name="T119" fmla="*/ 174 h 305"/>
                    <a:gd name="T120" fmla="*/ 132 w 242"/>
                    <a:gd name="T121" fmla="*/ 188 h 30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42"/>
                    <a:gd name="T184" fmla="*/ 0 h 305"/>
                    <a:gd name="T185" fmla="*/ 242 w 242"/>
                    <a:gd name="T186" fmla="*/ 305 h 30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42" h="305">
                      <a:moveTo>
                        <a:pt x="132" y="190"/>
                      </a:moveTo>
                      <a:lnTo>
                        <a:pt x="132" y="192"/>
                      </a:lnTo>
                      <a:lnTo>
                        <a:pt x="132" y="194"/>
                      </a:lnTo>
                      <a:lnTo>
                        <a:pt x="132" y="197"/>
                      </a:lnTo>
                      <a:lnTo>
                        <a:pt x="134" y="201"/>
                      </a:lnTo>
                      <a:lnTo>
                        <a:pt x="134" y="205"/>
                      </a:lnTo>
                      <a:lnTo>
                        <a:pt x="134" y="209"/>
                      </a:lnTo>
                      <a:lnTo>
                        <a:pt x="136" y="213"/>
                      </a:lnTo>
                      <a:lnTo>
                        <a:pt x="136" y="217"/>
                      </a:lnTo>
                      <a:lnTo>
                        <a:pt x="136" y="220"/>
                      </a:lnTo>
                      <a:lnTo>
                        <a:pt x="138" y="226"/>
                      </a:lnTo>
                      <a:lnTo>
                        <a:pt x="138" y="230"/>
                      </a:lnTo>
                      <a:lnTo>
                        <a:pt x="140" y="234"/>
                      </a:lnTo>
                      <a:lnTo>
                        <a:pt x="140" y="238"/>
                      </a:lnTo>
                      <a:lnTo>
                        <a:pt x="140" y="243"/>
                      </a:lnTo>
                      <a:lnTo>
                        <a:pt x="142" y="247"/>
                      </a:lnTo>
                      <a:lnTo>
                        <a:pt x="142" y="249"/>
                      </a:lnTo>
                      <a:lnTo>
                        <a:pt x="142" y="253"/>
                      </a:lnTo>
                      <a:lnTo>
                        <a:pt x="142" y="255"/>
                      </a:lnTo>
                      <a:lnTo>
                        <a:pt x="142" y="259"/>
                      </a:lnTo>
                      <a:lnTo>
                        <a:pt x="142" y="261"/>
                      </a:lnTo>
                      <a:lnTo>
                        <a:pt x="140" y="261"/>
                      </a:lnTo>
                      <a:lnTo>
                        <a:pt x="138" y="259"/>
                      </a:lnTo>
                      <a:lnTo>
                        <a:pt x="136" y="257"/>
                      </a:lnTo>
                      <a:lnTo>
                        <a:pt x="134" y="255"/>
                      </a:lnTo>
                      <a:lnTo>
                        <a:pt x="132" y="251"/>
                      </a:lnTo>
                      <a:lnTo>
                        <a:pt x="131" y="245"/>
                      </a:lnTo>
                      <a:lnTo>
                        <a:pt x="129" y="240"/>
                      </a:lnTo>
                      <a:lnTo>
                        <a:pt x="125" y="234"/>
                      </a:lnTo>
                      <a:lnTo>
                        <a:pt x="121" y="224"/>
                      </a:lnTo>
                      <a:lnTo>
                        <a:pt x="117" y="215"/>
                      </a:lnTo>
                      <a:lnTo>
                        <a:pt x="117" y="213"/>
                      </a:lnTo>
                      <a:lnTo>
                        <a:pt x="115" y="213"/>
                      </a:lnTo>
                      <a:lnTo>
                        <a:pt x="115" y="211"/>
                      </a:lnTo>
                      <a:lnTo>
                        <a:pt x="115" y="209"/>
                      </a:lnTo>
                      <a:lnTo>
                        <a:pt x="115" y="207"/>
                      </a:lnTo>
                      <a:lnTo>
                        <a:pt x="113" y="205"/>
                      </a:lnTo>
                      <a:lnTo>
                        <a:pt x="113" y="203"/>
                      </a:lnTo>
                      <a:lnTo>
                        <a:pt x="113" y="201"/>
                      </a:lnTo>
                      <a:lnTo>
                        <a:pt x="111" y="199"/>
                      </a:lnTo>
                      <a:lnTo>
                        <a:pt x="111" y="197"/>
                      </a:lnTo>
                      <a:lnTo>
                        <a:pt x="111" y="195"/>
                      </a:lnTo>
                      <a:lnTo>
                        <a:pt x="111" y="194"/>
                      </a:lnTo>
                      <a:lnTo>
                        <a:pt x="109" y="192"/>
                      </a:lnTo>
                      <a:lnTo>
                        <a:pt x="109" y="190"/>
                      </a:lnTo>
                      <a:lnTo>
                        <a:pt x="109" y="188"/>
                      </a:lnTo>
                      <a:lnTo>
                        <a:pt x="109" y="186"/>
                      </a:lnTo>
                      <a:lnTo>
                        <a:pt x="108" y="184"/>
                      </a:lnTo>
                      <a:lnTo>
                        <a:pt x="108" y="182"/>
                      </a:lnTo>
                      <a:lnTo>
                        <a:pt x="108" y="180"/>
                      </a:lnTo>
                      <a:lnTo>
                        <a:pt x="108" y="178"/>
                      </a:lnTo>
                      <a:lnTo>
                        <a:pt x="108" y="176"/>
                      </a:lnTo>
                      <a:lnTo>
                        <a:pt x="106" y="176"/>
                      </a:lnTo>
                      <a:lnTo>
                        <a:pt x="106" y="174"/>
                      </a:lnTo>
                      <a:lnTo>
                        <a:pt x="106" y="172"/>
                      </a:lnTo>
                      <a:lnTo>
                        <a:pt x="106" y="171"/>
                      </a:lnTo>
                      <a:lnTo>
                        <a:pt x="106" y="169"/>
                      </a:lnTo>
                      <a:lnTo>
                        <a:pt x="104" y="169"/>
                      </a:lnTo>
                      <a:lnTo>
                        <a:pt x="104" y="167"/>
                      </a:lnTo>
                      <a:lnTo>
                        <a:pt x="102" y="167"/>
                      </a:lnTo>
                      <a:lnTo>
                        <a:pt x="100" y="167"/>
                      </a:lnTo>
                      <a:lnTo>
                        <a:pt x="98" y="167"/>
                      </a:lnTo>
                      <a:lnTo>
                        <a:pt x="98" y="169"/>
                      </a:lnTo>
                      <a:lnTo>
                        <a:pt x="96" y="169"/>
                      </a:lnTo>
                      <a:lnTo>
                        <a:pt x="96" y="171"/>
                      </a:lnTo>
                      <a:lnTo>
                        <a:pt x="94" y="172"/>
                      </a:lnTo>
                      <a:lnTo>
                        <a:pt x="94" y="174"/>
                      </a:lnTo>
                      <a:lnTo>
                        <a:pt x="94" y="176"/>
                      </a:lnTo>
                      <a:lnTo>
                        <a:pt x="92" y="178"/>
                      </a:lnTo>
                      <a:lnTo>
                        <a:pt x="92" y="180"/>
                      </a:lnTo>
                      <a:lnTo>
                        <a:pt x="92" y="182"/>
                      </a:lnTo>
                      <a:lnTo>
                        <a:pt x="92" y="184"/>
                      </a:lnTo>
                      <a:lnTo>
                        <a:pt x="92" y="186"/>
                      </a:lnTo>
                      <a:lnTo>
                        <a:pt x="90" y="188"/>
                      </a:lnTo>
                      <a:lnTo>
                        <a:pt x="90" y="190"/>
                      </a:lnTo>
                      <a:lnTo>
                        <a:pt x="90" y="192"/>
                      </a:lnTo>
                      <a:lnTo>
                        <a:pt x="88" y="192"/>
                      </a:lnTo>
                      <a:lnTo>
                        <a:pt x="88" y="194"/>
                      </a:lnTo>
                      <a:lnTo>
                        <a:pt x="86" y="195"/>
                      </a:lnTo>
                      <a:lnTo>
                        <a:pt x="85" y="195"/>
                      </a:lnTo>
                      <a:lnTo>
                        <a:pt x="85" y="197"/>
                      </a:lnTo>
                      <a:lnTo>
                        <a:pt x="83" y="197"/>
                      </a:lnTo>
                      <a:lnTo>
                        <a:pt x="81" y="197"/>
                      </a:lnTo>
                      <a:lnTo>
                        <a:pt x="79" y="197"/>
                      </a:lnTo>
                      <a:lnTo>
                        <a:pt x="77" y="197"/>
                      </a:lnTo>
                      <a:lnTo>
                        <a:pt x="75" y="195"/>
                      </a:lnTo>
                      <a:lnTo>
                        <a:pt x="73" y="195"/>
                      </a:lnTo>
                      <a:lnTo>
                        <a:pt x="73" y="194"/>
                      </a:lnTo>
                      <a:lnTo>
                        <a:pt x="71" y="194"/>
                      </a:lnTo>
                      <a:lnTo>
                        <a:pt x="71" y="192"/>
                      </a:lnTo>
                      <a:lnTo>
                        <a:pt x="69" y="190"/>
                      </a:lnTo>
                      <a:lnTo>
                        <a:pt x="69" y="188"/>
                      </a:lnTo>
                      <a:lnTo>
                        <a:pt x="69" y="186"/>
                      </a:lnTo>
                      <a:lnTo>
                        <a:pt x="69" y="184"/>
                      </a:lnTo>
                      <a:lnTo>
                        <a:pt x="67" y="182"/>
                      </a:lnTo>
                      <a:lnTo>
                        <a:pt x="67" y="180"/>
                      </a:lnTo>
                      <a:lnTo>
                        <a:pt x="67" y="178"/>
                      </a:lnTo>
                      <a:lnTo>
                        <a:pt x="65" y="176"/>
                      </a:lnTo>
                      <a:lnTo>
                        <a:pt x="65" y="174"/>
                      </a:lnTo>
                      <a:lnTo>
                        <a:pt x="63" y="174"/>
                      </a:lnTo>
                      <a:lnTo>
                        <a:pt x="61" y="176"/>
                      </a:lnTo>
                      <a:lnTo>
                        <a:pt x="61" y="178"/>
                      </a:lnTo>
                      <a:lnTo>
                        <a:pt x="60" y="178"/>
                      </a:lnTo>
                      <a:lnTo>
                        <a:pt x="60" y="180"/>
                      </a:lnTo>
                      <a:lnTo>
                        <a:pt x="60" y="182"/>
                      </a:lnTo>
                      <a:lnTo>
                        <a:pt x="58" y="182"/>
                      </a:lnTo>
                      <a:lnTo>
                        <a:pt x="58" y="184"/>
                      </a:lnTo>
                      <a:lnTo>
                        <a:pt x="58" y="186"/>
                      </a:lnTo>
                      <a:lnTo>
                        <a:pt x="58" y="188"/>
                      </a:lnTo>
                      <a:lnTo>
                        <a:pt x="58" y="190"/>
                      </a:lnTo>
                      <a:lnTo>
                        <a:pt x="58" y="192"/>
                      </a:lnTo>
                      <a:lnTo>
                        <a:pt x="58" y="194"/>
                      </a:lnTo>
                      <a:lnTo>
                        <a:pt x="58" y="195"/>
                      </a:lnTo>
                      <a:lnTo>
                        <a:pt x="58" y="197"/>
                      </a:lnTo>
                      <a:lnTo>
                        <a:pt x="58" y="199"/>
                      </a:lnTo>
                      <a:lnTo>
                        <a:pt x="58" y="201"/>
                      </a:lnTo>
                      <a:lnTo>
                        <a:pt x="58" y="203"/>
                      </a:lnTo>
                      <a:lnTo>
                        <a:pt x="58" y="207"/>
                      </a:lnTo>
                      <a:lnTo>
                        <a:pt x="58" y="209"/>
                      </a:lnTo>
                      <a:lnTo>
                        <a:pt x="58" y="211"/>
                      </a:lnTo>
                      <a:lnTo>
                        <a:pt x="58" y="215"/>
                      </a:lnTo>
                      <a:lnTo>
                        <a:pt x="60" y="217"/>
                      </a:lnTo>
                      <a:lnTo>
                        <a:pt x="60" y="219"/>
                      </a:lnTo>
                      <a:lnTo>
                        <a:pt x="60" y="222"/>
                      </a:lnTo>
                      <a:lnTo>
                        <a:pt x="60" y="224"/>
                      </a:lnTo>
                      <a:lnTo>
                        <a:pt x="60" y="226"/>
                      </a:lnTo>
                      <a:lnTo>
                        <a:pt x="60" y="230"/>
                      </a:lnTo>
                      <a:lnTo>
                        <a:pt x="60" y="232"/>
                      </a:lnTo>
                      <a:lnTo>
                        <a:pt x="61" y="236"/>
                      </a:lnTo>
                      <a:lnTo>
                        <a:pt x="61" y="238"/>
                      </a:lnTo>
                      <a:lnTo>
                        <a:pt x="61" y="240"/>
                      </a:lnTo>
                      <a:lnTo>
                        <a:pt x="61" y="242"/>
                      </a:lnTo>
                      <a:lnTo>
                        <a:pt x="61" y="245"/>
                      </a:lnTo>
                      <a:lnTo>
                        <a:pt x="61" y="247"/>
                      </a:lnTo>
                      <a:lnTo>
                        <a:pt x="63" y="249"/>
                      </a:lnTo>
                      <a:lnTo>
                        <a:pt x="63" y="251"/>
                      </a:lnTo>
                      <a:lnTo>
                        <a:pt x="63" y="253"/>
                      </a:lnTo>
                      <a:lnTo>
                        <a:pt x="63" y="255"/>
                      </a:lnTo>
                      <a:lnTo>
                        <a:pt x="63" y="257"/>
                      </a:lnTo>
                      <a:lnTo>
                        <a:pt x="65" y="259"/>
                      </a:lnTo>
                      <a:lnTo>
                        <a:pt x="67" y="267"/>
                      </a:lnTo>
                      <a:lnTo>
                        <a:pt x="69" y="274"/>
                      </a:lnTo>
                      <a:lnTo>
                        <a:pt x="71" y="282"/>
                      </a:lnTo>
                      <a:lnTo>
                        <a:pt x="73" y="288"/>
                      </a:lnTo>
                      <a:lnTo>
                        <a:pt x="75" y="291"/>
                      </a:lnTo>
                      <a:lnTo>
                        <a:pt x="75" y="295"/>
                      </a:lnTo>
                      <a:lnTo>
                        <a:pt x="75" y="299"/>
                      </a:lnTo>
                      <a:lnTo>
                        <a:pt x="75" y="301"/>
                      </a:lnTo>
                      <a:lnTo>
                        <a:pt x="75" y="303"/>
                      </a:lnTo>
                      <a:lnTo>
                        <a:pt x="75" y="305"/>
                      </a:lnTo>
                      <a:lnTo>
                        <a:pt x="73" y="305"/>
                      </a:lnTo>
                      <a:lnTo>
                        <a:pt x="73" y="303"/>
                      </a:lnTo>
                      <a:lnTo>
                        <a:pt x="71" y="303"/>
                      </a:lnTo>
                      <a:lnTo>
                        <a:pt x="69" y="301"/>
                      </a:lnTo>
                      <a:lnTo>
                        <a:pt x="69" y="299"/>
                      </a:lnTo>
                      <a:lnTo>
                        <a:pt x="67" y="297"/>
                      </a:lnTo>
                      <a:lnTo>
                        <a:pt x="65" y="293"/>
                      </a:lnTo>
                      <a:lnTo>
                        <a:pt x="63" y="291"/>
                      </a:lnTo>
                      <a:lnTo>
                        <a:pt x="61" y="290"/>
                      </a:lnTo>
                      <a:lnTo>
                        <a:pt x="61" y="286"/>
                      </a:lnTo>
                      <a:lnTo>
                        <a:pt x="60" y="284"/>
                      </a:lnTo>
                      <a:lnTo>
                        <a:pt x="58" y="282"/>
                      </a:lnTo>
                      <a:lnTo>
                        <a:pt x="56" y="278"/>
                      </a:lnTo>
                      <a:lnTo>
                        <a:pt x="56" y="276"/>
                      </a:lnTo>
                      <a:lnTo>
                        <a:pt x="54" y="274"/>
                      </a:lnTo>
                      <a:lnTo>
                        <a:pt x="54" y="272"/>
                      </a:lnTo>
                      <a:lnTo>
                        <a:pt x="52" y="272"/>
                      </a:lnTo>
                      <a:lnTo>
                        <a:pt x="52" y="270"/>
                      </a:lnTo>
                      <a:lnTo>
                        <a:pt x="52" y="268"/>
                      </a:lnTo>
                      <a:lnTo>
                        <a:pt x="50" y="267"/>
                      </a:lnTo>
                      <a:lnTo>
                        <a:pt x="48" y="265"/>
                      </a:lnTo>
                      <a:lnTo>
                        <a:pt x="46" y="263"/>
                      </a:lnTo>
                      <a:lnTo>
                        <a:pt x="46" y="261"/>
                      </a:lnTo>
                      <a:lnTo>
                        <a:pt x="44" y="257"/>
                      </a:lnTo>
                      <a:lnTo>
                        <a:pt x="42" y="255"/>
                      </a:lnTo>
                      <a:lnTo>
                        <a:pt x="42" y="253"/>
                      </a:lnTo>
                      <a:lnTo>
                        <a:pt x="40" y="249"/>
                      </a:lnTo>
                      <a:lnTo>
                        <a:pt x="38" y="247"/>
                      </a:lnTo>
                      <a:lnTo>
                        <a:pt x="38" y="243"/>
                      </a:lnTo>
                      <a:lnTo>
                        <a:pt x="37" y="240"/>
                      </a:lnTo>
                      <a:lnTo>
                        <a:pt x="37" y="238"/>
                      </a:lnTo>
                      <a:lnTo>
                        <a:pt x="35" y="234"/>
                      </a:lnTo>
                      <a:lnTo>
                        <a:pt x="35" y="230"/>
                      </a:lnTo>
                      <a:lnTo>
                        <a:pt x="35" y="228"/>
                      </a:lnTo>
                      <a:lnTo>
                        <a:pt x="33" y="224"/>
                      </a:lnTo>
                      <a:lnTo>
                        <a:pt x="33" y="220"/>
                      </a:lnTo>
                      <a:lnTo>
                        <a:pt x="31" y="219"/>
                      </a:lnTo>
                      <a:lnTo>
                        <a:pt x="31" y="215"/>
                      </a:lnTo>
                      <a:lnTo>
                        <a:pt x="31" y="213"/>
                      </a:lnTo>
                      <a:lnTo>
                        <a:pt x="31" y="209"/>
                      </a:lnTo>
                      <a:lnTo>
                        <a:pt x="29" y="207"/>
                      </a:lnTo>
                      <a:lnTo>
                        <a:pt x="29" y="203"/>
                      </a:lnTo>
                      <a:lnTo>
                        <a:pt x="29" y="201"/>
                      </a:lnTo>
                      <a:lnTo>
                        <a:pt x="29" y="199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7" y="192"/>
                      </a:lnTo>
                      <a:lnTo>
                        <a:pt x="27" y="190"/>
                      </a:lnTo>
                      <a:lnTo>
                        <a:pt x="27" y="188"/>
                      </a:lnTo>
                      <a:lnTo>
                        <a:pt x="27" y="186"/>
                      </a:lnTo>
                      <a:lnTo>
                        <a:pt x="27" y="184"/>
                      </a:lnTo>
                      <a:lnTo>
                        <a:pt x="25" y="184"/>
                      </a:lnTo>
                      <a:lnTo>
                        <a:pt x="25" y="182"/>
                      </a:lnTo>
                      <a:lnTo>
                        <a:pt x="25" y="180"/>
                      </a:lnTo>
                      <a:lnTo>
                        <a:pt x="25" y="178"/>
                      </a:lnTo>
                      <a:lnTo>
                        <a:pt x="23" y="178"/>
                      </a:lnTo>
                      <a:lnTo>
                        <a:pt x="23" y="176"/>
                      </a:lnTo>
                      <a:lnTo>
                        <a:pt x="21" y="176"/>
                      </a:lnTo>
                      <a:lnTo>
                        <a:pt x="19" y="176"/>
                      </a:lnTo>
                      <a:lnTo>
                        <a:pt x="19" y="178"/>
                      </a:lnTo>
                      <a:lnTo>
                        <a:pt x="17" y="178"/>
                      </a:lnTo>
                      <a:lnTo>
                        <a:pt x="17" y="180"/>
                      </a:lnTo>
                      <a:lnTo>
                        <a:pt x="17" y="182"/>
                      </a:lnTo>
                      <a:lnTo>
                        <a:pt x="17" y="184"/>
                      </a:lnTo>
                      <a:lnTo>
                        <a:pt x="17" y="186"/>
                      </a:lnTo>
                      <a:lnTo>
                        <a:pt x="15" y="188"/>
                      </a:lnTo>
                      <a:lnTo>
                        <a:pt x="15" y="190"/>
                      </a:lnTo>
                      <a:lnTo>
                        <a:pt x="15" y="192"/>
                      </a:lnTo>
                      <a:lnTo>
                        <a:pt x="15" y="194"/>
                      </a:lnTo>
                      <a:lnTo>
                        <a:pt x="15" y="195"/>
                      </a:lnTo>
                      <a:lnTo>
                        <a:pt x="15" y="197"/>
                      </a:lnTo>
                      <a:lnTo>
                        <a:pt x="14" y="197"/>
                      </a:lnTo>
                      <a:lnTo>
                        <a:pt x="12" y="195"/>
                      </a:lnTo>
                      <a:lnTo>
                        <a:pt x="10" y="194"/>
                      </a:lnTo>
                      <a:lnTo>
                        <a:pt x="10" y="192"/>
                      </a:lnTo>
                      <a:lnTo>
                        <a:pt x="8" y="190"/>
                      </a:lnTo>
                      <a:lnTo>
                        <a:pt x="8" y="188"/>
                      </a:lnTo>
                      <a:lnTo>
                        <a:pt x="6" y="186"/>
                      </a:lnTo>
                      <a:lnTo>
                        <a:pt x="6" y="184"/>
                      </a:lnTo>
                      <a:lnTo>
                        <a:pt x="6" y="182"/>
                      </a:lnTo>
                      <a:lnTo>
                        <a:pt x="4" y="180"/>
                      </a:lnTo>
                      <a:lnTo>
                        <a:pt x="4" y="178"/>
                      </a:lnTo>
                      <a:lnTo>
                        <a:pt x="4" y="176"/>
                      </a:lnTo>
                      <a:lnTo>
                        <a:pt x="4" y="174"/>
                      </a:lnTo>
                      <a:lnTo>
                        <a:pt x="4" y="172"/>
                      </a:lnTo>
                      <a:lnTo>
                        <a:pt x="2" y="171"/>
                      </a:lnTo>
                      <a:lnTo>
                        <a:pt x="2" y="169"/>
                      </a:lnTo>
                      <a:lnTo>
                        <a:pt x="2" y="167"/>
                      </a:lnTo>
                      <a:lnTo>
                        <a:pt x="2" y="165"/>
                      </a:lnTo>
                      <a:lnTo>
                        <a:pt x="2" y="163"/>
                      </a:lnTo>
                      <a:lnTo>
                        <a:pt x="2" y="161"/>
                      </a:lnTo>
                      <a:lnTo>
                        <a:pt x="2" y="159"/>
                      </a:lnTo>
                      <a:lnTo>
                        <a:pt x="2" y="157"/>
                      </a:lnTo>
                      <a:lnTo>
                        <a:pt x="2" y="155"/>
                      </a:lnTo>
                      <a:lnTo>
                        <a:pt x="2" y="153"/>
                      </a:lnTo>
                      <a:lnTo>
                        <a:pt x="2" y="151"/>
                      </a:lnTo>
                      <a:lnTo>
                        <a:pt x="2" y="149"/>
                      </a:lnTo>
                      <a:lnTo>
                        <a:pt x="2" y="147"/>
                      </a:lnTo>
                      <a:lnTo>
                        <a:pt x="0" y="146"/>
                      </a:lnTo>
                      <a:lnTo>
                        <a:pt x="0" y="144"/>
                      </a:lnTo>
                      <a:lnTo>
                        <a:pt x="0" y="142"/>
                      </a:lnTo>
                      <a:lnTo>
                        <a:pt x="0" y="140"/>
                      </a:lnTo>
                      <a:lnTo>
                        <a:pt x="0" y="138"/>
                      </a:lnTo>
                      <a:lnTo>
                        <a:pt x="0" y="136"/>
                      </a:lnTo>
                      <a:lnTo>
                        <a:pt x="211" y="0"/>
                      </a:lnTo>
                      <a:lnTo>
                        <a:pt x="213" y="0"/>
                      </a:lnTo>
                      <a:lnTo>
                        <a:pt x="213" y="2"/>
                      </a:lnTo>
                      <a:lnTo>
                        <a:pt x="215" y="2"/>
                      </a:lnTo>
                      <a:lnTo>
                        <a:pt x="217" y="2"/>
                      </a:lnTo>
                      <a:lnTo>
                        <a:pt x="217" y="3"/>
                      </a:lnTo>
                      <a:lnTo>
                        <a:pt x="219" y="3"/>
                      </a:lnTo>
                      <a:lnTo>
                        <a:pt x="221" y="3"/>
                      </a:lnTo>
                      <a:lnTo>
                        <a:pt x="223" y="5"/>
                      </a:lnTo>
                      <a:lnTo>
                        <a:pt x="225" y="5"/>
                      </a:lnTo>
                      <a:lnTo>
                        <a:pt x="226" y="5"/>
                      </a:lnTo>
                      <a:lnTo>
                        <a:pt x="226" y="7"/>
                      </a:lnTo>
                      <a:lnTo>
                        <a:pt x="228" y="7"/>
                      </a:lnTo>
                      <a:lnTo>
                        <a:pt x="230" y="7"/>
                      </a:lnTo>
                      <a:lnTo>
                        <a:pt x="230" y="9"/>
                      </a:lnTo>
                      <a:lnTo>
                        <a:pt x="232" y="9"/>
                      </a:lnTo>
                      <a:lnTo>
                        <a:pt x="234" y="11"/>
                      </a:lnTo>
                      <a:lnTo>
                        <a:pt x="236" y="11"/>
                      </a:lnTo>
                      <a:lnTo>
                        <a:pt x="236" y="13"/>
                      </a:lnTo>
                      <a:lnTo>
                        <a:pt x="238" y="13"/>
                      </a:lnTo>
                      <a:lnTo>
                        <a:pt x="240" y="15"/>
                      </a:lnTo>
                      <a:lnTo>
                        <a:pt x="240" y="17"/>
                      </a:lnTo>
                      <a:lnTo>
                        <a:pt x="242" y="17"/>
                      </a:lnTo>
                      <a:lnTo>
                        <a:pt x="242" y="19"/>
                      </a:lnTo>
                      <a:lnTo>
                        <a:pt x="242" y="21"/>
                      </a:lnTo>
                      <a:lnTo>
                        <a:pt x="242" y="23"/>
                      </a:lnTo>
                      <a:lnTo>
                        <a:pt x="242" y="25"/>
                      </a:lnTo>
                      <a:lnTo>
                        <a:pt x="242" y="26"/>
                      </a:lnTo>
                      <a:lnTo>
                        <a:pt x="240" y="26"/>
                      </a:lnTo>
                      <a:lnTo>
                        <a:pt x="238" y="28"/>
                      </a:lnTo>
                      <a:lnTo>
                        <a:pt x="236" y="28"/>
                      </a:lnTo>
                      <a:lnTo>
                        <a:pt x="234" y="28"/>
                      </a:lnTo>
                      <a:lnTo>
                        <a:pt x="232" y="28"/>
                      </a:lnTo>
                      <a:lnTo>
                        <a:pt x="230" y="28"/>
                      </a:lnTo>
                      <a:lnTo>
                        <a:pt x="228" y="28"/>
                      </a:lnTo>
                      <a:lnTo>
                        <a:pt x="228" y="30"/>
                      </a:lnTo>
                      <a:lnTo>
                        <a:pt x="226" y="30"/>
                      </a:lnTo>
                      <a:lnTo>
                        <a:pt x="225" y="30"/>
                      </a:lnTo>
                      <a:lnTo>
                        <a:pt x="223" y="30"/>
                      </a:lnTo>
                      <a:lnTo>
                        <a:pt x="221" y="30"/>
                      </a:lnTo>
                      <a:lnTo>
                        <a:pt x="219" y="30"/>
                      </a:lnTo>
                      <a:lnTo>
                        <a:pt x="219" y="32"/>
                      </a:lnTo>
                      <a:lnTo>
                        <a:pt x="217" y="32"/>
                      </a:lnTo>
                      <a:lnTo>
                        <a:pt x="217" y="34"/>
                      </a:lnTo>
                      <a:lnTo>
                        <a:pt x="217" y="36"/>
                      </a:lnTo>
                      <a:lnTo>
                        <a:pt x="219" y="36"/>
                      </a:lnTo>
                      <a:lnTo>
                        <a:pt x="219" y="38"/>
                      </a:lnTo>
                      <a:lnTo>
                        <a:pt x="221" y="38"/>
                      </a:lnTo>
                      <a:lnTo>
                        <a:pt x="221" y="40"/>
                      </a:lnTo>
                      <a:lnTo>
                        <a:pt x="223" y="42"/>
                      </a:lnTo>
                      <a:lnTo>
                        <a:pt x="223" y="44"/>
                      </a:lnTo>
                      <a:lnTo>
                        <a:pt x="225" y="44"/>
                      </a:lnTo>
                      <a:lnTo>
                        <a:pt x="225" y="46"/>
                      </a:lnTo>
                      <a:lnTo>
                        <a:pt x="226" y="46"/>
                      </a:lnTo>
                      <a:lnTo>
                        <a:pt x="226" y="48"/>
                      </a:lnTo>
                      <a:lnTo>
                        <a:pt x="228" y="48"/>
                      </a:lnTo>
                      <a:lnTo>
                        <a:pt x="228" y="50"/>
                      </a:lnTo>
                      <a:lnTo>
                        <a:pt x="230" y="50"/>
                      </a:lnTo>
                      <a:lnTo>
                        <a:pt x="230" y="51"/>
                      </a:lnTo>
                      <a:lnTo>
                        <a:pt x="230" y="53"/>
                      </a:lnTo>
                      <a:lnTo>
                        <a:pt x="230" y="55"/>
                      </a:lnTo>
                      <a:lnTo>
                        <a:pt x="230" y="57"/>
                      </a:lnTo>
                      <a:lnTo>
                        <a:pt x="228" y="59"/>
                      </a:lnTo>
                      <a:lnTo>
                        <a:pt x="226" y="59"/>
                      </a:lnTo>
                      <a:lnTo>
                        <a:pt x="226" y="61"/>
                      </a:lnTo>
                      <a:lnTo>
                        <a:pt x="225" y="61"/>
                      </a:lnTo>
                      <a:lnTo>
                        <a:pt x="223" y="61"/>
                      </a:lnTo>
                      <a:lnTo>
                        <a:pt x="223" y="63"/>
                      </a:lnTo>
                      <a:lnTo>
                        <a:pt x="221" y="63"/>
                      </a:lnTo>
                      <a:lnTo>
                        <a:pt x="219" y="63"/>
                      </a:lnTo>
                      <a:lnTo>
                        <a:pt x="217" y="63"/>
                      </a:lnTo>
                      <a:lnTo>
                        <a:pt x="215" y="63"/>
                      </a:lnTo>
                      <a:lnTo>
                        <a:pt x="215" y="61"/>
                      </a:lnTo>
                      <a:lnTo>
                        <a:pt x="213" y="61"/>
                      </a:lnTo>
                      <a:lnTo>
                        <a:pt x="211" y="61"/>
                      </a:lnTo>
                      <a:lnTo>
                        <a:pt x="209" y="61"/>
                      </a:lnTo>
                      <a:lnTo>
                        <a:pt x="207" y="61"/>
                      </a:lnTo>
                      <a:lnTo>
                        <a:pt x="207" y="63"/>
                      </a:lnTo>
                      <a:lnTo>
                        <a:pt x="207" y="65"/>
                      </a:lnTo>
                      <a:lnTo>
                        <a:pt x="207" y="67"/>
                      </a:lnTo>
                      <a:lnTo>
                        <a:pt x="209" y="67"/>
                      </a:lnTo>
                      <a:lnTo>
                        <a:pt x="209" y="69"/>
                      </a:lnTo>
                      <a:lnTo>
                        <a:pt x="215" y="76"/>
                      </a:lnTo>
                      <a:lnTo>
                        <a:pt x="219" y="82"/>
                      </a:lnTo>
                      <a:lnTo>
                        <a:pt x="223" y="88"/>
                      </a:lnTo>
                      <a:lnTo>
                        <a:pt x="226" y="94"/>
                      </a:lnTo>
                      <a:lnTo>
                        <a:pt x="228" y="98"/>
                      </a:lnTo>
                      <a:lnTo>
                        <a:pt x="230" y="101"/>
                      </a:lnTo>
                      <a:lnTo>
                        <a:pt x="232" y="105"/>
                      </a:lnTo>
                      <a:lnTo>
                        <a:pt x="234" y="107"/>
                      </a:lnTo>
                      <a:lnTo>
                        <a:pt x="234" y="109"/>
                      </a:lnTo>
                      <a:lnTo>
                        <a:pt x="234" y="111"/>
                      </a:lnTo>
                      <a:lnTo>
                        <a:pt x="234" y="113"/>
                      </a:lnTo>
                      <a:lnTo>
                        <a:pt x="232" y="113"/>
                      </a:lnTo>
                      <a:lnTo>
                        <a:pt x="230" y="113"/>
                      </a:lnTo>
                      <a:lnTo>
                        <a:pt x="230" y="111"/>
                      </a:lnTo>
                      <a:lnTo>
                        <a:pt x="228" y="111"/>
                      </a:lnTo>
                      <a:lnTo>
                        <a:pt x="226" y="109"/>
                      </a:lnTo>
                      <a:lnTo>
                        <a:pt x="225" y="109"/>
                      </a:lnTo>
                      <a:lnTo>
                        <a:pt x="223" y="107"/>
                      </a:lnTo>
                      <a:lnTo>
                        <a:pt x="221" y="105"/>
                      </a:lnTo>
                      <a:lnTo>
                        <a:pt x="217" y="103"/>
                      </a:lnTo>
                      <a:lnTo>
                        <a:pt x="215" y="101"/>
                      </a:lnTo>
                      <a:lnTo>
                        <a:pt x="213" y="99"/>
                      </a:lnTo>
                      <a:lnTo>
                        <a:pt x="211" y="99"/>
                      </a:lnTo>
                      <a:lnTo>
                        <a:pt x="209" y="98"/>
                      </a:lnTo>
                      <a:lnTo>
                        <a:pt x="207" y="96"/>
                      </a:lnTo>
                      <a:lnTo>
                        <a:pt x="205" y="94"/>
                      </a:lnTo>
                      <a:lnTo>
                        <a:pt x="205" y="92"/>
                      </a:lnTo>
                      <a:lnTo>
                        <a:pt x="203" y="92"/>
                      </a:lnTo>
                      <a:lnTo>
                        <a:pt x="202" y="90"/>
                      </a:lnTo>
                      <a:lnTo>
                        <a:pt x="200" y="88"/>
                      </a:lnTo>
                      <a:lnTo>
                        <a:pt x="198" y="86"/>
                      </a:lnTo>
                      <a:lnTo>
                        <a:pt x="196" y="86"/>
                      </a:lnTo>
                      <a:lnTo>
                        <a:pt x="196" y="84"/>
                      </a:lnTo>
                      <a:lnTo>
                        <a:pt x="194" y="84"/>
                      </a:lnTo>
                      <a:lnTo>
                        <a:pt x="194" y="82"/>
                      </a:lnTo>
                      <a:lnTo>
                        <a:pt x="192" y="82"/>
                      </a:lnTo>
                      <a:lnTo>
                        <a:pt x="190" y="82"/>
                      </a:lnTo>
                      <a:lnTo>
                        <a:pt x="188" y="82"/>
                      </a:lnTo>
                      <a:lnTo>
                        <a:pt x="188" y="84"/>
                      </a:lnTo>
                      <a:lnTo>
                        <a:pt x="188" y="86"/>
                      </a:lnTo>
                      <a:lnTo>
                        <a:pt x="188" y="88"/>
                      </a:lnTo>
                      <a:lnTo>
                        <a:pt x="188" y="90"/>
                      </a:lnTo>
                      <a:lnTo>
                        <a:pt x="188" y="92"/>
                      </a:lnTo>
                      <a:lnTo>
                        <a:pt x="188" y="94"/>
                      </a:lnTo>
                      <a:lnTo>
                        <a:pt x="188" y="98"/>
                      </a:lnTo>
                      <a:lnTo>
                        <a:pt x="190" y="101"/>
                      </a:lnTo>
                      <a:lnTo>
                        <a:pt x="190" y="103"/>
                      </a:lnTo>
                      <a:lnTo>
                        <a:pt x="192" y="107"/>
                      </a:lnTo>
                      <a:lnTo>
                        <a:pt x="192" y="113"/>
                      </a:lnTo>
                      <a:lnTo>
                        <a:pt x="194" y="117"/>
                      </a:lnTo>
                      <a:lnTo>
                        <a:pt x="196" y="121"/>
                      </a:lnTo>
                      <a:lnTo>
                        <a:pt x="196" y="124"/>
                      </a:lnTo>
                      <a:lnTo>
                        <a:pt x="198" y="128"/>
                      </a:lnTo>
                      <a:lnTo>
                        <a:pt x="198" y="132"/>
                      </a:lnTo>
                      <a:lnTo>
                        <a:pt x="200" y="136"/>
                      </a:lnTo>
                      <a:lnTo>
                        <a:pt x="200" y="142"/>
                      </a:lnTo>
                      <a:lnTo>
                        <a:pt x="202" y="146"/>
                      </a:lnTo>
                      <a:lnTo>
                        <a:pt x="202" y="147"/>
                      </a:lnTo>
                      <a:lnTo>
                        <a:pt x="202" y="151"/>
                      </a:lnTo>
                      <a:lnTo>
                        <a:pt x="203" y="155"/>
                      </a:lnTo>
                      <a:lnTo>
                        <a:pt x="203" y="159"/>
                      </a:lnTo>
                      <a:lnTo>
                        <a:pt x="203" y="161"/>
                      </a:lnTo>
                      <a:lnTo>
                        <a:pt x="203" y="163"/>
                      </a:lnTo>
                      <a:lnTo>
                        <a:pt x="203" y="167"/>
                      </a:lnTo>
                      <a:lnTo>
                        <a:pt x="203" y="169"/>
                      </a:lnTo>
                      <a:lnTo>
                        <a:pt x="203" y="171"/>
                      </a:lnTo>
                      <a:lnTo>
                        <a:pt x="202" y="171"/>
                      </a:lnTo>
                      <a:lnTo>
                        <a:pt x="200" y="171"/>
                      </a:lnTo>
                      <a:lnTo>
                        <a:pt x="200" y="169"/>
                      </a:lnTo>
                      <a:lnTo>
                        <a:pt x="198" y="167"/>
                      </a:lnTo>
                      <a:lnTo>
                        <a:pt x="196" y="165"/>
                      </a:lnTo>
                      <a:lnTo>
                        <a:pt x="194" y="161"/>
                      </a:lnTo>
                      <a:lnTo>
                        <a:pt x="192" y="157"/>
                      </a:lnTo>
                      <a:lnTo>
                        <a:pt x="188" y="153"/>
                      </a:lnTo>
                      <a:lnTo>
                        <a:pt x="186" y="147"/>
                      </a:lnTo>
                      <a:lnTo>
                        <a:pt x="182" y="142"/>
                      </a:lnTo>
                      <a:lnTo>
                        <a:pt x="180" y="134"/>
                      </a:lnTo>
                      <a:lnTo>
                        <a:pt x="177" y="126"/>
                      </a:lnTo>
                      <a:lnTo>
                        <a:pt x="175" y="126"/>
                      </a:lnTo>
                      <a:lnTo>
                        <a:pt x="175" y="124"/>
                      </a:lnTo>
                      <a:lnTo>
                        <a:pt x="173" y="123"/>
                      </a:lnTo>
                      <a:lnTo>
                        <a:pt x="171" y="123"/>
                      </a:lnTo>
                      <a:lnTo>
                        <a:pt x="171" y="121"/>
                      </a:lnTo>
                      <a:lnTo>
                        <a:pt x="171" y="123"/>
                      </a:lnTo>
                      <a:lnTo>
                        <a:pt x="169" y="123"/>
                      </a:lnTo>
                      <a:lnTo>
                        <a:pt x="169" y="124"/>
                      </a:lnTo>
                      <a:lnTo>
                        <a:pt x="169" y="126"/>
                      </a:lnTo>
                      <a:lnTo>
                        <a:pt x="167" y="126"/>
                      </a:lnTo>
                      <a:lnTo>
                        <a:pt x="167" y="128"/>
                      </a:lnTo>
                      <a:lnTo>
                        <a:pt x="167" y="130"/>
                      </a:lnTo>
                      <a:lnTo>
                        <a:pt x="167" y="132"/>
                      </a:lnTo>
                      <a:lnTo>
                        <a:pt x="167" y="134"/>
                      </a:lnTo>
                      <a:lnTo>
                        <a:pt x="167" y="136"/>
                      </a:lnTo>
                      <a:lnTo>
                        <a:pt x="167" y="138"/>
                      </a:lnTo>
                      <a:lnTo>
                        <a:pt x="167" y="140"/>
                      </a:lnTo>
                      <a:lnTo>
                        <a:pt x="167" y="142"/>
                      </a:lnTo>
                      <a:lnTo>
                        <a:pt x="167" y="144"/>
                      </a:lnTo>
                      <a:lnTo>
                        <a:pt x="167" y="146"/>
                      </a:lnTo>
                      <a:lnTo>
                        <a:pt x="165" y="146"/>
                      </a:lnTo>
                      <a:lnTo>
                        <a:pt x="165" y="147"/>
                      </a:lnTo>
                      <a:lnTo>
                        <a:pt x="163" y="147"/>
                      </a:lnTo>
                      <a:lnTo>
                        <a:pt x="163" y="149"/>
                      </a:lnTo>
                      <a:lnTo>
                        <a:pt x="161" y="149"/>
                      </a:lnTo>
                      <a:lnTo>
                        <a:pt x="161" y="151"/>
                      </a:lnTo>
                      <a:lnTo>
                        <a:pt x="159" y="151"/>
                      </a:lnTo>
                      <a:lnTo>
                        <a:pt x="157" y="151"/>
                      </a:lnTo>
                      <a:lnTo>
                        <a:pt x="155" y="151"/>
                      </a:lnTo>
                      <a:lnTo>
                        <a:pt x="154" y="151"/>
                      </a:lnTo>
                      <a:lnTo>
                        <a:pt x="152" y="151"/>
                      </a:lnTo>
                      <a:lnTo>
                        <a:pt x="152" y="149"/>
                      </a:lnTo>
                      <a:lnTo>
                        <a:pt x="150" y="149"/>
                      </a:lnTo>
                      <a:lnTo>
                        <a:pt x="150" y="147"/>
                      </a:lnTo>
                      <a:lnTo>
                        <a:pt x="148" y="146"/>
                      </a:lnTo>
                      <a:lnTo>
                        <a:pt x="148" y="144"/>
                      </a:lnTo>
                      <a:lnTo>
                        <a:pt x="148" y="142"/>
                      </a:lnTo>
                      <a:lnTo>
                        <a:pt x="146" y="142"/>
                      </a:lnTo>
                      <a:lnTo>
                        <a:pt x="146" y="140"/>
                      </a:lnTo>
                      <a:lnTo>
                        <a:pt x="144" y="140"/>
                      </a:lnTo>
                      <a:lnTo>
                        <a:pt x="144" y="138"/>
                      </a:lnTo>
                      <a:lnTo>
                        <a:pt x="142" y="138"/>
                      </a:lnTo>
                      <a:lnTo>
                        <a:pt x="140" y="138"/>
                      </a:lnTo>
                      <a:lnTo>
                        <a:pt x="138" y="138"/>
                      </a:lnTo>
                      <a:lnTo>
                        <a:pt x="136" y="138"/>
                      </a:lnTo>
                      <a:lnTo>
                        <a:pt x="134" y="138"/>
                      </a:lnTo>
                      <a:lnTo>
                        <a:pt x="134" y="140"/>
                      </a:lnTo>
                      <a:lnTo>
                        <a:pt x="132" y="140"/>
                      </a:lnTo>
                      <a:lnTo>
                        <a:pt x="132" y="142"/>
                      </a:lnTo>
                      <a:lnTo>
                        <a:pt x="132" y="144"/>
                      </a:lnTo>
                      <a:lnTo>
                        <a:pt x="131" y="146"/>
                      </a:lnTo>
                      <a:lnTo>
                        <a:pt x="131" y="147"/>
                      </a:lnTo>
                      <a:lnTo>
                        <a:pt x="131" y="149"/>
                      </a:lnTo>
                      <a:lnTo>
                        <a:pt x="131" y="151"/>
                      </a:lnTo>
                      <a:lnTo>
                        <a:pt x="131" y="153"/>
                      </a:lnTo>
                      <a:lnTo>
                        <a:pt x="131" y="155"/>
                      </a:lnTo>
                      <a:lnTo>
                        <a:pt x="131" y="157"/>
                      </a:lnTo>
                      <a:lnTo>
                        <a:pt x="131" y="159"/>
                      </a:lnTo>
                      <a:lnTo>
                        <a:pt x="131" y="161"/>
                      </a:lnTo>
                      <a:lnTo>
                        <a:pt x="131" y="163"/>
                      </a:lnTo>
                      <a:lnTo>
                        <a:pt x="131" y="165"/>
                      </a:lnTo>
                      <a:lnTo>
                        <a:pt x="131" y="167"/>
                      </a:lnTo>
                      <a:lnTo>
                        <a:pt x="131" y="169"/>
                      </a:lnTo>
                      <a:lnTo>
                        <a:pt x="131" y="171"/>
                      </a:lnTo>
                      <a:lnTo>
                        <a:pt x="131" y="172"/>
                      </a:lnTo>
                      <a:lnTo>
                        <a:pt x="131" y="174"/>
                      </a:lnTo>
                      <a:lnTo>
                        <a:pt x="131" y="176"/>
                      </a:lnTo>
                      <a:lnTo>
                        <a:pt x="131" y="178"/>
                      </a:lnTo>
                      <a:lnTo>
                        <a:pt x="132" y="178"/>
                      </a:lnTo>
                      <a:lnTo>
                        <a:pt x="132" y="180"/>
                      </a:lnTo>
                      <a:lnTo>
                        <a:pt x="132" y="182"/>
                      </a:lnTo>
                      <a:lnTo>
                        <a:pt x="132" y="184"/>
                      </a:lnTo>
                      <a:lnTo>
                        <a:pt x="132" y="186"/>
                      </a:lnTo>
                      <a:lnTo>
                        <a:pt x="132" y="188"/>
                      </a:lnTo>
                      <a:lnTo>
                        <a:pt x="132" y="190"/>
                      </a:lnTo>
                      <a:close/>
                    </a:path>
                  </a:pathLst>
                </a:custGeom>
                <a:solidFill>
                  <a:srgbClr val="D6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55" name="Freeform 423"/>
                <p:cNvSpPr>
                  <a:spLocks noChangeAspect="1"/>
                </p:cNvSpPr>
                <p:nvPr/>
              </p:nvSpPr>
              <p:spPr bwMode="auto">
                <a:xfrm>
                  <a:off x="4791" y="1164"/>
                  <a:ext cx="236" cy="286"/>
                </a:xfrm>
                <a:custGeom>
                  <a:avLst/>
                  <a:gdLst>
                    <a:gd name="T0" fmla="*/ 128 w 236"/>
                    <a:gd name="T1" fmla="*/ 197 h 286"/>
                    <a:gd name="T2" fmla="*/ 134 w 236"/>
                    <a:gd name="T3" fmla="*/ 228 h 286"/>
                    <a:gd name="T4" fmla="*/ 130 w 236"/>
                    <a:gd name="T5" fmla="*/ 240 h 286"/>
                    <a:gd name="T6" fmla="*/ 113 w 236"/>
                    <a:gd name="T7" fmla="*/ 201 h 286"/>
                    <a:gd name="T8" fmla="*/ 109 w 236"/>
                    <a:gd name="T9" fmla="*/ 186 h 286"/>
                    <a:gd name="T10" fmla="*/ 105 w 236"/>
                    <a:gd name="T11" fmla="*/ 170 h 286"/>
                    <a:gd name="T12" fmla="*/ 102 w 236"/>
                    <a:gd name="T13" fmla="*/ 157 h 286"/>
                    <a:gd name="T14" fmla="*/ 92 w 236"/>
                    <a:gd name="T15" fmla="*/ 157 h 286"/>
                    <a:gd name="T16" fmla="*/ 86 w 236"/>
                    <a:gd name="T17" fmla="*/ 170 h 286"/>
                    <a:gd name="T18" fmla="*/ 82 w 236"/>
                    <a:gd name="T19" fmla="*/ 186 h 286"/>
                    <a:gd name="T20" fmla="*/ 71 w 236"/>
                    <a:gd name="T21" fmla="*/ 186 h 286"/>
                    <a:gd name="T22" fmla="*/ 65 w 236"/>
                    <a:gd name="T23" fmla="*/ 172 h 286"/>
                    <a:gd name="T24" fmla="*/ 61 w 236"/>
                    <a:gd name="T25" fmla="*/ 161 h 286"/>
                    <a:gd name="T26" fmla="*/ 52 w 236"/>
                    <a:gd name="T27" fmla="*/ 169 h 286"/>
                    <a:gd name="T28" fmla="*/ 50 w 236"/>
                    <a:gd name="T29" fmla="*/ 184 h 286"/>
                    <a:gd name="T30" fmla="*/ 50 w 236"/>
                    <a:gd name="T31" fmla="*/ 201 h 286"/>
                    <a:gd name="T32" fmla="*/ 52 w 236"/>
                    <a:gd name="T33" fmla="*/ 220 h 286"/>
                    <a:gd name="T34" fmla="*/ 54 w 236"/>
                    <a:gd name="T35" fmla="*/ 240 h 286"/>
                    <a:gd name="T36" fmla="*/ 65 w 236"/>
                    <a:gd name="T37" fmla="*/ 274 h 286"/>
                    <a:gd name="T38" fmla="*/ 59 w 236"/>
                    <a:gd name="T39" fmla="*/ 282 h 286"/>
                    <a:gd name="T40" fmla="*/ 50 w 236"/>
                    <a:gd name="T41" fmla="*/ 265 h 286"/>
                    <a:gd name="T42" fmla="*/ 42 w 236"/>
                    <a:gd name="T43" fmla="*/ 249 h 286"/>
                    <a:gd name="T44" fmla="*/ 33 w 236"/>
                    <a:gd name="T45" fmla="*/ 228 h 286"/>
                    <a:gd name="T46" fmla="*/ 27 w 236"/>
                    <a:gd name="T47" fmla="*/ 205 h 286"/>
                    <a:gd name="T48" fmla="*/ 25 w 236"/>
                    <a:gd name="T49" fmla="*/ 186 h 286"/>
                    <a:gd name="T50" fmla="*/ 21 w 236"/>
                    <a:gd name="T51" fmla="*/ 172 h 286"/>
                    <a:gd name="T52" fmla="*/ 13 w 236"/>
                    <a:gd name="T53" fmla="*/ 172 h 286"/>
                    <a:gd name="T54" fmla="*/ 11 w 236"/>
                    <a:gd name="T55" fmla="*/ 188 h 286"/>
                    <a:gd name="T56" fmla="*/ 6 w 236"/>
                    <a:gd name="T57" fmla="*/ 184 h 286"/>
                    <a:gd name="T58" fmla="*/ 2 w 236"/>
                    <a:gd name="T59" fmla="*/ 172 h 286"/>
                    <a:gd name="T60" fmla="*/ 0 w 236"/>
                    <a:gd name="T61" fmla="*/ 157 h 286"/>
                    <a:gd name="T62" fmla="*/ 0 w 236"/>
                    <a:gd name="T63" fmla="*/ 142 h 286"/>
                    <a:gd name="T64" fmla="*/ 209 w 236"/>
                    <a:gd name="T65" fmla="*/ 1 h 286"/>
                    <a:gd name="T66" fmla="*/ 221 w 236"/>
                    <a:gd name="T67" fmla="*/ 7 h 286"/>
                    <a:gd name="T68" fmla="*/ 230 w 236"/>
                    <a:gd name="T69" fmla="*/ 13 h 286"/>
                    <a:gd name="T70" fmla="*/ 234 w 236"/>
                    <a:gd name="T71" fmla="*/ 23 h 286"/>
                    <a:gd name="T72" fmla="*/ 222 w 236"/>
                    <a:gd name="T73" fmla="*/ 26 h 286"/>
                    <a:gd name="T74" fmla="*/ 209 w 236"/>
                    <a:gd name="T75" fmla="*/ 26 h 286"/>
                    <a:gd name="T76" fmla="*/ 213 w 236"/>
                    <a:gd name="T77" fmla="*/ 38 h 286"/>
                    <a:gd name="T78" fmla="*/ 221 w 236"/>
                    <a:gd name="T79" fmla="*/ 49 h 286"/>
                    <a:gd name="T80" fmla="*/ 217 w 236"/>
                    <a:gd name="T81" fmla="*/ 57 h 286"/>
                    <a:gd name="T82" fmla="*/ 201 w 236"/>
                    <a:gd name="T83" fmla="*/ 57 h 286"/>
                    <a:gd name="T84" fmla="*/ 209 w 236"/>
                    <a:gd name="T85" fmla="*/ 76 h 286"/>
                    <a:gd name="T86" fmla="*/ 222 w 236"/>
                    <a:gd name="T87" fmla="*/ 101 h 286"/>
                    <a:gd name="T88" fmla="*/ 209 w 236"/>
                    <a:gd name="T89" fmla="*/ 96 h 286"/>
                    <a:gd name="T90" fmla="*/ 198 w 236"/>
                    <a:gd name="T91" fmla="*/ 86 h 286"/>
                    <a:gd name="T92" fmla="*/ 190 w 236"/>
                    <a:gd name="T93" fmla="*/ 78 h 286"/>
                    <a:gd name="T94" fmla="*/ 180 w 236"/>
                    <a:gd name="T95" fmla="*/ 82 h 286"/>
                    <a:gd name="T96" fmla="*/ 186 w 236"/>
                    <a:gd name="T97" fmla="*/ 107 h 286"/>
                    <a:gd name="T98" fmla="*/ 192 w 236"/>
                    <a:gd name="T99" fmla="*/ 136 h 286"/>
                    <a:gd name="T100" fmla="*/ 194 w 236"/>
                    <a:gd name="T101" fmla="*/ 155 h 286"/>
                    <a:gd name="T102" fmla="*/ 176 w 236"/>
                    <a:gd name="T103" fmla="*/ 134 h 286"/>
                    <a:gd name="T104" fmla="*/ 161 w 236"/>
                    <a:gd name="T105" fmla="*/ 111 h 286"/>
                    <a:gd name="T106" fmla="*/ 159 w 236"/>
                    <a:gd name="T107" fmla="*/ 124 h 286"/>
                    <a:gd name="T108" fmla="*/ 157 w 236"/>
                    <a:gd name="T109" fmla="*/ 138 h 286"/>
                    <a:gd name="T110" fmla="*/ 148 w 236"/>
                    <a:gd name="T111" fmla="*/ 144 h 286"/>
                    <a:gd name="T112" fmla="*/ 140 w 236"/>
                    <a:gd name="T113" fmla="*/ 130 h 286"/>
                    <a:gd name="T114" fmla="*/ 127 w 236"/>
                    <a:gd name="T115" fmla="*/ 130 h 286"/>
                    <a:gd name="T116" fmla="*/ 125 w 236"/>
                    <a:gd name="T117" fmla="*/ 145 h 286"/>
                    <a:gd name="T118" fmla="*/ 125 w 236"/>
                    <a:gd name="T119" fmla="*/ 161 h 286"/>
                    <a:gd name="T120" fmla="*/ 127 w 236"/>
                    <a:gd name="T121" fmla="*/ 176 h 28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36"/>
                    <a:gd name="T184" fmla="*/ 0 h 286"/>
                    <a:gd name="T185" fmla="*/ 236 w 236"/>
                    <a:gd name="T186" fmla="*/ 286 h 28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36" h="286">
                      <a:moveTo>
                        <a:pt x="127" y="176"/>
                      </a:moveTo>
                      <a:lnTo>
                        <a:pt x="127" y="178"/>
                      </a:lnTo>
                      <a:lnTo>
                        <a:pt x="127" y="180"/>
                      </a:lnTo>
                      <a:lnTo>
                        <a:pt x="127" y="184"/>
                      </a:lnTo>
                      <a:lnTo>
                        <a:pt x="127" y="186"/>
                      </a:lnTo>
                      <a:lnTo>
                        <a:pt x="128" y="190"/>
                      </a:lnTo>
                      <a:lnTo>
                        <a:pt x="128" y="193"/>
                      </a:lnTo>
                      <a:lnTo>
                        <a:pt x="128" y="197"/>
                      </a:lnTo>
                      <a:lnTo>
                        <a:pt x="130" y="201"/>
                      </a:lnTo>
                      <a:lnTo>
                        <a:pt x="130" y="205"/>
                      </a:lnTo>
                      <a:lnTo>
                        <a:pt x="130" y="209"/>
                      </a:lnTo>
                      <a:lnTo>
                        <a:pt x="132" y="213"/>
                      </a:lnTo>
                      <a:lnTo>
                        <a:pt x="132" y="217"/>
                      </a:lnTo>
                      <a:lnTo>
                        <a:pt x="132" y="220"/>
                      </a:lnTo>
                      <a:lnTo>
                        <a:pt x="132" y="224"/>
                      </a:lnTo>
                      <a:lnTo>
                        <a:pt x="134" y="228"/>
                      </a:lnTo>
                      <a:lnTo>
                        <a:pt x="134" y="232"/>
                      </a:lnTo>
                      <a:lnTo>
                        <a:pt x="134" y="234"/>
                      </a:lnTo>
                      <a:lnTo>
                        <a:pt x="134" y="238"/>
                      </a:lnTo>
                      <a:lnTo>
                        <a:pt x="134" y="240"/>
                      </a:lnTo>
                      <a:lnTo>
                        <a:pt x="134" y="241"/>
                      </a:lnTo>
                      <a:lnTo>
                        <a:pt x="132" y="241"/>
                      </a:lnTo>
                      <a:lnTo>
                        <a:pt x="130" y="241"/>
                      </a:lnTo>
                      <a:lnTo>
                        <a:pt x="130" y="240"/>
                      </a:lnTo>
                      <a:lnTo>
                        <a:pt x="128" y="238"/>
                      </a:lnTo>
                      <a:lnTo>
                        <a:pt x="127" y="234"/>
                      </a:lnTo>
                      <a:lnTo>
                        <a:pt x="125" y="230"/>
                      </a:lnTo>
                      <a:lnTo>
                        <a:pt x="123" y="224"/>
                      </a:lnTo>
                      <a:lnTo>
                        <a:pt x="119" y="218"/>
                      </a:lnTo>
                      <a:lnTo>
                        <a:pt x="117" y="211"/>
                      </a:lnTo>
                      <a:lnTo>
                        <a:pt x="113" y="203"/>
                      </a:lnTo>
                      <a:lnTo>
                        <a:pt x="113" y="201"/>
                      </a:lnTo>
                      <a:lnTo>
                        <a:pt x="111" y="199"/>
                      </a:lnTo>
                      <a:lnTo>
                        <a:pt x="111" y="197"/>
                      </a:lnTo>
                      <a:lnTo>
                        <a:pt x="111" y="195"/>
                      </a:lnTo>
                      <a:lnTo>
                        <a:pt x="109" y="193"/>
                      </a:lnTo>
                      <a:lnTo>
                        <a:pt x="109" y="192"/>
                      </a:lnTo>
                      <a:lnTo>
                        <a:pt x="109" y="190"/>
                      </a:lnTo>
                      <a:lnTo>
                        <a:pt x="109" y="188"/>
                      </a:lnTo>
                      <a:lnTo>
                        <a:pt x="109" y="186"/>
                      </a:lnTo>
                      <a:lnTo>
                        <a:pt x="107" y="184"/>
                      </a:lnTo>
                      <a:lnTo>
                        <a:pt x="107" y="182"/>
                      </a:lnTo>
                      <a:lnTo>
                        <a:pt x="107" y="180"/>
                      </a:lnTo>
                      <a:lnTo>
                        <a:pt x="107" y="178"/>
                      </a:lnTo>
                      <a:lnTo>
                        <a:pt x="105" y="176"/>
                      </a:lnTo>
                      <a:lnTo>
                        <a:pt x="105" y="174"/>
                      </a:lnTo>
                      <a:lnTo>
                        <a:pt x="105" y="172"/>
                      </a:lnTo>
                      <a:lnTo>
                        <a:pt x="105" y="170"/>
                      </a:lnTo>
                      <a:lnTo>
                        <a:pt x="105" y="169"/>
                      </a:lnTo>
                      <a:lnTo>
                        <a:pt x="104" y="167"/>
                      </a:lnTo>
                      <a:lnTo>
                        <a:pt x="104" y="165"/>
                      </a:lnTo>
                      <a:lnTo>
                        <a:pt x="104" y="163"/>
                      </a:lnTo>
                      <a:lnTo>
                        <a:pt x="104" y="161"/>
                      </a:lnTo>
                      <a:lnTo>
                        <a:pt x="104" y="159"/>
                      </a:lnTo>
                      <a:lnTo>
                        <a:pt x="102" y="159"/>
                      </a:lnTo>
                      <a:lnTo>
                        <a:pt x="102" y="157"/>
                      </a:lnTo>
                      <a:lnTo>
                        <a:pt x="102" y="155"/>
                      </a:lnTo>
                      <a:lnTo>
                        <a:pt x="100" y="153"/>
                      </a:lnTo>
                      <a:lnTo>
                        <a:pt x="98" y="153"/>
                      </a:lnTo>
                      <a:lnTo>
                        <a:pt x="96" y="153"/>
                      </a:lnTo>
                      <a:lnTo>
                        <a:pt x="94" y="153"/>
                      </a:lnTo>
                      <a:lnTo>
                        <a:pt x="94" y="155"/>
                      </a:lnTo>
                      <a:lnTo>
                        <a:pt x="92" y="155"/>
                      </a:lnTo>
                      <a:lnTo>
                        <a:pt x="92" y="157"/>
                      </a:lnTo>
                      <a:lnTo>
                        <a:pt x="90" y="157"/>
                      </a:lnTo>
                      <a:lnTo>
                        <a:pt x="90" y="159"/>
                      </a:lnTo>
                      <a:lnTo>
                        <a:pt x="88" y="161"/>
                      </a:lnTo>
                      <a:lnTo>
                        <a:pt x="88" y="163"/>
                      </a:lnTo>
                      <a:lnTo>
                        <a:pt x="86" y="165"/>
                      </a:lnTo>
                      <a:lnTo>
                        <a:pt x="86" y="167"/>
                      </a:lnTo>
                      <a:lnTo>
                        <a:pt x="86" y="169"/>
                      </a:lnTo>
                      <a:lnTo>
                        <a:pt x="86" y="170"/>
                      </a:lnTo>
                      <a:lnTo>
                        <a:pt x="86" y="172"/>
                      </a:lnTo>
                      <a:lnTo>
                        <a:pt x="84" y="174"/>
                      </a:lnTo>
                      <a:lnTo>
                        <a:pt x="84" y="176"/>
                      </a:lnTo>
                      <a:lnTo>
                        <a:pt x="84" y="178"/>
                      </a:lnTo>
                      <a:lnTo>
                        <a:pt x="84" y="180"/>
                      </a:lnTo>
                      <a:lnTo>
                        <a:pt x="84" y="182"/>
                      </a:lnTo>
                      <a:lnTo>
                        <a:pt x="82" y="184"/>
                      </a:lnTo>
                      <a:lnTo>
                        <a:pt x="82" y="186"/>
                      </a:lnTo>
                      <a:lnTo>
                        <a:pt x="81" y="186"/>
                      </a:lnTo>
                      <a:lnTo>
                        <a:pt x="81" y="188"/>
                      </a:lnTo>
                      <a:lnTo>
                        <a:pt x="79" y="188"/>
                      </a:lnTo>
                      <a:lnTo>
                        <a:pt x="77" y="188"/>
                      </a:lnTo>
                      <a:lnTo>
                        <a:pt x="75" y="188"/>
                      </a:lnTo>
                      <a:lnTo>
                        <a:pt x="73" y="188"/>
                      </a:lnTo>
                      <a:lnTo>
                        <a:pt x="71" y="188"/>
                      </a:lnTo>
                      <a:lnTo>
                        <a:pt x="71" y="186"/>
                      </a:lnTo>
                      <a:lnTo>
                        <a:pt x="69" y="186"/>
                      </a:lnTo>
                      <a:lnTo>
                        <a:pt x="69" y="184"/>
                      </a:lnTo>
                      <a:lnTo>
                        <a:pt x="67" y="182"/>
                      </a:lnTo>
                      <a:lnTo>
                        <a:pt x="67" y="180"/>
                      </a:lnTo>
                      <a:lnTo>
                        <a:pt x="67" y="178"/>
                      </a:lnTo>
                      <a:lnTo>
                        <a:pt x="65" y="176"/>
                      </a:lnTo>
                      <a:lnTo>
                        <a:pt x="65" y="174"/>
                      </a:lnTo>
                      <a:lnTo>
                        <a:pt x="65" y="172"/>
                      </a:lnTo>
                      <a:lnTo>
                        <a:pt x="65" y="170"/>
                      </a:lnTo>
                      <a:lnTo>
                        <a:pt x="65" y="169"/>
                      </a:lnTo>
                      <a:lnTo>
                        <a:pt x="65" y="167"/>
                      </a:lnTo>
                      <a:lnTo>
                        <a:pt x="65" y="165"/>
                      </a:lnTo>
                      <a:lnTo>
                        <a:pt x="63" y="165"/>
                      </a:lnTo>
                      <a:lnTo>
                        <a:pt x="63" y="163"/>
                      </a:lnTo>
                      <a:lnTo>
                        <a:pt x="61" y="163"/>
                      </a:lnTo>
                      <a:lnTo>
                        <a:pt x="61" y="161"/>
                      </a:lnTo>
                      <a:lnTo>
                        <a:pt x="59" y="161"/>
                      </a:lnTo>
                      <a:lnTo>
                        <a:pt x="57" y="163"/>
                      </a:lnTo>
                      <a:lnTo>
                        <a:pt x="56" y="163"/>
                      </a:lnTo>
                      <a:lnTo>
                        <a:pt x="56" y="165"/>
                      </a:lnTo>
                      <a:lnTo>
                        <a:pt x="54" y="165"/>
                      </a:lnTo>
                      <a:lnTo>
                        <a:pt x="54" y="167"/>
                      </a:lnTo>
                      <a:lnTo>
                        <a:pt x="54" y="169"/>
                      </a:lnTo>
                      <a:lnTo>
                        <a:pt x="52" y="169"/>
                      </a:lnTo>
                      <a:lnTo>
                        <a:pt x="52" y="170"/>
                      </a:lnTo>
                      <a:lnTo>
                        <a:pt x="52" y="172"/>
                      </a:lnTo>
                      <a:lnTo>
                        <a:pt x="50" y="174"/>
                      </a:lnTo>
                      <a:lnTo>
                        <a:pt x="50" y="176"/>
                      </a:lnTo>
                      <a:lnTo>
                        <a:pt x="50" y="178"/>
                      </a:lnTo>
                      <a:lnTo>
                        <a:pt x="50" y="180"/>
                      </a:lnTo>
                      <a:lnTo>
                        <a:pt x="50" y="182"/>
                      </a:lnTo>
                      <a:lnTo>
                        <a:pt x="50" y="184"/>
                      </a:lnTo>
                      <a:lnTo>
                        <a:pt x="50" y="186"/>
                      </a:lnTo>
                      <a:lnTo>
                        <a:pt x="50" y="188"/>
                      </a:lnTo>
                      <a:lnTo>
                        <a:pt x="50" y="190"/>
                      </a:lnTo>
                      <a:lnTo>
                        <a:pt x="50" y="192"/>
                      </a:lnTo>
                      <a:lnTo>
                        <a:pt x="50" y="193"/>
                      </a:lnTo>
                      <a:lnTo>
                        <a:pt x="50" y="195"/>
                      </a:lnTo>
                      <a:lnTo>
                        <a:pt x="50" y="197"/>
                      </a:lnTo>
                      <a:lnTo>
                        <a:pt x="50" y="201"/>
                      </a:lnTo>
                      <a:lnTo>
                        <a:pt x="50" y="203"/>
                      </a:lnTo>
                      <a:lnTo>
                        <a:pt x="50" y="205"/>
                      </a:lnTo>
                      <a:lnTo>
                        <a:pt x="50" y="209"/>
                      </a:lnTo>
                      <a:lnTo>
                        <a:pt x="52" y="211"/>
                      </a:lnTo>
                      <a:lnTo>
                        <a:pt x="52" y="213"/>
                      </a:lnTo>
                      <a:lnTo>
                        <a:pt x="52" y="217"/>
                      </a:lnTo>
                      <a:lnTo>
                        <a:pt x="52" y="218"/>
                      </a:lnTo>
                      <a:lnTo>
                        <a:pt x="52" y="220"/>
                      </a:lnTo>
                      <a:lnTo>
                        <a:pt x="52" y="222"/>
                      </a:lnTo>
                      <a:lnTo>
                        <a:pt x="52" y="226"/>
                      </a:lnTo>
                      <a:lnTo>
                        <a:pt x="54" y="228"/>
                      </a:lnTo>
                      <a:lnTo>
                        <a:pt x="54" y="230"/>
                      </a:lnTo>
                      <a:lnTo>
                        <a:pt x="54" y="232"/>
                      </a:lnTo>
                      <a:lnTo>
                        <a:pt x="54" y="234"/>
                      </a:lnTo>
                      <a:lnTo>
                        <a:pt x="54" y="238"/>
                      </a:lnTo>
                      <a:lnTo>
                        <a:pt x="54" y="240"/>
                      </a:lnTo>
                      <a:lnTo>
                        <a:pt x="56" y="241"/>
                      </a:lnTo>
                      <a:lnTo>
                        <a:pt x="56" y="243"/>
                      </a:lnTo>
                      <a:lnTo>
                        <a:pt x="56" y="245"/>
                      </a:lnTo>
                      <a:lnTo>
                        <a:pt x="59" y="253"/>
                      </a:lnTo>
                      <a:lnTo>
                        <a:pt x="61" y="259"/>
                      </a:lnTo>
                      <a:lnTo>
                        <a:pt x="61" y="265"/>
                      </a:lnTo>
                      <a:lnTo>
                        <a:pt x="63" y="270"/>
                      </a:lnTo>
                      <a:lnTo>
                        <a:pt x="65" y="274"/>
                      </a:lnTo>
                      <a:lnTo>
                        <a:pt x="65" y="278"/>
                      </a:lnTo>
                      <a:lnTo>
                        <a:pt x="65" y="280"/>
                      </a:lnTo>
                      <a:lnTo>
                        <a:pt x="65" y="284"/>
                      </a:lnTo>
                      <a:lnTo>
                        <a:pt x="65" y="286"/>
                      </a:lnTo>
                      <a:lnTo>
                        <a:pt x="63" y="286"/>
                      </a:lnTo>
                      <a:lnTo>
                        <a:pt x="61" y="284"/>
                      </a:lnTo>
                      <a:lnTo>
                        <a:pt x="61" y="282"/>
                      </a:lnTo>
                      <a:lnTo>
                        <a:pt x="59" y="282"/>
                      </a:lnTo>
                      <a:lnTo>
                        <a:pt x="59" y="280"/>
                      </a:lnTo>
                      <a:lnTo>
                        <a:pt x="57" y="278"/>
                      </a:lnTo>
                      <a:lnTo>
                        <a:pt x="56" y="276"/>
                      </a:lnTo>
                      <a:lnTo>
                        <a:pt x="56" y="272"/>
                      </a:lnTo>
                      <a:lnTo>
                        <a:pt x="54" y="270"/>
                      </a:lnTo>
                      <a:lnTo>
                        <a:pt x="52" y="268"/>
                      </a:lnTo>
                      <a:lnTo>
                        <a:pt x="52" y="266"/>
                      </a:lnTo>
                      <a:lnTo>
                        <a:pt x="50" y="265"/>
                      </a:lnTo>
                      <a:lnTo>
                        <a:pt x="50" y="263"/>
                      </a:lnTo>
                      <a:lnTo>
                        <a:pt x="48" y="261"/>
                      </a:lnTo>
                      <a:lnTo>
                        <a:pt x="48" y="259"/>
                      </a:lnTo>
                      <a:lnTo>
                        <a:pt x="46" y="259"/>
                      </a:lnTo>
                      <a:lnTo>
                        <a:pt x="46" y="257"/>
                      </a:lnTo>
                      <a:lnTo>
                        <a:pt x="44" y="255"/>
                      </a:lnTo>
                      <a:lnTo>
                        <a:pt x="42" y="253"/>
                      </a:lnTo>
                      <a:lnTo>
                        <a:pt x="42" y="249"/>
                      </a:lnTo>
                      <a:lnTo>
                        <a:pt x="40" y="247"/>
                      </a:lnTo>
                      <a:lnTo>
                        <a:pt x="38" y="245"/>
                      </a:lnTo>
                      <a:lnTo>
                        <a:pt x="38" y="243"/>
                      </a:lnTo>
                      <a:lnTo>
                        <a:pt x="36" y="240"/>
                      </a:lnTo>
                      <a:lnTo>
                        <a:pt x="34" y="238"/>
                      </a:lnTo>
                      <a:lnTo>
                        <a:pt x="34" y="234"/>
                      </a:lnTo>
                      <a:lnTo>
                        <a:pt x="33" y="232"/>
                      </a:lnTo>
                      <a:lnTo>
                        <a:pt x="33" y="228"/>
                      </a:lnTo>
                      <a:lnTo>
                        <a:pt x="33" y="226"/>
                      </a:lnTo>
                      <a:lnTo>
                        <a:pt x="31" y="222"/>
                      </a:lnTo>
                      <a:lnTo>
                        <a:pt x="31" y="220"/>
                      </a:lnTo>
                      <a:lnTo>
                        <a:pt x="29" y="217"/>
                      </a:lnTo>
                      <a:lnTo>
                        <a:pt x="29" y="215"/>
                      </a:lnTo>
                      <a:lnTo>
                        <a:pt x="29" y="211"/>
                      </a:lnTo>
                      <a:lnTo>
                        <a:pt x="27" y="209"/>
                      </a:lnTo>
                      <a:lnTo>
                        <a:pt x="27" y="205"/>
                      </a:lnTo>
                      <a:lnTo>
                        <a:pt x="27" y="203"/>
                      </a:lnTo>
                      <a:lnTo>
                        <a:pt x="27" y="199"/>
                      </a:lnTo>
                      <a:lnTo>
                        <a:pt x="25" y="197"/>
                      </a:lnTo>
                      <a:lnTo>
                        <a:pt x="25" y="195"/>
                      </a:lnTo>
                      <a:lnTo>
                        <a:pt x="25" y="192"/>
                      </a:lnTo>
                      <a:lnTo>
                        <a:pt x="25" y="190"/>
                      </a:lnTo>
                      <a:lnTo>
                        <a:pt x="25" y="188"/>
                      </a:lnTo>
                      <a:lnTo>
                        <a:pt x="25" y="186"/>
                      </a:lnTo>
                      <a:lnTo>
                        <a:pt x="25" y="184"/>
                      </a:lnTo>
                      <a:lnTo>
                        <a:pt x="23" y="182"/>
                      </a:lnTo>
                      <a:lnTo>
                        <a:pt x="23" y="180"/>
                      </a:lnTo>
                      <a:lnTo>
                        <a:pt x="23" y="178"/>
                      </a:lnTo>
                      <a:lnTo>
                        <a:pt x="23" y="176"/>
                      </a:lnTo>
                      <a:lnTo>
                        <a:pt x="23" y="174"/>
                      </a:lnTo>
                      <a:lnTo>
                        <a:pt x="23" y="172"/>
                      </a:lnTo>
                      <a:lnTo>
                        <a:pt x="21" y="172"/>
                      </a:lnTo>
                      <a:lnTo>
                        <a:pt x="21" y="170"/>
                      </a:lnTo>
                      <a:lnTo>
                        <a:pt x="21" y="169"/>
                      </a:lnTo>
                      <a:lnTo>
                        <a:pt x="19" y="169"/>
                      </a:lnTo>
                      <a:lnTo>
                        <a:pt x="17" y="169"/>
                      </a:lnTo>
                      <a:lnTo>
                        <a:pt x="15" y="169"/>
                      </a:lnTo>
                      <a:lnTo>
                        <a:pt x="15" y="170"/>
                      </a:lnTo>
                      <a:lnTo>
                        <a:pt x="15" y="172"/>
                      </a:lnTo>
                      <a:lnTo>
                        <a:pt x="13" y="172"/>
                      </a:lnTo>
                      <a:lnTo>
                        <a:pt x="13" y="174"/>
                      </a:lnTo>
                      <a:lnTo>
                        <a:pt x="13" y="176"/>
                      </a:lnTo>
                      <a:lnTo>
                        <a:pt x="13" y="178"/>
                      </a:lnTo>
                      <a:lnTo>
                        <a:pt x="13" y="180"/>
                      </a:lnTo>
                      <a:lnTo>
                        <a:pt x="13" y="182"/>
                      </a:lnTo>
                      <a:lnTo>
                        <a:pt x="13" y="184"/>
                      </a:lnTo>
                      <a:lnTo>
                        <a:pt x="13" y="186"/>
                      </a:lnTo>
                      <a:lnTo>
                        <a:pt x="11" y="188"/>
                      </a:lnTo>
                      <a:lnTo>
                        <a:pt x="11" y="190"/>
                      </a:lnTo>
                      <a:lnTo>
                        <a:pt x="11" y="192"/>
                      </a:lnTo>
                      <a:lnTo>
                        <a:pt x="10" y="192"/>
                      </a:lnTo>
                      <a:lnTo>
                        <a:pt x="10" y="190"/>
                      </a:lnTo>
                      <a:lnTo>
                        <a:pt x="8" y="188"/>
                      </a:lnTo>
                      <a:lnTo>
                        <a:pt x="8" y="186"/>
                      </a:lnTo>
                      <a:lnTo>
                        <a:pt x="6" y="186"/>
                      </a:lnTo>
                      <a:lnTo>
                        <a:pt x="6" y="184"/>
                      </a:lnTo>
                      <a:lnTo>
                        <a:pt x="6" y="182"/>
                      </a:lnTo>
                      <a:lnTo>
                        <a:pt x="4" y="182"/>
                      </a:lnTo>
                      <a:lnTo>
                        <a:pt x="4" y="180"/>
                      </a:lnTo>
                      <a:lnTo>
                        <a:pt x="4" y="178"/>
                      </a:lnTo>
                      <a:lnTo>
                        <a:pt x="2" y="178"/>
                      </a:lnTo>
                      <a:lnTo>
                        <a:pt x="2" y="176"/>
                      </a:lnTo>
                      <a:lnTo>
                        <a:pt x="2" y="174"/>
                      </a:lnTo>
                      <a:lnTo>
                        <a:pt x="2" y="172"/>
                      </a:lnTo>
                      <a:lnTo>
                        <a:pt x="2" y="170"/>
                      </a:lnTo>
                      <a:lnTo>
                        <a:pt x="2" y="169"/>
                      </a:lnTo>
                      <a:lnTo>
                        <a:pt x="0" y="167"/>
                      </a:lnTo>
                      <a:lnTo>
                        <a:pt x="0" y="165"/>
                      </a:lnTo>
                      <a:lnTo>
                        <a:pt x="0" y="163"/>
                      </a:lnTo>
                      <a:lnTo>
                        <a:pt x="0" y="161"/>
                      </a:lnTo>
                      <a:lnTo>
                        <a:pt x="0" y="159"/>
                      </a:lnTo>
                      <a:lnTo>
                        <a:pt x="0" y="157"/>
                      </a:lnTo>
                      <a:lnTo>
                        <a:pt x="0" y="155"/>
                      </a:lnTo>
                      <a:lnTo>
                        <a:pt x="0" y="153"/>
                      </a:lnTo>
                      <a:lnTo>
                        <a:pt x="0" y="151"/>
                      </a:lnTo>
                      <a:lnTo>
                        <a:pt x="0" y="149"/>
                      </a:lnTo>
                      <a:lnTo>
                        <a:pt x="0" y="147"/>
                      </a:lnTo>
                      <a:lnTo>
                        <a:pt x="0" y="145"/>
                      </a:lnTo>
                      <a:lnTo>
                        <a:pt x="0" y="144"/>
                      </a:lnTo>
                      <a:lnTo>
                        <a:pt x="0" y="142"/>
                      </a:lnTo>
                      <a:lnTo>
                        <a:pt x="0" y="140"/>
                      </a:lnTo>
                      <a:lnTo>
                        <a:pt x="0" y="138"/>
                      </a:lnTo>
                      <a:lnTo>
                        <a:pt x="0" y="136"/>
                      </a:lnTo>
                      <a:lnTo>
                        <a:pt x="0" y="134"/>
                      </a:lnTo>
                      <a:lnTo>
                        <a:pt x="203" y="0"/>
                      </a:lnTo>
                      <a:lnTo>
                        <a:pt x="205" y="0"/>
                      </a:lnTo>
                      <a:lnTo>
                        <a:pt x="207" y="1"/>
                      </a:lnTo>
                      <a:lnTo>
                        <a:pt x="209" y="1"/>
                      </a:lnTo>
                      <a:lnTo>
                        <a:pt x="211" y="1"/>
                      </a:lnTo>
                      <a:lnTo>
                        <a:pt x="213" y="3"/>
                      </a:lnTo>
                      <a:lnTo>
                        <a:pt x="215" y="3"/>
                      </a:lnTo>
                      <a:lnTo>
                        <a:pt x="217" y="3"/>
                      </a:lnTo>
                      <a:lnTo>
                        <a:pt x="217" y="5"/>
                      </a:lnTo>
                      <a:lnTo>
                        <a:pt x="219" y="5"/>
                      </a:lnTo>
                      <a:lnTo>
                        <a:pt x="221" y="5"/>
                      </a:lnTo>
                      <a:lnTo>
                        <a:pt x="221" y="7"/>
                      </a:lnTo>
                      <a:lnTo>
                        <a:pt x="222" y="7"/>
                      </a:lnTo>
                      <a:lnTo>
                        <a:pt x="224" y="7"/>
                      </a:lnTo>
                      <a:lnTo>
                        <a:pt x="224" y="9"/>
                      </a:lnTo>
                      <a:lnTo>
                        <a:pt x="226" y="9"/>
                      </a:lnTo>
                      <a:lnTo>
                        <a:pt x="228" y="9"/>
                      </a:lnTo>
                      <a:lnTo>
                        <a:pt x="228" y="11"/>
                      </a:lnTo>
                      <a:lnTo>
                        <a:pt x="230" y="11"/>
                      </a:lnTo>
                      <a:lnTo>
                        <a:pt x="230" y="13"/>
                      </a:lnTo>
                      <a:lnTo>
                        <a:pt x="232" y="13"/>
                      </a:lnTo>
                      <a:lnTo>
                        <a:pt x="232" y="15"/>
                      </a:lnTo>
                      <a:lnTo>
                        <a:pt x="234" y="15"/>
                      </a:lnTo>
                      <a:lnTo>
                        <a:pt x="234" y="17"/>
                      </a:lnTo>
                      <a:lnTo>
                        <a:pt x="236" y="17"/>
                      </a:lnTo>
                      <a:lnTo>
                        <a:pt x="236" y="19"/>
                      </a:lnTo>
                      <a:lnTo>
                        <a:pt x="236" y="21"/>
                      </a:lnTo>
                      <a:lnTo>
                        <a:pt x="234" y="23"/>
                      </a:lnTo>
                      <a:lnTo>
                        <a:pt x="234" y="24"/>
                      </a:lnTo>
                      <a:lnTo>
                        <a:pt x="232" y="24"/>
                      </a:lnTo>
                      <a:lnTo>
                        <a:pt x="230" y="24"/>
                      </a:lnTo>
                      <a:lnTo>
                        <a:pt x="228" y="24"/>
                      </a:lnTo>
                      <a:lnTo>
                        <a:pt x="228" y="26"/>
                      </a:lnTo>
                      <a:lnTo>
                        <a:pt x="226" y="26"/>
                      </a:lnTo>
                      <a:lnTo>
                        <a:pt x="224" y="26"/>
                      </a:lnTo>
                      <a:lnTo>
                        <a:pt x="222" y="26"/>
                      </a:lnTo>
                      <a:lnTo>
                        <a:pt x="221" y="26"/>
                      </a:lnTo>
                      <a:lnTo>
                        <a:pt x="219" y="26"/>
                      </a:lnTo>
                      <a:lnTo>
                        <a:pt x="217" y="26"/>
                      </a:lnTo>
                      <a:lnTo>
                        <a:pt x="215" y="24"/>
                      </a:lnTo>
                      <a:lnTo>
                        <a:pt x="213" y="24"/>
                      </a:lnTo>
                      <a:lnTo>
                        <a:pt x="213" y="26"/>
                      </a:lnTo>
                      <a:lnTo>
                        <a:pt x="211" y="26"/>
                      </a:lnTo>
                      <a:lnTo>
                        <a:pt x="209" y="26"/>
                      </a:lnTo>
                      <a:lnTo>
                        <a:pt x="209" y="28"/>
                      </a:lnTo>
                      <a:lnTo>
                        <a:pt x="209" y="30"/>
                      </a:lnTo>
                      <a:lnTo>
                        <a:pt x="209" y="32"/>
                      </a:lnTo>
                      <a:lnTo>
                        <a:pt x="209" y="34"/>
                      </a:lnTo>
                      <a:lnTo>
                        <a:pt x="211" y="34"/>
                      </a:lnTo>
                      <a:lnTo>
                        <a:pt x="211" y="36"/>
                      </a:lnTo>
                      <a:lnTo>
                        <a:pt x="213" y="36"/>
                      </a:lnTo>
                      <a:lnTo>
                        <a:pt x="213" y="38"/>
                      </a:lnTo>
                      <a:lnTo>
                        <a:pt x="215" y="40"/>
                      </a:lnTo>
                      <a:lnTo>
                        <a:pt x="217" y="42"/>
                      </a:lnTo>
                      <a:lnTo>
                        <a:pt x="217" y="44"/>
                      </a:lnTo>
                      <a:lnTo>
                        <a:pt x="219" y="44"/>
                      </a:lnTo>
                      <a:lnTo>
                        <a:pt x="219" y="46"/>
                      </a:lnTo>
                      <a:lnTo>
                        <a:pt x="221" y="46"/>
                      </a:lnTo>
                      <a:lnTo>
                        <a:pt x="221" y="48"/>
                      </a:lnTo>
                      <a:lnTo>
                        <a:pt x="221" y="49"/>
                      </a:lnTo>
                      <a:lnTo>
                        <a:pt x="222" y="49"/>
                      </a:lnTo>
                      <a:lnTo>
                        <a:pt x="222" y="51"/>
                      </a:lnTo>
                      <a:lnTo>
                        <a:pt x="221" y="51"/>
                      </a:lnTo>
                      <a:lnTo>
                        <a:pt x="221" y="53"/>
                      </a:lnTo>
                      <a:lnTo>
                        <a:pt x="221" y="55"/>
                      </a:lnTo>
                      <a:lnTo>
                        <a:pt x="219" y="55"/>
                      </a:lnTo>
                      <a:lnTo>
                        <a:pt x="217" y="55"/>
                      </a:lnTo>
                      <a:lnTo>
                        <a:pt x="217" y="57"/>
                      </a:lnTo>
                      <a:lnTo>
                        <a:pt x="215" y="57"/>
                      </a:lnTo>
                      <a:lnTo>
                        <a:pt x="213" y="57"/>
                      </a:lnTo>
                      <a:lnTo>
                        <a:pt x="211" y="57"/>
                      </a:lnTo>
                      <a:lnTo>
                        <a:pt x="209" y="57"/>
                      </a:lnTo>
                      <a:lnTo>
                        <a:pt x="207" y="57"/>
                      </a:lnTo>
                      <a:lnTo>
                        <a:pt x="205" y="57"/>
                      </a:lnTo>
                      <a:lnTo>
                        <a:pt x="203" y="57"/>
                      </a:lnTo>
                      <a:lnTo>
                        <a:pt x="201" y="57"/>
                      </a:lnTo>
                      <a:lnTo>
                        <a:pt x="199" y="57"/>
                      </a:lnTo>
                      <a:lnTo>
                        <a:pt x="198" y="59"/>
                      </a:lnTo>
                      <a:lnTo>
                        <a:pt x="198" y="61"/>
                      </a:lnTo>
                      <a:lnTo>
                        <a:pt x="198" y="63"/>
                      </a:lnTo>
                      <a:lnTo>
                        <a:pt x="199" y="63"/>
                      </a:lnTo>
                      <a:lnTo>
                        <a:pt x="199" y="65"/>
                      </a:lnTo>
                      <a:lnTo>
                        <a:pt x="205" y="71"/>
                      </a:lnTo>
                      <a:lnTo>
                        <a:pt x="209" y="76"/>
                      </a:lnTo>
                      <a:lnTo>
                        <a:pt x="211" y="82"/>
                      </a:lnTo>
                      <a:lnTo>
                        <a:pt x="215" y="86"/>
                      </a:lnTo>
                      <a:lnTo>
                        <a:pt x="217" y="90"/>
                      </a:lnTo>
                      <a:lnTo>
                        <a:pt x="219" y="94"/>
                      </a:lnTo>
                      <a:lnTo>
                        <a:pt x="221" y="96"/>
                      </a:lnTo>
                      <a:lnTo>
                        <a:pt x="221" y="97"/>
                      </a:lnTo>
                      <a:lnTo>
                        <a:pt x="222" y="99"/>
                      </a:lnTo>
                      <a:lnTo>
                        <a:pt x="222" y="101"/>
                      </a:lnTo>
                      <a:lnTo>
                        <a:pt x="221" y="103"/>
                      </a:lnTo>
                      <a:lnTo>
                        <a:pt x="219" y="103"/>
                      </a:lnTo>
                      <a:lnTo>
                        <a:pt x="217" y="101"/>
                      </a:lnTo>
                      <a:lnTo>
                        <a:pt x="215" y="101"/>
                      </a:lnTo>
                      <a:lnTo>
                        <a:pt x="215" y="99"/>
                      </a:lnTo>
                      <a:lnTo>
                        <a:pt x="213" y="99"/>
                      </a:lnTo>
                      <a:lnTo>
                        <a:pt x="211" y="97"/>
                      </a:lnTo>
                      <a:lnTo>
                        <a:pt x="209" y="96"/>
                      </a:lnTo>
                      <a:lnTo>
                        <a:pt x="207" y="96"/>
                      </a:lnTo>
                      <a:lnTo>
                        <a:pt x="205" y="94"/>
                      </a:lnTo>
                      <a:lnTo>
                        <a:pt x="203" y="92"/>
                      </a:lnTo>
                      <a:lnTo>
                        <a:pt x="201" y="92"/>
                      </a:lnTo>
                      <a:lnTo>
                        <a:pt x="199" y="90"/>
                      </a:lnTo>
                      <a:lnTo>
                        <a:pt x="199" y="88"/>
                      </a:lnTo>
                      <a:lnTo>
                        <a:pt x="198" y="88"/>
                      </a:lnTo>
                      <a:lnTo>
                        <a:pt x="198" y="86"/>
                      </a:lnTo>
                      <a:lnTo>
                        <a:pt x="196" y="86"/>
                      </a:lnTo>
                      <a:lnTo>
                        <a:pt x="196" y="84"/>
                      </a:lnTo>
                      <a:lnTo>
                        <a:pt x="194" y="84"/>
                      </a:lnTo>
                      <a:lnTo>
                        <a:pt x="194" y="82"/>
                      </a:lnTo>
                      <a:lnTo>
                        <a:pt x="192" y="82"/>
                      </a:lnTo>
                      <a:lnTo>
                        <a:pt x="192" y="80"/>
                      </a:lnTo>
                      <a:lnTo>
                        <a:pt x="190" y="80"/>
                      </a:lnTo>
                      <a:lnTo>
                        <a:pt x="190" y="78"/>
                      </a:lnTo>
                      <a:lnTo>
                        <a:pt x="188" y="78"/>
                      </a:lnTo>
                      <a:lnTo>
                        <a:pt x="186" y="76"/>
                      </a:lnTo>
                      <a:lnTo>
                        <a:pt x="184" y="76"/>
                      </a:lnTo>
                      <a:lnTo>
                        <a:pt x="182" y="76"/>
                      </a:lnTo>
                      <a:lnTo>
                        <a:pt x="180" y="76"/>
                      </a:lnTo>
                      <a:lnTo>
                        <a:pt x="180" y="78"/>
                      </a:lnTo>
                      <a:lnTo>
                        <a:pt x="180" y="80"/>
                      </a:lnTo>
                      <a:lnTo>
                        <a:pt x="180" y="82"/>
                      </a:lnTo>
                      <a:lnTo>
                        <a:pt x="180" y="84"/>
                      </a:lnTo>
                      <a:lnTo>
                        <a:pt x="180" y="86"/>
                      </a:lnTo>
                      <a:lnTo>
                        <a:pt x="180" y="88"/>
                      </a:lnTo>
                      <a:lnTo>
                        <a:pt x="180" y="92"/>
                      </a:lnTo>
                      <a:lnTo>
                        <a:pt x="182" y="96"/>
                      </a:lnTo>
                      <a:lnTo>
                        <a:pt x="182" y="97"/>
                      </a:lnTo>
                      <a:lnTo>
                        <a:pt x="184" y="103"/>
                      </a:lnTo>
                      <a:lnTo>
                        <a:pt x="186" y="107"/>
                      </a:lnTo>
                      <a:lnTo>
                        <a:pt x="186" y="111"/>
                      </a:lnTo>
                      <a:lnTo>
                        <a:pt x="188" y="115"/>
                      </a:lnTo>
                      <a:lnTo>
                        <a:pt x="188" y="119"/>
                      </a:lnTo>
                      <a:lnTo>
                        <a:pt x="190" y="122"/>
                      </a:lnTo>
                      <a:lnTo>
                        <a:pt x="190" y="126"/>
                      </a:lnTo>
                      <a:lnTo>
                        <a:pt x="192" y="130"/>
                      </a:lnTo>
                      <a:lnTo>
                        <a:pt x="192" y="132"/>
                      </a:lnTo>
                      <a:lnTo>
                        <a:pt x="192" y="136"/>
                      </a:lnTo>
                      <a:lnTo>
                        <a:pt x="194" y="140"/>
                      </a:lnTo>
                      <a:lnTo>
                        <a:pt x="194" y="142"/>
                      </a:lnTo>
                      <a:lnTo>
                        <a:pt x="194" y="145"/>
                      </a:lnTo>
                      <a:lnTo>
                        <a:pt x="194" y="147"/>
                      </a:lnTo>
                      <a:lnTo>
                        <a:pt x="194" y="149"/>
                      </a:lnTo>
                      <a:lnTo>
                        <a:pt x="194" y="151"/>
                      </a:lnTo>
                      <a:lnTo>
                        <a:pt x="194" y="153"/>
                      </a:lnTo>
                      <a:lnTo>
                        <a:pt x="194" y="155"/>
                      </a:lnTo>
                      <a:lnTo>
                        <a:pt x="192" y="155"/>
                      </a:lnTo>
                      <a:lnTo>
                        <a:pt x="190" y="153"/>
                      </a:lnTo>
                      <a:lnTo>
                        <a:pt x="188" y="151"/>
                      </a:lnTo>
                      <a:lnTo>
                        <a:pt x="186" y="149"/>
                      </a:lnTo>
                      <a:lnTo>
                        <a:pt x="184" y="145"/>
                      </a:lnTo>
                      <a:lnTo>
                        <a:pt x="182" y="142"/>
                      </a:lnTo>
                      <a:lnTo>
                        <a:pt x="180" y="138"/>
                      </a:lnTo>
                      <a:lnTo>
                        <a:pt x="176" y="134"/>
                      </a:lnTo>
                      <a:lnTo>
                        <a:pt x="175" y="128"/>
                      </a:lnTo>
                      <a:lnTo>
                        <a:pt x="171" y="122"/>
                      </a:lnTo>
                      <a:lnTo>
                        <a:pt x="169" y="115"/>
                      </a:lnTo>
                      <a:lnTo>
                        <a:pt x="167" y="113"/>
                      </a:lnTo>
                      <a:lnTo>
                        <a:pt x="167" y="111"/>
                      </a:lnTo>
                      <a:lnTo>
                        <a:pt x="165" y="111"/>
                      </a:lnTo>
                      <a:lnTo>
                        <a:pt x="163" y="111"/>
                      </a:lnTo>
                      <a:lnTo>
                        <a:pt x="161" y="111"/>
                      </a:lnTo>
                      <a:lnTo>
                        <a:pt x="161" y="113"/>
                      </a:lnTo>
                      <a:lnTo>
                        <a:pt x="161" y="115"/>
                      </a:lnTo>
                      <a:lnTo>
                        <a:pt x="159" y="115"/>
                      </a:lnTo>
                      <a:lnTo>
                        <a:pt x="159" y="117"/>
                      </a:lnTo>
                      <a:lnTo>
                        <a:pt x="159" y="119"/>
                      </a:lnTo>
                      <a:lnTo>
                        <a:pt x="159" y="121"/>
                      </a:lnTo>
                      <a:lnTo>
                        <a:pt x="159" y="122"/>
                      </a:lnTo>
                      <a:lnTo>
                        <a:pt x="159" y="124"/>
                      </a:lnTo>
                      <a:lnTo>
                        <a:pt x="159" y="126"/>
                      </a:lnTo>
                      <a:lnTo>
                        <a:pt x="159" y="128"/>
                      </a:lnTo>
                      <a:lnTo>
                        <a:pt x="159" y="130"/>
                      </a:lnTo>
                      <a:lnTo>
                        <a:pt x="159" y="132"/>
                      </a:lnTo>
                      <a:lnTo>
                        <a:pt x="157" y="132"/>
                      </a:lnTo>
                      <a:lnTo>
                        <a:pt x="157" y="134"/>
                      </a:lnTo>
                      <a:lnTo>
                        <a:pt x="157" y="136"/>
                      </a:lnTo>
                      <a:lnTo>
                        <a:pt x="157" y="138"/>
                      </a:lnTo>
                      <a:lnTo>
                        <a:pt x="155" y="138"/>
                      </a:lnTo>
                      <a:lnTo>
                        <a:pt x="155" y="140"/>
                      </a:lnTo>
                      <a:lnTo>
                        <a:pt x="153" y="140"/>
                      </a:lnTo>
                      <a:lnTo>
                        <a:pt x="153" y="142"/>
                      </a:lnTo>
                      <a:lnTo>
                        <a:pt x="151" y="142"/>
                      </a:lnTo>
                      <a:lnTo>
                        <a:pt x="151" y="144"/>
                      </a:lnTo>
                      <a:lnTo>
                        <a:pt x="150" y="144"/>
                      </a:lnTo>
                      <a:lnTo>
                        <a:pt x="148" y="144"/>
                      </a:lnTo>
                      <a:lnTo>
                        <a:pt x="146" y="142"/>
                      </a:lnTo>
                      <a:lnTo>
                        <a:pt x="144" y="140"/>
                      </a:lnTo>
                      <a:lnTo>
                        <a:pt x="144" y="138"/>
                      </a:lnTo>
                      <a:lnTo>
                        <a:pt x="144" y="136"/>
                      </a:lnTo>
                      <a:lnTo>
                        <a:pt x="142" y="136"/>
                      </a:lnTo>
                      <a:lnTo>
                        <a:pt x="142" y="134"/>
                      </a:lnTo>
                      <a:lnTo>
                        <a:pt x="140" y="132"/>
                      </a:lnTo>
                      <a:lnTo>
                        <a:pt x="140" y="130"/>
                      </a:lnTo>
                      <a:lnTo>
                        <a:pt x="138" y="130"/>
                      </a:lnTo>
                      <a:lnTo>
                        <a:pt x="136" y="128"/>
                      </a:lnTo>
                      <a:lnTo>
                        <a:pt x="134" y="128"/>
                      </a:lnTo>
                      <a:lnTo>
                        <a:pt x="132" y="128"/>
                      </a:lnTo>
                      <a:lnTo>
                        <a:pt x="130" y="128"/>
                      </a:lnTo>
                      <a:lnTo>
                        <a:pt x="128" y="128"/>
                      </a:lnTo>
                      <a:lnTo>
                        <a:pt x="128" y="130"/>
                      </a:lnTo>
                      <a:lnTo>
                        <a:pt x="127" y="130"/>
                      </a:lnTo>
                      <a:lnTo>
                        <a:pt x="127" y="132"/>
                      </a:lnTo>
                      <a:lnTo>
                        <a:pt x="127" y="134"/>
                      </a:lnTo>
                      <a:lnTo>
                        <a:pt x="125" y="136"/>
                      </a:lnTo>
                      <a:lnTo>
                        <a:pt x="125" y="138"/>
                      </a:lnTo>
                      <a:lnTo>
                        <a:pt x="125" y="140"/>
                      </a:lnTo>
                      <a:lnTo>
                        <a:pt x="125" y="142"/>
                      </a:lnTo>
                      <a:lnTo>
                        <a:pt x="125" y="144"/>
                      </a:lnTo>
                      <a:lnTo>
                        <a:pt x="125" y="145"/>
                      </a:lnTo>
                      <a:lnTo>
                        <a:pt x="125" y="147"/>
                      </a:lnTo>
                      <a:lnTo>
                        <a:pt x="125" y="149"/>
                      </a:lnTo>
                      <a:lnTo>
                        <a:pt x="125" y="151"/>
                      </a:lnTo>
                      <a:lnTo>
                        <a:pt x="125" y="153"/>
                      </a:lnTo>
                      <a:lnTo>
                        <a:pt x="125" y="155"/>
                      </a:lnTo>
                      <a:lnTo>
                        <a:pt x="125" y="157"/>
                      </a:lnTo>
                      <a:lnTo>
                        <a:pt x="125" y="159"/>
                      </a:lnTo>
                      <a:lnTo>
                        <a:pt x="125" y="161"/>
                      </a:lnTo>
                      <a:lnTo>
                        <a:pt x="125" y="163"/>
                      </a:lnTo>
                      <a:lnTo>
                        <a:pt x="125" y="165"/>
                      </a:lnTo>
                      <a:lnTo>
                        <a:pt x="125" y="167"/>
                      </a:lnTo>
                      <a:lnTo>
                        <a:pt x="125" y="169"/>
                      </a:lnTo>
                      <a:lnTo>
                        <a:pt x="127" y="170"/>
                      </a:lnTo>
                      <a:lnTo>
                        <a:pt x="127" y="172"/>
                      </a:lnTo>
                      <a:lnTo>
                        <a:pt x="127" y="174"/>
                      </a:lnTo>
                      <a:lnTo>
                        <a:pt x="127" y="176"/>
                      </a:lnTo>
                      <a:close/>
                    </a:path>
                  </a:pathLst>
                </a:custGeom>
                <a:solidFill>
                  <a:srgbClr val="CEDB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56" name="Freeform 424"/>
                <p:cNvSpPr>
                  <a:spLocks noChangeAspect="1"/>
                </p:cNvSpPr>
                <p:nvPr/>
              </p:nvSpPr>
              <p:spPr bwMode="auto">
                <a:xfrm>
                  <a:off x="4793" y="1165"/>
                  <a:ext cx="230" cy="267"/>
                </a:xfrm>
                <a:custGeom>
                  <a:avLst/>
                  <a:gdLst>
                    <a:gd name="T0" fmla="*/ 125 w 230"/>
                    <a:gd name="T1" fmla="*/ 183 h 267"/>
                    <a:gd name="T2" fmla="*/ 128 w 230"/>
                    <a:gd name="T3" fmla="*/ 212 h 267"/>
                    <a:gd name="T4" fmla="*/ 125 w 230"/>
                    <a:gd name="T5" fmla="*/ 219 h 267"/>
                    <a:gd name="T6" fmla="*/ 109 w 230"/>
                    <a:gd name="T7" fmla="*/ 189 h 267"/>
                    <a:gd name="T8" fmla="*/ 107 w 230"/>
                    <a:gd name="T9" fmla="*/ 175 h 267"/>
                    <a:gd name="T10" fmla="*/ 103 w 230"/>
                    <a:gd name="T11" fmla="*/ 160 h 267"/>
                    <a:gd name="T12" fmla="*/ 102 w 230"/>
                    <a:gd name="T13" fmla="*/ 144 h 267"/>
                    <a:gd name="T14" fmla="*/ 90 w 230"/>
                    <a:gd name="T15" fmla="*/ 143 h 267"/>
                    <a:gd name="T16" fmla="*/ 82 w 230"/>
                    <a:gd name="T17" fmla="*/ 158 h 267"/>
                    <a:gd name="T18" fmla="*/ 80 w 230"/>
                    <a:gd name="T19" fmla="*/ 175 h 267"/>
                    <a:gd name="T20" fmla="*/ 71 w 230"/>
                    <a:gd name="T21" fmla="*/ 179 h 267"/>
                    <a:gd name="T22" fmla="*/ 65 w 230"/>
                    <a:gd name="T23" fmla="*/ 168 h 267"/>
                    <a:gd name="T24" fmla="*/ 61 w 230"/>
                    <a:gd name="T25" fmla="*/ 148 h 267"/>
                    <a:gd name="T26" fmla="*/ 50 w 230"/>
                    <a:gd name="T27" fmla="*/ 156 h 267"/>
                    <a:gd name="T28" fmla="*/ 44 w 230"/>
                    <a:gd name="T29" fmla="*/ 169 h 267"/>
                    <a:gd name="T30" fmla="*/ 44 w 230"/>
                    <a:gd name="T31" fmla="*/ 187 h 267"/>
                    <a:gd name="T32" fmla="*/ 46 w 230"/>
                    <a:gd name="T33" fmla="*/ 204 h 267"/>
                    <a:gd name="T34" fmla="*/ 48 w 230"/>
                    <a:gd name="T35" fmla="*/ 223 h 267"/>
                    <a:gd name="T36" fmla="*/ 54 w 230"/>
                    <a:gd name="T37" fmla="*/ 250 h 267"/>
                    <a:gd name="T38" fmla="*/ 54 w 230"/>
                    <a:gd name="T39" fmla="*/ 265 h 267"/>
                    <a:gd name="T40" fmla="*/ 46 w 230"/>
                    <a:gd name="T41" fmla="*/ 252 h 267"/>
                    <a:gd name="T42" fmla="*/ 40 w 230"/>
                    <a:gd name="T43" fmla="*/ 240 h 267"/>
                    <a:gd name="T44" fmla="*/ 31 w 230"/>
                    <a:gd name="T45" fmla="*/ 221 h 267"/>
                    <a:gd name="T46" fmla="*/ 25 w 230"/>
                    <a:gd name="T47" fmla="*/ 200 h 267"/>
                    <a:gd name="T48" fmla="*/ 23 w 230"/>
                    <a:gd name="T49" fmla="*/ 181 h 267"/>
                    <a:gd name="T50" fmla="*/ 21 w 230"/>
                    <a:gd name="T51" fmla="*/ 166 h 267"/>
                    <a:gd name="T52" fmla="*/ 13 w 230"/>
                    <a:gd name="T53" fmla="*/ 168 h 267"/>
                    <a:gd name="T54" fmla="*/ 11 w 230"/>
                    <a:gd name="T55" fmla="*/ 181 h 267"/>
                    <a:gd name="T56" fmla="*/ 4 w 230"/>
                    <a:gd name="T57" fmla="*/ 179 h 267"/>
                    <a:gd name="T58" fmla="*/ 0 w 230"/>
                    <a:gd name="T59" fmla="*/ 164 h 267"/>
                    <a:gd name="T60" fmla="*/ 0 w 230"/>
                    <a:gd name="T61" fmla="*/ 148 h 267"/>
                    <a:gd name="T62" fmla="*/ 0 w 230"/>
                    <a:gd name="T63" fmla="*/ 133 h 267"/>
                    <a:gd name="T64" fmla="*/ 207 w 230"/>
                    <a:gd name="T65" fmla="*/ 2 h 267"/>
                    <a:gd name="T66" fmla="*/ 217 w 230"/>
                    <a:gd name="T67" fmla="*/ 8 h 267"/>
                    <a:gd name="T68" fmla="*/ 228 w 230"/>
                    <a:gd name="T69" fmla="*/ 14 h 267"/>
                    <a:gd name="T70" fmla="*/ 224 w 230"/>
                    <a:gd name="T71" fmla="*/ 23 h 267"/>
                    <a:gd name="T72" fmla="*/ 209 w 230"/>
                    <a:gd name="T73" fmla="*/ 23 h 267"/>
                    <a:gd name="T74" fmla="*/ 201 w 230"/>
                    <a:gd name="T75" fmla="*/ 27 h 267"/>
                    <a:gd name="T76" fmla="*/ 211 w 230"/>
                    <a:gd name="T77" fmla="*/ 41 h 267"/>
                    <a:gd name="T78" fmla="*/ 213 w 230"/>
                    <a:gd name="T79" fmla="*/ 52 h 267"/>
                    <a:gd name="T80" fmla="*/ 197 w 230"/>
                    <a:gd name="T81" fmla="*/ 54 h 267"/>
                    <a:gd name="T82" fmla="*/ 192 w 230"/>
                    <a:gd name="T83" fmla="*/ 60 h 267"/>
                    <a:gd name="T84" fmla="*/ 209 w 230"/>
                    <a:gd name="T85" fmla="*/ 89 h 267"/>
                    <a:gd name="T86" fmla="*/ 201 w 230"/>
                    <a:gd name="T87" fmla="*/ 91 h 267"/>
                    <a:gd name="T88" fmla="*/ 190 w 230"/>
                    <a:gd name="T89" fmla="*/ 81 h 267"/>
                    <a:gd name="T90" fmla="*/ 180 w 230"/>
                    <a:gd name="T91" fmla="*/ 71 h 267"/>
                    <a:gd name="T92" fmla="*/ 174 w 230"/>
                    <a:gd name="T93" fmla="*/ 81 h 267"/>
                    <a:gd name="T94" fmla="*/ 182 w 230"/>
                    <a:gd name="T95" fmla="*/ 110 h 267"/>
                    <a:gd name="T96" fmla="*/ 186 w 230"/>
                    <a:gd name="T97" fmla="*/ 133 h 267"/>
                    <a:gd name="T98" fmla="*/ 180 w 230"/>
                    <a:gd name="T99" fmla="*/ 137 h 267"/>
                    <a:gd name="T100" fmla="*/ 165 w 230"/>
                    <a:gd name="T101" fmla="*/ 110 h 267"/>
                    <a:gd name="T102" fmla="*/ 153 w 230"/>
                    <a:gd name="T103" fmla="*/ 104 h 267"/>
                    <a:gd name="T104" fmla="*/ 151 w 230"/>
                    <a:gd name="T105" fmla="*/ 118 h 267"/>
                    <a:gd name="T106" fmla="*/ 148 w 230"/>
                    <a:gd name="T107" fmla="*/ 133 h 267"/>
                    <a:gd name="T108" fmla="*/ 140 w 230"/>
                    <a:gd name="T109" fmla="*/ 129 h 267"/>
                    <a:gd name="T110" fmla="*/ 132 w 230"/>
                    <a:gd name="T111" fmla="*/ 120 h 267"/>
                    <a:gd name="T112" fmla="*/ 121 w 230"/>
                    <a:gd name="T113" fmla="*/ 123 h 267"/>
                    <a:gd name="T114" fmla="*/ 121 w 230"/>
                    <a:gd name="T115" fmla="*/ 139 h 267"/>
                    <a:gd name="T116" fmla="*/ 121 w 230"/>
                    <a:gd name="T117" fmla="*/ 154 h 267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30"/>
                    <a:gd name="T178" fmla="*/ 0 h 267"/>
                    <a:gd name="T179" fmla="*/ 230 w 230"/>
                    <a:gd name="T180" fmla="*/ 267 h 267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30" h="267">
                      <a:moveTo>
                        <a:pt x="121" y="164"/>
                      </a:moveTo>
                      <a:lnTo>
                        <a:pt x="121" y="166"/>
                      </a:lnTo>
                      <a:lnTo>
                        <a:pt x="123" y="168"/>
                      </a:lnTo>
                      <a:lnTo>
                        <a:pt x="123" y="169"/>
                      </a:lnTo>
                      <a:lnTo>
                        <a:pt x="123" y="173"/>
                      </a:lnTo>
                      <a:lnTo>
                        <a:pt x="123" y="175"/>
                      </a:lnTo>
                      <a:lnTo>
                        <a:pt x="123" y="179"/>
                      </a:lnTo>
                      <a:lnTo>
                        <a:pt x="125" y="183"/>
                      </a:lnTo>
                      <a:lnTo>
                        <a:pt x="125" y="187"/>
                      </a:lnTo>
                      <a:lnTo>
                        <a:pt x="125" y="191"/>
                      </a:lnTo>
                      <a:lnTo>
                        <a:pt x="126" y="194"/>
                      </a:lnTo>
                      <a:lnTo>
                        <a:pt x="126" y="198"/>
                      </a:lnTo>
                      <a:lnTo>
                        <a:pt x="126" y="200"/>
                      </a:lnTo>
                      <a:lnTo>
                        <a:pt x="126" y="204"/>
                      </a:lnTo>
                      <a:lnTo>
                        <a:pt x="128" y="208"/>
                      </a:lnTo>
                      <a:lnTo>
                        <a:pt x="128" y="212"/>
                      </a:lnTo>
                      <a:lnTo>
                        <a:pt x="128" y="214"/>
                      </a:lnTo>
                      <a:lnTo>
                        <a:pt x="128" y="217"/>
                      </a:lnTo>
                      <a:lnTo>
                        <a:pt x="128" y="219"/>
                      </a:lnTo>
                      <a:lnTo>
                        <a:pt x="128" y="221"/>
                      </a:lnTo>
                      <a:lnTo>
                        <a:pt x="128" y="223"/>
                      </a:lnTo>
                      <a:lnTo>
                        <a:pt x="126" y="223"/>
                      </a:lnTo>
                      <a:lnTo>
                        <a:pt x="125" y="221"/>
                      </a:lnTo>
                      <a:lnTo>
                        <a:pt x="125" y="219"/>
                      </a:lnTo>
                      <a:lnTo>
                        <a:pt x="123" y="217"/>
                      </a:lnTo>
                      <a:lnTo>
                        <a:pt x="121" y="214"/>
                      </a:lnTo>
                      <a:lnTo>
                        <a:pt x="119" y="210"/>
                      </a:lnTo>
                      <a:lnTo>
                        <a:pt x="117" y="206"/>
                      </a:lnTo>
                      <a:lnTo>
                        <a:pt x="113" y="200"/>
                      </a:lnTo>
                      <a:lnTo>
                        <a:pt x="111" y="192"/>
                      </a:lnTo>
                      <a:lnTo>
                        <a:pt x="111" y="191"/>
                      </a:lnTo>
                      <a:lnTo>
                        <a:pt x="109" y="189"/>
                      </a:lnTo>
                      <a:lnTo>
                        <a:pt x="109" y="187"/>
                      </a:lnTo>
                      <a:lnTo>
                        <a:pt x="109" y="185"/>
                      </a:lnTo>
                      <a:lnTo>
                        <a:pt x="109" y="183"/>
                      </a:lnTo>
                      <a:lnTo>
                        <a:pt x="109" y="181"/>
                      </a:lnTo>
                      <a:lnTo>
                        <a:pt x="107" y="181"/>
                      </a:lnTo>
                      <a:lnTo>
                        <a:pt x="107" y="179"/>
                      </a:lnTo>
                      <a:lnTo>
                        <a:pt x="107" y="177"/>
                      </a:lnTo>
                      <a:lnTo>
                        <a:pt x="107" y="175"/>
                      </a:lnTo>
                      <a:lnTo>
                        <a:pt x="105" y="173"/>
                      </a:lnTo>
                      <a:lnTo>
                        <a:pt x="105" y="171"/>
                      </a:lnTo>
                      <a:lnTo>
                        <a:pt x="105" y="169"/>
                      </a:lnTo>
                      <a:lnTo>
                        <a:pt x="105" y="168"/>
                      </a:lnTo>
                      <a:lnTo>
                        <a:pt x="105" y="166"/>
                      </a:lnTo>
                      <a:lnTo>
                        <a:pt x="105" y="164"/>
                      </a:lnTo>
                      <a:lnTo>
                        <a:pt x="103" y="162"/>
                      </a:lnTo>
                      <a:lnTo>
                        <a:pt x="103" y="160"/>
                      </a:lnTo>
                      <a:lnTo>
                        <a:pt x="103" y="158"/>
                      </a:lnTo>
                      <a:lnTo>
                        <a:pt x="103" y="156"/>
                      </a:lnTo>
                      <a:lnTo>
                        <a:pt x="103" y="154"/>
                      </a:lnTo>
                      <a:lnTo>
                        <a:pt x="103" y="152"/>
                      </a:lnTo>
                      <a:lnTo>
                        <a:pt x="102" y="150"/>
                      </a:lnTo>
                      <a:lnTo>
                        <a:pt x="102" y="148"/>
                      </a:lnTo>
                      <a:lnTo>
                        <a:pt x="102" y="146"/>
                      </a:lnTo>
                      <a:lnTo>
                        <a:pt x="102" y="144"/>
                      </a:lnTo>
                      <a:lnTo>
                        <a:pt x="100" y="143"/>
                      </a:lnTo>
                      <a:lnTo>
                        <a:pt x="100" y="141"/>
                      </a:lnTo>
                      <a:lnTo>
                        <a:pt x="98" y="141"/>
                      </a:lnTo>
                      <a:lnTo>
                        <a:pt x="96" y="141"/>
                      </a:lnTo>
                      <a:lnTo>
                        <a:pt x="94" y="141"/>
                      </a:lnTo>
                      <a:lnTo>
                        <a:pt x="92" y="141"/>
                      </a:lnTo>
                      <a:lnTo>
                        <a:pt x="92" y="143"/>
                      </a:lnTo>
                      <a:lnTo>
                        <a:pt x="90" y="143"/>
                      </a:lnTo>
                      <a:lnTo>
                        <a:pt x="88" y="144"/>
                      </a:lnTo>
                      <a:lnTo>
                        <a:pt x="86" y="146"/>
                      </a:lnTo>
                      <a:lnTo>
                        <a:pt x="86" y="148"/>
                      </a:lnTo>
                      <a:lnTo>
                        <a:pt x="84" y="150"/>
                      </a:lnTo>
                      <a:lnTo>
                        <a:pt x="84" y="152"/>
                      </a:lnTo>
                      <a:lnTo>
                        <a:pt x="84" y="154"/>
                      </a:lnTo>
                      <a:lnTo>
                        <a:pt x="82" y="156"/>
                      </a:lnTo>
                      <a:lnTo>
                        <a:pt x="82" y="158"/>
                      </a:lnTo>
                      <a:lnTo>
                        <a:pt x="82" y="160"/>
                      </a:lnTo>
                      <a:lnTo>
                        <a:pt x="82" y="162"/>
                      </a:lnTo>
                      <a:lnTo>
                        <a:pt x="80" y="164"/>
                      </a:lnTo>
                      <a:lnTo>
                        <a:pt x="80" y="168"/>
                      </a:lnTo>
                      <a:lnTo>
                        <a:pt x="80" y="169"/>
                      </a:lnTo>
                      <a:lnTo>
                        <a:pt x="80" y="171"/>
                      </a:lnTo>
                      <a:lnTo>
                        <a:pt x="80" y="173"/>
                      </a:lnTo>
                      <a:lnTo>
                        <a:pt x="80" y="175"/>
                      </a:lnTo>
                      <a:lnTo>
                        <a:pt x="79" y="175"/>
                      </a:lnTo>
                      <a:lnTo>
                        <a:pt x="79" y="177"/>
                      </a:lnTo>
                      <a:lnTo>
                        <a:pt x="79" y="179"/>
                      </a:lnTo>
                      <a:lnTo>
                        <a:pt x="77" y="179"/>
                      </a:lnTo>
                      <a:lnTo>
                        <a:pt x="75" y="181"/>
                      </a:lnTo>
                      <a:lnTo>
                        <a:pt x="73" y="181"/>
                      </a:lnTo>
                      <a:lnTo>
                        <a:pt x="71" y="181"/>
                      </a:lnTo>
                      <a:lnTo>
                        <a:pt x="71" y="179"/>
                      </a:lnTo>
                      <a:lnTo>
                        <a:pt x="69" y="179"/>
                      </a:lnTo>
                      <a:lnTo>
                        <a:pt x="69" y="177"/>
                      </a:lnTo>
                      <a:lnTo>
                        <a:pt x="67" y="177"/>
                      </a:lnTo>
                      <a:lnTo>
                        <a:pt x="67" y="175"/>
                      </a:lnTo>
                      <a:lnTo>
                        <a:pt x="65" y="173"/>
                      </a:lnTo>
                      <a:lnTo>
                        <a:pt x="65" y="171"/>
                      </a:lnTo>
                      <a:lnTo>
                        <a:pt x="65" y="169"/>
                      </a:lnTo>
                      <a:lnTo>
                        <a:pt x="65" y="168"/>
                      </a:lnTo>
                      <a:lnTo>
                        <a:pt x="65" y="164"/>
                      </a:lnTo>
                      <a:lnTo>
                        <a:pt x="65" y="162"/>
                      </a:lnTo>
                      <a:lnTo>
                        <a:pt x="65" y="160"/>
                      </a:lnTo>
                      <a:lnTo>
                        <a:pt x="63" y="156"/>
                      </a:lnTo>
                      <a:lnTo>
                        <a:pt x="63" y="154"/>
                      </a:lnTo>
                      <a:lnTo>
                        <a:pt x="63" y="152"/>
                      </a:lnTo>
                      <a:lnTo>
                        <a:pt x="61" y="150"/>
                      </a:lnTo>
                      <a:lnTo>
                        <a:pt x="61" y="148"/>
                      </a:lnTo>
                      <a:lnTo>
                        <a:pt x="59" y="148"/>
                      </a:lnTo>
                      <a:lnTo>
                        <a:pt x="57" y="148"/>
                      </a:lnTo>
                      <a:lnTo>
                        <a:pt x="55" y="148"/>
                      </a:lnTo>
                      <a:lnTo>
                        <a:pt x="55" y="150"/>
                      </a:lnTo>
                      <a:lnTo>
                        <a:pt x="54" y="150"/>
                      </a:lnTo>
                      <a:lnTo>
                        <a:pt x="52" y="152"/>
                      </a:lnTo>
                      <a:lnTo>
                        <a:pt x="50" y="154"/>
                      </a:lnTo>
                      <a:lnTo>
                        <a:pt x="50" y="156"/>
                      </a:lnTo>
                      <a:lnTo>
                        <a:pt x="48" y="158"/>
                      </a:lnTo>
                      <a:lnTo>
                        <a:pt x="48" y="160"/>
                      </a:lnTo>
                      <a:lnTo>
                        <a:pt x="46" y="160"/>
                      </a:lnTo>
                      <a:lnTo>
                        <a:pt x="46" y="162"/>
                      </a:lnTo>
                      <a:lnTo>
                        <a:pt x="46" y="164"/>
                      </a:lnTo>
                      <a:lnTo>
                        <a:pt x="44" y="166"/>
                      </a:lnTo>
                      <a:lnTo>
                        <a:pt x="44" y="168"/>
                      </a:lnTo>
                      <a:lnTo>
                        <a:pt x="44" y="169"/>
                      </a:lnTo>
                      <a:lnTo>
                        <a:pt x="44" y="171"/>
                      </a:lnTo>
                      <a:lnTo>
                        <a:pt x="44" y="173"/>
                      </a:lnTo>
                      <a:lnTo>
                        <a:pt x="44" y="175"/>
                      </a:lnTo>
                      <a:lnTo>
                        <a:pt x="44" y="177"/>
                      </a:lnTo>
                      <a:lnTo>
                        <a:pt x="44" y="179"/>
                      </a:lnTo>
                      <a:lnTo>
                        <a:pt x="44" y="181"/>
                      </a:lnTo>
                      <a:lnTo>
                        <a:pt x="44" y="185"/>
                      </a:lnTo>
                      <a:lnTo>
                        <a:pt x="44" y="187"/>
                      </a:lnTo>
                      <a:lnTo>
                        <a:pt x="44" y="189"/>
                      </a:lnTo>
                      <a:lnTo>
                        <a:pt x="44" y="191"/>
                      </a:lnTo>
                      <a:lnTo>
                        <a:pt x="44" y="192"/>
                      </a:lnTo>
                      <a:lnTo>
                        <a:pt x="44" y="194"/>
                      </a:lnTo>
                      <a:lnTo>
                        <a:pt x="44" y="198"/>
                      </a:lnTo>
                      <a:lnTo>
                        <a:pt x="44" y="200"/>
                      </a:lnTo>
                      <a:lnTo>
                        <a:pt x="46" y="202"/>
                      </a:lnTo>
                      <a:lnTo>
                        <a:pt x="46" y="204"/>
                      </a:lnTo>
                      <a:lnTo>
                        <a:pt x="46" y="208"/>
                      </a:lnTo>
                      <a:lnTo>
                        <a:pt x="46" y="210"/>
                      </a:lnTo>
                      <a:lnTo>
                        <a:pt x="46" y="212"/>
                      </a:lnTo>
                      <a:lnTo>
                        <a:pt x="46" y="214"/>
                      </a:lnTo>
                      <a:lnTo>
                        <a:pt x="46" y="217"/>
                      </a:lnTo>
                      <a:lnTo>
                        <a:pt x="46" y="219"/>
                      </a:lnTo>
                      <a:lnTo>
                        <a:pt x="48" y="221"/>
                      </a:lnTo>
                      <a:lnTo>
                        <a:pt x="48" y="223"/>
                      </a:lnTo>
                      <a:lnTo>
                        <a:pt x="48" y="225"/>
                      </a:lnTo>
                      <a:lnTo>
                        <a:pt x="48" y="227"/>
                      </a:lnTo>
                      <a:lnTo>
                        <a:pt x="48" y="229"/>
                      </a:lnTo>
                      <a:lnTo>
                        <a:pt x="48" y="231"/>
                      </a:lnTo>
                      <a:lnTo>
                        <a:pt x="50" y="233"/>
                      </a:lnTo>
                      <a:lnTo>
                        <a:pt x="52" y="240"/>
                      </a:lnTo>
                      <a:lnTo>
                        <a:pt x="54" y="244"/>
                      </a:lnTo>
                      <a:lnTo>
                        <a:pt x="54" y="250"/>
                      </a:lnTo>
                      <a:lnTo>
                        <a:pt x="55" y="254"/>
                      </a:lnTo>
                      <a:lnTo>
                        <a:pt x="55" y="258"/>
                      </a:lnTo>
                      <a:lnTo>
                        <a:pt x="57" y="262"/>
                      </a:lnTo>
                      <a:lnTo>
                        <a:pt x="57" y="264"/>
                      </a:lnTo>
                      <a:lnTo>
                        <a:pt x="57" y="265"/>
                      </a:lnTo>
                      <a:lnTo>
                        <a:pt x="57" y="267"/>
                      </a:lnTo>
                      <a:lnTo>
                        <a:pt x="55" y="267"/>
                      </a:lnTo>
                      <a:lnTo>
                        <a:pt x="54" y="265"/>
                      </a:lnTo>
                      <a:lnTo>
                        <a:pt x="54" y="264"/>
                      </a:lnTo>
                      <a:lnTo>
                        <a:pt x="52" y="264"/>
                      </a:lnTo>
                      <a:lnTo>
                        <a:pt x="52" y="262"/>
                      </a:lnTo>
                      <a:lnTo>
                        <a:pt x="50" y="260"/>
                      </a:lnTo>
                      <a:lnTo>
                        <a:pt x="50" y="258"/>
                      </a:lnTo>
                      <a:lnTo>
                        <a:pt x="48" y="256"/>
                      </a:lnTo>
                      <a:lnTo>
                        <a:pt x="48" y="254"/>
                      </a:lnTo>
                      <a:lnTo>
                        <a:pt x="46" y="252"/>
                      </a:lnTo>
                      <a:lnTo>
                        <a:pt x="46" y="250"/>
                      </a:lnTo>
                      <a:lnTo>
                        <a:pt x="44" y="250"/>
                      </a:lnTo>
                      <a:lnTo>
                        <a:pt x="44" y="248"/>
                      </a:lnTo>
                      <a:lnTo>
                        <a:pt x="44" y="246"/>
                      </a:lnTo>
                      <a:lnTo>
                        <a:pt x="42" y="246"/>
                      </a:lnTo>
                      <a:lnTo>
                        <a:pt x="42" y="244"/>
                      </a:lnTo>
                      <a:lnTo>
                        <a:pt x="40" y="242"/>
                      </a:lnTo>
                      <a:lnTo>
                        <a:pt x="40" y="240"/>
                      </a:lnTo>
                      <a:lnTo>
                        <a:pt x="38" y="239"/>
                      </a:lnTo>
                      <a:lnTo>
                        <a:pt x="36" y="237"/>
                      </a:lnTo>
                      <a:lnTo>
                        <a:pt x="36" y="233"/>
                      </a:lnTo>
                      <a:lnTo>
                        <a:pt x="34" y="231"/>
                      </a:lnTo>
                      <a:lnTo>
                        <a:pt x="32" y="229"/>
                      </a:lnTo>
                      <a:lnTo>
                        <a:pt x="32" y="227"/>
                      </a:lnTo>
                      <a:lnTo>
                        <a:pt x="31" y="223"/>
                      </a:lnTo>
                      <a:lnTo>
                        <a:pt x="31" y="221"/>
                      </a:lnTo>
                      <a:lnTo>
                        <a:pt x="31" y="217"/>
                      </a:lnTo>
                      <a:lnTo>
                        <a:pt x="29" y="216"/>
                      </a:lnTo>
                      <a:lnTo>
                        <a:pt x="29" y="214"/>
                      </a:lnTo>
                      <a:lnTo>
                        <a:pt x="29" y="210"/>
                      </a:lnTo>
                      <a:lnTo>
                        <a:pt x="27" y="208"/>
                      </a:lnTo>
                      <a:lnTo>
                        <a:pt x="27" y="204"/>
                      </a:lnTo>
                      <a:lnTo>
                        <a:pt x="27" y="202"/>
                      </a:lnTo>
                      <a:lnTo>
                        <a:pt x="25" y="200"/>
                      </a:lnTo>
                      <a:lnTo>
                        <a:pt x="25" y="196"/>
                      </a:lnTo>
                      <a:lnTo>
                        <a:pt x="25" y="194"/>
                      </a:lnTo>
                      <a:lnTo>
                        <a:pt x="25" y="192"/>
                      </a:lnTo>
                      <a:lnTo>
                        <a:pt x="25" y="189"/>
                      </a:lnTo>
                      <a:lnTo>
                        <a:pt x="25" y="187"/>
                      </a:lnTo>
                      <a:lnTo>
                        <a:pt x="23" y="185"/>
                      </a:lnTo>
                      <a:lnTo>
                        <a:pt x="23" y="183"/>
                      </a:lnTo>
                      <a:lnTo>
                        <a:pt x="23" y="181"/>
                      </a:lnTo>
                      <a:lnTo>
                        <a:pt x="23" y="179"/>
                      </a:lnTo>
                      <a:lnTo>
                        <a:pt x="23" y="177"/>
                      </a:lnTo>
                      <a:lnTo>
                        <a:pt x="23" y="175"/>
                      </a:lnTo>
                      <a:lnTo>
                        <a:pt x="23" y="173"/>
                      </a:lnTo>
                      <a:lnTo>
                        <a:pt x="23" y="171"/>
                      </a:lnTo>
                      <a:lnTo>
                        <a:pt x="23" y="169"/>
                      </a:lnTo>
                      <a:lnTo>
                        <a:pt x="21" y="168"/>
                      </a:lnTo>
                      <a:lnTo>
                        <a:pt x="21" y="166"/>
                      </a:lnTo>
                      <a:lnTo>
                        <a:pt x="21" y="164"/>
                      </a:lnTo>
                      <a:lnTo>
                        <a:pt x="19" y="164"/>
                      </a:lnTo>
                      <a:lnTo>
                        <a:pt x="19" y="162"/>
                      </a:lnTo>
                      <a:lnTo>
                        <a:pt x="17" y="162"/>
                      </a:lnTo>
                      <a:lnTo>
                        <a:pt x="15" y="162"/>
                      </a:lnTo>
                      <a:lnTo>
                        <a:pt x="13" y="164"/>
                      </a:lnTo>
                      <a:lnTo>
                        <a:pt x="13" y="166"/>
                      </a:lnTo>
                      <a:lnTo>
                        <a:pt x="13" y="168"/>
                      </a:lnTo>
                      <a:lnTo>
                        <a:pt x="11" y="168"/>
                      </a:lnTo>
                      <a:lnTo>
                        <a:pt x="11" y="169"/>
                      </a:lnTo>
                      <a:lnTo>
                        <a:pt x="11" y="171"/>
                      </a:lnTo>
                      <a:lnTo>
                        <a:pt x="11" y="173"/>
                      </a:lnTo>
                      <a:lnTo>
                        <a:pt x="11" y="175"/>
                      </a:lnTo>
                      <a:lnTo>
                        <a:pt x="11" y="177"/>
                      </a:lnTo>
                      <a:lnTo>
                        <a:pt x="11" y="179"/>
                      </a:lnTo>
                      <a:lnTo>
                        <a:pt x="11" y="181"/>
                      </a:lnTo>
                      <a:lnTo>
                        <a:pt x="11" y="183"/>
                      </a:lnTo>
                      <a:lnTo>
                        <a:pt x="9" y="185"/>
                      </a:lnTo>
                      <a:lnTo>
                        <a:pt x="8" y="185"/>
                      </a:lnTo>
                      <a:lnTo>
                        <a:pt x="8" y="183"/>
                      </a:lnTo>
                      <a:lnTo>
                        <a:pt x="6" y="183"/>
                      </a:lnTo>
                      <a:lnTo>
                        <a:pt x="6" y="181"/>
                      </a:lnTo>
                      <a:lnTo>
                        <a:pt x="6" y="179"/>
                      </a:lnTo>
                      <a:lnTo>
                        <a:pt x="4" y="179"/>
                      </a:lnTo>
                      <a:lnTo>
                        <a:pt x="4" y="177"/>
                      </a:lnTo>
                      <a:lnTo>
                        <a:pt x="4" y="175"/>
                      </a:lnTo>
                      <a:lnTo>
                        <a:pt x="2" y="173"/>
                      </a:lnTo>
                      <a:lnTo>
                        <a:pt x="2" y="171"/>
                      </a:lnTo>
                      <a:lnTo>
                        <a:pt x="2" y="169"/>
                      </a:lnTo>
                      <a:lnTo>
                        <a:pt x="2" y="168"/>
                      </a:lnTo>
                      <a:lnTo>
                        <a:pt x="0" y="166"/>
                      </a:lnTo>
                      <a:lnTo>
                        <a:pt x="0" y="164"/>
                      </a:lnTo>
                      <a:lnTo>
                        <a:pt x="0" y="162"/>
                      </a:lnTo>
                      <a:lnTo>
                        <a:pt x="0" y="160"/>
                      </a:lnTo>
                      <a:lnTo>
                        <a:pt x="0" y="158"/>
                      </a:lnTo>
                      <a:lnTo>
                        <a:pt x="0" y="156"/>
                      </a:lnTo>
                      <a:lnTo>
                        <a:pt x="0" y="154"/>
                      </a:lnTo>
                      <a:lnTo>
                        <a:pt x="0" y="152"/>
                      </a:lnTo>
                      <a:lnTo>
                        <a:pt x="0" y="150"/>
                      </a:lnTo>
                      <a:lnTo>
                        <a:pt x="0" y="148"/>
                      </a:lnTo>
                      <a:lnTo>
                        <a:pt x="0" y="146"/>
                      </a:lnTo>
                      <a:lnTo>
                        <a:pt x="0" y="144"/>
                      </a:lnTo>
                      <a:lnTo>
                        <a:pt x="0" y="143"/>
                      </a:lnTo>
                      <a:lnTo>
                        <a:pt x="0" y="141"/>
                      </a:lnTo>
                      <a:lnTo>
                        <a:pt x="0" y="139"/>
                      </a:lnTo>
                      <a:lnTo>
                        <a:pt x="0" y="137"/>
                      </a:lnTo>
                      <a:lnTo>
                        <a:pt x="0" y="135"/>
                      </a:lnTo>
                      <a:lnTo>
                        <a:pt x="0" y="133"/>
                      </a:lnTo>
                      <a:lnTo>
                        <a:pt x="0" y="131"/>
                      </a:lnTo>
                      <a:lnTo>
                        <a:pt x="0" y="129"/>
                      </a:lnTo>
                      <a:lnTo>
                        <a:pt x="197" y="0"/>
                      </a:lnTo>
                      <a:lnTo>
                        <a:pt x="199" y="0"/>
                      </a:lnTo>
                      <a:lnTo>
                        <a:pt x="201" y="2"/>
                      </a:lnTo>
                      <a:lnTo>
                        <a:pt x="203" y="2"/>
                      </a:lnTo>
                      <a:lnTo>
                        <a:pt x="205" y="2"/>
                      </a:lnTo>
                      <a:lnTo>
                        <a:pt x="207" y="2"/>
                      </a:lnTo>
                      <a:lnTo>
                        <a:pt x="207" y="4"/>
                      </a:lnTo>
                      <a:lnTo>
                        <a:pt x="209" y="4"/>
                      </a:lnTo>
                      <a:lnTo>
                        <a:pt x="211" y="4"/>
                      </a:lnTo>
                      <a:lnTo>
                        <a:pt x="213" y="4"/>
                      </a:lnTo>
                      <a:lnTo>
                        <a:pt x="213" y="6"/>
                      </a:lnTo>
                      <a:lnTo>
                        <a:pt x="215" y="6"/>
                      </a:lnTo>
                      <a:lnTo>
                        <a:pt x="217" y="6"/>
                      </a:lnTo>
                      <a:lnTo>
                        <a:pt x="217" y="8"/>
                      </a:lnTo>
                      <a:lnTo>
                        <a:pt x="219" y="8"/>
                      </a:lnTo>
                      <a:lnTo>
                        <a:pt x="220" y="8"/>
                      </a:lnTo>
                      <a:lnTo>
                        <a:pt x="222" y="10"/>
                      </a:lnTo>
                      <a:lnTo>
                        <a:pt x="224" y="10"/>
                      </a:lnTo>
                      <a:lnTo>
                        <a:pt x="224" y="12"/>
                      </a:lnTo>
                      <a:lnTo>
                        <a:pt x="226" y="12"/>
                      </a:lnTo>
                      <a:lnTo>
                        <a:pt x="226" y="14"/>
                      </a:lnTo>
                      <a:lnTo>
                        <a:pt x="228" y="14"/>
                      </a:lnTo>
                      <a:lnTo>
                        <a:pt x="228" y="16"/>
                      </a:lnTo>
                      <a:lnTo>
                        <a:pt x="230" y="16"/>
                      </a:lnTo>
                      <a:lnTo>
                        <a:pt x="230" y="18"/>
                      </a:lnTo>
                      <a:lnTo>
                        <a:pt x="230" y="20"/>
                      </a:lnTo>
                      <a:lnTo>
                        <a:pt x="228" y="22"/>
                      </a:lnTo>
                      <a:lnTo>
                        <a:pt x="226" y="22"/>
                      </a:lnTo>
                      <a:lnTo>
                        <a:pt x="226" y="23"/>
                      </a:lnTo>
                      <a:lnTo>
                        <a:pt x="224" y="23"/>
                      </a:lnTo>
                      <a:lnTo>
                        <a:pt x="222" y="23"/>
                      </a:lnTo>
                      <a:lnTo>
                        <a:pt x="220" y="23"/>
                      </a:lnTo>
                      <a:lnTo>
                        <a:pt x="219" y="23"/>
                      </a:lnTo>
                      <a:lnTo>
                        <a:pt x="217" y="23"/>
                      </a:lnTo>
                      <a:lnTo>
                        <a:pt x="215" y="23"/>
                      </a:lnTo>
                      <a:lnTo>
                        <a:pt x="213" y="23"/>
                      </a:lnTo>
                      <a:lnTo>
                        <a:pt x="211" y="23"/>
                      </a:lnTo>
                      <a:lnTo>
                        <a:pt x="209" y="23"/>
                      </a:lnTo>
                      <a:lnTo>
                        <a:pt x="209" y="22"/>
                      </a:lnTo>
                      <a:lnTo>
                        <a:pt x="207" y="22"/>
                      </a:lnTo>
                      <a:lnTo>
                        <a:pt x="205" y="22"/>
                      </a:lnTo>
                      <a:lnTo>
                        <a:pt x="205" y="23"/>
                      </a:lnTo>
                      <a:lnTo>
                        <a:pt x="203" y="23"/>
                      </a:lnTo>
                      <a:lnTo>
                        <a:pt x="201" y="23"/>
                      </a:lnTo>
                      <a:lnTo>
                        <a:pt x="201" y="25"/>
                      </a:lnTo>
                      <a:lnTo>
                        <a:pt x="201" y="27"/>
                      </a:lnTo>
                      <a:lnTo>
                        <a:pt x="203" y="29"/>
                      </a:lnTo>
                      <a:lnTo>
                        <a:pt x="203" y="31"/>
                      </a:lnTo>
                      <a:lnTo>
                        <a:pt x="205" y="33"/>
                      </a:lnTo>
                      <a:lnTo>
                        <a:pt x="205" y="35"/>
                      </a:lnTo>
                      <a:lnTo>
                        <a:pt x="207" y="35"/>
                      </a:lnTo>
                      <a:lnTo>
                        <a:pt x="207" y="37"/>
                      </a:lnTo>
                      <a:lnTo>
                        <a:pt x="209" y="39"/>
                      </a:lnTo>
                      <a:lnTo>
                        <a:pt x="211" y="41"/>
                      </a:lnTo>
                      <a:lnTo>
                        <a:pt x="211" y="43"/>
                      </a:lnTo>
                      <a:lnTo>
                        <a:pt x="213" y="43"/>
                      </a:lnTo>
                      <a:lnTo>
                        <a:pt x="213" y="45"/>
                      </a:lnTo>
                      <a:lnTo>
                        <a:pt x="215" y="47"/>
                      </a:lnTo>
                      <a:lnTo>
                        <a:pt x="215" y="48"/>
                      </a:lnTo>
                      <a:lnTo>
                        <a:pt x="215" y="50"/>
                      </a:lnTo>
                      <a:lnTo>
                        <a:pt x="213" y="50"/>
                      </a:lnTo>
                      <a:lnTo>
                        <a:pt x="213" y="52"/>
                      </a:lnTo>
                      <a:lnTo>
                        <a:pt x="211" y="52"/>
                      </a:lnTo>
                      <a:lnTo>
                        <a:pt x="209" y="54"/>
                      </a:lnTo>
                      <a:lnTo>
                        <a:pt x="207" y="54"/>
                      </a:lnTo>
                      <a:lnTo>
                        <a:pt x="205" y="54"/>
                      </a:lnTo>
                      <a:lnTo>
                        <a:pt x="203" y="54"/>
                      </a:lnTo>
                      <a:lnTo>
                        <a:pt x="201" y="54"/>
                      </a:lnTo>
                      <a:lnTo>
                        <a:pt x="199" y="54"/>
                      </a:lnTo>
                      <a:lnTo>
                        <a:pt x="197" y="54"/>
                      </a:lnTo>
                      <a:lnTo>
                        <a:pt x="196" y="54"/>
                      </a:lnTo>
                      <a:lnTo>
                        <a:pt x="194" y="54"/>
                      </a:lnTo>
                      <a:lnTo>
                        <a:pt x="192" y="54"/>
                      </a:lnTo>
                      <a:lnTo>
                        <a:pt x="192" y="56"/>
                      </a:lnTo>
                      <a:lnTo>
                        <a:pt x="190" y="56"/>
                      </a:lnTo>
                      <a:lnTo>
                        <a:pt x="190" y="58"/>
                      </a:lnTo>
                      <a:lnTo>
                        <a:pt x="192" y="58"/>
                      </a:lnTo>
                      <a:lnTo>
                        <a:pt x="192" y="60"/>
                      </a:lnTo>
                      <a:lnTo>
                        <a:pt x="194" y="62"/>
                      </a:lnTo>
                      <a:lnTo>
                        <a:pt x="197" y="68"/>
                      </a:lnTo>
                      <a:lnTo>
                        <a:pt x="199" y="71"/>
                      </a:lnTo>
                      <a:lnTo>
                        <a:pt x="203" y="75"/>
                      </a:lnTo>
                      <a:lnTo>
                        <a:pt x="205" y="79"/>
                      </a:lnTo>
                      <a:lnTo>
                        <a:pt x="207" y="83"/>
                      </a:lnTo>
                      <a:lnTo>
                        <a:pt x="209" y="85"/>
                      </a:lnTo>
                      <a:lnTo>
                        <a:pt x="209" y="89"/>
                      </a:lnTo>
                      <a:lnTo>
                        <a:pt x="211" y="91"/>
                      </a:lnTo>
                      <a:lnTo>
                        <a:pt x="211" y="93"/>
                      </a:lnTo>
                      <a:lnTo>
                        <a:pt x="211" y="95"/>
                      </a:lnTo>
                      <a:lnTo>
                        <a:pt x="209" y="95"/>
                      </a:lnTo>
                      <a:lnTo>
                        <a:pt x="207" y="93"/>
                      </a:lnTo>
                      <a:lnTo>
                        <a:pt x="205" y="93"/>
                      </a:lnTo>
                      <a:lnTo>
                        <a:pt x="203" y="91"/>
                      </a:lnTo>
                      <a:lnTo>
                        <a:pt x="201" y="91"/>
                      </a:lnTo>
                      <a:lnTo>
                        <a:pt x="199" y="89"/>
                      </a:lnTo>
                      <a:lnTo>
                        <a:pt x="199" y="87"/>
                      </a:lnTo>
                      <a:lnTo>
                        <a:pt x="197" y="87"/>
                      </a:lnTo>
                      <a:lnTo>
                        <a:pt x="196" y="85"/>
                      </a:lnTo>
                      <a:lnTo>
                        <a:pt x="194" y="83"/>
                      </a:lnTo>
                      <a:lnTo>
                        <a:pt x="192" y="83"/>
                      </a:lnTo>
                      <a:lnTo>
                        <a:pt x="192" y="81"/>
                      </a:lnTo>
                      <a:lnTo>
                        <a:pt x="190" y="81"/>
                      </a:lnTo>
                      <a:lnTo>
                        <a:pt x="190" y="79"/>
                      </a:lnTo>
                      <a:lnTo>
                        <a:pt x="188" y="79"/>
                      </a:lnTo>
                      <a:lnTo>
                        <a:pt x="188" y="77"/>
                      </a:lnTo>
                      <a:lnTo>
                        <a:pt x="186" y="75"/>
                      </a:lnTo>
                      <a:lnTo>
                        <a:pt x="184" y="75"/>
                      </a:lnTo>
                      <a:lnTo>
                        <a:pt x="184" y="73"/>
                      </a:lnTo>
                      <a:lnTo>
                        <a:pt x="182" y="73"/>
                      </a:lnTo>
                      <a:lnTo>
                        <a:pt x="180" y="71"/>
                      </a:lnTo>
                      <a:lnTo>
                        <a:pt x="178" y="71"/>
                      </a:lnTo>
                      <a:lnTo>
                        <a:pt x="176" y="71"/>
                      </a:lnTo>
                      <a:lnTo>
                        <a:pt x="174" y="71"/>
                      </a:lnTo>
                      <a:lnTo>
                        <a:pt x="174" y="73"/>
                      </a:lnTo>
                      <a:lnTo>
                        <a:pt x="174" y="75"/>
                      </a:lnTo>
                      <a:lnTo>
                        <a:pt x="174" y="77"/>
                      </a:lnTo>
                      <a:lnTo>
                        <a:pt x="174" y="79"/>
                      </a:lnTo>
                      <a:lnTo>
                        <a:pt x="174" y="81"/>
                      </a:lnTo>
                      <a:lnTo>
                        <a:pt x="174" y="83"/>
                      </a:lnTo>
                      <a:lnTo>
                        <a:pt x="174" y="87"/>
                      </a:lnTo>
                      <a:lnTo>
                        <a:pt x="176" y="91"/>
                      </a:lnTo>
                      <a:lnTo>
                        <a:pt x="176" y="95"/>
                      </a:lnTo>
                      <a:lnTo>
                        <a:pt x="178" y="98"/>
                      </a:lnTo>
                      <a:lnTo>
                        <a:pt x="180" y="102"/>
                      </a:lnTo>
                      <a:lnTo>
                        <a:pt x="180" y="106"/>
                      </a:lnTo>
                      <a:lnTo>
                        <a:pt x="182" y="110"/>
                      </a:lnTo>
                      <a:lnTo>
                        <a:pt x="182" y="114"/>
                      </a:lnTo>
                      <a:lnTo>
                        <a:pt x="184" y="118"/>
                      </a:lnTo>
                      <a:lnTo>
                        <a:pt x="184" y="120"/>
                      </a:lnTo>
                      <a:lnTo>
                        <a:pt x="186" y="123"/>
                      </a:lnTo>
                      <a:lnTo>
                        <a:pt x="186" y="125"/>
                      </a:lnTo>
                      <a:lnTo>
                        <a:pt x="186" y="129"/>
                      </a:lnTo>
                      <a:lnTo>
                        <a:pt x="186" y="131"/>
                      </a:lnTo>
                      <a:lnTo>
                        <a:pt x="186" y="133"/>
                      </a:lnTo>
                      <a:lnTo>
                        <a:pt x="188" y="135"/>
                      </a:lnTo>
                      <a:lnTo>
                        <a:pt x="188" y="137"/>
                      </a:lnTo>
                      <a:lnTo>
                        <a:pt x="188" y="139"/>
                      </a:lnTo>
                      <a:lnTo>
                        <a:pt x="186" y="139"/>
                      </a:lnTo>
                      <a:lnTo>
                        <a:pt x="186" y="141"/>
                      </a:lnTo>
                      <a:lnTo>
                        <a:pt x="184" y="141"/>
                      </a:lnTo>
                      <a:lnTo>
                        <a:pt x="182" y="139"/>
                      </a:lnTo>
                      <a:lnTo>
                        <a:pt x="180" y="137"/>
                      </a:lnTo>
                      <a:lnTo>
                        <a:pt x="180" y="135"/>
                      </a:lnTo>
                      <a:lnTo>
                        <a:pt x="178" y="133"/>
                      </a:lnTo>
                      <a:lnTo>
                        <a:pt x="176" y="131"/>
                      </a:lnTo>
                      <a:lnTo>
                        <a:pt x="174" y="127"/>
                      </a:lnTo>
                      <a:lnTo>
                        <a:pt x="173" y="123"/>
                      </a:lnTo>
                      <a:lnTo>
                        <a:pt x="171" y="120"/>
                      </a:lnTo>
                      <a:lnTo>
                        <a:pt x="169" y="116"/>
                      </a:lnTo>
                      <a:lnTo>
                        <a:pt x="165" y="110"/>
                      </a:lnTo>
                      <a:lnTo>
                        <a:pt x="163" y="104"/>
                      </a:lnTo>
                      <a:lnTo>
                        <a:pt x="161" y="102"/>
                      </a:lnTo>
                      <a:lnTo>
                        <a:pt x="161" y="100"/>
                      </a:lnTo>
                      <a:lnTo>
                        <a:pt x="159" y="100"/>
                      </a:lnTo>
                      <a:lnTo>
                        <a:pt x="157" y="100"/>
                      </a:lnTo>
                      <a:lnTo>
                        <a:pt x="155" y="100"/>
                      </a:lnTo>
                      <a:lnTo>
                        <a:pt x="155" y="102"/>
                      </a:lnTo>
                      <a:lnTo>
                        <a:pt x="153" y="104"/>
                      </a:lnTo>
                      <a:lnTo>
                        <a:pt x="153" y="106"/>
                      </a:lnTo>
                      <a:lnTo>
                        <a:pt x="153" y="108"/>
                      </a:lnTo>
                      <a:lnTo>
                        <a:pt x="153" y="110"/>
                      </a:lnTo>
                      <a:lnTo>
                        <a:pt x="151" y="110"/>
                      </a:lnTo>
                      <a:lnTo>
                        <a:pt x="151" y="112"/>
                      </a:lnTo>
                      <a:lnTo>
                        <a:pt x="151" y="114"/>
                      </a:lnTo>
                      <a:lnTo>
                        <a:pt x="151" y="116"/>
                      </a:lnTo>
                      <a:lnTo>
                        <a:pt x="151" y="118"/>
                      </a:lnTo>
                      <a:lnTo>
                        <a:pt x="151" y="120"/>
                      </a:lnTo>
                      <a:lnTo>
                        <a:pt x="151" y="121"/>
                      </a:lnTo>
                      <a:lnTo>
                        <a:pt x="151" y="123"/>
                      </a:lnTo>
                      <a:lnTo>
                        <a:pt x="151" y="125"/>
                      </a:lnTo>
                      <a:lnTo>
                        <a:pt x="151" y="127"/>
                      </a:lnTo>
                      <a:lnTo>
                        <a:pt x="149" y="129"/>
                      </a:lnTo>
                      <a:lnTo>
                        <a:pt x="149" y="131"/>
                      </a:lnTo>
                      <a:lnTo>
                        <a:pt x="148" y="133"/>
                      </a:lnTo>
                      <a:lnTo>
                        <a:pt x="148" y="135"/>
                      </a:lnTo>
                      <a:lnTo>
                        <a:pt x="146" y="135"/>
                      </a:lnTo>
                      <a:lnTo>
                        <a:pt x="144" y="135"/>
                      </a:lnTo>
                      <a:lnTo>
                        <a:pt x="142" y="135"/>
                      </a:lnTo>
                      <a:lnTo>
                        <a:pt x="142" y="133"/>
                      </a:lnTo>
                      <a:lnTo>
                        <a:pt x="140" y="133"/>
                      </a:lnTo>
                      <a:lnTo>
                        <a:pt x="140" y="131"/>
                      </a:lnTo>
                      <a:lnTo>
                        <a:pt x="140" y="129"/>
                      </a:lnTo>
                      <a:lnTo>
                        <a:pt x="140" y="127"/>
                      </a:lnTo>
                      <a:lnTo>
                        <a:pt x="138" y="127"/>
                      </a:lnTo>
                      <a:lnTo>
                        <a:pt x="138" y="125"/>
                      </a:lnTo>
                      <a:lnTo>
                        <a:pt x="136" y="125"/>
                      </a:lnTo>
                      <a:lnTo>
                        <a:pt x="136" y="123"/>
                      </a:lnTo>
                      <a:lnTo>
                        <a:pt x="134" y="121"/>
                      </a:lnTo>
                      <a:lnTo>
                        <a:pt x="132" y="121"/>
                      </a:lnTo>
                      <a:lnTo>
                        <a:pt x="132" y="120"/>
                      </a:lnTo>
                      <a:lnTo>
                        <a:pt x="130" y="120"/>
                      </a:lnTo>
                      <a:lnTo>
                        <a:pt x="128" y="120"/>
                      </a:lnTo>
                      <a:lnTo>
                        <a:pt x="126" y="120"/>
                      </a:lnTo>
                      <a:lnTo>
                        <a:pt x="125" y="120"/>
                      </a:lnTo>
                      <a:lnTo>
                        <a:pt x="125" y="121"/>
                      </a:lnTo>
                      <a:lnTo>
                        <a:pt x="123" y="121"/>
                      </a:lnTo>
                      <a:lnTo>
                        <a:pt x="123" y="123"/>
                      </a:lnTo>
                      <a:lnTo>
                        <a:pt x="121" y="123"/>
                      </a:lnTo>
                      <a:lnTo>
                        <a:pt x="121" y="125"/>
                      </a:lnTo>
                      <a:lnTo>
                        <a:pt x="121" y="127"/>
                      </a:lnTo>
                      <a:lnTo>
                        <a:pt x="121" y="129"/>
                      </a:lnTo>
                      <a:lnTo>
                        <a:pt x="121" y="131"/>
                      </a:lnTo>
                      <a:lnTo>
                        <a:pt x="121" y="133"/>
                      </a:lnTo>
                      <a:lnTo>
                        <a:pt x="121" y="135"/>
                      </a:lnTo>
                      <a:lnTo>
                        <a:pt x="121" y="137"/>
                      </a:lnTo>
                      <a:lnTo>
                        <a:pt x="121" y="139"/>
                      </a:lnTo>
                      <a:lnTo>
                        <a:pt x="121" y="141"/>
                      </a:lnTo>
                      <a:lnTo>
                        <a:pt x="121" y="143"/>
                      </a:lnTo>
                      <a:lnTo>
                        <a:pt x="121" y="144"/>
                      </a:lnTo>
                      <a:lnTo>
                        <a:pt x="121" y="146"/>
                      </a:lnTo>
                      <a:lnTo>
                        <a:pt x="121" y="148"/>
                      </a:lnTo>
                      <a:lnTo>
                        <a:pt x="121" y="150"/>
                      </a:lnTo>
                      <a:lnTo>
                        <a:pt x="121" y="152"/>
                      </a:lnTo>
                      <a:lnTo>
                        <a:pt x="121" y="154"/>
                      </a:lnTo>
                      <a:lnTo>
                        <a:pt x="121" y="156"/>
                      </a:lnTo>
                      <a:lnTo>
                        <a:pt x="121" y="158"/>
                      </a:lnTo>
                      <a:lnTo>
                        <a:pt x="121" y="160"/>
                      </a:lnTo>
                      <a:lnTo>
                        <a:pt x="121" y="162"/>
                      </a:lnTo>
                      <a:lnTo>
                        <a:pt x="121" y="164"/>
                      </a:lnTo>
                      <a:close/>
                    </a:path>
                  </a:pathLst>
                </a:custGeom>
                <a:solidFill>
                  <a:srgbClr val="C9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57" name="Freeform 425"/>
                <p:cNvSpPr>
                  <a:spLocks noChangeAspect="1"/>
                </p:cNvSpPr>
                <p:nvPr/>
              </p:nvSpPr>
              <p:spPr bwMode="auto">
                <a:xfrm>
                  <a:off x="4795" y="1167"/>
                  <a:ext cx="224" cy="250"/>
                </a:xfrm>
                <a:custGeom>
                  <a:avLst/>
                  <a:gdLst>
                    <a:gd name="T0" fmla="*/ 119 w 224"/>
                    <a:gd name="T1" fmla="*/ 167 h 250"/>
                    <a:gd name="T2" fmla="*/ 123 w 224"/>
                    <a:gd name="T3" fmla="*/ 192 h 250"/>
                    <a:gd name="T4" fmla="*/ 121 w 224"/>
                    <a:gd name="T5" fmla="*/ 204 h 250"/>
                    <a:gd name="T6" fmla="*/ 109 w 224"/>
                    <a:gd name="T7" fmla="*/ 179 h 250"/>
                    <a:gd name="T8" fmla="*/ 105 w 224"/>
                    <a:gd name="T9" fmla="*/ 164 h 250"/>
                    <a:gd name="T10" fmla="*/ 103 w 224"/>
                    <a:gd name="T11" fmla="*/ 148 h 250"/>
                    <a:gd name="T12" fmla="*/ 100 w 224"/>
                    <a:gd name="T13" fmla="*/ 133 h 250"/>
                    <a:gd name="T14" fmla="*/ 90 w 224"/>
                    <a:gd name="T15" fmla="*/ 129 h 250"/>
                    <a:gd name="T16" fmla="*/ 80 w 224"/>
                    <a:gd name="T17" fmla="*/ 141 h 250"/>
                    <a:gd name="T18" fmla="*/ 77 w 224"/>
                    <a:gd name="T19" fmla="*/ 160 h 250"/>
                    <a:gd name="T20" fmla="*/ 71 w 224"/>
                    <a:gd name="T21" fmla="*/ 171 h 250"/>
                    <a:gd name="T22" fmla="*/ 63 w 224"/>
                    <a:gd name="T23" fmla="*/ 162 h 250"/>
                    <a:gd name="T24" fmla="*/ 61 w 224"/>
                    <a:gd name="T25" fmla="*/ 141 h 250"/>
                    <a:gd name="T26" fmla="*/ 52 w 224"/>
                    <a:gd name="T27" fmla="*/ 137 h 250"/>
                    <a:gd name="T28" fmla="*/ 42 w 224"/>
                    <a:gd name="T29" fmla="*/ 148 h 250"/>
                    <a:gd name="T30" fmla="*/ 38 w 224"/>
                    <a:gd name="T31" fmla="*/ 162 h 250"/>
                    <a:gd name="T32" fmla="*/ 38 w 224"/>
                    <a:gd name="T33" fmla="*/ 177 h 250"/>
                    <a:gd name="T34" fmla="*/ 40 w 224"/>
                    <a:gd name="T35" fmla="*/ 196 h 250"/>
                    <a:gd name="T36" fmla="*/ 42 w 224"/>
                    <a:gd name="T37" fmla="*/ 212 h 250"/>
                    <a:gd name="T38" fmla="*/ 48 w 224"/>
                    <a:gd name="T39" fmla="*/ 235 h 250"/>
                    <a:gd name="T40" fmla="*/ 48 w 224"/>
                    <a:gd name="T41" fmla="*/ 248 h 250"/>
                    <a:gd name="T42" fmla="*/ 40 w 224"/>
                    <a:gd name="T43" fmla="*/ 237 h 250"/>
                    <a:gd name="T44" fmla="*/ 30 w 224"/>
                    <a:gd name="T45" fmla="*/ 219 h 250"/>
                    <a:gd name="T46" fmla="*/ 25 w 224"/>
                    <a:gd name="T47" fmla="*/ 200 h 250"/>
                    <a:gd name="T48" fmla="*/ 23 w 224"/>
                    <a:gd name="T49" fmla="*/ 179 h 250"/>
                    <a:gd name="T50" fmla="*/ 21 w 224"/>
                    <a:gd name="T51" fmla="*/ 164 h 250"/>
                    <a:gd name="T52" fmla="*/ 13 w 224"/>
                    <a:gd name="T53" fmla="*/ 154 h 250"/>
                    <a:gd name="T54" fmla="*/ 9 w 224"/>
                    <a:gd name="T55" fmla="*/ 166 h 250"/>
                    <a:gd name="T56" fmla="*/ 7 w 224"/>
                    <a:gd name="T57" fmla="*/ 179 h 250"/>
                    <a:gd name="T58" fmla="*/ 2 w 224"/>
                    <a:gd name="T59" fmla="*/ 167 h 250"/>
                    <a:gd name="T60" fmla="*/ 0 w 224"/>
                    <a:gd name="T61" fmla="*/ 152 h 250"/>
                    <a:gd name="T62" fmla="*/ 0 w 224"/>
                    <a:gd name="T63" fmla="*/ 137 h 250"/>
                    <a:gd name="T64" fmla="*/ 195 w 224"/>
                    <a:gd name="T65" fmla="*/ 2 h 250"/>
                    <a:gd name="T66" fmla="*/ 209 w 224"/>
                    <a:gd name="T67" fmla="*/ 4 h 250"/>
                    <a:gd name="T68" fmla="*/ 218 w 224"/>
                    <a:gd name="T69" fmla="*/ 10 h 250"/>
                    <a:gd name="T70" fmla="*/ 222 w 224"/>
                    <a:gd name="T71" fmla="*/ 18 h 250"/>
                    <a:gd name="T72" fmla="*/ 211 w 224"/>
                    <a:gd name="T73" fmla="*/ 21 h 250"/>
                    <a:gd name="T74" fmla="*/ 199 w 224"/>
                    <a:gd name="T75" fmla="*/ 18 h 250"/>
                    <a:gd name="T76" fmla="*/ 195 w 224"/>
                    <a:gd name="T77" fmla="*/ 27 h 250"/>
                    <a:gd name="T78" fmla="*/ 203 w 224"/>
                    <a:gd name="T79" fmla="*/ 37 h 250"/>
                    <a:gd name="T80" fmla="*/ 205 w 224"/>
                    <a:gd name="T81" fmla="*/ 48 h 250"/>
                    <a:gd name="T82" fmla="*/ 190 w 224"/>
                    <a:gd name="T83" fmla="*/ 50 h 250"/>
                    <a:gd name="T84" fmla="*/ 190 w 224"/>
                    <a:gd name="T85" fmla="*/ 62 h 250"/>
                    <a:gd name="T86" fmla="*/ 201 w 224"/>
                    <a:gd name="T87" fmla="*/ 83 h 250"/>
                    <a:gd name="T88" fmla="*/ 192 w 224"/>
                    <a:gd name="T89" fmla="*/ 79 h 250"/>
                    <a:gd name="T90" fmla="*/ 180 w 224"/>
                    <a:gd name="T91" fmla="*/ 69 h 250"/>
                    <a:gd name="T92" fmla="*/ 169 w 224"/>
                    <a:gd name="T93" fmla="*/ 66 h 250"/>
                    <a:gd name="T94" fmla="*/ 172 w 224"/>
                    <a:gd name="T95" fmla="*/ 89 h 250"/>
                    <a:gd name="T96" fmla="*/ 178 w 224"/>
                    <a:gd name="T97" fmla="*/ 116 h 250"/>
                    <a:gd name="T98" fmla="*/ 176 w 224"/>
                    <a:gd name="T99" fmla="*/ 127 h 250"/>
                    <a:gd name="T100" fmla="*/ 167 w 224"/>
                    <a:gd name="T101" fmla="*/ 112 h 250"/>
                    <a:gd name="T102" fmla="*/ 155 w 224"/>
                    <a:gd name="T103" fmla="*/ 89 h 250"/>
                    <a:gd name="T104" fmla="*/ 147 w 224"/>
                    <a:gd name="T105" fmla="*/ 96 h 250"/>
                    <a:gd name="T106" fmla="*/ 146 w 224"/>
                    <a:gd name="T107" fmla="*/ 110 h 250"/>
                    <a:gd name="T108" fmla="*/ 144 w 224"/>
                    <a:gd name="T109" fmla="*/ 123 h 250"/>
                    <a:gd name="T110" fmla="*/ 136 w 224"/>
                    <a:gd name="T111" fmla="*/ 123 h 250"/>
                    <a:gd name="T112" fmla="*/ 130 w 224"/>
                    <a:gd name="T113" fmla="*/ 114 h 250"/>
                    <a:gd name="T114" fmla="*/ 119 w 224"/>
                    <a:gd name="T115" fmla="*/ 110 h 250"/>
                    <a:gd name="T116" fmla="*/ 115 w 224"/>
                    <a:gd name="T117" fmla="*/ 125 h 250"/>
                    <a:gd name="T118" fmla="*/ 117 w 224"/>
                    <a:gd name="T119" fmla="*/ 141 h 250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24"/>
                    <a:gd name="T181" fmla="*/ 0 h 250"/>
                    <a:gd name="T182" fmla="*/ 224 w 224"/>
                    <a:gd name="T183" fmla="*/ 250 h 250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24" h="250">
                      <a:moveTo>
                        <a:pt x="117" y="150"/>
                      </a:moveTo>
                      <a:lnTo>
                        <a:pt x="117" y="152"/>
                      </a:lnTo>
                      <a:lnTo>
                        <a:pt x="117" y="154"/>
                      </a:lnTo>
                      <a:lnTo>
                        <a:pt x="117" y="156"/>
                      </a:lnTo>
                      <a:lnTo>
                        <a:pt x="119" y="160"/>
                      </a:lnTo>
                      <a:lnTo>
                        <a:pt x="119" y="162"/>
                      </a:lnTo>
                      <a:lnTo>
                        <a:pt x="119" y="166"/>
                      </a:lnTo>
                      <a:lnTo>
                        <a:pt x="119" y="167"/>
                      </a:lnTo>
                      <a:lnTo>
                        <a:pt x="119" y="171"/>
                      </a:lnTo>
                      <a:lnTo>
                        <a:pt x="121" y="175"/>
                      </a:lnTo>
                      <a:lnTo>
                        <a:pt x="121" y="177"/>
                      </a:lnTo>
                      <a:lnTo>
                        <a:pt x="121" y="181"/>
                      </a:lnTo>
                      <a:lnTo>
                        <a:pt x="121" y="185"/>
                      </a:lnTo>
                      <a:lnTo>
                        <a:pt x="121" y="187"/>
                      </a:lnTo>
                      <a:lnTo>
                        <a:pt x="123" y="190"/>
                      </a:lnTo>
                      <a:lnTo>
                        <a:pt x="123" y="192"/>
                      </a:lnTo>
                      <a:lnTo>
                        <a:pt x="123" y="196"/>
                      </a:lnTo>
                      <a:lnTo>
                        <a:pt x="123" y="198"/>
                      </a:lnTo>
                      <a:lnTo>
                        <a:pt x="123" y="200"/>
                      </a:lnTo>
                      <a:lnTo>
                        <a:pt x="123" y="202"/>
                      </a:lnTo>
                      <a:lnTo>
                        <a:pt x="123" y="204"/>
                      </a:lnTo>
                      <a:lnTo>
                        <a:pt x="123" y="206"/>
                      </a:lnTo>
                      <a:lnTo>
                        <a:pt x="121" y="206"/>
                      </a:lnTo>
                      <a:lnTo>
                        <a:pt x="121" y="204"/>
                      </a:lnTo>
                      <a:lnTo>
                        <a:pt x="119" y="202"/>
                      </a:lnTo>
                      <a:lnTo>
                        <a:pt x="117" y="200"/>
                      </a:lnTo>
                      <a:lnTo>
                        <a:pt x="117" y="198"/>
                      </a:lnTo>
                      <a:lnTo>
                        <a:pt x="115" y="194"/>
                      </a:lnTo>
                      <a:lnTo>
                        <a:pt x="113" y="190"/>
                      </a:lnTo>
                      <a:lnTo>
                        <a:pt x="111" y="187"/>
                      </a:lnTo>
                      <a:lnTo>
                        <a:pt x="109" y="181"/>
                      </a:lnTo>
                      <a:lnTo>
                        <a:pt x="109" y="179"/>
                      </a:lnTo>
                      <a:lnTo>
                        <a:pt x="107" y="177"/>
                      </a:lnTo>
                      <a:lnTo>
                        <a:pt x="107" y="175"/>
                      </a:lnTo>
                      <a:lnTo>
                        <a:pt x="107" y="173"/>
                      </a:lnTo>
                      <a:lnTo>
                        <a:pt x="107" y="171"/>
                      </a:lnTo>
                      <a:lnTo>
                        <a:pt x="107" y="169"/>
                      </a:lnTo>
                      <a:lnTo>
                        <a:pt x="105" y="167"/>
                      </a:lnTo>
                      <a:lnTo>
                        <a:pt x="105" y="166"/>
                      </a:lnTo>
                      <a:lnTo>
                        <a:pt x="105" y="164"/>
                      </a:lnTo>
                      <a:lnTo>
                        <a:pt x="105" y="162"/>
                      </a:lnTo>
                      <a:lnTo>
                        <a:pt x="105" y="160"/>
                      </a:lnTo>
                      <a:lnTo>
                        <a:pt x="103" y="158"/>
                      </a:lnTo>
                      <a:lnTo>
                        <a:pt x="103" y="156"/>
                      </a:lnTo>
                      <a:lnTo>
                        <a:pt x="103" y="154"/>
                      </a:lnTo>
                      <a:lnTo>
                        <a:pt x="103" y="152"/>
                      </a:lnTo>
                      <a:lnTo>
                        <a:pt x="103" y="150"/>
                      </a:lnTo>
                      <a:lnTo>
                        <a:pt x="103" y="148"/>
                      </a:lnTo>
                      <a:lnTo>
                        <a:pt x="103" y="146"/>
                      </a:lnTo>
                      <a:lnTo>
                        <a:pt x="101" y="144"/>
                      </a:lnTo>
                      <a:lnTo>
                        <a:pt x="101" y="142"/>
                      </a:lnTo>
                      <a:lnTo>
                        <a:pt x="101" y="141"/>
                      </a:lnTo>
                      <a:lnTo>
                        <a:pt x="101" y="139"/>
                      </a:lnTo>
                      <a:lnTo>
                        <a:pt x="101" y="137"/>
                      </a:lnTo>
                      <a:lnTo>
                        <a:pt x="101" y="135"/>
                      </a:lnTo>
                      <a:lnTo>
                        <a:pt x="100" y="133"/>
                      </a:lnTo>
                      <a:lnTo>
                        <a:pt x="100" y="131"/>
                      </a:lnTo>
                      <a:lnTo>
                        <a:pt x="100" y="129"/>
                      </a:lnTo>
                      <a:lnTo>
                        <a:pt x="98" y="127"/>
                      </a:lnTo>
                      <a:lnTo>
                        <a:pt x="96" y="127"/>
                      </a:lnTo>
                      <a:lnTo>
                        <a:pt x="94" y="127"/>
                      </a:lnTo>
                      <a:lnTo>
                        <a:pt x="92" y="127"/>
                      </a:lnTo>
                      <a:lnTo>
                        <a:pt x="90" y="127"/>
                      </a:lnTo>
                      <a:lnTo>
                        <a:pt x="90" y="129"/>
                      </a:lnTo>
                      <a:lnTo>
                        <a:pt x="88" y="129"/>
                      </a:lnTo>
                      <a:lnTo>
                        <a:pt x="86" y="131"/>
                      </a:lnTo>
                      <a:lnTo>
                        <a:pt x="84" y="131"/>
                      </a:lnTo>
                      <a:lnTo>
                        <a:pt x="84" y="133"/>
                      </a:lnTo>
                      <a:lnTo>
                        <a:pt x="82" y="135"/>
                      </a:lnTo>
                      <a:lnTo>
                        <a:pt x="80" y="137"/>
                      </a:lnTo>
                      <a:lnTo>
                        <a:pt x="80" y="139"/>
                      </a:lnTo>
                      <a:lnTo>
                        <a:pt x="80" y="141"/>
                      </a:lnTo>
                      <a:lnTo>
                        <a:pt x="78" y="142"/>
                      </a:lnTo>
                      <a:lnTo>
                        <a:pt x="78" y="144"/>
                      </a:lnTo>
                      <a:lnTo>
                        <a:pt x="78" y="146"/>
                      </a:lnTo>
                      <a:lnTo>
                        <a:pt x="77" y="150"/>
                      </a:lnTo>
                      <a:lnTo>
                        <a:pt x="77" y="152"/>
                      </a:lnTo>
                      <a:lnTo>
                        <a:pt x="77" y="154"/>
                      </a:lnTo>
                      <a:lnTo>
                        <a:pt x="77" y="158"/>
                      </a:lnTo>
                      <a:lnTo>
                        <a:pt x="77" y="160"/>
                      </a:lnTo>
                      <a:lnTo>
                        <a:pt x="77" y="162"/>
                      </a:lnTo>
                      <a:lnTo>
                        <a:pt x="75" y="164"/>
                      </a:lnTo>
                      <a:lnTo>
                        <a:pt x="75" y="166"/>
                      </a:lnTo>
                      <a:lnTo>
                        <a:pt x="75" y="167"/>
                      </a:lnTo>
                      <a:lnTo>
                        <a:pt x="75" y="169"/>
                      </a:lnTo>
                      <a:lnTo>
                        <a:pt x="73" y="169"/>
                      </a:lnTo>
                      <a:lnTo>
                        <a:pt x="73" y="171"/>
                      </a:lnTo>
                      <a:lnTo>
                        <a:pt x="71" y="171"/>
                      </a:lnTo>
                      <a:lnTo>
                        <a:pt x="69" y="171"/>
                      </a:lnTo>
                      <a:lnTo>
                        <a:pt x="67" y="171"/>
                      </a:lnTo>
                      <a:lnTo>
                        <a:pt x="67" y="169"/>
                      </a:lnTo>
                      <a:lnTo>
                        <a:pt x="65" y="169"/>
                      </a:lnTo>
                      <a:lnTo>
                        <a:pt x="65" y="167"/>
                      </a:lnTo>
                      <a:lnTo>
                        <a:pt x="65" y="166"/>
                      </a:lnTo>
                      <a:lnTo>
                        <a:pt x="63" y="164"/>
                      </a:lnTo>
                      <a:lnTo>
                        <a:pt x="63" y="162"/>
                      </a:lnTo>
                      <a:lnTo>
                        <a:pt x="63" y="160"/>
                      </a:lnTo>
                      <a:lnTo>
                        <a:pt x="63" y="158"/>
                      </a:lnTo>
                      <a:lnTo>
                        <a:pt x="63" y="154"/>
                      </a:lnTo>
                      <a:lnTo>
                        <a:pt x="63" y="150"/>
                      </a:lnTo>
                      <a:lnTo>
                        <a:pt x="63" y="146"/>
                      </a:lnTo>
                      <a:lnTo>
                        <a:pt x="63" y="144"/>
                      </a:lnTo>
                      <a:lnTo>
                        <a:pt x="63" y="142"/>
                      </a:lnTo>
                      <a:lnTo>
                        <a:pt x="61" y="141"/>
                      </a:lnTo>
                      <a:lnTo>
                        <a:pt x="61" y="139"/>
                      </a:lnTo>
                      <a:lnTo>
                        <a:pt x="61" y="137"/>
                      </a:lnTo>
                      <a:lnTo>
                        <a:pt x="59" y="137"/>
                      </a:lnTo>
                      <a:lnTo>
                        <a:pt x="59" y="135"/>
                      </a:lnTo>
                      <a:lnTo>
                        <a:pt x="57" y="135"/>
                      </a:lnTo>
                      <a:lnTo>
                        <a:pt x="55" y="135"/>
                      </a:lnTo>
                      <a:lnTo>
                        <a:pt x="53" y="137"/>
                      </a:lnTo>
                      <a:lnTo>
                        <a:pt x="52" y="137"/>
                      </a:lnTo>
                      <a:lnTo>
                        <a:pt x="50" y="139"/>
                      </a:lnTo>
                      <a:lnTo>
                        <a:pt x="50" y="141"/>
                      </a:lnTo>
                      <a:lnTo>
                        <a:pt x="48" y="141"/>
                      </a:lnTo>
                      <a:lnTo>
                        <a:pt x="46" y="142"/>
                      </a:lnTo>
                      <a:lnTo>
                        <a:pt x="46" y="144"/>
                      </a:lnTo>
                      <a:lnTo>
                        <a:pt x="44" y="144"/>
                      </a:lnTo>
                      <a:lnTo>
                        <a:pt x="44" y="146"/>
                      </a:lnTo>
                      <a:lnTo>
                        <a:pt x="42" y="148"/>
                      </a:lnTo>
                      <a:lnTo>
                        <a:pt x="42" y="150"/>
                      </a:lnTo>
                      <a:lnTo>
                        <a:pt x="42" y="152"/>
                      </a:lnTo>
                      <a:lnTo>
                        <a:pt x="40" y="152"/>
                      </a:lnTo>
                      <a:lnTo>
                        <a:pt x="40" y="154"/>
                      </a:lnTo>
                      <a:lnTo>
                        <a:pt x="40" y="156"/>
                      </a:lnTo>
                      <a:lnTo>
                        <a:pt x="38" y="158"/>
                      </a:lnTo>
                      <a:lnTo>
                        <a:pt x="38" y="160"/>
                      </a:lnTo>
                      <a:lnTo>
                        <a:pt x="38" y="162"/>
                      </a:lnTo>
                      <a:lnTo>
                        <a:pt x="38" y="164"/>
                      </a:lnTo>
                      <a:lnTo>
                        <a:pt x="38" y="166"/>
                      </a:lnTo>
                      <a:lnTo>
                        <a:pt x="38" y="167"/>
                      </a:lnTo>
                      <a:lnTo>
                        <a:pt x="38" y="169"/>
                      </a:lnTo>
                      <a:lnTo>
                        <a:pt x="38" y="171"/>
                      </a:lnTo>
                      <a:lnTo>
                        <a:pt x="38" y="173"/>
                      </a:lnTo>
                      <a:lnTo>
                        <a:pt x="38" y="175"/>
                      </a:lnTo>
                      <a:lnTo>
                        <a:pt x="38" y="177"/>
                      </a:lnTo>
                      <a:lnTo>
                        <a:pt x="38" y="179"/>
                      </a:lnTo>
                      <a:lnTo>
                        <a:pt x="38" y="183"/>
                      </a:lnTo>
                      <a:lnTo>
                        <a:pt x="38" y="185"/>
                      </a:lnTo>
                      <a:lnTo>
                        <a:pt x="38" y="187"/>
                      </a:lnTo>
                      <a:lnTo>
                        <a:pt x="38" y="189"/>
                      </a:lnTo>
                      <a:lnTo>
                        <a:pt x="38" y="190"/>
                      </a:lnTo>
                      <a:lnTo>
                        <a:pt x="38" y="192"/>
                      </a:lnTo>
                      <a:lnTo>
                        <a:pt x="40" y="196"/>
                      </a:lnTo>
                      <a:lnTo>
                        <a:pt x="40" y="198"/>
                      </a:lnTo>
                      <a:lnTo>
                        <a:pt x="40" y="200"/>
                      </a:lnTo>
                      <a:lnTo>
                        <a:pt x="40" y="202"/>
                      </a:lnTo>
                      <a:lnTo>
                        <a:pt x="40" y="204"/>
                      </a:lnTo>
                      <a:lnTo>
                        <a:pt x="40" y="206"/>
                      </a:lnTo>
                      <a:lnTo>
                        <a:pt x="40" y="208"/>
                      </a:lnTo>
                      <a:lnTo>
                        <a:pt x="40" y="210"/>
                      </a:lnTo>
                      <a:lnTo>
                        <a:pt x="42" y="212"/>
                      </a:lnTo>
                      <a:lnTo>
                        <a:pt x="42" y="214"/>
                      </a:lnTo>
                      <a:lnTo>
                        <a:pt x="42" y="215"/>
                      </a:lnTo>
                      <a:lnTo>
                        <a:pt x="42" y="217"/>
                      </a:lnTo>
                      <a:lnTo>
                        <a:pt x="42" y="219"/>
                      </a:lnTo>
                      <a:lnTo>
                        <a:pt x="42" y="221"/>
                      </a:lnTo>
                      <a:lnTo>
                        <a:pt x="44" y="225"/>
                      </a:lnTo>
                      <a:lnTo>
                        <a:pt x="46" y="231"/>
                      </a:lnTo>
                      <a:lnTo>
                        <a:pt x="48" y="235"/>
                      </a:lnTo>
                      <a:lnTo>
                        <a:pt x="48" y="237"/>
                      </a:lnTo>
                      <a:lnTo>
                        <a:pt x="48" y="240"/>
                      </a:lnTo>
                      <a:lnTo>
                        <a:pt x="50" y="242"/>
                      </a:lnTo>
                      <a:lnTo>
                        <a:pt x="50" y="244"/>
                      </a:lnTo>
                      <a:lnTo>
                        <a:pt x="50" y="246"/>
                      </a:lnTo>
                      <a:lnTo>
                        <a:pt x="50" y="248"/>
                      </a:lnTo>
                      <a:lnTo>
                        <a:pt x="50" y="250"/>
                      </a:lnTo>
                      <a:lnTo>
                        <a:pt x="48" y="248"/>
                      </a:lnTo>
                      <a:lnTo>
                        <a:pt x="46" y="246"/>
                      </a:lnTo>
                      <a:lnTo>
                        <a:pt x="46" y="244"/>
                      </a:lnTo>
                      <a:lnTo>
                        <a:pt x="44" y="244"/>
                      </a:lnTo>
                      <a:lnTo>
                        <a:pt x="44" y="242"/>
                      </a:lnTo>
                      <a:lnTo>
                        <a:pt x="44" y="240"/>
                      </a:lnTo>
                      <a:lnTo>
                        <a:pt x="42" y="240"/>
                      </a:lnTo>
                      <a:lnTo>
                        <a:pt x="42" y="238"/>
                      </a:lnTo>
                      <a:lnTo>
                        <a:pt x="40" y="237"/>
                      </a:lnTo>
                      <a:lnTo>
                        <a:pt x="40" y="235"/>
                      </a:lnTo>
                      <a:lnTo>
                        <a:pt x="38" y="233"/>
                      </a:lnTo>
                      <a:lnTo>
                        <a:pt x="36" y="231"/>
                      </a:lnTo>
                      <a:lnTo>
                        <a:pt x="36" y="229"/>
                      </a:lnTo>
                      <a:lnTo>
                        <a:pt x="34" y="227"/>
                      </a:lnTo>
                      <a:lnTo>
                        <a:pt x="32" y="223"/>
                      </a:lnTo>
                      <a:lnTo>
                        <a:pt x="32" y="221"/>
                      </a:lnTo>
                      <a:lnTo>
                        <a:pt x="30" y="219"/>
                      </a:lnTo>
                      <a:lnTo>
                        <a:pt x="30" y="217"/>
                      </a:lnTo>
                      <a:lnTo>
                        <a:pt x="29" y="215"/>
                      </a:lnTo>
                      <a:lnTo>
                        <a:pt x="29" y="212"/>
                      </a:lnTo>
                      <a:lnTo>
                        <a:pt x="29" y="210"/>
                      </a:lnTo>
                      <a:lnTo>
                        <a:pt x="27" y="208"/>
                      </a:lnTo>
                      <a:lnTo>
                        <a:pt x="27" y="204"/>
                      </a:lnTo>
                      <a:lnTo>
                        <a:pt x="27" y="202"/>
                      </a:lnTo>
                      <a:lnTo>
                        <a:pt x="25" y="200"/>
                      </a:lnTo>
                      <a:lnTo>
                        <a:pt x="25" y="196"/>
                      </a:lnTo>
                      <a:lnTo>
                        <a:pt x="25" y="194"/>
                      </a:lnTo>
                      <a:lnTo>
                        <a:pt x="25" y="192"/>
                      </a:lnTo>
                      <a:lnTo>
                        <a:pt x="23" y="189"/>
                      </a:lnTo>
                      <a:lnTo>
                        <a:pt x="23" y="187"/>
                      </a:lnTo>
                      <a:lnTo>
                        <a:pt x="23" y="185"/>
                      </a:lnTo>
                      <a:lnTo>
                        <a:pt x="23" y="183"/>
                      </a:lnTo>
                      <a:lnTo>
                        <a:pt x="23" y="179"/>
                      </a:lnTo>
                      <a:lnTo>
                        <a:pt x="23" y="177"/>
                      </a:lnTo>
                      <a:lnTo>
                        <a:pt x="23" y="175"/>
                      </a:lnTo>
                      <a:lnTo>
                        <a:pt x="23" y="173"/>
                      </a:lnTo>
                      <a:lnTo>
                        <a:pt x="21" y="171"/>
                      </a:lnTo>
                      <a:lnTo>
                        <a:pt x="21" y="169"/>
                      </a:lnTo>
                      <a:lnTo>
                        <a:pt x="21" y="167"/>
                      </a:lnTo>
                      <a:lnTo>
                        <a:pt x="21" y="166"/>
                      </a:lnTo>
                      <a:lnTo>
                        <a:pt x="21" y="164"/>
                      </a:lnTo>
                      <a:lnTo>
                        <a:pt x="21" y="162"/>
                      </a:lnTo>
                      <a:lnTo>
                        <a:pt x="21" y="160"/>
                      </a:lnTo>
                      <a:lnTo>
                        <a:pt x="21" y="158"/>
                      </a:lnTo>
                      <a:lnTo>
                        <a:pt x="19" y="156"/>
                      </a:lnTo>
                      <a:lnTo>
                        <a:pt x="19" y="154"/>
                      </a:lnTo>
                      <a:lnTo>
                        <a:pt x="17" y="154"/>
                      </a:lnTo>
                      <a:lnTo>
                        <a:pt x="15" y="154"/>
                      </a:lnTo>
                      <a:lnTo>
                        <a:pt x="13" y="154"/>
                      </a:lnTo>
                      <a:lnTo>
                        <a:pt x="13" y="156"/>
                      </a:lnTo>
                      <a:lnTo>
                        <a:pt x="11" y="156"/>
                      </a:lnTo>
                      <a:lnTo>
                        <a:pt x="11" y="158"/>
                      </a:lnTo>
                      <a:lnTo>
                        <a:pt x="11" y="160"/>
                      </a:lnTo>
                      <a:lnTo>
                        <a:pt x="11" y="162"/>
                      </a:lnTo>
                      <a:lnTo>
                        <a:pt x="9" y="162"/>
                      </a:lnTo>
                      <a:lnTo>
                        <a:pt x="9" y="164"/>
                      </a:lnTo>
                      <a:lnTo>
                        <a:pt x="9" y="166"/>
                      </a:lnTo>
                      <a:lnTo>
                        <a:pt x="9" y="167"/>
                      </a:lnTo>
                      <a:lnTo>
                        <a:pt x="9" y="169"/>
                      </a:lnTo>
                      <a:lnTo>
                        <a:pt x="9" y="171"/>
                      </a:lnTo>
                      <a:lnTo>
                        <a:pt x="9" y="173"/>
                      </a:lnTo>
                      <a:lnTo>
                        <a:pt x="9" y="175"/>
                      </a:lnTo>
                      <a:lnTo>
                        <a:pt x="9" y="177"/>
                      </a:lnTo>
                      <a:lnTo>
                        <a:pt x="9" y="179"/>
                      </a:lnTo>
                      <a:lnTo>
                        <a:pt x="7" y="179"/>
                      </a:lnTo>
                      <a:lnTo>
                        <a:pt x="6" y="177"/>
                      </a:lnTo>
                      <a:lnTo>
                        <a:pt x="6" y="175"/>
                      </a:lnTo>
                      <a:lnTo>
                        <a:pt x="4" y="175"/>
                      </a:lnTo>
                      <a:lnTo>
                        <a:pt x="4" y="173"/>
                      </a:lnTo>
                      <a:lnTo>
                        <a:pt x="4" y="171"/>
                      </a:lnTo>
                      <a:lnTo>
                        <a:pt x="2" y="171"/>
                      </a:lnTo>
                      <a:lnTo>
                        <a:pt x="2" y="169"/>
                      </a:lnTo>
                      <a:lnTo>
                        <a:pt x="2" y="167"/>
                      </a:lnTo>
                      <a:lnTo>
                        <a:pt x="2" y="166"/>
                      </a:lnTo>
                      <a:lnTo>
                        <a:pt x="0" y="164"/>
                      </a:lnTo>
                      <a:lnTo>
                        <a:pt x="0" y="162"/>
                      </a:lnTo>
                      <a:lnTo>
                        <a:pt x="0" y="160"/>
                      </a:lnTo>
                      <a:lnTo>
                        <a:pt x="0" y="158"/>
                      </a:lnTo>
                      <a:lnTo>
                        <a:pt x="0" y="156"/>
                      </a:lnTo>
                      <a:lnTo>
                        <a:pt x="0" y="154"/>
                      </a:lnTo>
                      <a:lnTo>
                        <a:pt x="0" y="152"/>
                      </a:lnTo>
                      <a:lnTo>
                        <a:pt x="0" y="150"/>
                      </a:lnTo>
                      <a:lnTo>
                        <a:pt x="0" y="148"/>
                      </a:lnTo>
                      <a:lnTo>
                        <a:pt x="0" y="146"/>
                      </a:lnTo>
                      <a:lnTo>
                        <a:pt x="0" y="144"/>
                      </a:lnTo>
                      <a:lnTo>
                        <a:pt x="0" y="142"/>
                      </a:lnTo>
                      <a:lnTo>
                        <a:pt x="0" y="141"/>
                      </a:lnTo>
                      <a:lnTo>
                        <a:pt x="0" y="139"/>
                      </a:lnTo>
                      <a:lnTo>
                        <a:pt x="0" y="137"/>
                      </a:lnTo>
                      <a:lnTo>
                        <a:pt x="0" y="135"/>
                      </a:lnTo>
                      <a:lnTo>
                        <a:pt x="0" y="133"/>
                      </a:lnTo>
                      <a:lnTo>
                        <a:pt x="2" y="131"/>
                      </a:lnTo>
                      <a:lnTo>
                        <a:pt x="2" y="129"/>
                      </a:lnTo>
                      <a:lnTo>
                        <a:pt x="2" y="127"/>
                      </a:lnTo>
                      <a:lnTo>
                        <a:pt x="2" y="125"/>
                      </a:lnTo>
                      <a:lnTo>
                        <a:pt x="194" y="0"/>
                      </a:lnTo>
                      <a:lnTo>
                        <a:pt x="195" y="2"/>
                      </a:lnTo>
                      <a:lnTo>
                        <a:pt x="197" y="2"/>
                      </a:lnTo>
                      <a:lnTo>
                        <a:pt x="199" y="2"/>
                      </a:lnTo>
                      <a:lnTo>
                        <a:pt x="201" y="2"/>
                      </a:lnTo>
                      <a:lnTo>
                        <a:pt x="203" y="2"/>
                      </a:lnTo>
                      <a:lnTo>
                        <a:pt x="203" y="4"/>
                      </a:lnTo>
                      <a:lnTo>
                        <a:pt x="205" y="4"/>
                      </a:lnTo>
                      <a:lnTo>
                        <a:pt x="207" y="4"/>
                      </a:lnTo>
                      <a:lnTo>
                        <a:pt x="209" y="4"/>
                      </a:lnTo>
                      <a:lnTo>
                        <a:pt x="209" y="6"/>
                      </a:lnTo>
                      <a:lnTo>
                        <a:pt x="211" y="6"/>
                      </a:lnTo>
                      <a:lnTo>
                        <a:pt x="213" y="6"/>
                      </a:lnTo>
                      <a:lnTo>
                        <a:pt x="213" y="8"/>
                      </a:lnTo>
                      <a:lnTo>
                        <a:pt x="215" y="8"/>
                      </a:lnTo>
                      <a:lnTo>
                        <a:pt x="217" y="8"/>
                      </a:lnTo>
                      <a:lnTo>
                        <a:pt x="217" y="10"/>
                      </a:lnTo>
                      <a:lnTo>
                        <a:pt x="218" y="10"/>
                      </a:lnTo>
                      <a:lnTo>
                        <a:pt x="220" y="10"/>
                      </a:lnTo>
                      <a:lnTo>
                        <a:pt x="220" y="12"/>
                      </a:lnTo>
                      <a:lnTo>
                        <a:pt x="222" y="12"/>
                      </a:lnTo>
                      <a:lnTo>
                        <a:pt x="222" y="14"/>
                      </a:lnTo>
                      <a:lnTo>
                        <a:pt x="224" y="14"/>
                      </a:lnTo>
                      <a:lnTo>
                        <a:pt x="224" y="16"/>
                      </a:lnTo>
                      <a:lnTo>
                        <a:pt x="224" y="18"/>
                      </a:lnTo>
                      <a:lnTo>
                        <a:pt x="222" y="18"/>
                      </a:lnTo>
                      <a:lnTo>
                        <a:pt x="222" y="20"/>
                      </a:lnTo>
                      <a:lnTo>
                        <a:pt x="220" y="20"/>
                      </a:lnTo>
                      <a:lnTo>
                        <a:pt x="218" y="20"/>
                      </a:lnTo>
                      <a:lnTo>
                        <a:pt x="218" y="21"/>
                      </a:lnTo>
                      <a:lnTo>
                        <a:pt x="217" y="21"/>
                      </a:lnTo>
                      <a:lnTo>
                        <a:pt x="215" y="21"/>
                      </a:lnTo>
                      <a:lnTo>
                        <a:pt x="213" y="21"/>
                      </a:lnTo>
                      <a:lnTo>
                        <a:pt x="211" y="21"/>
                      </a:lnTo>
                      <a:lnTo>
                        <a:pt x="211" y="20"/>
                      </a:lnTo>
                      <a:lnTo>
                        <a:pt x="209" y="20"/>
                      </a:lnTo>
                      <a:lnTo>
                        <a:pt x="207" y="20"/>
                      </a:lnTo>
                      <a:lnTo>
                        <a:pt x="205" y="20"/>
                      </a:lnTo>
                      <a:lnTo>
                        <a:pt x="203" y="20"/>
                      </a:lnTo>
                      <a:lnTo>
                        <a:pt x="201" y="20"/>
                      </a:lnTo>
                      <a:lnTo>
                        <a:pt x="201" y="18"/>
                      </a:lnTo>
                      <a:lnTo>
                        <a:pt x="199" y="18"/>
                      </a:lnTo>
                      <a:lnTo>
                        <a:pt x="197" y="18"/>
                      </a:lnTo>
                      <a:lnTo>
                        <a:pt x="195" y="20"/>
                      </a:lnTo>
                      <a:lnTo>
                        <a:pt x="194" y="20"/>
                      </a:lnTo>
                      <a:lnTo>
                        <a:pt x="194" y="21"/>
                      </a:lnTo>
                      <a:lnTo>
                        <a:pt x="194" y="23"/>
                      </a:lnTo>
                      <a:lnTo>
                        <a:pt x="195" y="23"/>
                      </a:lnTo>
                      <a:lnTo>
                        <a:pt x="195" y="25"/>
                      </a:lnTo>
                      <a:lnTo>
                        <a:pt x="195" y="27"/>
                      </a:lnTo>
                      <a:lnTo>
                        <a:pt x="197" y="27"/>
                      </a:lnTo>
                      <a:lnTo>
                        <a:pt x="197" y="29"/>
                      </a:lnTo>
                      <a:lnTo>
                        <a:pt x="199" y="31"/>
                      </a:lnTo>
                      <a:lnTo>
                        <a:pt x="199" y="33"/>
                      </a:lnTo>
                      <a:lnTo>
                        <a:pt x="201" y="33"/>
                      </a:lnTo>
                      <a:lnTo>
                        <a:pt x="201" y="35"/>
                      </a:lnTo>
                      <a:lnTo>
                        <a:pt x="203" y="35"/>
                      </a:lnTo>
                      <a:lnTo>
                        <a:pt x="203" y="37"/>
                      </a:lnTo>
                      <a:lnTo>
                        <a:pt x="205" y="39"/>
                      </a:lnTo>
                      <a:lnTo>
                        <a:pt x="205" y="41"/>
                      </a:lnTo>
                      <a:lnTo>
                        <a:pt x="207" y="41"/>
                      </a:lnTo>
                      <a:lnTo>
                        <a:pt x="207" y="43"/>
                      </a:lnTo>
                      <a:lnTo>
                        <a:pt x="207" y="45"/>
                      </a:lnTo>
                      <a:lnTo>
                        <a:pt x="207" y="46"/>
                      </a:lnTo>
                      <a:lnTo>
                        <a:pt x="205" y="46"/>
                      </a:lnTo>
                      <a:lnTo>
                        <a:pt x="205" y="48"/>
                      </a:lnTo>
                      <a:lnTo>
                        <a:pt x="203" y="48"/>
                      </a:lnTo>
                      <a:lnTo>
                        <a:pt x="201" y="48"/>
                      </a:lnTo>
                      <a:lnTo>
                        <a:pt x="199" y="50"/>
                      </a:lnTo>
                      <a:lnTo>
                        <a:pt x="197" y="50"/>
                      </a:lnTo>
                      <a:lnTo>
                        <a:pt x="195" y="50"/>
                      </a:lnTo>
                      <a:lnTo>
                        <a:pt x="194" y="50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8" y="50"/>
                      </a:lnTo>
                      <a:lnTo>
                        <a:pt x="186" y="50"/>
                      </a:lnTo>
                      <a:lnTo>
                        <a:pt x="184" y="50"/>
                      </a:lnTo>
                      <a:lnTo>
                        <a:pt x="184" y="52"/>
                      </a:lnTo>
                      <a:lnTo>
                        <a:pt x="184" y="54"/>
                      </a:lnTo>
                      <a:lnTo>
                        <a:pt x="184" y="56"/>
                      </a:lnTo>
                      <a:lnTo>
                        <a:pt x="186" y="58"/>
                      </a:lnTo>
                      <a:lnTo>
                        <a:pt x="190" y="62"/>
                      </a:lnTo>
                      <a:lnTo>
                        <a:pt x="192" y="66"/>
                      </a:lnTo>
                      <a:lnTo>
                        <a:pt x="194" y="69"/>
                      </a:lnTo>
                      <a:lnTo>
                        <a:pt x="195" y="73"/>
                      </a:lnTo>
                      <a:lnTo>
                        <a:pt x="197" y="75"/>
                      </a:lnTo>
                      <a:lnTo>
                        <a:pt x="199" y="77"/>
                      </a:lnTo>
                      <a:lnTo>
                        <a:pt x="199" y="79"/>
                      </a:lnTo>
                      <a:lnTo>
                        <a:pt x="201" y="81"/>
                      </a:lnTo>
                      <a:lnTo>
                        <a:pt x="201" y="83"/>
                      </a:lnTo>
                      <a:lnTo>
                        <a:pt x="201" y="85"/>
                      </a:lnTo>
                      <a:lnTo>
                        <a:pt x="199" y="85"/>
                      </a:lnTo>
                      <a:lnTo>
                        <a:pt x="197" y="85"/>
                      </a:lnTo>
                      <a:lnTo>
                        <a:pt x="197" y="83"/>
                      </a:lnTo>
                      <a:lnTo>
                        <a:pt x="195" y="83"/>
                      </a:lnTo>
                      <a:lnTo>
                        <a:pt x="194" y="81"/>
                      </a:lnTo>
                      <a:lnTo>
                        <a:pt x="192" y="81"/>
                      </a:lnTo>
                      <a:lnTo>
                        <a:pt x="192" y="79"/>
                      </a:lnTo>
                      <a:lnTo>
                        <a:pt x="190" y="79"/>
                      </a:lnTo>
                      <a:lnTo>
                        <a:pt x="190" y="77"/>
                      </a:lnTo>
                      <a:lnTo>
                        <a:pt x="188" y="77"/>
                      </a:lnTo>
                      <a:lnTo>
                        <a:pt x="188" y="75"/>
                      </a:lnTo>
                      <a:lnTo>
                        <a:pt x="186" y="75"/>
                      </a:lnTo>
                      <a:lnTo>
                        <a:pt x="184" y="73"/>
                      </a:lnTo>
                      <a:lnTo>
                        <a:pt x="182" y="71"/>
                      </a:lnTo>
                      <a:lnTo>
                        <a:pt x="180" y="69"/>
                      </a:lnTo>
                      <a:lnTo>
                        <a:pt x="178" y="68"/>
                      </a:lnTo>
                      <a:lnTo>
                        <a:pt x="176" y="66"/>
                      </a:lnTo>
                      <a:lnTo>
                        <a:pt x="174" y="66"/>
                      </a:lnTo>
                      <a:lnTo>
                        <a:pt x="172" y="66"/>
                      </a:lnTo>
                      <a:lnTo>
                        <a:pt x="172" y="64"/>
                      </a:lnTo>
                      <a:lnTo>
                        <a:pt x="171" y="64"/>
                      </a:lnTo>
                      <a:lnTo>
                        <a:pt x="171" y="66"/>
                      </a:lnTo>
                      <a:lnTo>
                        <a:pt x="169" y="66"/>
                      </a:lnTo>
                      <a:lnTo>
                        <a:pt x="169" y="68"/>
                      </a:lnTo>
                      <a:lnTo>
                        <a:pt x="169" y="69"/>
                      </a:lnTo>
                      <a:lnTo>
                        <a:pt x="169" y="71"/>
                      </a:lnTo>
                      <a:lnTo>
                        <a:pt x="169" y="75"/>
                      </a:lnTo>
                      <a:lnTo>
                        <a:pt x="169" y="77"/>
                      </a:lnTo>
                      <a:lnTo>
                        <a:pt x="171" y="81"/>
                      </a:lnTo>
                      <a:lnTo>
                        <a:pt x="171" y="85"/>
                      </a:lnTo>
                      <a:lnTo>
                        <a:pt x="172" y="89"/>
                      </a:lnTo>
                      <a:lnTo>
                        <a:pt x="172" y="93"/>
                      </a:lnTo>
                      <a:lnTo>
                        <a:pt x="174" y="96"/>
                      </a:lnTo>
                      <a:lnTo>
                        <a:pt x="174" y="100"/>
                      </a:lnTo>
                      <a:lnTo>
                        <a:pt x="176" y="104"/>
                      </a:lnTo>
                      <a:lnTo>
                        <a:pt x="176" y="108"/>
                      </a:lnTo>
                      <a:lnTo>
                        <a:pt x="178" y="110"/>
                      </a:lnTo>
                      <a:lnTo>
                        <a:pt x="178" y="114"/>
                      </a:lnTo>
                      <a:lnTo>
                        <a:pt x="178" y="116"/>
                      </a:lnTo>
                      <a:lnTo>
                        <a:pt x="180" y="118"/>
                      </a:lnTo>
                      <a:lnTo>
                        <a:pt x="180" y="119"/>
                      </a:lnTo>
                      <a:lnTo>
                        <a:pt x="180" y="121"/>
                      </a:lnTo>
                      <a:lnTo>
                        <a:pt x="180" y="123"/>
                      </a:lnTo>
                      <a:lnTo>
                        <a:pt x="180" y="125"/>
                      </a:lnTo>
                      <a:lnTo>
                        <a:pt x="180" y="127"/>
                      </a:lnTo>
                      <a:lnTo>
                        <a:pt x="178" y="127"/>
                      </a:lnTo>
                      <a:lnTo>
                        <a:pt x="176" y="127"/>
                      </a:lnTo>
                      <a:lnTo>
                        <a:pt x="176" y="125"/>
                      </a:lnTo>
                      <a:lnTo>
                        <a:pt x="174" y="125"/>
                      </a:lnTo>
                      <a:lnTo>
                        <a:pt x="174" y="123"/>
                      </a:lnTo>
                      <a:lnTo>
                        <a:pt x="172" y="121"/>
                      </a:lnTo>
                      <a:lnTo>
                        <a:pt x="172" y="119"/>
                      </a:lnTo>
                      <a:lnTo>
                        <a:pt x="171" y="118"/>
                      </a:lnTo>
                      <a:lnTo>
                        <a:pt x="169" y="116"/>
                      </a:lnTo>
                      <a:lnTo>
                        <a:pt x="167" y="112"/>
                      </a:lnTo>
                      <a:lnTo>
                        <a:pt x="165" y="108"/>
                      </a:lnTo>
                      <a:lnTo>
                        <a:pt x="163" y="106"/>
                      </a:lnTo>
                      <a:lnTo>
                        <a:pt x="161" y="102"/>
                      </a:lnTo>
                      <a:lnTo>
                        <a:pt x="159" y="96"/>
                      </a:lnTo>
                      <a:lnTo>
                        <a:pt x="157" y="93"/>
                      </a:lnTo>
                      <a:lnTo>
                        <a:pt x="157" y="91"/>
                      </a:lnTo>
                      <a:lnTo>
                        <a:pt x="155" y="91"/>
                      </a:lnTo>
                      <a:lnTo>
                        <a:pt x="155" y="89"/>
                      </a:lnTo>
                      <a:lnTo>
                        <a:pt x="153" y="89"/>
                      </a:lnTo>
                      <a:lnTo>
                        <a:pt x="151" y="89"/>
                      </a:lnTo>
                      <a:lnTo>
                        <a:pt x="149" y="89"/>
                      </a:lnTo>
                      <a:lnTo>
                        <a:pt x="149" y="91"/>
                      </a:lnTo>
                      <a:lnTo>
                        <a:pt x="147" y="91"/>
                      </a:lnTo>
                      <a:lnTo>
                        <a:pt x="147" y="93"/>
                      </a:lnTo>
                      <a:lnTo>
                        <a:pt x="147" y="94"/>
                      </a:lnTo>
                      <a:lnTo>
                        <a:pt x="147" y="96"/>
                      </a:lnTo>
                      <a:lnTo>
                        <a:pt x="146" y="96"/>
                      </a:lnTo>
                      <a:lnTo>
                        <a:pt x="146" y="98"/>
                      </a:lnTo>
                      <a:lnTo>
                        <a:pt x="146" y="100"/>
                      </a:lnTo>
                      <a:lnTo>
                        <a:pt x="146" y="102"/>
                      </a:lnTo>
                      <a:lnTo>
                        <a:pt x="146" y="104"/>
                      </a:lnTo>
                      <a:lnTo>
                        <a:pt x="146" y="106"/>
                      </a:lnTo>
                      <a:lnTo>
                        <a:pt x="146" y="108"/>
                      </a:lnTo>
                      <a:lnTo>
                        <a:pt x="146" y="110"/>
                      </a:lnTo>
                      <a:lnTo>
                        <a:pt x="146" y="112"/>
                      </a:lnTo>
                      <a:lnTo>
                        <a:pt x="146" y="114"/>
                      </a:lnTo>
                      <a:lnTo>
                        <a:pt x="146" y="116"/>
                      </a:lnTo>
                      <a:lnTo>
                        <a:pt x="144" y="116"/>
                      </a:lnTo>
                      <a:lnTo>
                        <a:pt x="144" y="118"/>
                      </a:lnTo>
                      <a:lnTo>
                        <a:pt x="144" y="119"/>
                      </a:lnTo>
                      <a:lnTo>
                        <a:pt x="144" y="121"/>
                      </a:lnTo>
                      <a:lnTo>
                        <a:pt x="144" y="123"/>
                      </a:lnTo>
                      <a:lnTo>
                        <a:pt x="142" y="123"/>
                      </a:lnTo>
                      <a:lnTo>
                        <a:pt x="142" y="125"/>
                      </a:lnTo>
                      <a:lnTo>
                        <a:pt x="142" y="127"/>
                      </a:lnTo>
                      <a:lnTo>
                        <a:pt x="140" y="127"/>
                      </a:lnTo>
                      <a:lnTo>
                        <a:pt x="138" y="127"/>
                      </a:lnTo>
                      <a:lnTo>
                        <a:pt x="138" y="125"/>
                      </a:lnTo>
                      <a:lnTo>
                        <a:pt x="138" y="123"/>
                      </a:lnTo>
                      <a:lnTo>
                        <a:pt x="136" y="123"/>
                      </a:lnTo>
                      <a:lnTo>
                        <a:pt x="136" y="121"/>
                      </a:lnTo>
                      <a:lnTo>
                        <a:pt x="136" y="119"/>
                      </a:lnTo>
                      <a:lnTo>
                        <a:pt x="134" y="119"/>
                      </a:lnTo>
                      <a:lnTo>
                        <a:pt x="134" y="118"/>
                      </a:lnTo>
                      <a:lnTo>
                        <a:pt x="134" y="116"/>
                      </a:lnTo>
                      <a:lnTo>
                        <a:pt x="132" y="116"/>
                      </a:lnTo>
                      <a:lnTo>
                        <a:pt x="132" y="114"/>
                      </a:lnTo>
                      <a:lnTo>
                        <a:pt x="130" y="114"/>
                      </a:lnTo>
                      <a:lnTo>
                        <a:pt x="130" y="112"/>
                      </a:lnTo>
                      <a:lnTo>
                        <a:pt x="128" y="112"/>
                      </a:lnTo>
                      <a:lnTo>
                        <a:pt x="128" y="110"/>
                      </a:lnTo>
                      <a:lnTo>
                        <a:pt x="126" y="110"/>
                      </a:lnTo>
                      <a:lnTo>
                        <a:pt x="124" y="110"/>
                      </a:lnTo>
                      <a:lnTo>
                        <a:pt x="123" y="110"/>
                      </a:lnTo>
                      <a:lnTo>
                        <a:pt x="121" y="110"/>
                      </a:lnTo>
                      <a:lnTo>
                        <a:pt x="119" y="110"/>
                      </a:lnTo>
                      <a:lnTo>
                        <a:pt x="119" y="112"/>
                      </a:lnTo>
                      <a:lnTo>
                        <a:pt x="117" y="114"/>
                      </a:lnTo>
                      <a:lnTo>
                        <a:pt x="117" y="116"/>
                      </a:lnTo>
                      <a:lnTo>
                        <a:pt x="117" y="118"/>
                      </a:lnTo>
                      <a:lnTo>
                        <a:pt x="117" y="119"/>
                      </a:lnTo>
                      <a:lnTo>
                        <a:pt x="117" y="121"/>
                      </a:lnTo>
                      <a:lnTo>
                        <a:pt x="115" y="123"/>
                      </a:lnTo>
                      <a:lnTo>
                        <a:pt x="115" y="125"/>
                      </a:lnTo>
                      <a:lnTo>
                        <a:pt x="117" y="127"/>
                      </a:lnTo>
                      <a:lnTo>
                        <a:pt x="117" y="129"/>
                      </a:lnTo>
                      <a:lnTo>
                        <a:pt x="117" y="131"/>
                      </a:lnTo>
                      <a:lnTo>
                        <a:pt x="117" y="133"/>
                      </a:lnTo>
                      <a:lnTo>
                        <a:pt x="117" y="135"/>
                      </a:lnTo>
                      <a:lnTo>
                        <a:pt x="117" y="137"/>
                      </a:lnTo>
                      <a:lnTo>
                        <a:pt x="117" y="139"/>
                      </a:lnTo>
                      <a:lnTo>
                        <a:pt x="117" y="141"/>
                      </a:lnTo>
                      <a:lnTo>
                        <a:pt x="117" y="142"/>
                      </a:lnTo>
                      <a:lnTo>
                        <a:pt x="117" y="144"/>
                      </a:lnTo>
                      <a:lnTo>
                        <a:pt x="117" y="146"/>
                      </a:lnTo>
                      <a:lnTo>
                        <a:pt x="117" y="148"/>
                      </a:lnTo>
                      <a:lnTo>
                        <a:pt x="117" y="150"/>
                      </a:lnTo>
                      <a:close/>
                    </a:path>
                  </a:pathLst>
                </a:custGeom>
                <a:solidFill>
                  <a:srgbClr val="C2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58" name="Freeform 426"/>
                <p:cNvSpPr>
                  <a:spLocks noChangeAspect="1"/>
                </p:cNvSpPr>
                <p:nvPr/>
              </p:nvSpPr>
              <p:spPr bwMode="auto">
                <a:xfrm>
                  <a:off x="4797" y="1169"/>
                  <a:ext cx="220" cy="231"/>
                </a:xfrm>
                <a:custGeom>
                  <a:avLst/>
                  <a:gdLst>
                    <a:gd name="T0" fmla="*/ 115 w 220"/>
                    <a:gd name="T1" fmla="*/ 152 h 231"/>
                    <a:gd name="T2" fmla="*/ 117 w 220"/>
                    <a:gd name="T3" fmla="*/ 175 h 231"/>
                    <a:gd name="T4" fmla="*/ 115 w 220"/>
                    <a:gd name="T5" fmla="*/ 185 h 231"/>
                    <a:gd name="T6" fmla="*/ 105 w 220"/>
                    <a:gd name="T7" fmla="*/ 165 h 231"/>
                    <a:gd name="T8" fmla="*/ 103 w 220"/>
                    <a:gd name="T9" fmla="*/ 148 h 231"/>
                    <a:gd name="T10" fmla="*/ 101 w 220"/>
                    <a:gd name="T11" fmla="*/ 133 h 231"/>
                    <a:gd name="T12" fmla="*/ 99 w 220"/>
                    <a:gd name="T13" fmla="*/ 117 h 231"/>
                    <a:gd name="T14" fmla="*/ 88 w 220"/>
                    <a:gd name="T15" fmla="*/ 114 h 231"/>
                    <a:gd name="T16" fmla="*/ 78 w 220"/>
                    <a:gd name="T17" fmla="*/ 125 h 231"/>
                    <a:gd name="T18" fmla="*/ 73 w 220"/>
                    <a:gd name="T19" fmla="*/ 144 h 231"/>
                    <a:gd name="T20" fmla="*/ 69 w 220"/>
                    <a:gd name="T21" fmla="*/ 162 h 231"/>
                    <a:gd name="T22" fmla="*/ 63 w 220"/>
                    <a:gd name="T23" fmla="*/ 154 h 231"/>
                    <a:gd name="T24" fmla="*/ 61 w 220"/>
                    <a:gd name="T25" fmla="*/ 133 h 231"/>
                    <a:gd name="T26" fmla="*/ 51 w 220"/>
                    <a:gd name="T27" fmla="*/ 121 h 231"/>
                    <a:gd name="T28" fmla="*/ 40 w 220"/>
                    <a:gd name="T29" fmla="*/ 133 h 231"/>
                    <a:gd name="T30" fmla="*/ 32 w 220"/>
                    <a:gd name="T31" fmla="*/ 146 h 231"/>
                    <a:gd name="T32" fmla="*/ 32 w 220"/>
                    <a:gd name="T33" fmla="*/ 162 h 231"/>
                    <a:gd name="T34" fmla="*/ 32 w 220"/>
                    <a:gd name="T35" fmla="*/ 177 h 231"/>
                    <a:gd name="T36" fmla="*/ 34 w 220"/>
                    <a:gd name="T37" fmla="*/ 194 h 231"/>
                    <a:gd name="T38" fmla="*/ 38 w 220"/>
                    <a:gd name="T39" fmla="*/ 212 h 231"/>
                    <a:gd name="T40" fmla="*/ 42 w 220"/>
                    <a:gd name="T41" fmla="*/ 231 h 231"/>
                    <a:gd name="T42" fmla="*/ 32 w 220"/>
                    <a:gd name="T43" fmla="*/ 217 h 231"/>
                    <a:gd name="T44" fmla="*/ 25 w 220"/>
                    <a:gd name="T45" fmla="*/ 200 h 231"/>
                    <a:gd name="T46" fmla="*/ 23 w 220"/>
                    <a:gd name="T47" fmla="*/ 181 h 231"/>
                    <a:gd name="T48" fmla="*/ 21 w 220"/>
                    <a:gd name="T49" fmla="*/ 165 h 231"/>
                    <a:gd name="T50" fmla="*/ 19 w 220"/>
                    <a:gd name="T51" fmla="*/ 152 h 231"/>
                    <a:gd name="T52" fmla="*/ 11 w 220"/>
                    <a:gd name="T53" fmla="*/ 148 h 231"/>
                    <a:gd name="T54" fmla="*/ 7 w 220"/>
                    <a:gd name="T55" fmla="*/ 162 h 231"/>
                    <a:gd name="T56" fmla="*/ 5 w 220"/>
                    <a:gd name="T57" fmla="*/ 171 h 231"/>
                    <a:gd name="T58" fmla="*/ 0 w 220"/>
                    <a:gd name="T59" fmla="*/ 156 h 231"/>
                    <a:gd name="T60" fmla="*/ 0 w 220"/>
                    <a:gd name="T61" fmla="*/ 140 h 231"/>
                    <a:gd name="T62" fmla="*/ 2 w 220"/>
                    <a:gd name="T63" fmla="*/ 127 h 231"/>
                    <a:gd name="T64" fmla="*/ 197 w 220"/>
                    <a:gd name="T65" fmla="*/ 2 h 231"/>
                    <a:gd name="T66" fmla="*/ 209 w 220"/>
                    <a:gd name="T67" fmla="*/ 6 h 231"/>
                    <a:gd name="T68" fmla="*/ 218 w 220"/>
                    <a:gd name="T69" fmla="*/ 14 h 231"/>
                    <a:gd name="T70" fmla="*/ 211 w 220"/>
                    <a:gd name="T71" fmla="*/ 18 h 231"/>
                    <a:gd name="T72" fmla="*/ 197 w 220"/>
                    <a:gd name="T73" fmla="*/ 16 h 231"/>
                    <a:gd name="T74" fmla="*/ 188 w 220"/>
                    <a:gd name="T75" fmla="*/ 19 h 231"/>
                    <a:gd name="T76" fmla="*/ 193 w 220"/>
                    <a:gd name="T77" fmla="*/ 31 h 231"/>
                    <a:gd name="T78" fmla="*/ 199 w 220"/>
                    <a:gd name="T79" fmla="*/ 43 h 231"/>
                    <a:gd name="T80" fmla="*/ 186 w 220"/>
                    <a:gd name="T81" fmla="*/ 46 h 231"/>
                    <a:gd name="T82" fmla="*/ 178 w 220"/>
                    <a:gd name="T83" fmla="*/ 52 h 231"/>
                    <a:gd name="T84" fmla="*/ 190 w 220"/>
                    <a:gd name="T85" fmla="*/ 69 h 231"/>
                    <a:gd name="T86" fmla="*/ 184 w 220"/>
                    <a:gd name="T87" fmla="*/ 71 h 231"/>
                    <a:gd name="T88" fmla="*/ 172 w 220"/>
                    <a:gd name="T89" fmla="*/ 62 h 231"/>
                    <a:gd name="T90" fmla="*/ 163 w 220"/>
                    <a:gd name="T91" fmla="*/ 62 h 231"/>
                    <a:gd name="T92" fmla="*/ 167 w 220"/>
                    <a:gd name="T93" fmla="*/ 89 h 231"/>
                    <a:gd name="T94" fmla="*/ 172 w 220"/>
                    <a:gd name="T95" fmla="*/ 110 h 231"/>
                    <a:gd name="T96" fmla="*/ 167 w 220"/>
                    <a:gd name="T97" fmla="*/ 106 h 231"/>
                    <a:gd name="T98" fmla="*/ 155 w 220"/>
                    <a:gd name="T99" fmla="*/ 87 h 231"/>
                    <a:gd name="T100" fmla="*/ 144 w 220"/>
                    <a:gd name="T101" fmla="*/ 77 h 231"/>
                    <a:gd name="T102" fmla="*/ 140 w 220"/>
                    <a:gd name="T103" fmla="*/ 89 h 231"/>
                    <a:gd name="T104" fmla="*/ 138 w 220"/>
                    <a:gd name="T105" fmla="*/ 104 h 231"/>
                    <a:gd name="T106" fmla="*/ 136 w 220"/>
                    <a:gd name="T107" fmla="*/ 117 h 231"/>
                    <a:gd name="T108" fmla="*/ 130 w 220"/>
                    <a:gd name="T109" fmla="*/ 108 h 231"/>
                    <a:gd name="T110" fmla="*/ 121 w 220"/>
                    <a:gd name="T111" fmla="*/ 98 h 231"/>
                    <a:gd name="T112" fmla="*/ 111 w 220"/>
                    <a:gd name="T113" fmla="*/ 108 h 231"/>
                    <a:gd name="T114" fmla="*/ 113 w 220"/>
                    <a:gd name="T115" fmla="*/ 121 h 231"/>
                    <a:gd name="T116" fmla="*/ 113 w 220"/>
                    <a:gd name="T117" fmla="*/ 137 h 231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20"/>
                    <a:gd name="T178" fmla="*/ 0 h 231"/>
                    <a:gd name="T179" fmla="*/ 220 w 220"/>
                    <a:gd name="T180" fmla="*/ 231 h 231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20" h="231">
                      <a:moveTo>
                        <a:pt x="113" y="137"/>
                      </a:moveTo>
                      <a:lnTo>
                        <a:pt x="113" y="139"/>
                      </a:lnTo>
                      <a:lnTo>
                        <a:pt x="113" y="140"/>
                      </a:lnTo>
                      <a:lnTo>
                        <a:pt x="113" y="142"/>
                      </a:lnTo>
                      <a:lnTo>
                        <a:pt x="113" y="144"/>
                      </a:lnTo>
                      <a:lnTo>
                        <a:pt x="113" y="146"/>
                      </a:lnTo>
                      <a:lnTo>
                        <a:pt x="115" y="150"/>
                      </a:lnTo>
                      <a:lnTo>
                        <a:pt x="115" y="152"/>
                      </a:lnTo>
                      <a:lnTo>
                        <a:pt x="115" y="156"/>
                      </a:lnTo>
                      <a:lnTo>
                        <a:pt x="115" y="158"/>
                      </a:lnTo>
                      <a:lnTo>
                        <a:pt x="115" y="162"/>
                      </a:lnTo>
                      <a:lnTo>
                        <a:pt x="115" y="164"/>
                      </a:lnTo>
                      <a:lnTo>
                        <a:pt x="117" y="167"/>
                      </a:lnTo>
                      <a:lnTo>
                        <a:pt x="117" y="169"/>
                      </a:lnTo>
                      <a:lnTo>
                        <a:pt x="117" y="171"/>
                      </a:lnTo>
                      <a:lnTo>
                        <a:pt x="117" y="175"/>
                      </a:lnTo>
                      <a:lnTo>
                        <a:pt x="117" y="177"/>
                      </a:lnTo>
                      <a:lnTo>
                        <a:pt x="117" y="179"/>
                      </a:lnTo>
                      <a:lnTo>
                        <a:pt x="117" y="181"/>
                      </a:lnTo>
                      <a:lnTo>
                        <a:pt x="117" y="183"/>
                      </a:lnTo>
                      <a:lnTo>
                        <a:pt x="117" y="185"/>
                      </a:lnTo>
                      <a:lnTo>
                        <a:pt x="117" y="187"/>
                      </a:lnTo>
                      <a:lnTo>
                        <a:pt x="115" y="187"/>
                      </a:lnTo>
                      <a:lnTo>
                        <a:pt x="115" y="185"/>
                      </a:lnTo>
                      <a:lnTo>
                        <a:pt x="113" y="185"/>
                      </a:lnTo>
                      <a:lnTo>
                        <a:pt x="113" y="183"/>
                      </a:lnTo>
                      <a:lnTo>
                        <a:pt x="111" y="179"/>
                      </a:lnTo>
                      <a:lnTo>
                        <a:pt x="109" y="177"/>
                      </a:lnTo>
                      <a:lnTo>
                        <a:pt x="109" y="173"/>
                      </a:lnTo>
                      <a:lnTo>
                        <a:pt x="107" y="169"/>
                      </a:lnTo>
                      <a:lnTo>
                        <a:pt x="107" y="167"/>
                      </a:lnTo>
                      <a:lnTo>
                        <a:pt x="105" y="165"/>
                      </a:lnTo>
                      <a:lnTo>
                        <a:pt x="105" y="164"/>
                      </a:lnTo>
                      <a:lnTo>
                        <a:pt x="105" y="162"/>
                      </a:lnTo>
                      <a:lnTo>
                        <a:pt x="105" y="160"/>
                      </a:lnTo>
                      <a:lnTo>
                        <a:pt x="105" y="158"/>
                      </a:lnTo>
                      <a:lnTo>
                        <a:pt x="103" y="156"/>
                      </a:lnTo>
                      <a:lnTo>
                        <a:pt x="103" y="154"/>
                      </a:lnTo>
                      <a:lnTo>
                        <a:pt x="103" y="150"/>
                      </a:lnTo>
                      <a:lnTo>
                        <a:pt x="103" y="148"/>
                      </a:lnTo>
                      <a:lnTo>
                        <a:pt x="103" y="146"/>
                      </a:lnTo>
                      <a:lnTo>
                        <a:pt x="103" y="144"/>
                      </a:lnTo>
                      <a:lnTo>
                        <a:pt x="101" y="142"/>
                      </a:lnTo>
                      <a:lnTo>
                        <a:pt x="101" y="140"/>
                      </a:lnTo>
                      <a:lnTo>
                        <a:pt x="101" y="139"/>
                      </a:lnTo>
                      <a:lnTo>
                        <a:pt x="101" y="137"/>
                      </a:lnTo>
                      <a:lnTo>
                        <a:pt x="101" y="135"/>
                      </a:lnTo>
                      <a:lnTo>
                        <a:pt x="101" y="133"/>
                      </a:lnTo>
                      <a:lnTo>
                        <a:pt x="101" y="131"/>
                      </a:lnTo>
                      <a:lnTo>
                        <a:pt x="101" y="129"/>
                      </a:lnTo>
                      <a:lnTo>
                        <a:pt x="99" y="127"/>
                      </a:lnTo>
                      <a:lnTo>
                        <a:pt x="99" y="125"/>
                      </a:lnTo>
                      <a:lnTo>
                        <a:pt x="99" y="123"/>
                      </a:lnTo>
                      <a:lnTo>
                        <a:pt x="99" y="121"/>
                      </a:lnTo>
                      <a:lnTo>
                        <a:pt x="99" y="119"/>
                      </a:lnTo>
                      <a:lnTo>
                        <a:pt x="99" y="117"/>
                      </a:lnTo>
                      <a:lnTo>
                        <a:pt x="99" y="116"/>
                      </a:lnTo>
                      <a:lnTo>
                        <a:pt x="98" y="116"/>
                      </a:lnTo>
                      <a:lnTo>
                        <a:pt x="98" y="114"/>
                      </a:lnTo>
                      <a:lnTo>
                        <a:pt x="96" y="114"/>
                      </a:lnTo>
                      <a:lnTo>
                        <a:pt x="94" y="114"/>
                      </a:lnTo>
                      <a:lnTo>
                        <a:pt x="92" y="114"/>
                      </a:lnTo>
                      <a:lnTo>
                        <a:pt x="90" y="114"/>
                      </a:lnTo>
                      <a:lnTo>
                        <a:pt x="88" y="114"/>
                      </a:lnTo>
                      <a:lnTo>
                        <a:pt x="88" y="116"/>
                      </a:lnTo>
                      <a:lnTo>
                        <a:pt x="86" y="116"/>
                      </a:lnTo>
                      <a:lnTo>
                        <a:pt x="84" y="117"/>
                      </a:lnTo>
                      <a:lnTo>
                        <a:pt x="82" y="117"/>
                      </a:lnTo>
                      <a:lnTo>
                        <a:pt x="82" y="119"/>
                      </a:lnTo>
                      <a:lnTo>
                        <a:pt x="80" y="121"/>
                      </a:lnTo>
                      <a:lnTo>
                        <a:pt x="78" y="123"/>
                      </a:lnTo>
                      <a:lnTo>
                        <a:pt x="78" y="125"/>
                      </a:lnTo>
                      <a:lnTo>
                        <a:pt x="76" y="127"/>
                      </a:lnTo>
                      <a:lnTo>
                        <a:pt x="76" y="129"/>
                      </a:lnTo>
                      <a:lnTo>
                        <a:pt x="75" y="131"/>
                      </a:lnTo>
                      <a:lnTo>
                        <a:pt x="75" y="135"/>
                      </a:lnTo>
                      <a:lnTo>
                        <a:pt x="73" y="137"/>
                      </a:lnTo>
                      <a:lnTo>
                        <a:pt x="73" y="139"/>
                      </a:lnTo>
                      <a:lnTo>
                        <a:pt x="73" y="142"/>
                      </a:lnTo>
                      <a:lnTo>
                        <a:pt x="73" y="144"/>
                      </a:lnTo>
                      <a:lnTo>
                        <a:pt x="71" y="148"/>
                      </a:lnTo>
                      <a:lnTo>
                        <a:pt x="71" y="152"/>
                      </a:lnTo>
                      <a:lnTo>
                        <a:pt x="71" y="154"/>
                      </a:lnTo>
                      <a:lnTo>
                        <a:pt x="71" y="156"/>
                      </a:lnTo>
                      <a:lnTo>
                        <a:pt x="71" y="158"/>
                      </a:lnTo>
                      <a:lnTo>
                        <a:pt x="71" y="160"/>
                      </a:lnTo>
                      <a:lnTo>
                        <a:pt x="69" y="160"/>
                      </a:lnTo>
                      <a:lnTo>
                        <a:pt x="69" y="162"/>
                      </a:lnTo>
                      <a:lnTo>
                        <a:pt x="67" y="162"/>
                      </a:lnTo>
                      <a:lnTo>
                        <a:pt x="67" y="164"/>
                      </a:lnTo>
                      <a:lnTo>
                        <a:pt x="67" y="162"/>
                      </a:lnTo>
                      <a:lnTo>
                        <a:pt x="65" y="162"/>
                      </a:lnTo>
                      <a:lnTo>
                        <a:pt x="63" y="160"/>
                      </a:lnTo>
                      <a:lnTo>
                        <a:pt x="63" y="158"/>
                      </a:lnTo>
                      <a:lnTo>
                        <a:pt x="63" y="156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61" y="152"/>
                      </a:lnTo>
                      <a:lnTo>
                        <a:pt x="61" y="150"/>
                      </a:lnTo>
                      <a:lnTo>
                        <a:pt x="61" y="148"/>
                      </a:lnTo>
                      <a:lnTo>
                        <a:pt x="61" y="142"/>
                      </a:lnTo>
                      <a:lnTo>
                        <a:pt x="63" y="139"/>
                      </a:lnTo>
                      <a:lnTo>
                        <a:pt x="63" y="135"/>
                      </a:lnTo>
                      <a:lnTo>
                        <a:pt x="61" y="133"/>
                      </a:lnTo>
                      <a:lnTo>
                        <a:pt x="61" y="129"/>
                      </a:lnTo>
                      <a:lnTo>
                        <a:pt x="61" y="127"/>
                      </a:lnTo>
                      <a:lnTo>
                        <a:pt x="59" y="125"/>
                      </a:lnTo>
                      <a:lnTo>
                        <a:pt x="59" y="123"/>
                      </a:lnTo>
                      <a:lnTo>
                        <a:pt x="57" y="121"/>
                      </a:lnTo>
                      <a:lnTo>
                        <a:pt x="55" y="121"/>
                      </a:lnTo>
                      <a:lnTo>
                        <a:pt x="53" y="121"/>
                      </a:lnTo>
                      <a:lnTo>
                        <a:pt x="51" y="121"/>
                      </a:lnTo>
                      <a:lnTo>
                        <a:pt x="51" y="123"/>
                      </a:lnTo>
                      <a:lnTo>
                        <a:pt x="50" y="123"/>
                      </a:lnTo>
                      <a:lnTo>
                        <a:pt x="48" y="125"/>
                      </a:lnTo>
                      <a:lnTo>
                        <a:pt x="46" y="125"/>
                      </a:lnTo>
                      <a:lnTo>
                        <a:pt x="46" y="127"/>
                      </a:lnTo>
                      <a:lnTo>
                        <a:pt x="44" y="129"/>
                      </a:lnTo>
                      <a:lnTo>
                        <a:pt x="42" y="131"/>
                      </a:lnTo>
                      <a:lnTo>
                        <a:pt x="40" y="133"/>
                      </a:lnTo>
                      <a:lnTo>
                        <a:pt x="38" y="135"/>
                      </a:lnTo>
                      <a:lnTo>
                        <a:pt x="38" y="137"/>
                      </a:lnTo>
                      <a:lnTo>
                        <a:pt x="36" y="139"/>
                      </a:lnTo>
                      <a:lnTo>
                        <a:pt x="36" y="140"/>
                      </a:lnTo>
                      <a:lnTo>
                        <a:pt x="34" y="142"/>
                      </a:lnTo>
                      <a:lnTo>
                        <a:pt x="34" y="144"/>
                      </a:lnTo>
                      <a:lnTo>
                        <a:pt x="34" y="146"/>
                      </a:lnTo>
                      <a:lnTo>
                        <a:pt x="32" y="146"/>
                      </a:lnTo>
                      <a:lnTo>
                        <a:pt x="32" y="148"/>
                      </a:lnTo>
                      <a:lnTo>
                        <a:pt x="32" y="150"/>
                      </a:lnTo>
                      <a:lnTo>
                        <a:pt x="32" y="152"/>
                      </a:lnTo>
                      <a:lnTo>
                        <a:pt x="32" y="154"/>
                      </a:lnTo>
                      <a:lnTo>
                        <a:pt x="32" y="156"/>
                      </a:lnTo>
                      <a:lnTo>
                        <a:pt x="32" y="158"/>
                      </a:lnTo>
                      <a:lnTo>
                        <a:pt x="32" y="160"/>
                      </a:lnTo>
                      <a:lnTo>
                        <a:pt x="32" y="162"/>
                      </a:lnTo>
                      <a:lnTo>
                        <a:pt x="32" y="164"/>
                      </a:lnTo>
                      <a:lnTo>
                        <a:pt x="32" y="165"/>
                      </a:lnTo>
                      <a:lnTo>
                        <a:pt x="32" y="167"/>
                      </a:lnTo>
                      <a:lnTo>
                        <a:pt x="32" y="169"/>
                      </a:lnTo>
                      <a:lnTo>
                        <a:pt x="32" y="171"/>
                      </a:lnTo>
                      <a:lnTo>
                        <a:pt x="32" y="173"/>
                      </a:lnTo>
                      <a:lnTo>
                        <a:pt x="32" y="175"/>
                      </a:lnTo>
                      <a:lnTo>
                        <a:pt x="32" y="177"/>
                      </a:lnTo>
                      <a:lnTo>
                        <a:pt x="32" y="179"/>
                      </a:lnTo>
                      <a:lnTo>
                        <a:pt x="32" y="183"/>
                      </a:lnTo>
                      <a:lnTo>
                        <a:pt x="32" y="185"/>
                      </a:lnTo>
                      <a:lnTo>
                        <a:pt x="32" y="187"/>
                      </a:lnTo>
                      <a:lnTo>
                        <a:pt x="32" y="188"/>
                      </a:lnTo>
                      <a:lnTo>
                        <a:pt x="32" y="190"/>
                      </a:lnTo>
                      <a:lnTo>
                        <a:pt x="32" y="192"/>
                      </a:lnTo>
                      <a:lnTo>
                        <a:pt x="34" y="194"/>
                      </a:lnTo>
                      <a:lnTo>
                        <a:pt x="34" y="196"/>
                      </a:lnTo>
                      <a:lnTo>
                        <a:pt x="34" y="198"/>
                      </a:lnTo>
                      <a:lnTo>
                        <a:pt x="34" y="200"/>
                      </a:lnTo>
                      <a:lnTo>
                        <a:pt x="34" y="202"/>
                      </a:lnTo>
                      <a:lnTo>
                        <a:pt x="34" y="204"/>
                      </a:lnTo>
                      <a:lnTo>
                        <a:pt x="36" y="206"/>
                      </a:lnTo>
                      <a:lnTo>
                        <a:pt x="36" y="208"/>
                      </a:lnTo>
                      <a:lnTo>
                        <a:pt x="38" y="212"/>
                      </a:lnTo>
                      <a:lnTo>
                        <a:pt x="38" y="215"/>
                      </a:lnTo>
                      <a:lnTo>
                        <a:pt x="40" y="219"/>
                      </a:lnTo>
                      <a:lnTo>
                        <a:pt x="40" y="221"/>
                      </a:lnTo>
                      <a:lnTo>
                        <a:pt x="40" y="223"/>
                      </a:lnTo>
                      <a:lnTo>
                        <a:pt x="42" y="225"/>
                      </a:lnTo>
                      <a:lnTo>
                        <a:pt x="42" y="227"/>
                      </a:lnTo>
                      <a:lnTo>
                        <a:pt x="42" y="229"/>
                      </a:lnTo>
                      <a:lnTo>
                        <a:pt x="42" y="231"/>
                      </a:lnTo>
                      <a:lnTo>
                        <a:pt x="40" y="229"/>
                      </a:lnTo>
                      <a:lnTo>
                        <a:pt x="40" y="227"/>
                      </a:lnTo>
                      <a:lnTo>
                        <a:pt x="38" y="227"/>
                      </a:lnTo>
                      <a:lnTo>
                        <a:pt x="38" y="225"/>
                      </a:lnTo>
                      <a:lnTo>
                        <a:pt x="36" y="223"/>
                      </a:lnTo>
                      <a:lnTo>
                        <a:pt x="36" y="221"/>
                      </a:lnTo>
                      <a:lnTo>
                        <a:pt x="34" y="219"/>
                      </a:lnTo>
                      <a:lnTo>
                        <a:pt x="32" y="217"/>
                      </a:lnTo>
                      <a:lnTo>
                        <a:pt x="32" y="215"/>
                      </a:lnTo>
                      <a:lnTo>
                        <a:pt x="30" y="213"/>
                      </a:lnTo>
                      <a:lnTo>
                        <a:pt x="30" y="212"/>
                      </a:lnTo>
                      <a:lnTo>
                        <a:pt x="28" y="210"/>
                      </a:lnTo>
                      <a:lnTo>
                        <a:pt x="28" y="208"/>
                      </a:lnTo>
                      <a:lnTo>
                        <a:pt x="27" y="204"/>
                      </a:lnTo>
                      <a:lnTo>
                        <a:pt x="27" y="202"/>
                      </a:lnTo>
                      <a:lnTo>
                        <a:pt x="25" y="200"/>
                      </a:lnTo>
                      <a:lnTo>
                        <a:pt x="25" y="198"/>
                      </a:lnTo>
                      <a:lnTo>
                        <a:pt x="25" y="196"/>
                      </a:lnTo>
                      <a:lnTo>
                        <a:pt x="25" y="192"/>
                      </a:lnTo>
                      <a:lnTo>
                        <a:pt x="23" y="190"/>
                      </a:lnTo>
                      <a:lnTo>
                        <a:pt x="23" y="188"/>
                      </a:lnTo>
                      <a:lnTo>
                        <a:pt x="23" y="187"/>
                      </a:lnTo>
                      <a:lnTo>
                        <a:pt x="23" y="185"/>
                      </a:lnTo>
                      <a:lnTo>
                        <a:pt x="23" y="181"/>
                      </a:lnTo>
                      <a:lnTo>
                        <a:pt x="21" y="179"/>
                      </a:lnTo>
                      <a:lnTo>
                        <a:pt x="21" y="177"/>
                      </a:lnTo>
                      <a:lnTo>
                        <a:pt x="21" y="175"/>
                      </a:lnTo>
                      <a:lnTo>
                        <a:pt x="21" y="173"/>
                      </a:lnTo>
                      <a:lnTo>
                        <a:pt x="21" y="171"/>
                      </a:lnTo>
                      <a:lnTo>
                        <a:pt x="21" y="169"/>
                      </a:lnTo>
                      <a:lnTo>
                        <a:pt x="21" y="167"/>
                      </a:lnTo>
                      <a:lnTo>
                        <a:pt x="21" y="165"/>
                      </a:lnTo>
                      <a:lnTo>
                        <a:pt x="21" y="164"/>
                      </a:lnTo>
                      <a:lnTo>
                        <a:pt x="21" y="162"/>
                      </a:lnTo>
                      <a:lnTo>
                        <a:pt x="21" y="160"/>
                      </a:lnTo>
                      <a:lnTo>
                        <a:pt x="21" y="158"/>
                      </a:lnTo>
                      <a:lnTo>
                        <a:pt x="21" y="156"/>
                      </a:lnTo>
                      <a:lnTo>
                        <a:pt x="21" y="154"/>
                      </a:lnTo>
                      <a:lnTo>
                        <a:pt x="21" y="152"/>
                      </a:lnTo>
                      <a:lnTo>
                        <a:pt x="19" y="152"/>
                      </a:lnTo>
                      <a:lnTo>
                        <a:pt x="19" y="150"/>
                      </a:lnTo>
                      <a:lnTo>
                        <a:pt x="19" y="148"/>
                      </a:lnTo>
                      <a:lnTo>
                        <a:pt x="17" y="148"/>
                      </a:lnTo>
                      <a:lnTo>
                        <a:pt x="17" y="146"/>
                      </a:lnTo>
                      <a:lnTo>
                        <a:pt x="15" y="146"/>
                      </a:lnTo>
                      <a:lnTo>
                        <a:pt x="13" y="146"/>
                      </a:lnTo>
                      <a:lnTo>
                        <a:pt x="11" y="146"/>
                      </a:lnTo>
                      <a:lnTo>
                        <a:pt x="11" y="148"/>
                      </a:lnTo>
                      <a:lnTo>
                        <a:pt x="9" y="148"/>
                      </a:lnTo>
                      <a:lnTo>
                        <a:pt x="9" y="150"/>
                      </a:lnTo>
                      <a:lnTo>
                        <a:pt x="9" y="152"/>
                      </a:lnTo>
                      <a:lnTo>
                        <a:pt x="9" y="154"/>
                      </a:lnTo>
                      <a:lnTo>
                        <a:pt x="7" y="156"/>
                      </a:lnTo>
                      <a:lnTo>
                        <a:pt x="7" y="158"/>
                      </a:lnTo>
                      <a:lnTo>
                        <a:pt x="7" y="160"/>
                      </a:lnTo>
                      <a:lnTo>
                        <a:pt x="7" y="162"/>
                      </a:lnTo>
                      <a:lnTo>
                        <a:pt x="7" y="164"/>
                      </a:lnTo>
                      <a:lnTo>
                        <a:pt x="7" y="165"/>
                      </a:lnTo>
                      <a:lnTo>
                        <a:pt x="7" y="167"/>
                      </a:lnTo>
                      <a:lnTo>
                        <a:pt x="7" y="169"/>
                      </a:lnTo>
                      <a:lnTo>
                        <a:pt x="7" y="171"/>
                      </a:lnTo>
                      <a:lnTo>
                        <a:pt x="7" y="173"/>
                      </a:lnTo>
                      <a:lnTo>
                        <a:pt x="5" y="173"/>
                      </a:lnTo>
                      <a:lnTo>
                        <a:pt x="5" y="171"/>
                      </a:lnTo>
                      <a:lnTo>
                        <a:pt x="4" y="169"/>
                      </a:lnTo>
                      <a:lnTo>
                        <a:pt x="4" y="167"/>
                      </a:lnTo>
                      <a:lnTo>
                        <a:pt x="2" y="165"/>
                      </a:lnTo>
                      <a:lnTo>
                        <a:pt x="2" y="164"/>
                      </a:lnTo>
                      <a:lnTo>
                        <a:pt x="2" y="162"/>
                      </a:lnTo>
                      <a:lnTo>
                        <a:pt x="2" y="160"/>
                      </a:lnTo>
                      <a:lnTo>
                        <a:pt x="0" y="158"/>
                      </a:lnTo>
                      <a:lnTo>
                        <a:pt x="0" y="156"/>
                      </a:lnTo>
                      <a:lnTo>
                        <a:pt x="0" y="154"/>
                      </a:lnTo>
                      <a:lnTo>
                        <a:pt x="0" y="152"/>
                      </a:lnTo>
                      <a:lnTo>
                        <a:pt x="0" y="150"/>
                      </a:lnTo>
                      <a:lnTo>
                        <a:pt x="0" y="148"/>
                      </a:lnTo>
                      <a:lnTo>
                        <a:pt x="0" y="146"/>
                      </a:lnTo>
                      <a:lnTo>
                        <a:pt x="0" y="144"/>
                      </a:lnTo>
                      <a:lnTo>
                        <a:pt x="0" y="142"/>
                      </a:lnTo>
                      <a:lnTo>
                        <a:pt x="0" y="140"/>
                      </a:lnTo>
                      <a:lnTo>
                        <a:pt x="0" y="139"/>
                      </a:lnTo>
                      <a:lnTo>
                        <a:pt x="0" y="137"/>
                      </a:lnTo>
                      <a:lnTo>
                        <a:pt x="0" y="135"/>
                      </a:lnTo>
                      <a:lnTo>
                        <a:pt x="2" y="135"/>
                      </a:lnTo>
                      <a:lnTo>
                        <a:pt x="2" y="133"/>
                      </a:lnTo>
                      <a:lnTo>
                        <a:pt x="2" y="131"/>
                      </a:lnTo>
                      <a:lnTo>
                        <a:pt x="2" y="129"/>
                      </a:lnTo>
                      <a:lnTo>
                        <a:pt x="2" y="127"/>
                      </a:lnTo>
                      <a:lnTo>
                        <a:pt x="2" y="125"/>
                      </a:lnTo>
                      <a:lnTo>
                        <a:pt x="2" y="123"/>
                      </a:lnTo>
                      <a:lnTo>
                        <a:pt x="188" y="0"/>
                      </a:lnTo>
                      <a:lnTo>
                        <a:pt x="190" y="0"/>
                      </a:lnTo>
                      <a:lnTo>
                        <a:pt x="192" y="2"/>
                      </a:lnTo>
                      <a:lnTo>
                        <a:pt x="193" y="2"/>
                      </a:lnTo>
                      <a:lnTo>
                        <a:pt x="195" y="2"/>
                      </a:lnTo>
                      <a:lnTo>
                        <a:pt x="197" y="2"/>
                      </a:lnTo>
                      <a:lnTo>
                        <a:pt x="199" y="2"/>
                      </a:lnTo>
                      <a:lnTo>
                        <a:pt x="199" y="4"/>
                      </a:lnTo>
                      <a:lnTo>
                        <a:pt x="201" y="4"/>
                      </a:lnTo>
                      <a:lnTo>
                        <a:pt x="203" y="4"/>
                      </a:lnTo>
                      <a:lnTo>
                        <a:pt x="205" y="4"/>
                      </a:lnTo>
                      <a:lnTo>
                        <a:pt x="205" y="6"/>
                      </a:lnTo>
                      <a:lnTo>
                        <a:pt x="207" y="6"/>
                      </a:lnTo>
                      <a:lnTo>
                        <a:pt x="209" y="6"/>
                      </a:lnTo>
                      <a:lnTo>
                        <a:pt x="209" y="8"/>
                      </a:lnTo>
                      <a:lnTo>
                        <a:pt x="211" y="8"/>
                      </a:lnTo>
                      <a:lnTo>
                        <a:pt x="213" y="8"/>
                      </a:lnTo>
                      <a:lnTo>
                        <a:pt x="215" y="10"/>
                      </a:lnTo>
                      <a:lnTo>
                        <a:pt x="216" y="10"/>
                      </a:lnTo>
                      <a:lnTo>
                        <a:pt x="216" y="12"/>
                      </a:lnTo>
                      <a:lnTo>
                        <a:pt x="218" y="12"/>
                      </a:lnTo>
                      <a:lnTo>
                        <a:pt x="218" y="14"/>
                      </a:lnTo>
                      <a:lnTo>
                        <a:pt x="220" y="14"/>
                      </a:lnTo>
                      <a:lnTo>
                        <a:pt x="218" y="14"/>
                      </a:lnTo>
                      <a:lnTo>
                        <a:pt x="218" y="16"/>
                      </a:lnTo>
                      <a:lnTo>
                        <a:pt x="216" y="16"/>
                      </a:lnTo>
                      <a:lnTo>
                        <a:pt x="216" y="18"/>
                      </a:lnTo>
                      <a:lnTo>
                        <a:pt x="215" y="18"/>
                      </a:lnTo>
                      <a:lnTo>
                        <a:pt x="213" y="18"/>
                      </a:lnTo>
                      <a:lnTo>
                        <a:pt x="211" y="18"/>
                      </a:lnTo>
                      <a:lnTo>
                        <a:pt x="209" y="18"/>
                      </a:lnTo>
                      <a:lnTo>
                        <a:pt x="207" y="18"/>
                      </a:lnTo>
                      <a:lnTo>
                        <a:pt x="205" y="18"/>
                      </a:lnTo>
                      <a:lnTo>
                        <a:pt x="203" y="18"/>
                      </a:lnTo>
                      <a:lnTo>
                        <a:pt x="201" y="18"/>
                      </a:lnTo>
                      <a:lnTo>
                        <a:pt x="201" y="16"/>
                      </a:lnTo>
                      <a:lnTo>
                        <a:pt x="199" y="16"/>
                      </a:lnTo>
                      <a:lnTo>
                        <a:pt x="197" y="16"/>
                      </a:lnTo>
                      <a:lnTo>
                        <a:pt x="195" y="16"/>
                      </a:lnTo>
                      <a:lnTo>
                        <a:pt x="195" y="14"/>
                      </a:lnTo>
                      <a:lnTo>
                        <a:pt x="193" y="14"/>
                      </a:lnTo>
                      <a:lnTo>
                        <a:pt x="192" y="14"/>
                      </a:lnTo>
                      <a:lnTo>
                        <a:pt x="190" y="14"/>
                      </a:lnTo>
                      <a:lnTo>
                        <a:pt x="188" y="16"/>
                      </a:lnTo>
                      <a:lnTo>
                        <a:pt x="188" y="18"/>
                      </a:lnTo>
                      <a:lnTo>
                        <a:pt x="188" y="19"/>
                      </a:lnTo>
                      <a:lnTo>
                        <a:pt x="188" y="21"/>
                      </a:lnTo>
                      <a:lnTo>
                        <a:pt x="190" y="21"/>
                      </a:lnTo>
                      <a:lnTo>
                        <a:pt x="190" y="23"/>
                      </a:lnTo>
                      <a:lnTo>
                        <a:pt x="190" y="25"/>
                      </a:lnTo>
                      <a:lnTo>
                        <a:pt x="192" y="25"/>
                      </a:lnTo>
                      <a:lnTo>
                        <a:pt x="192" y="27"/>
                      </a:lnTo>
                      <a:lnTo>
                        <a:pt x="193" y="29"/>
                      </a:lnTo>
                      <a:lnTo>
                        <a:pt x="193" y="31"/>
                      </a:lnTo>
                      <a:lnTo>
                        <a:pt x="195" y="31"/>
                      </a:lnTo>
                      <a:lnTo>
                        <a:pt x="195" y="33"/>
                      </a:lnTo>
                      <a:lnTo>
                        <a:pt x="197" y="35"/>
                      </a:lnTo>
                      <a:lnTo>
                        <a:pt x="197" y="37"/>
                      </a:lnTo>
                      <a:lnTo>
                        <a:pt x="199" y="37"/>
                      </a:lnTo>
                      <a:lnTo>
                        <a:pt x="199" y="39"/>
                      </a:lnTo>
                      <a:lnTo>
                        <a:pt x="199" y="41"/>
                      </a:lnTo>
                      <a:lnTo>
                        <a:pt x="199" y="43"/>
                      </a:lnTo>
                      <a:lnTo>
                        <a:pt x="197" y="44"/>
                      </a:lnTo>
                      <a:lnTo>
                        <a:pt x="195" y="44"/>
                      </a:lnTo>
                      <a:lnTo>
                        <a:pt x="193" y="44"/>
                      </a:lnTo>
                      <a:lnTo>
                        <a:pt x="192" y="44"/>
                      </a:lnTo>
                      <a:lnTo>
                        <a:pt x="190" y="44"/>
                      </a:lnTo>
                      <a:lnTo>
                        <a:pt x="188" y="44"/>
                      </a:lnTo>
                      <a:lnTo>
                        <a:pt x="186" y="44"/>
                      </a:lnTo>
                      <a:lnTo>
                        <a:pt x="186" y="46"/>
                      </a:lnTo>
                      <a:lnTo>
                        <a:pt x="184" y="46"/>
                      </a:lnTo>
                      <a:lnTo>
                        <a:pt x="182" y="46"/>
                      </a:lnTo>
                      <a:lnTo>
                        <a:pt x="180" y="46"/>
                      </a:lnTo>
                      <a:lnTo>
                        <a:pt x="178" y="46"/>
                      </a:lnTo>
                      <a:lnTo>
                        <a:pt x="176" y="48"/>
                      </a:lnTo>
                      <a:lnTo>
                        <a:pt x="176" y="50"/>
                      </a:lnTo>
                      <a:lnTo>
                        <a:pt x="176" y="52"/>
                      </a:lnTo>
                      <a:lnTo>
                        <a:pt x="178" y="52"/>
                      </a:lnTo>
                      <a:lnTo>
                        <a:pt x="178" y="54"/>
                      </a:lnTo>
                      <a:lnTo>
                        <a:pt x="180" y="58"/>
                      </a:lnTo>
                      <a:lnTo>
                        <a:pt x="184" y="60"/>
                      </a:lnTo>
                      <a:lnTo>
                        <a:pt x="184" y="64"/>
                      </a:lnTo>
                      <a:lnTo>
                        <a:pt x="186" y="66"/>
                      </a:lnTo>
                      <a:lnTo>
                        <a:pt x="188" y="67"/>
                      </a:lnTo>
                      <a:lnTo>
                        <a:pt x="188" y="69"/>
                      </a:lnTo>
                      <a:lnTo>
                        <a:pt x="190" y="69"/>
                      </a:lnTo>
                      <a:lnTo>
                        <a:pt x="190" y="71"/>
                      </a:lnTo>
                      <a:lnTo>
                        <a:pt x="192" y="73"/>
                      </a:lnTo>
                      <a:lnTo>
                        <a:pt x="192" y="75"/>
                      </a:lnTo>
                      <a:lnTo>
                        <a:pt x="190" y="75"/>
                      </a:lnTo>
                      <a:lnTo>
                        <a:pt x="188" y="75"/>
                      </a:lnTo>
                      <a:lnTo>
                        <a:pt x="186" y="73"/>
                      </a:lnTo>
                      <a:lnTo>
                        <a:pt x="184" y="73"/>
                      </a:lnTo>
                      <a:lnTo>
                        <a:pt x="184" y="71"/>
                      </a:lnTo>
                      <a:lnTo>
                        <a:pt x="182" y="71"/>
                      </a:lnTo>
                      <a:lnTo>
                        <a:pt x="182" y="69"/>
                      </a:lnTo>
                      <a:lnTo>
                        <a:pt x="180" y="67"/>
                      </a:lnTo>
                      <a:lnTo>
                        <a:pt x="178" y="66"/>
                      </a:lnTo>
                      <a:lnTo>
                        <a:pt x="176" y="64"/>
                      </a:lnTo>
                      <a:lnTo>
                        <a:pt x="174" y="64"/>
                      </a:lnTo>
                      <a:lnTo>
                        <a:pt x="174" y="62"/>
                      </a:lnTo>
                      <a:lnTo>
                        <a:pt x="172" y="62"/>
                      </a:lnTo>
                      <a:lnTo>
                        <a:pt x="170" y="60"/>
                      </a:lnTo>
                      <a:lnTo>
                        <a:pt x="169" y="60"/>
                      </a:lnTo>
                      <a:lnTo>
                        <a:pt x="169" y="58"/>
                      </a:lnTo>
                      <a:lnTo>
                        <a:pt x="167" y="58"/>
                      </a:lnTo>
                      <a:lnTo>
                        <a:pt x="165" y="58"/>
                      </a:lnTo>
                      <a:lnTo>
                        <a:pt x="165" y="60"/>
                      </a:lnTo>
                      <a:lnTo>
                        <a:pt x="163" y="60"/>
                      </a:lnTo>
                      <a:lnTo>
                        <a:pt x="163" y="62"/>
                      </a:lnTo>
                      <a:lnTo>
                        <a:pt x="163" y="64"/>
                      </a:lnTo>
                      <a:lnTo>
                        <a:pt x="163" y="66"/>
                      </a:lnTo>
                      <a:lnTo>
                        <a:pt x="163" y="69"/>
                      </a:lnTo>
                      <a:lnTo>
                        <a:pt x="163" y="71"/>
                      </a:lnTo>
                      <a:lnTo>
                        <a:pt x="163" y="75"/>
                      </a:lnTo>
                      <a:lnTo>
                        <a:pt x="165" y="79"/>
                      </a:lnTo>
                      <a:lnTo>
                        <a:pt x="167" y="83"/>
                      </a:lnTo>
                      <a:lnTo>
                        <a:pt x="167" y="89"/>
                      </a:lnTo>
                      <a:lnTo>
                        <a:pt x="169" y="92"/>
                      </a:lnTo>
                      <a:lnTo>
                        <a:pt x="169" y="96"/>
                      </a:lnTo>
                      <a:lnTo>
                        <a:pt x="170" y="98"/>
                      </a:lnTo>
                      <a:lnTo>
                        <a:pt x="170" y="102"/>
                      </a:lnTo>
                      <a:lnTo>
                        <a:pt x="172" y="104"/>
                      </a:lnTo>
                      <a:lnTo>
                        <a:pt x="172" y="106"/>
                      </a:lnTo>
                      <a:lnTo>
                        <a:pt x="172" y="108"/>
                      </a:lnTo>
                      <a:lnTo>
                        <a:pt x="172" y="110"/>
                      </a:lnTo>
                      <a:lnTo>
                        <a:pt x="172" y="112"/>
                      </a:lnTo>
                      <a:lnTo>
                        <a:pt x="172" y="114"/>
                      </a:lnTo>
                      <a:lnTo>
                        <a:pt x="170" y="114"/>
                      </a:lnTo>
                      <a:lnTo>
                        <a:pt x="170" y="112"/>
                      </a:lnTo>
                      <a:lnTo>
                        <a:pt x="169" y="112"/>
                      </a:lnTo>
                      <a:lnTo>
                        <a:pt x="169" y="110"/>
                      </a:lnTo>
                      <a:lnTo>
                        <a:pt x="167" y="108"/>
                      </a:lnTo>
                      <a:lnTo>
                        <a:pt x="167" y="106"/>
                      </a:lnTo>
                      <a:lnTo>
                        <a:pt x="165" y="106"/>
                      </a:lnTo>
                      <a:lnTo>
                        <a:pt x="165" y="102"/>
                      </a:lnTo>
                      <a:lnTo>
                        <a:pt x="163" y="100"/>
                      </a:lnTo>
                      <a:lnTo>
                        <a:pt x="161" y="98"/>
                      </a:lnTo>
                      <a:lnTo>
                        <a:pt x="159" y="96"/>
                      </a:lnTo>
                      <a:lnTo>
                        <a:pt x="159" y="92"/>
                      </a:lnTo>
                      <a:lnTo>
                        <a:pt x="157" y="91"/>
                      </a:lnTo>
                      <a:lnTo>
                        <a:pt x="155" y="87"/>
                      </a:lnTo>
                      <a:lnTo>
                        <a:pt x="153" y="83"/>
                      </a:lnTo>
                      <a:lnTo>
                        <a:pt x="151" y="81"/>
                      </a:lnTo>
                      <a:lnTo>
                        <a:pt x="151" y="79"/>
                      </a:lnTo>
                      <a:lnTo>
                        <a:pt x="149" y="77"/>
                      </a:lnTo>
                      <a:lnTo>
                        <a:pt x="147" y="77"/>
                      </a:lnTo>
                      <a:lnTo>
                        <a:pt x="147" y="75"/>
                      </a:lnTo>
                      <a:lnTo>
                        <a:pt x="145" y="77"/>
                      </a:lnTo>
                      <a:lnTo>
                        <a:pt x="144" y="77"/>
                      </a:lnTo>
                      <a:lnTo>
                        <a:pt x="144" y="79"/>
                      </a:lnTo>
                      <a:lnTo>
                        <a:pt x="142" y="79"/>
                      </a:lnTo>
                      <a:lnTo>
                        <a:pt x="142" y="81"/>
                      </a:lnTo>
                      <a:lnTo>
                        <a:pt x="142" y="83"/>
                      </a:lnTo>
                      <a:lnTo>
                        <a:pt x="140" y="83"/>
                      </a:lnTo>
                      <a:lnTo>
                        <a:pt x="140" y="85"/>
                      </a:lnTo>
                      <a:lnTo>
                        <a:pt x="140" y="87"/>
                      </a:lnTo>
                      <a:lnTo>
                        <a:pt x="140" y="89"/>
                      </a:lnTo>
                      <a:lnTo>
                        <a:pt x="140" y="91"/>
                      </a:lnTo>
                      <a:lnTo>
                        <a:pt x="138" y="92"/>
                      </a:lnTo>
                      <a:lnTo>
                        <a:pt x="138" y="94"/>
                      </a:lnTo>
                      <a:lnTo>
                        <a:pt x="138" y="96"/>
                      </a:lnTo>
                      <a:lnTo>
                        <a:pt x="138" y="98"/>
                      </a:lnTo>
                      <a:lnTo>
                        <a:pt x="138" y="100"/>
                      </a:lnTo>
                      <a:lnTo>
                        <a:pt x="138" y="102"/>
                      </a:lnTo>
                      <a:lnTo>
                        <a:pt x="138" y="104"/>
                      </a:lnTo>
                      <a:lnTo>
                        <a:pt x="138" y="106"/>
                      </a:lnTo>
                      <a:lnTo>
                        <a:pt x="138" y="108"/>
                      </a:lnTo>
                      <a:lnTo>
                        <a:pt x="138" y="110"/>
                      </a:lnTo>
                      <a:lnTo>
                        <a:pt x="138" y="112"/>
                      </a:lnTo>
                      <a:lnTo>
                        <a:pt x="138" y="114"/>
                      </a:lnTo>
                      <a:lnTo>
                        <a:pt x="138" y="116"/>
                      </a:lnTo>
                      <a:lnTo>
                        <a:pt x="138" y="117"/>
                      </a:lnTo>
                      <a:lnTo>
                        <a:pt x="136" y="117"/>
                      </a:lnTo>
                      <a:lnTo>
                        <a:pt x="134" y="117"/>
                      </a:lnTo>
                      <a:lnTo>
                        <a:pt x="134" y="116"/>
                      </a:lnTo>
                      <a:lnTo>
                        <a:pt x="134" y="114"/>
                      </a:lnTo>
                      <a:lnTo>
                        <a:pt x="132" y="114"/>
                      </a:lnTo>
                      <a:lnTo>
                        <a:pt x="132" y="112"/>
                      </a:lnTo>
                      <a:lnTo>
                        <a:pt x="132" y="110"/>
                      </a:lnTo>
                      <a:lnTo>
                        <a:pt x="130" y="110"/>
                      </a:lnTo>
                      <a:lnTo>
                        <a:pt x="130" y="108"/>
                      </a:lnTo>
                      <a:lnTo>
                        <a:pt x="128" y="106"/>
                      </a:lnTo>
                      <a:lnTo>
                        <a:pt x="126" y="104"/>
                      </a:lnTo>
                      <a:lnTo>
                        <a:pt x="126" y="102"/>
                      </a:lnTo>
                      <a:lnTo>
                        <a:pt x="124" y="102"/>
                      </a:lnTo>
                      <a:lnTo>
                        <a:pt x="124" y="100"/>
                      </a:lnTo>
                      <a:lnTo>
                        <a:pt x="122" y="100"/>
                      </a:lnTo>
                      <a:lnTo>
                        <a:pt x="121" y="100"/>
                      </a:lnTo>
                      <a:lnTo>
                        <a:pt x="121" y="98"/>
                      </a:lnTo>
                      <a:lnTo>
                        <a:pt x="119" y="98"/>
                      </a:lnTo>
                      <a:lnTo>
                        <a:pt x="117" y="98"/>
                      </a:lnTo>
                      <a:lnTo>
                        <a:pt x="117" y="100"/>
                      </a:lnTo>
                      <a:lnTo>
                        <a:pt x="115" y="100"/>
                      </a:lnTo>
                      <a:lnTo>
                        <a:pt x="113" y="102"/>
                      </a:lnTo>
                      <a:lnTo>
                        <a:pt x="113" y="104"/>
                      </a:lnTo>
                      <a:lnTo>
                        <a:pt x="113" y="106"/>
                      </a:lnTo>
                      <a:lnTo>
                        <a:pt x="111" y="108"/>
                      </a:lnTo>
                      <a:lnTo>
                        <a:pt x="111" y="110"/>
                      </a:lnTo>
                      <a:lnTo>
                        <a:pt x="111" y="112"/>
                      </a:lnTo>
                      <a:lnTo>
                        <a:pt x="111" y="114"/>
                      </a:lnTo>
                      <a:lnTo>
                        <a:pt x="111" y="116"/>
                      </a:lnTo>
                      <a:lnTo>
                        <a:pt x="111" y="117"/>
                      </a:lnTo>
                      <a:lnTo>
                        <a:pt x="111" y="119"/>
                      </a:lnTo>
                      <a:lnTo>
                        <a:pt x="111" y="121"/>
                      </a:lnTo>
                      <a:lnTo>
                        <a:pt x="113" y="121"/>
                      </a:lnTo>
                      <a:lnTo>
                        <a:pt x="113" y="123"/>
                      </a:lnTo>
                      <a:lnTo>
                        <a:pt x="113" y="125"/>
                      </a:lnTo>
                      <a:lnTo>
                        <a:pt x="113" y="127"/>
                      </a:lnTo>
                      <a:lnTo>
                        <a:pt x="113" y="129"/>
                      </a:lnTo>
                      <a:lnTo>
                        <a:pt x="113" y="131"/>
                      </a:lnTo>
                      <a:lnTo>
                        <a:pt x="113" y="133"/>
                      </a:lnTo>
                      <a:lnTo>
                        <a:pt x="113" y="135"/>
                      </a:lnTo>
                      <a:lnTo>
                        <a:pt x="113" y="137"/>
                      </a:lnTo>
                      <a:close/>
                    </a:path>
                  </a:pathLst>
                </a:custGeom>
                <a:solidFill>
                  <a:srgbClr val="BA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59" name="Freeform 427"/>
                <p:cNvSpPr>
                  <a:spLocks noChangeAspect="1"/>
                </p:cNvSpPr>
                <p:nvPr/>
              </p:nvSpPr>
              <p:spPr bwMode="auto">
                <a:xfrm>
                  <a:off x="4799" y="1171"/>
                  <a:ext cx="214" cy="211"/>
                </a:xfrm>
                <a:custGeom>
                  <a:avLst/>
                  <a:gdLst>
                    <a:gd name="T0" fmla="*/ 109 w 214"/>
                    <a:gd name="T1" fmla="*/ 137 h 211"/>
                    <a:gd name="T2" fmla="*/ 111 w 214"/>
                    <a:gd name="T3" fmla="*/ 156 h 211"/>
                    <a:gd name="T4" fmla="*/ 107 w 214"/>
                    <a:gd name="T5" fmla="*/ 165 h 211"/>
                    <a:gd name="T6" fmla="*/ 103 w 214"/>
                    <a:gd name="T7" fmla="*/ 146 h 211"/>
                    <a:gd name="T8" fmla="*/ 101 w 214"/>
                    <a:gd name="T9" fmla="*/ 131 h 211"/>
                    <a:gd name="T10" fmla="*/ 99 w 214"/>
                    <a:gd name="T11" fmla="*/ 114 h 211"/>
                    <a:gd name="T12" fmla="*/ 96 w 214"/>
                    <a:gd name="T13" fmla="*/ 100 h 211"/>
                    <a:gd name="T14" fmla="*/ 82 w 214"/>
                    <a:gd name="T15" fmla="*/ 104 h 211"/>
                    <a:gd name="T16" fmla="*/ 71 w 214"/>
                    <a:gd name="T17" fmla="*/ 117 h 211"/>
                    <a:gd name="T18" fmla="*/ 67 w 214"/>
                    <a:gd name="T19" fmla="*/ 144 h 211"/>
                    <a:gd name="T20" fmla="*/ 63 w 214"/>
                    <a:gd name="T21" fmla="*/ 152 h 211"/>
                    <a:gd name="T22" fmla="*/ 59 w 214"/>
                    <a:gd name="T23" fmla="*/ 140 h 211"/>
                    <a:gd name="T24" fmla="*/ 59 w 214"/>
                    <a:gd name="T25" fmla="*/ 112 h 211"/>
                    <a:gd name="T26" fmla="*/ 46 w 214"/>
                    <a:gd name="T27" fmla="*/ 112 h 211"/>
                    <a:gd name="T28" fmla="*/ 32 w 214"/>
                    <a:gd name="T29" fmla="*/ 127 h 211"/>
                    <a:gd name="T30" fmla="*/ 26 w 214"/>
                    <a:gd name="T31" fmla="*/ 142 h 211"/>
                    <a:gd name="T32" fmla="*/ 26 w 214"/>
                    <a:gd name="T33" fmla="*/ 158 h 211"/>
                    <a:gd name="T34" fmla="*/ 26 w 214"/>
                    <a:gd name="T35" fmla="*/ 175 h 211"/>
                    <a:gd name="T36" fmla="*/ 28 w 214"/>
                    <a:gd name="T37" fmla="*/ 188 h 211"/>
                    <a:gd name="T38" fmla="*/ 32 w 214"/>
                    <a:gd name="T39" fmla="*/ 204 h 211"/>
                    <a:gd name="T40" fmla="*/ 30 w 214"/>
                    <a:gd name="T41" fmla="*/ 208 h 211"/>
                    <a:gd name="T42" fmla="*/ 25 w 214"/>
                    <a:gd name="T43" fmla="*/ 192 h 211"/>
                    <a:gd name="T44" fmla="*/ 21 w 214"/>
                    <a:gd name="T45" fmla="*/ 175 h 211"/>
                    <a:gd name="T46" fmla="*/ 19 w 214"/>
                    <a:gd name="T47" fmla="*/ 160 h 211"/>
                    <a:gd name="T48" fmla="*/ 19 w 214"/>
                    <a:gd name="T49" fmla="*/ 144 h 211"/>
                    <a:gd name="T50" fmla="*/ 11 w 214"/>
                    <a:gd name="T51" fmla="*/ 137 h 211"/>
                    <a:gd name="T52" fmla="*/ 7 w 214"/>
                    <a:gd name="T53" fmla="*/ 150 h 211"/>
                    <a:gd name="T54" fmla="*/ 7 w 214"/>
                    <a:gd name="T55" fmla="*/ 165 h 211"/>
                    <a:gd name="T56" fmla="*/ 2 w 214"/>
                    <a:gd name="T57" fmla="*/ 158 h 211"/>
                    <a:gd name="T58" fmla="*/ 0 w 214"/>
                    <a:gd name="T59" fmla="*/ 142 h 211"/>
                    <a:gd name="T60" fmla="*/ 2 w 214"/>
                    <a:gd name="T61" fmla="*/ 127 h 211"/>
                    <a:gd name="T62" fmla="*/ 188 w 214"/>
                    <a:gd name="T63" fmla="*/ 2 h 211"/>
                    <a:gd name="T64" fmla="*/ 201 w 214"/>
                    <a:gd name="T65" fmla="*/ 4 h 211"/>
                    <a:gd name="T66" fmla="*/ 213 w 214"/>
                    <a:gd name="T67" fmla="*/ 10 h 211"/>
                    <a:gd name="T68" fmla="*/ 205 w 214"/>
                    <a:gd name="T69" fmla="*/ 16 h 211"/>
                    <a:gd name="T70" fmla="*/ 190 w 214"/>
                    <a:gd name="T71" fmla="*/ 12 h 211"/>
                    <a:gd name="T72" fmla="*/ 182 w 214"/>
                    <a:gd name="T73" fmla="*/ 16 h 211"/>
                    <a:gd name="T74" fmla="*/ 188 w 214"/>
                    <a:gd name="T75" fmla="*/ 27 h 211"/>
                    <a:gd name="T76" fmla="*/ 191 w 214"/>
                    <a:gd name="T77" fmla="*/ 39 h 211"/>
                    <a:gd name="T78" fmla="*/ 176 w 214"/>
                    <a:gd name="T79" fmla="*/ 41 h 211"/>
                    <a:gd name="T80" fmla="*/ 170 w 214"/>
                    <a:gd name="T81" fmla="*/ 48 h 211"/>
                    <a:gd name="T82" fmla="*/ 178 w 214"/>
                    <a:gd name="T83" fmla="*/ 62 h 211"/>
                    <a:gd name="T84" fmla="*/ 176 w 214"/>
                    <a:gd name="T85" fmla="*/ 64 h 211"/>
                    <a:gd name="T86" fmla="*/ 165 w 214"/>
                    <a:gd name="T87" fmla="*/ 54 h 211"/>
                    <a:gd name="T88" fmla="*/ 157 w 214"/>
                    <a:gd name="T89" fmla="*/ 60 h 211"/>
                    <a:gd name="T90" fmla="*/ 165 w 214"/>
                    <a:gd name="T91" fmla="*/ 90 h 211"/>
                    <a:gd name="T92" fmla="*/ 165 w 214"/>
                    <a:gd name="T93" fmla="*/ 102 h 211"/>
                    <a:gd name="T94" fmla="*/ 155 w 214"/>
                    <a:gd name="T95" fmla="*/ 87 h 211"/>
                    <a:gd name="T96" fmla="*/ 147 w 214"/>
                    <a:gd name="T97" fmla="*/ 69 h 211"/>
                    <a:gd name="T98" fmla="*/ 138 w 214"/>
                    <a:gd name="T99" fmla="*/ 67 h 211"/>
                    <a:gd name="T100" fmla="*/ 132 w 214"/>
                    <a:gd name="T101" fmla="*/ 81 h 211"/>
                    <a:gd name="T102" fmla="*/ 132 w 214"/>
                    <a:gd name="T103" fmla="*/ 96 h 211"/>
                    <a:gd name="T104" fmla="*/ 132 w 214"/>
                    <a:gd name="T105" fmla="*/ 108 h 211"/>
                    <a:gd name="T106" fmla="*/ 124 w 214"/>
                    <a:gd name="T107" fmla="*/ 98 h 211"/>
                    <a:gd name="T108" fmla="*/ 111 w 214"/>
                    <a:gd name="T109" fmla="*/ 89 h 211"/>
                    <a:gd name="T110" fmla="*/ 107 w 214"/>
                    <a:gd name="T111" fmla="*/ 100 h 211"/>
                    <a:gd name="T112" fmla="*/ 109 w 214"/>
                    <a:gd name="T113" fmla="*/ 115 h 21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14"/>
                    <a:gd name="T172" fmla="*/ 0 h 211"/>
                    <a:gd name="T173" fmla="*/ 214 w 214"/>
                    <a:gd name="T174" fmla="*/ 211 h 21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14" h="211">
                      <a:moveTo>
                        <a:pt x="109" y="123"/>
                      </a:moveTo>
                      <a:lnTo>
                        <a:pt x="109" y="125"/>
                      </a:lnTo>
                      <a:lnTo>
                        <a:pt x="109" y="127"/>
                      </a:lnTo>
                      <a:lnTo>
                        <a:pt x="109" y="129"/>
                      </a:lnTo>
                      <a:lnTo>
                        <a:pt x="109" y="131"/>
                      </a:lnTo>
                      <a:lnTo>
                        <a:pt x="109" y="133"/>
                      </a:lnTo>
                      <a:lnTo>
                        <a:pt x="109" y="135"/>
                      </a:lnTo>
                      <a:lnTo>
                        <a:pt x="109" y="137"/>
                      </a:lnTo>
                      <a:lnTo>
                        <a:pt x="109" y="140"/>
                      </a:lnTo>
                      <a:lnTo>
                        <a:pt x="109" y="142"/>
                      </a:lnTo>
                      <a:lnTo>
                        <a:pt x="111" y="144"/>
                      </a:lnTo>
                      <a:lnTo>
                        <a:pt x="111" y="148"/>
                      </a:lnTo>
                      <a:lnTo>
                        <a:pt x="111" y="150"/>
                      </a:lnTo>
                      <a:lnTo>
                        <a:pt x="111" y="152"/>
                      </a:lnTo>
                      <a:lnTo>
                        <a:pt x="111" y="154"/>
                      </a:lnTo>
                      <a:lnTo>
                        <a:pt x="111" y="156"/>
                      </a:lnTo>
                      <a:lnTo>
                        <a:pt x="111" y="158"/>
                      </a:lnTo>
                      <a:lnTo>
                        <a:pt x="111" y="160"/>
                      </a:lnTo>
                      <a:lnTo>
                        <a:pt x="111" y="162"/>
                      </a:lnTo>
                      <a:lnTo>
                        <a:pt x="111" y="163"/>
                      </a:lnTo>
                      <a:lnTo>
                        <a:pt x="111" y="165"/>
                      </a:lnTo>
                      <a:lnTo>
                        <a:pt x="111" y="167"/>
                      </a:lnTo>
                      <a:lnTo>
                        <a:pt x="109" y="167"/>
                      </a:lnTo>
                      <a:lnTo>
                        <a:pt x="107" y="165"/>
                      </a:lnTo>
                      <a:lnTo>
                        <a:pt x="107" y="163"/>
                      </a:lnTo>
                      <a:lnTo>
                        <a:pt x="105" y="160"/>
                      </a:lnTo>
                      <a:lnTo>
                        <a:pt x="105" y="158"/>
                      </a:lnTo>
                      <a:lnTo>
                        <a:pt x="103" y="156"/>
                      </a:lnTo>
                      <a:lnTo>
                        <a:pt x="103" y="154"/>
                      </a:lnTo>
                      <a:lnTo>
                        <a:pt x="103" y="152"/>
                      </a:lnTo>
                      <a:lnTo>
                        <a:pt x="103" y="150"/>
                      </a:lnTo>
                      <a:lnTo>
                        <a:pt x="103" y="146"/>
                      </a:lnTo>
                      <a:lnTo>
                        <a:pt x="101" y="144"/>
                      </a:lnTo>
                      <a:lnTo>
                        <a:pt x="101" y="142"/>
                      </a:lnTo>
                      <a:lnTo>
                        <a:pt x="101" y="140"/>
                      </a:lnTo>
                      <a:lnTo>
                        <a:pt x="101" y="138"/>
                      </a:lnTo>
                      <a:lnTo>
                        <a:pt x="101" y="137"/>
                      </a:lnTo>
                      <a:lnTo>
                        <a:pt x="101" y="135"/>
                      </a:lnTo>
                      <a:lnTo>
                        <a:pt x="101" y="133"/>
                      </a:lnTo>
                      <a:lnTo>
                        <a:pt x="101" y="131"/>
                      </a:lnTo>
                      <a:lnTo>
                        <a:pt x="99" y="127"/>
                      </a:lnTo>
                      <a:lnTo>
                        <a:pt x="99" y="125"/>
                      </a:lnTo>
                      <a:lnTo>
                        <a:pt x="99" y="123"/>
                      </a:lnTo>
                      <a:lnTo>
                        <a:pt x="99" y="121"/>
                      </a:lnTo>
                      <a:lnTo>
                        <a:pt x="99" y="119"/>
                      </a:lnTo>
                      <a:lnTo>
                        <a:pt x="99" y="117"/>
                      </a:lnTo>
                      <a:lnTo>
                        <a:pt x="99" y="115"/>
                      </a:lnTo>
                      <a:lnTo>
                        <a:pt x="99" y="114"/>
                      </a:lnTo>
                      <a:lnTo>
                        <a:pt x="99" y="112"/>
                      </a:lnTo>
                      <a:lnTo>
                        <a:pt x="99" y="110"/>
                      </a:lnTo>
                      <a:lnTo>
                        <a:pt x="97" y="110"/>
                      </a:lnTo>
                      <a:lnTo>
                        <a:pt x="97" y="108"/>
                      </a:lnTo>
                      <a:lnTo>
                        <a:pt x="97" y="106"/>
                      </a:lnTo>
                      <a:lnTo>
                        <a:pt x="97" y="104"/>
                      </a:lnTo>
                      <a:lnTo>
                        <a:pt x="97" y="102"/>
                      </a:lnTo>
                      <a:lnTo>
                        <a:pt x="96" y="100"/>
                      </a:lnTo>
                      <a:lnTo>
                        <a:pt x="94" y="100"/>
                      </a:lnTo>
                      <a:lnTo>
                        <a:pt x="92" y="100"/>
                      </a:lnTo>
                      <a:lnTo>
                        <a:pt x="90" y="100"/>
                      </a:lnTo>
                      <a:lnTo>
                        <a:pt x="88" y="100"/>
                      </a:lnTo>
                      <a:lnTo>
                        <a:pt x="86" y="100"/>
                      </a:lnTo>
                      <a:lnTo>
                        <a:pt x="86" y="102"/>
                      </a:lnTo>
                      <a:lnTo>
                        <a:pt x="84" y="102"/>
                      </a:lnTo>
                      <a:lnTo>
                        <a:pt x="82" y="104"/>
                      </a:lnTo>
                      <a:lnTo>
                        <a:pt x="80" y="106"/>
                      </a:lnTo>
                      <a:lnTo>
                        <a:pt x="78" y="106"/>
                      </a:lnTo>
                      <a:lnTo>
                        <a:pt x="76" y="108"/>
                      </a:lnTo>
                      <a:lnTo>
                        <a:pt x="76" y="110"/>
                      </a:lnTo>
                      <a:lnTo>
                        <a:pt x="74" y="112"/>
                      </a:lnTo>
                      <a:lnTo>
                        <a:pt x="74" y="114"/>
                      </a:lnTo>
                      <a:lnTo>
                        <a:pt x="73" y="115"/>
                      </a:lnTo>
                      <a:lnTo>
                        <a:pt x="71" y="117"/>
                      </a:lnTo>
                      <a:lnTo>
                        <a:pt x="71" y="121"/>
                      </a:lnTo>
                      <a:lnTo>
                        <a:pt x="71" y="123"/>
                      </a:lnTo>
                      <a:lnTo>
                        <a:pt x="69" y="127"/>
                      </a:lnTo>
                      <a:lnTo>
                        <a:pt x="69" y="129"/>
                      </a:lnTo>
                      <a:lnTo>
                        <a:pt x="69" y="133"/>
                      </a:lnTo>
                      <a:lnTo>
                        <a:pt x="67" y="137"/>
                      </a:lnTo>
                      <a:lnTo>
                        <a:pt x="67" y="140"/>
                      </a:lnTo>
                      <a:lnTo>
                        <a:pt x="67" y="144"/>
                      </a:lnTo>
                      <a:lnTo>
                        <a:pt x="67" y="146"/>
                      </a:lnTo>
                      <a:lnTo>
                        <a:pt x="67" y="148"/>
                      </a:lnTo>
                      <a:lnTo>
                        <a:pt x="67" y="150"/>
                      </a:lnTo>
                      <a:lnTo>
                        <a:pt x="67" y="152"/>
                      </a:lnTo>
                      <a:lnTo>
                        <a:pt x="65" y="152"/>
                      </a:lnTo>
                      <a:lnTo>
                        <a:pt x="65" y="154"/>
                      </a:lnTo>
                      <a:lnTo>
                        <a:pt x="63" y="154"/>
                      </a:lnTo>
                      <a:lnTo>
                        <a:pt x="63" y="152"/>
                      </a:lnTo>
                      <a:lnTo>
                        <a:pt x="61" y="152"/>
                      </a:lnTo>
                      <a:lnTo>
                        <a:pt x="61" y="150"/>
                      </a:lnTo>
                      <a:lnTo>
                        <a:pt x="61" y="148"/>
                      </a:lnTo>
                      <a:lnTo>
                        <a:pt x="61" y="146"/>
                      </a:lnTo>
                      <a:lnTo>
                        <a:pt x="61" y="144"/>
                      </a:lnTo>
                      <a:lnTo>
                        <a:pt x="59" y="144"/>
                      </a:lnTo>
                      <a:lnTo>
                        <a:pt x="59" y="142"/>
                      </a:lnTo>
                      <a:lnTo>
                        <a:pt x="59" y="140"/>
                      </a:lnTo>
                      <a:lnTo>
                        <a:pt x="61" y="138"/>
                      </a:lnTo>
                      <a:lnTo>
                        <a:pt x="61" y="133"/>
                      </a:lnTo>
                      <a:lnTo>
                        <a:pt x="61" y="127"/>
                      </a:lnTo>
                      <a:lnTo>
                        <a:pt x="61" y="123"/>
                      </a:lnTo>
                      <a:lnTo>
                        <a:pt x="61" y="119"/>
                      </a:lnTo>
                      <a:lnTo>
                        <a:pt x="61" y="117"/>
                      </a:lnTo>
                      <a:lnTo>
                        <a:pt x="59" y="114"/>
                      </a:lnTo>
                      <a:lnTo>
                        <a:pt x="59" y="112"/>
                      </a:lnTo>
                      <a:lnTo>
                        <a:pt x="59" y="110"/>
                      </a:lnTo>
                      <a:lnTo>
                        <a:pt x="57" y="110"/>
                      </a:lnTo>
                      <a:lnTo>
                        <a:pt x="55" y="108"/>
                      </a:lnTo>
                      <a:lnTo>
                        <a:pt x="53" y="108"/>
                      </a:lnTo>
                      <a:lnTo>
                        <a:pt x="51" y="108"/>
                      </a:lnTo>
                      <a:lnTo>
                        <a:pt x="49" y="108"/>
                      </a:lnTo>
                      <a:lnTo>
                        <a:pt x="48" y="110"/>
                      </a:lnTo>
                      <a:lnTo>
                        <a:pt x="46" y="112"/>
                      </a:lnTo>
                      <a:lnTo>
                        <a:pt x="44" y="114"/>
                      </a:lnTo>
                      <a:lnTo>
                        <a:pt x="42" y="115"/>
                      </a:lnTo>
                      <a:lnTo>
                        <a:pt x="40" y="117"/>
                      </a:lnTo>
                      <a:lnTo>
                        <a:pt x="38" y="119"/>
                      </a:lnTo>
                      <a:lnTo>
                        <a:pt x="36" y="121"/>
                      </a:lnTo>
                      <a:lnTo>
                        <a:pt x="36" y="123"/>
                      </a:lnTo>
                      <a:lnTo>
                        <a:pt x="34" y="125"/>
                      </a:lnTo>
                      <a:lnTo>
                        <a:pt x="32" y="127"/>
                      </a:lnTo>
                      <a:lnTo>
                        <a:pt x="32" y="129"/>
                      </a:lnTo>
                      <a:lnTo>
                        <a:pt x="30" y="131"/>
                      </a:lnTo>
                      <a:lnTo>
                        <a:pt x="30" y="133"/>
                      </a:lnTo>
                      <a:lnTo>
                        <a:pt x="28" y="135"/>
                      </a:lnTo>
                      <a:lnTo>
                        <a:pt x="28" y="137"/>
                      </a:lnTo>
                      <a:lnTo>
                        <a:pt x="26" y="138"/>
                      </a:lnTo>
                      <a:lnTo>
                        <a:pt x="26" y="140"/>
                      </a:lnTo>
                      <a:lnTo>
                        <a:pt x="26" y="142"/>
                      </a:lnTo>
                      <a:lnTo>
                        <a:pt x="26" y="144"/>
                      </a:lnTo>
                      <a:lnTo>
                        <a:pt x="26" y="146"/>
                      </a:lnTo>
                      <a:lnTo>
                        <a:pt x="26" y="148"/>
                      </a:lnTo>
                      <a:lnTo>
                        <a:pt x="26" y="150"/>
                      </a:lnTo>
                      <a:lnTo>
                        <a:pt x="26" y="152"/>
                      </a:lnTo>
                      <a:lnTo>
                        <a:pt x="26" y="154"/>
                      </a:lnTo>
                      <a:lnTo>
                        <a:pt x="26" y="156"/>
                      </a:lnTo>
                      <a:lnTo>
                        <a:pt x="26" y="158"/>
                      </a:lnTo>
                      <a:lnTo>
                        <a:pt x="26" y="160"/>
                      </a:lnTo>
                      <a:lnTo>
                        <a:pt x="26" y="162"/>
                      </a:lnTo>
                      <a:lnTo>
                        <a:pt x="26" y="163"/>
                      </a:lnTo>
                      <a:lnTo>
                        <a:pt x="26" y="165"/>
                      </a:lnTo>
                      <a:lnTo>
                        <a:pt x="26" y="167"/>
                      </a:lnTo>
                      <a:lnTo>
                        <a:pt x="26" y="169"/>
                      </a:lnTo>
                      <a:lnTo>
                        <a:pt x="26" y="173"/>
                      </a:lnTo>
                      <a:lnTo>
                        <a:pt x="26" y="175"/>
                      </a:lnTo>
                      <a:lnTo>
                        <a:pt x="26" y="177"/>
                      </a:lnTo>
                      <a:lnTo>
                        <a:pt x="26" y="179"/>
                      </a:lnTo>
                      <a:lnTo>
                        <a:pt x="26" y="181"/>
                      </a:lnTo>
                      <a:lnTo>
                        <a:pt x="26" y="183"/>
                      </a:lnTo>
                      <a:lnTo>
                        <a:pt x="26" y="185"/>
                      </a:lnTo>
                      <a:lnTo>
                        <a:pt x="28" y="185"/>
                      </a:lnTo>
                      <a:lnTo>
                        <a:pt x="28" y="186"/>
                      </a:lnTo>
                      <a:lnTo>
                        <a:pt x="28" y="188"/>
                      </a:lnTo>
                      <a:lnTo>
                        <a:pt x="28" y="190"/>
                      </a:lnTo>
                      <a:lnTo>
                        <a:pt x="28" y="192"/>
                      </a:lnTo>
                      <a:lnTo>
                        <a:pt x="28" y="194"/>
                      </a:lnTo>
                      <a:lnTo>
                        <a:pt x="30" y="196"/>
                      </a:lnTo>
                      <a:lnTo>
                        <a:pt x="30" y="198"/>
                      </a:lnTo>
                      <a:lnTo>
                        <a:pt x="30" y="200"/>
                      </a:lnTo>
                      <a:lnTo>
                        <a:pt x="32" y="202"/>
                      </a:lnTo>
                      <a:lnTo>
                        <a:pt x="32" y="204"/>
                      </a:lnTo>
                      <a:lnTo>
                        <a:pt x="32" y="206"/>
                      </a:lnTo>
                      <a:lnTo>
                        <a:pt x="34" y="208"/>
                      </a:lnTo>
                      <a:lnTo>
                        <a:pt x="34" y="210"/>
                      </a:lnTo>
                      <a:lnTo>
                        <a:pt x="34" y="211"/>
                      </a:lnTo>
                      <a:lnTo>
                        <a:pt x="32" y="211"/>
                      </a:lnTo>
                      <a:lnTo>
                        <a:pt x="32" y="210"/>
                      </a:lnTo>
                      <a:lnTo>
                        <a:pt x="32" y="208"/>
                      </a:lnTo>
                      <a:lnTo>
                        <a:pt x="30" y="208"/>
                      </a:lnTo>
                      <a:lnTo>
                        <a:pt x="30" y="206"/>
                      </a:lnTo>
                      <a:lnTo>
                        <a:pt x="30" y="204"/>
                      </a:lnTo>
                      <a:lnTo>
                        <a:pt x="28" y="202"/>
                      </a:lnTo>
                      <a:lnTo>
                        <a:pt x="26" y="200"/>
                      </a:lnTo>
                      <a:lnTo>
                        <a:pt x="26" y="198"/>
                      </a:lnTo>
                      <a:lnTo>
                        <a:pt x="25" y="196"/>
                      </a:lnTo>
                      <a:lnTo>
                        <a:pt x="25" y="194"/>
                      </a:lnTo>
                      <a:lnTo>
                        <a:pt x="25" y="192"/>
                      </a:lnTo>
                      <a:lnTo>
                        <a:pt x="23" y="190"/>
                      </a:lnTo>
                      <a:lnTo>
                        <a:pt x="23" y="188"/>
                      </a:lnTo>
                      <a:lnTo>
                        <a:pt x="23" y="186"/>
                      </a:lnTo>
                      <a:lnTo>
                        <a:pt x="21" y="185"/>
                      </a:lnTo>
                      <a:lnTo>
                        <a:pt x="21" y="183"/>
                      </a:lnTo>
                      <a:lnTo>
                        <a:pt x="21" y="181"/>
                      </a:lnTo>
                      <a:lnTo>
                        <a:pt x="21" y="177"/>
                      </a:lnTo>
                      <a:lnTo>
                        <a:pt x="21" y="175"/>
                      </a:lnTo>
                      <a:lnTo>
                        <a:pt x="21" y="173"/>
                      </a:lnTo>
                      <a:lnTo>
                        <a:pt x="21" y="171"/>
                      </a:lnTo>
                      <a:lnTo>
                        <a:pt x="21" y="169"/>
                      </a:lnTo>
                      <a:lnTo>
                        <a:pt x="19" y="167"/>
                      </a:lnTo>
                      <a:lnTo>
                        <a:pt x="19" y="165"/>
                      </a:lnTo>
                      <a:lnTo>
                        <a:pt x="19" y="163"/>
                      </a:lnTo>
                      <a:lnTo>
                        <a:pt x="19" y="162"/>
                      </a:lnTo>
                      <a:lnTo>
                        <a:pt x="19" y="160"/>
                      </a:lnTo>
                      <a:lnTo>
                        <a:pt x="19" y="158"/>
                      </a:lnTo>
                      <a:lnTo>
                        <a:pt x="19" y="156"/>
                      </a:lnTo>
                      <a:lnTo>
                        <a:pt x="19" y="154"/>
                      </a:lnTo>
                      <a:lnTo>
                        <a:pt x="19" y="152"/>
                      </a:lnTo>
                      <a:lnTo>
                        <a:pt x="19" y="150"/>
                      </a:lnTo>
                      <a:lnTo>
                        <a:pt x="19" y="148"/>
                      </a:lnTo>
                      <a:lnTo>
                        <a:pt x="19" y="146"/>
                      </a:lnTo>
                      <a:lnTo>
                        <a:pt x="19" y="144"/>
                      </a:lnTo>
                      <a:lnTo>
                        <a:pt x="19" y="142"/>
                      </a:lnTo>
                      <a:lnTo>
                        <a:pt x="17" y="142"/>
                      </a:lnTo>
                      <a:lnTo>
                        <a:pt x="17" y="140"/>
                      </a:lnTo>
                      <a:lnTo>
                        <a:pt x="17" y="138"/>
                      </a:lnTo>
                      <a:lnTo>
                        <a:pt x="15" y="138"/>
                      </a:lnTo>
                      <a:lnTo>
                        <a:pt x="15" y="137"/>
                      </a:lnTo>
                      <a:lnTo>
                        <a:pt x="13" y="137"/>
                      </a:lnTo>
                      <a:lnTo>
                        <a:pt x="11" y="137"/>
                      </a:lnTo>
                      <a:lnTo>
                        <a:pt x="11" y="138"/>
                      </a:lnTo>
                      <a:lnTo>
                        <a:pt x="9" y="138"/>
                      </a:lnTo>
                      <a:lnTo>
                        <a:pt x="9" y="140"/>
                      </a:lnTo>
                      <a:lnTo>
                        <a:pt x="7" y="142"/>
                      </a:lnTo>
                      <a:lnTo>
                        <a:pt x="7" y="144"/>
                      </a:lnTo>
                      <a:lnTo>
                        <a:pt x="7" y="146"/>
                      </a:lnTo>
                      <a:lnTo>
                        <a:pt x="7" y="148"/>
                      </a:lnTo>
                      <a:lnTo>
                        <a:pt x="7" y="150"/>
                      </a:lnTo>
                      <a:lnTo>
                        <a:pt x="7" y="152"/>
                      </a:lnTo>
                      <a:lnTo>
                        <a:pt x="7" y="154"/>
                      </a:lnTo>
                      <a:lnTo>
                        <a:pt x="7" y="156"/>
                      </a:lnTo>
                      <a:lnTo>
                        <a:pt x="7" y="158"/>
                      </a:lnTo>
                      <a:lnTo>
                        <a:pt x="7" y="160"/>
                      </a:lnTo>
                      <a:lnTo>
                        <a:pt x="7" y="162"/>
                      </a:lnTo>
                      <a:lnTo>
                        <a:pt x="7" y="163"/>
                      </a:lnTo>
                      <a:lnTo>
                        <a:pt x="7" y="165"/>
                      </a:lnTo>
                      <a:lnTo>
                        <a:pt x="5" y="165"/>
                      </a:lnTo>
                      <a:lnTo>
                        <a:pt x="5" y="167"/>
                      </a:lnTo>
                      <a:lnTo>
                        <a:pt x="5" y="165"/>
                      </a:lnTo>
                      <a:lnTo>
                        <a:pt x="3" y="165"/>
                      </a:lnTo>
                      <a:lnTo>
                        <a:pt x="3" y="163"/>
                      </a:lnTo>
                      <a:lnTo>
                        <a:pt x="3" y="162"/>
                      </a:lnTo>
                      <a:lnTo>
                        <a:pt x="2" y="160"/>
                      </a:lnTo>
                      <a:lnTo>
                        <a:pt x="2" y="158"/>
                      </a:lnTo>
                      <a:lnTo>
                        <a:pt x="2" y="156"/>
                      </a:lnTo>
                      <a:lnTo>
                        <a:pt x="0" y="154"/>
                      </a:lnTo>
                      <a:lnTo>
                        <a:pt x="0" y="152"/>
                      </a:lnTo>
                      <a:lnTo>
                        <a:pt x="0" y="150"/>
                      </a:lnTo>
                      <a:lnTo>
                        <a:pt x="0" y="148"/>
                      </a:lnTo>
                      <a:lnTo>
                        <a:pt x="0" y="146"/>
                      </a:lnTo>
                      <a:lnTo>
                        <a:pt x="0" y="144"/>
                      </a:lnTo>
                      <a:lnTo>
                        <a:pt x="0" y="142"/>
                      </a:lnTo>
                      <a:lnTo>
                        <a:pt x="0" y="140"/>
                      </a:lnTo>
                      <a:lnTo>
                        <a:pt x="0" y="138"/>
                      </a:lnTo>
                      <a:lnTo>
                        <a:pt x="0" y="137"/>
                      </a:lnTo>
                      <a:lnTo>
                        <a:pt x="0" y="135"/>
                      </a:lnTo>
                      <a:lnTo>
                        <a:pt x="2" y="133"/>
                      </a:lnTo>
                      <a:lnTo>
                        <a:pt x="2" y="131"/>
                      </a:lnTo>
                      <a:lnTo>
                        <a:pt x="2" y="129"/>
                      </a:lnTo>
                      <a:lnTo>
                        <a:pt x="2" y="127"/>
                      </a:lnTo>
                      <a:lnTo>
                        <a:pt x="2" y="125"/>
                      </a:lnTo>
                      <a:lnTo>
                        <a:pt x="3" y="123"/>
                      </a:lnTo>
                      <a:lnTo>
                        <a:pt x="3" y="121"/>
                      </a:lnTo>
                      <a:lnTo>
                        <a:pt x="3" y="119"/>
                      </a:lnTo>
                      <a:lnTo>
                        <a:pt x="184" y="0"/>
                      </a:lnTo>
                      <a:lnTo>
                        <a:pt x="184" y="2"/>
                      </a:lnTo>
                      <a:lnTo>
                        <a:pt x="186" y="2"/>
                      </a:lnTo>
                      <a:lnTo>
                        <a:pt x="188" y="2"/>
                      </a:lnTo>
                      <a:lnTo>
                        <a:pt x="190" y="2"/>
                      </a:lnTo>
                      <a:lnTo>
                        <a:pt x="191" y="2"/>
                      </a:lnTo>
                      <a:lnTo>
                        <a:pt x="193" y="2"/>
                      </a:lnTo>
                      <a:lnTo>
                        <a:pt x="195" y="2"/>
                      </a:lnTo>
                      <a:lnTo>
                        <a:pt x="195" y="4"/>
                      </a:lnTo>
                      <a:lnTo>
                        <a:pt x="197" y="4"/>
                      </a:lnTo>
                      <a:lnTo>
                        <a:pt x="199" y="4"/>
                      </a:lnTo>
                      <a:lnTo>
                        <a:pt x="201" y="4"/>
                      </a:lnTo>
                      <a:lnTo>
                        <a:pt x="201" y="6"/>
                      </a:lnTo>
                      <a:lnTo>
                        <a:pt x="203" y="6"/>
                      </a:lnTo>
                      <a:lnTo>
                        <a:pt x="205" y="6"/>
                      </a:lnTo>
                      <a:lnTo>
                        <a:pt x="207" y="6"/>
                      </a:lnTo>
                      <a:lnTo>
                        <a:pt x="207" y="8"/>
                      </a:lnTo>
                      <a:lnTo>
                        <a:pt x="209" y="8"/>
                      </a:lnTo>
                      <a:lnTo>
                        <a:pt x="211" y="10"/>
                      </a:lnTo>
                      <a:lnTo>
                        <a:pt x="213" y="10"/>
                      </a:lnTo>
                      <a:lnTo>
                        <a:pt x="213" y="12"/>
                      </a:lnTo>
                      <a:lnTo>
                        <a:pt x="214" y="12"/>
                      </a:lnTo>
                      <a:lnTo>
                        <a:pt x="214" y="14"/>
                      </a:lnTo>
                      <a:lnTo>
                        <a:pt x="213" y="14"/>
                      </a:lnTo>
                      <a:lnTo>
                        <a:pt x="211" y="14"/>
                      </a:lnTo>
                      <a:lnTo>
                        <a:pt x="209" y="16"/>
                      </a:lnTo>
                      <a:lnTo>
                        <a:pt x="207" y="16"/>
                      </a:lnTo>
                      <a:lnTo>
                        <a:pt x="205" y="16"/>
                      </a:lnTo>
                      <a:lnTo>
                        <a:pt x="203" y="16"/>
                      </a:lnTo>
                      <a:lnTo>
                        <a:pt x="201" y="16"/>
                      </a:lnTo>
                      <a:lnTo>
                        <a:pt x="199" y="16"/>
                      </a:lnTo>
                      <a:lnTo>
                        <a:pt x="197" y="14"/>
                      </a:lnTo>
                      <a:lnTo>
                        <a:pt x="195" y="14"/>
                      </a:lnTo>
                      <a:lnTo>
                        <a:pt x="193" y="12"/>
                      </a:lnTo>
                      <a:lnTo>
                        <a:pt x="191" y="12"/>
                      </a:lnTo>
                      <a:lnTo>
                        <a:pt x="190" y="12"/>
                      </a:lnTo>
                      <a:lnTo>
                        <a:pt x="190" y="10"/>
                      </a:lnTo>
                      <a:lnTo>
                        <a:pt x="188" y="10"/>
                      </a:lnTo>
                      <a:lnTo>
                        <a:pt x="186" y="10"/>
                      </a:lnTo>
                      <a:lnTo>
                        <a:pt x="184" y="10"/>
                      </a:lnTo>
                      <a:lnTo>
                        <a:pt x="182" y="10"/>
                      </a:lnTo>
                      <a:lnTo>
                        <a:pt x="182" y="12"/>
                      </a:lnTo>
                      <a:lnTo>
                        <a:pt x="182" y="14"/>
                      </a:lnTo>
                      <a:lnTo>
                        <a:pt x="182" y="16"/>
                      </a:lnTo>
                      <a:lnTo>
                        <a:pt x="182" y="17"/>
                      </a:lnTo>
                      <a:lnTo>
                        <a:pt x="182" y="19"/>
                      </a:lnTo>
                      <a:lnTo>
                        <a:pt x="184" y="19"/>
                      </a:lnTo>
                      <a:lnTo>
                        <a:pt x="184" y="21"/>
                      </a:lnTo>
                      <a:lnTo>
                        <a:pt x="184" y="23"/>
                      </a:lnTo>
                      <a:lnTo>
                        <a:pt x="186" y="23"/>
                      </a:lnTo>
                      <a:lnTo>
                        <a:pt x="186" y="25"/>
                      </a:lnTo>
                      <a:lnTo>
                        <a:pt x="188" y="27"/>
                      </a:lnTo>
                      <a:lnTo>
                        <a:pt x="188" y="29"/>
                      </a:lnTo>
                      <a:lnTo>
                        <a:pt x="190" y="29"/>
                      </a:lnTo>
                      <a:lnTo>
                        <a:pt x="190" y="31"/>
                      </a:lnTo>
                      <a:lnTo>
                        <a:pt x="190" y="33"/>
                      </a:lnTo>
                      <a:lnTo>
                        <a:pt x="191" y="33"/>
                      </a:lnTo>
                      <a:lnTo>
                        <a:pt x="191" y="35"/>
                      </a:lnTo>
                      <a:lnTo>
                        <a:pt x="191" y="37"/>
                      </a:lnTo>
                      <a:lnTo>
                        <a:pt x="191" y="39"/>
                      </a:lnTo>
                      <a:lnTo>
                        <a:pt x="190" y="41"/>
                      </a:lnTo>
                      <a:lnTo>
                        <a:pt x="188" y="41"/>
                      </a:lnTo>
                      <a:lnTo>
                        <a:pt x="186" y="41"/>
                      </a:lnTo>
                      <a:lnTo>
                        <a:pt x="184" y="41"/>
                      </a:lnTo>
                      <a:lnTo>
                        <a:pt x="182" y="41"/>
                      </a:lnTo>
                      <a:lnTo>
                        <a:pt x="180" y="41"/>
                      </a:lnTo>
                      <a:lnTo>
                        <a:pt x="178" y="41"/>
                      </a:lnTo>
                      <a:lnTo>
                        <a:pt x="176" y="41"/>
                      </a:lnTo>
                      <a:lnTo>
                        <a:pt x="174" y="42"/>
                      </a:lnTo>
                      <a:lnTo>
                        <a:pt x="172" y="42"/>
                      </a:lnTo>
                      <a:lnTo>
                        <a:pt x="170" y="42"/>
                      </a:lnTo>
                      <a:lnTo>
                        <a:pt x="170" y="44"/>
                      </a:lnTo>
                      <a:lnTo>
                        <a:pt x="168" y="44"/>
                      </a:lnTo>
                      <a:lnTo>
                        <a:pt x="168" y="46"/>
                      </a:lnTo>
                      <a:lnTo>
                        <a:pt x="168" y="48"/>
                      </a:lnTo>
                      <a:lnTo>
                        <a:pt x="170" y="48"/>
                      </a:lnTo>
                      <a:lnTo>
                        <a:pt x="170" y="50"/>
                      </a:lnTo>
                      <a:lnTo>
                        <a:pt x="172" y="52"/>
                      </a:lnTo>
                      <a:lnTo>
                        <a:pt x="172" y="54"/>
                      </a:lnTo>
                      <a:lnTo>
                        <a:pt x="174" y="56"/>
                      </a:lnTo>
                      <a:lnTo>
                        <a:pt x="176" y="56"/>
                      </a:lnTo>
                      <a:lnTo>
                        <a:pt x="176" y="58"/>
                      </a:lnTo>
                      <a:lnTo>
                        <a:pt x="178" y="60"/>
                      </a:lnTo>
                      <a:lnTo>
                        <a:pt x="178" y="62"/>
                      </a:lnTo>
                      <a:lnTo>
                        <a:pt x="180" y="62"/>
                      </a:lnTo>
                      <a:lnTo>
                        <a:pt x="180" y="64"/>
                      </a:lnTo>
                      <a:lnTo>
                        <a:pt x="182" y="65"/>
                      </a:lnTo>
                      <a:lnTo>
                        <a:pt x="182" y="67"/>
                      </a:lnTo>
                      <a:lnTo>
                        <a:pt x="180" y="67"/>
                      </a:lnTo>
                      <a:lnTo>
                        <a:pt x="178" y="67"/>
                      </a:lnTo>
                      <a:lnTo>
                        <a:pt x="178" y="65"/>
                      </a:lnTo>
                      <a:lnTo>
                        <a:pt x="176" y="64"/>
                      </a:lnTo>
                      <a:lnTo>
                        <a:pt x="174" y="62"/>
                      </a:lnTo>
                      <a:lnTo>
                        <a:pt x="172" y="60"/>
                      </a:lnTo>
                      <a:lnTo>
                        <a:pt x="170" y="60"/>
                      </a:lnTo>
                      <a:lnTo>
                        <a:pt x="170" y="58"/>
                      </a:lnTo>
                      <a:lnTo>
                        <a:pt x="168" y="56"/>
                      </a:lnTo>
                      <a:lnTo>
                        <a:pt x="167" y="56"/>
                      </a:lnTo>
                      <a:lnTo>
                        <a:pt x="167" y="54"/>
                      </a:lnTo>
                      <a:lnTo>
                        <a:pt x="165" y="54"/>
                      </a:lnTo>
                      <a:lnTo>
                        <a:pt x="163" y="54"/>
                      </a:lnTo>
                      <a:lnTo>
                        <a:pt x="163" y="52"/>
                      </a:lnTo>
                      <a:lnTo>
                        <a:pt x="161" y="52"/>
                      </a:lnTo>
                      <a:lnTo>
                        <a:pt x="159" y="52"/>
                      </a:lnTo>
                      <a:lnTo>
                        <a:pt x="157" y="54"/>
                      </a:lnTo>
                      <a:lnTo>
                        <a:pt x="157" y="56"/>
                      </a:lnTo>
                      <a:lnTo>
                        <a:pt x="157" y="58"/>
                      </a:lnTo>
                      <a:lnTo>
                        <a:pt x="157" y="60"/>
                      </a:lnTo>
                      <a:lnTo>
                        <a:pt x="157" y="62"/>
                      </a:lnTo>
                      <a:lnTo>
                        <a:pt x="157" y="65"/>
                      </a:lnTo>
                      <a:lnTo>
                        <a:pt x="159" y="69"/>
                      </a:lnTo>
                      <a:lnTo>
                        <a:pt x="159" y="73"/>
                      </a:lnTo>
                      <a:lnTo>
                        <a:pt x="161" y="77"/>
                      </a:lnTo>
                      <a:lnTo>
                        <a:pt x="161" y="83"/>
                      </a:lnTo>
                      <a:lnTo>
                        <a:pt x="163" y="87"/>
                      </a:lnTo>
                      <a:lnTo>
                        <a:pt x="165" y="90"/>
                      </a:lnTo>
                      <a:lnTo>
                        <a:pt x="165" y="92"/>
                      </a:lnTo>
                      <a:lnTo>
                        <a:pt x="165" y="94"/>
                      </a:lnTo>
                      <a:lnTo>
                        <a:pt x="167" y="98"/>
                      </a:lnTo>
                      <a:lnTo>
                        <a:pt x="167" y="100"/>
                      </a:lnTo>
                      <a:lnTo>
                        <a:pt x="167" y="102"/>
                      </a:lnTo>
                      <a:lnTo>
                        <a:pt x="167" y="104"/>
                      </a:lnTo>
                      <a:lnTo>
                        <a:pt x="167" y="102"/>
                      </a:lnTo>
                      <a:lnTo>
                        <a:pt x="165" y="102"/>
                      </a:lnTo>
                      <a:lnTo>
                        <a:pt x="163" y="100"/>
                      </a:lnTo>
                      <a:lnTo>
                        <a:pt x="163" y="98"/>
                      </a:lnTo>
                      <a:lnTo>
                        <a:pt x="161" y="96"/>
                      </a:lnTo>
                      <a:lnTo>
                        <a:pt x="161" y="94"/>
                      </a:lnTo>
                      <a:lnTo>
                        <a:pt x="159" y="92"/>
                      </a:lnTo>
                      <a:lnTo>
                        <a:pt x="159" y="90"/>
                      </a:lnTo>
                      <a:lnTo>
                        <a:pt x="157" y="89"/>
                      </a:lnTo>
                      <a:lnTo>
                        <a:pt x="155" y="87"/>
                      </a:lnTo>
                      <a:lnTo>
                        <a:pt x="155" y="85"/>
                      </a:lnTo>
                      <a:lnTo>
                        <a:pt x="153" y="83"/>
                      </a:lnTo>
                      <a:lnTo>
                        <a:pt x="153" y="81"/>
                      </a:lnTo>
                      <a:lnTo>
                        <a:pt x="151" y="77"/>
                      </a:lnTo>
                      <a:lnTo>
                        <a:pt x="149" y="75"/>
                      </a:lnTo>
                      <a:lnTo>
                        <a:pt x="149" y="73"/>
                      </a:lnTo>
                      <a:lnTo>
                        <a:pt x="147" y="71"/>
                      </a:lnTo>
                      <a:lnTo>
                        <a:pt x="147" y="69"/>
                      </a:lnTo>
                      <a:lnTo>
                        <a:pt x="145" y="67"/>
                      </a:lnTo>
                      <a:lnTo>
                        <a:pt x="145" y="65"/>
                      </a:lnTo>
                      <a:lnTo>
                        <a:pt x="143" y="65"/>
                      </a:lnTo>
                      <a:lnTo>
                        <a:pt x="142" y="64"/>
                      </a:lnTo>
                      <a:lnTo>
                        <a:pt x="142" y="65"/>
                      </a:lnTo>
                      <a:lnTo>
                        <a:pt x="140" y="65"/>
                      </a:lnTo>
                      <a:lnTo>
                        <a:pt x="138" y="65"/>
                      </a:lnTo>
                      <a:lnTo>
                        <a:pt x="138" y="67"/>
                      </a:lnTo>
                      <a:lnTo>
                        <a:pt x="136" y="67"/>
                      </a:lnTo>
                      <a:lnTo>
                        <a:pt x="136" y="69"/>
                      </a:lnTo>
                      <a:lnTo>
                        <a:pt x="134" y="71"/>
                      </a:lnTo>
                      <a:lnTo>
                        <a:pt x="134" y="73"/>
                      </a:lnTo>
                      <a:lnTo>
                        <a:pt x="134" y="75"/>
                      </a:lnTo>
                      <a:lnTo>
                        <a:pt x="132" y="77"/>
                      </a:lnTo>
                      <a:lnTo>
                        <a:pt x="132" y="79"/>
                      </a:lnTo>
                      <a:lnTo>
                        <a:pt x="132" y="81"/>
                      </a:lnTo>
                      <a:lnTo>
                        <a:pt x="132" y="83"/>
                      </a:lnTo>
                      <a:lnTo>
                        <a:pt x="132" y="85"/>
                      </a:lnTo>
                      <a:lnTo>
                        <a:pt x="132" y="87"/>
                      </a:lnTo>
                      <a:lnTo>
                        <a:pt x="132" y="89"/>
                      </a:lnTo>
                      <a:lnTo>
                        <a:pt x="132" y="90"/>
                      </a:lnTo>
                      <a:lnTo>
                        <a:pt x="132" y="92"/>
                      </a:lnTo>
                      <a:lnTo>
                        <a:pt x="132" y="94"/>
                      </a:lnTo>
                      <a:lnTo>
                        <a:pt x="132" y="96"/>
                      </a:lnTo>
                      <a:lnTo>
                        <a:pt x="132" y="98"/>
                      </a:lnTo>
                      <a:lnTo>
                        <a:pt x="132" y="100"/>
                      </a:lnTo>
                      <a:lnTo>
                        <a:pt x="132" y="102"/>
                      </a:lnTo>
                      <a:lnTo>
                        <a:pt x="132" y="104"/>
                      </a:lnTo>
                      <a:lnTo>
                        <a:pt x="132" y="106"/>
                      </a:lnTo>
                      <a:lnTo>
                        <a:pt x="132" y="108"/>
                      </a:lnTo>
                      <a:lnTo>
                        <a:pt x="132" y="110"/>
                      </a:lnTo>
                      <a:lnTo>
                        <a:pt x="132" y="108"/>
                      </a:lnTo>
                      <a:lnTo>
                        <a:pt x="130" y="108"/>
                      </a:lnTo>
                      <a:lnTo>
                        <a:pt x="130" y="106"/>
                      </a:lnTo>
                      <a:lnTo>
                        <a:pt x="130" y="104"/>
                      </a:lnTo>
                      <a:lnTo>
                        <a:pt x="128" y="104"/>
                      </a:lnTo>
                      <a:lnTo>
                        <a:pt x="128" y="102"/>
                      </a:lnTo>
                      <a:lnTo>
                        <a:pt x="126" y="100"/>
                      </a:lnTo>
                      <a:lnTo>
                        <a:pt x="126" y="98"/>
                      </a:lnTo>
                      <a:lnTo>
                        <a:pt x="124" y="98"/>
                      </a:lnTo>
                      <a:lnTo>
                        <a:pt x="124" y="96"/>
                      </a:lnTo>
                      <a:lnTo>
                        <a:pt x="122" y="94"/>
                      </a:lnTo>
                      <a:lnTo>
                        <a:pt x="120" y="92"/>
                      </a:lnTo>
                      <a:lnTo>
                        <a:pt x="119" y="90"/>
                      </a:lnTo>
                      <a:lnTo>
                        <a:pt x="117" y="90"/>
                      </a:lnTo>
                      <a:lnTo>
                        <a:pt x="115" y="89"/>
                      </a:lnTo>
                      <a:lnTo>
                        <a:pt x="113" y="89"/>
                      </a:lnTo>
                      <a:lnTo>
                        <a:pt x="111" y="89"/>
                      </a:lnTo>
                      <a:lnTo>
                        <a:pt x="111" y="90"/>
                      </a:lnTo>
                      <a:lnTo>
                        <a:pt x="111" y="92"/>
                      </a:lnTo>
                      <a:lnTo>
                        <a:pt x="109" y="92"/>
                      </a:lnTo>
                      <a:lnTo>
                        <a:pt x="109" y="94"/>
                      </a:lnTo>
                      <a:lnTo>
                        <a:pt x="109" y="96"/>
                      </a:lnTo>
                      <a:lnTo>
                        <a:pt x="107" y="96"/>
                      </a:lnTo>
                      <a:lnTo>
                        <a:pt x="107" y="98"/>
                      </a:lnTo>
                      <a:lnTo>
                        <a:pt x="107" y="100"/>
                      </a:lnTo>
                      <a:lnTo>
                        <a:pt x="107" y="102"/>
                      </a:lnTo>
                      <a:lnTo>
                        <a:pt x="107" y="104"/>
                      </a:lnTo>
                      <a:lnTo>
                        <a:pt x="107" y="106"/>
                      </a:lnTo>
                      <a:lnTo>
                        <a:pt x="107" y="108"/>
                      </a:lnTo>
                      <a:lnTo>
                        <a:pt x="107" y="110"/>
                      </a:lnTo>
                      <a:lnTo>
                        <a:pt x="109" y="112"/>
                      </a:lnTo>
                      <a:lnTo>
                        <a:pt x="109" y="114"/>
                      </a:lnTo>
                      <a:lnTo>
                        <a:pt x="109" y="115"/>
                      </a:lnTo>
                      <a:lnTo>
                        <a:pt x="109" y="117"/>
                      </a:lnTo>
                      <a:lnTo>
                        <a:pt x="109" y="119"/>
                      </a:lnTo>
                      <a:lnTo>
                        <a:pt x="109" y="121"/>
                      </a:lnTo>
                      <a:lnTo>
                        <a:pt x="109" y="123"/>
                      </a:lnTo>
                      <a:close/>
                    </a:path>
                  </a:pathLst>
                </a:custGeom>
                <a:solidFill>
                  <a:srgbClr val="B2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60" name="Freeform 428"/>
                <p:cNvSpPr>
                  <a:spLocks noChangeAspect="1"/>
                </p:cNvSpPr>
                <p:nvPr/>
              </p:nvSpPr>
              <p:spPr bwMode="auto">
                <a:xfrm>
                  <a:off x="4801" y="1173"/>
                  <a:ext cx="209" cy="194"/>
                </a:xfrm>
                <a:custGeom>
                  <a:avLst/>
                  <a:gdLst>
                    <a:gd name="T0" fmla="*/ 1 w 209"/>
                    <a:gd name="T1" fmla="*/ 127 h 194"/>
                    <a:gd name="T2" fmla="*/ 0 w 209"/>
                    <a:gd name="T3" fmla="*/ 142 h 194"/>
                    <a:gd name="T4" fmla="*/ 1 w 209"/>
                    <a:gd name="T5" fmla="*/ 158 h 194"/>
                    <a:gd name="T6" fmla="*/ 5 w 209"/>
                    <a:gd name="T7" fmla="*/ 154 h 194"/>
                    <a:gd name="T8" fmla="*/ 5 w 209"/>
                    <a:gd name="T9" fmla="*/ 138 h 194"/>
                    <a:gd name="T10" fmla="*/ 13 w 209"/>
                    <a:gd name="T11" fmla="*/ 129 h 194"/>
                    <a:gd name="T12" fmla="*/ 19 w 209"/>
                    <a:gd name="T13" fmla="*/ 140 h 194"/>
                    <a:gd name="T14" fmla="*/ 17 w 209"/>
                    <a:gd name="T15" fmla="*/ 154 h 194"/>
                    <a:gd name="T16" fmla="*/ 19 w 209"/>
                    <a:gd name="T17" fmla="*/ 169 h 194"/>
                    <a:gd name="T18" fmla="*/ 23 w 209"/>
                    <a:gd name="T19" fmla="*/ 184 h 194"/>
                    <a:gd name="T20" fmla="*/ 24 w 209"/>
                    <a:gd name="T21" fmla="*/ 188 h 194"/>
                    <a:gd name="T22" fmla="*/ 21 w 209"/>
                    <a:gd name="T23" fmla="*/ 173 h 194"/>
                    <a:gd name="T24" fmla="*/ 21 w 209"/>
                    <a:gd name="T25" fmla="*/ 158 h 194"/>
                    <a:gd name="T26" fmla="*/ 21 w 209"/>
                    <a:gd name="T27" fmla="*/ 142 h 194"/>
                    <a:gd name="T28" fmla="*/ 23 w 209"/>
                    <a:gd name="T29" fmla="*/ 127 h 194"/>
                    <a:gd name="T30" fmla="*/ 30 w 209"/>
                    <a:gd name="T31" fmla="*/ 112 h 194"/>
                    <a:gd name="T32" fmla="*/ 46 w 209"/>
                    <a:gd name="T33" fmla="*/ 96 h 194"/>
                    <a:gd name="T34" fmla="*/ 59 w 209"/>
                    <a:gd name="T35" fmla="*/ 100 h 194"/>
                    <a:gd name="T36" fmla="*/ 59 w 209"/>
                    <a:gd name="T37" fmla="*/ 131 h 194"/>
                    <a:gd name="T38" fmla="*/ 61 w 209"/>
                    <a:gd name="T39" fmla="*/ 144 h 194"/>
                    <a:gd name="T40" fmla="*/ 63 w 209"/>
                    <a:gd name="T41" fmla="*/ 123 h 194"/>
                    <a:gd name="T42" fmla="*/ 71 w 209"/>
                    <a:gd name="T43" fmla="*/ 100 h 194"/>
                    <a:gd name="T44" fmla="*/ 84 w 209"/>
                    <a:gd name="T45" fmla="*/ 88 h 194"/>
                    <a:gd name="T46" fmla="*/ 95 w 209"/>
                    <a:gd name="T47" fmla="*/ 90 h 194"/>
                    <a:gd name="T48" fmla="*/ 97 w 209"/>
                    <a:gd name="T49" fmla="*/ 106 h 194"/>
                    <a:gd name="T50" fmla="*/ 99 w 209"/>
                    <a:gd name="T51" fmla="*/ 121 h 194"/>
                    <a:gd name="T52" fmla="*/ 101 w 209"/>
                    <a:gd name="T53" fmla="*/ 138 h 194"/>
                    <a:gd name="T54" fmla="*/ 105 w 209"/>
                    <a:gd name="T55" fmla="*/ 146 h 194"/>
                    <a:gd name="T56" fmla="*/ 105 w 209"/>
                    <a:gd name="T57" fmla="*/ 131 h 194"/>
                    <a:gd name="T58" fmla="*/ 105 w 209"/>
                    <a:gd name="T59" fmla="*/ 115 h 194"/>
                    <a:gd name="T60" fmla="*/ 103 w 209"/>
                    <a:gd name="T61" fmla="*/ 102 h 194"/>
                    <a:gd name="T62" fmla="*/ 103 w 209"/>
                    <a:gd name="T63" fmla="*/ 87 h 194"/>
                    <a:gd name="T64" fmla="*/ 111 w 209"/>
                    <a:gd name="T65" fmla="*/ 79 h 194"/>
                    <a:gd name="T66" fmla="*/ 122 w 209"/>
                    <a:gd name="T67" fmla="*/ 88 h 194"/>
                    <a:gd name="T68" fmla="*/ 128 w 209"/>
                    <a:gd name="T69" fmla="*/ 100 h 194"/>
                    <a:gd name="T70" fmla="*/ 126 w 209"/>
                    <a:gd name="T71" fmla="*/ 90 h 194"/>
                    <a:gd name="T72" fmla="*/ 124 w 209"/>
                    <a:gd name="T73" fmla="*/ 75 h 194"/>
                    <a:gd name="T74" fmla="*/ 128 w 209"/>
                    <a:gd name="T75" fmla="*/ 63 h 194"/>
                    <a:gd name="T76" fmla="*/ 136 w 209"/>
                    <a:gd name="T77" fmla="*/ 52 h 194"/>
                    <a:gd name="T78" fmla="*/ 143 w 209"/>
                    <a:gd name="T79" fmla="*/ 62 h 194"/>
                    <a:gd name="T80" fmla="*/ 151 w 209"/>
                    <a:gd name="T81" fmla="*/ 77 h 194"/>
                    <a:gd name="T82" fmla="*/ 159 w 209"/>
                    <a:gd name="T83" fmla="*/ 92 h 194"/>
                    <a:gd name="T84" fmla="*/ 157 w 209"/>
                    <a:gd name="T85" fmla="*/ 81 h 194"/>
                    <a:gd name="T86" fmla="*/ 151 w 209"/>
                    <a:gd name="T87" fmla="*/ 52 h 194"/>
                    <a:gd name="T88" fmla="*/ 161 w 209"/>
                    <a:gd name="T89" fmla="*/ 48 h 194"/>
                    <a:gd name="T90" fmla="*/ 172 w 209"/>
                    <a:gd name="T91" fmla="*/ 60 h 194"/>
                    <a:gd name="T92" fmla="*/ 166 w 209"/>
                    <a:gd name="T93" fmla="*/ 50 h 194"/>
                    <a:gd name="T94" fmla="*/ 168 w 209"/>
                    <a:gd name="T95" fmla="*/ 37 h 194"/>
                    <a:gd name="T96" fmla="*/ 182 w 209"/>
                    <a:gd name="T97" fmla="*/ 35 h 194"/>
                    <a:gd name="T98" fmla="*/ 182 w 209"/>
                    <a:gd name="T99" fmla="*/ 25 h 194"/>
                    <a:gd name="T100" fmla="*/ 176 w 209"/>
                    <a:gd name="T101" fmla="*/ 14 h 194"/>
                    <a:gd name="T102" fmla="*/ 180 w 209"/>
                    <a:gd name="T103" fmla="*/ 6 h 194"/>
                    <a:gd name="T104" fmla="*/ 193 w 209"/>
                    <a:gd name="T105" fmla="*/ 12 h 194"/>
                    <a:gd name="T106" fmla="*/ 207 w 209"/>
                    <a:gd name="T107" fmla="*/ 12 h 194"/>
                    <a:gd name="T108" fmla="*/ 199 w 209"/>
                    <a:gd name="T109" fmla="*/ 6 h 194"/>
                    <a:gd name="T110" fmla="*/ 186 w 209"/>
                    <a:gd name="T111" fmla="*/ 2 h 19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09"/>
                    <a:gd name="T169" fmla="*/ 0 h 194"/>
                    <a:gd name="T170" fmla="*/ 209 w 209"/>
                    <a:gd name="T171" fmla="*/ 194 h 19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09" h="194">
                      <a:moveTo>
                        <a:pt x="5" y="115"/>
                      </a:moveTo>
                      <a:lnTo>
                        <a:pt x="3" y="115"/>
                      </a:lnTo>
                      <a:lnTo>
                        <a:pt x="3" y="117"/>
                      </a:lnTo>
                      <a:lnTo>
                        <a:pt x="3" y="119"/>
                      </a:lnTo>
                      <a:lnTo>
                        <a:pt x="3" y="121"/>
                      </a:lnTo>
                      <a:lnTo>
                        <a:pt x="1" y="123"/>
                      </a:lnTo>
                      <a:lnTo>
                        <a:pt x="1" y="125"/>
                      </a:lnTo>
                      <a:lnTo>
                        <a:pt x="1" y="127"/>
                      </a:lnTo>
                      <a:lnTo>
                        <a:pt x="1" y="129"/>
                      </a:lnTo>
                      <a:lnTo>
                        <a:pt x="1" y="131"/>
                      </a:lnTo>
                      <a:lnTo>
                        <a:pt x="0" y="133"/>
                      </a:lnTo>
                      <a:lnTo>
                        <a:pt x="0" y="135"/>
                      </a:lnTo>
                      <a:lnTo>
                        <a:pt x="0" y="136"/>
                      </a:lnTo>
                      <a:lnTo>
                        <a:pt x="0" y="138"/>
                      </a:lnTo>
                      <a:lnTo>
                        <a:pt x="0" y="140"/>
                      </a:lnTo>
                      <a:lnTo>
                        <a:pt x="0" y="142"/>
                      </a:lnTo>
                      <a:lnTo>
                        <a:pt x="0" y="144"/>
                      </a:lnTo>
                      <a:lnTo>
                        <a:pt x="0" y="146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1" y="154"/>
                      </a:lnTo>
                      <a:lnTo>
                        <a:pt x="1" y="156"/>
                      </a:lnTo>
                      <a:lnTo>
                        <a:pt x="1" y="158"/>
                      </a:lnTo>
                      <a:lnTo>
                        <a:pt x="3" y="158"/>
                      </a:lnTo>
                      <a:lnTo>
                        <a:pt x="3" y="160"/>
                      </a:lnTo>
                      <a:lnTo>
                        <a:pt x="3" y="161"/>
                      </a:lnTo>
                      <a:lnTo>
                        <a:pt x="5" y="161"/>
                      </a:lnTo>
                      <a:lnTo>
                        <a:pt x="5" y="160"/>
                      </a:lnTo>
                      <a:lnTo>
                        <a:pt x="5" y="158"/>
                      </a:lnTo>
                      <a:lnTo>
                        <a:pt x="5" y="156"/>
                      </a:lnTo>
                      <a:lnTo>
                        <a:pt x="5" y="154"/>
                      </a:lnTo>
                      <a:lnTo>
                        <a:pt x="5" y="152"/>
                      </a:lnTo>
                      <a:lnTo>
                        <a:pt x="5" y="150"/>
                      </a:lnTo>
                      <a:lnTo>
                        <a:pt x="5" y="148"/>
                      </a:lnTo>
                      <a:lnTo>
                        <a:pt x="5" y="146"/>
                      </a:lnTo>
                      <a:lnTo>
                        <a:pt x="5" y="144"/>
                      </a:lnTo>
                      <a:lnTo>
                        <a:pt x="5" y="142"/>
                      </a:lnTo>
                      <a:lnTo>
                        <a:pt x="5" y="140"/>
                      </a:lnTo>
                      <a:lnTo>
                        <a:pt x="5" y="138"/>
                      </a:lnTo>
                      <a:lnTo>
                        <a:pt x="5" y="136"/>
                      </a:lnTo>
                      <a:lnTo>
                        <a:pt x="5" y="135"/>
                      </a:lnTo>
                      <a:lnTo>
                        <a:pt x="7" y="135"/>
                      </a:lnTo>
                      <a:lnTo>
                        <a:pt x="7" y="133"/>
                      </a:lnTo>
                      <a:lnTo>
                        <a:pt x="7" y="131"/>
                      </a:lnTo>
                      <a:lnTo>
                        <a:pt x="9" y="131"/>
                      </a:lnTo>
                      <a:lnTo>
                        <a:pt x="11" y="129"/>
                      </a:lnTo>
                      <a:lnTo>
                        <a:pt x="13" y="129"/>
                      </a:lnTo>
                      <a:lnTo>
                        <a:pt x="13" y="131"/>
                      </a:lnTo>
                      <a:lnTo>
                        <a:pt x="15" y="131"/>
                      </a:lnTo>
                      <a:lnTo>
                        <a:pt x="17" y="133"/>
                      </a:lnTo>
                      <a:lnTo>
                        <a:pt x="17" y="135"/>
                      </a:lnTo>
                      <a:lnTo>
                        <a:pt x="17" y="136"/>
                      </a:lnTo>
                      <a:lnTo>
                        <a:pt x="19" y="136"/>
                      </a:lnTo>
                      <a:lnTo>
                        <a:pt x="19" y="138"/>
                      </a:lnTo>
                      <a:lnTo>
                        <a:pt x="19" y="140"/>
                      </a:lnTo>
                      <a:lnTo>
                        <a:pt x="19" y="142"/>
                      </a:lnTo>
                      <a:lnTo>
                        <a:pt x="19" y="144"/>
                      </a:lnTo>
                      <a:lnTo>
                        <a:pt x="19" y="146"/>
                      </a:lnTo>
                      <a:lnTo>
                        <a:pt x="19" y="148"/>
                      </a:lnTo>
                      <a:lnTo>
                        <a:pt x="19" y="150"/>
                      </a:lnTo>
                      <a:lnTo>
                        <a:pt x="19" y="152"/>
                      </a:lnTo>
                      <a:lnTo>
                        <a:pt x="19" y="154"/>
                      </a:lnTo>
                      <a:lnTo>
                        <a:pt x="17" y="154"/>
                      </a:lnTo>
                      <a:lnTo>
                        <a:pt x="17" y="156"/>
                      </a:lnTo>
                      <a:lnTo>
                        <a:pt x="17" y="158"/>
                      </a:lnTo>
                      <a:lnTo>
                        <a:pt x="17" y="160"/>
                      </a:lnTo>
                      <a:lnTo>
                        <a:pt x="17" y="161"/>
                      </a:lnTo>
                      <a:lnTo>
                        <a:pt x="19" y="163"/>
                      </a:lnTo>
                      <a:lnTo>
                        <a:pt x="19" y="165"/>
                      </a:lnTo>
                      <a:lnTo>
                        <a:pt x="19" y="167"/>
                      </a:lnTo>
                      <a:lnTo>
                        <a:pt x="19" y="169"/>
                      </a:lnTo>
                      <a:lnTo>
                        <a:pt x="19" y="171"/>
                      </a:lnTo>
                      <a:lnTo>
                        <a:pt x="19" y="173"/>
                      </a:lnTo>
                      <a:lnTo>
                        <a:pt x="19" y="175"/>
                      </a:lnTo>
                      <a:lnTo>
                        <a:pt x="19" y="177"/>
                      </a:lnTo>
                      <a:lnTo>
                        <a:pt x="21" y="179"/>
                      </a:lnTo>
                      <a:lnTo>
                        <a:pt x="21" y="181"/>
                      </a:lnTo>
                      <a:lnTo>
                        <a:pt x="21" y="183"/>
                      </a:lnTo>
                      <a:lnTo>
                        <a:pt x="23" y="184"/>
                      </a:lnTo>
                      <a:lnTo>
                        <a:pt x="23" y="186"/>
                      </a:lnTo>
                      <a:lnTo>
                        <a:pt x="24" y="188"/>
                      </a:lnTo>
                      <a:lnTo>
                        <a:pt x="24" y="190"/>
                      </a:lnTo>
                      <a:lnTo>
                        <a:pt x="26" y="192"/>
                      </a:lnTo>
                      <a:lnTo>
                        <a:pt x="26" y="194"/>
                      </a:lnTo>
                      <a:lnTo>
                        <a:pt x="26" y="192"/>
                      </a:lnTo>
                      <a:lnTo>
                        <a:pt x="26" y="190"/>
                      </a:lnTo>
                      <a:lnTo>
                        <a:pt x="24" y="188"/>
                      </a:lnTo>
                      <a:lnTo>
                        <a:pt x="24" y="186"/>
                      </a:lnTo>
                      <a:lnTo>
                        <a:pt x="24" y="184"/>
                      </a:lnTo>
                      <a:lnTo>
                        <a:pt x="23" y="183"/>
                      </a:lnTo>
                      <a:lnTo>
                        <a:pt x="23" y="181"/>
                      </a:lnTo>
                      <a:lnTo>
                        <a:pt x="23" y="179"/>
                      </a:lnTo>
                      <a:lnTo>
                        <a:pt x="21" y="177"/>
                      </a:lnTo>
                      <a:lnTo>
                        <a:pt x="21" y="175"/>
                      </a:lnTo>
                      <a:lnTo>
                        <a:pt x="21" y="173"/>
                      </a:lnTo>
                      <a:lnTo>
                        <a:pt x="21" y="171"/>
                      </a:lnTo>
                      <a:lnTo>
                        <a:pt x="21" y="169"/>
                      </a:lnTo>
                      <a:lnTo>
                        <a:pt x="21" y="167"/>
                      </a:lnTo>
                      <a:lnTo>
                        <a:pt x="21" y="165"/>
                      </a:lnTo>
                      <a:lnTo>
                        <a:pt x="21" y="163"/>
                      </a:lnTo>
                      <a:lnTo>
                        <a:pt x="21" y="161"/>
                      </a:lnTo>
                      <a:lnTo>
                        <a:pt x="21" y="160"/>
                      </a:lnTo>
                      <a:lnTo>
                        <a:pt x="21" y="158"/>
                      </a:lnTo>
                      <a:lnTo>
                        <a:pt x="21" y="156"/>
                      </a:lnTo>
                      <a:lnTo>
                        <a:pt x="21" y="154"/>
                      </a:lnTo>
                      <a:lnTo>
                        <a:pt x="21" y="152"/>
                      </a:lnTo>
                      <a:lnTo>
                        <a:pt x="21" y="150"/>
                      </a:lnTo>
                      <a:lnTo>
                        <a:pt x="21" y="148"/>
                      </a:lnTo>
                      <a:lnTo>
                        <a:pt x="21" y="146"/>
                      </a:lnTo>
                      <a:lnTo>
                        <a:pt x="21" y="144"/>
                      </a:lnTo>
                      <a:lnTo>
                        <a:pt x="21" y="142"/>
                      </a:lnTo>
                      <a:lnTo>
                        <a:pt x="21" y="140"/>
                      </a:lnTo>
                      <a:lnTo>
                        <a:pt x="21" y="138"/>
                      </a:lnTo>
                      <a:lnTo>
                        <a:pt x="21" y="136"/>
                      </a:lnTo>
                      <a:lnTo>
                        <a:pt x="21" y="135"/>
                      </a:lnTo>
                      <a:lnTo>
                        <a:pt x="21" y="133"/>
                      </a:lnTo>
                      <a:lnTo>
                        <a:pt x="23" y="131"/>
                      </a:lnTo>
                      <a:lnTo>
                        <a:pt x="23" y="129"/>
                      </a:lnTo>
                      <a:lnTo>
                        <a:pt x="23" y="127"/>
                      </a:lnTo>
                      <a:lnTo>
                        <a:pt x="23" y="125"/>
                      </a:lnTo>
                      <a:lnTo>
                        <a:pt x="23" y="123"/>
                      </a:lnTo>
                      <a:lnTo>
                        <a:pt x="24" y="121"/>
                      </a:lnTo>
                      <a:lnTo>
                        <a:pt x="24" y="119"/>
                      </a:lnTo>
                      <a:lnTo>
                        <a:pt x="26" y="117"/>
                      </a:lnTo>
                      <a:lnTo>
                        <a:pt x="28" y="115"/>
                      </a:lnTo>
                      <a:lnTo>
                        <a:pt x="30" y="113"/>
                      </a:lnTo>
                      <a:lnTo>
                        <a:pt x="30" y="112"/>
                      </a:lnTo>
                      <a:lnTo>
                        <a:pt x="32" y="108"/>
                      </a:lnTo>
                      <a:lnTo>
                        <a:pt x="34" y="106"/>
                      </a:lnTo>
                      <a:lnTo>
                        <a:pt x="36" y="104"/>
                      </a:lnTo>
                      <a:lnTo>
                        <a:pt x="38" y="102"/>
                      </a:lnTo>
                      <a:lnTo>
                        <a:pt x="40" y="100"/>
                      </a:lnTo>
                      <a:lnTo>
                        <a:pt x="42" y="98"/>
                      </a:lnTo>
                      <a:lnTo>
                        <a:pt x="44" y="96"/>
                      </a:lnTo>
                      <a:lnTo>
                        <a:pt x="46" y="96"/>
                      </a:lnTo>
                      <a:lnTo>
                        <a:pt x="47" y="94"/>
                      </a:lnTo>
                      <a:lnTo>
                        <a:pt x="49" y="94"/>
                      </a:lnTo>
                      <a:lnTo>
                        <a:pt x="51" y="94"/>
                      </a:lnTo>
                      <a:lnTo>
                        <a:pt x="53" y="94"/>
                      </a:lnTo>
                      <a:lnTo>
                        <a:pt x="55" y="94"/>
                      </a:lnTo>
                      <a:lnTo>
                        <a:pt x="57" y="96"/>
                      </a:lnTo>
                      <a:lnTo>
                        <a:pt x="57" y="98"/>
                      </a:lnTo>
                      <a:lnTo>
                        <a:pt x="59" y="100"/>
                      </a:lnTo>
                      <a:lnTo>
                        <a:pt x="59" y="104"/>
                      </a:lnTo>
                      <a:lnTo>
                        <a:pt x="59" y="108"/>
                      </a:lnTo>
                      <a:lnTo>
                        <a:pt x="59" y="112"/>
                      </a:lnTo>
                      <a:lnTo>
                        <a:pt x="59" y="115"/>
                      </a:lnTo>
                      <a:lnTo>
                        <a:pt x="59" y="121"/>
                      </a:lnTo>
                      <a:lnTo>
                        <a:pt x="59" y="127"/>
                      </a:lnTo>
                      <a:lnTo>
                        <a:pt x="59" y="129"/>
                      </a:lnTo>
                      <a:lnTo>
                        <a:pt x="59" y="131"/>
                      </a:lnTo>
                      <a:lnTo>
                        <a:pt x="59" y="133"/>
                      </a:lnTo>
                      <a:lnTo>
                        <a:pt x="59" y="135"/>
                      </a:lnTo>
                      <a:lnTo>
                        <a:pt x="59" y="136"/>
                      </a:lnTo>
                      <a:lnTo>
                        <a:pt x="59" y="138"/>
                      </a:lnTo>
                      <a:lnTo>
                        <a:pt x="59" y="140"/>
                      </a:lnTo>
                      <a:lnTo>
                        <a:pt x="59" y="142"/>
                      </a:lnTo>
                      <a:lnTo>
                        <a:pt x="59" y="144"/>
                      </a:lnTo>
                      <a:lnTo>
                        <a:pt x="61" y="144"/>
                      </a:lnTo>
                      <a:lnTo>
                        <a:pt x="63" y="142"/>
                      </a:lnTo>
                      <a:lnTo>
                        <a:pt x="63" y="140"/>
                      </a:lnTo>
                      <a:lnTo>
                        <a:pt x="63" y="138"/>
                      </a:lnTo>
                      <a:lnTo>
                        <a:pt x="63" y="136"/>
                      </a:lnTo>
                      <a:lnTo>
                        <a:pt x="63" y="135"/>
                      </a:lnTo>
                      <a:lnTo>
                        <a:pt x="63" y="131"/>
                      </a:lnTo>
                      <a:lnTo>
                        <a:pt x="63" y="127"/>
                      </a:lnTo>
                      <a:lnTo>
                        <a:pt x="63" y="123"/>
                      </a:lnTo>
                      <a:lnTo>
                        <a:pt x="65" y="119"/>
                      </a:lnTo>
                      <a:lnTo>
                        <a:pt x="65" y="115"/>
                      </a:lnTo>
                      <a:lnTo>
                        <a:pt x="65" y="112"/>
                      </a:lnTo>
                      <a:lnTo>
                        <a:pt x="67" y="110"/>
                      </a:lnTo>
                      <a:lnTo>
                        <a:pt x="67" y="108"/>
                      </a:lnTo>
                      <a:lnTo>
                        <a:pt x="69" y="104"/>
                      </a:lnTo>
                      <a:lnTo>
                        <a:pt x="71" y="102"/>
                      </a:lnTo>
                      <a:lnTo>
                        <a:pt x="71" y="100"/>
                      </a:lnTo>
                      <a:lnTo>
                        <a:pt x="72" y="98"/>
                      </a:lnTo>
                      <a:lnTo>
                        <a:pt x="74" y="96"/>
                      </a:lnTo>
                      <a:lnTo>
                        <a:pt x="74" y="94"/>
                      </a:lnTo>
                      <a:lnTo>
                        <a:pt x="76" y="92"/>
                      </a:lnTo>
                      <a:lnTo>
                        <a:pt x="78" y="90"/>
                      </a:lnTo>
                      <a:lnTo>
                        <a:pt x="80" y="90"/>
                      </a:lnTo>
                      <a:lnTo>
                        <a:pt x="82" y="88"/>
                      </a:lnTo>
                      <a:lnTo>
                        <a:pt x="84" y="88"/>
                      </a:lnTo>
                      <a:lnTo>
                        <a:pt x="86" y="87"/>
                      </a:lnTo>
                      <a:lnTo>
                        <a:pt x="88" y="87"/>
                      </a:lnTo>
                      <a:lnTo>
                        <a:pt x="90" y="87"/>
                      </a:lnTo>
                      <a:lnTo>
                        <a:pt x="92" y="87"/>
                      </a:lnTo>
                      <a:lnTo>
                        <a:pt x="94" y="87"/>
                      </a:lnTo>
                      <a:lnTo>
                        <a:pt x="95" y="87"/>
                      </a:lnTo>
                      <a:lnTo>
                        <a:pt x="95" y="88"/>
                      </a:lnTo>
                      <a:lnTo>
                        <a:pt x="95" y="90"/>
                      </a:lnTo>
                      <a:lnTo>
                        <a:pt x="97" y="92"/>
                      </a:lnTo>
                      <a:lnTo>
                        <a:pt x="97" y="94"/>
                      </a:lnTo>
                      <a:lnTo>
                        <a:pt x="97" y="96"/>
                      </a:lnTo>
                      <a:lnTo>
                        <a:pt x="97" y="98"/>
                      </a:lnTo>
                      <a:lnTo>
                        <a:pt x="97" y="100"/>
                      </a:lnTo>
                      <a:lnTo>
                        <a:pt x="97" y="102"/>
                      </a:lnTo>
                      <a:lnTo>
                        <a:pt x="97" y="104"/>
                      </a:lnTo>
                      <a:lnTo>
                        <a:pt x="97" y="106"/>
                      </a:lnTo>
                      <a:lnTo>
                        <a:pt x="97" y="108"/>
                      </a:lnTo>
                      <a:lnTo>
                        <a:pt x="97" y="110"/>
                      </a:lnTo>
                      <a:lnTo>
                        <a:pt x="97" y="112"/>
                      </a:lnTo>
                      <a:lnTo>
                        <a:pt x="99" y="113"/>
                      </a:lnTo>
                      <a:lnTo>
                        <a:pt x="99" y="115"/>
                      </a:lnTo>
                      <a:lnTo>
                        <a:pt x="99" y="117"/>
                      </a:lnTo>
                      <a:lnTo>
                        <a:pt x="99" y="119"/>
                      </a:lnTo>
                      <a:lnTo>
                        <a:pt x="99" y="121"/>
                      </a:lnTo>
                      <a:lnTo>
                        <a:pt x="99" y="123"/>
                      </a:lnTo>
                      <a:lnTo>
                        <a:pt x="99" y="125"/>
                      </a:lnTo>
                      <a:lnTo>
                        <a:pt x="99" y="127"/>
                      </a:lnTo>
                      <a:lnTo>
                        <a:pt x="99" y="131"/>
                      </a:lnTo>
                      <a:lnTo>
                        <a:pt x="101" y="133"/>
                      </a:lnTo>
                      <a:lnTo>
                        <a:pt x="101" y="135"/>
                      </a:lnTo>
                      <a:lnTo>
                        <a:pt x="101" y="136"/>
                      </a:lnTo>
                      <a:lnTo>
                        <a:pt x="101" y="138"/>
                      </a:lnTo>
                      <a:lnTo>
                        <a:pt x="101" y="142"/>
                      </a:lnTo>
                      <a:lnTo>
                        <a:pt x="101" y="144"/>
                      </a:lnTo>
                      <a:lnTo>
                        <a:pt x="103" y="146"/>
                      </a:lnTo>
                      <a:lnTo>
                        <a:pt x="103" y="148"/>
                      </a:lnTo>
                      <a:lnTo>
                        <a:pt x="103" y="150"/>
                      </a:lnTo>
                      <a:lnTo>
                        <a:pt x="105" y="150"/>
                      </a:lnTo>
                      <a:lnTo>
                        <a:pt x="105" y="148"/>
                      </a:lnTo>
                      <a:lnTo>
                        <a:pt x="105" y="146"/>
                      </a:lnTo>
                      <a:lnTo>
                        <a:pt x="105" y="144"/>
                      </a:lnTo>
                      <a:lnTo>
                        <a:pt x="105" y="142"/>
                      </a:lnTo>
                      <a:lnTo>
                        <a:pt x="105" y="140"/>
                      </a:lnTo>
                      <a:lnTo>
                        <a:pt x="105" y="138"/>
                      </a:lnTo>
                      <a:lnTo>
                        <a:pt x="105" y="136"/>
                      </a:lnTo>
                      <a:lnTo>
                        <a:pt x="105" y="135"/>
                      </a:lnTo>
                      <a:lnTo>
                        <a:pt x="105" y="133"/>
                      </a:lnTo>
                      <a:lnTo>
                        <a:pt x="105" y="131"/>
                      </a:lnTo>
                      <a:lnTo>
                        <a:pt x="105" y="129"/>
                      </a:lnTo>
                      <a:lnTo>
                        <a:pt x="105" y="127"/>
                      </a:lnTo>
                      <a:lnTo>
                        <a:pt x="105" y="125"/>
                      </a:lnTo>
                      <a:lnTo>
                        <a:pt x="105" y="123"/>
                      </a:lnTo>
                      <a:lnTo>
                        <a:pt x="105" y="121"/>
                      </a:lnTo>
                      <a:lnTo>
                        <a:pt x="105" y="119"/>
                      </a:lnTo>
                      <a:lnTo>
                        <a:pt x="105" y="117"/>
                      </a:lnTo>
                      <a:lnTo>
                        <a:pt x="105" y="115"/>
                      </a:lnTo>
                      <a:lnTo>
                        <a:pt x="105" y="113"/>
                      </a:lnTo>
                      <a:lnTo>
                        <a:pt x="105" y="112"/>
                      </a:lnTo>
                      <a:lnTo>
                        <a:pt x="105" y="110"/>
                      </a:lnTo>
                      <a:lnTo>
                        <a:pt x="105" y="108"/>
                      </a:lnTo>
                      <a:lnTo>
                        <a:pt x="105" y="106"/>
                      </a:lnTo>
                      <a:lnTo>
                        <a:pt x="105" y="104"/>
                      </a:lnTo>
                      <a:lnTo>
                        <a:pt x="103" y="104"/>
                      </a:lnTo>
                      <a:lnTo>
                        <a:pt x="103" y="102"/>
                      </a:lnTo>
                      <a:lnTo>
                        <a:pt x="103" y="100"/>
                      </a:lnTo>
                      <a:lnTo>
                        <a:pt x="103" y="98"/>
                      </a:lnTo>
                      <a:lnTo>
                        <a:pt x="103" y="96"/>
                      </a:lnTo>
                      <a:lnTo>
                        <a:pt x="103" y="94"/>
                      </a:lnTo>
                      <a:lnTo>
                        <a:pt x="103" y="92"/>
                      </a:lnTo>
                      <a:lnTo>
                        <a:pt x="103" y="90"/>
                      </a:lnTo>
                      <a:lnTo>
                        <a:pt x="103" y="88"/>
                      </a:lnTo>
                      <a:lnTo>
                        <a:pt x="103" y="87"/>
                      </a:lnTo>
                      <a:lnTo>
                        <a:pt x="103" y="85"/>
                      </a:lnTo>
                      <a:lnTo>
                        <a:pt x="105" y="85"/>
                      </a:lnTo>
                      <a:lnTo>
                        <a:pt x="105" y="83"/>
                      </a:lnTo>
                      <a:lnTo>
                        <a:pt x="105" y="81"/>
                      </a:lnTo>
                      <a:lnTo>
                        <a:pt x="107" y="81"/>
                      </a:lnTo>
                      <a:lnTo>
                        <a:pt x="107" y="79"/>
                      </a:lnTo>
                      <a:lnTo>
                        <a:pt x="109" y="79"/>
                      </a:lnTo>
                      <a:lnTo>
                        <a:pt x="111" y="79"/>
                      </a:lnTo>
                      <a:lnTo>
                        <a:pt x="113" y="81"/>
                      </a:lnTo>
                      <a:lnTo>
                        <a:pt x="115" y="81"/>
                      </a:lnTo>
                      <a:lnTo>
                        <a:pt x="115" y="83"/>
                      </a:lnTo>
                      <a:lnTo>
                        <a:pt x="117" y="83"/>
                      </a:lnTo>
                      <a:lnTo>
                        <a:pt x="118" y="85"/>
                      </a:lnTo>
                      <a:lnTo>
                        <a:pt x="120" y="87"/>
                      </a:lnTo>
                      <a:lnTo>
                        <a:pt x="120" y="88"/>
                      </a:lnTo>
                      <a:lnTo>
                        <a:pt x="122" y="88"/>
                      </a:lnTo>
                      <a:lnTo>
                        <a:pt x="122" y="90"/>
                      </a:lnTo>
                      <a:lnTo>
                        <a:pt x="124" y="92"/>
                      </a:lnTo>
                      <a:lnTo>
                        <a:pt x="124" y="94"/>
                      </a:lnTo>
                      <a:lnTo>
                        <a:pt x="126" y="94"/>
                      </a:lnTo>
                      <a:lnTo>
                        <a:pt x="126" y="96"/>
                      </a:lnTo>
                      <a:lnTo>
                        <a:pt x="126" y="98"/>
                      </a:lnTo>
                      <a:lnTo>
                        <a:pt x="128" y="98"/>
                      </a:lnTo>
                      <a:lnTo>
                        <a:pt x="128" y="100"/>
                      </a:lnTo>
                      <a:lnTo>
                        <a:pt x="128" y="102"/>
                      </a:lnTo>
                      <a:lnTo>
                        <a:pt x="128" y="100"/>
                      </a:lnTo>
                      <a:lnTo>
                        <a:pt x="128" y="98"/>
                      </a:lnTo>
                      <a:lnTo>
                        <a:pt x="128" y="96"/>
                      </a:lnTo>
                      <a:lnTo>
                        <a:pt x="128" y="94"/>
                      </a:lnTo>
                      <a:lnTo>
                        <a:pt x="128" y="92"/>
                      </a:lnTo>
                      <a:lnTo>
                        <a:pt x="126" y="92"/>
                      </a:lnTo>
                      <a:lnTo>
                        <a:pt x="126" y="90"/>
                      </a:lnTo>
                      <a:lnTo>
                        <a:pt x="126" y="88"/>
                      </a:lnTo>
                      <a:lnTo>
                        <a:pt x="126" y="87"/>
                      </a:lnTo>
                      <a:lnTo>
                        <a:pt x="126" y="85"/>
                      </a:lnTo>
                      <a:lnTo>
                        <a:pt x="126" y="83"/>
                      </a:lnTo>
                      <a:lnTo>
                        <a:pt x="126" y="81"/>
                      </a:lnTo>
                      <a:lnTo>
                        <a:pt x="126" y="79"/>
                      </a:lnTo>
                      <a:lnTo>
                        <a:pt x="124" y="77"/>
                      </a:lnTo>
                      <a:lnTo>
                        <a:pt x="124" y="75"/>
                      </a:lnTo>
                      <a:lnTo>
                        <a:pt x="124" y="73"/>
                      </a:lnTo>
                      <a:lnTo>
                        <a:pt x="124" y="71"/>
                      </a:lnTo>
                      <a:lnTo>
                        <a:pt x="126" y="71"/>
                      </a:lnTo>
                      <a:lnTo>
                        <a:pt x="126" y="69"/>
                      </a:lnTo>
                      <a:lnTo>
                        <a:pt x="126" y="67"/>
                      </a:lnTo>
                      <a:lnTo>
                        <a:pt x="126" y="65"/>
                      </a:lnTo>
                      <a:lnTo>
                        <a:pt x="126" y="63"/>
                      </a:lnTo>
                      <a:lnTo>
                        <a:pt x="128" y="63"/>
                      </a:lnTo>
                      <a:lnTo>
                        <a:pt x="128" y="62"/>
                      </a:lnTo>
                      <a:lnTo>
                        <a:pt x="128" y="60"/>
                      </a:lnTo>
                      <a:lnTo>
                        <a:pt x="130" y="58"/>
                      </a:lnTo>
                      <a:lnTo>
                        <a:pt x="130" y="56"/>
                      </a:lnTo>
                      <a:lnTo>
                        <a:pt x="132" y="56"/>
                      </a:lnTo>
                      <a:lnTo>
                        <a:pt x="132" y="54"/>
                      </a:lnTo>
                      <a:lnTo>
                        <a:pt x="134" y="54"/>
                      </a:lnTo>
                      <a:lnTo>
                        <a:pt x="136" y="52"/>
                      </a:lnTo>
                      <a:lnTo>
                        <a:pt x="138" y="52"/>
                      </a:lnTo>
                      <a:lnTo>
                        <a:pt x="138" y="54"/>
                      </a:lnTo>
                      <a:lnTo>
                        <a:pt x="140" y="54"/>
                      </a:lnTo>
                      <a:lnTo>
                        <a:pt x="140" y="56"/>
                      </a:lnTo>
                      <a:lnTo>
                        <a:pt x="141" y="56"/>
                      </a:lnTo>
                      <a:lnTo>
                        <a:pt x="141" y="58"/>
                      </a:lnTo>
                      <a:lnTo>
                        <a:pt x="143" y="60"/>
                      </a:lnTo>
                      <a:lnTo>
                        <a:pt x="143" y="62"/>
                      </a:lnTo>
                      <a:lnTo>
                        <a:pt x="143" y="63"/>
                      </a:lnTo>
                      <a:lnTo>
                        <a:pt x="145" y="65"/>
                      </a:lnTo>
                      <a:lnTo>
                        <a:pt x="145" y="67"/>
                      </a:lnTo>
                      <a:lnTo>
                        <a:pt x="147" y="69"/>
                      </a:lnTo>
                      <a:lnTo>
                        <a:pt x="147" y="71"/>
                      </a:lnTo>
                      <a:lnTo>
                        <a:pt x="149" y="73"/>
                      </a:lnTo>
                      <a:lnTo>
                        <a:pt x="151" y="75"/>
                      </a:lnTo>
                      <a:lnTo>
                        <a:pt x="151" y="77"/>
                      </a:lnTo>
                      <a:lnTo>
                        <a:pt x="153" y="79"/>
                      </a:lnTo>
                      <a:lnTo>
                        <a:pt x="153" y="81"/>
                      </a:lnTo>
                      <a:lnTo>
                        <a:pt x="155" y="83"/>
                      </a:lnTo>
                      <a:lnTo>
                        <a:pt x="155" y="85"/>
                      </a:lnTo>
                      <a:lnTo>
                        <a:pt x="157" y="87"/>
                      </a:lnTo>
                      <a:lnTo>
                        <a:pt x="157" y="88"/>
                      </a:lnTo>
                      <a:lnTo>
                        <a:pt x="157" y="90"/>
                      </a:lnTo>
                      <a:lnTo>
                        <a:pt x="159" y="92"/>
                      </a:lnTo>
                      <a:lnTo>
                        <a:pt x="159" y="94"/>
                      </a:lnTo>
                      <a:lnTo>
                        <a:pt x="161" y="94"/>
                      </a:lnTo>
                      <a:lnTo>
                        <a:pt x="161" y="92"/>
                      </a:lnTo>
                      <a:lnTo>
                        <a:pt x="161" y="90"/>
                      </a:lnTo>
                      <a:lnTo>
                        <a:pt x="159" y="90"/>
                      </a:lnTo>
                      <a:lnTo>
                        <a:pt x="159" y="87"/>
                      </a:lnTo>
                      <a:lnTo>
                        <a:pt x="159" y="85"/>
                      </a:lnTo>
                      <a:lnTo>
                        <a:pt x="157" y="81"/>
                      </a:lnTo>
                      <a:lnTo>
                        <a:pt x="157" y="79"/>
                      </a:lnTo>
                      <a:lnTo>
                        <a:pt x="155" y="73"/>
                      </a:lnTo>
                      <a:lnTo>
                        <a:pt x="153" y="67"/>
                      </a:lnTo>
                      <a:lnTo>
                        <a:pt x="153" y="63"/>
                      </a:lnTo>
                      <a:lnTo>
                        <a:pt x="151" y="60"/>
                      </a:lnTo>
                      <a:lnTo>
                        <a:pt x="151" y="56"/>
                      </a:lnTo>
                      <a:lnTo>
                        <a:pt x="151" y="54"/>
                      </a:lnTo>
                      <a:lnTo>
                        <a:pt x="151" y="52"/>
                      </a:lnTo>
                      <a:lnTo>
                        <a:pt x="151" y="50"/>
                      </a:lnTo>
                      <a:lnTo>
                        <a:pt x="151" y="48"/>
                      </a:lnTo>
                      <a:lnTo>
                        <a:pt x="153" y="48"/>
                      </a:lnTo>
                      <a:lnTo>
                        <a:pt x="153" y="46"/>
                      </a:lnTo>
                      <a:lnTo>
                        <a:pt x="155" y="46"/>
                      </a:lnTo>
                      <a:lnTo>
                        <a:pt x="157" y="46"/>
                      </a:lnTo>
                      <a:lnTo>
                        <a:pt x="159" y="48"/>
                      </a:lnTo>
                      <a:lnTo>
                        <a:pt x="161" y="48"/>
                      </a:lnTo>
                      <a:lnTo>
                        <a:pt x="163" y="50"/>
                      </a:lnTo>
                      <a:lnTo>
                        <a:pt x="165" y="52"/>
                      </a:lnTo>
                      <a:lnTo>
                        <a:pt x="166" y="54"/>
                      </a:lnTo>
                      <a:lnTo>
                        <a:pt x="168" y="54"/>
                      </a:lnTo>
                      <a:lnTo>
                        <a:pt x="168" y="56"/>
                      </a:lnTo>
                      <a:lnTo>
                        <a:pt x="170" y="58"/>
                      </a:lnTo>
                      <a:lnTo>
                        <a:pt x="172" y="58"/>
                      </a:lnTo>
                      <a:lnTo>
                        <a:pt x="172" y="60"/>
                      </a:lnTo>
                      <a:lnTo>
                        <a:pt x="174" y="62"/>
                      </a:lnTo>
                      <a:lnTo>
                        <a:pt x="174" y="60"/>
                      </a:lnTo>
                      <a:lnTo>
                        <a:pt x="172" y="58"/>
                      </a:lnTo>
                      <a:lnTo>
                        <a:pt x="172" y="56"/>
                      </a:lnTo>
                      <a:lnTo>
                        <a:pt x="170" y="56"/>
                      </a:lnTo>
                      <a:lnTo>
                        <a:pt x="170" y="54"/>
                      </a:lnTo>
                      <a:lnTo>
                        <a:pt x="168" y="52"/>
                      </a:lnTo>
                      <a:lnTo>
                        <a:pt x="166" y="50"/>
                      </a:lnTo>
                      <a:lnTo>
                        <a:pt x="165" y="48"/>
                      </a:lnTo>
                      <a:lnTo>
                        <a:pt x="163" y="46"/>
                      </a:lnTo>
                      <a:lnTo>
                        <a:pt x="163" y="44"/>
                      </a:lnTo>
                      <a:lnTo>
                        <a:pt x="163" y="42"/>
                      </a:lnTo>
                      <a:lnTo>
                        <a:pt x="163" y="40"/>
                      </a:lnTo>
                      <a:lnTo>
                        <a:pt x="165" y="39"/>
                      </a:lnTo>
                      <a:lnTo>
                        <a:pt x="166" y="39"/>
                      </a:lnTo>
                      <a:lnTo>
                        <a:pt x="168" y="37"/>
                      </a:lnTo>
                      <a:lnTo>
                        <a:pt x="170" y="37"/>
                      </a:lnTo>
                      <a:lnTo>
                        <a:pt x="172" y="37"/>
                      </a:lnTo>
                      <a:lnTo>
                        <a:pt x="174" y="37"/>
                      </a:lnTo>
                      <a:lnTo>
                        <a:pt x="176" y="37"/>
                      </a:lnTo>
                      <a:lnTo>
                        <a:pt x="178" y="37"/>
                      </a:lnTo>
                      <a:lnTo>
                        <a:pt x="180" y="37"/>
                      </a:lnTo>
                      <a:lnTo>
                        <a:pt x="182" y="37"/>
                      </a:lnTo>
                      <a:lnTo>
                        <a:pt x="182" y="35"/>
                      </a:lnTo>
                      <a:lnTo>
                        <a:pt x="184" y="35"/>
                      </a:lnTo>
                      <a:lnTo>
                        <a:pt x="186" y="35"/>
                      </a:lnTo>
                      <a:lnTo>
                        <a:pt x="186" y="33"/>
                      </a:lnTo>
                      <a:lnTo>
                        <a:pt x="186" y="31"/>
                      </a:lnTo>
                      <a:lnTo>
                        <a:pt x="184" y="31"/>
                      </a:lnTo>
                      <a:lnTo>
                        <a:pt x="184" y="29"/>
                      </a:lnTo>
                      <a:lnTo>
                        <a:pt x="182" y="27"/>
                      </a:lnTo>
                      <a:lnTo>
                        <a:pt x="182" y="25"/>
                      </a:lnTo>
                      <a:lnTo>
                        <a:pt x="180" y="25"/>
                      </a:lnTo>
                      <a:lnTo>
                        <a:pt x="180" y="23"/>
                      </a:lnTo>
                      <a:lnTo>
                        <a:pt x="180" y="21"/>
                      </a:lnTo>
                      <a:lnTo>
                        <a:pt x="178" y="21"/>
                      </a:lnTo>
                      <a:lnTo>
                        <a:pt x="178" y="19"/>
                      </a:lnTo>
                      <a:lnTo>
                        <a:pt x="176" y="17"/>
                      </a:lnTo>
                      <a:lnTo>
                        <a:pt x="176" y="15"/>
                      </a:lnTo>
                      <a:lnTo>
                        <a:pt x="176" y="14"/>
                      </a:lnTo>
                      <a:lnTo>
                        <a:pt x="174" y="14"/>
                      </a:lnTo>
                      <a:lnTo>
                        <a:pt x="174" y="12"/>
                      </a:lnTo>
                      <a:lnTo>
                        <a:pt x="174" y="10"/>
                      </a:lnTo>
                      <a:lnTo>
                        <a:pt x="174" y="8"/>
                      </a:lnTo>
                      <a:lnTo>
                        <a:pt x="174" y="6"/>
                      </a:lnTo>
                      <a:lnTo>
                        <a:pt x="176" y="6"/>
                      </a:lnTo>
                      <a:lnTo>
                        <a:pt x="178" y="6"/>
                      </a:lnTo>
                      <a:lnTo>
                        <a:pt x="180" y="6"/>
                      </a:lnTo>
                      <a:lnTo>
                        <a:pt x="182" y="6"/>
                      </a:lnTo>
                      <a:lnTo>
                        <a:pt x="182" y="8"/>
                      </a:lnTo>
                      <a:lnTo>
                        <a:pt x="184" y="8"/>
                      </a:lnTo>
                      <a:lnTo>
                        <a:pt x="186" y="8"/>
                      </a:lnTo>
                      <a:lnTo>
                        <a:pt x="188" y="10"/>
                      </a:lnTo>
                      <a:lnTo>
                        <a:pt x="189" y="10"/>
                      </a:lnTo>
                      <a:lnTo>
                        <a:pt x="191" y="12"/>
                      </a:lnTo>
                      <a:lnTo>
                        <a:pt x="193" y="12"/>
                      </a:lnTo>
                      <a:lnTo>
                        <a:pt x="195" y="12"/>
                      </a:lnTo>
                      <a:lnTo>
                        <a:pt x="197" y="12"/>
                      </a:lnTo>
                      <a:lnTo>
                        <a:pt x="197" y="14"/>
                      </a:lnTo>
                      <a:lnTo>
                        <a:pt x="199" y="14"/>
                      </a:lnTo>
                      <a:lnTo>
                        <a:pt x="201" y="12"/>
                      </a:lnTo>
                      <a:lnTo>
                        <a:pt x="203" y="12"/>
                      </a:lnTo>
                      <a:lnTo>
                        <a:pt x="205" y="12"/>
                      </a:lnTo>
                      <a:lnTo>
                        <a:pt x="207" y="12"/>
                      </a:lnTo>
                      <a:lnTo>
                        <a:pt x="209" y="12"/>
                      </a:lnTo>
                      <a:lnTo>
                        <a:pt x="209" y="10"/>
                      </a:lnTo>
                      <a:lnTo>
                        <a:pt x="207" y="10"/>
                      </a:lnTo>
                      <a:lnTo>
                        <a:pt x="205" y="8"/>
                      </a:lnTo>
                      <a:lnTo>
                        <a:pt x="203" y="8"/>
                      </a:lnTo>
                      <a:lnTo>
                        <a:pt x="203" y="6"/>
                      </a:lnTo>
                      <a:lnTo>
                        <a:pt x="201" y="6"/>
                      </a:lnTo>
                      <a:lnTo>
                        <a:pt x="199" y="6"/>
                      </a:lnTo>
                      <a:lnTo>
                        <a:pt x="197" y="4"/>
                      </a:lnTo>
                      <a:lnTo>
                        <a:pt x="195" y="4"/>
                      </a:lnTo>
                      <a:lnTo>
                        <a:pt x="193" y="4"/>
                      </a:lnTo>
                      <a:lnTo>
                        <a:pt x="191" y="4"/>
                      </a:lnTo>
                      <a:lnTo>
                        <a:pt x="191" y="2"/>
                      </a:lnTo>
                      <a:lnTo>
                        <a:pt x="189" y="2"/>
                      </a:lnTo>
                      <a:lnTo>
                        <a:pt x="188" y="2"/>
                      </a:lnTo>
                      <a:lnTo>
                        <a:pt x="186" y="2"/>
                      </a:lnTo>
                      <a:lnTo>
                        <a:pt x="184" y="2"/>
                      </a:lnTo>
                      <a:lnTo>
                        <a:pt x="182" y="2"/>
                      </a:lnTo>
                      <a:lnTo>
                        <a:pt x="180" y="0"/>
                      </a:lnTo>
                      <a:lnTo>
                        <a:pt x="178" y="0"/>
                      </a:lnTo>
                      <a:lnTo>
                        <a:pt x="5" y="115"/>
                      </a:lnTo>
                      <a:close/>
                    </a:path>
                  </a:pathLst>
                </a:custGeom>
                <a:solidFill>
                  <a:srgbClr val="AD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61" name="Freeform 429"/>
                <p:cNvSpPr>
                  <a:spLocks noChangeAspect="1"/>
                </p:cNvSpPr>
                <p:nvPr/>
              </p:nvSpPr>
              <p:spPr bwMode="auto">
                <a:xfrm>
                  <a:off x="5006" y="1152"/>
                  <a:ext cx="151" cy="25"/>
                </a:xfrm>
                <a:custGeom>
                  <a:avLst/>
                  <a:gdLst>
                    <a:gd name="T0" fmla="*/ 2 w 151"/>
                    <a:gd name="T1" fmla="*/ 4 h 25"/>
                    <a:gd name="T2" fmla="*/ 6 w 151"/>
                    <a:gd name="T3" fmla="*/ 4 h 25"/>
                    <a:gd name="T4" fmla="*/ 9 w 151"/>
                    <a:gd name="T5" fmla="*/ 4 h 25"/>
                    <a:gd name="T6" fmla="*/ 13 w 151"/>
                    <a:gd name="T7" fmla="*/ 4 h 25"/>
                    <a:gd name="T8" fmla="*/ 17 w 151"/>
                    <a:gd name="T9" fmla="*/ 4 h 25"/>
                    <a:gd name="T10" fmla="*/ 23 w 151"/>
                    <a:gd name="T11" fmla="*/ 4 h 25"/>
                    <a:gd name="T12" fmla="*/ 27 w 151"/>
                    <a:gd name="T13" fmla="*/ 6 h 25"/>
                    <a:gd name="T14" fmla="*/ 32 w 151"/>
                    <a:gd name="T15" fmla="*/ 6 h 25"/>
                    <a:gd name="T16" fmla="*/ 38 w 151"/>
                    <a:gd name="T17" fmla="*/ 6 h 25"/>
                    <a:gd name="T18" fmla="*/ 44 w 151"/>
                    <a:gd name="T19" fmla="*/ 6 h 25"/>
                    <a:gd name="T20" fmla="*/ 50 w 151"/>
                    <a:gd name="T21" fmla="*/ 8 h 25"/>
                    <a:gd name="T22" fmla="*/ 55 w 151"/>
                    <a:gd name="T23" fmla="*/ 8 h 25"/>
                    <a:gd name="T24" fmla="*/ 61 w 151"/>
                    <a:gd name="T25" fmla="*/ 10 h 25"/>
                    <a:gd name="T26" fmla="*/ 67 w 151"/>
                    <a:gd name="T27" fmla="*/ 10 h 25"/>
                    <a:gd name="T28" fmla="*/ 73 w 151"/>
                    <a:gd name="T29" fmla="*/ 12 h 25"/>
                    <a:gd name="T30" fmla="*/ 77 w 151"/>
                    <a:gd name="T31" fmla="*/ 13 h 25"/>
                    <a:gd name="T32" fmla="*/ 82 w 151"/>
                    <a:gd name="T33" fmla="*/ 13 h 25"/>
                    <a:gd name="T34" fmla="*/ 88 w 151"/>
                    <a:gd name="T35" fmla="*/ 15 h 25"/>
                    <a:gd name="T36" fmla="*/ 94 w 151"/>
                    <a:gd name="T37" fmla="*/ 17 h 25"/>
                    <a:gd name="T38" fmla="*/ 98 w 151"/>
                    <a:gd name="T39" fmla="*/ 17 h 25"/>
                    <a:gd name="T40" fmla="*/ 103 w 151"/>
                    <a:gd name="T41" fmla="*/ 19 h 25"/>
                    <a:gd name="T42" fmla="*/ 107 w 151"/>
                    <a:gd name="T43" fmla="*/ 19 h 25"/>
                    <a:gd name="T44" fmla="*/ 113 w 151"/>
                    <a:gd name="T45" fmla="*/ 21 h 25"/>
                    <a:gd name="T46" fmla="*/ 117 w 151"/>
                    <a:gd name="T47" fmla="*/ 23 h 25"/>
                    <a:gd name="T48" fmla="*/ 121 w 151"/>
                    <a:gd name="T49" fmla="*/ 23 h 25"/>
                    <a:gd name="T50" fmla="*/ 125 w 151"/>
                    <a:gd name="T51" fmla="*/ 23 h 25"/>
                    <a:gd name="T52" fmla="*/ 128 w 151"/>
                    <a:gd name="T53" fmla="*/ 25 h 25"/>
                    <a:gd name="T54" fmla="*/ 132 w 151"/>
                    <a:gd name="T55" fmla="*/ 25 h 25"/>
                    <a:gd name="T56" fmla="*/ 136 w 151"/>
                    <a:gd name="T57" fmla="*/ 23 h 25"/>
                    <a:gd name="T58" fmla="*/ 140 w 151"/>
                    <a:gd name="T59" fmla="*/ 23 h 25"/>
                    <a:gd name="T60" fmla="*/ 144 w 151"/>
                    <a:gd name="T61" fmla="*/ 23 h 25"/>
                    <a:gd name="T62" fmla="*/ 146 w 151"/>
                    <a:gd name="T63" fmla="*/ 25 h 25"/>
                    <a:gd name="T64" fmla="*/ 149 w 151"/>
                    <a:gd name="T65" fmla="*/ 25 h 25"/>
                    <a:gd name="T66" fmla="*/ 149 w 151"/>
                    <a:gd name="T67" fmla="*/ 25 h 25"/>
                    <a:gd name="T68" fmla="*/ 146 w 151"/>
                    <a:gd name="T69" fmla="*/ 25 h 25"/>
                    <a:gd name="T70" fmla="*/ 142 w 151"/>
                    <a:gd name="T71" fmla="*/ 23 h 25"/>
                    <a:gd name="T72" fmla="*/ 136 w 151"/>
                    <a:gd name="T73" fmla="*/ 21 h 25"/>
                    <a:gd name="T74" fmla="*/ 130 w 151"/>
                    <a:gd name="T75" fmla="*/ 19 h 25"/>
                    <a:gd name="T76" fmla="*/ 123 w 151"/>
                    <a:gd name="T77" fmla="*/ 19 h 25"/>
                    <a:gd name="T78" fmla="*/ 115 w 151"/>
                    <a:gd name="T79" fmla="*/ 17 h 25"/>
                    <a:gd name="T80" fmla="*/ 107 w 151"/>
                    <a:gd name="T81" fmla="*/ 15 h 25"/>
                    <a:gd name="T82" fmla="*/ 98 w 151"/>
                    <a:gd name="T83" fmla="*/ 12 h 25"/>
                    <a:gd name="T84" fmla="*/ 90 w 151"/>
                    <a:gd name="T85" fmla="*/ 12 h 25"/>
                    <a:gd name="T86" fmla="*/ 82 w 151"/>
                    <a:gd name="T87" fmla="*/ 10 h 25"/>
                    <a:gd name="T88" fmla="*/ 75 w 151"/>
                    <a:gd name="T89" fmla="*/ 8 h 25"/>
                    <a:gd name="T90" fmla="*/ 67 w 151"/>
                    <a:gd name="T91" fmla="*/ 6 h 25"/>
                    <a:gd name="T92" fmla="*/ 61 w 151"/>
                    <a:gd name="T93" fmla="*/ 6 h 25"/>
                    <a:gd name="T94" fmla="*/ 55 w 151"/>
                    <a:gd name="T95" fmla="*/ 4 h 25"/>
                    <a:gd name="T96" fmla="*/ 52 w 151"/>
                    <a:gd name="T97" fmla="*/ 4 h 25"/>
                    <a:gd name="T98" fmla="*/ 48 w 151"/>
                    <a:gd name="T99" fmla="*/ 4 h 25"/>
                    <a:gd name="T100" fmla="*/ 42 w 151"/>
                    <a:gd name="T101" fmla="*/ 4 h 25"/>
                    <a:gd name="T102" fmla="*/ 38 w 151"/>
                    <a:gd name="T103" fmla="*/ 4 h 25"/>
                    <a:gd name="T104" fmla="*/ 34 w 151"/>
                    <a:gd name="T105" fmla="*/ 4 h 25"/>
                    <a:gd name="T106" fmla="*/ 29 w 151"/>
                    <a:gd name="T107" fmla="*/ 2 h 25"/>
                    <a:gd name="T108" fmla="*/ 25 w 151"/>
                    <a:gd name="T109" fmla="*/ 2 h 25"/>
                    <a:gd name="T110" fmla="*/ 21 w 151"/>
                    <a:gd name="T111" fmla="*/ 2 h 25"/>
                    <a:gd name="T112" fmla="*/ 17 w 151"/>
                    <a:gd name="T113" fmla="*/ 2 h 25"/>
                    <a:gd name="T114" fmla="*/ 13 w 151"/>
                    <a:gd name="T115" fmla="*/ 0 h 25"/>
                    <a:gd name="T116" fmla="*/ 9 w 151"/>
                    <a:gd name="T117" fmla="*/ 0 h 25"/>
                    <a:gd name="T118" fmla="*/ 6 w 151"/>
                    <a:gd name="T119" fmla="*/ 0 h 25"/>
                    <a:gd name="T120" fmla="*/ 4 w 151"/>
                    <a:gd name="T121" fmla="*/ 2 h 25"/>
                    <a:gd name="T122" fmla="*/ 0 w 151"/>
                    <a:gd name="T123" fmla="*/ 2 h 25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51"/>
                    <a:gd name="T187" fmla="*/ 0 h 25"/>
                    <a:gd name="T188" fmla="*/ 151 w 151"/>
                    <a:gd name="T189" fmla="*/ 25 h 25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51" h="25">
                      <a:moveTo>
                        <a:pt x="0" y="4"/>
                      </a:move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11" y="4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5" y="4"/>
                      </a:lnTo>
                      <a:lnTo>
                        <a:pt x="27" y="6"/>
                      </a:lnTo>
                      <a:lnTo>
                        <a:pt x="31" y="6"/>
                      </a:lnTo>
                      <a:lnTo>
                        <a:pt x="32" y="6"/>
                      </a:lnTo>
                      <a:lnTo>
                        <a:pt x="36" y="6"/>
                      </a:lnTo>
                      <a:lnTo>
                        <a:pt x="38" y="6"/>
                      </a:lnTo>
                      <a:lnTo>
                        <a:pt x="40" y="6"/>
                      </a:lnTo>
                      <a:lnTo>
                        <a:pt x="44" y="6"/>
                      </a:lnTo>
                      <a:lnTo>
                        <a:pt x="46" y="8"/>
                      </a:lnTo>
                      <a:lnTo>
                        <a:pt x="50" y="8"/>
                      </a:lnTo>
                      <a:lnTo>
                        <a:pt x="52" y="8"/>
                      </a:lnTo>
                      <a:lnTo>
                        <a:pt x="55" y="8"/>
                      </a:lnTo>
                      <a:lnTo>
                        <a:pt x="57" y="10"/>
                      </a:lnTo>
                      <a:lnTo>
                        <a:pt x="61" y="10"/>
                      </a:lnTo>
                      <a:lnTo>
                        <a:pt x="63" y="10"/>
                      </a:lnTo>
                      <a:lnTo>
                        <a:pt x="67" y="10"/>
                      </a:lnTo>
                      <a:lnTo>
                        <a:pt x="69" y="12"/>
                      </a:lnTo>
                      <a:lnTo>
                        <a:pt x="73" y="12"/>
                      </a:lnTo>
                      <a:lnTo>
                        <a:pt x="75" y="12"/>
                      </a:lnTo>
                      <a:lnTo>
                        <a:pt x="77" y="13"/>
                      </a:lnTo>
                      <a:lnTo>
                        <a:pt x="80" y="13"/>
                      </a:lnTo>
                      <a:lnTo>
                        <a:pt x="82" y="13"/>
                      </a:lnTo>
                      <a:lnTo>
                        <a:pt x="86" y="13"/>
                      </a:lnTo>
                      <a:lnTo>
                        <a:pt x="88" y="15"/>
                      </a:lnTo>
                      <a:lnTo>
                        <a:pt x="90" y="15"/>
                      </a:lnTo>
                      <a:lnTo>
                        <a:pt x="94" y="17"/>
                      </a:lnTo>
                      <a:lnTo>
                        <a:pt x="96" y="17"/>
                      </a:lnTo>
                      <a:lnTo>
                        <a:pt x="98" y="17"/>
                      </a:lnTo>
                      <a:lnTo>
                        <a:pt x="102" y="19"/>
                      </a:lnTo>
                      <a:lnTo>
                        <a:pt x="103" y="19"/>
                      </a:lnTo>
                      <a:lnTo>
                        <a:pt x="105" y="19"/>
                      </a:lnTo>
                      <a:lnTo>
                        <a:pt x="107" y="19"/>
                      </a:lnTo>
                      <a:lnTo>
                        <a:pt x="111" y="21"/>
                      </a:lnTo>
                      <a:lnTo>
                        <a:pt x="113" y="21"/>
                      </a:lnTo>
                      <a:lnTo>
                        <a:pt x="115" y="21"/>
                      </a:lnTo>
                      <a:lnTo>
                        <a:pt x="117" y="23"/>
                      </a:lnTo>
                      <a:lnTo>
                        <a:pt x="119" y="23"/>
                      </a:lnTo>
                      <a:lnTo>
                        <a:pt x="121" y="23"/>
                      </a:lnTo>
                      <a:lnTo>
                        <a:pt x="123" y="23"/>
                      </a:lnTo>
                      <a:lnTo>
                        <a:pt x="125" y="23"/>
                      </a:lnTo>
                      <a:lnTo>
                        <a:pt x="126" y="25"/>
                      </a:lnTo>
                      <a:lnTo>
                        <a:pt x="128" y="25"/>
                      </a:lnTo>
                      <a:lnTo>
                        <a:pt x="130" y="25"/>
                      </a:lnTo>
                      <a:lnTo>
                        <a:pt x="132" y="25"/>
                      </a:lnTo>
                      <a:lnTo>
                        <a:pt x="134" y="23"/>
                      </a:lnTo>
                      <a:lnTo>
                        <a:pt x="136" y="23"/>
                      </a:lnTo>
                      <a:lnTo>
                        <a:pt x="138" y="23"/>
                      </a:lnTo>
                      <a:lnTo>
                        <a:pt x="140" y="23"/>
                      </a:lnTo>
                      <a:lnTo>
                        <a:pt x="142" y="23"/>
                      </a:lnTo>
                      <a:lnTo>
                        <a:pt x="144" y="23"/>
                      </a:lnTo>
                      <a:lnTo>
                        <a:pt x="144" y="25"/>
                      </a:lnTo>
                      <a:lnTo>
                        <a:pt x="146" y="25"/>
                      </a:lnTo>
                      <a:lnTo>
                        <a:pt x="148" y="25"/>
                      </a:lnTo>
                      <a:lnTo>
                        <a:pt x="149" y="25"/>
                      </a:lnTo>
                      <a:lnTo>
                        <a:pt x="151" y="25"/>
                      </a:lnTo>
                      <a:lnTo>
                        <a:pt x="149" y="25"/>
                      </a:lnTo>
                      <a:lnTo>
                        <a:pt x="148" y="25"/>
                      </a:lnTo>
                      <a:lnTo>
                        <a:pt x="146" y="25"/>
                      </a:lnTo>
                      <a:lnTo>
                        <a:pt x="144" y="23"/>
                      </a:lnTo>
                      <a:lnTo>
                        <a:pt x="142" y="23"/>
                      </a:lnTo>
                      <a:lnTo>
                        <a:pt x="140" y="23"/>
                      </a:lnTo>
                      <a:lnTo>
                        <a:pt x="136" y="21"/>
                      </a:lnTo>
                      <a:lnTo>
                        <a:pt x="132" y="21"/>
                      </a:lnTo>
                      <a:lnTo>
                        <a:pt x="130" y="19"/>
                      </a:lnTo>
                      <a:lnTo>
                        <a:pt x="126" y="19"/>
                      </a:lnTo>
                      <a:lnTo>
                        <a:pt x="123" y="19"/>
                      </a:lnTo>
                      <a:lnTo>
                        <a:pt x="119" y="17"/>
                      </a:lnTo>
                      <a:lnTo>
                        <a:pt x="115" y="17"/>
                      </a:lnTo>
                      <a:lnTo>
                        <a:pt x="111" y="15"/>
                      </a:lnTo>
                      <a:lnTo>
                        <a:pt x="107" y="15"/>
                      </a:lnTo>
                      <a:lnTo>
                        <a:pt x="103" y="13"/>
                      </a:lnTo>
                      <a:lnTo>
                        <a:pt x="98" y="12"/>
                      </a:lnTo>
                      <a:lnTo>
                        <a:pt x="94" y="12"/>
                      </a:lnTo>
                      <a:lnTo>
                        <a:pt x="90" y="12"/>
                      </a:lnTo>
                      <a:lnTo>
                        <a:pt x="86" y="10"/>
                      </a:lnTo>
                      <a:lnTo>
                        <a:pt x="82" y="10"/>
                      </a:lnTo>
                      <a:lnTo>
                        <a:pt x="78" y="8"/>
                      </a:lnTo>
                      <a:lnTo>
                        <a:pt x="75" y="8"/>
                      </a:lnTo>
                      <a:lnTo>
                        <a:pt x="71" y="6"/>
                      </a:lnTo>
                      <a:lnTo>
                        <a:pt x="67" y="6"/>
                      </a:lnTo>
                      <a:lnTo>
                        <a:pt x="65" y="6"/>
                      </a:lnTo>
                      <a:lnTo>
                        <a:pt x="61" y="6"/>
                      </a:lnTo>
                      <a:lnTo>
                        <a:pt x="59" y="6"/>
                      </a:lnTo>
                      <a:lnTo>
                        <a:pt x="55" y="4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50" y="4"/>
                      </a:lnTo>
                      <a:lnTo>
                        <a:pt x="48" y="4"/>
                      </a:lnTo>
                      <a:lnTo>
                        <a:pt x="44" y="4"/>
                      </a:lnTo>
                      <a:lnTo>
                        <a:pt x="42" y="4"/>
                      </a:lnTo>
                      <a:lnTo>
                        <a:pt x="40" y="4"/>
                      </a:lnTo>
                      <a:lnTo>
                        <a:pt x="38" y="4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1" y="2"/>
                      </a:lnTo>
                      <a:lnTo>
                        <a:pt x="29" y="2"/>
                      </a:lnTo>
                      <a:lnTo>
                        <a:pt x="27" y="2"/>
                      </a:lnTo>
                      <a:lnTo>
                        <a:pt x="25" y="2"/>
                      </a:lnTo>
                      <a:lnTo>
                        <a:pt x="23" y="2"/>
                      </a:lnTo>
                      <a:lnTo>
                        <a:pt x="21" y="2"/>
                      </a:lnTo>
                      <a:lnTo>
                        <a:pt x="19" y="2"/>
                      </a:lnTo>
                      <a:lnTo>
                        <a:pt x="17" y="2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D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62" name="Freeform 430"/>
                <p:cNvSpPr>
                  <a:spLocks noChangeAspect="1"/>
                </p:cNvSpPr>
                <p:nvPr/>
              </p:nvSpPr>
              <p:spPr bwMode="auto">
                <a:xfrm>
                  <a:off x="5017" y="1129"/>
                  <a:ext cx="91" cy="8"/>
                </a:xfrm>
                <a:custGeom>
                  <a:avLst/>
                  <a:gdLst>
                    <a:gd name="T0" fmla="*/ 0 w 91"/>
                    <a:gd name="T1" fmla="*/ 8 h 8"/>
                    <a:gd name="T2" fmla="*/ 2 w 91"/>
                    <a:gd name="T3" fmla="*/ 8 h 8"/>
                    <a:gd name="T4" fmla="*/ 4 w 91"/>
                    <a:gd name="T5" fmla="*/ 8 h 8"/>
                    <a:gd name="T6" fmla="*/ 6 w 91"/>
                    <a:gd name="T7" fmla="*/ 8 h 8"/>
                    <a:gd name="T8" fmla="*/ 8 w 91"/>
                    <a:gd name="T9" fmla="*/ 8 h 8"/>
                    <a:gd name="T10" fmla="*/ 10 w 91"/>
                    <a:gd name="T11" fmla="*/ 8 h 8"/>
                    <a:gd name="T12" fmla="*/ 12 w 91"/>
                    <a:gd name="T13" fmla="*/ 8 h 8"/>
                    <a:gd name="T14" fmla="*/ 14 w 91"/>
                    <a:gd name="T15" fmla="*/ 8 h 8"/>
                    <a:gd name="T16" fmla="*/ 18 w 91"/>
                    <a:gd name="T17" fmla="*/ 6 h 8"/>
                    <a:gd name="T18" fmla="*/ 20 w 91"/>
                    <a:gd name="T19" fmla="*/ 6 h 8"/>
                    <a:gd name="T20" fmla="*/ 23 w 91"/>
                    <a:gd name="T21" fmla="*/ 6 h 8"/>
                    <a:gd name="T22" fmla="*/ 27 w 91"/>
                    <a:gd name="T23" fmla="*/ 6 h 8"/>
                    <a:gd name="T24" fmla="*/ 29 w 91"/>
                    <a:gd name="T25" fmla="*/ 6 h 8"/>
                    <a:gd name="T26" fmla="*/ 33 w 91"/>
                    <a:gd name="T27" fmla="*/ 6 h 8"/>
                    <a:gd name="T28" fmla="*/ 37 w 91"/>
                    <a:gd name="T29" fmla="*/ 6 h 8"/>
                    <a:gd name="T30" fmla="*/ 41 w 91"/>
                    <a:gd name="T31" fmla="*/ 4 h 8"/>
                    <a:gd name="T32" fmla="*/ 44 w 91"/>
                    <a:gd name="T33" fmla="*/ 4 h 8"/>
                    <a:gd name="T34" fmla="*/ 48 w 91"/>
                    <a:gd name="T35" fmla="*/ 4 h 8"/>
                    <a:gd name="T36" fmla="*/ 52 w 91"/>
                    <a:gd name="T37" fmla="*/ 4 h 8"/>
                    <a:gd name="T38" fmla="*/ 56 w 91"/>
                    <a:gd name="T39" fmla="*/ 4 h 8"/>
                    <a:gd name="T40" fmla="*/ 60 w 91"/>
                    <a:gd name="T41" fmla="*/ 4 h 8"/>
                    <a:gd name="T42" fmla="*/ 64 w 91"/>
                    <a:gd name="T43" fmla="*/ 4 h 8"/>
                    <a:gd name="T44" fmla="*/ 67 w 91"/>
                    <a:gd name="T45" fmla="*/ 4 h 8"/>
                    <a:gd name="T46" fmla="*/ 69 w 91"/>
                    <a:gd name="T47" fmla="*/ 4 h 8"/>
                    <a:gd name="T48" fmla="*/ 73 w 91"/>
                    <a:gd name="T49" fmla="*/ 4 h 8"/>
                    <a:gd name="T50" fmla="*/ 77 w 91"/>
                    <a:gd name="T51" fmla="*/ 4 h 8"/>
                    <a:gd name="T52" fmla="*/ 79 w 91"/>
                    <a:gd name="T53" fmla="*/ 4 h 8"/>
                    <a:gd name="T54" fmla="*/ 83 w 91"/>
                    <a:gd name="T55" fmla="*/ 4 h 8"/>
                    <a:gd name="T56" fmla="*/ 85 w 91"/>
                    <a:gd name="T57" fmla="*/ 4 h 8"/>
                    <a:gd name="T58" fmla="*/ 89 w 91"/>
                    <a:gd name="T59" fmla="*/ 4 h 8"/>
                    <a:gd name="T60" fmla="*/ 91 w 91"/>
                    <a:gd name="T61" fmla="*/ 4 h 8"/>
                    <a:gd name="T62" fmla="*/ 89 w 91"/>
                    <a:gd name="T63" fmla="*/ 4 h 8"/>
                    <a:gd name="T64" fmla="*/ 87 w 91"/>
                    <a:gd name="T65" fmla="*/ 4 h 8"/>
                    <a:gd name="T66" fmla="*/ 85 w 91"/>
                    <a:gd name="T67" fmla="*/ 4 h 8"/>
                    <a:gd name="T68" fmla="*/ 83 w 91"/>
                    <a:gd name="T69" fmla="*/ 4 h 8"/>
                    <a:gd name="T70" fmla="*/ 79 w 91"/>
                    <a:gd name="T71" fmla="*/ 4 h 8"/>
                    <a:gd name="T72" fmla="*/ 77 w 91"/>
                    <a:gd name="T73" fmla="*/ 4 h 8"/>
                    <a:gd name="T74" fmla="*/ 73 w 91"/>
                    <a:gd name="T75" fmla="*/ 2 h 8"/>
                    <a:gd name="T76" fmla="*/ 69 w 91"/>
                    <a:gd name="T77" fmla="*/ 2 h 8"/>
                    <a:gd name="T78" fmla="*/ 66 w 91"/>
                    <a:gd name="T79" fmla="*/ 2 h 8"/>
                    <a:gd name="T80" fmla="*/ 62 w 91"/>
                    <a:gd name="T81" fmla="*/ 2 h 8"/>
                    <a:gd name="T82" fmla="*/ 58 w 91"/>
                    <a:gd name="T83" fmla="*/ 2 h 8"/>
                    <a:gd name="T84" fmla="*/ 54 w 91"/>
                    <a:gd name="T85" fmla="*/ 2 h 8"/>
                    <a:gd name="T86" fmla="*/ 50 w 91"/>
                    <a:gd name="T87" fmla="*/ 2 h 8"/>
                    <a:gd name="T88" fmla="*/ 46 w 91"/>
                    <a:gd name="T89" fmla="*/ 2 h 8"/>
                    <a:gd name="T90" fmla="*/ 41 w 91"/>
                    <a:gd name="T91" fmla="*/ 0 h 8"/>
                    <a:gd name="T92" fmla="*/ 37 w 91"/>
                    <a:gd name="T93" fmla="*/ 0 h 8"/>
                    <a:gd name="T94" fmla="*/ 33 w 91"/>
                    <a:gd name="T95" fmla="*/ 0 h 8"/>
                    <a:gd name="T96" fmla="*/ 29 w 91"/>
                    <a:gd name="T97" fmla="*/ 0 h 8"/>
                    <a:gd name="T98" fmla="*/ 25 w 91"/>
                    <a:gd name="T99" fmla="*/ 0 h 8"/>
                    <a:gd name="T100" fmla="*/ 21 w 91"/>
                    <a:gd name="T101" fmla="*/ 2 h 8"/>
                    <a:gd name="T102" fmla="*/ 18 w 91"/>
                    <a:gd name="T103" fmla="*/ 2 h 8"/>
                    <a:gd name="T104" fmla="*/ 16 w 91"/>
                    <a:gd name="T105" fmla="*/ 2 h 8"/>
                    <a:gd name="T106" fmla="*/ 12 w 91"/>
                    <a:gd name="T107" fmla="*/ 2 h 8"/>
                    <a:gd name="T108" fmla="*/ 10 w 91"/>
                    <a:gd name="T109" fmla="*/ 2 h 8"/>
                    <a:gd name="T110" fmla="*/ 6 w 91"/>
                    <a:gd name="T111" fmla="*/ 4 h 8"/>
                    <a:gd name="T112" fmla="*/ 4 w 91"/>
                    <a:gd name="T113" fmla="*/ 4 h 8"/>
                    <a:gd name="T114" fmla="*/ 2 w 91"/>
                    <a:gd name="T115" fmla="*/ 6 h 8"/>
                    <a:gd name="T116" fmla="*/ 2 w 91"/>
                    <a:gd name="T117" fmla="*/ 8 h 8"/>
                    <a:gd name="T118" fmla="*/ 0 w 91"/>
                    <a:gd name="T119" fmla="*/ 8 h 8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91"/>
                    <a:gd name="T181" fmla="*/ 0 h 8"/>
                    <a:gd name="T182" fmla="*/ 91 w 91"/>
                    <a:gd name="T183" fmla="*/ 8 h 8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91" h="8">
                      <a:moveTo>
                        <a:pt x="0" y="8"/>
                      </a:move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4" y="8"/>
                      </a:lnTo>
                      <a:lnTo>
                        <a:pt x="18" y="6"/>
                      </a:lnTo>
                      <a:lnTo>
                        <a:pt x="20" y="6"/>
                      </a:lnTo>
                      <a:lnTo>
                        <a:pt x="23" y="6"/>
                      </a:lnTo>
                      <a:lnTo>
                        <a:pt x="27" y="6"/>
                      </a:lnTo>
                      <a:lnTo>
                        <a:pt x="29" y="6"/>
                      </a:lnTo>
                      <a:lnTo>
                        <a:pt x="33" y="6"/>
                      </a:lnTo>
                      <a:lnTo>
                        <a:pt x="37" y="6"/>
                      </a:lnTo>
                      <a:lnTo>
                        <a:pt x="41" y="4"/>
                      </a:lnTo>
                      <a:lnTo>
                        <a:pt x="44" y="4"/>
                      </a:lnTo>
                      <a:lnTo>
                        <a:pt x="48" y="4"/>
                      </a:lnTo>
                      <a:lnTo>
                        <a:pt x="52" y="4"/>
                      </a:lnTo>
                      <a:lnTo>
                        <a:pt x="56" y="4"/>
                      </a:lnTo>
                      <a:lnTo>
                        <a:pt x="60" y="4"/>
                      </a:lnTo>
                      <a:lnTo>
                        <a:pt x="64" y="4"/>
                      </a:lnTo>
                      <a:lnTo>
                        <a:pt x="67" y="4"/>
                      </a:lnTo>
                      <a:lnTo>
                        <a:pt x="69" y="4"/>
                      </a:lnTo>
                      <a:lnTo>
                        <a:pt x="73" y="4"/>
                      </a:lnTo>
                      <a:lnTo>
                        <a:pt x="77" y="4"/>
                      </a:lnTo>
                      <a:lnTo>
                        <a:pt x="79" y="4"/>
                      </a:lnTo>
                      <a:lnTo>
                        <a:pt x="83" y="4"/>
                      </a:lnTo>
                      <a:lnTo>
                        <a:pt x="85" y="4"/>
                      </a:lnTo>
                      <a:lnTo>
                        <a:pt x="89" y="4"/>
                      </a:lnTo>
                      <a:lnTo>
                        <a:pt x="91" y="4"/>
                      </a:lnTo>
                      <a:lnTo>
                        <a:pt x="89" y="4"/>
                      </a:lnTo>
                      <a:lnTo>
                        <a:pt x="87" y="4"/>
                      </a:lnTo>
                      <a:lnTo>
                        <a:pt x="85" y="4"/>
                      </a:lnTo>
                      <a:lnTo>
                        <a:pt x="83" y="4"/>
                      </a:lnTo>
                      <a:lnTo>
                        <a:pt x="79" y="4"/>
                      </a:lnTo>
                      <a:lnTo>
                        <a:pt x="77" y="4"/>
                      </a:lnTo>
                      <a:lnTo>
                        <a:pt x="73" y="2"/>
                      </a:lnTo>
                      <a:lnTo>
                        <a:pt x="69" y="2"/>
                      </a:lnTo>
                      <a:lnTo>
                        <a:pt x="66" y="2"/>
                      </a:lnTo>
                      <a:lnTo>
                        <a:pt x="62" y="2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0" y="2"/>
                      </a:lnTo>
                      <a:lnTo>
                        <a:pt x="46" y="2"/>
                      </a:lnTo>
                      <a:lnTo>
                        <a:pt x="41" y="0"/>
                      </a:lnTo>
                      <a:lnTo>
                        <a:pt x="37" y="0"/>
                      </a:lnTo>
                      <a:lnTo>
                        <a:pt x="33" y="0"/>
                      </a:lnTo>
                      <a:lnTo>
                        <a:pt x="29" y="0"/>
                      </a:lnTo>
                      <a:lnTo>
                        <a:pt x="25" y="0"/>
                      </a:lnTo>
                      <a:lnTo>
                        <a:pt x="21" y="2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AD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63" name="Freeform 431"/>
                <p:cNvSpPr>
                  <a:spLocks noChangeAspect="1"/>
                </p:cNvSpPr>
                <p:nvPr/>
              </p:nvSpPr>
              <p:spPr bwMode="auto">
                <a:xfrm>
                  <a:off x="5004" y="1108"/>
                  <a:ext cx="75" cy="6"/>
                </a:xfrm>
                <a:custGeom>
                  <a:avLst/>
                  <a:gdLst>
                    <a:gd name="T0" fmla="*/ 13 w 75"/>
                    <a:gd name="T1" fmla="*/ 4 h 6"/>
                    <a:gd name="T2" fmla="*/ 17 w 75"/>
                    <a:gd name="T3" fmla="*/ 4 h 6"/>
                    <a:gd name="T4" fmla="*/ 21 w 75"/>
                    <a:gd name="T5" fmla="*/ 4 h 6"/>
                    <a:gd name="T6" fmla="*/ 25 w 75"/>
                    <a:gd name="T7" fmla="*/ 4 h 6"/>
                    <a:gd name="T8" fmla="*/ 31 w 75"/>
                    <a:gd name="T9" fmla="*/ 4 h 6"/>
                    <a:gd name="T10" fmla="*/ 34 w 75"/>
                    <a:gd name="T11" fmla="*/ 2 h 6"/>
                    <a:gd name="T12" fmla="*/ 40 w 75"/>
                    <a:gd name="T13" fmla="*/ 2 h 6"/>
                    <a:gd name="T14" fmla="*/ 44 w 75"/>
                    <a:gd name="T15" fmla="*/ 2 h 6"/>
                    <a:gd name="T16" fmla="*/ 50 w 75"/>
                    <a:gd name="T17" fmla="*/ 2 h 6"/>
                    <a:gd name="T18" fmla="*/ 56 w 75"/>
                    <a:gd name="T19" fmla="*/ 2 h 6"/>
                    <a:gd name="T20" fmla="*/ 59 w 75"/>
                    <a:gd name="T21" fmla="*/ 2 h 6"/>
                    <a:gd name="T22" fmla="*/ 65 w 75"/>
                    <a:gd name="T23" fmla="*/ 2 h 6"/>
                    <a:gd name="T24" fmla="*/ 71 w 75"/>
                    <a:gd name="T25" fmla="*/ 2 h 6"/>
                    <a:gd name="T26" fmla="*/ 75 w 75"/>
                    <a:gd name="T27" fmla="*/ 2 h 6"/>
                    <a:gd name="T28" fmla="*/ 71 w 75"/>
                    <a:gd name="T29" fmla="*/ 2 h 6"/>
                    <a:gd name="T30" fmla="*/ 67 w 75"/>
                    <a:gd name="T31" fmla="*/ 2 h 6"/>
                    <a:gd name="T32" fmla="*/ 63 w 75"/>
                    <a:gd name="T33" fmla="*/ 0 h 6"/>
                    <a:gd name="T34" fmla="*/ 57 w 75"/>
                    <a:gd name="T35" fmla="*/ 0 h 6"/>
                    <a:gd name="T36" fmla="*/ 52 w 75"/>
                    <a:gd name="T37" fmla="*/ 0 h 6"/>
                    <a:gd name="T38" fmla="*/ 46 w 75"/>
                    <a:gd name="T39" fmla="*/ 0 h 6"/>
                    <a:gd name="T40" fmla="*/ 38 w 75"/>
                    <a:gd name="T41" fmla="*/ 0 h 6"/>
                    <a:gd name="T42" fmla="*/ 33 w 75"/>
                    <a:gd name="T43" fmla="*/ 0 h 6"/>
                    <a:gd name="T44" fmla="*/ 27 w 75"/>
                    <a:gd name="T45" fmla="*/ 0 h 6"/>
                    <a:gd name="T46" fmla="*/ 21 w 75"/>
                    <a:gd name="T47" fmla="*/ 0 h 6"/>
                    <a:gd name="T48" fmla="*/ 15 w 75"/>
                    <a:gd name="T49" fmla="*/ 0 h 6"/>
                    <a:gd name="T50" fmla="*/ 9 w 75"/>
                    <a:gd name="T51" fmla="*/ 0 h 6"/>
                    <a:gd name="T52" fmla="*/ 6 w 75"/>
                    <a:gd name="T53" fmla="*/ 0 h 6"/>
                    <a:gd name="T54" fmla="*/ 2 w 75"/>
                    <a:gd name="T55" fmla="*/ 2 h 6"/>
                    <a:gd name="T56" fmla="*/ 0 w 75"/>
                    <a:gd name="T57" fmla="*/ 4 h 6"/>
                    <a:gd name="T58" fmla="*/ 2 w 75"/>
                    <a:gd name="T59" fmla="*/ 6 h 6"/>
                    <a:gd name="T60" fmla="*/ 6 w 75"/>
                    <a:gd name="T61" fmla="*/ 6 h 6"/>
                    <a:gd name="T62" fmla="*/ 9 w 75"/>
                    <a:gd name="T63" fmla="*/ 6 h 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75"/>
                    <a:gd name="T97" fmla="*/ 0 h 6"/>
                    <a:gd name="T98" fmla="*/ 75 w 75"/>
                    <a:gd name="T99" fmla="*/ 6 h 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75" h="6">
                      <a:moveTo>
                        <a:pt x="11" y="6"/>
                      </a:move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19" y="4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5" y="4"/>
                      </a:lnTo>
                      <a:lnTo>
                        <a:pt x="27" y="4"/>
                      </a:lnTo>
                      <a:lnTo>
                        <a:pt x="31" y="4"/>
                      </a:lnTo>
                      <a:lnTo>
                        <a:pt x="33" y="2"/>
                      </a:lnTo>
                      <a:lnTo>
                        <a:pt x="34" y="2"/>
                      </a:lnTo>
                      <a:lnTo>
                        <a:pt x="36" y="2"/>
                      </a:lnTo>
                      <a:lnTo>
                        <a:pt x="40" y="2"/>
                      </a:lnTo>
                      <a:lnTo>
                        <a:pt x="42" y="2"/>
                      </a:lnTo>
                      <a:lnTo>
                        <a:pt x="44" y="2"/>
                      </a:ln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52" y="2"/>
                      </a:lnTo>
                      <a:lnTo>
                        <a:pt x="56" y="2"/>
                      </a:lnTo>
                      <a:lnTo>
                        <a:pt x="57" y="2"/>
                      </a:lnTo>
                      <a:lnTo>
                        <a:pt x="59" y="2"/>
                      </a:lnTo>
                      <a:lnTo>
                        <a:pt x="63" y="2"/>
                      </a:lnTo>
                      <a:lnTo>
                        <a:pt x="65" y="2"/>
                      </a:lnTo>
                      <a:lnTo>
                        <a:pt x="67" y="2"/>
                      </a:lnTo>
                      <a:lnTo>
                        <a:pt x="71" y="2"/>
                      </a:lnTo>
                      <a:lnTo>
                        <a:pt x="73" y="2"/>
                      </a:lnTo>
                      <a:lnTo>
                        <a:pt x="75" y="2"/>
                      </a:lnTo>
                      <a:lnTo>
                        <a:pt x="73" y="2"/>
                      </a:lnTo>
                      <a:lnTo>
                        <a:pt x="71" y="2"/>
                      </a:lnTo>
                      <a:lnTo>
                        <a:pt x="69" y="2"/>
                      </a:lnTo>
                      <a:lnTo>
                        <a:pt x="67" y="2"/>
                      </a:lnTo>
                      <a:lnTo>
                        <a:pt x="65" y="2"/>
                      </a:lnTo>
                      <a:lnTo>
                        <a:pt x="63" y="0"/>
                      </a:lnTo>
                      <a:lnTo>
                        <a:pt x="59" y="0"/>
                      </a:lnTo>
                      <a:lnTo>
                        <a:pt x="57" y="0"/>
                      </a:lnTo>
                      <a:lnTo>
                        <a:pt x="54" y="0"/>
                      </a:lnTo>
                      <a:lnTo>
                        <a:pt x="52" y="0"/>
                      </a:lnTo>
                      <a:lnTo>
                        <a:pt x="48" y="0"/>
                      </a:lnTo>
                      <a:lnTo>
                        <a:pt x="46" y="0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27" y="0"/>
                      </a:lnTo>
                      <a:lnTo>
                        <a:pt x="23" y="0"/>
                      </a:lnTo>
                      <a:lnTo>
                        <a:pt x="21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9" y="6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AD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64" name="Freeform 432"/>
                <p:cNvSpPr>
                  <a:spLocks noChangeAspect="1"/>
                </p:cNvSpPr>
                <p:nvPr/>
              </p:nvSpPr>
              <p:spPr bwMode="auto">
                <a:xfrm>
                  <a:off x="5000" y="1091"/>
                  <a:ext cx="60" cy="5"/>
                </a:xfrm>
                <a:custGeom>
                  <a:avLst/>
                  <a:gdLst>
                    <a:gd name="T0" fmla="*/ 0 w 60"/>
                    <a:gd name="T1" fmla="*/ 5 h 5"/>
                    <a:gd name="T2" fmla="*/ 2 w 60"/>
                    <a:gd name="T3" fmla="*/ 5 h 5"/>
                    <a:gd name="T4" fmla="*/ 4 w 60"/>
                    <a:gd name="T5" fmla="*/ 3 h 5"/>
                    <a:gd name="T6" fmla="*/ 6 w 60"/>
                    <a:gd name="T7" fmla="*/ 3 h 5"/>
                    <a:gd name="T8" fmla="*/ 8 w 60"/>
                    <a:gd name="T9" fmla="*/ 3 h 5"/>
                    <a:gd name="T10" fmla="*/ 10 w 60"/>
                    <a:gd name="T11" fmla="*/ 3 h 5"/>
                    <a:gd name="T12" fmla="*/ 12 w 60"/>
                    <a:gd name="T13" fmla="*/ 3 h 5"/>
                    <a:gd name="T14" fmla="*/ 13 w 60"/>
                    <a:gd name="T15" fmla="*/ 3 h 5"/>
                    <a:gd name="T16" fmla="*/ 15 w 60"/>
                    <a:gd name="T17" fmla="*/ 3 h 5"/>
                    <a:gd name="T18" fmla="*/ 17 w 60"/>
                    <a:gd name="T19" fmla="*/ 1 h 5"/>
                    <a:gd name="T20" fmla="*/ 19 w 60"/>
                    <a:gd name="T21" fmla="*/ 1 h 5"/>
                    <a:gd name="T22" fmla="*/ 21 w 60"/>
                    <a:gd name="T23" fmla="*/ 1 h 5"/>
                    <a:gd name="T24" fmla="*/ 23 w 60"/>
                    <a:gd name="T25" fmla="*/ 1 h 5"/>
                    <a:gd name="T26" fmla="*/ 25 w 60"/>
                    <a:gd name="T27" fmla="*/ 1 h 5"/>
                    <a:gd name="T28" fmla="*/ 29 w 60"/>
                    <a:gd name="T29" fmla="*/ 1 h 5"/>
                    <a:gd name="T30" fmla="*/ 31 w 60"/>
                    <a:gd name="T31" fmla="*/ 1 h 5"/>
                    <a:gd name="T32" fmla="*/ 33 w 60"/>
                    <a:gd name="T33" fmla="*/ 0 h 5"/>
                    <a:gd name="T34" fmla="*/ 35 w 60"/>
                    <a:gd name="T35" fmla="*/ 0 h 5"/>
                    <a:gd name="T36" fmla="*/ 38 w 60"/>
                    <a:gd name="T37" fmla="*/ 0 h 5"/>
                    <a:gd name="T38" fmla="*/ 40 w 60"/>
                    <a:gd name="T39" fmla="*/ 0 h 5"/>
                    <a:gd name="T40" fmla="*/ 42 w 60"/>
                    <a:gd name="T41" fmla="*/ 0 h 5"/>
                    <a:gd name="T42" fmla="*/ 46 w 60"/>
                    <a:gd name="T43" fmla="*/ 0 h 5"/>
                    <a:gd name="T44" fmla="*/ 48 w 60"/>
                    <a:gd name="T45" fmla="*/ 0 h 5"/>
                    <a:gd name="T46" fmla="*/ 50 w 60"/>
                    <a:gd name="T47" fmla="*/ 0 h 5"/>
                    <a:gd name="T48" fmla="*/ 54 w 60"/>
                    <a:gd name="T49" fmla="*/ 1 h 5"/>
                    <a:gd name="T50" fmla="*/ 56 w 60"/>
                    <a:gd name="T51" fmla="*/ 1 h 5"/>
                    <a:gd name="T52" fmla="*/ 58 w 60"/>
                    <a:gd name="T53" fmla="*/ 1 h 5"/>
                    <a:gd name="T54" fmla="*/ 60 w 60"/>
                    <a:gd name="T55" fmla="*/ 1 h 5"/>
                    <a:gd name="T56" fmla="*/ 58 w 60"/>
                    <a:gd name="T57" fmla="*/ 1 h 5"/>
                    <a:gd name="T58" fmla="*/ 56 w 60"/>
                    <a:gd name="T59" fmla="*/ 1 h 5"/>
                    <a:gd name="T60" fmla="*/ 54 w 60"/>
                    <a:gd name="T61" fmla="*/ 1 h 5"/>
                    <a:gd name="T62" fmla="*/ 52 w 60"/>
                    <a:gd name="T63" fmla="*/ 1 h 5"/>
                    <a:gd name="T64" fmla="*/ 50 w 60"/>
                    <a:gd name="T65" fmla="*/ 0 h 5"/>
                    <a:gd name="T66" fmla="*/ 48 w 60"/>
                    <a:gd name="T67" fmla="*/ 0 h 5"/>
                    <a:gd name="T68" fmla="*/ 46 w 60"/>
                    <a:gd name="T69" fmla="*/ 0 h 5"/>
                    <a:gd name="T70" fmla="*/ 42 w 60"/>
                    <a:gd name="T71" fmla="*/ 0 h 5"/>
                    <a:gd name="T72" fmla="*/ 40 w 60"/>
                    <a:gd name="T73" fmla="*/ 0 h 5"/>
                    <a:gd name="T74" fmla="*/ 38 w 60"/>
                    <a:gd name="T75" fmla="*/ 0 h 5"/>
                    <a:gd name="T76" fmla="*/ 35 w 60"/>
                    <a:gd name="T77" fmla="*/ 0 h 5"/>
                    <a:gd name="T78" fmla="*/ 33 w 60"/>
                    <a:gd name="T79" fmla="*/ 0 h 5"/>
                    <a:gd name="T80" fmla="*/ 29 w 60"/>
                    <a:gd name="T81" fmla="*/ 0 h 5"/>
                    <a:gd name="T82" fmla="*/ 27 w 60"/>
                    <a:gd name="T83" fmla="*/ 0 h 5"/>
                    <a:gd name="T84" fmla="*/ 23 w 60"/>
                    <a:gd name="T85" fmla="*/ 0 h 5"/>
                    <a:gd name="T86" fmla="*/ 21 w 60"/>
                    <a:gd name="T87" fmla="*/ 0 h 5"/>
                    <a:gd name="T88" fmla="*/ 17 w 60"/>
                    <a:gd name="T89" fmla="*/ 0 h 5"/>
                    <a:gd name="T90" fmla="*/ 15 w 60"/>
                    <a:gd name="T91" fmla="*/ 0 h 5"/>
                    <a:gd name="T92" fmla="*/ 13 w 60"/>
                    <a:gd name="T93" fmla="*/ 0 h 5"/>
                    <a:gd name="T94" fmla="*/ 10 w 60"/>
                    <a:gd name="T95" fmla="*/ 0 h 5"/>
                    <a:gd name="T96" fmla="*/ 8 w 60"/>
                    <a:gd name="T97" fmla="*/ 0 h 5"/>
                    <a:gd name="T98" fmla="*/ 6 w 60"/>
                    <a:gd name="T99" fmla="*/ 0 h 5"/>
                    <a:gd name="T100" fmla="*/ 4 w 60"/>
                    <a:gd name="T101" fmla="*/ 0 h 5"/>
                    <a:gd name="T102" fmla="*/ 4 w 60"/>
                    <a:gd name="T103" fmla="*/ 1 h 5"/>
                    <a:gd name="T104" fmla="*/ 2 w 60"/>
                    <a:gd name="T105" fmla="*/ 1 h 5"/>
                    <a:gd name="T106" fmla="*/ 0 w 60"/>
                    <a:gd name="T107" fmla="*/ 1 h 5"/>
                    <a:gd name="T108" fmla="*/ 0 w 60"/>
                    <a:gd name="T109" fmla="*/ 3 h 5"/>
                    <a:gd name="T110" fmla="*/ 0 w 60"/>
                    <a:gd name="T111" fmla="*/ 5 h 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60"/>
                    <a:gd name="T169" fmla="*/ 0 h 5"/>
                    <a:gd name="T170" fmla="*/ 60 w 60"/>
                    <a:gd name="T171" fmla="*/ 5 h 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60" h="5">
                      <a:moveTo>
                        <a:pt x="0" y="5"/>
                      </a:moveTo>
                      <a:lnTo>
                        <a:pt x="2" y="5"/>
                      </a:lnTo>
                      <a:lnTo>
                        <a:pt x="4" y="3"/>
                      </a:lnTo>
                      <a:lnTo>
                        <a:pt x="6" y="3"/>
                      </a:lnTo>
                      <a:lnTo>
                        <a:pt x="8" y="3"/>
                      </a:lnTo>
                      <a:lnTo>
                        <a:pt x="10" y="3"/>
                      </a:lnTo>
                      <a:lnTo>
                        <a:pt x="12" y="3"/>
                      </a:lnTo>
                      <a:lnTo>
                        <a:pt x="13" y="3"/>
                      </a:lnTo>
                      <a:lnTo>
                        <a:pt x="15" y="3"/>
                      </a:lnTo>
                      <a:lnTo>
                        <a:pt x="17" y="1"/>
                      </a:lnTo>
                      <a:lnTo>
                        <a:pt x="19" y="1"/>
                      </a:lnTo>
                      <a:lnTo>
                        <a:pt x="21" y="1"/>
                      </a:lnTo>
                      <a:lnTo>
                        <a:pt x="23" y="1"/>
                      </a:lnTo>
                      <a:lnTo>
                        <a:pt x="25" y="1"/>
                      </a:lnTo>
                      <a:lnTo>
                        <a:pt x="29" y="1"/>
                      </a:lnTo>
                      <a:lnTo>
                        <a:pt x="31" y="1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4" y="1"/>
                      </a:lnTo>
                      <a:lnTo>
                        <a:pt x="56" y="1"/>
                      </a:lnTo>
                      <a:lnTo>
                        <a:pt x="58" y="1"/>
                      </a:lnTo>
                      <a:lnTo>
                        <a:pt x="60" y="1"/>
                      </a:lnTo>
                      <a:lnTo>
                        <a:pt x="58" y="1"/>
                      </a:lnTo>
                      <a:lnTo>
                        <a:pt x="56" y="1"/>
                      </a:lnTo>
                      <a:lnTo>
                        <a:pt x="54" y="1"/>
                      </a:lnTo>
                      <a:lnTo>
                        <a:pt x="52" y="1"/>
                      </a:lnTo>
                      <a:lnTo>
                        <a:pt x="50" y="0"/>
                      </a:lnTo>
                      <a:lnTo>
                        <a:pt x="48" y="0"/>
                      </a:lnTo>
                      <a:lnTo>
                        <a:pt x="46" y="0"/>
                      </a:lnTo>
                      <a:lnTo>
                        <a:pt x="42" y="0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35" y="0"/>
                      </a:lnTo>
                      <a:lnTo>
                        <a:pt x="33" y="0"/>
                      </a:lnTo>
                      <a:lnTo>
                        <a:pt x="29" y="0"/>
                      </a:lnTo>
                      <a:lnTo>
                        <a:pt x="27" y="0"/>
                      </a:lnTo>
                      <a:lnTo>
                        <a:pt x="23" y="0"/>
                      </a:lnTo>
                      <a:lnTo>
                        <a:pt x="21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AD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65" name="Freeform 433"/>
                <p:cNvSpPr>
                  <a:spLocks noChangeAspect="1"/>
                </p:cNvSpPr>
                <p:nvPr/>
              </p:nvSpPr>
              <p:spPr bwMode="auto">
                <a:xfrm>
                  <a:off x="4749" y="1148"/>
                  <a:ext cx="82" cy="69"/>
                </a:xfrm>
                <a:custGeom>
                  <a:avLst/>
                  <a:gdLst>
                    <a:gd name="T0" fmla="*/ 2 w 82"/>
                    <a:gd name="T1" fmla="*/ 10 h 69"/>
                    <a:gd name="T2" fmla="*/ 5 w 82"/>
                    <a:gd name="T3" fmla="*/ 10 h 69"/>
                    <a:gd name="T4" fmla="*/ 9 w 82"/>
                    <a:gd name="T5" fmla="*/ 10 h 69"/>
                    <a:gd name="T6" fmla="*/ 13 w 82"/>
                    <a:gd name="T7" fmla="*/ 8 h 69"/>
                    <a:gd name="T8" fmla="*/ 17 w 82"/>
                    <a:gd name="T9" fmla="*/ 8 h 69"/>
                    <a:gd name="T10" fmla="*/ 21 w 82"/>
                    <a:gd name="T11" fmla="*/ 8 h 69"/>
                    <a:gd name="T12" fmla="*/ 25 w 82"/>
                    <a:gd name="T13" fmla="*/ 6 h 69"/>
                    <a:gd name="T14" fmla="*/ 27 w 82"/>
                    <a:gd name="T15" fmla="*/ 4 h 69"/>
                    <a:gd name="T16" fmla="*/ 30 w 82"/>
                    <a:gd name="T17" fmla="*/ 4 h 69"/>
                    <a:gd name="T18" fmla="*/ 34 w 82"/>
                    <a:gd name="T19" fmla="*/ 2 h 69"/>
                    <a:gd name="T20" fmla="*/ 38 w 82"/>
                    <a:gd name="T21" fmla="*/ 2 h 69"/>
                    <a:gd name="T22" fmla="*/ 42 w 82"/>
                    <a:gd name="T23" fmla="*/ 2 h 69"/>
                    <a:gd name="T24" fmla="*/ 44 w 82"/>
                    <a:gd name="T25" fmla="*/ 0 h 69"/>
                    <a:gd name="T26" fmla="*/ 46 w 82"/>
                    <a:gd name="T27" fmla="*/ 2 h 69"/>
                    <a:gd name="T28" fmla="*/ 50 w 82"/>
                    <a:gd name="T29" fmla="*/ 2 h 69"/>
                    <a:gd name="T30" fmla="*/ 53 w 82"/>
                    <a:gd name="T31" fmla="*/ 2 h 69"/>
                    <a:gd name="T32" fmla="*/ 57 w 82"/>
                    <a:gd name="T33" fmla="*/ 2 h 69"/>
                    <a:gd name="T34" fmla="*/ 61 w 82"/>
                    <a:gd name="T35" fmla="*/ 2 h 69"/>
                    <a:gd name="T36" fmla="*/ 65 w 82"/>
                    <a:gd name="T37" fmla="*/ 2 h 69"/>
                    <a:gd name="T38" fmla="*/ 69 w 82"/>
                    <a:gd name="T39" fmla="*/ 4 h 69"/>
                    <a:gd name="T40" fmla="*/ 73 w 82"/>
                    <a:gd name="T41" fmla="*/ 4 h 69"/>
                    <a:gd name="T42" fmla="*/ 76 w 82"/>
                    <a:gd name="T43" fmla="*/ 4 h 69"/>
                    <a:gd name="T44" fmla="*/ 80 w 82"/>
                    <a:gd name="T45" fmla="*/ 6 h 69"/>
                    <a:gd name="T46" fmla="*/ 82 w 82"/>
                    <a:gd name="T47" fmla="*/ 8 h 69"/>
                    <a:gd name="T48" fmla="*/ 82 w 82"/>
                    <a:gd name="T49" fmla="*/ 12 h 69"/>
                    <a:gd name="T50" fmla="*/ 82 w 82"/>
                    <a:gd name="T51" fmla="*/ 16 h 69"/>
                    <a:gd name="T52" fmla="*/ 82 w 82"/>
                    <a:gd name="T53" fmla="*/ 19 h 69"/>
                    <a:gd name="T54" fmla="*/ 82 w 82"/>
                    <a:gd name="T55" fmla="*/ 23 h 69"/>
                    <a:gd name="T56" fmla="*/ 82 w 82"/>
                    <a:gd name="T57" fmla="*/ 29 h 69"/>
                    <a:gd name="T58" fmla="*/ 82 w 82"/>
                    <a:gd name="T59" fmla="*/ 35 h 69"/>
                    <a:gd name="T60" fmla="*/ 80 w 82"/>
                    <a:gd name="T61" fmla="*/ 39 h 69"/>
                    <a:gd name="T62" fmla="*/ 78 w 82"/>
                    <a:gd name="T63" fmla="*/ 44 h 69"/>
                    <a:gd name="T64" fmla="*/ 78 w 82"/>
                    <a:gd name="T65" fmla="*/ 50 h 69"/>
                    <a:gd name="T66" fmla="*/ 75 w 82"/>
                    <a:gd name="T67" fmla="*/ 54 h 69"/>
                    <a:gd name="T68" fmla="*/ 73 w 82"/>
                    <a:gd name="T69" fmla="*/ 60 h 69"/>
                    <a:gd name="T70" fmla="*/ 71 w 82"/>
                    <a:gd name="T71" fmla="*/ 64 h 69"/>
                    <a:gd name="T72" fmla="*/ 67 w 82"/>
                    <a:gd name="T73" fmla="*/ 65 h 69"/>
                    <a:gd name="T74" fmla="*/ 63 w 82"/>
                    <a:gd name="T75" fmla="*/ 67 h 69"/>
                    <a:gd name="T76" fmla="*/ 59 w 82"/>
                    <a:gd name="T77" fmla="*/ 69 h 69"/>
                    <a:gd name="T78" fmla="*/ 55 w 82"/>
                    <a:gd name="T79" fmla="*/ 69 h 69"/>
                    <a:gd name="T80" fmla="*/ 52 w 82"/>
                    <a:gd name="T81" fmla="*/ 67 h 69"/>
                    <a:gd name="T82" fmla="*/ 46 w 82"/>
                    <a:gd name="T83" fmla="*/ 65 h 69"/>
                    <a:gd name="T84" fmla="*/ 42 w 82"/>
                    <a:gd name="T85" fmla="*/ 62 h 69"/>
                    <a:gd name="T86" fmla="*/ 36 w 82"/>
                    <a:gd name="T87" fmla="*/ 58 h 69"/>
                    <a:gd name="T88" fmla="*/ 32 w 82"/>
                    <a:gd name="T89" fmla="*/ 52 h 69"/>
                    <a:gd name="T90" fmla="*/ 27 w 82"/>
                    <a:gd name="T91" fmla="*/ 46 h 69"/>
                    <a:gd name="T92" fmla="*/ 23 w 82"/>
                    <a:gd name="T93" fmla="*/ 42 h 69"/>
                    <a:gd name="T94" fmla="*/ 17 w 82"/>
                    <a:gd name="T95" fmla="*/ 37 h 69"/>
                    <a:gd name="T96" fmla="*/ 13 w 82"/>
                    <a:gd name="T97" fmla="*/ 31 h 69"/>
                    <a:gd name="T98" fmla="*/ 9 w 82"/>
                    <a:gd name="T99" fmla="*/ 25 h 69"/>
                    <a:gd name="T100" fmla="*/ 7 w 82"/>
                    <a:gd name="T101" fmla="*/ 21 h 69"/>
                    <a:gd name="T102" fmla="*/ 4 w 82"/>
                    <a:gd name="T103" fmla="*/ 17 h 69"/>
                    <a:gd name="T104" fmla="*/ 2 w 82"/>
                    <a:gd name="T105" fmla="*/ 14 h 69"/>
                    <a:gd name="T106" fmla="*/ 0 w 82"/>
                    <a:gd name="T107" fmla="*/ 10 h 69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82"/>
                    <a:gd name="T163" fmla="*/ 0 h 69"/>
                    <a:gd name="T164" fmla="*/ 82 w 82"/>
                    <a:gd name="T165" fmla="*/ 69 h 69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82" h="69">
                      <a:moveTo>
                        <a:pt x="0" y="10"/>
                      </a:move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7" y="10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7" y="8"/>
                      </a:lnTo>
                      <a:lnTo>
                        <a:pt x="19" y="8"/>
                      </a:lnTo>
                      <a:lnTo>
                        <a:pt x="21" y="8"/>
                      </a:ln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7" y="6"/>
                      </a:lnTo>
                      <a:lnTo>
                        <a:pt x="27" y="4"/>
                      </a:lnTo>
                      <a:lnTo>
                        <a:pt x="28" y="4"/>
                      </a:lnTo>
                      <a:lnTo>
                        <a:pt x="30" y="4"/>
                      </a:lnTo>
                      <a:lnTo>
                        <a:pt x="32" y="4"/>
                      </a:lnTo>
                      <a:lnTo>
                        <a:pt x="34" y="2"/>
                      </a:lnTo>
                      <a:lnTo>
                        <a:pt x="36" y="2"/>
                      </a:lnTo>
                      <a:lnTo>
                        <a:pt x="38" y="2"/>
                      </a:lnTo>
                      <a:lnTo>
                        <a:pt x="40" y="2"/>
                      </a:lnTo>
                      <a:lnTo>
                        <a:pt x="42" y="2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6" y="2"/>
                      </a:ln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52" y="2"/>
                      </a:lnTo>
                      <a:lnTo>
                        <a:pt x="53" y="2"/>
                      </a:lnTo>
                      <a:lnTo>
                        <a:pt x="55" y="2"/>
                      </a:lnTo>
                      <a:lnTo>
                        <a:pt x="57" y="2"/>
                      </a:lnTo>
                      <a:lnTo>
                        <a:pt x="59" y="2"/>
                      </a:lnTo>
                      <a:lnTo>
                        <a:pt x="61" y="2"/>
                      </a:lnTo>
                      <a:lnTo>
                        <a:pt x="63" y="2"/>
                      </a:lnTo>
                      <a:lnTo>
                        <a:pt x="65" y="2"/>
                      </a:lnTo>
                      <a:lnTo>
                        <a:pt x="67" y="2"/>
                      </a:lnTo>
                      <a:lnTo>
                        <a:pt x="69" y="4"/>
                      </a:lnTo>
                      <a:lnTo>
                        <a:pt x="71" y="4"/>
                      </a:lnTo>
                      <a:lnTo>
                        <a:pt x="73" y="4"/>
                      </a:lnTo>
                      <a:lnTo>
                        <a:pt x="75" y="4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6"/>
                      </a:lnTo>
                      <a:lnTo>
                        <a:pt x="80" y="8"/>
                      </a:lnTo>
                      <a:lnTo>
                        <a:pt x="82" y="8"/>
                      </a:lnTo>
                      <a:lnTo>
                        <a:pt x="82" y="10"/>
                      </a:lnTo>
                      <a:lnTo>
                        <a:pt x="82" y="12"/>
                      </a:lnTo>
                      <a:lnTo>
                        <a:pt x="82" y="14"/>
                      </a:lnTo>
                      <a:lnTo>
                        <a:pt x="82" y="16"/>
                      </a:lnTo>
                      <a:lnTo>
                        <a:pt x="82" y="17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2" y="23"/>
                      </a:lnTo>
                      <a:lnTo>
                        <a:pt x="82" y="25"/>
                      </a:lnTo>
                      <a:lnTo>
                        <a:pt x="82" y="29"/>
                      </a:lnTo>
                      <a:lnTo>
                        <a:pt x="82" y="31"/>
                      </a:lnTo>
                      <a:lnTo>
                        <a:pt x="82" y="35"/>
                      </a:lnTo>
                      <a:lnTo>
                        <a:pt x="80" y="37"/>
                      </a:lnTo>
                      <a:lnTo>
                        <a:pt x="80" y="39"/>
                      </a:lnTo>
                      <a:lnTo>
                        <a:pt x="80" y="42"/>
                      </a:lnTo>
                      <a:lnTo>
                        <a:pt x="78" y="44"/>
                      </a:lnTo>
                      <a:lnTo>
                        <a:pt x="78" y="48"/>
                      </a:lnTo>
                      <a:lnTo>
                        <a:pt x="78" y="50"/>
                      </a:lnTo>
                      <a:lnTo>
                        <a:pt x="76" y="52"/>
                      </a:lnTo>
                      <a:lnTo>
                        <a:pt x="75" y="54"/>
                      </a:lnTo>
                      <a:lnTo>
                        <a:pt x="75" y="58"/>
                      </a:lnTo>
                      <a:lnTo>
                        <a:pt x="73" y="60"/>
                      </a:lnTo>
                      <a:lnTo>
                        <a:pt x="73" y="62"/>
                      </a:lnTo>
                      <a:lnTo>
                        <a:pt x="71" y="64"/>
                      </a:lnTo>
                      <a:lnTo>
                        <a:pt x="69" y="65"/>
                      </a:lnTo>
                      <a:lnTo>
                        <a:pt x="67" y="65"/>
                      </a:lnTo>
                      <a:lnTo>
                        <a:pt x="65" y="67"/>
                      </a:lnTo>
                      <a:lnTo>
                        <a:pt x="63" y="67"/>
                      </a:lnTo>
                      <a:lnTo>
                        <a:pt x="61" y="69"/>
                      </a:lnTo>
                      <a:lnTo>
                        <a:pt x="59" y="69"/>
                      </a:lnTo>
                      <a:lnTo>
                        <a:pt x="57" y="69"/>
                      </a:lnTo>
                      <a:lnTo>
                        <a:pt x="55" y="69"/>
                      </a:lnTo>
                      <a:lnTo>
                        <a:pt x="53" y="67"/>
                      </a:lnTo>
                      <a:lnTo>
                        <a:pt x="52" y="67"/>
                      </a:lnTo>
                      <a:lnTo>
                        <a:pt x="50" y="65"/>
                      </a:lnTo>
                      <a:lnTo>
                        <a:pt x="46" y="65"/>
                      </a:lnTo>
                      <a:lnTo>
                        <a:pt x="44" y="64"/>
                      </a:lnTo>
                      <a:lnTo>
                        <a:pt x="42" y="62"/>
                      </a:lnTo>
                      <a:lnTo>
                        <a:pt x="38" y="60"/>
                      </a:lnTo>
                      <a:lnTo>
                        <a:pt x="36" y="58"/>
                      </a:lnTo>
                      <a:lnTo>
                        <a:pt x="34" y="54"/>
                      </a:lnTo>
                      <a:lnTo>
                        <a:pt x="32" y="52"/>
                      </a:lnTo>
                      <a:lnTo>
                        <a:pt x="28" y="50"/>
                      </a:lnTo>
                      <a:lnTo>
                        <a:pt x="27" y="46"/>
                      </a:lnTo>
                      <a:lnTo>
                        <a:pt x="25" y="44"/>
                      </a:lnTo>
                      <a:lnTo>
                        <a:pt x="23" y="42"/>
                      </a:lnTo>
                      <a:lnTo>
                        <a:pt x="19" y="39"/>
                      </a:lnTo>
                      <a:lnTo>
                        <a:pt x="17" y="37"/>
                      </a:lnTo>
                      <a:lnTo>
                        <a:pt x="15" y="33"/>
                      </a:lnTo>
                      <a:lnTo>
                        <a:pt x="13" y="31"/>
                      </a:lnTo>
                      <a:lnTo>
                        <a:pt x="11" y="29"/>
                      </a:lnTo>
                      <a:lnTo>
                        <a:pt x="9" y="25"/>
                      </a:lnTo>
                      <a:lnTo>
                        <a:pt x="7" y="23"/>
                      </a:lnTo>
                      <a:lnTo>
                        <a:pt x="7" y="21"/>
                      </a:lnTo>
                      <a:lnTo>
                        <a:pt x="5" y="19"/>
                      </a:lnTo>
                      <a:lnTo>
                        <a:pt x="4" y="17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D482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66" name="Freeform 434"/>
                <p:cNvSpPr>
                  <a:spLocks noChangeAspect="1"/>
                </p:cNvSpPr>
                <p:nvPr/>
              </p:nvSpPr>
              <p:spPr bwMode="auto">
                <a:xfrm>
                  <a:off x="4749" y="1150"/>
                  <a:ext cx="82" cy="67"/>
                </a:xfrm>
                <a:custGeom>
                  <a:avLst/>
                  <a:gdLst>
                    <a:gd name="T0" fmla="*/ 23 w 82"/>
                    <a:gd name="T1" fmla="*/ 6 h 67"/>
                    <a:gd name="T2" fmla="*/ 27 w 82"/>
                    <a:gd name="T3" fmla="*/ 4 h 67"/>
                    <a:gd name="T4" fmla="*/ 30 w 82"/>
                    <a:gd name="T5" fmla="*/ 4 h 67"/>
                    <a:gd name="T6" fmla="*/ 32 w 82"/>
                    <a:gd name="T7" fmla="*/ 2 h 67"/>
                    <a:gd name="T8" fmla="*/ 36 w 82"/>
                    <a:gd name="T9" fmla="*/ 2 h 67"/>
                    <a:gd name="T10" fmla="*/ 38 w 82"/>
                    <a:gd name="T11" fmla="*/ 0 h 67"/>
                    <a:gd name="T12" fmla="*/ 42 w 82"/>
                    <a:gd name="T13" fmla="*/ 0 h 67"/>
                    <a:gd name="T14" fmla="*/ 46 w 82"/>
                    <a:gd name="T15" fmla="*/ 2 h 67"/>
                    <a:gd name="T16" fmla="*/ 48 w 82"/>
                    <a:gd name="T17" fmla="*/ 4 h 67"/>
                    <a:gd name="T18" fmla="*/ 52 w 82"/>
                    <a:gd name="T19" fmla="*/ 6 h 67"/>
                    <a:gd name="T20" fmla="*/ 55 w 82"/>
                    <a:gd name="T21" fmla="*/ 6 h 67"/>
                    <a:gd name="T22" fmla="*/ 59 w 82"/>
                    <a:gd name="T23" fmla="*/ 6 h 67"/>
                    <a:gd name="T24" fmla="*/ 63 w 82"/>
                    <a:gd name="T25" fmla="*/ 6 h 67"/>
                    <a:gd name="T26" fmla="*/ 67 w 82"/>
                    <a:gd name="T27" fmla="*/ 6 h 67"/>
                    <a:gd name="T28" fmla="*/ 71 w 82"/>
                    <a:gd name="T29" fmla="*/ 6 h 67"/>
                    <a:gd name="T30" fmla="*/ 75 w 82"/>
                    <a:gd name="T31" fmla="*/ 6 h 67"/>
                    <a:gd name="T32" fmla="*/ 78 w 82"/>
                    <a:gd name="T33" fmla="*/ 8 h 67"/>
                    <a:gd name="T34" fmla="*/ 80 w 82"/>
                    <a:gd name="T35" fmla="*/ 10 h 67"/>
                    <a:gd name="T36" fmla="*/ 82 w 82"/>
                    <a:gd name="T37" fmla="*/ 12 h 67"/>
                    <a:gd name="T38" fmla="*/ 82 w 82"/>
                    <a:gd name="T39" fmla="*/ 15 h 67"/>
                    <a:gd name="T40" fmla="*/ 82 w 82"/>
                    <a:gd name="T41" fmla="*/ 19 h 67"/>
                    <a:gd name="T42" fmla="*/ 82 w 82"/>
                    <a:gd name="T43" fmla="*/ 25 h 67"/>
                    <a:gd name="T44" fmla="*/ 82 w 82"/>
                    <a:gd name="T45" fmla="*/ 29 h 67"/>
                    <a:gd name="T46" fmla="*/ 80 w 82"/>
                    <a:gd name="T47" fmla="*/ 35 h 67"/>
                    <a:gd name="T48" fmla="*/ 80 w 82"/>
                    <a:gd name="T49" fmla="*/ 38 h 67"/>
                    <a:gd name="T50" fmla="*/ 78 w 82"/>
                    <a:gd name="T51" fmla="*/ 44 h 67"/>
                    <a:gd name="T52" fmla="*/ 76 w 82"/>
                    <a:gd name="T53" fmla="*/ 50 h 67"/>
                    <a:gd name="T54" fmla="*/ 75 w 82"/>
                    <a:gd name="T55" fmla="*/ 54 h 67"/>
                    <a:gd name="T56" fmla="*/ 73 w 82"/>
                    <a:gd name="T57" fmla="*/ 58 h 67"/>
                    <a:gd name="T58" fmla="*/ 71 w 82"/>
                    <a:gd name="T59" fmla="*/ 62 h 67"/>
                    <a:gd name="T60" fmla="*/ 67 w 82"/>
                    <a:gd name="T61" fmla="*/ 63 h 67"/>
                    <a:gd name="T62" fmla="*/ 63 w 82"/>
                    <a:gd name="T63" fmla="*/ 65 h 67"/>
                    <a:gd name="T64" fmla="*/ 59 w 82"/>
                    <a:gd name="T65" fmla="*/ 67 h 67"/>
                    <a:gd name="T66" fmla="*/ 55 w 82"/>
                    <a:gd name="T67" fmla="*/ 67 h 67"/>
                    <a:gd name="T68" fmla="*/ 52 w 82"/>
                    <a:gd name="T69" fmla="*/ 65 h 67"/>
                    <a:gd name="T70" fmla="*/ 46 w 82"/>
                    <a:gd name="T71" fmla="*/ 63 h 67"/>
                    <a:gd name="T72" fmla="*/ 42 w 82"/>
                    <a:gd name="T73" fmla="*/ 60 h 67"/>
                    <a:gd name="T74" fmla="*/ 36 w 82"/>
                    <a:gd name="T75" fmla="*/ 56 h 67"/>
                    <a:gd name="T76" fmla="*/ 32 w 82"/>
                    <a:gd name="T77" fmla="*/ 50 h 67"/>
                    <a:gd name="T78" fmla="*/ 27 w 82"/>
                    <a:gd name="T79" fmla="*/ 46 h 67"/>
                    <a:gd name="T80" fmla="*/ 23 w 82"/>
                    <a:gd name="T81" fmla="*/ 40 h 67"/>
                    <a:gd name="T82" fmla="*/ 19 w 82"/>
                    <a:gd name="T83" fmla="*/ 35 h 67"/>
                    <a:gd name="T84" fmla="*/ 13 w 82"/>
                    <a:gd name="T85" fmla="*/ 29 h 67"/>
                    <a:gd name="T86" fmla="*/ 9 w 82"/>
                    <a:gd name="T87" fmla="*/ 23 h 67"/>
                    <a:gd name="T88" fmla="*/ 7 w 82"/>
                    <a:gd name="T89" fmla="*/ 19 h 67"/>
                    <a:gd name="T90" fmla="*/ 4 w 82"/>
                    <a:gd name="T91" fmla="*/ 15 h 67"/>
                    <a:gd name="T92" fmla="*/ 2 w 82"/>
                    <a:gd name="T93" fmla="*/ 12 h 67"/>
                    <a:gd name="T94" fmla="*/ 0 w 82"/>
                    <a:gd name="T95" fmla="*/ 8 h 67"/>
                    <a:gd name="T96" fmla="*/ 4 w 82"/>
                    <a:gd name="T97" fmla="*/ 8 h 67"/>
                    <a:gd name="T98" fmla="*/ 7 w 82"/>
                    <a:gd name="T99" fmla="*/ 8 h 67"/>
                    <a:gd name="T100" fmla="*/ 11 w 82"/>
                    <a:gd name="T101" fmla="*/ 8 h 67"/>
                    <a:gd name="T102" fmla="*/ 15 w 82"/>
                    <a:gd name="T103" fmla="*/ 8 h 67"/>
                    <a:gd name="T104" fmla="*/ 19 w 82"/>
                    <a:gd name="T105" fmla="*/ 8 h 67"/>
                    <a:gd name="T106" fmla="*/ 21 w 82"/>
                    <a:gd name="T107" fmla="*/ 6 h 67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82"/>
                    <a:gd name="T163" fmla="*/ 0 h 67"/>
                    <a:gd name="T164" fmla="*/ 82 w 82"/>
                    <a:gd name="T165" fmla="*/ 67 h 67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82" h="67">
                      <a:moveTo>
                        <a:pt x="21" y="6"/>
                      </a:move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7" y="4"/>
                      </a:lnTo>
                      <a:lnTo>
                        <a:pt x="28" y="4"/>
                      </a:lnTo>
                      <a:lnTo>
                        <a:pt x="30" y="4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4" y="2"/>
                      </a:lnTo>
                      <a:lnTo>
                        <a:pt x="36" y="2"/>
                      </a:lnTo>
                      <a:lnTo>
                        <a:pt x="38" y="2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2"/>
                      </a:lnTo>
                      <a:lnTo>
                        <a:pt x="46" y="4"/>
                      </a:lnTo>
                      <a:lnTo>
                        <a:pt x="48" y="4"/>
                      </a:lnTo>
                      <a:lnTo>
                        <a:pt x="50" y="6"/>
                      </a:lnTo>
                      <a:lnTo>
                        <a:pt x="52" y="6"/>
                      </a:lnTo>
                      <a:lnTo>
                        <a:pt x="53" y="6"/>
                      </a:lnTo>
                      <a:lnTo>
                        <a:pt x="55" y="6"/>
                      </a:lnTo>
                      <a:lnTo>
                        <a:pt x="57" y="6"/>
                      </a:lnTo>
                      <a:lnTo>
                        <a:pt x="59" y="6"/>
                      </a:lnTo>
                      <a:lnTo>
                        <a:pt x="61" y="6"/>
                      </a:lnTo>
                      <a:lnTo>
                        <a:pt x="63" y="6"/>
                      </a:lnTo>
                      <a:lnTo>
                        <a:pt x="65" y="6"/>
                      </a:lnTo>
                      <a:lnTo>
                        <a:pt x="67" y="6"/>
                      </a:lnTo>
                      <a:lnTo>
                        <a:pt x="69" y="6"/>
                      </a:lnTo>
                      <a:lnTo>
                        <a:pt x="71" y="6"/>
                      </a:lnTo>
                      <a:lnTo>
                        <a:pt x="73" y="6"/>
                      </a:lnTo>
                      <a:lnTo>
                        <a:pt x="75" y="6"/>
                      </a:lnTo>
                      <a:lnTo>
                        <a:pt x="76" y="6"/>
                      </a:lnTo>
                      <a:lnTo>
                        <a:pt x="78" y="8"/>
                      </a:lnTo>
                      <a:lnTo>
                        <a:pt x="80" y="8"/>
                      </a:lnTo>
                      <a:lnTo>
                        <a:pt x="80" y="10"/>
                      </a:lnTo>
                      <a:lnTo>
                        <a:pt x="82" y="10"/>
                      </a:lnTo>
                      <a:lnTo>
                        <a:pt x="82" y="12"/>
                      </a:lnTo>
                      <a:lnTo>
                        <a:pt x="82" y="14"/>
                      </a:lnTo>
                      <a:lnTo>
                        <a:pt x="82" y="15"/>
                      </a:lnTo>
                      <a:lnTo>
                        <a:pt x="82" y="17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2" y="25"/>
                      </a:lnTo>
                      <a:lnTo>
                        <a:pt x="82" y="27"/>
                      </a:lnTo>
                      <a:lnTo>
                        <a:pt x="82" y="29"/>
                      </a:lnTo>
                      <a:lnTo>
                        <a:pt x="82" y="31"/>
                      </a:lnTo>
                      <a:lnTo>
                        <a:pt x="80" y="35"/>
                      </a:lnTo>
                      <a:lnTo>
                        <a:pt x="80" y="37"/>
                      </a:lnTo>
                      <a:lnTo>
                        <a:pt x="80" y="38"/>
                      </a:lnTo>
                      <a:lnTo>
                        <a:pt x="80" y="42"/>
                      </a:lnTo>
                      <a:lnTo>
                        <a:pt x="78" y="44"/>
                      </a:lnTo>
                      <a:lnTo>
                        <a:pt x="78" y="46"/>
                      </a:lnTo>
                      <a:lnTo>
                        <a:pt x="76" y="50"/>
                      </a:lnTo>
                      <a:lnTo>
                        <a:pt x="76" y="52"/>
                      </a:lnTo>
                      <a:lnTo>
                        <a:pt x="75" y="54"/>
                      </a:lnTo>
                      <a:lnTo>
                        <a:pt x="75" y="56"/>
                      </a:lnTo>
                      <a:lnTo>
                        <a:pt x="73" y="58"/>
                      </a:lnTo>
                      <a:lnTo>
                        <a:pt x="73" y="60"/>
                      </a:lnTo>
                      <a:lnTo>
                        <a:pt x="71" y="62"/>
                      </a:lnTo>
                      <a:lnTo>
                        <a:pt x="69" y="63"/>
                      </a:lnTo>
                      <a:lnTo>
                        <a:pt x="67" y="63"/>
                      </a:lnTo>
                      <a:lnTo>
                        <a:pt x="65" y="65"/>
                      </a:lnTo>
                      <a:lnTo>
                        <a:pt x="63" y="65"/>
                      </a:lnTo>
                      <a:lnTo>
                        <a:pt x="61" y="67"/>
                      </a:lnTo>
                      <a:lnTo>
                        <a:pt x="59" y="67"/>
                      </a:lnTo>
                      <a:lnTo>
                        <a:pt x="57" y="67"/>
                      </a:lnTo>
                      <a:lnTo>
                        <a:pt x="55" y="67"/>
                      </a:lnTo>
                      <a:lnTo>
                        <a:pt x="53" y="65"/>
                      </a:lnTo>
                      <a:lnTo>
                        <a:pt x="52" y="65"/>
                      </a:lnTo>
                      <a:lnTo>
                        <a:pt x="50" y="63"/>
                      </a:lnTo>
                      <a:lnTo>
                        <a:pt x="46" y="63"/>
                      </a:lnTo>
                      <a:lnTo>
                        <a:pt x="44" y="62"/>
                      </a:lnTo>
                      <a:lnTo>
                        <a:pt x="42" y="60"/>
                      </a:lnTo>
                      <a:lnTo>
                        <a:pt x="38" y="58"/>
                      </a:lnTo>
                      <a:lnTo>
                        <a:pt x="36" y="56"/>
                      </a:lnTo>
                      <a:lnTo>
                        <a:pt x="34" y="52"/>
                      </a:lnTo>
                      <a:lnTo>
                        <a:pt x="32" y="50"/>
                      </a:lnTo>
                      <a:lnTo>
                        <a:pt x="28" y="48"/>
                      </a:lnTo>
                      <a:lnTo>
                        <a:pt x="27" y="46"/>
                      </a:lnTo>
                      <a:lnTo>
                        <a:pt x="25" y="42"/>
                      </a:lnTo>
                      <a:lnTo>
                        <a:pt x="23" y="40"/>
                      </a:lnTo>
                      <a:lnTo>
                        <a:pt x="21" y="37"/>
                      </a:lnTo>
                      <a:lnTo>
                        <a:pt x="19" y="35"/>
                      </a:lnTo>
                      <a:lnTo>
                        <a:pt x="15" y="33"/>
                      </a:lnTo>
                      <a:lnTo>
                        <a:pt x="13" y="29"/>
                      </a:lnTo>
                      <a:lnTo>
                        <a:pt x="11" y="27"/>
                      </a:lnTo>
                      <a:lnTo>
                        <a:pt x="9" y="23"/>
                      </a:lnTo>
                      <a:lnTo>
                        <a:pt x="9" y="21"/>
                      </a:lnTo>
                      <a:lnTo>
                        <a:pt x="7" y="19"/>
                      </a:lnTo>
                      <a:lnTo>
                        <a:pt x="5" y="17"/>
                      </a:lnTo>
                      <a:lnTo>
                        <a:pt x="4" y="15"/>
                      </a:lnTo>
                      <a:lnTo>
                        <a:pt x="4" y="14"/>
                      </a:lnTo>
                      <a:lnTo>
                        <a:pt x="2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5" y="8"/>
                      </a:lnTo>
                      <a:lnTo>
                        <a:pt x="7" y="8"/>
                      </a:lnTo>
                      <a:lnTo>
                        <a:pt x="9" y="8"/>
                      </a:lnTo>
                      <a:lnTo>
                        <a:pt x="11" y="8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7" y="8"/>
                      </a:lnTo>
                      <a:lnTo>
                        <a:pt x="19" y="8"/>
                      </a:lnTo>
                      <a:lnTo>
                        <a:pt x="19" y="6"/>
                      </a:lnTo>
                      <a:lnTo>
                        <a:pt x="21" y="6"/>
                      </a:lnTo>
                      <a:close/>
                    </a:path>
                  </a:pathLst>
                </a:custGeom>
                <a:solidFill>
                  <a:srgbClr val="CF7B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67" name="Freeform 435"/>
                <p:cNvSpPr>
                  <a:spLocks noChangeAspect="1"/>
                </p:cNvSpPr>
                <p:nvPr/>
              </p:nvSpPr>
              <p:spPr bwMode="auto">
                <a:xfrm>
                  <a:off x="4749" y="1152"/>
                  <a:ext cx="82" cy="65"/>
                </a:xfrm>
                <a:custGeom>
                  <a:avLst/>
                  <a:gdLst>
                    <a:gd name="T0" fmla="*/ 23 w 82"/>
                    <a:gd name="T1" fmla="*/ 6 h 65"/>
                    <a:gd name="T2" fmla="*/ 25 w 82"/>
                    <a:gd name="T3" fmla="*/ 4 h 65"/>
                    <a:gd name="T4" fmla="*/ 28 w 82"/>
                    <a:gd name="T5" fmla="*/ 4 h 65"/>
                    <a:gd name="T6" fmla="*/ 30 w 82"/>
                    <a:gd name="T7" fmla="*/ 2 h 65"/>
                    <a:gd name="T8" fmla="*/ 34 w 82"/>
                    <a:gd name="T9" fmla="*/ 2 h 65"/>
                    <a:gd name="T10" fmla="*/ 38 w 82"/>
                    <a:gd name="T11" fmla="*/ 0 h 65"/>
                    <a:gd name="T12" fmla="*/ 42 w 82"/>
                    <a:gd name="T13" fmla="*/ 0 h 65"/>
                    <a:gd name="T14" fmla="*/ 46 w 82"/>
                    <a:gd name="T15" fmla="*/ 2 h 65"/>
                    <a:gd name="T16" fmla="*/ 48 w 82"/>
                    <a:gd name="T17" fmla="*/ 6 h 65"/>
                    <a:gd name="T18" fmla="*/ 50 w 82"/>
                    <a:gd name="T19" fmla="*/ 8 h 65"/>
                    <a:gd name="T20" fmla="*/ 52 w 82"/>
                    <a:gd name="T21" fmla="*/ 10 h 65"/>
                    <a:gd name="T22" fmla="*/ 55 w 82"/>
                    <a:gd name="T23" fmla="*/ 10 h 65"/>
                    <a:gd name="T24" fmla="*/ 57 w 82"/>
                    <a:gd name="T25" fmla="*/ 12 h 65"/>
                    <a:gd name="T26" fmla="*/ 61 w 82"/>
                    <a:gd name="T27" fmla="*/ 10 h 65"/>
                    <a:gd name="T28" fmla="*/ 65 w 82"/>
                    <a:gd name="T29" fmla="*/ 10 h 65"/>
                    <a:gd name="T30" fmla="*/ 69 w 82"/>
                    <a:gd name="T31" fmla="*/ 8 h 65"/>
                    <a:gd name="T32" fmla="*/ 73 w 82"/>
                    <a:gd name="T33" fmla="*/ 8 h 65"/>
                    <a:gd name="T34" fmla="*/ 76 w 82"/>
                    <a:gd name="T35" fmla="*/ 8 h 65"/>
                    <a:gd name="T36" fmla="*/ 80 w 82"/>
                    <a:gd name="T37" fmla="*/ 10 h 65"/>
                    <a:gd name="T38" fmla="*/ 82 w 82"/>
                    <a:gd name="T39" fmla="*/ 13 h 65"/>
                    <a:gd name="T40" fmla="*/ 82 w 82"/>
                    <a:gd name="T41" fmla="*/ 17 h 65"/>
                    <a:gd name="T42" fmla="*/ 82 w 82"/>
                    <a:gd name="T43" fmla="*/ 21 h 65"/>
                    <a:gd name="T44" fmla="*/ 82 w 82"/>
                    <a:gd name="T45" fmla="*/ 25 h 65"/>
                    <a:gd name="T46" fmla="*/ 82 w 82"/>
                    <a:gd name="T47" fmla="*/ 29 h 65"/>
                    <a:gd name="T48" fmla="*/ 80 w 82"/>
                    <a:gd name="T49" fmla="*/ 35 h 65"/>
                    <a:gd name="T50" fmla="*/ 80 w 82"/>
                    <a:gd name="T51" fmla="*/ 38 h 65"/>
                    <a:gd name="T52" fmla="*/ 78 w 82"/>
                    <a:gd name="T53" fmla="*/ 44 h 65"/>
                    <a:gd name="T54" fmla="*/ 76 w 82"/>
                    <a:gd name="T55" fmla="*/ 48 h 65"/>
                    <a:gd name="T56" fmla="*/ 75 w 82"/>
                    <a:gd name="T57" fmla="*/ 52 h 65"/>
                    <a:gd name="T58" fmla="*/ 73 w 82"/>
                    <a:gd name="T59" fmla="*/ 56 h 65"/>
                    <a:gd name="T60" fmla="*/ 71 w 82"/>
                    <a:gd name="T61" fmla="*/ 60 h 65"/>
                    <a:gd name="T62" fmla="*/ 67 w 82"/>
                    <a:gd name="T63" fmla="*/ 63 h 65"/>
                    <a:gd name="T64" fmla="*/ 63 w 82"/>
                    <a:gd name="T65" fmla="*/ 63 h 65"/>
                    <a:gd name="T66" fmla="*/ 59 w 82"/>
                    <a:gd name="T67" fmla="*/ 65 h 65"/>
                    <a:gd name="T68" fmla="*/ 55 w 82"/>
                    <a:gd name="T69" fmla="*/ 65 h 65"/>
                    <a:gd name="T70" fmla="*/ 52 w 82"/>
                    <a:gd name="T71" fmla="*/ 63 h 65"/>
                    <a:gd name="T72" fmla="*/ 46 w 82"/>
                    <a:gd name="T73" fmla="*/ 61 h 65"/>
                    <a:gd name="T74" fmla="*/ 42 w 82"/>
                    <a:gd name="T75" fmla="*/ 58 h 65"/>
                    <a:gd name="T76" fmla="*/ 36 w 82"/>
                    <a:gd name="T77" fmla="*/ 54 h 65"/>
                    <a:gd name="T78" fmla="*/ 32 w 82"/>
                    <a:gd name="T79" fmla="*/ 48 h 65"/>
                    <a:gd name="T80" fmla="*/ 27 w 82"/>
                    <a:gd name="T81" fmla="*/ 44 h 65"/>
                    <a:gd name="T82" fmla="*/ 23 w 82"/>
                    <a:gd name="T83" fmla="*/ 38 h 65"/>
                    <a:gd name="T84" fmla="*/ 19 w 82"/>
                    <a:gd name="T85" fmla="*/ 33 h 65"/>
                    <a:gd name="T86" fmla="*/ 15 w 82"/>
                    <a:gd name="T87" fmla="*/ 29 h 65"/>
                    <a:gd name="T88" fmla="*/ 11 w 82"/>
                    <a:gd name="T89" fmla="*/ 23 h 65"/>
                    <a:gd name="T90" fmla="*/ 7 w 82"/>
                    <a:gd name="T91" fmla="*/ 19 h 65"/>
                    <a:gd name="T92" fmla="*/ 5 w 82"/>
                    <a:gd name="T93" fmla="*/ 13 h 65"/>
                    <a:gd name="T94" fmla="*/ 2 w 82"/>
                    <a:gd name="T95" fmla="*/ 12 h 65"/>
                    <a:gd name="T96" fmla="*/ 0 w 82"/>
                    <a:gd name="T97" fmla="*/ 8 h 65"/>
                    <a:gd name="T98" fmla="*/ 4 w 82"/>
                    <a:gd name="T99" fmla="*/ 8 h 65"/>
                    <a:gd name="T100" fmla="*/ 7 w 82"/>
                    <a:gd name="T101" fmla="*/ 8 h 65"/>
                    <a:gd name="T102" fmla="*/ 11 w 82"/>
                    <a:gd name="T103" fmla="*/ 8 h 65"/>
                    <a:gd name="T104" fmla="*/ 15 w 82"/>
                    <a:gd name="T105" fmla="*/ 6 h 65"/>
                    <a:gd name="T106" fmla="*/ 19 w 82"/>
                    <a:gd name="T107" fmla="*/ 6 h 65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82"/>
                    <a:gd name="T163" fmla="*/ 0 h 65"/>
                    <a:gd name="T164" fmla="*/ 82 w 82"/>
                    <a:gd name="T165" fmla="*/ 65 h 65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82" h="65">
                      <a:moveTo>
                        <a:pt x="21" y="6"/>
                      </a:moveTo>
                      <a:lnTo>
                        <a:pt x="23" y="6"/>
                      </a:lnTo>
                      <a:lnTo>
                        <a:pt x="23" y="4"/>
                      </a:lnTo>
                      <a:lnTo>
                        <a:pt x="25" y="4"/>
                      </a:lnTo>
                      <a:lnTo>
                        <a:pt x="27" y="4"/>
                      </a:lnTo>
                      <a:lnTo>
                        <a:pt x="28" y="4"/>
                      </a:lnTo>
                      <a:lnTo>
                        <a:pt x="28" y="2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4" y="2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2"/>
                      </a:lnTo>
                      <a:lnTo>
                        <a:pt x="46" y="4"/>
                      </a:lnTo>
                      <a:lnTo>
                        <a:pt x="48" y="6"/>
                      </a:lnTo>
                      <a:lnTo>
                        <a:pt x="48" y="8"/>
                      </a:lnTo>
                      <a:lnTo>
                        <a:pt x="50" y="8"/>
                      </a:lnTo>
                      <a:lnTo>
                        <a:pt x="50" y="10"/>
                      </a:lnTo>
                      <a:lnTo>
                        <a:pt x="52" y="10"/>
                      </a:lnTo>
                      <a:lnTo>
                        <a:pt x="53" y="10"/>
                      </a:lnTo>
                      <a:lnTo>
                        <a:pt x="55" y="10"/>
                      </a:lnTo>
                      <a:lnTo>
                        <a:pt x="55" y="12"/>
                      </a:lnTo>
                      <a:lnTo>
                        <a:pt x="57" y="12"/>
                      </a:lnTo>
                      <a:lnTo>
                        <a:pt x="59" y="10"/>
                      </a:lnTo>
                      <a:lnTo>
                        <a:pt x="61" y="10"/>
                      </a:lnTo>
                      <a:lnTo>
                        <a:pt x="63" y="10"/>
                      </a:lnTo>
                      <a:lnTo>
                        <a:pt x="65" y="10"/>
                      </a:lnTo>
                      <a:lnTo>
                        <a:pt x="67" y="10"/>
                      </a:lnTo>
                      <a:lnTo>
                        <a:pt x="69" y="8"/>
                      </a:lnTo>
                      <a:lnTo>
                        <a:pt x="71" y="8"/>
                      </a:lnTo>
                      <a:lnTo>
                        <a:pt x="73" y="8"/>
                      </a:lnTo>
                      <a:lnTo>
                        <a:pt x="75" y="8"/>
                      </a:lnTo>
                      <a:lnTo>
                        <a:pt x="76" y="8"/>
                      </a:lnTo>
                      <a:lnTo>
                        <a:pt x="78" y="8"/>
                      </a:lnTo>
                      <a:lnTo>
                        <a:pt x="80" y="10"/>
                      </a:lnTo>
                      <a:lnTo>
                        <a:pt x="80" y="12"/>
                      </a:lnTo>
                      <a:lnTo>
                        <a:pt x="82" y="13"/>
                      </a:lnTo>
                      <a:lnTo>
                        <a:pt x="82" y="15"/>
                      </a:lnTo>
                      <a:lnTo>
                        <a:pt x="82" y="17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2" y="23"/>
                      </a:lnTo>
                      <a:lnTo>
                        <a:pt x="82" y="25"/>
                      </a:lnTo>
                      <a:lnTo>
                        <a:pt x="82" y="27"/>
                      </a:lnTo>
                      <a:lnTo>
                        <a:pt x="82" y="29"/>
                      </a:lnTo>
                      <a:lnTo>
                        <a:pt x="80" y="33"/>
                      </a:lnTo>
                      <a:lnTo>
                        <a:pt x="80" y="35"/>
                      </a:lnTo>
                      <a:lnTo>
                        <a:pt x="80" y="36"/>
                      </a:lnTo>
                      <a:lnTo>
                        <a:pt x="80" y="38"/>
                      </a:lnTo>
                      <a:lnTo>
                        <a:pt x="78" y="42"/>
                      </a:lnTo>
                      <a:lnTo>
                        <a:pt x="78" y="44"/>
                      </a:lnTo>
                      <a:lnTo>
                        <a:pt x="78" y="46"/>
                      </a:lnTo>
                      <a:lnTo>
                        <a:pt x="76" y="48"/>
                      </a:lnTo>
                      <a:lnTo>
                        <a:pt x="76" y="50"/>
                      </a:lnTo>
                      <a:lnTo>
                        <a:pt x="75" y="52"/>
                      </a:lnTo>
                      <a:lnTo>
                        <a:pt x="75" y="56"/>
                      </a:lnTo>
                      <a:lnTo>
                        <a:pt x="73" y="56"/>
                      </a:lnTo>
                      <a:lnTo>
                        <a:pt x="71" y="58"/>
                      </a:lnTo>
                      <a:lnTo>
                        <a:pt x="71" y="60"/>
                      </a:lnTo>
                      <a:lnTo>
                        <a:pt x="69" y="61"/>
                      </a:lnTo>
                      <a:lnTo>
                        <a:pt x="67" y="63"/>
                      </a:lnTo>
                      <a:lnTo>
                        <a:pt x="65" y="63"/>
                      </a:lnTo>
                      <a:lnTo>
                        <a:pt x="63" y="63"/>
                      </a:lnTo>
                      <a:lnTo>
                        <a:pt x="61" y="65"/>
                      </a:lnTo>
                      <a:lnTo>
                        <a:pt x="59" y="65"/>
                      </a:lnTo>
                      <a:lnTo>
                        <a:pt x="57" y="65"/>
                      </a:lnTo>
                      <a:lnTo>
                        <a:pt x="55" y="65"/>
                      </a:lnTo>
                      <a:lnTo>
                        <a:pt x="53" y="63"/>
                      </a:lnTo>
                      <a:lnTo>
                        <a:pt x="52" y="63"/>
                      </a:lnTo>
                      <a:lnTo>
                        <a:pt x="50" y="61"/>
                      </a:lnTo>
                      <a:lnTo>
                        <a:pt x="46" y="61"/>
                      </a:lnTo>
                      <a:lnTo>
                        <a:pt x="44" y="60"/>
                      </a:lnTo>
                      <a:lnTo>
                        <a:pt x="42" y="58"/>
                      </a:lnTo>
                      <a:lnTo>
                        <a:pt x="40" y="56"/>
                      </a:lnTo>
                      <a:lnTo>
                        <a:pt x="36" y="54"/>
                      </a:lnTo>
                      <a:lnTo>
                        <a:pt x="34" y="52"/>
                      </a:lnTo>
                      <a:lnTo>
                        <a:pt x="32" y="48"/>
                      </a:lnTo>
                      <a:lnTo>
                        <a:pt x="30" y="46"/>
                      </a:lnTo>
                      <a:lnTo>
                        <a:pt x="27" y="44"/>
                      </a:lnTo>
                      <a:lnTo>
                        <a:pt x="25" y="40"/>
                      </a:lnTo>
                      <a:lnTo>
                        <a:pt x="23" y="38"/>
                      </a:lnTo>
                      <a:lnTo>
                        <a:pt x="21" y="36"/>
                      </a:lnTo>
                      <a:lnTo>
                        <a:pt x="19" y="33"/>
                      </a:lnTo>
                      <a:lnTo>
                        <a:pt x="17" y="31"/>
                      </a:lnTo>
                      <a:lnTo>
                        <a:pt x="15" y="29"/>
                      </a:lnTo>
                      <a:lnTo>
                        <a:pt x="13" y="25"/>
                      </a:lnTo>
                      <a:lnTo>
                        <a:pt x="11" y="23"/>
                      </a:lnTo>
                      <a:lnTo>
                        <a:pt x="9" y="21"/>
                      </a:lnTo>
                      <a:lnTo>
                        <a:pt x="7" y="19"/>
                      </a:lnTo>
                      <a:lnTo>
                        <a:pt x="5" y="15"/>
                      </a:lnTo>
                      <a:lnTo>
                        <a:pt x="5" y="13"/>
                      </a:lnTo>
                      <a:lnTo>
                        <a:pt x="4" y="13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5" y="8"/>
                      </a:lnTo>
                      <a:lnTo>
                        <a:pt x="7" y="8"/>
                      </a:lnTo>
                      <a:lnTo>
                        <a:pt x="9" y="8"/>
                      </a:lnTo>
                      <a:lnTo>
                        <a:pt x="11" y="8"/>
                      </a:lnTo>
                      <a:lnTo>
                        <a:pt x="13" y="6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9" y="6"/>
                      </a:lnTo>
                      <a:lnTo>
                        <a:pt x="21" y="6"/>
                      </a:lnTo>
                      <a:close/>
                    </a:path>
                  </a:pathLst>
                </a:custGeom>
                <a:solidFill>
                  <a:srgbClr val="C975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68" name="Freeform 436"/>
                <p:cNvSpPr>
                  <a:spLocks noChangeAspect="1"/>
                </p:cNvSpPr>
                <p:nvPr/>
              </p:nvSpPr>
              <p:spPr bwMode="auto">
                <a:xfrm>
                  <a:off x="4751" y="1154"/>
                  <a:ext cx="78" cy="63"/>
                </a:xfrm>
                <a:custGeom>
                  <a:avLst/>
                  <a:gdLst>
                    <a:gd name="T0" fmla="*/ 21 w 78"/>
                    <a:gd name="T1" fmla="*/ 4 h 63"/>
                    <a:gd name="T2" fmla="*/ 25 w 78"/>
                    <a:gd name="T3" fmla="*/ 4 h 63"/>
                    <a:gd name="T4" fmla="*/ 28 w 78"/>
                    <a:gd name="T5" fmla="*/ 2 h 63"/>
                    <a:gd name="T6" fmla="*/ 32 w 78"/>
                    <a:gd name="T7" fmla="*/ 2 h 63"/>
                    <a:gd name="T8" fmla="*/ 34 w 78"/>
                    <a:gd name="T9" fmla="*/ 0 h 63"/>
                    <a:gd name="T10" fmla="*/ 38 w 78"/>
                    <a:gd name="T11" fmla="*/ 0 h 63"/>
                    <a:gd name="T12" fmla="*/ 42 w 78"/>
                    <a:gd name="T13" fmla="*/ 0 h 63"/>
                    <a:gd name="T14" fmla="*/ 44 w 78"/>
                    <a:gd name="T15" fmla="*/ 6 h 63"/>
                    <a:gd name="T16" fmla="*/ 46 w 78"/>
                    <a:gd name="T17" fmla="*/ 10 h 63"/>
                    <a:gd name="T18" fmla="*/ 48 w 78"/>
                    <a:gd name="T19" fmla="*/ 13 h 63"/>
                    <a:gd name="T20" fmla="*/ 51 w 78"/>
                    <a:gd name="T21" fmla="*/ 15 h 63"/>
                    <a:gd name="T22" fmla="*/ 55 w 78"/>
                    <a:gd name="T23" fmla="*/ 15 h 63"/>
                    <a:gd name="T24" fmla="*/ 59 w 78"/>
                    <a:gd name="T25" fmla="*/ 13 h 63"/>
                    <a:gd name="T26" fmla="*/ 63 w 78"/>
                    <a:gd name="T27" fmla="*/ 13 h 63"/>
                    <a:gd name="T28" fmla="*/ 67 w 78"/>
                    <a:gd name="T29" fmla="*/ 11 h 63"/>
                    <a:gd name="T30" fmla="*/ 71 w 78"/>
                    <a:gd name="T31" fmla="*/ 10 h 63"/>
                    <a:gd name="T32" fmla="*/ 74 w 78"/>
                    <a:gd name="T33" fmla="*/ 10 h 63"/>
                    <a:gd name="T34" fmla="*/ 76 w 78"/>
                    <a:gd name="T35" fmla="*/ 11 h 63"/>
                    <a:gd name="T36" fmla="*/ 78 w 78"/>
                    <a:gd name="T37" fmla="*/ 13 h 63"/>
                    <a:gd name="T38" fmla="*/ 78 w 78"/>
                    <a:gd name="T39" fmla="*/ 17 h 63"/>
                    <a:gd name="T40" fmla="*/ 78 w 78"/>
                    <a:gd name="T41" fmla="*/ 21 h 63"/>
                    <a:gd name="T42" fmla="*/ 78 w 78"/>
                    <a:gd name="T43" fmla="*/ 25 h 63"/>
                    <a:gd name="T44" fmla="*/ 78 w 78"/>
                    <a:gd name="T45" fmla="*/ 29 h 63"/>
                    <a:gd name="T46" fmla="*/ 78 w 78"/>
                    <a:gd name="T47" fmla="*/ 34 h 63"/>
                    <a:gd name="T48" fmla="*/ 76 w 78"/>
                    <a:gd name="T49" fmla="*/ 38 h 63"/>
                    <a:gd name="T50" fmla="*/ 76 w 78"/>
                    <a:gd name="T51" fmla="*/ 44 h 63"/>
                    <a:gd name="T52" fmla="*/ 74 w 78"/>
                    <a:gd name="T53" fmla="*/ 48 h 63"/>
                    <a:gd name="T54" fmla="*/ 73 w 78"/>
                    <a:gd name="T55" fmla="*/ 52 h 63"/>
                    <a:gd name="T56" fmla="*/ 71 w 78"/>
                    <a:gd name="T57" fmla="*/ 56 h 63"/>
                    <a:gd name="T58" fmla="*/ 67 w 78"/>
                    <a:gd name="T59" fmla="*/ 59 h 63"/>
                    <a:gd name="T60" fmla="*/ 63 w 78"/>
                    <a:gd name="T61" fmla="*/ 61 h 63"/>
                    <a:gd name="T62" fmla="*/ 59 w 78"/>
                    <a:gd name="T63" fmla="*/ 63 h 63"/>
                    <a:gd name="T64" fmla="*/ 55 w 78"/>
                    <a:gd name="T65" fmla="*/ 63 h 63"/>
                    <a:gd name="T66" fmla="*/ 51 w 78"/>
                    <a:gd name="T67" fmla="*/ 61 h 63"/>
                    <a:gd name="T68" fmla="*/ 48 w 78"/>
                    <a:gd name="T69" fmla="*/ 59 h 63"/>
                    <a:gd name="T70" fmla="*/ 42 w 78"/>
                    <a:gd name="T71" fmla="*/ 58 h 63"/>
                    <a:gd name="T72" fmla="*/ 38 w 78"/>
                    <a:gd name="T73" fmla="*/ 54 h 63"/>
                    <a:gd name="T74" fmla="*/ 32 w 78"/>
                    <a:gd name="T75" fmla="*/ 50 h 63"/>
                    <a:gd name="T76" fmla="*/ 28 w 78"/>
                    <a:gd name="T77" fmla="*/ 44 h 63"/>
                    <a:gd name="T78" fmla="*/ 23 w 78"/>
                    <a:gd name="T79" fmla="*/ 40 h 63"/>
                    <a:gd name="T80" fmla="*/ 19 w 78"/>
                    <a:gd name="T81" fmla="*/ 34 h 63"/>
                    <a:gd name="T82" fmla="*/ 15 w 78"/>
                    <a:gd name="T83" fmla="*/ 29 h 63"/>
                    <a:gd name="T84" fmla="*/ 11 w 78"/>
                    <a:gd name="T85" fmla="*/ 23 h 63"/>
                    <a:gd name="T86" fmla="*/ 7 w 78"/>
                    <a:gd name="T87" fmla="*/ 19 h 63"/>
                    <a:gd name="T88" fmla="*/ 5 w 78"/>
                    <a:gd name="T89" fmla="*/ 15 h 63"/>
                    <a:gd name="T90" fmla="*/ 2 w 78"/>
                    <a:gd name="T91" fmla="*/ 11 h 63"/>
                    <a:gd name="T92" fmla="*/ 0 w 78"/>
                    <a:gd name="T93" fmla="*/ 8 h 63"/>
                    <a:gd name="T94" fmla="*/ 2 w 78"/>
                    <a:gd name="T95" fmla="*/ 6 h 63"/>
                    <a:gd name="T96" fmla="*/ 5 w 78"/>
                    <a:gd name="T97" fmla="*/ 6 h 63"/>
                    <a:gd name="T98" fmla="*/ 9 w 78"/>
                    <a:gd name="T99" fmla="*/ 6 h 63"/>
                    <a:gd name="T100" fmla="*/ 13 w 78"/>
                    <a:gd name="T101" fmla="*/ 6 h 63"/>
                    <a:gd name="T102" fmla="*/ 17 w 78"/>
                    <a:gd name="T103" fmla="*/ 6 h 63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8"/>
                    <a:gd name="T157" fmla="*/ 0 h 63"/>
                    <a:gd name="T158" fmla="*/ 78 w 78"/>
                    <a:gd name="T159" fmla="*/ 63 h 63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8" h="63">
                      <a:moveTo>
                        <a:pt x="19" y="6"/>
                      </a:move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5" y="4"/>
                      </a:lnTo>
                      <a:lnTo>
                        <a:pt x="26" y="2"/>
                      </a:lnTo>
                      <a:lnTo>
                        <a:pt x="28" y="2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2" y="4"/>
                      </a:lnTo>
                      <a:lnTo>
                        <a:pt x="44" y="6"/>
                      </a:lnTo>
                      <a:lnTo>
                        <a:pt x="44" y="8"/>
                      </a:lnTo>
                      <a:lnTo>
                        <a:pt x="46" y="10"/>
                      </a:lnTo>
                      <a:lnTo>
                        <a:pt x="46" y="11"/>
                      </a:lnTo>
                      <a:lnTo>
                        <a:pt x="48" y="13"/>
                      </a:lnTo>
                      <a:lnTo>
                        <a:pt x="50" y="13"/>
                      </a:lnTo>
                      <a:lnTo>
                        <a:pt x="51" y="15"/>
                      </a:lnTo>
                      <a:lnTo>
                        <a:pt x="53" y="15"/>
                      </a:lnTo>
                      <a:lnTo>
                        <a:pt x="55" y="15"/>
                      </a:lnTo>
                      <a:lnTo>
                        <a:pt x="57" y="15"/>
                      </a:lnTo>
                      <a:lnTo>
                        <a:pt x="59" y="13"/>
                      </a:lnTo>
                      <a:lnTo>
                        <a:pt x="61" y="13"/>
                      </a:lnTo>
                      <a:lnTo>
                        <a:pt x="63" y="13"/>
                      </a:lnTo>
                      <a:lnTo>
                        <a:pt x="65" y="11"/>
                      </a:lnTo>
                      <a:lnTo>
                        <a:pt x="67" y="11"/>
                      </a:lnTo>
                      <a:lnTo>
                        <a:pt x="69" y="10"/>
                      </a:lnTo>
                      <a:lnTo>
                        <a:pt x="71" y="10"/>
                      </a:lnTo>
                      <a:lnTo>
                        <a:pt x="73" y="10"/>
                      </a:lnTo>
                      <a:lnTo>
                        <a:pt x="74" y="10"/>
                      </a:lnTo>
                      <a:lnTo>
                        <a:pt x="76" y="10"/>
                      </a:lnTo>
                      <a:lnTo>
                        <a:pt x="76" y="11"/>
                      </a:lnTo>
                      <a:lnTo>
                        <a:pt x="78" y="11"/>
                      </a:lnTo>
                      <a:lnTo>
                        <a:pt x="78" y="13"/>
                      </a:lnTo>
                      <a:lnTo>
                        <a:pt x="78" y="15"/>
                      </a:lnTo>
                      <a:lnTo>
                        <a:pt x="78" y="17"/>
                      </a:lnTo>
                      <a:lnTo>
                        <a:pt x="78" y="19"/>
                      </a:lnTo>
                      <a:lnTo>
                        <a:pt x="78" y="21"/>
                      </a:lnTo>
                      <a:lnTo>
                        <a:pt x="78" y="23"/>
                      </a:lnTo>
                      <a:lnTo>
                        <a:pt x="78" y="25"/>
                      </a:lnTo>
                      <a:lnTo>
                        <a:pt x="78" y="27"/>
                      </a:lnTo>
                      <a:lnTo>
                        <a:pt x="78" y="29"/>
                      </a:lnTo>
                      <a:lnTo>
                        <a:pt x="78" y="33"/>
                      </a:lnTo>
                      <a:lnTo>
                        <a:pt x="78" y="34"/>
                      </a:lnTo>
                      <a:lnTo>
                        <a:pt x="78" y="36"/>
                      </a:lnTo>
                      <a:lnTo>
                        <a:pt x="76" y="38"/>
                      </a:lnTo>
                      <a:lnTo>
                        <a:pt x="76" y="40"/>
                      </a:lnTo>
                      <a:lnTo>
                        <a:pt x="76" y="44"/>
                      </a:lnTo>
                      <a:lnTo>
                        <a:pt x="74" y="46"/>
                      </a:lnTo>
                      <a:lnTo>
                        <a:pt x="74" y="48"/>
                      </a:lnTo>
                      <a:lnTo>
                        <a:pt x="74" y="50"/>
                      </a:lnTo>
                      <a:lnTo>
                        <a:pt x="73" y="52"/>
                      </a:lnTo>
                      <a:lnTo>
                        <a:pt x="73" y="54"/>
                      </a:lnTo>
                      <a:lnTo>
                        <a:pt x="71" y="56"/>
                      </a:lnTo>
                      <a:lnTo>
                        <a:pt x="69" y="58"/>
                      </a:lnTo>
                      <a:lnTo>
                        <a:pt x="67" y="59"/>
                      </a:lnTo>
                      <a:lnTo>
                        <a:pt x="65" y="61"/>
                      </a:lnTo>
                      <a:lnTo>
                        <a:pt x="63" y="61"/>
                      </a:lnTo>
                      <a:lnTo>
                        <a:pt x="61" y="61"/>
                      </a:lnTo>
                      <a:lnTo>
                        <a:pt x="59" y="63"/>
                      </a:lnTo>
                      <a:lnTo>
                        <a:pt x="57" y="63"/>
                      </a:lnTo>
                      <a:lnTo>
                        <a:pt x="55" y="63"/>
                      </a:lnTo>
                      <a:lnTo>
                        <a:pt x="53" y="63"/>
                      </a:lnTo>
                      <a:lnTo>
                        <a:pt x="51" y="61"/>
                      </a:lnTo>
                      <a:lnTo>
                        <a:pt x="50" y="61"/>
                      </a:lnTo>
                      <a:lnTo>
                        <a:pt x="48" y="59"/>
                      </a:lnTo>
                      <a:lnTo>
                        <a:pt x="44" y="59"/>
                      </a:lnTo>
                      <a:lnTo>
                        <a:pt x="42" y="58"/>
                      </a:lnTo>
                      <a:lnTo>
                        <a:pt x="40" y="56"/>
                      </a:lnTo>
                      <a:lnTo>
                        <a:pt x="38" y="54"/>
                      </a:lnTo>
                      <a:lnTo>
                        <a:pt x="34" y="52"/>
                      </a:lnTo>
                      <a:lnTo>
                        <a:pt x="32" y="50"/>
                      </a:lnTo>
                      <a:lnTo>
                        <a:pt x="30" y="46"/>
                      </a:lnTo>
                      <a:lnTo>
                        <a:pt x="28" y="44"/>
                      </a:lnTo>
                      <a:lnTo>
                        <a:pt x="25" y="42"/>
                      </a:lnTo>
                      <a:lnTo>
                        <a:pt x="23" y="40"/>
                      </a:lnTo>
                      <a:lnTo>
                        <a:pt x="21" y="36"/>
                      </a:lnTo>
                      <a:lnTo>
                        <a:pt x="19" y="34"/>
                      </a:lnTo>
                      <a:lnTo>
                        <a:pt x="17" y="31"/>
                      </a:lnTo>
                      <a:lnTo>
                        <a:pt x="15" y="29"/>
                      </a:lnTo>
                      <a:lnTo>
                        <a:pt x="13" y="27"/>
                      </a:lnTo>
                      <a:lnTo>
                        <a:pt x="11" y="23"/>
                      </a:lnTo>
                      <a:lnTo>
                        <a:pt x="9" y="21"/>
                      </a:lnTo>
                      <a:lnTo>
                        <a:pt x="7" y="19"/>
                      </a:lnTo>
                      <a:lnTo>
                        <a:pt x="5" y="17"/>
                      </a:lnTo>
                      <a:lnTo>
                        <a:pt x="5" y="15"/>
                      </a:lnTo>
                      <a:lnTo>
                        <a:pt x="3" y="13"/>
                      </a:lnTo>
                      <a:lnTo>
                        <a:pt x="2" y="11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3" y="6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9" y="6"/>
                      </a:lnTo>
                      <a:lnTo>
                        <a:pt x="11" y="6"/>
                      </a:lnTo>
                      <a:lnTo>
                        <a:pt x="13" y="6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9" y="6"/>
                      </a:lnTo>
                      <a:close/>
                    </a:path>
                  </a:pathLst>
                </a:custGeom>
                <a:solidFill>
                  <a:srgbClr val="C26E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69" name="Freeform 437"/>
                <p:cNvSpPr>
                  <a:spLocks noChangeAspect="1"/>
                </p:cNvSpPr>
                <p:nvPr/>
              </p:nvSpPr>
              <p:spPr bwMode="auto">
                <a:xfrm>
                  <a:off x="4751" y="1156"/>
                  <a:ext cx="78" cy="61"/>
                </a:xfrm>
                <a:custGeom>
                  <a:avLst/>
                  <a:gdLst>
                    <a:gd name="T0" fmla="*/ 21 w 78"/>
                    <a:gd name="T1" fmla="*/ 4 h 61"/>
                    <a:gd name="T2" fmla="*/ 23 w 78"/>
                    <a:gd name="T3" fmla="*/ 2 h 61"/>
                    <a:gd name="T4" fmla="*/ 26 w 78"/>
                    <a:gd name="T5" fmla="*/ 2 h 61"/>
                    <a:gd name="T6" fmla="*/ 30 w 78"/>
                    <a:gd name="T7" fmla="*/ 2 h 61"/>
                    <a:gd name="T8" fmla="*/ 32 w 78"/>
                    <a:gd name="T9" fmla="*/ 0 h 61"/>
                    <a:gd name="T10" fmla="*/ 36 w 78"/>
                    <a:gd name="T11" fmla="*/ 0 h 61"/>
                    <a:gd name="T12" fmla="*/ 40 w 78"/>
                    <a:gd name="T13" fmla="*/ 0 h 61"/>
                    <a:gd name="T14" fmla="*/ 42 w 78"/>
                    <a:gd name="T15" fmla="*/ 4 h 61"/>
                    <a:gd name="T16" fmla="*/ 44 w 78"/>
                    <a:gd name="T17" fmla="*/ 9 h 61"/>
                    <a:gd name="T18" fmla="*/ 46 w 78"/>
                    <a:gd name="T19" fmla="*/ 15 h 61"/>
                    <a:gd name="T20" fmla="*/ 50 w 78"/>
                    <a:gd name="T21" fmla="*/ 17 h 61"/>
                    <a:gd name="T22" fmla="*/ 51 w 78"/>
                    <a:gd name="T23" fmla="*/ 19 h 61"/>
                    <a:gd name="T24" fmla="*/ 55 w 78"/>
                    <a:gd name="T25" fmla="*/ 19 h 61"/>
                    <a:gd name="T26" fmla="*/ 59 w 78"/>
                    <a:gd name="T27" fmla="*/ 17 h 61"/>
                    <a:gd name="T28" fmla="*/ 63 w 78"/>
                    <a:gd name="T29" fmla="*/ 15 h 61"/>
                    <a:gd name="T30" fmla="*/ 67 w 78"/>
                    <a:gd name="T31" fmla="*/ 13 h 61"/>
                    <a:gd name="T32" fmla="*/ 71 w 78"/>
                    <a:gd name="T33" fmla="*/ 11 h 61"/>
                    <a:gd name="T34" fmla="*/ 73 w 78"/>
                    <a:gd name="T35" fmla="*/ 9 h 61"/>
                    <a:gd name="T36" fmla="*/ 76 w 78"/>
                    <a:gd name="T37" fmla="*/ 11 h 61"/>
                    <a:gd name="T38" fmla="*/ 78 w 78"/>
                    <a:gd name="T39" fmla="*/ 15 h 61"/>
                    <a:gd name="T40" fmla="*/ 78 w 78"/>
                    <a:gd name="T41" fmla="*/ 19 h 61"/>
                    <a:gd name="T42" fmla="*/ 78 w 78"/>
                    <a:gd name="T43" fmla="*/ 23 h 61"/>
                    <a:gd name="T44" fmla="*/ 78 w 78"/>
                    <a:gd name="T45" fmla="*/ 27 h 61"/>
                    <a:gd name="T46" fmla="*/ 78 w 78"/>
                    <a:gd name="T47" fmla="*/ 31 h 61"/>
                    <a:gd name="T48" fmla="*/ 78 w 78"/>
                    <a:gd name="T49" fmla="*/ 34 h 61"/>
                    <a:gd name="T50" fmla="*/ 76 w 78"/>
                    <a:gd name="T51" fmla="*/ 38 h 61"/>
                    <a:gd name="T52" fmla="*/ 76 w 78"/>
                    <a:gd name="T53" fmla="*/ 42 h 61"/>
                    <a:gd name="T54" fmla="*/ 74 w 78"/>
                    <a:gd name="T55" fmla="*/ 46 h 61"/>
                    <a:gd name="T56" fmla="*/ 73 w 78"/>
                    <a:gd name="T57" fmla="*/ 50 h 61"/>
                    <a:gd name="T58" fmla="*/ 71 w 78"/>
                    <a:gd name="T59" fmla="*/ 54 h 61"/>
                    <a:gd name="T60" fmla="*/ 69 w 78"/>
                    <a:gd name="T61" fmla="*/ 57 h 61"/>
                    <a:gd name="T62" fmla="*/ 65 w 78"/>
                    <a:gd name="T63" fmla="*/ 59 h 61"/>
                    <a:gd name="T64" fmla="*/ 61 w 78"/>
                    <a:gd name="T65" fmla="*/ 61 h 61"/>
                    <a:gd name="T66" fmla="*/ 57 w 78"/>
                    <a:gd name="T67" fmla="*/ 61 h 61"/>
                    <a:gd name="T68" fmla="*/ 53 w 78"/>
                    <a:gd name="T69" fmla="*/ 61 h 61"/>
                    <a:gd name="T70" fmla="*/ 50 w 78"/>
                    <a:gd name="T71" fmla="*/ 59 h 61"/>
                    <a:gd name="T72" fmla="*/ 44 w 78"/>
                    <a:gd name="T73" fmla="*/ 57 h 61"/>
                    <a:gd name="T74" fmla="*/ 40 w 78"/>
                    <a:gd name="T75" fmla="*/ 54 h 61"/>
                    <a:gd name="T76" fmla="*/ 34 w 78"/>
                    <a:gd name="T77" fmla="*/ 50 h 61"/>
                    <a:gd name="T78" fmla="*/ 30 w 78"/>
                    <a:gd name="T79" fmla="*/ 46 h 61"/>
                    <a:gd name="T80" fmla="*/ 26 w 78"/>
                    <a:gd name="T81" fmla="*/ 40 h 61"/>
                    <a:gd name="T82" fmla="*/ 21 w 78"/>
                    <a:gd name="T83" fmla="*/ 34 h 61"/>
                    <a:gd name="T84" fmla="*/ 17 w 78"/>
                    <a:gd name="T85" fmla="*/ 31 h 61"/>
                    <a:gd name="T86" fmla="*/ 13 w 78"/>
                    <a:gd name="T87" fmla="*/ 25 h 61"/>
                    <a:gd name="T88" fmla="*/ 9 w 78"/>
                    <a:gd name="T89" fmla="*/ 19 h 61"/>
                    <a:gd name="T90" fmla="*/ 5 w 78"/>
                    <a:gd name="T91" fmla="*/ 15 h 61"/>
                    <a:gd name="T92" fmla="*/ 3 w 78"/>
                    <a:gd name="T93" fmla="*/ 11 h 61"/>
                    <a:gd name="T94" fmla="*/ 2 w 78"/>
                    <a:gd name="T95" fmla="*/ 8 h 61"/>
                    <a:gd name="T96" fmla="*/ 0 w 78"/>
                    <a:gd name="T97" fmla="*/ 4 h 61"/>
                    <a:gd name="T98" fmla="*/ 2 w 78"/>
                    <a:gd name="T99" fmla="*/ 6 h 61"/>
                    <a:gd name="T100" fmla="*/ 5 w 78"/>
                    <a:gd name="T101" fmla="*/ 6 h 61"/>
                    <a:gd name="T102" fmla="*/ 9 w 78"/>
                    <a:gd name="T103" fmla="*/ 6 h 61"/>
                    <a:gd name="T104" fmla="*/ 13 w 78"/>
                    <a:gd name="T105" fmla="*/ 4 h 61"/>
                    <a:gd name="T106" fmla="*/ 17 w 78"/>
                    <a:gd name="T107" fmla="*/ 4 h 6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78"/>
                    <a:gd name="T163" fmla="*/ 0 h 61"/>
                    <a:gd name="T164" fmla="*/ 78 w 78"/>
                    <a:gd name="T165" fmla="*/ 61 h 6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78" h="61">
                      <a:moveTo>
                        <a:pt x="19" y="4"/>
                      </a:move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6" y="2"/>
                      </a:lnTo>
                      <a:lnTo>
                        <a:pt x="28" y="2"/>
                      </a:lnTo>
                      <a:lnTo>
                        <a:pt x="30" y="2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2" y="4"/>
                      </a:lnTo>
                      <a:lnTo>
                        <a:pt x="44" y="8"/>
                      </a:lnTo>
                      <a:lnTo>
                        <a:pt x="44" y="9"/>
                      </a:lnTo>
                      <a:lnTo>
                        <a:pt x="46" y="11"/>
                      </a:lnTo>
                      <a:lnTo>
                        <a:pt x="46" y="15"/>
                      </a:lnTo>
                      <a:lnTo>
                        <a:pt x="48" y="15"/>
                      </a:lnTo>
                      <a:lnTo>
                        <a:pt x="50" y="17"/>
                      </a:lnTo>
                      <a:lnTo>
                        <a:pt x="50" y="19"/>
                      </a:lnTo>
                      <a:lnTo>
                        <a:pt x="51" y="19"/>
                      </a:lnTo>
                      <a:lnTo>
                        <a:pt x="53" y="19"/>
                      </a:lnTo>
                      <a:lnTo>
                        <a:pt x="55" y="19"/>
                      </a:lnTo>
                      <a:lnTo>
                        <a:pt x="57" y="19"/>
                      </a:lnTo>
                      <a:lnTo>
                        <a:pt x="59" y="17"/>
                      </a:lnTo>
                      <a:lnTo>
                        <a:pt x="61" y="17"/>
                      </a:lnTo>
                      <a:lnTo>
                        <a:pt x="63" y="15"/>
                      </a:lnTo>
                      <a:lnTo>
                        <a:pt x="65" y="13"/>
                      </a:lnTo>
                      <a:lnTo>
                        <a:pt x="67" y="13"/>
                      </a:lnTo>
                      <a:lnTo>
                        <a:pt x="69" y="11"/>
                      </a:lnTo>
                      <a:lnTo>
                        <a:pt x="71" y="11"/>
                      </a:lnTo>
                      <a:lnTo>
                        <a:pt x="73" y="11"/>
                      </a:lnTo>
                      <a:lnTo>
                        <a:pt x="73" y="9"/>
                      </a:lnTo>
                      <a:lnTo>
                        <a:pt x="74" y="11"/>
                      </a:lnTo>
                      <a:lnTo>
                        <a:pt x="76" y="11"/>
                      </a:lnTo>
                      <a:lnTo>
                        <a:pt x="76" y="13"/>
                      </a:lnTo>
                      <a:lnTo>
                        <a:pt x="78" y="15"/>
                      </a:lnTo>
                      <a:lnTo>
                        <a:pt x="78" y="17"/>
                      </a:lnTo>
                      <a:lnTo>
                        <a:pt x="78" y="19"/>
                      </a:lnTo>
                      <a:lnTo>
                        <a:pt x="78" y="21"/>
                      </a:lnTo>
                      <a:lnTo>
                        <a:pt x="78" y="23"/>
                      </a:lnTo>
                      <a:lnTo>
                        <a:pt x="78" y="25"/>
                      </a:lnTo>
                      <a:lnTo>
                        <a:pt x="78" y="27"/>
                      </a:lnTo>
                      <a:lnTo>
                        <a:pt x="78" y="29"/>
                      </a:lnTo>
                      <a:lnTo>
                        <a:pt x="78" y="31"/>
                      </a:lnTo>
                      <a:lnTo>
                        <a:pt x="78" y="32"/>
                      </a:lnTo>
                      <a:lnTo>
                        <a:pt x="78" y="34"/>
                      </a:lnTo>
                      <a:lnTo>
                        <a:pt x="78" y="36"/>
                      </a:lnTo>
                      <a:lnTo>
                        <a:pt x="76" y="38"/>
                      </a:lnTo>
                      <a:lnTo>
                        <a:pt x="76" y="40"/>
                      </a:lnTo>
                      <a:lnTo>
                        <a:pt x="76" y="42"/>
                      </a:lnTo>
                      <a:lnTo>
                        <a:pt x="74" y="44"/>
                      </a:lnTo>
                      <a:lnTo>
                        <a:pt x="74" y="46"/>
                      </a:lnTo>
                      <a:lnTo>
                        <a:pt x="74" y="48"/>
                      </a:lnTo>
                      <a:lnTo>
                        <a:pt x="73" y="50"/>
                      </a:lnTo>
                      <a:lnTo>
                        <a:pt x="73" y="52"/>
                      </a:lnTo>
                      <a:lnTo>
                        <a:pt x="71" y="54"/>
                      </a:lnTo>
                      <a:lnTo>
                        <a:pt x="69" y="56"/>
                      </a:lnTo>
                      <a:lnTo>
                        <a:pt x="69" y="57"/>
                      </a:lnTo>
                      <a:lnTo>
                        <a:pt x="67" y="57"/>
                      </a:lnTo>
                      <a:lnTo>
                        <a:pt x="65" y="59"/>
                      </a:lnTo>
                      <a:lnTo>
                        <a:pt x="63" y="59"/>
                      </a:lnTo>
                      <a:lnTo>
                        <a:pt x="61" y="61"/>
                      </a:lnTo>
                      <a:lnTo>
                        <a:pt x="59" y="61"/>
                      </a:lnTo>
                      <a:lnTo>
                        <a:pt x="57" y="61"/>
                      </a:lnTo>
                      <a:lnTo>
                        <a:pt x="55" y="61"/>
                      </a:lnTo>
                      <a:lnTo>
                        <a:pt x="53" y="61"/>
                      </a:lnTo>
                      <a:lnTo>
                        <a:pt x="51" y="59"/>
                      </a:lnTo>
                      <a:lnTo>
                        <a:pt x="50" y="59"/>
                      </a:lnTo>
                      <a:lnTo>
                        <a:pt x="48" y="57"/>
                      </a:lnTo>
                      <a:lnTo>
                        <a:pt x="44" y="57"/>
                      </a:lnTo>
                      <a:lnTo>
                        <a:pt x="42" y="56"/>
                      </a:lnTo>
                      <a:lnTo>
                        <a:pt x="40" y="54"/>
                      </a:lnTo>
                      <a:lnTo>
                        <a:pt x="38" y="52"/>
                      </a:lnTo>
                      <a:lnTo>
                        <a:pt x="34" y="50"/>
                      </a:lnTo>
                      <a:lnTo>
                        <a:pt x="32" y="48"/>
                      </a:lnTo>
                      <a:lnTo>
                        <a:pt x="30" y="46"/>
                      </a:lnTo>
                      <a:lnTo>
                        <a:pt x="28" y="42"/>
                      </a:lnTo>
                      <a:lnTo>
                        <a:pt x="26" y="40"/>
                      </a:lnTo>
                      <a:lnTo>
                        <a:pt x="23" y="38"/>
                      </a:lnTo>
                      <a:lnTo>
                        <a:pt x="21" y="34"/>
                      </a:lnTo>
                      <a:lnTo>
                        <a:pt x="19" y="32"/>
                      </a:lnTo>
                      <a:lnTo>
                        <a:pt x="17" y="31"/>
                      </a:lnTo>
                      <a:lnTo>
                        <a:pt x="15" y="27"/>
                      </a:lnTo>
                      <a:lnTo>
                        <a:pt x="13" y="25"/>
                      </a:lnTo>
                      <a:lnTo>
                        <a:pt x="11" y="23"/>
                      </a:lnTo>
                      <a:lnTo>
                        <a:pt x="9" y="19"/>
                      </a:lnTo>
                      <a:lnTo>
                        <a:pt x="7" y="17"/>
                      </a:lnTo>
                      <a:lnTo>
                        <a:pt x="5" y="15"/>
                      </a:lnTo>
                      <a:lnTo>
                        <a:pt x="5" y="13"/>
                      </a:lnTo>
                      <a:lnTo>
                        <a:pt x="3" y="11"/>
                      </a:lnTo>
                      <a:lnTo>
                        <a:pt x="3" y="9"/>
                      </a:lnTo>
                      <a:lnTo>
                        <a:pt x="2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3" y="6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9" y="6"/>
                      </a:lnTo>
                      <a:lnTo>
                        <a:pt x="11" y="6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BF68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70" name="Freeform 438"/>
                <p:cNvSpPr>
                  <a:spLocks noChangeAspect="1"/>
                </p:cNvSpPr>
                <p:nvPr/>
              </p:nvSpPr>
              <p:spPr bwMode="auto">
                <a:xfrm>
                  <a:off x="4751" y="1156"/>
                  <a:ext cx="78" cy="61"/>
                </a:xfrm>
                <a:custGeom>
                  <a:avLst/>
                  <a:gdLst>
                    <a:gd name="T0" fmla="*/ 21 w 78"/>
                    <a:gd name="T1" fmla="*/ 6 h 61"/>
                    <a:gd name="T2" fmla="*/ 23 w 78"/>
                    <a:gd name="T3" fmla="*/ 4 h 61"/>
                    <a:gd name="T4" fmla="*/ 26 w 78"/>
                    <a:gd name="T5" fmla="*/ 4 h 61"/>
                    <a:gd name="T6" fmla="*/ 30 w 78"/>
                    <a:gd name="T7" fmla="*/ 2 h 61"/>
                    <a:gd name="T8" fmla="*/ 34 w 78"/>
                    <a:gd name="T9" fmla="*/ 2 h 61"/>
                    <a:gd name="T10" fmla="*/ 36 w 78"/>
                    <a:gd name="T11" fmla="*/ 0 h 61"/>
                    <a:gd name="T12" fmla="*/ 40 w 78"/>
                    <a:gd name="T13" fmla="*/ 0 h 61"/>
                    <a:gd name="T14" fmla="*/ 42 w 78"/>
                    <a:gd name="T15" fmla="*/ 6 h 61"/>
                    <a:gd name="T16" fmla="*/ 44 w 78"/>
                    <a:gd name="T17" fmla="*/ 13 h 61"/>
                    <a:gd name="T18" fmla="*/ 46 w 78"/>
                    <a:gd name="T19" fmla="*/ 19 h 61"/>
                    <a:gd name="T20" fmla="*/ 48 w 78"/>
                    <a:gd name="T21" fmla="*/ 23 h 61"/>
                    <a:gd name="T22" fmla="*/ 51 w 78"/>
                    <a:gd name="T23" fmla="*/ 25 h 61"/>
                    <a:gd name="T24" fmla="*/ 55 w 78"/>
                    <a:gd name="T25" fmla="*/ 25 h 61"/>
                    <a:gd name="T26" fmla="*/ 57 w 78"/>
                    <a:gd name="T27" fmla="*/ 23 h 61"/>
                    <a:gd name="T28" fmla="*/ 61 w 78"/>
                    <a:gd name="T29" fmla="*/ 21 h 61"/>
                    <a:gd name="T30" fmla="*/ 65 w 78"/>
                    <a:gd name="T31" fmla="*/ 17 h 61"/>
                    <a:gd name="T32" fmla="*/ 67 w 78"/>
                    <a:gd name="T33" fmla="*/ 15 h 61"/>
                    <a:gd name="T34" fmla="*/ 69 w 78"/>
                    <a:gd name="T35" fmla="*/ 13 h 61"/>
                    <a:gd name="T36" fmla="*/ 73 w 78"/>
                    <a:gd name="T37" fmla="*/ 13 h 61"/>
                    <a:gd name="T38" fmla="*/ 76 w 78"/>
                    <a:gd name="T39" fmla="*/ 15 h 61"/>
                    <a:gd name="T40" fmla="*/ 76 w 78"/>
                    <a:gd name="T41" fmla="*/ 19 h 61"/>
                    <a:gd name="T42" fmla="*/ 78 w 78"/>
                    <a:gd name="T43" fmla="*/ 21 h 61"/>
                    <a:gd name="T44" fmla="*/ 78 w 78"/>
                    <a:gd name="T45" fmla="*/ 25 h 61"/>
                    <a:gd name="T46" fmla="*/ 78 w 78"/>
                    <a:gd name="T47" fmla="*/ 29 h 61"/>
                    <a:gd name="T48" fmla="*/ 78 w 78"/>
                    <a:gd name="T49" fmla="*/ 32 h 61"/>
                    <a:gd name="T50" fmla="*/ 76 w 78"/>
                    <a:gd name="T51" fmla="*/ 36 h 61"/>
                    <a:gd name="T52" fmla="*/ 76 w 78"/>
                    <a:gd name="T53" fmla="*/ 40 h 61"/>
                    <a:gd name="T54" fmla="*/ 76 w 78"/>
                    <a:gd name="T55" fmla="*/ 44 h 61"/>
                    <a:gd name="T56" fmla="*/ 74 w 78"/>
                    <a:gd name="T57" fmla="*/ 48 h 61"/>
                    <a:gd name="T58" fmla="*/ 73 w 78"/>
                    <a:gd name="T59" fmla="*/ 52 h 61"/>
                    <a:gd name="T60" fmla="*/ 69 w 78"/>
                    <a:gd name="T61" fmla="*/ 56 h 61"/>
                    <a:gd name="T62" fmla="*/ 67 w 78"/>
                    <a:gd name="T63" fmla="*/ 57 h 61"/>
                    <a:gd name="T64" fmla="*/ 63 w 78"/>
                    <a:gd name="T65" fmla="*/ 59 h 61"/>
                    <a:gd name="T66" fmla="*/ 59 w 78"/>
                    <a:gd name="T67" fmla="*/ 61 h 61"/>
                    <a:gd name="T68" fmla="*/ 55 w 78"/>
                    <a:gd name="T69" fmla="*/ 61 h 61"/>
                    <a:gd name="T70" fmla="*/ 51 w 78"/>
                    <a:gd name="T71" fmla="*/ 59 h 61"/>
                    <a:gd name="T72" fmla="*/ 48 w 78"/>
                    <a:gd name="T73" fmla="*/ 57 h 61"/>
                    <a:gd name="T74" fmla="*/ 42 w 78"/>
                    <a:gd name="T75" fmla="*/ 56 h 61"/>
                    <a:gd name="T76" fmla="*/ 38 w 78"/>
                    <a:gd name="T77" fmla="*/ 52 h 61"/>
                    <a:gd name="T78" fmla="*/ 32 w 78"/>
                    <a:gd name="T79" fmla="*/ 48 h 61"/>
                    <a:gd name="T80" fmla="*/ 28 w 78"/>
                    <a:gd name="T81" fmla="*/ 42 h 61"/>
                    <a:gd name="T82" fmla="*/ 23 w 78"/>
                    <a:gd name="T83" fmla="*/ 38 h 61"/>
                    <a:gd name="T84" fmla="*/ 19 w 78"/>
                    <a:gd name="T85" fmla="*/ 32 h 61"/>
                    <a:gd name="T86" fmla="*/ 15 w 78"/>
                    <a:gd name="T87" fmla="*/ 29 h 61"/>
                    <a:gd name="T88" fmla="*/ 11 w 78"/>
                    <a:gd name="T89" fmla="*/ 23 h 61"/>
                    <a:gd name="T90" fmla="*/ 9 w 78"/>
                    <a:gd name="T91" fmla="*/ 19 h 61"/>
                    <a:gd name="T92" fmla="*/ 5 w 78"/>
                    <a:gd name="T93" fmla="*/ 13 h 61"/>
                    <a:gd name="T94" fmla="*/ 3 w 78"/>
                    <a:gd name="T95" fmla="*/ 11 h 61"/>
                    <a:gd name="T96" fmla="*/ 2 w 78"/>
                    <a:gd name="T97" fmla="*/ 8 h 61"/>
                    <a:gd name="T98" fmla="*/ 2 w 78"/>
                    <a:gd name="T99" fmla="*/ 6 h 61"/>
                    <a:gd name="T100" fmla="*/ 5 w 78"/>
                    <a:gd name="T101" fmla="*/ 6 h 61"/>
                    <a:gd name="T102" fmla="*/ 9 w 78"/>
                    <a:gd name="T103" fmla="*/ 6 h 61"/>
                    <a:gd name="T104" fmla="*/ 13 w 78"/>
                    <a:gd name="T105" fmla="*/ 6 h 61"/>
                    <a:gd name="T106" fmla="*/ 17 w 78"/>
                    <a:gd name="T107" fmla="*/ 6 h 6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78"/>
                    <a:gd name="T163" fmla="*/ 0 h 61"/>
                    <a:gd name="T164" fmla="*/ 78 w 78"/>
                    <a:gd name="T165" fmla="*/ 61 h 6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78" h="61">
                      <a:moveTo>
                        <a:pt x="19" y="6"/>
                      </a:moveTo>
                      <a:lnTo>
                        <a:pt x="21" y="6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5" y="4"/>
                      </a:lnTo>
                      <a:lnTo>
                        <a:pt x="26" y="4"/>
                      </a:lnTo>
                      <a:lnTo>
                        <a:pt x="28" y="2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4" y="2"/>
                      </a:lnTo>
                      <a:lnTo>
                        <a:pt x="36" y="2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0" y="2"/>
                      </a:lnTo>
                      <a:lnTo>
                        <a:pt x="42" y="6"/>
                      </a:lnTo>
                      <a:lnTo>
                        <a:pt x="44" y="11"/>
                      </a:lnTo>
                      <a:lnTo>
                        <a:pt x="44" y="13"/>
                      </a:lnTo>
                      <a:lnTo>
                        <a:pt x="46" y="17"/>
                      </a:lnTo>
                      <a:lnTo>
                        <a:pt x="46" y="19"/>
                      </a:lnTo>
                      <a:lnTo>
                        <a:pt x="48" y="21"/>
                      </a:lnTo>
                      <a:lnTo>
                        <a:pt x="48" y="23"/>
                      </a:lnTo>
                      <a:lnTo>
                        <a:pt x="50" y="25"/>
                      </a:lnTo>
                      <a:lnTo>
                        <a:pt x="51" y="25"/>
                      </a:lnTo>
                      <a:lnTo>
                        <a:pt x="53" y="25"/>
                      </a:lnTo>
                      <a:lnTo>
                        <a:pt x="55" y="25"/>
                      </a:lnTo>
                      <a:lnTo>
                        <a:pt x="57" y="25"/>
                      </a:lnTo>
                      <a:lnTo>
                        <a:pt x="57" y="23"/>
                      </a:lnTo>
                      <a:lnTo>
                        <a:pt x="59" y="23"/>
                      </a:lnTo>
                      <a:lnTo>
                        <a:pt x="61" y="21"/>
                      </a:lnTo>
                      <a:lnTo>
                        <a:pt x="63" y="19"/>
                      </a:lnTo>
                      <a:lnTo>
                        <a:pt x="65" y="17"/>
                      </a:lnTo>
                      <a:lnTo>
                        <a:pt x="67" y="17"/>
                      </a:lnTo>
                      <a:lnTo>
                        <a:pt x="67" y="15"/>
                      </a:lnTo>
                      <a:lnTo>
                        <a:pt x="69" y="15"/>
                      </a:lnTo>
                      <a:lnTo>
                        <a:pt x="69" y="13"/>
                      </a:lnTo>
                      <a:lnTo>
                        <a:pt x="71" y="13"/>
                      </a:lnTo>
                      <a:lnTo>
                        <a:pt x="73" y="13"/>
                      </a:lnTo>
                      <a:lnTo>
                        <a:pt x="74" y="13"/>
                      </a:lnTo>
                      <a:lnTo>
                        <a:pt x="76" y="15"/>
                      </a:lnTo>
                      <a:lnTo>
                        <a:pt x="76" y="17"/>
                      </a:lnTo>
                      <a:lnTo>
                        <a:pt x="76" y="19"/>
                      </a:lnTo>
                      <a:lnTo>
                        <a:pt x="78" y="19"/>
                      </a:lnTo>
                      <a:lnTo>
                        <a:pt x="78" y="21"/>
                      </a:lnTo>
                      <a:lnTo>
                        <a:pt x="78" y="23"/>
                      </a:lnTo>
                      <a:lnTo>
                        <a:pt x="78" y="25"/>
                      </a:lnTo>
                      <a:lnTo>
                        <a:pt x="78" y="27"/>
                      </a:lnTo>
                      <a:lnTo>
                        <a:pt x="78" y="29"/>
                      </a:lnTo>
                      <a:lnTo>
                        <a:pt x="78" y="31"/>
                      </a:lnTo>
                      <a:lnTo>
                        <a:pt x="78" y="32"/>
                      </a:lnTo>
                      <a:lnTo>
                        <a:pt x="78" y="34"/>
                      </a:lnTo>
                      <a:lnTo>
                        <a:pt x="76" y="36"/>
                      </a:lnTo>
                      <a:lnTo>
                        <a:pt x="76" y="38"/>
                      </a:lnTo>
                      <a:lnTo>
                        <a:pt x="76" y="40"/>
                      </a:lnTo>
                      <a:lnTo>
                        <a:pt x="76" y="42"/>
                      </a:lnTo>
                      <a:lnTo>
                        <a:pt x="76" y="44"/>
                      </a:lnTo>
                      <a:lnTo>
                        <a:pt x="74" y="46"/>
                      </a:lnTo>
                      <a:lnTo>
                        <a:pt x="74" y="48"/>
                      </a:lnTo>
                      <a:lnTo>
                        <a:pt x="73" y="50"/>
                      </a:lnTo>
                      <a:lnTo>
                        <a:pt x="73" y="52"/>
                      </a:lnTo>
                      <a:lnTo>
                        <a:pt x="71" y="54"/>
                      </a:lnTo>
                      <a:lnTo>
                        <a:pt x="69" y="56"/>
                      </a:lnTo>
                      <a:lnTo>
                        <a:pt x="69" y="57"/>
                      </a:lnTo>
                      <a:lnTo>
                        <a:pt x="67" y="57"/>
                      </a:lnTo>
                      <a:lnTo>
                        <a:pt x="65" y="59"/>
                      </a:lnTo>
                      <a:lnTo>
                        <a:pt x="63" y="59"/>
                      </a:lnTo>
                      <a:lnTo>
                        <a:pt x="61" y="61"/>
                      </a:lnTo>
                      <a:lnTo>
                        <a:pt x="59" y="61"/>
                      </a:lnTo>
                      <a:lnTo>
                        <a:pt x="57" y="61"/>
                      </a:lnTo>
                      <a:lnTo>
                        <a:pt x="55" y="61"/>
                      </a:lnTo>
                      <a:lnTo>
                        <a:pt x="53" y="61"/>
                      </a:lnTo>
                      <a:lnTo>
                        <a:pt x="51" y="59"/>
                      </a:lnTo>
                      <a:lnTo>
                        <a:pt x="50" y="59"/>
                      </a:lnTo>
                      <a:lnTo>
                        <a:pt x="48" y="57"/>
                      </a:lnTo>
                      <a:lnTo>
                        <a:pt x="44" y="57"/>
                      </a:lnTo>
                      <a:lnTo>
                        <a:pt x="42" y="56"/>
                      </a:lnTo>
                      <a:lnTo>
                        <a:pt x="40" y="54"/>
                      </a:lnTo>
                      <a:lnTo>
                        <a:pt x="38" y="52"/>
                      </a:lnTo>
                      <a:lnTo>
                        <a:pt x="34" y="50"/>
                      </a:lnTo>
                      <a:lnTo>
                        <a:pt x="32" y="48"/>
                      </a:lnTo>
                      <a:lnTo>
                        <a:pt x="30" y="46"/>
                      </a:lnTo>
                      <a:lnTo>
                        <a:pt x="28" y="42"/>
                      </a:lnTo>
                      <a:lnTo>
                        <a:pt x="26" y="40"/>
                      </a:lnTo>
                      <a:lnTo>
                        <a:pt x="23" y="38"/>
                      </a:lnTo>
                      <a:lnTo>
                        <a:pt x="21" y="36"/>
                      </a:lnTo>
                      <a:lnTo>
                        <a:pt x="19" y="32"/>
                      </a:lnTo>
                      <a:lnTo>
                        <a:pt x="17" y="31"/>
                      </a:lnTo>
                      <a:lnTo>
                        <a:pt x="15" y="29"/>
                      </a:lnTo>
                      <a:lnTo>
                        <a:pt x="13" y="25"/>
                      </a:lnTo>
                      <a:lnTo>
                        <a:pt x="11" y="23"/>
                      </a:lnTo>
                      <a:lnTo>
                        <a:pt x="9" y="21"/>
                      </a:lnTo>
                      <a:lnTo>
                        <a:pt x="9" y="19"/>
                      </a:lnTo>
                      <a:lnTo>
                        <a:pt x="7" y="17"/>
                      </a:lnTo>
                      <a:lnTo>
                        <a:pt x="5" y="13"/>
                      </a:lnTo>
                      <a:lnTo>
                        <a:pt x="3" y="13"/>
                      </a:lnTo>
                      <a:lnTo>
                        <a:pt x="3" y="11"/>
                      </a:lnTo>
                      <a:lnTo>
                        <a:pt x="2" y="9"/>
                      </a:lnTo>
                      <a:lnTo>
                        <a:pt x="2" y="8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3" y="6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9" y="6"/>
                      </a:lnTo>
                      <a:lnTo>
                        <a:pt x="11" y="6"/>
                      </a:lnTo>
                      <a:lnTo>
                        <a:pt x="13" y="6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9" y="6"/>
                      </a:lnTo>
                      <a:close/>
                    </a:path>
                  </a:pathLst>
                </a:custGeom>
                <a:solidFill>
                  <a:srgbClr val="B85F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71" name="Freeform 439"/>
                <p:cNvSpPr>
                  <a:spLocks noChangeAspect="1"/>
                </p:cNvSpPr>
                <p:nvPr/>
              </p:nvSpPr>
              <p:spPr bwMode="auto">
                <a:xfrm>
                  <a:off x="4751" y="1158"/>
                  <a:ext cx="76" cy="59"/>
                </a:xfrm>
                <a:custGeom>
                  <a:avLst/>
                  <a:gdLst>
                    <a:gd name="T0" fmla="*/ 2 w 76"/>
                    <a:gd name="T1" fmla="*/ 4 h 59"/>
                    <a:gd name="T2" fmla="*/ 5 w 76"/>
                    <a:gd name="T3" fmla="*/ 6 h 59"/>
                    <a:gd name="T4" fmla="*/ 9 w 76"/>
                    <a:gd name="T5" fmla="*/ 6 h 59"/>
                    <a:gd name="T6" fmla="*/ 13 w 76"/>
                    <a:gd name="T7" fmla="*/ 6 h 59"/>
                    <a:gd name="T8" fmla="*/ 17 w 76"/>
                    <a:gd name="T9" fmla="*/ 6 h 59"/>
                    <a:gd name="T10" fmla="*/ 19 w 76"/>
                    <a:gd name="T11" fmla="*/ 4 h 59"/>
                    <a:gd name="T12" fmla="*/ 23 w 76"/>
                    <a:gd name="T13" fmla="*/ 4 h 59"/>
                    <a:gd name="T14" fmla="*/ 25 w 76"/>
                    <a:gd name="T15" fmla="*/ 2 h 59"/>
                    <a:gd name="T16" fmla="*/ 28 w 76"/>
                    <a:gd name="T17" fmla="*/ 2 h 59"/>
                    <a:gd name="T18" fmla="*/ 32 w 76"/>
                    <a:gd name="T19" fmla="*/ 2 h 59"/>
                    <a:gd name="T20" fmla="*/ 34 w 76"/>
                    <a:gd name="T21" fmla="*/ 0 h 59"/>
                    <a:gd name="T22" fmla="*/ 38 w 76"/>
                    <a:gd name="T23" fmla="*/ 0 h 59"/>
                    <a:gd name="T24" fmla="*/ 40 w 76"/>
                    <a:gd name="T25" fmla="*/ 2 h 59"/>
                    <a:gd name="T26" fmla="*/ 44 w 76"/>
                    <a:gd name="T27" fmla="*/ 11 h 59"/>
                    <a:gd name="T28" fmla="*/ 46 w 76"/>
                    <a:gd name="T29" fmla="*/ 19 h 59"/>
                    <a:gd name="T30" fmla="*/ 48 w 76"/>
                    <a:gd name="T31" fmla="*/ 25 h 59"/>
                    <a:gd name="T32" fmla="*/ 50 w 76"/>
                    <a:gd name="T33" fmla="*/ 29 h 59"/>
                    <a:gd name="T34" fmla="*/ 53 w 76"/>
                    <a:gd name="T35" fmla="*/ 30 h 59"/>
                    <a:gd name="T36" fmla="*/ 57 w 76"/>
                    <a:gd name="T37" fmla="*/ 29 h 59"/>
                    <a:gd name="T38" fmla="*/ 59 w 76"/>
                    <a:gd name="T39" fmla="*/ 27 h 59"/>
                    <a:gd name="T40" fmla="*/ 61 w 76"/>
                    <a:gd name="T41" fmla="*/ 25 h 59"/>
                    <a:gd name="T42" fmla="*/ 63 w 76"/>
                    <a:gd name="T43" fmla="*/ 21 h 59"/>
                    <a:gd name="T44" fmla="*/ 67 w 76"/>
                    <a:gd name="T45" fmla="*/ 17 h 59"/>
                    <a:gd name="T46" fmla="*/ 71 w 76"/>
                    <a:gd name="T47" fmla="*/ 15 h 59"/>
                    <a:gd name="T48" fmla="*/ 74 w 76"/>
                    <a:gd name="T49" fmla="*/ 17 h 59"/>
                    <a:gd name="T50" fmla="*/ 76 w 76"/>
                    <a:gd name="T51" fmla="*/ 19 h 59"/>
                    <a:gd name="T52" fmla="*/ 76 w 76"/>
                    <a:gd name="T53" fmla="*/ 23 h 59"/>
                    <a:gd name="T54" fmla="*/ 76 w 76"/>
                    <a:gd name="T55" fmla="*/ 27 h 59"/>
                    <a:gd name="T56" fmla="*/ 76 w 76"/>
                    <a:gd name="T57" fmla="*/ 30 h 59"/>
                    <a:gd name="T58" fmla="*/ 76 w 76"/>
                    <a:gd name="T59" fmla="*/ 34 h 59"/>
                    <a:gd name="T60" fmla="*/ 76 w 76"/>
                    <a:gd name="T61" fmla="*/ 38 h 59"/>
                    <a:gd name="T62" fmla="*/ 76 w 76"/>
                    <a:gd name="T63" fmla="*/ 42 h 59"/>
                    <a:gd name="T64" fmla="*/ 74 w 76"/>
                    <a:gd name="T65" fmla="*/ 46 h 59"/>
                    <a:gd name="T66" fmla="*/ 73 w 76"/>
                    <a:gd name="T67" fmla="*/ 48 h 59"/>
                    <a:gd name="T68" fmla="*/ 71 w 76"/>
                    <a:gd name="T69" fmla="*/ 52 h 59"/>
                    <a:gd name="T70" fmla="*/ 69 w 76"/>
                    <a:gd name="T71" fmla="*/ 54 h 59"/>
                    <a:gd name="T72" fmla="*/ 67 w 76"/>
                    <a:gd name="T73" fmla="*/ 57 h 59"/>
                    <a:gd name="T74" fmla="*/ 63 w 76"/>
                    <a:gd name="T75" fmla="*/ 57 h 59"/>
                    <a:gd name="T76" fmla="*/ 59 w 76"/>
                    <a:gd name="T77" fmla="*/ 59 h 59"/>
                    <a:gd name="T78" fmla="*/ 55 w 76"/>
                    <a:gd name="T79" fmla="*/ 59 h 59"/>
                    <a:gd name="T80" fmla="*/ 51 w 76"/>
                    <a:gd name="T81" fmla="*/ 57 h 59"/>
                    <a:gd name="T82" fmla="*/ 48 w 76"/>
                    <a:gd name="T83" fmla="*/ 55 h 59"/>
                    <a:gd name="T84" fmla="*/ 42 w 76"/>
                    <a:gd name="T85" fmla="*/ 54 h 59"/>
                    <a:gd name="T86" fmla="*/ 38 w 76"/>
                    <a:gd name="T87" fmla="*/ 50 h 59"/>
                    <a:gd name="T88" fmla="*/ 32 w 76"/>
                    <a:gd name="T89" fmla="*/ 46 h 59"/>
                    <a:gd name="T90" fmla="*/ 28 w 76"/>
                    <a:gd name="T91" fmla="*/ 42 h 59"/>
                    <a:gd name="T92" fmla="*/ 25 w 76"/>
                    <a:gd name="T93" fmla="*/ 36 h 59"/>
                    <a:gd name="T94" fmla="*/ 19 w 76"/>
                    <a:gd name="T95" fmla="*/ 30 h 59"/>
                    <a:gd name="T96" fmla="*/ 15 w 76"/>
                    <a:gd name="T97" fmla="*/ 27 h 59"/>
                    <a:gd name="T98" fmla="*/ 11 w 76"/>
                    <a:gd name="T99" fmla="*/ 21 h 59"/>
                    <a:gd name="T100" fmla="*/ 9 w 76"/>
                    <a:gd name="T101" fmla="*/ 17 h 59"/>
                    <a:gd name="T102" fmla="*/ 5 w 76"/>
                    <a:gd name="T103" fmla="*/ 13 h 59"/>
                    <a:gd name="T104" fmla="*/ 3 w 76"/>
                    <a:gd name="T105" fmla="*/ 9 h 59"/>
                    <a:gd name="T106" fmla="*/ 2 w 76"/>
                    <a:gd name="T107" fmla="*/ 7 h 59"/>
                    <a:gd name="T108" fmla="*/ 2 w 76"/>
                    <a:gd name="T109" fmla="*/ 4 h 59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76"/>
                    <a:gd name="T166" fmla="*/ 0 h 59"/>
                    <a:gd name="T167" fmla="*/ 76 w 76"/>
                    <a:gd name="T168" fmla="*/ 59 h 59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76" h="59">
                      <a:moveTo>
                        <a:pt x="0" y="4"/>
                      </a:move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9" y="6"/>
                      </a:lnTo>
                      <a:lnTo>
                        <a:pt x="11" y="6"/>
                      </a:lnTo>
                      <a:lnTo>
                        <a:pt x="13" y="6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9" y="6"/>
                      </a:lnTo>
                      <a:lnTo>
                        <a:pt x="19" y="4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5" y="4"/>
                      </a:lnTo>
                      <a:lnTo>
                        <a:pt x="25" y="2"/>
                      </a:lnTo>
                      <a:lnTo>
                        <a:pt x="26" y="2"/>
                      </a:lnTo>
                      <a:lnTo>
                        <a:pt x="28" y="2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0" y="2"/>
                      </a:lnTo>
                      <a:lnTo>
                        <a:pt x="42" y="7"/>
                      </a:lnTo>
                      <a:lnTo>
                        <a:pt x="44" y="11"/>
                      </a:lnTo>
                      <a:lnTo>
                        <a:pt x="44" y="15"/>
                      </a:lnTo>
                      <a:lnTo>
                        <a:pt x="46" y="19"/>
                      </a:lnTo>
                      <a:lnTo>
                        <a:pt x="46" y="23"/>
                      </a:lnTo>
                      <a:lnTo>
                        <a:pt x="48" y="25"/>
                      </a:lnTo>
                      <a:lnTo>
                        <a:pt x="50" y="27"/>
                      </a:lnTo>
                      <a:lnTo>
                        <a:pt x="50" y="29"/>
                      </a:lnTo>
                      <a:lnTo>
                        <a:pt x="51" y="29"/>
                      </a:lnTo>
                      <a:lnTo>
                        <a:pt x="53" y="30"/>
                      </a:lnTo>
                      <a:lnTo>
                        <a:pt x="55" y="29"/>
                      </a:lnTo>
                      <a:lnTo>
                        <a:pt x="57" y="29"/>
                      </a:lnTo>
                      <a:lnTo>
                        <a:pt x="57" y="27"/>
                      </a:lnTo>
                      <a:lnTo>
                        <a:pt x="59" y="27"/>
                      </a:lnTo>
                      <a:lnTo>
                        <a:pt x="59" y="25"/>
                      </a:lnTo>
                      <a:lnTo>
                        <a:pt x="61" y="25"/>
                      </a:lnTo>
                      <a:lnTo>
                        <a:pt x="63" y="23"/>
                      </a:lnTo>
                      <a:lnTo>
                        <a:pt x="63" y="21"/>
                      </a:lnTo>
                      <a:lnTo>
                        <a:pt x="65" y="19"/>
                      </a:lnTo>
                      <a:lnTo>
                        <a:pt x="67" y="17"/>
                      </a:lnTo>
                      <a:lnTo>
                        <a:pt x="69" y="15"/>
                      </a:lnTo>
                      <a:lnTo>
                        <a:pt x="71" y="15"/>
                      </a:lnTo>
                      <a:lnTo>
                        <a:pt x="73" y="15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6" y="19"/>
                      </a:lnTo>
                      <a:lnTo>
                        <a:pt x="76" y="21"/>
                      </a:lnTo>
                      <a:lnTo>
                        <a:pt x="76" y="23"/>
                      </a:lnTo>
                      <a:lnTo>
                        <a:pt x="76" y="25"/>
                      </a:lnTo>
                      <a:lnTo>
                        <a:pt x="76" y="27"/>
                      </a:lnTo>
                      <a:lnTo>
                        <a:pt x="76" y="29"/>
                      </a:lnTo>
                      <a:lnTo>
                        <a:pt x="76" y="30"/>
                      </a:lnTo>
                      <a:lnTo>
                        <a:pt x="76" y="32"/>
                      </a:lnTo>
                      <a:lnTo>
                        <a:pt x="76" y="34"/>
                      </a:lnTo>
                      <a:lnTo>
                        <a:pt x="76" y="36"/>
                      </a:lnTo>
                      <a:lnTo>
                        <a:pt x="76" y="38"/>
                      </a:lnTo>
                      <a:lnTo>
                        <a:pt x="76" y="40"/>
                      </a:lnTo>
                      <a:lnTo>
                        <a:pt x="76" y="42"/>
                      </a:lnTo>
                      <a:lnTo>
                        <a:pt x="74" y="44"/>
                      </a:lnTo>
                      <a:lnTo>
                        <a:pt x="74" y="46"/>
                      </a:lnTo>
                      <a:lnTo>
                        <a:pt x="74" y="48"/>
                      </a:lnTo>
                      <a:lnTo>
                        <a:pt x="73" y="48"/>
                      </a:lnTo>
                      <a:lnTo>
                        <a:pt x="73" y="50"/>
                      </a:lnTo>
                      <a:lnTo>
                        <a:pt x="71" y="52"/>
                      </a:lnTo>
                      <a:lnTo>
                        <a:pt x="71" y="54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7" y="57"/>
                      </a:lnTo>
                      <a:lnTo>
                        <a:pt x="65" y="57"/>
                      </a:lnTo>
                      <a:lnTo>
                        <a:pt x="63" y="57"/>
                      </a:lnTo>
                      <a:lnTo>
                        <a:pt x="61" y="59"/>
                      </a:lnTo>
                      <a:lnTo>
                        <a:pt x="59" y="59"/>
                      </a:lnTo>
                      <a:lnTo>
                        <a:pt x="57" y="59"/>
                      </a:lnTo>
                      <a:lnTo>
                        <a:pt x="55" y="59"/>
                      </a:lnTo>
                      <a:lnTo>
                        <a:pt x="53" y="59"/>
                      </a:lnTo>
                      <a:lnTo>
                        <a:pt x="51" y="57"/>
                      </a:lnTo>
                      <a:lnTo>
                        <a:pt x="50" y="57"/>
                      </a:lnTo>
                      <a:lnTo>
                        <a:pt x="48" y="55"/>
                      </a:lnTo>
                      <a:lnTo>
                        <a:pt x="44" y="55"/>
                      </a:lnTo>
                      <a:lnTo>
                        <a:pt x="42" y="54"/>
                      </a:lnTo>
                      <a:lnTo>
                        <a:pt x="40" y="52"/>
                      </a:lnTo>
                      <a:lnTo>
                        <a:pt x="38" y="50"/>
                      </a:lnTo>
                      <a:lnTo>
                        <a:pt x="34" y="48"/>
                      </a:lnTo>
                      <a:lnTo>
                        <a:pt x="32" y="46"/>
                      </a:lnTo>
                      <a:lnTo>
                        <a:pt x="30" y="44"/>
                      </a:lnTo>
                      <a:lnTo>
                        <a:pt x="28" y="42"/>
                      </a:lnTo>
                      <a:lnTo>
                        <a:pt x="26" y="38"/>
                      </a:lnTo>
                      <a:lnTo>
                        <a:pt x="25" y="36"/>
                      </a:lnTo>
                      <a:lnTo>
                        <a:pt x="21" y="34"/>
                      </a:lnTo>
                      <a:lnTo>
                        <a:pt x="19" y="30"/>
                      </a:lnTo>
                      <a:lnTo>
                        <a:pt x="17" y="29"/>
                      </a:lnTo>
                      <a:lnTo>
                        <a:pt x="15" y="27"/>
                      </a:lnTo>
                      <a:lnTo>
                        <a:pt x="13" y="23"/>
                      </a:lnTo>
                      <a:lnTo>
                        <a:pt x="11" y="21"/>
                      </a:lnTo>
                      <a:lnTo>
                        <a:pt x="11" y="19"/>
                      </a:lnTo>
                      <a:lnTo>
                        <a:pt x="9" y="17"/>
                      </a:lnTo>
                      <a:lnTo>
                        <a:pt x="7" y="15"/>
                      </a:lnTo>
                      <a:lnTo>
                        <a:pt x="5" y="13"/>
                      </a:lnTo>
                      <a:lnTo>
                        <a:pt x="5" y="11"/>
                      </a:lnTo>
                      <a:lnTo>
                        <a:pt x="3" y="9"/>
                      </a:lnTo>
                      <a:lnTo>
                        <a:pt x="3" y="7"/>
                      </a:lnTo>
                      <a:lnTo>
                        <a:pt x="2" y="7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B259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72" name="Freeform 440"/>
                <p:cNvSpPr>
                  <a:spLocks noChangeAspect="1"/>
                </p:cNvSpPr>
                <p:nvPr/>
              </p:nvSpPr>
              <p:spPr bwMode="auto">
                <a:xfrm>
                  <a:off x="4662" y="868"/>
                  <a:ext cx="375" cy="380"/>
                </a:xfrm>
                <a:custGeom>
                  <a:avLst/>
                  <a:gdLst>
                    <a:gd name="T0" fmla="*/ 25 w 375"/>
                    <a:gd name="T1" fmla="*/ 209 h 380"/>
                    <a:gd name="T2" fmla="*/ 44 w 375"/>
                    <a:gd name="T3" fmla="*/ 232 h 380"/>
                    <a:gd name="T4" fmla="*/ 83 w 375"/>
                    <a:gd name="T5" fmla="*/ 255 h 380"/>
                    <a:gd name="T6" fmla="*/ 125 w 375"/>
                    <a:gd name="T7" fmla="*/ 274 h 380"/>
                    <a:gd name="T8" fmla="*/ 148 w 375"/>
                    <a:gd name="T9" fmla="*/ 284 h 380"/>
                    <a:gd name="T10" fmla="*/ 162 w 375"/>
                    <a:gd name="T11" fmla="*/ 290 h 380"/>
                    <a:gd name="T12" fmla="*/ 169 w 375"/>
                    <a:gd name="T13" fmla="*/ 309 h 380"/>
                    <a:gd name="T14" fmla="*/ 181 w 375"/>
                    <a:gd name="T15" fmla="*/ 330 h 380"/>
                    <a:gd name="T16" fmla="*/ 192 w 375"/>
                    <a:gd name="T17" fmla="*/ 349 h 380"/>
                    <a:gd name="T18" fmla="*/ 202 w 375"/>
                    <a:gd name="T19" fmla="*/ 363 h 380"/>
                    <a:gd name="T20" fmla="*/ 215 w 375"/>
                    <a:gd name="T21" fmla="*/ 370 h 380"/>
                    <a:gd name="T22" fmla="*/ 233 w 375"/>
                    <a:gd name="T23" fmla="*/ 376 h 380"/>
                    <a:gd name="T24" fmla="*/ 248 w 375"/>
                    <a:gd name="T25" fmla="*/ 380 h 380"/>
                    <a:gd name="T26" fmla="*/ 263 w 375"/>
                    <a:gd name="T27" fmla="*/ 374 h 380"/>
                    <a:gd name="T28" fmla="*/ 275 w 375"/>
                    <a:gd name="T29" fmla="*/ 367 h 380"/>
                    <a:gd name="T30" fmla="*/ 292 w 375"/>
                    <a:gd name="T31" fmla="*/ 365 h 380"/>
                    <a:gd name="T32" fmla="*/ 311 w 375"/>
                    <a:gd name="T33" fmla="*/ 359 h 380"/>
                    <a:gd name="T34" fmla="*/ 325 w 375"/>
                    <a:gd name="T35" fmla="*/ 349 h 380"/>
                    <a:gd name="T36" fmla="*/ 338 w 375"/>
                    <a:gd name="T37" fmla="*/ 342 h 380"/>
                    <a:gd name="T38" fmla="*/ 348 w 375"/>
                    <a:gd name="T39" fmla="*/ 332 h 380"/>
                    <a:gd name="T40" fmla="*/ 359 w 375"/>
                    <a:gd name="T41" fmla="*/ 324 h 380"/>
                    <a:gd name="T42" fmla="*/ 367 w 375"/>
                    <a:gd name="T43" fmla="*/ 311 h 380"/>
                    <a:gd name="T44" fmla="*/ 371 w 375"/>
                    <a:gd name="T45" fmla="*/ 292 h 380"/>
                    <a:gd name="T46" fmla="*/ 375 w 375"/>
                    <a:gd name="T47" fmla="*/ 272 h 380"/>
                    <a:gd name="T48" fmla="*/ 371 w 375"/>
                    <a:gd name="T49" fmla="*/ 259 h 380"/>
                    <a:gd name="T50" fmla="*/ 363 w 375"/>
                    <a:gd name="T51" fmla="*/ 246 h 380"/>
                    <a:gd name="T52" fmla="*/ 355 w 375"/>
                    <a:gd name="T53" fmla="*/ 240 h 380"/>
                    <a:gd name="T54" fmla="*/ 350 w 375"/>
                    <a:gd name="T55" fmla="*/ 232 h 380"/>
                    <a:gd name="T56" fmla="*/ 359 w 375"/>
                    <a:gd name="T57" fmla="*/ 221 h 380"/>
                    <a:gd name="T58" fmla="*/ 361 w 375"/>
                    <a:gd name="T59" fmla="*/ 205 h 380"/>
                    <a:gd name="T60" fmla="*/ 361 w 375"/>
                    <a:gd name="T61" fmla="*/ 188 h 380"/>
                    <a:gd name="T62" fmla="*/ 357 w 375"/>
                    <a:gd name="T63" fmla="*/ 175 h 380"/>
                    <a:gd name="T64" fmla="*/ 351 w 375"/>
                    <a:gd name="T65" fmla="*/ 159 h 380"/>
                    <a:gd name="T66" fmla="*/ 340 w 375"/>
                    <a:gd name="T67" fmla="*/ 148 h 380"/>
                    <a:gd name="T68" fmla="*/ 328 w 375"/>
                    <a:gd name="T69" fmla="*/ 134 h 380"/>
                    <a:gd name="T70" fmla="*/ 319 w 375"/>
                    <a:gd name="T71" fmla="*/ 117 h 380"/>
                    <a:gd name="T72" fmla="*/ 311 w 375"/>
                    <a:gd name="T73" fmla="*/ 98 h 380"/>
                    <a:gd name="T74" fmla="*/ 300 w 375"/>
                    <a:gd name="T75" fmla="*/ 75 h 380"/>
                    <a:gd name="T76" fmla="*/ 280 w 375"/>
                    <a:gd name="T77" fmla="*/ 48 h 380"/>
                    <a:gd name="T78" fmla="*/ 256 w 375"/>
                    <a:gd name="T79" fmla="*/ 27 h 380"/>
                    <a:gd name="T80" fmla="*/ 227 w 375"/>
                    <a:gd name="T81" fmla="*/ 13 h 380"/>
                    <a:gd name="T82" fmla="*/ 206 w 375"/>
                    <a:gd name="T83" fmla="*/ 4 h 380"/>
                    <a:gd name="T84" fmla="*/ 188 w 375"/>
                    <a:gd name="T85" fmla="*/ 0 h 380"/>
                    <a:gd name="T86" fmla="*/ 171 w 375"/>
                    <a:gd name="T87" fmla="*/ 2 h 380"/>
                    <a:gd name="T88" fmla="*/ 154 w 375"/>
                    <a:gd name="T89" fmla="*/ 6 h 380"/>
                    <a:gd name="T90" fmla="*/ 137 w 375"/>
                    <a:gd name="T91" fmla="*/ 13 h 380"/>
                    <a:gd name="T92" fmla="*/ 123 w 375"/>
                    <a:gd name="T93" fmla="*/ 25 h 380"/>
                    <a:gd name="T94" fmla="*/ 104 w 375"/>
                    <a:gd name="T95" fmla="*/ 27 h 380"/>
                    <a:gd name="T96" fmla="*/ 77 w 375"/>
                    <a:gd name="T97" fmla="*/ 34 h 380"/>
                    <a:gd name="T98" fmla="*/ 50 w 375"/>
                    <a:gd name="T99" fmla="*/ 54 h 380"/>
                    <a:gd name="T100" fmla="*/ 35 w 375"/>
                    <a:gd name="T101" fmla="*/ 67 h 380"/>
                    <a:gd name="T102" fmla="*/ 21 w 375"/>
                    <a:gd name="T103" fmla="*/ 90 h 380"/>
                    <a:gd name="T104" fmla="*/ 14 w 375"/>
                    <a:gd name="T105" fmla="*/ 115 h 380"/>
                    <a:gd name="T106" fmla="*/ 8 w 375"/>
                    <a:gd name="T107" fmla="*/ 130 h 380"/>
                    <a:gd name="T108" fmla="*/ 2 w 375"/>
                    <a:gd name="T109" fmla="*/ 146 h 380"/>
                    <a:gd name="T110" fmla="*/ 0 w 375"/>
                    <a:gd name="T111" fmla="*/ 163 h 380"/>
                    <a:gd name="T112" fmla="*/ 4 w 375"/>
                    <a:gd name="T113" fmla="*/ 182 h 380"/>
                    <a:gd name="T114" fmla="*/ 16 w 375"/>
                    <a:gd name="T115" fmla="*/ 196 h 380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375"/>
                    <a:gd name="T175" fmla="*/ 0 h 380"/>
                    <a:gd name="T176" fmla="*/ 375 w 375"/>
                    <a:gd name="T177" fmla="*/ 380 h 380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375" h="380">
                      <a:moveTo>
                        <a:pt x="18" y="196"/>
                      </a:moveTo>
                      <a:lnTo>
                        <a:pt x="20" y="198"/>
                      </a:lnTo>
                      <a:lnTo>
                        <a:pt x="20" y="200"/>
                      </a:lnTo>
                      <a:lnTo>
                        <a:pt x="21" y="201"/>
                      </a:lnTo>
                      <a:lnTo>
                        <a:pt x="21" y="203"/>
                      </a:lnTo>
                      <a:lnTo>
                        <a:pt x="21" y="205"/>
                      </a:lnTo>
                      <a:lnTo>
                        <a:pt x="23" y="205"/>
                      </a:lnTo>
                      <a:lnTo>
                        <a:pt x="25" y="207"/>
                      </a:lnTo>
                      <a:lnTo>
                        <a:pt x="25" y="209"/>
                      </a:lnTo>
                      <a:lnTo>
                        <a:pt x="27" y="213"/>
                      </a:lnTo>
                      <a:lnTo>
                        <a:pt x="29" y="215"/>
                      </a:lnTo>
                      <a:lnTo>
                        <a:pt x="31" y="217"/>
                      </a:lnTo>
                      <a:lnTo>
                        <a:pt x="33" y="219"/>
                      </a:lnTo>
                      <a:lnTo>
                        <a:pt x="35" y="221"/>
                      </a:lnTo>
                      <a:lnTo>
                        <a:pt x="37" y="224"/>
                      </a:lnTo>
                      <a:lnTo>
                        <a:pt x="39" y="226"/>
                      </a:lnTo>
                      <a:lnTo>
                        <a:pt x="43" y="228"/>
                      </a:lnTo>
                      <a:lnTo>
                        <a:pt x="44" y="232"/>
                      </a:lnTo>
                      <a:lnTo>
                        <a:pt x="48" y="234"/>
                      </a:lnTo>
                      <a:lnTo>
                        <a:pt x="52" y="238"/>
                      </a:lnTo>
                      <a:lnTo>
                        <a:pt x="56" y="240"/>
                      </a:lnTo>
                      <a:lnTo>
                        <a:pt x="60" y="242"/>
                      </a:lnTo>
                      <a:lnTo>
                        <a:pt x="64" y="246"/>
                      </a:lnTo>
                      <a:lnTo>
                        <a:pt x="68" y="248"/>
                      </a:lnTo>
                      <a:lnTo>
                        <a:pt x="73" y="251"/>
                      </a:lnTo>
                      <a:lnTo>
                        <a:pt x="77" y="253"/>
                      </a:lnTo>
                      <a:lnTo>
                        <a:pt x="83" y="255"/>
                      </a:lnTo>
                      <a:lnTo>
                        <a:pt x="89" y="259"/>
                      </a:lnTo>
                      <a:lnTo>
                        <a:pt x="92" y="261"/>
                      </a:lnTo>
                      <a:lnTo>
                        <a:pt x="98" y="263"/>
                      </a:lnTo>
                      <a:lnTo>
                        <a:pt x="104" y="265"/>
                      </a:lnTo>
                      <a:lnTo>
                        <a:pt x="108" y="269"/>
                      </a:lnTo>
                      <a:lnTo>
                        <a:pt x="112" y="271"/>
                      </a:lnTo>
                      <a:lnTo>
                        <a:pt x="117" y="272"/>
                      </a:lnTo>
                      <a:lnTo>
                        <a:pt x="121" y="272"/>
                      </a:lnTo>
                      <a:lnTo>
                        <a:pt x="125" y="274"/>
                      </a:lnTo>
                      <a:lnTo>
                        <a:pt x="127" y="276"/>
                      </a:lnTo>
                      <a:lnTo>
                        <a:pt x="131" y="278"/>
                      </a:lnTo>
                      <a:lnTo>
                        <a:pt x="135" y="278"/>
                      </a:lnTo>
                      <a:lnTo>
                        <a:pt x="137" y="280"/>
                      </a:lnTo>
                      <a:lnTo>
                        <a:pt x="140" y="280"/>
                      </a:lnTo>
                      <a:lnTo>
                        <a:pt x="142" y="282"/>
                      </a:lnTo>
                      <a:lnTo>
                        <a:pt x="144" y="282"/>
                      </a:lnTo>
                      <a:lnTo>
                        <a:pt x="146" y="284"/>
                      </a:lnTo>
                      <a:lnTo>
                        <a:pt x="148" y="284"/>
                      </a:lnTo>
                      <a:lnTo>
                        <a:pt x="150" y="284"/>
                      </a:lnTo>
                      <a:lnTo>
                        <a:pt x="152" y="286"/>
                      </a:lnTo>
                      <a:lnTo>
                        <a:pt x="154" y="286"/>
                      </a:lnTo>
                      <a:lnTo>
                        <a:pt x="156" y="286"/>
                      </a:lnTo>
                      <a:lnTo>
                        <a:pt x="156" y="288"/>
                      </a:lnTo>
                      <a:lnTo>
                        <a:pt x="158" y="288"/>
                      </a:lnTo>
                      <a:lnTo>
                        <a:pt x="160" y="288"/>
                      </a:lnTo>
                      <a:lnTo>
                        <a:pt x="162" y="288"/>
                      </a:lnTo>
                      <a:lnTo>
                        <a:pt x="162" y="290"/>
                      </a:lnTo>
                      <a:lnTo>
                        <a:pt x="162" y="292"/>
                      </a:lnTo>
                      <a:lnTo>
                        <a:pt x="163" y="294"/>
                      </a:lnTo>
                      <a:lnTo>
                        <a:pt x="163" y="296"/>
                      </a:lnTo>
                      <a:lnTo>
                        <a:pt x="165" y="297"/>
                      </a:lnTo>
                      <a:lnTo>
                        <a:pt x="165" y="299"/>
                      </a:lnTo>
                      <a:lnTo>
                        <a:pt x="167" y="301"/>
                      </a:lnTo>
                      <a:lnTo>
                        <a:pt x="167" y="305"/>
                      </a:lnTo>
                      <a:lnTo>
                        <a:pt x="169" y="307"/>
                      </a:lnTo>
                      <a:lnTo>
                        <a:pt x="169" y="309"/>
                      </a:lnTo>
                      <a:lnTo>
                        <a:pt x="171" y="311"/>
                      </a:lnTo>
                      <a:lnTo>
                        <a:pt x="173" y="313"/>
                      </a:lnTo>
                      <a:lnTo>
                        <a:pt x="173" y="317"/>
                      </a:lnTo>
                      <a:lnTo>
                        <a:pt x="175" y="319"/>
                      </a:lnTo>
                      <a:lnTo>
                        <a:pt x="175" y="320"/>
                      </a:lnTo>
                      <a:lnTo>
                        <a:pt x="177" y="322"/>
                      </a:lnTo>
                      <a:lnTo>
                        <a:pt x="179" y="326"/>
                      </a:lnTo>
                      <a:lnTo>
                        <a:pt x="179" y="328"/>
                      </a:lnTo>
                      <a:lnTo>
                        <a:pt x="181" y="330"/>
                      </a:lnTo>
                      <a:lnTo>
                        <a:pt x="183" y="334"/>
                      </a:lnTo>
                      <a:lnTo>
                        <a:pt x="183" y="336"/>
                      </a:lnTo>
                      <a:lnTo>
                        <a:pt x="185" y="338"/>
                      </a:lnTo>
                      <a:lnTo>
                        <a:pt x="186" y="340"/>
                      </a:lnTo>
                      <a:lnTo>
                        <a:pt x="186" y="342"/>
                      </a:lnTo>
                      <a:lnTo>
                        <a:pt x="188" y="344"/>
                      </a:lnTo>
                      <a:lnTo>
                        <a:pt x="190" y="345"/>
                      </a:lnTo>
                      <a:lnTo>
                        <a:pt x="190" y="347"/>
                      </a:lnTo>
                      <a:lnTo>
                        <a:pt x="192" y="349"/>
                      </a:lnTo>
                      <a:lnTo>
                        <a:pt x="192" y="351"/>
                      </a:lnTo>
                      <a:lnTo>
                        <a:pt x="194" y="353"/>
                      </a:lnTo>
                      <a:lnTo>
                        <a:pt x="194" y="355"/>
                      </a:lnTo>
                      <a:lnTo>
                        <a:pt x="196" y="355"/>
                      </a:lnTo>
                      <a:lnTo>
                        <a:pt x="196" y="357"/>
                      </a:lnTo>
                      <a:lnTo>
                        <a:pt x="198" y="357"/>
                      </a:lnTo>
                      <a:lnTo>
                        <a:pt x="198" y="359"/>
                      </a:lnTo>
                      <a:lnTo>
                        <a:pt x="200" y="361"/>
                      </a:lnTo>
                      <a:lnTo>
                        <a:pt x="202" y="363"/>
                      </a:lnTo>
                      <a:lnTo>
                        <a:pt x="204" y="365"/>
                      </a:lnTo>
                      <a:lnTo>
                        <a:pt x="206" y="367"/>
                      </a:lnTo>
                      <a:lnTo>
                        <a:pt x="208" y="367"/>
                      </a:lnTo>
                      <a:lnTo>
                        <a:pt x="208" y="368"/>
                      </a:lnTo>
                      <a:lnTo>
                        <a:pt x="210" y="368"/>
                      </a:lnTo>
                      <a:lnTo>
                        <a:pt x="211" y="368"/>
                      </a:lnTo>
                      <a:lnTo>
                        <a:pt x="213" y="368"/>
                      </a:lnTo>
                      <a:lnTo>
                        <a:pt x="213" y="370"/>
                      </a:lnTo>
                      <a:lnTo>
                        <a:pt x="215" y="370"/>
                      </a:lnTo>
                      <a:lnTo>
                        <a:pt x="217" y="370"/>
                      </a:lnTo>
                      <a:lnTo>
                        <a:pt x="219" y="370"/>
                      </a:lnTo>
                      <a:lnTo>
                        <a:pt x="221" y="372"/>
                      </a:lnTo>
                      <a:lnTo>
                        <a:pt x="223" y="372"/>
                      </a:lnTo>
                      <a:lnTo>
                        <a:pt x="225" y="374"/>
                      </a:lnTo>
                      <a:lnTo>
                        <a:pt x="227" y="374"/>
                      </a:lnTo>
                      <a:lnTo>
                        <a:pt x="229" y="376"/>
                      </a:lnTo>
                      <a:lnTo>
                        <a:pt x="231" y="376"/>
                      </a:lnTo>
                      <a:lnTo>
                        <a:pt x="233" y="376"/>
                      </a:lnTo>
                      <a:lnTo>
                        <a:pt x="234" y="378"/>
                      </a:lnTo>
                      <a:lnTo>
                        <a:pt x="236" y="378"/>
                      </a:lnTo>
                      <a:lnTo>
                        <a:pt x="238" y="378"/>
                      </a:lnTo>
                      <a:lnTo>
                        <a:pt x="240" y="378"/>
                      </a:lnTo>
                      <a:lnTo>
                        <a:pt x="242" y="378"/>
                      </a:lnTo>
                      <a:lnTo>
                        <a:pt x="242" y="380"/>
                      </a:lnTo>
                      <a:lnTo>
                        <a:pt x="244" y="380"/>
                      </a:lnTo>
                      <a:lnTo>
                        <a:pt x="246" y="380"/>
                      </a:lnTo>
                      <a:lnTo>
                        <a:pt x="248" y="380"/>
                      </a:lnTo>
                      <a:lnTo>
                        <a:pt x="250" y="378"/>
                      </a:lnTo>
                      <a:lnTo>
                        <a:pt x="252" y="378"/>
                      </a:lnTo>
                      <a:lnTo>
                        <a:pt x="254" y="378"/>
                      </a:lnTo>
                      <a:lnTo>
                        <a:pt x="256" y="378"/>
                      </a:lnTo>
                      <a:lnTo>
                        <a:pt x="257" y="378"/>
                      </a:lnTo>
                      <a:lnTo>
                        <a:pt x="257" y="376"/>
                      </a:lnTo>
                      <a:lnTo>
                        <a:pt x="259" y="376"/>
                      </a:lnTo>
                      <a:lnTo>
                        <a:pt x="261" y="376"/>
                      </a:lnTo>
                      <a:lnTo>
                        <a:pt x="263" y="374"/>
                      </a:lnTo>
                      <a:lnTo>
                        <a:pt x="265" y="374"/>
                      </a:lnTo>
                      <a:lnTo>
                        <a:pt x="265" y="372"/>
                      </a:lnTo>
                      <a:lnTo>
                        <a:pt x="267" y="372"/>
                      </a:lnTo>
                      <a:lnTo>
                        <a:pt x="269" y="370"/>
                      </a:lnTo>
                      <a:lnTo>
                        <a:pt x="271" y="370"/>
                      </a:lnTo>
                      <a:lnTo>
                        <a:pt x="271" y="368"/>
                      </a:lnTo>
                      <a:lnTo>
                        <a:pt x="273" y="368"/>
                      </a:lnTo>
                      <a:lnTo>
                        <a:pt x="273" y="367"/>
                      </a:lnTo>
                      <a:lnTo>
                        <a:pt x="275" y="367"/>
                      </a:lnTo>
                      <a:lnTo>
                        <a:pt x="277" y="367"/>
                      </a:lnTo>
                      <a:lnTo>
                        <a:pt x="279" y="367"/>
                      </a:lnTo>
                      <a:lnTo>
                        <a:pt x="280" y="367"/>
                      </a:lnTo>
                      <a:lnTo>
                        <a:pt x="282" y="367"/>
                      </a:lnTo>
                      <a:lnTo>
                        <a:pt x="284" y="367"/>
                      </a:lnTo>
                      <a:lnTo>
                        <a:pt x="286" y="367"/>
                      </a:lnTo>
                      <a:lnTo>
                        <a:pt x="288" y="367"/>
                      </a:lnTo>
                      <a:lnTo>
                        <a:pt x="290" y="365"/>
                      </a:lnTo>
                      <a:lnTo>
                        <a:pt x="292" y="365"/>
                      </a:lnTo>
                      <a:lnTo>
                        <a:pt x="294" y="365"/>
                      </a:lnTo>
                      <a:lnTo>
                        <a:pt x="298" y="365"/>
                      </a:lnTo>
                      <a:lnTo>
                        <a:pt x="300" y="363"/>
                      </a:lnTo>
                      <a:lnTo>
                        <a:pt x="302" y="363"/>
                      </a:lnTo>
                      <a:lnTo>
                        <a:pt x="304" y="363"/>
                      </a:lnTo>
                      <a:lnTo>
                        <a:pt x="305" y="361"/>
                      </a:lnTo>
                      <a:lnTo>
                        <a:pt x="307" y="361"/>
                      </a:lnTo>
                      <a:lnTo>
                        <a:pt x="309" y="361"/>
                      </a:lnTo>
                      <a:lnTo>
                        <a:pt x="311" y="359"/>
                      </a:lnTo>
                      <a:lnTo>
                        <a:pt x="313" y="357"/>
                      </a:lnTo>
                      <a:lnTo>
                        <a:pt x="315" y="357"/>
                      </a:lnTo>
                      <a:lnTo>
                        <a:pt x="315" y="355"/>
                      </a:lnTo>
                      <a:lnTo>
                        <a:pt x="317" y="355"/>
                      </a:lnTo>
                      <a:lnTo>
                        <a:pt x="319" y="353"/>
                      </a:lnTo>
                      <a:lnTo>
                        <a:pt x="321" y="351"/>
                      </a:lnTo>
                      <a:lnTo>
                        <a:pt x="323" y="351"/>
                      </a:lnTo>
                      <a:lnTo>
                        <a:pt x="323" y="349"/>
                      </a:lnTo>
                      <a:lnTo>
                        <a:pt x="325" y="349"/>
                      </a:lnTo>
                      <a:lnTo>
                        <a:pt x="327" y="349"/>
                      </a:lnTo>
                      <a:lnTo>
                        <a:pt x="327" y="347"/>
                      </a:lnTo>
                      <a:lnTo>
                        <a:pt x="328" y="347"/>
                      </a:lnTo>
                      <a:lnTo>
                        <a:pt x="330" y="345"/>
                      </a:lnTo>
                      <a:lnTo>
                        <a:pt x="332" y="345"/>
                      </a:lnTo>
                      <a:lnTo>
                        <a:pt x="332" y="344"/>
                      </a:lnTo>
                      <a:lnTo>
                        <a:pt x="334" y="344"/>
                      </a:lnTo>
                      <a:lnTo>
                        <a:pt x="336" y="342"/>
                      </a:lnTo>
                      <a:lnTo>
                        <a:pt x="338" y="342"/>
                      </a:lnTo>
                      <a:lnTo>
                        <a:pt x="338" y="340"/>
                      </a:lnTo>
                      <a:lnTo>
                        <a:pt x="340" y="340"/>
                      </a:lnTo>
                      <a:lnTo>
                        <a:pt x="340" y="338"/>
                      </a:lnTo>
                      <a:lnTo>
                        <a:pt x="342" y="338"/>
                      </a:lnTo>
                      <a:lnTo>
                        <a:pt x="342" y="336"/>
                      </a:lnTo>
                      <a:lnTo>
                        <a:pt x="344" y="336"/>
                      </a:lnTo>
                      <a:lnTo>
                        <a:pt x="344" y="334"/>
                      </a:lnTo>
                      <a:lnTo>
                        <a:pt x="346" y="332"/>
                      </a:lnTo>
                      <a:lnTo>
                        <a:pt x="348" y="332"/>
                      </a:lnTo>
                      <a:lnTo>
                        <a:pt x="348" y="330"/>
                      </a:lnTo>
                      <a:lnTo>
                        <a:pt x="350" y="330"/>
                      </a:lnTo>
                      <a:lnTo>
                        <a:pt x="350" y="328"/>
                      </a:lnTo>
                      <a:lnTo>
                        <a:pt x="351" y="328"/>
                      </a:lnTo>
                      <a:lnTo>
                        <a:pt x="353" y="328"/>
                      </a:lnTo>
                      <a:lnTo>
                        <a:pt x="353" y="326"/>
                      </a:lnTo>
                      <a:lnTo>
                        <a:pt x="355" y="326"/>
                      </a:lnTo>
                      <a:lnTo>
                        <a:pt x="357" y="326"/>
                      </a:lnTo>
                      <a:lnTo>
                        <a:pt x="359" y="324"/>
                      </a:lnTo>
                      <a:lnTo>
                        <a:pt x="361" y="324"/>
                      </a:lnTo>
                      <a:lnTo>
                        <a:pt x="361" y="322"/>
                      </a:lnTo>
                      <a:lnTo>
                        <a:pt x="361" y="320"/>
                      </a:lnTo>
                      <a:lnTo>
                        <a:pt x="363" y="320"/>
                      </a:lnTo>
                      <a:lnTo>
                        <a:pt x="363" y="319"/>
                      </a:lnTo>
                      <a:lnTo>
                        <a:pt x="365" y="317"/>
                      </a:lnTo>
                      <a:lnTo>
                        <a:pt x="365" y="315"/>
                      </a:lnTo>
                      <a:lnTo>
                        <a:pt x="365" y="313"/>
                      </a:lnTo>
                      <a:lnTo>
                        <a:pt x="367" y="311"/>
                      </a:lnTo>
                      <a:lnTo>
                        <a:pt x="367" y="309"/>
                      </a:lnTo>
                      <a:lnTo>
                        <a:pt x="367" y="307"/>
                      </a:lnTo>
                      <a:lnTo>
                        <a:pt x="369" y="305"/>
                      </a:lnTo>
                      <a:lnTo>
                        <a:pt x="369" y="303"/>
                      </a:lnTo>
                      <a:lnTo>
                        <a:pt x="369" y="301"/>
                      </a:lnTo>
                      <a:lnTo>
                        <a:pt x="371" y="299"/>
                      </a:lnTo>
                      <a:lnTo>
                        <a:pt x="371" y="297"/>
                      </a:lnTo>
                      <a:lnTo>
                        <a:pt x="371" y="294"/>
                      </a:lnTo>
                      <a:lnTo>
                        <a:pt x="371" y="292"/>
                      </a:lnTo>
                      <a:lnTo>
                        <a:pt x="373" y="290"/>
                      </a:lnTo>
                      <a:lnTo>
                        <a:pt x="373" y="288"/>
                      </a:lnTo>
                      <a:lnTo>
                        <a:pt x="373" y="286"/>
                      </a:lnTo>
                      <a:lnTo>
                        <a:pt x="373" y="284"/>
                      </a:lnTo>
                      <a:lnTo>
                        <a:pt x="373" y="280"/>
                      </a:lnTo>
                      <a:lnTo>
                        <a:pt x="375" y="278"/>
                      </a:lnTo>
                      <a:lnTo>
                        <a:pt x="375" y="276"/>
                      </a:lnTo>
                      <a:lnTo>
                        <a:pt x="375" y="274"/>
                      </a:lnTo>
                      <a:lnTo>
                        <a:pt x="375" y="272"/>
                      </a:lnTo>
                      <a:lnTo>
                        <a:pt x="375" y="271"/>
                      </a:lnTo>
                      <a:lnTo>
                        <a:pt x="373" y="269"/>
                      </a:lnTo>
                      <a:lnTo>
                        <a:pt x="373" y="267"/>
                      </a:lnTo>
                      <a:lnTo>
                        <a:pt x="373" y="265"/>
                      </a:lnTo>
                      <a:lnTo>
                        <a:pt x="371" y="265"/>
                      </a:lnTo>
                      <a:lnTo>
                        <a:pt x="369" y="263"/>
                      </a:lnTo>
                      <a:lnTo>
                        <a:pt x="369" y="261"/>
                      </a:lnTo>
                      <a:lnTo>
                        <a:pt x="369" y="259"/>
                      </a:lnTo>
                      <a:lnTo>
                        <a:pt x="371" y="259"/>
                      </a:lnTo>
                      <a:lnTo>
                        <a:pt x="371" y="257"/>
                      </a:lnTo>
                      <a:lnTo>
                        <a:pt x="369" y="255"/>
                      </a:lnTo>
                      <a:lnTo>
                        <a:pt x="369" y="253"/>
                      </a:lnTo>
                      <a:lnTo>
                        <a:pt x="369" y="251"/>
                      </a:lnTo>
                      <a:lnTo>
                        <a:pt x="369" y="249"/>
                      </a:lnTo>
                      <a:lnTo>
                        <a:pt x="367" y="249"/>
                      </a:lnTo>
                      <a:lnTo>
                        <a:pt x="367" y="248"/>
                      </a:lnTo>
                      <a:lnTo>
                        <a:pt x="365" y="248"/>
                      </a:lnTo>
                      <a:lnTo>
                        <a:pt x="363" y="246"/>
                      </a:lnTo>
                      <a:lnTo>
                        <a:pt x="361" y="246"/>
                      </a:lnTo>
                      <a:lnTo>
                        <a:pt x="359" y="246"/>
                      </a:lnTo>
                      <a:lnTo>
                        <a:pt x="357" y="246"/>
                      </a:lnTo>
                      <a:lnTo>
                        <a:pt x="355" y="246"/>
                      </a:lnTo>
                      <a:lnTo>
                        <a:pt x="357" y="246"/>
                      </a:lnTo>
                      <a:lnTo>
                        <a:pt x="357" y="244"/>
                      </a:lnTo>
                      <a:lnTo>
                        <a:pt x="357" y="242"/>
                      </a:lnTo>
                      <a:lnTo>
                        <a:pt x="357" y="240"/>
                      </a:lnTo>
                      <a:lnTo>
                        <a:pt x="355" y="240"/>
                      </a:lnTo>
                      <a:lnTo>
                        <a:pt x="355" y="238"/>
                      </a:lnTo>
                      <a:lnTo>
                        <a:pt x="355" y="236"/>
                      </a:lnTo>
                      <a:lnTo>
                        <a:pt x="353" y="236"/>
                      </a:lnTo>
                      <a:lnTo>
                        <a:pt x="351" y="236"/>
                      </a:lnTo>
                      <a:lnTo>
                        <a:pt x="351" y="234"/>
                      </a:lnTo>
                      <a:lnTo>
                        <a:pt x="350" y="234"/>
                      </a:lnTo>
                      <a:lnTo>
                        <a:pt x="348" y="234"/>
                      </a:lnTo>
                      <a:lnTo>
                        <a:pt x="350" y="234"/>
                      </a:lnTo>
                      <a:lnTo>
                        <a:pt x="350" y="232"/>
                      </a:lnTo>
                      <a:lnTo>
                        <a:pt x="351" y="232"/>
                      </a:lnTo>
                      <a:lnTo>
                        <a:pt x="351" y="230"/>
                      </a:lnTo>
                      <a:lnTo>
                        <a:pt x="353" y="230"/>
                      </a:lnTo>
                      <a:lnTo>
                        <a:pt x="353" y="228"/>
                      </a:lnTo>
                      <a:lnTo>
                        <a:pt x="355" y="226"/>
                      </a:lnTo>
                      <a:lnTo>
                        <a:pt x="355" y="224"/>
                      </a:lnTo>
                      <a:lnTo>
                        <a:pt x="357" y="224"/>
                      </a:lnTo>
                      <a:lnTo>
                        <a:pt x="357" y="223"/>
                      </a:lnTo>
                      <a:lnTo>
                        <a:pt x="359" y="221"/>
                      </a:lnTo>
                      <a:lnTo>
                        <a:pt x="359" y="219"/>
                      </a:lnTo>
                      <a:lnTo>
                        <a:pt x="359" y="217"/>
                      </a:lnTo>
                      <a:lnTo>
                        <a:pt x="361" y="217"/>
                      </a:lnTo>
                      <a:lnTo>
                        <a:pt x="361" y="215"/>
                      </a:lnTo>
                      <a:lnTo>
                        <a:pt x="361" y="213"/>
                      </a:lnTo>
                      <a:lnTo>
                        <a:pt x="361" y="211"/>
                      </a:lnTo>
                      <a:lnTo>
                        <a:pt x="361" y="209"/>
                      </a:lnTo>
                      <a:lnTo>
                        <a:pt x="361" y="207"/>
                      </a:lnTo>
                      <a:lnTo>
                        <a:pt x="361" y="205"/>
                      </a:lnTo>
                      <a:lnTo>
                        <a:pt x="361" y="203"/>
                      </a:lnTo>
                      <a:lnTo>
                        <a:pt x="361" y="201"/>
                      </a:lnTo>
                      <a:lnTo>
                        <a:pt x="361" y="200"/>
                      </a:lnTo>
                      <a:lnTo>
                        <a:pt x="361" y="198"/>
                      </a:lnTo>
                      <a:lnTo>
                        <a:pt x="361" y="196"/>
                      </a:lnTo>
                      <a:lnTo>
                        <a:pt x="361" y="194"/>
                      </a:lnTo>
                      <a:lnTo>
                        <a:pt x="361" y="192"/>
                      </a:lnTo>
                      <a:lnTo>
                        <a:pt x="361" y="190"/>
                      </a:lnTo>
                      <a:lnTo>
                        <a:pt x="361" y="188"/>
                      </a:lnTo>
                      <a:lnTo>
                        <a:pt x="361" y="186"/>
                      </a:lnTo>
                      <a:lnTo>
                        <a:pt x="361" y="184"/>
                      </a:lnTo>
                      <a:lnTo>
                        <a:pt x="361" y="182"/>
                      </a:lnTo>
                      <a:lnTo>
                        <a:pt x="359" y="182"/>
                      </a:lnTo>
                      <a:lnTo>
                        <a:pt x="359" y="180"/>
                      </a:lnTo>
                      <a:lnTo>
                        <a:pt x="359" y="178"/>
                      </a:lnTo>
                      <a:lnTo>
                        <a:pt x="359" y="176"/>
                      </a:lnTo>
                      <a:lnTo>
                        <a:pt x="357" y="176"/>
                      </a:lnTo>
                      <a:lnTo>
                        <a:pt x="357" y="175"/>
                      </a:lnTo>
                      <a:lnTo>
                        <a:pt x="357" y="173"/>
                      </a:lnTo>
                      <a:lnTo>
                        <a:pt x="357" y="171"/>
                      </a:lnTo>
                      <a:lnTo>
                        <a:pt x="355" y="171"/>
                      </a:lnTo>
                      <a:lnTo>
                        <a:pt x="355" y="169"/>
                      </a:lnTo>
                      <a:lnTo>
                        <a:pt x="355" y="167"/>
                      </a:lnTo>
                      <a:lnTo>
                        <a:pt x="353" y="165"/>
                      </a:lnTo>
                      <a:lnTo>
                        <a:pt x="353" y="163"/>
                      </a:lnTo>
                      <a:lnTo>
                        <a:pt x="351" y="161"/>
                      </a:lnTo>
                      <a:lnTo>
                        <a:pt x="351" y="159"/>
                      </a:lnTo>
                      <a:lnTo>
                        <a:pt x="350" y="159"/>
                      </a:lnTo>
                      <a:lnTo>
                        <a:pt x="350" y="157"/>
                      </a:lnTo>
                      <a:lnTo>
                        <a:pt x="348" y="157"/>
                      </a:lnTo>
                      <a:lnTo>
                        <a:pt x="348" y="155"/>
                      </a:lnTo>
                      <a:lnTo>
                        <a:pt x="346" y="155"/>
                      </a:lnTo>
                      <a:lnTo>
                        <a:pt x="346" y="153"/>
                      </a:lnTo>
                      <a:lnTo>
                        <a:pt x="344" y="152"/>
                      </a:lnTo>
                      <a:lnTo>
                        <a:pt x="342" y="150"/>
                      </a:lnTo>
                      <a:lnTo>
                        <a:pt x="340" y="148"/>
                      </a:lnTo>
                      <a:lnTo>
                        <a:pt x="338" y="146"/>
                      </a:lnTo>
                      <a:lnTo>
                        <a:pt x="336" y="144"/>
                      </a:lnTo>
                      <a:lnTo>
                        <a:pt x="334" y="142"/>
                      </a:lnTo>
                      <a:lnTo>
                        <a:pt x="334" y="140"/>
                      </a:lnTo>
                      <a:lnTo>
                        <a:pt x="332" y="140"/>
                      </a:lnTo>
                      <a:lnTo>
                        <a:pt x="332" y="138"/>
                      </a:lnTo>
                      <a:lnTo>
                        <a:pt x="330" y="136"/>
                      </a:lnTo>
                      <a:lnTo>
                        <a:pt x="330" y="134"/>
                      </a:lnTo>
                      <a:lnTo>
                        <a:pt x="328" y="134"/>
                      </a:lnTo>
                      <a:lnTo>
                        <a:pt x="327" y="132"/>
                      </a:lnTo>
                      <a:lnTo>
                        <a:pt x="327" y="130"/>
                      </a:lnTo>
                      <a:lnTo>
                        <a:pt x="325" y="128"/>
                      </a:lnTo>
                      <a:lnTo>
                        <a:pt x="323" y="127"/>
                      </a:lnTo>
                      <a:lnTo>
                        <a:pt x="323" y="125"/>
                      </a:lnTo>
                      <a:lnTo>
                        <a:pt x="321" y="123"/>
                      </a:lnTo>
                      <a:lnTo>
                        <a:pt x="321" y="121"/>
                      </a:lnTo>
                      <a:lnTo>
                        <a:pt x="319" y="119"/>
                      </a:lnTo>
                      <a:lnTo>
                        <a:pt x="319" y="117"/>
                      </a:lnTo>
                      <a:lnTo>
                        <a:pt x="317" y="115"/>
                      </a:lnTo>
                      <a:lnTo>
                        <a:pt x="317" y="113"/>
                      </a:lnTo>
                      <a:lnTo>
                        <a:pt x="317" y="111"/>
                      </a:lnTo>
                      <a:lnTo>
                        <a:pt x="315" y="109"/>
                      </a:lnTo>
                      <a:lnTo>
                        <a:pt x="315" y="107"/>
                      </a:lnTo>
                      <a:lnTo>
                        <a:pt x="313" y="105"/>
                      </a:lnTo>
                      <a:lnTo>
                        <a:pt x="313" y="104"/>
                      </a:lnTo>
                      <a:lnTo>
                        <a:pt x="311" y="102"/>
                      </a:lnTo>
                      <a:lnTo>
                        <a:pt x="311" y="98"/>
                      </a:lnTo>
                      <a:lnTo>
                        <a:pt x="309" y="96"/>
                      </a:lnTo>
                      <a:lnTo>
                        <a:pt x="309" y="94"/>
                      </a:lnTo>
                      <a:lnTo>
                        <a:pt x="307" y="90"/>
                      </a:lnTo>
                      <a:lnTo>
                        <a:pt x="307" y="88"/>
                      </a:lnTo>
                      <a:lnTo>
                        <a:pt x="305" y="86"/>
                      </a:lnTo>
                      <a:lnTo>
                        <a:pt x="304" y="82"/>
                      </a:lnTo>
                      <a:lnTo>
                        <a:pt x="304" y="80"/>
                      </a:lnTo>
                      <a:lnTo>
                        <a:pt x="302" y="77"/>
                      </a:lnTo>
                      <a:lnTo>
                        <a:pt x="300" y="75"/>
                      </a:lnTo>
                      <a:lnTo>
                        <a:pt x="298" y="71"/>
                      </a:lnTo>
                      <a:lnTo>
                        <a:pt x="296" y="67"/>
                      </a:lnTo>
                      <a:lnTo>
                        <a:pt x="294" y="65"/>
                      </a:lnTo>
                      <a:lnTo>
                        <a:pt x="292" y="61"/>
                      </a:lnTo>
                      <a:lnTo>
                        <a:pt x="290" y="59"/>
                      </a:lnTo>
                      <a:lnTo>
                        <a:pt x="288" y="56"/>
                      </a:lnTo>
                      <a:lnTo>
                        <a:pt x="286" y="54"/>
                      </a:lnTo>
                      <a:lnTo>
                        <a:pt x="284" y="50"/>
                      </a:lnTo>
                      <a:lnTo>
                        <a:pt x="280" y="48"/>
                      </a:lnTo>
                      <a:lnTo>
                        <a:pt x="279" y="44"/>
                      </a:lnTo>
                      <a:lnTo>
                        <a:pt x="277" y="42"/>
                      </a:lnTo>
                      <a:lnTo>
                        <a:pt x="273" y="40"/>
                      </a:lnTo>
                      <a:lnTo>
                        <a:pt x="271" y="36"/>
                      </a:lnTo>
                      <a:lnTo>
                        <a:pt x="267" y="34"/>
                      </a:lnTo>
                      <a:lnTo>
                        <a:pt x="265" y="32"/>
                      </a:lnTo>
                      <a:lnTo>
                        <a:pt x="261" y="31"/>
                      </a:lnTo>
                      <a:lnTo>
                        <a:pt x="257" y="29"/>
                      </a:lnTo>
                      <a:lnTo>
                        <a:pt x="256" y="27"/>
                      </a:lnTo>
                      <a:lnTo>
                        <a:pt x="252" y="25"/>
                      </a:lnTo>
                      <a:lnTo>
                        <a:pt x="248" y="23"/>
                      </a:lnTo>
                      <a:lnTo>
                        <a:pt x="244" y="21"/>
                      </a:lnTo>
                      <a:lnTo>
                        <a:pt x="240" y="19"/>
                      </a:lnTo>
                      <a:lnTo>
                        <a:pt x="238" y="17"/>
                      </a:lnTo>
                      <a:lnTo>
                        <a:pt x="234" y="17"/>
                      </a:lnTo>
                      <a:lnTo>
                        <a:pt x="231" y="15"/>
                      </a:lnTo>
                      <a:lnTo>
                        <a:pt x="229" y="13"/>
                      </a:lnTo>
                      <a:lnTo>
                        <a:pt x="227" y="13"/>
                      </a:lnTo>
                      <a:lnTo>
                        <a:pt x="223" y="11"/>
                      </a:lnTo>
                      <a:lnTo>
                        <a:pt x="221" y="9"/>
                      </a:lnTo>
                      <a:lnTo>
                        <a:pt x="219" y="9"/>
                      </a:lnTo>
                      <a:lnTo>
                        <a:pt x="217" y="8"/>
                      </a:lnTo>
                      <a:lnTo>
                        <a:pt x="213" y="8"/>
                      </a:lnTo>
                      <a:lnTo>
                        <a:pt x="211" y="6"/>
                      </a:lnTo>
                      <a:lnTo>
                        <a:pt x="210" y="6"/>
                      </a:lnTo>
                      <a:lnTo>
                        <a:pt x="208" y="4"/>
                      </a:lnTo>
                      <a:lnTo>
                        <a:pt x="206" y="4"/>
                      </a:lnTo>
                      <a:lnTo>
                        <a:pt x="204" y="2"/>
                      </a:lnTo>
                      <a:lnTo>
                        <a:pt x="202" y="2"/>
                      </a:lnTo>
                      <a:lnTo>
                        <a:pt x="200" y="2"/>
                      </a:lnTo>
                      <a:lnTo>
                        <a:pt x="198" y="0"/>
                      </a:lnTo>
                      <a:lnTo>
                        <a:pt x="196" y="0"/>
                      </a:lnTo>
                      <a:lnTo>
                        <a:pt x="194" y="0"/>
                      </a:lnTo>
                      <a:lnTo>
                        <a:pt x="192" y="0"/>
                      </a:lnTo>
                      <a:lnTo>
                        <a:pt x="190" y="0"/>
                      </a:lnTo>
                      <a:lnTo>
                        <a:pt x="188" y="0"/>
                      </a:lnTo>
                      <a:lnTo>
                        <a:pt x="186" y="0"/>
                      </a:lnTo>
                      <a:lnTo>
                        <a:pt x="185" y="0"/>
                      </a:lnTo>
                      <a:lnTo>
                        <a:pt x="183" y="0"/>
                      </a:lnTo>
                      <a:lnTo>
                        <a:pt x="181" y="0"/>
                      </a:lnTo>
                      <a:lnTo>
                        <a:pt x="179" y="0"/>
                      </a:lnTo>
                      <a:lnTo>
                        <a:pt x="177" y="0"/>
                      </a:lnTo>
                      <a:lnTo>
                        <a:pt x="175" y="0"/>
                      </a:lnTo>
                      <a:lnTo>
                        <a:pt x="173" y="2"/>
                      </a:lnTo>
                      <a:lnTo>
                        <a:pt x="171" y="2"/>
                      </a:lnTo>
                      <a:lnTo>
                        <a:pt x="169" y="2"/>
                      </a:lnTo>
                      <a:lnTo>
                        <a:pt x="167" y="2"/>
                      </a:lnTo>
                      <a:lnTo>
                        <a:pt x="165" y="2"/>
                      </a:lnTo>
                      <a:lnTo>
                        <a:pt x="163" y="4"/>
                      </a:lnTo>
                      <a:lnTo>
                        <a:pt x="162" y="4"/>
                      </a:lnTo>
                      <a:lnTo>
                        <a:pt x="160" y="4"/>
                      </a:lnTo>
                      <a:lnTo>
                        <a:pt x="158" y="4"/>
                      </a:lnTo>
                      <a:lnTo>
                        <a:pt x="156" y="6"/>
                      </a:lnTo>
                      <a:lnTo>
                        <a:pt x="154" y="6"/>
                      </a:lnTo>
                      <a:lnTo>
                        <a:pt x="152" y="6"/>
                      </a:lnTo>
                      <a:lnTo>
                        <a:pt x="150" y="8"/>
                      </a:lnTo>
                      <a:lnTo>
                        <a:pt x="148" y="8"/>
                      </a:lnTo>
                      <a:lnTo>
                        <a:pt x="146" y="8"/>
                      </a:lnTo>
                      <a:lnTo>
                        <a:pt x="144" y="9"/>
                      </a:lnTo>
                      <a:lnTo>
                        <a:pt x="142" y="9"/>
                      </a:lnTo>
                      <a:lnTo>
                        <a:pt x="140" y="11"/>
                      </a:lnTo>
                      <a:lnTo>
                        <a:pt x="139" y="11"/>
                      </a:lnTo>
                      <a:lnTo>
                        <a:pt x="137" y="13"/>
                      </a:lnTo>
                      <a:lnTo>
                        <a:pt x="135" y="13"/>
                      </a:lnTo>
                      <a:lnTo>
                        <a:pt x="135" y="15"/>
                      </a:lnTo>
                      <a:lnTo>
                        <a:pt x="133" y="17"/>
                      </a:lnTo>
                      <a:lnTo>
                        <a:pt x="131" y="17"/>
                      </a:lnTo>
                      <a:lnTo>
                        <a:pt x="131" y="19"/>
                      </a:lnTo>
                      <a:lnTo>
                        <a:pt x="129" y="21"/>
                      </a:lnTo>
                      <a:lnTo>
                        <a:pt x="127" y="23"/>
                      </a:lnTo>
                      <a:lnTo>
                        <a:pt x="125" y="25"/>
                      </a:lnTo>
                      <a:lnTo>
                        <a:pt x="123" y="25"/>
                      </a:lnTo>
                      <a:lnTo>
                        <a:pt x="121" y="25"/>
                      </a:lnTo>
                      <a:lnTo>
                        <a:pt x="119" y="25"/>
                      </a:lnTo>
                      <a:lnTo>
                        <a:pt x="117" y="25"/>
                      </a:lnTo>
                      <a:lnTo>
                        <a:pt x="115" y="25"/>
                      </a:lnTo>
                      <a:lnTo>
                        <a:pt x="114" y="25"/>
                      </a:lnTo>
                      <a:lnTo>
                        <a:pt x="112" y="25"/>
                      </a:lnTo>
                      <a:lnTo>
                        <a:pt x="108" y="25"/>
                      </a:lnTo>
                      <a:lnTo>
                        <a:pt x="106" y="25"/>
                      </a:lnTo>
                      <a:lnTo>
                        <a:pt x="104" y="27"/>
                      </a:lnTo>
                      <a:lnTo>
                        <a:pt x="102" y="27"/>
                      </a:lnTo>
                      <a:lnTo>
                        <a:pt x="98" y="27"/>
                      </a:lnTo>
                      <a:lnTo>
                        <a:pt x="96" y="27"/>
                      </a:lnTo>
                      <a:lnTo>
                        <a:pt x="92" y="29"/>
                      </a:lnTo>
                      <a:lnTo>
                        <a:pt x="91" y="29"/>
                      </a:lnTo>
                      <a:lnTo>
                        <a:pt x="87" y="31"/>
                      </a:lnTo>
                      <a:lnTo>
                        <a:pt x="85" y="31"/>
                      </a:lnTo>
                      <a:lnTo>
                        <a:pt x="81" y="32"/>
                      </a:lnTo>
                      <a:lnTo>
                        <a:pt x="77" y="34"/>
                      </a:lnTo>
                      <a:lnTo>
                        <a:pt x="75" y="36"/>
                      </a:lnTo>
                      <a:lnTo>
                        <a:pt x="71" y="38"/>
                      </a:lnTo>
                      <a:lnTo>
                        <a:pt x="68" y="40"/>
                      </a:lnTo>
                      <a:lnTo>
                        <a:pt x="66" y="42"/>
                      </a:lnTo>
                      <a:lnTo>
                        <a:pt x="62" y="44"/>
                      </a:lnTo>
                      <a:lnTo>
                        <a:pt x="58" y="48"/>
                      </a:lnTo>
                      <a:lnTo>
                        <a:pt x="56" y="50"/>
                      </a:lnTo>
                      <a:lnTo>
                        <a:pt x="52" y="54"/>
                      </a:lnTo>
                      <a:lnTo>
                        <a:pt x="50" y="54"/>
                      </a:lnTo>
                      <a:lnTo>
                        <a:pt x="48" y="56"/>
                      </a:lnTo>
                      <a:lnTo>
                        <a:pt x="46" y="57"/>
                      </a:lnTo>
                      <a:lnTo>
                        <a:pt x="44" y="59"/>
                      </a:lnTo>
                      <a:lnTo>
                        <a:pt x="43" y="59"/>
                      </a:lnTo>
                      <a:lnTo>
                        <a:pt x="41" y="61"/>
                      </a:lnTo>
                      <a:lnTo>
                        <a:pt x="39" y="63"/>
                      </a:lnTo>
                      <a:lnTo>
                        <a:pt x="39" y="65"/>
                      </a:lnTo>
                      <a:lnTo>
                        <a:pt x="37" y="65"/>
                      </a:lnTo>
                      <a:lnTo>
                        <a:pt x="35" y="67"/>
                      </a:lnTo>
                      <a:lnTo>
                        <a:pt x="33" y="69"/>
                      </a:lnTo>
                      <a:lnTo>
                        <a:pt x="31" y="71"/>
                      </a:lnTo>
                      <a:lnTo>
                        <a:pt x="29" y="75"/>
                      </a:lnTo>
                      <a:lnTo>
                        <a:pt x="27" y="77"/>
                      </a:lnTo>
                      <a:lnTo>
                        <a:pt x="27" y="79"/>
                      </a:lnTo>
                      <a:lnTo>
                        <a:pt x="25" y="80"/>
                      </a:lnTo>
                      <a:lnTo>
                        <a:pt x="23" y="84"/>
                      </a:lnTo>
                      <a:lnTo>
                        <a:pt x="21" y="86"/>
                      </a:lnTo>
                      <a:lnTo>
                        <a:pt x="21" y="90"/>
                      </a:lnTo>
                      <a:lnTo>
                        <a:pt x="20" y="92"/>
                      </a:lnTo>
                      <a:lnTo>
                        <a:pt x="20" y="96"/>
                      </a:lnTo>
                      <a:lnTo>
                        <a:pt x="18" y="98"/>
                      </a:lnTo>
                      <a:lnTo>
                        <a:pt x="18" y="102"/>
                      </a:lnTo>
                      <a:lnTo>
                        <a:pt x="16" y="105"/>
                      </a:lnTo>
                      <a:lnTo>
                        <a:pt x="16" y="109"/>
                      </a:lnTo>
                      <a:lnTo>
                        <a:pt x="16" y="113"/>
                      </a:lnTo>
                      <a:lnTo>
                        <a:pt x="14" y="113"/>
                      </a:lnTo>
                      <a:lnTo>
                        <a:pt x="14" y="115"/>
                      </a:lnTo>
                      <a:lnTo>
                        <a:pt x="14" y="117"/>
                      </a:lnTo>
                      <a:lnTo>
                        <a:pt x="12" y="117"/>
                      </a:lnTo>
                      <a:lnTo>
                        <a:pt x="12" y="119"/>
                      </a:lnTo>
                      <a:lnTo>
                        <a:pt x="12" y="121"/>
                      </a:lnTo>
                      <a:lnTo>
                        <a:pt x="10" y="123"/>
                      </a:lnTo>
                      <a:lnTo>
                        <a:pt x="10" y="125"/>
                      </a:lnTo>
                      <a:lnTo>
                        <a:pt x="8" y="127"/>
                      </a:lnTo>
                      <a:lnTo>
                        <a:pt x="8" y="128"/>
                      </a:lnTo>
                      <a:lnTo>
                        <a:pt x="8" y="130"/>
                      </a:lnTo>
                      <a:lnTo>
                        <a:pt x="6" y="132"/>
                      </a:lnTo>
                      <a:lnTo>
                        <a:pt x="6" y="134"/>
                      </a:lnTo>
                      <a:lnTo>
                        <a:pt x="6" y="136"/>
                      </a:lnTo>
                      <a:lnTo>
                        <a:pt x="4" y="136"/>
                      </a:lnTo>
                      <a:lnTo>
                        <a:pt x="4" y="138"/>
                      </a:lnTo>
                      <a:lnTo>
                        <a:pt x="4" y="140"/>
                      </a:lnTo>
                      <a:lnTo>
                        <a:pt x="2" y="142"/>
                      </a:lnTo>
                      <a:lnTo>
                        <a:pt x="2" y="144"/>
                      </a:lnTo>
                      <a:lnTo>
                        <a:pt x="2" y="146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3"/>
                      </a:lnTo>
                      <a:lnTo>
                        <a:pt x="0" y="155"/>
                      </a:lnTo>
                      <a:lnTo>
                        <a:pt x="0" y="157"/>
                      </a:lnTo>
                      <a:lnTo>
                        <a:pt x="0" y="159"/>
                      </a:lnTo>
                      <a:lnTo>
                        <a:pt x="0" y="161"/>
                      </a:lnTo>
                      <a:lnTo>
                        <a:pt x="0" y="163"/>
                      </a:lnTo>
                      <a:lnTo>
                        <a:pt x="0" y="165"/>
                      </a:lnTo>
                      <a:lnTo>
                        <a:pt x="0" y="167"/>
                      </a:lnTo>
                      <a:lnTo>
                        <a:pt x="0" y="171"/>
                      </a:lnTo>
                      <a:lnTo>
                        <a:pt x="0" y="173"/>
                      </a:lnTo>
                      <a:lnTo>
                        <a:pt x="2" y="175"/>
                      </a:lnTo>
                      <a:lnTo>
                        <a:pt x="2" y="176"/>
                      </a:lnTo>
                      <a:lnTo>
                        <a:pt x="2" y="178"/>
                      </a:lnTo>
                      <a:lnTo>
                        <a:pt x="2" y="180"/>
                      </a:lnTo>
                      <a:lnTo>
                        <a:pt x="4" y="182"/>
                      </a:lnTo>
                      <a:lnTo>
                        <a:pt x="4" y="184"/>
                      </a:lnTo>
                      <a:lnTo>
                        <a:pt x="6" y="186"/>
                      </a:lnTo>
                      <a:lnTo>
                        <a:pt x="6" y="188"/>
                      </a:lnTo>
                      <a:lnTo>
                        <a:pt x="8" y="190"/>
                      </a:lnTo>
                      <a:lnTo>
                        <a:pt x="10" y="192"/>
                      </a:lnTo>
                      <a:lnTo>
                        <a:pt x="10" y="194"/>
                      </a:lnTo>
                      <a:lnTo>
                        <a:pt x="12" y="194"/>
                      </a:lnTo>
                      <a:lnTo>
                        <a:pt x="14" y="196"/>
                      </a:lnTo>
                      <a:lnTo>
                        <a:pt x="16" y="196"/>
                      </a:lnTo>
                      <a:lnTo>
                        <a:pt x="18" y="196"/>
                      </a:lnTo>
                      <a:close/>
                    </a:path>
                  </a:pathLst>
                </a:custGeom>
                <a:solidFill>
                  <a:srgbClr val="3F93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73" name="Freeform 441"/>
                <p:cNvSpPr>
                  <a:spLocks noChangeAspect="1"/>
                </p:cNvSpPr>
                <p:nvPr/>
              </p:nvSpPr>
              <p:spPr bwMode="auto">
                <a:xfrm>
                  <a:off x="4687" y="868"/>
                  <a:ext cx="325" cy="167"/>
                </a:xfrm>
                <a:custGeom>
                  <a:avLst/>
                  <a:gdLst>
                    <a:gd name="T0" fmla="*/ 140 w 325"/>
                    <a:gd name="T1" fmla="*/ 92 h 167"/>
                    <a:gd name="T2" fmla="*/ 125 w 325"/>
                    <a:gd name="T3" fmla="*/ 94 h 167"/>
                    <a:gd name="T4" fmla="*/ 106 w 325"/>
                    <a:gd name="T5" fmla="*/ 94 h 167"/>
                    <a:gd name="T6" fmla="*/ 90 w 325"/>
                    <a:gd name="T7" fmla="*/ 94 h 167"/>
                    <a:gd name="T8" fmla="*/ 77 w 325"/>
                    <a:gd name="T9" fmla="*/ 92 h 167"/>
                    <a:gd name="T10" fmla="*/ 66 w 325"/>
                    <a:gd name="T11" fmla="*/ 92 h 167"/>
                    <a:gd name="T12" fmla="*/ 54 w 325"/>
                    <a:gd name="T13" fmla="*/ 90 h 167"/>
                    <a:gd name="T14" fmla="*/ 41 w 325"/>
                    <a:gd name="T15" fmla="*/ 92 h 167"/>
                    <a:gd name="T16" fmla="*/ 29 w 325"/>
                    <a:gd name="T17" fmla="*/ 94 h 167"/>
                    <a:gd name="T18" fmla="*/ 18 w 325"/>
                    <a:gd name="T19" fmla="*/ 96 h 167"/>
                    <a:gd name="T20" fmla="*/ 8 w 325"/>
                    <a:gd name="T21" fmla="*/ 98 h 167"/>
                    <a:gd name="T22" fmla="*/ 0 w 325"/>
                    <a:gd name="T23" fmla="*/ 94 h 167"/>
                    <a:gd name="T24" fmla="*/ 4 w 325"/>
                    <a:gd name="T25" fmla="*/ 80 h 167"/>
                    <a:gd name="T26" fmla="*/ 12 w 325"/>
                    <a:gd name="T27" fmla="*/ 69 h 167"/>
                    <a:gd name="T28" fmla="*/ 19 w 325"/>
                    <a:gd name="T29" fmla="*/ 59 h 167"/>
                    <a:gd name="T30" fmla="*/ 27 w 325"/>
                    <a:gd name="T31" fmla="*/ 54 h 167"/>
                    <a:gd name="T32" fmla="*/ 39 w 325"/>
                    <a:gd name="T33" fmla="*/ 44 h 167"/>
                    <a:gd name="T34" fmla="*/ 56 w 325"/>
                    <a:gd name="T35" fmla="*/ 32 h 167"/>
                    <a:gd name="T36" fmla="*/ 73 w 325"/>
                    <a:gd name="T37" fmla="*/ 27 h 167"/>
                    <a:gd name="T38" fmla="*/ 87 w 325"/>
                    <a:gd name="T39" fmla="*/ 25 h 167"/>
                    <a:gd name="T40" fmla="*/ 98 w 325"/>
                    <a:gd name="T41" fmla="*/ 25 h 167"/>
                    <a:gd name="T42" fmla="*/ 108 w 325"/>
                    <a:gd name="T43" fmla="*/ 17 h 167"/>
                    <a:gd name="T44" fmla="*/ 117 w 325"/>
                    <a:gd name="T45" fmla="*/ 9 h 167"/>
                    <a:gd name="T46" fmla="*/ 129 w 325"/>
                    <a:gd name="T47" fmla="*/ 6 h 167"/>
                    <a:gd name="T48" fmla="*/ 140 w 325"/>
                    <a:gd name="T49" fmla="*/ 2 h 167"/>
                    <a:gd name="T50" fmla="*/ 152 w 325"/>
                    <a:gd name="T51" fmla="*/ 0 h 167"/>
                    <a:gd name="T52" fmla="*/ 163 w 325"/>
                    <a:gd name="T53" fmla="*/ 0 h 167"/>
                    <a:gd name="T54" fmla="*/ 175 w 325"/>
                    <a:gd name="T55" fmla="*/ 2 h 167"/>
                    <a:gd name="T56" fmla="*/ 186 w 325"/>
                    <a:gd name="T57" fmla="*/ 6 h 167"/>
                    <a:gd name="T58" fmla="*/ 202 w 325"/>
                    <a:gd name="T59" fmla="*/ 13 h 167"/>
                    <a:gd name="T60" fmla="*/ 219 w 325"/>
                    <a:gd name="T61" fmla="*/ 21 h 167"/>
                    <a:gd name="T62" fmla="*/ 240 w 325"/>
                    <a:gd name="T63" fmla="*/ 32 h 167"/>
                    <a:gd name="T64" fmla="*/ 255 w 325"/>
                    <a:gd name="T65" fmla="*/ 48 h 167"/>
                    <a:gd name="T66" fmla="*/ 267 w 325"/>
                    <a:gd name="T67" fmla="*/ 63 h 167"/>
                    <a:gd name="T68" fmla="*/ 277 w 325"/>
                    <a:gd name="T69" fmla="*/ 80 h 167"/>
                    <a:gd name="T70" fmla="*/ 282 w 325"/>
                    <a:gd name="T71" fmla="*/ 94 h 167"/>
                    <a:gd name="T72" fmla="*/ 288 w 325"/>
                    <a:gd name="T73" fmla="*/ 107 h 167"/>
                    <a:gd name="T74" fmla="*/ 294 w 325"/>
                    <a:gd name="T75" fmla="*/ 119 h 167"/>
                    <a:gd name="T76" fmla="*/ 300 w 325"/>
                    <a:gd name="T77" fmla="*/ 128 h 167"/>
                    <a:gd name="T78" fmla="*/ 307 w 325"/>
                    <a:gd name="T79" fmla="*/ 140 h 167"/>
                    <a:gd name="T80" fmla="*/ 315 w 325"/>
                    <a:gd name="T81" fmla="*/ 146 h 167"/>
                    <a:gd name="T82" fmla="*/ 321 w 325"/>
                    <a:gd name="T83" fmla="*/ 153 h 167"/>
                    <a:gd name="T84" fmla="*/ 325 w 325"/>
                    <a:gd name="T85" fmla="*/ 163 h 167"/>
                    <a:gd name="T86" fmla="*/ 315 w 325"/>
                    <a:gd name="T87" fmla="*/ 167 h 167"/>
                    <a:gd name="T88" fmla="*/ 303 w 325"/>
                    <a:gd name="T89" fmla="*/ 165 h 167"/>
                    <a:gd name="T90" fmla="*/ 296 w 325"/>
                    <a:gd name="T91" fmla="*/ 159 h 167"/>
                    <a:gd name="T92" fmla="*/ 286 w 325"/>
                    <a:gd name="T93" fmla="*/ 153 h 167"/>
                    <a:gd name="T94" fmla="*/ 277 w 325"/>
                    <a:gd name="T95" fmla="*/ 150 h 167"/>
                    <a:gd name="T96" fmla="*/ 269 w 325"/>
                    <a:gd name="T97" fmla="*/ 144 h 167"/>
                    <a:gd name="T98" fmla="*/ 261 w 325"/>
                    <a:gd name="T99" fmla="*/ 132 h 167"/>
                    <a:gd name="T100" fmla="*/ 254 w 325"/>
                    <a:gd name="T101" fmla="*/ 121 h 167"/>
                    <a:gd name="T102" fmla="*/ 244 w 325"/>
                    <a:gd name="T103" fmla="*/ 109 h 167"/>
                    <a:gd name="T104" fmla="*/ 232 w 325"/>
                    <a:gd name="T105" fmla="*/ 100 h 167"/>
                    <a:gd name="T106" fmla="*/ 219 w 325"/>
                    <a:gd name="T107" fmla="*/ 94 h 167"/>
                    <a:gd name="T108" fmla="*/ 206 w 325"/>
                    <a:gd name="T109" fmla="*/ 90 h 167"/>
                    <a:gd name="T110" fmla="*/ 188 w 325"/>
                    <a:gd name="T111" fmla="*/ 90 h 167"/>
                    <a:gd name="T112" fmla="*/ 173 w 325"/>
                    <a:gd name="T113" fmla="*/ 90 h 167"/>
                    <a:gd name="T114" fmla="*/ 160 w 325"/>
                    <a:gd name="T115" fmla="*/ 90 h 167"/>
                    <a:gd name="T116" fmla="*/ 150 w 325"/>
                    <a:gd name="T117" fmla="*/ 92 h 167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25"/>
                    <a:gd name="T178" fmla="*/ 0 h 167"/>
                    <a:gd name="T179" fmla="*/ 325 w 325"/>
                    <a:gd name="T180" fmla="*/ 167 h 167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25" h="167">
                      <a:moveTo>
                        <a:pt x="150" y="92"/>
                      </a:moveTo>
                      <a:lnTo>
                        <a:pt x="148" y="92"/>
                      </a:lnTo>
                      <a:lnTo>
                        <a:pt x="146" y="92"/>
                      </a:lnTo>
                      <a:lnTo>
                        <a:pt x="144" y="92"/>
                      </a:lnTo>
                      <a:lnTo>
                        <a:pt x="142" y="92"/>
                      </a:lnTo>
                      <a:lnTo>
                        <a:pt x="140" y="92"/>
                      </a:lnTo>
                      <a:lnTo>
                        <a:pt x="138" y="92"/>
                      </a:lnTo>
                      <a:lnTo>
                        <a:pt x="135" y="94"/>
                      </a:lnTo>
                      <a:lnTo>
                        <a:pt x="133" y="94"/>
                      </a:lnTo>
                      <a:lnTo>
                        <a:pt x="131" y="94"/>
                      </a:lnTo>
                      <a:lnTo>
                        <a:pt x="127" y="94"/>
                      </a:lnTo>
                      <a:lnTo>
                        <a:pt x="125" y="94"/>
                      </a:lnTo>
                      <a:lnTo>
                        <a:pt x="121" y="94"/>
                      </a:lnTo>
                      <a:lnTo>
                        <a:pt x="119" y="94"/>
                      </a:lnTo>
                      <a:lnTo>
                        <a:pt x="115" y="94"/>
                      </a:lnTo>
                      <a:lnTo>
                        <a:pt x="114" y="94"/>
                      </a:lnTo>
                      <a:lnTo>
                        <a:pt x="110" y="94"/>
                      </a:lnTo>
                      <a:lnTo>
                        <a:pt x="106" y="94"/>
                      </a:lnTo>
                      <a:lnTo>
                        <a:pt x="104" y="94"/>
                      </a:lnTo>
                      <a:lnTo>
                        <a:pt x="100" y="94"/>
                      </a:lnTo>
                      <a:lnTo>
                        <a:pt x="98" y="94"/>
                      </a:lnTo>
                      <a:lnTo>
                        <a:pt x="94" y="94"/>
                      </a:lnTo>
                      <a:lnTo>
                        <a:pt x="92" y="94"/>
                      </a:lnTo>
                      <a:lnTo>
                        <a:pt x="90" y="94"/>
                      </a:lnTo>
                      <a:lnTo>
                        <a:pt x="87" y="94"/>
                      </a:lnTo>
                      <a:lnTo>
                        <a:pt x="85" y="94"/>
                      </a:lnTo>
                      <a:lnTo>
                        <a:pt x="83" y="94"/>
                      </a:lnTo>
                      <a:lnTo>
                        <a:pt x="81" y="92"/>
                      </a:lnTo>
                      <a:lnTo>
                        <a:pt x="79" y="92"/>
                      </a:lnTo>
                      <a:lnTo>
                        <a:pt x="77" y="92"/>
                      </a:lnTo>
                      <a:lnTo>
                        <a:pt x="75" y="92"/>
                      </a:lnTo>
                      <a:lnTo>
                        <a:pt x="73" y="92"/>
                      </a:lnTo>
                      <a:lnTo>
                        <a:pt x="71" y="92"/>
                      </a:lnTo>
                      <a:lnTo>
                        <a:pt x="69" y="92"/>
                      </a:lnTo>
                      <a:lnTo>
                        <a:pt x="67" y="92"/>
                      </a:lnTo>
                      <a:lnTo>
                        <a:pt x="66" y="92"/>
                      </a:lnTo>
                      <a:lnTo>
                        <a:pt x="64" y="92"/>
                      </a:lnTo>
                      <a:lnTo>
                        <a:pt x="62" y="92"/>
                      </a:lnTo>
                      <a:lnTo>
                        <a:pt x="60" y="90"/>
                      </a:lnTo>
                      <a:lnTo>
                        <a:pt x="58" y="90"/>
                      </a:lnTo>
                      <a:lnTo>
                        <a:pt x="56" y="90"/>
                      </a:lnTo>
                      <a:lnTo>
                        <a:pt x="54" y="90"/>
                      </a:lnTo>
                      <a:lnTo>
                        <a:pt x="52" y="92"/>
                      </a:lnTo>
                      <a:lnTo>
                        <a:pt x="50" y="92"/>
                      </a:lnTo>
                      <a:lnTo>
                        <a:pt x="48" y="92"/>
                      </a:lnTo>
                      <a:lnTo>
                        <a:pt x="46" y="92"/>
                      </a:lnTo>
                      <a:lnTo>
                        <a:pt x="44" y="92"/>
                      </a:lnTo>
                      <a:lnTo>
                        <a:pt x="41" y="92"/>
                      </a:lnTo>
                      <a:lnTo>
                        <a:pt x="39" y="92"/>
                      </a:lnTo>
                      <a:lnTo>
                        <a:pt x="37" y="92"/>
                      </a:lnTo>
                      <a:lnTo>
                        <a:pt x="35" y="92"/>
                      </a:lnTo>
                      <a:lnTo>
                        <a:pt x="33" y="92"/>
                      </a:lnTo>
                      <a:lnTo>
                        <a:pt x="31" y="92"/>
                      </a:lnTo>
                      <a:lnTo>
                        <a:pt x="29" y="94"/>
                      </a:lnTo>
                      <a:lnTo>
                        <a:pt x="27" y="94"/>
                      </a:lnTo>
                      <a:lnTo>
                        <a:pt x="25" y="94"/>
                      </a:lnTo>
                      <a:lnTo>
                        <a:pt x="23" y="94"/>
                      </a:lnTo>
                      <a:lnTo>
                        <a:pt x="21" y="94"/>
                      </a:lnTo>
                      <a:lnTo>
                        <a:pt x="19" y="96"/>
                      </a:lnTo>
                      <a:lnTo>
                        <a:pt x="18" y="96"/>
                      </a:lnTo>
                      <a:lnTo>
                        <a:pt x="16" y="96"/>
                      </a:lnTo>
                      <a:lnTo>
                        <a:pt x="16" y="98"/>
                      </a:lnTo>
                      <a:lnTo>
                        <a:pt x="14" y="98"/>
                      </a:lnTo>
                      <a:lnTo>
                        <a:pt x="12" y="98"/>
                      </a:lnTo>
                      <a:lnTo>
                        <a:pt x="10" y="98"/>
                      </a:lnTo>
                      <a:lnTo>
                        <a:pt x="8" y="98"/>
                      </a:lnTo>
                      <a:lnTo>
                        <a:pt x="6" y="98"/>
                      </a:lnTo>
                      <a:lnTo>
                        <a:pt x="4" y="98"/>
                      </a:lnTo>
                      <a:lnTo>
                        <a:pt x="2" y="98"/>
                      </a:lnTo>
                      <a:lnTo>
                        <a:pt x="2" y="96"/>
                      </a:lnTo>
                      <a:lnTo>
                        <a:pt x="0" y="96"/>
                      </a:lnTo>
                      <a:lnTo>
                        <a:pt x="0" y="94"/>
                      </a:lnTo>
                      <a:lnTo>
                        <a:pt x="0" y="92"/>
                      </a:lnTo>
                      <a:lnTo>
                        <a:pt x="0" y="90"/>
                      </a:lnTo>
                      <a:lnTo>
                        <a:pt x="2" y="88"/>
                      </a:lnTo>
                      <a:lnTo>
                        <a:pt x="2" y="86"/>
                      </a:lnTo>
                      <a:lnTo>
                        <a:pt x="4" y="84"/>
                      </a:lnTo>
                      <a:lnTo>
                        <a:pt x="4" y="80"/>
                      </a:lnTo>
                      <a:lnTo>
                        <a:pt x="6" y="79"/>
                      </a:lnTo>
                      <a:lnTo>
                        <a:pt x="6" y="77"/>
                      </a:lnTo>
                      <a:lnTo>
                        <a:pt x="8" y="75"/>
                      </a:lnTo>
                      <a:lnTo>
                        <a:pt x="8" y="73"/>
                      </a:lnTo>
                      <a:lnTo>
                        <a:pt x="10" y="71"/>
                      </a:lnTo>
                      <a:lnTo>
                        <a:pt x="12" y="69"/>
                      </a:lnTo>
                      <a:lnTo>
                        <a:pt x="12" y="67"/>
                      </a:lnTo>
                      <a:lnTo>
                        <a:pt x="14" y="65"/>
                      </a:lnTo>
                      <a:lnTo>
                        <a:pt x="16" y="65"/>
                      </a:lnTo>
                      <a:lnTo>
                        <a:pt x="18" y="63"/>
                      </a:lnTo>
                      <a:lnTo>
                        <a:pt x="18" y="61"/>
                      </a:lnTo>
                      <a:lnTo>
                        <a:pt x="19" y="59"/>
                      </a:lnTo>
                      <a:lnTo>
                        <a:pt x="21" y="59"/>
                      </a:lnTo>
                      <a:lnTo>
                        <a:pt x="21" y="57"/>
                      </a:lnTo>
                      <a:lnTo>
                        <a:pt x="23" y="57"/>
                      </a:lnTo>
                      <a:lnTo>
                        <a:pt x="23" y="56"/>
                      </a:lnTo>
                      <a:lnTo>
                        <a:pt x="25" y="56"/>
                      </a:lnTo>
                      <a:lnTo>
                        <a:pt x="27" y="54"/>
                      </a:lnTo>
                      <a:lnTo>
                        <a:pt x="29" y="52"/>
                      </a:lnTo>
                      <a:lnTo>
                        <a:pt x="31" y="52"/>
                      </a:lnTo>
                      <a:lnTo>
                        <a:pt x="31" y="50"/>
                      </a:lnTo>
                      <a:lnTo>
                        <a:pt x="33" y="50"/>
                      </a:lnTo>
                      <a:lnTo>
                        <a:pt x="35" y="48"/>
                      </a:lnTo>
                      <a:lnTo>
                        <a:pt x="39" y="44"/>
                      </a:lnTo>
                      <a:lnTo>
                        <a:pt x="41" y="42"/>
                      </a:lnTo>
                      <a:lnTo>
                        <a:pt x="44" y="40"/>
                      </a:lnTo>
                      <a:lnTo>
                        <a:pt x="46" y="38"/>
                      </a:lnTo>
                      <a:lnTo>
                        <a:pt x="50" y="36"/>
                      </a:lnTo>
                      <a:lnTo>
                        <a:pt x="52" y="34"/>
                      </a:lnTo>
                      <a:lnTo>
                        <a:pt x="56" y="32"/>
                      </a:lnTo>
                      <a:lnTo>
                        <a:pt x="58" y="32"/>
                      </a:lnTo>
                      <a:lnTo>
                        <a:pt x="62" y="31"/>
                      </a:lnTo>
                      <a:lnTo>
                        <a:pt x="64" y="31"/>
                      </a:lnTo>
                      <a:lnTo>
                        <a:pt x="67" y="29"/>
                      </a:lnTo>
                      <a:lnTo>
                        <a:pt x="69" y="29"/>
                      </a:lnTo>
                      <a:lnTo>
                        <a:pt x="73" y="27"/>
                      </a:lnTo>
                      <a:lnTo>
                        <a:pt x="75" y="27"/>
                      </a:lnTo>
                      <a:lnTo>
                        <a:pt x="77" y="27"/>
                      </a:lnTo>
                      <a:lnTo>
                        <a:pt x="81" y="27"/>
                      </a:lnTo>
                      <a:lnTo>
                        <a:pt x="83" y="25"/>
                      </a:lnTo>
                      <a:lnTo>
                        <a:pt x="85" y="25"/>
                      </a:lnTo>
                      <a:lnTo>
                        <a:pt x="87" y="25"/>
                      </a:lnTo>
                      <a:lnTo>
                        <a:pt x="89" y="25"/>
                      </a:lnTo>
                      <a:lnTo>
                        <a:pt x="90" y="25"/>
                      </a:lnTo>
                      <a:lnTo>
                        <a:pt x="92" y="25"/>
                      </a:lnTo>
                      <a:lnTo>
                        <a:pt x="94" y="25"/>
                      </a:lnTo>
                      <a:lnTo>
                        <a:pt x="96" y="25"/>
                      </a:lnTo>
                      <a:lnTo>
                        <a:pt x="98" y="25"/>
                      </a:lnTo>
                      <a:lnTo>
                        <a:pt x="100" y="25"/>
                      </a:lnTo>
                      <a:lnTo>
                        <a:pt x="102" y="23"/>
                      </a:lnTo>
                      <a:lnTo>
                        <a:pt x="104" y="21"/>
                      </a:lnTo>
                      <a:lnTo>
                        <a:pt x="106" y="19"/>
                      </a:lnTo>
                      <a:lnTo>
                        <a:pt x="106" y="17"/>
                      </a:lnTo>
                      <a:lnTo>
                        <a:pt x="108" y="17"/>
                      </a:lnTo>
                      <a:lnTo>
                        <a:pt x="110" y="15"/>
                      </a:lnTo>
                      <a:lnTo>
                        <a:pt x="110" y="13"/>
                      </a:lnTo>
                      <a:lnTo>
                        <a:pt x="112" y="13"/>
                      </a:lnTo>
                      <a:lnTo>
                        <a:pt x="114" y="11"/>
                      </a:lnTo>
                      <a:lnTo>
                        <a:pt x="115" y="11"/>
                      </a:lnTo>
                      <a:lnTo>
                        <a:pt x="117" y="9"/>
                      </a:lnTo>
                      <a:lnTo>
                        <a:pt x="119" y="9"/>
                      </a:lnTo>
                      <a:lnTo>
                        <a:pt x="121" y="8"/>
                      </a:lnTo>
                      <a:lnTo>
                        <a:pt x="123" y="8"/>
                      </a:lnTo>
                      <a:lnTo>
                        <a:pt x="125" y="8"/>
                      </a:lnTo>
                      <a:lnTo>
                        <a:pt x="127" y="6"/>
                      </a:lnTo>
                      <a:lnTo>
                        <a:pt x="129" y="6"/>
                      </a:lnTo>
                      <a:lnTo>
                        <a:pt x="131" y="6"/>
                      </a:lnTo>
                      <a:lnTo>
                        <a:pt x="133" y="4"/>
                      </a:lnTo>
                      <a:lnTo>
                        <a:pt x="135" y="4"/>
                      </a:lnTo>
                      <a:lnTo>
                        <a:pt x="137" y="4"/>
                      </a:lnTo>
                      <a:lnTo>
                        <a:pt x="138" y="4"/>
                      </a:lnTo>
                      <a:lnTo>
                        <a:pt x="140" y="2"/>
                      </a:lnTo>
                      <a:lnTo>
                        <a:pt x="142" y="2"/>
                      </a:lnTo>
                      <a:lnTo>
                        <a:pt x="144" y="2"/>
                      </a:lnTo>
                      <a:lnTo>
                        <a:pt x="146" y="2"/>
                      </a:lnTo>
                      <a:lnTo>
                        <a:pt x="148" y="2"/>
                      </a:lnTo>
                      <a:lnTo>
                        <a:pt x="150" y="0"/>
                      </a:lnTo>
                      <a:lnTo>
                        <a:pt x="152" y="0"/>
                      </a:lnTo>
                      <a:lnTo>
                        <a:pt x="154" y="0"/>
                      </a:lnTo>
                      <a:lnTo>
                        <a:pt x="156" y="0"/>
                      </a:lnTo>
                      <a:lnTo>
                        <a:pt x="158" y="0"/>
                      </a:lnTo>
                      <a:lnTo>
                        <a:pt x="160" y="0"/>
                      </a:lnTo>
                      <a:lnTo>
                        <a:pt x="161" y="0"/>
                      </a:lnTo>
                      <a:lnTo>
                        <a:pt x="163" y="0"/>
                      </a:lnTo>
                      <a:lnTo>
                        <a:pt x="165" y="0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1" y="0"/>
                      </a:lnTo>
                      <a:lnTo>
                        <a:pt x="173" y="0"/>
                      </a:lnTo>
                      <a:lnTo>
                        <a:pt x="175" y="2"/>
                      </a:lnTo>
                      <a:lnTo>
                        <a:pt x="177" y="2"/>
                      </a:lnTo>
                      <a:lnTo>
                        <a:pt x="179" y="2"/>
                      </a:lnTo>
                      <a:lnTo>
                        <a:pt x="181" y="4"/>
                      </a:lnTo>
                      <a:lnTo>
                        <a:pt x="183" y="4"/>
                      </a:lnTo>
                      <a:lnTo>
                        <a:pt x="185" y="6"/>
                      </a:lnTo>
                      <a:lnTo>
                        <a:pt x="186" y="6"/>
                      </a:lnTo>
                      <a:lnTo>
                        <a:pt x="188" y="8"/>
                      </a:lnTo>
                      <a:lnTo>
                        <a:pt x="192" y="8"/>
                      </a:lnTo>
                      <a:lnTo>
                        <a:pt x="194" y="9"/>
                      </a:lnTo>
                      <a:lnTo>
                        <a:pt x="196" y="9"/>
                      </a:lnTo>
                      <a:lnTo>
                        <a:pt x="198" y="11"/>
                      </a:lnTo>
                      <a:lnTo>
                        <a:pt x="202" y="13"/>
                      </a:lnTo>
                      <a:lnTo>
                        <a:pt x="204" y="13"/>
                      </a:lnTo>
                      <a:lnTo>
                        <a:pt x="206" y="15"/>
                      </a:lnTo>
                      <a:lnTo>
                        <a:pt x="209" y="17"/>
                      </a:lnTo>
                      <a:lnTo>
                        <a:pt x="213" y="17"/>
                      </a:lnTo>
                      <a:lnTo>
                        <a:pt x="215" y="19"/>
                      </a:lnTo>
                      <a:lnTo>
                        <a:pt x="219" y="21"/>
                      </a:lnTo>
                      <a:lnTo>
                        <a:pt x="223" y="23"/>
                      </a:lnTo>
                      <a:lnTo>
                        <a:pt x="227" y="25"/>
                      </a:lnTo>
                      <a:lnTo>
                        <a:pt x="231" y="27"/>
                      </a:lnTo>
                      <a:lnTo>
                        <a:pt x="232" y="29"/>
                      </a:lnTo>
                      <a:lnTo>
                        <a:pt x="236" y="31"/>
                      </a:lnTo>
                      <a:lnTo>
                        <a:pt x="240" y="32"/>
                      </a:lnTo>
                      <a:lnTo>
                        <a:pt x="242" y="34"/>
                      </a:lnTo>
                      <a:lnTo>
                        <a:pt x="246" y="36"/>
                      </a:lnTo>
                      <a:lnTo>
                        <a:pt x="248" y="40"/>
                      </a:lnTo>
                      <a:lnTo>
                        <a:pt x="252" y="42"/>
                      </a:lnTo>
                      <a:lnTo>
                        <a:pt x="254" y="44"/>
                      </a:lnTo>
                      <a:lnTo>
                        <a:pt x="255" y="48"/>
                      </a:lnTo>
                      <a:lnTo>
                        <a:pt x="257" y="50"/>
                      </a:lnTo>
                      <a:lnTo>
                        <a:pt x="259" y="52"/>
                      </a:lnTo>
                      <a:lnTo>
                        <a:pt x="263" y="56"/>
                      </a:lnTo>
                      <a:lnTo>
                        <a:pt x="265" y="57"/>
                      </a:lnTo>
                      <a:lnTo>
                        <a:pt x="267" y="61"/>
                      </a:lnTo>
                      <a:lnTo>
                        <a:pt x="267" y="63"/>
                      </a:lnTo>
                      <a:lnTo>
                        <a:pt x="269" y="67"/>
                      </a:lnTo>
                      <a:lnTo>
                        <a:pt x="271" y="69"/>
                      </a:lnTo>
                      <a:lnTo>
                        <a:pt x="273" y="73"/>
                      </a:lnTo>
                      <a:lnTo>
                        <a:pt x="275" y="75"/>
                      </a:lnTo>
                      <a:lnTo>
                        <a:pt x="275" y="77"/>
                      </a:lnTo>
                      <a:lnTo>
                        <a:pt x="277" y="80"/>
                      </a:lnTo>
                      <a:lnTo>
                        <a:pt x="279" y="82"/>
                      </a:lnTo>
                      <a:lnTo>
                        <a:pt x="279" y="86"/>
                      </a:lnTo>
                      <a:lnTo>
                        <a:pt x="280" y="88"/>
                      </a:lnTo>
                      <a:lnTo>
                        <a:pt x="280" y="90"/>
                      </a:lnTo>
                      <a:lnTo>
                        <a:pt x="282" y="92"/>
                      </a:lnTo>
                      <a:lnTo>
                        <a:pt x="282" y="94"/>
                      </a:lnTo>
                      <a:lnTo>
                        <a:pt x="284" y="98"/>
                      </a:lnTo>
                      <a:lnTo>
                        <a:pt x="284" y="100"/>
                      </a:lnTo>
                      <a:lnTo>
                        <a:pt x="284" y="102"/>
                      </a:lnTo>
                      <a:lnTo>
                        <a:pt x="286" y="104"/>
                      </a:lnTo>
                      <a:lnTo>
                        <a:pt x="286" y="105"/>
                      </a:lnTo>
                      <a:lnTo>
                        <a:pt x="288" y="107"/>
                      </a:lnTo>
                      <a:lnTo>
                        <a:pt x="288" y="109"/>
                      </a:lnTo>
                      <a:lnTo>
                        <a:pt x="288" y="111"/>
                      </a:lnTo>
                      <a:lnTo>
                        <a:pt x="290" y="113"/>
                      </a:lnTo>
                      <a:lnTo>
                        <a:pt x="292" y="115"/>
                      </a:lnTo>
                      <a:lnTo>
                        <a:pt x="292" y="117"/>
                      </a:lnTo>
                      <a:lnTo>
                        <a:pt x="294" y="119"/>
                      </a:lnTo>
                      <a:lnTo>
                        <a:pt x="294" y="121"/>
                      </a:lnTo>
                      <a:lnTo>
                        <a:pt x="296" y="123"/>
                      </a:lnTo>
                      <a:lnTo>
                        <a:pt x="296" y="125"/>
                      </a:lnTo>
                      <a:lnTo>
                        <a:pt x="298" y="125"/>
                      </a:lnTo>
                      <a:lnTo>
                        <a:pt x="298" y="127"/>
                      </a:lnTo>
                      <a:lnTo>
                        <a:pt x="300" y="128"/>
                      </a:lnTo>
                      <a:lnTo>
                        <a:pt x="300" y="130"/>
                      </a:lnTo>
                      <a:lnTo>
                        <a:pt x="302" y="132"/>
                      </a:lnTo>
                      <a:lnTo>
                        <a:pt x="303" y="134"/>
                      </a:lnTo>
                      <a:lnTo>
                        <a:pt x="305" y="136"/>
                      </a:lnTo>
                      <a:lnTo>
                        <a:pt x="307" y="138"/>
                      </a:lnTo>
                      <a:lnTo>
                        <a:pt x="307" y="140"/>
                      </a:lnTo>
                      <a:lnTo>
                        <a:pt x="309" y="140"/>
                      </a:lnTo>
                      <a:lnTo>
                        <a:pt x="309" y="142"/>
                      </a:lnTo>
                      <a:lnTo>
                        <a:pt x="311" y="142"/>
                      </a:lnTo>
                      <a:lnTo>
                        <a:pt x="313" y="144"/>
                      </a:lnTo>
                      <a:lnTo>
                        <a:pt x="313" y="146"/>
                      </a:lnTo>
                      <a:lnTo>
                        <a:pt x="315" y="146"/>
                      </a:lnTo>
                      <a:lnTo>
                        <a:pt x="315" y="148"/>
                      </a:lnTo>
                      <a:lnTo>
                        <a:pt x="317" y="148"/>
                      </a:lnTo>
                      <a:lnTo>
                        <a:pt x="317" y="150"/>
                      </a:lnTo>
                      <a:lnTo>
                        <a:pt x="319" y="152"/>
                      </a:lnTo>
                      <a:lnTo>
                        <a:pt x="319" y="153"/>
                      </a:lnTo>
                      <a:lnTo>
                        <a:pt x="321" y="153"/>
                      </a:lnTo>
                      <a:lnTo>
                        <a:pt x="321" y="155"/>
                      </a:lnTo>
                      <a:lnTo>
                        <a:pt x="321" y="157"/>
                      </a:lnTo>
                      <a:lnTo>
                        <a:pt x="323" y="157"/>
                      </a:lnTo>
                      <a:lnTo>
                        <a:pt x="323" y="159"/>
                      </a:lnTo>
                      <a:lnTo>
                        <a:pt x="323" y="161"/>
                      </a:lnTo>
                      <a:lnTo>
                        <a:pt x="325" y="163"/>
                      </a:lnTo>
                      <a:lnTo>
                        <a:pt x="325" y="165"/>
                      </a:lnTo>
                      <a:lnTo>
                        <a:pt x="323" y="165"/>
                      </a:lnTo>
                      <a:lnTo>
                        <a:pt x="321" y="167"/>
                      </a:lnTo>
                      <a:lnTo>
                        <a:pt x="319" y="167"/>
                      </a:lnTo>
                      <a:lnTo>
                        <a:pt x="317" y="167"/>
                      </a:lnTo>
                      <a:lnTo>
                        <a:pt x="315" y="167"/>
                      </a:lnTo>
                      <a:lnTo>
                        <a:pt x="313" y="167"/>
                      </a:lnTo>
                      <a:lnTo>
                        <a:pt x="311" y="167"/>
                      </a:lnTo>
                      <a:lnTo>
                        <a:pt x="309" y="167"/>
                      </a:lnTo>
                      <a:lnTo>
                        <a:pt x="307" y="165"/>
                      </a:lnTo>
                      <a:lnTo>
                        <a:pt x="305" y="165"/>
                      </a:lnTo>
                      <a:lnTo>
                        <a:pt x="303" y="165"/>
                      </a:lnTo>
                      <a:lnTo>
                        <a:pt x="303" y="163"/>
                      </a:lnTo>
                      <a:lnTo>
                        <a:pt x="302" y="163"/>
                      </a:lnTo>
                      <a:lnTo>
                        <a:pt x="300" y="161"/>
                      </a:lnTo>
                      <a:lnTo>
                        <a:pt x="298" y="161"/>
                      </a:lnTo>
                      <a:lnTo>
                        <a:pt x="296" y="161"/>
                      </a:lnTo>
                      <a:lnTo>
                        <a:pt x="296" y="159"/>
                      </a:lnTo>
                      <a:lnTo>
                        <a:pt x="294" y="159"/>
                      </a:lnTo>
                      <a:lnTo>
                        <a:pt x="292" y="157"/>
                      </a:lnTo>
                      <a:lnTo>
                        <a:pt x="290" y="157"/>
                      </a:lnTo>
                      <a:lnTo>
                        <a:pt x="288" y="155"/>
                      </a:lnTo>
                      <a:lnTo>
                        <a:pt x="286" y="155"/>
                      </a:lnTo>
                      <a:lnTo>
                        <a:pt x="286" y="153"/>
                      </a:lnTo>
                      <a:lnTo>
                        <a:pt x="284" y="153"/>
                      </a:lnTo>
                      <a:lnTo>
                        <a:pt x="282" y="152"/>
                      </a:lnTo>
                      <a:lnTo>
                        <a:pt x="280" y="152"/>
                      </a:lnTo>
                      <a:lnTo>
                        <a:pt x="279" y="152"/>
                      </a:lnTo>
                      <a:lnTo>
                        <a:pt x="279" y="150"/>
                      </a:lnTo>
                      <a:lnTo>
                        <a:pt x="277" y="150"/>
                      </a:lnTo>
                      <a:lnTo>
                        <a:pt x="275" y="148"/>
                      </a:lnTo>
                      <a:lnTo>
                        <a:pt x="273" y="148"/>
                      </a:lnTo>
                      <a:lnTo>
                        <a:pt x="273" y="146"/>
                      </a:lnTo>
                      <a:lnTo>
                        <a:pt x="271" y="146"/>
                      </a:lnTo>
                      <a:lnTo>
                        <a:pt x="271" y="144"/>
                      </a:lnTo>
                      <a:lnTo>
                        <a:pt x="269" y="144"/>
                      </a:lnTo>
                      <a:lnTo>
                        <a:pt x="267" y="142"/>
                      </a:lnTo>
                      <a:lnTo>
                        <a:pt x="267" y="140"/>
                      </a:lnTo>
                      <a:lnTo>
                        <a:pt x="265" y="138"/>
                      </a:lnTo>
                      <a:lnTo>
                        <a:pt x="263" y="136"/>
                      </a:lnTo>
                      <a:lnTo>
                        <a:pt x="263" y="134"/>
                      </a:lnTo>
                      <a:lnTo>
                        <a:pt x="261" y="132"/>
                      </a:lnTo>
                      <a:lnTo>
                        <a:pt x="259" y="130"/>
                      </a:lnTo>
                      <a:lnTo>
                        <a:pt x="259" y="128"/>
                      </a:lnTo>
                      <a:lnTo>
                        <a:pt x="257" y="127"/>
                      </a:lnTo>
                      <a:lnTo>
                        <a:pt x="255" y="125"/>
                      </a:lnTo>
                      <a:lnTo>
                        <a:pt x="255" y="123"/>
                      </a:lnTo>
                      <a:lnTo>
                        <a:pt x="254" y="121"/>
                      </a:lnTo>
                      <a:lnTo>
                        <a:pt x="252" y="119"/>
                      </a:lnTo>
                      <a:lnTo>
                        <a:pt x="250" y="117"/>
                      </a:lnTo>
                      <a:lnTo>
                        <a:pt x="248" y="115"/>
                      </a:lnTo>
                      <a:lnTo>
                        <a:pt x="248" y="113"/>
                      </a:lnTo>
                      <a:lnTo>
                        <a:pt x="246" y="111"/>
                      </a:lnTo>
                      <a:lnTo>
                        <a:pt x="244" y="109"/>
                      </a:lnTo>
                      <a:lnTo>
                        <a:pt x="242" y="107"/>
                      </a:lnTo>
                      <a:lnTo>
                        <a:pt x="240" y="105"/>
                      </a:lnTo>
                      <a:lnTo>
                        <a:pt x="238" y="104"/>
                      </a:lnTo>
                      <a:lnTo>
                        <a:pt x="236" y="102"/>
                      </a:lnTo>
                      <a:lnTo>
                        <a:pt x="234" y="100"/>
                      </a:lnTo>
                      <a:lnTo>
                        <a:pt x="232" y="100"/>
                      </a:lnTo>
                      <a:lnTo>
                        <a:pt x="231" y="98"/>
                      </a:lnTo>
                      <a:lnTo>
                        <a:pt x="229" y="96"/>
                      </a:lnTo>
                      <a:lnTo>
                        <a:pt x="227" y="96"/>
                      </a:lnTo>
                      <a:lnTo>
                        <a:pt x="225" y="96"/>
                      </a:lnTo>
                      <a:lnTo>
                        <a:pt x="223" y="94"/>
                      </a:lnTo>
                      <a:lnTo>
                        <a:pt x="219" y="94"/>
                      </a:lnTo>
                      <a:lnTo>
                        <a:pt x="217" y="94"/>
                      </a:lnTo>
                      <a:lnTo>
                        <a:pt x="215" y="92"/>
                      </a:lnTo>
                      <a:lnTo>
                        <a:pt x="213" y="92"/>
                      </a:lnTo>
                      <a:lnTo>
                        <a:pt x="209" y="92"/>
                      </a:lnTo>
                      <a:lnTo>
                        <a:pt x="208" y="92"/>
                      </a:lnTo>
                      <a:lnTo>
                        <a:pt x="206" y="90"/>
                      </a:lnTo>
                      <a:lnTo>
                        <a:pt x="202" y="90"/>
                      </a:lnTo>
                      <a:lnTo>
                        <a:pt x="200" y="90"/>
                      </a:lnTo>
                      <a:lnTo>
                        <a:pt x="198" y="90"/>
                      </a:lnTo>
                      <a:lnTo>
                        <a:pt x="194" y="90"/>
                      </a:lnTo>
                      <a:lnTo>
                        <a:pt x="192" y="90"/>
                      </a:lnTo>
                      <a:lnTo>
                        <a:pt x="188" y="90"/>
                      </a:lnTo>
                      <a:lnTo>
                        <a:pt x="186" y="90"/>
                      </a:lnTo>
                      <a:lnTo>
                        <a:pt x="183" y="90"/>
                      </a:lnTo>
                      <a:lnTo>
                        <a:pt x="181" y="90"/>
                      </a:lnTo>
                      <a:lnTo>
                        <a:pt x="179" y="90"/>
                      </a:lnTo>
                      <a:lnTo>
                        <a:pt x="175" y="90"/>
                      </a:lnTo>
                      <a:lnTo>
                        <a:pt x="173" y="90"/>
                      </a:lnTo>
                      <a:lnTo>
                        <a:pt x="171" y="90"/>
                      </a:lnTo>
                      <a:lnTo>
                        <a:pt x="169" y="90"/>
                      </a:lnTo>
                      <a:lnTo>
                        <a:pt x="165" y="90"/>
                      </a:lnTo>
                      <a:lnTo>
                        <a:pt x="163" y="90"/>
                      </a:lnTo>
                      <a:lnTo>
                        <a:pt x="161" y="90"/>
                      </a:lnTo>
                      <a:lnTo>
                        <a:pt x="160" y="90"/>
                      </a:lnTo>
                      <a:lnTo>
                        <a:pt x="158" y="90"/>
                      </a:lnTo>
                      <a:lnTo>
                        <a:pt x="156" y="90"/>
                      </a:lnTo>
                      <a:lnTo>
                        <a:pt x="154" y="90"/>
                      </a:lnTo>
                      <a:lnTo>
                        <a:pt x="154" y="92"/>
                      </a:lnTo>
                      <a:lnTo>
                        <a:pt x="152" y="92"/>
                      </a:lnTo>
                      <a:lnTo>
                        <a:pt x="150" y="92"/>
                      </a:lnTo>
                      <a:close/>
                    </a:path>
                  </a:pathLst>
                </a:custGeom>
                <a:solidFill>
                  <a:srgbClr val="4D9C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74" name="Freeform 442"/>
                <p:cNvSpPr>
                  <a:spLocks noChangeAspect="1"/>
                </p:cNvSpPr>
                <p:nvPr/>
              </p:nvSpPr>
              <p:spPr bwMode="auto">
                <a:xfrm>
                  <a:off x="4695" y="868"/>
                  <a:ext cx="307" cy="155"/>
                </a:xfrm>
                <a:custGeom>
                  <a:avLst/>
                  <a:gdLst>
                    <a:gd name="T0" fmla="*/ 134 w 307"/>
                    <a:gd name="T1" fmla="*/ 90 h 155"/>
                    <a:gd name="T2" fmla="*/ 119 w 307"/>
                    <a:gd name="T3" fmla="*/ 90 h 155"/>
                    <a:gd name="T4" fmla="*/ 102 w 307"/>
                    <a:gd name="T5" fmla="*/ 92 h 155"/>
                    <a:gd name="T6" fmla="*/ 86 w 307"/>
                    <a:gd name="T7" fmla="*/ 92 h 155"/>
                    <a:gd name="T8" fmla="*/ 71 w 307"/>
                    <a:gd name="T9" fmla="*/ 90 h 155"/>
                    <a:gd name="T10" fmla="*/ 59 w 307"/>
                    <a:gd name="T11" fmla="*/ 88 h 155"/>
                    <a:gd name="T12" fmla="*/ 48 w 307"/>
                    <a:gd name="T13" fmla="*/ 88 h 155"/>
                    <a:gd name="T14" fmla="*/ 36 w 307"/>
                    <a:gd name="T15" fmla="*/ 88 h 155"/>
                    <a:gd name="T16" fmla="*/ 25 w 307"/>
                    <a:gd name="T17" fmla="*/ 90 h 155"/>
                    <a:gd name="T18" fmla="*/ 15 w 307"/>
                    <a:gd name="T19" fmla="*/ 92 h 155"/>
                    <a:gd name="T20" fmla="*/ 6 w 307"/>
                    <a:gd name="T21" fmla="*/ 94 h 155"/>
                    <a:gd name="T22" fmla="*/ 2 w 307"/>
                    <a:gd name="T23" fmla="*/ 84 h 155"/>
                    <a:gd name="T24" fmla="*/ 6 w 307"/>
                    <a:gd name="T25" fmla="*/ 71 h 155"/>
                    <a:gd name="T26" fmla="*/ 13 w 307"/>
                    <a:gd name="T27" fmla="*/ 61 h 155"/>
                    <a:gd name="T28" fmla="*/ 23 w 307"/>
                    <a:gd name="T29" fmla="*/ 52 h 155"/>
                    <a:gd name="T30" fmla="*/ 35 w 307"/>
                    <a:gd name="T31" fmla="*/ 44 h 155"/>
                    <a:gd name="T32" fmla="*/ 52 w 307"/>
                    <a:gd name="T33" fmla="*/ 32 h 155"/>
                    <a:gd name="T34" fmla="*/ 67 w 307"/>
                    <a:gd name="T35" fmla="*/ 27 h 155"/>
                    <a:gd name="T36" fmla="*/ 81 w 307"/>
                    <a:gd name="T37" fmla="*/ 25 h 155"/>
                    <a:gd name="T38" fmla="*/ 92 w 307"/>
                    <a:gd name="T39" fmla="*/ 25 h 155"/>
                    <a:gd name="T40" fmla="*/ 102 w 307"/>
                    <a:gd name="T41" fmla="*/ 15 h 155"/>
                    <a:gd name="T42" fmla="*/ 111 w 307"/>
                    <a:gd name="T43" fmla="*/ 9 h 155"/>
                    <a:gd name="T44" fmla="*/ 123 w 307"/>
                    <a:gd name="T45" fmla="*/ 6 h 155"/>
                    <a:gd name="T46" fmla="*/ 134 w 307"/>
                    <a:gd name="T47" fmla="*/ 2 h 155"/>
                    <a:gd name="T48" fmla="*/ 146 w 307"/>
                    <a:gd name="T49" fmla="*/ 0 h 155"/>
                    <a:gd name="T50" fmla="*/ 157 w 307"/>
                    <a:gd name="T51" fmla="*/ 0 h 155"/>
                    <a:gd name="T52" fmla="*/ 169 w 307"/>
                    <a:gd name="T53" fmla="*/ 2 h 155"/>
                    <a:gd name="T54" fmla="*/ 180 w 307"/>
                    <a:gd name="T55" fmla="*/ 8 h 155"/>
                    <a:gd name="T56" fmla="*/ 196 w 307"/>
                    <a:gd name="T57" fmla="*/ 13 h 155"/>
                    <a:gd name="T58" fmla="*/ 215 w 307"/>
                    <a:gd name="T59" fmla="*/ 23 h 155"/>
                    <a:gd name="T60" fmla="*/ 234 w 307"/>
                    <a:gd name="T61" fmla="*/ 34 h 155"/>
                    <a:gd name="T62" fmla="*/ 249 w 307"/>
                    <a:gd name="T63" fmla="*/ 50 h 155"/>
                    <a:gd name="T64" fmla="*/ 259 w 307"/>
                    <a:gd name="T65" fmla="*/ 65 h 155"/>
                    <a:gd name="T66" fmla="*/ 267 w 307"/>
                    <a:gd name="T67" fmla="*/ 80 h 155"/>
                    <a:gd name="T68" fmla="*/ 272 w 307"/>
                    <a:gd name="T69" fmla="*/ 92 h 155"/>
                    <a:gd name="T70" fmla="*/ 276 w 307"/>
                    <a:gd name="T71" fmla="*/ 104 h 155"/>
                    <a:gd name="T72" fmla="*/ 282 w 307"/>
                    <a:gd name="T73" fmla="*/ 115 h 155"/>
                    <a:gd name="T74" fmla="*/ 288 w 307"/>
                    <a:gd name="T75" fmla="*/ 125 h 155"/>
                    <a:gd name="T76" fmla="*/ 294 w 307"/>
                    <a:gd name="T77" fmla="*/ 130 h 155"/>
                    <a:gd name="T78" fmla="*/ 299 w 307"/>
                    <a:gd name="T79" fmla="*/ 138 h 155"/>
                    <a:gd name="T80" fmla="*/ 305 w 307"/>
                    <a:gd name="T81" fmla="*/ 148 h 155"/>
                    <a:gd name="T82" fmla="*/ 303 w 307"/>
                    <a:gd name="T83" fmla="*/ 155 h 155"/>
                    <a:gd name="T84" fmla="*/ 292 w 307"/>
                    <a:gd name="T85" fmla="*/ 153 h 155"/>
                    <a:gd name="T86" fmla="*/ 284 w 307"/>
                    <a:gd name="T87" fmla="*/ 150 h 155"/>
                    <a:gd name="T88" fmla="*/ 272 w 307"/>
                    <a:gd name="T89" fmla="*/ 144 h 155"/>
                    <a:gd name="T90" fmla="*/ 261 w 307"/>
                    <a:gd name="T91" fmla="*/ 138 h 155"/>
                    <a:gd name="T92" fmla="*/ 255 w 307"/>
                    <a:gd name="T93" fmla="*/ 130 h 155"/>
                    <a:gd name="T94" fmla="*/ 247 w 307"/>
                    <a:gd name="T95" fmla="*/ 119 h 155"/>
                    <a:gd name="T96" fmla="*/ 238 w 307"/>
                    <a:gd name="T97" fmla="*/ 107 h 155"/>
                    <a:gd name="T98" fmla="*/ 228 w 307"/>
                    <a:gd name="T99" fmla="*/ 100 h 155"/>
                    <a:gd name="T100" fmla="*/ 217 w 307"/>
                    <a:gd name="T101" fmla="*/ 92 h 155"/>
                    <a:gd name="T102" fmla="*/ 201 w 307"/>
                    <a:gd name="T103" fmla="*/ 90 h 155"/>
                    <a:gd name="T104" fmla="*/ 186 w 307"/>
                    <a:gd name="T105" fmla="*/ 88 h 155"/>
                    <a:gd name="T106" fmla="*/ 171 w 307"/>
                    <a:gd name="T107" fmla="*/ 86 h 155"/>
                    <a:gd name="T108" fmla="*/ 155 w 307"/>
                    <a:gd name="T109" fmla="*/ 88 h 155"/>
                    <a:gd name="T110" fmla="*/ 144 w 307"/>
                    <a:gd name="T111" fmla="*/ 88 h 15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307"/>
                    <a:gd name="T169" fmla="*/ 0 h 155"/>
                    <a:gd name="T170" fmla="*/ 307 w 307"/>
                    <a:gd name="T171" fmla="*/ 155 h 15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307" h="155">
                      <a:moveTo>
                        <a:pt x="142" y="88"/>
                      </a:moveTo>
                      <a:lnTo>
                        <a:pt x="140" y="88"/>
                      </a:lnTo>
                      <a:lnTo>
                        <a:pt x="140" y="90"/>
                      </a:lnTo>
                      <a:lnTo>
                        <a:pt x="138" y="90"/>
                      </a:lnTo>
                      <a:lnTo>
                        <a:pt x="136" y="90"/>
                      </a:lnTo>
                      <a:lnTo>
                        <a:pt x="134" y="90"/>
                      </a:lnTo>
                      <a:lnTo>
                        <a:pt x="132" y="90"/>
                      </a:lnTo>
                      <a:lnTo>
                        <a:pt x="130" y="90"/>
                      </a:lnTo>
                      <a:lnTo>
                        <a:pt x="127" y="90"/>
                      </a:lnTo>
                      <a:lnTo>
                        <a:pt x="125" y="90"/>
                      </a:lnTo>
                      <a:lnTo>
                        <a:pt x="123" y="90"/>
                      </a:lnTo>
                      <a:lnTo>
                        <a:pt x="119" y="90"/>
                      </a:lnTo>
                      <a:lnTo>
                        <a:pt x="117" y="90"/>
                      </a:lnTo>
                      <a:lnTo>
                        <a:pt x="113" y="92"/>
                      </a:lnTo>
                      <a:lnTo>
                        <a:pt x="111" y="92"/>
                      </a:lnTo>
                      <a:lnTo>
                        <a:pt x="107" y="92"/>
                      </a:lnTo>
                      <a:lnTo>
                        <a:pt x="106" y="92"/>
                      </a:lnTo>
                      <a:lnTo>
                        <a:pt x="102" y="92"/>
                      </a:lnTo>
                      <a:lnTo>
                        <a:pt x="100" y="92"/>
                      </a:lnTo>
                      <a:lnTo>
                        <a:pt x="96" y="92"/>
                      </a:lnTo>
                      <a:lnTo>
                        <a:pt x="94" y="92"/>
                      </a:lnTo>
                      <a:lnTo>
                        <a:pt x="90" y="92"/>
                      </a:lnTo>
                      <a:lnTo>
                        <a:pt x="88" y="92"/>
                      </a:lnTo>
                      <a:lnTo>
                        <a:pt x="86" y="92"/>
                      </a:lnTo>
                      <a:lnTo>
                        <a:pt x="82" y="92"/>
                      </a:lnTo>
                      <a:lnTo>
                        <a:pt x="81" y="90"/>
                      </a:lnTo>
                      <a:lnTo>
                        <a:pt x="79" y="90"/>
                      </a:lnTo>
                      <a:lnTo>
                        <a:pt x="75" y="90"/>
                      </a:lnTo>
                      <a:lnTo>
                        <a:pt x="73" y="90"/>
                      </a:lnTo>
                      <a:lnTo>
                        <a:pt x="71" y="90"/>
                      </a:lnTo>
                      <a:lnTo>
                        <a:pt x="69" y="90"/>
                      </a:lnTo>
                      <a:lnTo>
                        <a:pt x="67" y="90"/>
                      </a:lnTo>
                      <a:lnTo>
                        <a:pt x="65" y="90"/>
                      </a:lnTo>
                      <a:lnTo>
                        <a:pt x="63" y="90"/>
                      </a:lnTo>
                      <a:lnTo>
                        <a:pt x="61" y="88"/>
                      </a:lnTo>
                      <a:lnTo>
                        <a:pt x="59" y="88"/>
                      </a:lnTo>
                      <a:lnTo>
                        <a:pt x="58" y="88"/>
                      </a:lnTo>
                      <a:lnTo>
                        <a:pt x="56" y="88"/>
                      </a:lnTo>
                      <a:lnTo>
                        <a:pt x="54" y="88"/>
                      </a:lnTo>
                      <a:lnTo>
                        <a:pt x="52" y="88"/>
                      </a:lnTo>
                      <a:lnTo>
                        <a:pt x="50" y="88"/>
                      </a:lnTo>
                      <a:lnTo>
                        <a:pt x="48" y="88"/>
                      </a:lnTo>
                      <a:lnTo>
                        <a:pt x="46" y="88"/>
                      </a:lnTo>
                      <a:lnTo>
                        <a:pt x="44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8"/>
                      </a:lnTo>
                      <a:lnTo>
                        <a:pt x="33" y="88"/>
                      </a:lnTo>
                      <a:lnTo>
                        <a:pt x="31" y="90"/>
                      </a:lnTo>
                      <a:lnTo>
                        <a:pt x="29" y="90"/>
                      </a:lnTo>
                      <a:lnTo>
                        <a:pt x="27" y="90"/>
                      </a:lnTo>
                      <a:lnTo>
                        <a:pt x="25" y="90"/>
                      </a:lnTo>
                      <a:lnTo>
                        <a:pt x="23" y="90"/>
                      </a:lnTo>
                      <a:lnTo>
                        <a:pt x="21" y="90"/>
                      </a:lnTo>
                      <a:lnTo>
                        <a:pt x="19" y="90"/>
                      </a:lnTo>
                      <a:lnTo>
                        <a:pt x="19" y="92"/>
                      </a:lnTo>
                      <a:lnTo>
                        <a:pt x="17" y="92"/>
                      </a:lnTo>
                      <a:lnTo>
                        <a:pt x="15" y="92"/>
                      </a:lnTo>
                      <a:lnTo>
                        <a:pt x="13" y="92"/>
                      </a:lnTo>
                      <a:lnTo>
                        <a:pt x="13" y="94"/>
                      </a:lnTo>
                      <a:lnTo>
                        <a:pt x="11" y="94"/>
                      </a:lnTo>
                      <a:lnTo>
                        <a:pt x="10" y="94"/>
                      </a:lnTo>
                      <a:lnTo>
                        <a:pt x="8" y="94"/>
                      </a:lnTo>
                      <a:lnTo>
                        <a:pt x="6" y="94"/>
                      </a:lnTo>
                      <a:lnTo>
                        <a:pt x="4" y="92"/>
                      </a:lnTo>
                      <a:lnTo>
                        <a:pt x="2" y="92"/>
                      </a:lnTo>
                      <a:lnTo>
                        <a:pt x="2" y="90"/>
                      </a:lnTo>
                      <a:lnTo>
                        <a:pt x="0" y="88"/>
                      </a:lnTo>
                      <a:lnTo>
                        <a:pt x="0" y="86"/>
                      </a:lnTo>
                      <a:lnTo>
                        <a:pt x="2" y="84"/>
                      </a:lnTo>
                      <a:lnTo>
                        <a:pt x="2" y="80"/>
                      </a:lnTo>
                      <a:lnTo>
                        <a:pt x="2" y="79"/>
                      </a:lnTo>
                      <a:lnTo>
                        <a:pt x="4" y="77"/>
                      </a:lnTo>
                      <a:lnTo>
                        <a:pt x="4" y="75"/>
                      </a:lnTo>
                      <a:lnTo>
                        <a:pt x="6" y="73"/>
                      </a:lnTo>
                      <a:lnTo>
                        <a:pt x="6" y="71"/>
                      </a:lnTo>
                      <a:lnTo>
                        <a:pt x="8" y="69"/>
                      </a:lnTo>
                      <a:lnTo>
                        <a:pt x="8" y="67"/>
                      </a:lnTo>
                      <a:lnTo>
                        <a:pt x="10" y="65"/>
                      </a:lnTo>
                      <a:lnTo>
                        <a:pt x="11" y="65"/>
                      </a:lnTo>
                      <a:lnTo>
                        <a:pt x="11" y="63"/>
                      </a:lnTo>
                      <a:lnTo>
                        <a:pt x="13" y="61"/>
                      </a:lnTo>
                      <a:lnTo>
                        <a:pt x="15" y="59"/>
                      </a:lnTo>
                      <a:lnTo>
                        <a:pt x="17" y="57"/>
                      </a:lnTo>
                      <a:lnTo>
                        <a:pt x="17" y="56"/>
                      </a:lnTo>
                      <a:lnTo>
                        <a:pt x="19" y="56"/>
                      </a:lnTo>
                      <a:lnTo>
                        <a:pt x="21" y="54"/>
                      </a:lnTo>
                      <a:lnTo>
                        <a:pt x="23" y="52"/>
                      </a:lnTo>
                      <a:lnTo>
                        <a:pt x="25" y="52"/>
                      </a:lnTo>
                      <a:lnTo>
                        <a:pt x="25" y="50"/>
                      </a:lnTo>
                      <a:lnTo>
                        <a:pt x="27" y="50"/>
                      </a:lnTo>
                      <a:lnTo>
                        <a:pt x="29" y="48"/>
                      </a:lnTo>
                      <a:lnTo>
                        <a:pt x="33" y="46"/>
                      </a:lnTo>
                      <a:lnTo>
                        <a:pt x="35" y="44"/>
                      </a:lnTo>
                      <a:lnTo>
                        <a:pt x="38" y="40"/>
                      </a:lnTo>
                      <a:lnTo>
                        <a:pt x="40" y="38"/>
                      </a:lnTo>
                      <a:lnTo>
                        <a:pt x="42" y="38"/>
                      </a:lnTo>
                      <a:lnTo>
                        <a:pt x="46" y="36"/>
                      </a:lnTo>
                      <a:lnTo>
                        <a:pt x="48" y="34"/>
                      </a:lnTo>
                      <a:lnTo>
                        <a:pt x="52" y="32"/>
                      </a:lnTo>
                      <a:lnTo>
                        <a:pt x="54" y="32"/>
                      </a:lnTo>
                      <a:lnTo>
                        <a:pt x="56" y="31"/>
                      </a:lnTo>
                      <a:lnTo>
                        <a:pt x="59" y="31"/>
                      </a:lnTo>
                      <a:lnTo>
                        <a:pt x="61" y="29"/>
                      </a:lnTo>
                      <a:lnTo>
                        <a:pt x="63" y="29"/>
                      </a:lnTo>
                      <a:lnTo>
                        <a:pt x="67" y="27"/>
                      </a:lnTo>
                      <a:lnTo>
                        <a:pt x="69" y="27"/>
                      </a:lnTo>
                      <a:lnTo>
                        <a:pt x="71" y="27"/>
                      </a:lnTo>
                      <a:lnTo>
                        <a:pt x="73" y="27"/>
                      </a:lnTo>
                      <a:lnTo>
                        <a:pt x="77" y="27"/>
                      </a:lnTo>
                      <a:lnTo>
                        <a:pt x="79" y="25"/>
                      </a:lnTo>
                      <a:lnTo>
                        <a:pt x="81" y="25"/>
                      </a:lnTo>
                      <a:lnTo>
                        <a:pt x="82" y="25"/>
                      </a:lnTo>
                      <a:lnTo>
                        <a:pt x="84" y="25"/>
                      </a:lnTo>
                      <a:lnTo>
                        <a:pt x="86" y="25"/>
                      </a:lnTo>
                      <a:lnTo>
                        <a:pt x="88" y="25"/>
                      </a:lnTo>
                      <a:lnTo>
                        <a:pt x="90" y="25"/>
                      </a:lnTo>
                      <a:lnTo>
                        <a:pt x="92" y="25"/>
                      </a:lnTo>
                      <a:lnTo>
                        <a:pt x="94" y="23"/>
                      </a:lnTo>
                      <a:lnTo>
                        <a:pt x="96" y="21"/>
                      </a:lnTo>
                      <a:lnTo>
                        <a:pt x="98" y="19"/>
                      </a:lnTo>
                      <a:lnTo>
                        <a:pt x="98" y="17"/>
                      </a:lnTo>
                      <a:lnTo>
                        <a:pt x="100" y="17"/>
                      </a:lnTo>
                      <a:lnTo>
                        <a:pt x="102" y="15"/>
                      </a:lnTo>
                      <a:lnTo>
                        <a:pt x="102" y="13"/>
                      </a:lnTo>
                      <a:lnTo>
                        <a:pt x="104" y="13"/>
                      </a:lnTo>
                      <a:lnTo>
                        <a:pt x="106" y="11"/>
                      </a:lnTo>
                      <a:lnTo>
                        <a:pt x="107" y="11"/>
                      </a:lnTo>
                      <a:lnTo>
                        <a:pt x="109" y="9"/>
                      </a:lnTo>
                      <a:lnTo>
                        <a:pt x="111" y="9"/>
                      </a:lnTo>
                      <a:lnTo>
                        <a:pt x="113" y="8"/>
                      </a:lnTo>
                      <a:lnTo>
                        <a:pt x="115" y="8"/>
                      </a:lnTo>
                      <a:lnTo>
                        <a:pt x="117" y="8"/>
                      </a:lnTo>
                      <a:lnTo>
                        <a:pt x="119" y="6"/>
                      </a:lnTo>
                      <a:lnTo>
                        <a:pt x="121" y="6"/>
                      </a:lnTo>
                      <a:lnTo>
                        <a:pt x="123" y="6"/>
                      </a:lnTo>
                      <a:lnTo>
                        <a:pt x="125" y="4"/>
                      </a:lnTo>
                      <a:lnTo>
                        <a:pt x="127" y="4"/>
                      </a:lnTo>
                      <a:lnTo>
                        <a:pt x="129" y="4"/>
                      </a:lnTo>
                      <a:lnTo>
                        <a:pt x="130" y="4"/>
                      </a:lnTo>
                      <a:lnTo>
                        <a:pt x="132" y="2"/>
                      </a:lnTo>
                      <a:lnTo>
                        <a:pt x="134" y="2"/>
                      </a:lnTo>
                      <a:lnTo>
                        <a:pt x="136" y="2"/>
                      </a:lnTo>
                      <a:lnTo>
                        <a:pt x="138" y="2"/>
                      </a:lnTo>
                      <a:lnTo>
                        <a:pt x="140" y="2"/>
                      </a:lnTo>
                      <a:lnTo>
                        <a:pt x="142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50" y="0"/>
                      </a:lnTo>
                      <a:lnTo>
                        <a:pt x="152" y="0"/>
                      </a:lnTo>
                      <a:lnTo>
                        <a:pt x="153" y="0"/>
                      </a:lnTo>
                      <a:lnTo>
                        <a:pt x="155" y="0"/>
                      </a:lnTo>
                      <a:lnTo>
                        <a:pt x="157" y="0"/>
                      </a:lnTo>
                      <a:lnTo>
                        <a:pt x="159" y="0"/>
                      </a:lnTo>
                      <a:lnTo>
                        <a:pt x="161" y="0"/>
                      </a:lnTo>
                      <a:lnTo>
                        <a:pt x="163" y="0"/>
                      </a:lnTo>
                      <a:lnTo>
                        <a:pt x="165" y="0"/>
                      </a:lnTo>
                      <a:lnTo>
                        <a:pt x="167" y="2"/>
                      </a:lnTo>
                      <a:lnTo>
                        <a:pt x="169" y="2"/>
                      </a:lnTo>
                      <a:lnTo>
                        <a:pt x="171" y="2"/>
                      </a:lnTo>
                      <a:lnTo>
                        <a:pt x="173" y="4"/>
                      </a:lnTo>
                      <a:lnTo>
                        <a:pt x="175" y="4"/>
                      </a:lnTo>
                      <a:lnTo>
                        <a:pt x="177" y="6"/>
                      </a:lnTo>
                      <a:lnTo>
                        <a:pt x="178" y="6"/>
                      </a:lnTo>
                      <a:lnTo>
                        <a:pt x="180" y="8"/>
                      </a:lnTo>
                      <a:lnTo>
                        <a:pt x="184" y="8"/>
                      </a:lnTo>
                      <a:lnTo>
                        <a:pt x="186" y="9"/>
                      </a:lnTo>
                      <a:lnTo>
                        <a:pt x="188" y="9"/>
                      </a:lnTo>
                      <a:lnTo>
                        <a:pt x="190" y="11"/>
                      </a:lnTo>
                      <a:lnTo>
                        <a:pt x="194" y="13"/>
                      </a:lnTo>
                      <a:lnTo>
                        <a:pt x="196" y="13"/>
                      </a:lnTo>
                      <a:lnTo>
                        <a:pt x="198" y="15"/>
                      </a:lnTo>
                      <a:lnTo>
                        <a:pt x="201" y="17"/>
                      </a:lnTo>
                      <a:lnTo>
                        <a:pt x="205" y="17"/>
                      </a:lnTo>
                      <a:lnTo>
                        <a:pt x="207" y="19"/>
                      </a:lnTo>
                      <a:lnTo>
                        <a:pt x="211" y="21"/>
                      </a:lnTo>
                      <a:lnTo>
                        <a:pt x="215" y="23"/>
                      </a:lnTo>
                      <a:lnTo>
                        <a:pt x="219" y="25"/>
                      </a:lnTo>
                      <a:lnTo>
                        <a:pt x="223" y="27"/>
                      </a:lnTo>
                      <a:lnTo>
                        <a:pt x="224" y="29"/>
                      </a:lnTo>
                      <a:lnTo>
                        <a:pt x="228" y="31"/>
                      </a:lnTo>
                      <a:lnTo>
                        <a:pt x="232" y="32"/>
                      </a:lnTo>
                      <a:lnTo>
                        <a:pt x="234" y="34"/>
                      </a:lnTo>
                      <a:lnTo>
                        <a:pt x="238" y="36"/>
                      </a:lnTo>
                      <a:lnTo>
                        <a:pt x="240" y="38"/>
                      </a:lnTo>
                      <a:lnTo>
                        <a:pt x="242" y="42"/>
                      </a:lnTo>
                      <a:lnTo>
                        <a:pt x="246" y="44"/>
                      </a:lnTo>
                      <a:lnTo>
                        <a:pt x="247" y="46"/>
                      </a:lnTo>
                      <a:lnTo>
                        <a:pt x="249" y="50"/>
                      </a:lnTo>
                      <a:lnTo>
                        <a:pt x="251" y="52"/>
                      </a:lnTo>
                      <a:lnTo>
                        <a:pt x="253" y="54"/>
                      </a:lnTo>
                      <a:lnTo>
                        <a:pt x="255" y="57"/>
                      </a:lnTo>
                      <a:lnTo>
                        <a:pt x="257" y="59"/>
                      </a:lnTo>
                      <a:lnTo>
                        <a:pt x="259" y="61"/>
                      </a:lnTo>
                      <a:lnTo>
                        <a:pt x="259" y="65"/>
                      </a:lnTo>
                      <a:lnTo>
                        <a:pt x="261" y="67"/>
                      </a:lnTo>
                      <a:lnTo>
                        <a:pt x="263" y="69"/>
                      </a:lnTo>
                      <a:lnTo>
                        <a:pt x="265" y="73"/>
                      </a:lnTo>
                      <a:lnTo>
                        <a:pt x="265" y="75"/>
                      </a:lnTo>
                      <a:lnTo>
                        <a:pt x="267" y="77"/>
                      </a:lnTo>
                      <a:lnTo>
                        <a:pt x="267" y="80"/>
                      </a:lnTo>
                      <a:lnTo>
                        <a:pt x="269" y="82"/>
                      </a:lnTo>
                      <a:lnTo>
                        <a:pt x="269" y="84"/>
                      </a:lnTo>
                      <a:lnTo>
                        <a:pt x="271" y="86"/>
                      </a:lnTo>
                      <a:lnTo>
                        <a:pt x="271" y="88"/>
                      </a:lnTo>
                      <a:lnTo>
                        <a:pt x="272" y="90"/>
                      </a:lnTo>
                      <a:lnTo>
                        <a:pt x="272" y="92"/>
                      </a:lnTo>
                      <a:lnTo>
                        <a:pt x="272" y="94"/>
                      </a:lnTo>
                      <a:lnTo>
                        <a:pt x="274" y="96"/>
                      </a:lnTo>
                      <a:lnTo>
                        <a:pt x="274" y="98"/>
                      </a:lnTo>
                      <a:lnTo>
                        <a:pt x="274" y="100"/>
                      </a:lnTo>
                      <a:lnTo>
                        <a:pt x="276" y="102"/>
                      </a:lnTo>
                      <a:lnTo>
                        <a:pt x="276" y="104"/>
                      </a:lnTo>
                      <a:lnTo>
                        <a:pt x="278" y="105"/>
                      </a:lnTo>
                      <a:lnTo>
                        <a:pt x="278" y="107"/>
                      </a:lnTo>
                      <a:lnTo>
                        <a:pt x="278" y="109"/>
                      </a:lnTo>
                      <a:lnTo>
                        <a:pt x="280" y="111"/>
                      </a:lnTo>
                      <a:lnTo>
                        <a:pt x="280" y="113"/>
                      </a:lnTo>
                      <a:lnTo>
                        <a:pt x="282" y="115"/>
                      </a:lnTo>
                      <a:lnTo>
                        <a:pt x="282" y="117"/>
                      </a:lnTo>
                      <a:lnTo>
                        <a:pt x="284" y="119"/>
                      </a:lnTo>
                      <a:lnTo>
                        <a:pt x="284" y="121"/>
                      </a:lnTo>
                      <a:lnTo>
                        <a:pt x="286" y="121"/>
                      </a:lnTo>
                      <a:lnTo>
                        <a:pt x="286" y="123"/>
                      </a:lnTo>
                      <a:lnTo>
                        <a:pt x="288" y="125"/>
                      </a:lnTo>
                      <a:lnTo>
                        <a:pt x="288" y="127"/>
                      </a:lnTo>
                      <a:lnTo>
                        <a:pt x="290" y="127"/>
                      </a:lnTo>
                      <a:lnTo>
                        <a:pt x="290" y="128"/>
                      </a:lnTo>
                      <a:lnTo>
                        <a:pt x="292" y="128"/>
                      </a:lnTo>
                      <a:lnTo>
                        <a:pt x="292" y="130"/>
                      </a:lnTo>
                      <a:lnTo>
                        <a:pt x="294" y="130"/>
                      </a:lnTo>
                      <a:lnTo>
                        <a:pt x="294" y="132"/>
                      </a:lnTo>
                      <a:lnTo>
                        <a:pt x="295" y="134"/>
                      </a:lnTo>
                      <a:lnTo>
                        <a:pt x="297" y="134"/>
                      </a:lnTo>
                      <a:lnTo>
                        <a:pt x="297" y="136"/>
                      </a:lnTo>
                      <a:lnTo>
                        <a:pt x="299" y="136"/>
                      </a:lnTo>
                      <a:lnTo>
                        <a:pt x="299" y="138"/>
                      </a:lnTo>
                      <a:lnTo>
                        <a:pt x="301" y="140"/>
                      </a:lnTo>
                      <a:lnTo>
                        <a:pt x="303" y="142"/>
                      </a:lnTo>
                      <a:lnTo>
                        <a:pt x="303" y="144"/>
                      </a:lnTo>
                      <a:lnTo>
                        <a:pt x="305" y="144"/>
                      </a:lnTo>
                      <a:lnTo>
                        <a:pt x="305" y="146"/>
                      </a:lnTo>
                      <a:lnTo>
                        <a:pt x="305" y="148"/>
                      </a:lnTo>
                      <a:lnTo>
                        <a:pt x="305" y="150"/>
                      </a:lnTo>
                      <a:lnTo>
                        <a:pt x="307" y="150"/>
                      </a:lnTo>
                      <a:lnTo>
                        <a:pt x="307" y="152"/>
                      </a:lnTo>
                      <a:lnTo>
                        <a:pt x="307" y="153"/>
                      </a:lnTo>
                      <a:lnTo>
                        <a:pt x="305" y="155"/>
                      </a:lnTo>
                      <a:lnTo>
                        <a:pt x="303" y="155"/>
                      </a:lnTo>
                      <a:lnTo>
                        <a:pt x="301" y="155"/>
                      </a:lnTo>
                      <a:lnTo>
                        <a:pt x="299" y="155"/>
                      </a:lnTo>
                      <a:lnTo>
                        <a:pt x="297" y="155"/>
                      </a:lnTo>
                      <a:lnTo>
                        <a:pt x="295" y="155"/>
                      </a:lnTo>
                      <a:lnTo>
                        <a:pt x="294" y="155"/>
                      </a:lnTo>
                      <a:lnTo>
                        <a:pt x="292" y="153"/>
                      </a:lnTo>
                      <a:lnTo>
                        <a:pt x="290" y="153"/>
                      </a:lnTo>
                      <a:lnTo>
                        <a:pt x="288" y="153"/>
                      </a:lnTo>
                      <a:lnTo>
                        <a:pt x="288" y="152"/>
                      </a:lnTo>
                      <a:lnTo>
                        <a:pt x="286" y="152"/>
                      </a:lnTo>
                      <a:lnTo>
                        <a:pt x="284" y="152"/>
                      </a:lnTo>
                      <a:lnTo>
                        <a:pt x="284" y="150"/>
                      </a:lnTo>
                      <a:lnTo>
                        <a:pt x="282" y="150"/>
                      </a:lnTo>
                      <a:lnTo>
                        <a:pt x="280" y="150"/>
                      </a:lnTo>
                      <a:lnTo>
                        <a:pt x="278" y="148"/>
                      </a:lnTo>
                      <a:lnTo>
                        <a:pt x="276" y="146"/>
                      </a:lnTo>
                      <a:lnTo>
                        <a:pt x="274" y="146"/>
                      </a:lnTo>
                      <a:lnTo>
                        <a:pt x="272" y="144"/>
                      </a:lnTo>
                      <a:lnTo>
                        <a:pt x="271" y="144"/>
                      </a:lnTo>
                      <a:lnTo>
                        <a:pt x="269" y="142"/>
                      </a:lnTo>
                      <a:lnTo>
                        <a:pt x="267" y="140"/>
                      </a:lnTo>
                      <a:lnTo>
                        <a:pt x="265" y="140"/>
                      </a:lnTo>
                      <a:lnTo>
                        <a:pt x="263" y="138"/>
                      </a:lnTo>
                      <a:lnTo>
                        <a:pt x="261" y="138"/>
                      </a:lnTo>
                      <a:lnTo>
                        <a:pt x="261" y="136"/>
                      </a:lnTo>
                      <a:lnTo>
                        <a:pt x="259" y="136"/>
                      </a:lnTo>
                      <a:lnTo>
                        <a:pt x="259" y="134"/>
                      </a:lnTo>
                      <a:lnTo>
                        <a:pt x="257" y="134"/>
                      </a:lnTo>
                      <a:lnTo>
                        <a:pt x="257" y="132"/>
                      </a:lnTo>
                      <a:lnTo>
                        <a:pt x="255" y="130"/>
                      </a:lnTo>
                      <a:lnTo>
                        <a:pt x="253" y="128"/>
                      </a:lnTo>
                      <a:lnTo>
                        <a:pt x="253" y="127"/>
                      </a:lnTo>
                      <a:lnTo>
                        <a:pt x="251" y="125"/>
                      </a:lnTo>
                      <a:lnTo>
                        <a:pt x="249" y="123"/>
                      </a:lnTo>
                      <a:lnTo>
                        <a:pt x="249" y="121"/>
                      </a:lnTo>
                      <a:lnTo>
                        <a:pt x="247" y="119"/>
                      </a:lnTo>
                      <a:lnTo>
                        <a:pt x="246" y="117"/>
                      </a:lnTo>
                      <a:lnTo>
                        <a:pt x="244" y="115"/>
                      </a:lnTo>
                      <a:lnTo>
                        <a:pt x="242" y="113"/>
                      </a:lnTo>
                      <a:lnTo>
                        <a:pt x="242" y="111"/>
                      </a:lnTo>
                      <a:lnTo>
                        <a:pt x="240" y="109"/>
                      </a:lnTo>
                      <a:lnTo>
                        <a:pt x="238" y="107"/>
                      </a:lnTo>
                      <a:lnTo>
                        <a:pt x="236" y="105"/>
                      </a:lnTo>
                      <a:lnTo>
                        <a:pt x="234" y="105"/>
                      </a:lnTo>
                      <a:lnTo>
                        <a:pt x="232" y="104"/>
                      </a:lnTo>
                      <a:lnTo>
                        <a:pt x="232" y="102"/>
                      </a:lnTo>
                      <a:lnTo>
                        <a:pt x="230" y="100"/>
                      </a:lnTo>
                      <a:lnTo>
                        <a:pt x="228" y="100"/>
                      </a:lnTo>
                      <a:lnTo>
                        <a:pt x="226" y="98"/>
                      </a:lnTo>
                      <a:lnTo>
                        <a:pt x="224" y="96"/>
                      </a:lnTo>
                      <a:lnTo>
                        <a:pt x="223" y="96"/>
                      </a:lnTo>
                      <a:lnTo>
                        <a:pt x="221" y="94"/>
                      </a:lnTo>
                      <a:lnTo>
                        <a:pt x="219" y="94"/>
                      </a:lnTo>
                      <a:lnTo>
                        <a:pt x="217" y="92"/>
                      </a:lnTo>
                      <a:lnTo>
                        <a:pt x="215" y="92"/>
                      </a:lnTo>
                      <a:lnTo>
                        <a:pt x="211" y="92"/>
                      </a:lnTo>
                      <a:lnTo>
                        <a:pt x="209" y="90"/>
                      </a:lnTo>
                      <a:lnTo>
                        <a:pt x="207" y="90"/>
                      </a:lnTo>
                      <a:lnTo>
                        <a:pt x="205" y="90"/>
                      </a:lnTo>
                      <a:lnTo>
                        <a:pt x="201" y="90"/>
                      </a:lnTo>
                      <a:lnTo>
                        <a:pt x="200" y="88"/>
                      </a:lnTo>
                      <a:lnTo>
                        <a:pt x="198" y="88"/>
                      </a:lnTo>
                      <a:lnTo>
                        <a:pt x="194" y="88"/>
                      </a:lnTo>
                      <a:lnTo>
                        <a:pt x="192" y="88"/>
                      </a:lnTo>
                      <a:lnTo>
                        <a:pt x="188" y="88"/>
                      </a:lnTo>
                      <a:lnTo>
                        <a:pt x="186" y="88"/>
                      </a:lnTo>
                      <a:lnTo>
                        <a:pt x="184" y="88"/>
                      </a:lnTo>
                      <a:lnTo>
                        <a:pt x="180" y="88"/>
                      </a:lnTo>
                      <a:lnTo>
                        <a:pt x="178" y="86"/>
                      </a:lnTo>
                      <a:lnTo>
                        <a:pt x="175" y="86"/>
                      </a:lnTo>
                      <a:lnTo>
                        <a:pt x="173" y="86"/>
                      </a:lnTo>
                      <a:lnTo>
                        <a:pt x="171" y="86"/>
                      </a:lnTo>
                      <a:lnTo>
                        <a:pt x="167" y="86"/>
                      </a:lnTo>
                      <a:lnTo>
                        <a:pt x="165" y="86"/>
                      </a:lnTo>
                      <a:lnTo>
                        <a:pt x="163" y="86"/>
                      </a:lnTo>
                      <a:lnTo>
                        <a:pt x="159" y="86"/>
                      </a:lnTo>
                      <a:lnTo>
                        <a:pt x="157" y="88"/>
                      </a:lnTo>
                      <a:lnTo>
                        <a:pt x="155" y="88"/>
                      </a:lnTo>
                      <a:lnTo>
                        <a:pt x="153" y="88"/>
                      </a:lnTo>
                      <a:lnTo>
                        <a:pt x="152" y="88"/>
                      </a:lnTo>
                      <a:lnTo>
                        <a:pt x="150" y="88"/>
                      </a:lnTo>
                      <a:lnTo>
                        <a:pt x="148" y="88"/>
                      </a:lnTo>
                      <a:lnTo>
                        <a:pt x="146" y="88"/>
                      </a:lnTo>
                      <a:lnTo>
                        <a:pt x="144" y="88"/>
                      </a:lnTo>
                      <a:lnTo>
                        <a:pt x="142" y="88"/>
                      </a:lnTo>
                      <a:close/>
                    </a:path>
                  </a:pathLst>
                </a:custGeom>
                <a:solidFill>
                  <a:srgbClr val="549E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75" name="Freeform 443"/>
                <p:cNvSpPr>
                  <a:spLocks noChangeAspect="1"/>
                </p:cNvSpPr>
                <p:nvPr/>
              </p:nvSpPr>
              <p:spPr bwMode="auto">
                <a:xfrm>
                  <a:off x="4705" y="868"/>
                  <a:ext cx="289" cy="146"/>
                </a:xfrm>
                <a:custGeom>
                  <a:avLst/>
                  <a:gdLst>
                    <a:gd name="T0" fmla="*/ 124 w 289"/>
                    <a:gd name="T1" fmla="*/ 88 h 146"/>
                    <a:gd name="T2" fmla="*/ 109 w 289"/>
                    <a:gd name="T3" fmla="*/ 88 h 146"/>
                    <a:gd name="T4" fmla="*/ 92 w 289"/>
                    <a:gd name="T5" fmla="*/ 88 h 146"/>
                    <a:gd name="T6" fmla="*/ 76 w 289"/>
                    <a:gd name="T7" fmla="*/ 88 h 146"/>
                    <a:gd name="T8" fmla="*/ 63 w 289"/>
                    <a:gd name="T9" fmla="*/ 88 h 146"/>
                    <a:gd name="T10" fmla="*/ 51 w 289"/>
                    <a:gd name="T11" fmla="*/ 86 h 146"/>
                    <a:gd name="T12" fmla="*/ 40 w 289"/>
                    <a:gd name="T13" fmla="*/ 86 h 146"/>
                    <a:gd name="T14" fmla="*/ 28 w 289"/>
                    <a:gd name="T15" fmla="*/ 86 h 146"/>
                    <a:gd name="T16" fmla="*/ 17 w 289"/>
                    <a:gd name="T17" fmla="*/ 86 h 146"/>
                    <a:gd name="T18" fmla="*/ 7 w 289"/>
                    <a:gd name="T19" fmla="*/ 90 h 146"/>
                    <a:gd name="T20" fmla="*/ 0 w 289"/>
                    <a:gd name="T21" fmla="*/ 84 h 146"/>
                    <a:gd name="T22" fmla="*/ 0 w 289"/>
                    <a:gd name="T23" fmla="*/ 73 h 146"/>
                    <a:gd name="T24" fmla="*/ 5 w 289"/>
                    <a:gd name="T25" fmla="*/ 63 h 146"/>
                    <a:gd name="T26" fmla="*/ 11 w 289"/>
                    <a:gd name="T27" fmla="*/ 56 h 146"/>
                    <a:gd name="T28" fmla="*/ 19 w 289"/>
                    <a:gd name="T29" fmla="*/ 48 h 146"/>
                    <a:gd name="T30" fmla="*/ 32 w 289"/>
                    <a:gd name="T31" fmla="*/ 40 h 146"/>
                    <a:gd name="T32" fmla="*/ 48 w 289"/>
                    <a:gd name="T33" fmla="*/ 31 h 146"/>
                    <a:gd name="T34" fmla="*/ 61 w 289"/>
                    <a:gd name="T35" fmla="*/ 27 h 146"/>
                    <a:gd name="T36" fmla="*/ 72 w 289"/>
                    <a:gd name="T37" fmla="*/ 25 h 146"/>
                    <a:gd name="T38" fmla="*/ 84 w 289"/>
                    <a:gd name="T39" fmla="*/ 23 h 146"/>
                    <a:gd name="T40" fmla="*/ 92 w 289"/>
                    <a:gd name="T41" fmla="*/ 13 h 146"/>
                    <a:gd name="T42" fmla="*/ 103 w 289"/>
                    <a:gd name="T43" fmla="*/ 8 h 146"/>
                    <a:gd name="T44" fmla="*/ 115 w 289"/>
                    <a:gd name="T45" fmla="*/ 4 h 146"/>
                    <a:gd name="T46" fmla="*/ 126 w 289"/>
                    <a:gd name="T47" fmla="*/ 2 h 146"/>
                    <a:gd name="T48" fmla="*/ 138 w 289"/>
                    <a:gd name="T49" fmla="*/ 0 h 146"/>
                    <a:gd name="T50" fmla="*/ 149 w 289"/>
                    <a:gd name="T51" fmla="*/ 0 h 146"/>
                    <a:gd name="T52" fmla="*/ 161 w 289"/>
                    <a:gd name="T53" fmla="*/ 2 h 146"/>
                    <a:gd name="T54" fmla="*/ 174 w 289"/>
                    <a:gd name="T55" fmla="*/ 8 h 146"/>
                    <a:gd name="T56" fmla="*/ 188 w 289"/>
                    <a:gd name="T57" fmla="*/ 15 h 146"/>
                    <a:gd name="T58" fmla="*/ 209 w 289"/>
                    <a:gd name="T59" fmla="*/ 25 h 146"/>
                    <a:gd name="T60" fmla="*/ 226 w 289"/>
                    <a:gd name="T61" fmla="*/ 36 h 146"/>
                    <a:gd name="T62" fmla="*/ 239 w 289"/>
                    <a:gd name="T63" fmla="*/ 50 h 146"/>
                    <a:gd name="T64" fmla="*/ 249 w 289"/>
                    <a:gd name="T65" fmla="*/ 65 h 146"/>
                    <a:gd name="T66" fmla="*/ 257 w 289"/>
                    <a:gd name="T67" fmla="*/ 79 h 146"/>
                    <a:gd name="T68" fmla="*/ 261 w 289"/>
                    <a:gd name="T69" fmla="*/ 90 h 146"/>
                    <a:gd name="T70" fmla="*/ 264 w 289"/>
                    <a:gd name="T71" fmla="*/ 102 h 146"/>
                    <a:gd name="T72" fmla="*/ 268 w 289"/>
                    <a:gd name="T73" fmla="*/ 109 h 146"/>
                    <a:gd name="T74" fmla="*/ 272 w 289"/>
                    <a:gd name="T75" fmla="*/ 119 h 146"/>
                    <a:gd name="T76" fmla="*/ 280 w 289"/>
                    <a:gd name="T77" fmla="*/ 125 h 146"/>
                    <a:gd name="T78" fmla="*/ 285 w 289"/>
                    <a:gd name="T79" fmla="*/ 132 h 146"/>
                    <a:gd name="T80" fmla="*/ 287 w 289"/>
                    <a:gd name="T81" fmla="*/ 142 h 146"/>
                    <a:gd name="T82" fmla="*/ 284 w 289"/>
                    <a:gd name="T83" fmla="*/ 146 h 146"/>
                    <a:gd name="T84" fmla="*/ 272 w 289"/>
                    <a:gd name="T85" fmla="*/ 142 h 146"/>
                    <a:gd name="T86" fmla="*/ 261 w 289"/>
                    <a:gd name="T87" fmla="*/ 136 h 146"/>
                    <a:gd name="T88" fmla="*/ 251 w 289"/>
                    <a:gd name="T89" fmla="*/ 128 h 146"/>
                    <a:gd name="T90" fmla="*/ 245 w 289"/>
                    <a:gd name="T91" fmla="*/ 123 h 146"/>
                    <a:gd name="T92" fmla="*/ 239 w 289"/>
                    <a:gd name="T93" fmla="*/ 117 h 146"/>
                    <a:gd name="T94" fmla="*/ 232 w 289"/>
                    <a:gd name="T95" fmla="*/ 107 h 146"/>
                    <a:gd name="T96" fmla="*/ 222 w 289"/>
                    <a:gd name="T97" fmla="*/ 100 h 146"/>
                    <a:gd name="T98" fmla="*/ 211 w 289"/>
                    <a:gd name="T99" fmla="*/ 92 h 146"/>
                    <a:gd name="T100" fmla="*/ 199 w 289"/>
                    <a:gd name="T101" fmla="*/ 88 h 146"/>
                    <a:gd name="T102" fmla="*/ 184 w 289"/>
                    <a:gd name="T103" fmla="*/ 86 h 146"/>
                    <a:gd name="T104" fmla="*/ 168 w 289"/>
                    <a:gd name="T105" fmla="*/ 84 h 146"/>
                    <a:gd name="T106" fmla="*/ 151 w 289"/>
                    <a:gd name="T107" fmla="*/ 84 h 146"/>
                    <a:gd name="T108" fmla="*/ 140 w 289"/>
                    <a:gd name="T109" fmla="*/ 86 h 14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289"/>
                    <a:gd name="T166" fmla="*/ 0 h 146"/>
                    <a:gd name="T167" fmla="*/ 289 w 289"/>
                    <a:gd name="T168" fmla="*/ 146 h 14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289" h="146">
                      <a:moveTo>
                        <a:pt x="132" y="86"/>
                      </a:moveTo>
                      <a:lnTo>
                        <a:pt x="130" y="86"/>
                      </a:lnTo>
                      <a:lnTo>
                        <a:pt x="128" y="86"/>
                      </a:lnTo>
                      <a:lnTo>
                        <a:pt x="126" y="86"/>
                      </a:lnTo>
                      <a:lnTo>
                        <a:pt x="126" y="88"/>
                      </a:lnTo>
                      <a:lnTo>
                        <a:pt x="124" y="88"/>
                      </a:lnTo>
                      <a:lnTo>
                        <a:pt x="120" y="88"/>
                      </a:lnTo>
                      <a:lnTo>
                        <a:pt x="119" y="88"/>
                      </a:lnTo>
                      <a:lnTo>
                        <a:pt x="117" y="88"/>
                      </a:lnTo>
                      <a:lnTo>
                        <a:pt x="115" y="88"/>
                      </a:lnTo>
                      <a:lnTo>
                        <a:pt x="111" y="88"/>
                      </a:lnTo>
                      <a:lnTo>
                        <a:pt x="109" y="88"/>
                      </a:lnTo>
                      <a:lnTo>
                        <a:pt x="107" y="88"/>
                      </a:lnTo>
                      <a:lnTo>
                        <a:pt x="103" y="88"/>
                      </a:lnTo>
                      <a:lnTo>
                        <a:pt x="101" y="88"/>
                      </a:lnTo>
                      <a:lnTo>
                        <a:pt x="97" y="88"/>
                      </a:lnTo>
                      <a:lnTo>
                        <a:pt x="96" y="88"/>
                      </a:lnTo>
                      <a:lnTo>
                        <a:pt x="92" y="88"/>
                      </a:lnTo>
                      <a:lnTo>
                        <a:pt x="90" y="88"/>
                      </a:lnTo>
                      <a:lnTo>
                        <a:pt x="86" y="88"/>
                      </a:lnTo>
                      <a:lnTo>
                        <a:pt x="84" y="88"/>
                      </a:lnTo>
                      <a:lnTo>
                        <a:pt x="80" y="88"/>
                      </a:lnTo>
                      <a:lnTo>
                        <a:pt x="78" y="88"/>
                      </a:lnTo>
                      <a:lnTo>
                        <a:pt x="76" y="88"/>
                      </a:lnTo>
                      <a:lnTo>
                        <a:pt x="72" y="88"/>
                      </a:lnTo>
                      <a:lnTo>
                        <a:pt x="71" y="88"/>
                      </a:lnTo>
                      <a:lnTo>
                        <a:pt x="69" y="88"/>
                      </a:lnTo>
                      <a:lnTo>
                        <a:pt x="67" y="88"/>
                      </a:lnTo>
                      <a:lnTo>
                        <a:pt x="65" y="88"/>
                      </a:lnTo>
                      <a:lnTo>
                        <a:pt x="63" y="88"/>
                      </a:lnTo>
                      <a:lnTo>
                        <a:pt x="61" y="88"/>
                      </a:lnTo>
                      <a:lnTo>
                        <a:pt x="59" y="88"/>
                      </a:lnTo>
                      <a:lnTo>
                        <a:pt x="57" y="86"/>
                      </a:lnTo>
                      <a:lnTo>
                        <a:pt x="55" y="86"/>
                      </a:lnTo>
                      <a:lnTo>
                        <a:pt x="53" y="86"/>
                      </a:lnTo>
                      <a:lnTo>
                        <a:pt x="51" y="86"/>
                      </a:lnTo>
                      <a:lnTo>
                        <a:pt x="49" y="86"/>
                      </a:lnTo>
                      <a:lnTo>
                        <a:pt x="48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2" y="86"/>
                      </a:lnTo>
                      <a:lnTo>
                        <a:pt x="40" y="86"/>
                      </a:lnTo>
                      <a:lnTo>
                        <a:pt x="38" y="86"/>
                      </a:lnTo>
                      <a:lnTo>
                        <a:pt x="36" y="86"/>
                      </a:lnTo>
                      <a:lnTo>
                        <a:pt x="34" y="86"/>
                      </a:lnTo>
                      <a:lnTo>
                        <a:pt x="32" y="86"/>
                      </a:lnTo>
                      <a:lnTo>
                        <a:pt x="30" y="86"/>
                      </a:lnTo>
                      <a:lnTo>
                        <a:pt x="28" y="86"/>
                      </a:lnTo>
                      <a:lnTo>
                        <a:pt x="26" y="86"/>
                      </a:lnTo>
                      <a:lnTo>
                        <a:pt x="25" y="86"/>
                      </a:lnTo>
                      <a:lnTo>
                        <a:pt x="23" y="86"/>
                      </a:lnTo>
                      <a:lnTo>
                        <a:pt x="21" y="86"/>
                      </a:lnTo>
                      <a:lnTo>
                        <a:pt x="19" y="86"/>
                      </a:lnTo>
                      <a:lnTo>
                        <a:pt x="17" y="86"/>
                      </a:lnTo>
                      <a:lnTo>
                        <a:pt x="15" y="88"/>
                      </a:lnTo>
                      <a:lnTo>
                        <a:pt x="13" y="88"/>
                      </a:lnTo>
                      <a:lnTo>
                        <a:pt x="11" y="88"/>
                      </a:lnTo>
                      <a:lnTo>
                        <a:pt x="9" y="88"/>
                      </a:lnTo>
                      <a:lnTo>
                        <a:pt x="9" y="90"/>
                      </a:lnTo>
                      <a:lnTo>
                        <a:pt x="7" y="90"/>
                      </a:lnTo>
                      <a:lnTo>
                        <a:pt x="5" y="90"/>
                      </a:lnTo>
                      <a:lnTo>
                        <a:pt x="3" y="88"/>
                      </a:lnTo>
                      <a:lnTo>
                        <a:pt x="1" y="88"/>
                      </a:lnTo>
                      <a:lnTo>
                        <a:pt x="1" y="86"/>
                      </a:lnTo>
                      <a:lnTo>
                        <a:pt x="0" y="86"/>
                      </a:lnTo>
                      <a:lnTo>
                        <a:pt x="0" y="84"/>
                      </a:lnTo>
                      <a:lnTo>
                        <a:pt x="0" y="82"/>
                      </a:lnTo>
                      <a:lnTo>
                        <a:pt x="0" y="80"/>
                      </a:lnTo>
                      <a:lnTo>
                        <a:pt x="0" y="79"/>
                      </a:lnTo>
                      <a:lnTo>
                        <a:pt x="0" y="77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1" y="71"/>
                      </a:lnTo>
                      <a:lnTo>
                        <a:pt x="1" y="69"/>
                      </a:lnTo>
                      <a:lnTo>
                        <a:pt x="3" y="69"/>
                      </a:lnTo>
                      <a:lnTo>
                        <a:pt x="3" y="67"/>
                      </a:lnTo>
                      <a:lnTo>
                        <a:pt x="3" y="65"/>
                      </a:lnTo>
                      <a:lnTo>
                        <a:pt x="5" y="63"/>
                      </a:lnTo>
                      <a:lnTo>
                        <a:pt x="5" y="61"/>
                      </a:lnTo>
                      <a:lnTo>
                        <a:pt x="7" y="61"/>
                      </a:lnTo>
                      <a:lnTo>
                        <a:pt x="7" y="59"/>
                      </a:lnTo>
                      <a:lnTo>
                        <a:pt x="9" y="57"/>
                      </a:lnTo>
                      <a:lnTo>
                        <a:pt x="11" y="57"/>
                      </a:lnTo>
                      <a:lnTo>
                        <a:pt x="11" y="56"/>
                      </a:lnTo>
                      <a:lnTo>
                        <a:pt x="13" y="54"/>
                      </a:lnTo>
                      <a:lnTo>
                        <a:pt x="15" y="52"/>
                      </a:lnTo>
                      <a:lnTo>
                        <a:pt x="17" y="52"/>
                      </a:lnTo>
                      <a:lnTo>
                        <a:pt x="17" y="50"/>
                      </a:lnTo>
                      <a:lnTo>
                        <a:pt x="19" y="50"/>
                      </a:lnTo>
                      <a:lnTo>
                        <a:pt x="19" y="48"/>
                      </a:lnTo>
                      <a:lnTo>
                        <a:pt x="21" y="48"/>
                      </a:lnTo>
                      <a:lnTo>
                        <a:pt x="23" y="46"/>
                      </a:lnTo>
                      <a:lnTo>
                        <a:pt x="25" y="46"/>
                      </a:lnTo>
                      <a:lnTo>
                        <a:pt x="26" y="44"/>
                      </a:lnTo>
                      <a:lnTo>
                        <a:pt x="30" y="42"/>
                      </a:lnTo>
                      <a:lnTo>
                        <a:pt x="32" y="40"/>
                      </a:lnTo>
                      <a:lnTo>
                        <a:pt x="34" y="38"/>
                      </a:lnTo>
                      <a:lnTo>
                        <a:pt x="36" y="36"/>
                      </a:lnTo>
                      <a:lnTo>
                        <a:pt x="40" y="34"/>
                      </a:lnTo>
                      <a:lnTo>
                        <a:pt x="42" y="34"/>
                      </a:lnTo>
                      <a:lnTo>
                        <a:pt x="44" y="32"/>
                      </a:lnTo>
                      <a:lnTo>
                        <a:pt x="48" y="31"/>
                      </a:lnTo>
                      <a:lnTo>
                        <a:pt x="49" y="31"/>
                      </a:lnTo>
                      <a:lnTo>
                        <a:pt x="51" y="29"/>
                      </a:lnTo>
                      <a:lnTo>
                        <a:pt x="53" y="29"/>
                      </a:lnTo>
                      <a:lnTo>
                        <a:pt x="57" y="29"/>
                      </a:lnTo>
                      <a:lnTo>
                        <a:pt x="59" y="27"/>
                      </a:lnTo>
                      <a:lnTo>
                        <a:pt x="61" y="27"/>
                      </a:lnTo>
                      <a:lnTo>
                        <a:pt x="63" y="27"/>
                      </a:lnTo>
                      <a:lnTo>
                        <a:pt x="65" y="27"/>
                      </a:lnTo>
                      <a:lnTo>
                        <a:pt x="67" y="27"/>
                      </a:lnTo>
                      <a:lnTo>
                        <a:pt x="69" y="25"/>
                      </a:lnTo>
                      <a:lnTo>
                        <a:pt x="71" y="25"/>
                      </a:lnTo>
                      <a:lnTo>
                        <a:pt x="72" y="25"/>
                      </a:lnTo>
                      <a:lnTo>
                        <a:pt x="74" y="25"/>
                      </a:lnTo>
                      <a:lnTo>
                        <a:pt x="76" y="25"/>
                      </a:lnTo>
                      <a:lnTo>
                        <a:pt x="78" y="25"/>
                      </a:lnTo>
                      <a:lnTo>
                        <a:pt x="80" y="25"/>
                      </a:lnTo>
                      <a:lnTo>
                        <a:pt x="82" y="25"/>
                      </a:lnTo>
                      <a:lnTo>
                        <a:pt x="84" y="23"/>
                      </a:lnTo>
                      <a:lnTo>
                        <a:pt x="86" y="21"/>
                      </a:lnTo>
                      <a:lnTo>
                        <a:pt x="88" y="19"/>
                      </a:lnTo>
                      <a:lnTo>
                        <a:pt x="88" y="17"/>
                      </a:lnTo>
                      <a:lnTo>
                        <a:pt x="90" y="17"/>
                      </a:lnTo>
                      <a:lnTo>
                        <a:pt x="92" y="15"/>
                      </a:lnTo>
                      <a:lnTo>
                        <a:pt x="92" y="13"/>
                      </a:lnTo>
                      <a:lnTo>
                        <a:pt x="94" y="13"/>
                      </a:lnTo>
                      <a:lnTo>
                        <a:pt x="96" y="11"/>
                      </a:lnTo>
                      <a:lnTo>
                        <a:pt x="97" y="11"/>
                      </a:lnTo>
                      <a:lnTo>
                        <a:pt x="99" y="9"/>
                      </a:lnTo>
                      <a:lnTo>
                        <a:pt x="101" y="9"/>
                      </a:lnTo>
                      <a:lnTo>
                        <a:pt x="103" y="8"/>
                      </a:lnTo>
                      <a:lnTo>
                        <a:pt x="105" y="8"/>
                      </a:lnTo>
                      <a:lnTo>
                        <a:pt x="107" y="8"/>
                      </a:lnTo>
                      <a:lnTo>
                        <a:pt x="109" y="6"/>
                      </a:lnTo>
                      <a:lnTo>
                        <a:pt x="111" y="6"/>
                      </a:lnTo>
                      <a:lnTo>
                        <a:pt x="113" y="6"/>
                      </a:lnTo>
                      <a:lnTo>
                        <a:pt x="115" y="4"/>
                      </a:lnTo>
                      <a:lnTo>
                        <a:pt x="117" y="4"/>
                      </a:lnTo>
                      <a:lnTo>
                        <a:pt x="119" y="4"/>
                      </a:lnTo>
                      <a:lnTo>
                        <a:pt x="120" y="4"/>
                      </a:lnTo>
                      <a:lnTo>
                        <a:pt x="122" y="2"/>
                      </a:lnTo>
                      <a:lnTo>
                        <a:pt x="124" y="2"/>
                      </a:lnTo>
                      <a:lnTo>
                        <a:pt x="126" y="2"/>
                      </a:lnTo>
                      <a:lnTo>
                        <a:pt x="128" y="2"/>
                      </a:lnTo>
                      <a:lnTo>
                        <a:pt x="130" y="2"/>
                      </a:lnTo>
                      <a:lnTo>
                        <a:pt x="132" y="0"/>
                      </a:lnTo>
                      <a:lnTo>
                        <a:pt x="134" y="0"/>
                      </a:lnTo>
                      <a:lnTo>
                        <a:pt x="136" y="0"/>
                      </a:lnTo>
                      <a:lnTo>
                        <a:pt x="138" y="0"/>
                      </a:lnTo>
                      <a:lnTo>
                        <a:pt x="140" y="0"/>
                      </a:lnTo>
                      <a:lnTo>
                        <a:pt x="142" y="0"/>
                      </a:lnTo>
                      <a:lnTo>
                        <a:pt x="143" y="0"/>
                      </a:lnTo>
                      <a:lnTo>
                        <a:pt x="145" y="0"/>
                      </a:lnTo>
                      <a:lnTo>
                        <a:pt x="147" y="0"/>
                      </a:lnTo>
                      <a:lnTo>
                        <a:pt x="149" y="0"/>
                      </a:lnTo>
                      <a:lnTo>
                        <a:pt x="151" y="0"/>
                      </a:lnTo>
                      <a:lnTo>
                        <a:pt x="153" y="0"/>
                      </a:lnTo>
                      <a:lnTo>
                        <a:pt x="155" y="0"/>
                      </a:lnTo>
                      <a:lnTo>
                        <a:pt x="157" y="2"/>
                      </a:lnTo>
                      <a:lnTo>
                        <a:pt x="159" y="2"/>
                      </a:lnTo>
                      <a:lnTo>
                        <a:pt x="161" y="2"/>
                      </a:lnTo>
                      <a:lnTo>
                        <a:pt x="163" y="4"/>
                      </a:lnTo>
                      <a:lnTo>
                        <a:pt x="165" y="4"/>
                      </a:lnTo>
                      <a:lnTo>
                        <a:pt x="167" y="6"/>
                      </a:lnTo>
                      <a:lnTo>
                        <a:pt x="168" y="6"/>
                      </a:lnTo>
                      <a:lnTo>
                        <a:pt x="170" y="8"/>
                      </a:lnTo>
                      <a:lnTo>
                        <a:pt x="174" y="8"/>
                      </a:lnTo>
                      <a:lnTo>
                        <a:pt x="176" y="9"/>
                      </a:lnTo>
                      <a:lnTo>
                        <a:pt x="178" y="9"/>
                      </a:lnTo>
                      <a:lnTo>
                        <a:pt x="180" y="11"/>
                      </a:lnTo>
                      <a:lnTo>
                        <a:pt x="184" y="13"/>
                      </a:lnTo>
                      <a:lnTo>
                        <a:pt x="186" y="13"/>
                      </a:lnTo>
                      <a:lnTo>
                        <a:pt x="188" y="15"/>
                      </a:lnTo>
                      <a:lnTo>
                        <a:pt x="191" y="17"/>
                      </a:lnTo>
                      <a:lnTo>
                        <a:pt x="195" y="17"/>
                      </a:lnTo>
                      <a:lnTo>
                        <a:pt x="197" y="19"/>
                      </a:lnTo>
                      <a:lnTo>
                        <a:pt x="201" y="21"/>
                      </a:lnTo>
                      <a:lnTo>
                        <a:pt x="205" y="23"/>
                      </a:lnTo>
                      <a:lnTo>
                        <a:pt x="209" y="25"/>
                      </a:lnTo>
                      <a:lnTo>
                        <a:pt x="213" y="27"/>
                      </a:lnTo>
                      <a:lnTo>
                        <a:pt x="214" y="29"/>
                      </a:lnTo>
                      <a:lnTo>
                        <a:pt x="218" y="31"/>
                      </a:lnTo>
                      <a:lnTo>
                        <a:pt x="222" y="32"/>
                      </a:lnTo>
                      <a:lnTo>
                        <a:pt x="224" y="34"/>
                      </a:lnTo>
                      <a:lnTo>
                        <a:pt x="226" y="36"/>
                      </a:lnTo>
                      <a:lnTo>
                        <a:pt x="230" y="38"/>
                      </a:lnTo>
                      <a:lnTo>
                        <a:pt x="232" y="40"/>
                      </a:lnTo>
                      <a:lnTo>
                        <a:pt x="234" y="44"/>
                      </a:lnTo>
                      <a:lnTo>
                        <a:pt x="236" y="46"/>
                      </a:lnTo>
                      <a:lnTo>
                        <a:pt x="237" y="48"/>
                      </a:lnTo>
                      <a:lnTo>
                        <a:pt x="239" y="50"/>
                      </a:lnTo>
                      <a:lnTo>
                        <a:pt x="241" y="54"/>
                      </a:lnTo>
                      <a:lnTo>
                        <a:pt x="243" y="56"/>
                      </a:lnTo>
                      <a:lnTo>
                        <a:pt x="245" y="57"/>
                      </a:lnTo>
                      <a:lnTo>
                        <a:pt x="247" y="61"/>
                      </a:lnTo>
                      <a:lnTo>
                        <a:pt x="249" y="63"/>
                      </a:lnTo>
                      <a:lnTo>
                        <a:pt x="249" y="65"/>
                      </a:lnTo>
                      <a:lnTo>
                        <a:pt x="251" y="67"/>
                      </a:lnTo>
                      <a:lnTo>
                        <a:pt x="253" y="71"/>
                      </a:lnTo>
                      <a:lnTo>
                        <a:pt x="253" y="73"/>
                      </a:lnTo>
                      <a:lnTo>
                        <a:pt x="255" y="75"/>
                      </a:lnTo>
                      <a:lnTo>
                        <a:pt x="255" y="77"/>
                      </a:lnTo>
                      <a:lnTo>
                        <a:pt x="257" y="79"/>
                      </a:lnTo>
                      <a:lnTo>
                        <a:pt x="257" y="80"/>
                      </a:lnTo>
                      <a:lnTo>
                        <a:pt x="257" y="82"/>
                      </a:lnTo>
                      <a:lnTo>
                        <a:pt x="259" y="84"/>
                      </a:lnTo>
                      <a:lnTo>
                        <a:pt x="259" y="86"/>
                      </a:lnTo>
                      <a:lnTo>
                        <a:pt x="259" y="88"/>
                      </a:lnTo>
                      <a:lnTo>
                        <a:pt x="261" y="90"/>
                      </a:lnTo>
                      <a:lnTo>
                        <a:pt x="261" y="92"/>
                      </a:lnTo>
                      <a:lnTo>
                        <a:pt x="261" y="94"/>
                      </a:lnTo>
                      <a:lnTo>
                        <a:pt x="262" y="96"/>
                      </a:lnTo>
                      <a:lnTo>
                        <a:pt x="262" y="98"/>
                      </a:lnTo>
                      <a:lnTo>
                        <a:pt x="262" y="100"/>
                      </a:lnTo>
                      <a:lnTo>
                        <a:pt x="264" y="102"/>
                      </a:lnTo>
                      <a:lnTo>
                        <a:pt x="264" y="104"/>
                      </a:lnTo>
                      <a:lnTo>
                        <a:pt x="264" y="105"/>
                      </a:lnTo>
                      <a:lnTo>
                        <a:pt x="266" y="105"/>
                      </a:lnTo>
                      <a:lnTo>
                        <a:pt x="266" y="107"/>
                      </a:lnTo>
                      <a:lnTo>
                        <a:pt x="266" y="109"/>
                      </a:lnTo>
                      <a:lnTo>
                        <a:pt x="268" y="109"/>
                      </a:lnTo>
                      <a:lnTo>
                        <a:pt x="268" y="111"/>
                      </a:lnTo>
                      <a:lnTo>
                        <a:pt x="268" y="113"/>
                      </a:lnTo>
                      <a:lnTo>
                        <a:pt x="270" y="113"/>
                      </a:lnTo>
                      <a:lnTo>
                        <a:pt x="270" y="115"/>
                      </a:lnTo>
                      <a:lnTo>
                        <a:pt x="272" y="117"/>
                      </a:lnTo>
                      <a:lnTo>
                        <a:pt x="272" y="119"/>
                      </a:lnTo>
                      <a:lnTo>
                        <a:pt x="274" y="119"/>
                      </a:lnTo>
                      <a:lnTo>
                        <a:pt x="274" y="121"/>
                      </a:lnTo>
                      <a:lnTo>
                        <a:pt x="276" y="121"/>
                      </a:lnTo>
                      <a:lnTo>
                        <a:pt x="276" y="123"/>
                      </a:lnTo>
                      <a:lnTo>
                        <a:pt x="278" y="125"/>
                      </a:lnTo>
                      <a:lnTo>
                        <a:pt x="280" y="125"/>
                      </a:lnTo>
                      <a:lnTo>
                        <a:pt x="280" y="127"/>
                      </a:lnTo>
                      <a:lnTo>
                        <a:pt x="282" y="127"/>
                      </a:lnTo>
                      <a:lnTo>
                        <a:pt x="282" y="128"/>
                      </a:lnTo>
                      <a:lnTo>
                        <a:pt x="284" y="130"/>
                      </a:lnTo>
                      <a:lnTo>
                        <a:pt x="284" y="132"/>
                      </a:lnTo>
                      <a:lnTo>
                        <a:pt x="285" y="132"/>
                      </a:lnTo>
                      <a:lnTo>
                        <a:pt x="285" y="134"/>
                      </a:lnTo>
                      <a:lnTo>
                        <a:pt x="285" y="136"/>
                      </a:lnTo>
                      <a:lnTo>
                        <a:pt x="287" y="136"/>
                      </a:lnTo>
                      <a:lnTo>
                        <a:pt x="287" y="138"/>
                      </a:lnTo>
                      <a:lnTo>
                        <a:pt x="287" y="140"/>
                      </a:lnTo>
                      <a:lnTo>
                        <a:pt x="287" y="142"/>
                      </a:lnTo>
                      <a:lnTo>
                        <a:pt x="289" y="142"/>
                      </a:lnTo>
                      <a:lnTo>
                        <a:pt x="287" y="142"/>
                      </a:lnTo>
                      <a:lnTo>
                        <a:pt x="287" y="144"/>
                      </a:lnTo>
                      <a:lnTo>
                        <a:pt x="285" y="144"/>
                      </a:lnTo>
                      <a:lnTo>
                        <a:pt x="285" y="146"/>
                      </a:lnTo>
                      <a:lnTo>
                        <a:pt x="284" y="146"/>
                      </a:lnTo>
                      <a:lnTo>
                        <a:pt x="282" y="146"/>
                      </a:lnTo>
                      <a:lnTo>
                        <a:pt x="280" y="146"/>
                      </a:lnTo>
                      <a:lnTo>
                        <a:pt x="278" y="144"/>
                      </a:lnTo>
                      <a:lnTo>
                        <a:pt x="276" y="144"/>
                      </a:lnTo>
                      <a:lnTo>
                        <a:pt x="274" y="144"/>
                      </a:lnTo>
                      <a:lnTo>
                        <a:pt x="272" y="142"/>
                      </a:lnTo>
                      <a:lnTo>
                        <a:pt x="270" y="142"/>
                      </a:lnTo>
                      <a:lnTo>
                        <a:pt x="268" y="140"/>
                      </a:lnTo>
                      <a:lnTo>
                        <a:pt x="266" y="140"/>
                      </a:lnTo>
                      <a:lnTo>
                        <a:pt x="264" y="138"/>
                      </a:lnTo>
                      <a:lnTo>
                        <a:pt x="262" y="138"/>
                      </a:lnTo>
                      <a:lnTo>
                        <a:pt x="261" y="136"/>
                      </a:lnTo>
                      <a:lnTo>
                        <a:pt x="259" y="134"/>
                      </a:lnTo>
                      <a:lnTo>
                        <a:pt x="257" y="134"/>
                      </a:lnTo>
                      <a:lnTo>
                        <a:pt x="257" y="132"/>
                      </a:lnTo>
                      <a:lnTo>
                        <a:pt x="255" y="132"/>
                      </a:lnTo>
                      <a:lnTo>
                        <a:pt x="253" y="130"/>
                      </a:lnTo>
                      <a:lnTo>
                        <a:pt x="251" y="128"/>
                      </a:lnTo>
                      <a:lnTo>
                        <a:pt x="249" y="128"/>
                      </a:lnTo>
                      <a:lnTo>
                        <a:pt x="249" y="127"/>
                      </a:lnTo>
                      <a:lnTo>
                        <a:pt x="247" y="127"/>
                      </a:lnTo>
                      <a:lnTo>
                        <a:pt x="247" y="125"/>
                      </a:lnTo>
                      <a:lnTo>
                        <a:pt x="245" y="125"/>
                      </a:lnTo>
                      <a:lnTo>
                        <a:pt x="245" y="123"/>
                      </a:lnTo>
                      <a:lnTo>
                        <a:pt x="243" y="123"/>
                      </a:lnTo>
                      <a:lnTo>
                        <a:pt x="243" y="121"/>
                      </a:lnTo>
                      <a:lnTo>
                        <a:pt x="241" y="121"/>
                      </a:lnTo>
                      <a:lnTo>
                        <a:pt x="241" y="119"/>
                      </a:lnTo>
                      <a:lnTo>
                        <a:pt x="239" y="119"/>
                      </a:lnTo>
                      <a:lnTo>
                        <a:pt x="239" y="117"/>
                      </a:lnTo>
                      <a:lnTo>
                        <a:pt x="237" y="115"/>
                      </a:lnTo>
                      <a:lnTo>
                        <a:pt x="236" y="113"/>
                      </a:lnTo>
                      <a:lnTo>
                        <a:pt x="236" y="111"/>
                      </a:lnTo>
                      <a:lnTo>
                        <a:pt x="234" y="111"/>
                      </a:lnTo>
                      <a:lnTo>
                        <a:pt x="232" y="109"/>
                      </a:lnTo>
                      <a:lnTo>
                        <a:pt x="232" y="107"/>
                      </a:lnTo>
                      <a:lnTo>
                        <a:pt x="230" y="105"/>
                      </a:lnTo>
                      <a:lnTo>
                        <a:pt x="228" y="105"/>
                      </a:lnTo>
                      <a:lnTo>
                        <a:pt x="228" y="104"/>
                      </a:lnTo>
                      <a:lnTo>
                        <a:pt x="226" y="102"/>
                      </a:lnTo>
                      <a:lnTo>
                        <a:pt x="224" y="100"/>
                      </a:lnTo>
                      <a:lnTo>
                        <a:pt x="222" y="100"/>
                      </a:lnTo>
                      <a:lnTo>
                        <a:pt x="220" y="98"/>
                      </a:lnTo>
                      <a:lnTo>
                        <a:pt x="218" y="96"/>
                      </a:lnTo>
                      <a:lnTo>
                        <a:pt x="216" y="96"/>
                      </a:lnTo>
                      <a:lnTo>
                        <a:pt x="214" y="94"/>
                      </a:lnTo>
                      <a:lnTo>
                        <a:pt x="213" y="94"/>
                      </a:lnTo>
                      <a:lnTo>
                        <a:pt x="211" y="92"/>
                      </a:lnTo>
                      <a:lnTo>
                        <a:pt x="209" y="92"/>
                      </a:lnTo>
                      <a:lnTo>
                        <a:pt x="207" y="90"/>
                      </a:lnTo>
                      <a:lnTo>
                        <a:pt x="205" y="90"/>
                      </a:lnTo>
                      <a:lnTo>
                        <a:pt x="203" y="90"/>
                      </a:lnTo>
                      <a:lnTo>
                        <a:pt x="201" y="88"/>
                      </a:lnTo>
                      <a:lnTo>
                        <a:pt x="199" y="88"/>
                      </a:lnTo>
                      <a:lnTo>
                        <a:pt x="197" y="88"/>
                      </a:lnTo>
                      <a:lnTo>
                        <a:pt x="193" y="86"/>
                      </a:lnTo>
                      <a:lnTo>
                        <a:pt x="191" y="86"/>
                      </a:lnTo>
                      <a:lnTo>
                        <a:pt x="190" y="86"/>
                      </a:lnTo>
                      <a:lnTo>
                        <a:pt x="186" y="86"/>
                      </a:lnTo>
                      <a:lnTo>
                        <a:pt x="184" y="86"/>
                      </a:lnTo>
                      <a:lnTo>
                        <a:pt x="182" y="86"/>
                      </a:lnTo>
                      <a:lnTo>
                        <a:pt x="178" y="84"/>
                      </a:lnTo>
                      <a:lnTo>
                        <a:pt x="176" y="84"/>
                      </a:lnTo>
                      <a:lnTo>
                        <a:pt x="172" y="84"/>
                      </a:lnTo>
                      <a:lnTo>
                        <a:pt x="170" y="84"/>
                      </a:lnTo>
                      <a:lnTo>
                        <a:pt x="168" y="84"/>
                      </a:lnTo>
                      <a:lnTo>
                        <a:pt x="165" y="84"/>
                      </a:lnTo>
                      <a:lnTo>
                        <a:pt x="163" y="84"/>
                      </a:lnTo>
                      <a:lnTo>
                        <a:pt x="159" y="84"/>
                      </a:lnTo>
                      <a:lnTo>
                        <a:pt x="157" y="84"/>
                      </a:lnTo>
                      <a:lnTo>
                        <a:pt x="155" y="84"/>
                      </a:lnTo>
                      <a:lnTo>
                        <a:pt x="151" y="84"/>
                      </a:lnTo>
                      <a:lnTo>
                        <a:pt x="149" y="84"/>
                      </a:lnTo>
                      <a:lnTo>
                        <a:pt x="147" y="84"/>
                      </a:lnTo>
                      <a:lnTo>
                        <a:pt x="145" y="84"/>
                      </a:lnTo>
                      <a:lnTo>
                        <a:pt x="143" y="84"/>
                      </a:lnTo>
                      <a:lnTo>
                        <a:pt x="142" y="84"/>
                      </a:lnTo>
                      <a:lnTo>
                        <a:pt x="140" y="86"/>
                      </a:lnTo>
                      <a:lnTo>
                        <a:pt x="138" y="86"/>
                      </a:lnTo>
                      <a:lnTo>
                        <a:pt x="136" y="86"/>
                      </a:lnTo>
                      <a:lnTo>
                        <a:pt x="134" y="86"/>
                      </a:lnTo>
                      <a:lnTo>
                        <a:pt x="132" y="86"/>
                      </a:lnTo>
                      <a:close/>
                    </a:path>
                  </a:pathLst>
                </a:custGeom>
                <a:solidFill>
                  <a:srgbClr val="5EA5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76" name="Freeform 444"/>
                <p:cNvSpPr>
                  <a:spLocks noChangeAspect="1"/>
                </p:cNvSpPr>
                <p:nvPr/>
              </p:nvSpPr>
              <p:spPr bwMode="auto">
                <a:xfrm>
                  <a:off x="4712" y="868"/>
                  <a:ext cx="273" cy="134"/>
                </a:xfrm>
                <a:custGeom>
                  <a:avLst/>
                  <a:gdLst>
                    <a:gd name="T0" fmla="*/ 117 w 273"/>
                    <a:gd name="T1" fmla="*/ 84 h 134"/>
                    <a:gd name="T2" fmla="*/ 108 w 273"/>
                    <a:gd name="T3" fmla="*/ 86 h 134"/>
                    <a:gd name="T4" fmla="*/ 94 w 273"/>
                    <a:gd name="T5" fmla="*/ 86 h 134"/>
                    <a:gd name="T6" fmla="*/ 81 w 273"/>
                    <a:gd name="T7" fmla="*/ 86 h 134"/>
                    <a:gd name="T8" fmla="*/ 67 w 273"/>
                    <a:gd name="T9" fmla="*/ 86 h 134"/>
                    <a:gd name="T10" fmla="*/ 56 w 273"/>
                    <a:gd name="T11" fmla="*/ 86 h 134"/>
                    <a:gd name="T12" fmla="*/ 46 w 273"/>
                    <a:gd name="T13" fmla="*/ 84 h 134"/>
                    <a:gd name="T14" fmla="*/ 37 w 273"/>
                    <a:gd name="T15" fmla="*/ 82 h 134"/>
                    <a:gd name="T16" fmla="*/ 27 w 273"/>
                    <a:gd name="T17" fmla="*/ 82 h 134"/>
                    <a:gd name="T18" fmla="*/ 18 w 273"/>
                    <a:gd name="T19" fmla="*/ 82 h 134"/>
                    <a:gd name="T20" fmla="*/ 10 w 273"/>
                    <a:gd name="T21" fmla="*/ 84 h 134"/>
                    <a:gd name="T22" fmla="*/ 2 w 273"/>
                    <a:gd name="T23" fmla="*/ 84 h 134"/>
                    <a:gd name="T24" fmla="*/ 0 w 273"/>
                    <a:gd name="T25" fmla="*/ 77 h 134"/>
                    <a:gd name="T26" fmla="*/ 0 w 273"/>
                    <a:gd name="T27" fmla="*/ 67 h 134"/>
                    <a:gd name="T28" fmla="*/ 4 w 273"/>
                    <a:gd name="T29" fmla="*/ 59 h 134"/>
                    <a:gd name="T30" fmla="*/ 8 w 273"/>
                    <a:gd name="T31" fmla="*/ 54 h 134"/>
                    <a:gd name="T32" fmla="*/ 16 w 273"/>
                    <a:gd name="T33" fmla="*/ 48 h 134"/>
                    <a:gd name="T34" fmla="*/ 21 w 273"/>
                    <a:gd name="T35" fmla="*/ 42 h 134"/>
                    <a:gd name="T36" fmla="*/ 31 w 273"/>
                    <a:gd name="T37" fmla="*/ 36 h 134"/>
                    <a:gd name="T38" fmla="*/ 42 w 273"/>
                    <a:gd name="T39" fmla="*/ 31 h 134"/>
                    <a:gd name="T40" fmla="*/ 54 w 273"/>
                    <a:gd name="T41" fmla="*/ 29 h 134"/>
                    <a:gd name="T42" fmla="*/ 64 w 273"/>
                    <a:gd name="T43" fmla="*/ 27 h 134"/>
                    <a:gd name="T44" fmla="*/ 71 w 273"/>
                    <a:gd name="T45" fmla="*/ 25 h 134"/>
                    <a:gd name="T46" fmla="*/ 81 w 273"/>
                    <a:gd name="T47" fmla="*/ 19 h 134"/>
                    <a:gd name="T48" fmla="*/ 87 w 273"/>
                    <a:gd name="T49" fmla="*/ 13 h 134"/>
                    <a:gd name="T50" fmla="*/ 96 w 273"/>
                    <a:gd name="T51" fmla="*/ 8 h 134"/>
                    <a:gd name="T52" fmla="*/ 106 w 273"/>
                    <a:gd name="T53" fmla="*/ 6 h 134"/>
                    <a:gd name="T54" fmla="*/ 115 w 273"/>
                    <a:gd name="T55" fmla="*/ 2 h 134"/>
                    <a:gd name="T56" fmla="*/ 125 w 273"/>
                    <a:gd name="T57" fmla="*/ 0 h 134"/>
                    <a:gd name="T58" fmla="*/ 135 w 273"/>
                    <a:gd name="T59" fmla="*/ 0 h 134"/>
                    <a:gd name="T60" fmla="*/ 144 w 273"/>
                    <a:gd name="T61" fmla="*/ 0 h 134"/>
                    <a:gd name="T62" fmla="*/ 154 w 273"/>
                    <a:gd name="T63" fmla="*/ 2 h 134"/>
                    <a:gd name="T64" fmla="*/ 163 w 273"/>
                    <a:gd name="T65" fmla="*/ 8 h 134"/>
                    <a:gd name="T66" fmla="*/ 177 w 273"/>
                    <a:gd name="T67" fmla="*/ 13 h 134"/>
                    <a:gd name="T68" fmla="*/ 190 w 273"/>
                    <a:gd name="T69" fmla="*/ 19 h 134"/>
                    <a:gd name="T70" fmla="*/ 207 w 273"/>
                    <a:gd name="T71" fmla="*/ 29 h 134"/>
                    <a:gd name="T72" fmla="*/ 223 w 273"/>
                    <a:gd name="T73" fmla="*/ 38 h 134"/>
                    <a:gd name="T74" fmla="*/ 232 w 273"/>
                    <a:gd name="T75" fmla="*/ 50 h 134"/>
                    <a:gd name="T76" fmla="*/ 240 w 273"/>
                    <a:gd name="T77" fmla="*/ 61 h 134"/>
                    <a:gd name="T78" fmla="*/ 244 w 273"/>
                    <a:gd name="T79" fmla="*/ 73 h 134"/>
                    <a:gd name="T80" fmla="*/ 248 w 273"/>
                    <a:gd name="T81" fmla="*/ 82 h 134"/>
                    <a:gd name="T82" fmla="*/ 252 w 273"/>
                    <a:gd name="T83" fmla="*/ 92 h 134"/>
                    <a:gd name="T84" fmla="*/ 255 w 273"/>
                    <a:gd name="T85" fmla="*/ 100 h 134"/>
                    <a:gd name="T86" fmla="*/ 257 w 273"/>
                    <a:gd name="T87" fmla="*/ 107 h 134"/>
                    <a:gd name="T88" fmla="*/ 263 w 273"/>
                    <a:gd name="T89" fmla="*/ 115 h 134"/>
                    <a:gd name="T90" fmla="*/ 267 w 273"/>
                    <a:gd name="T91" fmla="*/ 121 h 134"/>
                    <a:gd name="T92" fmla="*/ 271 w 273"/>
                    <a:gd name="T93" fmla="*/ 127 h 134"/>
                    <a:gd name="T94" fmla="*/ 271 w 273"/>
                    <a:gd name="T95" fmla="*/ 132 h 134"/>
                    <a:gd name="T96" fmla="*/ 263 w 273"/>
                    <a:gd name="T97" fmla="*/ 132 h 134"/>
                    <a:gd name="T98" fmla="*/ 255 w 273"/>
                    <a:gd name="T99" fmla="*/ 130 h 134"/>
                    <a:gd name="T100" fmla="*/ 248 w 273"/>
                    <a:gd name="T101" fmla="*/ 127 h 134"/>
                    <a:gd name="T102" fmla="*/ 242 w 273"/>
                    <a:gd name="T103" fmla="*/ 121 h 134"/>
                    <a:gd name="T104" fmla="*/ 234 w 273"/>
                    <a:gd name="T105" fmla="*/ 115 h 134"/>
                    <a:gd name="T106" fmla="*/ 227 w 273"/>
                    <a:gd name="T107" fmla="*/ 105 h 134"/>
                    <a:gd name="T108" fmla="*/ 217 w 273"/>
                    <a:gd name="T109" fmla="*/ 98 h 134"/>
                    <a:gd name="T110" fmla="*/ 209 w 273"/>
                    <a:gd name="T111" fmla="*/ 92 h 134"/>
                    <a:gd name="T112" fmla="*/ 200 w 273"/>
                    <a:gd name="T113" fmla="*/ 88 h 134"/>
                    <a:gd name="T114" fmla="*/ 190 w 273"/>
                    <a:gd name="T115" fmla="*/ 84 h 134"/>
                    <a:gd name="T116" fmla="*/ 177 w 273"/>
                    <a:gd name="T117" fmla="*/ 82 h 134"/>
                    <a:gd name="T118" fmla="*/ 163 w 273"/>
                    <a:gd name="T119" fmla="*/ 82 h 134"/>
                    <a:gd name="T120" fmla="*/ 150 w 273"/>
                    <a:gd name="T121" fmla="*/ 82 h 134"/>
                    <a:gd name="T122" fmla="*/ 138 w 273"/>
                    <a:gd name="T123" fmla="*/ 82 h 134"/>
                    <a:gd name="T124" fmla="*/ 127 w 273"/>
                    <a:gd name="T125" fmla="*/ 84 h 13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73"/>
                    <a:gd name="T190" fmla="*/ 0 h 134"/>
                    <a:gd name="T191" fmla="*/ 273 w 273"/>
                    <a:gd name="T192" fmla="*/ 134 h 13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73" h="134">
                      <a:moveTo>
                        <a:pt x="125" y="84"/>
                      </a:moveTo>
                      <a:lnTo>
                        <a:pt x="123" y="84"/>
                      </a:lnTo>
                      <a:lnTo>
                        <a:pt x="121" y="84"/>
                      </a:lnTo>
                      <a:lnTo>
                        <a:pt x="119" y="84"/>
                      </a:lnTo>
                      <a:lnTo>
                        <a:pt x="117" y="84"/>
                      </a:lnTo>
                      <a:lnTo>
                        <a:pt x="115" y="86"/>
                      </a:lnTo>
                      <a:lnTo>
                        <a:pt x="113" y="86"/>
                      </a:lnTo>
                      <a:lnTo>
                        <a:pt x="112" y="86"/>
                      </a:lnTo>
                      <a:lnTo>
                        <a:pt x="110" y="86"/>
                      </a:lnTo>
                      <a:lnTo>
                        <a:pt x="108" y="86"/>
                      </a:lnTo>
                      <a:lnTo>
                        <a:pt x="104" y="86"/>
                      </a:lnTo>
                      <a:lnTo>
                        <a:pt x="102" y="86"/>
                      </a:lnTo>
                      <a:lnTo>
                        <a:pt x="100" y="86"/>
                      </a:lnTo>
                      <a:lnTo>
                        <a:pt x="96" y="86"/>
                      </a:lnTo>
                      <a:lnTo>
                        <a:pt x="94" y="86"/>
                      </a:lnTo>
                      <a:lnTo>
                        <a:pt x="90" y="86"/>
                      </a:lnTo>
                      <a:lnTo>
                        <a:pt x="89" y="86"/>
                      </a:lnTo>
                      <a:lnTo>
                        <a:pt x="87" y="86"/>
                      </a:lnTo>
                      <a:lnTo>
                        <a:pt x="83" y="86"/>
                      </a:lnTo>
                      <a:lnTo>
                        <a:pt x="81" y="86"/>
                      </a:lnTo>
                      <a:lnTo>
                        <a:pt x="77" y="86"/>
                      </a:lnTo>
                      <a:lnTo>
                        <a:pt x="75" y="86"/>
                      </a:lnTo>
                      <a:lnTo>
                        <a:pt x="71" y="86"/>
                      </a:lnTo>
                      <a:lnTo>
                        <a:pt x="69" y="86"/>
                      </a:lnTo>
                      <a:lnTo>
                        <a:pt x="67" y="86"/>
                      </a:lnTo>
                      <a:lnTo>
                        <a:pt x="65" y="86"/>
                      </a:lnTo>
                      <a:lnTo>
                        <a:pt x="62" y="86"/>
                      </a:lnTo>
                      <a:lnTo>
                        <a:pt x="60" y="86"/>
                      </a:lnTo>
                      <a:lnTo>
                        <a:pt x="58" y="86"/>
                      </a:lnTo>
                      <a:lnTo>
                        <a:pt x="56" y="86"/>
                      </a:lnTo>
                      <a:lnTo>
                        <a:pt x="54" y="84"/>
                      </a:lnTo>
                      <a:lnTo>
                        <a:pt x="52" y="84"/>
                      </a:lnTo>
                      <a:lnTo>
                        <a:pt x="50" y="84"/>
                      </a:lnTo>
                      <a:lnTo>
                        <a:pt x="48" y="84"/>
                      </a:lnTo>
                      <a:lnTo>
                        <a:pt x="46" y="84"/>
                      </a:lnTo>
                      <a:lnTo>
                        <a:pt x="44" y="84"/>
                      </a:lnTo>
                      <a:lnTo>
                        <a:pt x="42" y="84"/>
                      </a:lnTo>
                      <a:lnTo>
                        <a:pt x="41" y="82"/>
                      </a:lnTo>
                      <a:lnTo>
                        <a:pt x="39" y="82"/>
                      </a:lnTo>
                      <a:lnTo>
                        <a:pt x="37" y="82"/>
                      </a:lnTo>
                      <a:lnTo>
                        <a:pt x="35" y="82"/>
                      </a:lnTo>
                      <a:lnTo>
                        <a:pt x="33" y="82"/>
                      </a:lnTo>
                      <a:lnTo>
                        <a:pt x="31" y="82"/>
                      </a:lnTo>
                      <a:lnTo>
                        <a:pt x="29" y="82"/>
                      </a:lnTo>
                      <a:lnTo>
                        <a:pt x="27" y="82"/>
                      </a:lnTo>
                      <a:lnTo>
                        <a:pt x="25" y="82"/>
                      </a:lnTo>
                      <a:lnTo>
                        <a:pt x="23" y="82"/>
                      </a:lnTo>
                      <a:lnTo>
                        <a:pt x="21" y="82"/>
                      </a:lnTo>
                      <a:lnTo>
                        <a:pt x="19" y="82"/>
                      </a:lnTo>
                      <a:lnTo>
                        <a:pt x="18" y="82"/>
                      </a:lnTo>
                      <a:lnTo>
                        <a:pt x="18" y="84"/>
                      </a:lnTo>
                      <a:lnTo>
                        <a:pt x="16" y="84"/>
                      </a:lnTo>
                      <a:lnTo>
                        <a:pt x="14" y="84"/>
                      </a:lnTo>
                      <a:lnTo>
                        <a:pt x="12" y="84"/>
                      </a:lnTo>
                      <a:lnTo>
                        <a:pt x="10" y="84"/>
                      </a:lnTo>
                      <a:lnTo>
                        <a:pt x="8" y="86"/>
                      </a:lnTo>
                      <a:lnTo>
                        <a:pt x="6" y="86"/>
                      </a:lnTo>
                      <a:lnTo>
                        <a:pt x="4" y="86"/>
                      </a:lnTo>
                      <a:lnTo>
                        <a:pt x="4" y="84"/>
                      </a:lnTo>
                      <a:lnTo>
                        <a:pt x="2" y="84"/>
                      </a:lnTo>
                      <a:lnTo>
                        <a:pt x="2" y="82"/>
                      </a:lnTo>
                      <a:lnTo>
                        <a:pt x="0" y="82"/>
                      </a:lnTo>
                      <a:lnTo>
                        <a:pt x="0" y="80"/>
                      </a:lnTo>
                      <a:lnTo>
                        <a:pt x="0" y="79"/>
                      </a:lnTo>
                      <a:lnTo>
                        <a:pt x="0" y="77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2" y="67"/>
                      </a:lnTo>
                      <a:lnTo>
                        <a:pt x="2" y="65"/>
                      </a:lnTo>
                      <a:lnTo>
                        <a:pt x="2" y="63"/>
                      </a:lnTo>
                      <a:lnTo>
                        <a:pt x="4" y="61"/>
                      </a:lnTo>
                      <a:lnTo>
                        <a:pt x="4" y="59"/>
                      </a:lnTo>
                      <a:lnTo>
                        <a:pt x="6" y="59"/>
                      </a:lnTo>
                      <a:lnTo>
                        <a:pt x="6" y="57"/>
                      </a:lnTo>
                      <a:lnTo>
                        <a:pt x="6" y="56"/>
                      </a:lnTo>
                      <a:lnTo>
                        <a:pt x="8" y="56"/>
                      </a:lnTo>
                      <a:lnTo>
                        <a:pt x="8" y="54"/>
                      </a:lnTo>
                      <a:lnTo>
                        <a:pt x="10" y="52"/>
                      </a:lnTo>
                      <a:lnTo>
                        <a:pt x="12" y="50"/>
                      </a:lnTo>
                      <a:lnTo>
                        <a:pt x="14" y="50"/>
                      </a:lnTo>
                      <a:lnTo>
                        <a:pt x="14" y="48"/>
                      </a:lnTo>
                      <a:lnTo>
                        <a:pt x="16" y="48"/>
                      </a:lnTo>
                      <a:lnTo>
                        <a:pt x="16" y="46"/>
                      </a:lnTo>
                      <a:lnTo>
                        <a:pt x="18" y="46"/>
                      </a:lnTo>
                      <a:lnTo>
                        <a:pt x="19" y="44"/>
                      </a:lnTo>
                      <a:lnTo>
                        <a:pt x="21" y="44"/>
                      </a:lnTo>
                      <a:lnTo>
                        <a:pt x="21" y="42"/>
                      </a:lnTo>
                      <a:lnTo>
                        <a:pt x="23" y="42"/>
                      </a:lnTo>
                      <a:lnTo>
                        <a:pt x="25" y="40"/>
                      </a:lnTo>
                      <a:lnTo>
                        <a:pt x="27" y="40"/>
                      </a:lnTo>
                      <a:lnTo>
                        <a:pt x="29" y="38"/>
                      </a:lnTo>
                      <a:lnTo>
                        <a:pt x="31" y="36"/>
                      </a:lnTo>
                      <a:lnTo>
                        <a:pt x="33" y="34"/>
                      </a:lnTo>
                      <a:lnTo>
                        <a:pt x="37" y="34"/>
                      </a:lnTo>
                      <a:lnTo>
                        <a:pt x="39" y="32"/>
                      </a:lnTo>
                      <a:lnTo>
                        <a:pt x="41" y="32"/>
                      </a:lnTo>
                      <a:lnTo>
                        <a:pt x="42" y="31"/>
                      </a:lnTo>
                      <a:lnTo>
                        <a:pt x="44" y="31"/>
                      </a:lnTo>
                      <a:lnTo>
                        <a:pt x="46" y="29"/>
                      </a:lnTo>
                      <a:lnTo>
                        <a:pt x="50" y="29"/>
                      </a:lnTo>
                      <a:lnTo>
                        <a:pt x="52" y="29"/>
                      </a:lnTo>
                      <a:lnTo>
                        <a:pt x="54" y="29"/>
                      </a:lnTo>
                      <a:lnTo>
                        <a:pt x="56" y="27"/>
                      </a:lnTo>
                      <a:lnTo>
                        <a:pt x="58" y="27"/>
                      </a:lnTo>
                      <a:lnTo>
                        <a:pt x="60" y="27"/>
                      </a:lnTo>
                      <a:lnTo>
                        <a:pt x="62" y="27"/>
                      </a:lnTo>
                      <a:lnTo>
                        <a:pt x="64" y="27"/>
                      </a:lnTo>
                      <a:lnTo>
                        <a:pt x="65" y="27"/>
                      </a:lnTo>
                      <a:lnTo>
                        <a:pt x="65" y="25"/>
                      </a:lnTo>
                      <a:lnTo>
                        <a:pt x="67" y="25"/>
                      </a:lnTo>
                      <a:lnTo>
                        <a:pt x="69" y="25"/>
                      </a:lnTo>
                      <a:lnTo>
                        <a:pt x="71" y="25"/>
                      </a:lnTo>
                      <a:lnTo>
                        <a:pt x="73" y="25"/>
                      </a:lnTo>
                      <a:lnTo>
                        <a:pt x="75" y="25"/>
                      </a:lnTo>
                      <a:lnTo>
                        <a:pt x="77" y="23"/>
                      </a:lnTo>
                      <a:lnTo>
                        <a:pt x="79" y="21"/>
                      </a:lnTo>
                      <a:lnTo>
                        <a:pt x="81" y="19"/>
                      </a:lnTo>
                      <a:lnTo>
                        <a:pt x="81" y="17"/>
                      </a:lnTo>
                      <a:lnTo>
                        <a:pt x="83" y="17"/>
                      </a:lnTo>
                      <a:lnTo>
                        <a:pt x="85" y="15"/>
                      </a:lnTo>
                      <a:lnTo>
                        <a:pt x="85" y="13"/>
                      </a:lnTo>
                      <a:lnTo>
                        <a:pt x="87" y="13"/>
                      </a:lnTo>
                      <a:lnTo>
                        <a:pt x="89" y="11"/>
                      </a:lnTo>
                      <a:lnTo>
                        <a:pt x="90" y="11"/>
                      </a:lnTo>
                      <a:lnTo>
                        <a:pt x="92" y="9"/>
                      </a:lnTo>
                      <a:lnTo>
                        <a:pt x="94" y="9"/>
                      </a:lnTo>
                      <a:lnTo>
                        <a:pt x="96" y="8"/>
                      </a:lnTo>
                      <a:lnTo>
                        <a:pt x="98" y="8"/>
                      </a:lnTo>
                      <a:lnTo>
                        <a:pt x="100" y="8"/>
                      </a:lnTo>
                      <a:lnTo>
                        <a:pt x="102" y="6"/>
                      </a:lnTo>
                      <a:lnTo>
                        <a:pt x="104" y="6"/>
                      </a:lnTo>
                      <a:lnTo>
                        <a:pt x="106" y="6"/>
                      </a:lnTo>
                      <a:lnTo>
                        <a:pt x="108" y="4"/>
                      </a:lnTo>
                      <a:lnTo>
                        <a:pt x="110" y="4"/>
                      </a:lnTo>
                      <a:lnTo>
                        <a:pt x="112" y="4"/>
                      </a:lnTo>
                      <a:lnTo>
                        <a:pt x="113" y="4"/>
                      </a:lnTo>
                      <a:lnTo>
                        <a:pt x="115" y="2"/>
                      </a:lnTo>
                      <a:lnTo>
                        <a:pt x="117" y="2"/>
                      </a:lnTo>
                      <a:lnTo>
                        <a:pt x="119" y="2"/>
                      </a:lnTo>
                      <a:lnTo>
                        <a:pt x="121" y="2"/>
                      </a:lnTo>
                      <a:lnTo>
                        <a:pt x="123" y="2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29" y="0"/>
                      </a:lnTo>
                      <a:lnTo>
                        <a:pt x="131" y="0"/>
                      </a:lnTo>
                      <a:lnTo>
                        <a:pt x="133" y="0"/>
                      </a:lnTo>
                      <a:lnTo>
                        <a:pt x="135" y="0"/>
                      </a:lnTo>
                      <a:lnTo>
                        <a:pt x="136" y="0"/>
                      </a:lnTo>
                      <a:lnTo>
                        <a:pt x="138" y="0"/>
                      </a:lnTo>
                      <a:lnTo>
                        <a:pt x="140" y="0"/>
                      </a:lnTo>
                      <a:lnTo>
                        <a:pt x="142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50" y="2"/>
                      </a:lnTo>
                      <a:lnTo>
                        <a:pt x="152" y="2"/>
                      </a:lnTo>
                      <a:lnTo>
                        <a:pt x="154" y="2"/>
                      </a:lnTo>
                      <a:lnTo>
                        <a:pt x="156" y="4"/>
                      </a:lnTo>
                      <a:lnTo>
                        <a:pt x="158" y="4"/>
                      </a:lnTo>
                      <a:lnTo>
                        <a:pt x="160" y="6"/>
                      </a:lnTo>
                      <a:lnTo>
                        <a:pt x="161" y="6"/>
                      </a:lnTo>
                      <a:lnTo>
                        <a:pt x="163" y="8"/>
                      </a:lnTo>
                      <a:lnTo>
                        <a:pt x="167" y="8"/>
                      </a:lnTo>
                      <a:lnTo>
                        <a:pt x="169" y="9"/>
                      </a:lnTo>
                      <a:lnTo>
                        <a:pt x="171" y="9"/>
                      </a:lnTo>
                      <a:lnTo>
                        <a:pt x="173" y="11"/>
                      </a:lnTo>
                      <a:lnTo>
                        <a:pt x="177" y="13"/>
                      </a:lnTo>
                      <a:lnTo>
                        <a:pt x="179" y="13"/>
                      </a:lnTo>
                      <a:lnTo>
                        <a:pt x="181" y="15"/>
                      </a:lnTo>
                      <a:lnTo>
                        <a:pt x="184" y="17"/>
                      </a:lnTo>
                      <a:lnTo>
                        <a:pt x="188" y="17"/>
                      </a:lnTo>
                      <a:lnTo>
                        <a:pt x="190" y="19"/>
                      </a:lnTo>
                      <a:lnTo>
                        <a:pt x="194" y="21"/>
                      </a:lnTo>
                      <a:lnTo>
                        <a:pt x="198" y="23"/>
                      </a:lnTo>
                      <a:lnTo>
                        <a:pt x="202" y="25"/>
                      </a:lnTo>
                      <a:lnTo>
                        <a:pt x="206" y="27"/>
                      </a:lnTo>
                      <a:lnTo>
                        <a:pt x="207" y="29"/>
                      </a:lnTo>
                      <a:lnTo>
                        <a:pt x="211" y="31"/>
                      </a:lnTo>
                      <a:lnTo>
                        <a:pt x="213" y="32"/>
                      </a:lnTo>
                      <a:lnTo>
                        <a:pt x="217" y="34"/>
                      </a:lnTo>
                      <a:lnTo>
                        <a:pt x="219" y="36"/>
                      </a:lnTo>
                      <a:lnTo>
                        <a:pt x="223" y="38"/>
                      </a:lnTo>
                      <a:lnTo>
                        <a:pt x="225" y="40"/>
                      </a:lnTo>
                      <a:lnTo>
                        <a:pt x="227" y="42"/>
                      </a:lnTo>
                      <a:lnTo>
                        <a:pt x="229" y="44"/>
                      </a:lnTo>
                      <a:lnTo>
                        <a:pt x="230" y="48"/>
                      </a:lnTo>
                      <a:lnTo>
                        <a:pt x="232" y="50"/>
                      </a:lnTo>
                      <a:lnTo>
                        <a:pt x="234" y="52"/>
                      </a:lnTo>
                      <a:lnTo>
                        <a:pt x="236" y="54"/>
                      </a:lnTo>
                      <a:lnTo>
                        <a:pt x="236" y="56"/>
                      </a:lnTo>
                      <a:lnTo>
                        <a:pt x="238" y="59"/>
                      </a:lnTo>
                      <a:lnTo>
                        <a:pt x="240" y="61"/>
                      </a:lnTo>
                      <a:lnTo>
                        <a:pt x="240" y="63"/>
                      </a:lnTo>
                      <a:lnTo>
                        <a:pt x="242" y="65"/>
                      </a:lnTo>
                      <a:lnTo>
                        <a:pt x="242" y="67"/>
                      </a:lnTo>
                      <a:lnTo>
                        <a:pt x="244" y="69"/>
                      </a:lnTo>
                      <a:lnTo>
                        <a:pt x="244" y="73"/>
                      </a:lnTo>
                      <a:lnTo>
                        <a:pt x="246" y="75"/>
                      </a:lnTo>
                      <a:lnTo>
                        <a:pt x="246" y="77"/>
                      </a:lnTo>
                      <a:lnTo>
                        <a:pt x="246" y="79"/>
                      </a:lnTo>
                      <a:lnTo>
                        <a:pt x="248" y="80"/>
                      </a:lnTo>
                      <a:lnTo>
                        <a:pt x="248" y="82"/>
                      </a:lnTo>
                      <a:lnTo>
                        <a:pt x="250" y="84"/>
                      </a:lnTo>
                      <a:lnTo>
                        <a:pt x="250" y="86"/>
                      </a:lnTo>
                      <a:lnTo>
                        <a:pt x="250" y="88"/>
                      </a:lnTo>
                      <a:lnTo>
                        <a:pt x="252" y="90"/>
                      </a:lnTo>
                      <a:lnTo>
                        <a:pt x="252" y="92"/>
                      </a:lnTo>
                      <a:lnTo>
                        <a:pt x="252" y="94"/>
                      </a:lnTo>
                      <a:lnTo>
                        <a:pt x="254" y="96"/>
                      </a:lnTo>
                      <a:lnTo>
                        <a:pt x="254" y="98"/>
                      </a:lnTo>
                      <a:lnTo>
                        <a:pt x="254" y="100"/>
                      </a:lnTo>
                      <a:lnTo>
                        <a:pt x="255" y="100"/>
                      </a:lnTo>
                      <a:lnTo>
                        <a:pt x="255" y="102"/>
                      </a:lnTo>
                      <a:lnTo>
                        <a:pt x="255" y="104"/>
                      </a:lnTo>
                      <a:lnTo>
                        <a:pt x="255" y="105"/>
                      </a:lnTo>
                      <a:lnTo>
                        <a:pt x="257" y="105"/>
                      </a:lnTo>
                      <a:lnTo>
                        <a:pt x="257" y="107"/>
                      </a:lnTo>
                      <a:lnTo>
                        <a:pt x="257" y="109"/>
                      </a:lnTo>
                      <a:lnTo>
                        <a:pt x="259" y="109"/>
                      </a:lnTo>
                      <a:lnTo>
                        <a:pt x="259" y="111"/>
                      </a:lnTo>
                      <a:lnTo>
                        <a:pt x="261" y="113"/>
                      </a:lnTo>
                      <a:lnTo>
                        <a:pt x="263" y="115"/>
                      </a:lnTo>
                      <a:lnTo>
                        <a:pt x="263" y="117"/>
                      </a:lnTo>
                      <a:lnTo>
                        <a:pt x="265" y="117"/>
                      </a:lnTo>
                      <a:lnTo>
                        <a:pt x="265" y="119"/>
                      </a:lnTo>
                      <a:lnTo>
                        <a:pt x="267" y="119"/>
                      </a:lnTo>
                      <a:lnTo>
                        <a:pt x="267" y="121"/>
                      </a:lnTo>
                      <a:lnTo>
                        <a:pt x="269" y="121"/>
                      </a:lnTo>
                      <a:lnTo>
                        <a:pt x="269" y="123"/>
                      </a:lnTo>
                      <a:lnTo>
                        <a:pt x="271" y="123"/>
                      </a:lnTo>
                      <a:lnTo>
                        <a:pt x="271" y="125"/>
                      </a:lnTo>
                      <a:lnTo>
                        <a:pt x="271" y="127"/>
                      </a:lnTo>
                      <a:lnTo>
                        <a:pt x="271" y="128"/>
                      </a:lnTo>
                      <a:lnTo>
                        <a:pt x="273" y="128"/>
                      </a:lnTo>
                      <a:lnTo>
                        <a:pt x="273" y="130"/>
                      </a:lnTo>
                      <a:lnTo>
                        <a:pt x="273" y="132"/>
                      </a:lnTo>
                      <a:lnTo>
                        <a:pt x="271" y="132"/>
                      </a:lnTo>
                      <a:lnTo>
                        <a:pt x="271" y="134"/>
                      </a:lnTo>
                      <a:lnTo>
                        <a:pt x="269" y="134"/>
                      </a:lnTo>
                      <a:lnTo>
                        <a:pt x="267" y="134"/>
                      </a:lnTo>
                      <a:lnTo>
                        <a:pt x="265" y="134"/>
                      </a:lnTo>
                      <a:lnTo>
                        <a:pt x="263" y="132"/>
                      </a:lnTo>
                      <a:lnTo>
                        <a:pt x="261" y="132"/>
                      </a:lnTo>
                      <a:lnTo>
                        <a:pt x="259" y="132"/>
                      </a:lnTo>
                      <a:lnTo>
                        <a:pt x="257" y="132"/>
                      </a:lnTo>
                      <a:lnTo>
                        <a:pt x="257" y="130"/>
                      </a:lnTo>
                      <a:lnTo>
                        <a:pt x="255" y="130"/>
                      </a:lnTo>
                      <a:lnTo>
                        <a:pt x="254" y="130"/>
                      </a:lnTo>
                      <a:lnTo>
                        <a:pt x="254" y="128"/>
                      </a:lnTo>
                      <a:lnTo>
                        <a:pt x="252" y="128"/>
                      </a:lnTo>
                      <a:lnTo>
                        <a:pt x="250" y="127"/>
                      </a:lnTo>
                      <a:lnTo>
                        <a:pt x="248" y="127"/>
                      </a:lnTo>
                      <a:lnTo>
                        <a:pt x="248" y="125"/>
                      </a:lnTo>
                      <a:lnTo>
                        <a:pt x="246" y="125"/>
                      </a:lnTo>
                      <a:lnTo>
                        <a:pt x="246" y="123"/>
                      </a:lnTo>
                      <a:lnTo>
                        <a:pt x="244" y="123"/>
                      </a:lnTo>
                      <a:lnTo>
                        <a:pt x="242" y="121"/>
                      </a:lnTo>
                      <a:lnTo>
                        <a:pt x="240" y="119"/>
                      </a:lnTo>
                      <a:lnTo>
                        <a:pt x="238" y="117"/>
                      </a:lnTo>
                      <a:lnTo>
                        <a:pt x="236" y="117"/>
                      </a:lnTo>
                      <a:lnTo>
                        <a:pt x="236" y="115"/>
                      </a:lnTo>
                      <a:lnTo>
                        <a:pt x="234" y="115"/>
                      </a:lnTo>
                      <a:lnTo>
                        <a:pt x="234" y="113"/>
                      </a:lnTo>
                      <a:lnTo>
                        <a:pt x="232" y="111"/>
                      </a:lnTo>
                      <a:lnTo>
                        <a:pt x="230" y="109"/>
                      </a:lnTo>
                      <a:lnTo>
                        <a:pt x="229" y="107"/>
                      </a:lnTo>
                      <a:lnTo>
                        <a:pt x="227" y="105"/>
                      </a:lnTo>
                      <a:lnTo>
                        <a:pt x="225" y="104"/>
                      </a:lnTo>
                      <a:lnTo>
                        <a:pt x="223" y="102"/>
                      </a:lnTo>
                      <a:lnTo>
                        <a:pt x="221" y="100"/>
                      </a:lnTo>
                      <a:lnTo>
                        <a:pt x="219" y="98"/>
                      </a:lnTo>
                      <a:lnTo>
                        <a:pt x="217" y="98"/>
                      </a:lnTo>
                      <a:lnTo>
                        <a:pt x="217" y="96"/>
                      </a:lnTo>
                      <a:lnTo>
                        <a:pt x="215" y="96"/>
                      </a:lnTo>
                      <a:lnTo>
                        <a:pt x="213" y="94"/>
                      </a:lnTo>
                      <a:lnTo>
                        <a:pt x="211" y="94"/>
                      </a:lnTo>
                      <a:lnTo>
                        <a:pt x="209" y="92"/>
                      </a:lnTo>
                      <a:lnTo>
                        <a:pt x="207" y="92"/>
                      </a:lnTo>
                      <a:lnTo>
                        <a:pt x="206" y="90"/>
                      </a:lnTo>
                      <a:lnTo>
                        <a:pt x="204" y="90"/>
                      </a:lnTo>
                      <a:lnTo>
                        <a:pt x="202" y="88"/>
                      </a:lnTo>
                      <a:lnTo>
                        <a:pt x="200" y="88"/>
                      </a:lnTo>
                      <a:lnTo>
                        <a:pt x="198" y="86"/>
                      </a:lnTo>
                      <a:lnTo>
                        <a:pt x="196" y="86"/>
                      </a:lnTo>
                      <a:lnTo>
                        <a:pt x="194" y="86"/>
                      </a:lnTo>
                      <a:lnTo>
                        <a:pt x="192" y="84"/>
                      </a:lnTo>
                      <a:lnTo>
                        <a:pt x="190" y="84"/>
                      </a:lnTo>
                      <a:lnTo>
                        <a:pt x="186" y="84"/>
                      </a:lnTo>
                      <a:lnTo>
                        <a:pt x="184" y="84"/>
                      </a:lnTo>
                      <a:lnTo>
                        <a:pt x="183" y="84"/>
                      </a:lnTo>
                      <a:lnTo>
                        <a:pt x="179" y="82"/>
                      </a:lnTo>
                      <a:lnTo>
                        <a:pt x="177" y="82"/>
                      </a:lnTo>
                      <a:lnTo>
                        <a:pt x="173" y="82"/>
                      </a:lnTo>
                      <a:lnTo>
                        <a:pt x="171" y="82"/>
                      </a:lnTo>
                      <a:lnTo>
                        <a:pt x="169" y="82"/>
                      </a:lnTo>
                      <a:lnTo>
                        <a:pt x="165" y="82"/>
                      </a:lnTo>
                      <a:lnTo>
                        <a:pt x="163" y="82"/>
                      </a:lnTo>
                      <a:lnTo>
                        <a:pt x="160" y="82"/>
                      </a:lnTo>
                      <a:lnTo>
                        <a:pt x="158" y="82"/>
                      </a:lnTo>
                      <a:lnTo>
                        <a:pt x="156" y="82"/>
                      </a:lnTo>
                      <a:lnTo>
                        <a:pt x="152" y="82"/>
                      </a:lnTo>
                      <a:lnTo>
                        <a:pt x="150" y="82"/>
                      </a:lnTo>
                      <a:lnTo>
                        <a:pt x="146" y="82"/>
                      </a:lnTo>
                      <a:lnTo>
                        <a:pt x="144" y="82"/>
                      </a:lnTo>
                      <a:lnTo>
                        <a:pt x="142" y="82"/>
                      </a:lnTo>
                      <a:lnTo>
                        <a:pt x="140" y="82"/>
                      </a:lnTo>
                      <a:lnTo>
                        <a:pt x="138" y="82"/>
                      </a:lnTo>
                      <a:lnTo>
                        <a:pt x="135" y="82"/>
                      </a:lnTo>
                      <a:lnTo>
                        <a:pt x="133" y="82"/>
                      </a:lnTo>
                      <a:lnTo>
                        <a:pt x="131" y="82"/>
                      </a:lnTo>
                      <a:lnTo>
                        <a:pt x="129" y="82"/>
                      </a:lnTo>
                      <a:lnTo>
                        <a:pt x="127" y="84"/>
                      </a:lnTo>
                      <a:lnTo>
                        <a:pt x="125" y="84"/>
                      </a:lnTo>
                      <a:close/>
                    </a:path>
                  </a:pathLst>
                </a:custGeom>
                <a:solidFill>
                  <a:srgbClr val="6BAD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77" name="Freeform 445"/>
                <p:cNvSpPr>
                  <a:spLocks noChangeAspect="1"/>
                </p:cNvSpPr>
                <p:nvPr/>
              </p:nvSpPr>
              <p:spPr bwMode="auto">
                <a:xfrm>
                  <a:off x="4720" y="868"/>
                  <a:ext cx="255" cy="123"/>
                </a:xfrm>
                <a:custGeom>
                  <a:avLst/>
                  <a:gdLst>
                    <a:gd name="T0" fmla="*/ 107 w 255"/>
                    <a:gd name="T1" fmla="*/ 82 h 123"/>
                    <a:gd name="T2" fmla="*/ 96 w 255"/>
                    <a:gd name="T3" fmla="*/ 84 h 123"/>
                    <a:gd name="T4" fmla="*/ 82 w 255"/>
                    <a:gd name="T5" fmla="*/ 84 h 123"/>
                    <a:gd name="T6" fmla="*/ 69 w 255"/>
                    <a:gd name="T7" fmla="*/ 84 h 123"/>
                    <a:gd name="T8" fmla="*/ 57 w 255"/>
                    <a:gd name="T9" fmla="*/ 84 h 123"/>
                    <a:gd name="T10" fmla="*/ 46 w 255"/>
                    <a:gd name="T11" fmla="*/ 82 h 123"/>
                    <a:gd name="T12" fmla="*/ 36 w 255"/>
                    <a:gd name="T13" fmla="*/ 80 h 123"/>
                    <a:gd name="T14" fmla="*/ 27 w 255"/>
                    <a:gd name="T15" fmla="*/ 80 h 123"/>
                    <a:gd name="T16" fmla="*/ 17 w 255"/>
                    <a:gd name="T17" fmla="*/ 80 h 123"/>
                    <a:gd name="T18" fmla="*/ 8 w 255"/>
                    <a:gd name="T19" fmla="*/ 80 h 123"/>
                    <a:gd name="T20" fmla="*/ 0 w 255"/>
                    <a:gd name="T21" fmla="*/ 80 h 123"/>
                    <a:gd name="T22" fmla="*/ 0 w 255"/>
                    <a:gd name="T23" fmla="*/ 71 h 123"/>
                    <a:gd name="T24" fmla="*/ 2 w 255"/>
                    <a:gd name="T25" fmla="*/ 61 h 123"/>
                    <a:gd name="T26" fmla="*/ 6 w 255"/>
                    <a:gd name="T27" fmla="*/ 52 h 123"/>
                    <a:gd name="T28" fmla="*/ 10 w 255"/>
                    <a:gd name="T29" fmla="*/ 46 h 123"/>
                    <a:gd name="T30" fmla="*/ 17 w 255"/>
                    <a:gd name="T31" fmla="*/ 42 h 123"/>
                    <a:gd name="T32" fmla="*/ 25 w 255"/>
                    <a:gd name="T33" fmla="*/ 36 h 123"/>
                    <a:gd name="T34" fmla="*/ 36 w 255"/>
                    <a:gd name="T35" fmla="*/ 31 h 123"/>
                    <a:gd name="T36" fmla="*/ 46 w 255"/>
                    <a:gd name="T37" fmla="*/ 29 h 123"/>
                    <a:gd name="T38" fmla="*/ 56 w 255"/>
                    <a:gd name="T39" fmla="*/ 27 h 123"/>
                    <a:gd name="T40" fmla="*/ 63 w 255"/>
                    <a:gd name="T41" fmla="*/ 25 h 123"/>
                    <a:gd name="T42" fmla="*/ 73 w 255"/>
                    <a:gd name="T43" fmla="*/ 19 h 123"/>
                    <a:gd name="T44" fmla="*/ 79 w 255"/>
                    <a:gd name="T45" fmla="*/ 13 h 123"/>
                    <a:gd name="T46" fmla="*/ 88 w 255"/>
                    <a:gd name="T47" fmla="*/ 8 h 123"/>
                    <a:gd name="T48" fmla="*/ 98 w 255"/>
                    <a:gd name="T49" fmla="*/ 6 h 123"/>
                    <a:gd name="T50" fmla="*/ 107 w 255"/>
                    <a:gd name="T51" fmla="*/ 2 h 123"/>
                    <a:gd name="T52" fmla="*/ 117 w 255"/>
                    <a:gd name="T53" fmla="*/ 0 h 123"/>
                    <a:gd name="T54" fmla="*/ 127 w 255"/>
                    <a:gd name="T55" fmla="*/ 0 h 123"/>
                    <a:gd name="T56" fmla="*/ 136 w 255"/>
                    <a:gd name="T57" fmla="*/ 0 h 123"/>
                    <a:gd name="T58" fmla="*/ 146 w 255"/>
                    <a:gd name="T59" fmla="*/ 2 h 123"/>
                    <a:gd name="T60" fmla="*/ 155 w 255"/>
                    <a:gd name="T61" fmla="*/ 8 h 123"/>
                    <a:gd name="T62" fmla="*/ 169 w 255"/>
                    <a:gd name="T63" fmla="*/ 13 h 123"/>
                    <a:gd name="T64" fmla="*/ 182 w 255"/>
                    <a:gd name="T65" fmla="*/ 19 h 123"/>
                    <a:gd name="T66" fmla="*/ 199 w 255"/>
                    <a:gd name="T67" fmla="*/ 29 h 123"/>
                    <a:gd name="T68" fmla="*/ 213 w 255"/>
                    <a:gd name="T69" fmla="*/ 38 h 123"/>
                    <a:gd name="T70" fmla="*/ 222 w 255"/>
                    <a:gd name="T71" fmla="*/ 48 h 123"/>
                    <a:gd name="T72" fmla="*/ 230 w 255"/>
                    <a:gd name="T73" fmla="*/ 59 h 123"/>
                    <a:gd name="T74" fmla="*/ 234 w 255"/>
                    <a:gd name="T75" fmla="*/ 69 h 123"/>
                    <a:gd name="T76" fmla="*/ 238 w 255"/>
                    <a:gd name="T77" fmla="*/ 79 h 123"/>
                    <a:gd name="T78" fmla="*/ 240 w 255"/>
                    <a:gd name="T79" fmla="*/ 88 h 123"/>
                    <a:gd name="T80" fmla="*/ 244 w 255"/>
                    <a:gd name="T81" fmla="*/ 96 h 123"/>
                    <a:gd name="T82" fmla="*/ 246 w 255"/>
                    <a:gd name="T83" fmla="*/ 105 h 123"/>
                    <a:gd name="T84" fmla="*/ 251 w 255"/>
                    <a:gd name="T85" fmla="*/ 111 h 123"/>
                    <a:gd name="T86" fmla="*/ 255 w 255"/>
                    <a:gd name="T87" fmla="*/ 119 h 123"/>
                    <a:gd name="T88" fmla="*/ 249 w 255"/>
                    <a:gd name="T89" fmla="*/ 123 h 123"/>
                    <a:gd name="T90" fmla="*/ 242 w 255"/>
                    <a:gd name="T91" fmla="*/ 121 h 123"/>
                    <a:gd name="T92" fmla="*/ 234 w 255"/>
                    <a:gd name="T93" fmla="*/ 115 h 123"/>
                    <a:gd name="T94" fmla="*/ 226 w 255"/>
                    <a:gd name="T95" fmla="*/ 105 h 123"/>
                    <a:gd name="T96" fmla="*/ 221 w 255"/>
                    <a:gd name="T97" fmla="*/ 102 h 123"/>
                    <a:gd name="T98" fmla="*/ 211 w 255"/>
                    <a:gd name="T99" fmla="*/ 94 h 123"/>
                    <a:gd name="T100" fmla="*/ 201 w 255"/>
                    <a:gd name="T101" fmla="*/ 88 h 123"/>
                    <a:gd name="T102" fmla="*/ 192 w 255"/>
                    <a:gd name="T103" fmla="*/ 86 h 123"/>
                    <a:gd name="T104" fmla="*/ 182 w 255"/>
                    <a:gd name="T105" fmla="*/ 82 h 123"/>
                    <a:gd name="T106" fmla="*/ 169 w 255"/>
                    <a:gd name="T107" fmla="*/ 80 h 123"/>
                    <a:gd name="T108" fmla="*/ 155 w 255"/>
                    <a:gd name="T109" fmla="*/ 79 h 123"/>
                    <a:gd name="T110" fmla="*/ 142 w 255"/>
                    <a:gd name="T111" fmla="*/ 79 h 123"/>
                    <a:gd name="T112" fmla="*/ 128 w 255"/>
                    <a:gd name="T113" fmla="*/ 80 h 123"/>
                    <a:gd name="T114" fmla="*/ 119 w 255"/>
                    <a:gd name="T115" fmla="*/ 80 h 123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255"/>
                    <a:gd name="T175" fmla="*/ 0 h 123"/>
                    <a:gd name="T176" fmla="*/ 255 w 255"/>
                    <a:gd name="T177" fmla="*/ 123 h 123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255" h="123">
                      <a:moveTo>
                        <a:pt x="115" y="82"/>
                      </a:moveTo>
                      <a:lnTo>
                        <a:pt x="113" y="82"/>
                      </a:lnTo>
                      <a:lnTo>
                        <a:pt x="111" y="82"/>
                      </a:lnTo>
                      <a:lnTo>
                        <a:pt x="109" y="82"/>
                      </a:lnTo>
                      <a:lnTo>
                        <a:pt x="107" y="82"/>
                      </a:lnTo>
                      <a:lnTo>
                        <a:pt x="105" y="82"/>
                      </a:lnTo>
                      <a:lnTo>
                        <a:pt x="104" y="82"/>
                      </a:lnTo>
                      <a:lnTo>
                        <a:pt x="102" y="82"/>
                      </a:lnTo>
                      <a:lnTo>
                        <a:pt x="100" y="84"/>
                      </a:lnTo>
                      <a:lnTo>
                        <a:pt x="96" y="84"/>
                      </a:lnTo>
                      <a:lnTo>
                        <a:pt x="94" y="84"/>
                      </a:lnTo>
                      <a:lnTo>
                        <a:pt x="92" y="84"/>
                      </a:lnTo>
                      <a:lnTo>
                        <a:pt x="88" y="84"/>
                      </a:lnTo>
                      <a:lnTo>
                        <a:pt x="86" y="84"/>
                      </a:lnTo>
                      <a:lnTo>
                        <a:pt x="82" y="84"/>
                      </a:lnTo>
                      <a:lnTo>
                        <a:pt x="81" y="84"/>
                      </a:lnTo>
                      <a:lnTo>
                        <a:pt x="79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69" y="84"/>
                      </a:lnTo>
                      <a:lnTo>
                        <a:pt x="67" y="84"/>
                      </a:lnTo>
                      <a:lnTo>
                        <a:pt x="65" y="84"/>
                      </a:lnTo>
                      <a:lnTo>
                        <a:pt x="61" y="84"/>
                      </a:lnTo>
                      <a:lnTo>
                        <a:pt x="59" y="84"/>
                      </a:lnTo>
                      <a:lnTo>
                        <a:pt x="57" y="84"/>
                      </a:lnTo>
                      <a:lnTo>
                        <a:pt x="56" y="84"/>
                      </a:lnTo>
                      <a:lnTo>
                        <a:pt x="54" y="84"/>
                      </a:lnTo>
                      <a:lnTo>
                        <a:pt x="50" y="82"/>
                      </a:lnTo>
                      <a:lnTo>
                        <a:pt x="48" y="82"/>
                      </a:lnTo>
                      <a:lnTo>
                        <a:pt x="46" y="82"/>
                      </a:lnTo>
                      <a:lnTo>
                        <a:pt x="44" y="82"/>
                      </a:lnTo>
                      <a:lnTo>
                        <a:pt x="42" y="82"/>
                      </a:lnTo>
                      <a:lnTo>
                        <a:pt x="40" y="82"/>
                      </a:lnTo>
                      <a:lnTo>
                        <a:pt x="38" y="80"/>
                      </a:lnTo>
                      <a:lnTo>
                        <a:pt x="36" y="80"/>
                      </a:lnTo>
                      <a:lnTo>
                        <a:pt x="34" y="80"/>
                      </a:lnTo>
                      <a:lnTo>
                        <a:pt x="33" y="80"/>
                      </a:lnTo>
                      <a:lnTo>
                        <a:pt x="31" y="80"/>
                      </a:lnTo>
                      <a:lnTo>
                        <a:pt x="29" y="80"/>
                      </a:lnTo>
                      <a:lnTo>
                        <a:pt x="27" y="80"/>
                      </a:lnTo>
                      <a:lnTo>
                        <a:pt x="25" y="80"/>
                      </a:lnTo>
                      <a:lnTo>
                        <a:pt x="23" y="80"/>
                      </a:lnTo>
                      <a:lnTo>
                        <a:pt x="21" y="80"/>
                      </a:lnTo>
                      <a:lnTo>
                        <a:pt x="19" y="80"/>
                      </a:lnTo>
                      <a:lnTo>
                        <a:pt x="17" y="80"/>
                      </a:lnTo>
                      <a:lnTo>
                        <a:pt x="15" y="80"/>
                      </a:lnTo>
                      <a:lnTo>
                        <a:pt x="13" y="80"/>
                      </a:lnTo>
                      <a:lnTo>
                        <a:pt x="11" y="80"/>
                      </a:lnTo>
                      <a:lnTo>
                        <a:pt x="10" y="80"/>
                      </a:lnTo>
                      <a:lnTo>
                        <a:pt x="8" y="80"/>
                      </a:lnTo>
                      <a:lnTo>
                        <a:pt x="6" y="80"/>
                      </a:lnTo>
                      <a:lnTo>
                        <a:pt x="6" y="82"/>
                      </a:lnTo>
                      <a:lnTo>
                        <a:pt x="4" y="82"/>
                      </a:lnTo>
                      <a:lnTo>
                        <a:pt x="2" y="80"/>
                      </a:lnTo>
                      <a:lnTo>
                        <a:pt x="0" y="80"/>
                      </a:lnTo>
                      <a:lnTo>
                        <a:pt x="0" y="79"/>
                      </a:lnTo>
                      <a:lnTo>
                        <a:pt x="0" y="77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0" y="65"/>
                      </a:lnTo>
                      <a:lnTo>
                        <a:pt x="0" y="63"/>
                      </a:lnTo>
                      <a:lnTo>
                        <a:pt x="2" y="61"/>
                      </a:lnTo>
                      <a:lnTo>
                        <a:pt x="2" y="59"/>
                      </a:lnTo>
                      <a:lnTo>
                        <a:pt x="2" y="57"/>
                      </a:lnTo>
                      <a:lnTo>
                        <a:pt x="4" y="56"/>
                      </a:lnTo>
                      <a:lnTo>
                        <a:pt x="4" y="54"/>
                      </a:lnTo>
                      <a:lnTo>
                        <a:pt x="6" y="52"/>
                      </a:lnTo>
                      <a:lnTo>
                        <a:pt x="6" y="50"/>
                      </a:lnTo>
                      <a:lnTo>
                        <a:pt x="8" y="50"/>
                      </a:lnTo>
                      <a:lnTo>
                        <a:pt x="8" y="48"/>
                      </a:lnTo>
                      <a:lnTo>
                        <a:pt x="10" y="48"/>
                      </a:lnTo>
                      <a:lnTo>
                        <a:pt x="10" y="46"/>
                      </a:lnTo>
                      <a:lnTo>
                        <a:pt x="11" y="46"/>
                      </a:lnTo>
                      <a:lnTo>
                        <a:pt x="11" y="44"/>
                      </a:lnTo>
                      <a:lnTo>
                        <a:pt x="13" y="44"/>
                      </a:lnTo>
                      <a:lnTo>
                        <a:pt x="15" y="42"/>
                      </a:lnTo>
                      <a:lnTo>
                        <a:pt x="17" y="42"/>
                      </a:lnTo>
                      <a:lnTo>
                        <a:pt x="17" y="40"/>
                      </a:lnTo>
                      <a:lnTo>
                        <a:pt x="19" y="40"/>
                      </a:lnTo>
                      <a:lnTo>
                        <a:pt x="21" y="38"/>
                      </a:lnTo>
                      <a:lnTo>
                        <a:pt x="23" y="38"/>
                      </a:lnTo>
                      <a:lnTo>
                        <a:pt x="25" y="36"/>
                      </a:lnTo>
                      <a:lnTo>
                        <a:pt x="27" y="34"/>
                      </a:lnTo>
                      <a:lnTo>
                        <a:pt x="29" y="34"/>
                      </a:lnTo>
                      <a:lnTo>
                        <a:pt x="31" y="32"/>
                      </a:lnTo>
                      <a:lnTo>
                        <a:pt x="34" y="32"/>
                      </a:lnTo>
                      <a:lnTo>
                        <a:pt x="36" y="31"/>
                      </a:lnTo>
                      <a:lnTo>
                        <a:pt x="38" y="31"/>
                      </a:lnTo>
                      <a:lnTo>
                        <a:pt x="40" y="31"/>
                      </a:lnTo>
                      <a:lnTo>
                        <a:pt x="42" y="29"/>
                      </a:lnTo>
                      <a:lnTo>
                        <a:pt x="44" y="29"/>
                      </a:lnTo>
                      <a:lnTo>
                        <a:pt x="46" y="29"/>
                      </a:lnTo>
                      <a:lnTo>
                        <a:pt x="48" y="29"/>
                      </a:lnTo>
                      <a:lnTo>
                        <a:pt x="50" y="27"/>
                      </a:lnTo>
                      <a:lnTo>
                        <a:pt x="52" y="27"/>
                      </a:lnTo>
                      <a:lnTo>
                        <a:pt x="54" y="27"/>
                      </a:lnTo>
                      <a:lnTo>
                        <a:pt x="56" y="27"/>
                      </a:lnTo>
                      <a:lnTo>
                        <a:pt x="57" y="27"/>
                      </a:lnTo>
                      <a:lnTo>
                        <a:pt x="59" y="27"/>
                      </a:lnTo>
                      <a:lnTo>
                        <a:pt x="59" y="25"/>
                      </a:lnTo>
                      <a:lnTo>
                        <a:pt x="61" y="25"/>
                      </a:lnTo>
                      <a:lnTo>
                        <a:pt x="63" y="25"/>
                      </a:lnTo>
                      <a:lnTo>
                        <a:pt x="65" y="25"/>
                      </a:lnTo>
                      <a:lnTo>
                        <a:pt x="67" y="25"/>
                      </a:lnTo>
                      <a:lnTo>
                        <a:pt x="69" y="23"/>
                      </a:lnTo>
                      <a:lnTo>
                        <a:pt x="71" y="21"/>
                      </a:lnTo>
                      <a:lnTo>
                        <a:pt x="73" y="19"/>
                      </a:lnTo>
                      <a:lnTo>
                        <a:pt x="73" y="17"/>
                      </a:lnTo>
                      <a:lnTo>
                        <a:pt x="75" y="17"/>
                      </a:lnTo>
                      <a:lnTo>
                        <a:pt x="77" y="15"/>
                      </a:lnTo>
                      <a:lnTo>
                        <a:pt x="77" y="13"/>
                      </a:lnTo>
                      <a:lnTo>
                        <a:pt x="79" y="13"/>
                      </a:lnTo>
                      <a:lnTo>
                        <a:pt x="81" y="11"/>
                      </a:lnTo>
                      <a:lnTo>
                        <a:pt x="82" y="11"/>
                      </a:lnTo>
                      <a:lnTo>
                        <a:pt x="84" y="9"/>
                      </a:lnTo>
                      <a:lnTo>
                        <a:pt x="86" y="9"/>
                      </a:lnTo>
                      <a:lnTo>
                        <a:pt x="88" y="8"/>
                      </a:lnTo>
                      <a:lnTo>
                        <a:pt x="90" y="8"/>
                      </a:lnTo>
                      <a:lnTo>
                        <a:pt x="92" y="8"/>
                      </a:lnTo>
                      <a:lnTo>
                        <a:pt x="94" y="6"/>
                      </a:lnTo>
                      <a:lnTo>
                        <a:pt x="96" y="6"/>
                      </a:lnTo>
                      <a:lnTo>
                        <a:pt x="98" y="6"/>
                      </a:lnTo>
                      <a:lnTo>
                        <a:pt x="100" y="4"/>
                      </a:lnTo>
                      <a:lnTo>
                        <a:pt x="102" y="4"/>
                      </a:lnTo>
                      <a:lnTo>
                        <a:pt x="104" y="4"/>
                      </a:lnTo>
                      <a:lnTo>
                        <a:pt x="105" y="4"/>
                      </a:lnTo>
                      <a:lnTo>
                        <a:pt x="107" y="2"/>
                      </a:lnTo>
                      <a:lnTo>
                        <a:pt x="109" y="2"/>
                      </a:lnTo>
                      <a:lnTo>
                        <a:pt x="111" y="2"/>
                      </a:lnTo>
                      <a:lnTo>
                        <a:pt x="113" y="2"/>
                      </a:lnTo>
                      <a:lnTo>
                        <a:pt x="115" y="2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28" y="0"/>
                      </a:lnTo>
                      <a:lnTo>
                        <a:pt x="130" y="0"/>
                      </a:lnTo>
                      <a:lnTo>
                        <a:pt x="132" y="0"/>
                      </a:lnTo>
                      <a:lnTo>
                        <a:pt x="134" y="0"/>
                      </a:lnTo>
                      <a:lnTo>
                        <a:pt x="136" y="0"/>
                      </a:lnTo>
                      <a:lnTo>
                        <a:pt x="138" y="0"/>
                      </a:lnTo>
                      <a:lnTo>
                        <a:pt x="140" y="0"/>
                      </a:lnTo>
                      <a:lnTo>
                        <a:pt x="142" y="2"/>
                      </a:lnTo>
                      <a:lnTo>
                        <a:pt x="144" y="2"/>
                      </a:lnTo>
                      <a:lnTo>
                        <a:pt x="146" y="2"/>
                      </a:lnTo>
                      <a:lnTo>
                        <a:pt x="148" y="4"/>
                      </a:lnTo>
                      <a:lnTo>
                        <a:pt x="150" y="4"/>
                      </a:lnTo>
                      <a:lnTo>
                        <a:pt x="152" y="6"/>
                      </a:lnTo>
                      <a:lnTo>
                        <a:pt x="153" y="6"/>
                      </a:lnTo>
                      <a:lnTo>
                        <a:pt x="155" y="8"/>
                      </a:lnTo>
                      <a:lnTo>
                        <a:pt x="159" y="8"/>
                      </a:lnTo>
                      <a:lnTo>
                        <a:pt x="161" y="9"/>
                      </a:lnTo>
                      <a:lnTo>
                        <a:pt x="163" y="9"/>
                      </a:lnTo>
                      <a:lnTo>
                        <a:pt x="165" y="11"/>
                      </a:lnTo>
                      <a:lnTo>
                        <a:pt x="169" y="13"/>
                      </a:lnTo>
                      <a:lnTo>
                        <a:pt x="171" y="13"/>
                      </a:lnTo>
                      <a:lnTo>
                        <a:pt x="173" y="15"/>
                      </a:lnTo>
                      <a:lnTo>
                        <a:pt x="176" y="17"/>
                      </a:lnTo>
                      <a:lnTo>
                        <a:pt x="180" y="17"/>
                      </a:lnTo>
                      <a:lnTo>
                        <a:pt x="182" y="19"/>
                      </a:lnTo>
                      <a:lnTo>
                        <a:pt x="186" y="21"/>
                      </a:lnTo>
                      <a:lnTo>
                        <a:pt x="190" y="23"/>
                      </a:lnTo>
                      <a:lnTo>
                        <a:pt x="194" y="25"/>
                      </a:lnTo>
                      <a:lnTo>
                        <a:pt x="198" y="27"/>
                      </a:lnTo>
                      <a:lnTo>
                        <a:pt x="199" y="29"/>
                      </a:lnTo>
                      <a:lnTo>
                        <a:pt x="203" y="29"/>
                      </a:lnTo>
                      <a:lnTo>
                        <a:pt x="205" y="32"/>
                      </a:lnTo>
                      <a:lnTo>
                        <a:pt x="209" y="34"/>
                      </a:lnTo>
                      <a:lnTo>
                        <a:pt x="211" y="36"/>
                      </a:lnTo>
                      <a:lnTo>
                        <a:pt x="213" y="38"/>
                      </a:lnTo>
                      <a:lnTo>
                        <a:pt x="215" y="40"/>
                      </a:lnTo>
                      <a:lnTo>
                        <a:pt x="219" y="42"/>
                      </a:lnTo>
                      <a:lnTo>
                        <a:pt x="221" y="44"/>
                      </a:lnTo>
                      <a:lnTo>
                        <a:pt x="222" y="46"/>
                      </a:lnTo>
                      <a:lnTo>
                        <a:pt x="222" y="48"/>
                      </a:lnTo>
                      <a:lnTo>
                        <a:pt x="224" y="50"/>
                      </a:lnTo>
                      <a:lnTo>
                        <a:pt x="226" y="54"/>
                      </a:lnTo>
                      <a:lnTo>
                        <a:pt x="228" y="56"/>
                      </a:lnTo>
                      <a:lnTo>
                        <a:pt x="228" y="57"/>
                      </a:lnTo>
                      <a:lnTo>
                        <a:pt x="230" y="59"/>
                      </a:lnTo>
                      <a:lnTo>
                        <a:pt x="230" y="61"/>
                      </a:lnTo>
                      <a:lnTo>
                        <a:pt x="232" y="63"/>
                      </a:lnTo>
                      <a:lnTo>
                        <a:pt x="232" y="65"/>
                      </a:lnTo>
                      <a:lnTo>
                        <a:pt x="234" y="67"/>
                      </a:lnTo>
                      <a:lnTo>
                        <a:pt x="234" y="69"/>
                      </a:lnTo>
                      <a:lnTo>
                        <a:pt x="234" y="71"/>
                      </a:lnTo>
                      <a:lnTo>
                        <a:pt x="236" y="73"/>
                      </a:lnTo>
                      <a:lnTo>
                        <a:pt x="236" y="75"/>
                      </a:lnTo>
                      <a:lnTo>
                        <a:pt x="236" y="77"/>
                      </a:lnTo>
                      <a:lnTo>
                        <a:pt x="238" y="79"/>
                      </a:lnTo>
                      <a:lnTo>
                        <a:pt x="238" y="80"/>
                      </a:lnTo>
                      <a:lnTo>
                        <a:pt x="238" y="82"/>
                      </a:lnTo>
                      <a:lnTo>
                        <a:pt x="240" y="84"/>
                      </a:lnTo>
                      <a:lnTo>
                        <a:pt x="240" y="86"/>
                      </a:lnTo>
                      <a:lnTo>
                        <a:pt x="240" y="88"/>
                      </a:lnTo>
                      <a:lnTo>
                        <a:pt x="242" y="90"/>
                      </a:lnTo>
                      <a:lnTo>
                        <a:pt x="242" y="92"/>
                      </a:lnTo>
                      <a:lnTo>
                        <a:pt x="242" y="94"/>
                      </a:lnTo>
                      <a:lnTo>
                        <a:pt x="242" y="96"/>
                      </a:lnTo>
                      <a:lnTo>
                        <a:pt x="244" y="96"/>
                      </a:lnTo>
                      <a:lnTo>
                        <a:pt x="244" y="98"/>
                      </a:lnTo>
                      <a:lnTo>
                        <a:pt x="244" y="100"/>
                      </a:lnTo>
                      <a:lnTo>
                        <a:pt x="244" y="102"/>
                      </a:lnTo>
                      <a:lnTo>
                        <a:pt x="246" y="104"/>
                      </a:lnTo>
                      <a:lnTo>
                        <a:pt x="246" y="105"/>
                      </a:lnTo>
                      <a:lnTo>
                        <a:pt x="247" y="105"/>
                      </a:lnTo>
                      <a:lnTo>
                        <a:pt x="249" y="107"/>
                      </a:lnTo>
                      <a:lnTo>
                        <a:pt x="249" y="109"/>
                      </a:lnTo>
                      <a:lnTo>
                        <a:pt x="251" y="109"/>
                      </a:lnTo>
                      <a:lnTo>
                        <a:pt x="251" y="111"/>
                      </a:lnTo>
                      <a:lnTo>
                        <a:pt x="253" y="111"/>
                      </a:lnTo>
                      <a:lnTo>
                        <a:pt x="253" y="113"/>
                      </a:lnTo>
                      <a:lnTo>
                        <a:pt x="255" y="115"/>
                      </a:lnTo>
                      <a:lnTo>
                        <a:pt x="255" y="117"/>
                      </a:lnTo>
                      <a:lnTo>
                        <a:pt x="255" y="119"/>
                      </a:lnTo>
                      <a:lnTo>
                        <a:pt x="255" y="121"/>
                      </a:lnTo>
                      <a:lnTo>
                        <a:pt x="255" y="123"/>
                      </a:lnTo>
                      <a:lnTo>
                        <a:pt x="253" y="123"/>
                      </a:lnTo>
                      <a:lnTo>
                        <a:pt x="251" y="123"/>
                      </a:lnTo>
                      <a:lnTo>
                        <a:pt x="249" y="123"/>
                      </a:lnTo>
                      <a:lnTo>
                        <a:pt x="247" y="123"/>
                      </a:lnTo>
                      <a:lnTo>
                        <a:pt x="246" y="123"/>
                      </a:lnTo>
                      <a:lnTo>
                        <a:pt x="246" y="121"/>
                      </a:lnTo>
                      <a:lnTo>
                        <a:pt x="244" y="121"/>
                      </a:lnTo>
                      <a:lnTo>
                        <a:pt x="242" y="121"/>
                      </a:lnTo>
                      <a:lnTo>
                        <a:pt x="240" y="119"/>
                      </a:lnTo>
                      <a:lnTo>
                        <a:pt x="238" y="119"/>
                      </a:lnTo>
                      <a:lnTo>
                        <a:pt x="238" y="117"/>
                      </a:lnTo>
                      <a:lnTo>
                        <a:pt x="236" y="117"/>
                      </a:lnTo>
                      <a:lnTo>
                        <a:pt x="234" y="115"/>
                      </a:lnTo>
                      <a:lnTo>
                        <a:pt x="232" y="113"/>
                      </a:lnTo>
                      <a:lnTo>
                        <a:pt x="230" y="111"/>
                      </a:lnTo>
                      <a:lnTo>
                        <a:pt x="228" y="109"/>
                      </a:lnTo>
                      <a:lnTo>
                        <a:pt x="226" y="107"/>
                      </a:lnTo>
                      <a:lnTo>
                        <a:pt x="226" y="105"/>
                      </a:lnTo>
                      <a:lnTo>
                        <a:pt x="224" y="105"/>
                      </a:lnTo>
                      <a:lnTo>
                        <a:pt x="224" y="104"/>
                      </a:lnTo>
                      <a:lnTo>
                        <a:pt x="222" y="104"/>
                      </a:lnTo>
                      <a:lnTo>
                        <a:pt x="222" y="102"/>
                      </a:lnTo>
                      <a:lnTo>
                        <a:pt x="221" y="102"/>
                      </a:lnTo>
                      <a:lnTo>
                        <a:pt x="219" y="100"/>
                      </a:lnTo>
                      <a:lnTo>
                        <a:pt x="217" y="98"/>
                      </a:lnTo>
                      <a:lnTo>
                        <a:pt x="215" y="96"/>
                      </a:lnTo>
                      <a:lnTo>
                        <a:pt x="213" y="96"/>
                      </a:lnTo>
                      <a:lnTo>
                        <a:pt x="211" y="94"/>
                      </a:lnTo>
                      <a:lnTo>
                        <a:pt x="209" y="92"/>
                      </a:lnTo>
                      <a:lnTo>
                        <a:pt x="207" y="92"/>
                      </a:lnTo>
                      <a:lnTo>
                        <a:pt x="205" y="90"/>
                      </a:lnTo>
                      <a:lnTo>
                        <a:pt x="203" y="90"/>
                      </a:lnTo>
                      <a:lnTo>
                        <a:pt x="201" y="88"/>
                      </a:lnTo>
                      <a:lnTo>
                        <a:pt x="199" y="88"/>
                      </a:lnTo>
                      <a:lnTo>
                        <a:pt x="198" y="88"/>
                      </a:lnTo>
                      <a:lnTo>
                        <a:pt x="196" y="86"/>
                      </a:lnTo>
                      <a:lnTo>
                        <a:pt x="194" y="86"/>
                      </a:lnTo>
                      <a:lnTo>
                        <a:pt x="192" y="86"/>
                      </a:lnTo>
                      <a:lnTo>
                        <a:pt x="190" y="84"/>
                      </a:lnTo>
                      <a:lnTo>
                        <a:pt x="188" y="84"/>
                      </a:lnTo>
                      <a:lnTo>
                        <a:pt x="186" y="84"/>
                      </a:lnTo>
                      <a:lnTo>
                        <a:pt x="184" y="82"/>
                      </a:lnTo>
                      <a:lnTo>
                        <a:pt x="182" y="82"/>
                      </a:lnTo>
                      <a:lnTo>
                        <a:pt x="178" y="82"/>
                      </a:lnTo>
                      <a:lnTo>
                        <a:pt x="176" y="80"/>
                      </a:lnTo>
                      <a:lnTo>
                        <a:pt x="175" y="80"/>
                      </a:lnTo>
                      <a:lnTo>
                        <a:pt x="171" y="80"/>
                      </a:lnTo>
                      <a:lnTo>
                        <a:pt x="169" y="80"/>
                      </a:lnTo>
                      <a:lnTo>
                        <a:pt x="165" y="80"/>
                      </a:lnTo>
                      <a:lnTo>
                        <a:pt x="163" y="80"/>
                      </a:lnTo>
                      <a:lnTo>
                        <a:pt x="161" y="80"/>
                      </a:lnTo>
                      <a:lnTo>
                        <a:pt x="157" y="80"/>
                      </a:lnTo>
                      <a:lnTo>
                        <a:pt x="155" y="79"/>
                      </a:lnTo>
                      <a:lnTo>
                        <a:pt x="152" y="79"/>
                      </a:lnTo>
                      <a:lnTo>
                        <a:pt x="150" y="79"/>
                      </a:lnTo>
                      <a:lnTo>
                        <a:pt x="146" y="79"/>
                      </a:lnTo>
                      <a:lnTo>
                        <a:pt x="144" y="79"/>
                      </a:lnTo>
                      <a:lnTo>
                        <a:pt x="142" y="79"/>
                      </a:lnTo>
                      <a:lnTo>
                        <a:pt x="138" y="79"/>
                      </a:lnTo>
                      <a:lnTo>
                        <a:pt x="136" y="80"/>
                      </a:lnTo>
                      <a:lnTo>
                        <a:pt x="134" y="80"/>
                      </a:lnTo>
                      <a:lnTo>
                        <a:pt x="132" y="80"/>
                      </a:lnTo>
                      <a:lnTo>
                        <a:pt x="128" y="80"/>
                      </a:lnTo>
                      <a:lnTo>
                        <a:pt x="127" y="80"/>
                      </a:lnTo>
                      <a:lnTo>
                        <a:pt x="125" y="80"/>
                      </a:lnTo>
                      <a:lnTo>
                        <a:pt x="123" y="80"/>
                      </a:lnTo>
                      <a:lnTo>
                        <a:pt x="121" y="80"/>
                      </a:lnTo>
                      <a:lnTo>
                        <a:pt x="119" y="80"/>
                      </a:lnTo>
                      <a:lnTo>
                        <a:pt x="117" y="82"/>
                      </a:lnTo>
                      <a:lnTo>
                        <a:pt x="115" y="82"/>
                      </a:lnTo>
                      <a:close/>
                    </a:path>
                  </a:pathLst>
                </a:custGeom>
                <a:solidFill>
                  <a:srgbClr val="73B0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78" name="Freeform 446"/>
                <p:cNvSpPr>
                  <a:spLocks noChangeAspect="1"/>
                </p:cNvSpPr>
                <p:nvPr/>
              </p:nvSpPr>
              <p:spPr bwMode="auto">
                <a:xfrm>
                  <a:off x="4726" y="868"/>
                  <a:ext cx="241" cy="111"/>
                </a:xfrm>
                <a:custGeom>
                  <a:avLst/>
                  <a:gdLst>
                    <a:gd name="T0" fmla="*/ 7 w 241"/>
                    <a:gd name="T1" fmla="*/ 46 h 111"/>
                    <a:gd name="T2" fmla="*/ 11 w 241"/>
                    <a:gd name="T3" fmla="*/ 40 h 111"/>
                    <a:gd name="T4" fmla="*/ 21 w 241"/>
                    <a:gd name="T5" fmla="*/ 36 h 111"/>
                    <a:gd name="T6" fmla="*/ 30 w 241"/>
                    <a:gd name="T7" fmla="*/ 31 h 111"/>
                    <a:gd name="T8" fmla="*/ 40 w 241"/>
                    <a:gd name="T9" fmla="*/ 29 h 111"/>
                    <a:gd name="T10" fmla="*/ 50 w 241"/>
                    <a:gd name="T11" fmla="*/ 27 h 111"/>
                    <a:gd name="T12" fmla="*/ 57 w 241"/>
                    <a:gd name="T13" fmla="*/ 25 h 111"/>
                    <a:gd name="T14" fmla="*/ 67 w 241"/>
                    <a:gd name="T15" fmla="*/ 19 h 111"/>
                    <a:gd name="T16" fmla="*/ 73 w 241"/>
                    <a:gd name="T17" fmla="*/ 13 h 111"/>
                    <a:gd name="T18" fmla="*/ 82 w 241"/>
                    <a:gd name="T19" fmla="*/ 8 h 111"/>
                    <a:gd name="T20" fmla="*/ 92 w 241"/>
                    <a:gd name="T21" fmla="*/ 6 h 111"/>
                    <a:gd name="T22" fmla="*/ 101 w 241"/>
                    <a:gd name="T23" fmla="*/ 2 h 111"/>
                    <a:gd name="T24" fmla="*/ 111 w 241"/>
                    <a:gd name="T25" fmla="*/ 0 h 111"/>
                    <a:gd name="T26" fmla="*/ 121 w 241"/>
                    <a:gd name="T27" fmla="*/ 0 h 111"/>
                    <a:gd name="T28" fmla="*/ 130 w 241"/>
                    <a:gd name="T29" fmla="*/ 0 h 111"/>
                    <a:gd name="T30" fmla="*/ 140 w 241"/>
                    <a:gd name="T31" fmla="*/ 2 h 111"/>
                    <a:gd name="T32" fmla="*/ 149 w 241"/>
                    <a:gd name="T33" fmla="*/ 8 h 111"/>
                    <a:gd name="T34" fmla="*/ 163 w 241"/>
                    <a:gd name="T35" fmla="*/ 13 h 111"/>
                    <a:gd name="T36" fmla="*/ 176 w 241"/>
                    <a:gd name="T37" fmla="*/ 19 h 111"/>
                    <a:gd name="T38" fmla="*/ 193 w 241"/>
                    <a:gd name="T39" fmla="*/ 27 h 111"/>
                    <a:gd name="T40" fmla="*/ 207 w 241"/>
                    <a:gd name="T41" fmla="*/ 38 h 111"/>
                    <a:gd name="T42" fmla="*/ 216 w 241"/>
                    <a:gd name="T43" fmla="*/ 48 h 111"/>
                    <a:gd name="T44" fmla="*/ 222 w 241"/>
                    <a:gd name="T45" fmla="*/ 57 h 111"/>
                    <a:gd name="T46" fmla="*/ 226 w 241"/>
                    <a:gd name="T47" fmla="*/ 67 h 111"/>
                    <a:gd name="T48" fmla="*/ 228 w 241"/>
                    <a:gd name="T49" fmla="*/ 77 h 111"/>
                    <a:gd name="T50" fmla="*/ 232 w 241"/>
                    <a:gd name="T51" fmla="*/ 86 h 111"/>
                    <a:gd name="T52" fmla="*/ 232 w 241"/>
                    <a:gd name="T53" fmla="*/ 96 h 111"/>
                    <a:gd name="T54" fmla="*/ 238 w 241"/>
                    <a:gd name="T55" fmla="*/ 100 h 111"/>
                    <a:gd name="T56" fmla="*/ 240 w 241"/>
                    <a:gd name="T57" fmla="*/ 107 h 111"/>
                    <a:gd name="T58" fmla="*/ 238 w 241"/>
                    <a:gd name="T59" fmla="*/ 111 h 111"/>
                    <a:gd name="T60" fmla="*/ 230 w 241"/>
                    <a:gd name="T61" fmla="*/ 109 h 111"/>
                    <a:gd name="T62" fmla="*/ 224 w 241"/>
                    <a:gd name="T63" fmla="*/ 105 h 111"/>
                    <a:gd name="T64" fmla="*/ 220 w 241"/>
                    <a:gd name="T65" fmla="*/ 100 h 111"/>
                    <a:gd name="T66" fmla="*/ 215 w 241"/>
                    <a:gd name="T67" fmla="*/ 96 h 111"/>
                    <a:gd name="T68" fmla="*/ 207 w 241"/>
                    <a:gd name="T69" fmla="*/ 90 h 111"/>
                    <a:gd name="T70" fmla="*/ 199 w 241"/>
                    <a:gd name="T71" fmla="*/ 86 h 111"/>
                    <a:gd name="T72" fmla="*/ 190 w 241"/>
                    <a:gd name="T73" fmla="*/ 84 h 111"/>
                    <a:gd name="T74" fmla="*/ 180 w 241"/>
                    <a:gd name="T75" fmla="*/ 80 h 111"/>
                    <a:gd name="T76" fmla="*/ 169 w 241"/>
                    <a:gd name="T77" fmla="*/ 79 h 111"/>
                    <a:gd name="T78" fmla="*/ 155 w 241"/>
                    <a:gd name="T79" fmla="*/ 77 h 111"/>
                    <a:gd name="T80" fmla="*/ 140 w 241"/>
                    <a:gd name="T81" fmla="*/ 77 h 111"/>
                    <a:gd name="T82" fmla="*/ 128 w 241"/>
                    <a:gd name="T83" fmla="*/ 77 h 111"/>
                    <a:gd name="T84" fmla="*/ 117 w 241"/>
                    <a:gd name="T85" fmla="*/ 79 h 111"/>
                    <a:gd name="T86" fmla="*/ 107 w 241"/>
                    <a:gd name="T87" fmla="*/ 80 h 111"/>
                    <a:gd name="T88" fmla="*/ 98 w 241"/>
                    <a:gd name="T89" fmla="*/ 80 h 111"/>
                    <a:gd name="T90" fmla="*/ 86 w 241"/>
                    <a:gd name="T91" fmla="*/ 80 h 111"/>
                    <a:gd name="T92" fmla="*/ 73 w 241"/>
                    <a:gd name="T93" fmla="*/ 82 h 111"/>
                    <a:gd name="T94" fmla="*/ 59 w 241"/>
                    <a:gd name="T95" fmla="*/ 80 h 111"/>
                    <a:gd name="T96" fmla="*/ 48 w 241"/>
                    <a:gd name="T97" fmla="*/ 80 h 111"/>
                    <a:gd name="T98" fmla="*/ 38 w 241"/>
                    <a:gd name="T99" fmla="*/ 80 h 111"/>
                    <a:gd name="T100" fmla="*/ 30 w 241"/>
                    <a:gd name="T101" fmla="*/ 79 h 111"/>
                    <a:gd name="T102" fmla="*/ 23 w 241"/>
                    <a:gd name="T103" fmla="*/ 77 h 111"/>
                    <a:gd name="T104" fmla="*/ 13 w 241"/>
                    <a:gd name="T105" fmla="*/ 77 h 111"/>
                    <a:gd name="T106" fmla="*/ 5 w 241"/>
                    <a:gd name="T107" fmla="*/ 79 h 111"/>
                    <a:gd name="T108" fmla="*/ 0 w 241"/>
                    <a:gd name="T109" fmla="*/ 75 h 111"/>
                    <a:gd name="T110" fmla="*/ 2 w 241"/>
                    <a:gd name="T111" fmla="*/ 65 h 111"/>
                    <a:gd name="T112" fmla="*/ 2 w 241"/>
                    <a:gd name="T113" fmla="*/ 56 h 11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41"/>
                    <a:gd name="T172" fmla="*/ 0 h 111"/>
                    <a:gd name="T173" fmla="*/ 241 w 241"/>
                    <a:gd name="T174" fmla="*/ 111 h 11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41" h="111">
                      <a:moveTo>
                        <a:pt x="4" y="52"/>
                      </a:moveTo>
                      <a:lnTo>
                        <a:pt x="5" y="50"/>
                      </a:lnTo>
                      <a:lnTo>
                        <a:pt x="5" y="48"/>
                      </a:lnTo>
                      <a:lnTo>
                        <a:pt x="5" y="46"/>
                      </a:lnTo>
                      <a:lnTo>
                        <a:pt x="7" y="46"/>
                      </a:lnTo>
                      <a:lnTo>
                        <a:pt x="7" y="44"/>
                      </a:lnTo>
                      <a:lnTo>
                        <a:pt x="9" y="44"/>
                      </a:lnTo>
                      <a:lnTo>
                        <a:pt x="9" y="42"/>
                      </a:lnTo>
                      <a:lnTo>
                        <a:pt x="11" y="42"/>
                      </a:lnTo>
                      <a:lnTo>
                        <a:pt x="11" y="40"/>
                      </a:lnTo>
                      <a:lnTo>
                        <a:pt x="13" y="40"/>
                      </a:lnTo>
                      <a:lnTo>
                        <a:pt x="15" y="38"/>
                      </a:lnTo>
                      <a:lnTo>
                        <a:pt x="17" y="38"/>
                      </a:lnTo>
                      <a:lnTo>
                        <a:pt x="19" y="38"/>
                      </a:lnTo>
                      <a:lnTo>
                        <a:pt x="21" y="36"/>
                      </a:lnTo>
                      <a:lnTo>
                        <a:pt x="23" y="36"/>
                      </a:lnTo>
                      <a:lnTo>
                        <a:pt x="25" y="34"/>
                      </a:lnTo>
                      <a:lnTo>
                        <a:pt x="27" y="32"/>
                      </a:lnTo>
                      <a:lnTo>
                        <a:pt x="28" y="32"/>
                      </a:lnTo>
                      <a:lnTo>
                        <a:pt x="30" y="31"/>
                      </a:lnTo>
                      <a:lnTo>
                        <a:pt x="32" y="31"/>
                      </a:lnTo>
                      <a:lnTo>
                        <a:pt x="34" y="31"/>
                      </a:lnTo>
                      <a:lnTo>
                        <a:pt x="36" y="29"/>
                      </a:lnTo>
                      <a:lnTo>
                        <a:pt x="38" y="29"/>
                      </a:lnTo>
                      <a:lnTo>
                        <a:pt x="40" y="29"/>
                      </a:lnTo>
                      <a:lnTo>
                        <a:pt x="42" y="29"/>
                      </a:lnTo>
                      <a:lnTo>
                        <a:pt x="44" y="29"/>
                      </a:lnTo>
                      <a:lnTo>
                        <a:pt x="46" y="27"/>
                      </a:lnTo>
                      <a:lnTo>
                        <a:pt x="48" y="27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7"/>
                      </a:lnTo>
                      <a:lnTo>
                        <a:pt x="55" y="27"/>
                      </a:lnTo>
                      <a:lnTo>
                        <a:pt x="55" y="25"/>
                      </a:lnTo>
                      <a:lnTo>
                        <a:pt x="57" y="25"/>
                      </a:lnTo>
                      <a:lnTo>
                        <a:pt x="59" y="25"/>
                      </a:lnTo>
                      <a:lnTo>
                        <a:pt x="61" y="25"/>
                      </a:lnTo>
                      <a:lnTo>
                        <a:pt x="63" y="23"/>
                      </a:lnTo>
                      <a:lnTo>
                        <a:pt x="65" y="21"/>
                      </a:lnTo>
                      <a:lnTo>
                        <a:pt x="67" y="19"/>
                      </a:lnTo>
                      <a:lnTo>
                        <a:pt x="67" y="17"/>
                      </a:lnTo>
                      <a:lnTo>
                        <a:pt x="69" y="17"/>
                      </a:lnTo>
                      <a:lnTo>
                        <a:pt x="71" y="15"/>
                      </a:lnTo>
                      <a:lnTo>
                        <a:pt x="71" y="13"/>
                      </a:lnTo>
                      <a:lnTo>
                        <a:pt x="73" y="13"/>
                      </a:lnTo>
                      <a:lnTo>
                        <a:pt x="75" y="11"/>
                      </a:lnTo>
                      <a:lnTo>
                        <a:pt x="76" y="11"/>
                      </a:lnTo>
                      <a:lnTo>
                        <a:pt x="78" y="9"/>
                      </a:lnTo>
                      <a:lnTo>
                        <a:pt x="80" y="9"/>
                      </a:lnTo>
                      <a:lnTo>
                        <a:pt x="82" y="8"/>
                      </a:lnTo>
                      <a:lnTo>
                        <a:pt x="84" y="8"/>
                      </a:lnTo>
                      <a:lnTo>
                        <a:pt x="86" y="8"/>
                      </a:lnTo>
                      <a:lnTo>
                        <a:pt x="88" y="6"/>
                      </a:lnTo>
                      <a:lnTo>
                        <a:pt x="90" y="6"/>
                      </a:lnTo>
                      <a:lnTo>
                        <a:pt x="92" y="6"/>
                      </a:lnTo>
                      <a:lnTo>
                        <a:pt x="94" y="4"/>
                      </a:lnTo>
                      <a:lnTo>
                        <a:pt x="96" y="4"/>
                      </a:lnTo>
                      <a:lnTo>
                        <a:pt x="98" y="4"/>
                      </a:lnTo>
                      <a:lnTo>
                        <a:pt x="99" y="4"/>
                      </a:lnTo>
                      <a:lnTo>
                        <a:pt x="101" y="2"/>
                      </a:lnTo>
                      <a:lnTo>
                        <a:pt x="103" y="2"/>
                      </a:lnTo>
                      <a:lnTo>
                        <a:pt x="105" y="2"/>
                      </a:lnTo>
                      <a:lnTo>
                        <a:pt x="107" y="2"/>
                      </a:lnTo>
                      <a:lnTo>
                        <a:pt x="109" y="2"/>
                      </a:lnTo>
                      <a:lnTo>
                        <a:pt x="111" y="0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2" y="0"/>
                      </a:lnTo>
                      <a:lnTo>
                        <a:pt x="124" y="0"/>
                      </a:lnTo>
                      <a:lnTo>
                        <a:pt x="126" y="0"/>
                      </a:lnTo>
                      <a:lnTo>
                        <a:pt x="128" y="0"/>
                      </a:lnTo>
                      <a:lnTo>
                        <a:pt x="130" y="0"/>
                      </a:lnTo>
                      <a:lnTo>
                        <a:pt x="132" y="0"/>
                      </a:lnTo>
                      <a:lnTo>
                        <a:pt x="134" y="0"/>
                      </a:lnTo>
                      <a:lnTo>
                        <a:pt x="136" y="2"/>
                      </a:lnTo>
                      <a:lnTo>
                        <a:pt x="138" y="2"/>
                      </a:lnTo>
                      <a:lnTo>
                        <a:pt x="140" y="2"/>
                      </a:lnTo>
                      <a:lnTo>
                        <a:pt x="142" y="4"/>
                      </a:lnTo>
                      <a:lnTo>
                        <a:pt x="144" y="4"/>
                      </a:lnTo>
                      <a:lnTo>
                        <a:pt x="146" y="6"/>
                      </a:lnTo>
                      <a:lnTo>
                        <a:pt x="147" y="6"/>
                      </a:lnTo>
                      <a:lnTo>
                        <a:pt x="149" y="8"/>
                      </a:lnTo>
                      <a:lnTo>
                        <a:pt x="153" y="8"/>
                      </a:lnTo>
                      <a:lnTo>
                        <a:pt x="155" y="9"/>
                      </a:lnTo>
                      <a:lnTo>
                        <a:pt x="157" y="9"/>
                      </a:lnTo>
                      <a:lnTo>
                        <a:pt x="159" y="11"/>
                      </a:lnTo>
                      <a:lnTo>
                        <a:pt x="163" y="13"/>
                      </a:lnTo>
                      <a:lnTo>
                        <a:pt x="165" y="13"/>
                      </a:lnTo>
                      <a:lnTo>
                        <a:pt x="167" y="15"/>
                      </a:lnTo>
                      <a:lnTo>
                        <a:pt x="170" y="17"/>
                      </a:lnTo>
                      <a:lnTo>
                        <a:pt x="174" y="17"/>
                      </a:lnTo>
                      <a:lnTo>
                        <a:pt x="176" y="19"/>
                      </a:lnTo>
                      <a:lnTo>
                        <a:pt x="180" y="21"/>
                      </a:lnTo>
                      <a:lnTo>
                        <a:pt x="184" y="23"/>
                      </a:lnTo>
                      <a:lnTo>
                        <a:pt x="188" y="25"/>
                      </a:lnTo>
                      <a:lnTo>
                        <a:pt x="192" y="27"/>
                      </a:lnTo>
                      <a:lnTo>
                        <a:pt x="193" y="27"/>
                      </a:lnTo>
                      <a:lnTo>
                        <a:pt x="197" y="29"/>
                      </a:lnTo>
                      <a:lnTo>
                        <a:pt x="199" y="31"/>
                      </a:lnTo>
                      <a:lnTo>
                        <a:pt x="203" y="32"/>
                      </a:lnTo>
                      <a:lnTo>
                        <a:pt x="205" y="34"/>
                      </a:lnTo>
                      <a:lnTo>
                        <a:pt x="207" y="38"/>
                      </a:lnTo>
                      <a:lnTo>
                        <a:pt x="209" y="40"/>
                      </a:lnTo>
                      <a:lnTo>
                        <a:pt x="211" y="42"/>
                      </a:lnTo>
                      <a:lnTo>
                        <a:pt x="213" y="44"/>
                      </a:lnTo>
                      <a:lnTo>
                        <a:pt x="215" y="46"/>
                      </a:lnTo>
                      <a:lnTo>
                        <a:pt x="216" y="48"/>
                      </a:lnTo>
                      <a:lnTo>
                        <a:pt x="218" y="50"/>
                      </a:lnTo>
                      <a:lnTo>
                        <a:pt x="218" y="52"/>
                      </a:lnTo>
                      <a:lnTo>
                        <a:pt x="220" y="54"/>
                      </a:lnTo>
                      <a:lnTo>
                        <a:pt x="220" y="56"/>
                      </a:lnTo>
                      <a:lnTo>
                        <a:pt x="222" y="57"/>
                      </a:lnTo>
                      <a:lnTo>
                        <a:pt x="222" y="59"/>
                      </a:lnTo>
                      <a:lnTo>
                        <a:pt x="224" y="61"/>
                      </a:lnTo>
                      <a:lnTo>
                        <a:pt x="224" y="63"/>
                      </a:lnTo>
                      <a:lnTo>
                        <a:pt x="224" y="65"/>
                      </a:lnTo>
                      <a:lnTo>
                        <a:pt x="226" y="67"/>
                      </a:lnTo>
                      <a:lnTo>
                        <a:pt x="226" y="69"/>
                      </a:lnTo>
                      <a:lnTo>
                        <a:pt x="226" y="71"/>
                      </a:lnTo>
                      <a:lnTo>
                        <a:pt x="228" y="73"/>
                      </a:lnTo>
                      <a:lnTo>
                        <a:pt x="228" y="75"/>
                      </a:lnTo>
                      <a:lnTo>
                        <a:pt x="228" y="77"/>
                      </a:lnTo>
                      <a:lnTo>
                        <a:pt x="230" y="79"/>
                      </a:lnTo>
                      <a:lnTo>
                        <a:pt x="230" y="80"/>
                      </a:lnTo>
                      <a:lnTo>
                        <a:pt x="230" y="82"/>
                      </a:lnTo>
                      <a:lnTo>
                        <a:pt x="232" y="84"/>
                      </a:lnTo>
                      <a:lnTo>
                        <a:pt x="232" y="86"/>
                      </a:lnTo>
                      <a:lnTo>
                        <a:pt x="232" y="88"/>
                      </a:lnTo>
                      <a:lnTo>
                        <a:pt x="232" y="90"/>
                      </a:lnTo>
                      <a:lnTo>
                        <a:pt x="232" y="92"/>
                      </a:lnTo>
                      <a:lnTo>
                        <a:pt x="232" y="94"/>
                      </a:lnTo>
                      <a:lnTo>
                        <a:pt x="232" y="96"/>
                      </a:lnTo>
                      <a:lnTo>
                        <a:pt x="234" y="96"/>
                      </a:lnTo>
                      <a:lnTo>
                        <a:pt x="234" y="98"/>
                      </a:lnTo>
                      <a:lnTo>
                        <a:pt x="236" y="98"/>
                      </a:lnTo>
                      <a:lnTo>
                        <a:pt x="236" y="100"/>
                      </a:lnTo>
                      <a:lnTo>
                        <a:pt x="238" y="100"/>
                      </a:lnTo>
                      <a:lnTo>
                        <a:pt x="238" y="102"/>
                      </a:lnTo>
                      <a:lnTo>
                        <a:pt x="240" y="102"/>
                      </a:lnTo>
                      <a:lnTo>
                        <a:pt x="240" y="104"/>
                      </a:lnTo>
                      <a:lnTo>
                        <a:pt x="240" y="105"/>
                      </a:lnTo>
                      <a:lnTo>
                        <a:pt x="240" y="107"/>
                      </a:lnTo>
                      <a:lnTo>
                        <a:pt x="240" y="109"/>
                      </a:lnTo>
                      <a:lnTo>
                        <a:pt x="241" y="109"/>
                      </a:lnTo>
                      <a:lnTo>
                        <a:pt x="241" y="111"/>
                      </a:lnTo>
                      <a:lnTo>
                        <a:pt x="240" y="111"/>
                      </a:lnTo>
                      <a:lnTo>
                        <a:pt x="238" y="111"/>
                      </a:lnTo>
                      <a:lnTo>
                        <a:pt x="236" y="111"/>
                      </a:lnTo>
                      <a:lnTo>
                        <a:pt x="234" y="111"/>
                      </a:lnTo>
                      <a:lnTo>
                        <a:pt x="232" y="111"/>
                      </a:lnTo>
                      <a:lnTo>
                        <a:pt x="232" y="109"/>
                      </a:lnTo>
                      <a:lnTo>
                        <a:pt x="230" y="109"/>
                      </a:lnTo>
                      <a:lnTo>
                        <a:pt x="228" y="109"/>
                      </a:lnTo>
                      <a:lnTo>
                        <a:pt x="226" y="109"/>
                      </a:lnTo>
                      <a:lnTo>
                        <a:pt x="226" y="107"/>
                      </a:lnTo>
                      <a:lnTo>
                        <a:pt x="224" y="107"/>
                      </a:lnTo>
                      <a:lnTo>
                        <a:pt x="224" y="105"/>
                      </a:lnTo>
                      <a:lnTo>
                        <a:pt x="222" y="105"/>
                      </a:lnTo>
                      <a:lnTo>
                        <a:pt x="222" y="104"/>
                      </a:lnTo>
                      <a:lnTo>
                        <a:pt x="220" y="104"/>
                      </a:lnTo>
                      <a:lnTo>
                        <a:pt x="220" y="102"/>
                      </a:lnTo>
                      <a:lnTo>
                        <a:pt x="220" y="100"/>
                      </a:lnTo>
                      <a:lnTo>
                        <a:pt x="218" y="100"/>
                      </a:lnTo>
                      <a:lnTo>
                        <a:pt x="218" y="98"/>
                      </a:lnTo>
                      <a:lnTo>
                        <a:pt x="216" y="98"/>
                      </a:lnTo>
                      <a:lnTo>
                        <a:pt x="216" y="96"/>
                      </a:lnTo>
                      <a:lnTo>
                        <a:pt x="215" y="96"/>
                      </a:lnTo>
                      <a:lnTo>
                        <a:pt x="215" y="94"/>
                      </a:lnTo>
                      <a:lnTo>
                        <a:pt x="213" y="94"/>
                      </a:lnTo>
                      <a:lnTo>
                        <a:pt x="211" y="92"/>
                      </a:lnTo>
                      <a:lnTo>
                        <a:pt x="209" y="92"/>
                      </a:lnTo>
                      <a:lnTo>
                        <a:pt x="207" y="90"/>
                      </a:lnTo>
                      <a:lnTo>
                        <a:pt x="205" y="90"/>
                      </a:lnTo>
                      <a:lnTo>
                        <a:pt x="203" y="88"/>
                      </a:lnTo>
                      <a:lnTo>
                        <a:pt x="201" y="88"/>
                      </a:lnTo>
                      <a:lnTo>
                        <a:pt x="199" y="88"/>
                      </a:lnTo>
                      <a:lnTo>
                        <a:pt x="199" y="86"/>
                      </a:lnTo>
                      <a:lnTo>
                        <a:pt x="197" y="86"/>
                      </a:lnTo>
                      <a:lnTo>
                        <a:pt x="195" y="86"/>
                      </a:lnTo>
                      <a:lnTo>
                        <a:pt x="193" y="84"/>
                      </a:lnTo>
                      <a:lnTo>
                        <a:pt x="192" y="84"/>
                      </a:lnTo>
                      <a:lnTo>
                        <a:pt x="190" y="84"/>
                      </a:lnTo>
                      <a:lnTo>
                        <a:pt x="188" y="82"/>
                      </a:lnTo>
                      <a:lnTo>
                        <a:pt x="186" y="82"/>
                      </a:lnTo>
                      <a:lnTo>
                        <a:pt x="184" y="82"/>
                      </a:lnTo>
                      <a:lnTo>
                        <a:pt x="182" y="80"/>
                      </a:lnTo>
                      <a:lnTo>
                        <a:pt x="180" y="80"/>
                      </a:lnTo>
                      <a:lnTo>
                        <a:pt x="178" y="80"/>
                      </a:lnTo>
                      <a:lnTo>
                        <a:pt x="176" y="80"/>
                      </a:lnTo>
                      <a:lnTo>
                        <a:pt x="172" y="79"/>
                      </a:lnTo>
                      <a:lnTo>
                        <a:pt x="170" y="79"/>
                      </a:lnTo>
                      <a:lnTo>
                        <a:pt x="169" y="79"/>
                      </a:lnTo>
                      <a:lnTo>
                        <a:pt x="165" y="79"/>
                      </a:lnTo>
                      <a:lnTo>
                        <a:pt x="163" y="79"/>
                      </a:lnTo>
                      <a:lnTo>
                        <a:pt x="159" y="79"/>
                      </a:lnTo>
                      <a:lnTo>
                        <a:pt x="157" y="77"/>
                      </a:lnTo>
                      <a:lnTo>
                        <a:pt x="155" y="77"/>
                      </a:lnTo>
                      <a:lnTo>
                        <a:pt x="151" y="77"/>
                      </a:lnTo>
                      <a:lnTo>
                        <a:pt x="149" y="77"/>
                      </a:lnTo>
                      <a:lnTo>
                        <a:pt x="146" y="77"/>
                      </a:lnTo>
                      <a:lnTo>
                        <a:pt x="144" y="77"/>
                      </a:lnTo>
                      <a:lnTo>
                        <a:pt x="140" y="77"/>
                      </a:lnTo>
                      <a:lnTo>
                        <a:pt x="138" y="77"/>
                      </a:lnTo>
                      <a:lnTo>
                        <a:pt x="136" y="77"/>
                      </a:lnTo>
                      <a:lnTo>
                        <a:pt x="132" y="77"/>
                      </a:lnTo>
                      <a:lnTo>
                        <a:pt x="130" y="77"/>
                      </a:lnTo>
                      <a:lnTo>
                        <a:pt x="128" y="77"/>
                      </a:lnTo>
                      <a:lnTo>
                        <a:pt x="124" y="77"/>
                      </a:lnTo>
                      <a:lnTo>
                        <a:pt x="122" y="79"/>
                      </a:lnTo>
                      <a:lnTo>
                        <a:pt x="121" y="79"/>
                      </a:lnTo>
                      <a:lnTo>
                        <a:pt x="119" y="79"/>
                      </a:lnTo>
                      <a:lnTo>
                        <a:pt x="117" y="79"/>
                      </a:lnTo>
                      <a:lnTo>
                        <a:pt x="115" y="79"/>
                      </a:lnTo>
                      <a:lnTo>
                        <a:pt x="113" y="79"/>
                      </a:lnTo>
                      <a:lnTo>
                        <a:pt x="111" y="79"/>
                      </a:lnTo>
                      <a:lnTo>
                        <a:pt x="109" y="79"/>
                      </a:lnTo>
                      <a:lnTo>
                        <a:pt x="107" y="80"/>
                      </a:lnTo>
                      <a:lnTo>
                        <a:pt x="105" y="80"/>
                      </a:lnTo>
                      <a:lnTo>
                        <a:pt x="103" y="80"/>
                      </a:lnTo>
                      <a:lnTo>
                        <a:pt x="101" y="80"/>
                      </a:lnTo>
                      <a:lnTo>
                        <a:pt x="99" y="80"/>
                      </a:lnTo>
                      <a:lnTo>
                        <a:pt x="98" y="80"/>
                      </a:lnTo>
                      <a:lnTo>
                        <a:pt x="96" y="80"/>
                      </a:lnTo>
                      <a:lnTo>
                        <a:pt x="94" y="80"/>
                      </a:lnTo>
                      <a:lnTo>
                        <a:pt x="90" y="80"/>
                      </a:lnTo>
                      <a:lnTo>
                        <a:pt x="88" y="80"/>
                      </a:lnTo>
                      <a:lnTo>
                        <a:pt x="86" y="80"/>
                      </a:lnTo>
                      <a:lnTo>
                        <a:pt x="82" y="80"/>
                      </a:lnTo>
                      <a:lnTo>
                        <a:pt x="80" y="80"/>
                      </a:lnTo>
                      <a:lnTo>
                        <a:pt x="78" y="82"/>
                      </a:lnTo>
                      <a:lnTo>
                        <a:pt x="75" y="82"/>
                      </a:lnTo>
                      <a:lnTo>
                        <a:pt x="73" y="82"/>
                      </a:lnTo>
                      <a:lnTo>
                        <a:pt x="71" y="82"/>
                      </a:lnTo>
                      <a:lnTo>
                        <a:pt x="67" y="82"/>
                      </a:lnTo>
                      <a:lnTo>
                        <a:pt x="65" y="82"/>
                      </a:lnTo>
                      <a:lnTo>
                        <a:pt x="61" y="82"/>
                      </a:lnTo>
                      <a:lnTo>
                        <a:pt x="59" y="80"/>
                      </a:lnTo>
                      <a:lnTo>
                        <a:pt x="57" y="80"/>
                      </a:lnTo>
                      <a:lnTo>
                        <a:pt x="55" y="80"/>
                      </a:lnTo>
                      <a:lnTo>
                        <a:pt x="51" y="80"/>
                      </a:lnTo>
                      <a:lnTo>
                        <a:pt x="50" y="80"/>
                      </a:lnTo>
                      <a:lnTo>
                        <a:pt x="48" y="80"/>
                      </a:lnTo>
                      <a:lnTo>
                        <a:pt x="46" y="80"/>
                      </a:lnTo>
                      <a:lnTo>
                        <a:pt x="44" y="80"/>
                      </a:lnTo>
                      <a:lnTo>
                        <a:pt x="42" y="80"/>
                      </a:lnTo>
                      <a:lnTo>
                        <a:pt x="40" y="80"/>
                      </a:lnTo>
                      <a:lnTo>
                        <a:pt x="38" y="80"/>
                      </a:lnTo>
                      <a:lnTo>
                        <a:pt x="36" y="80"/>
                      </a:lnTo>
                      <a:lnTo>
                        <a:pt x="36" y="79"/>
                      </a:lnTo>
                      <a:lnTo>
                        <a:pt x="34" y="79"/>
                      </a:lnTo>
                      <a:lnTo>
                        <a:pt x="32" y="79"/>
                      </a:lnTo>
                      <a:lnTo>
                        <a:pt x="30" y="79"/>
                      </a:lnTo>
                      <a:lnTo>
                        <a:pt x="28" y="79"/>
                      </a:lnTo>
                      <a:lnTo>
                        <a:pt x="27" y="79"/>
                      </a:lnTo>
                      <a:lnTo>
                        <a:pt x="27" y="77"/>
                      </a:lnTo>
                      <a:lnTo>
                        <a:pt x="25" y="77"/>
                      </a:lnTo>
                      <a:lnTo>
                        <a:pt x="23" y="77"/>
                      </a:lnTo>
                      <a:lnTo>
                        <a:pt x="21" y="77"/>
                      </a:lnTo>
                      <a:lnTo>
                        <a:pt x="19" y="77"/>
                      </a:lnTo>
                      <a:lnTo>
                        <a:pt x="17" y="77"/>
                      </a:lnTo>
                      <a:lnTo>
                        <a:pt x="15" y="77"/>
                      </a:lnTo>
                      <a:lnTo>
                        <a:pt x="13" y="77"/>
                      </a:lnTo>
                      <a:lnTo>
                        <a:pt x="11" y="77"/>
                      </a:lnTo>
                      <a:lnTo>
                        <a:pt x="9" y="77"/>
                      </a:lnTo>
                      <a:lnTo>
                        <a:pt x="7" y="77"/>
                      </a:lnTo>
                      <a:lnTo>
                        <a:pt x="5" y="77"/>
                      </a:lnTo>
                      <a:lnTo>
                        <a:pt x="5" y="79"/>
                      </a:lnTo>
                      <a:lnTo>
                        <a:pt x="4" y="79"/>
                      </a:lnTo>
                      <a:lnTo>
                        <a:pt x="2" y="79"/>
                      </a:lnTo>
                      <a:lnTo>
                        <a:pt x="2" y="77"/>
                      </a:lnTo>
                      <a:lnTo>
                        <a:pt x="2" y="75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2" y="65"/>
                      </a:lnTo>
                      <a:lnTo>
                        <a:pt x="2" y="63"/>
                      </a:lnTo>
                      <a:lnTo>
                        <a:pt x="2" y="61"/>
                      </a:lnTo>
                      <a:lnTo>
                        <a:pt x="2" y="59"/>
                      </a:lnTo>
                      <a:lnTo>
                        <a:pt x="2" y="57"/>
                      </a:lnTo>
                      <a:lnTo>
                        <a:pt x="2" y="56"/>
                      </a:lnTo>
                      <a:lnTo>
                        <a:pt x="4" y="56"/>
                      </a:lnTo>
                      <a:lnTo>
                        <a:pt x="4" y="54"/>
                      </a:lnTo>
                      <a:lnTo>
                        <a:pt x="4" y="52"/>
                      </a:lnTo>
                      <a:close/>
                    </a:path>
                  </a:pathLst>
                </a:custGeom>
                <a:solidFill>
                  <a:srgbClr val="7FB8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79" name="Freeform 447"/>
                <p:cNvSpPr>
                  <a:spLocks noChangeAspect="1"/>
                </p:cNvSpPr>
                <p:nvPr/>
              </p:nvSpPr>
              <p:spPr bwMode="auto">
                <a:xfrm>
                  <a:off x="4812" y="993"/>
                  <a:ext cx="180" cy="115"/>
                </a:xfrm>
                <a:custGeom>
                  <a:avLst/>
                  <a:gdLst>
                    <a:gd name="T0" fmla="*/ 23 w 180"/>
                    <a:gd name="T1" fmla="*/ 3 h 115"/>
                    <a:gd name="T2" fmla="*/ 33 w 180"/>
                    <a:gd name="T3" fmla="*/ 0 h 115"/>
                    <a:gd name="T4" fmla="*/ 44 w 180"/>
                    <a:gd name="T5" fmla="*/ 0 h 115"/>
                    <a:gd name="T6" fmla="*/ 54 w 180"/>
                    <a:gd name="T7" fmla="*/ 0 h 115"/>
                    <a:gd name="T8" fmla="*/ 65 w 180"/>
                    <a:gd name="T9" fmla="*/ 2 h 115"/>
                    <a:gd name="T10" fmla="*/ 77 w 180"/>
                    <a:gd name="T11" fmla="*/ 3 h 115"/>
                    <a:gd name="T12" fmla="*/ 88 w 180"/>
                    <a:gd name="T13" fmla="*/ 5 h 115"/>
                    <a:gd name="T14" fmla="*/ 98 w 180"/>
                    <a:gd name="T15" fmla="*/ 7 h 115"/>
                    <a:gd name="T16" fmla="*/ 106 w 180"/>
                    <a:gd name="T17" fmla="*/ 9 h 115"/>
                    <a:gd name="T18" fmla="*/ 111 w 180"/>
                    <a:gd name="T19" fmla="*/ 11 h 115"/>
                    <a:gd name="T20" fmla="*/ 117 w 180"/>
                    <a:gd name="T21" fmla="*/ 17 h 115"/>
                    <a:gd name="T22" fmla="*/ 123 w 180"/>
                    <a:gd name="T23" fmla="*/ 21 h 115"/>
                    <a:gd name="T24" fmla="*/ 125 w 180"/>
                    <a:gd name="T25" fmla="*/ 27 h 115"/>
                    <a:gd name="T26" fmla="*/ 129 w 180"/>
                    <a:gd name="T27" fmla="*/ 32 h 115"/>
                    <a:gd name="T28" fmla="*/ 130 w 180"/>
                    <a:gd name="T29" fmla="*/ 38 h 115"/>
                    <a:gd name="T30" fmla="*/ 134 w 180"/>
                    <a:gd name="T31" fmla="*/ 42 h 115"/>
                    <a:gd name="T32" fmla="*/ 138 w 180"/>
                    <a:gd name="T33" fmla="*/ 46 h 115"/>
                    <a:gd name="T34" fmla="*/ 144 w 180"/>
                    <a:gd name="T35" fmla="*/ 50 h 115"/>
                    <a:gd name="T36" fmla="*/ 148 w 180"/>
                    <a:gd name="T37" fmla="*/ 53 h 115"/>
                    <a:gd name="T38" fmla="*/ 155 w 180"/>
                    <a:gd name="T39" fmla="*/ 55 h 115"/>
                    <a:gd name="T40" fmla="*/ 163 w 180"/>
                    <a:gd name="T41" fmla="*/ 61 h 115"/>
                    <a:gd name="T42" fmla="*/ 169 w 180"/>
                    <a:gd name="T43" fmla="*/ 69 h 115"/>
                    <a:gd name="T44" fmla="*/ 173 w 180"/>
                    <a:gd name="T45" fmla="*/ 75 h 115"/>
                    <a:gd name="T46" fmla="*/ 175 w 180"/>
                    <a:gd name="T47" fmla="*/ 82 h 115"/>
                    <a:gd name="T48" fmla="*/ 178 w 180"/>
                    <a:gd name="T49" fmla="*/ 90 h 115"/>
                    <a:gd name="T50" fmla="*/ 178 w 180"/>
                    <a:gd name="T51" fmla="*/ 98 h 115"/>
                    <a:gd name="T52" fmla="*/ 178 w 180"/>
                    <a:gd name="T53" fmla="*/ 103 h 115"/>
                    <a:gd name="T54" fmla="*/ 173 w 180"/>
                    <a:gd name="T55" fmla="*/ 109 h 115"/>
                    <a:gd name="T56" fmla="*/ 167 w 180"/>
                    <a:gd name="T57" fmla="*/ 113 h 115"/>
                    <a:gd name="T58" fmla="*/ 159 w 180"/>
                    <a:gd name="T59" fmla="*/ 113 h 115"/>
                    <a:gd name="T60" fmla="*/ 152 w 180"/>
                    <a:gd name="T61" fmla="*/ 115 h 115"/>
                    <a:gd name="T62" fmla="*/ 144 w 180"/>
                    <a:gd name="T63" fmla="*/ 115 h 115"/>
                    <a:gd name="T64" fmla="*/ 140 w 180"/>
                    <a:gd name="T65" fmla="*/ 111 h 115"/>
                    <a:gd name="T66" fmla="*/ 136 w 180"/>
                    <a:gd name="T67" fmla="*/ 107 h 115"/>
                    <a:gd name="T68" fmla="*/ 130 w 180"/>
                    <a:gd name="T69" fmla="*/ 101 h 115"/>
                    <a:gd name="T70" fmla="*/ 123 w 180"/>
                    <a:gd name="T71" fmla="*/ 98 h 115"/>
                    <a:gd name="T72" fmla="*/ 115 w 180"/>
                    <a:gd name="T73" fmla="*/ 98 h 115"/>
                    <a:gd name="T74" fmla="*/ 107 w 180"/>
                    <a:gd name="T75" fmla="*/ 98 h 115"/>
                    <a:gd name="T76" fmla="*/ 98 w 180"/>
                    <a:gd name="T77" fmla="*/ 98 h 115"/>
                    <a:gd name="T78" fmla="*/ 90 w 180"/>
                    <a:gd name="T79" fmla="*/ 99 h 115"/>
                    <a:gd name="T80" fmla="*/ 83 w 180"/>
                    <a:gd name="T81" fmla="*/ 99 h 115"/>
                    <a:gd name="T82" fmla="*/ 75 w 180"/>
                    <a:gd name="T83" fmla="*/ 101 h 115"/>
                    <a:gd name="T84" fmla="*/ 65 w 180"/>
                    <a:gd name="T85" fmla="*/ 101 h 115"/>
                    <a:gd name="T86" fmla="*/ 56 w 180"/>
                    <a:gd name="T87" fmla="*/ 99 h 115"/>
                    <a:gd name="T88" fmla="*/ 48 w 180"/>
                    <a:gd name="T89" fmla="*/ 98 h 115"/>
                    <a:gd name="T90" fmla="*/ 38 w 180"/>
                    <a:gd name="T91" fmla="*/ 94 h 115"/>
                    <a:gd name="T92" fmla="*/ 31 w 180"/>
                    <a:gd name="T93" fmla="*/ 90 h 115"/>
                    <a:gd name="T94" fmla="*/ 23 w 180"/>
                    <a:gd name="T95" fmla="*/ 84 h 115"/>
                    <a:gd name="T96" fmla="*/ 15 w 180"/>
                    <a:gd name="T97" fmla="*/ 80 h 115"/>
                    <a:gd name="T98" fmla="*/ 10 w 180"/>
                    <a:gd name="T99" fmla="*/ 76 h 115"/>
                    <a:gd name="T100" fmla="*/ 4 w 180"/>
                    <a:gd name="T101" fmla="*/ 73 h 115"/>
                    <a:gd name="T102" fmla="*/ 2 w 180"/>
                    <a:gd name="T103" fmla="*/ 65 h 115"/>
                    <a:gd name="T104" fmla="*/ 0 w 180"/>
                    <a:gd name="T105" fmla="*/ 57 h 115"/>
                    <a:gd name="T106" fmla="*/ 0 w 180"/>
                    <a:gd name="T107" fmla="*/ 48 h 115"/>
                    <a:gd name="T108" fmla="*/ 0 w 180"/>
                    <a:gd name="T109" fmla="*/ 36 h 115"/>
                    <a:gd name="T110" fmla="*/ 4 w 180"/>
                    <a:gd name="T111" fmla="*/ 25 h 115"/>
                    <a:gd name="T112" fmla="*/ 8 w 180"/>
                    <a:gd name="T113" fmla="*/ 17 h 115"/>
                    <a:gd name="T114" fmla="*/ 13 w 180"/>
                    <a:gd name="T115" fmla="*/ 9 h 11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80"/>
                    <a:gd name="T175" fmla="*/ 0 h 115"/>
                    <a:gd name="T176" fmla="*/ 180 w 180"/>
                    <a:gd name="T177" fmla="*/ 115 h 115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80" h="115">
                      <a:moveTo>
                        <a:pt x="15" y="7"/>
                      </a:moveTo>
                      <a:lnTo>
                        <a:pt x="17" y="5"/>
                      </a:lnTo>
                      <a:lnTo>
                        <a:pt x="19" y="3"/>
                      </a:lnTo>
                      <a:lnTo>
                        <a:pt x="23" y="3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3" y="2"/>
                      </a:lnTo>
                      <a:lnTo>
                        <a:pt x="65" y="2"/>
                      </a:lnTo>
                      <a:lnTo>
                        <a:pt x="69" y="2"/>
                      </a:lnTo>
                      <a:lnTo>
                        <a:pt x="71" y="2"/>
                      </a:lnTo>
                      <a:lnTo>
                        <a:pt x="75" y="2"/>
                      </a:lnTo>
                      <a:lnTo>
                        <a:pt x="77" y="3"/>
                      </a:lnTo>
                      <a:lnTo>
                        <a:pt x="81" y="3"/>
                      </a:lnTo>
                      <a:lnTo>
                        <a:pt x="83" y="3"/>
                      </a:lnTo>
                      <a:lnTo>
                        <a:pt x="84" y="3"/>
                      </a:lnTo>
                      <a:lnTo>
                        <a:pt x="88" y="5"/>
                      </a:lnTo>
                      <a:lnTo>
                        <a:pt x="90" y="5"/>
                      </a:lnTo>
                      <a:lnTo>
                        <a:pt x="92" y="5"/>
                      </a:lnTo>
                      <a:lnTo>
                        <a:pt x="94" y="5"/>
                      </a:lnTo>
                      <a:lnTo>
                        <a:pt x="98" y="7"/>
                      </a:lnTo>
                      <a:lnTo>
                        <a:pt x="100" y="7"/>
                      </a:lnTo>
                      <a:lnTo>
                        <a:pt x="102" y="7"/>
                      </a:lnTo>
                      <a:lnTo>
                        <a:pt x="104" y="7"/>
                      </a:lnTo>
                      <a:lnTo>
                        <a:pt x="106" y="9"/>
                      </a:lnTo>
                      <a:lnTo>
                        <a:pt x="107" y="9"/>
                      </a:lnTo>
                      <a:lnTo>
                        <a:pt x="109" y="9"/>
                      </a:lnTo>
                      <a:lnTo>
                        <a:pt x="109" y="11"/>
                      </a:lnTo>
                      <a:lnTo>
                        <a:pt x="111" y="11"/>
                      </a:lnTo>
                      <a:lnTo>
                        <a:pt x="113" y="13"/>
                      </a:lnTo>
                      <a:lnTo>
                        <a:pt x="115" y="13"/>
                      </a:lnTo>
                      <a:lnTo>
                        <a:pt x="117" y="15"/>
                      </a:lnTo>
                      <a:lnTo>
                        <a:pt x="117" y="17"/>
                      </a:lnTo>
                      <a:lnTo>
                        <a:pt x="119" y="17"/>
                      </a:lnTo>
                      <a:lnTo>
                        <a:pt x="121" y="19"/>
                      </a:lnTo>
                      <a:lnTo>
                        <a:pt x="121" y="21"/>
                      </a:lnTo>
                      <a:lnTo>
                        <a:pt x="123" y="21"/>
                      </a:lnTo>
                      <a:lnTo>
                        <a:pt x="123" y="23"/>
                      </a:lnTo>
                      <a:lnTo>
                        <a:pt x="125" y="23"/>
                      </a:lnTo>
                      <a:lnTo>
                        <a:pt x="125" y="25"/>
                      </a:lnTo>
                      <a:lnTo>
                        <a:pt x="125" y="27"/>
                      </a:lnTo>
                      <a:lnTo>
                        <a:pt x="127" y="27"/>
                      </a:lnTo>
                      <a:lnTo>
                        <a:pt x="127" y="28"/>
                      </a:lnTo>
                      <a:lnTo>
                        <a:pt x="129" y="30"/>
                      </a:lnTo>
                      <a:lnTo>
                        <a:pt x="129" y="32"/>
                      </a:lnTo>
                      <a:lnTo>
                        <a:pt x="129" y="34"/>
                      </a:lnTo>
                      <a:lnTo>
                        <a:pt x="130" y="34"/>
                      </a:lnTo>
                      <a:lnTo>
                        <a:pt x="130" y="36"/>
                      </a:lnTo>
                      <a:lnTo>
                        <a:pt x="130" y="38"/>
                      </a:lnTo>
                      <a:lnTo>
                        <a:pt x="132" y="38"/>
                      </a:lnTo>
                      <a:lnTo>
                        <a:pt x="132" y="40"/>
                      </a:lnTo>
                      <a:lnTo>
                        <a:pt x="132" y="42"/>
                      </a:lnTo>
                      <a:lnTo>
                        <a:pt x="134" y="42"/>
                      </a:lnTo>
                      <a:lnTo>
                        <a:pt x="134" y="44"/>
                      </a:lnTo>
                      <a:lnTo>
                        <a:pt x="136" y="44"/>
                      </a:lnTo>
                      <a:lnTo>
                        <a:pt x="136" y="46"/>
                      </a:lnTo>
                      <a:lnTo>
                        <a:pt x="138" y="46"/>
                      </a:lnTo>
                      <a:lnTo>
                        <a:pt x="138" y="48"/>
                      </a:lnTo>
                      <a:lnTo>
                        <a:pt x="140" y="48"/>
                      </a:lnTo>
                      <a:lnTo>
                        <a:pt x="142" y="50"/>
                      </a:lnTo>
                      <a:lnTo>
                        <a:pt x="144" y="50"/>
                      </a:lnTo>
                      <a:lnTo>
                        <a:pt x="144" y="51"/>
                      </a:lnTo>
                      <a:lnTo>
                        <a:pt x="146" y="51"/>
                      </a:lnTo>
                      <a:lnTo>
                        <a:pt x="148" y="51"/>
                      </a:lnTo>
                      <a:lnTo>
                        <a:pt x="148" y="53"/>
                      </a:lnTo>
                      <a:lnTo>
                        <a:pt x="150" y="53"/>
                      </a:lnTo>
                      <a:lnTo>
                        <a:pt x="152" y="53"/>
                      </a:lnTo>
                      <a:lnTo>
                        <a:pt x="154" y="55"/>
                      </a:lnTo>
                      <a:lnTo>
                        <a:pt x="155" y="55"/>
                      </a:lnTo>
                      <a:lnTo>
                        <a:pt x="157" y="57"/>
                      </a:lnTo>
                      <a:lnTo>
                        <a:pt x="159" y="57"/>
                      </a:lnTo>
                      <a:lnTo>
                        <a:pt x="161" y="59"/>
                      </a:lnTo>
                      <a:lnTo>
                        <a:pt x="163" y="61"/>
                      </a:lnTo>
                      <a:lnTo>
                        <a:pt x="165" y="63"/>
                      </a:lnTo>
                      <a:lnTo>
                        <a:pt x="167" y="65"/>
                      </a:lnTo>
                      <a:lnTo>
                        <a:pt x="169" y="67"/>
                      </a:lnTo>
                      <a:lnTo>
                        <a:pt x="169" y="69"/>
                      </a:lnTo>
                      <a:lnTo>
                        <a:pt x="171" y="69"/>
                      </a:lnTo>
                      <a:lnTo>
                        <a:pt x="171" y="71"/>
                      </a:lnTo>
                      <a:lnTo>
                        <a:pt x="171" y="73"/>
                      </a:lnTo>
                      <a:lnTo>
                        <a:pt x="173" y="75"/>
                      </a:lnTo>
                      <a:lnTo>
                        <a:pt x="173" y="76"/>
                      </a:lnTo>
                      <a:lnTo>
                        <a:pt x="175" y="78"/>
                      </a:lnTo>
                      <a:lnTo>
                        <a:pt x="175" y="80"/>
                      </a:lnTo>
                      <a:lnTo>
                        <a:pt x="175" y="82"/>
                      </a:lnTo>
                      <a:lnTo>
                        <a:pt x="177" y="84"/>
                      </a:lnTo>
                      <a:lnTo>
                        <a:pt x="177" y="86"/>
                      </a:lnTo>
                      <a:lnTo>
                        <a:pt x="177" y="88"/>
                      </a:lnTo>
                      <a:lnTo>
                        <a:pt x="178" y="90"/>
                      </a:lnTo>
                      <a:lnTo>
                        <a:pt x="178" y="92"/>
                      </a:lnTo>
                      <a:lnTo>
                        <a:pt x="178" y="94"/>
                      </a:lnTo>
                      <a:lnTo>
                        <a:pt x="178" y="96"/>
                      </a:lnTo>
                      <a:lnTo>
                        <a:pt x="178" y="98"/>
                      </a:lnTo>
                      <a:lnTo>
                        <a:pt x="180" y="99"/>
                      </a:lnTo>
                      <a:lnTo>
                        <a:pt x="180" y="101"/>
                      </a:lnTo>
                      <a:lnTo>
                        <a:pt x="178" y="101"/>
                      </a:lnTo>
                      <a:lnTo>
                        <a:pt x="178" y="103"/>
                      </a:lnTo>
                      <a:lnTo>
                        <a:pt x="178" y="105"/>
                      </a:lnTo>
                      <a:lnTo>
                        <a:pt x="177" y="107"/>
                      </a:lnTo>
                      <a:lnTo>
                        <a:pt x="175" y="109"/>
                      </a:lnTo>
                      <a:lnTo>
                        <a:pt x="173" y="109"/>
                      </a:lnTo>
                      <a:lnTo>
                        <a:pt x="171" y="111"/>
                      </a:lnTo>
                      <a:lnTo>
                        <a:pt x="169" y="111"/>
                      </a:lnTo>
                      <a:lnTo>
                        <a:pt x="167" y="111"/>
                      </a:lnTo>
                      <a:lnTo>
                        <a:pt x="167" y="113"/>
                      </a:lnTo>
                      <a:lnTo>
                        <a:pt x="165" y="113"/>
                      </a:lnTo>
                      <a:lnTo>
                        <a:pt x="163" y="113"/>
                      </a:lnTo>
                      <a:lnTo>
                        <a:pt x="161" y="113"/>
                      </a:lnTo>
                      <a:lnTo>
                        <a:pt x="159" y="113"/>
                      </a:lnTo>
                      <a:lnTo>
                        <a:pt x="157" y="113"/>
                      </a:lnTo>
                      <a:lnTo>
                        <a:pt x="155" y="115"/>
                      </a:lnTo>
                      <a:lnTo>
                        <a:pt x="154" y="115"/>
                      </a:lnTo>
                      <a:lnTo>
                        <a:pt x="152" y="115"/>
                      </a:lnTo>
                      <a:lnTo>
                        <a:pt x="150" y="115"/>
                      </a:lnTo>
                      <a:lnTo>
                        <a:pt x="148" y="115"/>
                      </a:lnTo>
                      <a:lnTo>
                        <a:pt x="146" y="115"/>
                      </a:lnTo>
                      <a:lnTo>
                        <a:pt x="144" y="115"/>
                      </a:lnTo>
                      <a:lnTo>
                        <a:pt x="144" y="113"/>
                      </a:lnTo>
                      <a:lnTo>
                        <a:pt x="142" y="113"/>
                      </a:lnTo>
                      <a:lnTo>
                        <a:pt x="142" y="111"/>
                      </a:lnTo>
                      <a:lnTo>
                        <a:pt x="140" y="111"/>
                      </a:lnTo>
                      <a:lnTo>
                        <a:pt x="140" y="109"/>
                      </a:lnTo>
                      <a:lnTo>
                        <a:pt x="138" y="109"/>
                      </a:lnTo>
                      <a:lnTo>
                        <a:pt x="138" y="107"/>
                      </a:lnTo>
                      <a:lnTo>
                        <a:pt x="136" y="107"/>
                      </a:lnTo>
                      <a:lnTo>
                        <a:pt x="136" y="105"/>
                      </a:lnTo>
                      <a:lnTo>
                        <a:pt x="134" y="105"/>
                      </a:lnTo>
                      <a:lnTo>
                        <a:pt x="132" y="103"/>
                      </a:lnTo>
                      <a:lnTo>
                        <a:pt x="130" y="101"/>
                      </a:lnTo>
                      <a:lnTo>
                        <a:pt x="129" y="101"/>
                      </a:lnTo>
                      <a:lnTo>
                        <a:pt x="127" y="99"/>
                      </a:lnTo>
                      <a:lnTo>
                        <a:pt x="125" y="99"/>
                      </a:lnTo>
                      <a:lnTo>
                        <a:pt x="123" y="98"/>
                      </a:lnTo>
                      <a:lnTo>
                        <a:pt x="121" y="98"/>
                      </a:lnTo>
                      <a:lnTo>
                        <a:pt x="119" y="98"/>
                      </a:lnTo>
                      <a:lnTo>
                        <a:pt x="117" y="98"/>
                      </a:lnTo>
                      <a:lnTo>
                        <a:pt x="115" y="98"/>
                      </a:lnTo>
                      <a:lnTo>
                        <a:pt x="113" y="98"/>
                      </a:lnTo>
                      <a:lnTo>
                        <a:pt x="111" y="98"/>
                      </a:lnTo>
                      <a:lnTo>
                        <a:pt x="109" y="98"/>
                      </a:lnTo>
                      <a:lnTo>
                        <a:pt x="107" y="98"/>
                      </a:lnTo>
                      <a:lnTo>
                        <a:pt x="106" y="98"/>
                      </a:lnTo>
                      <a:lnTo>
                        <a:pt x="104" y="98"/>
                      </a:lnTo>
                      <a:lnTo>
                        <a:pt x="102" y="98"/>
                      </a:lnTo>
                      <a:lnTo>
                        <a:pt x="98" y="98"/>
                      </a:lnTo>
                      <a:lnTo>
                        <a:pt x="96" y="98"/>
                      </a:lnTo>
                      <a:lnTo>
                        <a:pt x="94" y="98"/>
                      </a:lnTo>
                      <a:lnTo>
                        <a:pt x="92" y="99"/>
                      </a:lnTo>
                      <a:lnTo>
                        <a:pt x="90" y="99"/>
                      </a:lnTo>
                      <a:lnTo>
                        <a:pt x="88" y="99"/>
                      </a:lnTo>
                      <a:lnTo>
                        <a:pt x="86" y="99"/>
                      </a:lnTo>
                      <a:lnTo>
                        <a:pt x="84" y="99"/>
                      </a:lnTo>
                      <a:lnTo>
                        <a:pt x="83" y="99"/>
                      </a:lnTo>
                      <a:lnTo>
                        <a:pt x="81" y="99"/>
                      </a:lnTo>
                      <a:lnTo>
                        <a:pt x="79" y="101"/>
                      </a:lnTo>
                      <a:lnTo>
                        <a:pt x="77" y="101"/>
                      </a:lnTo>
                      <a:lnTo>
                        <a:pt x="75" y="101"/>
                      </a:lnTo>
                      <a:lnTo>
                        <a:pt x="71" y="101"/>
                      </a:lnTo>
                      <a:lnTo>
                        <a:pt x="69" y="101"/>
                      </a:lnTo>
                      <a:lnTo>
                        <a:pt x="67" y="101"/>
                      </a:lnTo>
                      <a:lnTo>
                        <a:pt x="65" y="101"/>
                      </a:lnTo>
                      <a:lnTo>
                        <a:pt x="63" y="101"/>
                      </a:lnTo>
                      <a:lnTo>
                        <a:pt x="60" y="101"/>
                      </a:lnTo>
                      <a:lnTo>
                        <a:pt x="58" y="101"/>
                      </a:lnTo>
                      <a:lnTo>
                        <a:pt x="56" y="99"/>
                      </a:lnTo>
                      <a:lnTo>
                        <a:pt x="54" y="99"/>
                      </a:lnTo>
                      <a:lnTo>
                        <a:pt x="52" y="99"/>
                      </a:lnTo>
                      <a:lnTo>
                        <a:pt x="50" y="98"/>
                      </a:lnTo>
                      <a:lnTo>
                        <a:pt x="48" y="98"/>
                      </a:lnTo>
                      <a:lnTo>
                        <a:pt x="46" y="96"/>
                      </a:lnTo>
                      <a:lnTo>
                        <a:pt x="44" y="96"/>
                      </a:lnTo>
                      <a:lnTo>
                        <a:pt x="40" y="94"/>
                      </a:lnTo>
                      <a:lnTo>
                        <a:pt x="38" y="94"/>
                      </a:lnTo>
                      <a:lnTo>
                        <a:pt x="36" y="92"/>
                      </a:lnTo>
                      <a:lnTo>
                        <a:pt x="35" y="92"/>
                      </a:lnTo>
                      <a:lnTo>
                        <a:pt x="33" y="90"/>
                      </a:lnTo>
                      <a:lnTo>
                        <a:pt x="31" y="90"/>
                      </a:lnTo>
                      <a:lnTo>
                        <a:pt x="29" y="88"/>
                      </a:lnTo>
                      <a:lnTo>
                        <a:pt x="27" y="86"/>
                      </a:lnTo>
                      <a:lnTo>
                        <a:pt x="25" y="86"/>
                      </a:lnTo>
                      <a:lnTo>
                        <a:pt x="23" y="84"/>
                      </a:lnTo>
                      <a:lnTo>
                        <a:pt x="21" y="84"/>
                      </a:lnTo>
                      <a:lnTo>
                        <a:pt x="19" y="82"/>
                      </a:lnTo>
                      <a:lnTo>
                        <a:pt x="17" y="80"/>
                      </a:lnTo>
                      <a:lnTo>
                        <a:pt x="15" y="80"/>
                      </a:lnTo>
                      <a:lnTo>
                        <a:pt x="13" y="78"/>
                      </a:lnTo>
                      <a:lnTo>
                        <a:pt x="12" y="78"/>
                      </a:lnTo>
                      <a:lnTo>
                        <a:pt x="12" y="76"/>
                      </a:lnTo>
                      <a:lnTo>
                        <a:pt x="10" y="76"/>
                      </a:lnTo>
                      <a:lnTo>
                        <a:pt x="8" y="75"/>
                      </a:lnTo>
                      <a:lnTo>
                        <a:pt x="6" y="75"/>
                      </a:lnTo>
                      <a:lnTo>
                        <a:pt x="6" y="73"/>
                      </a:lnTo>
                      <a:lnTo>
                        <a:pt x="4" y="73"/>
                      </a:lnTo>
                      <a:lnTo>
                        <a:pt x="4" y="71"/>
                      </a:lnTo>
                      <a:lnTo>
                        <a:pt x="4" y="69"/>
                      </a:lnTo>
                      <a:lnTo>
                        <a:pt x="2" y="67"/>
                      </a:lnTo>
                      <a:lnTo>
                        <a:pt x="2" y="65"/>
                      </a:lnTo>
                      <a:lnTo>
                        <a:pt x="2" y="63"/>
                      </a:lnTo>
                      <a:lnTo>
                        <a:pt x="2" y="61"/>
                      </a:lnTo>
                      <a:lnTo>
                        <a:pt x="0" y="59"/>
                      </a:lnTo>
                      <a:lnTo>
                        <a:pt x="0" y="57"/>
                      </a:lnTo>
                      <a:lnTo>
                        <a:pt x="0" y="55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2" y="34"/>
                      </a:lnTo>
                      <a:lnTo>
                        <a:pt x="2" y="30"/>
                      </a:lnTo>
                      <a:lnTo>
                        <a:pt x="2" y="28"/>
                      </a:lnTo>
                      <a:lnTo>
                        <a:pt x="4" y="25"/>
                      </a:lnTo>
                      <a:lnTo>
                        <a:pt x="4" y="23"/>
                      </a:lnTo>
                      <a:lnTo>
                        <a:pt x="6" y="21"/>
                      </a:lnTo>
                      <a:lnTo>
                        <a:pt x="6" y="19"/>
                      </a:lnTo>
                      <a:lnTo>
                        <a:pt x="8" y="17"/>
                      </a:lnTo>
                      <a:lnTo>
                        <a:pt x="8" y="13"/>
                      </a:lnTo>
                      <a:lnTo>
                        <a:pt x="10" y="11"/>
                      </a:lnTo>
                      <a:lnTo>
                        <a:pt x="12" y="9"/>
                      </a:lnTo>
                      <a:lnTo>
                        <a:pt x="13" y="9"/>
                      </a:lnTo>
                      <a:lnTo>
                        <a:pt x="15" y="7"/>
                      </a:lnTo>
                      <a:close/>
                    </a:path>
                  </a:pathLst>
                </a:custGeom>
                <a:solidFill>
                  <a:srgbClr val="4799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80" name="Freeform 448"/>
                <p:cNvSpPr>
                  <a:spLocks noChangeAspect="1"/>
                </p:cNvSpPr>
                <p:nvPr/>
              </p:nvSpPr>
              <p:spPr bwMode="auto">
                <a:xfrm>
                  <a:off x="4820" y="995"/>
                  <a:ext cx="165" cy="107"/>
                </a:xfrm>
                <a:custGeom>
                  <a:avLst/>
                  <a:gdLst>
                    <a:gd name="T0" fmla="*/ 21 w 165"/>
                    <a:gd name="T1" fmla="*/ 3 h 107"/>
                    <a:gd name="T2" fmla="*/ 30 w 165"/>
                    <a:gd name="T3" fmla="*/ 1 h 107"/>
                    <a:gd name="T4" fmla="*/ 40 w 165"/>
                    <a:gd name="T5" fmla="*/ 1 h 107"/>
                    <a:gd name="T6" fmla="*/ 50 w 165"/>
                    <a:gd name="T7" fmla="*/ 1 h 107"/>
                    <a:gd name="T8" fmla="*/ 61 w 165"/>
                    <a:gd name="T9" fmla="*/ 1 h 107"/>
                    <a:gd name="T10" fmla="*/ 71 w 165"/>
                    <a:gd name="T11" fmla="*/ 3 h 107"/>
                    <a:gd name="T12" fmla="*/ 80 w 165"/>
                    <a:gd name="T13" fmla="*/ 5 h 107"/>
                    <a:gd name="T14" fmla="*/ 90 w 165"/>
                    <a:gd name="T15" fmla="*/ 7 h 107"/>
                    <a:gd name="T16" fmla="*/ 98 w 165"/>
                    <a:gd name="T17" fmla="*/ 9 h 107"/>
                    <a:gd name="T18" fmla="*/ 105 w 165"/>
                    <a:gd name="T19" fmla="*/ 13 h 107"/>
                    <a:gd name="T20" fmla="*/ 113 w 165"/>
                    <a:gd name="T21" fmla="*/ 21 h 107"/>
                    <a:gd name="T22" fmla="*/ 117 w 165"/>
                    <a:gd name="T23" fmla="*/ 26 h 107"/>
                    <a:gd name="T24" fmla="*/ 119 w 165"/>
                    <a:gd name="T25" fmla="*/ 32 h 107"/>
                    <a:gd name="T26" fmla="*/ 121 w 165"/>
                    <a:gd name="T27" fmla="*/ 38 h 107"/>
                    <a:gd name="T28" fmla="*/ 124 w 165"/>
                    <a:gd name="T29" fmla="*/ 42 h 107"/>
                    <a:gd name="T30" fmla="*/ 128 w 165"/>
                    <a:gd name="T31" fmla="*/ 46 h 107"/>
                    <a:gd name="T32" fmla="*/ 134 w 165"/>
                    <a:gd name="T33" fmla="*/ 48 h 107"/>
                    <a:gd name="T34" fmla="*/ 140 w 165"/>
                    <a:gd name="T35" fmla="*/ 51 h 107"/>
                    <a:gd name="T36" fmla="*/ 147 w 165"/>
                    <a:gd name="T37" fmla="*/ 55 h 107"/>
                    <a:gd name="T38" fmla="*/ 153 w 165"/>
                    <a:gd name="T39" fmla="*/ 61 h 107"/>
                    <a:gd name="T40" fmla="*/ 157 w 165"/>
                    <a:gd name="T41" fmla="*/ 67 h 107"/>
                    <a:gd name="T42" fmla="*/ 161 w 165"/>
                    <a:gd name="T43" fmla="*/ 71 h 107"/>
                    <a:gd name="T44" fmla="*/ 163 w 165"/>
                    <a:gd name="T45" fmla="*/ 76 h 107"/>
                    <a:gd name="T46" fmla="*/ 165 w 165"/>
                    <a:gd name="T47" fmla="*/ 84 h 107"/>
                    <a:gd name="T48" fmla="*/ 165 w 165"/>
                    <a:gd name="T49" fmla="*/ 92 h 107"/>
                    <a:gd name="T50" fmla="*/ 165 w 165"/>
                    <a:gd name="T51" fmla="*/ 99 h 107"/>
                    <a:gd name="T52" fmla="*/ 161 w 165"/>
                    <a:gd name="T53" fmla="*/ 103 h 107"/>
                    <a:gd name="T54" fmla="*/ 153 w 165"/>
                    <a:gd name="T55" fmla="*/ 105 h 107"/>
                    <a:gd name="T56" fmla="*/ 146 w 165"/>
                    <a:gd name="T57" fmla="*/ 107 h 107"/>
                    <a:gd name="T58" fmla="*/ 138 w 165"/>
                    <a:gd name="T59" fmla="*/ 107 h 107"/>
                    <a:gd name="T60" fmla="*/ 132 w 165"/>
                    <a:gd name="T61" fmla="*/ 105 h 107"/>
                    <a:gd name="T62" fmla="*/ 128 w 165"/>
                    <a:gd name="T63" fmla="*/ 101 h 107"/>
                    <a:gd name="T64" fmla="*/ 122 w 165"/>
                    <a:gd name="T65" fmla="*/ 96 h 107"/>
                    <a:gd name="T66" fmla="*/ 115 w 165"/>
                    <a:gd name="T67" fmla="*/ 92 h 107"/>
                    <a:gd name="T68" fmla="*/ 107 w 165"/>
                    <a:gd name="T69" fmla="*/ 92 h 107"/>
                    <a:gd name="T70" fmla="*/ 99 w 165"/>
                    <a:gd name="T71" fmla="*/ 92 h 107"/>
                    <a:gd name="T72" fmla="*/ 92 w 165"/>
                    <a:gd name="T73" fmla="*/ 92 h 107"/>
                    <a:gd name="T74" fmla="*/ 84 w 165"/>
                    <a:gd name="T75" fmla="*/ 92 h 107"/>
                    <a:gd name="T76" fmla="*/ 76 w 165"/>
                    <a:gd name="T77" fmla="*/ 94 h 107"/>
                    <a:gd name="T78" fmla="*/ 69 w 165"/>
                    <a:gd name="T79" fmla="*/ 94 h 107"/>
                    <a:gd name="T80" fmla="*/ 63 w 165"/>
                    <a:gd name="T81" fmla="*/ 96 h 107"/>
                    <a:gd name="T82" fmla="*/ 55 w 165"/>
                    <a:gd name="T83" fmla="*/ 94 h 107"/>
                    <a:gd name="T84" fmla="*/ 48 w 165"/>
                    <a:gd name="T85" fmla="*/ 92 h 107"/>
                    <a:gd name="T86" fmla="*/ 40 w 165"/>
                    <a:gd name="T87" fmla="*/ 90 h 107"/>
                    <a:gd name="T88" fmla="*/ 32 w 165"/>
                    <a:gd name="T89" fmla="*/ 86 h 107"/>
                    <a:gd name="T90" fmla="*/ 25 w 165"/>
                    <a:gd name="T91" fmla="*/ 80 h 107"/>
                    <a:gd name="T92" fmla="*/ 17 w 165"/>
                    <a:gd name="T93" fmla="*/ 76 h 107"/>
                    <a:gd name="T94" fmla="*/ 11 w 165"/>
                    <a:gd name="T95" fmla="*/ 73 h 107"/>
                    <a:gd name="T96" fmla="*/ 5 w 165"/>
                    <a:gd name="T97" fmla="*/ 69 h 107"/>
                    <a:gd name="T98" fmla="*/ 2 w 165"/>
                    <a:gd name="T99" fmla="*/ 61 h 107"/>
                    <a:gd name="T100" fmla="*/ 0 w 165"/>
                    <a:gd name="T101" fmla="*/ 53 h 107"/>
                    <a:gd name="T102" fmla="*/ 0 w 165"/>
                    <a:gd name="T103" fmla="*/ 44 h 107"/>
                    <a:gd name="T104" fmla="*/ 0 w 165"/>
                    <a:gd name="T105" fmla="*/ 34 h 107"/>
                    <a:gd name="T106" fmla="*/ 2 w 165"/>
                    <a:gd name="T107" fmla="*/ 25 h 107"/>
                    <a:gd name="T108" fmla="*/ 7 w 165"/>
                    <a:gd name="T109" fmla="*/ 15 h 107"/>
                    <a:gd name="T110" fmla="*/ 13 w 165"/>
                    <a:gd name="T111" fmla="*/ 9 h 107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65"/>
                    <a:gd name="T169" fmla="*/ 0 h 107"/>
                    <a:gd name="T170" fmla="*/ 165 w 165"/>
                    <a:gd name="T171" fmla="*/ 107 h 107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65" h="107">
                      <a:moveTo>
                        <a:pt x="15" y="7"/>
                      </a:moveTo>
                      <a:lnTo>
                        <a:pt x="17" y="5"/>
                      </a:lnTo>
                      <a:lnTo>
                        <a:pt x="19" y="5"/>
                      </a:lnTo>
                      <a:lnTo>
                        <a:pt x="21" y="3"/>
                      </a:lnTo>
                      <a:lnTo>
                        <a:pt x="23" y="3"/>
                      </a:lnTo>
                      <a:lnTo>
                        <a:pt x="25" y="3"/>
                      </a:lnTo>
                      <a:lnTo>
                        <a:pt x="27" y="1"/>
                      </a:lnTo>
                      <a:lnTo>
                        <a:pt x="30" y="1"/>
                      </a:lnTo>
                      <a:lnTo>
                        <a:pt x="32" y="1"/>
                      </a:lnTo>
                      <a:lnTo>
                        <a:pt x="34" y="1"/>
                      </a:lnTo>
                      <a:lnTo>
                        <a:pt x="38" y="1"/>
                      </a:lnTo>
                      <a:lnTo>
                        <a:pt x="40" y="1"/>
                      </a:lnTo>
                      <a:lnTo>
                        <a:pt x="42" y="0"/>
                      </a:lnTo>
                      <a:lnTo>
                        <a:pt x="46" y="0"/>
                      </a:lnTo>
                      <a:lnTo>
                        <a:pt x="48" y="1"/>
                      </a:lnTo>
                      <a:lnTo>
                        <a:pt x="50" y="1"/>
                      </a:lnTo>
                      <a:lnTo>
                        <a:pt x="53" y="1"/>
                      </a:lnTo>
                      <a:lnTo>
                        <a:pt x="55" y="1"/>
                      </a:lnTo>
                      <a:lnTo>
                        <a:pt x="57" y="1"/>
                      </a:lnTo>
                      <a:lnTo>
                        <a:pt x="61" y="1"/>
                      </a:lnTo>
                      <a:lnTo>
                        <a:pt x="63" y="1"/>
                      </a:lnTo>
                      <a:lnTo>
                        <a:pt x="67" y="3"/>
                      </a:lnTo>
                      <a:lnTo>
                        <a:pt x="69" y="3"/>
                      </a:lnTo>
                      <a:lnTo>
                        <a:pt x="71" y="3"/>
                      </a:lnTo>
                      <a:lnTo>
                        <a:pt x="75" y="3"/>
                      </a:lnTo>
                      <a:lnTo>
                        <a:pt x="76" y="3"/>
                      </a:lnTo>
                      <a:lnTo>
                        <a:pt x="78" y="5"/>
                      </a:lnTo>
                      <a:lnTo>
                        <a:pt x="80" y="5"/>
                      </a:lnTo>
                      <a:lnTo>
                        <a:pt x="84" y="5"/>
                      </a:lnTo>
                      <a:lnTo>
                        <a:pt x="86" y="5"/>
                      </a:lnTo>
                      <a:lnTo>
                        <a:pt x="88" y="7"/>
                      </a:lnTo>
                      <a:lnTo>
                        <a:pt x="90" y="7"/>
                      </a:lnTo>
                      <a:lnTo>
                        <a:pt x="92" y="7"/>
                      </a:lnTo>
                      <a:lnTo>
                        <a:pt x="94" y="7"/>
                      </a:lnTo>
                      <a:lnTo>
                        <a:pt x="96" y="7"/>
                      </a:lnTo>
                      <a:lnTo>
                        <a:pt x="98" y="9"/>
                      </a:lnTo>
                      <a:lnTo>
                        <a:pt x="99" y="9"/>
                      </a:lnTo>
                      <a:lnTo>
                        <a:pt x="101" y="11"/>
                      </a:lnTo>
                      <a:lnTo>
                        <a:pt x="103" y="11"/>
                      </a:lnTo>
                      <a:lnTo>
                        <a:pt x="105" y="13"/>
                      </a:lnTo>
                      <a:lnTo>
                        <a:pt x="107" y="15"/>
                      </a:lnTo>
                      <a:lnTo>
                        <a:pt x="109" y="17"/>
                      </a:lnTo>
                      <a:lnTo>
                        <a:pt x="111" y="19"/>
                      </a:lnTo>
                      <a:lnTo>
                        <a:pt x="113" y="21"/>
                      </a:lnTo>
                      <a:lnTo>
                        <a:pt x="113" y="23"/>
                      </a:lnTo>
                      <a:lnTo>
                        <a:pt x="115" y="23"/>
                      </a:lnTo>
                      <a:lnTo>
                        <a:pt x="115" y="25"/>
                      </a:lnTo>
                      <a:lnTo>
                        <a:pt x="117" y="26"/>
                      </a:lnTo>
                      <a:lnTo>
                        <a:pt x="117" y="28"/>
                      </a:lnTo>
                      <a:lnTo>
                        <a:pt x="119" y="28"/>
                      </a:lnTo>
                      <a:lnTo>
                        <a:pt x="119" y="30"/>
                      </a:lnTo>
                      <a:lnTo>
                        <a:pt x="119" y="32"/>
                      </a:lnTo>
                      <a:lnTo>
                        <a:pt x="121" y="32"/>
                      </a:lnTo>
                      <a:lnTo>
                        <a:pt x="121" y="34"/>
                      </a:lnTo>
                      <a:lnTo>
                        <a:pt x="121" y="36"/>
                      </a:lnTo>
                      <a:lnTo>
                        <a:pt x="121" y="38"/>
                      </a:lnTo>
                      <a:lnTo>
                        <a:pt x="122" y="38"/>
                      </a:lnTo>
                      <a:lnTo>
                        <a:pt x="122" y="40"/>
                      </a:lnTo>
                      <a:lnTo>
                        <a:pt x="124" y="40"/>
                      </a:lnTo>
                      <a:lnTo>
                        <a:pt x="124" y="42"/>
                      </a:lnTo>
                      <a:lnTo>
                        <a:pt x="126" y="42"/>
                      </a:lnTo>
                      <a:lnTo>
                        <a:pt x="126" y="44"/>
                      </a:lnTo>
                      <a:lnTo>
                        <a:pt x="128" y="44"/>
                      </a:lnTo>
                      <a:lnTo>
                        <a:pt x="128" y="46"/>
                      </a:lnTo>
                      <a:lnTo>
                        <a:pt x="130" y="46"/>
                      </a:lnTo>
                      <a:lnTo>
                        <a:pt x="130" y="48"/>
                      </a:lnTo>
                      <a:lnTo>
                        <a:pt x="132" y="48"/>
                      </a:lnTo>
                      <a:lnTo>
                        <a:pt x="134" y="48"/>
                      </a:lnTo>
                      <a:lnTo>
                        <a:pt x="134" y="49"/>
                      </a:lnTo>
                      <a:lnTo>
                        <a:pt x="136" y="49"/>
                      </a:lnTo>
                      <a:lnTo>
                        <a:pt x="138" y="49"/>
                      </a:lnTo>
                      <a:lnTo>
                        <a:pt x="140" y="51"/>
                      </a:lnTo>
                      <a:lnTo>
                        <a:pt x="142" y="51"/>
                      </a:lnTo>
                      <a:lnTo>
                        <a:pt x="144" y="53"/>
                      </a:lnTo>
                      <a:lnTo>
                        <a:pt x="146" y="53"/>
                      </a:lnTo>
                      <a:lnTo>
                        <a:pt x="147" y="55"/>
                      </a:lnTo>
                      <a:lnTo>
                        <a:pt x="149" y="55"/>
                      </a:lnTo>
                      <a:lnTo>
                        <a:pt x="151" y="57"/>
                      </a:lnTo>
                      <a:lnTo>
                        <a:pt x="153" y="59"/>
                      </a:lnTo>
                      <a:lnTo>
                        <a:pt x="153" y="61"/>
                      </a:lnTo>
                      <a:lnTo>
                        <a:pt x="155" y="61"/>
                      </a:lnTo>
                      <a:lnTo>
                        <a:pt x="155" y="63"/>
                      </a:lnTo>
                      <a:lnTo>
                        <a:pt x="157" y="65"/>
                      </a:lnTo>
                      <a:lnTo>
                        <a:pt x="157" y="67"/>
                      </a:lnTo>
                      <a:lnTo>
                        <a:pt x="159" y="67"/>
                      </a:lnTo>
                      <a:lnTo>
                        <a:pt x="159" y="69"/>
                      </a:lnTo>
                      <a:lnTo>
                        <a:pt x="159" y="71"/>
                      </a:lnTo>
                      <a:lnTo>
                        <a:pt x="161" y="71"/>
                      </a:lnTo>
                      <a:lnTo>
                        <a:pt x="161" y="73"/>
                      </a:lnTo>
                      <a:lnTo>
                        <a:pt x="161" y="74"/>
                      </a:lnTo>
                      <a:lnTo>
                        <a:pt x="161" y="76"/>
                      </a:lnTo>
                      <a:lnTo>
                        <a:pt x="163" y="76"/>
                      </a:lnTo>
                      <a:lnTo>
                        <a:pt x="163" y="78"/>
                      </a:lnTo>
                      <a:lnTo>
                        <a:pt x="163" y="80"/>
                      </a:lnTo>
                      <a:lnTo>
                        <a:pt x="163" y="82"/>
                      </a:lnTo>
                      <a:lnTo>
                        <a:pt x="165" y="84"/>
                      </a:lnTo>
                      <a:lnTo>
                        <a:pt x="165" y="86"/>
                      </a:lnTo>
                      <a:lnTo>
                        <a:pt x="165" y="88"/>
                      </a:lnTo>
                      <a:lnTo>
                        <a:pt x="165" y="90"/>
                      </a:lnTo>
                      <a:lnTo>
                        <a:pt x="165" y="92"/>
                      </a:lnTo>
                      <a:lnTo>
                        <a:pt x="165" y="94"/>
                      </a:lnTo>
                      <a:lnTo>
                        <a:pt x="165" y="96"/>
                      </a:lnTo>
                      <a:lnTo>
                        <a:pt x="165" y="97"/>
                      </a:lnTo>
                      <a:lnTo>
                        <a:pt x="165" y="99"/>
                      </a:lnTo>
                      <a:lnTo>
                        <a:pt x="163" y="99"/>
                      </a:lnTo>
                      <a:lnTo>
                        <a:pt x="163" y="101"/>
                      </a:lnTo>
                      <a:lnTo>
                        <a:pt x="161" y="101"/>
                      </a:lnTo>
                      <a:lnTo>
                        <a:pt x="161" y="103"/>
                      </a:lnTo>
                      <a:lnTo>
                        <a:pt x="159" y="103"/>
                      </a:lnTo>
                      <a:lnTo>
                        <a:pt x="157" y="103"/>
                      </a:lnTo>
                      <a:lnTo>
                        <a:pt x="155" y="105"/>
                      </a:lnTo>
                      <a:lnTo>
                        <a:pt x="153" y="105"/>
                      </a:lnTo>
                      <a:lnTo>
                        <a:pt x="151" y="105"/>
                      </a:lnTo>
                      <a:lnTo>
                        <a:pt x="149" y="105"/>
                      </a:lnTo>
                      <a:lnTo>
                        <a:pt x="147" y="107"/>
                      </a:lnTo>
                      <a:lnTo>
                        <a:pt x="146" y="107"/>
                      </a:lnTo>
                      <a:lnTo>
                        <a:pt x="144" y="107"/>
                      </a:lnTo>
                      <a:lnTo>
                        <a:pt x="142" y="107"/>
                      </a:lnTo>
                      <a:lnTo>
                        <a:pt x="140" y="107"/>
                      </a:lnTo>
                      <a:lnTo>
                        <a:pt x="138" y="107"/>
                      </a:lnTo>
                      <a:lnTo>
                        <a:pt x="136" y="107"/>
                      </a:lnTo>
                      <a:lnTo>
                        <a:pt x="134" y="107"/>
                      </a:lnTo>
                      <a:lnTo>
                        <a:pt x="132" y="107"/>
                      </a:lnTo>
                      <a:lnTo>
                        <a:pt x="132" y="105"/>
                      </a:lnTo>
                      <a:lnTo>
                        <a:pt x="130" y="105"/>
                      </a:lnTo>
                      <a:lnTo>
                        <a:pt x="130" y="103"/>
                      </a:lnTo>
                      <a:lnTo>
                        <a:pt x="128" y="103"/>
                      </a:lnTo>
                      <a:lnTo>
                        <a:pt x="128" y="101"/>
                      </a:lnTo>
                      <a:lnTo>
                        <a:pt x="126" y="99"/>
                      </a:lnTo>
                      <a:lnTo>
                        <a:pt x="124" y="97"/>
                      </a:lnTo>
                      <a:lnTo>
                        <a:pt x="122" y="97"/>
                      </a:lnTo>
                      <a:lnTo>
                        <a:pt x="122" y="96"/>
                      </a:lnTo>
                      <a:lnTo>
                        <a:pt x="121" y="96"/>
                      </a:lnTo>
                      <a:lnTo>
                        <a:pt x="119" y="94"/>
                      </a:lnTo>
                      <a:lnTo>
                        <a:pt x="117" y="94"/>
                      </a:lnTo>
                      <a:lnTo>
                        <a:pt x="115" y="92"/>
                      </a:lnTo>
                      <a:lnTo>
                        <a:pt x="113" y="92"/>
                      </a:lnTo>
                      <a:lnTo>
                        <a:pt x="111" y="92"/>
                      </a:lnTo>
                      <a:lnTo>
                        <a:pt x="109" y="92"/>
                      </a:lnTo>
                      <a:lnTo>
                        <a:pt x="107" y="92"/>
                      </a:lnTo>
                      <a:lnTo>
                        <a:pt x="105" y="92"/>
                      </a:lnTo>
                      <a:lnTo>
                        <a:pt x="103" y="92"/>
                      </a:lnTo>
                      <a:lnTo>
                        <a:pt x="101" y="92"/>
                      </a:lnTo>
                      <a:lnTo>
                        <a:pt x="99" y="92"/>
                      </a:lnTo>
                      <a:lnTo>
                        <a:pt x="98" y="92"/>
                      </a:lnTo>
                      <a:lnTo>
                        <a:pt x="96" y="92"/>
                      </a:lnTo>
                      <a:lnTo>
                        <a:pt x="94" y="92"/>
                      </a:lnTo>
                      <a:lnTo>
                        <a:pt x="92" y="92"/>
                      </a:lnTo>
                      <a:lnTo>
                        <a:pt x="90" y="92"/>
                      </a:lnTo>
                      <a:lnTo>
                        <a:pt x="88" y="92"/>
                      </a:lnTo>
                      <a:lnTo>
                        <a:pt x="86" y="92"/>
                      </a:lnTo>
                      <a:lnTo>
                        <a:pt x="84" y="92"/>
                      </a:lnTo>
                      <a:lnTo>
                        <a:pt x="82" y="92"/>
                      </a:lnTo>
                      <a:lnTo>
                        <a:pt x="80" y="94"/>
                      </a:lnTo>
                      <a:lnTo>
                        <a:pt x="78" y="94"/>
                      </a:lnTo>
                      <a:lnTo>
                        <a:pt x="76" y="94"/>
                      </a:lnTo>
                      <a:lnTo>
                        <a:pt x="75" y="94"/>
                      </a:lnTo>
                      <a:lnTo>
                        <a:pt x="73" y="94"/>
                      </a:lnTo>
                      <a:lnTo>
                        <a:pt x="71" y="94"/>
                      </a:lnTo>
                      <a:lnTo>
                        <a:pt x="69" y="94"/>
                      </a:lnTo>
                      <a:lnTo>
                        <a:pt x="67" y="94"/>
                      </a:lnTo>
                      <a:lnTo>
                        <a:pt x="65" y="94"/>
                      </a:lnTo>
                      <a:lnTo>
                        <a:pt x="65" y="96"/>
                      </a:lnTo>
                      <a:lnTo>
                        <a:pt x="63" y="96"/>
                      </a:lnTo>
                      <a:lnTo>
                        <a:pt x="61" y="96"/>
                      </a:lnTo>
                      <a:lnTo>
                        <a:pt x="59" y="96"/>
                      </a:lnTo>
                      <a:lnTo>
                        <a:pt x="57" y="94"/>
                      </a:lnTo>
                      <a:lnTo>
                        <a:pt x="55" y="94"/>
                      </a:lnTo>
                      <a:lnTo>
                        <a:pt x="53" y="94"/>
                      </a:lnTo>
                      <a:lnTo>
                        <a:pt x="52" y="94"/>
                      </a:lnTo>
                      <a:lnTo>
                        <a:pt x="50" y="94"/>
                      </a:lnTo>
                      <a:lnTo>
                        <a:pt x="48" y="92"/>
                      </a:lnTo>
                      <a:lnTo>
                        <a:pt x="46" y="92"/>
                      </a:lnTo>
                      <a:lnTo>
                        <a:pt x="44" y="92"/>
                      </a:lnTo>
                      <a:lnTo>
                        <a:pt x="42" y="90"/>
                      </a:lnTo>
                      <a:lnTo>
                        <a:pt x="40" y="90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4" y="86"/>
                      </a:lnTo>
                      <a:lnTo>
                        <a:pt x="32" y="86"/>
                      </a:lnTo>
                      <a:lnTo>
                        <a:pt x="30" y="84"/>
                      </a:lnTo>
                      <a:lnTo>
                        <a:pt x="28" y="84"/>
                      </a:lnTo>
                      <a:lnTo>
                        <a:pt x="27" y="82"/>
                      </a:lnTo>
                      <a:lnTo>
                        <a:pt x="25" y="80"/>
                      </a:lnTo>
                      <a:lnTo>
                        <a:pt x="23" y="80"/>
                      </a:lnTo>
                      <a:lnTo>
                        <a:pt x="21" y="78"/>
                      </a:lnTo>
                      <a:lnTo>
                        <a:pt x="19" y="78"/>
                      </a:lnTo>
                      <a:lnTo>
                        <a:pt x="17" y="76"/>
                      </a:lnTo>
                      <a:lnTo>
                        <a:pt x="15" y="76"/>
                      </a:lnTo>
                      <a:lnTo>
                        <a:pt x="15" y="74"/>
                      </a:lnTo>
                      <a:lnTo>
                        <a:pt x="13" y="74"/>
                      </a:lnTo>
                      <a:lnTo>
                        <a:pt x="11" y="73"/>
                      </a:lnTo>
                      <a:lnTo>
                        <a:pt x="9" y="73"/>
                      </a:lnTo>
                      <a:lnTo>
                        <a:pt x="7" y="71"/>
                      </a:lnTo>
                      <a:lnTo>
                        <a:pt x="5" y="71"/>
                      </a:lnTo>
                      <a:lnTo>
                        <a:pt x="5" y="69"/>
                      </a:lnTo>
                      <a:lnTo>
                        <a:pt x="4" y="67"/>
                      </a:lnTo>
                      <a:lnTo>
                        <a:pt x="4" y="65"/>
                      </a:lnTo>
                      <a:lnTo>
                        <a:pt x="2" y="63"/>
                      </a:lnTo>
                      <a:lnTo>
                        <a:pt x="2" y="61"/>
                      </a:lnTo>
                      <a:lnTo>
                        <a:pt x="2" y="59"/>
                      </a:lnTo>
                      <a:lnTo>
                        <a:pt x="2" y="57"/>
                      </a:lnTo>
                      <a:lnTo>
                        <a:pt x="0" y="55"/>
                      </a:lnTo>
                      <a:lnTo>
                        <a:pt x="0" y="53"/>
                      </a:lnTo>
                      <a:lnTo>
                        <a:pt x="0" y="51"/>
                      </a:lnTo>
                      <a:lnTo>
                        <a:pt x="0" y="49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2" y="32"/>
                      </a:lnTo>
                      <a:lnTo>
                        <a:pt x="2" y="28"/>
                      </a:lnTo>
                      <a:lnTo>
                        <a:pt x="2" y="26"/>
                      </a:lnTo>
                      <a:lnTo>
                        <a:pt x="2" y="25"/>
                      </a:lnTo>
                      <a:lnTo>
                        <a:pt x="4" y="23"/>
                      </a:lnTo>
                      <a:lnTo>
                        <a:pt x="4" y="21"/>
                      </a:lnTo>
                      <a:lnTo>
                        <a:pt x="5" y="17"/>
                      </a:lnTo>
                      <a:lnTo>
                        <a:pt x="7" y="15"/>
                      </a:lnTo>
                      <a:lnTo>
                        <a:pt x="7" y="13"/>
                      </a:lnTo>
                      <a:lnTo>
                        <a:pt x="9" y="11"/>
                      </a:lnTo>
                      <a:lnTo>
                        <a:pt x="11" y="11"/>
                      </a:lnTo>
                      <a:lnTo>
                        <a:pt x="13" y="9"/>
                      </a:lnTo>
                      <a:lnTo>
                        <a:pt x="15" y="7"/>
                      </a:lnTo>
                      <a:close/>
                    </a:path>
                  </a:pathLst>
                </a:custGeom>
                <a:solidFill>
                  <a:srgbClr val="519E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81" name="Freeform 449"/>
                <p:cNvSpPr>
                  <a:spLocks noChangeAspect="1"/>
                </p:cNvSpPr>
                <p:nvPr/>
              </p:nvSpPr>
              <p:spPr bwMode="auto">
                <a:xfrm>
                  <a:off x="4827" y="998"/>
                  <a:ext cx="152" cy="98"/>
                </a:xfrm>
                <a:custGeom>
                  <a:avLst/>
                  <a:gdLst>
                    <a:gd name="T0" fmla="*/ 20 w 152"/>
                    <a:gd name="T1" fmla="*/ 4 h 98"/>
                    <a:gd name="T2" fmla="*/ 27 w 152"/>
                    <a:gd name="T3" fmla="*/ 2 h 98"/>
                    <a:gd name="T4" fmla="*/ 37 w 152"/>
                    <a:gd name="T5" fmla="*/ 0 h 98"/>
                    <a:gd name="T6" fmla="*/ 46 w 152"/>
                    <a:gd name="T7" fmla="*/ 0 h 98"/>
                    <a:gd name="T8" fmla="*/ 56 w 152"/>
                    <a:gd name="T9" fmla="*/ 2 h 98"/>
                    <a:gd name="T10" fmla="*/ 66 w 152"/>
                    <a:gd name="T11" fmla="*/ 4 h 98"/>
                    <a:gd name="T12" fmla="*/ 75 w 152"/>
                    <a:gd name="T13" fmla="*/ 4 h 98"/>
                    <a:gd name="T14" fmla="*/ 83 w 152"/>
                    <a:gd name="T15" fmla="*/ 6 h 98"/>
                    <a:gd name="T16" fmla="*/ 91 w 152"/>
                    <a:gd name="T17" fmla="*/ 8 h 98"/>
                    <a:gd name="T18" fmla="*/ 96 w 152"/>
                    <a:gd name="T19" fmla="*/ 12 h 98"/>
                    <a:gd name="T20" fmla="*/ 104 w 152"/>
                    <a:gd name="T21" fmla="*/ 20 h 98"/>
                    <a:gd name="T22" fmla="*/ 108 w 152"/>
                    <a:gd name="T23" fmla="*/ 25 h 98"/>
                    <a:gd name="T24" fmla="*/ 110 w 152"/>
                    <a:gd name="T25" fmla="*/ 31 h 98"/>
                    <a:gd name="T26" fmla="*/ 114 w 152"/>
                    <a:gd name="T27" fmla="*/ 35 h 98"/>
                    <a:gd name="T28" fmla="*/ 119 w 152"/>
                    <a:gd name="T29" fmla="*/ 41 h 98"/>
                    <a:gd name="T30" fmla="*/ 125 w 152"/>
                    <a:gd name="T31" fmla="*/ 45 h 98"/>
                    <a:gd name="T32" fmla="*/ 131 w 152"/>
                    <a:gd name="T33" fmla="*/ 48 h 98"/>
                    <a:gd name="T34" fmla="*/ 139 w 152"/>
                    <a:gd name="T35" fmla="*/ 52 h 98"/>
                    <a:gd name="T36" fmla="*/ 144 w 152"/>
                    <a:gd name="T37" fmla="*/ 58 h 98"/>
                    <a:gd name="T38" fmla="*/ 148 w 152"/>
                    <a:gd name="T39" fmla="*/ 66 h 98"/>
                    <a:gd name="T40" fmla="*/ 150 w 152"/>
                    <a:gd name="T41" fmla="*/ 73 h 98"/>
                    <a:gd name="T42" fmla="*/ 152 w 152"/>
                    <a:gd name="T43" fmla="*/ 81 h 98"/>
                    <a:gd name="T44" fmla="*/ 152 w 152"/>
                    <a:gd name="T45" fmla="*/ 89 h 98"/>
                    <a:gd name="T46" fmla="*/ 148 w 152"/>
                    <a:gd name="T47" fmla="*/ 93 h 98"/>
                    <a:gd name="T48" fmla="*/ 142 w 152"/>
                    <a:gd name="T49" fmla="*/ 96 h 98"/>
                    <a:gd name="T50" fmla="*/ 135 w 152"/>
                    <a:gd name="T51" fmla="*/ 98 h 98"/>
                    <a:gd name="T52" fmla="*/ 127 w 152"/>
                    <a:gd name="T53" fmla="*/ 98 h 98"/>
                    <a:gd name="T54" fmla="*/ 119 w 152"/>
                    <a:gd name="T55" fmla="*/ 94 h 98"/>
                    <a:gd name="T56" fmla="*/ 114 w 152"/>
                    <a:gd name="T57" fmla="*/ 89 h 98"/>
                    <a:gd name="T58" fmla="*/ 108 w 152"/>
                    <a:gd name="T59" fmla="*/ 85 h 98"/>
                    <a:gd name="T60" fmla="*/ 100 w 152"/>
                    <a:gd name="T61" fmla="*/ 83 h 98"/>
                    <a:gd name="T62" fmla="*/ 92 w 152"/>
                    <a:gd name="T63" fmla="*/ 83 h 98"/>
                    <a:gd name="T64" fmla="*/ 87 w 152"/>
                    <a:gd name="T65" fmla="*/ 85 h 98"/>
                    <a:gd name="T66" fmla="*/ 79 w 152"/>
                    <a:gd name="T67" fmla="*/ 85 h 98"/>
                    <a:gd name="T68" fmla="*/ 71 w 152"/>
                    <a:gd name="T69" fmla="*/ 85 h 98"/>
                    <a:gd name="T70" fmla="*/ 64 w 152"/>
                    <a:gd name="T71" fmla="*/ 87 h 98"/>
                    <a:gd name="T72" fmla="*/ 56 w 152"/>
                    <a:gd name="T73" fmla="*/ 87 h 98"/>
                    <a:gd name="T74" fmla="*/ 48 w 152"/>
                    <a:gd name="T75" fmla="*/ 87 h 98"/>
                    <a:gd name="T76" fmla="*/ 41 w 152"/>
                    <a:gd name="T77" fmla="*/ 83 h 98"/>
                    <a:gd name="T78" fmla="*/ 33 w 152"/>
                    <a:gd name="T79" fmla="*/ 81 h 98"/>
                    <a:gd name="T80" fmla="*/ 25 w 152"/>
                    <a:gd name="T81" fmla="*/ 77 h 98"/>
                    <a:gd name="T82" fmla="*/ 20 w 152"/>
                    <a:gd name="T83" fmla="*/ 73 h 98"/>
                    <a:gd name="T84" fmla="*/ 14 w 152"/>
                    <a:gd name="T85" fmla="*/ 70 h 98"/>
                    <a:gd name="T86" fmla="*/ 6 w 152"/>
                    <a:gd name="T87" fmla="*/ 64 h 98"/>
                    <a:gd name="T88" fmla="*/ 2 w 152"/>
                    <a:gd name="T89" fmla="*/ 56 h 98"/>
                    <a:gd name="T90" fmla="*/ 0 w 152"/>
                    <a:gd name="T91" fmla="*/ 48 h 98"/>
                    <a:gd name="T92" fmla="*/ 0 w 152"/>
                    <a:gd name="T93" fmla="*/ 41 h 98"/>
                    <a:gd name="T94" fmla="*/ 0 w 152"/>
                    <a:gd name="T95" fmla="*/ 31 h 98"/>
                    <a:gd name="T96" fmla="*/ 2 w 152"/>
                    <a:gd name="T97" fmla="*/ 22 h 98"/>
                    <a:gd name="T98" fmla="*/ 6 w 152"/>
                    <a:gd name="T99" fmla="*/ 14 h 98"/>
                    <a:gd name="T100" fmla="*/ 12 w 152"/>
                    <a:gd name="T101" fmla="*/ 8 h 98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52"/>
                    <a:gd name="T154" fmla="*/ 0 h 98"/>
                    <a:gd name="T155" fmla="*/ 152 w 152"/>
                    <a:gd name="T156" fmla="*/ 98 h 98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52" h="98">
                      <a:moveTo>
                        <a:pt x="14" y="6"/>
                      </a:moveTo>
                      <a:lnTo>
                        <a:pt x="16" y="6"/>
                      </a:lnTo>
                      <a:lnTo>
                        <a:pt x="18" y="4"/>
                      </a:lnTo>
                      <a:lnTo>
                        <a:pt x="20" y="4"/>
                      </a:lnTo>
                      <a:lnTo>
                        <a:pt x="21" y="4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9" y="0"/>
                      </a:lnTo>
                      <a:lnTo>
                        <a:pt x="43" y="0"/>
                      </a:lnTo>
                      <a:lnTo>
                        <a:pt x="45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2" y="0"/>
                      </a:lnTo>
                      <a:lnTo>
                        <a:pt x="54" y="2"/>
                      </a:lnTo>
                      <a:lnTo>
                        <a:pt x="56" y="2"/>
                      </a:lnTo>
                      <a:lnTo>
                        <a:pt x="60" y="2"/>
                      </a:lnTo>
                      <a:lnTo>
                        <a:pt x="62" y="2"/>
                      </a:lnTo>
                      <a:lnTo>
                        <a:pt x="64" y="2"/>
                      </a:lnTo>
                      <a:lnTo>
                        <a:pt x="66" y="4"/>
                      </a:lnTo>
                      <a:lnTo>
                        <a:pt x="68" y="4"/>
                      </a:lnTo>
                      <a:lnTo>
                        <a:pt x="71" y="4"/>
                      </a:lnTo>
                      <a:lnTo>
                        <a:pt x="73" y="4"/>
                      </a:lnTo>
                      <a:lnTo>
                        <a:pt x="75" y="4"/>
                      </a:lnTo>
                      <a:lnTo>
                        <a:pt x="77" y="6"/>
                      </a:lnTo>
                      <a:lnTo>
                        <a:pt x="79" y="6"/>
                      </a:lnTo>
                      <a:lnTo>
                        <a:pt x="81" y="6"/>
                      </a:lnTo>
                      <a:lnTo>
                        <a:pt x="83" y="6"/>
                      </a:lnTo>
                      <a:lnTo>
                        <a:pt x="85" y="6"/>
                      </a:lnTo>
                      <a:lnTo>
                        <a:pt x="87" y="8"/>
                      </a:lnTo>
                      <a:lnTo>
                        <a:pt x="89" y="8"/>
                      </a:lnTo>
                      <a:lnTo>
                        <a:pt x="91" y="8"/>
                      </a:lnTo>
                      <a:lnTo>
                        <a:pt x="92" y="10"/>
                      </a:lnTo>
                      <a:lnTo>
                        <a:pt x="94" y="10"/>
                      </a:lnTo>
                      <a:lnTo>
                        <a:pt x="94" y="12"/>
                      </a:lnTo>
                      <a:lnTo>
                        <a:pt x="96" y="12"/>
                      </a:lnTo>
                      <a:lnTo>
                        <a:pt x="98" y="14"/>
                      </a:lnTo>
                      <a:lnTo>
                        <a:pt x="100" y="16"/>
                      </a:lnTo>
                      <a:lnTo>
                        <a:pt x="102" y="18"/>
                      </a:lnTo>
                      <a:lnTo>
                        <a:pt x="104" y="20"/>
                      </a:lnTo>
                      <a:lnTo>
                        <a:pt x="106" y="22"/>
                      </a:lnTo>
                      <a:lnTo>
                        <a:pt x="106" y="23"/>
                      </a:lnTo>
                      <a:lnTo>
                        <a:pt x="108" y="23"/>
                      </a:lnTo>
                      <a:lnTo>
                        <a:pt x="108" y="25"/>
                      </a:lnTo>
                      <a:lnTo>
                        <a:pt x="108" y="27"/>
                      </a:lnTo>
                      <a:lnTo>
                        <a:pt x="110" y="27"/>
                      </a:lnTo>
                      <a:lnTo>
                        <a:pt x="110" y="29"/>
                      </a:lnTo>
                      <a:lnTo>
                        <a:pt x="110" y="31"/>
                      </a:lnTo>
                      <a:lnTo>
                        <a:pt x="112" y="31"/>
                      </a:lnTo>
                      <a:lnTo>
                        <a:pt x="112" y="33"/>
                      </a:lnTo>
                      <a:lnTo>
                        <a:pt x="112" y="35"/>
                      </a:lnTo>
                      <a:lnTo>
                        <a:pt x="114" y="35"/>
                      </a:lnTo>
                      <a:lnTo>
                        <a:pt x="114" y="37"/>
                      </a:lnTo>
                      <a:lnTo>
                        <a:pt x="115" y="39"/>
                      </a:lnTo>
                      <a:lnTo>
                        <a:pt x="117" y="41"/>
                      </a:lnTo>
                      <a:lnTo>
                        <a:pt x="119" y="41"/>
                      </a:lnTo>
                      <a:lnTo>
                        <a:pt x="119" y="43"/>
                      </a:lnTo>
                      <a:lnTo>
                        <a:pt x="121" y="43"/>
                      </a:lnTo>
                      <a:lnTo>
                        <a:pt x="123" y="45"/>
                      </a:lnTo>
                      <a:lnTo>
                        <a:pt x="125" y="45"/>
                      </a:lnTo>
                      <a:lnTo>
                        <a:pt x="125" y="46"/>
                      </a:lnTo>
                      <a:lnTo>
                        <a:pt x="127" y="46"/>
                      </a:lnTo>
                      <a:lnTo>
                        <a:pt x="129" y="46"/>
                      </a:lnTo>
                      <a:lnTo>
                        <a:pt x="131" y="48"/>
                      </a:lnTo>
                      <a:lnTo>
                        <a:pt x="133" y="48"/>
                      </a:lnTo>
                      <a:lnTo>
                        <a:pt x="135" y="50"/>
                      </a:lnTo>
                      <a:lnTo>
                        <a:pt x="137" y="50"/>
                      </a:lnTo>
                      <a:lnTo>
                        <a:pt x="139" y="52"/>
                      </a:lnTo>
                      <a:lnTo>
                        <a:pt x="140" y="52"/>
                      </a:lnTo>
                      <a:lnTo>
                        <a:pt x="140" y="54"/>
                      </a:lnTo>
                      <a:lnTo>
                        <a:pt x="142" y="56"/>
                      </a:lnTo>
                      <a:lnTo>
                        <a:pt x="144" y="58"/>
                      </a:lnTo>
                      <a:lnTo>
                        <a:pt x="144" y="60"/>
                      </a:lnTo>
                      <a:lnTo>
                        <a:pt x="146" y="62"/>
                      </a:lnTo>
                      <a:lnTo>
                        <a:pt x="146" y="64"/>
                      </a:lnTo>
                      <a:lnTo>
                        <a:pt x="148" y="66"/>
                      </a:lnTo>
                      <a:lnTo>
                        <a:pt x="148" y="68"/>
                      </a:lnTo>
                      <a:lnTo>
                        <a:pt x="148" y="70"/>
                      </a:lnTo>
                      <a:lnTo>
                        <a:pt x="150" y="71"/>
                      </a:lnTo>
                      <a:lnTo>
                        <a:pt x="150" y="73"/>
                      </a:lnTo>
                      <a:lnTo>
                        <a:pt x="150" y="75"/>
                      </a:lnTo>
                      <a:lnTo>
                        <a:pt x="150" y="77"/>
                      </a:lnTo>
                      <a:lnTo>
                        <a:pt x="152" y="79"/>
                      </a:lnTo>
                      <a:lnTo>
                        <a:pt x="152" y="81"/>
                      </a:lnTo>
                      <a:lnTo>
                        <a:pt x="152" y="83"/>
                      </a:lnTo>
                      <a:lnTo>
                        <a:pt x="152" y="85"/>
                      </a:lnTo>
                      <a:lnTo>
                        <a:pt x="152" y="87"/>
                      </a:lnTo>
                      <a:lnTo>
                        <a:pt x="152" y="89"/>
                      </a:lnTo>
                      <a:lnTo>
                        <a:pt x="152" y="91"/>
                      </a:lnTo>
                      <a:lnTo>
                        <a:pt x="150" y="91"/>
                      </a:lnTo>
                      <a:lnTo>
                        <a:pt x="150" y="93"/>
                      </a:lnTo>
                      <a:lnTo>
                        <a:pt x="148" y="93"/>
                      </a:lnTo>
                      <a:lnTo>
                        <a:pt x="148" y="94"/>
                      </a:lnTo>
                      <a:lnTo>
                        <a:pt x="146" y="94"/>
                      </a:lnTo>
                      <a:lnTo>
                        <a:pt x="144" y="96"/>
                      </a:lnTo>
                      <a:lnTo>
                        <a:pt x="142" y="96"/>
                      </a:lnTo>
                      <a:lnTo>
                        <a:pt x="140" y="96"/>
                      </a:lnTo>
                      <a:lnTo>
                        <a:pt x="139" y="96"/>
                      </a:lnTo>
                      <a:lnTo>
                        <a:pt x="137" y="98"/>
                      </a:lnTo>
                      <a:lnTo>
                        <a:pt x="135" y="98"/>
                      </a:lnTo>
                      <a:lnTo>
                        <a:pt x="133" y="98"/>
                      </a:lnTo>
                      <a:lnTo>
                        <a:pt x="131" y="98"/>
                      </a:lnTo>
                      <a:lnTo>
                        <a:pt x="129" y="98"/>
                      </a:lnTo>
                      <a:lnTo>
                        <a:pt x="127" y="98"/>
                      </a:lnTo>
                      <a:lnTo>
                        <a:pt x="125" y="98"/>
                      </a:lnTo>
                      <a:lnTo>
                        <a:pt x="123" y="98"/>
                      </a:lnTo>
                      <a:lnTo>
                        <a:pt x="121" y="96"/>
                      </a:lnTo>
                      <a:lnTo>
                        <a:pt x="119" y="94"/>
                      </a:lnTo>
                      <a:lnTo>
                        <a:pt x="119" y="93"/>
                      </a:lnTo>
                      <a:lnTo>
                        <a:pt x="117" y="93"/>
                      </a:lnTo>
                      <a:lnTo>
                        <a:pt x="115" y="91"/>
                      </a:lnTo>
                      <a:lnTo>
                        <a:pt x="114" y="89"/>
                      </a:lnTo>
                      <a:lnTo>
                        <a:pt x="112" y="89"/>
                      </a:lnTo>
                      <a:lnTo>
                        <a:pt x="112" y="87"/>
                      </a:lnTo>
                      <a:lnTo>
                        <a:pt x="110" y="87"/>
                      </a:lnTo>
                      <a:lnTo>
                        <a:pt x="108" y="85"/>
                      </a:lnTo>
                      <a:lnTo>
                        <a:pt x="106" y="85"/>
                      </a:lnTo>
                      <a:lnTo>
                        <a:pt x="104" y="85"/>
                      </a:lnTo>
                      <a:lnTo>
                        <a:pt x="102" y="85"/>
                      </a:lnTo>
                      <a:lnTo>
                        <a:pt x="100" y="83"/>
                      </a:lnTo>
                      <a:lnTo>
                        <a:pt x="98" y="83"/>
                      </a:lnTo>
                      <a:lnTo>
                        <a:pt x="96" y="83"/>
                      </a:lnTo>
                      <a:lnTo>
                        <a:pt x="94" y="83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7" y="83"/>
                      </a:lnTo>
                      <a:lnTo>
                        <a:pt x="87" y="85"/>
                      </a:lnTo>
                      <a:lnTo>
                        <a:pt x="85" y="85"/>
                      </a:lnTo>
                      <a:lnTo>
                        <a:pt x="83" y="85"/>
                      </a:lnTo>
                      <a:lnTo>
                        <a:pt x="81" y="85"/>
                      </a:lnTo>
                      <a:lnTo>
                        <a:pt x="79" y="85"/>
                      </a:lnTo>
                      <a:lnTo>
                        <a:pt x="77" y="85"/>
                      </a:lnTo>
                      <a:lnTo>
                        <a:pt x="75" y="85"/>
                      </a:lnTo>
                      <a:lnTo>
                        <a:pt x="73" y="85"/>
                      </a:lnTo>
                      <a:lnTo>
                        <a:pt x="71" y="85"/>
                      </a:lnTo>
                      <a:lnTo>
                        <a:pt x="69" y="87"/>
                      </a:lnTo>
                      <a:lnTo>
                        <a:pt x="68" y="87"/>
                      </a:lnTo>
                      <a:lnTo>
                        <a:pt x="66" y="87"/>
                      </a:lnTo>
                      <a:lnTo>
                        <a:pt x="64" y="87"/>
                      </a:lnTo>
                      <a:lnTo>
                        <a:pt x="62" y="87"/>
                      </a:lnTo>
                      <a:lnTo>
                        <a:pt x="60" y="87"/>
                      </a:lnTo>
                      <a:lnTo>
                        <a:pt x="58" y="87"/>
                      </a:lnTo>
                      <a:lnTo>
                        <a:pt x="56" y="87"/>
                      </a:lnTo>
                      <a:lnTo>
                        <a:pt x="54" y="87"/>
                      </a:lnTo>
                      <a:lnTo>
                        <a:pt x="52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6" y="85"/>
                      </a:lnTo>
                      <a:lnTo>
                        <a:pt x="45" y="85"/>
                      </a:lnTo>
                      <a:lnTo>
                        <a:pt x="43" y="85"/>
                      </a:lnTo>
                      <a:lnTo>
                        <a:pt x="41" y="83"/>
                      </a:lnTo>
                      <a:lnTo>
                        <a:pt x="39" y="83"/>
                      </a:lnTo>
                      <a:lnTo>
                        <a:pt x="37" y="83"/>
                      </a:lnTo>
                      <a:lnTo>
                        <a:pt x="35" y="81"/>
                      </a:lnTo>
                      <a:lnTo>
                        <a:pt x="33" y="81"/>
                      </a:lnTo>
                      <a:lnTo>
                        <a:pt x="31" y="79"/>
                      </a:lnTo>
                      <a:lnTo>
                        <a:pt x="29" y="79"/>
                      </a:lnTo>
                      <a:lnTo>
                        <a:pt x="27" y="77"/>
                      </a:lnTo>
                      <a:lnTo>
                        <a:pt x="25" y="77"/>
                      </a:lnTo>
                      <a:lnTo>
                        <a:pt x="25" y="75"/>
                      </a:lnTo>
                      <a:lnTo>
                        <a:pt x="23" y="75"/>
                      </a:lnTo>
                      <a:lnTo>
                        <a:pt x="21" y="73"/>
                      </a:lnTo>
                      <a:lnTo>
                        <a:pt x="20" y="73"/>
                      </a:lnTo>
                      <a:lnTo>
                        <a:pt x="18" y="71"/>
                      </a:lnTo>
                      <a:lnTo>
                        <a:pt x="16" y="71"/>
                      </a:lnTo>
                      <a:lnTo>
                        <a:pt x="16" y="70"/>
                      </a:lnTo>
                      <a:lnTo>
                        <a:pt x="14" y="70"/>
                      </a:lnTo>
                      <a:lnTo>
                        <a:pt x="12" y="68"/>
                      </a:lnTo>
                      <a:lnTo>
                        <a:pt x="10" y="66"/>
                      </a:lnTo>
                      <a:lnTo>
                        <a:pt x="8" y="66"/>
                      </a:lnTo>
                      <a:lnTo>
                        <a:pt x="6" y="64"/>
                      </a:lnTo>
                      <a:lnTo>
                        <a:pt x="4" y="62"/>
                      </a:lnTo>
                      <a:lnTo>
                        <a:pt x="4" y="60"/>
                      </a:lnTo>
                      <a:lnTo>
                        <a:pt x="2" y="58"/>
                      </a:lnTo>
                      <a:lnTo>
                        <a:pt x="2" y="56"/>
                      </a:lnTo>
                      <a:lnTo>
                        <a:pt x="2" y="54"/>
                      </a:lnTo>
                      <a:lnTo>
                        <a:pt x="2" y="52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5"/>
                      </a:lnTo>
                      <a:lnTo>
                        <a:pt x="0" y="43"/>
                      </a:lnTo>
                      <a:lnTo>
                        <a:pt x="0" y="41"/>
                      </a:lnTo>
                      <a:lnTo>
                        <a:pt x="0" y="39"/>
                      </a:lnTo>
                      <a:lnTo>
                        <a:pt x="0" y="35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2" y="22"/>
                      </a:lnTo>
                      <a:lnTo>
                        <a:pt x="4" y="20"/>
                      </a:lnTo>
                      <a:lnTo>
                        <a:pt x="4" y="18"/>
                      </a:lnTo>
                      <a:lnTo>
                        <a:pt x="6" y="16"/>
                      </a:lnTo>
                      <a:lnTo>
                        <a:pt x="6" y="14"/>
                      </a:lnTo>
                      <a:lnTo>
                        <a:pt x="8" y="12"/>
                      </a:lnTo>
                      <a:lnTo>
                        <a:pt x="10" y="12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4" y="6"/>
                      </a:lnTo>
                      <a:close/>
                    </a:path>
                  </a:pathLst>
                </a:custGeom>
                <a:solidFill>
                  <a:srgbClr val="5CA3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82" name="Freeform 450"/>
                <p:cNvSpPr>
                  <a:spLocks noChangeAspect="1"/>
                </p:cNvSpPr>
                <p:nvPr/>
              </p:nvSpPr>
              <p:spPr bwMode="auto">
                <a:xfrm>
                  <a:off x="4835" y="1002"/>
                  <a:ext cx="138" cy="89"/>
                </a:xfrm>
                <a:custGeom>
                  <a:avLst/>
                  <a:gdLst>
                    <a:gd name="T0" fmla="*/ 17 w 138"/>
                    <a:gd name="T1" fmla="*/ 2 h 89"/>
                    <a:gd name="T2" fmla="*/ 25 w 138"/>
                    <a:gd name="T3" fmla="*/ 0 h 89"/>
                    <a:gd name="T4" fmla="*/ 33 w 138"/>
                    <a:gd name="T5" fmla="*/ 0 h 89"/>
                    <a:gd name="T6" fmla="*/ 42 w 138"/>
                    <a:gd name="T7" fmla="*/ 0 h 89"/>
                    <a:gd name="T8" fmla="*/ 52 w 138"/>
                    <a:gd name="T9" fmla="*/ 0 h 89"/>
                    <a:gd name="T10" fmla="*/ 60 w 138"/>
                    <a:gd name="T11" fmla="*/ 2 h 89"/>
                    <a:gd name="T12" fmla="*/ 67 w 138"/>
                    <a:gd name="T13" fmla="*/ 4 h 89"/>
                    <a:gd name="T14" fmla="*/ 75 w 138"/>
                    <a:gd name="T15" fmla="*/ 6 h 89"/>
                    <a:gd name="T16" fmla="*/ 83 w 138"/>
                    <a:gd name="T17" fmla="*/ 8 h 89"/>
                    <a:gd name="T18" fmla="*/ 88 w 138"/>
                    <a:gd name="T19" fmla="*/ 12 h 89"/>
                    <a:gd name="T20" fmla="*/ 94 w 138"/>
                    <a:gd name="T21" fmla="*/ 18 h 89"/>
                    <a:gd name="T22" fmla="*/ 98 w 138"/>
                    <a:gd name="T23" fmla="*/ 23 h 89"/>
                    <a:gd name="T24" fmla="*/ 102 w 138"/>
                    <a:gd name="T25" fmla="*/ 31 h 89"/>
                    <a:gd name="T26" fmla="*/ 106 w 138"/>
                    <a:gd name="T27" fmla="*/ 35 h 89"/>
                    <a:gd name="T28" fmla="*/ 109 w 138"/>
                    <a:gd name="T29" fmla="*/ 39 h 89"/>
                    <a:gd name="T30" fmla="*/ 115 w 138"/>
                    <a:gd name="T31" fmla="*/ 41 h 89"/>
                    <a:gd name="T32" fmla="*/ 121 w 138"/>
                    <a:gd name="T33" fmla="*/ 44 h 89"/>
                    <a:gd name="T34" fmla="*/ 127 w 138"/>
                    <a:gd name="T35" fmla="*/ 48 h 89"/>
                    <a:gd name="T36" fmla="*/ 131 w 138"/>
                    <a:gd name="T37" fmla="*/ 52 h 89"/>
                    <a:gd name="T38" fmla="*/ 134 w 138"/>
                    <a:gd name="T39" fmla="*/ 60 h 89"/>
                    <a:gd name="T40" fmla="*/ 136 w 138"/>
                    <a:gd name="T41" fmla="*/ 67 h 89"/>
                    <a:gd name="T42" fmla="*/ 138 w 138"/>
                    <a:gd name="T43" fmla="*/ 75 h 89"/>
                    <a:gd name="T44" fmla="*/ 136 w 138"/>
                    <a:gd name="T45" fmla="*/ 83 h 89"/>
                    <a:gd name="T46" fmla="*/ 129 w 138"/>
                    <a:gd name="T47" fmla="*/ 87 h 89"/>
                    <a:gd name="T48" fmla="*/ 123 w 138"/>
                    <a:gd name="T49" fmla="*/ 89 h 89"/>
                    <a:gd name="T50" fmla="*/ 115 w 138"/>
                    <a:gd name="T51" fmla="*/ 89 h 89"/>
                    <a:gd name="T52" fmla="*/ 109 w 138"/>
                    <a:gd name="T53" fmla="*/ 87 h 89"/>
                    <a:gd name="T54" fmla="*/ 106 w 138"/>
                    <a:gd name="T55" fmla="*/ 83 h 89"/>
                    <a:gd name="T56" fmla="*/ 100 w 138"/>
                    <a:gd name="T57" fmla="*/ 79 h 89"/>
                    <a:gd name="T58" fmla="*/ 96 w 138"/>
                    <a:gd name="T59" fmla="*/ 75 h 89"/>
                    <a:gd name="T60" fmla="*/ 88 w 138"/>
                    <a:gd name="T61" fmla="*/ 75 h 89"/>
                    <a:gd name="T62" fmla="*/ 81 w 138"/>
                    <a:gd name="T63" fmla="*/ 75 h 89"/>
                    <a:gd name="T64" fmla="*/ 73 w 138"/>
                    <a:gd name="T65" fmla="*/ 77 h 89"/>
                    <a:gd name="T66" fmla="*/ 65 w 138"/>
                    <a:gd name="T67" fmla="*/ 77 h 89"/>
                    <a:gd name="T68" fmla="*/ 60 w 138"/>
                    <a:gd name="T69" fmla="*/ 79 h 89"/>
                    <a:gd name="T70" fmla="*/ 52 w 138"/>
                    <a:gd name="T71" fmla="*/ 79 h 89"/>
                    <a:gd name="T72" fmla="*/ 46 w 138"/>
                    <a:gd name="T73" fmla="*/ 77 h 89"/>
                    <a:gd name="T74" fmla="*/ 38 w 138"/>
                    <a:gd name="T75" fmla="*/ 75 h 89"/>
                    <a:gd name="T76" fmla="*/ 31 w 138"/>
                    <a:gd name="T77" fmla="*/ 73 h 89"/>
                    <a:gd name="T78" fmla="*/ 23 w 138"/>
                    <a:gd name="T79" fmla="*/ 69 h 89"/>
                    <a:gd name="T80" fmla="*/ 15 w 138"/>
                    <a:gd name="T81" fmla="*/ 64 h 89"/>
                    <a:gd name="T82" fmla="*/ 8 w 138"/>
                    <a:gd name="T83" fmla="*/ 60 h 89"/>
                    <a:gd name="T84" fmla="*/ 4 w 138"/>
                    <a:gd name="T85" fmla="*/ 56 h 89"/>
                    <a:gd name="T86" fmla="*/ 2 w 138"/>
                    <a:gd name="T87" fmla="*/ 48 h 89"/>
                    <a:gd name="T88" fmla="*/ 0 w 138"/>
                    <a:gd name="T89" fmla="*/ 42 h 89"/>
                    <a:gd name="T90" fmla="*/ 0 w 138"/>
                    <a:gd name="T91" fmla="*/ 35 h 89"/>
                    <a:gd name="T92" fmla="*/ 0 w 138"/>
                    <a:gd name="T93" fmla="*/ 25 h 89"/>
                    <a:gd name="T94" fmla="*/ 4 w 138"/>
                    <a:gd name="T95" fmla="*/ 18 h 89"/>
                    <a:gd name="T96" fmla="*/ 8 w 138"/>
                    <a:gd name="T97" fmla="*/ 10 h 89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38"/>
                    <a:gd name="T148" fmla="*/ 0 h 89"/>
                    <a:gd name="T149" fmla="*/ 138 w 138"/>
                    <a:gd name="T150" fmla="*/ 89 h 89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38" h="89">
                      <a:moveTo>
                        <a:pt x="12" y="6"/>
                      </a:move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21" y="2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7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2"/>
                      </a:lnTo>
                      <a:lnTo>
                        <a:pt x="58" y="2"/>
                      </a:lnTo>
                      <a:lnTo>
                        <a:pt x="60" y="2"/>
                      </a:lnTo>
                      <a:lnTo>
                        <a:pt x="61" y="2"/>
                      </a:lnTo>
                      <a:lnTo>
                        <a:pt x="63" y="2"/>
                      </a:lnTo>
                      <a:lnTo>
                        <a:pt x="65" y="4"/>
                      </a:lnTo>
                      <a:lnTo>
                        <a:pt x="67" y="4"/>
                      </a:lnTo>
                      <a:lnTo>
                        <a:pt x="69" y="4"/>
                      </a:lnTo>
                      <a:lnTo>
                        <a:pt x="71" y="4"/>
                      </a:lnTo>
                      <a:lnTo>
                        <a:pt x="73" y="4"/>
                      </a:lnTo>
                      <a:lnTo>
                        <a:pt x="75" y="6"/>
                      </a:lnTo>
                      <a:lnTo>
                        <a:pt x="77" y="6"/>
                      </a:lnTo>
                      <a:lnTo>
                        <a:pt x="79" y="6"/>
                      </a:lnTo>
                      <a:lnTo>
                        <a:pt x="81" y="6"/>
                      </a:lnTo>
                      <a:lnTo>
                        <a:pt x="83" y="8"/>
                      </a:lnTo>
                      <a:lnTo>
                        <a:pt x="84" y="8"/>
                      </a:lnTo>
                      <a:lnTo>
                        <a:pt x="86" y="10"/>
                      </a:lnTo>
                      <a:lnTo>
                        <a:pt x="88" y="10"/>
                      </a:lnTo>
                      <a:lnTo>
                        <a:pt x="88" y="12"/>
                      </a:lnTo>
                      <a:lnTo>
                        <a:pt x="90" y="12"/>
                      </a:lnTo>
                      <a:lnTo>
                        <a:pt x="92" y="14"/>
                      </a:lnTo>
                      <a:lnTo>
                        <a:pt x="94" y="16"/>
                      </a:lnTo>
                      <a:lnTo>
                        <a:pt x="94" y="18"/>
                      </a:lnTo>
                      <a:lnTo>
                        <a:pt x="96" y="18"/>
                      </a:lnTo>
                      <a:lnTo>
                        <a:pt x="96" y="19"/>
                      </a:lnTo>
                      <a:lnTo>
                        <a:pt x="98" y="21"/>
                      </a:lnTo>
                      <a:lnTo>
                        <a:pt x="98" y="23"/>
                      </a:lnTo>
                      <a:lnTo>
                        <a:pt x="100" y="25"/>
                      </a:lnTo>
                      <a:lnTo>
                        <a:pt x="100" y="27"/>
                      </a:lnTo>
                      <a:lnTo>
                        <a:pt x="102" y="29"/>
                      </a:lnTo>
                      <a:lnTo>
                        <a:pt x="102" y="31"/>
                      </a:lnTo>
                      <a:lnTo>
                        <a:pt x="102" y="33"/>
                      </a:lnTo>
                      <a:lnTo>
                        <a:pt x="104" y="33"/>
                      </a:lnTo>
                      <a:lnTo>
                        <a:pt x="104" y="35"/>
                      </a:lnTo>
                      <a:lnTo>
                        <a:pt x="106" y="35"/>
                      </a:lnTo>
                      <a:lnTo>
                        <a:pt x="106" y="37"/>
                      </a:lnTo>
                      <a:lnTo>
                        <a:pt x="107" y="37"/>
                      </a:lnTo>
                      <a:lnTo>
                        <a:pt x="107" y="39"/>
                      </a:lnTo>
                      <a:lnTo>
                        <a:pt x="109" y="39"/>
                      </a:lnTo>
                      <a:lnTo>
                        <a:pt x="111" y="39"/>
                      </a:lnTo>
                      <a:lnTo>
                        <a:pt x="111" y="41"/>
                      </a:lnTo>
                      <a:lnTo>
                        <a:pt x="113" y="41"/>
                      </a:lnTo>
                      <a:lnTo>
                        <a:pt x="115" y="41"/>
                      </a:lnTo>
                      <a:lnTo>
                        <a:pt x="117" y="42"/>
                      </a:lnTo>
                      <a:lnTo>
                        <a:pt x="119" y="42"/>
                      </a:lnTo>
                      <a:lnTo>
                        <a:pt x="121" y="42"/>
                      </a:lnTo>
                      <a:lnTo>
                        <a:pt x="121" y="44"/>
                      </a:lnTo>
                      <a:lnTo>
                        <a:pt x="123" y="44"/>
                      </a:lnTo>
                      <a:lnTo>
                        <a:pt x="125" y="46"/>
                      </a:lnTo>
                      <a:lnTo>
                        <a:pt x="127" y="46"/>
                      </a:lnTo>
                      <a:lnTo>
                        <a:pt x="127" y="48"/>
                      </a:lnTo>
                      <a:lnTo>
                        <a:pt x="129" y="48"/>
                      </a:lnTo>
                      <a:lnTo>
                        <a:pt x="129" y="50"/>
                      </a:lnTo>
                      <a:lnTo>
                        <a:pt x="131" y="50"/>
                      </a:lnTo>
                      <a:lnTo>
                        <a:pt x="131" y="52"/>
                      </a:lnTo>
                      <a:lnTo>
                        <a:pt x="132" y="54"/>
                      </a:lnTo>
                      <a:lnTo>
                        <a:pt x="132" y="56"/>
                      </a:lnTo>
                      <a:lnTo>
                        <a:pt x="134" y="58"/>
                      </a:lnTo>
                      <a:lnTo>
                        <a:pt x="134" y="60"/>
                      </a:lnTo>
                      <a:lnTo>
                        <a:pt x="134" y="62"/>
                      </a:lnTo>
                      <a:lnTo>
                        <a:pt x="136" y="64"/>
                      </a:lnTo>
                      <a:lnTo>
                        <a:pt x="136" y="66"/>
                      </a:lnTo>
                      <a:lnTo>
                        <a:pt x="136" y="67"/>
                      </a:lnTo>
                      <a:lnTo>
                        <a:pt x="136" y="69"/>
                      </a:lnTo>
                      <a:lnTo>
                        <a:pt x="138" y="71"/>
                      </a:lnTo>
                      <a:lnTo>
                        <a:pt x="138" y="73"/>
                      </a:lnTo>
                      <a:lnTo>
                        <a:pt x="138" y="75"/>
                      </a:lnTo>
                      <a:lnTo>
                        <a:pt x="138" y="77"/>
                      </a:lnTo>
                      <a:lnTo>
                        <a:pt x="138" y="79"/>
                      </a:lnTo>
                      <a:lnTo>
                        <a:pt x="138" y="81"/>
                      </a:lnTo>
                      <a:lnTo>
                        <a:pt x="136" y="83"/>
                      </a:lnTo>
                      <a:lnTo>
                        <a:pt x="134" y="85"/>
                      </a:lnTo>
                      <a:lnTo>
                        <a:pt x="132" y="85"/>
                      </a:lnTo>
                      <a:lnTo>
                        <a:pt x="131" y="87"/>
                      </a:lnTo>
                      <a:lnTo>
                        <a:pt x="129" y="87"/>
                      </a:lnTo>
                      <a:lnTo>
                        <a:pt x="127" y="87"/>
                      </a:lnTo>
                      <a:lnTo>
                        <a:pt x="125" y="87"/>
                      </a:lnTo>
                      <a:lnTo>
                        <a:pt x="125" y="89"/>
                      </a:lnTo>
                      <a:lnTo>
                        <a:pt x="123" y="89"/>
                      </a:lnTo>
                      <a:lnTo>
                        <a:pt x="121" y="89"/>
                      </a:lnTo>
                      <a:lnTo>
                        <a:pt x="119" y="89"/>
                      </a:lnTo>
                      <a:lnTo>
                        <a:pt x="117" y="89"/>
                      </a:lnTo>
                      <a:lnTo>
                        <a:pt x="115" y="89"/>
                      </a:lnTo>
                      <a:lnTo>
                        <a:pt x="113" y="89"/>
                      </a:lnTo>
                      <a:lnTo>
                        <a:pt x="111" y="89"/>
                      </a:lnTo>
                      <a:lnTo>
                        <a:pt x="111" y="87"/>
                      </a:lnTo>
                      <a:lnTo>
                        <a:pt x="109" y="87"/>
                      </a:lnTo>
                      <a:lnTo>
                        <a:pt x="109" y="85"/>
                      </a:lnTo>
                      <a:lnTo>
                        <a:pt x="107" y="85"/>
                      </a:lnTo>
                      <a:lnTo>
                        <a:pt x="107" y="83"/>
                      </a:lnTo>
                      <a:lnTo>
                        <a:pt x="106" y="83"/>
                      </a:lnTo>
                      <a:lnTo>
                        <a:pt x="106" y="81"/>
                      </a:lnTo>
                      <a:lnTo>
                        <a:pt x="104" y="81"/>
                      </a:lnTo>
                      <a:lnTo>
                        <a:pt x="102" y="79"/>
                      </a:lnTo>
                      <a:lnTo>
                        <a:pt x="100" y="79"/>
                      </a:lnTo>
                      <a:lnTo>
                        <a:pt x="100" y="77"/>
                      </a:lnTo>
                      <a:lnTo>
                        <a:pt x="98" y="77"/>
                      </a:lnTo>
                      <a:lnTo>
                        <a:pt x="96" y="77"/>
                      </a:lnTo>
                      <a:lnTo>
                        <a:pt x="96" y="75"/>
                      </a:lnTo>
                      <a:lnTo>
                        <a:pt x="94" y="75"/>
                      </a:lnTo>
                      <a:lnTo>
                        <a:pt x="92" y="75"/>
                      </a:lnTo>
                      <a:lnTo>
                        <a:pt x="90" y="75"/>
                      </a:lnTo>
                      <a:lnTo>
                        <a:pt x="88" y="75"/>
                      </a:lnTo>
                      <a:lnTo>
                        <a:pt x="86" y="75"/>
                      </a:lnTo>
                      <a:lnTo>
                        <a:pt x="84" y="75"/>
                      </a:lnTo>
                      <a:lnTo>
                        <a:pt x="83" y="75"/>
                      </a:lnTo>
                      <a:lnTo>
                        <a:pt x="81" y="75"/>
                      </a:lnTo>
                      <a:lnTo>
                        <a:pt x="79" y="75"/>
                      </a:lnTo>
                      <a:lnTo>
                        <a:pt x="77" y="75"/>
                      </a:lnTo>
                      <a:lnTo>
                        <a:pt x="75" y="75"/>
                      </a:lnTo>
                      <a:lnTo>
                        <a:pt x="73" y="77"/>
                      </a:lnTo>
                      <a:lnTo>
                        <a:pt x="71" y="77"/>
                      </a:lnTo>
                      <a:lnTo>
                        <a:pt x="69" y="77"/>
                      </a:lnTo>
                      <a:lnTo>
                        <a:pt x="67" y="77"/>
                      </a:lnTo>
                      <a:lnTo>
                        <a:pt x="65" y="77"/>
                      </a:lnTo>
                      <a:lnTo>
                        <a:pt x="63" y="77"/>
                      </a:lnTo>
                      <a:lnTo>
                        <a:pt x="61" y="77"/>
                      </a:lnTo>
                      <a:lnTo>
                        <a:pt x="60" y="77"/>
                      </a:lnTo>
                      <a:lnTo>
                        <a:pt x="60" y="79"/>
                      </a:lnTo>
                      <a:lnTo>
                        <a:pt x="58" y="79"/>
                      </a:lnTo>
                      <a:lnTo>
                        <a:pt x="56" y="79"/>
                      </a:lnTo>
                      <a:lnTo>
                        <a:pt x="54" y="79"/>
                      </a:lnTo>
                      <a:lnTo>
                        <a:pt x="52" y="79"/>
                      </a:lnTo>
                      <a:lnTo>
                        <a:pt x="50" y="79"/>
                      </a:lnTo>
                      <a:lnTo>
                        <a:pt x="48" y="79"/>
                      </a:lnTo>
                      <a:lnTo>
                        <a:pt x="46" y="79"/>
                      </a:lnTo>
                      <a:lnTo>
                        <a:pt x="46" y="77"/>
                      </a:lnTo>
                      <a:lnTo>
                        <a:pt x="44" y="77"/>
                      </a:lnTo>
                      <a:lnTo>
                        <a:pt x="42" y="77"/>
                      </a:lnTo>
                      <a:lnTo>
                        <a:pt x="40" y="77"/>
                      </a:lnTo>
                      <a:lnTo>
                        <a:pt x="38" y="75"/>
                      </a:lnTo>
                      <a:lnTo>
                        <a:pt x="37" y="75"/>
                      </a:lnTo>
                      <a:lnTo>
                        <a:pt x="35" y="75"/>
                      </a:lnTo>
                      <a:lnTo>
                        <a:pt x="33" y="73"/>
                      </a:lnTo>
                      <a:lnTo>
                        <a:pt x="31" y="73"/>
                      </a:lnTo>
                      <a:lnTo>
                        <a:pt x="29" y="71"/>
                      </a:lnTo>
                      <a:lnTo>
                        <a:pt x="27" y="71"/>
                      </a:lnTo>
                      <a:lnTo>
                        <a:pt x="25" y="69"/>
                      </a:lnTo>
                      <a:lnTo>
                        <a:pt x="23" y="69"/>
                      </a:lnTo>
                      <a:lnTo>
                        <a:pt x="21" y="67"/>
                      </a:lnTo>
                      <a:lnTo>
                        <a:pt x="19" y="66"/>
                      </a:lnTo>
                      <a:lnTo>
                        <a:pt x="17" y="66"/>
                      </a:lnTo>
                      <a:lnTo>
                        <a:pt x="15" y="64"/>
                      </a:lnTo>
                      <a:lnTo>
                        <a:pt x="13" y="64"/>
                      </a:lnTo>
                      <a:lnTo>
                        <a:pt x="12" y="62"/>
                      </a:lnTo>
                      <a:lnTo>
                        <a:pt x="10" y="60"/>
                      </a:lnTo>
                      <a:lnTo>
                        <a:pt x="8" y="60"/>
                      </a:lnTo>
                      <a:lnTo>
                        <a:pt x="8" y="58"/>
                      </a:lnTo>
                      <a:lnTo>
                        <a:pt x="6" y="58"/>
                      </a:lnTo>
                      <a:lnTo>
                        <a:pt x="6" y="56"/>
                      </a:lnTo>
                      <a:lnTo>
                        <a:pt x="4" y="56"/>
                      </a:lnTo>
                      <a:lnTo>
                        <a:pt x="4" y="54"/>
                      </a:lnTo>
                      <a:lnTo>
                        <a:pt x="2" y="52"/>
                      </a:ln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1"/>
                      </a:lnTo>
                      <a:lnTo>
                        <a:pt x="0" y="39"/>
                      </a:lnTo>
                      <a:lnTo>
                        <a:pt x="0" y="37"/>
                      </a:lnTo>
                      <a:lnTo>
                        <a:pt x="0" y="35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4" y="18"/>
                      </a:lnTo>
                      <a:lnTo>
                        <a:pt x="4" y="16"/>
                      </a:lnTo>
                      <a:lnTo>
                        <a:pt x="4" y="14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66A8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83" name="Freeform 451"/>
                <p:cNvSpPr>
                  <a:spLocks noChangeAspect="1"/>
                </p:cNvSpPr>
                <p:nvPr/>
              </p:nvSpPr>
              <p:spPr bwMode="auto">
                <a:xfrm>
                  <a:off x="4843" y="1004"/>
                  <a:ext cx="124" cy="81"/>
                </a:xfrm>
                <a:custGeom>
                  <a:avLst/>
                  <a:gdLst>
                    <a:gd name="T0" fmla="*/ 15 w 124"/>
                    <a:gd name="T1" fmla="*/ 4 h 81"/>
                    <a:gd name="T2" fmla="*/ 21 w 124"/>
                    <a:gd name="T3" fmla="*/ 2 h 81"/>
                    <a:gd name="T4" fmla="*/ 27 w 124"/>
                    <a:gd name="T5" fmla="*/ 0 h 81"/>
                    <a:gd name="T6" fmla="*/ 32 w 124"/>
                    <a:gd name="T7" fmla="*/ 0 h 81"/>
                    <a:gd name="T8" fmla="*/ 38 w 124"/>
                    <a:gd name="T9" fmla="*/ 0 h 81"/>
                    <a:gd name="T10" fmla="*/ 44 w 124"/>
                    <a:gd name="T11" fmla="*/ 2 h 81"/>
                    <a:gd name="T12" fmla="*/ 50 w 124"/>
                    <a:gd name="T13" fmla="*/ 2 h 81"/>
                    <a:gd name="T14" fmla="*/ 55 w 124"/>
                    <a:gd name="T15" fmla="*/ 4 h 81"/>
                    <a:gd name="T16" fmla="*/ 61 w 124"/>
                    <a:gd name="T17" fmla="*/ 4 h 81"/>
                    <a:gd name="T18" fmla="*/ 67 w 124"/>
                    <a:gd name="T19" fmla="*/ 6 h 81"/>
                    <a:gd name="T20" fmla="*/ 73 w 124"/>
                    <a:gd name="T21" fmla="*/ 6 h 81"/>
                    <a:gd name="T22" fmla="*/ 78 w 124"/>
                    <a:gd name="T23" fmla="*/ 10 h 81"/>
                    <a:gd name="T24" fmla="*/ 82 w 124"/>
                    <a:gd name="T25" fmla="*/ 14 h 81"/>
                    <a:gd name="T26" fmla="*/ 86 w 124"/>
                    <a:gd name="T27" fmla="*/ 17 h 81"/>
                    <a:gd name="T28" fmla="*/ 90 w 124"/>
                    <a:gd name="T29" fmla="*/ 21 h 81"/>
                    <a:gd name="T30" fmla="*/ 92 w 124"/>
                    <a:gd name="T31" fmla="*/ 27 h 81"/>
                    <a:gd name="T32" fmla="*/ 94 w 124"/>
                    <a:gd name="T33" fmla="*/ 33 h 81"/>
                    <a:gd name="T34" fmla="*/ 98 w 124"/>
                    <a:gd name="T35" fmla="*/ 35 h 81"/>
                    <a:gd name="T36" fmla="*/ 101 w 124"/>
                    <a:gd name="T37" fmla="*/ 37 h 81"/>
                    <a:gd name="T38" fmla="*/ 107 w 124"/>
                    <a:gd name="T39" fmla="*/ 39 h 81"/>
                    <a:gd name="T40" fmla="*/ 111 w 124"/>
                    <a:gd name="T41" fmla="*/ 40 h 81"/>
                    <a:gd name="T42" fmla="*/ 115 w 124"/>
                    <a:gd name="T43" fmla="*/ 44 h 81"/>
                    <a:gd name="T44" fmla="*/ 117 w 124"/>
                    <a:gd name="T45" fmla="*/ 48 h 81"/>
                    <a:gd name="T46" fmla="*/ 119 w 124"/>
                    <a:gd name="T47" fmla="*/ 52 h 81"/>
                    <a:gd name="T48" fmla="*/ 121 w 124"/>
                    <a:gd name="T49" fmla="*/ 56 h 81"/>
                    <a:gd name="T50" fmla="*/ 123 w 124"/>
                    <a:gd name="T51" fmla="*/ 62 h 81"/>
                    <a:gd name="T52" fmla="*/ 124 w 124"/>
                    <a:gd name="T53" fmla="*/ 65 h 81"/>
                    <a:gd name="T54" fmla="*/ 124 w 124"/>
                    <a:gd name="T55" fmla="*/ 71 h 81"/>
                    <a:gd name="T56" fmla="*/ 123 w 124"/>
                    <a:gd name="T57" fmla="*/ 75 h 81"/>
                    <a:gd name="T58" fmla="*/ 119 w 124"/>
                    <a:gd name="T59" fmla="*/ 79 h 81"/>
                    <a:gd name="T60" fmla="*/ 113 w 124"/>
                    <a:gd name="T61" fmla="*/ 79 h 81"/>
                    <a:gd name="T62" fmla="*/ 109 w 124"/>
                    <a:gd name="T63" fmla="*/ 81 h 81"/>
                    <a:gd name="T64" fmla="*/ 103 w 124"/>
                    <a:gd name="T65" fmla="*/ 81 h 81"/>
                    <a:gd name="T66" fmla="*/ 99 w 124"/>
                    <a:gd name="T67" fmla="*/ 79 h 81"/>
                    <a:gd name="T68" fmla="*/ 96 w 124"/>
                    <a:gd name="T69" fmla="*/ 77 h 81"/>
                    <a:gd name="T70" fmla="*/ 94 w 124"/>
                    <a:gd name="T71" fmla="*/ 73 h 81"/>
                    <a:gd name="T72" fmla="*/ 88 w 124"/>
                    <a:gd name="T73" fmla="*/ 71 h 81"/>
                    <a:gd name="T74" fmla="*/ 82 w 124"/>
                    <a:gd name="T75" fmla="*/ 69 h 81"/>
                    <a:gd name="T76" fmla="*/ 76 w 124"/>
                    <a:gd name="T77" fmla="*/ 69 h 81"/>
                    <a:gd name="T78" fmla="*/ 71 w 124"/>
                    <a:gd name="T79" fmla="*/ 69 h 81"/>
                    <a:gd name="T80" fmla="*/ 65 w 124"/>
                    <a:gd name="T81" fmla="*/ 69 h 81"/>
                    <a:gd name="T82" fmla="*/ 59 w 124"/>
                    <a:gd name="T83" fmla="*/ 71 h 81"/>
                    <a:gd name="T84" fmla="*/ 53 w 124"/>
                    <a:gd name="T85" fmla="*/ 71 h 81"/>
                    <a:gd name="T86" fmla="*/ 48 w 124"/>
                    <a:gd name="T87" fmla="*/ 71 h 81"/>
                    <a:gd name="T88" fmla="*/ 42 w 124"/>
                    <a:gd name="T89" fmla="*/ 71 h 81"/>
                    <a:gd name="T90" fmla="*/ 36 w 124"/>
                    <a:gd name="T91" fmla="*/ 69 h 81"/>
                    <a:gd name="T92" fmla="*/ 30 w 124"/>
                    <a:gd name="T93" fmla="*/ 67 h 81"/>
                    <a:gd name="T94" fmla="*/ 25 w 124"/>
                    <a:gd name="T95" fmla="*/ 65 h 81"/>
                    <a:gd name="T96" fmla="*/ 19 w 124"/>
                    <a:gd name="T97" fmla="*/ 62 h 81"/>
                    <a:gd name="T98" fmla="*/ 13 w 124"/>
                    <a:gd name="T99" fmla="*/ 58 h 81"/>
                    <a:gd name="T100" fmla="*/ 7 w 124"/>
                    <a:gd name="T101" fmla="*/ 56 h 81"/>
                    <a:gd name="T102" fmla="*/ 5 w 124"/>
                    <a:gd name="T103" fmla="*/ 52 h 81"/>
                    <a:gd name="T104" fmla="*/ 2 w 124"/>
                    <a:gd name="T105" fmla="*/ 48 h 81"/>
                    <a:gd name="T106" fmla="*/ 0 w 124"/>
                    <a:gd name="T107" fmla="*/ 42 h 81"/>
                    <a:gd name="T108" fmla="*/ 0 w 124"/>
                    <a:gd name="T109" fmla="*/ 37 h 81"/>
                    <a:gd name="T110" fmla="*/ 0 w 124"/>
                    <a:gd name="T111" fmla="*/ 31 h 81"/>
                    <a:gd name="T112" fmla="*/ 0 w 124"/>
                    <a:gd name="T113" fmla="*/ 25 h 81"/>
                    <a:gd name="T114" fmla="*/ 2 w 124"/>
                    <a:gd name="T115" fmla="*/ 19 h 81"/>
                    <a:gd name="T116" fmla="*/ 4 w 124"/>
                    <a:gd name="T117" fmla="*/ 14 h 81"/>
                    <a:gd name="T118" fmla="*/ 7 w 124"/>
                    <a:gd name="T119" fmla="*/ 10 h 81"/>
                    <a:gd name="T120" fmla="*/ 11 w 124"/>
                    <a:gd name="T121" fmla="*/ 6 h 81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24"/>
                    <a:gd name="T184" fmla="*/ 0 h 81"/>
                    <a:gd name="T185" fmla="*/ 124 w 124"/>
                    <a:gd name="T186" fmla="*/ 81 h 81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24" h="81">
                      <a:moveTo>
                        <a:pt x="11" y="6"/>
                      </a:move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21" y="2"/>
                      </a:lnTo>
                      <a:lnTo>
                        <a:pt x="23" y="2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2"/>
                      </a:lnTo>
                      <a:lnTo>
                        <a:pt x="44" y="2"/>
                      </a:lnTo>
                      <a:lnTo>
                        <a:pt x="46" y="2"/>
                      </a:ln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52" y="2"/>
                      </a:lnTo>
                      <a:lnTo>
                        <a:pt x="53" y="2"/>
                      </a:lnTo>
                      <a:lnTo>
                        <a:pt x="55" y="4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1" y="4"/>
                      </a:lnTo>
                      <a:lnTo>
                        <a:pt x="63" y="4"/>
                      </a:lnTo>
                      <a:lnTo>
                        <a:pt x="65" y="4"/>
                      </a:lnTo>
                      <a:lnTo>
                        <a:pt x="67" y="6"/>
                      </a:lnTo>
                      <a:lnTo>
                        <a:pt x="69" y="6"/>
                      </a:lnTo>
                      <a:lnTo>
                        <a:pt x="71" y="6"/>
                      </a:lnTo>
                      <a:lnTo>
                        <a:pt x="73" y="6"/>
                      </a:lnTo>
                      <a:lnTo>
                        <a:pt x="75" y="8"/>
                      </a:lnTo>
                      <a:lnTo>
                        <a:pt x="76" y="8"/>
                      </a:lnTo>
                      <a:lnTo>
                        <a:pt x="78" y="10"/>
                      </a:lnTo>
                      <a:lnTo>
                        <a:pt x="80" y="12"/>
                      </a:lnTo>
                      <a:lnTo>
                        <a:pt x="82" y="12"/>
                      </a:lnTo>
                      <a:lnTo>
                        <a:pt x="82" y="14"/>
                      </a:lnTo>
                      <a:lnTo>
                        <a:pt x="84" y="14"/>
                      </a:lnTo>
                      <a:lnTo>
                        <a:pt x="84" y="16"/>
                      </a:lnTo>
                      <a:lnTo>
                        <a:pt x="86" y="17"/>
                      </a:lnTo>
                      <a:lnTo>
                        <a:pt x="88" y="19"/>
                      </a:lnTo>
                      <a:lnTo>
                        <a:pt x="88" y="21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5"/>
                      </a:lnTo>
                      <a:lnTo>
                        <a:pt x="92" y="27"/>
                      </a:lnTo>
                      <a:lnTo>
                        <a:pt x="92" y="29"/>
                      </a:lnTo>
                      <a:lnTo>
                        <a:pt x="94" y="31"/>
                      </a:lnTo>
                      <a:lnTo>
                        <a:pt x="94" y="33"/>
                      </a:lnTo>
                      <a:lnTo>
                        <a:pt x="96" y="33"/>
                      </a:lnTo>
                      <a:lnTo>
                        <a:pt x="96" y="35"/>
                      </a:lnTo>
                      <a:lnTo>
                        <a:pt x="98" y="35"/>
                      </a:lnTo>
                      <a:lnTo>
                        <a:pt x="99" y="35"/>
                      </a:lnTo>
                      <a:lnTo>
                        <a:pt x="99" y="37"/>
                      </a:lnTo>
                      <a:lnTo>
                        <a:pt x="101" y="37"/>
                      </a:lnTo>
                      <a:lnTo>
                        <a:pt x="103" y="39"/>
                      </a:lnTo>
                      <a:lnTo>
                        <a:pt x="105" y="39"/>
                      </a:lnTo>
                      <a:lnTo>
                        <a:pt x="107" y="39"/>
                      </a:lnTo>
                      <a:lnTo>
                        <a:pt x="107" y="40"/>
                      </a:lnTo>
                      <a:lnTo>
                        <a:pt x="109" y="40"/>
                      </a:lnTo>
                      <a:lnTo>
                        <a:pt x="111" y="40"/>
                      </a:lnTo>
                      <a:lnTo>
                        <a:pt x="111" y="42"/>
                      </a:lnTo>
                      <a:lnTo>
                        <a:pt x="113" y="42"/>
                      </a:lnTo>
                      <a:lnTo>
                        <a:pt x="115" y="44"/>
                      </a:lnTo>
                      <a:lnTo>
                        <a:pt x="115" y="46"/>
                      </a:lnTo>
                      <a:lnTo>
                        <a:pt x="117" y="46"/>
                      </a:lnTo>
                      <a:lnTo>
                        <a:pt x="117" y="48"/>
                      </a:lnTo>
                      <a:lnTo>
                        <a:pt x="119" y="48"/>
                      </a:lnTo>
                      <a:lnTo>
                        <a:pt x="119" y="50"/>
                      </a:lnTo>
                      <a:lnTo>
                        <a:pt x="119" y="52"/>
                      </a:lnTo>
                      <a:lnTo>
                        <a:pt x="121" y="52"/>
                      </a:lnTo>
                      <a:lnTo>
                        <a:pt x="121" y="54"/>
                      </a:lnTo>
                      <a:lnTo>
                        <a:pt x="121" y="56"/>
                      </a:lnTo>
                      <a:lnTo>
                        <a:pt x="123" y="58"/>
                      </a:lnTo>
                      <a:lnTo>
                        <a:pt x="123" y="60"/>
                      </a:lnTo>
                      <a:lnTo>
                        <a:pt x="123" y="62"/>
                      </a:lnTo>
                      <a:lnTo>
                        <a:pt x="123" y="64"/>
                      </a:lnTo>
                      <a:lnTo>
                        <a:pt x="124" y="64"/>
                      </a:lnTo>
                      <a:lnTo>
                        <a:pt x="124" y="65"/>
                      </a:lnTo>
                      <a:lnTo>
                        <a:pt x="124" y="67"/>
                      </a:lnTo>
                      <a:lnTo>
                        <a:pt x="124" y="69"/>
                      </a:lnTo>
                      <a:lnTo>
                        <a:pt x="124" y="71"/>
                      </a:lnTo>
                      <a:lnTo>
                        <a:pt x="124" y="73"/>
                      </a:lnTo>
                      <a:lnTo>
                        <a:pt x="124" y="75"/>
                      </a:lnTo>
                      <a:lnTo>
                        <a:pt x="123" y="75"/>
                      </a:lnTo>
                      <a:lnTo>
                        <a:pt x="123" y="77"/>
                      </a:lnTo>
                      <a:lnTo>
                        <a:pt x="121" y="77"/>
                      </a:lnTo>
                      <a:lnTo>
                        <a:pt x="119" y="79"/>
                      </a:lnTo>
                      <a:lnTo>
                        <a:pt x="117" y="79"/>
                      </a:lnTo>
                      <a:lnTo>
                        <a:pt x="115" y="79"/>
                      </a:lnTo>
                      <a:lnTo>
                        <a:pt x="113" y="79"/>
                      </a:lnTo>
                      <a:lnTo>
                        <a:pt x="113" y="81"/>
                      </a:lnTo>
                      <a:lnTo>
                        <a:pt x="111" y="81"/>
                      </a:lnTo>
                      <a:lnTo>
                        <a:pt x="109" y="81"/>
                      </a:lnTo>
                      <a:lnTo>
                        <a:pt x="107" y="81"/>
                      </a:lnTo>
                      <a:lnTo>
                        <a:pt x="105" y="81"/>
                      </a:lnTo>
                      <a:lnTo>
                        <a:pt x="103" y="81"/>
                      </a:lnTo>
                      <a:lnTo>
                        <a:pt x="101" y="81"/>
                      </a:lnTo>
                      <a:lnTo>
                        <a:pt x="99" y="81"/>
                      </a:lnTo>
                      <a:lnTo>
                        <a:pt x="99" y="79"/>
                      </a:lnTo>
                      <a:lnTo>
                        <a:pt x="98" y="79"/>
                      </a:lnTo>
                      <a:lnTo>
                        <a:pt x="98" y="77"/>
                      </a:lnTo>
                      <a:lnTo>
                        <a:pt x="96" y="77"/>
                      </a:lnTo>
                      <a:lnTo>
                        <a:pt x="96" y="75"/>
                      </a:lnTo>
                      <a:lnTo>
                        <a:pt x="94" y="75"/>
                      </a:lnTo>
                      <a:lnTo>
                        <a:pt x="94" y="73"/>
                      </a:lnTo>
                      <a:lnTo>
                        <a:pt x="92" y="73"/>
                      </a:lnTo>
                      <a:lnTo>
                        <a:pt x="90" y="71"/>
                      </a:lnTo>
                      <a:lnTo>
                        <a:pt x="88" y="71"/>
                      </a:lnTo>
                      <a:lnTo>
                        <a:pt x="86" y="69"/>
                      </a:lnTo>
                      <a:lnTo>
                        <a:pt x="84" y="69"/>
                      </a:lnTo>
                      <a:lnTo>
                        <a:pt x="82" y="69"/>
                      </a:lnTo>
                      <a:lnTo>
                        <a:pt x="80" y="69"/>
                      </a:lnTo>
                      <a:lnTo>
                        <a:pt x="78" y="69"/>
                      </a:lnTo>
                      <a:lnTo>
                        <a:pt x="76" y="69"/>
                      </a:lnTo>
                      <a:lnTo>
                        <a:pt x="75" y="69"/>
                      </a:lnTo>
                      <a:lnTo>
                        <a:pt x="73" y="69"/>
                      </a:lnTo>
                      <a:lnTo>
                        <a:pt x="71" y="69"/>
                      </a:lnTo>
                      <a:lnTo>
                        <a:pt x="69" y="69"/>
                      </a:lnTo>
                      <a:lnTo>
                        <a:pt x="67" y="69"/>
                      </a:lnTo>
                      <a:lnTo>
                        <a:pt x="65" y="69"/>
                      </a:lnTo>
                      <a:lnTo>
                        <a:pt x="63" y="69"/>
                      </a:lnTo>
                      <a:lnTo>
                        <a:pt x="61" y="71"/>
                      </a:lnTo>
                      <a:lnTo>
                        <a:pt x="59" y="71"/>
                      </a:lnTo>
                      <a:lnTo>
                        <a:pt x="57" y="71"/>
                      </a:lnTo>
                      <a:lnTo>
                        <a:pt x="55" y="71"/>
                      </a:lnTo>
                      <a:lnTo>
                        <a:pt x="53" y="71"/>
                      </a:lnTo>
                      <a:lnTo>
                        <a:pt x="52" y="71"/>
                      </a:lnTo>
                      <a:lnTo>
                        <a:pt x="50" y="71"/>
                      </a:lnTo>
                      <a:lnTo>
                        <a:pt x="48" y="71"/>
                      </a:lnTo>
                      <a:lnTo>
                        <a:pt x="46" y="71"/>
                      </a:lnTo>
                      <a:lnTo>
                        <a:pt x="44" y="71"/>
                      </a:lnTo>
                      <a:lnTo>
                        <a:pt x="42" y="71"/>
                      </a:lnTo>
                      <a:lnTo>
                        <a:pt x="40" y="71"/>
                      </a:lnTo>
                      <a:lnTo>
                        <a:pt x="38" y="71"/>
                      </a:lnTo>
                      <a:lnTo>
                        <a:pt x="36" y="69"/>
                      </a:lnTo>
                      <a:lnTo>
                        <a:pt x="34" y="69"/>
                      </a:lnTo>
                      <a:lnTo>
                        <a:pt x="32" y="69"/>
                      </a:lnTo>
                      <a:lnTo>
                        <a:pt x="30" y="67"/>
                      </a:lnTo>
                      <a:lnTo>
                        <a:pt x="29" y="67"/>
                      </a:lnTo>
                      <a:lnTo>
                        <a:pt x="27" y="65"/>
                      </a:lnTo>
                      <a:lnTo>
                        <a:pt x="25" y="65"/>
                      </a:lnTo>
                      <a:lnTo>
                        <a:pt x="23" y="64"/>
                      </a:lnTo>
                      <a:lnTo>
                        <a:pt x="21" y="64"/>
                      </a:lnTo>
                      <a:lnTo>
                        <a:pt x="19" y="62"/>
                      </a:lnTo>
                      <a:lnTo>
                        <a:pt x="17" y="62"/>
                      </a:lnTo>
                      <a:lnTo>
                        <a:pt x="15" y="60"/>
                      </a:lnTo>
                      <a:lnTo>
                        <a:pt x="13" y="58"/>
                      </a:lnTo>
                      <a:lnTo>
                        <a:pt x="11" y="58"/>
                      </a:lnTo>
                      <a:lnTo>
                        <a:pt x="9" y="56"/>
                      </a:lnTo>
                      <a:lnTo>
                        <a:pt x="7" y="56"/>
                      </a:lnTo>
                      <a:lnTo>
                        <a:pt x="7" y="54"/>
                      </a:lnTo>
                      <a:lnTo>
                        <a:pt x="5" y="54"/>
                      </a:lnTo>
                      <a:lnTo>
                        <a:pt x="5" y="52"/>
                      </a:lnTo>
                      <a:lnTo>
                        <a:pt x="4" y="52"/>
                      </a:lnTo>
                      <a:lnTo>
                        <a:pt x="4" y="50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9"/>
                      </a:lnTo>
                      <a:lnTo>
                        <a:pt x="0" y="37"/>
                      </a:lnTo>
                      <a:lnTo>
                        <a:pt x="0" y="35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4" y="17"/>
                      </a:lnTo>
                      <a:lnTo>
                        <a:pt x="4" y="16"/>
                      </a:lnTo>
                      <a:lnTo>
                        <a:pt x="4" y="14"/>
                      </a:lnTo>
                      <a:lnTo>
                        <a:pt x="5" y="12"/>
                      </a:lnTo>
                      <a:lnTo>
                        <a:pt x="5" y="10"/>
                      </a:lnTo>
                      <a:lnTo>
                        <a:pt x="7" y="10"/>
                      </a:lnTo>
                      <a:lnTo>
                        <a:pt x="7" y="8"/>
                      </a:lnTo>
                      <a:lnTo>
                        <a:pt x="9" y="6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6DAD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84" name="Freeform 452"/>
                <p:cNvSpPr>
                  <a:spLocks noChangeAspect="1"/>
                </p:cNvSpPr>
                <p:nvPr/>
              </p:nvSpPr>
              <p:spPr bwMode="auto">
                <a:xfrm>
                  <a:off x="4850" y="1008"/>
                  <a:ext cx="112" cy="71"/>
                </a:xfrm>
                <a:custGeom>
                  <a:avLst/>
                  <a:gdLst>
                    <a:gd name="T0" fmla="*/ 14 w 112"/>
                    <a:gd name="T1" fmla="*/ 4 h 71"/>
                    <a:gd name="T2" fmla="*/ 18 w 112"/>
                    <a:gd name="T3" fmla="*/ 2 h 71"/>
                    <a:gd name="T4" fmla="*/ 23 w 112"/>
                    <a:gd name="T5" fmla="*/ 0 h 71"/>
                    <a:gd name="T6" fmla="*/ 29 w 112"/>
                    <a:gd name="T7" fmla="*/ 0 h 71"/>
                    <a:gd name="T8" fmla="*/ 35 w 112"/>
                    <a:gd name="T9" fmla="*/ 0 h 71"/>
                    <a:gd name="T10" fmla="*/ 41 w 112"/>
                    <a:gd name="T11" fmla="*/ 0 h 71"/>
                    <a:gd name="T12" fmla="*/ 46 w 112"/>
                    <a:gd name="T13" fmla="*/ 2 h 71"/>
                    <a:gd name="T14" fmla="*/ 52 w 112"/>
                    <a:gd name="T15" fmla="*/ 2 h 71"/>
                    <a:gd name="T16" fmla="*/ 58 w 112"/>
                    <a:gd name="T17" fmla="*/ 4 h 71"/>
                    <a:gd name="T18" fmla="*/ 64 w 112"/>
                    <a:gd name="T19" fmla="*/ 4 h 71"/>
                    <a:gd name="T20" fmla="*/ 69 w 112"/>
                    <a:gd name="T21" fmla="*/ 8 h 71"/>
                    <a:gd name="T22" fmla="*/ 73 w 112"/>
                    <a:gd name="T23" fmla="*/ 10 h 71"/>
                    <a:gd name="T24" fmla="*/ 77 w 112"/>
                    <a:gd name="T25" fmla="*/ 15 h 71"/>
                    <a:gd name="T26" fmla="*/ 79 w 112"/>
                    <a:gd name="T27" fmla="*/ 19 h 71"/>
                    <a:gd name="T28" fmla="*/ 81 w 112"/>
                    <a:gd name="T29" fmla="*/ 23 h 71"/>
                    <a:gd name="T30" fmla="*/ 83 w 112"/>
                    <a:gd name="T31" fmla="*/ 27 h 71"/>
                    <a:gd name="T32" fmla="*/ 87 w 112"/>
                    <a:gd name="T33" fmla="*/ 29 h 71"/>
                    <a:gd name="T34" fmla="*/ 91 w 112"/>
                    <a:gd name="T35" fmla="*/ 31 h 71"/>
                    <a:gd name="T36" fmla="*/ 94 w 112"/>
                    <a:gd name="T37" fmla="*/ 33 h 71"/>
                    <a:gd name="T38" fmla="*/ 100 w 112"/>
                    <a:gd name="T39" fmla="*/ 36 h 71"/>
                    <a:gd name="T40" fmla="*/ 104 w 112"/>
                    <a:gd name="T41" fmla="*/ 38 h 71"/>
                    <a:gd name="T42" fmla="*/ 106 w 112"/>
                    <a:gd name="T43" fmla="*/ 44 h 71"/>
                    <a:gd name="T44" fmla="*/ 108 w 112"/>
                    <a:gd name="T45" fmla="*/ 48 h 71"/>
                    <a:gd name="T46" fmla="*/ 110 w 112"/>
                    <a:gd name="T47" fmla="*/ 54 h 71"/>
                    <a:gd name="T48" fmla="*/ 112 w 112"/>
                    <a:gd name="T49" fmla="*/ 58 h 71"/>
                    <a:gd name="T50" fmla="*/ 112 w 112"/>
                    <a:gd name="T51" fmla="*/ 63 h 71"/>
                    <a:gd name="T52" fmla="*/ 110 w 112"/>
                    <a:gd name="T53" fmla="*/ 67 h 71"/>
                    <a:gd name="T54" fmla="*/ 106 w 112"/>
                    <a:gd name="T55" fmla="*/ 69 h 71"/>
                    <a:gd name="T56" fmla="*/ 100 w 112"/>
                    <a:gd name="T57" fmla="*/ 71 h 71"/>
                    <a:gd name="T58" fmla="*/ 94 w 112"/>
                    <a:gd name="T59" fmla="*/ 71 h 71"/>
                    <a:gd name="T60" fmla="*/ 89 w 112"/>
                    <a:gd name="T61" fmla="*/ 71 h 71"/>
                    <a:gd name="T62" fmla="*/ 87 w 112"/>
                    <a:gd name="T63" fmla="*/ 67 h 71"/>
                    <a:gd name="T64" fmla="*/ 83 w 112"/>
                    <a:gd name="T65" fmla="*/ 65 h 71"/>
                    <a:gd name="T66" fmla="*/ 79 w 112"/>
                    <a:gd name="T67" fmla="*/ 61 h 71"/>
                    <a:gd name="T68" fmla="*/ 73 w 112"/>
                    <a:gd name="T69" fmla="*/ 61 h 71"/>
                    <a:gd name="T70" fmla="*/ 69 w 112"/>
                    <a:gd name="T71" fmla="*/ 60 h 71"/>
                    <a:gd name="T72" fmla="*/ 64 w 112"/>
                    <a:gd name="T73" fmla="*/ 61 h 71"/>
                    <a:gd name="T74" fmla="*/ 58 w 112"/>
                    <a:gd name="T75" fmla="*/ 61 h 71"/>
                    <a:gd name="T76" fmla="*/ 52 w 112"/>
                    <a:gd name="T77" fmla="*/ 61 h 71"/>
                    <a:gd name="T78" fmla="*/ 48 w 112"/>
                    <a:gd name="T79" fmla="*/ 63 h 71"/>
                    <a:gd name="T80" fmla="*/ 43 w 112"/>
                    <a:gd name="T81" fmla="*/ 63 h 71"/>
                    <a:gd name="T82" fmla="*/ 37 w 112"/>
                    <a:gd name="T83" fmla="*/ 61 h 71"/>
                    <a:gd name="T84" fmla="*/ 31 w 112"/>
                    <a:gd name="T85" fmla="*/ 61 h 71"/>
                    <a:gd name="T86" fmla="*/ 25 w 112"/>
                    <a:gd name="T87" fmla="*/ 58 h 71"/>
                    <a:gd name="T88" fmla="*/ 20 w 112"/>
                    <a:gd name="T89" fmla="*/ 56 h 71"/>
                    <a:gd name="T90" fmla="*/ 14 w 112"/>
                    <a:gd name="T91" fmla="*/ 52 h 71"/>
                    <a:gd name="T92" fmla="*/ 10 w 112"/>
                    <a:gd name="T93" fmla="*/ 50 h 71"/>
                    <a:gd name="T94" fmla="*/ 6 w 112"/>
                    <a:gd name="T95" fmla="*/ 46 h 71"/>
                    <a:gd name="T96" fmla="*/ 2 w 112"/>
                    <a:gd name="T97" fmla="*/ 44 h 71"/>
                    <a:gd name="T98" fmla="*/ 2 w 112"/>
                    <a:gd name="T99" fmla="*/ 38 h 71"/>
                    <a:gd name="T100" fmla="*/ 0 w 112"/>
                    <a:gd name="T101" fmla="*/ 35 h 71"/>
                    <a:gd name="T102" fmla="*/ 0 w 112"/>
                    <a:gd name="T103" fmla="*/ 29 h 71"/>
                    <a:gd name="T104" fmla="*/ 0 w 112"/>
                    <a:gd name="T105" fmla="*/ 23 h 71"/>
                    <a:gd name="T106" fmla="*/ 2 w 112"/>
                    <a:gd name="T107" fmla="*/ 17 h 71"/>
                    <a:gd name="T108" fmla="*/ 4 w 112"/>
                    <a:gd name="T109" fmla="*/ 13 h 71"/>
                    <a:gd name="T110" fmla="*/ 6 w 112"/>
                    <a:gd name="T111" fmla="*/ 10 h 71"/>
                    <a:gd name="T112" fmla="*/ 10 w 112"/>
                    <a:gd name="T113" fmla="*/ 6 h 7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12"/>
                    <a:gd name="T172" fmla="*/ 0 h 71"/>
                    <a:gd name="T173" fmla="*/ 112 w 112"/>
                    <a:gd name="T174" fmla="*/ 71 h 7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12" h="71">
                      <a:moveTo>
                        <a:pt x="10" y="4"/>
                      </a:move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20" y="0"/>
                      </a:lnTo>
                      <a:lnTo>
                        <a:pt x="22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9" y="0"/>
                      </a:lnTo>
                      <a:lnTo>
                        <a:pt x="41" y="0"/>
                      </a:lnTo>
                      <a:lnTo>
                        <a:pt x="43" y="2"/>
                      </a:lnTo>
                      <a:lnTo>
                        <a:pt x="45" y="2"/>
                      </a:lnTo>
                      <a:lnTo>
                        <a:pt x="46" y="2"/>
                      </a:ln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52" y="2"/>
                      </a:lnTo>
                      <a:lnTo>
                        <a:pt x="54" y="4"/>
                      </a:lnTo>
                      <a:lnTo>
                        <a:pt x="56" y="4"/>
                      </a:lnTo>
                      <a:lnTo>
                        <a:pt x="58" y="4"/>
                      </a:lnTo>
                      <a:lnTo>
                        <a:pt x="60" y="4"/>
                      </a:lnTo>
                      <a:lnTo>
                        <a:pt x="62" y="4"/>
                      </a:lnTo>
                      <a:lnTo>
                        <a:pt x="64" y="4"/>
                      </a:lnTo>
                      <a:lnTo>
                        <a:pt x="66" y="6"/>
                      </a:lnTo>
                      <a:lnTo>
                        <a:pt x="68" y="6"/>
                      </a:lnTo>
                      <a:lnTo>
                        <a:pt x="69" y="8"/>
                      </a:lnTo>
                      <a:lnTo>
                        <a:pt x="71" y="8"/>
                      </a:lnTo>
                      <a:lnTo>
                        <a:pt x="71" y="10"/>
                      </a:lnTo>
                      <a:lnTo>
                        <a:pt x="73" y="10"/>
                      </a:lnTo>
                      <a:lnTo>
                        <a:pt x="75" y="12"/>
                      </a:lnTo>
                      <a:lnTo>
                        <a:pt x="77" y="13"/>
                      </a:lnTo>
                      <a:lnTo>
                        <a:pt x="77" y="15"/>
                      </a:lnTo>
                      <a:lnTo>
                        <a:pt x="79" y="15"/>
                      </a:lnTo>
                      <a:lnTo>
                        <a:pt x="79" y="17"/>
                      </a:lnTo>
                      <a:lnTo>
                        <a:pt x="79" y="19"/>
                      </a:lnTo>
                      <a:lnTo>
                        <a:pt x="81" y="19"/>
                      </a:lnTo>
                      <a:lnTo>
                        <a:pt x="81" y="21"/>
                      </a:lnTo>
                      <a:lnTo>
                        <a:pt x="81" y="23"/>
                      </a:lnTo>
                      <a:lnTo>
                        <a:pt x="83" y="23"/>
                      </a:lnTo>
                      <a:lnTo>
                        <a:pt x="83" y="25"/>
                      </a:lnTo>
                      <a:lnTo>
                        <a:pt x="83" y="27"/>
                      </a:lnTo>
                      <a:lnTo>
                        <a:pt x="85" y="27"/>
                      </a:lnTo>
                      <a:lnTo>
                        <a:pt x="85" y="29"/>
                      </a:lnTo>
                      <a:lnTo>
                        <a:pt x="87" y="29"/>
                      </a:lnTo>
                      <a:lnTo>
                        <a:pt x="87" y="31"/>
                      </a:lnTo>
                      <a:lnTo>
                        <a:pt x="89" y="31"/>
                      </a:lnTo>
                      <a:lnTo>
                        <a:pt x="91" y="31"/>
                      </a:lnTo>
                      <a:lnTo>
                        <a:pt x="91" y="33"/>
                      </a:lnTo>
                      <a:lnTo>
                        <a:pt x="92" y="33"/>
                      </a:lnTo>
                      <a:lnTo>
                        <a:pt x="94" y="33"/>
                      </a:lnTo>
                      <a:lnTo>
                        <a:pt x="96" y="35"/>
                      </a:lnTo>
                      <a:lnTo>
                        <a:pt x="98" y="35"/>
                      </a:lnTo>
                      <a:lnTo>
                        <a:pt x="100" y="36"/>
                      </a:lnTo>
                      <a:lnTo>
                        <a:pt x="102" y="36"/>
                      </a:lnTo>
                      <a:lnTo>
                        <a:pt x="102" y="38"/>
                      </a:lnTo>
                      <a:lnTo>
                        <a:pt x="104" y="38"/>
                      </a:lnTo>
                      <a:lnTo>
                        <a:pt x="104" y="40"/>
                      </a:lnTo>
                      <a:lnTo>
                        <a:pt x="106" y="42"/>
                      </a:lnTo>
                      <a:lnTo>
                        <a:pt x="106" y="44"/>
                      </a:lnTo>
                      <a:lnTo>
                        <a:pt x="108" y="44"/>
                      </a:lnTo>
                      <a:lnTo>
                        <a:pt x="108" y="46"/>
                      </a:lnTo>
                      <a:lnTo>
                        <a:pt x="108" y="48"/>
                      </a:lnTo>
                      <a:lnTo>
                        <a:pt x="110" y="50"/>
                      </a:lnTo>
                      <a:lnTo>
                        <a:pt x="110" y="52"/>
                      </a:lnTo>
                      <a:lnTo>
                        <a:pt x="110" y="54"/>
                      </a:lnTo>
                      <a:lnTo>
                        <a:pt x="110" y="56"/>
                      </a:lnTo>
                      <a:lnTo>
                        <a:pt x="112" y="56"/>
                      </a:lnTo>
                      <a:lnTo>
                        <a:pt x="112" y="58"/>
                      </a:lnTo>
                      <a:lnTo>
                        <a:pt x="112" y="60"/>
                      </a:lnTo>
                      <a:lnTo>
                        <a:pt x="112" y="61"/>
                      </a:lnTo>
                      <a:lnTo>
                        <a:pt x="112" y="63"/>
                      </a:lnTo>
                      <a:lnTo>
                        <a:pt x="112" y="65"/>
                      </a:lnTo>
                      <a:lnTo>
                        <a:pt x="110" y="65"/>
                      </a:lnTo>
                      <a:lnTo>
                        <a:pt x="110" y="67"/>
                      </a:lnTo>
                      <a:lnTo>
                        <a:pt x="108" y="67"/>
                      </a:lnTo>
                      <a:lnTo>
                        <a:pt x="108" y="69"/>
                      </a:lnTo>
                      <a:lnTo>
                        <a:pt x="106" y="69"/>
                      </a:lnTo>
                      <a:lnTo>
                        <a:pt x="104" y="69"/>
                      </a:lnTo>
                      <a:lnTo>
                        <a:pt x="102" y="71"/>
                      </a:lnTo>
                      <a:lnTo>
                        <a:pt x="100" y="71"/>
                      </a:lnTo>
                      <a:lnTo>
                        <a:pt x="98" y="71"/>
                      </a:lnTo>
                      <a:lnTo>
                        <a:pt x="96" y="71"/>
                      </a:lnTo>
                      <a:lnTo>
                        <a:pt x="94" y="71"/>
                      </a:lnTo>
                      <a:lnTo>
                        <a:pt x="92" y="71"/>
                      </a:lnTo>
                      <a:lnTo>
                        <a:pt x="91" y="71"/>
                      </a:lnTo>
                      <a:lnTo>
                        <a:pt x="89" y="71"/>
                      </a:lnTo>
                      <a:lnTo>
                        <a:pt x="89" y="69"/>
                      </a:lnTo>
                      <a:lnTo>
                        <a:pt x="87" y="69"/>
                      </a:lnTo>
                      <a:lnTo>
                        <a:pt x="87" y="67"/>
                      </a:lnTo>
                      <a:lnTo>
                        <a:pt x="85" y="67"/>
                      </a:lnTo>
                      <a:lnTo>
                        <a:pt x="85" y="65"/>
                      </a:lnTo>
                      <a:lnTo>
                        <a:pt x="83" y="65"/>
                      </a:lnTo>
                      <a:lnTo>
                        <a:pt x="83" y="63"/>
                      </a:lnTo>
                      <a:lnTo>
                        <a:pt x="81" y="63"/>
                      </a:lnTo>
                      <a:lnTo>
                        <a:pt x="79" y="61"/>
                      </a:lnTo>
                      <a:lnTo>
                        <a:pt x="77" y="61"/>
                      </a:lnTo>
                      <a:lnTo>
                        <a:pt x="75" y="61"/>
                      </a:lnTo>
                      <a:lnTo>
                        <a:pt x="73" y="61"/>
                      </a:lnTo>
                      <a:lnTo>
                        <a:pt x="73" y="60"/>
                      </a:lnTo>
                      <a:lnTo>
                        <a:pt x="71" y="60"/>
                      </a:lnTo>
                      <a:lnTo>
                        <a:pt x="69" y="60"/>
                      </a:lnTo>
                      <a:lnTo>
                        <a:pt x="68" y="60"/>
                      </a:lnTo>
                      <a:lnTo>
                        <a:pt x="66" y="60"/>
                      </a:lnTo>
                      <a:lnTo>
                        <a:pt x="64" y="61"/>
                      </a:lnTo>
                      <a:lnTo>
                        <a:pt x="62" y="61"/>
                      </a:lnTo>
                      <a:lnTo>
                        <a:pt x="60" y="61"/>
                      </a:lnTo>
                      <a:lnTo>
                        <a:pt x="58" y="61"/>
                      </a:lnTo>
                      <a:lnTo>
                        <a:pt x="56" y="61"/>
                      </a:lnTo>
                      <a:lnTo>
                        <a:pt x="54" y="61"/>
                      </a:lnTo>
                      <a:lnTo>
                        <a:pt x="52" y="61"/>
                      </a:lnTo>
                      <a:lnTo>
                        <a:pt x="50" y="61"/>
                      </a:lnTo>
                      <a:lnTo>
                        <a:pt x="48" y="61"/>
                      </a:lnTo>
                      <a:lnTo>
                        <a:pt x="48" y="63"/>
                      </a:lnTo>
                      <a:lnTo>
                        <a:pt x="46" y="63"/>
                      </a:lnTo>
                      <a:lnTo>
                        <a:pt x="45" y="63"/>
                      </a:lnTo>
                      <a:lnTo>
                        <a:pt x="43" y="63"/>
                      </a:lnTo>
                      <a:lnTo>
                        <a:pt x="41" y="63"/>
                      </a:lnTo>
                      <a:lnTo>
                        <a:pt x="39" y="63"/>
                      </a:lnTo>
                      <a:lnTo>
                        <a:pt x="37" y="61"/>
                      </a:lnTo>
                      <a:lnTo>
                        <a:pt x="35" y="61"/>
                      </a:lnTo>
                      <a:lnTo>
                        <a:pt x="33" y="61"/>
                      </a:lnTo>
                      <a:lnTo>
                        <a:pt x="31" y="61"/>
                      </a:lnTo>
                      <a:lnTo>
                        <a:pt x="29" y="60"/>
                      </a:lnTo>
                      <a:lnTo>
                        <a:pt x="27" y="60"/>
                      </a:lnTo>
                      <a:lnTo>
                        <a:pt x="25" y="58"/>
                      </a:lnTo>
                      <a:lnTo>
                        <a:pt x="23" y="58"/>
                      </a:lnTo>
                      <a:lnTo>
                        <a:pt x="22" y="56"/>
                      </a:lnTo>
                      <a:lnTo>
                        <a:pt x="20" y="56"/>
                      </a:lnTo>
                      <a:lnTo>
                        <a:pt x="18" y="54"/>
                      </a:lnTo>
                      <a:lnTo>
                        <a:pt x="16" y="54"/>
                      </a:lnTo>
                      <a:lnTo>
                        <a:pt x="14" y="52"/>
                      </a:lnTo>
                      <a:lnTo>
                        <a:pt x="12" y="52"/>
                      </a:lnTo>
                      <a:lnTo>
                        <a:pt x="12" y="50"/>
                      </a:lnTo>
                      <a:lnTo>
                        <a:pt x="10" y="50"/>
                      </a:lnTo>
                      <a:lnTo>
                        <a:pt x="8" y="48"/>
                      </a:lnTo>
                      <a:lnTo>
                        <a:pt x="6" y="48"/>
                      </a:lnTo>
                      <a:lnTo>
                        <a:pt x="6" y="46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2" y="38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5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6" y="8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75B0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85" name="Freeform 453"/>
                <p:cNvSpPr>
                  <a:spLocks noChangeAspect="1"/>
                </p:cNvSpPr>
                <p:nvPr/>
              </p:nvSpPr>
              <p:spPr bwMode="auto">
                <a:xfrm>
                  <a:off x="4858" y="1010"/>
                  <a:ext cx="98" cy="63"/>
                </a:xfrm>
                <a:custGeom>
                  <a:avLst/>
                  <a:gdLst>
                    <a:gd name="T0" fmla="*/ 69 w 98"/>
                    <a:gd name="T1" fmla="*/ 19 h 63"/>
                    <a:gd name="T2" fmla="*/ 67 w 98"/>
                    <a:gd name="T3" fmla="*/ 15 h 63"/>
                    <a:gd name="T4" fmla="*/ 63 w 98"/>
                    <a:gd name="T5" fmla="*/ 10 h 63"/>
                    <a:gd name="T6" fmla="*/ 60 w 98"/>
                    <a:gd name="T7" fmla="*/ 6 h 63"/>
                    <a:gd name="T8" fmla="*/ 54 w 98"/>
                    <a:gd name="T9" fmla="*/ 6 h 63"/>
                    <a:gd name="T10" fmla="*/ 50 w 98"/>
                    <a:gd name="T11" fmla="*/ 4 h 63"/>
                    <a:gd name="T12" fmla="*/ 44 w 98"/>
                    <a:gd name="T13" fmla="*/ 2 h 63"/>
                    <a:gd name="T14" fmla="*/ 38 w 98"/>
                    <a:gd name="T15" fmla="*/ 2 h 63"/>
                    <a:gd name="T16" fmla="*/ 33 w 98"/>
                    <a:gd name="T17" fmla="*/ 2 h 63"/>
                    <a:gd name="T18" fmla="*/ 29 w 98"/>
                    <a:gd name="T19" fmla="*/ 0 h 63"/>
                    <a:gd name="T20" fmla="*/ 23 w 98"/>
                    <a:gd name="T21" fmla="*/ 0 h 63"/>
                    <a:gd name="T22" fmla="*/ 17 w 98"/>
                    <a:gd name="T23" fmla="*/ 2 h 63"/>
                    <a:gd name="T24" fmla="*/ 12 w 98"/>
                    <a:gd name="T25" fmla="*/ 4 h 63"/>
                    <a:gd name="T26" fmla="*/ 8 w 98"/>
                    <a:gd name="T27" fmla="*/ 6 h 63"/>
                    <a:gd name="T28" fmla="*/ 4 w 98"/>
                    <a:gd name="T29" fmla="*/ 10 h 63"/>
                    <a:gd name="T30" fmla="*/ 2 w 98"/>
                    <a:gd name="T31" fmla="*/ 13 h 63"/>
                    <a:gd name="T32" fmla="*/ 0 w 98"/>
                    <a:gd name="T33" fmla="*/ 17 h 63"/>
                    <a:gd name="T34" fmla="*/ 0 w 98"/>
                    <a:gd name="T35" fmla="*/ 23 h 63"/>
                    <a:gd name="T36" fmla="*/ 0 w 98"/>
                    <a:gd name="T37" fmla="*/ 29 h 63"/>
                    <a:gd name="T38" fmla="*/ 0 w 98"/>
                    <a:gd name="T39" fmla="*/ 34 h 63"/>
                    <a:gd name="T40" fmla="*/ 2 w 98"/>
                    <a:gd name="T41" fmla="*/ 40 h 63"/>
                    <a:gd name="T42" fmla="*/ 6 w 98"/>
                    <a:gd name="T43" fmla="*/ 42 h 63"/>
                    <a:gd name="T44" fmla="*/ 10 w 98"/>
                    <a:gd name="T45" fmla="*/ 46 h 63"/>
                    <a:gd name="T46" fmla="*/ 14 w 98"/>
                    <a:gd name="T47" fmla="*/ 48 h 63"/>
                    <a:gd name="T48" fmla="*/ 17 w 98"/>
                    <a:gd name="T49" fmla="*/ 50 h 63"/>
                    <a:gd name="T50" fmla="*/ 23 w 98"/>
                    <a:gd name="T51" fmla="*/ 52 h 63"/>
                    <a:gd name="T52" fmla="*/ 27 w 98"/>
                    <a:gd name="T53" fmla="*/ 54 h 63"/>
                    <a:gd name="T54" fmla="*/ 33 w 98"/>
                    <a:gd name="T55" fmla="*/ 56 h 63"/>
                    <a:gd name="T56" fmla="*/ 38 w 98"/>
                    <a:gd name="T57" fmla="*/ 56 h 63"/>
                    <a:gd name="T58" fmla="*/ 44 w 98"/>
                    <a:gd name="T59" fmla="*/ 56 h 63"/>
                    <a:gd name="T60" fmla="*/ 50 w 98"/>
                    <a:gd name="T61" fmla="*/ 56 h 63"/>
                    <a:gd name="T62" fmla="*/ 56 w 98"/>
                    <a:gd name="T63" fmla="*/ 54 h 63"/>
                    <a:gd name="T64" fmla="*/ 61 w 98"/>
                    <a:gd name="T65" fmla="*/ 54 h 63"/>
                    <a:gd name="T66" fmla="*/ 67 w 98"/>
                    <a:gd name="T67" fmla="*/ 54 h 63"/>
                    <a:gd name="T68" fmla="*/ 71 w 98"/>
                    <a:gd name="T69" fmla="*/ 58 h 63"/>
                    <a:gd name="T70" fmla="*/ 75 w 98"/>
                    <a:gd name="T71" fmla="*/ 59 h 63"/>
                    <a:gd name="T72" fmla="*/ 79 w 98"/>
                    <a:gd name="T73" fmla="*/ 61 h 63"/>
                    <a:gd name="T74" fmla="*/ 83 w 98"/>
                    <a:gd name="T75" fmla="*/ 63 h 63"/>
                    <a:gd name="T76" fmla="*/ 88 w 98"/>
                    <a:gd name="T77" fmla="*/ 63 h 63"/>
                    <a:gd name="T78" fmla="*/ 94 w 98"/>
                    <a:gd name="T79" fmla="*/ 61 h 63"/>
                    <a:gd name="T80" fmla="*/ 98 w 98"/>
                    <a:gd name="T81" fmla="*/ 59 h 63"/>
                    <a:gd name="T82" fmla="*/ 98 w 98"/>
                    <a:gd name="T83" fmla="*/ 54 h 63"/>
                    <a:gd name="T84" fmla="*/ 96 w 98"/>
                    <a:gd name="T85" fmla="*/ 50 h 63"/>
                    <a:gd name="T86" fmla="*/ 96 w 98"/>
                    <a:gd name="T87" fmla="*/ 44 h 63"/>
                    <a:gd name="T88" fmla="*/ 92 w 98"/>
                    <a:gd name="T89" fmla="*/ 38 h 63"/>
                    <a:gd name="T90" fmla="*/ 90 w 98"/>
                    <a:gd name="T91" fmla="*/ 34 h 63"/>
                    <a:gd name="T92" fmla="*/ 84 w 98"/>
                    <a:gd name="T93" fmla="*/ 31 h 63"/>
                    <a:gd name="T94" fmla="*/ 81 w 98"/>
                    <a:gd name="T95" fmla="*/ 29 h 63"/>
                    <a:gd name="T96" fmla="*/ 77 w 98"/>
                    <a:gd name="T97" fmla="*/ 27 h 63"/>
                    <a:gd name="T98" fmla="*/ 73 w 98"/>
                    <a:gd name="T99" fmla="*/ 25 h 63"/>
                    <a:gd name="T100" fmla="*/ 71 w 98"/>
                    <a:gd name="T101" fmla="*/ 21 h 63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98"/>
                    <a:gd name="T154" fmla="*/ 0 h 63"/>
                    <a:gd name="T155" fmla="*/ 98 w 98"/>
                    <a:gd name="T156" fmla="*/ 63 h 63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98" h="63">
                      <a:moveTo>
                        <a:pt x="71" y="21"/>
                      </a:moveTo>
                      <a:lnTo>
                        <a:pt x="71" y="19"/>
                      </a:lnTo>
                      <a:lnTo>
                        <a:pt x="69" y="19"/>
                      </a:lnTo>
                      <a:lnTo>
                        <a:pt x="69" y="17"/>
                      </a:lnTo>
                      <a:lnTo>
                        <a:pt x="69" y="15"/>
                      </a:lnTo>
                      <a:lnTo>
                        <a:pt x="67" y="15"/>
                      </a:lnTo>
                      <a:lnTo>
                        <a:pt x="67" y="13"/>
                      </a:lnTo>
                      <a:lnTo>
                        <a:pt x="65" y="11"/>
                      </a:lnTo>
                      <a:lnTo>
                        <a:pt x="63" y="10"/>
                      </a:lnTo>
                      <a:lnTo>
                        <a:pt x="61" y="8"/>
                      </a:lnTo>
                      <a:lnTo>
                        <a:pt x="60" y="8"/>
                      </a:lnTo>
                      <a:lnTo>
                        <a:pt x="60" y="6"/>
                      </a:lnTo>
                      <a:lnTo>
                        <a:pt x="58" y="6"/>
                      </a:lnTo>
                      <a:lnTo>
                        <a:pt x="56" y="6"/>
                      </a:lnTo>
                      <a:lnTo>
                        <a:pt x="54" y="6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50" y="4"/>
                      </a:lnTo>
                      <a:lnTo>
                        <a:pt x="48" y="4"/>
                      </a:lnTo>
                      <a:lnTo>
                        <a:pt x="46" y="4"/>
                      </a:lnTo>
                      <a:lnTo>
                        <a:pt x="44" y="2"/>
                      </a:lnTo>
                      <a:lnTo>
                        <a:pt x="42" y="2"/>
                      </a:lnTo>
                      <a:lnTo>
                        <a:pt x="40" y="2"/>
                      </a:lnTo>
                      <a:lnTo>
                        <a:pt x="38" y="2"/>
                      </a:lnTo>
                      <a:lnTo>
                        <a:pt x="37" y="2"/>
                      </a:lnTo>
                      <a:lnTo>
                        <a:pt x="35" y="2"/>
                      </a:lnTo>
                      <a:lnTo>
                        <a:pt x="33" y="2"/>
                      </a:lnTo>
                      <a:lnTo>
                        <a:pt x="31" y="2"/>
                      </a:lnTo>
                      <a:lnTo>
                        <a:pt x="31" y="0"/>
                      </a:lnTo>
                      <a:lnTo>
                        <a:pt x="29" y="0"/>
                      </a:lnTo>
                      <a:lnTo>
                        <a:pt x="27" y="0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21" y="2"/>
                      </a:lnTo>
                      <a:lnTo>
                        <a:pt x="19" y="2"/>
                      </a:lnTo>
                      <a:lnTo>
                        <a:pt x="17" y="2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4" y="10"/>
                      </a:lnTo>
                      <a:lnTo>
                        <a:pt x="4" y="11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2" y="15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0" y="21"/>
                      </a:lnTo>
                      <a:lnTo>
                        <a:pt x="0" y="23"/>
                      </a:lnTo>
                      <a:lnTo>
                        <a:pt x="0" y="25"/>
                      </a:lnTo>
                      <a:lnTo>
                        <a:pt x="0" y="27"/>
                      </a:lnTo>
                      <a:lnTo>
                        <a:pt x="0" y="29"/>
                      </a:lnTo>
                      <a:lnTo>
                        <a:pt x="0" y="31"/>
                      </a:lnTo>
                      <a:lnTo>
                        <a:pt x="0" y="33"/>
                      </a:lnTo>
                      <a:lnTo>
                        <a:pt x="0" y="34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2" y="40"/>
                      </a:lnTo>
                      <a:lnTo>
                        <a:pt x="4" y="40"/>
                      </a:lnTo>
                      <a:lnTo>
                        <a:pt x="4" y="42"/>
                      </a:lnTo>
                      <a:lnTo>
                        <a:pt x="6" y="42"/>
                      </a:lnTo>
                      <a:lnTo>
                        <a:pt x="6" y="44"/>
                      </a:lnTo>
                      <a:lnTo>
                        <a:pt x="8" y="44"/>
                      </a:lnTo>
                      <a:lnTo>
                        <a:pt x="10" y="46"/>
                      </a:lnTo>
                      <a:lnTo>
                        <a:pt x="12" y="46"/>
                      </a:lnTo>
                      <a:lnTo>
                        <a:pt x="12" y="48"/>
                      </a:lnTo>
                      <a:lnTo>
                        <a:pt x="14" y="48"/>
                      </a:lnTo>
                      <a:lnTo>
                        <a:pt x="15" y="48"/>
                      </a:lnTo>
                      <a:lnTo>
                        <a:pt x="15" y="50"/>
                      </a:lnTo>
                      <a:lnTo>
                        <a:pt x="17" y="50"/>
                      </a:lnTo>
                      <a:lnTo>
                        <a:pt x="19" y="52"/>
                      </a:lnTo>
                      <a:lnTo>
                        <a:pt x="21" y="52"/>
                      </a:lnTo>
                      <a:lnTo>
                        <a:pt x="23" y="52"/>
                      </a:lnTo>
                      <a:lnTo>
                        <a:pt x="23" y="54"/>
                      </a:lnTo>
                      <a:lnTo>
                        <a:pt x="25" y="54"/>
                      </a:lnTo>
                      <a:lnTo>
                        <a:pt x="27" y="54"/>
                      </a:lnTo>
                      <a:lnTo>
                        <a:pt x="29" y="56"/>
                      </a:lnTo>
                      <a:lnTo>
                        <a:pt x="31" y="56"/>
                      </a:lnTo>
                      <a:lnTo>
                        <a:pt x="33" y="56"/>
                      </a:lnTo>
                      <a:lnTo>
                        <a:pt x="35" y="56"/>
                      </a:lnTo>
                      <a:lnTo>
                        <a:pt x="37" y="56"/>
                      </a:lnTo>
                      <a:lnTo>
                        <a:pt x="38" y="56"/>
                      </a:lnTo>
                      <a:lnTo>
                        <a:pt x="40" y="56"/>
                      </a:lnTo>
                      <a:lnTo>
                        <a:pt x="42" y="56"/>
                      </a:lnTo>
                      <a:lnTo>
                        <a:pt x="44" y="56"/>
                      </a:lnTo>
                      <a:lnTo>
                        <a:pt x="46" y="56"/>
                      </a:lnTo>
                      <a:lnTo>
                        <a:pt x="48" y="56"/>
                      </a:lnTo>
                      <a:lnTo>
                        <a:pt x="50" y="56"/>
                      </a:lnTo>
                      <a:lnTo>
                        <a:pt x="52" y="54"/>
                      </a:lnTo>
                      <a:lnTo>
                        <a:pt x="54" y="54"/>
                      </a:lnTo>
                      <a:lnTo>
                        <a:pt x="56" y="54"/>
                      </a:lnTo>
                      <a:lnTo>
                        <a:pt x="58" y="54"/>
                      </a:lnTo>
                      <a:lnTo>
                        <a:pt x="60" y="54"/>
                      </a:lnTo>
                      <a:lnTo>
                        <a:pt x="61" y="54"/>
                      </a:lnTo>
                      <a:lnTo>
                        <a:pt x="63" y="54"/>
                      </a:lnTo>
                      <a:lnTo>
                        <a:pt x="65" y="54"/>
                      </a:lnTo>
                      <a:lnTo>
                        <a:pt x="67" y="54"/>
                      </a:lnTo>
                      <a:lnTo>
                        <a:pt x="69" y="56"/>
                      </a:lnTo>
                      <a:lnTo>
                        <a:pt x="71" y="56"/>
                      </a:lnTo>
                      <a:lnTo>
                        <a:pt x="71" y="58"/>
                      </a:lnTo>
                      <a:lnTo>
                        <a:pt x="73" y="58"/>
                      </a:lnTo>
                      <a:lnTo>
                        <a:pt x="75" y="58"/>
                      </a:lnTo>
                      <a:lnTo>
                        <a:pt x="75" y="59"/>
                      </a:lnTo>
                      <a:lnTo>
                        <a:pt x="77" y="59"/>
                      </a:lnTo>
                      <a:lnTo>
                        <a:pt x="77" y="61"/>
                      </a:lnTo>
                      <a:lnTo>
                        <a:pt x="79" y="61"/>
                      </a:lnTo>
                      <a:lnTo>
                        <a:pt x="79" y="63"/>
                      </a:lnTo>
                      <a:lnTo>
                        <a:pt x="81" y="63"/>
                      </a:lnTo>
                      <a:lnTo>
                        <a:pt x="83" y="63"/>
                      </a:lnTo>
                      <a:lnTo>
                        <a:pt x="84" y="63"/>
                      </a:lnTo>
                      <a:lnTo>
                        <a:pt x="86" y="63"/>
                      </a:lnTo>
                      <a:lnTo>
                        <a:pt x="88" y="63"/>
                      </a:lnTo>
                      <a:lnTo>
                        <a:pt x="90" y="63"/>
                      </a:lnTo>
                      <a:lnTo>
                        <a:pt x="92" y="61"/>
                      </a:lnTo>
                      <a:lnTo>
                        <a:pt x="94" y="61"/>
                      </a:lnTo>
                      <a:lnTo>
                        <a:pt x="96" y="61"/>
                      </a:lnTo>
                      <a:lnTo>
                        <a:pt x="96" y="59"/>
                      </a:lnTo>
                      <a:lnTo>
                        <a:pt x="98" y="59"/>
                      </a:lnTo>
                      <a:lnTo>
                        <a:pt x="98" y="58"/>
                      </a:lnTo>
                      <a:lnTo>
                        <a:pt x="98" y="56"/>
                      </a:lnTo>
                      <a:lnTo>
                        <a:pt x="98" y="54"/>
                      </a:lnTo>
                      <a:lnTo>
                        <a:pt x="98" y="52"/>
                      </a:lnTo>
                      <a:lnTo>
                        <a:pt x="98" y="50"/>
                      </a:lnTo>
                      <a:lnTo>
                        <a:pt x="96" y="50"/>
                      </a:lnTo>
                      <a:lnTo>
                        <a:pt x="96" y="48"/>
                      </a:lnTo>
                      <a:lnTo>
                        <a:pt x="96" y="46"/>
                      </a:lnTo>
                      <a:lnTo>
                        <a:pt x="96" y="44"/>
                      </a:lnTo>
                      <a:lnTo>
                        <a:pt x="94" y="42"/>
                      </a:lnTo>
                      <a:lnTo>
                        <a:pt x="94" y="40"/>
                      </a:lnTo>
                      <a:lnTo>
                        <a:pt x="92" y="38"/>
                      </a:lnTo>
                      <a:lnTo>
                        <a:pt x="92" y="36"/>
                      </a:lnTo>
                      <a:lnTo>
                        <a:pt x="90" y="36"/>
                      </a:lnTo>
                      <a:lnTo>
                        <a:pt x="90" y="34"/>
                      </a:lnTo>
                      <a:lnTo>
                        <a:pt x="88" y="33"/>
                      </a:lnTo>
                      <a:lnTo>
                        <a:pt x="86" y="33"/>
                      </a:lnTo>
                      <a:lnTo>
                        <a:pt x="84" y="31"/>
                      </a:lnTo>
                      <a:lnTo>
                        <a:pt x="83" y="31"/>
                      </a:lnTo>
                      <a:lnTo>
                        <a:pt x="81" y="31"/>
                      </a:lnTo>
                      <a:lnTo>
                        <a:pt x="81" y="29"/>
                      </a:lnTo>
                      <a:lnTo>
                        <a:pt x="79" y="29"/>
                      </a:lnTo>
                      <a:lnTo>
                        <a:pt x="77" y="29"/>
                      </a:lnTo>
                      <a:lnTo>
                        <a:pt x="77" y="27"/>
                      </a:lnTo>
                      <a:lnTo>
                        <a:pt x="75" y="27"/>
                      </a:lnTo>
                      <a:lnTo>
                        <a:pt x="75" y="25"/>
                      </a:lnTo>
                      <a:lnTo>
                        <a:pt x="73" y="25"/>
                      </a:lnTo>
                      <a:lnTo>
                        <a:pt x="73" y="23"/>
                      </a:lnTo>
                      <a:lnTo>
                        <a:pt x="71" y="23"/>
                      </a:lnTo>
                      <a:lnTo>
                        <a:pt x="71" y="21"/>
                      </a:lnTo>
                      <a:close/>
                    </a:path>
                  </a:pathLst>
                </a:custGeom>
                <a:solidFill>
                  <a:srgbClr val="7FB8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86" name="Freeform 454"/>
                <p:cNvSpPr>
                  <a:spLocks noChangeAspect="1"/>
                </p:cNvSpPr>
                <p:nvPr/>
              </p:nvSpPr>
              <p:spPr bwMode="auto">
                <a:xfrm>
                  <a:off x="4825" y="1100"/>
                  <a:ext cx="188" cy="112"/>
                </a:xfrm>
                <a:custGeom>
                  <a:avLst/>
                  <a:gdLst>
                    <a:gd name="T0" fmla="*/ 179 w 188"/>
                    <a:gd name="T1" fmla="*/ 2 h 112"/>
                    <a:gd name="T2" fmla="*/ 171 w 188"/>
                    <a:gd name="T3" fmla="*/ 8 h 112"/>
                    <a:gd name="T4" fmla="*/ 164 w 188"/>
                    <a:gd name="T5" fmla="*/ 12 h 112"/>
                    <a:gd name="T6" fmla="*/ 156 w 188"/>
                    <a:gd name="T7" fmla="*/ 17 h 112"/>
                    <a:gd name="T8" fmla="*/ 148 w 188"/>
                    <a:gd name="T9" fmla="*/ 23 h 112"/>
                    <a:gd name="T10" fmla="*/ 139 w 188"/>
                    <a:gd name="T11" fmla="*/ 31 h 112"/>
                    <a:gd name="T12" fmla="*/ 129 w 188"/>
                    <a:gd name="T13" fmla="*/ 35 h 112"/>
                    <a:gd name="T14" fmla="*/ 119 w 188"/>
                    <a:gd name="T15" fmla="*/ 39 h 112"/>
                    <a:gd name="T16" fmla="*/ 110 w 188"/>
                    <a:gd name="T17" fmla="*/ 40 h 112"/>
                    <a:gd name="T18" fmla="*/ 100 w 188"/>
                    <a:gd name="T19" fmla="*/ 44 h 112"/>
                    <a:gd name="T20" fmla="*/ 91 w 188"/>
                    <a:gd name="T21" fmla="*/ 46 h 112"/>
                    <a:gd name="T22" fmla="*/ 81 w 188"/>
                    <a:gd name="T23" fmla="*/ 46 h 112"/>
                    <a:gd name="T24" fmla="*/ 71 w 188"/>
                    <a:gd name="T25" fmla="*/ 46 h 112"/>
                    <a:gd name="T26" fmla="*/ 64 w 188"/>
                    <a:gd name="T27" fmla="*/ 48 h 112"/>
                    <a:gd name="T28" fmla="*/ 54 w 188"/>
                    <a:gd name="T29" fmla="*/ 48 h 112"/>
                    <a:gd name="T30" fmla="*/ 50 w 188"/>
                    <a:gd name="T31" fmla="*/ 58 h 112"/>
                    <a:gd name="T32" fmla="*/ 43 w 188"/>
                    <a:gd name="T33" fmla="*/ 62 h 112"/>
                    <a:gd name="T34" fmla="*/ 33 w 188"/>
                    <a:gd name="T35" fmla="*/ 62 h 112"/>
                    <a:gd name="T36" fmla="*/ 23 w 188"/>
                    <a:gd name="T37" fmla="*/ 60 h 112"/>
                    <a:gd name="T38" fmla="*/ 14 w 188"/>
                    <a:gd name="T39" fmla="*/ 58 h 112"/>
                    <a:gd name="T40" fmla="*/ 4 w 188"/>
                    <a:gd name="T41" fmla="*/ 56 h 112"/>
                    <a:gd name="T42" fmla="*/ 2 w 188"/>
                    <a:gd name="T43" fmla="*/ 56 h 112"/>
                    <a:gd name="T44" fmla="*/ 6 w 188"/>
                    <a:gd name="T45" fmla="*/ 62 h 112"/>
                    <a:gd name="T46" fmla="*/ 16 w 188"/>
                    <a:gd name="T47" fmla="*/ 65 h 112"/>
                    <a:gd name="T48" fmla="*/ 23 w 188"/>
                    <a:gd name="T49" fmla="*/ 71 h 112"/>
                    <a:gd name="T50" fmla="*/ 31 w 188"/>
                    <a:gd name="T51" fmla="*/ 73 h 112"/>
                    <a:gd name="T52" fmla="*/ 39 w 188"/>
                    <a:gd name="T53" fmla="*/ 75 h 112"/>
                    <a:gd name="T54" fmla="*/ 47 w 188"/>
                    <a:gd name="T55" fmla="*/ 79 h 112"/>
                    <a:gd name="T56" fmla="*/ 56 w 188"/>
                    <a:gd name="T57" fmla="*/ 83 h 112"/>
                    <a:gd name="T58" fmla="*/ 64 w 188"/>
                    <a:gd name="T59" fmla="*/ 88 h 112"/>
                    <a:gd name="T60" fmla="*/ 73 w 188"/>
                    <a:gd name="T61" fmla="*/ 90 h 112"/>
                    <a:gd name="T62" fmla="*/ 83 w 188"/>
                    <a:gd name="T63" fmla="*/ 94 h 112"/>
                    <a:gd name="T64" fmla="*/ 93 w 188"/>
                    <a:gd name="T65" fmla="*/ 98 h 112"/>
                    <a:gd name="T66" fmla="*/ 100 w 188"/>
                    <a:gd name="T67" fmla="*/ 102 h 112"/>
                    <a:gd name="T68" fmla="*/ 108 w 188"/>
                    <a:gd name="T69" fmla="*/ 106 h 112"/>
                    <a:gd name="T70" fmla="*/ 116 w 188"/>
                    <a:gd name="T71" fmla="*/ 110 h 112"/>
                    <a:gd name="T72" fmla="*/ 125 w 188"/>
                    <a:gd name="T73" fmla="*/ 112 h 112"/>
                    <a:gd name="T74" fmla="*/ 133 w 188"/>
                    <a:gd name="T75" fmla="*/ 110 h 112"/>
                    <a:gd name="T76" fmla="*/ 135 w 188"/>
                    <a:gd name="T77" fmla="*/ 102 h 112"/>
                    <a:gd name="T78" fmla="*/ 135 w 188"/>
                    <a:gd name="T79" fmla="*/ 92 h 112"/>
                    <a:gd name="T80" fmla="*/ 131 w 188"/>
                    <a:gd name="T81" fmla="*/ 85 h 112"/>
                    <a:gd name="T82" fmla="*/ 125 w 188"/>
                    <a:gd name="T83" fmla="*/ 79 h 112"/>
                    <a:gd name="T84" fmla="*/ 119 w 188"/>
                    <a:gd name="T85" fmla="*/ 73 h 112"/>
                    <a:gd name="T86" fmla="*/ 117 w 188"/>
                    <a:gd name="T87" fmla="*/ 65 h 112"/>
                    <a:gd name="T88" fmla="*/ 119 w 188"/>
                    <a:gd name="T89" fmla="*/ 56 h 112"/>
                    <a:gd name="T90" fmla="*/ 125 w 188"/>
                    <a:gd name="T91" fmla="*/ 52 h 112"/>
                    <a:gd name="T92" fmla="*/ 135 w 188"/>
                    <a:gd name="T93" fmla="*/ 52 h 112"/>
                    <a:gd name="T94" fmla="*/ 144 w 188"/>
                    <a:gd name="T95" fmla="*/ 56 h 112"/>
                    <a:gd name="T96" fmla="*/ 152 w 188"/>
                    <a:gd name="T97" fmla="*/ 60 h 112"/>
                    <a:gd name="T98" fmla="*/ 160 w 188"/>
                    <a:gd name="T99" fmla="*/ 60 h 112"/>
                    <a:gd name="T100" fmla="*/ 160 w 188"/>
                    <a:gd name="T101" fmla="*/ 50 h 112"/>
                    <a:gd name="T102" fmla="*/ 158 w 188"/>
                    <a:gd name="T103" fmla="*/ 42 h 112"/>
                    <a:gd name="T104" fmla="*/ 164 w 188"/>
                    <a:gd name="T105" fmla="*/ 39 h 112"/>
                    <a:gd name="T106" fmla="*/ 171 w 188"/>
                    <a:gd name="T107" fmla="*/ 37 h 112"/>
                    <a:gd name="T108" fmla="*/ 179 w 188"/>
                    <a:gd name="T109" fmla="*/ 31 h 112"/>
                    <a:gd name="T110" fmla="*/ 187 w 188"/>
                    <a:gd name="T111" fmla="*/ 23 h 112"/>
                    <a:gd name="T112" fmla="*/ 188 w 188"/>
                    <a:gd name="T113" fmla="*/ 14 h 112"/>
                    <a:gd name="T114" fmla="*/ 188 w 188"/>
                    <a:gd name="T115" fmla="*/ 4 h 1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88"/>
                    <a:gd name="T175" fmla="*/ 0 h 112"/>
                    <a:gd name="T176" fmla="*/ 188 w 188"/>
                    <a:gd name="T177" fmla="*/ 112 h 112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88" h="112">
                      <a:moveTo>
                        <a:pt x="185" y="0"/>
                      </a:moveTo>
                      <a:lnTo>
                        <a:pt x="183" y="0"/>
                      </a:lnTo>
                      <a:lnTo>
                        <a:pt x="183" y="2"/>
                      </a:lnTo>
                      <a:lnTo>
                        <a:pt x="181" y="2"/>
                      </a:lnTo>
                      <a:lnTo>
                        <a:pt x="179" y="2"/>
                      </a:lnTo>
                      <a:lnTo>
                        <a:pt x="179" y="4"/>
                      </a:lnTo>
                      <a:lnTo>
                        <a:pt x="177" y="4"/>
                      </a:lnTo>
                      <a:lnTo>
                        <a:pt x="175" y="6"/>
                      </a:lnTo>
                      <a:lnTo>
                        <a:pt x="173" y="6"/>
                      </a:lnTo>
                      <a:lnTo>
                        <a:pt x="171" y="8"/>
                      </a:lnTo>
                      <a:lnTo>
                        <a:pt x="169" y="8"/>
                      </a:lnTo>
                      <a:lnTo>
                        <a:pt x="169" y="10"/>
                      </a:lnTo>
                      <a:lnTo>
                        <a:pt x="167" y="10"/>
                      </a:lnTo>
                      <a:lnTo>
                        <a:pt x="165" y="12"/>
                      </a:lnTo>
                      <a:lnTo>
                        <a:pt x="164" y="12"/>
                      </a:lnTo>
                      <a:lnTo>
                        <a:pt x="162" y="14"/>
                      </a:lnTo>
                      <a:lnTo>
                        <a:pt x="162" y="16"/>
                      </a:lnTo>
                      <a:lnTo>
                        <a:pt x="160" y="16"/>
                      </a:lnTo>
                      <a:lnTo>
                        <a:pt x="158" y="17"/>
                      </a:lnTo>
                      <a:lnTo>
                        <a:pt x="156" y="17"/>
                      </a:lnTo>
                      <a:lnTo>
                        <a:pt x="154" y="19"/>
                      </a:lnTo>
                      <a:lnTo>
                        <a:pt x="152" y="21"/>
                      </a:lnTo>
                      <a:lnTo>
                        <a:pt x="150" y="21"/>
                      </a:lnTo>
                      <a:lnTo>
                        <a:pt x="150" y="23"/>
                      </a:lnTo>
                      <a:lnTo>
                        <a:pt x="148" y="23"/>
                      </a:lnTo>
                      <a:lnTo>
                        <a:pt x="146" y="25"/>
                      </a:lnTo>
                      <a:lnTo>
                        <a:pt x="144" y="27"/>
                      </a:lnTo>
                      <a:lnTo>
                        <a:pt x="142" y="27"/>
                      </a:lnTo>
                      <a:lnTo>
                        <a:pt x="141" y="29"/>
                      </a:lnTo>
                      <a:lnTo>
                        <a:pt x="139" y="31"/>
                      </a:lnTo>
                      <a:lnTo>
                        <a:pt x="137" y="31"/>
                      </a:lnTo>
                      <a:lnTo>
                        <a:pt x="135" y="33"/>
                      </a:lnTo>
                      <a:lnTo>
                        <a:pt x="133" y="33"/>
                      </a:lnTo>
                      <a:lnTo>
                        <a:pt x="131" y="33"/>
                      </a:lnTo>
                      <a:lnTo>
                        <a:pt x="129" y="35"/>
                      </a:lnTo>
                      <a:lnTo>
                        <a:pt x="127" y="35"/>
                      </a:lnTo>
                      <a:lnTo>
                        <a:pt x="125" y="37"/>
                      </a:lnTo>
                      <a:lnTo>
                        <a:pt x="123" y="37"/>
                      </a:lnTo>
                      <a:lnTo>
                        <a:pt x="121" y="37"/>
                      </a:lnTo>
                      <a:lnTo>
                        <a:pt x="119" y="39"/>
                      </a:lnTo>
                      <a:lnTo>
                        <a:pt x="117" y="39"/>
                      </a:lnTo>
                      <a:lnTo>
                        <a:pt x="116" y="39"/>
                      </a:lnTo>
                      <a:lnTo>
                        <a:pt x="114" y="40"/>
                      </a:lnTo>
                      <a:lnTo>
                        <a:pt x="112" y="40"/>
                      </a:lnTo>
                      <a:lnTo>
                        <a:pt x="110" y="40"/>
                      </a:lnTo>
                      <a:lnTo>
                        <a:pt x="108" y="42"/>
                      </a:lnTo>
                      <a:lnTo>
                        <a:pt x="106" y="42"/>
                      </a:lnTo>
                      <a:lnTo>
                        <a:pt x="104" y="42"/>
                      </a:lnTo>
                      <a:lnTo>
                        <a:pt x="102" y="44"/>
                      </a:lnTo>
                      <a:lnTo>
                        <a:pt x="100" y="44"/>
                      </a:lnTo>
                      <a:lnTo>
                        <a:pt x="98" y="44"/>
                      </a:lnTo>
                      <a:lnTo>
                        <a:pt x="96" y="44"/>
                      </a:lnTo>
                      <a:lnTo>
                        <a:pt x="94" y="44"/>
                      </a:lnTo>
                      <a:lnTo>
                        <a:pt x="93" y="44"/>
                      </a:lnTo>
                      <a:lnTo>
                        <a:pt x="91" y="46"/>
                      </a:lnTo>
                      <a:lnTo>
                        <a:pt x="89" y="46"/>
                      </a:lnTo>
                      <a:lnTo>
                        <a:pt x="87" y="46"/>
                      </a:lnTo>
                      <a:lnTo>
                        <a:pt x="85" y="46"/>
                      </a:lnTo>
                      <a:lnTo>
                        <a:pt x="83" y="46"/>
                      </a:lnTo>
                      <a:lnTo>
                        <a:pt x="81" y="46"/>
                      </a:lnTo>
                      <a:lnTo>
                        <a:pt x="79" y="46"/>
                      </a:lnTo>
                      <a:lnTo>
                        <a:pt x="77" y="46"/>
                      </a:lnTo>
                      <a:lnTo>
                        <a:pt x="75" y="46"/>
                      </a:lnTo>
                      <a:lnTo>
                        <a:pt x="73" y="46"/>
                      </a:lnTo>
                      <a:lnTo>
                        <a:pt x="71" y="46"/>
                      </a:lnTo>
                      <a:lnTo>
                        <a:pt x="71" y="48"/>
                      </a:lnTo>
                      <a:lnTo>
                        <a:pt x="70" y="48"/>
                      </a:lnTo>
                      <a:lnTo>
                        <a:pt x="68" y="48"/>
                      </a:lnTo>
                      <a:lnTo>
                        <a:pt x="66" y="48"/>
                      </a:lnTo>
                      <a:lnTo>
                        <a:pt x="64" y="48"/>
                      </a:lnTo>
                      <a:lnTo>
                        <a:pt x="62" y="48"/>
                      </a:lnTo>
                      <a:lnTo>
                        <a:pt x="60" y="48"/>
                      </a:lnTo>
                      <a:lnTo>
                        <a:pt x="58" y="48"/>
                      </a:lnTo>
                      <a:lnTo>
                        <a:pt x="56" y="48"/>
                      </a:lnTo>
                      <a:lnTo>
                        <a:pt x="54" y="48"/>
                      </a:lnTo>
                      <a:lnTo>
                        <a:pt x="52" y="50"/>
                      </a:lnTo>
                      <a:lnTo>
                        <a:pt x="52" y="52"/>
                      </a:lnTo>
                      <a:lnTo>
                        <a:pt x="52" y="54"/>
                      </a:lnTo>
                      <a:lnTo>
                        <a:pt x="52" y="56"/>
                      </a:lnTo>
                      <a:lnTo>
                        <a:pt x="50" y="58"/>
                      </a:lnTo>
                      <a:lnTo>
                        <a:pt x="50" y="60"/>
                      </a:lnTo>
                      <a:lnTo>
                        <a:pt x="48" y="62"/>
                      </a:lnTo>
                      <a:lnTo>
                        <a:pt x="47" y="62"/>
                      </a:lnTo>
                      <a:lnTo>
                        <a:pt x="45" y="62"/>
                      </a:lnTo>
                      <a:lnTo>
                        <a:pt x="43" y="62"/>
                      </a:lnTo>
                      <a:lnTo>
                        <a:pt x="41" y="62"/>
                      </a:lnTo>
                      <a:lnTo>
                        <a:pt x="39" y="62"/>
                      </a:lnTo>
                      <a:lnTo>
                        <a:pt x="37" y="62"/>
                      </a:lnTo>
                      <a:lnTo>
                        <a:pt x="35" y="62"/>
                      </a:lnTo>
                      <a:lnTo>
                        <a:pt x="33" y="62"/>
                      </a:lnTo>
                      <a:lnTo>
                        <a:pt x="31" y="60"/>
                      </a:lnTo>
                      <a:lnTo>
                        <a:pt x="29" y="60"/>
                      </a:lnTo>
                      <a:lnTo>
                        <a:pt x="27" y="60"/>
                      </a:lnTo>
                      <a:lnTo>
                        <a:pt x="25" y="60"/>
                      </a:lnTo>
                      <a:lnTo>
                        <a:pt x="23" y="60"/>
                      </a:lnTo>
                      <a:lnTo>
                        <a:pt x="22" y="60"/>
                      </a:lnTo>
                      <a:lnTo>
                        <a:pt x="20" y="60"/>
                      </a:lnTo>
                      <a:lnTo>
                        <a:pt x="18" y="58"/>
                      </a:lnTo>
                      <a:lnTo>
                        <a:pt x="16" y="58"/>
                      </a:lnTo>
                      <a:lnTo>
                        <a:pt x="14" y="58"/>
                      </a:lnTo>
                      <a:lnTo>
                        <a:pt x="12" y="58"/>
                      </a:lnTo>
                      <a:lnTo>
                        <a:pt x="10" y="56"/>
                      </a:lnTo>
                      <a:lnTo>
                        <a:pt x="8" y="56"/>
                      </a:lnTo>
                      <a:lnTo>
                        <a:pt x="6" y="56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2" y="54"/>
                      </a:lnTo>
                      <a:lnTo>
                        <a:pt x="0" y="54"/>
                      </a:lnTo>
                      <a:lnTo>
                        <a:pt x="0" y="56"/>
                      </a:lnTo>
                      <a:lnTo>
                        <a:pt x="2" y="56"/>
                      </a:lnTo>
                      <a:lnTo>
                        <a:pt x="2" y="58"/>
                      </a:lnTo>
                      <a:lnTo>
                        <a:pt x="4" y="58"/>
                      </a:lnTo>
                      <a:lnTo>
                        <a:pt x="4" y="60"/>
                      </a:lnTo>
                      <a:lnTo>
                        <a:pt x="6" y="60"/>
                      </a:lnTo>
                      <a:lnTo>
                        <a:pt x="6" y="62"/>
                      </a:lnTo>
                      <a:lnTo>
                        <a:pt x="8" y="62"/>
                      </a:lnTo>
                      <a:lnTo>
                        <a:pt x="10" y="64"/>
                      </a:lnTo>
                      <a:lnTo>
                        <a:pt x="12" y="64"/>
                      </a:lnTo>
                      <a:lnTo>
                        <a:pt x="14" y="65"/>
                      </a:lnTo>
                      <a:lnTo>
                        <a:pt x="16" y="65"/>
                      </a:lnTo>
                      <a:lnTo>
                        <a:pt x="18" y="67"/>
                      </a:lnTo>
                      <a:lnTo>
                        <a:pt x="20" y="69"/>
                      </a:lnTo>
                      <a:lnTo>
                        <a:pt x="22" y="69"/>
                      </a:lnTo>
                      <a:lnTo>
                        <a:pt x="23" y="69"/>
                      </a:lnTo>
                      <a:lnTo>
                        <a:pt x="23" y="71"/>
                      </a:lnTo>
                      <a:lnTo>
                        <a:pt x="25" y="71"/>
                      </a:lnTo>
                      <a:lnTo>
                        <a:pt x="27" y="71"/>
                      </a:lnTo>
                      <a:lnTo>
                        <a:pt x="29" y="71"/>
                      </a:lnTo>
                      <a:lnTo>
                        <a:pt x="29" y="73"/>
                      </a:lnTo>
                      <a:lnTo>
                        <a:pt x="31" y="73"/>
                      </a:lnTo>
                      <a:lnTo>
                        <a:pt x="33" y="73"/>
                      </a:lnTo>
                      <a:lnTo>
                        <a:pt x="35" y="73"/>
                      </a:lnTo>
                      <a:lnTo>
                        <a:pt x="35" y="75"/>
                      </a:lnTo>
                      <a:lnTo>
                        <a:pt x="37" y="75"/>
                      </a:lnTo>
                      <a:lnTo>
                        <a:pt x="39" y="75"/>
                      </a:lnTo>
                      <a:lnTo>
                        <a:pt x="41" y="75"/>
                      </a:lnTo>
                      <a:lnTo>
                        <a:pt x="41" y="77"/>
                      </a:lnTo>
                      <a:lnTo>
                        <a:pt x="43" y="77"/>
                      </a:lnTo>
                      <a:lnTo>
                        <a:pt x="45" y="77"/>
                      </a:lnTo>
                      <a:lnTo>
                        <a:pt x="47" y="79"/>
                      </a:lnTo>
                      <a:lnTo>
                        <a:pt x="48" y="79"/>
                      </a:lnTo>
                      <a:lnTo>
                        <a:pt x="50" y="81"/>
                      </a:lnTo>
                      <a:lnTo>
                        <a:pt x="52" y="81"/>
                      </a:lnTo>
                      <a:lnTo>
                        <a:pt x="54" y="83"/>
                      </a:lnTo>
                      <a:lnTo>
                        <a:pt x="56" y="83"/>
                      </a:lnTo>
                      <a:lnTo>
                        <a:pt x="56" y="85"/>
                      </a:lnTo>
                      <a:lnTo>
                        <a:pt x="58" y="85"/>
                      </a:lnTo>
                      <a:lnTo>
                        <a:pt x="60" y="87"/>
                      </a:lnTo>
                      <a:lnTo>
                        <a:pt x="62" y="87"/>
                      </a:lnTo>
                      <a:lnTo>
                        <a:pt x="64" y="88"/>
                      </a:lnTo>
                      <a:lnTo>
                        <a:pt x="66" y="88"/>
                      </a:lnTo>
                      <a:lnTo>
                        <a:pt x="68" y="90"/>
                      </a:lnTo>
                      <a:lnTo>
                        <a:pt x="70" y="90"/>
                      </a:lnTo>
                      <a:lnTo>
                        <a:pt x="71" y="90"/>
                      </a:lnTo>
                      <a:lnTo>
                        <a:pt x="73" y="90"/>
                      </a:lnTo>
                      <a:lnTo>
                        <a:pt x="75" y="92"/>
                      </a:lnTo>
                      <a:lnTo>
                        <a:pt x="77" y="92"/>
                      </a:lnTo>
                      <a:lnTo>
                        <a:pt x="79" y="92"/>
                      </a:lnTo>
                      <a:lnTo>
                        <a:pt x="81" y="94"/>
                      </a:lnTo>
                      <a:lnTo>
                        <a:pt x="83" y="94"/>
                      </a:lnTo>
                      <a:lnTo>
                        <a:pt x="85" y="94"/>
                      </a:lnTo>
                      <a:lnTo>
                        <a:pt x="87" y="96"/>
                      </a:lnTo>
                      <a:lnTo>
                        <a:pt x="89" y="96"/>
                      </a:lnTo>
                      <a:lnTo>
                        <a:pt x="91" y="96"/>
                      </a:lnTo>
                      <a:lnTo>
                        <a:pt x="93" y="98"/>
                      </a:lnTo>
                      <a:lnTo>
                        <a:pt x="94" y="98"/>
                      </a:lnTo>
                      <a:lnTo>
                        <a:pt x="96" y="98"/>
                      </a:lnTo>
                      <a:lnTo>
                        <a:pt x="98" y="100"/>
                      </a:lnTo>
                      <a:lnTo>
                        <a:pt x="100" y="100"/>
                      </a:lnTo>
                      <a:lnTo>
                        <a:pt x="100" y="102"/>
                      </a:lnTo>
                      <a:lnTo>
                        <a:pt x="102" y="102"/>
                      </a:lnTo>
                      <a:lnTo>
                        <a:pt x="104" y="104"/>
                      </a:lnTo>
                      <a:lnTo>
                        <a:pt x="106" y="104"/>
                      </a:lnTo>
                      <a:lnTo>
                        <a:pt x="106" y="106"/>
                      </a:lnTo>
                      <a:lnTo>
                        <a:pt x="108" y="106"/>
                      </a:lnTo>
                      <a:lnTo>
                        <a:pt x="110" y="106"/>
                      </a:lnTo>
                      <a:lnTo>
                        <a:pt x="110" y="108"/>
                      </a:lnTo>
                      <a:lnTo>
                        <a:pt x="112" y="108"/>
                      </a:lnTo>
                      <a:lnTo>
                        <a:pt x="114" y="108"/>
                      </a:lnTo>
                      <a:lnTo>
                        <a:pt x="116" y="110"/>
                      </a:lnTo>
                      <a:lnTo>
                        <a:pt x="117" y="110"/>
                      </a:lnTo>
                      <a:lnTo>
                        <a:pt x="119" y="110"/>
                      </a:lnTo>
                      <a:lnTo>
                        <a:pt x="121" y="112"/>
                      </a:lnTo>
                      <a:lnTo>
                        <a:pt x="123" y="112"/>
                      </a:lnTo>
                      <a:lnTo>
                        <a:pt x="125" y="112"/>
                      </a:lnTo>
                      <a:lnTo>
                        <a:pt x="127" y="112"/>
                      </a:lnTo>
                      <a:lnTo>
                        <a:pt x="129" y="112"/>
                      </a:lnTo>
                      <a:lnTo>
                        <a:pt x="131" y="112"/>
                      </a:lnTo>
                      <a:lnTo>
                        <a:pt x="133" y="112"/>
                      </a:lnTo>
                      <a:lnTo>
                        <a:pt x="133" y="110"/>
                      </a:lnTo>
                      <a:lnTo>
                        <a:pt x="135" y="110"/>
                      </a:lnTo>
                      <a:lnTo>
                        <a:pt x="135" y="108"/>
                      </a:lnTo>
                      <a:lnTo>
                        <a:pt x="135" y="106"/>
                      </a:lnTo>
                      <a:lnTo>
                        <a:pt x="135" y="104"/>
                      </a:lnTo>
                      <a:lnTo>
                        <a:pt x="135" y="102"/>
                      </a:lnTo>
                      <a:lnTo>
                        <a:pt x="135" y="100"/>
                      </a:lnTo>
                      <a:lnTo>
                        <a:pt x="135" y="98"/>
                      </a:lnTo>
                      <a:lnTo>
                        <a:pt x="135" y="96"/>
                      </a:lnTo>
                      <a:lnTo>
                        <a:pt x="135" y="94"/>
                      </a:lnTo>
                      <a:lnTo>
                        <a:pt x="135" y="92"/>
                      </a:lnTo>
                      <a:lnTo>
                        <a:pt x="133" y="90"/>
                      </a:lnTo>
                      <a:lnTo>
                        <a:pt x="133" y="88"/>
                      </a:lnTo>
                      <a:lnTo>
                        <a:pt x="133" y="87"/>
                      </a:lnTo>
                      <a:lnTo>
                        <a:pt x="131" y="87"/>
                      </a:lnTo>
                      <a:lnTo>
                        <a:pt x="131" y="85"/>
                      </a:lnTo>
                      <a:lnTo>
                        <a:pt x="129" y="83"/>
                      </a:lnTo>
                      <a:lnTo>
                        <a:pt x="127" y="83"/>
                      </a:lnTo>
                      <a:lnTo>
                        <a:pt x="127" y="81"/>
                      </a:lnTo>
                      <a:lnTo>
                        <a:pt x="125" y="81"/>
                      </a:lnTo>
                      <a:lnTo>
                        <a:pt x="125" y="79"/>
                      </a:lnTo>
                      <a:lnTo>
                        <a:pt x="123" y="79"/>
                      </a:lnTo>
                      <a:lnTo>
                        <a:pt x="123" y="77"/>
                      </a:lnTo>
                      <a:lnTo>
                        <a:pt x="121" y="77"/>
                      </a:lnTo>
                      <a:lnTo>
                        <a:pt x="121" y="75"/>
                      </a:lnTo>
                      <a:lnTo>
                        <a:pt x="119" y="73"/>
                      </a:lnTo>
                      <a:lnTo>
                        <a:pt x="119" y="71"/>
                      </a:lnTo>
                      <a:lnTo>
                        <a:pt x="119" y="69"/>
                      </a:lnTo>
                      <a:lnTo>
                        <a:pt x="117" y="69"/>
                      </a:lnTo>
                      <a:lnTo>
                        <a:pt x="117" y="67"/>
                      </a:lnTo>
                      <a:lnTo>
                        <a:pt x="117" y="65"/>
                      </a:lnTo>
                      <a:lnTo>
                        <a:pt x="117" y="64"/>
                      </a:lnTo>
                      <a:lnTo>
                        <a:pt x="117" y="62"/>
                      </a:lnTo>
                      <a:lnTo>
                        <a:pt x="117" y="60"/>
                      </a:lnTo>
                      <a:lnTo>
                        <a:pt x="117" y="58"/>
                      </a:lnTo>
                      <a:lnTo>
                        <a:pt x="119" y="56"/>
                      </a:lnTo>
                      <a:lnTo>
                        <a:pt x="121" y="56"/>
                      </a:lnTo>
                      <a:lnTo>
                        <a:pt x="121" y="54"/>
                      </a:lnTo>
                      <a:lnTo>
                        <a:pt x="123" y="54"/>
                      </a:lnTo>
                      <a:lnTo>
                        <a:pt x="125" y="54"/>
                      </a:lnTo>
                      <a:lnTo>
                        <a:pt x="125" y="52"/>
                      </a:lnTo>
                      <a:lnTo>
                        <a:pt x="127" y="52"/>
                      </a:lnTo>
                      <a:lnTo>
                        <a:pt x="129" y="52"/>
                      </a:lnTo>
                      <a:lnTo>
                        <a:pt x="131" y="52"/>
                      </a:lnTo>
                      <a:lnTo>
                        <a:pt x="133" y="52"/>
                      </a:lnTo>
                      <a:lnTo>
                        <a:pt x="135" y="52"/>
                      </a:lnTo>
                      <a:lnTo>
                        <a:pt x="137" y="54"/>
                      </a:lnTo>
                      <a:lnTo>
                        <a:pt x="139" y="54"/>
                      </a:lnTo>
                      <a:lnTo>
                        <a:pt x="141" y="56"/>
                      </a:lnTo>
                      <a:lnTo>
                        <a:pt x="142" y="56"/>
                      </a:lnTo>
                      <a:lnTo>
                        <a:pt x="144" y="56"/>
                      </a:lnTo>
                      <a:lnTo>
                        <a:pt x="144" y="58"/>
                      </a:lnTo>
                      <a:lnTo>
                        <a:pt x="146" y="58"/>
                      </a:lnTo>
                      <a:lnTo>
                        <a:pt x="148" y="60"/>
                      </a:lnTo>
                      <a:lnTo>
                        <a:pt x="150" y="60"/>
                      </a:lnTo>
                      <a:lnTo>
                        <a:pt x="152" y="60"/>
                      </a:lnTo>
                      <a:lnTo>
                        <a:pt x="154" y="62"/>
                      </a:lnTo>
                      <a:lnTo>
                        <a:pt x="156" y="62"/>
                      </a:lnTo>
                      <a:lnTo>
                        <a:pt x="158" y="62"/>
                      </a:lnTo>
                      <a:lnTo>
                        <a:pt x="158" y="60"/>
                      </a:lnTo>
                      <a:lnTo>
                        <a:pt x="160" y="60"/>
                      </a:lnTo>
                      <a:lnTo>
                        <a:pt x="160" y="58"/>
                      </a:lnTo>
                      <a:lnTo>
                        <a:pt x="160" y="56"/>
                      </a:lnTo>
                      <a:lnTo>
                        <a:pt x="160" y="54"/>
                      </a:lnTo>
                      <a:lnTo>
                        <a:pt x="160" y="52"/>
                      </a:lnTo>
                      <a:lnTo>
                        <a:pt x="160" y="50"/>
                      </a:lnTo>
                      <a:lnTo>
                        <a:pt x="158" y="50"/>
                      </a:lnTo>
                      <a:lnTo>
                        <a:pt x="158" y="48"/>
                      </a:lnTo>
                      <a:lnTo>
                        <a:pt x="158" y="46"/>
                      </a:lnTo>
                      <a:lnTo>
                        <a:pt x="158" y="44"/>
                      </a:lnTo>
                      <a:lnTo>
                        <a:pt x="158" y="42"/>
                      </a:lnTo>
                      <a:lnTo>
                        <a:pt x="160" y="42"/>
                      </a:lnTo>
                      <a:lnTo>
                        <a:pt x="160" y="40"/>
                      </a:lnTo>
                      <a:lnTo>
                        <a:pt x="162" y="40"/>
                      </a:lnTo>
                      <a:lnTo>
                        <a:pt x="162" y="39"/>
                      </a:lnTo>
                      <a:lnTo>
                        <a:pt x="164" y="39"/>
                      </a:lnTo>
                      <a:lnTo>
                        <a:pt x="165" y="39"/>
                      </a:lnTo>
                      <a:lnTo>
                        <a:pt x="167" y="39"/>
                      </a:lnTo>
                      <a:lnTo>
                        <a:pt x="167" y="37"/>
                      </a:lnTo>
                      <a:lnTo>
                        <a:pt x="169" y="37"/>
                      </a:lnTo>
                      <a:lnTo>
                        <a:pt x="171" y="37"/>
                      </a:lnTo>
                      <a:lnTo>
                        <a:pt x="173" y="35"/>
                      </a:lnTo>
                      <a:lnTo>
                        <a:pt x="175" y="35"/>
                      </a:lnTo>
                      <a:lnTo>
                        <a:pt x="175" y="33"/>
                      </a:lnTo>
                      <a:lnTo>
                        <a:pt x="177" y="33"/>
                      </a:lnTo>
                      <a:lnTo>
                        <a:pt x="179" y="31"/>
                      </a:lnTo>
                      <a:lnTo>
                        <a:pt x="181" y="29"/>
                      </a:lnTo>
                      <a:lnTo>
                        <a:pt x="183" y="27"/>
                      </a:lnTo>
                      <a:lnTo>
                        <a:pt x="185" y="25"/>
                      </a:lnTo>
                      <a:lnTo>
                        <a:pt x="185" y="23"/>
                      </a:lnTo>
                      <a:lnTo>
                        <a:pt x="187" y="23"/>
                      </a:lnTo>
                      <a:lnTo>
                        <a:pt x="187" y="21"/>
                      </a:lnTo>
                      <a:lnTo>
                        <a:pt x="188" y="19"/>
                      </a:lnTo>
                      <a:lnTo>
                        <a:pt x="188" y="17"/>
                      </a:lnTo>
                      <a:lnTo>
                        <a:pt x="188" y="16"/>
                      </a:lnTo>
                      <a:lnTo>
                        <a:pt x="188" y="14"/>
                      </a:lnTo>
                      <a:lnTo>
                        <a:pt x="188" y="12"/>
                      </a:lnTo>
                      <a:lnTo>
                        <a:pt x="188" y="10"/>
                      </a:lnTo>
                      <a:lnTo>
                        <a:pt x="188" y="8"/>
                      </a:lnTo>
                      <a:lnTo>
                        <a:pt x="188" y="6"/>
                      </a:lnTo>
                      <a:lnTo>
                        <a:pt x="188" y="4"/>
                      </a:lnTo>
                      <a:lnTo>
                        <a:pt x="188" y="2"/>
                      </a:lnTo>
                      <a:lnTo>
                        <a:pt x="187" y="0"/>
                      </a:lnTo>
                      <a:lnTo>
                        <a:pt x="185" y="0"/>
                      </a:lnTo>
                      <a:close/>
                    </a:path>
                  </a:pathLst>
                </a:custGeom>
                <a:solidFill>
                  <a:srgbClr val="3F93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87" name="Freeform 455"/>
                <p:cNvSpPr>
                  <a:spLocks noChangeAspect="1"/>
                </p:cNvSpPr>
                <p:nvPr/>
              </p:nvSpPr>
              <p:spPr bwMode="auto">
                <a:xfrm>
                  <a:off x="4827" y="1102"/>
                  <a:ext cx="186" cy="106"/>
                </a:xfrm>
                <a:custGeom>
                  <a:avLst/>
                  <a:gdLst>
                    <a:gd name="T0" fmla="*/ 48 w 186"/>
                    <a:gd name="T1" fmla="*/ 77 h 106"/>
                    <a:gd name="T2" fmla="*/ 39 w 186"/>
                    <a:gd name="T3" fmla="*/ 73 h 106"/>
                    <a:gd name="T4" fmla="*/ 31 w 186"/>
                    <a:gd name="T5" fmla="*/ 71 h 106"/>
                    <a:gd name="T6" fmla="*/ 23 w 186"/>
                    <a:gd name="T7" fmla="*/ 69 h 106"/>
                    <a:gd name="T8" fmla="*/ 16 w 186"/>
                    <a:gd name="T9" fmla="*/ 65 h 106"/>
                    <a:gd name="T10" fmla="*/ 8 w 186"/>
                    <a:gd name="T11" fmla="*/ 60 h 106"/>
                    <a:gd name="T12" fmla="*/ 0 w 186"/>
                    <a:gd name="T13" fmla="*/ 54 h 106"/>
                    <a:gd name="T14" fmla="*/ 8 w 186"/>
                    <a:gd name="T15" fmla="*/ 56 h 106"/>
                    <a:gd name="T16" fmla="*/ 18 w 186"/>
                    <a:gd name="T17" fmla="*/ 58 h 106"/>
                    <a:gd name="T18" fmla="*/ 27 w 186"/>
                    <a:gd name="T19" fmla="*/ 60 h 106"/>
                    <a:gd name="T20" fmla="*/ 37 w 186"/>
                    <a:gd name="T21" fmla="*/ 60 h 106"/>
                    <a:gd name="T22" fmla="*/ 45 w 186"/>
                    <a:gd name="T23" fmla="*/ 62 h 106"/>
                    <a:gd name="T24" fmla="*/ 50 w 186"/>
                    <a:gd name="T25" fmla="*/ 56 h 106"/>
                    <a:gd name="T26" fmla="*/ 52 w 186"/>
                    <a:gd name="T27" fmla="*/ 48 h 106"/>
                    <a:gd name="T28" fmla="*/ 60 w 186"/>
                    <a:gd name="T29" fmla="*/ 46 h 106"/>
                    <a:gd name="T30" fmla="*/ 69 w 186"/>
                    <a:gd name="T31" fmla="*/ 46 h 106"/>
                    <a:gd name="T32" fmla="*/ 79 w 186"/>
                    <a:gd name="T33" fmla="*/ 46 h 106"/>
                    <a:gd name="T34" fmla="*/ 89 w 186"/>
                    <a:gd name="T35" fmla="*/ 44 h 106"/>
                    <a:gd name="T36" fmla="*/ 98 w 186"/>
                    <a:gd name="T37" fmla="*/ 42 h 106"/>
                    <a:gd name="T38" fmla="*/ 108 w 186"/>
                    <a:gd name="T39" fmla="*/ 40 h 106"/>
                    <a:gd name="T40" fmla="*/ 117 w 186"/>
                    <a:gd name="T41" fmla="*/ 37 h 106"/>
                    <a:gd name="T42" fmla="*/ 127 w 186"/>
                    <a:gd name="T43" fmla="*/ 33 h 106"/>
                    <a:gd name="T44" fmla="*/ 137 w 186"/>
                    <a:gd name="T45" fmla="*/ 29 h 106"/>
                    <a:gd name="T46" fmla="*/ 144 w 186"/>
                    <a:gd name="T47" fmla="*/ 23 h 106"/>
                    <a:gd name="T48" fmla="*/ 152 w 186"/>
                    <a:gd name="T49" fmla="*/ 17 h 106"/>
                    <a:gd name="T50" fmla="*/ 162 w 186"/>
                    <a:gd name="T51" fmla="*/ 12 h 106"/>
                    <a:gd name="T52" fmla="*/ 171 w 186"/>
                    <a:gd name="T53" fmla="*/ 6 h 106"/>
                    <a:gd name="T54" fmla="*/ 179 w 186"/>
                    <a:gd name="T55" fmla="*/ 2 h 106"/>
                    <a:gd name="T56" fmla="*/ 186 w 186"/>
                    <a:gd name="T57" fmla="*/ 0 h 106"/>
                    <a:gd name="T58" fmla="*/ 186 w 186"/>
                    <a:gd name="T59" fmla="*/ 10 h 106"/>
                    <a:gd name="T60" fmla="*/ 185 w 186"/>
                    <a:gd name="T61" fmla="*/ 17 h 106"/>
                    <a:gd name="T62" fmla="*/ 179 w 186"/>
                    <a:gd name="T63" fmla="*/ 23 h 106"/>
                    <a:gd name="T64" fmla="*/ 175 w 186"/>
                    <a:gd name="T65" fmla="*/ 29 h 106"/>
                    <a:gd name="T66" fmla="*/ 167 w 186"/>
                    <a:gd name="T67" fmla="*/ 33 h 106"/>
                    <a:gd name="T68" fmla="*/ 160 w 186"/>
                    <a:gd name="T69" fmla="*/ 35 h 106"/>
                    <a:gd name="T70" fmla="*/ 154 w 186"/>
                    <a:gd name="T71" fmla="*/ 38 h 106"/>
                    <a:gd name="T72" fmla="*/ 154 w 186"/>
                    <a:gd name="T73" fmla="*/ 48 h 106"/>
                    <a:gd name="T74" fmla="*/ 156 w 186"/>
                    <a:gd name="T75" fmla="*/ 58 h 106"/>
                    <a:gd name="T76" fmla="*/ 148 w 186"/>
                    <a:gd name="T77" fmla="*/ 56 h 106"/>
                    <a:gd name="T78" fmla="*/ 140 w 186"/>
                    <a:gd name="T79" fmla="*/ 54 h 106"/>
                    <a:gd name="T80" fmla="*/ 133 w 186"/>
                    <a:gd name="T81" fmla="*/ 50 h 106"/>
                    <a:gd name="T82" fmla="*/ 123 w 186"/>
                    <a:gd name="T83" fmla="*/ 50 h 106"/>
                    <a:gd name="T84" fmla="*/ 115 w 186"/>
                    <a:gd name="T85" fmla="*/ 54 h 106"/>
                    <a:gd name="T86" fmla="*/ 114 w 186"/>
                    <a:gd name="T87" fmla="*/ 63 h 106"/>
                    <a:gd name="T88" fmla="*/ 115 w 186"/>
                    <a:gd name="T89" fmla="*/ 71 h 106"/>
                    <a:gd name="T90" fmla="*/ 121 w 186"/>
                    <a:gd name="T91" fmla="*/ 75 h 106"/>
                    <a:gd name="T92" fmla="*/ 125 w 186"/>
                    <a:gd name="T93" fmla="*/ 81 h 106"/>
                    <a:gd name="T94" fmla="*/ 129 w 186"/>
                    <a:gd name="T95" fmla="*/ 90 h 106"/>
                    <a:gd name="T96" fmla="*/ 127 w 186"/>
                    <a:gd name="T97" fmla="*/ 98 h 106"/>
                    <a:gd name="T98" fmla="*/ 125 w 186"/>
                    <a:gd name="T99" fmla="*/ 106 h 106"/>
                    <a:gd name="T100" fmla="*/ 115 w 186"/>
                    <a:gd name="T101" fmla="*/ 106 h 106"/>
                    <a:gd name="T102" fmla="*/ 108 w 186"/>
                    <a:gd name="T103" fmla="*/ 102 h 106"/>
                    <a:gd name="T104" fmla="*/ 100 w 186"/>
                    <a:gd name="T105" fmla="*/ 100 h 106"/>
                    <a:gd name="T106" fmla="*/ 92 w 186"/>
                    <a:gd name="T107" fmla="*/ 96 h 106"/>
                    <a:gd name="T108" fmla="*/ 87 w 186"/>
                    <a:gd name="T109" fmla="*/ 92 h 106"/>
                    <a:gd name="T110" fmla="*/ 77 w 186"/>
                    <a:gd name="T111" fmla="*/ 90 h 106"/>
                    <a:gd name="T112" fmla="*/ 68 w 186"/>
                    <a:gd name="T113" fmla="*/ 86 h 106"/>
                    <a:gd name="T114" fmla="*/ 58 w 186"/>
                    <a:gd name="T115" fmla="*/ 83 h 10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86"/>
                    <a:gd name="T175" fmla="*/ 0 h 106"/>
                    <a:gd name="T176" fmla="*/ 186 w 186"/>
                    <a:gd name="T177" fmla="*/ 106 h 10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86" h="106">
                      <a:moveTo>
                        <a:pt x="54" y="81"/>
                      </a:moveTo>
                      <a:lnTo>
                        <a:pt x="52" y="81"/>
                      </a:lnTo>
                      <a:lnTo>
                        <a:pt x="52" y="79"/>
                      </a:lnTo>
                      <a:lnTo>
                        <a:pt x="50" y="79"/>
                      </a:lnTo>
                      <a:lnTo>
                        <a:pt x="48" y="77"/>
                      </a:lnTo>
                      <a:lnTo>
                        <a:pt x="46" y="77"/>
                      </a:lnTo>
                      <a:lnTo>
                        <a:pt x="45" y="75"/>
                      </a:lnTo>
                      <a:lnTo>
                        <a:pt x="43" y="75"/>
                      </a:lnTo>
                      <a:lnTo>
                        <a:pt x="41" y="75"/>
                      </a:lnTo>
                      <a:lnTo>
                        <a:pt x="39" y="73"/>
                      </a:lnTo>
                      <a:lnTo>
                        <a:pt x="37" y="73"/>
                      </a:lnTo>
                      <a:lnTo>
                        <a:pt x="35" y="73"/>
                      </a:lnTo>
                      <a:lnTo>
                        <a:pt x="33" y="73"/>
                      </a:lnTo>
                      <a:lnTo>
                        <a:pt x="33" y="71"/>
                      </a:lnTo>
                      <a:lnTo>
                        <a:pt x="31" y="71"/>
                      </a:lnTo>
                      <a:lnTo>
                        <a:pt x="29" y="71"/>
                      </a:lnTo>
                      <a:lnTo>
                        <a:pt x="27" y="71"/>
                      </a:lnTo>
                      <a:lnTo>
                        <a:pt x="27" y="69"/>
                      </a:lnTo>
                      <a:lnTo>
                        <a:pt x="25" y="69"/>
                      </a:lnTo>
                      <a:lnTo>
                        <a:pt x="23" y="69"/>
                      </a:lnTo>
                      <a:lnTo>
                        <a:pt x="21" y="69"/>
                      </a:lnTo>
                      <a:lnTo>
                        <a:pt x="21" y="67"/>
                      </a:lnTo>
                      <a:lnTo>
                        <a:pt x="20" y="67"/>
                      </a:lnTo>
                      <a:lnTo>
                        <a:pt x="18" y="67"/>
                      </a:lnTo>
                      <a:lnTo>
                        <a:pt x="16" y="65"/>
                      </a:lnTo>
                      <a:lnTo>
                        <a:pt x="14" y="63"/>
                      </a:lnTo>
                      <a:lnTo>
                        <a:pt x="12" y="63"/>
                      </a:lnTo>
                      <a:lnTo>
                        <a:pt x="10" y="62"/>
                      </a:lnTo>
                      <a:lnTo>
                        <a:pt x="8" y="62"/>
                      </a:lnTo>
                      <a:lnTo>
                        <a:pt x="8" y="60"/>
                      </a:lnTo>
                      <a:lnTo>
                        <a:pt x="6" y="60"/>
                      </a:lnTo>
                      <a:lnTo>
                        <a:pt x="4" y="58"/>
                      </a:lnTo>
                      <a:lnTo>
                        <a:pt x="2" y="56"/>
                      </a:lnTo>
                      <a:lnTo>
                        <a:pt x="0" y="56"/>
                      </a:lnTo>
                      <a:lnTo>
                        <a:pt x="0" y="54"/>
                      </a:lnTo>
                      <a:lnTo>
                        <a:pt x="2" y="54"/>
                      </a:lnTo>
                      <a:lnTo>
                        <a:pt x="4" y="54"/>
                      </a:lnTo>
                      <a:lnTo>
                        <a:pt x="6" y="54"/>
                      </a:lnTo>
                      <a:lnTo>
                        <a:pt x="6" y="56"/>
                      </a:lnTo>
                      <a:lnTo>
                        <a:pt x="8" y="56"/>
                      </a:lnTo>
                      <a:lnTo>
                        <a:pt x="10" y="56"/>
                      </a:lnTo>
                      <a:lnTo>
                        <a:pt x="12" y="56"/>
                      </a:lnTo>
                      <a:lnTo>
                        <a:pt x="14" y="56"/>
                      </a:lnTo>
                      <a:lnTo>
                        <a:pt x="16" y="58"/>
                      </a:lnTo>
                      <a:lnTo>
                        <a:pt x="18" y="58"/>
                      </a:lnTo>
                      <a:lnTo>
                        <a:pt x="20" y="58"/>
                      </a:lnTo>
                      <a:lnTo>
                        <a:pt x="21" y="58"/>
                      </a:lnTo>
                      <a:lnTo>
                        <a:pt x="23" y="58"/>
                      </a:lnTo>
                      <a:lnTo>
                        <a:pt x="25" y="60"/>
                      </a:lnTo>
                      <a:lnTo>
                        <a:pt x="27" y="60"/>
                      </a:lnTo>
                      <a:lnTo>
                        <a:pt x="29" y="60"/>
                      </a:lnTo>
                      <a:lnTo>
                        <a:pt x="31" y="60"/>
                      </a:lnTo>
                      <a:lnTo>
                        <a:pt x="33" y="60"/>
                      </a:lnTo>
                      <a:lnTo>
                        <a:pt x="35" y="60"/>
                      </a:lnTo>
                      <a:lnTo>
                        <a:pt x="37" y="60"/>
                      </a:lnTo>
                      <a:lnTo>
                        <a:pt x="39" y="60"/>
                      </a:lnTo>
                      <a:lnTo>
                        <a:pt x="39" y="62"/>
                      </a:lnTo>
                      <a:lnTo>
                        <a:pt x="41" y="62"/>
                      </a:lnTo>
                      <a:lnTo>
                        <a:pt x="43" y="62"/>
                      </a:lnTo>
                      <a:lnTo>
                        <a:pt x="45" y="62"/>
                      </a:lnTo>
                      <a:lnTo>
                        <a:pt x="46" y="60"/>
                      </a:lnTo>
                      <a:lnTo>
                        <a:pt x="48" y="60"/>
                      </a:lnTo>
                      <a:lnTo>
                        <a:pt x="48" y="58"/>
                      </a:lnTo>
                      <a:lnTo>
                        <a:pt x="50" y="58"/>
                      </a:lnTo>
                      <a:lnTo>
                        <a:pt x="50" y="56"/>
                      </a:lnTo>
                      <a:lnTo>
                        <a:pt x="50" y="54"/>
                      </a:lnTo>
                      <a:lnTo>
                        <a:pt x="50" y="52"/>
                      </a:lnTo>
                      <a:lnTo>
                        <a:pt x="52" y="52"/>
                      </a:lnTo>
                      <a:lnTo>
                        <a:pt x="52" y="50"/>
                      </a:lnTo>
                      <a:lnTo>
                        <a:pt x="52" y="48"/>
                      </a:lnTo>
                      <a:lnTo>
                        <a:pt x="54" y="48"/>
                      </a:lnTo>
                      <a:lnTo>
                        <a:pt x="56" y="48"/>
                      </a:lnTo>
                      <a:lnTo>
                        <a:pt x="56" y="46"/>
                      </a:lnTo>
                      <a:lnTo>
                        <a:pt x="58" y="46"/>
                      </a:lnTo>
                      <a:lnTo>
                        <a:pt x="60" y="46"/>
                      </a:lnTo>
                      <a:lnTo>
                        <a:pt x="62" y="46"/>
                      </a:lnTo>
                      <a:lnTo>
                        <a:pt x="64" y="46"/>
                      </a:lnTo>
                      <a:lnTo>
                        <a:pt x="66" y="46"/>
                      </a:lnTo>
                      <a:lnTo>
                        <a:pt x="68" y="46"/>
                      </a:lnTo>
                      <a:lnTo>
                        <a:pt x="69" y="46"/>
                      </a:lnTo>
                      <a:lnTo>
                        <a:pt x="71" y="46"/>
                      </a:lnTo>
                      <a:lnTo>
                        <a:pt x="73" y="46"/>
                      </a:lnTo>
                      <a:lnTo>
                        <a:pt x="75" y="46"/>
                      </a:lnTo>
                      <a:lnTo>
                        <a:pt x="77" y="46"/>
                      </a:lnTo>
                      <a:lnTo>
                        <a:pt x="79" y="46"/>
                      </a:lnTo>
                      <a:lnTo>
                        <a:pt x="81" y="46"/>
                      </a:lnTo>
                      <a:lnTo>
                        <a:pt x="83" y="44"/>
                      </a:lnTo>
                      <a:lnTo>
                        <a:pt x="85" y="44"/>
                      </a:lnTo>
                      <a:lnTo>
                        <a:pt x="87" y="44"/>
                      </a:lnTo>
                      <a:lnTo>
                        <a:pt x="89" y="44"/>
                      </a:lnTo>
                      <a:lnTo>
                        <a:pt x="91" y="44"/>
                      </a:lnTo>
                      <a:lnTo>
                        <a:pt x="92" y="44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8" y="42"/>
                      </a:lnTo>
                      <a:lnTo>
                        <a:pt x="100" y="42"/>
                      </a:lnTo>
                      <a:lnTo>
                        <a:pt x="102" y="42"/>
                      </a:lnTo>
                      <a:lnTo>
                        <a:pt x="104" y="40"/>
                      </a:lnTo>
                      <a:lnTo>
                        <a:pt x="106" y="40"/>
                      </a:lnTo>
                      <a:lnTo>
                        <a:pt x="108" y="40"/>
                      </a:lnTo>
                      <a:lnTo>
                        <a:pt x="110" y="40"/>
                      </a:lnTo>
                      <a:lnTo>
                        <a:pt x="112" y="38"/>
                      </a:lnTo>
                      <a:lnTo>
                        <a:pt x="114" y="38"/>
                      </a:lnTo>
                      <a:lnTo>
                        <a:pt x="115" y="37"/>
                      </a:lnTo>
                      <a:lnTo>
                        <a:pt x="117" y="37"/>
                      </a:lnTo>
                      <a:lnTo>
                        <a:pt x="119" y="37"/>
                      </a:lnTo>
                      <a:lnTo>
                        <a:pt x="121" y="35"/>
                      </a:lnTo>
                      <a:lnTo>
                        <a:pt x="123" y="35"/>
                      </a:lnTo>
                      <a:lnTo>
                        <a:pt x="125" y="35"/>
                      </a:lnTo>
                      <a:lnTo>
                        <a:pt x="127" y="33"/>
                      </a:lnTo>
                      <a:lnTo>
                        <a:pt x="129" y="33"/>
                      </a:lnTo>
                      <a:lnTo>
                        <a:pt x="131" y="31"/>
                      </a:lnTo>
                      <a:lnTo>
                        <a:pt x="133" y="31"/>
                      </a:lnTo>
                      <a:lnTo>
                        <a:pt x="135" y="29"/>
                      </a:lnTo>
                      <a:lnTo>
                        <a:pt x="137" y="29"/>
                      </a:lnTo>
                      <a:lnTo>
                        <a:pt x="139" y="29"/>
                      </a:lnTo>
                      <a:lnTo>
                        <a:pt x="139" y="27"/>
                      </a:lnTo>
                      <a:lnTo>
                        <a:pt x="140" y="27"/>
                      </a:lnTo>
                      <a:lnTo>
                        <a:pt x="142" y="25"/>
                      </a:lnTo>
                      <a:lnTo>
                        <a:pt x="144" y="23"/>
                      </a:lnTo>
                      <a:lnTo>
                        <a:pt x="146" y="23"/>
                      </a:lnTo>
                      <a:lnTo>
                        <a:pt x="148" y="21"/>
                      </a:lnTo>
                      <a:lnTo>
                        <a:pt x="150" y="19"/>
                      </a:lnTo>
                      <a:lnTo>
                        <a:pt x="152" y="19"/>
                      </a:lnTo>
                      <a:lnTo>
                        <a:pt x="152" y="17"/>
                      </a:lnTo>
                      <a:lnTo>
                        <a:pt x="154" y="17"/>
                      </a:lnTo>
                      <a:lnTo>
                        <a:pt x="156" y="15"/>
                      </a:lnTo>
                      <a:lnTo>
                        <a:pt x="158" y="15"/>
                      </a:lnTo>
                      <a:lnTo>
                        <a:pt x="160" y="14"/>
                      </a:lnTo>
                      <a:lnTo>
                        <a:pt x="162" y="12"/>
                      </a:lnTo>
                      <a:lnTo>
                        <a:pt x="163" y="10"/>
                      </a:lnTo>
                      <a:lnTo>
                        <a:pt x="165" y="10"/>
                      </a:lnTo>
                      <a:lnTo>
                        <a:pt x="167" y="8"/>
                      </a:lnTo>
                      <a:lnTo>
                        <a:pt x="169" y="6"/>
                      </a:lnTo>
                      <a:lnTo>
                        <a:pt x="171" y="6"/>
                      </a:lnTo>
                      <a:lnTo>
                        <a:pt x="173" y="6"/>
                      </a:lnTo>
                      <a:lnTo>
                        <a:pt x="173" y="4"/>
                      </a:lnTo>
                      <a:lnTo>
                        <a:pt x="175" y="4"/>
                      </a:lnTo>
                      <a:lnTo>
                        <a:pt x="177" y="2"/>
                      </a:lnTo>
                      <a:lnTo>
                        <a:pt x="179" y="2"/>
                      </a:lnTo>
                      <a:lnTo>
                        <a:pt x="179" y="0"/>
                      </a:lnTo>
                      <a:lnTo>
                        <a:pt x="181" y="0"/>
                      </a:lnTo>
                      <a:lnTo>
                        <a:pt x="183" y="0"/>
                      </a:lnTo>
                      <a:lnTo>
                        <a:pt x="185" y="0"/>
                      </a:lnTo>
                      <a:lnTo>
                        <a:pt x="186" y="0"/>
                      </a:lnTo>
                      <a:lnTo>
                        <a:pt x="186" y="2"/>
                      </a:lnTo>
                      <a:lnTo>
                        <a:pt x="186" y="4"/>
                      </a:lnTo>
                      <a:lnTo>
                        <a:pt x="186" y="6"/>
                      </a:lnTo>
                      <a:lnTo>
                        <a:pt x="186" y="8"/>
                      </a:lnTo>
                      <a:lnTo>
                        <a:pt x="186" y="10"/>
                      </a:lnTo>
                      <a:lnTo>
                        <a:pt x="185" y="10"/>
                      </a:lnTo>
                      <a:lnTo>
                        <a:pt x="185" y="12"/>
                      </a:lnTo>
                      <a:lnTo>
                        <a:pt x="185" y="14"/>
                      </a:lnTo>
                      <a:lnTo>
                        <a:pt x="185" y="15"/>
                      </a:lnTo>
                      <a:lnTo>
                        <a:pt x="185" y="17"/>
                      </a:lnTo>
                      <a:lnTo>
                        <a:pt x="183" y="17"/>
                      </a:lnTo>
                      <a:lnTo>
                        <a:pt x="183" y="19"/>
                      </a:lnTo>
                      <a:lnTo>
                        <a:pt x="181" y="21"/>
                      </a:lnTo>
                      <a:lnTo>
                        <a:pt x="181" y="23"/>
                      </a:lnTo>
                      <a:lnTo>
                        <a:pt x="179" y="23"/>
                      </a:lnTo>
                      <a:lnTo>
                        <a:pt x="179" y="25"/>
                      </a:lnTo>
                      <a:lnTo>
                        <a:pt x="177" y="25"/>
                      </a:lnTo>
                      <a:lnTo>
                        <a:pt x="177" y="27"/>
                      </a:lnTo>
                      <a:lnTo>
                        <a:pt x="175" y="27"/>
                      </a:lnTo>
                      <a:lnTo>
                        <a:pt x="175" y="29"/>
                      </a:lnTo>
                      <a:lnTo>
                        <a:pt x="173" y="29"/>
                      </a:lnTo>
                      <a:lnTo>
                        <a:pt x="173" y="31"/>
                      </a:lnTo>
                      <a:lnTo>
                        <a:pt x="171" y="31"/>
                      </a:lnTo>
                      <a:lnTo>
                        <a:pt x="169" y="33"/>
                      </a:lnTo>
                      <a:lnTo>
                        <a:pt x="167" y="33"/>
                      </a:lnTo>
                      <a:lnTo>
                        <a:pt x="165" y="33"/>
                      </a:lnTo>
                      <a:lnTo>
                        <a:pt x="165" y="35"/>
                      </a:lnTo>
                      <a:lnTo>
                        <a:pt x="163" y="35"/>
                      </a:lnTo>
                      <a:lnTo>
                        <a:pt x="162" y="35"/>
                      </a:lnTo>
                      <a:lnTo>
                        <a:pt x="160" y="35"/>
                      </a:lnTo>
                      <a:lnTo>
                        <a:pt x="160" y="37"/>
                      </a:lnTo>
                      <a:lnTo>
                        <a:pt x="158" y="37"/>
                      </a:lnTo>
                      <a:lnTo>
                        <a:pt x="156" y="37"/>
                      </a:lnTo>
                      <a:lnTo>
                        <a:pt x="156" y="38"/>
                      </a:lnTo>
                      <a:lnTo>
                        <a:pt x="154" y="38"/>
                      </a:lnTo>
                      <a:lnTo>
                        <a:pt x="154" y="40"/>
                      </a:lnTo>
                      <a:lnTo>
                        <a:pt x="154" y="42"/>
                      </a:lnTo>
                      <a:lnTo>
                        <a:pt x="154" y="44"/>
                      </a:lnTo>
                      <a:lnTo>
                        <a:pt x="154" y="46"/>
                      </a:lnTo>
                      <a:lnTo>
                        <a:pt x="154" y="48"/>
                      </a:lnTo>
                      <a:lnTo>
                        <a:pt x="156" y="50"/>
                      </a:lnTo>
                      <a:lnTo>
                        <a:pt x="156" y="52"/>
                      </a:lnTo>
                      <a:lnTo>
                        <a:pt x="156" y="54"/>
                      </a:lnTo>
                      <a:lnTo>
                        <a:pt x="156" y="56"/>
                      </a:lnTo>
                      <a:lnTo>
                        <a:pt x="156" y="58"/>
                      </a:lnTo>
                      <a:lnTo>
                        <a:pt x="154" y="58"/>
                      </a:lnTo>
                      <a:lnTo>
                        <a:pt x="152" y="58"/>
                      </a:lnTo>
                      <a:lnTo>
                        <a:pt x="150" y="58"/>
                      </a:lnTo>
                      <a:lnTo>
                        <a:pt x="148" y="58"/>
                      </a:lnTo>
                      <a:lnTo>
                        <a:pt x="148" y="56"/>
                      </a:lnTo>
                      <a:lnTo>
                        <a:pt x="146" y="56"/>
                      </a:lnTo>
                      <a:lnTo>
                        <a:pt x="144" y="56"/>
                      </a:lnTo>
                      <a:lnTo>
                        <a:pt x="142" y="56"/>
                      </a:lnTo>
                      <a:lnTo>
                        <a:pt x="142" y="54"/>
                      </a:lnTo>
                      <a:lnTo>
                        <a:pt x="140" y="54"/>
                      </a:lnTo>
                      <a:lnTo>
                        <a:pt x="139" y="54"/>
                      </a:lnTo>
                      <a:lnTo>
                        <a:pt x="139" y="52"/>
                      </a:lnTo>
                      <a:lnTo>
                        <a:pt x="137" y="52"/>
                      </a:lnTo>
                      <a:lnTo>
                        <a:pt x="135" y="50"/>
                      </a:lnTo>
                      <a:lnTo>
                        <a:pt x="133" y="50"/>
                      </a:lnTo>
                      <a:lnTo>
                        <a:pt x="131" y="50"/>
                      </a:lnTo>
                      <a:lnTo>
                        <a:pt x="129" y="50"/>
                      </a:lnTo>
                      <a:lnTo>
                        <a:pt x="127" y="50"/>
                      </a:lnTo>
                      <a:lnTo>
                        <a:pt x="125" y="50"/>
                      </a:lnTo>
                      <a:lnTo>
                        <a:pt x="123" y="50"/>
                      </a:lnTo>
                      <a:lnTo>
                        <a:pt x="121" y="50"/>
                      </a:lnTo>
                      <a:lnTo>
                        <a:pt x="119" y="52"/>
                      </a:lnTo>
                      <a:lnTo>
                        <a:pt x="117" y="52"/>
                      </a:lnTo>
                      <a:lnTo>
                        <a:pt x="117" y="54"/>
                      </a:lnTo>
                      <a:lnTo>
                        <a:pt x="115" y="54"/>
                      </a:lnTo>
                      <a:lnTo>
                        <a:pt x="114" y="56"/>
                      </a:lnTo>
                      <a:lnTo>
                        <a:pt x="114" y="58"/>
                      </a:lnTo>
                      <a:lnTo>
                        <a:pt x="114" y="60"/>
                      </a:lnTo>
                      <a:lnTo>
                        <a:pt x="114" y="62"/>
                      </a:lnTo>
                      <a:lnTo>
                        <a:pt x="114" y="63"/>
                      </a:lnTo>
                      <a:lnTo>
                        <a:pt x="114" y="65"/>
                      </a:lnTo>
                      <a:lnTo>
                        <a:pt x="115" y="65"/>
                      </a:lnTo>
                      <a:lnTo>
                        <a:pt x="115" y="67"/>
                      </a:lnTo>
                      <a:lnTo>
                        <a:pt x="115" y="69"/>
                      </a:lnTo>
                      <a:lnTo>
                        <a:pt x="115" y="71"/>
                      </a:lnTo>
                      <a:lnTo>
                        <a:pt x="117" y="71"/>
                      </a:lnTo>
                      <a:lnTo>
                        <a:pt x="117" y="73"/>
                      </a:lnTo>
                      <a:lnTo>
                        <a:pt x="119" y="73"/>
                      </a:lnTo>
                      <a:lnTo>
                        <a:pt x="119" y="75"/>
                      </a:lnTo>
                      <a:lnTo>
                        <a:pt x="121" y="75"/>
                      </a:lnTo>
                      <a:lnTo>
                        <a:pt x="121" y="77"/>
                      </a:lnTo>
                      <a:lnTo>
                        <a:pt x="123" y="77"/>
                      </a:lnTo>
                      <a:lnTo>
                        <a:pt x="123" y="79"/>
                      </a:lnTo>
                      <a:lnTo>
                        <a:pt x="125" y="79"/>
                      </a:lnTo>
                      <a:lnTo>
                        <a:pt x="125" y="81"/>
                      </a:lnTo>
                      <a:lnTo>
                        <a:pt x="127" y="83"/>
                      </a:lnTo>
                      <a:lnTo>
                        <a:pt x="127" y="85"/>
                      </a:lnTo>
                      <a:lnTo>
                        <a:pt x="127" y="86"/>
                      </a:lnTo>
                      <a:lnTo>
                        <a:pt x="127" y="88"/>
                      </a:lnTo>
                      <a:lnTo>
                        <a:pt x="129" y="90"/>
                      </a:lnTo>
                      <a:lnTo>
                        <a:pt x="129" y="92"/>
                      </a:lnTo>
                      <a:lnTo>
                        <a:pt x="129" y="94"/>
                      </a:lnTo>
                      <a:lnTo>
                        <a:pt x="129" y="96"/>
                      </a:lnTo>
                      <a:lnTo>
                        <a:pt x="127" y="96"/>
                      </a:lnTo>
                      <a:lnTo>
                        <a:pt x="127" y="98"/>
                      </a:lnTo>
                      <a:lnTo>
                        <a:pt x="127" y="100"/>
                      </a:lnTo>
                      <a:lnTo>
                        <a:pt x="127" y="102"/>
                      </a:lnTo>
                      <a:lnTo>
                        <a:pt x="127" y="104"/>
                      </a:lnTo>
                      <a:lnTo>
                        <a:pt x="125" y="104"/>
                      </a:lnTo>
                      <a:lnTo>
                        <a:pt x="125" y="106"/>
                      </a:lnTo>
                      <a:lnTo>
                        <a:pt x="123" y="106"/>
                      </a:lnTo>
                      <a:lnTo>
                        <a:pt x="121" y="106"/>
                      </a:lnTo>
                      <a:lnTo>
                        <a:pt x="119" y="106"/>
                      </a:lnTo>
                      <a:lnTo>
                        <a:pt x="117" y="106"/>
                      </a:lnTo>
                      <a:lnTo>
                        <a:pt x="115" y="106"/>
                      </a:lnTo>
                      <a:lnTo>
                        <a:pt x="114" y="104"/>
                      </a:lnTo>
                      <a:lnTo>
                        <a:pt x="112" y="104"/>
                      </a:lnTo>
                      <a:lnTo>
                        <a:pt x="110" y="104"/>
                      </a:lnTo>
                      <a:lnTo>
                        <a:pt x="108" y="104"/>
                      </a:lnTo>
                      <a:lnTo>
                        <a:pt x="108" y="102"/>
                      </a:lnTo>
                      <a:lnTo>
                        <a:pt x="106" y="102"/>
                      </a:lnTo>
                      <a:lnTo>
                        <a:pt x="104" y="102"/>
                      </a:lnTo>
                      <a:lnTo>
                        <a:pt x="102" y="102"/>
                      </a:lnTo>
                      <a:lnTo>
                        <a:pt x="102" y="100"/>
                      </a:lnTo>
                      <a:lnTo>
                        <a:pt x="100" y="100"/>
                      </a:lnTo>
                      <a:lnTo>
                        <a:pt x="98" y="100"/>
                      </a:lnTo>
                      <a:lnTo>
                        <a:pt x="98" y="98"/>
                      </a:lnTo>
                      <a:lnTo>
                        <a:pt x="96" y="98"/>
                      </a:lnTo>
                      <a:lnTo>
                        <a:pt x="94" y="96"/>
                      </a:lnTo>
                      <a:lnTo>
                        <a:pt x="92" y="96"/>
                      </a:lnTo>
                      <a:lnTo>
                        <a:pt x="92" y="94"/>
                      </a:lnTo>
                      <a:lnTo>
                        <a:pt x="91" y="94"/>
                      </a:lnTo>
                      <a:lnTo>
                        <a:pt x="89" y="94"/>
                      </a:lnTo>
                      <a:lnTo>
                        <a:pt x="89" y="92"/>
                      </a:lnTo>
                      <a:lnTo>
                        <a:pt x="87" y="92"/>
                      </a:lnTo>
                      <a:lnTo>
                        <a:pt x="85" y="92"/>
                      </a:lnTo>
                      <a:lnTo>
                        <a:pt x="83" y="90"/>
                      </a:lnTo>
                      <a:lnTo>
                        <a:pt x="81" y="90"/>
                      </a:lnTo>
                      <a:lnTo>
                        <a:pt x="79" y="90"/>
                      </a:lnTo>
                      <a:lnTo>
                        <a:pt x="77" y="90"/>
                      </a:lnTo>
                      <a:lnTo>
                        <a:pt x="75" y="88"/>
                      </a:lnTo>
                      <a:lnTo>
                        <a:pt x="73" y="88"/>
                      </a:lnTo>
                      <a:lnTo>
                        <a:pt x="71" y="88"/>
                      </a:lnTo>
                      <a:lnTo>
                        <a:pt x="69" y="86"/>
                      </a:lnTo>
                      <a:lnTo>
                        <a:pt x="68" y="86"/>
                      </a:lnTo>
                      <a:lnTo>
                        <a:pt x="66" y="86"/>
                      </a:lnTo>
                      <a:lnTo>
                        <a:pt x="64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8" y="83"/>
                      </a:lnTo>
                      <a:lnTo>
                        <a:pt x="56" y="83"/>
                      </a:lnTo>
                      <a:lnTo>
                        <a:pt x="54" y="81"/>
                      </a:lnTo>
                      <a:close/>
                    </a:path>
                  </a:pathLst>
                </a:custGeom>
                <a:solidFill>
                  <a:srgbClr val="3187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88" name="Freeform 456"/>
                <p:cNvSpPr>
                  <a:spLocks noChangeAspect="1"/>
                </p:cNvSpPr>
                <p:nvPr/>
              </p:nvSpPr>
              <p:spPr bwMode="auto">
                <a:xfrm>
                  <a:off x="4827" y="1102"/>
                  <a:ext cx="186" cy="102"/>
                </a:xfrm>
                <a:custGeom>
                  <a:avLst/>
                  <a:gdLst>
                    <a:gd name="T0" fmla="*/ 46 w 186"/>
                    <a:gd name="T1" fmla="*/ 77 h 102"/>
                    <a:gd name="T2" fmla="*/ 39 w 186"/>
                    <a:gd name="T3" fmla="*/ 73 h 102"/>
                    <a:gd name="T4" fmla="*/ 29 w 186"/>
                    <a:gd name="T5" fmla="*/ 71 h 102"/>
                    <a:gd name="T6" fmla="*/ 21 w 186"/>
                    <a:gd name="T7" fmla="*/ 69 h 102"/>
                    <a:gd name="T8" fmla="*/ 14 w 186"/>
                    <a:gd name="T9" fmla="*/ 65 h 102"/>
                    <a:gd name="T10" fmla="*/ 6 w 186"/>
                    <a:gd name="T11" fmla="*/ 60 h 102"/>
                    <a:gd name="T12" fmla="*/ 4 w 186"/>
                    <a:gd name="T13" fmla="*/ 54 h 102"/>
                    <a:gd name="T14" fmla="*/ 12 w 186"/>
                    <a:gd name="T15" fmla="*/ 58 h 102"/>
                    <a:gd name="T16" fmla="*/ 21 w 186"/>
                    <a:gd name="T17" fmla="*/ 58 h 102"/>
                    <a:gd name="T18" fmla="*/ 31 w 186"/>
                    <a:gd name="T19" fmla="*/ 60 h 102"/>
                    <a:gd name="T20" fmla="*/ 41 w 186"/>
                    <a:gd name="T21" fmla="*/ 62 h 102"/>
                    <a:gd name="T22" fmla="*/ 48 w 186"/>
                    <a:gd name="T23" fmla="*/ 60 h 102"/>
                    <a:gd name="T24" fmla="*/ 52 w 186"/>
                    <a:gd name="T25" fmla="*/ 52 h 102"/>
                    <a:gd name="T26" fmla="*/ 60 w 186"/>
                    <a:gd name="T27" fmla="*/ 48 h 102"/>
                    <a:gd name="T28" fmla="*/ 69 w 186"/>
                    <a:gd name="T29" fmla="*/ 46 h 102"/>
                    <a:gd name="T30" fmla="*/ 79 w 186"/>
                    <a:gd name="T31" fmla="*/ 46 h 102"/>
                    <a:gd name="T32" fmla="*/ 89 w 186"/>
                    <a:gd name="T33" fmla="*/ 44 h 102"/>
                    <a:gd name="T34" fmla="*/ 98 w 186"/>
                    <a:gd name="T35" fmla="*/ 44 h 102"/>
                    <a:gd name="T36" fmla="*/ 108 w 186"/>
                    <a:gd name="T37" fmla="*/ 40 h 102"/>
                    <a:gd name="T38" fmla="*/ 117 w 186"/>
                    <a:gd name="T39" fmla="*/ 38 h 102"/>
                    <a:gd name="T40" fmla="*/ 127 w 186"/>
                    <a:gd name="T41" fmla="*/ 35 h 102"/>
                    <a:gd name="T42" fmla="*/ 137 w 186"/>
                    <a:gd name="T43" fmla="*/ 31 h 102"/>
                    <a:gd name="T44" fmla="*/ 144 w 186"/>
                    <a:gd name="T45" fmla="*/ 25 h 102"/>
                    <a:gd name="T46" fmla="*/ 152 w 186"/>
                    <a:gd name="T47" fmla="*/ 19 h 102"/>
                    <a:gd name="T48" fmla="*/ 162 w 186"/>
                    <a:gd name="T49" fmla="*/ 12 h 102"/>
                    <a:gd name="T50" fmla="*/ 169 w 186"/>
                    <a:gd name="T51" fmla="*/ 8 h 102"/>
                    <a:gd name="T52" fmla="*/ 177 w 186"/>
                    <a:gd name="T53" fmla="*/ 4 h 102"/>
                    <a:gd name="T54" fmla="*/ 185 w 186"/>
                    <a:gd name="T55" fmla="*/ 0 h 102"/>
                    <a:gd name="T56" fmla="*/ 185 w 186"/>
                    <a:gd name="T57" fmla="*/ 8 h 102"/>
                    <a:gd name="T58" fmla="*/ 181 w 186"/>
                    <a:gd name="T59" fmla="*/ 15 h 102"/>
                    <a:gd name="T60" fmla="*/ 177 w 186"/>
                    <a:gd name="T61" fmla="*/ 23 h 102"/>
                    <a:gd name="T62" fmla="*/ 171 w 186"/>
                    <a:gd name="T63" fmla="*/ 29 h 102"/>
                    <a:gd name="T64" fmla="*/ 163 w 186"/>
                    <a:gd name="T65" fmla="*/ 31 h 102"/>
                    <a:gd name="T66" fmla="*/ 158 w 186"/>
                    <a:gd name="T67" fmla="*/ 35 h 102"/>
                    <a:gd name="T68" fmla="*/ 150 w 186"/>
                    <a:gd name="T69" fmla="*/ 40 h 102"/>
                    <a:gd name="T70" fmla="*/ 152 w 186"/>
                    <a:gd name="T71" fmla="*/ 48 h 102"/>
                    <a:gd name="T72" fmla="*/ 154 w 186"/>
                    <a:gd name="T73" fmla="*/ 56 h 102"/>
                    <a:gd name="T74" fmla="*/ 146 w 186"/>
                    <a:gd name="T75" fmla="*/ 54 h 102"/>
                    <a:gd name="T76" fmla="*/ 139 w 186"/>
                    <a:gd name="T77" fmla="*/ 52 h 102"/>
                    <a:gd name="T78" fmla="*/ 131 w 186"/>
                    <a:gd name="T79" fmla="*/ 48 h 102"/>
                    <a:gd name="T80" fmla="*/ 123 w 186"/>
                    <a:gd name="T81" fmla="*/ 50 h 102"/>
                    <a:gd name="T82" fmla="*/ 115 w 186"/>
                    <a:gd name="T83" fmla="*/ 54 h 102"/>
                    <a:gd name="T84" fmla="*/ 112 w 186"/>
                    <a:gd name="T85" fmla="*/ 60 h 102"/>
                    <a:gd name="T86" fmla="*/ 114 w 186"/>
                    <a:gd name="T87" fmla="*/ 69 h 102"/>
                    <a:gd name="T88" fmla="*/ 119 w 186"/>
                    <a:gd name="T89" fmla="*/ 73 h 102"/>
                    <a:gd name="T90" fmla="*/ 123 w 186"/>
                    <a:gd name="T91" fmla="*/ 83 h 102"/>
                    <a:gd name="T92" fmla="*/ 123 w 186"/>
                    <a:gd name="T93" fmla="*/ 92 h 102"/>
                    <a:gd name="T94" fmla="*/ 117 w 186"/>
                    <a:gd name="T95" fmla="*/ 100 h 102"/>
                    <a:gd name="T96" fmla="*/ 110 w 186"/>
                    <a:gd name="T97" fmla="*/ 100 h 102"/>
                    <a:gd name="T98" fmla="*/ 102 w 186"/>
                    <a:gd name="T99" fmla="*/ 98 h 102"/>
                    <a:gd name="T100" fmla="*/ 94 w 186"/>
                    <a:gd name="T101" fmla="*/ 96 h 102"/>
                    <a:gd name="T102" fmla="*/ 87 w 186"/>
                    <a:gd name="T103" fmla="*/ 92 h 102"/>
                    <a:gd name="T104" fmla="*/ 77 w 186"/>
                    <a:gd name="T105" fmla="*/ 88 h 102"/>
                    <a:gd name="T106" fmla="*/ 68 w 186"/>
                    <a:gd name="T107" fmla="*/ 86 h 102"/>
                    <a:gd name="T108" fmla="*/ 58 w 186"/>
                    <a:gd name="T109" fmla="*/ 83 h 10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86"/>
                    <a:gd name="T166" fmla="*/ 0 h 102"/>
                    <a:gd name="T167" fmla="*/ 186 w 186"/>
                    <a:gd name="T168" fmla="*/ 102 h 10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86" h="102">
                      <a:moveTo>
                        <a:pt x="52" y="81"/>
                      </a:moveTo>
                      <a:lnTo>
                        <a:pt x="52" y="79"/>
                      </a:lnTo>
                      <a:lnTo>
                        <a:pt x="50" y="79"/>
                      </a:lnTo>
                      <a:lnTo>
                        <a:pt x="48" y="77"/>
                      </a:lnTo>
                      <a:lnTo>
                        <a:pt x="46" y="77"/>
                      </a:lnTo>
                      <a:lnTo>
                        <a:pt x="46" y="75"/>
                      </a:lnTo>
                      <a:lnTo>
                        <a:pt x="45" y="75"/>
                      </a:lnTo>
                      <a:lnTo>
                        <a:pt x="43" y="75"/>
                      </a:lnTo>
                      <a:lnTo>
                        <a:pt x="41" y="73"/>
                      </a:lnTo>
                      <a:lnTo>
                        <a:pt x="39" y="73"/>
                      </a:lnTo>
                      <a:lnTo>
                        <a:pt x="37" y="73"/>
                      </a:lnTo>
                      <a:lnTo>
                        <a:pt x="35" y="73"/>
                      </a:lnTo>
                      <a:lnTo>
                        <a:pt x="33" y="71"/>
                      </a:lnTo>
                      <a:lnTo>
                        <a:pt x="31" y="71"/>
                      </a:lnTo>
                      <a:lnTo>
                        <a:pt x="29" y="71"/>
                      </a:lnTo>
                      <a:lnTo>
                        <a:pt x="27" y="71"/>
                      </a:lnTo>
                      <a:lnTo>
                        <a:pt x="27" y="69"/>
                      </a:lnTo>
                      <a:lnTo>
                        <a:pt x="25" y="69"/>
                      </a:lnTo>
                      <a:lnTo>
                        <a:pt x="23" y="69"/>
                      </a:lnTo>
                      <a:lnTo>
                        <a:pt x="21" y="69"/>
                      </a:lnTo>
                      <a:lnTo>
                        <a:pt x="21" y="67"/>
                      </a:lnTo>
                      <a:lnTo>
                        <a:pt x="20" y="67"/>
                      </a:lnTo>
                      <a:lnTo>
                        <a:pt x="18" y="67"/>
                      </a:lnTo>
                      <a:lnTo>
                        <a:pt x="16" y="65"/>
                      </a:lnTo>
                      <a:lnTo>
                        <a:pt x="14" y="65"/>
                      </a:lnTo>
                      <a:lnTo>
                        <a:pt x="12" y="63"/>
                      </a:lnTo>
                      <a:lnTo>
                        <a:pt x="10" y="62"/>
                      </a:lnTo>
                      <a:lnTo>
                        <a:pt x="8" y="62"/>
                      </a:lnTo>
                      <a:lnTo>
                        <a:pt x="8" y="60"/>
                      </a:lnTo>
                      <a:lnTo>
                        <a:pt x="6" y="60"/>
                      </a:lnTo>
                      <a:lnTo>
                        <a:pt x="4" y="58"/>
                      </a:lnTo>
                      <a:lnTo>
                        <a:pt x="2" y="56"/>
                      </a:lnTo>
                      <a:lnTo>
                        <a:pt x="0" y="54"/>
                      </a:lnTo>
                      <a:lnTo>
                        <a:pt x="2" y="54"/>
                      </a:lnTo>
                      <a:lnTo>
                        <a:pt x="4" y="54"/>
                      </a:lnTo>
                      <a:lnTo>
                        <a:pt x="4" y="56"/>
                      </a:lnTo>
                      <a:lnTo>
                        <a:pt x="6" y="56"/>
                      </a:lnTo>
                      <a:lnTo>
                        <a:pt x="8" y="56"/>
                      </a:lnTo>
                      <a:lnTo>
                        <a:pt x="10" y="56"/>
                      </a:lnTo>
                      <a:lnTo>
                        <a:pt x="12" y="58"/>
                      </a:lnTo>
                      <a:lnTo>
                        <a:pt x="14" y="58"/>
                      </a:lnTo>
                      <a:lnTo>
                        <a:pt x="16" y="58"/>
                      </a:lnTo>
                      <a:lnTo>
                        <a:pt x="18" y="58"/>
                      </a:lnTo>
                      <a:lnTo>
                        <a:pt x="20" y="58"/>
                      </a:lnTo>
                      <a:lnTo>
                        <a:pt x="21" y="58"/>
                      </a:lnTo>
                      <a:lnTo>
                        <a:pt x="23" y="60"/>
                      </a:lnTo>
                      <a:lnTo>
                        <a:pt x="25" y="60"/>
                      </a:lnTo>
                      <a:lnTo>
                        <a:pt x="27" y="60"/>
                      </a:lnTo>
                      <a:lnTo>
                        <a:pt x="29" y="60"/>
                      </a:lnTo>
                      <a:lnTo>
                        <a:pt x="31" y="60"/>
                      </a:lnTo>
                      <a:lnTo>
                        <a:pt x="33" y="60"/>
                      </a:lnTo>
                      <a:lnTo>
                        <a:pt x="35" y="62"/>
                      </a:lnTo>
                      <a:lnTo>
                        <a:pt x="37" y="62"/>
                      </a:lnTo>
                      <a:lnTo>
                        <a:pt x="39" y="62"/>
                      </a:lnTo>
                      <a:lnTo>
                        <a:pt x="41" y="62"/>
                      </a:lnTo>
                      <a:lnTo>
                        <a:pt x="43" y="62"/>
                      </a:lnTo>
                      <a:lnTo>
                        <a:pt x="45" y="62"/>
                      </a:lnTo>
                      <a:lnTo>
                        <a:pt x="46" y="62"/>
                      </a:lnTo>
                      <a:lnTo>
                        <a:pt x="46" y="60"/>
                      </a:lnTo>
                      <a:lnTo>
                        <a:pt x="48" y="60"/>
                      </a:lnTo>
                      <a:lnTo>
                        <a:pt x="50" y="58"/>
                      </a:lnTo>
                      <a:lnTo>
                        <a:pt x="50" y="56"/>
                      </a:lnTo>
                      <a:lnTo>
                        <a:pt x="52" y="56"/>
                      </a:lnTo>
                      <a:lnTo>
                        <a:pt x="52" y="54"/>
                      </a:lnTo>
                      <a:lnTo>
                        <a:pt x="52" y="52"/>
                      </a:lnTo>
                      <a:lnTo>
                        <a:pt x="54" y="50"/>
                      </a:lnTo>
                      <a:lnTo>
                        <a:pt x="54" y="48"/>
                      </a:lnTo>
                      <a:lnTo>
                        <a:pt x="56" y="48"/>
                      </a:lnTo>
                      <a:lnTo>
                        <a:pt x="58" y="48"/>
                      </a:lnTo>
                      <a:lnTo>
                        <a:pt x="60" y="48"/>
                      </a:lnTo>
                      <a:lnTo>
                        <a:pt x="62" y="48"/>
                      </a:lnTo>
                      <a:lnTo>
                        <a:pt x="64" y="48"/>
                      </a:lnTo>
                      <a:lnTo>
                        <a:pt x="66" y="46"/>
                      </a:lnTo>
                      <a:lnTo>
                        <a:pt x="68" y="46"/>
                      </a:lnTo>
                      <a:lnTo>
                        <a:pt x="69" y="46"/>
                      </a:lnTo>
                      <a:lnTo>
                        <a:pt x="71" y="46"/>
                      </a:lnTo>
                      <a:lnTo>
                        <a:pt x="73" y="46"/>
                      </a:lnTo>
                      <a:lnTo>
                        <a:pt x="75" y="46"/>
                      </a:lnTo>
                      <a:lnTo>
                        <a:pt x="77" y="46"/>
                      </a:lnTo>
                      <a:lnTo>
                        <a:pt x="79" y="46"/>
                      </a:lnTo>
                      <a:lnTo>
                        <a:pt x="81" y="46"/>
                      </a:lnTo>
                      <a:lnTo>
                        <a:pt x="83" y="46"/>
                      </a:lnTo>
                      <a:lnTo>
                        <a:pt x="85" y="46"/>
                      </a:lnTo>
                      <a:lnTo>
                        <a:pt x="87" y="46"/>
                      </a:lnTo>
                      <a:lnTo>
                        <a:pt x="89" y="44"/>
                      </a:lnTo>
                      <a:lnTo>
                        <a:pt x="91" y="44"/>
                      </a:lnTo>
                      <a:lnTo>
                        <a:pt x="92" y="44"/>
                      </a:lnTo>
                      <a:lnTo>
                        <a:pt x="94" y="44"/>
                      </a:lnTo>
                      <a:lnTo>
                        <a:pt x="96" y="44"/>
                      </a:lnTo>
                      <a:lnTo>
                        <a:pt x="98" y="44"/>
                      </a:lnTo>
                      <a:lnTo>
                        <a:pt x="100" y="42"/>
                      </a:lnTo>
                      <a:lnTo>
                        <a:pt x="102" y="42"/>
                      </a:lnTo>
                      <a:lnTo>
                        <a:pt x="104" y="42"/>
                      </a:lnTo>
                      <a:lnTo>
                        <a:pt x="106" y="42"/>
                      </a:lnTo>
                      <a:lnTo>
                        <a:pt x="108" y="40"/>
                      </a:lnTo>
                      <a:lnTo>
                        <a:pt x="110" y="40"/>
                      </a:lnTo>
                      <a:lnTo>
                        <a:pt x="112" y="40"/>
                      </a:lnTo>
                      <a:lnTo>
                        <a:pt x="114" y="38"/>
                      </a:lnTo>
                      <a:lnTo>
                        <a:pt x="115" y="38"/>
                      </a:lnTo>
                      <a:lnTo>
                        <a:pt x="117" y="38"/>
                      </a:lnTo>
                      <a:lnTo>
                        <a:pt x="119" y="37"/>
                      </a:lnTo>
                      <a:lnTo>
                        <a:pt x="121" y="37"/>
                      </a:lnTo>
                      <a:lnTo>
                        <a:pt x="123" y="35"/>
                      </a:lnTo>
                      <a:lnTo>
                        <a:pt x="125" y="35"/>
                      </a:lnTo>
                      <a:lnTo>
                        <a:pt x="127" y="35"/>
                      </a:lnTo>
                      <a:lnTo>
                        <a:pt x="129" y="33"/>
                      </a:lnTo>
                      <a:lnTo>
                        <a:pt x="131" y="33"/>
                      </a:lnTo>
                      <a:lnTo>
                        <a:pt x="133" y="31"/>
                      </a:lnTo>
                      <a:lnTo>
                        <a:pt x="135" y="31"/>
                      </a:lnTo>
                      <a:lnTo>
                        <a:pt x="137" y="31"/>
                      </a:lnTo>
                      <a:lnTo>
                        <a:pt x="139" y="29"/>
                      </a:lnTo>
                      <a:lnTo>
                        <a:pt x="140" y="27"/>
                      </a:lnTo>
                      <a:lnTo>
                        <a:pt x="142" y="27"/>
                      </a:lnTo>
                      <a:lnTo>
                        <a:pt x="142" y="25"/>
                      </a:lnTo>
                      <a:lnTo>
                        <a:pt x="144" y="25"/>
                      </a:lnTo>
                      <a:lnTo>
                        <a:pt x="146" y="23"/>
                      </a:lnTo>
                      <a:lnTo>
                        <a:pt x="148" y="23"/>
                      </a:lnTo>
                      <a:lnTo>
                        <a:pt x="148" y="21"/>
                      </a:lnTo>
                      <a:lnTo>
                        <a:pt x="150" y="21"/>
                      </a:lnTo>
                      <a:lnTo>
                        <a:pt x="152" y="19"/>
                      </a:lnTo>
                      <a:lnTo>
                        <a:pt x="154" y="17"/>
                      </a:lnTo>
                      <a:lnTo>
                        <a:pt x="156" y="17"/>
                      </a:lnTo>
                      <a:lnTo>
                        <a:pt x="158" y="15"/>
                      </a:lnTo>
                      <a:lnTo>
                        <a:pt x="160" y="14"/>
                      </a:lnTo>
                      <a:lnTo>
                        <a:pt x="162" y="12"/>
                      </a:lnTo>
                      <a:lnTo>
                        <a:pt x="163" y="12"/>
                      </a:lnTo>
                      <a:lnTo>
                        <a:pt x="165" y="10"/>
                      </a:lnTo>
                      <a:lnTo>
                        <a:pt x="167" y="10"/>
                      </a:lnTo>
                      <a:lnTo>
                        <a:pt x="167" y="8"/>
                      </a:lnTo>
                      <a:lnTo>
                        <a:pt x="169" y="8"/>
                      </a:lnTo>
                      <a:lnTo>
                        <a:pt x="171" y="6"/>
                      </a:lnTo>
                      <a:lnTo>
                        <a:pt x="173" y="6"/>
                      </a:lnTo>
                      <a:lnTo>
                        <a:pt x="173" y="4"/>
                      </a:lnTo>
                      <a:lnTo>
                        <a:pt x="175" y="4"/>
                      </a:lnTo>
                      <a:lnTo>
                        <a:pt x="177" y="4"/>
                      </a:lnTo>
                      <a:lnTo>
                        <a:pt x="177" y="2"/>
                      </a:lnTo>
                      <a:lnTo>
                        <a:pt x="179" y="2"/>
                      </a:lnTo>
                      <a:lnTo>
                        <a:pt x="181" y="0"/>
                      </a:lnTo>
                      <a:lnTo>
                        <a:pt x="183" y="0"/>
                      </a:lnTo>
                      <a:lnTo>
                        <a:pt x="185" y="0"/>
                      </a:lnTo>
                      <a:lnTo>
                        <a:pt x="185" y="2"/>
                      </a:lnTo>
                      <a:lnTo>
                        <a:pt x="186" y="2"/>
                      </a:lnTo>
                      <a:lnTo>
                        <a:pt x="186" y="4"/>
                      </a:lnTo>
                      <a:lnTo>
                        <a:pt x="185" y="6"/>
                      </a:lnTo>
                      <a:lnTo>
                        <a:pt x="185" y="8"/>
                      </a:lnTo>
                      <a:lnTo>
                        <a:pt x="185" y="10"/>
                      </a:lnTo>
                      <a:lnTo>
                        <a:pt x="183" y="10"/>
                      </a:lnTo>
                      <a:lnTo>
                        <a:pt x="183" y="12"/>
                      </a:lnTo>
                      <a:lnTo>
                        <a:pt x="183" y="14"/>
                      </a:lnTo>
                      <a:lnTo>
                        <a:pt x="181" y="15"/>
                      </a:lnTo>
                      <a:lnTo>
                        <a:pt x="181" y="17"/>
                      </a:lnTo>
                      <a:lnTo>
                        <a:pt x="179" y="19"/>
                      </a:lnTo>
                      <a:lnTo>
                        <a:pt x="179" y="21"/>
                      </a:lnTo>
                      <a:lnTo>
                        <a:pt x="177" y="21"/>
                      </a:lnTo>
                      <a:lnTo>
                        <a:pt x="177" y="23"/>
                      </a:lnTo>
                      <a:lnTo>
                        <a:pt x="175" y="23"/>
                      </a:lnTo>
                      <a:lnTo>
                        <a:pt x="175" y="25"/>
                      </a:lnTo>
                      <a:lnTo>
                        <a:pt x="173" y="27"/>
                      </a:lnTo>
                      <a:lnTo>
                        <a:pt x="171" y="27"/>
                      </a:lnTo>
                      <a:lnTo>
                        <a:pt x="171" y="29"/>
                      </a:lnTo>
                      <a:lnTo>
                        <a:pt x="169" y="29"/>
                      </a:lnTo>
                      <a:lnTo>
                        <a:pt x="169" y="31"/>
                      </a:lnTo>
                      <a:lnTo>
                        <a:pt x="167" y="31"/>
                      </a:lnTo>
                      <a:lnTo>
                        <a:pt x="165" y="31"/>
                      </a:lnTo>
                      <a:lnTo>
                        <a:pt x="163" y="31"/>
                      </a:lnTo>
                      <a:lnTo>
                        <a:pt x="163" y="33"/>
                      </a:lnTo>
                      <a:lnTo>
                        <a:pt x="162" y="33"/>
                      </a:lnTo>
                      <a:lnTo>
                        <a:pt x="160" y="33"/>
                      </a:lnTo>
                      <a:lnTo>
                        <a:pt x="158" y="33"/>
                      </a:lnTo>
                      <a:lnTo>
                        <a:pt x="158" y="35"/>
                      </a:lnTo>
                      <a:lnTo>
                        <a:pt x="156" y="35"/>
                      </a:lnTo>
                      <a:lnTo>
                        <a:pt x="154" y="37"/>
                      </a:lnTo>
                      <a:lnTo>
                        <a:pt x="152" y="37"/>
                      </a:lnTo>
                      <a:lnTo>
                        <a:pt x="152" y="38"/>
                      </a:lnTo>
                      <a:lnTo>
                        <a:pt x="150" y="40"/>
                      </a:lnTo>
                      <a:lnTo>
                        <a:pt x="150" y="42"/>
                      </a:lnTo>
                      <a:lnTo>
                        <a:pt x="150" y="44"/>
                      </a:lnTo>
                      <a:lnTo>
                        <a:pt x="152" y="44"/>
                      </a:lnTo>
                      <a:lnTo>
                        <a:pt x="152" y="46"/>
                      </a:lnTo>
                      <a:lnTo>
                        <a:pt x="152" y="48"/>
                      </a:lnTo>
                      <a:lnTo>
                        <a:pt x="154" y="48"/>
                      </a:lnTo>
                      <a:lnTo>
                        <a:pt x="154" y="50"/>
                      </a:lnTo>
                      <a:lnTo>
                        <a:pt x="154" y="52"/>
                      </a:lnTo>
                      <a:lnTo>
                        <a:pt x="154" y="54"/>
                      </a:lnTo>
                      <a:lnTo>
                        <a:pt x="154" y="56"/>
                      </a:lnTo>
                      <a:lnTo>
                        <a:pt x="152" y="56"/>
                      </a:lnTo>
                      <a:lnTo>
                        <a:pt x="150" y="56"/>
                      </a:lnTo>
                      <a:lnTo>
                        <a:pt x="148" y="56"/>
                      </a:lnTo>
                      <a:lnTo>
                        <a:pt x="146" y="56"/>
                      </a:lnTo>
                      <a:lnTo>
                        <a:pt x="146" y="54"/>
                      </a:lnTo>
                      <a:lnTo>
                        <a:pt x="144" y="54"/>
                      </a:lnTo>
                      <a:lnTo>
                        <a:pt x="142" y="54"/>
                      </a:lnTo>
                      <a:lnTo>
                        <a:pt x="142" y="52"/>
                      </a:lnTo>
                      <a:lnTo>
                        <a:pt x="140" y="52"/>
                      </a:lnTo>
                      <a:lnTo>
                        <a:pt x="139" y="52"/>
                      </a:lnTo>
                      <a:lnTo>
                        <a:pt x="137" y="50"/>
                      </a:lnTo>
                      <a:lnTo>
                        <a:pt x="135" y="50"/>
                      </a:lnTo>
                      <a:lnTo>
                        <a:pt x="135" y="48"/>
                      </a:lnTo>
                      <a:lnTo>
                        <a:pt x="133" y="48"/>
                      </a:lnTo>
                      <a:lnTo>
                        <a:pt x="131" y="48"/>
                      </a:lnTo>
                      <a:lnTo>
                        <a:pt x="129" y="48"/>
                      </a:lnTo>
                      <a:lnTo>
                        <a:pt x="127" y="48"/>
                      </a:lnTo>
                      <a:lnTo>
                        <a:pt x="125" y="48"/>
                      </a:lnTo>
                      <a:lnTo>
                        <a:pt x="123" y="48"/>
                      </a:lnTo>
                      <a:lnTo>
                        <a:pt x="123" y="50"/>
                      </a:lnTo>
                      <a:lnTo>
                        <a:pt x="121" y="50"/>
                      </a:lnTo>
                      <a:lnTo>
                        <a:pt x="119" y="50"/>
                      </a:lnTo>
                      <a:lnTo>
                        <a:pt x="117" y="52"/>
                      </a:lnTo>
                      <a:lnTo>
                        <a:pt x="115" y="52"/>
                      </a:lnTo>
                      <a:lnTo>
                        <a:pt x="115" y="54"/>
                      </a:lnTo>
                      <a:lnTo>
                        <a:pt x="114" y="54"/>
                      </a:lnTo>
                      <a:lnTo>
                        <a:pt x="114" y="56"/>
                      </a:lnTo>
                      <a:lnTo>
                        <a:pt x="114" y="58"/>
                      </a:lnTo>
                      <a:lnTo>
                        <a:pt x="112" y="58"/>
                      </a:lnTo>
                      <a:lnTo>
                        <a:pt x="112" y="60"/>
                      </a:lnTo>
                      <a:lnTo>
                        <a:pt x="112" y="62"/>
                      </a:lnTo>
                      <a:lnTo>
                        <a:pt x="112" y="63"/>
                      </a:lnTo>
                      <a:lnTo>
                        <a:pt x="112" y="65"/>
                      </a:lnTo>
                      <a:lnTo>
                        <a:pt x="114" y="67"/>
                      </a:lnTo>
                      <a:lnTo>
                        <a:pt x="114" y="69"/>
                      </a:lnTo>
                      <a:lnTo>
                        <a:pt x="115" y="69"/>
                      </a:lnTo>
                      <a:lnTo>
                        <a:pt x="115" y="71"/>
                      </a:lnTo>
                      <a:lnTo>
                        <a:pt x="117" y="71"/>
                      </a:lnTo>
                      <a:lnTo>
                        <a:pt x="117" y="73"/>
                      </a:lnTo>
                      <a:lnTo>
                        <a:pt x="119" y="73"/>
                      </a:lnTo>
                      <a:lnTo>
                        <a:pt x="121" y="75"/>
                      </a:lnTo>
                      <a:lnTo>
                        <a:pt x="121" y="77"/>
                      </a:lnTo>
                      <a:lnTo>
                        <a:pt x="123" y="79"/>
                      </a:lnTo>
                      <a:lnTo>
                        <a:pt x="123" y="81"/>
                      </a:lnTo>
                      <a:lnTo>
                        <a:pt x="123" y="83"/>
                      </a:lnTo>
                      <a:lnTo>
                        <a:pt x="123" y="85"/>
                      </a:lnTo>
                      <a:lnTo>
                        <a:pt x="123" y="86"/>
                      </a:lnTo>
                      <a:lnTo>
                        <a:pt x="123" y="88"/>
                      </a:lnTo>
                      <a:lnTo>
                        <a:pt x="123" y="90"/>
                      </a:lnTo>
                      <a:lnTo>
                        <a:pt x="123" y="92"/>
                      </a:lnTo>
                      <a:lnTo>
                        <a:pt x="123" y="94"/>
                      </a:lnTo>
                      <a:lnTo>
                        <a:pt x="121" y="96"/>
                      </a:lnTo>
                      <a:lnTo>
                        <a:pt x="121" y="98"/>
                      </a:lnTo>
                      <a:lnTo>
                        <a:pt x="119" y="100"/>
                      </a:lnTo>
                      <a:lnTo>
                        <a:pt x="117" y="100"/>
                      </a:lnTo>
                      <a:lnTo>
                        <a:pt x="115" y="100"/>
                      </a:lnTo>
                      <a:lnTo>
                        <a:pt x="115" y="102"/>
                      </a:lnTo>
                      <a:lnTo>
                        <a:pt x="114" y="102"/>
                      </a:lnTo>
                      <a:lnTo>
                        <a:pt x="112" y="100"/>
                      </a:lnTo>
                      <a:lnTo>
                        <a:pt x="110" y="100"/>
                      </a:lnTo>
                      <a:lnTo>
                        <a:pt x="108" y="100"/>
                      </a:lnTo>
                      <a:lnTo>
                        <a:pt x="106" y="100"/>
                      </a:lnTo>
                      <a:lnTo>
                        <a:pt x="104" y="100"/>
                      </a:lnTo>
                      <a:lnTo>
                        <a:pt x="102" y="100"/>
                      </a:lnTo>
                      <a:lnTo>
                        <a:pt x="102" y="98"/>
                      </a:lnTo>
                      <a:lnTo>
                        <a:pt x="100" y="98"/>
                      </a:lnTo>
                      <a:lnTo>
                        <a:pt x="98" y="98"/>
                      </a:lnTo>
                      <a:lnTo>
                        <a:pt x="96" y="98"/>
                      </a:lnTo>
                      <a:lnTo>
                        <a:pt x="96" y="96"/>
                      </a:lnTo>
                      <a:lnTo>
                        <a:pt x="94" y="96"/>
                      </a:lnTo>
                      <a:lnTo>
                        <a:pt x="92" y="96"/>
                      </a:lnTo>
                      <a:lnTo>
                        <a:pt x="92" y="94"/>
                      </a:lnTo>
                      <a:lnTo>
                        <a:pt x="91" y="94"/>
                      </a:lnTo>
                      <a:lnTo>
                        <a:pt x="89" y="92"/>
                      </a:lnTo>
                      <a:lnTo>
                        <a:pt x="87" y="92"/>
                      </a:lnTo>
                      <a:lnTo>
                        <a:pt x="85" y="90"/>
                      </a:lnTo>
                      <a:lnTo>
                        <a:pt x="83" y="90"/>
                      </a:lnTo>
                      <a:lnTo>
                        <a:pt x="81" y="88"/>
                      </a:lnTo>
                      <a:lnTo>
                        <a:pt x="79" y="88"/>
                      </a:lnTo>
                      <a:lnTo>
                        <a:pt x="77" y="88"/>
                      </a:lnTo>
                      <a:lnTo>
                        <a:pt x="75" y="88"/>
                      </a:lnTo>
                      <a:lnTo>
                        <a:pt x="73" y="86"/>
                      </a:lnTo>
                      <a:lnTo>
                        <a:pt x="71" y="86"/>
                      </a:lnTo>
                      <a:lnTo>
                        <a:pt x="69" y="86"/>
                      </a:lnTo>
                      <a:lnTo>
                        <a:pt x="68" y="86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2" y="85"/>
                      </a:lnTo>
                      <a:lnTo>
                        <a:pt x="60" y="83"/>
                      </a:lnTo>
                      <a:lnTo>
                        <a:pt x="58" y="83"/>
                      </a:lnTo>
                      <a:lnTo>
                        <a:pt x="56" y="83"/>
                      </a:lnTo>
                      <a:lnTo>
                        <a:pt x="56" y="81"/>
                      </a:lnTo>
                      <a:lnTo>
                        <a:pt x="54" y="81"/>
                      </a:lnTo>
                      <a:lnTo>
                        <a:pt x="52" y="81"/>
                      </a:lnTo>
                      <a:close/>
                    </a:path>
                  </a:pathLst>
                </a:custGeom>
                <a:solidFill>
                  <a:srgbClr val="217A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89" name="Freeform 457"/>
                <p:cNvSpPr>
                  <a:spLocks noChangeAspect="1"/>
                </p:cNvSpPr>
                <p:nvPr/>
              </p:nvSpPr>
              <p:spPr bwMode="auto">
                <a:xfrm>
                  <a:off x="4829" y="1102"/>
                  <a:ext cx="183" cy="96"/>
                </a:xfrm>
                <a:custGeom>
                  <a:avLst/>
                  <a:gdLst>
                    <a:gd name="T0" fmla="*/ 44 w 183"/>
                    <a:gd name="T1" fmla="*/ 75 h 96"/>
                    <a:gd name="T2" fmla="*/ 37 w 183"/>
                    <a:gd name="T3" fmla="*/ 73 h 96"/>
                    <a:gd name="T4" fmla="*/ 27 w 183"/>
                    <a:gd name="T5" fmla="*/ 71 h 96"/>
                    <a:gd name="T6" fmla="*/ 19 w 183"/>
                    <a:gd name="T7" fmla="*/ 67 h 96"/>
                    <a:gd name="T8" fmla="*/ 12 w 183"/>
                    <a:gd name="T9" fmla="*/ 65 h 96"/>
                    <a:gd name="T10" fmla="*/ 6 w 183"/>
                    <a:gd name="T11" fmla="*/ 62 h 96"/>
                    <a:gd name="T12" fmla="*/ 0 w 183"/>
                    <a:gd name="T13" fmla="*/ 56 h 96"/>
                    <a:gd name="T14" fmla="*/ 8 w 183"/>
                    <a:gd name="T15" fmla="*/ 58 h 96"/>
                    <a:gd name="T16" fmla="*/ 18 w 183"/>
                    <a:gd name="T17" fmla="*/ 60 h 96"/>
                    <a:gd name="T18" fmla="*/ 27 w 183"/>
                    <a:gd name="T19" fmla="*/ 60 h 96"/>
                    <a:gd name="T20" fmla="*/ 35 w 183"/>
                    <a:gd name="T21" fmla="*/ 62 h 96"/>
                    <a:gd name="T22" fmla="*/ 44 w 183"/>
                    <a:gd name="T23" fmla="*/ 62 h 96"/>
                    <a:gd name="T24" fmla="*/ 50 w 183"/>
                    <a:gd name="T25" fmla="*/ 58 h 96"/>
                    <a:gd name="T26" fmla="*/ 56 w 183"/>
                    <a:gd name="T27" fmla="*/ 50 h 96"/>
                    <a:gd name="T28" fmla="*/ 64 w 183"/>
                    <a:gd name="T29" fmla="*/ 48 h 96"/>
                    <a:gd name="T30" fmla="*/ 71 w 183"/>
                    <a:gd name="T31" fmla="*/ 46 h 96"/>
                    <a:gd name="T32" fmla="*/ 81 w 183"/>
                    <a:gd name="T33" fmla="*/ 46 h 96"/>
                    <a:gd name="T34" fmla="*/ 90 w 183"/>
                    <a:gd name="T35" fmla="*/ 44 h 96"/>
                    <a:gd name="T36" fmla="*/ 100 w 183"/>
                    <a:gd name="T37" fmla="*/ 42 h 96"/>
                    <a:gd name="T38" fmla="*/ 110 w 183"/>
                    <a:gd name="T39" fmla="*/ 40 h 96"/>
                    <a:gd name="T40" fmla="*/ 119 w 183"/>
                    <a:gd name="T41" fmla="*/ 37 h 96"/>
                    <a:gd name="T42" fmla="*/ 129 w 183"/>
                    <a:gd name="T43" fmla="*/ 33 h 96"/>
                    <a:gd name="T44" fmla="*/ 137 w 183"/>
                    <a:gd name="T45" fmla="*/ 29 h 96"/>
                    <a:gd name="T46" fmla="*/ 144 w 183"/>
                    <a:gd name="T47" fmla="*/ 25 h 96"/>
                    <a:gd name="T48" fmla="*/ 152 w 183"/>
                    <a:gd name="T49" fmla="*/ 19 h 96"/>
                    <a:gd name="T50" fmla="*/ 160 w 183"/>
                    <a:gd name="T51" fmla="*/ 14 h 96"/>
                    <a:gd name="T52" fmla="*/ 169 w 183"/>
                    <a:gd name="T53" fmla="*/ 8 h 96"/>
                    <a:gd name="T54" fmla="*/ 179 w 183"/>
                    <a:gd name="T55" fmla="*/ 2 h 96"/>
                    <a:gd name="T56" fmla="*/ 183 w 183"/>
                    <a:gd name="T57" fmla="*/ 4 h 96"/>
                    <a:gd name="T58" fmla="*/ 179 w 183"/>
                    <a:gd name="T59" fmla="*/ 12 h 96"/>
                    <a:gd name="T60" fmla="*/ 175 w 183"/>
                    <a:gd name="T61" fmla="*/ 17 h 96"/>
                    <a:gd name="T62" fmla="*/ 171 w 183"/>
                    <a:gd name="T63" fmla="*/ 25 h 96"/>
                    <a:gd name="T64" fmla="*/ 165 w 183"/>
                    <a:gd name="T65" fmla="*/ 29 h 96"/>
                    <a:gd name="T66" fmla="*/ 158 w 183"/>
                    <a:gd name="T67" fmla="*/ 31 h 96"/>
                    <a:gd name="T68" fmla="*/ 152 w 183"/>
                    <a:gd name="T69" fmla="*/ 35 h 96"/>
                    <a:gd name="T70" fmla="*/ 146 w 183"/>
                    <a:gd name="T71" fmla="*/ 40 h 96"/>
                    <a:gd name="T72" fmla="*/ 150 w 183"/>
                    <a:gd name="T73" fmla="*/ 48 h 96"/>
                    <a:gd name="T74" fmla="*/ 148 w 183"/>
                    <a:gd name="T75" fmla="*/ 54 h 96"/>
                    <a:gd name="T76" fmla="*/ 138 w 183"/>
                    <a:gd name="T77" fmla="*/ 52 h 96"/>
                    <a:gd name="T78" fmla="*/ 133 w 183"/>
                    <a:gd name="T79" fmla="*/ 48 h 96"/>
                    <a:gd name="T80" fmla="*/ 125 w 183"/>
                    <a:gd name="T81" fmla="*/ 46 h 96"/>
                    <a:gd name="T82" fmla="*/ 117 w 183"/>
                    <a:gd name="T83" fmla="*/ 48 h 96"/>
                    <a:gd name="T84" fmla="*/ 112 w 183"/>
                    <a:gd name="T85" fmla="*/ 52 h 96"/>
                    <a:gd name="T86" fmla="*/ 108 w 183"/>
                    <a:gd name="T87" fmla="*/ 58 h 96"/>
                    <a:gd name="T88" fmla="*/ 110 w 183"/>
                    <a:gd name="T89" fmla="*/ 65 h 96"/>
                    <a:gd name="T90" fmla="*/ 113 w 183"/>
                    <a:gd name="T91" fmla="*/ 71 h 96"/>
                    <a:gd name="T92" fmla="*/ 117 w 183"/>
                    <a:gd name="T93" fmla="*/ 79 h 96"/>
                    <a:gd name="T94" fmla="*/ 115 w 183"/>
                    <a:gd name="T95" fmla="*/ 86 h 96"/>
                    <a:gd name="T96" fmla="*/ 110 w 183"/>
                    <a:gd name="T97" fmla="*/ 94 h 96"/>
                    <a:gd name="T98" fmla="*/ 102 w 183"/>
                    <a:gd name="T99" fmla="*/ 96 h 96"/>
                    <a:gd name="T100" fmla="*/ 92 w 183"/>
                    <a:gd name="T101" fmla="*/ 94 h 96"/>
                    <a:gd name="T102" fmla="*/ 85 w 183"/>
                    <a:gd name="T103" fmla="*/ 92 h 96"/>
                    <a:gd name="T104" fmla="*/ 79 w 183"/>
                    <a:gd name="T105" fmla="*/ 88 h 96"/>
                    <a:gd name="T106" fmla="*/ 69 w 183"/>
                    <a:gd name="T107" fmla="*/ 86 h 96"/>
                    <a:gd name="T108" fmla="*/ 62 w 183"/>
                    <a:gd name="T109" fmla="*/ 85 h 96"/>
                    <a:gd name="T110" fmla="*/ 54 w 183"/>
                    <a:gd name="T111" fmla="*/ 81 h 9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83"/>
                    <a:gd name="T169" fmla="*/ 0 h 96"/>
                    <a:gd name="T170" fmla="*/ 183 w 183"/>
                    <a:gd name="T171" fmla="*/ 96 h 9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83" h="96">
                      <a:moveTo>
                        <a:pt x="50" y="79"/>
                      </a:moveTo>
                      <a:lnTo>
                        <a:pt x="48" y="77"/>
                      </a:lnTo>
                      <a:lnTo>
                        <a:pt x="46" y="77"/>
                      </a:lnTo>
                      <a:lnTo>
                        <a:pt x="46" y="75"/>
                      </a:lnTo>
                      <a:lnTo>
                        <a:pt x="44" y="75"/>
                      </a:lnTo>
                      <a:lnTo>
                        <a:pt x="43" y="75"/>
                      </a:lnTo>
                      <a:lnTo>
                        <a:pt x="43" y="73"/>
                      </a:lnTo>
                      <a:lnTo>
                        <a:pt x="41" y="73"/>
                      </a:lnTo>
                      <a:lnTo>
                        <a:pt x="39" y="73"/>
                      </a:lnTo>
                      <a:lnTo>
                        <a:pt x="37" y="73"/>
                      </a:lnTo>
                      <a:lnTo>
                        <a:pt x="35" y="73"/>
                      </a:lnTo>
                      <a:lnTo>
                        <a:pt x="33" y="71"/>
                      </a:lnTo>
                      <a:lnTo>
                        <a:pt x="31" y="71"/>
                      </a:lnTo>
                      <a:lnTo>
                        <a:pt x="29" y="71"/>
                      </a:lnTo>
                      <a:lnTo>
                        <a:pt x="27" y="71"/>
                      </a:lnTo>
                      <a:lnTo>
                        <a:pt x="25" y="69"/>
                      </a:lnTo>
                      <a:lnTo>
                        <a:pt x="23" y="69"/>
                      </a:lnTo>
                      <a:lnTo>
                        <a:pt x="21" y="69"/>
                      </a:lnTo>
                      <a:lnTo>
                        <a:pt x="19" y="69"/>
                      </a:lnTo>
                      <a:lnTo>
                        <a:pt x="19" y="67"/>
                      </a:lnTo>
                      <a:lnTo>
                        <a:pt x="18" y="67"/>
                      </a:lnTo>
                      <a:lnTo>
                        <a:pt x="16" y="67"/>
                      </a:lnTo>
                      <a:lnTo>
                        <a:pt x="16" y="65"/>
                      </a:lnTo>
                      <a:lnTo>
                        <a:pt x="14" y="65"/>
                      </a:lnTo>
                      <a:lnTo>
                        <a:pt x="12" y="65"/>
                      </a:lnTo>
                      <a:lnTo>
                        <a:pt x="12" y="63"/>
                      </a:lnTo>
                      <a:lnTo>
                        <a:pt x="10" y="63"/>
                      </a:lnTo>
                      <a:lnTo>
                        <a:pt x="8" y="63"/>
                      </a:lnTo>
                      <a:lnTo>
                        <a:pt x="8" y="62"/>
                      </a:lnTo>
                      <a:lnTo>
                        <a:pt x="6" y="62"/>
                      </a:lnTo>
                      <a:lnTo>
                        <a:pt x="6" y="60"/>
                      </a:lnTo>
                      <a:lnTo>
                        <a:pt x="4" y="60"/>
                      </a:lnTo>
                      <a:lnTo>
                        <a:pt x="4" y="58"/>
                      </a:lnTo>
                      <a:lnTo>
                        <a:pt x="2" y="58"/>
                      </a:lnTo>
                      <a:lnTo>
                        <a:pt x="0" y="56"/>
                      </a:lnTo>
                      <a:lnTo>
                        <a:pt x="2" y="56"/>
                      </a:lnTo>
                      <a:lnTo>
                        <a:pt x="4" y="56"/>
                      </a:lnTo>
                      <a:lnTo>
                        <a:pt x="6" y="56"/>
                      </a:lnTo>
                      <a:lnTo>
                        <a:pt x="8" y="56"/>
                      </a:lnTo>
                      <a:lnTo>
                        <a:pt x="8" y="58"/>
                      </a:lnTo>
                      <a:lnTo>
                        <a:pt x="10" y="58"/>
                      </a:lnTo>
                      <a:lnTo>
                        <a:pt x="12" y="58"/>
                      </a:lnTo>
                      <a:lnTo>
                        <a:pt x="14" y="58"/>
                      </a:lnTo>
                      <a:lnTo>
                        <a:pt x="16" y="58"/>
                      </a:lnTo>
                      <a:lnTo>
                        <a:pt x="18" y="60"/>
                      </a:lnTo>
                      <a:lnTo>
                        <a:pt x="19" y="60"/>
                      </a:lnTo>
                      <a:lnTo>
                        <a:pt x="21" y="60"/>
                      </a:lnTo>
                      <a:lnTo>
                        <a:pt x="23" y="60"/>
                      </a:lnTo>
                      <a:lnTo>
                        <a:pt x="25" y="60"/>
                      </a:lnTo>
                      <a:lnTo>
                        <a:pt x="27" y="60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2"/>
                      </a:lnTo>
                      <a:lnTo>
                        <a:pt x="33" y="62"/>
                      </a:lnTo>
                      <a:lnTo>
                        <a:pt x="35" y="62"/>
                      </a:lnTo>
                      <a:lnTo>
                        <a:pt x="37" y="62"/>
                      </a:lnTo>
                      <a:lnTo>
                        <a:pt x="39" y="62"/>
                      </a:lnTo>
                      <a:lnTo>
                        <a:pt x="41" y="62"/>
                      </a:lnTo>
                      <a:lnTo>
                        <a:pt x="43" y="62"/>
                      </a:lnTo>
                      <a:lnTo>
                        <a:pt x="44" y="62"/>
                      </a:lnTo>
                      <a:lnTo>
                        <a:pt x="46" y="62"/>
                      </a:lnTo>
                      <a:lnTo>
                        <a:pt x="46" y="60"/>
                      </a:lnTo>
                      <a:lnTo>
                        <a:pt x="48" y="60"/>
                      </a:lnTo>
                      <a:lnTo>
                        <a:pt x="48" y="58"/>
                      </a:lnTo>
                      <a:lnTo>
                        <a:pt x="50" y="58"/>
                      </a:lnTo>
                      <a:lnTo>
                        <a:pt x="50" y="56"/>
                      </a:lnTo>
                      <a:lnTo>
                        <a:pt x="52" y="54"/>
                      </a:lnTo>
                      <a:lnTo>
                        <a:pt x="52" y="52"/>
                      </a:lnTo>
                      <a:lnTo>
                        <a:pt x="54" y="50"/>
                      </a:lnTo>
                      <a:lnTo>
                        <a:pt x="56" y="50"/>
                      </a:lnTo>
                      <a:lnTo>
                        <a:pt x="56" y="48"/>
                      </a:lnTo>
                      <a:lnTo>
                        <a:pt x="58" y="48"/>
                      </a:lnTo>
                      <a:lnTo>
                        <a:pt x="60" y="48"/>
                      </a:lnTo>
                      <a:lnTo>
                        <a:pt x="62" y="48"/>
                      </a:lnTo>
                      <a:lnTo>
                        <a:pt x="64" y="48"/>
                      </a:lnTo>
                      <a:lnTo>
                        <a:pt x="66" y="48"/>
                      </a:lnTo>
                      <a:lnTo>
                        <a:pt x="67" y="48"/>
                      </a:lnTo>
                      <a:lnTo>
                        <a:pt x="69" y="48"/>
                      </a:lnTo>
                      <a:lnTo>
                        <a:pt x="71" y="48"/>
                      </a:lnTo>
                      <a:lnTo>
                        <a:pt x="71" y="46"/>
                      </a:lnTo>
                      <a:lnTo>
                        <a:pt x="73" y="46"/>
                      </a:lnTo>
                      <a:lnTo>
                        <a:pt x="75" y="46"/>
                      </a:lnTo>
                      <a:lnTo>
                        <a:pt x="77" y="46"/>
                      </a:lnTo>
                      <a:lnTo>
                        <a:pt x="79" y="46"/>
                      </a:lnTo>
                      <a:lnTo>
                        <a:pt x="81" y="46"/>
                      </a:lnTo>
                      <a:lnTo>
                        <a:pt x="83" y="46"/>
                      </a:lnTo>
                      <a:lnTo>
                        <a:pt x="85" y="46"/>
                      </a:lnTo>
                      <a:lnTo>
                        <a:pt x="87" y="46"/>
                      </a:lnTo>
                      <a:lnTo>
                        <a:pt x="89" y="46"/>
                      </a:lnTo>
                      <a:lnTo>
                        <a:pt x="90" y="44"/>
                      </a:lnTo>
                      <a:lnTo>
                        <a:pt x="92" y="44"/>
                      </a:lnTo>
                      <a:lnTo>
                        <a:pt x="94" y="44"/>
                      </a:lnTo>
                      <a:lnTo>
                        <a:pt x="96" y="44"/>
                      </a:lnTo>
                      <a:lnTo>
                        <a:pt x="98" y="44"/>
                      </a:lnTo>
                      <a:lnTo>
                        <a:pt x="100" y="42"/>
                      </a:lnTo>
                      <a:lnTo>
                        <a:pt x="102" y="42"/>
                      </a:lnTo>
                      <a:lnTo>
                        <a:pt x="104" y="42"/>
                      </a:lnTo>
                      <a:lnTo>
                        <a:pt x="106" y="42"/>
                      </a:lnTo>
                      <a:lnTo>
                        <a:pt x="108" y="40"/>
                      </a:lnTo>
                      <a:lnTo>
                        <a:pt x="110" y="40"/>
                      </a:lnTo>
                      <a:lnTo>
                        <a:pt x="112" y="40"/>
                      </a:lnTo>
                      <a:lnTo>
                        <a:pt x="113" y="38"/>
                      </a:lnTo>
                      <a:lnTo>
                        <a:pt x="115" y="38"/>
                      </a:lnTo>
                      <a:lnTo>
                        <a:pt x="117" y="38"/>
                      </a:lnTo>
                      <a:lnTo>
                        <a:pt x="119" y="37"/>
                      </a:lnTo>
                      <a:lnTo>
                        <a:pt x="121" y="37"/>
                      </a:lnTo>
                      <a:lnTo>
                        <a:pt x="123" y="35"/>
                      </a:lnTo>
                      <a:lnTo>
                        <a:pt x="125" y="35"/>
                      </a:lnTo>
                      <a:lnTo>
                        <a:pt x="127" y="35"/>
                      </a:lnTo>
                      <a:lnTo>
                        <a:pt x="129" y="33"/>
                      </a:lnTo>
                      <a:lnTo>
                        <a:pt x="131" y="33"/>
                      </a:lnTo>
                      <a:lnTo>
                        <a:pt x="133" y="31"/>
                      </a:lnTo>
                      <a:lnTo>
                        <a:pt x="135" y="31"/>
                      </a:lnTo>
                      <a:lnTo>
                        <a:pt x="137" y="31"/>
                      </a:lnTo>
                      <a:lnTo>
                        <a:pt x="137" y="29"/>
                      </a:lnTo>
                      <a:lnTo>
                        <a:pt x="138" y="29"/>
                      </a:lnTo>
                      <a:lnTo>
                        <a:pt x="140" y="27"/>
                      </a:lnTo>
                      <a:lnTo>
                        <a:pt x="142" y="27"/>
                      </a:lnTo>
                      <a:lnTo>
                        <a:pt x="142" y="25"/>
                      </a:lnTo>
                      <a:lnTo>
                        <a:pt x="144" y="25"/>
                      </a:lnTo>
                      <a:lnTo>
                        <a:pt x="146" y="23"/>
                      </a:lnTo>
                      <a:lnTo>
                        <a:pt x="148" y="21"/>
                      </a:lnTo>
                      <a:lnTo>
                        <a:pt x="150" y="21"/>
                      </a:lnTo>
                      <a:lnTo>
                        <a:pt x="150" y="19"/>
                      </a:lnTo>
                      <a:lnTo>
                        <a:pt x="152" y="19"/>
                      </a:lnTo>
                      <a:lnTo>
                        <a:pt x="154" y="17"/>
                      </a:lnTo>
                      <a:lnTo>
                        <a:pt x="156" y="17"/>
                      </a:lnTo>
                      <a:lnTo>
                        <a:pt x="158" y="15"/>
                      </a:lnTo>
                      <a:lnTo>
                        <a:pt x="158" y="14"/>
                      </a:lnTo>
                      <a:lnTo>
                        <a:pt x="160" y="14"/>
                      </a:lnTo>
                      <a:lnTo>
                        <a:pt x="161" y="12"/>
                      </a:lnTo>
                      <a:lnTo>
                        <a:pt x="163" y="12"/>
                      </a:lnTo>
                      <a:lnTo>
                        <a:pt x="165" y="10"/>
                      </a:lnTo>
                      <a:lnTo>
                        <a:pt x="167" y="8"/>
                      </a:lnTo>
                      <a:lnTo>
                        <a:pt x="169" y="8"/>
                      </a:lnTo>
                      <a:lnTo>
                        <a:pt x="171" y="6"/>
                      </a:lnTo>
                      <a:lnTo>
                        <a:pt x="173" y="4"/>
                      </a:lnTo>
                      <a:lnTo>
                        <a:pt x="175" y="4"/>
                      </a:lnTo>
                      <a:lnTo>
                        <a:pt x="177" y="2"/>
                      </a:lnTo>
                      <a:lnTo>
                        <a:pt x="179" y="2"/>
                      </a:lnTo>
                      <a:lnTo>
                        <a:pt x="179" y="0"/>
                      </a:lnTo>
                      <a:lnTo>
                        <a:pt x="181" y="0"/>
                      </a:lnTo>
                      <a:lnTo>
                        <a:pt x="183" y="0"/>
                      </a:lnTo>
                      <a:lnTo>
                        <a:pt x="183" y="2"/>
                      </a:lnTo>
                      <a:lnTo>
                        <a:pt x="183" y="4"/>
                      </a:lnTo>
                      <a:lnTo>
                        <a:pt x="183" y="6"/>
                      </a:lnTo>
                      <a:lnTo>
                        <a:pt x="183" y="8"/>
                      </a:lnTo>
                      <a:lnTo>
                        <a:pt x="181" y="8"/>
                      </a:lnTo>
                      <a:lnTo>
                        <a:pt x="181" y="10"/>
                      </a:lnTo>
                      <a:lnTo>
                        <a:pt x="179" y="12"/>
                      </a:lnTo>
                      <a:lnTo>
                        <a:pt x="179" y="14"/>
                      </a:lnTo>
                      <a:lnTo>
                        <a:pt x="177" y="14"/>
                      </a:lnTo>
                      <a:lnTo>
                        <a:pt x="177" y="15"/>
                      </a:lnTo>
                      <a:lnTo>
                        <a:pt x="177" y="17"/>
                      </a:lnTo>
                      <a:lnTo>
                        <a:pt x="175" y="17"/>
                      </a:lnTo>
                      <a:lnTo>
                        <a:pt x="175" y="19"/>
                      </a:lnTo>
                      <a:lnTo>
                        <a:pt x="173" y="21"/>
                      </a:lnTo>
                      <a:lnTo>
                        <a:pt x="173" y="23"/>
                      </a:lnTo>
                      <a:lnTo>
                        <a:pt x="171" y="23"/>
                      </a:lnTo>
                      <a:lnTo>
                        <a:pt x="171" y="25"/>
                      </a:lnTo>
                      <a:lnTo>
                        <a:pt x="169" y="25"/>
                      </a:lnTo>
                      <a:lnTo>
                        <a:pt x="169" y="27"/>
                      </a:lnTo>
                      <a:lnTo>
                        <a:pt x="167" y="27"/>
                      </a:lnTo>
                      <a:lnTo>
                        <a:pt x="167" y="29"/>
                      </a:lnTo>
                      <a:lnTo>
                        <a:pt x="165" y="29"/>
                      </a:lnTo>
                      <a:lnTo>
                        <a:pt x="163" y="29"/>
                      </a:lnTo>
                      <a:lnTo>
                        <a:pt x="161" y="29"/>
                      </a:lnTo>
                      <a:lnTo>
                        <a:pt x="161" y="31"/>
                      </a:lnTo>
                      <a:lnTo>
                        <a:pt x="160" y="31"/>
                      </a:lnTo>
                      <a:lnTo>
                        <a:pt x="158" y="31"/>
                      </a:lnTo>
                      <a:lnTo>
                        <a:pt x="156" y="31"/>
                      </a:lnTo>
                      <a:lnTo>
                        <a:pt x="156" y="33"/>
                      </a:lnTo>
                      <a:lnTo>
                        <a:pt x="154" y="33"/>
                      </a:lnTo>
                      <a:lnTo>
                        <a:pt x="152" y="33"/>
                      </a:lnTo>
                      <a:lnTo>
                        <a:pt x="152" y="35"/>
                      </a:lnTo>
                      <a:lnTo>
                        <a:pt x="150" y="35"/>
                      </a:lnTo>
                      <a:lnTo>
                        <a:pt x="148" y="37"/>
                      </a:lnTo>
                      <a:lnTo>
                        <a:pt x="148" y="38"/>
                      </a:lnTo>
                      <a:lnTo>
                        <a:pt x="146" y="38"/>
                      </a:lnTo>
                      <a:lnTo>
                        <a:pt x="146" y="40"/>
                      </a:lnTo>
                      <a:lnTo>
                        <a:pt x="146" y="42"/>
                      </a:lnTo>
                      <a:lnTo>
                        <a:pt x="146" y="44"/>
                      </a:lnTo>
                      <a:lnTo>
                        <a:pt x="148" y="44"/>
                      </a:lnTo>
                      <a:lnTo>
                        <a:pt x="148" y="46"/>
                      </a:lnTo>
                      <a:lnTo>
                        <a:pt x="150" y="48"/>
                      </a:lnTo>
                      <a:lnTo>
                        <a:pt x="150" y="50"/>
                      </a:lnTo>
                      <a:lnTo>
                        <a:pt x="152" y="52"/>
                      </a:lnTo>
                      <a:lnTo>
                        <a:pt x="152" y="54"/>
                      </a:lnTo>
                      <a:lnTo>
                        <a:pt x="150" y="54"/>
                      </a:lnTo>
                      <a:lnTo>
                        <a:pt x="148" y="54"/>
                      </a:lnTo>
                      <a:lnTo>
                        <a:pt x="146" y="54"/>
                      </a:lnTo>
                      <a:lnTo>
                        <a:pt x="144" y="54"/>
                      </a:lnTo>
                      <a:lnTo>
                        <a:pt x="142" y="54"/>
                      </a:lnTo>
                      <a:lnTo>
                        <a:pt x="140" y="52"/>
                      </a:lnTo>
                      <a:lnTo>
                        <a:pt x="138" y="52"/>
                      </a:lnTo>
                      <a:lnTo>
                        <a:pt x="137" y="52"/>
                      </a:lnTo>
                      <a:lnTo>
                        <a:pt x="137" y="50"/>
                      </a:lnTo>
                      <a:lnTo>
                        <a:pt x="135" y="50"/>
                      </a:lnTo>
                      <a:lnTo>
                        <a:pt x="133" y="50"/>
                      </a:lnTo>
                      <a:lnTo>
                        <a:pt x="133" y="48"/>
                      </a:lnTo>
                      <a:lnTo>
                        <a:pt x="131" y="48"/>
                      </a:lnTo>
                      <a:lnTo>
                        <a:pt x="129" y="48"/>
                      </a:lnTo>
                      <a:lnTo>
                        <a:pt x="127" y="48"/>
                      </a:lnTo>
                      <a:lnTo>
                        <a:pt x="127" y="46"/>
                      </a:lnTo>
                      <a:lnTo>
                        <a:pt x="125" y="46"/>
                      </a:lnTo>
                      <a:lnTo>
                        <a:pt x="125" y="48"/>
                      </a:lnTo>
                      <a:lnTo>
                        <a:pt x="123" y="48"/>
                      </a:lnTo>
                      <a:lnTo>
                        <a:pt x="121" y="48"/>
                      </a:lnTo>
                      <a:lnTo>
                        <a:pt x="119" y="48"/>
                      </a:lnTo>
                      <a:lnTo>
                        <a:pt x="117" y="48"/>
                      </a:lnTo>
                      <a:lnTo>
                        <a:pt x="117" y="50"/>
                      </a:lnTo>
                      <a:lnTo>
                        <a:pt x="115" y="50"/>
                      </a:lnTo>
                      <a:lnTo>
                        <a:pt x="113" y="50"/>
                      </a:lnTo>
                      <a:lnTo>
                        <a:pt x="113" y="52"/>
                      </a:lnTo>
                      <a:lnTo>
                        <a:pt x="112" y="52"/>
                      </a:lnTo>
                      <a:lnTo>
                        <a:pt x="112" y="54"/>
                      </a:lnTo>
                      <a:lnTo>
                        <a:pt x="110" y="54"/>
                      </a:lnTo>
                      <a:lnTo>
                        <a:pt x="110" y="56"/>
                      </a:lnTo>
                      <a:lnTo>
                        <a:pt x="110" y="58"/>
                      </a:lnTo>
                      <a:lnTo>
                        <a:pt x="108" y="58"/>
                      </a:lnTo>
                      <a:lnTo>
                        <a:pt x="108" y="60"/>
                      </a:lnTo>
                      <a:lnTo>
                        <a:pt x="108" y="62"/>
                      </a:lnTo>
                      <a:lnTo>
                        <a:pt x="108" y="63"/>
                      </a:lnTo>
                      <a:lnTo>
                        <a:pt x="108" y="65"/>
                      </a:lnTo>
                      <a:lnTo>
                        <a:pt x="110" y="65"/>
                      </a:lnTo>
                      <a:lnTo>
                        <a:pt x="110" y="67"/>
                      </a:lnTo>
                      <a:lnTo>
                        <a:pt x="112" y="67"/>
                      </a:lnTo>
                      <a:lnTo>
                        <a:pt x="112" y="69"/>
                      </a:lnTo>
                      <a:lnTo>
                        <a:pt x="113" y="69"/>
                      </a:lnTo>
                      <a:lnTo>
                        <a:pt x="113" y="71"/>
                      </a:lnTo>
                      <a:lnTo>
                        <a:pt x="115" y="71"/>
                      </a:lnTo>
                      <a:lnTo>
                        <a:pt x="115" y="73"/>
                      </a:lnTo>
                      <a:lnTo>
                        <a:pt x="115" y="75"/>
                      </a:lnTo>
                      <a:lnTo>
                        <a:pt x="117" y="77"/>
                      </a:lnTo>
                      <a:lnTo>
                        <a:pt x="117" y="79"/>
                      </a:lnTo>
                      <a:lnTo>
                        <a:pt x="117" y="81"/>
                      </a:lnTo>
                      <a:lnTo>
                        <a:pt x="117" y="83"/>
                      </a:lnTo>
                      <a:lnTo>
                        <a:pt x="115" y="83"/>
                      </a:lnTo>
                      <a:lnTo>
                        <a:pt x="115" y="85"/>
                      </a:lnTo>
                      <a:lnTo>
                        <a:pt x="115" y="86"/>
                      </a:lnTo>
                      <a:lnTo>
                        <a:pt x="115" y="88"/>
                      </a:lnTo>
                      <a:lnTo>
                        <a:pt x="113" y="90"/>
                      </a:lnTo>
                      <a:lnTo>
                        <a:pt x="113" y="92"/>
                      </a:lnTo>
                      <a:lnTo>
                        <a:pt x="112" y="94"/>
                      </a:lnTo>
                      <a:lnTo>
                        <a:pt x="110" y="94"/>
                      </a:lnTo>
                      <a:lnTo>
                        <a:pt x="110" y="96"/>
                      </a:lnTo>
                      <a:lnTo>
                        <a:pt x="108" y="96"/>
                      </a:lnTo>
                      <a:lnTo>
                        <a:pt x="106" y="96"/>
                      </a:lnTo>
                      <a:lnTo>
                        <a:pt x="104" y="96"/>
                      </a:lnTo>
                      <a:lnTo>
                        <a:pt x="102" y="96"/>
                      </a:lnTo>
                      <a:lnTo>
                        <a:pt x="100" y="96"/>
                      </a:lnTo>
                      <a:lnTo>
                        <a:pt x="98" y="96"/>
                      </a:lnTo>
                      <a:lnTo>
                        <a:pt x="96" y="96"/>
                      </a:lnTo>
                      <a:lnTo>
                        <a:pt x="94" y="96"/>
                      </a:lnTo>
                      <a:lnTo>
                        <a:pt x="92" y="94"/>
                      </a:lnTo>
                      <a:lnTo>
                        <a:pt x="90" y="94"/>
                      </a:lnTo>
                      <a:lnTo>
                        <a:pt x="89" y="94"/>
                      </a:lnTo>
                      <a:lnTo>
                        <a:pt x="89" y="92"/>
                      </a:lnTo>
                      <a:lnTo>
                        <a:pt x="87" y="92"/>
                      </a:lnTo>
                      <a:lnTo>
                        <a:pt x="85" y="92"/>
                      </a:lnTo>
                      <a:lnTo>
                        <a:pt x="85" y="90"/>
                      </a:lnTo>
                      <a:lnTo>
                        <a:pt x="83" y="90"/>
                      </a:lnTo>
                      <a:lnTo>
                        <a:pt x="83" y="88"/>
                      </a:lnTo>
                      <a:lnTo>
                        <a:pt x="81" y="88"/>
                      </a:lnTo>
                      <a:lnTo>
                        <a:pt x="79" y="88"/>
                      </a:lnTo>
                      <a:lnTo>
                        <a:pt x="77" y="86"/>
                      </a:lnTo>
                      <a:lnTo>
                        <a:pt x="75" y="86"/>
                      </a:lnTo>
                      <a:lnTo>
                        <a:pt x="73" y="86"/>
                      </a:lnTo>
                      <a:lnTo>
                        <a:pt x="71" y="86"/>
                      </a:lnTo>
                      <a:lnTo>
                        <a:pt x="69" y="86"/>
                      </a:lnTo>
                      <a:lnTo>
                        <a:pt x="69" y="85"/>
                      </a:lnTo>
                      <a:lnTo>
                        <a:pt x="67" y="85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2" y="85"/>
                      </a:lnTo>
                      <a:lnTo>
                        <a:pt x="60" y="83"/>
                      </a:lnTo>
                      <a:lnTo>
                        <a:pt x="58" y="83"/>
                      </a:lnTo>
                      <a:lnTo>
                        <a:pt x="56" y="83"/>
                      </a:lnTo>
                      <a:lnTo>
                        <a:pt x="56" y="81"/>
                      </a:lnTo>
                      <a:lnTo>
                        <a:pt x="54" y="81"/>
                      </a:lnTo>
                      <a:lnTo>
                        <a:pt x="52" y="81"/>
                      </a:lnTo>
                      <a:lnTo>
                        <a:pt x="52" y="79"/>
                      </a:lnTo>
                      <a:lnTo>
                        <a:pt x="50" y="79"/>
                      </a:lnTo>
                      <a:close/>
                    </a:path>
                  </a:pathLst>
                </a:custGeom>
                <a:solidFill>
                  <a:srgbClr val="146D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90" name="Freeform 458"/>
                <p:cNvSpPr>
                  <a:spLocks noChangeAspect="1"/>
                </p:cNvSpPr>
                <p:nvPr/>
              </p:nvSpPr>
              <p:spPr bwMode="auto">
                <a:xfrm>
                  <a:off x="4831" y="1102"/>
                  <a:ext cx="181" cy="92"/>
                </a:xfrm>
                <a:custGeom>
                  <a:avLst/>
                  <a:gdLst>
                    <a:gd name="T0" fmla="*/ 42 w 181"/>
                    <a:gd name="T1" fmla="*/ 75 h 92"/>
                    <a:gd name="T2" fmla="*/ 35 w 181"/>
                    <a:gd name="T3" fmla="*/ 73 h 92"/>
                    <a:gd name="T4" fmla="*/ 27 w 181"/>
                    <a:gd name="T5" fmla="*/ 71 h 92"/>
                    <a:gd name="T6" fmla="*/ 17 w 181"/>
                    <a:gd name="T7" fmla="*/ 69 h 92"/>
                    <a:gd name="T8" fmla="*/ 12 w 181"/>
                    <a:gd name="T9" fmla="*/ 65 h 92"/>
                    <a:gd name="T10" fmla="*/ 6 w 181"/>
                    <a:gd name="T11" fmla="*/ 62 h 92"/>
                    <a:gd name="T12" fmla="*/ 0 w 181"/>
                    <a:gd name="T13" fmla="*/ 58 h 92"/>
                    <a:gd name="T14" fmla="*/ 6 w 181"/>
                    <a:gd name="T15" fmla="*/ 58 h 92"/>
                    <a:gd name="T16" fmla="*/ 16 w 181"/>
                    <a:gd name="T17" fmla="*/ 60 h 92"/>
                    <a:gd name="T18" fmla="*/ 25 w 181"/>
                    <a:gd name="T19" fmla="*/ 62 h 92"/>
                    <a:gd name="T20" fmla="*/ 35 w 181"/>
                    <a:gd name="T21" fmla="*/ 62 h 92"/>
                    <a:gd name="T22" fmla="*/ 42 w 181"/>
                    <a:gd name="T23" fmla="*/ 62 h 92"/>
                    <a:gd name="T24" fmla="*/ 48 w 181"/>
                    <a:gd name="T25" fmla="*/ 58 h 92"/>
                    <a:gd name="T26" fmla="*/ 54 w 181"/>
                    <a:gd name="T27" fmla="*/ 52 h 92"/>
                    <a:gd name="T28" fmla="*/ 60 w 181"/>
                    <a:gd name="T29" fmla="*/ 48 h 92"/>
                    <a:gd name="T30" fmla="*/ 69 w 181"/>
                    <a:gd name="T31" fmla="*/ 48 h 92"/>
                    <a:gd name="T32" fmla="*/ 79 w 181"/>
                    <a:gd name="T33" fmla="*/ 46 h 92"/>
                    <a:gd name="T34" fmla="*/ 88 w 181"/>
                    <a:gd name="T35" fmla="*/ 46 h 92"/>
                    <a:gd name="T36" fmla="*/ 98 w 181"/>
                    <a:gd name="T37" fmla="*/ 44 h 92"/>
                    <a:gd name="T38" fmla="*/ 108 w 181"/>
                    <a:gd name="T39" fmla="*/ 40 h 92"/>
                    <a:gd name="T40" fmla="*/ 117 w 181"/>
                    <a:gd name="T41" fmla="*/ 38 h 92"/>
                    <a:gd name="T42" fmla="*/ 127 w 181"/>
                    <a:gd name="T43" fmla="*/ 35 h 92"/>
                    <a:gd name="T44" fmla="*/ 136 w 181"/>
                    <a:gd name="T45" fmla="*/ 29 h 92"/>
                    <a:gd name="T46" fmla="*/ 144 w 181"/>
                    <a:gd name="T47" fmla="*/ 25 h 92"/>
                    <a:gd name="T48" fmla="*/ 152 w 181"/>
                    <a:gd name="T49" fmla="*/ 17 h 92"/>
                    <a:gd name="T50" fmla="*/ 161 w 181"/>
                    <a:gd name="T51" fmla="*/ 12 h 92"/>
                    <a:gd name="T52" fmla="*/ 169 w 181"/>
                    <a:gd name="T53" fmla="*/ 8 h 92"/>
                    <a:gd name="T54" fmla="*/ 175 w 181"/>
                    <a:gd name="T55" fmla="*/ 2 h 92"/>
                    <a:gd name="T56" fmla="*/ 181 w 181"/>
                    <a:gd name="T57" fmla="*/ 4 h 92"/>
                    <a:gd name="T58" fmla="*/ 177 w 181"/>
                    <a:gd name="T59" fmla="*/ 10 h 92"/>
                    <a:gd name="T60" fmla="*/ 173 w 181"/>
                    <a:gd name="T61" fmla="*/ 15 h 92"/>
                    <a:gd name="T62" fmla="*/ 169 w 181"/>
                    <a:gd name="T63" fmla="*/ 21 h 92"/>
                    <a:gd name="T64" fmla="*/ 161 w 181"/>
                    <a:gd name="T65" fmla="*/ 27 h 92"/>
                    <a:gd name="T66" fmla="*/ 154 w 181"/>
                    <a:gd name="T67" fmla="*/ 31 h 92"/>
                    <a:gd name="T68" fmla="*/ 146 w 181"/>
                    <a:gd name="T69" fmla="*/ 33 h 92"/>
                    <a:gd name="T70" fmla="*/ 142 w 181"/>
                    <a:gd name="T71" fmla="*/ 38 h 92"/>
                    <a:gd name="T72" fmla="*/ 144 w 181"/>
                    <a:gd name="T73" fmla="*/ 46 h 92"/>
                    <a:gd name="T74" fmla="*/ 146 w 181"/>
                    <a:gd name="T75" fmla="*/ 52 h 92"/>
                    <a:gd name="T76" fmla="*/ 140 w 181"/>
                    <a:gd name="T77" fmla="*/ 52 h 92"/>
                    <a:gd name="T78" fmla="*/ 135 w 181"/>
                    <a:gd name="T79" fmla="*/ 48 h 92"/>
                    <a:gd name="T80" fmla="*/ 125 w 181"/>
                    <a:gd name="T81" fmla="*/ 46 h 92"/>
                    <a:gd name="T82" fmla="*/ 117 w 181"/>
                    <a:gd name="T83" fmla="*/ 48 h 92"/>
                    <a:gd name="T84" fmla="*/ 110 w 181"/>
                    <a:gd name="T85" fmla="*/ 50 h 92"/>
                    <a:gd name="T86" fmla="*/ 104 w 181"/>
                    <a:gd name="T87" fmla="*/ 56 h 92"/>
                    <a:gd name="T88" fmla="*/ 104 w 181"/>
                    <a:gd name="T89" fmla="*/ 63 h 92"/>
                    <a:gd name="T90" fmla="*/ 110 w 181"/>
                    <a:gd name="T91" fmla="*/ 67 h 92"/>
                    <a:gd name="T92" fmla="*/ 110 w 181"/>
                    <a:gd name="T93" fmla="*/ 77 h 92"/>
                    <a:gd name="T94" fmla="*/ 108 w 181"/>
                    <a:gd name="T95" fmla="*/ 85 h 92"/>
                    <a:gd name="T96" fmla="*/ 102 w 181"/>
                    <a:gd name="T97" fmla="*/ 90 h 92"/>
                    <a:gd name="T98" fmla="*/ 92 w 181"/>
                    <a:gd name="T99" fmla="*/ 92 h 92"/>
                    <a:gd name="T100" fmla="*/ 83 w 181"/>
                    <a:gd name="T101" fmla="*/ 90 h 92"/>
                    <a:gd name="T102" fmla="*/ 73 w 181"/>
                    <a:gd name="T103" fmla="*/ 85 h 92"/>
                    <a:gd name="T104" fmla="*/ 64 w 181"/>
                    <a:gd name="T105" fmla="*/ 83 h 92"/>
                    <a:gd name="T106" fmla="*/ 56 w 181"/>
                    <a:gd name="T107" fmla="*/ 81 h 92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81"/>
                    <a:gd name="T163" fmla="*/ 0 h 92"/>
                    <a:gd name="T164" fmla="*/ 181 w 181"/>
                    <a:gd name="T165" fmla="*/ 92 h 92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81" h="92">
                      <a:moveTo>
                        <a:pt x="48" y="79"/>
                      </a:moveTo>
                      <a:lnTo>
                        <a:pt x="48" y="77"/>
                      </a:lnTo>
                      <a:lnTo>
                        <a:pt x="46" y="77"/>
                      </a:lnTo>
                      <a:lnTo>
                        <a:pt x="44" y="75"/>
                      </a:lnTo>
                      <a:lnTo>
                        <a:pt x="42" y="75"/>
                      </a:lnTo>
                      <a:lnTo>
                        <a:pt x="41" y="75"/>
                      </a:lnTo>
                      <a:lnTo>
                        <a:pt x="41" y="73"/>
                      </a:lnTo>
                      <a:lnTo>
                        <a:pt x="39" y="73"/>
                      </a:lnTo>
                      <a:lnTo>
                        <a:pt x="37" y="73"/>
                      </a:lnTo>
                      <a:lnTo>
                        <a:pt x="35" y="73"/>
                      </a:lnTo>
                      <a:lnTo>
                        <a:pt x="33" y="73"/>
                      </a:lnTo>
                      <a:lnTo>
                        <a:pt x="33" y="71"/>
                      </a:lnTo>
                      <a:lnTo>
                        <a:pt x="31" y="71"/>
                      </a:lnTo>
                      <a:lnTo>
                        <a:pt x="29" y="71"/>
                      </a:lnTo>
                      <a:lnTo>
                        <a:pt x="27" y="71"/>
                      </a:lnTo>
                      <a:lnTo>
                        <a:pt x="25" y="71"/>
                      </a:lnTo>
                      <a:lnTo>
                        <a:pt x="23" y="69"/>
                      </a:lnTo>
                      <a:lnTo>
                        <a:pt x="21" y="69"/>
                      </a:lnTo>
                      <a:lnTo>
                        <a:pt x="19" y="69"/>
                      </a:lnTo>
                      <a:lnTo>
                        <a:pt x="17" y="69"/>
                      </a:lnTo>
                      <a:lnTo>
                        <a:pt x="17" y="67"/>
                      </a:lnTo>
                      <a:lnTo>
                        <a:pt x="16" y="67"/>
                      </a:lnTo>
                      <a:lnTo>
                        <a:pt x="14" y="67"/>
                      </a:lnTo>
                      <a:lnTo>
                        <a:pt x="14" y="65"/>
                      </a:lnTo>
                      <a:lnTo>
                        <a:pt x="12" y="65"/>
                      </a:lnTo>
                      <a:lnTo>
                        <a:pt x="10" y="65"/>
                      </a:lnTo>
                      <a:lnTo>
                        <a:pt x="10" y="63"/>
                      </a:lnTo>
                      <a:lnTo>
                        <a:pt x="8" y="63"/>
                      </a:lnTo>
                      <a:lnTo>
                        <a:pt x="6" y="63"/>
                      </a:lnTo>
                      <a:lnTo>
                        <a:pt x="6" y="62"/>
                      </a:lnTo>
                      <a:lnTo>
                        <a:pt x="4" y="62"/>
                      </a:lnTo>
                      <a:lnTo>
                        <a:pt x="4" y="60"/>
                      </a:lnTo>
                      <a:lnTo>
                        <a:pt x="2" y="60"/>
                      </a:lnTo>
                      <a:lnTo>
                        <a:pt x="2" y="58"/>
                      </a:lnTo>
                      <a:lnTo>
                        <a:pt x="0" y="58"/>
                      </a:lnTo>
                      <a:lnTo>
                        <a:pt x="0" y="56"/>
                      </a:lnTo>
                      <a:lnTo>
                        <a:pt x="2" y="56"/>
                      </a:lnTo>
                      <a:lnTo>
                        <a:pt x="4" y="56"/>
                      </a:lnTo>
                      <a:lnTo>
                        <a:pt x="4" y="58"/>
                      </a:lnTo>
                      <a:lnTo>
                        <a:pt x="6" y="58"/>
                      </a:lnTo>
                      <a:lnTo>
                        <a:pt x="8" y="58"/>
                      </a:lnTo>
                      <a:lnTo>
                        <a:pt x="10" y="58"/>
                      </a:lnTo>
                      <a:lnTo>
                        <a:pt x="12" y="58"/>
                      </a:lnTo>
                      <a:lnTo>
                        <a:pt x="14" y="60"/>
                      </a:lnTo>
                      <a:lnTo>
                        <a:pt x="16" y="60"/>
                      </a:lnTo>
                      <a:lnTo>
                        <a:pt x="17" y="60"/>
                      </a:lnTo>
                      <a:lnTo>
                        <a:pt x="19" y="60"/>
                      </a:lnTo>
                      <a:lnTo>
                        <a:pt x="21" y="60"/>
                      </a:lnTo>
                      <a:lnTo>
                        <a:pt x="23" y="62"/>
                      </a:lnTo>
                      <a:lnTo>
                        <a:pt x="25" y="62"/>
                      </a:lnTo>
                      <a:lnTo>
                        <a:pt x="27" y="62"/>
                      </a:lnTo>
                      <a:lnTo>
                        <a:pt x="29" y="62"/>
                      </a:lnTo>
                      <a:lnTo>
                        <a:pt x="31" y="62"/>
                      </a:lnTo>
                      <a:lnTo>
                        <a:pt x="33" y="62"/>
                      </a:lnTo>
                      <a:lnTo>
                        <a:pt x="35" y="62"/>
                      </a:lnTo>
                      <a:lnTo>
                        <a:pt x="37" y="62"/>
                      </a:lnTo>
                      <a:lnTo>
                        <a:pt x="37" y="63"/>
                      </a:lnTo>
                      <a:lnTo>
                        <a:pt x="39" y="63"/>
                      </a:lnTo>
                      <a:lnTo>
                        <a:pt x="41" y="63"/>
                      </a:lnTo>
                      <a:lnTo>
                        <a:pt x="42" y="62"/>
                      </a:lnTo>
                      <a:lnTo>
                        <a:pt x="44" y="62"/>
                      </a:lnTo>
                      <a:lnTo>
                        <a:pt x="46" y="62"/>
                      </a:lnTo>
                      <a:lnTo>
                        <a:pt x="46" y="60"/>
                      </a:lnTo>
                      <a:lnTo>
                        <a:pt x="48" y="60"/>
                      </a:lnTo>
                      <a:lnTo>
                        <a:pt x="48" y="58"/>
                      </a:lnTo>
                      <a:lnTo>
                        <a:pt x="50" y="58"/>
                      </a:lnTo>
                      <a:lnTo>
                        <a:pt x="50" y="56"/>
                      </a:lnTo>
                      <a:lnTo>
                        <a:pt x="52" y="54"/>
                      </a:lnTo>
                      <a:lnTo>
                        <a:pt x="52" y="52"/>
                      </a:lnTo>
                      <a:lnTo>
                        <a:pt x="54" y="52"/>
                      </a:lnTo>
                      <a:lnTo>
                        <a:pt x="54" y="50"/>
                      </a:lnTo>
                      <a:lnTo>
                        <a:pt x="56" y="50"/>
                      </a:lnTo>
                      <a:lnTo>
                        <a:pt x="58" y="50"/>
                      </a:lnTo>
                      <a:lnTo>
                        <a:pt x="60" y="50"/>
                      </a:lnTo>
                      <a:lnTo>
                        <a:pt x="60" y="48"/>
                      </a:lnTo>
                      <a:lnTo>
                        <a:pt x="62" y="48"/>
                      </a:lnTo>
                      <a:lnTo>
                        <a:pt x="64" y="48"/>
                      </a:lnTo>
                      <a:lnTo>
                        <a:pt x="65" y="48"/>
                      </a:lnTo>
                      <a:lnTo>
                        <a:pt x="67" y="48"/>
                      </a:lnTo>
                      <a:lnTo>
                        <a:pt x="69" y="48"/>
                      </a:lnTo>
                      <a:lnTo>
                        <a:pt x="71" y="48"/>
                      </a:lnTo>
                      <a:lnTo>
                        <a:pt x="73" y="48"/>
                      </a:lnTo>
                      <a:lnTo>
                        <a:pt x="75" y="48"/>
                      </a:lnTo>
                      <a:lnTo>
                        <a:pt x="77" y="48"/>
                      </a:lnTo>
                      <a:lnTo>
                        <a:pt x="79" y="46"/>
                      </a:lnTo>
                      <a:lnTo>
                        <a:pt x="81" y="46"/>
                      </a:lnTo>
                      <a:lnTo>
                        <a:pt x="83" y="46"/>
                      </a:lnTo>
                      <a:lnTo>
                        <a:pt x="85" y="46"/>
                      </a:lnTo>
                      <a:lnTo>
                        <a:pt x="87" y="46"/>
                      </a:lnTo>
                      <a:lnTo>
                        <a:pt x="88" y="46"/>
                      </a:lnTo>
                      <a:lnTo>
                        <a:pt x="90" y="46"/>
                      </a:lnTo>
                      <a:lnTo>
                        <a:pt x="92" y="44"/>
                      </a:lnTo>
                      <a:lnTo>
                        <a:pt x="94" y="44"/>
                      </a:lnTo>
                      <a:lnTo>
                        <a:pt x="96" y="44"/>
                      </a:lnTo>
                      <a:lnTo>
                        <a:pt x="98" y="44"/>
                      </a:lnTo>
                      <a:lnTo>
                        <a:pt x="100" y="44"/>
                      </a:lnTo>
                      <a:lnTo>
                        <a:pt x="102" y="42"/>
                      </a:lnTo>
                      <a:lnTo>
                        <a:pt x="104" y="42"/>
                      </a:lnTo>
                      <a:lnTo>
                        <a:pt x="106" y="42"/>
                      </a:lnTo>
                      <a:lnTo>
                        <a:pt x="108" y="40"/>
                      </a:lnTo>
                      <a:lnTo>
                        <a:pt x="110" y="40"/>
                      </a:lnTo>
                      <a:lnTo>
                        <a:pt x="111" y="40"/>
                      </a:lnTo>
                      <a:lnTo>
                        <a:pt x="113" y="38"/>
                      </a:lnTo>
                      <a:lnTo>
                        <a:pt x="115" y="38"/>
                      </a:lnTo>
                      <a:lnTo>
                        <a:pt x="117" y="38"/>
                      </a:lnTo>
                      <a:lnTo>
                        <a:pt x="119" y="37"/>
                      </a:lnTo>
                      <a:lnTo>
                        <a:pt x="121" y="37"/>
                      </a:lnTo>
                      <a:lnTo>
                        <a:pt x="123" y="37"/>
                      </a:lnTo>
                      <a:lnTo>
                        <a:pt x="125" y="35"/>
                      </a:lnTo>
                      <a:lnTo>
                        <a:pt x="127" y="35"/>
                      </a:lnTo>
                      <a:lnTo>
                        <a:pt x="129" y="33"/>
                      </a:lnTo>
                      <a:lnTo>
                        <a:pt x="131" y="33"/>
                      </a:lnTo>
                      <a:lnTo>
                        <a:pt x="133" y="33"/>
                      </a:lnTo>
                      <a:lnTo>
                        <a:pt x="135" y="31"/>
                      </a:lnTo>
                      <a:lnTo>
                        <a:pt x="136" y="29"/>
                      </a:lnTo>
                      <a:lnTo>
                        <a:pt x="138" y="29"/>
                      </a:lnTo>
                      <a:lnTo>
                        <a:pt x="138" y="27"/>
                      </a:lnTo>
                      <a:lnTo>
                        <a:pt x="140" y="27"/>
                      </a:lnTo>
                      <a:lnTo>
                        <a:pt x="142" y="25"/>
                      </a:lnTo>
                      <a:lnTo>
                        <a:pt x="144" y="25"/>
                      </a:lnTo>
                      <a:lnTo>
                        <a:pt x="144" y="23"/>
                      </a:lnTo>
                      <a:lnTo>
                        <a:pt x="146" y="23"/>
                      </a:lnTo>
                      <a:lnTo>
                        <a:pt x="148" y="21"/>
                      </a:lnTo>
                      <a:lnTo>
                        <a:pt x="150" y="19"/>
                      </a:lnTo>
                      <a:lnTo>
                        <a:pt x="152" y="17"/>
                      </a:lnTo>
                      <a:lnTo>
                        <a:pt x="154" y="17"/>
                      </a:lnTo>
                      <a:lnTo>
                        <a:pt x="156" y="15"/>
                      </a:lnTo>
                      <a:lnTo>
                        <a:pt x="158" y="14"/>
                      </a:lnTo>
                      <a:lnTo>
                        <a:pt x="159" y="14"/>
                      </a:lnTo>
                      <a:lnTo>
                        <a:pt x="161" y="12"/>
                      </a:lnTo>
                      <a:lnTo>
                        <a:pt x="163" y="12"/>
                      </a:lnTo>
                      <a:lnTo>
                        <a:pt x="163" y="10"/>
                      </a:lnTo>
                      <a:lnTo>
                        <a:pt x="165" y="10"/>
                      </a:lnTo>
                      <a:lnTo>
                        <a:pt x="167" y="8"/>
                      </a:lnTo>
                      <a:lnTo>
                        <a:pt x="169" y="8"/>
                      </a:lnTo>
                      <a:lnTo>
                        <a:pt x="169" y="6"/>
                      </a:lnTo>
                      <a:lnTo>
                        <a:pt x="171" y="6"/>
                      </a:lnTo>
                      <a:lnTo>
                        <a:pt x="173" y="4"/>
                      </a:lnTo>
                      <a:lnTo>
                        <a:pt x="175" y="4"/>
                      </a:lnTo>
                      <a:lnTo>
                        <a:pt x="175" y="2"/>
                      </a:lnTo>
                      <a:lnTo>
                        <a:pt x="177" y="2"/>
                      </a:lnTo>
                      <a:lnTo>
                        <a:pt x="179" y="0"/>
                      </a:lnTo>
                      <a:lnTo>
                        <a:pt x="179" y="2"/>
                      </a:lnTo>
                      <a:lnTo>
                        <a:pt x="181" y="2"/>
                      </a:lnTo>
                      <a:lnTo>
                        <a:pt x="181" y="4"/>
                      </a:lnTo>
                      <a:lnTo>
                        <a:pt x="181" y="6"/>
                      </a:lnTo>
                      <a:lnTo>
                        <a:pt x="179" y="6"/>
                      </a:lnTo>
                      <a:lnTo>
                        <a:pt x="179" y="8"/>
                      </a:lnTo>
                      <a:lnTo>
                        <a:pt x="179" y="10"/>
                      </a:lnTo>
                      <a:lnTo>
                        <a:pt x="177" y="10"/>
                      </a:lnTo>
                      <a:lnTo>
                        <a:pt x="177" y="12"/>
                      </a:lnTo>
                      <a:lnTo>
                        <a:pt x="175" y="12"/>
                      </a:lnTo>
                      <a:lnTo>
                        <a:pt x="175" y="14"/>
                      </a:lnTo>
                      <a:lnTo>
                        <a:pt x="173" y="14"/>
                      </a:lnTo>
                      <a:lnTo>
                        <a:pt x="173" y="15"/>
                      </a:lnTo>
                      <a:lnTo>
                        <a:pt x="171" y="15"/>
                      </a:lnTo>
                      <a:lnTo>
                        <a:pt x="171" y="17"/>
                      </a:lnTo>
                      <a:lnTo>
                        <a:pt x="171" y="19"/>
                      </a:lnTo>
                      <a:lnTo>
                        <a:pt x="169" y="19"/>
                      </a:lnTo>
                      <a:lnTo>
                        <a:pt x="169" y="21"/>
                      </a:lnTo>
                      <a:lnTo>
                        <a:pt x="167" y="21"/>
                      </a:lnTo>
                      <a:lnTo>
                        <a:pt x="167" y="23"/>
                      </a:lnTo>
                      <a:lnTo>
                        <a:pt x="165" y="25"/>
                      </a:lnTo>
                      <a:lnTo>
                        <a:pt x="163" y="27"/>
                      </a:lnTo>
                      <a:lnTo>
                        <a:pt x="161" y="27"/>
                      </a:lnTo>
                      <a:lnTo>
                        <a:pt x="159" y="29"/>
                      </a:lnTo>
                      <a:lnTo>
                        <a:pt x="158" y="29"/>
                      </a:lnTo>
                      <a:lnTo>
                        <a:pt x="156" y="29"/>
                      </a:lnTo>
                      <a:lnTo>
                        <a:pt x="154" y="29"/>
                      </a:lnTo>
                      <a:lnTo>
                        <a:pt x="154" y="31"/>
                      </a:lnTo>
                      <a:lnTo>
                        <a:pt x="152" y="31"/>
                      </a:lnTo>
                      <a:lnTo>
                        <a:pt x="150" y="31"/>
                      </a:lnTo>
                      <a:lnTo>
                        <a:pt x="150" y="33"/>
                      </a:lnTo>
                      <a:lnTo>
                        <a:pt x="148" y="33"/>
                      </a:lnTo>
                      <a:lnTo>
                        <a:pt x="146" y="33"/>
                      </a:lnTo>
                      <a:lnTo>
                        <a:pt x="146" y="35"/>
                      </a:lnTo>
                      <a:lnTo>
                        <a:pt x="144" y="35"/>
                      </a:lnTo>
                      <a:lnTo>
                        <a:pt x="144" y="37"/>
                      </a:lnTo>
                      <a:lnTo>
                        <a:pt x="142" y="37"/>
                      </a:lnTo>
                      <a:lnTo>
                        <a:pt x="142" y="38"/>
                      </a:lnTo>
                      <a:lnTo>
                        <a:pt x="140" y="38"/>
                      </a:lnTo>
                      <a:lnTo>
                        <a:pt x="142" y="40"/>
                      </a:lnTo>
                      <a:lnTo>
                        <a:pt x="142" y="42"/>
                      </a:lnTo>
                      <a:lnTo>
                        <a:pt x="144" y="44"/>
                      </a:lnTo>
                      <a:lnTo>
                        <a:pt x="144" y="46"/>
                      </a:lnTo>
                      <a:lnTo>
                        <a:pt x="146" y="46"/>
                      </a:lnTo>
                      <a:lnTo>
                        <a:pt x="146" y="48"/>
                      </a:lnTo>
                      <a:lnTo>
                        <a:pt x="148" y="50"/>
                      </a:lnTo>
                      <a:lnTo>
                        <a:pt x="148" y="52"/>
                      </a:lnTo>
                      <a:lnTo>
                        <a:pt x="146" y="52"/>
                      </a:lnTo>
                      <a:lnTo>
                        <a:pt x="146" y="54"/>
                      </a:lnTo>
                      <a:lnTo>
                        <a:pt x="144" y="54"/>
                      </a:lnTo>
                      <a:lnTo>
                        <a:pt x="144" y="52"/>
                      </a:lnTo>
                      <a:lnTo>
                        <a:pt x="142" y="52"/>
                      </a:lnTo>
                      <a:lnTo>
                        <a:pt x="140" y="52"/>
                      </a:lnTo>
                      <a:lnTo>
                        <a:pt x="138" y="52"/>
                      </a:lnTo>
                      <a:lnTo>
                        <a:pt x="138" y="50"/>
                      </a:lnTo>
                      <a:lnTo>
                        <a:pt x="136" y="50"/>
                      </a:lnTo>
                      <a:lnTo>
                        <a:pt x="135" y="50"/>
                      </a:lnTo>
                      <a:lnTo>
                        <a:pt x="135" y="48"/>
                      </a:lnTo>
                      <a:lnTo>
                        <a:pt x="133" y="48"/>
                      </a:lnTo>
                      <a:lnTo>
                        <a:pt x="131" y="48"/>
                      </a:lnTo>
                      <a:lnTo>
                        <a:pt x="129" y="46"/>
                      </a:lnTo>
                      <a:lnTo>
                        <a:pt x="127" y="46"/>
                      </a:lnTo>
                      <a:lnTo>
                        <a:pt x="125" y="46"/>
                      </a:lnTo>
                      <a:lnTo>
                        <a:pt x="123" y="46"/>
                      </a:lnTo>
                      <a:lnTo>
                        <a:pt x="121" y="46"/>
                      </a:lnTo>
                      <a:lnTo>
                        <a:pt x="119" y="46"/>
                      </a:lnTo>
                      <a:lnTo>
                        <a:pt x="117" y="46"/>
                      </a:lnTo>
                      <a:lnTo>
                        <a:pt x="117" y="48"/>
                      </a:lnTo>
                      <a:lnTo>
                        <a:pt x="115" y="48"/>
                      </a:lnTo>
                      <a:lnTo>
                        <a:pt x="113" y="48"/>
                      </a:lnTo>
                      <a:lnTo>
                        <a:pt x="113" y="50"/>
                      </a:lnTo>
                      <a:lnTo>
                        <a:pt x="111" y="50"/>
                      </a:lnTo>
                      <a:lnTo>
                        <a:pt x="110" y="50"/>
                      </a:lnTo>
                      <a:lnTo>
                        <a:pt x="110" y="52"/>
                      </a:lnTo>
                      <a:lnTo>
                        <a:pt x="108" y="52"/>
                      </a:lnTo>
                      <a:lnTo>
                        <a:pt x="106" y="54"/>
                      </a:lnTo>
                      <a:lnTo>
                        <a:pt x="104" y="54"/>
                      </a:lnTo>
                      <a:lnTo>
                        <a:pt x="104" y="56"/>
                      </a:lnTo>
                      <a:lnTo>
                        <a:pt x="104" y="58"/>
                      </a:lnTo>
                      <a:lnTo>
                        <a:pt x="102" y="58"/>
                      </a:lnTo>
                      <a:lnTo>
                        <a:pt x="102" y="60"/>
                      </a:lnTo>
                      <a:lnTo>
                        <a:pt x="102" y="62"/>
                      </a:lnTo>
                      <a:lnTo>
                        <a:pt x="104" y="63"/>
                      </a:lnTo>
                      <a:lnTo>
                        <a:pt x="106" y="63"/>
                      </a:lnTo>
                      <a:lnTo>
                        <a:pt x="106" y="65"/>
                      </a:lnTo>
                      <a:lnTo>
                        <a:pt x="108" y="65"/>
                      </a:lnTo>
                      <a:lnTo>
                        <a:pt x="108" y="67"/>
                      </a:lnTo>
                      <a:lnTo>
                        <a:pt x="110" y="67"/>
                      </a:lnTo>
                      <a:lnTo>
                        <a:pt x="110" y="69"/>
                      </a:lnTo>
                      <a:lnTo>
                        <a:pt x="110" y="71"/>
                      </a:lnTo>
                      <a:lnTo>
                        <a:pt x="110" y="73"/>
                      </a:lnTo>
                      <a:lnTo>
                        <a:pt x="110" y="75"/>
                      </a:lnTo>
                      <a:lnTo>
                        <a:pt x="110" y="77"/>
                      </a:lnTo>
                      <a:lnTo>
                        <a:pt x="110" y="79"/>
                      </a:lnTo>
                      <a:lnTo>
                        <a:pt x="110" y="81"/>
                      </a:lnTo>
                      <a:lnTo>
                        <a:pt x="108" y="81"/>
                      </a:lnTo>
                      <a:lnTo>
                        <a:pt x="108" y="83"/>
                      </a:lnTo>
                      <a:lnTo>
                        <a:pt x="108" y="85"/>
                      </a:lnTo>
                      <a:lnTo>
                        <a:pt x="106" y="86"/>
                      </a:lnTo>
                      <a:lnTo>
                        <a:pt x="106" y="88"/>
                      </a:lnTo>
                      <a:lnTo>
                        <a:pt x="104" y="88"/>
                      </a:lnTo>
                      <a:lnTo>
                        <a:pt x="104" y="90"/>
                      </a:lnTo>
                      <a:lnTo>
                        <a:pt x="102" y="90"/>
                      </a:lnTo>
                      <a:lnTo>
                        <a:pt x="100" y="92"/>
                      </a:lnTo>
                      <a:lnTo>
                        <a:pt x="98" y="92"/>
                      </a:lnTo>
                      <a:lnTo>
                        <a:pt x="96" y="92"/>
                      </a:lnTo>
                      <a:lnTo>
                        <a:pt x="94" y="92"/>
                      </a:lnTo>
                      <a:lnTo>
                        <a:pt x="92" y="92"/>
                      </a:lnTo>
                      <a:lnTo>
                        <a:pt x="90" y="92"/>
                      </a:lnTo>
                      <a:lnTo>
                        <a:pt x="88" y="92"/>
                      </a:lnTo>
                      <a:lnTo>
                        <a:pt x="87" y="92"/>
                      </a:lnTo>
                      <a:lnTo>
                        <a:pt x="85" y="90"/>
                      </a:lnTo>
                      <a:lnTo>
                        <a:pt x="83" y="90"/>
                      </a:lnTo>
                      <a:lnTo>
                        <a:pt x="81" y="90"/>
                      </a:lnTo>
                      <a:lnTo>
                        <a:pt x="79" y="88"/>
                      </a:lnTo>
                      <a:lnTo>
                        <a:pt x="77" y="86"/>
                      </a:lnTo>
                      <a:lnTo>
                        <a:pt x="75" y="86"/>
                      </a:lnTo>
                      <a:lnTo>
                        <a:pt x="73" y="85"/>
                      </a:lnTo>
                      <a:lnTo>
                        <a:pt x="71" y="85"/>
                      </a:lnTo>
                      <a:lnTo>
                        <a:pt x="69" y="85"/>
                      </a:lnTo>
                      <a:lnTo>
                        <a:pt x="67" y="83"/>
                      </a:lnTo>
                      <a:lnTo>
                        <a:pt x="65" y="83"/>
                      </a:lnTo>
                      <a:lnTo>
                        <a:pt x="64" y="83"/>
                      </a:lnTo>
                      <a:lnTo>
                        <a:pt x="62" y="83"/>
                      </a:lnTo>
                      <a:lnTo>
                        <a:pt x="60" y="83"/>
                      </a:lnTo>
                      <a:lnTo>
                        <a:pt x="58" y="83"/>
                      </a:lnTo>
                      <a:lnTo>
                        <a:pt x="56" y="83"/>
                      </a:lnTo>
                      <a:lnTo>
                        <a:pt x="56" y="81"/>
                      </a:lnTo>
                      <a:lnTo>
                        <a:pt x="54" y="81"/>
                      </a:lnTo>
                      <a:lnTo>
                        <a:pt x="52" y="81"/>
                      </a:lnTo>
                      <a:lnTo>
                        <a:pt x="50" y="79"/>
                      </a:lnTo>
                      <a:lnTo>
                        <a:pt x="48" y="79"/>
                      </a:lnTo>
                      <a:close/>
                    </a:path>
                  </a:pathLst>
                </a:custGeom>
                <a:solidFill>
                  <a:srgbClr val="0560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91" name="Freeform 459"/>
                <p:cNvSpPr>
                  <a:spLocks noChangeAspect="1"/>
                </p:cNvSpPr>
                <p:nvPr/>
              </p:nvSpPr>
              <p:spPr bwMode="auto">
                <a:xfrm>
                  <a:off x="4831" y="1104"/>
                  <a:ext cx="181" cy="86"/>
                </a:xfrm>
                <a:custGeom>
                  <a:avLst/>
                  <a:gdLst>
                    <a:gd name="T0" fmla="*/ 41 w 181"/>
                    <a:gd name="T1" fmla="*/ 71 h 86"/>
                    <a:gd name="T2" fmla="*/ 33 w 181"/>
                    <a:gd name="T3" fmla="*/ 69 h 86"/>
                    <a:gd name="T4" fmla="*/ 23 w 181"/>
                    <a:gd name="T5" fmla="*/ 67 h 86"/>
                    <a:gd name="T6" fmla="*/ 16 w 181"/>
                    <a:gd name="T7" fmla="*/ 65 h 86"/>
                    <a:gd name="T8" fmla="*/ 10 w 181"/>
                    <a:gd name="T9" fmla="*/ 61 h 86"/>
                    <a:gd name="T10" fmla="*/ 2 w 181"/>
                    <a:gd name="T11" fmla="*/ 58 h 86"/>
                    <a:gd name="T12" fmla="*/ 2 w 181"/>
                    <a:gd name="T13" fmla="*/ 56 h 86"/>
                    <a:gd name="T14" fmla="*/ 10 w 181"/>
                    <a:gd name="T15" fmla="*/ 58 h 86"/>
                    <a:gd name="T16" fmla="*/ 19 w 181"/>
                    <a:gd name="T17" fmla="*/ 58 h 86"/>
                    <a:gd name="T18" fmla="*/ 27 w 181"/>
                    <a:gd name="T19" fmla="*/ 60 h 86"/>
                    <a:gd name="T20" fmla="*/ 37 w 181"/>
                    <a:gd name="T21" fmla="*/ 61 h 86"/>
                    <a:gd name="T22" fmla="*/ 44 w 181"/>
                    <a:gd name="T23" fmla="*/ 60 h 86"/>
                    <a:gd name="T24" fmla="*/ 52 w 181"/>
                    <a:gd name="T25" fmla="*/ 56 h 86"/>
                    <a:gd name="T26" fmla="*/ 56 w 181"/>
                    <a:gd name="T27" fmla="*/ 48 h 86"/>
                    <a:gd name="T28" fmla="*/ 65 w 181"/>
                    <a:gd name="T29" fmla="*/ 48 h 86"/>
                    <a:gd name="T30" fmla="*/ 73 w 181"/>
                    <a:gd name="T31" fmla="*/ 46 h 86"/>
                    <a:gd name="T32" fmla="*/ 83 w 181"/>
                    <a:gd name="T33" fmla="*/ 44 h 86"/>
                    <a:gd name="T34" fmla="*/ 92 w 181"/>
                    <a:gd name="T35" fmla="*/ 44 h 86"/>
                    <a:gd name="T36" fmla="*/ 102 w 181"/>
                    <a:gd name="T37" fmla="*/ 42 h 86"/>
                    <a:gd name="T38" fmla="*/ 111 w 181"/>
                    <a:gd name="T39" fmla="*/ 38 h 86"/>
                    <a:gd name="T40" fmla="*/ 121 w 181"/>
                    <a:gd name="T41" fmla="*/ 35 h 86"/>
                    <a:gd name="T42" fmla="*/ 131 w 181"/>
                    <a:gd name="T43" fmla="*/ 31 h 86"/>
                    <a:gd name="T44" fmla="*/ 138 w 181"/>
                    <a:gd name="T45" fmla="*/ 27 h 86"/>
                    <a:gd name="T46" fmla="*/ 146 w 181"/>
                    <a:gd name="T47" fmla="*/ 21 h 86"/>
                    <a:gd name="T48" fmla="*/ 154 w 181"/>
                    <a:gd name="T49" fmla="*/ 15 h 86"/>
                    <a:gd name="T50" fmla="*/ 161 w 181"/>
                    <a:gd name="T51" fmla="*/ 12 h 86"/>
                    <a:gd name="T52" fmla="*/ 169 w 181"/>
                    <a:gd name="T53" fmla="*/ 6 h 86"/>
                    <a:gd name="T54" fmla="*/ 175 w 181"/>
                    <a:gd name="T55" fmla="*/ 2 h 86"/>
                    <a:gd name="T56" fmla="*/ 181 w 181"/>
                    <a:gd name="T57" fmla="*/ 4 h 86"/>
                    <a:gd name="T58" fmla="*/ 175 w 181"/>
                    <a:gd name="T59" fmla="*/ 8 h 86"/>
                    <a:gd name="T60" fmla="*/ 169 w 181"/>
                    <a:gd name="T61" fmla="*/ 15 h 86"/>
                    <a:gd name="T62" fmla="*/ 163 w 181"/>
                    <a:gd name="T63" fmla="*/ 21 h 86"/>
                    <a:gd name="T64" fmla="*/ 156 w 181"/>
                    <a:gd name="T65" fmla="*/ 25 h 86"/>
                    <a:gd name="T66" fmla="*/ 146 w 181"/>
                    <a:gd name="T67" fmla="*/ 29 h 86"/>
                    <a:gd name="T68" fmla="*/ 138 w 181"/>
                    <a:gd name="T69" fmla="*/ 35 h 86"/>
                    <a:gd name="T70" fmla="*/ 142 w 181"/>
                    <a:gd name="T71" fmla="*/ 40 h 86"/>
                    <a:gd name="T72" fmla="*/ 146 w 181"/>
                    <a:gd name="T73" fmla="*/ 46 h 86"/>
                    <a:gd name="T74" fmla="*/ 140 w 181"/>
                    <a:gd name="T75" fmla="*/ 50 h 86"/>
                    <a:gd name="T76" fmla="*/ 135 w 181"/>
                    <a:gd name="T77" fmla="*/ 46 h 86"/>
                    <a:gd name="T78" fmla="*/ 127 w 181"/>
                    <a:gd name="T79" fmla="*/ 42 h 86"/>
                    <a:gd name="T80" fmla="*/ 117 w 181"/>
                    <a:gd name="T81" fmla="*/ 44 h 86"/>
                    <a:gd name="T82" fmla="*/ 110 w 181"/>
                    <a:gd name="T83" fmla="*/ 46 h 86"/>
                    <a:gd name="T84" fmla="*/ 102 w 181"/>
                    <a:gd name="T85" fmla="*/ 50 h 86"/>
                    <a:gd name="T86" fmla="*/ 98 w 181"/>
                    <a:gd name="T87" fmla="*/ 56 h 86"/>
                    <a:gd name="T88" fmla="*/ 104 w 181"/>
                    <a:gd name="T89" fmla="*/ 60 h 86"/>
                    <a:gd name="T90" fmla="*/ 106 w 181"/>
                    <a:gd name="T91" fmla="*/ 67 h 86"/>
                    <a:gd name="T92" fmla="*/ 104 w 181"/>
                    <a:gd name="T93" fmla="*/ 75 h 86"/>
                    <a:gd name="T94" fmla="*/ 100 w 181"/>
                    <a:gd name="T95" fmla="*/ 83 h 86"/>
                    <a:gd name="T96" fmla="*/ 92 w 181"/>
                    <a:gd name="T97" fmla="*/ 84 h 86"/>
                    <a:gd name="T98" fmla="*/ 85 w 181"/>
                    <a:gd name="T99" fmla="*/ 86 h 86"/>
                    <a:gd name="T100" fmla="*/ 75 w 181"/>
                    <a:gd name="T101" fmla="*/ 84 h 86"/>
                    <a:gd name="T102" fmla="*/ 67 w 181"/>
                    <a:gd name="T103" fmla="*/ 79 h 86"/>
                    <a:gd name="T104" fmla="*/ 58 w 181"/>
                    <a:gd name="T105" fmla="*/ 79 h 86"/>
                    <a:gd name="T106" fmla="*/ 50 w 181"/>
                    <a:gd name="T107" fmla="*/ 77 h 8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81"/>
                    <a:gd name="T163" fmla="*/ 0 h 86"/>
                    <a:gd name="T164" fmla="*/ 181 w 181"/>
                    <a:gd name="T165" fmla="*/ 86 h 8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81" h="86">
                      <a:moveTo>
                        <a:pt x="48" y="75"/>
                      </a:moveTo>
                      <a:lnTo>
                        <a:pt x="46" y="73"/>
                      </a:lnTo>
                      <a:lnTo>
                        <a:pt x="44" y="73"/>
                      </a:lnTo>
                      <a:lnTo>
                        <a:pt x="42" y="71"/>
                      </a:lnTo>
                      <a:lnTo>
                        <a:pt x="41" y="71"/>
                      </a:lnTo>
                      <a:lnTo>
                        <a:pt x="39" y="71"/>
                      </a:lnTo>
                      <a:lnTo>
                        <a:pt x="37" y="71"/>
                      </a:lnTo>
                      <a:lnTo>
                        <a:pt x="37" y="69"/>
                      </a:lnTo>
                      <a:lnTo>
                        <a:pt x="35" y="69"/>
                      </a:lnTo>
                      <a:lnTo>
                        <a:pt x="33" y="69"/>
                      </a:lnTo>
                      <a:lnTo>
                        <a:pt x="31" y="69"/>
                      </a:lnTo>
                      <a:lnTo>
                        <a:pt x="29" y="69"/>
                      </a:lnTo>
                      <a:lnTo>
                        <a:pt x="27" y="69"/>
                      </a:lnTo>
                      <a:lnTo>
                        <a:pt x="25" y="69"/>
                      </a:lnTo>
                      <a:lnTo>
                        <a:pt x="23" y="67"/>
                      </a:lnTo>
                      <a:lnTo>
                        <a:pt x="21" y="67"/>
                      </a:lnTo>
                      <a:lnTo>
                        <a:pt x="19" y="67"/>
                      </a:lnTo>
                      <a:lnTo>
                        <a:pt x="17" y="67"/>
                      </a:lnTo>
                      <a:lnTo>
                        <a:pt x="17" y="65"/>
                      </a:lnTo>
                      <a:lnTo>
                        <a:pt x="16" y="65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2" y="63"/>
                      </a:lnTo>
                      <a:lnTo>
                        <a:pt x="10" y="63"/>
                      </a:lnTo>
                      <a:lnTo>
                        <a:pt x="10" y="61"/>
                      </a:lnTo>
                      <a:lnTo>
                        <a:pt x="8" y="61"/>
                      </a:lnTo>
                      <a:lnTo>
                        <a:pt x="6" y="60"/>
                      </a:lnTo>
                      <a:lnTo>
                        <a:pt x="4" y="60"/>
                      </a:lnTo>
                      <a:lnTo>
                        <a:pt x="4" y="58"/>
                      </a:lnTo>
                      <a:lnTo>
                        <a:pt x="2" y="58"/>
                      </a:lnTo>
                      <a:lnTo>
                        <a:pt x="2" y="56"/>
                      </a:lnTo>
                      <a:lnTo>
                        <a:pt x="0" y="56"/>
                      </a:lnTo>
                      <a:lnTo>
                        <a:pt x="0" y="54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4" y="56"/>
                      </a:lnTo>
                      <a:lnTo>
                        <a:pt x="6" y="56"/>
                      </a:lnTo>
                      <a:lnTo>
                        <a:pt x="8" y="56"/>
                      </a:lnTo>
                      <a:lnTo>
                        <a:pt x="10" y="56"/>
                      </a:lnTo>
                      <a:lnTo>
                        <a:pt x="10" y="58"/>
                      </a:lnTo>
                      <a:lnTo>
                        <a:pt x="12" y="58"/>
                      </a:lnTo>
                      <a:lnTo>
                        <a:pt x="14" y="58"/>
                      </a:lnTo>
                      <a:lnTo>
                        <a:pt x="16" y="58"/>
                      </a:lnTo>
                      <a:lnTo>
                        <a:pt x="17" y="58"/>
                      </a:lnTo>
                      <a:lnTo>
                        <a:pt x="19" y="58"/>
                      </a:lnTo>
                      <a:lnTo>
                        <a:pt x="19" y="60"/>
                      </a:lnTo>
                      <a:lnTo>
                        <a:pt x="21" y="60"/>
                      </a:lnTo>
                      <a:lnTo>
                        <a:pt x="23" y="60"/>
                      </a:lnTo>
                      <a:lnTo>
                        <a:pt x="25" y="60"/>
                      </a:lnTo>
                      <a:lnTo>
                        <a:pt x="27" y="60"/>
                      </a:lnTo>
                      <a:lnTo>
                        <a:pt x="29" y="60"/>
                      </a:lnTo>
                      <a:lnTo>
                        <a:pt x="31" y="60"/>
                      </a:lnTo>
                      <a:lnTo>
                        <a:pt x="33" y="61"/>
                      </a:lnTo>
                      <a:lnTo>
                        <a:pt x="35" y="61"/>
                      </a:lnTo>
                      <a:lnTo>
                        <a:pt x="37" y="61"/>
                      </a:lnTo>
                      <a:lnTo>
                        <a:pt x="39" y="61"/>
                      </a:lnTo>
                      <a:lnTo>
                        <a:pt x="41" y="61"/>
                      </a:lnTo>
                      <a:lnTo>
                        <a:pt x="42" y="61"/>
                      </a:lnTo>
                      <a:lnTo>
                        <a:pt x="44" y="61"/>
                      </a:lnTo>
                      <a:lnTo>
                        <a:pt x="44" y="60"/>
                      </a:lnTo>
                      <a:lnTo>
                        <a:pt x="46" y="60"/>
                      </a:lnTo>
                      <a:lnTo>
                        <a:pt x="48" y="58"/>
                      </a:lnTo>
                      <a:lnTo>
                        <a:pt x="50" y="58"/>
                      </a:lnTo>
                      <a:lnTo>
                        <a:pt x="50" y="56"/>
                      </a:lnTo>
                      <a:lnTo>
                        <a:pt x="52" y="56"/>
                      </a:lnTo>
                      <a:lnTo>
                        <a:pt x="52" y="54"/>
                      </a:lnTo>
                      <a:lnTo>
                        <a:pt x="54" y="52"/>
                      </a:lnTo>
                      <a:lnTo>
                        <a:pt x="54" y="50"/>
                      </a:lnTo>
                      <a:lnTo>
                        <a:pt x="56" y="50"/>
                      </a:lnTo>
                      <a:lnTo>
                        <a:pt x="56" y="48"/>
                      </a:lnTo>
                      <a:lnTo>
                        <a:pt x="58" y="48"/>
                      </a:lnTo>
                      <a:lnTo>
                        <a:pt x="60" y="48"/>
                      </a:lnTo>
                      <a:lnTo>
                        <a:pt x="62" y="48"/>
                      </a:lnTo>
                      <a:lnTo>
                        <a:pt x="64" y="48"/>
                      </a:lnTo>
                      <a:lnTo>
                        <a:pt x="65" y="48"/>
                      </a:lnTo>
                      <a:lnTo>
                        <a:pt x="65" y="46"/>
                      </a:lnTo>
                      <a:lnTo>
                        <a:pt x="67" y="46"/>
                      </a:lnTo>
                      <a:lnTo>
                        <a:pt x="69" y="46"/>
                      </a:lnTo>
                      <a:lnTo>
                        <a:pt x="71" y="46"/>
                      </a:lnTo>
                      <a:lnTo>
                        <a:pt x="73" y="46"/>
                      </a:lnTo>
                      <a:lnTo>
                        <a:pt x="75" y="46"/>
                      </a:lnTo>
                      <a:lnTo>
                        <a:pt x="77" y="46"/>
                      </a:lnTo>
                      <a:lnTo>
                        <a:pt x="79" y="46"/>
                      </a:lnTo>
                      <a:lnTo>
                        <a:pt x="81" y="46"/>
                      </a:lnTo>
                      <a:lnTo>
                        <a:pt x="83" y="44"/>
                      </a:lnTo>
                      <a:lnTo>
                        <a:pt x="85" y="44"/>
                      </a:lnTo>
                      <a:lnTo>
                        <a:pt x="87" y="44"/>
                      </a:lnTo>
                      <a:lnTo>
                        <a:pt x="88" y="44"/>
                      </a:lnTo>
                      <a:lnTo>
                        <a:pt x="90" y="44"/>
                      </a:lnTo>
                      <a:lnTo>
                        <a:pt x="92" y="44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8" y="42"/>
                      </a:lnTo>
                      <a:lnTo>
                        <a:pt x="100" y="42"/>
                      </a:lnTo>
                      <a:lnTo>
                        <a:pt x="102" y="42"/>
                      </a:lnTo>
                      <a:lnTo>
                        <a:pt x="104" y="40"/>
                      </a:lnTo>
                      <a:lnTo>
                        <a:pt x="106" y="40"/>
                      </a:lnTo>
                      <a:lnTo>
                        <a:pt x="108" y="40"/>
                      </a:lnTo>
                      <a:lnTo>
                        <a:pt x="110" y="40"/>
                      </a:lnTo>
                      <a:lnTo>
                        <a:pt x="111" y="38"/>
                      </a:lnTo>
                      <a:lnTo>
                        <a:pt x="113" y="38"/>
                      </a:lnTo>
                      <a:lnTo>
                        <a:pt x="115" y="38"/>
                      </a:lnTo>
                      <a:lnTo>
                        <a:pt x="117" y="36"/>
                      </a:lnTo>
                      <a:lnTo>
                        <a:pt x="119" y="36"/>
                      </a:lnTo>
                      <a:lnTo>
                        <a:pt x="121" y="35"/>
                      </a:lnTo>
                      <a:lnTo>
                        <a:pt x="123" y="35"/>
                      </a:lnTo>
                      <a:lnTo>
                        <a:pt x="125" y="35"/>
                      </a:lnTo>
                      <a:lnTo>
                        <a:pt x="127" y="33"/>
                      </a:lnTo>
                      <a:lnTo>
                        <a:pt x="129" y="33"/>
                      </a:lnTo>
                      <a:lnTo>
                        <a:pt x="131" y="31"/>
                      </a:lnTo>
                      <a:lnTo>
                        <a:pt x="133" y="31"/>
                      </a:lnTo>
                      <a:lnTo>
                        <a:pt x="135" y="31"/>
                      </a:lnTo>
                      <a:lnTo>
                        <a:pt x="135" y="29"/>
                      </a:lnTo>
                      <a:lnTo>
                        <a:pt x="136" y="29"/>
                      </a:lnTo>
                      <a:lnTo>
                        <a:pt x="138" y="27"/>
                      </a:lnTo>
                      <a:lnTo>
                        <a:pt x="140" y="27"/>
                      </a:lnTo>
                      <a:lnTo>
                        <a:pt x="140" y="25"/>
                      </a:lnTo>
                      <a:lnTo>
                        <a:pt x="142" y="25"/>
                      </a:lnTo>
                      <a:lnTo>
                        <a:pt x="144" y="23"/>
                      </a:lnTo>
                      <a:lnTo>
                        <a:pt x="146" y="21"/>
                      </a:lnTo>
                      <a:lnTo>
                        <a:pt x="148" y="21"/>
                      </a:lnTo>
                      <a:lnTo>
                        <a:pt x="148" y="19"/>
                      </a:lnTo>
                      <a:lnTo>
                        <a:pt x="150" y="19"/>
                      </a:lnTo>
                      <a:lnTo>
                        <a:pt x="152" y="17"/>
                      </a:lnTo>
                      <a:lnTo>
                        <a:pt x="154" y="15"/>
                      </a:lnTo>
                      <a:lnTo>
                        <a:pt x="156" y="15"/>
                      </a:lnTo>
                      <a:lnTo>
                        <a:pt x="156" y="13"/>
                      </a:lnTo>
                      <a:lnTo>
                        <a:pt x="158" y="13"/>
                      </a:lnTo>
                      <a:lnTo>
                        <a:pt x="159" y="12"/>
                      </a:lnTo>
                      <a:lnTo>
                        <a:pt x="161" y="12"/>
                      </a:lnTo>
                      <a:lnTo>
                        <a:pt x="163" y="10"/>
                      </a:lnTo>
                      <a:lnTo>
                        <a:pt x="163" y="8"/>
                      </a:lnTo>
                      <a:lnTo>
                        <a:pt x="165" y="8"/>
                      </a:lnTo>
                      <a:lnTo>
                        <a:pt x="167" y="6"/>
                      </a:lnTo>
                      <a:lnTo>
                        <a:pt x="169" y="6"/>
                      </a:lnTo>
                      <a:lnTo>
                        <a:pt x="169" y="4"/>
                      </a:lnTo>
                      <a:lnTo>
                        <a:pt x="171" y="4"/>
                      </a:lnTo>
                      <a:lnTo>
                        <a:pt x="173" y="4"/>
                      </a:lnTo>
                      <a:lnTo>
                        <a:pt x="173" y="2"/>
                      </a:lnTo>
                      <a:lnTo>
                        <a:pt x="175" y="2"/>
                      </a:lnTo>
                      <a:lnTo>
                        <a:pt x="177" y="0"/>
                      </a:lnTo>
                      <a:lnTo>
                        <a:pt x="179" y="0"/>
                      </a:lnTo>
                      <a:lnTo>
                        <a:pt x="181" y="0"/>
                      </a:lnTo>
                      <a:lnTo>
                        <a:pt x="181" y="2"/>
                      </a:lnTo>
                      <a:lnTo>
                        <a:pt x="181" y="4"/>
                      </a:lnTo>
                      <a:lnTo>
                        <a:pt x="179" y="4"/>
                      </a:lnTo>
                      <a:lnTo>
                        <a:pt x="179" y="6"/>
                      </a:lnTo>
                      <a:lnTo>
                        <a:pt x="177" y="6"/>
                      </a:lnTo>
                      <a:lnTo>
                        <a:pt x="177" y="8"/>
                      </a:lnTo>
                      <a:lnTo>
                        <a:pt x="175" y="8"/>
                      </a:lnTo>
                      <a:lnTo>
                        <a:pt x="175" y="10"/>
                      </a:lnTo>
                      <a:lnTo>
                        <a:pt x="173" y="10"/>
                      </a:lnTo>
                      <a:lnTo>
                        <a:pt x="171" y="12"/>
                      </a:lnTo>
                      <a:lnTo>
                        <a:pt x="169" y="13"/>
                      </a:lnTo>
                      <a:lnTo>
                        <a:pt x="169" y="15"/>
                      </a:lnTo>
                      <a:lnTo>
                        <a:pt x="167" y="15"/>
                      </a:lnTo>
                      <a:lnTo>
                        <a:pt x="167" y="17"/>
                      </a:lnTo>
                      <a:lnTo>
                        <a:pt x="165" y="19"/>
                      </a:lnTo>
                      <a:lnTo>
                        <a:pt x="165" y="21"/>
                      </a:lnTo>
                      <a:lnTo>
                        <a:pt x="163" y="21"/>
                      </a:lnTo>
                      <a:lnTo>
                        <a:pt x="163" y="23"/>
                      </a:lnTo>
                      <a:lnTo>
                        <a:pt x="161" y="23"/>
                      </a:lnTo>
                      <a:lnTo>
                        <a:pt x="159" y="25"/>
                      </a:lnTo>
                      <a:lnTo>
                        <a:pt x="158" y="25"/>
                      </a:lnTo>
                      <a:lnTo>
                        <a:pt x="156" y="25"/>
                      </a:lnTo>
                      <a:lnTo>
                        <a:pt x="154" y="27"/>
                      </a:lnTo>
                      <a:lnTo>
                        <a:pt x="152" y="27"/>
                      </a:lnTo>
                      <a:lnTo>
                        <a:pt x="150" y="27"/>
                      </a:lnTo>
                      <a:lnTo>
                        <a:pt x="148" y="29"/>
                      </a:lnTo>
                      <a:lnTo>
                        <a:pt x="146" y="29"/>
                      </a:lnTo>
                      <a:lnTo>
                        <a:pt x="144" y="31"/>
                      </a:lnTo>
                      <a:lnTo>
                        <a:pt x="142" y="31"/>
                      </a:lnTo>
                      <a:lnTo>
                        <a:pt x="142" y="33"/>
                      </a:lnTo>
                      <a:lnTo>
                        <a:pt x="140" y="33"/>
                      </a:lnTo>
                      <a:lnTo>
                        <a:pt x="138" y="35"/>
                      </a:lnTo>
                      <a:lnTo>
                        <a:pt x="138" y="36"/>
                      </a:lnTo>
                      <a:lnTo>
                        <a:pt x="138" y="38"/>
                      </a:lnTo>
                      <a:lnTo>
                        <a:pt x="140" y="38"/>
                      </a:lnTo>
                      <a:lnTo>
                        <a:pt x="140" y="40"/>
                      </a:lnTo>
                      <a:lnTo>
                        <a:pt x="142" y="40"/>
                      </a:lnTo>
                      <a:lnTo>
                        <a:pt x="142" y="42"/>
                      </a:lnTo>
                      <a:lnTo>
                        <a:pt x="144" y="42"/>
                      </a:lnTo>
                      <a:lnTo>
                        <a:pt x="144" y="44"/>
                      </a:lnTo>
                      <a:lnTo>
                        <a:pt x="146" y="44"/>
                      </a:lnTo>
                      <a:lnTo>
                        <a:pt x="146" y="46"/>
                      </a:lnTo>
                      <a:lnTo>
                        <a:pt x="148" y="48"/>
                      </a:lnTo>
                      <a:lnTo>
                        <a:pt x="146" y="50"/>
                      </a:lnTo>
                      <a:lnTo>
                        <a:pt x="144" y="50"/>
                      </a:lnTo>
                      <a:lnTo>
                        <a:pt x="142" y="50"/>
                      </a:lnTo>
                      <a:lnTo>
                        <a:pt x="140" y="50"/>
                      </a:lnTo>
                      <a:lnTo>
                        <a:pt x="140" y="48"/>
                      </a:lnTo>
                      <a:lnTo>
                        <a:pt x="138" y="48"/>
                      </a:lnTo>
                      <a:lnTo>
                        <a:pt x="136" y="48"/>
                      </a:lnTo>
                      <a:lnTo>
                        <a:pt x="136" y="46"/>
                      </a:lnTo>
                      <a:lnTo>
                        <a:pt x="135" y="46"/>
                      </a:lnTo>
                      <a:lnTo>
                        <a:pt x="133" y="46"/>
                      </a:lnTo>
                      <a:lnTo>
                        <a:pt x="133" y="44"/>
                      </a:lnTo>
                      <a:lnTo>
                        <a:pt x="131" y="44"/>
                      </a:lnTo>
                      <a:lnTo>
                        <a:pt x="129" y="44"/>
                      </a:lnTo>
                      <a:lnTo>
                        <a:pt x="127" y="42"/>
                      </a:lnTo>
                      <a:lnTo>
                        <a:pt x="125" y="42"/>
                      </a:lnTo>
                      <a:lnTo>
                        <a:pt x="123" y="42"/>
                      </a:lnTo>
                      <a:lnTo>
                        <a:pt x="121" y="42"/>
                      </a:lnTo>
                      <a:lnTo>
                        <a:pt x="119" y="44"/>
                      </a:lnTo>
                      <a:lnTo>
                        <a:pt x="117" y="44"/>
                      </a:lnTo>
                      <a:lnTo>
                        <a:pt x="115" y="44"/>
                      </a:lnTo>
                      <a:lnTo>
                        <a:pt x="113" y="44"/>
                      </a:lnTo>
                      <a:lnTo>
                        <a:pt x="113" y="46"/>
                      </a:lnTo>
                      <a:lnTo>
                        <a:pt x="111" y="46"/>
                      </a:lnTo>
                      <a:lnTo>
                        <a:pt x="110" y="46"/>
                      </a:lnTo>
                      <a:lnTo>
                        <a:pt x="110" y="48"/>
                      </a:lnTo>
                      <a:lnTo>
                        <a:pt x="108" y="48"/>
                      </a:lnTo>
                      <a:lnTo>
                        <a:pt x="106" y="48"/>
                      </a:lnTo>
                      <a:lnTo>
                        <a:pt x="104" y="50"/>
                      </a:lnTo>
                      <a:lnTo>
                        <a:pt x="102" y="50"/>
                      </a:lnTo>
                      <a:lnTo>
                        <a:pt x="102" y="52"/>
                      </a:lnTo>
                      <a:lnTo>
                        <a:pt x="100" y="52"/>
                      </a:lnTo>
                      <a:lnTo>
                        <a:pt x="100" y="54"/>
                      </a:lnTo>
                      <a:lnTo>
                        <a:pt x="98" y="54"/>
                      </a:lnTo>
                      <a:lnTo>
                        <a:pt x="98" y="56"/>
                      </a:lnTo>
                      <a:lnTo>
                        <a:pt x="100" y="56"/>
                      </a:lnTo>
                      <a:lnTo>
                        <a:pt x="100" y="58"/>
                      </a:lnTo>
                      <a:lnTo>
                        <a:pt x="102" y="58"/>
                      </a:lnTo>
                      <a:lnTo>
                        <a:pt x="102" y="60"/>
                      </a:lnTo>
                      <a:lnTo>
                        <a:pt x="104" y="60"/>
                      </a:lnTo>
                      <a:lnTo>
                        <a:pt x="104" y="61"/>
                      </a:lnTo>
                      <a:lnTo>
                        <a:pt x="106" y="61"/>
                      </a:lnTo>
                      <a:lnTo>
                        <a:pt x="106" y="63"/>
                      </a:lnTo>
                      <a:lnTo>
                        <a:pt x="106" y="65"/>
                      </a:lnTo>
                      <a:lnTo>
                        <a:pt x="106" y="67"/>
                      </a:lnTo>
                      <a:lnTo>
                        <a:pt x="106" y="69"/>
                      </a:lnTo>
                      <a:lnTo>
                        <a:pt x="106" y="71"/>
                      </a:lnTo>
                      <a:lnTo>
                        <a:pt x="106" y="73"/>
                      </a:lnTo>
                      <a:lnTo>
                        <a:pt x="104" y="73"/>
                      </a:lnTo>
                      <a:lnTo>
                        <a:pt x="104" y="75"/>
                      </a:lnTo>
                      <a:lnTo>
                        <a:pt x="104" y="77"/>
                      </a:lnTo>
                      <a:lnTo>
                        <a:pt x="102" y="77"/>
                      </a:lnTo>
                      <a:lnTo>
                        <a:pt x="102" y="79"/>
                      </a:lnTo>
                      <a:lnTo>
                        <a:pt x="100" y="81"/>
                      </a:lnTo>
                      <a:lnTo>
                        <a:pt x="100" y="83"/>
                      </a:lnTo>
                      <a:lnTo>
                        <a:pt x="98" y="83"/>
                      </a:lnTo>
                      <a:lnTo>
                        <a:pt x="98" y="84"/>
                      </a:lnTo>
                      <a:lnTo>
                        <a:pt x="96" y="84"/>
                      </a:lnTo>
                      <a:lnTo>
                        <a:pt x="94" y="84"/>
                      </a:lnTo>
                      <a:lnTo>
                        <a:pt x="92" y="84"/>
                      </a:lnTo>
                      <a:lnTo>
                        <a:pt x="92" y="86"/>
                      </a:lnTo>
                      <a:lnTo>
                        <a:pt x="90" y="86"/>
                      </a:lnTo>
                      <a:lnTo>
                        <a:pt x="88" y="86"/>
                      </a:lnTo>
                      <a:lnTo>
                        <a:pt x="87" y="86"/>
                      </a:lnTo>
                      <a:lnTo>
                        <a:pt x="85" y="86"/>
                      </a:lnTo>
                      <a:lnTo>
                        <a:pt x="83" y="86"/>
                      </a:lnTo>
                      <a:lnTo>
                        <a:pt x="81" y="86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5" y="84"/>
                      </a:lnTo>
                      <a:lnTo>
                        <a:pt x="75" y="83"/>
                      </a:lnTo>
                      <a:lnTo>
                        <a:pt x="73" y="83"/>
                      </a:lnTo>
                      <a:lnTo>
                        <a:pt x="71" y="81"/>
                      </a:lnTo>
                      <a:lnTo>
                        <a:pt x="69" y="81"/>
                      </a:lnTo>
                      <a:lnTo>
                        <a:pt x="67" y="79"/>
                      </a:lnTo>
                      <a:lnTo>
                        <a:pt x="65" y="79"/>
                      </a:lnTo>
                      <a:lnTo>
                        <a:pt x="64" y="79"/>
                      </a:lnTo>
                      <a:lnTo>
                        <a:pt x="62" y="79"/>
                      </a:lnTo>
                      <a:lnTo>
                        <a:pt x="60" y="79"/>
                      </a:lnTo>
                      <a:lnTo>
                        <a:pt x="58" y="79"/>
                      </a:lnTo>
                      <a:lnTo>
                        <a:pt x="56" y="79"/>
                      </a:lnTo>
                      <a:lnTo>
                        <a:pt x="54" y="79"/>
                      </a:lnTo>
                      <a:lnTo>
                        <a:pt x="54" y="77"/>
                      </a:lnTo>
                      <a:lnTo>
                        <a:pt x="52" y="77"/>
                      </a:lnTo>
                      <a:lnTo>
                        <a:pt x="50" y="77"/>
                      </a:lnTo>
                      <a:lnTo>
                        <a:pt x="50" y="75"/>
                      </a:lnTo>
                      <a:lnTo>
                        <a:pt x="48" y="75"/>
                      </a:lnTo>
                      <a:close/>
                    </a:path>
                  </a:pathLst>
                </a:custGeom>
                <a:solidFill>
                  <a:srgbClr val="0054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92" name="Freeform 460"/>
                <p:cNvSpPr>
                  <a:spLocks noChangeAspect="1"/>
                </p:cNvSpPr>
                <p:nvPr/>
              </p:nvSpPr>
              <p:spPr bwMode="auto">
                <a:xfrm>
                  <a:off x="4833" y="1104"/>
                  <a:ext cx="179" cy="83"/>
                </a:xfrm>
                <a:custGeom>
                  <a:avLst/>
                  <a:gdLst>
                    <a:gd name="T0" fmla="*/ 173 w 179"/>
                    <a:gd name="T1" fmla="*/ 4 h 83"/>
                    <a:gd name="T2" fmla="*/ 165 w 179"/>
                    <a:gd name="T3" fmla="*/ 8 h 83"/>
                    <a:gd name="T4" fmla="*/ 157 w 179"/>
                    <a:gd name="T5" fmla="*/ 12 h 83"/>
                    <a:gd name="T6" fmla="*/ 148 w 179"/>
                    <a:gd name="T7" fmla="*/ 19 h 83"/>
                    <a:gd name="T8" fmla="*/ 140 w 179"/>
                    <a:gd name="T9" fmla="*/ 25 h 83"/>
                    <a:gd name="T10" fmla="*/ 134 w 179"/>
                    <a:gd name="T11" fmla="*/ 29 h 83"/>
                    <a:gd name="T12" fmla="*/ 125 w 179"/>
                    <a:gd name="T13" fmla="*/ 35 h 83"/>
                    <a:gd name="T14" fmla="*/ 115 w 179"/>
                    <a:gd name="T15" fmla="*/ 36 h 83"/>
                    <a:gd name="T16" fmla="*/ 106 w 179"/>
                    <a:gd name="T17" fmla="*/ 40 h 83"/>
                    <a:gd name="T18" fmla="*/ 96 w 179"/>
                    <a:gd name="T19" fmla="*/ 42 h 83"/>
                    <a:gd name="T20" fmla="*/ 86 w 179"/>
                    <a:gd name="T21" fmla="*/ 44 h 83"/>
                    <a:gd name="T22" fmla="*/ 77 w 179"/>
                    <a:gd name="T23" fmla="*/ 46 h 83"/>
                    <a:gd name="T24" fmla="*/ 67 w 179"/>
                    <a:gd name="T25" fmla="*/ 48 h 83"/>
                    <a:gd name="T26" fmla="*/ 58 w 179"/>
                    <a:gd name="T27" fmla="*/ 48 h 83"/>
                    <a:gd name="T28" fmla="*/ 52 w 179"/>
                    <a:gd name="T29" fmla="*/ 54 h 83"/>
                    <a:gd name="T30" fmla="*/ 44 w 179"/>
                    <a:gd name="T31" fmla="*/ 61 h 83"/>
                    <a:gd name="T32" fmla="*/ 35 w 179"/>
                    <a:gd name="T33" fmla="*/ 61 h 83"/>
                    <a:gd name="T34" fmla="*/ 25 w 179"/>
                    <a:gd name="T35" fmla="*/ 61 h 83"/>
                    <a:gd name="T36" fmla="*/ 17 w 179"/>
                    <a:gd name="T37" fmla="*/ 60 h 83"/>
                    <a:gd name="T38" fmla="*/ 8 w 179"/>
                    <a:gd name="T39" fmla="*/ 58 h 83"/>
                    <a:gd name="T40" fmla="*/ 0 w 179"/>
                    <a:gd name="T41" fmla="*/ 56 h 83"/>
                    <a:gd name="T42" fmla="*/ 6 w 179"/>
                    <a:gd name="T43" fmla="*/ 61 h 83"/>
                    <a:gd name="T44" fmla="*/ 12 w 179"/>
                    <a:gd name="T45" fmla="*/ 65 h 83"/>
                    <a:gd name="T46" fmla="*/ 19 w 179"/>
                    <a:gd name="T47" fmla="*/ 67 h 83"/>
                    <a:gd name="T48" fmla="*/ 29 w 179"/>
                    <a:gd name="T49" fmla="*/ 69 h 83"/>
                    <a:gd name="T50" fmla="*/ 37 w 179"/>
                    <a:gd name="T51" fmla="*/ 71 h 83"/>
                    <a:gd name="T52" fmla="*/ 46 w 179"/>
                    <a:gd name="T53" fmla="*/ 73 h 83"/>
                    <a:gd name="T54" fmla="*/ 54 w 179"/>
                    <a:gd name="T55" fmla="*/ 77 h 83"/>
                    <a:gd name="T56" fmla="*/ 63 w 179"/>
                    <a:gd name="T57" fmla="*/ 77 h 83"/>
                    <a:gd name="T58" fmla="*/ 71 w 179"/>
                    <a:gd name="T59" fmla="*/ 81 h 83"/>
                    <a:gd name="T60" fmla="*/ 79 w 179"/>
                    <a:gd name="T61" fmla="*/ 83 h 83"/>
                    <a:gd name="T62" fmla="*/ 86 w 179"/>
                    <a:gd name="T63" fmla="*/ 81 h 83"/>
                    <a:gd name="T64" fmla="*/ 92 w 179"/>
                    <a:gd name="T65" fmla="*/ 77 h 83"/>
                    <a:gd name="T66" fmla="*/ 96 w 179"/>
                    <a:gd name="T67" fmla="*/ 69 h 83"/>
                    <a:gd name="T68" fmla="*/ 100 w 179"/>
                    <a:gd name="T69" fmla="*/ 61 h 83"/>
                    <a:gd name="T70" fmla="*/ 96 w 179"/>
                    <a:gd name="T71" fmla="*/ 56 h 83"/>
                    <a:gd name="T72" fmla="*/ 96 w 179"/>
                    <a:gd name="T73" fmla="*/ 50 h 83"/>
                    <a:gd name="T74" fmla="*/ 102 w 179"/>
                    <a:gd name="T75" fmla="*/ 46 h 83"/>
                    <a:gd name="T76" fmla="*/ 111 w 179"/>
                    <a:gd name="T77" fmla="*/ 44 h 83"/>
                    <a:gd name="T78" fmla="*/ 119 w 179"/>
                    <a:gd name="T79" fmla="*/ 42 h 83"/>
                    <a:gd name="T80" fmla="*/ 129 w 179"/>
                    <a:gd name="T81" fmla="*/ 44 h 83"/>
                    <a:gd name="T82" fmla="*/ 136 w 179"/>
                    <a:gd name="T83" fmla="*/ 46 h 83"/>
                    <a:gd name="T84" fmla="*/ 144 w 179"/>
                    <a:gd name="T85" fmla="*/ 48 h 83"/>
                    <a:gd name="T86" fmla="*/ 138 w 179"/>
                    <a:gd name="T87" fmla="*/ 42 h 83"/>
                    <a:gd name="T88" fmla="*/ 134 w 179"/>
                    <a:gd name="T89" fmla="*/ 36 h 83"/>
                    <a:gd name="T90" fmla="*/ 138 w 179"/>
                    <a:gd name="T91" fmla="*/ 31 h 83"/>
                    <a:gd name="T92" fmla="*/ 144 w 179"/>
                    <a:gd name="T93" fmla="*/ 27 h 83"/>
                    <a:gd name="T94" fmla="*/ 154 w 179"/>
                    <a:gd name="T95" fmla="*/ 23 h 83"/>
                    <a:gd name="T96" fmla="*/ 161 w 179"/>
                    <a:gd name="T97" fmla="*/ 19 h 83"/>
                    <a:gd name="T98" fmla="*/ 167 w 179"/>
                    <a:gd name="T99" fmla="*/ 12 h 83"/>
                    <a:gd name="T100" fmla="*/ 173 w 179"/>
                    <a:gd name="T101" fmla="*/ 8 h 83"/>
                    <a:gd name="T102" fmla="*/ 179 w 179"/>
                    <a:gd name="T103" fmla="*/ 2 h 83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79"/>
                    <a:gd name="T157" fmla="*/ 0 h 83"/>
                    <a:gd name="T158" fmla="*/ 179 w 179"/>
                    <a:gd name="T159" fmla="*/ 83 h 83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79" h="83">
                      <a:moveTo>
                        <a:pt x="177" y="0"/>
                      </a:moveTo>
                      <a:lnTo>
                        <a:pt x="175" y="0"/>
                      </a:lnTo>
                      <a:lnTo>
                        <a:pt x="175" y="2"/>
                      </a:lnTo>
                      <a:lnTo>
                        <a:pt x="173" y="2"/>
                      </a:lnTo>
                      <a:lnTo>
                        <a:pt x="173" y="4"/>
                      </a:lnTo>
                      <a:lnTo>
                        <a:pt x="171" y="4"/>
                      </a:lnTo>
                      <a:lnTo>
                        <a:pt x="169" y="4"/>
                      </a:lnTo>
                      <a:lnTo>
                        <a:pt x="169" y="6"/>
                      </a:lnTo>
                      <a:lnTo>
                        <a:pt x="167" y="6"/>
                      </a:lnTo>
                      <a:lnTo>
                        <a:pt x="165" y="8"/>
                      </a:lnTo>
                      <a:lnTo>
                        <a:pt x="163" y="8"/>
                      </a:lnTo>
                      <a:lnTo>
                        <a:pt x="163" y="10"/>
                      </a:lnTo>
                      <a:lnTo>
                        <a:pt x="161" y="10"/>
                      </a:lnTo>
                      <a:lnTo>
                        <a:pt x="159" y="12"/>
                      </a:lnTo>
                      <a:lnTo>
                        <a:pt x="157" y="12"/>
                      </a:lnTo>
                      <a:lnTo>
                        <a:pt x="156" y="13"/>
                      </a:lnTo>
                      <a:lnTo>
                        <a:pt x="154" y="15"/>
                      </a:lnTo>
                      <a:lnTo>
                        <a:pt x="152" y="17"/>
                      </a:lnTo>
                      <a:lnTo>
                        <a:pt x="150" y="17"/>
                      </a:lnTo>
                      <a:lnTo>
                        <a:pt x="148" y="19"/>
                      </a:lnTo>
                      <a:lnTo>
                        <a:pt x="146" y="19"/>
                      </a:lnTo>
                      <a:lnTo>
                        <a:pt x="146" y="21"/>
                      </a:lnTo>
                      <a:lnTo>
                        <a:pt x="144" y="21"/>
                      </a:lnTo>
                      <a:lnTo>
                        <a:pt x="142" y="23"/>
                      </a:lnTo>
                      <a:lnTo>
                        <a:pt x="140" y="25"/>
                      </a:lnTo>
                      <a:lnTo>
                        <a:pt x="138" y="25"/>
                      </a:lnTo>
                      <a:lnTo>
                        <a:pt x="138" y="27"/>
                      </a:lnTo>
                      <a:lnTo>
                        <a:pt x="136" y="27"/>
                      </a:lnTo>
                      <a:lnTo>
                        <a:pt x="136" y="29"/>
                      </a:lnTo>
                      <a:lnTo>
                        <a:pt x="134" y="29"/>
                      </a:lnTo>
                      <a:lnTo>
                        <a:pt x="133" y="31"/>
                      </a:lnTo>
                      <a:lnTo>
                        <a:pt x="131" y="31"/>
                      </a:lnTo>
                      <a:lnTo>
                        <a:pt x="129" y="33"/>
                      </a:lnTo>
                      <a:lnTo>
                        <a:pt x="127" y="33"/>
                      </a:lnTo>
                      <a:lnTo>
                        <a:pt x="125" y="35"/>
                      </a:lnTo>
                      <a:lnTo>
                        <a:pt x="123" y="35"/>
                      </a:lnTo>
                      <a:lnTo>
                        <a:pt x="121" y="35"/>
                      </a:lnTo>
                      <a:lnTo>
                        <a:pt x="119" y="36"/>
                      </a:lnTo>
                      <a:lnTo>
                        <a:pt x="117" y="36"/>
                      </a:lnTo>
                      <a:lnTo>
                        <a:pt x="115" y="36"/>
                      </a:lnTo>
                      <a:lnTo>
                        <a:pt x="113" y="38"/>
                      </a:lnTo>
                      <a:lnTo>
                        <a:pt x="111" y="38"/>
                      </a:lnTo>
                      <a:lnTo>
                        <a:pt x="109" y="38"/>
                      </a:lnTo>
                      <a:lnTo>
                        <a:pt x="108" y="40"/>
                      </a:lnTo>
                      <a:lnTo>
                        <a:pt x="106" y="40"/>
                      </a:lnTo>
                      <a:lnTo>
                        <a:pt x="104" y="40"/>
                      </a:lnTo>
                      <a:lnTo>
                        <a:pt x="102" y="42"/>
                      </a:lnTo>
                      <a:lnTo>
                        <a:pt x="100" y="42"/>
                      </a:lnTo>
                      <a:lnTo>
                        <a:pt x="98" y="42"/>
                      </a:lnTo>
                      <a:lnTo>
                        <a:pt x="96" y="42"/>
                      </a:lnTo>
                      <a:lnTo>
                        <a:pt x="94" y="44"/>
                      </a:lnTo>
                      <a:lnTo>
                        <a:pt x="92" y="44"/>
                      </a:lnTo>
                      <a:lnTo>
                        <a:pt x="90" y="44"/>
                      </a:lnTo>
                      <a:lnTo>
                        <a:pt x="88" y="44"/>
                      </a:lnTo>
                      <a:lnTo>
                        <a:pt x="86" y="44"/>
                      </a:lnTo>
                      <a:lnTo>
                        <a:pt x="85" y="46"/>
                      </a:lnTo>
                      <a:lnTo>
                        <a:pt x="83" y="46"/>
                      </a:lnTo>
                      <a:lnTo>
                        <a:pt x="81" y="46"/>
                      </a:lnTo>
                      <a:lnTo>
                        <a:pt x="79" y="46"/>
                      </a:lnTo>
                      <a:lnTo>
                        <a:pt x="77" y="46"/>
                      </a:lnTo>
                      <a:lnTo>
                        <a:pt x="75" y="46"/>
                      </a:lnTo>
                      <a:lnTo>
                        <a:pt x="73" y="46"/>
                      </a:lnTo>
                      <a:lnTo>
                        <a:pt x="71" y="46"/>
                      </a:lnTo>
                      <a:lnTo>
                        <a:pt x="69" y="48"/>
                      </a:lnTo>
                      <a:lnTo>
                        <a:pt x="67" y="48"/>
                      </a:lnTo>
                      <a:lnTo>
                        <a:pt x="65" y="48"/>
                      </a:lnTo>
                      <a:lnTo>
                        <a:pt x="63" y="48"/>
                      </a:lnTo>
                      <a:lnTo>
                        <a:pt x="62" y="48"/>
                      </a:lnTo>
                      <a:lnTo>
                        <a:pt x="60" y="48"/>
                      </a:lnTo>
                      <a:lnTo>
                        <a:pt x="58" y="48"/>
                      </a:lnTo>
                      <a:lnTo>
                        <a:pt x="58" y="50"/>
                      </a:lnTo>
                      <a:lnTo>
                        <a:pt x="56" y="50"/>
                      </a:lnTo>
                      <a:lnTo>
                        <a:pt x="54" y="50"/>
                      </a:lnTo>
                      <a:lnTo>
                        <a:pt x="54" y="52"/>
                      </a:lnTo>
                      <a:lnTo>
                        <a:pt x="52" y="54"/>
                      </a:lnTo>
                      <a:lnTo>
                        <a:pt x="50" y="56"/>
                      </a:lnTo>
                      <a:lnTo>
                        <a:pt x="48" y="58"/>
                      </a:lnTo>
                      <a:lnTo>
                        <a:pt x="46" y="60"/>
                      </a:lnTo>
                      <a:lnTo>
                        <a:pt x="44" y="60"/>
                      </a:lnTo>
                      <a:lnTo>
                        <a:pt x="44" y="61"/>
                      </a:lnTo>
                      <a:lnTo>
                        <a:pt x="42" y="61"/>
                      </a:lnTo>
                      <a:lnTo>
                        <a:pt x="40" y="61"/>
                      </a:lnTo>
                      <a:lnTo>
                        <a:pt x="39" y="61"/>
                      </a:lnTo>
                      <a:lnTo>
                        <a:pt x="37" y="61"/>
                      </a:lnTo>
                      <a:lnTo>
                        <a:pt x="35" y="61"/>
                      </a:lnTo>
                      <a:lnTo>
                        <a:pt x="33" y="61"/>
                      </a:lnTo>
                      <a:lnTo>
                        <a:pt x="31" y="61"/>
                      </a:lnTo>
                      <a:lnTo>
                        <a:pt x="29" y="61"/>
                      </a:lnTo>
                      <a:lnTo>
                        <a:pt x="27" y="61"/>
                      </a:lnTo>
                      <a:lnTo>
                        <a:pt x="25" y="61"/>
                      </a:lnTo>
                      <a:lnTo>
                        <a:pt x="25" y="60"/>
                      </a:lnTo>
                      <a:lnTo>
                        <a:pt x="23" y="60"/>
                      </a:lnTo>
                      <a:lnTo>
                        <a:pt x="21" y="60"/>
                      </a:lnTo>
                      <a:lnTo>
                        <a:pt x="19" y="60"/>
                      </a:lnTo>
                      <a:lnTo>
                        <a:pt x="17" y="60"/>
                      </a:lnTo>
                      <a:lnTo>
                        <a:pt x="15" y="60"/>
                      </a:lnTo>
                      <a:lnTo>
                        <a:pt x="14" y="60"/>
                      </a:lnTo>
                      <a:lnTo>
                        <a:pt x="12" y="58"/>
                      </a:lnTo>
                      <a:lnTo>
                        <a:pt x="10" y="58"/>
                      </a:lnTo>
                      <a:lnTo>
                        <a:pt x="8" y="58"/>
                      </a:lnTo>
                      <a:lnTo>
                        <a:pt x="6" y="58"/>
                      </a:lnTo>
                      <a:lnTo>
                        <a:pt x="4" y="58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0" y="56"/>
                      </a:lnTo>
                      <a:lnTo>
                        <a:pt x="0" y="58"/>
                      </a:lnTo>
                      <a:lnTo>
                        <a:pt x="2" y="58"/>
                      </a:lnTo>
                      <a:lnTo>
                        <a:pt x="2" y="60"/>
                      </a:lnTo>
                      <a:lnTo>
                        <a:pt x="4" y="60"/>
                      </a:lnTo>
                      <a:lnTo>
                        <a:pt x="6" y="61"/>
                      </a:lnTo>
                      <a:lnTo>
                        <a:pt x="8" y="61"/>
                      </a:lnTo>
                      <a:lnTo>
                        <a:pt x="8" y="63"/>
                      </a:lnTo>
                      <a:lnTo>
                        <a:pt x="10" y="63"/>
                      </a:lnTo>
                      <a:lnTo>
                        <a:pt x="12" y="63"/>
                      </a:lnTo>
                      <a:lnTo>
                        <a:pt x="12" y="65"/>
                      </a:lnTo>
                      <a:lnTo>
                        <a:pt x="14" y="65"/>
                      </a:lnTo>
                      <a:lnTo>
                        <a:pt x="15" y="65"/>
                      </a:lnTo>
                      <a:lnTo>
                        <a:pt x="15" y="67"/>
                      </a:lnTo>
                      <a:lnTo>
                        <a:pt x="17" y="67"/>
                      </a:lnTo>
                      <a:lnTo>
                        <a:pt x="19" y="67"/>
                      </a:lnTo>
                      <a:lnTo>
                        <a:pt x="21" y="67"/>
                      </a:lnTo>
                      <a:lnTo>
                        <a:pt x="23" y="69"/>
                      </a:lnTo>
                      <a:lnTo>
                        <a:pt x="25" y="69"/>
                      </a:lnTo>
                      <a:lnTo>
                        <a:pt x="27" y="69"/>
                      </a:lnTo>
                      <a:lnTo>
                        <a:pt x="29" y="69"/>
                      </a:lnTo>
                      <a:lnTo>
                        <a:pt x="31" y="69"/>
                      </a:lnTo>
                      <a:lnTo>
                        <a:pt x="33" y="69"/>
                      </a:lnTo>
                      <a:lnTo>
                        <a:pt x="35" y="69"/>
                      </a:lnTo>
                      <a:lnTo>
                        <a:pt x="37" y="69"/>
                      </a:lnTo>
                      <a:lnTo>
                        <a:pt x="37" y="71"/>
                      </a:lnTo>
                      <a:lnTo>
                        <a:pt x="39" y="71"/>
                      </a:lnTo>
                      <a:lnTo>
                        <a:pt x="40" y="71"/>
                      </a:lnTo>
                      <a:lnTo>
                        <a:pt x="42" y="71"/>
                      </a:lnTo>
                      <a:lnTo>
                        <a:pt x="44" y="73"/>
                      </a:lnTo>
                      <a:lnTo>
                        <a:pt x="46" y="73"/>
                      </a:lnTo>
                      <a:lnTo>
                        <a:pt x="46" y="75"/>
                      </a:lnTo>
                      <a:lnTo>
                        <a:pt x="48" y="75"/>
                      </a:lnTo>
                      <a:lnTo>
                        <a:pt x="50" y="77"/>
                      </a:lnTo>
                      <a:lnTo>
                        <a:pt x="52" y="77"/>
                      </a:lnTo>
                      <a:lnTo>
                        <a:pt x="54" y="77"/>
                      </a:lnTo>
                      <a:lnTo>
                        <a:pt x="56" y="77"/>
                      </a:lnTo>
                      <a:lnTo>
                        <a:pt x="58" y="77"/>
                      </a:lnTo>
                      <a:lnTo>
                        <a:pt x="60" y="77"/>
                      </a:lnTo>
                      <a:lnTo>
                        <a:pt x="62" y="77"/>
                      </a:lnTo>
                      <a:lnTo>
                        <a:pt x="63" y="77"/>
                      </a:lnTo>
                      <a:lnTo>
                        <a:pt x="65" y="79"/>
                      </a:lnTo>
                      <a:lnTo>
                        <a:pt x="67" y="79"/>
                      </a:lnTo>
                      <a:lnTo>
                        <a:pt x="67" y="81"/>
                      </a:lnTo>
                      <a:lnTo>
                        <a:pt x="69" y="81"/>
                      </a:lnTo>
                      <a:lnTo>
                        <a:pt x="71" y="81"/>
                      </a:lnTo>
                      <a:lnTo>
                        <a:pt x="71" y="83"/>
                      </a:lnTo>
                      <a:lnTo>
                        <a:pt x="73" y="83"/>
                      </a:lnTo>
                      <a:lnTo>
                        <a:pt x="75" y="83"/>
                      </a:lnTo>
                      <a:lnTo>
                        <a:pt x="77" y="83"/>
                      </a:lnTo>
                      <a:lnTo>
                        <a:pt x="79" y="83"/>
                      </a:lnTo>
                      <a:lnTo>
                        <a:pt x="81" y="83"/>
                      </a:lnTo>
                      <a:lnTo>
                        <a:pt x="83" y="83"/>
                      </a:lnTo>
                      <a:lnTo>
                        <a:pt x="83" y="81"/>
                      </a:lnTo>
                      <a:lnTo>
                        <a:pt x="85" y="81"/>
                      </a:lnTo>
                      <a:lnTo>
                        <a:pt x="86" y="81"/>
                      </a:lnTo>
                      <a:lnTo>
                        <a:pt x="88" y="81"/>
                      </a:lnTo>
                      <a:lnTo>
                        <a:pt x="88" y="79"/>
                      </a:lnTo>
                      <a:lnTo>
                        <a:pt x="90" y="79"/>
                      </a:lnTo>
                      <a:lnTo>
                        <a:pt x="90" y="77"/>
                      </a:lnTo>
                      <a:lnTo>
                        <a:pt x="92" y="77"/>
                      </a:lnTo>
                      <a:lnTo>
                        <a:pt x="92" y="75"/>
                      </a:lnTo>
                      <a:lnTo>
                        <a:pt x="94" y="75"/>
                      </a:lnTo>
                      <a:lnTo>
                        <a:pt x="94" y="73"/>
                      </a:lnTo>
                      <a:lnTo>
                        <a:pt x="96" y="71"/>
                      </a:lnTo>
                      <a:lnTo>
                        <a:pt x="96" y="69"/>
                      </a:lnTo>
                      <a:lnTo>
                        <a:pt x="98" y="69"/>
                      </a:lnTo>
                      <a:lnTo>
                        <a:pt x="98" y="67"/>
                      </a:lnTo>
                      <a:lnTo>
                        <a:pt x="98" y="65"/>
                      </a:lnTo>
                      <a:lnTo>
                        <a:pt x="100" y="63"/>
                      </a:lnTo>
                      <a:lnTo>
                        <a:pt x="100" y="61"/>
                      </a:lnTo>
                      <a:lnTo>
                        <a:pt x="100" y="60"/>
                      </a:lnTo>
                      <a:lnTo>
                        <a:pt x="100" y="58"/>
                      </a:lnTo>
                      <a:lnTo>
                        <a:pt x="98" y="58"/>
                      </a:lnTo>
                      <a:lnTo>
                        <a:pt x="98" y="56"/>
                      </a:lnTo>
                      <a:lnTo>
                        <a:pt x="96" y="56"/>
                      </a:lnTo>
                      <a:lnTo>
                        <a:pt x="96" y="54"/>
                      </a:lnTo>
                      <a:lnTo>
                        <a:pt x="94" y="54"/>
                      </a:lnTo>
                      <a:lnTo>
                        <a:pt x="94" y="52"/>
                      </a:lnTo>
                      <a:lnTo>
                        <a:pt x="94" y="50"/>
                      </a:lnTo>
                      <a:lnTo>
                        <a:pt x="96" y="50"/>
                      </a:lnTo>
                      <a:lnTo>
                        <a:pt x="96" y="48"/>
                      </a:lnTo>
                      <a:lnTo>
                        <a:pt x="98" y="48"/>
                      </a:lnTo>
                      <a:lnTo>
                        <a:pt x="100" y="48"/>
                      </a:lnTo>
                      <a:lnTo>
                        <a:pt x="100" y="46"/>
                      </a:lnTo>
                      <a:lnTo>
                        <a:pt x="102" y="46"/>
                      </a:lnTo>
                      <a:lnTo>
                        <a:pt x="104" y="46"/>
                      </a:lnTo>
                      <a:lnTo>
                        <a:pt x="106" y="46"/>
                      </a:lnTo>
                      <a:lnTo>
                        <a:pt x="108" y="44"/>
                      </a:lnTo>
                      <a:lnTo>
                        <a:pt x="109" y="44"/>
                      </a:lnTo>
                      <a:lnTo>
                        <a:pt x="111" y="44"/>
                      </a:lnTo>
                      <a:lnTo>
                        <a:pt x="113" y="44"/>
                      </a:lnTo>
                      <a:lnTo>
                        <a:pt x="113" y="42"/>
                      </a:lnTo>
                      <a:lnTo>
                        <a:pt x="115" y="42"/>
                      </a:lnTo>
                      <a:lnTo>
                        <a:pt x="117" y="42"/>
                      </a:lnTo>
                      <a:lnTo>
                        <a:pt x="119" y="42"/>
                      </a:lnTo>
                      <a:lnTo>
                        <a:pt x="121" y="42"/>
                      </a:lnTo>
                      <a:lnTo>
                        <a:pt x="123" y="42"/>
                      </a:lnTo>
                      <a:lnTo>
                        <a:pt x="125" y="42"/>
                      </a:lnTo>
                      <a:lnTo>
                        <a:pt x="127" y="42"/>
                      </a:lnTo>
                      <a:lnTo>
                        <a:pt x="129" y="44"/>
                      </a:lnTo>
                      <a:lnTo>
                        <a:pt x="131" y="44"/>
                      </a:lnTo>
                      <a:lnTo>
                        <a:pt x="133" y="44"/>
                      </a:lnTo>
                      <a:lnTo>
                        <a:pt x="133" y="46"/>
                      </a:lnTo>
                      <a:lnTo>
                        <a:pt x="134" y="46"/>
                      </a:lnTo>
                      <a:lnTo>
                        <a:pt x="136" y="46"/>
                      </a:lnTo>
                      <a:lnTo>
                        <a:pt x="136" y="48"/>
                      </a:lnTo>
                      <a:lnTo>
                        <a:pt x="138" y="48"/>
                      </a:lnTo>
                      <a:lnTo>
                        <a:pt x="140" y="48"/>
                      </a:lnTo>
                      <a:lnTo>
                        <a:pt x="142" y="48"/>
                      </a:lnTo>
                      <a:lnTo>
                        <a:pt x="144" y="48"/>
                      </a:lnTo>
                      <a:lnTo>
                        <a:pt x="144" y="46"/>
                      </a:lnTo>
                      <a:lnTo>
                        <a:pt x="142" y="46"/>
                      </a:lnTo>
                      <a:lnTo>
                        <a:pt x="142" y="44"/>
                      </a:lnTo>
                      <a:lnTo>
                        <a:pt x="140" y="42"/>
                      </a:lnTo>
                      <a:lnTo>
                        <a:pt x="138" y="42"/>
                      </a:lnTo>
                      <a:lnTo>
                        <a:pt x="138" y="40"/>
                      </a:lnTo>
                      <a:lnTo>
                        <a:pt x="136" y="40"/>
                      </a:lnTo>
                      <a:lnTo>
                        <a:pt x="136" y="38"/>
                      </a:lnTo>
                      <a:lnTo>
                        <a:pt x="134" y="38"/>
                      </a:lnTo>
                      <a:lnTo>
                        <a:pt x="134" y="36"/>
                      </a:lnTo>
                      <a:lnTo>
                        <a:pt x="134" y="35"/>
                      </a:lnTo>
                      <a:lnTo>
                        <a:pt x="133" y="35"/>
                      </a:lnTo>
                      <a:lnTo>
                        <a:pt x="134" y="33"/>
                      </a:lnTo>
                      <a:lnTo>
                        <a:pt x="136" y="31"/>
                      </a:lnTo>
                      <a:lnTo>
                        <a:pt x="138" y="31"/>
                      </a:lnTo>
                      <a:lnTo>
                        <a:pt x="138" y="29"/>
                      </a:lnTo>
                      <a:lnTo>
                        <a:pt x="140" y="29"/>
                      </a:lnTo>
                      <a:lnTo>
                        <a:pt x="142" y="29"/>
                      </a:lnTo>
                      <a:lnTo>
                        <a:pt x="142" y="27"/>
                      </a:lnTo>
                      <a:lnTo>
                        <a:pt x="144" y="27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0" y="25"/>
                      </a:lnTo>
                      <a:lnTo>
                        <a:pt x="152" y="25"/>
                      </a:lnTo>
                      <a:lnTo>
                        <a:pt x="154" y="23"/>
                      </a:lnTo>
                      <a:lnTo>
                        <a:pt x="156" y="23"/>
                      </a:lnTo>
                      <a:lnTo>
                        <a:pt x="157" y="23"/>
                      </a:lnTo>
                      <a:lnTo>
                        <a:pt x="159" y="21"/>
                      </a:lnTo>
                      <a:lnTo>
                        <a:pt x="161" y="21"/>
                      </a:lnTo>
                      <a:lnTo>
                        <a:pt x="161" y="19"/>
                      </a:lnTo>
                      <a:lnTo>
                        <a:pt x="161" y="17"/>
                      </a:lnTo>
                      <a:lnTo>
                        <a:pt x="163" y="17"/>
                      </a:lnTo>
                      <a:lnTo>
                        <a:pt x="163" y="15"/>
                      </a:lnTo>
                      <a:lnTo>
                        <a:pt x="165" y="13"/>
                      </a:lnTo>
                      <a:lnTo>
                        <a:pt x="167" y="12"/>
                      </a:lnTo>
                      <a:lnTo>
                        <a:pt x="169" y="12"/>
                      </a:lnTo>
                      <a:lnTo>
                        <a:pt x="169" y="10"/>
                      </a:lnTo>
                      <a:lnTo>
                        <a:pt x="171" y="10"/>
                      </a:lnTo>
                      <a:lnTo>
                        <a:pt x="171" y="8"/>
                      </a:lnTo>
                      <a:lnTo>
                        <a:pt x="173" y="8"/>
                      </a:lnTo>
                      <a:lnTo>
                        <a:pt x="175" y="6"/>
                      </a:lnTo>
                      <a:lnTo>
                        <a:pt x="177" y="6"/>
                      </a:lnTo>
                      <a:lnTo>
                        <a:pt x="177" y="4"/>
                      </a:lnTo>
                      <a:lnTo>
                        <a:pt x="179" y="4"/>
                      </a:lnTo>
                      <a:lnTo>
                        <a:pt x="179" y="2"/>
                      </a:lnTo>
                      <a:lnTo>
                        <a:pt x="179" y="0"/>
                      </a:lnTo>
                      <a:lnTo>
                        <a:pt x="177" y="0"/>
                      </a:lnTo>
                      <a:close/>
                    </a:path>
                  </a:pathLst>
                </a:custGeom>
                <a:solidFill>
                  <a:srgbClr val="0047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93" name="Freeform 461"/>
                <p:cNvSpPr>
                  <a:spLocks noChangeAspect="1"/>
                </p:cNvSpPr>
                <p:nvPr/>
              </p:nvSpPr>
              <p:spPr bwMode="auto">
                <a:xfrm>
                  <a:off x="4827" y="1171"/>
                  <a:ext cx="83" cy="56"/>
                </a:xfrm>
                <a:custGeom>
                  <a:avLst/>
                  <a:gdLst>
                    <a:gd name="T0" fmla="*/ 4 w 83"/>
                    <a:gd name="T1" fmla="*/ 2 h 56"/>
                    <a:gd name="T2" fmla="*/ 8 w 83"/>
                    <a:gd name="T3" fmla="*/ 2 h 56"/>
                    <a:gd name="T4" fmla="*/ 12 w 83"/>
                    <a:gd name="T5" fmla="*/ 4 h 56"/>
                    <a:gd name="T6" fmla="*/ 16 w 83"/>
                    <a:gd name="T7" fmla="*/ 4 h 56"/>
                    <a:gd name="T8" fmla="*/ 20 w 83"/>
                    <a:gd name="T9" fmla="*/ 6 h 56"/>
                    <a:gd name="T10" fmla="*/ 23 w 83"/>
                    <a:gd name="T11" fmla="*/ 8 h 56"/>
                    <a:gd name="T12" fmla="*/ 27 w 83"/>
                    <a:gd name="T13" fmla="*/ 10 h 56"/>
                    <a:gd name="T14" fmla="*/ 31 w 83"/>
                    <a:gd name="T15" fmla="*/ 10 h 56"/>
                    <a:gd name="T16" fmla="*/ 35 w 83"/>
                    <a:gd name="T17" fmla="*/ 12 h 56"/>
                    <a:gd name="T18" fmla="*/ 39 w 83"/>
                    <a:gd name="T19" fmla="*/ 14 h 56"/>
                    <a:gd name="T20" fmla="*/ 43 w 83"/>
                    <a:gd name="T21" fmla="*/ 16 h 56"/>
                    <a:gd name="T22" fmla="*/ 46 w 83"/>
                    <a:gd name="T23" fmla="*/ 17 h 56"/>
                    <a:gd name="T24" fmla="*/ 50 w 83"/>
                    <a:gd name="T25" fmla="*/ 19 h 56"/>
                    <a:gd name="T26" fmla="*/ 54 w 83"/>
                    <a:gd name="T27" fmla="*/ 23 h 56"/>
                    <a:gd name="T28" fmla="*/ 58 w 83"/>
                    <a:gd name="T29" fmla="*/ 25 h 56"/>
                    <a:gd name="T30" fmla="*/ 60 w 83"/>
                    <a:gd name="T31" fmla="*/ 27 h 56"/>
                    <a:gd name="T32" fmla="*/ 64 w 83"/>
                    <a:gd name="T33" fmla="*/ 31 h 56"/>
                    <a:gd name="T34" fmla="*/ 68 w 83"/>
                    <a:gd name="T35" fmla="*/ 35 h 56"/>
                    <a:gd name="T36" fmla="*/ 69 w 83"/>
                    <a:gd name="T37" fmla="*/ 37 h 56"/>
                    <a:gd name="T38" fmla="*/ 73 w 83"/>
                    <a:gd name="T39" fmla="*/ 39 h 56"/>
                    <a:gd name="T40" fmla="*/ 75 w 83"/>
                    <a:gd name="T41" fmla="*/ 42 h 56"/>
                    <a:gd name="T42" fmla="*/ 77 w 83"/>
                    <a:gd name="T43" fmla="*/ 44 h 56"/>
                    <a:gd name="T44" fmla="*/ 79 w 83"/>
                    <a:gd name="T45" fmla="*/ 46 h 56"/>
                    <a:gd name="T46" fmla="*/ 81 w 83"/>
                    <a:gd name="T47" fmla="*/ 48 h 56"/>
                    <a:gd name="T48" fmla="*/ 83 w 83"/>
                    <a:gd name="T49" fmla="*/ 50 h 56"/>
                    <a:gd name="T50" fmla="*/ 83 w 83"/>
                    <a:gd name="T51" fmla="*/ 54 h 56"/>
                    <a:gd name="T52" fmla="*/ 79 w 83"/>
                    <a:gd name="T53" fmla="*/ 54 h 56"/>
                    <a:gd name="T54" fmla="*/ 77 w 83"/>
                    <a:gd name="T55" fmla="*/ 56 h 56"/>
                    <a:gd name="T56" fmla="*/ 75 w 83"/>
                    <a:gd name="T57" fmla="*/ 54 h 56"/>
                    <a:gd name="T58" fmla="*/ 71 w 83"/>
                    <a:gd name="T59" fmla="*/ 54 h 56"/>
                    <a:gd name="T60" fmla="*/ 68 w 83"/>
                    <a:gd name="T61" fmla="*/ 54 h 56"/>
                    <a:gd name="T62" fmla="*/ 64 w 83"/>
                    <a:gd name="T63" fmla="*/ 52 h 56"/>
                    <a:gd name="T64" fmla="*/ 60 w 83"/>
                    <a:gd name="T65" fmla="*/ 52 h 56"/>
                    <a:gd name="T66" fmla="*/ 58 w 83"/>
                    <a:gd name="T67" fmla="*/ 50 h 56"/>
                    <a:gd name="T68" fmla="*/ 54 w 83"/>
                    <a:gd name="T69" fmla="*/ 48 h 56"/>
                    <a:gd name="T70" fmla="*/ 50 w 83"/>
                    <a:gd name="T71" fmla="*/ 46 h 56"/>
                    <a:gd name="T72" fmla="*/ 46 w 83"/>
                    <a:gd name="T73" fmla="*/ 44 h 56"/>
                    <a:gd name="T74" fmla="*/ 43 w 83"/>
                    <a:gd name="T75" fmla="*/ 42 h 56"/>
                    <a:gd name="T76" fmla="*/ 39 w 83"/>
                    <a:gd name="T77" fmla="*/ 41 h 56"/>
                    <a:gd name="T78" fmla="*/ 35 w 83"/>
                    <a:gd name="T79" fmla="*/ 39 h 56"/>
                    <a:gd name="T80" fmla="*/ 33 w 83"/>
                    <a:gd name="T81" fmla="*/ 37 h 56"/>
                    <a:gd name="T82" fmla="*/ 29 w 83"/>
                    <a:gd name="T83" fmla="*/ 35 h 56"/>
                    <a:gd name="T84" fmla="*/ 25 w 83"/>
                    <a:gd name="T85" fmla="*/ 31 h 56"/>
                    <a:gd name="T86" fmla="*/ 21 w 83"/>
                    <a:gd name="T87" fmla="*/ 29 h 56"/>
                    <a:gd name="T88" fmla="*/ 18 w 83"/>
                    <a:gd name="T89" fmla="*/ 27 h 56"/>
                    <a:gd name="T90" fmla="*/ 16 w 83"/>
                    <a:gd name="T91" fmla="*/ 25 h 56"/>
                    <a:gd name="T92" fmla="*/ 14 w 83"/>
                    <a:gd name="T93" fmla="*/ 23 h 56"/>
                    <a:gd name="T94" fmla="*/ 12 w 83"/>
                    <a:gd name="T95" fmla="*/ 21 h 56"/>
                    <a:gd name="T96" fmla="*/ 10 w 83"/>
                    <a:gd name="T97" fmla="*/ 19 h 56"/>
                    <a:gd name="T98" fmla="*/ 8 w 83"/>
                    <a:gd name="T99" fmla="*/ 17 h 56"/>
                    <a:gd name="T100" fmla="*/ 6 w 83"/>
                    <a:gd name="T101" fmla="*/ 16 h 56"/>
                    <a:gd name="T102" fmla="*/ 4 w 83"/>
                    <a:gd name="T103" fmla="*/ 12 h 56"/>
                    <a:gd name="T104" fmla="*/ 2 w 83"/>
                    <a:gd name="T105" fmla="*/ 10 h 56"/>
                    <a:gd name="T106" fmla="*/ 2 w 83"/>
                    <a:gd name="T107" fmla="*/ 6 h 56"/>
                    <a:gd name="T108" fmla="*/ 0 w 83"/>
                    <a:gd name="T109" fmla="*/ 4 h 56"/>
                    <a:gd name="T110" fmla="*/ 0 w 83"/>
                    <a:gd name="T111" fmla="*/ 0 h 56"/>
                    <a:gd name="T112" fmla="*/ 4 w 83"/>
                    <a:gd name="T113" fmla="*/ 0 h 5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3"/>
                    <a:gd name="T172" fmla="*/ 0 h 56"/>
                    <a:gd name="T173" fmla="*/ 83 w 83"/>
                    <a:gd name="T174" fmla="*/ 56 h 5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3" h="56">
                      <a:moveTo>
                        <a:pt x="4" y="0"/>
                      </a:move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6" y="4"/>
                      </a:lnTo>
                      <a:lnTo>
                        <a:pt x="18" y="6"/>
                      </a:lnTo>
                      <a:lnTo>
                        <a:pt x="20" y="6"/>
                      </a:lnTo>
                      <a:lnTo>
                        <a:pt x="21" y="6"/>
                      </a:lnTo>
                      <a:lnTo>
                        <a:pt x="23" y="8"/>
                      </a:lnTo>
                      <a:lnTo>
                        <a:pt x="25" y="8"/>
                      </a:lnTo>
                      <a:lnTo>
                        <a:pt x="27" y="10"/>
                      </a:lnTo>
                      <a:lnTo>
                        <a:pt x="29" y="10"/>
                      </a:lnTo>
                      <a:lnTo>
                        <a:pt x="31" y="10"/>
                      </a:lnTo>
                      <a:lnTo>
                        <a:pt x="33" y="12"/>
                      </a:lnTo>
                      <a:lnTo>
                        <a:pt x="35" y="12"/>
                      </a:lnTo>
                      <a:lnTo>
                        <a:pt x="37" y="12"/>
                      </a:lnTo>
                      <a:lnTo>
                        <a:pt x="39" y="14"/>
                      </a:lnTo>
                      <a:lnTo>
                        <a:pt x="41" y="14"/>
                      </a:lnTo>
                      <a:lnTo>
                        <a:pt x="43" y="16"/>
                      </a:lnTo>
                      <a:lnTo>
                        <a:pt x="45" y="17"/>
                      </a:lnTo>
                      <a:lnTo>
                        <a:pt x="46" y="17"/>
                      </a:lnTo>
                      <a:lnTo>
                        <a:pt x="48" y="19"/>
                      </a:lnTo>
                      <a:lnTo>
                        <a:pt x="50" y="19"/>
                      </a:lnTo>
                      <a:lnTo>
                        <a:pt x="52" y="21"/>
                      </a:lnTo>
                      <a:lnTo>
                        <a:pt x="54" y="23"/>
                      </a:lnTo>
                      <a:lnTo>
                        <a:pt x="56" y="25"/>
                      </a:lnTo>
                      <a:lnTo>
                        <a:pt x="58" y="25"/>
                      </a:lnTo>
                      <a:lnTo>
                        <a:pt x="58" y="27"/>
                      </a:lnTo>
                      <a:lnTo>
                        <a:pt x="60" y="27"/>
                      </a:lnTo>
                      <a:lnTo>
                        <a:pt x="62" y="29"/>
                      </a:lnTo>
                      <a:lnTo>
                        <a:pt x="64" y="31"/>
                      </a:lnTo>
                      <a:lnTo>
                        <a:pt x="66" y="33"/>
                      </a:lnTo>
                      <a:lnTo>
                        <a:pt x="68" y="35"/>
                      </a:lnTo>
                      <a:lnTo>
                        <a:pt x="69" y="35"/>
                      </a:lnTo>
                      <a:lnTo>
                        <a:pt x="69" y="37"/>
                      </a:lnTo>
                      <a:lnTo>
                        <a:pt x="71" y="39"/>
                      </a:lnTo>
                      <a:lnTo>
                        <a:pt x="73" y="39"/>
                      </a:lnTo>
                      <a:lnTo>
                        <a:pt x="75" y="41"/>
                      </a:lnTo>
                      <a:lnTo>
                        <a:pt x="75" y="42"/>
                      </a:lnTo>
                      <a:lnTo>
                        <a:pt x="77" y="42"/>
                      </a:lnTo>
                      <a:lnTo>
                        <a:pt x="77" y="44"/>
                      </a:lnTo>
                      <a:lnTo>
                        <a:pt x="79" y="44"/>
                      </a:lnTo>
                      <a:lnTo>
                        <a:pt x="79" y="46"/>
                      </a:lnTo>
                      <a:lnTo>
                        <a:pt x="81" y="46"/>
                      </a:lnTo>
                      <a:lnTo>
                        <a:pt x="81" y="48"/>
                      </a:lnTo>
                      <a:lnTo>
                        <a:pt x="83" y="48"/>
                      </a:lnTo>
                      <a:lnTo>
                        <a:pt x="83" y="50"/>
                      </a:lnTo>
                      <a:lnTo>
                        <a:pt x="83" y="52"/>
                      </a:lnTo>
                      <a:lnTo>
                        <a:pt x="83" y="54"/>
                      </a:lnTo>
                      <a:lnTo>
                        <a:pt x="81" y="54"/>
                      </a:lnTo>
                      <a:lnTo>
                        <a:pt x="79" y="54"/>
                      </a:lnTo>
                      <a:lnTo>
                        <a:pt x="79" y="56"/>
                      </a:lnTo>
                      <a:lnTo>
                        <a:pt x="77" y="56"/>
                      </a:lnTo>
                      <a:lnTo>
                        <a:pt x="75" y="56"/>
                      </a:lnTo>
                      <a:lnTo>
                        <a:pt x="75" y="54"/>
                      </a:lnTo>
                      <a:lnTo>
                        <a:pt x="73" y="54"/>
                      </a:lnTo>
                      <a:lnTo>
                        <a:pt x="71" y="54"/>
                      </a:lnTo>
                      <a:lnTo>
                        <a:pt x="69" y="54"/>
                      </a:lnTo>
                      <a:lnTo>
                        <a:pt x="68" y="54"/>
                      </a:lnTo>
                      <a:lnTo>
                        <a:pt x="66" y="52"/>
                      </a:lnTo>
                      <a:lnTo>
                        <a:pt x="64" y="52"/>
                      </a:lnTo>
                      <a:lnTo>
                        <a:pt x="62" y="52"/>
                      </a:lnTo>
                      <a:lnTo>
                        <a:pt x="60" y="52"/>
                      </a:lnTo>
                      <a:lnTo>
                        <a:pt x="60" y="50"/>
                      </a:lnTo>
                      <a:lnTo>
                        <a:pt x="58" y="50"/>
                      </a:lnTo>
                      <a:lnTo>
                        <a:pt x="56" y="50"/>
                      </a:lnTo>
                      <a:lnTo>
                        <a:pt x="54" y="48"/>
                      </a:lnTo>
                      <a:lnTo>
                        <a:pt x="52" y="48"/>
                      </a:lnTo>
                      <a:lnTo>
                        <a:pt x="50" y="46"/>
                      </a:lnTo>
                      <a:lnTo>
                        <a:pt x="48" y="46"/>
                      </a:lnTo>
                      <a:lnTo>
                        <a:pt x="46" y="44"/>
                      </a:lnTo>
                      <a:lnTo>
                        <a:pt x="45" y="42"/>
                      </a:lnTo>
                      <a:lnTo>
                        <a:pt x="43" y="42"/>
                      </a:lnTo>
                      <a:lnTo>
                        <a:pt x="41" y="41"/>
                      </a:lnTo>
                      <a:lnTo>
                        <a:pt x="39" y="41"/>
                      </a:lnTo>
                      <a:lnTo>
                        <a:pt x="37" y="39"/>
                      </a:lnTo>
                      <a:lnTo>
                        <a:pt x="35" y="39"/>
                      </a:lnTo>
                      <a:lnTo>
                        <a:pt x="35" y="37"/>
                      </a:lnTo>
                      <a:lnTo>
                        <a:pt x="33" y="37"/>
                      </a:lnTo>
                      <a:lnTo>
                        <a:pt x="31" y="35"/>
                      </a:lnTo>
                      <a:lnTo>
                        <a:pt x="29" y="35"/>
                      </a:lnTo>
                      <a:lnTo>
                        <a:pt x="27" y="33"/>
                      </a:lnTo>
                      <a:lnTo>
                        <a:pt x="25" y="31"/>
                      </a:lnTo>
                      <a:lnTo>
                        <a:pt x="23" y="31"/>
                      </a:lnTo>
                      <a:lnTo>
                        <a:pt x="21" y="29"/>
                      </a:lnTo>
                      <a:lnTo>
                        <a:pt x="20" y="27"/>
                      </a:lnTo>
                      <a:lnTo>
                        <a:pt x="18" y="27"/>
                      </a:lnTo>
                      <a:lnTo>
                        <a:pt x="18" y="25"/>
                      </a:lnTo>
                      <a:lnTo>
                        <a:pt x="16" y="25"/>
                      </a:lnTo>
                      <a:lnTo>
                        <a:pt x="16" y="23"/>
                      </a:lnTo>
                      <a:lnTo>
                        <a:pt x="14" y="23"/>
                      </a:lnTo>
                      <a:lnTo>
                        <a:pt x="14" y="21"/>
                      </a:lnTo>
                      <a:lnTo>
                        <a:pt x="12" y="21"/>
                      </a:lnTo>
                      <a:lnTo>
                        <a:pt x="12" y="19"/>
                      </a:lnTo>
                      <a:lnTo>
                        <a:pt x="10" y="19"/>
                      </a:lnTo>
                      <a:lnTo>
                        <a:pt x="10" y="17"/>
                      </a:lnTo>
                      <a:lnTo>
                        <a:pt x="8" y="17"/>
                      </a:lnTo>
                      <a:lnTo>
                        <a:pt x="8" y="16"/>
                      </a:lnTo>
                      <a:lnTo>
                        <a:pt x="6" y="16"/>
                      </a:lnTo>
                      <a:lnTo>
                        <a:pt x="6" y="14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3F93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94" name="Freeform 462"/>
                <p:cNvSpPr>
                  <a:spLocks noChangeAspect="1"/>
                </p:cNvSpPr>
                <p:nvPr/>
              </p:nvSpPr>
              <p:spPr bwMode="auto">
                <a:xfrm>
                  <a:off x="4827" y="1173"/>
                  <a:ext cx="73" cy="46"/>
                </a:xfrm>
                <a:custGeom>
                  <a:avLst/>
                  <a:gdLst>
                    <a:gd name="T0" fmla="*/ 73 w 73"/>
                    <a:gd name="T1" fmla="*/ 44 h 46"/>
                    <a:gd name="T2" fmla="*/ 71 w 73"/>
                    <a:gd name="T3" fmla="*/ 46 h 46"/>
                    <a:gd name="T4" fmla="*/ 68 w 73"/>
                    <a:gd name="T5" fmla="*/ 46 h 46"/>
                    <a:gd name="T6" fmla="*/ 64 w 73"/>
                    <a:gd name="T7" fmla="*/ 46 h 46"/>
                    <a:gd name="T8" fmla="*/ 60 w 73"/>
                    <a:gd name="T9" fmla="*/ 46 h 46"/>
                    <a:gd name="T10" fmla="*/ 56 w 73"/>
                    <a:gd name="T11" fmla="*/ 44 h 46"/>
                    <a:gd name="T12" fmla="*/ 54 w 73"/>
                    <a:gd name="T13" fmla="*/ 42 h 46"/>
                    <a:gd name="T14" fmla="*/ 50 w 73"/>
                    <a:gd name="T15" fmla="*/ 42 h 46"/>
                    <a:gd name="T16" fmla="*/ 46 w 73"/>
                    <a:gd name="T17" fmla="*/ 40 h 46"/>
                    <a:gd name="T18" fmla="*/ 43 w 73"/>
                    <a:gd name="T19" fmla="*/ 39 h 46"/>
                    <a:gd name="T20" fmla="*/ 39 w 73"/>
                    <a:gd name="T21" fmla="*/ 37 h 46"/>
                    <a:gd name="T22" fmla="*/ 35 w 73"/>
                    <a:gd name="T23" fmla="*/ 33 h 46"/>
                    <a:gd name="T24" fmla="*/ 31 w 73"/>
                    <a:gd name="T25" fmla="*/ 31 h 46"/>
                    <a:gd name="T26" fmla="*/ 27 w 73"/>
                    <a:gd name="T27" fmla="*/ 29 h 46"/>
                    <a:gd name="T28" fmla="*/ 25 w 73"/>
                    <a:gd name="T29" fmla="*/ 27 h 46"/>
                    <a:gd name="T30" fmla="*/ 21 w 73"/>
                    <a:gd name="T31" fmla="*/ 25 h 46"/>
                    <a:gd name="T32" fmla="*/ 18 w 73"/>
                    <a:gd name="T33" fmla="*/ 21 h 46"/>
                    <a:gd name="T34" fmla="*/ 14 w 73"/>
                    <a:gd name="T35" fmla="*/ 19 h 46"/>
                    <a:gd name="T36" fmla="*/ 10 w 73"/>
                    <a:gd name="T37" fmla="*/ 17 h 46"/>
                    <a:gd name="T38" fmla="*/ 8 w 73"/>
                    <a:gd name="T39" fmla="*/ 14 h 46"/>
                    <a:gd name="T40" fmla="*/ 6 w 73"/>
                    <a:gd name="T41" fmla="*/ 10 h 46"/>
                    <a:gd name="T42" fmla="*/ 4 w 73"/>
                    <a:gd name="T43" fmla="*/ 8 h 46"/>
                    <a:gd name="T44" fmla="*/ 2 w 73"/>
                    <a:gd name="T45" fmla="*/ 4 h 46"/>
                    <a:gd name="T46" fmla="*/ 0 w 73"/>
                    <a:gd name="T47" fmla="*/ 0 h 46"/>
                    <a:gd name="T48" fmla="*/ 4 w 73"/>
                    <a:gd name="T49" fmla="*/ 0 h 46"/>
                    <a:gd name="T50" fmla="*/ 8 w 73"/>
                    <a:gd name="T51" fmla="*/ 0 h 46"/>
                    <a:gd name="T52" fmla="*/ 12 w 73"/>
                    <a:gd name="T53" fmla="*/ 2 h 46"/>
                    <a:gd name="T54" fmla="*/ 16 w 73"/>
                    <a:gd name="T55" fmla="*/ 4 h 46"/>
                    <a:gd name="T56" fmla="*/ 20 w 73"/>
                    <a:gd name="T57" fmla="*/ 4 h 46"/>
                    <a:gd name="T58" fmla="*/ 21 w 73"/>
                    <a:gd name="T59" fmla="*/ 6 h 46"/>
                    <a:gd name="T60" fmla="*/ 25 w 73"/>
                    <a:gd name="T61" fmla="*/ 6 h 46"/>
                    <a:gd name="T62" fmla="*/ 29 w 73"/>
                    <a:gd name="T63" fmla="*/ 8 h 46"/>
                    <a:gd name="T64" fmla="*/ 33 w 73"/>
                    <a:gd name="T65" fmla="*/ 10 h 46"/>
                    <a:gd name="T66" fmla="*/ 37 w 73"/>
                    <a:gd name="T67" fmla="*/ 12 h 46"/>
                    <a:gd name="T68" fmla="*/ 39 w 73"/>
                    <a:gd name="T69" fmla="*/ 14 h 46"/>
                    <a:gd name="T70" fmla="*/ 43 w 73"/>
                    <a:gd name="T71" fmla="*/ 15 h 46"/>
                    <a:gd name="T72" fmla="*/ 45 w 73"/>
                    <a:gd name="T73" fmla="*/ 17 h 46"/>
                    <a:gd name="T74" fmla="*/ 48 w 73"/>
                    <a:gd name="T75" fmla="*/ 19 h 46"/>
                    <a:gd name="T76" fmla="*/ 52 w 73"/>
                    <a:gd name="T77" fmla="*/ 21 h 46"/>
                    <a:gd name="T78" fmla="*/ 54 w 73"/>
                    <a:gd name="T79" fmla="*/ 23 h 46"/>
                    <a:gd name="T80" fmla="*/ 56 w 73"/>
                    <a:gd name="T81" fmla="*/ 27 h 46"/>
                    <a:gd name="T82" fmla="*/ 60 w 73"/>
                    <a:gd name="T83" fmla="*/ 29 h 46"/>
                    <a:gd name="T84" fmla="*/ 62 w 73"/>
                    <a:gd name="T85" fmla="*/ 31 h 46"/>
                    <a:gd name="T86" fmla="*/ 64 w 73"/>
                    <a:gd name="T87" fmla="*/ 33 h 46"/>
                    <a:gd name="T88" fmla="*/ 68 w 73"/>
                    <a:gd name="T89" fmla="*/ 35 h 46"/>
                    <a:gd name="T90" fmla="*/ 69 w 73"/>
                    <a:gd name="T91" fmla="*/ 37 h 46"/>
                    <a:gd name="T92" fmla="*/ 71 w 73"/>
                    <a:gd name="T93" fmla="*/ 39 h 46"/>
                    <a:gd name="T94" fmla="*/ 73 w 73"/>
                    <a:gd name="T95" fmla="*/ 40 h 4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73"/>
                    <a:gd name="T145" fmla="*/ 0 h 46"/>
                    <a:gd name="T146" fmla="*/ 73 w 73"/>
                    <a:gd name="T147" fmla="*/ 46 h 4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73" h="46">
                      <a:moveTo>
                        <a:pt x="73" y="42"/>
                      </a:moveTo>
                      <a:lnTo>
                        <a:pt x="73" y="44"/>
                      </a:lnTo>
                      <a:lnTo>
                        <a:pt x="73" y="46"/>
                      </a:lnTo>
                      <a:lnTo>
                        <a:pt x="71" y="46"/>
                      </a:lnTo>
                      <a:lnTo>
                        <a:pt x="69" y="46"/>
                      </a:lnTo>
                      <a:lnTo>
                        <a:pt x="68" y="46"/>
                      </a:lnTo>
                      <a:lnTo>
                        <a:pt x="66" y="46"/>
                      </a:lnTo>
                      <a:lnTo>
                        <a:pt x="64" y="46"/>
                      </a:lnTo>
                      <a:lnTo>
                        <a:pt x="62" y="46"/>
                      </a:lnTo>
                      <a:lnTo>
                        <a:pt x="60" y="46"/>
                      </a:lnTo>
                      <a:lnTo>
                        <a:pt x="58" y="44"/>
                      </a:lnTo>
                      <a:lnTo>
                        <a:pt x="56" y="44"/>
                      </a:lnTo>
                      <a:lnTo>
                        <a:pt x="54" y="44"/>
                      </a:lnTo>
                      <a:lnTo>
                        <a:pt x="54" y="42"/>
                      </a:lnTo>
                      <a:lnTo>
                        <a:pt x="52" y="42"/>
                      </a:lnTo>
                      <a:lnTo>
                        <a:pt x="50" y="42"/>
                      </a:lnTo>
                      <a:lnTo>
                        <a:pt x="48" y="40"/>
                      </a:lnTo>
                      <a:lnTo>
                        <a:pt x="46" y="40"/>
                      </a:lnTo>
                      <a:lnTo>
                        <a:pt x="45" y="39"/>
                      </a:lnTo>
                      <a:lnTo>
                        <a:pt x="43" y="39"/>
                      </a:lnTo>
                      <a:lnTo>
                        <a:pt x="41" y="37"/>
                      </a:lnTo>
                      <a:lnTo>
                        <a:pt x="39" y="37"/>
                      </a:lnTo>
                      <a:lnTo>
                        <a:pt x="37" y="35"/>
                      </a:lnTo>
                      <a:lnTo>
                        <a:pt x="35" y="33"/>
                      </a:lnTo>
                      <a:lnTo>
                        <a:pt x="33" y="33"/>
                      </a:lnTo>
                      <a:lnTo>
                        <a:pt x="31" y="31"/>
                      </a:lnTo>
                      <a:lnTo>
                        <a:pt x="29" y="31"/>
                      </a:lnTo>
                      <a:lnTo>
                        <a:pt x="27" y="29"/>
                      </a:lnTo>
                      <a:lnTo>
                        <a:pt x="25" y="29"/>
                      </a:lnTo>
                      <a:lnTo>
                        <a:pt x="25" y="27"/>
                      </a:lnTo>
                      <a:lnTo>
                        <a:pt x="23" y="27"/>
                      </a:lnTo>
                      <a:lnTo>
                        <a:pt x="21" y="25"/>
                      </a:lnTo>
                      <a:lnTo>
                        <a:pt x="20" y="23"/>
                      </a:lnTo>
                      <a:lnTo>
                        <a:pt x="18" y="21"/>
                      </a:lnTo>
                      <a:lnTo>
                        <a:pt x="16" y="21"/>
                      </a:lnTo>
                      <a:lnTo>
                        <a:pt x="14" y="19"/>
                      </a:lnTo>
                      <a:lnTo>
                        <a:pt x="12" y="17"/>
                      </a:lnTo>
                      <a:lnTo>
                        <a:pt x="10" y="17"/>
                      </a:lnTo>
                      <a:lnTo>
                        <a:pt x="10" y="15"/>
                      </a:lnTo>
                      <a:lnTo>
                        <a:pt x="8" y="14"/>
                      </a:lnTo>
                      <a:lnTo>
                        <a:pt x="6" y="12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4" y="8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6" y="4"/>
                      </a:lnTo>
                      <a:lnTo>
                        <a:pt x="18" y="4"/>
                      </a:lnTo>
                      <a:lnTo>
                        <a:pt x="20" y="4"/>
                      </a:lnTo>
                      <a:lnTo>
                        <a:pt x="20" y="6"/>
                      </a:lnTo>
                      <a:lnTo>
                        <a:pt x="21" y="6"/>
                      </a:ln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7" y="8"/>
                      </a:lnTo>
                      <a:lnTo>
                        <a:pt x="29" y="8"/>
                      </a:lnTo>
                      <a:lnTo>
                        <a:pt x="31" y="10"/>
                      </a:lnTo>
                      <a:lnTo>
                        <a:pt x="33" y="10"/>
                      </a:lnTo>
                      <a:lnTo>
                        <a:pt x="35" y="10"/>
                      </a:lnTo>
                      <a:lnTo>
                        <a:pt x="37" y="12"/>
                      </a:lnTo>
                      <a:lnTo>
                        <a:pt x="39" y="12"/>
                      </a:lnTo>
                      <a:lnTo>
                        <a:pt x="39" y="14"/>
                      </a:lnTo>
                      <a:lnTo>
                        <a:pt x="41" y="14"/>
                      </a:lnTo>
                      <a:lnTo>
                        <a:pt x="43" y="15"/>
                      </a:lnTo>
                      <a:lnTo>
                        <a:pt x="45" y="15"/>
                      </a:lnTo>
                      <a:lnTo>
                        <a:pt x="45" y="17"/>
                      </a:lnTo>
                      <a:lnTo>
                        <a:pt x="46" y="17"/>
                      </a:lnTo>
                      <a:lnTo>
                        <a:pt x="48" y="19"/>
                      </a:lnTo>
                      <a:lnTo>
                        <a:pt x="50" y="21"/>
                      </a:lnTo>
                      <a:lnTo>
                        <a:pt x="52" y="21"/>
                      </a:lnTo>
                      <a:lnTo>
                        <a:pt x="52" y="23"/>
                      </a:lnTo>
                      <a:lnTo>
                        <a:pt x="54" y="23"/>
                      </a:lnTo>
                      <a:lnTo>
                        <a:pt x="56" y="25"/>
                      </a:lnTo>
                      <a:lnTo>
                        <a:pt x="56" y="27"/>
                      </a:lnTo>
                      <a:lnTo>
                        <a:pt x="58" y="27"/>
                      </a:lnTo>
                      <a:lnTo>
                        <a:pt x="60" y="29"/>
                      </a:lnTo>
                      <a:lnTo>
                        <a:pt x="62" y="29"/>
                      </a:lnTo>
                      <a:lnTo>
                        <a:pt x="62" y="31"/>
                      </a:lnTo>
                      <a:lnTo>
                        <a:pt x="64" y="31"/>
                      </a:lnTo>
                      <a:lnTo>
                        <a:pt x="64" y="33"/>
                      </a:lnTo>
                      <a:lnTo>
                        <a:pt x="66" y="35"/>
                      </a:lnTo>
                      <a:lnTo>
                        <a:pt x="68" y="35"/>
                      </a:lnTo>
                      <a:lnTo>
                        <a:pt x="68" y="37"/>
                      </a:lnTo>
                      <a:lnTo>
                        <a:pt x="69" y="37"/>
                      </a:lnTo>
                      <a:lnTo>
                        <a:pt x="69" y="39"/>
                      </a:lnTo>
                      <a:lnTo>
                        <a:pt x="71" y="39"/>
                      </a:lnTo>
                      <a:lnTo>
                        <a:pt x="71" y="40"/>
                      </a:lnTo>
                      <a:lnTo>
                        <a:pt x="73" y="40"/>
                      </a:lnTo>
                      <a:lnTo>
                        <a:pt x="73" y="42"/>
                      </a:lnTo>
                      <a:close/>
                    </a:path>
                  </a:pathLst>
                </a:custGeom>
                <a:solidFill>
                  <a:srgbClr val="2E84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95" name="Freeform 463"/>
                <p:cNvSpPr>
                  <a:spLocks noChangeAspect="1"/>
                </p:cNvSpPr>
                <p:nvPr/>
              </p:nvSpPr>
              <p:spPr bwMode="auto">
                <a:xfrm>
                  <a:off x="4829" y="1173"/>
                  <a:ext cx="62" cy="40"/>
                </a:xfrm>
                <a:custGeom>
                  <a:avLst/>
                  <a:gdLst>
                    <a:gd name="T0" fmla="*/ 62 w 62"/>
                    <a:gd name="T1" fmla="*/ 39 h 40"/>
                    <a:gd name="T2" fmla="*/ 60 w 62"/>
                    <a:gd name="T3" fmla="*/ 40 h 40"/>
                    <a:gd name="T4" fmla="*/ 56 w 62"/>
                    <a:gd name="T5" fmla="*/ 40 h 40"/>
                    <a:gd name="T6" fmla="*/ 52 w 62"/>
                    <a:gd name="T7" fmla="*/ 40 h 40"/>
                    <a:gd name="T8" fmla="*/ 50 w 62"/>
                    <a:gd name="T9" fmla="*/ 39 h 40"/>
                    <a:gd name="T10" fmla="*/ 46 w 62"/>
                    <a:gd name="T11" fmla="*/ 39 h 40"/>
                    <a:gd name="T12" fmla="*/ 43 w 62"/>
                    <a:gd name="T13" fmla="*/ 37 h 40"/>
                    <a:gd name="T14" fmla="*/ 39 w 62"/>
                    <a:gd name="T15" fmla="*/ 35 h 40"/>
                    <a:gd name="T16" fmla="*/ 37 w 62"/>
                    <a:gd name="T17" fmla="*/ 33 h 40"/>
                    <a:gd name="T18" fmla="*/ 33 w 62"/>
                    <a:gd name="T19" fmla="*/ 33 h 40"/>
                    <a:gd name="T20" fmla="*/ 31 w 62"/>
                    <a:gd name="T21" fmla="*/ 31 h 40"/>
                    <a:gd name="T22" fmla="*/ 29 w 62"/>
                    <a:gd name="T23" fmla="*/ 29 h 40"/>
                    <a:gd name="T24" fmla="*/ 25 w 62"/>
                    <a:gd name="T25" fmla="*/ 27 h 40"/>
                    <a:gd name="T26" fmla="*/ 23 w 62"/>
                    <a:gd name="T27" fmla="*/ 25 h 40"/>
                    <a:gd name="T28" fmla="*/ 19 w 62"/>
                    <a:gd name="T29" fmla="*/ 23 h 40"/>
                    <a:gd name="T30" fmla="*/ 18 w 62"/>
                    <a:gd name="T31" fmla="*/ 21 h 40"/>
                    <a:gd name="T32" fmla="*/ 16 w 62"/>
                    <a:gd name="T33" fmla="*/ 19 h 40"/>
                    <a:gd name="T34" fmla="*/ 12 w 62"/>
                    <a:gd name="T35" fmla="*/ 17 h 40"/>
                    <a:gd name="T36" fmla="*/ 8 w 62"/>
                    <a:gd name="T37" fmla="*/ 15 h 40"/>
                    <a:gd name="T38" fmla="*/ 6 w 62"/>
                    <a:gd name="T39" fmla="*/ 14 h 40"/>
                    <a:gd name="T40" fmla="*/ 4 w 62"/>
                    <a:gd name="T41" fmla="*/ 12 h 40"/>
                    <a:gd name="T42" fmla="*/ 4 w 62"/>
                    <a:gd name="T43" fmla="*/ 8 h 40"/>
                    <a:gd name="T44" fmla="*/ 2 w 62"/>
                    <a:gd name="T45" fmla="*/ 6 h 40"/>
                    <a:gd name="T46" fmla="*/ 0 w 62"/>
                    <a:gd name="T47" fmla="*/ 4 h 40"/>
                    <a:gd name="T48" fmla="*/ 0 w 62"/>
                    <a:gd name="T49" fmla="*/ 0 h 40"/>
                    <a:gd name="T50" fmla="*/ 4 w 62"/>
                    <a:gd name="T51" fmla="*/ 0 h 40"/>
                    <a:gd name="T52" fmla="*/ 6 w 62"/>
                    <a:gd name="T53" fmla="*/ 2 h 40"/>
                    <a:gd name="T54" fmla="*/ 10 w 62"/>
                    <a:gd name="T55" fmla="*/ 2 h 40"/>
                    <a:gd name="T56" fmla="*/ 12 w 62"/>
                    <a:gd name="T57" fmla="*/ 4 h 40"/>
                    <a:gd name="T58" fmla="*/ 16 w 62"/>
                    <a:gd name="T59" fmla="*/ 4 h 40"/>
                    <a:gd name="T60" fmla="*/ 19 w 62"/>
                    <a:gd name="T61" fmla="*/ 6 h 40"/>
                    <a:gd name="T62" fmla="*/ 23 w 62"/>
                    <a:gd name="T63" fmla="*/ 8 h 40"/>
                    <a:gd name="T64" fmla="*/ 27 w 62"/>
                    <a:gd name="T65" fmla="*/ 8 h 40"/>
                    <a:gd name="T66" fmla="*/ 29 w 62"/>
                    <a:gd name="T67" fmla="*/ 10 h 40"/>
                    <a:gd name="T68" fmla="*/ 31 w 62"/>
                    <a:gd name="T69" fmla="*/ 12 h 40"/>
                    <a:gd name="T70" fmla="*/ 35 w 62"/>
                    <a:gd name="T71" fmla="*/ 12 h 40"/>
                    <a:gd name="T72" fmla="*/ 37 w 62"/>
                    <a:gd name="T73" fmla="*/ 14 h 40"/>
                    <a:gd name="T74" fmla="*/ 39 w 62"/>
                    <a:gd name="T75" fmla="*/ 15 h 40"/>
                    <a:gd name="T76" fmla="*/ 43 w 62"/>
                    <a:gd name="T77" fmla="*/ 17 h 40"/>
                    <a:gd name="T78" fmla="*/ 44 w 62"/>
                    <a:gd name="T79" fmla="*/ 19 h 40"/>
                    <a:gd name="T80" fmla="*/ 46 w 62"/>
                    <a:gd name="T81" fmla="*/ 21 h 40"/>
                    <a:gd name="T82" fmla="*/ 50 w 62"/>
                    <a:gd name="T83" fmla="*/ 25 h 40"/>
                    <a:gd name="T84" fmla="*/ 54 w 62"/>
                    <a:gd name="T85" fmla="*/ 29 h 40"/>
                    <a:gd name="T86" fmla="*/ 58 w 62"/>
                    <a:gd name="T87" fmla="*/ 33 h 40"/>
                    <a:gd name="T88" fmla="*/ 60 w 62"/>
                    <a:gd name="T89" fmla="*/ 35 h 40"/>
                    <a:gd name="T90" fmla="*/ 62 w 62"/>
                    <a:gd name="T91" fmla="*/ 37 h 40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62"/>
                    <a:gd name="T139" fmla="*/ 0 h 40"/>
                    <a:gd name="T140" fmla="*/ 62 w 62"/>
                    <a:gd name="T141" fmla="*/ 40 h 40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62" h="40">
                      <a:moveTo>
                        <a:pt x="62" y="37"/>
                      </a:moveTo>
                      <a:lnTo>
                        <a:pt x="62" y="39"/>
                      </a:lnTo>
                      <a:lnTo>
                        <a:pt x="62" y="40"/>
                      </a:lnTo>
                      <a:lnTo>
                        <a:pt x="60" y="40"/>
                      </a:lnTo>
                      <a:lnTo>
                        <a:pt x="58" y="40"/>
                      </a:lnTo>
                      <a:lnTo>
                        <a:pt x="56" y="40"/>
                      </a:lnTo>
                      <a:lnTo>
                        <a:pt x="54" y="40"/>
                      </a:lnTo>
                      <a:lnTo>
                        <a:pt x="52" y="40"/>
                      </a:lnTo>
                      <a:lnTo>
                        <a:pt x="50" y="40"/>
                      </a:lnTo>
                      <a:lnTo>
                        <a:pt x="50" y="39"/>
                      </a:lnTo>
                      <a:lnTo>
                        <a:pt x="48" y="39"/>
                      </a:lnTo>
                      <a:lnTo>
                        <a:pt x="46" y="39"/>
                      </a:lnTo>
                      <a:lnTo>
                        <a:pt x="44" y="37"/>
                      </a:lnTo>
                      <a:lnTo>
                        <a:pt x="43" y="37"/>
                      </a:lnTo>
                      <a:lnTo>
                        <a:pt x="41" y="37"/>
                      </a:lnTo>
                      <a:lnTo>
                        <a:pt x="39" y="35"/>
                      </a:lnTo>
                      <a:lnTo>
                        <a:pt x="37" y="35"/>
                      </a:lnTo>
                      <a:lnTo>
                        <a:pt x="37" y="33"/>
                      </a:lnTo>
                      <a:lnTo>
                        <a:pt x="35" y="33"/>
                      </a:lnTo>
                      <a:lnTo>
                        <a:pt x="33" y="33"/>
                      </a:lnTo>
                      <a:lnTo>
                        <a:pt x="33" y="31"/>
                      </a:lnTo>
                      <a:lnTo>
                        <a:pt x="31" y="31"/>
                      </a:lnTo>
                      <a:lnTo>
                        <a:pt x="29" y="31"/>
                      </a:lnTo>
                      <a:lnTo>
                        <a:pt x="29" y="29"/>
                      </a:lnTo>
                      <a:lnTo>
                        <a:pt x="27" y="29"/>
                      </a:lnTo>
                      <a:lnTo>
                        <a:pt x="25" y="27"/>
                      </a:lnTo>
                      <a:lnTo>
                        <a:pt x="23" y="27"/>
                      </a:lnTo>
                      <a:lnTo>
                        <a:pt x="23" y="25"/>
                      </a:lnTo>
                      <a:lnTo>
                        <a:pt x="21" y="25"/>
                      </a:lnTo>
                      <a:lnTo>
                        <a:pt x="19" y="23"/>
                      </a:lnTo>
                      <a:lnTo>
                        <a:pt x="18" y="23"/>
                      </a:lnTo>
                      <a:lnTo>
                        <a:pt x="18" y="21"/>
                      </a:lnTo>
                      <a:lnTo>
                        <a:pt x="16" y="21"/>
                      </a:lnTo>
                      <a:lnTo>
                        <a:pt x="16" y="19"/>
                      </a:lnTo>
                      <a:lnTo>
                        <a:pt x="14" y="19"/>
                      </a:lnTo>
                      <a:lnTo>
                        <a:pt x="12" y="17"/>
                      </a:lnTo>
                      <a:lnTo>
                        <a:pt x="10" y="15"/>
                      </a:lnTo>
                      <a:lnTo>
                        <a:pt x="8" y="15"/>
                      </a:lnTo>
                      <a:lnTo>
                        <a:pt x="8" y="14"/>
                      </a:lnTo>
                      <a:lnTo>
                        <a:pt x="6" y="14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6" y="4"/>
                      </a:lnTo>
                      <a:lnTo>
                        <a:pt x="18" y="6"/>
                      </a:lnTo>
                      <a:lnTo>
                        <a:pt x="19" y="6"/>
                      </a:lnTo>
                      <a:lnTo>
                        <a:pt x="21" y="6"/>
                      </a:lnTo>
                      <a:lnTo>
                        <a:pt x="23" y="8"/>
                      </a:lnTo>
                      <a:lnTo>
                        <a:pt x="25" y="8"/>
                      </a:lnTo>
                      <a:lnTo>
                        <a:pt x="27" y="8"/>
                      </a:lnTo>
                      <a:lnTo>
                        <a:pt x="27" y="10"/>
                      </a:lnTo>
                      <a:lnTo>
                        <a:pt x="29" y="10"/>
                      </a:lnTo>
                      <a:lnTo>
                        <a:pt x="31" y="10"/>
                      </a:lnTo>
                      <a:lnTo>
                        <a:pt x="31" y="12"/>
                      </a:lnTo>
                      <a:lnTo>
                        <a:pt x="33" y="12"/>
                      </a:lnTo>
                      <a:lnTo>
                        <a:pt x="35" y="12"/>
                      </a:lnTo>
                      <a:lnTo>
                        <a:pt x="35" y="14"/>
                      </a:lnTo>
                      <a:lnTo>
                        <a:pt x="37" y="14"/>
                      </a:lnTo>
                      <a:lnTo>
                        <a:pt x="37" y="15"/>
                      </a:lnTo>
                      <a:lnTo>
                        <a:pt x="39" y="15"/>
                      </a:lnTo>
                      <a:lnTo>
                        <a:pt x="41" y="17"/>
                      </a:lnTo>
                      <a:lnTo>
                        <a:pt x="43" y="17"/>
                      </a:lnTo>
                      <a:lnTo>
                        <a:pt x="43" y="19"/>
                      </a:lnTo>
                      <a:lnTo>
                        <a:pt x="44" y="19"/>
                      </a:lnTo>
                      <a:lnTo>
                        <a:pt x="44" y="21"/>
                      </a:lnTo>
                      <a:lnTo>
                        <a:pt x="46" y="21"/>
                      </a:lnTo>
                      <a:lnTo>
                        <a:pt x="48" y="23"/>
                      </a:lnTo>
                      <a:lnTo>
                        <a:pt x="50" y="25"/>
                      </a:lnTo>
                      <a:lnTo>
                        <a:pt x="52" y="27"/>
                      </a:lnTo>
                      <a:lnTo>
                        <a:pt x="54" y="29"/>
                      </a:lnTo>
                      <a:lnTo>
                        <a:pt x="56" y="31"/>
                      </a:lnTo>
                      <a:lnTo>
                        <a:pt x="58" y="33"/>
                      </a:lnTo>
                      <a:lnTo>
                        <a:pt x="60" y="33"/>
                      </a:lnTo>
                      <a:lnTo>
                        <a:pt x="60" y="35"/>
                      </a:lnTo>
                      <a:lnTo>
                        <a:pt x="62" y="35"/>
                      </a:lnTo>
                      <a:lnTo>
                        <a:pt x="62" y="37"/>
                      </a:lnTo>
                      <a:close/>
                    </a:path>
                  </a:pathLst>
                </a:custGeom>
                <a:solidFill>
                  <a:srgbClr val="1C75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96" name="Freeform 464"/>
                <p:cNvSpPr>
                  <a:spLocks noChangeAspect="1"/>
                </p:cNvSpPr>
                <p:nvPr/>
              </p:nvSpPr>
              <p:spPr bwMode="auto">
                <a:xfrm>
                  <a:off x="4829" y="1173"/>
                  <a:ext cx="52" cy="35"/>
                </a:xfrm>
                <a:custGeom>
                  <a:avLst/>
                  <a:gdLst>
                    <a:gd name="T0" fmla="*/ 52 w 52"/>
                    <a:gd name="T1" fmla="*/ 33 h 35"/>
                    <a:gd name="T2" fmla="*/ 50 w 52"/>
                    <a:gd name="T3" fmla="*/ 35 h 35"/>
                    <a:gd name="T4" fmla="*/ 46 w 52"/>
                    <a:gd name="T5" fmla="*/ 35 h 35"/>
                    <a:gd name="T6" fmla="*/ 43 w 52"/>
                    <a:gd name="T7" fmla="*/ 33 h 35"/>
                    <a:gd name="T8" fmla="*/ 39 w 52"/>
                    <a:gd name="T9" fmla="*/ 33 h 35"/>
                    <a:gd name="T10" fmla="*/ 37 w 52"/>
                    <a:gd name="T11" fmla="*/ 31 h 35"/>
                    <a:gd name="T12" fmla="*/ 33 w 52"/>
                    <a:gd name="T13" fmla="*/ 31 h 35"/>
                    <a:gd name="T14" fmla="*/ 31 w 52"/>
                    <a:gd name="T15" fmla="*/ 29 h 35"/>
                    <a:gd name="T16" fmla="*/ 27 w 52"/>
                    <a:gd name="T17" fmla="*/ 27 h 35"/>
                    <a:gd name="T18" fmla="*/ 23 w 52"/>
                    <a:gd name="T19" fmla="*/ 25 h 35"/>
                    <a:gd name="T20" fmla="*/ 21 w 52"/>
                    <a:gd name="T21" fmla="*/ 23 h 35"/>
                    <a:gd name="T22" fmla="*/ 18 w 52"/>
                    <a:gd name="T23" fmla="*/ 21 h 35"/>
                    <a:gd name="T24" fmla="*/ 16 w 52"/>
                    <a:gd name="T25" fmla="*/ 19 h 35"/>
                    <a:gd name="T26" fmla="*/ 12 w 52"/>
                    <a:gd name="T27" fmla="*/ 17 h 35"/>
                    <a:gd name="T28" fmla="*/ 10 w 52"/>
                    <a:gd name="T29" fmla="*/ 15 h 35"/>
                    <a:gd name="T30" fmla="*/ 6 w 52"/>
                    <a:gd name="T31" fmla="*/ 12 h 35"/>
                    <a:gd name="T32" fmla="*/ 4 w 52"/>
                    <a:gd name="T33" fmla="*/ 10 h 35"/>
                    <a:gd name="T34" fmla="*/ 2 w 52"/>
                    <a:gd name="T35" fmla="*/ 8 h 35"/>
                    <a:gd name="T36" fmla="*/ 0 w 52"/>
                    <a:gd name="T37" fmla="*/ 4 h 35"/>
                    <a:gd name="T38" fmla="*/ 0 w 52"/>
                    <a:gd name="T39" fmla="*/ 0 h 35"/>
                    <a:gd name="T40" fmla="*/ 4 w 52"/>
                    <a:gd name="T41" fmla="*/ 0 h 35"/>
                    <a:gd name="T42" fmla="*/ 8 w 52"/>
                    <a:gd name="T43" fmla="*/ 2 h 35"/>
                    <a:gd name="T44" fmla="*/ 12 w 52"/>
                    <a:gd name="T45" fmla="*/ 4 h 35"/>
                    <a:gd name="T46" fmla="*/ 16 w 52"/>
                    <a:gd name="T47" fmla="*/ 4 h 35"/>
                    <a:gd name="T48" fmla="*/ 19 w 52"/>
                    <a:gd name="T49" fmla="*/ 6 h 35"/>
                    <a:gd name="T50" fmla="*/ 21 w 52"/>
                    <a:gd name="T51" fmla="*/ 8 h 35"/>
                    <a:gd name="T52" fmla="*/ 25 w 52"/>
                    <a:gd name="T53" fmla="*/ 8 h 35"/>
                    <a:gd name="T54" fmla="*/ 27 w 52"/>
                    <a:gd name="T55" fmla="*/ 10 h 35"/>
                    <a:gd name="T56" fmla="*/ 29 w 52"/>
                    <a:gd name="T57" fmla="*/ 12 h 35"/>
                    <a:gd name="T58" fmla="*/ 31 w 52"/>
                    <a:gd name="T59" fmla="*/ 14 h 35"/>
                    <a:gd name="T60" fmla="*/ 35 w 52"/>
                    <a:gd name="T61" fmla="*/ 15 h 35"/>
                    <a:gd name="T62" fmla="*/ 37 w 52"/>
                    <a:gd name="T63" fmla="*/ 17 h 35"/>
                    <a:gd name="T64" fmla="*/ 39 w 52"/>
                    <a:gd name="T65" fmla="*/ 19 h 35"/>
                    <a:gd name="T66" fmla="*/ 41 w 52"/>
                    <a:gd name="T67" fmla="*/ 21 h 35"/>
                    <a:gd name="T68" fmla="*/ 44 w 52"/>
                    <a:gd name="T69" fmla="*/ 23 h 35"/>
                    <a:gd name="T70" fmla="*/ 48 w 52"/>
                    <a:gd name="T71" fmla="*/ 27 h 35"/>
                    <a:gd name="T72" fmla="*/ 50 w 52"/>
                    <a:gd name="T73" fmla="*/ 31 h 3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2"/>
                    <a:gd name="T112" fmla="*/ 0 h 35"/>
                    <a:gd name="T113" fmla="*/ 52 w 52"/>
                    <a:gd name="T114" fmla="*/ 35 h 3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2" h="35">
                      <a:moveTo>
                        <a:pt x="52" y="31"/>
                      </a:moveTo>
                      <a:lnTo>
                        <a:pt x="52" y="33"/>
                      </a:lnTo>
                      <a:lnTo>
                        <a:pt x="50" y="33"/>
                      </a:lnTo>
                      <a:lnTo>
                        <a:pt x="50" y="35"/>
                      </a:lnTo>
                      <a:lnTo>
                        <a:pt x="48" y="35"/>
                      </a:lnTo>
                      <a:lnTo>
                        <a:pt x="46" y="35"/>
                      </a:lnTo>
                      <a:lnTo>
                        <a:pt x="44" y="35"/>
                      </a:lnTo>
                      <a:lnTo>
                        <a:pt x="43" y="33"/>
                      </a:lnTo>
                      <a:lnTo>
                        <a:pt x="41" y="33"/>
                      </a:lnTo>
                      <a:lnTo>
                        <a:pt x="39" y="33"/>
                      </a:lnTo>
                      <a:lnTo>
                        <a:pt x="37" y="33"/>
                      </a:lnTo>
                      <a:lnTo>
                        <a:pt x="37" y="31"/>
                      </a:lnTo>
                      <a:lnTo>
                        <a:pt x="35" y="31"/>
                      </a:lnTo>
                      <a:lnTo>
                        <a:pt x="33" y="31"/>
                      </a:lnTo>
                      <a:lnTo>
                        <a:pt x="33" y="29"/>
                      </a:lnTo>
                      <a:lnTo>
                        <a:pt x="31" y="29"/>
                      </a:lnTo>
                      <a:lnTo>
                        <a:pt x="29" y="27"/>
                      </a:lnTo>
                      <a:lnTo>
                        <a:pt x="27" y="27"/>
                      </a:lnTo>
                      <a:lnTo>
                        <a:pt x="25" y="25"/>
                      </a:lnTo>
                      <a:lnTo>
                        <a:pt x="23" y="25"/>
                      </a:lnTo>
                      <a:lnTo>
                        <a:pt x="23" y="23"/>
                      </a:lnTo>
                      <a:lnTo>
                        <a:pt x="21" y="23"/>
                      </a:lnTo>
                      <a:lnTo>
                        <a:pt x="19" y="21"/>
                      </a:lnTo>
                      <a:lnTo>
                        <a:pt x="18" y="21"/>
                      </a:lnTo>
                      <a:lnTo>
                        <a:pt x="18" y="19"/>
                      </a:lnTo>
                      <a:lnTo>
                        <a:pt x="16" y="19"/>
                      </a:lnTo>
                      <a:lnTo>
                        <a:pt x="14" y="17"/>
                      </a:lnTo>
                      <a:lnTo>
                        <a:pt x="12" y="17"/>
                      </a:lnTo>
                      <a:lnTo>
                        <a:pt x="12" y="15"/>
                      </a:lnTo>
                      <a:lnTo>
                        <a:pt x="10" y="15"/>
                      </a:lnTo>
                      <a:lnTo>
                        <a:pt x="8" y="14"/>
                      </a:lnTo>
                      <a:lnTo>
                        <a:pt x="6" y="12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6" y="4"/>
                      </a:lnTo>
                      <a:lnTo>
                        <a:pt x="18" y="6"/>
                      </a:lnTo>
                      <a:lnTo>
                        <a:pt x="19" y="6"/>
                      </a:lnTo>
                      <a:lnTo>
                        <a:pt x="21" y="6"/>
                      </a:lnTo>
                      <a:lnTo>
                        <a:pt x="21" y="8"/>
                      </a:lnTo>
                      <a:lnTo>
                        <a:pt x="23" y="8"/>
                      </a:lnTo>
                      <a:lnTo>
                        <a:pt x="25" y="8"/>
                      </a:lnTo>
                      <a:lnTo>
                        <a:pt x="25" y="10"/>
                      </a:lnTo>
                      <a:lnTo>
                        <a:pt x="27" y="10"/>
                      </a:lnTo>
                      <a:lnTo>
                        <a:pt x="29" y="10"/>
                      </a:lnTo>
                      <a:lnTo>
                        <a:pt x="29" y="12"/>
                      </a:lnTo>
                      <a:lnTo>
                        <a:pt x="31" y="12"/>
                      </a:lnTo>
                      <a:lnTo>
                        <a:pt x="31" y="14"/>
                      </a:lnTo>
                      <a:lnTo>
                        <a:pt x="33" y="14"/>
                      </a:lnTo>
                      <a:lnTo>
                        <a:pt x="35" y="15"/>
                      </a:lnTo>
                      <a:lnTo>
                        <a:pt x="37" y="15"/>
                      </a:lnTo>
                      <a:lnTo>
                        <a:pt x="37" y="17"/>
                      </a:lnTo>
                      <a:lnTo>
                        <a:pt x="39" y="17"/>
                      </a:lnTo>
                      <a:lnTo>
                        <a:pt x="39" y="19"/>
                      </a:lnTo>
                      <a:lnTo>
                        <a:pt x="41" y="19"/>
                      </a:lnTo>
                      <a:lnTo>
                        <a:pt x="41" y="21"/>
                      </a:lnTo>
                      <a:lnTo>
                        <a:pt x="43" y="21"/>
                      </a:lnTo>
                      <a:lnTo>
                        <a:pt x="44" y="23"/>
                      </a:lnTo>
                      <a:lnTo>
                        <a:pt x="46" y="25"/>
                      </a:lnTo>
                      <a:lnTo>
                        <a:pt x="48" y="27"/>
                      </a:lnTo>
                      <a:lnTo>
                        <a:pt x="50" y="29"/>
                      </a:lnTo>
                      <a:lnTo>
                        <a:pt x="50" y="31"/>
                      </a:lnTo>
                      <a:lnTo>
                        <a:pt x="52" y="31"/>
                      </a:lnTo>
                      <a:close/>
                    </a:path>
                  </a:pathLst>
                </a:custGeom>
                <a:solidFill>
                  <a:srgbClr val="0B66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97" name="Freeform 465"/>
                <p:cNvSpPr>
                  <a:spLocks noChangeAspect="1"/>
                </p:cNvSpPr>
                <p:nvPr/>
              </p:nvSpPr>
              <p:spPr bwMode="auto">
                <a:xfrm>
                  <a:off x="4829" y="1173"/>
                  <a:ext cx="43" cy="27"/>
                </a:xfrm>
                <a:custGeom>
                  <a:avLst/>
                  <a:gdLst>
                    <a:gd name="T0" fmla="*/ 43 w 43"/>
                    <a:gd name="T1" fmla="*/ 27 h 27"/>
                    <a:gd name="T2" fmla="*/ 39 w 43"/>
                    <a:gd name="T3" fmla="*/ 27 h 27"/>
                    <a:gd name="T4" fmla="*/ 35 w 43"/>
                    <a:gd name="T5" fmla="*/ 27 h 27"/>
                    <a:gd name="T6" fmla="*/ 31 w 43"/>
                    <a:gd name="T7" fmla="*/ 25 h 27"/>
                    <a:gd name="T8" fmla="*/ 27 w 43"/>
                    <a:gd name="T9" fmla="*/ 25 h 27"/>
                    <a:gd name="T10" fmla="*/ 25 w 43"/>
                    <a:gd name="T11" fmla="*/ 23 h 27"/>
                    <a:gd name="T12" fmla="*/ 23 w 43"/>
                    <a:gd name="T13" fmla="*/ 21 h 27"/>
                    <a:gd name="T14" fmla="*/ 19 w 43"/>
                    <a:gd name="T15" fmla="*/ 21 h 27"/>
                    <a:gd name="T16" fmla="*/ 18 w 43"/>
                    <a:gd name="T17" fmla="*/ 19 h 27"/>
                    <a:gd name="T18" fmla="*/ 14 w 43"/>
                    <a:gd name="T19" fmla="*/ 17 h 27"/>
                    <a:gd name="T20" fmla="*/ 12 w 43"/>
                    <a:gd name="T21" fmla="*/ 15 h 27"/>
                    <a:gd name="T22" fmla="*/ 8 w 43"/>
                    <a:gd name="T23" fmla="*/ 14 h 27"/>
                    <a:gd name="T24" fmla="*/ 6 w 43"/>
                    <a:gd name="T25" fmla="*/ 12 h 27"/>
                    <a:gd name="T26" fmla="*/ 4 w 43"/>
                    <a:gd name="T27" fmla="*/ 10 h 27"/>
                    <a:gd name="T28" fmla="*/ 2 w 43"/>
                    <a:gd name="T29" fmla="*/ 8 h 27"/>
                    <a:gd name="T30" fmla="*/ 0 w 43"/>
                    <a:gd name="T31" fmla="*/ 4 h 27"/>
                    <a:gd name="T32" fmla="*/ 0 w 43"/>
                    <a:gd name="T33" fmla="*/ 0 h 27"/>
                    <a:gd name="T34" fmla="*/ 2 w 43"/>
                    <a:gd name="T35" fmla="*/ 2 h 27"/>
                    <a:gd name="T36" fmla="*/ 6 w 43"/>
                    <a:gd name="T37" fmla="*/ 2 h 27"/>
                    <a:gd name="T38" fmla="*/ 10 w 43"/>
                    <a:gd name="T39" fmla="*/ 4 h 27"/>
                    <a:gd name="T40" fmla="*/ 14 w 43"/>
                    <a:gd name="T41" fmla="*/ 4 h 27"/>
                    <a:gd name="T42" fmla="*/ 18 w 43"/>
                    <a:gd name="T43" fmla="*/ 6 h 27"/>
                    <a:gd name="T44" fmla="*/ 21 w 43"/>
                    <a:gd name="T45" fmla="*/ 8 h 27"/>
                    <a:gd name="T46" fmla="*/ 25 w 43"/>
                    <a:gd name="T47" fmla="*/ 10 h 27"/>
                    <a:gd name="T48" fmla="*/ 27 w 43"/>
                    <a:gd name="T49" fmla="*/ 12 h 27"/>
                    <a:gd name="T50" fmla="*/ 31 w 43"/>
                    <a:gd name="T51" fmla="*/ 14 h 27"/>
                    <a:gd name="T52" fmla="*/ 33 w 43"/>
                    <a:gd name="T53" fmla="*/ 15 h 27"/>
                    <a:gd name="T54" fmla="*/ 35 w 43"/>
                    <a:gd name="T55" fmla="*/ 17 h 27"/>
                    <a:gd name="T56" fmla="*/ 37 w 43"/>
                    <a:gd name="T57" fmla="*/ 19 h 27"/>
                    <a:gd name="T58" fmla="*/ 39 w 43"/>
                    <a:gd name="T59" fmla="*/ 21 h 27"/>
                    <a:gd name="T60" fmla="*/ 41 w 43"/>
                    <a:gd name="T61" fmla="*/ 23 h 27"/>
                    <a:gd name="T62" fmla="*/ 43 w 43"/>
                    <a:gd name="T63" fmla="*/ 25 h 2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3"/>
                    <a:gd name="T97" fmla="*/ 0 h 27"/>
                    <a:gd name="T98" fmla="*/ 43 w 43"/>
                    <a:gd name="T99" fmla="*/ 27 h 27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3" h="27">
                      <a:moveTo>
                        <a:pt x="43" y="25"/>
                      </a:moveTo>
                      <a:lnTo>
                        <a:pt x="43" y="27"/>
                      </a:lnTo>
                      <a:lnTo>
                        <a:pt x="41" y="27"/>
                      </a:lnTo>
                      <a:lnTo>
                        <a:pt x="39" y="27"/>
                      </a:lnTo>
                      <a:lnTo>
                        <a:pt x="37" y="27"/>
                      </a:lnTo>
                      <a:lnTo>
                        <a:pt x="35" y="27"/>
                      </a:lnTo>
                      <a:lnTo>
                        <a:pt x="33" y="27"/>
                      </a:lnTo>
                      <a:lnTo>
                        <a:pt x="31" y="25"/>
                      </a:lnTo>
                      <a:lnTo>
                        <a:pt x="29" y="25"/>
                      </a:lnTo>
                      <a:lnTo>
                        <a:pt x="27" y="25"/>
                      </a:lnTo>
                      <a:lnTo>
                        <a:pt x="27" y="23"/>
                      </a:lnTo>
                      <a:lnTo>
                        <a:pt x="25" y="23"/>
                      </a:lnTo>
                      <a:lnTo>
                        <a:pt x="23" y="23"/>
                      </a:lnTo>
                      <a:lnTo>
                        <a:pt x="23" y="21"/>
                      </a:lnTo>
                      <a:lnTo>
                        <a:pt x="21" y="21"/>
                      </a:lnTo>
                      <a:lnTo>
                        <a:pt x="19" y="21"/>
                      </a:lnTo>
                      <a:lnTo>
                        <a:pt x="19" y="19"/>
                      </a:lnTo>
                      <a:lnTo>
                        <a:pt x="18" y="19"/>
                      </a:lnTo>
                      <a:lnTo>
                        <a:pt x="16" y="17"/>
                      </a:lnTo>
                      <a:lnTo>
                        <a:pt x="14" y="17"/>
                      </a:lnTo>
                      <a:lnTo>
                        <a:pt x="14" y="15"/>
                      </a:lnTo>
                      <a:lnTo>
                        <a:pt x="12" y="15"/>
                      </a:lnTo>
                      <a:lnTo>
                        <a:pt x="10" y="14"/>
                      </a:lnTo>
                      <a:lnTo>
                        <a:pt x="8" y="14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6" y="6"/>
                      </a:lnTo>
                      <a:lnTo>
                        <a:pt x="18" y="6"/>
                      </a:lnTo>
                      <a:lnTo>
                        <a:pt x="19" y="8"/>
                      </a:lnTo>
                      <a:lnTo>
                        <a:pt x="21" y="8"/>
                      </a:lnTo>
                      <a:lnTo>
                        <a:pt x="23" y="10"/>
                      </a:lnTo>
                      <a:lnTo>
                        <a:pt x="25" y="10"/>
                      </a:lnTo>
                      <a:lnTo>
                        <a:pt x="25" y="12"/>
                      </a:lnTo>
                      <a:lnTo>
                        <a:pt x="27" y="12"/>
                      </a:lnTo>
                      <a:lnTo>
                        <a:pt x="29" y="14"/>
                      </a:lnTo>
                      <a:lnTo>
                        <a:pt x="31" y="14"/>
                      </a:lnTo>
                      <a:lnTo>
                        <a:pt x="31" y="15"/>
                      </a:lnTo>
                      <a:lnTo>
                        <a:pt x="33" y="15"/>
                      </a:lnTo>
                      <a:lnTo>
                        <a:pt x="33" y="17"/>
                      </a:lnTo>
                      <a:lnTo>
                        <a:pt x="35" y="17"/>
                      </a:lnTo>
                      <a:lnTo>
                        <a:pt x="35" y="19"/>
                      </a:lnTo>
                      <a:lnTo>
                        <a:pt x="37" y="19"/>
                      </a:lnTo>
                      <a:lnTo>
                        <a:pt x="37" y="21"/>
                      </a:lnTo>
                      <a:lnTo>
                        <a:pt x="39" y="21"/>
                      </a:lnTo>
                      <a:lnTo>
                        <a:pt x="39" y="23"/>
                      </a:lnTo>
                      <a:lnTo>
                        <a:pt x="41" y="23"/>
                      </a:lnTo>
                      <a:lnTo>
                        <a:pt x="41" y="25"/>
                      </a:lnTo>
                      <a:lnTo>
                        <a:pt x="43" y="25"/>
                      </a:lnTo>
                      <a:close/>
                    </a:path>
                  </a:pathLst>
                </a:custGeom>
                <a:solidFill>
                  <a:srgbClr val="0056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98" name="Freeform 466"/>
                <p:cNvSpPr>
                  <a:spLocks noChangeAspect="1"/>
                </p:cNvSpPr>
                <p:nvPr/>
              </p:nvSpPr>
              <p:spPr bwMode="auto">
                <a:xfrm>
                  <a:off x="4829" y="1173"/>
                  <a:ext cx="33" cy="21"/>
                </a:xfrm>
                <a:custGeom>
                  <a:avLst/>
                  <a:gdLst>
                    <a:gd name="T0" fmla="*/ 2 w 33"/>
                    <a:gd name="T1" fmla="*/ 0 h 21"/>
                    <a:gd name="T2" fmla="*/ 2 w 33"/>
                    <a:gd name="T3" fmla="*/ 2 h 21"/>
                    <a:gd name="T4" fmla="*/ 4 w 33"/>
                    <a:gd name="T5" fmla="*/ 2 h 21"/>
                    <a:gd name="T6" fmla="*/ 6 w 33"/>
                    <a:gd name="T7" fmla="*/ 2 h 21"/>
                    <a:gd name="T8" fmla="*/ 8 w 33"/>
                    <a:gd name="T9" fmla="*/ 2 h 21"/>
                    <a:gd name="T10" fmla="*/ 8 w 33"/>
                    <a:gd name="T11" fmla="*/ 4 h 21"/>
                    <a:gd name="T12" fmla="*/ 10 w 33"/>
                    <a:gd name="T13" fmla="*/ 4 h 21"/>
                    <a:gd name="T14" fmla="*/ 12 w 33"/>
                    <a:gd name="T15" fmla="*/ 4 h 21"/>
                    <a:gd name="T16" fmla="*/ 14 w 33"/>
                    <a:gd name="T17" fmla="*/ 4 h 21"/>
                    <a:gd name="T18" fmla="*/ 14 w 33"/>
                    <a:gd name="T19" fmla="*/ 6 h 21"/>
                    <a:gd name="T20" fmla="*/ 16 w 33"/>
                    <a:gd name="T21" fmla="*/ 6 h 21"/>
                    <a:gd name="T22" fmla="*/ 18 w 33"/>
                    <a:gd name="T23" fmla="*/ 6 h 21"/>
                    <a:gd name="T24" fmla="*/ 18 w 33"/>
                    <a:gd name="T25" fmla="*/ 8 h 21"/>
                    <a:gd name="T26" fmla="*/ 19 w 33"/>
                    <a:gd name="T27" fmla="*/ 8 h 21"/>
                    <a:gd name="T28" fmla="*/ 19 w 33"/>
                    <a:gd name="T29" fmla="*/ 10 h 21"/>
                    <a:gd name="T30" fmla="*/ 21 w 33"/>
                    <a:gd name="T31" fmla="*/ 10 h 21"/>
                    <a:gd name="T32" fmla="*/ 23 w 33"/>
                    <a:gd name="T33" fmla="*/ 10 h 21"/>
                    <a:gd name="T34" fmla="*/ 23 w 33"/>
                    <a:gd name="T35" fmla="*/ 12 h 21"/>
                    <a:gd name="T36" fmla="*/ 25 w 33"/>
                    <a:gd name="T37" fmla="*/ 12 h 21"/>
                    <a:gd name="T38" fmla="*/ 25 w 33"/>
                    <a:gd name="T39" fmla="*/ 14 h 21"/>
                    <a:gd name="T40" fmla="*/ 27 w 33"/>
                    <a:gd name="T41" fmla="*/ 14 h 21"/>
                    <a:gd name="T42" fmla="*/ 27 w 33"/>
                    <a:gd name="T43" fmla="*/ 15 h 21"/>
                    <a:gd name="T44" fmla="*/ 29 w 33"/>
                    <a:gd name="T45" fmla="*/ 15 h 21"/>
                    <a:gd name="T46" fmla="*/ 29 w 33"/>
                    <a:gd name="T47" fmla="*/ 17 h 21"/>
                    <a:gd name="T48" fmla="*/ 31 w 33"/>
                    <a:gd name="T49" fmla="*/ 17 h 21"/>
                    <a:gd name="T50" fmla="*/ 31 w 33"/>
                    <a:gd name="T51" fmla="*/ 19 h 21"/>
                    <a:gd name="T52" fmla="*/ 33 w 33"/>
                    <a:gd name="T53" fmla="*/ 19 h 21"/>
                    <a:gd name="T54" fmla="*/ 33 w 33"/>
                    <a:gd name="T55" fmla="*/ 21 h 21"/>
                    <a:gd name="T56" fmla="*/ 31 w 33"/>
                    <a:gd name="T57" fmla="*/ 21 h 21"/>
                    <a:gd name="T58" fmla="*/ 29 w 33"/>
                    <a:gd name="T59" fmla="*/ 21 h 21"/>
                    <a:gd name="T60" fmla="*/ 27 w 33"/>
                    <a:gd name="T61" fmla="*/ 21 h 21"/>
                    <a:gd name="T62" fmla="*/ 25 w 33"/>
                    <a:gd name="T63" fmla="*/ 21 h 21"/>
                    <a:gd name="T64" fmla="*/ 23 w 33"/>
                    <a:gd name="T65" fmla="*/ 19 h 21"/>
                    <a:gd name="T66" fmla="*/ 21 w 33"/>
                    <a:gd name="T67" fmla="*/ 19 h 21"/>
                    <a:gd name="T68" fmla="*/ 19 w 33"/>
                    <a:gd name="T69" fmla="*/ 17 h 21"/>
                    <a:gd name="T70" fmla="*/ 18 w 33"/>
                    <a:gd name="T71" fmla="*/ 17 h 21"/>
                    <a:gd name="T72" fmla="*/ 16 w 33"/>
                    <a:gd name="T73" fmla="*/ 17 h 21"/>
                    <a:gd name="T74" fmla="*/ 16 w 33"/>
                    <a:gd name="T75" fmla="*/ 15 h 21"/>
                    <a:gd name="T76" fmla="*/ 14 w 33"/>
                    <a:gd name="T77" fmla="*/ 15 h 21"/>
                    <a:gd name="T78" fmla="*/ 12 w 33"/>
                    <a:gd name="T79" fmla="*/ 14 h 21"/>
                    <a:gd name="T80" fmla="*/ 10 w 33"/>
                    <a:gd name="T81" fmla="*/ 14 h 21"/>
                    <a:gd name="T82" fmla="*/ 10 w 33"/>
                    <a:gd name="T83" fmla="*/ 12 h 21"/>
                    <a:gd name="T84" fmla="*/ 8 w 33"/>
                    <a:gd name="T85" fmla="*/ 12 h 21"/>
                    <a:gd name="T86" fmla="*/ 8 w 33"/>
                    <a:gd name="T87" fmla="*/ 10 h 21"/>
                    <a:gd name="T88" fmla="*/ 6 w 33"/>
                    <a:gd name="T89" fmla="*/ 10 h 21"/>
                    <a:gd name="T90" fmla="*/ 6 w 33"/>
                    <a:gd name="T91" fmla="*/ 8 h 21"/>
                    <a:gd name="T92" fmla="*/ 4 w 33"/>
                    <a:gd name="T93" fmla="*/ 8 h 21"/>
                    <a:gd name="T94" fmla="*/ 4 w 33"/>
                    <a:gd name="T95" fmla="*/ 6 h 21"/>
                    <a:gd name="T96" fmla="*/ 2 w 33"/>
                    <a:gd name="T97" fmla="*/ 6 h 21"/>
                    <a:gd name="T98" fmla="*/ 2 w 33"/>
                    <a:gd name="T99" fmla="*/ 4 h 21"/>
                    <a:gd name="T100" fmla="*/ 0 w 33"/>
                    <a:gd name="T101" fmla="*/ 4 h 21"/>
                    <a:gd name="T102" fmla="*/ 0 w 33"/>
                    <a:gd name="T103" fmla="*/ 2 h 21"/>
                    <a:gd name="T104" fmla="*/ 0 w 33"/>
                    <a:gd name="T105" fmla="*/ 0 h 21"/>
                    <a:gd name="T106" fmla="*/ 2 w 33"/>
                    <a:gd name="T107" fmla="*/ 0 h 2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3"/>
                    <a:gd name="T163" fmla="*/ 0 h 21"/>
                    <a:gd name="T164" fmla="*/ 33 w 33"/>
                    <a:gd name="T165" fmla="*/ 21 h 2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3" h="21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6" y="6"/>
                      </a:lnTo>
                      <a:lnTo>
                        <a:pt x="18" y="6"/>
                      </a:lnTo>
                      <a:lnTo>
                        <a:pt x="18" y="8"/>
                      </a:lnTo>
                      <a:lnTo>
                        <a:pt x="19" y="8"/>
                      </a:lnTo>
                      <a:lnTo>
                        <a:pt x="19" y="10"/>
                      </a:lnTo>
                      <a:lnTo>
                        <a:pt x="21" y="10"/>
                      </a:lnTo>
                      <a:lnTo>
                        <a:pt x="23" y="10"/>
                      </a:lnTo>
                      <a:lnTo>
                        <a:pt x="23" y="12"/>
                      </a:lnTo>
                      <a:lnTo>
                        <a:pt x="25" y="12"/>
                      </a:lnTo>
                      <a:lnTo>
                        <a:pt x="25" y="14"/>
                      </a:lnTo>
                      <a:lnTo>
                        <a:pt x="27" y="14"/>
                      </a:lnTo>
                      <a:lnTo>
                        <a:pt x="27" y="15"/>
                      </a:lnTo>
                      <a:lnTo>
                        <a:pt x="29" y="15"/>
                      </a:lnTo>
                      <a:lnTo>
                        <a:pt x="29" y="17"/>
                      </a:lnTo>
                      <a:lnTo>
                        <a:pt x="31" y="17"/>
                      </a:lnTo>
                      <a:lnTo>
                        <a:pt x="31" y="19"/>
                      </a:lnTo>
                      <a:lnTo>
                        <a:pt x="33" y="19"/>
                      </a:lnTo>
                      <a:lnTo>
                        <a:pt x="33" y="21"/>
                      </a:lnTo>
                      <a:lnTo>
                        <a:pt x="31" y="21"/>
                      </a:lnTo>
                      <a:lnTo>
                        <a:pt x="29" y="21"/>
                      </a:lnTo>
                      <a:lnTo>
                        <a:pt x="27" y="21"/>
                      </a:lnTo>
                      <a:lnTo>
                        <a:pt x="25" y="21"/>
                      </a:lnTo>
                      <a:lnTo>
                        <a:pt x="23" y="19"/>
                      </a:lnTo>
                      <a:lnTo>
                        <a:pt x="21" y="19"/>
                      </a:lnTo>
                      <a:lnTo>
                        <a:pt x="19" y="17"/>
                      </a:lnTo>
                      <a:lnTo>
                        <a:pt x="18" y="17"/>
                      </a:lnTo>
                      <a:lnTo>
                        <a:pt x="16" y="17"/>
                      </a:lnTo>
                      <a:lnTo>
                        <a:pt x="16" y="15"/>
                      </a:lnTo>
                      <a:lnTo>
                        <a:pt x="14" y="15"/>
                      </a:lnTo>
                      <a:lnTo>
                        <a:pt x="12" y="14"/>
                      </a:lnTo>
                      <a:lnTo>
                        <a:pt x="10" y="14"/>
                      </a:lnTo>
                      <a:lnTo>
                        <a:pt x="10" y="12"/>
                      </a:lnTo>
                      <a:lnTo>
                        <a:pt x="8" y="12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47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99" name="Freeform 467"/>
                <p:cNvSpPr>
                  <a:spLocks noChangeAspect="1"/>
                </p:cNvSpPr>
                <p:nvPr/>
              </p:nvSpPr>
              <p:spPr bwMode="auto">
                <a:xfrm>
                  <a:off x="4893" y="904"/>
                  <a:ext cx="124" cy="158"/>
                </a:xfrm>
                <a:custGeom>
                  <a:avLst/>
                  <a:gdLst>
                    <a:gd name="T0" fmla="*/ 15 w 124"/>
                    <a:gd name="T1" fmla="*/ 2 h 158"/>
                    <a:gd name="T2" fmla="*/ 23 w 124"/>
                    <a:gd name="T3" fmla="*/ 4 h 158"/>
                    <a:gd name="T4" fmla="*/ 32 w 124"/>
                    <a:gd name="T5" fmla="*/ 8 h 158"/>
                    <a:gd name="T6" fmla="*/ 40 w 124"/>
                    <a:gd name="T7" fmla="*/ 12 h 158"/>
                    <a:gd name="T8" fmla="*/ 48 w 124"/>
                    <a:gd name="T9" fmla="*/ 18 h 158"/>
                    <a:gd name="T10" fmla="*/ 55 w 124"/>
                    <a:gd name="T11" fmla="*/ 23 h 158"/>
                    <a:gd name="T12" fmla="*/ 61 w 124"/>
                    <a:gd name="T13" fmla="*/ 31 h 158"/>
                    <a:gd name="T14" fmla="*/ 65 w 124"/>
                    <a:gd name="T15" fmla="*/ 39 h 158"/>
                    <a:gd name="T16" fmla="*/ 69 w 124"/>
                    <a:gd name="T17" fmla="*/ 46 h 158"/>
                    <a:gd name="T18" fmla="*/ 73 w 124"/>
                    <a:gd name="T19" fmla="*/ 54 h 158"/>
                    <a:gd name="T20" fmla="*/ 74 w 124"/>
                    <a:gd name="T21" fmla="*/ 62 h 158"/>
                    <a:gd name="T22" fmla="*/ 78 w 124"/>
                    <a:gd name="T23" fmla="*/ 69 h 158"/>
                    <a:gd name="T24" fmla="*/ 80 w 124"/>
                    <a:gd name="T25" fmla="*/ 77 h 158"/>
                    <a:gd name="T26" fmla="*/ 82 w 124"/>
                    <a:gd name="T27" fmla="*/ 85 h 158"/>
                    <a:gd name="T28" fmla="*/ 80 w 124"/>
                    <a:gd name="T29" fmla="*/ 100 h 158"/>
                    <a:gd name="T30" fmla="*/ 84 w 124"/>
                    <a:gd name="T31" fmla="*/ 104 h 158"/>
                    <a:gd name="T32" fmla="*/ 90 w 124"/>
                    <a:gd name="T33" fmla="*/ 108 h 158"/>
                    <a:gd name="T34" fmla="*/ 96 w 124"/>
                    <a:gd name="T35" fmla="*/ 110 h 158"/>
                    <a:gd name="T36" fmla="*/ 103 w 124"/>
                    <a:gd name="T37" fmla="*/ 114 h 158"/>
                    <a:gd name="T38" fmla="*/ 109 w 124"/>
                    <a:gd name="T39" fmla="*/ 116 h 158"/>
                    <a:gd name="T40" fmla="*/ 113 w 124"/>
                    <a:gd name="T41" fmla="*/ 119 h 158"/>
                    <a:gd name="T42" fmla="*/ 117 w 124"/>
                    <a:gd name="T43" fmla="*/ 123 h 158"/>
                    <a:gd name="T44" fmla="*/ 120 w 124"/>
                    <a:gd name="T45" fmla="*/ 129 h 158"/>
                    <a:gd name="T46" fmla="*/ 122 w 124"/>
                    <a:gd name="T47" fmla="*/ 135 h 158"/>
                    <a:gd name="T48" fmla="*/ 124 w 124"/>
                    <a:gd name="T49" fmla="*/ 142 h 158"/>
                    <a:gd name="T50" fmla="*/ 124 w 124"/>
                    <a:gd name="T51" fmla="*/ 150 h 158"/>
                    <a:gd name="T52" fmla="*/ 124 w 124"/>
                    <a:gd name="T53" fmla="*/ 158 h 158"/>
                    <a:gd name="T54" fmla="*/ 119 w 124"/>
                    <a:gd name="T55" fmla="*/ 156 h 158"/>
                    <a:gd name="T56" fmla="*/ 113 w 124"/>
                    <a:gd name="T57" fmla="*/ 150 h 158"/>
                    <a:gd name="T58" fmla="*/ 107 w 124"/>
                    <a:gd name="T59" fmla="*/ 144 h 158"/>
                    <a:gd name="T60" fmla="*/ 101 w 124"/>
                    <a:gd name="T61" fmla="*/ 140 h 158"/>
                    <a:gd name="T62" fmla="*/ 96 w 124"/>
                    <a:gd name="T63" fmla="*/ 135 h 158"/>
                    <a:gd name="T64" fmla="*/ 90 w 124"/>
                    <a:gd name="T65" fmla="*/ 129 h 158"/>
                    <a:gd name="T66" fmla="*/ 84 w 124"/>
                    <a:gd name="T67" fmla="*/ 125 h 158"/>
                    <a:gd name="T68" fmla="*/ 78 w 124"/>
                    <a:gd name="T69" fmla="*/ 121 h 158"/>
                    <a:gd name="T70" fmla="*/ 73 w 124"/>
                    <a:gd name="T71" fmla="*/ 117 h 158"/>
                    <a:gd name="T72" fmla="*/ 69 w 124"/>
                    <a:gd name="T73" fmla="*/ 114 h 158"/>
                    <a:gd name="T74" fmla="*/ 67 w 124"/>
                    <a:gd name="T75" fmla="*/ 108 h 158"/>
                    <a:gd name="T76" fmla="*/ 63 w 124"/>
                    <a:gd name="T77" fmla="*/ 100 h 158"/>
                    <a:gd name="T78" fmla="*/ 61 w 124"/>
                    <a:gd name="T79" fmla="*/ 92 h 158"/>
                    <a:gd name="T80" fmla="*/ 57 w 124"/>
                    <a:gd name="T81" fmla="*/ 85 h 158"/>
                    <a:gd name="T82" fmla="*/ 53 w 124"/>
                    <a:gd name="T83" fmla="*/ 77 h 158"/>
                    <a:gd name="T84" fmla="*/ 51 w 124"/>
                    <a:gd name="T85" fmla="*/ 71 h 158"/>
                    <a:gd name="T86" fmla="*/ 48 w 124"/>
                    <a:gd name="T87" fmla="*/ 66 h 158"/>
                    <a:gd name="T88" fmla="*/ 44 w 124"/>
                    <a:gd name="T89" fmla="*/ 58 h 158"/>
                    <a:gd name="T90" fmla="*/ 40 w 124"/>
                    <a:gd name="T91" fmla="*/ 52 h 158"/>
                    <a:gd name="T92" fmla="*/ 36 w 124"/>
                    <a:gd name="T93" fmla="*/ 46 h 158"/>
                    <a:gd name="T94" fmla="*/ 30 w 124"/>
                    <a:gd name="T95" fmla="*/ 39 h 158"/>
                    <a:gd name="T96" fmla="*/ 25 w 124"/>
                    <a:gd name="T97" fmla="*/ 33 h 158"/>
                    <a:gd name="T98" fmla="*/ 17 w 124"/>
                    <a:gd name="T99" fmla="*/ 25 h 158"/>
                    <a:gd name="T100" fmla="*/ 11 w 124"/>
                    <a:gd name="T101" fmla="*/ 20 h 158"/>
                    <a:gd name="T102" fmla="*/ 5 w 124"/>
                    <a:gd name="T103" fmla="*/ 14 h 158"/>
                    <a:gd name="T104" fmla="*/ 2 w 124"/>
                    <a:gd name="T105" fmla="*/ 8 h 158"/>
                    <a:gd name="T106" fmla="*/ 0 w 124"/>
                    <a:gd name="T107" fmla="*/ 2 h 158"/>
                    <a:gd name="T108" fmla="*/ 7 w 124"/>
                    <a:gd name="T109" fmla="*/ 2 h 158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24"/>
                    <a:gd name="T166" fmla="*/ 0 h 158"/>
                    <a:gd name="T167" fmla="*/ 124 w 124"/>
                    <a:gd name="T168" fmla="*/ 158 h 158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24" h="158">
                      <a:moveTo>
                        <a:pt x="9" y="2"/>
                      </a:move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7" y="2"/>
                      </a:lnTo>
                      <a:lnTo>
                        <a:pt x="19" y="4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5" y="6"/>
                      </a:lnTo>
                      <a:lnTo>
                        <a:pt x="26" y="6"/>
                      </a:lnTo>
                      <a:lnTo>
                        <a:pt x="30" y="6"/>
                      </a:lnTo>
                      <a:lnTo>
                        <a:pt x="32" y="8"/>
                      </a:lnTo>
                      <a:lnTo>
                        <a:pt x="34" y="8"/>
                      </a:lnTo>
                      <a:lnTo>
                        <a:pt x="36" y="10"/>
                      </a:lnTo>
                      <a:lnTo>
                        <a:pt x="38" y="10"/>
                      </a:lnTo>
                      <a:lnTo>
                        <a:pt x="40" y="12"/>
                      </a:lnTo>
                      <a:lnTo>
                        <a:pt x="42" y="14"/>
                      </a:lnTo>
                      <a:lnTo>
                        <a:pt x="44" y="14"/>
                      </a:lnTo>
                      <a:lnTo>
                        <a:pt x="46" y="16"/>
                      </a:lnTo>
                      <a:lnTo>
                        <a:pt x="48" y="18"/>
                      </a:lnTo>
                      <a:lnTo>
                        <a:pt x="49" y="18"/>
                      </a:lnTo>
                      <a:lnTo>
                        <a:pt x="51" y="20"/>
                      </a:lnTo>
                      <a:lnTo>
                        <a:pt x="53" y="21"/>
                      </a:lnTo>
                      <a:lnTo>
                        <a:pt x="55" y="23"/>
                      </a:lnTo>
                      <a:lnTo>
                        <a:pt x="57" y="25"/>
                      </a:lnTo>
                      <a:lnTo>
                        <a:pt x="57" y="27"/>
                      </a:lnTo>
                      <a:lnTo>
                        <a:pt x="59" y="29"/>
                      </a:lnTo>
                      <a:lnTo>
                        <a:pt x="61" y="31"/>
                      </a:lnTo>
                      <a:lnTo>
                        <a:pt x="61" y="33"/>
                      </a:lnTo>
                      <a:lnTo>
                        <a:pt x="63" y="35"/>
                      </a:lnTo>
                      <a:lnTo>
                        <a:pt x="63" y="37"/>
                      </a:lnTo>
                      <a:lnTo>
                        <a:pt x="65" y="39"/>
                      </a:lnTo>
                      <a:lnTo>
                        <a:pt x="65" y="41"/>
                      </a:lnTo>
                      <a:lnTo>
                        <a:pt x="67" y="43"/>
                      </a:lnTo>
                      <a:lnTo>
                        <a:pt x="67" y="44"/>
                      </a:lnTo>
                      <a:lnTo>
                        <a:pt x="69" y="46"/>
                      </a:lnTo>
                      <a:lnTo>
                        <a:pt x="69" y="48"/>
                      </a:lnTo>
                      <a:lnTo>
                        <a:pt x="71" y="50"/>
                      </a:lnTo>
                      <a:lnTo>
                        <a:pt x="71" y="52"/>
                      </a:lnTo>
                      <a:lnTo>
                        <a:pt x="73" y="54"/>
                      </a:lnTo>
                      <a:lnTo>
                        <a:pt x="73" y="56"/>
                      </a:lnTo>
                      <a:lnTo>
                        <a:pt x="74" y="58"/>
                      </a:lnTo>
                      <a:lnTo>
                        <a:pt x="74" y="60"/>
                      </a:lnTo>
                      <a:lnTo>
                        <a:pt x="74" y="62"/>
                      </a:lnTo>
                      <a:lnTo>
                        <a:pt x="76" y="64"/>
                      </a:lnTo>
                      <a:lnTo>
                        <a:pt x="76" y="66"/>
                      </a:lnTo>
                      <a:lnTo>
                        <a:pt x="78" y="68"/>
                      </a:lnTo>
                      <a:lnTo>
                        <a:pt x="78" y="69"/>
                      </a:lnTo>
                      <a:lnTo>
                        <a:pt x="78" y="71"/>
                      </a:lnTo>
                      <a:lnTo>
                        <a:pt x="78" y="73"/>
                      </a:lnTo>
                      <a:lnTo>
                        <a:pt x="80" y="75"/>
                      </a:lnTo>
                      <a:lnTo>
                        <a:pt x="80" y="77"/>
                      </a:lnTo>
                      <a:lnTo>
                        <a:pt x="80" y="79"/>
                      </a:lnTo>
                      <a:lnTo>
                        <a:pt x="80" y="81"/>
                      </a:lnTo>
                      <a:lnTo>
                        <a:pt x="82" y="83"/>
                      </a:lnTo>
                      <a:lnTo>
                        <a:pt x="82" y="85"/>
                      </a:lnTo>
                      <a:lnTo>
                        <a:pt x="82" y="87"/>
                      </a:lnTo>
                      <a:lnTo>
                        <a:pt x="82" y="89"/>
                      </a:lnTo>
                      <a:lnTo>
                        <a:pt x="82" y="91"/>
                      </a:lnTo>
                      <a:lnTo>
                        <a:pt x="80" y="100"/>
                      </a:lnTo>
                      <a:lnTo>
                        <a:pt x="82" y="100"/>
                      </a:lnTo>
                      <a:lnTo>
                        <a:pt x="82" y="102"/>
                      </a:lnTo>
                      <a:lnTo>
                        <a:pt x="84" y="102"/>
                      </a:lnTo>
                      <a:lnTo>
                        <a:pt x="84" y="104"/>
                      </a:lnTo>
                      <a:lnTo>
                        <a:pt x="86" y="104"/>
                      </a:lnTo>
                      <a:lnTo>
                        <a:pt x="88" y="106"/>
                      </a:lnTo>
                      <a:lnTo>
                        <a:pt x="90" y="106"/>
                      </a:lnTo>
                      <a:lnTo>
                        <a:pt x="90" y="108"/>
                      </a:lnTo>
                      <a:lnTo>
                        <a:pt x="92" y="108"/>
                      </a:lnTo>
                      <a:lnTo>
                        <a:pt x="94" y="108"/>
                      </a:lnTo>
                      <a:lnTo>
                        <a:pt x="94" y="110"/>
                      </a:lnTo>
                      <a:lnTo>
                        <a:pt x="96" y="110"/>
                      </a:lnTo>
                      <a:lnTo>
                        <a:pt x="97" y="110"/>
                      </a:lnTo>
                      <a:lnTo>
                        <a:pt x="99" y="112"/>
                      </a:lnTo>
                      <a:lnTo>
                        <a:pt x="101" y="112"/>
                      </a:lnTo>
                      <a:lnTo>
                        <a:pt x="103" y="114"/>
                      </a:lnTo>
                      <a:lnTo>
                        <a:pt x="105" y="114"/>
                      </a:lnTo>
                      <a:lnTo>
                        <a:pt x="107" y="114"/>
                      </a:lnTo>
                      <a:lnTo>
                        <a:pt x="107" y="116"/>
                      </a:lnTo>
                      <a:lnTo>
                        <a:pt x="109" y="116"/>
                      </a:lnTo>
                      <a:lnTo>
                        <a:pt x="111" y="116"/>
                      </a:lnTo>
                      <a:lnTo>
                        <a:pt x="111" y="117"/>
                      </a:lnTo>
                      <a:lnTo>
                        <a:pt x="113" y="117"/>
                      </a:lnTo>
                      <a:lnTo>
                        <a:pt x="113" y="119"/>
                      </a:lnTo>
                      <a:lnTo>
                        <a:pt x="115" y="119"/>
                      </a:lnTo>
                      <a:lnTo>
                        <a:pt x="115" y="121"/>
                      </a:lnTo>
                      <a:lnTo>
                        <a:pt x="117" y="121"/>
                      </a:lnTo>
                      <a:lnTo>
                        <a:pt x="117" y="123"/>
                      </a:lnTo>
                      <a:lnTo>
                        <a:pt x="119" y="123"/>
                      </a:lnTo>
                      <a:lnTo>
                        <a:pt x="119" y="125"/>
                      </a:lnTo>
                      <a:lnTo>
                        <a:pt x="120" y="127"/>
                      </a:lnTo>
                      <a:lnTo>
                        <a:pt x="120" y="129"/>
                      </a:lnTo>
                      <a:lnTo>
                        <a:pt x="120" y="131"/>
                      </a:lnTo>
                      <a:lnTo>
                        <a:pt x="122" y="131"/>
                      </a:lnTo>
                      <a:lnTo>
                        <a:pt x="122" y="133"/>
                      </a:lnTo>
                      <a:lnTo>
                        <a:pt x="122" y="135"/>
                      </a:lnTo>
                      <a:lnTo>
                        <a:pt x="122" y="137"/>
                      </a:lnTo>
                      <a:lnTo>
                        <a:pt x="122" y="139"/>
                      </a:lnTo>
                      <a:lnTo>
                        <a:pt x="124" y="140"/>
                      </a:lnTo>
                      <a:lnTo>
                        <a:pt x="124" y="142"/>
                      </a:lnTo>
                      <a:lnTo>
                        <a:pt x="124" y="144"/>
                      </a:lnTo>
                      <a:lnTo>
                        <a:pt x="124" y="146"/>
                      </a:lnTo>
                      <a:lnTo>
                        <a:pt x="124" y="148"/>
                      </a:lnTo>
                      <a:lnTo>
                        <a:pt x="124" y="150"/>
                      </a:lnTo>
                      <a:lnTo>
                        <a:pt x="124" y="152"/>
                      </a:lnTo>
                      <a:lnTo>
                        <a:pt x="124" y="154"/>
                      </a:lnTo>
                      <a:lnTo>
                        <a:pt x="124" y="156"/>
                      </a:lnTo>
                      <a:lnTo>
                        <a:pt x="124" y="158"/>
                      </a:lnTo>
                      <a:lnTo>
                        <a:pt x="122" y="158"/>
                      </a:lnTo>
                      <a:lnTo>
                        <a:pt x="120" y="158"/>
                      </a:lnTo>
                      <a:lnTo>
                        <a:pt x="119" y="158"/>
                      </a:lnTo>
                      <a:lnTo>
                        <a:pt x="119" y="156"/>
                      </a:lnTo>
                      <a:lnTo>
                        <a:pt x="117" y="154"/>
                      </a:lnTo>
                      <a:lnTo>
                        <a:pt x="115" y="152"/>
                      </a:lnTo>
                      <a:lnTo>
                        <a:pt x="113" y="152"/>
                      </a:lnTo>
                      <a:lnTo>
                        <a:pt x="113" y="150"/>
                      </a:lnTo>
                      <a:lnTo>
                        <a:pt x="111" y="148"/>
                      </a:lnTo>
                      <a:lnTo>
                        <a:pt x="109" y="146"/>
                      </a:lnTo>
                      <a:lnTo>
                        <a:pt x="107" y="146"/>
                      </a:lnTo>
                      <a:lnTo>
                        <a:pt x="107" y="144"/>
                      </a:lnTo>
                      <a:lnTo>
                        <a:pt x="105" y="144"/>
                      </a:lnTo>
                      <a:lnTo>
                        <a:pt x="105" y="142"/>
                      </a:lnTo>
                      <a:lnTo>
                        <a:pt x="103" y="140"/>
                      </a:lnTo>
                      <a:lnTo>
                        <a:pt x="101" y="140"/>
                      </a:lnTo>
                      <a:lnTo>
                        <a:pt x="101" y="139"/>
                      </a:lnTo>
                      <a:lnTo>
                        <a:pt x="99" y="139"/>
                      </a:lnTo>
                      <a:lnTo>
                        <a:pt x="97" y="137"/>
                      </a:lnTo>
                      <a:lnTo>
                        <a:pt x="96" y="135"/>
                      </a:lnTo>
                      <a:lnTo>
                        <a:pt x="94" y="133"/>
                      </a:lnTo>
                      <a:lnTo>
                        <a:pt x="92" y="131"/>
                      </a:lnTo>
                      <a:lnTo>
                        <a:pt x="90" y="131"/>
                      </a:lnTo>
                      <a:lnTo>
                        <a:pt x="90" y="129"/>
                      </a:lnTo>
                      <a:lnTo>
                        <a:pt x="88" y="129"/>
                      </a:lnTo>
                      <a:lnTo>
                        <a:pt x="86" y="127"/>
                      </a:lnTo>
                      <a:lnTo>
                        <a:pt x="84" y="127"/>
                      </a:lnTo>
                      <a:lnTo>
                        <a:pt x="84" y="125"/>
                      </a:lnTo>
                      <a:lnTo>
                        <a:pt x="82" y="125"/>
                      </a:lnTo>
                      <a:lnTo>
                        <a:pt x="80" y="123"/>
                      </a:lnTo>
                      <a:lnTo>
                        <a:pt x="78" y="123"/>
                      </a:lnTo>
                      <a:lnTo>
                        <a:pt x="78" y="121"/>
                      </a:lnTo>
                      <a:lnTo>
                        <a:pt x="76" y="121"/>
                      </a:lnTo>
                      <a:lnTo>
                        <a:pt x="74" y="119"/>
                      </a:lnTo>
                      <a:lnTo>
                        <a:pt x="73" y="119"/>
                      </a:lnTo>
                      <a:lnTo>
                        <a:pt x="73" y="117"/>
                      </a:lnTo>
                      <a:lnTo>
                        <a:pt x="71" y="117"/>
                      </a:lnTo>
                      <a:lnTo>
                        <a:pt x="69" y="117"/>
                      </a:lnTo>
                      <a:lnTo>
                        <a:pt x="69" y="116"/>
                      </a:lnTo>
                      <a:lnTo>
                        <a:pt x="69" y="114"/>
                      </a:lnTo>
                      <a:lnTo>
                        <a:pt x="67" y="114"/>
                      </a:lnTo>
                      <a:lnTo>
                        <a:pt x="67" y="112"/>
                      </a:lnTo>
                      <a:lnTo>
                        <a:pt x="67" y="110"/>
                      </a:lnTo>
                      <a:lnTo>
                        <a:pt x="67" y="108"/>
                      </a:lnTo>
                      <a:lnTo>
                        <a:pt x="65" y="106"/>
                      </a:lnTo>
                      <a:lnTo>
                        <a:pt x="65" y="104"/>
                      </a:lnTo>
                      <a:lnTo>
                        <a:pt x="65" y="102"/>
                      </a:lnTo>
                      <a:lnTo>
                        <a:pt x="63" y="100"/>
                      </a:lnTo>
                      <a:lnTo>
                        <a:pt x="63" y="98"/>
                      </a:lnTo>
                      <a:lnTo>
                        <a:pt x="63" y="96"/>
                      </a:lnTo>
                      <a:lnTo>
                        <a:pt x="61" y="94"/>
                      </a:lnTo>
                      <a:lnTo>
                        <a:pt x="61" y="92"/>
                      </a:lnTo>
                      <a:lnTo>
                        <a:pt x="61" y="91"/>
                      </a:lnTo>
                      <a:lnTo>
                        <a:pt x="59" y="89"/>
                      </a:lnTo>
                      <a:lnTo>
                        <a:pt x="59" y="87"/>
                      </a:lnTo>
                      <a:lnTo>
                        <a:pt x="57" y="85"/>
                      </a:lnTo>
                      <a:lnTo>
                        <a:pt x="57" y="83"/>
                      </a:lnTo>
                      <a:lnTo>
                        <a:pt x="55" y="81"/>
                      </a:lnTo>
                      <a:lnTo>
                        <a:pt x="55" y="79"/>
                      </a:lnTo>
                      <a:lnTo>
                        <a:pt x="53" y="77"/>
                      </a:lnTo>
                      <a:lnTo>
                        <a:pt x="53" y="75"/>
                      </a:lnTo>
                      <a:lnTo>
                        <a:pt x="51" y="75"/>
                      </a:lnTo>
                      <a:lnTo>
                        <a:pt x="51" y="73"/>
                      </a:lnTo>
                      <a:lnTo>
                        <a:pt x="51" y="71"/>
                      </a:lnTo>
                      <a:lnTo>
                        <a:pt x="49" y="71"/>
                      </a:lnTo>
                      <a:lnTo>
                        <a:pt x="49" y="69"/>
                      </a:lnTo>
                      <a:lnTo>
                        <a:pt x="48" y="68"/>
                      </a:lnTo>
                      <a:lnTo>
                        <a:pt x="48" y="66"/>
                      </a:lnTo>
                      <a:lnTo>
                        <a:pt x="46" y="64"/>
                      </a:lnTo>
                      <a:lnTo>
                        <a:pt x="46" y="62"/>
                      </a:lnTo>
                      <a:lnTo>
                        <a:pt x="44" y="60"/>
                      </a:lnTo>
                      <a:lnTo>
                        <a:pt x="44" y="58"/>
                      </a:lnTo>
                      <a:lnTo>
                        <a:pt x="42" y="58"/>
                      </a:lnTo>
                      <a:lnTo>
                        <a:pt x="42" y="56"/>
                      </a:lnTo>
                      <a:lnTo>
                        <a:pt x="40" y="54"/>
                      </a:lnTo>
                      <a:lnTo>
                        <a:pt x="40" y="52"/>
                      </a:lnTo>
                      <a:lnTo>
                        <a:pt x="38" y="50"/>
                      </a:lnTo>
                      <a:lnTo>
                        <a:pt x="38" y="48"/>
                      </a:lnTo>
                      <a:lnTo>
                        <a:pt x="36" y="48"/>
                      </a:lnTo>
                      <a:lnTo>
                        <a:pt x="36" y="46"/>
                      </a:lnTo>
                      <a:lnTo>
                        <a:pt x="34" y="44"/>
                      </a:lnTo>
                      <a:lnTo>
                        <a:pt x="32" y="43"/>
                      </a:lnTo>
                      <a:lnTo>
                        <a:pt x="32" y="41"/>
                      </a:lnTo>
                      <a:lnTo>
                        <a:pt x="30" y="39"/>
                      </a:lnTo>
                      <a:lnTo>
                        <a:pt x="28" y="37"/>
                      </a:lnTo>
                      <a:lnTo>
                        <a:pt x="26" y="37"/>
                      </a:lnTo>
                      <a:lnTo>
                        <a:pt x="26" y="35"/>
                      </a:lnTo>
                      <a:lnTo>
                        <a:pt x="25" y="33"/>
                      </a:lnTo>
                      <a:lnTo>
                        <a:pt x="23" y="31"/>
                      </a:lnTo>
                      <a:lnTo>
                        <a:pt x="21" y="29"/>
                      </a:lnTo>
                      <a:lnTo>
                        <a:pt x="19" y="27"/>
                      </a:lnTo>
                      <a:lnTo>
                        <a:pt x="17" y="25"/>
                      </a:lnTo>
                      <a:lnTo>
                        <a:pt x="15" y="23"/>
                      </a:lnTo>
                      <a:lnTo>
                        <a:pt x="13" y="23"/>
                      </a:lnTo>
                      <a:lnTo>
                        <a:pt x="11" y="21"/>
                      </a:lnTo>
                      <a:lnTo>
                        <a:pt x="11" y="20"/>
                      </a:lnTo>
                      <a:lnTo>
                        <a:pt x="9" y="18"/>
                      </a:lnTo>
                      <a:lnTo>
                        <a:pt x="7" y="16"/>
                      </a:lnTo>
                      <a:lnTo>
                        <a:pt x="5" y="16"/>
                      </a:ln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3" y="12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lnTo>
                        <a:pt x="9" y="2"/>
                      </a:lnTo>
                      <a:close/>
                    </a:path>
                  </a:pathLst>
                </a:custGeom>
                <a:solidFill>
                  <a:srgbClr val="3F93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00" name="Freeform 468"/>
                <p:cNvSpPr>
                  <a:spLocks noChangeAspect="1"/>
                </p:cNvSpPr>
                <p:nvPr/>
              </p:nvSpPr>
              <p:spPr bwMode="auto">
                <a:xfrm>
                  <a:off x="4895" y="908"/>
                  <a:ext cx="120" cy="150"/>
                </a:xfrm>
                <a:custGeom>
                  <a:avLst/>
                  <a:gdLst>
                    <a:gd name="T0" fmla="*/ 17 w 120"/>
                    <a:gd name="T1" fmla="*/ 2 h 150"/>
                    <a:gd name="T2" fmla="*/ 24 w 120"/>
                    <a:gd name="T3" fmla="*/ 6 h 150"/>
                    <a:gd name="T4" fmla="*/ 32 w 120"/>
                    <a:gd name="T5" fmla="*/ 8 h 150"/>
                    <a:gd name="T6" fmla="*/ 40 w 120"/>
                    <a:gd name="T7" fmla="*/ 12 h 150"/>
                    <a:gd name="T8" fmla="*/ 46 w 120"/>
                    <a:gd name="T9" fmla="*/ 17 h 150"/>
                    <a:gd name="T10" fmla="*/ 51 w 120"/>
                    <a:gd name="T11" fmla="*/ 25 h 150"/>
                    <a:gd name="T12" fmla="*/ 57 w 120"/>
                    <a:gd name="T13" fmla="*/ 33 h 150"/>
                    <a:gd name="T14" fmla="*/ 61 w 120"/>
                    <a:gd name="T15" fmla="*/ 40 h 150"/>
                    <a:gd name="T16" fmla="*/ 65 w 120"/>
                    <a:gd name="T17" fmla="*/ 48 h 150"/>
                    <a:gd name="T18" fmla="*/ 69 w 120"/>
                    <a:gd name="T19" fmla="*/ 56 h 150"/>
                    <a:gd name="T20" fmla="*/ 72 w 120"/>
                    <a:gd name="T21" fmla="*/ 64 h 150"/>
                    <a:gd name="T22" fmla="*/ 74 w 120"/>
                    <a:gd name="T23" fmla="*/ 71 h 150"/>
                    <a:gd name="T24" fmla="*/ 76 w 120"/>
                    <a:gd name="T25" fmla="*/ 79 h 150"/>
                    <a:gd name="T26" fmla="*/ 78 w 120"/>
                    <a:gd name="T27" fmla="*/ 87 h 150"/>
                    <a:gd name="T28" fmla="*/ 76 w 120"/>
                    <a:gd name="T29" fmla="*/ 100 h 150"/>
                    <a:gd name="T30" fmla="*/ 82 w 120"/>
                    <a:gd name="T31" fmla="*/ 104 h 150"/>
                    <a:gd name="T32" fmla="*/ 88 w 120"/>
                    <a:gd name="T33" fmla="*/ 106 h 150"/>
                    <a:gd name="T34" fmla="*/ 94 w 120"/>
                    <a:gd name="T35" fmla="*/ 108 h 150"/>
                    <a:gd name="T36" fmla="*/ 99 w 120"/>
                    <a:gd name="T37" fmla="*/ 110 h 150"/>
                    <a:gd name="T38" fmla="*/ 103 w 120"/>
                    <a:gd name="T39" fmla="*/ 113 h 150"/>
                    <a:gd name="T40" fmla="*/ 109 w 120"/>
                    <a:gd name="T41" fmla="*/ 117 h 150"/>
                    <a:gd name="T42" fmla="*/ 113 w 120"/>
                    <a:gd name="T43" fmla="*/ 121 h 150"/>
                    <a:gd name="T44" fmla="*/ 117 w 120"/>
                    <a:gd name="T45" fmla="*/ 125 h 150"/>
                    <a:gd name="T46" fmla="*/ 118 w 120"/>
                    <a:gd name="T47" fmla="*/ 133 h 150"/>
                    <a:gd name="T48" fmla="*/ 118 w 120"/>
                    <a:gd name="T49" fmla="*/ 140 h 150"/>
                    <a:gd name="T50" fmla="*/ 120 w 120"/>
                    <a:gd name="T51" fmla="*/ 146 h 150"/>
                    <a:gd name="T52" fmla="*/ 117 w 120"/>
                    <a:gd name="T53" fmla="*/ 150 h 150"/>
                    <a:gd name="T54" fmla="*/ 111 w 120"/>
                    <a:gd name="T55" fmla="*/ 146 h 150"/>
                    <a:gd name="T56" fmla="*/ 107 w 120"/>
                    <a:gd name="T57" fmla="*/ 140 h 150"/>
                    <a:gd name="T58" fmla="*/ 101 w 120"/>
                    <a:gd name="T59" fmla="*/ 136 h 150"/>
                    <a:gd name="T60" fmla="*/ 95 w 120"/>
                    <a:gd name="T61" fmla="*/ 131 h 150"/>
                    <a:gd name="T62" fmla="*/ 90 w 120"/>
                    <a:gd name="T63" fmla="*/ 129 h 150"/>
                    <a:gd name="T64" fmla="*/ 86 w 120"/>
                    <a:gd name="T65" fmla="*/ 125 h 150"/>
                    <a:gd name="T66" fmla="*/ 80 w 120"/>
                    <a:gd name="T67" fmla="*/ 121 h 150"/>
                    <a:gd name="T68" fmla="*/ 76 w 120"/>
                    <a:gd name="T69" fmla="*/ 117 h 150"/>
                    <a:gd name="T70" fmla="*/ 71 w 120"/>
                    <a:gd name="T71" fmla="*/ 115 h 150"/>
                    <a:gd name="T72" fmla="*/ 67 w 120"/>
                    <a:gd name="T73" fmla="*/ 112 h 150"/>
                    <a:gd name="T74" fmla="*/ 65 w 120"/>
                    <a:gd name="T75" fmla="*/ 106 h 150"/>
                    <a:gd name="T76" fmla="*/ 63 w 120"/>
                    <a:gd name="T77" fmla="*/ 98 h 150"/>
                    <a:gd name="T78" fmla="*/ 59 w 120"/>
                    <a:gd name="T79" fmla="*/ 90 h 150"/>
                    <a:gd name="T80" fmla="*/ 57 w 120"/>
                    <a:gd name="T81" fmla="*/ 83 h 150"/>
                    <a:gd name="T82" fmla="*/ 53 w 120"/>
                    <a:gd name="T83" fmla="*/ 77 h 150"/>
                    <a:gd name="T84" fmla="*/ 49 w 120"/>
                    <a:gd name="T85" fmla="*/ 69 h 150"/>
                    <a:gd name="T86" fmla="*/ 46 w 120"/>
                    <a:gd name="T87" fmla="*/ 64 h 150"/>
                    <a:gd name="T88" fmla="*/ 42 w 120"/>
                    <a:gd name="T89" fmla="*/ 56 h 150"/>
                    <a:gd name="T90" fmla="*/ 38 w 120"/>
                    <a:gd name="T91" fmla="*/ 50 h 150"/>
                    <a:gd name="T92" fmla="*/ 34 w 120"/>
                    <a:gd name="T93" fmla="*/ 42 h 150"/>
                    <a:gd name="T94" fmla="*/ 30 w 120"/>
                    <a:gd name="T95" fmla="*/ 37 h 150"/>
                    <a:gd name="T96" fmla="*/ 24 w 120"/>
                    <a:gd name="T97" fmla="*/ 29 h 150"/>
                    <a:gd name="T98" fmla="*/ 17 w 120"/>
                    <a:gd name="T99" fmla="*/ 23 h 150"/>
                    <a:gd name="T100" fmla="*/ 11 w 120"/>
                    <a:gd name="T101" fmla="*/ 17 h 150"/>
                    <a:gd name="T102" fmla="*/ 5 w 120"/>
                    <a:gd name="T103" fmla="*/ 10 h 150"/>
                    <a:gd name="T104" fmla="*/ 1 w 120"/>
                    <a:gd name="T105" fmla="*/ 6 h 150"/>
                    <a:gd name="T106" fmla="*/ 1 w 120"/>
                    <a:gd name="T107" fmla="*/ 2 h 150"/>
                    <a:gd name="T108" fmla="*/ 7 w 120"/>
                    <a:gd name="T109" fmla="*/ 0 h 15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20"/>
                    <a:gd name="T166" fmla="*/ 0 h 150"/>
                    <a:gd name="T167" fmla="*/ 120 w 120"/>
                    <a:gd name="T168" fmla="*/ 150 h 150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20" h="150">
                      <a:moveTo>
                        <a:pt x="11" y="0"/>
                      </a:move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4" y="6"/>
                      </a:lnTo>
                      <a:lnTo>
                        <a:pt x="26" y="6"/>
                      </a:lnTo>
                      <a:lnTo>
                        <a:pt x="28" y="6"/>
                      </a:lnTo>
                      <a:lnTo>
                        <a:pt x="30" y="8"/>
                      </a:lnTo>
                      <a:lnTo>
                        <a:pt x="32" y="8"/>
                      </a:lnTo>
                      <a:lnTo>
                        <a:pt x="34" y="10"/>
                      </a:lnTo>
                      <a:lnTo>
                        <a:pt x="36" y="10"/>
                      </a:lnTo>
                      <a:lnTo>
                        <a:pt x="38" y="12"/>
                      </a:lnTo>
                      <a:lnTo>
                        <a:pt x="40" y="12"/>
                      </a:lnTo>
                      <a:lnTo>
                        <a:pt x="42" y="14"/>
                      </a:lnTo>
                      <a:lnTo>
                        <a:pt x="44" y="16"/>
                      </a:lnTo>
                      <a:lnTo>
                        <a:pt x="46" y="16"/>
                      </a:lnTo>
                      <a:lnTo>
                        <a:pt x="46" y="17"/>
                      </a:lnTo>
                      <a:lnTo>
                        <a:pt x="47" y="19"/>
                      </a:lnTo>
                      <a:lnTo>
                        <a:pt x="49" y="21"/>
                      </a:lnTo>
                      <a:lnTo>
                        <a:pt x="51" y="23"/>
                      </a:lnTo>
                      <a:lnTo>
                        <a:pt x="51" y="25"/>
                      </a:lnTo>
                      <a:lnTo>
                        <a:pt x="53" y="25"/>
                      </a:lnTo>
                      <a:lnTo>
                        <a:pt x="55" y="27"/>
                      </a:lnTo>
                      <a:lnTo>
                        <a:pt x="55" y="31"/>
                      </a:lnTo>
                      <a:lnTo>
                        <a:pt x="57" y="33"/>
                      </a:lnTo>
                      <a:lnTo>
                        <a:pt x="57" y="35"/>
                      </a:lnTo>
                      <a:lnTo>
                        <a:pt x="59" y="37"/>
                      </a:lnTo>
                      <a:lnTo>
                        <a:pt x="59" y="39"/>
                      </a:lnTo>
                      <a:lnTo>
                        <a:pt x="61" y="40"/>
                      </a:lnTo>
                      <a:lnTo>
                        <a:pt x="63" y="42"/>
                      </a:lnTo>
                      <a:lnTo>
                        <a:pt x="63" y="44"/>
                      </a:lnTo>
                      <a:lnTo>
                        <a:pt x="65" y="46"/>
                      </a:lnTo>
                      <a:lnTo>
                        <a:pt x="65" y="48"/>
                      </a:lnTo>
                      <a:lnTo>
                        <a:pt x="67" y="50"/>
                      </a:lnTo>
                      <a:lnTo>
                        <a:pt x="67" y="52"/>
                      </a:lnTo>
                      <a:lnTo>
                        <a:pt x="67" y="54"/>
                      </a:lnTo>
                      <a:lnTo>
                        <a:pt x="69" y="56"/>
                      </a:lnTo>
                      <a:lnTo>
                        <a:pt x="69" y="58"/>
                      </a:lnTo>
                      <a:lnTo>
                        <a:pt x="71" y="60"/>
                      </a:lnTo>
                      <a:lnTo>
                        <a:pt x="71" y="62"/>
                      </a:lnTo>
                      <a:lnTo>
                        <a:pt x="72" y="64"/>
                      </a:lnTo>
                      <a:lnTo>
                        <a:pt x="72" y="65"/>
                      </a:lnTo>
                      <a:lnTo>
                        <a:pt x="72" y="67"/>
                      </a:lnTo>
                      <a:lnTo>
                        <a:pt x="74" y="69"/>
                      </a:lnTo>
                      <a:lnTo>
                        <a:pt x="74" y="71"/>
                      </a:lnTo>
                      <a:lnTo>
                        <a:pt x="74" y="73"/>
                      </a:lnTo>
                      <a:lnTo>
                        <a:pt x="74" y="75"/>
                      </a:lnTo>
                      <a:lnTo>
                        <a:pt x="76" y="77"/>
                      </a:lnTo>
                      <a:lnTo>
                        <a:pt x="76" y="79"/>
                      </a:lnTo>
                      <a:lnTo>
                        <a:pt x="76" y="81"/>
                      </a:lnTo>
                      <a:lnTo>
                        <a:pt x="76" y="83"/>
                      </a:lnTo>
                      <a:lnTo>
                        <a:pt x="76" y="85"/>
                      </a:lnTo>
                      <a:lnTo>
                        <a:pt x="78" y="87"/>
                      </a:lnTo>
                      <a:lnTo>
                        <a:pt x="78" y="88"/>
                      </a:lnTo>
                      <a:lnTo>
                        <a:pt x="78" y="90"/>
                      </a:lnTo>
                      <a:lnTo>
                        <a:pt x="76" y="98"/>
                      </a:lnTo>
                      <a:lnTo>
                        <a:pt x="76" y="100"/>
                      </a:lnTo>
                      <a:lnTo>
                        <a:pt x="78" y="100"/>
                      </a:lnTo>
                      <a:lnTo>
                        <a:pt x="80" y="102"/>
                      </a:lnTo>
                      <a:lnTo>
                        <a:pt x="82" y="102"/>
                      </a:lnTo>
                      <a:lnTo>
                        <a:pt x="82" y="104"/>
                      </a:lnTo>
                      <a:lnTo>
                        <a:pt x="84" y="104"/>
                      </a:lnTo>
                      <a:lnTo>
                        <a:pt x="86" y="104"/>
                      </a:lnTo>
                      <a:lnTo>
                        <a:pt x="86" y="106"/>
                      </a:lnTo>
                      <a:lnTo>
                        <a:pt x="88" y="106"/>
                      </a:lnTo>
                      <a:lnTo>
                        <a:pt x="90" y="106"/>
                      </a:lnTo>
                      <a:lnTo>
                        <a:pt x="92" y="106"/>
                      </a:lnTo>
                      <a:lnTo>
                        <a:pt x="92" y="108"/>
                      </a:lnTo>
                      <a:lnTo>
                        <a:pt x="94" y="108"/>
                      </a:lnTo>
                      <a:lnTo>
                        <a:pt x="95" y="108"/>
                      </a:lnTo>
                      <a:lnTo>
                        <a:pt x="95" y="110"/>
                      </a:lnTo>
                      <a:lnTo>
                        <a:pt x="97" y="110"/>
                      </a:lnTo>
                      <a:lnTo>
                        <a:pt x="99" y="110"/>
                      </a:lnTo>
                      <a:lnTo>
                        <a:pt x="99" y="112"/>
                      </a:lnTo>
                      <a:lnTo>
                        <a:pt x="101" y="112"/>
                      </a:lnTo>
                      <a:lnTo>
                        <a:pt x="103" y="112"/>
                      </a:lnTo>
                      <a:lnTo>
                        <a:pt x="103" y="113"/>
                      </a:lnTo>
                      <a:lnTo>
                        <a:pt x="105" y="113"/>
                      </a:lnTo>
                      <a:lnTo>
                        <a:pt x="107" y="115"/>
                      </a:lnTo>
                      <a:lnTo>
                        <a:pt x="109" y="115"/>
                      </a:lnTo>
                      <a:lnTo>
                        <a:pt x="109" y="117"/>
                      </a:lnTo>
                      <a:lnTo>
                        <a:pt x="111" y="117"/>
                      </a:lnTo>
                      <a:lnTo>
                        <a:pt x="111" y="119"/>
                      </a:lnTo>
                      <a:lnTo>
                        <a:pt x="113" y="119"/>
                      </a:lnTo>
                      <a:lnTo>
                        <a:pt x="113" y="121"/>
                      </a:lnTo>
                      <a:lnTo>
                        <a:pt x="115" y="121"/>
                      </a:lnTo>
                      <a:lnTo>
                        <a:pt x="115" y="123"/>
                      </a:lnTo>
                      <a:lnTo>
                        <a:pt x="115" y="125"/>
                      </a:lnTo>
                      <a:lnTo>
                        <a:pt x="117" y="125"/>
                      </a:lnTo>
                      <a:lnTo>
                        <a:pt x="117" y="127"/>
                      </a:lnTo>
                      <a:lnTo>
                        <a:pt x="117" y="129"/>
                      </a:lnTo>
                      <a:lnTo>
                        <a:pt x="117" y="131"/>
                      </a:lnTo>
                      <a:lnTo>
                        <a:pt x="118" y="133"/>
                      </a:lnTo>
                      <a:lnTo>
                        <a:pt x="118" y="135"/>
                      </a:lnTo>
                      <a:lnTo>
                        <a:pt x="118" y="136"/>
                      </a:lnTo>
                      <a:lnTo>
                        <a:pt x="118" y="138"/>
                      </a:lnTo>
                      <a:lnTo>
                        <a:pt x="118" y="140"/>
                      </a:lnTo>
                      <a:lnTo>
                        <a:pt x="120" y="140"/>
                      </a:lnTo>
                      <a:lnTo>
                        <a:pt x="120" y="142"/>
                      </a:lnTo>
                      <a:lnTo>
                        <a:pt x="120" y="144"/>
                      </a:lnTo>
                      <a:lnTo>
                        <a:pt x="120" y="146"/>
                      </a:lnTo>
                      <a:lnTo>
                        <a:pt x="118" y="146"/>
                      </a:lnTo>
                      <a:lnTo>
                        <a:pt x="118" y="148"/>
                      </a:lnTo>
                      <a:lnTo>
                        <a:pt x="118" y="150"/>
                      </a:lnTo>
                      <a:lnTo>
                        <a:pt x="117" y="150"/>
                      </a:lnTo>
                      <a:lnTo>
                        <a:pt x="115" y="150"/>
                      </a:lnTo>
                      <a:lnTo>
                        <a:pt x="115" y="148"/>
                      </a:lnTo>
                      <a:lnTo>
                        <a:pt x="113" y="148"/>
                      </a:lnTo>
                      <a:lnTo>
                        <a:pt x="111" y="146"/>
                      </a:lnTo>
                      <a:lnTo>
                        <a:pt x="109" y="144"/>
                      </a:lnTo>
                      <a:lnTo>
                        <a:pt x="109" y="142"/>
                      </a:lnTo>
                      <a:lnTo>
                        <a:pt x="107" y="142"/>
                      </a:lnTo>
                      <a:lnTo>
                        <a:pt x="107" y="140"/>
                      </a:lnTo>
                      <a:lnTo>
                        <a:pt x="105" y="140"/>
                      </a:lnTo>
                      <a:lnTo>
                        <a:pt x="105" y="138"/>
                      </a:lnTo>
                      <a:lnTo>
                        <a:pt x="103" y="138"/>
                      </a:lnTo>
                      <a:lnTo>
                        <a:pt x="101" y="136"/>
                      </a:lnTo>
                      <a:lnTo>
                        <a:pt x="99" y="135"/>
                      </a:lnTo>
                      <a:lnTo>
                        <a:pt x="97" y="133"/>
                      </a:lnTo>
                      <a:lnTo>
                        <a:pt x="95" y="133"/>
                      </a:lnTo>
                      <a:lnTo>
                        <a:pt x="95" y="131"/>
                      </a:lnTo>
                      <a:lnTo>
                        <a:pt x="94" y="131"/>
                      </a:lnTo>
                      <a:lnTo>
                        <a:pt x="94" y="129"/>
                      </a:lnTo>
                      <a:lnTo>
                        <a:pt x="92" y="129"/>
                      </a:lnTo>
                      <a:lnTo>
                        <a:pt x="90" y="129"/>
                      </a:lnTo>
                      <a:lnTo>
                        <a:pt x="90" y="127"/>
                      </a:lnTo>
                      <a:lnTo>
                        <a:pt x="88" y="127"/>
                      </a:lnTo>
                      <a:lnTo>
                        <a:pt x="88" y="125"/>
                      </a:lnTo>
                      <a:lnTo>
                        <a:pt x="86" y="125"/>
                      </a:lnTo>
                      <a:lnTo>
                        <a:pt x="84" y="123"/>
                      </a:lnTo>
                      <a:lnTo>
                        <a:pt x="82" y="123"/>
                      </a:lnTo>
                      <a:lnTo>
                        <a:pt x="82" y="121"/>
                      </a:lnTo>
                      <a:lnTo>
                        <a:pt x="80" y="121"/>
                      </a:lnTo>
                      <a:lnTo>
                        <a:pt x="80" y="119"/>
                      </a:lnTo>
                      <a:lnTo>
                        <a:pt x="78" y="119"/>
                      </a:lnTo>
                      <a:lnTo>
                        <a:pt x="76" y="119"/>
                      </a:lnTo>
                      <a:lnTo>
                        <a:pt x="76" y="117"/>
                      </a:lnTo>
                      <a:lnTo>
                        <a:pt x="74" y="117"/>
                      </a:lnTo>
                      <a:lnTo>
                        <a:pt x="72" y="117"/>
                      </a:lnTo>
                      <a:lnTo>
                        <a:pt x="72" y="115"/>
                      </a:lnTo>
                      <a:lnTo>
                        <a:pt x="71" y="115"/>
                      </a:lnTo>
                      <a:lnTo>
                        <a:pt x="71" y="113"/>
                      </a:lnTo>
                      <a:lnTo>
                        <a:pt x="69" y="113"/>
                      </a:lnTo>
                      <a:lnTo>
                        <a:pt x="67" y="113"/>
                      </a:lnTo>
                      <a:lnTo>
                        <a:pt x="67" y="112"/>
                      </a:lnTo>
                      <a:lnTo>
                        <a:pt x="67" y="110"/>
                      </a:lnTo>
                      <a:lnTo>
                        <a:pt x="65" y="110"/>
                      </a:lnTo>
                      <a:lnTo>
                        <a:pt x="65" y="108"/>
                      </a:lnTo>
                      <a:lnTo>
                        <a:pt x="65" y="106"/>
                      </a:lnTo>
                      <a:lnTo>
                        <a:pt x="65" y="104"/>
                      </a:lnTo>
                      <a:lnTo>
                        <a:pt x="63" y="102"/>
                      </a:lnTo>
                      <a:lnTo>
                        <a:pt x="63" y="100"/>
                      </a:lnTo>
                      <a:lnTo>
                        <a:pt x="63" y="98"/>
                      </a:lnTo>
                      <a:lnTo>
                        <a:pt x="61" y="96"/>
                      </a:lnTo>
                      <a:lnTo>
                        <a:pt x="61" y="94"/>
                      </a:lnTo>
                      <a:lnTo>
                        <a:pt x="61" y="92"/>
                      </a:lnTo>
                      <a:lnTo>
                        <a:pt x="59" y="90"/>
                      </a:lnTo>
                      <a:lnTo>
                        <a:pt x="59" y="88"/>
                      </a:lnTo>
                      <a:lnTo>
                        <a:pt x="57" y="87"/>
                      </a:lnTo>
                      <a:lnTo>
                        <a:pt x="57" y="85"/>
                      </a:lnTo>
                      <a:lnTo>
                        <a:pt x="57" y="83"/>
                      </a:lnTo>
                      <a:lnTo>
                        <a:pt x="55" y="81"/>
                      </a:lnTo>
                      <a:lnTo>
                        <a:pt x="55" y="79"/>
                      </a:lnTo>
                      <a:lnTo>
                        <a:pt x="53" y="79"/>
                      </a:lnTo>
                      <a:lnTo>
                        <a:pt x="53" y="77"/>
                      </a:lnTo>
                      <a:lnTo>
                        <a:pt x="53" y="75"/>
                      </a:lnTo>
                      <a:lnTo>
                        <a:pt x="51" y="73"/>
                      </a:lnTo>
                      <a:lnTo>
                        <a:pt x="49" y="71"/>
                      </a:lnTo>
                      <a:lnTo>
                        <a:pt x="49" y="69"/>
                      </a:lnTo>
                      <a:lnTo>
                        <a:pt x="47" y="67"/>
                      </a:lnTo>
                      <a:lnTo>
                        <a:pt x="47" y="65"/>
                      </a:lnTo>
                      <a:lnTo>
                        <a:pt x="47" y="64"/>
                      </a:lnTo>
                      <a:lnTo>
                        <a:pt x="46" y="64"/>
                      </a:lnTo>
                      <a:lnTo>
                        <a:pt x="46" y="62"/>
                      </a:lnTo>
                      <a:lnTo>
                        <a:pt x="44" y="60"/>
                      </a:lnTo>
                      <a:lnTo>
                        <a:pt x="44" y="58"/>
                      </a:lnTo>
                      <a:lnTo>
                        <a:pt x="42" y="56"/>
                      </a:lnTo>
                      <a:lnTo>
                        <a:pt x="42" y="54"/>
                      </a:lnTo>
                      <a:lnTo>
                        <a:pt x="40" y="52"/>
                      </a:lnTo>
                      <a:lnTo>
                        <a:pt x="40" y="50"/>
                      </a:lnTo>
                      <a:lnTo>
                        <a:pt x="38" y="50"/>
                      </a:lnTo>
                      <a:lnTo>
                        <a:pt x="38" y="48"/>
                      </a:lnTo>
                      <a:lnTo>
                        <a:pt x="36" y="46"/>
                      </a:lnTo>
                      <a:lnTo>
                        <a:pt x="36" y="44"/>
                      </a:lnTo>
                      <a:lnTo>
                        <a:pt x="34" y="42"/>
                      </a:lnTo>
                      <a:lnTo>
                        <a:pt x="34" y="40"/>
                      </a:lnTo>
                      <a:lnTo>
                        <a:pt x="32" y="40"/>
                      </a:lnTo>
                      <a:lnTo>
                        <a:pt x="32" y="39"/>
                      </a:lnTo>
                      <a:lnTo>
                        <a:pt x="30" y="37"/>
                      </a:lnTo>
                      <a:lnTo>
                        <a:pt x="28" y="35"/>
                      </a:lnTo>
                      <a:lnTo>
                        <a:pt x="26" y="33"/>
                      </a:lnTo>
                      <a:lnTo>
                        <a:pt x="26" y="31"/>
                      </a:lnTo>
                      <a:lnTo>
                        <a:pt x="24" y="29"/>
                      </a:lnTo>
                      <a:lnTo>
                        <a:pt x="23" y="27"/>
                      </a:lnTo>
                      <a:lnTo>
                        <a:pt x="21" y="27"/>
                      </a:lnTo>
                      <a:lnTo>
                        <a:pt x="19" y="25"/>
                      </a:lnTo>
                      <a:lnTo>
                        <a:pt x="17" y="23"/>
                      </a:lnTo>
                      <a:lnTo>
                        <a:pt x="15" y="21"/>
                      </a:lnTo>
                      <a:lnTo>
                        <a:pt x="13" y="19"/>
                      </a:lnTo>
                      <a:lnTo>
                        <a:pt x="13" y="17"/>
                      </a:lnTo>
                      <a:lnTo>
                        <a:pt x="11" y="17"/>
                      </a:lnTo>
                      <a:lnTo>
                        <a:pt x="9" y="16"/>
                      </a:lnTo>
                      <a:lnTo>
                        <a:pt x="7" y="14"/>
                      </a:lnTo>
                      <a:lnTo>
                        <a:pt x="5" y="12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3" y="8"/>
                      </a:lnTo>
                      <a:lnTo>
                        <a:pt x="1" y="8"/>
                      </a:lnTo>
                      <a:lnTo>
                        <a:pt x="1" y="6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389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01" name="Freeform 469"/>
                <p:cNvSpPr>
                  <a:spLocks noChangeAspect="1"/>
                </p:cNvSpPr>
                <p:nvPr/>
              </p:nvSpPr>
              <p:spPr bwMode="auto">
                <a:xfrm>
                  <a:off x="4898" y="912"/>
                  <a:ext cx="114" cy="142"/>
                </a:xfrm>
                <a:custGeom>
                  <a:avLst/>
                  <a:gdLst>
                    <a:gd name="T0" fmla="*/ 18 w 114"/>
                    <a:gd name="T1" fmla="*/ 2 h 142"/>
                    <a:gd name="T2" fmla="*/ 23 w 114"/>
                    <a:gd name="T3" fmla="*/ 4 h 142"/>
                    <a:gd name="T4" fmla="*/ 31 w 114"/>
                    <a:gd name="T5" fmla="*/ 10 h 142"/>
                    <a:gd name="T6" fmla="*/ 37 w 114"/>
                    <a:gd name="T7" fmla="*/ 13 h 142"/>
                    <a:gd name="T8" fmla="*/ 43 w 114"/>
                    <a:gd name="T9" fmla="*/ 19 h 142"/>
                    <a:gd name="T10" fmla="*/ 48 w 114"/>
                    <a:gd name="T11" fmla="*/ 27 h 142"/>
                    <a:gd name="T12" fmla="*/ 52 w 114"/>
                    <a:gd name="T13" fmla="*/ 35 h 142"/>
                    <a:gd name="T14" fmla="*/ 56 w 114"/>
                    <a:gd name="T15" fmla="*/ 42 h 142"/>
                    <a:gd name="T16" fmla="*/ 60 w 114"/>
                    <a:gd name="T17" fmla="*/ 50 h 142"/>
                    <a:gd name="T18" fmla="*/ 64 w 114"/>
                    <a:gd name="T19" fmla="*/ 58 h 142"/>
                    <a:gd name="T20" fmla="*/ 68 w 114"/>
                    <a:gd name="T21" fmla="*/ 65 h 142"/>
                    <a:gd name="T22" fmla="*/ 69 w 114"/>
                    <a:gd name="T23" fmla="*/ 73 h 142"/>
                    <a:gd name="T24" fmla="*/ 71 w 114"/>
                    <a:gd name="T25" fmla="*/ 81 h 142"/>
                    <a:gd name="T26" fmla="*/ 73 w 114"/>
                    <a:gd name="T27" fmla="*/ 88 h 142"/>
                    <a:gd name="T28" fmla="*/ 77 w 114"/>
                    <a:gd name="T29" fmla="*/ 100 h 142"/>
                    <a:gd name="T30" fmla="*/ 83 w 114"/>
                    <a:gd name="T31" fmla="*/ 104 h 142"/>
                    <a:gd name="T32" fmla="*/ 91 w 114"/>
                    <a:gd name="T33" fmla="*/ 106 h 142"/>
                    <a:gd name="T34" fmla="*/ 94 w 114"/>
                    <a:gd name="T35" fmla="*/ 109 h 142"/>
                    <a:gd name="T36" fmla="*/ 100 w 114"/>
                    <a:gd name="T37" fmla="*/ 111 h 142"/>
                    <a:gd name="T38" fmla="*/ 106 w 114"/>
                    <a:gd name="T39" fmla="*/ 115 h 142"/>
                    <a:gd name="T40" fmla="*/ 110 w 114"/>
                    <a:gd name="T41" fmla="*/ 123 h 142"/>
                    <a:gd name="T42" fmla="*/ 114 w 114"/>
                    <a:gd name="T43" fmla="*/ 129 h 142"/>
                    <a:gd name="T44" fmla="*/ 114 w 114"/>
                    <a:gd name="T45" fmla="*/ 136 h 142"/>
                    <a:gd name="T46" fmla="*/ 110 w 114"/>
                    <a:gd name="T47" fmla="*/ 142 h 142"/>
                    <a:gd name="T48" fmla="*/ 102 w 114"/>
                    <a:gd name="T49" fmla="*/ 134 h 142"/>
                    <a:gd name="T50" fmla="*/ 96 w 114"/>
                    <a:gd name="T51" fmla="*/ 129 h 142"/>
                    <a:gd name="T52" fmla="*/ 91 w 114"/>
                    <a:gd name="T53" fmla="*/ 125 h 142"/>
                    <a:gd name="T54" fmla="*/ 85 w 114"/>
                    <a:gd name="T55" fmla="*/ 121 h 142"/>
                    <a:gd name="T56" fmla="*/ 79 w 114"/>
                    <a:gd name="T57" fmla="*/ 117 h 142"/>
                    <a:gd name="T58" fmla="*/ 73 w 114"/>
                    <a:gd name="T59" fmla="*/ 115 h 142"/>
                    <a:gd name="T60" fmla="*/ 69 w 114"/>
                    <a:gd name="T61" fmla="*/ 111 h 142"/>
                    <a:gd name="T62" fmla="*/ 64 w 114"/>
                    <a:gd name="T63" fmla="*/ 109 h 142"/>
                    <a:gd name="T64" fmla="*/ 62 w 114"/>
                    <a:gd name="T65" fmla="*/ 104 h 142"/>
                    <a:gd name="T66" fmla="*/ 60 w 114"/>
                    <a:gd name="T67" fmla="*/ 96 h 142"/>
                    <a:gd name="T68" fmla="*/ 58 w 114"/>
                    <a:gd name="T69" fmla="*/ 88 h 142"/>
                    <a:gd name="T70" fmla="*/ 54 w 114"/>
                    <a:gd name="T71" fmla="*/ 81 h 142"/>
                    <a:gd name="T72" fmla="*/ 50 w 114"/>
                    <a:gd name="T73" fmla="*/ 73 h 142"/>
                    <a:gd name="T74" fmla="*/ 46 w 114"/>
                    <a:gd name="T75" fmla="*/ 67 h 142"/>
                    <a:gd name="T76" fmla="*/ 43 w 114"/>
                    <a:gd name="T77" fmla="*/ 60 h 142"/>
                    <a:gd name="T78" fmla="*/ 41 w 114"/>
                    <a:gd name="T79" fmla="*/ 54 h 142"/>
                    <a:gd name="T80" fmla="*/ 37 w 114"/>
                    <a:gd name="T81" fmla="*/ 46 h 142"/>
                    <a:gd name="T82" fmla="*/ 33 w 114"/>
                    <a:gd name="T83" fmla="*/ 40 h 142"/>
                    <a:gd name="T84" fmla="*/ 29 w 114"/>
                    <a:gd name="T85" fmla="*/ 33 h 142"/>
                    <a:gd name="T86" fmla="*/ 21 w 114"/>
                    <a:gd name="T87" fmla="*/ 25 h 142"/>
                    <a:gd name="T88" fmla="*/ 14 w 114"/>
                    <a:gd name="T89" fmla="*/ 19 h 142"/>
                    <a:gd name="T90" fmla="*/ 8 w 114"/>
                    <a:gd name="T91" fmla="*/ 13 h 142"/>
                    <a:gd name="T92" fmla="*/ 2 w 114"/>
                    <a:gd name="T93" fmla="*/ 6 h 142"/>
                    <a:gd name="T94" fmla="*/ 0 w 114"/>
                    <a:gd name="T95" fmla="*/ 0 h 142"/>
                    <a:gd name="T96" fmla="*/ 8 w 114"/>
                    <a:gd name="T97" fmla="*/ 0 h 14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14"/>
                    <a:gd name="T148" fmla="*/ 0 h 142"/>
                    <a:gd name="T149" fmla="*/ 114 w 114"/>
                    <a:gd name="T150" fmla="*/ 142 h 14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14" h="142">
                      <a:moveTo>
                        <a:pt x="12" y="0"/>
                      </a:moveTo>
                      <a:lnTo>
                        <a:pt x="14" y="0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20" y="2"/>
                      </a:lnTo>
                      <a:lnTo>
                        <a:pt x="20" y="4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5" y="6"/>
                      </a:lnTo>
                      <a:lnTo>
                        <a:pt x="27" y="8"/>
                      </a:lnTo>
                      <a:lnTo>
                        <a:pt x="29" y="8"/>
                      </a:lnTo>
                      <a:lnTo>
                        <a:pt x="31" y="10"/>
                      </a:lnTo>
                      <a:lnTo>
                        <a:pt x="33" y="10"/>
                      </a:lnTo>
                      <a:lnTo>
                        <a:pt x="33" y="12"/>
                      </a:lnTo>
                      <a:lnTo>
                        <a:pt x="35" y="12"/>
                      </a:lnTo>
                      <a:lnTo>
                        <a:pt x="37" y="13"/>
                      </a:lnTo>
                      <a:lnTo>
                        <a:pt x="39" y="15"/>
                      </a:lnTo>
                      <a:lnTo>
                        <a:pt x="41" y="15"/>
                      </a:lnTo>
                      <a:lnTo>
                        <a:pt x="41" y="17"/>
                      </a:lnTo>
                      <a:lnTo>
                        <a:pt x="43" y="19"/>
                      </a:lnTo>
                      <a:lnTo>
                        <a:pt x="44" y="21"/>
                      </a:lnTo>
                      <a:lnTo>
                        <a:pt x="46" y="23"/>
                      </a:lnTo>
                      <a:lnTo>
                        <a:pt x="46" y="25"/>
                      </a:lnTo>
                      <a:lnTo>
                        <a:pt x="48" y="27"/>
                      </a:lnTo>
                      <a:lnTo>
                        <a:pt x="50" y="29"/>
                      </a:lnTo>
                      <a:lnTo>
                        <a:pt x="50" y="31"/>
                      </a:lnTo>
                      <a:lnTo>
                        <a:pt x="52" y="33"/>
                      </a:lnTo>
                      <a:lnTo>
                        <a:pt x="52" y="35"/>
                      </a:lnTo>
                      <a:lnTo>
                        <a:pt x="54" y="36"/>
                      </a:lnTo>
                      <a:lnTo>
                        <a:pt x="54" y="38"/>
                      </a:lnTo>
                      <a:lnTo>
                        <a:pt x="56" y="40"/>
                      </a:lnTo>
                      <a:lnTo>
                        <a:pt x="56" y="42"/>
                      </a:lnTo>
                      <a:lnTo>
                        <a:pt x="58" y="44"/>
                      </a:lnTo>
                      <a:lnTo>
                        <a:pt x="58" y="46"/>
                      </a:lnTo>
                      <a:lnTo>
                        <a:pt x="60" y="48"/>
                      </a:lnTo>
                      <a:lnTo>
                        <a:pt x="60" y="50"/>
                      </a:lnTo>
                      <a:lnTo>
                        <a:pt x="62" y="52"/>
                      </a:lnTo>
                      <a:lnTo>
                        <a:pt x="62" y="54"/>
                      </a:lnTo>
                      <a:lnTo>
                        <a:pt x="64" y="56"/>
                      </a:lnTo>
                      <a:lnTo>
                        <a:pt x="64" y="58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8" y="63"/>
                      </a:lnTo>
                      <a:lnTo>
                        <a:pt x="68" y="65"/>
                      </a:lnTo>
                      <a:lnTo>
                        <a:pt x="68" y="67"/>
                      </a:lnTo>
                      <a:lnTo>
                        <a:pt x="69" y="69"/>
                      </a:lnTo>
                      <a:lnTo>
                        <a:pt x="69" y="71"/>
                      </a:lnTo>
                      <a:lnTo>
                        <a:pt x="69" y="73"/>
                      </a:lnTo>
                      <a:lnTo>
                        <a:pt x="71" y="75"/>
                      </a:lnTo>
                      <a:lnTo>
                        <a:pt x="71" y="77"/>
                      </a:lnTo>
                      <a:lnTo>
                        <a:pt x="71" y="79"/>
                      </a:lnTo>
                      <a:lnTo>
                        <a:pt x="71" y="81"/>
                      </a:lnTo>
                      <a:lnTo>
                        <a:pt x="71" y="83"/>
                      </a:lnTo>
                      <a:lnTo>
                        <a:pt x="73" y="84"/>
                      </a:lnTo>
                      <a:lnTo>
                        <a:pt x="73" y="86"/>
                      </a:lnTo>
                      <a:lnTo>
                        <a:pt x="73" y="88"/>
                      </a:lnTo>
                      <a:lnTo>
                        <a:pt x="71" y="98"/>
                      </a:lnTo>
                      <a:lnTo>
                        <a:pt x="73" y="98"/>
                      </a:lnTo>
                      <a:lnTo>
                        <a:pt x="75" y="100"/>
                      </a:lnTo>
                      <a:lnTo>
                        <a:pt x="77" y="100"/>
                      </a:lnTo>
                      <a:lnTo>
                        <a:pt x="79" y="102"/>
                      </a:lnTo>
                      <a:lnTo>
                        <a:pt x="81" y="102"/>
                      </a:lnTo>
                      <a:lnTo>
                        <a:pt x="81" y="104"/>
                      </a:lnTo>
                      <a:lnTo>
                        <a:pt x="83" y="104"/>
                      </a:lnTo>
                      <a:lnTo>
                        <a:pt x="85" y="104"/>
                      </a:lnTo>
                      <a:lnTo>
                        <a:pt x="87" y="106"/>
                      </a:lnTo>
                      <a:lnTo>
                        <a:pt x="89" y="106"/>
                      </a:lnTo>
                      <a:lnTo>
                        <a:pt x="91" y="106"/>
                      </a:lnTo>
                      <a:lnTo>
                        <a:pt x="91" y="108"/>
                      </a:lnTo>
                      <a:lnTo>
                        <a:pt x="92" y="108"/>
                      </a:lnTo>
                      <a:lnTo>
                        <a:pt x="94" y="108"/>
                      </a:lnTo>
                      <a:lnTo>
                        <a:pt x="94" y="109"/>
                      </a:lnTo>
                      <a:lnTo>
                        <a:pt x="96" y="109"/>
                      </a:lnTo>
                      <a:lnTo>
                        <a:pt x="98" y="109"/>
                      </a:lnTo>
                      <a:lnTo>
                        <a:pt x="98" y="111"/>
                      </a:lnTo>
                      <a:lnTo>
                        <a:pt x="100" y="111"/>
                      </a:lnTo>
                      <a:lnTo>
                        <a:pt x="102" y="113"/>
                      </a:lnTo>
                      <a:lnTo>
                        <a:pt x="104" y="113"/>
                      </a:lnTo>
                      <a:lnTo>
                        <a:pt x="104" y="115"/>
                      </a:lnTo>
                      <a:lnTo>
                        <a:pt x="106" y="115"/>
                      </a:lnTo>
                      <a:lnTo>
                        <a:pt x="106" y="117"/>
                      </a:lnTo>
                      <a:lnTo>
                        <a:pt x="108" y="119"/>
                      </a:lnTo>
                      <a:lnTo>
                        <a:pt x="110" y="121"/>
                      </a:lnTo>
                      <a:lnTo>
                        <a:pt x="110" y="123"/>
                      </a:lnTo>
                      <a:lnTo>
                        <a:pt x="112" y="125"/>
                      </a:lnTo>
                      <a:lnTo>
                        <a:pt x="112" y="127"/>
                      </a:lnTo>
                      <a:lnTo>
                        <a:pt x="112" y="129"/>
                      </a:lnTo>
                      <a:lnTo>
                        <a:pt x="114" y="129"/>
                      </a:lnTo>
                      <a:lnTo>
                        <a:pt x="114" y="131"/>
                      </a:lnTo>
                      <a:lnTo>
                        <a:pt x="114" y="132"/>
                      </a:lnTo>
                      <a:lnTo>
                        <a:pt x="114" y="134"/>
                      </a:lnTo>
                      <a:lnTo>
                        <a:pt x="114" y="136"/>
                      </a:lnTo>
                      <a:lnTo>
                        <a:pt x="114" y="138"/>
                      </a:lnTo>
                      <a:lnTo>
                        <a:pt x="114" y="140"/>
                      </a:lnTo>
                      <a:lnTo>
                        <a:pt x="112" y="142"/>
                      </a:lnTo>
                      <a:lnTo>
                        <a:pt x="110" y="142"/>
                      </a:lnTo>
                      <a:lnTo>
                        <a:pt x="108" y="140"/>
                      </a:lnTo>
                      <a:lnTo>
                        <a:pt x="106" y="138"/>
                      </a:lnTo>
                      <a:lnTo>
                        <a:pt x="104" y="136"/>
                      </a:lnTo>
                      <a:lnTo>
                        <a:pt x="102" y="134"/>
                      </a:lnTo>
                      <a:lnTo>
                        <a:pt x="100" y="132"/>
                      </a:lnTo>
                      <a:lnTo>
                        <a:pt x="98" y="131"/>
                      </a:lnTo>
                      <a:lnTo>
                        <a:pt x="96" y="131"/>
                      </a:lnTo>
                      <a:lnTo>
                        <a:pt x="96" y="129"/>
                      </a:lnTo>
                      <a:lnTo>
                        <a:pt x="94" y="129"/>
                      </a:lnTo>
                      <a:lnTo>
                        <a:pt x="94" y="127"/>
                      </a:lnTo>
                      <a:lnTo>
                        <a:pt x="92" y="127"/>
                      </a:lnTo>
                      <a:lnTo>
                        <a:pt x="91" y="125"/>
                      </a:lnTo>
                      <a:lnTo>
                        <a:pt x="89" y="125"/>
                      </a:lnTo>
                      <a:lnTo>
                        <a:pt x="87" y="123"/>
                      </a:lnTo>
                      <a:lnTo>
                        <a:pt x="85" y="123"/>
                      </a:lnTo>
                      <a:lnTo>
                        <a:pt x="85" y="121"/>
                      </a:lnTo>
                      <a:lnTo>
                        <a:pt x="83" y="121"/>
                      </a:lnTo>
                      <a:lnTo>
                        <a:pt x="81" y="119"/>
                      </a:lnTo>
                      <a:lnTo>
                        <a:pt x="79" y="119"/>
                      </a:lnTo>
                      <a:lnTo>
                        <a:pt x="79" y="117"/>
                      </a:lnTo>
                      <a:lnTo>
                        <a:pt x="77" y="117"/>
                      </a:lnTo>
                      <a:lnTo>
                        <a:pt x="77" y="115"/>
                      </a:lnTo>
                      <a:lnTo>
                        <a:pt x="75" y="115"/>
                      </a:lnTo>
                      <a:lnTo>
                        <a:pt x="73" y="115"/>
                      </a:lnTo>
                      <a:lnTo>
                        <a:pt x="73" y="113"/>
                      </a:lnTo>
                      <a:lnTo>
                        <a:pt x="71" y="113"/>
                      </a:lnTo>
                      <a:lnTo>
                        <a:pt x="69" y="113"/>
                      </a:lnTo>
                      <a:lnTo>
                        <a:pt x="69" y="111"/>
                      </a:lnTo>
                      <a:lnTo>
                        <a:pt x="68" y="111"/>
                      </a:lnTo>
                      <a:lnTo>
                        <a:pt x="68" y="109"/>
                      </a:lnTo>
                      <a:lnTo>
                        <a:pt x="66" y="109"/>
                      </a:lnTo>
                      <a:lnTo>
                        <a:pt x="64" y="109"/>
                      </a:lnTo>
                      <a:lnTo>
                        <a:pt x="64" y="108"/>
                      </a:lnTo>
                      <a:lnTo>
                        <a:pt x="64" y="106"/>
                      </a:lnTo>
                      <a:lnTo>
                        <a:pt x="62" y="106"/>
                      </a:lnTo>
                      <a:lnTo>
                        <a:pt x="62" y="104"/>
                      </a:lnTo>
                      <a:lnTo>
                        <a:pt x="62" y="102"/>
                      </a:lnTo>
                      <a:lnTo>
                        <a:pt x="62" y="100"/>
                      </a:lnTo>
                      <a:lnTo>
                        <a:pt x="60" y="98"/>
                      </a:lnTo>
                      <a:lnTo>
                        <a:pt x="60" y="96"/>
                      </a:lnTo>
                      <a:lnTo>
                        <a:pt x="60" y="94"/>
                      </a:lnTo>
                      <a:lnTo>
                        <a:pt x="58" y="92"/>
                      </a:lnTo>
                      <a:lnTo>
                        <a:pt x="58" y="90"/>
                      </a:lnTo>
                      <a:lnTo>
                        <a:pt x="58" y="88"/>
                      </a:lnTo>
                      <a:lnTo>
                        <a:pt x="56" y="86"/>
                      </a:lnTo>
                      <a:lnTo>
                        <a:pt x="56" y="84"/>
                      </a:lnTo>
                      <a:lnTo>
                        <a:pt x="54" y="83"/>
                      </a:lnTo>
                      <a:lnTo>
                        <a:pt x="54" y="81"/>
                      </a:lnTo>
                      <a:lnTo>
                        <a:pt x="54" y="79"/>
                      </a:lnTo>
                      <a:lnTo>
                        <a:pt x="52" y="77"/>
                      </a:lnTo>
                      <a:lnTo>
                        <a:pt x="50" y="75"/>
                      </a:lnTo>
                      <a:lnTo>
                        <a:pt x="50" y="73"/>
                      </a:lnTo>
                      <a:lnTo>
                        <a:pt x="50" y="71"/>
                      </a:lnTo>
                      <a:lnTo>
                        <a:pt x="48" y="71"/>
                      </a:lnTo>
                      <a:lnTo>
                        <a:pt x="48" y="69"/>
                      </a:lnTo>
                      <a:lnTo>
                        <a:pt x="46" y="67"/>
                      </a:lnTo>
                      <a:lnTo>
                        <a:pt x="46" y="65"/>
                      </a:lnTo>
                      <a:lnTo>
                        <a:pt x="44" y="63"/>
                      </a:lnTo>
                      <a:lnTo>
                        <a:pt x="44" y="61"/>
                      </a:lnTo>
                      <a:lnTo>
                        <a:pt x="43" y="60"/>
                      </a:lnTo>
                      <a:lnTo>
                        <a:pt x="43" y="58"/>
                      </a:lnTo>
                      <a:lnTo>
                        <a:pt x="43" y="56"/>
                      </a:lnTo>
                      <a:lnTo>
                        <a:pt x="41" y="56"/>
                      </a:lnTo>
                      <a:lnTo>
                        <a:pt x="41" y="54"/>
                      </a:lnTo>
                      <a:lnTo>
                        <a:pt x="41" y="52"/>
                      </a:lnTo>
                      <a:lnTo>
                        <a:pt x="39" y="50"/>
                      </a:lnTo>
                      <a:lnTo>
                        <a:pt x="39" y="48"/>
                      </a:lnTo>
                      <a:lnTo>
                        <a:pt x="37" y="46"/>
                      </a:lnTo>
                      <a:lnTo>
                        <a:pt x="37" y="44"/>
                      </a:lnTo>
                      <a:lnTo>
                        <a:pt x="35" y="42"/>
                      </a:lnTo>
                      <a:lnTo>
                        <a:pt x="35" y="40"/>
                      </a:lnTo>
                      <a:lnTo>
                        <a:pt x="33" y="40"/>
                      </a:lnTo>
                      <a:lnTo>
                        <a:pt x="33" y="38"/>
                      </a:lnTo>
                      <a:lnTo>
                        <a:pt x="31" y="36"/>
                      </a:lnTo>
                      <a:lnTo>
                        <a:pt x="31" y="35"/>
                      </a:lnTo>
                      <a:lnTo>
                        <a:pt x="29" y="33"/>
                      </a:lnTo>
                      <a:lnTo>
                        <a:pt x="27" y="31"/>
                      </a:lnTo>
                      <a:lnTo>
                        <a:pt x="25" y="29"/>
                      </a:lnTo>
                      <a:lnTo>
                        <a:pt x="23" y="27"/>
                      </a:lnTo>
                      <a:lnTo>
                        <a:pt x="21" y="25"/>
                      </a:lnTo>
                      <a:lnTo>
                        <a:pt x="20" y="23"/>
                      </a:lnTo>
                      <a:lnTo>
                        <a:pt x="18" y="21"/>
                      </a:lnTo>
                      <a:lnTo>
                        <a:pt x="16" y="19"/>
                      </a:lnTo>
                      <a:lnTo>
                        <a:pt x="14" y="19"/>
                      </a:lnTo>
                      <a:lnTo>
                        <a:pt x="14" y="17"/>
                      </a:lnTo>
                      <a:lnTo>
                        <a:pt x="12" y="15"/>
                      </a:lnTo>
                      <a:lnTo>
                        <a:pt x="10" y="13"/>
                      </a:lnTo>
                      <a:lnTo>
                        <a:pt x="8" y="13"/>
                      </a:lnTo>
                      <a:lnTo>
                        <a:pt x="8" y="12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267F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02" name="Freeform 470"/>
                <p:cNvSpPr>
                  <a:spLocks noChangeAspect="1"/>
                </p:cNvSpPr>
                <p:nvPr/>
              </p:nvSpPr>
              <p:spPr bwMode="auto">
                <a:xfrm>
                  <a:off x="4902" y="914"/>
                  <a:ext cx="108" cy="136"/>
                </a:xfrm>
                <a:custGeom>
                  <a:avLst/>
                  <a:gdLst>
                    <a:gd name="T0" fmla="*/ 16 w 108"/>
                    <a:gd name="T1" fmla="*/ 2 h 136"/>
                    <a:gd name="T2" fmla="*/ 21 w 108"/>
                    <a:gd name="T3" fmla="*/ 6 h 136"/>
                    <a:gd name="T4" fmla="*/ 27 w 108"/>
                    <a:gd name="T5" fmla="*/ 11 h 136"/>
                    <a:gd name="T6" fmla="*/ 35 w 108"/>
                    <a:gd name="T7" fmla="*/ 17 h 136"/>
                    <a:gd name="T8" fmla="*/ 40 w 108"/>
                    <a:gd name="T9" fmla="*/ 23 h 136"/>
                    <a:gd name="T10" fmla="*/ 44 w 108"/>
                    <a:gd name="T11" fmla="*/ 31 h 136"/>
                    <a:gd name="T12" fmla="*/ 48 w 108"/>
                    <a:gd name="T13" fmla="*/ 38 h 136"/>
                    <a:gd name="T14" fmla="*/ 52 w 108"/>
                    <a:gd name="T15" fmla="*/ 46 h 136"/>
                    <a:gd name="T16" fmla="*/ 56 w 108"/>
                    <a:gd name="T17" fmla="*/ 54 h 136"/>
                    <a:gd name="T18" fmla="*/ 60 w 108"/>
                    <a:gd name="T19" fmla="*/ 61 h 136"/>
                    <a:gd name="T20" fmla="*/ 62 w 108"/>
                    <a:gd name="T21" fmla="*/ 69 h 136"/>
                    <a:gd name="T22" fmla="*/ 65 w 108"/>
                    <a:gd name="T23" fmla="*/ 77 h 136"/>
                    <a:gd name="T24" fmla="*/ 65 w 108"/>
                    <a:gd name="T25" fmla="*/ 84 h 136"/>
                    <a:gd name="T26" fmla="*/ 67 w 108"/>
                    <a:gd name="T27" fmla="*/ 98 h 136"/>
                    <a:gd name="T28" fmla="*/ 71 w 108"/>
                    <a:gd name="T29" fmla="*/ 102 h 136"/>
                    <a:gd name="T30" fmla="*/ 79 w 108"/>
                    <a:gd name="T31" fmla="*/ 104 h 136"/>
                    <a:gd name="T32" fmla="*/ 85 w 108"/>
                    <a:gd name="T33" fmla="*/ 106 h 136"/>
                    <a:gd name="T34" fmla="*/ 88 w 108"/>
                    <a:gd name="T35" fmla="*/ 109 h 136"/>
                    <a:gd name="T36" fmla="*/ 94 w 108"/>
                    <a:gd name="T37" fmla="*/ 111 h 136"/>
                    <a:gd name="T38" fmla="*/ 98 w 108"/>
                    <a:gd name="T39" fmla="*/ 115 h 136"/>
                    <a:gd name="T40" fmla="*/ 104 w 108"/>
                    <a:gd name="T41" fmla="*/ 121 h 136"/>
                    <a:gd name="T42" fmla="*/ 106 w 108"/>
                    <a:gd name="T43" fmla="*/ 127 h 136"/>
                    <a:gd name="T44" fmla="*/ 108 w 108"/>
                    <a:gd name="T45" fmla="*/ 134 h 136"/>
                    <a:gd name="T46" fmla="*/ 102 w 108"/>
                    <a:gd name="T47" fmla="*/ 134 h 136"/>
                    <a:gd name="T48" fmla="*/ 98 w 108"/>
                    <a:gd name="T49" fmla="*/ 130 h 136"/>
                    <a:gd name="T50" fmla="*/ 92 w 108"/>
                    <a:gd name="T51" fmla="*/ 127 h 136"/>
                    <a:gd name="T52" fmla="*/ 87 w 108"/>
                    <a:gd name="T53" fmla="*/ 123 h 136"/>
                    <a:gd name="T54" fmla="*/ 81 w 108"/>
                    <a:gd name="T55" fmla="*/ 119 h 136"/>
                    <a:gd name="T56" fmla="*/ 75 w 108"/>
                    <a:gd name="T57" fmla="*/ 115 h 136"/>
                    <a:gd name="T58" fmla="*/ 69 w 108"/>
                    <a:gd name="T59" fmla="*/ 111 h 136"/>
                    <a:gd name="T60" fmla="*/ 64 w 108"/>
                    <a:gd name="T61" fmla="*/ 109 h 136"/>
                    <a:gd name="T62" fmla="*/ 60 w 108"/>
                    <a:gd name="T63" fmla="*/ 106 h 136"/>
                    <a:gd name="T64" fmla="*/ 58 w 108"/>
                    <a:gd name="T65" fmla="*/ 100 h 136"/>
                    <a:gd name="T66" fmla="*/ 56 w 108"/>
                    <a:gd name="T67" fmla="*/ 92 h 136"/>
                    <a:gd name="T68" fmla="*/ 54 w 108"/>
                    <a:gd name="T69" fmla="*/ 86 h 136"/>
                    <a:gd name="T70" fmla="*/ 50 w 108"/>
                    <a:gd name="T71" fmla="*/ 81 h 136"/>
                    <a:gd name="T72" fmla="*/ 48 w 108"/>
                    <a:gd name="T73" fmla="*/ 73 h 136"/>
                    <a:gd name="T74" fmla="*/ 42 w 108"/>
                    <a:gd name="T75" fmla="*/ 65 h 136"/>
                    <a:gd name="T76" fmla="*/ 40 w 108"/>
                    <a:gd name="T77" fmla="*/ 58 h 136"/>
                    <a:gd name="T78" fmla="*/ 37 w 108"/>
                    <a:gd name="T79" fmla="*/ 52 h 136"/>
                    <a:gd name="T80" fmla="*/ 35 w 108"/>
                    <a:gd name="T81" fmla="*/ 44 h 136"/>
                    <a:gd name="T82" fmla="*/ 31 w 108"/>
                    <a:gd name="T83" fmla="*/ 38 h 136"/>
                    <a:gd name="T84" fmla="*/ 27 w 108"/>
                    <a:gd name="T85" fmla="*/ 33 h 136"/>
                    <a:gd name="T86" fmla="*/ 21 w 108"/>
                    <a:gd name="T87" fmla="*/ 25 h 136"/>
                    <a:gd name="T88" fmla="*/ 14 w 108"/>
                    <a:gd name="T89" fmla="*/ 17 h 136"/>
                    <a:gd name="T90" fmla="*/ 8 w 108"/>
                    <a:gd name="T91" fmla="*/ 11 h 136"/>
                    <a:gd name="T92" fmla="*/ 2 w 108"/>
                    <a:gd name="T93" fmla="*/ 8 h 136"/>
                    <a:gd name="T94" fmla="*/ 2 w 108"/>
                    <a:gd name="T95" fmla="*/ 0 h 136"/>
                    <a:gd name="T96" fmla="*/ 10 w 108"/>
                    <a:gd name="T97" fmla="*/ 0 h 1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8"/>
                    <a:gd name="T148" fmla="*/ 0 h 136"/>
                    <a:gd name="T149" fmla="*/ 108 w 108"/>
                    <a:gd name="T150" fmla="*/ 136 h 1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8" h="136">
                      <a:moveTo>
                        <a:pt x="12" y="0"/>
                      </a:move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6" y="2"/>
                      </a:lnTo>
                      <a:lnTo>
                        <a:pt x="16" y="4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21" y="6"/>
                      </a:lnTo>
                      <a:lnTo>
                        <a:pt x="23" y="8"/>
                      </a:lnTo>
                      <a:lnTo>
                        <a:pt x="25" y="10"/>
                      </a:lnTo>
                      <a:lnTo>
                        <a:pt x="27" y="10"/>
                      </a:lnTo>
                      <a:lnTo>
                        <a:pt x="27" y="11"/>
                      </a:lnTo>
                      <a:lnTo>
                        <a:pt x="29" y="11"/>
                      </a:lnTo>
                      <a:lnTo>
                        <a:pt x="31" y="13"/>
                      </a:lnTo>
                      <a:lnTo>
                        <a:pt x="33" y="15"/>
                      </a:lnTo>
                      <a:lnTo>
                        <a:pt x="35" y="17"/>
                      </a:lnTo>
                      <a:lnTo>
                        <a:pt x="37" y="19"/>
                      </a:lnTo>
                      <a:lnTo>
                        <a:pt x="37" y="21"/>
                      </a:lnTo>
                      <a:lnTo>
                        <a:pt x="39" y="23"/>
                      </a:lnTo>
                      <a:lnTo>
                        <a:pt x="40" y="23"/>
                      </a:lnTo>
                      <a:lnTo>
                        <a:pt x="40" y="25"/>
                      </a:lnTo>
                      <a:lnTo>
                        <a:pt x="42" y="27"/>
                      </a:lnTo>
                      <a:lnTo>
                        <a:pt x="42" y="29"/>
                      </a:lnTo>
                      <a:lnTo>
                        <a:pt x="44" y="31"/>
                      </a:lnTo>
                      <a:lnTo>
                        <a:pt x="44" y="33"/>
                      </a:lnTo>
                      <a:lnTo>
                        <a:pt x="46" y="34"/>
                      </a:lnTo>
                      <a:lnTo>
                        <a:pt x="48" y="36"/>
                      </a:lnTo>
                      <a:lnTo>
                        <a:pt x="48" y="38"/>
                      </a:lnTo>
                      <a:lnTo>
                        <a:pt x="50" y="40"/>
                      </a:lnTo>
                      <a:lnTo>
                        <a:pt x="50" y="42"/>
                      </a:lnTo>
                      <a:lnTo>
                        <a:pt x="52" y="44"/>
                      </a:lnTo>
                      <a:lnTo>
                        <a:pt x="52" y="46"/>
                      </a:lnTo>
                      <a:lnTo>
                        <a:pt x="54" y="48"/>
                      </a:lnTo>
                      <a:lnTo>
                        <a:pt x="54" y="50"/>
                      </a:lnTo>
                      <a:lnTo>
                        <a:pt x="56" y="52"/>
                      </a:lnTo>
                      <a:lnTo>
                        <a:pt x="56" y="54"/>
                      </a:lnTo>
                      <a:lnTo>
                        <a:pt x="58" y="56"/>
                      </a:lnTo>
                      <a:lnTo>
                        <a:pt x="58" y="58"/>
                      </a:lnTo>
                      <a:lnTo>
                        <a:pt x="60" y="59"/>
                      </a:lnTo>
                      <a:lnTo>
                        <a:pt x="60" y="61"/>
                      </a:lnTo>
                      <a:lnTo>
                        <a:pt x="60" y="63"/>
                      </a:lnTo>
                      <a:lnTo>
                        <a:pt x="62" y="65"/>
                      </a:lnTo>
                      <a:lnTo>
                        <a:pt x="62" y="67"/>
                      </a:lnTo>
                      <a:lnTo>
                        <a:pt x="62" y="69"/>
                      </a:lnTo>
                      <a:lnTo>
                        <a:pt x="64" y="71"/>
                      </a:lnTo>
                      <a:lnTo>
                        <a:pt x="64" y="73"/>
                      </a:lnTo>
                      <a:lnTo>
                        <a:pt x="64" y="75"/>
                      </a:lnTo>
                      <a:lnTo>
                        <a:pt x="65" y="77"/>
                      </a:lnTo>
                      <a:lnTo>
                        <a:pt x="65" y="79"/>
                      </a:lnTo>
                      <a:lnTo>
                        <a:pt x="65" y="81"/>
                      </a:lnTo>
                      <a:lnTo>
                        <a:pt x="65" y="82"/>
                      </a:lnTo>
                      <a:lnTo>
                        <a:pt x="65" y="84"/>
                      </a:lnTo>
                      <a:lnTo>
                        <a:pt x="67" y="86"/>
                      </a:lnTo>
                      <a:lnTo>
                        <a:pt x="67" y="88"/>
                      </a:lnTo>
                      <a:lnTo>
                        <a:pt x="65" y="98"/>
                      </a:lnTo>
                      <a:lnTo>
                        <a:pt x="67" y="98"/>
                      </a:lnTo>
                      <a:lnTo>
                        <a:pt x="67" y="100"/>
                      </a:lnTo>
                      <a:lnTo>
                        <a:pt x="69" y="100"/>
                      </a:lnTo>
                      <a:lnTo>
                        <a:pt x="71" y="100"/>
                      </a:lnTo>
                      <a:lnTo>
                        <a:pt x="71" y="102"/>
                      </a:lnTo>
                      <a:lnTo>
                        <a:pt x="73" y="102"/>
                      </a:lnTo>
                      <a:lnTo>
                        <a:pt x="75" y="102"/>
                      </a:lnTo>
                      <a:lnTo>
                        <a:pt x="77" y="104"/>
                      </a:lnTo>
                      <a:lnTo>
                        <a:pt x="79" y="104"/>
                      </a:lnTo>
                      <a:lnTo>
                        <a:pt x="81" y="104"/>
                      </a:lnTo>
                      <a:lnTo>
                        <a:pt x="81" y="106"/>
                      </a:lnTo>
                      <a:lnTo>
                        <a:pt x="83" y="106"/>
                      </a:lnTo>
                      <a:lnTo>
                        <a:pt x="85" y="106"/>
                      </a:lnTo>
                      <a:lnTo>
                        <a:pt x="85" y="107"/>
                      </a:lnTo>
                      <a:lnTo>
                        <a:pt x="87" y="107"/>
                      </a:lnTo>
                      <a:lnTo>
                        <a:pt x="88" y="107"/>
                      </a:lnTo>
                      <a:lnTo>
                        <a:pt x="88" y="109"/>
                      </a:lnTo>
                      <a:lnTo>
                        <a:pt x="90" y="109"/>
                      </a:lnTo>
                      <a:lnTo>
                        <a:pt x="92" y="109"/>
                      </a:lnTo>
                      <a:lnTo>
                        <a:pt x="92" y="111"/>
                      </a:lnTo>
                      <a:lnTo>
                        <a:pt x="94" y="111"/>
                      </a:lnTo>
                      <a:lnTo>
                        <a:pt x="96" y="111"/>
                      </a:lnTo>
                      <a:lnTo>
                        <a:pt x="96" y="113"/>
                      </a:lnTo>
                      <a:lnTo>
                        <a:pt x="98" y="113"/>
                      </a:lnTo>
                      <a:lnTo>
                        <a:pt x="98" y="115"/>
                      </a:lnTo>
                      <a:lnTo>
                        <a:pt x="100" y="115"/>
                      </a:lnTo>
                      <a:lnTo>
                        <a:pt x="100" y="117"/>
                      </a:lnTo>
                      <a:lnTo>
                        <a:pt x="102" y="119"/>
                      </a:lnTo>
                      <a:lnTo>
                        <a:pt x="104" y="121"/>
                      </a:lnTo>
                      <a:lnTo>
                        <a:pt x="104" y="123"/>
                      </a:lnTo>
                      <a:lnTo>
                        <a:pt x="106" y="123"/>
                      </a:lnTo>
                      <a:lnTo>
                        <a:pt x="106" y="125"/>
                      </a:lnTo>
                      <a:lnTo>
                        <a:pt x="106" y="127"/>
                      </a:lnTo>
                      <a:lnTo>
                        <a:pt x="108" y="129"/>
                      </a:lnTo>
                      <a:lnTo>
                        <a:pt x="108" y="130"/>
                      </a:lnTo>
                      <a:lnTo>
                        <a:pt x="108" y="132"/>
                      </a:lnTo>
                      <a:lnTo>
                        <a:pt x="108" y="134"/>
                      </a:lnTo>
                      <a:lnTo>
                        <a:pt x="106" y="134"/>
                      </a:lnTo>
                      <a:lnTo>
                        <a:pt x="106" y="136"/>
                      </a:lnTo>
                      <a:lnTo>
                        <a:pt x="104" y="136"/>
                      </a:lnTo>
                      <a:lnTo>
                        <a:pt x="102" y="134"/>
                      </a:lnTo>
                      <a:lnTo>
                        <a:pt x="100" y="134"/>
                      </a:lnTo>
                      <a:lnTo>
                        <a:pt x="100" y="132"/>
                      </a:lnTo>
                      <a:lnTo>
                        <a:pt x="98" y="132"/>
                      </a:lnTo>
                      <a:lnTo>
                        <a:pt x="98" y="130"/>
                      </a:lnTo>
                      <a:lnTo>
                        <a:pt x="96" y="129"/>
                      </a:lnTo>
                      <a:lnTo>
                        <a:pt x="94" y="129"/>
                      </a:lnTo>
                      <a:lnTo>
                        <a:pt x="94" y="127"/>
                      </a:lnTo>
                      <a:lnTo>
                        <a:pt x="92" y="127"/>
                      </a:lnTo>
                      <a:lnTo>
                        <a:pt x="92" y="125"/>
                      </a:lnTo>
                      <a:lnTo>
                        <a:pt x="90" y="125"/>
                      </a:lnTo>
                      <a:lnTo>
                        <a:pt x="88" y="123"/>
                      </a:lnTo>
                      <a:lnTo>
                        <a:pt x="87" y="123"/>
                      </a:lnTo>
                      <a:lnTo>
                        <a:pt x="85" y="121"/>
                      </a:lnTo>
                      <a:lnTo>
                        <a:pt x="83" y="121"/>
                      </a:lnTo>
                      <a:lnTo>
                        <a:pt x="83" y="119"/>
                      </a:lnTo>
                      <a:lnTo>
                        <a:pt x="81" y="119"/>
                      </a:lnTo>
                      <a:lnTo>
                        <a:pt x="79" y="119"/>
                      </a:lnTo>
                      <a:lnTo>
                        <a:pt x="79" y="117"/>
                      </a:lnTo>
                      <a:lnTo>
                        <a:pt x="77" y="117"/>
                      </a:lnTo>
                      <a:lnTo>
                        <a:pt x="75" y="115"/>
                      </a:lnTo>
                      <a:lnTo>
                        <a:pt x="73" y="115"/>
                      </a:lnTo>
                      <a:lnTo>
                        <a:pt x="71" y="113"/>
                      </a:lnTo>
                      <a:lnTo>
                        <a:pt x="69" y="113"/>
                      </a:lnTo>
                      <a:lnTo>
                        <a:pt x="69" y="111"/>
                      </a:lnTo>
                      <a:lnTo>
                        <a:pt x="67" y="111"/>
                      </a:lnTo>
                      <a:lnTo>
                        <a:pt x="65" y="111"/>
                      </a:lnTo>
                      <a:lnTo>
                        <a:pt x="65" y="109"/>
                      </a:lnTo>
                      <a:lnTo>
                        <a:pt x="64" y="109"/>
                      </a:lnTo>
                      <a:lnTo>
                        <a:pt x="64" y="107"/>
                      </a:lnTo>
                      <a:lnTo>
                        <a:pt x="62" y="107"/>
                      </a:lnTo>
                      <a:lnTo>
                        <a:pt x="60" y="107"/>
                      </a:lnTo>
                      <a:lnTo>
                        <a:pt x="60" y="106"/>
                      </a:lnTo>
                      <a:lnTo>
                        <a:pt x="60" y="104"/>
                      </a:lnTo>
                      <a:lnTo>
                        <a:pt x="58" y="104"/>
                      </a:lnTo>
                      <a:lnTo>
                        <a:pt x="58" y="102"/>
                      </a:lnTo>
                      <a:lnTo>
                        <a:pt x="58" y="100"/>
                      </a:lnTo>
                      <a:lnTo>
                        <a:pt x="58" y="98"/>
                      </a:lnTo>
                      <a:lnTo>
                        <a:pt x="56" y="96"/>
                      </a:lnTo>
                      <a:lnTo>
                        <a:pt x="56" y="94"/>
                      </a:lnTo>
                      <a:lnTo>
                        <a:pt x="56" y="92"/>
                      </a:lnTo>
                      <a:lnTo>
                        <a:pt x="54" y="92"/>
                      </a:lnTo>
                      <a:lnTo>
                        <a:pt x="54" y="90"/>
                      </a:lnTo>
                      <a:lnTo>
                        <a:pt x="54" y="88"/>
                      </a:lnTo>
                      <a:lnTo>
                        <a:pt x="54" y="86"/>
                      </a:lnTo>
                      <a:lnTo>
                        <a:pt x="52" y="86"/>
                      </a:lnTo>
                      <a:lnTo>
                        <a:pt x="52" y="84"/>
                      </a:lnTo>
                      <a:lnTo>
                        <a:pt x="52" y="82"/>
                      </a:lnTo>
                      <a:lnTo>
                        <a:pt x="50" y="81"/>
                      </a:lnTo>
                      <a:lnTo>
                        <a:pt x="50" y="79"/>
                      </a:lnTo>
                      <a:lnTo>
                        <a:pt x="48" y="77"/>
                      </a:lnTo>
                      <a:lnTo>
                        <a:pt x="48" y="75"/>
                      </a:lnTo>
                      <a:lnTo>
                        <a:pt x="48" y="73"/>
                      </a:lnTo>
                      <a:lnTo>
                        <a:pt x="46" y="71"/>
                      </a:lnTo>
                      <a:lnTo>
                        <a:pt x="46" y="69"/>
                      </a:lnTo>
                      <a:lnTo>
                        <a:pt x="44" y="67"/>
                      </a:lnTo>
                      <a:lnTo>
                        <a:pt x="42" y="65"/>
                      </a:lnTo>
                      <a:lnTo>
                        <a:pt x="42" y="63"/>
                      </a:lnTo>
                      <a:lnTo>
                        <a:pt x="40" y="61"/>
                      </a:lnTo>
                      <a:lnTo>
                        <a:pt x="40" y="59"/>
                      </a:lnTo>
                      <a:lnTo>
                        <a:pt x="40" y="58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37" y="52"/>
                      </a:lnTo>
                      <a:lnTo>
                        <a:pt x="37" y="50"/>
                      </a:lnTo>
                      <a:lnTo>
                        <a:pt x="37" y="48"/>
                      </a:lnTo>
                      <a:lnTo>
                        <a:pt x="35" y="46"/>
                      </a:lnTo>
                      <a:lnTo>
                        <a:pt x="35" y="44"/>
                      </a:lnTo>
                      <a:lnTo>
                        <a:pt x="35" y="42"/>
                      </a:lnTo>
                      <a:lnTo>
                        <a:pt x="33" y="42"/>
                      </a:lnTo>
                      <a:lnTo>
                        <a:pt x="33" y="40"/>
                      </a:lnTo>
                      <a:lnTo>
                        <a:pt x="31" y="38"/>
                      </a:lnTo>
                      <a:lnTo>
                        <a:pt x="31" y="36"/>
                      </a:lnTo>
                      <a:lnTo>
                        <a:pt x="29" y="34"/>
                      </a:lnTo>
                      <a:lnTo>
                        <a:pt x="29" y="33"/>
                      </a:lnTo>
                      <a:lnTo>
                        <a:pt x="27" y="33"/>
                      </a:lnTo>
                      <a:lnTo>
                        <a:pt x="25" y="31"/>
                      </a:lnTo>
                      <a:lnTo>
                        <a:pt x="25" y="29"/>
                      </a:lnTo>
                      <a:lnTo>
                        <a:pt x="23" y="27"/>
                      </a:lnTo>
                      <a:lnTo>
                        <a:pt x="21" y="25"/>
                      </a:lnTo>
                      <a:lnTo>
                        <a:pt x="19" y="23"/>
                      </a:lnTo>
                      <a:lnTo>
                        <a:pt x="17" y="21"/>
                      </a:lnTo>
                      <a:lnTo>
                        <a:pt x="16" y="19"/>
                      </a:lnTo>
                      <a:lnTo>
                        <a:pt x="14" y="17"/>
                      </a:lnTo>
                      <a:lnTo>
                        <a:pt x="12" y="15"/>
                      </a:lnTo>
                      <a:lnTo>
                        <a:pt x="10" y="15"/>
                      </a:lnTo>
                      <a:lnTo>
                        <a:pt x="8" y="13"/>
                      </a:lnTo>
                      <a:lnTo>
                        <a:pt x="8" y="11"/>
                      </a:lnTo>
                      <a:lnTo>
                        <a:pt x="6" y="11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1A75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03" name="Freeform 471"/>
                <p:cNvSpPr>
                  <a:spLocks noChangeAspect="1"/>
                </p:cNvSpPr>
                <p:nvPr/>
              </p:nvSpPr>
              <p:spPr bwMode="auto">
                <a:xfrm>
                  <a:off x="4906" y="918"/>
                  <a:ext cx="100" cy="126"/>
                </a:xfrm>
                <a:custGeom>
                  <a:avLst/>
                  <a:gdLst>
                    <a:gd name="T0" fmla="*/ 15 w 100"/>
                    <a:gd name="T1" fmla="*/ 2 h 126"/>
                    <a:gd name="T2" fmla="*/ 17 w 100"/>
                    <a:gd name="T3" fmla="*/ 6 h 126"/>
                    <a:gd name="T4" fmla="*/ 23 w 100"/>
                    <a:gd name="T5" fmla="*/ 9 h 126"/>
                    <a:gd name="T6" fmla="*/ 25 w 100"/>
                    <a:gd name="T7" fmla="*/ 13 h 126"/>
                    <a:gd name="T8" fmla="*/ 29 w 100"/>
                    <a:gd name="T9" fmla="*/ 17 h 126"/>
                    <a:gd name="T10" fmla="*/ 33 w 100"/>
                    <a:gd name="T11" fmla="*/ 21 h 126"/>
                    <a:gd name="T12" fmla="*/ 36 w 100"/>
                    <a:gd name="T13" fmla="*/ 27 h 126"/>
                    <a:gd name="T14" fmla="*/ 38 w 100"/>
                    <a:gd name="T15" fmla="*/ 32 h 126"/>
                    <a:gd name="T16" fmla="*/ 42 w 100"/>
                    <a:gd name="T17" fmla="*/ 38 h 126"/>
                    <a:gd name="T18" fmla="*/ 46 w 100"/>
                    <a:gd name="T19" fmla="*/ 44 h 126"/>
                    <a:gd name="T20" fmla="*/ 48 w 100"/>
                    <a:gd name="T21" fmla="*/ 50 h 126"/>
                    <a:gd name="T22" fmla="*/ 50 w 100"/>
                    <a:gd name="T23" fmla="*/ 55 h 126"/>
                    <a:gd name="T24" fmla="*/ 54 w 100"/>
                    <a:gd name="T25" fmla="*/ 61 h 126"/>
                    <a:gd name="T26" fmla="*/ 56 w 100"/>
                    <a:gd name="T27" fmla="*/ 67 h 126"/>
                    <a:gd name="T28" fmla="*/ 58 w 100"/>
                    <a:gd name="T29" fmla="*/ 71 h 126"/>
                    <a:gd name="T30" fmla="*/ 60 w 100"/>
                    <a:gd name="T31" fmla="*/ 77 h 126"/>
                    <a:gd name="T32" fmla="*/ 60 w 100"/>
                    <a:gd name="T33" fmla="*/ 82 h 126"/>
                    <a:gd name="T34" fmla="*/ 60 w 100"/>
                    <a:gd name="T35" fmla="*/ 88 h 126"/>
                    <a:gd name="T36" fmla="*/ 63 w 100"/>
                    <a:gd name="T37" fmla="*/ 98 h 126"/>
                    <a:gd name="T38" fmla="*/ 67 w 100"/>
                    <a:gd name="T39" fmla="*/ 100 h 126"/>
                    <a:gd name="T40" fmla="*/ 71 w 100"/>
                    <a:gd name="T41" fmla="*/ 102 h 126"/>
                    <a:gd name="T42" fmla="*/ 77 w 100"/>
                    <a:gd name="T43" fmla="*/ 103 h 126"/>
                    <a:gd name="T44" fmla="*/ 83 w 100"/>
                    <a:gd name="T45" fmla="*/ 105 h 126"/>
                    <a:gd name="T46" fmla="*/ 86 w 100"/>
                    <a:gd name="T47" fmla="*/ 109 h 126"/>
                    <a:gd name="T48" fmla="*/ 90 w 100"/>
                    <a:gd name="T49" fmla="*/ 111 h 126"/>
                    <a:gd name="T50" fmla="*/ 94 w 100"/>
                    <a:gd name="T51" fmla="*/ 113 h 126"/>
                    <a:gd name="T52" fmla="*/ 96 w 100"/>
                    <a:gd name="T53" fmla="*/ 117 h 126"/>
                    <a:gd name="T54" fmla="*/ 100 w 100"/>
                    <a:gd name="T55" fmla="*/ 119 h 126"/>
                    <a:gd name="T56" fmla="*/ 100 w 100"/>
                    <a:gd name="T57" fmla="*/ 125 h 126"/>
                    <a:gd name="T58" fmla="*/ 96 w 100"/>
                    <a:gd name="T59" fmla="*/ 126 h 126"/>
                    <a:gd name="T60" fmla="*/ 92 w 100"/>
                    <a:gd name="T61" fmla="*/ 125 h 126"/>
                    <a:gd name="T62" fmla="*/ 90 w 100"/>
                    <a:gd name="T63" fmla="*/ 121 h 126"/>
                    <a:gd name="T64" fmla="*/ 86 w 100"/>
                    <a:gd name="T65" fmla="*/ 119 h 126"/>
                    <a:gd name="T66" fmla="*/ 81 w 100"/>
                    <a:gd name="T67" fmla="*/ 115 h 126"/>
                    <a:gd name="T68" fmla="*/ 77 w 100"/>
                    <a:gd name="T69" fmla="*/ 113 h 126"/>
                    <a:gd name="T70" fmla="*/ 71 w 100"/>
                    <a:gd name="T71" fmla="*/ 111 h 126"/>
                    <a:gd name="T72" fmla="*/ 65 w 100"/>
                    <a:gd name="T73" fmla="*/ 109 h 126"/>
                    <a:gd name="T74" fmla="*/ 61 w 100"/>
                    <a:gd name="T75" fmla="*/ 107 h 126"/>
                    <a:gd name="T76" fmla="*/ 60 w 100"/>
                    <a:gd name="T77" fmla="*/ 103 h 126"/>
                    <a:gd name="T78" fmla="*/ 56 w 100"/>
                    <a:gd name="T79" fmla="*/ 102 h 126"/>
                    <a:gd name="T80" fmla="*/ 54 w 100"/>
                    <a:gd name="T81" fmla="*/ 98 h 126"/>
                    <a:gd name="T82" fmla="*/ 52 w 100"/>
                    <a:gd name="T83" fmla="*/ 94 h 126"/>
                    <a:gd name="T84" fmla="*/ 50 w 100"/>
                    <a:gd name="T85" fmla="*/ 88 h 126"/>
                    <a:gd name="T86" fmla="*/ 48 w 100"/>
                    <a:gd name="T87" fmla="*/ 82 h 126"/>
                    <a:gd name="T88" fmla="*/ 46 w 100"/>
                    <a:gd name="T89" fmla="*/ 77 h 126"/>
                    <a:gd name="T90" fmla="*/ 44 w 100"/>
                    <a:gd name="T91" fmla="*/ 71 h 126"/>
                    <a:gd name="T92" fmla="*/ 42 w 100"/>
                    <a:gd name="T93" fmla="*/ 65 h 126"/>
                    <a:gd name="T94" fmla="*/ 38 w 100"/>
                    <a:gd name="T95" fmla="*/ 61 h 126"/>
                    <a:gd name="T96" fmla="*/ 36 w 100"/>
                    <a:gd name="T97" fmla="*/ 55 h 126"/>
                    <a:gd name="T98" fmla="*/ 35 w 100"/>
                    <a:gd name="T99" fmla="*/ 50 h 126"/>
                    <a:gd name="T100" fmla="*/ 33 w 100"/>
                    <a:gd name="T101" fmla="*/ 44 h 126"/>
                    <a:gd name="T102" fmla="*/ 31 w 100"/>
                    <a:gd name="T103" fmla="*/ 38 h 126"/>
                    <a:gd name="T104" fmla="*/ 27 w 100"/>
                    <a:gd name="T105" fmla="*/ 32 h 126"/>
                    <a:gd name="T106" fmla="*/ 23 w 100"/>
                    <a:gd name="T107" fmla="*/ 27 h 126"/>
                    <a:gd name="T108" fmla="*/ 17 w 100"/>
                    <a:gd name="T109" fmla="*/ 21 h 126"/>
                    <a:gd name="T110" fmla="*/ 13 w 100"/>
                    <a:gd name="T111" fmla="*/ 15 h 126"/>
                    <a:gd name="T112" fmla="*/ 8 w 100"/>
                    <a:gd name="T113" fmla="*/ 11 h 126"/>
                    <a:gd name="T114" fmla="*/ 2 w 100"/>
                    <a:gd name="T115" fmla="*/ 6 h 126"/>
                    <a:gd name="T116" fmla="*/ 0 w 100"/>
                    <a:gd name="T117" fmla="*/ 2 h 126"/>
                    <a:gd name="T118" fmla="*/ 4 w 100"/>
                    <a:gd name="T119" fmla="*/ 0 h 126"/>
                    <a:gd name="T120" fmla="*/ 10 w 100"/>
                    <a:gd name="T121" fmla="*/ 0 h 12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00"/>
                    <a:gd name="T184" fmla="*/ 0 h 126"/>
                    <a:gd name="T185" fmla="*/ 100 w 100"/>
                    <a:gd name="T186" fmla="*/ 126 h 12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00" h="126">
                      <a:moveTo>
                        <a:pt x="12" y="0"/>
                      </a:move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9" y="6"/>
                      </a:lnTo>
                      <a:lnTo>
                        <a:pt x="21" y="7"/>
                      </a:lnTo>
                      <a:lnTo>
                        <a:pt x="23" y="9"/>
                      </a:lnTo>
                      <a:lnTo>
                        <a:pt x="23" y="11"/>
                      </a:lnTo>
                      <a:lnTo>
                        <a:pt x="25" y="11"/>
                      </a:lnTo>
                      <a:lnTo>
                        <a:pt x="25" y="13"/>
                      </a:lnTo>
                      <a:lnTo>
                        <a:pt x="27" y="15"/>
                      </a:lnTo>
                      <a:lnTo>
                        <a:pt x="29" y="15"/>
                      </a:lnTo>
                      <a:lnTo>
                        <a:pt x="29" y="17"/>
                      </a:lnTo>
                      <a:lnTo>
                        <a:pt x="31" y="19"/>
                      </a:lnTo>
                      <a:lnTo>
                        <a:pt x="31" y="21"/>
                      </a:lnTo>
                      <a:lnTo>
                        <a:pt x="33" y="21"/>
                      </a:lnTo>
                      <a:lnTo>
                        <a:pt x="33" y="23"/>
                      </a:lnTo>
                      <a:lnTo>
                        <a:pt x="35" y="25"/>
                      </a:lnTo>
                      <a:lnTo>
                        <a:pt x="36" y="27"/>
                      </a:lnTo>
                      <a:lnTo>
                        <a:pt x="36" y="29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40" y="34"/>
                      </a:lnTo>
                      <a:lnTo>
                        <a:pt x="40" y="36"/>
                      </a:lnTo>
                      <a:lnTo>
                        <a:pt x="42" y="38"/>
                      </a:lnTo>
                      <a:lnTo>
                        <a:pt x="42" y="40"/>
                      </a:lnTo>
                      <a:lnTo>
                        <a:pt x="44" y="42"/>
                      </a:lnTo>
                      <a:lnTo>
                        <a:pt x="46" y="44"/>
                      </a:lnTo>
                      <a:lnTo>
                        <a:pt x="46" y="46"/>
                      </a:lnTo>
                      <a:lnTo>
                        <a:pt x="48" y="48"/>
                      </a:lnTo>
                      <a:lnTo>
                        <a:pt x="48" y="50"/>
                      </a:lnTo>
                      <a:lnTo>
                        <a:pt x="50" y="52"/>
                      </a:lnTo>
                      <a:lnTo>
                        <a:pt x="50" y="54"/>
                      </a:lnTo>
                      <a:lnTo>
                        <a:pt x="50" y="55"/>
                      </a:lnTo>
                      <a:lnTo>
                        <a:pt x="52" y="57"/>
                      </a:lnTo>
                      <a:lnTo>
                        <a:pt x="52" y="59"/>
                      </a:lnTo>
                      <a:lnTo>
                        <a:pt x="54" y="61"/>
                      </a:lnTo>
                      <a:lnTo>
                        <a:pt x="54" y="63"/>
                      </a:lnTo>
                      <a:lnTo>
                        <a:pt x="56" y="65"/>
                      </a:lnTo>
                      <a:lnTo>
                        <a:pt x="56" y="67"/>
                      </a:lnTo>
                      <a:lnTo>
                        <a:pt x="56" y="69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5"/>
                      </a:lnTo>
                      <a:lnTo>
                        <a:pt x="60" y="77"/>
                      </a:lnTo>
                      <a:lnTo>
                        <a:pt x="60" y="78"/>
                      </a:lnTo>
                      <a:lnTo>
                        <a:pt x="60" y="80"/>
                      </a:lnTo>
                      <a:lnTo>
                        <a:pt x="60" y="82"/>
                      </a:lnTo>
                      <a:lnTo>
                        <a:pt x="60" y="84"/>
                      </a:lnTo>
                      <a:lnTo>
                        <a:pt x="60" y="86"/>
                      </a:lnTo>
                      <a:lnTo>
                        <a:pt x="60" y="88"/>
                      </a:lnTo>
                      <a:lnTo>
                        <a:pt x="60" y="96"/>
                      </a:lnTo>
                      <a:lnTo>
                        <a:pt x="61" y="98"/>
                      </a:lnTo>
                      <a:lnTo>
                        <a:pt x="63" y="98"/>
                      </a:lnTo>
                      <a:lnTo>
                        <a:pt x="65" y="98"/>
                      </a:lnTo>
                      <a:lnTo>
                        <a:pt x="65" y="100"/>
                      </a:lnTo>
                      <a:lnTo>
                        <a:pt x="67" y="100"/>
                      </a:lnTo>
                      <a:lnTo>
                        <a:pt x="69" y="100"/>
                      </a:lnTo>
                      <a:lnTo>
                        <a:pt x="71" y="100"/>
                      </a:lnTo>
                      <a:lnTo>
                        <a:pt x="71" y="102"/>
                      </a:lnTo>
                      <a:lnTo>
                        <a:pt x="73" y="102"/>
                      </a:lnTo>
                      <a:lnTo>
                        <a:pt x="75" y="102"/>
                      </a:lnTo>
                      <a:lnTo>
                        <a:pt x="77" y="103"/>
                      </a:lnTo>
                      <a:lnTo>
                        <a:pt x="79" y="103"/>
                      </a:lnTo>
                      <a:lnTo>
                        <a:pt x="81" y="105"/>
                      </a:lnTo>
                      <a:lnTo>
                        <a:pt x="83" y="105"/>
                      </a:lnTo>
                      <a:lnTo>
                        <a:pt x="84" y="107"/>
                      </a:lnTo>
                      <a:lnTo>
                        <a:pt x="86" y="107"/>
                      </a:lnTo>
                      <a:lnTo>
                        <a:pt x="86" y="109"/>
                      </a:lnTo>
                      <a:lnTo>
                        <a:pt x="88" y="109"/>
                      </a:lnTo>
                      <a:lnTo>
                        <a:pt x="90" y="109"/>
                      </a:lnTo>
                      <a:lnTo>
                        <a:pt x="90" y="111"/>
                      </a:lnTo>
                      <a:lnTo>
                        <a:pt x="92" y="111"/>
                      </a:lnTo>
                      <a:lnTo>
                        <a:pt x="92" y="113"/>
                      </a:lnTo>
                      <a:lnTo>
                        <a:pt x="94" y="113"/>
                      </a:lnTo>
                      <a:lnTo>
                        <a:pt x="94" y="115"/>
                      </a:lnTo>
                      <a:lnTo>
                        <a:pt x="96" y="115"/>
                      </a:lnTo>
                      <a:lnTo>
                        <a:pt x="96" y="117"/>
                      </a:lnTo>
                      <a:lnTo>
                        <a:pt x="98" y="117"/>
                      </a:lnTo>
                      <a:lnTo>
                        <a:pt x="98" y="119"/>
                      </a:lnTo>
                      <a:lnTo>
                        <a:pt x="100" y="119"/>
                      </a:lnTo>
                      <a:lnTo>
                        <a:pt x="100" y="121"/>
                      </a:lnTo>
                      <a:lnTo>
                        <a:pt x="100" y="123"/>
                      </a:lnTo>
                      <a:lnTo>
                        <a:pt x="100" y="125"/>
                      </a:lnTo>
                      <a:lnTo>
                        <a:pt x="100" y="126"/>
                      </a:lnTo>
                      <a:lnTo>
                        <a:pt x="98" y="126"/>
                      </a:lnTo>
                      <a:lnTo>
                        <a:pt x="96" y="126"/>
                      </a:lnTo>
                      <a:lnTo>
                        <a:pt x="94" y="126"/>
                      </a:lnTo>
                      <a:lnTo>
                        <a:pt x="94" y="125"/>
                      </a:lnTo>
                      <a:lnTo>
                        <a:pt x="92" y="125"/>
                      </a:lnTo>
                      <a:lnTo>
                        <a:pt x="92" y="123"/>
                      </a:lnTo>
                      <a:lnTo>
                        <a:pt x="90" y="123"/>
                      </a:lnTo>
                      <a:lnTo>
                        <a:pt x="90" y="121"/>
                      </a:lnTo>
                      <a:lnTo>
                        <a:pt x="88" y="121"/>
                      </a:lnTo>
                      <a:lnTo>
                        <a:pt x="88" y="119"/>
                      </a:lnTo>
                      <a:lnTo>
                        <a:pt x="86" y="119"/>
                      </a:lnTo>
                      <a:lnTo>
                        <a:pt x="84" y="117"/>
                      </a:lnTo>
                      <a:lnTo>
                        <a:pt x="83" y="117"/>
                      </a:lnTo>
                      <a:lnTo>
                        <a:pt x="81" y="115"/>
                      </a:lnTo>
                      <a:lnTo>
                        <a:pt x="79" y="115"/>
                      </a:lnTo>
                      <a:lnTo>
                        <a:pt x="77" y="115"/>
                      </a:lnTo>
                      <a:lnTo>
                        <a:pt x="77" y="113"/>
                      </a:lnTo>
                      <a:lnTo>
                        <a:pt x="75" y="113"/>
                      </a:lnTo>
                      <a:lnTo>
                        <a:pt x="73" y="113"/>
                      </a:lnTo>
                      <a:lnTo>
                        <a:pt x="71" y="111"/>
                      </a:lnTo>
                      <a:lnTo>
                        <a:pt x="69" y="111"/>
                      </a:lnTo>
                      <a:lnTo>
                        <a:pt x="67" y="109"/>
                      </a:lnTo>
                      <a:lnTo>
                        <a:pt x="65" y="109"/>
                      </a:lnTo>
                      <a:lnTo>
                        <a:pt x="65" y="107"/>
                      </a:lnTo>
                      <a:lnTo>
                        <a:pt x="63" y="107"/>
                      </a:lnTo>
                      <a:lnTo>
                        <a:pt x="61" y="107"/>
                      </a:lnTo>
                      <a:lnTo>
                        <a:pt x="61" y="105"/>
                      </a:lnTo>
                      <a:lnTo>
                        <a:pt x="60" y="105"/>
                      </a:lnTo>
                      <a:lnTo>
                        <a:pt x="60" y="103"/>
                      </a:lnTo>
                      <a:lnTo>
                        <a:pt x="58" y="103"/>
                      </a:lnTo>
                      <a:lnTo>
                        <a:pt x="56" y="103"/>
                      </a:lnTo>
                      <a:lnTo>
                        <a:pt x="56" y="102"/>
                      </a:lnTo>
                      <a:lnTo>
                        <a:pt x="56" y="100"/>
                      </a:lnTo>
                      <a:lnTo>
                        <a:pt x="54" y="100"/>
                      </a:lnTo>
                      <a:lnTo>
                        <a:pt x="54" y="98"/>
                      </a:lnTo>
                      <a:lnTo>
                        <a:pt x="54" y="96"/>
                      </a:lnTo>
                      <a:lnTo>
                        <a:pt x="54" y="94"/>
                      </a:lnTo>
                      <a:lnTo>
                        <a:pt x="52" y="94"/>
                      </a:lnTo>
                      <a:lnTo>
                        <a:pt x="52" y="92"/>
                      </a:lnTo>
                      <a:lnTo>
                        <a:pt x="52" y="90"/>
                      </a:lnTo>
                      <a:lnTo>
                        <a:pt x="50" y="88"/>
                      </a:lnTo>
                      <a:lnTo>
                        <a:pt x="50" y="86"/>
                      </a:lnTo>
                      <a:lnTo>
                        <a:pt x="50" y="84"/>
                      </a:lnTo>
                      <a:lnTo>
                        <a:pt x="48" y="82"/>
                      </a:lnTo>
                      <a:lnTo>
                        <a:pt x="48" y="80"/>
                      </a:lnTo>
                      <a:lnTo>
                        <a:pt x="48" y="78"/>
                      </a:lnTo>
                      <a:lnTo>
                        <a:pt x="46" y="77"/>
                      </a:lnTo>
                      <a:lnTo>
                        <a:pt x="46" y="75"/>
                      </a:lnTo>
                      <a:lnTo>
                        <a:pt x="44" y="73"/>
                      </a:lnTo>
                      <a:lnTo>
                        <a:pt x="44" y="71"/>
                      </a:lnTo>
                      <a:lnTo>
                        <a:pt x="42" y="69"/>
                      </a:lnTo>
                      <a:lnTo>
                        <a:pt x="42" y="67"/>
                      </a:lnTo>
                      <a:lnTo>
                        <a:pt x="42" y="65"/>
                      </a:lnTo>
                      <a:lnTo>
                        <a:pt x="40" y="65"/>
                      </a:lnTo>
                      <a:lnTo>
                        <a:pt x="40" y="63"/>
                      </a:lnTo>
                      <a:lnTo>
                        <a:pt x="38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6" y="55"/>
                      </a:lnTo>
                      <a:lnTo>
                        <a:pt x="36" y="54"/>
                      </a:lnTo>
                      <a:lnTo>
                        <a:pt x="35" y="52"/>
                      </a:lnTo>
                      <a:lnTo>
                        <a:pt x="35" y="50"/>
                      </a:lnTo>
                      <a:lnTo>
                        <a:pt x="35" y="48"/>
                      </a:lnTo>
                      <a:lnTo>
                        <a:pt x="33" y="46"/>
                      </a:lnTo>
                      <a:lnTo>
                        <a:pt x="33" y="44"/>
                      </a:lnTo>
                      <a:lnTo>
                        <a:pt x="31" y="42"/>
                      </a:lnTo>
                      <a:lnTo>
                        <a:pt x="31" y="40"/>
                      </a:lnTo>
                      <a:lnTo>
                        <a:pt x="31" y="38"/>
                      </a:lnTo>
                      <a:lnTo>
                        <a:pt x="29" y="36"/>
                      </a:lnTo>
                      <a:lnTo>
                        <a:pt x="27" y="34"/>
                      </a:lnTo>
                      <a:lnTo>
                        <a:pt x="27" y="32"/>
                      </a:lnTo>
                      <a:lnTo>
                        <a:pt x="25" y="30"/>
                      </a:lnTo>
                      <a:lnTo>
                        <a:pt x="25" y="29"/>
                      </a:lnTo>
                      <a:lnTo>
                        <a:pt x="23" y="27"/>
                      </a:lnTo>
                      <a:lnTo>
                        <a:pt x="21" y="25"/>
                      </a:lnTo>
                      <a:lnTo>
                        <a:pt x="19" y="23"/>
                      </a:lnTo>
                      <a:lnTo>
                        <a:pt x="17" y="21"/>
                      </a:lnTo>
                      <a:lnTo>
                        <a:pt x="17" y="19"/>
                      </a:lnTo>
                      <a:lnTo>
                        <a:pt x="15" y="17"/>
                      </a:lnTo>
                      <a:lnTo>
                        <a:pt x="13" y="15"/>
                      </a:lnTo>
                      <a:lnTo>
                        <a:pt x="12" y="15"/>
                      </a:lnTo>
                      <a:lnTo>
                        <a:pt x="10" y="13"/>
                      </a:lnTo>
                      <a:lnTo>
                        <a:pt x="8" y="11"/>
                      </a:lnTo>
                      <a:lnTo>
                        <a:pt x="6" y="9"/>
                      </a:lnTo>
                      <a:lnTo>
                        <a:pt x="4" y="7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D6B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04" name="Freeform 472"/>
                <p:cNvSpPr>
                  <a:spLocks noChangeAspect="1"/>
                </p:cNvSpPr>
                <p:nvPr/>
              </p:nvSpPr>
              <p:spPr bwMode="auto">
                <a:xfrm>
                  <a:off x="4908" y="920"/>
                  <a:ext cx="96" cy="121"/>
                </a:xfrm>
                <a:custGeom>
                  <a:avLst/>
                  <a:gdLst>
                    <a:gd name="T0" fmla="*/ 15 w 96"/>
                    <a:gd name="T1" fmla="*/ 2 h 121"/>
                    <a:gd name="T2" fmla="*/ 17 w 96"/>
                    <a:gd name="T3" fmla="*/ 5 h 121"/>
                    <a:gd name="T4" fmla="*/ 19 w 96"/>
                    <a:gd name="T5" fmla="*/ 9 h 121"/>
                    <a:gd name="T6" fmla="*/ 23 w 96"/>
                    <a:gd name="T7" fmla="*/ 15 h 121"/>
                    <a:gd name="T8" fmla="*/ 27 w 96"/>
                    <a:gd name="T9" fmla="*/ 21 h 121"/>
                    <a:gd name="T10" fmla="*/ 31 w 96"/>
                    <a:gd name="T11" fmla="*/ 27 h 121"/>
                    <a:gd name="T12" fmla="*/ 33 w 96"/>
                    <a:gd name="T13" fmla="*/ 32 h 121"/>
                    <a:gd name="T14" fmla="*/ 36 w 96"/>
                    <a:gd name="T15" fmla="*/ 38 h 121"/>
                    <a:gd name="T16" fmla="*/ 40 w 96"/>
                    <a:gd name="T17" fmla="*/ 44 h 121"/>
                    <a:gd name="T18" fmla="*/ 42 w 96"/>
                    <a:gd name="T19" fmla="*/ 50 h 121"/>
                    <a:gd name="T20" fmla="*/ 46 w 96"/>
                    <a:gd name="T21" fmla="*/ 55 h 121"/>
                    <a:gd name="T22" fmla="*/ 50 w 96"/>
                    <a:gd name="T23" fmla="*/ 61 h 121"/>
                    <a:gd name="T24" fmla="*/ 52 w 96"/>
                    <a:gd name="T25" fmla="*/ 67 h 121"/>
                    <a:gd name="T26" fmla="*/ 54 w 96"/>
                    <a:gd name="T27" fmla="*/ 73 h 121"/>
                    <a:gd name="T28" fmla="*/ 54 w 96"/>
                    <a:gd name="T29" fmla="*/ 78 h 121"/>
                    <a:gd name="T30" fmla="*/ 56 w 96"/>
                    <a:gd name="T31" fmla="*/ 84 h 121"/>
                    <a:gd name="T32" fmla="*/ 56 w 96"/>
                    <a:gd name="T33" fmla="*/ 98 h 121"/>
                    <a:gd name="T34" fmla="*/ 61 w 96"/>
                    <a:gd name="T35" fmla="*/ 98 h 121"/>
                    <a:gd name="T36" fmla="*/ 65 w 96"/>
                    <a:gd name="T37" fmla="*/ 100 h 121"/>
                    <a:gd name="T38" fmla="*/ 69 w 96"/>
                    <a:gd name="T39" fmla="*/ 101 h 121"/>
                    <a:gd name="T40" fmla="*/ 75 w 96"/>
                    <a:gd name="T41" fmla="*/ 103 h 121"/>
                    <a:gd name="T42" fmla="*/ 79 w 96"/>
                    <a:gd name="T43" fmla="*/ 105 h 121"/>
                    <a:gd name="T44" fmla="*/ 82 w 96"/>
                    <a:gd name="T45" fmla="*/ 109 h 121"/>
                    <a:gd name="T46" fmla="*/ 86 w 96"/>
                    <a:gd name="T47" fmla="*/ 111 h 121"/>
                    <a:gd name="T48" fmla="*/ 92 w 96"/>
                    <a:gd name="T49" fmla="*/ 113 h 121"/>
                    <a:gd name="T50" fmla="*/ 94 w 96"/>
                    <a:gd name="T51" fmla="*/ 117 h 121"/>
                    <a:gd name="T52" fmla="*/ 96 w 96"/>
                    <a:gd name="T53" fmla="*/ 121 h 121"/>
                    <a:gd name="T54" fmla="*/ 90 w 96"/>
                    <a:gd name="T55" fmla="*/ 121 h 121"/>
                    <a:gd name="T56" fmla="*/ 84 w 96"/>
                    <a:gd name="T57" fmla="*/ 117 h 121"/>
                    <a:gd name="T58" fmla="*/ 81 w 96"/>
                    <a:gd name="T59" fmla="*/ 113 h 121"/>
                    <a:gd name="T60" fmla="*/ 77 w 96"/>
                    <a:gd name="T61" fmla="*/ 111 h 121"/>
                    <a:gd name="T62" fmla="*/ 73 w 96"/>
                    <a:gd name="T63" fmla="*/ 109 h 121"/>
                    <a:gd name="T64" fmla="*/ 67 w 96"/>
                    <a:gd name="T65" fmla="*/ 109 h 121"/>
                    <a:gd name="T66" fmla="*/ 63 w 96"/>
                    <a:gd name="T67" fmla="*/ 107 h 121"/>
                    <a:gd name="T68" fmla="*/ 59 w 96"/>
                    <a:gd name="T69" fmla="*/ 103 h 121"/>
                    <a:gd name="T70" fmla="*/ 56 w 96"/>
                    <a:gd name="T71" fmla="*/ 101 h 121"/>
                    <a:gd name="T72" fmla="*/ 54 w 96"/>
                    <a:gd name="T73" fmla="*/ 98 h 121"/>
                    <a:gd name="T74" fmla="*/ 52 w 96"/>
                    <a:gd name="T75" fmla="*/ 94 h 121"/>
                    <a:gd name="T76" fmla="*/ 50 w 96"/>
                    <a:gd name="T77" fmla="*/ 90 h 121"/>
                    <a:gd name="T78" fmla="*/ 48 w 96"/>
                    <a:gd name="T79" fmla="*/ 84 h 121"/>
                    <a:gd name="T80" fmla="*/ 46 w 96"/>
                    <a:gd name="T81" fmla="*/ 78 h 121"/>
                    <a:gd name="T82" fmla="*/ 44 w 96"/>
                    <a:gd name="T83" fmla="*/ 73 h 121"/>
                    <a:gd name="T84" fmla="*/ 40 w 96"/>
                    <a:gd name="T85" fmla="*/ 67 h 121"/>
                    <a:gd name="T86" fmla="*/ 38 w 96"/>
                    <a:gd name="T87" fmla="*/ 63 h 121"/>
                    <a:gd name="T88" fmla="*/ 36 w 96"/>
                    <a:gd name="T89" fmla="*/ 59 h 121"/>
                    <a:gd name="T90" fmla="*/ 34 w 96"/>
                    <a:gd name="T91" fmla="*/ 53 h 121"/>
                    <a:gd name="T92" fmla="*/ 33 w 96"/>
                    <a:gd name="T93" fmla="*/ 48 h 121"/>
                    <a:gd name="T94" fmla="*/ 31 w 96"/>
                    <a:gd name="T95" fmla="*/ 42 h 121"/>
                    <a:gd name="T96" fmla="*/ 29 w 96"/>
                    <a:gd name="T97" fmla="*/ 36 h 121"/>
                    <a:gd name="T98" fmla="*/ 27 w 96"/>
                    <a:gd name="T99" fmla="*/ 30 h 121"/>
                    <a:gd name="T100" fmla="*/ 23 w 96"/>
                    <a:gd name="T101" fmla="*/ 27 h 121"/>
                    <a:gd name="T102" fmla="*/ 19 w 96"/>
                    <a:gd name="T103" fmla="*/ 21 h 121"/>
                    <a:gd name="T104" fmla="*/ 15 w 96"/>
                    <a:gd name="T105" fmla="*/ 17 h 121"/>
                    <a:gd name="T106" fmla="*/ 10 w 96"/>
                    <a:gd name="T107" fmla="*/ 11 h 121"/>
                    <a:gd name="T108" fmla="*/ 6 w 96"/>
                    <a:gd name="T109" fmla="*/ 7 h 121"/>
                    <a:gd name="T110" fmla="*/ 2 w 96"/>
                    <a:gd name="T111" fmla="*/ 5 h 121"/>
                    <a:gd name="T112" fmla="*/ 2 w 96"/>
                    <a:gd name="T113" fmla="*/ 0 h 121"/>
                    <a:gd name="T114" fmla="*/ 8 w 96"/>
                    <a:gd name="T115" fmla="*/ 0 h 121"/>
                    <a:gd name="T116" fmla="*/ 13 w 96"/>
                    <a:gd name="T117" fmla="*/ 0 h 121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96"/>
                    <a:gd name="T178" fmla="*/ 0 h 121"/>
                    <a:gd name="T179" fmla="*/ 96 w 96"/>
                    <a:gd name="T180" fmla="*/ 121 h 121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96" h="121">
                      <a:moveTo>
                        <a:pt x="13" y="0"/>
                      </a:move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5" y="4"/>
                      </a:lnTo>
                      <a:lnTo>
                        <a:pt x="15" y="5"/>
                      </a:lnTo>
                      <a:lnTo>
                        <a:pt x="17" y="5"/>
                      </a:lnTo>
                      <a:lnTo>
                        <a:pt x="17" y="7"/>
                      </a:lnTo>
                      <a:lnTo>
                        <a:pt x="19" y="7"/>
                      </a:lnTo>
                      <a:lnTo>
                        <a:pt x="19" y="9"/>
                      </a:lnTo>
                      <a:lnTo>
                        <a:pt x="21" y="11"/>
                      </a:lnTo>
                      <a:lnTo>
                        <a:pt x="23" y="13"/>
                      </a:lnTo>
                      <a:lnTo>
                        <a:pt x="23" y="15"/>
                      </a:lnTo>
                      <a:lnTo>
                        <a:pt x="25" y="17"/>
                      </a:lnTo>
                      <a:lnTo>
                        <a:pt x="25" y="19"/>
                      </a:lnTo>
                      <a:lnTo>
                        <a:pt x="27" y="21"/>
                      </a:lnTo>
                      <a:lnTo>
                        <a:pt x="29" y="23"/>
                      </a:lnTo>
                      <a:lnTo>
                        <a:pt x="29" y="25"/>
                      </a:lnTo>
                      <a:lnTo>
                        <a:pt x="31" y="27"/>
                      </a:lnTo>
                      <a:lnTo>
                        <a:pt x="31" y="28"/>
                      </a:lnTo>
                      <a:lnTo>
                        <a:pt x="33" y="30"/>
                      </a:lnTo>
                      <a:lnTo>
                        <a:pt x="33" y="32"/>
                      </a:lnTo>
                      <a:lnTo>
                        <a:pt x="34" y="34"/>
                      </a:lnTo>
                      <a:lnTo>
                        <a:pt x="36" y="36"/>
                      </a:lnTo>
                      <a:lnTo>
                        <a:pt x="36" y="38"/>
                      </a:lnTo>
                      <a:lnTo>
                        <a:pt x="38" y="40"/>
                      </a:lnTo>
                      <a:lnTo>
                        <a:pt x="38" y="42"/>
                      </a:lnTo>
                      <a:lnTo>
                        <a:pt x="40" y="44"/>
                      </a:lnTo>
                      <a:lnTo>
                        <a:pt x="40" y="46"/>
                      </a:lnTo>
                      <a:lnTo>
                        <a:pt x="42" y="48"/>
                      </a:lnTo>
                      <a:lnTo>
                        <a:pt x="42" y="50"/>
                      </a:lnTo>
                      <a:lnTo>
                        <a:pt x="44" y="52"/>
                      </a:lnTo>
                      <a:lnTo>
                        <a:pt x="44" y="53"/>
                      </a:lnTo>
                      <a:lnTo>
                        <a:pt x="46" y="55"/>
                      </a:lnTo>
                      <a:lnTo>
                        <a:pt x="48" y="57"/>
                      </a:lnTo>
                      <a:lnTo>
                        <a:pt x="48" y="59"/>
                      </a:lnTo>
                      <a:lnTo>
                        <a:pt x="50" y="61"/>
                      </a:lnTo>
                      <a:lnTo>
                        <a:pt x="50" y="63"/>
                      </a:lnTo>
                      <a:lnTo>
                        <a:pt x="50" y="65"/>
                      </a:lnTo>
                      <a:lnTo>
                        <a:pt x="52" y="67"/>
                      </a:lnTo>
                      <a:lnTo>
                        <a:pt x="52" y="69"/>
                      </a:lnTo>
                      <a:lnTo>
                        <a:pt x="52" y="71"/>
                      </a:lnTo>
                      <a:lnTo>
                        <a:pt x="54" y="73"/>
                      </a:lnTo>
                      <a:lnTo>
                        <a:pt x="54" y="75"/>
                      </a:lnTo>
                      <a:lnTo>
                        <a:pt x="54" y="76"/>
                      </a:lnTo>
                      <a:lnTo>
                        <a:pt x="54" y="78"/>
                      </a:lnTo>
                      <a:lnTo>
                        <a:pt x="56" y="80"/>
                      </a:lnTo>
                      <a:lnTo>
                        <a:pt x="56" y="82"/>
                      </a:lnTo>
                      <a:lnTo>
                        <a:pt x="56" y="84"/>
                      </a:lnTo>
                      <a:lnTo>
                        <a:pt x="56" y="86"/>
                      </a:lnTo>
                      <a:lnTo>
                        <a:pt x="56" y="88"/>
                      </a:lnTo>
                      <a:lnTo>
                        <a:pt x="56" y="98"/>
                      </a:lnTo>
                      <a:lnTo>
                        <a:pt x="58" y="98"/>
                      </a:lnTo>
                      <a:lnTo>
                        <a:pt x="59" y="98"/>
                      </a:lnTo>
                      <a:lnTo>
                        <a:pt x="61" y="98"/>
                      </a:lnTo>
                      <a:lnTo>
                        <a:pt x="61" y="100"/>
                      </a:lnTo>
                      <a:lnTo>
                        <a:pt x="63" y="100"/>
                      </a:lnTo>
                      <a:lnTo>
                        <a:pt x="65" y="100"/>
                      </a:lnTo>
                      <a:lnTo>
                        <a:pt x="67" y="100"/>
                      </a:lnTo>
                      <a:lnTo>
                        <a:pt x="67" y="101"/>
                      </a:lnTo>
                      <a:lnTo>
                        <a:pt x="69" y="101"/>
                      </a:lnTo>
                      <a:lnTo>
                        <a:pt x="71" y="101"/>
                      </a:lnTo>
                      <a:lnTo>
                        <a:pt x="73" y="103"/>
                      </a:lnTo>
                      <a:lnTo>
                        <a:pt x="75" y="103"/>
                      </a:lnTo>
                      <a:lnTo>
                        <a:pt x="77" y="103"/>
                      </a:lnTo>
                      <a:lnTo>
                        <a:pt x="77" y="105"/>
                      </a:lnTo>
                      <a:lnTo>
                        <a:pt x="79" y="105"/>
                      </a:lnTo>
                      <a:lnTo>
                        <a:pt x="81" y="107"/>
                      </a:lnTo>
                      <a:lnTo>
                        <a:pt x="82" y="107"/>
                      </a:lnTo>
                      <a:lnTo>
                        <a:pt x="82" y="109"/>
                      </a:lnTo>
                      <a:lnTo>
                        <a:pt x="84" y="109"/>
                      </a:lnTo>
                      <a:lnTo>
                        <a:pt x="86" y="109"/>
                      </a:lnTo>
                      <a:lnTo>
                        <a:pt x="86" y="111"/>
                      </a:lnTo>
                      <a:lnTo>
                        <a:pt x="88" y="111"/>
                      </a:lnTo>
                      <a:lnTo>
                        <a:pt x="90" y="113"/>
                      </a:lnTo>
                      <a:lnTo>
                        <a:pt x="92" y="113"/>
                      </a:lnTo>
                      <a:lnTo>
                        <a:pt x="92" y="115"/>
                      </a:lnTo>
                      <a:lnTo>
                        <a:pt x="94" y="115"/>
                      </a:lnTo>
                      <a:lnTo>
                        <a:pt x="94" y="117"/>
                      </a:lnTo>
                      <a:lnTo>
                        <a:pt x="96" y="117"/>
                      </a:lnTo>
                      <a:lnTo>
                        <a:pt x="96" y="119"/>
                      </a:lnTo>
                      <a:lnTo>
                        <a:pt x="96" y="121"/>
                      </a:lnTo>
                      <a:lnTo>
                        <a:pt x="94" y="121"/>
                      </a:lnTo>
                      <a:lnTo>
                        <a:pt x="92" y="121"/>
                      </a:lnTo>
                      <a:lnTo>
                        <a:pt x="90" y="121"/>
                      </a:lnTo>
                      <a:lnTo>
                        <a:pt x="88" y="119"/>
                      </a:lnTo>
                      <a:lnTo>
                        <a:pt x="86" y="117"/>
                      </a:lnTo>
                      <a:lnTo>
                        <a:pt x="84" y="117"/>
                      </a:lnTo>
                      <a:lnTo>
                        <a:pt x="84" y="115"/>
                      </a:lnTo>
                      <a:lnTo>
                        <a:pt x="82" y="113"/>
                      </a:lnTo>
                      <a:lnTo>
                        <a:pt x="81" y="113"/>
                      </a:lnTo>
                      <a:lnTo>
                        <a:pt x="81" y="111"/>
                      </a:lnTo>
                      <a:lnTo>
                        <a:pt x="79" y="111"/>
                      </a:lnTo>
                      <a:lnTo>
                        <a:pt x="77" y="111"/>
                      </a:lnTo>
                      <a:lnTo>
                        <a:pt x="75" y="111"/>
                      </a:lnTo>
                      <a:lnTo>
                        <a:pt x="73" y="111"/>
                      </a:lnTo>
                      <a:lnTo>
                        <a:pt x="73" y="109"/>
                      </a:lnTo>
                      <a:lnTo>
                        <a:pt x="71" y="109"/>
                      </a:lnTo>
                      <a:lnTo>
                        <a:pt x="69" y="109"/>
                      </a:lnTo>
                      <a:lnTo>
                        <a:pt x="67" y="109"/>
                      </a:lnTo>
                      <a:lnTo>
                        <a:pt x="67" y="107"/>
                      </a:lnTo>
                      <a:lnTo>
                        <a:pt x="65" y="107"/>
                      </a:lnTo>
                      <a:lnTo>
                        <a:pt x="63" y="107"/>
                      </a:lnTo>
                      <a:lnTo>
                        <a:pt x="63" y="105"/>
                      </a:lnTo>
                      <a:lnTo>
                        <a:pt x="61" y="105"/>
                      </a:lnTo>
                      <a:lnTo>
                        <a:pt x="59" y="103"/>
                      </a:lnTo>
                      <a:lnTo>
                        <a:pt x="58" y="103"/>
                      </a:lnTo>
                      <a:lnTo>
                        <a:pt x="58" y="101"/>
                      </a:lnTo>
                      <a:lnTo>
                        <a:pt x="56" y="101"/>
                      </a:lnTo>
                      <a:lnTo>
                        <a:pt x="54" y="101"/>
                      </a:lnTo>
                      <a:lnTo>
                        <a:pt x="54" y="100"/>
                      </a:lnTo>
                      <a:lnTo>
                        <a:pt x="54" y="98"/>
                      </a:lnTo>
                      <a:lnTo>
                        <a:pt x="52" y="98"/>
                      </a:lnTo>
                      <a:lnTo>
                        <a:pt x="52" y="96"/>
                      </a:lnTo>
                      <a:lnTo>
                        <a:pt x="52" y="94"/>
                      </a:lnTo>
                      <a:lnTo>
                        <a:pt x="52" y="92"/>
                      </a:lnTo>
                      <a:lnTo>
                        <a:pt x="50" y="92"/>
                      </a:lnTo>
                      <a:lnTo>
                        <a:pt x="50" y="90"/>
                      </a:lnTo>
                      <a:lnTo>
                        <a:pt x="50" y="88"/>
                      </a:lnTo>
                      <a:lnTo>
                        <a:pt x="48" y="86"/>
                      </a:lnTo>
                      <a:lnTo>
                        <a:pt x="48" y="84"/>
                      </a:lnTo>
                      <a:lnTo>
                        <a:pt x="48" y="82"/>
                      </a:lnTo>
                      <a:lnTo>
                        <a:pt x="46" y="80"/>
                      </a:lnTo>
                      <a:lnTo>
                        <a:pt x="46" y="78"/>
                      </a:lnTo>
                      <a:lnTo>
                        <a:pt x="46" y="76"/>
                      </a:lnTo>
                      <a:lnTo>
                        <a:pt x="44" y="75"/>
                      </a:lnTo>
                      <a:lnTo>
                        <a:pt x="44" y="73"/>
                      </a:lnTo>
                      <a:lnTo>
                        <a:pt x="42" y="71"/>
                      </a:lnTo>
                      <a:lnTo>
                        <a:pt x="42" y="69"/>
                      </a:lnTo>
                      <a:lnTo>
                        <a:pt x="40" y="67"/>
                      </a:lnTo>
                      <a:lnTo>
                        <a:pt x="40" y="65"/>
                      </a:lnTo>
                      <a:lnTo>
                        <a:pt x="40" y="63"/>
                      </a:lnTo>
                      <a:lnTo>
                        <a:pt x="38" y="63"/>
                      </a:lnTo>
                      <a:lnTo>
                        <a:pt x="38" y="61"/>
                      </a:lnTo>
                      <a:lnTo>
                        <a:pt x="38" y="59"/>
                      </a:lnTo>
                      <a:lnTo>
                        <a:pt x="36" y="59"/>
                      </a:lnTo>
                      <a:lnTo>
                        <a:pt x="36" y="57"/>
                      </a:lnTo>
                      <a:lnTo>
                        <a:pt x="36" y="55"/>
                      </a:lnTo>
                      <a:lnTo>
                        <a:pt x="34" y="53"/>
                      </a:lnTo>
                      <a:lnTo>
                        <a:pt x="34" y="52"/>
                      </a:lnTo>
                      <a:lnTo>
                        <a:pt x="34" y="50"/>
                      </a:lnTo>
                      <a:lnTo>
                        <a:pt x="33" y="48"/>
                      </a:lnTo>
                      <a:lnTo>
                        <a:pt x="33" y="46"/>
                      </a:lnTo>
                      <a:lnTo>
                        <a:pt x="33" y="44"/>
                      </a:lnTo>
                      <a:lnTo>
                        <a:pt x="31" y="42"/>
                      </a:lnTo>
                      <a:lnTo>
                        <a:pt x="31" y="40"/>
                      </a:lnTo>
                      <a:lnTo>
                        <a:pt x="31" y="38"/>
                      </a:lnTo>
                      <a:lnTo>
                        <a:pt x="29" y="36"/>
                      </a:lnTo>
                      <a:lnTo>
                        <a:pt x="29" y="34"/>
                      </a:lnTo>
                      <a:lnTo>
                        <a:pt x="27" y="32"/>
                      </a:lnTo>
                      <a:lnTo>
                        <a:pt x="27" y="30"/>
                      </a:lnTo>
                      <a:lnTo>
                        <a:pt x="27" y="28"/>
                      </a:lnTo>
                      <a:lnTo>
                        <a:pt x="25" y="28"/>
                      </a:lnTo>
                      <a:lnTo>
                        <a:pt x="23" y="27"/>
                      </a:lnTo>
                      <a:lnTo>
                        <a:pt x="23" y="25"/>
                      </a:lnTo>
                      <a:lnTo>
                        <a:pt x="21" y="23"/>
                      </a:lnTo>
                      <a:lnTo>
                        <a:pt x="19" y="21"/>
                      </a:lnTo>
                      <a:lnTo>
                        <a:pt x="19" y="19"/>
                      </a:lnTo>
                      <a:lnTo>
                        <a:pt x="17" y="19"/>
                      </a:lnTo>
                      <a:lnTo>
                        <a:pt x="15" y="17"/>
                      </a:lnTo>
                      <a:lnTo>
                        <a:pt x="13" y="15"/>
                      </a:lnTo>
                      <a:lnTo>
                        <a:pt x="11" y="13"/>
                      </a:lnTo>
                      <a:lnTo>
                        <a:pt x="10" y="11"/>
                      </a:lnTo>
                      <a:lnTo>
                        <a:pt x="8" y="9"/>
                      </a:lnTo>
                      <a:lnTo>
                        <a:pt x="6" y="9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60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05" name="Freeform 473"/>
                <p:cNvSpPr>
                  <a:spLocks noChangeAspect="1"/>
                </p:cNvSpPr>
                <p:nvPr/>
              </p:nvSpPr>
              <p:spPr bwMode="auto">
                <a:xfrm>
                  <a:off x="4919" y="993"/>
                  <a:ext cx="43" cy="40"/>
                </a:xfrm>
                <a:custGeom>
                  <a:avLst/>
                  <a:gdLst>
                    <a:gd name="T0" fmla="*/ 39 w 43"/>
                    <a:gd name="T1" fmla="*/ 40 h 40"/>
                    <a:gd name="T2" fmla="*/ 35 w 43"/>
                    <a:gd name="T3" fmla="*/ 38 h 40"/>
                    <a:gd name="T4" fmla="*/ 33 w 43"/>
                    <a:gd name="T5" fmla="*/ 36 h 40"/>
                    <a:gd name="T6" fmla="*/ 31 w 43"/>
                    <a:gd name="T7" fmla="*/ 34 h 40"/>
                    <a:gd name="T8" fmla="*/ 29 w 43"/>
                    <a:gd name="T9" fmla="*/ 32 h 40"/>
                    <a:gd name="T10" fmla="*/ 25 w 43"/>
                    <a:gd name="T11" fmla="*/ 30 h 40"/>
                    <a:gd name="T12" fmla="*/ 23 w 43"/>
                    <a:gd name="T13" fmla="*/ 28 h 40"/>
                    <a:gd name="T14" fmla="*/ 20 w 43"/>
                    <a:gd name="T15" fmla="*/ 27 h 40"/>
                    <a:gd name="T16" fmla="*/ 18 w 43"/>
                    <a:gd name="T17" fmla="*/ 25 h 40"/>
                    <a:gd name="T18" fmla="*/ 14 w 43"/>
                    <a:gd name="T19" fmla="*/ 21 h 40"/>
                    <a:gd name="T20" fmla="*/ 12 w 43"/>
                    <a:gd name="T21" fmla="*/ 17 h 40"/>
                    <a:gd name="T22" fmla="*/ 10 w 43"/>
                    <a:gd name="T23" fmla="*/ 15 h 40"/>
                    <a:gd name="T24" fmla="*/ 8 w 43"/>
                    <a:gd name="T25" fmla="*/ 13 h 40"/>
                    <a:gd name="T26" fmla="*/ 6 w 43"/>
                    <a:gd name="T27" fmla="*/ 9 h 40"/>
                    <a:gd name="T28" fmla="*/ 4 w 43"/>
                    <a:gd name="T29" fmla="*/ 7 h 40"/>
                    <a:gd name="T30" fmla="*/ 2 w 43"/>
                    <a:gd name="T31" fmla="*/ 5 h 40"/>
                    <a:gd name="T32" fmla="*/ 0 w 43"/>
                    <a:gd name="T33" fmla="*/ 3 h 40"/>
                    <a:gd name="T34" fmla="*/ 0 w 43"/>
                    <a:gd name="T35" fmla="*/ 0 h 40"/>
                    <a:gd name="T36" fmla="*/ 4 w 43"/>
                    <a:gd name="T37" fmla="*/ 0 h 40"/>
                    <a:gd name="T38" fmla="*/ 8 w 43"/>
                    <a:gd name="T39" fmla="*/ 0 h 40"/>
                    <a:gd name="T40" fmla="*/ 10 w 43"/>
                    <a:gd name="T41" fmla="*/ 2 h 40"/>
                    <a:gd name="T42" fmla="*/ 12 w 43"/>
                    <a:gd name="T43" fmla="*/ 3 h 40"/>
                    <a:gd name="T44" fmla="*/ 16 w 43"/>
                    <a:gd name="T45" fmla="*/ 5 h 40"/>
                    <a:gd name="T46" fmla="*/ 18 w 43"/>
                    <a:gd name="T47" fmla="*/ 7 h 40"/>
                    <a:gd name="T48" fmla="*/ 20 w 43"/>
                    <a:gd name="T49" fmla="*/ 9 h 40"/>
                    <a:gd name="T50" fmla="*/ 22 w 43"/>
                    <a:gd name="T51" fmla="*/ 11 h 40"/>
                    <a:gd name="T52" fmla="*/ 25 w 43"/>
                    <a:gd name="T53" fmla="*/ 13 h 40"/>
                    <a:gd name="T54" fmla="*/ 27 w 43"/>
                    <a:gd name="T55" fmla="*/ 17 h 40"/>
                    <a:gd name="T56" fmla="*/ 31 w 43"/>
                    <a:gd name="T57" fmla="*/ 19 h 40"/>
                    <a:gd name="T58" fmla="*/ 33 w 43"/>
                    <a:gd name="T59" fmla="*/ 21 h 40"/>
                    <a:gd name="T60" fmla="*/ 35 w 43"/>
                    <a:gd name="T61" fmla="*/ 23 h 40"/>
                    <a:gd name="T62" fmla="*/ 37 w 43"/>
                    <a:gd name="T63" fmla="*/ 25 h 40"/>
                    <a:gd name="T64" fmla="*/ 39 w 43"/>
                    <a:gd name="T65" fmla="*/ 28 h 40"/>
                    <a:gd name="T66" fmla="*/ 41 w 43"/>
                    <a:gd name="T67" fmla="*/ 30 h 40"/>
                    <a:gd name="T68" fmla="*/ 41 w 43"/>
                    <a:gd name="T69" fmla="*/ 34 h 40"/>
                    <a:gd name="T70" fmla="*/ 43 w 43"/>
                    <a:gd name="T71" fmla="*/ 38 h 40"/>
                    <a:gd name="T72" fmla="*/ 41 w 43"/>
                    <a:gd name="T73" fmla="*/ 40 h 4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3"/>
                    <a:gd name="T112" fmla="*/ 0 h 40"/>
                    <a:gd name="T113" fmla="*/ 43 w 43"/>
                    <a:gd name="T114" fmla="*/ 40 h 4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3" h="40">
                      <a:moveTo>
                        <a:pt x="41" y="40"/>
                      </a:moveTo>
                      <a:lnTo>
                        <a:pt x="39" y="40"/>
                      </a:lnTo>
                      <a:lnTo>
                        <a:pt x="37" y="38"/>
                      </a:lnTo>
                      <a:lnTo>
                        <a:pt x="35" y="38"/>
                      </a:lnTo>
                      <a:lnTo>
                        <a:pt x="35" y="36"/>
                      </a:lnTo>
                      <a:lnTo>
                        <a:pt x="33" y="36"/>
                      </a:lnTo>
                      <a:lnTo>
                        <a:pt x="31" y="36"/>
                      </a:lnTo>
                      <a:lnTo>
                        <a:pt x="31" y="34"/>
                      </a:lnTo>
                      <a:lnTo>
                        <a:pt x="29" y="34"/>
                      </a:lnTo>
                      <a:lnTo>
                        <a:pt x="29" y="32"/>
                      </a:lnTo>
                      <a:lnTo>
                        <a:pt x="27" y="32"/>
                      </a:lnTo>
                      <a:lnTo>
                        <a:pt x="25" y="30"/>
                      </a:lnTo>
                      <a:lnTo>
                        <a:pt x="23" y="30"/>
                      </a:lnTo>
                      <a:lnTo>
                        <a:pt x="23" y="28"/>
                      </a:lnTo>
                      <a:lnTo>
                        <a:pt x="22" y="28"/>
                      </a:lnTo>
                      <a:lnTo>
                        <a:pt x="20" y="27"/>
                      </a:lnTo>
                      <a:lnTo>
                        <a:pt x="18" y="27"/>
                      </a:lnTo>
                      <a:lnTo>
                        <a:pt x="18" y="25"/>
                      </a:lnTo>
                      <a:lnTo>
                        <a:pt x="16" y="23"/>
                      </a:lnTo>
                      <a:lnTo>
                        <a:pt x="14" y="21"/>
                      </a:lnTo>
                      <a:lnTo>
                        <a:pt x="12" y="19"/>
                      </a:lnTo>
                      <a:lnTo>
                        <a:pt x="12" y="17"/>
                      </a:lnTo>
                      <a:lnTo>
                        <a:pt x="10" y="17"/>
                      </a:lnTo>
                      <a:lnTo>
                        <a:pt x="10" y="15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6" y="11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2" y="3"/>
                      </a:lnTo>
                      <a:lnTo>
                        <a:pt x="14" y="3"/>
                      </a:lnTo>
                      <a:lnTo>
                        <a:pt x="16" y="5"/>
                      </a:lnTo>
                      <a:lnTo>
                        <a:pt x="18" y="5"/>
                      </a:lnTo>
                      <a:lnTo>
                        <a:pt x="18" y="7"/>
                      </a:lnTo>
                      <a:lnTo>
                        <a:pt x="20" y="7"/>
                      </a:lnTo>
                      <a:lnTo>
                        <a:pt x="20" y="9"/>
                      </a:lnTo>
                      <a:lnTo>
                        <a:pt x="22" y="9"/>
                      </a:lnTo>
                      <a:lnTo>
                        <a:pt x="22" y="11"/>
                      </a:lnTo>
                      <a:lnTo>
                        <a:pt x="23" y="11"/>
                      </a:lnTo>
                      <a:lnTo>
                        <a:pt x="25" y="13"/>
                      </a:lnTo>
                      <a:lnTo>
                        <a:pt x="27" y="15"/>
                      </a:lnTo>
                      <a:lnTo>
                        <a:pt x="27" y="17"/>
                      </a:lnTo>
                      <a:lnTo>
                        <a:pt x="29" y="17"/>
                      </a:lnTo>
                      <a:lnTo>
                        <a:pt x="31" y="19"/>
                      </a:lnTo>
                      <a:lnTo>
                        <a:pt x="31" y="21"/>
                      </a:lnTo>
                      <a:lnTo>
                        <a:pt x="33" y="21"/>
                      </a:lnTo>
                      <a:lnTo>
                        <a:pt x="33" y="23"/>
                      </a:lnTo>
                      <a:lnTo>
                        <a:pt x="35" y="23"/>
                      </a:lnTo>
                      <a:lnTo>
                        <a:pt x="35" y="25"/>
                      </a:lnTo>
                      <a:lnTo>
                        <a:pt x="37" y="25"/>
                      </a:lnTo>
                      <a:lnTo>
                        <a:pt x="37" y="27"/>
                      </a:lnTo>
                      <a:lnTo>
                        <a:pt x="39" y="28"/>
                      </a:lnTo>
                      <a:lnTo>
                        <a:pt x="39" y="30"/>
                      </a:lnTo>
                      <a:lnTo>
                        <a:pt x="41" y="30"/>
                      </a:lnTo>
                      <a:lnTo>
                        <a:pt x="41" y="32"/>
                      </a:lnTo>
                      <a:lnTo>
                        <a:pt x="41" y="34"/>
                      </a:lnTo>
                      <a:lnTo>
                        <a:pt x="43" y="36"/>
                      </a:lnTo>
                      <a:lnTo>
                        <a:pt x="43" y="38"/>
                      </a:lnTo>
                      <a:lnTo>
                        <a:pt x="43" y="40"/>
                      </a:lnTo>
                      <a:lnTo>
                        <a:pt x="41" y="40"/>
                      </a:lnTo>
                      <a:close/>
                    </a:path>
                  </a:pathLst>
                </a:custGeom>
                <a:solidFill>
                  <a:srgbClr val="3F93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06" name="Freeform 474"/>
                <p:cNvSpPr>
                  <a:spLocks noChangeAspect="1"/>
                </p:cNvSpPr>
                <p:nvPr/>
              </p:nvSpPr>
              <p:spPr bwMode="auto">
                <a:xfrm>
                  <a:off x="4925" y="996"/>
                  <a:ext cx="37" cy="37"/>
                </a:xfrm>
                <a:custGeom>
                  <a:avLst/>
                  <a:gdLst>
                    <a:gd name="T0" fmla="*/ 0 w 37"/>
                    <a:gd name="T1" fmla="*/ 0 h 37"/>
                    <a:gd name="T2" fmla="*/ 4 w 37"/>
                    <a:gd name="T3" fmla="*/ 0 h 37"/>
                    <a:gd name="T4" fmla="*/ 6 w 37"/>
                    <a:gd name="T5" fmla="*/ 2 h 37"/>
                    <a:gd name="T6" fmla="*/ 10 w 37"/>
                    <a:gd name="T7" fmla="*/ 4 h 37"/>
                    <a:gd name="T8" fmla="*/ 12 w 37"/>
                    <a:gd name="T9" fmla="*/ 6 h 37"/>
                    <a:gd name="T10" fmla="*/ 14 w 37"/>
                    <a:gd name="T11" fmla="*/ 8 h 37"/>
                    <a:gd name="T12" fmla="*/ 16 w 37"/>
                    <a:gd name="T13" fmla="*/ 10 h 37"/>
                    <a:gd name="T14" fmla="*/ 19 w 37"/>
                    <a:gd name="T15" fmla="*/ 12 h 37"/>
                    <a:gd name="T16" fmla="*/ 23 w 37"/>
                    <a:gd name="T17" fmla="*/ 16 h 37"/>
                    <a:gd name="T18" fmla="*/ 25 w 37"/>
                    <a:gd name="T19" fmla="*/ 18 h 37"/>
                    <a:gd name="T20" fmla="*/ 27 w 37"/>
                    <a:gd name="T21" fmla="*/ 20 h 37"/>
                    <a:gd name="T22" fmla="*/ 29 w 37"/>
                    <a:gd name="T23" fmla="*/ 22 h 37"/>
                    <a:gd name="T24" fmla="*/ 31 w 37"/>
                    <a:gd name="T25" fmla="*/ 25 h 37"/>
                    <a:gd name="T26" fmla="*/ 33 w 37"/>
                    <a:gd name="T27" fmla="*/ 27 h 37"/>
                    <a:gd name="T28" fmla="*/ 35 w 37"/>
                    <a:gd name="T29" fmla="*/ 29 h 37"/>
                    <a:gd name="T30" fmla="*/ 37 w 37"/>
                    <a:gd name="T31" fmla="*/ 33 h 37"/>
                    <a:gd name="T32" fmla="*/ 37 w 37"/>
                    <a:gd name="T33" fmla="*/ 37 h 37"/>
                    <a:gd name="T34" fmla="*/ 33 w 37"/>
                    <a:gd name="T35" fmla="*/ 37 h 37"/>
                    <a:gd name="T36" fmla="*/ 31 w 37"/>
                    <a:gd name="T37" fmla="*/ 35 h 37"/>
                    <a:gd name="T38" fmla="*/ 27 w 37"/>
                    <a:gd name="T39" fmla="*/ 33 h 37"/>
                    <a:gd name="T40" fmla="*/ 25 w 37"/>
                    <a:gd name="T41" fmla="*/ 31 h 37"/>
                    <a:gd name="T42" fmla="*/ 23 w 37"/>
                    <a:gd name="T43" fmla="*/ 29 h 37"/>
                    <a:gd name="T44" fmla="*/ 19 w 37"/>
                    <a:gd name="T45" fmla="*/ 27 h 37"/>
                    <a:gd name="T46" fmla="*/ 17 w 37"/>
                    <a:gd name="T47" fmla="*/ 25 h 37"/>
                    <a:gd name="T48" fmla="*/ 16 w 37"/>
                    <a:gd name="T49" fmla="*/ 24 h 37"/>
                    <a:gd name="T50" fmla="*/ 14 w 37"/>
                    <a:gd name="T51" fmla="*/ 22 h 37"/>
                    <a:gd name="T52" fmla="*/ 12 w 37"/>
                    <a:gd name="T53" fmla="*/ 20 h 37"/>
                    <a:gd name="T54" fmla="*/ 10 w 37"/>
                    <a:gd name="T55" fmla="*/ 18 h 37"/>
                    <a:gd name="T56" fmla="*/ 8 w 37"/>
                    <a:gd name="T57" fmla="*/ 16 h 37"/>
                    <a:gd name="T58" fmla="*/ 6 w 37"/>
                    <a:gd name="T59" fmla="*/ 14 h 37"/>
                    <a:gd name="T60" fmla="*/ 4 w 37"/>
                    <a:gd name="T61" fmla="*/ 12 h 37"/>
                    <a:gd name="T62" fmla="*/ 2 w 37"/>
                    <a:gd name="T63" fmla="*/ 8 h 37"/>
                    <a:gd name="T64" fmla="*/ 0 w 37"/>
                    <a:gd name="T65" fmla="*/ 6 h 37"/>
                    <a:gd name="T66" fmla="*/ 0 w 37"/>
                    <a:gd name="T67" fmla="*/ 2 h 3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7"/>
                    <a:gd name="T103" fmla="*/ 0 h 37"/>
                    <a:gd name="T104" fmla="*/ 37 w 37"/>
                    <a:gd name="T105" fmla="*/ 37 h 37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7" h="37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12" y="6"/>
                      </a:lnTo>
                      <a:lnTo>
                        <a:pt x="14" y="6"/>
                      </a:lnTo>
                      <a:lnTo>
                        <a:pt x="14" y="8"/>
                      </a:lnTo>
                      <a:lnTo>
                        <a:pt x="16" y="8"/>
                      </a:lnTo>
                      <a:lnTo>
                        <a:pt x="16" y="10"/>
                      </a:lnTo>
                      <a:lnTo>
                        <a:pt x="17" y="10"/>
                      </a:lnTo>
                      <a:lnTo>
                        <a:pt x="19" y="12"/>
                      </a:lnTo>
                      <a:lnTo>
                        <a:pt x="21" y="14"/>
                      </a:lnTo>
                      <a:lnTo>
                        <a:pt x="23" y="16"/>
                      </a:lnTo>
                      <a:lnTo>
                        <a:pt x="25" y="16"/>
                      </a:lnTo>
                      <a:lnTo>
                        <a:pt x="25" y="18"/>
                      </a:lnTo>
                      <a:lnTo>
                        <a:pt x="27" y="18"/>
                      </a:lnTo>
                      <a:lnTo>
                        <a:pt x="27" y="20"/>
                      </a:lnTo>
                      <a:lnTo>
                        <a:pt x="29" y="20"/>
                      </a:lnTo>
                      <a:lnTo>
                        <a:pt x="29" y="22"/>
                      </a:lnTo>
                      <a:lnTo>
                        <a:pt x="31" y="24"/>
                      </a:lnTo>
                      <a:lnTo>
                        <a:pt x="31" y="25"/>
                      </a:lnTo>
                      <a:lnTo>
                        <a:pt x="33" y="25"/>
                      </a:lnTo>
                      <a:lnTo>
                        <a:pt x="33" y="27"/>
                      </a:lnTo>
                      <a:lnTo>
                        <a:pt x="35" y="27"/>
                      </a:lnTo>
                      <a:lnTo>
                        <a:pt x="35" y="29"/>
                      </a:lnTo>
                      <a:lnTo>
                        <a:pt x="35" y="31"/>
                      </a:lnTo>
                      <a:lnTo>
                        <a:pt x="37" y="33"/>
                      </a:lnTo>
                      <a:lnTo>
                        <a:pt x="37" y="35"/>
                      </a:lnTo>
                      <a:lnTo>
                        <a:pt x="37" y="37"/>
                      </a:lnTo>
                      <a:lnTo>
                        <a:pt x="35" y="37"/>
                      </a:lnTo>
                      <a:lnTo>
                        <a:pt x="33" y="37"/>
                      </a:lnTo>
                      <a:lnTo>
                        <a:pt x="33" y="35"/>
                      </a:lnTo>
                      <a:lnTo>
                        <a:pt x="31" y="35"/>
                      </a:lnTo>
                      <a:lnTo>
                        <a:pt x="29" y="33"/>
                      </a:lnTo>
                      <a:lnTo>
                        <a:pt x="27" y="33"/>
                      </a:lnTo>
                      <a:lnTo>
                        <a:pt x="27" y="31"/>
                      </a:lnTo>
                      <a:lnTo>
                        <a:pt x="25" y="31"/>
                      </a:lnTo>
                      <a:lnTo>
                        <a:pt x="23" y="31"/>
                      </a:lnTo>
                      <a:lnTo>
                        <a:pt x="23" y="29"/>
                      </a:lnTo>
                      <a:lnTo>
                        <a:pt x="21" y="29"/>
                      </a:lnTo>
                      <a:lnTo>
                        <a:pt x="19" y="27"/>
                      </a:lnTo>
                      <a:lnTo>
                        <a:pt x="17" y="27"/>
                      </a:lnTo>
                      <a:lnTo>
                        <a:pt x="17" y="25"/>
                      </a:lnTo>
                      <a:lnTo>
                        <a:pt x="16" y="25"/>
                      </a:lnTo>
                      <a:lnTo>
                        <a:pt x="16" y="24"/>
                      </a:lnTo>
                      <a:lnTo>
                        <a:pt x="14" y="24"/>
                      </a:lnTo>
                      <a:lnTo>
                        <a:pt x="14" y="22"/>
                      </a:lnTo>
                      <a:lnTo>
                        <a:pt x="12" y="22"/>
                      </a:lnTo>
                      <a:lnTo>
                        <a:pt x="12" y="20"/>
                      </a:lnTo>
                      <a:lnTo>
                        <a:pt x="10" y="20"/>
                      </a:lnTo>
                      <a:lnTo>
                        <a:pt x="10" y="18"/>
                      </a:lnTo>
                      <a:lnTo>
                        <a:pt x="8" y="18"/>
                      </a:lnTo>
                      <a:lnTo>
                        <a:pt x="8" y="16"/>
                      </a:lnTo>
                      <a:lnTo>
                        <a:pt x="8" y="14"/>
                      </a:lnTo>
                      <a:lnTo>
                        <a:pt x="6" y="14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2E84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07" name="Freeform 475"/>
                <p:cNvSpPr>
                  <a:spLocks noChangeAspect="1"/>
                </p:cNvSpPr>
                <p:nvPr/>
              </p:nvSpPr>
              <p:spPr bwMode="auto">
                <a:xfrm>
                  <a:off x="4929" y="1002"/>
                  <a:ext cx="33" cy="31"/>
                </a:xfrm>
                <a:custGeom>
                  <a:avLst/>
                  <a:gdLst>
                    <a:gd name="T0" fmla="*/ 0 w 33"/>
                    <a:gd name="T1" fmla="*/ 2 h 31"/>
                    <a:gd name="T2" fmla="*/ 0 w 33"/>
                    <a:gd name="T3" fmla="*/ 0 h 31"/>
                    <a:gd name="T4" fmla="*/ 2 w 33"/>
                    <a:gd name="T5" fmla="*/ 0 h 31"/>
                    <a:gd name="T6" fmla="*/ 4 w 33"/>
                    <a:gd name="T7" fmla="*/ 0 h 31"/>
                    <a:gd name="T8" fmla="*/ 6 w 33"/>
                    <a:gd name="T9" fmla="*/ 0 h 31"/>
                    <a:gd name="T10" fmla="*/ 8 w 33"/>
                    <a:gd name="T11" fmla="*/ 2 h 31"/>
                    <a:gd name="T12" fmla="*/ 10 w 33"/>
                    <a:gd name="T13" fmla="*/ 2 h 31"/>
                    <a:gd name="T14" fmla="*/ 10 w 33"/>
                    <a:gd name="T15" fmla="*/ 4 h 31"/>
                    <a:gd name="T16" fmla="*/ 12 w 33"/>
                    <a:gd name="T17" fmla="*/ 4 h 31"/>
                    <a:gd name="T18" fmla="*/ 13 w 33"/>
                    <a:gd name="T19" fmla="*/ 6 h 31"/>
                    <a:gd name="T20" fmla="*/ 15 w 33"/>
                    <a:gd name="T21" fmla="*/ 8 h 31"/>
                    <a:gd name="T22" fmla="*/ 17 w 33"/>
                    <a:gd name="T23" fmla="*/ 8 h 31"/>
                    <a:gd name="T24" fmla="*/ 17 w 33"/>
                    <a:gd name="T25" fmla="*/ 10 h 31"/>
                    <a:gd name="T26" fmla="*/ 19 w 33"/>
                    <a:gd name="T27" fmla="*/ 10 h 31"/>
                    <a:gd name="T28" fmla="*/ 19 w 33"/>
                    <a:gd name="T29" fmla="*/ 12 h 31"/>
                    <a:gd name="T30" fmla="*/ 21 w 33"/>
                    <a:gd name="T31" fmla="*/ 12 h 31"/>
                    <a:gd name="T32" fmla="*/ 21 w 33"/>
                    <a:gd name="T33" fmla="*/ 14 h 31"/>
                    <a:gd name="T34" fmla="*/ 23 w 33"/>
                    <a:gd name="T35" fmla="*/ 14 h 31"/>
                    <a:gd name="T36" fmla="*/ 23 w 33"/>
                    <a:gd name="T37" fmla="*/ 16 h 31"/>
                    <a:gd name="T38" fmla="*/ 25 w 33"/>
                    <a:gd name="T39" fmla="*/ 16 h 31"/>
                    <a:gd name="T40" fmla="*/ 25 w 33"/>
                    <a:gd name="T41" fmla="*/ 18 h 31"/>
                    <a:gd name="T42" fmla="*/ 27 w 33"/>
                    <a:gd name="T43" fmla="*/ 18 h 31"/>
                    <a:gd name="T44" fmla="*/ 27 w 33"/>
                    <a:gd name="T45" fmla="*/ 19 h 31"/>
                    <a:gd name="T46" fmla="*/ 29 w 33"/>
                    <a:gd name="T47" fmla="*/ 21 h 31"/>
                    <a:gd name="T48" fmla="*/ 29 w 33"/>
                    <a:gd name="T49" fmla="*/ 23 h 31"/>
                    <a:gd name="T50" fmla="*/ 31 w 33"/>
                    <a:gd name="T51" fmla="*/ 23 h 31"/>
                    <a:gd name="T52" fmla="*/ 31 w 33"/>
                    <a:gd name="T53" fmla="*/ 25 h 31"/>
                    <a:gd name="T54" fmla="*/ 31 w 33"/>
                    <a:gd name="T55" fmla="*/ 27 h 31"/>
                    <a:gd name="T56" fmla="*/ 33 w 33"/>
                    <a:gd name="T57" fmla="*/ 27 h 31"/>
                    <a:gd name="T58" fmla="*/ 33 w 33"/>
                    <a:gd name="T59" fmla="*/ 29 h 31"/>
                    <a:gd name="T60" fmla="*/ 33 w 33"/>
                    <a:gd name="T61" fmla="*/ 31 h 31"/>
                    <a:gd name="T62" fmla="*/ 31 w 33"/>
                    <a:gd name="T63" fmla="*/ 31 h 31"/>
                    <a:gd name="T64" fmla="*/ 29 w 33"/>
                    <a:gd name="T65" fmla="*/ 31 h 31"/>
                    <a:gd name="T66" fmla="*/ 29 w 33"/>
                    <a:gd name="T67" fmla="*/ 29 h 31"/>
                    <a:gd name="T68" fmla="*/ 27 w 33"/>
                    <a:gd name="T69" fmla="*/ 29 h 31"/>
                    <a:gd name="T70" fmla="*/ 25 w 33"/>
                    <a:gd name="T71" fmla="*/ 27 h 31"/>
                    <a:gd name="T72" fmla="*/ 23 w 33"/>
                    <a:gd name="T73" fmla="*/ 27 h 31"/>
                    <a:gd name="T74" fmla="*/ 23 w 33"/>
                    <a:gd name="T75" fmla="*/ 25 h 31"/>
                    <a:gd name="T76" fmla="*/ 21 w 33"/>
                    <a:gd name="T77" fmla="*/ 25 h 31"/>
                    <a:gd name="T78" fmla="*/ 19 w 33"/>
                    <a:gd name="T79" fmla="*/ 25 h 31"/>
                    <a:gd name="T80" fmla="*/ 19 w 33"/>
                    <a:gd name="T81" fmla="*/ 23 h 31"/>
                    <a:gd name="T82" fmla="*/ 17 w 33"/>
                    <a:gd name="T83" fmla="*/ 23 h 31"/>
                    <a:gd name="T84" fmla="*/ 17 w 33"/>
                    <a:gd name="T85" fmla="*/ 21 h 31"/>
                    <a:gd name="T86" fmla="*/ 15 w 33"/>
                    <a:gd name="T87" fmla="*/ 21 h 31"/>
                    <a:gd name="T88" fmla="*/ 13 w 33"/>
                    <a:gd name="T89" fmla="*/ 19 h 31"/>
                    <a:gd name="T90" fmla="*/ 12 w 33"/>
                    <a:gd name="T91" fmla="*/ 18 h 31"/>
                    <a:gd name="T92" fmla="*/ 10 w 33"/>
                    <a:gd name="T93" fmla="*/ 16 h 31"/>
                    <a:gd name="T94" fmla="*/ 10 w 33"/>
                    <a:gd name="T95" fmla="*/ 14 h 31"/>
                    <a:gd name="T96" fmla="*/ 8 w 33"/>
                    <a:gd name="T97" fmla="*/ 14 h 31"/>
                    <a:gd name="T98" fmla="*/ 8 w 33"/>
                    <a:gd name="T99" fmla="*/ 12 h 31"/>
                    <a:gd name="T100" fmla="*/ 6 w 33"/>
                    <a:gd name="T101" fmla="*/ 12 h 31"/>
                    <a:gd name="T102" fmla="*/ 6 w 33"/>
                    <a:gd name="T103" fmla="*/ 10 h 31"/>
                    <a:gd name="T104" fmla="*/ 4 w 33"/>
                    <a:gd name="T105" fmla="*/ 8 h 31"/>
                    <a:gd name="T106" fmla="*/ 4 w 33"/>
                    <a:gd name="T107" fmla="*/ 6 h 31"/>
                    <a:gd name="T108" fmla="*/ 2 w 33"/>
                    <a:gd name="T109" fmla="*/ 6 h 31"/>
                    <a:gd name="T110" fmla="*/ 2 w 33"/>
                    <a:gd name="T111" fmla="*/ 4 h 31"/>
                    <a:gd name="T112" fmla="*/ 2 w 33"/>
                    <a:gd name="T113" fmla="*/ 2 h 31"/>
                    <a:gd name="T114" fmla="*/ 0 w 33"/>
                    <a:gd name="T115" fmla="*/ 2 h 3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33"/>
                    <a:gd name="T175" fmla="*/ 0 h 31"/>
                    <a:gd name="T176" fmla="*/ 33 w 33"/>
                    <a:gd name="T177" fmla="*/ 31 h 3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33" h="31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13" y="6"/>
                      </a:lnTo>
                      <a:lnTo>
                        <a:pt x="15" y="8"/>
                      </a:lnTo>
                      <a:lnTo>
                        <a:pt x="17" y="8"/>
                      </a:lnTo>
                      <a:lnTo>
                        <a:pt x="17" y="10"/>
                      </a:lnTo>
                      <a:lnTo>
                        <a:pt x="19" y="10"/>
                      </a:lnTo>
                      <a:lnTo>
                        <a:pt x="19" y="12"/>
                      </a:lnTo>
                      <a:lnTo>
                        <a:pt x="21" y="12"/>
                      </a:lnTo>
                      <a:lnTo>
                        <a:pt x="21" y="14"/>
                      </a:lnTo>
                      <a:lnTo>
                        <a:pt x="23" y="14"/>
                      </a:lnTo>
                      <a:lnTo>
                        <a:pt x="23" y="16"/>
                      </a:lnTo>
                      <a:lnTo>
                        <a:pt x="25" y="16"/>
                      </a:lnTo>
                      <a:lnTo>
                        <a:pt x="25" y="18"/>
                      </a:lnTo>
                      <a:lnTo>
                        <a:pt x="27" y="18"/>
                      </a:lnTo>
                      <a:lnTo>
                        <a:pt x="27" y="19"/>
                      </a:lnTo>
                      <a:lnTo>
                        <a:pt x="29" y="21"/>
                      </a:lnTo>
                      <a:lnTo>
                        <a:pt x="29" y="23"/>
                      </a:lnTo>
                      <a:lnTo>
                        <a:pt x="31" y="23"/>
                      </a:lnTo>
                      <a:lnTo>
                        <a:pt x="31" y="25"/>
                      </a:lnTo>
                      <a:lnTo>
                        <a:pt x="31" y="27"/>
                      </a:lnTo>
                      <a:lnTo>
                        <a:pt x="33" y="27"/>
                      </a:lnTo>
                      <a:lnTo>
                        <a:pt x="33" y="29"/>
                      </a:lnTo>
                      <a:lnTo>
                        <a:pt x="33" y="31"/>
                      </a:lnTo>
                      <a:lnTo>
                        <a:pt x="31" y="31"/>
                      </a:lnTo>
                      <a:lnTo>
                        <a:pt x="29" y="31"/>
                      </a:lnTo>
                      <a:lnTo>
                        <a:pt x="29" y="29"/>
                      </a:lnTo>
                      <a:lnTo>
                        <a:pt x="27" y="29"/>
                      </a:lnTo>
                      <a:lnTo>
                        <a:pt x="25" y="27"/>
                      </a:lnTo>
                      <a:lnTo>
                        <a:pt x="23" y="27"/>
                      </a:lnTo>
                      <a:lnTo>
                        <a:pt x="23" y="25"/>
                      </a:lnTo>
                      <a:lnTo>
                        <a:pt x="21" y="25"/>
                      </a:lnTo>
                      <a:lnTo>
                        <a:pt x="19" y="25"/>
                      </a:lnTo>
                      <a:lnTo>
                        <a:pt x="19" y="23"/>
                      </a:lnTo>
                      <a:lnTo>
                        <a:pt x="17" y="23"/>
                      </a:lnTo>
                      <a:lnTo>
                        <a:pt x="17" y="21"/>
                      </a:lnTo>
                      <a:lnTo>
                        <a:pt x="15" y="21"/>
                      </a:lnTo>
                      <a:lnTo>
                        <a:pt x="13" y="19"/>
                      </a:lnTo>
                      <a:lnTo>
                        <a:pt x="12" y="18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8" y="14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1C75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08" name="Freeform 476"/>
                <p:cNvSpPr>
                  <a:spLocks noChangeAspect="1"/>
                </p:cNvSpPr>
                <p:nvPr/>
              </p:nvSpPr>
              <p:spPr bwMode="auto">
                <a:xfrm>
                  <a:off x="4935" y="1006"/>
                  <a:ext cx="27" cy="27"/>
                </a:xfrm>
                <a:custGeom>
                  <a:avLst/>
                  <a:gdLst>
                    <a:gd name="T0" fmla="*/ 0 w 27"/>
                    <a:gd name="T1" fmla="*/ 2 h 27"/>
                    <a:gd name="T2" fmla="*/ 0 w 27"/>
                    <a:gd name="T3" fmla="*/ 0 h 27"/>
                    <a:gd name="T4" fmla="*/ 2 w 27"/>
                    <a:gd name="T5" fmla="*/ 0 h 27"/>
                    <a:gd name="T6" fmla="*/ 4 w 27"/>
                    <a:gd name="T7" fmla="*/ 2 h 27"/>
                    <a:gd name="T8" fmla="*/ 6 w 27"/>
                    <a:gd name="T9" fmla="*/ 2 h 27"/>
                    <a:gd name="T10" fmla="*/ 7 w 27"/>
                    <a:gd name="T11" fmla="*/ 2 h 27"/>
                    <a:gd name="T12" fmla="*/ 7 w 27"/>
                    <a:gd name="T13" fmla="*/ 4 h 27"/>
                    <a:gd name="T14" fmla="*/ 9 w 27"/>
                    <a:gd name="T15" fmla="*/ 4 h 27"/>
                    <a:gd name="T16" fmla="*/ 9 w 27"/>
                    <a:gd name="T17" fmla="*/ 6 h 27"/>
                    <a:gd name="T18" fmla="*/ 11 w 27"/>
                    <a:gd name="T19" fmla="*/ 6 h 27"/>
                    <a:gd name="T20" fmla="*/ 11 w 27"/>
                    <a:gd name="T21" fmla="*/ 8 h 27"/>
                    <a:gd name="T22" fmla="*/ 13 w 27"/>
                    <a:gd name="T23" fmla="*/ 8 h 27"/>
                    <a:gd name="T24" fmla="*/ 15 w 27"/>
                    <a:gd name="T25" fmla="*/ 10 h 27"/>
                    <a:gd name="T26" fmla="*/ 17 w 27"/>
                    <a:gd name="T27" fmla="*/ 12 h 27"/>
                    <a:gd name="T28" fmla="*/ 19 w 27"/>
                    <a:gd name="T29" fmla="*/ 14 h 27"/>
                    <a:gd name="T30" fmla="*/ 21 w 27"/>
                    <a:gd name="T31" fmla="*/ 15 h 27"/>
                    <a:gd name="T32" fmla="*/ 21 w 27"/>
                    <a:gd name="T33" fmla="*/ 17 h 27"/>
                    <a:gd name="T34" fmla="*/ 23 w 27"/>
                    <a:gd name="T35" fmla="*/ 17 h 27"/>
                    <a:gd name="T36" fmla="*/ 23 w 27"/>
                    <a:gd name="T37" fmla="*/ 19 h 27"/>
                    <a:gd name="T38" fmla="*/ 25 w 27"/>
                    <a:gd name="T39" fmla="*/ 21 h 27"/>
                    <a:gd name="T40" fmla="*/ 25 w 27"/>
                    <a:gd name="T41" fmla="*/ 23 h 27"/>
                    <a:gd name="T42" fmla="*/ 25 w 27"/>
                    <a:gd name="T43" fmla="*/ 25 h 27"/>
                    <a:gd name="T44" fmla="*/ 27 w 27"/>
                    <a:gd name="T45" fmla="*/ 25 h 27"/>
                    <a:gd name="T46" fmla="*/ 27 w 27"/>
                    <a:gd name="T47" fmla="*/ 27 h 27"/>
                    <a:gd name="T48" fmla="*/ 25 w 27"/>
                    <a:gd name="T49" fmla="*/ 27 h 27"/>
                    <a:gd name="T50" fmla="*/ 23 w 27"/>
                    <a:gd name="T51" fmla="*/ 27 h 27"/>
                    <a:gd name="T52" fmla="*/ 23 w 27"/>
                    <a:gd name="T53" fmla="*/ 25 h 27"/>
                    <a:gd name="T54" fmla="*/ 21 w 27"/>
                    <a:gd name="T55" fmla="*/ 25 h 27"/>
                    <a:gd name="T56" fmla="*/ 19 w 27"/>
                    <a:gd name="T57" fmla="*/ 23 h 27"/>
                    <a:gd name="T58" fmla="*/ 17 w 27"/>
                    <a:gd name="T59" fmla="*/ 23 h 27"/>
                    <a:gd name="T60" fmla="*/ 17 w 27"/>
                    <a:gd name="T61" fmla="*/ 21 h 27"/>
                    <a:gd name="T62" fmla="*/ 15 w 27"/>
                    <a:gd name="T63" fmla="*/ 21 h 27"/>
                    <a:gd name="T64" fmla="*/ 15 w 27"/>
                    <a:gd name="T65" fmla="*/ 19 h 27"/>
                    <a:gd name="T66" fmla="*/ 13 w 27"/>
                    <a:gd name="T67" fmla="*/ 19 h 27"/>
                    <a:gd name="T68" fmla="*/ 11 w 27"/>
                    <a:gd name="T69" fmla="*/ 19 h 27"/>
                    <a:gd name="T70" fmla="*/ 11 w 27"/>
                    <a:gd name="T71" fmla="*/ 17 h 27"/>
                    <a:gd name="T72" fmla="*/ 9 w 27"/>
                    <a:gd name="T73" fmla="*/ 17 h 27"/>
                    <a:gd name="T74" fmla="*/ 9 w 27"/>
                    <a:gd name="T75" fmla="*/ 15 h 27"/>
                    <a:gd name="T76" fmla="*/ 7 w 27"/>
                    <a:gd name="T77" fmla="*/ 15 h 27"/>
                    <a:gd name="T78" fmla="*/ 7 w 27"/>
                    <a:gd name="T79" fmla="*/ 14 h 27"/>
                    <a:gd name="T80" fmla="*/ 6 w 27"/>
                    <a:gd name="T81" fmla="*/ 12 h 27"/>
                    <a:gd name="T82" fmla="*/ 6 w 27"/>
                    <a:gd name="T83" fmla="*/ 10 h 27"/>
                    <a:gd name="T84" fmla="*/ 4 w 27"/>
                    <a:gd name="T85" fmla="*/ 10 h 27"/>
                    <a:gd name="T86" fmla="*/ 4 w 27"/>
                    <a:gd name="T87" fmla="*/ 8 h 27"/>
                    <a:gd name="T88" fmla="*/ 2 w 27"/>
                    <a:gd name="T89" fmla="*/ 8 h 27"/>
                    <a:gd name="T90" fmla="*/ 2 w 27"/>
                    <a:gd name="T91" fmla="*/ 6 h 27"/>
                    <a:gd name="T92" fmla="*/ 2 w 27"/>
                    <a:gd name="T93" fmla="*/ 4 h 27"/>
                    <a:gd name="T94" fmla="*/ 0 w 27"/>
                    <a:gd name="T95" fmla="*/ 4 h 27"/>
                    <a:gd name="T96" fmla="*/ 0 w 27"/>
                    <a:gd name="T97" fmla="*/ 2 h 27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7"/>
                    <a:gd name="T148" fmla="*/ 0 h 27"/>
                    <a:gd name="T149" fmla="*/ 27 w 27"/>
                    <a:gd name="T150" fmla="*/ 27 h 27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7" h="27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9" y="6"/>
                      </a:lnTo>
                      <a:lnTo>
                        <a:pt x="11" y="6"/>
                      </a:lnTo>
                      <a:lnTo>
                        <a:pt x="11" y="8"/>
                      </a:lnTo>
                      <a:lnTo>
                        <a:pt x="13" y="8"/>
                      </a:lnTo>
                      <a:lnTo>
                        <a:pt x="15" y="10"/>
                      </a:lnTo>
                      <a:lnTo>
                        <a:pt x="17" y="12"/>
                      </a:lnTo>
                      <a:lnTo>
                        <a:pt x="19" y="14"/>
                      </a:lnTo>
                      <a:lnTo>
                        <a:pt x="21" y="15"/>
                      </a:lnTo>
                      <a:lnTo>
                        <a:pt x="21" y="17"/>
                      </a:lnTo>
                      <a:lnTo>
                        <a:pt x="23" y="17"/>
                      </a:lnTo>
                      <a:lnTo>
                        <a:pt x="23" y="19"/>
                      </a:lnTo>
                      <a:lnTo>
                        <a:pt x="25" y="21"/>
                      </a:lnTo>
                      <a:lnTo>
                        <a:pt x="25" y="23"/>
                      </a:lnTo>
                      <a:lnTo>
                        <a:pt x="25" y="25"/>
                      </a:lnTo>
                      <a:lnTo>
                        <a:pt x="27" y="25"/>
                      </a:lnTo>
                      <a:lnTo>
                        <a:pt x="27" y="27"/>
                      </a:lnTo>
                      <a:lnTo>
                        <a:pt x="25" y="27"/>
                      </a:lnTo>
                      <a:lnTo>
                        <a:pt x="23" y="27"/>
                      </a:lnTo>
                      <a:lnTo>
                        <a:pt x="23" y="25"/>
                      </a:lnTo>
                      <a:lnTo>
                        <a:pt x="21" y="25"/>
                      </a:lnTo>
                      <a:lnTo>
                        <a:pt x="19" y="23"/>
                      </a:lnTo>
                      <a:lnTo>
                        <a:pt x="17" y="23"/>
                      </a:lnTo>
                      <a:lnTo>
                        <a:pt x="17" y="21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3" y="19"/>
                      </a:lnTo>
                      <a:lnTo>
                        <a:pt x="11" y="19"/>
                      </a:lnTo>
                      <a:lnTo>
                        <a:pt x="11" y="17"/>
                      </a:lnTo>
                      <a:lnTo>
                        <a:pt x="9" y="17"/>
                      </a:lnTo>
                      <a:lnTo>
                        <a:pt x="9" y="15"/>
                      </a:lnTo>
                      <a:lnTo>
                        <a:pt x="7" y="15"/>
                      </a:lnTo>
                      <a:lnTo>
                        <a:pt x="7" y="14"/>
                      </a:lnTo>
                      <a:lnTo>
                        <a:pt x="6" y="12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B66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09" name="Freeform 477"/>
                <p:cNvSpPr>
                  <a:spLocks noChangeAspect="1"/>
                </p:cNvSpPr>
                <p:nvPr/>
              </p:nvSpPr>
              <p:spPr bwMode="auto">
                <a:xfrm>
                  <a:off x="4939" y="1012"/>
                  <a:ext cx="23" cy="21"/>
                </a:xfrm>
                <a:custGeom>
                  <a:avLst/>
                  <a:gdLst>
                    <a:gd name="T0" fmla="*/ 0 w 23"/>
                    <a:gd name="T1" fmla="*/ 0 h 21"/>
                    <a:gd name="T2" fmla="*/ 2 w 23"/>
                    <a:gd name="T3" fmla="*/ 0 h 21"/>
                    <a:gd name="T4" fmla="*/ 3 w 23"/>
                    <a:gd name="T5" fmla="*/ 0 h 21"/>
                    <a:gd name="T6" fmla="*/ 5 w 23"/>
                    <a:gd name="T7" fmla="*/ 0 h 21"/>
                    <a:gd name="T8" fmla="*/ 5 w 23"/>
                    <a:gd name="T9" fmla="*/ 2 h 21"/>
                    <a:gd name="T10" fmla="*/ 7 w 23"/>
                    <a:gd name="T11" fmla="*/ 2 h 21"/>
                    <a:gd name="T12" fmla="*/ 9 w 23"/>
                    <a:gd name="T13" fmla="*/ 4 h 21"/>
                    <a:gd name="T14" fmla="*/ 11 w 23"/>
                    <a:gd name="T15" fmla="*/ 4 h 21"/>
                    <a:gd name="T16" fmla="*/ 11 w 23"/>
                    <a:gd name="T17" fmla="*/ 6 h 21"/>
                    <a:gd name="T18" fmla="*/ 13 w 23"/>
                    <a:gd name="T19" fmla="*/ 6 h 21"/>
                    <a:gd name="T20" fmla="*/ 13 w 23"/>
                    <a:gd name="T21" fmla="*/ 8 h 21"/>
                    <a:gd name="T22" fmla="*/ 15 w 23"/>
                    <a:gd name="T23" fmla="*/ 8 h 21"/>
                    <a:gd name="T24" fmla="*/ 15 w 23"/>
                    <a:gd name="T25" fmla="*/ 9 h 21"/>
                    <a:gd name="T26" fmla="*/ 17 w 23"/>
                    <a:gd name="T27" fmla="*/ 9 h 21"/>
                    <a:gd name="T28" fmla="*/ 17 w 23"/>
                    <a:gd name="T29" fmla="*/ 11 h 21"/>
                    <a:gd name="T30" fmla="*/ 19 w 23"/>
                    <a:gd name="T31" fmla="*/ 11 h 21"/>
                    <a:gd name="T32" fmla="*/ 19 w 23"/>
                    <a:gd name="T33" fmla="*/ 13 h 21"/>
                    <a:gd name="T34" fmla="*/ 19 w 23"/>
                    <a:gd name="T35" fmla="*/ 15 h 21"/>
                    <a:gd name="T36" fmla="*/ 21 w 23"/>
                    <a:gd name="T37" fmla="*/ 15 h 21"/>
                    <a:gd name="T38" fmla="*/ 21 w 23"/>
                    <a:gd name="T39" fmla="*/ 17 h 21"/>
                    <a:gd name="T40" fmla="*/ 21 w 23"/>
                    <a:gd name="T41" fmla="*/ 19 h 21"/>
                    <a:gd name="T42" fmla="*/ 23 w 23"/>
                    <a:gd name="T43" fmla="*/ 19 h 21"/>
                    <a:gd name="T44" fmla="*/ 23 w 23"/>
                    <a:gd name="T45" fmla="*/ 21 h 21"/>
                    <a:gd name="T46" fmla="*/ 21 w 23"/>
                    <a:gd name="T47" fmla="*/ 21 h 21"/>
                    <a:gd name="T48" fmla="*/ 21 w 23"/>
                    <a:gd name="T49" fmla="*/ 19 h 21"/>
                    <a:gd name="T50" fmla="*/ 19 w 23"/>
                    <a:gd name="T51" fmla="*/ 19 h 21"/>
                    <a:gd name="T52" fmla="*/ 17 w 23"/>
                    <a:gd name="T53" fmla="*/ 19 h 21"/>
                    <a:gd name="T54" fmla="*/ 17 w 23"/>
                    <a:gd name="T55" fmla="*/ 17 h 21"/>
                    <a:gd name="T56" fmla="*/ 15 w 23"/>
                    <a:gd name="T57" fmla="*/ 17 h 21"/>
                    <a:gd name="T58" fmla="*/ 13 w 23"/>
                    <a:gd name="T59" fmla="*/ 17 h 21"/>
                    <a:gd name="T60" fmla="*/ 13 w 23"/>
                    <a:gd name="T61" fmla="*/ 15 h 21"/>
                    <a:gd name="T62" fmla="*/ 11 w 23"/>
                    <a:gd name="T63" fmla="*/ 15 h 21"/>
                    <a:gd name="T64" fmla="*/ 11 w 23"/>
                    <a:gd name="T65" fmla="*/ 13 h 21"/>
                    <a:gd name="T66" fmla="*/ 9 w 23"/>
                    <a:gd name="T67" fmla="*/ 13 h 21"/>
                    <a:gd name="T68" fmla="*/ 9 w 23"/>
                    <a:gd name="T69" fmla="*/ 11 h 21"/>
                    <a:gd name="T70" fmla="*/ 7 w 23"/>
                    <a:gd name="T71" fmla="*/ 11 h 21"/>
                    <a:gd name="T72" fmla="*/ 7 w 23"/>
                    <a:gd name="T73" fmla="*/ 9 h 21"/>
                    <a:gd name="T74" fmla="*/ 5 w 23"/>
                    <a:gd name="T75" fmla="*/ 9 h 21"/>
                    <a:gd name="T76" fmla="*/ 5 w 23"/>
                    <a:gd name="T77" fmla="*/ 8 h 21"/>
                    <a:gd name="T78" fmla="*/ 3 w 23"/>
                    <a:gd name="T79" fmla="*/ 8 h 21"/>
                    <a:gd name="T80" fmla="*/ 3 w 23"/>
                    <a:gd name="T81" fmla="*/ 6 h 21"/>
                    <a:gd name="T82" fmla="*/ 3 w 23"/>
                    <a:gd name="T83" fmla="*/ 4 h 21"/>
                    <a:gd name="T84" fmla="*/ 2 w 23"/>
                    <a:gd name="T85" fmla="*/ 4 h 21"/>
                    <a:gd name="T86" fmla="*/ 2 w 23"/>
                    <a:gd name="T87" fmla="*/ 2 h 21"/>
                    <a:gd name="T88" fmla="*/ 0 w 23"/>
                    <a:gd name="T89" fmla="*/ 2 h 21"/>
                    <a:gd name="T90" fmla="*/ 0 w 23"/>
                    <a:gd name="T91" fmla="*/ 0 h 21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3"/>
                    <a:gd name="T139" fmla="*/ 0 h 21"/>
                    <a:gd name="T140" fmla="*/ 23 w 23"/>
                    <a:gd name="T141" fmla="*/ 21 h 21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3" h="2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9" y="4"/>
                      </a:lnTo>
                      <a:lnTo>
                        <a:pt x="11" y="4"/>
                      </a:lnTo>
                      <a:lnTo>
                        <a:pt x="11" y="6"/>
                      </a:lnTo>
                      <a:lnTo>
                        <a:pt x="13" y="6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5" y="9"/>
                      </a:lnTo>
                      <a:lnTo>
                        <a:pt x="17" y="9"/>
                      </a:lnTo>
                      <a:lnTo>
                        <a:pt x="17" y="11"/>
                      </a:lnTo>
                      <a:lnTo>
                        <a:pt x="19" y="11"/>
                      </a:lnTo>
                      <a:lnTo>
                        <a:pt x="19" y="13"/>
                      </a:lnTo>
                      <a:lnTo>
                        <a:pt x="19" y="15"/>
                      </a:lnTo>
                      <a:lnTo>
                        <a:pt x="21" y="15"/>
                      </a:lnTo>
                      <a:lnTo>
                        <a:pt x="21" y="17"/>
                      </a:lnTo>
                      <a:lnTo>
                        <a:pt x="21" y="19"/>
                      </a:lnTo>
                      <a:lnTo>
                        <a:pt x="23" y="19"/>
                      </a:lnTo>
                      <a:lnTo>
                        <a:pt x="23" y="21"/>
                      </a:lnTo>
                      <a:lnTo>
                        <a:pt x="21" y="21"/>
                      </a:lnTo>
                      <a:lnTo>
                        <a:pt x="21" y="19"/>
                      </a:lnTo>
                      <a:lnTo>
                        <a:pt x="19" y="19"/>
                      </a:lnTo>
                      <a:lnTo>
                        <a:pt x="17" y="19"/>
                      </a:lnTo>
                      <a:lnTo>
                        <a:pt x="17" y="17"/>
                      </a:lnTo>
                      <a:lnTo>
                        <a:pt x="15" y="17"/>
                      </a:lnTo>
                      <a:lnTo>
                        <a:pt x="13" y="17"/>
                      </a:lnTo>
                      <a:lnTo>
                        <a:pt x="13" y="15"/>
                      </a:lnTo>
                      <a:lnTo>
                        <a:pt x="11" y="15"/>
                      </a:lnTo>
                      <a:lnTo>
                        <a:pt x="11" y="13"/>
                      </a:lnTo>
                      <a:lnTo>
                        <a:pt x="9" y="13"/>
                      </a:lnTo>
                      <a:lnTo>
                        <a:pt x="9" y="11"/>
                      </a:lnTo>
                      <a:lnTo>
                        <a:pt x="7" y="11"/>
                      </a:lnTo>
                      <a:lnTo>
                        <a:pt x="7" y="9"/>
                      </a:lnTo>
                      <a:lnTo>
                        <a:pt x="5" y="9"/>
                      </a:lnTo>
                      <a:lnTo>
                        <a:pt x="5" y="8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56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10" name="Freeform 478"/>
                <p:cNvSpPr>
                  <a:spLocks noChangeAspect="1"/>
                </p:cNvSpPr>
                <p:nvPr/>
              </p:nvSpPr>
              <p:spPr bwMode="auto">
                <a:xfrm>
                  <a:off x="4944" y="1016"/>
                  <a:ext cx="16" cy="17"/>
                </a:xfrm>
                <a:custGeom>
                  <a:avLst/>
                  <a:gdLst>
                    <a:gd name="T0" fmla="*/ 16 w 16"/>
                    <a:gd name="T1" fmla="*/ 17 h 17"/>
                    <a:gd name="T2" fmla="*/ 16 w 16"/>
                    <a:gd name="T3" fmla="*/ 15 h 17"/>
                    <a:gd name="T4" fmla="*/ 14 w 16"/>
                    <a:gd name="T5" fmla="*/ 15 h 17"/>
                    <a:gd name="T6" fmla="*/ 12 w 16"/>
                    <a:gd name="T7" fmla="*/ 15 h 17"/>
                    <a:gd name="T8" fmla="*/ 12 w 16"/>
                    <a:gd name="T9" fmla="*/ 13 h 17"/>
                    <a:gd name="T10" fmla="*/ 10 w 16"/>
                    <a:gd name="T11" fmla="*/ 13 h 17"/>
                    <a:gd name="T12" fmla="*/ 10 w 16"/>
                    <a:gd name="T13" fmla="*/ 11 h 17"/>
                    <a:gd name="T14" fmla="*/ 8 w 16"/>
                    <a:gd name="T15" fmla="*/ 11 h 17"/>
                    <a:gd name="T16" fmla="*/ 8 w 16"/>
                    <a:gd name="T17" fmla="*/ 9 h 17"/>
                    <a:gd name="T18" fmla="*/ 6 w 16"/>
                    <a:gd name="T19" fmla="*/ 9 h 17"/>
                    <a:gd name="T20" fmla="*/ 4 w 16"/>
                    <a:gd name="T21" fmla="*/ 7 h 17"/>
                    <a:gd name="T22" fmla="*/ 4 w 16"/>
                    <a:gd name="T23" fmla="*/ 5 h 17"/>
                    <a:gd name="T24" fmla="*/ 2 w 16"/>
                    <a:gd name="T25" fmla="*/ 5 h 17"/>
                    <a:gd name="T26" fmla="*/ 2 w 16"/>
                    <a:gd name="T27" fmla="*/ 4 h 17"/>
                    <a:gd name="T28" fmla="*/ 0 w 16"/>
                    <a:gd name="T29" fmla="*/ 4 h 17"/>
                    <a:gd name="T30" fmla="*/ 0 w 16"/>
                    <a:gd name="T31" fmla="*/ 2 h 17"/>
                    <a:gd name="T32" fmla="*/ 0 w 16"/>
                    <a:gd name="T33" fmla="*/ 0 h 17"/>
                    <a:gd name="T34" fmla="*/ 2 w 16"/>
                    <a:gd name="T35" fmla="*/ 0 h 17"/>
                    <a:gd name="T36" fmla="*/ 2 w 16"/>
                    <a:gd name="T37" fmla="*/ 2 h 17"/>
                    <a:gd name="T38" fmla="*/ 4 w 16"/>
                    <a:gd name="T39" fmla="*/ 2 h 17"/>
                    <a:gd name="T40" fmla="*/ 6 w 16"/>
                    <a:gd name="T41" fmla="*/ 2 h 17"/>
                    <a:gd name="T42" fmla="*/ 6 w 16"/>
                    <a:gd name="T43" fmla="*/ 4 h 17"/>
                    <a:gd name="T44" fmla="*/ 8 w 16"/>
                    <a:gd name="T45" fmla="*/ 4 h 17"/>
                    <a:gd name="T46" fmla="*/ 8 w 16"/>
                    <a:gd name="T47" fmla="*/ 5 h 17"/>
                    <a:gd name="T48" fmla="*/ 10 w 16"/>
                    <a:gd name="T49" fmla="*/ 5 h 17"/>
                    <a:gd name="T50" fmla="*/ 10 w 16"/>
                    <a:gd name="T51" fmla="*/ 7 h 17"/>
                    <a:gd name="T52" fmla="*/ 12 w 16"/>
                    <a:gd name="T53" fmla="*/ 7 h 17"/>
                    <a:gd name="T54" fmla="*/ 12 w 16"/>
                    <a:gd name="T55" fmla="*/ 9 h 17"/>
                    <a:gd name="T56" fmla="*/ 14 w 16"/>
                    <a:gd name="T57" fmla="*/ 9 h 17"/>
                    <a:gd name="T58" fmla="*/ 14 w 16"/>
                    <a:gd name="T59" fmla="*/ 11 h 17"/>
                    <a:gd name="T60" fmla="*/ 16 w 16"/>
                    <a:gd name="T61" fmla="*/ 11 h 17"/>
                    <a:gd name="T62" fmla="*/ 16 w 16"/>
                    <a:gd name="T63" fmla="*/ 13 h 17"/>
                    <a:gd name="T64" fmla="*/ 16 w 16"/>
                    <a:gd name="T65" fmla="*/ 15 h 17"/>
                    <a:gd name="T66" fmla="*/ 16 w 16"/>
                    <a:gd name="T67" fmla="*/ 17 h 1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6"/>
                    <a:gd name="T103" fmla="*/ 0 h 17"/>
                    <a:gd name="T104" fmla="*/ 16 w 16"/>
                    <a:gd name="T105" fmla="*/ 17 h 17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6" h="17">
                      <a:moveTo>
                        <a:pt x="16" y="17"/>
                      </a:moveTo>
                      <a:lnTo>
                        <a:pt x="16" y="15"/>
                      </a:lnTo>
                      <a:lnTo>
                        <a:pt x="14" y="15"/>
                      </a:lnTo>
                      <a:lnTo>
                        <a:pt x="12" y="15"/>
                      </a:lnTo>
                      <a:lnTo>
                        <a:pt x="12" y="13"/>
                      </a:lnTo>
                      <a:lnTo>
                        <a:pt x="10" y="13"/>
                      </a:lnTo>
                      <a:lnTo>
                        <a:pt x="10" y="11"/>
                      </a:lnTo>
                      <a:lnTo>
                        <a:pt x="8" y="11"/>
                      </a:lnTo>
                      <a:lnTo>
                        <a:pt x="8" y="9"/>
                      </a:lnTo>
                      <a:lnTo>
                        <a:pt x="6" y="9"/>
                      </a:lnTo>
                      <a:lnTo>
                        <a:pt x="4" y="7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5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9"/>
                      </a:lnTo>
                      <a:lnTo>
                        <a:pt x="14" y="9"/>
                      </a:lnTo>
                      <a:lnTo>
                        <a:pt x="14" y="11"/>
                      </a:lnTo>
                      <a:lnTo>
                        <a:pt x="16" y="11"/>
                      </a:lnTo>
                      <a:lnTo>
                        <a:pt x="16" y="13"/>
                      </a:lnTo>
                      <a:lnTo>
                        <a:pt x="16" y="15"/>
                      </a:lnTo>
                      <a:lnTo>
                        <a:pt x="16" y="17"/>
                      </a:lnTo>
                      <a:close/>
                    </a:path>
                  </a:pathLst>
                </a:custGeom>
                <a:solidFill>
                  <a:srgbClr val="0047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11" name="Freeform 479"/>
                <p:cNvSpPr>
                  <a:spLocks noChangeAspect="1"/>
                </p:cNvSpPr>
                <p:nvPr/>
              </p:nvSpPr>
              <p:spPr bwMode="auto">
                <a:xfrm>
                  <a:off x="4743" y="1023"/>
                  <a:ext cx="186" cy="116"/>
                </a:xfrm>
                <a:custGeom>
                  <a:avLst/>
                  <a:gdLst>
                    <a:gd name="T0" fmla="*/ 0 w 186"/>
                    <a:gd name="T1" fmla="*/ 2 h 116"/>
                    <a:gd name="T2" fmla="*/ 8 w 186"/>
                    <a:gd name="T3" fmla="*/ 2 h 116"/>
                    <a:gd name="T4" fmla="*/ 15 w 186"/>
                    <a:gd name="T5" fmla="*/ 6 h 116"/>
                    <a:gd name="T6" fmla="*/ 21 w 186"/>
                    <a:gd name="T7" fmla="*/ 10 h 116"/>
                    <a:gd name="T8" fmla="*/ 29 w 186"/>
                    <a:gd name="T9" fmla="*/ 18 h 116"/>
                    <a:gd name="T10" fmla="*/ 34 w 186"/>
                    <a:gd name="T11" fmla="*/ 23 h 116"/>
                    <a:gd name="T12" fmla="*/ 44 w 186"/>
                    <a:gd name="T13" fmla="*/ 29 h 116"/>
                    <a:gd name="T14" fmla="*/ 52 w 186"/>
                    <a:gd name="T15" fmla="*/ 35 h 116"/>
                    <a:gd name="T16" fmla="*/ 59 w 186"/>
                    <a:gd name="T17" fmla="*/ 45 h 116"/>
                    <a:gd name="T18" fmla="*/ 65 w 186"/>
                    <a:gd name="T19" fmla="*/ 50 h 116"/>
                    <a:gd name="T20" fmla="*/ 73 w 186"/>
                    <a:gd name="T21" fmla="*/ 58 h 116"/>
                    <a:gd name="T22" fmla="*/ 81 w 186"/>
                    <a:gd name="T23" fmla="*/ 62 h 116"/>
                    <a:gd name="T24" fmla="*/ 88 w 186"/>
                    <a:gd name="T25" fmla="*/ 66 h 116"/>
                    <a:gd name="T26" fmla="*/ 96 w 186"/>
                    <a:gd name="T27" fmla="*/ 71 h 116"/>
                    <a:gd name="T28" fmla="*/ 105 w 186"/>
                    <a:gd name="T29" fmla="*/ 75 h 116"/>
                    <a:gd name="T30" fmla="*/ 115 w 186"/>
                    <a:gd name="T31" fmla="*/ 79 h 116"/>
                    <a:gd name="T32" fmla="*/ 125 w 186"/>
                    <a:gd name="T33" fmla="*/ 81 h 116"/>
                    <a:gd name="T34" fmla="*/ 132 w 186"/>
                    <a:gd name="T35" fmla="*/ 85 h 116"/>
                    <a:gd name="T36" fmla="*/ 144 w 186"/>
                    <a:gd name="T37" fmla="*/ 87 h 116"/>
                    <a:gd name="T38" fmla="*/ 153 w 186"/>
                    <a:gd name="T39" fmla="*/ 91 h 116"/>
                    <a:gd name="T40" fmla="*/ 163 w 186"/>
                    <a:gd name="T41" fmla="*/ 93 h 116"/>
                    <a:gd name="T42" fmla="*/ 173 w 186"/>
                    <a:gd name="T43" fmla="*/ 94 h 116"/>
                    <a:gd name="T44" fmla="*/ 182 w 186"/>
                    <a:gd name="T45" fmla="*/ 94 h 116"/>
                    <a:gd name="T46" fmla="*/ 184 w 186"/>
                    <a:gd name="T47" fmla="*/ 98 h 116"/>
                    <a:gd name="T48" fmla="*/ 175 w 186"/>
                    <a:gd name="T49" fmla="*/ 104 h 116"/>
                    <a:gd name="T50" fmla="*/ 165 w 186"/>
                    <a:gd name="T51" fmla="*/ 110 h 116"/>
                    <a:gd name="T52" fmla="*/ 153 w 186"/>
                    <a:gd name="T53" fmla="*/ 114 h 116"/>
                    <a:gd name="T54" fmla="*/ 140 w 186"/>
                    <a:gd name="T55" fmla="*/ 116 h 116"/>
                    <a:gd name="T56" fmla="*/ 125 w 186"/>
                    <a:gd name="T57" fmla="*/ 116 h 116"/>
                    <a:gd name="T58" fmla="*/ 109 w 186"/>
                    <a:gd name="T59" fmla="*/ 114 h 116"/>
                    <a:gd name="T60" fmla="*/ 96 w 186"/>
                    <a:gd name="T61" fmla="*/ 112 h 116"/>
                    <a:gd name="T62" fmla="*/ 81 w 186"/>
                    <a:gd name="T63" fmla="*/ 108 h 116"/>
                    <a:gd name="T64" fmla="*/ 67 w 186"/>
                    <a:gd name="T65" fmla="*/ 102 h 116"/>
                    <a:gd name="T66" fmla="*/ 58 w 186"/>
                    <a:gd name="T67" fmla="*/ 98 h 116"/>
                    <a:gd name="T68" fmla="*/ 48 w 186"/>
                    <a:gd name="T69" fmla="*/ 94 h 116"/>
                    <a:gd name="T70" fmla="*/ 38 w 186"/>
                    <a:gd name="T71" fmla="*/ 89 h 116"/>
                    <a:gd name="T72" fmla="*/ 31 w 186"/>
                    <a:gd name="T73" fmla="*/ 85 h 116"/>
                    <a:gd name="T74" fmla="*/ 21 w 186"/>
                    <a:gd name="T75" fmla="*/ 77 h 116"/>
                    <a:gd name="T76" fmla="*/ 15 w 186"/>
                    <a:gd name="T77" fmla="*/ 69 h 116"/>
                    <a:gd name="T78" fmla="*/ 10 w 186"/>
                    <a:gd name="T79" fmla="*/ 60 h 116"/>
                    <a:gd name="T80" fmla="*/ 6 w 186"/>
                    <a:gd name="T81" fmla="*/ 54 h 116"/>
                    <a:gd name="T82" fmla="*/ 2 w 186"/>
                    <a:gd name="T83" fmla="*/ 46 h 116"/>
                    <a:gd name="T84" fmla="*/ 10 w 186"/>
                    <a:gd name="T85" fmla="*/ 43 h 116"/>
                    <a:gd name="T86" fmla="*/ 19 w 186"/>
                    <a:gd name="T87" fmla="*/ 46 h 116"/>
                    <a:gd name="T88" fmla="*/ 29 w 186"/>
                    <a:gd name="T89" fmla="*/ 48 h 116"/>
                    <a:gd name="T90" fmla="*/ 34 w 186"/>
                    <a:gd name="T91" fmla="*/ 50 h 116"/>
                    <a:gd name="T92" fmla="*/ 27 w 186"/>
                    <a:gd name="T93" fmla="*/ 45 h 116"/>
                    <a:gd name="T94" fmla="*/ 19 w 186"/>
                    <a:gd name="T95" fmla="*/ 37 h 116"/>
                    <a:gd name="T96" fmla="*/ 10 w 186"/>
                    <a:gd name="T97" fmla="*/ 29 h 116"/>
                    <a:gd name="T98" fmla="*/ 4 w 186"/>
                    <a:gd name="T99" fmla="*/ 20 h 116"/>
                    <a:gd name="T100" fmla="*/ 0 w 186"/>
                    <a:gd name="T101" fmla="*/ 12 h 11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86"/>
                    <a:gd name="T154" fmla="*/ 0 h 116"/>
                    <a:gd name="T155" fmla="*/ 186 w 186"/>
                    <a:gd name="T156" fmla="*/ 116 h 11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86" h="116">
                      <a:moveTo>
                        <a:pt x="0" y="10"/>
                      </a:move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7" y="8"/>
                      </a:lnTo>
                      <a:lnTo>
                        <a:pt x="19" y="8"/>
                      </a:lnTo>
                      <a:lnTo>
                        <a:pt x="19" y="10"/>
                      </a:lnTo>
                      <a:lnTo>
                        <a:pt x="21" y="10"/>
                      </a:lnTo>
                      <a:lnTo>
                        <a:pt x="21" y="12"/>
                      </a:lnTo>
                      <a:lnTo>
                        <a:pt x="23" y="12"/>
                      </a:lnTo>
                      <a:lnTo>
                        <a:pt x="25" y="14"/>
                      </a:lnTo>
                      <a:lnTo>
                        <a:pt x="27" y="16"/>
                      </a:lnTo>
                      <a:lnTo>
                        <a:pt x="29" y="18"/>
                      </a:lnTo>
                      <a:lnTo>
                        <a:pt x="31" y="18"/>
                      </a:lnTo>
                      <a:lnTo>
                        <a:pt x="31" y="20"/>
                      </a:lnTo>
                      <a:lnTo>
                        <a:pt x="33" y="20"/>
                      </a:lnTo>
                      <a:lnTo>
                        <a:pt x="34" y="21"/>
                      </a:lnTo>
                      <a:lnTo>
                        <a:pt x="34" y="23"/>
                      </a:lnTo>
                      <a:lnTo>
                        <a:pt x="36" y="23"/>
                      </a:lnTo>
                      <a:lnTo>
                        <a:pt x="38" y="25"/>
                      </a:lnTo>
                      <a:lnTo>
                        <a:pt x="40" y="25"/>
                      </a:lnTo>
                      <a:lnTo>
                        <a:pt x="42" y="27"/>
                      </a:lnTo>
                      <a:lnTo>
                        <a:pt x="44" y="29"/>
                      </a:lnTo>
                      <a:lnTo>
                        <a:pt x="46" y="31"/>
                      </a:lnTo>
                      <a:lnTo>
                        <a:pt x="48" y="31"/>
                      </a:lnTo>
                      <a:lnTo>
                        <a:pt x="48" y="33"/>
                      </a:lnTo>
                      <a:lnTo>
                        <a:pt x="50" y="33"/>
                      </a:lnTo>
                      <a:lnTo>
                        <a:pt x="52" y="35"/>
                      </a:lnTo>
                      <a:lnTo>
                        <a:pt x="54" y="37"/>
                      </a:lnTo>
                      <a:lnTo>
                        <a:pt x="56" y="39"/>
                      </a:lnTo>
                      <a:lnTo>
                        <a:pt x="58" y="41"/>
                      </a:lnTo>
                      <a:lnTo>
                        <a:pt x="59" y="43"/>
                      </a:lnTo>
                      <a:lnTo>
                        <a:pt x="59" y="45"/>
                      </a:lnTo>
                      <a:lnTo>
                        <a:pt x="61" y="45"/>
                      </a:lnTo>
                      <a:lnTo>
                        <a:pt x="61" y="46"/>
                      </a:lnTo>
                      <a:lnTo>
                        <a:pt x="63" y="48"/>
                      </a:lnTo>
                      <a:lnTo>
                        <a:pt x="65" y="48"/>
                      </a:lnTo>
                      <a:lnTo>
                        <a:pt x="65" y="50"/>
                      </a:lnTo>
                      <a:lnTo>
                        <a:pt x="67" y="52"/>
                      </a:lnTo>
                      <a:lnTo>
                        <a:pt x="67" y="54"/>
                      </a:lnTo>
                      <a:lnTo>
                        <a:pt x="69" y="54"/>
                      </a:lnTo>
                      <a:lnTo>
                        <a:pt x="71" y="56"/>
                      </a:lnTo>
                      <a:lnTo>
                        <a:pt x="73" y="58"/>
                      </a:lnTo>
                      <a:lnTo>
                        <a:pt x="75" y="58"/>
                      </a:lnTo>
                      <a:lnTo>
                        <a:pt x="75" y="60"/>
                      </a:lnTo>
                      <a:lnTo>
                        <a:pt x="77" y="60"/>
                      </a:lnTo>
                      <a:lnTo>
                        <a:pt x="79" y="62"/>
                      </a:lnTo>
                      <a:lnTo>
                        <a:pt x="81" y="62"/>
                      </a:lnTo>
                      <a:lnTo>
                        <a:pt x="81" y="64"/>
                      </a:lnTo>
                      <a:lnTo>
                        <a:pt x="82" y="64"/>
                      </a:lnTo>
                      <a:lnTo>
                        <a:pt x="84" y="66"/>
                      </a:lnTo>
                      <a:lnTo>
                        <a:pt x="86" y="66"/>
                      </a:lnTo>
                      <a:lnTo>
                        <a:pt x="88" y="66"/>
                      </a:lnTo>
                      <a:lnTo>
                        <a:pt x="88" y="68"/>
                      </a:lnTo>
                      <a:lnTo>
                        <a:pt x="90" y="68"/>
                      </a:lnTo>
                      <a:lnTo>
                        <a:pt x="92" y="69"/>
                      </a:lnTo>
                      <a:lnTo>
                        <a:pt x="94" y="69"/>
                      </a:lnTo>
                      <a:lnTo>
                        <a:pt x="96" y="71"/>
                      </a:lnTo>
                      <a:lnTo>
                        <a:pt x="98" y="71"/>
                      </a:lnTo>
                      <a:lnTo>
                        <a:pt x="100" y="73"/>
                      </a:lnTo>
                      <a:lnTo>
                        <a:pt x="102" y="73"/>
                      </a:lnTo>
                      <a:lnTo>
                        <a:pt x="104" y="75"/>
                      </a:lnTo>
                      <a:lnTo>
                        <a:pt x="105" y="75"/>
                      </a:lnTo>
                      <a:lnTo>
                        <a:pt x="107" y="77"/>
                      </a:lnTo>
                      <a:lnTo>
                        <a:pt x="109" y="77"/>
                      </a:lnTo>
                      <a:lnTo>
                        <a:pt x="111" y="77"/>
                      </a:lnTo>
                      <a:lnTo>
                        <a:pt x="113" y="79"/>
                      </a:lnTo>
                      <a:lnTo>
                        <a:pt x="115" y="79"/>
                      </a:lnTo>
                      <a:lnTo>
                        <a:pt x="117" y="79"/>
                      </a:lnTo>
                      <a:lnTo>
                        <a:pt x="119" y="81"/>
                      </a:lnTo>
                      <a:lnTo>
                        <a:pt x="121" y="81"/>
                      </a:lnTo>
                      <a:lnTo>
                        <a:pt x="123" y="81"/>
                      </a:lnTo>
                      <a:lnTo>
                        <a:pt x="125" y="81"/>
                      </a:lnTo>
                      <a:lnTo>
                        <a:pt x="125" y="83"/>
                      </a:lnTo>
                      <a:lnTo>
                        <a:pt x="127" y="83"/>
                      </a:lnTo>
                      <a:lnTo>
                        <a:pt x="129" y="83"/>
                      </a:lnTo>
                      <a:lnTo>
                        <a:pt x="130" y="83"/>
                      </a:lnTo>
                      <a:lnTo>
                        <a:pt x="132" y="85"/>
                      </a:lnTo>
                      <a:lnTo>
                        <a:pt x="136" y="85"/>
                      </a:lnTo>
                      <a:lnTo>
                        <a:pt x="138" y="85"/>
                      </a:lnTo>
                      <a:lnTo>
                        <a:pt x="140" y="85"/>
                      </a:lnTo>
                      <a:lnTo>
                        <a:pt x="142" y="87"/>
                      </a:lnTo>
                      <a:lnTo>
                        <a:pt x="144" y="87"/>
                      </a:lnTo>
                      <a:lnTo>
                        <a:pt x="146" y="87"/>
                      </a:lnTo>
                      <a:lnTo>
                        <a:pt x="148" y="89"/>
                      </a:lnTo>
                      <a:lnTo>
                        <a:pt x="150" y="89"/>
                      </a:lnTo>
                      <a:lnTo>
                        <a:pt x="152" y="89"/>
                      </a:lnTo>
                      <a:lnTo>
                        <a:pt x="153" y="91"/>
                      </a:lnTo>
                      <a:lnTo>
                        <a:pt x="155" y="91"/>
                      </a:lnTo>
                      <a:lnTo>
                        <a:pt x="157" y="91"/>
                      </a:lnTo>
                      <a:lnTo>
                        <a:pt x="159" y="91"/>
                      </a:lnTo>
                      <a:lnTo>
                        <a:pt x="161" y="93"/>
                      </a:lnTo>
                      <a:lnTo>
                        <a:pt x="163" y="93"/>
                      </a:lnTo>
                      <a:lnTo>
                        <a:pt x="165" y="93"/>
                      </a:lnTo>
                      <a:lnTo>
                        <a:pt x="167" y="93"/>
                      </a:lnTo>
                      <a:lnTo>
                        <a:pt x="169" y="94"/>
                      </a:lnTo>
                      <a:lnTo>
                        <a:pt x="171" y="94"/>
                      </a:lnTo>
                      <a:lnTo>
                        <a:pt x="173" y="94"/>
                      </a:lnTo>
                      <a:lnTo>
                        <a:pt x="175" y="94"/>
                      </a:lnTo>
                      <a:lnTo>
                        <a:pt x="176" y="94"/>
                      </a:lnTo>
                      <a:lnTo>
                        <a:pt x="178" y="94"/>
                      </a:lnTo>
                      <a:lnTo>
                        <a:pt x="180" y="94"/>
                      </a:lnTo>
                      <a:lnTo>
                        <a:pt x="182" y="94"/>
                      </a:lnTo>
                      <a:lnTo>
                        <a:pt x="184" y="94"/>
                      </a:lnTo>
                      <a:lnTo>
                        <a:pt x="186" y="94"/>
                      </a:lnTo>
                      <a:lnTo>
                        <a:pt x="186" y="96"/>
                      </a:lnTo>
                      <a:lnTo>
                        <a:pt x="186" y="98"/>
                      </a:lnTo>
                      <a:lnTo>
                        <a:pt x="184" y="98"/>
                      </a:lnTo>
                      <a:lnTo>
                        <a:pt x="182" y="100"/>
                      </a:lnTo>
                      <a:lnTo>
                        <a:pt x="180" y="102"/>
                      </a:lnTo>
                      <a:lnTo>
                        <a:pt x="178" y="102"/>
                      </a:lnTo>
                      <a:lnTo>
                        <a:pt x="176" y="104"/>
                      </a:lnTo>
                      <a:lnTo>
                        <a:pt x="175" y="104"/>
                      </a:lnTo>
                      <a:lnTo>
                        <a:pt x="173" y="106"/>
                      </a:lnTo>
                      <a:lnTo>
                        <a:pt x="171" y="106"/>
                      </a:lnTo>
                      <a:lnTo>
                        <a:pt x="169" y="108"/>
                      </a:lnTo>
                      <a:lnTo>
                        <a:pt x="167" y="108"/>
                      </a:lnTo>
                      <a:lnTo>
                        <a:pt x="165" y="110"/>
                      </a:lnTo>
                      <a:lnTo>
                        <a:pt x="163" y="110"/>
                      </a:lnTo>
                      <a:lnTo>
                        <a:pt x="161" y="110"/>
                      </a:lnTo>
                      <a:lnTo>
                        <a:pt x="157" y="112"/>
                      </a:lnTo>
                      <a:lnTo>
                        <a:pt x="155" y="112"/>
                      </a:lnTo>
                      <a:lnTo>
                        <a:pt x="153" y="114"/>
                      </a:lnTo>
                      <a:lnTo>
                        <a:pt x="150" y="114"/>
                      </a:lnTo>
                      <a:lnTo>
                        <a:pt x="148" y="114"/>
                      </a:lnTo>
                      <a:lnTo>
                        <a:pt x="144" y="114"/>
                      </a:lnTo>
                      <a:lnTo>
                        <a:pt x="142" y="116"/>
                      </a:lnTo>
                      <a:lnTo>
                        <a:pt x="140" y="116"/>
                      </a:lnTo>
                      <a:lnTo>
                        <a:pt x="136" y="116"/>
                      </a:lnTo>
                      <a:lnTo>
                        <a:pt x="134" y="116"/>
                      </a:lnTo>
                      <a:lnTo>
                        <a:pt x="130" y="116"/>
                      </a:lnTo>
                      <a:lnTo>
                        <a:pt x="129" y="116"/>
                      </a:lnTo>
                      <a:lnTo>
                        <a:pt x="125" y="116"/>
                      </a:lnTo>
                      <a:lnTo>
                        <a:pt x="123" y="116"/>
                      </a:lnTo>
                      <a:lnTo>
                        <a:pt x="119" y="116"/>
                      </a:lnTo>
                      <a:lnTo>
                        <a:pt x="117" y="116"/>
                      </a:lnTo>
                      <a:lnTo>
                        <a:pt x="113" y="116"/>
                      </a:lnTo>
                      <a:lnTo>
                        <a:pt x="109" y="114"/>
                      </a:lnTo>
                      <a:lnTo>
                        <a:pt x="107" y="114"/>
                      </a:lnTo>
                      <a:lnTo>
                        <a:pt x="104" y="114"/>
                      </a:lnTo>
                      <a:lnTo>
                        <a:pt x="102" y="112"/>
                      </a:lnTo>
                      <a:lnTo>
                        <a:pt x="98" y="112"/>
                      </a:lnTo>
                      <a:lnTo>
                        <a:pt x="96" y="112"/>
                      </a:lnTo>
                      <a:lnTo>
                        <a:pt x="92" y="110"/>
                      </a:lnTo>
                      <a:lnTo>
                        <a:pt x="90" y="110"/>
                      </a:lnTo>
                      <a:lnTo>
                        <a:pt x="86" y="108"/>
                      </a:lnTo>
                      <a:lnTo>
                        <a:pt x="84" y="108"/>
                      </a:lnTo>
                      <a:lnTo>
                        <a:pt x="81" y="108"/>
                      </a:lnTo>
                      <a:lnTo>
                        <a:pt x="79" y="106"/>
                      </a:lnTo>
                      <a:lnTo>
                        <a:pt x="75" y="106"/>
                      </a:lnTo>
                      <a:lnTo>
                        <a:pt x="73" y="104"/>
                      </a:lnTo>
                      <a:lnTo>
                        <a:pt x="71" y="104"/>
                      </a:lnTo>
                      <a:lnTo>
                        <a:pt x="67" y="102"/>
                      </a:lnTo>
                      <a:lnTo>
                        <a:pt x="65" y="102"/>
                      </a:lnTo>
                      <a:lnTo>
                        <a:pt x="63" y="100"/>
                      </a:lnTo>
                      <a:lnTo>
                        <a:pt x="61" y="100"/>
                      </a:lnTo>
                      <a:lnTo>
                        <a:pt x="59" y="98"/>
                      </a:lnTo>
                      <a:lnTo>
                        <a:pt x="58" y="98"/>
                      </a:lnTo>
                      <a:lnTo>
                        <a:pt x="56" y="96"/>
                      </a:lnTo>
                      <a:lnTo>
                        <a:pt x="54" y="96"/>
                      </a:lnTo>
                      <a:lnTo>
                        <a:pt x="52" y="96"/>
                      </a:lnTo>
                      <a:lnTo>
                        <a:pt x="50" y="94"/>
                      </a:lnTo>
                      <a:lnTo>
                        <a:pt x="48" y="94"/>
                      </a:lnTo>
                      <a:lnTo>
                        <a:pt x="46" y="93"/>
                      </a:lnTo>
                      <a:lnTo>
                        <a:pt x="44" y="93"/>
                      </a:lnTo>
                      <a:lnTo>
                        <a:pt x="42" y="91"/>
                      </a:lnTo>
                      <a:lnTo>
                        <a:pt x="40" y="91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6" y="87"/>
                      </a:lnTo>
                      <a:lnTo>
                        <a:pt x="34" y="87"/>
                      </a:lnTo>
                      <a:lnTo>
                        <a:pt x="33" y="85"/>
                      </a:lnTo>
                      <a:lnTo>
                        <a:pt x="31" y="85"/>
                      </a:lnTo>
                      <a:lnTo>
                        <a:pt x="29" y="83"/>
                      </a:lnTo>
                      <a:lnTo>
                        <a:pt x="27" y="81"/>
                      </a:lnTo>
                      <a:lnTo>
                        <a:pt x="25" y="81"/>
                      </a:lnTo>
                      <a:lnTo>
                        <a:pt x="23" y="79"/>
                      </a:lnTo>
                      <a:lnTo>
                        <a:pt x="21" y="77"/>
                      </a:lnTo>
                      <a:lnTo>
                        <a:pt x="19" y="75"/>
                      </a:lnTo>
                      <a:lnTo>
                        <a:pt x="17" y="73"/>
                      </a:lnTo>
                      <a:lnTo>
                        <a:pt x="17" y="71"/>
                      </a:lnTo>
                      <a:lnTo>
                        <a:pt x="15" y="71"/>
                      </a:lnTo>
                      <a:lnTo>
                        <a:pt x="15" y="69"/>
                      </a:lnTo>
                      <a:lnTo>
                        <a:pt x="13" y="68"/>
                      </a:lnTo>
                      <a:lnTo>
                        <a:pt x="13" y="66"/>
                      </a:lnTo>
                      <a:lnTo>
                        <a:pt x="11" y="64"/>
                      </a:lnTo>
                      <a:lnTo>
                        <a:pt x="10" y="62"/>
                      </a:lnTo>
                      <a:lnTo>
                        <a:pt x="10" y="60"/>
                      </a:lnTo>
                      <a:lnTo>
                        <a:pt x="10" y="58"/>
                      </a:lnTo>
                      <a:lnTo>
                        <a:pt x="8" y="58"/>
                      </a:lnTo>
                      <a:lnTo>
                        <a:pt x="8" y="56"/>
                      </a:lnTo>
                      <a:lnTo>
                        <a:pt x="8" y="54"/>
                      </a:lnTo>
                      <a:lnTo>
                        <a:pt x="6" y="54"/>
                      </a:lnTo>
                      <a:lnTo>
                        <a:pt x="6" y="52"/>
                      </a:lnTo>
                      <a:lnTo>
                        <a:pt x="4" y="50"/>
                      </a:lnTo>
                      <a:lnTo>
                        <a:pt x="4" y="48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4" y="45"/>
                      </a:lnTo>
                      <a:lnTo>
                        <a:pt x="6" y="45"/>
                      </a:lnTo>
                      <a:lnTo>
                        <a:pt x="6" y="43"/>
                      </a:lnTo>
                      <a:lnTo>
                        <a:pt x="8" y="43"/>
                      </a:lnTo>
                      <a:lnTo>
                        <a:pt x="10" y="43"/>
                      </a:lnTo>
                      <a:lnTo>
                        <a:pt x="11" y="45"/>
                      </a:lnTo>
                      <a:lnTo>
                        <a:pt x="13" y="45"/>
                      </a:lnTo>
                      <a:lnTo>
                        <a:pt x="15" y="45"/>
                      </a:lnTo>
                      <a:lnTo>
                        <a:pt x="17" y="45"/>
                      </a:lnTo>
                      <a:lnTo>
                        <a:pt x="19" y="46"/>
                      </a:lnTo>
                      <a:lnTo>
                        <a:pt x="21" y="46"/>
                      </a:lnTo>
                      <a:lnTo>
                        <a:pt x="23" y="46"/>
                      </a:lnTo>
                      <a:lnTo>
                        <a:pt x="25" y="48"/>
                      </a:lnTo>
                      <a:lnTo>
                        <a:pt x="27" y="48"/>
                      </a:lnTo>
                      <a:lnTo>
                        <a:pt x="29" y="48"/>
                      </a:lnTo>
                      <a:lnTo>
                        <a:pt x="31" y="50"/>
                      </a:lnTo>
                      <a:lnTo>
                        <a:pt x="33" y="50"/>
                      </a:lnTo>
                      <a:lnTo>
                        <a:pt x="34" y="52"/>
                      </a:lnTo>
                      <a:lnTo>
                        <a:pt x="36" y="52"/>
                      </a:lnTo>
                      <a:lnTo>
                        <a:pt x="34" y="50"/>
                      </a:lnTo>
                      <a:lnTo>
                        <a:pt x="33" y="50"/>
                      </a:lnTo>
                      <a:lnTo>
                        <a:pt x="33" y="48"/>
                      </a:lnTo>
                      <a:lnTo>
                        <a:pt x="31" y="46"/>
                      </a:lnTo>
                      <a:lnTo>
                        <a:pt x="29" y="46"/>
                      </a:lnTo>
                      <a:lnTo>
                        <a:pt x="27" y="45"/>
                      </a:lnTo>
                      <a:lnTo>
                        <a:pt x="25" y="45"/>
                      </a:lnTo>
                      <a:lnTo>
                        <a:pt x="25" y="43"/>
                      </a:lnTo>
                      <a:lnTo>
                        <a:pt x="23" y="41"/>
                      </a:lnTo>
                      <a:lnTo>
                        <a:pt x="21" y="39"/>
                      </a:lnTo>
                      <a:lnTo>
                        <a:pt x="19" y="37"/>
                      </a:lnTo>
                      <a:lnTo>
                        <a:pt x="17" y="35"/>
                      </a:lnTo>
                      <a:lnTo>
                        <a:pt x="15" y="35"/>
                      </a:lnTo>
                      <a:lnTo>
                        <a:pt x="13" y="33"/>
                      </a:lnTo>
                      <a:lnTo>
                        <a:pt x="11" y="31"/>
                      </a:lnTo>
                      <a:lnTo>
                        <a:pt x="10" y="29"/>
                      </a:lnTo>
                      <a:lnTo>
                        <a:pt x="10" y="27"/>
                      </a:lnTo>
                      <a:lnTo>
                        <a:pt x="8" y="25"/>
                      </a:lnTo>
                      <a:lnTo>
                        <a:pt x="6" y="23"/>
                      </a:lnTo>
                      <a:lnTo>
                        <a:pt x="4" y="21"/>
                      </a:lnTo>
                      <a:lnTo>
                        <a:pt x="4" y="20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3389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12" name="Freeform 480"/>
                <p:cNvSpPr>
                  <a:spLocks noChangeAspect="1"/>
                </p:cNvSpPr>
                <p:nvPr/>
              </p:nvSpPr>
              <p:spPr bwMode="auto">
                <a:xfrm>
                  <a:off x="4749" y="1029"/>
                  <a:ext cx="172" cy="106"/>
                </a:xfrm>
                <a:custGeom>
                  <a:avLst/>
                  <a:gdLst>
                    <a:gd name="T0" fmla="*/ 0 w 172"/>
                    <a:gd name="T1" fmla="*/ 4 h 106"/>
                    <a:gd name="T2" fmla="*/ 7 w 172"/>
                    <a:gd name="T3" fmla="*/ 0 h 106"/>
                    <a:gd name="T4" fmla="*/ 15 w 172"/>
                    <a:gd name="T5" fmla="*/ 4 h 106"/>
                    <a:gd name="T6" fmla="*/ 19 w 172"/>
                    <a:gd name="T7" fmla="*/ 10 h 106"/>
                    <a:gd name="T8" fmla="*/ 25 w 172"/>
                    <a:gd name="T9" fmla="*/ 14 h 106"/>
                    <a:gd name="T10" fmla="*/ 30 w 172"/>
                    <a:gd name="T11" fmla="*/ 19 h 106"/>
                    <a:gd name="T12" fmla="*/ 36 w 172"/>
                    <a:gd name="T13" fmla="*/ 23 h 106"/>
                    <a:gd name="T14" fmla="*/ 42 w 172"/>
                    <a:gd name="T15" fmla="*/ 27 h 106"/>
                    <a:gd name="T16" fmla="*/ 46 w 172"/>
                    <a:gd name="T17" fmla="*/ 31 h 106"/>
                    <a:gd name="T18" fmla="*/ 52 w 172"/>
                    <a:gd name="T19" fmla="*/ 37 h 106"/>
                    <a:gd name="T20" fmla="*/ 55 w 172"/>
                    <a:gd name="T21" fmla="*/ 40 h 106"/>
                    <a:gd name="T22" fmla="*/ 59 w 172"/>
                    <a:gd name="T23" fmla="*/ 48 h 106"/>
                    <a:gd name="T24" fmla="*/ 63 w 172"/>
                    <a:gd name="T25" fmla="*/ 52 h 106"/>
                    <a:gd name="T26" fmla="*/ 69 w 172"/>
                    <a:gd name="T27" fmla="*/ 56 h 106"/>
                    <a:gd name="T28" fmla="*/ 76 w 172"/>
                    <a:gd name="T29" fmla="*/ 60 h 106"/>
                    <a:gd name="T30" fmla="*/ 82 w 172"/>
                    <a:gd name="T31" fmla="*/ 63 h 106"/>
                    <a:gd name="T32" fmla="*/ 88 w 172"/>
                    <a:gd name="T33" fmla="*/ 67 h 106"/>
                    <a:gd name="T34" fmla="*/ 94 w 172"/>
                    <a:gd name="T35" fmla="*/ 71 h 106"/>
                    <a:gd name="T36" fmla="*/ 99 w 172"/>
                    <a:gd name="T37" fmla="*/ 73 h 106"/>
                    <a:gd name="T38" fmla="*/ 105 w 172"/>
                    <a:gd name="T39" fmla="*/ 75 h 106"/>
                    <a:gd name="T40" fmla="*/ 113 w 172"/>
                    <a:gd name="T41" fmla="*/ 77 h 106"/>
                    <a:gd name="T42" fmla="*/ 121 w 172"/>
                    <a:gd name="T43" fmla="*/ 79 h 106"/>
                    <a:gd name="T44" fmla="*/ 128 w 172"/>
                    <a:gd name="T45" fmla="*/ 81 h 106"/>
                    <a:gd name="T46" fmla="*/ 136 w 172"/>
                    <a:gd name="T47" fmla="*/ 83 h 106"/>
                    <a:gd name="T48" fmla="*/ 144 w 172"/>
                    <a:gd name="T49" fmla="*/ 85 h 106"/>
                    <a:gd name="T50" fmla="*/ 151 w 172"/>
                    <a:gd name="T51" fmla="*/ 87 h 106"/>
                    <a:gd name="T52" fmla="*/ 159 w 172"/>
                    <a:gd name="T53" fmla="*/ 88 h 106"/>
                    <a:gd name="T54" fmla="*/ 167 w 172"/>
                    <a:gd name="T55" fmla="*/ 88 h 106"/>
                    <a:gd name="T56" fmla="*/ 170 w 172"/>
                    <a:gd name="T57" fmla="*/ 90 h 106"/>
                    <a:gd name="T58" fmla="*/ 165 w 172"/>
                    <a:gd name="T59" fmla="*/ 96 h 106"/>
                    <a:gd name="T60" fmla="*/ 157 w 172"/>
                    <a:gd name="T61" fmla="*/ 98 h 106"/>
                    <a:gd name="T62" fmla="*/ 149 w 172"/>
                    <a:gd name="T63" fmla="*/ 102 h 106"/>
                    <a:gd name="T64" fmla="*/ 140 w 172"/>
                    <a:gd name="T65" fmla="*/ 104 h 106"/>
                    <a:gd name="T66" fmla="*/ 130 w 172"/>
                    <a:gd name="T67" fmla="*/ 106 h 106"/>
                    <a:gd name="T68" fmla="*/ 121 w 172"/>
                    <a:gd name="T69" fmla="*/ 106 h 106"/>
                    <a:gd name="T70" fmla="*/ 111 w 172"/>
                    <a:gd name="T71" fmla="*/ 106 h 106"/>
                    <a:gd name="T72" fmla="*/ 99 w 172"/>
                    <a:gd name="T73" fmla="*/ 104 h 106"/>
                    <a:gd name="T74" fmla="*/ 90 w 172"/>
                    <a:gd name="T75" fmla="*/ 102 h 106"/>
                    <a:gd name="T76" fmla="*/ 78 w 172"/>
                    <a:gd name="T77" fmla="*/ 100 h 106"/>
                    <a:gd name="T78" fmla="*/ 69 w 172"/>
                    <a:gd name="T79" fmla="*/ 96 h 106"/>
                    <a:gd name="T80" fmla="*/ 59 w 172"/>
                    <a:gd name="T81" fmla="*/ 92 h 106"/>
                    <a:gd name="T82" fmla="*/ 52 w 172"/>
                    <a:gd name="T83" fmla="*/ 88 h 106"/>
                    <a:gd name="T84" fmla="*/ 44 w 172"/>
                    <a:gd name="T85" fmla="*/ 87 h 106"/>
                    <a:gd name="T86" fmla="*/ 38 w 172"/>
                    <a:gd name="T87" fmla="*/ 83 h 106"/>
                    <a:gd name="T88" fmla="*/ 30 w 172"/>
                    <a:gd name="T89" fmla="*/ 79 h 106"/>
                    <a:gd name="T90" fmla="*/ 25 w 172"/>
                    <a:gd name="T91" fmla="*/ 75 h 106"/>
                    <a:gd name="T92" fmla="*/ 19 w 172"/>
                    <a:gd name="T93" fmla="*/ 69 h 106"/>
                    <a:gd name="T94" fmla="*/ 13 w 172"/>
                    <a:gd name="T95" fmla="*/ 63 h 106"/>
                    <a:gd name="T96" fmla="*/ 11 w 172"/>
                    <a:gd name="T97" fmla="*/ 58 h 106"/>
                    <a:gd name="T98" fmla="*/ 5 w 172"/>
                    <a:gd name="T99" fmla="*/ 52 h 106"/>
                    <a:gd name="T100" fmla="*/ 2 w 172"/>
                    <a:gd name="T101" fmla="*/ 46 h 106"/>
                    <a:gd name="T102" fmla="*/ 4 w 172"/>
                    <a:gd name="T103" fmla="*/ 40 h 106"/>
                    <a:gd name="T104" fmla="*/ 11 w 172"/>
                    <a:gd name="T105" fmla="*/ 42 h 106"/>
                    <a:gd name="T106" fmla="*/ 19 w 172"/>
                    <a:gd name="T107" fmla="*/ 44 h 106"/>
                    <a:gd name="T108" fmla="*/ 27 w 172"/>
                    <a:gd name="T109" fmla="*/ 46 h 106"/>
                    <a:gd name="T110" fmla="*/ 34 w 172"/>
                    <a:gd name="T111" fmla="*/ 50 h 106"/>
                    <a:gd name="T112" fmla="*/ 34 w 172"/>
                    <a:gd name="T113" fmla="*/ 50 h 106"/>
                    <a:gd name="T114" fmla="*/ 30 w 172"/>
                    <a:gd name="T115" fmla="*/ 46 h 106"/>
                    <a:gd name="T116" fmla="*/ 25 w 172"/>
                    <a:gd name="T117" fmla="*/ 40 h 106"/>
                    <a:gd name="T118" fmla="*/ 17 w 172"/>
                    <a:gd name="T119" fmla="*/ 35 h 106"/>
                    <a:gd name="T120" fmla="*/ 11 w 172"/>
                    <a:gd name="T121" fmla="*/ 27 h 106"/>
                    <a:gd name="T122" fmla="*/ 5 w 172"/>
                    <a:gd name="T123" fmla="*/ 21 h 106"/>
                    <a:gd name="T124" fmla="*/ 2 w 172"/>
                    <a:gd name="T125" fmla="*/ 14 h 10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72"/>
                    <a:gd name="T190" fmla="*/ 0 h 106"/>
                    <a:gd name="T191" fmla="*/ 172 w 172"/>
                    <a:gd name="T192" fmla="*/ 106 h 10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72" h="106">
                      <a:moveTo>
                        <a:pt x="0" y="10"/>
                      </a:move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7" y="8"/>
                      </a:lnTo>
                      <a:lnTo>
                        <a:pt x="19" y="10"/>
                      </a:lnTo>
                      <a:lnTo>
                        <a:pt x="21" y="12"/>
                      </a:lnTo>
                      <a:lnTo>
                        <a:pt x="23" y="12"/>
                      </a:lnTo>
                      <a:lnTo>
                        <a:pt x="23" y="14"/>
                      </a:lnTo>
                      <a:lnTo>
                        <a:pt x="25" y="14"/>
                      </a:lnTo>
                      <a:lnTo>
                        <a:pt x="25" y="15"/>
                      </a:lnTo>
                      <a:lnTo>
                        <a:pt x="27" y="15"/>
                      </a:lnTo>
                      <a:lnTo>
                        <a:pt x="28" y="17"/>
                      </a:lnTo>
                      <a:lnTo>
                        <a:pt x="30" y="19"/>
                      </a:lnTo>
                      <a:lnTo>
                        <a:pt x="32" y="21"/>
                      </a:lnTo>
                      <a:lnTo>
                        <a:pt x="34" y="21"/>
                      </a:lnTo>
                      <a:lnTo>
                        <a:pt x="34" y="23"/>
                      </a:lnTo>
                      <a:lnTo>
                        <a:pt x="36" y="23"/>
                      </a:lnTo>
                      <a:lnTo>
                        <a:pt x="36" y="25"/>
                      </a:lnTo>
                      <a:lnTo>
                        <a:pt x="38" y="25"/>
                      </a:lnTo>
                      <a:lnTo>
                        <a:pt x="40" y="27"/>
                      </a:lnTo>
                      <a:lnTo>
                        <a:pt x="42" y="27"/>
                      </a:lnTo>
                      <a:lnTo>
                        <a:pt x="42" y="29"/>
                      </a:lnTo>
                      <a:lnTo>
                        <a:pt x="44" y="29"/>
                      </a:lnTo>
                      <a:lnTo>
                        <a:pt x="44" y="31"/>
                      </a:lnTo>
                      <a:lnTo>
                        <a:pt x="46" y="31"/>
                      </a:lnTo>
                      <a:lnTo>
                        <a:pt x="46" y="33"/>
                      </a:lnTo>
                      <a:lnTo>
                        <a:pt x="48" y="33"/>
                      </a:lnTo>
                      <a:lnTo>
                        <a:pt x="50" y="35"/>
                      </a:lnTo>
                      <a:lnTo>
                        <a:pt x="52" y="37"/>
                      </a:lnTo>
                      <a:lnTo>
                        <a:pt x="52" y="39"/>
                      </a:lnTo>
                      <a:lnTo>
                        <a:pt x="53" y="39"/>
                      </a:lnTo>
                      <a:lnTo>
                        <a:pt x="53" y="40"/>
                      </a:lnTo>
                      <a:lnTo>
                        <a:pt x="55" y="40"/>
                      </a:lnTo>
                      <a:lnTo>
                        <a:pt x="55" y="42"/>
                      </a:lnTo>
                      <a:lnTo>
                        <a:pt x="57" y="44"/>
                      </a:lnTo>
                      <a:lnTo>
                        <a:pt x="59" y="46"/>
                      </a:lnTo>
                      <a:lnTo>
                        <a:pt x="59" y="48"/>
                      </a:lnTo>
                      <a:lnTo>
                        <a:pt x="61" y="48"/>
                      </a:lnTo>
                      <a:lnTo>
                        <a:pt x="61" y="50"/>
                      </a:lnTo>
                      <a:lnTo>
                        <a:pt x="63" y="50"/>
                      </a:lnTo>
                      <a:lnTo>
                        <a:pt x="63" y="52"/>
                      </a:lnTo>
                      <a:lnTo>
                        <a:pt x="65" y="52"/>
                      </a:lnTo>
                      <a:lnTo>
                        <a:pt x="65" y="54"/>
                      </a:lnTo>
                      <a:lnTo>
                        <a:pt x="67" y="54"/>
                      </a:lnTo>
                      <a:lnTo>
                        <a:pt x="69" y="56"/>
                      </a:lnTo>
                      <a:lnTo>
                        <a:pt x="71" y="56"/>
                      </a:lnTo>
                      <a:lnTo>
                        <a:pt x="73" y="58"/>
                      </a:lnTo>
                      <a:lnTo>
                        <a:pt x="75" y="60"/>
                      </a:lnTo>
                      <a:lnTo>
                        <a:pt x="76" y="60"/>
                      </a:lnTo>
                      <a:lnTo>
                        <a:pt x="76" y="62"/>
                      </a:lnTo>
                      <a:lnTo>
                        <a:pt x="78" y="62"/>
                      </a:lnTo>
                      <a:lnTo>
                        <a:pt x="80" y="63"/>
                      </a:lnTo>
                      <a:lnTo>
                        <a:pt x="82" y="63"/>
                      </a:lnTo>
                      <a:lnTo>
                        <a:pt x="82" y="65"/>
                      </a:lnTo>
                      <a:lnTo>
                        <a:pt x="84" y="65"/>
                      </a:lnTo>
                      <a:lnTo>
                        <a:pt x="86" y="65"/>
                      </a:lnTo>
                      <a:lnTo>
                        <a:pt x="88" y="67"/>
                      </a:lnTo>
                      <a:lnTo>
                        <a:pt x="90" y="69"/>
                      </a:lnTo>
                      <a:lnTo>
                        <a:pt x="92" y="69"/>
                      </a:lnTo>
                      <a:lnTo>
                        <a:pt x="94" y="69"/>
                      </a:lnTo>
                      <a:lnTo>
                        <a:pt x="94" y="71"/>
                      </a:lnTo>
                      <a:lnTo>
                        <a:pt x="96" y="71"/>
                      </a:lnTo>
                      <a:lnTo>
                        <a:pt x="98" y="71"/>
                      </a:lnTo>
                      <a:lnTo>
                        <a:pt x="99" y="71"/>
                      </a:lnTo>
                      <a:lnTo>
                        <a:pt x="99" y="73"/>
                      </a:lnTo>
                      <a:lnTo>
                        <a:pt x="101" y="73"/>
                      </a:lnTo>
                      <a:lnTo>
                        <a:pt x="103" y="73"/>
                      </a:lnTo>
                      <a:lnTo>
                        <a:pt x="105" y="73"/>
                      </a:lnTo>
                      <a:lnTo>
                        <a:pt x="105" y="75"/>
                      </a:lnTo>
                      <a:lnTo>
                        <a:pt x="107" y="75"/>
                      </a:lnTo>
                      <a:lnTo>
                        <a:pt x="109" y="75"/>
                      </a:lnTo>
                      <a:lnTo>
                        <a:pt x="111" y="75"/>
                      </a:lnTo>
                      <a:lnTo>
                        <a:pt x="113" y="77"/>
                      </a:lnTo>
                      <a:lnTo>
                        <a:pt x="115" y="77"/>
                      </a:lnTo>
                      <a:lnTo>
                        <a:pt x="117" y="77"/>
                      </a:lnTo>
                      <a:lnTo>
                        <a:pt x="119" y="77"/>
                      </a:lnTo>
                      <a:lnTo>
                        <a:pt x="121" y="79"/>
                      </a:lnTo>
                      <a:lnTo>
                        <a:pt x="123" y="79"/>
                      </a:lnTo>
                      <a:lnTo>
                        <a:pt x="124" y="79"/>
                      </a:lnTo>
                      <a:lnTo>
                        <a:pt x="126" y="81"/>
                      </a:lnTo>
                      <a:lnTo>
                        <a:pt x="128" y="81"/>
                      </a:lnTo>
                      <a:lnTo>
                        <a:pt x="130" y="81"/>
                      </a:lnTo>
                      <a:lnTo>
                        <a:pt x="132" y="81"/>
                      </a:lnTo>
                      <a:lnTo>
                        <a:pt x="134" y="83"/>
                      </a:lnTo>
                      <a:lnTo>
                        <a:pt x="136" y="83"/>
                      </a:lnTo>
                      <a:lnTo>
                        <a:pt x="138" y="83"/>
                      </a:lnTo>
                      <a:lnTo>
                        <a:pt x="140" y="85"/>
                      </a:lnTo>
                      <a:lnTo>
                        <a:pt x="142" y="85"/>
                      </a:lnTo>
                      <a:lnTo>
                        <a:pt x="144" y="85"/>
                      </a:lnTo>
                      <a:lnTo>
                        <a:pt x="146" y="85"/>
                      </a:lnTo>
                      <a:lnTo>
                        <a:pt x="147" y="87"/>
                      </a:lnTo>
                      <a:lnTo>
                        <a:pt x="149" y="87"/>
                      </a:lnTo>
                      <a:lnTo>
                        <a:pt x="151" y="87"/>
                      </a:lnTo>
                      <a:lnTo>
                        <a:pt x="153" y="88"/>
                      </a:lnTo>
                      <a:lnTo>
                        <a:pt x="155" y="88"/>
                      </a:lnTo>
                      <a:lnTo>
                        <a:pt x="157" y="88"/>
                      </a:lnTo>
                      <a:lnTo>
                        <a:pt x="159" y="88"/>
                      </a:lnTo>
                      <a:lnTo>
                        <a:pt x="161" y="88"/>
                      </a:lnTo>
                      <a:lnTo>
                        <a:pt x="163" y="88"/>
                      </a:lnTo>
                      <a:lnTo>
                        <a:pt x="165" y="88"/>
                      </a:lnTo>
                      <a:lnTo>
                        <a:pt x="167" y="88"/>
                      </a:lnTo>
                      <a:lnTo>
                        <a:pt x="169" y="88"/>
                      </a:lnTo>
                      <a:lnTo>
                        <a:pt x="170" y="88"/>
                      </a:lnTo>
                      <a:lnTo>
                        <a:pt x="172" y="90"/>
                      </a:lnTo>
                      <a:lnTo>
                        <a:pt x="170" y="90"/>
                      </a:lnTo>
                      <a:lnTo>
                        <a:pt x="170" y="92"/>
                      </a:lnTo>
                      <a:lnTo>
                        <a:pt x="169" y="94"/>
                      </a:lnTo>
                      <a:lnTo>
                        <a:pt x="167" y="94"/>
                      </a:lnTo>
                      <a:lnTo>
                        <a:pt x="165" y="96"/>
                      </a:lnTo>
                      <a:lnTo>
                        <a:pt x="163" y="96"/>
                      </a:lnTo>
                      <a:lnTo>
                        <a:pt x="161" y="98"/>
                      </a:lnTo>
                      <a:lnTo>
                        <a:pt x="159" y="98"/>
                      </a:lnTo>
                      <a:lnTo>
                        <a:pt x="157" y="98"/>
                      </a:lnTo>
                      <a:lnTo>
                        <a:pt x="155" y="100"/>
                      </a:lnTo>
                      <a:lnTo>
                        <a:pt x="153" y="100"/>
                      </a:lnTo>
                      <a:lnTo>
                        <a:pt x="151" y="102"/>
                      </a:lnTo>
                      <a:lnTo>
                        <a:pt x="149" y="102"/>
                      </a:lnTo>
                      <a:lnTo>
                        <a:pt x="147" y="102"/>
                      </a:lnTo>
                      <a:lnTo>
                        <a:pt x="146" y="104"/>
                      </a:lnTo>
                      <a:lnTo>
                        <a:pt x="144" y="104"/>
                      </a:lnTo>
                      <a:lnTo>
                        <a:pt x="140" y="104"/>
                      </a:lnTo>
                      <a:lnTo>
                        <a:pt x="138" y="104"/>
                      </a:lnTo>
                      <a:lnTo>
                        <a:pt x="136" y="106"/>
                      </a:lnTo>
                      <a:lnTo>
                        <a:pt x="134" y="106"/>
                      </a:lnTo>
                      <a:lnTo>
                        <a:pt x="130" y="106"/>
                      </a:lnTo>
                      <a:lnTo>
                        <a:pt x="128" y="106"/>
                      </a:lnTo>
                      <a:lnTo>
                        <a:pt x="126" y="106"/>
                      </a:lnTo>
                      <a:lnTo>
                        <a:pt x="124" y="106"/>
                      </a:lnTo>
                      <a:lnTo>
                        <a:pt x="121" y="106"/>
                      </a:lnTo>
                      <a:lnTo>
                        <a:pt x="119" y="106"/>
                      </a:lnTo>
                      <a:lnTo>
                        <a:pt x="117" y="106"/>
                      </a:lnTo>
                      <a:lnTo>
                        <a:pt x="113" y="106"/>
                      </a:lnTo>
                      <a:lnTo>
                        <a:pt x="111" y="106"/>
                      </a:lnTo>
                      <a:lnTo>
                        <a:pt x="107" y="106"/>
                      </a:lnTo>
                      <a:lnTo>
                        <a:pt x="105" y="106"/>
                      </a:lnTo>
                      <a:lnTo>
                        <a:pt x="103" y="106"/>
                      </a:lnTo>
                      <a:lnTo>
                        <a:pt x="99" y="104"/>
                      </a:lnTo>
                      <a:lnTo>
                        <a:pt x="98" y="104"/>
                      </a:lnTo>
                      <a:lnTo>
                        <a:pt x="94" y="104"/>
                      </a:lnTo>
                      <a:lnTo>
                        <a:pt x="92" y="102"/>
                      </a:lnTo>
                      <a:lnTo>
                        <a:pt x="90" y="102"/>
                      </a:lnTo>
                      <a:lnTo>
                        <a:pt x="86" y="102"/>
                      </a:lnTo>
                      <a:lnTo>
                        <a:pt x="84" y="100"/>
                      </a:lnTo>
                      <a:lnTo>
                        <a:pt x="80" y="100"/>
                      </a:lnTo>
                      <a:lnTo>
                        <a:pt x="78" y="100"/>
                      </a:lnTo>
                      <a:lnTo>
                        <a:pt x="76" y="98"/>
                      </a:lnTo>
                      <a:lnTo>
                        <a:pt x="73" y="98"/>
                      </a:lnTo>
                      <a:lnTo>
                        <a:pt x="71" y="96"/>
                      </a:lnTo>
                      <a:lnTo>
                        <a:pt x="69" y="96"/>
                      </a:lnTo>
                      <a:lnTo>
                        <a:pt x="67" y="94"/>
                      </a:lnTo>
                      <a:lnTo>
                        <a:pt x="63" y="94"/>
                      </a:lnTo>
                      <a:lnTo>
                        <a:pt x="61" y="94"/>
                      </a:lnTo>
                      <a:lnTo>
                        <a:pt x="59" y="92"/>
                      </a:lnTo>
                      <a:lnTo>
                        <a:pt x="57" y="92"/>
                      </a:lnTo>
                      <a:lnTo>
                        <a:pt x="55" y="90"/>
                      </a:lnTo>
                      <a:lnTo>
                        <a:pt x="53" y="90"/>
                      </a:lnTo>
                      <a:lnTo>
                        <a:pt x="52" y="88"/>
                      </a:lnTo>
                      <a:lnTo>
                        <a:pt x="50" y="88"/>
                      </a:lnTo>
                      <a:lnTo>
                        <a:pt x="48" y="87"/>
                      </a:lnTo>
                      <a:lnTo>
                        <a:pt x="46" y="87"/>
                      </a:lnTo>
                      <a:lnTo>
                        <a:pt x="44" y="87"/>
                      </a:lnTo>
                      <a:lnTo>
                        <a:pt x="42" y="85"/>
                      </a:lnTo>
                      <a:lnTo>
                        <a:pt x="40" y="85"/>
                      </a:lnTo>
                      <a:lnTo>
                        <a:pt x="40" y="83"/>
                      </a:lnTo>
                      <a:lnTo>
                        <a:pt x="38" y="83"/>
                      </a:lnTo>
                      <a:lnTo>
                        <a:pt x="36" y="81"/>
                      </a:lnTo>
                      <a:lnTo>
                        <a:pt x="34" y="81"/>
                      </a:lnTo>
                      <a:lnTo>
                        <a:pt x="32" y="81"/>
                      </a:lnTo>
                      <a:lnTo>
                        <a:pt x="30" y="79"/>
                      </a:lnTo>
                      <a:lnTo>
                        <a:pt x="28" y="77"/>
                      </a:lnTo>
                      <a:lnTo>
                        <a:pt x="27" y="77"/>
                      </a:lnTo>
                      <a:lnTo>
                        <a:pt x="27" y="75"/>
                      </a:lnTo>
                      <a:lnTo>
                        <a:pt x="25" y="75"/>
                      </a:lnTo>
                      <a:lnTo>
                        <a:pt x="23" y="73"/>
                      </a:lnTo>
                      <a:lnTo>
                        <a:pt x="21" y="71"/>
                      </a:lnTo>
                      <a:lnTo>
                        <a:pt x="19" y="71"/>
                      </a:lnTo>
                      <a:lnTo>
                        <a:pt x="19" y="69"/>
                      </a:lnTo>
                      <a:lnTo>
                        <a:pt x="17" y="69"/>
                      </a:lnTo>
                      <a:lnTo>
                        <a:pt x="17" y="67"/>
                      </a:lnTo>
                      <a:lnTo>
                        <a:pt x="15" y="65"/>
                      </a:lnTo>
                      <a:lnTo>
                        <a:pt x="13" y="63"/>
                      </a:lnTo>
                      <a:lnTo>
                        <a:pt x="13" y="62"/>
                      </a:lnTo>
                      <a:lnTo>
                        <a:pt x="11" y="62"/>
                      </a:lnTo>
                      <a:lnTo>
                        <a:pt x="11" y="60"/>
                      </a:lnTo>
                      <a:lnTo>
                        <a:pt x="11" y="58"/>
                      </a:lnTo>
                      <a:lnTo>
                        <a:pt x="9" y="56"/>
                      </a:lnTo>
                      <a:lnTo>
                        <a:pt x="7" y="54"/>
                      </a:lnTo>
                      <a:lnTo>
                        <a:pt x="7" y="52"/>
                      </a:lnTo>
                      <a:lnTo>
                        <a:pt x="5" y="52"/>
                      </a:lnTo>
                      <a:lnTo>
                        <a:pt x="5" y="50"/>
                      </a:lnTo>
                      <a:lnTo>
                        <a:pt x="4" y="48"/>
                      </a:lnTo>
                      <a:lnTo>
                        <a:pt x="4" y="46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4" y="42"/>
                      </a:lnTo>
                      <a:lnTo>
                        <a:pt x="4" y="40"/>
                      </a:lnTo>
                      <a:lnTo>
                        <a:pt x="5" y="40"/>
                      </a:lnTo>
                      <a:lnTo>
                        <a:pt x="7" y="40"/>
                      </a:lnTo>
                      <a:lnTo>
                        <a:pt x="9" y="40"/>
                      </a:lnTo>
                      <a:lnTo>
                        <a:pt x="11" y="42"/>
                      </a:lnTo>
                      <a:lnTo>
                        <a:pt x="13" y="42"/>
                      </a:lnTo>
                      <a:lnTo>
                        <a:pt x="15" y="42"/>
                      </a:lnTo>
                      <a:lnTo>
                        <a:pt x="17" y="44"/>
                      </a:lnTo>
                      <a:lnTo>
                        <a:pt x="19" y="44"/>
                      </a:lnTo>
                      <a:lnTo>
                        <a:pt x="21" y="44"/>
                      </a:lnTo>
                      <a:lnTo>
                        <a:pt x="23" y="46"/>
                      </a:lnTo>
                      <a:lnTo>
                        <a:pt x="25" y="46"/>
                      </a:lnTo>
                      <a:lnTo>
                        <a:pt x="27" y="46"/>
                      </a:lnTo>
                      <a:lnTo>
                        <a:pt x="28" y="48"/>
                      </a:lnTo>
                      <a:lnTo>
                        <a:pt x="30" y="48"/>
                      </a:lnTo>
                      <a:lnTo>
                        <a:pt x="32" y="50"/>
                      </a:lnTo>
                      <a:lnTo>
                        <a:pt x="34" y="50"/>
                      </a:lnTo>
                      <a:lnTo>
                        <a:pt x="36" y="50"/>
                      </a:lnTo>
                      <a:lnTo>
                        <a:pt x="36" y="52"/>
                      </a:lnTo>
                      <a:lnTo>
                        <a:pt x="36" y="50"/>
                      </a:lnTo>
                      <a:lnTo>
                        <a:pt x="34" y="50"/>
                      </a:lnTo>
                      <a:lnTo>
                        <a:pt x="34" y="48"/>
                      </a:lnTo>
                      <a:lnTo>
                        <a:pt x="32" y="48"/>
                      </a:lnTo>
                      <a:lnTo>
                        <a:pt x="32" y="46"/>
                      </a:lnTo>
                      <a:lnTo>
                        <a:pt x="30" y="46"/>
                      </a:lnTo>
                      <a:lnTo>
                        <a:pt x="28" y="44"/>
                      </a:lnTo>
                      <a:lnTo>
                        <a:pt x="28" y="42"/>
                      </a:lnTo>
                      <a:lnTo>
                        <a:pt x="27" y="42"/>
                      </a:lnTo>
                      <a:lnTo>
                        <a:pt x="25" y="40"/>
                      </a:lnTo>
                      <a:lnTo>
                        <a:pt x="23" y="39"/>
                      </a:lnTo>
                      <a:lnTo>
                        <a:pt x="21" y="37"/>
                      </a:lnTo>
                      <a:lnTo>
                        <a:pt x="19" y="37"/>
                      </a:lnTo>
                      <a:lnTo>
                        <a:pt x="17" y="35"/>
                      </a:lnTo>
                      <a:lnTo>
                        <a:pt x="17" y="33"/>
                      </a:lnTo>
                      <a:lnTo>
                        <a:pt x="15" y="31"/>
                      </a:lnTo>
                      <a:lnTo>
                        <a:pt x="13" y="29"/>
                      </a:lnTo>
                      <a:lnTo>
                        <a:pt x="11" y="27"/>
                      </a:lnTo>
                      <a:lnTo>
                        <a:pt x="9" y="25"/>
                      </a:lnTo>
                      <a:lnTo>
                        <a:pt x="7" y="23"/>
                      </a:lnTo>
                      <a:lnTo>
                        <a:pt x="7" y="21"/>
                      </a:lnTo>
                      <a:lnTo>
                        <a:pt x="5" y="21"/>
                      </a:lnTo>
                      <a:lnTo>
                        <a:pt x="4" y="19"/>
                      </a:lnTo>
                      <a:lnTo>
                        <a:pt x="4" y="17"/>
                      </a:lnTo>
                      <a:lnTo>
                        <a:pt x="2" y="15"/>
                      </a:lnTo>
                      <a:lnTo>
                        <a:pt x="2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2C82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13" name="Freeform 481"/>
                <p:cNvSpPr>
                  <a:spLocks noChangeAspect="1"/>
                </p:cNvSpPr>
                <p:nvPr/>
              </p:nvSpPr>
              <p:spPr bwMode="auto">
                <a:xfrm>
                  <a:off x="4754" y="1035"/>
                  <a:ext cx="158" cy="98"/>
                </a:xfrm>
                <a:custGeom>
                  <a:avLst/>
                  <a:gdLst>
                    <a:gd name="T0" fmla="*/ 0 w 158"/>
                    <a:gd name="T1" fmla="*/ 4 h 98"/>
                    <a:gd name="T2" fmla="*/ 4 w 158"/>
                    <a:gd name="T3" fmla="*/ 0 h 98"/>
                    <a:gd name="T4" fmla="*/ 10 w 158"/>
                    <a:gd name="T5" fmla="*/ 2 h 98"/>
                    <a:gd name="T6" fmla="*/ 14 w 158"/>
                    <a:gd name="T7" fmla="*/ 6 h 98"/>
                    <a:gd name="T8" fmla="*/ 22 w 158"/>
                    <a:gd name="T9" fmla="*/ 11 h 98"/>
                    <a:gd name="T10" fmla="*/ 29 w 158"/>
                    <a:gd name="T11" fmla="*/ 19 h 98"/>
                    <a:gd name="T12" fmla="*/ 33 w 158"/>
                    <a:gd name="T13" fmla="*/ 23 h 98"/>
                    <a:gd name="T14" fmla="*/ 39 w 158"/>
                    <a:gd name="T15" fmla="*/ 27 h 98"/>
                    <a:gd name="T16" fmla="*/ 43 w 158"/>
                    <a:gd name="T17" fmla="*/ 31 h 98"/>
                    <a:gd name="T18" fmla="*/ 48 w 158"/>
                    <a:gd name="T19" fmla="*/ 34 h 98"/>
                    <a:gd name="T20" fmla="*/ 52 w 158"/>
                    <a:gd name="T21" fmla="*/ 40 h 98"/>
                    <a:gd name="T22" fmla="*/ 56 w 158"/>
                    <a:gd name="T23" fmla="*/ 46 h 98"/>
                    <a:gd name="T24" fmla="*/ 60 w 158"/>
                    <a:gd name="T25" fmla="*/ 50 h 98"/>
                    <a:gd name="T26" fmla="*/ 66 w 158"/>
                    <a:gd name="T27" fmla="*/ 54 h 98"/>
                    <a:gd name="T28" fmla="*/ 71 w 158"/>
                    <a:gd name="T29" fmla="*/ 57 h 98"/>
                    <a:gd name="T30" fmla="*/ 77 w 158"/>
                    <a:gd name="T31" fmla="*/ 61 h 98"/>
                    <a:gd name="T32" fmla="*/ 85 w 158"/>
                    <a:gd name="T33" fmla="*/ 65 h 98"/>
                    <a:gd name="T34" fmla="*/ 93 w 158"/>
                    <a:gd name="T35" fmla="*/ 67 h 98"/>
                    <a:gd name="T36" fmla="*/ 98 w 158"/>
                    <a:gd name="T37" fmla="*/ 69 h 98"/>
                    <a:gd name="T38" fmla="*/ 104 w 158"/>
                    <a:gd name="T39" fmla="*/ 71 h 98"/>
                    <a:gd name="T40" fmla="*/ 112 w 158"/>
                    <a:gd name="T41" fmla="*/ 73 h 98"/>
                    <a:gd name="T42" fmla="*/ 119 w 158"/>
                    <a:gd name="T43" fmla="*/ 77 h 98"/>
                    <a:gd name="T44" fmla="*/ 127 w 158"/>
                    <a:gd name="T45" fmla="*/ 79 h 98"/>
                    <a:gd name="T46" fmla="*/ 135 w 158"/>
                    <a:gd name="T47" fmla="*/ 81 h 98"/>
                    <a:gd name="T48" fmla="*/ 141 w 158"/>
                    <a:gd name="T49" fmla="*/ 82 h 98"/>
                    <a:gd name="T50" fmla="*/ 148 w 158"/>
                    <a:gd name="T51" fmla="*/ 82 h 98"/>
                    <a:gd name="T52" fmla="*/ 156 w 158"/>
                    <a:gd name="T53" fmla="*/ 82 h 98"/>
                    <a:gd name="T54" fmla="*/ 156 w 158"/>
                    <a:gd name="T55" fmla="*/ 86 h 98"/>
                    <a:gd name="T56" fmla="*/ 150 w 158"/>
                    <a:gd name="T57" fmla="*/ 90 h 98"/>
                    <a:gd name="T58" fmla="*/ 142 w 158"/>
                    <a:gd name="T59" fmla="*/ 92 h 98"/>
                    <a:gd name="T60" fmla="*/ 135 w 158"/>
                    <a:gd name="T61" fmla="*/ 94 h 98"/>
                    <a:gd name="T62" fmla="*/ 125 w 158"/>
                    <a:gd name="T63" fmla="*/ 96 h 98"/>
                    <a:gd name="T64" fmla="*/ 118 w 158"/>
                    <a:gd name="T65" fmla="*/ 98 h 98"/>
                    <a:gd name="T66" fmla="*/ 108 w 158"/>
                    <a:gd name="T67" fmla="*/ 98 h 98"/>
                    <a:gd name="T68" fmla="*/ 98 w 158"/>
                    <a:gd name="T69" fmla="*/ 96 h 98"/>
                    <a:gd name="T70" fmla="*/ 89 w 158"/>
                    <a:gd name="T71" fmla="*/ 94 h 98"/>
                    <a:gd name="T72" fmla="*/ 79 w 158"/>
                    <a:gd name="T73" fmla="*/ 92 h 98"/>
                    <a:gd name="T74" fmla="*/ 70 w 158"/>
                    <a:gd name="T75" fmla="*/ 88 h 98"/>
                    <a:gd name="T76" fmla="*/ 60 w 158"/>
                    <a:gd name="T77" fmla="*/ 86 h 98"/>
                    <a:gd name="T78" fmla="*/ 52 w 158"/>
                    <a:gd name="T79" fmla="*/ 82 h 98"/>
                    <a:gd name="T80" fmla="*/ 45 w 158"/>
                    <a:gd name="T81" fmla="*/ 79 h 98"/>
                    <a:gd name="T82" fmla="*/ 37 w 158"/>
                    <a:gd name="T83" fmla="*/ 75 h 98"/>
                    <a:gd name="T84" fmla="*/ 31 w 158"/>
                    <a:gd name="T85" fmla="*/ 73 h 98"/>
                    <a:gd name="T86" fmla="*/ 23 w 158"/>
                    <a:gd name="T87" fmla="*/ 69 h 98"/>
                    <a:gd name="T88" fmla="*/ 18 w 158"/>
                    <a:gd name="T89" fmla="*/ 63 h 98"/>
                    <a:gd name="T90" fmla="*/ 12 w 158"/>
                    <a:gd name="T91" fmla="*/ 56 h 98"/>
                    <a:gd name="T92" fmla="*/ 8 w 158"/>
                    <a:gd name="T93" fmla="*/ 50 h 98"/>
                    <a:gd name="T94" fmla="*/ 4 w 158"/>
                    <a:gd name="T95" fmla="*/ 44 h 98"/>
                    <a:gd name="T96" fmla="*/ 0 w 158"/>
                    <a:gd name="T97" fmla="*/ 40 h 98"/>
                    <a:gd name="T98" fmla="*/ 6 w 158"/>
                    <a:gd name="T99" fmla="*/ 38 h 98"/>
                    <a:gd name="T100" fmla="*/ 14 w 158"/>
                    <a:gd name="T101" fmla="*/ 40 h 98"/>
                    <a:gd name="T102" fmla="*/ 22 w 158"/>
                    <a:gd name="T103" fmla="*/ 44 h 98"/>
                    <a:gd name="T104" fmla="*/ 29 w 158"/>
                    <a:gd name="T105" fmla="*/ 46 h 98"/>
                    <a:gd name="T106" fmla="*/ 37 w 158"/>
                    <a:gd name="T107" fmla="*/ 50 h 98"/>
                    <a:gd name="T108" fmla="*/ 31 w 158"/>
                    <a:gd name="T109" fmla="*/ 44 h 98"/>
                    <a:gd name="T110" fmla="*/ 23 w 158"/>
                    <a:gd name="T111" fmla="*/ 36 h 98"/>
                    <a:gd name="T112" fmla="*/ 18 w 158"/>
                    <a:gd name="T113" fmla="*/ 31 h 98"/>
                    <a:gd name="T114" fmla="*/ 12 w 158"/>
                    <a:gd name="T115" fmla="*/ 23 h 98"/>
                    <a:gd name="T116" fmla="*/ 6 w 158"/>
                    <a:gd name="T117" fmla="*/ 17 h 98"/>
                    <a:gd name="T118" fmla="*/ 2 w 158"/>
                    <a:gd name="T119" fmla="*/ 11 h 98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58"/>
                    <a:gd name="T181" fmla="*/ 0 h 98"/>
                    <a:gd name="T182" fmla="*/ 158 w 158"/>
                    <a:gd name="T183" fmla="*/ 98 h 98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58" h="98">
                      <a:moveTo>
                        <a:pt x="2" y="9"/>
                      </a:move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6" y="6"/>
                      </a:lnTo>
                      <a:lnTo>
                        <a:pt x="18" y="8"/>
                      </a:lnTo>
                      <a:lnTo>
                        <a:pt x="20" y="9"/>
                      </a:lnTo>
                      <a:lnTo>
                        <a:pt x="22" y="11"/>
                      </a:lnTo>
                      <a:lnTo>
                        <a:pt x="23" y="13"/>
                      </a:lnTo>
                      <a:lnTo>
                        <a:pt x="25" y="15"/>
                      </a:lnTo>
                      <a:lnTo>
                        <a:pt x="27" y="17"/>
                      </a:lnTo>
                      <a:lnTo>
                        <a:pt x="29" y="19"/>
                      </a:lnTo>
                      <a:lnTo>
                        <a:pt x="31" y="19"/>
                      </a:lnTo>
                      <a:lnTo>
                        <a:pt x="31" y="21"/>
                      </a:lnTo>
                      <a:lnTo>
                        <a:pt x="33" y="21"/>
                      </a:lnTo>
                      <a:lnTo>
                        <a:pt x="33" y="23"/>
                      </a:lnTo>
                      <a:lnTo>
                        <a:pt x="35" y="23"/>
                      </a:lnTo>
                      <a:lnTo>
                        <a:pt x="37" y="25"/>
                      </a:lnTo>
                      <a:lnTo>
                        <a:pt x="39" y="25"/>
                      </a:lnTo>
                      <a:lnTo>
                        <a:pt x="39" y="27"/>
                      </a:lnTo>
                      <a:lnTo>
                        <a:pt x="41" y="27"/>
                      </a:lnTo>
                      <a:lnTo>
                        <a:pt x="41" y="29"/>
                      </a:lnTo>
                      <a:lnTo>
                        <a:pt x="43" y="29"/>
                      </a:lnTo>
                      <a:lnTo>
                        <a:pt x="43" y="31"/>
                      </a:lnTo>
                      <a:lnTo>
                        <a:pt x="45" y="31"/>
                      </a:lnTo>
                      <a:lnTo>
                        <a:pt x="47" y="33"/>
                      </a:lnTo>
                      <a:lnTo>
                        <a:pt x="47" y="34"/>
                      </a:lnTo>
                      <a:lnTo>
                        <a:pt x="48" y="34"/>
                      </a:lnTo>
                      <a:lnTo>
                        <a:pt x="48" y="36"/>
                      </a:lnTo>
                      <a:lnTo>
                        <a:pt x="50" y="36"/>
                      </a:lnTo>
                      <a:lnTo>
                        <a:pt x="50" y="38"/>
                      </a:lnTo>
                      <a:lnTo>
                        <a:pt x="52" y="40"/>
                      </a:lnTo>
                      <a:lnTo>
                        <a:pt x="54" y="42"/>
                      </a:lnTo>
                      <a:lnTo>
                        <a:pt x="54" y="44"/>
                      </a:lnTo>
                      <a:lnTo>
                        <a:pt x="56" y="44"/>
                      </a:lnTo>
                      <a:lnTo>
                        <a:pt x="56" y="46"/>
                      </a:lnTo>
                      <a:lnTo>
                        <a:pt x="58" y="46"/>
                      </a:lnTo>
                      <a:lnTo>
                        <a:pt x="58" y="48"/>
                      </a:lnTo>
                      <a:lnTo>
                        <a:pt x="60" y="48"/>
                      </a:lnTo>
                      <a:lnTo>
                        <a:pt x="60" y="50"/>
                      </a:lnTo>
                      <a:lnTo>
                        <a:pt x="62" y="50"/>
                      </a:lnTo>
                      <a:lnTo>
                        <a:pt x="62" y="52"/>
                      </a:lnTo>
                      <a:lnTo>
                        <a:pt x="64" y="52"/>
                      </a:lnTo>
                      <a:lnTo>
                        <a:pt x="66" y="54"/>
                      </a:lnTo>
                      <a:lnTo>
                        <a:pt x="68" y="56"/>
                      </a:lnTo>
                      <a:lnTo>
                        <a:pt x="70" y="56"/>
                      </a:lnTo>
                      <a:lnTo>
                        <a:pt x="70" y="57"/>
                      </a:lnTo>
                      <a:lnTo>
                        <a:pt x="71" y="57"/>
                      </a:lnTo>
                      <a:lnTo>
                        <a:pt x="73" y="57"/>
                      </a:lnTo>
                      <a:lnTo>
                        <a:pt x="73" y="59"/>
                      </a:lnTo>
                      <a:lnTo>
                        <a:pt x="75" y="59"/>
                      </a:lnTo>
                      <a:lnTo>
                        <a:pt x="77" y="61"/>
                      </a:lnTo>
                      <a:lnTo>
                        <a:pt x="79" y="61"/>
                      </a:lnTo>
                      <a:lnTo>
                        <a:pt x="81" y="63"/>
                      </a:lnTo>
                      <a:lnTo>
                        <a:pt x="83" y="63"/>
                      </a:lnTo>
                      <a:lnTo>
                        <a:pt x="85" y="65"/>
                      </a:lnTo>
                      <a:lnTo>
                        <a:pt x="87" y="65"/>
                      </a:lnTo>
                      <a:lnTo>
                        <a:pt x="89" y="67"/>
                      </a:lnTo>
                      <a:lnTo>
                        <a:pt x="91" y="67"/>
                      </a:lnTo>
                      <a:lnTo>
                        <a:pt x="93" y="67"/>
                      </a:lnTo>
                      <a:lnTo>
                        <a:pt x="93" y="69"/>
                      </a:lnTo>
                      <a:lnTo>
                        <a:pt x="94" y="69"/>
                      </a:lnTo>
                      <a:lnTo>
                        <a:pt x="96" y="69"/>
                      </a:lnTo>
                      <a:lnTo>
                        <a:pt x="98" y="69"/>
                      </a:lnTo>
                      <a:lnTo>
                        <a:pt x="98" y="71"/>
                      </a:lnTo>
                      <a:lnTo>
                        <a:pt x="100" y="71"/>
                      </a:lnTo>
                      <a:lnTo>
                        <a:pt x="102" y="71"/>
                      </a:lnTo>
                      <a:lnTo>
                        <a:pt x="104" y="71"/>
                      </a:lnTo>
                      <a:lnTo>
                        <a:pt x="106" y="73"/>
                      </a:lnTo>
                      <a:lnTo>
                        <a:pt x="108" y="73"/>
                      </a:lnTo>
                      <a:lnTo>
                        <a:pt x="110" y="73"/>
                      </a:lnTo>
                      <a:lnTo>
                        <a:pt x="112" y="73"/>
                      </a:lnTo>
                      <a:lnTo>
                        <a:pt x="114" y="75"/>
                      </a:lnTo>
                      <a:lnTo>
                        <a:pt x="116" y="75"/>
                      </a:lnTo>
                      <a:lnTo>
                        <a:pt x="118" y="75"/>
                      </a:lnTo>
                      <a:lnTo>
                        <a:pt x="119" y="77"/>
                      </a:lnTo>
                      <a:lnTo>
                        <a:pt x="121" y="77"/>
                      </a:lnTo>
                      <a:lnTo>
                        <a:pt x="123" y="77"/>
                      </a:lnTo>
                      <a:lnTo>
                        <a:pt x="125" y="79"/>
                      </a:lnTo>
                      <a:lnTo>
                        <a:pt x="127" y="79"/>
                      </a:lnTo>
                      <a:lnTo>
                        <a:pt x="129" y="79"/>
                      </a:lnTo>
                      <a:lnTo>
                        <a:pt x="131" y="79"/>
                      </a:lnTo>
                      <a:lnTo>
                        <a:pt x="133" y="81"/>
                      </a:lnTo>
                      <a:lnTo>
                        <a:pt x="135" y="81"/>
                      </a:lnTo>
                      <a:lnTo>
                        <a:pt x="137" y="81"/>
                      </a:lnTo>
                      <a:lnTo>
                        <a:pt x="139" y="81"/>
                      </a:lnTo>
                      <a:lnTo>
                        <a:pt x="139" y="82"/>
                      </a:lnTo>
                      <a:lnTo>
                        <a:pt x="141" y="82"/>
                      </a:lnTo>
                      <a:lnTo>
                        <a:pt x="142" y="82"/>
                      </a:lnTo>
                      <a:lnTo>
                        <a:pt x="144" y="82"/>
                      </a:lnTo>
                      <a:lnTo>
                        <a:pt x="146" y="82"/>
                      </a:lnTo>
                      <a:lnTo>
                        <a:pt x="148" y="82"/>
                      </a:lnTo>
                      <a:lnTo>
                        <a:pt x="150" y="82"/>
                      </a:lnTo>
                      <a:lnTo>
                        <a:pt x="152" y="82"/>
                      </a:lnTo>
                      <a:lnTo>
                        <a:pt x="154" y="82"/>
                      </a:lnTo>
                      <a:lnTo>
                        <a:pt x="156" y="82"/>
                      </a:lnTo>
                      <a:lnTo>
                        <a:pt x="158" y="82"/>
                      </a:lnTo>
                      <a:lnTo>
                        <a:pt x="158" y="84"/>
                      </a:lnTo>
                      <a:lnTo>
                        <a:pt x="158" y="86"/>
                      </a:lnTo>
                      <a:lnTo>
                        <a:pt x="156" y="86"/>
                      </a:lnTo>
                      <a:lnTo>
                        <a:pt x="156" y="88"/>
                      </a:lnTo>
                      <a:lnTo>
                        <a:pt x="154" y="88"/>
                      </a:lnTo>
                      <a:lnTo>
                        <a:pt x="152" y="88"/>
                      </a:lnTo>
                      <a:lnTo>
                        <a:pt x="150" y="90"/>
                      </a:lnTo>
                      <a:lnTo>
                        <a:pt x="148" y="90"/>
                      </a:lnTo>
                      <a:lnTo>
                        <a:pt x="146" y="92"/>
                      </a:lnTo>
                      <a:lnTo>
                        <a:pt x="144" y="92"/>
                      </a:lnTo>
                      <a:lnTo>
                        <a:pt x="142" y="92"/>
                      </a:lnTo>
                      <a:lnTo>
                        <a:pt x="141" y="94"/>
                      </a:lnTo>
                      <a:lnTo>
                        <a:pt x="139" y="94"/>
                      </a:lnTo>
                      <a:lnTo>
                        <a:pt x="137" y="94"/>
                      </a:lnTo>
                      <a:lnTo>
                        <a:pt x="135" y="94"/>
                      </a:lnTo>
                      <a:lnTo>
                        <a:pt x="133" y="96"/>
                      </a:lnTo>
                      <a:lnTo>
                        <a:pt x="129" y="96"/>
                      </a:lnTo>
                      <a:lnTo>
                        <a:pt x="127" y="96"/>
                      </a:lnTo>
                      <a:lnTo>
                        <a:pt x="125" y="96"/>
                      </a:lnTo>
                      <a:lnTo>
                        <a:pt x="123" y="96"/>
                      </a:lnTo>
                      <a:lnTo>
                        <a:pt x="121" y="96"/>
                      </a:lnTo>
                      <a:lnTo>
                        <a:pt x="119" y="98"/>
                      </a:lnTo>
                      <a:lnTo>
                        <a:pt x="118" y="98"/>
                      </a:lnTo>
                      <a:lnTo>
                        <a:pt x="114" y="98"/>
                      </a:lnTo>
                      <a:lnTo>
                        <a:pt x="112" y="98"/>
                      </a:lnTo>
                      <a:lnTo>
                        <a:pt x="110" y="98"/>
                      </a:lnTo>
                      <a:lnTo>
                        <a:pt x="108" y="98"/>
                      </a:lnTo>
                      <a:lnTo>
                        <a:pt x="106" y="98"/>
                      </a:lnTo>
                      <a:lnTo>
                        <a:pt x="102" y="96"/>
                      </a:lnTo>
                      <a:lnTo>
                        <a:pt x="100" y="96"/>
                      </a:lnTo>
                      <a:lnTo>
                        <a:pt x="98" y="96"/>
                      </a:lnTo>
                      <a:lnTo>
                        <a:pt x="96" y="96"/>
                      </a:lnTo>
                      <a:lnTo>
                        <a:pt x="94" y="96"/>
                      </a:lnTo>
                      <a:lnTo>
                        <a:pt x="91" y="94"/>
                      </a:lnTo>
                      <a:lnTo>
                        <a:pt x="89" y="94"/>
                      </a:lnTo>
                      <a:lnTo>
                        <a:pt x="87" y="94"/>
                      </a:lnTo>
                      <a:lnTo>
                        <a:pt x="83" y="94"/>
                      </a:lnTo>
                      <a:lnTo>
                        <a:pt x="81" y="92"/>
                      </a:lnTo>
                      <a:lnTo>
                        <a:pt x="79" y="92"/>
                      </a:lnTo>
                      <a:lnTo>
                        <a:pt x="77" y="92"/>
                      </a:lnTo>
                      <a:lnTo>
                        <a:pt x="75" y="90"/>
                      </a:lnTo>
                      <a:lnTo>
                        <a:pt x="71" y="90"/>
                      </a:lnTo>
                      <a:lnTo>
                        <a:pt x="70" y="88"/>
                      </a:lnTo>
                      <a:lnTo>
                        <a:pt x="68" y="88"/>
                      </a:lnTo>
                      <a:lnTo>
                        <a:pt x="66" y="88"/>
                      </a:lnTo>
                      <a:lnTo>
                        <a:pt x="64" y="86"/>
                      </a:lnTo>
                      <a:lnTo>
                        <a:pt x="60" y="86"/>
                      </a:lnTo>
                      <a:lnTo>
                        <a:pt x="58" y="84"/>
                      </a:lnTo>
                      <a:lnTo>
                        <a:pt x="56" y="84"/>
                      </a:lnTo>
                      <a:lnTo>
                        <a:pt x="54" y="82"/>
                      </a:lnTo>
                      <a:lnTo>
                        <a:pt x="52" y="82"/>
                      </a:lnTo>
                      <a:lnTo>
                        <a:pt x="50" y="82"/>
                      </a:lnTo>
                      <a:lnTo>
                        <a:pt x="48" y="81"/>
                      </a:lnTo>
                      <a:lnTo>
                        <a:pt x="47" y="81"/>
                      </a:lnTo>
                      <a:lnTo>
                        <a:pt x="45" y="79"/>
                      </a:lnTo>
                      <a:lnTo>
                        <a:pt x="43" y="79"/>
                      </a:lnTo>
                      <a:lnTo>
                        <a:pt x="41" y="77"/>
                      </a:lnTo>
                      <a:lnTo>
                        <a:pt x="39" y="77"/>
                      </a:lnTo>
                      <a:lnTo>
                        <a:pt x="37" y="75"/>
                      </a:lnTo>
                      <a:lnTo>
                        <a:pt x="35" y="75"/>
                      </a:lnTo>
                      <a:lnTo>
                        <a:pt x="33" y="75"/>
                      </a:lnTo>
                      <a:lnTo>
                        <a:pt x="33" y="73"/>
                      </a:lnTo>
                      <a:lnTo>
                        <a:pt x="31" y="73"/>
                      </a:lnTo>
                      <a:lnTo>
                        <a:pt x="29" y="71"/>
                      </a:lnTo>
                      <a:lnTo>
                        <a:pt x="27" y="71"/>
                      </a:lnTo>
                      <a:lnTo>
                        <a:pt x="25" y="69"/>
                      </a:lnTo>
                      <a:lnTo>
                        <a:pt x="23" y="69"/>
                      </a:lnTo>
                      <a:lnTo>
                        <a:pt x="23" y="67"/>
                      </a:lnTo>
                      <a:lnTo>
                        <a:pt x="22" y="67"/>
                      </a:lnTo>
                      <a:lnTo>
                        <a:pt x="20" y="65"/>
                      </a:lnTo>
                      <a:lnTo>
                        <a:pt x="18" y="63"/>
                      </a:lnTo>
                      <a:lnTo>
                        <a:pt x="16" y="61"/>
                      </a:lnTo>
                      <a:lnTo>
                        <a:pt x="14" y="59"/>
                      </a:lnTo>
                      <a:lnTo>
                        <a:pt x="12" y="57"/>
                      </a:lnTo>
                      <a:lnTo>
                        <a:pt x="12" y="56"/>
                      </a:lnTo>
                      <a:lnTo>
                        <a:pt x="10" y="54"/>
                      </a:lnTo>
                      <a:lnTo>
                        <a:pt x="10" y="52"/>
                      </a:lnTo>
                      <a:lnTo>
                        <a:pt x="8" y="52"/>
                      </a:lnTo>
                      <a:lnTo>
                        <a:pt x="8" y="50"/>
                      </a:lnTo>
                      <a:lnTo>
                        <a:pt x="6" y="48"/>
                      </a:lnTo>
                      <a:lnTo>
                        <a:pt x="6" y="46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0" y="40"/>
                      </a:lnTo>
                      <a:lnTo>
                        <a:pt x="2" y="40"/>
                      </a:lnTo>
                      <a:lnTo>
                        <a:pt x="2" y="38"/>
                      </a:lnTo>
                      <a:lnTo>
                        <a:pt x="4" y="38"/>
                      </a:lnTo>
                      <a:lnTo>
                        <a:pt x="6" y="38"/>
                      </a:lnTo>
                      <a:lnTo>
                        <a:pt x="8" y="38"/>
                      </a:lnTo>
                      <a:lnTo>
                        <a:pt x="10" y="40"/>
                      </a:lnTo>
                      <a:lnTo>
                        <a:pt x="12" y="40"/>
                      </a:lnTo>
                      <a:lnTo>
                        <a:pt x="14" y="40"/>
                      </a:lnTo>
                      <a:lnTo>
                        <a:pt x="16" y="40"/>
                      </a:lnTo>
                      <a:lnTo>
                        <a:pt x="18" y="42"/>
                      </a:lnTo>
                      <a:lnTo>
                        <a:pt x="20" y="42"/>
                      </a:lnTo>
                      <a:lnTo>
                        <a:pt x="22" y="44"/>
                      </a:lnTo>
                      <a:lnTo>
                        <a:pt x="23" y="44"/>
                      </a:lnTo>
                      <a:lnTo>
                        <a:pt x="25" y="44"/>
                      </a:lnTo>
                      <a:lnTo>
                        <a:pt x="27" y="46"/>
                      </a:lnTo>
                      <a:lnTo>
                        <a:pt x="29" y="46"/>
                      </a:lnTo>
                      <a:lnTo>
                        <a:pt x="31" y="48"/>
                      </a:lnTo>
                      <a:lnTo>
                        <a:pt x="33" y="48"/>
                      </a:lnTo>
                      <a:lnTo>
                        <a:pt x="35" y="50"/>
                      </a:lnTo>
                      <a:lnTo>
                        <a:pt x="37" y="50"/>
                      </a:lnTo>
                      <a:lnTo>
                        <a:pt x="35" y="50"/>
                      </a:lnTo>
                      <a:lnTo>
                        <a:pt x="35" y="48"/>
                      </a:lnTo>
                      <a:lnTo>
                        <a:pt x="33" y="46"/>
                      </a:lnTo>
                      <a:lnTo>
                        <a:pt x="31" y="44"/>
                      </a:lnTo>
                      <a:lnTo>
                        <a:pt x="29" y="42"/>
                      </a:lnTo>
                      <a:lnTo>
                        <a:pt x="27" y="40"/>
                      </a:lnTo>
                      <a:lnTo>
                        <a:pt x="25" y="38"/>
                      </a:lnTo>
                      <a:lnTo>
                        <a:pt x="23" y="36"/>
                      </a:lnTo>
                      <a:lnTo>
                        <a:pt x="22" y="36"/>
                      </a:lnTo>
                      <a:lnTo>
                        <a:pt x="22" y="34"/>
                      </a:lnTo>
                      <a:lnTo>
                        <a:pt x="20" y="33"/>
                      </a:lnTo>
                      <a:lnTo>
                        <a:pt x="18" y="31"/>
                      </a:lnTo>
                      <a:lnTo>
                        <a:pt x="16" y="29"/>
                      </a:lnTo>
                      <a:lnTo>
                        <a:pt x="14" y="27"/>
                      </a:lnTo>
                      <a:lnTo>
                        <a:pt x="12" y="25"/>
                      </a:lnTo>
                      <a:lnTo>
                        <a:pt x="12" y="23"/>
                      </a:ln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8" y="19"/>
                      </a:lnTo>
                      <a:lnTo>
                        <a:pt x="6" y="17"/>
                      </a:lnTo>
                      <a:lnTo>
                        <a:pt x="4" y="15"/>
                      </a:lnTo>
                      <a:lnTo>
                        <a:pt x="4" y="13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solidFill>
                  <a:srgbClr val="1E77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14" name="Freeform 482"/>
                <p:cNvSpPr>
                  <a:spLocks noChangeAspect="1"/>
                </p:cNvSpPr>
                <p:nvPr/>
              </p:nvSpPr>
              <p:spPr bwMode="auto">
                <a:xfrm>
                  <a:off x="4760" y="1041"/>
                  <a:ext cx="144" cy="88"/>
                </a:xfrm>
                <a:custGeom>
                  <a:avLst/>
                  <a:gdLst>
                    <a:gd name="T0" fmla="*/ 2 w 144"/>
                    <a:gd name="T1" fmla="*/ 2 h 88"/>
                    <a:gd name="T2" fmla="*/ 8 w 144"/>
                    <a:gd name="T3" fmla="*/ 2 h 88"/>
                    <a:gd name="T4" fmla="*/ 16 w 144"/>
                    <a:gd name="T5" fmla="*/ 7 h 88"/>
                    <a:gd name="T6" fmla="*/ 19 w 144"/>
                    <a:gd name="T7" fmla="*/ 11 h 88"/>
                    <a:gd name="T8" fmla="*/ 23 w 144"/>
                    <a:gd name="T9" fmla="*/ 15 h 88"/>
                    <a:gd name="T10" fmla="*/ 27 w 144"/>
                    <a:gd name="T11" fmla="*/ 19 h 88"/>
                    <a:gd name="T12" fmla="*/ 35 w 144"/>
                    <a:gd name="T13" fmla="*/ 23 h 88"/>
                    <a:gd name="T14" fmla="*/ 39 w 144"/>
                    <a:gd name="T15" fmla="*/ 27 h 88"/>
                    <a:gd name="T16" fmla="*/ 42 w 144"/>
                    <a:gd name="T17" fmla="*/ 30 h 88"/>
                    <a:gd name="T18" fmla="*/ 46 w 144"/>
                    <a:gd name="T19" fmla="*/ 36 h 88"/>
                    <a:gd name="T20" fmla="*/ 50 w 144"/>
                    <a:gd name="T21" fmla="*/ 40 h 88"/>
                    <a:gd name="T22" fmla="*/ 54 w 144"/>
                    <a:gd name="T23" fmla="*/ 44 h 88"/>
                    <a:gd name="T24" fmla="*/ 58 w 144"/>
                    <a:gd name="T25" fmla="*/ 48 h 88"/>
                    <a:gd name="T26" fmla="*/ 65 w 144"/>
                    <a:gd name="T27" fmla="*/ 53 h 88"/>
                    <a:gd name="T28" fmla="*/ 71 w 144"/>
                    <a:gd name="T29" fmla="*/ 57 h 88"/>
                    <a:gd name="T30" fmla="*/ 77 w 144"/>
                    <a:gd name="T31" fmla="*/ 61 h 88"/>
                    <a:gd name="T32" fmla="*/ 83 w 144"/>
                    <a:gd name="T33" fmla="*/ 63 h 88"/>
                    <a:gd name="T34" fmla="*/ 90 w 144"/>
                    <a:gd name="T35" fmla="*/ 65 h 88"/>
                    <a:gd name="T36" fmla="*/ 96 w 144"/>
                    <a:gd name="T37" fmla="*/ 67 h 88"/>
                    <a:gd name="T38" fmla="*/ 104 w 144"/>
                    <a:gd name="T39" fmla="*/ 71 h 88"/>
                    <a:gd name="T40" fmla="*/ 110 w 144"/>
                    <a:gd name="T41" fmla="*/ 73 h 88"/>
                    <a:gd name="T42" fmla="*/ 117 w 144"/>
                    <a:gd name="T43" fmla="*/ 75 h 88"/>
                    <a:gd name="T44" fmla="*/ 125 w 144"/>
                    <a:gd name="T45" fmla="*/ 76 h 88"/>
                    <a:gd name="T46" fmla="*/ 133 w 144"/>
                    <a:gd name="T47" fmla="*/ 76 h 88"/>
                    <a:gd name="T48" fmla="*/ 140 w 144"/>
                    <a:gd name="T49" fmla="*/ 76 h 88"/>
                    <a:gd name="T50" fmla="*/ 142 w 144"/>
                    <a:gd name="T51" fmla="*/ 78 h 88"/>
                    <a:gd name="T52" fmla="*/ 136 w 144"/>
                    <a:gd name="T53" fmla="*/ 82 h 88"/>
                    <a:gd name="T54" fmla="*/ 129 w 144"/>
                    <a:gd name="T55" fmla="*/ 84 h 88"/>
                    <a:gd name="T56" fmla="*/ 121 w 144"/>
                    <a:gd name="T57" fmla="*/ 86 h 88"/>
                    <a:gd name="T58" fmla="*/ 113 w 144"/>
                    <a:gd name="T59" fmla="*/ 88 h 88"/>
                    <a:gd name="T60" fmla="*/ 106 w 144"/>
                    <a:gd name="T61" fmla="*/ 88 h 88"/>
                    <a:gd name="T62" fmla="*/ 98 w 144"/>
                    <a:gd name="T63" fmla="*/ 88 h 88"/>
                    <a:gd name="T64" fmla="*/ 90 w 144"/>
                    <a:gd name="T65" fmla="*/ 86 h 88"/>
                    <a:gd name="T66" fmla="*/ 83 w 144"/>
                    <a:gd name="T67" fmla="*/ 86 h 88"/>
                    <a:gd name="T68" fmla="*/ 73 w 144"/>
                    <a:gd name="T69" fmla="*/ 82 h 88"/>
                    <a:gd name="T70" fmla="*/ 65 w 144"/>
                    <a:gd name="T71" fmla="*/ 80 h 88"/>
                    <a:gd name="T72" fmla="*/ 56 w 144"/>
                    <a:gd name="T73" fmla="*/ 78 h 88"/>
                    <a:gd name="T74" fmla="*/ 48 w 144"/>
                    <a:gd name="T75" fmla="*/ 75 h 88"/>
                    <a:gd name="T76" fmla="*/ 41 w 144"/>
                    <a:gd name="T77" fmla="*/ 71 h 88"/>
                    <a:gd name="T78" fmla="*/ 35 w 144"/>
                    <a:gd name="T79" fmla="*/ 69 h 88"/>
                    <a:gd name="T80" fmla="*/ 27 w 144"/>
                    <a:gd name="T81" fmla="*/ 65 h 88"/>
                    <a:gd name="T82" fmla="*/ 19 w 144"/>
                    <a:gd name="T83" fmla="*/ 61 h 88"/>
                    <a:gd name="T84" fmla="*/ 16 w 144"/>
                    <a:gd name="T85" fmla="*/ 55 h 88"/>
                    <a:gd name="T86" fmla="*/ 10 w 144"/>
                    <a:gd name="T87" fmla="*/ 51 h 88"/>
                    <a:gd name="T88" fmla="*/ 8 w 144"/>
                    <a:gd name="T89" fmla="*/ 46 h 88"/>
                    <a:gd name="T90" fmla="*/ 4 w 144"/>
                    <a:gd name="T91" fmla="*/ 42 h 88"/>
                    <a:gd name="T92" fmla="*/ 0 w 144"/>
                    <a:gd name="T93" fmla="*/ 36 h 88"/>
                    <a:gd name="T94" fmla="*/ 8 w 144"/>
                    <a:gd name="T95" fmla="*/ 36 h 88"/>
                    <a:gd name="T96" fmla="*/ 16 w 144"/>
                    <a:gd name="T97" fmla="*/ 38 h 88"/>
                    <a:gd name="T98" fmla="*/ 21 w 144"/>
                    <a:gd name="T99" fmla="*/ 42 h 88"/>
                    <a:gd name="T100" fmla="*/ 29 w 144"/>
                    <a:gd name="T101" fmla="*/ 44 h 88"/>
                    <a:gd name="T102" fmla="*/ 37 w 144"/>
                    <a:gd name="T103" fmla="*/ 48 h 88"/>
                    <a:gd name="T104" fmla="*/ 31 w 144"/>
                    <a:gd name="T105" fmla="*/ 42 h 88"/>
                    <a:gd name="T106" fmla="*/ 25 w 144"/>
                    <a:gd name="T107" fmla="*/ 36 h 88"/>
                    <a:gd name="T108" fmla="*/ 19 w 144"/>
                    <a:gd name="T109" fmla="*/ 30 h 88"/>
                    <a:gd name="T110" fmla="*/ 14 w 144"/>
                    <a:gd name="T111" fmla="*/ 25 h 88"/>
                    <a:gd name="T112" fmla="*/ 8 w 144"/>
                    <a:gd name="T113" fmla="*/ 17 h 88"/>
                    <a:gd name="T114" fmla="*/ 4 w 144"/>
                    <a:gd name="T115" fmla="*/ 11 h 88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44"/>
                    <a:gd name="T175" fmla="*/ 0 h 88"/>
                    <a:gd name="T176" fmla="*/ 144 w 144"/>
                    <a:gd name="T177" fmla="*/ 88 h 88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44" h="88">
                      <a:moveTo>
                        <a:pt x="2" y="7"/>
                      </a:move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6" y="7"/>
                      </a:lnTo>
                      <a:lnTo>
                        <a:pt x="17" y="7"/>
                      </a:lnTo>
                      <a:lnTo>
                        <a:pt x="17" y="9"/>
                      </a:lnTo>
                      <a:lnTo>
                        <a:pt x="19" y="9"/>
                      </a:lnTo>
                      <a:lnTo>
                        <a:pt x="19" y="11"/>
                      </a:lnTo>
                      <a:lnTo>
                        <a:pt x="21" y="11"/>
                      </a:lnTo>
                      <a:lnTo>
                        <a:pt x="21" y="13"/>
                      </a:lnTo>
                      <a:lnTo>
                        <a:pt x="23" y="13"/>
                      </a:lnTo>
                      <a:lnTo>
                        <a:pt x="23" y="15"/>
                      </a:lnTo>
                      <a:lnTo>
                        <a:pt x="25" y="15"/>
                      </a:lnTo>
                      <a:lnTo>
                        <a:pt x="25" y="17"/>
                      </a:lnTo>
                      <a:lnTo>
                        <a:pt x="27" y="17"/>
                      </a:lnTo>
                      <a:lnTo>
                        <a:pt x="27" y="19"/>
                      </a:lnTo>
                      <a:lnTo>
                        <a:pt x="29" y="19"/>
                      </a:lnTo>
                      <a:lnTo>
                        <a:pt x="31" y="21"/>
                      </a:lnTo>
                      <a:lnTo>
                        <a:pt x="33" y="23"/>
                      </a:lnTo>
                      <a:lnTo>
                        <a:pt x="35" y="23"/>
                      </a:lnTo>
                      <a:lnTo>
                        <a:pt x="35" y="25"/>
                      </a:lnTo>
                      <a:lnTo>
                        <a:pt x="37" y="25"/>
                      </a:lnTo>
                      <a:lnTo>
                        <a:pt x="37" y="27"/>
                      </a:lnTo>
                      <a:lnTo>
                        <a:pt x="39" y="27"/>
                      </a:lnTo>
                      <a:lnTo>
                        <a:pt x="39" y="28"/>
                      </a:lnTo>
                      <a:lnTo>
                        <a:pt x="41" y="28"/>
                      </a:lnTo>
                      <a:lnTo>
                        <a:pt x="41" y="30"/>
                      </a:lnTo>
                      <a:lnTo>
                        <a:pt x="42" y="30"/>
                      </a:lnTo>
                      <a:lnTo>
                        <a:pt x="42" y="32"/>
                      </a:lnTo>
                      <a:lnTo>
                        <a:pt x="44" y="32"/>
                      </a:lnTo>
                      <a:lnTo>
                        <a:pt x="44" y="34"/>
                      </a:lnTo>
                      <a:lnTo>
                        <a:pt x="46" y="36"/>
                      </a:lnTo>
                      <a:lnTo>
                        <a:pt x="46" y="38"/>
                      </a:lnTo>
                      <a:lnTo>
                        <a:pt x="48" y="38"/>
                      </a:lnTo>
                      <a:lnTo>
                        <a:pt x="48" y="40"/>
                      </a:lnTo>
                      <a:lnTo>
                        <a:pt x="50" y="40"/>
                      </a:lnTo>
                      <a:lnTo>
                        <a:pt x="50" y="42"/>
                      </a:lnTo>
                      <a:lnTo>
                        <a:pt x="52" y="42"/>
                      </a:lnTo>
                      <a:lnTo>
                        <a:pt x="52" y="44"/>
                      </a:lnTo>
                      <a:lnTo>
                        <a:pt x="54" y="44"/>
                      </a:lnTo>
                      <a:lnTo>
                        <a:pt x="54" y="46"/>
                      </a:lnTo>
                      <a:lnTo>
                        <a:pt x="56" y="46"/>
                      </a:lnTo>
                      <a:lnTo>
                        <a:pt x="56" y="48"/>
                      </a:lnTo>
                      <a:lnTo>
                        <a:pt x="58" y="48"/>
                      </a:lnTo>
                      <a:lnTo>
                        <a:pt x="60" y="50"/>
                      </a:lnTo>
                      <a:lnTo>
                        <a:pt x="62" y="51"/>
                      </a:lnTo>
                      <a:lnTo>
                        <a:pt x="64" y="53"/>
                      </a:lnTo>
                      <a:lnTo>
                        <a:pt x="65" y="53"/>
                      </a:lnTo>
                      <a:lnTo>
                        <a:pt x="65" y="55"/>
                      </a:lnTo>
                      <a:lnTo>
                        <a:pt x="67" y="55"/>
                      </a:lnTo>
                      <a:lnTo>
                        <a:pt x="69" y="57"/>
                      </a:lnTo>
                      <a:lnTo>
                        <a:pt x="71" y="57"/>
                      </a:lnTo>
                      <a:lnTo>
                        <a:pt x="71" y="59"/>
                      </a:lnTo>
                      <a:lnTo>
                        <a:pt x="73" y="59"/>
                      </a:lnTo>
                      <a:lnTo>
                        <a:pt x="75" y="59"/>
                      </a:lnTo>
                      <a:lnTo>
                        <a:pt x="77" y="61"/>
                      </a:lnTo>
                      <a:lnTo>
                        <a:pt x="79" y="61"/>
                      </a:lnTo>
                      <a:lnTo>
                        <a:pt x="79" y="63"/>
                      </a:lnTo>
                      <a:lnTo>
                        <a:pt x="81" y="63"/>
                      </a:lnTo>
                      <a:lnTo>
                        <a:pt x="83" y="63"/>
                      </a:lnTo>
                      <a:lnTo>
                        <a:pt x="85" y="65"/>
                      </a:lnTo>
                      <a:lnTo>
                        <a:pt x="87" y="65"/>
                      </a:lnTo>
                      <a:lnTo>
                        <a:pt x="88" y="65"/>
                      </a:lnTo>
                      <a:lnTo>
                        <a:pt x="90" y="65"/>
                      </a:lnTo>
                      <a:lnTo>
                        <a:pt x="90" y="67"/>
                      </a:lnTo>
                      <a:lnTo>
                        <a:pt x="92" y="67"/>
                      </a:lnTo>
                      <a:lnTo>
                        <a:pt x="94" y="67"/>
                      </a:lnTo>
                      <a:lnTo>
                        <a:pt x="96" y="67"/>
                      </a:lnTo>
                      <a:lnTo>
                        <a:pt x="98" y="69"/>
                      </a:lnTo>
                      <a:lnTo>
                        <a:pt x="100" y="69"/>
                      </a:lnTo>
                      <a:lnTo>
                        <a:pt x="102" y="69"/>
                      </a:lnTo>
                      <a:lnTo>
                        <a:pt x="104" y="71"/>
                      </a:lnTo>
                      <a:lnTo>
                        <a:pt x="106" y="71"/>
                      </a:lnTo>
                      <a:lnTo>
                        <a:pt x="108" y="71"/>
                      </a:lnTo>
                      <a:lnTo>
                        <a:pt x="110" y="71"/>
                      </a:lnTo>
                      <a:lnTo>
                        <a:pt x="110" y="73"/>
                      </a:lnTo>
                      <a:lnTo>
                        <a:pt x="112" y="73"/>
                      </a:lnTo>
                      <a:lnTo>
                        <a:pt x="113" y="73"/>
                      </a:lnTo>
                      <a:lnTo>
                        <a:pt x="115" y="73"/>
                      </a:lnTo>
                      <a:lnTo>
                        <a:pt x="117" y="75"/>
                      </a:lnTo>
                      <a:lnTo>
                        <a:pt x="119" y="75"/>
                      </a:lnTo>
                      <a:lnTo>
                        <a:pt x="121" y="75"/>
                      </a:lnTo>
                      <a:lnTo>
                        <a:pt x="123" y="75"/>
                      </a:lnTo>
                      <a:lnTo>
                        <a:pt x="125" y="76"/>
                      </a:lnTo>
                      <a:lnTo>
                        <a:pt x="127" y="76"/>
                      </a:lnTo>
                      <a:lnTo>
                        <a:pt x="129" y="76"/>
                      </a:lnTo>
                      <a:lnTo>
                        <a:pt x="131" y="76"/>
                      </a:lnTo>
                      <a:lnTo>
                        <a:pt x="133" y="76"/>
                      </a:lnTo>
                      <a:lnTo>
                        <a:pt x="135" y="76"/>
                      </a:lnTo>
                      <a:lnTo>
                        <a:pt x="136" y="76"/>
                      </a:lnTo>
                      <a:lnTo>
                        <a:pt x="138" y="76"/>
                      </a:lnTo>
                      <a:lnTo>
                        <a:pt x="140" y="76"/>
                      </a:lnTo>
                      <a:lnTo>
                        <a:pt x="142" y="76"/>
                      </a:lnTo>
                      <a:lnTo>
                        <a:pt x="144" y="76"/>
                      </a:lnTo>
                      <a:lnTo>
                        <a:pt x="144" y="78"/>
                      </a:lnTo>
                      <a:lnTo>
                        <a:pt x="142" y="78"/>
                      </a:lnTo>
                      <a:lnTo>
                        <a:pt x="142" y="80"/>
                      </a:lnTo>
                      <a:lnTo>
                        <a:pt x="140" y="80"/>
                      </a:lnTo>
                      <a:lnTo>
                        <a:pt x="138" y="82"/>
                      </a:lnTo>
                      <a:lnTo>
                        <a:pt x="136" y="82"/>
                      </a:lnTo>
                      <a:lnTo>
                        <a:pt x="135" y="84"/>
                      </a:lnTo>
                      <a:lnTo>
                        <a:pt x="133" y="84"/>
                      </a:lnTo>
                      <a:lnTo>
                        <a:pt x="131" y="84"/>
                      </a:lnTo>
                      <a:lnTo>
                        <a:pt x="129" y="84"/>
                      </a:lnTo>
                      <a:lnTo>
                        <a:pt x="127" y="86"/>
                      </a:lnTo>
                      <a:lnTo>
                        <a:pt x="125" y="86"/>
                      </a:lnTo>
                      <a:lnTo>
                        <a:pt x="123" y="86"/>
                      </a:lnTo>
                      <a:lnTo>
                        <a:pt x="121" y="86"/>
                      </a:lnTo>
                      <a:lnTo>
                        <a:pt x="119" y="86"/>
                      </a:lnTo>
                      <a:lnTo>
                        <a:pt x="117" y="86"/>
                      </a:lnTo>
                      <a:lnTo>
                        <a:pt x="115" y="88"/>
                      </a:lnTo>
                      <a:lnTo>
                        <a:pt x="113" y="88"/>
                      </a:lnTo>
                      <a:lnTo>
                        <a:pt x="112" y="88"/>
                      </a:lnTo>
                      <a:lnTo>
                        <a:pt x="110" y="88"/>
                      </a:lnTo>
                      <a:lnTo>
                        <a:pt x="108" y="88"/>
                      </a:lnTo>
                      <a:lnTo>
                        <a:pt x="106" y="88"/>
                      </a:lnTo>
                      <a:lnTo>
                        <a:pt x="104" y="88"/>
                      </a:lnTo>
                      <a:lnTo>
                        <a:pt x="102" y="88"/>
                      </a:lnTo>
                      <a:lnTo>
                        <a:pt x="100" y="88"/>
                      </a:lnTo>
                      <a:lnTo>
                        <a:pt x="98" y="88"/>
                      </a:lnTo>
                      <a:lnTo>
                        <a:pt x="96" y="88"/>
                      </a:lnTo>
                      <a:lnTo>
                        <a:pt x="94" y="88"/>
                      </a:lnTo>
                      <a:lnTo>
                        <a:pt x="92" y="88"/>
                      </a:lnTo>
                      <a:lnTo>
                        <a:pt x="90" y="86"/>
                      </a:lnTo>
                      <a:lnTo>
                        <a:pt x="88" y="86"/>
                      </a:lnTo>
                      <a:lnTo>
                        <a:pt x="87" y="86"/>
                      </a:lnTo>
                      <a:lnTo>
                        <a:pt x="85" y="86"/>
                      </a:lnTo>
                      <a:lnTo>
                        <a:pt x="83" y="86"/>
                      </a:lnTo>
                      <a:lnTo>
                        <a:pt x="81" y="84"/>
                      </a:lnTo>
                      <a:lnTo>
                        <a:pt x="77" y="84"/>
                      </a:lnTo>
                      <a:lnTo>
                        <a:pt x="75" y="84"/>
                      </a:lnTo>
                      <a:lnTo>
                        <a:pt x="73" y="82"/>
                      </a:lnTo>
                      <a:lnTo>
                        <a:pt x="71" y="82"/>
                      </a:lnTo>
                      <a:lnTo>
                        <a:pt x="69" y="82"/>
                      </a:lnTo>
                      <a:lnTo>
                        <a:pt x="67" y="80"/>
                      </a:lnTo>
                      <a:lnTo>
                        <a:pt x="65" y="80"/>
                      </a:lnTo>
                      <a:lnTo>
                        <a:pt x="64" y="80"/>
                      </a:lnTo>
                      <a:lnTo>
                        <a:pt x="62" y="78"/>
                      </a:lnTo>
                      <a:lnTo>
                        <a:pt x="58" y="78"/>
                      </a:lnTo>
                      <a:lnTo>
                        <a:pt x="56" y="78"/>
                      </a:lnTo>
                      <a:lnTo>
                        <a:pt x="54" y="76"/>
                      </a:lnTo>
                      <a:lnTo>
                        <a:pt x="52" y="76"/>
                      </a:lnTo>
                      <a:lnTo>
                        <a:pt x="50" y="75"/>
                      </a:lnTo>
                      <a:lnTo>
                        <a:pt x="48" y="75"/>
                      </a:lnTo>
                      <a:lnTo>
                        <a:pt x="46" y="73"/>
                      </a:lnTo>
                      <a:lnTo>
                        <a:pt x="44" y="73"/>
                      </a:lnTo>
                      <a:lnTo>
                        <a:pt x="42" y="71"/>
                      </a:lnTo>
                      <a:lnTo>
                        <a:pt x="41" y="71"/>
                      </a:lnTo>
                      <a:lnTo>
                        <a:pt x="39" y="71"/>
                      </a:lnTo>
                      <a:lnTo>
                        <a:pt x="39" y="69"/>
                      </a:lnTo>
                      <a:lnTo>
                        <a:pt x="37" y="69"/>
                      </a:lnTo>
                      <a:lnTo>
                        <a:pt x="35" y="69"/>
                      </a:lnTo>
                      <a:lnTo>
                        <a:pt x="33" y="67"/>
                      </a:lnTo>
                      <a:lnTo>
                        <a:pt x="31" y="67"/>
                      </a:lnTo>
                      <a:lnTo>
                        <a:pt x="29" y="65"/>
                      </a:lnTo>
                      <a:lnTo>
                        <a:pt x="27" y="65"/>
                      </a:lnTo>
                      <a:lnTo>
                        <a:pt x="25" y="63"/>
                      </a:lnTo>
                      <a:lnTo>
                        <a:pt x="23" y="63"/>
                      </a:lnTo>
                      <a:lnTo>
                        <a:pt x="21" y="61"/>
                      </a:lnTo>
                      <a:lnTo>
                        <a:pt x="19" y="61"/>
                      </a:lnTo>
                      <a:lnTo>
                        <a:pt x="19" y="59"/>
                      </a:lnTo>
                      <a:lnTo>
                        <a:pt x="17" y="59"/>
                      </a:lnTo>
                      <a:lnTo>
                        <a:pt x="16" y="57"/>
                      </a:lnTo>
                      <a:lnTo>
                        <a:pt x="16" y="55"/>
                      </a:lnTo>
                      <a:lnTo>
                        <a:pt x="14" y="55"/>
                      </a:lnTo>
                      <a:lnTo>
                        <a:pt x="12" y="53"/>
                      </a:lnTo>
                      <a:lnTo>
                        <a:pt x="12" y="51"/>
                      </a:lnTo>
                      <a:lnTo>
                        <a:pt x="10" y="51"/>
                      </a:lnTo>
                      <a:lnTo>
                        <a:pt x="10" y="50"/>
                      </a:lnTo>
                      <a:lnTo>
                        <a:pt x="8" y="50"/>
                      </a:lnTo>
                      <a:lnTo>
                        <a:pt x="8" y="48"/>
                      </a:lnTo>
                      <a:lnTo>
                        <a:pt x="8" y="46"/>
                      </a:lnTo>
                      <a:lnTo>
                        <a:pt x="6" y="46"/>
                      </a:lnTo>
                      <a:lnTo>
                        <a:pt x="6" y="44"/>
                      </a:lnTo>
                      <a:lnTo>
                        <a:pt x="4" y="44"/>
                      </a:lnTo>
                      <a:lnTo>
                        <a:pt x="4" y="42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2" y="36"/>
                      </a:lnTo>
                      <a:lnTo>
                        <a:pt x="4" y="36"/>
                      </a:lnTo>
                      <a:lnTo>
                        <a:pt x="6" y="36"/>
                      </a:lnTo>
                      <a:lnTo>
                        <a:pt x="8" y="36"/>
                      </a:lnTo>
                      <a:lnTo>
                        <a:pt x="10" y="38"/>
                      </a:lnTo>
                      <a:lnTo>
                        <a:pt x="12" y="38"/>
                      </a:lnTo>
                      <a:lnTo>
                        <a:pt x="14" y="38"/>
                      </a:lnTo>
                      <a:lnTo>
                        <a:pt x="16" y="38"/>
                      </a:lnTo>
                      <a:lnTo>
                        <a:pt x="16" y="40"/>
                      </a:lnTo>
                      <a:lnTo>
                        <a:pt x="17" y="40"/>
                      </a:lnTo>
                      <a:lnTo>
                        <a:pt x="19" y="40"/>
                      </a:lnTo>
                      <a:lnTo>
                        <a:pt x="21" y="42"/>
                      </a:lnTo>
                      <a:lnTo>
                        <a:pt x="23" y="42"/>
                      </a:lnTo>
                      <a:lnTo>
                        <a:pt x="25" y="44"/>
                      </a:lnTo>
                      <a:lnTo>
                        <a:pt x="27" y="44"/>
                      </a:lnTo>
                      <a:lnTo>
                        <a:pt x="29" y="44"/>
                      </a:lnTo>
                      <a:lnTo>
                        <a:pt x="31" y="46"/>
                      </a:lnTo>
                      <a:lnTo>
                        <a:pt x="33" y="46"/>
                      </a:lnTo>
                      <a:lnTo>
                        <a:pt x="35" y="48"/>
                      </a:lnTo>
                      <a:lnTo>
                        <a:pt x="37" y="48"/>
                      </a:lnTo>
                      <a:lnTo>
                        <a:pt x="35" y="48"/>
                      </a:lnTo>
                      <a:lnTo>
                        <a:pt x="35" y="46"/>
                      </a:lnTo>
                      <a:lnTo>
                        <a:pt x="33" y="44"/>
                      </a:lnTo>
                      <a:lnTo>
                        <a:pt x="31" y="42"/>
                      </a:lnTo>
                      <a:lnTo>
                        <a:pt x="29" y="42"/>
                      </a:lnTo>
                      <a:lnTo>
                        <a:pt x="29" y="40"/>
                      </a:lnTo>
                      <a:lnTo>
                        <a:pt x="27" y="38"/>
                      </a:lnTo>
                      <a:lnTo>
                        <a:pt x="25" y="36"/>
                      </a:lnTo>
                      <a:lnTo>
                        <a:pt x="23" y="36"/>
                      </a:lnTo>
                      <a:lnTo>
                        <a:pt x="23" y="34"/>
                      </a:lnTo>
                      <a:lnTo>
                        <a:pt x="21" y="32"/>
                      </a:lnTo>
                      <a:lnTo>
                        <a:pt x="19" y="30"/>
                      </a:lnTo>
                      <a:lnTo>
                        <a:pt x="17" y="28"/>
                      </a:lnTo>
                      <a:lnTo>
                        <a:pt x="16" y="27"/>
                      </a:lnTo>
                      <a:lnTo>
                        <a:pt x="16" y="25"/>
                      </a:lnTo>
                      <a:lnTo>
                        <a:pt x="14" y="25"/>
                      </a:lnTo>
                      <a:lnTo>
                        <a:pt x="12" y="23"/>
                      </a:lnTo>
                      <a:lnTo>
                        <a:pt x="10" y="21"/>
                      </a:lnTo>
                      <a:lnTo>
                        <a:pt x="10" y="19"/>
                      </a:lnTo>
                      <a:lnTo>
                        <a:pt x="8" y="17"/>
                      </a:lnTo>
                      <a:lnTo>
                        <a:pt x="8" y="15"/>
                      </a:lnTo>
                      <a:lnTo>
                        <a:pt x="6" y="15"/>
                      </a:lnTo>
                      <a:lnTo>
                        <a:pt x="4" y="13"/>
                      </a:lnTo>
                      <a:lnTo>
                        <a:pt x="4" y="11"/>
                      </a:lnTo>
                      <a:lnTo>
                        <a:pt x="4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rgbClr val="1570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15" name="Freeform 483"/>
                <p:cNvSpPr>
                  <a:spLocks noChangeAspect="1"/>
                </p:cNvSpPr>
                <p:nvPr/>
              </p:nvSpPr>
              <p:spPr bwMode="auto">
                <a:xfrm>
                  <a:off x="4766" y="1046"/>
                  <a:ext cx="130" cy="79"/>
                </a:xfrm>
                <a:custGeom>
                  <a:avLst/>
                  <a:gdLst>
                    <a:gd name="T0" fmla="*/ 2 w 130"/>
                    <a:gd name="T1" fmla="*/ 4 h 79"/>
                    <a:gd name="T2" fmla="*/ 6 w 130"/>
                    <a:gd name="T3" fmla="*/ 0 h 79"/>
                    <a:gd name="T4" fmla="*/ 10 w 130"/>
                    <a:gd name="T5" fmla="*/ 4 h 79"/>
                    <a:gd name="T6" fmla="*/ 17 w 130"/>
                    <a:gd name="T7" fmla="*/ 10 h 79"/>
                    <a:gd name="T8" fmla="*/ 21 w 130"/>
                    <a:gd name="T9" fmla="*/ 14 h 79"/>
                    <a:gd name="T10" fmla="*/ 29 w 130"/>
                    <a:gd name="T11" fmla="*/ 20 h 79"/>
                    <a:gd name="T12" fmla="*/ 33 w 130"/>
                    <a:gd name="T13" fmla="*/ 23 h 79"/>
                    <a:gd name="T14" fmla="*/ 36 w 130"/>
                    <a:gd name="T15" fmla="*/ 27 h 79"/>
                    <a:gd name="T16" fmla="*/ 40 w 130"/>
                    <a:gd name="T17" fmla="*/ 35 h 79"/>
                    <a:gd name="T18" fmla="*/ 44 w 130"/>
                    <a:gd name="T19" fmla="*/ 41 h 79"/>
                    <a:gd name="T20" fmla="*/ 48 w 130"/>
                    <a:gd name="T21" fmla="*/ 45 h 79"/>
                    <a:gd name="T22" fmla="*/ 56 w 130"/>
                    <a:gd name="T23" fmla="*/ 50 h 79"/>
                    <a:gd name="T24" fmla="*/ 61 w 130"/>
                    <a:gd name="T25" fmla="*/ 54 h 79"/>
                    <a:gd name="T26" fmla="*/ 67 w 130"/>
                    <a:gd name="T27" fmla="*/ 58 h 79"/>
                    <a:gd name="T28" fmla="*/ 73 w 130"/>
                    <a:gd name="T29" fmla="*/ 60 h 79"/>
                    <a:gd name="T30" fmla="*/ 79 w 130"/>
                    <a:gd name="T31" fmla="*/ 62 h 79"/>
                    <a:gd name="T32" fmla="*/ 86 w 130"/>
                    <a:gd name="T33" fmla="*/ 64 h 79"/>
                    <a:gd name="T34" fmla="*/ 92 w 130"/>
                    <a:gd name="T35" fmla="*/ 66 h 79"/>
                    <a:gd name="T36" fmla="*/ 98 w 130"/>
                    <a:gd name="T37" fmla="*/ 68 h 79"/>
                    <a:gd name="T38" fmla="*/ 104 w 130"/>
                    <a:gd name="T39" fmla="*/ 70 h 79"/>
                    <a:gd name="T40" fmla="*/ 111 w 130"/>
                    <a:gd name="T41" fmla="*/ 71 h 79"/>
                    <a:gd name="T42" fmla="*/ 119 w 130"/>
                    <a:gd name="T43" fmla="*/ 71 h 79"/>
                    <a:gd name="T44" fmla="*/ 127 w 130"/>
                    <a:gd name="T45" fmla="*/ 71 h 79"/>
                    <a:gd name="T46" fmla="*/ 129 w 130"/>
                    <a:gd name="T47" fmla="*/ 73 h 79"/>
                    <a:gd name="T48" fmla="*/ 123 w 130"/>
                    <a:gd name="T49" fmla="*/ 77 h 79"/>
                    <a:gd name="T50" fmla="*/ 115 w 130"/>
                    <a:gd name="T51" fmla="*/ 79 h 79"/>
                    <a:gd name="T52" fmla="*/ 107 w 130"/>
                    <a:gd name="T53" fmla="*/ 79 h 79"/>
                    <a:gd name="T54" fmla="*/ 100 w 130"/>
                    <a:gd name="T55" fmla="*/ 79 h 79"/>
                    <a:gd name="T56" fmla="*/ 92 w 130"/>
                    <a:gd name="T57" fmla="*/ 79 h 79"/>
                    <a:gd name="T58" fmla="*/ 84 w 130"/>
                    <a:gd name="T59" fmla="*/ 79 h 79"/>
                    <a:gd name="T60" fmla="*/ 77 w 130"/>
                    <a:gd name="T61" fmla="*/ 77 h 79"/>
                    <a:gd name="T62" fmla="*/ 69 w 130"/>
                    <a:gd name="T63" fmla="*/ 75 h 79"/>
                    <a:gd name="T64" fmla="*/ 61 w 130"/>
                    <a:gd name="T65" fmla="*/ 73 h 79"/>
                    <a:gd name="T66" fmla="*/ 54 w 130"/>
                    <a:gd name="T67" fmla="*/ 71 h 79"/>
                    <a:gd name="T68" fmla="*/ 46 w 130"/>
                    <a:gd name="T69" fmla="*/ 68 h 79"/>
                    <a:gd name="T70" fmla="*/ 38 w 130"/>
                    <a:gd name="T71" fmla="*/ 64 h 79"/>
                    <a:gd name="T72" fmla="*/ 33 w 130"/>
                    <a:gd name="T73" fmla="*/ 62 h 79"/>
                    <a:gd name="T74" fmla="*/ 25 w 130"/>
                    <a:gd name="T75" fmla="*/ 58 h 79"/>
                    <a:gd name="T76" fmla="*/ 19 w 130"/>
                    <a:gd name="T77" fmla="*/ 54 h 79"/>
                    <a:gd name="T78" fmla="*/ 13 w 130"/>
                    <a:gd name="T79" fmla="*/ 52 h 79"/>
                    <a:gd name="T80" fmla="*/ 10 w 130"/>
                    <a:gd name="T81" fmla="*/ 48 h 79"/>
                    <a:gd name="T82" fmla="*/ 4 w 130"/>
                    <a:gd name="T83" fmla="*/ 41 h 79"/>
                    <a:gd name="T84" fmla="*/ 0 w 130"/>
                    <a:gd name="T85" fmla="*/ 37 h 79"/>
                    <a:gd name="T86" fmla="*/ 6 w 130"/>
                    <a:gd name="T87" fmla="*/ 35 h 79"/>
                    <a:gd name="T88" fmla="*/ 11 w 130"/>
                    <a:gd name="T89" fmla="*/ 37 h 79"/>
                    <a:gd name="T90" fmla="*/ 17 w 130"/>
                    <a:gd name="T91" fmla="*/ 39 h 79"/>
                    <a:gd name="T92" fmla="*/ 25 w 130"/>
                    <a:gd name="T93" fmla="*/ 43 h 79"/>
                    <a:gd name="T94" fmla="*/ 33 w 130"/>
                    <a:gd name="T95" fmla="*/ 46 h 79"/>
                    <a:gd name="T96" fmla="*/ 35 w 130"/>
                    <a:gd name="T97" fmla="*/ 46 h 79"/>
                    <a:gd name="T98" fmla="*/ 29 w 130"/>
                    <a:gd name="T99" fmla="*/ 41 h 79"/>
                    <a:gd name="T100" fmla="*/ 25 w 130"/>
                    <a:gd name="T101" fmla="*/ 35 h 79"/>
                    <a:gd name="T102" fmla="*/ 19 w 130"/>
                    <a:gd name="T103" fmla="*/ 27 h 79"/>
                    <a:gd name="T104" fmla="*/ 13 w 130"/>
                    <a:gd name="T105" fmla="*/ 22 h 79"/>
                    <a:gd name="T106" fmla="*/ 8 w 130"/>
                    <a:gd name="T107" fmla="*/ 16 h 79"/>
                    <a:gd name="T108" fmla="*/ 4 w 130"/>
                    <a:gd name="T109" fmla="*/ 10 h 79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30"/>
                    <a:gd name="T166" fmla="*/ 0 h 79"/>
                    <a:gd name="T167" fmla="*/ 130 w 130"/>
                    <a:gd name="T168" fmla="*/ 79 h 79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30" h="79">
                      <a:moveTo>
                        <a:pt x="4" y="8"/>
                      </a:move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1" y="4"/>
                      </a:lnTo>
                      <a:lnTo>
                        <a:pt x="13" y="6"/>
                      </a:lnTo>
                      <a:lnTo>
                        <a:pt x="15" y="8"/>
                      </a:lnTo>
                      <a:lnTo>
                        <a:pt x="17" y="10"/>
                      </a:lnTo>
                      <a:lnTo>
                        <a:pt x="17" y="12"/>
                      </a:lnTo>
                      <a:lnTo>
                        <a:pt x="19" y="12"/>
                      </a:lnTo>
                      <a:lnTo>
                        <a:pt x="19" y="14"/>
                      </a:lnTo>
                      <a:lnTo>
                        <a:pt x="21" y="14"/>
                      </a:lnTo>
                      <a:lnTo>
                        <a:pt x="23" y="16"/>
                      </a:lnTo>
                      <a:lnTo>
                        <a:pt x="25" y="18"/>
                      </a:lnTo>
                      <a:lnTo>
                        <a:pt x="27" y="20"/>
                      </a:lnTo>
                      <a:lnTo>
                        <a:pt x="29" y="20"/>
                      </a:lnTo>
                      <a:lnTo>
                        <a:pt x="29" y="22"/>
                      </a:lnTo>
                      <a:lnTo>
                        <a:pt x="31" y="22"/>
                      </a:lnTo>
                      <a:lnTo>
                        <a:pt x="31" y="23"/>
                      </a:lnTo>
                      <a:lnTo>
                        <a:pt x="33" y="23"/>
                      </a:lnTo>
                      <a:lnTo>
                        <a:pt x="33" y="25"/>
                      </a:lnTo>
                      <a:lnTo>
                        <a:pt x="35" y="25"/>
                      </a:lnTo>
                      <a:lnTo>
                        <a:pt x="35" y="27"/>
                      </a:lnTo>
                      <a:lnTo>
                        <a:pt x="36" y="27"/>
                      </a:lnTo>
                      <a:lnTo>
                        <a:pt x="36" y="29"/>
                      </a:lnTo>
                      <a:lnTo>
                        <a:pt x="38" y="31"/>
                      </a:lnTo>
                      <a:lnTo>
                        <a:pt x="40" y="33"/>
                      </a:lnTo>
                      <a:lnTo>
                        <a:pt x="40" y="35"/>
                      </a:lnTo>
                      <a:lnTo>
                        <a:pt x="42" y="35"/>
                      </a:lnTo>
                      <a:lnTo>
                        <a:pt x="42" y="37"/>
                      </a:lnTo>
                      <a:lnTo>
                        <a:pt x="44" y="39"/>
                      </a:lnTo>
                      <a:lnTo>
                        <a:pt x="44" y="41"/>
                      </a:lnTo>
                      <a:lnTo>
                        <a:pt x="46" y="41"/>
                      </a:lnTo>
                      <a:lnTo>
                        <a:pt x="46" y="43"/>
                      </a:lnTo>
                      <a:lnTo>
                        <a:pt x="48" y="43"/>
                      </a:lnTo>
                      <a:lnTo>
                        <a:pt x="48" y="45"/>
                      </a:lnTo>
                      <a:lnTo>
                        <a:pt x="50" y="45"/>
                      </a:lnTo>
                      <a:lnTo>
                        <a:pt x="52" y="46"/>
                      </a:lnTo>
                      <a:lnTo>
                        <a:pt x="54" y="48"/>
                      </a:lnTo>
                      <a:lnTo>
                        <a:pt x="56" y="50"/>
                      </a:lnTo>
                      <a:lnTo>
                        <a:pt x="58" y="50"/>
                      </a:lnTo>
                      <a:lnTo>
                        <a:pt x="58" y="52"/>
                      </a:lnTo>
                      <a:lnTo>
                        <a:pt x="59" y="52"/>
                      </a:lnTo>
                      <a:lnTo>
                        <a:pt x="61" y="54"/>
                      </a:lnTo>
                      <a:lnTo>
                        <a:pt x="63" y="54"/>
                      </a:lnTo>
                      <a:lnTo>
                        <a:pt x="63" y="56"/>
                      </a:lnTo>
                      <a:lnTo>
                        <a:pt x="65" y="56"/>
                      </a:lnTo>
                      <a:lnTo>
                        <a:pt x="67" y="58"/>
                      </a:lnTo>
                      <a:lnTo>
                        <a:pt x="69" y="58"/>
                      </a:lnTo>
                      <a:lnTo>
                        <a:pt x="71" y="58"/>
                      </a:lnTo>
                      <a:lnTo>
                        <a:pt x="71" y="60"/>
                      </a:lnTo>
                      <a:lnTo>
                        <a:pt x="73" y="60"/>
                      </a:lnTo>
                      <a:lnTo>
                        <a:pt x="75" y="60"/>
                      </a:lnTo>
                      <a:lnTo>
                        <a:pt x="77" y="60"/>
                      </a:lnTo>
                      <a:lnTo>
                        <a:pt x="77" y="62"/>
                      </a:lnTo>
                      <a:lnTo>
                        <a:pt x="79" y="62"/>
                      </a:lnTo>
                      <a:lnTo>
                        <a:pt x="81" y="62"/>
                      </a:lnTo>
                      <a:lnTo>
                        <a:pt x="82" y="62"/>
                      </a:lnTo>
                      <a:lnTo>
                        <a:pt x="84" y="64"/>
                      </a:lnTo>
                      <a:lnTo>
                        <a:pt x="86" y="64"/>
                      </a:lnTo>
                      <a:lnTo>
                        <a:pt x="88" y="64"/>
                      </a:lnTo>
                      <a:lnTo>
                        <a:pt x="90" y="64"/>
                      </a:lnTo>
                      <a:lnTo>
                        <a:pt x="90" y="66"/>
                      </a:lnTo>
                      <a:lnTo>
                        <a:pt x="92" y="66"/>
                      </a:lnTo>
                      <a:lnTo>
                        <a:pt x="94" y="66"/>
                      </a:lnTo>
                      <a:lnTo>
                        <a:pt x="96" y="66"/>
                      </a:lnTo>
                      <a:lnTo>
                        <a:pt x="96" y="68"/>
                      </a:lnTo>
                      <a:lnTo>
                        <a:pt x="98" y="68"/>
                      </a:lnTo>
                      <a:lnTo>
                        <a:pt x="100" y="68"/>
                      </a:lnTo>
                      <a:lnTo>
                        <a:pt x="102" y="68"/>
                      </a:lnTo>
                      <a:lnTo>
                        <a:pt x="102" y="70"/>
                      </a:lnTo>
                      <a:lnTo>
                        <a:pt x="104" y="70"/>
                      </a:lnTo>
                      <a:lnTo>
                        <a:pt x="106" y="70"/>
                      </a:lnTo>
                      <a:lnTo>
                        <a:pt x="107" y="70"/>
                      </a:lnTo>
                      <a:lnTo>
                        <a:pt x="109" y="71"/>
                      </a:lnTo>
                      <a:lnTo>
                        <a:pt x="111" y="71"/>
                      </a:lnTo>
                      <a:lnTo>
                        <a:pt x="113" y="71"/>
                      </a:lnTo>
                      <a:lnTo>
                        <a:pt x="115" y="71"/>
                      </a:lnTo>
                      <a:lnTo>
                        <a:pt x="117" y="71"/>
                      </a:lnTo>
                      <a:lnTo>
                        <a:pt x="119" y="71"/>
                      </a:lnTo>
                      <a:lnTo>
                        <a:pt x="121" y="71"/>
                      </a:lnTo>
                      <a:lnTo>
                        <a:pt x="123" y="71"/>
                      </a:lnTo>
                      <a:lnTo>
                        <a:pt x="125" y="71"/>
                      </a:lnTo>
                      <a:lnTo>
                        <a:pt x="127" y="71"/>
                      </a:lnTo>
                      <a:lnTo>
                        <a:pt x="129" y="71"/>
                      </a:lnTo>
                      <a:lnTo>
                        <a:pt x="129" y="73"/>
                      </a:lnTo>
                      <a:lnTo>
                        <a:pt x="130" y="73"/>
                      </a:lnTo>
                      <a:lnTo>
                        <a:pt x="129" y="73"/>
                      </a:lnTo>
                      <a:lnTo>
                        <a:pt x="129" y="75"/>
                      </a:lnTo>
                      <a:lnTo>
                        <a:pt x="127" y="75"/>
                      </a:lnTo>
                      <a:lnTo>
                        <a:pt x="125" y="75"/>
                      </a:lnTo>
                      <a:lnTo>
                        <a:pt x="123" y="77"/>
                      </a:lnTo>
                      <a:lnTo>
                        <a:pt x="121" y="77"/>
                      </a:lnTo>
                      <a:lnTo>
                        <a:pt x="119" y="77"/>
                      </a:lnTo>
                      <a:lnTo>
                        <a:pt x="117" y="77"/>
                      </a:lnTo>
                      <a:lnTo>
                        <a:pt x="115" y="79"/>
                      </a:lnTo>
                      <a:lnTo>
                        <a:pt x="113" y="79"/>
                      </a:lnTo>
                      <a:lnTo>
                        <a:pt x="111" y="79"/>
                      </a:lnTo>
                      <a:lnTo>
                        <a:pt x="109" y="79"/>
                      </a:lnTo>
                      <a:lnTo>
                        <a:pt x="107" y="79"/>
                      </a:lnTo>
                      <a:lnTo>
                        <a:pt x="106" y="79"/>
                      </a:lnTo>
                      <a:lnTo>
                        <a:pt x="104" y="79"/>
                      </a:lnTo>
                      <a:lnTo>
                        <a:pt x="102" y="79"/>
                      </a:lnTo>
                      <a:lnTo>
                        <a:pt x="100" y="79"/>
                      </a:lnTo>
                      <a:lnTo>
                        <a:pt x="98" y="79"/>
                      </a:lnTo>
                      <a:lnTo>
                        <a:pt x="96" y="79"/>
                      </a:lnTo>
                      <a:lnTo>
                        <a:pt x="94" y="79"/>
                      </a:lnTo>
                      <a:lnTo>
                        <a:pt x="92" y="79"/>
                      </a:lnTo>
                      <a:lnTo>
                        <a:pt x="90" y="79"/>
                      </a:lnTo>
                      <a:lnTo>
                        <a:pt x="88" y="79"/>
                      </a:lnTo>
                      <a:lnTo>
                        <a:pt x="86" y="79"/>
                      </a:lnTo>
                      <a:lnTo>
                        <a:pt x="84" y="79"/>
                      </a:lnTo>
                      <a:lnTo>
                        <a:pt x="82" y="79"/>
                      </a:lnTo>
                      <a:lnTo>
                        <a:pt x="81" y="77"/>
                      </a:lnTo>
                      <a:lnTo>
                        <a:pt x="79" y="77"/>
                      </a:lnTo>
                      <a:lnTo>
                        <a:pt x="77" y="77"/>
                      </a:lnTo>
                      <a:lnTo>
                        <a:pt x="75" y="77"/>
                      </a:lnTo>
                      <a:lnTo>
                        <a:pt x="73" y="77"/>
                      </a:lnTo>
                      <a:lnTo>
                        <a:pt x="71" y="75"/>
                      </a:lnTo>
                      <a:lnTo>
                        <a:pt x="69" y="75"/>
                      </a:lnTo>
                      <a:lnTo>
                        <a:pt x="67" y="75"/>
                      </a:lnTo>
                      <a:lnTo>
                        <a:pt x="65" y="75"/>
                      </a:lnTo>
                      <a:lnTo>
                        <a:pt x="63" y="73"/>
                      </a:lnTo>
                      <a:lnTo>
                        <a:pt x="61" y="73"/>
                      </a:lnTo>
                      <a:lnTo>
                        <a:pt x="59" y="73"/>
                      </a:lnTo>
                      <a:lnTo>
                        <a:pt x="58" y="71"/>
                      </a:lnTo>
                      <a:lnTo>
                        <a:pt x="56" y="71"/>
                      </a:lnTo>
                      <a:lnTo>
                        <a:pt x="54" y="71"/>
                      </a:lnTo>
                      <a:lnTo>
                        <a:pt x="52" y="70"/>
                      </a:lnTo>
                      <a:lnTo>
                        <a:pt x="50" y="70"/>
                      </a:lnTo>
                      <a:lnTo>
                        <a:pt x="48" y="68"/>
                      </a:lnTo>
                      <a:lnTo>
                        <a:pt x="46" y="68"/>
                      </a:lnTo>
                      <a:lnTo>
                        <a:pt x="44" y="68"/>
                      </a:lnTo>
                      <a:lnTo>
                        <a:pt x="42" y="66"/>
                      </a:lnTo>
                      <a:lnTo>
                        <a:pt x="40" y="66"/>
                      </a:lnTo>
                      <a:lnTo>
                        <a:pt x="38" y="64"/>
                      </a:lnTo>
                      <a:lnTo>
                        <a:pt x="36" y="64"/>
                      </a:lnTo>
                      <a:lnTo>
                        <a:pt x="35" y="64"/>
                      </a:lnTo>
                      <a:lnTo>
                        <a:pt x="35" y="62"/>
                      </a:lnTo>
                      <a:lnTo>
                        <a:pt x="33" y="62"/>
                      </a:lnTo>
                      <a:lnTo>
                        <a:pt x="31" y="62"/>
                      </a:lnTo>
                      <a:lnTo>
                        <a:pt x="29" y="60"/>
                      </a:lnTo>
                      <a:lnTo>
                        <a:pt x="27" y="60"/>
                      </a:lnTo>
                      <a:lnTo>
                        <a:pt x="25" y="58"/>
                      </a:lnTo>
                      <a:lnTo>
                        <a:pt x="23" y="58"/>
                      </a:lnTo>
                      <a:lnTo>
                        <a:pt x="21" y="56"/>
                      </a:lnTo>
                      <a:lnTo>
                        <a:pt x="19" y="56"/>
                      </a:lnTo>
                      <a:lnTo>
                        <a:pt x="19" y="54"/>
                      </a:lnTo>
                      <a:lnTo>
                        <a:pt x="17" y="54"/>
                      </a:lnTo>
                      <a:lnTo>
                        <a:pt x="15" y="54"/>
                      </a:lnTo>
                      <a:lnTo>
                        <a:pt x="15" y="52"/>
                      </a:lnTo>
                      <a:lnTo>
                        <a:pt x="13" y="52"/>
                      </a:lnTo>
                      <a:lnTo>
                        <a:pt x="13" y="50"/>
                      </a:lnTo>
                      <a:lnTo>
                        <a:pt x="11" y="50"/>
                      </a:lnTo>
                      <a:lnTo>
                        <a:pt x="11" y="48"/>
                      </a:lnTo>
                      <a:lnTo>
                        <a:pt x="10" y="48"/>
                      </a:lnTo>
                      <a:lnTo>
                        <a:pt x="10" y="46"/>
                      </a:lnTo>
                      <a:lnTo>
                        <a:pt x="8" y="45"/>
                      </a:lnTo>
                      <a:lnTo>
                        <a:pt x="6" y="43"/>
                      </a:lnTo>
                      <a:lnTo>
                        <a:pt x="4" y="41"/>
                      </a:lnTo>
                      <a:lnTo>
                        <a:pt x="4" y="39"/>
                      </a:lnTo>
                      <a:lnTo>
                        <a:pt x="2" y="39"/>
                      </a:lnTo>
                      <a:lnTo>
                        <a:pt x="2" y="37"/>
                      </a:lnTo>
                      <a:lnTo>
                        <a:pt x="0" y="37"/>
                      </a:lnTo>
                      <a:lnTo>
                        <a:pt x="0" y="35"/>
                      </a:lnTo>
                      <a:lnTo>
                        <a:pt x="2" y="35"/>
                      </a:lnTo>
                      <a:lnTo>
                        <a:pt x="4" y="35"/>
                      </a:lnTo>
                      <a:lnTo>
                        <a:pt x="6" y="35"/>
                      </a:lnTo>
                      <a:lnTo>
                        <a:pt x="8" y="35"/>
                      </a:lnTo>
                      <a:lnTo>
                        <a:pt x="8" y="37"/>
                      </a:lnTo>
                      <a:lnTo>
                        <a:pt x="10" y="37"/>
                      </a:lnTo>
                      <a:lnTo>
                        <a:pt x="11" y="37"/>
                      </a:lnTo>
                      <a:lnTo>
                        <a:pt x="13" y="37"/>
                      </a:lnTo>
                      <a:lnTo>
                        <a:pt x="13" y="39"/>
                      </a:lnTo>
                      <a:lnTo>
                        <a:pt x="15" y="39"/>
                      </a:lnTo>
                      <a:lnTo>
                        <a:pt x="17" y="39"/>
                      </a:lnTo>
                      <a:lnTo>
                        <a:pt x="19" y="41"/>
                      </a:lnTo>
                      <a:lnTo>
                        <a:pt x="21" y="41"/>
                      </a:lnTo>
                      <a:lnTo>
                        <a:pt x="23" y="43"/>
                      </a:lnTo>
                      <a:lnTo>
                        <a:pt x="25" y="43"/>
                      </a:lnTo>
                      <a:lnTo>
                        <a:pt x="27" y="43"/>
                      </a:lnTo>
                      <a:lnTo>
                        <a:pt x="29" y="45"/>
                      </a:lnTo>
                      <a:lnTo>
                        <a:pt x="31" y="45"/>
                      </a:lnTo>
                      <a:lnTo>
                        <a:pt x="33" y="46"/>
                      </a:lnTo>
                      <a:lnTo>
                        <a:pt x="35" y="46"/>
                      </a:lnTo>
                      <a:lnTo>
                        <a:pt x="36" y="48"/>
                      </a:lnTo>
                      <a:lnTo>
                        <a:pt x="36" y="46"/>
                      </a:lnTo>
                      <a:lnTo>
                        <a:pt x="35" y="46"/>
                      </a:lnTo>
                      <a:lnTo>
                        <a:pt x="33" y="45"/>
                      </a:lnTo>
                      <a:lnTo>
                        <a:pt x="33" y="43"/>
                      </a:lnTo>
                      <a:lnTo>
                        <a:pt x="31" y="41"/>
                      </a:lnTo>
                      <a:lnTo>
                        <a:pt x="29" y="41"/>
                      </a:lnTo>
                      <a:lnTo>
                        <a:pt x="29" y="39"/>
                      </a:lnTo>
                      <a:lnTo>
                        <a:pt x="27" y="37"/>
                      </a:lnTo>
                      <a:lnTo>
                        <a:pt x="25" y="37"/>
                      </a:lnTo>
                      <a:lnTo>
                        <a:pt x="25" y="35"/>
                      </a:lnTo>
                      <a:lnTo>
                        <a:pt x="23" y="33"/>
                      </a:lnTo>
                      <a:lnTo>
                        <a:pt x="21" y="31"/>
                      </a:lnTo>
                      <a:lnTo>
                        <a:pt x="19" y="29"/>
                      </a:lnTo>
                      <a:lnTo>
                        <a:pt x="19" y="27"/>
                      </a:lnTo>
                      <a:lnTo>
                        <a:pt x="17" y="25"/>
                      </a:lnTo>
                      <a:lnTo>
                        <a:pt x="15" y="25"/>
                      </a:lnTo>
                      <a:lnTo>
                        <a:pt x="13" y="23"/>
                      </a:lnTo>
                      <a:lnTo>
                        <a:pt x="13" y="22"/>
                      </a:lnTo>
                      <a:lnTo>
                        <a:pt x="11" y="20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8" y="16"/>
                      </a:lnTo>
                      <a:lnTo>
                        <a:pt x="8" y="14"/>
                      </a:lnTo>
                      <a:lnTo>
                        <a:pt x="6" y="12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solidFill>
                  <a:srgbClr val="0866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16" name="Freeform 484"/>
                <p:cNvSpPr>
                  <a:spLocks noChangeAspect="1"/>
                </p:cNvSpPr>
                <p:nvPr/>
              </p:nvSpPr>
              <p:spPr bwMode="auto">
                <a:xfrm>
                  <a:off x="4770" y="1052"/>
                  <a:ext cx="117" cy="71"/>
                </a:xfrm>
                <a:custGeom>
                  <a:avLst/>
                  <a:gdLst>
                    <a:gd name="T0" fmla="*/ 4 w 117"/>
                    <a:gd name="T1" fmla="*/ 2 h 71"/>
                    <a:gd name="T2" fmla="*/ 9 w 117"/>
                    <a:gd name="T3" fmla="*/ 2 h 71"/>
                    <a:gd name="T4" fmla="*/ 15 w 117"/>
                    <a:gd name="T5" fmla="*/ 6 h 71"/>
                    <a:gd name="T6" fmla="*/ 19 w 117"/>
                    <a:gd name="T7" fmla="*/ 12 h 71"/>
                    <a:gd name="T8" fmla="*/ 27 w 117"/>
                    <a:gd name="T9" fmla="*/ 19 h 71"/>
                    <a:gd name="T10" fmla="*/ 34 w 117"/>
                    <a:gd name="T11" fmla="*/ 27 h 71"/>
                    <a:gd name="T12" fmla="*/ 38 w 117"/>
                    <a:gd name="T13" fmla="*/ 31 h 71"/>
                    <a:gd name="T14" fmla="*/ 42 w 117"/>
                    <a:gd name="T15" fmla="*/ 37 h 71"/>
                    <a:gd name="T16" fmla="*/ 46 w 117"/>
                    <a:gd name="T17" fmla="*/ 42 h 71"/>
                    <a:gd name="T18" fmla="*/ 50 w 117"/>
                    <a:gd name="T19" fmla="*/ 46 h 71"/>
                    <a:gd name="T20" fmla="*/ 55 w 117"/>
                    <a:gd name="T21" fmla="*/ 50 h 71"/>
                    <a:gd name="T22" fmla="*/ 61 w 117"/>
                    <a:gd name="T23" fmla="*/ 54 h 71"/>
                    <a:gd name="T24" fmla="*/ 67 w 117"/>
                    <a:gd name="T25" fmla="*/ 56 h 71"/>
                    <a:gd name="T26" fmla="*/ 75 w 117"/>
                    <a:gd name="T27" fmla="*/ 58 h 71"/>
                    <a:gd name="T28" fmla="*/ 82 w 117"/>
                    <a:gd name="T29" fmla="*/ 60 h 71"/>
                    <a:gd name="T30" fmla="*/ 90 w 117"/>
                    <a:gd name="T31" fmla="*/ 64 h 71"/>
                    <a:gd name="T32" fmla="*/ 96 w 117"/>
                    <a:gd name="T33" fmla="*/ 65 h 71"/>
                    <a:gd name="T34" fmla="*/ 103 w 117"/>
                    <a:gd name="T35" fmla="*/ 65 h 71"/>
                    <a:gd name="T36" fmla="*/ 111 w 117"/>
                    <a:gd name="T37" fmla="*/ 65 h 71"/>
                    <a:gd name="T38" fmla="*/ 117 w 117"/>
                    <a:gd name="T39" fmla="*/ 67 h 71"/>
                    <a:gd name="T40" fmla="*/ 111 w 117"/>
                    <a:gd name="T41" fmla="*/ 69 h 71"/>
                    <a:gd name="T42" fmla="*/ 103 w 117"/>
                    <a:gd name="T43" fmla="*/ 71 h 71"/>
                    <a:gd name="T44" fmla="*/ 96 w 117"/>
                    <a:gd name="T45" fmla="*/ 71 h 71"/>
                    <a:gd name="T46" fmla="*/ 88 w 117"/>
                    <a:gd name="T47" fmla="*/ 71 h 71"/>
                    <a:gd name="T48" fmla="*/ 80 w 117"/>
                    <a:gd name="T49" fmla="*/ 69 h 71"/>
                    <a:gd name="T50" fmla="*/ 73 w 117"/>
                    <a:gd name="T51" fmla="*/ 67 h 71"/>
                    <a:gd name="T52" fmla="*/ 65 w 117"/>
                    <a:gd name="T53" fmla="*/ 65 h 71"/>
                    <a:gd name="T54" fmla="*/ 57 w 117"/>
                    <a:gd name="T55" fmla="*/ 64 h 71"/>
                    <a:gd name="T56" fmla="*/ 50 w 117"/>
                    <a:gd name="T57" fmla="*/ 62 h 71"/>
                    <a:gd name="T58" fmla="*/ 42 w 117"/>
                    <a:gd name="T59" fmla="*/ 58 h 71"/>
                    <a:gd name="T60" fmla="*/ 34 w 117"/>
                    <a:gd name="T61" fmla="*/ 54 h 71"/>
                    <a:gd name="T62" fmla="*/ 29 w 117"/>
                    <a:gd name="T63" fmla="*/ 52 h 71"/>
                    <a:gd name="T64" fmla="*/ 23 w 117"/>
                    <a:gd name="T65" fmla="*/ 50 h 71"/>
                    <a:gd name="T66" fmla="*/ 15 w 117"/>
                    <a:gd name="T67" fmla="*/ 46 h 71"/>
                    <a:gd name="T68" fmla="*/ 11 w 117"/>
                    <a:gd name="T69" fmla="*/ 42 h 71"/>
                    <a:gd name="T70" fmla="*/ 7 w 117"/>
                    <a:gd name="T71" fmla="*/ 39 h 71"/>
                    <a:gd name="T72" fmla="*/ 4 w 117"/>
                    <a:gd name="T73" fmla="*/ 35 h 71"/>
                    <a:gd name="T74" fmla="*/ 2 w 117"/>
                    <a:gd name="T75" fmla="*/ 33 h 71"/>
                    <a:gd name="T76" fmla="*/ 9 w 117"/>
                    <a:gd name="T77" fmla="*/ 35 h 71"/>
                    <a:gd name="T78" fmla="*/ 17 w 117"/>
                    <a:gd name="T79" fmla="*/ 37 h 71"/>
                    <a:gd name="T80" fmla="*/ 23 w 117"/>
                    <a:gd name="T81" fmla="*/ 39 h 71"/>
                    <a:gd name="T82" fmla="*/ 31 w 117"/>
                    <a:gd name="T83" fmla="*/ 42 h 71"/>
                    <a:gd name="T84" fmla="*/ 38 w 117"/>
                    <a:gd name="T85" fmla="*/ 46 h 71"/>
                    <a:gd name="T86" fmla="*/ 32 w 117"/>
                    <a:gd name="T87" fmla="*/ 40 h 71"/>
                    <a:gd name="T88" fmla="*/ 29 w 117"/>
                    <a:gd name="T89" fmla="*/ 35 h 71"/>
                    <a:gd name="T90" fmla="*/ 23 w 117"/>
                    <a:gd name="T91" fmla="*/ 29 h 71"/>
                    <a:gd name="T92" fmla="*/ 17 w 117"/>
                    <a:gd name="T93" fmla="*/ 21 h 71"/>
                    <a:gd name="T94" fmla="*/ 11 w 117"/>
                    <a:gd name="T95" fmla="*/ 16 h 71"/>
                    <a:gd name="T96" fmla="*/ 7 w 117"/>
                    <a:gd name="T97" fmla="*/ 8 h 7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17"/>
                    <a:gd name="T148" fmla="*/ 0 h 71"/>
                    <a:gd name="T149" fmla="*/ 117 w 117"/>
                    <a:gd name="T150" fmla="*/ 71 h 7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17" h="71">
                      <a:moveTo>
                        <a:pt x="6" y="6"/>
                      </a:move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3" y="6"/>
                      </a:lnTo>
                      <a:lnTo>
                        <a:pt x="15" y="6"/>
                      </a:lnTo>
                      <a:lnTo>
                        <a:pt x="15" y="8"/>
                      </a:lnTo>
                      <a:lnTo>
                        <a:pt x="17" y="8"/>
                      </a:lnTo>
                      <a:lnTo>
                        <a:pt x="17" y="10"/>
                      </a:lnTo>
                      <a:lnTo>
                        <a:pt x="19" y="12"/>
                      </a:lnTo>
                      <a:lnTo>
                        <a:pt x="21" y="14"/>
                      </a:lnTo>
                      <a:lnTo>
                        <a:pt x="23" y="16"/>
                      </a:lnTo>
                      <a:lnTo>
                        <a:pt x="25" y="17"/>
                      </a:lnTo>
                      <a:lnTo>
                        <a:pt x="27" y="19"/>
                      </a:lnTo>
                      <a:lnTo>
                        <a:pt x="29" y="21"/>
                      </a:lnTo>
                      <a:lnTo>
                        <a:pt x="31" y="23"/>
                      </a:lnTo>
                      <a:lnTo>
                        <a:pt x="32" y="25"/>
                      </a:lnTo>
                      <a:lnTo>
                        <a:pt x="34" y="27"/>
                      </a:lnTo>
                      <a:lnTo>
                        <a:pt x="34" y="29"/>
                      </a:lnTo>
                      <a:lnTo>
                        <a:pt x="36" y="29"/>
                      </a:lnTo>
                      <a:lnTo>
                        <a:pt x="36" y="31"/>
                      </a:lnTo>
                      <a:lnTo>
                        <a:pt x="38" y="31"/>
                      </a:lnTo>
                      <a:lnTo>
                        <a:pt x="38" y="33"/>
                      </a:lnTo>
                      <a:lnTo>
                        <a:pt x="40" y="35"/>
                      </a:lnTo>
                      <a:lnTo>
                        <a:pt x="40" y="37"/>
                      </a:lnTo>
                      <a:lnTo>
                        <a:pt x="42" y="37"/>
                      </a:lnTo>
                      <a:lnTo>
                        <a:pt x="42" y="39"/>
                      </a:lnTo>
                      <a:lnTo>
                        <a:pt x="44" y="39"/>
                      </a:lnTo>
                      <a:lnTo>
                        <a:pt x="44" y="40"/>
                      </a:lnTo>
                      <a:lnTo>
                        <a:pt x="46" y="42"/>
                      </a:lnTo>
                      <a:lnTo>
                        <a:pt x="48" y="42"/>
                      </a:lnTo>
                      <a:lnTo>
                        <a:pt x="48" y="44"/>
                      </a:lnTo>
                      <a:lnTo>
                        <a:pt x="50" y="44"/>
                      </a:lnTo>
                      <a:lnTo>
                        <a:pt x="50" y="46"/>
                      </a:lnTo>
                      <a:lnTo>
                        <a:pt x="52" y="46"/>
                      </a:lnTo>
                      <a:lnTo>
                        <a:pt x="52" y="48"/>
                      </a:lnTo>
                      <a:lnTo>
                        <a:pt x="54" y="48"/>
                      </a:lnTo>
                      <a:lnTo>
                        <a:pt x="55" y="50"/>
                      </a:lnTo>
                      <a:lnTo>
                        <a:pt x="57" y="50"/>
                      </a:lnTo>
                      <a:lnTo>
                        <a:pt x="57" y="52"/>
                      </a:lnTo>
                      <a:lnTo>
                        <a:pt x="59" y="52"/>
                      </a:lnTo>
                      <a:lnTo>
                        <a:pt x="61" y="54"/>
                      </a:lnTo>
                      <a:lnTo>
                        <a:pt x="63" y="54"/>
                      </a:lnTo>
                      <a:lnTo>
                        <a:pt x="65" y="54"/>
                      </a:lnTo>
                      <a:lnTo>
                        <a:pt x="65" y="56"/>
                      </a:lnTo>
                      <a:lnTo>
                        <a:pt x="67" y="56"/>
                      </a:lnTo>
                      <a:lnTo>
                        <a:pt x="69" y="56"/>
                      </a:lnTo>
                      <a:lnTo>
                        <a:pt x="71" y="56"/>
                      </a:lnTo>
                      <a:lnTo>
                        <a:pt x="73" y="58"/>
                      </a:lnTo>
                      <a:lnTo>
                        <a:pt x="75" y="58"/>
                      </a:lnTo>
                      <a:lnTo>
                        <a:pt x="77" y="58"/>
                      </a:lnTo>
                      <a:lnTo>
                        <a:pt x="78" y="60"/>
                      </a:lnTo>
                      <a:lnTo>
                        <a:pt x="80" y="60"/>
                      </a:lnTo>
                      <a:lnTo>
                        <a:pt x="82" y="60"/>
                      </a:lnTo>
                      <a:lnTo>
                        <a:pt x="84" y="62"/>
                      </a:lnTo>
                      <a:lnTo>
                        <a:pt x="86" y="62"/>
                      </a:lnTo>
                      <a:lnTo>
                        <a:pt x="88" y="62"/>
                      </a:lnTo>
                      <a:lnTo>
                        <a:pt x="90" y="64"/>
                      </a:lnTo>
                      <a:lnTo>
                        <a:pt x="92" y="64"/>
                      </a:lnTo>
                      <a:lnTo>
                        <a:pt x="94" y="64"/>
                      </a:lnTo>
                      <a:lnTo>
                        <a:pt x="96" y="64"/>
                      </a:lnTo>
                      <a:lnTo>
                        <a:pt x="96" y="65"/>
                      </a:lnTo>
                      <a:lnTo>
                        <a:pt x="98" y="65"/>
                      </a:lnTo>
                      <a:lnTo>
                        <a:pt x="100" y="65"/>
                      </a:lnTo>
                      <a:lnTo>
                        <a:pt x="102" y="65"/>
                      </a:lnTo>
                      <a:lnTo>
                        <a:pt x="103" y="65"/>
                      </a:lnTo>
                      <a:lnTo>
                        <a:pt x="105" y="65"/>
                      </a:lnTo>
                      <a:lnTo>
                        <a:pt x="107" y="65"/>
                      </a:lnTo>
                      <a:lnTo>
                        <a:pt x="109" y="65"/>
                      </a:lnTo>
                      <a:lnTo>
                        <a:pt x="111" y="65"/>
                      </a:lnTo>
                      <a:lnTo>
                        <a:pt x="113" y="65"/>
                      </a:lnTo>
                      <a:lnTo>
                        <a:pt x="115" y="65"/>
                      </a:lnTo>
                      <a:lnTo>
                        <a:pt x="117" y="65"/>
                      </a:lnTo>
                      <a:lnTo>
                        <a:pt x="117" y="67"/>
                      </a:lnTo>
                      <a:lnTo>
                        <a:pt x="115" y="67"/>
                      </a:lnTo>
                      <a:lnTo>
                        <a:pt x="115" y="69"/>
                      </a:lnTo>
                      <a:lnTo>
                        <a:pt x="113" y="69"/>
                      </a:lnTo>
                      <a:lnTo>
                        <a:pt x="111" y="69"/>
                      </a:lnTo>
                      <a:lnTo>
                        <a:pt x="109" y="69"/>
                      </a:lnTo>
                      <a:lnTo>
                        <a:pt x="107" y="69"/>
                      </a:lnTo>
                      <a:lnTo>
                        <a:pt x="105" y="71"/>
                      </a:lnTo>
                      <a:lnTo>
                        <a:pt x="103" y="71"/>
                      </a:lnTo>
                      <a:lnTo>
                        <a:pt x="102" y="71"/>
                      </a:lnTo>
                      <a:lnTo>
                        <a:pt x="100" y="71"/>
                      </a:lnTo>
                      <a:lnTo>
                        <a:pt x="98" y="71"/>
                      </a:lnTo>
                      <a:lnTo>
                        <a:pt x="96" y="71"/>
                      </a:lnTo>
                      <a:lnTo>
                        <a:pt x="94" y="71"/>
                      </a:lnTo>
                      <a:lnTo>
                        <a:pt x="92" y="71"/>
                      </a:lnTo>
                      <a:lnTo>
                        <a:pt x="90" y="71"/>
                      </a:lnTo>
                      <a:lnTo>
                        <a:pt x="88" y="71"/>
                      </a:lnTo>
                      <a:lnTo>
                        <a:pt x="86" y="71"/>
                      </a:lnTo>
                      <a:lnTo>
                        <a:pt x="84" y="69"/>
                      </a:lnTo>
                      <a:lnTo>
                        <a:pt x="82" y="69"/>
                      </a:lnTo>
                      <a:lnTo>
                        <a:pt x="80" y="69"/>
                      </a:lnTo>
                      <a:lnTo>
                        <a:pt x="78" y="69"/>
                      </a:lnTo>
                      <a:lnTo>
                        <a:pt x="77" y="69"/>
                      </a:lnTo>
                      <a:lnTo>
                        <a:pt x="75" y="69"/>
                      </a:lnTo>
                      <a:lnTo>
                        <a:pt x="73" y="67"/>
                      </a:lnTo>
                      <a:lnTo>
                        <a:pt x="71" y="67"/>
                      </a:lnTo>
                      <a:lnTo>
                        <a:pt x="69" y="67"/>
                      </a:lnTo>
                      <a:lnTo>
                        <a:pt x="67" y="67"/>
                      </a:lnTo>
                      <a:lnTo>
                        <a:pt x="65" y="65"/>
                      </a:lnTo>
                      <a:lnTo>
                        <a:pt x="63" y="65"/>
                      </a:lnTo>
                      <a:lnTo>
                        <a:pt x="61" y="65"/>
                      </a:lnTo>
                      <a:lnTo>
                        <a:pt x="59" y="65"/>
                      </a:lnTo>
                      <a:lnTo>
                        <a:pt x="57" y="64"/>
                      </a:lnTo>
                      <a:lnTo>
                        <a:pt x="55" y="64"/>
                      </a:lnTo>
                      <a:lnTo>
                        <a:pt x="54" y="64"/>
                      </a:lnTo>
                      <a:lnTo>
                        <a:pt x="52" y="62"/>
                      </a:lnTo>
                      <a:lnTo>
                        <a:pt x="50" y="62"/>
                      </a:lnTo>
                      <a:lnTo>
                        <a:pt x="48" y="62"/>
                      </a:lnTo>
                      <a:lnTo>
                        <a:pt x="46" y="60"/>
                      </a:lnTo>
                      <a:lnTo>
                        <a:pt x="44" y="60"/>
                      </a:lnTo>
                      <a:lnTo>
                        <a:pt x="42" y="58"/>
                      </a:lnTo>
                      <a:lnTo>
                        <a:pt x="40" y="58"/>
                      </a:lnTo>
                      <a:lnTo>
                        <a:pt x="38" y="58"/>
                      </a:lnTo>
                      <a:lnTo>
                        <a:pt x="36" y="56"/>
                      </a:lnTo>
                      <a:lnTo>
                        <a:pt x="34" y="54"/>
                      </a:lnTo>
                      <a:lnTo>
                        <a:pt x="32" y="54"/>
                      </a:lnTo>
                      <a:lnTo>
                        <a:pt x="31" y="54"/>
                      </a:lnTo>
                      <a:lnTo>
                        <a:pt x="29" y="54"/>
                      </a:lnTo>
                      <a:lnTo>
                        <a:pt x="29" y="52"/>
                      </a:lnTo>
                      <a:lnTo>
                        <a:pt x="27" y="52"/>
                      </a:lnTo>
                      <a:lnTo>
                        <a:pt x="25" y="52"/>
                      </a:lnTo>
                      <a:lnTo>
                        <a:pt x="25" y="50"/>
                      </a:lnTo>
                      <a:lnTo>
                        <a:pt x="23" y="50"/>
                      </a:lnTo>
                      <a:lnTo>
                        <a:pt x="21" y="50"/>
                      </a:lnTo>
                      <a:lnTo>
                        <a:pt x="19" y="48"/>
                      </a:lnTo>
                      <a:lnTo>
                        <a:pt x="17" y="48"/>
                      </a:lnTo>
                      <a:lnTo>
                        <a:pt x="15" y="46"/>
                      </a:lnTo>
                      <a:lnTo>
                        <a:pt x="13" y="46"/>
                      </a:lnTo>
                      <a:lnTo>
                        <a:pt x="13" y="44"/>
                      </a:lnTo>
                      <a:lnTo>
                        <a:pt x="11" y="44"/>
                      </a:lnTo>
                      <a:lnTo>
                        <a:pt x="11" y="42"/>
                      </a:lnTo>
                      <a:lnTo>
                        <a:pt x="9" y="42"/>
                      </a:lnTo>
                      <a:lnTo>
                        <a:pt x="9" y="40"/>
                      </a:lnTo>
                      <a:lnTo>
                        <a:pt x="7" y="40"/>
                      </a:lnTo>
                      <a:lnTo>
                        <a:pt x="7" y="39"/>
                      </a:lnTo>
                      <a:lnTo>
                        <a:pt x="6" y="39"/>
                      </a:lnTo>
                      <a:lnTo>
                        <a:pt x="6" y="37"/>
                      </a:lnTo>
                      <a:lnTo>
                        <a:pt x="4" y="37"/>
                      </a:lnTo>
                      <a:lnTo>
                        <a:pt x="4" y="35"/>
                      </a:lnTo>
                      <a:lnTo>
                        <a:pt x="2" y="35"/>
                      </a:lnTo>
                      <a:lnTo>
                        <a:pt x="2" y="33"/>
                      </a:lnTo>
                      <a:lnTo>
                        <a:pt x="0" y="33"/>
                      </a:lnTo>
                      <a:lnTo>
                        <a:pt x="2" y="33"/>
                      </a:lnTo>
                      <a:lnTo>
                        <a:pt x="4" y="33"/>
                      </a:lnTo>
                      <a:lnTo>
                        <a:pt x="6" y="33"/>
                      </a:lnTo>
                      <a:lnTo>
                        <a:pt x="7" y="33"/>
                      </a:lnTo>
                      <a:lnTo>
                        <a:pt x="9" y="35"/>
                      </a:lnTo>
                      <a:lnTo>
                        <a:pt x="11" y="35"/>
                      </a:lnTo>
                      <a:lnTo>
                        <a:pt x="13" y="35"/>
                      </a:lnTo>
                      <a:lnTo>
                        <a:pt x="15" y="37"/>
                      </a:lnTo>
                      <a:lnTo>
                        <a:pt x="17" y="37"/>
                      </a:lnTo>
                      <a:lnTo>
                        <a:pt x="19" y="37"/>
                      </a:lnTo>
                      <a:lnTo>
                        <a:pt x="19" y="39"/>
                      </a:lnTo>
                      <a:lnTo>
                        <a:pt x="21" y="39"/>
                      </a:lnTo>
                      <a:lnTo>
                        <a:pt x="23" y="39"/>
                      </a:lnTo>
                      <a:lnTo>
                        <a:pt x="25" y="40"/>
                      </a:lnTo>
                      <a:lnTo>
                        <a:pt x="27" y="40"/>
                      </a:lnTo>
                      <a:lnTo>
                        <a:pt x="29" y="42"/>
                      </a:lnTo>
                      <a:lnTo>
                        <a:pt x="31" y="42"/>
                      </a:lnTo>
                      <a:lnTo>
                        <a:pt x="32" y="44"/>
                      </a:lnTo>
                      <a:lnTo>
                        <a:pt x="34" y="44"/>
                      </a:lnTo>
                      <a:lnTo>
                        <a:pt x="36" y="46"/>
                      </a:lnTo>
                      <a:lnTo>
                        <a:pt x="38" y="46"/>
                      </a:lnTo>
                      <a:lnTo>
                        <a:pt x="36" y="44"/>
                      </a:lnTo>
                      <a:lnTo>
                        <a:pt x="34" y="42"/>
                      </a:lnTo>
                      <a:lnTo>
                        <a:pt x="34" y="40"/>
                      </a:lnTo>
                      <a:lnTo>
                        <a:pt x="32" y="40"/>
                      </a:lnTo>
                      <a:lnTo>
                        <a:pt x="32" y="39"/>
                      </a:lnTo>
                      <a:lnTo>
                        <a:pt x="31" y="37"/>
                      </a:lnTo>
                      <a:lnTo>
                        <a:pt x="29" y="37"/>
                      </a:lnTo>
                      <a:lnTo>
                        <a:pt x="29" y="35"/>
                      </a:lnTo>
                      <a:lnTo>
                        <a:pt x="27" y="33"/>
                      </a:lnTo>
                      <a:lnTo>
                        <a:pt x="25" y="31"/>
                      </a:lnTo>
                      <a:lnTo>
                        <a:pt x="25" y="29"/>
                      </a:lnTo>
                      <a:lnTo>
                        <a:pt x="23" y="29"/>
                      </a:lnTo>
                      <a:lnTo>
                        <a:pt x="21" y="27"/>
                      </a:lnTo>
                      <a:lnTo>
                        <a:pt x="19" y="25"/>
                      </a:lnTo>
                      <a:lnTo>
                        <a:pt x="19" y="23"/>
                      </a:lnTo>
                      <a:lnTo>
                        <a:pt x="17" y="21"/>
                      </a:lnTo>
                      <a:lnTo>
                        <a:pt x="15" y="19"/>
                      </a:lnTo>
                      <a:lnTo>
                        <a:pt x="15" y="17"/>
                      </a:lnTo>
                      <a:lnTo>
                        <a:pt x="13" y="17"/>
                      </a:lnTo>
                      <a:lnTo>
                        <a:pt x="11" y="16"/>
                      </a:lnTo>
                      <a:lnTo>
                        <a:pt x="11" y="14"/>
                      </a:lnTo>
                      <a:lnTo>
                        <a:pt x="9" y="12"/>
                      </a:lnTo>
                      <a:lnTo>
                        <a:pt x="7" y="10"/>
                      </a:lnTo>
                      <a:lnTo>
                        <a:pt x="7" y="8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solidFill>
                  <a:srgbClr val="005E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17" name="Freeform 485"/>
                <p:cNvSpPr>
                  <a:spLocks noChangeAspect="1"/>
                </p:cNvSpPr>
                <p:nvPr/>
              </p:nvSpPr>
              <p:spPr bwMode="auto">
                <a:xfrm>
                  <a:off x="4776" y="1056"/>
                  <a:ext cx="103" cy="65"/>
                </a:xfrm>
                <a:custGeom>
                  <a:avLst/>
                  <a:gdLst>
                    <a:gd name="T0" fmla="*/ 21 w 103"/>
                    <a:gd name="T1" fmla="*/ 15 h 65"/>
                    <a:gd name="T2" fmla="*/ 17 w 103"/>
                    <a:gd name="T3" fmla="*/ 12 h 65"/>
                    <a:gd name="T4" fmla="*/ 13 w 103"/>
                    <a:gd name="T5" fmla="*/ 8 h 65"/>
                    <a:gd name="T6" fmla="*/ 9 w 103"/>
                    <a:gd name="T7" fmla="*/ 4 h 65"/>
                    <a:gd name="T8" fmla="*/ 3 w 103"/>
                    <a:gd name="T9" fmla="*/ 0 h 65"/>
                    <a:gd name="T10" fmla="*/ 5 w 103"/>
                    <a:gd name="T11" fmla="*/ 6 h 65"/>
                    <a:gd name="T12" fmla="*/ 9 w 103"/>
                    <a:gd name="T13" fmla="*/ 12 h 65"/>
                    <a:gd name="T14" fmla="*/ 13 w 103"/>
                    <a:gd name="T15" fmla="*/ 17 h 65"/>
                    <a:gd name="T16" fmla="*/ 19 w 103"/>
                    <a:gd name="T17" fmla="*/ 23 h 65"/>
                    <a:gd name="T18" fmla="*/ 25 w 103"/>
                    <a:gd name="T19" fmla="*/ 31 h 65"/>
                    <a:gd name="T20" fmla="*/ 30 w 103"/>
                    <a:gd name="T21" fmla="*/ 38 h 65"/>
                    <a:gd name="T22" fmla="*/ 34 w 103"/>
                    <a:gd name="T23" fmla="*/ 44 h 65"/>
                    <a:gd name="T24" fmla="*/ 36 w 103"/>
                    <a:gd name="T25" fmla="*/ 46 h 65"/>
                    <a:gd name="T26" fmla="*/ 28 w 103"/>
                    <a:gd name="T27" fmla="*/ 42 h 65"/>
                    <a:gd name="T28" fmla="*/ 21 w 103"/>
                    <a:gd name="T29" fmla="*/ 38 h 65"/>
                    <a:gd name="T30" fmla="*/ 13 w 103"/>
                    <a:gd name="T31" fmla="*/ 36 h 65"/>
                    <a:gd name="T32" fmla="*/ 5 w 103"/>
                    <a:gd name="T33" fmla="*/ 33 h 65"/>
                    <a:gd name="T34" fmla="*/ 0 w 103"/>
                    <a:gd name="T35" fmla="*/ 33 h 65"/>
                    <a:gd name="T36" fmla="*/ 3 w 103"/>
                    <a:gd name="T37" fmla="*/ 36 h 65"/>
                    <a:gd name="T38" fmla="*/ 9 w 103"/>
                    <a:gd name="T39" fmla="*/ 40 h 65"/>
                    <a:gd name="T40" fmla="*/ 15 w 103"/>
                    <a:gd name="T41" fmla="*/ 42 h 65"/>
                    <a:gd name="T42" fmla="*/ 21 w 103"/>
                    <a:gd name="T43" fmla="*/ 44 h 65"/>
                    <a:gd name="T44" fmla="*/ 26 w 103"/>
                    <a:gd name="T45" fmla="*/ 46 h 65"/>
                    <a:gd name="T46" fmla="*/ 32 w 103"/>
                    <a:gd name="T47" fmla="*/ 50 h 65"/>
                    <a:gd name="T48" fmla="*/ 38 w 103"/>
                    <a:gd name="T49" fmla="*/ 52 h 65"/>
                    <a:gd name="T50" fmla="*/ 46 w 103"/>
                    <a:gd name="T51" fmla="*/ 56 h 65"/>
                    <a:gd name="T52" fmla="*/ 53 w 103"/>
                    <a:gd name="T53" fmla="*/ 58 h 65"/>
                    <a:gd name="T54" fmla="*/ 59 w 103"/>
                    <a:gd name="T55" fmla="*/ 60 h 65"/>
                    <a:gd name="T56" fmla="*/ 67 w 103"/>
                    <a:gd name="T57" fmla="*/ 61 h 65"/>
                    <a:gd name="T58" fmla="*/ 74 w 103"/>
                    <a:gd name="T59" fmla="*/ 63 h 65"/>
                    <a:gd name="T60" fmla="*/ 82 w 103"/>
                    <a:gd name="T61" fmla="*/ 63 h 65"/>
                    <a:gd name="T62" fmla="*/ 90 w 103"/>
                    <a:gd name="T63" fmla="*/ 65 h 65"/>
                    <a:gd name="T64" fmla="*/ 97 w 103"/>
                    <a:gd name="T65" fmla="*/ 63 h 65"/>
                    <a:gd name="T66" fmla="*/ 103 w 103"/>
                    <a:gd name="T67" fmla="*/ 61 h 65"/>
                    <a:gd name="T68" fmla="*/ 96 w 103"/>
                    <a:gd name="T69" fmla="*/ 61 h 65"/>
                    <a:gd name="T70" fmla="*/ 88 w 103"/>
                    <a:gd name="T71" fmla="*/ 61 h 65"/>
                    <a:gd name="T72" fmla="*/ 80 w 103"/>
                    <a:gd name="T73" fmla="*/ 60 h 65"/>
                    <a:gd name="T74" fmla="*/ 72 w 103"/>
                    <a:gd name="T75" fmla="*/ 58 h 65"/>
                    <a:gd name="T76" fmla="*/ 65 w 103"/>
                    <a:gd name="T77" fmla="*/ 56 h 65"/>
                    <a:gd name="T78" fmla="*/ 57 w 103"/>
                    <a:gd name="T79" fmla="*/ 54 h 65"/>
                    <a:gd name="T80" fmla="*/ 53 w 103"/>
                    <a:gd name="T81" fmla="*/ 50 h 65"/>
                    <a:gd name="T82" fmla="*/ 48 w 103"/>
                    <a:gd name="T83" fmla="*/ 48 h 65"/>
                    <a:gd name="T84" fmla="*/ 44 w 103"/>
                    <a:gd name="T85" fmla="*/ 44 h 65"/>
                    <a:gd name="T86" fmla="*/ 40 w 103"/>
                    <a:gd name="T87" fmla="*/ 40 h 65"/>
                    <a:gd name="T88" fmla="*/ 36 w 103"/>
                    <a:gd name="T89" fmla="*/ 35 h 65"/>
                    <a:gd name="T90" fmla="*/ 32 w 103"/>
                    <a:gd name="T91" fmla="*/ 29 h 65"/>
                    <a:gd name="T92" fmla="*/ 28 w 103"/>
                    <a:gd name="T93" fmla="*/ 25 h 65"/>
                    <a:gd name="T94" fmla="*/ 25 w 103"/>
                    <a:gd name="T95" fmla="*/ 21 h 6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03"/>
                    <a:gd name="T145" fmla="*/ 0 h 65"/>
                    <a:gd name="T146" fmla="*/ 103 w 103"/>
                    <a:gd name="T147" fmla="*/ 65 h 65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03" h="65">
                      <a:moveTo>
                        <a:pt x="23" y="21"/>
                      </a:moveTo>
                      <a:lnTo>
                        <a:pt x="23" y="19"/>
                      </a:lnTo>
                      <a:lnTo>
                        <a:pt x="21" y="17"/>
                      </a:lnTo>
                      <a:lnTo>
                        <a:pt x="21" y="15"/>
                      </a:lnTo>
                      <a:lnTo>
                        <a:pt x="19" y="15"/>
                      </a:lnTo>
                      <a:lnTo>
                        <a:pt x="19" y="13"/>
                      </a:lnTo>
                      <a:lnTo>
                        <a:pt x="17" y="13"/>
                      </a:lnTo>
                      <a:lnTo>
                        <a:pt x="17" y="12"/>
                      </a:lnTo>
                      <a:lnTo>
                        <a:pt x="15" y="12"/>
                      </a:lnTo>
                      <a:lnTo>
                        <a:pt x="15" y="10"/>
                      </a:lnTo>
                      <a:lnTo>
                        <a:pt x="13" y="10"/>
                      </a:lnTo>
                      <a:lnTo>
                        <a:pt x="13" y="8"/>
                      </a:lnTo>
                      <a:lnTo>
                        <a:pt x="11" y="8"/>
                      </a:lnTo>
                      <a:lnTo>
                        <a:pt x="11" y="6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7" y="8"/>
                      </a:lnTo>
                      <a:lnTo>
                        <a:pt x="9" y="10"/>
                      </a:lnTo>
                      <a:lnTo>
                        <a:pt x="9" y="12"/>
                      </a:lnTo>
                      <a:lnTo>
                        <a:pt x="11" y="12"/>
                      </a:lnTo>
                      <a:lnTo>
                        <a:pt x="11" y="13"/>
                      </a:lnTo>
                      <a:lnTo>
                        <a:pt x="13" y="15"/>
                      </a:lnTo>
                      <a:lnTo>
                        <a:pt x="13" y="17"/>
                      </a:lnTo>
                      <a:lnTo>
                        <a:pt x="15" y="17"/>
                      </a:lnTo>
                      <a:lnTo>
                        <a:pt x="17" y="19"/>
                      </a:lnTo>
                      <a:lnTo>
                        <a:pt x="17" y="21"/>
                      </a:lnTo>
                      <a:lnTo>
                        <a:pt x="19" y="23"/>
                      </a:lnTo>
                      <a:lnTo>
                        <a:pt x="21" y="25"/>
                      </a:lnTo>
                      <a:lnTo>
                        <a:pt x="21" y="27"/>
                      </a:lnTo>
                      <a:lnTo>
                        <a:pt x="23" y="29"/>
                      </a:lnTo>
                      <a:lnTo>
                        <a:pt x="25" y="31"/>
                      </a:lnTo>
                      <a:lnTo>
                        <a:pt x="26" y="33"/>
                      </a:lnTo>
                      <a:lnTo>
                        <a:pt x="28" y="35"/>
                      </a:lnTo>
                      <a:lnTo>
                        <a:pt x="28" y="36"/>
                      </a:lnTo>
                      <a:lnTo>
                        <a:pt x="30" y="38"/>
                      </a:lnTo>
                      <a:lnTo>
                        <a:pt x="32" y="40"/>
                      </a:lnTo>
                      <a:lnTo>
                        <a:pt x="32" y="42"/>
                      </a:lnTo>
                      <a:lnTo>
                        <a:pt x="34" y="42"/>
                      </a:lnTo>
                      <a:lnTo>
                        <a:pt x="34" y="44"/>
                      </a:lnTo>
                      <a:lnTo>
                        <a:pt x="36" y="44"/>
                      </a:lnTo>
                      <a:lnTo>
                        <a:pt x="36" y="46"/>
                      </a:lnTo>
                      <a:lnTo>
                        <a:pt x="38" y="46"/>
                      </a:lnTo>
                      <a:lnTo>
                        <a:pt x="36" y="46"/>
                      </a:lnTo>
                      <a:lnTo>
                        <a:pt x="34" y="46"/>
                      </a:lnTo>
                      <a:lnTo>
                        <a:pt x="32" y="44"/>
                      </a:lnTo>
                      <a:lnTo>
                        <a:pt x="30" y="44"/>
                      </a:lnTo>
                      <a:lnTo>
                        <a:pt x="28" y="42"/>
                      </a:lnTo>
                      <a:lnTo>
                        <a:pt x="26" y="42"/>
                      </a:lnTo>
                      <a:lnTo>
                        <a:pt x="25" y="40"/>
                      </a:lnTo>
                      <a:lnTo>
                        <a:pt x="23" y="40"/>
                      </a:lnTo>
                      <a:lnTo>
                        <a:pt x="21" y="38"/>
                      </a:lnTo>
                      <a:lnTo>
                        <a:pt x="19" y="38"/>
                      </a:lnTo>
                      <a:lnTo>
                        <a:pt x="17" y="38"/>
                      </a:lnTo>
                      <a:lnTo>
                        <a:pt x="15" y="36"/>
                      </a:lnTo>
                      <a:lnTo>
                        <a:pt x="13" y="36"/>
                      </a:lnTo>
                      <a:lnTo>
                        <a:pt x="11" y="35"/>
                      </a:lnTo>
                      <a:lnTo>
                        <a:pt x="9" y="35"/>
                      </a:lnTo>
                      <a:lnTo>
                        <a:pt x="7" y="33"/>
                      </a:lnTo>
                      <a:lnTo>
                        <a:pt x="5" y="33"/>
                      </a:lnTo>
                      <a:lnTo>
                        <a:pt x="3" y="33"/>
                      </a:lnTo>
                      <a:lnTo>
                        <a:pt x="1" y="31"/>
                      </a:lnTo>
                      <a:lnTo>
                        <a:pt x="0" y="31"/>
                      </a:lnTo>
                      <a:lnTo>
                        <a:pt x="0" y="33"/>
                      </a:lnTo>
                      <a:lnTo>
                        <a:pt x="1" y="33"/>
                      </a:lnTo>
                      <a:lnTo>
                        <a:pt x="1" y="35"/>
                      </a:lnTo>
                      <a:lnTo>
                        <a:pt x="3" y="35"/>
                      </a:lnTo>
                      <a:lnTo>
                        <a:pt x="3" y="36"/>
                      </a:lnTo>
                      <a:lnTo>
                        <a:pt x="5" y="36"/>
                      </a:lnTo>
                      <a:lnTo>
                        <a:pt x="7" y="38"/>
                      </a:lnTo>
                      <a:lnTo>
                        <a:pt x="9" y="38"/>
                      </a:lnTo>
                      <a:lnTo>
                        <a:pt x="9" y="40"/>
                      </a:lnTo>
                      <a:lnTo>
                        <a:pt x="11" y="40"/>
                      </a:lnTo>
                      <a:lnTo>
                        <a:pt x="11" y="42"/>
                      </a:lnTo>
                      <a:lnTo>
                        <a:pt x="13" y="42"/>
                      </a:lnTo>
                      <a:lnTo>
                        <a:pt x="15" y="42"/>
                      </a:lnTo>
                      <a:lnTo>
                        <a:pt x="15" y="44"/>
                      </a:lnTo>
                      <a:lnTo>
                        <a:pt x="17" y="44"/>
                      </a:lnTo>
                      <a:lnTo>
                        <a:pt x="19" y="44"/>
                      </a:lnTo>
                      <a:lnTo>
                        <a:pt x="21" y="44"/>
                      </a:lnTo>
                      <a:lnTo>
                        <a:pt x="21" y="46"/>
                      </a:lnTo>
                      <a:lnTo>
                        <a:pt x="23" y="46"/>
                      </a:lnTo>
                      <a:lnTo>
                        <a:pt x="25" y="46"/>
                      </a:lnTo>
                      <a:lnTo>
                        <a:pt x="26" y="46"/>
                      </a:lnTo>
                      <a:lnTo>
                        <a:pt x="26" y="48"/>
                      </a:lnTo>
                      <a:lnTo>
                        <a:pt x="28" y="48"/>
                      </a:lnTo>
                      <a:lnTo>
                        <a:pt x="30" y="48"/>
                      </a:lnTo>
                      <a:lnTo>
                        <a:pt x="32" y="50"/>
                      </a:lnTo>
                      <a:lnTo>
                        <a:pt x="34" y="50"/>
                      </a:lnTo>
                      <a:lnTo>
                        <a:pt x="36" y="50"/>
                      </a:lnTo>
                      <a:lnTo>
                        <a:pt x="36" y="52"/>
                      </a:lnTo>
                      <a:lnTo>
                        <a:pt x="38" y="52"/>
                      </a:lnTo>
                      <a:lnTo>
                        <a:pt x="40" y="54"/>
                      </a:lnTo>
                      <a:lnTo>
                        <a:pt x="42" y="54"/>
                      </a:lnTo>
                      <a:lnTo>
                        <a:pt x="44" y="54"/>
                      </a:lnTo>
                      <a:lnTo>
                        <a:pt x="46" y="56"/>
                      </a:lnTo>
                      <a:lnTo>
                        <a:pt x="48" y="56"/>
                      </a:lnTo>
                      <a:lnTo>
                        <a:pt x="49" y="56"/>
                      </a:lnTo>
                      <a:lnTo>
                        <a:pt x="51" y="58"/>
                      </a:lnTo>
                      <a:lnTo>
                        <a:pt x="53" y="58"/>
                      </a:lnTo>
                      <a:lnTo>
                        <a:pt x="55" y="58"/>
                      </a:lnTo>
                      <a:lnTo>
                        <a:pt x="55" y="60"/>
                      </a:lnTo>
                      <a:lnTo>
                        <a:pt x="57" y="60"/>
                      </a:lnTo>
                      <a:lnTo>
                        <a:pt x="59" y="60"/>
                      </a:lnTo>
                      <a:lnTo>
                        <a:pt x="61" y="60"/>
                      </a:lnTo>
                      <a:lnTo>
                        <a:pt x="63" y="61"/>
                      </a:lnTo>
                      <a:lnTo>
                        <a:pt x="65" y="61"/>
                      </a:lnTo>
                      <a:lnTo>
                        <a:pt x="67" y="61"/>
                      </a:lnTo>
                      <a:lnTo>
                        <a:pt x="69" y="61"/>
                      </a:lnTo>
                      <a:lnTo>
                        <a:pt x="71" y="61"/>
                      </a:lnTo>
                      <a:lnTo>
                        <a:pt x="72" y="63"/>
                      </a:lnTo>
                      <a:lnTo>
                        <a:pt x="74" y="63"/>
                      </a:lnTo>
                      <a:lnTo>
                        <a:pt x="76" y="63"/>
                      </a:lnTo>
                      <a:lnTo>
                        <a:pt x="78" y="63"/>
                      </a:lnTo>
                      <a:lnTo>
                        <a:pt x="80" y="63"/>
                      </a:lnTo>
                      <a:lnTo>
                        <a:pt x="82" y="63"/>
                      </a:lnTo>
                      <a:lnTo>
                        <a:pt x="84" y="63"/>
                      </a:lnTo>
                      <a:lnTo>
                        <a:pt x="86" y="65"/>
                      </a:lnTo>
                      <a:lnTo>
                        <a:pt x="88" y="65"/>
                      </a:lnTo>
                      <a:lnTo>
                        <a:pt x="90" y="65"/>
                      </a:lnTo>
                      <a:lnTo>
                        <a:pt x="92" y="65"/>
                      </a:lnTo>
                      <a:lnTo>
                        <a:pt x="94" y="65"/>
                      </a:lnTo>
                      <a:lnTo>
                        <a:pt x="96" y="65"/>
                      </a:lnTo>
                      <a:lnTo>
                        <a:pt x="97" y="63"/>
                      </a:lnTo>
                      <a:lnTo>
                        <a:pt x="99" y="63"/>
                      </a:lnTo>
                      <a:lnTo>
                        <a:pt x="101" y="63"/>
                      </a:lnTo>
                      <a:lnTo>
                        <a:pt x="103" y="63"/>
                      </a:lnTo>
                      <a:lnTo>
                        <a:pt x="103" y="61"/>
                      </a:lnTo>
                      <a:lnTo>
                        <a:pt x="101" y="61"/>
                      </a:lnTo>
                      <a:lnTo>
                        <a:pt x="99" y="61"/>
                      </a:lnTo>
                      <a:lnTo>
                        <a:pt x="97" y="61"/>
                      </a:lnTo>
                      <a:lnTo>
                        <a:pt x="96" y="61"/>
                      </a:lnTo>
                      <a:lnTo>
                        <a:pt x="94" y="61"/>
                      </a:lnTo>
                      <a:lnTo>
                        <a:pt x="92" y="61"/>
                      </a:lnTo>
                      <a:lnTo>
                        <a:pt x="90" y="61"/>
                      </a:lnTo>
                      <a:lnTo>
                        <a:pt x="88" y="61"/>
                      </a:lnTo>
                      <a:lnTo>
                        <a:pt x="86" y="61"/>
                      </a:lnTo>
                      <a:lnTo>
                        <a:pt x="84" y="61"/>
                      </a:lnTo>
                      <a:lnTo>
                        <a:pt x="82" y="61"/>
                      </a:lnTo>
                      <a:lnTo>
                        <a:pt x="80" y="60"/>
                      </a:lnTo>
                      <a:lnTo>
                        <a:pt x="78" y="60"/>
                      </a:lnTo>
                      <a:lnTo>
                        <a:pt x="76" y="60"/>
                      </a:lnTo>
                      <a:lnTo>
                        <a:pt x="74" y="58"/>
                      </a:lnTo>
                      <a:lnTo>
                        <a:pt x="72" y="58"/>
                      </a:lnTo>
                      <a:lnTo>
                        <a:pt x="71" y="58"/>
                      </a:lnTo>
                      <a:lnTo>
                        <a:pt x="69" y="56"/>
                      </a:lnTo>
                      <a:lnTo>
                        <a:pt x="67" y="56"/>
                      </a:lnTo>
                      <a:lnTo>
                        <a:pt x="65" y="56"/>
                      </a:lnTo>
                      <a:lnTo>
                        <a:pt x="63" y="54"/>
                      </a:lnTo>
                      <a:lnTo>
                        <a:pt x="61" y="54"/>
                      </a:lnTo>
                      <a:lnTo>
                        <a:pt x="59" y="54"/>
                      </a:lnTo>
                      <a:lnTo>
                        <a:pt x="57" y="54"/>
                      </a:lnTo>
                      <a:lnTo>
                        <a:pt x="57" y="52"/>
                      </a:lnTo>
                      <a:lnTo>
                        <a:pt x="55" y="52"/>
                      </a:lnTo>
                      <a:lnTo>
                        <a:pt x="53" y="52"/>
                      </a:lnTo>
                      <a:lnTo>
                        <a:pt x="53" y="50"/>
                      </a:lnTo>
                      <a:lnTo>
                        <a:pt x="51" y="50"/>
                      </a:lnTo>
                      <a:lnTo>
                        <a:pt x="49" y="50"/>
                      </a:lnTo>
                      <a:lnTo>
                        <a:pt x="49" y="48"/>
                      </a:lnTo>
                      <a:lnTo>
                        <a:pt x="48" y="48"/>
                      </a:lnTo>
                      <a:lnTo>
                        <a:pt x="48" y="46"/>
                      </a:lnTo>
                      <a:lnTo>
                        <a:pt x="46" y="46"/>
                      </a:lnTo>
                      <a:lnTo>
                        <a:pt x="46" y="44"/>
                      </a:lnTo>
                      <a:lnTo>
                        <a:pt x="44" y="44"/>
                      </a:lnTo>
                      <a:lnTo>
                        <a:pt x="44" y="42"/>
                      </a:lnTo>
                      <a:lnTo>
                        <a:pt x="42" y="42"/>
                      </a:lnTo>
                      <a:lnTo>
                        <a:pt x="42" y="40"/>
                      </a:lnTo>
                      <a:lnTo>
                        <a:pt x="40" y="40"/>
                      </a:lnTo>
                      <a:lnTo>
                        <a:pt x="38" y="38"/>
                      </a:lnTo>
                      <a:lnTo>
                        <a:pt x="38" y="36"/>
                      </a:lnTo>
                      <a:lnTo>
                        <a:pt x="36" y="36"/>
                      </a:lnTo>
                      <a:lnTo>
                        <a:pt x="36" y="35"/>
                      </a:lnTo>
                      <a:lnTo>
                        <a:pt x="34" y="35"/>
                      </a:lnTo>
                      <a:lnTo>
                        <a:pt x="34" y="33"/>
                      </a:lnTo>
                      <a:lnTo>
                        <a:pt x="32" y="31"/>
                      </a:lnTo>
                      <a:lnTo>
                        <a:pt x="32" y="29"/>
                      </a:lnTo>
                      <a:lnTo>
                        <a:pt x="30" y="29"/>
                      </a:lnTo>
                      <a:lnTo>
                        <a:pt x="30" y="27"/>
                      </a:lnTo>
                      <a:lnTo>
                        <a:pt x="28" y="27"/>
                      </a:lnTo>
                      <a:lnTo>
                        <a:pt x="28" y="25"/>
                      </a:lnTo>
                      <a:lnTo>
                        <a:pt x="26" y="25"/>
                      </a:lnTo>
                      <a:lnTo>
                        <a:pt x="26" y="23"/>
                      </a:lnTo>
                      <a:lnTo>
                        <a:pt x="25" y="23"/>
                      </a:lnTo>
                      <a:lnTo>
                        <a:pt x="25" y="21"/>
                      </a:lnTo>
                      <a:lnTo>
                        <a:pt x="23" y="21"/>
                      </a:lnTo>
                      <a:close/>
                    </a:path>
                  </a:pathLst>
                </a:custGeom>
                <a:solidFill>
                  <a:srgbClr val="0054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18" name="Freeform 486"/>
                <p:cNvSpPr>
                  <a:spLocks noChangeAspect="1"/>
                </p:cNvSpPr>
                <p:nvPr/>
              </p:nvSpPr>
              <p:spPr bwMode="auto">
                <a:xfrm>
                  <a:off x="4666" y="1025"/>
                  <a:ext cx="142" cy="127"/>
                </a:xfrm>
                <a:custGeom>
                  <a:avLst/>
                  <a:gdLst>
                    <a:gd name="T0" fmla="*/ 90 w 142"/>
                    <a:gd name="T1" fmla="*/ 85 h 127"/>
                    <a:gd name="T2" fmla="*/ 96 w 142"/>
                    <a:gd name="T3" fmla="*/ 89 h 127"/>
                    <a:gd name="T4" fmla="*/ 100 w 142"/>
                    <a:gd name="T5" fmla="*/ 92 h 127"/>
                    <a:gd name="T6" fmla="*/ 106 w 142"/>
                    <a:gd name="T7" fmla="*/ 98 h 127"/>
                    <a:gd name="T8" fmla="*/ 110 w 142"/>
                    <a:gd name="T9" fmla="*/ 102 h 127"/>
                    <a:gd name="T10" fmla="*/ 115 w 142"/>
                    <a:gd name="T11" fmla="*/ 106 h 127"/>
                    <a:gd name="T12" fmla="*/ 119 w 142"/>
                    <a:gd name="T13" fmla="*/ 108 h 127"/>
                    <a:gd name="T14" fmla="*/ 123 w 142"/>
                    <a:gd name="T15" fmla="*/ 112 h 127"/>
                    <a:gd name="T16" fmla="*/ 129 w 142"/>
                    <a:gd name="T17" fmla="*/ 114 h 127"/>
                    <a:gd name="T18" fmla="*/ 133 w 142"/>
                    <a:gd name="T19" fmla="*/ 115 h 127"/>
                    <a:gd name="T20" fmla="*/ 136 w 142"/>
                    <a:gd name="T21" fmla="*/ 119 h 127"/>
                    <a:gd name="T22" fmla="*/ 140 w 142"/>
                    <a:gd name="T23" fmla="*/ 121 h 127"/>
                    <a:gd name="T24" fmla="*/ 142 w 142"/>
                    <a:gd name="T25" fmla="*/ 125 h 127"/>
                    <a:gd name="T26" fmla="*/ 138 w 142"/>
                    <a:gd name="T27" fmla="*/ 125 h 127"/>
                    <a:gd name="T28" fmla="*/ 135 w 142"/>
                    <a:gd name="T29" fmla="*/ 123 h 127"/>
                    <a:gd name="T30" fmla="*/ 129 w 142"/>
                    <a:gd name="T31" fmla="*/ 121 h 127"/>
                    <a:gd name="T32" fmla="*/ 123 w 142"/>
                    <a:gd name="T33" fmla="*/ 119 h 127"/>
                    <a:gd name="T34" fmla="*/ 117 w 142"/>
                    <a:gd name="T35" fmla="*/ 117 h 127"/>
                    <a:gd name="T36" fmla="*/ 111 w 142"/>
                    <a:gd name="T37" fmla="*/ 114 h 127"/>
                    <a:gd name="T38" fmla="*/ 106 w 142"/>
                    <a:gd name="T39" fmla="*/ 112 h 127"/>
                    <a:gd name="T40" fmla="*/ 98 w 142"/>
                    <a:gd name="T41" fmla="*/ 108 h 127"/>
                    <a:gd name="T42" fmla="*/ 90 w 142"/>
                    <a:gd name="T43" fmla="*/ 104 h 127"/>
                    <a:gd name="T44" fmla="*/ 79 w 142"/>
                    <a:gd name="T45" fmla="*/ 98 h 127"/>
                    <a:gd name="T46" fmla="*/ 64 w 142"/>
                    <a:gd name="T47" fmla="*/ 91 h 127"/>
                    <a:gd name="T48" fmla="*/ 52 w 142"/>
                    <a:gd name="T49" fmla="*/ 83 h 127"/>
                    <a:gd name="T50" fmla="*/ 40 w 142"/>
                    <a:gd name="T51" fmla="*/ 75 h 127"/>
                    <a:gd name="T52" fmla="*/ 33 w 142"/>
                    <a:gd name="T53" fmla="*/ 67 h 127"/>
                    <a:gd name="T54" fmla="*/ 27 w 142"/>
                    <a:gd name="T55" fmla="*/ 60 h 127"/>
                    <a:gd name="T56" fmla="*/ 21 w 142"/>
                    <a:gd name="T57" fmla="*/ 52 h 127"/>
                    <a:gd name="T58" fmla="*/ 17 w 142"/>
                    <a:gd name="T59" fmla="*/ 48 h 127"/>
                    <a:gd name="T60" fmla="*/ 16 w 142"/>
                    <a:gd name="T61" fmla="*/ 43 h 127"/>
                    <a:gd name="T62" fmla="*/ 12 w 142"/>
                    <a:gd name="T63" fmla="*/ 39 h 127"/>
                    <a:gd name="T64" fmla="*/ 6 w 142"/>
                    <a:gd name="T65" fmla="*/ 35 h 127"/>
                    <a:gd name="T66" fmla="*/ 4 w 142"/>
                    <a:gd name="T67" fmla="*/ 31 h 127"/>
                    <a:gd name="T68" fmla="*/ 2 w 142"/>
                    <a:gd name="T69" fmla="*/ 25 h 127"/>
                    <a:gd name="T70" fmla="*/ 0 w 142"/>
                    <a:gd name="T71" fmla="*/ 21 h 127"/>
                    <a:gd name="T72" fmla="*/ 0 w 142"/>
                    <a:gd name="T73" fmla="*/ 16 h 127"/>
                    <a:gd name="T74" fmla="*/ 0 w 142"/>
                    <a:gd name="T75" fmla="*/ 10 h 127"/>
                    <a:gd name="T76" fmla="*/ 0 w 142"/>
                    <a:gd name="T77" fmla="*/ 4 h 127"/>
                    <a:gd name="T78" fmla="*/ 0 w 142"/>
                    <a:gd name="T79" fmla="*/ 2 h 127"/>
                    <a:gd name="T80" fmla="*/ 4 w 142"/>
                    <a:gd name="T81" fmla="*/ 6 h 127"/>
                    <a:gd name="T82" fmla="*/ 6 w 142"/>
                    <a:gd name="T83" fmla="*/ 10 h 127"/>
                    <a:gd name="T84" fmla="*/ 12 w 142"/>
                    <a:gd name="T85" fmla="*/ 16 h 127"/>
                    <a:gd name="T86" fmla="*/ 16 w 142"/>
                    <a:gd name="T87" fmla="*/ 19 h 127"/>
                    <a:gd name="T88" fmla="*/ 19 w 142"/>
                    <a:gd name="T89" fmla="*/ 23 h 127"/>
                    <a:gd name="T90" fmla="*/ 25 w 142"/>
                    <a:gd name="T91" fmla="*/ 29 h 127"/>
                    <a:gd name="T92" fmla="*/ 31 w 142"/>
                    <a:gd name="T93" fmla="*/ 31 h 127"/>
                    <a:gd name="T94" fmla="*/ 37 w 142"/>
                    <a:gd name="T95" fmla="*/ 37 h 127"/>
                    <a:gd name="T96" fmla="*/ 42 w 142"/>
                    <a:gd name="T97" fmla="*/ 41 h 127"/>
                    <a:gd name="T98" fmla="*/ 48 w 142"/>
                    <a:gd name="T99" fmla="*/ 46 h 127"/>
                    <a:gd name="T100" fmla="*/ 54 w 142"/>
                    <a:gd name="T101" fmla="*/ 50 h 127"/>
                    <a:gd name="T102" fmla="*/ 60 w 142"/>
                    <a:gd name="T103" fmla="*/ 54 h 127"/>
                    <a:gd name="T104" fmla="*/ 64 w 142"/>
                    <a:gd name="T105" fmla="*/ 60 h 127"/>
                    <a:gd name="T106" fmla="*/ 69 w 142"/>
                    <a:gd name="T107" fmla="*/ 64 h 127"/>
                    <a:gd name="T108" fmla="*/ 75 w 142"/>
                    <a:gd name="T109" fmla="*/ 69 h 127"/>
                    <a:gd name="T110" fmla="*/ 81 w 142"/>
                    <a:gd name="T111" fmla="*/ 75 h 127"/>
                    <a:gd name="T112" fmla="*/ 85 w 142"/>
                    <a:gd name="T113" fmla="*/ 79 h 12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42"/>
                    <a:gd name="T172" fmla="*/ 0 h 127"/>
                    <a:gd name="T173" fmla="*/ 142 w 142"/>
                    <a:gd name="T174" fmla="*/ 127 h 12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42" h="127">
                      <a:moveTo>
                        <a:pt x="87" y="81"/>
                      </a:moveTo>
                      <a:lnTo>
                        <a:pt x="88" y="83"/>
                      </a:lnTo>
                      <a:lnTo>
                        <a:pt x="90" y="85"/>
                      </a:lnTo>
                      <a:lnTo>
                        <a:pt x="92" y="85"/>
                      </a:lnTo>
                      <a:lnTo>
                        <a:pt x="94" y="87"/>
                      </a:lnTo>
                      <a:lnTo>
                        <a:pt x="96" y="89"/>
                      </a:lnTo>
                      <a:lnTo>
                        <a:pt x="96" y="91"/>
                      </a:lnTo>
                      <a:lnTo>
                        <a:pt x="98" y="91"/>
                      </a:lnTo>
                      <a:lnTo>
                        <a:pt x="100" y="92"/>
                      </a:lnTo>
                      <a:lnTo>
                        <a:pt x="102" y="94"/>
                      </a:lnTo>
                      <a:lnTo>
                        <a:pt x="104" y="96"/>
                      </a:lnTo>
                      <a:lnTo>
                        <a:pt x="106" y="98"/>
                      </a:lnTo>
                      <a:lnTo>
                        <a:pt x="108" y="100"/>
                      </a:lnTo>
                      <a:lnTo>
                        <a:pt x="110" y="100"/>
                      </a:lnTo>
                      <a:lnTo>
                        <a:pt x="110" y="102"/>
                      </a:lnTo>
                      <a:lnTo>
                        <a:pt x="111" y="102"/>
                      </a:lnTo>
                      <a:lnTo>
                        <a:pt x="113" y="104"/>
                      </a:lnTo>
                      <a:lnTo>
                        <a:pt x="115" y="106"/>
                      </a:lnTo>
                      <a:lnTo>
                        <a:pt x="117" y="106"/>
                      </a:lnTo>
                      <a:lnTo>
                        <a:pt x="117" y="108"/>
                      </a:lnTo>
                      <a:lnTo>
                        <a:pt x="119" y="108"/>
                      </a:lnTo>
                      <a:lnTo>
                        <a:pt x="121" y="110"/>
                      </a:lnTo>
                      <a:lnTo>
                        <a:pt x="123" y="110"/>
                      </a:lnTo>
                      <a:lnTo>
                        <a:pt x="123" y="112"/>
                      </a:lnTo>
                      <a:lnTo>
                        <a:pt x="125" y="112"/>
                      </a:lnTo>
                      <a:lnTo>
                        <a:pt x="127" y="114"/>
                      </a:lnTo>
                      <a:lnTo>
                        <a:pt x="129" y="114"/>
                      </a:lnTo>
                      <a:lnTo>
                        <a:pt x="131" y="114"/>
                      </a:lnTo>
                      <a:lnTo>
                        <a:pt x="131" y="115"/>
                      </a:lnTo>
                      <a:lnTo>
                        <a:pt x="133" y="115"/>
                      </a:lnTo>
                      <a:lnTo>
                        <a:pt x="135" y="117"/>
                      </a:lnTo>
                      <a:lnTo>
                        <a:pt x="136" y="117"/>
                      </a:lnTo>
                      <a:lnTo>
                        <a:pt x="136" y="119"/>
                      </a:lnTo>
                      <a:lnTo>
                        <a:pt x="138" y="119"/>
                      </a:lnTo>
                      <a:lnTo>
                        <a:pt x="138" y="121"/>
                      </a:lnTo>
                      <a:lnTo>
                        <a:pt x="140" y="121"/>
                      </a:lnTo>
                      <a:lnTo>
                        <a:pt x="140" y="123"/>
                      </a:lnTo>
                      <a:lnTo>
                        <a:pt x="140" y="125"/>
                      </a:lnTo>
                      <a:lnTo>
                        <a:pt x="142" y="125"/>
                      </a:lnTo>
                      <a:lnTo>
                        <a:pt x="142" y="127"/>
                      </a:lnTo>
                      <a:lnTo>
                        <a:pt x="140" y="125"/>
                      </a:lnTo>
                      <a:lnTo>
                        <a:pt x="138" y="125"/>
                      </a:lnTo>
                      <a:lnTo>
                        <a:pt x="136" y="125"/>
                      </a:lnTo>
                      <a:lnTo>
                        <a:pt x="136" y="123"/>
                      </a:lnTo>
                      <a:lnTo>
                        <a:pt x="135" y="123"/>
                      </a:lnTo>
                      <a:lnTo>
                        <a:pt x="133" y="123"/>
                      </a:lnTo>
                      <a:lnTo>
                        <a:pt x="131" y="121"/>
                      </a:lnTo>
                      <a:lnTo>
                        <a:pt x="129" y="121"/>
                      </a:lnTo>
                      <a:lnTo>
                        <a:pt x="127" y="121"/>
                      </a:lnTo>
                      <a:lnTo>
                        <a:pt x="125" y="119"/>
                      </a:lnTo>
                      <a:lnTo>
                        <a:pt x="123" y="119"/>
                      </a:lnTo>
                      <a:lnTo>
                        <a:pt x="121" y="117"/>
                      </a:lnTo>
                      <a:lnTo>
                        <a:pt x="119" y="117"/>
                      </a:lnTo>
                      <a:lnTo>
                        <a:pt x="117" y="117"/>
                      </a:lnTo>
                      <a:lnTo>
                        <a:pt x="115" y="115"/>
                      </a:lnTo>
                      <a:lnTo>
                        <a:pt x="113" y="115"/>
                      </a:lnTo>
                      <a:lnTo>
                        <a:pt x="111" y="114"/>
                      </a:lnTo>
                      <a:lnTo>
                        <a:pt x="110" y="114"/>
                      </a:lnTo>
                      <a:lnTo>
                        <a:pt x="108" y="112"/>
                      </a:lnTo>
                      <a:lnTo>
                        <a:pt x="106" y="112"/>
                      </a:lnTo>
                      <a:lnTo>
                        <a:pt x="102" y="110"/>
                      </a:lnTo>
                      <a:lnTo>
                        <a:pt x="100" y="110"/>
                      </a:lnTo>
                      <a:lnTo>
                        <a:pt x="98" y="108"/>
                      </a:lnTo>
                      <a:lnTo>
                        <a:pt x="94" y="106"/>
                      </a:lnTo>
                      <a:lnTo>
                        <a:pt x="92" y="106"/>
                      </a:lnTo>
                      <a:lnTo>
                        <a:pt x="90" y="104"/>
                      </a:lnTo>
                      <a:lnTo>
                        <a:pt x="87" y="102"/>
                      </a:lnTo>
                      <a:lnTo>
                        <a:pt x="85" y="102"/>
                      </a:lnTo>
                      <a:lnTo>
                        <a:pt x="79" y="98"/>
                      </a:lnTo>
                      <a:lnTo>
                        <a:pt x="73" y="96"/>
                      </a:lnTo>
                      <a:lnTo>
                        <a:pt x="69" y="94"/>
                      </a:lnTo>
                      <a:lnTo>
                        <a:pt x="64" y="91"/>
                      </a:lnTo>
                      <a:lnTo>
                        <a:pt x="60" y="89"/>
                      </a:lnTo>
                      <a:lnTo>
                        <a:pt x="56" y="85"/>
                      </a:lnTo>
                      <a:lnTo>
                        <a:pt x="52" y="83"/>
                      </a:lnTo>
                      <a:lnTo>
                        <a:pt x="48" y="81"/>
                      </a:lnTo>
                      <a:lnTo>
                        <a:pt x="44" y="77"/>
                      </a:lnTo>
                      <a:lnTo>
                        <a:pt x="40" y="75"/>
                      </a:lnTo>
                      <a:lnTo>
                        <a:pt x="39" y="71"/>
                      </a:lnTo>
                      <a:lnTo>
                        <a:pt x="35" y="69"/>
                      </a:lnTo>
                      <a:lnTo>
                        <a:pt x="33" y="67"/>
                      </a:lnTo>
                      <a:lnTo>
                        <a:pt x="31" y="64"/>
                      </a:lnTo>
                      <a:lnTo>
                        <a:pt x="29" y="62"/>
                      </a:lnTo>
                      <a:lnTo>
                        <a:pt x="27" y="60"/>
                      </a:lnTo>
                      <a:lnTo>
                        <a:pt x="25" y="58"/>
                      </a:lnTo>
                      <a:lnTo>
                        <a:pt x="23" y="56"/>
                      </a:lnTo>
                      <a:lnTo>
                        <a:pt x="21" y="52"/>
                      </a:lnTo>
                      <a:lnTo>
                        <a:pt x="21" y="50"/>
                      </a:lnTo>
                      <a:lnTo>
                        <a:pt x="19" y="48"/>
                      </a:lnTo>
                      <a:lnTo>
                        <a:pt x="17" y="48"/>
                      </a:lnTo>
                      <a:lnTo>
                        <a:pt x="17" y="46"/>
                      </a:lnTo>
                      <a:lnTo>
                        <a:pt x="17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4" y="39"/>
                      </a:lnTo>
                      <a:lnTo>
                        <a:pt x="12" y="39"/>
                      </a:lnTo>
                      <a:lnTo>
                        <a:pt x="10" y="39"/>
                      </a:lnTo>
                      <a:lnTo>
                        <a:pt x="8" y="37"/>
                      </a:lnTo>
                      <a:lnTo>
                        <a:pt x="6" y="35"/>
                      </a:lnTo>
                      <a:lnTo>
                        <a:pt x="6" y="33"/>
                      </a:lnTo>
                      <a:lnTo>
                        <a:pt x="4" y="33"/>
                      </a:lnTo>
                      <a:lnTo>
                        <a:pt x="4" y="31"/>
                      </a:lnTo>
                      <a:lnTo>
                        <a:pt x="2" y="29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10"/>
                      </a:lnTo>
                      <a:lnTo>
                        <a:pt x="8" y="12"/>
                      </a:lnTo>
                      <a:lnTo>
                        <a:pt x="10" y="14"/>
                      </a:lnTo>
                      <a:lnTo>
                        <a:pt x="12" y="16"/>
                      </a:lnTo>
                      <a:lnTo>
                        <a:pt x="12" y="18"/>
                      </a:lnTo>
                      <a:lnTo>
                        <a:pt x="14" y="18"/>
                      </a:lnTo>
                      <a:lnTo>
                        <a:pt x="16" y="19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9" y="23"/>
                      </a:lnTo>
                      <a:lnTo>
                        <a:pt x="21" y="25"/>
                      </a:lnTo>
                      <a:lnTo>
                        <a:pt x="23" y="27"/>
                      </a:lnTo>
                      <a:lnTo>
                        <a:pt x="25" y="29"/>
                      </a:lnTo>
                      <a:lnTo>
                        <a:pt x="27" y="29"/>
                      </a:lnTo>
                      <a:lnTo>
                        <a:pt x="29" y="31"/>
                      </a:lnTo>
                      <a:lnTo>
                        <a:pt x="31" y="31"/>
                      </a:lnTo>
                      <a:lnTo>
                        <a:pt x="33" y="33"/>
                      </a:lnTo>
                      <a:lnTo>
                        <a:pt x="35" y="35"/>
                      </a:lnTo>
                      <a:lnTo>
                        <a:pt x="37" y="37"/>
                      </a:lnTo>
                      <a:lnTo>
                        <a:pt x="39" y="39"/>
                      </a:lnTo>
                      <a:lnTo>
                        <a:pt x="40" y="41"/>
                      </a:lnTo>
                      <a:lnTo>
                        <a:pt x="42" y="41"/>
                      </a:lnTo>
                      <a:lnTo>
                        <a:pt x="44" y="43"/>
                      </a:lnTo>
                      <a:lnTo>
                        <a:pt x="46" y="44"/>
                      </a:lnTo>
                      <a:lnTo>
                        <a:pt x="48" y="46"/>
                      </a:lnTo>
                      <a:lnTo>
                        <a:pt x="50" y="46"/>
                      </a:lnTo>
                      <a:lnTo>
                        <a:pt x="52" y="48"/>
                      </a:lnTo>
                      <a:lnTo>
                        <a:pt x="54" y="50"/>
                      </a:lnTo>
                      <a:lnTo>
                        <a:pt x="56" y="52"/>
                      </a:lnTo>
                      <a:lnTo>
                        <a:pt x="58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2" y="58"/>
                      </a:lnTo>
                      <a:lnTo>
                        <a:pt x="64" y="60"/>
                      </a:lnTo>
                      <a:lnTo>
                        <a:pt x="65" y="62"/>
                      </a:lnTo>
                      <a:lnTo>
                        <a:pt x="67" y="64"/>
                      </a:lnTo>
                      <a:lnTo>
                        <a:pt x="69" y="64"/>
                      </a:lnTo>
                      <a:lnTo>
                        <a:pt x="71" y="66"/>
                      </a:lnTo>
                      <a:lnTo>
                        <a:pt x="73" y="67"/>
                      </a:lnTo>
                      <a:lnTo>
                        <a:pt x="75" y="69"/>
                      </a:lnTo>
                      <a:lnTo>
                        <a:pt x="77" y="71"/>
                      </a:lnTo>
                      <a:lnTo>
                        <a:pt x="79" y="73"/>
                      </a:lnTo>
                      <a:lnTo>
                        <a:pt x="81" y="75"/>
                      </a:lnTo>
                      <a:lnTo>
                        <a:pt x="83" y="75"/>
                      </a:lnTo>
                      <a:lnTo>
                        <a:pt x="85" y="77"/>
                      </a:lnTo>
                      <a:lnTo>
                        <a:pt x="85" y="79"/>
                      </a:lnTo>
                      <a:lnTo>
                        <a:pt x="87" y="81"/>
                      </a:lnTo>
                      <a:close/>
                    </a:path>
                  </a:pathLst>
                </a:custGeom>
                <a:solidFill>
                  <a:srgbClr val="3A8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19" name="Freeform 487"/>
                <p:cNvSpPr>
                  <a:spLocks noChangeAspect="1"/>
                </p:cNvSpPr>
                <p:nvPr/>
              </p:nvSpPr>
              <p:spPr bwMode="auto">
                <a:xfrm>
                  <a:off x="4668" y="1035"/>
                  <a:ext cx="136" cy="115"/>
                </a:xfrm>
                <a:custGeom>
                  <a:avLst/>
                  <a:gdLst>
                    <a:gd name="T0" fmla="*/ 85 w 136"/>
                    <a:gd name="T1" fmla="*/ 77 h 115"/>
                    <a:gd name="T2" fmla="*/ 90 w 136"/>
                    <a:gd name="T3" fmla="*/ 81 h 115"/>
                    <a:gd name="T4" fmla="*/ 96 w 136"/>
                    <a:gd name="T5" fmla="*/ 86 h 115"/>
                    <a:gd name="T6" fmla="*/ 100 w 136"/>
                    <a:gd name="T7" fmla="*/ 90 h 115"/>
                    <a:gd name="T8" fmla="*/ 106 w 136"/>
                    <a:gd name="T9" fmla="*/ 94 h 115"/>
                    <a:gd name="T10" fmla="*/ 109 w 136"/>
                    <a:gd name="T11" fmla="*/ 96 h 115"/>
                    <a:gd name="T12" fmla="*/ 113 w 136"/>
                    <a:gd name="T13" fmla="*/ 100 h 115"/>
                    <a:gd name="T14" fmla="*/ 117 w 136"/>
                    <a:gd name="T15" fmla="*/ 102 h 115"/>
                    <a:gd name="T16" fmla="*/ 121 w 136"/>
                    <a:gd name="T17" fmla="*/ 104 h 115"/>
                    <a:gd name="T18" fmla="*/ 127 w 136"/>
                    <a:gd name="T19" fmla="*/ 105 h 115"/>
                    <a:gd name="T20" fmla="*/ 131 w 136"/>
                    <a:gd name="T21" fmla="*/ 109 h 115"/>
                    <a:gd name="T22" fmla="*/ 134 w 136"/>
                    <a:gd name="T23" fmla="*/ 111 h 115"/>
                    <a:gd name="T24" fmla="*/ 136 w 136"/>
                    <a:gd name="T25" fmla="*/ 115 h 115"/>
                    <a:gd name="T26" fmla="*/ 131 w 136"/>
                    <a:gd name="T27" fmla="*/ 113 h 115"/>
                    <a:gd name="T28" fmla="*/ 125 w 136"/>
                    <a:gd name="T29" fmla="*/ 111 h 115"/>
                    <a:gd name="T30" fmla="*/ 119 w 136"/>
                    <a:gd name="T31" fmla="*/ 109 h 115"/>
                    <a:gd name="T32" fmla="*/ 115 w 136"/>
                    <a:gd name="T33" fmla="*/ 105 h 115"/>
                    <a:gd name="T34" fmla="*/ 109 w 136"/>
                    <a:gd name="T35" fmla="*/ 104 h 115"/>
                    <a:gd name="T36" fmla="*/ 102 w 136"/>
                    <a:gd name="T37" fmla="*/ 102 h 115"/>
                    <a:gd name="T38" fmla="*/ 96 w 136"/>
                    <a:gd name="T39" fmla="*/ 98 h 115"/>
                    <a:gd name="T40" fmla="*/ 88 w 136"/>
                    <a:gd name="T41" fmla="*/ 94 h 115"/>
                    <a:gd name="T42" fmla="*/ 77 w 136"/>
                    <a:gd name="T43" fmla="*/ 88 h 115"/>
                    <a:gd name="T44" fmla="*/ 62 w 136"/>
                    <a:gd name="T45" fmla="*/ 81 h 115"/>
                    <a:gd name="T46" fmla="*/ 50 w 136"/>
                    <a:gd name="T47" fmla="*/ 73 h 115"/>
                    <a:gd name="T48" fmla="*/ 38 w 136"/>
                    <a:gd name="T49" fmla="*/ 65 h 115"/>
                    <a:gd name="T50" fmla="*/ 31 w 136"/>
                    <a:gd name="T51" fmla="*/ 57 h 115"/>
                    <a:gd name="T52" fmla="*/ 25 w 136"/>
                    <a:gd name="T53" fmla="*/ 50 h 115"/>
                    <a:gd name="T54" fmla="*/ 19 w 136"/>
                    <a:gd name="T55" fmla="*/ 42 h 115"/>
                    <a:gd name="T56" fmla="*/ 15 w 136"/>
                    <a:gd name="T57" fmla="*/ 38 h 115"/>
                    <a:gd name="T58" fmla="*/ 14 w 136"/>
                    <a:gd name="T59" fmla="*/ 33 h 115"/>
                    <a:gd name="T60" fmla="*/ 10 w 136"/>
                    <a:gd name="T61" fmla="*/ 29 h 115"/>
                    <a:gd name="T62" fmla="*/ 6 w 136"/>
                    <a:gd name="T63" fmla="*/ 27 h 115"/>
                    <a:gd name="T64" fmla="*/ 4 w 136"/>
                    <a:gd name="T65" fmla="*/ 23 h 115"/>
                    <a:gd name="T66" fmla="*/ 2 w 136"/>
                    <a:gd name="T67" fmla="*/ 19 h 115"/>
                    <a:gd name="T68" fmla="*/ 2 w 136"/>
                    <a:gd name="T69" fmla="*/ 13 h 115"/>
                    <a:gd name="T70" fmla="*/ 0 w 136"/>
                    <a:gd name="T71" fmla="*/ 8 h 115"/>
                    <a:gd name="T72" fmla="*/ 2 w 136"/>
                    <a:gd name="T73" fmla="*/ 2 h 115"/>
                    <a:gd name="T74" fmla="*/ 4 w 136"/>
                    <a:gd name="T75" fmla="*/ 2 h 115"/>
                    <a:gd name="T76" fmla="*/ 6 w 136"/>
                    <a:gd name="T77" fmla="*/ 8 h 115"/>
                    <a:gd name="T78" fmla="*/ 10 w 136"/>
                    <a:gd name="T79" fmla="*/ 11 h 115"/>
                    <a:gd name="T80" fmla="*/ 12 w 136"/>
                    <a:gd name="T81" fmla="*/ 15 h 115"/>
                    <a:gd name="T82" fmla="*/ 15 w 136"/>
                    <a:gd name="T83" fmla="*/ 19 h 115"/>
                    <a:gd name="T84" fmla="*/ 19 w 136"/>
                    <a:gd name="T85" fmla="*/ 23 h 115"/>
                    <a:gd name="T86" fmla="*/ 23 w 136"/>
                    <a:gd name="T87" fmla="*/ 27 h 115"/>
                    <a:gd name="T88" fmla="*/ 29 w 136"/>
                    <a:gd name="T89" fmla="*/ 29 h 115"/>
                    <a:gd name="T90" fmla="*/ 33 w 136"/>
                    <a:gd name="T91" fmla="*/ 33 h 115"/>
                    <a:gd name="T92" fmla="*/ 38 w 136"/>
                    <a:gd name="T93" fmla="*/ 36 h 115"/>
                    <a:gd name="T94" fmla="*/ 44 w 136"/>
                    <a:gd name="T95" fmla="*/ 40 h 115"/>
                    <a:gd name="T96" fmla="*/ 48 w 136"/>
                    <a:gd name="T97" fmla="*/ 44 h 115"/>
                    <a:gd name="T98" fmla="*/ 54 w 136"/>
                    <a:gd name="T99" fmla="*/ 50 h 115"/>
                    <a:gd name="T100" fmla="*/ 58 w 136"/>
                    <a:gd name="T101" fmla="*/ 54 h 115"/>
                    <a:gd name="T102" fmla="*/ 63 w 136"/>
                    <a:gd name="T103" fmla="*/ 57 h 115"/>
                    <a:gd name="T104" fmla="*/ 69 w 136"/>
                    <a:gd name="T105" fmla="*/ 63 h 115"/>
                    <a:gd name="T106" fmla="*/ 75 w 136"/>
                    <a:gd name="T107" fmla="*/ 67 h 115"/>
                    <a:gd name="T108" fmla="*/ 79 w 136"/>
                    <a:gd name="T109" fmla="*/ 73 h 115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36"/>
                    <a:gd name="T166" fmla="*/ 0 h 115"/>
                    <a:gd name="T167" fmla="*/ 136 w 136"/>
                    <a:gd name="T168" fmla="*/ 115 h 115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36" h="115">
                      <a:moveTo>
                        <a:pt x="81" y="73"/>
                      </a:moveTo>
                      <a:lnTo>
                        <a:pt x="83" y="75"/>
                      </a:lnTo>
                      <a:lnTo>
                        <a:pt x="85" y="77"/>
                      </a:lnTo>
                      <a:lnTo>
                        <a:pt x="86" y="79"/>
                      </a:lnTo>
                      <a:lnTo>
                        <a:pt x="88" y="81"/>
                      </a:lnTo>
                      <a:lnTo>
                        <a:pt x="90" y="81"/>
                      </a:lnTo>
                      <a:lnTo>
                        <a:pt x="92" y="82"/>
                      </a:lnTo>
                      <a:lnTo>
                        <a:pt x="94" y="84"/>
                      </a:lnTo>
                      <a:lnTo>
                        <a:pt x="96" y="86"/>
                      </a:lnTo>
                      <a:lnTo>
                        <a:pt x="98" y="88"/>
                      </a:lnTo>
                      <a:lnTo>
                        <a:pt x="100" y="88"/>
                      </a:lnTo>
                      <a:lnTo>
                        <a:pt x="100" y="90"/>
                      </a:lnTo>
                      <a:lnTo>
                        <a:pt x="102" y="90"/>
                      </a:lnTo>
                      <a:lnTo>
                        <a:pt x="104" y="92"/>
                      </a:lnTo>
                      <a:lnTo>
                        <a:pt x="106" y="94"/>
                      </a:lnTo>
                      <a:lnTo>
                        <a:pt x="108" y="94"/>
                      </a:lnTo>
                      <a:lnTo>
                        <a:pt x="108" y="96"/>
                      </a:lnTo>
                      <a:lnTo>
                        <a:pt x="109" y="96"/>
                      </a:lnTo>
                      <a:lnTo>
                        <a:pt x="109" y="98"/>
                      </a:lnTo>
                      <a:lnTo>
                        <a:pt x="111" y="98"/>
                      </a:lnTo>
                      <a:lnTo>
                        <a:pt x="113" y="100"/>
                      </a:lnTo>
                      <a:lnTo>
                        <a:pt x="115" y="100"/>
                      </a:lnTo>
                      <a:lnTo>
                        <a:pt x="117" y="100"/>
                      </a:lnTo>
                      <a:lnTo>
                        <a:pt x="117" y="102"/>
                      </a:lnTo>
                      <a:lnTo>
                        <a:pt x="119" y="102"/>
                      </a:lnTo>
                      <a:lnTo>
                        <a:pt x="121" y="102"/>
                      </a:lnTo>
                      <a:lnTo>
                        <a:pt x="121" y="104"/>
                      </a:lnTo>
                      <a:lnTo>
                        <a:pt x="123" y="104"/>
                      </a:lnTo>
                      <a:lnTo>
                        <a:pt x="125" y="105"/>
                      </a:lnTo>
                      <a:lnTo>
                        <a:pt x="127" y="105"/>
                      </a:lnTo>
                      <a:lnTo>
                        <a:pt x="129" y="107"/>
                      </a:lnTo>
                      <a:lnTo>
                        <a:pt x="131" y="107"/>
                      </a:lnTo>
                      <a:lnTo>
                        <a:pt x="131" y="109"/>
                      </a:lnTo>
                      <a:lnTo>
                        <a:pt x="133" y="109"/>
                      </a:lnTo>
                      <a:lnTo>
                        <a:pt x="133" y="111"/>
                      </a:lnTo>
                      <a:lnTo>
                        <a:pt x="134" y="111"/>
                      </a:lnTo>
                      <a:lnTo>
                        <a:pt x="134" y="113"/>
                      </a:lnTo>
                      <a:lnTo>
                        <a:pt x="136" y="113"/>
                      </a:lnTo>
                      <a:lnTo>
                        <a:pt x="136" y="115"/>
                      </a:lnTo>
                      <a:lnTo>
                        <a:pt x="134" y="115"/>
                      </a:lnTo>
                      <a:lnTo>
                        <a:pt x="133" y="113"/>
                      </a:lnTo>
                      <a:lnTo>
                        <a:pt x="131" y="113"/>
                      </a:lnTo>
                      <a:lnTo>
                        <a:pt x="129" y="111"/>
                      </a:lnTo>
                      <a:lnTo>
                        <a:pt x="127" y="111"/>
                      </a:lnTo>
                      <a:lnTo>
                        <a:pt x="125" y="111"/>
                      </a:lnTo>
                      <a:lnTo>
                        <a:pt x="123" y="109"/>
                      </a:lnTo>
                      <a:lnTo>
                        <a:pt x="121" y="109"/>
                      </a:lnTo>
                      <a:lnTo>
                        <a:pt x="119" y="109"/>
                      </a:lnTo>
                      <a:lnTo>
                        <a:pt x="117" y="107"/>
                      </a:lnTo>
                      <a:lnTo>
                        <a:pt x="115" y="107"/>
                      </a:lnTo>
                      <a:lnTo>
                        <a:pt x="115" y="105"/>
                      </a:lnTo>
                      <a:lnTo>
                        <a:pt x="113" y="105"/>
                      </a:lnTo>
                      <a:lnTo>
                        <a:pt x="111" y="105"/>
                      </a:lnTo>
                      <a:lnTo>
                        <a:pt x="109" y="104"/>
                      </a:lnTo>
                      <a:lnTo>
                        <a:pt x="108" y="104"/>
                      </a:lnTo>
                      <a:lnTo>
                        <a:pt x="106" y="102"/>
                      </a:lnTo>
                      <a:lnTo>
                        <a:pt x="102" y="102"/>
                      </a:lnTo>
                      <a:lnTo>
                        <a:pt x="100" y="100"/>
                      </a:lnTo>
                      <a:lnTo>
                        <a:pt x="98" y="100"/>
                      </a:lnTo>
                      <a:lnTo>
                        <a:pt x="96" y="98"/>
                      </a:lnTo>
                      <a:lnTo>
                        <a:pt x="92" y="96"/>
                      </a:lnTo>
                      <a:lnTo>
                        <a:pt x="90" y="96"/>
                      </a:lnTo>
                      <a:lnTo>
                        <a:pt x="88" y="94"/>
                      </a:lnTo>
                      <a:lnTo>
                        <a:pt x="85" y="92"/>
                      </a:lnTo>
                      <a:lnTo>
                        <a:pt x="83" y="92"/>
                      </a:lnTo>
                      <a:lnTo>
                        <a:pt x="77" y="88"/>
                      </a:lnTo>
                      <a:lnTo>
                        <a:pt x="71" y="86"/>
                      </a:lnTo>
                      <a:lnTo>
                        <a:pt x="67" y="84"/>
                      </a:lnTo>
                      <a:lnTo>
                        <a:pt x="62" y="81"/>
                      </a:lnTo>
                      <a:lnTo>
                        <a:pt x="58" y="79"/>
                      </a:lnTo>
                      <a:lnTo>
                        <a:pt x="54" y="75"/>
                      </a:lnTo>
                      <a:lnTo>
                        <a:pt x="50" y="73"/>
                      </a:lnTo>
                      <a:lnTo>
                        <a:pt x="46" y="71"/>
                      </a:lnTo>
                      <a:lnTo>
                        <a:pt x="42" y="67"/>
                      </a:lnTo>
                      <a:lnTo>
                        <a:pt x="38" y="65"/>
                      </a:lnTo>
                      <a:lnTo>
                        <a:pt x="37" y="61"/>
                      </a:lnTo>
                      <a:lnTo>
                        <a:pt x="33" y="59"/>
                      </a:lnTo>
                      <a:lnTo>
                        <a:pt x="31" y="57"/>
                      </a:lnTo>
                      <a:lnTo>
                        <a:pt x="29" y="54"/>
                      </a:lnTo>
                      <a:lnTo>
                        <a:pt x="27" y="52"/>
                      </a:lnTo>
                      <a:lnTo>
                        <a:pt x="25" y="50"/>
                      </a:lnTo>
                      <a:lnTo>
                        <a:pt x="23" y="48"/>
                      </a:lnTo>
                      <a:lnTo>
                        <a:pt x="21" y="46"/>
                      </a:lnTo>
                      <a:lnTo>
                        <a:pt x="19" y="42"/>
                      </a:lnTo>
                      <a:lnTo>
                        <a:pt x="19" y="40"/>
                      </a:lnTo>
                      <a:lnTo>
                        <a:pt x="17" y="38"/>
                      </a:lnTo>
                      <a:lnTo>
                        <a:pt x="15" y="38"/>
                      </a:lnTo>
                      <a:lnTo>
                        <a:pt x="15" y="36"/>
                      </a:lnTo>
                      <a:lnTo>
                        <a:pt x="15" y="34"/>
                      </a:lnTo>
                      <a:lnTo>
                        <a:pt x="14" y="33"/>
                      </a:lnTo>
                      <a:lnTo>
                        <a:pt x="14" y="31"/>
                      </a:lnTo>
                      <a:lnTo>
                        <a:pt x="12" y="29"/>
                      </a:lnTo>
                      <a:lnTo>
                        <a:pt x="10" y="29"/>
                      </a:lnTo>
                      <a:lnTo>
                        <a:pt x="8" y="29"/>
                      </a:lnTo>
                      <a:lnTo>
                        <a:pt x="8" y="27"/>
                      </a:lnTo>
                      <a:lnTo>
                        <a:pt x="6" y="27"/>
                      </a:lnTo>
                      <a:lnTo>
                        <a:pt x="6" y="25"/>
                      </a:lnTo>
                      <a:lnTo>
                        <a:pt x="4" y="25"/>
                      </a:lnTo>
                      <a:lnTo>
                        <a:pt x="4" y="23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10" y="11"/>
                      </a:lnTo>
                      <a:lnTo>
                        <a:pt x="10" y="13"/>
                      </a:lnTo>
                      <a:lnTo>
                        <a:pt x="12" y="13"/>
                      </a:lnTo>
                      <a:lnTo>
                        <a:pt x="12" y="15"/>
                      </a:lnTo>
                      <a:lnTo>
                        <a:pt x="14" y="15"/>
                      </a:lnTo>
                      <a:lnTo>
                        <a:pt x="15" y="17"/>
                      </a:lnTo>
                      <a:lnTo>
                        <a:pt x="15" y="19"/>
                      </a:lnTo>
                      <a:lnTo>
                        <a:pt x="17" y="19"/>
                      </a:lnTo>
                      <a:lnTo>
                        <a:pt x="17" y="21"/>
                      </a:lnTo>
                      <a:lnTo>
                        <a:pt x="19" y="23"/>
                      </a:lnTo>
                      <a:lnTo>
                        <a:pt x="21" y="23"/>
                      </a:lnTo>
                      <a:lnTo>
                        <a:pt x="23" y="25"/>
                      </a:lnTo>
                      <a:lnTo>
                        <a:pt x="23" y="27"/>
                      </a:lnTo>
                      <a:lnTo>
                        <a:pt x="25" y="27"/>
                      </a:lnTo>
                      <a:lnTo>
                        <a:pt x="27" y="29"/>
                      </a:lnTo>
                      <a:lnTo>
                        <a:pt x="29" y="29"/>
                      </a:lnTo>
                      <a:lnTo>
                        <a:pt x="31" y="31"/>
                      </a:lnTo>
                      <a:lnTo>
                        <a:pt x="31" y="33"/>
                      </a:lnTo>
                      <a:lnTo>
                        <a:pt x="33" y="33"/>
                      </a:lnTo>
                      <a:lnTo>
                        <a:pt x="35" y="34"/>
                      </a:lnTo>
                      <a:lnTo>
                        <a:pt x="37" y="36"/>
                      </a:lnTo>
                      <a:lnTo>
                        <a:pt x="38" y="36"/>
                      </a:lnTo>
                      <a:lnTo>
                        <a:pt x="40" y="38"/>
                      </a:lnTo>
                      <a:lnTo>
                        <a:pt x="42" y="40"/>
                      </a:lnTo>
                      <a:lnTo>
                        <a:pt x="44" y="40"/>
                      </a:lnTo>
                      <a:lnTo>
                        <a:pt x="46" y="42"/>
                      </a:lnTo>
                      <a:lnTo>
                        <a:pt x="46" y="44"/>
                      </a:lnTo>
                      <a:lnTo>
                        <a:pt x="48" y="44"/>
                      </a:lnTo>
                      <a:lnTo>
                        <a:pt x="50" y="46"/>
                      </a:lnTo>
                      <a:lnTo>
                        <a:pt x="52" y="48"/>
                      </a:lnTo>
                      <a:lnTo>
                        <a:pt x="54" y="50"/>
                      </a:lnTo>
                      <a:lnTo>
                        <a:pt x="56" y="50"/>
                      </a:lnTo>
                      <a:lnTo>
                        <a:pt x="56" y="52"/>
                      </a:lnTo>
                      <a:lnTo>
                        <a:pt x="58" y="54"/>
                      </a:lnTo>
                      <a:lnTo>
                        <a:pt x="60" y="54"/>
                      </a:lnTo>
                      <a:lnTo>
                        <a:pt x="62" y="56"/>
                      </a:lnTo>
                      <a:lnTo>
                        <a:pt x="63" y="57"/>
                      </a:lnTo>
                      <a:lnTo>
                        <a:pt x="65" y="59"/>
                      </a:lnTo>
                      <a:lnTo>
                        <a:pt x="67" y="61"/>
                      </a:lnTo>
                      <a:lnTo>
                        <a:pt x="69" y="63"/>
                      </a:lnTo>
                      <a:lnTo>
                        <a:pt x="71" y="65"/>
                      </a:lnTo>
                      <a:lnTo>
                        <a:pt x="73" y="67"/>
                      </a:lnTo>
                      <a:lnTo>
                        <a:pt x="75" y="67"/>
                      </a:lnTo>
                      <a:lnTo>
                        <a:pt x="77" y="69"/>
                      </a:lnTo>
                      <a:lnTo>
                        <a:pt x="77" y="71"/>
                      </a:lnTo>
                      <a:lnTo>
                        <a:pt x="79" y="73"/>
                      </a:lnTo>
                      <a:lnTo>
                        <a:pt x="81" y="73"/>
                      </a:lnTo>
                      <a:close/>
                    </a:path>
                  </a:pathLst>
                </a:custGeom>
                <a:solidFill>
                  <a:srgbClr val="3389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20" name="Freeform 488"/>
                <p:cNvSpPr>
                  <a:spLocks noChangeAspect="1"/>
                </p:cNvSpPr>
                <p:nvPr/>
              </p:nvSpPr>
              <p:spPr bwMode="auto">
                <a:xfrm>
                  <a:off x="4672" y="1043"/>
                  <a:ext cx="130" cy="105"/>
                </a:xfrm>
                <a:custGeom>
                  <a:avLst/>
                  <a:gdLst>
                    <a:gd name="T0" fmla="*/ 77 w 130"/>
                    <a:gd name="T1" fmla="*/ 71 h 105"/>
                    <a:gd name="T2" fmla="*/ 82 w 130"/>
                    <a:gd name="T3" fmla="*/ 74 h 105"/>
                    <a:gd name="T4" fmla="*/ 86 w 130"/>
                    <a:gd name="T5" fmla="*/ 78 h 105"/>
                    <a:gd name="T6" fmla="*/ 92 w 130"/>
                    <a:gd name="T7" fmla="*/ 82 h 105"/>
                    <a:gd name="T8" fmla="*/ 98 w 130"/>
                    <a:gd name="T9" fmla="*/ 86 h 105"/>
                    <a:gd name="T10" fmla="*/ 104 w 130"/>
                    <a:gd name="T11" fmla="*/ 90 h 105"/>
                    <a:gd name="T12" fmla="*/ 109 w 130"/>
                    <a:gd name="T13" fmla="*/ 94 h 105"/>
                    <a:gd name="T14" fmla="*/ 113 w 130"/>
                    <a:gd name="T15" fmla="*/ 96 h 105"/>
                    <a:gd name="T16" fmla="*/ 117 w 130"/>
                    <a:gd name="T17" fmla="*/ 97 h 105"/>
                    <a:gd name="T18" fmla="*/ 123 w 130"/>
                    <a:gd name="T19" fmla="*/ 99 h 105"/>
                    <a:gd name="T20" fmla="*/ 125 w 130"/>
                    <a:gd name="T21" fmla="*/ 103 h 105"/>
                    <a:gd name="T22" fmla="*/ 130 w 130"/>
                    <a:gd name="T23" fmla="*/ 105 h 105"/>
                    <a:gd name="T24" fmla="*/ 125 w 130"/>
                    <a:gd name="T25" fmla="*/ 105 h 105"/>
                    <a:gd name="T26" fmla="*/ 121 w 130"/>
                    <a:gd name="T27" fmla="*/ 103 h 105"/>
                    <a:gd name="T28" fmla="*/ 117 w 130"/>
                    <a:gd name="T29" fmla="*/ 101 h 105"/>
                    <a:gd name="T30" fmla="*/ 113 w 130"/>
                    <a:gd name="T31" fmla="*/ 99 h 105"/>
                    <a:gd name="T32" fmla="*/ 107 w 130"/>
                    <a:gd name="T33" fmla="*/ 97 h 105"/>
                    <a:gd name="T34" fmla="*/ 102 w 130"/>
                    <a:gd name="T35" fmla="*/ 96 h 105"/>
                    <a:gd name="T36" fmla="*/ 96 w 130"/>
                    <a:gd name="T37" fmla="*/ 92 h 105"/>
                    <a:gd name="T38" fmla="*/ 88 w 130"/>
                    <a:gd name="T39" fmla="*/ 88 h 105"/>
                    <a:gd name="T40" fmla="*/ 81 w 130"/>
                    <a:gd name="T41" fmla="*/ 84 h 105"/>
                    <a:gd name="T42" fmla="*/ 67 w 130"/>
                    <a:gd name="T43" fmla="*/ 78 h 105"/>
                    <a:gd name="T44" fmla="*/ 54 w 130"/>
                    <a:gd name="T45" fmla="*/ 71 h 105"/>
                    <a:gd name="T46" fmla="*/ 42 w 130"/>
                    <a:gd name="T47" fmla="*/ 63 h 105"/>
                    <a:gd name="T48" fmla="*/ 33 w 130"/>
                    <a:gd name="T49" fmla="*/ 53 h 105"/>
                    <a:gd name="T50" fmla="*/ 25 w 130"/>
                    <a:gd name="T51" fmla="*/ 46 h 105"/>
                    <a:gd name="T52" fmla="*/ 19 w 130"/>
                    <a:gd name="T53" fmla="*/ 40 h 105"/>
                    <a:gd name="T54" fmla="*/ 15 w 130"/>
                    <a:gd name="T55" fmla="*/ 32 h 105"/>
                    <a:gd name="T56" fmla="*/ 11 w 130"/>
                    <a:gd name="T57" fmla="*/ 28 h 105"/>
                    <a:gd name="T58" fmla="*/ 10 w 130"/>
                    <a:gd name="T59" fmla="*/ 23 h 105"/>
                    <a:gd name="T60" fmla="*/ 4 w 130"/>
                    <a:gd name="T61" fmla="*/ 21 h 105"/>
                    <a:gd name="T62" fmla="*/ 2 w 130"/>
                    <a:gd name="T63" fmla="*/ 17 h 105"/>
                    <a:gd name="T64" fmla="*/ 2 w 130"/>
                    <a:gd name="T65" fmla="*/ 11 h 105"/>
                    <a:gd name="T66" fmla="*/ 0 w 130"/>
                    <a:gd name="T67" fmla="*/ 7 h 105"/>
                    <a:gd name="T68" fmla="*/ 0 w 130"/>
                    <a:gd name="T69" fmla="*/ 1 h 105"/>
                    <a:gd name="T70" fmla="*/ 2 w 130"/>
                    <a:gd name="T71" fmla="*/ 1 h 105"/>
                    <a:gd name="T72" fmla="*/ 6 w 130"/>
                    <a:gd name="T73" fmla="*/ 7 h 105"/>
                    <a:gd name="T74" fmla="*/ 8 w 130"/>
                    <a:gd name="T75" fmla="*/ 11 h 105"/>
                    <a:gd name="T76" fmla="*/ 10 w 130"/>
                    <a:gd name="T77" fmla="*/ 15 h 105"/>
                    <a:gd name="T78" fmla="*/ 13 w 130"/>
                    <a:gd name="T79" fmla="*/ 19 h 105"/>
                    <a:gd name="T80" fmla="*/ 17 w 130"/>
                    <a:gd name="T81" fmla="*/ 23 h 105"/>
                    <a:gd name="T82" fmla="*/ 21 w 130"/>
                    <a:gd name="T83" fmla="*/ 26 h 105"/>
                    <a:gd name="T84" fmla="*/ 27 w 130"/>
                    <a:gd name="T85" fmla="*/ 30 h 105"/>
                    <a:gd name="T86" fmla="*/ 31 w 130"/>
                    <a:gd name="T87" fmla="*/ 34 h 105"/>
                    <a:gd name="T88" fmla="*/ 36 w 130"/>
                    <a:gd name="T89" fmla="*/ 38 h 105"/>
                    <a:gd name="T90" fmla="*/ 40 w 130"/>
                    <a:gd name="T91" fmla="*/ 40 h 105"/>
                    <a:gd name="T92" fmla="*/ 46 w 130"/>
                    <a:gd name="T93" fmla="*/ 46 h 105"/>
                    <a:gd name="T94" fmla="*/ 50 w 130"/>
                    <a:gd name="T95" fmla="*/ 49 h 105"/>
                    <a:gd name="T96" fmla="*/ 56 w 130"/>
                    <a:gd name="T97" fmla="*/ 53 h 105"/>
                    <a:gd name="T98" fmla="*/ 61 w 130"/>
                    <a:gd name="T99" fmla="*/ 57 h 105"/>
                    <a:gd name="T100" fmla="*/ 65 w 130"/>
                    <a:gd name="T101" fmla="*/ 61 h 105"/>
                    <a:gd name="T102" fmla="*/ 71 w 130"/>
                    <a:gd name="T103" fmla="*/ 65 h 105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30"/>
                    <a:gd name="T157" fmla="*/ 0 h 105"/>
                    <a:gd name="T158" fmla="*/ 130 w 130"/>
                    <a:gd name="T159" fmla="*/ 105 h 105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30" h="105">
                      <a:moveTo>
                        <a:pt x="73" y="69"/>
                      </a:moveTo>
                      <a:lnTo>
                        <a:pt x="75" y="69"/>
                      </a:lnTo>
                      <a:lnTo>
                        <a:pt x="77" y="71"/>
                      </a:lnTo>
                      <a:lnTo>
                        <a:pt x="79" y="73"/>
                      </a:lnTo>
                      <a:lnTo>
                        <a:pt x="81" y="74"/>
                      </a:lnTo>
                      <a:lnTo>
                        <a:pt x="82" y="74"/>
                      </a:lnTo>
                      <a:lnTo>
                        <a:pt x="84" y="76"/>
                      </a:lnTo>
                      <a:lnTo>
                        <a:pt x="86" y="76"/>
                      </a:lnTo>
                      <a:lnTo>
                        <a:pt x="86" y="78"/>
                      </a:lnTo>
                      <a:lnTo>
                        <a:pt x="88" y="78"/>
                      </a:lnTo>
                      <a:lnTo>
                        <a:pt x="90" y="80"/>
                      </a:lnTo>
                      <a:lnTo>
                        <a:pt x="92" y="82"/>
                      </a:lnTo>
                      <a:lnTo>
                        <a:pt x="94" y="84"/>
                      </a:lnTo>
                      <a:lnTo>
                        <a:pt x="96" y="86"/>
                      </a:lnTo>
                      <a:lnTo>
                        <a:pt x="98" y="86"/>
                      </a:lnTo>
                      <a:lnTo>
                        <a:pt x="100" y="88"/>
                      </a:lnTo>
                      <a:lnTo>
                        <a:pt x="102" y="90"/>
                      </a:lnTo>
                      <a:lnTo>
                        <a:pt x="104" y="90"/>
                      </a:lnTo>
                      <a:lnTo>
                        <a:pt x="105" y="92"/>
                      </a:lnTo>
                      <a:lnTo>
                        <a:pt x="107" y="92"/>
                      </a:lnTo>
                      <a:lnTo>
                        <a:pt x="109" y="94"/>
                      </a:lnTo>
                      <a:lnTo>
                        <a:pt x="111" y="94"/>
                      </a:lnTo>
                      <a:lnTo>
                        <a:pt x="113" y="94"/>
                      </a:lnTo>
                      <a:lnTo>
                        <a:pt x="113" y="96"/>
                      </a:lnTo>
                      <a:lnTo>
                        <a:pt x="115" y="96"/>
                      </a:lnTo>
                      <a:lnTo>
                        <a:pt x="117" y="96"/>
                      </a:lnTo>
                      <a:lnTo>
                        <a:pt x="117" y="97"/>
                      </a:lnTo>
                      <a:lnTo>
                        <a:pt x="119" y="97"/>
                      </a:lnTo>
                      <a:lnTo>
                        <a:pt x="121" y="99"/>
                      </a:lnTo>
                      <a:lnTo>
                        <a:pt x="123" y="99"/>
                      </a:lnTo>
                      <a:lnTo>
                        <a:pt x="123" y="101"/>
                      </a:lnTo>
                      <a:lnTo>
                        <a:pt x="125" y="101"/>
                      </a:lnTo>
                      <a:lnTo>
                        <a:pt x="125" y="103"/>
                      </a:lnTo>
                      <a:lnTo>
                        <a:pt x="127" y="103"/>
                      </a:lnTo>
                      <a:lnTo>
                        <a:pt x="129" y="105"/>
                      </a:lnTo>
                      <a:lnTo>
                        <a:pt x="130" y="105"/>
                      </a:lnTo>
                      <a:lnTo>
                        <a:pt x="129" y="105"/>
                      </a:lnTo>
                      <a:lnTo>
                        <a:pt x="127" y="105"/>
                      </a:lnTo>
                      <a:lnTo>
                        <a:pt x="125" y="105"/>
                      </a:lnTo>
                      <a:lnTo>
                        <a:pt x="125" y="103"/>
                      </a:lnTo>
                      <a:lnTo>
                        <a:pt x="123" y="103"/>
                      </a:lnTo>
                      <a:lnTo>
                        <a:pt x="121" y="103"/>
                      </a:lnTo>
                      <a:lnTo>
                        <a:pt x="119" y="103"/>
                      </a:lnTo>
                      <a:lnTo>
                        <a:pt x="119" y="101"/>
                      </a:lnTo>
                      <a:lnTo>
                        <a:pt x="117" y="101"/>
                      </a:lnTo>
                      <a:lnTo>
                        <a:pt x="115" y="101"/>
                      </a:lnTo>
                      <a:lnTo>
                        <a:pt x="115" y="99"/>
                      </a:lnTo>
                      <a:lnTo>
                        <a:pt x="113" y="99"/>
                      </a:lnTo>
                      <a:lnTo>
                        <a:pt x="111" y="99"/>
                      </a:lnTo>
                      <a:lnTo>
                        <a:pt x="109" y="97"/>
                      </a:lnTo>
                      <a:lnTo>
                        <a:pt x="107" y="97"/>
                      </a:lnTo>
                      <a:lnTo>
                        <a:pt x="105" y="96"/>
                      </a:lnTo>
                      <a:lnTo>
                        <a:pt x="104" y="96"/>
                      </a:lnTo>
                      <a:lnTo>
                        <a:pt x="102" y="96"/>
                      </a:lnTo>
                      <a:lnTo>
                        <a:pt x="100" y="94"/>
                      </a:lnTo>
                      <a:lnTo>
                        <a:pt x="98" y="94"/>
                      </a:lnTo>
                      <a:lnTo>
                        <a:pt x="96" y="92"/>
                      </a:lnTo>
                      <a:lnTo>
                        <a:pt x="94" y="92"/>
                      </a:lnTo>
                      <a:lnTo>
                        <a:pt x="92" y="90"/>
                      </a:lnTo>
                      <a:lnTo>
                        <a:pt x="88" y="88"/>
                      </a:lnTo>
                      <a:lnTo>
                        <a:pt x="86" y="88"/>
                      </a:lnTo>
                      <a:lnTo>
                        <a:pt x="84" y="86"/>
                      </a:lnTo>
                      <a:lnTo>
                        <a:pt x="81" y="84"/>
                      </a:lnTo>
                      <a:lnTo>
                        <a:pt x="79" y="84"/>
                      </a:lnTo>
                      <a:lnTo>
                        <a:pt x="73" y="80"/>
                      </a:lnTo>
                      <a:lnTo>
                        <a:pt x="67" y="78"/>
                      </a:lnTo>
                      <a:lnTo>
                        <a:pt x="63" y="76"/>
                      </a:lnTo>
                      <a:lnTo>
                        <a:pt x="58" y="73"/>
                      </a:lnTo>
                      <a:lnTo>
                        <a:pt x="54" y="71"/>
                      </a:lnTo>
                      <a:lnTo>
                        <a:pt x="50" y="67"/>
                      </a:lnTo>
                      <a:lnTo>
                        <a:pt x="46" y="65"/>
                      </a:lnTo>
                      <a:lnTo>
                        <a:pt x="42" y="63"/>
                      </a:lnTo>
                      <a:lnTo>
                        <a:pt x="38" y="59"/>
                      </a:lnTo>
                      <a:lnTo>
                        <a:pt x="34" y="57"/>
                      </a:lnTo>
                      <a:lnTo>
                        <a:pt x="33" y="53"/>
                      </a:lnTo>
                      <a:lnTo>
                        <a:pt x="29" y="51"/>
                      </a:lnTo>
                      <a:lnTo>
                        <a:pt x="27" y="49"/>
                      </a:lnTo>
                      <a:lnTo>
                        <a:pt x="25" y="46"/>
                      </a:lnTo>
                      <a:lnTo>
                        <a:pt x="23" y="44"/>
                      </a:lnTo>
                      <a:lnTo>
                        <a:pt x="21" y="42"/>
                      </a:lnTo>
                      <a:lnTo>
                        <a:pt x="19" y="40"/>
                      </a:lnTo>
                      <a:lnTo>
                        <a:pt x="17" y="38"/>
                      </a:lnTo>
                      <a:lnTo>
                        <a:pt x="15" y="34"/>
                      </a:lnTo>
                      <a:lnTo>
                        <a:pt x="15" y="32"/>
                      </a:lnTo>
                      <a:lnTo>
                        <a:pt x="13" y="30"/>
                      </a:lnTo>
                      <a:lnTo>
                        <a:pt x="11" y="30"/>
                      </a:lnTo>
                      <a:lnTo>
                        <a:pt x="11" y="28"/>
                      </a:lnTo>
                      <a:lnTo>
                        <a:pt x="11" y="26"/>
                      </a:lnTo>
                      <a:lnTo>
                        <a:pt x="10" y="25"/>
                      </a:lnTo>
                      <a:lnTo>
                        <a:pt x="10" y="23"/>
                      </a:lnTo>
                      <a:lnTo>
                        <a:pt x="8" y="21"/>
                      </a:lnTo>
                      <a:lnTo>
                        <a:pt x="6" y="21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4" y="5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8" y="9"/>
                      </a:lnTo>
                      <a:lnTo>
                        <a:pt x="8" y="11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10" y="15"/>
                      </a:lnTo>
                      <a:lnTo>
                        <a:pt x="11" y="15"/>
                      </a:lnTo>
                      <a:lnTo>
                        <a:pt x="11" y="17"/>
                      </a:lnTo>
                      <a:lnTo>
                        <a:pt x="13" y="19"/>
                      </a:lnTo>
                      <a:lnTo>
                        <a:pt x="15" y="19"/>
                      </a:lnTo>
                      <a:lnTo>
                        <a:pt x="15" y="21"/>
                      </a:lnTo>
                      <a:lnTo>
                        <a:pt x="17" y="23"/>
                      </a:lnTo>
                      <a:lnTo>
                        <a:pt x="19" y="25"/>
                      </a:lnTo>
                      <a:lnTo>
                        <a:pt x="21" y="25"/>
                      </a:lnTo>
                      <a:lnTo>
                        <a:pt x="21" y="26"/>
                      </a:lnTo>
                      <a:lnTo>
                        <a:pt x="23" y="26"/>
                      </a:lnTo>
                      <a:lnTo>
                        <a:pt x="25" y="28"/>
                      </a:lnTo>
                      <a:lnTo>
                        <a:pt x="27" y="30"/>
                      </a:lnTo>
                      <a:lnTo>
                        <a:pt x="29" y="30"/>
                      </a:lnTo>
                      <a:lnTo>
                        <a:pt x="31" y="32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4" y="36"/>
                      </a:lnTo>
                      <a:lnTo>
                        <a:pt x="36" y="38"/>
                      </a:lnTo>
                      <a:lnTo>
                        <a:pt x="38" y="38"/>
                      </a:lnTo>
                      <a:lnTo>
                        <a:pt x="38" y="40"/>
                      </a:lnTo>
                      <a:lnTo>
                        <a:pt x="40" y="40"/>
                      </a:lnTo>
                      <a:lnTo>
                        <a:pt x="42" y="42"/>
                      </a:lnTo>
                      <a:lnTo>
                        <a:pt x="44" y="44"/>
                      </a:lnTo>
                      <a:lnTo>
                        <a:pt x="46" y="46"/>
                      </a:lnTo>
                      <a:lnTo>
                        <a:pt x="48" y="48"/>
                      </a:lnTo>
                      <a:lnTo>
                        <a:pt x="50" y="48"/>
                      </a:lnTo>
                      <a:lnTo>
                        <a:pt x="50" y="49"/>
                      </a:lnTo>
                      <a:lnTo>
                        <a:pt x="52" y="49"/>
                      </a:lnTo>
                      <a:lnTo>
                        <a:pt x="54" y="51"/>
                      </a:lnTo>
                      <a:lnTo>
                        <a:pt x="56" y="53"/>
                      </a:lnTo>
                      <a:lnTo>
                        <a:pt x="58" y="55"/>
                      </a:lnTo>
                      <a:lnTo>
                        <a:pt x="59" y="57"/>
                      </a:lnTo>
                      <a:lnTo>
                        <a:pt x="61" y="57"/>
                      </a:lnTo>
                      <a:lnTo>
                        <a:pt x="61" y="59"/>
                      </a:lnTo>
                      <a:lnTo>
                        <a:pt x="63" y="61"/>
                      </a:lnTo>
                      <a:lnTo>
                        <a:pt x="65" y="61"/>
                      </a:lnTo>
                      <a:lnTo>
                        <a:pt x="67" y="63"/>
                      </a:lnTo>
                      <a:lnTo>
                        <a:pt x="69" y="65"/>
                      </a:lnTo>
                      <a:lnTo>
                        <a:pt x="71" y="65"/>
                      </a:lnTo>
                      <a:lnTo>
                        <a:pt x="73" y="67"/>
                      </a:lnTo>
                      <a:lnTo>
                        <a:pt x="73" y="69"/>
                      </a:lnTo>
                      <a:close/>
                    </a:path>
                  </a:pathLst>
                </a:custGeom>
                <a:solidFill>
                  <a:srgbClr val="2E84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21" name="Freeform 489"/>
                <p:cNvSpPr>
                  <a:spLocks noChangeAspect="1"/>
                </p:cNvSpPr>
                <p:nvPr/>
              </p:nvSpPr>
              <p:spPr bwMode="auto">
                <a:xfrm>
                  <a:off x="4676" y="1052"/>
                  <a:ext cx="123" cy="96"/>
                </a:xfrm>
                <a:custGeom>
                  <a:avLst/>
                  <a:gdLst>
                    <a:gd name="T0" fmla="*/ 71 w 123"/>
                    <a:gd name="T1" fmla="*/ 65 h 96"/>
                    <a:gd name="T2" fmla="*/ 75 w 123"/>
                    <a:gd name="T3" fmla="*/ 67 h 96"/>
                    <a:gd name="T4" fmla="*/ 80 w 123"/>
                    <a:gd name="T5" fmla="*/ 71 h 96"/>
                    <a:gd name="T6" fmla="*/ 86 w 123"/>
                    <a:gd name="T7" fmla="*/ 75 h 96"/>
                    <a:gd name="T8" fmla="*/ 90 w 123"/>
                    <a:gd name="T9" fmla="*/ 79 h 96"/>
                    <a:gd name="T10" fmla="*/ 96 w 123"/>
                    <a:gd name="T11" fmla="*/ 81 h 96"/>
                    <a:gd name="T12" fmla="*/ 101 w 123"/>
                    <a:gd name="T13" fmla="*/ 85 h 96"/>
                    <a:gd name="T14" fmla="*/ 107 w 123"/>
                    <a:gd name="T15" fmla="*/ 87 h 96"/>
                    <a:gd name="T16" fmla="*/ 111 w 123"/>
                    <a:gd name="T17" fmla="*/ 88 h 96"/>
                    <a:gd name="T18" fmla="*/ 115 w 123"/>
                    <a:gd name="T19" fmla="*/ 90 h 96"/>
                    <a:gd name="T20" fmla="*/ 119 w 123"/>
                    <a:gd name="T21" fmla="*/ 94 h 96"/>
                    <a:gd name="T22" fmla="*/ 121 w 123"/>
                    <a:gd name="T23" fmla="*/ 96 h 96"/>
                    <a:gd name="T24" fmla="*/ 117 w 123"/>
                    <a:gd name="T25" fmla="*/ 94 h 96"/>
                    <a:gd name="T26" fmla="*/ 111 w 123"/>
                    <a:gd name="T27" fmla="*/ 92 h 96"/>
                    <a:gd name="T28" fmla="*/ 105 w 123"/>
                    <a:gd name="T29" fmla="*/ 88 h 96"/>
                    <a:gd name="T30" fmla="*/ 101 w 123"/>
                    <a:gd name="T31" fmla="*/ 87 h 96"/>
                    <a:gd name="T32" fmla="*/ 96 w 123"/>
                    <a:gd name="T33" fmla="*/ 85 h 96"/>
                    <a:gd name="T34" fmla="*/ 90 w 123"/>
                    <a:gd name="T35" fmla="*/ 83 h 96"/>
                    <a:gd name="T36" fmla="*/ 82 w 123"/>
                    <a:gd name="T37" fmla="*/ 79 h 96"/>
                    <a:gd name="T38" fmla="*/ 75 w 123"/>
                    <a:gd name="T39" fmla="*/ 75 h 96"/>
                    <a:gd name="T40" fmla="*/ 59 w 123"/>
                    <a:gd name="T41" fmla="*/ 67 h 96"/>
                    <a:gd name="T42" fmla="*/ 46 w 123"/>
                    <a:gd name="T43" fmla="*/ 58 h 96"/>
                    <a:gd name="T44" fmla="*/ 34 w 123"/>
                    <a:gd name="T45" fmla="*/ 50 h 96"/>
                    <a:gd name="T46" fmla="*/ 25 w 123"/>
                    <a:gd name="T47" fmla="*/ 42 h 96"/>
                    <a:gd name="T48" fmla="*/ 19 w 123"/>
                    <a:gd name="T49" fmla="*/ 35 h 96"/>
                    <a:gd name="T50" fmla="*/ 13 w 123"/>
                    <a:gd name="T51" fmla="*/ 29 h 96"/>
                    <a:gd name="T52" fmla="*/ 9 w 123"/>
                    <a:gd name="T53" fmla="*/ 21 h 96"/>
                    <a:gd name="T54" fmla="*/ 7 w 123"/>
                    <a:gd name="T55" fmla="*/ 17 h 96"/>
                    <a:gd name="T56" fmla="*/ 4 w 123"/>
                    <a:gd name="T57" fmla="*/ 12 h 96"/>
                    <a:gd name="T58" fmla="*/ 0 w 123"/>
                    <a:gd name="T59" fmla="*/ 10 h 96"/>
                    <a:gd name="T60" fmla="*/ 0 w 123"/>
                    <a:gd name="T61" fmla="*/ 4 h 96"/>
                    <a:gd name="T62" fmla="*/ 0 w 123"/>
                    <a:gd name="T63" fmla="*/ 2 h 96"/>
                    <a:gd name="T64" fmla="*/ 4 w 123"/>
                    <a:gd name="T65" fmla="*/ 6 h 96"/>
                    <a:gd name="T66" fmla="*/ 6 w 123"/>
                    <a:gd name="T67" fmla="*/ 10 h 96"/>
                    <a:gd name="T68" fmla="*/ 9 w 123"/>
                    <a:gd name="T69" fmla="*/ 14 h 96"/>
                    <a:gd name="T70" fmla="*/ 11 w 123"/>
                    <a:gd name="T71" fmla="*/ 17 h 96"/>
                    <a:gd name="T72" fmla="*/ 17 w 123"/>
                    <a:gd name="T73" fmla="*/ 23 h 96"/>
                    <a:gd name="T74" fmla="*/ 21 w 123"/>
                    <a:gd name="T75" fmla="*/ 27 h 96"/>
                    <a:gd name="T76" fmla="*/ 27 w 123"/>
                    <a:gd name="T77" fmla="*/ 31 h 96"/>
                    <a:gd name="T78" fmla="*/ 32 w 123"/>
                    <a:gd name="T79" fmla="*/ 35 h 96"/>
                    <a:gd name="T80" fmla="*/ 36 w 123"/>
                    <a:gd name="T81" fmla="*/ 39 h 96"/>
                    <a:gd name="T82" fmla="*/ 40 w 123"/>
                    <a:gd name="T83" fmla="*/ 42 h 96"/>
                    <a:gd name="T84" fmla="*/ 44 w 123"/>
                    <a:gd name="T85" fmla="*/ 46 h 96"/>
                    <a:gd name="T86" fmla="*/ 50 w 123"/>
                    <a:gd name="T87" fmla="*/ 50 h 96"/>
                    <a:gd name="T88" fmla="*/ 54 w 123"/>
                    <a:gd name="T89" fmla="*/ 52 h 96"/>
                    <a:gd name="T90" fmla="*/ 57 w 123"/>
                    <a:gd name="T91" fmla="*/ 56 h 96"/>
                    <a:gd name="T92" fmla="*/ 63 w 123"/>
                    <a:gd name="T93" fmla="*/ 60 h 9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23"/>
                    <a:gd name="T142" fmla="*/ 0 h 96"/>
                    <a:gd name="T143" fmla="*/ 123 w 123"/>
                    <a:gd name="T144" fmla="*/ 96 h 9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23" h="96">
                      <a:moveTo>
                        <a:pt x="67" y="62"/>
                      </a:moveTo>
                      <a:lnTo>
                        <a:pt x="69" y="64"/>
                      </a:lnTo>
                      <a:lnTo>
                        <a:pt x="71" y="65"/>
                      </a:lnTo>
                      <a:lnTo>
                        <a:pt x="73" y="65"/>
                      </a:lnTo>
                      <a:lnTo>
                        <a:pt x="73" y="67"/>
                      </a:lnTo>
                      <a:lnTo>
                        <a:pt x="75" y="67"/>
                      </a:lnTo>
                      <a:lnTo>
                        <a:pt x="77" y="69"/>
                      </a:lnTo>
                      <a:lnTo>
                        <a:pt x="78" y="71"/>
                      </a:lnTo>
                      <a:lnTo>
                        <a:pt x="80" y="71"/>
                      </a:lnTo>
                      <a:lnTo>
                        <a:pt x="82" y="73"/>
                      </a:lnTo>
                      <a:lnTo>
                        <a:pt x="84" y="75"/>
                      </a:lnTo>
                      <a:lnTo>
                        <a:pt x="86" y="75"/>
                      </a:lnTo>
                      <a:lnTo>
                        <a:pt x="86" y="77"/>
                      </a:lnTo>
                      <a:lnTo>
                        <a:pt x="88" y="77"/>
                      </a:lnTo>
                      <a:lnTo>
                        <a:pt x="90" y="79"/>
                      </a:lnTo>
                      <a:lnTo>
                        <a:pt x="92" y="79"/>
                      </a:lnTo>
                      <a:lnTo>
                        <a:pt x="94" y="81"/>
                      </a:lnTo>
                      <a:lnTo>
                        <a:pt x="96" y="81"/>
                      </a:lnTo>
                      <a:lnTo>
                        <a:pt x="98" y="83"/>
                      </a:lnTo>
                      <a:lnTo>
                        <a:pt x="100" y="83"/>
                      </a:lnTo>
                      <a:lnTo>
                        <a:pt x="101" y="85"/>
                      </a:lnTo>
                      <a:lnTo>
                        <a:pt x="103" y="85"/>
                      </a:lnTo>
                      <a:lnTo>
                        <a:pt x="105" y="87"/>
                      </a:lnTo>
                      <a:lnTo>
                        <a:pt x="107" y="87"/>
                      </a:lnTo>
                      <a:lnTo>
                        <a:pt x="109" y="87"/>
                      </a:lnTo>
                      <a:lnTo>
                        <a:pt x="109" y="88"/>
                      </a:lnTo>
                      <a:lnTo>
                        <a:pt x="111" y="88"/>
                      </a:lnTo>
                      <a:lnTo>
                        <a:pt x="113" y="88"/>
                      </a:lnTo>
                      <a:lnTo>
                        <a:pt x="113" y="90"/>
                      </a:lnTo>
                      <a:lnTo>
                        <a:pt x="115" y="90"/>
                      </a:lnTo>
                      <a:lnTo>
                        <a:pt x="117" y="92"/>
                      </a:lnTo>
                      <a:lnTo>
                        <a:pt x="119" y="92"/>
                      </a:lnTo>
                      <a:lnTo>
                        <a:pt x="119" y="94"/>
                      </a:lnTo>
                      <a:lnTo>
                        <a:pt x="121" y="94"/>
                      </a:lnTo>
                      <a:lnTo>
                        <a:pt x="123" y="96"/>
                      </a:lnTo>
                      <a:lnTo>
                        <a:pt x="121" y="96"/>
                      </a:lnTo>
                      <a:lnTo>
                        <a:pt x="121" y="94"/>
                      </a:lnTo>
                      <a:lnTo>
                        <a:pt x="119" y="94"/>
                      </a:lnTo>
                      <a:lnTo>
                        <a:pt x="117" y="94"/>
                      </a:lnTo>
                      <a:lnTo>
                        <a:pt x="115" y="92"/>
                      </a:lnTo>
                      <a:lnTo>
                        <a:pt x="113" y="92"/>
                      </a:lnTo>
                      <a:lnTo>
                        <a:pt x="111" y="92"/>
                      </a:lnTo>
                      <a:lnTo>
                        <a:pt x="109" y="90"/>
                      </a:lnTo>
                      <a:lnTo>
                        <a:pt x="107" y="90"/>
                      </a:lnTo>
                      <a:lnTo>
                        <a:pt x="105" y="88"/>
                      </a:lnTo>
                      <a:lnTo>
                        <a:pt x="103" y="88"/>
                      </a:lnTo>
                      <a:lnTo>
                        <a:pt x="101" y="88"/>
                      </a:lnTo>
                      <a:lnTo>
                        <a:pt x="101" y="87"/>
                      </a:lnTo>
                      <a:lnTo>
                        <a:pt x="100" y="87"/>
                      </a:lnTo>
                      <a:lnTo>
                        <a:pt x="98" y="85"/>
                      </a:lnTo>
                      <a:lnTo>
                        <a:pt x="96" y="85"/>
                      </a:lnTo>
                      <a:lnTo>
                        <a:pt x="94" y="85"/>
                      </a:lnTo>
                      <a:lnTo>
                        <a:pt x="92" y="83"/>
                      </a:lnTo>
                      <a:lnTo>
                        <a:pt x="90" y="83"/>
                      </a:lnTo>
                      <a:lnTo>
                        <a:pt x="88" y="81"/>
                      </a:lnTo>
                      <a:lnTo>
                        <a:pt x="84" y="79"/>
                      </a:lnTo>
                      <a:lnTo>
                        <a:pt x="82" y="79"/>
                      </a:lnTo>
                      <a:lnTo>
                        <a:pt x="80" y="77"/>
                      </a:lnTo>
                      <a:lnTo>
                        <a:pt x="77" y="75"/>
                      </a:lnTo>
                      <a:lnTo>
                        <a:pt x="75" y="75"/>
                      </a:lnTo>
                      <a:lnTo>
                        <a:pt x="69" y="71"/>
                      </a:lnTo>
                      <a:lnTo>
                        <a:pt x="63" y="69"/>
                      </a:lnTo>
                      <a:lnTo>
                        <a:pt x="59" y="67"/>
                      </a:lnTo>
                      <a:lnTo>
                        <a:pt x="54" y="64"/>
                      </a:lnTo>
                      <a:lnTo>
                        <a:pt x="50" y="62"/>
                      </a:lnTo>
                      <a:lnTo>
                        <a:pt x="46" y="58"/>
                      </a:lnTo>
                      <a:lnTo>
                        <a:pt x="42" y="56"/>
                      </a:lnTo>
                      <a:lnTo>
                        <a:pt x="38" y="54"/>
                      </a:lnTo>
                      <a:lnTo>
                        <a:pt x="34" y="50"/>
                      </a:lnTo>
                      <a:lnTo>
                        <a:pt x="30" y="48"/>
                      </a:lnTo>
                      <a:lnTo>
                        <a:pt x="29" y="44"/>
                      </a:lnTo>
                      <a:lnTo>
                        <a:pt x="25" y="42"/>
                      </a:lnTo>
                      <a:lnTo>
                        <a:pt x="23" y="40"/>
                      </a:lnTo>
                      <a:lnTo>
                        <a:pt x="21" y="37"/>
                      </a:lnTo>
                      <a:lnTo>
                        <a:pt x="19" y="35"/>
                      </a:lnTo>
                      <a:lnTo>
                        <a:pt x="17" y="33"/>
                      </a:lnTo>
                      <a:lnTo>
                        <a:pt x="15" y="31"/>
                      </a:lnTo>
                      <a:lnTo>
                        <a:pt x="13" y="29"/>
                      </a:lnTo>
                      <a:lnTo>
                        <a:pt x="11" y="25"/>
                      </a:lnTo>
                      <a:lnTo>
                        <a:pt x="11" y="23"/>
                      </a:lnTo>
                      <a:lnTo>
                        <a:pt x="9" y="21"/>
                      </a:lnTo>
                      <a:lnTo>
                        <a:pt x="7" y="21"/>
                      </a:lnTo>
                      <a:lnTo>
                        <a:pt x="7" y="19"/>
                      </a:lnTo>
                      <a:lnTo>
                        <a:pt x="7" y="17"/>
                      </a:lnTo>
                      <a:lnTo>
                        <a:pt x="6" y="16"/>
                      </a:lnTo>
                      <a:lnTo>
                        <a:pt x="6" y="14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10"/>
                      </a:lnTo>
                      <a:lnTo>
                        <a:pt x="7" y="12"/>
                      </a:lnTo>
                      <a:lnTo>
                        <a:pt x="7" y="14"/>
                      </a:lnTo>
                      <a:lnTo>
                        <a:pt x="9" y="14"/>
                      </a:lnTo>
                      <a:lnTo>
                        <a:pt x="9" y="16"/>
                      </a:lnTo>
                      <a:lnTo>
                        <a:pt x="11" y="16"/>
                      </a:lnTo>
                      <a:lnTo>
                        <a:pt x="11" y="17"/>
                      </a:lnTo>
                      <a:lnTo>
                        <a:pt x="13" y="19"/>
                      </a:lnTo>
                      <a:lnTo>
                        <a:pt x="15" y="21"/>
                      </a:lnTo>
                      <a:lnTo>
                        <a:pt x="17" y="23"/>
                      </a:lnTo>
                      <a:lnTo>
                        <a:pt x="19" y="23"/>
                      </a:lnTo>
                      <a:lnTo>
                        <a:pt x="19" y="25"/>
                      </a:lnTo>
                      <a:lnTo>
                        <a:pt x="21" y="27"/>
                      </a:lnTo>
                      <a:lnTo>
                        <a:pt x="23" y="27"/>
                      </a:lnTo>
                      <a:lnTo>
                        <a:pt x="25" y="29"/>
                      </a:lnTo>
                      <a:lnTo>
                        <a:pt x="27" y="31"/>
                      </a:lnTo>
                      <a:lnTo>
                        <a:pt x="29" y="33"/>
                      </a:lnTo>
                      <a:lnTo>
                        <a:pt x="30" y="33"/>
                      </a:lnTo>
                      <a:lnTo>
                        <a:pt x="32" y="35"/>
                      </a:lnTo>
                      <a:lnTo>
                        <a:pt x="32" y="37"/>
                      </a:lnTo>
                      <a:lnTo>
                        <a:pt x="34" y="37"/>
                      </a:lnTo>
                      <a:lnTo>
                        <a:pt x="36" y="39"/>
                      </a:lnTo>
                      <a:lnTo>
                        <a:pt x="38" y="40"/>
                      </a:lnTo>
                      <a:lnTo>
                        <a:pt x="40" y="40"/>
                      </a:lnTo>
                      <a:lnTo>
                        <a:pt x="40" y="42"/>
                      </a:lnTo>
                      <a:lnTo>
                        <a:pt x="42" y="42"/>
                      </a:lnTo>
                      <a:lnTo>
                        <a:pt x="44" y="44"/>
                      </a:lnTo>
                      <a:lnTo>
                        <a:pt x="44" y="46"/>
                      </a:lnTo>
                      <a:lnTo>
                        <a:pt x="46" y="46"/>
                      </a:lnTo>
                      <a:lnTo>
                        <a:pt x="48" y="48"/>
                      </a:lnTo>
                      <a:lnTo>
                        <a:pt x="50" y="50"/>
                      </a:lnTo>
                      <a:lnTo>
                        <a:pt x="52" y="50"/>
                      </a:lnTo>
                      <a:lnTo>
                        <a:pt x="52" y="52"/>
                      </a:lnTo>
                      <a:lnTo>
                        <a:pt x="54" y="52"/>
                      </a:lnTo>
                      <a:lnTo>
                        <a:pt x="55" y="54"/>
                      </a:lnTo>
                      <a:lnTo>
                        <a:pt x="57" y="54"/>
                      </a:lnTo>
                      <a:lnTo>
                        <a:pt x="57" y="56"/>
                      </a:lnTo>
                      <a:lnTo>
                        <a:pt x="59" y="58"/>
                      </a:lnTo>
                      <a:lnTo>
                        <a:pt x="61" y="58"/>
                      </a:lnTo>
                      <a:lnTo>
                        <a:pt x="63" y="60"/>
                      </a:lnTo>
                      <a:lnTo>
                        <a:pt x="65" y="62"/>
                      </a:lnTo>
                      <a:lnTo>
                        <a:pt x="67" y="62"/>
                      </a:lnTo>
                      <a:close/>
                    </a:path>
                  </a:pathLst>
                </a:custGeom>
                <a:solidFill>
                  <a:srgbClr val="267F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22" name="Freeform 490"/>
                <p:cNvSpPr>
                  <a:spLocks noChangeAspect="1"/>
                </p:cNvSpPr>
                <p:nvPr/>
              </p:nvSpPr>
              <p:spPr bwMode="auto">
                <a:xfrm>
                  <a:off x="4680" y="1062"/>
                  <a:ext cx="117" cy="84"/>
                </a:xfrm>
                <a:custGeom>
                  <a:avLst/>
                  <a:gdLst>
                    <a:gd name="T0" fmla="*/ 113 w 117"/>
                    <a:gd name="T1" fmla="*/ 84 h 84"/>
                    <a:gd name="T2" fmla="*/ 107 w 117"/>
                    <a:gd name="T3" fmla="*/ 82 h 84"/>
                    <a:gd name="T4" fmla="*/ 103 w 117"/>
                    <a:gd name="T5" fmla="*/ 80 h 84"/>
                    <a:gd name="T6" fmla="*/ 99 w 117"/>
                    <a:gd name="T7" fmla="*/ 78 h 84"/>
                    <a:gd name="T8" fmla="*/ 94 w 117"/>
                    <a:gd name="T9" fmla="*/ 77 h 84"/>
                    <a:gd name="T10" fmla="*/ 88 w 117"/>
                    <a:gd name="T11" fmla="*/ 73 h 84"/>
                    <a:gd name="T12" fmla="*/ 80 w 117"/>
                    <a:gd name="T13" fmla="*/ 69 h 84"/>
                    <a:gd name="T14" fmla="*/ 73 w 117"/>
                    <a:gd name="T15" fmla="*/ 65 h 84"/>
                    <a:gd name="T16" fmla="*/ 59 w 117"/>
                    <a:gd name="T17" fmla="*/ 59 h 84"/>
                    <a:gd name="T18" fmla="*/ 46 w 117"/>
                    <a:gd name="T19" fmla="*/ 52 h 84"/>
                    <a:gd name="T20" fmla="*/ 34 w 117"/>
                    <a:gd name="T21" fmla="*/ 44 h 84"/>
                    <a:gd name="T22" fmla="*/ 25 w 117"/>
                    <a:gd name="T23" fmla="*/ 34 h 84"/>
                    <a:gd name="T24" fmla="*/ 17 w 117"/>
                    <a:gd name="T25" fmla="*/ 27 h 84"/>
                    <a:gd name="T26" fmla="*/ 11 w 117"/>
                    <a:gd name="T27" fmla="*/ 21 h 84"/>
                    <a:gd name="T28" fmla="*/ 7 w 117"/>
                    <a:gd name="T29" fmla="*/ 13 h 84"/>
                    <a:gd name="T30" fmla="*/ 3 w 117"/>
                    <a:gd name="T31" fmla="*/ 9 h 84"/>
                    <a:gd name="T32" fmla="*/ 2 w 117"/>
                    <a:gd name="T33" fmla="*/ 4 h 84"/>
                    <a:gd name="T34" fmla="*/ 0 w 117"/>
                    <a:gd name="T35" fmla="*/ 2 h 84"/>
                    <a:gd name="T36" fmla="*/ 2 w 117"/>
                    <a:gd name="T37" fmla="*/ 6 h 84"/>
                    <a:gd name="T38" fmla="*/ 5 w 117"/>
                    <a:gd name="T39" fmla="*/ 9 h 84"/>
                    <a:gd name="T40" fmla="*/ 7 w 117"/>
                    <a:gd name="T41" fmla="*/ 13 h 84"/>
                    <a:gd name="T42" fmla="*/ 11 w 117"/>
                    <a:gd name="T43" fmla="*/ 17 h 84"/>
                    <a:gd name="T44" fmla="*/ 13 w 117"/>
                    <a:gd name="T45" fmla="*/ 21 h 84"/>
                    <a:gd name="T46" fmla="*/ 19 w 117"/>
                    <a:gd name="T47" fmla="*/ 25 h 84"/>
                    <a:gd name="T48" fmla="*/ 23 w 117"/>
                    <a:gd name="T49" fmla="*/ 29 h 84"/>
                    <a:gd name="T50" fmla="*/ 26 w 117"/>
                    <a:gd name="T51" fmla="*/ 32 h 84"/>
                    <a:gd name="T52" fmla="*/ 32 w 117"/>
                    <a:gd name="T53" fmla="*/ 36 h 84"/>
                    <a:gd name="T54" fmla="*/ 38 w 117"/>
                    <a:gd name="T55" fmla="*/ 40 h 84"/>
                    <a:gd name="T56" fmla="*/ 44 w 117"/>
                    <a:gd name="T57" fmla="*/ 44 h 84"/>
                    <a:gd name="T58" fmla="*/ 48 w 117"/>
                    <a:gd name="T59" fmla="*/ 48 h 84"/>
                    <a:gd name="T60" fmla="*/ 53 w 117"/>
                    <a:gd name="T61" fmla="*/ 52 h 84"/>
                    <a:gd name="T62" fmla="*/ 59 w 117"/>
                    <a:gd name="T63" fmla="*/ 55 h 84"/>
                    <a:gd name="T64" fmla="*/ 65 w 117"/>
                    <a:gd name="T65" fmla="*/ 59 h 84"/>
                    <a:gd name="T66" fmla="*/ 69 w 117"/>
                    <a:gd name="T67" fmla="*/ 61 h 84"/>
                    <a:gd name="T68" fmla="*/ 74 w 117"/>
                    <a:gd name="T69" fmla="*/ 65 h 84"/>
                    <a:gd name="T70" fmla="*/ 78 w 117"/>
                    <a:gd name="T71" fmla="*/ 67 h 84"/>
                    <a:gd name="T72" fmla="*/ 82 w 117"/>
                    <a:gd name="T73" fmla="*/ 69 h 84"/>
                    <a:gd name="T74" fmla="*/ 86 w 117"/>
                    <a:gd name="T75" fmla="*/ 71 h 84"/>
                    <a:gd name="T76" fmla="*/ 92 w 117"/>
                    <a:gd name="T77" fmla="*/ 73 h 84"/>
                    <a:gd name="T78" fmla="*/ 97 w 117"/>
                    <a:gd name="T79" fmla="*/ 77 h 84"/>
                    <a:gd name="T80" fmla="*/ 101 w 117"/>
                    <a:gd name="T81" fmla="*/ 78 h 84"/>
                    <a:gd name="T82" fmla="*/ 105 w 117"/>
                    <a:gd name="T83" fmla="*/ 80 h 84"/>
                    <a:gd name="T84" fmla="*/ 109 w 117"/>
                    <a:gd name="T85" fmla="*/ 82 h 84"/>
                    <a:gd name="T86" fmla="*/ 113 w 117"/>
                    <a:gd name="T87" fmla="*/ 84 h 8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17"/>
                    <a:gd name="T133" fmla="*/ 0 h 84"/>
                    <a:gd name="T134" fmla="*/ 117 w 117"/>
                    <a:gd name="T135" fmla="*/ 84 h 8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17" h="84">
                      <a:moveTo>
                        <a:pt x="117" y="84"/>
                      </a:moveTo>
                      <a:lnTo>
                        <a:pt x="115" y="84"/>
                      </a:lnTo>
                      <a:lnTo>
                        <a:pt x="113" y="84"/>
                      </a:lnTo>
                      <a:lnTo>
                        <a:pt x="111" y="82"/>
                      </a:lnTo>
                      <a:lnTo>
                        <a:pt x="109" y="82"/>
                      </a:lnTo>
                      <a:lnTo>
                        <a:pt x="107" y="82"/>
                      </a:lnTo>
                      <a:lnTo>
                        <a:pt x="107" y="80"/>
                      </a:lnTo>
                      <a:lnTo>
                        <a:pt x="105" y="80"/>
                      </a:lnTo>
                      <a:lnTo>
                        <a:pt x="103" y="80"/>
                      </a:lnTo>
                      <a:lnTo>
                        <a:pt x="101" y="80"/>
                      </a:lnTo>
                      <a:lnTo>
                        <a:pt x="101" y="78"/>
                      </a:lnTo>
                      <a:lnTo>
                        <a:pt x="99" y="78"/>
                      </a:lnTo>
                      <a:lnTo>
                        <a:pt x="97" y="77"/>
                      </a:lnTo>
                      <a:lnTo>
                        <a:pt x="96" y="77"/>
                      </a:lnTo>
                      <a:lnTo>
                        <a:pt x="94" y="77"/>
                      </a:lnTo>
                      <a:lnTo>
                        <a:pt x="92" y="75"/>
                      </a:lnTo>
                      <a:lnTo>
                        <a:pt x="90" y="73"/>
                      </a:lnTo>
                      <a:lnTo>
                        <a:pt x="88" y="73"/>
                      </a:lnTo>
                      <a:lnTo>
                        <a:pt x="86" y="71"/>
                      </a:lnTo>
                      <a:lnTo>
                        <a:pt x="82" y="71"/>
                      </a:lnTo>
                      <a:lnTo>
                        <a:pt x="80" y="69"/>
                      </a:lnTo>
                      <a:lnTo>
                        <a:pt x="78" y="69"/>
                      </a:lnTo>
                      <a:lnTo>
                        <a:pt x="76" y="67"/>
                      </a:lnTo>
                      <a:lnTo>
                        <a:pt x="73" y="65"/>
                      </a:lnTo>
                      <a:lnTo>
                        <a:pt x="71" y="65"/>
                      </a:lnTo>
                      <a:lnTo>
                        <a:pt x="65" y="61"/>
                      </a:lnTo>
                      <a:lnTo>
                        <a:pt x="59" y="59"/>
                      </a:lnTo>
                      <a:lnTo>
                        <a:pt x="55" y="57"/>
                      </a:lnTo>
                      <a:lnTo>
                        <a:pt x="50" y="54"/>
                      </a:lnTo>
                      <a:lnTo>
                        <a:pt x="46" y="52"/>
                      </a:lnTo>
                      <a:lnTo>
                        <a:pt x="42" y="48"/>
                      </a:lnTo>
                      <a:lnTo>
                        <a:pt x="38" y="46"/>
                      </a:lnTo>
                      <a:lnTo>
                        <a:pt x="34" y="44"/>
                      </a:lnTo>
                      <a:lnTo>
                        <a:pt x="30" y="40"/>
                      </a:lnTo>
                      <a:lnTo>
                        <a:pt x="26" y="38"/>
                      </a:lnTo>
                      <a:lnTo>
                        <a:pt x="25" y="34"/>
                      </a:lnTo>
                      <a:lnTo>
                        <a:pt x="21" y="32"/>
                      </a:lnTo>
                      <a:lnTo>
                        <a:pt x="19" y="30"/>
                      </a:lnTo>
                      <a:lnTo>
                        <a:pt x="17" y="27"/>
                      </a:lnTo>
                      <a:lnTo>
                        <a:pt x="15" y="25"/>
                      </a:lnTo>
                      <a:lnTo>
                        <a:pt x="13" y="23"/>
                      </a:lnTo>
                      <a:lnTo>
                        <a:pt x="11" y="21"/>
                      </a:lnTo>
                      <a:lnTo>
                        <a:pt x="9" y="19"/>
                      </a:lnTo>
                      <a:lnTo>
                        <a:pt x="7" y="15"/>
                      </a:lnTo>
                      <a:lnTo>
                        <a:pt x="7" y="13"/>
                      </a:lnTo>
                      <a:lnTo>
                        <a:pt x="5" y="11"/>
                      </a:lnTo>
                      <a:lnTo>
                        <a:pt x="3" y="11"/>
                      </a:lnTo>
                      <a:lnTo>
                        <a:pt x="3" y="9"/>
                      </a:lnTo>
                      <a:lnTo>
                        <a:pt x="3" y="7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3" y="6"/>
                      </a:lnTo>
                      <a:lnTo>
                        <a:pt x="3" y="7"/>
                      </a:lnTo>
                      <a:lnTo>
                        <a:pt x="5" y="9"/>
                      </a:lnTo>
                      <a:lnTo>
                        <a:pt x="5" y="11"/>
                      </a:lnTo>
                      <a:lnTo>
                        <a:pt x="7" y="11"/>
                      </a:lnTo>
                      <a:lnTo>
                        <a:pt x="7" y="13"/>
                      </a:lnTo>
                      <a:lnTo>
                        <a:pt x="9" y="13"/>
                      </a:lnTo>
                      <a:lnTo>
                        <a:pt x="9" y="15"/>
                      </a:lnTo>
                      <a:lnTo>
                        <a:pt x="11" y="17"/>
                      </a:lnTo>
                      <a:lnTo>
                        <a:pt x="11" y="19"/>
                      </a:lnTo>
                      <a:lnTo>
                        <a:pt x="13" y="19"/>
                      </a:lnTo>
                      <a:lnTo>
                        <a:pt x="13" y="21"/>
                      </a:lnTo>
                      <a:lnTo>
                        <a:pt x="15" y="21"/>
                      </a:lnTo>
                      <a:lnTo>
                        <a:pt x="17" y="23"/>
                      </a:lnTo>
                      <a:lnTo>
                        <a:pt x="19" y="25"/>
                      </a:lnTo>
                      <a:lnTo>
                        <a:pt x="21" y="27"/>
                      </a:lnTo>
                      <a:lnTo>
                        <a:pt x="23" y="27"/>
                      </a:lnTo>
                      <a:lnTo>
                        <a:pt x="23" y="29"/>
                      </a:lnTo>
                      <a:lnTo>
                        <a:pt x="25" y="29"/>
                      </a:lnTo>
                      <a:lnTo>
                        <a:pt x="26" y="30"/>
                      </a:lnTo>
                      <a:lnTo>
                        <a:pt x="26" y="32"/>
                      </a:lnTo>
                      <a:lnTo>
                        <a:pt x="28" y="32"/>
                      </a:lnTo>
                      <a:lnTo>
                        <a:pt x="30" y="34"/>
                      </a:lnTo>
                      <a:lnTo>
                        <a:pt x="32" y="36"/>
                      </a:lnTo>
                      <a:lnTo>
                        <a:pt x="34" y="38"/>
                      </a:lnTo>
                      <a:lnTo>
                        <a:pt x="36" y="38"/>
                      </a:lnTo>
                      <a:lnTo>
                        <a:pt x="38" y="40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4" y="44"/>
                      </a:lnTo>
                      <a:lnTo>
                        <a:pt x="46" y="46"/>
                      </a:lnTo>
                      <a:lnTo>
                        <a:pt x="48" y="46"/>
                      </a:lnTo>
                      <a:lnTo>
                        <a:pt x="48" y="48"/>
                      </a:lnTo>
                      <a:lnTo>
                        <a:pt x="50" y="48"/>
                      </a:lnTo>
                      <a:lnTo>
                        <a:pt x="51" y="50"/>
                      </a:lnTo>
                      <a:lnTo>
                        <a:pt x="53" y="52"/>
                      </a:lnTo>
                      <a:lnTo>
                        <a:pt x="55" y="52"/>
                      </a:lnTo>
                      <a:lnTo>
                        <a:pt x="57" y="54"/>
                      </a:lnTo>
                      <a:lnTo>
                        <a:pt x="59" y="55"/>
                      </a:lnTo>
                      <a:lnTo>
                        <a:pt x="61" y="55"/>
                      </a:lnTo>
                      <a:lnTo>
                        <a:pt x="63" y="57"/>
                      </a:lnTo>
                      <a:lnTo>
                        <a:pt x="65" y="59"/>
                      </a:lnTo>
                      <a:lnTo>
                        <a:pt x="67" y="59"/>
                      </a:lnTo>
                      <a:lnTo>
                        <a:pt x="67" y="61"/>
                      </a:lnTo>
                      <a:lnTo>
                        <a:pt x="69" y="61"/>
                      </a:lnTo>
                      <a:lnTo>
                        <a:pt x="71" y="63"/>
                      </a:lnTo>
                      <a:lnTo>
                        <a:pt x="73" y="63"/>
                      </a:lnTo>
                      <a:lnTo>
                        <a:pt x="74" y="65"/>
                      </a:lnTo>
                      <a:lnTo>
                        <a:pt x="76" y="65"/>
                      </a:lnTo>
                      <a:lnTo>
                        <a:pt x="76" y="67"/>
                      </a:lnTo>
                      <a:lnTo>
                        <a:pt x="78" y="67"/>
                      </a:lnTo>
                      <a:lnTo>
                        <a:pt x="80" y="67"/>
                      </a:lnTo>
                      <a:lnTo>
                        <a:pt x="80" y="69"/>
                      </a:lnTo>
                      <a:lnTo>
                        <a:pt x="82" y="69"/>
                      </a:lnTo>
                      <a:lnTo>
                        <a:pt x="84" y="69"/>
                      </a:lnTo>
                      <a:lnTo>
                        <a:pt x="84" y="71"/>
                      </a:lnTo>
                      <a:lnTo>
                        <a:pt x="86" y="71"/>
                      </a:lnTo>
                      <a:lnTo>
                        <a:pt x="88" y="71"/>
                      </a:lnTo>
                      <a:lnTo>
                        <a:pt x="90" y="73"/>
                      </a:lnTo>
                      <a:lnTo>
                        <a:pt x="92" y="73"/>
                      </a:lnTo>
                      <a:lnTo>
                        <a:pt x="94" y="75"/>
                      </a:lnTo>
                      <a:lnTo>
                        <a:pt x="96" y="75"/>
                      </a:lnTo>
                      <a:lnTo>
                        <a:pt x="97" y="77"/>
                      </a:lnTo>
                      <a:lnTo>
                        <a:pt x="99" y="77"/>
                      </a:lnTo>
                      <a:lnTo>
                        <a:pt x="101" y="77"/>
                      </a:lnTo>
                      <a:lnTo>
                        <a:pt x="101" y="78"/>
                      </a:lnTo>
                      <a:lnTo>
                        <a:pt x="103" y="78"/>
                      </a:lnTo>
                      <a:lnTo>
                        <a:pt x="105" y="78"/>
                      </a:lnTo>
                      <a:lnTo>
                        <a:pt x="105" y="80"/>
                      </a:lnTo>
                      <a:lnTo>
                        <a:pt x="107" y="80"/>
                      </a:lnTo>
                      <a:lnTo>
                        <a:pt x="109" y="80"/>
                      </a:lnTo>
                      <a:lnTo>
                        <a:pt x="109" y="82"/>
                      </a:lnTo>
                      <a:lnTo>
                        <a:pt x="111" y="82"/>
                      </a:lnTo>
                      <a:lnTo>
                        <a:pt x="113" y="82"/>
                      </a:lnTo>
                      <a:lnTo>
                        <a:pt x="113" y="84"/>
                      </a:lnTo>
                      <a:lnTo>
                        <a:pt x="115" y="84"/>
                      </a:lnTo>
                      <a:lnTo>
                        <a:pt x="117" y="84"/>
                      </a:lnTo>
                      <a:close/>
                    </a:path>
                  </a:pathLst>
                </a:custGeom>
                <a:solidFill>
                  <a:srgbClr val="217A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23" name="Freeform 491"/>
                <p:cNvSpPr>
                  <a:spLocks noChangeAspect="1"/>
                </p:cNvSpPr>
                <p:nvPr/>
              </p:nvSpPr>
              <p:spPr bwMode="auto">
                <a:xfrm>
                  <a:off x="4781" y="1192"/>
                  <a:ext cx="31" cy="43"/>
                </a:xfrm>
                <a:custGeom>
                  <a:avLst/>
                  <a:gdLst>
                    <a:gd name="T0" fmla="*/ 6 w 31"/>
                    <a:gd name="T1" fmla="*/ 2 h 43"/>
                    <a:gd name="T2" fmla="*/ 8 w 31"/>
                    <a:gd name="T3" fmla="*/ 4 h 43"/>
                    <a:gd name="T4" fmla="*/ 10 w 31"/>
                    <a:gd name="T5" fmla="*/ 8 h 43"/>
                    <a:gd name="T6" fmla="*/ 12 w 31"/>
                    <a:gd name="T7" fmla="*/ 10 h 43"/>
                    <a:gd name="T8" fmla="*/ 14 w 31"/>
                    <a:gd name="T9" fmla="*/ 14 h 43"/>
                    <a:gd name="T10" fmla="*/ 16 w 31"/>
                    <a:gd name="T11" fmla="*/ 16 h 43"/>
                    <a:gd name="T12" fmla="*/ 18 w 31"/>
                    <a:gd name="T13" fmla="*/ 18 h 43"/>
                    <a:gd name="T14" fmla="*/ 20 w 31"/>
                    <a:gd name="T15" fmla="*/ 20 h 43"/>
                    <a:gd name="T16" fmla="*/ 21 w 31"/>
                    <a:gd name="T17" fmla="*/ 21 h 43"/>
                    <a:gd name="T18" fmla="*/ 23 w 31"/>
                    <a:gd name="T19" fmla="*/ 23 h 43"/>
                    <a:gd name="T20" fmla="*/ 27 w 31"/>
                    <a:gd name="T21" fmla="*/ 25 h 43"/>
                    <a:gd name="T22" fmla="*/ 31 w 31"/>
                    <a:gd name="T23" fmla="*/ 25 h 43"/>
                    <a:gd name="T24" fmla="*/ 31 w 31"/>
                    <a:gd name="T25" fmla="*/ 29 h 43"/>
                    <a:gd name="T26" fmla="*/ 31 w 31"/>
                    <a:gd name="T27" fmla="*/ 33 h 43"/>
                    <a:gd name="T28" fmla="*/ 29 w 31"/>
                    <a:gd name="T29" fmla="*/ 35 h 43"/>
                    <a:gd name="T30" fmla="*/ 27 w 31"/>
                    <a:gd name="T31" fmla="*/ 39 h 43"/>
                    <a:gd name="T32" fmla="*/ 27 w 31"/>
                    <a:gd name="T33" fmla="*/ 43 h 43"/>
                    <a:gd name="T34" fmla="*/ 23 w 31"/>
                    <a:gd name="T35" fmla="*/ 43 h 43"/>
                    <a:gd name="T36" fmla="*/ 20 w 31"/>
                    <a:gd name="T37" fmla="*/ 43 h 43"/>
                    <a:gd name="T38" fmla="*/ 16 w 31"/>
                    <a:gd name="T39" fmla="*/ 41 h 43"/>
                    <a:gd name="T40" fmla="*/ 14 w 31"/>
                    <a:gd name="T41" fmla="*/ 39 h 43"/>
                    <a:gd name="T42" fmla="*/ 10 w 31"/>
                    <a:gd name="T43" fmla="*/ 39 h 43"/>
                    <a:gd name="T44" fmla="*/ 6 w 31"/>
                    <a:gd name="T45" fmla="*/ 35 h 43"/>
                    <a:gd name="T46" fmla="*/ 4 w 31"/>
                    <a:gd name="T47" fmla="*/ 31 h 43"/>
                    <a:gd name="T48" fmla="*/ 2 w 31"/>
                    <a:gd name="T49" fmla="*/ 27 h 43"/>
                    <a:gd name="T50" fmla="*/ 2 w 31"/>
                    <a:gd name="T51" fmla="*/ 23 h 43"/>
                    <a:gd name="T52" fmla="*/ 2 w 31"/>
                    <a:gd name="T53" fmla="*/ 20 h 43"/>
                    <a:gd name="T54" fmla="*/ 2 w 31"/>
                    <a:gd name="T55" fmla="*/ 16 h 43"/>
                    <a:gd name="T56" fmla="*/ 2 w 31"/>
                    <a:gd name="T57" fmla="*/ 12 h 43"/>
                    <a:gd name="T58" fmla="*/ 0 w 31"/>
                    <a:gd name="T59" fmla="*/ 10 h 43"/>
                    <a:gd name="T60" fmla="*/ 0 w 31"/>
                    <a:gd name="T61" fmla="*/ 6 h 43"/>
                    <a:gd name="T62" fmla="*/ 0 w 31"/>
                    <a:gd name="T63" fmla="*/ 2 h 43"/>
                    <a:gd name="T64" fmla="*/ 2 w 31"/>
                    <a:gd name="T65" fmla="*/ 0 h 43"/>
                    <a:gd name="T66" fmla="*/ 6 w 31"/>
                    <a:gd name="T67" fmla="*/ 0 h 4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1"/>
                    <a:gd name="T103" fmla="*/ 0 h 43"/>
                    <a:gd name="T104" fmla="*/ 31 w 31"/>
                    <a:gd name="T105" fmla="*/ 43 h 4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1" h="43">
                      <a:moveTo>
                        <a:pt x="6" y="0"/>
                      </a:move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8" y="4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10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6" y="14"/>
                      </a:lnTo>
                      <a:lnTo>
                        <a:pt x="16" y="16"/>
                      </a:lnTo>
                      <a:lnTo>
                        <a:pt x="18" y="16"/>
                      </a:lnTo>
                      <a:lnTo>
                        <a:pt x="18" y="18"/>
                      </a:lnTo>
                      <a:lnTo>
                        <a:pt x="20" y="18"/>
                      </a:lnTo>
                      <a:lnTo>
                        <a:pt x="20" y="20"/>
                      </a:lnTo>
                      <a:lnTo>
                        <a:pt x="21" y="20"/>
                      </a:lnTo>
                      <a:lnTo>
                        <a:pt x="21" y="21"/>
                      </a:lnTo>
                      <a:lnTo>
                        <a:pt x="23" y="21"/>
                      </a:lnTo>
                      <a:lnTo>
                        <a:pt x="23" y="23"/>
                      </a:lnTo>
                      <a:lnTo>
                        <a:pt x="25" y="23"/>
                      </a:lnTo>
                      <a:lnTo>
                        <a:pt x="27" y="25"/>
                      </a:lnTo>
                      <a:lnTo>
                        <a:pt x="29" y="25"/>
                      </a:lnTo>
                      <a:lnTo>
                        <a:pt x="31" y="25"/>
                      </a:lnTo>
                      <a:lnTo>
                        <a:pt x="31" y="27"/>
                      </a:lnTo>
                      <a:lnTo>
                        <a:pt x="31" y="29"/>
                      </a:lnTo>
                      <a:lnTo>
                        <a:pt x="31" y="31"/>
                      </a:lnTo>
                      <a:lnTo>
                        <a:pt x="31" y="33"/>
                      </a:lnTo>
                      <a:lnTo>
                        <a:pt x="29" y="33"/>
                      </a:lnTo>
                      <a:lnTo>
                        <a:pt x="29" y="35"/>
                      </a:lnTo>
                      <a:lnTo>
                        <a:pt x="29" y="37"/>
                      </a:lnTo>
                      <a:lnTo>
                        <a:pt x="27" y="39"/>
                      </a:lnTo>
                      <a:lnTo>
                        <a:pt x="27" y="41"/>
                      </a:lnTo>
                      <a:lnTo>
                        <a:pt x="27" y="43"/>
                      </a:lnTo>
                      <a:lnTo>
                        <a:pt x="25" y="43"/>
                      </a:lnTo>
                      <a:lnTo>
                        <a:pt x="23" y="43"/>
                      </a:lnTo>
                      <a:lnTo>
                        <a:pt x="21" y="43"/>
                      </a:lnTo>
                      <a:lnTo>
                        <a:pt x="20" y="43"/>
                      </a:lnTo>
                      <a:lnTo>
                        <a:pt x="18" y="41"/>
                      </a:lnTo>
                      <a:lnTo>
                        <a:pt x="16" y="41"/>
                      </a:lnTo>
                      <a:lnTo>
                        <a:pt x="14" y="41"/>
                      </a:lnTo>
                      <a:lnTo>
                        <a:pt x="14" y="39"/>
                      </a:lnTo>
                      <a:lnTo>
                        <a:pt x="12" y="39"/>
                      </a:lnTo>
                      <a:lnTo>
                        <a:pt x="10" y="39"/>
                      </a:lnTo>
                      <a:lnTo>
                        <a:pt x="8" y="37"/>
                      </a:lnTo>
                      <a:lnTo>
                        <a:pt x="6" y="35"/>
                      </a:lnTo>
                      <a:lnTo>
                        <a:pt x="4" y="33"/>
                      </a:lnTo>
                      <a:lnTo>
                        <a:pt x="4" y="31"/>
                      </a:lnTo>
                      <a:lnTo>
                        <a:pt x="2" y="29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BA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24" name="Freeform 492"/>
                <p:cNvSpPr>
                  <a:spLocks noChangeAspect="1"/>
                </p:cNvSpPr>
                <p:nvPr/>
              </p:nvSpPr>
              <p:spPr bwMode="auto">
                <a:xfrm>
                  <a:off x="4781" y="1192"/>
                  <a:ext cx="31" cy="43"/>
                </a:xfrm>
                <a:custGeom>
                  <a:avLst/>
                  <a:gdLst>
                    <a:gd name="T0" fmla="*/ 6 w 31"/>
                    <a:gd name="T1" fmla="*/ 2 h 43"/>
                    <a:gd name="T2" fmla="*/ 8 w 31"/>
                    <a:gd name="T3" fmla="*/ 4 h 43"/>
                    <a:gd name="T4" fmla="*/ 10 w 31"/>
                    <a:gd name="T5" fmla="*/ 8 h 43"/>
                    <a:gd name="T6" fmla="*/ 12 w 31"/>
                    <a:gd name="T7" fmla="*/ 10 h 43"/>
                    <a:gd name="T8" fmla="*/ 14 w 31"/>
                    <a:gd name="T9" fmla="*/ 14 h 43"/>
                    <a:gd name="T10" fmla="*/ 16 w 31"/>
                    <a:gd name="T11" fmla="*/ 16 h 43"/>
                    <a:gd name="T12" fmla="*/ 18 w 31"/>
                    <a:gd name="T13" fmla="*/ 18 h 43"/>
                    <a:gd name="T14" fmla="*/ 20 w 31"/>
                    <a:gd name="T15" fmla="*/ 20 h 43"/>
                    <a:gd name="T16" fmla="*/ 21 w 31"/>
                    <a:gd name="T17" fmla="*/ 21 h 43"/>
                    <a:gd name="T18" fmla="*/ 23 w 31"/>
                    <a:gd name="T19" fmla="*/ 23 h 43"/>
                    <a:gd name="T20" fmla="*/ 27 w 31"/>
                    <a:gd name="T21" fmla="*/ 25 h 43"/>
                    <a:gd name="T22" fmla="*/ 31 w 31"/>
                    <a:gd name="T23" fmla="*/ 25 h 43"/>
                    <a:gd name="T24" fmla="*/ 31 w 31"/>
                    <a:gd name="T25" fmla="*/ 29 h 43"/>
                    <a:gd name="T26" fmla="*/ 31 w 31"/>
                    <a:gd name="T27" fmla="*/ 33 h 43"/>
                    <a:gd name="T28" fmla="*/ 29 w 31"/>
                    <a:gd name="T29" fmla="*/ 35 h 43"/>
                    <a:gd name="T30" fmla="*/ 27 w 31"/>
                    <a:gd name="T31" fmla="*/ 39 h 43"/>
                    <a:gd name="T32" fmla="*/ 27 w 31"/>
                    <a:gd name="T33" fmla="*/ 43 h 43"/>
                    <a:gd name="T34" fmla="*/ 23 w 31"/>
                    <a:gd name="T35" fmla="*/ 43 h 43"/>
                    <a:gd name="T36" fmla="*/ 20 w 31"/>
                    <a:gd name="T37" fmla="*/ 43 h 43"/>
                    <a:gd name="T38" fmla="*/ 16 w 31"/>
                    <a:gd name="T39" fmla="*/ 41 h 43"/>
                    <a:gd name="T40" fmla="*/ 14 w 31"/>
                    <a:gd name="T41" fmla="*/ 39 h 43"/>
                    <a:gd name="T42" fmla="*/ 10 w 31"/>
                    <a:gd name="T43" fmla="*/ 39 h 43"/>
                    <a:gd name="T44" fmla="*/ 6 w 31"/>
                    <a:gd name="T45" fmla="*/ 35 h 43"/>
                    <a:gd name="T46" fmla="*/ 4 w 31"/>
                    <a:gd name="T47" fmla="*/ 31 h 43"/>
                    <a:gd name="T48" fmla="*/ 2 w 31"/>
                    <a:gd name="T49" fmla="*/ 27 h 43"/>
                    <a:gd name="T50" fmla="*/ 2 w 31"/>
                    <a:gd name="T51" fmla="*/ 23 h 43"/>
                    <a:gd name="T52" fmla="*/ 2 w 31"/>
                    <a:gd name="T53" fmla="*/ 20 h 43"/>
                    <a:gd name="T54" fmla="*/ 2 w 31"/>
                    <a:gd name="T55" fmla="*/ 16 h 43"/>
                    <a:gd name="T56" fmla="*/ 2 w 31"/>
                    <a:gd name="T57" fmla="*/ 12 h 43"/>
                    <a:gd name="T58" fmla="*/ 0 w 31"/>
                    <a:gd name="T59" fmla="*/ 10 h 43"/>
                    <a:gd name="T60" fmla="*/ 0 w 31"/>
                    <a:gd name="T61" fmla="*/ 6 h 43"/>
                    <a:gd name="T62" fmla="*/ 0 w 31"/>
                    <a:gd name="T63" fmla="*/ 2 h 43"/>
                    <a:gd name="T64" fmla="*/ 2 w 31"/>
                    <a:gd name="T65" fmla="*/ 0 h 43"/>
                    <a:gd name="T66" fmla="*/ 6 w 31"/>
                    <a:gd name="T67" fmla="*/ 0 h 4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1"/>
                    <a:gd name="T103" fmla="*/ 0 h 43"/>
                    <a:gd name="T104" fmla="*/ 31 w 31"/>
                    <a:gd name="T105" fmla="*/ 43 h 4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1" h="43">
                      <a:moveTo>
                        <a:pt x="6" y="0"/>
                      </a:move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8" y="4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10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6" y="14"/>
                      </a:lnTo>
                      <a:lnTo>
                        <a:pt x="16" y="16"/>
                      </a:lnTo>
                      <a:lnTo>
                        <a:pt x="18" y="16"/>
                      </a:lnTo>
                      <a:lnTo>
                        <a:pt x="18" y="18"/>
                      </a:lnTo>
                      <a:lnTo>
                        <a:pt x="20" y="18"/>
                      </a:lnTo>
                      <a:lnTo>
                        <a:pt x="20" y="20"/>
                      </a:lnTo>
                      <a:lnTo>
                        <a:pt x="21" y="20"/>
                      </a:lnTo>
                      <a:lnTo>
                        <a:pt x="21" y="21"/>
                      </a:lnTo>
                      <a:lnTo>
                        <a:pt x="23" y="21"/>
                      </a:lnTo>
                      <a:lnTo>
                        <a:pt x="23" y="23"/>
                      </a:lnTo>
                      <a:lnTo>
                        <a:pt x="25" y="23"/>
                      </a:lnTo>
                      <a:lnTo>
                        <a:pt x="27" y="25"/>
                      </a:lnTo>
                      <a:lnTo>
                        <a:pt x="29" y="25"/>
                      </a:lnTo>
                      <a:lnTo>
                        <a:pt x="31" y="25"/>
                      </a:lnTo>
                      <a:lnTo>
                        <a:pt x="31" y="27"/>
                      </a:lnTo>
                      <a:lnTo>
                        <a:pt x="31" y="29"/>
                      </a:lnTo>
                      <a:lnTo>
                        <a:pt x="31" y="31"/>
                      </a:lnTo>
                      <a:lnTo>
                        <a:pt x="31" y="33"/>
                      </a:lnTo>
                      <a:lnTo>
                        <a:pt x="29" y="33"/>
                      </a:lnTo>
                      <a:lnTo>
                        <a:pt x="29" y="35"/>
                      </a:lnTo>
                      <a:lnTo>
                        <a:pt x="29" y="37"/>
                      </a:lnTo>
                      <a:lnTo>
                        <a:pt x="27" y="39"/>
                      </a:lnTo>
                      <a:lnTo>
                        <a:pt x="27" y="41"/>
                      </a:lnTo>
                      <a:lnTo>
                        <a:pt x="27" y="43"/>
                      </a:lnTo>
                      <a:lnTo>
                        <a:pt x="25" y="43"/>
                      </a:lnTo>
                      <a:lnTo>
                        <a:pt x="23" y="43"/>
                      </a:lnTo>
                      <a:lnTo>
                        <a:pt x="21" y="43"/>
                      </a:lnTo>
                      <a:lnTo>
                        <a:pt x="20" y="43"/>
                      </a:lnTo>
                      <a:lnTo>
                        <a:pt x="18" y="41"/>
                      </a:lnTo>
                      <a:lnTo>
                        <a:pt x="16" y="41"/>
                      </a:lnTo>
                      <a:lnTo>
                        <a:pt x="14" y="41"/>
                      </a:lnTo>
                      <a:lnTo>
                        <a:pt x="14" y="39"/>
                      </a:lnTo>
                      <a:lnTo>
                        <a:pt x="12" y="39"/>
                      </a:lnTo>
                      <a:lnTo>
                        <a:pt x="10" y="39"/>
                      </a:lnTo>
                      <a:lnTo>
                        <a:pt x="8" y="37"/>
                      </a:lnTo>
                      <a:lnTo>
                        <a:pt x="6" y="35"/>
                      </a:lnTo>
                      <a:lnTo>
                        <a:pt x="4" y="33"/>
                      </a:lnTo>
                      <a:lnTo>
                        <a:pt x="4" y="31"/>
                      </a:lnTo>
                      <a:lnTo>
                        <a:pt x="2" y="29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</a:path>
                  </a:pathLst>
                </a:custGeom>
                <a:noFill/>
                <a:ln w="0" cap="sq">
                  <a:solidFill>
                    <a:srgbClr val="57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25" name="Freeform 493"/>
                <p:cNvSpPr>
                  <a:spLocks noChangeAspect="1"/>
                </p:cNvSpPr>
                <p:nvPr/>
              </p:nvSpPr>
              <p:spPr bwMode="auto">
                <a:xfrm>
                  <a:off x="4697" y="1114"/>
                  <a:ext cx="52" cy="42"/>
                </a:xfrm>
                <a:custGeom>
                  <a:avLst/>
                  <a:gdLst>
                    <a:gd name="T0" fmla="*/ 11 w 52"/>
                    <a:gd name="T1" fmla="*/ 28 h 42"/>
                    <a:gd name="T2" fmla="*/ 13 w 52"/>
                    <a:gd name="T3" fmla="*/ 26 h 42"/>
                    <a:gd name="T4" fmla="*/ 13 w 52"/>
                    <a:gd name="T5" fmla="*/ 23 h 42"/>
                    <a:gd name="T6" fmla="*/ 13 w 52"/>
                    <a:gd name="T7" fmla="*/ 19 h 42"/>
                    <a:gd name="T8" fmla="*/ 13 w 52"/>
                    <a:gd name="T9" fmla="*/ 15 h 42"/>
                    <a:gd name="T10" fmla="*/ 13 w 52"/>
                    <a:gd name="T11" fmla="*/ 11 h 42"/>
                    <a:gd name="T12" fmla="*/ 11 w 52"/>
                    <a:gd name="T13" fmla="*/ 9 h 42"/>
                    <a:gd name="T14" fmla="*/ 9 w 52"/>
                    <a:gd name="T15" fmla="*/ 7 h 42"/>
                    <a:gd name="T16" fmla="*/ 8 w 52"/>
                    <a:gd name="T17" fmla="*/ 5 h 42"/>
                    <a:gd name="T18" fmla="*/ 4 w 52"/>
                    <a:gd name="T19" fmla="*/ 3 h 42"/>
                    <a:gd name="T20" fmla="*/ 2 w 52"/>
                    <a:gd name="T21" fmla="*/ 2 h 42"/>
                    <a:gd name="T22" fmla="*/ 0 w 52"/>
                    <a:gd name="T23" fmla="*/ 0 h 42"/>
                    <a:gd name="T24" fmla="*/ 4 w 52"/>
                    <a:gd name="T25" fmla="*/ 2 h 42"/>
                    <a:gd name="T26" fmla="*/ 8 w 52"/>
                    <a:gd name="T27" fmla="*/ 2 h 42"/>
                    <a:gd name="T28" fmla="*/ 11 w 52"/>
                    <a:gd name="T29" fmla="*/ 3 h 42"/>
                    <a:gd name="T30" fmla="*/ 15 w 52"/>
                    <a:gd name="T31" fmla="*/ 5 h 42"/>
                    <a:gd name="T32" fmla="*/ 19 w 52"/>
                    <a:gd name="T33" fmla="*/ 7 h 42"/>
                    <a:gd name="T34" fmla="*/ 23 w 52"/>
                    <a:gd name="T35" fmla="*/ 7 h 42"/>
                    <a:gd name="T36" fmla="*/ 27 w 52"/>
                    <a:gd name="T37" fmla="*/ 9 h 42"/>
                    <a:gd name="T38" fmla="*/ 31 w 52"/>
                    <a:gd name="T39" fmla="*/ 11 h 42"/>
                    <a:gd name="T40" fmla="*/ 34 w 52"/>
                    <a:gd name="T41" fmla="*/ 13 h 42"/>
                    <a:gd name="T42" fmla="*/ 38 w 52"/>
                    <a:gd name="T43" fmla="*/ 15 h 42"/>
                    <a:gd name="T44" fmla="*/ 40 w 52"/>
                    <a:gd name="T45" fmla="*/ 17 h 42"/>
                    <a:gd name="T46" fmla="*/ 42 w 52"/>
                    <a:gd name="T47" fmla="*/ 21 h 42"/>
                    <a:gd name="T48" fmla="*/ 46 w 52"/>
                    <a:gd name="T49" fmla="*/ 23 h 42"/>
                    <a:gd name="T50" fmla="*/ 48 w 52"/>
                    <a:gd name="T51" fmla="*/ 25 h 42"/>
                    <a:gd name="T52" fmla="*/ 48 w 52"/>
                    <a:gd name="T53" fmla="*/ 28 h 42"/>
                    <a:gd name="T54" fmla="*/ 50 w 52"/>
                    <a:gd name="T55" fmla="*/ 30 h 42"/>
                    <a:gd name="T56" fmla="*/ 52 w 52"/>
                    <a:gd name="T57" fmla="*/ 34 h 42"/>
                    <a:gd name="T58" fmla="*/ 52 w 52"/>
                    <a:gd name="T59" fmla="*/ 38 h 42"/>
                    <a:gd name="T60" fmla="*/ 48 w 52"/>
                    <a:gd name="T61" fmla="*/ 42 h 42"/>
                    <a:gd name="T62" fmla="*/ 44 w 52"/>
                    <a:gd name="T63" fmla="*/ 42 h 42"/>
                    <a:gd name="T64" fmla="*/ 40 w 52"/>
                    <a:gd name="T65" fmla="*/ 40 h 42"/>
                    <a:gd name="T66" fmla="*/ 36 w 52"/>
                    <a:gd name="T67" fmla="*/ 40 h 42"/>
                    <a:gd name="T68" fmla="*/ 34 w 52"/>
                    <a:gd name="T69" fmla="*/ 38 h 42"/>
                    <a:gd name="T70" fmla="*/ 31 w 52"/>
                    <a:gd name="T71" fmla="*/ 38 h 42"/>
                    <a:gd name="T72" fmla="*/ 27 w 52"/>
                    <a:gd name="T73" fmla="*/ 36 h 42"/>
                    <a:gd name="T74" fmla="*/ 23 w 52"/>
                    <a:gd name="T75" fmla="*/ 36 h 42"/>
                    <a:gd name="T76" fmla="*/ 19 w 52"/>
                    <a:gd name="T77" fmla="*/ 34 h 42"/>
                    <a:gd name="T78" fmla="*/ 17 w 52"/>
                    <a:gd name="T79" fmla="*/ 32 h 42"/>
                    <a:gd name="T80" fmla="*/ 13 w 52"/>
                    <a:gd name="T81" fmla="*/ 32 h 42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2"/>
                    <a:gd name="T124" fmla="*/ 0 h 42"/>
                    <a:gd name="T125" fmla="*/ 52 w 52"/>
                    <a:gd name="T126" fmla="*/ 42 h 42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2" h="42">
                      <a:moveTo>
                        <a:pt x="11" y="30"/>
                      </a:moveTo>
                      <a:lnTo>
                        <a:pt x="11" y="28"/>
                      </a:lnTo>
                      <a:lnTo>
                        <a:pt x="13" y="28"/>
                      </a:lnTo>
                      <a:lnTo>
                        <a:pt x="13" y="26"/>
                      </a:lnTo>
                      <a:lnTo>
                        <a:pt x="13" y="25"/>
                      </a:lnTo>
                      <a:lnTo>
                        <a:pt x="13" y="23"/>
                      </a:lnTo>
                      <a:lnTo>
                        <a:pt x="13" y="21"/>
                      </a:lnTo>
                      <a:lnTo>
                        <a:pt x="13" y="19"/>
                      </a:lnTo>
                      <a:lnTo>
                        <a:pt x="13" y="17"/>
                      </a:lnTo>
                      <a:lnTo>
                        <a:pt x="13" y="15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11" y="11"/>
                      </a:lnTo>
                      <a:lnTo>
                        <a:pt x="11" y="9"/>
                      </a:lnTo>
                      <a:lnTo>
                        <a:pt x="9" y="9"/>
                      </a:lnTo>
                      <a:lnTo>
                        <a:pt x="9" y="7"/>
                      </a:lnTo>
                      <a:lnTo>
                        <a:pt x="8" y="7"/>
                      </a:lnTo>
                      <a:lnTo>
                        <a:pt x="8" y="5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9" y="3"/>
                      </a:lnTo>
                      <a:lnTo>
                        <a:pt x="11" y="3"/>
                      </a:lnTo>
                      <a:lnTo>
                        <a:pt x="13" y="3"/>
                      </a:lnTo>
                      <a:lnTo>
                        <a:pt x="15" y="5"/>
                      </a:lnTo>
                      <a:lnTo>
                        <a:pt x="17" y="5"/>
                      </a:lnTo>
                      <a:lnTo>
                        <a:pt x="19" y="7"/>
                      </a:lnTo>
                      <a:lnTo>
                        <a:pt x="21" y="7"/>
                      </a:lnTo>
                      <a:lnTo>
                        <a:pt x="23" y="7"/>
                      </a:lnTo>
                      <a:lnTo>
                        <a:pt x="25" y="9"/>
                      </a:lnTo>
                      <a:lnTo>
                        <a:pt x="27" y="9"/>
                      </a:lnTo>
                      <a:lnTo>
                        <a:pt x="29" y="11"/>
                      </a:lnTo>
                      <a:lnTo>
                        <a:pt x="31" y="11"/>
                      </a:lnTo>
                      <a:lnTo>
                        <a:pt x="33" y="13"/>
                      </a:lnTo>
                      <a:lnTo>
                        <a:pt x="34" y="13"/>
                      </a:lnTo>
                      <a:lnTo>
                        <a:pt x="36" y="15"/>
                      </a:lnTo>
                      <a:lnTo>
                        <a:pt x="38" y="15"/>
                      </a:lnTo>
                      <a:lnTo>
                        <a:pt x="38" y="17"/>
                      </a:lnTo>
                      <a:lnTo>
                        <a:pt x="40" y="17"/>
                      </a:lnTo>
                      <a:lnTo>
                        <a:pt x="40" y="19"/>
                      </a:lnTo>
                      <a:lnTo>
                        <a:pt x="42" y="21"/>
                      </a:lnTo>
                      <a:lnTo>
                        <a:pt x="44" y="21"/>
                      </a:lnTo>
                      <a:lnTo>
                        <a:pt x="46" y="23"/>
                      </a:lnTo>
                      <a:lnTo>
                        <a:pt x="46" y="25"/>
                      </a:lnTo>
                      <a:lnTo>
                        <a:pt x="48" y="25"/>
                      </a:lnTo>
                      <a:lnTo>
                        <a:pt x="48" y="26"/>
                      </a:lnTo>
                      <a:lnTo>
                        <a:pt x="48" y="28"/>
                      </a:lnTo>
                      <a:lnTo>
                        <a:pt x="50" y="28"/>
                      </a:lnTo>
                      <a:lnTo>
                        <a:pt x="50" y="30"/>
                      </a:lnTo>
                      <a:lnTo>
                        <a:pt x="52" y="32"/>
                      </a:lnTo>
                      <a:lnTo>
                        <a:pt x="52" y="34"/>
                      </a:lnTo>
                      <a:lnTo>
                        <a:pt x="52" y="36"/>
                      </a:lnTo>
                      <a:lnTo>
                        <a:pt x="52" y="38"/>
                      </a:lnTo>
                      <a:lnTo>
                        <a:pt x="50" y="40"/>
                      </a:lnTo>
                      <a:lnTo>
                        <a:pt x="48" y="42"/>
                      </a:lnTo>
                      <a:lnTo>
                        <a:pt x="46" y="42"/>
                      </a:lnTo>
                      <a:lnTo>
                        <a:pt x="44" y="42"/>
                      </a:lnTo>
                      <a:lnTo>
                        <a:pt x="42" y="42"/>
                      </a:lnTo>
                      <a:lnTo>
                        <a:pt x="40" y="40"/>
                      </a:lnTo>
                      <a:lnTo>
                        <a:pt x="38" y="40"/>
                      </a:lnTo>
                      <a:lnTo>
                        <a:pt x="36" y="40"/>
                      </a:lnTo>
                      <a:lnTo>
                        <a:pt x="34" y="40"/>
                      </a:lnTo>
                      <a:lnTo>
                        <a:pt x="34" y="38"/>
                      </a:lnTo>
                      <a:lnTo>
                        <a:pt x="33" y="38"/>
                      </a:lnTo>
                      <a:lnTo>
                        <a:pt x="31" y="38"/>
                      </a:lnTo>
                      <a:lnTo>
                        <a:pt x="29" y="38"/>
                      </a:lnTo>
                      <a:lnTo>
                        <a:pt x="27" y="36"/>
                      </a:lnTo>
                      <a:lnTo>
                        <a:pt x="25" y="36"/>
                      </a:lnTo>
                      <a:lnTo>
                        <a:pt x="23" y="36"/>
                      </a:lnTo>
                      <a:lnTo>
                        <a:pt x="21" y="34"/>
                      </a:lnTo>
                      <a:lnTo>
                        <a:pt x="19" y="34"/>
                      </a:lnTo>
                      <a:lnTo>
                        <a:pt x="17" y="34"/>
                      </a:lnTo>
                      <a:lnTo>
                        <a:pt x="17" y="32"/>
                      </a:lnTo>
                      <a:lnTo>
                        <a:pt x="15" y="32"/>
                      </a:lnTo>
                      <a:lnTo>
                        <a:pt x="13" y="32"/>
                      </a:lnTo>
                      <a:lnTo>
                        <a:pt x="11" y="30"/>
                      </a:lnTo>
                      <a:close/>
                    </a:path>
                  </a:pathLst>
                </a:custGeom>
                <a:solidFill>
                  <a:srgbClr val="D482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26" name="Freeform 494"/>
                <p:cNvSpPr>
                  <a:spLocks noChangeAspect="1"/>
                </p:cNvSpPr>
                <p:nvPr/>
              </p:nvSpPr>
              <p:spPr bwMode="auto">
                <a:xfrm>
                  <a:off x="4697" y="1114"/>
                  <a:ext cx="50" cy="42"/>
                </a:xfrm>
                <a:custGeom>
                  <a:avLst/>
                  <a:gdLst>
                    <a:gd name="T0" fmla="*/ 40 w 50"/>
                    <a:gd name="T1" fmla="*/ 19 h 42"/>
                    <a:gd name="T2" fmla="*/ 42 w 50"/>
                    <a:gd name="T3" fmla="*/ 21 h 42"/>
                    <a:gd name="T4" fmla="*/ 44 w 50"/>
                    <a:gd name="T5" fmla="*/ 25 h 42"/>
                    <a:gd name="T6" fmla="*/ 46 w 50"/>
                    <a:gd name="T7" fmla="*/ 26 h 42"/>
                    <a:gd name="T8" fmla="*/ 48 w 50"/>
                    <a:gd name="T9" fmla="*/ 30 h 42"/>
                    <a:gd name="T10" fmla="*/ 48 w 50"/>
                    <a:gd name="T11" fmla="*/ 34 h 42"/>
                    <a:gd name="T12" fmla="*/ 48 w 50"/>
                    <a:gd name="T13" fmla="*/ 34 h 42"/>
                    <a:gd name="T14" fmla="*/ 48 w 50"/>
                    <a:gd name="T15" fmla="*/ 38 h 42"/>
                    <a:gd name="T16" fmla="*/ 46 w 50"/>
                    <a:gd name="T17" fmla="*/ 40 h 42"/>
                    <a:gd name="T18" fmla="*/ 44 w 50"/>
                    <a:gd name="T19" fmla="*/ 42 h 42"/>
                    <a:gd name="T20" fmla="*/ 40 w 50"/>
                    <a:gd name="T21" fmla="*/ 42 h 42"/>
                    <a:gd name="T22" fmla="*/ 38 w 50"/>
                    <a:gd name="T23" fmla="*/ 40 h 42"/>
                    <a:gd name="T24" fmla="*/ 34 w 50"/>
                    <a:gd name="T25" fmla="*/ 40 h 42"/>
                    <a:gd name="T26" fmla="*/ 31 w 50"/>
                    <a:gd name="T27" fmla="*/ 38 h 42"/>
                    <a:gd name="T28" fmla="*/ 27 w 50"/>
                    <a:gd name="T29" fmla="*/ 36 h 42"/>
                    <a:gd name="T30" fmla="*/ 23 w 50"/>
                    <a:gd name="T31" fmla="*/ 36 h 42"/>
                    <a:gd name="T32" fmla="*/ 21 w 50"/>
                    <a:gd name="T33" fmla="*/ 34 h 42"/>
                    <a:gd name="T34" fmla="*/ 17 w 50"/>
                    <a:gd name="T35" fmla="*/ 32 h 42"/>
                    <a:gd name="T36" fmla="*/ 13 w 50"/>
                    <a:gd name="T37" fmla="*/ 32 h 42"/>
                    <a:gd name="T38" fmla="*/ 11 w 50"/>
                    <a:gd name="T39" fmla="*/ 28 h 42"/>
                    <a:gd name="T40" fmla="*/ 13 w 50"/>
                    <a:gd name="T41" fmla="*/ 26 h 42"/>
                    <a:gd name="T42" fmla="*/ 13 w 50"/>
                    <a:gd name="T43" fmla="*/ 23 h 42"/>
                    <a:gd name="T44" fmla="*/ 13 w 50"/>
                    <a:gd name="T45" fmla="*/ 19 h 42"/>
                    <a:gd name="T46" fmla="*/ 13 w 50"/>
                    <a:gd name="T47" fmla="*/ 15 h 42"/>
                    <a:gd name="T48" fmla="*/ 13 w 50"/>
                    <a:gd name="T49" fmla="*/ 11 h 42"/>
                    <a:gd name="T50" fmla="*/ 11 w 50"/>
                    <a:gd name="T51" fmla="*/ 9 h 42"/>
                    <a:gd name="T52" fmla="*/ 9 w 50"/>
                    <a:gd name="T53" fmla="*/ 7 h 42"/>
                    <a:gd name="T54" fmla="*/ 8 w 50"/>
                    <a:gd name="T55" fmla="*/ 5 h 42"/>
                    <a:gd name="T56" fmla="*/ 4 w 50"/>
                    <a:gd name="T57" fmla="*/ 3 h 42"/>
                    <a:gd name="T58" fmla="*/ 2 w 50"/>
                    <a:gd name="T59" fmla="*/ 2 h 42"/>
                    <a:gd name="T60" fmla="*/ 0 w 50"/>
                    <a:gd name="T61" fmla="*/ 0 h 42"/>
                    <a:gd name="T62" fmla="*/ 4 w 50"/>
                    <a:gd name="T63" fmla="*/ 2 h 42"/>
                    <a:gd name="T64" fmla="*/ 8 w 50"/>
                    <a:gd name="T65" fmla="*/ 2 h 42"/>
                    <a:gd name="T66" fmla="*/ 11 w 50"/>
                    <a:gd name="T67" fmla="*/ 3 h 42"/>
                    <a:gd name="T68" fmla="*/ 15 w 50"/>
                    <a:gd name="T69" fmla="*/ 5 h 42"/>
                    <a:gd name="T70" fmla="*/ 19 w 50"/>
                    <a:gd name="T71" fmla="*/ 7 h 42"/>
                    <a:gd name="T72" fmla="*/ 23 w 50"/>
                    <a:gd name="T73" fmla="*/ 9 h 42"/>
                    <a:gd name="T74" fmla="*/ 27 w 50"/>
                    <a:gd name="T75" fmla="*/ 11 h 42"/>
                    <a:gd name="T76" fmla="*/ 31 w 50"/>
                    <a:gd name="T77" fmla="*/ 11 h 42"/>
                    <a:gd name="T78" fmla="*/ 33 w 50"/>
                    <a:gd name="T79" fmla="*/ 13 h 42"/>
                    <a:gd name="T80" fmla="*/ 36 w 50"/>
                    <a:gd name="T81" fmla="*/ 17 h 42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0"/>
                    <a:gd name="T124" fmla="*/ 0 h 42"/>
                    <a:gd name="T125" fmla="*/ 50 w 50"/>
                    <a:gd name="T126" fmla="*/ 42 h 42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0" h="42">
                      <a:moveTo>
                        <a:pt x="38" y="17"/>
                      </a:moveTo>
                      <a:lnTo>
                        <a:pt x="40" y="19"/>
                      </a:lnTo>
                      <a:lnTo>
                        <a:pt x="40" y="21"/>
                      </a:lnTo>
                      <a:lnTo>
                        <a:pt x="42" y="21"/>
                      </a:lnTo>
                      <a:lnTo>
                        <a:pt x="44" y="23"/>
                      </a:lnTo>
                      <a:lnTo>
                        <a:pt x="44" y="25"/>
                      </a:lnTo>
                      <a:lnTo>
                        <a:pt x="46" y="25"/>
                      </a:lnTo>
                      <a:lnTo>
                        <a:pt x="46" y="26"/>
                      </a:lnTo>
                      <a:lnTo>
                        <a:pt x="48" y="28"/>
                      </a:lnTo>
                      <a:lnTo>
                        <a:pt x="48" y="30"/>
                      </a:lnTo>
                      <a:lnTo>
                        <a:pt x="48" y="32"/>
                      </a:lnTo>
                      <a:lnTo>
                        <a:pt x="48" y="34"/>
                      </a:lnTo>
                      <a:lnTo>
                        <a:pt x="50" y="34"/>
                      </a:lnTo>
                      <a:lnTo>
                        <a:pt x="48" y="34"/>
                      </a:lnTo>
                      <a:lnTo>
                        <a:pt x="48" y="36"/>
                      </a:lnTo>
                      <a:lnTo>
                        <a:pt x="48" y="38"/>
                      </a:lnTo>
                      <a:lnTo>
                        <a:pt x="48" y="40"/>
                      </a:lnTo>
                      <a:lnTo>
                        <a:pt x="46" y="40"/>
                      </a:lnTo>
                      <a:lnTo>
                        <a:pt x="46" y="42"/>
                      </a:lnTo>
                      <a:lnTo>
                        <a:pt x="44" y="42"/>
                      </a:lnTo>
                      <a:lnTo>
                        <a:pt x="42" y="42"/>
                      </a:lnTo>
                      <a:lnTo>
                        <a:pt x="40" y="42"/>
                      </a:lnTo>
                      <a:lnTo>
                        <a:pt x="40" y="40"/>
                      </a:lnTo>
                      <a:lnTo>
                        <a:pt x="38" y="40"/>
                      </a:lnTo>
                      <a:lnTo>
                        <a:pt x="36" y="40"/>
                      </a:lnTo>
                      <a:lnTo>
                        <a:pt x="34" y="40"/>
                      </a:lnTo>
                      <a:lnTo>
                        <a:pt x="33" y="38"/>
                      </a:lnTo>
                      <a:lnTo>
                        <a:pt x="31" y="38"/>
                      </a:lnTo>
                      <a:lnTo>
                        <a:pt x="29" y="38"/>
                      </a:lnTo>
                      <a:lnTo>
                        <a:pt x="27" y="36"/>
                      </a:lnTo>
                      <a:lnTo>
                        <a:pt x="25" y="36"/>
                      </a:lnTo>
                      <a:lnTo>
                        <a:pt x="23" y="36"/>
                      </a:lnTo>
                      <a:lnTo>
                        <a:pt x="23" y="34"/>
                      </a:lnTo>
                      <a:lnTo>
                        <a:pt x="21" y="34"/>
                      </a:lnTo>
                      <a:lnTo>
                        <a:pt x="19" y="34"/>
                      </a:lnTo>
                      <a:lnTo>
                        <a:pt x="17" y="32"/>
                      </a:lnTo>
                      <a:lnTo>
                        <a:pt x="15" y="32"/>
                      </a:lnTo>
                      <a:lnTo>
                        <a:pt x="13" y="32"/>
                      </a:lnTo>
                      <a:lnTo>
                        <a:pt x="11" y="30"/>
                      </a:lnTo>
                      <a:lnTo>
                        <a:pt x="11" y="28"/>
                      </a:lnTo>
                      <a:lnTo>
                        <a:pt x="13" y="28"/>
                      </a:lnTo>
                      <a:lnTo>
                        <a:pt x="13" y="26"/>
                      </a:lnTo>
                      <a:lnTo>
                        <a:pt x="13" y="25"/>
                      </a:lnTo>
                      <a:lnTo>
                        <a:pt x="13" y="23"/>
                      </a:lnTo>
                      <a:lnTo>
                        <a:pt x="13" y="21"/>
                      </a:lnTo>
                      <a:lnTo>
                        <a:pt x="13" y="19"/>
                      </a:lnTo>
                      <a:lnTo>
                        <a:pt x="13" y="17"/>
                      </a:lnTo>
                      <a:lnTo>
                        <a:pt x="13" y="15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11" y="11"/>
                      </a:lnTo>
                      <a:lnTo>
                        <a:pt x="11" y="9"/>
                      </a:lnTo>
                      <a:lnTo>
                        <a:pt x="9" y="9"/>
                      </a:lnTo>
                      <a:lnTo>
                        <a:pt x="9" y="7"/>
                      </a:lnTo>
                      <a:lnTo>
                        <a:pt x="8" y="7"/>
                      </a:lnTo>
                      <a:lnTo>
                        <a:pt x="8" y="5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9" y="3"/>
                      </a:lnTo>
                      <a:lnTo>
                        <a:pt x="11" y="3"/>
                      </a:lnTo>
                      <a:lnTo>
                        <a:pt x="13" y="5"/>
                      </a:lnTo>
                      <a:lnTo>
                        <a:pt x="15" y="5"/>
                      </a:lnTo>
                      <a:lnTo>
                        <a:pt x="17" y="5"/>
                      </a:lnTo>
                      <a:lnTo>
                        <a:pt x="19" y="7"/>
                      </a:lnTo>
                      <a:lnTo>
                        <a:pt x="21" y="7"/>
                      </a:lnTo>
                      <a:lnTo>
                        <a:pt x="23" y="9"/>
                      </a:lnTo>
                      <a:lnTo>
                        <a:pt x="25" y="9"/>
                      </a:lnTo>
                      <a:lnTo>
                        <a:pt x="27" y="11"/>
                      </a:lnTo>
                      <a:lnTo>
                        <a:pt x="29" y="11"/>
                      </a:lnTo>
                      <a:lnTo>
                        <a:pt x="31" y="11"/>
                      </a:lnTo>
                      <a:lnTo>
                        <a:pt x="31" y="13"/>
                      </a:lnTo>
                      <a:lnTo>
                        <a:pt x="33" y="13"/>
                      </a:lnTo>
                      <a:lnTo>
                        <a:pt x="34" y="15"/>
                      </a:lnTo>
                      <a:lnTo>
                        <a:pt x="36" y="17"/>
                      </a:lnTo>
                      <a:lnTo>
                        <a:pt x="38" y="17"/>
                      </a:lnTo>
                      <a:close/>
                    </a:path>
                  </a:pathLst>
                </a:custGeom>
                <a:solidFill>
                  <a:srgbClr val="C470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27" name="Freeform 495"/>
                <p:cNvSpPr>
                  <a:spLocks noChangeAspect="1"/>
                </p:cNvSpPr>
                <p:nvPr/>
              </p:nvSpPr>
              <p:spPr bwMode="auto">
                <a:xfrm>
                  <a:off x="4697" y="1114"/>
                  <a:ext cx="46" cy="40"/>
                </a:xfrm>
                <a:custGeom>
                  <a:avLst/>
                  <a:gdLst>
                    <a:gd name="T0" fmla="*/ 38 w 46"/>
                    <a:gd name="T1" fmla="*/ 19 h 40"/>
                    <a:gd name="T2" fmla="*/ 40 w 46"/>
                    <a:gd name="T3" fmla="*/ 21 h 40"/>
                    <a:gd name="T4" fmla="*/ 42 w 46"/>
                    <a:gd name="T5" fmla="*/ 23 h 40"/>
                    <a:gd name="T6" fmla="*/ 44 w 46"/>
                    <a:gd name="T7" fmla="*/ 25 h 40"/>
                    <a:gd name="T8" fmla="*/ 44 w 46"/>
                    <a:gd name="T9" fmla="*/ 28 h 40"/>
                    <a:gd name="T10" fmla="*/ 46 w 46"/>
                    <a:gd name="T11" fmla="*/ 30 h 40"/>
                    <a:gd name="T12" fmla="*/ 46 w 46"/>
                    <a:gd name="T13" fmla="*/ 34 h 40"/>
                    <a:gd name="T14" fmla="*/ 46 w 46"/>
                    <a:gd name="T15" fmla="*/ 38 h 40"/>
                    <a:gd name="T16" fmla="*/ 44 w 46"/>
                    <a:gd name="T17" fmla="*/ 40 h 40"/>
                    <a:gd name="T18" fmla="*/ 40 w 46"/>
                    <a:gd name="T19" fmla="*/ 40 h 40"/>
                    <a:gd name="T20" fmla="*/ 36 w 46"/>
                    <a:gd name="T21" fmla="*/ 40 h 40"/>
                    <a:gd name="T22" fmla="*/ 34 w 46"/>
                    <a:gd name="T23" fmla="*/ 38 h 40"/>
                    <a:gd name="T24" fmla="*/ 31 w 46"/>
                    <a:gd name="T25" fmla="*/ 38 h 40"/>
                    <a:gd name="T26" fmla="*/ 29 w 46"/>
                    <a:gd name="T27" fmla="*/ 36 h 40"/>
                    <a:gd name="T28" fmla="*/ 25 w 46"/>
                    <a:gd name="T29" fmla="*/ 36 h 40"/>
                    <a:gd name="T30" fmla="*/ 21 w 46"/>
                    <a:gd name="T31" fmla="*/ 34 h 40"/>
                    <a:gd name="T32" fmla="*/ 17 w 46"/>
                    <a:gd name="T33" fmla="*/ 34 h 40"/>
                    <a:gd name="T34" fmla="*/ 15 w 46"/>
                    <a:gd name="T35" fmla="*/ 32 h 40"/>
                    <a:gd name="T36" fmla="*/ 13 w 46"/>
                    <a:gd name="T37" fmla="*/ 30 h 40"/>
                    <a:gd name="T38" fmla="*/ 11 w 46"/>
                    <a:gd name="T39" fmla="*/ 28 h 40"/>
                    <a:gd name="T40" fmla="*/ 13 w 46"/>
                    <a:gd name="T41" fmla="*/ 26 h 40"/>
                    <a:gd name="T42" fmla="*/ 13 w 46"/>
                    <a:gd name="T43" fmla="*/ 23 h 40"/>
                    <a:gd name="T44" fmla="*/ 13 w 46"/>
                    <a:gd name="T45" fmla="*/ 19 h 40"/>
                    <a:gd name="T46" fmla="*/ 13 w 46"/>
                    <a:gd name="T47" fmla="*/ 15 h 40"/>
                    <a:gd name="T48" fmla="*/ 13 w 46"/>
                    <a:gd name="T49" fmla="*/ 11 h 40"/>
                    <a:gd name="T50" fmla="*/ 11 w 46"/>
                    <a:gd name="T51" fmla="*/ 9 h 40"/>
                    <a:gd name="T52" fmla="*/ 9 w 46"/>
                    <a:gd name="T53" fmla="*/ 7 h 40"/>
                    <a:gd name="T54" fmla="*/ 8 w 46"/>
                    <a:gd name="T55" fmla="*/ 5 h 40"/>
                    <a:gd name="T56" fmla="*/ 4 w 46"/>
                    <a:gd name="T57" fmla="*/ 3 h 40"/>
                    <a:gd name="T58" fmla="*/ 2 w 46"/>
                    <a:gd name="T59" fmla="*/ 2 h 40"/>
                    <a:gd name="T60" fmla="*/ 0 w 46"/>
                    <a:gd name="T61" fmla="*/ 0 h 40"/>
                    <a:gd name="T62" fmla="*/ 4 w 46"/>
                    <a:gd name="T63" fmla="*/ 2 h 40"/>
                    <a:gd name="T64" fmla="*/ 8 w 46"/>
                    <a:gd name="T65" fmla="*/ 2 h 40"/>
                    <a:gd name="T66" fmla="*/ 11 w 46"/>
                    <a:gd name="T67" fmla="*/ 3 h 40"/>
                    <a:gd name="T68" fmla="*/ 15 w 46"/>
                    <a:gd name="T69" fmla="*/ 5 h 40"/>
                    <a:gd name="T70" fmla="*/ 19 w 46"/>
                    <a:gd name="T71" fmla="*/ 7 h 40"/>
                    <a:gd name="T72" fmla="*/ 23 w 46"/>
                    <a:gd name="T73" fmla="*/ 9 h 40"/>
                    <a:gd name="T74" fmla="*/ 27 w 46"/>
                    <a:gd name="T75" fmla="*/ 11 h 40"/>
                    <a:gd name="T76" fmla="*/ 29 w 46"/>
                    <a:gd name="T77" fmla="*/ 13 h 40"/>
                    <a:gd name="T78" fmla="*/ 33 w 46"/>
                    <a:gd name="T79" fmla="*/ 15 h 40"/>
                    <a:gd name="T80" fmla="*/ 34 w 46"/>
                    <a:gd name="T81" fmla="*/ 17 h 4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46"/>
                    <a:gd name="T124" fmla="*/ 0 h 40"/>
                    <a:gd name="T125" fmla="*/ 46 w 46"/>
                    <a:gd name="T126" fmla="*/ 40 h 4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46" h="40">
                      <a:moveTo>
                        <a:pt x="36" y="17"/>
                      </a:moveTo>
                      <a:lnTo>
                        <a:pt x="38" y="19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0" y="23"/>
                      </a:lnTo>
                      <a:lnTo>
                        <a:pt x="42" y="23"/>
                      </a:lnTo>
                      <a:lnTo>
                        <a:pt x="42" y="25"/>
                      </a:lnTo>
                      <a:lnTo>
                        <a:pt x="44" y="25"/>
                      </a:lnTo>
                      <a:lnTo>
                        <a:pt x="44" y="26"/>
                      </a:lnTo>
                      <a:lnTo>
                        <a:pt x="44" y="28"/>
                      </a:lnTo>
                      <a:lnTo>
                        <a:pt x="46" y="28"/>
                      </a:lnTo>
                      <a:lnTo>
                        <a:pt x="46" y="30"/>
                      </a:lnTo>
                      <a:lnTo>
                        <a:pt x="46" y="32"/>
                      </a:lnTo>
                      <a:lnTo>
                        <a:pt x="46" y="34"/>
                      </a:lnTo>
                      <a:lnTo>
                        <a:pt x="46" y="36"/>
                      </a:lnTo>
                      <a:lnTo>
                        <a:pt x="46" y="38"/>
                      </a:lnTo>
                      <a:lnTo>
                        <a:pt x="44" y="38"/>
                      </a:lnTo>
                      <a:lnTo>
                        <a:pt x="44" y="40"/>
                      </a:lnTo>
                      <a:lnTo>
                        <a:pt x="42" y="40"/>
                      </a:lnTo>
                      <a:lnTo>
                        <a:pt x="40" y="40"/>
                      </a:lnTo>
                      <a:lnTo>
                        <a:pt x="38" y="40"/>
                      </a:lnTo>
                      <a:lnTo>
                        <a:pt x="36" y="40"/>
                      </a:lnTo>
                      <a:lnTo>
                        <a:pt x="34" y="40"/>
                      </a:lnTo>
                      <a:lnTo>
                        <a:pt x="34" y="38"/>
                      </a:lnTo>
                      <a:lnTo>
                        <a:pt x="33" y="38"/>
                      </a:lnTo>
                      <a:lnTo>
                        <a:pt x="31" y="38"/>
                      </a:lnTo>
                      <a:lnTo>
                        <a:pt x="29" y="38"/>
                      </a:lnTo>
                      <a:lnTo>
                        <a:pt x="29" y="36"/>
                      </a:lnTo>
                      <a:lnTo>
                        <a:pt x="27" y="36"/>
                      </a:lnTo>
                      <a:lnTo>
                        <a:pt x="25" y="36"/>
                      </a:lnTo>
                      <a:lnTo>
                        <a:pt x="23" y="36"/>
                      </a:lnTo>
                      <a:lnTo>
                        <a:pt x="21" y="34"/>
                      </a:lnTo>
                      <a:lnTo>
                        <a:pt x="19" y="34"/>
                      </a:lnTo>
                      <a:lnTo>
                        <a:pt x="17" y="34"/>
                      </a:lnTo>
                      <a:lnTo>
                        <a:pt x="17" y="32"/>
                      </a:lnTo>
                      <a:lnTo>
                        <a:pt x="15" y="32"/>
                      </a:lnTo>
                      <a:lnTo>
                        <a:pt x="13" y="32"/>
                      </a:lnTo>
                      <a:lnTo>
                        <a:pt x="13" y="30"/>
                      </a:lnTo>
                      <a:lnTo>
                        <a:pt x="11" y="30"/>
                      </a:lnTo>
                      <a:lnTo>
                        <a:pt x="11" y="28"/>
                      </a:lnTo>
                      <a:lnTo>
                        <a:pt x="13" y="28"/>
                      </a:lnTo>
                      <a:lnTo>
                        <a:pt x="13" y="26"/>
                      </a:lnTo>
                      <a:lnTo>
                        <a:pt x="13" y="25"/>
                      </a:lnTo>
                      <a:lnTo>
                        <a:pt x="13" y="23"/>
                      </a:lnTo>
                      <a:lnTo>
                        <a:pt x="13" y="21"/>
                      </a:lnTo>
                      <a:lnTo>
                        <a:pt x="13" y="19"/>
                      </a:lnTo>
                      <a:lnTo>
                        <a:pt x="13" y="17"/>
                      </a:lnTo>
                      <a:lnTo>
                        <a:pt x="13" y="15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11" y="11"/>
                      </a:lnTo>
                      <a:lnTo>
                        <a:pt x="11" y="9"/>
                      </a:lnTo>
                      <a:lnTo>
                        <a:pt x="9" y="9"/>
                      </a:lnTo>
                      <a:lnTo>
                        <a:pt x="9" y="7"/>
                      </a:lnTo>
                      <a:lnTo>
                        <a:pt x="8" y="7"/>
                      </a:lnTo>
                      <a:lnTo>
                        <a:pt x="8" y="5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9" y="3"/>
                      </a:lnTo>
                      <a:lnTo>
                        <a:pt x="11" y="3"/>
                      </a:lnTo>
                      <a:lnTo>
                        <a:pt x="13" y="5"/>
                      </a:lnTo>
                      <a:lnTo>
                        <a:pt x="15" y="5"/>
                      </a:lnTo>
                      <a:lnTo>
                        <a:pt x="17" y="7"/>
                      </a:lnTo>
                      <a:lnTo>
                        <a:pt x="19" y="7"/>
                      </a:lnTo>
                      <a:lnTo>
                        <a:pt x="21" y="7"/>
                      </a:lnTo>
                      <a:lnTo>
                        <a:pt x="23" y="9"/>
                      </a:lnTo>
                      <a:lnTo>
                        <a:pt x="25" y="11"/>
                      </a:lnTo>
                      <a:lnTo>
                        <a:pt x="27" y="11"/>
                      </a:lnTo>
                      <a:lnTo>
                        <a:pt x="29" y="11"/>
                      </a:lnTo>
                      <a:lnTo>
                        <a:pt x="29" y="13"/>
                      </a:lnTo>
                      <a:lnTo>
                        <a:pt x="31" y="13"/>
                      </a:lnTo>
                      <a:lnTo>
                        <a:pt x="33" y="15"/>
                      </a:lnTo>
                      <a:lnTo>
                        <a:pt x="34" y="15"/>
                      </a:lnTo>
                      <a:lnTo>
                        <a:pt x="34" y="17"/>
                      </a:lnTo>
                      <a:lnTo>
                        <a:pt x="36" y="17"/>
                      </a:lnTo>
                      <a:close/>
                    </a:path>
                  </a:pathLst>
                </a:custGeom>
                <a:solidFill>
                  <a:srgbClr val="B561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28" name="Freeform 496"/>
                <p:cNvSpPr>
                  <a:spLocks noChangeAspect="1"/>
                </p:cNvSpPr>
                <p:nvPr/>
              </p:nvSpPr>
              <p:spPr bwMode="auto">
                <a:xfrm>
                  <a:off x="4697" y="1114"/>
                  <a:ext cx="44" cy="40"/>
                </a:xfrm>
                <a:custGeom>
                  <a:avLst/>
                  <a:gdLst>
                    <a:gd name="T0" fmla="*/ 36 w 44"/>
                    <a:gd name="T1" fmla="*/ 19 h 40"/>
                    <a:gd name="T2" fmla="*/ 40 w 44"/>
                    <a:gd name="T3" fmla="*/ 23 h 40"/>
                    <a:gd name="T4" fmla="*/ 42 w 44"/>
                    <a:gd name="T5" fmla="*/ 25 h 40"/>
                    <a:gd name="T6" fmla="*/ 42 w 44"/>
                    <a:gd name="T7" fmla="*/ 28 h 40"/>
                    <a:gd name="T8" fmla="*/ 44 w 44"/>
                    <a:gd name="T9" fmla="*/ 32 h 40"/>
                    <a:gd name="T10" fmla="*/ 44 w 44"/>
                    <a:gd name="T11" fmla="*/ 36 h 40"/>
                    <a:gd name="T12" fmla="*/ 42 w 44"/>
                    <a:gd name="T13" fmla="*/ 40 h 40"/>
                    <a:gd name="T14" fmla="*/ 38 w 44"/>
                    <a:gd name="T15" fmla="*/ 40 h 40"/>
                    <a:gd name="T16" fmla="*/ 34 w 44"/>
                    <a:gd name="T17" fmla="*/ 38 h 40"/>
                    <a:gd name="T18" fmla="*/ 31 w 44"/>
                    <a:gd name="T19" fmla="*/ 38 h 40"/>
                    <a:gd name="T20" fmla="*/ 29 w 44"/>
                    <a:gd name="T21" fmla="*/ 36 h 40"/>
                    <a:gd name="T22" fmla="*/ 25 w 44"/>
                    <a:gd name="T23" fmla="*/ 36 h 40"/>
                    <a:gd name="T24" fmla="*/ 21 w 44"/>
                    <a:gd name="T25" fmla="*/ 34 h 40"/>
                    <a:gd name="T26" fmla="*/ 17 w 44"/>
                    <a:gd name="T27" fmla="*/ 32 h 40"/>
                    <a:gd name="T28" fmla="*/ 13 w 44"/>
                    <a:gd name="T29" fmla="*/ 32 h 40"/>
                    <a:gd name="T30" fmla="*/ 11 w 44"/>
                    <a:gd name="T31" fmla="*/ 30 h 40"/>
                    <a:gd name="T32" fmla="*/ 13 w 44"/>
                    <a:gd name="T33" fmla="*/ 28 h 40"/>
                    <a:gd name="T34" fmla="*/ 13 w 44"/>
                    <a:gd name="T35" fmla="*/ 25 h 40"/>
                    <a:gd name="T36" fmla="*/ 13 w 44"/>
                    <a:gd name="T37" fmla="*/ 21 h 40"/>
                    <a:gd name="T38" fmla="*/ 13 w 44"/>
                    <a:gd name="T39" fmla="*/ 17 h 40"/>
                    <a:gd name="T40" fmla="*/ 13 w 44"/>
                    <a:gd name="T41" fmla="*/ 13 h 40"/>
                    <a:gd name="T42" fmla="*/ 11 w 44"/>
                    <a:gd name="T43" fmla="*/ 11 h 40"/>
                    <a:gd name="T44" fmla="*/ 9 w 44"/>
                    <a:gd name="T45" fmla="*/ 9 h 40"/>
                    <a:gd name="T46" fmla="*/ 8 w 44"/>
                    <a:gd name="T47" fmla="*/ 7 h 40"/>
                    <a:gd name="T48" fmla="*/ 6 w 44"/>
                    <a:gd name="T49" fmla="*/ 3 h 40"/>
                    <a:gd name="T50" fmla="*/ 4 w 44"/>
                    <a:gd name="T51" fmla="*/ 2 h 40"/>
                    <a:gd name="T52" fmla="*/ 2 w 44"/>
                    <a:gd name="T53" fmla="*/ 0 h 40"/>
                    <a:gd name="T54" fmla="*/ 2 w 44"/>
                    <a:gd name="T55" fmla="*/ 0 h 40"/>
                    <a:gd name="T56" fmla="*/ 6 w 44"/>
                    <a:gd name="T57" fmla="*/ 2 h 40"/>
                    <a:gd name="T58" fmla="*/ 8 w 44"/>
                    <a:gd name="T59" fmla="*/ 3 h 40"/>
                    <a:gd name="T60" fmla="*/ 11 w 44"/>
                    <a:gd name="T61" fmla="*/ 3 h 40"/>
                    <a:gd name="T62" fmla="*/ 13 w 44"/>
                    <a:gd name="T63" fmla="*/ 5 h 40"/>
                    <a:gd name="T64" fmla="*/ 17 w 44"/>
                    <a:gd name="T65" fmla="*/ 7 h 40"/>
                    <a:gd name="T66" fmla="*/ 21 w 44"/>
                    <a:gd name="T67" fmla="*/ 9 h 40"/>
                    <a:gd name="T68" fmla="*/ 25 w 44"/>
                    <a:gd name="T69" fmla="*/ 11 h 40"/>
                    <a:gd name="T70" fmla="*/ 29 w 44"/>
                    <a:gd name="T71" fmla="*/ 13 h 40"/>
                    <a:gd name="T72" fmla="*/ 33 w 44"/>
                    <a:gd name="T73" fmla="*/ 15 h 40"/>
                    <a:gd name="T74" fmla="*/ 34 w 44"/>
                    <a:gd name="T75" fmla="*/ 17 h 4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44"/>
                    <a:gd name="T115" fmla="*/ 0 h 40"/>
                    <a:gd name="T116" fmla="*/ 44 w 44"/>
                    <a:gd name="T117" fmla="*/ 40 h 4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44" h="40">
                      <a:moveTo>
                        <a:pt x="34" y="17"/>
                      </a:moveTo>
                      <a:lnTo>
                        <a:pt x="36" y="19"/>
                      </a:lnTo>
                      <a:lnTo>
                        <a:pt x="38" y="21"/>
                      </a:lnTo>
                      <a:lnTo>
                        <a:pt x="40" y="23"/>
                      </a:lnTo>
                      <a:lnTo>
                        <a:pt x="40" y="25"/>
                      </a:lnTo>
                      <a:lnTo>
                        <a:pt x="42" y="25"/>
                      </a:lnTo>
                      <a:lnTo>
                        <a:pt x="42" y="26"/>
                      </a:lnTo>
                      <a:lnTo>
                        <a:pt x="42" y="28"/>
                      </a:lnTo>
                      <a:lnTo>
                        <a:pt x="44" y="30"/>
                      </a:lnTo>
                      <a:lnTo>
                        <a:pt x="44" y="32"/>
                      </a:lnTo>
                      <a:lnTo>
                        <a:pt x="44" y="34"/>
                      </a:lnTo>
                      <a:lnTo>
                        <a:pt x="44" y="36"/>
                      </a:lnTo>
                      <a:lnTo>
                        <a:pt x="42" y="38"/>
                      </a:lnTo>
                      <a:lnTo>
                        <a:pt x="42" y="40"/>
                      </a:lnTo>
                      <a:lnTo>
                        <a:pt x="40" y="40"/>
                      </a:lnTo>
                      <a:lnTo>
                        <a:pt x="38" y="40"/>
                      </a:lnTo>
                      <a:lnTo>
                        <a:pt x="36" y="40"/>
                      </a:lnTo>
                      <a:lnTo>
                        <a:pt x="34" y="38"/>
                      </a:lnTo>
                      <a:lnTo>
                        <a:pt x="33" y="38"/>
                      </a:lnTo>
                      <a:lnTo>
                        <a:pt x="31" y="38"/>
                      </a:lnTo>
                      <a:lnTo>
                        <a:pt x="29" y="38"/>
                      </a:lnTo>
                      <a:lnTo>
                        <a:pt x="29" y="36"/>
                      </a:lnTo>
                      <a:lnTo>
                        <a:pt x="27" y="36"/>
                      </a:lnTo>
                      <a:lnTo>
                        <a:pt x="25" y="36"/>
                      </a:lnTo>
                      <a:lnTo>
                        <a:pt x="23" y="36"/>
                      </a:lnTo>
                      <a:lnTo>
                        <a:pt x="21" y="34"/>
                      </a:lnTo>
                      <a:lnTo>
                        <a:pt x="19" y="34"/>
                      </a:lnTo>
                      <a:lnTo>
                        <a:pt x="17" y="32"/>
                      </a:lnTo>
                      <a:lnTo>
                        <a:pt x="15" y="32"/>
                      </a:lnTo>
                      <a:lnTo>
                        <a:pt x="13" y="32"/>
                      </a:lnTo>
                      <a:lnTo>
                        <a:pt x="13" y="30"/>
                      </a:lnTo>
                      <a:lnTo>
                        <a:pt x="11" y="30"/>
                      </a:lnTo>
                      <a:lnTo>
                        <a:pt x="11" y="28"/>
                      </a:lnTo>
                      <a:lnTo>
                        <a:pt x="13" y="28"/>
                      </a:lnTo>
                      <a:lnTo>
                        <a:pt x="13" y="26"/>
                      </a:lnTo>
                      <a:lnTo>
                        <a:pt x="13" y="25"/>
                      </a:lnTo>
                      <a:lnTo>
                        <a:pt x="13" y="23"/>
                      </a:lnTo>
                      <a:lnTo>
                        <a:pt x="13" y="21"/>
                      </a:lnTo>
                      <a:lnTo>
                        <a:pt x="13" y="19"/>
                      </a:lnTo>
                      <a:lnTo>
                        <a:pt x="13" y="17"/>
                      </a:lnTo>
                      <a:lnTo>
                        <a:pt x="13" y="15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11" y="11"/>
                      </a:lnTo>
                      <a:lnTo>
                        <a:pt x="11" y="9"/>
                      </a:lnTo>
                      <a:lnTo>
                        <a:pt x="9" y="9"/>
                      </a:lnTo>
                      <a:lnTo>
                        <a:pt x="9" y="7"/>
                      </a:lnTo>
                      <a:lnTo>
                        <a:pt x="8" y="7"/>
                      </a:lnTo>
                      <a:lnTo>
                        <a:pt x="8" y="5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8" y="3"/>
                      </a:lnTo>
                      <a:lnTo>
                        <a:pt x="9" y="3"/>
                      </a:lnTo>
                      <a:lnTo>
                        <a:pt x="11" y="3"/>
                      </a:lnTo>
                      <a:lnTo>
                        <a:pt x="11" y="5"/>
                      </a:lnTo>
                      <a:lnTo>
                        <a:pt x="13" y="5"/>
                      </a:lnTo>
                      <a:lnTo>
                        <a:pt x="15" y="5"/>
                      </a:lnTo>
                      <a:lnTo>
                        <a:pt x="17" y="7"/>
                      </a:lnTo>
                      <a:lnTo>
                        <a:pt x="19" y="7"/>
                      </a:lnTo>
                      <a:lnTo>
                        <a:pt x="21" y="9"/>
                      </a:lnTo>
                      <a:lnTo>
                        <a:pt x="23" y="9"/>
                      </a:lnTo>
                      <a:lnTo>
                        <a:pt x="25" y="11"/>
                      </a:lnTo>
                      <a:lnTo>
                        <a:pt x="27" y="11"/>
                      </a:lnTo>
                      <a:lnTo>
                        <a:pt x="29" y="13"/>
                      </a:lnTo>
                      <a:lnTo>
                        <a:pt x="31" y="15"/>
                      </a:lnTo>
                      <a:lnTo>
                        <a:pt x="33" y="15"/>
                      </a:lnTo>
                      <a:lnTo>
                        <a:pt x="33" y="17"/>
                      </a:lnTo>
                      <a:lnTo>
                        <a:pt x="34" y="17"/>
                      </a:lnTo>
                      <a:close/>
                    </a:path>
                  </a:pathLst>
                </a:custGeom>
                <a:solidFill>
                  <a:srgbClr val="A851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29" name="Freeform 497"/>
                <p:cNvSpPr>
                  <a:spLocks noChangeAspect="1"/>
                </p:cNvSpPr>
                <p:nvPr/>
              </p:nvSpPr>
              <p:spPr bwMode="auto">
                <a:xfrm>
                  <a:off x="4697" y="1114"/>
                  <a:ext cx="40" cy="40"/>
                </a:xfrm>
                <a:custGeom>
                  <a:avLst/>
                  <a:gdLst>
                    <a:gd name="T0" fmla="*/ 11 w 40"/>
                    <a:gd name="T1" fmla="*/ 28 h 40"/>
                    <a:gd name="T2" fmla="*/ 13 w 40"/>
                    <a:gd name="T3" fmla="*/ 26 h 40"/>
                    <a:gd name="T4" fmla="*/ 13 w 40"/>
                    <a:gd name="T5" fmla="*/ 23 h 40"/>
                    <a:gd name="T6" fmla="*/ 13 w 40"/>
                    <a:gd name="T7" fmla="*/ 19 h 40"/>
                    <a:gd name="T8" fmla="*/ 13 w 40"/>
                    <a:gd name="T9" fmla="*/ 15 h 40"/>
                    <a:gd name="T10" fmla="*/ 13 w 40"/>
                    <a:gd name="T11" fmla="*/ 11 h 40"/>
                    <a:gd name="T12" fmla="*/ 11 w 40"/>
                    <a:gd name="T13" fmla="*/ 9 h 40"/>
                    <a:gd name="T14" fmla="*/ 9 w 40"/>
                    <a:gd name="T15" fmla="*/ 7 h 40"/>
                    <a:gd name="T16" fmla="*/ 8 w 40"/>
                    <a:gd name="T17" fmla="*/ 5 h 40"/>
                    <a:gd name="T18" fmla="*/ 4 w 40"/>
                    <a:gd name="T19" fmla="*/ 3 h 40"/>
                    <a:gd name="T20" fmla="*/ 2 w 40"/>
                    <a:gd name="T21" fmla="*/ 2 h 40"/>
                    <a:gd name="T22" fmla="*/ 0 w 40"/>
                    <a:gd name="T23" fmla="*/ 0 h 40"/>
                    <a:gd name="T24" fmla="*/ 4 w 40"/>
                    <a:gd name="T25" fmla="*/ 2 h 40"/>
                    <a:gd name="T26" fmla="*/ 8 w 40"/>
                    <a:gd name="T27" fmla="*/ 3 h 40"/>
                    <a:gd name="T28" fmla="*/ 11 w 40"/>
                    <a:gd name="T29" fmla="*/ 5 h 40"/>
                    <a:gd name="T30" fmla="*/ 15 w 40"/>
                    <a:gd name="T31" fmla="*/ 7 h 40"/>
                    <a:gd name="T32" fmla="*/ 19 w 40"/>
                    <a:gd name="T33" fmla="*/ 9 h 40"/>
                    <a:gd name="T34" fmla="*/ 23 w 40"/>
                    <a:gd name="T35" fmla="*/ 11 h 40"/>
                    <a:gd name="T36" fmla="*/ 27 w 40"/>
                    <a:gd name="T37" fmla="*/ 13 h 40"/>
                    <a:gd name="T38" fmla="*/ 29 w 40"/>
                    <a:gd name="T39" fmla="*/ 15 h 40"/>
                    <a:gd name="T40" fmla="*/ 31 w 40"/>
                    <a:gd name="T41" fmla="*/ 17 h 40"/>
                    <a:gd name="T42" fmla="*/ 34 w 40"/>
                    <a:gd name="T43" fmla="*/ 19 h 40"/>
                    <a:gd name="T44" fmla="*/ 36 w 40"/>
                    <a:gd name="T45" fmla="*/ 23 h 40"/>
                    <a:gd name="T46" fmla="*/ 38 w 40"/>
                    <a:gd name="T47" fmla="*/ 25 h 40"/>
                    <a:gd name="T48" fmla="*/ 40 w 40"/>
                    <a:gd name="T49" fmla="*/ 26 h 40"/>
                    <a:gd name="T50" fmla="*/ 40 w 40"/>
                    <a:gd name="T51" fmla="*/ 30 h 40"/>
                    <a:gd name="T52" fmla="*/ 40 w 40"/>
                    <a:gd name="T53" fmla="*/ 34 h 40"/>
                    <a:gd name="T54" fmla="*/ 40 w 40"/>
                    <a:gd name="T55" fmla="*/ 38 h 40"/>
                    <a:gd name="T56" fmla="*/ 38 w 40"/>
                    <a:gd name="T57" fmla="*/ 40 h 40"/>
                    <a:gd name="T58" fmla="*/ 34 w 40"/>
                    <a:gd name="T59" fmla="*/ 38 h 40"/>
                    <a:gd name="T60" fmla="*/ 31 w 40"/>
                    <a:gd name="T61" fmla="*/ 38 h 40"/>
                    <a:gd name="T62" fmla="*/ 27 w 40"/>
                    <a:gd name="T63" fmla="*/ 36 h 40"/>
                    <a:gd name="T64" fmla="*/ 23 w 40"/>
                    <a:gd name="T65" fmla="*/ 36 h 40"/>
                    <a:gd name="T66" fmla="*/ 21 w 40"/>
                    <a:gd name="T67" fmla="*/ 34 h 40"/>
                    <a:gd name="T68" fmla="*/ 17 w 40"/>
                    <a:gd name="T69" fmla="*/ 34 h 40"/>
                    <a:gd name="T70" fmla="*/ 15 w 40"/>
                    <a:gd name="T71" fmla="*/ 32 h 40"/>
                    <a:gd name="T72" fmla="*/ 13 w 40"/>
                    <a:gd name="T73" fmla="*/ 30 h 4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0"/>
                    <a:gd name="T112" fmla="*/ 0 h 40"/>
                    <a:gd name="T113" fmla="*/ 40 w 40"/>
                    <a:gd name="T114" fmla="*/ 40 h 4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0" h="40">
                      <a:moveTo>
                        <a:pt x="11" y="30"/>
                      </a:moveTo>
                      <a:lnTo>
                        <a:pt x="11" y="28"/>
                      </a:lnTo>
                      <a:lnTo>
                        <a:pt x="13" y="28"/>
                      </a:lnTo>
                      <a:lnTo>
                        <a:pt x="13" y="26"/>
                      </a:lnTo>
                      <a:lnTo>
                        <a:pt x="13" y="25"/>
                      </a:lnTo>
                      <a:lnTo>
                        <a:pt x="13" y="23"/>
                      </a:lnTo>
                      <a:lnTo>
                        <a:pt x="13" y="21"/>
                      </a:lnTo>
                      <a:lnTo>
                        <a:pt x="13" y="19"/>
                      </a:lnTo>
                      <a:lnTo>
                        <a:pt x="13" y="17"/>
                      </a:lnTo>
                      <a:lnTo>
                        <a:pt x="13" y="15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11" y="11"/>
                      </a:lnTo>
                      <a:lnTo>
                        <a:pt x="11" y="9"/>
                      </a:lnTo>
                      <a:lnTo>
                        <a:pt x="9" y="9"/>
                      </a:lnTo>
                      <a:lnTo>
                        <a:pt x="9" y="7"/>
                      </a:lnTo>
                      <a:lnTo>
                        <a:pt x="8" y="7"/>
                      </a:lnTo>
                      <a:lnTo>
                        <a:pt x="8" y="5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8" y="3"/>
                      </a:lnTo>
                      <a:lnTo>
                        <a:pt x="9" y="3"/>
                      </a:lnTo>
                      <a:lnTo>
                        <a:pt x="11" y="5"/>
                      </a:lnTo>
                      <a:lnTo>
                        <a:pt x="13" y="5"/>
                      </a:lnTo>
                      <a:lnTo>
                        <a:pt x="15" y="7"/>
                      </a:lnTo>
                      <a:lnTo>
                        <a:pt x="17" y="7"/>
                      </a:lnTo>
                      <a:lnTo>
                        <a:pt x="19" y="9"/>
                      </a:lnTo>
                      <a:lnTo>
                        <a:pt x="21" y="9"/>
                      </a:lnTo>
                      <a:lnTo>
                        <a:pt x="23" y="11"/>
                      </a:lnTo>
                      <a:lnTo>
                        <a:pt x="25" y="13"/>
                      </a:lnTo>
                      <a:lnTo>
                        <a:pt x="27" y="13"/>
                      </a:lnTo>
                      <a:lnTo>
                        <a:pt x="29" y="13"/>
                      </a:lnTo>
                      <a:lnTo>
                        <a:pt x="29" y="15"/>
                      </a:lnTo>
                      <a:lnTo>
                        <a:pt x="31" y="15"/>
                      </a:lnTo>
                      <a:lnTo>
                        <a:pt x="31" y="17"/>
                      </a:lnTo>
                      <a:lnTo>
                        <a:pt x="33" y="17"/>
                      </a:lnTo>
                      <a:lnTo>
                        <a:pt x="34" y="19"/>
                      </a:lnTo>
                      <a:lnTo>
                        <a:pt x="36" y="21"/>
                      </a:lnTo>
                      <a:lnTo>
                        <a:pt x="36" y="23"/>
                      </a:lnTo>
                      <a:lnTo>
                        <a:pt x="38" y="23"/>
                      </a:lnTo>
                      <a:lnTo>
                        <a:pt x="38" y="25"/>
                      </a:lnTo>
                      <a:lnTo>
                        <a:pt x="38" y="26"/>
                      </a:lnTo>
                      <a:lnTo>
                        <a:pt x="40" y="26"/>
                      </a:lnTo>
                      <a:lnTo>
                        <a:pt x="40" y="28"/>
                      </a:lnTo>
                      <a:lnTo>
                        <a:pt x="40" y="30"/>
                      </a:lnTo>
                      <a:lnTo>
                        <a:pt x="40" y="32"/>
                      </a:lnTo>
                      <a:lnTo>
                        <a:pt x="40" y="34"/>
                      </a:lnTo>
                      <a:lnTo>
                        <a:pt x="40" y="36"/>
                      </a:lnTo>
                      <a:lnTo>
                        <a:pt x="40" y="38"/>
                      </a:lnTo>
                      <a:lnTo>
                        <a:pt x="38" y="38"/>
                      </a:lnTo>
                      <a:lnTo>
                        <a:pt x="38" y="40"/>
                      </a:lnTo>
                      <a:lnTo>
                        <a:pt x="36" y="40"/>
                      </a:lnTo>
                      <a:lnTo>
                        <a:pt x="34" y="38"/>
                      </a:lnTo>
                      <a:lnTo>
                        <a:pt x="33" y="38"/>
                      </a:lnTo>
                      <a:lnTo>
                        <a:pt x="31" y="38"/>
                      </a:lnTo>
                      <a:lnTo>
                        <a:pt x="29" y="38"/>
                      </a:lnTo>
                      <a:lnTo>
                        <a:pt x="27" y="36"/>
                      </a:lnTo>
                      <a:lnTo>
                        <a:pt x="25" y="36"/>
                      </a:lnTo>
                      <a:lnTo>
                        <a:pt x="23" y="36"/>
                      </a:lnTo>
                      <a:lnTo>
                        <a:pt x="23" y="34"/>
                      </a:lnTo>
                      <a:lnTo>
                        <a:pt x="21" y="34"/>
                      </a:lnTo>
                      <a:lnTo>
                        <a:pt x="19" y="34"/>
                      </a:lnTo>
                      <a:lnTo>
                        <a:pt x="17" y="34"/>
                      </a:lnTo>
                      <a:lnTo>
                        <a:pt x="17" y="32"/>
                      </a:lnTo>
                      <a:lnTo>
                        <a:pt x="15" y="32"/>
                      </a:lnTo>
                      <a:lnTo>
                        <a:pt x="13" y="32"/>
                      </a:lnTo>
                      <a:lnTo>
                        <a:pt x="13" y="30"/>
                      </a:lnTo>
                      <a:lnTo>
                        <a:pt x="11" y="30"/>
                      </a:lnTo>
                      <a:close/>
                    </a:path>
                  </a:pathLst>
                </a:custGeom>
                <a:solidFill>
                  <a:srgbClr val="9940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30" name="Freeform 498"/>
                <p:cNvSpPr>
                  <a:spLocks noChangeAspect="1"/>
                </p:cNvSpPr>
                <p:nvPr/>
              </p:nvSpPr>
              <p:spPr bwMode="auto">
                <a:xfrm>
                  <a:off x="4870" y="1137"/>
                  <a:ext cx="167" cy="111"/>
                </a:xfrm>
                <a:custGeom>
                  <a:avLst/>
                  <a:gdLst>
                    <a:gd name="T0" fmla="*/ 167 w 167"/>
                    <a:gd name="T1" fmla="*/ 9 h 111"/>
                    <a:gd name="T2" fmla="*/ 165 w 167"/>
                    <a:gd name="T3" fmla="*/ 19 h 111"/>
                    <a:gd name="T4" fmla="*/ 163 w 167"/>
                    <a:gd name="T5" fmla="*/ 28 h 111"/>
                    <a:gd name="T6" fmla="*/ 159 w 167"/>
                    <a:gd name="T7" fmla="*/ 38 h 111"/>
                    <a:gd name="T8" fmla="*/ 157 w 167"/>
                    <a:gd name="T9" fmla="*/ 48 h 111"/>
                    <a:gd name="T10" fmla="*/ 153 w 167"/>
                    <a:gd name="T11" fmla="*/ 55 h 111"/>
                    <a:gd name="T12" fmla="*/ 145 w 167"/>
                    <a:gd name="T13" fmla="*/ 59 h 111"/>
                    <a:gd name="T14" fmla="*/ 140 w 167"/>
                    <a:gd name="T15" fmla="*/ 63 h 111"/>
                    <a:gd name="T16" fmla="*/ 134 w 167"/>
                    <a:gd name="T17" fmla="*/ 69 h 111"/>
                    <a:gd name="T18" fmla="*/ 128 w 167"/>
                    <a:gd name="T19" fmla="*/ 73 h 111"/>
                    <a:gd name="T20" fmla="*/ 120 w 167"/>
                    <a:gd name="T21" fmla="*/ 78 h 111"/>
                    <a:gd name="T22" fmla="*/ 115 w 167"/>
                    <a:gd name="T23" fmla="*/ 82 h 111"/>
                    <a:gd name="T24" fmla="*/ 107 w 167"/>
                    <a:gd name="T25" fmla="*/ 88 h 111"/>
                    <a:gd name="T26" fmla="*/ 97 w 167"/>
                    <a:gd name="T27" fmla="*/ 92 h 111"/>
                    <a:gd name="T28" fmla="*/ 86 w 167"/>
                    <a:gd name="T29" fmla="*/ 96 h 111"/>
                    <a:gd name="T30" fmla="*/ 76 w 167"/>
                    <a:gd name="T31" fmla="*/ 98 h 111"/>
                    <a:gd name="T32" fmla="*/ 67 w 167"/>
                    <a:gd name="T33" fmla="*/ 98 h 111"/>
                    <a:gd name="T34" fmla="*/ 61 w 167"/>
                    <a:gd name="T35" fmla="*/ 101 h 111"/>
                    <a:gd name="T36" fmla="*/ 53 w 167"/>
                    <a:gd name="T37" fmla="*/ 107 h 111"/>
                    <a:gd name="T38" fmla="*/ 46 w 167"/>
                    <a:gd name="T39" fmla="*/ 109 h 111"/>
                    <a:gd name="T40" fmla="*/ 36 w 167"/>
                    <a:gd name="T41" fmla="*/ 111 h 111"/>
                    <a:gd name="T42" fmla="*/ 28 w 167"/>
                    <a:gd name="T43" fmla="*/ 109 h 111"/>
                    <a:gd name="T44" fmla="*/ 19 w 167"/>
                    <a:gd name="T45" fmla="*/ 105 h 111"/>
                    <a:gd name="T46" fmla="*/ 9 w 167"/>
                    <a:gd name="T47" fmla="*/ 101 h 111"/>
                    <a:gd name="T48" fmla="*/ 2 w 167"/>
                    <a:gd name="T49" fmla="*/ 99 h 111"/>
                    <a:gd name="T50" fmla="*/ 3 w 167"/>
                    <a:gd name="T51" fmla="*/ 96 h 111"/>
                    <a:gd name="T52" fmla="*/ 13 w 167"/>
                    <a:gd name="T53" fmla="*/ 96 h 111"/>
                    <a:gd name="T54" fmla="*/ 23 w 167"/>
                    <a:gd name="T55" fmla="*/ 96 h 111"/>
                    <a:gd name="T56" fmla="*/ 32 w 167"/>
                    <a:gd name="T57" fmla="*/ 96 h 111"/>
                    <a:gd name="T58" fmla="*/ 42 w 167"/>
                    <a:gd name="T59" fmla="*/ 96 h 111"/>
                    <a:gd name="T60" fmla="*/ 51 w 167"/>
                    <a:gd name="T61" fmla="*/ 96 h 111"/>
                    <a:gd name="T62" fmla="*/ 57 w 167"/>
                    <a:gd name="T63" fmla="*/ 92 h 111"/>
                    <a:gd name="T64" fmla="*/ 53 w 167"/>
                    <a:gd name="T65" fmla="*/ 84 h 111"/>
                    <a:gd name="T66" fmla="*/ 51 w 167"/>
                    <a:gd name="T67" fmla="*/ 76 h 111"/>
                    <a:gd name="T68" fmla="*/ 61 w 167"/>
                    <a:gd name="T69" fmla="*/ 76 h 111"/>
                    <a:gd name="T70" fmla="*/ 69 w 167"/>
                    <a:gd name="T71" fmla="*/ 78 h 111"/>
                    <a:gd name="T72" fmla="*/ 74 w 167"/>
                    <a:gd name="T73" fmla="*/ 84 h 111"/>
                    <a:gd name="T74" fmla="*/ 84 w 167"/>
                    <a:gd name="T75" fmla="*/ 84 h 111"/>
                    <a:gd name="T76" fmla="*/ 94 w 167"/>
                    <a:gd name="T77" fmla="*/ 80 h 111"/>
                    <a:gd name="T78" fmla="*/ 99 w 167"/>
                    <a:gd name="T79" fmla="*/ 76 h 111"/>
                    <a:gd name="T80" fmla="*/ 105 w 167"/>
                    <a:gd name="T81" fmla="*/ 71 h 111"/>
                    <a:gd name="T82" fmla="*/ 109 w 167"/>
                    <a:gd name="T83" fmla="*/ 63 h 111"/>
                    <a:gd name="T84" fmla="*/ 117 w 167"/>
                    <a:gd name="T85" fmla="*/ 53 h 111"/>
                    <a:gd name="T86" fmla="*/ 122 w 167"/>
                    <a:gd name="T87" fmla="*/ 48 h 111"/>
                    <a:gd name="T88" fmla="*/ 130 w 167"/>
                    <a:gd name="T89" fmla="*/ 42 h 111"/>
                    <a:gd name="T90" fmla="*/ 140 w 167"/>
                    <a:gd name="T91" fmla="*/ 40 h 111"/>
                    <a:gd name="T92" fmla="*/ 147 w 167"/>
                    <a:gd name="T93" fmla="*/ 34 h 111"/>
                    <a:gd name="T94" fmla="*/ 151 w 167"/>
                    <a:gd name="T95" fmla="*/ 28 h 111"/>
                    <a:gd name="T96" fmla="*/ 157 w 167"/>
                    <a:gd name="T97" fmla="*/ 19 h 111"/>
                    <a:gd name="T98" fmla="*/ 159 w 167"/>
                    <a:gd name="T99" fmla="*/ 11 h 111"/>
                    <a:gd name="T100" fmla="*/ 161 w 167"/>
                    <a:gd name="T101" fmla="*/ 3 h 111"/>
                    <a:gd name="T102" fmla="*/ 167 w 167"/>
                    <a:gd name="T103" fmla="*/ 0 h 11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67"/>
                    <a:gd name="T157" fmla="*/ 0 h 111"/>
                    <a:gd name="T158" fmla="*/ 167 w 167"/>
                    <a:gd name="T159" fmla="*/ 111 h 111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67" h="111">
                      <a:moveTo>
                        <a:pt x="167" y="2"/>
                      </a:moveTo>
                      <a:lnTo>
                        <a:pt x="167" y="3"/>
                      </a:lnTo>
                      <a:lnTo>
                        <a:pt x="167" y="5"/>
                      </a:lnTo>
                      <a:lnTo>
                        <a:pt x="167" y="7"/>
                      </a:lnTo>
                      <a:lnTo>
                        <a:pt x="167" y="9"/>
                      </a:lnTo>
                      <a:lnTo>
                        <a:pt x="165" y="11"/>
                      </a:lnTo>
                      <a:lnTo>
                        <a:pt x="165" y="13"/>
                      </a:lnTo>
                      <a:lnTo>
                        <a:pt x="165" y="15"/>
                      </a:lnTo>
                      <a:lnTo>
                        <a:pt x="165" y="17"/>
                      </a:lnTo>
                      <a:lnTo>
                        <a:pt x="165" y="19"/>
                      </a:lnTo>
                      <a:lnTo>
                        <a:pt x="163" y="21"/>
                      </a:lnTo>
                      <a:lnTo>
                        <a:pt x="163" y="23"/>
                      </a:lnTo>
                      <a:lnTo>
                        <a:pt x="163" y="25"/>
                      </a:lnTo>
                      <a:lnTo>
                        <a:pt x="163" y="27"/>
                      </a:lnTo>
                      <a:lnTo>
                        <a:pt x="163" y="28"/>
                      </a:lnTo>
                      <a:lnTo>
                        <a:pt x="161" y="30"/>
                      </a:lnTo>
                      <a:lnTo>
                        <a:pt x="161" y="32"/>
                      </a:lnTo>
                      <a:lnTo>
                        <a:pt x="161" y="34"/>
                      </a:lnTo>
                      <a:lnTo>
                        <a:pt x="161" y="36"/>
                      </a:lnTo>
                      <a:lnTo>
                        <a:pt x="159" y="38"/>
                      </a:lnTo>
                      <a:lnTo>
                        <a:pt x="159" y="40"/>
                      </a:lnTo>
                      <a:lnTo>
                        <a:pt x="159" y="42"/>
                      </a:lnTo>
                      <a:lnTo>
                        <a:pt x="157" y="44"/>
                      </a:lnTo>
                      <a:lnTo>
                        <a:pt x="157" y="46"/>
                      </a:lnTo>
                      <a:lnTo>
                        <a:pt x="157" y="48"/>
                      </a:lnTo>
                      <a:lnTo>
                        <a:pt x="155" y="50"/>
                      </a:lnTo>
                      <a:lnTo>
                        <a:pt x="155" y="51"/>
                      </a:lnTo>
                      <a:lnTo>
                        <a:pt x="153" y="51"/>
                      </a:lnTo>
                      <a:lnTo>
                        <a:pt x="153" y="53"/>
                      </a:lnTo>
                      <a:lnTo>
                        <a:pt x="153" y="55"/>
                      </a:lnTo>
                      <a:lnTo>
                        <a:pt x="151" y="55"/>
                      </a:lnTo>
                      <a:lnTo>
                        <a:pt x="149" y="57"/>
                      </a:lnTo>
                      <a:lnTo>
                        <a:pt x="147" y="57"/>
                      </a:lnTo>
                      <a:lnTo>
                        <a:pt x="145" y="57"/>
                      </a:lnTo>
                      <a:lnTo>
                        <a:pt x="145" y="59"/>
                      </a:lnTo>
                      <a:lnTo>
                        <a:pt x="143" y="59"/>
                      </a:lnTo>
                      <a:lnTo>
                        <a:pt x="142" y="59"/>
                      </a:lnTo>
                      <a:lnTo>
                        <a:pt x="142" y="61"/>
                      </a:lnTo>
                      <a:lnTo>
                        <a:pt x="140" y="61"/>
                      </a:lnTo>
                      <a:lnTo>
                        <a:pt x="140" y="63"/>
                      </a:lnTo>
                      <a:lnTo>
                        <a:pt x="138" y="63"/>
                      </a:lnTo>
                      <a:lnTo>
                        <a:pt x="136" y="65"/>
                      </a:lnTo>
                      <a:lnTo>
                        <a:pt x="136" y="67"/>
                      </a:lnTo>
                      <a:lnTo>
                        <a:pt x="134" y="67"/>
                      </a:lnTo>
                      <a:lnTo>
                        <a:pt x="134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0" y="71"/>
                      </a:lnTo>
                      <a:lnTo>
                        <a:pt x="130" y="73"/>
                      </a:lnTo>
                      <a:lnTo>
                        <a:pt x="128" y="73"/>
                      </a:lnTo>
                      <a:lnTo>
                        <a:pt x="126" y="75"/>
                      </a:lnTo>
                      <a:lnTo>
                        <a:pt x="124" y="75"/>
                      </a:lnTo>
                      <a:lnTo>
                        <a:pt x="124" y="76"/>
                      </a:lnTo>
                      <a:lnTo>
                        <a:pt x="122" y="76"/>
                      </a:lnTo>
                      <a:lnTo>
                        <a:pt x="120" y="78"/>
                      </a:lnTo>
                      <a:lnTo>
                        <a:pt x="119" y="78"/>
                      </a:lnTo>
                      <a:lnTo>
                        <a:pt x="119" y="80"/>
                      </a:lnTo>
                      <a:lnTo>
                        <a:pt x="117" y="80"/>
                      </a:lnTo>
                      <a:lnTo>
                        <a:pt x="115" y="80"/>
                      </a:lnTo>
                      <a:lnTo>
                        <a:pt x="115" y="82"/>
                      </a:lnTo>
                      <a:lnTo>
                        <a:pt x="113" y="82"/>
                      </a:lnTo>
                      <a:lnTo>
                        <a:pt x="111" y="84"/>
                      </a:lnTo>
                      <a:lnTo>
                        <a:pt x="109" y="86"/>
                      </a:lnTo>
                      <a:lnTo>
                        <a:pt x="107" y="86"/>
                      </a:lnTo>
                      <a:lnTo>
                        <a:pt x="107" y="88"/>
                      </a:lnTo>
                      <a:lnTo>
                        <a:pt x="105" y="88"/>
                      </a:lnTo>
                      <a:lnTo>
                        <a:pt x="103" y="90"/>
                      </a:lnTo>
                      <a:lnTo>
                        <a:pt x="101" y="92"/>
                      </a:lnTo>
                      <a:lnTo>
                        <a:pt x="99" y="92"/>
                      </a:lnTo>
                      <a:lnTo>
                        <a:pt x="97" y="92"/>
                      </a:lnTo>
                      <a:lnTo>
                        <a:pt x="96" y="94"/>
                      </a:lnTo>
                      <a:lnTo>
                        <a:pt x="94" y="94"/>
                      </a:lnTo>
                      <a:lnTo>
                        <a:pt x="92" y="94"/>
                      </a:lnTo>
                      <a:lnTo>
                        <a:pt x="90" y="96"/>
                      </a:lnTo>
                      <a:lnTo>
                        <a:pt x="86" y="96"/>
                      </a:lnTo>
                      <a:lnTo>
                        <a:pt x="84" y="96"/>
                      </a:lnTo>
                      <a:lnTo>
                        <a:pt x="82" y="96"/>
                      </a:lnTo>
                      <a:lnTo>
                        <a:pt x="80" y="98"/>
                      </a:lnTo>
                      <a:lnTo>
                        <a:pt x="78" y="98"/>
                      </a:lnTo>
                      <a:lnTo>
                        <a:pt x="76" y="98"/>
                      </a:lnTo>
                      <a:lnTo>
                        <a:pt x="74" y="98"/>
                      </a:lnTo>
                      <a:lnTo>
                        <a:pt x="72" y="98"/>
                      </a:lnTo>
                      <a:lnTo>
                        <a:pt x="71" y="98"/>
                      </a:lnTo>
                      <a:lnTo>
                        <a:pt x="69" y="98"/>
                      </a:lnTo>
                      <a:lnTo>
                        <a:pt x="67" y="98"/>
                      </a:lnTo>
                      <a:lnTo>
                        <a:pt x="65" y="98"/>
                      </a:lnTo>
                      <a:lnTo>
                        <a:pt x="65" y="99"/>
                      </a:lnTo>
                      <a:lnTo>
                        <a:pt x="63" y="99"/>
                      </a:lnTo>
                      <a:lnTo>
                        <a:pt x="63" y="101"/>
                      </a:lnTo>
                      <a:lnTo>
                        <a:pt x="61" y="101"/>
                      </a:lnTo>
                      <a:lnTo>
                        <a:pt x="59" y="103"/>
                      </a:lnTo>
                      <a:lnTo>
                        <a:pt x="57" y="103"/>
                      </a:lnTo>
                      <a:lnTo>
                        <a:pt x="57" y="105"/>
                      </a:lnTo>
                      <a:lnTo>
                        <a:pt x="55" y="105"/>
                      </a:lnTo>
                      <a:lnTo>
                        <a:pt x="53" y="107"/>
                      </a:lnTo>
                      <a:lnTo>
                        <a:pt x="51" y="107"/>
                      </a:lnTo>
                      <a:lnTo>
                        <a:pt x="49" y="107"/>
                      </a:lnTo>
                      <a:lnTo>
                        <a:pt x="49" y="109"/>
                      </a:lnTo>
                      <a:lnTo>
                        <a:pt x="48" y="109"/>
                      </a:lnTo>
                      <a:lnTo>
                        <a:pt x="46" y="109"/>
                      </a:lnTo>
                      <a:lnTo>
                        <a:pt x="44" y="109"/>
                      </a:lnTo>
                      <a:lnTo>
                        <a:pt x="42" y="109"/>
                      </a:lnTo>
                      <a:lnTo>
                        <a:pt x="40" y="111"/>
                      </a:lnTo>
                      <a:lnTo>
                        <a:pt x="38" y="111"/>
                      </a:lnTo>
                      <a:lnTo>
                        <a:pt x="36" y="111"/>
                      </a:lnTo>
                      <a:lnTo>
                        <a:pt x="34" y="111"/>
                      </a:lnTo>
                      <a:lnTo>
                        <a:pt x="34" y="109"/>
                      </a:lnTo>
                      <a:lnTo>
                        <a:pt x="32" y="109"/>
                      </a:lnTo>
                      <a:lnTo>
                        <a:pt x="30" y="109"/>
                      </a:lnTo>
                      <a:lnTo>
                        <a:pt x="28" y="109"/>
                      </a:lnTo>
                      <a:lnTo>
                        <a:pt x="26" y="109"/>
                      </a:lnTo>
                      <a:lnTo>
                        <a:pt x="25" y="107"/>
                      </a:lnTo>
                      <a:lnTo>
                        <a:pt x="23" y="107"/>
                      </a:lnTo>
                      <a:lnTo>
                        <a:pt x="21" y="107"/>
                      </a:lnTo>
                      <a:lnTo>
                        <a:pt x="19" y="105"/>
                      </a:lnTo>
                      <a:lnTo>
                        <a:pt x="17" y="105"/>
                      </a:lnTo>
                      <a:lnTo>
                        <a:pt x="15" y="103"/>
                      </a:lnTo>
                      <a:lnTo>
                        <a:pt x="13" y="103"/>
                      </a:lnTo>
                      <a:lnTo>
                        <a:pt x="11" y="101"/>
                      </a:lnTo>
                      <a:lnTo>
                        <a:pt x="9" y="101"/>
                      </a:lnTo>
                      <a:lnTo>
                        <a:pt x="7" y="101"/>
                      </a:lnTo>
                      <a:lnTo>
                        <a:pt x="5" y="101"/>
                      </a:lnTo>
                      <a:lnTo>
                        <a:pt x="5" y="99"/>
                      </a:lnTo>
                      <a:lnTo>
                        <a:pt x="3" y="99"/>
                      </a:lnTo>
                      <a:lnTo>
                        <a:pt x="2" y="99"/>
                      </a:lnTo>
                      <a:lnTo>
                        <a:pt x="2" y="98"/>
                      </a:lnTo>
                      <a:lnTo>
                        <a:pt x="0" y="98"/>
                      </a:lnTo>
                      <a:lnTo>
                        <a:pt x="2" y="98"/>
                      </a:lnTo>
                      <a:lnTo>
                        <a:pt x="2" y="96"/>
                      </a:lnTo>
                      <a:lnTo>
                        <a:pt x="3" y="96"/>
                      </a:lnTo>
                      <a:lnTo>
                        <a:pt x="5" y="96"/>
                      </a:lnTo>
                      <a:lnTo>
                        <a:pt x="7" y="96"/>
                      </a:lnTo>
                      <a:lnTo>
                        <a:pt x="9" y="96"/>
                      </a:lnTo>
                      <a:lnTo>
                        <a:pt x="11" y="96"/>
                      </a:lnTo>
                      <a:lnTo>
                        <a:pt x="13" y="96"/>
                      </a:lnTo>
                      <a:lnTo>
                        <a:pt x="15" y="96"/>
                      </a:lnTo>
                      <a:lnTo>
                        <a:pt x="17" y="96"/>
                      </a:lnTo>
                      <a:lnTo>
                        <a:pt x="19" y="96"/>
                      </a:lnTo>
                      <a:lnTo>
                        <a:pt x="21" y="96"/>
                      </a:lnTo>
                      <a:lnTo>
                        <a:pt x="23" y="96"/>
                      </a:lnTo>
                      <a:lnTo>
                        <a:pt x="25" y="96"/>
                      </a:lnTo>
                      <a:lnTo>
                        <a:pt x="26" y="96"/>
                      </a:lnTo>
                      <a:lnTo>
                        <a:pt x="28" y="96"/>
                      </a:lnTo>
                      <a:lnTo>
                        <a:pt x="30" y="96"/>
                      </a:lnTo>
                      <a:lnTo>
                        <a:pt x="32" y="96"/>
                      </a:lnTo>
                      <a:lnTo>
                        <a:pt x="34" y="96"/>
                      </a:lnTo>
                      <a:lnTo>
                        <a:pt x="36" y="96"/>
                      </a:lnTo>
                      <a:lnTo>
                        <a:pt x="38" y="96"/>
                      </a:lnTo>
                      <a:lnTo>
                        <a:pt x="40" y="96"/>
                      </a:lnTo>
                      <a:lnTo>
                        <a:pt x="42" y="96"/>
                      </a:lnTo>
                      <a:lnTo>
                        <a:pt x="44" y="96"/>
                      </a:lnTo>
                      <a:lnTo>
                        <a:pt x="46" y="96"/>
                      </a:lnTo>
                      <a:lnTo>
                        <a:pt x="48" y="96"/>
                      </a:lnTo>
                      <a:lnTo>
                        <a:pt x="49" y="96"/>
                      </a:lnTo>
                      <a:lnTo>
                        <a:pt x="51" y="96"/>
                      </a:lnTo>
                      <a:lnTo>
                        <a:pt x="53" y="96"/>
                      </a:lnTo>
                      <a:lnTo>
                        <a:pt x="55" y="96"/>
                      </a:lnTo>
                      <a:lnTo>
                        <a:pt x="57" y="96"/>
                      </a:lnTo>
                      <a:lnTo>
                        <a:pt x="57" y="94"/>
                      </a:lnTo>
                      <a:lnTo>
                        <a:pt x="57" y="92"/>
                      </a:lnTo>
                      <a:lnTo>
                        <a:pt x="55" y="90"/>
                      </a:lnTo>
                      <a:lnTo>
                        <a:pt x="55" y="88"/>
                      </a:lnTo>
                      <a:lnTo>
                        <a:pt x="53" y="88"/>
                      </a:lnTo>
                      <a:lnTo>
                        <a:pt x="53" y="86"/>
                      </a:lnTo>
                      <a:lnTo>
                        <a:pt x="53" y="84"/>
                      </a:lnTo>
                      <a:lnTo>
                        <a:pt x="51" y="84"/>
                      </a:lnTo>
                      <a:lnTo>
                        <a:pt x="51" y="82"/>
                      </a:lnTo>
                      <a:lnTo>
                        <a:pt x="51" y="80"/>
                      </a:lnTo>
                      <a:lnTo>
                        <a:pt x="51" y="78"/>
                      </a:lnTo>
                      <a:lnTo>
                        <a:pt x="51" y="76"/>
                      </a:lnTo>
                      <a:lnTo>
                        <a:pt x="53" y="76"/>
                      </a:lnTo>
                      <a:lnTo>
                        <a:pt x="55" y="75"/>
                      </a:lnTo>
                      <a:lnTo>
                        <a:pt x="57" y="75"/>
                      </a:lnTo>
                      <a:lnTo>
                        <a:pt x="59" y="76"/>
                      </a:lnTo>
                      <a:lnTo>
                        <a:pt x="61" y="76"/>
                      </a:lnTo>
                      <a:lnTo>
                        <a:pt x="63" y="76"/>
                      </a:lnTo>
                      <a:lnTo>
                        <a:pt x="65" y="76"/>
                      </a:lnTo>
                      <a:lnTo>
                        <a:pt x="67" y="76"/>
                      </a:lnTo>
                      <a:lnTo>
                        <a:pt x="67" y="78"/>
                      </a:lnTo>
                      <a:lnTo>
                        <a:pt x="69" y="78"/>
                      </a:lnTo>
                      <a:lnTo>
                        <a:pt x="69" y="80"/>
                      </a:lnTo>
                      <a:lnTo>
                        <a:pt x="71" y="80"/>
                      </a:lnTo>
                      <a:lnTo>
                        <a:pt x="72" y="82"/>
                      </a:lnTo>
                      <a:lnTo>
                        <a:pt x="74" y="82"/>
                      </a:lnTo>
                      <a:lnTo>
                        <a:pt x="74" y="84"/>
                      </a:lnTo>
                      <a:lnTo>
                        <a:pt x="76" y="84"/>
                      </a:lnTo>
                      <a:lnTo>
                        <a:pt x="78" y="84"/>
                      </a:lnTo>
                      <a:lnTo>
                        <a:pt x="80" y="84"/>
                      </a:lnTo>
                      <a:lnTo>
                        <a:pt x="82" y="84"/>
                      </a:lnTo>
                      <a:lnTo>
                        <a:pt x="84" y="84"/>
                      </a:lnTo>
                      <a:lnTo>
                        <a:pt x="86" y="82"/>
                      </a:lnTo>
                      <a:lnTo>
                        <a:pt x="88" y="82"/>
                      </a:lnTo>
                      <a:lnTo>
                        <a:pt x="90" y="82"/>
                      </a:lnTo>
                      <a:lnTo>
                        <a:pt x="92" y="80"/>
                      </a:lnTo>
                      <a:lnTo>
                        <a:pt x="94" y="80"/>
                      </a:lnTo>
                      <a:lnTo>
                        <a:pt x="96" y="80"/>
                      </a:lnTo>
                      <a:lnTo>
                        <a:pt x="96" y="78"/>
                      </a:lnTo>
                      <a:lnTo>
                        <a:pt x="97" y="78"/>
                      </a:lnTo>
                      <a:lnTo>
                        <a:pt x="99" y="78"/>
                      </a:lnTo>
                      <a:lnTo>
                        <a:pt x="99" y="76"/>
                      </a:lnTo>
                      <a:lnTo>
                        <a:pt x="101" y="76"/>
                      </a:lnTo>
                      <a:lnTo>
                        <a:pt x="101" y="75"/>
                      </a:lnTo>
                      <a:lnTo>
                        <a:pt x="103" y="75"/>
                      </a:lnTo>
                      <a:lnTo>
                        <a:pt x="103" y="73"/>
                      </a:lnTo>
                      <a:lnTo>
                        <a:pt x="105" y="71"/>
                      </a:lnTo>
                      <a:lnTo>
                        <a:pt x="105" y="69"/>
                      </a:lnTo>
                      <a:lnTo>
                        <a:pt x="107" y="69"/>
                      </a:lnTo>
                      <a:lnTo>
                        <a:pt x="107" y="67"/>
                      </a:lnTo>
                      <a:lnTo>
                        <a:pt x="109" y="65"/>
                      </a:lnTo>
                      <a:lnTo>
                        <a:pt x="109" y="63"/>
                      </a:lnTo>
                      <a:lnTo>
                        <a:pt x="111" y="61"/>
                      </a:lnTo>
                      <a:lnTo>
                        <a:pt x="113" y="59"/>
                      </a:lnTo>
                      <a:lnTo>
                        <a:pt x="113" y="57"/>
                      </a:lnTo>
                      <a:lnTo>
                        <a:pt x="115" y="55"/>
                      </a:lnTo>
                      <a:lnTo>
                        <a:pt x="117" y="53"/>
                      </a:lnTo>
                      <a:lnTo>
                        <a:pt x="117" y="51"/>
                      </a:lnTo>
                      <a:lnTo>
                        <a:pt x="119" y="51"/>
                      </a:lnTo>
                      <a:lnTo>
                        <a:pt x="119" y="50"/>
                      </a:lnTo>
                      <a:lnTo>
                        <a:pt x="120" y="50"/>
                      </a:lnTo>
                      <a:lnTo>
                        <a:pt x="122" y="48"/>
                      </a:lnTo>
                      <a:lnTo>
                        <a:pt x="124" y="46"/>
                      </a:lnTo>
                      <a:lnTo>
                        <a:pt x="126" y="44"/>
                      </a:lnTo>
                      <a:lnTo>
                        <a:pt x="128" y="44"/>
                      </a:lnTo>
                      <a:lnTo>
                        <a:pt x="128" y="42"/>
                      </a:lnTo>
                      <a:lnTo>
                        <a:pt x="130" y="42"/>
                      </a:lnTo>
                      <a:lnTo>
                        <a:pt x="132" y="42"/>
                      </a:lnTo>
                      <a:lnTo>
                        <a:pt x="134" y="42"/>
                      </a:lnTo>
                      <a:lnTo>
                        <a:pt x="136" y="40"/>
                      </a:lnTo>
                      <a:lnTo>
                        <a:pt x="138" y="40"/>
                      </a:lnTo>
                      <a:lnTo>
                        <a:pt x="140" y="40"/>
                      </a:lnTo>
                      <a:lnTo>
                        <a:pt x="142" y="40"/>
                      </a:lnTo>
                      <a:lnTo>
                        <a:pt x="143" y="40"/>
                      </a:lnTo>
                      <a:lnTo>
                        <a:pt x="145" y="38"/>
                      </a:lnTo>
                      <a:lnTo>
                        <a:pt x="145" y="36"/>
                      </a:lnTo>
                      <a:lnTo>
                        <a:pt x="147" y="34"/>
                      </a:lnTo>
                      <a:lnTo>
                        <a:pt x="147" y="32"/>
                      </a:lnTo>
                      <a:lnTo>
                        <a:pt x="149" y="32"/>
                      </a:lnTo>
                      <a:lnTo>
                        <a:pt x="149" y="30"/>
                      </a:lnTo>
                      <a:lnTo>
                        <a:pt x="151" y="30"/>
                      </a:lnTo>
                      <a:lnTo>
                        <a:pt x="151" y="28"/>
                      </a:lnTo>
                      <a:lnTo>
                        <a:pt x="153" y="27"/>
                      </a:lnTo>
                      <a:lnTo>
                        <a:pt x="155" y="25"/>
                      </a:lnTo>
                      <a:lnTo>
                        <a:pt x="155" y="23"/>
                      </a:lnTo>
                      <a:lnTo>
                        <a:pt x="157" y="21"/>
                      </a:lnTo>
                      <a:lnTo>
                        <a:pt x="157" y="19"/>
                      </a:lnTo>
                      <a:lnTo>
                        <a:pt x="157" y="17"/>
                      </a:lnTo>
                      <a:lnTo>
                        <a:pt x="159" y="17"/>
                      </a:lnTo>
                      <a:lnTo>
                        <a:pt x="159" y="15"/>
                      </a:lnTo>
                      <a:lnTo>
                        <a:pt x="159" y="13"/>
                      </a:lnTo>
                      <a:lnTo>
                        <a:pt x="159" y="11"/>
                      </a:lnTo>
                      <a:lnTo>
                        <a:pt x="159" y="9"/>
                      </a:lnTo>
                      <a:lnTo>
                        <a:pt x="159" y="7"/>
                      </a:lnTo>
                      <a:lnTo>
                        <a:pt x="159" y="5"/>
                      </a:lnTo>
                      <a:lnTo>
                        <a:pt x="159" y="3"/>
                      </a:lnTo>
                      <a:lnTo>
                        <a:pt x="161" y="3"/>
                      </a:lnTo>
                      <a:lnTo>
                        <a:pt x="161" y="2"/>
                      </a:lnTo>
                      <a:lnTo>
                        <a:pt x="161" y="0"/>
                      </a:lnTo>
                      <a:lnTo>
                        <a:pt x="163" y="0"/>
                      </a:lnTo>
                      <a:lnTo>
                        <a:pt x="165" y="0"/>
                      </a:lnTo>
                      <a:lnTo>
                        <a:pt x="167" y="0"/>
                      </a:lnTo>
                      <a:lnTo>
                        <a:pt x="167" y="2"/>
                      </a:lnTo>
                      <a:close/>
                    </a:path>
                  </a:pathLst>
                </a:custGeom>
                <a:solidFill>
                  <a:srgbClr val="3F93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31" name="Freeform 499"/>
                <p:cNvSpPr>
                  <a:spLocks noChangeAspect="1"/>
                </p:cNvSpPr>
                <p:nvPr/>
              </p:nvSpPr>
              <p:spPr bwMode="auto">
                <a:xfrm>
                  <a:off x="4873" y="1140"/>
                  <a:ext cx="162" cy="108"/>
                </a:xfrm>
                <a:custGeom>
                  <a:avLst/>
                  <a:gdLst>
                    <a:gd name="T0" fmla="*/ 62 w 162"/>
                    <a:gd name="T1" fmla="*/ 75 h 108"/>
                    <a:gd name="T2" fmla="*/ 66 w 162"/>
                    <a:gd name="T3" fmla="*/ 81 h 108"/>
                    <a:gd name="T4" fmla="*/ 71 w 162"/>
                    <a:gd name="T5" fmla="*/ 85 h 108"/>
                    <a:gd name="T6" fmla="*/ 81 w 162"/>
                    <a:gd name="T7" fmla="*/ 83 h 108"/>
                    <a:gd name="T8" fmla="*/ 91 w 162"/>
                    <a:gd name="T9" fmla="*/ 81 h 108"/>
                    <a:gd name="T10" fmla="*/ 98 w 162"/>
                    <a:gd name="T11" fmla="*/ 77 h 108"/>
                    <a:gd name="T12" fmla="*/ 102 w 162"/>
                    <a:gd name="T13" fmla="*/ 72 h 108"/>
                    <a:gd name="T14" fmla="*/ 106 w 162"/>
                    <a:gd name="T15" fmla="*/ 66 h 108"/>
                    <a:gd name="T16" fmla="*/ 112 w 162"/>
                    <a:gd name="T17" fmla="*/ 60 h 108"/>
                    <a:gd name="T18" fmla="*/ 116 w 162"/>
                    <a:gd name="T19" fmla="*/ 54 h 108"/>
                    <a:gd name="T20" fmla="*/ 125 w 162"/>
                    <a:gd name="T21" fmla="*/ 47 h 108"/>
                    <a:gd name="T22" fmla="*/ 133 w 162"/>
                    <a:gd name="T23" fmla="*/ 43 h 108"/>
                    <a:gd name="T24" fmla="*/ 142 w 162"/>
                    <a:gd name="T25" fmla="*/ 39 h 108"/>
                    <a:gd name="T26" fmla="*/ 146 w 162"/>
                    <a:gd name="T27" fmla="*/ 33 h 108"/>
                    <a:gd name="T28" fmla="*/ 150 w 162"/>
                    <a:gd name="T29" fmla="*/ 27 h 108"/>
                    <a:gd name="T30" fmla="*/ 154 w 162"/>
                    <a:gd name="T31" fmla="*/ 20 h 108"/>
                    <a:gd name="T32" fmla="*/ 156 w 162"/>
                    <a:gd name="T33" fmla="*/ 10 h 108"/>
                    <a:gd name="T34" fmla="*/ 158 w 162"/>
                    <a:gd name="T35" fmla="*/ 2 h 108"/>
                    <a:gd name="T36" fmla="*/ 162 w 162"/>
                    <a:gd name="T37" fmla="*/ 4 h 108"/>
                    <a:gd name="T38" fmla="*/ 162 w 162"/>
                    <a:gd name="T39" fmla="*/ 14 h 108"/>
                    <a:gd name="T40" fmla="*/ 160 w 162"/>
                    <a:gd name="T41" fmla="*/ 22 h 108"/>
                    <a:gd name="T42" fmla="*/ 158 w 162"/>
                    <a:gd name="T43" fmla="*/ 29 h 108"/>
                    <a:gd name="T44" fmla="*/ 156 w 162"/>
                    <a:gd name="T45" fmla="*/ 37 h 108"/>
                    <a:gd name="T46" fmla="*/ 152 w 162"/>
                    <a:gd name="T47" fmla="*/ 47 h 108"/>
                    <a:gd name="T48" fmla="*/ 148 w 162"/>
                    <a:gd name="T49" fmla="*/ 52 h 108"/>
                    <a:gd name="T50" fmla="*/ 140 w 162"/>
                    <a:gd name="T51" fmla="*/ 56 h 108"/>
                    <a:gd name="T52" fmla="*/ 135 w 162"/>
                    <a:gd name="T53" fmla="*/ 60 h 108"/>
                    <a:gd name="T54" fmla="*/ 129 w 162"/>
                    <a:gd name="T55" fmla="*/ 66 h 108"/>
                    <a:gd name="T56" fmla="*/ 123 w 162"/>
                    <a:gd name="T57" fmla="*/ 72 h 108"/>
                    <a:gd name="T58" fmla="*/ 116 w 162"/>
                    <a:gd name="T59" fmla="*/ 75 h 108"/>
                    <a:gd name="T60" fmla="*/ 110 w 162"/>
                    <a:gd name="T61" fmla="*/ 79 h 108"/>
                    <a:gd name="T62" fmla="*/ 102 w 162"/>
                    <a:gd name="T63" fmla="*/ 85 h 108"/>
                    <a:gd name="T64" fmla="*/ 93 w 162"/>
                    <a:gd name="T65" fmla="*/ 91 h 108"/>
                    <a:gd name="T66" fmla="*/ 81 w 162"/>
                    <a:gd name="T67" fmla="*/ 93 h 108"/>
                    <a:gd name="T68" fmla="*/ 71 w 162"/>
                    <a:gd name="T69" fmla="*/ 95 h 108"/>
                    <a:gd name="T70" fmla="*/ 62 w 162"/>
                    <a:gd name="T71" fmla="*/ 95 h 108"/>
                    <a:gd name="T72" fmla="*/ 56 w 162"/>
                    <a:gd name="T73" fmla="*/ 100 h 108"/>
                    <a:gd name="T74" fmla="*/ 48 w 162"/>
                    <a:gd name="T75" fmla="*/ 104 h 108"/>
                    <a:gd name="T76" fmla="*/ 41 w 162"/>
                    <a:gd name="T77" fmla="*/ 106 h 108"/>
                    <a:gd name="T78" fmla="*/ 31 w 162"/>
                    <a:gd name="T79" fmla="*/ 108 h 108"/>
                    <a:gd name="T80" fmla="*/ 23 w 162"/>
                    <a:gd name="T81" fmla="*/ 106 h 108"/>
                    <a:gd name="T82" fmla="*/ 14 w 162"/>
                    <a:gd name="T83" fmla="*/ 102 h 108"/>
                    <a:gd name="T84" fmla="*/ 4 w 162"/>
                    <a:gd name="T85" fmla="*/ 98 h 108"/>
                    <a:gd name="T86" fmla="*/ 2 w 162"/>
                    <a:gd name="T87" fmla="*/ 95 h 108"/>
                    <a:gd name="T88" fmla="*/ 12 w 162"/>
                    <a:gd name="T89" fmla="*/ 95 h 108"/>
                    <a:gd name="T90" fmla="*/ 22 w 162"/>
                    <a:gd name="T91" fmla="*/ 95 h 108"/>
                    <a:gd name="T92" fmla="*/ 31 w 162"/>
                    <a:gd name="T93" fmla="*/ 95 h 108"/>
                    <a:gd name="T94" fmla="*/ 41 w 162"/>
                    <a:gd name="T95" fmla="*/ 95 h 108"/>
                    <a:gd name="T96" fmla="*/ 50 w 162"/>
                    <a:gd name="T97" fmla="*/ 95 h 108"/>
                    <a:gd name="T98" fmla="*/ 56 w 162"/>
                    <a:gd name="T99" fmla="*/ 91 h 108"/>
                    <a:gd name="T100" fmla="*/ 52 w 162"/>
                    <a:gd name="T101" fmla="*/ 83 h 108"/>
                    <a:gd name="T102" fmla="*/ 50 w 162"/>
                    <a:gd name="T103" fmla="*/ 75 h 10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62"/>
                    <a:gd name="T157" fmla="*/ 0 h 108"/>
                    <a:gd name="T158" fmla="*/ 162 w 162"/>
                    <a:gd name="T159" fmla="*/ 108 h 10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62" h="108">
                      <a:moveTo>
                        <a:pt x="54" y="75"/>
                      </a:moveTo>
                      <a:lnTo>
                        <a:pt x="56" y="75"/>
                      </a:lnTo>
                      <a:lnTo>
                        <a:pt x="58" y="75"/>
                      </a:lnTo>
                      <a:lnTo>
                        <a:pt x="60" y="75"/>
                      </a:lnTo>
                      <a:lnTo>
                        <a:pt x="62" y="75"/>
                      </a:lnTo>
                      <a:lnTo>
                        <a:pt x="62" y="77"/>
                      </a:lnTo>
                      <a:lnTo>
                        <a:pt x="64" y="77"/>
                      </a:lnTo>
                      <a:lnTo>
                        <a:pt x="64" y="79"/>
                      </a:lnTo>
                      <a:lnTo>
                        <a:pt x="66" y="79"/>
                      </a:lnTo>
                      <a:lnTo>
                        <a:pt x="66" y="81"/>
                      </a:lnTo>
                      <a:lnTo>
                        <a:pt x="68" y="81"/>
                      </a:lnTo>
                      <a:lnTo>
                        <a:pt x="68" y="83"/>
                      </a:lnTo>
                      <a:lnTo>
                        <a:pt x="69" y="83"/>
                      </a:lnTo>
                      <a:lnTo>
                        <a:pt x="71" y="83"/>
                      </a:lnTo>
                      <a:lnTo>
                        <a:pt x="71" y="85"/>
                      </a:lnTo>
                      <a:lnTo>
                        <a:pt x="73" y="85"/>
                      </a:lnTo>
                      <a:lnTo>
                        <a:pt x="75" y="85"/>
                      </a:lnTo>
                      <a:lnTo>
                        <a:pt x="77" y="85"/>
                      </a:lnTo>
                      <a:lnTo>
                        <a:pt x="79" y="83"/>
                      </a:lnTo>
                      <a:lnTo>
                        <a:pt x="81" y="83"/>
                      </a:lnTo>
                      <a:lnTo>
                        <a:pt x="83" y="83"/>
                      </a:lnTo>
                      <a:lnTo>
                        <a:pt x="85" y="83"/>
                      </a:lnTo>
                      <a:lnTo>
                        <a:pt x="87" y="81"/>
                      </a:lnTo>
                      <a:lnTo>
                        <a:pt x="89" y="81"/>
                      </a:lnTo>
                      <a:lnTo>
                        <a:pt x="91" y="81"/>
                      </a:lnTo>
                      <a:lnTo>
                        <a:pt x="91" y="79"/>
                      </a:lnTo>
                      <a:lnTo>
                        <a:pt x="93" y="79"/>
                      </a:lnTo>
                      <a:lnTo>
                        <a:pt x="94" y="79"/>
                      </a:lnTo>
                      <a:lnTo>
                        <a:pt x="96" y="77"/>
                      </a:lnTo>
                      <a:lnTo>
                        <a:pt x="98" y="77"/>
                      </a:lnTo>
                      <a:lnTo>
                        <a:pt x="98" y="75"/>
                      </a:lnTo>
                      <a:lnTo>
                        <a:pt x="100" y="75"/>
                      </a:lnTo>
                      <a:lnTo>
                        <a:pt x="100" y="73"/>
                      </a:lnTo>
                      <a:lnTo>
                        <a:pt x="102" y="73"/>
                      </a:lnTo>
                      <a:lnTo>
                        <a:pt x="102" y="72"/>
                      </a:lnTo>
                      <a:lnTo>
                        <a:pt x="104" y="72"/>
                      </a:lnTo>
                      <a:lnTo>
                        <a:pt x="104" y="70"/>
                      </a:lnTo>
                      <a:lnTo>
                        <a:pt x="104" y="68"/>
                      </a:lnTo>
                      <a:lnTo>
                        <a:pt x="106" y="68"/>
                      </a:lnTo>
                      <a:lnTo>
                        <a:pt x="106" y="66"/>
                      </a:lnTo>
                      <a:lnTo>
                        <a:pt x="108" y="66"/>
                      </a:lnTo>
                      <a:lnTo>
                        <a:pt x="108" y="64"/>
                      </a:lnTo>
                      <a:lnTo>
                        <a:pt x="110" y="62"/>
                      </a:lnTo>
                      <a:lnTo>
                        <a:pt x="110" y="60"/>
                      </a:lnTo>
                      <a:lnTo>
                        <a:pt x="112" y="60"/>
                      </a:lnTo>
                      <a:lnTo>
                        <a:pt x="112" y="58"/>
                      </a:lnTo>
                      <a:lnTo>
                        <a:pt x="114" y="58"/>
                      </a:lnTo>
                      <a:lnTo>
                        <a:pt x="114" y="56"/>
                      </a:lnTo>
                      <a:lnTo>
                        <a:pt x="116" y="56"/>
                      </a:lnTo>
                      <a:lnTo>
                        <a:pt x="116" y="54"/>
                      </a:lnTo>
                      <a:lnTo>
                        <a:pt x="117" y="52"/>
                      </a:lnTo>
                      <a:lnTo>
                        <a:pt x="119" y="50"/>
                      </a:lnTo>
                      <a:lnTo>
                        <a:pt x="121" y="48"/>
                      </a:lnTo>
                      <a:lnTo>
                        <a:pt x="123" y="47"/>
                      </a:lnTo>
                      <a:lnTo>
                        <a:pt x="125" y="47"/>
                      </a:lnTo>
                      <a:lnTo>
                        <a:pt x="127" y="45"/>
                      </a:lnTo>
                      <a:lnTo>
                        <a:pt x="129" y="45"/>
                      </a:lnTo>
                      <a:lnTo>
                        <a:pt x="129" y="43"/>
                      </a:lnTo>
                      <a:lnTo>
                        <a:pt x="131" y="43"/>
                      </a:lnTo>
                      <a:lnTo>
                        <a:pt x="133" y="43"/>
                      </a:lnTo>
                      <a:lnTo>
                        <a:pt x="135" y="41"/>
                      </a:lnTo>
                      <a:lnTo>
                        <a:pt x="137" y="41"/>
                      </a:lnTo>
                      <a:lnTo>
                        <a:pt x="139" y="41"/>
                      </a:lnTo>
                      <a:lnTo>
                        <a:pt x="140" y="41"/>
                      </a:lnTo>
                      <a:lnTo>
                        <a:pt x="142" y="39"/>
                      </a:lnTo>
                      <a:lnTo>
                        <a:pt x="144" y="39"/>
                      </a:lnTo>
                      <a:lnTo>
                        <a:pt x="144" y="37"/>
                      </a:lnTo>
                      <a:lnTo>
                        <a:pt x="144" y="35"/>
                      </a:lnTo>
                      <a:lnTo>
                        <a:pt x="146" y="35"/>
                      </a:lnTo>
                      <a:lnTo>
                        <a:pt x="146" y="33"/>
                      </a:lnTo>
                      <a:lnTo>
                        <a:pt x="146" y="31"/>
                      </a:lnTo>
                      <a:lnTo>
                        <a:pt x="148" y="31"/>
                      </a:lnTo>
                      <a:lnTo>
                        <a:pt x="148" y="29"/>
                      </a:lnTo>
                      <a:lnTo>
                        <a:pt x="150" y="29"/>
                      </a:lnTo>
                      <a:lnTo>
                        <a:pt x="150" y="27"/>
                      </a:lnTo>
                      <a:lnTo>
                        <a:pt x="152" y="25"/>
                      </a:lnTo>
                      <a:lnTo>
                        <a:pt x="152" y="24"/>
                      </a:lnTo>
                      <a:lnTo>
                        <a:pt x="154" y="24"/>
                      </a:lnTo>
                      <a:lnTo>
                        <a:pt x="154" y="22"/>
                      </a:lnTo>
                      <a:lnTo>
                        <a:pt x="154" y="20"/>
                      </a:lnTo>
                      <a:lnTo>
                        <a:pt x="156" y="18"/>
                      </a:lnTo>
                      <a:lnTo>
                        <a:pt x="156" y="16"/>
                      </a:lnTo>
                      <a:lnTo>
                        <a:pt x="156" y="14"/>
                      </a:lnTo>
                      <a:lnTo>
                        <a:pt x="156" y="12"/>
                      </a:lnTo>
                      <a:lnTo>
                        <a:pt x="156" y="10"/>
                      </a:lnTo>
                      <a:lnTo>
                        <a:pt x="156" y="8"/>
                      </a:lnTo>
                      <a:lnTo>
                        <a:pt x="156" y="6"/>
                      </a:lnTo>
                      <a:lnTo>
                        <a:pt x="158" y="6"/>
                      </a:lnTo>
                      <a:lnTo>
                        <a:pt x="158" y="4"/>
                      </a:lnTo>
                      <a:lnTo>
                        <a:pt x="158" y="2"/>
                      </a:lnTo>
                      <a:lnTo>
                        <a:pt x="158" y="0"/>
                      </a:lnTo>
                      <a:lnTo>
                        <a:pt x="160" y="0"/>
                      </a:lnTo>
                      <a:lnTo>
                        <a:pt x="162" y="0"/>
                      </a:lnTo>
                      <a:lnTo>
                        <a:pt x="162" y="2"/>
                      </a:lnTo>
                      <a:lnTo>
                        <a:pt x="162" y="4"/>
                      </a:lnTo>
                      <a:lnTo>
                        <a:pt x="162" y="6"/>
                      </a:lnTo>
                      <a:lnTo>
                        <a:pt x="162" y="8"/>
                      </a:lnTo>
                      <a:lnTo>
                        <a:pt x="162" y="10"/>
                      </a:lnTo>
                      <a:lnTo>
                        <a:pt x="162" y="12"/>
                      </a:lnTo>
                      <a:lnTo>
                        <a:pt x="162" y="14"/>
                      </a:lnTo>
                      <a:lnTo>
                        <a:pt x="162" y="16"/>
                      </a:lnTo>
                      <a:lnTo>
                        <a:pt x="162" y="18"/>
                      </a:lnTo>
                      <a:lnTo>
                        <a:pt x="160" y="18"/>
                      </a:lnTo>
                      <a:lnTo>
                        <a:pt x="160" y="20"/>
                      </a:lnTo>
                      <a:lnTo>
                        <a:pt x="160" y="22"/>
                      </a:lnTo>
                      <a:lnTo>
                        <a:pt x="160" y="24"/>
                      </a:lnTo>
                      <a:lnTo>
                        <a:pt x="160" y="25"/>
                      </a:lnTo>
                      <a:lnTo>
                        <a:pt x="158" y="25"/>
                      </a:lnTo>
                      <a:lnTo>
                        <a:pt x="158" y="27"/>
                      </a:lnTo>
                      <a:lnTo>
                        <a:pt x="158" y="29"/>
                      </a:lnTo>
                      <a:lnTo>
                        <a:pt x="158" y="31"/>
                      </a:lnTo>
                      <a:lnTo>
                        <a:pt x="158" y="33"/>
                      </a:lnTo>
                      <a:lnTo>
                        <a:pt x="156" y="33"/>
                      </a:lnTo>
                      <a:lnTo>
                        <a:pt x="156" y="35"/>
                      </a:lnTo>
                      <a:lnTo>
                        <a:pt x="156" y="37"/>
                      </a:lnTo>
                      <a:lnTo>
                        <a:pt x="156" y="39"/>
                      </a:lnTo>
                      <a:lnTo>
                        <a:pt x="154" y="41"/>
                      </a:lnTo>
                      <a:lnTo>
                        <a:pt x="154" y="43"/>
                      </a:lnTo>
                      <a:lnTo>
                        <a:pt x="154" y="45"/>
                      </a:lnTo>
                      <a:lnTo>
                        <a:pt x="152" y="47"/>
                      </a:lnTo>
                      <a:lnTo>
                        <a:pt x="152" y="48"/>
                      </a:lnTo>
                      <a:lnTo>
                        <a:pt x="150" y="48"/>
                      </a:lnTo>
                      <a:lnTo>
                        <a:pt x="150" y="50"/>
                      </a:lnTo>
                      <a:lnTo>
                        <a:pt x="150" y="52"/>
                      </a:lnTo>
                      <a:lnTo>
                        <a:pt x="148" y="52"/>
                      </a:lnTo>
                      <a:lnTo>
                        <a:pt x="146" y="54"/>
                      </a:lnTo>
                      <a:lnTo>
                        <a:pt x="144" y="54"/>
                      </a:lnTo>
                      <a:lnTo>
                        <a:pt x="142" y="54"/>
                      </a:lnTo>
                      <a:lnTo>
                        <a:pt x="142" y="56"/>
                      </a:lnTo>
                      <a:lnTo>
                        <a:pt x="140" y="56"/>
                      </a:lnTo>
                      <a:lnTo>
                        <a:pt x="139" y="56"/>
                      </a:lnTo>
                      <a:lnTo>
                        <a:pt x="139" y="58"/>
                      </a:lnTo>
                      <a:lnTo>
                        <a:pt x="137" y="58"/>
                      </a:lnTo>
                      <a:lnTo>
                        <a:pt x="137" y="60"/>
                      </a:lnTo>
                      <a:lnTo>
                        <a:pt x="135" y="60"/>
                      </a:lnTo>
                      <a:lnTo>
                        <a:pt x="133" y="62"/>
                      </a:lnTo>
                      <a:lnTo>
                        <a:pt x="133" y="64"/>
                      </a:lnTo>
                      <a:lnTo>
                        <a:pt x="131" y="64"/>
                      </a:lnTo>
                      <a:lnTo>
                        <a:pt x="131" y="66"/>
                      </a:lnTo>
                      <a:lnTo>
                        <a:pt x="129" y="66"/>
                      </a:lnTo>
                      <a:lnTo>
                        <a:pt x="129" y="68"/>
                      </a:lnTo>
                      <a:lnTo>
                        <a:pt x="127" y="68"/>
                      </a:lnTo>
                      <a:lnTo>
                        <a:pt x="127" y="70"/>
                      </a:lnTo>
                      <a:lnTo>
                        <a:pt x="125" y="70"/>
                      </a:lnTo>
                      <a:lnTo>
                        <a:pt x="123" y="72"/>
                      </a:lnTo>
                      <a:lnTo>
                        <a:pt x="121" y="72"/>
                      </a:lnTo>
                      <a:lnTo>
                        <a:pt x="121" y="73"/>
                      </a:lnTo>
                      <a:lnTo>
                        <a:pt x="119" y="73"/>
                      </a:lnTo>
                      <a:lnTo>
                        <a:pt x="117" y="75"/>
                      </a:lnTo>
                      <a:lnTo>
                        <a:pt x="116" y="75"/>
                      </a:lnTo>
                      <a:lnTo>
                        <a:pt x="116" y="77"/>
                      </a:lnTo>
                      <a:lnTo>
                        <a:pt x="114" y="77"/>
                      </a:lnTo>
                      <a:lnTo>
                        <a:pt x="112" y="77"/>
                      </a:lnTo>
                      <a:lnTo>
                        <a:pt x="112" y="79"/>
                      </a:lnTo>
                      <a:lnTo>
                        <a:pt x="110" y="79"/>
                      </a:lnTo>
                      <a:lnTo>
                        <a:pt x="108" y="81"/>
                      </a:lnTo>
                      <a:lnTo>
                        <a:pt x="106" y="83"/>
                      </a:lnTo>
                      <a:lnTo>
                        <a:pt x="104" y="83"/>
                      </a:lnTo>
                      <a:lnTo>
                        <a:pt x="104" y="85"/>
                      </a:lnTo>
                      <a:lnTo>
                        <a:pt x="102" y="85"/>
                      </a:lnTo>
                      <a:lnTo>
                        <a:pt x="100" y="87"/>
                      </a:lnTo>
                      <a:lnTo>
                        <a:pt x="98" y="89"/>
                      </a:lnTo>
                      <a:lnTo>
                        <a:pt x="96" y="89"/>
                      </a:lnTo>
                      <a:lnTo>
                        <a:pt x="94" y="89"/>
                      </a:lnTo>
                      <a:lnTo>
                        <a:pt x="93" y="91"/>
                      </a:lnTo>
                      <a:lnTo>
                        <a:pt x="91" y="91"/>
                      </a:lnTo>
                      <a:lnTo>
                        <a:pt x="89" y="91"/>
                      </a:lnTo>
                      <a:lnTo>
                        <a:pt x="87" y="93"/>
                      </a:lnTo>
                      <a:lnTo>
                        <a:pt x="83" y="93"/>
                      </a:lnTo>
                      <a:lnTo>
                        <a:pt x="81" y="93"/>
                      </a:lnTo>
                      <a:lnTo>
                        <a:pt x="79" y="93"/>
                      </a:lnTo>
                      <a:lnTo>
                        <a:pt x="77" y="95"/>
                      </a:lnTo>
                      <a:lnTo>
                        <a:pt x="75" y="95"/>
                      </a:lnTo>
                      <a:lnTo>
                        <a:pt x="73" y="95"/>
                      </a:lnTo>
                      <a:lnTo>
                        <a:pt x="71" y="95"/>
                      </a:lnTo>
                      <a:lnTo>
                        <a:pt x="69" y="95"/>
                      </a:lnTo>
                      <a:lnTo>
                        <a:pt x="68" y="95"/>
                      </a:lnTo>
                      <a:lnTo>
                        <a:pt x="66" y="95"/>
                      </a:lnTo>
                      <a:lnTo>
                        <a:pt x="64" y="95"/>
                      </a:lnTo>
                      <a:lnTo>
                        <a:pt x="62" y="95"/>
                      </a:lnTo>
                      <a:lnTo>
                        <a:pt x="62" y="96"/>
                      </a:lnTo>
                      <a:lnTo>
                        <a:pt x="60" y="96"/>
                      </a:lnTo>
                      <a:lnTo>
                        <a:pt x="60" y="98"/>
                      </a:lnTo>
                      <a:lnTo>
                        <a:pt x="58" y="98"/>
                      </a:lnTo>
                      <a:lnTo>
                        <a:pt x="56" y="100"/>
                      </a:lnTo>
                      <a:lnTo>
                        <a:pt x="54" y="100"/>
                      </a:lnTo>
                      <a:lnTo>
                        <a:pt x="54" y="102"/>
                      </a:lnTo>
                      <a:lnTo>
                        <a:pt x="52" y="102"/>
                      </a:lnTo>
                      <a:lnTo>
                        <a:pt x="50" y="104"/>
                      </a:lnTo>
                      <a:lnTo>
                        <a:pt x="48" y="104"/>
                      </a:lnTo>
                      <a:lnTo>
                        <a:pt x="46" y="104"/>
                      </a:lnTo>
                      <a:lnTo>
                        <a:pt x="46" y="106"/>
                      </a:lnTo>
                      <a:lnTo>
                        <a:pt x="45" y="106"/>
                      </a:lnTo>
                      <a:lnTo>
                        <a:pt x="43" y="106"/>
                      </a:lnTo>
                      <a:lnTo>
                        <a:pt x="41" y="106"/>
                      </a:lnTo>
                      <a:lnTo>
                        <a:pt x="39" y="106"/>
                      </a:lnTo>
                      <a:lnTo>
                        <a:pt x="37" y="108"/>
                      </a:lnTo>
                      <a:lnTo>
                        <a:pt x="35" y="108"/>
                      </a:lnTo>
                      <a:lnTo>
                        <a:pt x="33" y="108"/>
                      </a:lnTo>
                      <a:lnTo>
                        <a:pt x="31" y="108"/>
                      </a:lnTo>
                      <a:lnTo>
                        <a:pt x="31" y="106"/>
                      </a:lnTo>
                      <a:lnTo>
                        <a:pt x="29" y="106"/>
                      </a:lnTo>
                      <a:lnTo>
                        <a:pt x="27" y="106"/>
                      </a:lnTo>
                      <a:lnTo>
                        <a:pt x="25" y="106"/>
                      </a:lnTo>
                      <a:lnTo>
                        <a:pt x="23" y="106"/>
                      </a:lnTo>
                      <a:lnTo>
                        <a:pt x="22" y="104"/>
                      </a:lnTo>
                      <a:lnTo>
                        <a:pt x="20" y="104"/>
                      </a:lnTo>
                      <a:lnTo>
                        <a:pt x="18" y="104"/>
                      </a:lnTo>
                      <a:lnTo>
                        <a:pt x="16" y="102"/>
                      </a:lnTo>
                      <a:lnTo>
                        <a:pt x="14" y="102"/>
                      </a:lnTo>
                      <a:lnTo>
                        <a:pt x="12" y="100"/>
                      </a:lnTo>
                      <a:lnTo>
                        <a:pt x="10" y="100"/>
                      </a:lnTo>
                      <a:lnTo>
                        <a:pt x="8" y="98"/>
                      </a:lnTo>
                      <a:lnTo>
                        <a:pt x="6" y="98"/>
                      </a:lnTo>
                      <a:lnTo>
                        <a:pt x="4" y="98"/>
                      </a:lnTo>
                      <a:lnTo>
                        <a:pt x="2" y="98"/>
                      </a:lnTo>
                      <a:lnTo>
                        <a:pt x="2" y="96"/>
                      </a:lnTo>
                      <a:lnTo>
                        <a:pt x="0" y="96"/>
                      </a:lnTo>
                      <a:lnTo>
                        <a:pt x="0" y="95"/>
                      </a:lnTo>
                      <a:lnTo>
                        <a:pt x="2" y="95"/>
                      </a:lnTo>
                      <a:lnTo>
                        <a:pt x="4" y="95"/>
                      </a:lnTo>
                      <a:lnTo>
                        <a:pt x="6" y="95"/>
                      </a:lnTo>
                      <a:lnTo>
                        <a:pt x="8" y="95"/>
                      </a:lnTo>
                      <a:lnTo>
                        <a:pt x="10" y="95"/>
                      </a:lnTo>
                      <a:lnTo>
                        <a:pt x="12" y="95"/>
                      </a:lnTo>
                      <a:lnTo>
                        <a:pt x="14" y="95"/>
                      </a:lnTo>
                      <a:lnTo>
                        <a:pt x="16" y="95"/>
                      </a:lnTo>
                      <a:lnTo>
                        <a:pt x="18" y="95"/>
                      </a:lnTo>
                      <a:lnTo>
                        <a:pt x="20" y="95"/>
                      </a:lnTo>
                      <a:lnTo>
                        <a:pt x="22" y="95"/>
                      </a:lnTo>
                      <a:lnTo>
                        <a:pt x="23" y="95"/>
                      </a:lnTo>
                      <a:lnTo>
                        <a:pt x="25" y="95"/>
                      </a:lnTo>
                      <a:lnTo>
                        <a:pt x="27" y="95"/>
                      </a:lnTo>
                      <a:lnTo>
                        <a:pt x="29" y="95"/>
                      </a:lnTo>
                      <a:lnTo>
                        <a:pt x="31" y="95"/>
                      </a:lnTo>
                      <a:lnTo>
                        <a:pt x="33" y="95"/>
                      </a:lnTo>
                      <a:lnTo>
                        <a:pt x="35" y="95"/>
                      </a:lnTo>
                      <a:lnTo>
                        <a:pt x="37" y="95"/>
                      </a:lnTo>
                      <a:lnTo>
                        <a:pt x="39" y="95"/>
                      </a:lnTo>
                      <a:lnTo>
                        <a:pt x="41" y="95"/>
                      </a:lnTo>
                      <a:lnTo>
                        <a:pt x="43" y="95"/>
                      </a:lnTo>
                      <a:lnTo>
                        <a:pt x="45" y="95"/>
                      </a:lnTo>
                      <a:lnTo>
                        <a:pt x="46" y="95"/>
                      </a:lnTo>
                      <a:lnTo>
                        <a:pt x="48" y="95"/>
                      </a:lnTo>
                      <a:lnTo>
                        <a:pt x="50" y="95"/>
                      </a:lnTo>
                      <a:lnTo>
                        <a:pt x="52" y="95"/>
                      </a:lnTo>
                      <a:lnTo>
                        <a:pt x="54" y="95"/>
                      </a:lnTo>
                      <a:lnTo>
                        <a:pt x="54" y="93"/>
                      </a:lnTo>
                      <a:lnTo>
                        <a:pt x="56" y="93"/>
                      </a:lnTo>
                      <a:lnTo>
                        <a:pt x="56" y="91"/>
                      </a:lnTo>
                      <a:lnTo>
                        <a:pt x="56" y="89"/>
                      </a:lnTo>
                      <a:lnTo>
                        <a:pt x="54" y="89"/>
                      </a:lnTo>
                      <a:lnTo>
                        <a:pt x="54" y="87"/>
                      </a:lnTo>
                      <a:lnTo>
                        <a:pt x="52" y="85"/>
                      </a:lnTo>
                      <a:lnTo>
                        <a:pt x="52" y="83"/>
                      </a:lnTo>
                      <a:lnTo>
                        <a:pt x="50" y="83"/>
                      </a:lnTo>
                      <a:lnTo>
                        <a:pt x="50" y="81"/>
                      </a:lnTo>
                      <a:lnTo>
                        <a:pt x="50" y="79"/>
                      </a:lnTo>
                      <a:lnTo>
                        <a:pt x="50" y="77"/>
                      </a:lnTo>
                      <a:lnTo>
                        <a:pt x="50" y="75"/>
                      </a:lnTo>
                      <a:lnTo>
                        <a:pt x="52" y="75"/>
                      </a:lnTo>
                      <a:lnTo>
                        <a:pt x="54" y="75"/>
                      </a:lnTo>
                      <a:close/>
                    </a:path>
                  </a:pathLst>
                </a:custGeom>
                <a:solidFill>
                  <a:srgbClr val="297F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32" name="Freeform 500"/>
                <p:cNvSpPr>
                  <a:spLocks noChangeAspect="1"/>
                </p:cNvSpPr>
                <p:nvPr/>
              </p:nvSpPr>
              <p:spPr bwMode="auto">
                <a:xfrm>
                  <a:off x="4877" y="1142"/>
                  <a:ext cx="158" cy="106"/>
                </a:xfrm>
                <a:custGeom>
                  <a:avLst/>
                  <a:gdLst>
                    <a:gd name="T0" fmla="*/ 58 w 158"/>
                    <a:gd name="T1" fmla="*/ 77 h 106"/>
                    <a:gd name="T2" fmla="*/ 62 w 158"/>
                    <a:gd name="T3" fmla="*/ 81 h 106"/>
                    <a:gd name="T4" fmla="*/ 65 w 158"/>
                    <a:gd name="T5" fmla="*/ 85 h 106"/>
                    <a:gd name="T6" fmla="*/ 73 w 158"/>
                    <a:gd name="T7" fmla="*/ 85 h 106"/>
                    <a:gd name="T8" fmla="*/ 81 w 158"/>
                    <a:gd name="T9" fmla="*/ 83 h 106"/>
                    <a:gd name="T10" fmla="*/ 89 w 158"/>
                    <a:gd name="T11" fmla="*/ 81 h 106"/>
                    <a:gd name="T12" fmla="*/ 96 w 158"/>
                    <a:gd name="T13" fmla="*/ 77 h 106"/>
                    <a:gd name="T14" fmla="*/ 100 w 158"/>
                    <a:gd name="T15" fmla="*/ 73 h 106"/>
                    <a:gd name="T16" fmla="*/ 104 w 158"/>
                    <a:gd name="T17" fmla="*/ 70 h 106"/>
                    <a:gd name="T18" fmla="*/ 108 w 158"/>
                    <a:gd name="T19" fmla="*/ 62 h 106"/>
                    <a:gd name="T20" fmla="*/ 113 w 158"/>
                    <a:gd name="T21" fmla="*/ 56 h 106"/>
                    <a:gd name="T22" fmla="*/ 121 w 158"/>
                    <a:gd name="T23" fmla="*/ 50 h 106"/>
                    <a:gd name="T24" fmla="*/ 125 w 158"/>
                    <a:gd name="T25" fmla="*/ 46 h 106"/>
                    <a:gd name="T26" fmla="*/ 133 w 158"/>
                    <a:gd name="T27" fmla="*/ 45 h 106"/>
                    <a:gd name="T28" fmla="*/ 136 w 158"/>
                    <a:gd name="T29" fmla="*/ 41 h 106"/>
                    <a:gd name="T30" fmla="*/ 142 w 158"/>
                    <a:gd name="T31" fmla="*/ 39 h 106"/>
                    <a:gd name="T32" fmla="*/ 146 w 158"/>
                    <a:gd name="T33" fmla="*/ 31 h 106"/>
                    <a:gd name="T34" fmla="*/ 150 w 158"/>
                    <a:gd name="T35" fmla="*/ 25 h 106"/>
                    <a:gd name="T36" fmla="*/ 152 w 158"/>
                    <a:gd name="T37" fmla="*/ 18 h 106"/>
                    <a:gd name="T38" fmla="*/ 154 w 158"/>
                    <a:gd name="T39" fmla="*/ 10 h 106"/>
                    <a:gd name="T40" fmla="*/ 156 w 158"/>
                    <a:gd name="T41" fmla="*/ 4 h 106"/>
                    <a:gd name="T42" fmla="*/ 158 w 158"/>
                    <a:gd name="T43" fmla="*/ 2 h 106"/>
                    <a:gd name="T44" fmla="*/ 158 w 158"/>
                    <a:gd name="T45" fmla="*/ 10 h 106"/>
                    <a:gd name="T46" fmla="*/ 156 w 158"/>
                    <a:gd name="T47" fmla="*/ 18 h 106"/>
                    <a:gd name="T48" fmla="*/ 156 w 158"/>
                    <a:gd name="T49" fmla="*/ 25 h 106"/>
                    <a:gd name="T50" fmla="*/ 154 w 158"/>
                    <a:gd name="T51" fmla="*/ 31 h 106"/>
                    <a:gd name="T52" fmla="*/ 150 w 158"/>
                    <a:gd name="T53" fmla="*/ 39 h 106"/>
                    <a:gd name="T54" fmla="*/ 148 w 158"/>
                    <a:gd name="T55" fmla="*/ 46 h 106"/>
                    <a:gd name="T56" fmla="*/ 144 w 158"/>
                    <a:gd name="T57" fmla="*/ 50 h 106"/>
                    <a:gd name="T58" fmla="*/ 138 w 158"/>
                    <a:gd name="T59" fmla="*/ 54 h 106"/>
                    <a:gd name="T60" fmla="*/ 133 w 158"/>
                    <a:gd name="T61" fmla="*/ 56 h 106"/>
                    <a:gd name="T62" fmla="*/ 129 w 158"/>
                    <a:gd name="T63" fmla="*/ 62 h 106"/>
                    <a:gd name="T64" fmla="*/ 125 w 158"/>
                    <a:gd name="T65" fmla="*/ 66 h 106"/>
                    <a:gd name="T66" fmla="*/ 119 w 158"/>
                    <a:gd name="T67" fmla="*/ 70 h 106"/>
                    <a:gd name="T68" fmla="*/ 113 w 158"/>
                    <a:gd name="T69" fmla="*/ 73 h 106"/>
                    <a:gd name="T70" fmla="*/ 108 w 158"/>
                    <a:gd name="T71" fmla="*/ 75 h 106"/>
                    <a:gd name="T72" fmla="*/ 102 w 158"/>
                    <a:gd name="T73" fmla="*/ 81 h 106"/>
                    <a:gd name="T74" fmla="*/ 96 w 158"/>
                    <a:gd name="T75" fmla="*/ 85 h 106"/>
                    <a:gd name="T76" fmla="*/ 89 w 158"/>
                    <a:gd name="T77" fmla="*/ 89 h 106"/>
                    <a:gd name="T78" fmla="*/ 79 w 158"/>
                    <a:gd name="T79" fmla="*/ 91 h 106"/>
                    <a:gd name="T80" fmla="*/ 71 w 158"/>
                    <a:gd name="T81" fmla="*/ 93 h 106"/>
                    <a:gd name="T82" fmla="*/ 64 w 158"/>
                    <a:gd name="T83" fmla="*/ 93 h 106"/>
                    <a:gd name="T84" fmla="*/ 58 w 158"/>
                    <a:gd name="T85" fmla="*/ 94 h 106"/>
                    <a:gd name="T86" fmla="*/ 52 w 158"/>
                    <a:gd name="T87" fmla="*/ 98 h 106"/>
                    <a:gd name="T88" fmla="*/ 46 w 158"/>
                    <a:gd name="T89" fmla="*/ 102 h 106"/>
                    <a:gd name="T90" fmla="*/ 41 w 158"/>
                    <a:gd name="T91" fmla="*/ 104 h 106"/>
                    <a:gd name="T92" fmla="*/ 33 w 158"/>
                    <a:gd name="T93" fmla="*/ 106 h 106"/>
                    <a:gd name="T94" fmla="*/ 27 w 158"/>
                    <a:gd name="T95" fmla="*/ 104 h 106"/>
                    <a:gd name="T96" fmla="*/ 19 w 158"/>
                    <a:gd name="T97" fmla="*/ 104 h 106"/>
                    <a:gd name="T98" fmla="*/ 12 w 158"/>
                    <a:gd name="T99" fmla="*/ 100 h 106"/>
                    <a:gd name="T100" fmla="*/ 4 w 158"/>
                    <a:gd name="T101" fmla="*/ 96 h 106"/>
                    <a:gd name="T102" fmla="*/ 2 w 158"/>
                    <a:gd name="T103" fmla="*/ 94 h 106"/>
                    <a:gd name="T104" fmla="*/ 10 w 158"/>
                    <a:gd name="T105" fmla="*/ 94 h 106"/>
                    <a:gd name="T106" fmla="*/ 18 w 158"/>
                    <a:gd name="T107" fmla="*/ 96 h 106"/>
                    <a:gd name="T108" fmla="*/ 25 w 158"/>
                    <a:gd name="T109" fmla="*/ 96 h 106"/>
                    <a:gd name="T110" fmla="*/ 33 w 158"/>
                    <a:gd name="T111" fmla="*/ 96 h 106"/>
                    <a:gd name="T112" fmla="*/ 41 w 158"/>
                    <a:gd name="T113" fmla="*/ 96 h 106"/>
                    <a:gd name="T114" fmla="*/ 48 w 158"/>
                    <a:gd name="T115" fmla="*/ 94 h 106"/>
                    <a:gd name="T116" fmla="*/ 54 w 158"/>
                    <a:gd name="T117" fmla="*/ 91 h 106"/>
                    <a:gd name="T118" fmla="*/ 50 w 158"/>
                    <a:gd name="T119" fmla="*/ 85 h 106"/>
                    <a:gd name="T120" fmla="*/ 48 w 158"/>
                    <a:gd name="T121" fmla="*/ 79 h 10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58"/>
                    <a:gd name="T184" fmla="*/ 0 h 106"/>
                    <a:gd name="T185" fmla="*/ 158 w 158"/>
                    <a:gd name="T186" fmla="*/ 106 h 10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58" h="106">
                      <a:moveTo>
                        <a:pt x="52" y="77"/>
                      </a:moveTo>
                      <a:lnTo>
                        <a:pt x="54" y="77"/>
                      </a:lnTo>
                      <a:lnTo>
                        <a:pt x="56" y="77"/>
                      </a:lnTo>
                      <a:lnTo>
                        <a:pt x="58" y="77"/>
                      </a:lnTo>
                      <a:lnTo>
                        <a:pt x="60" y="77"/>
                      </a:lnTo>
                      <a:lnTo>
                        <a:pt x="60" y="79"/>
                      </a:lnTo>
                      <a:lnTo>
                        <a:pt x="62" y="79"/>
                      </a:lnTo>
                      <a:lnTo>
                        <a:pt x="62" y="81"/>
                      </a:lnTo>
                      <a:lnTo>
                        <a:pt x="62" y="83"/>
                      </a:lnTo>
                      <a:lnTo>
                        <a:pt x="64" y="83"/>
                      </a:lnTo>
                      <a:lnTo>
                        <a:pt x="64" y="85"/>
                      </a:lnTo>
                      <a:lnTo>
                        <a:pt x="65" y="85"/>
                      </a:lnTo>
                      <a:lnTo>
                        <a:pt x="67" y="85"/>
                      </a:lnTo>
                      <a:lnTo>
                        <a:pt x="69" y="85"/>
                      </a:lnTo>
                      <a:lnTo>
                        <a:pt x="71" y="85"/>
                      </a:lnTo>
                      <a:lnTo>
                        <a:pt x="73" y="85"/>
                      </a:lnTo>
                      <a:lnTo>
                        <a:pt x="75" y="85"/>
                      </a:lnTo>
                      <a:lnTo>
                        <a:pt x="77" y="85"/>
                      </a:lnTo>
                      <a:lnTo>
                        <a:pt x="79" y="83"/>
                      </a:lnTo>
                      <a:lnTo>
                        <a:pt x="81" y="83"/>
                      </a:lnTo>
                      <a:lnTo>
                        <a:pt x="83" y="83"/>
                      </a:lnTo>
                      <a:lnTo>
                        <a:pt x="85" y="81"/>
                      </a:lnTo>
                      <a:lnTo>
                        <a:pt x="87" y="81"/>
                      </a:lnTo>
                      <a:lnTo>
                        <a:pt x="89" y="81"/>
                      </a:lnTo>
                      <a:lnTo>
                        <a:pt x="90" y="79"/>
                      </a:lnTo>
                      <a:lnTo>
                        <a:pt x="92" y="79"/>
                      </a:lnTo>
                      <a:lnTo>
                        <a:pt x="94" y="77"/>
                      </a:lnTo>
                      <a:lnTo>
                        <a:pt x="96" y="77"/>
                      </a:lnTo>
                      <a:lnTo>
                        <a:pt x="96" y="75"/>
                      </a:lnTo>
                      <a:lnTo>
                        <a:pt x="98" y="75"/>
                      </a:lnTo>
                      <a:lnTo>
                        <a:pt x="98" y="73"/>
                      </a:lnTo>
                      <a:lnTo>
                        <a:pt x="100" y="73"/>
                      </a:lnTo>
                      <a:lnTo>
                        <a:pt x="100" y="71"/>
                      </a:lnTo>
                      <a:lnTo>
                        <a:pt x="102" y="71"/>
                      </a:lnTo>
                      <a:lnTo>
                        <a:pt x="102" y="70"/>
                      </a:lnTo>
                      <a:lnTo>
                        <a:pt x="104" y="70"/>
                      </a:lnTo>
                      <a:lnTo>
                        <a:pt x="104" y="68"/>
                      </a:lnTo>
                      <a:lnTo>
                        <a:pt x="106" y="66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10" y="62"/>
                      </a:lnTo>
                      <a:lnTo>
                        <a:pt x="110" y="60"/>
                      </a:lnTo>
                      <a:lnTo>
                        <a:pt x="112" y="58"/>
                      </a:lnTo>
                      <a:lnTo>
                        <a:pt x="113" y="56"/>
                      </a:lnTo>
                      <a:lnTo>
                        <a:pt x="115" y="54"/>
                      </a:lnTo>
                      <a:lnTo>
                        <a:pt x="117" y="52"/>
                      </a:lnTo>
                      <a:lnTo>
                        <a:pt x="119" y="50"/>
                      </a:lnTo>
                      <a:lnTo>
                        <a:pt x="121" y="50"/>
                      </a:lnTo>
                      <a:lnTo>
                        <a:pt x="121" y="48"/>
                      </a:lnTo>
                      <a:lnTo>
                        <a:pt x="123" y="48"/>
                      </a:lnTo>
                      <a:lnTo>
                        <a:pt x="123" y="46"/>
                      </a:lnTo>
                      <a:lnTo>
                        <a:pt x="125" y="46"/>
                      </a:lnTo>
                      <a:lnTo>
                        <a:pt x="127" y="46"/>
                      </a:lnTo>
                      <a:lnTo>
                        <a:pt x="129" y="45"/>
                      </a:lnTo>
                      <a:lnTo>
                        <a:pt x="131" y="45"/>
                      </a:lnTo>
                      <a:lnTo>
                        <a:pt x="133" y="45"/>
                      </a:lnTo>
                      <a:lnTo>
                        <a:pt x="133" y="43"/>
                      </a:lnTo>
                      <a:lnTo>
                        <a:pt x="135" y="43"/>
                      </a:lnTo>
                      <a:lnTo>
                        <a:pt x="136" y="43"/>
                      </a:lnTo>
                      <a:lnTo>
                        <a:pt x="136" y="41"/>
                      </a:lnTo>
                      <a:lnTo>
                        <a:pt x="138" y="41"/>
                      </a:lnTo>
                      <a:lnTo>
                        <a:pt x="140" y="41"/>
                      </a:lnTo>
                      <a:lnTo>
                        <a:pt x="140" y="39"/>
                      </a:lnTo>
                      <a:lnTo>
                        <a:pt x="142" y="39"/>
                      </a:lnTo>
                      <a:lnTo>
                        <a:pt x="142" y="37"/>
                      </a:lnTo>
                      <a:lnTo>
                        <a:pt x="144" y="35"/>
                      </a:lnTo>
                      <a:lnTo>
                        <a:pt x="144" y="33"/>
                      </a:lnTo>
                      <a:lnTo>
                        <a:pt x="146" y="31"/>
                      </a:lnTo>
                      <a:lnTo>
                        <a:pt x="146" y="29"/>
                      </a:lnTo>
                      <a:lnTo>
                        <a:pt x="148" y="29"/>
                      </a:lnTo>
                      <a:lnTo>
                        <a:pt x="148" y="27"/>
                      </a:lnTo>
                      <a:lnTo>
                        <a:pt x="150" y="25"/>
                      </a:lnTo>
                      <a:lnTo>
                        <a:pt x="150" y="23"/>
                      </a:lnTo>
                      <a:lnTo>
                        <a:pt x="152" y="22"/>
                      </a:lnTo>
                      <a:lnTo>
                        <a:pt x="152" y="20"/>
                      </a:lnTo>
                      <a:lnTo>
                        <a:pt x="152" y="18"/>
                      </a:lnTo>
                      <a:lnTo>
                        <a:pt x="152" y="16"/>
                      </a:lnTo>
                      <a:lnTo>
                        <a:pt x="152" y="14"/>
                      </a:lnTo>
                      <a:lnTo>
                        <a:pt x="154" y="12"/>
                      </a:lnTo>
                      <a:lnTo>
                        <a:pt x="154" y="10"/>
                      </a:lnTo>
                      <a:lnTo>
                        <a:pt x="154" y="8"/>
                      </a:lnTo>
                      <a:lnTo>
                        <a:pt x="154" y="6"/>
                      </a:lnTo>
                      <a:lnTo>
                        <a:pt x="154" y="4"/>
                      </a:lnTo>
                      <a:lnTo>
                        <a:pt x="156" y="4"/>
                      </a:lnTo>
                      <a:lnTo>
                        <a:pt x="156" y="2"/>
                      </a:lnTo>
                      <a:lnTo>
                        <a:pt x="156" y="0"/>
                      </a:lnTo>
                      <a:lnTo>
                        <a:pt x="158" y="0"/>
                      </a:lnTo>
                      <a:lnTo>
                        <a:pt x="158" y="2"/>
                      </a:lnTo>
                      <a:lnTo>
                        <a:pt x="158" y="4"/>
                      </a:lnTo>
                      <a:lnTo>
                        <a:pt x="158" y="6"/>
                      </a:lnTo>
                      <a:lnTo>
                        <a:pt x="158" y="8"/>
                      </a:lnTo>
                      <a:lnTo>
                        <a:pt x="158" y="10"/>
                      </a:lnTo>
                      <a:lnTo>
                        <a:pt x="158" y="12"/>
                      </a:lnTo>
                      <a:lnTo>
                        <a:pt x="158" y="14"/>
                      </a:lnTo>
                      <a:lnTo>
                        <a:pt x="158" y="16"/>
                      </a:lnTo>
                      <a:lnTo>
                        <a:pt x="156" y="18"/>
                      </a:lnTo>
                      <a:lnTo>
                        <a:pt x="156" y="20"/>
                      </a:lnTo>
                      <a:lnTo>
                        <a:pt x="156" y="22"/>
                      </a:lnTo>
                      <a:lnTo>
                        <a:pt x="156" y="23"/>
                      </a:lnTo>
                      <a:lnTo>
                        <a:pt x="156" y="25"/>
                      </a:lnTo>
                      <a:lnTo>
                        <a:pt x="154" y="25"/>
                      </a:lnTo>
                      <a:lnTo>
                        <a:pt x="154" y="27"/>
                      </a:lnTo>
                      <a:lnTo>
                        <a:pt x="154" y="29"/>
                      </a:lnTo>
                      <a:lnTo>
                        <a:pt x="154" y="31"/>
                      </a:lnTo>
                      <a:lnTo>
                        <a:pt x="152" y="33"/>
                      </a:lnTo>
                      <a:lnTo>
                        <a:pt x="152" y="35"/>
                      </a:lnTo>
                      <a:lnTo>
                        <a:pt x="152" y="37"/>
                      </a:lnTo>
                      <a:lnTo>
                        <a:pt x="150" y="39"/>
                      </a:lnTo>
                      <a:lnTo>
                        <a:pt x="150" y="41"/>
                      </a:lnTo>
                      <a:lnTo>
                        <a:pt x="150" y="43"/>
                      </a:lnTo>
                      <a:lnTo>
                        <a:pt x="148" y="45"/>
                      </a:lnTo>
                      <a:lnTo>
                        <a:pt x="148" y="46"/>
                      </a:lnTo>
                      <a:lnTo>
                        <a:pt x="146" y="46"/>
                      </a:lnTo>
                      <a:lnTo>
                        <a:pt x="146" y="48"/>
                      </a:lnTo>
                      <a:lnTo>
                        <a:pt x="146" y="50"/>
                      </a:lnTo>
                      <a:lnTo>
                        <a:pt x="144" y="50"/>
                      </a:lnTo>
                      <a:lnTo>
                        <a:pt x="142" y="52"/>
                      </a:lnTo>
                      <a:lnTo>
                        <a:pt x="140" y="52"/>
                      </a:lnTo>
                      <a:lnTo>
                        <a:pt x="138" y="52"/>
                      </a:lnTo>
                      <a:lnTo>
                        <a:pt x="138" y="54"/>
                      </a:lnTo>
                      <a:lnTo>
                        <a:pt x="136" y="54"/>
                      </a:lnTo>
                      <a:lnTo>
                        <a:pt x="135" y="54"/>
                      </a:lnTo>
                      <a:lnTo>
                        <a:pt x="135" y="56"/>
                      </a:lnTo>
                      <a:lnTo>
                        <a:pt x="133" y="56"/>
                      </a:lnTo>
                      <a:lnTo>
                        <a:pt x="133" y="58"/>
                      </a:lnTo>
                      <a:lnTo>
                        <a:pt x="131" y="58"/>
                      </a:lnTo>
                      <a:lnTo>
                        <a:pt x="129" y="60"/>
                      </a:lnTo>
                      <a:lnTo>
                        <a:pt x="129" y="62"/>
                      </a:lnTo>
                      <a:lnTo>
                        <a:pt x="127" y="62"/>
                      </a:lnTo>
                      <a:lnTo>
                        <a:pt x="127" y="64"/>
                      </a:lnTo>
                      <a:lnTo>
                        <a:pt x="125" y="64"/>
                      </a:lnTo>
                      <a:lnTo>
                        <a:pt x="125" y="66"/>
                      </a:lnTo>
                      <a:lnTo>
                        <a:pt x="123" y="66"/>
                      </a:lnTo>
                      <a:lnTo>
                        <a:pt x="123" y="68"/>
                      </a:lnTo>
                      <a:lnTo>
                        <a:pt x="121" y="68"/>
                      </a:lnTo>
                      <a:lnTo>
                        <a:pt x="119" y="70"/>
                      </a:lnTo>
                      <a:lnTo>
                        <a:pt x="117" y="70"/>
                      </a:lnTo>
                      <a:lnTo>
                        <a:pt x="117" y="71"/>
                      </a:lnTo>
                      <a:lnTo>
                        <a:pt x="115" y="71"/>
                      </a:lnTo>
                      <a:lnTo>
                        <a:pt x="113" y="73"/>
                      </a:lnTo>
                      <a:lnTo>
                        <a:pt x="112" y="73"/>
                      </a:lnTo>
                      <a:lnTo>
                        <a:pt x="112" y="75"/>
                      </a:lnTo>
                      <a:lnTo>
                        <a:pt x="110" y="75"/>
                      </a:lnTo>
                      <a:lnTo>
                        <a:pt x="108" y="75"/>
                      </a:lnTo>
                      <a:lnTo>
                        <a:pt x="108" y="77"/>
                      </a:lnTo>
                      <a:lnTo>
                        <a:pt x="106" y="77"/>
                      </a:lnTo>
                      <a:lnTo>
                        <a:pt x="104" y="79"/>
                      </a:lnTo>
                      <a:lnTo>
                        <a:pt x="102" y="81"/>
                      </a:lnTo>
                      <a:lnTo>
                        <a:pt x="100" y="81"/>
                      </a:lnTo>
                      <a:lnTo>
                        <a:pt x="100" y="83"/>
                      </a:lnTo>
                      <a:lnTo>
                        <a:pt x="98" y="83"/>
                      </a:lnTo>
                      <a:lnTo>
                        <a:pt x="96" y="85"/>
                      </a:lnTo>
                      <a:lnTo>
                        <a:pt x="94" y="87"/>
                      </a:lnTo>
                      <a:lnTo>
                        <a:pt x="92" y="87"/>
                      </a:lnTo>
                      <a:lnTo>
                        <a:pt x="90" y="87"/>
                      </a:lnTo>
                      <a:lnTo>
                        <a:pt x="89" y="89"/>
                      </a:lnTo>
                      <a:lnTo>
                        <a:pt x="87" y="89"/>
                      </a:lnTo>
                      <a:lnTo>
                        <a:pt x="85" y="89"/>
                      </a:lnTo>
                      <a:lnTo>
                        <a:pt x="83" y="91"/>
                      </a:lnTo>
                      <a:lnTo>
                        <a:pt x="79" y="91"/>
                      </a:lnTo>
                      <a:lnTo>
                        <a:pt x="77" y="91"/>
                      </a:lnTo>
                      <a:lnTo>
                        <a:pt x="75" y="91"/>
                      </a:lnTo>
                      <a:lnTo>
                        <a:pt x="73" y="93"/>
                      </a:lnTo>
                      <a:lnTo>
                        <a:pt x="71" y="93"/>
                      </a:lnTo>
                      <a:lnTo>
                        <a:pt x="69" y="93"/>
                      </a:lnTo>
                      <a:lnTo>
                        <a:pt x="67" y="93"/>
                      </a:lnTo>
                      <a:lnTo>
                        <a:pt x="65" y="93"/>
                      </a:lnTo>
                      <a:lnTo>
                        <a:pt x="64" y="93"/>
                      </a:lnTo>
                      <a:lnTo>
                        <a:pt x="62" y="93"/>
                      </a:lnTo>
                      <a:lnTo>
                        <a:pt x="60" y="93"/>
                      </a:lnTo>
                      <a:lnTo>
                        <a:pt x="58" y="93"/>
                      </a:lnTo>
                      <a:lnTo>
                        <a:pt x="58" y="94"/>
                      </a:lnTo>
                      <a:lnTo>
                        <a:pt x="56" y="94"/>
                      </a:lnTo>
                      <a:lnTo>
                        <a:pt x="56" y="96"/>
                      </a:lnTo>
                      <a:lnTo>
                        <a:pt x="54" y="96"/>
                      </a:lnTo>
                      <a:lnTo>
                        <a:pt x="52" y="98"/>
                      </a:lnTo>
                      <a:lnTo>
                        <a:pt x="50" y="98"/>
                      </a:lnTo>
                      <a:lnTo>
                        <a:pt x="50" y="100"/>
                      </a:lnTo>
                      <a:lnTo>
                        <a:pt x="48" y="100"/>
                      </a:lnTo>
                      <a:lnTo>
                        <a:pt x="46" y="102"/>
                      </a:lnTo>
                      <a:lnTo>
                        <a:pt x="44" y="102"/>
                      </a:lnTo>
                      <a:lnTo>
                        <a:pt x="42" y="102"/>
                      </a:lnTo>
                      <a:lnTo>
                        <a:pt x="42" y="104"/>
                      </a:lnTo>
                      <a:lnTo>
                        <a:pt x="41" y="104"/>
                      </a:lnTo>
                      <a:lnTo>
                        <a:pt x="39" y="104"/>
                      </a:lnTo>
                      <a:lnTo>
                        <a:pt x="37" y="104"/>
                      </a:lnTo>
                      <a:lnTo>
                        <a:pt x="35" y="104"/>
                      </a:lnTo>
                      <a:lnTo>
                        <a:pt x="33" y="106"/>
                      </a:lnTo>
                      <a:lnTo>
                        <a:pt x="31" y="106"/>
                      </a:lnTo>
                      <a:lnTo>
                        <a:pt x="29" y="106"/>
                      </a:lnTo>
                      <a:lnTo>
                        <a:pt x="27" y="106"/>
                      </a:lnTo>
                      <a:lnTo>
                        <a:pt x="27" y="104"/>
                      </a:lnTo>
                      <a:lnTo>
                        <a:pt x="25" y="104"/>
                      </a:lnTo>
                      <a:lnTo>
                        <a:pt x="23" y="104"/>
                      </a:lnTo>
                      <a:lnTo>
                        <a:pt x="21" y="104"/>
                      </a:lnTo>
                      <a:lnTo>
                        <a:pt x="19" y="104"/>
                      </a:lnTo>
                      <a:lnTo>
                        <a:pt x="18" y="102"/>
                      </a:lnTo>
                      <a:lnTo>
                        <a:pt x="16" y="102"/>
                      </a:lnTo>
                      <a:lnTo>
                        <a:pt x="14" y="102"/>
                      </a:lnTo>
                      <a:lnTo>
                        <a:pt x="12" y="100"/>
                      </a:lnTo>
                      <a:lnTo>
                        <a:pt x="10" y="100"/>
                      </a:lnTo>
                      <a:lnTo>
                        <a:pt x="8" y="98"/>
                      </a:lnTo>
                      <a:lnTo>
                        <a:pt x="6" y="98"/>
                      </a:lnTo>
                      <a:lnTo>
                        <a:pt x="4" y="96"/>
                      </a:lnTo>
                      <a:lnTo>
                        <a:pt x="2" y="96"/>
                      </a:lnTo>
                      <a:lnTo>
                        <a:pt x="0" y="96"/>
                      </a:lnTo>
                      <a:lnTo>
                        <a:pt x="2" y="96"/>
                      </a:lnTo>
                      <a:lnTo>
                        <a:pt x="2" y="94"/>
                      </a:lnTo>
                      <a:lnTo>
                        <a:pt x="4" y="94"/>
                      </a:lnTo>
                      <a:lnTo>
                        <a:pt x="6" y="94"/>
                      </a:lnTo>
                      <a:lnTo>
                        <a:pt x="8" y="94"/>
                      </a:lnTo>
                      <a:lnTo>
                        <a:pt x="10" y="94"/>
                      </a:lnTo>
                      <a:lnTo>
                        <a:pt x="12" y="94"/>
                      </a:lnTo>
                      <a:lnTo>
                        <a:pt x="14" y="94"/>
                      </a:lnTo>
                      <a:lnTo>
                        <a:pt x="16" y="94"/>
                      </a:lnTo>
                      <a:lnTo>
                        <a:pt x="18" y="96"/>
                      </a:lnTo>
                      <a:lnTo>
                        <a:pt x="19" y="96"/>
                      </a:lnTo>
                      <a:lnTo>
                        <a:pt x="21" y="96"/>
                      </a:lnTo>
                      <a:lnTo>
                        <a:pt x="23" y="96"/>
                      </a:lnTo>
                      <a:lnTo>
                        <a:pt x="25" y="96"/>
                      </a:lnTo>
                      <a:lnTo>
                        <a:pt x="27" y="96"/>
                      </a:lnTo>
                      <a:lnTo>
                        <a:pt x="29" y="96"/>
                      </a:lnTo>
                      <a:lnTo>
                        <a:pt x="31" y="96"/>
                      </a:lnTo>
                      <a:lnTo>
                        <a:pt x="33" y="96"/>
                      </a:lnTo>
                      <a:lnTo>
                        <a:pt x="35" y="96"/>
                      </a:lnTo>
                      <a:lnTo>
                        <a:pt x="37" y="96"/>
                      </a:lnTo>
                      <a:lnTo>
                        <a:pt x="39" y="96"/>
                      </a:lnTo>
                      <a:lnTo>
                        <a:pt x="41" y="96"/>
                      </a:lnTo>
                      <a:lnTo>
                        <a:pt x="42" y="96"/>
                      </a:lnTo>
                      <a:lnTo>
                        <a:pt x="44" y="94"/>
                      </a:lnTo>
                      <a:lnTo>
                        <a:pt x="46" y="94"/>
                      </a:lnTo>
                      <a:lnTo>
                        <a:pt x="48" y="94"/>
                      </a:lnTo>
                      <a:lnTo>
                        <a:pt x="50" y="94"/>
                      </a:lnTo>
                      <a:lnTo>
                        <a:pt x="50" y="93"/>
                      </a:lnTo>
                      <a:lnTo>
                        <a:pt x="52" y="93"/>
                      </a:lnTo>
                      <a:lnTo>
                        <a:pt x="54" y="91"/>
                      </a:lnTo>
                      <a:lnTo>
                        <a:pt x="54" y="89"/>
                      </a:lnTo>
                      <a:lnTo>
                        <a:pt x="52" y="87"/>
                      </a:lnTo>
                      <a:lnTo>
                        <a:pt x="52" y="85"/>
                      </a:lnTo>
                      <a:lnTo>
                        <a:pt x="50" y="85"/>
                      </a:lnTo>
                      <a:lnTo>
                        <a:pt x="50" y="83"/>
                      </a:lnTo>
                      <a:lnTo>
                        <a:pt x="48" y="83"/>
                      </a:lnTo>
                      <a:lnTo>
                        <a:pt x="48" y="81"/>
                      </a:lnTo>
                      <a:lnTo>
                        <a:pt x="48" y="79"/>
                      </a:lnTo>
                      <a:lnTo>
                        <a:pt x="48" y="77"/>
                      </a:lnTo>
                      <a:lnTo>
                        <a:pt x="50" y="77"/>
                      </a:lnTo>
                      <a:lnTo>
                        <a:pt x="52" y="77"/>
                      </a:lnTo>
                      <a:close/>
                    </a:path>
                  </a:pathLst>
                </a:custGeom>
                <a:solidFill>
                  <a:srgbClr val="146D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33" name="Freeform 501"/>
                <p:cNvSpPr>
                  <a:spLocks noChangeAspect="1"/>
                </p:cNvSpPr>
                <p:nvPr/>
              </p:nvSpPr>
              <p:spPr bwMode="auto">
                <a:xfrm>
                  <a:off x="4877" y="1146"/>
                  <a:ext cx="158" cy="102"/>
                </a:xfrm>
                <a:custGeom>
                  <a:avLst/>
                  <a:gdLst>
                    <a:gd name="T0" fmla="*/ 58 w 158"/>
                    <a:gd name="T1" fmla="*/ 77 h 102"/>
                    <a:gd name="T2" fmla="*/ 62 w 158"/>
                    <a:gd name="T3" fmla="*/ 81 h 102"/>
                    <a:gd name="T4" fmla="*/ 65 w 158"/>
                    <a:gd name="T5" fmla="*/ 85 h 102"/>
                    <a:gd name="T6" fmla="*/ 73 w 158"/>
                    <a:gd name="T7" fmla="*/ 85 h 102"/>
                    <a:gd name="T8" fmla="*/ 81 w 158"/>
                    <a:gd name="T9" fmla="*/ 83 h 102"/>
                    <a:gd name="T10" fmla="*/ 89 w 158"/>
                    <a:gd name="T11" fmla="*/ 79 h 102"/>
                    <a:gd name="T12" fmla="*/ 94 w 158"/>
                    <a:gd name="T13" fmla="*/ 77 h 102"/>
                    <a:gd name="T14" fmla="*/ 98 w 158"/>
                    <a:gd name="T15" fmla="*/ 73 h 102"/>
                    <a:gd name="T16" fmla="*/ 104 w 158"/>
                    <a:gd name="T17" fmla="*/ 69 h 102"/>
                    <a:gd name="T18" fmla="*/ 108 w 158"/>
                    <a:gd name="T19" fmla="*/ 66 h 102"/>
                    <a:gd name="T20" fmla="*/ 113 w 158"/>
                    <a:gd name="T21" fmla="*/ 58 h 102"/>
                    <a:gd name="T22" fmla="*/ 119 w 158"/>
                    <a:gd name="T23" fmla="*/ 52 h 102"/>
                    <a:gd name="T24" fmla="*/ 125 w 158"/>
                    <a:gd name="T25" fmla="*/ 48 h 102"/>
                    <a:gd name="T26" fmla="*/ 131 w 158"/>
                    <a:gd name="T27" fmla="*/ 44 h 102"/>
                    <a:gd name="T28" fmla="*/ 136 w 158"/>
                    <a:gd name="T29" fmla="*/ 42 h 102"/>
                    <a:gd name="T30" fmla="*/ 140 w 158"/>
                    <a:gd name="T31" fmla="*/ 39 h 102"/>
                    <a:gd name="T32" fmla="*/ 146 w 158"/>
                    <a:gd name="T33" fmla="*/ 35 h 102"/>
                    <a:gd name="T34" fmla="*/ 148 w 158"/>
                    <a:gd name="T35" fmla="*/ 29 h 102"/>
                    <a:gd name="T36" fmla="*/ 150 w 158"/>
                    <a:gd name="T37" fmla="*/ 23 h 102"/>
                    <a:gd name="T38" fmla="*/ 152 w 158"/>
                    <a:gd name="T39" fmla="*/ 18 h 102"/>
                    <a:gd name="T40" fmla="*/ 154 w 158"/>
                    <a:gd name="T41" fmla="*/ 12 h 102"/>
                    <a:gd name="T42" fmla="*/ 156 w 158"/>
                    <a:gd name="T43" fmla="*/ 6 h 102"/>
                    <a:gd name="T44" fmla="*/ 158 w 158"/>
                    <a:gd name="T45" fmla="*/ 0 h 102"/>
                    <a:gd name="T46" fmla="*/ 158 w 158"/>
                    <a:gd name="T47" fmla="*/ 8 h 102"/>
                    <a:gd name="T48" fmla="*/ 156 w 158"/>
                    <a:gd name="T49" fmla="*/ 16 h 102"/>
                    <a:gd name="T50" fmla="*/ 154 w 158"/>
                    <a:gd name="T51" fmla="*/ 21 h 102"/>
                    <a:gd name="T52" fmla="*/ 152 w 158"/>
                    <a:gd name="T53" fmla="*/ 29 h 102"/>
                    <a:gd name="T54" fmla="*/ 150 w 158"/>
                    <a:gd name="T55" fmla="*/ 37 h 102"/>
                    <a:gd name="T56" fmla="*/ 146 w 158"/>
                    <a:gd name="T57" fmla="*/ 42 h 102"/>
                    <a:gd name="T58" fmla="*/ 142 w 158"/>
                    <a:gd name="T59" fmla="*/ 48 h 102"/>
                    <a:gd name="T60" fmla="*/ 136 w 158"/>
                    <a:gd name="T61" fmla="*/ 50 h 102"/>
                    <a:gd name="T62" fmla="*/ 133 w 158"/>
                    <a:gd name="T63" fmla="*/ 54 h 102"/>
                    <a:gd name="T64" fmla="*/ 127 w 158"/>
                    <a:gd name="T65" fmla="*/ 58 h 102"/>
                    <a:gd name="T66" fmla="*/ 123 w 158"/>
                    <a:gd name="T67" fmla="*/ 62 h 102"/>
                    <a:gd name="T68" fmla="*/ 117 w 158"/>
                    <a:gd name="T69" fmla="*/ 66 h 102"/>
                    <a:gd name="T70" fmla="*/ 112 w 158"/>
                    <a:gd name="T71" fmla="*/ 69 h 102"/>
                    <a:gd name="T72" fmla="*/ 108 w 158"/>
                    <a:gd name="T73" fmla="*/ 73 h 102"/>
                    <a:gd name="T74" fmla="*/ 100 w 158"/>
                    <a:gd name="T75" fmla="*/ 77 h 102"/>
                    <a:gd name="T76" fmla="*/ 94 w 158"/>
                    <a:gd name="T77" fmla="*/ 83 h 102"/>
                    <a:gd name="T78" fmla="*/ 87 w 158"/>
                    <a:gd name="T79" fmla="*/ 85 h 102"/>
                    <a:gd name="T80" fmla="*/ 77 w 158"/>
                    <a:gd name="T81" fmla="*/ 87 h 102"/>
                    <a:gd name="T82" fmla="*/ 69 w 158"/>
                    <a:gd name="T83" fmla="*/ 89 h 102"/>
                    <a:gd name="T84" fmla="*/ 62 w 158"/>
                    <a:gd name="T85" fmla="*/ 89 h 102"/>
                    <a:gd name="T86" fmla="*/ 56 w 158"/>
                    <a:gd name="T87" fmla="*/ 90 h 102"/>
                    <a:gd name="T88" fmla="*/ 50 w 158"/>
                    <a:gd name="T89" fmla="*/ 94 h 102"/>
                    <a:gd name="T90" fmla="*/ 44 w 158"/>
                    <a:gd name="T91" fmla="*/ 98 h 102"/>
                    <a:gd name="T92" fmla="*/ 39 w 158"/>
                    <a:gd name="T93" fmla="*/ 100 h 102"/>
                    <a:gd name="T94" fmla="*/ 31 w 158"/>
                    <a:gd name="T95" fmla="*/ 102 h 102"/>
                    <a:gd name="T96" fmla="*/ 25 w 158"/>
                    <a:gd name="T97" fmla="*/ 100 h 102"/>
                    <a:gd name="T98" fmla="*/ 18 w 158"/>
                    <a:gd name="T99" fmla="*/ 98 h 102"/>
                    <a:gd name="T100" fmla="*/ 10 w 158"/>
                    <a:gd name="T101" fmla="*/ 96 h 102"/>
                    <a:gd name="T102" fmla="*/ 2 w 158"/>
                    <a:gd name="T103" fmla="*/ 92 h 102"/>
                    <a:gd name="T104" fmla="*/ 6 w 158"/>
                    <a:gd name="T105" fmla="*/ 92 h 102"/>
                    <a:gd name="T106" fmla="*/ 10 w 158"/>
                    <a:gd name="T107" fmla="*/ 92 h 102"/>
                    <a:gd name="T108" fmla="*/ 18 w 158"/>
                    <a:gd name="T109" fmla="*/ 94 h 102"/>
                    <a:gd name="T110" fmla="*/ 25 w 158"/>
                    <a:gd name="T111" fmla="*/ 94 h 102"/>
                    <a:gd name="T112" fmla="*/ 33 w 158"/>
                    <a:gd name="T113" fmla="*/ 94 h 102"/>
                    <a:gd name="T114" fmla="*/ 41 w 158"/>
                    <a:gd name="T115" fmla="*/ 94 h 102"/>
                    <a:gd name="T116" fmla="*/ 48 w 158"/>
                    <a:gd name="T117" fmla="*/ 92 h 102"/>
                    <a:gd name="T118" fmla="*/ 54 w 158"/>
                    <a:gd name="T119" fmla="*/ 90 h 102"/>
                    <a:gd name="T120" fmla="*/ 54 w 158"/>
                    <a:gd name="T121" fmla="*/ 83 h 102"/>
                    <a:gd name="T122" fmla="*/ 50 w 158"/>
                    <a:gd name="T123" fmla="*/ 79 h 102"/>
                    <a:gd name="T124" fmla="*/ 52 w 158"/>
                    <a:gd name="T125" fmla="*/ 75 h 102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58"/>
                    <a:gd name="T190" fmla="*/ 0 h 102"/>
                    <a:gd name="T191" fmla="*/ 158 w 158"/>
                    <a:gd name="T192" fmla="*/ 102 h 102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58" h="102">
                      <a:moveTo>
                        <a:pt x="54" y="75"/>
                      </a:moveTo>
                      <a:lnTo>
                        <a:pt x="56" y="75"/>
                      </a:lnTo>
                      <a:lnTo>
                        <a:pt x="58" y="75"/>
                      </a:lnTo>
                      <a:lnTo>
                        <a:pt x="58" y="77"/>
                      </a:lnTo>
                      <a:lnTo>
                        <a:pt x="60" y="77"/>
                      </a:lnTo>
                      <a:lnTo>
                        <a:pt x="60" y="79"/>
                      </a:lnTo>
                      <a:lnTo>
                        <a:pt x="62" y="79"/>
                      </a:lnTo>
                      <a:lnTo>
                        <a:pt x="62" y="81"/>
                      </a:lnTo>
                      <a:lnTo>
                        <a:pt x="62" y="83"/>
                      </a:lnTo>
                      <a:lnTo>
                        <a:pt x="64" y="83"/>
                      </a:lnTo>
                      <a:lnTo>
                        <a:pt x="64" y="85"/>
                      </a:lnTo>
                      <a:lnTo>
                        <a:pt x="65" y="85"/>
                      </a:lnTo>
                      <a:lnTo>
                        <a:pt x="67" y="85"/>
                      </a:lnTo>
                      <a:lnTo>
                        <a:pt x="69" y="85"/>
                      </a:lnTo>
                      <a:lnTo>
                        <a:pt x="71" y="85"/>
                      </a:lnTo>
                      <a:lnTo>
                        <a:pt x="73" y="85"/>
                      </a:lnTo>
                      <a:lnTo>
                        <a:pt x="75" y="85"/>
                      </a:lnTo>
                      <a:lnTo>
                        <a:pt x="77" y="83"/>
                      </a:lnTo>
                      <a:lnTo>
                        <a:pt x="79" y="83"/>
                      </a:lnTo>
                      <a:lnTo>
                        <a:pt x="81" y="83"/>
                      </a:lnTo>
                      <a:lnTo>
                        <a:pt x="83" y="81"/>
                      </a:lnTo>
                      <a:lnTo>
                        <a:pt x="85" y="81"/>
                      </a:lnTo>
                      <a:lnTo>
                        <a:pt x="87" y="79"/>
                      </a:lnTo>
                      <a:lnTo>
                        <a:pt x="89" y="79"/>
                      </a:lnTo>
                      <a:lnTo>
                        <a:pt x="90" y="79"/>
                      </a:lnTo>
                      <a:lnTo>
                        <a:pt x="90" y="77"/>
                      </a:lnTo>
                      <a:lnTo>
                        <a:pt x="92" y="77"/>
                      </a:lnTo>
                      <a:lnTo>
                        <a:pt x="94" y="77"/>
                      </a:lnTo>
                      <a:lnTo>
                        <a:pt x="94" y="75"/>
                      </a:lnTo>
                      <a:lnTo>
                        <a:pt x="96" y="75"/>
                      </a:lnTo>
                      <a:lnTo>
                        <a:pt x="98" y="75"/>
                      </a:lnTo>
                      <a:lnTo>
                        <a:pt x="98" y="73"/>
                      </a:lnTo>
                      <a:lnTo>
                        <a:pt x="100" y="73"/>
                      </a:lnTo>
                      <a:lnTo>
                        <a:pt x="102" y="71"/>
                      </a:lnTo>
                      <a:lnTo>
                        <a:pt x="102" y="69"/>
                      </a:lnTo>
                      <a:lnTo>
                        <a:pt x="104" y="69"/>
                      </a:lnTo>
                      <a:lnTo>
                        <a:pt x="104" y="67"/>
                      </a:lnTo>
                      <a:lnTo>
                        <a:pt x="106" y="67"/>
                      </a:lnTo>
                      <a:lnTo>
                        <a:pt x="106" y="66"/>
                      </a:lnTo>
                      <a:lnTo>
                        <a:pt x="108" y="66"/>
                      </a:lnTo>
                      <a:lnTo>
                        <a:pt x="108" y="64"/>
                      </a:lnTo>
                      <a:lnTo>
                        <a:pt x="110" y="62"/>
                      </a:lnTo>
                      <a:lnTo>
                        <a:pt x="112" y="60"/>
                      </a:lnTo>
                      <a:lnTo>
                        <a:pt x="113" y="58"/>
                      </a:lnTo>
                      <a:lnTo>
                        <a:pt x="115" y="56"/>
                      </a:lnTo>
                      <a:lnTo>
                        <a:pt x="117" y="54"/>
                      </a:lnTo>
                      <a:lnTo>
                        <a:pt x="119" y="54"/>
                      </a:lnTo>
                      <a:lnTo>
                        <a:pt x="119" y="52"/>
                      </a:lnTo>
                      <a:lnTo>
                        <a:pt x="121" y="52"/>
                      </a:lnTo>
                      <a:lnTo>
                        <a:pt x="121" y="50"/>
                      </a:lnTo>
                      <a:lnTo>
                        <a:pt x="123" y="50"/>
                      </a:lnTo>
                      <a:lnTo>
                        <a:pt x="125" y="48"/>
                      </a:lnTo>
                      <a:lnTo>
                        <a:pt x="127" y="48"/>
                      </a:lnTo>
                      <a:lnTo>
                        <a:pt x="129" y="46"/>
                      </a:lnTo>
                      <a:lnTo>
                        <a:pt x="131" y="46"/>
                      </a:lnTo>
                      <a:lnTo>
                        <a:pt x="131" y="44"/>
                      </a:lnTo>
                      <a:lnTo>
                        <a:pt x="133" y="44"/>
                      </a:lnTo>
                      <a:lnTo>
                        <a:pt x="135" y="44"/>
                      </a:lnTo>
                      <a:lnTo>
                        <a:pt x="135" y="42"/>
                      </a:lnTo>
                      <a:lnTo>
                        <a:pt x="136" y="42"/>
                      </a:lnTo>
                      <a:lnTo>
                        <a:pt x="138" y="42"/>
                      </a:lnTo>
                      <a:lnTo>
                        <a:pt x="138" y="41"/>
                      </a:lnTo>
                      <a:lnTo>
                        <a:pt x="140" y="41"/>
                      </a:lnTo>
                      <a:lnTo>
                        <a:pt x="140" y="39"/>
                      </a:lnTo>
                      <a:lnTo>
                        <a:pt x="142" y="39"/>
                      </a:lnTo>
                      <a:lnTo>
                        <a:pt x="144" y="37"/>
                      </a:lnTo>
                      <a:lnTo>
                        <a:pt x="144" y="35"/>
                      </a:lnTo>
                      <a:lnTo>
                        <a:pt x="146" y="35"/>
                      </a:lnTo>
                      <a:lnTo>
                        <a:pt x="146" y="33"/>
                      </a:lnTo>
                      <a:lnTo>
                        <a:pt x="146" y="31"/>
                      </a:lnTo>
                      <a:lnTo>
                        <a:pt x="148" y="31"/>
                      </a:lnTo>
                      <a:lnTo>
                        <a:pt x="148" y="29"/>
                      </a:lnTo>
                      <a:lnTo>
                        <a:pt x="148" y="27"/>
                      </a:lnTo>
                      <a:lnTo>
                        <a:pt x="150" y="27"/>
                      </a:lnTo>
                      <a:lnTo>
                        <a:pt x="150" y="25"/>
                      </a:lnTo>
                      <a:lnTo>
                        <a:pt x="150" y="23"/>
                      </a:lnTo>
                      <a:lnTo>
                        <a:pt x="152" y="23"/>
                      </a:lnTo>
                      <a:lnTo>
                        <a:pt x="152" y="21"/>
                      </a:lnTo>
                      <a:lnTo>
                        <a:pt x="152" y="19"/>
                      </a:lnTo>
                      <a:lnTo>
                        <a:pt x="152" y="18"/>
                      </a:lnTo>
                      <a:lnTo>
                        <a:pt x="154" y="18"/>
                      </a:lnTo>
                      <a:lnTo>
                        <a:pt x="154" y="16"/>
                      </a:lnTo>
                      <a:lnTo>
                        <a:pt x="154" y="14"/>
                      </a:lnTo>
                      <a:lnTo>
                        <a:pt x="154" y="12"/>
                      </a:lnTo>
                      <a:lnTo>
                        <a:pt x="154" y="10"/>
                      </a:lnTo>
                      <a:lnTo>
                        <a:pt x="154" y="8"/>
                      </a:lnTo>
                      <a:lnTo>
                        <a:pt x="154" y="6"/>
                      </a:lnTo>
                      <a:lnTo>
                        <a:pt x="156" y="6"/>
                      </a:lnTo>
                      <a:lnTo>
                        <a:pt x="156" y="4"/>
                      </a:lnTo>
                      <a:lnTo>
                        <a:pt x="156" y="2"/>
                      </a:lnTo>
                      <a:lnTo>
                        <a:pt x="156" y="0"/>
                      </a:lnTo>
                      <a:lnTo>
                        <a:pt x="158" y="0"/>
                      </a:lnTo>
                      <a:lnTo>
                        <a:pt x="158" y="2"/>
                      </a:lnTo>
                      <a:lnTo>
                        <a:pt x="158" y="4"/>
                      </a:lnTo>
                      <a:lnTo>
                        <a:pt x="158" y="6"/>
                      </a:lnTo>
                      <a:lnTo>
                        <a:pt x="158" y="8"/>
                      </a:lnTo>
                      <a:lnTo>
                        <a:pt x="158" y="10"/>
                      </a:lnTo>
                      <a:lnTo>
                        <a:pt x="156" y="12"/>
                      </a:lnTo>
                      <a:lnTo>
                        <a:pt x="156" y="14"/>
                      </a:lnTo>
                      <a:lnTo>
                        <a:pt x="156" y="16"/>
                      </a:lnTo>
                      <a:lnTo>
                        <a:pt x="156" y="18"/>
                      </a:lnTo>
                      <a:lnTo>
                        <a:pt x="156" y="19"/>
                      </a:lnTo>
                      <a:lnTo>
                        <a:pt x="156" y="21"/>
                      </a:lnTo>
                      <a:lnTo>
                        <a:pt x="154" y="21"/>
                      </a:lnTo>
                      <a:lnTo>
                        <a:pt x="154" y="23"/>
                      </a:lnTo>
                      <a:lnTo>
                        <a:pt x="154" y="25"/>
                      </a:lnTo>
                      <a:lnTo>
                        <a:pt x="154" y="27"/>
                      </a:lnTo>
                      <a:lnTo>
                        <a:pt x="152" y="29"/>
                      </a:lnTo>
                      <a:lnTo>
                        <a:pt x="152" y="31"/>
                      </a:lnTo>
                      <a:lnTo>
                        <a:pt x="152" y="33"/>
                      </a:lnTo>
                      <a:lnTo>
                        <a:pt x="150" y="35"/>
                      </a:lnTo>
                      <a:lnTo>
                        <a:pt x="150" y="37"/>
                      </a:lnTo>
                      <a:lnTo>
                        <a:pt x="150" y="39"/>
                      </a:lnTo>
                      <a:lnTo>
                        <a:pt x="148" y="41"/>
                      </a:lnTo>
                      <a:lnTo>
                        <a:pt x="148" y="42"/>
                      </a:lnTo>
                      <a:lnTo>
                        <a:pt x="146" y="42"/>
                      </a:lnTo>
                      <a:lnTo>
                        <a:pt x="146" y="44"/>
                      </a:lnTo>
                      <a:lnTo>
                        <a:pt x="146" y="46"/>
                      </a:lnTo>
                      <a:lnTo>
                        <a:pt x="144" y="46"/>
                      </a:lnTo>
                      <a:lnTo>
                        <a:pt x="142" y="48"/>
                      </a:lnTo>
                      <a:lnTo>
                        <a:pt x="140" y="48"/>
                      </a:lnTo>
                      <a:lnTo>
                        <a:pt x="138" y="48"/>
                      </a:lnTo>
                      <a:lnTo>
                        <a:pt x="138" y="50"/>
                      </a:lnTo>
                      <a:lnTo>
                        <a:pt x="136" y="50"/>
                      </a:lnTo>
                      <a:lnTo>
                        <a:pt x="135" y="50"/>
                      </a:lnTo>
                      <a:lnTo>
                        <a:pt x="135" y="52"/>
                      </a:lnTo>
                      <a:lnTo>
                        <a:pt x="133" y="52"/>
                      </a:lnTo>
                      <a:lnTo>
                        <a:pt x="133" y="54"/>
                      </a:lnTo>
                      <a:lnTo>
                        <a:pt x="131" y="54"/>
                      </a:lnTo>
                      <a:lnTo>
                        <a:pt x="129" y="56"/>
                      </a:lnTo>
                      <a:lnTo>
                        <a:pt x="129" y="58"/>
                      </a:lnTo>
                      <a:lnTo>
                        <a:pt x="127" y="58"/>
                      </a:lnTo>
                      <a:lnTo>
                        <a:pt x="127" y="60"/>
                      </a:lnTo>
                      <a:lnTo>
                        <a:pt x="125" y="60"/>
                      </a:lnTo>
                      <a:lnTo>
                        <a:pt x="125" y="62"/>
                      </a:lnTo>
                      <a:lnTo>
                        <a:pt x="123" y="62"/>
                      </a:lnTo>
                      <a:lnTo>
                        <a:pt x="123" y="64"/>
                      </a:lnTo>
                      <a:lnTo>
                        <a:pt x="121" y="64"/>
                      </a:lnTo>
                      <a:lnTo>
                        <a:pt x="119" y="66"/>
                      </a:lnTo>
                      <a:lnTo>
                        <a:pt x="117" y="66"/>
                      </a:lnTo>
                      <a:lnTo>
                        <a:pt x="117" y="67"/>
                      </a:lnTo>
                      <a:lnTo>
                        <a:pt x="115" y="67"/>
                      </a:lnTo>
                      <a:lnTo>
                        <a:pt x="113" y="69"/>
                      </a:lnTo>
                      <a:lnTo>
                        <a:pt x="112" y="69"/>
                      </a:lnTo>
                      <a:lnTo>
                        <a:pt x="112" y="71"/>
                      </a:lnTo>
                      <a:lnTo>
                        <a:pt x="110" y="71"/>
                      </a:lnTo>
                      <a:lnTo>
                        <a:pt x="108" y="71"/>
                      </a:lnTo>
                      <a:lnTo>
                        <a:pt x="108" y="73"/>
                      </a:lnTo>
                      <a:lnTo>
                        <a:pt x="106" y="73"/>
                      </a:lnTo>
                      <a:lnTo>
                        <a:pt x="104" y="75"/>
                      </a:lnTo>
                      <a:lnTo>
                        <a:pt x="102" y="77"/>
                      </a:lnTo>
                      <a:lnTo>
                        <a:pt x="100" y="77"/>
                      </a:lnTo>
                      <a:lnTo>
                        <a:pt x="100" y="79"/>
                      </a:lnTo>
                      <a:lnTo>
                        <a:pt x="98" y="79"/>
                      </a:lnTo>
                      <a:lnTo>
                        <a:pt x="96" y="81"/>
                      </a:lnTo>
                      <a:lnTo>
                        <a:pt x="94" y="83"/>
                      </a:lnTo>
                      <a:lnTo>
                        <a:pt x="92" y="83"/>
                      </a:lnTo>
                      <a:lnTo>
                        <a:pt x="90" y="83"/>
                      </a:lnTo>
                      <a:lnTo>
                        <a:pt x="89" y="85"/>
                      </a:lnTo>
                      <a:lnTo>
                        <a:pt x="87" y="85"/>
                      </a:lnTo>
                      <a:lnTo>
                        <a:pt x="85" y="85"/>
                      </a:lnTo>
                      <a:lnTo>
                        <a:pt x="83" y="87"/>
                      </a:lnTo>
                      <a:lnTo>
                        <a:pt x="79" y="87"/>
                      </a:lnTo>
                      <a:lnTo>
                        <a:pt x="77" y="87"/>
                      </a:lnTo>
                      <a:lnTo>
                        <a:pt x="75" y="87"/>
                      </a:lnTo>
                      <a:lnTo>
                        <a:pt x="73" y="89"/>
                      </a:lnTo>
                      <a:lnTo>
                        <a:pt x="71" y="89"/>
                      </a:lnTo>
                      <a:lnTo>
                        <a:pt x="69" y="89"/>
                      </a:lnTo>
                      <a:lnTo>
                        <a:pt x="67" y="89"/>
                      </a:lnTo>
                      <a:lnTo>
                        <a:pt x="65" y="89"/>
                      </a:lnTo>
                      <a:lnTo>
                        <a:pt x="64" y="89"/>
                      </a:lnTo>
                      <a:lnTo>
                        <a:pt x="62" y="89"/>
                      </a:lnTo>
                      <a:lnTo>
                        <a:pt x="60" y="89"/>
                      </a:lnTo>
                      <a:lnTo>
                        <a:pt x="58" y="89"/>
                      </a:lnTo>
                      <a:lnTo>
                        <a:pt x="58" y="90"/>
                      </a:lnTo>
                      <a:lnTo>
                        <a:pt x="56" y="90"/>
                      </a:lnTo>
                      <a:lnTo>
                        <a:pt x="56" y="92"/>
                      </a:lnTo>
                      <a:lnTo>
                        <a:pt x="54" y="92"/>
                      </a:lnTo>
                      <a:lnTo>
                        <a:pt x="52" y="94"/>
                      </a:lnTo>
                      <a:lnTo>
                        <a:pt x="50" y="94"/>
                      </a:lnTo>
                      <a:lnTo>
                        <a:pt x="50" y="96"/>
                      </a:lnTo>
                      <a:lnTo>
                        <a:pt x="48" y="96"/>
                      </a:lnTo>
                      <a:lnTo>
                        <a:pt x="46" y="98"/>
                      </a:lnTo>
                      <a:lnTo>
                        <a:pt x="44" y="98"/>
                      </a:lnTo>
                      <a:lnTo>
                        <a:pt x="42" y="98"/>
                      </a:lnTo>
                      <a:lnTo>
                        <a:pt x="42" y="100"/>
                      </a:lnTo>
                      <a:lnTo>
                        <a:pt x="41" y="100"/>
                      </a:lnTo>
                      <a:lnTo>
                        <a:pt x="39" y="100"/>
                      </a:lnTo>
                      <a:lnTo>
                        <a:pt x="37" y="100"/>
                      </a:lnTo>
                      <a:lnTo>
                        <a:pt x="35" y="100"/>
                      </a:lnTo>
                      <a:lnTo>
                        <a:pt x="33" y="102"/>
                      </a:lnTo>
                      <a:lnTo>
                        <a:pt x="31" y="102"/>
                      </a:lnTo>
                      <a:lnTo>
                        <a:pt x="29" y="102"/>
                      </a:lnTo>
                      <a:lnTo>
                        <a:pt x="27" y="102"/>
                      </a:lnTo>
                      <a:lnTo>
                        <a:pt x="27" y="100"/>
                      </a:lnTo>
                      <a:lnTo>
                        <a:pt x="25" y="100"/>
                      </a:lnTo>
                      <a:lnTo>
                        <a:pt x="23" y="100"/>
                      </a:lnTo>
                      <a:lnTo>
                        <a:pt x="21" y="100"/>
                      </a:lnTo>
                      <a:lnTo>
                        <a:pt x="19" y="100"/>
                      </a:lnTo>
                      <a:lnTo>
                        <a:pt x="18" y="98"/>
                      </a:lnTo>
                      <a:lnTo>
                        <a:pt x="16" y="98"/>
                      </a:lnTo>
                      <a:lnTo>
                        <a:pt x="14" y="98"/>
                      </a:lnTo>
                      <a:lnTo>
                        <a:pt x="12" y="96"/>
                      </a:lnTo>
                      <a:lnTo>
                        <a:pt x="10" y="96"/>
                      </a:lnTo>
                      <a:lnTo>
                        <a:pt x="8" y="94"/>
                      </a:lnTo>
                      <a:lnTo>
                        <a:pt x="6" y="94"/>
                      </a:lnTo>
                      <a:lnTo>
                        <a:pt x="4" y="92"/>
                      </a:lnTo>
                      <a:lnTo>
                        <a:pt x="2" y="92"/>
                      </a:lnTo>
                      <a:lnTo>
                        <a:pt x="0" y="92"/>
                      </a:lnTo>
                      <a:lnTo>
                        <a:pt x="2" y="92"/>
                      </a:lnTo>
                      <a:lnTo>
                        <a:pt x="4" y="92"/>
                      </a:lnTo>
                      <a:lnTo>
                        <a:pt x="6" y="92"/>
                      </a:lnTo>
                      <a:lnTo>
                        <a:pt x="6" y="90"/>
                      </a:lnTo>
                      <a:lnTo>
                        <a:pt x="8" y="90"/>
                      </a:lnTo>
                      <a:lnTo>
                        <a:pt x="8" y="92"/>
                      </a:lnTo>
                      <a:lnTo>
                        <a:pt x="10" y="92"/>
                      </a:lnTo>
                      <a:lnTo>
                        <a:pt x="12" y="92"/>
                      </a:lnTo>
                      <a:lnTo>
                        <a:pt x="14" y="92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4"/>
                      </a:lnTo>
                      <a:lnTo>
                        <a:pt x="21" y="94"/>
                      </a:lnTo>
                      <a:lnTo>
                        <a:pt x="23" y="94"/>
                      </a:lnTo>
                      <a:lnTo>
                        <a:pt x="25" y="94"/>
                      </a:lnTo>
                      <a:lnTo>
                        <a:pt x="27" y="94"/>
                      </a:lnTo>
                      <a:lnTo>
                        <a:pt x="29" y="94"/>
                      </a:lnTo>
                      <a:lnTo>
                        <a:pt x="31" y="94"/>
                      </a:lnTo>
                      <a:lnTo>
                        <a:pt x="33" y="94"/>
                      </a:lnTo>
                      <a:lnTo>
                        <a:pt x="35" y="94"/>
                      </a:lnTo>
                      <a:lnTo>
                        <a:pt x="37" y="94"/>
                      </a:lnTo>
                      <a:lnTo>
                        <a:pt x="39" y="94"/>
                      </a:lnTo>
                      <a:lnTo>
                        <a:pt x="41" y="94"/>
                      </a:lnTo>
                      <a:lnTo>
                        <a:pt x="42" y="94"/>
                      </a:lnTo>
                      <a:lnTo>
                        <a:pt x="44" y="94"/>
                      </a:lnTo>
                      <a:lnTo>
                        <a:pt x="46" y="92"/>
                      </a:lnTo>
                      <a:lnTo>
                        <a:pt x="48" y="92"/>
                      </a:lnTo>
                      <a:lnTo>
                        <a:pt x="50" y="92"/>
                      </a:lnTo>
                      <a:lnTo>
                        <a:pt x="50" y="90"/>
                      </a:lnTo>
                      <a:lnTo>
                        <a:pt x="52" y="90"/>
                      </a:lnTo>
                      <a:lnTo>
                        <a:pt x="54" y="90"/>
                      </a:lnTo>
                      <a:lnTo>
                        <a:pt x="54" y="89"/>
                      </a:lnTo>
                      <a:lnTo>
                        <a:pt x="54" y="87"/>
                      </a:lnTo>
                      <a:lnTo>
                        <a:pt x="54" y="85"/>
                      </a:lnTo>
                      <a:lnTo>
                        <a:pt x="54" y="83"/>
                      </a:lnTo>
                      <a:lnTo>
                        <a:pt x="52" y="83"/>
                      </a:lnTo>
                      <a:lnTo>
                        <a:pt x="52" y="81"/>
                      </a:lnTo>
                      <a:lnTo>
                        <a:pt x="50" y="81"/>
                      </a:lnTo>
                      <a:lnTo>
                        <a:pt x="50" y="79"/>
                      </a:lnTo>
                      <a:lnTo>
                        <a:pt x="48" y="77"/>
                      </a:lnTo>
                      <a:lnTo>
                        <a:pt x="50" y="77"/>
                      </a:lnTo>
                      <a:lnTo>
                        <a:pt x="50" y="75"/>
                      </a:lnTo>
                      <a:lnTo>
                        <a:pt x="52" y="75"/>
                      </a:lnTo>
                      <a:lnTo>
                        <a:pt x="54" y="75"/>
                      </a:lnTo>
                      <a:close/>
                    </a:path>
                  </a:pathLst>
                </a:custGeom>
                <a:solidFill>
                  <a:srgbClr val="0059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34" name="Freeform 502"/>
                <p:cNvSpPr>
                  <a:spLocks noChangeAspect="1"/>
                </p:cNvSpPr>
                <p:nvPr/>
              </p:nvSpPr>
              <p:spPr bwMode="auto">
                <a:xfrm>
                  <a:off x="4772" y="1292"/>
                  <a:ext cx="40" cy="98"/>
                </a:xfrm>
                <a:custGeom>
                  <a:avLst/>
                  <a:gdLst>
                    <a:gd name="T0" fmla="*/ 36 w 40"/>
                    <a:gd name="T1" fmla="*/ 96 h 98"/>
                    <a:gd name="T2" fmla="*/ 34 w 40"/>
                    <a:gd name="T3" fmla="*/ 94 h 98"/>
                    <a:gd name="T4" fmla="*/ 32 w 40"/>
                    <a:gd name="T5" fmla="*/ 92 h 98"/>
                    <a:gd name="T6" fmla="*/ 30 w 40"/>
                    <a:gd name="T7" fmla="*/ 90 h 98"/>
                    <a:gd name="T8" fmla="*/ 29 w 40"/>
                    <a:gd name="T9" fmla="*/ 89 h 98"/>
                    <a:gd name="T10" fmla="*/ 27 w 40"/>
                    <a:gd name="T11" fmla="*/ 87 h 98"/>
                    <a:gd name="T12" fmla="*/ 23 w 40"/>
                    <a:gd name="T13" fmla="*/ 85 h 98"/>
                    <a:gd name="T14" fmla="*/ 21 w 40"/>
                    <a:gd name="T15" fmla="*/ 83 h 98"/>
                    <a:gd name="T16" fmla="*/ 19 w 40"/>
                    <a:gd name="T17" fmla="*/ 79 h 98"/>
                    <a:gd name="T18" fmla="*/ 15 w 40"/>
                    <a:gd name="T19" fmla="*/ 75 h 98"/>
                    <a:gd name="T20" fmla="*/ 13 w 40"/>
                    <a:gd name="T21" fmla="*/ 71 h 98"/>
                    <a:gd name="T22" fmla="*/ 11 w 40"/>
                    <a:gd name="T23" fmla="*/ 67 h 98"/>
                    <a:gd name="T24" fmla="*/ 9 w 40"/>
                    <a:gd name="T25" fmla="*/ 64 h 98"/>
                    <a:gd name="T26" fmla="*/ 7 w 40"/>
                    <a:gd name="T27" fmla="*/ 60 h 98"/>
                    <a:gd name="T28" fmla="*/ 5 w 40"/>
                    <a:gd name="T29" fmla="*/ 56 h 98"/>
                    <a:gd name="T30" fmla="*/ 5 w 40"/>
                    <a:gd name="T31" fmla="*/ 52 h 98"/>
                    <a:gd name="T32" fmla="*/ 4 w 40"/>
                    <a:gd name="T33" fmla="*/ 48 h 98"/>
                    <a:gd name="T34" fmla="*/ 4 w 40"/>
                    <a:gd name="T35" fmla="*/ 44 h 98"/>
                    <a:gd name="T36" fmla="*/ 2 w 40"/>
                    <a:gd name="T37" fmla="*/ 41 h 98"/>
                    <a:gd name="T38" fmla="*/ 2 w 40"/>
                    <a:gd name="T39" fmla="*/ 37 h 98"/>
                    <a:gd name="T40" fmla="*/ 2 w 40"/>
                    <a:gd name="T41" fmla="*/ 33 h 98"/>
                    <a:gd name="T42" fmla="*/ 0 w 40"/>
                    <a:gd name="T43" fmla="*/ 31 h 98"/>
                    <a:gd name="T44" fmla="*/ 0 w 40"/>
                    <a:gd name="T45" fmla="*/ 27 h 98"/>
                    <a:gd name="T46" fmla="*/ 0 w 40"/>
                    <a:gd name="T47" fmla="*/ 23 h 98"/>
                    <a:gd name="T48" fmla="*/ 0 w 40"/>
                    <a:gd name="T49" fmla="*/ 19 h 98"/>
                    <a:gd name="T50" fmla="*/ 2 w 40"/>
                    <a:gd name="T51" fmla="*/ 17 h 98"/>
                    <a:gd name="T52" fmla="*/ 2 w 40"/>
                    <a:gd name="T53" fmla="*/ 14 h 98"/>
                    <a:gd name="T54" fmla="*/ 4 w 40"/>
                    <a:gd name="T55" fmla="*/ 12 h 98"/>
                    <a:gd name="T56" fmla="*/ 4 w 40"/>
                    <a:gd name="T57" fmla="*/ 8 h 98"/>
                    <a:gd name="T58" fmla="*/ 5 w 40"/>
                    <a:gd name="T59" fmla="*/ 6 h 98"/>
                    <a:gd name="T60" fmla="*/ 5 w 40"/>
                    <a:gd name="T61" fmla="*/ 2 h 98"/>
                    <a:gd name="T62" fmla="*/ 7 w 40"/>
                    <a:gd name="T63" fmla="*/ 0 h 98"/>
                    <a:gd name="T64" fmla="*/ 11 w 40"/>
                    <a:gd name="T65" fmla="*/ 0 h 98"/>
                    <a:gd name="T66" fmla="*/ 11 w 40"/>
                    <a:gd name="T67" fmla="*/ 4 h 98"/>
                    <a:gd name="T68" fmla="*/ 11 w 40"/>
                    <a:gd name="T69" fmla="*/ 8 h 98"/>
                    <a:gd name="T70" fmla="*/ 11 w 40"/>
                    <a:gd name="T71" fmla="*/ 12 h 98"/>
                    <a:gd name="T72" fmla="*/ 11 w 40"/>
                    <a:gd name="T73" fmla="*/ 17 h 98"/>
                    <a:gd name="T74" fmla="*/ 11 w 40"/>
                    <a:gd name="T75" fmla="*/ 21 h 98"/>
                    <a:gd name="T76" fmla="*/ 13 w 40"/>
                    <a:gd name="T77" fmla="*/ 25 h 98"/>
                    <a:gd name="T78" fmla="*/ 13 w 40"/>
                    <a:gd name="T79" fmla="*/ 31 h 98"/>
                    <a:gd name="T80" fmla="*/ 13 w 40"/>
                    <a:gd name="T81" fmla="*/ 37 h 98"/>
                    <a:gd name="T82" fmla="*/ 15 w 40"/>
                    <a:gd name="T83" fmla="*/ 41 h 98"/>
                    <a:gd name="T84" fmla="*/ 15 w 40"/>
                    <a:gd name="T85" fmla="*/ 46 h 98"/>
                    <a:gd name="T86" fmla="*/ 17 w 40"/>
                    <a:gd name="T87" fmla="*/ 52 h 98"/>
                    <a:gd name="T88" fmla="*/ 17 w 40"/>
                    <a:gd name="T89" fmla="*/ 56 h 98"/>
                    <a:gd name="T90" fmla="*/ 19 w 40"/>
                    <a:gd name="T91" fmla="*/ 62 h 98"/>
                    <a:gd name="T92" fmla="*/ 21 w 40"/>
                    <a:gd name="T93" fmla="*/ 65 h 98"/>
                    <a:gd name="T94" fmla="*/ 23 w 40"/>
                    <a:gd name="T95" fmla="*/ 69 h 98"/>
                    <a:gd name="T96" fmla="*/ 25 w 40"/>
                    <a:gd name="T97" fmla="*/ 73 h 98"/>
                    <a:gd name="T98" fmla="*/ 29 w 40"/>
                    <a:gd name="T99" fmla="*/ 77 h 98"/>
                    <a:gd name="T100" fmla="*/ 32 w 40"/>
                    <a:gd name="T101" fmla="*/ 81 h 98"/>
                    <a:gd name="T102" fmla="*/ 34 w 40"/>
                    <a:gd name="T103" fmla="*/ 83 h 98"/>
                    <a:gd name="T104" fmla="*/ 34 w 40"/>
                    <a:gd name="T105" fmla="*/ 87 h 98"/>
                    <a:gd name="T106" fmla="*/ 36 w 40"/>
                    <a:gd name="T107" fmla="*/ 89 h 98"/>
                    <a:gd name="T108" fmla="*/ 38 w 40"/>
                    <a:gd name="T109" fmla="*/ 92 h 98"/>
                    <a:gd name="T110" fmla="*/ 40 w 40"/>
                    <a:gd name="T111" fmla="*/ 96 h 98"/>
                    <a:gd name="T112" fmla="*/ 38 w 40"/>
                    <a:gd name="T113" fmla="*/ 98 h 9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40"/>
                    <a:gd name="T172" fmla="*/ 0 h 98"/>
                    <a:gd name="T173" fmla="*/ 40 w 40"/>
                    <a:gd name="T174" fmla="*/ 98 h 9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40" h="98">
                      <a:moveTo>
                        <a:pt x="36" y="98"/>
                      </a:moveTo>
                      <a:lnTo>
                        <a:pt x="36" y="96"/>
                      </a:lnTo>
                      <a:lnTo>
                        <a:pt x="34" y="96"/>
                      </a:lnTo>
                      <a:lnTo>
                        <a:pt x="34" y="94"/>
                      </a:lnTo>
                      <a:lnTo>
                        <a:pt x="32" y="94"/>
                      </a:lnTo>
                      <a:lnTo>
                        <a:pt x="32" y="92"/>
                      </a:lnTo>
                      <a:lnTo>
                        <a:pt x="30" y="92"/>
                      </a:lnTo>
                      <a:lnTo>
                        <a:pt x="30" y="90"/>
                      </a:lnTo>
                      <a:lnTo>
                        <a:pt x="29" y="90"/>
                      </a:lnTo>
                      <a:lnTo>
                        <a:pt x="29" y="89"/>
                      </a:lnTo>
                      <a:lnTo>
                        <a:pt x="27" y="89"/>
                      </a:lnTo>
                      <a:lnTo>
                        <a:pt x="27" y="87"/>
                      </a:lnTo>
                      <a:lnTo>
                        <a:pt x="25" y="87"/>
                      </a:lnTo>
                      <a:lnTo>
                        <a:pt x="23" y="85"/>
                      </a:lnTo>
                      <a:lnTo>
                        <a:pt x="23" y="83"/>
                      </a:lnTo>
                      <a:lnTo>
                        <a:pt x="21" y="83"/>
                      </a:lnTo>
                      <a:lnTo>
                        <a:pt x="19" y="81"/>
                      </a:lnTo>
                      <a:lnTo>
                        <a:pt x="19" y="79"/>
                      </a:lnTo>
                      <a:lnTo>
                        <a:pt x="17" y="77"/>
                      </a:lnTo>
                      <a:lnTo>
                        <a:pt x="15" y="75"/>
                      </a:lnTo>
                      <a:lnTo>
                        <a:pt x="15" y="73"/>
                      </a:lnTo>
                      <a:lnTo>
                        <a:pt x="13" y="71"/>
                      </a:lnTo>
                      <a:lnTo>
                        <a:pt x="11" y="69"/>
                      </a:lnTo>
                      <a:lnTo>
                        <a:pt x="11" y="67"/>
                      </a:lnTo>
                      <a:lnTo>
                        <a:pt x="9" y="65"/>
                      </a:lnTo>
                      <a:lnTo>
                        <a:pt x="9" y="64"/>
                      </a:lnTo>
                      <a:lnTo>
                        <a:pt x="7" y="62"/>
                      </a:lnTo>
                      <a:lnTo>
                        <a:pt x="7" y="60"/>
                      </a:lnTo>
                      <a:lnTo>
                        <a:pt x="7" y="58"/>
                      </a:lnTo>
                      <a:lnTo>
                        <a:pt x="5" y="56"/>
                      </a:lnTo>
                      <a:lnTo>
                        <a:pt x="5" y="54"/>
                      </a:lnTo>
                      <a:lnTo>
                        <a:pt x="5" y="52"/>
                      </a:lnTo>
                      <a:lnTo>
                        <a:pt x="4" y="50"/>
                      </a:lnTo>
                      <a:lnTo>
                        <a:pt x="4" y="48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2" y="42"/>
                      </a:lnTo>
                      <a:lnTo>
                        <a:pt x="2" y="41"/>
                      </a:lnTo>
                      <a:lnTo>
                        <a:pt x="2" y="39"/>
                      </a:lnTo>
                      <a:lnTo>
                        <a:pt x="2" y="37"/>
                      </a:lnTo>
                      <a:lnTo>
                        <a:pt x="2" y="35"/>
                      </a:lnTo>
                      <a:lnTo>
                        <a:pt x="2" y="33"/>
                      </a:lnTo>
                      <a:lnTo>
                        <a:pt x="2" y="31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5" y="6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1" y="6"/>
                      </a:lnTo>
                      <a:lnTo>
                        <a:pt x="11" y="8"/>
                      </a:lnTo>
                      <a:lnTo>
                        <a:pt x="11" y="10"/>
                      </a:lnTo>
                      <a:lnTo>
                        <a:pt x="11" y="12"/>
                      </a:lnTo>
                      <a:lnTo>
                        <a:pt x="11" y="16"/>
                      </a:lnTo>
                      <a:lnTo>
                        <a:pt x="11" y="17"/>
                      </a:lnTo>
                      <a:lnTo>
                        <a:pt x="11" y="19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13" y="25"/>
                      </a:lnTo>
                      <a:lnTo>
                        <a:pt x="13" y="29"/>
                      </a:lnTo>
                      <a:lnTo>
                        <a:pt x="13" y="31"/>
                      </a:lnTo>
                      <a:lnTo>
                        <a:pt x="13" y="33"/>
                      </a:lnTo>
                      <a:lnTo>
                        <a:pt x="13" y="37"/>
                      </a:lnTo>
                      <a:lnTo>
                        <a:pt x="13" y="39"/>
                      </a:lnTo>
                      <a:lnTo>
                        <a:pt x="15" y="41"/>
                      </a:lnTo>
                      <a:lnTo>
                        <a:pt x="15" y="44"/>
                      </a:lnTo>
                      <a:lnTo>
                        <a:pt x="15" y="46"/>
                      </a:lnTo>
                      <a:lnTo>
                        <a:pt x="15" y="48"/>
                      </a:lnTo>
                      <a:lnTo>
                        <a:pt x="17" y="52"/>
                      </a:lnTo>
                      <a:lnTo>
                        <a:pt x="17" y="54"/>
                      </a:lnTo>
                      <a:lnTo>
                        <a:pt x="17" y="56"/>
                      </a:lnTo>
                      <a:lnTo>
                        <a:pt x="19" y="58"/>
                      </a:lnTo>
                      <a:lnTo>
                        <a:pt x="19" y="62"/>
                      </a:lnTo>
                      <a:lnTo>
                        <a:pt x="21" y="64"/>
                      </a:lnTo>
                      <a:lnTo>
                        <a:pt x="21" y="65"/>
                      </a:lnTo>
                      <a:lnTo>
                        <a:pt x="23" y="67"/>
                      </a:lnTo>
                      <a:lnTo>
                        <a:pt x="23" y="69"/>
                      </a:lnTo>
                      <a:lnTo>
                        <a:pt x="25" y="71"/>
                      </a:lnTo>
                      <a:lnTo>
                        <a:pt x="25" y="73"/>
                      </a:lnTo>
                      <a:lnTo>
                        <a:pt x="27" y="75"/>
                      </a:lnTo>
                      <a:lnTo>
                        <a:pt x="29" y="77"/>
                      </a:lnTo>
                      <a:lnTo>
                        <a:pt x="30" y="79"/>
                      </a:lnTo>
                      <a:lnTo>
                        <a:pt x="32" y="81"/>
                      </a:lnTo>
                      <a:lnTo>
                        <a:pt x="32" y="83"/>
                      </a:lnTo>
                      <a:lnTo>
                        <a:pt x="34" y="83"/>
                      </a:lnTo>
                      <a:lnTo>
                        <a:pt x="34" y="85"/>
                      </a:lnTo>
                      <a:lnTo>
                        <a:pt x="34" y="87"/>
                      </a:lnTo>
                      <a:lnTo>
                        <a:pt x="36" y="87"/>
                      </a:lnTo>
                      <a:lnTo>
                        <a:pt x="36" y="89"/>
                      </a:lnTo>
                      <a:lnTo>
                        <a:pt x="38" y="90"/>
                      </a:lnTo>
                      <a:lnTo>
                        <a:pt x="38" y="92"/>
                      </a:lnTo>
                      <a:lnTo>
                        <a:pt x="40" y="94"/>
                      </a:lnTo>
                      <a:lnTo>
                        <a:pt x="40" y="96"/>
                      </a:lnTo>
                      <a:lnTo>
                        <a:pt x="40" y="98"/>
                      </a:lnTo>
                      <a:lnTo>
                        <a:pt x="38" y="98"/>
                      </a:lnTo>
                      <a:lnTo>
                        <a:pt x="36" y="98"/>
                      </a:lnTo>
                      <a:close/>
                    </a:path>
                  </a:pathLst>
                </a:custGeom>
                <a:solidFill>
                  <a:srgbClr val="F5FA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35" name="Freeform 503"/>
                <p:cNvSpPr>
                  <a:spLocks noChangeAspect="1"/>
                </p:cNvSpPr>
                <p:nvPr/>
              </p:nvSpPr>
              <p:spPr bwMode="auto">
                <a:xfrm>
                  <a:off x="4662" y="868"/>
                  <a:ext cx="375" cy="380"/>
                </a:xfrm>
                <a:custGeom>
                  <a:avLst/>
                  <a:gdLst>
                    <a:gd name="T0" fmla="*/ 25 w 375"/>
                    <a:gd name="T1" fmla="*/ 209 h 380"/>
                    <a:gd name="T2" fmla="*/ 44 w 375"/>
                    <a:gd name="T3" fmla="*/ 232 h 380"/>
                    <a:gd name="T4" fmla="*/ 83 w 375"/>
                    <a:gd name="T5" fmla="*/ 255 h 380"/>
                    <a:gd name="T6" fmla="*/ 125 w 375"/>
                    <a:gd name="T7" fmla="*/ 274 h 380"/>
                    <a:gd name="T8" fmla="*/ 148 w 375"/>
                    <a:gd name="T9" fmla="*/ 284 h 380"/>
                    <a:gd name="T10" fmla="*/ 162 w 375"/>
                    <a:gd name="T11" fmla="*/ 290 h 380"/>
                    <a:gd name="T12" fmla="*/ 169 w 375"/>
                    <a:gd name="T13" fmla="*/ 309 h 380"/>
                    <a:gd name="T14" fmla="*/ 181 w 375"/>
                    <a:gd name="T15" fmla="*/ 330 h 380"/>
                    <a:gd name="T16" fmla="*/ 192 w 375"/>
                    <a:gd name="T17" fmla="*/ 349 h 380"/>
                    <a:gd name="T18" fmla="*/ 202 w 375"/>
                    <a:gd name="T19" fmla="*/ 363 h 380"/>
                    <a:gd name="T20" fmla="*/ 215 w 375"/>
                    <a:gd name="T21" fmla="*/ 370 h 380"/>
                    <a:gd name="T22" fmla="*/ 233 w 375"/>
                    <a:gd name="T23" fmla="*/ 376 h 380"/>
                    <a:gd name="T24" fmla="*/ 248 w 375"/>
                    <a:gd name="T25" fmla="*/ 380 h 380"/>
                    <a:gd name="T26" fmla="*/ 263 w 375"/>
                    <a:gd name="T27" fmla="*/ 374 h 380"/>
                    <a:gd name="T28" fmla="*/ 275 w 375"/>
                    <a:gd name="T29" fmla="*/ 367 h 380"/>
                    <a:gd name="T30" fmla="*/ 292 w 375"/>
                    <a:gd name="T31" fmla="*/ 365 h 380"/>
                    <a:gd name="T32" fmla="*/ 311 w 375"/>
                    <a:gd name="T33" fmla="*/ 359 h 380"/>
                    <a:gd name="T34" fmla="*/ 325 w 375"/>
                    <a:gd name="T35" fmla="*/ 349 h 380"/>
                    <a:gd name="T36" fmla="*/ 338 w 375"/>
                    <a:gd name="T37" fmla="*/ 342 h 380"/>
                    <a:gd name="T38" fmla="*/ 348 w 375"/>
                    <a:gd name="T39" fmla="*/ 332 h 380"/>
                    <a:gd name="T40" fmla="*/ 359 w 375"/>
                    <a:gd name="T41" fmla="*/ 324 h 380"/>
                    <a:gd name="T42" fmla="*/ 367 w 375"/>
                    <a:gd name="T43" fmla="*/ 311 h 380"/>
                    <a:gd name="T44" fmla="*/ 371 w 375"/>
                    <a:gd name="T45" fmla="*/ 292 h 380"/>
                    <a:gd name="T46" fmla="*/ 375 w 375"/>
                    <a:gd name="T47" fmla="*/ 272 h 380"/>
                    <a:gd name="T48" fmla="*/ 371 w 375"/>
                    <a:gd name="T49" fmla="*/ 259 h 380"/>
                    <a:gd name="T50" fmla="*/ 363 w 375"/>
                    <a:gd name="T51" fmla="*/ 246 h 380"/>
                    <a:gd name="T52" fmla="*/ 355 w 375"/>
                    <a:gd name="T53" fmla="*/ 240 h 380"/>
                    <a:gd name="T54" fmla="*/ 350 w 375"/>
                    <a:gd name="T55" fmla="*/ 232 h 380"/>
                    <a:gd name="T56" fmla="*/ 359 w 375"/>
                    <a:gd name="T57" fmla="*/ 221 h 380"/>
                    <a:gd name="T58" fmla="*/ 361 w 375"/>
                    <a:gd name="T59" fmla="*/ 205 h 380"/>
                    <a:gd name="T60" fmla="*/ 361 w 375"/>
                    <a:gd name="T61" fmla="*/ 188 h 380"/>
                    <a:gd name="T62" fmla="*/ 357 w 375"/>
                    <a:gd name="T63" fmla="*/ 175 h 380"/>
                    <a:gd name="T64" fmla="*/ 351 w 375"/>
                    <a:gd name="T65" fmla="*/ 159 h 380"/>
                    <a:gd name="T66" fmla="*/ 340 w 375"/>
                    <a:gd name="T67" fmla="*/ 148 h 380"/>
                    <a:gd name="T68" fmla="*/ 330 w 375"/>
                    <a:gd name="T69" fmla="*/ 134 h 380"/>
                    <a:gd name="T70" fmla="*/ 319 w 375"/>
                    <a:gd name="T71" fmla="*/ 119 h 380"/>
                    <a:gd name="T72" fmla="*/ 311 w 375"/>
                    <a:gd name="T73" fmla="*/ 102 h 380"/>
                    <a:gd name="T74" fmla="*/ 302 w 375"/>
                    <a:gd name="T75" fmla="*/ 77 h 380"/>
                    <a:gd name="T76" fmla="*/ 284 w 375"/>
                    <a:gd name="T77" fmla="*/ 50 h 380"/>
                    <a:gd name="T78" fmla="*/ 257 w 375"/>
                    <a:gd name="T79" fmla="*/ 29 h 380"/>
                    <a:gd name="T80" fmla="*/ 229 w 375"/>
                    <a:gd name="T81" fmla="*/ 13 h 380"/>
                    <a:gd name="T82" fmla="*/ 208 w 375"/>
                    <a:gd name="T83" fmla="*/ 4 h 380"/>
                    <a:gd name="T84" fmla="*/ 190 w 375"/>
                    <a:gd name="T85" fmla="*/ 0 h 380"/>
                    <a:gd name="T86" fmla="*/ 173 w 375"/>
                    <a:gd name="T87" fmla="*/ 2 h 380"/>
                    <a:gd name="T88" fmla="*/ 156 w 375"/>
                    <a:gd name="T89" fmla="*/ 6 h 380"/>
                    <a:gd name="T90" fmla="*/ 139 w 375"/>
                    <a:gd name="T91" fmla="*/ 11 h 380"/>
                    <a:gd name="T92" fmla="*/ 125 w 375"/>
                    <a:gd name="T93" fmla="*/ 25 h 380"/>
                    <a:gd name="T94" fmla="*/ 106 w 375"/>
                    <a:gd name="T95" fmla="*/ 25 h 380"/>
                    <a:gd name="T96" fmla="*/ 81 w 375"/>
                    <a:gd name="T97" fmla="*/ 32 h 380"/>
                    <a:gd name="T98" fmla="*/ 52 w 375"/>
                    <a:gd name="T99" fmla="*/ 54 h 380"/>
                    <a:gd name="T100" fmla="*/ 37 w 375"/>
                    <a:gd name="T101" fmla="*/ 65 h 380"/>
                    <a:gd name="T102" fmla="*/ 21 w 375"/>
                    <a:gd name="T103" fmla="*/ 86 h 380"/>
                    <a:gd name="T104" fmla="*/ 14 w 375"/>
                    <a:gd name="T105" fmla="*/ 113 h 380"/>
                    <a:gd name="T106" fmla="*/ 8 w 375"/>
                    <a:gd name="T107" fmla="*/ 128 h 380"/>
                    <a:gd name="T108" fmla="*/ 2 w 375"/>
                    <a:gd name="T109" fmla="*/ 144 h 380"/>
                    <a:gd name="T110" fmla="*/ 0 w 375"/>
                    <a:gd name="T111" fmla="*/ 161 h 380"/>
                    <a:gd name="T112" fmla="*/ 2 w 375"/>
                    <a:gd name="T113" fmla="*/ 180 h 380"/>
                    <a:gd name="T114" fmla="*/ 14 w 375"/>
                    <a:gd name="T115" fmla="*/ 196 h 380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375"/>
                    <a:gd name="T175" fmla="*/ 0 h 380"/>
                    <a:gd name="T176" fmla="*/ 375 w 375"/>
                    <a:gd name="T177" fmla="*/ 380 h 380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375" h="380">
                      <a:moveTo>
                        <a:pt x="18" y="196"/>
                      </a:moveTo>
                      <a:lnTo>
                        <a:pt x="20" y="198"/>
                      </a:lnTo>
                      <a:lnTo>
                        <a:pt x="20" y="200"/>
                      </a:lnTo>
                      <a:lnTo>
                        <a:pt x="21" y="201"/>
                      </a:lnTo>
                      <a:lnTo>
                        <a:pt x="21" y="203"/>
                      </a:lnTo>
                      <a:lnTo>
                        <a:pt x="21" y="205"/>
                      </a:lnTo>
                      <a:lnTo>
                        <a:pt x="23" y="205"/>
                      </a:lnTo>
                      <a:lnTo>
                        <a:pt x="25" y="207"/>
                      </a:lnTo>
                      <a:lnTo>
                        <a:pt x="25" y="209"/>
                      </a:lnTo>
                      <a:lnTo>
                        <a:pt x="27" y="213"/>
                      </a:lnTo>
                      <a:lnTo>
                        <a:pt x="29" y="215"/>
                      </a:lnTo>
                      <a:lnTo>
                        <a:pt x="31" y="217"/>
                      </a:lnTo>
                      <a:lnTo>
                        <a:pt x="33" y="219"/>
                      </a:lnTo>
                      <a:lnTo>
                        <a:pt x="35" y="221"/>
                      </a:lnTo>
                      <a:lnTo>
                        <a:pt x="37" y="224"/>
                      </a:lnTo>
                      <a:lnTo>
                        <a:pt x="39" y="226"/>
                      </a:lnTo>
                      <a:lnTo>
                        <a:pt x="43" y="228"/>
                      </a:lnTo>
                      <a:lnTo>
                        <a:pt x="44" y="232"/>
                      </a:lnTo>
                      <a:lnTo>
                        <a:pt x="48" y="234"/>
                      </a:lnTo>
                      <a:lnTo>
                        <a:pt x="52" y="238"/>
                      </a:lnTo>
                      <a:lnTo>
                        <a:pt x="56" y="240"/>
                      </a:lnTo>
                      <a:lnTo>
                        <a:pt x="60" y="242"/>
                      </a:lnTo>
                      <a:lnTo>
                        <a:pt x="64" y="246"/>
                      </a:lnTo>
                      <a:lnTo>
                        <a:pt x="68" y="248"/>
                      </a:lnTo>
                      <a:lnTo>
                        <a:pt x="73" y="251"/>
                      </a:lnTo>
                      <a:lnTo>
                        <a:pt x="77" y="253"/>
                      </a:lnTo>
                      <a:lnTo>
                        <a:pt x="83" y="255"/>
                      </a:lnTo>
                      <a:lnTo>
                        <a:pt x="89" y="259"/>
                      </a:lnTo>
                      <a:lnTo>
                        <a:pt x="92" y="261"/>
                      </a:lnTo>
                      <a:lnTo>
                        <a:pt x="98" y="263"/>
                      </a:lnTo>
                      <a:lnTo>
                        <a:pt x="104" y="265"/>
                      </a:lnTo>
                      <a:lnTo>
                        <a:pt x="108" y="269"/>
                      </a:lnTo>
                      <a:lnTo>
                        <a:pt x="112" y="271"/>
                      </a:lnTo>
                      <a:lnTo>
                        <a:pt x="117" y="272"/>
                      </a:lnTo>
                      <a:lnTo>
                        <a:pt x="121" y="272"/>
                      </a:lnTo>
                      <a:lnTo>
                        <a:pt x="125" y="274"/>
                      </a:lnTo>
                      <a:lnTo>
                        <a:pt x="127" y="276"/>
                      </a:lnTo>
                      <a:lnTo>
                        <a:pt x="131" y="278"/>
                      </a:lnTo>
                      <a:lnTo>
                        <a:pt x="135" y="278"/>
                      </a:lnTo>
                      <a:lnTo>
                        <a:pt x="137" y="280"/>
                      </a:lnTo>
                      <a:lnTo>
                        <a:pt x="140" y="280"/>
                      </a:lnTo>
                      <a:lnTo>
                        <a:pt x="142" y="282"/>
                      </a:lnTo>
                      <a:lnTo>
                        <a:pt x="144" y="282"/>
                      </a:lnTo>
                      <a:lnTo>
                        <a:pt x="146" y="284"/>
                      </a:lnTo>
                      <a:lnTo>
                        <a:pt x="148" y="284"/>
                      </a:lnTo>
                      <a:lnTo>
                        <a:pt x="150" y="284"/>
                      </a:lnTo>
                      <a:lnTo>
                        <a:pt x="152" y="286"/>
                      </a:lnTo>
                      <a:lnTo>
                        <a:pt x="154" y="286"/>
                      </a:lnTo>
                      <a:lnTo>
                        <a:pt x="156" y="286"/>
                      </a:lnTo>
                      <a:lnTo>
                        <a:pt x="156" y="288"/>
                      </a:lnTo>
                      <a:lnTo>
                        <a:pt x="158" y="288"/>
                      </a:lnTo>
                      <a:lnTo>
                        <a:pt x="160" y="288"/>
                      </a:lnTo>
                      <a:lnTo>
                        <a:pt x="162" y="288"/>
                      </a:lnTo>
                      <a:lnTo>
                        <a:pt x="162" y="290"/>
                      </a:lnTo>
                      <a:lnTo>
                        <a:pt x="162" y="292"/>
                      </a:lnTo>
                      <a:lnTo>
                        <a:pt x="163" y="294"/>
                      </a:lnTo>
                      <a:lnTo>
                        <a:pt x="163" y="296"/>
                      </a:lnTo>
                      <a:lnTo>
                        <a:pt x="165" y="297"/>
                      </a:lnTo>
                      <a:lnTo>
                        <a:pt x="165" y="299"/>
                      </a:lnTo>
                      <a:lnTo>
                        <a:pt x="167" y="301"/>
                      </a:lnTo>
                      <a:lnTo>
                        <a:pt x="167" y="305"/>
                      </a:lnTo>
                      <a:lnTo>
                        <a:pt x="169" y="307"/>
                      </a:lnTo>
                      <a:lnTo>
                        <a:pt x="169" y="309"/>
                      </a:lnTo>
                      <a:lnTo>
                        <a:pt x="171" y="311"/>
                      </a:lnTo>
                      <a:lnTo>
                        <a:pt x="173" y="313"/>
                      </a:lnTo>
                      <a:lnTo>
                        <a:pt x="173" y="317"/>
                      </a:lnTo>
                      <a:lnTo>
                        <a:pt x="175" y="319"/>
                      </a:lnTo>
                      <a:lnTo>
                        <a:pt x="175" y="320"/>
                      </a:lnTo>
                      <a:lnTo>
                        <a:pt x="177" y="322"/>
                      </a:lnTo>
                      <a:lnTo>
                        <a:pt x="179" y="326"/>
                      </a:lnTo>
                      <a:lnTo>
                        <a:pt x="179" y="328"/>
                      </a:lnTo>
                      <a:lnTo>
                        <a:pt x="181" y="330"/>
                      </a:lnTo>
                      <a:lnTo>
                        <a:pt x="183" y="334"/>
                      </a:lnTo>
                      <a:lnTo>
                        <a:pt x="183" y="336"/>
                      </a:lnTo>
                      <a:lnTo>
                        <a:pt x="185" y="338"/>
                      </a:lnTo>
                      <a:lnTo>
                        <a:pt x="186" y="340"/>
                      </a:lnTo>
                      <a:lnTo>
                        <a:pt x="186" y="342"/>
                      </a:lnTo>
                      <a:lnTo>
                        <a:pt x="188" y="344"/>
                      </a:lnTo>
                      <a:lnTo>
                        <a:pt x="190" y="345"/>
                      </a:lnTo>
                      <a:lnTo>
                        <a:pt x="190" y="347"/>
                      </a:lnTo>
                      <a:lnTo>
                        <a:pt x="192" y="349"/>
                      </a:lnTo>
                      <a:lnTo>
                        <a:pt x="192" y="351"/>
                      </a:lnTo>
                      <a:lnTo>
                        <a:pt x="194" y="353"/>
                      </a:lnTo>
                      <a:lnTo>
                        <a:pt x="194" y="355"/>
                      </a:lnTo>
                      <a:lnTo>
                        <a:pt x="196" y="355"/>
                      </a:lnTo>
                      <a:lnTo>
                        <a:pt x="196" y="357"/>
                      </a:lnTo>
                      <a:lnTo>
                        <a:pt x="198" y="357"/>
                      </a:lnTo>
                      <a:lnTo>
                        <a:pt x="198" y="359"/>
                      </a:lnTo>
                      <a:lnTo>
                        <a:pt x="200" y="361"/>
                      </a:lnTo>
                      <a:lnTo>
                        <a:pt x="202" y="363"/>
                      </a:lnTo>
                      <a:lnTo>
                        <a:pt x="204" y="365"/>
                      </a:lnTo>
                      <a:lnTo>
                        <a:pt x="206" y="367"/>
                      </a:lnTo>
                      <a:lnTo>
                        <a:pt x="208" y="367"/>
                      </a:lnTo>
                      <a:lnTo>
                        <a:pt x="208" y="368"/>
                      </a:lnTo>
                      <a:lnTo>
                        <a:pt x="210" y="368"/>
                      </a:lnTo>
                      <a:lnTo>
                        <a:pt x="211" y="368"/>
                      </a:lnTo>
                      <a:lnTo>
                        <a:pt x="213" y="368"/>
                      </a:lnTo>
                      <a:lnTo>
                        <a:pt x="213" y="370"/>
                      </a:lnTo>
                      <a:lnTo>
                        <a:pt x="215" y="370"/>
                      </a:lnTo>
                      <a:lnTo>
                        <a:pt x="217" y="370"/>
                      </a:lnTo>
                      <a:lnTo>
                        <a:pt x="219" y="370"/>
                      </a:lnTo>
                      <a:lnTo>
                        <a:pt x="221" y="372"/>
                      </a:lnTo>
                      <a:lnTo>
                        <a:pt x="223" y="372"/>
                      </a:lnTo>
                      <a:lnTo>
                        <a:pt x="225" y="374"/>
                      </a:lnTo>
                      <a:lnTo>
                        <a:pt x="227" y="374"/>
                      </a:lnTo>
                      <a:lnTo>
                        <a:pt x="229" y="376"/>
                      </a:lnTo>
                      <a:lnTo>
                        <a:pt x="231" y="376"/>
                      </a:lnTo>
                      <a:lnTo>
                        <a:pt x="233" y="376"/>
                      </a:lnTo>
                      <a:lnTo>
                        <a:pt x="234" y="378"/>
                      </a:lnTo>
                      <a:lnTo>
                        <a:pt x="236" y="378"/>
                      </a:lnTo>
                      <a:lnTo>
                        <a:pt x="238" y="378"/>
                      </a:lnTo>
                      <a:lnTo>
                        <a:pt x="240" y="378"/>
                      </a:lnTo>
                      <a:lnTo>
                        <a:pt x="242" y="378"/>
                      </a:lnTo>
                      <a:lnTo>
                        <a:pt x="242" y="380"/>
                      </a:lnTo>
                      <a:lnTo>
                        <a:pt x="244" y="380"/>
                      </a:lnTo>
                      <a:lnTo>
                        <a:pt x="246" y="380"/>
                      </a:lnTo>
                      <a:lnTo>
                        <a:pt x="248" y="380"/>
                      </a:lnTo>
                      <a:lnTo>
                        <a:pt x="250" y="378"/>
                      </a:lnTo>
                      <a:lnTo>
                        <a:pt x="252" y="378"/>
                      </a:lnTo>
                      <a:lnTo>
                        <a:pt x="254" y="378"/>
                      </a:lnTo>
                      <a:lnTo>
                        <a:pt x="256" y="378"/>
                      </a:lnTo>
                      <a:lnTo>
                        <a:pt x="257" y="378"/>
                      </a:lnTo>
                      <a:lnTo>
                        <a:pt x="257" y="376"/>
                      </a:lnTo>
                      <a:lnTo>
                        <a:pt x="259" y="376"/>
                      </a:lnTo>
                      <a:lnTo>
                        <a:pt x="261" y="376"/>
                      </a:lnTo>
                      <a:lnTo>
                        <a:pt x="263" y="374"/>
                      </a:lnTo>
                      <a:lnTo>
                        <a:pt x="265" y="374"/>
                      </a:lnTo>
                      <a:lnTo>
                        <a:pt x="265" y="372"/>
                      </a:lnTo>
                      <a:lnTo>
                        <a:pt x="267" y="372"/>
                      </a:lnTo>
                      <a:lnTo>
                        <a:pt x="269" y="370"/>
                      </a:lnTo>
                      <a:lnTo>
                        <a:pt x="271" y="370"/>
                      </a:lnTo>
                      <a:lnTo>
                        <a:pt x="271" y="368"/>
                      </a:lnTo>
                      <a:lnTo>
                        <a:pt x="273" y="368"/>
                      </a:lnTo>
                      <a:lnTo>
                        <a:pt x="273" y="367"/>
                      </a:lnTo>
                      <a:lnTo>
                        <a:pt x="275" y="367"/>
                      </a:lnTo>
                      <a:lnTo>
                        <a:pt x="277" y="367"/>
                      </a:lnTo>
                      <a:lnTo>
                        <a:pt x="279" y="367"/>
                      </a:lnTo>
                      <a:lnTo>
                        <a:pt x="280" y="367"/>
                      </a:lnTo>
                      <a:lnTo>
                        <a:pt x="282" y="367"/>
                      </a:lnTo>
                      <a:lnTo>
                        <a:pt x="284" y="367"/>
                      </a:lnTo>
                      <a:lnTo>
                        <a:pt x="286" y="367"/>
                      </a:lnTo>
                      <a:lnTo>
                        <a:pt x="288" y="367"/>
                      </a:lnTo>
                      <a:lnTo>
                        <a:pt x="290" y="365"/>
                      </a:lnTo>
                      <a:lnTo>
                        <a:pt x="292" y="365"/>
                      </a:lnTo>
                      <a:lnTo>
                        <a:pt x="294" y="365"/>
                      </a:lnTo>
                      <a:lnTo>
                        <a:pt x="298" y="365"/>
                      </a:lnTo>
                      <a:lnTo>
                        <a:pt x="300" y="363"/>
                      </a:lnTo>
                      <a:lnTo>
                        <a:pt x="302" y="363"/>
                      </a:lnTo>
                      <a:lnTo>
                        <a:pt x="304" y="363"/>
                      </a:lnTo>
                      <a:lnTo>
                        <a:pt x="305" y="361"/>
                      </a:lnTo>
                      <a:lnTo>
                        <a:pt x="307" y="361"/>
                      </a:lnTo>
                      <a:lnTo>
                        <a:pt x="309" y="361"/>
                      </a:lnTo>
                      <a:lnTo>
                        <a:pt x="311" y="359"/>
                      </a:lnTo>
                      <a:lnTo>
                        <a:pt x="313" y="357"/>
                      </a:lnTo>
                      <a:lnTo>
                        <a:pt x="315" y="357"/>
                      </a:lnTo>
                      <a:lnTo>
                        <a:pt x="315" y="355"/>
                      </a:lnTo>
                      <a:lnTo>
                        <a:pt x="317" y="355"/>
                      </a:lnTo>
                      <a:lnTo>
                        <a:pt x="319" y="353"/>
                      </a:lnTo>
                      <a:lnTo>
                        <a:pt x="321" y="351"/>
                      </a:lnTo>
                      <a:lnTo>
                        <a:pt x="323" y="351"/>
                      </a:lnTo>
                      <a:lnTo>
                        <a:pt x="323" y="349"/>
                      </a:lnTo>
                      <a:lnTo>
                        <a:pt x="325" y="349"/>
                      </a:lnTo>
                      <a:lnTo>
                        <a:pt x="327" y="349"/>
                      </a:lnTo>
                      <a:lnTo>
                        <a:pt x="327" y="347"/>
                      </a:lnTo>
                      <a:lnTo>
                        <a:pt x="328" y="347"/>
                      </a:lnTo>
                      <a:lnTo>
                        <a:pt x="330" y="345"/>
                      </a:lnTo>
                      <a:lnTo>
                        <a:pt x="332" y="345"/>
                      </a:lnTo>
                      <a:lnTo>
                        <a:pt x="332" y="344"/>
                      </a:lnTo>
                      <a:lnTo>
                        <a:pt x="334" y="344"/>
                      </a:lnTo>
                      <a:lnTo>
                        <a:pt x="336" y="342"/>
                      </a:lnTo>
                      <a:lnTo>
                        <a:pt x="338" y="342"/>
                      </a:lnTo>
                      <a:lnTo>
                        <a:pt x="338" y="340"/>
                      </a:lnTo>
                      <a:lnTo>
                        <a:pt x="340" y="340"/>
                      </a:lnTo>
                      <a:lnTo>
                        <a:pt x="340" y="338"/>
                      </a:lnTo>
                      <a:lnTo>
                        <a:pt x="342" y="338"/>
                      </a:lnTo>
                      <a:lnTo>
                        <a:pt x="342" y="336"/>
                      </a:lnTo>
                      <a:lnTo>
                        <a:pt x="344" y="336"/>
                      </a:lnTo>
                      <a:lnTo>
                        <a:pt x="344" y="334"/>
                      </a:lnTo>
                      <a:lnTo>
                        <a:pt x="346" y="332"/>
                      </a:lnTo>
                      <a:lnTo>
                        <a:pt x="348" y="332"/>
                      </a:lnTo>
                      <a:lnTo>
                        <a:pt x="348" y="330"/>
                      </a:lnTo>
                      <a:lnTo>
                        <a:pt x="350" y="330"/>
                      </a:lnTo>
                      <a:lnTo>
                        <a:pt x="350" y="328"/>
                      </a:lnTo>
                      <a:lnTo>
                        <a:pt x="351" y="328"/>
                      </a:lnTo>
                      <a:lnTo>
                        <a:pt x="353" y="328"/>
                      </a:lnTo>
                      <a:lnTo>
                        <a:pt x="353" y="326"/>
                      </a:lnTo>
                      <a:lnTo>
                        <a:pt x="355" y="326"/>
                      </a:lnTo>
                      <a:lnTo>
                        <a:pt x="357" y="326"/>
                      </a:lnTo>
                      <a:lnTo>
                        <a:pt x="359" y="324"/>
                      </a:lnTo>
                      <a:lnTo>
                        <a:pt x="361" y="324"/>
                      </a:lnTo>
                      <a:lnTo>
                        <a:pt x="361" y="322"/>
                      </a:lnTo>
                      <a:lnTo>
                        <a:pt x="361" y="320"/>
                      </a:lnTo>
                      <a:lnTo>
                        <a:pt x="363" y="320"/>
                      </a:lnTo>
                      <a:lnTo>
                        <a:pt x="363" y="319"/>
                      </a:lnTo>
                      <a:lnTo>
                        <a:pt x="365" y="317"/>
                      </a:lnTo>
                      <a:lnTo>
                        <a:pt x="365" y="315"/>
                      </a:lnTo>
                      <a:lnTo>
                        <a:pt x="365" y="313"/>
                      </a:lnTo>
                      <a:lnTo>
                        <a:pt x="367" y="311"/>
                      </a:lnTo>
                      <a:lnTo>
                        <a:pt x="367" y="309"/>
                      </a:lnTo>
                      <a:lnTo>
                        <a:pt x="367" y="307"/>
                      </a:lnTo>
                      <a:lnTo>
                        <a:pt x="369" y="305"/>
                      </a:lnTo>
                      <a:lnTo>
                        <a:pt x="369" y="303"/>
                      </a:lnTo>
                      <a:lnTo>
                        <a:pt x="369" y="301"/>
                      </a:lnTo>
                      <a:lnTo>
                        <a:pt x="371" y="299"/>
                      </a:lnTo>
                      <a:lnTo>
                        <a:pt x="371" y="297"/>
                      </a:lnTo>
                      <a:lnTo>
                        <a:pt x="371" y="294"/>
                      </a:lnTo>
                      <a:lnTo>
                        <a:pt x="371" y="292"/>
                      </a:lnTo>
                      <a:lnTo>
                        <a:pt x="373" y="290"/>
                      </a:lnTo>
                      <a:lnTo>
                        <a:pt x="373" y="288"/>
                      </a:lnTo>
                      <a:lnTo>
                        <a:pt x="373" y="286"/>
                      </a:lnTo>
                      <a:lnTo>
                        <a:pt x="373" y="284"/>
                      </a:lnTo>
                      <a:lnTo>
                        <a:pt x="373" y="280"/>
                      </a:lnTo>
                      <a:lnTo>
                        <a:pt x="375" y="278"/>
                      </a:lnTo>
                      <a:lnTo>
                        <a:pt x="375" y="276"/>
                      </a:lnTo>
                      <a:lnTo>
                        <a:pt x="375" y="274"/>
                      </a:lnTo>
                      <a:lnTo>
                        <a:pt x="375" y="272"/>
                      </a:lnTo>
                      <a:lnTo>
                        <a:pt x="375" y="271"/>
                      </a:lnTo>
                      <a:lnTo>
                        <a:pt x="373" y="269"/>
                      </a:lnTo>
                      <a:lnTo>
                        <a:pt x="373" y="267"/>
                      </a:lnTo>
                      <a:lnTo>
                        <a:pt x="373" y="265"/>
                      </a:lnTo>
                      <a:lnTo>
                        <a:pt x="371" y="265"/>
                      </a:lnTo>
                      <a:lnTo>
                        <a:pt x="369" y="263"/>
                      </a:lnTo>
                      <a:lnTo>
                        <a:pt x="369" y="261"/>
                      </a:lnTo>
                      <a:lnTo>
                        <a:pt x="369" y="259"/>
                      </a:lnTo>
                      <a:lnTo>
                        <a:pt x="371" y="259"/>
                      </a:lnTo>
                      <a:lnTo>
                        <a:pt x="371" y="257"/>
                      </a:lnTo>
                      <a:lnTo>
                        <a:pt x="369" y="255"/>
                      </a:lnTo>
                      <a:lnTo>
                        <a:pt x="369" y="253"/>
                      </a:lnTo>
                      <a:lnTo>
                        <a:pt x="369" y="251"/>
                      </a:lnTo>
                      <a:lnTo>
                        <a:pt x="369" y="249"/>
                      </a:lnTo>
                      <a:lnTo>
                        <a:pt x="367" y="249"/>
                      </a:lnTo>
                      <a:lnTo>
                        <a:pt x="367" y="248"/>
                      </a:lnTo>
                      <a:lnTo>
                        <a:pt x="365" y="248"/>
                      </a:lnTo>
                      <a:lnTo>
                        <a:pt x="363" y="246"/>
                      </a:lnTo>
                      <a:lnTo>
                        <a:pt x="361" y="246"/>
                      </a:lnTo>
                      <a:lnTo>
                        <a:pt x="359" y="246"/>
                      </a:lnTo>
                      <a:lnTo>
                        <a:pt x="357" y="246"/>
                      </a:lnTo>
                      <a:lnTo>
                        <a:pt x="355" y="246"/>
                      </a:lnTo>
                      <a:lnTo>
                        <a:pt x="357" y="246"/>
                      </a:lnTo>
                      <a:lnTo>
                        <a:pt x="357" y="244"/>
                      </a:lnTo>
                      <a:lnTo>
                        <a:pt x="357" y="242"/>
                      </a:lnTo>
                      <a:lnTo>
                        <a:pt x="357" y="240"/>
                      </a:lnTo>
                      <a:lnTo>
                        <a:pt x="355" y="240"/>
                      </a:lnTo>
                      <a:lnTo>
                        <a:pt x="355" y="238"/>
                      </a:lnTo>
                      <a:lnTo>
                        <a:pt x="355" y="236"/>
                      </a:lnTo>
                      <a:lnTo>
                        <a:pt x="353" y="236"/>
                      </a:lnTo>
                      <a:lnTo>
                        <a:pt x="351" y="236"/>
                      </a:lnTo>
                      <a:lnTo>
                        <a:pt x="351" y="234"/>
                      </a:lnTo>
                      <a:lnTo>
                        <a:pt x="350" y="234"/>
                      </a:lnTo>
                      <a:lnTo>
                        <a:pt x="348" y="234"/>
                      </a:lnTo>
                      <a:lnTo>
                        <a:pt x="350" y="234"/>
                      </a:lnTo>
                      <a:lnTo>
                        <a:pt x="350" y="232"/>
                      </a:lnTo>
                      <a:lnTo>
                        <a:pt x="351" y="232"/>
                      </a:lnTo>
                      <a:lnTo>
                        <a:pt x="351" y="230"/>
                      </a:lnTo>
                      <a:lnTo>
                        <a:pt x="353" y="230"/>
                      </a:lnTo>
                      <a:lnTo>
                        <a:pt x="353" y="228"/>
                      </a:lnTo>
                      <a:lnTo>
                        <a:pt x="355" y="226"/>
                      </a:lnTo>
                      <a:lnTo>
                        <a:pt x="355" y="224"/>
                      </a:lnTo>
                      <a:lnTo>
                        <a:pt x="357" y="224"/>
                      </a:lnTo>
                      <a:lnTo>
                        <a:pt x="357" y="223"/>
                      </a:lnTo>
                      <a:lnTo>
                        <a:pt x="359" y="221"/>
                      </a:lnTo>
                      <a:lnTo>
                        <a:pt x="359" y="219"/>
                      </a:lnTo>
                      <a:lnTo>
                        <a:pt x="359" y="217"/>
                      </a:lnTo>
                      <a:lnTo>
                        <a:pt x="361" y="217"/>
                      </a:lnTo>
                      <a:lnTo>
                        <a:pt x="361" y="215"/>
                      </a:lnTo>
                      <a:lnTo>
                        <a:pt x="361" y="213"/>
                      </a:lnTo>
                      <a:lnTo>
                        <a:pt x="361" y="211"/>
                      </a:lnTo>
                      <a:lnTo>
                        <a:pt x="361" y="209"/>
                      </a:lnTo>
                      <a:lnTo>
                        <a:pt x="361" y="207"/>
                      </a:lnTo>
                      <a:lnTo>
                        <a:pt x="361" y="205"/>
                      </a:lnTo>
                      <a:lnTo>
                        <a:pt x="361" y="203"/>
                      </a:lnTo>
                      <a:lnTo>
                        <a:pt x="361" y="201"/>
                      </a:lnTo>
                      <a:lnTo>
                        <a:pt x="361" y="200"/>
                      </a:lnTo>
                      <a:lnTo>
                        <a:pt x="361" y="198"/>
                      </a:lnTo>
                      <a:lnTo>
                        <a:pt x="361" y="196"/>
                      </a:lnTo>
                      <a:lnTo>
                        <a:pt x="361" y="194"/>
                      </a:lnTo>
                      <a:lnTo>
                        <a:pt x="361" y="192"/>
                      </a:lnTo>
                      <a:lnTo>
                        <a:pt x="361" y="190"/>
                      </a:lnTo>
                      <a:lnTo>
                        <a:pt x="361" y="188"/>
                      </a:lnTo>
                      <a:lnTo>
                        <a:pt x="361" y="186"/>
                      </a:lnTo>
                      <a:lnTo>
                        <a:pt x="361" y="184"/>
                      </a:lnTo>
                      <a:lnTo>
                        <a:pt x="361" y="182"/>
                      </a:lnTo>
                      <a:lnTo>
                        <a:pt x="359" y="182"/>
                      </a:lnTo>
                      <a:lnTo>
                        <a:pt x="359" y="180"/>
                      </a:lnTo>
                      <a:lnTo>
                        <a:pt x="359" y="178"/>
                      </a:lnTo>
                      <a:lnTo>
                        <a:pt x="359" y="176"/>
                      </a:lnTo>
                      <a:lnTo>
                        <a:pt x="357" y="176"/>
                      </a:lnTo>
                      <a:lnTo>
                        <a:pt x="357" y="175"/>
                      </a:lnTo>
                      <a:lnTo>
                        <a:pt x="357" y="173"/>
                      </a:lnTo>
                      <a:lnTo>
                        <a:pt x="357" y="171"/>
                      </a:lnTo>
                      <a:lnTo>
                        <a:pt x="355" y="171"/>
                      </a:lnTo>
                      <a:lnTo>
                        <a:pt x="355" y="169"/>
                      </a:lnTo>
                      <a:lnTo>
                        <a:pt x="355" y="167"/>
                      </a:lnTo>
                      <a:lnTo>
                        <a:pt x="353" y="165"/>
                      </a:lnTo>
                      <a:lnTo>
                        <a:pt x="353" y="163"/>
                      </a:lnTo>
                      <a:lnTo>
                        <a:pt x="351" y="161"/>
                      </a:lnTo>
                      <a:lnTo>
                        <a:pt x="351" y="159"/>
                      </a:lnTo>
                      <a:lnTo>
                        <a:pt x="350" y="159"/>
                      </a:lnTo>
                      <a:lnTo>
                        <a:pt x="350" y="157"/>
                      </a:lnTo>
                      <a:lnTo>
                        <a:pt x="348" y="157"/>
                      </a:lnTo>
                      <a:lnTo>
                        <a:pt x="348" y="155"/>
                      </a:lnTo>
                      <a:lnTo>
                        <a:pt x="346" y="155"/>
                      </a:lnTo>
                      <a:lnTo>
                        <a:pt x="346" y="153"/>
                      </a:lnTo>
                      <a:lnTo>
                        <a:pt x="344" y="152"/>
                      </a:lnTo>
                      <a:lnTo>
                        <a:pt x="342" y="150"/>
                      </a:lnTo>
                      <a:lnTo>
                        <a:pt x="340" y="148"/>
                      </a:lnTo>
                      <a:lnTo>
                        <a:pt x="338" y="146"/>
                      </a:lnTo>
                      <a:lnTo>
                        <a:pt x="336" y="144"/>
                      </a:lnTo>
                      <a:lnTo>
                        <a:pt x="336" y="142"/>
                      </a:lnTo>
                      <a:lnTo>
                        <a:pt x="334" y="142"/>
                      </a:lnTo>
                      <a:lnTo>
                        <a:pt x="334" y="140"/>
                      </a:lnTo>
                      <a:lnTo>
                        <a:pt x="332" y="140"/>
                      </a:lnTo>
                      <a:lnTo>
                        <a:pt x="332" y="138"/>
                      </a:lnTo>
                      <a:lnTo>
                        <a:pt x="330" y="136"/>
                      </a:lnTo>
                      <a:lnTo>
                        <a:pt x="330" y="134"/>
                      </a:lnTo>
                      <a:lnTo>
                        <a:pt x="328" y="134"/>
                      </a:lnTo>
                      <a:lnTo>
                        <a:pt x="327" y="132"/>
                      </a:lnTo>
                      <a:lnTo>
                        <a:pt x="327" y="130"/>
                      </a:lnTo>
                      <a:lnTo>
                        <a:pt x="325" y="128"/>
                      </a:lnTo>
                      <a:lnTo>
                        <a:pt x="323" y="127"/>
                      </a:lnTo>
                      <a:lnTo>
                        <a:pt x="323" y="125"/>
                      </a:lnTo>
                      <a:lnTo>
                        <a:pt x="321" y="123"/>
                      </a:lnTo>
                      <a:lnTo>
                        <a:pt x="321" y="121"/>
                      </a:lnTo>
                      <a:lnTo>
                        <a:pt x="319" y="119"/>
                      </a:lnTo>
                      <a:lnTo>
                        <a:pt x="319" y="117"/>
                      </a:lnTo>
                      <a:lnTo>
                        <a:pt x="317" y="115"/>
                      </a:lnTo>
                      <a:lnTo>
                        <a:pt x="317" y="113"/>
                      </a:lnTo>
                      <a:lnTo>
                        <a:pt x="317" y="111"/>
                      </a:lnTo>
                      <a:lnTo>
                        <a:pt x="315" y="109"/>
                      </a:lnTo>
                      <a:lnTo>
                        <a:pt x="315" y="107"/>
                      </a:lnTo>
                      <a:lnTo>
                        <a:pt x="313" y="105"/>
                      </a:lnTo>
                      <a:lnTo>
                        <a:pt x="313" y="104"/>
                      </a:lnTo>
                      <a:lnTo>
                        <a:pt x="311" y="102"/>
                      </a:lnTo>
                      <a:lnTo>
                        <a:pt x="311" y="98"/>
                      </a:lnTo>
                      <a:lnTo>
                        <a:pt x="309" y="96"/>
                      </a:lnTo>
                      <a:lnTo>
                        <a:pt x="309" y="94"/>
                      </a:lnTo>
                      <a:lnTo>
                        <a:pt x="307" y="90"/>
                      </a:lnTo>
                      <a:lnTo>
                        <a:pt x="307" y="88"/>
                      </a:lnTo>
                      <a:lnTo>
                        <a:pt x="305" y="86"/>
                      </a:lnTo>
                      <a:lnTo>
                        <a:pt x="304" y="82"/>
                      </a:lnTo>
                      <a:lnTo>
                        <a:pt x="304" y="80"/>
                      </a:lnTo>
                      <a:lnTo>
                        <a:pt x="302" y="77"/>
                      </a:lnTo>
                      <a:lnTo>
                        <a:pt x="300" y="75"/>
                      </a:lnTo>
                      <a:lnTo>
                        <a:pt x="298" y="71"/>
                      </a:lnTo>
                      <a:lnTo>
                        <a:pt x="296" y="67"/>
                      </a:lnTo>
                      <a:lnTo>
                        <a:pt x="294" y="65"/>
                      </a:lnTo>
                      <a:lnTo>
                        <a:pt x="292" y="61"/>
                      </a:lnTo>
                      <a:lnTo>
                        <a:pt x="290" y="59"/>
                      </a:lnTo>
                      <a:lnTo>
                        <a:pt x="288" y="56"/>
                      </a:lnTo>
                      <a:lnTo>
                        <a:pt x="286" y="54"/>
                      </a:lnTo>
                      <a:lnTo>
                        <a:pt x="284" y="50"/>
                      </a:lnTo>
                      <a:lnTo>
                        <a:pt x="280" y="48"/>
                      </a:lnTo>
                      <a:lnTo>
                        <a:pt x="279" y="44"/>
                      </a:lnTo>
                      <a:lnTo>
                        <a:pt x="277" y="42"/>
                      </a:lnTo>
                      <a:lnTo>
                        <a:pt x="273" y="40"/>
                      </a:lnTo>
                      <a:lnTo>
                        <a:pt x="271" y="36"/>
                      </a:lnTo>
                      <a:lnTo>
                        <a:pt x="267" y="34"/>
                      </a:lnTo>
                      <a:lnTo>
                        <a:pt x="265" y="32"/>
                      </a:lnTo>
                      <a:lnTo>
                        <a:pt x="261" y="31"/>
                      </a:lnTo>
                      <a:lnTo>
                        <a:pt x="257" y="29"/>
                      </a:lnTo>
                      <a:lnTo>
                        <a:pt x="256" y="27"/>
                      </a:lnTo>
                      <a:lnTo>
                        <a:pt x="252" y="25"/>
                      </a:lnTo>
                      <a:lnTo>
                        <a:pt x="248" y="23"/>
                      </a:lnTo>
                      <a:lnTo>
                        <a:pt x="244" y="21"/>
                      </a:lnTo>
                      <a:lnTo>
                        <a:pt x="240" y="19"/>
                      </a:lnTo>
                      <a:lnTo>
                        <a:pt x="238" y="17"/>
                      </a:lnTo>
                      <a:lnTo>
                        <a:pt x="234" y="17"/>
                      </a:lnTo>
                      <a:lnTo>
                        <a:pt x="231" y="15"/>
                      </a:lnTo>
                      <a:lnTo>
                        <a:pt x="229" y="13"/>
                      </a:lnTo>
                      <a:lnTo>
                        <a:pt x="227" y="13"/>
                      </a:lnTo>
                      <a:lnTo>
                        <a:pt x="223" y="11"/>
                      </a:lnTo>
                      <a:lnTo>
                        <a:pt x="221" y="9"/>
                      </a:lnTo>
                      <a:lnTo>
                        <a:pt x="219" y="9"/>
                      </a:lnTo>
                      <a:lnTo>
                        <a:pt x="217" y="8"/>
                      </a:lnTo>
                      <a:lnTo>
                        <a:pt x="213" y="8"/>
                      </a:lnTo>
                      <a:lnTo>
                        <a:pt x="211" y="6"/>
                      </a:lnTo>
                      <a:lnTo>
                        <a:pt x="210" y="6"/>
                      </a:lnTo>
                      <a:lnTo>
                        <a:pt x="208" y="4"/>
                      </a:lnTo>
                      <a:lnTo>
                        <a:pt x="206" y="4"/>
                      </a:lnTo>
                      <a:lnTo>
                        <a:pt x="204" y="2"/>
                      </a:lnTo>
                      <a:lnTo>
                        <a:pt x="202" y="2"/>
                      </a:lnTo>
                      <a:lnTo>
                        <a:pt x="200" y="2"/>
                      </a:lnTo>
                      <a:lnTo>
                        <a:pt x="198" y="0"/>
                      </a:lnTo>
                      <a:lnTo>
                        <a:pt x="196" y="0"/>
                      </a:lnTo>
                      <a:lnTo>
                        <a:pt x="194" y="0"/>
                      </a:lnTo>
                      <a:lnTo>
                        <a:pt x="192" y="0"/>
                      </a:lnTo>
                      <a:lnTo>
                        <a:pt x="190" y="0"/>
                      </a:lnTo>
                      <a:lnTo>
                        <a:pt x="188" y="0"/>
                      </a:lnTo>
                      <a:lnTo>
                        <a:pt x="186" y="0"/>
                      </a:lnTo>
                      <a:lnTo>
                        <a:pt x="185" y="0"/>
                      </a:lnTo>
                      <a:lnTo>
                        <a:pt x="183" y="0"/>
                      </a:lnTo>
                      <a:lnTo>
                        <a:pt x="181" y="0"/>
                      </a:lnTo>
                      <a:lnTo>
                        <a:pt x="179" y="0"/>
                      </a:lnTo>
                      <a:lnTo>
                        <a:pt x="177" y="0"/>
                      </a:lnTo>
                      <a:lnTo>
                        <a:pt x="175" y="0"/>
                      </a:lnTo>
                      <a:lnTo>
                        <a:pt x="173" y="2"/>
                      </a:lnTo>
                      <a:lnTo>
                        <a:pt x="171" y="2"/>
                      </a:lnTo>
                      <a:lnTo>
                        <a:pt x="169" y="2"/>
                      </a:lnTo>
                      <a:lnTo>
                        <a:pt x="167" y="2"/>
                      </a:lnTo>
                      <a:lnTo>
                        <a:pt x="165" y="2"/>
                      </a:lnTo>
                      <a:lnTo>
                        <a:pt x="163" y="4"/>
                      </a:lnTo>
                      <a:lnTo>
                        <a:pt x="162" y="4"/>
                      </a:lnTo>
                      <a:lnTo>
                        <a:pt x="160" y="4"/>
                      </a:lnTo>
                      <a:lnTo>
                        <a:pt x="158" y="4"/>
                      </a:lnTo>
                      <a:lnTo>
                        <a:pt x="156" y="6"/>
                      </a:lnTo>
                      <a:lnTo>
                        <a:pt x="154" y="6"/>
                      </a:lnTo>
                      <a:lnTo>
                        <a:pt x="152" y="6"/>
                      </a:lnTo>
                      <a:lnTo>
                        <a:pt x="150" y="8"/>
                      </a:lnTo>
                      <a:lnTo>
                        <a:pt x="148" y="8"/>
                      </a:lnTo>
                      <a:lnTo>
                        <a:pt x="146" y="8"/>
                      </a:lnTo>
                      <a:lnTo>
                        <a:pt x="144" y="9"/>
                      </a:lnTo>
                      <a:lnTo>
                        <a:pt x="142" y="9"/>
                      </a:lnTo>
                      <a:lnTo>
                        <a:pt x="140" y="11"/>
                      </a:lnTo>
                      <a:lnTo>
                        <a:pt x="139" y="11"/>
                      </a:lnTo>
                      <a:lnTo>
                        <a:pt x="137" y="13"/>
                      </a:lnTo>
                      <a:lnTo>
                        <a:pt x="135" y="13"/>
                      </a:lnTo>
                      <a:lnTo>
                        <a:pt x="135" y="15"/>
                      </a:lnTo>
                      <a:lnTo>
                        <a:pt x="133" y="17"/>
                      </a:lnTo>
                      <a:lnTo>
                        <a:pt x="131" y="17"/>
                      </a:lnTo>
                      <a:lnTo>
                        <a:pt x="131" y="19"/>
                      </a:lnTo>
                      <a:lnTo>
                        <a:pt x="129" y="21"/>
                      </a:lnTo>
                      <a:lnTo>
                        <a:pt x="127" y="23"/>
                      </a:lnTo>
                      <a:lnTo>
                        <a:pt x="125" y="25"/>
                      </a:lnTo>
                      <a:lnTo>
                        <a:pt x="123" y="25"/>
                      </a:lnTo>
                      <a:lnTo>
                        <a:pt x="121" y="25"/>
                      </a:lnTo>
                      <a:lnTo>
                        <a:pt x="119" y="25"/>
                      </a:lnTo>
                      <a:lnTo>
                        <a:pt x="117" y="25"/>
                      </a:lnTo>
                      <a:lnTo>
                        <a:pt x="115" y="25"/>
                      </a:lnTo>
                      <a:lnTo>
                        <a:pt x="114" y="25"/>
                      </a:lnTo>
                      <a:lnTo>
                        <a:pt x="112" y="25"/>
                      </a:lnTo>
                      <a:lnTo>
                        <a:pt x="108" y="25"/>
                      </a:lnTo>
                      <a:lnTo>
                        <a:pt x="106" y="25"/>
                      </a:lnTo>
                      <a:lnTo>
                        <a:pt x="104" y="27"/>
                      </a:lnTo>
                      <a:lnTo>
                        <a:pt x="102" y="27"/>
                      </a:lnTo>
                      <a:lnTo>
                        <a:pt x="98" y="27"/>
                      </a:lnTo>
                      <a:lnTo>
                        <a:pt x="96" y="27"/>
                      </a:lnTo>
                      <a:lnTo>
                        <a:pt x="92" y="29"/>
                      </a:lnTo>
                      <a:lnTo>
                        <a:pt x="91" y="29"/>
                      </a:lnTo>
                      <a:lnTo>
                        <a:pt x="87" y="31"/>
                      </a:lnTo>
                      <a:lnTo>
                        <a:pt x="85" y="31"/>
                      </a:lnTo>
                      <a:lnTo>
                        <a:pt x="81" y="32"/>
                      </a:lnTo>
                      <a:lnTo>
                        <a:pt x="77" y="34"/>
                      </a:lnTo>
                      <a:lnTo>
                        <a:pt x="75" y="36"/>
                      </a:lnTo>
                      <a:lnTo>
                        <a:pt x="71" y="38"/>
                      </a:lnTo>
                      <a:lnTo>
                        <a:pt x="68" y="40"/>
                      </a:lnTo>
                      <a:lnTo>
                        <a:pt x="66" y="42"/>
                      </a:lnTo>
                      <a:lnTo>
                        <a:pt x="62" y="44"/>
                      </a:lnTo>
                      <a:lnTo>
                        <a:pt x="58" y="48"/>
                      </a:lnTo>
                      <a:lnTo>
                        <a:pt x="56" y="50"/>
                      </a:lnTo>
                      <a:lnTo>
                        <a:pt x="52" y="54"/>
                      </a:lnTo>
                      <a:lnTo>
                        <a:pt x="50" y="54"/>
                      </a:lnTo>
                      <a:lnTo>
                        <a:pt x="48" y="56"/>
                      </a:lnTo>
                      <a:lnTo>
                        <a:pt x="46" y="57"/>
                      </a:lnTo>
                      <a:lnTo>
                        <a:pt x="44" y="59"/>
                      </a:lnTo>
                      <a:lnTo>
                        <a:pt x="43" y="59"/>
                      </a:lnTo>
                      <a:lnTo>
                        <a:pt x="41" y="61"/>
                      </a:lnTo>
                      <a:lnTo>
                        <a:pt x="39" y="63"/>
                      </a:lnTo>
                      <a:lnTo>
                        <a:pt x="39" y="65"/>
                      </a:lnTo>
                      <a:lnTo>
                        <a:pt x="37" y="65"/>
                      </a:lnTo>
                      <a:lnTo>
                        <a:pt x="35" y="67"/>
                      </a:lnTo>
                      <a:lnTo>
                        <a:pt x="33" y="69"/>
                      </a:lnTo>
                      <a:lnTo>
                        <a:pt x="31" y="71"/>
                      </a:lnTo>
                      <a:lnTo>
                        <a:pt x="29" y="75"/>
                      </a:lnTo>
                      <a:lnTo>
                        <a:pt x="27" y="77"/>
                      </a:lnTo>
                      <a:lnTo>
                        <a:pt x="27" y="79"/>
                      </a:lnTo>
                      <a:lnTo>
                        <a:pt x="25" y="80"/>
                      </a:lnTo>
                      <a:lnTo>
                        <a:pt x="23" y="84"/>
                      </a:lnTo>
                      <a:lnTo>
                        <a:pt x="21" y="86"/>
                      </a:lnTo>
                      <a:lnTo>
                        <a:pt x="21" y="90"/>
                      </a:lnTo>
                      <a:lnTo>
                        <a:pt x="20" y="92"/>
                      </a:lnTo>
                      <a:lnTo>
                        <a:pt x="20" y="96"/>
                      </a:lnTo>
                      <a:lnTo>
                        <a:pt x="18" y="98"/>
                      </a:lnTo>
                      <a:lnTo>
                        <a:pt x="18" y="102"/>
                      </a:lnTo>
                      <a:lnTo>
                        <a:pt x="16" y="105"/>
                      </a:lnTo>
                      <a:lnTo>
                        <a:pt x="16" y="109"/>
                      </a:lnTo>
                      <a:lnTo>
                        <a:pt x="16" y="113"/>
                      </a:lnTo>
                      <a:lnTo>
                        <a:pt x="14" y="113"/>
                      </a:lnTo>
                      <a:lnTo>
                        <a:pt x="14" y="115"/>
                      </a:lnTo>
                      <a:lnTo>
                        <a:pt x="14" y="117"/>
                      </a:lnTo>
                      <a:lnTo>
                        <a:pt x="12" y="117"/>
                      </a:lnTo>
                      <a:lnTo>
                        <a:pt x="12" y="119"/>
                      </a:lnTo>
                      <a:lnTo>
                        <a:pt x="12" y="121"/>
                      </a:lnTo>
                      <a:lnTo>
                        <a:pt x="10" y="123"/>
                      </a:lnTo>
                      <a:lnTo>
                        <a:pt x="10" y="125"/>
                      </a:lnTo>
                      <a:lnTo>
                        <a:pt x="8" y="127"/>
                      </a:lnTo>
                      <a:lnTo>
                        <a:pt x="8" y="128"/>
                      </a:lnTo>
                      <a:lnTo>
                        <a:pt x="8" y="130"/>
                      </a:lnTo>
                      <a:lnTo>
                        <a:pt x="6" y="132"/>
                      </a:lnTo>
                      <a:lnTo>
                        <a:pt x="6" y="134"/>
                      </a:lnTo>
                      <a:lnTo>
                        <a:pt x="6" y="136"/>
                      </a:lnTo>
                      <a:lnTo>
                        <a:pt x="4" y="136"/>
                      </a:lnTo>
                      <a:lnTo>
                        <a:pt x="4" y="138"/>
                      </a:lnTo>
                      <a:lnTo>
                        <a:pt x="4" y="140"/>
                      </a:lnTo>
                      <a:lnTo>
                        <a:pt x="2" y="142"/>
                      </a:lnTo>
                      <a:lnTo>
                        <a:pt x="2" y="144"/>
                      </a:lnTo>
                      <a:lnTo>
                        <a:pt x="2" y="146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3"/>
                      </a:lnTo>
                      <a:lnTo>
                        <a:pt x="0" y="155"/>
                      </a:lnTo>
                      <a:lnTo>
                        <a:pt x="0" y="157"/>
                      </a:lnTo>
                      <a:lnTo>
                        <a:pt x="0" y="159"/>
                      </a:lnTo>
                      <a:lnTo>
                        <a:pt x="0" y="161"/>
                      </a:lnTo>
                      <a:lnTo>
                        <a:pt x="0" y="163"/>
                      </a:lnTo>
                      <a:lnTo>
                        <a:pt x="0" y="165"/>
                      </a:lnTo>
                      <a:lnTo>
                        <a:pt x="0" y="167"/>
                      </a:lnTo>
                      <a:lnTo>
                        <a:pt x="0" y="171"/>
                      </a:lnTo>
                      <a:lnTo>
                        <a:pt x="0" y="173"/>
                      </a:lnTo>
                      <a:lnTo>
                        <a:pt x="2" y="175"/>
                      </a:lnTo>
                      <a:lnTo>
                        <a:pt x="2" y="176"/>
                      </a:lnTo>
                      <a:lnTo>
                        <a:pt x="2" y="178"/>
                      </a:lnTo>
                      <a:lnTo>
                        <a:pt x="2" y="180"/>
                      </a:lnTo>
                      <a:lnTo>
                        <a:pt x="4" y="182"/>
                      </a:lnTo>
                      <a:lnTo>
                        <a:pt x="4" y="184"/>
                      </a:lnTo>
                      <a:lnTo>
                        <a:pt x="6" y="186"/>
                      </a:lnTo>
                      <a:lnTo>
                        <a:pt x="6" y="188"/>
                      </a:lnTo>
                      <a:lnTo>
                        <a:pt x="8" y="190"/>
                      </a:lnTo>
                      <a:lnTo>
                        <a:pt x="10" y="192"/>
                      </a:lnTo>
                      <a:lnTo>
                        <a:pt x="10" y="194"/>
                      </a:lnTo>
                      <a:lnTo>
                        <a:pt x="12" y="194"/>
                      </a:lnTo>
                      <a:lnTo>
                        <a:pt x="14" y="196"/>
                      </a:lnTo>
                      <a:lnTo>
                        <a:pt x="16" y="196"/>
                      </a:lnTo>
                      <a:lnTo>
                        <a:pt x="18" y="196"/>
                      </a:lnTo>
                    </a:path>
                  </a:pathLst>
                </a:custGeom>
                <a:noFill/>
                <a:ln w="0" cap="sq">
                  <a:solidFill>
                    <a:srgbClr val="001412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36" name="Freeform 504"/>
                <p:cNvSpPr>
                  <a:spLocks noChangeAspect="1"/>
                </p:cNvSpPr>
                <p:nvPr/>
              </p:nvSpPr>
              <p:spPr bwMode="auto">
                <a:xfrm>
                  <a:off x="4708" y="964"/>
                  <a:ext cx="273" cy="311"/>
                </a:xfrm>
                <a:custGeom>
                  <a:avLst/>
                  <a:gdLst>
                    <a:gd name="T0" fmla="*/ 12 w 273"/>
                    <a:gd name="T1" fmla="*/ 184 h 311"/>
                    <a:gd name="T2" fmla="*/ 29 w 273"/>
                    <a:gd name="T3" fmla="*/ 190 h 311"/>
                    <a:gd name="T4" fmla="*/ 45 w 273"/>
                    <a:gd name="T5" fmla="*/ 196 h 311"/>
                    <a:gd name="T6" fmla="*/ 58 w 273"/>
                    <a:gd name="T7" fmla="*/ 196 h 311"/>
                    <a:gd name="T8" fmla="*/ 73 w 273"/>
                    <a:gd name="T9" fmla="*/ 194 h 311"/>
                    <a:gd name="T10" fmla="*/ 87 w 273"/>
                    <a:gd name="T11" fmla="*/ 186 h 311"/>
                    <a:gd name="T12" fmla="*/ 106 w 273"/>
                    <a:gd name="T13" fmla="*/ 175 h 311"/>
                    <a:gd name="T14" fmla="*/ 125 w 273"/>
                    <a:gd name="T15" fmla="*/ 163 h 311"/>
                    <a:gd name="T16" fmla="*/ 142 w 273"/>
                    <a:gd name="T17" fmla="*/ 153 h 311"/>
                    <a:gd name="T18" fmla="*/ 162 w 273"/>
                    <a:gd name="T19" fmla="*/ 144 h 311"/>
                    <a:gd name="T20" fmla="*/ 183 w 273"/>
                    <a:gd name="T21" fmla="*/ 130 h 311"/>
                    <a:gd name="T22" fmla="*/ 204 w 273"/>
                    <a:gd name="T23" fmla="*/ 115 h 311"/>
                    <a:gd name="T24" fmla="*/ 221 w 273"/>
                    <a:gd name="T25" fmla="*/ 94 h 311"/>
                    <a:gd name="T26" fmla="*/ 238 w 273"/>
                    <a:gd name="T27" fmla="*/ 71 h 311"/>
                    <a:gd name="T28" fmla="*/ 254 w 273"/>
                    <a:gd name="T29" fmla="*/ 46 h 311"/>
                    <a:gd name="T30" fmla="*/ 263 w 273"/>
                    <a:gd name="T31" fmla="*/ 21 h 311"/>
                    <a:gd name="T32" fmla="*/ 273 w 273"/>
                    <a:gd name="T33" fmla="*/ 21 h 311"/>
                    <a:gd name="T34" fmla="*/ 267 w 273"/>
                    <a:gd name="T35" fmla="*/ 36 h 311"/>
                    <a:gd name="T36" fmla="*/ 256 w 273"/>
                    <a:gd name="T37" fmla="*/ 61 h 311"/>
                    <a:gd name="T38" fmla="*/ 236 w 273"/>
                    <a:gd name="T39" fmla="*/ 92 h 311"/>
                    <a:gd name="T40" fmla="*/ 206 w 273"/>
                    <a:gd name="T41" fmla="*/ 121 h 311"/>
                    <a:gd name="T42" fmla="*/ 177 w 273"/>
                    <a:gd name="T43" fmla="*/ 144 h 311"/>
                    <a:gd name="T44" fmla="*/ 152 w 273"/>
                    <a:gd name="T45" fmla="*/ 159 h 311"/>
                    <a:gd name="T46" fmla="*/ 133 w 273"/>
                    <a:gd name="T47" fmla="*/ 169 h 311"/>
                    <a:gd name="T48" fmla="*/ 119 w 273"/>
                    <a:gd name="T49" fmla="*/ 176 h 311"/>
                    <a:gd name="T50" fmla="*/ 104 w 273"/>
                    <a:gd name="T51" fmla="*/ 186 h 311"/>
                    <a:gd name="T52" fmla="*/ 91 w 273"/>
                    <a:gd name="T53" fmla="*/ 196 h 311"/>
                    <a:gd name="T54" fmla="*/ 81 w 273"/>
                    <a:gd name="T55" fmla="*/ 205 h 311"/>
                    <a:gd name="T56" fmla="*/ 81 w 273"/>
                    <a:gd name="T57" fmla="*/ 219 h 311"/>
                    <a:gd name="T58" fmla="*/ 79 w 273"/>
                    <a:gd name="T59" fmla="*/ 232 h 311"/>
                    <a:gd name="T60" fmla="*/ 77 w 273"/>
                    <a:gd name="T61" fmla="*/ 248 h 311"/>
                    <a:gd name="T62" fmla="*/ 81 w 273"/>
                    <a:gd name="T63" fmla="*/ 261 h 311"/>
                    <a:gd name="T64" fmla="*/ 94 w 273"/>
                    <a:gd name="T65" fmla="*/ 263 h 311"/>
                    <a:gd name="T66" fmla="*/ 104 w 273"/>
                    <a:gd name="T67" fmla="*/ 251 h 311"/>
                    <a:gd name="T68" fmla="*/ 108 w 273"/>
                    <a:gd name="T69" fmla="*/ 238 h 311"/>
                    <a:gd name="T70" fmla="*/ 114 w 273"/>
                    <a:gd name="T71" fmla="*/ 223 h 311"/>
                    <a:gd name="T72" fmla="*/ 123 w 273"/>
                    <a:gd name="T73" fmla="*/ 215 h 311"/>
                    <a:gd name="T74" fmla="*/ 131 w 273"/>
                    <a:gd name="T75" fmla="*/ 221 h 311"/>
                    <a:gd name="T76" fmla="*/ 137 w 273"/>
                    <a:gd name="T77" fmla="*/ 236 h 311"/>
                    <a:gd name="T78" fmla="*/ 148 w 273"/>
                    <a:gd name="T79" fmla="*/ 255 h 311"/>
                    <a:gd name="T80" fmla="*/ 165 w 273"/>
                    <a:gd name="T81" fmla="*/ 272 h 311"/>
                    <a:gd name="T82" fmla="*/ 160 w 273"/>
                    <a:gd name="T83" fmla="*/ 284 h 311"/>
                    <a:gd name="T84" fmla="*/ 148 w 273"/>
                    <a:gd name="T85" fmla="*/ 297 h 311"/>
                    <a:gd name="T86" fmla="*/ 135 w 273"/>
                    <a:gd name="T87" fmla="*/ 307 h 311"/>
                    <a:gd name="T88" fmla="*/ 117 w 273"/>
                    <a:gd name="T89" fmla="*/ 311 h 311"/>
                    <a:gd name="T90" fmla="*/ 98 w 273"/>
                    <a:gd name="T91" fmla="*/ 311 h 311"/>
                    <a:gd name="T92" fmla="*/ 81 w 273"/>
                    <a:gd name="T93" fmla="*/ 309 h 311"/>
                    <a:gd name="T94" fmla="*/ 66 w 273"/>
                    <a:gd name="T95" fmla="*/ 307 h 311"/>
                    <a:gd name="T96" fmla="*/ 54 w 273"/>
                    <a:gd name="T97" fmla="*/ 301 h 311"/>
                    <a:gd name="T98" fmla="*/ 43 w 273"/>
                    <a:gd name="T99" fmla="*/ 296 h 311"/>
                    <a:gd name="T100" fmla="*/ 31 w 273"/>
                    <a:gd name="T101" fmla="*/ 282 h 311"/>
                    <a:gd name="T102" fmla="*/ 20 w 273"/>
                    <a:gd name="T103" fmla="*/ 267 h 311"/>
                    <a:gd name="T104" fmla="*/ 10 w 273"/>
                    <a:gd name="T105" fmla="*/ 249 h 311"/>
                    <a:gd name="T106" fmla="*/ 4 w 273"/>
                    <a:gd name="T107" fmla="*/ 234 h 311"/>
                    <a:gd name="T108" fmla="*/ 0 w 273"/>
                    <a:gd name="T109" fmla="*/ 219 h 311"/>
                    <a:gd name="T110" fmla="*/ 0 w 273"/>
                    <a:gd name="T111" fmla="*/ 201 h 31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73"/>
                    <a:gd name="T169" fmla="*/ 0 h 311"/>
                    <a:gd name="T170" fmla="*/ 273 w 273"/>
                    <a:gd name="T171" fmla="*/ 311 h 31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73" h="311">
                      <a:moveTo>
                        <a:pt x="0" y="180"/>
                      </a:moveTo>
                      <a:lnTo>
                        <a:pt x="0" y="182"/>
                      </a:lnTo>
                      <a:lnTo>
                        <a:pt x="2" y="182"/>
                      </a:lnTo>
                      <a:lnTo>
                        <a:pt x="4" y="182"/>
                      </a:lnTo>
                      <a:lnTo>
                        <a:pt x="6" y="182"/>
                      </a:lnTo>
                      <a:lnTo>
                        <a:pt x="8" y="184"/>
                      </a:lnTo>
                      <a:lnTo>
                        <a:pt x="10" y="184"/>
                      </a:lnTo>
                      <a:lnTo>
                        <a:pt x="12" y="184"/>
                      </a:lnTo>
                      <a:lnTo>
                        <a:pt x="14" y="186"/>
                      </a:lnTo>
                      <a:lnTo>
                        <a:pt x="16" y="186"/>
                      </a:lnTo>
                      <a:lnTo>
                        <a:pt x="18" y="186"/>
                      </a:lnTo>
                      <a:lnTo>
                        <a:pt x="20" y="188"/>
                      </a:lnTo>
                      <a:lnTo>
                        <a:pt x="22" y="188"/>
                      </a:lnTo>
                      <a:lnTo>
                        <a:pt x="23" y="188"/>
                      </a:lnTo>
                      <a:lnTo>
                        <a:pt x="27" y="190"/>
                      </a:lnTo>
                      <a:lnTo>
                        <a:pt x="29" y="190"/>
                      </a:lnTo>
                      <a:lnTo>
                        <a:pt x="31" y="190"/>
                      </a:lnTo>
                      <a:lnTo>
                        <a:pt x="33" y="192"/>
                      </a:lnTo>
                      <a:lnTo>
                        <a:pt x="35" y="192"/>
                      </a:lnTo>
                      <a:lnTo>
                        <a:pt x="37" y="192"/>
                      </a:lnTo>
                      <a:lnTo>
                        <a:pt x="39" y="194"/>
                      </a:lnTo>
                      <a:lnTo>
                        <a:pt x="41" y="194"/>
                      </a:lnTo>
                      <a:lnTo>
                        <a:pt x="43" y="194"/>
                      </a:lnTo>
                      <a:lnTo>
                        <a:pt x="45" y="196"/>
                      </a:lnTo>
                      <a:lnTo>
                        <a:pt x="46" y="196"/>
                      </a:lnTo>
                      <a:lnTo>
                        <a:pt x="48" y="196"/>
                      </a:lnTo>
                      <a:lnTo>
                        <a:pt x="50" y="196"/>
                      </a:lnTo>
                      <a:lnTo>
                        <a:pt x="52" y="196"/>
                      </a:lnTo>
                      <a:lnTo>
                        <a:pt x="54" y="198"/>
                      </a:lnTo>
                      <a:lnTo>
                        <a:pt x="56" y="198"/>
                      </a:lnTo>
                      <a:lnTo>
                        <a:pt x="58" y="198"/>
                      </a:lnTo>
                      <a:lnTo>
                        <a:pt x="58" y="196"/>
                      </a:lnTo>
                      <a:lnTo>
                        <a:pt x="60" y="196"/>
                      </a:lnTo>
                      <a:lnTo>
                        <a:pt x="62" y="196"/>
                      </a:lnTo>
                      <a:lnTo>
                        <a:pt x="64" y="196"/>
                      </a:lnTo>
                      <a:lnTo>
                        <a:pt x="66" y="196"/>
                      </a:lnTo>
                      <a:lnTo>
                        <a:pt x="68" y="196"/>
                      </a:lnTo>
                      <a:lnTo>
                        <a:pt x="69" y="196"/>
                      </a:lnTo>
                      <a:lnTo>
                        <a:pt x="71" y="194"/>
                      </a:lnTo>
                      <a:lnTo>
                        <a:pt x="73" y="194"/>
                      </a:lnTo>
                      <a:lnTo>
                        <a:pt x="75" y="194"/>
                      </a:lnTo>
                      <a:lnTo>
                        <a:pt x="77" y="194"/>
                      </a:lnTo>
                      <a:lnTo>
                        <a:pt x="77" y="192"/>
                      </a:lnTo>
                      <a:lnTo>
                        <a:pt x="79" y="192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5" y="188"/>
                      </a:lnTo>
                      <a:lnTo>
                        <a:pt x="87" y="186"/>
                      </a:lnTo>
                      <a:lnTo>
                        <a:pt x="89" y="186"/>
                      </a:lnTo>
                      <a:lnTo>
                        <a:pt x="91" y="184"/>
                      </a:lnTo>
                      <a:lnTo>
                        <a:pt x="93" y="182"/>
                      </a:lnTo>
                      <a:lnTo>
                        <a:pt x="94" y="182"/>
                      </a:lnTo>
                      <a:lnTo>
                        <a:pt x="98" y="180"/>
                      </a:lnTo>
                      <a:lnTo>
                        <a:pt x="100" y="178"/>
                      </a:lnTo>
                      <a:lnTo>
                        <a:pt x="102" y="176"/>
                      </a:lnTo>
                      <a:lnTo>
                        <a:pt x="106" y="175"/>
                      </a:lnTo>
                      <a:lnTo>
                        <a:pt x="108" y="173"/>
                      </a:lnTo>
                      <a:lnTo>
                        <a:pt x="110" y="171"/>
                      </a:lnTo>
                      <a:lnTo>
                        <a:pt x="114" y="171"/>
                      </a:lnTo>
                      <a:lnTo>
                        <a:pt x="116" y="169"/>
                      </a:lnTo>
                      <a:lnTo>
                        <a:pt x="117" y="167"/>
                      </a:lnTo>
                      <a:lnTo>
                        <a:pt x="121" y="165"/>
                      </a:lnTo>
                      <a:lnTo>
                        <a:pt x="123" y="163"/>
                      </a:lnTo>
                      <a:lnTo>
                        <a:pt x="125" y="163"/>
                      </a:lnTo>
                      <a:lnTo>
                        <a:pt x="127" y="161"/>
                      </a:lnTo>
                      <a:lnTo>
                        <a:pt x="131" y="159"/>
                      </a:lnTo>
                      <a:lnTo>
                        <a:pt x="133" y="157"/>
                      </a:lnTo>
                      <a:lnTo>
                        <a:pt x="135" y="157"/>
                      </a:lnTo>
                      <a:lnTo>
                        <a:pt x="137" y="155"/>
                      </a:lnTo>
                      <a:lnTo>
                        <a:pt x="139" y="155"/>
                      </a:lnTo>
                      <a:lnTo>
                        <a:pt x="140" y="153"/>
                      </a:lnTo>
                      <a:lnTo>
                        <a:pt x="142" y="153"/>
                      </a:lnTo>
                      <a:lnTo>
                        <a:pt x="144" y="152"/>
                      </a:lnTo>
                      <a:lnTo>
                        <a:pt x="146" y="152"/>
                      </a:lnTo>
                      <a:lnTo>
                        <a:pt x="148" y="150"/>
                      </a:lnTo>
                      <a:lnTo>
                        <a:pt x="152" y="150"/>
                      </a:lnTo>
                      <a:lnTo>
                        <a:pt x="154" y="148"/>
                      </a:lnTo>
                      <a:lnTo>
                        <a:pt x="156" y="146"/>
                      </a:lnTo>
                      <a:lnTo>
                        <a:pt x="158" y="146"/>
                      </a:lnTo>
                      <a:lnTo>
                        <a:pt x="162" y="144"/>
                      </a:lnTo>
                      <a:lnTo>
                        <a:pt x="164" y="142"/>
                      </a:lnTo>
                      <a:lnTo>
                        <a:pt x="165" y="140"/>
                      </a:lnTo>
                      <a:lnTo>
                        <a:pt x="169" y="140"/>
                      </a:lnTo>
                      <a:lnTo>
                        <a:pt x="171" y="138"/>
                      </a:lnTo>
                      <a:lnTo>
                        <a:pt x="175" y="136"/>
                      </a:lnTo>
                      <a:lnTo>
                        <a:pt x="177" y="134"/>
                      </a:lnTo>
                      <a:lnTo>
                        <a:pt x="179" y="132"/>
                      </a:lnTo>
                      <a:lnTo>
                        <a:pt x="183" y="130"/>
                      </a:lnTo>
                      <a:lnTo>
                        <a:pt x="185" y="128"/>
                      </a:lnTo>
                      <a:lnTo>
                        <a:pt x="188" y="127"/>
                      </a:lnTo>
                      <a:lnTo>
                        <a:pt x="190" y="125"/>
                      </a:lnTo>
                      <a:lnTo>
                        <a:pt x="192" y="123"/>
                      </a:lnTo>
                      <a:lnTo>
                        <a:pt x="196" y="121"/>
                      </a:lnTo>
                      <a:lnTo>
                        <a:pt x="198" y="119"/>
                      </a:lnTo>
                      <a:lnTo>
                        <a:pt x="202" y="117"/>
                      </a:lnTo>
                      <a:lnTo>
                        <a:pt x="204" y="115"/>
                      </a:lnTo>
                      <a:lnTo>
                        <a:pt x="206" y="111"/>
                      </a:lnTo>
                      <a:lnTo>
                        <a:pt x="208" y="109"/>
                      </a:lnTo>
                      <a:lnTo>
                        <a:pt x="211" y="107"/>
                      </a:lnTo>
                      <a:lnTo>
                        <a:pt x="213" y="105"/>
                      </a:lnTo>
                      <a:lnTo>
                        <a:pt x="215" y="102"/>
                      </a:lnTo>
                      <a:lnTo>
                        <a:pt x="217" y="100"/>
                      </a:lnTo>
                      <a:lnTo>
                        <a:pt x="219" y="96"/>
                      </a:lnTo>
                      <a:lnTo>
                        <a:pt x="221" y="94"/>
                      </a:lnTo>
                      <a:lnTo>
                        <a:pt x="225" y="92"/>
                      </a:lnTo>
                      <a:lnTo>
                        <a:pt x="227" y="88"/>
                      </a:lnTo>
                      <a:lnTo>
                        <a:pt x="229" y="86"/>
                      </a:lnTo>
                      <a:lnTo>
                        <a:pt x="231" y="82"/>
                      </a:lnTo>
                      <a:lnTo>
                        <a:pt x="233" y="80"/>
                      </a:lnTo>
                      <a:lnTo>
                        <a:pt x="234" y="77"/>
                      </a:lnTo>
                      <a:lnTo>
                        <a:pt x="236" y="75"/>
                      </a:lnTo>
                      <a:lnTo>
                        <a:pt x="238" y="71"/>
                      </a:lnTo>
                      <a:lnTo>
                        <a:pt x="242" y="69"/>
                      </a:lnTo>
                      <a:lnTo>
                        <a:pt x="244" y="65"/>
                      </a:lnTo>
                      <a:lnTo>
                        <a:pt x="246" y="61"/>
                      </a:lnTo>
                      <a:lnTo>
                        <a:pt x="248" y="59"/>
                      </a:lnTo>
                      <a:lnTo>
                        <a:pt x="250" y="56"/>
                      </a:lnTo>
                      <a:lnTo>
                        <a:pt x="252" y="54"/>
                      </a:lnTo>
                      <a:lnTo>
                        <a:pt x="254" y="50"/>
                      </a:lnTo>
                      <a:lnTo>
                        <a:pt x="254" y="46"/>
                      </a:lnTo>
                      <a:lnTo>
                        <a:pt x="256" y="44"/>
                      </a:lnTo>
                      <a:lnTo>
                        <a:pt x="258" y="40"/>
                      </a:lnTo>
                      <a:lnTo>
                        <a:pt x="259" y="36"/>
                      </a:lnTo>
                      <a:lnTo>
                        <a:pt x="259" y="34"/>
                      </a:lnTo>
                      <a:lnTo>
                        <a:pt x="261" y="31"/>
                      </a:lnTo>
                      <a:lnTo>
                        <a:pt x="261" y="27"/>
                      </a:lnTo>
                      <a:lnTo>
                        <a:pt x="263" y="25"/>
                      </a:lnTo>
                      <a:lnTo>
                        <a:pt x="263" y="21"/>
                      </a:lnTo>
                      <a:lnTo>
                        <a:pt x="263" y="17"/>
                      </a:lnTo>
                      <a:lnTo>
                        <a:pt x="263" y="13"/>
                      </a:lnTo>
                      <a:lnTo>
                        <a:pt x="265" y="11"/>
                      </a:lnTo>
                      <a:lnTo>
                        <a:pt x="265" y="8"/>
                      </a:lnTo>
                      <a:lnTo>
                        <a:pt x="263" y="4"/>
                      </a:lnTo>
                      <a:lnTo>
                        <a:pt x="263" y="0"/>
                      </a:lnTo>
                      <a:lnTo>
                        <a:pt x="273" y="19"/>
                      </a:lnTo>
                      <a:lnTo>
                        <a:pt x="273" y="21"/>
                      </a:lnTo>
                      <a:lnTo>
                        <a:pt x="273" y="23"/>
                      </a:lnTo>
                      <a:lnTo>
                        <a:pt x="271" y="23"/>
                      </a:lnTo>
                      <a:lnTo>
                        <a:pt x="271" y="25"/>
                      </a:lnTo>
                      <a:lnTo>
                        <a:pt x="271" y="27"/>
                      </a:lnTo>
                      <a:lnTo>
                        <a:pt x="271" y="29"/>
                      </a:lnTo>
                      <a:lnTo>
                        <a:pt x="269" y="31"/>
                      </a:lnTo>
                      <a:lnTo>
                        <a:pt x="269" y="32"/>
                      </a:lnTo>
                      <a:lnTo>
                        <a:pt x="267" y="36"/>
                      </a:lnTo>
                      <a:lnTo>
                        <a:pt x="267" y="38"/>
                      </a:lnTo>
                      <a:lnTo>
                        <a:pt x="265" y="42"/>
                      </a:lnTo>
                      <a:lnTo>
                        <a:pt x="265" y="44"/>
                      </a:lnTo>
                      <a:lnTo>
                        <a:pt x="263" y="48"/>
                      </a:lnTo>
                      <a:lnTo>
                        <a:pt x="261" y="52"/>
                      </a:lnTo>
                      <a:lnTo>
                        <a:pt x="259" y="54"/>
                      </a:lnTo>
                      <a:lnTo>
                        <a:pt x="258" y="57"/>
                      </a:lnTo>
                      <a:lnTo>
                        <a:pt x="256" y="61"/>
                      </a:lnTo>
                      <a:lnTo>
                        <a:pt x="254" y="65"/>
                      </a:lnTo>
                      <a:lnTo>
                        <a:pt x="252" y="69"/>
                      </a:lnTo>
                      <a:lnTo>
                        <a:pt x="250" y="73"/>
                      </a:lnTo>
                      <a:lnTo>
                        <a:pt x="248" y="77"/>
                      </a:lnTo>
                      <a:lnTo>
                        <a:pt x="244" y="80"/>
                      </a:lnTo>
                      <a:lnTo>
                        <a:pt x="242" y="84"/>
                      </a:lnTo>
                      <a:lnTo>
                        <a:pt x="238" y="88"/>
                      </a:lnTo>
                      <a:lnTo>
                        <a:pt x="236" y="92"/>
                      </a:lnTo>
                      <a:lnTo>
                        <a:pt x="233" y="96"/>
                      </a:lnTo>
                      <a:lnTo>
                        <a:pt x="229" y="100"/>
                      </a:lnTo>
                      <a:lnTo>
                        <a:pt x="225" y="104"/>
                      </a:lnTo>
                      <a:lnTo>
                        <a:pt x="221" y="107"/>
                      </a:lnTo>
                      <a:lnTo>
                        <a:pt x="217" y="111"/>
                      </a:lnTo>
                      <a:lnTo>
                        <a:pt x="213" y="115"/>
                      </a:lnTo>
                      <a:lnTo>
                        <a:pt x="210" y="119"/>
                      </a:lnTo>
                      <a:lnTo>
                        <a:pt x="206" y="121"/>
                      </a:lnTo>
                      <a:lnTo>
                        <a:pt x="202" y="125"/>
                      </a:lnTo>
                      <a:lnTo>
                        <a:pt x="198" y="128"/>
                      </a:lnTo>
                      <a:lnTo>
                        <a:pt x="194" y="130"/>
                      </a:lnTo>
                      <a:lnTo>
                        <a:pt x="190" y="134"/>
                      </a:lnTo>
                      <a:lnTo>
                        <a:pt x="187" y="136"/>
                      </a:lnTo>
                      <a:lnTo>
                        <a:pt x="185" y="138"/>
                      </a:lnTo>
                      <a:lnTo>
                        <a:pt x="181" y="142"/>
                      </a:lnTo>
                      <a:lnTo>
                        <a:pt x="177" y="144"/>
                      </a:lnTo>
                      <a:lnTo>
                        <a:pt x="173" y="146"/>
                      </a:lnTo>
                      <a:lnTo>
                        <a:pt x="169" y="148"/>
                      </a:lnTo>
                      <a:lnTo>
                        <a:pt x="167" y="150"/>
                      </a:lnTo>
                      <a:lnTo>
                        <a:pt x="164" y="152"/>
                      </a:lnTo>
                      <a:lnTo>
                        <a:pt x="162" y="153"/>
                      </a:lnTo>
                      <a:lnTo>
                        <a:pt x="158" y="155"/>
                      </a:lnTo>
                      <a:lnTo>
                        <a:pt x="154" y="157"/>
                      </a:lnTo>
                      <a:lnTo>
                        <a:pt x="152" y="159"/>
                      </a:lnTo>
                      <a:lnTo>
                        <a:pt x="150" y="161"/>
                      </a:lnTo>
                      <a:lnTo>
                        <a:pt x="146" y="161"/>
                      </a:lnTo>
                      <a:lnTo>
                        <a:pt x="144" y="163"/>
                      </a:lnTo>
                      <a:lnTo>
                        <a:pt x="142" y="165"/>
                      </a:lnTo>
                      <a:lnTo>
                        <a:pt x="140" y="165"/>
                      </a:lnTo>
                      <a:lnTo>
                        <a:pt x="139" y="167"/>
                      </a:lnTo>
                      <a:lnTo>
                        <a:pt x="135" y="167"/>
                      </a:lnTo>
                      <a:lnTo>
                        <a:pt x="133" y="169"/>
                      </a:lnTo>
                      <a:lnTo>
                        <a:pt x="131" y="171"/>
                      </a:lnTo>
                      <a:lnTo>
                        <a:pt x="129" y="171"/>
                      </a:lnTo>
                      <a:lnTo>
                        <a:pt x="127" y="173"/>
                      </a:lnTo>
                      <a:lnTo>
                        <a:pt x="125" y="173"/>
                      </a:lnTo>
                      <a:lnTo>
                        <a:pt x="123" y="175"/>
                      </a:lnTo>
                      <a:lnTo>
                        <a:pt x="121" y="175"/>
                      </a:lnTo>
                      <a:lnTo>
                        <a:pt x="121" y="176"/>
                      </a:lnTo>
                      <a:lnTo>
                        <a:pt x="119" y="176"/>
                      </a:lnTo>
                      <a:lnTo>
                        <a:pt x="117" y="178"/>
                      </a:lnTo>
                      <a:lnTo>
                        <a:pt x="116" y="180"/>
                      </a:lnTo>
                      <a:lnTo>
                        <a:pt x="114" y="180"/>
                      </a:lnTo>
                      <a:lnTo>
                        <a:pt x="112" y="182"/>
                      </a:lnTo>
                      <a:lnTo>
                        <a:pt x="110" y="182"/>
                      </a:lnTo>
                      <a:lnTo>
                        <a:pt x="108" y="184"/>
                      </a:lnTo>
                      <a:lnTo>
                        <a:pt x="106" y="184"/>
                      </a:lnTo>
                      <a:lnTo>
                        <a:pt x="104" y="186"/>
                      </a:lnTo>
                      <a:lnTo>
                        <a:pt x="102" y="188"/>
                      </a:lnTo>
                      <a:lnTo>
                        <a:pt x="100" y="188"/>
                      </a:lnTo>
                      <a:lnTo>
                        <a:pt x="100" y="190"/>
                      </a:lnTo>
                      <a:lnTo>
                        <a:pt x="98" y="190"/>
                      </a:lnTo>
                      <a:lnTo>
                        <a:pt x="96" y="192"/>
                      </a:lnTo>
                      <a:lnTo>
                        <a:pt x="94" y="194"/>
                      </a:lnTo>
                      <a:lnTo>
                        <a:pt x="93" y="194"/>
                      </a:lnTo>
                      <a:lnTo>
                        <a:pt x="91" y="196"/>
                      </a:lnTo>
                      <a:lnTo>
                        <a:pt x="89" y="198"/>
                      </a:lnTo>
                      <a:lnTo>
                        <a:pt x="87" y="198"/>
                      </a:lnTo>
                      <a:lnTo>
                        <a:pt x="87" y="200"/>
                      </a:lnTo>
                      <a:lnTo>
                        <a:pt x="85" y="200"/>
                      </a:lnTo>
                      <a:lnTo>
                        <a:pt x="83" y="201"/>
                      </a:lnTo>
                      <a:lnTo>
                        <a:pt x="81" y="201"/>
                      </a:lnTo>
                      <a:lnTo>
                        <a:pt x="81" y="203"/>
                      </a:lnTo>
                      <a:lnTo>
                        <a:pt x="81" y="205"/>
                      </a:lnTo>
                      <a:lnTo>
                        <a:pt x="79" y="207"/>
                      </a:lnTo>
                      <a:lnTo>
                        <a:pt x="79" y="209"/>
                      </a:lnTo>
                      <a:lnTo>
                        <a:pt x="81" y="209"/>
                      </a:lnTo>
                      <a:lnTo>
                        <a:pt x="81" y="211"/>
                      </a:lnTo>
                      <a:lnTo>
                        <a:pt x="81" y="213"/>
                      </a:lnTo>
                      <a:lnTo>
                        <a:pt x="81" y="215"/>
                      </a:lnTo>
                      <a:lnTo>
                        <a:pt x="81" y="217"/>
                      </a:lnTo>
                      <a:lnTo>
                        <a:pt x="81" y="219"/>
                      </a:lnTo>
                      <a:lnTo>
                        <a:pt x="81" y="221"/>
                      </a:lnTo>
                      <a:lnTo>
                        <a:pt x="81" y="223"/>
                      </a:lnTo>
                      <a:lnTo>
                        <a:pt x="81" y="224"/>
                      </a:lnTo>
                      <a:lnTo>
                        <a:pt x="81" y="226"/>
                      </a:lnTo>
                      <a:lnTo>
                        <a:pt x="81" y="228"/>
                      </a:lnTo>
                      <a:lnTo>
                        <a:pt x="81" y="230"/>
                      </a:lnTo>
                      <a:lnTo>
                        <a:pt x="81" y="232"/>
                      </a:lnTo>
                      <a:lnTo>
                        <a:pt x="79" y="232"/>
                      </a:lnTo>
                      <a:lnTo>
                        <a:pt x="79" y="234"/>
                      </a:lnTo>
                      <a:lnTo>
                        <a:pt x="79" y="236"/>
                      </a:lnTo>
                      <a:lnTo>
                        <a:pt x="79" y="238"/>
                      </a:lnTo>
                      <a:lnTo>
                        <a:pt x="79" y="240"/>
                      </a:lnTo>
                      <a:lnTo>
                        <a:pt x="77" y="242"/>
                      </a:lnTo>
                      <a:lnTo>
                        <a:pt x="77" y="244"/>
                      </a:lnTo>
                      <a:lnTo>
                        <a:pt x="77" y="246"/>
                      </a:lnTo>
                      <a:lnTo>
                        <a:pt x="77" y="248"/>
                      </a:lnTo>
                      <a:lnTo>
                        <a:pt x="77" y="249"/>
                      </a:lnTo>
                      <a:lnTo>
                        <a:pt x="77" y="251"/>
                      </a:lnTo>
                      <a:lnTo>
                        <a:pt x="77" y="253"/>
                      </a:lnTo>
                      <a:lnTo>
                        <a:pt x="77" y="255"/>
                      </a:lnTo>
                      <a:lnTo>
                        <a:pt x="77" y="257"/>
                      </a:lnTo>
                      <a:lnTo>
                        <a:pt x="79" y="257"/>
                      </a:lnTo>
                      <a:lnTo>
                        <a:pt x="79" y="259"/>
                      </a:lnTo>
                      <a:lnTo>
                        <a:pt x="81" y="261"/>
                      </a:lnTo>
                      <a:lnTo>
                        <a:pt x="83" y="263"/>
                      </a:lnTo>
                      <a:lnTo>
                        <a:pt x="85" y="263"/>
                      </a:lnTo>
                      <a:lnTo>
                        <a:pt x="87" y="265"/>
                      </a:lnTo>
                      <a:lnTo>
                        <a:pt x="89" y="265"/>
                      </a:lnTo>
                      <a:lnTo>
                        <a:pt x="91" y="265"/>
                      </a:lnTo>
                      <a:lnTo>
                        <a:pt x="91" y="263"/>
                      </a:lnTo>
                      <a:lnTo>
                        <a:pt x="93" y="263"/>
                      </a:lnTo>
                      <a:lnTo>
                        <a:pt x="94" y="263"/>
                      </a:lnTo>
                      <a:lnTo>
                        <a:pt x="96" y="261"/>
                      </a:lnTo>
                      <a:lnTo>
                        <a:pt x="98" y="261"/>
                      </a:lnTo>
                      <a:lnTo>
                        <a:pt x="98" y="259"/>
                      </a:lnTo>
                      <a:lnTo>
                        <a:pt x="100" y="259"/>
                      </a:lnTo>
                      <a:lnTo>
                        <a:pt x="102" y="257"/>
                      </a:lnTo>
                      <a:lnTo>
                        <a:pt x="102" y="255"/>
                      </a:lnTo>
                      <a:lnTo>
                        <a:pt x="104" y="253"/>
                      </a:lnTo>
                      <a:lnTo>
                        <a:pt x="104" y="251"/>
                      </a:lnTo>
                      <a:lnTo>
                        <a:pt x="106" y="249"/>
                      </a:lnTo>
                      <a:lnTo>
                        <a:pt x="106" y="248"/>
                      </a:lnTo>
                      <a:lnTo>
                        <a:pt x="106" y="246"/>
                      </a:lnTo>
                      <a:lnTo>
                        <a:pt x="106" y="244"/>
                      </a:lnTo>
                      <a:lnTo>
                        <a:pt x="106" y="242"/>
                      </a:lnTo>
                      <a:lnTo>
                        <a:pt x="106" y="240"/>
                      </a:lnTo>
                      <a:lnTo>
                        <a:pt x="108" y="240"/>
                      </a:lnTo>
                      <a:lnTo>
                        <a:pt x="108" y="238"/>
                      </a:lnTo>
                      <a:lnTo>
                        <a:pt x="108" y="236"/>
                      </a:lnTo>
                      <a:lnTo>
                        <a:pt x="108" y="234"/>
                      </a:lnTo>
                      <a:lnTo>
                        <a:pt x="108" y="232"/>
                      </a:lnTo>
                      <a:lnTo>
                        <a:pt x="108" y="230"/>
                      </a:lnTo>
                      <a:lnTo>
                        <a:pt x="110" y="228"/>
                      </a:lnTo>
                      <a:lnTo>
                        <a:pt x="110" y="226"/>
                      </a:lnTo>
                      <a:lnTo>
                        <a:pt x="112" y="224"/>
                      </a:lnTo>
                      <a:lnTo>
                        <a:pt x="114" y="223"/>
                      </a:lnTo>
                      <a:lnTo>
                        <a:pt x="114" y="221"/>
                      </a:lnTo>
                      <a:lnTo>
                        <a:pt x="116" y="221"/>
                      </a:lnTo>
                      <a:lnTo>
                        <a:pt x="117" y="219"/>
                      </a:lnTo>
                      <a:lnTo>
                        <a:pt x="117" y="217"/>
                      </a:lnTo>
                      <a:lnTo>
                        <a:pt x="119" y="217"/>
                      </a:lnTo>
                      <a:lnTo>
                        <a:pt x="121" y="217"/>
                      </a:lnTo>
                      <a:lnTo>
                        <a:pt x="121" y="215"/>
                      </a:lnTo>
                      <a:lnTo>
                        <a:pt x="123" y="215"/>
                      </a:lnTo>
                      <a:lnTo>
                        <a:pt x="125" y="215"/>
                      </a:lnTo>
                      <a:lnTo>
                        <a:pt x="125" y="213"/>
                      </a:lnTo>
                      <a:lnTo>
                        <a:pt x="127" y="213"/>
                      </a:lnTo>
                      <a:lnTo>
                        <a:pt x="127" y="215"/>
                      </a:lnTo>
                      <a:lnTo>
                        <a:pt x="129" y="215"/>
                      </a:lnTo>
                      <a:lnTo>
                        <a:pt x="129" y="217"/>
                      </a:lnTo>
                      <a:lnTo>
                        <a:pt x="131" y="219"/>
                      </a:lnTo>
                      <a:lnTo>
                        <a:pt x="131" y="221"/>
                      </a:lnTo>
                      <a:lnTo>
                        <a:pt x="131" y="223"/>
                      </a:lnTo>
                      <a:lnTo>
                        <a:pt x="133" y="224"/>
                      </a:lnTo>
                      <a:lnTo>
                        <a:pt x="133" y="226"/>
                      </a:lnTo>
                      <a:lnTo>
                        <a:pt x="133" y="228"/>
                      </a:lnTo>
                      <a:lnTo>
                        <a:pt x="135" y="230"/>
                      </a:lnTo>
                      <a:lnTo>
                        <a:pt x="135" y="232"/>
                      </a:lnTo>
                      <a:lnTo>
                        <a:pt x="137" y="234"/>
                      </a:lnTo>
                      <a:lnTo>
                        <a:pt x="137" y="236"/>
                      </a:lnTo>
                      <a:lnTo>
                        <a:pt x="139" y="240"/>
                      </a:lnTo>
                      <a:lnTo>
                        <a:pt x="140" y="242"/>
                      </a:lnTo>
                      <a:lnTo>
                        <a:pt x="140" y="244"/>
                      </a:lnTo>
                      <a:lnTo>
                        <a:pt x="142" y="246"/>
                      </a:lnTo>
                      <a:lnTo>
                        <a:pt x="144" y="248"/>
                      </a:lnTo>
                      <a:lnTo>
                        <a:pt x="146" y="251"/>
                      </a:lnTo>
                      <a:lnTo>
                        <a:pt x="146" y="253"/>
                      </a:lnTo>
                      <a:lnTo>
                        <a:pt x="148" y="255"/>
                      </a:lnTo>
                      <a:lnTo>
                        <a:pt x="150" y="257"/>
                      </a:lnTo>
                      <a:lnTo>
                        <a:pt x="152" y="259"/>
                      </a:lnTo>
                      <a:lnTo>
                        <a:pt x="154" y="263"/>
                      </a:lnTo>
                      <a:lnTo>
                        <a:pt x="156" y="265"/>
                      </a:lnTo>
                      <a:lnTo>
                        <a:pt x="160" y="267"/>
                      </a:lnTo>
                      <a:lnTo>
                        <a:pt x="162" y="269"/>
                      </a:lnTo>
                      <a:lnTo>
                        <a:pt x="164" y="271"/>
                      </a:lnTo>
                      <a:lnTo>
                        <a:pt x="165" y="272"/>
                      </a:lnTo>
                      <a:lnTo>
                        <a:pt x="165" y="274"/>
                      </a:lnTo>
                      <a:lnTo>
                        <a:pt x="164" y="276"/>
                      </a:lnTo>
                      <a:lnTo>
                        <a:pt x="164" y="278"/>
                      </a:lnTo>
                      <a:lnTo>
                        <a:pt x="162" y="278"/>
                      </a:lnTo>
                      <a:lnTo>
                        <a:pt x="162" y="280"/>
                      </a:lnTo>
                      <a:lnTo>
                        <a:pt x="162" y="282"/>
                      </a:lnTo>
                      <a:lnTo>
                        <a:pt x="160" y="282"/>
                      </a:lnTo>
                      <a:lnTo>
                        <a:pt x="160" y="284"/>
                      </a:lnTo>
                      <a:lnTo>
                        <a:pt x="158" y="286"/>
                      </a:lnTo>
                      <a:lnTo>
                        <a:pt x="158" y="288"/>
                      </a:lnTo>
                      <a:lnTo>
                        <a:pt x="156" y="288"/>
                      </a:lnTo>
                      <a:lnTo>
                        <a:pt x="154" y="290"/>
                      </a:lnTo>
                      <a:lnTo>
                        <a:pt x="154" y="292"/>
                      </a:lnTo>
                      <a:lnTo>
                        <a:pt x="152" y="294"/>
                      </a:lnTo>
                      <a:lnTo>
                        <a:pt x="150" y="296"/>
                      </a:lnTo>
                      <a:lnTo>
                        <a:pt x="148" y="297"/>
                      </a:lnTo>
                      <a:lnTo>
                        <a:pt x="146" y="299"/>
                      </a:lnTo>
                      <a:lnTo>
                        <a:pt x="146" y="301"/>
                      </a:lnTo>
                      <a:lnTo>
                        <a:pt x="144" y="301"/>
                      </a:lnTo>
                      <a:lnTo>
                        <a:pt x="142" y="303"/>
                      </a:lnTo>
                      <a:lnTo>
                        <a:pt x="140" y="303"/>
                      </a:lnTo>
                      <a:lnTo>
                        <a:pt x="139" y="305"/>
                      </a:lnTo>
                      <a:lnTo>
                        <a:pt x="137" y="307"/>
                      </a:lnTo>
                      <a:lnTo>
                        <a:pt x="135" y="307"/>
                      </a:lnTo>
                      <a:lnTo>
                        <a:pt x="133" y="309"/>
                      </a:lnTo>
                      <a:lnTo>
                        <a:pt x="131" y="309"/>
                      </a:lnTo>
                      <a:lnTo>
                        <a:pt x="129" y="309"/>
                      </a:lnTo>
                      <a:lnTo>
                        <a:pt x="127" y="311"/>
                      </a:lnTo>
                      <a:lnTo>
                        <a:pt x="125" y="311"/>
                      </a:lnTo>
                      <a:lnTo>
                        <a:pt x="123" y="311"/>
                      </a:lnTo>
                      <a:lnTo>
                        <a:pt x="121" y="311"/>
                      </a:lnTo>
                      <a:lnTo>
                        <a:pt x="117" y="311"/>
                      </a:lnTo>
                      <a:lnTo>
                        <a:pt x="116" y="311"/>
                      </a:lnTo>
                      <a:lnTo>
                        <a:pt x="114" y="311"/>
                      </a:lnTo>
                      <a:lnTo>
                        <a:pt x="112" y="311"/>
                      </a:lnTo>
                      <a:lnTo>
                        <a:pt x="108" y="311"/>
                      </a:lnTo>
                      <a:lnTo>
                        <a:pt x="106" y="311"/>
                      </a:lnTo>
                      <a:lnTo>
                        <a:pt x="104" y="311"/>
                      </a:lnTo>
                      <a:lnTo>
                        <a:pt x="100" y="311"/>
                      </a:lnTo>
                      <a:lnTo>
                        <a:pt x="98" y="311"/>
                      </a:lnTo>
                      <a:lnTo>
                        <a:pt x="96" y="311"/>
                      </a:lnTo>
                      <a:lnTo>
                        <a:pt x="94" y="311"/>
                      </a:lnTo>
                      <a:lnTo>
                        <a:pt x="91" y="311"/>
                      </a:lnTo>
                      <a:lnTo>
                        <a:pt x="89" y="309"/>
                      </a:lnTo>
                      <a:lnTo>
                        <a:pt x="87" y="309"/>
                      </a:lnTo>
                      <a:lnTo>
                        <a:pt x="85" y="309"/>
                      </a:lnTo>
                      <a:lnTo>
                        <a:pt x="83" y="309"/>
                      </a:lnTo>
                      <a:lnTo>
                        <a:pt x="81" y="309"/>
                      </a:lnTo>
                      <a:lnTo>
                        <a:pt x="79" y="309"/>
                      </a:lnTo>
                      <a:lnTo>
                        <a:pt x="77" y="309"/>
                      </a:lnTo>
                      <a:lnTo>
                        <a:pt x="75" y="309"/>
                      </a:lnTo>
                      <a:lnTo>
                        <a:pt x="73" y="307"/>
                      </a:lnTo>
                      <a:lnTo>
                        <a:pt x="71" y="307"/>
                      </a:lnTo>
                      <a:lnTo>
                        <a:pt x="69" y="307"/>
                      </a:lnTo>
                      <a:lnTo>
                        <a:pt x="68" y="307"/>
                      </a:lnTo>
                      <a:lnTo>
                        <a:pt x="66" y="307"/>
                      </a:lnTo>
                      <a:lnTo>
                        <a:pt x="64" y="307"/>
                      </a:lnTo>
                      <a:lnTo>
                        <a:pt x="62" y="305"/>
                      </a:lnTo>
                      <a:lnTo>
                        <a:pt x="60" y="305"/>
                      </a:lnTo>
                      <a:lnTo>
                        <a:pt x="58" y="305"/>
                      </a:lnTo>
                      <a:lnTo>
                        <a:pt x="58" y="303"/>
                      </a:lnTo>
                      <a:lnTo>
                        <a:pt x="56" y="303"/>
                      </a:lnTo>
                      <a:lnTo>
                        <a:pt x="54" y="303"/>
                      </a:lnTo>
                      <a:lnTo>
                        <a:pt x="54" y="301"/>
                      </a:lnTo>
                      <a:lnTo>
                        <a:pt x="52" y="301"/>
                      </a:lnTo>
                      <a:lnTo>
                        <a:pt x="50" y="301"/>
                      </a:lnTo>
                      <a:lnTo>
                        <a:pt x="50" y="299"/>
                      </a:lnTo>
                      <a:lnTo>
                        <a:pt x="48" y="299"/>
                      </a:lnTo>
                      <a:lnTo>
                        <a:pt x="46" y="297"/>
                      </a:lnTo>
                      <a:lnTo>
                        <a:pt x="45" y="297"/>
                      </a:lnTo>
                      <a:lnTo>
                        <a:pt x="45" y="296"/>
                      </a:lnTo>
                      <a:lnTo>
                        <a:pt x="43" y="296"/>
                      </a:lnTo>
                      <a:lnTo>
                        <a:pt x="41" y="294"/>
                      </a:lnTo>
                      <a:lnTo>
                        <a:pt x="41" y="292"/>
                      </a:lnTo>
                      <a:lnTo>
                        <a:pt x="39" y="292"/>
                      </a:lnTo>
                      <a:lnTo>
                        <a:pt x="37" y="290"/>
                      </a:lnTo>
                      <a:lnTo>
                        <a:pt x="35" y="288"/>
                      </a:lnTo>
                      <a:lnTo>
                        <a:pt x="35" y="286"/>
                      </a:lnTo>
                      <a:lnTo>
                        <a:pt x="33" y="284"/>
                      </a:lnTo>
                      <a:lnTo>
                        <a:pt x="31" y="282"/>
                      </a:lnTo>
                      <a:lnTo>
                        <a:pt x="29" y="280"/>
                      </a:lnTo>
                      <a:lnTo>
                        <a:pt x="27" y="280"/>
                      </a:lnTo>
                      <a:lnTo>
                        <a:pt x="27" y="276"/>
                      </a:lnTo>
                      <a:lnTo>
                        <a:pt x="25" y="274"/>
                      </a:lnTo>
                      <a:lnTo>
                        <a:pt x="23" y="272"/>
                      </a:lnTo>
                      <a:lnTo>
                        <a:pt x="22" y="271"/>
                      </a:lnTo>
                      <a:lnTo>
                        <a:pt x="20" y="269"/>
                      </a:lnTo>
                      <a:lnTo>
                        <a:pt x="20" y="267"/>
                      </a:lnTo>
                      <a:lnTo>
                        <a:pt x="18" y="265"/>
                      </a:lnTo>
                      <a:lnTo>
                        <a:pt x="16" y="263"/>
                      </a:lnTo>
                      <a:lnTo>
                        <a:pt x="16" y="261"/>
                      </a:lnTo>
                      <a:lnTo>
                        <a:pt x="14" y="257"/>
                      </a:lnTo>
                      <a:lnTo>
                        <a:pt x="12" y="255"/>
                      </a:lnTo>
                      <a:lnTo>
                        <a:pt x="12" y="253"/>
                      </a:lnTo>
                      <a:lnTo>
                        <a:pt x="10" y="251"/>
                      </a:lnTo>
                      <a:lnTo>
                        <a:pt x="10" y="249"/>
                      </a:lnTo>
                      <a:lnTo>
                        <a:pt x="8" y="248"/>
                      </a:lnTo>
                      <a:lnTo>
                        <a:pt x="8" y="244"/>
                      </a:lnTo>
                      <a:lnTo>
                        <a:pt x="8" y="242"/>
                      </a:lnTo>
                      <a:lnTo>
                        <a:pt x="6" y="242"/>
                      </a:lnTo>
                      <a:lnTo>
                        <a:pt x="6" y="240"/>
                      </a:lnTo>
                      <a:lnTo>
                        <a:pt x="6" y="238"/>
                      </a:lnTo>
                      <a:lnTo>
                        <a:pt x="4" y="236"/>
                      </a:lnTo>
                      <a:lnTo>
                        <a:pt x="4" y="234"/>
                      </a:lnTo>
                      <a:lnTo>
                        <a:pt x="4" y="232"/>
                      </a:lnTo>
                      <a:lnTo>
                        <a:pt x="4" y="230"/>
                      </a:lnTo>
                      <a:lnTo>
                        <a:pt x="2" y="228"/>
                      </a:lnTo>
                      <a:lnTo>
                        <a:pt x="2" y="226"/>
                      </a:lnTo>
                      <a:lnTo>
                        <a:pt x="2" y="224"/>
                      </a:lnTo>
                      <a:lnTo>
                        <a:pt x="2" y="223"/>
                      </a:lnTo>
                      <a:lnTo>
                        <a:pt x="2" y="221"/>
                      </a:lnTo>
                      <a:lnTo>
                        <a:pt x="0" y="219"/>
                      </a:lnTo>
                      <a:lnTo>
                        <a:pt x="0" y="217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11"/>
                      </a:lnTo>
                      <a:lnTo>
                        <a:pt x="0" y="209"/>
                      </a:lnTo>
                      <a:lnTo>
                        <a:pt x="0" y="207"/>
                      </a:lnTo>
                      <a:lnTo>
                        <a:pt x="0" y="205"/>
                      </a:lnTo>
                      <a:lnTo>
                        <a:pt x="0" y="201"/>
                      </a:lnTo>
                      <a:lnTo>
                        <a:pt x="0" y="200"/>
                      </a:lnTo>
                      <a:lnTo>
                        <a:pt x="0" y="198"/>
                      </a:lnTo>
                      <a:lnTo>
                        <a:pt x="0" y="194"/>
                      </a:lnTo>
                      <a:lnTo>
                        <a:pt x="0" y="192"/>
                      </a:lnTo>
                      <a:lnTo>
                        <a:pt x="0" y="188"/>
                      </a:lnTo>
                      <a:lnTo>
                        <a:pt x="0" y="184"/>
                      </a:lnTo>
                      <a:lnTo>
                        <a:pt x="0" y="180"/>
                      </a:lnTo>
                      <a:close/>
                    </a:path>
                  </a:pathLst>
                </a:custGeom>
                <a:solidFill>
                  <a:srgbClr val="D1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37" name="Freeform 505"/>
                <p:cNvSpPr>
                  <a:spLocks noChangeAspect="1"/>
                </p:cNvSpPr>
                <p:nvPr/>
              </p:nvSpPr>
              <p:spPr bwMode="auto">
                <a:xfrm>
                  <a:off x="4716" y="874"/>
                  <a:ext cx="150" cy="67"/>
                </a:xfrm>
                <a:custGeom>
                  <a:avLst/>
                  <a:gdLst>
                    <a:gd name="T0" fmla="*/ 48 w 150"/>
                    <a:gd name="T1" fmla="*/ 57 h 67"/>
                    <a:gd name="T2" fmla="*/ 42 w 150"/>
                    <a:gd name="T3" fmla="*/ 59 h 67"/>
                    <a:gd name="T4" fmla="*/ 35 w 150"/>
                    <a:gd name="T5" fmla="*/ 61 h 67"/>
                    <a:gd name="T6" fmla="*/ 25 w 150"/>
                    <a:gd name="T7" fmla="*/ 63 h 67"/>
                    <a:gd name="T8" fmla="*/ 17 w 150"/>
                    <a:gd name="T9" fmla="*/ 65 h 67"/>
                    <a:gd name="T10" fmla="*/ 10 w 150"/>
                    <a:gd name="T11" fmla="*/ 67 h 67"/>
                    <a:gd name="T12" fmla="*/ 2 w 150"/>
                    <a:gd name="T13" fmla="*/ 65 h 67"/>
                    <a:gd name="T14" fmla="*/ 2 w 150"/>
                    <a:gd name="T15" fmla="*/ 59 h 67"/>
                    <a:gd name="T16" fmla="*/ 4 w 150"/>
                    <a:gd name="T17" fmla="*/ 53 h 67"/>
                    <a:gd name="T18" fmla="*/ 10 w 150"/>
                    <a:gd name="T19" fmla="*/ 46 h 67"/>
                    <a:gd name="T20" fmla="*/ 15 w 150"/>
                    <a:gd name="T21" fmla="*/ 38 h 67"/>
                    <a:gd name="T22" fmla="*/ 21 w 150"/>
                    <a:gd name="T23" fmla="*/ 34 h 67"/>
                    <a:gd name="T24" fmla="*/ 27 w 150"/>
                    <a:gd name="T25" fmla="*/ 32 h 67"/>
                    <a:gd name="T26" fmla="*/ 35 w 150"/>
                    <a:gd name="T27" fmla="*/ 28 h 67"/>
                    <a:gd name="T28" fmla="*/ 42 w 150"/>
                    <a:gd name="T29" fmla="*/ 28 h 67"/>
                    <a:gd name="T30" fmla="*/ 50 w 150"/>
                    <a:gd name="T31" fmla="*/ 28 h 67"/>
                    <a:gd name="T32" fmla="*/ 58 w 150"/>
                    <a:gd name="T33" fmla="*/ 28 h 67"/>
                    <a:gd name="T34" fmla="*/ 61 w 150"/>
                    <a:gd name="T35" fmla="*/ 25 h 67"/>
                    <a:gd name="T36" fmla="*/ 65 w 150"/>
                    <a:gd name="T37" fmla="*/ 21 h 67"/>
                    <a:gd name="T38" fmla="*/ 71 w 150"/>
                    <a:gd name="T39" fmla="*/ 17 h 67"/>
                    <a:gd name="T40" fmla="*/ 77 w 150"/>
                    <a:gd name="T41" fmla="*/ 13 h 67"/>
                    <a:gd name="T42" fmla="*/ 85 w 150"/>
                    <a:gd name="T43" fmla="*/ 11 h 67"/>
                    <a:gd name="T44" fmla="*/ 90 w 150"/>
                    <a:gd name="T45" fmla="*/ 7 h 67"/>
                    <a:gd name="T46" fmla="*/ 98 w 150"/>
                    <a:gd name="T47" fmla="*/ 5 h 67"/>
                    <a:gd name="T48" fmla="*/ 106 w 150"/>
                    <a:gd name="T49" fmla="*/ 3 h 67"/>
                    <a:gd name="T50" fmla="*/ 113 w 150"/>
                    <a:gd name="T51" fmla="*/ 2 h 67"/>
                    <a:gd name="T52" fmla="*/ 119 w 150"/>
                    <a:gd name="T53" fmla="*/ 0 h 67"/>
                    <a:gd name="T54" fmla="*/ 121 w 150"/>
                    <a:gd name="T55" fmla="*/ 2 h 67"/>
                    <a:gd name="T56" fmla="*/ 115 w 150"/>
                    <a:gd name="T57" fmla="*/ 5 h 67"/>
                    <a:gd name="T58" fmla="*/ 109 w 150"/>
                    <a:gd name="T59" fmla="*/ 9 h 67"/>
                    <a:gd name="T60" fmla="*/ 102 w 150"/>
                    <a:gd name="T61" fmla="*/ 13 h 67"/>
                    <a:gd name="T62" fmla="*/ 96 w 150"/>
                    <a:gd name="T63" fmla="*/ 17 h 67"/>
                    <a:gd name="T64" fmla="*/ 96 w 150"/>
                    <a:gd name="T65" fmla="*/ 17 h 67"/>
                    <a:gd name="T66" fmla="*/ 104 w 150"/>
                    <a:gd name="T67" fmla="*/ 17 h 67"/>
                    <a:gd name="T68" fmla="*/ 111 w 150"/>
                    <a:gd name="T69" fmla="*/ 17 h 67"/>
                    <a:gd name="T70" fmla="*/ 119 w 150"/>
                    <a:gd name="T71" fmla="*/ 17 h 67"/>
                    <a:gd name="T72" fmla="*/ 127 w 150"/>
                    <a:gd name="T73" fmla="*/ 19 h 67"/>
                    <a:gd name="T74" fmla="*/ 134 w 150"/>
                    <a:gd name="T75" fmla="*/ 21 h 67"/>
                    <a:gd name="T76" fmla="*/ 140 w 150"/>
                    <a:gd name="T77" fmla="*/ 23 h 67"/>
                    <a:gd name="T78" fmla="*/ 144 w 150"/>
                    <a:gd name="T79" fmla="*/ 26 h 67"/>
                    <a:gd name="T80" fmla="*/ 148 w 150"/>
                    <a:gd name="T81" fmla="*/ 32 h 67"/>
                    <a:gd name="T82" fmla="*/ 148 w 150"/>
                    <a:gd name="T83" fmla="*/ 36 h 67"/>
                    <a:gd name="T84" fmla="*/ 140 w 150"/>
                    <a:gd name="T85" fmla="*/ 36 h 67"/>
                    <a:gd name="T86" fmla="*/ 132 w 150"/>
                    <a:gd name="T87" fmla="*/ 36 h 67"/>
                    <a:gd name="T88" fmla="*/ 125 w 150"/>
                    <a:gd name="T89" fmla="*/ 36 h 67"/>
                    <a:gd name="T90" fmla="*/ 117 w 150"/>
                    <a:gd name="T91" fmla="*/ 36 h 67"/>
                    <a:gd name="T92" fmla="*/ 109 w 150"/>
                    <a:gd name="T93" fmla="*/ 36 h 67"/>
                    <a:gd name="T94" fmla="*/ 102 w 150"/>
                    <a:gd name="T95" fmla="*/ 38 h 67"/>
                    <a:gd name="T96" fmla="*/ 92 w 150"/>
                    <a:gd name="T97" fmla="*/ 38 h 67"/>
                    <a:gd name="T98" fmla="*/ 85 w 150"/>
                    <a:gd name="T99" fmla="*/ 40 h 67"/>
                    <a:gd name="T100" fmla="*/ 77 w 150"/>
                    <a:gd name="T101" fmla="*/ 42 h 67"/>
                    <a:gd name="T102" fmla="*/ 69 w 150"/>
                    <a:gd name="T103" fmla="*/ 46 h 67"/>
                    <a:gd name="T104" fmla="*/ 61 w 150"/>
                    <a:gd name="T105" fmla="*/ 50 h 67"/>
                    <a:gd name="T106" fmla="*/ 56 w 150"/>
                    <a:gd name="T107" fmla="*/ 53 h 67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50"/>
                    <a:gd name="T163" fmla="*/ 0 h 67"/>
                    <a:gd name="T164" fmla="*/ 150 w 150"/>
                    <a:gd name="T165" fmla="*/ 67 h 67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50" h="67">
                      <a:moveTo>
                        <a:pt x="54" y="57"/>
                      </a:moveTo>
                      <a:lnTo>
                        <a:pt x="52" y="57"/>
                      </a:lnTo>
                      <a:lnTo>
                        <a:pt x="50" y="57"/>
                      </a:lnTo>
                      <a:lnTo>
                        <a:pt x="48" y="57"/>
                      </a:lnTo>
                      <a:lnTo>
                        <a:pt x="48" y="59"/>
                      </a:lnTo>
                      <a:lnTo>
                        <a:pt x="46" y="59"/>
                      </a:lnTo>
                      <a:lnTo>
                        <a:pt x="44" y="59"/>
                      </a:lnTo>
                      <a:lnTo>
                        <a:pt x="42" y="59"/>
                      </a:lnTo>
                      <a:lnTo>
                        <a:pt x="40" y="59"/>
                      </a:lnTo>
                      <a:lnTo>
                        <a:pt x="38" y="59"/>
                      </a:lnTo>
                      <a:lnTo>
                        <a:pt x="37" y="61"/>
                      </a:lnTo>
                      <a:lnTo>
                        <a:pt x="35" y="61"/>
                      </a:lnTo>
                      <a:lnTo>
                        <a:pt x="33" y="61"/>
                      </a:lnTo>
                      <a:lnTo>
                        <a:pt x="31" y="63"/>
                      </a:lnTo>
                      <a:lnTo>
                        <a:pt x="29" y="63"/>
                      </a:lnTo>
                      <a:lnTo>
                        <a:pt x="25" y="63"/>
                      </a:lnTo>
                      <a:lnTo>
                        <a:pt x="23" y="65"/>
                      </a:lnTo>
                      <a:lnTo>
                        <a:pt x="21" y="65"/>
                      </a:lnTo>
                      <a:lnTo>
                        <a:pt x="19" y="65"/>
                      </a:lnTo>
                      <a:lnTo>
                        <a:pt x="17" y="65"/>
                      </a:lnTo>
                      <a:lnTo>
                        <a:pt x="15" y="67"/>
                      </a:lnTo>
                      <a:lnTo>
                        <a:pt x="14" y="67"/>
                      </a:lnTo>
                      <a:lnTo>
                        <a:pt x="12" y="67"/>
                      </a:lnTo>
                      <a:lnTo>
                        <a:pt x="10" y="67"/>
                      </a:lnTo>
                      <a:lnTo>
                        <a:pt x="8" y="67"/>
                      </a:lnTo>
                      <a:lnTo>
                        <a:pt x="6" y="67"/>
                      </a:lnTo>
                      <a:lnTo>
                        <a:pt x="4" y="67"/>
                      </a:lnTo>
                      <a:lnTo>
                        <a:pt x="2" y="65"/>
                      </a:lnTo>
                      <a:lnTo>
                        <a:pt x="2" y="63"/>
                      </a:lnTo>
                      <a:lnTo>
                        <a:pt x="0" y="61"/>
                      </a:lnTo>
                      <a:lnTo>
                        <a:pt x="2" y="61"/>
                      </a:lnTo>
                      <a:lnTo>
                        <a:pt x="2" y="59"/>
                      </a:lnTo>
                      <a:lnTo>
                        <a:pt x="2" y="57"/>
                      </a:lnTo>
                      <a:lnTo>
                        <a:pt x="2" y="55"/>
                      </a:lnTo>
                      <a:lnTo>
                        <a:pt x="4" y="55"/>
                      </a:lnTo>
                      <a:lnTo>
                        <a:pt x="4" y="53"/>
                      </a:lnTo>
                      <a:lnTo>
                        <a:pt x="4" y="51"/>
                      </a:lnTo>
                      <a:lnTo>
                        <a:pt x="6" y="50"/>
                      </a:lnTo>
                      <a:lnTo>
                        <a:pt x="8" y="48"/>
                      </a:lnTo>
                      <a:lnTo>
                        <a:pt x="10" y="46"/>
                      </a:lnTo>
                      <a:lnTo>
                        <a:pt x="10" y="44"/>
                      </a:lnTo>
                      <a:lnTo>
                        <a:pt x="12" y="42"/>
                      </a:lnTo>
                      <a:lnTo>
                        <a:pt x="14" y="40"/>
                      </a:lnTo>
                      <a:lnTo>
                        <a:pt x="15" y="38"/>
                      </a:lnTo>
                      <a:lnTo>
                        <a:pt x="17" y="38"/>
                      </a:lnTo>
                      <a:lnTo>
                        <a:pt x="17" y="36"/>
                      </a:lnTo>
                      <a:lnTo>
                        <a:pt x="19" y="36"/>
                      </a:lnTo>
                      <a:lnTo>
                        <a:pt x="21" y="34"/>
                      </a:lnTo>
                      <a:lnTo>
                        <a:pt x="23" y="34"/>
                      </a:lnTo>
                      <a:lnTo>
                        <a:pt x="23" y="32"/>
                      </a:lnTo>
                      <a:lnTo>
                        <a:pt x="25" y="32"/>
                      </a:lnTo>
                      <a:lnTo>
                        <a:pt x="27" y="32"/>
                      </a:lnTo>
                      <a:lnTo>
                        <a:pt x="29" y="30"/>
                      </a:lnTo>
                      <a:lnTo>
                        <a:pt x="31" y="30"/>
                      </a:lnTo>
                      <a:lnTo>
                        <a:pt x="33" y="30"/>
                      </a:lnTo>
                      <a:lnTo>
                        <a:pt x="35" y="28"/>
                      </a:lnTo>
                      <a:lnTo>
                        <a:pt x="37" y="28"/>
                      </a:lnTo>
                      <a:lnTo>
                        <a:pt x="38" y="28"/>
                      </a:lnTo>
                      <a:lnTo>
                        <a:pt x="40" y="28"/>
                      </a:lnTo>
                      <a:lnTo>
                        <a:pt x="42" y="28"/>
                      </a:lnTo>
                      <a:lnTo>
                        <a:pt x="44" y="28"/>
                      </a:lnTo>
                      <a:lnTo>
                        <a:pt x="46" y="28"/>
                      </a:lnTo>
                      <a:lnTo>
                        <a:pt x="48" y="28"/>
                      </a:lnTo>
                      <a:lnTo>
                        <a:pt x="50" y="28"/>
                      </a:lnTo>
                      <a:lnTo>
                        <a:pt x="52" y="28"/>
                      </a:lnTo>
                      <a:lnTo>
                        <a:pt x="54" y="28"/>
                      </a:lnTo>
                      <a:lnTo>
                        <a:pt x="56" y="28"/>
                      </a:lnTo>
                      <a:lnTo>
                        <a:pt x="58" y="28"/>
                      </a:lnTo>
                      <a:lnTo>
                        <a:pt x="60" y="28"/>
                      </a:lnTo>
                      <a:lnTo>
                        <a:pt x="60" y="26"/>
                      </a:lnTo>
                      <a:lnTo>
                        <a:pt x="61" y="26"/>
                      </a:lnTo>
                      <a:lnTo>
                        <a:pt x="61" y="25"/>
                      </a:lnTo>
                      <a:lnTo>
                        <a:pt x="63" y="25"/>
                      </a:lnTo>
                      <a:lnTo>
                        <a:pt x="63" y="23"/>
                      </a:lnTo>
                      <a:lnTo>
                        <a:pt x="65" y="23"/>
                      </a:lnTo>
                      <a:lnTo>
                        <a:pt x="65" y="21"/>
                      </a:lnTo>
                      <a:lnTo>
                        <a:pt x="67" y="21"/>
                      </a:lnTo>
                      <a:lnTo>
                        <a:pt x="69" y="19"/>
                      </a:lnTo>
                      <a:lnTo>
                        <a:pt x="71" y="19"/>
                      </a:lnTo>
                      <a:lnTo>
                        <a:pt x="71" y="17"/>
                      </a:lnTo>
                      <a:lnTo>
                        <a:pt x="73" y="17"/>
                      </a:lnTo>
                      <a:lnTo>
                        <a:pt x="75" y="15"/>
                      </a:lnTo>
                      <a:lnTo>
                        <a:pt x="77" y="15"/>
                      </a:lnTo>
                      <a:lnTo>
                        <a:pt x="77" y="13"/>
                      </a:lnTo>
                      <a:lnTo>
                        <a:pt x="79" y="13"/>
                      </a:lnTo>
                      <a:lnTo>
                        <a:pt x="81" y="11"/>
                      </a:lnTo>
                      <a:lnTo>
                        <a:pt x="83" y="11"/>
                      </a:lnTo>
                      <a:lnTo>
                        <a:pt x="85" y="11"/>
                      </a:lnTo>
                      <a:lnTo>
                        <a:pt x="85" y="9"/>
                      </a:lnTo>
                      <a:lnTo>
                        <a:pt x="86" y="9"/>
                      </a:lnTo>
                      <a:lnTo>
                        <a:pt x="88" y="9"/>
                      </a:lnTo>
                      <a:lnTo>
                        <a:pt x="90" y="7"/>
                      </a:lnTo>
                      <a:lnTo>
                        <a:pt x="92" y="7"/>
                      </a:lnTo>
                      <a:lnTo>
                        <a:pt x="94" y="7"/>
                      </a:lnTo>
                      <a:lnTo>
                        <a:pt x="96" y="5"/>
                      </a:lnTo>
                      <a:lnTo>
                        <a:pt x="98" y="5"/>
                      </a:lnTo>
                      <a:lnTo>
                        <a:pt x="100" y="5"/>
                      </a:lnTo>
                      <a:lnTo>
                        <a:pt x="102" y="3"/>
                      </a:lnTo>
                      <a:lnTo>
                        <a:pt x="104" y="3"/>
                      </a:lnTo>
                      <a:lnTo>
                        <a:pt x="106" y="3"/>
                      </a:lnTo>
                      <a:lnTo>
                        <a:pt x="108" y="3"/>
                      </a:lnTo>
                      <a:lnTo>
                        <a:pt x="109" y="2"/>
                      </a:lnTo>
                      <a:lnTo>
                        <a:pt x="111" y="2"/>
                      </a:lnTo>
                      <a:lnTo>
                        <a:pt x="113" y="2"/>
                      </a:lnTo>
                      <a:lnTo>
                        <a:pt x="115" y="2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1" y="0"/>
                      </a:lnTo>
                      <a:lnTo>
                        <a:pt x="121" y="2"/>
                      </a:lnTo>
                      <a:lnTo>
                        <a:pt x="119" y="2"/>
                      </a:lnTo>
                      <a:lnTo>
                        <a:pt x="119" y="3"/>
                      </a:lnTo>
                      <a:lnTo>
                        <a:pt x="117" y="3"/>
                      </a:lnTo>
                      <a:lnTo>
                        <a:pt x="115" y="5"/>
                      </a:lnTo>
                      <a:lnTo>
                        <a:pt x="113" y="5"/>
                      </a:lnTo>
                      <a:lnTo>
                        <a:pt x="111" y="7"/>
                      </a:lnTo>
                      <a:lnTo>
                        <a:pt x="109" y="7"/>
                      </a:lnTo>
                      <a:lnTo>
                        <a:pt x="109" y="9"/>
                      </a:lnTo>
                      <a:lnTo>
                        <a:pt x="108" y="9"/>
                      </a:lnTo>
                      <a:lnTo>
                        <a:pt x="106" y="11"/>
                      </a:lnTo>
                      <a:lnTo>
                        <a:pt x="104" y="11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98" y="15"/>
                      </a:lnTo>
                      <a:lnTo>
                        <a:pt x="96" y="15"/>
                      </a:lnTo>
                      <a:lnTo>
                        <a:pt x="96" y="17"/>
                      </a:lnTo>
                      <a:lnTo>
                        <a:pt x="94" y="17"/>
                      </a:lnTo>
                      <a:lnTo>
                        <a:pt x="92" y="17"/>
                      </a:lnTo>
                      <a:lnTo>
                        <a:pt x="94" y="17"/>
                      </a:lnTo>
                      <a:lnTo>
                        <a:pt x="96" y="17"/>
                      </a:lnTo>
                      <a:lnTo>
                        <a:pt x="98" y="17"/>
                      </a:lnTo>
                      <a:lnTo>
                        <a:pt x="100" y="17"/>
                      </a:lnTo>
                      <a:lnTo>
                        <a:pt x="102" y="17"/>
                      </a:lnTo>
                      <a:lnTo>
                        <a:pt x="104" y="17"/>
                      </a:lnTo>
                      <a:lnTo>
                        <a:pt x="106" y="17"/>
                      </a:lnTo>
                      <a:lnTo>
                        <a:pt x="108" y="17"/>
                      </a:lnTo>
                      <a:lnTo>
                        <a:pt x="109" y="17"/>
                      </a:lnTo>
                      <a:lnTo>
                        <a:pt x="111" y="17"/>
                      </a:lnTo>
                      <a:lnTo>
                        <a:pt x="113" y="17"/>
                      </a:lnTo>
                      <a:lnTo>
                        <a:pt x="115" y="17"/>
                      </a:lnTo>
                      <a:lnTo>
                        <a:pt x="117" y="17"/>
                      </a:lnTo>
                      <a:lnTo>
                        <a:pt x="119" y="17"/>
                      </a:lnTo>
                      <a:lnTo>
                        <a:pt x="121" y="17"/>
                      </a:lnTo>
                      <a:lnTo>
                        <a:pt x="123" y="17"/>
                      </a:lnTo>
                      <a:lnTo>
                        <a:pt x="125" y="19"/>
                      </a:lnTo>
                      <a:lnTo>
                        <a:pt x="127" y="19"/>
                      </a:lnTo>
                      <a:lnTo>
                        <a:pt x="129" y="19"/>
                      </a:lnTo>
                      <a:lnTo>
                        <a:pt x="131" y="19"/>
                      </a:lnTo>
                      <a:lnTo>
                        <a:pt x="132" y="19"/>
                      </a:lnTo>
                      <a:lnTo>
                        <a:pt x="134" y="21"/>
                      </a:lnTo>
                      <a:lnTo>
                        <a:pt x="136" y="21"/>
                      </a:lnTo>
                      <a:lnTo>
                        <a:pt x="136" y="23"/>
                      </a:lnTo>
                      <a:lnTo>
                        <a:pt x="138" y="23"/>
                      </a:lnTo>
                      <a:lnTo>
                        <a:pt x="140" y="23"/>
                      </a:lnTo>
                      <a:lnTo>
                        <a:pt x="140" y="25"/>
                      </a:lnTo>
                      <a:lnTo>
                        <a:pt x="142" y="25"/>
                      </a:lnTo>
                      <a:lnTo>
                        <a:pt x="142" y="26"/>
                      </a:lnTo>
                      <a:lnTo>
                        <a:pt x="144" y="26"/>
                      </a:lnTo>
                      <a:lnTo>
                        <a:pt x="146" y="28"/>
                      </a:lnTo>
                      <a:lnTo>
                        <a:pt x="146" y="30"/>
                      </a:lnTo>
                      <a:lnTo>
                        <a:pt x="148" y="30"/>
                      </a:lnTo>
                      <a:lnTo>
                        <a:pt x="148" y="32"/>
                      </a:lnTo>
                      <a:lnTo>
                        <a:pt x="150" y="32"/>
                      </a:lnTo>
                      <a:lnTo>
                        <a:pt x="150" y="34"/>
                      </a:lnTo>
                      <a:lnTo>
                        <a:pt x="150" y="36"/>
                      </a:lnTo>
                      <a:lnTo>
                        <a:pt x="148" y="36"/>
                      </a:lnTo>
                      <a:lnTo>
                        <a:pt x="146" y="36"/>
                      </a:lnTo>
                      <a:lnTo>
                        <a:pt x="144" y="36"/>
                      </a:lnTo>
                      <a:lnTo>
                        <a:pt x="142" y="36"/>
                      </a:lnTo>
                      <a:lnTo>
                        <a:pt x="140" y="36"/>
                      </a:lnTo>
                      <a:lnTo>
                        <a:pt x="138" y="36"/>
                      </a:lnTo>
                      <a:lnTo>
                        <a:pt x="136" y="36"/>
                      </a:lnTo>
                      <a:lnTo>
                        <a:pt x="134" y="36"/>
                      </a:lnTo>
                      <a:lnTo>
                        <a:pt x="132" y="36"/>
                      </a:lnTo>
                      <a:lnTo>
                        <a:pt x="131" y="36"/>
                      </a:lnTo>
                      <a:lnTo>
                        <a:pt x="129" y="36"/>
                      </a:lnTo>
                      <a:lnTo>
                        <a:pt x="127" y="36"/>
                      </a:lnTo>
                      <a:lnTo>
                        <a:pt x="125" y="36"/>
                      </a:lnTo>
                      <a:lnTo>
                        <a:pt x="123" y="36"/>
                      </a:lnTo>
                      <a:lnTo>
                        <a:pt x="121" y="36"/>
                      </a:lnTo>
                      <a:lnTo>
                        <a:pt x="119" y="36"/>
                      </a:lnTo>
                      <a:lnTo>
                        <a:pt x="117" y="36"/>
                      </a:lnTo>
                      <a:lnTo>
                        <a:pt x="115" y="36"/>
                      </a:lnTo>
                      <a:lnTo>
                        <a:pt x="113" y="36"/>
                      </a:lnTo>
                      <a:lnTo>
                        <a:pt x="111" y="36"/>
                      </a:lnTo>
                      <a:lnTo>
                        <a:pt x="109" y="36"/>
                      </a:lnTo>
                      <a:lnTo>
                        <a:pt x="108" y="36"/>
                      </a:lnTo>
                      <a:lnTo>
                        <a:pt x="106" y="36"/>
                      </a:lnTo>
                      <a:lnTo>
                        <a:pt x="104" y="36"/>
                      </a:lnTo>
                      <a:lnTo>
                        <a:pt x="102" y="38"/>
                      </a:lnTo>
                      <a:lnTo>
                        <a:pt x="100" y="38"/>
                      </a:lnTo>
                      <a:lnTo>
                        <a:pt x="96" y="38"/>
                      </a:lnTo>
                      <a:lnTo>
                        <a:pt x="94" y="38"/>
                      </a:lnTo>
                      <a:lnTo>
                        <a:pt x="92" y="38"/>
                      </a:lnTo>
                      <a:lnTo>
                        <a:pt x="90" y="38"/>
                      </a:lnTo>
                      <a:lnTo>
                        <a:pt x="88" y="40"/>
                      </a:lnTo>
                      <a:lnTo>
                        <a:pt x="86" y="40"/>
                      </a:lnTo>
                      <a:lnTo>
                        <a:pt x="85" y="40"/>
                      </a:lnTo>
                      <a:lnTo>
                        <a:pt x="83" y="40"/>
                      </a:lnTo>
                      <a:lnTo>
                        <a:pt x="81" y="42"/>
                      </a:lnTo>
                      <a:lnTo>
                        <a:pt x="79" y="42"/>
                      </a:lnTo>
                      <a:lnTo>
                        <a:pt x="77" y="42"/>
                      </a:lnTo>
                      <a:lnTo>
                        <a:pt x="75" y="44"/>
                      </a:lnTo>
                      <a:lnTo>
                        <a:pt x="73" y="44"/>
                      </a:lnTo>
                      <a:lnTo>
                        <a:pt x="71" y="46"/>
                      </a:lnTo>
                      <a:lnTo>
                        <a:pt x="69" y="46"/>
                      </a:lnTo>
                      <a:lnTo>
                        <a:pt x="67" y="46"/>
                      </a:lnTo>
                      <a:lnTo>
                        <a:pt x="65" y="48"/>
                      </a:lnTo>
                      <a:lnTo>
                        <a:pt x="63" y="48"/>
                      </a:lnTo>
                      <a:lnTo>
                        <a:pt x="61" y="50"/>
                      </a:lnTo>
                      <a:lnTo>
                        <a:pt x="60" y="50"/>
                      </a:lnTo>
                      <a:lnTo>
                        <a:pt x="60" y="51"/>
                      </a:lnTo>
                      <a:lnTo>
                        <a:pt x="58" y="51"/>
                      </a:lnTo>
                      <a:lnTo>
                        <a:pt x="56" y="53"/>
                      </a:lnTo>
                      <a:lnTo>
                        <a:pt x="56" y="55"/>
                      </a:lnTo>
                      <a:lnTo>
                        <a:pt x="54" y="55"/>
                      </a:lnTo>
                      <a:lnTo>
                        <a:pt x="54" y="57"/>
                      </a:lnTo>
                      <a:close/>
                    </a:path>
                  </a:pathLst>
                </a:custGeom>
                <a:solidFill>
                  <a:srgbClr val="7FB8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38" name="Freeform 506"/>
                <p:cNvSpPr>
                  <a:spLocks noChangeAspect="1"/>
                </p:cNvSpPr>
                <p:nvPr/>
              </p:nvSpPr>
              <p:spPr bwMode="auto">
                <a:xfrm>
                  <a:off x="4728" y="881"/>
                  <a:ext cx="124" cy="54"/>
                </a:xfrm>
                <a:custGeom>
                  <a:avLst/>
                  <a:gdLst>
                    <a:gd name="T0" fmla="*/ 122 w 124"/>
                    <a:gd name="T1" fmla="*/ 21 h 54"/>
                    <a:gd name="T2" fmla="*/ 124 w 124"/>
                    <a:gd name="T3" fmla="*/ 27 h 54"/>
                    <a:gd name="T4" fmla="*/ 120 w 124"/>
                    <a:gd name="T5" fmla="*/ 29 h 54"/>
                    <a:gd name="T6" fmla="*/ 115 w 124"/>
                    <a:gd name="T7" fmla="*/ 29 h 54"/>
                    <a:gd name="T8" fmla="*/ 109 w 124"/>
                    <a:gd name="T9" fmla="*/ 29 h 54"/>
                    <a:gd name="T10" fmla="*/ 103 w 124"/>
                    <a:gd name="T11" fmla="*/ 29 h 54"/>
                    <a:gd name="T12" fmla="*/ 97 w 124"/>
                    <a:gd name="T13" fmla="*/ 29 h 54"/>
                    <a:gd name="T14" fmla="*/ 92 w 124"/>
                    <a:gd name="T15" fmla="*/ 29 h 54"/>
                    <a:gd name="T16" fmla="*/ 86 w 124"/>
                    <a:gd name="T17" fmla="*/ 29 h 54"/>
                    <a:gd name="T18" fmla="*/ 82 w 124"/>
                    <a:gd name="T19" fmla="*/ 31 h 54"/>
                    <a:gd name="T20" fmla="*/ 76 w 124"/>
                    <a:gd name="T21" fmla="*/ 31 h 54"/>
                    <a:gd name="T22" fmla="*/ 71 w 124"/>
                    <a:gd name="T23" fmla="*/ 33 h 54"/>
                    <a:gd name="T24" fmla="*/ 65 w 124"/>
                    <a:gd name="T25" fmla="*/ 33 h 54"/>
                    <a:gd name="T26" fmla="*/ 59 w 124"/>
                    <a:gd name="T27" fmla="*/ 35 h 54"/>
                    <a:gd name="T28" fmla="*/ 53 w 124"/>
                    <a:gd name="T29" fmla="*/ 37 h 54"/>
                    <a:gd name="T30" fmla="*/ 48 w 124"/>
                    <a:gd name="T31" fmla="*/ 39 h 54"/>
                    <a:gd name="T32" fmla="*/ 42 w 124"/>
                    <a:gd name="T33" fmla="*/ 43 h 54"/>
                    <a:gd name="T34" fmla="*/ 38 w 124"/>
                    <a:gd name="T35" fmla="*/ 48 h 54"/>
                    <a:gd name="T36" fmla="*/ 34 w 124"/>
                    <a:gd name="T37" fmla="*/ 50 h 54"/>
                    <a:gd name="T38" fmla="*/ 28 w 124"/>
                    <a:gd name="T39" fmla="*/ 50 h 54"/>
                    <a:gd name="T40" fmla="*/ 23 w 124"/>
                    <a:gd name="T41" fmla="*/ 50 h 54"/>
                    <a:gd name="T42" fmla="*/ 17 w 124"/>
                    <a:gd name="T43" fmla="*/ 50 h 54"/>
                    <a:gd name="T44" fmla="*/ 11 w 124"/>
                    <a:gd name="T45" fmla="*/ 52 h 54"/>
                    <a:gd name="T46" fmla="*/ 7 w 124"/>
                    <a:gd name="T47" fmla="*/ 54 h 54"/>
                    <a:gd name="T48" fmla="*/ 2 w 124"/>
                    <a:gd name="T49" fmla="*/ 54 h 54"/>
                    <a:gd name="T50" fmla="*/ 0 w 124"/>
                    <a:gd name="T51" fmla="*/ 50 h 54"/>
                    <a:gd name="T52" fmla="*/ 2 w 124"/>
                    <a:gd name="T53" fmla="*/ 44 h 54"/>
                    <a:gd name="T54" fmla="*/ 7 w 124"/>
                    <a:gd name="T55" fmla="*/ 39 h 54"/>
                    <a:gd name="T56" fmla="*/ 9 w 124"/>
                    <a:gd name="T57" fmla="*/ 35 h 54"/>
                    <a:gd name="T58" fmla="*/ 15 w 124"/>
                    <a:gd name="T59" fmla="*/ 31 h 54"/>
                    <a:gd name="T60" fmla="*/ 17 w 124"/>
                    <a:gd name="T61" fmla="*/ 27 h 54"/>
                    <a:gd name="T62" fmla="*/ 23 w 124"/>
                    <a:gd name="T63" fmla="*/ 23 h 54"/>
                    <a:gd name="T64" fmla="*/ 28 w 124"/>
                    <a:gd name="T65" fmla="*/ 21 h 54"/>
                    <a:gd name="T66" fmla="*/ 32 w 124"/>
                    <a:gd name="T67" fmla="*/ 19 h 54"/>
                    <a:gd name="T68" fmla="*/ 38 w 124"/>
                    <a:gd name="T69" fmla="*/ 19 h 54"/>
                    <a:gd name="T70" fmla="*/ 44 w 124"/>
                    <a:gd name="T71" fmla="*/ 18 h 54"/>
                    <a:gd name="T72" fmla="*/ 49 w 124"/>
                    <a:gd name="T73" fmla="*/ 18 h 54"/>
                    <a:gd name="T74" fmla="*/ 55 w 124"/>
                    <a:gd name="T75" fmla="*/ 18 h 54"/>
                    <a:gd name="T76" fmla="*/ 59 w 124"/>
                    <a:gd name="T77" fmla="*/ 14 h 54"/>
                    <a:gd name="T78" fmla="*/ 63 w 124"/>
                    <a:gd name="T79" fmla="*/ 12 h 54"/>
                    <a:gd name="T80" fmla="*/ 67 w 124"/>
                    <a:gd name="T81" fmla="*/ 8 h 54"/>
                    <a:gd name="T82" fmla="*/ 71 w 124"/>
                    <a:gd name="T83" fmla="*/ 6 h 54"/>
                    <a:gd name="T84" fmla="*/ 74 w 124"/>
                    <a:gd name="T85" fmla="*/ 4 h 54"/>
                    <a:gd name="T86" fmla="*/ 80 w 124"/>
                    <a:gd name="T87" fmla="*/ 2 h 54"/>
                    <a:gd name="T88" fmla="*/ 84 w 124"/>
                    <a:gd name="T89" fmla="*/ 0 h 54"/>
                    <a:gd name="T90" fmla="*/ 90 w 124"/>
                    <a:gd name="T91" fmla="*/ 0 h 54"/>
                    <a:gd name="T92" fmla="*/ 96 w 124"/>
                    <a:gd name="T93" fmla="*/ 0 h 54"/>
                    <a:gd name="T94" fmla="*/ 96 w 124"/>
                    <a:gd name="T95" fmla="*/ 2 h 54"/>
                    <a:gd name="T96" fmla="*/ 90 w 124"/>
                    <a:gd name="T97" fmla="*/ 4 h 54"/>
                    <a:gd name="T98" fmla="*/ 86 w 124"/>
                    <a:gd name="T99" fmla="*/ 8 h 54"/>
                    <a:gd name="T100" fmla="*/ 82 w 124"/>
                    <a:gd name="T101" fmla="*/ 12 h 54"/>
                    <a:gd name="T102" fmla="*/ 82 w 124"/>
                    <a:gd name="T103" fmla="*/ 14 h 54"/>
                    <a:gd name="T104" fmla="*/ 88 w 124"/>
                    <a:gd name="T105" fmla="*/ 14 h 54"/>
                    <a:gd name="T106" fmla="*/ 94 w 124"/>
                    <a:gd name="T107" fmla="*/ 14 h 54"/>
                    <a:gd name="T108" fmla="*/ 99 w 124"/>
                    <a:gd name="T109" fmla="*/ 14 h 54"/>
                    <a:gd name="T110" fmla="*/ 105 w 124"/>
                    <a:gd name="T111" fmla="*/ 14 h 54"/>
                    <a:gd name="T112" fmla="*/ 111 w 124"/>
                    <a:gd name="T113" fmla="*/ 14 h 54"/>
                    <a:gd name="T114" fmla="*/ 115 w 124"/>
                    <a:gd name="T115" fmla="*/ 16 h 54"/>
                    <a:gd name="T116" fmla="*/ 119 w 124"/>
                    <a:gd name="T117" fmla="*/ 18 h 54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24"/>
                    <a:gd name="T178" fmla="*/ 0 h 54"/>
                    <a:gd name="T179" fmla="*/ 124 w 124"/>
                    <a:gd name="T180" fmla="*/ 54 h 54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24" h="54">
                      <a:moveTo>
                        <a:pt x="119" y="18"/>
                      </a:moveTo>
                      <a:lnTo>
                        <a:pt x="120" y="19"/>
                      </a:lnTo>
                      <a:lnTo>
                        <a:pt x="122" y="21"/>
                      </a:lnTo>
                      <a:lnTo>
                        <a:pt x="124" y="23"/>
                      </a:lnTo>
                      <a:lnTo>
                        <a:pt x="124" y="25"/>
                      </a:lnTo>
                      <a:lnTo>
                        <a:pt x="124" y="27"/>
                      </a:lnTo>
                      <a:lnTo>
                        <a:pt x="122" y="27"/>
                      </a:lnTo>
                      <a:lnTo>
                        <a:pt x="120" y="27"/>
                      </a:lnTo>
                      <a:lnTo>
                        <a:pt x="120" y="29"/>
                      </a:lnTo>
                      <a:lnTo>
                        <a:pt x="119" y="29"/>
                      </a:lnTo>
                      <a:lnTo>
                        <a:pt x="117" y="29"/>
                      </a:lnTo>
                      <a:lnTo>
                        <a:pt x="115" y="29"/>
                      </a:lnTo>
                      <a:lnTo>
                        <a:pt x="113" y="29"/>
                      </a:lnTo>
                      <a:lnTo>
                        <a:pt x="111" y="29"/>
                      </a:lnTo>
                      <a:lnTo>
                        <a:pt x="109" y="29"/>
                      </a:lnTo>
                      <a:lnTo>
                        <a:pt x="107" y="29"/>
                      </a:lnTo>
                      <a:lnTo>
                        <a:pt x="105" y="29"/>
                      </a:lnTo>
                      <a:lnTo>
                        <a:pt x="103" y="29"/>
                      </a:lnTo>
                      <a:lnTo>
                        <a:pt x="101" y="29"/>
                      </a:lnTo>
                      <a:lnTo>
                        <a:pt x="99" y="29"/>
                      </a:lnTo>
                      <a:lnTo>
                        <a:pt x="97" y="29"/>
                      </a:lnTo>
                      <a:lnTo>
                        <a:pt x="96" y="29"/>
                      </a:lnTo>
                      <a:lnTo>
                        <a:pt x="94" y="29"/>
                      </a:lnTo>
                      <a:lnTo>
                        <a:pt x="92" y="29"/>
                      </a:lnTo>
                      <a:lnTo>
                        <a:pt x="90" y="29"/>
                      </a:lnTo>
                      <a:lnTo>
                        <a:pt x="88" y="29"/>
                      </a:lnTo>
                      <a:lnTo>
                        <a:pt x="86" y="29"/>
                      </a:lnTo>
                      <a:lnTo>
                        <a:pt x="86" y="31"/>
                      </a:lnTo>
                      <a:lnTo>
                        <a:pt x="84" y="31"/>
                      </a:lnTo>
                      <a:lnTo>
                        <a:pt x="82" y="31"/>
                      </a:lnTo>
                      <a:lnTo>
                        <a:pt x="80" y="31"/>
                      </a:lnTo>
                      <a:lnTo>
                        <a:pt x="78" y="31"/>
                      </a:lnTo>
                      <a:lnTo>
                        <a:pt x="76" y="31"/>
                      </a:lnTo>
                      <a:lnTo>
                        <a:pt x="74" y="31"/>
                      </a:lnTo>
                      <a:lnTo>
                        <a:pt x="73" y="31"/>
                      </a:lnTo>
                      <a:lnTo>
                        <a:pt x="71" y="33"/>
                      </a:lnTo>
                      <a:lnTo>
                        <a:pt x="69" y="33"/>
                      </a:lnTo>
                      <a:lnTo>
                        <a:pt x="67" y="33"/>
                      </a:lnTo>
                      <a:lnTo>
                        <a:pt x="65" y="33"/>
                      </a:lnTo>
                      <a:lnTo>
                        <a:pt x="63" y="33"/>
                      </a:lnTo>
                      <a:lnTo>
                        <a:pt x="61" y="35"/>
                      </a:lnTo>
                      <a:lnTo>
                        <a:pt x="59" y="35"/>
                      </a:lnTo>
                      <a:lnTo>
                        <a:pt x="57" y="35"/>
                      </a:lnTo>
                      <a:lnTo>
                        <a:pt x="55" y="35"/>
                      </a:lnTo>
                      <a:lnTo>
                        <a:pt x="53" y="37"/>
                      </a:lnTo>
                      <a:lnTo>
                        <a:pt x="51" y="39"/>
                      </a:lnTo>
                      <a:lnTo>
                        <a:pt x="49" y="39"/>
                      </a:lnTo>
                      <a:lnTo>
                        <a:pt x="48" y="39"/>
                      </a:lnTo>
                      <a:lnTo>
                        <a:pt x="46" y="41"/>
                      </a:lnTo>
                      <a:lnTo>
                        <a:pt x="44" y="43"/>
                      </a:lnTo>
                      <a:lnTo>
                        <a:pt x="42" y="43"/>
                      </a:lnTo>
                      <a:lnTo>
                        <a:pt x="42" y="44"/>
                      </a:lnTo>
                      <a:lnTo>
                        <a:pt x="40" y="46"/>
                      </a:lnTo>
                      <a:lnTo>
                        <a:pt x="38" y="48"/>
                      </a:lnTo>
                      <a:lnTo>
                        <a:pt x="36" y="48"/>
                      </a:lnTo>
                      <a:lnTo>
                        <a:pt x="36" y="50"/>
                      </a:lnTo>
                      <a:lnTo>
                        <a:pt x="34" y="50"/>
                      </a:lnTo>
                      <a:lnTo>
                        <a:pt x="32" y="50"/>
                      </a:lnTo>
                      <a:lnTo>
                        <a:pt x="30" y="50"/>
                      </a:lnTo>
                      <a:lnTo>
                        <a:pt x="28" y="50"/>
                      </a:lnTo>
                      <a:lnTo>
                        <a:pt x="26" y="50"/>
                      </a:lnTo>
                      <a:lnTo>
                        <a:pt x="25" y="50"/>
                      </a:lnTo>
                      <a:lnTo>
                        <a:pt x="23" y="50"/>
                      </a:lnTo>
                      <a:lnTo>
                        <a:pt x="21" y="50"/>
                      </a:lnTo>
                      <a:lnTo>
                        <a:pt x="19" y="50"/>
                      </a:lnTo>
                      <a:lnTo>
                        <a:pt x="17" y="50"/>
                      </a:lnTo>
                      <a:lnTo>
                        <a:pt x="15" y="52"/>
                      </a:lnTo>
                      <a:lnTo>
                        <a:pt x="13" y="52"/>
                      </a:lnTo>
                      <a:lnTo>
                        <a:pt x="11" y="52"/>
                      </a:lnTo>
                      <a:lnTo>
                        <a:pt x="9" y="52"/>
                      </a:lnTo>
                      <a:lnTo>
                        <a:pt x="7" y="52"/>
                      </a:lnTo>
                      <a:lnTo>
                        <a:pt x="7" y="54"/>
                      </a:lnTo>
                      <a:lnTo>
                        <a:pt x="5" y="54"/>
                      </a:lnTo>
                      <a:lnTo>
                        <a:pt x="3" y="54"/>
                      </a:lnTo>
                      <a:lnTo>
                        <a:pt x="2" y="54"/>
                      </a:lnTo>
                      <a:lnTo>
                        <a:pt x="2" y="52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2" y="44"/>
                      </a:lnTo>
                      <a:lnTo>
                        <a:pt x="3" y="43"/>
                      </a:lnTo>
                      <a:lnTo>
                        <a:pt x="5" y="41"/>
                      </a:lnTo>
                      <a:lnTo>
                        <a:pt x="7" y="39"/>
                      </a:lnTo>
                      <a:lnTo>
                        <a:pt x="7" y="37"/>
                      </a:lnTo>
                      <a:lnTo>
                        <a:pt x="9" y="37"/>
                      </a:lnTo>
                      <a:lnTo>
                        <a:pt x="9" y="35"/>
                      </a:lnTo>
                      <a:lnTo>
                        <a:pt x="11" y="33"/>
                      </a:lnTo>
                      <a:lnTo>
                        <a:pt x="13" y="31"/>
                      </a:lnTo>
                      <a:lnTo>
                        <a:pt x="15" y="31"/>
                      </a:lnTo>
                      <a:lnTo>
                        <a:pt x="15" y="29"/>
                      </a:lnTo>
                      <a:lnTo>
                        <a:pt x="17" y="29"/>
                      </a:lnTo>
                      <a:lnTo>
                        <a:pt x="17" y="27"/>
                      </a:lnTo>
                      <a:lnTo>
                        <a:pt x="19" y="27"/>
                      </a:lnTo>
                      <a:lnTo>
                        <a:pt x="21" y="25"/>
                      </a:lnTo>
                      <a:lnTo>
                        <a:pt x="23" y="23"/>
                      </a:lnTo>
                      <a:lnTo>
                        <a:pt x="25" y="23"/>
                      </a:lnTo>
                      <a:lnTo>
                        <a:pt x="26" y="21"/>
                      </a:lnTo>
                      <a:lnTo>
                        <a:pt x="28" y="21"/>
                      </a:lnTo>
                      <a:lnTo>
                        <a:pt x="30" y="21"/>
                      </a:lnTo>
                      <a:lnTo>
                        <a:pt x="32" y="21"/>
                      </a:lnTo>
                      <a:lnTo>
                        <a:pt x="32" y="19"/>
                      </a:lnTo>
                      <a:lnTo>
                        <a:pt x="34" y="19"/>
                      </a:lnTo>
                      <a:lnTo>
                        <a:pt x="36" y="19"/>
                      </a:lnTo>
                      <a:lnTo>
                        <a:pt x="38" y="19"/>
                      </a:lnTo>
                      <a:lnTo>
                        <a:pt x="40" y="19"/>
                      </a:lnTo>
                      <a:lnTo>
                        <a:pt x="42" y="18"/>
                      </a:lnTo>
                      <a:lnTo>
                        <a:pt x="44" y="18"/>
                      </a:lnTo>
                      <a:lnTo>
                        <a:pt x="46" y="18"/>
                      </a:lnTo>
                      <a:lnTo>
                        <a:pt x="48" y="18"/>
                      </a:lnTo>
                      <a:lnTo>
                        <a:pt x="49" y="18"/>
                      </a:lnTo>
                      <a:lnTo>
                        <a:pt x="51" y="18"/>
                      </a:lnTo>
                      <a:lnTo>
                        <a:pt x="53" y="18"/>
                      </a:lnTo>
                      <a:lnTo>
                        <a:pt x="55" y="18"/>
                      </a:lnTo>
                      <a:lnTo>
                        <a:pt x="55" y="16"/>
                      </a:lnTo>
                      <a:lnTo>
                        <a:pt x="57" y="16"/>
                      </a:lnTo>
                      <a:lnTo>
                        <a:pt x="59" y="14"/>
                      </a:lnTo>
                      <a:lnTo>
                        <a:pt x="61" y="14"/>
                      </a:lnTo>
                      <a:lnTo>
                        <a:pt x="61" y="12"/>
                      </a:lnTo>
                      <a:lnTo>
                        <a:pt x="63" y="12"/>
                      </a:lnTo>
                      <a:lnTo>
                        <a:pt x="65" y="10"/>
                      </a:lnTo>
                      <a:lnTo>
                        <a:pt x="67" y="10"/>
                      </a:lnTo>
                      <a:lnTo>
                        <a:pt x="67" y="8"/>
                      </a:lnTo>
                      <a:lnTo>
                        <a:pt x="69" y="8"/>
                      </a:lnTo>
                      <a:lnTo>
                        <a:pt x="69" y="6"/>
                      </a:lnTo>
                      <a:lnTo>
                        <a:pt x="71" y="6"/>
                      </a:lnTo>
                      <a:lnTo>
                        <a:pt x="73" y="6"/>
                      </a:lnTo>
                      <a:lnTo>
                        <a:pt x="73" y="4"/>
                      </a:lnTo>
                      <a:lnTo>
                        <a:pt x="74" y="4"/>
                      </a:lnTo>
                      <a:lnTo>
                        <a:pt x="76" y="2"/>
                      </a:lnTo>
                      <a:lnTo>
                        <a:pt x="78" y="2"/>
                      </a:lnTo>
                      <a:lnTo>
                        <a:pt x="80" y="2"/>
                      </a:lnTo>
                      <a:lnTo>
                        <a:pt x="82" y="2"/>
                      </a:lnTo>
                      <a:lnTo>
                        <a:pt x="82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7" y="0"/>
                      </a:lnTo>
                      <a:lnTo>
                        <a:pt x="96" y="0"/>
                      </a:lnTo>
                      <a:lnTo>
                        <a:pt x="96" y="2"/>
                      </a:lnTo>
                      <a:lnTo>
                        <a:pt x="94" y="2"/>
                      </a:lnTo>
                      <a:lnTo>
                        <a:pt x="92" y="4"/>
                      </a:lnTo>
                      <a:lnTo>
                        <a:pt x="90" y="4"/>
                      </a:lnTo>
                      <a:lnTo>
                        <a:pt x="90" y="6"/>
                      </a:lnTo>
                      <a:lnTo>
                        <a:pt x="88" y="6"/>
                      </a:lnTo>
                      <a:lnTo>
                        <a:pt x="86" y="8"/>
                      </a:lnTo>
                      <a:lnTo>
                        <a:pt x="84" y="10"/>
                      </a:lnTo>
                      <a:lnTo>
                        <a:pt x="82" y="10"/>
                      </a:lnTo>
                      <a:lnTo>
                        <a:pt x="82" y="12"/>
                      </a:lnTo>
                      <a:lnTo>
                        <a:pt x="80" y="12"/>
                      </a:lnTo>
                      <a:lnTo>
                        <a:pt x="80" y="14"/>
                      </a:lnTo>
                      <a:lnTo>
                        <a:pt x="82" y="14"/>
                      </a:lnTo>
                      <a:lnTo>
                        <a:pt x="84" y="14"/>
                      </a:lnTo>
                      <a:lnTo>
                        <a:pt x="86" y="14"/>
                      </a:lnTo>
                      <a:lnTo>
                        <a:pt x="88" y="14"/>
                      </a:lnTo>
                      <a:lnTo>
                        <a:pt x="90" y="14"/>
                      </a:lnTo>
                      <a:lnTo>
                        <a:pt x="92" y="14"/>
                      </a:lnTo>
                      <a:lnTo>
                        <a:pt x="94" y="14"/>
                      </a:lnTo>
                      <a:lnTo>
                        <a:pt x="96" y="14"/>
                      </a:lnTo>
                      <a:lnTo>
                        <a:pt x="97" y="14"/>
                      </a:lnTo>
                      <a:lnTo>
                        <a:pt x="99" y="14"/>
                      </a:lnTo>
                      <a:lnTo>
                        <a:pt x="101" y="14"/>
                      </a:lnTo>
                      <a:lnTo>
                        <a:pt x="103" y="14"/>
                      </a:lnTo>
                      <a:lnTo>
                        <a:pt x="105" y="14"/>
                      </a:lnTo>
                      <a:lnTo>
                        <a:pt x="107" y="14"/>
                      </a:lnTo>
                      <a:lnTo>
                        <a:pt x="109" y="14"/>
                      </a:lnTo>
                      <a:lnTo>
                        <a:pt x="111" y="14"/>
                      </a:lnTo>
                      <a:lnTo>
                        <a:pt x="111" y="16"/>
                      </a:lnTo>
                      <a:lnTo>
                        <a:pt x="113" y="16"/>
                      </a:lnTo>
                      <a:lnTo>
                        <a:pt x="115" y="16"/>
                      </a:lnTo>
                      <a:lnTo>
                        <a:pt x="117" y="16"/>
                      </a:lnTo>
                      <a:lnTo>
                        <a:pt x="117" y="18"/>
                      </a:lnTo>
                      <a:lnTo>
                        <a:pt x="119" y="18"/>
                      </a:lnTo>
                      <a:close/>
                    </a:path>
                  </a:pathLst>
                </a:custGeom>
                <a:solidFill>
                  <a:srgbClr val="70B0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39" name="Freeform 507"/>
                <p:cNvSpPr>
                  <a:spLocks noChangeAspect="1"/>
                </p:cNvSpPr>
                <p:nvPr/>
              </p:nvSpPr>
              <p:spPr bwMode="auto">
                <a:xfrm>
                  <a:off x="4737" y="885"/>
                  <a:ext cx="104" cy="44"/>
                </a:xfrm>
                <a:custGeom>
                  <a:avLst/>
                  <a:gdLst>
                    <a:gd name="T0" fmla="*/ 104 w 104"/>
                    <a:gd name="T1" fmla="*/ 17 h 44"/>
                    <a:gd name="T2" fmla="*/ 100 w 104"/>
                    <a:gd name="T3" fmla="*/ 21 h 44"/>
                    <a:gd name="T4" fmla="*/ 96 w 104"/>
                    <a:gd name="T5" fmla="*/ 23 h 44"/>
                    <a:gd name="T6" fmla="*/ 90 w 104"/>
                    <a:gd name="T7" fmla="*/ 23 h 44"/>
                    <a:gd name="T8" fmla="*/ 85 w 104"/>
                    <a:gd name="T9" fmla="*/ 23 h 44"/>
                    <a:gd name="T10" fmla="*/ 79 w 104"/>
                    <a:gd name="T11" fmla="*/ 23 h 44"/>
                    <a:gd name="T12" fmla="*/ 73 w 104"/>
                    <a:gd name="T13" fmla="*/ 23 h 44"/>
                    <a:gd name="T14" fmla="*/ 69 w 104"/>
                    <a:gd name="T15" fmla="*/ 25 h 44"/>
                    <a:gd name="T16" fmla="*/ 64 w 104"/>
                    <a:gd name="T17" fmla="*/ 27 h 44"/>
                    <a:gd name="T18" fmla="*/ 58 w 104"/>
                    <a:gd name="T19" fmla="*/ 27 h 44"/>
                    <a:gd name="T20" fmla="*/ 52 w 104"/>
                    <a:gd name="T21" fmla="*/ 27 h 44"/>
                    <a:gd name="T22" fmla="*/ 46 w 104"/>
                    <a:gd name="T23" fmla="*/ 29 h 44"/>
                    <a:gd name="T24" fmla="*/ 42 w 104"/>
                    <a:gd name="T25" fmla="*/ 31 h 44"/>
                    <a:gd name="T26" fmla="*/ 37 w 104"/>
                    <a:gd name="T27" fmla="*/ 33 h 44"/>
                    <a:gd name="T28" fmla="*/ 33 w 104"/>
                    <a:gd name="T29" fmla="*/ 37 h 44"/>
                    <a:gd name="T30" fmla="*/ 27 w 104"/>
                    <a:gd name="T31" fmla="*/ 40 h 44"/>
                    <a:gd name="T32" fmla="*/ 23 w 104"/>
                    <a:gd name="T33" fmla="*/ 42 h 44"/>
                    <a:gd name="T34" fmla="*/ 17 w 104"/>
                    <a:gd name="T35" fmla="*/ 44 h 44"/>
                    <a:gd name="T36" fmla="*/ 12 w 104"/>
                    <a:gd name="T37" fmla="*/ 44 h 44"/>
                    <a:gd name="T38" fmla="*/ 6 w 104"/>
                    <a:gd name="T39" fmla="*/ 44 h 44"/>
                    <a:gd name="T40" fmla="*/ 0 w 104"/>
                    <a:gd name="T41" fmla="*/ 42 h 44"/>
                    <a:gd name="T42" fmla="*/ 2 w 104"/>
                    <a:gd name="T43" fmla="*/ 39 h 44"/>
                    <a:gd name="T44" fmla="*/ 6 w 104"/>
                    <a:gd name="T45" fmla="*/ 35 h 44"/>
                    <a:gd name="T46" fmla="*/ 12 w 104"/>
                    <a:gd name="T47" fmla="*/ 31 h 44"/>
                    <a:gd name="T48" fmla="*/ 14 w 104"/>
                    <a:gd name="T49" fmla="*/ 27 h 44"/>
                    <a:gd name="T50" fmla="*/ 17 w 104"/>
                    <a:gd name="T51" fmla="*/ 23 h 44"/>
                    <a:gd name="T52" fmla="*/ 23 w 104"/>
                    <a:gd name="T53" fmla="*/ 19 h 44"/>
                    <a:gd name="T54" fmla="*/ 29 w 104"/>
                    <a:gd name="T55" fmla="*/ 15 h 44"/>
                    <a:gd name="T56" fmla="*/ 33 w 104"/>
                    <a:gd name="T57" fmla="*/ 14 h 44"/>
                    <a:gd name="T58" fmla="*/ 39 w 104"/>
                    <a:gd name="T59" fmla="*/ 12 h 44"/>
                    <a:gd name="T60" fmla="*/ 44 w 104"/>
                    <a:gd name="T61" fmla="*/ 12 h 44"/>
                    <a:gd name="T62" fmla="*/ 48 w 104"/>
                    <a:gd name="T63" fmla="*/ 10 h 44"/>
                    <a:gd name="T64" fmla="*/ 54 w 104"/>
                    <a:gd name="T65" fmla="*/ 10 h 44"/>
                    <a:gd name="T66" fmla="*/ 60 w 104"/>
                    <a:gd name="T67" fmla="*/ 6 h 44"/>
                    <a:gd name="T68" fmla="*/ 64 w 104"/>
                    <a:gd name="T69" fmla="*/ 4 h 44"/>
                    <a:gd name="T70" fmla="*/ 67 w 104"/>
                    <a:gd name="T71" fmla="*/ 2 h 44"/>
                    <a:gd name="T72" fmla="*/ 71 w 104"/>
                    <a:gd name="T73" fmla="*/ 0 h 44"/>
                    <a:gd name="T74" fmla="*/ 75 w 104"/>
                    <a:gd name="T75" fmla="*/ 2 h 44"/>
                    <a:gd name="T76" fmla="*/ 71 w 104"/>
                    <a:gd name="T77" fmla="*/ 4 h 44"/>
                    <a:gd name="T78" fmla="*/ 69 w 104"/>
                    <a:gd name="T79" fmla="*/ 8 h 44"/>
                    <a:gd name="T80" fmla="*/ 67 w 104"/>
                    <a:gd name="T81" fmla="*/ 12 h 44"/>
                    <a:gd name="T82" fmla="*/ 73 w 104"/>
                    <a:gd name="T83" fmla="*/ 12 h 44"/>
                    <a:gd name="T84" fmla="*/ 79 w 104"/>
                    <a:gd name="T85" fmla="*/ 12 h 44"/>
                    <a:gd name="T86" fmla="*/ 85 w 104"/>
                    <a:gd name="T87" fmla="*/ 12 h 44"/>
                    <a:gd name="T88" fmla="*/ 90 w 104"/>
                    <a:gd name="T89" fmla="*/ 14 h 44"/>
                    <a:gd name="T90" fmla="*/ 96 w 104"/>
                    <a:gd name="T91" fmla="*/ 14 h 44"/>
                    <a:gd name="T92" fmla="*/ 102 w 104"/>
                    <a:gd name="T93" fmla="*/ 15 h 4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04"/>
                    <a:gd name="T142" fmla="*/ 0 h 44"/>
                    <a:gd name="T143" fmla="*/ 104 w 104"/>
                    <a:gd name="T144" fmla="*/ 44 h 4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04" h="44">
                      <a:moveTo>
                        <a:pt x="102" y="15"/>
                      </a:moveTo>
                      <a:lnTo>
                        <a:pt x="102" y="17"/>
                      </a:lnTo>
                      <a:lnTo>
                        <a:pt x="104" y="17"/>
                      </a:lnTo>
                      <a:lnTo>
                        <a:pt x="104" y="19"/>
                      </a:lnTo>
                      <a:lnTo>
                        <a:pt x="102" y="21"/>
                      </a:lnTo>
                      <a:lnTo>
                        <a:pt x="100" y="21"/>
                      </a:lnTo>
                      <a:lnTo>
                        <a:pt x="98" y="21"/>
                      </a:lnTo>
                      <a:lnTo>
                        <a:pt x="98" y="23"/>
                      </a:lnTo>
                      <a:lnTo>
                        <a:pt x="96" y="23"/>
                      </a:lnTo>
                      <a:lnTo>
                        <a:pt x="94" y="23"/>
                      </a:lnTo>
                      <a:lnTo>
                        <a:pt x="92" y="23"/>
                      </a:lnTo>
                      <a:lnTo>
                        <a:pt x="90" y="23"/>
                      </a:lnTo>
                      <a:lnTo>
                        <a:pt x="88" y="23"/>
                      </a:lnTo>
                      <a:lnTo>
                        <a:pt x="87" y="23"/>
                      </a:lnTo>
                      <a:lnTo>
                        <a:pt x="85" y="23"/>
                      </a:lnTo>
                      <a:lnTo>
                        <a:pt x="83" y="23"/>
                      </a:lnTo>
                      <a:lnTo>
                        <a:pt x="81" y="23"/>
                      </a:lnTo>
                      <a:lnTo>
                        <a:pt x="79" y="23"/>
                      </a:lnTo>
                      <a:lnTo>
                        <a:pt x="77" y="23"/>
                      </a:lnTo>
                      <a:lnTo>
                        <a:pt x="75" y="23"/>
                      </a:lnTo>
                      <a:lnTo>
                        <a:pt x="73" y="23"/>
                      </a:lnTo>
                      <a:lnTo>
                        <a:pt x="73" y="25"/>
                      </a:lnTo>
                      <a:lnTo>
                        <a:pt x="71" y="25"/>
                      </a:lnTo>
                      <a:lnTo>
                        <a:pt x="69" y="25"/>
                      </a:lnTo>
                      <a:lnTo>
                        <a:pt x="67" y="25"/>
                      </a:lnTo>
                      <a:lnTo>
                        <a:pt x="65" y="25"/>
                      </a:lnTo>
                      <a:lnTo>
                        <a:pt x="64" y="27"/>
                      </a:lnTo>
                      <a:lnTo>
                        <a:pt x="62" y="27"/>
                      </a:lnTo>
                      <a:lnTo>
                        <a:pt x="60" y="27"/>
                      </a:lnTo>
                      <a:lnTo>
                        <a:pt x="58" y="27"/>
                      </a:lnTo>
                      <a:lnTo>
                        <a:pt x="56" y="27"/>
                      </a:lnTo>
                      <a:lnTo>
                        <a:pt x="54" y="27"/>
                      </a:lnTo>
                      <a:lnTo>
                        <a:pt x="52" y="27"/>
                      </a:lnTo>
                      <a:lnTo>
                        <a:pt x="50" y="29"/>
                      </a:lnTo>
                      <a:lnTo>
                        <a:pt x="48" y="29"/>
                      </a:lnTo>
                      <a:lnTo>
                        <a:pt x="46" y="29"/>
                      </a:lnTo>
                      <a:lnTo>
                        <a:pt x="44" y="29"/>
                      </a:lnTo>
                      <a:lnTo>
                        <a:pt x="42" y="29"/>
                      </a:lnTo>
                      <a:lnTo>
                        <a:pt x="42" y="31"/>
                      </a:lnTo>
                      <a:lnTo>
                        <a:pt x="40" y="31"/>
                      </a:lnTo>
                      <a:lnTo>
                        <a:pt x="39" y="33"/>
                      </a:lnTo>
                      <a:lnTo>
                        <a:pt x="37" y="33"/>
                      </a:lnTo>
                      <a:lnTo>
                        <a:pt x="35" y="35"/>
                      </a:lnTo>
                      <a:lnTo>
                        <a:pt x="33" y="35"/>
                      </a:lnTo>
                      <a:lnTo>
                        <a:pt x="33" y="37"/>
                      </a:lnTo>
                      <a:lnTo>
                        <a:pt x="31" y="37"/>
                      </a:lnTo>
                      <a:lnTo>
                        <a:pt x="29" y="39"/>
                      </a:lnTo>
                      <a:lnTo>
                        <a:pt x="27" y="40"/>
                      </a:lnTo>
                      <a:lnTo>
                        <a:pt x="25" y="40"/>
                      </a:lnTo>
                      <a:lnTo>
                        <a:pt x="25" y="42"/>
                      </a:lnTo>
                      <a:lnTo>
                        <a:pt x="23" y="42"/>
                      </a:lnTo>
                      <a:lnTo>
                        <a:pt x="21" y="44"/>
                      </a:lnTo>
                      <a:lnTo>
                        <a:pt x="19" y="44"/>
                      </a:lnTo>
                      <a:lnTo>
                        <a:pt x="17" y="44"/>
                      </a:lnTo>
                      <a:lnTo>
                        <a:pt x="16" y="44"/>
                      </a:lnTo>
                      <a:lnTo>
                        <a:pt x="14" y="44"/>
                      </a:lnTo>
                      <a:lnTo>
                        <a:pt x="12" y="44"/>
                      </a:lnTo>
                      <a:lnTo>
                        <a:pt x="10" y="44"/>
                      </a:lnTo>
                      <a:lnTo>
                        <a:pt x="8" y="44"/>
                      </a:lnTo>
                      <a:lnTo>
                        <a:pt x="6" y="44"/>
                      </a:lnTo>
                      <a:lnTo>
                        <a:pt x="4" y="44"/>
                      </a:lnTo>
                      <a:lnTo>
                        <a:pt x="2" y="44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9"/>
                      </a:lnTo>
                      <a:lnTo>
                        <a:pt x="2" y="39"/>
                      </a:lnTo>
                      <a:lnTo>
                        <a:pt x="2" y="37"/>
                      </a:lnTo>
                      <a:lnTo>
                        <a:pt x="4" y="37"/>
                      </a:lnTo>
                      <a:lnTo>
                        <a:pt x="6" y="35"/>
                      </a:lnTo>
                      <a:lnTo>
                        <a:pt x="8" y="33"/>
                      </a:lnTo>
                      <a:lnTo>
                        <a:pt x="10" y="33"/>
                      </a:lnTo>
                      <a:lnTo>
                        <a:pt x="12" y="31"/>
                      </a:lnTo>
                      <a:lnTo>
                        <a:pt x="12" y="29"/>
                      </a:lnTo>
                      <a:lnTo>
                        <a:pt x="14" y="29"/>
                      </a:lnTo>
                      <a:lnTo>
                        <a:pt x="14" y="27"/>
                      </a:lnTo>
                      <a:lnTo>
                        <a:pt x="16" y="27"/>
                      </a:lnTo>
                      <a:lnTo>
                        <a:pt x="16" y="25"/>
                      </a:lnTo>
                      <a:lnTo>
                        <a:pt x="17" y="23"/>
                      </a:lnTo>
                      <a:lnTo>
                        <a:pt x="19" y="21"/>
                      </a:lnTo>
                      <a:lnTo>
                        <a:pt x="21" y="21"/>
                      </a:lnTo>
                      <a:lnTo>
                        <a:pt x="23" y="19"/>
                      </a:lnTo>
                      <a:lnTo>
                        <a:pt x="25" y="17"/>
                      </a:lnTo>
                      <a:lnTo>
                        <a:pt x="27" y="17"/>
                      </a:lnTo>
                      <a:lnTo>
                        <a:pt x="29" y="15"/>
                      </a:lnTo>
                      <a:lnTo>
                        <a:pt x="31" y="15"/>
                      </a:lnTo>
                      <a:lnTo>
                        <a:pt x="33" y="15"/>
                      </a:lnTo>
                      <a:lnTo>
                        <a:pt x="33" y="14"/>
                      </a:lnTo>
                      <a:lnTo>
                        <a:pt x="35" y="14"/>
                      </a:lnTo>
                      <a:lnTo>
                        <a:pt x="37" y="14"/>
                      </a:lnTo>
                      <a:lnTo>
                        <a:pt x="39" y="12"/>
                      </a:lnTo>
                      <a:lnTo>
                        <a:pt x="40" y="12"/>
                      </a:lnTo>
                      <a:lnTo>
                        <a:pt x="42" y="12"/>
                      </a:lnTo>
                      <a:lnTo>
                        <a:pt x="44" y="12"/>
                      </a:lnTo>
                      <a:lnTo>
                        <a:pt x="44" y="10"/>
                      </a:lnTo>
                      <a:lnTo>
                        <a:pt x="46" y="10"/>
                      </a:lnTo>
                      <a:lnTo>
                        <a:pt x="48" y="10"/>
                      </a:lnTo>
                      <a:lnTo>
                        <a:pt x="50" y="10"/>
                      </a:lnTo>
                      <a:lnTo>
                        <a:pt x="52" y="10"/>
                      </a:lnTo>
                      <a:lnTo>
                        <a:pt x="54" y="10"/>
                      </a:lnTo>
                      <a:lnTo>
                        <a:pt x="56" y="8"/>
                      </a:lnTo>
                      <a:lnTo>
                        <a:pt x="58" y="8"/>
                      </a:lnTo>
                      <a:lnTo>
                        <a:pt x="60" y="6"/>
                      </a:lnTo>
                      <a:lnTo>
                        <a:pt x="62" y="6"/>
                      </a:lnTo>
                      <a:lnTo>
                        <a:pt x="62" y="4"/>
                      </a:lnTo>
                      <a:lnTo>
                        <a:pt x="64" y="4"/>
                      </a:lnTo>
                      <a:lnTo>
                        <a:pt x="65" y="4"/>
                      </a:lnTo>
                      <a:lnTo>
                        <a:pt x="65" y="2"/>
                      </a:lnTo>
                      <a:lnTo>
                        <a:pt x="67" y="2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1" y="2"/>
                      </a:lnTo>
                      <a:lnTo>
                        <a:pt x="73" y="2"/>
                      </a:lnTo>
                      <a:lnTo>
                        <a:pt x="75" y="2"/>
                      </a:lnTo>
                      <a:lnTo>
                        <a:pt x="75" y="4"/>
                      </a:lnTo>
                      <a:lnTo>
                        <a:pt x="73" y="4"/>
                      </a:lnTo>
                      <a:lnTo>
                        <a:pt x="71" y="4"/>
                      </a:lnTo>
                      <a:lnTo>
                        <a:pt x="71" y="6"/>
                      </a:lnTo>
                      <a:lnTo>
                        <a:pt x="69" y="6"/>
                      </a:lnTo>
                      <a:lnTo>
                        <a:pt x="69" y="8"/>
                      </a:lnTo>
                      <a:lnTo>
                        <a:pt x="69" y="10"/>
                      </a:lnTo>
                      <a:lnTo>
                        <a:pt x="67" y="10"/>
                      </a:lnTo>
                      <a:lnTo>
                        <a:pt x="67" y="12"/>
                      </a:lnTo>
                      <a:lnTo>
                        <a:pt x="69" y="12"/>
                      </a:lnTo>
                      <a:lnTo>
                        <a:pt x="71" y="12"/>
                      </a:lnTo>
                      <a:lnTo>
                        <a:pt x="73" y="12"/>
                      </a:lnTo>
                      <a:lnTo>
                        <a:pt x="75" y="12"/>
                      </a:lnTo>
                      <a:lnTo>
                        <a:pt x="77" y="12"/>
                      </a:lnTo>
                      <a:lnTo>
                        <a:pt x="79" y="12"/>
                      </a:lnTo>
                      <a:lnTo>
                        <a:pt x="81" y="12"/>
                      </a:lnTo>
                      <a:lnTo>
                        <a:pt x="83" y="12"/>
                      </a:lnTo>
                      <a:lnTo>
                        <a:pt x="85" y="12"/>
                      </a:lnTo>
                      <a:lnTo>
                        <a:pt x="87" y="12"/>
                      </a:lnTo>
                      <a:lnTo>
                        <a:pt x="88" y="12"/>
                      </a:lnTo>
                      <a:lnTo>
                        <a:pt x="90" y="14"/>
                      </a:lnTo>
                      <a:lnTo>
                        <a:pt x="92" y="14"/>
                      </a:lnTo>
                      <a:lnTo>
                        <a:pt x="94" y="14"/>
                      </a:lnTo>
                      <a:lnTo>
                        <a:pt x="96" y="14"/>
                      </a:lnTo>
                      <a:lnTo>
                        <a:pt x="98" y="14"/>
                      </a:lnTo>
                      <a:lnTo>
                        <a:pt x="100" y="15"/>
                      </a:lnTo>
                      <a:lnTo>
                        <a:pt x="102" y="15"/>
                      </a:lnTo>
                      <a:close/>
                    </a:path>
                  </a:pathLst>
                </a:custGeom>
                <a:solidFill>
                  <a:srgbClr val="5EA5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40" name="Freeform 508"/>
                <p:cNvSpPr>
                  <a:spLocks noChangeAspect="1"/>
                </p:cNvSpPr>
                <p:nvPr/>
              </p:nvSpPr>
              <p:spPr bwMode="auto">
                <a:xfrm>
                  <a:off x="4743" y="887"/>
                  <a:ext cx="88" cy="42"/>
                </a:xfrm>
                <a:custGeom>
                  <a:avLst/>
                  <a:gdLst>
                    <a:gd name="T0" fmla="*/ 86 w 88"/>
                    <a:gd name="T1" fmla="*/ 17 h 42"/>
                    <a:gd name="T2" fmla="*/ 81 w 88"/>
                    <a:gd name="T3" fmla="*/ 17 h 42"/>
                    <a:gd name="T4" fmla="*/ 77 w 88"/>
                    <a:gd name="T5" fmla="*/ 19 h 42"/>
                    <a:gd name="T6" fmla="*/ 71 w 88"/>
                    <a:gd name="T7" fmla="*/ 19 h 42"/>
                    <a:gd name="T8" fmla="*/ 67 w 88"/>
                    <a:gd name="T9" fmla="*/ 21 h 42"/>
                    <a:gd name="T10" fmla="*/ 61 w 88"/>
                    <a:gd name="T11" fmla="*/ 21 h 42"/>
                    <a:gd name="T12" fmla="*/ 56 w 88"/>
                    <a:gd name="T13" fmla="*/ 21 h 42"/>
                    <a:gd name="T14" fmla="*/ 52 w 88"/>
                    <a:gd name="T15" fmla="*/ 23 h 42"/>
                    <a:gd name="T16" fmla="*/ 46 w 88"/>
                    <a:gd name="T17" fmla="*/ 25 h 42"/>
                    <a:gd name="T18" fmla="*/ 40 w 88"/>
                    <a:gd name="T19" fmla="*/ 25 h 42"/>
                    <a:gd name="T20" fmla="*/ 34 w 88"/>
                    <a:gd name="T21" fmla="*/ 25 h 42"/>
                    <a:gd name="T22" fmla="*/ 31 w 88"/>
                    <a:gd name="T23" fmla="*/ 27 h 42"/>
                    <a:gd name="T24" fmla="*/ 27 w 88"/>
                    <a:gd name="T25" fmla="*/ 29 h 42"/>
                    <a:gd name="T26" fmla="*/ 21 w 88"/>
                    <a:gd name="T27" fmla="*/ 33 h 42"/>
                    <a:gd name="T28" fmla="*/ 17 w 88"/>
                    <a:gd name="T29" fmla="*/ 37 h 42"/>
                    <a:gd name="T30" fmla="*/ 11 w 88"/>
                    <a:gd name="T31" fmla="*/ 40 h 42"/>
                    <a:gd name="T32" fmla="*/ 8 w 88"/>
                    <a:gd name="T33" fmla="*/ 42 h 42"/>
                    <a:gd name="T34" fmla="*/ 2 w 88"/>
                    <a:gd name="T35" fmla="*/ 42 h 42"/>
                    <a:gd name="T36" fmla="*/ 0 w 88"/>
                    <a:gd name="T37" fmla="*/ 38 h 42"/>
                    <a:gd name="T38" fmla="*/ 2 w 88"/>
                    <a:gd name="T39" fmla="*/ 35 h 42"/>
                    <a:gd name="T40" fmla="*/ 6 w 88"/>
                    <a:gd name="T41" fmla="*/ 33 h 42"/>
                    <a:gd name="T42" fmla="*/ 10 w 88"/>
                    <a:gd name="T43" fmla="*/ 31 h 42"/>
                    <a:gd name="T44" fmla="*/ 13 w 88"/>
                    <a:gd name="T45" fmla="*/ 27 h 42"/>
                    <a:gd name="T46" fmla="*/ 19 w 88"/>
                    <a:gd name="T47" fmla="*/ 25 h 42"/>
                    <a:gd name="T48" fmla="*/ 21 w 88"/>
                    <a:gd name="T49" fmla="*/ 21 h 42"/>
                    <a:gd name="T50" fmla="*/ 25 w 88"/>
                    <a:gd name="T51" fmla="*/ 19 h 42"/>
                    <a:gd name="T52" fmla="*/ 27 w 88"/>
                    <a:gd name="T53" fmla="*/ 15 h 42"/>
                    <a:gd name="T54" fmla="*/ 33 w 88"/>
                    <a:gd name="T55" fmla="*/ 13 h 42"/>
                    <a:gd name="T56" fmla="*/ 38 w 88"/>
                    <a:gd name="T57" fmla="*/ 10 h 42"/>
                    <a:gd name="T58" fmla="*/ 42 w 88"/>
                    <a:gd name="T59" fmla="*/ 8 h 42"/>
                    <a:gd name="T60" fmla="*/ 48 w 88"/>
                    <a:gd name="T61" fmla="*/ 6 h 42"/>
                    <a:gd name="T62" fmla="*/ 52 w 88"/>
                    <a:gd name="T63" fmla="*/ 4 h 42"/>
                    <a:gd name="T64" fmla="*/ 56 w 88"/>
                    <a:gd name="T65" fmla="*/ 2 h 42"/>
                    <a:gd name="T66" fmla="*/ 61 w 88"/>
                    <a:gd name="T67" fmla="*/ 2 h 42"/>
                    <a:gd name="T68" fmla="*/ 63 w 88"/>
                    <a:gd name="T69" fmla="*/ 0 h 42"/>
                    <a:gd name="T70" fmla="*/ 58 w 88"/>
                    <a:gd name="T71" fmla="*/ 2 h 42"/>
                    <a:gd name="T72" fmla="*/ 56 w 88"/>
                    <a:gd name="T73" fmla="*/ 6 h 42"/>
                    <a:gd name="T74" fmla="*/ 54 w 88"/>
                    <a:gd name="T75" fmla="*/ 10 h 42"/>
                    <a:gd name="T76" fmla="*/ 58 w 88"/>
                    <a:gd name="T77" fmla="*/ 12 h 42"/>
                    <a:gd name="T78" fmla="*/ 61 w 88"/>
                    <a:gd name="T79" fmla="*/ 13 h 42"/>
                    <a:gd name="T80" fmla="*/ 67 w 88"/>
                    <a:gd name="T81" fmla="*/ 13 h 42"/>
                    <a:gd name="T82" fmla="*/ 73 w 88"/>
                    <a:gd name="T83" fmla="*/ 13 h 42"/>
                    <a:gd name="T84" fmla="*/ 79 w 88"/>
                    <a:gd name="T85" fmla="*/ 13 h 42"/>
                    <a:gd name="T86" fmla="*/ 84 w 88"/>
                    <a:gd name="T87" fmla="*/ 13 h 42"/>
                    <a:gd name="T88" fmla="*/ 88 w 88"/>
                    <a:gd name="T89" fmla="*/ 15 h 4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88"/>
                    <a:gd name="T136" fmla="*/ 0 h 42"/>
                    <a:gd name="T137" fmla="*/ 88 w 88"/>
                    <a:gd name="T138" fmla="*/ 42 h 4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88" h="42">
                      <a:moveTo>
                        <a:pt x="88" y="15"/>
                      </a:moveTo>
                      <a:lnTo>
                        <a:pt x="88" y="17"/>
                      </a:lnTo>
                      <a:lnTo>
                        <a:pt x="86" y="17"/>
                      </a:lnTo>
                      <a:lnTo>
                        <a:pt x="84" y="17"/>
                      </a:lnTo>
                      <a:lnTo>
                        <a:pt x="82" y="17"/>
                      </a:lnTo>
                      <a:lnTo>
                        <a:pt x="81" y="17"/>
                      </a:lnTo>
                      <a:lnTo>
                        <a:pt x="79" y="17"/>
                      </a:lnTo>
                      <a:lnTo>
                        <a:pt x="79" y="19"/>
                      </a:lnTo>
                      <a:lnTo>
                        <a:pt x="77" y="19"/>
                      </a:lnTo>
                      <a:lnTo>
                        <a:pt x="75" y="19"/>
                      </a:lnTo>
                      <a:lnTo>
                        <a:pt x="73" y="19"/>
                      </a:lnTo>
                      <a:lnTo>
                        <a:pt x="71" y="19"/>
                      </a:lnTo>
                      <a:lnTo>
                        <a:pt x="69" y="19"/>
                      </a:lnTo>
                      <a:lnTo>
                        <a:pt x="67" y="19"/>
                      </a:lnTo>
                      <a:lnTo>
                        <a:pt x="67" y="21"/>
                      </a:lnTo>
                      <a:lnTo>
                        <a:pt x="65" y="21"/>
                      </a:lnTo>
                      <a:lnTo>
                        <a:pt x="63" y="21"/>
                      </a:lnTo>
                      <a:lnTo>
                        <a:pt x="61" y="21"/>
                      </a:lnTo>
                      <a:lnTo>
                        <a:pt x="59" y="21"/>
                      </a:lnTo>
                      <a:lnTo>
                        <a:pt x="58" y="21"/>
                      </a:lnTo>
                      <a:lnTo>
                        <a:pt x="56" y="21"/>
                      </a:lnTo>
                      <a:lnTo>
                        <a:pt x="54" y="21"/>
                      </a:lnTo>
                      <a:lnTo>
                        <a:pt x="52" y="21"/>
                      </a:lnTo>
                      <a:lnTo>
                        <a:pt x="52" y="23"/>
                      </a:lnTo>
                      <a:lnTo>
                        <a:pt x="50" y="23"/>
                      </a:lnTo>
                      <a:lnTo>
                        <a:pt x="48" y="23"/>
                      </a:lnTo>
                      <a:lnTo>
                        <a:pt x="46" y="25"/>
                      </a:lnTo>
                      <a:lnTo>
                        <a:pt x="44" y="25"/>
                      </a:lnTo>
                      <a:lnTo>
                        <a:pt x="42" y="25"/>
                      </a:lnTo>
                      <a:lnTo>
                        <a:pt x="40" y="25"/>
                      </a:lnTo>
                      <a:lnTo>
                        <a:pt x="38" y="25"/>
                      </a:lnTo>
                      <a:lnTo>
                        <a:pt x="36" y="25"/>
                      </a:lnTo>
                      <a:lnTo>
                        <a:pt x="34" y="25"/>
                      </a:lnTo>
                      <a:lnTo>
                        <a:pt x="34" y="27"/>
                      </a:lnTo>
                      <a:lnTo>
                        <a:pt x="33" y="27"/>
                      </a:lnTo>
                      <a:lnTo>
                        <a:pt x="31" y="27"/>
                      </a:lnTo>
                      <a:lnTo>
                        <a:pt x="29" y="27"/>
                      </a:lnTo>
                      <a:lnTo>
                        <a:pt x="29" y="29"/>
                      </a:lnTo>
                      <a:lnTo>
                        <a:pt x="27" y="29"/>
                      </a:lnTo>
                      <a:lnTo>
                        <a:pt x="25" y="31"/>
                      </a:lnTo>
                      <a:lnTo>
                        <a:pt x="23" y="31"/>
                      </a:lnTo>
                      <a:lnTo>
                        <a:pt x="21" y="33"/>
                      </a:lnTo>
                      <a:lnTo>
                        <a:pt x="19" y="33"/>
                      </a:lnTo>
                      <a:lnTo>
                        <a:pt x="19" y="35"/>
                      </a:lnTo>
                      <a:lnTo>
                        <a:pt x="17" y="37"/>
                      </a:lnTo>
                      <a:lnTo>
                        <a:pt x="15" y="37"/>
                      </a:lnTo>
                      <a:lnTo>
                        <a:pt x="13" y="38"/>
                      </a:lnTo>
                      <a:lnTo>
                        <a:pt x="11" y="40"/>
                      </a:lnTo>
                      <a:lnTo>
                        <a:pt x="10" y="40"/>
                      </a:lnTo>
                      <a:lnTo>
                        <a:pt x="8" y="40"/>
                      </a:lnTo>
                      <a:lnTo>
                        <a:pt x="8" y="42"/>
                      </a:lnTo>
                      <a:lnTo>
                        <a:pt x="6" y="42"/>
                      </a:lnTo>
                      <a:lnTo>
                        <a:pt x="4" y="42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2" y="38"/>
                      </a:lnTo>
                      <a:lnTo>
                        <a:pt x="0" y="38"/>
                      </a:lnTo>
                      <a:lnTo>
                        <a:pt x="0" y="37"/>
                      </a:lnTo>
                      <a:lnTo>
                        <a:pt x="0" y="35"/>
                      </a:lnTo>
                      <a:lnTo>
                        <a:pt x="2" y="35"/>
                      </a:lnTo>
                      <a:lnTo>
                        <a:pt x="2" y="33"/>
                      </a:lnTo>
                      <a:lnTo>
                        <a:pt x="4" y="33"/>
                      </a:lnTo>
                      <a:lnTo>
                        <a:pt x="6" y="33"/>
                      </a:lnTo>
                      <a:lnTo>
                        <a:pt x="6" y="31"/>
                      </a:lnTo>
                      <a:lnTo>
                        <a:pt x="8" y="31"/>
                      </a:lnTo>
                      <a:lnTo>
                        <a:pt x="10" y="31"/>
                      </a:lnTo>
                      <a:lnTo>
                        <a:pt x="10" y="29"/>
                      </a:lnTo>
                      <a:lnTo>
                        <a:pt x="11" y="29"/>
                      </a:lnTo>
                      <a:lnTo>
                        <a:pt x="13" y="27"/>
                      </a:lnTo>
                      <a:lnTo>
                        <a:pt x="15" y="27"/>
                      </a:lnTo>
                      <a:lnTo>
                        <a:pt x="17" y="25"/>
                      </a:lnTo>
                      <a:lnTo>
                        <a:pt x="19" y="25"/>
                      </a:lnTo>
                      <a:lnTo>
                        <a:pt x="19" y="23"/>
                      </a:lnTo>
                      <a:lnTo>
                        <a:pt x="21" y="23"/>
                      </a:lnTo>
                      <a:lnTo>
                        <a:pt x="21" y="21"/>
                      </a:lnTo>
                      <a:lnTo>
                        <a:pt x="23" y="21"/>
                      </a:lnTo>
                      <a:lnTo>
                        <a:pt x="23" y="19"/>
                      </a:lnTo>
                      <a:lnTo>
                        <a:pt x="25" y="19"/>
                      </a:lnTo>
                      <a:lnTo>
                        <a:pt x="25" y="17"/>
                      </a:lnTo>
                      <a:lnTo>
                        <a:pt x="27" y="17"/>
                      </a:lnTo>
                      <a:lnTo>
                        <a:pt x="27" y="15"/>
                      </a:lnTo>
                      <a:lnTo>
                        <a:pt x="29" y="15"/>
                      </a:lnTo>
                      <a:lnTo>
                        <a:pt x="31" y="13"/>
                      </a:lnTo>
                      <a:lnTo>
                        <a:pt x="33" y="13"/>
                      </a:lnTo>
                      <a:lnTo>
                        <a:pt x="34" y="12"/>
                      </a:lnTo>
                      <a:lnTo>
                        <a:pt x="36" y="10"/>
                      </a:lnTo>
                      <a:lnTo>
                        <a:pt x="38" y="10"/>
                      </a:lnTo>
                      <a:lnTo>
                        <a:pt x="38" y="8"/>
                      </a:lnTo>
                      <a:lnTo>
                        <a:pt x="40" y="8"/>
                      </a:lnTo>
                      <a:lnTo>
                        <a:pt x="42" y="8"/>
                      </a:lnTo>
                      <a:lnTo>
                        <a:pt x="44" y="6"/>
                      </a:lnTo>
                      <a:lnTo>
                        <a:pt x="46" y="6"/>
                      </a:lnTo>
                      <a:lnTo>
                        <a:pt x="48" y="6"/>
                      </a:lnTo>
                      <a:lnTo>
                        <a:pt x="48" y="4"/>
                      </a:lnTo>
                      <a:lnTo>
                        <a:pt x="50" y="4"/>
                      </a:lnTo>
                      <a:lnTo>
                        <a:pt x="52" y="4"/>
                      </a:lnTo>
                      <a:lnTo>
                        <a:pt x="54" y="4"/>
                      </a:lnTo>
                      <a:lnTo>
                        <a:pt x="56" y="4"/>
                      </a:lnTo>
                      <a:lnTo>
                        <a:pt x="56" y="2"/>
                      </a:lnTo>
                      <a:lnTo>
                        <a:pt x="58" y="2"/>
                      </a:lnTo>
                      <a:lnTo>
                        <a:pt x="59" y="2"/>
                      </a:lnTo>
                      <a:lnTo>
                        <a:pt x="61" y="2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3" y="0"/>
                      </a:lnTo>
                      <a:lnTo>
                        <a:pt x="61" y="0"/>
                      </a:lnTo>
                      <a:lnTo>
                        <a:pt x="59" y="2"/>
                      </a:lnTo>
                      <a:lnTo>
                        <a:pt x="58" y="2"/>
                      </a:lnTo>
                      <a:lnTo>
                        <a:pt x="58" y="4"/>
                      </a:lnTo>
                      <a:lnTo>
                        <a:pt x="56" y="4"/>
                      </a:lnTo>
                      <a:lnTo>
                        <a:pt x="56" y="6"/>
                      </a:lnTo>
                      <a:lnTo>
                        <a:pt x="56" y="8"/>
                      </a:lnTo>
                      <a:lnTo>
                        <a:pt x="54" y="8"/>
                      </a:lnTo>
                      <a:lnTo>
                        <a:pt x="54" y="10"/>
                      </a:lnTo>
                      <a:lnTo>
                        <a:pt x="54" y="12"/>
                      </a:lnTo>
                      <a:lnTo>
                        <a:pt x="56" y="12"/>
                      </a:lnTo>
                      <a:lnTo>
                        <a:pt x="58" y="12"/>
                      </a:lnTo>
                      <a:lnTo>
                        <a:pt x="59" y="12"/>
                      </a:lnTo>
                      <a:lnTo>
                        <a:pt x="59" y="13"/>
                      </a:lnTo>
                      <a:lnTo>
                        <a:pt x="61" y="13"/>
                      </a:lnTo>
                      <a:lnTo>
                        <a:pt x="63" y="13"/>
                      </a:lnTo>
                      <a:lnTo>
                        <a:pt x="65" y="13"/>
                      </a:lnTo>
                      <a:lnTo>
                        <a:pt x="67" y="13"/>
                      </a:lnTo>
                      <a:lnTo>
                        <a:pt x="69" y="13"/>
                      </a:lnTo>
                      <a:lnTo>
                        <a:pt x="71" y="13"/>
                      </a:lnTo>
                      <a:lnTo>
                        <a:pt x="73" y="13"/>
                      </a:lnTo>
                      <a:lnTo>
                        <a:pt x="75" y="13"/>
                      </a:lnTo>
                      <a:lnTo>
                        <a:pt x="77" y="13"/>
                      </a:lnTo>
                      <a:lnTo>
                        <a:pt x="79" y="13"/>
                      </a:lnTo>
                      <a:lnTo>
                        <a:pt x="81" y="13"/>
                      </a:lnTo>
                      <a:lnTo>
                        <a:pt x="82" y="13"/>
                      </a:lnTo>
                      <a:lnTo>
                        <a:pt x="84" y="13"/>
                      </a:lnTo>
                      <a:lnTo>
                        <a:pt x="84" y="15"/>
                      </a:lnTo>
                      <a:lnTo>
                        <a:pt x="86" y="15"/>
                      </a:lnTo>
                      <a:lnTo>
                        <a:pt x="88" y="15"/>
                      </a:lnTo>
                      <a:close/>
                    </a:path>
                  </a:pathLst>
                </a:custGeom>
                <a:solidFill>
                  <a:srgbClr val="519E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41" name="Freeform 509"/>
                <p:cNvSpPr>
                  <a:spLocks noChangeAspect="1"/>
                </p:cNvSpPr>
                <p:nvPr/>
              </p:nvSpPr>
              <p:spPr bwMode="auto">
                <a:xfrm>
                  <a:off x="4739" y="883"/>
                  <a:ext cx="83" cy="46"/>
                </a:xfrm>
                <a:custGeom>
                  <a:avLst/>
                  <a:gdLst>
                    <a:gd name="T0" fmla="*/ 31 w 83"/>
                    <a:gd name="T1" fmla="*/ 29 h 46"/>
                    <a:gd name="T2" fmla="*/ 27 w 83"/>
                    <a:gd name="T3" fmla="*/ 31 h 46"/>
                    <a:gd name="T4" fmla="*/ 21 w 83"/>
                    <a:gd name="T5" fmla="*/ 35 h 46"/>
                    <a:gd name="T6" fmla="*/ 15 w 83"/>
                    <a:gd name="T7" fmla="*/ 39 h 46"/>
                    <a:gd name="T8" fmla="*/ 10 w 83"/>
                    <a:gd name="T9" fmla="*/ 42 h 46"/>
                    <a:gd name="T10" fmla="*/ 6 w 83"/>
                    <a:gd name="T11" fmla="*/ 44 h 46"/>
                    <a:gd name="T12" fmla="*/ 2 w 83"/>
                    <a:gd name="T13" fmla="*/ 46 h 46"/>
                    <a:gd name="T14" fmla="*/ 0 w 83"/>
                    <a:gd name="T15" fmla="*/ 42 h 46"/>
                    <a:gd name="T16" fmla="*/ 4 w 83"/>
                    <a:gd name="T17" fmla="*/ 39 h 46"/>
                    <a:gd name="T18" fmla="*/ 6 w 83"/>
                    <a:gd name="T19" fmla="*/ 35 h 46"/>
                    <a:gd name="T20" fmla="*/ 12 w 83"/>
                    <a:gd name="T21" fmla="*/ 33 h 46"/>
                    <a:gd name="T22" fmla="*/ 17 w 83"/>
                    <a:gd name="T23" fmla="*/ 31 h 46"/>
                    <a:gd name="T24" fmla="*/ 21 w 83"/>
                    <a:gd name="T25" fmla="*/ 29 h 46"/>
                    <a:gd name="T26" fmla="*/ 27 w 83"/>
                    <a:gd name="T27" fmla="*/ 29 h 46"/>
                    <a:gd name="T28" fmla="*/ 33 w 83"/>
                    <a:gd name="T29" fmla="*/ 27 h 46"/>
                    <a:gd name="T30" fmla="*/ 37 w 83"/>
                    <a:gd name="T31" fmla="*/ 23 h 46"/>
                    <a:gd name="T32" fmla="*/ 42 w 83"/>
                    <a:gd name="T33" fmla="*/ 17 h 46"/>
                    <a:gd name="T34" fmla="*/ 48 w 83"/>
                    <a:gd name="T35" fmla="*/ 14 h 46"/>
                    <a:gd name="T36" fmla="*/ 52 w 83"/>
                    <a:gd name="T37" fmla="*/ 10 h 46"/>
                    <a:gd name="T38" fmla="*/ 58 w 83"/>
                    <a:gd name="T39" fmla="*/ 6 h 46"/>
                    <a:gd name="T40" fmla="*/ 63 w 83"/>
                    <a:gd name="T41" fmla="*/ 4 h 46"/>
                    <a:gd name="T42" fmla="*/ 69 w 83"/>
                    <a:gd name="T43" fmla="*/ 2 h 46"/>
                    <a:gd name="T44" fmla="*/ 75 w 83"/>
                    <a:gd name="T45" fmla="*/ 2 h 46"/>
                    <a:gd name="T46" fmla="*/ 77 w 83"/>
                    <a:gd name="T47" fmla="*/ 2 h 46"/>
                    <a:gd name="T48" fmla="*/ 73 w 83"/>
                    <a:gd name="T49" fmla="*/ 4 h 46"/>
                    <a:gd name="T50" fmla="*/ 69 w 83"/>
                    <a:gd name="T51" fmla="*/ 6 h 46"/>
                    <a:gd name="T52" fmla="*/ 63 w 83"/>
                    <a:gd name="T53" fmla="*/ 6 h 46"/>
                    <a:gd name="T54" fmla="*/ 58 w 83"/>
                    <a:gd name="T55" fmla="*/ 10 h 46"/>
                    <a:gd name="T56" fmla="*/ 52 w 83"/>
                    <a:gd name="T57" fmla="*/ 12 h 46"/>
                    <a:gd name="T58" fmla="*/ 48 w 83"/>
                    <a:gd name="T59" fmla="*/ 16 h 46"/>
                    <a:gd name="T60" fmla="*/ 46 w 83"/>
                    <a:gd name="T61" fmla="*/ 19 h 46"/>
                    <a:gd name="T62" fmla="*/ 46 w 83"/>
                    <a:gd name="T63" fmla="*/ 21 h 46"/>
                    <a:gd name="T64" fmla="*/ 52 w 83"/>
                    <a:gd name="T65" fmla="*/ 21 h 46"/>
                    <a:gd name="T66" fmla="*/ 58 w 83"/>
                    <a:gd name="T67" fmla="*/ 19 h 46"/>
                    <a:gd name="T68" fmla="*/ 63 w 83"/>
                    <a:gd name="T69" fmla="*/ 19 h 46"/>
                    <a:gd name="T70" fmla="*/ 69 w 83"/>
                    <a:gd name="T71" fmla="*/ 19 h 46"/>
                    <a:gd name="T72" fmla="*/ 75 w 83"/>
                    <a:gd name="T73" fmla="*/ 19 h 46"/>
                    <a:gd name="T74" fmla="*/ 81 w 83"/>
                    <a:gd name="T75" fmla="*/ 19 h 46"/>
                    <a:gd name="T76" fmla="*/ 81 w 83"/>
                    <a:gd name="T77" fmla="*/ 21 h 46"/>
                    <a:gd name="T78" fmla="*/ 75 w 83"/>
                    <a:gd name="T79" fmla="*/ 21 h 46"/>
                    <a:gd name="T80" fmla="*/ 69 w 83"/>
                    <a:gd name="T81" fmla="*/ 21 h 46"/>
                    <a:gd name="T82" fmla="*/ 63 w 83"/>
                    <a:gd name="T83" fmla="*/ 21 h 46"/>
                    <a:gd name="T84" fmla="*/ 58 w 83"/>
                    <a:gd name="T85" fmla="*/ 23 h 46"/>
                    <a:gd name="T86" fmla="*/ 52 w 83"/>
                    <a:gd name="T87" fmla="*/ 23 h 46"/>
                    <a:gd name="T88" fmla="*/ 46 w 83"/>
                    <a:gd name="T89" fmla="*/ 23 h 46"/>
                    <a:gd name="T90" fmla="*/ 42 w 83"/>
                    <a:gd name="T91" fmla="*/ 25 h 46"/>
                    <a:gd name="T92" fmla="*/ 38 w 83"/>
                    <a:gd name="T93" fmla="*/ 27 h 46"/>
                    <a:gd name="T94" fmla="*/ 35 w 83"/>
                    <a:gd name="T95" fmla="*/ 29 h 4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83"/>
                    <a:gd name="T145" fmla="*/ 0 h 46"/>
                    <a:gd name="T146" fmla="*/ 83 w 83"/>
                    <a:gd name="T147" fmla="*/ 46 h 4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83" h="46">
                      <a:moveTo>
                        <a:pt x="33" y="31"/>
                      </a:moveTo>
                      <a:lnTo>
                        <a:pt x="33" y="29"/>
                      </a:lnTo>
                      <a:lnTo>
                        <a:pt x="31" y="29"/>
                      </a:lnTo>
                      <a:lnTo>
                        <a:pt x="31" y="31"/>
                      </a:lnTo>
                      <a:lnTo>
                        <a:pt x="29" y="31"/>
                      </a:lnTo>
                      <a:lnTo>
                        <a:pt x="27" y="31"/>
                      </a:lnTo>
                      <a:lnTo>
                        <a:pt x="25" y="33"/>
                      </a:lnTo>
                      <a:lnTo>
                        <a:pt x="23" y="33"/>
                      </a:lnTo>
                      <a:lnTo>
                        <a:pt x="21" y="35"/>
                      </a:lnTo>
                      <a:lnTo>
                        <a:pt x="19" y="37"/>
                      </a:lnTo>
                      <a:lnTo>
                        <a:pt x="17" y="37"/>
                      </a:lnTo>
                      <a:lnTo>
                        <a:pt x="15" y="39"/>
                      </a:lnTo>
                      <a:lnTo>
                        <a:pt x="14" y="41"/>
                      </a:lnTo>
                      <a:lnTo>
                        <a:pt x="12" y="41"/>
                      </a:lnTo>
                      <a:lnTo>
                        <a:pt x="10" y="42"/>
                      </a:lnTo>
                      <a:lnTo>
                        <a:pt x="8" y="42"/>
                      </a:lnTo>
                      <a:lnTo>
                        <a:pt x="8" y="44"/>
                      </a:lnTo>
                      <a:lnTo>
                        <a:pt x="6" y="44"/>
                      </a:lnTo>
                      <a:lnTo>
                        <a:pt x="4" y="44"/>
                      </a:lnTo>
                      <a:lnTo>
                        <a:pt x="4" y="46"/>
                      </a:lnTo>
                      <a:lnTo>
                        <a:pt x="2" y="46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2" y="41"/>
                      </a:lnTo>
                      <a:lnTo>
                        <a:pt x="2" y="39"/>
                      </a:lnTo>
                      <a:lnTo>
                        <a:pt x="4" y="39"/>
                      </a:lnTo>
                      <a:lnTo>
                        <a:pt x="4" y="37"/>
                      </a:lnTo>
                      <a:lnTo>
                        <a:pt x="6" y="37"/>
                      </a:lnTo>
                      <a:lnTo>
                        <a:pt x="6" y="35"/>
                      </a:lnTo>
                      <a:lnTo>
                        <a:pt x="8" y="35"/>
                      </a:lnTo>
                      <a:lnTo>
                        <a:pt x="10" y="33"/>
                      </a:lnTo>
                      <a:lnTo>
                        <a:pt x="12" y="33"/>
                      </a:lnTo>
                      <a:lnTo>
                        <a:pt x="14" y="31"/>
                      </a:lnTo>
                      <a:lnTo>
                        <a:pt x="15" y="31"/>
                      </a:lnTo>
                      <a:lnTo>
                        <a:pt x="17" y="31"/>
                      </a:lnTo>
                      <a:lnTo>
                        <a:pt x="19" y="31"/>
                      </a:lnTo>
                      <a:lnTo>
                        <a:pt x="19" y="29"/>
                      </a:lnTo>
                      <a:lnTo>
                        <a:pt x="21" y="29"/>
                      </a:lnTo>
                      <a:lnTo>
                        <a:pt x="23" y="29"/>
                      </a:lnTo>
                      <a:lnTo>
                        <a:pt x="25" y="29"/>
                      </a:lnTo>
                      <a:lnTo>
                        <a:pt x="27" y="29"/>
                      </a:lnTo>
                      <a:lnTo>
                        <a:pt x="29" y="29"/>
                      </a:lnTo>
                      <a:lnTo>
                        <a:pt x="31" y="27"/>
                      </a:lnTo>
                      <a:lnTo>
                        <a:pt x="33" y="27"/>
                      </a:lnTo>
                      <a:lnTo>
                        <a:pt x="35" y="27"/>
                      </a:lnTo>
                      <a:lnTo>
                        <a:pt x="35" y="25"/>
                      </a:lnTo>
                      <a:lnTo>
                        <a:pt x="37" y="23"/>
                      </a:lnTo>
                      <a:lnTo>
                        <a:pt x="38" y="21"/>
                      </a:lnTo>
                      <a:lnTo>
                        <a:pt x="40" y="19"/>
                      </a:lnTo>
                      <a:lnTo>
                        <a:pt x="42" y="17"/>
                      </a:lnTo>
                      <a:lnTo>
                        <a:pt x="44" y="16"/>
                      </a:lnTo>
                      <a:lnTo>
                        <a:pt x="46" y="14"/>
                      </a:lnTo>
                      <a:lnTo>
                        <a:pt x="48" y="14"/>
                      </a:lnTo>
                      <a:lnTo>
                        <a:pt x="48" y="12"/>
                      </a:lnTo>
                      <a:lnTo>
                        <a:pt x="50" y="12"/>
                      </a:lnTo>
                      <a:lnTo>
                        <a:pt x="52" y="10"/>
                      </a:lnTo>
                      <a:lnTo>
                        <a:pt x="54" y="8"/>
                      </a:lnTo>
                      <a:lnTo>
                        <a:pt x="56" y="8"/>
                      </a:lnTo>
                      <a:lnTo>
                        <a:pt x="58" y="6"/>
                      </a:lnTo>
                      <a:lnTo>
                        <a:pt x="60" y="6"/>
                      </a:lnTo>
                      <a:lnTo>
                        <a:pt x="62" y="4"/>
                      </a:lnTo>
                      <a:lnTo>
                        <a:pt x="63" y="4"/>
                      </a:lnTo>
                      <a:lnTo>
                        <a:pt x="65" y="4"/>
                      </a:lnTo>
                      <a:lnTo>
                        <a:pt x="67" y="2"/>
                      </a:lnTo>
                      <a:lnTo>
                        <a:pt x="69" y="2"/>
                      </a:lnTo>
                      <a:lnTo>
                        <a:pt x="71" y="2"/>
                      </a:lnTo>
                      <a:lnTo>
                        <a:pt x="73" y="2"/>
                      </a:lnTo>
                      <a:lnTo>
                        <a:pt x="75" y="2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7" y="2"/>
                      </a:lnTo>
                      <a:lnTo>
                        <a:pt x="75" y="2"/>
                      </a:lnTo>
                      <a:lnTo>
                        <a:pt x="75" y="4"/>
                      </a:lnTo>
                      <a:lnTo>
                        <a:pt x="73" y="4"/>
                      </a:lnTo>
                      <a:lnTo>
                        <a:pt x="71" y="4"/>
                      </a:lnTo>
                      <a:lnTo>
                        <a:pt x="69" y="4"/>
                      </a:lnTo>
                      <a:lnTo>
                        <a:pt x="69" y="6"/>
                      </a:lnTo>
                      <a:lnTo>
                        <a:pt x="67" y="6"/>
                      </a:lnTo>
                      <a:lnTo>
                        <a:pt x="65" y="6"/>
                      </a:lnTo>
                      <a:lnTo>
                        <a:pt x="63" y="6"/>
                      </a:lnTo>
                      <a:lnTo>
                        <a:pt x="62" y="8"/>
                      </a:lnTo>
                      <a:lnTo>
                        <a:pt x="60" y="8"/>
                      </a:lnTo>
                      <a:lnTo>
                        <a:pt x="58" y="10"/>
                      </a:lnTo>
                      <a:lnTo>
                        <a:pt x="56" y="10"/>
                      </a:lnTo>
                      <a:lnTo>
                        <a:pt x="54" y="12"/>
                      </a:lnTo>
                      <a:lnTo>
                        <a:pt x="52" y="12"/>
                      </a:lnTo>
                      <a:lnTo>
                        <a:pt x="52" y="14"/>
                      </a:lnTo>
                      <a:lnTo>
                        <a:pt x="50" y="14"/>
                      </a:lnTo>
                      <a:lnTo>
                        <a:pt x="48" y="16"/>
                      </a:lnTo>
                      <a:lnTo>
                        <a:pt x="48" y="17"/>
                      </a:lnTo>
                      <a:lnTo>
                        <a:pt x="46" y="17"/>
                      </a:lnTo>
                      <a:lnTo>
                        <a:pt x="46" y="19"/>
                      </a:lnTo>
                      <a:lnTo>
                        <a:pt x="44" y="19"/>
                      </a:lnTo>
                      <a:lnTo>
                        <a:pt x="44" y="21"/>
                      </a:lnTo>
                      <a:lnTo>
                        <a:pt x="46" y="21"/>
                      </a:lnTo>
                      <a:lnTo>
                        <a:pt x="48" y="21"/>
                      </a:lnTo>
                      <a:lnTo>
                        <a:pt x="50" y="21"/>
                      </a:lnTo>
                      <a:lnTo>
                        <a:pt x="52" y="21"/>
                      </a:lnTo>
                      <a:lnTo>
                        <a:pt x="54" y="21"/>
                      </a:lnTo>
                      <a:lnTo>
                        <a:pt x="56" y="19"/>
                      </a:lnTo>
                      <a:lnTo>
                        <a:pt x="58" y="19"/>
                      </a:lnTo>
                      <a:lnTo>
                        <a:pt x="60" y="19"/>
                      </a:lnTo>
                      <a:lnTo>
                        <a:pt x="62" y="19"/>
                      </a:lnTo>
                      <a:lnTo>
                        <a:pt x="63" y="19"/>
                      </a:lnTo>
                      <a:lnTo>
                        <a:pt x="65" y="19"/>
                      </a:lnTo>
                      <a:lnTo>
                        <a:pt x="67" y="19"/>
                      </a:lnTo>
                      <a:lnTo>
                        <a:pt x="69" y="19"/>
                      </a:lnTo>
                      <a:lnTo>
                        <a:pt x="71" y="19"/>
                      </a:lnTo>
                      <a:lnTo>
                        <a:pt x="73" y="19"/>
                      </a:lnTo>
                      <a:lnTo>
                        <a:pt x="75" y="19"/>
                      </a:lnTo>
                      <a:lnTo>
                        <a:pt x="77" y="19"/>
                      </a:lnTo>
                      <a:lnTo>
                        <a:pt x="79" y="19"/>
                      </a:lnTo>
                      <a:lnTo>
                        <a:pt x="81" y="19"/>
                      </a:lnTo>
                      <a:lnTo>
                        <a:pt x="81" y="21"/>
                      </a:lnTo>
                      <a:lnTo>
                        <a:pt x="83" y="21"/>
                      </a:lnTo>
                      <a:lnTo>
                        <a:pt x="81" y="21"/>
                      </a:lnTo>
                      <a:lnTo>
                        <a:pt x="79" y="21"/>
                      </a:lnTo>
                      <a:lnTo>
                        <a:pt x="77" y="21"/>
                      </a:lnTo>
                      <a:lnTo>
                        <a:pt x="75" y="21"/>
                      </a:lnTo>
                      <a:lnTo>
                        <a:pt x="73" y="21"/>
                      </a:lnTo>
                      <a:lnTo>
                        <a:pt x="71" y="21"/>
                      </a:lnTo>
                      <a:lnTo>
                        <a:pt x="69" y="21"/>
                      </a:lnTo>
                      <a:lnTo>
                        <a:pt x="67" y="21"/>
                      </a:lnTo>
                      <a:lnTo>
                        <a:pt x="65" y="21"/>
                      </a:lnTo>
                      <a:lnTo>
                        <a:pt x="63" y="21"/>
                      </a:lnTo>
                      <a:lnTo>
                        <a:pt x="62" y="21"/>
                      </a:lnTo>
                      <a:lnTo>
                        <a:pt x="60" y="23"/>
                      </a:lnTo>
                      <a:lnTo>
                        <a:pt x="58" y="23"/>
                      </a:lnTo>
                      <a:lnTo>
                        <a:pt x="56" y="23"/>
                      </a:lnTo>
                      <a:lnTo>
                        <a:pt x="54" y="23"/>
                      </a:lnTo>
                      <a:lnTo>
                        <a:pt x="52" y="23"/>
                      </a:lnTo>
                      <a:lnTo>
                        <a:pt x="50" y="23"/>
                      </a:lnTo>
                      <a:lnTo>
                        <a:pt x="48" y="23"/>
                      </a:lnTo>
                      <a:lnTo>
                        <a:pt x="46" y="23"/>
                      </a:lnTo>
                      <a:lnTo>
                        <a:pt x="44" y="23"/>
                      </a:lnTo>
                      <a:lnTo>
                        <a:pt x="44" y="25"/>
                      </a:lnTo>
                      <a:lnTo>
                        <a:pt x="42" y="25"/>
                      </a:lnTo>
                      <a:lnTo>
                        <a:pt x="40" y="25"/>
                      </a:lnTo>
                      <a:lnTo>
                        <a:pt x="40" y="27"/>
                      </a:lnTo>
                      <a:lnTo>
                        <a:pt x="38" y="27"/>
                      </a:lnTo>
                      <a:lnTo>
                        <a:pt x="37" y="27"/>
                      </a:lnTo>
                      <a:lnTo>
                        <a:pt x="37" y="29"/>
                      </a:lnTo>
                      <a:lnTo>
                        <a:pt x="35" y="29"/>
                      </a:lnTo>
                      <a:lnTo>
                        <a:pt x="33" y="31"/>
                      </a:lnTo>
                      <a:close/>
                    </a:path>
                  </a:pathLst>
                </a:custGeom>
                <a:solidFill>
                  <a:srgbClr val="3F93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42" name="Freeform 510"/>
                <p:cNvSpPr>
                  <a:spLocks noChangeAspect="1"/>
                </p:cNvSpPr>
                <p:nvPr/>
              </p:nvSpPr>
              <p:spPr bwMode="auto">
                <a:xfrm>
                  <a:off x="4689" y="966"/>
                  <a:ext cx="148" cy="48"/>
                </a:xfrm>
                <a:custGeom>
                  <a:avLst/>
                  <a:gdLst>
                    <a:gd name="T0" fmla="*/ 0 w 148"/>
                    <a:gd name="T1" fmla="*/ 44 h 48"/>
                    <a:gd name="T2" fmla="*/ 2 w 148"/>
                    <a:gd name="T3" fmla="*/ 40 h 48"/>
                    <a:gd name="T4" fmla="*/ 6 w 148"/>
                    <a:gd name="T5" fmla="*/ 36 h 48"/>
                    <a:gd name="T6" fmla="*/ 12 w 148"/>
                    <a:gd name="T7" fmla="*/ 32 h 48"/>
                    <a:gd name="T8" fmla="*/ 17 w 148"/>
                    <a:gd name="T9" fmla="*/ 29 h 48"/>
                    <a:gd name="T10" fmla="*/ 21 w 148"/>
                    <a:gd name="T11" fmla="*/ 27 h 48"/>
                    <a:gd name="T12" fmla="*/ 27 w 148"/>
                    <a:gd name="T13" fmla="*/ 25 h 48"/>
                    <a:gd name="T14" fmla="*/ 33 w 148"/>
                    <a:gd name="T15" fmla="*/ 23 h 48"/>
                    <a:gd name="T16" fmla="*/ 35 w 148"/>
                    <a:gd name="T17" fmla="*/ 19 h 48"/>
                    <a:gd name="T18" fmla="*/ 29 w 148"/>
                    <a:gd name="T19" fmla="*/ 19 h 48"/>
                    <a:gd name="T20" fmla="*/ 25 w 148"/>
                    <a:gd name="T21" fmla="*/ 17 h 48"/>
                    <a:gd name="T22" fmla="*/ 19 w 148"/>
                    <a:gd name="T23" fmla="*/ 17 h 48"/>
                    <a:gd name="T24" fmla="*/ 16 w 148"/>
                    <a:gd name="T25" fmla="*/ 15 h 48"/>
                    <a:gd name="T26" fmla="*/ 12 w 148"/>
                    <a:gd name="T27" fmla="*/ 11 h 48"/>
                    <a:gd name="T28" fmla="*/ 10 w 148"/>
                    <a:gd name="T29" fmla="*/ 7 h 48"/>
                    <a:gd name="T30" fmla="*/ 14 w 148"/>
                    <a:gd name="T31" fmla="*/ 6 h 48"/>
                    <a:gd name="T32" fmla="*/ 19 w 148"/>
                    <a:gd name="T33" fmla="*/ 4 h 48"/>
                    <a:gd name="T34" fmla="*/ 25 w 148"/>
                    <a:gd name="T35" fmla="*/ 4 h 48"/>
                    <a:gd name="T36" fmla="*/ 33 w 148"/>
                    <a:gd name="T37" fmla="*/ 2 h 48"/>
                    <a:gd name="T38" fmla="*/ 39 w 148"/>
                    <a:gd name="T39" fmla="*/ 2 h 48"/>
                    <a:gd name="T40" fmla="*/ 46 w 148"/>
                    <a:gd name="T41" fmla="*/ 2 h 48"/>
                    <a:gd name="T42" fmla="*/ 52 w 148"/>
                    <a:gd name="T43" fmla="*/ 2 h 48"/>
                    <a:gd name="T44" fmla="*/ 58 w 148"/>
                    <a:gd name="T45" fmla="*/ 2 h 48"/>
                    <a:gd name="T46" fmla="*/ 64 w 148"/>
                    <a:gd name="T47" fmla="*/ 2 h 48"/>
                    <a:gd name="T48" fmla="*/ 69 w 148"/>
                    <a:gd name="T49" fmla="*/ 2 h 48"/>
                    <a:gd name="T50" fmla="*/ 75 w 148"/>
                    <a:gd name="T51" fmla="*/ 2 h 48"/>
                    <a:gd name="T52" fmla="*/ 81 w 148"/>
                    <a:gd name="T53" fmla="*/ 2 h 48"/>
                    <a:gd name="T54" fmla="*/ 87 w 148"/>
                    <a:gd name="T55" fmla="*/ 4 h 48"/>
                    <a:gd name="T56" fmla="*/ 92 w 148"/>
                    <a:gd name="T57" fmla="*/ 4 h 48"/>
                    <a:gd name="T58" fmla="*/ 98 w 148"/>
                    <a:gd name="T59" fmla="*/ 4 h 48"/>
                    <a:gd name="T60" fmla="*/ 104 w 148"/>
                    <a:gd name="T61" fmla="*/ 2 h 48"/>
                    <a:gd name="T62" fmla="*/ 110 w 148"/>
                    <a:gd name="T63" fmla="*/ 2 h 48"/>
                    <a:gd name="T64" fmla="*/ 115 w 148"/>
                    <a:gd name="T65" fmla="*/ 0 h 48"/>
                    <a:gd name="T66" fmla="*/ 121 w 148"/>
                    <a:gd name="T67" fmla="*/ 0 h 48"/>
                    <a:gd name="T68" fmla="*/ 127 w 148"/>
                    <a:gd name="T69" fmla="*/ 0 h 48"/>
                    <a:gd name="T70" fmla="*/ 131 w 148"/>
                    <a:gd name="T71" fmla="*/ 2 h 48"/>
                    <a:gd name="T72" fmla="*/ 135 w 148"/>
                    <a:gd name="T73" fmla="*/ 4 h 48"/>
                    <a:gd name="T74" fmla="*/ 140 w 148"/>
                    <a:gd name="T75" fmla="*/ 6 h 48"/>
                    <a:gd name="T76" fmla="*/ 144 w 148"/>
                    <a:gd name="T77" fmla="*/ 11 h 48"/>
                    <a:gd name="T78" fmla="*/ 148 w 148"/>
                    <a:gd name="T79" fmla="*/ 15 h 48"/>
                    <a:gd name="T80" fmla="*/ 146 w 148"/>
                    <a:gd name="T81" fmla="*/ 19 h 48"/>
                    <a:gd name="T82" fmla="*/ 142 w 148"/>
                    <a:gd name="T83" fmla="*/ 21 h 48"/>
                    <a:gd name="T84" fmla="*/ 136 w 148"/>
                    <a:gd name="T85" fmla="*/ 21 h 48"/>
                    <a:gd name="T86" fmla="*/ 131 w 148"/>
                    <a:gd name="T87" fmla="*/ 21 h 48"/>
                    <a:gd name="T88" fmla="*/ 125 w 148"/>
                    <a:gd name="T89" fmla="*/ 21 h 48"/>
                    <a:gd name="T90" fmla="*/ 119 w 148"/>
                    <a:gd name="T91" fmla="*/ 23 h 48"/>
                    <a:gd name="T92" fmla="*/ 113 w 148"/>
                    <a:gd name="T93" fmla="*/ 23 h 48"/>
                    <a:gd name="T94" fmla="*/ 108 w 148"/>
                    <a:gd name="T95" fmla="*/ 23 h 48"/>
                    <a:gd name="T96" fmla="*/ 102 w 148"/>
                    <a:gd name="T97" fmla="*/ 23 h 48"/>
                    <a:gd name="T98" fmla="*/ 96 w 148"/>
                    <a:gd name="T99" fmla="*/ 25 h 48"/>
                    <a:gd name="T100" fmla="*/ 90 w 148"/>
                    <a:gd name="T101" fmla="*/ 27 h 48"/>
                    <a:gd name="T102" fmla="*/ 83 w 148"/>
                    <a:gd name="T103" fmla="*/ 29 h 48"/>
                    <a:gd name="T104" fmla="*/ 73 w 148"/>
                    <a:gd name="T105" fmla="*/ 32 h 48"/>
                    <a:gd name="T106" fmla="*/ 64 w 148"/>
                    <a:gd name="T107" fmla="*/ 36 h 48"/>
                    <a:gd name="T108" fmla="*/ 54 w 148"/>
                    <a:gd name="T109" fmla="*/ 40 h 48"/>
                    <a:gd name="T110" fmla="*/ 46 w 148"/>
                    <a:gd name="T111" fmla="*/ 42 h 48"/>
                    <a:gd name="T112" fmla="*/ 37 w 148"/>
                    <a:gd name="T113" fmla="*/ 44 h 48"/>
                    <a:gd name="T114" fmla="*/ 29 w 148"/>
                    <a:gd name="T115" fmla="*/ 46 h 48"/>
                    <a:gd name="T116" fmla="*/ 23 w 148"/>
                    <a:gd name="T117" fmla="*/ 48 h 48"/>
                    <a:gd name="T118" fmla="*/ 16 w 148"/>
                    <a:gd name="T119" fmla="*/ 48 h 48"/>
                    <a:gd name="T120" fmla="*/ 10 w 148"/>
                    <a:gd name="T121" fmla="*/ 48 h 48"/>
                    <a:gd name="T122" fmla="*/ 4 w 148"/>
                    <a:gd name="T123" fmla="*/ 48 h 48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48"/>
                    <a:gd name="T187" fmla="*/ 0 h 48"/>
                    <a:gd name="T188" fmla="*/ 148 w 148"/>
                    <a:gd name="T189" fmla="*/ 48 h 48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48" h="48">
                      <a:moveTo>
                        <a:pt x="2" y="46"/>
                      </a:move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2" y="40"/>
                      </a:lnTo>
                      <a:lnTo>
                        <a:pt x="2" y="38"/>
                      </a:lnTo>
                      <a:lnTo>
                        <a:pt x="4" y="38"/>
                      </a:lnTo>
                      <a:lnTo>
                        <a:pt x="6" y="36"/>
                      </a:lnTo>
                      <a:lnTo>
                        <a:pt x="8" y="34"/>
                      </a:lnTo>
                      <a:lnTo>
                        <a:pt x="10" y="34"/>
                      </a:lnTo>
                      <a:lnTo>
                        <a:pt x="12" y="32"/>
                      </a:lnTo>
                      <a:lnTo>
                        <a:pt x="14" y="32"/>
                      </a:lnTo>
                      <a:lnTo>
                        <a:pt x="16" y="30"/>
                      </a:lnTo>
                      <a:lnTo>
                        <a:pt x="17" y="29"/>
                      </a:lnTo>
                      <a:lnTo>
                        <a:pt x="19" y="29"/>
                      </a:lnTo>
                      <a:lnTo>
                        <a:pt x="21" y="29"/>
                      </a:lnTo>
                      <a:lnTo>
                        <a:pt x="21" y="27"/>
                      </a:lnTo>
                      <a:lnTo>
                        <a:pt x="23" y="27"/>
                      </a:lnTo>
                      <a:lnTo>
                        <a:pt x="25" y="27"/>
                      </a:lnTo>
                      <a:lnTo>
                        <a:pt x="27" y="25"/>
                      </a:lnTo>
                      <a:lnTo>
                        <a:pt x="29" y="25"/>
                      </a:lnTo>
                      <a:lnTo>
                        <a:pt x="31" y="23"/>
                      </a:lnTo>
                      <a:lnTo>
                        <a:pt x="33" y="23"/>
                      </a:lnTo>
                      <a:lnTo>
                        <a:pt x="33" y="21"/>
                      </a:lnTo>
                      <a:lnTo>
                        <a:pt x="35" y="21"/>
                      </a:lnTo>
                      <a:lnTo>
                        <a:pt x="35" y="19"/>
                      </a:lnTo>
                      <a:lnTo>
                        <a:pt x="33" y="19"/>
                      </a:lnTo>
                      <a:lnTo>
                        <a:pt x="31" y="19"/>
                      </a:lnTo>
                      <a:lnTo>
                        <a:pt x="29" y="19"/>
                      </a:lnTo>
                      <a:lnTo>
                        <a:pt x="29" y="17"/>
                      </a:lnTo>
                      <a:lnTo>
                        <a:pt x="27" y="17"/>
                      </a:lnTo>
                      <a:lnTo>
                        <a:pt x="25" y="17"/>
                      </a:lnTo>
                      <a:lnTo>
                        <a:pt x="23" y="17"/>
                      </a:lnTo>
                      <a:lnTo>
                        <a:pt x="21" y="17"/>
                      </a:lnTo>
                      <a:lnTo>
                        <a:pt x="19" y="17"/>
                      </a:lnTo>
                      <a:lnTo>
                        <a:pt x="19" y="15"/>
                      </a:lnTo>
                      <a:lnTo>
                        <a:pt x="17" y="15"/>
                      </a:lnTo>
                      <a:lnTo>
                        <a:pt x="16" y="15"/>
                      </a:lnTo>
                      <a:lnTo>
                        <a:pt x="14" y="13"/>
                      </a:lnTo>
                      <a:lnTo>
                        <a:pt x="12" y="13"/>
                      </a:lnTo>
                      <a:lnTo>
                        <a:pt x="12" y="11"/>
                      </a:lnTo>
                      <a:lnTo>
                        <a:pt x="10" y="11"/>
                      </a:lnTo>
                      <a:lnTo>
                        <a:pt x="10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6"/>
                      </a:lnTo>
                      <a:lnTo>
                        <a:pt x="14" y="6"/>
                      </a:lnTo>
                      <a:lnTo>
                        <a:pt x="16" y="6"/>
                      </a:lnTo>
                      <a:lnTo>
                        <a:pt x="17" y="4"/>
                      </a:lnTo>
                      <a:lnTo>
                        <a:pt x="19" y="4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5" y="4"/>
                      </a:lnTo>
                      <a:lnTo>
                        <a:pt x="27" y="4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5" y="2"/>
                      </a:lnTo>
                      <a:lnTo>
                        <a:pt x="37" y="2"/>
                      </a:lnTo>
                      <a:lnTo>
                        <a:pt x="39" y="2"/>
                      </a:lnTo>
                      <a:lnTo>
                        <a:pt x="41" y="2"/>
                      </a:lnTo>
                      <a:lnTo>
                        <a:pt x="42" y="2"/>
                      </a:lnTo>
                      <a:lnTo>
                        <a:pt x="46" y="2"/>
                      </a:ln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52" y="2"/>
                      </a:lnTo>
                      <a:lnTo>
                        <a:pt x="54" y="2"/>
                      </a:lnTo>
                      <a:lnTo>
                        <a:pt x="56" y="2"/>
                      </a:lnTo>
                      <a:lnTo>
                        <a:pt x="58" y="2"/>
                      </a:lnTo>
                      <a:lnTo>
                        <a:pt x="60" y="2"/>
                      </a:lnTo>
                      <a:lnTo>
                        <a:pt x="62" y="2"/>
                      </a:lnTo>
                      <a:lnTo>
                        <a:pt x="64" y="2"/>
                      </a:lnTo>
                      <a:lnTo>
                        <a:pt x="65" y="2"/>
                      </a:lnTo>
                      <a:lnTo>
                        <a:pt x="67" y="2"/>
                      </a:lnTo>
                      <a:lnTo>
                        <a:pt x="69" y="2"/>
                      </a:lnTo>
                      <a:lnTo>
                        <a:pt x="71" y="2"/>
                      </a:lnTo>
                      <a:lnTo>
                        <a:pt x="73" y="2"/>
                      </a:lnTo>
                      <a:lnTo>
                        <a:pt x="75" y="2"/>
                      </a:lnTo>
                      <a:lnTo>
                        <a:pt x="77" y="2"/>
                      </a:lnTo>
                      <a:lnTo>
                        <a:pt x="79" y="2"/>
                      </a:lnTo>
                      <a:lnTo>
                        <a:pt x="81" y="2"/>
                      </a:lnTo>
                      <a:lnTo>
                        <a:pt x="83" y="4"/>
                      </a:lnTo>
                      <a:lnTo>
                        <a:pt x="85" y="4"/>
                      </a:lnTo>
                      <a:lnTo>
                        <a:pt x="87" y="4"/>
                      </a:lnTo>
                      <a:lnTo>
                        <a:pt x="88" y="4"/>
                      </a:lnTo>
                      <a:lnTo>
                        <a:pt x="90" y="4"/>
                      </a:lnTo>
                      <a:lnTo>
                        <a:pt x="92" y="4"/>
                      </a:lnTo>
                      <a:lnTo>
                        <a:pt x="94" y="4"/>
                      </a:lnTo>
                      <a:lnTo>
                        <a:pt x="96" y="4"/>
                      </a:lnTo>
                      <a:lnTo>
                        <a:pt x="98" y="4"/>
                      </a:lnTo>
                      <a:lnTo>
                        <a:pt x="100" y="4"/>
                      </a:lnTo>
                      <a:lnTo>
                        <a:pt x="102" y="2"/>
                      </a:lnTo>
                      <a:lnTo>
                        <a:pt x="104" y="2"/>
                      </a:lnTo>
                      <a:lnTo>
                        <a:pt x="106" y="2"/>
                      </a:lnTo>
                      <a:lnTo>
                        <a:pt x="108" y="2"/>
                      </a:lnTo>
                      <a:lnTo>
                        <a:pt x="110" y="2"/>
                      </a:lnTo>
                      <a:lnTo>
                        <a:pt x="112" y="2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27" y="2"/>
                      </a:lnTo>
                      <a:lnTo>
                        <a:pt x="129" y="2"/>
                      </a:lnTo>
                      <a:lnTo>
                        <a:pt x="131" y="2"/>
                      </a:lnTo>
                      <a:lnTo>
                        <a:pt x="133" y="2"/>
                      </a:lnTo>
                      <a:lnTo>
                        <a:pt x="135" y="2"/>
                      </a:lnTo>
                      <a:lnTo>
                        <a:pt x="135" y="4"/>
                      </a:lnTo>
                      <a:lnTo>
                        <a:pt x="136" y="4"/>
                      </a:lnTo>
                      <a:lnTo>
                        <a:pt x="138" y="6"/>
                      </a:lnTo>
                      <a:lnTo>
                        <a:pt x="140" y="6"/>
                      </a:lnTo>
                      <a:lnTo>
                        <a:pt x="142" y="7"/>
                      </a:lnTo>
                      <a:lnTo>
                        <a:pt x="144" y="9"/>
                      </a:lnTo>
                      <a:lnTo>
                        <a:pt x="144" y="11"/>
                      </a:lnTo>
                      <a:lnTo>
                        <a:pt x="146" y="11"/>
                      </a:lnTo>
                      <a:lnTo>
                        <a:pt x="146" y="13"/>
                      </a:lnTo>
                      <a:lnTo>
                        <a:pt x="148" y="15"/>
                      </a:lnTo>
                      <a:lnTo>
                        <a:pt x="148" y="17"/>
                      </a:lnTo>
                      <a:lnTo>
                        <a:pt x="148" y="19"/>
                      </a:lnTo>
                      <a:lnTo>
                        <a:pt x="146" y="19"/>
                      </a:lnTo>
                      <a:lnTo>
                        <a:pt x="144" y="19"/>
                      </a:lnTo>
                      <a:lnTo>
                        <a:pt x="144" y="21"/>
                      </a:lnTo>
                      <a:lnTo>
                        <a:pt x="142" y="21"/>
                      </a:lnTo>
                      <a:lnTo>
                        <a:pt x="140" y="21"/>
                      </a:lnTo>
                      <a:lnTo>
                        <a:pt x="138" y="21"/>
                      </a:lnTo>
                      <a:lnTo>
                        <a:pt x="136" y="21"/>
                      </a:lnTo>
                      <a:lnTo>
                        <a:pt x="135" y="21"/>
                      </a:lnTo>
                      <a:lnTo>
                        <a:pt x="133" y="21"/>
                      </a:lnTo>
                      <a:lnTo>
                        <a:pt x="131" y="21"/>
                      </a:lnTo>
                      <a:lnTo>
                        <a:pt x="129" y="21"/>
                      </a:lnTo>
                      <a:lnTo>
                        <a:pt x="127" y="21"/>
                      </a:lnTo>
                      <a:lnTo>
                        <a:pt x="125" y="21"/>
                      </a:lnTo>
                      <a:lnTo>
                        <a:pt x="123" y="21"/>
                      </a:lnTo>
                      <a:lnTo>
                        <a:pt x="121" y="21"/>
                      </a:lnTo>
                      <a:lnTo>
                        <a:pt x="119" y="23"/>
                      </a:lnTo>
                      <a:lnTo>
                        <a:pt x="117" y="23"/>
                      </a:lnTo>
                      <a:lnTo>
                        <a:pt x="115" y="23"/>
                      </a:lnTo>
                      <a:lnTo>
                        <a:pt x="113" y="23"/>
                      </a:lnTo>
                      <a:lnTo>
                        <a:pt x="112" y="23"/>
                      </a:lnTo>
                      <a:lnTo>
                        <a:pt x="110" y="23"/>
                      </a:lnTo>
                      <a:lnTo>
                        <a:pt x="108" y="23"/>
                      </a:lnTo>
                      <a:lnTo>
                        <a:pt x="106" y="23"/>
                      </a:lnTo>
                      <a:lnTo>
                        <a:pt x="104" y="23"/>
                      </a:lnTo>
                      <a:lnTo>
                        <a:pt x="102" y="23"/>
                      </a:lnTo>
                      <a:lnTo>
                        <a:pt x="100" y="23"/>
                      </a:lnTo>
                      <a:lnTo>
                        <a:pt x="98" y="25"/>
                      </a:lnTo>
                      <a:lnTo>
                        <a:pt x="96" y="25"/>
                      </a:lnTo>
                      <a:lnTo>
                        <a:pt x="94" y="25"/>
                      </a:lnTo>
                      <a:lnTo>
                        <a:pt x="92" y="27"/>
                      </a:lnTo>
                      <a:lnTo>
                        <a:pt x="90" y="27"/>
                      </a:lnTo>
                      <a:lnTo>
                        <a:pt x="88" y="27"/>
                      </a:lnTo>
                      <a:lnTo>
                        <a:pt x="85" y="29"/>
                      </a:lnTo>
                      <a:lnTo>
                        <a:pt x="83" y="29"/>
                      </a:lnTo>
                      <a:lnTo>
                        <a:pt x="79" y="30"/>
                      </a:lnTo>
                      <a:lnTo>
                        <a:pt x="77" y="32"/>
                      </a:lnTo>
                      <a:lnTo>
                        <a:pt x="73" y="32"/>
                      </a:lnTo>
                      <a:lnTo>
                        <a:pt x="69" y="34"/>
                      </a:lnTo>
                      <a:lnTo>
                        <a:pt x="67" y="36"/>
                      </a:lnTo>
                      <a:lnTo>
                        <a:pt x="64" y="36"/>
                      </a:lnTo>
                      <a:lnTo>
                        <a:pt x="60" y="38"/>
                      </a:lnTo>
                      <a:lnTo>
                        <a:pt x="58" y="38"/>
                      </a:lnTo>
                      <a:lnTo>
                        <a:pt x="54" y="40"/>
                      </a:lnTo>
                      <a:lnTo>
                        <a:pt x="52" y="40"/>
                      </a:lnTo>
                      <a:lnTo>
                        <a:pt x="48" y="42"/>
                      </a:lnTo>
                      <a:lnTo>
                        <a:pt x="46" y="42"/>
                      </a:lnTo>
                      <a:lnTo>
                        <a:pt x="42" y="44"/>
                      </a:lnTo>
                      <a:lnTo>
                        <a:pt x="41" y="44"/>
                      </a:lnTo>
                      <a:lnTo>
                        <a:pt x="37" y="44"/>
                      </a:lnTo>
                      <a:lnTo>
                        <a:pt x="35" y="46"/>
                      </a:lnTo>
                      <a:lnTo>
                        <a:pt x="33" y="46"/>
                      </a:lnTo>
                      <a:lnTo>
                        <a:pt x="29" y="46"/>
                      </a:lnTo>
                      <a:lnTo>
                        <a:pt x="27" y="48"/>
                      </a:lnTo>
                      <a:lnTo>
                        <a:pt x="25" y="48"/>
                      </a:lnTo>
                      <a:lnTo>
                        <a:pt x="23" y="48"/>
                      </a:lnTo>
                      <a:lnTo>
                        <a:pt x="19" y="48"/>
                      </a:lnTo>
                      <a:lnTo>
                        <a:pt x="17" y="48"/>
                      </a:lnTo>
                      <a:lnTo>
                        <a:pt x="16" y="48"/>
                      </a:lnTo>
                      <a:lnTo>
                        <a:pt x="14" y="48"/>
                      </a:lnTo>
                      <a:lnTo>
                        <a:pt x="12" y="48"/>
                      </a:lnTo>
                      <a:lnTo>
                        <a:pt x="10" y="48"/>
                      </a:lnTo>
                      <a:lnTo>
                        <a:pt x="8" y="48"/>
                      </a:lnTo>
                      <a:lnTo>
                        <a:pt x="6" y="48"/>
                      </a:lnTo>
                      <a:lnTo>
                        <a:pt x="4" y="48"/>
                      </a:lnTo>
                      <a:lnTo>
                        <a:pt x="2" y="48"/>
                      </a:lnTo>
                      <a:lnTo>
                        <a:pt x="2" y="46"/>
                      </a:lnTo>
                      <a:close/>
                    </a:path>
                  </a:pathLst>
                </a:custGeom>
                <a:solidFill>
                  <a:srgbClr val="3A8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43" name="Freeform 511"/>
                <p:cNvSpPr>
                  <a:spLocks noChangeAspect="1"/>
                </p:cNvSpPr>
                <p:nvPr/>
              </p:nvSpPr>
              <p:spPr bwMode="auto">
                <a:xfrm>
                  <a:off x="4701" y="968"/>
                  <a:ext cx="126" cy="42"/>
                </a:xfrm>
                <a:custGeom>
                  <a:avLst/>
                  <a:gdLst>
                    <a:gd name="T0" fmla="*/ 0 w 126"/>
                    <a:gd name="T1" fmla="*/ 38 h 42"/>
                    <a:gd name="T2" fmla="*/ 2 w 126"/>
                    <a:gd name="T3" fmla="*/ 34 h 42"/>
                    <a:gd name="T4" fmla="*/ 5 w 126"/>
                    <a:gd name="T5" fmla="*/ 30 h 42"/>
                    <a:gd name="T6" fmla="*/ 11 w 126"/>
                    <a:gd name="T7" fmla="*/ 28 h 42"/>
                    <a:gd name="T8" fmla="*/ 17 w 126"/>
                    <a:gd name="T9" fmla="*/ 25 h 42"/>
                    <a:gd name="T10" fmla="*/ 23 w 126"/>
                    <a:gd name="T11" fmla="*/ 23 h 42"/>
                    <a:gd name="T12" fmla="*/ 27 w 126"/>
                    <a:gd name="T13" fmla="*/ 21 h 42"/>
                    <a:gd name="T14" fmla="*/ 30 w 126"/>
                    <a:gd name="T15" fmla="*/ 19 h 42"/>
                    <a:gd name="T16" fmla="*/ 27 w 126"/>
                    <a:gd name="T17" fmla="*/ 17 h 42"/>
                    <a:gd name="T18" fmla="*/ 23 w 126"/>
                    <a:gd name="T19" fmla="*/ 15 h 42"/>
                    <a:gd name="T20" fmla="*/ 17 w 126"/>
                    <a:gd name="T21" fmla="*/ 15 h 42"/>
                    <a:gd name="T22" fmla="*/ 13 w 126"/>
                    <a:gd name="T23" fmla="*/ 13 h 42"/>
                    <a:gd name="T24" fmla="*/ 9 w 126"/>
                    <a:gd name="T25" fmla="*/ 11 h 42"/>
                    <a:gd name="T26" fmla="*/ 7 w 126"/>
                    <a:gd name="T27" fmla="*/ 7 h 42"/>
                    <a:gd name="T28" fmla="*/ 11 w 126"/>
                    <a:gd name="T29" fmla="*/ 5 h 42"/>
                    <a:gd name="T30" fmla="*/ 15 w 126"/>
                    <a:gd name="T31" fmla="*/ 4 h 42"/>
                    <a:gd name="T32" fmla="*/ 21 w 126"/>
                    <a:gd name="T33" fmla="*/ 4 h 42"/>
                    <a:gd name="T34" fmla="*/ 27 w 126"/>
                    <a:gd name="T35" fmla="*/ 2 h 42"/>
                    <a:gd name="T36" fmla="*/ 32 w 126"/>
                    <a:gd name="T37" fmla="*/ 2 h 42"/>
                    <a:gd name="T38" fmla="*/ 38 w 126"/>
                    <a:gd name="T39" fmla="*/ 2 h 42"/>
                    <a:gd name="T40" fmla="*/ 44 w 126"/>
                    <a:gd name="T41" fmla="*/ 2 h 42"/>
                    <a:gd name="T42" fmla="*/ 50 w 126"/>
                    <a:gd name="T43" fmla="*/ 2 h 42"/>
                    <a:gd name="T44" fmla="*/ 55 w 126"/>
                    <a:gd name="T45" fmla="*/ 2 h 42"/>
                    <a:gd name="T46" fmla="*/ 61 w 126"/>
                    <a:gd name="T47" fmla="*/ 2 h 42"/>
                    <a:gd name="T48" fmla="*/ 67 w 126"/>
                    <a:gd name="T49" fmla="*/ 2 h 42"/>
                    <a:gd name="T50" fmla="*/ 73 w 126"/>
                    <a:gd name="T51" fmla="*/ 4 h 42"/>
                    <a:gd name="T52" fmla="*/ 78 w 126"/>
                    <a:gd name="T53" fmla="*/ 4 h 42"/>
                    <a:gd name="T54" fmla="*/ 84 w 126"/>
                    <a:gd name="T55" fmla="*/ 4 h 42"/>
                    <a:gd name="T56" fmla="*/ 90 w 126"/>
                    <a:gd name="T57" fmla="*/ 2 h 42"/>
                    <a:gd name="T58" fmla="*/ 96 w 126"/>
                    <a:gd name="T59" fmla="*/ 2 h 42"/>
                    <a:gd name="T60" fmla="*/ 100 w 126"/>
                    <a:gd name="T61" fmla="*/ 0 h 42"/>
                    <a:gd name="T62" fmla="*/ 105 w 126"/>
                    <a:gd name="T63" fmla="*/ 0 h 42"/>
                    <a:gd name="T64" fmla="*/ 111 w 126"/>
                    <a:gd name="T65" fmla="*/ 2 h 42"/>
                    <a:gd name="T66" fmla="*/ 115 w 126"/>
                    <a:gd name="T67" fmla="*/ 4 h 42"/>
                    <a:gd name="T68" fmla="*/ 121 w 126"/>
                    <a:gd name="T69" fmla="*/ 5 h 42"/>
                    <a:gd name="T70" fmla="*/ 123 w 126"/>
                    <a:gd name="T71" fmla="*/ 9 h 42"/>
                    <a:gd name="T72" fmla="*/ 126 w 126"/>
                    <a:gd name="T73" fmla="*/ 13 h 42"/>
                    <a:gd name="T74" fmla="*/ 124 w 126"/>
                    <a:gd name="T75" fmla="*/ 17 h 42"/>
                    <a:gd name="T76" fmla="*/ 121 w 126"/>
                    <a:gd name="T77" fmla="*/ 19 h 42"/>
                    <a:gd name="T78" fmla="*/ 115 w 126"/>
                    <a:gd name="T79" fmla="*/ 19 h 42"/>
                    <a:gd name="T80" fmla="*/ 109 w 126"/>
                    <a:gd name="T81" fmla="*/ 19 h 42"/>
                    <a:gd name="T82" fmla="*/ 103 w 126"/>
                    <a:gd name="T83" fmla="*/ 19 h 42"/>
                    <a:gd name="T84" fmla="*/ 98 w 126"/>
                    <a:gd name="T85" fmla="*/ 19 h 42"/>
                    <a:gd name="T86" fmla="*/ 94 w 126"/>
                    <a:gd name="T87" fmla="*/ 19 h 42"/>
                    <a:gd name="T88" fmla="*/ 88 w 126"/>
                    <a:gd name="T89" fmla="*/ 21 h 42"/>
                    <a:gd name="T90" fmla="*/ 82 w 126"/>
                    <a:gd name="T91" fmla="*/ 21 h 42"/>
                    <a:gd name="T92" fmla="*/ 76 w 126"/>
                    <a:gd name="T93" fmla="*/ 23 h 42"/>
                    <a:gd name="T94" fmla="*/ 71 w 126"/>
                    <a:gd name="T95" fmla="*/ 25 h 42"/>
                    <a:gd name="T96" fmla="*/ 63 w 126"/>
                    <a:gd name="T97" fmla="*/ 28 h 42"/>
                    <a:gd name="T98" fmla="*/ 53 w 126"/>
                    <a:gd name="T99" fmla="*/ 32 h 42"/>
                    <a:gd name="T100" fmla="*/ 46 w 126"/>
                    <a:gd name="T101" fmla="*/ 34 h 42"/>
                    <a:gd name="T102" fmla="*/ 38 w 126"/>
                    <a:gd name="T103" fmla="*/ 36 h 42"/>
                    <a:gd name="T104" fmla="*/ 32 w 126"/>
                    <a:gd name="T105" fmla="*/ 38 h 42"/>
                    <a:gd name="T106" fmla="*/ 25 w 126"/>
                    <a:gd name="T107" fmla="*/ 40 h 42"/>
                    <a:gd name="T108" fmla="*/ 19 w 126"/>
                    <a:gd name="T109" fmla="*/ 42 h 42"/>
                    <a:gd name="T110" fmla="*/ 13 w 126"/>
                    <a:gd name="T111" fmla="*/ 42 h 42"/>
                    <a:gd name="T112" fmla="*/ 7 w 126"/>
                    <a:gd name="T113" fmla="*/ 42 h 42"/>
                    <a:gd name="T114" fmla="*/ 4 w 126"/>
                    <a:gd name="T115" fmla="*/ 40 h 4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26"/>
                    <a:gd name="T175" fmla="*/ 0 h 42"/>
                    <a:gd name="T176" fmla="*/ 126 w 126"/>
                    <a:gd name="T177" fmla="*/ 42 h 42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26" h="42">
                      <a:moveTo>
                        <a:pt x="2" y="40"/>
                      </a:move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2" y="32"/>
                      </a:lnTo>
                      <a:lnTo>
                        <a:pt x="4" y="32"/>
                      </a:lnTo>
                      <a:lnTo>
                        <a:pt x="5" y="30"/>
                      </a:lnTo>
                      <a:lnTo>
                        <a:pt x="7" y="30"/>
                      </a:lnTo>
                      <a:lnTo>
                        <a:pt x="9" y="28"/>
                      </a:lnTo>
                      <a:lnTo>
                        <a:pt x="11" y="28"/>
                      </a:lnTo>
                      <a:lnTo>
                        <a:pt x="13" y="27"/>
                      </a:lnTo>
                      <a:lnTo>
                        <a:pt x="15" y="27"/>
                      </a:lnTo>
                      <a:lnTo>
                        <a:pt x="17" y="25"/>
                      </a:lnTo>
                      <a:lnTo>
                        <a:pt x="19" y="25"/>
                      </a:lnTo>
                      <a:lnTo>
                        <a:pt x="21" y="23"/>
                      </a:lnTo>
                      <a:lnTo>
                        <a:pt x="23" y="23"/>
                      </a:lnTo>
                      <a:lnTo>
                        <a:pt x="23" y="21"/>
                      </a:lnTo>
                      <a:lnTo>
                        <a:pt x="25" y="21"/>
                      </a:lnTo>
                      <a:lnTo>
                        <a:pt x="27" y="21"/>
                      </a:lnTo>
                      <a:lnTo>
                        <a:pt x="27" y="19"/>
                      </a:lnTo>
                      <a:lnTo>
                        <a:pt x="29" y="19"/>
                      </a:lnTo>
                      <a:lnTo>
                        <a:pt x="30" y="19"/>
                      </a:lnTo>
                      <a:lnTo>
                        <a:pt x="30" y="17"/>
                      </a:lnTo>
                      <a:lnTo>
                        <a:pt x="29" y="17"/>
                      </a:lnTo>
                      <a:lnTo>
                        <a:pt x="27" y="17"/>
                      </a:lnTo>
                      <a:lnTo>
                        <a:pt x="27" y="15"/>
                      </a:lnTo>
                      <a:lnTo>
                        <a:pt x="25" y="15"/>
                      </a:lnTo>
                      <a:lnTo>
                        <a:pt x="23" y="15"/>
                      </a:lnTo>
                      <a:lnTo>
                        <a:pt x="21" y="15"/>
                      </a:lnTo>
                      <a:lnTo>
                        <a:pt x="19" y="15"/>
                      </a:lnTo>
                      <a:lnTo>
                        <a:pt x="17" y="15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3" y="13"/>
                      </a:lnTo>
                      <a:lnTo>
                        <a:pt x="11" y="13"/>
                      </a:lnTo>
                      <a:lnTo>
                        <a:pt x="11" y="11"/>
                      </a:lnTo>
                      <a:lnTo>
                        <a:pt x="9" y="11"/>
                      </a:lnTo>
                      <a:lnTo>
                        <a:pt x="9" y="9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9" y="7"/>
                      </a:lnTo>
                      <a:lnTo>
                        <a:pt x="9" y="5"/>
                      </a:lnTo>
                      <a:lnTo>
                        <a:pt x="11" y="5"/>
                      </a:lnTo>
                      <a:lnTo>
                        <a:pt x="13" y="5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19" y="4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4" y="2"/>
                      </a:lnTo>
                      <a:lnTo>
                        <a:pt x="36" y="2"/>
                      </a:lnTo>
                      <a:lnTo>
                        <a:pt x="38" y="2"/>
                      </a:lnTo>
                      <a:lnTo>
                        <a:pt x="40" y="2"/>
                      </a:lnTo>
                      <a:lnTo>
                        <a:pt x="42" y="2"/>
                      </a:lnTo>
                      <a:lnTo>
                        <a:pt x="44" y="2"/>
                      </a:lnTo>
                      <a:lnTo>
                        <a:pt x="46" y="2"/>
                      </a:ln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52" y="2"/>
                      </a:lnTo>
                      <a:lnTo>
                        <a:pt x="53" y="2"/>
                      </a:lnTo>
                      <a:lnTo>
                        <a:pt x="55" y="2"/>
                      </a:lnTo>
                      <a:lnTo>
                        <a:pt x="57" y="2"/>
                      </a:lnTo>
                      <a:lnTo>
                        <a:pt x="59" y="2"/>
                      </a:lnTo>
                      <a:lnTo>
                        <a:pt x="61" y="2"/>
                      </a:lnTo>
                      <a:lnTo>
                        <a:pt x="63" y="2"/>
                      </a:lnTo>
                      <a:lnTo>
                        <a:pt x="65" y="2"/>
                      </a:lnTo>
                      <a:lnTo>
                        <a:pt x="67" y="2"/>
                      </a:lnTo>
                      <a:lnTo>
                        <a:pt x="69" y="2"/>
                      </a:lnTo>
                      <a:lnTo>
                        <a:pt x="71" y="4"/>
                      </a:lnTo>
                      <a:lnTo>
                        <a:pt x="73" y="4"/>
                      </a:lnTo>
                      <a:lnTo>
                        <a:pt x="75" y="4"/>
                      </a:lnTo>
                      <a:lnTo>
                        <a:pt x="76" y="4"/>
                      </a:lnTo>
                      <a:lnTo>
                        <a:pt x="78" y="4"/>
                      </a:lnTo>
                      <a:lnTo>
                        <a:pt x="80" y="4"/>
                      </a:lnTo>
                      <a:lnTo>
                        <a:pt x="82" y="4"/>
                      </a:lnTo>
                      <a:lnTo>
                        <a:pt x="84" y="4"/>
                      </a:lnTo>
                      <a:lnTo>
                        <a:pt x="86" y="4"/>
                      </a:lnTo>
                      <a:lnTo>
                        <a:pt x="88" y="2"/>
                      </a:lnTo>
                      <a:lnTo>
                        <a:pt x="90" y="2"/>
                      </a:lnTo>
                      <a:lnTo>
                        <a:pt x="92" y="2"/>
                      </a:lnTo>
                      <a:lnTo>
                        <a:pt x="94" y="2"/>
                      </a:lnTo>
                      <a:lnTo>
                        <a:pt x="96" y="2"/>
                      </a:lnTo>
                      <a:lnTo>
                        <a:pt x="98" y="2"/>
                      </a:lnTo>
                      <a:lnTo>
                        <a:pt x="100" y="2"/>
                      </a:lnTo>
                      <a:lnTo>
                        <a:pt x="100" y="0"/>
                      </a:lnTo>
                      <a:lnTo>
                        <a:pt x="101" y="0"/>
                      </a:lnTo>
                      <a:lnTo>
                        <a:pt x="103" y="0"/>
                      </a:lnTo>
                      <a:lnTo>
                        <a:pt x="105" y="0"/>
                      </a:lnTo>
                      <a:lnTo>
                        <a:pt x="107" y="2"/>
                      </a:lnTo>
                      <a:lnTo>
                        <a:pt x="109" y="2"/>
                      </a:lnTo>
                      <a:lnTo>
                        <a:pt x="111" y="2"/>
                      </a:lnTo>
                      <a:lnTo>
                        <a:pt x="113" y="2"/>
                      </a:lnTo>
                      <a:lnTo>
                        <a:pt x="115" y="2"/>
                      </a:lnTo>
                      <a:lnTo>
                        <a:pt x="115" y="4"/>
                      </a:lnTo>
                      <a:lnTo>
                        <a:pt x="117" y="4"/>
                      </a:lnTo>
                      <a:lnTo>
                        <a:pt x="119" y="5"/>
                      </a:lnTo>
                      <a:lnTo>
                        <a:pt x="121" y="5"/>
                      </a:lnTo>
                      <a:lnTo>
                        <a:pt x="121" y="7"/>
                      </a:lnTo>
                      <a:lnTo>
                        <a:pt x="123" y="7"/>
                      </a:lnTo>
                      <a:lnTo>
                        <a:pt x="123" y="9"/>
                      </a:lnTo>
                      <a:lnTo>
                        <a:pt x="124" y="9"/>
                      </a:lnTo>
                      <a:lnTo>
                        <a:pt x="124" y="11"/>
                      </a:lnTo>
                      <a:lnTo>
                        <a:pt x="126" y="13"/>
                      </a:lnTo>
                      <a:lnTo>
                        <a:pt x="126" y="15"/>
                      </a:lnTo>
                      <a:lnTo>
                        <a:pt x="126" y="17"/>
                      </a:lnTo>
                      <a:lnTo>
                        <a:pt x="124" y="17"/>
                      </a:lnTo>
                      <a:lnTo>
                        <a:pt x="123" y="17"/>
                      </a:lnTo>
                      <a:lnTo>
                        <a:pt x="123" y="19"/>
                      </a:lnTo>
                      <a:lnTo>
                        <a:pt x="121" y="19"/>
                      </a:lnTo>
                      <a:lnTo>
                        <a:pt x="119" y="19"/>
                      </a:lnTo>
                      <a:lnTo>
                        <a:pt x="117" y="19"/>
                      </a:lnTo>
                      <a:lnTo>
                        <a:pt x="115" y="19"/>
                      </a:lnTo>
                      <a:lnTo>
                        <a:pt x="113" y="19"/>
                      </a:lnTo>
                      <a:lnTo>
                        <a:pt x="111" y="19"/>
                      </a:lnTo>
                      <a:lnTo>
                        <a:pt x="109" y="19"/>
                      </a:lnTo>
                      <a:lnTo>
                        <a:pt x="107" y="19"/>
                      </a:lnTo>
                      <a:lnTo>
                        <a:pt x="105" y="19"/>
                      </a:lnTo>
                      <a:lnTo>
                        <a:pt x="103" y="19"/>
                      </a:lnTo>
                      <a:lnTo>
                        <a:pt x="101" y="19"/>
                      </a:lnTo>
                      <a:lnTo>
                        <a:pt x="100" y="19"/>
                      </a:lnTo>
                      <a:lnTo>
                        <a:pt x="98" y="19"/>
                      </a:lnTo>
                      <a:lnTo>
                        <a:pt x="96" y="19"/>
                      </a:lnTo>
                      <a:lnTo>
                        <a:pt x="94" y="21"/>
                      </a:lnTo>
                      <a:lnTo>
                        <a:pt x="94" y="19"/>
                      </a:lnTo>
                      <a:lnTo>
                        <a:pt x="92" y="19"/>
                      </a:lnTo>
                      <a:lnTo>
                        <a:pt x="90" y="19"/>
                      </a:lnTo>
                      <a:lnTo>
                        <a:pt x="88" y="21"/>
                      </a:lnTo>
                      <a:lnTo>
                        <a:pt x="86" y="21"/>
                      </a:lnTo>
                      <a:lnTo>
                        <a:pt x="84" y="21"/>
                      </a:lnTo>
                      <a:lnTo>
                        <a:pt x="82" y="21"/>
                      </a:lnTo>
                      <a:lnTo>
                        <a:pt x="80" y="23"/>
                      </a:lnTo>
                      <a:lnTo>
                        <a:pt x="78" y="23"/>
                      </a:lnTo>
                      <a:lnTo>
                        <a:pt x="76" y="23"/>
                      </a:lnTo>
                      <a:lnTo>
                        <a:pt x="75" y="25"/>
                      </a:lnTo>
                      <a:lnTo>
                        <a:pt x="73" y="25"/>
                      </a:lnTo>
                      <a:lnTo>
                        <a:pt x="71" y="25"/>
                      </a:lnTo>
                      <a:lnTo>
                        <a:pt x="67" y="27"/>
                      </a:lnTo>
                      <a:lnTo>
                        <a:pt x="65" y="27"/>
                      </a:lnTo>
                      <a:lnTo>
                        <a:pt x="63" y="28"/>
                      </a:lnTo>
                      <a:lnTo>
                        <a:pt x="59" y="30"/>
                      </a:lnTo>
                      <a:lnTo>
                        <a:pt x="57" y="30"/>
                      </a:lnTo>
                      <a:lnTo>
                        <a:pt x="53" y="32"/>
                      </a:lnTo>
                      <a:lnTo>
                        <a:pt x="52" y="32"/>
                      </a:lnTo>
                      <a:lnTo>
                        <a:pt x="50" y="34"/>
                      </a:lnTo>
                      <a:lnTo>
                        <a:pt x="46" y="34"/>
                      </a:lnTo>
                      <a:lnTo>
                        <a:pt x="44" y="34"/>
                      </a:lnTo>
                      <a:lnTo>
                        <a:pt x="42" y="36"/>
                      </a:lnTo>
                      <a:lnTo>
                        <a:pt x="38" y="36"/>
                      </a:lnTo>
                      <a:lnTo>
                        <a:pt x="36" y="38"/>
                      </a:lnTo>
                      <a:lnTo>
                        <a:pt x="34" y="38"/>
                      </a:lnTo>
                      <a:lnTo>
                        <a:pt x="32" y="38"/>
                      </a:lnTo>
                      <a:lnTo>
                        <a:pt x="29" y="40"/>
                      </a:lnTo>
                      <a:lnTo>
                        <a:pt x="27" y="40"/>
                      </a:lnTo>
                      <a:lnTo>
                        <a:pt x="25" y="40"/>
                      </a:lnTo>
                      <a:lnTo>
                        <a:pt x="23" y="40"/>
                      </a:lnTo>
                      <a:lnTo>
                        <a:pt x="21" y="40"/>
                      </a:lnTo>
                      <a:lnTo>
                        <a:pt x="19" y="42"/>
                      </a:lnTo>
                      <a:lnTo>
                        <a:pt x="17" y="42"/>
                      </a:lnTo>
                      <a:lnTo>
                        <a:pt x="15" y="42"/>
                      </a:lnTo>
                      <a:lnTo>
                        <a:pt x="13" y="42"/>
                      </a:lnTo>
                      <a:lnTo>
                        <a:pt x="11" y="42"/>
                      </a:lnTo>
                      <a:lnTo>
                        <a:pt x="9" y="42"/>
                      </a:lnTo>
                      <a:lnTo>
                        <a:pt x="7" y="42"/>
                      </a:lnTo>
                      <a:lnTo>
                        <a:pt x="5" y="42"/>
                      </a:lnTo>
                      <a:lnTo>
                        <a:pt x="4" y="42"/>
                      </a:lnTo>
                      <a:lnTo>
                        <a:pt x="4" y="40"/>
                      </a:lnTo>
                      <a:lnTo>
                        <a:pt x="2" y="40"/>
                      </a:lnTo>
                      <a:close/>
                    </a:path>
                  </a:pathLst>
                </a:custGeom>
                <a:solidFill>
                  <a:srgbClr val="368C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44" name="Freeform 512"/>
                <p:cNvSpPr>
                  <a:spLocks noChangeAspect="1"/>
                </p:cNvSpPr>
                <p:nvPr/>
              </p:nvSpPr>
              <p:spPr bwMode="auto">
                <a:xfrm>
                  <a:off x="4712" y="972"/>
                  <a:ext cx="106" cy="34"/>
                </a:xfrm>
                <a:custGeom>
                  <a:avLst/>
                  <a:gdLst>
                    <a:gd name="T0" fmla="*/ 0 w 106"/>
                    <a:gd name="T1" fmla="*/ 30 h 34"/>
                    <a:gd name="T2" fmla="*/ 4 w 106"/>
                    <a:gd name="T3" fmla="*/ 24 h 34"/>
                    <a:gd name="T4" fmla="*/ 8 w 106"/>
                    <a:gd name="T5" fmla="*/ 23 h 34"/>
                    <a:gd name="T6" fmla="*/ 12 w 106"/>
                    <a:gd name="T7" fmla="*/ 21 h 34"/>
                    <a:gd name="T8" fmla="*/ 18 w 106"/>
                    <a:gd name="T9" fmla="*/ 17 h 34"/>
                    <a:gd name="T10" fmla="*/ 21 w 106"/>
                    <a:gd name="T11" fmla="*/ 15 h 34"/>
                    <a:gd name="T12" fmla="*/ 25 w 106"/>
                    <a:gd name="T13" fmla="*/ 13 h 34"/>
                    <a:gd name="T14" fmla="*/ 21 w 106"/>
                    <a:gd name="T15" fmla="*/ 11 h 34"/>
                    <a:gd name="T16" fmla="*/ 16 w 106"/>
                    <a:gd name="T17" fmla="*/ 11 h 34"/>
                    <a:gd name="T18" fmla="*/ 12 w 106"/>
                    <a:gd name="T19" fmla="*/ 9 h 34"/>
                    <a:gd name="T20" fmla="*/ 8 w 106"/>
                    <a:gd name="T21" fmla="*/ 7 h 34"/>
                    <a:gd name="T22" fmla="*/ 10 w 106"/>
                    <a:gd name="T23" fmla="*/ 3 h 34"/>
                    <a:gd name="T24" fmla="*/ 16 w 106"/>
                    <a:gd name="T25" fmla="*/ 1 h 34"/>
                    <a:gd name="T26" fmla="*/ 21 w 106"/>
                    <a:gd name="T27" fmla="*/ 1 h 34"/>
                    <a:gd name="T28" fmla="*/ 27 w 106"/>
                    <a:gd name="T29" fmla="*/ 0 h 34"/>
                    <a:gd name="T30" fmla="*/ 33 w 106"/>
                    <a:gd name="T31" fmla="*/ 0 h 34"/>
                    <a:gd name="T32" fmla="*/ 39 w 106"/>
                    <a:gd name="T33" fmla="*/ 0 h 34"/>
                    <a:gd name="T34" fmla="*/ 44 w 106"/>
                    <a:gd name="T35" fmla="*/ 0 h 34"/>
                    <a:gd name="T36" fmla="*/ 50 w 106"/>
                    <a:gd name="T37" fmla="*/ 0 h 34"/>
                    <a:gd name="T38" fmla="*/ 56 w 106"/>
                    <a:gd name="T39" fmla="*/ 0 h 34"/>
                    <a:gd name="T40" fmla="*/ 62 w 106"/>
                    <a:gd name="T41" fmla="*/ 1 h 34"/>
                    <a:gd name="T42" fmla="*/ 67 w 106"/>
                    <a:gd name="T43" fmla="*/ 1 h 34"/>
                    <a:gd name="T44" fmla="*/ 73 w 106"/>
                    <a:gd name="T45" fmla="*/ 0 h 34"/>
                    <a:gd name="T46" fmla="*/ 79 w 106"/>
                    <a:gd name="T47" fmla="*/ 0 h 34"/>
                    <a:gd name="T48" fmla="*/ 85 w 106"/>
                    <a:gd name="T49" fmla="*/ 0 h 34"/>
                    <a:gd name="T50" fmla="*/ 90 w 106"/>
                    <a:gd name="T51" fmla="*/ 0 h 34"/>
                    <a:gd name="T52" fmla="*/ 96 w 106"/>
                    <a:gd name="T53" fmla="*/ 0 h 34"/>
                    <a:gd name="T54" fmla="*/ 100 w 106"/>
                    <a:gd name="T55" fmla="*/ 1 h 34"/>
                    <a:gd name="T56" fmla="*/ 102 w 106"/>
                    <a:gd name="T57" fmla="*/ 5 h 34"/>
                    <a:gd name="T58" fmla="*/ 106 w 106"/>
                    <a:gd name="T59" fmla="*/ 7 h 34"/>
                    <a:gd name="T60" fmla="*/ 104 w 106"/>
                    <a:gd name="T61" fmla="*/ 13 h 34"/>
                    <a:gd name="T62" fmla="*/ 98 w 106"/>
                    <a:gd name="T63" fmla="*/ 13 h 34"/>
                    <a:gd name="T64" fmla="*/ 92 w 106"/>
                    <a:gd name="T65" fmla="*/ 13 h 34"/>
                    <a:gd name="T66" fmla="*/ 87 w 106"/>
                    <a:gd name="T67" fmla="*/ 13 h 34"/>
                    <a:gd name="T68" fmla="*/ 83 w 106"/>
                    <a:gd name="T69" fmla="*/ 15 h 34"/>
                    <a:gd name="T70" fmla="*/ 77 w 106"/>
                    <a:gd name="T71" fmla="*/ 15 h 34"/>
                    <a:gd name="T72" fmla="*/ 71 w 106"/>
                    <a:gd name="T73" fmla="*/ 15 h 34"/>
                    <a:gd name="T74" fmla="*/ 65 w 106"/>
                    <a:gd name="T75" fmla="*/ 17 h 34"/>
                    <a:gd name="T76" fmla="*/ 60 w 106"/>
                    <a:gd name="T77" fmla="*/ 19 h 34"/>
                    <a:gd name="T78" fmla="*/ 52 w 106"/>
                    <a:gd name="T79" fmla="*/ 23 h 34"/>
                    <a:gd name="T80" fmla="*/ 46 w 106"/>
                    <a:gd name="T81" fmla="*/ 24 h 34"/>
                    <a:gd name="T82" fmla="*/ 39 w 106"/>
                    <a:gd name="T83" fmla="*/ 26 h 34"/>
                    <a:gd name="T84" fmla="*/ 33 w 106"/>
                    <a:gd name="T85" fmla="*/ 28 h 34"/>
                    <a:gd name="T86" fmla="*/ 27 w 106"/>
                    <a:gd name="T87" fmla="*/ 30 h 34"/>
                    <a:gd name="T88" fmla="*/ 21 w 106"/>
                    <a:gd name="T89" fmla="*/ 32 h 34"/>
                    <a:gd name="T90" fmla="*/ 16 w 106"/>
                    <a:gd name="T91" fmla="*/ 32 h 34"/>
                    <a:gd name="T92" fmla="*/ 10 w 106"/>
                    <a:gd name="T93" fmla="*/ 34 h 34"/>
                    <a:gd name="T94" fmla="*/ 4 w 106"/>
                    <a:gd name="T95" fmla="*/ 32 h 3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06"/>
                    <a:gd name="T145" fmla="*/ 0 h 34"/>
                    <a:gd name="T146" fmla="*/ 106 w 106"/>
                    <a:gd name="T147" fmla="*/ 34 h 3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06" h="34">
                      <a:moveTo>
                        <a:pt x="2" y="32"/>
                      </a:moveTo>
                      <a:lnTo>
                        <a:pt x="0" y="32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2" y="26"/>
                      </a:lnTo>
                      <a:lnTo>
                        <a:pt x="4" y="24"/>
                      </a:lnTo>
                      <a:lnTo>
                        <a:pt x="6" y="24"/>
                      </a:lnTo>
                      <a:lnTo>
                        <a:pt x="6" y="23"/>
                      </a:lnTo>
                      <a:lnTo>
                        <a:pt x="8" y="23"/>
                      </a:lnTo>
                      <a:lnTo>
                        <a:pt x="10" y="23"/>
                      </a:lnTo>
                      <a:lnTo>
                        <a:pt x="10" y="21"/>
                      </a:lnTo>
                      <a:lnTo>
                        <a:pt x="12" y="21"/>
                      </a:lnTo>
                      <a:lnTo>
                        <a:pt x="14" y="19"/>
                      </a:lnTo>
                      <a:lnTo>
                        <a:pt x="16" y="19"/>
                      </a:lnTo>
                      <a:lnTo>
                        <a:pt x="18" y="17"/>
                      </a:lnTo>
                      <a:lnTo>
                        <a:pt x="19" y="17"/>
                      </a:lnTo>
                      <a:lnTo>
                        <a:pt x="21" y="17"/>
                      </a:lnTo>
                      <a:lnTo>
                        <a:pt x="21" y="15"/>
                      </a:lnTo>
                      <a:lnTo>
                        <a:pt x="23" y="15"/>
                      </a:lnTo>
                      <a:lnTo>
                        <a:pt x="25" y="15"/>
                      </a:lnTo>
                      <a:lnTo>
                        <a:pt x="25" y="13"/>
                      </a:lnTo>
                      <a:lnTo>
                        <a:pt x="25" y="11"/>
                      </a:lnTo>
                      <a:lnTo>
                        <a:pt x="23" y="11"/>
                      </a:lnTo>
                      <a:lnTo>
                        <a:pt x="21" y="11"/>
                      </a:lnTo>
                      <a:lnTo>
                        <a:pt x="19" y="11"/>
                      </a:lnTo>
                      <a:lnTo>
                        <a:pt x="18" y="11"/>
                      </a:lnTo>
                      <a:lnTo>
                        <a:pt x="16" y="11"/>
                      </a:lnTo>
                      <a:lnTo>
                        <a:pt x="16" y="9"/>
                      </a:lnTo>
                      <a:lnTo>
                        <a:pt x="14" y="9"/>
                      </a:lnTo>
                      <a:lnTo>
                        <a:pt x="12" y="9"/>
                      </a:lnTo>
                      <a:lnTo>
                        <a:pt x="10" y="9"/>
                      </a:lnTo>
                      <a:lnTo>
                        <a:pt x="10" y="7"/>
                      </a:lnTo>
                      <a:lnTo>
                        <a:pt x="8" y="7"/>
                      </a:lnTo>
                      <a:lnTo>
                        <a:pt x="8" y="5"/>
                      </a:lnTo>
                      <a:lnTo>
                        <a:pt x="8" y="3"/>
                      </a:lnTo>
                      <a:lnTo>
                        <a:pt x="10" y="3"/>
                      </a:lnTo>
                      <a:lnTo>
                        <a:pt x="12" y="1"/>
                      </a:lnTo>
                      <a:lnTo>
                        <a:pt x="14" y="1"/>
                      </a:lnTo>
                      <a:lnTo>
                        <a:pt x="16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lnTo>
                        <a:pt x="21" y="1"/>
                      </a:lnTo>
                      <a:lnTo>
                        <a:pt x="23" y="1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9" y="0"/>
                      </a:lnTo>
                      <a:lnTo>
                        <a:pt x="41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0" y="1"/>
                      </a:lnTo>
                      <a:lnTo>
                        <a:pt x="62" y="1"/>
                      </a:lnTo>
                      <a:lnTo>
                        <a:pt x="64" y="1"/>
                      </a:lnTo>
                      <a:lnTo>
                        <a:pt x="65" y="1"/>
                      </a:lnTo>
                      <a:lnTo>
                        <a:pt x="67" y="1"/>
                      </a:lnTo>
                      <a:lnTo>
                        <a:pt x="69" y="1"/>
                      </a:lnTo>
                      <a:lnTo>
                        <a:pt x="71" y="1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5" y="0"/>
                      </a:lnTo>
                      <a:lnTo>
                        <a:pt x="87" y="0"/>
                      </a:lnTo>
                      <a:lnTo>
                        <a:pt x="89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6" y="1"/>
                      </a:lnTo>
                      <a:lnTo>
                        <a:pt x="98" y="1"/>
                      </a:lnTo>
                      <a:lnTo>
                        <a:pt x="100" y="1"/>
                      </a:lnTo>
                      <a:lnTo>
                        <a:pt x="100" y="3"/>
                      </a:lnTo>
                      <a:lnTo>
                        <a:pt x="102" y="3"/>
                      </a:lnTo>
                      <a:lnTo>
                        <a:pt x="102" y="5"/>
                      </a:lnTo>
                      <a:lnTo>
                        <a:pt x="104" y="5"/>
                      </a:lnTo>
                      <a:lnTo>
                        <a:pt x="104" y="7"/>
                      </a:lnTo>
                      <a:lnTo>
                        <a:pt x="106" y="7"/>
                      </a:lnTo>
                      <a:lnTo>
                        <a:pt x="106" y="9"/>
                      </a:lnTo>
                      <a:lnTo>
                        <a:pt x="106" y="11"/>
                      </a:lnTo>
                      <a:lnTo>
                        <a:pt x="104" y="13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98" y="13"/>
                      </a:lnTo>
                      <a:lnTo>
                        <a:pt x="96" y="13"/>
                      </a:lnTo>
                      <a:lnTo>
                        <a:pt x="94" y="13"/>
                      </a:lnTo>
                      <a:lnTo>
                        <a:pt x="92" y="13"/>
                      </a:lnTo>
                      <a:lnTo>
                        <a:pt x="90" y="13"/>
                      </a:lnTo>
                      <a:lnTo>
                        <a:pt x="89" y="13"/>
                      </a:lnTo>
                      <a:lnTo>
                        <a:pt x="87" y="13"/>
                      </a:lnTo>
                      <a:lnTo>
                        <a:pt x="87" y="15"/>
                      </a:lnTo>
                      <a:lnTo>
                        <a:pt x="85" y="15"/>
                      </a:lnTo>
                      <a:lnTo>
                        <a:pt x="83" y="15"/>
                      </a:lnTo>
                      <a:lnTo>
                        <a:pt x="81" y="15"/>
                      </a:lnTo>
                      <a:lnTo>
                        <a:pt x="79" y="15"/>
                      </a:lnTo>
                      <a:lnTo>
                        <a:pt x="77" y="15"/>
                      </a:lnTo>
                      <a:lnTo>
                        <a:pt x="75" y="15"/>
                      </a:lnTo>
                      <a:lnTo>
                        <a:pt x="73" y="15"/>
                      </a:lnTo>
                      <a:lnTo>
                        <a:pt x="71" y="15"/>
                      </a:lnTo>
                      <a:lnTo>
                        <a:pt x="69" y="17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4" y="19"/>
                      </a:lnTo>
                      <a:lnTo>
                        <a:pt x="62" y="19"/>
                      </a:lnTo>
                      <a:lnTo>
                        <a:pt x="60" y="19"/>
                      </a:lnTo>
                      <a:lnTo>
                        <a:pt x="58" y="21"/>
                      </a:lnTo>
                      <a:lnTo>
                        <a:pt x="56" y="21"/>
                      </a:lnTo>
                      <a:lnTo>
                        <a:pt x="52" y="23"/>
                      </a:lnTo>
                      <a:lnTo>
                        <a:pt x="50" y="23"/>
                      </a:lnTo>
                      <a:lnTo>
                        <a:pt x="48" y="24"/>
                      </a:lnTo>
                      <a:lnTo>
                        <a:pt x="46" y="24"/>
                      </a:lnTo>
                      <a:lnTo>
                        <a:pt x="44" y="24"/>
                      </a:lnTo>
                      <a:lnTo>
                        <a:pt x="42" y="26"/>
                      </a:lnTo>
                      <a:lnTo>
                        <a:pt x="39" y="26"/>
                      </a:lnTo>
                      <a:lnTo>
                        <a:pt x="37" y="28"/>
                      </a:lnTo>
                      <a:lnTo>
                        <a:pt x="35" y="28"/>
                      </a:lnTo>
                      <a:lnTo>
                        <a:pt x="33" y="28"/>
                      </a:lnTo>
                      <a:lnTo>
                        <a:pt x="31" y="28"/>
                      </a:lnTo>
                      <a:lnTo>
                        <a:pt x="29" y="30"/>
                      </a:lnTo>
                      <a:lnTo>
                        <a:pt x="27" y="30"/>
                      </a:lnTo>
                      <a:lnTo>
                        <a:pt x="25" y="30"/>
                      </a:lnTo>
                      <a:lnTo>
                        <a:pt x="23" y="32"/>
                      </a:lnTo>
                      <a:lnTo>
                        <a:pt x="21" y="32"/>
                      </a:lnTo>
                      <a:lnTo>
                        <a:pt x="19" y="32"/>
                      </a:lnTo>
                      <a:lnTo>
                        <a:pt x="18" y="32"/>
                      </a:lnTo>
                      <a:lnTo>
                        <a:pt x="16" y="32"/>
                      </a:lnTo>
                      <a:lnTo>
                        <a:pt x="14" y="32"/>
                      </a:lnTo>
                      <a:lnTo>
                        <a:pt x="12" y="34"/>
                      </a:lnTo>
                      <a:lnTo>
                        <a:pt x="10" y="34"/>
                      </a:lnTo>
                      <a:lnTo>
                        <a:pt x="8" y="34"/>
                      </a:lnTo>
                      <a:lnTo>
                        <a:pt x="6" y="34"/>
                      </a:lnTo>
                      <a:lnTo>
                        <a:pt x="4" y="32"/>
                      </a:lnTo>
                      <a:lnTo>
                        <a:pt x="2" y="32"/>
                      </a:lnTo>
                      <a:close/>
                    </a:path>
                  </a:pathLst>
                </a:custGeom>
                <a:solidFill>
                  <a:srgbClr val="2E87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45" name="Freeform 513"/>
                <p:cNvSpPr>
                  <a:spLocks noChangeAspect="1"/>
                </p:cNvSpPr>
                <p:nvPr/>
              </p:nvSpPr>
              <p:spPr bwMode="auto">
                <a:xfrm>
                  <a:off x="4724" y="973"/>
                  <a:ext cx="84" cy="27"/>
                </a:xfrm>
                <a:custGeom>
                  <a:avLst/>
                  <a:gdLst>
                    <a:gd name="T0" fmla="*/ 0 w 84"/>
                    <a:gd name="T1" fmla="*/ 25 h 27"/>
                    <a:gd name="T2" fmla="*/ 2 w 84"/>
                    <a:gd name="T3" fmla="*/ 23 h 27"/>
                    <a:gd name="T4" fmla="*/ 4 w 84"/>
                    <a:gd name="T5" fmla="*/ 22 h 27"/>
                    <a:gd name="T6" fmla="*/ 6 w 84"/>
                    <a:gd name="T7" fmla="*/ 20 h 27"/>
                    <a:gd name="T8" fmla="*/ 7 w 84"/>
                    <a:gd name="T9" fmla="*/ 18 h 27"/>
                    <a:gd name="T10" fmla="*/ 11 w 84"/>
                    <a:gd name="T11" fmla="*/ 16 h 27"/>
                    <a:gd name="T12" fmla="*/ 15 w 84"/>
                    <a:gd name="T13" fmla="*/ 14 h 27"/>
                    <a:gd name="T14" fmla="*/ 19 w 84"/>
                    <a:gd name="T15" fmla="*/ 12 h 27"/>
                    <a:gd name="T16" fmla="*/ 21 w 84"/>
                    <a:gd name="T17" fmla="*/ 10 h 27"/>
                    <a:gd name="T18" fmla="*/ 17 w 84"/>
                    <a:gd name="T19" fmla="*/ 10 h 27"/>
                    <a:gd name="T20" fmla="*/ 13 w 84"/>
                    <a:gd name="T21" fmla="*/ 10 h 27"/>
                    <a:gd name="T22" fmla="*/ 11 w 84"/>
                    <a:gd name="T23" fmla="*/ 8 h 27"/>
                    <a:gd name="T24" fmla="*/ 7 w 84"/>
                    <a:gd name="T25" fmla="*/ 8 h 27"/>
                    <a:gd name="T26" fmla="*/ 6 w 84"/>
                    <a:gd name="T27" fmla="*/ 6 h 27"/>
                    <a:gd name="T28" fmla="*/ 7 w 84"/>
                    <a:gd name="T29" fmla="*/ 4 h 27"/>
                    <a:gd name="T30" fmla="*/ 9 w 84"/>
                    <a:gd name="T31" fmla="*/ 2 h 27"/>
                    <a:gd name="T32" fmla="*/ 13 w 84"/>
                    <a:gd name="T33" fmla="*/ 2 h 27"/>
                    <a:gd name="T34" fmla="*/ 17 w 84"/>
                    <a:gd name="T35" fmla="*/ 2 h 27"/>
                    <a:gd name="T36" fmla="*/ 21 w 84"/>
                    <a:gd name="T37" fmla="*/ 0 h 27"/>
                    <a:gd name="T38" fmla="*/ 25 w 84"/>
                    <a:gd name="T39" fmla="*/ 0 h 27"/>
                    <a:gd name="T40" fmla="*/ 29 w 84"/>
                    <a:gd name="T41" fmla="*/ 0 h 27"/>
                    <a:gd name="T42" fmla="*/ 32 w 84"/>
                    <a:gd name="T43" fmla="*/ 0 h 27"/>
                    <a:gd name="T44" fmla="*/ 36 w 84"/>
                    <a:gd name="T45" fmla="*/ 0 h 27"/>
                    <a:gd name="T46" fmla="*/ 40 w 84"/>
                    <a:gd name="T47" fmla="*/ 0 h 27"/>
                    <a:gd name="T48" fmla="*/ 44 w 84"/>
                    <a:gd name="T49" fmla="*/ 0 h 27"/>
                    <a:gd name="T50" fmla="*/ 48 w 84"/>
                    <a:gd name="T51" fmla="*/ 2 h 27"/>
                    <a:gd name="T52" fmla="*/ 52 w 84"/>
                    <a:gd name="T53" fmla="*/ 2 h 27"/>
                    <a:gd name="T54" fmla="*/ 55 w 84"/>
                    <a:gd name="T55" fmla="*/ 2 h 27"/>
                    <a:gd name="T56" fmla="*/ 59 w 84"/>
                    <a:gd name="T57" fmla="*/ 2 h 27"/>
                    <a:gd name="T58" fmla="*/ 61 w 84"/>
                    <a:gd name="T59" fmla="*/ 0 h 27"/>
                    <a:gd name="T60" fmla="*/ 65 w 84"/>
                    <a:gd name="T61" fmla="*/ 0 h 27"/>
                    <a:gd name="T62" fmla="*/ 69 w 84"/>
                    <a:gd name="T63" fmla="*/ 0 h 27"/>
                    <a:gd name="T64" fmla="*/ 73 w 84"/>
                    <a:gd name="T65" fmla="*/ 0 h 27"/>
                    <a:gd name="T66" fmla="*/ 77 w 84"/>
                    <a:gd name="T67" fmla="*/ 0 h 27"/>
                    <a:gd name="T68" fmla="*/ 78 w 84"/>
                    <a:gd name="T69" fmla="*/ 2 h 27"/>
                    <a:gd name="T70" fmla="*/ 80 w 84"/>
                    <a:gd name="T71" fmla="*/ 4 h 27"/>
                    <a:gd name="T72" fmla="*/ 82 w 84"/>
                    <a:gd name="T73" fmla="*/ 6 h 27"/>
                    <a:gd name="T74" fmla="*/ 84 w 84"/>
                    <a:gd name="T75" fmla="*/ 10 h 27"/>
                    <a:gd name="T76" fmla="*/ 82 w 84"/>
                    <a:gd name="T77" fmla="*/ 12 h 27"/>
                    <a:gd name="T78" fmla="*/ 78 w 84"/>
                    <a:gd name="T79" fmla="*/ 12 h 27"/>
                    <a:gd name="T80" fmla="*/ 75 w 84"/>
                    <a:gd name="T81" fmla="*/ 12 h 27"/>
                    <a:gd name="T82" fmla="*/ 71 w 84"/>
                    <a:gd name="T83" fmla="*/ 12 h 27"/>
                    <a:gd name="T84" fmla="*/ 67 w 84"/>
                    <a:gd name="T85" fmla="*/ 12 h 27"/>
                    <a:gd name="T86" fmla="*/ 63 w 84"/>
                    <a:gd name="T87" fmla="*/ 12 h 27"/>
                    <a:gd name="T88" fmla="*/ 63 w 84"/>
                    <a:gd name="T89" fmla="*/ 12 h 27"/>
                    <a:gd name="T90" fmla="*/ 59 w 84"/>
                    <a:gd name="T91" fmla="*/ 12 h 27"/>
                    <a:gd name="T92" fmla="*/ 57 w 84"/>
                    <a:gd name="T93" fmla="*/ 14 h 27"/>
                    <a:gd name="T94" fmla="*/ 53 w 84"/>
                    <a:gd name="T95" fmla="*/ 14 h 27"/>
                    <a:gd name="T96" fmla="*/ 50 w 84"/>
                    <a:gd name="T97" fmla="*/ 16 h 27"/>
                    <a:gd name="T98" fmla="*/ 46 w 84"/>
                    <a:gd name="T99" fmla="*/ 18 h 27"/>
                    <a:gd name="T100" fmla="*/ 42 w 84"/>
                    <a:gd name="T101" fmla="*/ 18 h 27"/>
                    <a:gd name="T102" fmla="*/ 38 w 84"/>
                    <a:gd name="T103" fmla="*/ 20 h 27"/>
                    <a:gd name="T104" fmla="*/ 34 w 84"/>
                    <a:gd name="T105" fmla="*/ 22 h 27"/>
                    <a:gd name="T106" fmla="*/ 30 w 84"/>
                    <a:gd name="T107" fmla="*/ 22 h 27"/>
                    <a:gd name="T108" fmla="*/ 29 w 84"/>
                    <a:gd name="T109" fmla="*/ 23 h 27"/>
                    <a:gd name="T110" fmla="*/ 25 w 84"/>
                    <a:gd name="T111" fmla="*/ 23 h 27"/>
                    <a:gd name="T112" fmla="*/ 21 w 84"/>
                    <a:gd name="T113" fmla="*/ 25 h 27"/>
                    <a:gd name="T114" fmla="*/ 17 w 84"/>
                    <a:gd name="T115" fmla="*/ 25 h 27"/>
                    <a:gd name="T116" fmla="*/ 13 w 84"/>
                    <a:gd name="T117" fmla="*/ 27 h 27"/>
                    <a:gd name="T118" fmla="*/ 9 w 84"/>
                    <a:gd name="T119" fmla="*/ 27 h 27"/>
                    <a:gd name="T120" fmla="*/ 6 w 84"/>
                    <a:gd name="T121" fmla="*/ 27 h 27"/>
                    <a:gd name="T122" fmla="*/ 2 w 84"/>
                    <a:gd name="T123" fmla="*/ 27 h 2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84"/>
                    <a:gd name="T187" fmla="*/ 0 h 27"/>
                    <a:gd name="T188" fmla="*/ 84 w 84"/>
                    <a:gd name="T189" fmla="*/ 27 h 2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84" h="27">
                      <a:moveTo>
                        <a:pt x="2" y="25"/>
                      </a:move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2" y="23"/>
                      </a:lnTo>
                      <a:lnTo>
                        <a:pt x="2" y="22"/>
                      </a:lnTo>
                      <a:lnTo>
                        <a:pt x="4" y="22"/>
                      </a:lnTo>
                      <a:lnTo>
                        <a:pt x="4" y="20"/>
                      </a:lnTo>
                      <a:lnTo>
                        <a:pt x="6" y="20"/>
                      </a:lnTo>
                      <a:lnTo>
                        <a:pt x="7" y="20"/>
                      </a:lnTo>
                      <a:lnTo>
                        <a:pt x="7" y="18"/>
                      </a:lnTo>
                      <a:lnTo>
                        <a:pt x="9" y="18"/>
                      </a:lnTo>
                      <a:lnTo>
                        <a:pt x="11" y="16"/>
                      </a:lnTo>
                      <a:lnTo>
                        <a:pt x="13" y="16"/>
                      </a:lnTo>
                      <a:lnTo>
                        <a:pt x="15" y="14"/>
                      </a:lnTo>
                      <a:lnTo>
                        <a:pt x="17" y="14"/>
                      </a:lnTo>
                      <a:lnTo>
                        <a:pt x="19" y="12"/>
                      </a:lnTo>
                      <a:lnTo>
                        <a:pt x="21" y="12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7" y="10"/>
                      </a:lnTo>
                      <a:lnTo>
                        <a:pt x="15" y="10"/>
                      </a:lnTo>
                      <a:lnTo>
                        <a:pt x="13" y="10"/>
                      </a:lnTo>
                      <a:lnTo>
                        <a:pt x="13" y="8"/>
                      </a:lnTo>
                      <a:lnTo>
                        <a:pt x="11" y="8"/>
                      </a:lnTo>
                      <a:lnTo>
                        <a:pt x="9" y="8"/>
                      </a:lnTo>
                      <a:lnTo>
                        <a:pt x="7" y="8"/>
                      </a:lnTo>
                      <a:lnTo>
                        <a:pt x="7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7" y="2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52" y="2"/>
                      </a:lnTo>
                      <a:lnTo>
                        <a:pt x="53" y="2"/>
                      </a:lnTo>
                      <a:lnTo>
                        <a:pt x="55" y="2"/>
                      </a:lnTo>
                      <a:lnTo>
                        <a:pt x="57" y="2"/>
                      </a:lnTo>
                      <a:lnTo>
                        <a:pt x="59" y="2"/>
                      </a:lnTo>
                      <a:lnTo>
                        <a:pt x="59" y="0"/>
                      </a:lnTo>
                      <a:lnTo>
                        <a:pt x="61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7" y="2"/>
                      </a:lnTo>
                      <a:lnTo>
                        <a:pt x="78" y="2"/>
                      </a:lnTo>
                      <a:lnTo>
                        <a:pt x="80" y="2"/>
                      </a:lnTo>
                      <a:lnTo>
                        <a:pt x="80" y="4"/>
                      </a:lnTo>
                      <a:lnTo>
                        <a:pt x="82" y="4"/>
                      </a:lnTo>
                      <a:lnTo>
                        <a:pt x="82" y="6"/>
                      </a:lnTo>
                      <a:lnTo>
                        <a:pt x="84" y="8"/>
                      </a:lnTo>
                      <a:lnTo>
                        <a:pt x="84" y="10"/>
                      </a:lnTo>
                      <a:lnTo>
                        <a:pt x="82" y="10"/>
                      </a:lnTo>
                      <a:lnTo>
                        <a:pt x="82" y="12"/>
                      </a:lnTo>
                      <a:lnTo>
                        <a:pt x="80" y="12"/>
                      </a:lnTo>
                      <a:lnTo>
                        <a:pt x="78" y="12"/>
                      </a:lnTo>
                      <a:lnTo>
                        <a:pt x="77" y="12"/>
                      </a:lnTo>
                      <a:lnTo>
                        <a:pt x="75" y="12"/>
                      </a:lnTo>
                      <a:lnTo>
                        <a:pt x="73" y="12"/>
                      </a:lnTo>
                      <a:lnTo>
                        <a:pt x="71" y="12"/>
                      </a:lnTo>
                      <a:lnTo>
                        <a:pt x="69" y="12"/>
                      </a:lnTo>
                      <a:lnTo>
                        <a:pt x="67" y="12"/>
                      </a:lnTo>
                      <a:lnTo>
                        <a:pt x="65" y="12"/>
                      </a:lnTo>
                      <a:lnTo>
                        <a:pt x="63" y="12"/>
                      </a:lnTo>
                      <a:lnTo>
                        <a:pt x="63" y="14"/>
                      </a:lnTo>
                      <a:lnTo>
                        <a:pt x="63" y="12"/>
                      </a:lnTo>
                      <a:lnTo>
                        <a:pt x="61" y="12"/>
                      </a:lnTo>
                      <a:lnTo>
                        <a:pt x="59" y="12"/>
                      </a:lnTo>
                      <a:lnTo>
                        <a:pt x="57" y="12"/>
                      </a:lnTo>
                      <a:lnTo>
                        <a:pt x="57" y="14"/>
                      </a:lnTo>
                      <a:lnTo>
                        <a:pt x="55" y="14"/>
                      </a:lnTo>
                      <a:lnTo>
                        <a:pt x="53" y="14"/>
                      </a:lnTo>
                      <a:lnTo>
                        <a:pt x="52" y="14"/>
                      </a:lnTo>
                      <a:lnTo>
                        <a:pt x="50" y="16"/>
                      </a:lnTo>
                      <a:lnTo>
                        <a:pt x="48" y="16"/>
                      </a:lnTo>
                      <a:lnTo>
                        <a:pt x="46" y="18"/>
                      </a:lnTo>
                      <a:lnTo>
                        <a:pt x="44" y="18"/>
                      </a:lnTo>
                      <a:lnTo>
                        <a:pt x="42" y="18"/>
                      </a:lnTo>
                      <a:lnTo>
                        <a:pt x="40" y="20"/>
                      </a:lnTo>
                      <a:lnTo>
                        <a:pt x="38" y="20"/>
                      </a:lnTo>
                      <a:lnTo>
                        <a:pt x="36" y="20"/>
                      </a:lnTo>
                      <a:lnTo>
                        <a:pt x="34" y="22"/>
                      </a:lnTo>
                      <a:lnTo>
                        <a:pt x="32" y="22"/>
                      </a:lnTo>
                      <a:lnTo>
                        <a:pt x="30" y="22"/>
                      </a:lnTo>
                      <a:lnTo>
                        <a:pt x="30" y="23"/>
                      </a:lnTo>
                      <a:lnTo>
                        <a:pt x="29" y="23"/>
                      </a:lnTo>
                      <a:lnTo>
                        <a:pt x="27" y="23"/>
                      </a:lnTo>
                      <a:lnTo>
                        <a:pt x="25" y="23"/>
                      </a:lnTo>
                      <a:lnTo>
                        <a:pt x="23" y="25"/>
                      </a:lnTo>
                      <a:lnTo>
                        <a:pt x="21" y="25"/>
                      </a:lnTo>
                      <a:lnTo>
                        <a:pt x="19" y="25"/>
                      </a:lnTo>
                      <a:lnTo>
                        <a:pt x="17" y="25"/>
                      </a:lnTo>
                      <a:lnTo>
                        <a:pt x="15" y="27"/>
                      </a:lnTo>
                      <a:lnTo>
                        <a:pt x="13" y="27"/>
                      </a:lnTo>
                      <a:lnTo>
                        <a:pt x="11" y="27"/>
                      </a:lnTo>
                      <a:lnTo>
                        <a:pt x="9" y="27"/>
                      </a:lnTo>
                      <a:lnTo>
                        <a:pt x="7" y="27"/>
                      </a:lnTo>
                      <a:lnTo>
                        <a:pt x="6" y="27"/>
                      </a:lnTo>
                      <a:lnTo>
                        <a:pt x="4" y="27"/>
                      </a:lnTo>
                      <a:lnTo>
                        <a:pt x="2" y="27"/>
                      </a:lnTo>
                      <a:lnTo>
                        <a:pt x="2" y="25"/>
                      </a:lnTo>
                      <a:close/>
                    </a:path>
                  </a:pathLst>
                </a:custGeom>
                <a:solidFill>
                  <a:srgbClr val="2982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46" name="Freeform 514"/>
                <p:cNvSpPr>
                  <a:spLocks noChangeAspect="1"/>
                </p:cNvSpPr>
                <p:nvPr/>
              </p:nvSpPr>
              <p:spPr bwMode="auto">
                <a:xfrm>
                  <a:off x="4737" y="975"/>
                  <a:ext cx="62" cy="20"/>
                </a:xfrm>
                <a:custGeom>
                  <a:avLst/>
                  <a:gdLst>
                    <a:gd name="T0" fmla="*/ 0 w 62"/>
                    <a:gd name="T1" fmla="*/ 18 h 20"/>
                    <a:gd name="T2" fmla="*/ 2 w 62"/>
                    <a:gd name="T3" fmla="*/ 16 h 20"/>
                    <a:gd name="T4" fmla="*/ 6 w 62"/>
                    <a:gd name="T5" fmla="*/ 14 h 20"/>
                    <a:gd name="T6" fmla="*/ 8 w 62"/>
                    <a:gd name="T7" fmla="*/ 12 h 20"/>
                    <a:gd name="T8" fmla="*/ 10 w 62"/>
                    <a:gd name="T9" fmla="*/ 10 h 20"/>
                    <a:gd name="T10" fmla="*/ 14 w 62"/>
                    <a:gd name="T11" fmla="*/ 10 h 20"/>
                    <a:gd name="T12" fmla="*/ 12 w 62"/>
                    <a:gd name="T13" fmla="*/ 8 h 20"/>
                    <a:gd name="T14" fmla="*/ 8 w 62"/>
                    <a:gd name="T15" fmla="*/ 6 h 20"/>
                    <a:gd name="T16" fmla="*/ 4 w 62"/>
                    <a:gd name="T17" fmla="*/ 6 h 20"/>
                    <a:gd name="T18" fmla="*/ 4 w 62"/>
                    <a:gd name="T19" fmla="*/ 2 h 20"/>
                    <a:gd name="T20" fmla="*/ 8 w 62"/>
                    <a:gd name="T21" fmla="*/ 2 h 20"/>
                    <a:gd name="T22" fmla="*/ 12 w 62"/>
                    <a:gd name="T23" fmla="*/ 0 h 20"/>
                    <a:gd name="T24" fmla="*/ 16 w 62"/>
                    <a:gd name="T25" fmla="*/ 0 h 20"/>
                    <a:gd name="T26" fmla="*/ 19 w 62"/>
                    <a:gd name="T27" fmla="*/ 0 h 20"/>
                    <a:gd name="T28" fmla="*/ 23 w 62"/>
                    <a:gd name="T29" fmla="*/ 0 h 20"/>
                    <a:gd name="T30" fmla="*/ 27 w 62"/>
                    <a:gd name="T31" fmla="*/ 0 h 20"/>
                    <a:gd name="T32" fmla="*/ 31 w 62"/>
                    <a:gd name="T33" fmla="*/ 0 h 20"/>
                    <a:gd name="T34" fmla="*/ 35 w 62"/>
                    <a:gd name="T35" fmla="*/ 0 h 20"/>
                    <a:gd name="T36" fmla="*/ 37 w 62"/>
                    <a:gd name="T37" fmla="*/ 2 h 20"/>
                    <a:gd name="T38" fmla="*/ 40 w 62"/>
                    <a:gd name="T39" fmla="*/ 2 h 20"/>
                    <a:gd name="T40" fmla="*/ 44 w 62"/>
                    <a:gd name="T41" fmla="*/ 0 h 20"/>
                    <a:gd name="T42" fmla="*/ 48 w 62"/>
                    <a:gd name="T43" fmla="*/ 0 h 20"/>
                    <a:gd name="T44" fmla="*/ 52 w 62"/>
                    <a:gd name="T45" fmla="*/ 0 h 20"/>
                    <a:gd name="T46" fmla="*/ 56 w 62"/>
                    <a:gd name="T47" fmla="*/ 0 h 20"/>
                    <a:gd name="T48" fmla="*/ 58 w 62"/>
                    <a:gd name="T49" fmla="*/ 2 h 20"/>
                    <a:gd name="T50" fmla="*/ 60 w 62"/>
                    <a:gd name="T51" fmla="*/ 4 h 20"/>
                    <a:gd name="T52" fmla="*/ 62 w 62"/>
                    <a:gd name="T53" fmla="*/ 6 h 20"/>
                    <a:gd name="T54" fmla="*/ 60 w 62"/>
                    <a:gd name="T55" fmla="*/ 8 h 20"/>
                    <a:gd name="T56" fmla="*/ 58 w 62"/>
                    <a:gd name="T57" fmla="*/ 10 h 20"/>
                    <a:gd name="T58" fmla="*/ 54 w 62"/>
                    <a:gd name="T59" fmla="*/ 10 h 20"/>
                    <a:gd name="T60" fmla="*/ 50 w 62"/>
                    <a:gd name="T61" fmla="*/ 10 h 20"/>
                    <a:gd name="T62" fmla="*/ 46 w 62"/>
                    <a:gd name="T63" fmla="*/ 10 h 20"/>
                    <a:gd name="T64" fmla="*/ 42 w 62"/>
                    <a:gd name="T65" fmla="*/ 10 h 20"/>
                    <a:gd name="T66" fmla="*/ 39 w 62"/>
                    <a:gd name="T67" fmla="*/ 10 h 20"/>
                    <a:gd name="T68" fmla="*/ 37 w 62"/>
                    <a:gd name="T69" fmla="*/ 12 h 20"/>
                    <a:gd name="T70" fmla="*/ 33 w 62"/>
                    <a:gd name="T71" fmla="*/ 14 h 20"/>
                    <a:gd name="T72" fmla="*/ 29 w 62"/>
                    <a:gd name="T73" fmla="*/ 14 h 20"/>
                    <a:gd name="T74" fmla="*/ 25 w 62"/>
                    <a:gd name="T75" fmla="*/ 16 h 20"/>
                    <a:gd name="T76" fmla="*/ 23 w 62"/>
                    <a:gd name="T77" fmla="*/ 18 h 20"/>
                    <a:gd name="T78" fmla="*/ 19 w 62"/>
                    <a:gd name="T79" fmla="*/ 18 h 20"/>
                    <a:gd name="T80" fmla="*/ 16 w 62"/>
                    <a:gd name="T81" fmla="*/ 20 h 20"/>
                    <a:gd name="T82" fmla="*/ 12 w 62"/>
                    <a:gd name="T83" fmla="*/ 20 h 20"/>
                    <a:gd name="T84" fmla="*/ 8 w 62"/>
                    <a:gd name="T85" fmla="*/ 20 h 20"/>
                    <a:gd name="T86" fmla="*/ 4 w 62"/>
                    <a:gd name="T87" fmla="*/ 20 h 20"/>
                    <a:gd name="T88" fmla="*/ 0 w 62"/>
                    <a:gd name="T89" fmla="*/ 20 h 2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62"/>
                    <a:gd name="T136" fmla="*/ 0 h 20"/>
                    <a:gd name="T137" fmla="*/ 62 w 62"/>
                    <a:gd name="T138" fmla="*/ 20 h 2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62" h="20">
                      <a:moveTo>
                        <a:pt x="0" y="20"/>
                      </a:move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2" y="16"/>
                      </a:lnTo>
                      <a:lnTo>
                        <a:pt x="4" y="14"/>
                      </a:lnTo>
                      <a:lnTo>
                        <a:pt x="6" y="14"/>
                      </a:lnTo>
                      <a:lnTo>
                        <a:pt x="6" y="12"/>
                      </a:lnTo>
                      <a:lnTo>
                        <a:pt x="8" y="12"/>
                      </a:lnTo>
                      <a:lnTo>
                        <a:pt x="10" y="12"/>
                      </a:lnTo>
                      <a:lnTo>
                        <a:pt x="10" y="10"/>
                      </a:lnTo>
                      <a:lnTo>
                        <a:pt x="12" y="10"/>
                      </a:lnTo>
                      <a:lnTo>
                        <a:pt x="14" y="10"/>
                      </a:lnTo>
                      <a:lnTo>
                        <a:pt x="14" y="8"/>
                      </a:lnTo>
                      <a:lnTo>
                        <a:pt x="12" y="8"/>
                      </a:lnTo>
                      <a:lnTo>
                        <a:pt x="10" y="8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5" y="2"/>
                      </a:lnTo>
                      <a:lnTo>
                        <a:pt x="37" y="2"/>
                      </a:lnTo>
                      <a:lnTo>
                        <a:pt x="39" y="2"/>
                      </a:lnTo>
                      <a:lnTo>
                        <a:pt x="40" y="2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6" y="2"/>
                      </a:lnTo>
                      <a:lnTo>
                        <a:pt x="58" y="2"/>
                      </a:lnTo>
                      <a:lnTo>
                        <a:pt x="60" y="2"/>
                      </a:lnTo>
                      <a:lnTo>
                        <a:pt x="60" y="4"/>
                      </a:lnTo>
                      <a:lnTo>
                        <a:pt x="62" y="4"/>
                      </a:lnTo>
                      <a:lnTo>
                        <a:pt x="62" y="6"/>
                      </a:lnTo>
                      <a:lnTo>
                        <a:pt x="62" y="8"/>
                      </a:lnTo>
                      <a:lnTo>
                        <a:pt x="60" y="8"/>
                      </a:lnTo>
                      <a:lnTo>
                        <a:pt x="58" y="8"/>
                      </a:lnTo>
                      <a:lnTo>
                        <a:pt x="58" y="10"/>
                      </a:lnTo>
                      <a:lnTo>
                        <a:pt x="56" y="10"/>
                      </a:lnTo>
                      <a:lnTo>
                        <a:pt x="54" y="10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48" y="10"/>
                      </a:lnTo>
                      <a:lnTo>
                        <a:pt x="46" y="10"/>
                      </a:lnTo>
                      <a:lnTo>
                        <a:pt x="44" y="10"/>
                      </a:lnTo>
                      <a:lnTo>
                        <a:pt x="42" y="10"/>
                      </a:lnTo>
                      <a:lnTo>
                        <a:pt x="40" y="10"/>
                      </a:lnTo>
                      <a:lnTo>
                        <a:pt x="39" y="10"/>
                      </a:lnTo>
                      <a:lnTo>
                        <a:pt x="39" y="12"/>
                      </a:lnTo>
                      <a:lnTo>
                        <a:pt x="37" y="12"/>
                      </a:lnTo>
                      <a:lnTo>
                        <a:pt x="35" y="12"/>
                      </a:lnTo>
                      <a:lnTo>
                        <a:pt x="33" y="14"/>
                      </a:lnTo>
                      <a:lnTo>
                        <a:pt x="31" y="14"/>
                      </a:lnTo>
                      <a:lnTo>
                        <a:pt x="29" y="14"/>
                      </a:lnTo>
                      <a:lnTo>
                        <a:pt x="27" y="16"/>
                      </a:lnTo>
                      <a:lnTo>
                        <a:pt x="25" y="16"/>
                      </a:lnTo>
                      <a:lnTo>
                        <a:pt x="23" y="16"/>
                      </a:lnTo>
                      <a:lnTo>
                        <a:pt x="23" y="18"/>
                      </a:lnTo>
                      <a:lnTo>
                        <a:pt x="21" y="18"/>
                      </a:lnTo>
                      <a:lnTo>
                        <a:pt x="19" y="18"/>
                      </a:lnTo>
                      <a:lnTo>
                        <a:pt x="17" y="18"/>
                      </a:lnTo>
                      <a:lnTo>
                        <a:pt x="16" y="20"/>
                      </a:lnTo>
                      <a:lnTo>
                        <a:pt x="14" y="20"/>
                      </a:lnTo>
                      <a:lnTo>
                        <a:pt x="12" y="20"/>
                      </a:lnTo>
                      <a:lnTo>
                        <a:pt x="10" y="20"/>
                      </a:lnTo>
                      <a:lnTo>
                        <a:pt x="8" y="20"/>
                      </a:lnTo>
                      <a:lnTo>
                        <a:pt x="6" y="20"/>
                      </a:lnTo>
                      <a:lnTo>
                        <a:pt x="4" y="20"/>
                      </a:lnTo>
                      <a:lnTo>
                        <a:pt x="2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267F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47" name="Freeform 515"/>
                <p:cNvSpPr>
                  <a:spLocks noChangeAspect="1"/>
                </p:cNvSpPr>
                <p:nvPr/>
              </p:nvSpPr>
              <p:spPr bwMode="auto">
                <a:xfrm>
                  <a:off x="4749" y="977"/>
                  <a:ext cx="40" cy="14"/>
                </a:xfrm>
                <a:custGeom>
                  <a:avLst/>
                  <a:gdLst>
                    <a:gd name="T0" fmla="*/ 27 w 40"/>
                    <a:gd name="T1" fmla="*/ 2 h 14"/>
                    <a:gd name="T2" fmla="*/ 28 w 40"/>
                    <a:gd name="T3" fmla="*/ 0 h 14"/>
                    <a:gd name="T4" fmla="*/ 32 w 40"/>
                    <a:gd name="T5" fmla="*/ 0 h 14"/>
                    <a:gd name="T6" fmla="*/ 36 w 40"/>
                    <a:gd name="T7" fmla="*/ 0 h 14"/>
                    <a:gd name="T8" fmla="*/ 38 w 40"/>
                    <a:gd name="T9" fmla="*/ 2 h 14"/>
                    <a:gd name="T10" fmla="*/ 40 w 40"/>
                    <a:gd name="T11" fmla="*/ 4 h 14"/>
                    <a:gd name="T12" fmla="*/ 38 w 40"/>
                    <a:gd name="T13" fmla="*/ 6 h 14"/>
                    <a:gd name="T14" fmla="*/ 34 w 40"/>
                    <a:gd name="T15" fmla="*/ 6 h 14"/>
                    <a:gd name="T16" fmla="*/ 30 w 40"/>
                    <a:gd name="T17" fmla="*/ 6 h 14"/>
                    <a:gd name="T18" fmla="*/ 27 w 40"/>
                    <a:gd name="T19" fmla="*/ 6 h 14"/>
                    <a:gd name="T20" fmla="*/ 25 w 40"/>
                    <a:gd name="T21" fmla="*/ 8 h 14"/>
                    <a:gd name="T22" fmla="*/ 21 w 40"/>
                    <a:gd name="T23" fmla="*/ 8 h 14"/>
                    <a:gd name="T24" fmla="*/ 19 w 40"/>
                    <a:gd name="T25" fmla="*/ 10 h 14"/>
                    <a:gd name="T26" fmla="*/ 15 w 40"/>
                    <a:gd name="T27" fmla="*/ 12 h 14"/>
                    <a:gd name="T28" fmla="*/ 11 w 40"/>
                    <a:gd name="T29" fmla="*/ 12 h 14"/>
                    <a:gd name="T30" fmla="*/ 7 w 40"/>
                    <a:gd name="T31" fmla="*/ 14 h 14"/>
                    <a:gd name="T32" fmla="*/ 4 w 40"/>
                    <a:gd name="T33" fmla="*/ 14 h 14"/>
                    <a:gd name="T34" fmla="*/ 0 w 40"/>
                    <a:gd name="T35" fmla="*/ 14 h 14"/>
                    <a:gd name="T36" fmla="*/ 0 w 40"/>
                    <a:gd name="T37" fmla="*/ 10 h 14"/>
                    <a:gd name="T38" fmla="*/ 4 w 40"/>
                    <a:gd name="T39" fmla="*/ 10 h 14"/>
                    <a:gd name="T40" fmla="*/ 5 w 40"/>
                    <a:gd name="T41" fmla="*/ 8 h 14"/>
                    <a:gd name="T42" fmla="*/ 7 w 40"/>
                    <a:gd name="T43" fmla="*/ 6 h 14"/>
                    <a:gd name="T44" fmla="*/ 7 w 40"/>
                    <a:gd name="T45" fmla="*/ 6 h 14"/>
                    <a:gd name="T46" fmla="*/ 4 w 40"/>
                    <a:gd name="T47" fmla="*/ 4 h 14"/>
                    <a:gd name="T48" fmla="*/ 2 w 40"/>
                    <a:gd name="T49" fmla="*/ 2 h 14"/>
                    <a:gd name="T50" fmla="*/ 5 w 40"/>
                    <a:gd name="T51" fmla="*/ 2 h 14"/>
                    <a:gd name="T52" fmla="*/ 7 w 40"/>
                    <a:gd name="T53" fmla="*/ 0 h 14"/>
                    <a:gd name="T54" fmla="*/ 11 w 40"/>
                    <a:gd name="T55" fmla="*/ 0 h 14"/>
                    <a:gd name="T56" fmla="*/ 15 w 40"/>
                    <a:gd name="T57" fmla="*/ 0 h 14"/>
                    <a:gd name="T58" fmla="*/ 19 w 40"/>
                    <a:gd name="T59" fmla="*/ 0 h 14"/>
                    <a:gd name="T60" fmla="*/ 23 w 40"/>
                    <a:gd name="T61" fmla="*/ 0 h 14"/>
                    <a:gd name="T62" fmla="*/ 25 w 40"/>
                    <a:gd name="T63" fmla="*/ 2 h 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0"/>
                    <a:gd name="T97" fmla="*/ 0 h 14"/>
                    <a:gd name="T98" fmla="*/ 40 w 40"/>
                    <a:gd name="T99" fmla="*/ 14 h 1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0" h="14">
                      <a:moveTo>
                        <a:pt x="25" y="2"/>
                      </a:moveTo>
                      <a:lnTo>
                        <a:pt x="27" y="2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8" y="2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40" y="6"/>
                      </a:lnTo>
                      <a:lnTo>
                        <a:pt x="38" y="6"/>
                      </a:lnTo>
                      <a:lnTo>
                        <a:pt x="36" y="6"/>
                      </a:lnTo>
                      <a:lnTo>
                        <a:pt x="34" y="6"/>
                      </a:lnTo>
                      <a:lnTo>
                        <a:pt x="32" y="6"/>
                      </a:lnTo>
                      <a:lnTo>
                        <a:pt x="30" y="6"/>
                      </a:lnTo>
                      <a:lnTo>
                        <a:pt x="28" y="6"/>
                      </a:lnTo>
                      <a:lnTo>
                        <a:pt x="27" y="6"/>
                      </a:lnTo>
                      <a:lnTo>
                        <a:pt x="27" y="8"/>
                      </a:lnTo>
                      <a:lnTo>
                        <a:pt x="25" y="8"/>
                      </a:lnTo>
                      <a:lnTo>
                        <a:pt x="23" y="8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7" y="10"/>
                      </a:lnTo>
                      <a:lnTo>
                        <a:pt x="15" y="12"/>
                      </a:lnTo>
                      <a:lnTo>
                        <a:pt x="13" y="12"/>
                      </a:lnTo>
                      <a:lnTo>
                        <a:pt x="11" y="12"/>
                      </a:lnTo>
                      <a:lnTo>
                        <a:pt x="9" y="14"/>
                      </a:lnTo>
                      <a:lnTo>
                        <a:pt x="7" y="14"/>
                      </a:lnTo>
                      <a:lnTo>
                        <a:pt x="5" y="14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4" y="8"/>
                      </a:lnTo>
                      <a:lnTo>
                        <a:pt x="5" y="8"/>
                      </a:lnTo>
                      <a:lnTo>
                        <a:pt x="7" y="8"/>
                      </a:lnTo>
                      <a:lnTo>
                        <a:pt x="7" y="6"/>
                      </a:lnTo>
                      <a:lnTo>
                        <a:pt x="9" y="6"/>
                      </a:lnTo>
                      <a:lnTo>
                        <a:pt x="7" y="6"/>
                      </a:lnTo>
                      <a:lnTo>
                        <a:pt x="5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1F7A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48" name="Freeform 516"/>
                <p:cNvSpPr>
                  <a:spLocks noChangeAspect="1"/>
                </p:cNvSpPr>
                <p:nvPr/>
              </p:nvSpPr>
              <p:spPr bwMode="auto">
                <a:xfrm>
                  <a:off x="4749" y="977"/>
                  <a:ext cx="40" cy="14"/>
                </a:xfrm>
                <a:custGeom>
                  <a:avLst/>
                  <a:gdLst>
                    <a:gd name="T0" fmla="*/ 27 w 40"/>
                    <a:gd name="T1" fmla="*/ 2 h 14"/>
                    <a:gd name="T2" fmla="*/ 28 w 40"/>
                    <a:gd name="T3" fmla="*/ 0 h 14"/>
                    <a:gd name="T4" fmla="*/ 32 w 40"/>
                    <a:gd name="T5" fmla="*/ 0 h 14"/>
                    <a:gd name="T6" fmla="*/ 36 w 40"/>
                    <a:gd name="T7" fmla="*/ 0 h 14"/>
                    <a:gd name="T8" fmla="*/ 38 w 40"/>
                    <a:gd name="T9" fmla="*/ 2 h 14"/>
                    <a:gd name="T10" fmla="*/ 40 w 40"/>
                    <a:gd name="T11" fmla="*/ 4 h 14"/>
                    <a:gd name="T12" fmla="*/ 38 w 40"/>
                    <a:gd name="T13" fmla="*/ 6 h 14"/>
                    <a:gd name="T14" fmla="*/ 34 w 40"/>
                    <a:gd name="T15" fmla="*/ 6 h 14"/>
                    <a:gd name="T16" fmla="*/ 30 w 40"/>
                    <a:gd name="T17" fmla="*/ 6 h 14"/>
                    <a:gd name="T18" fmla="*/ 27 w 40"/>
                    <a:gd name="T19" fmla="*/ 6 h 14"/>
                    <a:gd name="T20" fmla="*/ 27 w 40"/>
                    <a:gd name="T21" fmla="*/ 6 h 14"/>
                    <a:gd name="T22" fmla="*/ 25 w 40"/>
                    <a:gd name="T23" fmla="*/ 8 h 14"/>
                    <a:gd name="T24" fmla="*/ 21 w 40"/>
                    <a:gd name="T25" fmla="*/ 8 h 14"/>
                    <a:gd name="T26" fmla="*/ 19 w 40"/>
                    <a:gd name="T27" fmla="*/ 10 h 14"/>
                    <a:gd name="T28" fmla="*/ 15 w 40"/>
                    <a:gd name="T29" fmla="*/ 12 h 14"/>
                    <a:gd name="T30" fmla="*/ 11 w 40"/>
                    <a:gd name="T31" fmla="*/ 12 h 14"/>
                    <a:gd name="T32" fmla="*/ 7 w 40"/>
                    <a:gd name="T33" fmla="*/ 14 h 14"/>
                    <a:gd name="T34" fmla="*/ 4 w 40"/>
                    <a:gd name="T35" fmla="*/ 14 h 14"/>
                    <a:gd name="T36" fmla="*/ 0 w 40"/>
                    <a:gd name="T37" fmla="*/ 14 h 14"/>
                    <a:gd name="T38" fmla="*/ 2 w 40"/>
                    <a:gd name="T39" fmla="*/ 12 h 14"/>
                    <a:gd name="T40" fmla="*/ 5 w 40"/>
                    <a:gd name="T41" fmla="*/ 10 h 14"/>
                    <a:gd name="T42" fmla="*/ 9 w 40"/>
                    <a:gd name="T43" fmla="*/ 10 h 14"/>
                    <a:gd name="T44" fmla="*/ 13 w 40"/>
                    <a:gd name="T45" fmla="*/ 8 h 14"/>
                    <a:gd name="T46" fmla="*/ 17 w 40"/>
                    <a:gd name="T47" fmla="*/ 8 h 14"/>
                    <a:gd name="T48" fmla="*/ 19 w 40"/>
                    <a:gd name="T49" fmla="*/ 6 h 14"/>
                    <a:gd name="T50" fmla="*/ 19 w 40"/>
                    <a:gd name="T51" fmla="*/ 4 h 14"/>
                    <a:gd name="T52" fmla="*/ 15 w 40"/>
                    <a:gd name="T53" fmla="*/ 4 h 14"/>
                    <a:gd name="T54" fmla="*/ 11 w 40"/>
                    <a:gd name="T55" fmla="*/ 4 h 14"/>
                    <a:gd name="T56" fmla="*/ 7 w 40"/>
                    <a:gd name="T57" fmla="*/ 4 h 14"/>
                    <a:gd name="T58" fmla="*/ 4 w 40"/>
                    <a:gd name="T59" fmla="*/ 4 h 14"/>
                    <a:gd name="T60" fmla="*/ 2 w 40"/>
                    <a:gd name="T61" fmla="*/ 2 h 14"/>
                    <a:gd name="T62" fmla="*/ 5 w 40"/>
                    <a:gd name="T63" fmla="*/ 2 h 14"/>
                    <a:gd name="T64" fmla="*/ 7 w 40"/>
                    <a:gd name="T65" fmla="*/ 0 h 14"/>
                    <a:gd name="T66" fmla="*/ 11 w 40"/>
                    <a:gd name="T67" fmla="*/ 0 h 14"/>
                    <a:gd name="T68" fmla="*/ 15 w 40"/>
                    <a:gd name="T69" fmla="*/ 0 h 14"/>
                    <a:gd name="T70" fmla="*/ 19 w 40"/>
                    <a:gd name="T71" fmla="*/ 0 h 14"/>
                    <a:gd name="T72" fmla="*/ 23 w 40"/>
                    <a:gd name="T73" fmla="*/ 0 h 14"/>
                    <a:gd name="T74" fmla="*/ 25 w 40"/>
                    <a:gd name="T75" fmla="*/ 2 h 1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40"/>
                    <a:gd name="T115" fmla="*/ 0 h 14"/>
                    <a:gd name="T116" fmla="*/ 40 w 40"/>
                    <a:gd name="T117" fmla="*/ 14 h 14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40" h="14">
                      <a:moveTo>
                        <a:pt x="25" y="2"/>
                      </a:moveTo>
                      <a:lnTo>
                        <a:pt x="27" y="2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8" y="2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40" y="6"/>
                      </a:lnTo>
                      <a:lnTo>
                        <a:pt x="38" y="6"/>
                      </a:lnTo>
                      <a:lnTo>
                        <a:pt x="36" y="6"/>
                      </a:lnTo>
                      <a:lnTo>
                        <a:pt x="34" y="6"/>
                      </a:lnTo>
                      <a:lnTo>
                        <a:pt x="32" y="6"/>
                      </a:lnTo>
                      <a:lnTo>
                        <a:pt x="30" y="6"/>
                      </a:lnTo>
                      <a:lnTo>
                        <a:pt x="28" y="6"/>
                      </a:lnTo>
                      <a:lnTo>
                        <a:pt x="27" y="6"/>
                      </a:lnTo>
                      <a:lnTo>
                        <a:pt x="25" y="6"/>
                      </a:lnTo>
                      <a:lnTo>
                        <a:pt x="27" y="6"/>
                      </a:lnTo>
                      <a:lnTo>
                        <a:pt x="25" y="6"/>
                      </a:lnTo>
                      <a:lnTo>
                        <a:pt x="25" y="8"/>
                      </a:lnTo>
                      <a:lnTo>
                        <a:pt x="23" y="8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7" y="10"/>
                      </a:lnTo>
                      <a:lnTo>
                        <a:pt x="15" y="12"/>
                      </a:lnTo>
                      <a:lnTo>
                        <a:pt x="13" y="12"/>
                      </a:lnTo>
                      <a:lnTo>
                        <a:pt x="11" y="12"/>
                      </a:lnTo>
                      <a:lnTo>
                        <a:pt x="9" y="14"/>
                      </a:lnTo>
                      <a:lnTo>
                        <a:pt x="7" y="14"/>
                      </a:lnTo>
                      <a:lnTo>
                        <a:pt x="5" y="14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5" y="10"/>
                      </a:lnTo>
                      <a:lnTo>
                        <a:pt x="7" y="10"/>
                      </a:lnTo>
                      <a:lnTo>
                        <a:pt x="9" y="10"/>
                      </a:lnTo>
                      <a:lnTo>
                        <a:pt x="11" y="10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7" y="8"/>
                      </a:lnTo>
                      <a:lnTo>
                        <a:pt x="17" y="6"/>
                      </a:lnTo>
                      <a:lnTo>
                        <a:pt x="19" y="6"/>
                      </a:lnTo>
                      <a:lnTo>
                        <a:pt x="21" y="4"/>
                      </a:lnTo>
                      <a:lnTo>
                        <a:pt x="19" y="4"/>
                      </a:lnTo>
                      <a:lnTo>
                        <a:pt x="17" y="4"/>
                      </a:lnTo>
                      <a:lnTo>
                        <a:pt x="15" y="4"/>
                      </a:lnTo>
                      <a:lnTo>
                        <a:pt x="13" y="4"/>
                      </a:lnTo>
                      <a:lnTo>
                        <a:pt x="11" y="4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5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0560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49" name="Freeform 517"/>
                <p:cNvSpPr>
                  <a:spLocks noChangeAspect="1"/>
                </p:cNvSpPr>
                <p:nvPr/>
              </p:nvSpPr>
              <p:spPr bwMode="auto">
                <a:xfrm>
                  <a:off x="4766" y="891"/>
                  <a:ext cx="69" cy="294"/>
                </a:xfrm>
                <a:custGeom>
                  <a:avLst/>
                  <a:gdLst>
                    <a:gd name="T0" fmla="*/ 67 w 69"/>
                    <a:gd name="T1" fmla="*/ 284 h 294"/>
                    <a:gd name="T2" fmla="*/ 65 w 69"/>
                    <a:gd name="T3" fmla="*/ 278 h 294"/>
                    <a:gd name="T4" fmla="*/ 63 w 69"/>
                    <a:gd name="T5" fmla="*/ 271 h 294"/>
                    <a:gd name="T6" fmla="*/ 59 w 69"/>
                    <a:gd name="T7" fmla="*/ 261 h 294"/>
                    <a:gd name="T8" fmla="*/ 56 w 69"/>
                    <a:gd name="T9" fmla="*/ 249 h 294"/>
                    <a:gd name="T10" fmla="*/ 52 w 69"/>
                    <a:gd name="T11" fmla="*/ 238 h 294"/>
                    <a:gd name="T12" fmla="*/ 48 w 69"/>
                    <a:gd name="T13" fmla="*/ 226 h 294"/>
                    <a:gd name="T14" fmla="*/ 42 w 69"/>
                    <a:gd name="T15" fmla="*/ 215 h 294"/>
                    <a:gd name="T16" fmla="*/ 38 w 69"/>
                    <a:gd name="T17" fmla="*/ 201 h 294"/>
                    <a:gd name="T18" fmla="*/ 33 w 69"/>
                    <a:gd name="T19" fmla="*/ 186 h 294"/>
                    <a:gd name="T20" fmla="*/ 27 w 69"/>
                    <a:gd name="T21" fmla="*/ 169 h 294"/>
                    <a:gd name="T22" fmla="*/ 23 w 69"/>
                    <a:gd name="T23" fmla="*/ 152 h 294"/>
                    <a:gd name="T24" fmla="*/ 19 w 69"/>
                    <a:gd name="T25" fmla="*/ 136 h 294"/>
                    <a:gd name="T26" fmla="*/ 15 w 69"/>
                    <a:gd name="T27" fmla="*/ 123 h 294"/>
                    <a:gd name="T28" fmla="*/ 13 w 69"/>
                    <a:gd name="T29" fmla="*/ 115 h 294"/>
                    <a:gd name="T30" fmla="*/ 11 w 69"/>
                    <a:gd name="T31" fmla="*/ 107 h 294"/>
                    <a:gd name="T32" fmla="*/ 10 w 69"/>
                    <a:gd name="T33" fmla="*/ 96 h 294"/>
                    <a:gd name="T34" fmla="*/ 8 w 69"/>
                    <a:gd name="T35" fmla="*/ 82 h 294"/>
                    <a:gd name="T36" fmla="*/ 8 w 69"/>
                    <a:gd name="T37" fmla="*/ 65 h 294"/>
                    <a:gd name="T38" fmla="*/ 8 w 69"/>
                    <a:gd name="T39" fmla="*/ 48 h 294"/>
                    <a:gd name="T40" fmla="*/ 8 w 69"/>
                    <a:gd name="T41" fmla="*/ 31 h 294"/>
                    <a:gd name="T42" fmla="*/ 11 w 69"/>
                    <a:gd name="T43" fmla="*/ 15 h 294"/>
                    <a:gd name="T44" fmla="*/ 17 w 69"/>
                    <a:gd name="T45" fmla="*/ 4 h 294"/>
                    <a:gd name="T46" fmla="*/ 10 w 69"/>
                    <a:gd name="T47" fmla="*/ 2 h 294"/>
                    <a:gd name="T48" fmla="*/ 8 w 69"/>
                    <a:gd name="T49" fmla="*/ 9 h 294"/>
                    <a:gd name="T50" fmla="*/ 4 w 69"/>
                    <a:gd name="T51" fmla="*/ 17 h 294"/>
                    <a:gd name="T52" fmla="*/ 2 w 69"/>
                    <a:gd name="T53" fmla="*/ 29 h 294"/>
                    <a:gd name="T54" fmla="*/ 0 w 69"/>
                    <a:gd name="T55" fmla="*/ 40 h 294"/>
                    <a:gd name="T56" fmla="*/ 0 w 69"/>
                    <a:gd name="T57" fmla="*/ 57 h 294"/>
                    <a:gd name="T58" fmla="*/ 0 w 69"/>
                    <a:gd name="T59" fmla="*/ 75 h 294"/>
                    <a:gd name="T60" fmla="*/ 2 w 69"/>
                    <a:gd name="T61" fmla="*/ 92 h 294"/>
                    <a:gd name="T62" fmla="*/ 6 w 69"/>
                    <a:gd name="T63" fmla="*/ 109 h 294"/>
                    <a:gd name="T64" fmla="*/ 10 w 69"/>
                    <a:gd name="T65" fmla="*/ 127 h 294"/>
                    <a:gd name="T66" fmla="*/ 11 w 69"/>
                    <a:gd name="T67" fmla="*/ 142 h 294"/>
                    <a:gd name="T68" fmla="*/ 15 w 69"/>
                    <a:gd name="T69" fmla="*/ 155 h 294"/>
                    <a:gd name="T70" fmla="*/ 19 w 69"/>
                    <a:gd name="T71" fmla="*/ 167 h 294"/>
                    <a:gd name="T72" fmla="*/ 21 w 69"/>
                    <a:gd name="T73" fmla="*/ 178 h 294"/>
                    <a:gd name="T74" fmla="*/ 25 w 69"/>
                    <a:gd name="T75" fmla="*/ 186 h 294"/>
                    <a:gd name="T76" fmla="*/ 27 w 69"/>
                    <a:gd name="T77" fmla="*/ 196 h 294"/>
                    <a:gd name="T78" fmla="*/ 31 w 69"/>
                    <a:gd name="T79" fmla="*/ 209 h 294"/>
                    <a:gd name="T80" fmla="*/ 36 w 69"/>
                    <a:gd name="T81" fmla="*/ 225 h 294"/>
                    <a:gd name="T82" fmla="*/ 42 w 69"/>
                    <a:gd name="T83" fmla="*/ 242 h 294"/>
                    <a:gd name="T84" fmla="*/ 48 w 69"/>
                    <a:gd name="T85" fmla="*/ 259 h 294"/>
                    <a:gd name="T86" fmla="*/ 52 w 69"/>
                    <a:gd name="T87" fmla="*/ 274 h 294"/>
                    <a:gd name="T88" fmla="*/ 56 w 69"/>
                    <a:gd name="T89" fmla="*/ 286 h 294"/>
                    <a:gd name="T90" fmla="*/ 59 w 69"/>
                    <a:gd name="T91" fmla="*/ 292 h 294"/>
                    <a:gd name="T92" fmla="*/ 63 w 69"/>
                    <a:gd name="T93" fmla="*/ 292 h 294"/>
                    <a:gd name="T94" fmla="*/ 69 w 69"/>
                    <a:gd name="T95" fmla="*/ 288 h 29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9"/>
                    <a:gd name="T145" fmla="*/ 0 h 294"/>
                    <a:gd name="T146" fmla="*/ 69 w 69"/>
                    <a:gd name="T147" fmla="*/ 294 h 29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9" h="294">
                      <a:moveTo>
                        <a:pt x="69" y="288"/>
                      </a:moveTo>
                      <a:lnTo>
                        <a:pt x="69" y="286"/>
                      </a:lnTo>
                      <a:lnTo>
                        <a:pt x="67" y="286"/>
                      </a:lnTo>
                      <a:lnTo>
                        <a:pt x="67" y="284"/>
                      </a:lnTo>
                      <a:lnTo>
                        <a:pt x="67" y="282"/>
                      </a:lnTo>
                      <a:lnTo>
                        <a:pt x="67" y="280"/>
                      </a:lnTo>
                      <a:lnTo>
                        <a:pt x="65" y="280"/>
                      </a:lnTo>
                      <a:lnTo>
                        <a:pt x="65" y="278"/>
                      </a:lnTo>
                      <a:lnTo>
                        <a:pt x="65" y="276"/>
                      </a:lnTo>
                      <a:lnTo>
                        <a:pt x="63" y="274"/>
                      </a:lnTo>
                      <a:lnTo>
                        <a:pt x="63" y="273"/>
                      </a:lnTo>
                      <a:lnTo>
                        <a:pt x="63" y="271"/>
                      </a:lnTo>
                      <a:lnTo>
                        <a:pt x="61" y="267"/>
                      </a:lnTo>
                      <a:lnTo>
                        <a:pt x="61" y="265"/>
                      </a:lnTo>
                      <a:lnTo>
                        <a:pt x="59" y="263"/>
                      </a:lnTo>
                      <a:lnTo>
                        <a:pt x="59" y="261"/>
                      </a:lnTo>
                      <a:lnTo>
                        <a:pt x="58" y="257"/>
                      </a:lnTo>
                      <a:lnTo>
                        <a:pt x="58" y="255"/>
                      </a:lnTo>
                      <a:lnTo>
                        <a:pt x="56" y="251"/>
                      </a:lnTo>
                      <a:lnTo>
                        <a:pt x="56" y="249"/>
                      </a:lnTo>
                      <a:lnTo>
                        <a:pt x="54" y="246"/>
                      </a:lnTo>
                      <a:lnTo>
                        <a:pt x="54" y="244"/>
                      </a:lnTo>
                      <a:lnTo>
                        <a:pt x="52" y="242"/>
                      </a:lnTo>
                      <a:lnTo>
                        <a:pt x="52" y="238"/>
                      </a:lnTo>
                      <a:lnTo>
                        <a:pt x="50" y="236"/>
                      </a:lnTo>
                      <a:lnTo>
                        <a:pt x="50" y="232"/>
                      </a:lnTo>
                      <a:lnTo>
                        <a:pt x="48" y="230"/>
                      </a:lnTo>
                      <a:lnTo>
                        <a:pt x="48" y="226"/>
                      </a:lnTo>
                      <a:lnTo>
                        <a:pt x="46" y="225"/>
                      </a:lnTo>
                      <a:lnTo>
                        <a:pt x="44" y="221"/>
                      </a:lnTo>
                      <a:lnTo>
                        <a:pt x="44" y="219"/>
                      </a:lnTo>
                      <a:lnTo>
                        <a:pt x="42" y="215"/>
                      </a:lnTo>
                      <a:lnTo>
                        <a:pt x="42" y="213"/>
                      </a:lnTo>
                      <a:lnTo>
                        <a:pt x="40" y="209"/>
                      </a:lnTo>
                      <a:lnTo>
                        <a:pt x="38" y="205"/>
                      </a:lnTo>
                      <a:lnTo>
                        <a:pt x="38" y="201"/>
                      </a:lnTo>
                      <a:lnTo>
                        <a:pt x="36" y="198"/>
                      </a:lnTo>
                      <a:lnTo>
                        <a:pt x="35" y="194"/>
                      </a:lnTo>
                      <a:lnTo>
                        <a:pt x="35" y="190"/>
                      </a:lnTo>
                      <a:lnTo>
                        <a:pt x="33" y="186"/>
                      </a:lnTo>
                      <a:lnTo>
                        <a:pt x="31" y="180"/>
                      </a:lnTo>
                      <a:lnTo>
                        <a:pt x="31" y="177"/>
                      </a:lnTo>
                      <a:lnTo>
                        <a:pt x="29" y="173"/>
                      </a:lnTo>
                      <a:lnTo>
                        <a:pt x="27" y="169"/>
                      </a:lnTo>
                      <a:lnTo>
                        <a:pt x="27" y="165"/>
                      </a:lnTo>
                      <a:lnTo>
                        <a:pt x="25" y="159"/>
                      </a:lnTo>
                      <a:lnTo>
                        <a:pt x="25" y="155"/>
                      </a:lnTo>
                      <a:lnTo>
                        <a:pt x="23" y="152"/>
                      </a:lnTo>
                      <a:lnTo>
                        <a:pt x="23" y="148"/>
                      </a:lnTo>
                      <a:lnTo>
                        <a:pt x="21" y="144"/>
                      </a:lnTo>
                      <a:lnTo>
                        <a:pt x="19" y="140"/>
                      </a:lnTo>
                      <a:lnTo>
                        <a:pt x="19" y="136"/>
                      </a:lnTo>
                      <a:lnTo>
                        <a:pt x="19" y="132"/>
                      </a:lnTo>
                      <a:lnTo>
                        <a:pt x="17" y="130"/>
                      </a:lnTo>
                      <a:lnTo>
                        <a:pt x="17" y="127"/>
                      </a:lnTo>
                      <a:lnTo>
                        <a:pt x="15" y="123"/>
                      </a:lnTo>
                      <a:lnTo>
                        <a:pt x="15" y="121"/>
                      </a:lnTo>
                      <a:lnTo>
                        <a:pt x="15" y="119"/>
                      </a:lnTo>
                      <a:lnTo>
                        <a:pt x="13" y="117"/>
                      </a:lnTo>
                      <a:lnTo>
                        <a:pt x="13" y="115"/>
                      </a:lnTo>
                      <a:lnTo>
                        <a:pt x="13" y="113"/>
                      </a:lnTo>
                      <a:lnTo>
                        <a:pt x="13" y="111"/>
                      </a:lnTo>
                      <a:lnTo>
                        <a:pt x="13" y="109"/>
                      </a:lnTo>
                      <a:lnTo>
                        <a:pt x="11" y="107"/>
                      </a:lnTo>
                      <a:lnTo>
                        <a:pt x="11" y="105"/>
                      </a:lnTo>
                      <a:lnTo>
                        <a:pt x="11" y="102"/>
                      </a:lnTo>
                      <a:lnTo>
                        <a:pt x="11" y="100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0"/>
                      </a:lnTo>
                      <a:lnTo>
                        <a:pt x="10" y="86"/>
                      </a:lnTo>
                      <a:lnTo>
                        <a:pt x="8" y="82"/>
                      </a:lnTo>
                      <a:lnTo>
                        <a:pt x="8" y="79"/>
                      </a:lnTo>
                      <a:lnTo>
                        <a:pt x="8" y="75"/>
                      </a:lnTo>
                      <a:lnTo>
                        <a:pt x="8" y="71"/>
                      </a:lnTo>
                      <a:lnTo>
                        <a:pt x="8" y="65"/>
                      </a:lnTo>
                      <a:lnTo>
                        <a:pt x="8" y="61"/>
                      </a:lnTo>
                      <a:lnTo>
                        <a:pt x="8" y="57"/>
                      </a:lnTo>
                      <a:lnTo>
                        <a:pt x="6" y="54"/>
                      </a:lnTo>
                      <a:lnTo>
                        <a:pt x="8" y="48"/>
                      </a:lnTo>
                      <a:lnTo>
                        <a:pt x="8" y="44"/>
                      </a:lnTo>
                      <a:lnTo>
                        <a:pt x="8" y="40"/>
                      </a:lnTo>
                      <a:lnTo>
                        <a:pt x="8" y="36"/>
                      </a:lnTo>
                      <a:lnTo>
                        <a:pt x="8" y="31"/>
                      </a:lnTo>
                      <a:lnTo>
                        <a:pt x="10" y="27"/>
                      </a:lnTo>
                      <a:lnTo>
                        <a:pt x="10" y="23"/>
                      </a:lnTo>
                      <a:lnTo>
                        <a:pt x="10" y="19"/>
                      </a:lnTo>
                      <a:lnTo>
                        <a:pt x="11" y="15"/>
                      </a:lnTo>
                      <a:lnTo>
                        <a:pt x="13" y="13"/>
                      </a:lnTo>
                      <a:lnTo>
                        <a:pt x="13" y="9"/>
                      </a:lnTo>
                      <a:lnTo>
                        <a:pt x="15" y="6"/>
                      </a:lnTo>
                      <a:lnTo>
                        <a:pt x="17" y="4"/>
                      </a:lnTo>
                      <a:lnTo>
                        <a:pt x="19" y="0"/>
                      </a:lnTo>
                      <a:lnTo>
                        <a:pt x="11" y="0"/>
                      </a:lnTo>
                      <a:lnTo>
                        <a:pt x="11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8" y="6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6" y="11"/>
                      </a:lnTo>
                      <a:lnTo>
                        <a:pt x="6" y="13"/>
                      </a:lnTo>
                      <a:lnTo>
                        <a:pt x="6" y="15"/>
                      </a:lnTo>
                      <a:lnTo>
                        <a:pt x="4" y="17"/>
                      </a:lnTo>
                      <a:lnTo>
                        <a:pt x="4" y="19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2" y="29"/>
                      </a:lnTo>
                      <a:lnTo>
                        <a:pt x="2" y="31"/>
                      </a:lnTo>
                      <a:lnTo>
                        <a:pt x="2" y="34"/>
                      </a:lnTo>
                      <a:lnTo>
                        <a:pt x="0" y="38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2"/>
                      </a:lnTo>
                      <a:lnTo>
                        <a:pt x="0" y="57"/>
                      </a:lnTo>
                      <a:lnTo>
                        <a:pt x="0" y="61"/>
                      </a:lnTo>
                      <a:lnTo>
                        <a:pt x="0" y="65"/>
                      </a:lnTo>
                      <a:lnTo>
                        <a:pt x="0" y="71"/>
                      </a:lnTo>
                      <a:lnTo>
                        <a:pt x="0" y="75"/>
                      </a:lnTo>
                      <a:lnTo>
                        <a:pt x="2" y="81"/>
                      </a:lnTo>
                      <a:lnTo>
                        <a:pt x="2" y="84"/>
                      </a:lnTo>
                      <a:lnTo>
                        <a:pt x="2" y="88"/>
                      </a:lnTo>
                      <a:lnTo>
                        <a:pt x="2" y="92"/>
                      </a:lnTo>
                      <a:lnTo>
                        <a:pt x="4" y="98"/>
                      </a:lnTo>
                      <a:lnTo>
                        <a:pt x="4" y="102"/>
                      </a:lnTo>
                      <a:lnTo>
                        <a:pt x="4" y="105"/>
                      </a:lnTo>
                      <a:lnTo>
                        <a:pt x="6" y="109"/>
                      </a:lnTo>
                      <a:lnTo>
                        <a:pt x="6" y="113"/>
                      </a:lnTo>
                      <a:lnTo>
                        <a:pt x="8" y="117"/>
                      </a:lnTo>
                      <a:lnTo>
                        <a:pt x="8" y="123"/>
                      </a:lnTo>
                      <a:lnTo>
                        <a:pt x="10" y="127"/>
                      </a:lnTo>
                      <a:lnTo>
                        <a:pt x="10" y="130"/>
                      </a:lnTo>
                      <a:lnTo>
                        <a:pt x="10" y="134"/>
                      </a:lnTo>
                      <a:lnTo>
                        <a:pt x="11" y="138"/>
                      </a:lnTo>
                      <a:lnTo>
                        <a:pt x="11" y="142"/>
                      </a:lnTo>
                      <a:lnTo>
                        <a:pt x="13" y="144"/>
                      </a:lnTo>
                      <a:lnTo>
                        <a:pt x="13" y="148"/>
                      </a:lnTo>
                      <a:lnTo>
                        <a:pt x="15" y="152"/>
                      </a:lnTo>
                      <a:lnTo>
                        <a:pt x="15" y="155"/>
                      </a:lnTo>
                      <a:lnTo>
                        <a:pt x="17" y="157"/>
                      </a:lnTo>
                      <a:lnTo>
                        <a:pt x="17" y="161"/>
                      </a:lnTo>
                      <a:lnTo>
                        <a:pt x="17" y="165"/>
                      </a:lnTo>
                      <a:lnTo>
                        <a:pt x="19" y="167"/>
                      </a:lnTo>
                      <a:lnTo>
                        <a:pt x="19" y="171"/>
                      </a:lnTo>
                      <a:lnTo>
                        <a:pt x="21" y="173"/>
                      </a:lnTo>
                      <a:lnTo>
                        <a:pt x="21" y="175"/>
                      </a:lnTo>
                      <a:lnTo>
                        <a:pt x="21" y="178"/>
                      </a:lnTo>
                      <a:lnTo>
                        <a:pt x="23" y="180"/>
                      </a:lnTo>
                      <a:lnTo>
                        <a:pt x="23" y="182"/>
                      </a:lnTo>
                      <a:lnTo>
                        <a:pt x="23" y="184"/>
                      </a:lnTo>
                      <a:lnTo>
                        <a:pt x="25" y="186"/>
                      </a:lnTo>
                      <a:lnTo>
                        <a:pt x="25" y="188"/>
                      </a:lnTo>
                      <a:lnTo>
                        <a:pt x="25" y="190"/>
                      </a:lnTo>
                      <a:lnTo>
                        <a:pt x="27" y="192"/>
                      </a:lnTo>
                      <a:lnTo>
                        <a:pt x="27" y="196"/>
                      </a:lnTo>
                      <a:lnTo>
                        <a:pt x="27" y="198"/>
                      </a:lnTo>
                      <a:lnTo>
                        <a:pt x="29" y="201"/>
                      </a:lnTo>
                      <a:lnTo>
                        <a:pt x="31" y="205"/>
                      </a:lnTo>
                      <a:lnTo>
                        <a:pt x="31" y="209"/>
                      </a:lnTo>
                      <a:lnTo>
                        <a:pt x="33" y="213"/>
                      </a:lnTo>
                      <a:lnTo>
                        <a:pt x="35" y="217"/>
                      </a:lnTo>
                      <a:lnTo>
                        <a:pt x="35" y="221"/>
                      </a:lnTo>
                      <a:lnTo>
                        <a:pt x="36" y="225"/>
                      </a:lnTo>
                      <a:lnTo>
                        <a:pt x="38" y="228"/>
                      </a:lnTo>
                      <a:lnTo>
                        <a:pt x="38" y="234"/>
                      </a:lnTo>
                      <a:lnTo>
                        <a:pt x="40" y="238"/>
                      </a:lnTo>
                      <a:lnTo>
                        <a:pt x="42" y="242"/>
                      </a:lnTo>
                      <a:lnTo>
                        <a:pt x="44" y="248"/>
                      </a:lnTo>
                      <a:lnTo>
                        <a:pt x="44" y="251"/>
                      </a:lnTo>
                      <a:lnTo>
                        <a:pt x="46" y="255"/>
                      </a:lnTo>
                      <a:lnTo>
                        <a:pt x="48" y="259"/>
                      </a:lnTo>
                      <a:lnTo>
                        <a:pt x="50" y="263"/>
                      </a:lnTo>
                      <a:lnTo>
                        <a:pt x="50" y="267"/>
                      </a:lnTo>
                      <a:lnTo>
                        <a:pt x="52" y="271"/>
                      </a:lnTo>
                      <a:lnTo>
                        <a:pt x="52" y="274"/>
                      </a:lnTo>
                      <a:lnTo>
                        <a:pt x="54" y="278"/>
                      </a:lnTo>
                      <a:lnTo>
                        <a:pt x="54" y="280"/>
                      </a:lnTo>
                      <a:lnTo>
                        <a:pt x="56" y="284"/>
                      </a:lnTo>
                      <a:lnTo>
                        <a:pt x="56" y="286"/>
                      </a:lnTo>
                      <a:lnTo>
                        <a:pt x="58" y="288"/>
                      </a:lnTo>
                      <a:lnTo>
                        <a:pt x="58" y="290"/>
                      </a:lnTo>
                      <a:lnTo>
                        <a:pt x="58" y="292"/>
                      </a:lnTo>
                      <a:lnTo>
                        <a:pt x="59" y="292"/>
                      </a:lnTo>
                      <a:lnTo>
                        <a:pt x="59" y="294"/>
                      </a:lnTo>
                      <a:lnTo>
                        <a:pt x="61" y="294"/>
                      </a:lnTo>
                      <a:lnTo>
                        <a:pt x="63" y="294"/>
                      </a:lnTo>
                      <a:lnTo>
                        <a:pt x="63" y="292"/>
                      </a:lnTo>
                      <a:lnTo>
                        <a:pt x="65" y="292"/>
                      </a:lnTo>
                      <a:lnTo>
                        <a:pt x="67" y="290"/>
                      </a:lnTo>
                      <a:lnTo>
                        <a:pt x="67" y="288"/>
                      </a:lnTo>
                      <a:lnTo>
                        <a:pt x="69" y="288"/>
                      </a:lnTo>
                      <a:close/>
                    </a:path>
                  </a:pathLst>
                </a:custGeom>
                <a:solidFill>
                  <a:srgbClr val="D1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50" name="Freeform 518"/>
                <p:cNvSpPr>
                  <a:spLocks noChangeAspect="1"/>
                </p:cNvSpPr>
                <p:nvPr/>
              </p:nvSpPr>
              <p:spPr bwMode="auto">
                <a:xfrm>
                  <a:off x="4879" y="1150"/>
                  <a:ext cx="156" cy="98"/>
                </a:xfrm>
                <a:custGeom>
                  <a:avLst/>
                  <a:gdLst>
                    <a:gd name="T0" fmla="*/ 154 w 156"/>
                    <a:gd name="T1" fmla="*/ 8 h 98"/>
                    <a:gd name="T2" fmla="*/ 154 w 156"/>
                    <a:gd name="T3" fmla="*/ 15 h 98"/>
                    <a:gd name="T4" fmla="*/ 152 w 156"/>
                    <a:gd name="T5" fmla="*/ 21 h 98"/>
                    <a:gd name="T6" fmla="*/ 150 w 156"/>
                    <a:gd name="T7" fmla="*/ 27 h 98"/>
                    <a:gd name="T8" fmla="*/ 148 w 156"/>
                    <a:gd name="T9" fmla="*/ 35 h 98"/>
                    <a:gd name="T10" fmla="*/ 144 w 156"/>
                    <a:gd name="T11" fmla="*/ 40 h 98"/>
                    <a:gd name="T12" fmla="*/ 138 w 156"/>
                    <a:gd name="T13" fmla="*/ 44 h 98"/>
                    <a:gd name="T14" fmla="*/ 133 w 156"/>
                    <a:gd name="T15" fmla="*/ 46 h 98"/>
                    <a:gd name="T16" fmla="*/ 129 w 156"/>
                    <a:gd name="T17" fmla="*/ 50 h 98"/>
                    <a:gd name="T18" fmla="*/ 125 w 156"/>
                    <a:gd name="T19" fmla="*/ 56 h 98"/>
                    <a:gd name="T20" fmla="*/ 121 w 156"/>
                    <a:gd name="T21" fmla="*/ 60 h 98"/>
                    <a:gd name="T22" fmla="*/ 115 w 156"/>
                    <a:gd name="T23" fmla="*/ 63 h 98"/>
                    <a:gd name="T24" fmla="*/ 110 w 156"/>
                    <a:gd name="T25" fmla="*/ 67 h 98"/>
                    <a:gd name="T26" fmla="*/ 104 w 156"/>
                    <a:gd name="T27" fmla="*/ 69 h 98"/>
                    <a:gd name="T28" fmla="*/ 98 w 156"/>
                    <a:gd name="T29" fmla="*/ 75 h 98"/>
                    <a:gd name="T30" fmla="*/ 90 w 156"/>
                    <a:gd name="T31" fmla="*/ 79 h 98"/>
                    <a:gd name="T32" fmla="*/ 83 w 156"/>
                    <a:gd name="T33" fmla="*/ 81 h 98"/>
                    <a:gd name="T34" fmla="*/ 73 w 156"/>
                    <a:gd name="T35" fmla="*/ 83 h 98"/>
                    <a:gd name="T36" fmla="*/ 65 w 156"/>
                    <a:gd name="T37" fmla="*/ 85 h 98"/>
                    <a:gd name="T38" fmla="*/ 58 w 156"/>
                    <a:gd name="T39" fmla="*/ 85 h 98"/>
                    <a:gd name="T40" fmla="*/ 54 w 156"/>
                    <a:gd name="T41" fmla="*/ 88 h 98"/>
                    <a:gd name="T42" fmla="*/ 48 w 156"/>
                    <a:gd name="T43" fmla="*/ 92 h 98"/>
                    <a:gd name="T44" fmla="*/ 40 w 156"/>
                    <a:gd name="T45" fmla="*/ 94 h 98"/>
                    <a:gd name="T46" fmla="*/ 35 w 156"/>
                    <a:gd name="T47" fmla="*/ 96 h 98"/>
                    <a:gd name="T48" fmla="*/ 27 w 156"/>
                    <a:gd name="T49" fmla="*/ 98 h 98"/>
                    <a:gd name="T50" fmla="*/ 21 w 156"/>
                    <a:gd name="T51" fmla="*/ 96 h 98"/>
                    <a:gd name="T52" fmla="*/ 14 w 156"/>
                    <a:gd name="T53" fmla="*/ 94 h 98"/>
                    <a:gd name="T54" fmla="*/ 6 w 156"/>
                    <a:gd name="T55" fmla="*/ 90 h 98"/>
                    <a:gd name="T56" fmla="*/ 2 w 156"/>
                    <a:gd name="T57" fmla="*/ 88 h 98"/>
                    <a:gd name="T58" fmla="*/ 8 w 156"/>
                    <a:gd name="T59" fmla="*/ 90 h 98"/>
                    <a:gd name="T60" fmla="*/ 14 w 156"/>
                    <a:gd name="T61" fmla="*/ 90 h 98"/>
                    <a:gd name="T62" fmla="*/ 21 w 156"/>
                    <a:gd name="T63" fmla="*/ 92 h 98"/>
                    <a:gd name="T64" fmla="*/ 29 w 156"/>
                    <a:gd name="T65" fmla="*/ 94 h 98"/>
                    <a:gd name="T66" fmla="*/ 37 w 156"/>
                    <a:gd name="T67" fmla="*/ 94 h 98"/>
                    <a:gd name="T68" fmla="*/ 42 w 156"/>
                    <a:gd name="T69" fmla="*/ 92 h 98"/>
                    <a:gd name="T70" fmla="*/ 50 w 156"/>
                    <a:gd name="T71" fmla="*/ 90 h 98"/>
                    <a:gd name="T72" fmla="*/ 54 w 156"/>
                    <a:gd name="T73" fmla="*/ 86 h 98"/>
                    <a:gd name="T74" fmla="*/ 52 w 156"/>
                    <a:gd name="T75" fmla="*/ 81 h 98"/>
                    <a:gd name="T76" fmla="*/ 52 w 156"/>
                    <a:gd name="T77" fmla="*/ 75 h 98"/>
                    <a:gd name="T78" fmla="*/ 60 w 156"/>
                    <a:gd name="T79" fmla="*/ 75 h 98"/>
                    <a:gd name="T80" fmla="*/ 60 w 156"/>
                    <a:gd name="T81" fmla="*/ 81 h 98"/>
                    <a:gd name="T82" fmla="*/ 63 w 156"/>
                    <a:gd name="T83" fmla="*/ 85 h 98"/>
                    <a:gd name="T84" fmla="*/ 71 w 156"/>
                    <a:gd name="T85" fmla="*/ 83 h 98"/>
                    <a:gd name="T86" fmla="*/ 79 w 156"/>
                    <a:gd name="T87" fmla="*/ 81 h 98"/>
                    <a:gd name="T88" fmla="*/ 87 w 156"/>
                    <a:gd name="T89" fmla="*/ 77 h 98"/>
                    <a:gd name="T90" fmla="*/ 94 w 156"/>
                    <a:gd name="T91" fmla="*/ 75 h 98"/>
                    <a:gd name="T92" fmla="*/ 100 w 156"/>
                    <a:gd name="T93" fmla="*/ 71 h 98"/>
                    <a:gd name="T94" fmla="*/ 104 w 156"/>
                    <a:gd name="T95" fmla="*/ 67 h 98"/>
                    <a:gd name="T96" fmla="*/ 108 w 156"/>
                    <a:gd name="T97" fmla="*/ 63 h 98"/>
                    <a:gd name="T98" fmla="*/ 111 w 156"/>
                    <a:gd name="T99" fmla="*/ 58 h 98"/>
                    <a:gd name="T100" fmla="*/ 119 w 156"/>
                    <a:gd name="T101" fmla="*/ 52 h 98"/>
                    <a:gd name="T102" fmla="*/ 125 w 156"/>
                    <a:gd name="T103" fmla="*/ 48 h 98"/>
                    <a:gd name="T104" fmla="*/ 131 w 156"/>
                    <a:gd name="T105" fmla="*/ 44 h 98"/>
                    <a:gd name="T106" fmla="*/ 136 w 156"/>
                    <a:gd name="T107" fmla="*/ 42 h 98"/>
                    <a:gd name="T108" fmla="*/ 142 w 156"/>
                    <a:gd name="T109" fmla="*/ 38 h 98"/>
                    <a:gd name="T110" fmla="*/ 146 w 156"/>
                    <a:gd name="T111" fmla="*/ 33 h 98"/>
                    <a:gd name="T112" fmla="*/ 148 w 156"/>
                    <a:gd name="T113" fmla="*/ 27 h 98"/>
                    <a:gd name="T114" fmla="*/ 150 w 156"/>
                    <a:gd name="T115" fmla="*/ 21 h 98"/>
                    <a:gd name="T116" fmla="*/ 152 w 156"/>
                    <a:gd name="T117" fmla="*/ 15 h 98"/>
                    <a:gd name="T118" fmla="*/ 154 w 156"/>
                    <a:gd name="T119" fmla="*/ 8 h 98"/>
                    <a:gd name="T120" fmla="*/ 154 w 156"/>
                    <a:gd name="T121" fmla="*/ 0 h 98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56"/>
                    <a:gd name="T184" fmla="*/ 0 h 98"/>
                    <a:gd name="T185" fmla="*/ 156 w 156"/>
                    <a:gd name="T186" fmla="*/ 98 h 98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56" h="98">
                      <a:moveTo>
                        <a:pt x="156" y="2"/>
                      </a:moveTo>
                      <a:lnTo>
                        <a:pt x="156" y="4"/>
                      </a:lnTo>
                      <a:lnTo>
                        <a:pt x="156" y="6"/>
                      </a:lnTo>
                      <a:lnTo>
                        <a:pt x="154" y="8"/>
                      </a:lnTo>
                      <a:lnTo>
                        <a:pt x="154" y="10"/>
                      </a:lnTo>
                      <a:lnTo>
                        <a:pt x="154" y="12"/>
                      </a:lnTo>
                      <a:lnTo>
                        <a:pt x="154" y="14"/>
                      </a:lnTo>
                      <a:lnTo>
                        <a:pt x="154" y="15"/>
                      </a:lnTo>
                      <a:lnTo>
                        <a:pt x="154" y="17"/>
                      </a:lnTo>
                      <a:lnTo>
                        <a:pt x="152" y="17"/>
                      </a:lnTo>
                      <a:lnTo>
                        <a:pt x="152" y="19"/>
                      </a:lnTo>
                      <a:lnTo>
                        <a:pt x="152" y="21"/>
                      </a:lnTo>
                      <a:lnTo>
                        <a:pt x="152" y="23"/>
                      </a:lnTo>
                      <a:lnTo>
                        <a:pt x="152" y="25"/>
                      </a:lnTo>
                      <a:lnTo>
                        <a:pt x="150" y="25"/>
                      </a:lnTo>
                      <a:lnTo>
                        <a:pt x="150" y="27"/>
                      </a:lnTo>
                      <a:lnTo>
                        <a:pt x="150" y="29"/>
                      </a:lnTo>
                      <a:lnTo>
                        <a:pt x="148" y="31"/>
                      </a:lnTo>
                      <a:lnTo>
                        <a:pt x="148" y="33"/>
                      </a:lnTo>
                      <a:lnTo>
                        <a:pt x="148" y="35"/>
                      </a:lnTo>
                      <a:lnTo>
                        <a:pt x="146" y="37"/>
                      </a:lnTo>
                      <a:lnTo>
                        <a:pt x="146" y="38"/>
                      </a:lnTo>
                      <a:lnTo>
                        <a:pt x="144" y="38"/>
                      </a:lnTo>
                      <a:lnTo>
                        <a:pt x="144" y="40"/>
                      </a:lnTo>
                      <a:lnTo>
                        <a:pt x="144" y="42"/>
                      </a:lnTo>
                      <a:lnTo>
                        <a:pt x="142" y="42"/>
                      </a:lnTo>
                      <a:lnTo>
                        <a:pt x="140" y="44"/>
                      </a:lnTo>
                      <a:lnTo>
                        <a:pt x="138" y="44"/>
                      </a:lnTo>
                      <a:lnTo>
                        <a:pt x="136" y="44"/>
                      </a:lnTo>
                      <a:lnTo>
                        <a:pt x="136" y="46"/>
                      </a:lnTo>
                      <a:lnTo>
                        <a:pt x="134" y="46"/>
                      </a:lnTo>
                      <a:lnTo>
                        <a:pt x="133" y="46"/>
                      </a:lnTo>
                      <a:lnTo>
                        <a:pt x="133" y="48"/>
                      </a:lnTo>
                      <a:lnTo>
                        <a:pt x="131" y="48"/>
                      </a:lnTo>
                      <a:lnTo>
                        <a:pt x="131" y="50"/>
                      </a:lnTo>
                      <a:lnTo>
                        <a:pt x="129" y="50"/>
                      </a:lnTo>
                      <a:lnTo>
                        <a:pt x="127" y="52"/>
                      </a:lnTo>
                      <a:lnTo>
                        <a:pt x="127" y="54"/>
                      </a:lnTo>
                      <a:lnTo>
                        <a:pt x="125" y="54"/>
                      </a:lnTo>
                      <a:lnTo>
                        <a:pt x="125" y="56"/>
                      </a:lnTo>
                      <a:lnTo>
                        <a:pt x="123" y="56"/>
                      </a:lnTo>
                      <a:lnTo>
                        <a:pt x="123" y="58"/>
                      </a:lnTo>
                      <a:lnTo>
                        <a:pt x="121" y="58"/>
                      </a:lnTo>
                      <a:lnTo>
                        <a:pt x="121" y="60"/>
                      </a:lnTo>
                      <a:lnTo>
                        <a:pt x="119" y="60"/>
                      </a:lnTo>
                      <a:lnTo>
                        <a:pt x="117" y="62"/>
                      </a:lnTo>
                      <a:lnTo>
                        <a:pt x="115" y="62"/>
                      </a:lnTo>
                      <a:lnTo>
                        <a:pt x="115" y="63"/>
                      </a:lnTo>
                      <a:lnTo>
                        <a:pt x="113" y="63"/>
                      </a:lnTo>
                      <a:lnTo>
                        <a:pt x="111" y="65"/>
                      </a:lnTo>
                      <a:lnTo>
                        <a:pt x="110" y="65"/>
                      </a:lnTo>
                      <a:lnTo>
                        <a:pt x="110" y="67"/>
                      </a:lnTo>
                      <a:lnTo>
                        <a:pt x="108" y="67"/>
                      </a:lnTo>
                      <a:lnTo>
                        <a:pt x="106" y="67"/>
                      </a:lnTo>
                      <a:lnTo>
                        <a:pt x="106" y="69"/>
                      </a:lnTo>
                      <a:lnTo>
                        <a:pt x="104" y="69"/>
                      </a:lnTo>
                      <a:lnTo>
                        <a:pt x="102" y="71"/>
                      </a:lnTo>
                      <a:lnTo>
                        <a:pt x="100" y="73"/>
                      </a:lnTo>
                      <a:lnTo>
                        <a:pt x="98" y="73"/>
                      </a:lnTo>
                      <a:lnTo>
                        <a:pt x="98" y="75"/>
                      </a:lnTo>
                      <a:lnTo>
                        <a:pt x="96" y="75"/>
                      </a:lnTo>
                      <a:lnTo>
                        <a:pt x="94" y="77"/>
                      </a:lnTo>
                      <a:lnTo>
                        <a:pt x="92" y="79"/>
                      </a:lnTo>
                      <a:lnTo>
                        <a:pt x="90" y="79"/>
                      </a:lnTo>
                      <a:lnTo>
                        <a:pt x="88" y="79"/>
                      </a:lnTo>
                      <a:lnTo>
                        <a:pt x="87" y="81"/>
                      </a:lnTo>
                      <a:lnTo>
                        <a:pt x="85" y="81"/>
                      </a:lnTo>
                      <a:lnTo>
                        <a:pt x="83" y="81"/>
                      </a:lnTo>
                      <a:lnTo>
                        <a:pt x="81" y="83"/>
                      </a:lnTo>
                      <a:lnTo>
                        <a:pt x="77" y="83"/>
                      </a:lnTo>
                      <a:lnTo>
                        <a:pt x="75" y="83"/>
                      </a:lnTo>
                      <a:lnTo>
                        <a:pt x="73" y="83"/>
                      </a:lnTo>
                      <a:lnTo>
                        <a:pt x="71" y="85"/>
                      </a:lnTo>
                      <a:lnTo>
                        <a:pt x="69" y="85"/>
                      </a:lnTo>
                      <a:lnTo>
                        <a:pt x="67" y="85"/>
                      </a:lnTo>
                      <a:lnTo>
                        <a:pt x="65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6" y="86"/>
                      </a:lnTo>
                      <a:lnTo>
                        <a:pt x="54" y="86"/>
                      </a:lnTo>
                      <a:lnTo>
                        <a:pt x="54" y="88"/>
                      </a:lnTo>
                      <a:lnTo>
                        <a:pt x="52" y="88"/>
                      </a:lnTo>
                      <a:lnTo>
                        <a:pt x="50" y="90"/>
                      </a:lnTo>
                      <a:lnTo>
                        <a:pt x="48" y="90"/>
                      </a:lnTo>
                      <a:lnTo>
                        <a:pt x="48" y="92"/>
                      </a:lnTo>
                      <a:lnTo>
                        <a:pt x="46" y="92"/>
                      </a:lnTo>
                      <a:lnTo>
                        <a:pt x="44" y="94"/>
                      </a:lnTo>
                      <a:lnTo>
                        <a:pt x="42" y="94"/>
                      </a:lnTo>
                      <a:lnTo>
                        <a:pt x="40" y="94"/>
                      </a:lnTo>
                      <a:lnTo>
                        <a:pt x="40" y="96"/>
                      </a:lnTo>
                      <a:lnTo>
                        <a:pt x="39" y="96"/>
                      </a:lnTo>
                      <a:lnTo>
                        <a:pt x="37" y="96"/>
                      </a:lnTo>
                      <a:lnTo>
                        <a:pt x="35" y="96"/>
                      </a:lnTo>
                      <a:lnTo>
                        <a:pt x="33" y="96"/>
                      </a:lnTo>
                      <a:lnTo>
                        <a:pt x="31" y="98"/>
                      </a:lnTo>
                      <a:lnTo>
                        <a:pt x="29" y="98"/>
                      </a:lnTo>
                      <a:lnTo>
                        <a:pt x="27" y="98"/>
                      </a:lnTo>
                      <a:lnTo>
                        <a:pt x="25" y="98"/>
                      </a:lnTo>
                      <a:lnTo>
                        <a:pt x="25" y="96"/>
                      </a:lnTo>
                      <a:lnTo>
                        <a:pt x="23" y="96"/>
                      </a:lnTo>
                      <a:lnTo>
                        <a:pt x="21" y="96"/>
                      </a:lnTo>
                      <a:lnTo>
                        <a:pt x="19" y="96"/>
                      </a:lnTo>
                      <a:lnTo>
                        <a:pt x="17" y="96"/>
                      </a:lnTo>
                      <a:lnTo>
                        <a:pt x="16" y="94"/>
                      </a:lnTo>
                      <a:lnTo>
                        <a:pt x="14" y="94"/>
                      </a:lnTo>
                      <a:lnTo>
                        <a:pt x="12" y="94"/>
                      </a:lnTo>
                      <a:lnTo>
                        <a:pt x="10" y="92"/>
                      </a:lnTo>
                      <a:lnTo>
                        <a:pt x="8" y="92"/>
                      </a:lnTo>
                      <a:lnTo>
                        <a:pt x="6" y="90"/>
                      </a:lnTo>
                      <a:lnTo>
                        <a:pt x="4" y="90"/>
                      </a:lnTo>
                      <a:lnTo>
                        <a:pt x="2" y="88"/>
                      </a:lnTo>
                      <a:lnTo>
                        <a:pt x="0" y="88"/>
                      </a:lnTo>
                      <a:lnTo>
                        <a:pt x="2" y="88"/>
                      </a:lnTo>
                      <a:lnTo>
                        <a:pt x="4" y="88"/>
                      </a:lnTo>
                      <a:lnTo>
                        <a:pt x="6" y="88"/>
                      </a:lnTo>
                      <a:lnTo>
                        <a:pt x="6" y="90"/>
                      </a:lnTo>
                      <a:lnTo>
                        <a:pt x="8" y="90"/>
                      </a:lnTo>
                      <a:lnTo>
                        <a:pt x="8" y="88"/>
                      </a:lnTo>
                      <a:lnTo>
                        <a:pt x="10" y="88"/>
                      </a:lnTo>
                      <a:lnTo>
                        <a:pt x="12" y="90"/>
                      </a:lnTo>
                      <a:lnTo>
                        <a:pt x="14" y="90"/>
                      </a:lnTo>
                      <a:lnTo>
                        <a:pt x="16" y="90"/>
                      </a:lnTo>
                      <a:lnTo>
                        <a:pt x="17" y="92"/>
                      </a:lnTo>
                      <a:lnTo>
                        <a:pt x="19" y="92"/>
                      </a:lnTo>
                      <a:lnTo>
                        <a:pt x="21" y="92"/>
                      </a:lnTo>
                      <a:lnTo>
                        <a:pt x="23" y="92"/>
                      </a:lnTo>
                      <a:lnTo>
                        <a:pt x="25" y="94"/>
                      </a:lnTo>
                      <a:lnTo>
                        <a:pt x="27" y="94"/>
                      </a:lnTo>
                      <a:lnTo>
                        <a:pt x="29" y="94"/>
                      </a:lnTo>
                      <a:lnTo>
                        <a:pt x="31" y="94"/>
                      </a:lnTo>
                      <a:lnTo>
                        <a:pt x="33" y="94"/>
                      </a:lnTo>
                      <a:lnTo>
                        <a:pt x="35" y="94"/>
                      </a:lnTo>
                      <a:lnTo>
                        <a:pt x="37" y="94"/>
                      </a:lnTo>
                      <a:lnTo>
                        <a:pt x="39" y="94"/>
                      </a:lnTo>
                      <a:lnTo>
                        <a:pt x="39" y="92"/>
                      </a:lnTo>
                      <a:lnTo>
                        <a:pt x="40" y="92"/>
                      </a:lnTo>
                      <a:lnTo>
                        <a:pt x="42" y="92"/>
                      </a:lnTo>
                      <a:lnTo>
                        <a:pt x="44" y="92"/>
                      </a:lnTo>
                      <a:lnTo>
                        <a:pt x="46" y="90"/>
                      </a:lnTo>
                      <a:lnTo>
                        <a:pt x="48" y="90"/>
                      </a:lnTo>
                      <a:lnTo>
                        <a:pt x="50" y="90"/>
                      </a:lnTo>
                      <a:lnTo>
                        <a:pt x="50" y="88"/>
                      </a:lnTo>
                      <a:lnTo>
                        <a:pt x="52" y="88"/>
                      </a:lnTo>
                      <a:lnTo>
                        <a:pt x="52" y="86"/>
                      </a:lnTo>
                      <a:lnTo>
                        <a:pt x="54" y="86"/>
                      </a:lnTo>
                      <a:lnTo>
                        <a:pt x="54" y="85"/>
                      </a:lnTo>
                      <a:lnTo>
                        <a:pt x="54" y="83"/>
                      </a:lnTo>
                      <a:lnTo>
                        <a:pt x="54" y="81"/>
                      </a:lnTo>
                      <a:lnTo>
                        <a:pt x="52" y="81"/>
                      </a:lnTo>
                      <a:lnTo>
                        <a:pt x="52" y="79"/>
                      </a:lnTo>
                      <a:lnTo>
                        <a:pt x="50" y="77"/>
                      </a:lnTo>
                      <a:lnTo>
                        <a:pt x="50" y="75"/>
                      </a:lnTo>
                      <a:lnTo>
                        <a:pt x="52" y="75"/>
                      </a:lnTo>
                      <a:lnTo>
                        <a:pt x="54" y="75"/>
                      </a:lnTo>
                      <a:lnTo>
                        <a:pt x="56" y="75"/>
                      </a:lnTo>
                      <a:lnTo>
                        <a:pt x="58" y="75"/>
                      </a:lnTo>
                      <a:lnTo>
                        <a:pt x="60" y="75"/>
                      </a:lnTo>
                      <a:lnTo>
                        <a:pt x="60" y="77"/>
                      </a:lnTo>
                      <a:lnTo>
                        <a:pt x="58" y="79"/>
                      </a:lnTo>
                      <a:lnTo>
                        <a:pt x="58" y="81"/>
                      </a:lnTo>
                      <a:lnTo>
                        <a:pt x="60" y="81"/>
                      </a:lnTo>
                      <a:lnTo>
                        <a:pt x="60" y="83"/>
                      </a:lnTo>
                      <a:lnTo>
                        <a:pt x="62" y="83"/>
                      </a:lnTo>
                      <a:lnTo>
                        <a:pt x="62" y="85"/>
                      </a:lnTo>
                      <a:lnTo>
                        <a:pt x="63" y="85"/>
                      </a:lnTo>
                      <a:lnTo>
                        <a:pt x="65" y="85"/>
                      </a:lnTo>
                      <a:lnTo>
                        <a:pt x="67" y="85"/>
                      </a:lnTo>
                      <a:lnTo>
                        <a:pt x="69" y="85"/>
                      </a:lnTo>
                      <a:lnTo>
                        <a:pt x="71" y="83"/>
                      </a:lnTo>
                      <a:lnTo>
                        <a:pt x="73" y="83"/>
                      </a:lnTo>
                      <a:lnTo>
                        <a:pt x="75" y="83"/>
                      </a:lnTo>
                      <a:lnTo>
                        <a:pt x="77" y="81"/>
                      </a:lnTo>
                      <a:lnTo>
                        <a:pt x="79" y="81"/>
                      </a:lnTo>
                      <a:lnTo>
                        <a:pt x="81" y="81"/>
                      </a:lnTo>
                      <a:lnTo>
                        <a:pt x="83" y="79"/>
                      </a:lnTo>
                      <a:lnTo>
                        <a:pt x="85" y="79"/>
                      </a:lnTo>
                      <a:lnTo>
                        <a:pt x="87" y="77"/>
                      </a:lnTo>
                      <a:lnTo>
                        <a:pt x="88" y="77"/>
                      </a:lnTo>
                      <a:lnTo>
                        <a:pt x="90" y="77"/>
                      </a:lnTo>
                      <a:lnTo>
                        <a:pt x="92" y="75"/>
                      </a:lnTo>
                      <a:lnTo>
                        <a:pt x="94" y="75"/>
                      </a:lnTo>
                      <a:lnTo>
                        <a:pt x="96" y="73"/>
                      </a:lnTo>
                      <a:lnTo>
                        <a:pt x="98" y="73"/>
                      </a:lnTo>
                      <a:lnTo>
                        <a:pt x="98" y="71"/>
                      </a:lnTo>
                      <a:lnTo>
                        <a:pt x="100" y="71"/>
                      </a:lnTo>
                      <a:lnTo>
                        <a:pt x="100" y="69"/>
                      </a:lnTo>
                      <a:lnTo>
                        <a:pt x="102" y="69"/>
                      </a:lnTo>
                      <a:lnTo>
                        <a:pt x="102" y="67"/>
                      </a:lnTo>
                      <a:lnTo>
                        <a:pt x="104" y="67"/>
                      </a:lnTo>
                      <a:lnTo>
                        <a:pt x="104" y="65"/>
                      </a:lnTo>
                      <a:lnTo>
                        <a:pt x="106" y="65"/>
                      </a:lnTo>
                      <a:lnTo>
                        <a:pt x="106" y="63"/>
                      </a:lnTo>
                      <a:lnTo>
                        <a:pt x="108" y="63"/>
                      </a:lnTo>
                      <a:lnTo>
                        <a:pt x="110" y="62"/>
                      </a:lnTo>
                      <a:lnTo>
                        <a:pt x="110" y="60"/>
                      </a:lnTo>
                      <a:lnTo>
                        <a:pt x="111" y="60"/>
                      </a:lnTo>
                      <a:lnTo>
                        <a:pt x="111" y="58"/>
                      </a:lnTo>
                      <a:lnTo>
                        <a:pt x="113" y="58"/>
                      </a:lnTo>
                      <a:lnTo>
                        <a:pt x="115" y="56"/>
                      </a:lnTo>
                      <a:lnTo>
                        <a:pt x="117" y="54"/>
                      </a:lnTo>
                      <a:lnTo>
                        <a:pt x="119" y="52"/>
                      </a:lnTo>
                      <a:lnTo>
                        <a:pt x="121" y="52"/>
                      </a:lnTo>
                      <a:lnTo>
                        <a:pt x="123" y="50"/>
                      </a:lnTo>
                      <a:lnTo>
                        <a:pt x="125" y="50"/>
                      </a:lnTo>
                      <a:lnTo>
                        <a:pt x="125" y="48"/>
                      </a:lnTo>
                      <a:lnTo>
                        <a:pt x="127" y="48"/>
                      </a:lnTo>
                      <a:lnTo>
                        <a:pt x="129" y="46"/>
                      </a:lnTo>
                      <a:lnTo>
                        <a:pt x="131" y="46"/>
                      </a:lnTo>
                      <a:lnTo>
                        <a:pt x="131" y="44"/>
                      </a:lnTo>
                      <a:lnTo>
                        <a:pt x="133" y="44"/>
                      </a:lnTo>
                      <a:lnTo>
                        <a:pt x="134" y="44"/>
                      </a:lnTo>
                      <a:lnTo>
                        <a:pt x="134" y="42"/>
                      </a:lnTo>
                      <a:lnTo>
                        <a:pt x="136" y="42"/>
                      </a:lnTo>
                      <a:lnTo>
                        <a:pt x="138" y="40"/>
                      </a:lnTo>
                      <a:lnTo>
                        <a:pt x="140" y="40"/>
                      </a:lnTo>
                      <a:lnTo>
                        <a:pt x="140" y="38"/>
                      </a:lnTo>
                      <a:lnTo>
                        <a:pt x="142" y="38"/>
                      </a:lnTo>
                      <a:lnTo>
                        <a:pt x="142" y="37"/>
                      </a:lnTo>
                      <a:lnTo>
                        <a:pt x="144" y="37"/>
                      </a:lnTo>
                      <a:lnTo>
                        <a:pt x="144" y="35"/>
                      </a:lnTo>
                      <a:lnTo>
                        <a:pt x="146" y="33"/>
                      </a:lnTo>
                      <a:lnTo>
                        <a:pt x="146" y="31"/>
                      </a:lnTo>
                      <a:lnTo>
                        <a:pt x="146" y="29"/>
                      </a:lnTo>
                      <a:lnTo>
                        <a:pt x="148" y="29"/>
                      </a:lnTo>
                      <a:lnTo>
                        <a:pt x="148" y="27"/>
                      </a:lnTo>
                      <a:lnTo>
                        <a:pt x="148" y="25"/>
                      </a:lnTo>
                      <a:lnTo>
                        <a:pt x="150" y="25"/>
                      </a:lnTo>
                      <a:lnTo>
                        <a:pt x="150" y="23"/>
                      </a:lnTo>
                      <a:lnTo>
                        <a:pt x="150" y="21"/>
                      </a:lnTo>
                      <a:lnTo>
                        <a:pt x="150" y="19"/>
                      </a:lnTo>
                      <a:lnTo>
                        <a:pt x="152" y="19"/>
                      </a:lnTo>
                      <a:lnTo>
                        <a:pt x="152" y="17"/>
                      </a:lnTo>
                      <a:lnTo>
                        <a:pt x="152" y="15"/>
                      </a:lnTo>
                      <a:lnTo>
                        <a:pt x="152" y="14"/>
                      </a:lnTo>
                      <a:lnTo>
                        <a:pt x="152" y="12"/>
                      </a:lnTo>
                      <a:lnTo>
                        <a:pt x="152" y="10"/>
                      </a:lnTo>
                      <a:lnTo>
                        <a:pt x="154" y="8"/>
                      </a:lnTo>
                      <a:lnTo>
                        <a:pt x="154" y="6"/>
                      </a:lnTo>
                      <a:lnTo>
                        <a:pt x="154" y="4"/>
                      </a:lnTo>
                      <a:lnTo>
                        <a:pt x="154" y="2"/>
                      </a:lnTo>
                      <a:lnTo>
                        <a:pt x="154" y="0"/>
                      </a:lnTo>
                      <a:lnTo>
                        <a:pt x="156" y="0"/>
                      </a:lnTo>
                      <a:lnTo>
                        <a:pt x="156" y="2"/>
                      </a:lnTo>
                      <a:close/>
                    </a:path>
                  </a:pathLst>
                </a:custGeom>
                <a:solidFill>
                  <a:srgbClr val="0047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51" name="Freeform 519"/>
                <p:cNvSpPr>
                  <a:spLocks noChangeAspect="1"/>
                </p:cNvSpPr>
                <p:nvPr/>
              </p:nvSpPr>
              <p:spPr bwMode="auto">
                <a:xfrm>
                  <a:off x="4708" y="1150"/>
                  <a:ext cx="77" cy="113"/>
                </a:xfrm>
                <a:custGeom>
                  <a:avLst/>
                  <a:gdLst>
                    <a:gd name="T0" fmla="*/ 46 w 77"/>
                    <a:gd name="T1" fmla="*/ 111 h 113"/>
                    <a:gd name="T2" fmla="*/ 43 w 77"/>
                    <a:gd name="T3" fmla="*/ 110 h 113"/>
                    <a:gd name="T4" fmla="*/ 39 w 77"/>
                    <a:gd name="T5" fmla="*/ 106 h 113"/>
                    <a:gd name="T6" fmla="*/ 35 w 77"/>
                    <a:gd name="T7" fmla="*/ 100 h 113"/>
                    <a:gd name="T8" fmla="*/ 29 w 77"/>
                    <a:gd name="T9" fmla="*/ 94 h 113"/>
                    <a:gd name="T10" fmla="*/ 25 w 77"/>
                    <a:gd name="T11" fmla="*/ 88 h 113"/>
                    <a:gd name="T12" fmla="*/ 20 w 77"/>
                    <a:gd name="T13" fmla="*/ 83 h 113"/>
                    <a:gd name="T14" fmla="*/ 16 w 77"/>
                    <a:gd name="T15" fmla="*/ 77 h 113"/>
                    <a:gd name="T16" fmla="*/ 12 w 77"/>
                    <a:gd name="T17" fmla="*/ 69 h 113"/>
                    <a:gd name="T18" fmla="*/ 10 w 77"/>
                    <a:gd name="T19" fmla="*/ 63 h 113"/>
                    <a:gd name="T20" fmla="*/ 6 w 77"/>
                    <a:gd name="T21" fmla="*/ 56 h 113"/>
                    <a:gd name="T22" fmla="*/ 4 w 77"/>
                    <a:gd name="T23" fmla="*/ 50 h 113"/>
                    <a:gd name="T24" fmla="*/ 4 w 77"/>
                    <a:gd name="T25" fmla="*/ 44 h 113"/>
                    <a:gd name="T26" fmla="*/ 2 w 77"/>
                    <a:gd name="T27" fmla="*/ 40 h 113"/>
                    <a:gd name="T28" fmla="*/ 2 w 77"/>
                    <a:gd name="T29" fmla="*/ 35 h 113"/>
                    <a:gd name="T30" fmla="*/ 0 w 77"/>
                    <a:gd name="T31" fmla="*/ 31 h 113"/>
                    <a:gd name="T32" fmla="*/ 0 w 77"/>
                    <a:gd name="T33" fmla="*/ 25 h 113"/>
                    <a:gd name="T34" fmla="*/ 0 w 77"/>
                    <a:gd name="T35" fmla="*/ 19 h 113"/>
                    <a:gd name="T36" fmla="*/ 0 w 77"/>
                    <a:gd name="T37" fmla="*/ 12 h 113"/>
                    <a:gd name="T38" fmla="*/ 0 w 77"/>
                    <a:gd name="T39" fmla="*/ 4 h 113"/>
                    <a:gd name="T40" fmla="*/ 2 w 77"/>
                    <a:gd name="T41" fmla="*/ 2 h 113"/>
                    <a:gd name="T42" fmla="*/ 8 w 77"/>
                    <a:gd name="T43" fmla="*/ 4 h 113"/>
                    <a:gd name="T44" fmla="*/ 14 w 77"/>
                    <a:gd name="T45" fmla="*/ 6 h 113"/>
                    <a:gd name="T46" fmla="*/ 22 w 77"/>
                    <a:gd name="T47" fmla="*/ 8 h 113"/>
                    <a:gd name="T48" fmla="*/ 29 w 77"/>
                    <a:gd name="T49" fmla="*/ 10 h 113"/>
                    <a:gd name="T50" fmla="*/ 37 w 77"/>
                    <a:gd name="T51" fmla="*/ 12 h 113"/>
                    <a:gd name="T52" fmla="*/ 45 w 77"/>
                    <a:gd name="T53" fmla="*/ 14 h 113"/>
                    <a:gd name="T54" fmla="*/ 52 w 77"/>
                    <a:gd name="T55" fmla="*/ 15 h 113"/>
                    <a:gd name="T56" fmla="*/ 60 w 77"/>
                    <a:gd name="T57" fmla="*/ 17 h 113"/>
                    <a:gd name="T58" fmla="*/ 66 w 77"/>
                    <a:gd name="T59" fmla="*/ 17 h 113"/>
                    <a:gd name="T60" fmla="*/ 71 w 77"/>
                    <a:gd name="T61" fmla="*/ 19 h 113"/>
                    <a:gd name="T62" fmla="*/ 73 w 77"/>
                    <a:gd name="T63" fmla="*/ 23 h 113"/>
                    <a:gd name="T64" fmla="*/ 75 w 77"/>
                    <a:gd name="T65" fmla="*/ 27 h 113"/>
                    <a:gd name="T66" fmla="*/ 77 w 77"/>
                    <a:gd name="T67" fmla="*/ 31 h 113"/>
                    <a:gd name="T68" fmla="*/ 77 w 77"/>
                    <a:gd name="T69" fmla="*/ 37 h 113"/>
                    <a:gd name="T70" fmla="*/ 75 w 77"/>
                    <a:gd name="T71" fmla="*/ 40 h 113"/>
                    <a:gd name="T72" fmla="*/ 75 w 77"/>
                    <a:gd name="T73" fmla="*/ 46 h 113"/>
                    <a:gd name="T74" fmla="*/ 73 w 77"/>
                    <a:gd name="T75" fmla="*/ 50 h 113"/>
                    <a:gd name="T76" fmla="*/ 73 w 77"/>
                    <a:gd name="T77" fmla="*/ 56 h 113"/>
                    <a:gd name="T78" fmla="*/ 73 w 77"/>
                    <a:gd name="T79" fmla="*/ 62 h 113"/>
                    <a:gd name="T80" fmla="*/ 73 w 77"/>
                    <a:gd name="T81" fmla="*/ 67 h 113"/>
                    <a:gd name="T82" fmla="*/ 73 w 77"/>
                    <a:gd name="T83" fmla="*/ 73 h 113"/>
                    <a:gd name="T84" fmla="*/ 73 w 77"/>
                    <a:gd name="T85" fmla="*/ 79 h 113"/>
                    <a:gd name="T86" fmla="*/ 71 w 77"/>
                    <a:gd name="T87" fmla="*/ 83 h 11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77"/>
                    <a:gd name="T133" fmla="*/ 0 h 113"/>
                    <a:gd name="T134" fmla="*/ 77 w 77"/>
                    <a:gd name="T135" fmla="*/ 113 h 11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77" h="113">
                      <a:moveTo>
                        <a:pt x="50" y="113"/>
                      </a:moveTo>
                      <a:lnTo>
                        <a:pt x="48" y="113"/>
                      </a:lnTo>
                      <a:lnTo>
                        <a:pt x="46" y="111"/>
                      </a:lnTo>
                      <a:lnTo>
                        <a:pt x="45" y="111"/>
                      </a:lnTo>
                      <a:lnTo>
                        <a:pt x="45" y="110"/>
                      </a:lnTo>
                      <a:lnTo>
                        <a:pt x="43" y="110"/>
                      </a:lnTo>
                      <a:lnTo>
                        <a:pt x="41" y="108"/>
                      </a:lnTo>
                      <a:lnTo>
                        <a:pt x="41" y="106"/>
                      </a:lnTo>
                      <a:lnTo>
                        <a:pt x="39" y="106"/>
                      </a:lnTo>
                      <a:lnTo>
                        <a:pt x="37" y="104"/>
                      </a:lnTo>
                      <a:lnTo>
                        <a:pt x="35" y="102"/>
                      </a:lnTo>
                      <a:lnTo>
                        <a:pt x="35" y="100"/>
                      </a:lnTo>
                      <a:lnTo>
                        <a:pt x="33" y="98"/>
                      </a:lnTo>
                      <a:lnTo>
                        <a:pt x="31" y="96"/>
                      </a:lnTo>
                      <a:lnTo>
                        <a:pt x="29" y="94"/>
                      </a:lnTo>
                      <a:lnTo>
                        <a:pt x="27" y="94"/>
                      </a:lnTo>
                      <a:lnTo>
                        <a:pt x="27" y="90"/>
                      </a:lnTo>
                      <a:lnTo>
                        <a:pt x="25" y="88"/>
                      </a:lnTo>
                      <a:lnTo>
                        <a:pt x="23" y="86"/>
                      </a:lnTo>
                      <a:lnTo>
                        <a:pt x="22" y="85"/>
                      </a:lnTo>
                      <a:lnTo>
                        <a:pt x="20" y="83"/>
                      </a:lnTo>
                      <a:lnTo>
                        <a:pt x="20" y="81"/>
                      </a:lnTo>
                      <a:lnTo>
                        <a:pt x="18" y="79"/>
                      </a:lnTo>
                      <a:lnTo>
                        <a:pt x="16" y="77"/>
                      </a:lnTo>
                      <a:lnTo>
                        <a:pt x="16" y="75"/>
                      </a:lnTo>
                      <a:lnTo>
                        <a:pt x="14" y="71"/>
                      </a:lnTo>
                      <a:lnTo>
                        <a:pt x="12" y="69"/>
                      </a:lnTo>
                      <a:lnTo>
                        <a:pt x="12" y="67"/>
                      </a:lnTo>
                      <a:lnTo>
                        <a:pt x="10" y="65"/>
                      </a:lnTo>
                      <a:lnTo>
                        <a:pt x="10" y="63"/>
                      </a:lnTo>
                      <a:lnTo>
                        <a:pt x="8" y="62"/>
                      </a:lnTo>
                      <a:lnTo>
                        <a:pt x="8" y="58"/>
                      </a:lnTo>
                      <a:lnTo>
                        <a:pt x="6" y="56"/>
                      </a:lnTo>
                      <a:lnTo>
                        <a:pt x="6" y="54"/>
                      </a:lnTo>
                      <a:lnTo>
                        <a:pt x="6" y="52"/>
                      </a:lnTo>
                      <a:lnTo>
                        <a:pt x="4" y="50"/>
                      </a:lnTo>
                      <a:lnTo>
                        <a:pt x="4" y="48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2" y="38"/>
                      </a:lnTo>
                      <a:lnTo>
                        <a:pt x="2" y="37"/>
                      </a:lnTo>
                      <a:lnTo>
                        <a:pt x="2" y="35"/>
                      </a:lnTo>
                      <a:lnTo>
                        <a:pt x="0" y="35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14" y="6"/>
                      </a:lnTo>
                      <a:lnTo>
                        <a:pt x="16" y="6"/>
                      </a:lnTo>
                      <a:lnTo>
                        <a:pt x="18" y="6"/>
                      </a:lnTo>
                      <a:lnTo>
                        <a:pt x="22" y="8"/>
                      </a:lnTo>
                      <a:lnTo>
                        <a:pt x="23" y="8"/>
                      </a:lnTo>
                      <a:lnTo>
                        <a:pt x="25" y="8"/>
                      </a:lnTo>
                      <a:lnTo>
                        <a:pt x="29" y="10"/>
                      </a:lnTo>
                      <a:lnTo>
                        <a:pt x="31" y="10"/>
                      </a:lnTo>
                      <a:lnTo>
                        <a:pt x="35" y="12"/>
                      </a:lnTo>
                      <a:lnTo>
                        <a:pt x="37" y="12"/>
                      </a:lnTo>
                      <a:lnTo>
                        <a:pt x="39" y="12"/>
                      </a:lnTo>
                      <a:lnTo>
                        <a:pt x="43" y="14"/>
                      </a:lnTo>
                      <a:lnTo>
                        <a:pt x="45" y="14"/>
                      </a:lnTo>
                      <a:lnTo>
                        <a:pt x="48" y="14"/>
                      </a:lnTo>
                      <a:lnTo>
                        <a:pt x="50" y="15"/>
                      </a:lnTo>
                      <a:lnTo>
                        <a:pt x="52" y="15"/>
                      </a:lnTo>
                      <a:lnTo>
                        <a:pt x="54" y="15"/>
                      </a:lnTo>
                      <a:lnTo>
                        <a:pt x="58" y="17"/>
                      </a:lnTo>
                      <a:lnTo>
                        <a:pt x="60" y="17"/>
                      </a:lnTo>
                      <a:lnTo>
                        <a:pt x="62" y="17"/>
                      </a:lnTo>
                      <a:lnTo>
                        <a:pt x="64" y="17"/>
                      </a:lnTo>
                      <a:lnTo>
                        <a:pt x="66" y="17"/>
                      </a:lnTo>
                      <a:lnTo>
                        <a:pt x="68" y="17"/>
                      </a:lnTo>
                      <a:lnTo>
                        <a:pt x="69" y="19"/>
                      </a:lnTo>
                      <a:lnTo>
                        <a:pt x="71" y="19"/>
                      </a:lnTo>
                      <a:lnTo>
                        <a:pt x="71" y="21"/>
                      </a:lnTo>
                      <a:lnTo>
                        <a:pt x="73" y="21"/>
                      </a:lnTo>
                      <a:lnTo>
                        <a:pt x="73" y="23"/>
                      </a:lnTo>
                      <a:lnTo>
                        <a:pt x="75" y="23"/>
                      </a:lnTo>
                      <a:lnTo>
                        <a:pt x="75" y="25"/>
                      </a:lnTo>
                      <a:lnTo>
                        <a:pt x="75" y="27"/>
                      </a:lnTo>
                      <a:lnTo>
                        <a:pt x="77" y="27"/>
                      </a:lnTo>
                      <a:lnTo>
                        <a:pt x="77" y="29"/>
                      </a:lnTo>
                      <a:lnTo>
                        <a:pt x="77" y="31"/>
                      </a:lnTo>
                      <a:lnTo>
                        <a:pt x="77" y="33"/>
                      </a:lnTo>
                      <a:lnTo>
                        <a:pt x="77" y="35"/>
                      </a:lnTo>
                      <a:lnTo>
                        <a:pt x="77" y="37"/>
                      </a:lnTo>
                      <a:lnTo>
                        <a:pt x="75" y="37"/>
                      </a:lnTo>
                      <a:lnTo>
                        <a:pt x="75" y="38"/>
                      </a:lnTo>
                      <a:lnTo>
                        <a:pt x="75" y="40"/>
                      </a:lnTo>
                      <a:lnTo>
                        <a:pt x="75" y="42"/>
                      </a:lnTo>
                      <a:lnTo>
                        <a:pt x="75" y="44"/>
                      </a:lnTo>
                      <a:lnTo>
                        <a:pt x="75" y="46"/>
                      </a:lnTo>
                      <a:lnTo>
                        <a:pt x="75" y="48"/>
                      </a:lnTo>
                      <a:lnTo>
                        <a:pt x="75" y="50"/>
                      </a:lnTo>
                      <a:lnTo>
                        <a:pt x="73" y="50"/>
                      </a:lnTo>
                      <a:lnTo>
                        <a:pt x="73" y="52"/>
                      </a:lnTo>
                      <a:lnTo>
                        <a:pt x="73" y="54"/>
                      </a:lnTo>
                      <a:lnTo>
                        <a:pt x="73" y="56"/>
                      </a:lnTo>
                      <a:lnTo>
                        <a:pt x="73" y="58"/>
                      </a:lnTo>
                      <a:lnTo>
                        <a:pt x="73" y="60"/>
                      </a:lnTo>
                      <a:lnTo>
                        <a:pt x="73" y="62"/>
                      </a:lnTo>
                      <a:lnTo>
                        <a:pt x="73" y="63"/>
                      </a:lnTo>
                      <a:lnTo>
                        <a:pt x="73" y="65"/>
                      </a:lnTo>
                      <a:lnTo>
                        <a:pt x="73" y="67"/>
                      </a:lnTo>
                      <a:lnTo>
                        <a:pt x="73" y="69"/>
                      </a:lnTo>
                      <a:lnTo>
                        <a:pt x="73" y="71"/>
                      </a:lnTo>
                      <a:lnTo>
                        <a:pt x="73" y="73"/>
                      </a:lnTo>
                      <a:lnTo>
                        <a:pt x="73" y="75"/>
                      </a:lnTo>
                      <a:lnTo>
                        <a:pt x="73" y="77"/>
                      </a:lnTo>
                      <a:lnTo>
                        <a:pt x="73" y="79"/>
                      </a:lnTo>
                      <a:lnTo>
                        <a:pt x="71" y="79"/>
                      </a:lnTo>
                      <a:lnTo>
                        <a:pt x="71" y="81"/>
                      </a:lnTo>
                      <a:lnTo>
                        <a:pt x="71" y="83"/>
                      </a:lnTo>
                      <a:lnTo>
                        <a:pt x="71" y="85"/>
                      </a:lnTo>
                      <a:lnTo>
                        <a:pt x="50" y="113"/>
                      </a:lnTo>
                      <a:close/>
                    </a:path>
                  </a:pathLst>
                </a:custGeom>
                <a:solidFill>
                  <a:srgbClr val="D1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52" name="Freeform 520"/>
                <p:cNvSpPr>
                  <a:spLocks noChangeAspect="1"/>
                </p:cNvSpPr>
                <p:nvPr/>
              </p:nvSpPr>
              <p:spPr bwMode="auto">
                <a:xfrm>
                  <a:off x="4708" y="1154"/>
                  <a:ext cx="73" cy="109"/>
                </a:xfrm>
                <a:custGeom>
                  <a:avLst/>
                  <a:gdLst>
                    <a:gd name="T0" fmla="*/ 71 w 73"/>
                    <a:gd name="T1" fmla="*/ 40 h 109"/>
                    <a:gd name="T2" fmla="*/ 71 w 73"/>
                    <a:gd name="T3" fmla="*/ 44 h 109"/>
                    <a:gd name="T4" fmla="*/ 71 w 73"/>
                    <a:gd name="T5" fmla="*/ 48 h 109"/>
                    <a:gd name="T6" fmla="*/ 71 w 73"/>
                    <a:gd name="T7" fmla="*/ 52 h 109"/>
                    <a:gd name="T8" fmla="*/ 71 w 73"/>
                    <a:gd name="T9" fmla="*/ 56 h 109"/>
                    <a:gd name="T10" fmla="*/ 71 w 73"/>
                    <a:gd name="T11" fmla="*/ 59 h 109"/>
                    <a:gd name="T12" fmla="*/ 71 w 73"/>
                    <a:gd name="T13" fmla="*/ 63 h 109"/>
                    <a:gd name="T14" fmla="*/ 71 w 73"/>
                    <a:gd name="T15" fmla="*/ 67 h 109"/>
                    <a:gd name="T16" fmla="*/ 69 w 73"/>
                    <a:gd name="T17" fmla="*/ 69 h 109"/>
                    <a:gd name="T18" fmla="*/ 69 w 73"/>
                    <a:gd name="T19" fmla="*/ 73 h 109"/>
                    <a:gd name="T20" fmla="*/ 69 w 73"/>
                    <a:gd name="T21" fmla="*/ 77 h 109"/>
                    <a:gd name="T22" fmla="*/ 68 w 73"/>
                    <a:gd name="T23" fmla="*/ 79 h 109"/>
                    <a:gd name="T24" fmla="*/ 48 w 73"/>
                    <a:gd name="T25" fmla="*/ 109 h 109"/>
                    <a:gd name="T26" fmla="*/ 45 w 73"/>
                    <a:gd name="T27" fmla="*/ 107 h 109"/>
                    <a:gd name="T28" fmla="*/ 43 w 73"/>
                    <a:gd name="T29" fmla="*/ 106 h 109"/>
                    <a:gd name="T30" fmla="*/ 41 w 73"/>
                    <a:gd name="T31" fmla="*/ 102 h 109"/>
                    <a:gd name="T32" fmla="*/ 37 w 73"/>
                    <a:gd name="T33" fmla="*/ 100 h 109"/>
                    <a:gd name="T34" fmla="*/ 35 w 73"/>
                    <a:gd name="T35" fmla="*/ 96 h 109"/>
                    <a:gd name="T36" fmla="*/ 31 w 73"/>
                    <a:gd name="T37" fmla="*/ 92 h 109"/>
                    <a:gd name="T38" fmla="*/ 27 w 73"/>
                    <a:gd name="T39" fmla="*/ 90 h 109"/>
                    <a:gd name="T40" fmla="*/ 25 w 73"/>
                    <a:gd name="T41" fmla="*/ 84 h 109"/>
                    <a:gd name="T42" fmla="*/ 22 w 73"/>
                    <a:gd name="T43" fmla="*/ 81 h 109"/>
                    <a:gd name="T44" fmla="*/ 20 w 73"/>
                    <a:gd name="T45" fmla="*/ 77 h 109"/>
                    <a:gd name="T46" fmla="*/ 16 w 73"/>
                    <a:gd name="T47" fmla="*/ 73 h 109"/>
                    <a:gd name="T48" fmla="*/ 14 w 73"/>
                    <a:gd name="T49" fmla="*/ 67 h 109"/>
                    <a:gd name="T50" fmla="*/ 12 w 73"/>
                    <a:gd name="T51" fmla="*/ 63 h 109"/>
                    <a:gd name="T52" fmla="*/ 10 w 73"/>
                    <a:gd name="T53" fmla="*/ 59 h 109"/>
                    <a:gd name="T54" fmla="*/ 8 w 73"/>
                    <a:gd name="T55" fmla="*/ 54 h 109"/>
                    <a:gd name="T56" fmla="*/ 6 w 73"/>
                    <a:gd name="T57" fmla="*/ 50 h 109"/>
                    <a:gd name="T58" fmla="*/ 4 w 73"/>
                    <a:gd name="T59" fmla="*/ 46 h 109"/>
                    <a:gd name="T60" fmla="*/ 4 w 73"/>
                    <a:gd name="T61" fmla="*/ 42 h 109"/>
                    <a:gd name="T62" fmla="*/ 2 w 73"/>
                    <a:gd name="T63" fmla="*/ 38 h 109"/>
                    <a:gd name="T64" fmla="*/ 2 w 73"/>
                    <a:gd name="T65" fmla="*/ 34 h 109"/>
                    <a:gd name="T66" fmla="*/ 2 w 73"/>
                    <a:gd name="T67" fmla="*/ 31 h 109"/>
                    <a:gd name="T68" fmla="*/ 0 w 73"/>
                    <a:gd name="T69" fmla="*/ 27 h 109"/>
                    <a:gd name="T70" fmla="*/ 0 w 73"/>
                    <a:gd name="T71" fmla="*/ 23 h 109"/>
                    <a:gd name="T72" fmla="*/ 0 w 73"/>
                    <a:gd name="T73" fmla="*/ 19 h 109"/>
                    <a:gd name="T74" fmla="*/ 0 w 73"/>
                    <a:gd name="T75" fmla="*/ 15 h 109"/>
                    <a:gd name="T76" fmla="*/ 0 w 73"/>
                    <a:gd name="T77" fmla="*/ 10 h 109"/>
                    <a:gd name="T78" fmla="*/ 0 w 73"/>
                    <a:gd name="T79" fmla="*/ 6 h 109"/>
                    <a:gd name="T80" fmla="*/ 0 w 73"/>
                    <a:gd name="T81" fmla="*/ 0 h 109"/>
                    <a:gd name="T82" fmla="*/ 4 w 73"/>
                    <a:gd name="T83" fmla="*/ 0 h 109"/>
                    <a:gd name="T84" fmla="*/ 8 w 73"/>
                    <a:gd name="T85" fmla="*/ 2 h 109"/>
                    <a:gd name="T86" fmla="*/ 14 w 73"/>
                    <a:gd name="T87" fmla="*/ 4 h 109"/>
                    <a:gd name="T88" fmla="*/ 18 w 73"/>
                    <a:gd name="T89" fmla="*/ 4 h 109"/>
                    <a:gd name="T90" fmla="*/ 22 w 73"/>
                    <a:gd name="T91" fmla="*/ 6 h 109"/>
                    <a:gd name="T92" fmla="*/ 27 w 73"/>
                    <a:gd name="T93" fmla="*/ 8 h 109"/>
                    <a:gd name="T94" fmla="*/ 33 w 73"/>
                    <a:gd name="T95" fmla="*/ 8 h 109"/>
                    <a:gd name="T96" fmla="*/ 37 w 73"/>
                    <a:gd name="T97" fmla="*/ 10 h 109"/>
                    <a:gd name="T98" fmla="*/ 43 w 73"/>
                    <a:gd name="T99" fmla="*/ 11 h 109"/>
                    <a:gd name="T100" fmla="*/ 48 w 73"/>
                    <a:gd name="T101" fmla="*/ 11 h 109"/>
                    <a:gd name="T102" fmla="*/ 52 w 73"/>
                    <a:gd name="T103" fmla="*/ 13 h 109"/>
                    <a:gd name="T104" fmla="*/ 56 w 73"/>
                    <a:gd name="T105" fmla="*/ 13 h 109"/>
                    <a:gd name="T106" fmla="*/ 60 w 73"/>
                    <a:gd name="T107" fmla="*/ 15 h 109"/>
                    <a:gd name="T108" fmla="*/ 64 w 73"/>
                    <a:gd name="T109" fmla="*/ 15 h 109"/>
                    <a:gd name="T110" fmla="*/ 68 w 73"/>
                    <a:gd name="T111" fmla="*/ 17 h 109"/>
                    <a:gd name="T112" fmla="*/ 71 w 73"/>
                    <a:gd name="T113" fmla="*/ 19 h 109"/>
                    <a:gd name="T114" fmla="*/ 73 w 73"/>
                    <a:gd name="T115" fmla="*/ 21 h 109"/>
                    <a:gd name="T116" fmla="*/ 73 w 73"/>
                    <a:gd name="T117" fmla="*/ 25 h 109"/>
                    <a:gd name="T118" fmla="*/ 73 w 73"/>
                    <a:gd name="T119" fmla="*/ 29 h 109"/>
                    <a:gd name="T120" fmla="*/ 73 w 73"/>
                    <a:gd name="T121" fmla="*/ 33 h 109"/>
                    <a:gd name="T122" fmla="*/ 73 w 73"/>
                    <a:gd name="T123" fmla="*/ 36 h 109"/>
                    <a:gd name="T124" fmla="*/ 71 w 73"/>
                    <a:gd name="T125" fmla="*/ 38 h 10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73"/>
                    <a:gd name="T190" fmla="*/ 0 h 109"/>
                    <a:gd name="T191" fmla="*/ 73 w 73"/>
                    <a:gd name="T192" fmla="*/ 109 h 10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73" h="109">
                      <a:moveTo>
                        <a:pt x="71" y="38"/>
                      </a:moveTo>
                      <a:lnTo>
                        <a:pt x="71" y="40"/>
                      </a:lnTo>
                      <a:lnTo>
                        <a:pt x="71" y="42"/>
                      </a:lnTo>
                      <a:lnTo>
                        <a:pt x="71" y="44"/>
                      </a:lnTo>
                      <a:lnTo>
                        <a:pt x="71" y="46"/>
                      </a:lnTo>
                      <a:lnTo>
                        <a:pt x="71" y="48"/>
                      </a:lnTo>
                      <a:lnTo>
                        <a:pt x="71" y="50"/>
                      </a:lnTo>
                      <a:lnTo>
                        <a:pt x="71" y="52"/>
                      </a:lnTo>
                      <a:lnTo>
                        <a:pt x="71" y="54"/>
                      </a:lnTo>
                      <a:lnTo>
                        <a:pt x="71" y="56"/>
                      </a:lnTo>
                      <a:lnTo>
                        <a:pt x="71" y="58"/>
                      </a:lnTo>
                      <a:lnTo>
                        <a:pt x="71" y="59"/>
                      </a:lnTo>
                      <a:lnTo>
                        <a:pt x="71" y="61"/>
                      </a:lnTo>
                      <a:lnTo>
                        <a:pt x="71" y="63"/>
                      </a:lnTo>
                      <a:lnTo>
                        <a:pt x="71" y="65"/>
                      </a:lnTo>
                      <a:lnTo>
                        <a:pt x="71" y="67"/>
                      </a:lnTo>
                      <a:lnTo>
                        <a:pt x="69" y="67"/>
                      </a:lnTo>
                      <a:lnTo>
                        <a:pt x="69" y="69"/>
                      </a:lnTo>
                      <a:lnTo>
                        <a:pt x="69" y="71"/>
                      </a:lnTo>
                      <a:lnTo>
                        <a:pt x="69" y="73"/>
                      </a:lnTo>
                      <a:lnTo>
                        <a:pt x="69" y="75"/>
                      </a:lnTo>
                      <a:lnTo>
                        <a:pt x="69" y="77"/>
                      </a:lnTo>
                      <a:lnTo>
                        <a:pt x="69" y="79"/>
                      </a:lnTo>
                      <a:lnTo>
                        <a:pt x="68" y="79"/>
                      </a:lnTo>
                      <a:lnTo>
                        <a:pt x="50" y="109"/>
                      </a:lnTo>
                      <a:lnTo>
                        <a:pt x="48" y="109"/>
                      </a:lnTo>
                      <a:lnTo>
                        <a:pt x="46" y="107"/>
                      </a:lnTo>
                      <a:lnTo>
                        <a:pt x="45" y="107"/>
                      </a:lnTo>
                      <a:lnTo>
                        <a:pt x="45" y="106"/>
                      </a:lnTo>
                      <a:lnTo>
                        <a:pt x="43" y="106"/>
                      </a:lnTo>
                      <a:lnTo>
                        <a:pt x="41" y="104"/>
                      </a:lnTo>
                      <a:lnTo>
                        <a:pt x="41" y="102"/>
                      </a:lnTo>
                      <a:lnTo>
                        <a:pt x="39" y="102"/>
                      </a:lnTo>
                      <a:lnTo>
                        <a:pt x="37" y="100"/>
                      </a:lnTo>
                      <a:lnTo>
                        <a:pt x="35" y="98"/>
                      </a:lnTo>
                      <a:lnTo>
                        <a:pt x="35" y="96"/>
                      </a:lnTo>
                      <a:lnTo>
                        <a:pt x="33" y="94"/>
                      </a:lnTo>
                      <a:lnTo>
                        <a:pt x="31" y="92"/>
                      </a:lnTo>
                      <a:lnTo>
                        <a:pt x="29" y="90"/>
                      </a:lnTo>
                      <a:lnTo>
                        <a:pt x="27" y="90"/>
                      </a:lnTo>
                      <a:lnTo>
                        <a:pt x="27" y="86"/>
                      </a:lnTo>
                      <a:lnTo>
                        <a:pt x="25" y="84"/>
                      </a:lnTo>
                      <a:lnTo>
                        <a:pt x="23" y="82"/>
                      </a:lnTo>
                      <a:lnTo>
                        <a:pt x="22" y="81"/>
                      </a:lnTo>
                      <a:lnTo>
                        <a:pt x="20" y="79"/>
                      </a:lnTo>
                      <a:lnTo>
                        <a:pt x="20" y="77"/>
                      </a:lnTo>
                      <a:lnTo>
                        <a:pt x="18" y="75"/>
                      </a:lnTo>
                      <a:lnTo>
                        <a:pt x="16" y="73"/>
                      </a:lnTo>
                      <a:lnTo>
                        <a:pt x="16" y="71"/>
                      </a:lnTo>
                      <a:lnTo>
                        <a:pt x="14" y="67"/>
                      </a:lnTo>
                      <a:lnTo>
                        <a:pt x="12" y="65"/>
                      </a:lnTo>
                      <a:lnTo>
                        <a:pt x="12" y="63"/>
                      </a:lnTo>
                      <a:lnTo>
                        <a:pt x="10" y="61"/>
                      </a:lnTo>
                      <a:lnTo>
                        <a:pt x="10" y="59"/>
                      </a:lnTo>
                      <a:lnTo>
                        <a:pt x="8" y="58"/>
                      </a:lnTo>
                      <a:lnTo>
                        <a:pt x="8" y="54"/>
                      </a:lnTo>
                      <a:lnTo>
                        <a:pt x="6" y="52"/>
                      </a:lnTo>
                      <a:lnTo>
                        <a:pt x="6" y="50"/>
                      </a:lnTo>
                      <a:lnTo>
                        <a:pt x="6" y="48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4" y="42"/>
                      </a:lnTo>
                      <a:lnTo>
                        <a:pt x="2" y="40"/>
                      </a:lnTo>
                      <a:lnTo>
                        <a:pt x="2" y="38"/>
                      </a:lnTo>
                      <a:lnTo>
                        <a:pt x="2" y="36"/>
                      </a:lnTo>
                      <a:lnTo>
                        <a:pt x="2" y="34"/>
                      </a:lnTo>
                      <a:lnTo>
                        <a:pt x="2" y="33"/>
                      </a:lnTo>
                      <a:lnTo>
                        <a:pt x="2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4" y="4"/>
                      </a:lnTo>
                      <a:lnTo>
                        <a:pt x="16" y="4"/>
                      </a:lnTo>
                      <a:lnTo>
                        <a:pt x="18" y="4"/>
                      </a:lnTo>
                      <a:lnTo>
                        <a:pt x="20" y="6"/>
                      </a:lnTo>
                      <a:lnTo>
                        <a:pt x="22" y="6"/>
                      </a:lnTo>
                      <a:lnTo>
                        <a:pt x="25" y="6"/>
                      </a:lnTo>
                      <a:lnTo>
                        <a:pt x="27" y="8"/>
                      </a:lnTo>
                      <a:lnTo>
                        <a:pt x="29" y="8"/>
                      </a:lnTo>
                      <a:lnTo>
                        <a:pt x="33" y="8"/>
                      </a:lnTo>
                      <a:lnTo>
                        <a:pt x="35" y="10"/>
                      </a:lnTo>
                      <a:lnTo>
                        <a:pt x="37" y="10"/>
                      </a:lnTo>
                      <a:lnTo>
                        <a:pt x="41" y="11"/>
                      </a:lnTo>
                      <a:lnTo>
                        <a:pt x="43" y="11"/>
                      </a:lnTo>
                      <a:lnTo>
                        <a:pt x="45" y="11"/>
                      </a:lnTo>
                      <a:lnTo>
                        <a:pt x="48" y="11"/>
                      </a:lnTo>
                      <a:lnTo>
                        <a:pt x="50" y="13"/>
                      </a:lnTo>
                      <a:lnTo>
                        <a:pt x="52" y="13"/>
                      </a:lnTo>
                      <a:lnTo>
                        <a:pt x="54" y="13"/>
                      </a:lnTo>
                      <a:lnTo>
                        <a:pt x="56" y="13"/>
                      </a:lnTo>
                      <a:lnTo>
                        <a:pt x="58" y="13"/>
                      </a:lnTo>
                      <a:lnTo>
                        <a:pt x="60" y="15"/>
                      </a:lnTo>
                      <a:lnTo>
                        <a:pt x="62" y="15"/>
                      </a:lnTo>
                      <a:lnTo>
                        <a:pt x="64" y="15"/>
                      </a:lnTo>
                      <a:lnTo>
                        <a:pt x="66" y="15"/>
                      </a:lnTo>
                      <a:lnTo>
                        <a:pt x="68" y="17"/>
                      </a:lnTo>
                      <a:lnTo>
                        <a:pt x="69" y="17"/>
                      </a:lnTo>
                      <a:lnTo>
                        <a:pt x="71" y="19"/>
                      </a:lnTo>
                      <a:lnTo>
                        <a:pt x="71" y="21"/>
                      </a:lnTo>
                      <a:lnTo>
                        <a:pt x="73" y="21"/>
                      </a:lnTo>
                      <a:lnTo>
                        <a:pt x="73" y="23"/>
                      </a:lnTo>
                      <a:lnTo>
                        <a:pt x="73" y="25"/>
                      </a:lnTo>
                      <a:lnTo>
                        <a:pt x="73" y="27"/>
                      </a:lnTo>
                      <a:lnTo>
                        <a:pt x="73" y="29"/>
                      </a:lnTo>
                      <a:lnTo>
                        <a:pt x="73" y="31"/>
                      </a:lnTo>
                      <a:lnTo>
                        <a:pt x="73" y="33"/>
                      </a:lnTo>
                      <a:lnTo>
                        <a:pt x="73" y="34"/>
                      </a:lnTo>
                      <a:lnTo>
                        <a:pt x="73" y="36"/>
                      </a:lnTo>
                      <a:lnTo>
                        <a:pt x="73" y="38"/>
                      </a:lnTo>
                      <a:lnTo>
                        <a:pt x="71" y="38"/>
                      </a:lnTo>
                      <a:close/>
                    </a:path>
                  </a:pathLst>
                </a:custGeom>
                <a:solidFill>
                  <a:srgbClr val="C9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53" name="Freeform 521"/>
                <p:cNvSpPr>
                  <a:spLocks noChangeAspect="1"/>
                </p:cNvSpPr>
                <p:nvPr/>
              </p:nvSpPr>
              <p:spPr bwMode="auto">
                <a:xfrm>
                  <a:off x="4708" y="1156"/>
                  <a:ext cx="71" cy="107"/>
                </a:xfrm>
                <a:custGeom>
                  <a:avLst/>
                  <a:gdLst>
                    <a:gd name="T0" fmla="*/ 69 w 71"/>
                    <a:gd name="T1" fmla="*/ 38 h 107"/>
                    <a:gd name="T2" fmla="*/ 69 w 71"/>
                    <a:gd name="T3" fmla="*/ 42 h 107"/>
                    <a:gd name="T4" fmla="*/ 69 w 71"/>
                    <a:gd name="T5" fmla="*/ 46 h 107"/>
                    <a:gd name="T6" fmla="*/ 69 w 71"/>
                    <a:gd name="T7" fmla="*/ 50 h 107"/>
                    <a:gd name="T8" fmla="*/ 69 w 71"/>
                    <a:gd name="T9" fmla="*/ 54 h 107"/>
                    <a:gd name="T10" fmla="*/ 68 w 71"/>
                    <a:gd name="T11" fmla="*/ 57 h 107"/>
                    <a:gd name="T12" fmla="*/ 68 w 71"/>
                    <a:gd name="T13" fmla="*/ 61 h 107"/>
                    <a:gd name="T14" fmla="*/ 68 w 71"/>
                    <a:gd name="T15" fmla="*/ 65 h 107"/>
                    <a:gd name="T16" fmla="*/ 68 w 71"/>
                    <a:gd name="T17" fmla="*/ 69 h 107"/>
                    <a:gd name="T18" fmla="*/ 68 w 71"/>
                    <a:gd name="T19" fmla="*/ 73 h 107"/>
                    <a:gd name="T20" fmla="*/ 66 w 71"/>
                    <a:gd name="T21" fmla="*/ 75 h 107"/>
                    <a:gd name="T22" fmla="*/ 48 w 71"/>
                    <a:gd name="T23" fmla="*/ 107 h 107"/>
                    <a:gd name="T24" fmla="*/ 45 w 71"/>
                    <a:gd name="T25" fmla="*/ 105 h 107"/>
                    <a:gd name="T26" fmla="*/ 43 w 71"/>
                    <a:gd name="T27" fmla="*/ 104 h 107"/>
                    <a:gd name="T28" fmla="*/ 41 w 71"/>
                    <a:gd name="T29" fmla="*/ 100 h 107"/>
                    <a:gd name="T30" fmla="*/ 37 w 71"/>
                    <a:gd name="T31" fmla="*/ 98 h 107"/>
                    <a:gd name="T32" fmla="*/ 35 w 71"/>
                    <a:gd name="T33" fmla="*/ 94 h 107"/>
                    <a:gd name="T34" fmla="*/ 31 w 71"/>
                    <a:gd name="T35" fmla="*/ 90 h 107"/>
                    <a:gd name="T36" fmla="*/ 27 w 71"/>
                    <a:gd name="T37" fmla="*/ 88 h 107"/>
                    <a:gd name="T38" fmla="*/ 25 w 71"/>
                    <a:gd name="T39" fmla="*/ 82 h 107"/>
                    <a:gd name="T40" fmla="*/ 22 w 71"/>
                    <a:gd name="T41" fmla="*/ 79 h 107"/>
                    <a:gd name="T42" fmla="*/ 20 w 71"/>
                    <a:gd name="T43" fmla="*/ 75 h 107"/>
                    <a:gd name="T44" fmla="*/ 16 w 71"/>
                    <a:gd name="T45" fmla="*/ 71 h 107"/>
                    <a:gd name="T46" fmla="*/ 14 w 71"/>
                    <a:gd name="T47" fmla="*/ 65 h 107"/>
                    <a:gd name="T48" fmla="*/ 12 w 71"/>
                    <a:gd name="T49" fmla="*/ 61 h 107"/>
                    <a:gd name="T50" fmla="*/ 10 w 71"/>
                    <a:gd name="T51" fmla="*/ 57 h 107"/>
                    <a:gd name="T52" fmla="*/ 8 w 71"/>
                    <a:gd name="T53" fmla="*/ 52 h 107"/>
                    <a:gd name="T54" fmla="*/ 6 w 71"/>
                    <a:gd name="T55" fmla="*/ 48 h 107"/>
                    <a:gd name="T56" fmla="*/ 6 w 71"/>
                    <a:gd name="T57" fmla="*/ 44 h 107"/>
                    <a:gd name="T58" fmla="*/ 4 w 71"/>
                    <a:gd name="T59" fmla="*/ 42 h 107"/>
                    <a:gd name="T60" fmla="*/ 4 w 71"/>
                    <a:gd name="T61" fmla="*/ 38 h 107"/>
                    <a:gd name="T62" fmla="*/ 2 w 71"/>
                    <a:gd name="T63" fmla="*/ 34 h 107"/>
                    <a:gd name="T64" fmla="*/ 2 w 71"/>
                    <a:gd name="T65" fmla="*/ 31 h 107"/>
                    <a:gd name="T66" fmla="*/ 2 w 71"/>
                    <a:gd name="T67" fmla="*/ 27 h 107"/>
                    <a:gd name="T68" fmla="*/ 0 w 71"/>
                    <a:gd name="T69" fmla="*/ 23 h 107"/>
                    <a:gd name="T70" fmla="*/ 0 w 71"/>
                    <a:gd name="T71" fmla="*/ 19 h 107"/>
                    <a:gd name="T72" fmla="*/ 0 w 71"/>
                    <a:gd name="T73" fmla="*/ 15 h 107"/>
                    <a:gd name="T74" fmla="*/ 0 w 71"/>
                    <a:gd name="T75" fmla="*/ 9 h 107"/>
                    <a:gd name="T76" fmla="*/ 0 w 71"/>
                    <a:gd name="T77" fmla="*/ 6 h 107"/>
                    <a:gd name="T78" fmla="*/ 0 w 71"/>
                    <a:gd name="T79" fmla="*/ 0 h 107"/>
                    <a:gd name="T80" fmla="*/ 4 w 71"/>
                    <a:gd name="T81" fmla="*/ 2 h 107"/>
                    <a:gd name="T82" fmla="*/ 8 w 71"/>
                    <a:gd name="T83" fmla="*/ 2 h 107"/>
                    <a:gd name="T84" fmla="*/ 12 w 71"/>
                    <a:gd name="T85" fmla="*/ 4 h 107"/>
                    <a:gd name="T86" fmla="*/ 18 w 71"/>
                    <a:gd name="T87" fmla="*/ 4 h 107"/>
                    <a:gd name="T88" fmla="*/ 22 w 71"/>
                    <a:gd name="T89" fmla="*/ 6 h 107"/>
                    <a:gd name="T90" fmla="*/ 25 w 71"/>
                    <a:gd name="T91" fmla="*/ 8 h 107"/>
                    <a:gd name="T92" fmla="*/ 31 w 71"/>
                    <a:gd name="T93" fmla="*/ 8 h 107"/>
                    <a:gd name="T94" fmla="*/ 35 w 71"/>
                    <a:gd name="T95" fmla="*/ 9 h 107"/>
                    <a:gd name="T96" fmla="*/ 41 w 71"/>
                    <a:gd name="T97" fmla="*/ 11 h 107"/>
                    <a:gd name="T98" fmla="*/ 45 w 71"/>
                    <a:gd name="T99" fmla="*/ 11 h 107"/>
                    <a:gd name="T100" fmla="*/ 50 w 71"/>
                    <a:gd name="T101" fmla="*/ 13 h 107"/>
                    <a:gd name="T102" fmla="*/ 54 w 71"/>
                    <a:gd name="T103" fmla="*/ 13 h 107"/>
                    <a:gd name="T104" fmla="*/ 58 w 71"/>
                    <a:gd name="T105" fmla="*/ 13 h 107"/>
                    <a:gd name="T106" fmla="*/ 62 w 71"/>
                    <a:gd name="T107" fmla="*/ 13 h 107"/>
                    <a:gd name="T108" fmla="*/ 64 w 71"/>
                    <a:gd name="T109" fmla="*/ 15 h 107"/>
                    <a:gd name="T110" fmla="*/ 66 w 71"/>
                    <a:gd name="T111" fmla="*/ 17 h 107"/>
                    <a:gd name="T112" fmla="*/ 69 w 71"/>
                    <a:gd name="T113" fmla="*/ 17 h 107"/>
                    <a:gd name="T114" fmla="*/ 69 w 71"/>
                    <a:gd name="T115" fmla="*/ 21 h 107"/>
                    <a:gd name="T116" fmla="*/ 71 w 71"/>
                    <a:gd name="T117" fmla="*/ 23 h 107"/>
                    <a:gd name="T118" fmla="*/ 71 w 71"/>
                    <a:gd name="T119" fmla="*/ 27 h 107"/>
                    <a:gd name="T120" fmla="*/ 71 w 71"/>
                    <a:gd name="T121" fmla="*/ 31 h 107"/>
                    <a:gd name="T122" fmla="*/ 71 w 71"/>
                    <a:gd name="T123" fmla="*/ 34 h 107"/>
                    <a:gd name="T124" fmla="*/ 69 w 71"/>
                    <a:gd name="T125" fmla="*/ 36 h 10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71"/>
                    <a:gd name="T190" fmla="*/ 0 h 107"/>
                    <a:gd name="T191" fmla="*/ 71 w 71"/>
                    <a:gd name="T192" fmla="*/ 107 h 10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71" h="107">
                      <a:moveTo>
                        <a:pt x="69" y="36"/>
                      </a:moveTo>
                      <a:lnTo>
                        <a:pt x="69" y="38"/>
                      </a:lnTo>
                      <a:lnTo>
                        <a:pt x="69" y="40"/>
                      </a:lnTo>
                      <a:lnTo>
                        <a:pt x="69" y="42"/>
                      </a:lnTo>
                      <a:lnTo>
                        <a:pt x="69" y="44"/>
                      </a:lnTo>
                      <a:lnTo>
                        <a:pt x="69" y="46"/>
                      </a:lnTo>
                      <a:lnTo>
                        <a:pt x="69" y="48"/>
                      </a:lnTo>
                      <a:lnTo>
                        <a:pt x="69" y="50"/>
                      </a:lnTo>
                      <a:lnTo>
                        <a:pt x="69" y="52"/>
                      </a:lnTo>
                      <a:lnTo>
                        <a:pt x="69" y="54"/>
                      </a:lnTo>
                      <a:lnTo>
                        <a:pt x="69" y="56"/>
                      </a:lnTo>
                      <a:lnTo>
                        <a:pt x="68" y="57"/>
                      </a:lnTo>
                      <a:lnTo>
                        <a:pt x="68" y="59"/>
                      </a:lnTo>
                      <a:lnTo>
                        <a:pt x="68" y="61"/>
                      </a:lnTo>
                      <a:lnTo>
                        <a:pt x="68" y="63"/>
                      </a:lnTo>
                      <a:lnTo>
                        <a:pt x="68" y="65"/>
                      </a:lnTo>
                      <a:lnTo>
                        <a:pt x="68" y="67"/>
                      </a:lnTo>
                      <a:lnTo>
                        <a:pt x="68" y="69"/>
                      </a:lnTo>
                      <a:lnTo>
                        <a:pt x="68" y="71"/>
                      </a:lnTo>
                      <a:lnTo>
                        <a:pt x="68" y="73"/>
                      </a:lnTo>
                      <a:lnTo>
                        <a:pt x="66" y="73"/>
                      </a:lnTo>
                      <a:lnTo>
                        <a:pt x="66" y="75"/>
                      </a:lnTo>
                      <a:lnTo>
                        <a:pt x="50" y="107"/>
                      </a:lnTo>
                      <a:lnTo>
                        <a:pt x="48" y="107"/>
                      </a:lnTo>
                      <a:lnTo>
                        <a:pt x="46" y="105"/>
                      </a:lnTo>
                      <a:lnTo>
                        <a:pt x="45" y="105"/>
                      </a:lnTo>
                      <a:lnTo>
                        <a:pt x="45" y="104"/>
                      </a:lnTo>
                      <a:lnTo>
                        <a:pt x="43" y="104"/>
                      </a:lnTo>
                      <a:lnTo>
                        <a:pt x="41" y="102"/>
                      </a:lnTo>
                      <a:lnTo>
                        <a:pt x="41" y="100"/>
                      </a:lnTo>
                      <a:lnTo>
                        <a:pt x="39" y="100"/>
                      </a:lnTo>
                      <a:lnTo>
                        <a:pt x="37" y="98"/>
                      </a:lnTo>
                      <a:lnTo>
                        <a:pt x="35" y="96"/>
                      </a:lnTo>
                      <a:lnTo>
                        <a:pt x="35" y="94"/>
                      </a:lnTo>
                      <a:lnTo>
                        <a:pt x="33" y="92"/>
                      </a:lnTo>
                      <a:lnTo>
                        <a:pt x="31" y="90"/>
                      </a:lnTo>
                      <a:lnTo>
                        <a:pt x="29" y="88"/>
                      </a:lnTo>
                      <a:lnTo>
                        <a:pt x="27" y="88"/>
                      </a:lnTo>
                      <a:lnTo>
                        <a:pt x="27" y="84"/>
                      </a:lnTo>
                      <a:lnTo>
                        <a:pt x="25" y="82"/>
                      </a:lnTo>
                      <a:lnTo>
                        <a:pt x="23" y="80"/>
                      </a:lnTo>
                      <a:lnTo>
                        <a:pt x="22" y="79"/>
                      </a:lnTo>
                      <a:lnTo>
                        <a:pt x="20" y="77"/>
                      </a:lnTo>
                      <a:lnTo>
                        <a:pt x="20" y="75"/>
                      </a:lnTo>
                      <a:lnTo>
                        <a:pt x="18" y="73"/>
                      </a:lnTo>
                      <a:lnTo>
                        <a:pt x="16" y="71"/>
                      </a:lnTo>
                      <a:lnTo>
                        <a:pt x="16" y="69"/>
                      </a:lnTo>
                      <a:lnTo>
                        <a:pt x="14" y="65"/>
                      </a:lnTo>
                      <a:lnTo>
                        <a:pt x="12" y="63"/>
                      </a:lnTo>
                      <a:lnTo>
                        <a:pt x="12" y="61"/>
                      </a:lnTo>
                      <a:lnTo>
                        <a:pt x="10" y="59"/>
                      </a:lnTo>
                      <a:lnTo>
                        <a:pt x="10" y="57"/>
                      </a:lnTo>
                      <a:lnTo>
                        <a:pt x="8" y="56"/>
                      </a:lnTo>
                      <a:lnTo>
                        <a:pt x="8" y="52"/>
                      </a:lnTo>
                      <a:lnTo>
                        <a:pt x="6" y="50"/>
                      </a:lnTo>
                      <a:lnTo>
                        <a:pt x="6" y="48"/>
                      </a:lnTo>
                      <a:lnTo>
                        <a:pt x="6" y="46"/>
                      </a:lnTo>
                      <a:lnTo>
                        <a:pt x="6" y="44"/>
                      </a:lnTo>
                      <a:lnTo>
                        <a:pt x="4" y="44"/>
                      </a:lnTo>
                      <a:lnTo>
                        <a:pt x="4" y="42"/>
                      </a:lnTo>
                      <a:lnTo>
                        <a:pt x="4" y="40"/>
                      </a:lnTo>
                      <a:lnTo>
                        <a:pt x="4" y="38"/>
                      </a:lnTo>
                      <a:lnTo>
                        <a:pt x="2" y="36"/>
                      </a:lnTo>
                      <a:lnTo>
                        <a:pt x="2" y="34"/>
                      </a:lnTo>
                      <a:lnTo>
                        <a:pt x="2" y="32"/>
                      </a:lnTo>
                      <a:lnTo>
                        <a:pt x="2" y="31"/>
                      </a:lnTo>
                      <a:lnTo>
                        <a:pt x="2" y="29"/>
                      </a:lnTo>
                      <a:lnTo>
                        <a:pt x="2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8" y="4"/>
                      </a:lnTo>
                      <a:lnTo>
                        <a:pt x="20" y="6"/>
                      </a:lnTo>
                      <a:lnTo>
                        <a:pt x="22" y="6"/>
                      </a:lnTo>
                      <a:lnTo>
                        <a:pt x="23" y="6"/>
                      </a:lnTo>
                      <a:lnTo>
                        <a:pt x="25" y="8"/>
                      </a:lnTo>
                      <a:lnTo>
                        <a:pt x="29" y="8"/>
                      </a:lnTo>
                      <a:lnTo>
                        <a:pt x="31" y="8"/>
                      </a:lnTo>
                      <a:lnTo>
                        <a:pt x="33" y="9"/>
                      </a:lnTo>
                      <a:lnTo>
                        <a:pt x="35" y="9"/>
                      </a:lnTo>
                      <a:lnTo>
                        <a:pt x="39" y="9"/>
                      </a:lnTo>
                      <a:lnTo>
                        <a:pt x="41" y="11"/>
                      </a:lnTo>
                      <a:lnTo>
                        <a:pt x="43" y="11"/>
                      </a:lnTo>
                      <a:lnTo>
                        <a:pt x="45" y="11"/>
                      </a:lnTo>
                      <a:lnTo>
                        <a:pt x="46" y="11"/>
                      </a:lnTo>
                      <a:lnTo>
                        <a:pt x="50" y="13"/>
                      </a:lnTo>
                      <a:lnTo>
                        <a:pt x="52" y="13"/>
                      </a:lnTo>
                      <a:lnTo>
                        <a:pt x="54" y="13"/>
                      </a:lnTo>
                      <a:lnTo>
                        <a:pt x="56" y="13"/>
                      </a:lnTo>
                      <a:lnTo>
                        <a:pt x="58" y="13"/>
                      </a:lnTo>
                      <a:lnTo>
                        <a:pt x="60" y="13"/>
                      </a:lnTo>
                      <a:lnTo>
                        <a:pt x="62" y="13"/>
                      </a:lnTo>
                      <a:lnTo>
                        <a:pt x="62" y="15"/>
                      </a:lnTo>
                      <a:lnTo>
                        <a:pt x="64" y="15"/>
                      </a:lnTo>
                      <a:lnTo>
                        <a:pt x="66" y="15"/>
                      </a:lnTo>
                      <a:lnTo>
                        <a:pt x="66" y="17"/>
                      </a:lnTo>
                      <a:lnTo>
                        <a:pt x="68" y="17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lnTo>
                        <a:pt x="71" y="21"/>
                      </a:lnTo>
                      <a:lnTo>
                        <a:pt x="71" y="23"/>
                      </a:lnTo>
                      <a:lnTo>
                        <a:pt x="71" y="25"/>
                      </a:lnTo>
                      <a:lnTo>
                        <a:pt x="71" y="27"/>
                      </a:lnTo>
                      <a:lnTo>
                        <a:pt x="71" y="29"/>
                      </a:lnTo>
                      <a:lnTo>
                        <a:pt x="71" y="31"/>
                      </a:lnTo>
                      <a:lnTo>
                        <a:pt x="71" y="32"/>
                      </a:lnTo>
                      <a:lnTo>
                        <a:pt x="71" y="34"/>
                      </a:lnTo>
                      <a:lnTo>
                        <a:pt x="69" y="34"/>
                      </a:lnTo>
                      <a:lnTo>
                        <a:pt x="69" y="36"/>
                      </a:lnTo>
                      <a:close/>
                    </a:path>
                  </a:pathLst>
                </a:custGeom>
                <a:solidFill>
                  <a:srgbClr val="C7DE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54" name="Freeform 522"/>
                <p:cNvSpPr>
                  <a:spLocks noChangeAspect="1"/>
                </p:cNvSpPr>
                <p:nvPr/>
              </p:nvSpPr>
              <p:spPr bwMode="auto">
                <a:xfrm>
                  <a:off x="4708" y="1160"/>
                  <a:ext cx="69" cy="103"/>
                </a:xfrm>
                <a:custGeom>
                  <a:avLst/>
                  <a:gdLst>
                    <a:gd name="T0" fmla="*/ 48 w 69"/>
                    <a:gd name="T1" fmla="*/ 103 h 103"/>
                    <a:gd name="T2" fmla="*/ 45 w 69"/>
                    <a:gd name="T3" fmla="*/ 101 h 103"/>
                    <a:gd name="T4" fmla="*/ 43 w 69"/>
                    <a:gd name="T5" fmla="*/ 100 h 103"/>
                    <a:gd name="T6" fmla="*/ 41 w 69"/>
                    <a:gd name="T7" fmla="*/ 96 h 103"/>
                    <a:gd name="T8" fmla="*/ 37 w 69"/>
                    <a:gd name="T9" fmla="*/ 94 h 103"/>
                    <a:gd name="T10" fmla="*/ 35 w 69"/>
                    <a:gd name="T11" fmla="*/ 90 h 103"/>
                    <a:gd name="T12" fmla="*/ 31 w 69"/>
                    <a:gd name="T13" fmla="*/ 86 h 103"/>
                    <a:gd name="T14" fmla="*/ 27 w 69"/>
                    <a:gd name="T15" fmla="*/ 84 h 103"/>
                    <a:gd name="T16" fmla="*/ 25 w 69"/>
                    <a:gd name="T17" fmla="*/ 78 h 103"/>
                    <a:gd name="T18" fmla="*/ 22 w 69"/>
                    <a:gd name="T19" fmla="*/ 75 h 103"/>
                    <a:gd name="T20" fmla="*/ 20 w 69"/>
                    <a:gd name="T21" fmla="*/ 71 h 103"/>
                    <a:gd name="T22" fmla="*/ 16 w 69"/>
                    <a:gd name="T23" fmla="*/ 67 h 103"/>
                    <a:gd name="T24" fmla="*/ 14 w 69"/>
                    <a:gd name="T25" fmla="*/ 61 h 103"/>
                    <a:gd name="T26" fmla="*/ 12 w 69"/>
                    <a:gd name="T27" fmla="*/ 57 h 103"/>
                    <a:gd name="T28" fmla="*/ 10 w 69"/>
                    <a:gd name="T29" fmla="*/ 53 h 103"/>
                    <a:gd name="T30" fmla="*/ 8 w 69"/>
                    <a:gd name="T31" fmla="*/ 48 h 103"/>
                    <a:gd name="T32" fmla="*/ 6 w 69"/>
                    <a:gd name="T33" fmla="*/ 44 h 103"/>
                    <a:gd name="T34" fmla="*/ 6 w 69"/>
                    <a:gd name="T35" fmla="*/ 40 h 103"/>
                    <a:gd name="T36" fmla="*/ 4 w 69"/>
                    <a:gd name="T37" fmla="*/ 38 h 103"/>
                    <a:gd name="T38" fmla="*/ 4 w 69"/>
                    <a:gd name="T39" fmla="*/ 34 h 103"/>
                    <a:gd name="T40" fmla="*/ 2 w 69"/>
                    <a:gd name="T41" fmla="*/ 32 h 103"/>
                    <a:gd name="T42" fmla="*/ 2 w 69"/>
                    <a:gd name="T43" fmla="*/ 28 h 103"/>
                    <a:gd name="T44" fmla="*/ 2 w 69"/>
                    <a:gd name="T45" fmla="*/ 25 h 103"/>
                    <a:gd name="T46" fmla="*/ 0 w 69"/>
                    <a:gd name="T47" fmla="*/ 23 h 103"/>
                    <a:gd name="T48" fmla="*/ 0 w 69"/>
                    <a:gd name="T49" fmla="*/ 19 h 103"/>
                    <a:gd name="T50" fmla="*/ 0 w 69"/>
                    <a:gd name="T51" fmla="*/ 15 h 103"/>
                    <a:gd name="T52" fmla="*/ 0 w 69"/>
                    <a:gd name="T53" fmla="*/ 11 h 103"/>
                    <a:gd name="T54" fmla="*/ 0 w 69"/>
                    <a:gd name="T55" fmla="*/ 5 h 103"/>
                    <a:gd name="T56" fmla="*/ 0 w 69"/>
                    <a:gd name="T57" fmla="*/ 2 h 103"/>
                    <a:gd name="T58" fmla="*/ 2 w 69"/>
                    <a:gd name="T59" fmla="*/ 0 h 103"/>
                    <a:gd name="T60" fmla="*/ 6 w 69"/>
                    <a:gd name="T61" fmla="*/ 0 h 103"/>
                    <a:gd name="T62" fmla="*/ 10 w 69"/>
                    <a:gd name="T63" fmla="*/ 2 h 103"/>
                    <a:gd name="T64" fmla="*/ 14 w 69"/>
                    <a:gd name="T65" fmla="*/ 2 h 103"/>
                    <a:gd name="T66" fmla="*/ 18 w 69"/>
                    <a:gd name="T67" fmla="*/ 4 h 103"/>
                    <a:gd name="T68" fmla="*/ 22 w 69"/>
                    <a:gd name="T69" fmla="*/ 4 h 103"/>
                    <a:gd name="T70" fmla="*/ 27 w 69"/>
                    <a:gd name="T71" fmla="*/ 5 h 103"/>
                    <a:gd name="T72" fmla="*/ 31 w 69"/>
                    <a:gd name="T73" fmla="*/ 7 h 103"/>
                    <a:gd name="T74" fmla="*/ 35 w 69"/>
                    <a:gd name="T75" fmla="*/ 7 h 103"/>
                    <a:gd name="T76" fmla="*/ 41 w 69"/>
                    <a:gd name="T77" fmla="*/ 9 h 103"/>
                    <a:gd name="T78" fmla="*/ 45 w 69"/>
                    <a:gd name="T79" fmla="*/ 9 h 103"/>
                    <a:gd name="T80" fmla="*/ 48 w 69"/>
                    <a:gd name="T81" fmla="*/ 9 h 103"/>
                    <a:gd name="T82" fmla="*/ 52 w 69"/>
                    <a:gd name="T83" fmla="*/ 11 h 103"/>
                    <a:gd name="T84" fmla="*/ 56 w 69"/>
                    <a:gd name="T85" fmla="*/ 11 h 103"/>
                    <a:gd name="T86" fmla="*/ 60 w 69"/>
                    <a:gd name="T87" fmla="*/ 11 h 103"/>
                    <a:gd name="T88" fmla="*/ 64 w 69"/>
                    <a:gd name="T89" fmla="*/ 13 h 103"/>
                    <a:gd name="T90" fmla="*/ 68 w 69"/>
                    <a:gd name="T91" fmla="*/ 17 h 103"/>
                    <a:gd name="T92" fmla="*/ 68 w 69"/>
                    <a:gd name="T93" fmla="*/ 21 h 103"/>
                    <a:gd name="T94" fmla="*/ 69 w 69"/>
                    <a:gd name="T95" fmla="*/ 25 h 103"/>
                    <a:gd name="T96" fmla="*/ 68 w 69"/>
                    <a:gd name="T97" fmla="*/ 27 h 103"/>
                    <a:gd name="T98" fmla="*/ 68 w 69"/>
                    <a:gd name="T99" fmla="*/ 30 h 103"/>
                    <a:gd name="T100" fmla="*/ 68 w 69"/>
                    <a:gd name="T101" fmla="*/ 34 h 103"/>
                    <a:gd name="T102" fmla="*/ 68 w 69"/>
                    <a:gd name="T103" fmla="*/ 38 h 103"/>
                    <a:gd name="T104" fmla="*/ 68 w 69"/>
                    <a:gd name="T105" fmla="*/ 42 h 103"/>
                    <a:gd name="T106" fmla="*/ 68 w 69"/>
                    <a:gd name="T107" fmla="*/ 46 h 103"/>
                    <a:gd name="T108" fmla="*/ 66 w 69"/>
                    <a:gd name="T109" fmla="*/ 50 h 103"/>
                    <a:gd name="T110" fmla="*/ 66 w 69"/>
                    <a:gd name="T111" fmla="*/ 53 h 103"/>
                    <a:gd name="T112" fmla="*/ 66 w 69"/>
                    <a:gd name="T113" fmla="*/ 57 h 103"/>
                    <a:gd name="T114" fmla="*/ 66 w 69"/>
                    <a:gd name="T115" fmla="*/ 61 h 103"/>
                    <a:gd name="T116" fmla="*/ 66 w 69"/>
                    <a:gd name="T117" fmla="*/ 65 h 103"/>
                    <a:gd name="T118" fmla="*/ 64 w 69"/>
                    <a:gd name="T119" fmla="*/ 67 h 103"/>
                    <a:gd name="T120" fmla="*/ 50 w 69"/>
                    <a:gd name="T121" fmla="*/ 103 h 10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9"/>
                    <a:gd name="T184" fmla="*/ 0 h 103"/>
                    <a:gd name="T185" fmla="*/ 69 w 69"/>
                    <a:gd name="T186" fmla="*/ 103 h 10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9" h="103">
                      <a:moveTo>
                        <a:pt x="50" y="103"/>
                      </a:moveTo>
                      <a:lnTo>
                        <a:pt x="48" y="103"/>
                      </a:lnTo>
                      <a:lnTo>
                        <a:pt x="46" y="101"/>
                      </a:lnTo>
                      <a:lnTo>
                        <a:pt x="45" y="101"/>
                      </a:lnTo>
                      <a:lnTo>
                        <a:pt x="45" y="100"/>
                      </a:lnTo>
                      <a:lnTo>
                        <a:pt x="43" y="100"/>
                      </a:lnTo>
                      <a:lnTo>
                        <a:pt x="41" y="98"/>
                      </a:lnTo>
                      <a:lnTo>
                        <a:pt x="41" y="96"/>
                      </a:lnTo>
                      <a:lnTo>
                        <a:pt x="39" y="96"/>
                      </a:lnTo>
                      <a:lnTo>
                        <a:pt x="37" y="94"/>
                      </a:lnTo>
                      <a:lnTo>
                        <a:pt x="35" y="92"/>
                      </a:lnTo>
                      <a:lnTo>
                        <a:pt x="35" y="90"/>
                      </a:lnTo>
                      <a:lnTo>
                        <a:pt x="33" y="88"/>
                      </a:lnTo>
                      <a:lnTo>
                        <a:pt x="31" y="86"/>
                      </a:lnTo>
                      <a:lnTo>
                        <a:pt x="29" y="84"/>
                      </a:lnTo>
                      <a:lnTo>
                        <a:pt x="27" y="84"/>
                      </a:lnTo>
                      <a:lnTo>
                        <a:pt x="27" y="80"/>
                      </a:lnTo>
                      <a:lnTo>
                        <a:pt x="25" y="78"/>
                      </a:lnTo>
                      <a:lnTo>
                        <a:pt x="23" y="76"/>
                      </a:lnTo>
                      <a:lnTo>
                        <a:pt x="22" y="75"/>
                      </a:lnTo>
                      <a:lnTo>
                        <a:pt x="20" y="73"/>
                      </a:lnTo>
                      <a:lnTo>
                        <a:pt x="20" y="71"/>
                      </a:lnTo>
                      <a:lnTo>
                        <a:pt x="18" y="69"/>
                      </a:lnTo>
                      <a:lnTo>
                        <a:pt x="16" y="67"/>
                      </a:lnTo>
                      <a:lnTo>
                        <a:pt x="16" y="65"/>
                      </a:lnTo>
                      <a:lnTo>
                        <a:pt x="14" y="61"/>
                      </a:lnTo>
                      <a:lnTo>
                        <a:pt x="12" y="59"/>
                      </a:lnTo>
                      <a:lnTo>
                        <a:pt x="12" y="57"/>
                      </a:lnTo>
                      <a:lnTo>
                        <a:pt x="10" y="55"/>
                      </a:lnTo>
                      <a:lnTo>
                        <a:pt x="10" y="53"/>
                      </a:lnTo>
                      <a:lnTo>
                        <a:pt x="8" y="52"/>
                      </a:lnTo>
                      <a:lnTo>
                        <a:pt x="8" y="48"/>
                      </a:lnTo>
                      <a:lnTo>
                        <a:pt x="6" y="46"/>
                      </a:lnTo>
                      <a:lnTo>
                        <a:pt x="6" y="44"/>
                      </a:lnTo>
                      <a:lnTo>
                        <a:pt x="6" y="42"/>
                      </a:lnTo>
                      <a:lnTo>
                        <a:pt x="6" y="40"/>
                      </a:lnTo>
                      <a:lnTo>
                        <a:pt x="4" y="40"/>
                      </a:lnTo>
                      <a:lnTo>
                        <a:pt x="4" y="38"/>
                      </a:lnTo>
                      <a:lnTo>
                        <a:pt x="4" y="36"/>
                      </a:lnTo>
                      <a:lnTo>
                        <a:pt x="4" y="34"/>
                      </a:lnTo>
                      <a:lnTo>
                        <a:pt x="2" y="34"/>
                      </a:lnTo>
                      <a:lnTo>
                        <a:pt x="2" y="32"/>
                      </a:lnTo>
                      <a:lnTo>
                        <a:pt x="2" y="30"/>
                      </a:lnTo>
                      <a:lnTo>
                        <a:pt x="2" y="28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6" y="4"/>
                      </a:lnTo>
                      <a:lnTo>
                        <a:pt x="18" y="4"/>
                      </a:lnTo>
                      <a:lnTo>
                        <a:pt x="20" y="4"/>
                      </a:lnTo>
                      <a:lnTo>
                        <a:pt x="22" y="4"/>
                      </a:lnTo>
                      <a:lnTo>
                        <a:pt x="23" y="5"/>
                      </a:lnTo>
                      <a:lnTo>
                        <a:pt x="27" y="5"/>
                      </a:lnTo>
                      <a:lnTo>
                        <a:pt x="29" y="5"/>
                      </a:lnTo>
                      <a:lnTo>
                        <a:pt x="31" y="7"/>
                      </a:lnTo>
                      <a:lnTo>
                        <a:pt x="33" y="7"/>
                      </a:lnTo>
                      <a:lnTo>
                        <a:pt x="35" y="7"/>
                      </a:lnTo>
                      <a:lnTo>
                        <a:pt x="39" y="7"/>
                      </a:lnTo>
                      <a:lnTo>
                        <a:pt x="41" y="9"/>
                      </a:lnTo>
                      <a:lnTo>
                        <a:pt x="43" y="9"/>
                      </a:lnTo>
                      <a:lnTo>
                        <a:pt x="45" y="9"/>
                      </a:lnTo>
                      <a:lnTo>
                        <a:pt x="46" y="9"/>
                      </a:lnTo>
                      <a:lnTo>
                        <a:pt x="48" y="9"/>
                      </a:lnTo>
                      <a:lnTo>
                        <a:pt x="50" y="11"/>
                      </a:lnTo>
                      <a:lnTo>
                        <a:pt x="52" y="11"/>
                      </a:lnTo>
                      <a:lnTo>
                        <a:pt x="54" y="11"/>
                      </a:lnTo>
                      <a:lnTo>
                        <a:pt x="56" y="11"/>
                      </a:lnTo>
                      <a:lnTo>
                        <a:pt x="58" y="11"/>
                      </a:lnTo>
                      <a:lnTo>
                        <a:pt x="60" y="11"/>
                      </a:lnTo>
                      <a:lnTo>
                        <a:pt x="62" y="13"/>
                      </a:lnTo>
                      <a:lnTo>
                        <a:pt x="64" y="13"/>
                      </a:lnTo>
                      <a:lnTo>
                        <a:pt x="66" y="15"/>
                      </a:lnTo>
                      <a:lnTo>
                        <a:pt x="68" y="17"/>
                      </a:lnTo>
                      <a:lnTo>
                        <a:pt x="68" y="19"/>
                      </a:lnTo>
                      <a:lnTo>
                        <a:pt x="68" y="21"/>
                      </a:lnTo>
                      <a:lnTo>
                        <a:pt x="69" y="23"/>
                      </a:lnTo>
                      <a:lnTo>
                        <a:pt x="69" y="25"/>
                      </a:lnTo>
                      <a:lnTo>
                        <a:pt x="69" y="27"/>
                      </a:lnTo>
                      <a:lnTo>
                        <a:pt x="68" y="27"/>
                      </a:lnTo>
                      <a:lnTo>
                        <a:pt x="68" y="28"/>
                      </a:lnTo>
                      <a:lnTo>
                        <a:pt x="68" y="30"/>
                      </a:lnTo>
                      <a:lnTo>
                        <a:pt x="68" y="32"/>
                      </a:lnTo>
                      <a:lnTo>
                        <a:pt x="68" y="34"/>
                      </a:lnTo>
                      <a:lnTo>
                        <a:pt x="68" y="36"/>
                      </a:lnTo>
                      <a:lnTo>
                        <a:pt x="68" y="38"/>
                      </a:lnTo>
                      <a:lnTo>
                        <a:pt x="68" y="40"/>
                      </a:lnTo>
                      <a:lnTo>
                        <a:pt x="68" y="42"/>
                      </a:lnTo>
                      <a:lnTo>
                        <a:pt x="68" y="44"/>
                      </a:lnTo>
                      <a:lnTo>
                        <a:pt x="68" y="46"/>
                      </a:lnTo>
                      <a:lnTo>
                        <a:pt x="66" y="48"/>
                      </a:lnTo>
                      <a:lnTo>
                        <a:pt x="66" y="50"/>
                      </a:lnTo>
                      <a:lnTo>
                        <a:pt x="66" y="52"/>
                      </a:lnTo>
                      <a:lnTo>
                        <a:pt x="66" y="53"/>
                      </a:lnTo>
                      <a:lnTo>
                        <a:pt x="66" y="55"/>
                      </a:lnTo>
                      <a:lnTo>
                        <a:pt x="66" y="57"/>
                      </a:lnTo>
                      <a:lnTo>
                        <a:pt x="66" y="59"/>
                      </a:lnTo>
                      <a:lnTo>
                        <a:pt x="66" y="61"/>
                      </a:lnTo>
                      <a:lnTo>
                        <a:pt x="66" y="63"/>
                      </a:lnTo>
                      <a:lnTo>
                        <a:pt x="66" y="65"/>
                      </a:lnTo>
                      <a:lnTo>
                        <a:pt x="64" y="65"/>
                      </a:lnTo>
                      <a:lnTo>
                        <a:pt x="64" y="67"/>
                      </a:lnTo>
                      <a:lnTo>
                        <a:pt x="64" y="69"/>
                      </a:lnTo>
                      <a:lnTo>
                        <a:pt x="50" y="103"/>
                      </a:lnTo>
                      <a:close/>
                    </a:path>
                  </a:pathLst>
                </a:custGeom>
                <a:solidFill>
                  <a:srgbClr val="BF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55" name="Freeform 523"/>
                <p:cNvSpPr>
                  <a:spLocks noChangeAspect="1"/>
                </p:cNvSpPr>
                <p:nvPr/>
              </p:nvSpPr>
              <p:spPr bwMode="auto">
                <a:xfrm>
                  <a:off x="4810" y="1221"/>
                  <a:ext cx="31" cy="35"/>
                </a:xfrm>
                <a:custGeom>
                  <a:avLst/>
                  <a:gdLst>
                    <a:gd name="T0" fmla="*/ 25 w 31"/>
                    <a:gd name="T1" fmla="*/ 33 h 35"/>
                    <a:gd name="T2" fmla="*/ 23 w 31"/>
                    <a:gd name="T3" fmla="*/ 31 h 35"/>
                    <a:gd name="T4" fmla="*/ 21 w 31"/>
                    <a:gd name="T5" fmla="*/ 29 h 35"/>
                    <a:gd name="T6" fmla="*/ 19 w 31"/>
                    <a:gd name="T7" fmla="*/ 27 h 35"/>
                    <a:gd name="T8" fmla="*/ 17 w 31"/>
                    <a:gd name="T9" fmla="*/ 25 h 35"/>
                    <a:gd name="T10" fmla="*/ 15 w 31"/>
                    <a:gd name="T11" fmla="*/ 23 h 35"/>
                    <a:gd name="T12" fmla="*/ 14 w 31"/>
                    <a:gd name="T13" fmla="*/ 21 h 35"/>
                    <a:gd name="T14" fmla="*/ 12 w 31"/>
                    <a:gd name="T15" fmla="*/ 19 h 35"/>
                    <a:gd name="T16" fmla="*/ 10 w 31"/>
                    <a:gd name="T17" fmla="*/ 17 h 35"/>
                    <a:gd name="T18" fmla="*/ 8 w 31"/>
                    <a:gd name="T19" fmla="*/ 15 h 35"/>
                    <a:gd name="T20" fmla="*/ 6 w 31"/>
                    <a:gd name="T21" fmla="*/ 14 h 35"/>
                    <a:gd name="T22" fmla="*/ 4 w 31"/>
                    <a:gd name="T23" fmla="*/ 12 h 35"/>
                    <a:gd name="T24" fmla="*/ 0 w 31"/>
                    <a:gd name="T25" fmla="*/ 10 h 35"/>
                    <a:gd name="T26" fmla="*/ 0 w 31"/>
                    <a:gd name="T27" fmla="*/ 6 h 35"/>
                    <a:gd name="T28" fmla="*/ 2 w 31"/>
                    <a:gd name="T29" fmla="*/ 4 h 35"/>
                    <a:gd name="T30" fmla="*/ 6 w 31"/>
                    <a:gd name="T31" fmla="*/ 2 h 35"/>
                    <a:gd name="T32" fmla="*/ 8 w 31"/>
                    <a:gd name="T33" fmla="*/ 0 h 35"/>
                    <a:gd name="T34" fmla="*/ 10 w 31"/>
                    <a:gd name="T35" fmla="*/ 2 h 35"/>
                    <a:gd name="T36" fmla="*/ 12 w 31"/>
                    <a:gd name="T37" fmla="*/ 4 h 35"/>
                    <a:gd name="T38" fmla="*/ 14 w 31"/>
                    <a:gd name="T39" fmla="*/ 6 h 35"/>
                    <a:gd name="T40" fmla="*/ 17 w 31"/>
                    <a:gd name="T41" fmla="*/ 8 h 35"/>
                    <a:gd name="T42" fmla="*/ 21 w 31"/>
                    <a:gd name="T43" fmla="*/ 10 h 35"/>
                    <a:gd name="T44" fmla="*/ 23 w 31"/>
                    <a:gd name="T45" fmla="*/ 12 h 35"/>
                    <a:gd name="T46" fmla="*/ 25 w 31"/>
                    <a:gd name="T47" fmla="*/ 14 h 35"/>
                    <a:gd name="T48" fmla="*/ 27 w 31"/>
                    <a:gd name="T49" fmla="*/ 15 h 35"/>
                    <a:gd name="T50" fmla="*/ 27 w 31"/>
                    <a:gd name="T51" fmla="*/ 19 h 35"/>
                    <a:gd name="T52" fmla="*/ 29 w 31"/>
                    <a:gd name="T53" fmla="*/ 21 h 35"/>
                    <a:gd name="T54" fmla="*/ 31 w 31"/>
                    <a:gd name="T55" fmla="*/ 25 h 35"/>
                    <a:gd name="T56" fmla="*/ 31 w 31"/>
                    <a:gd name="T57" fmla="*/ 29 h 35"/>
                    <a:gd name="T58" fmla="*/ 31 w 31"/>
                    <a:gd name="T59" fmla="*/ 33 h 35"/>
                    <a:gd name="T60" fmla="*/ 29 w 31"/>
                    <a:gd name="T61" fmla="*/ 35 h 35"/>
                    <a:gd name="T62" fmla="*/ 25 w 31"/>
                    <a:gd name="T63" fmla="*/ 35 h 3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1"/>
                    <a:gd name="T97" fmla="*/ 0 h 35"/>
                    <a:gd name="T98" fmla="*/ 31 w 31"/>
                    <a:gd name="T99" fmla="*/ 35 h 3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1" h="35">
                      <a:moveTo>
                        <a:pt x="25" y="35"/>
                      </a:moveTo>
                      <a:lnTo>
                        <a:pt x="25" y="33"/>
                      </a:lnTo>
                      <a:lnTo>
                        <a:pt x="23" y="33"/>
                      </a:lnTo>
                      <a:lnTo>
                        <a:pt x="23" y="31"/>
                      </a:lnTo>
                      <a:lnTo>
                        <a:pt x="21" y="31"/>
                      </a:lnTo>
                      <a:lnTo>
                        <a:pt x="21" y="29"/>
                      </a:lnTo>
                      <a:lnTo>
                        <a:pt x="19" y="29"/>
                      </a:lnTo>
                      <a:lnTo>
                        <a:pt x="19" y="27"/>
                      </a:lnTo>
                      <a:lnTo>
                        <a:pt x="17" y="27"/>
                      </a:lnTo>
                      <a:lnTo>
                        <a:pt x="17" y="25"/>
                      </a:lnTo>
                      <a:lnTo>
                        <a:pt x="15" y="25"/>
                      </a:lnTo>
                      <a:lnTo>
                        <a:pt x="15" y="23"/>
                      </a:lnTo>
                      <a:lnTo>
                        <a:pt x="14" y="23"/>
                      </a:lnTo>
                      <a:lnTo>
                        <a:pt x="14" y="21"/>
                      </a:lnTo>
                      <a:lnTo>
                        <a:pt x="12" y="21"/>
                      </a:lnTo>
                      <a:lnTo>
                        <a:pt x="12" y="19"/>
                      </a:lnTo>
                      <a:lnTo>
                        <a:pt x="10" y="19"/>
                      </a:lnTo>
                      <a:lnTo>
                        <a:pt x="10" y="17"/>
                      </a:lnTo>
                      <a:lnTo>
                        <a:pt x="8" y="17"/>
                      </a:lnTo>
                      <a:lnTo>
                        <a:pt x="8" y="15"/>
                      </a:lnTo>
                      <a:lnTo>
                        <a:pt x="6" y="15"/>
                      </a:ln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5" y="6"/>
                      </a:lnTo>
                      <a:lnTo>
                        <a:pt x="17" y="8"/>
                      </a:lnTo>
                      <a:lnTo>
                        <a:pt x="19" y="10"/>
                      </a:lnTo>
                      <a:lnTo>
                        <a:pt x="21" y="10"/>
                      </a:lnTo>
                      <a:lnTo>
                        <a:pt x="21" y="12"/>
                      </a:lnTo>
                      <a:lnTo>
                        <a:pt x="23" y="12"/>
                      </a:lnTo>
                      <a:lnTo>
                        <a:pt x="23" y="14"/>
                      </a:lnTo>
                      <a:lnTo>
                        <a:pt x="25" y="14"/>
                      </a:lnTo>
                      <a:lnTo>
                        <a:pt x="25" y="15"/>
                      </a:lnTo>
                      <a:lnTo>
                        <a:pt x="27" y="15"/>
                      </a:lnTo>
                      <a:lnTo>
                        <a:pt x="27" y="17"/>
                      </a:lnTo>
                      <a:lnTo>
                        <a:pt x="27" y="19"/>
                      </a:lnTo>
                      <a:lnTo>
                        <a:pt x="29" y="19"/>
                      </a:lnTo>
                      <a:lnTo>
                        <a:pt x="29" y="21"/>
                      </a:lnTo>
                      <a:lnTo>
                        <a:pt x="29" y="23"/>
                      </a:lnTo>
                      <a:lnTo>
                        <a:pt x="31" y="25"/>
                      </a:lnTo>
                      <a:lnTo>
                        <a:pt x="31" y="27"/>
                      </a:lnTo>
                      <a:lnTo>
                        <a:pt x="31" y="29"/>
                      </a:lnTo>
                      <a:lnTo>
                        <a:pt x="31" y="31"/>
                      </a:lnTo>
                      <a:lnTo>
                        <a:pt x="31" y="33"/>
                      </a:lnTo>
                      <a:lnTo>
                        <a:pt x="31" y="35"/>
                      </a:lnTo>
                      <a:lnTo>
                        <a:pt x="29" y="35"/>
                      </a:lnTo>
                      <a:lnTo>
                        <a:pt x="27" y="35"/>
                      </a:lnTo>
                      <a:lnTo>
                        <a:pt x="25" y="35"/>
                      </a:lnTo>
                      <a:close/>
                    </a:path>
                  </a:pathLst>
                </a:custGeom>
                <a:solidFill>
                  <a:srgbClr val="D1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56" name="Freeform 524"/>
                <p:cNvSpPr>
                  <a:spLocks noChangeAspect="1"/>
                </p:cNvSpPr>
                <p:nvPr/>
              </p:nvSpPr>
              <p:spPr bwMode="auto">
                <a:xfrm>
                  <a:off x="4843" y="1204"/>
                  <a:ext cx="27" cy="46"/>
                </a:xfrm>
                <a:custGeom>
                  <a:avLst/>
                  <a:gdLst>
                    <a:gd name="T0" fmla="*/ 19 w 27"/>
                    <a:gd name="T1" fmla="*/ 42 h 46"/>
                    <a:gd name="T2" fmla="*/ 17 w 27"/>
                    <a:gd name="T3" fmla="*/ 38 h 46"/>
                    <a:gd name="T4" fmla="*/ 15 w 27"/>
                    <a:gd name="T5" fmla="*/ 36 h 46"/>
                    <a:gd name="T6" fmla="*/ 13 w 27"/>
                    <a:gd name="T7" fmla="*/ 34 h 46"/>
                    <a:gd name="T8" fmla="*/ 11 w 27"/>
                    <a:gd name="T9" fmla="*/ 31 h 46"/>
                    <a:gd name="T10" fmla="*/ 9 w 27"/>
                    <a:gd name="T11" fmla="*/ 27 h 46"/>
                    <a:gd name="T12" fmla="*/ 9 w 27"/>
                    <a:gd name="T13" fmla="*/ 23 h 46"/>
                    <a:gd name="T14" fmla="*/ 7 w 27"/>
                    <a:gd name="T15" fmla="*/ 21 h 46"/>
                    <a:gd name="T16" fmla="*/ 5 w 27"/>
                    <a:gd name="T17" fmla="*/ 19 h 46"/>
                    <a:gd name="T18" fmla="*/ 5 w 27"/>
                    <a:gd name="T19" fmla="*/ 15 h 46"/>
                    <a:gd name="T20" fmla="*/ 4 w 27"/>
                    <a:gd name="T21" fmla="*/ 11 h 46"/>
                    <a:gd name="T22" fmla="*/ 2 w 27"/>
                    <a:gd name="T23" fmla="*/ 9 h 46"/>
                    <a:gd name="T24" fmla="*/ 2 w 27"/>
                    <a:gd name="T25" fmla="*/ 6 h 46"/>
                    <a:gd name="T26" fmla="*/ 0 w 27"/>
                    <a:gd name="T27" fmla="*/ 4 h 46"/>
                    <a:gd name="T28" fmla="*/ 0 w 27"/>
                    <a:gd name="T29" fmla="*/ 0 h 46"/>
                    <a:gd name="T30" fmla="*/ 2 w 27"/>
                    <a:gd name="T31" fmla="*/ 2 h 46"/>
                    <a:gd name="T32" fmla="*/ 4 w 27"/>
                    <a:gd name="T33" fmla="*/ 4 h 46"/>
                    <a:gd name="T34" fmla="*/ 5 w 27"/>
                    <a:gd name="T35" fmla="*/ 6 h 46"/>
                    <a:gd name="T36" fmla="*/ 7 w 27"/>
                    <a:gd name="T37" fmla="*/ 8 h 46"/>
                    <a:gd name="T38" fmla="*/ 11 w 27"/>
                    <a:gd name="T39" fmla="*/ 11 h 46"/>
                    <a:gd name="T40" fmla="*/ 13 w 27"/>
                    <a:gd name="T41" fmla="*/ 13 h 46"/>
                    <a:gd name="T42" fmla="*/ 13 w 27"/>
                    <a:gd name="T43" fmla="*/ 17 h 46"/>
                    <a:gd name="T44" fmla="*/ 15 w 27"/>
                    <a:gd name="T45" fmla="*/ 19 h 46"/>
                    <a:gd name="T46" fmla="*/ 17 w 27"/>
                    <a:gd name="T47" fmla="*/ 21 h 46"/>
                    <a:gd name="T48" fmla="*/ 21 w 27"/>
                    <a:gd name="T49" fmla="*/ 25 h 46"/>
                    <a:gd name="T50" fmla="*/ 23 w 27"/>
                    <a:gd name="T51" fmla="*/ 27 h 46"/>
                    <a:gd name="T52" fmla="*/ 23 w 27"/>
                    <a:gd name="T53" fmla="*/ 31 h 46"/>
                    <a:gd name="T54" fmla="*/ 25 w 27"/>
                    <a:gd name="T55" fmla="*/ 32 h 46"/>
                    <a:gd name="T56" fmla="*/ 27 w 27"/>
                    <a:gd name="T57" fmla="*/ 36 h 46"/>
                    <a:gd name="T58" fmla="*/ 27 w 27"/>
                    <a:gd name="T59" fmla="*/ 40 h 46"/>
                    <a:gd name="T60" fmla="*/ 25 w 27"/>
                    <a:gd name="T61" fmla="*/ 44 h 46"/>
                    <a:gd name="T62" fmla="*/ 21 w 27"/>
                    <a:gd name="T63" fmla="*/ 44 h 46"/>
                    <a:gd name="T64" fmla="*/ 21 w 27"/>
                    <a:gd name="T65" fmla="*/ 44 h 4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7"/>
                    <a:gd name="T100" fmla="*/ 0 h 46"/>
                    <a:gd name="T101" fmla="*/ 27 w 27"/>
                    <a:gd name="T102" fmla="*/ 46 h 4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7" h="46">
                      <a:moveTo>
                        <a:pt x="19" y="44"/>
                      </a:moveTo>
                      <a:lnTo>
                        <a:pt x="19" y="42"/>
                      </a:lnTo>
                      <a:lnTo>
                        <a:pt x="17" y="40"/>
                      </a:lnTo>
                      <a:lnTo>
                        <a:pt x="17" y="38"/>
                      </a:lnTo>
                      <a:lnTo>
                        <a:pt x="15" y="38"/>
                      </a:lnTo>
                      <a:lnTo>
                        <a:pt x="15" y="36"/>
                      </a:lnTo>
                      <a:lnTo>
                        <a:pt x="15" y="34"/>
                      </a:lnTo>
                      <a:lnTo>
                        <a:pt x="13" y="34"/>
                      </a:lnTo>
                      <a:lnTo>
                        <a:pt x="13" y="32"/>
                      </a:lnTo>
                      <a:lnTo>
                        <a:pt x="11" y="31"/>
                      </a:lnTo>
                      <a:lnTo>
                        <a:pt x="11" y="29"/>
                      </a:lnTo>
                      <a:lnTo>
                        <a:pt x="9" y="27"/>
                      </a:lnTo>
                      <a:lnTo>
                        <a:pt x="9" y="25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1"/>
                      </a:lnTo>
                      <a:lnTo>
                        <a:pt x="7" y="19"/>
                      </a:lnTo>
                      <a:lnTo>
                        <a:pt x="5" y="19"/>
                      </a:lnTo>
                      <a:lnTo>
                        <a:pt x="5" y="17"/>
                      </a:lnTo>
                      <a:lnTo>
                        <a:pt x="5" y="15"/>
                      </a:lnTo>
                      <a:lnTo>
                        <a:pt x="4" y="13"/>
                      </a:lnTo>
                      <a:lnTo>
                        <a:pt x="4" y="11"/>
                      </a:lnTo>
                      <a:lnTo>
                        <a:pt x="4" y="9"/>
                      </a:lnTo>
                      <a:lnTo>
                        <a:pt x="2" y="9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7" y="8"/>
                      </a:lnTo>
                      <a:lnTo>
                        <a:pt x="9" y="9"/>
                      </a:lnTo>
                      <a:lnTo>
                        <a:pt x="11" y="11"/>
                      </a:lnTo>
                      <a:lnTo>
                        <a:pt x="11" y="13"/>
                      </a:lnTo>
                      <a:lnTo>
                        <a:pt x="13" y="13"/>
                      </a:lnTo>
                      <a:lnTo>
                        <a:pt x="13" y="15"/>
                      </a:lnTo>
                      <a:lnTo>
                        <a:pt x="13" y="17"/>
                      </a:lnTo>
                      <a:lnTo>
                        <a:pt x="15" y="17"/>
                      </a:lnTo>
                      <a:lnTo>
                        <a:pt x="15" y="19"/>
                      </a:lnTo>
                      <a:lnTo>
                        <a:pt x="17" y="19"/>
                      </a:lnTo>
                      <a:lnTo>
                        <a:pt x="17" y="21"/>
                      </a:lnTo>
                      <a:lnTo>
                        <a:pt x="19" y="23"/>
                      </a:lnTo>
                      <a:lnTo>
                        <a:pt x="21" y="25"/>
                      </a:lnTo>
                      <a:lnTo>
                        <a:pt x="21" y="27"/>
                      </a:lnTo>
                      <a:lnTo>
                        <a:pt x="23" y="27"/>
                      </a:lnTo>
                      <a:lnTo>
                        <a:pt x="23" y="29"/>
                      </a:lnTo>
                      <a:lnTo>
                        <a:pt x="23" y="31"/>
                      </a:lnTo>
                      <a:lnTo>
                        <a:pt x="25" y="31"/>
                      </a:lnTo>
                      <a:lnTo>
                        <a:pt x="25" y="32"/>
                      </a:lnTo>
                      <a:lnTo>
                        <a:pt x="27" y="34"/>
                      </a:lnTo>
                      <a:lnTo>
                        <a:pt x="27" y="36"/>
                      </a:lnTo>
                      <a:lnTo>
                        <a:pt x="27" y="38"/>
                      </a:lnTo>
                      <a:lnTo>
                        <a:pt x="27" y="40"/>
                      </a:lnTo>
                      <a:lnTo>
                        <a:pt x="25" y="42"/>
                      </a:lnTo>
                      <a:lnTo>
                        <a:pt x="25" y="44"/>
                      </a:lnTo>
                      <a:lnTo>
                        <a:pt x="23" y="44"/>
                      </a:lnTo>
                      <a:lnTo>
                        <a:pt x="21" y="44"/>
                      </a:lnTo>
                      <a:lnTo>
                        <a:pt x="21" y="46"/>
                      </a:lnTo>
                      <a:lnTo>
                        <a:pt x="21" y="44"/>
                      </a:lnTo>
                      <a:lnTo>
                        <a:pt x="19" y="44"/>
                      </a:lnTo>
                      <a:close/>
                    </a:path>
                  </a:pathLst>
                </a:custGeom>
                <a:solidFill>
                  <a:srgbClr val="D1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57" name="Freeform 525"/>
                <p:cNvSpPr>
                  <a:spLocks noChangeAspect="1"/>
                </p:cNvSpPr>
                <p:nvPr/>
              </p:nvSpPr>
              <p:spPr bwMode="auto">
                <a:xfrm>
                  <a:off x="4810" y="1223"/>
                  <a:ext cx="27" cy="29"/>
                </a:xfrm>
                <a:custGeom>
                  <a:avLst/>
                  <a:gdLst>
                    <a:gd name="T0" fmla="*/ 21 w 27"/>
                    <a:gd name="T1" fmla="*/ 27 h 29"/>
                    <a:gd name="T2" fmla="*/ 19 w 27"/>
                    <a:gd name="T3" fmla="*/ 25 h 29"/>
                    <a:gd name="T4" fmla="*/ 19 w 27"/>
                    <a:gd name="T5" fmla="*/ 23 h 29"/>
                    <a:gd name="T6" fmla="*/ 17 w 27"/>
                    <a:gd name="T7" fmla="*/ 23 h 29"/>
                    <a:gd name="T8" fmla="*/ 17 w 27"/>
                    <a:gd name="T9" fmla="*/ 21 h 29"/>
                    <a:gd name="T10" fmla="*/ 15 w 27"/>
                    <a:gd name="T11" fmla="*/ 21 h 29"/>
                    <a:gd name="T12" fmla="*/ 15 w 27"/>
                    <a:gd name="T13" fmla="*/ 19 h 29"/>
                    <a:gd name="T14" fmla="*/ 14 w 27"/>
                    <a:gd name="T15" fmla="*/ 19 h 29"/>
                    <a:gd name="T16" fmla="*/ 14 w 27"/>
                    <a:gd name="T17" fmla="*/ 17 h 29"/>
                    <a:gd name="T18" fmla="*/ 12 w 27"/>
                    <a:gd name="T19" fmla="*/ 17 h 29"/>
                    <a:gd name="T20" fmla="*/ 12 w 27"/>
                    <a:gd name="T21" fmla="*/ 15 h 29"/>
                    <a:gd name="T22" fmla="*/ 10 w 27"/>
                    <a:gd name="T23" fmla="*/ 15 h 29"/>
                    <a:gd name="T24" fmla="*/ 8 w 27"/>
                    <a:gd name="T25" fmla="*/ 13 h 29"/>
                    <a:gd name="T26" fmla="*/ 6 w 27"/>
                    <a:gd name="T27" fmla="*/ 13 h 29"/>
                    <a:gd name="T28" fmla="*/ 6 w 27"/>
                    <a:gd name="T29" fmla="*/ 12 h 29"/>
                    <a:gd name="T30" fmla="*/ 4 w 27"/>
                    <a:gd name="T31" fmla="*/ 12 h 29"/>
                    <a:gd name="T32" fmla="*/ 4 w 27"/>
                    <a:gd name="T33" fmla="*/ 10 h 29"/>
                    <a:gd name="T34" fmla="*/ 2 w 27"/>
                    <a:gd name="T35" fmla="*/ 10 h 29"/>
                    <a:gd name="T36" fmla="*/ 2 w 27"/>
                    <a:gd name="T37" fmla="*/ 8 h 29"/>
                    <a:gd name="T38" fmla="*/ 0 w 27"/>
                    <a:gd name="T39" fmla="*/ 6 h 29"/>
                    <a:gd name="T40" fmla="*/ 0 w 27"/>
                    <a:gd name="T41" fmla="*/ 4 h 29"/>
                    <a:gd name="T42" fmla="*/ 2 w 27"/>
                    <a:gd name="T43" fmla="*/ 4 h 29"/>
                    <a:gd name="T44" fmla="*/ 2 w 27"/>
                    <a:gd name="T45" fmla="*/ 2 h 29"/>
                    <a:gd name="T46" fmla="*/ 4 w 27"/>
                    <a:gd name="T47" fmla="*/ 2 h 29"/>
                    <a:gd name="T48" fmla="*/ 4 w 27"/>
                    <a:gd name="T49" fmla="*/ 0 h 29"/>
                    <a:gd name="T50" fmla="*/ 6 w 27"/>
                    <a:gd name="T51" fmla="*/ 0 h 29"/>
                    <a:gd name="T52" fmla="*/ 8 w 27"/>
                    <a:gd name="T53" fmla="*/ 0 h 29"/>
                    <a:gd name="T54" fmla="*/ 10 w 27"/>
                    <a:gd name="T55" fmla="*/ 0 h 29"/>
                    <a:gd name="T56" fmla="*/ 10 w 27"/>
                    <a:gd name="T57" fmla="*/ 2 h 29"/>
                    <a:gd name="T58" fmla="*/ 12 w 27"/>
                    <a:gd name="T59" fmla="*/ 2 h 29"/>
                    <a:gd name="T60" fmla="*/ 14 w 27"/>
                    <a:gd name="T61" fmla="*/ 4 h 29"/>
                    <a:gd name="T62" fmla="*/ 15 w 27"/>
                    <a:gd name="T63" fmla="*/ 6 h 29"/>
                    <a:gd name="T64" fmla="*/ 17 w 27"/>
                    <a:gd name="T65" fmla="*/ 6 h 29"/>
                    <a:gd name="T66" fmla="*/ 17 w 27"/>
                    <a:gd name="T67" fmla="*/ 8 h 29"/>
                    <a:gd name="T68" fmla="*/ 19 w 27"/>
                    <a:gd name="T69" fmla="*/ 8 h 29"/>
                    <a:gd name="T70" fmla="*/ 19 w 27"/>
                    <a:gd name="T71" fmla="*/ 10 h 29"/>
                    <a:gd name="T72" fmla="*/ 21 w 27"/>
                    <a:gd name="T73" fmla="*/ 10 h 29"/>
                    <a:gd name="T74" fmla="*/ 21 w 27"/>
                    <a:gd name="T75" fmla="*/ 12 h 29"/>
                    <a:gd name="T76" fmla="*/ 23 w 27"/>
                    <a:gd name="T77" fmla="*/ 12 h 29"/>
                    <a:gd name="T78" fmla="*/ 23 w 27"/>
                    <a:gd name="T79" fmla="*/ 13 h 29"/>
                    <a:gd name="T80" fmla="*/ 23 w 27"/>
                    <a:gd name="T81" fmla="*/ 15 h 29"/>
                    <a:gd name="T82" fmla="*/ 25 w 27"/>
                    <a:gd name="T83" fmla="*/ 15 h 29"/>
                    <a:gd name="T84" fmla="*/ 25 w 27"/>
                    <a:gd name="T85" fmla="*/ 17 h 29"/>
                    <a:gd name="T86" fmla="*/ 25 w 27"/>
                    <a:gd name="T87" fmla="*/ 19 h 29"/>
                    <a:gd name="T88" fmla="*/ 27 w 27"/>
                    <a:gd name="T89" fmla="*/ 19 h 29"/>
                    <a:gd name="T90" fmla="*/ 27 w 27"/>
                    <a:gd name="T91" fmla="*/ 21 h 29"/>
                    <a:gd name="T92" fmla="*/ 27 w 27"/>
                    <a:gd name="T93" fmla="*/ 23 h 29"/>
                    <a:gd name="T94" fmla="*/ 27 w 27"/>
                    <a:gd name="T95" fmla="*/ 25 h 29"/>
                    <a:gd name="T96" fmla="*/ 27 w 27"/>
                    <a:gd name="T97" fmla="*/ 27 h 29"/>
                    <a:gd name="T98" fmla="*/ 25 w 27"/>
                    <a:gd name="T99" fmla="*/ 29 h 29"/>
                    <a:gd name="T100" fmla="*/ 23 w 27"/>
                    <a:gd name="T101" fmla="*/ 29 h 29"/>
                    <a:gd name="T102" fmla="*/ 21 w 27"/>
                    <a:gd name="T103" fmla="*/ 27 h 2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7"/>
                    <a:gd name="T157" fmla="*/ 0 h 29"/>
                    <a:gd name="T158" fmla="*/ 27 w 27"/>
                    <a:gd name="T159" fmla="*/ 29 h 2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7" h="29">
                      <a:moveTo>
                        <a:pt x="21" y="27"/>
                      </a:moveTo>
                      <a:lnTo>
                        <a:pt x="19" y="25"/>
                      </a:lnTo>
                      <a:lnTo>
                        <a:pt x="19" y="23"/>
                      </a:lnTo>
                      <a:lnTo>
                        <a:pt x="17" y="23"/>
                      </a:lnTo>
                      <a:lnTo>
                        <a:pt x="17" y="21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4" y="19"/>
                      </a:lnTo>
                      <a:lnTo>
                        <a:pt x="14" y="17"/>
                      </a:lnTo>
                      <a:lnTo>
                        <a:pt x="12" y="17"/>
                      </a:lnTo>
                      <a:lnTo>
                        <a:pt x="12" y="15"/>
                      </a:lnTo>
                      <a:lnTo>
                        <a:pt x="10" y="15"/>
                      </a:lnTo>
                      <a:lnTo>
                        <a:pt x="8" y="13"/>
                      </a:lnTo>
                      <a:lnTo>
                        <a:pt x="6" y="13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4" y="4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7" y="8"/>
                      </a:lnTo>
                      <a:lnTo>
                        <a:pt x="19" y="8"/>
                      </a:lnTo>
                      <a:lnTo>
                        <a:pt x="19" y="10"/>
                      </a:lnTo>
                      <a:lnTo>
                        <a:pt x="21" y="10"/>
                      </a:lnTo>
                      <a:lnTo>
                        <a:pt x="21" y="12"/>
                      </a:lnTo>
                      <a:lnTo>
                        <a:pt x="23" y="12"/>
                      </a:lnTo>
                      <a:lnTo>
                        <a:pt x="23" y="13"/>
                      </a:lnTo>
                      <a:lnTo>
                        <a:pt x="23" y="15"/>
                      </a:lnTo>
                      <a:lnTo>
                        <a:pt x="25" y="15"/>
                      </a:lnTo>
                      <a:lnTo>
                        <a:pt x="25" y="17"/>
                      </a:lnTo>
                      <a:lnTo>
                        <a:pt x="25" y="19"/>
                      </a:lnTo>
                      <a:lnTo>
                        <a:pt x="27" y="19"/>
                      </a:lnTo>
                      <a:lnTo>
                        <a:pt x="27" y="21"/>
                      </a:lnTo>
                      <a:lnTo>
                        <a:pt x="27" y="23"/>
                      </a:lnTo>
                      <a:lnTo>
                        <a:pt x="27" y="25"/>
                      </a:lnTo>
                      <a:lnTo>
                        <a:pt x="27" y="27"/>
                      </a:lnTo>
                      <a:lnTo>
                        <a:pt x="25" y="29"/>
                      </a:lnTo>
                      <a:lnTo>
                        <a:pt x="23" y="29"/>
                      </a:lnTo>
                      <a:lnTo>
                        <a:pt x="21" y="27"/>
                      </a:lnTo>
                      <a:close/>
                    </a:path>
                  </a:pathLst>
                </a:custGeom>
                <a:solidFill>
                  <a:srgbClr val="C2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58" name="Freeform 526"/>
                <p:cNvSpPr>
                  <a:spLocks noChangeAspect="1"/>
                </p:cNvSpPr>
                <p:nvPr/>
              </p:nvSpPr>
              <p:spPr bwMode="auto">
                <a:xfrm>
                  <a:off x="4812" y="1223"/>
                  <a:ext cx="21" cy="23"/>
                </a:xfrm>
                <a:custGeom>
                  <a:avLst/>
                  <a:gdLst>
                    <a:gd name="T0" fmla="*/ 17 w 21"/>
                    <a:gd name="T1" fmla="*/ 23 h 23"/>
                    <a:gd name="T2" fmla="*/ 15 w 21"/>
                    <a:gd name="T3" fmla="*/ 23 h 23"/>
                    <a:gd name="T4" fmla="*/ 15 w 21"/>
                    <a:gd name="T5" fmla="*/ 21 h 23"/>
                    <a:gd name="T6" fmla="*/ 13 w 21"/>
                    <a:gd name="T7" fmla="*/ 21 h 23"/>
                    <a:gd name="T8" fmla="*/ 13 w 21"/>
                    <a:gd name="T9" fmla="*/ 19 h 23"/>
                    <a:gd name="T10" fmla="*/ 12 w 21"/>
                    <a:gd name="T11" fmla="*/ 17 h 23"/>
                    <a:gd name="T12" fmla="*/ 10 w 21"/>
                    <a:gd name="T13" fmla="*/ 15 h 23"/>
                    <a:gd name="T14" fmla="*/ 8 w 21"/>
                    <a:gd name="T15" fmla="*/ 13 h 23"/>
                    <a:gd name="T16" fmla="*/ 6 w 21"/>
                    <a:gd name="T17" fmla="*/ 12 h 23"/>
                    <a:gd name="T18" fmla="*/ 4 w 21"/>
                    <a:gd name="T19" fmla="*/ 12 h 23"/>
                    <a:gd name="T20" fmla="*/ 4 w 21"/>
                    <a:gd name="T21" fmla="*/ 10 h 23"/>
                    <a:gd name="T22" fmla="*/ 2 w 21"/>
                    <a:gd name="T23" fmla="*/ 10 h 23"/>
                    <a:gd name="T24" fmla="*/ 2 w 21"/>
                    <a:gd name="T25" fmla="*/ 8 h 23"/>
                    <a:gd name="T26" fmla="*/ 0 w 21"/>
                    <a:gd name="T27" fmla="*/ 8 h 23"/>
                    <a:gd name="T28" fmla="*/ 0 w 21"/>
                    <a:gd name="T29" fmla="*/ 6 h 23"/>
                    <a:gd name="T30" fmla="*/ 0 w 21"/>
                    <a:gd name="T31" fmla="*/ 4 h 23"/>
                    <a:gd name="T32" fmla="*/ 0 w 21"/>
                    <a:gd name="T33" fmla="*/ 2 h 23"/>
                    <a:gd name="T34" fmla="*/ 2 w 21"/>
                    <a:gd name="T35" fmla="*/ 2 h 23"/>
                    <a:gd name="T36" fmla="*/ 2 w 21"/>
                    <a:gd name="T37" fmla="*/ 0 h 23"/>
                    <a:gd name="T38" fmla="*/ 4 w 21"/>
                    <a:gd name="T39" fmla="*/ 0 h 23"/>
                    <a:gd name="T40" fmla="*/ 6 w 21"/>
                    <a:gd name="T41" fmla="*/ 0 h 23"/>
                    <a:gd name="T42" fmla="*/ 6 w 21"/>
                    <a:gd name="T43" fmla="*/ 2 h 23"/>
                    <a:gd name="T44" fmla="*/ 8 w 21"/>
                    <a:gd name="T45" fmla="*/ 2 h 23"/>
                    <a:gd name="T46" fmla="*/ 10 w 21"/>
                    <a:gd name="T47" fmla="*/ 2 h 23"/>
                    <a:gd name="T48" fmla="*/ 10 w 21"/>
                    <a:gd name="T49" fmla="*/ 4 h 23"/>
                    <a:gd name="T50" fmla="*/ 12 w 21"/>
                    <a:gd name="T51" fmla="*/ 4 h 23"/>
                    <a:gd name="T52" fmla="*/ 12 w 21"/>
                    <a:gd name="T53" fmla="*/ 6 h 23"/>
                    <a:gd name="T54" fmla="*/ 13 w 21"/>
                    <a:gd name="T55" fmla="*/ 6 h 23"/>
                    <a:gd name="T56" fmla="*/ 13 w 21"/>
                    <a:gd name="T57" fmla="*/ 8 h 23"/>
                    <a:gd name="T58" fmla="*/ 15 w 21"/>
                    <a:gd name="T59" fmla="*/ 8 h 23"/>
                    <a:gd name="T60" fmla="*/ 15 w 21"/>
                    <a:gd name="T61" fmla="*/ 10 h 23"/>
                    <a:gd name="T62" fmla="*/ 17 w 21"/>
                    <a:gd name="T63" fmla="*/ 10 h 23"/>
                    <a:gd name="T64" fmla="*/ 17 w 21"/>
                    <a:gd name="T65" fmla="*/ 12 h 23"/>
                    <a:gd name="T66" fmla="*/ 19 w 21"/>
                    <a:gd name="T67" fmla="*/ 13 h 23"/>
                    <a:gd name="T68" fmla="*/ 19 w 21"/>
                    <a:gd name="T69" fmla="*/ 15 h 23"/>
                    <a:gd name="T70" fmla="*/ 19 w 21"/>
                    <a:gd name="T71" fmla="*/ 17 h 23"/>
                    <a:gd name="T72" fmla="*/ 21 w 21"/>
                    <a:gd name="T73" fmla="*/ 17 h 23"/>
                    <a:gd name="T74" fmla="*/ 21 w 21"/>
                    <a:gd name="T75" fmla="*/ 19 h 23"/>
                    <a:gd name="T76" fmla="*/ 21 w 21"/>
                    <a:gd name="T77" fmla="*/ 21 h 23"/>
                    <a:gd name="T78" fmla="*/ 21 w 21"/>
                    <a:gd name="T79" fmla="*/ 23 h 23"/>
                    <a:gd name="T80" fmla="*/ 19 w 21"/>
                    <a:gd name="T81" fmla="*/ 23 h 23"/>
                    <a:gd name="T82" fmla="*/ 17 w 21"/>
                    <a:gd name="T83" fmla="*/ 23 h 23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1"/>
                    <a:gd name="T127" fmla="*/ 0 h 23"/>
                    <a:gd name="T128" fmla="*/ 21 w 21"/>
                    <a:gd name="T129" fmla="*/ 23 h 23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1" h="23">
                      <a:moveTo>
                        <a:pt x="17" y="23"/>
                      </a:moveTo>
                      <a:lnTo>
                        <a:pt x="15" y="23"/>
                      </a:lnTo>
                      <a:lnTo>
                        <a:pt x="15" y="21"/>
                      </a:lnTo>
                      <a:lnTo>
                        <a:pt x="13" y="21"/>
                      </a:lnTo>
                      <a:lnTo>
                        <a:pt x="13" y="19"/>
                      </a:lnTo>
                      <a:lnTo>
                        <a:pt x="12" y="17"/>
                      </a:lnTo>
                      <a:lnTo>
                        <a:pt x="10" y="15"/>
                      </a:lnTo>
                      <a:lnTo>
                        <a:pt x="8" y="13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12" y="6"/>
                      </a:lnTo>
                      <a:lnTo>
                        <a:pt x="13" y="6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5" y="10"/>
                      </a:lnTo>
                      <a:lnTo>
                        <a:pt x="17" y="10"/>
                      </a:lnTo>
                      <a:lnTo>
                        <a:pt x="17" y="12"/>
                      </a:lnTo>
                      <a:lnTo>
                        <a:pt x="19" y="13"/>
                      </a:lnTo>
                      <a:lnTo>
                        <a:pt x="19" y="15"/>
                      </a:lnTo>
                      <a:lnTo>
                        <a:pt x="19" y="17"/>
                      </a:lnTo>
                      <a:lnTo>
                        <a:pt x="21" y="17"/>
                      </a:lnTo>
                      <a:lnTo>
                        <a:pt x="21" y="19"/>
                      </a:lnTo>
                      <a:lnTo>
                        <a:pt x="21" y="21"/>
                      </a:lnTo>
                      <a:lnTo>
                        <a:pt x="21" y="23"/>
                      </a:lnTo>
                      <a:lnTo>
                        <a:pt x="19" y="23"/>
                      </a:lnTo>
                      <a:lnTo>
                        <a:pt x="17" y="23"/>
                      </a:lnTo>
                      <a:close/>
                    </a:path>
                  </a:pathLst>
                </a:custGeom>
                <a:solidFill>
                  <a:srgbClr val="B2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59" name="Freeform 527"/>
                <p:cNvSpPr>
                  <a:spLocks noChangeAspect="1"/>
                </p:cNvSpPr>
                <p:nvPr/>
              </p:nvSpPr>
              <p:spPr bwMode="auto">
                <a:xfrm>
                  <a:off x="4812" y="1223"/>
                  <a:ext cx="15" cy="19"/>
                </a:xfrm>
                <a:custGeom>
                  <a:avLst/>
                  <a:gdLst>
                    <a:gd name="T0" fmla="*/ 13 w 15"/>
                    <a:gd name="T1" fmla="*/ 17 h 19"/>
                    <a:gd name="T2" fmla="*/ 12 w 15"/>
                    <a:gd name="T3" fmla="*/ 17 h 19"/>
                    <a:gd name="T4" fmla="*/ 12 w 15"/>
                    <a:gd name="T5" fmla="*/ 15 h 19"/>
                    <a:gd name="T6" fmla="*/ 10 w 15"/>
                    <a:gd name="T7" fmla="*/ 15 h 19"/>
                    <a:gd name="T8" fmla="*/ 10 w 15"/>
                    <a:gd name="T9" fmla="*/ 13 h 19"/>
                    <a:gd name="T10" fmla="*/ 8 w 15"/>
                    <a:gd name="T11" fmla="*/ 13 h 19"/>
                    <a:gd name="T12" fmla="*/ 8 w 15"/>
                    <a:gd name="T13" fmla="*/ 12 h 19"/>
                    <a:gd name="T14" fmla="*/ 6 w 15"/>
                    <a:gd name="T15" fmla="*/ 12 h 19"/>
                    <a:gd name="T16" fmla="*/ 6 w 15"/>
                    <a:gd name="T17" fmla="*/ 10 h 19"/>
                    <a:gd name="T18" fmla="*/ 4 w 15"/>
                    <a:gd name="T19" fmla="*/ 10 h 19"/>
                    <a:gd name="T20" fmla="*/ 4 w 15"/>
                    <a:gd name="T21" fmla="*/ 8 h 19"/>
                    <a:gd name="T22" fmla="*/ 2 w 15"/>
                    <a:gd name="T23" fmla="*/ 8 h 19"/>
                    <a:gd name="T24" fmla="*/ 2 w 15"/>
                    <a:gd name="T25" fmla="*/ 6 h 19"/>
                    <a:gd name="T26" fmla="*/ 0 w 15"/>
                    <a:gd name="T27" fmla="*/ 6 h 19"/>
                    <a:gd name="T28" fmla="*/ 0 w 15"/>
                    <a:gd name="T29" fmla="*/ 4 h 19"/>
                    <a:gd name="T30" fmla="*/ 0 w 15"/>
                    <a:gd name="T31" fmla="*/ 2 h 19"/>
                    <a:gd name="T32" fmla="*/ 2 w 15"/>
                    <a:gd name="T33" fmla="*/ 2 h 19"/>
                    <a:gd name="T34" fmla="*/ 2 w 15"/>
                    <a:gd name="T35" fmla="*/ 0 h 19"/>
                    <a:gd name="T36" fmla="*/ 4 w 15"/>
                    <a:gd name="T37" fmla="*/ 0 h 19"/>
                    <a:gd name="T38" fmla="*/ 6 w 15"/>
                    <a:gd name="T39" fmla="*/ 0 h 19"/>
                    <a:gd name="T40" fmla="*/ 6 w 15"/>
                    <a:gd name="T41" fmla="*/ 2 h 19"/>
                    <a:gd name="T42" fmla="*/ 8 w 15"/>
                    <a:gd name="T43" fmla="*/ 2 h 19"/>
                    <a:gd name="T44" fmla="*/ 8 w 15"/>
                    <a:gd name="T45" fmla="*/ 4 h 19"/>
                    <a:gd name="T46" fmla="*/ 10 w 15"/>
                    <a:gd name="T47" fmla="*/ 4 h 19"/>
                    <a:gd name="T48" fmla="*/ 10 w 15"/>
                    <a:gd name="T49" fmla="*/ 6 h 19"/>
                    <a:gd name="T50" fmla="*/ 12 w 15"/>
                    <a:gd name="T51" fmla="*/ 6 h 19"/>
                    <a:gd name="T52" fmla="*/ 12 w 15"/>
                    <a:gd name="T53" fmla="*/ 8 h 19"/>
                    <a:gd name="T54" fmla="*/ 13 w 15"/>
                    <a:gd name="T55" fmla="*/ 8 h 19"/>
                    <a:gd name="T56" fmla="*/ 13 w 15"/>
                    <a:gd name="T57" fmla="*/ 10 h 19"/>
                    <a:gd name="T58" fmla="*/ 15 w 15"/>
                    <a:gd name="T59" fmla="*/ 10 h 19"/>
                    <a:gd name="T60" fmla="*/ 15 w 15"/>
                    <a:gd name="T61" fmla="*/ 12 h 19"/>
                    <a:gd name="T62" fmla="*/ 15 w 15"/>
                    <a:gd name="T63" fmla="*/ 13 h 19"/>
                    <a:gd name="T64" fmla="*/ 15 w 15"/>
                    <a:gd name="T65" fmla="*/ 15 h 19"/>
                    <a:gd name="T66" fmla="*/ 15 w 15"/>
                    <a:gd name="T67" fmla="*/ 17 h 19"/>
                    <a:gd name="T68" fmla="*/ 15 w 15"/>
                    <a:gd name="T69" fmla="*/ 19 h 19"/>
                    <a:gd name="T70" fmla="*/ 13 w 15"/>
                    <a:gd name="T71" fmla="*/ 19 h 19"/>
                    <a:gd name="T72" fmla="*/ 13 w 15"/>
                    <a:gd name="T73" fmla="*/ 17 h 1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5"/>
                    <a:gd name="T112" fmla="*/ 0 h 19"/>
                    <a:gd name="T113" fmla="*/ 15 w 15"/>
                    <a:gd name="T114" fmla="*/ 19 h 1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5" h="19">
                      <a:moveTo>
                        <a:pt x="13" y="17"/>
                      </a:moveTo>
                      <a:lnTo>
                        <a:pt x="12" y="17"/>
                      </a:lnTo>
                      <a:lnTo>
                        <a:pt x="12" y="15"/>
                      </a:lnTo>
                      <a:lnTo>
                        <a:pt x="10" y="15"/>
                      </a:lnTo>
                      <a:lnTo>
                        <a:pt x="10" y="13"/>
                      </a:lnTo>
                      <a:lnTo>
                        <a:pt x="8" y="13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2" y="8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15" y="10"/>
                      </a:lnTo>
                      <a:lnTo>
                        <a:pt x="15" y="12"/>
                      </a:lnTo>
                      <a:lnTo>
                        <a:pt x="15" y="13"/>
                      </a:lnTo>
                      <a:lnTo>
                        <a:pt x="15" y="15"/>
                      </a:lnTo>
                      <a:lnTo>
                        <a:pt x="15" y="17"/>
                      </a:lnTo>
                      <a:lnTo>
                        <a:pt x="15" y="19"/>
                      </a:lnTo>
                      <a:lnTo>
                        <a:pt x="13" y="19"/>
                      </a:lnTo>
                      <a:lnTo>
                        <a:pt x="13" y="17"/>
                      </a:lnTo>
                      <a:close/>
                    </a:path>
                  </a:pathLst>
                </a:custGeom>
                <a:solidFill>
                  <a:srgbClr val="A3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60" name="Freeform 528"/>
                <p:cNvSpPr>
                  <a:spLocks noChangeAspect="1"/>
                </p:cNvSpPr>
                <p:nvPr/>
              </p:nvSpPr>
              <p:spPr bwMode="auto">
                <a:xfrm>
                  <a:off x="4812" y="1225"/>
                  <a:ext cx="12" cy="11"/>
                </a:xfrm>
                <a:custGeom>
                  <a:avLst/>
                  <a:gdLst>
                    <a:gd name="T0" fmla="*/ 10 w 12"/>
                    <a:gd name="T1" fmla="*/ 11 h 11"/>
                    <a:gd name="T2" fmla="*/ 10 w 12"/>
                    <a:gd name="T3" fmla="*/ 10 h 11"/>
                    <a:gd name="T4" fmla="*/ 8 w 12"/>
                    <a:gd name="T5" fmla="*/ 10 h 11"/>
                    <a:gd name="T6" fmla="*/ 8 w 12"/>
                    <a:gd name="T7" fmla="*/ 8 h 11"/>
                    <a:gd name="T8" fmla="*/ 6 w 12"/>
                    <a:gd name="T9" fmla="*/ 8 h 11"/>
                    <a:gd name="T10" fmla="*/ 4 w 12"/>
                    <a:gd name="T11" fmla="*/ 6 h 11"/>
                    <a:gd name="T12" fmla="*/ 2 w 12"/>
                    <a:gd name="T13" fmla="*/ 6 h 11"/>
                    <a:gd name="T14" fmla="*/ 2 w 12"/>
                    <a:gd name="T15" fmla="*/ 4 h 11"/>
                    <a:gd name="T16" fmla="*/ 0 w 12"/>
                    <a:gd name="T17" fmla="*/ 4 h 11"/>
                    <a:gd name="T18" fmla="*/ 0 w 12"/>
                    <a:gd name="T19" fmla="*/ 2 h 11"/>
                    <a:gd name="T20" fmla="*/ 0 w 12"/>
                    <a:gd name="T21" fmla="*/ 0 h 11"/>
                    <a:gd name="T22" fmla="*/ 2 w 12"/>
                    <a:gd name="T23" fmla="*/ 0 h 11"/>
                    <a:gd name="T24" fmla="*/ 4 w 12"/>
                    <a:gd name="T25" fmla="*/ 0 h 11"/>
                    <a:gd name="T26" fmla="*/ 6 w 12"/>
                    <a:gd name="T27" fmla="*/ 0 h 11"/>
                    <a:gd name="T28" fmla="*/ 6 w 12"/>
                    <a:gd name="T29" fmla="*/ 2 h 11"/>
                    <a:gd name="T30" fmla="*/ 8 w 12"/>
                    <a:gd name="T31" fmla="*/ 2 h 11"/>
                    <a:gd name="T32" fmla="*/ 8 w 12"/>
                    <a:gd name="T33" fmla="*/ 4 h 11"/>
                    <a:gd name="T34" fmla="*/ 10 w 12"/>
                    <a:gd name="T35" fmla="*/ 4 h 11"/>
                    <a:gd name="T36" fmla="*/ 10 w 12"/>
                    <a:gd name="T37" fmla="*/ 6 h 11"/>
                    <a:gd name="T38" fmla="*/ 12 w 12"/>
                    <a:gd name="T39" fmla="*/ 6 h 11"/>
                    <a:gd name="T40" fmla="*/ 12 w 12"/>
                    <a:gd name="T41" fmla="*/ 8 h 11"/>
                    <a:gd name="T42" fmla="*/ 12 w 12"/>
                    <a:gd name="T43" fmla="*/ 10 h 11"/>
                    <a:gd name="T44" fmla="*/ 12 w 12"/>
                    <a:gd name="T45" fmla="*/ 11 h 11"/>
                    <a:gd name="T46" fmla="*/ 10 w 12"/>
                    <a:gd name="T47" fmla="*/ 11 h 1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2"/>
                    <a:gd name="T73" fmla="*/ 0 h 11"/>
                    <a:gd name="T74" fmla="*/ 12 w 12"/>
                    <a:gd name="T75" fmla="*/ 11 h 1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2" h="11">
                      <a:moveTo>
                        <a:pt x="10" y="11"/>
                      </a:moveTo>
                      <a:lnTo>
                        <a:pt x="10" y="10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6" y="8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2" y="8"/>
                      </a:lnTo>
                      <a:lnTo>
                        <a:pt x="12" y="10"/>
                      </a:lnTo>
                      <a:lnTo>
                        <a:pt x="12" y="11"/>
                      </a:lnTo>
                      <a:lnTo>
                        <a:pt x="10" y="11"/>
                      </a:lnTo>
                      <a:close/>
                    </a:path>
                  </a:pathLst>
                </a:custGeom>
                <a:solidFill>
                  <a:srgbClr val="93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61" name="Freeform 529"/>
                <p:cNvSpPr>
                  <a:spLocks noChangeAspect="1"/>
                </p:cNvSpPr>
                <p:nvPr/>
              </p:nvSpPr>
              <p:spPr bwMode="auto">
                <a:xfrm>
                  <a:off x="4827" y="1192"/>
                  <a:ext cx="31" cy="66"/>
                </a:xfrm>
                <a:custGeom>
                  <a:avLst/>
                  <a:gdLst>
                    <a:gd name="T0" fmla="*/ 6 w 31"/>
                    <a:gd name="T1" fmla="*/ 31 h 66"/>
                    <a:gd name="T2" fmla="*/ 6 w 31"/>
                    <a:gd name="T3" fmla="*/ 27 h 66"/>
                    <a:gd name="T4" fmla="*/ 4 w 31"/>
                    <a:gd name="T5" fmla="*/ 23 h 66"/>
                    <a:gd name="T6" fmla="*/ 2 w 31"/>
                    <a:gd name="T7" fmla="*/ 21 h 66"/>
                    <a:gd name="T8" fmla="*/ 2 w 31"/>
                    <a:gd name="T9" fmla="*/ 18 h 66"/>
                    <a:gd name="T10" fmla="*/ 0 w 31"/>
                    <a:gd name="T11" fmla="*/ 14 h 66"/>
                    <a:gd name="T12" fmla="*/ 0 w 31"/>
                    <a:gd name="T13" fmla="*/ 10 h 66"/>
                    <a:gd name="T14" fmla="*/ 2 w 31"/>
                    <a:gd name="T15" fmla="*/ 6 h 66"/>
                    <a:gd name="T16" fmla="*/ 2 w 31"/>
                    <a:gd name="T17" fmla="*/ 2 h 66"/>
                    <a:gd name="T18" fmla="*/ 4 w 31"/>
                    <a:gd name="T19" fmla="*/ 0 h 66"/>
                    <a:gd name="T20" fmla="*/ 6 w 31"/>
                    <a:gd name="T21" fmla="*/ 2 h 66"/>
                    <a:gd name="T22" fmla="*/ 8 w 31"/>
                    <a:gd name="T23" fmla="*/ 4 h 66"/>
                    <a:gd name="T24" fmla="*/ 10 w 31"/>
                    <a:gd name="T25" fmla="*/ 6 h 66"/>
                    <a:gd name="T26" fmla="*/ 12 w 31"/>
                    <a:gd name="T27" fmla="*/ 8 h 66"/>
                    <a:gd name="T28" fmla="*/ 12 w 31"/>
                    <a:gd name="T29" fmla="*/ 12 h 66"/>
                    <a:gd name="T30" fmla="*/ 14 w 31"/>
                    <a:gd name="T31" fmla="*/ 14 h 66"/>
                    <a:gd name="T32" fmla="*/ 16 w 31"/>
                    <a:gd name="T33" fmla="*/ 16 h 66"/>
                    <a:gd name="T34" fmla="*/ 16 w 31"/>
                    <a:gd name="T35" fmla="*/ 20 h 66"/>
                    <a:gd name="T36" fmla="*/ 18 w 31"/>
                    <a:gd name="T37" fmla="*/ 23 h 66"/>
                    <a:gd name="T38" fmla="*/ 18 w 31"/>
                    <a:gd name="T39" fmla="*/ 27 h 66"/>
                    <a:gd name="T40" fmla="*/ 20 w 31"/>
                    <a:gd name="T41" fmla="*/ 29 h 66"/>
                    <a:gd name="T42" fmla="*/ 20 w 31"/>
                    <a:gd name="T43" fmla="*/ 33 h 66"/>
                    <a:gd name="T44" fmla="*/ 21 w 31"/>
                    <a:gd name="T45" fmla="*/ 35 h 66"/>
                    <a:gd name="T46" fmla="*/ 21 w 31"/>
                    <a:gd name="T47" fmla="*/ 39 h 66"/>
                    <a:gd name="T48" fmla="*/ 23 w 31"/>
                    <a:gd name="T49" fmla="*/ 41 h 66"/>
                    <a:gd name="T50" fmla="*/ 25 w 31"/>
                    <a:gd name="T51" fmla="*/ 43 h 66"/>
                    <a:gd name="T52" fmla="*/ 25 w 31"/>
                    <a:gd name="T53" fmla="*/ 46 h 66"/>
                    <a:gd name="T54" fmla="*/ 27 w 31"/>
                    <a:gd name="T55" fmla="*/ 48 h 66"/>
                    <a:gd name="T56" fmla="*/ 29 w 31"/>
                    <a:gd name="T57" fmla="*/ 50 h 66"/>
                    <a:gd name="T58" fmla="*/ 29 w 31"/>
                    <a:gd name="T59" fmla="*/ 54 h 66"/>
                    <a:gd name="T60" fmla="*/ 31 w 31"/>
                    <a:gd name="T61" fmla="*/ 56 h 66"/>
                    <a:gd name="T62" fmla="*/ 31 w 31"/>
                    <a:gd name="T63" fmla="*/ 60 h 66"/>
                    <a:gd name="T64" fmla="*/ 31 w 31"/>
                    <a:gd name="T65" fmla="*/ 64 h 66"/>
                    <a:gd name="T66" fmla="*/ 29 w 31"/>
                    <a:gd name="T67" fmla="*/ 66 h 66"/>
                    <a:gd name="T68" fmla="*/ 25 w 31"/>
                    <a:gd name="T69" fmla="*/ 66 h 66"/>
                    <a:gd name="T70" fmla="*/ 23 w 31"/>
                    <a:gd name="T71" fmla="*/ 64 h 66"/>
                    <a:gd name="T72" fmla="*/ 21 w 31"/>
                    <a:gd name="T73" fmla="*/ 62 h 66"/>
                    <a:gd name="T74" fmla="*/ 21 w 31"/>
                    <a:gd name="T75" fmla="*/ 58 h 66"/>
                    <a:gd name="T76" fmla="*/ 20 w 31"/>
                    <a:gd name="T77" fmla="*/ 56 h 66"/>
                    <a:gd name="T78" fmla="*/ 18 w 31"/>
                    <a:gd name="T79" fmla="*/ 54 h 66"/>
                    <a:gd name="T80" fmla="*/ 18 w 31"/>
                    <a:gd name="T81" fmla="*/ 50 h 66"/>
                    <a:gd name="T82" fmla="*/ 16 w 31"/>
                    <a:gd name="T83" fmla="*/ 48 h 66"/>
                    <a:gd name="T84" fmla="*/ 14 w 31"/>
                    <a:gd name="T85" fmla="*/ 46 h 66"/>
                    <a:gd name="T86" fmla="*/ 14 w 31"/>
                    <a:gd name="T87" fmla="*/ 43 h 66"/>
                    <a:gd name="T88" fmla="*/ 10 w 31"/>
                    <a:gd name="T89" fmla="*/ 39 h 66"/>
                    <a:gd name="T90" fmla="*/ 8 w 31"/>
                    <a:gd name="T91" fmla="*/ 35 h 6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31"/>
                    <a:gd name="T139" fmla="*/ 0 h 66"/>
                    <a:gd name="T140" fmla="*/ 31 w 31"/>
                    <a:gd name="T141" fmla="*/ 66 h 6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31" h="66">
                      <a:moveTo>
                        <a:pt x="8" y="33"/>
                      </a:moveTo>
                      <a:lnTo>
                        <a:pt x="6" y="31"/>
                      </a:lnTo>
                      <a:lnTo>
                        <a:pt x="6" y="29"/>
                      </a:lnTo>
                      <a:lnTo>
                        <a:pt x="6" y="27"/>
                      </a:lnTo>
                      <a:lnTo>
                        <a:pt x="4" y="25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10"/>
                      </a:lnTo>
                      <a:lnTo>
                        <a:pt x="12" y="12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4" y="16"/>
                      </a:lnTo>
                      <a:lnTo>
                        <a:pt x="16" y="16"/>
                      </a:lnTo>
                      <a:lnTo>
                        <a:pt x="16" y="18"/>
                      </a:lnTo>
                      <a:lnTo>
                        <a:pt x="16" y="20"/>
                      </a:lnTo>
                      <a:lnTo>
                        <a:pt x="16" y="21"/>
                      </a:lnTo>
                      <a:lnTo>
                        <a:pt x="18" y="23"/>
                      </a:lnTo>
                      <a:lnTo>
                        <a:pt x="18" y="25"/>
                      </a:lnTo>
                      <a:lnTo>
                        <a:pt x="18" y="27"/>
                      </a:lnTo>
                      <a:lnTo>
                        <a:pt x="18" y="29"/>
                      </a:lnTo>
                      <a:lnTo>
                        <a:pt x="20" y="29"/>
                      </a:lnTo>
                      <a:lnTo>
                        <a:pt x="20" y="31"/>
                      </a:lnTo>
                      <a:lnTo>
                        <a:pt x="20" y="33"/>
                      </a:lnTo>
                      <a:lnTo>
                        <a:pt x="20" y="35"/>
                      </a:lnTo>
                      <a:lnTo>
                        <a:pt x="21" y="35"/>
                      </a:lnTo>
                      <a:lnTo>
                        <a:pt x="21" y="37"/>
                      </a:lnTo>
                      <a:lnTo>
                        <a:pt x="21" y="39"/>
                      </a:lnTo>
                      <a:lnTo>
                        <a:pt x="23" y="39"/>
                      </a:lnTo>
                      <a:lnTo>
                        <a:pt x="23" y="41"/>
                      </a:lnTo>
                      <a:lnTo>
                        <a:pt x="23" y="43"/>
                      </a:lnTo>
                      <a:lnTo>
                        <a:pt x="25" y="43"/>
                      </a:lnTo>
                      <a:lnTo>
                        <a:pt x="25" y="44"/>
                      </a:lnTo>
                      <a:lnTo>
                        <a:pt x="25" y="46"/>
                      </a:lnTo>
                      <a:lnTo>
                        <a:pt x="27" y="46"/>
                      </a:lnTo>
                      <a:lnTo>
                        <a:pt x="27" y="48"/>
                      </a:lnTo>
                      <a:lnTo>
                        <a:pt x="27" y="50"/>
                      </a:lnTo>
                      <a:lnTo>
                        <a:pt x="29" y="50"/>
                      </a:lnTo>
                      <a:lnTo>
                        <a:pt x="29" y="52"/>
                      </a:lnTo>
                      <a:lnTo>
                        <a:pt x="29" y="54"/>
                      </a:lnTo>
                      <a:lnTo>
                        <a:pt x="31" y="54"/>
                      </a:lnTo>
                      <a:lnTo>
                        <a:pt x="31" y="56"/>
                      </a:lnTo>
                      <a:lnTo>
                        <a:pt x="31" y="58"/>
                      </a:lnTo>
                      <a:lnTo>
                        <a:pt x="31" y="60"/>
                      </a:lnTo>
                      <a:lnTo>
                        <a:pt x="31" y="62"/>
                      </a:lnTo>
                      <a:lnTo>
                        <a:pt x="31" y="64"/>
                      </a:lnTo>
                      <a:lnTo>
                        <a:pt x="29" y="64"/>
                      </a:lnTo>
                      <a:lnTo>
                        <a:pt x="29" y="66"/>
                      </a:lnTo>
                      <a:lnTo>
                        <a:pt x="27" y="66"/>
                      </a:lnTo>
                      <a:lnTo>
                        <a:pt x="25" y="66"/>
                      </a:lnTo>
                      <a:lnTo>
                        <a:pt x="23" y="66"/>
                      </a:lnTo>
                      <a:lnTo>
                        <a:pt x="23" y="64"/>
                      </a:lnTo>
                      <a:lnTo>
                        <a:pt x="23" y="62"/>
                      </a:lnTo>
                      <a:lnTo>
                        <a:pt x="21" y="62"/>
                      </a:lnTo>
                      <a:lnTo>
                        <a:pt x="21" y="60"/>
                      </a:lnTo>
                      <a:lnTo>
                        <a:pt x="21" y="58"/>
                      </a:lnTo>
                      <a:lnTo>
                        <a:pt x="20" y="58"/>
                      </a:lnTo>
                      <a:lnTo>
                        <a:pt x="20" y="56"/>
                      </a:lnTo>
                      <a:lnTo>
                        <a:pt x="20" y="54"/>
                      </a:lnTo>
                      <a:lnTo>
                        <a:pt x="18" y="54"/>
                      </a:lnTo>
                      <a:lnTo>
                        <a:pt x="18" y="52"/>
                      </a:lnTo>
                      <a:lnTo>
                        <a:pt x="18" y="50"/>
                      </a:lnTo>
                      <a:lnTo>
                        <a:pt x="16" y="50"/>
                      </a:lnTo>
                      <a:lnTo>
                        <a:pt x="16" y="48"/>
                      </a:lnTo>
                      <a:lnTo>
                        <a:pt x="16" y="46"/>
                      </a:lnTo>
                      <a:lnTo>
                        <a:pt x="14" y="46"/>
                      </a:lnTo>
                      <a:lnTo>
                        <a:pt x="14" y="44"/>
                      </a:lnTo>
                      <a:lnTo>
                        <a:pt x="14" y="43"/>
                      </a:lnTo>
                      <a:lnTo>
                        <a:pt x="12" y="41"/>
                      </a:lnTo>
                      <a:lnTo>
                        <a:pt x="10" y="39"/>
                      </a:lnTo>
                      <a:lnTo>
                        <a:pt x="10" y="37"/>
                      </a:lnTo>
                      <a:lnTo>
                        <a:pt x="8" y="35"/>
                      </a:lnTo>
                      <a:lnTo>
                        <a:pt x="8" y="33"/>
                      </a:lnTo>
                      <a:close/>
                    </a:path>
                  </a:pathLst>
                </a:custGeom>
                <a:solidFill>
                  <a:srgbClr val="C4DB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62" name="Freeform 530"/>
                <p:cNvSpPr>
                  <a:spLocks noChangeAspect="1"/>
                </p:cNvSpPr>
                <p:nvPr/>
              </p:nvSpPr>
              <p:spPr bwMode="auto">
                <a:xfrm>
                  <a:off x="4833" y="1202"/>
                  <a:ext cx="25" cy="56"/>
                </a:xfrm>
                <a:custGeom>
                  <a:avLst/>
                  <a:gdLst>
                    <a:gd name="T0" fmla="*/ 4 w 25"/>
                    <a:gd name="T1" fmla="*/ 25 h 56"/>
                    <a:gd name="T2" fmla="*/ 2 w 25"/>
                    <a:gd name="T3" fmla="*/ 21 h 56"/>
                    <a:gd name="T4" fmla="*/ 0 w 25"/>
                    <a:gd name="T5" fmla="*/ 17 h 56"/>
                    <a:gd name="T6" fmla="*/ 0 w 25"/>
                    <a:gd name="T7" fmla="*/ 13 h 56"/>
                    <a:gd name="T8" fmla="*/ 0 w 25"/>
                    <a:gd name="T9" fmla="*/ 10 h 56"/>
                    <a:gd name="T10" fmla="*/ 0 w 25"/>
                    <a:gd name="T11" fmla="*/ 6 h 56"/>
                    <a:gd name="T12" fmla="*/ 0 w 25"/>
                    <a:gd name="T13" fmla="*/ 2 h 56"/>
                    <a:gd name="T14" fmla="*/ 2 w 25"/>
                    <a:gd name="T15" fmla="*/ 0 h 56"/>
                    <a:gd name="T16" fmla="*/ 4 w 25"/>
                    <a:gd name="T17" fmla="*/ 2 h 56"/>
                    <a:gd name="T18" fmla="*/ 6 w 25"/>
                    <a:gd name="T19" fmla="*/ 4 h 56"/>
                    <a:gd name="T20" fmla="*/ 8 w 25"/>
                    <a:gd name="T21" fmla="*/ 8 h 56"/>
                    <a:gd name="T22" fmla="*/ 10 w 25"/>
                    <a:gd name="T23" fmla="*/ 11 h 56"/>
                    <a:gd name="T24" fmla="*/ 12 w 25"/>
                    <a:gd name="T25" fmla="*/ 13 h 56"/>
                    <a:gd name="T26" fmla="*/ 12 w 25"/>
                    <a:gd name="T27" fmla="*/ 17 h 56"/>
                    <a:gd name="T28" fmla="*/ 12 w 25"/>
                    <a:gd name="T29" fmla="*/ 21 h 56"/>
                    <a:gd name="T30" fmla="*/ 14 w 25"/>
                    <a:gd name="T31" fmla="*/ 23 h 56"/>
                    <a:gd name="T32" fmla="*/ 14 w 25"/>
                    <a:gd name="T33" fmla="*/ 27 h 56"/>
                    <a:gd name="T34" fmla="*/ 15 w 25"/>
                    <a:gd name="T35" fmla="*/ 29 h 56"/>
                    <a:gd name="T36" fmla="*/ 17 w 25"/>
                    <a:gd name="T37" fmla="*/ 31 h 56"/>
                    <a:gd name="T38" fmla="*/ 17 w 25"/>
                    <a:gd name="T39" fmla="*/ 34 h 56"/>
                    <a:gd name="T40" fmla="*/ 19 w 25"/>
                    <a:gd name="T41" fmla="*/ 36 h 56"/>
                    <a:gd name="T42" fmla="*/ 21 w 25"/>
                    <a:gd name="T43" fmla="*/ 38 h 56"/>
                    <a:gd name="T44" fmla="*/ 21 w 25"/>
                    <a:gd name="T45" fmla="*/ 42 h 56"/>
                    <a:gd name="T46" fmla="*/ 23 w 25"/>
                    <a:gd name="T47" fmla="*/ 44 h 56"/>
                    <a:gd name="T48" fmla="*/ 25 w 25"/>
                    <a:gd name="T49" fmla="*/ 48 h 56"/>
                    <a:gd name="T50" fmla="*/ 23 w 25"/>
                    <a:gd name="T51" fmla="*/ 52 h 56"/>
                    <a:gd name="T52" fmla="*/ 21 w 25"/>
                    <a:gd name="T53" fmla="*/ 54 h 56"/>
                    <a:gd name="T54" fmla="*/ 19 w 25"/>
                    <a:gd name="T55" fmla="*/ 56 h 56"/>
                    <a:gd name="T56" fmla="*/ 17 w 25"/>
                    <a:gd name="T57" fmla="*/ 54 h 56"/>
                    <a:gd name="T58" fmla="*/ 17 w 25"/>
                    <a:gd name="T59" fmla="*/ 50 h 56"/>
                    <a:gd name="T60" fmla="*/ 15 w 25"/>
                    <a:gd name="T61" fmla="*/ 48 h 56"/>
                    <a:gd name="T62" fmla="*/ 14 w 25"/>
                    <a:gd name="T63" fmla="*/ 44 h 56"/>
                    <a:gd name="T64" fmla="*/ 12 w 25"/>
                    <a:gd name="T65" fmla="*/ 40 h 56"/>
                    <a:gd name="T66" fmla="*/ 10 w 25"/>
                    <a:gd name="T67" fmla="*/ 38 h 56"/>
                    <a:gd name="T68" fmla="*/ 8 w 25"/>
                    <a:gd name="T69" fmla="*/ 34 h 56"/>
                    <a:gd name="T70" fmla="*/ 6 w 25"/>
                    <a:gd name="T71" fmla="*/ 31 h 56"/>
                    <a:gd name="T72" fmla="*/ 4 w 25"/>
                    <a:gd name="T73" fmla="*/ 27 h 5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5"/>
                    <a:gd name="T112" fmla="*/ 0 h 56"/>
                    <a:gd name="T113" fmla="*/ 25 w 25"/>
                    <a:gd name="T114" fmla="*/ 56 h 5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5" h="56">
                      <a:moveTo>
                        <a:pt x="4" y="27"/>
                      </a:moveTo>
                      <a:lnTo>
                        <a:pt x="4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8" y="6"/>
                      </a:lnTo>
                      <a:lnTo>
                        <a:pt x="8" y="8"/>
                      </a:lnTo>
                      <a:lnTo>
                        <a:pt x="10" y="10"/>
                      </a:lnTo>
                      <a:lnTo>
                        <a:pt x="10" y="11"/>
                      </a:lnTo>
                      <a:lnTo>
                        <a:pt x="10" y="13"/>
                      </a:lnTo>
                      <a:lnTo>
                        <a:pt x="12" y="13"/>
                      </a:lnTo>
                      <a:lnTo>
                        <a:pt x="12" y="15"/>
                      </a:lnTo>
                      <a:lnTo>
                        <a:pt x="12" y="17"/>
                      </a:lnTo>
                      <a:lnTo>
                        <a:pt x="12" y="19"/>
                      </a:lnTo>
                      <a:lnTo>
                        <a:pt x="12" y="21"/>
                      </a:lnTo>
                      <a:lnTo>
                        <a:pt x="14" y="21"/>
                      </a:lnTo>
                      <a:lnTo>
                        <a:pt x="14" y="23"/>
                      </a:lnTo>
                      <a:lnTo>
                        <a:pt x="14" y="25"/>
                      </a:lnTo>
                      <a:lnTo>
                        <a:pt x="14" y="27"/>
                      </a:lnTo>
                      <a:lnTo>
                        <a:pt x="15" y="27"/>
                      </a:lnTo>
                      <a:lnTo>
                        <a:pt x="15" y="29"/>
                      </a:lnTo>
                      <a:lnTo>
                        <a:pt x="15" y="31"/>
                      </a:lnTo>
                      <a:lnTo>
                        <a:pt x="17" y="31"/>
                      </a:lnTo>
                      <a:lnTo>
                        <a:pt x="17" y="33"/>
                      </a:lnTo>
                      <a:lnTo>
                        <a:pt x="17" y="34"/>
                      </a:lnTo>
                      <a:lnTo>
                        <a:pt x="19" y="34"/>
                      </a:lnTo>
                      <a:lnTo>
                        <a:pt x="19" y="36"/>
                      </a:lnTo>
                      <a:lnTo>
                        <a:pt x="19" y="38"/>
                      </a:lnTo>
                      <a:lnTo>
                        <a:pt x="21" y="38"/>
                      </a:lnTo>
                      <a:lnTo>
                        <a:pt x="21" y="40"/>
                      </a:lnTo>
                      <a:lnTo>
                        <a:pt x="21" y="42"/>
                      </a:lnTo>
                      <a:lnTo>
                        <a:pt x="23" y="42"/>
                      </a:lnTo>
                      <a:lnTo>
                        <a:pt x="23" y="44"/>
                      </a:lnTo>
                      <a:lnTo>
                        <a:pt x="23" y="46"/>
                      </a:lnTo>
                      <a:lnTo>
                        <a:pt x="25" y="48"/>
                      </a:lnTo>
                      <a:lnTo>
                        <a:pt x="25" y="50"/>
                      </a:lnTo>
                      <a:lnTo>
                        <a:pt x="23" y="52"/>
                      </a:lnTo>
                      <a:lnTo>
                        <a:pt x="23" y="54"/>
                      </a:lnTo>
                      <a:lnTo>
                        <a:pt x="21" y="54"/>
                      </a:lnTo>
                      <a:lnTo>
                        <a:pt x="21" y="56"/>
                      </a:lnTo>
                      <a:lnTo>
                        <a:pt x="19" y="56"/>
                      </a:lnTo>
                      <a:lnTo>
                        <a:pt x="19" y="54"/>
                      </a:lnTo>
                      <a:lnTo>
                        <a:pt x="17" y="54"/>
                      </a:lnTo>
                      <a:lnTo>
                        <a:pt x="17" y="52"/>
                      </a:lnTo>
                      <a:lnTo>
                        <a:pt x="17" y="50"/>
                      </a:lnTo>
                      <a:lnTo>
                        <a:pt x="15" y="50"/>
                      </a:lnTo>
                      <a:lnTo>
                        <a:pt x="15" y="48"/>
                      </a:lnTo>
                      <a:lnTo>
                        <a:pt x="14" y="46"/>
                      </a:lnTo>
                      <a:lnTo>
                        <a:pt x="14" y="44"/>
                      </a:lnTo>
                      <a:lnTo>
                        <a:pt x="12" y="42"/>
                      </a:lnTo>
                      <a:lnTo>
                        <a:pt x="12" y="40"/>
                      </a:lnTo>
                      <a:lnTo>
                        <a:pt x="12" y="38"/>
                      </a:lnTo>
                      <a:lnTo>
                        <a:pt x="10" y="38"/>
                      </a:lnTo>
                      <a:lnTo>
                        <a:pt x="10" y="36"/>
                      </a:lnTo>
                      <a:lnTo>
                        <a:pt x="8" y="34"/>
                      </a:lnTo>
                      <a:lnTo>
                        <a:pt x="8" y="33"/>
                      </a:lnTo>
                      <a:lnTo>
                        <a:pt x="6" y="31"/>
                      </a:lnTo>
                      <a:lnTo>
                        <a:pt x="6" y="29"/>
                      </a:lnTo>
                      <a:lnTo>
                        <a:pt x="4" y="27"/>
                      </a:lnTo>
                      <a:close/>
                    </a:path>
                  </a:pathLst>
                </a:custGeom>
                <a:solidFill>
                  <a:srgbClr val="BA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63" name="Freeform 531"/>
                <p:cNvSpPr>
                  <a:spLocks noChangeAspect="1"/>
                </p:cNvSpPr>
                <p:nvPr/>
              </p:nvSpPr>
              <p:spPr bwMode="auto">
                <a:xfrm>
                  <a:off x="4837" y="1212"/>
                  <a:ext cx="19" cy="44"/>
                </a:xfrm>
                <a:custGeom>
                  <a:avLst/>
                  <a:gdLst>
                    <a:gd name="T0" fmla="*/ 4 w 19"/>
                    <a:gd name="T1" fmla="*/ 21 h 44"/>
                    <a:gd name="T2" fmla="*/ 2 w 19"/>
                    <a:gd name="T3" fmla="*/ 19 h 44"/>
                    <a:gd name="T4" fmla="*/ 2 w 19"/>
                    <a:gd name="T5" fmla="*/ 17 h 44"/>
                    <a:gd name="T6" fmla="*/ 2 w 19"/>
                    <a:gd name="T7" fmla="*/ 15 h 44"/>
                    <a:gd name="T8" fmla="*/ 0 w 19"/>
                    <a:gd name="T9" fmla="*/ 15 h 44"/>
                    <a:gd name="T10" fmla="*/ 0 w 19"/>
                    <a:gd name="T11" fmla="*/ 13 h 44"/>
                    <a:gd name="T12" fmla="*/ 0 w 19"/>
                    <a:gd name="T13" fmla="*/ 11 h 44"/>
                    <a:gd name="T14" fmla="*/ 0 w 19"/>
                    <a:gd name="T15" fmla="*/ 9 h 44"/>
                    <a:gd name="T16" fmla="*/ 0 w 19"/>
                    <a:gd name="T17" fmla="*/ 7 h 44"/>
                    <a:gd name="T18" fmla="*/ 0 w 19"/>
                    <a:gd name="T19" fmla="*/ 5 h 44"/>
                    <a:gd name="T20" fmla="*/ 0 w 19"/>
                    <a:gd name="T21" fmla="*/ 3 h 44"/>
                    <a:gd name="T22" fmla="*/ 0 w 19"/>
                    <a:gd name="T23" fmla="*/ 1 h 44"/>
                    <a:gd name="T24" fmla="*/ 0 w 19"/>
                    <a:gd name="T25" fmla="*/ 0 h 44"/>
                    <a:gd name="T26" fmla="*/ 2 w 19"/>
                    <a:gd name="T27" fmla="*/ 0 h 44"/>
                    <a:gd name="T28" fmla="*/ 4 w 19"/>
                    <a:gd name="T29" fmla="*/ 0 h 44"/>
                    <a:gd name="T30" fmla="*/ 4 w 19"/>
                    <a:gd name="T31" fmla="*/ 1 h 44"/>
                    <a:gd name="T32" fmla="*/ 6 w 19"/>
                    <a:gd name="T33" fmla="*/ 1 h 44"/>
                    <a:gd name="T34" fmla="*/ 6 w 19"/>
                    <a:gd name="T35" fmla="*/ 3 h 44"/>
                    <a:gd name="T36" fmla="*/ 6 w 19"/>
                    <a:gd name="T37" fmla="*/ 5 h 44"/>
                    <a:gd name="T38" fmla="*/ 8 w 19"/>
                    <a:gd name="T39" fmla="*/ 7 h 44"/>
                    <a:gd name="T40" fmla="*/ 8 w 19"/>
                    <a:gd name="T41" fmla="*/ 9 h 44"/>
                    <a:gd name="T42" fmla="*/ 8 w 19"/>
                    <a:gd name="T43" fmla="*/ 11 h 44"/>
                    <a:gd name="T44" fmla="*/ 10 w 19"/>
                    <a:gd name="T45" fmla="*/ 11 h 44"/>
                    <a:gd name="T46" fmla="*/ 10 w 19"/>
                    <a:gd name="T47" fmla="*/ 13 h 44"/>
                    <a:gd name="T48" fmla="*/ 10 w 19"/>
                    <a:gd name="T49" fmla="*/ 15 h 44"/>
                    <a:gd name="T50" fmla="*/ 10 w 19"/>
                    <a:gd name="T51" fmla="*/ 17 h 44"/>
                    <a:gd name="T52" fmla="*/ 11 w 19"/>
                    <a:gd name="T53" fmla="*/ 19 h 44"/>
                    <a:gd name="T54" fmla="*/ 11 w 19"/>
                    <a:gd name="T55" fmla="*/ 21 h 44"/>
                    <a:gd name="T56" fmla="*/ 11 w 19"/>
                    <a:gd name="T57" fmla="*/ 23 h 44"/>
                    <a:gd name="T58" fmla="*/ 13 w 19"/>
                    <a:gd name="T59" fmla="*/ 23 h 44"/>
                    <a:gd name="T60" fmla="*/ 13 w 19"/>
                    <a:gd name="T61" fmla="*/ 24 h 44"/>
                    <a:gd name="T62" fmla="*/ 13 w 19"/>
                    <a:gd name="T63" fmla="*/ 26 h 44"/>
                    <a:gd name="T64" fmla="*/ 15 w 19"/>
                    <a:gd name="T65" fmla="*/ 26 h 44"/>
                    <a:gd name="T66" fmla="*/ 15 w 19"/>
                    <a:gd name="T67" fmla="*/ 28 h 44"/>
                    <a:gd name="T68" fmla="*/ 15 w 19"/>
                    <a:gd name="T69" fmla="*/ 30 h 44"/>
                    <a:gd name="T70" fmla="*/ 17 w 19"/>
                    <a:gd name="T71" fmla="*/ 30 h 44"/>
                    <a:gd name="T72" fmla="*/ 17 w 19"/>
                    <a:gd name="T73" fmla="*/ 32 h 44"/>
                    <a:gd name="T74" fmla="*/ 17 w 19"/>
                    <a:gd name="T75" fmla="*/ 34 h 44"/>
                    <a:gd name="T76" fmla="*/ 19 w 19"/>
                    <a:gd name="T77" fmla="*/ 36 h 44"/>
                    <a:gd name="T78" fmla="*/ 19 w 19"/>
                    <a:gd name="T79" fmla="*/ 38 h 44"/>
                    <a:gd name="T80" fmla="*/ 19 w 19"/>
                    <a:gd name="T81" fmla="*/ 40 h 44"/>
                    <a:gd name="T82" fmla="*/ 19 w 19"/>
                    <a:gd name="T83" fmla="*/ 42 h 44"/>
                    <a:gd name="T84" fmla="*/ 17 w 19"/>
                    <a:gd name="T85" fmla="*/ 42 h 44"/>
                    <a:gd name="T86" fmla="*/ 17 w 19"/>
                    <a:gd name="T87" fmla="*/ 44 h 44"/>
                    <a:gd name="T88" fmla="*/ 15 w 19"/>
                    <a:gd name="T89" fmla="*/ 44 h 44"/>
                    <a:gd name="T90" fmla="*/ 15 w 19"/>
                    <a:gd name="T91" fmla="*/ 42 h 44"/>
                    <a:gd name="T92" fmla="*/ 13 w 19"/>
                    <a:gd name="T93" fmla="*/ 42 h 44"/>
                    <a:gd name="T94" fmla="*/ 13 w 19"/>
                    <a:gd name="T95" fmla="*/ 40 h 44"/>
                    <a:gd name="T96" fmla="*/ 11 w 19"/>
                    <a:gd name="T97" fmla="*/ 38 h 44"/>
                    <a:gd name="T98" fmla="*/ 11 w 19"/>
                    <a:gd name="T99" fmla="*/ 36 h 44"/>
                    <a:gd name="T100" fmla="*/ 10 w 19"/>
                    <a:gd name="T101" fmla="*/ 34 h 44"/>
                    <a:gd name="T102" fmla="*/ 10 w 19"/>
                    <a:gd name="T103" fmla="*/ 32 h 44"/>
                    <a:gd name="T104" fmla="*/ 8 w 19"/>
                    <a:gd name="T105" fmla="*/ 32 h 44"/>
                    <a:gd name="T106" fmla="*/ 8 w 19"/>
                    <a:gd name="T107" fmla="*/ 30 h 44"/>
                    <a:gd name="T108" fmla="*/ 8 w 19"/>
                    <a:gd name="T109" fmla="*/ 28 h 44"/>
                    <a:gd name="T110" fmla="*/ 6 w 19"/>
                    <a:gd name="T111" fmla="*/ 26 h 44"/>
                    <a:gd name="T112" fmla="*/ 6 w 19"/>
                    <a:gd name="T113" fmla="*/ 24 h 44"/>
                    <a:gd name="T114" fmla="*/ 4 w 19"/>
                    <a:gd name="T115" fmla="*/ 23 h 44"/>
                    <a:gd name="T116" fmla="*/ 4 w 19"/>
                    <a:gd name="T117" fmla="*/ 21 h 44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9"/>
                    <a:gd name="T178" fmla="*/ 0 h 44"/>
                    <a:gd name="T179" fmla="*/ 19 w 19"/>
                    <a:gd name="T180" fmla="*/ 44 h 44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9" h="44">
                      <a:moveTo>
                        <a:pt x="4" y="21"/>
                      </a:move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6" y="1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8" y="11"/>
                      </a:lnTo>
                      <a:lnTo>
                        <a:pt x="10" y="11"/>
                      </a:lnTo>
                      <a:lnTo>
                        <a:pt x="10" y="13"/>
                      </a:lnTo>
                      <a:lnTo>
                        <a:pt x="10" y="15"/>
                      </a:lnTo>
                      <a:lnTo>
                        <a:pt x="10" y="17"/>
                      </a:lnTo>
                      <a:lnTo>
                        <a:pt x="11" y="19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3" y="26"/>
                      </a:lnTo>
                      <a:lnTo>
                        <a:pt x="15" y="26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2"/>
                      </a:lnTo>
                      <a:lnTo>
                        <a:pt x="17" y="34"/>
                      </a:lnTo>
                      <a:lnTo>
                        <a:pt x="19" y="36"/>
                      </a:lnTo>
                      <a:lnTo>
                        <a:pt x="19" y="38"/>
                      </a:lnTo>
                      <a:lnTo>
                        <a:pt x="19" y="40"/>
                      </a:lnTo>
                      <a:lnTo>
                        <a:pt x="19" y="42"/>
                      </a:lnTo>
                      <a:lnTo>
                        <a:pt x="17" y="42"/>
                      </a:lnTo>
                      <a:lnTo>
                        <a:pt x="17" y="44"/>
                      </a:lnTo>
                      <a:lnTo>
                        <a:pt x="15" y="44"/>
                      </a:lnTo>
                      <a:lnTo>
                        <a:pt x="15" y="42"/>
                      </a:lnTo>
                      <a:lnTo>
                        <a:pt x="13" y="42"/>
                      </a:lnTo>
                      <a:lnTo>
                        <a:pt x="13" y="40"/>
                      </a:lnTo>
                      <a:lnTo>
                        <a:pt x="11" y="38"/>
                      </a:lnTo>
                      <a:lnTo>
                        <a:pt x="11" y="36"/>
                      </a:lnTo>
                      <a:lnTo>
                        <a:pt x="10" y="34"/>
                      </a:lnTo>
                      <a:lnTo>
                        <a:pt x="10" y="32"/>
                      </a:lnTo>
                      <a:lnTo>
                        <a:pt x="8" y="32"/>
                      </a:lnTo>
                      <a:lnTo>
                        <a:pt x="8" y="30"/>
                      </a:lnTo>
                      <a:lnTo>
                        <a:pt x="8" y="28"/>
                      </a:lnTo>
                      <a:lnTo>
                        <a:pt x="6" y="26"/>
                      </a:lnTo>
                      <a:lnTo>
                        <a:pt x="6" y="24"/>
                      </a:lnTo>
                      <a:lnTo>
                        <a:pt x="4" y="23"/>
                      </a:lnTo>
                      <a:lnTo>
                        <a:pt x="4" y="21"/>
                      </a:lnTo>
                      <a:close/>
                    </a:path>
                  </a:pathLst>
                </a:custGeom>
                <a:solidFill>
                  <a:srgbClr val="AB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64" name="Freeform 532"/>
                <p:cNvSpPr>
                  <a:spLocks noChangeAspect="1"/>
                </p:cNvSpPr>
                <p:nvPr/>
              </p:nvSpPr>
              <p:spPr bwMode="auto">
                <a:xfrm>
                  <a:off x="4841" y="1221"/>
                  <a:ext cx="13" cy="33"/>
                </a:xfrm>
                <a:custGeom>
                  <a:avLst/>
                  <a:gdLst>
                    <a:gd name="T0" fmla="*/ 2 w 13"/>
                    <a:gd name="T1" fmla="*/ 15 h 33"/>
                    <a:gd name="T2" fmla="*/ 2 w 13"/>
                    <a:gd name="T3" fmla="*/ 14 h 33"/>
                    <a:gd name="T4" fmla="*/ 0 w 13"/>
                    <a:gd name="T5" fmla="*/ 12 h 33"/>
                    <a:gd name="T6" fmla="*/ 0 w 13"/>
                    <a:gd name="T7" fmla="*/ 10 h 33"/>
                    <a:gd name="T8" fmla="*/ 0 w 13"/>
                    <a:gd name="T9" fmla="*/ 8 h 33"/>
                    <a:gd name="T10" fmla="*/ 0 w 13"/>
                    <a:gd name="T11" fmla="*/ 6 h 33"/>
                    <a:gd name="T12" fmla="*/ 0 w 13"/>
                    <a:gd name="T13" fmla="*/ 4 h 33"/>
                    <a:gd name="T14" fmla="*/ 0 w 13"/>
                    <a:gd name="T15" fmla="*/ 2 h 33"/>
                    <a:gd name="T16" fmla="*/ 0 w 13"/>
                    <a:gd name="T17" fmla="*/ 0 h 33"/>
                    <a:gd name="T18" fmla="*/ 2 w 13"/>
                    <a:gd name="T19" fmla="*/ 0 h 33"/>
                    <a:gd name="T20" fmla="*/ 4 w 13"/>
                    <a:gd name="T21" fmla="*/ 0 h 33"/>
                    <a:gd name="T22" fmla="*/ 4 w 13"/>
                    <a:gd name="T23" fmla="*/ 2 h 33"/>
                    <a:gd name="T24" fmla="*/ 4 w 13"/>
                    <a:gd name="T25" fmla="*/ 4 h 33"/>
                    <a:gd name="T26" fmla="*/ 6 w 13"/>
                    <a:gd name="T27" fmla="*/ 4 h 33"/>
                    <a:gd name="T28" fmla="*/ 6 w 13"/>
                    <a:gd name="T29" fmla="*/ 6 h 33"/>
                    <a:gd name="T30" fmla="*/ 6 w 13"/>
                    <a:gd name="T31" fmla="*/ 8 h 33"/>
                    <a:gd name="T32" fmla="*/ 6 w 13"/>
                    <a:gd name="T33" fmla="*/ 10 h 33"/>
                    <a:gd name="T34" fmla="*/ 7 w 13"/>
                    <a:gd name="T35" fmla="*/ 10 h 33"/>
                    <a:gd name="T36" fmla="*/ 7 w 13"/>
                    <a:gd name="T37" fmla="*/ 12 h 33"/>
                    <a:gd name="T38" fmla="*/ 7 w 13"/>
                    <a:gd name="T39" fmla="*/ 14 h 33"/>
                    <a:gd name="T40" fmla="*/ 7 w 13"/>
                    <a:gd name="T41" fmla="*/ 15 h 33"/>
                    <a:gd name="T42" fmla="*/ 9 w 13"/>
                    <a:gd name="T43" fmla="*/ 15 h 33"/>
                    <a:gd name="T44" fmla="*/ 9 w 13"/>
                    <a:gd name="T45" fmla="*/ 17 h 33"/>
                    <a:gd name="T46" fmla="*/ 9 w 13"/>
                    <a:gd name="T47" fmla="*/ 19 h 33"/>
                    <a:gd name="T48" fmla="*/ 11 w 13"/>
                    <a:gd name="T49" fmla="*/ 21 h 33"/>
                    <a:gd name="T50" fmla="*/ 11 w 13"/>
                    <a:gd name="T51" fmla="*/ 23 h 33"/>
                    <a:gd name="T52" fmla="*/ 13 w 13"/>
                    <a:gd name="T53" fmla="*/ 23 h 33"/>
                    <a:gd name="T54" fmla="*/ 13 w 13"/>
                    <a:gd name="T55" fmla="*/ 25 h 33"/>
                    <a:gd name="T56" fmla="*/ 13 w 13"/>
                    <a:gd name="T57" fmla="*/ 27 h 33"/>
                    <a:gd name="T58" fmla="*/ 13 w 13"/>
                    <a:gd name="T59" fmla="*/ 29 h 33"/>
                    <a:gd name="T60" fmla="*/ 13 w 13"/>
                    <a:gd name="T61" fmla="*/ 31 h 33"/>
                    <a:gd name="T62" fmla="*/ 13 w 13"/>
                    <a:gd name="T63" fmla="*/ 33 h 33"/>
                    <a:gd name="T64" fmla="*/ 11 w 13"/>
                    <a:gd name="T65" fmla="*/ 33 h 33"/>
                    <a:gd name="T66" fmla="*/ 9 w 13"/>
                    <a:gd name="T67" fmla="*/ 33 h 33"/>
                    <a:gd name="T68" fmla="*/ 9 w 13"/>
                    <a:gd name="T69" fmla="*/ 31 h 33"/>
                    <a:gd name="T70" fmla="*/ 9 w 13"/>
                    <a:gd name="T71" fmla="*/ 29 h 33"/>
                    <a:gd name="T72" fmla="*/ 7 w 13"/>
                    <a:gd name="T73" fmla="*/ 29 h 33"/>
                    <a:gd name="T74" fmla="*/ 7 w 13"/>
                    <a:gd name="T75" fmla="*/ 27 h 33"/>
                    <a:gd name="T76" fmla="*/ 7 w 13"/>
                    <a:gd name="T77" fmla="*/ 25 h 33"/>
                    <a:gd name="T78" fmla="*/ 6 w 13"/>
                    <a:gd name="T79" fmla="*/ 25 h 33"/>
                    <a:gd name="T80" fmla="*/ 6 w 13"/>
                    <a:gd name="T81" fmla="*/ 23 h 33"/>
                    <a:gd name="T82" fmla="*/ 6 w 13"/>
                    <a:gd name="T83" fmla="*/ 21 h 33"/>
                    <a:gd name="T84" fmla="*/ 4 w 13"/>
                    <a:gd name="T85" fmla="*/ 21 h 33"/>
                    <a:gd name="T86" fmla="*/ 4 w 13"/>
                    <a:gd name="T87" fmla="*/ 19 h 33"/>
                    <a:gd name="T88" fmla="*/ 4 w 13"/>
                    <a:gd name="T89" fmla="*/ 17 h 33"/>
                    <a:gd name="T90" fmla="*/ 2 w 13"/>
                    <a:gd name="T91" fmla="*/ 17 h 33"/>
                    <a:gd name="T92" fmla="*/ 2 w 13"/>
                    <a:gd name="T93" fmla="*/ 15 h 3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3"/>
                    <a:gd name="T142" fmla="*/ 0 h 33"/>
                    <a:gd name="T143" fmla="*/ 13 w 13"/>
                    <a:gd name="T144" fmla="*/ 33 h 3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3" h="33">
                      <a:moveTo>
                        <a:pt x="2" y="15"/>
                      </a:moveTo>
                      <a:lnTo>
                        <a:pt x="2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6" y="10"/>
                      </a:lnTo>
                      <a:lnTo>
                        <a:pt x="7" y="10"/>
                      </a:lnTo>
                      <a:lnTo>
                        <a:pt x="7" y="12"/>
                      </a:lnTo>
                      <a:lnTo>
                        <a:pt x="7" y="14"/>
                      </a:lnTo>
                      <a:lnTo>
                        <a:pt x="7" y="15"/>
                      </a:lnTo>
                      <a:lnTo>
                        <a:pt x="9" y="15"/>
                      </a:lnTo>
                      <a:lnTo>
                        <a:pt x="9" y="17"/>
                      </a:lnTo>
                      <a:lnTo>
                        <a:pt x="9" y="19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13" y="23"/>
                      </a:lnTo>
                      <a:lnTo>
                        <a:pt x="13" y="25"/>
                      </a:lnTo>
                      <a:lnTo>
                        <a:pt x="13" y="27"/>
                      </a:lnTo>
                      <a:lnTo>
                        <a:pt x="13" y="29"/>
                      </a:lnTo>
                      <a:lnTo>
                        <a:pt x="13" y="31"/>
                      </a:lnTo>
                      <a:lnTo>
                        <a:pt x="13" y="33"/>
                      </a:lnTo>
                      <a:lnTo>
                        <a:pt x="11" y="33"/>
                      </a:lnTo>
                      <a:lnTo>
                        <a:pt x="9" y="33"/>
                      </a:lnTo>
                      <a:lnTo>
                        <a:pt x="9" y="31"/>
                      </a:lnTo>
                      <a:lnTo>
                        <a:pt x="9" y="29"/>
                      </a:lnTo>
                      <a:lnTo>
                        <a:pt x="7" y="29"/>
                      </a:lnTo>
                      <a:lnTo>
                        <a:pt x="7" y="27"/>
                      </a:lnTo>
                      <a:lnTo>
                        <a:pt x="7" y="25"/>
                      </a:lnTo>
                      <a:lnTo>
                        <a:pt x="6" y="25"/>
                      </a:lnTo>
                      <a:lnTo>
                        <a:pt x="6" y="23"/>
                      </a:lnTo>
                      <a:lnTo>
                        <a:pt x="6" y="21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A1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65" name="Freeform 533"/>
                <p:cNvSpPr>
                  <a:spLocks noChangeAspect="1"/>
                </p:cNvSpPr>
                <p:nvPr/>
              </p:nvSpPr>
              <p:spPr bwMode="auto">
                <a:xfrm>
                  <a:off x="4845" y="1231"/>
                  <a:ext cx="9" cy="23"/>
                </a:xfrm>
                <a:custGeom>
                  <a:avLst/>
                  <a:gdLst>
                    <a:gd name="T0" fmla="*/ 7 w 9"/>
                    <a:gd name="T1" fmla="*/ 21 h 23"/>
                    <a:gd name="T2" fmla="*/ 5 w 9"/>
                    <a:gd name="T3" fmla="*/ 21 h 23"/>
                    <a:gd name="T4" fmla="*/ 5 w 9"/>
                    <a:gd name="T5" fmla="*/ 19 h 23"/>
                    <a:gd name="T6" fmla="*/ 3 w 9"/>
                    <a:gd name="T7" fmla="*/ 17 h 23"/>
                    <a:gd name="T8" fmla="*/ 3 w 9"/>
                    <a:gd name="T9" fmla="*/ 15 h 23"/>
                    <a:gd name="T10" fmla="*/ 2 w 9"/>
                    <a:gd name="T11" fmla="*/ 13 h 23"/>
                    <a:gd name="T12" fmla="*/ 2 w 9"/>
                    <a:gd name="T13" fmla="*/ 11 h 23"/>
                    <a:gd name="T14" fmla="*/ 2 w 9"/>
                    <a:gd name="T15" fmla="*/ 9 h 23"/>
                    <a:gd name="T16" fmla="*/ 0 w 9"/>
                    <a:gd name="T17" fmla="*/ 9 h 23"/>
                    <a:gd name="T18" fmla="*/ 0 w 9"/>
                    <a:gd name="T19" fmla="*/ 7 h 23"/>
                    <a:gd name="T20" fmla="*/ 0 w 9"/>
                    <a:gd name="T21" fmla="*/ 5 h 23"/>
                    <a:gd name="T22" fmla="*/ 0 w 9"/>
                    <a:gd name="T23" fmla="*/ 4 h 23"/>
                    <a:gd name="T24" fmla="*/ 0 w 9"/>
                    <a:gd name="T25" fmla="*/ 2 h 23"/>
                    <a:gd name="T26" fmla="*/ 0 w 9"/>
                    <a:gd name="T27" fmla="*/ 0 h 23"/>
                    <a:gd name="T28" fmla="*/ 2 w 9"/>
                    <a:gd name="T29" fmla="*/ 0 h 23"/>
                    <a:gd name="T30" fmla="*/ 2 w 9"/>
                    <a:gd name="T31" fmla="*/ 2 h 23"/>
                    <a:gd name="T32" fmla="*/ 3 w 9"/>
                    <a:gd name="T33" fmla="*/ 2 h 23"/>
                    <a:gd name="T34" fmla="*/ 3 w 9"/>
                    <a:gd name="T35" fmla="*/ 4 h 23"/>
                    <a:gd name="T36" fmla="*/ 3 w 9"/>
                    <a:gd name="T37" fmla="*/ 5 h 23"/>
                    <a:gd name="T38" fmla="*/ 3 w 9"/>
                    <a:gd name="T39" fmla="*/ 7 h 23"/>
                    <a:gd name="T40" fmla="*/ 5 w 9"/>
                    <a:gd name="T41" fmla="*/ 7 h 23"/>
                    <a:gd name="T42" fmla="*/ 5 w 9"/>
                    <a:gd name="T43" fmla="*/ 9 h 23"/>
                    <a:gd name="T44" fmla="*/ 5 w 9"/>
                    <a:gd name="T45" fmla="*/ 11 h 23"/>
                    <a:gd name="T46" fmla="*/ 7 w 9"/>
                    <a:gd name="T47" fmla="*/ 11 h 23"/>
                    <a:gd name="T48" fmla="*/ 7 w 9"/>
                    <a:gd name="T49" fmla="*/ 13 h 23"/>
                    <a:gd name="T50" fmla="*/ 7 w 9"/>
                    <a:gd name="T51" fmla="*/ 15 h 23"/>
                    <a:gd name="T52" fmla="*/ 9 w 9"/>
                    <a:gd name="T53" fmla="*/ 15 h 23"/>
                    <a:gd name="T54" fmla="*/ 9 w 9"/>
                    <a:gd name="T55" fmla="*/ 17 h 23"/>
                    <a:gd name="T56" fmla="*/ 9 w 9"/>
                    <a:gd name="T57" fmla="*/ 19 h 23"/>
                    <a:gd name="T58" fmla="*/ 9 w 9"/>
                    <a:gd name="T59" fmla="*/ 21 h 23"/>
                    <a:gd name="T60" fmla="*/ 7 w 9"/>
                    <a:gd name="T61" fmla="*/ 21 h 23"/>
                    <a:gd name="T62" fmla="*/ 7 w 9"/>
                    <a:gd name="T63" fmla="*/ 23 h 23"/>
                    <a:gd name="T64" fmla="*/ 7 w 9"/>
                    <a:gd name="T65" fmla="*/ 21 h 2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"/>
                    <a:gd name="T100" fmla="*/ 0 h 23"/>
                    <a:gd name="T101" fmla="*/ 9 w 9"/>
                    <a:gd name="T102" fmla="*/ 23 h 2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" h="23">
                      <a:moveTo>
                        <a:pt x="7" y="21"/>
                      </a:moveTo>
                      <a:lnTo>
                        <a:pt x="5" y="21"/>
                      </a:lnTo>
                      <a:lnTo>
                        <a:pt x="5" y="19"/>
                      </a:lnTo>
                      <a:lnTo>
                        <a:pt x="3" y="17"/>
                      </a:lnTo>
                      <a:lnTo>
                        <a:pt x="3" y="15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3" y="7"/>
                      </a:lnTo>
                      <a:lnTo>
                        <a:pt x="5" y="7"/>
                      </a:lnTo>
                      <a:lnTo>
                        <a:pt x="5" y="9"/>
                      </a:lnTo>
                      <a:lnTo>
                        <a:pt x="5" y="11"/>
                      </a:lnTo>
                      <a:lnTo>
                        <a:pt x="7" y="11"/>
                      </a:lnTo>
                      <a:lnTo>
                        <a:pt x="7" y="13"/>
                      </a:lnTo>
                      <a:lnTo>
                        <a:pt x="7" y="15"/>
                      </a:lnTo>
                      <a:lnTo>
                        <a:pt x="9" y="15"/>
                      </a:lnTo>
                      <a:lnTo>
                        <a:pt x="9" y="17"/>
                      </a:lnTo>
                      <a:lnTo>
                        <a:pt x="9" y="19"/>
                      </a:lnTo>
                      <a:lnTo>
                        <a:pt x="9" y="21"/>
                      </a:lnTo>
                      <a:lnTo>
                        <a:pt x="7" y="21"/>
                      </a:lnTo>
                      <a:lnTo>
                        <a:pt x="7" y="23"/>
                      </a:lnTo>
                      <a:lnTo>
                        <a:pt x="7" y="21"/>
                      </a:lnTo>
                      <a:close/>
                    </a:path>
                  </a:pathLst>
                </a:custGeom>
                <a:solidFill>
                  <a:srgbClr val="93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66" name="Freeform 534"/>
                <p:cNvSpPr>
                  <a:spLocks noChangeAspect="1"/>
                </p:cNvSpPr>
                <p:nvPr/>
              </p:nvSpPr>
              <p:spPr bwMode="auto">
                <a:xfrm>
                  <a:off x="4847" y="1212"/>
                  <a:ext cx="23" cy="36"/>
                </a:xfrm>
                <a:custGeom>
                  <a:avLst/>
                  <a:gdLst>
                    <a:gd name="T0" fmla="*/ 15 w 23"/>
                    <a:gd name="T1" fmla="*/ 34 h 36"/>
                    <a:gd name="T2" fmla="*/ 15 w 23"/>
                    <a:gd name="T3" fmla="*/ 32 h 36"/>
                    <a:gd name="T4" fmla="*/ 13 w 23"/>
                    <a:gd name="T5" fmla="*/ 32 h 36"/>
                    <a:gd name="T6" fmla="*/ 13 w 23"/>
                    <a:gd name="T7" fmla="*/ 30 h 36"/>
                    <a:gd name="T8" fmla="*/ 13 w 23"/>
                    <a:gd name="T9" fmla="*/ 28 h 36"/>
                    <a:gd name="T10" fmla="*/ 11 w 23"/>
                    <a:gd name="T11" fmla="*/ 28 h 36"/>
                    <a:gd name="T12" fmla="*/ 11 w 23"/>
                    <a:gd name="T13" fmla="*/ 26 h 36"/>
                    <a:gd name="T14" fmla="*/ 11 w 23"/>
                    <a:gd name="T15" fmla="*/ 24 h 36"/>
                    <a:gd name="T16" fmla="*/ 9 w 23"/>
                    <a:gd name="T17" fmla="*/ 24 h 36"/>
                    <a:gd name="T18" fmla="*/ 9 w 23"/>
                    <a:gd name="T19" fmla="*/ 23 h 36"/>
                    <a:gd name="T20" fmla="*/ 7 w 23"/>
                    <a:gd name="T21" fmla="*/ 21 h 36"/>
                    <a:gd name="T22" fmla="*/ 7 w 23"/>
                    <a:gd name="T23" fmla="*/ 19 h 36"/>
                    <a:gd name="T24" fmla="*/ 5 w 23"/>
                    <a:gd name="T25" fmla="*/ 17 h 36"/>
                    <a:gd name="T26" fmla="*/ 5 w 23"/>
                    <a:gd name="T27" fmla="*/ 15 h 36"/>
                    <a:gd name="T28" fmla="*/ 5 w 23"/>
                    <a:gd name="T29" fmla="*/ 13 h 36"/>
                    <a:gd name="T30" fmla="*/ 3 w 23"/>
                    <a:gd name="T31" fmla="*/ 13 h 36"/>
                    <a:gd name="T32" fmla="*/ 3 w 23"/>
                    <a:gd name="T33" fmla="*/ 11 h 36"/>
                    <a:gd name="T34" fmla="*/ 3 w 23"/>
                    <a:gd name="T35" fmla="*/ 9 h 36"/>
                    <a:gd name="T36" fmla="*/ 3 w 23"/>
                    <a:gd name="T37" fmla="*/ 7 h 36"/>
                    <a:gd name="T38" fmla="*/ 1 w 23"/>
                    <a:gd name="T39" fmla="*/ 7 h 36"/>
                    <a:gd name="T40" fmla="*/ 1 w 23"/>
                    <a:gd name="T41" fmla="*/ 5 h 36"/>
                    <a:gd name="T42" fmla="*/ 1 w 23"/>
                    <a:gd name="T43" fmla="*/ 3 h 36"/>
                    <a:gd name="T44" fmla="*/ 0 w 23"/>
                    <a:gd name="T45" fmla="*/ 3 h 36"/>
                    <a:gd name="T46" fmla="*/ 0 w 23"/>
                    <a:gd name="T47" fmla="*/ 1 h 36"/>
                    <a:gd name="T48" fmla="*/ 0 w 23"/>
                    <a:gd name="T49" fmla="*/ 0 h 36"/>
                    <a:gd name="T50" fmla="*/ 1 w 23"/>
                    <a:gd name="T51" fmla="*/ 0 h 36"/>
                    <a:gd name="T52" fmla="*/ 3 w 23"/>
                    <a:gd name="T53" fmla="*/ 0 h 36"/>
                    <a:gd name="T54" fmla="*/ 3 w 23"/>
                    <a:gd name="T55" fmla="*/ 1 h 36"/>
                    <a:gd name="T56" fmla="*/ 3 w 23"/>
                    <a:gd name="T57" fmla="*/ 3 h 36"/>
                    <a:gd name="T58" fmla="*/ 5 w 23"/>
                    <a:gd name="T59" fmla="*/ 3 h 36"/>
                    <a:gd name="T60" fmla="*/ 5 w 23"/>
                    <a:gd name="T61" fmla="*/ 5 h 36"/>
                    <a:gd name="T62" fmla="*/ 7 w 23"/>
                    <a:gd name="T63" fmla="*/ 5 h 36"/>
                    <a:gd name="T64" fmla="*/ 7 w 23"/>
                    <a:gd name="T65" fmla="*/ 7 h 36"/>
                    <a:gd name="T66" fmla="*/ 9 w 23"/>
                    <a:gd name="T67" fmla="*/ 7 h 36"/>
                    <a:gd name="T68" fmla="*/ 9 w 23"/>
                    <a:gd name="T69" fmla="*/ 9 h 36"/>
                    <a:gd name="T70" fmla="*/ 11 w 23"/>
                    <a:gd name="T71" fmla="*/ 11 h 36"/>
                    <a:gd name="T72" fmla="*/ 11 w 23"/>
                    <a:gd name="T73" fmla="*/ 13 h 36"/>
                    <a:gd name="T74" fmla="*/ 13 w 23"/>
                    <a:gd name="T75" fmla="*/ 15 h 36"/>
                    <a:gd name="T76" fmla="*/ 13 w 23"/>
                    <a:gd name="T77" fmla="*/ 17 h 36"/>
                    <a:gd name="T78" fmla="*/ 15 w 23"/>
                    <a:gd name="T79" fmla="*/ 17 h 36"/>
                    <a:gd name="T80" fmla="*/ 15 w 23"/>
                    <a:gd name="T81" fmla="*/ 19 h 36"/>
                    <a:gd name="T82" fmla="*/ 17 w 23"/>
                    <a:gd name="T83" fmla="*/ 19 h 36"/>
                    <a:gd name="T84" fmla="*/ 17 w 23"/>
                    <a:gd name="T85" fmla="*/ 21 h 36"/>
                    <a:gd name="T86" fmla="*/ 19 w 23"/>
                    <a:gd name="T87" fmla="*/ 23 h 36"/>
                    <a:gd name="T88" fmla="*/ 19 w 23"/>
                    <a:gd name="T89" fmla="*/ 24 h 36"/>
                    <a:gd name="T90" fmla="*/ 21 w 23"/>
                    <a:gd name="T91" fmla="*/ 24 h 36"/>
                    <a:gd name="T92" fmla="*/ 21 w 23"/>
                    <a:gd name="T93" fmla="*/ 26 h 36"/>
                    <a:gd name="T94" fmla="*/ 21 w 23"/>
                    <a:gd name="T95" fmla="*/ 28 h 36"/>
                    <a:gd name="T96" fmla="*/ 23 w 23"/>
                    <a:gd name="T97" fmla="*/ 28 h 36"/>
                    <a:gd name="T98" fmla="*/ 23 w 23"/>
                    <a:gd name="T99" fmla="*/ 30 h 36"/>
                    <a:gd name="T100" fmla="*/ 23 w 23"/>
                    <a:gd name="T101" fmla="*/ 32 h 36"/>
                    <a:gd name="T102" fmla="*/ 21 w 23"/>
                    <a:gd name="T103" fmla="*/ 32 h 36"/>
                    <a:gd name="T104" fmla="*/ 21 w 23"/>
                    <a:gd name="T105" fmla="*/ 34 h 36"/>
                    <a:gd name="T106" fmla="*/ 19 w 23"/>
                    <a:gd name="T107" fmla="*/ 36 h 36"/>
                    <a:gd name="T108" fmla="*/ 17 w 23"/>
                    <a:gd name="T109" fmla="*/ 36 h 36"/>
                    <a:gd name="T110" fmla="*/ 15 w 23"/>
                    <a:gd name="T111" fmla="*/ 36 h 36"/>
                    <a:gd name="T112" fmla="*/ 15 w 23"/>
                    <a:gd name="T113" fmla="*/ 34 h 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3"/>
                    <a:gd name="T172" fmla="*/ 0 h 36"/>
                    <a:gd name="T173" fmla="*/ 23 w 23"/>
                    <a:gd name="T174" fmla="*/ 36 h 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3" h="36">
                      <a:moveTo>
                        <a:pt x="15" y="34"/>
                      </a:moveTo>
                      <a:lnTo>
                        <a:pt x="15" y="32"/>
                      </a:lnTo>
                      <a:lnTo>
                        <a:pt x="13" y="32"/>
                      </a:lnTo>
                      <a:lnTo>
                        <a:pt x="13" y="30"/>
                      </a:lnTo>
                      <a:lnTo>
                        <a:pt x="13" y="28"/>
                      </a:lnTo>
                      <a:lnTo>
                        <a:pt x="11" y="28"/>
                      </a:lnTo>
                      <a:lnTo>
                        <a:pt x="11" y="26"/>
                      </a:lnTo>
                      <a:lnTo>
                        <a:pt x="11" y="24"/>
                      </a:lnTo>
                      <a:lnTo>
                        <a:pt x="9" y="24"/>
                      </a:lnTo>
                      <a:lnTo>
                        <a:pt x="9" y="23"/>
                      </a:lnTo>
                      <a:lnTo>
                        <a:pt x="7" y="21"/>
                      </a:lnTo>
                      <a:lnTo>
                        <a:pt x="7" y="19"/>
                      </a:lnTo>
                      <a:lnTo>
                        <a:pt x="5" y="17"/>
                      </a:lnTo>
                      <a:lnTo>
                        <a:pt x="5" y="15"/>
                      </a:lnTo>
                      <a:lnTo>
                        <a:pt x="5" y="13"/>
                      </a:lnTo>
                      <a:lnTo>
                        <a:pt x="3" y="13"/>
                      </a:lnTo>
                      <a:lnTo>
                        <a:pt x="3" y="11"/>
                      </a:lnTo>
                      <a:lnTo>
                        <a:pt x="3" y="9"/>
                      </a:lnTo>
                      <a:lnTo>
                        <a:pt x="3" y="7"/>
                      </a:lnTo>
                      <a:lnTo>
                        <a:pt x="1" y="7"/>
                      </a:lnTo>
                      <a:lnTo>
                        <a:pt x="1" y="5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5" y="3"/>
                      </a:lnTo>
                      <a:lnTo>
                        <a:pt x="5" y="5"/>
                      </a:lnTo>
                      <a:lnTo>
                        <a:pt x="7" y="5"/>
                      </a:lnTo>
                      <a:lnTo>
                        <a:pt x="7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11" y="11"/>
                      </a:lnTo>
                      <a:lnTo>
                        <a:pt x="11" y="13"/>
                      </a:lnTo>
                      <a:lnTo>
                        <a:pt x="13" y="15"/>
                      </a:lnTo>
                      <a:lnTo>
                        <a:pt x="13" y="17"/>
                      </a:lnTo>
                      <a:lnTo>
                        <a:pt x="15" y="17"/>
                      </a:lnTo>
                      <a:lnTo>
                        <a:pt x="15" y="19"/>
                      </a:lnTo>
                      <a:lnTo>
                        <a:pt x="17" y="19"/>
                      </a:lnTo>
                      <a:lnTo>
                        <a:pt x="17" y="21"/>
                      </a:lnTo>
                      <a:lnTo>
                        <a:pt x="19" y="23"/>
                      </a:lnTo>
                      <a:lnTo>
                        <a:pt x="19" y="24"/>
                      </a:lnTo>
                      <a:lnTo>
                        <a:pt x="21" y="24"/>
                      </a:lnTo>
                      <a:lnTo>
                        <a:pt x="21" y="26"/>
                      </a:lnTo>
                      <a:lnTo>
                        <a:pt x="21" y="28"/>
                      </a:lnTo>
                      <a:lnTo>
                        <a:pt x="23" y="28"/>
                      </a:lnTo>
                      <a:lnTo>
                        <a:pt x="23" y="30"/>
                      </a:lnTo>
                      <a:lnTo>
                        <a:pt x="23" y="32"/>
                      </a:lnTo>
                      <a:lnTo>
                        <a:pt x="21" y="32"/>
                      </a:lnTo>
                      <a:lnTo>
                        <a:pt x="21" y="34"/>
                      </a:lnTo>
                      <a:lnTo>
                        <a:pt x="19" y="36"/>
                      </a:lnTo>
                      <a:lnTo>
                        <a:pt x="17" y="36"/>
                      </a:lnTo>
                      <a:lnTo>
                        <a:pt x="15" y="36"/>
                      </a:lnTo>
                      <a:lnTo>
                        <a:pt x="15" y="34"/>
                      </a:lnTo>
                      <a:close/>
                    </a:path>
                  </a:pathLst>
                </a:custGeom>
                <a:solidFill>
                  <a:srgbClr val="C2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67" name="Freeform 535"/>
                <p:cNvSpPr>
                  <a:spLocks noChangeAspect="1"/>
                </p:cNvSpPr>
                <p:nvPr/>
              </p:nvSpPr>
              <p:spPr bwMode="auto">
                <a:xfrm>
                  <a:off x="4850" y="1217"/>
                  <a:ext cx="18" cy="31"/>
                </a:xfrm>
                <a:custGeom>
                  <a:avLst/>
                  <a:gdLst>
                    <a:gd name="T0" fmla="*/ 14 w 18"/>
                    <a:gd name="T1" fmla="*/ 29 h 31"/>
                    <a:gd name="T2" fmla="*/ 12 w 18"/>
                    <a:gd name="T3" fmla="*/ 29 h 31"/>
                    <a:gd name="T4" fmla="*/ 12 w 18"/>
                    <a:gd name="T5" fmla="*/ 27 h 31"/>
                    <a:gd name="T6" fmla="*/ 12 w 18"/>
                    <a:gd name="T7" fmla="*/ 25 h 31"/>
                    <a:gd name="T8" fmla="*/ 10 w 18"/>
                    <a:gd name="T9" fmla="*/ 25 h 31"/>
                    <a:gd name="T10" fmla="*/ 10 w 18"/>
                    <a:gd name="T11" fmla="*/ 23 h 31"/>
                    <a:gd name="T12" fmla="*/ 10 w 18"/>
                    <a:gd name="T13" fmla="*/ 21 h 31"/>
                    <a:gd name="T14" fmla="*/ 8 w 18"/>
                    <a:gd name="T15" fmla="*/ 21 h 31"/>
                    <a:gd name="T16" fmla="*/ 8 w 18"/>
                    <a:gd name="T17" fmla="*/ 19 h 31"/>
                    <a:gd name="T18" fmla="*/ 8 w 18"/>
                    <a:gd name="T19" fmla="*/ 18 h 31"/>
                    <a:gd name="T20" fmla="*/ 6 w 18"/>
                    <a:gd name="T21" fmla="*/ 18 h 31"/>
                    <a:gd name="T22" fmla="*/ 6 w 18"/>
                    <a:gd name="T23" fmla="*/ 16 h 31"/>
                    <a:gd name="T24" fmla="*/ 6 w 18"/>
                    <a:gd name="T25" fmla="*/ 14 h 31"/>
                    <a:gd name="T26" fmla="*/ 4 w 18"/>
                    <a:gd name="T27" fmla="*/ 14 h 31"/>
                    <a:gd name="T28" fmla="*/ 4 w 18"/>
                    <a:gd name="T29" fmla="*/ 12 h 31"/>
                    <a:gd name="T30" fmla="*/ 4 w 18"/>
                    <a:gd name="T31" fmla="*/ 10 h 31"/>
                    <a:gd name="T32" fmla="*/ 2 w 18"/>
                    <a:gd name="T33" fmla="*/ 10 h 31"/>
                    <a:gd name="T34" fmla="*/ 2 w 18"/>
                    <a:gd name="T35" fmla="*/ 8 h 31"/>
                    <a:gd name="T36" fmla="*/ 2 w 18"/>
                    <a:gd name="T37" fmla="*/ 6 h 31"/>
                    <a:gd name="T38" fmla="*/ 2 w 18"/>
                    <a:gd name="T39" fmla="*/ 4 h 31"/>
                    <a:gd name="T40" fmla="*/ 0 w 18"/>
                    <a:gd name="T41" fmla="*/ 4 h 31"/>
                    <a:gd name="T42" fmla="*/ 0 w 18"/>
                    <a:gd name="T43" fmla="*/ 2 h 31"/>
                    <a:gd name="T44" fmla="*/ 0 w 18"/>
                    <a:gd name="T45" fmla="*/ 0 h 31"/>
                    <a:gd name="T46" fmla="*/ 2 w 18"/>
                    <a:gd name="T47" fmla="*/ 0 h 31"/>
                    <a:gd name="T48" fmla="*/ 2 w 18"/>
                    <a:gd name="T49" fmla="*/ 2 h 31"/>
                    <a:gd name="T50" fmla="*/ 4 w 18"/>
                    <a:gd name="T51" fmla="*/ 2 h 31"/>
                    <a:gd name="T52" fmla="*/ 4 w 18"/>
                    <a:gd name="T53" fmla="*/ 4 h 31"/>
                    <a:gd name="T54" fmla="*/ 6 w 18"/>
                    <a:gd name="T55" fmla="*/ 4 h 31"/>
                    <a:gd name="T56" fmla="*/ 6 w 18"/>
                    <a:gd name="T57" fmla="*/ 6 h 31"/>
                    <a:gd name="T58" fmla="*/ 6 w 18"/>
                    <a:gd name="T59" fmla="*/ 8 h 31"/>
                    <a:gd name="T60" fmla="*/ 8 w 18"/>
                    <a:gd name="T61" fmla="*/ 8 h 31"/>
                    <a:gd name="T62" fmla="*/ 8 w 18"/>
                    <a:gd name="T63" fmla="*/ 10 h 31"/>
                    <a:gd name="T64" fmla="*/ 10 w 18"/>
                    <a:gd name="T65" fmla="*/ 12 h 31"/>
                    <a:gd name="T66" fmla="*/ 12 w 18"/>
                    <a:gd name="T67" fmla="*/ 14 h 31"/>
                    <a:gd name="T68" fmla="*/ 12 w 18"/>
                    <a:gd name="T69" fmla="*/ 16 h 31"/>
                    <a:gd name="T70" fmla="*/ 14 w 18"/>
                    <a:gd name="T71" fmla="*/ 16 h 31"/>
                    <a:gd name="T72" fmla="*/ 14 w 18"/>
                    <a:gd name="T73" fmla="*/ 18 h 31"/>
                    <a:gd name="T74" fmla="*/ 16 w 18"/>
                    <a:gd name="T75" fmla="*/ 19 h 31"/>
                    <a:gd name="T76" fmla="*/ 16 w 18"/>
                    <a:gd name="T77" fmla="*/ 21 h 31"/>
                    <a:gd name="T78" fmla="*/ 18 w 18"/>
                    <a:gd name="T79" fmla="*/ 21 h 31"/>
                    <a:gd name="T80" fmla="*/ 18 w 18"/>
                    <a:gd name="T81" fmla="*/ 23 h 31"/>
                    <a:gd name="T82" fmla="*/ 18 w 18"/>
                    <a:gd name="T83" fmla="*/ 25 h 31"/>
                    <a:gd name="T84" fmla="*/ 18 w 18"/>
                    <a:gd name="T85" fmla="*/ 27 h 31"/>
                    <a:gd name="T86" fmla="*/ 18 w 18"/>
                    <a:gd name="T87" fmla="*/ 29 h 31"/>
                    <a:gd name="T88" fmla="*/ 16 w 18"/>
                    <a:gd name="T89" fmla="*/ 29 h 31"/>
                    <a:gd name="T90" fmla="*/ 16 w 18"/>
                    <a:gd name="T91" fmla="*/ 31 h 31"/>
                    <a:gd name="T92" fmla="*/ 14 w 18"/>
                    <a:gd name="T93" fmla="*/ 31 h 31"/>
                    <a:gd name="T94" fmla="*/ 14 w 18"/>
                    <a:gd name="T95" fmla="*/ 29 h 3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8"/>
                    <a:gd name="T145" fmla="*/ 0 h 31"/>
                    <a:gd name="T146" fmla="*/ 18 w 18"/>
                    <a:gd name="T147" fmla="*/ 31 h 3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8" h="31">
                      <a:moveTo>
                        <a:pt x="14" y="29"/>
                      </a:moveTo>
                      <a:lnTo>
                        <a:pt x="12" y="29"/>
                      </a:lnTo>
                      <a:lnTo>
                        <a:pt x="12" y="27"/>
                      </a:lnTo>
                      <a:lnTo>
                        <a:pt x="12" y="25"/>
                      </a:lnTo>
                      <a:lnTo>
                        <a:pt x="10" y="25"/>
                      </a:lnTo>
                      <a:lnTo>
                        <a:pt x="10" y="23"/>
                      </a:ln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8" y="19"/>
                      </a:lnTo>
                      <a:lnTo>
                        <a:pt x="8" y="18"/>
                      </a:lnTo>
                      <a:lnTo>
                        <a:pt x="6" y="18"/>
                      </a:lnTo>
                      <a:lnTo>
                        <a:pt x="6" y="16"/>
                      </a:ln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10" y="12"/>
                      </a:lnTo>
                      <a:lnTo>
                        <a:pt x="12" y="14"/>
                      </a:lnTo>
                      <a:lnTo>
                        <a:pt x="12" y="16"/>
                      </a:lnTo>
                      <a:lnTo>
                        <a:pt x="14" y="16"/>
                      </a:lnTo>
                      <a:lnTo>
                        <a:pt x="14" y="18"/>
                      </a:lnTo>
                      <a:lnTo>
                        <a:pt x="16" y="19"/>
                      </a:lnTo>
                      <a:lnTo>
                        <a:pt x="16" y="21"/>
                      </a:lnTo>
                      <a:lnTo>
                        <a:pt x="18" y="21"/>
                      </a:lnTo>
                      <a:lnTo>
                        <a:pt x="18" y="23"/>
                      </a:lnTo>
                      <a:lnTo>
                        <a:pt x="18" y="25"/>
                      </a:lnTo>
                      <a:lnTo>
                        <a:pt x="18" y="27"/>
                      </a:lnTo>
                      <a:lnTo>
                        <a:pt x="18" y="29"/>
                      </a:lnTo>
                      <a:lnTo>
                        <a:pt x="16" y="29"/>
                      </a:lnTo>
                      <a:lnTo>
                        <a:pt x="16" y="31"/>
                      </a:lnTo>
                      <a:lnTo>
                        <a:pt x="14" y="31"/>
                      </a:lnTo>
                      <a:lnTo>
                        <a:pt x="14" y="29"/>
                      </a:lnTo>
                      <a:close/>
                    </a:path>
                  </a:pathLst>
                </a:custGeom>
                <a:solidFill>
                  <a:srgbClr val="B2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68" name="Freeform 536"/>
                <p:cNvSpPr>
                  <a:spLocks noChangeAspect="1"/>
                </p:cNvSpPr>
                <p:nvPr/>
              </p:nvSpPr>
              <p:spPr bwMode="auto">
                <a:xfrm>
                  <a:off x="4854" y="1225"/>
                  <a:ext cx="14" cy="21"/>
                </a:xfrm>
                <a:custGeom>
                  <a:avLst/>
                  <a:gdLst>
                    <a:gd name="T0" fmla="*/ 10 w 14"/>
                    <a:gd name="T1" fmla="*/ 21 h 21"/>
                    <a:gd name="T2" fmla="*/ 10 w 14"/>
                    <a:gd name="T3" fmla="*/ 19 h 21"/>
                    <a:gd name="T4" fmla="*/ 8 w 14"/>
                    <a:gd name="T5" fmla="*/ 19 h 21"/>
                    <a:gd name="T6" fmla="*/ 8 w 14"/>
                    <a:gd name="T7" fmla="*/ 17 h 21"/>
                    <a:gd name="T8" fmla="*/ 6 w 14"/>
                    <a:gd name="T9" fmla="*/ 15 h 21"/>
                    <a:gd name="T10" fmla="*/ 6 w 14"/>
                    <a:gd name="T11" fmla="*/ 13 h 21"/>
                    <a:gd name="T12" fmla="*/ 6 w 14"/>
                    <a:gd name="T13" fmla="*/ 11 h 21"/>
                    <a:gd name="T14" fmla="*/ 4 w 14"/>
                    <a:gd name="T15" fmla="*/ 11 h 21"/>
                    <a:gd name="T16" fmla="*/ 4 w 14"/>
                    <a:gd name="T17" fmla="*/ 10 h 21"/>
                    <a:gd name="T18" fmla="*/ 4 w 14"/>
                    <a:gd name="T19" fmla="*/ 8 h 21"/>
                    <a:gd name="T20" fmla="*/ 2 w 14"/>
                    <a:gd name="T21" fmla="*/ 8 h 21"/>
                    <a:gd name="T22" fmla="*/ 2 w 14"/>
                    <a:gd name="T23" fmla="*/ 6 h 21"/>
                    <a:gd name="T24" fmla="*/ 2 w 14"/>
                    <a:gd name="T25" fmla="*/ 4 h 21"/>
                    <a:gd name="T26" fmla="*/ 2 w 14"/>
                    <a:gd name="T27" fmla="*/ 2 h 21"/>
                    <a:gd name="T28" fmla="*/ 0 w 14"/>
                    <a:gd name="T29" fmla="*/ 2 h 21"/>
                    <a:gd name="T30" fmla="*/ 0 w 14"/>
                    <a:gd name="T31" fmla="*/ 0 h 21"/>
                    <a:gd name="T32" fmla="*/ 2 w 14"/>
                    <a:gd name="T33" fmla="*/ 0 h 21"/>
                    <a:gd name="T34" fmla="*/ 2 w 14"/>
                    <a:gd name="T35" fmla="*/ 2 h 21"/>
                    <a:gd name="T36" fmla="*/ 4 w 14"/>
                    <a:gd name="T37" fmla="*/ 2 h 21"/>
                    <a:gd name="T38" fmla="*/ 4 w 14"/>
                    <a:gd name="T39" fmla="*/ 4 h 21"/>
                    <a:gd name="T40" fmla="*/ 6 w 14"/>
                    <a:gd name="T41" fmla="*/ 4 h 21"/>
                    <a:gd name="T42" fmla="*/ 6 w 14"/>
                    <a:gd name="T43" fmla="*/ 6 h 21"/>
                    <a:gd name="T44" fmla="*/ 6 w 14"/>
                    <a:gd name="T45" fmla="*/ 8 h 21"/>
                    <a:gd name="T46" fmla="*/ 8 w 14"/>
                    <a:gd name="T47" fmla="*/ 8 h 21"/>
                    <a:gd name="T48" fmla="*/ 8 w 14"/>
                    <a:gd name="T49" fmla="*/ 10 h 21"/>
                    <a:gd name="T50" fmla="*/ 10 w 14"/>
                    <a:gd name="T51" fmla="*/ 10 h 21"/>
                    <a:gd name="T52" fmla="*/ 10 w 14"/>
                    <a:gd name="T53" fmla="*/ 11 h 21"/>
                    <a:gd name="T54" fmla="*/ 10 w 14"/>
                    <a:gd name="T55" fmla="*/ 13 h 21"/>
                    <a:gd name="T56" fmla="*/ 12 w 14"/>
                    <a:gd name="T57" fmla="*/ 13 h 21"/>
                    <a:gd name="T58" fmla="*/ 12 w 14"/>
                    <a:gd name="T59" fmla="*/ 15 h 21"/>
                    <a:gd name="T60" fmla="*/ 14 w 14"/>
                    <a:gd name="T61" fmla="*/ 15 h 21"/>
                    <a:gd name="T62" fmla="*/ 14 w 14"/>
                    <a:gd name="T63" fmla="*/ 17 h 21"/>
                    <a:gd name="T64" fmla="*/ 14 w 14"/>
                    <a:gd name="T65" fmla="*/ 19 h 21"/>
                    <a:gd name="T66" fmla="*/ 14 w 14"/>
                    <a:gd name="T67" fmla="*/ 21 h 21"/>
                    <a:gd name="T68" fmla="*/ 12 w 14"/>
                    <a:gd name="T69" fmla="*/ 21 h 21"/>
                    <a:gd name="T70" fmla="*/ 10 w 14"/>
                    <a:gd name="T71" fmla="*/ 21 h 21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4"/>
                    <a:gd name="T109" fmla="*/ 0 h 21"/>
                    <a:gd name="T110" fmla="*/ 14 w 14"/>
                    <a:gd name="T111" fmla="*/ 21 h 21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4" h="21">
                      <a:moveTo>
                        <a:pt x="10" y="21"/>
                      </a:moveTo>
                      <a:lnTo>
                        <a:pt x="10" y="19"/>
                      </a:lnTo>
                      <a:lnTo>
                        <a:pt x="8" y="19"/>
                      </a:lnTo>
                      <a:lnTo>
                        <a:pt x="8" y="17"/>
                      </a:lnTo>
                      <a:lnTo>
                        <a:pt x="6" y="15"/>
                      </a:lnTo>
                      <a:lnTo>
                        <a:pt x="6" y="13"/>
                      </a:lnTo>
                      <a:lnTo>
                        <a:pt x="6" y="11"/>
                      </a:lnTo>
                      <a:lnTo>
                        <a:pt x="4" y="11"/>
                      </a:lnTo>
                      <a:lnTo>
                        <a:pt x="4" y="10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11"/>
                      </a:lnTo>
                      <a:lnTo>
                        <a:pt x="10" y="13"/>
                      </a:lnTo>
                      <a:lnTo>
                        <a:pt x="12" y="13"/>
                      </a:lnTo>
                      <a:lnTo>
                        <a:pt x="12" y="15"/>
                      </a:lnTo>
                      <a:lnTo>
                        <a:pt x="14" y="15"/>
                      </a:lnTo>
                      <a:lnTo>
                        <a:pt x="14" y="17"/>
                      </a:lnTo>
                      <a:lnTo>
                        <a:pt x="14" y="19"/>
                      </a:lnTo>
                      <a:lnTo>
                        <a:pt x="14" y="21"/>
                      </a:lnTo>
                      <a:lnTo>
                        <a:pt x="12" y="21"/>
                      </a:lnTo>
                      <a:lnTo>
                        <a:pt x="10" y="21"/>
                      </a:lnTo>
                      <a:close/>
                    </a:path>
                  </a:pathLst>
                </a:custGeom>
                <a:solidFill>
                  <a:srgbClr val="A3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69" name="Freeform 537"/>
                <p:cNvSpPr>
                  <a:spLocks noChangeAspect="1"/>
                </p:cNvSpPr>
                <p:nvPr/>
              </p:nvSpPr>
              <p:spPr bwMode="auto">
                <a:xfrm>
                  <a:off x="4858" y="1233"/>
                  <a:ext cx="8" cy="13"/>
                </a:xfrm>
                <a:custGeom>
                  <a:avLst/>
                  <a:gdLst>
                    <a:gd name="T0" fmla="*/ 6 w 8"/>
                    <a:gd name="T1" fmla="*/ 13 h 13"/>
                    <a:gd name="T2" fmla="*/ 6 w 8"/>
                    <a:gd name="T3" fmla="*/ 11 h 13"/>
                    <a:gd name="T4" fmla="*/ 6 w 8"/>
                    <a:gd name="T5" fmla="*/ 9 h 13"/>
                    <a:gd name="T6" fmla="*/ 4 w 8"/>
                    <a:gd name="T7" fmla="*/ 9 h 13"/>
                    <a:gd name="T8" fmla="*/ 4 w 8"/>
                    <a:gd name="T9" fmla="*/ 7 h 13"/>
                    <a:gd name="T10" fmla="*/ 4 w 8"/>
                    <a:gd name="T11" fmla="*/ 5 h 13"/>
                    <a:gd name="T12" fmla="*/ 2 w 8"/>
                    <a:gd name="T13" fmla="*/ 5 h 13"/>
                    <a:gd name="T14" fmla="*/ 2 w 8"/>
                    <a:gd name="T15" fmla="*/ 3 h 13"/>
                    <a:gd name="T16" fmla="*/ 2 w 8"/>
                    <a:gd name="T17" fmla="*/ 2 h 13"/>
                    <a:gd name="T18" fmla="*/ 0 w 8"/>
                    <a:gd name="T19" fmla="*/ 2 h 13"/>
                    <a:gd name="T20" fmla="*/ 0 w 8"/>
                    <a:gd name="T21" fmla="*/ 0 h 13"/>
                    <a:gd name="T22" fmla="*/ 2 w 8"/>
                    <a:gd name="T23" fmla="*/ 0 h 13"/>
                    <a:gd name="T24" fmla="*/ 2 w 8"/>
                    <a:gd name="T25" fmla="*/ 2 h 13"/>
                    <a:gd name="T26" fmla="*/ 4 w 8"/>
                    <a:gd name="T27" fmla="*/ 2 h 13"/>
                    <a:gd name="T28" fmla="*/ 4 w 8"/>
                    <a:gd name="T29" fmla="*/ 3 h 13"/>
                    <a:gd name="T30" fmla="*/ 6 w 8"/>
                    <a:gd name="T31" fmla="*/ 3 h 13"/>
                    <a:gd name="T32" fmla="*/ 6 w 8"/>
                    <a:gd name="T33" fmla="*/ 5 h 13"/>
                    <a:gd name="T34" fmla="*/ 6 w 8"/>
                    <a:gd name="T35" fmla="*/ 7 h 13"/>
                    <a:gd name="T36" fmla="*/ 8 w 8"/>
                    <a:gd name="T37" fmla="*/ 7 h 13"/>
                    <a:gd name="T38" fmla="*/ 8 w 8"/>
                    <a:gd name="T39" fmla="*/ 9 h 13"/>
                    <a:gd name="T40" fmla="*/ 8 w 8"/>
                    <a:gd name="T41" fmla="*/ 11 h 13"/>
                    <a:gd name="T42" fmla="*/ 8 w 8"/>
                    <a:gd name="T43" fmla="*/ 13 h 13"/>
                    <a:gd name="T44" fmla="*/ 6 w 8"/>
                    <a:gd name="T45" fmla="*/ 13 h 1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8"/>
                    <a:gd name="T70" fmla="*/ 0 h 13"/>
                    <a:gd name="T71" fmla="*/ 8 w 8"/>
                    <a:gd name="T72" fmla="*/ 13 h 1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8" h="13">
                      <a:moveTo>
                        <a:pt x="6" y="13"/>
                      </a:moveTo>
                      <a:lnTo>
                        <a:pt x="6" y="11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6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8" y="11"/>
                      </a:lnTo>
                      <a:lnTo>
                        <a:pt x="8" y="13"/>
                      </a:lnTo>
                      <a:lnTo>
                        <a:pt x="6" y="13"/>
                      </a:lnTo>
                      <a:close/>
                    </a:path>
                  </a:pathLst>
                </a:custGeom>
                <a:solidFill>
                  <a:srgbClr val="93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70" name="Freeform 538"/>
                <p:cNvSpPr>
                  <a:spLocks noChangeAspect="1"/>
                </p:cNvSpPr>
                <p:nvPr/>
              </p:nvSpPr>
              <p:spPr bwMode="auto">
                <a:xfrm>
                  <a:off x="4710" y="1152"/>
                  <a:ext cx="129" cy="83"/>
                </a:xfrm>
                <a:custGeom>
                  <a:avLst/>
                  <a:gdLst>
                    <a:gd name="T0" fmla="*/ 6 w 129"/>
                    <a:gd name="T1" fmla="*/ 0 h 83"/>
                    <a:gd name="T2" fmla="*/ 12 w 129"/>
                    <a:gd name="T3" fmla="*/ 4 h 83"/>
                    <a:gd name="T4" fmla="*/ 20 w 129"/>
                    <a:gd name="T5" fmla="*/ 6 h 83"/>
                    <a:gd name="T6" fmla="*/ 25 w 129"/>
                    <a:gd name="T7" fmla="*/ 8 h 83"/>
                    <a:gd name="T8" fmla="*/ 33 w 129"/>
                    <a:gd name="T9" fmla="*/ 10 h 83"/>
                    <a:gd name="T10" fmla="*/ 39 w 129"/>
                    <a:gd name="T11" fmla="*/ 12 h 83"/>
                    <a:gd name="T12" fmla="*/ 46 w 129"/>
                    <a:gd name="T13" fmla="*/ 13 h 83"/>
                    <a:gd name="T14" fmla="*/ 54 w 129"/>
                    <a:gd name="T15" fmla="*/ 13 h 83"/>
                    <a:gd name="T16" fmla="*/ 62 w 129"/>
                    <a:gd name="T17" fmla="*/ 13 h 83"/>
                    <a:gd name="T18" fmla="*/ 69 w 129"/>
                    <a:gd name="T19" fmla="*/ 13 h 83"/>
                    <a:gd name="T20" fmla="*/ 75 w 129"/>
                    <a:gd name="T21" fmla="*/ 13 h 83"/>
                    <a:gd name="T22" fmla="*/ 77 w 129"/>
                    <a:gd name="T23" fmla="*/ 19 h 83"/>
                    <a:gd name="T24" fmla="*/ 77 w 129"/>
                    <a:gd name="T25" fmla="*/ 27 h 83"/>
                    <a:gd name="T26" fmla="*/ 77 w 129"/>
                    <a:gd name="T27" fmla="*/ 35 h 83"/>
                    <a:gd name="T28" fmla="*/ 77 w 129"/>
                    <a:gd name="T29" fmla="*/ 42 h 83"/>
                    <a:gd name="T30" fmla="*/ 75 w 129"/>
                    <a:gd name="T31" fmla="*/ 50 h 83"/>
                    <a:gd name="T32" fmla="*/ 73 w 129"/>
                    <a:gd name="T33" fmla="*/ 58 h 83"/>
                    <a:gd name="T34" fmla="*/ 73 w 129"/>
                    <a:gd name="T35" fmla="*/ 65 h 83"/>
                    <a:gd name="T36" fmla="*/ 75 w 129"/>
                    <a:gd name="T37" fmla="*/ 71 h 83"/>
                    <a:gd name="T38" fmla="*/ 79 w 129"/>
                    <a:gd name="T39" fmla="*/ 75 h 83"/>
                    <a:gd name="T40" fmla="*/ 85 w 129"/>
                    <a:gd name="T41" fmla="*/ 77 h 83"/>
                    <a:gd name="T42" fmla="*/ 92 w 129"/>
                    <a:gd name="T43" fmla="*/ 77 h 83"/>
                    <a:gd name="T44" fmla="*/ 96 w 129"/>
                    <a:gd name="T45" fmla="*/ 73 h 83"/>
                    <a:gd name="T46" fmla="*/ 100 w 129"/>
                    <a:gd name="T47" fmla="*/ 69 h 83"/>
                    <a:gd name="T48" fmla="*/ 104 w 129"/>
                    <a:gd name="T49" fmla="*/ 61 h 83"/>
                    <a:gd name="T50" fmla="*/ 108 w 129"/>
                    <a:gd name="T51" fmla="*/ 54 h 83"/>
                    <a:gd name="T52" fmla="*/ 108 w 129"/>
                    <a:gd name="T53" fmla="*/ 46 h 83"/>
                    <a:gd name="T54" fmla="*/ 112 w 129"/>
                    <a:gd name="T55" fmla="*/ 38 h 83"/>
                    <a:gd name="T56" fmla="*/ 115 w 129"/>
                    <a:gd name="T57" fmla="*/ 33 h 83"/>
                    <a:gd name="T58" fmla="*/ 119 w 129"/>
                    <a:gd name="T59" fmla="*/ 29 h 83"/>
                    <a:gd name="T60" fmla="*/ 123 w 129"/>
                    <a:gd name="T61" fmla="*/ 33 h 83"/>
                    <a:gd name="T62" fmla="*/ 119 w 129"/>
                    <a:gd name="T63" fmla="*/ 36 h 83"/>
                    <a:gd name="T64" fmla="*/ 115 w 129"/>
                    <a:gd name="T65" fmla="*/ 42 h 83"/>
                    <a:gd name="T66" fmla="*/ 114 w 129"/>
                    <a:gd name="T67" fmla="*/ 50 h 83"/>
                    <a:gd name="T68" fmla="*/ 112 w 129"/>
                    <a:gd name="T69" fmla="*/ 56 h 83"/>
                    <a:gd name="T70" fmla="*/ 110 w 129"/>
                    <a:gd name="T71" fmla="*/ 63 h 83"/>
                    <a:gd name="T72" fmla="*/ 106 w 129"/>
                    <a:gd name="T73" fmla="*/ 71 h 83"/>
                    <a:gd name="T74" fmla="*/ 100 w 129"/>
                    <a:gd name="T75" fmla="*/ 77 h 83"/>
                    <a:gd name="T76" fmla="*/ 94 w 129"/>
                    <a:gd name="T77" fmla="*/ 81 h 83"/>
                    <a:gd name="T78" fmla="*/ 87 w 129"/>
                    <a:gd name="T79" fmla="*/ 83 h 83"/>
                    <a:gd name="T80" fmla="*/ 79 w 129"/>
                    <a:gd name="T81" fmla="*/ 81 h 83"/>
                    <a:gd name="T82" fmla="*/ 71 w 129"/>
                    <a:gd name="T83" fmla="*/ 77 h 83"/>
                    <a:gd name="T84" fmla="*/ 69 w 129"/>
                    <a:gd name="T85" fmla="*/ 71 h 83"/>
                    <a:gd name="T86" fmla="*/ 69 w 129"/>
                    <a:gd name="T87" fmla="*/ 63 h 83"/>
                    <a:gd name="T88" fmla="*/ 71 w 129"/>
                    <a:gd name="T89" fmla="*/ 56 h 83"/>
                    <a:gd name="T90" fmla="*/ 73 w 129"/>
                    <a:gd name="T91" fmla="*/ 50 h 83"/>
                    <a:gd name="T92" fmla="*/ 75 w 129"/>
                    <a:gd name="T93" fmla="*/ 44 h 83"/>
                    <a:gd name="T94" fmla="*/ 75 w 129"/>
                    <a:gd name="T95" fmla="*/ 36 h 83"/>
                    <a:gd name="T96" fmla="*/ 75 w 129"/>
                    <a:gd name="T97" fmla="*/ 29 h 83"/>
                    <a:gd name="T98" fmla="*/ 75 w 129"/>
                    <a:gd name="T99" fmla="*/ 21 h 83"/>
                    <a:gd name="T100" fmla="*/ 73 w 129"/>
                    <a:gd name="T101" fmla="*/ 19 h 83"/>
                    <a:gd name="T102" fmla="*/ 66 w 129"/>
                    <a:gd name="T103" fmla="*/ 19 h 83"/>
                    <a:gd name="T104" fmla="*/ 58 w 129"/>
                    <a:gd name="T105" fmla="*/ 19 h 83"/>
                    <a:gd name="T106" fmla="*/ 50 w 129"/>
                    <a:gd name="T107" fmla="*/ 19 h 83"/>
                    <a:gd name="T108" fmla="*/ 43 w 129"/>
                    <a:gd name="T109" fmla="*/ 17 h 83"/>
                    <a:gd name="T110" fmla="*/ 31 w 129"/>
                    <a:gd name="T111" fmla="*/ 15 h 83"/>
                    <a:gd name="T112" fmla="*/ 0 w 129"/>
                    <a:gd name="T113" fmla="*/ 2 h 83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29"/>
                    <a:gd name="T172" fmla="*/ 0 h 83"/>
                    <a:gd name="T173" fmla="*/ 129 w 129"/>
                    <a:gd name="T174" fmla="*/ 83 h 83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29" h="83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6" y="4"/>
                      </a:lnTo>
                      <a:lnTo>
                        <a:pt x="18" y="6"/>
                      </a:lnTo>
                      <a:lnTo>
                        <a:pt x="20" y="6"/>
                      </a:lnTo>
                      <a:lnTo>
                        <a:pt x="21" y="6"/>
                      </a:lnTo>
                      <a:lnTo>
                        <a:pt x="23" y="6"/>
                      </a:lnTo>
                      <a:lnTo>
                        <a:pt x="23" y="8"/>
                      </a:lnTo>
                      <a:lnTo>
                        <a:pt x="25" y="8"/>
                      </a:lnTo>
                      <a:lnTo>
                        <a:pt x="27" y="8"/>
                      </a:lnTo>
                      <a:lnTo>
                        <a:pt x="29" y="10"/>
                      </a:lnTo>
                      <a:lnTo>
                        <a:pt x="31" y="10"/>
                      </a:lnTo>
                      <a:lnTo>
                        <a:pt x="33" y="10"/>
                      </a:lnTo>
                      <a:lnTo>
                        <a:pt x="35" y="10"/>
                      </a:lnTo>
                      <a:lnTo>
                        <a:pt x="35" y="12"/>
                      </a:lnTo>
                      <a:lnTo>
                        <a:pt x="37" y="12"/>
                      </a:lnTo>
                      <a:lnTo>
                        <a:pt x="39" y="12"/>
                      </a:lnTo>
                      <a:lnTo>
                        <a:pt x="41" y="12"/>
                      </a:lnTo>
                      <a:lnTo>
                        <a:pt x="43" y="12"/>
                      </a:lnTo>
                      <a:lnTo>
                        <a:pt x="44" y="13"/>
                      </a:lnTo>
                      <a:lnTo>
                        <a:pt x="46" y="13"/>
                      </a:lnTo>
                      <a:lnTo>
                        <a:pt x="48" y="13"/>
                      </a:lnTo>
                      <a:lnTo>
                        <a:pt x="50" y="13"/>
                      </a:lnTo>
                      <a:lnTo>
                        <a:pt x="52" y="13"/>
                      </a:lnTo>
                      <a:lnTo>
                        <a:pt x="54" y="13"/>
                      </a:lnTo>
                      <a:lnTo>
                        <a:pt x="56" y="13"/>
                      </a:lnTo>
                      <a:lnTo>
                        <a:pt x="58" y="13"/>
                      </a:lnTo>
                      <a:lnTo>
                        <a:pt x="60" y="13"/>
                      </a:lnTo>
                      <a:lnTo>
                        <a:pt x="62" y="13"/>
                      </a:lnTo>
                      <a:lnTo>
                        <a:pt x="64" y="13"/>
                      </a:lnTo>
                      <a:lnTo>
                        <a:pt x="66" y="13"/>
                      </a:lnTo>
                      <a:lnTo>
                        <a:pt x="67" y="13"/>
                      </a:lnTo>
                      <a:lnTo>
                        <a:pt x="69" y="13"/>
                      </a:lnTo>
                      <a:lnTo>
                        <a:pt x="71" y="12"/>
                      </a:lnTo>
                      <a:lnTo>
                        <a:pt x="73" y="12"/>
                      </a:lnTo>
                      <a:lnTo>
                        <a:pt x="75" y="12"/>
                      </a:lnTo>
                      <a:lnTo>
                        <a:pt x="75" y="13"/>
                      </a:lnTo>
                      <a:lnTo>
                        <a:pt x="75" y="15"/>
                      </a:lnTo>
                      <a:lnTo>
                        <a:pt x="75" y="17"/>
                      </a:lnTo>
                      <a:lnTo>
                        <a:pt x="77" y="17"/>
                      </a:lnTo>
                      <a:lnTo>
                        <a:pt x="77" y="19"/>
                      </a:lnTo>
                      <a:lnTo>
                        <a:pt x="77" y="21"/>
                      </a:lnTo>
                      <a:lnTo>
                        <a:pt x="77" y="23"/>
                      </a:lnTo>
                      <a:lnTo>
                        <a:pt x="77" y="25"/>
                      </a:lnTo>
                      <a:lnTo>
                        <a:pt x="77" y="27"/>
                      </a:lnTo>
                      <a:lnTo>
                        <a:pt x="77" y="29"/>
                      </a:lnTo>
                      <a:lnTo>
                        <a:pt x="77" y="31"/>
                      </a:lnTo>
                      <a:lnTo>
                        <a:pt x="77" y="33"/>
                      </a:lnTo>
                      <a:lnTo>
                        <a:pt x="77" y="35"/>
                      </a:lnTo>
                      <a:lnTo>
                        <a:pt x="77" y="36"/>
                      </a:lnTo>
                      <a:lnTo>
                        <a:pt x="77" y="38"/>
                      </a:lnTo>
                      <a:lnTo>
                        <a:pt x="77" y="40"/>
                      </a:lnTo>
                      <a:lnTo>
                        <a:pt x="77" y="42"/>
                      </a:lnTo>
                      <a:lnTo>
                        <a:pt x="77" y="44"/>
                      </a:lnTo>
                      <a:lnTo>
                        <a:pt x="75" y="46"/>
                      </a:lnTo>
                      <a:lnTo>
                        <a:pt x="75" y="48"/>
                      </a:lnTo>
                      <a:lnTo>
                        <a:pt x="75" y="50"/>
                      </a:lnTo>
                      <a:lnTo>
                        <a:pt x="75" y="52"/>
                      </a:lnTo>
                      <a:lnTo>
                        <a:pt x="73" y="54"/>
                      </a:lnTo>
                      <a:lnTo>
                        <a:pt x="73" y="56"/>
                      </a:lnTo>
                      <a:lnTo>
                        <a:pt x="73" y="58"/>
                      </a:lnTo>
                      <a:lnTo>
                        <a:pt x="73" y="60"/>
                      </a:lnTo>
                      <a:lnTo>
                        <a:pt x="73" y="61"/>
                      </a:lnTo>
                      <a:lnTo>
                        <a:pt x="73" y="63"/>
                      </a:lnTo>
                      <a:lnTo>
                        <a:pt x="73" y="65"/>
                      </a:lnTo>
                      <a:lnTo>
                        <a:pt x="73" y="67"/>
                      </a:lnTo>
                      <a:lnTo>
                        <a:pt x="73" y="69"/>
                      </a:lnTo>
                      <a:lnTo>
                        <a:pt x="75" y="69"/>
                      </a:lnTo>
                      <a:lnTo>
                        <a:pt x="75" y="71"/>
                      </a:lnTo>
                      <a:lnTo>
                        <a:pt x="75" y="73"/>
                      </a:lnTo>
                      <a:lnTo>
                        <a:pt x="77" y="73"/>
                      </a:lnTo>
                      <a:lnTo>
                        <a:pt x="77" y="75"/>
                      </a:lnTo>
                      <a:lnTo>
                        <a:pt x="79" y="75"/>
                      </a:lnTo>
                      <a:lnTo>
                        <a:pt x="79" y="77"/>
                      </a:lnTo>
                      <a:lnTo>
                        <a:pt x="81" y="77"/>
                      </a:lnTo>
                      <a:lnTo>
                        <a:pt x="83" y="77"/>
                      </a:lnTo>
                      <a:lnTo>
                        <a:pt x="85" y="77"/>
                      </a:lnTo>
                      <a:lnTo>
                        <a:pt x="87" y="77"/>
                      </a:lnTo>
                      <a:lnTo>
                        <a:pt x="89" y="77"/>
                      </a:lnTo>
                      <a:lnTo>
                        <a:pt x="91" y="77"/>
                      </a:lnTo>
                      <a:lnTo>
                        <a:pt x="92" y="77"/>
                      </a:lnTo>
                      <a:lnTo>
                        <a:pt x="92" y="75"/>
                      </a:lnTo>
                      <a:lnTo>
                        <a:pt x="94" y="75"/>
                      </a:lnTo>
                      <a:lnTo>
                        <a:pt x="96" y="75"/>
                      </a:lnTo>
                      <a:lnTo>
                        <a:pt x="96" y="73"/>
                      </a:lnTo>
                      <a:lnTo>
                        <a:pt x="98" y="73"/>
                      </a:lnTo>
                      <a:lnTo>
                        <a:pt x="98" y="71"/>
                      </a:lnTo>
                      <a:lnTo>
                        <a:pt x="100" y="71"/>
                      </a:lnTo>
                      <a:lnTo>
                        <a:pt x="100" y="69"/>
                      </a:lnTo>
                      <a:lnTo>
                        <a:pt x="102" y="67"/>
                      </a:lnTo>
                      <a:lnTo>
                        <a:pt x="104" y="65"/>
                      </a:lnTo>
                      <a:lnTo>
                        <a:pt x="104" y="63"/>
                      </a:lnTo>
                      <a:lnTo>
                        <a:pt x="104" y="61"/>
                      </a:lnTo>
                      <a:lnTo>
                        <a:pt x="106" y="60"/>
                      </a:lnTo>
                      <a:lnTo>
                        <a:pt x="106" y="58"/>
                      </a:lnTo>
                      <a:lnTo>
                        <a:pt x="106" y="56"/>
                      </a:lnTo>
                      <a:lnTo>
                        <a:pt x="108" y="54"/>
                      </a:lnTo>
                      <a:lnTo>
                        <a:pt x="108" y="52"/>
                      </a:lnTo>
                      <a:lnTo>
                        <a:pt x="108" y="50"/>
                      </a:lnTo>
                      <a:lnTo>
                        <a:pt x="108" y="48"/>
                      </a:lnTo>
                      <a:lnTo>
                        <a:pt x="108" y="46"/>
                      </a:lnTo>
                      <a:lnTo>
                        <a:pt x="110" y="44"/>
                      </a:lnTo>
                      <a:lnTo>
                        <a:pt x="110" y="42"/>
                      </a:lnTo>
                      <a:lnTo>
                        <a:pt x="110" y="40"/>
                      </a:lnTo>
                      <a:lnTo>
                        <a:pt x="112" y="38"/>
                      </a:lnTo>
                      <a:lnTo>
                        <a:pt x="112" y="36"/>
                      </a:lnTo>
                      <a:lnTo>
                        <a:pt x="114" y="35"/>
                      </a:lnTo>
                      <a:lnTo>
                        <a:pt x="114" y="33"/>
                      </a:lnTo>
                      <a:lnTo>
                        <a:pt x="115" y="33"/>
                      </a:lnTo>
                      <a:lnTo>
                        <a:pt x="115" y="31"/>
                      </a:lnTo>
                      <a:lnTo>
                        <a:pt x="117" y="31"/>
                      </a:lnTo>
                      <a:lnTo>
                        <a:pt x="119" y="31"/>
                      </a:lnTo>
                      <a:lnTo>
                        <a:pt x="119" y="29"/>
                      </a:lnTo>
                      <a:lnTo>
                        <a:pt x="121" y="29"/>
                      </a:lnTo>
                      <a:lnTo>
                        <a:pt x="123" y="29"/>
                      </a:lnTo>
                      <a:lnTo>
                        <a:pt x="129" y="36"/>
                      </a:lnTo>
                      <a:lnTo>
                        <a:pt x="123" y="33"/>
                      </a:lnTo>
                      <a:lnTo>
                        <a:pt x="121" y="33"/>
                      </a:lnTo>
                      <a:lnTo>
                        <a:pt x="121" y="35"/>
                      </a:lnTo>
                      <a:lnTo>
                        <a:pt x="119" y="35"/>
                      </a:lnTo>
                      <a:lnTo>
                        <a:pt x="119" y="36"/>
                      </a:lnTo>
                      <a:lnTo>
                        <a:pt x="117" y="36"/>
                      </a:lnTo>
                      <a:lnTo>
                        <a:pt x="117" y="38"/>
                      </a:lnTo>
                      <a:lnTo>
                        <a:pt x="115" y="40"/>
                      </a:lnTo>
                      <a:lnTo>
                        <a:pt x="115" y="42"/>
                      </a:lnTo>
                      <a:lnTo>
                        <a:pt x="114" y="44"/>
                      </a:lnTo>
                      <a:lnTo>
                        <a:pt x="114" y="46"/>
                      </a:lnTo>
                      <a:lnTo>
                        <a:pt x="114" y="48"/>
                      </a:lnTo>
                      <a:lnTo>
                        <a:pt x="114" y="50"/>
                      </a:lnTo>
                      <a:lnTo>
                        <a:pt x="114" y="52"/>
                      </a:lnTo>
                      <a:lnTo>
                        <a:pt x="112" y="52"/>
                      </a:lnTo>
                      <a:lnTo>
                        <a:pt x="112" y="54"/>
                      </a:lnTo>
                      <a:lnTo>
                        <a:pt x="112" y="56"/>
                      </a:lnTo>
                      <a:lnTo>
                        <a:pt x="112" y="58"/>
                      </a:lnTo>
                      <a:lnTo>
                        <a:pt x="110" y="60"/>
                      </a:lnTo>
                      <a:lnTo>
                        <a:pt x="110" y="61"/>
                      </a:lnTo>
                      <a:lnTo>
                        <a:pt x="110" y="63"/>
                      </a:lnTo>
                      <a:lnTo>
                        <a:pt x="108" y="65"/>
                      </a:lnTo>
                      <a:lnTo>
                        <a:pt x="106" y="67"/>
                      </a:lnTo>
                      <a:lnTo>
                        <a:pt x="106" y="69"/>
                      </a:lnTo>
                      <a:lnTo>
                        <a:pt x="106" y="71"/>
                      </a:lnTo>
                      <a:lnTo>
                        <a:pt x="104" y="73"/>
                      </a:lnTo>
                      <a:lnTo>
                        <a:pt x="102" y="73"/>
                      </a:lnTo>
                      <a:lnTo>
                        <a:pt x="102" y="75"/>
                      </a:lnTo>
                      <a:lnTo>
                        <a:pt x="100" y="77"/>
                      </a:lnTo>
                      <a:lnTo>
                        <a:pt x="98" y="77"/>
                      </a:lnTo>
                      <a:lnTo>
                        <a:pt x="98" y="79"/>
                      </a:lnTo>
                      <a:lnTo>
                        <a:pt x="96" y="79"/>
                      </a:lnTo>
                      <a:lnTo>
                        <a:pt x="94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3" y="83"/>
                      </a:lnTo>
                      <a:lnTo>
                        <a:pt x="81" y="81"/>
                      </a:lnTo>
                      <a:lnTo>
                        <a:pt x="79" y="81"/>
                      </a:lnTo>
                      <a:lnTo>
                        <a:pt x="77" y="81"/>
                      </a:lnTo>
                      <a:lnTo>
                        <a:pt x="75" y="79"/>
                      </a:lnTo>
                      <a:lnTo>
                        <a:pt x="73" y="79"/>
                      </a:lnTo>
                      <a:lnTo>
                        <a:pt x="71" y="77"/>
                      </a:lnTo>
                      <a:lnTo>
                        <a:pt x="71" y="75"/>
                      </a:lnTo>
                      <a:lnTo>
                        <a:pt x="69" y="75"/>
                      </a:lnTo>
                      <a:lnTo>
                        <a:pt x="69" y="73"/>
                      </a:lnTo>
                      <a:lnTo>
                        <a:pt x="69" y="71"/>
                      </a:lnTo>
                      <a:lnTo>
                        <a:pt x="69" y="69"/>
                      </a:lnTo>
                      <a:lnTo>
                        <a:pt x="69" y="67"/>
                      </a:lnTo>
                      <a:lnTo>
                        <a:pt x="69" y="65"/>
                      </a:lnTo>
                      <a:lnTo>
                        <a:pt x="69" y="63"/>
                      </a:lnTo>
                      <a:lnTo>
                        <a:pt x="69" y="61"/>
                      </a:lnTo>
                      <a:lnTo>
                        <a:pt x="69" y="60"/>
                      </a:lnTo>
                      <a:lnTo>
                        <a:pt x="69" y="58"/>
                      </a:lnTo>
                      <a:lnTo>
                        <a:pt x="71" y="56"/>
                      </a:lnTo>
                      <a:lnTo>
                        <a:pt x="71" y="54"/>
                      </a:lnTo>
                      <a:lnTo>
                        <a:pt x="71" y="52"/>
                      </a:lnTo>
                      <a:lnTo>
                        <a:pt x="73" y="52"/>
                      </a:lnTo>
                      <a:lnTo>
                        <a:pt x="73" y="50"/>
                      </a:lnTo>
                      <a:lnTo>
                        <a:pt x="73" y="48"/>
                      </a:lnTo>
                      <a:lnTo>
                        <a:pt x="73" y="46"/>
                      </a:lnTo>
                      <a:lnTo>
                        <a:pt x="73" y="44"/>
                      </a:lnTo>
                      <a:lnTo>
                        <a:pt x="75" y="44"/>
                      </a:lnTo>
                      <a:lnTo>
                        <a:pt x="75" y="42"/>
                      </a:lnTo>
                      <a:lnTo>
                        <a:pt x="75" y="40"/>
                      </a:lnTo>
                      <a:lnTo>
                        <a:pt x="75" y="38"/>
                      </a:lnTo>
                      <a:lnTo>
                        <a:pt x="75" y="36"/>
                      </a:lnTo>
                      <a:lnTo>
                        <a:pt x="75" y="35"/>
                      </a:lnTo>
                      <a:lnTo>
                        <a:pt x="75" y="33"/>
                      </a:lnTo>
                      <a:lnTo>
                        <a:pt x="75" y="31"/>
                      </a:lnTo>
                      <a:lnTo>
                        <a:pt x="75" y="29"/>
                      </a:lnTo>
                      <a:lnTo>
                        <a:pt x="75" y="27"/>
                      </a:lnTo>
                      <a:lnTo>
                        <a:pt x="75" y="25"/>
                      </a:lnTo>
                      <a:lnTo>
                        <a:pt x="75" y="23"/>
                      </a:lnTo>
                      <a:lnTo>
                        <a:pt x="75" y="21"/>
                      </a:lnTo>
                      <a:lnTo>
                        <a:pt x="75" y="19"/>
                      </a:lnTo>
                      <a:lnTo>
                        <a:pt x="73" y="19"/>
                      </a:lnTo>
                      <a:lnTo>
                        <a:pt x="73" y="17"/>
                      </a:lnTo>
                      <a:lnTo>
                        <a:pt x="73" y="19"/>
                      </a:lnTo>
                      <a:lnTo>
                        <a:pt x="71" y="19"/>
                      </a:lnTo>
                      <a:lnTo>
                        <a:pt x="69" y="19"/>
                      </a:lnTo>
                      <a:lnTo>
                        <a:pt x="67" y="19"/>
                      </a:lnTo>
                      <a:lnTo>
                        <a:pt x="66" y="19"/>
                      </a:lnTo>
                      <a:lnTo>
                        <a:pt x="64" y="19"/>
                      </a:lnTo>
                      <a:lnTo>
                        <a:pt x="62" y="19"/>
                      </a:lnTo>
                      <a:lnTo>
                        <a:pt x="60" y="19"/>
                      </a:lnTo>
                      <a:lnTo>
                        <a:pt x="58" y="19"/>
                      </a:lnTo>
                      <a:lnTo>
                        <a:pt x="56" y="19"/>
                      </a:lnTo>
                      <a:lnTo>
                        <a:pt x="54" y="19"/>
                      </a:lnTo>
                      <a:lnTo>
                        <a:pt x="52" y="19"/>
                      </a:lnTo>
                      <a:lnTo>
                        <a:pt x="50" y="19"/>
                      </a:lnTo>
                      <a:lnTo>
                        <a:pt x="48" y="19"/>
                      </a:lnTo>
                      <a:lnTo>
                        <a:pt x="46" y="19"/>
                      </a:lnTo>
                      <a:lnTo>
                        <a:pt x="44" y="19"/>
                      </a:lnTo>
                      <a:lnTo>
                        <a:pt x="43" y="17"/>
                      </a:lnTo>
                      <a:lnTo>
                        <a:pt x="39" y="17"/>
                      </a:lnTo>
                      <a:lnTo>
                        <a:pt x="37" y="17"/>
                      </a:lnTo>
                      <a:lnTo>
                        <a:pt x="35" y="15"/>
                      </a:lnTo>
                      <a:lnTo>
                        <a:pt x="31" y="15"/>
                      </a:lnTo>
                      <a:lnTo>
                        <a:pt x="29" y="13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2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71" name="Freeform 539"/>
                <p:cNvSpPr>
                  <a:spLocks noChangeAspect="1"/>
                </p:cNvSpPr>
                <p:nvPr/>
              </p:nvSpPr>
              <p:spPr bwMode="auto">
                <a:xfrm>
                  <a:off x="4810" y="1137"/>
                  <a:ext cx="12" cy="13"/>
                </a:xfrm>
                <a:custGeom>
                  <a:avLst/>
                  <a:gdLst>
                    <a:gd name="T0" fmla="*/ 0 w 12"/>
                    <a:gd name="T1" fmla="*/ 3 h 13"/>
                    <a:gd name="T2" fmla="*/ 4 w 12"/>
                    <a:gd name="T3" fmla="*/ 13 h 13"/>
                    <a:gd name="T4" fmla="*/ 12 w 12"/>
                    <a:gd name="T5" fmla="*/ 7 h 13"/>
                    <a:gd name="T6" fmla="*/ 10 w 12"/>
                    <a:gd name="T7" fmla="*/ 0 h 13"/>
                    <a:gd name="T8" fmla="*/ 0 w 12"/>
                    <a:gd name="T9" fmla="*/ 3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"/>
                    <a:gd name="T16" fmla="*/ 0 h 13"/>
                    <a:gd name="T17" fmla="*/ 12 w 12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" h="13">
                      <a:moveTo>
                        <a:pt x="0" y="3"/>
                      </a:moveTo>
                      <a:lnTo>
                        <a:pt x="4" y="13"/>
                      </a:lnTo>
                      <a:lnTo>
                        <a:pt x="12" y="7"/>
                      </a:lnTo>
                      <a:lnTo>
                        <a:pt x="1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2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72" name="Freeform 540"/>
                <p:cNvSpPr>
                  <a:spLocks noChangeAspect="1"/>
                </p:cNvSpPr>
                <p:nvPr/>
              </p:nvSpPr>
              <p:spPr bwMode="auto">
                <a:xfrm>
                  <a:off x="4716" y="1125"/>
                  <a:ext cx="19" cy="23"/>
                </a:xfrm>
                <a:custGeom>
                  <a:avLst/>
                  <a:gdLst>
                    <a:gd name="T0" fmla="*/ 17 w 19"/>
                    <a:gd name="T1" fmla="*/ 21 h 23"/>
                    <a:gd name="T2" fmla="*/ 12 w 19"/>
                    <a:gd name="T3" fmla="*/ 23 h 23"/>
                    <a:gd name="T4" fmla="*/ 10 w 19"/>
                    <a:gd name="T5" fmla="*/ 21 h 23"/>
                    <a:gd name="T6" fmla="*/ 8 w 19"/>
                    <a:gd name="T7" fmla="*/ 21 h 23"/>
                    <a:gd name="T8" fmla="*/ 6 w 19"/>
                    <a:gd name="T9" fmla="*/ 21 h 23"/>
                    <a:gd name="T10" fmla="*/ 6 w 19"/>
                    <a:gd name="T11" fmla="*/ 19 h 23"/>
                    <a:gd name="T12" fmla="*/ 4 w 19"/>
                    <a:gd name="T13" fmla="*/ 19 h 23"/>
                    <a:gd name="T14" fmla="*/ 2 w 19"/>
                    <a:gd name="T15" fmla="*/ 17 h 23"/>
                    <a:gd name="T16" fmla="*/ 0 w 19"/>
                    <a:gd name="T17" fmla="*/ 17 h 23"/>
                    <a:gd name="T18" fmla="*/ 0 w 19"/>
                    <a:gd name="T19" fmla="*/ 0 h 23"/>
                    <a:gd name="T20" fmla="*/ 2 w 19"/>
                    <a:gd name="T21" fmla="*/ 2 h 23"/>
                    <a:gd name="T22" fmla="*/ 4 w 19"/>
                    <a:gd name="T23" fmla="*/ 2 h 23"/>
                    <a:gd name="T24" fmla="*/ 4 w 19"/>
                    <a:gd name="T25" fmla="*/ 4 h 23"/>
                    <a:gd name="T26" fmla="*/ 6 w 19"/>
                    <a:gd name="T27" fmla="*/ 4 h 23"/>
                    <a:gd name="T28" fmla="*/ 8 w 19"/>
                    <a:gd name="T29" fmla="*/ 6 h 23"/>
                    <a:gd name="T30" fmla="*/ 10 w 19"/>
                    <a:gd name="T31" fmla="*/ 6 h 23"/>
                    <a:gd name="T32" fmla="*/ 12 w 19"/>
                    <a:gd name="T33" fmla="*/ 8 h 23"/>
                    <a:gd name="T34" fmla="*/ 14 w 19"/>
                    <a:gd name="T35" fmla="*/ 10 h 23"/>
                    <a:gd name="T36" fmla="*/ 15 w 19"/>
                    <a:gd name="T37" fmla="*/ 12 h 23"/>
                    <a:gd name="T38" fmla="*/ 17 w 19"/>
                    <a:gd name="T39" fmla="*/ 14 h 23"/>
                    <a:gd name="T40" fmla="*/ 17 w 19"/>
                    <a:gd name="T41" fmla="*/ 15 h 23"/>
                    <a:gd name="T42" fmla="*/ 17 w 19"/>
                    <a:gd name="T43" fmla="*/ 17 h 23"/>
                    <a:gd name="T44" fmla="*/ 17 w 19"/>
                    <a:gd name="T45" fmla="*/ 19 h 23"/>
                    <a:gd name="T46" fmla="*/ 19 w 19"/>
                    <a:gd name="T47" fmla="*/ 19 h 23"/>
                    <a:gd name="T48" fmla="*/ 19 w 19"/>
                    <a:gd name="T49" fmla="*/ 21 h 23"/>
                    <a:gd name="T50" fmla="*/ 17 w 19"/>
                    <a:gd name="T51" fmla="*/ 21 h 2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9"/>
                    <a:gd name="T79" fmla="*/ 0 h 23"/>
                    <a:gd name="T80" fmla="*/ 19 w 19"/>
                    <a:gd name="T81" fmla="*/ 23 h 23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9" h="23">
                      <a:moveTo>
                        <a:pt x="17" y="21"/>
                      </a:moveTo>
                      <a:lnTo>
                        <a:pt x="12" y="23"/>
                      </a:ln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6" y="21"/>
                      </a:lnTo>
                      <a:lnTo>
                        <a:pt x="6" y="19"/>
                      </a:lnTo>
                      <a:lnTo>
                        <a:pt x="4" y="19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5" y="12"/>
                      </a:lnTo>
                      <a:lnTo>
                        <a:pt x="17" y="14"/>
                      </a:lnTo>
                      <a:lnTo>
                        <a:pt x="17" y="15"/>
                      </a:lnTo>
                      <a:lnTo>
                        <a:pt x="17" y="17"/>
                      </a:lnTo>
                      <a:lnTo>
                        <a:pt x="17" y="19"/>
                      </a:lnTo>
                      <a:lnTo>
                        <a:pt x="19" y="19"/>
                      </a:lnTo>
                      <a:lnTo>
                        <a:pt x="19" y="21"/>
                      </a:lnTo>
                      <a:lnTo>
                        <a:pt x="17" y="21"/>
                      </a:lnTo>
                      <a:close/>
                    </a:path>
                  </a:pathLst>
                </a:custGeom>
                <a:solidFill>
                  <a:srgbClr val="C46D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73" name="Freeform 541"/>
                <p:cNvSpPr>
                  <a:spLocks noChangeAspect="1"/>
                </p:cNvSpPr>
                <p:nvPr/>
              </p:nvSpPr>
              <p:spPr bwMode="auto">
                <a:xfrm>
                  <a:off x="4716" y="1127"/>
                  <a:ext cx="15" cy="19"/>
                </a:xfrm>
                <a:custGeom>
                  <a:avLst/>
                  <a:gdLst>
                    <a:gd name="T0" fmla="*/ 15 w 15"/>
                    <a:gd name="T1" fmla="*/ 19 h 19"/>
                    <a:gd name="T2" fmla="*/ 12 w 15"/>
                    <a:gd name="T3" fmla="*/ 19 h 19"/>
                    <a:gd name="T4" fmla="*/ 10 w 15"/>
                    <a:gd name="T5" fmla="*/ 19 h 19"/>
                    <a:gd name="T6" fmla="*/ 8 w 15"/>
                    <a:gd name="T7" fmla="*/ 19 h 19"/>
                    <a:gd name="T8" fmla="*/ 6 w 15"/>
                    <a:gd name="T9" fmla="*/ 17 h 19"/>
                    <a:gd name="T10" fmla="*/ 4 w 15"/>
                    <a:gd name="T11" fmla="*/ 17 h 19"/>
                    <a:gd name="T12" fmla="*/ 2 w 15"/>
                    <a:gd name="T13" fmla="*/ 15 h 19"/>
                    <a:gd name="T14" fmla="*/ 0 w 15"/>
                    <a:gd name="T15" fmla="*/ 15 h 19"/>
                    <a:gd name="T16" fmla="*/ 0 w 15"/>
                    <a:gd name="T17" fmla="*/ 0 h 19"/>
                    <a:gd name="T18" fmla="*/ 2 w 15"/>
                    <a:gd name="T19" fmla="*/ 2 h 19"/>
                    <a:gd name="T20" fmla="*/ 4 w 15"/>
                    <a:gd name="T21" fmla="*/ 2 h 19"/>
                    <a:gd name="T22" fmla="*/ 6 w 15"/>
                    <a:gd name="T23" fmla="*/ 2 h 19"/>
                    <a:gd name="T24" fmla="*/ 6 w 15"/>
                    <a:gd name="T25" fmla="*/ 4 h 19"/>
                    <a:gd name="T26" fmla="*/ 8 w 15"/>
                    <a:gd name="T27" fmla="*/ 4 h 19"/>
                    <a:gd name="T28" fmla="*/ 10 w 15"/>
                    <a:gd name="T29" fmla="*/ 6 h 19"/>
                    <a:gd name="T30" fmla="*/ 12 w 15"/>
                    <a:gd name="T31" fmla="*/ 8 h 19"/>
                    <a:gd name="T32" fmla="*/ 14 w 15"/>
                    <a:gd name="T33" fmla="*/ 10 h 19"/>
                    <a:gd name="T34" fmla="*/ 14 w 15"/>
                    <a:gd name="T35" fmla="*/ 12 h 19"/>
                    <a:gd name="T36" fmla="*/ 15 w 15"/>
                    <a:gd name="T37" fmla="*/ 12 h 19"/>
                    <a:gd name="T38" fmla="*/ 15 w 15"/>
                    <a:gd name="T39" fmla="*/ 13 h 19"/>
                    <a:gd name="T40" fmla="*/ 15 w 15"/>
                    <a:gd name="T41" fmla="*/ 15 h 19"/>
                    <a:gd name="T42" fmla="*/ 15 w 15"/>
                    <a:gd name="T43" fmla="*/ 17 h 19"/>
                    <a:gd name="T44" fmla="*/ 15 w 15"/>
                    <a:gd name="T45" fmla="*/ 19 h 1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5"/>
                    <a:gd name="T70" fmla="*/ 0 h 19"/>
                    <a:gd name="T71" fmla="*/ 15 w 15"/>
                    <a:gd name="T72" fmla="*/ 19 h 19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5" h="19">
                      <a:moveTo>
                        <a:pt x="15" y="19"/>
                      </a:moveTo>
                      <a:lnTo>
                        <a:pt x="12" y="19"/>
                      </a:lnTo>
                      <a:lnTo>
                        <a:pt x="10" y="19"/>
                      </a:lnTo>
                      <a:lnTo>
                        <a:pt x="8" y="19"/>
                      </a:lnTo>
                      <a:lnTo>
                        <a:pt x="6" y="17"/>
                      </a:lnTo>
                      <a:lnTo>
                        <a:pt x="4" y="17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10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4" y="12"/>
                      </a:lnTo>
                      <a:lnTo>
                        <a:pt x="15" y="12"/>
                      </a:lnTo>
                      <a:lnTo>
                        <a:pt x="15" y="13"/>
                      </a:lnTo>
                      <a:lnTo>
                        <a:pt x="15" y="15"/>
                      </a:lnTo>
                      <a:lnTo>
                        <a:pt x="15" y="17"/>
                      </a:lnTo>
                      <a:lnTo>
                        <a:pt x="15" y="19"/>
                      </a:lnTo>
                      <a:close/>
                    </a:path>
                  </a:pathLst>
                </a:custGeom>
                <a:solidFill>
                  <a:srgbClr val="CC78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74" name="Freeform 542"/>
                <p:cNvSpPr>
                  <a:spLocks noChangeAspect="1"/>
                </p:cNvSpPr>
                <p:nvPr/>
              </p:nvSpPr>
              <p:spPr bwMode="auto">
                <a:xfrm>
                  <a:off x="4716" y="1127"/>
                  <a:ext cx="14" cy="19"/>
                </a:xfrm>
                <a:custGeom>
                  <a:avLst/>
                  <a:gdLst>
                    <a:gd name="T0" fmla="*/ 14 w 14"/>
                    <a:gd name="T1" fmla="*/ 17 h 19"/>
                    <a:gd name="T2" fmla="*/ 10 w 14"/>
                    <a:gd name="T3" fmla="*/ 19 h 19"/>
                    <a:gd name="T4" fmla="*/ 8 w 14"/>
                    <a:gd name="T5" fmla="*/ 19 h 19"/>
                    <a:gd name="T6" fmla="*/ 6 w 14"/>
                    <a:gd name="T7" fmla="*/ 17 h 19"/>
                    <a:gd name="T8" fmla="*/ 4 w 14"/>
                    <a:gd name="T9" fmla="*/ 17 h 19"/>
                    <a:gd name="T10" fmla="*/ 2 w 14"/>
                    <a:gd name="T11" fmla="*/ 15 h 19"/>
                    <a:gd name="T12" fmla="*/ 0 w 14"/>
                    <a:gd name="T13" fmla="*/ 15 h 19"/>
                    <a:gd name="T14" fmla="*/ 0 w 14"/>
                    <a:gd name="T15" fmla="*/ 0 h 19"/>
                    <a:gd name="T16" fmla="*/ 0 w 14"/>
                    <a:gd name="T17" fmla="*/ 2 h 19"/>
                    <a:gd name="T18" fmla="*/ 2 w 14"/>
                    <a:gd name="T19" fmla="*/ 2 h 19"/>
                    <a:gd name="T20" fmla="*/ 4 w 14"/>
                    <a:gd name="T21" fmla="*/ 4 h 19"/>
                    <a:gd name="T22" fmla="*/ 6 w 14"/>
                    <a:gd name="T23" fmla="*/ 6 h 19"/>
                    <a:gd name="T24" fmla="*/ 8 w 14"/>
                    <a:gd name="T25" fmla="*/ 6 h 19"/>
                    <a:gd name="T26" fmla="*/ 8 w 14"/>
                    <a:gd name="T27" fmla="*/ 8 h 19"/>
                    <a:gd name="T28" fmla="*/ 10 w 14"/>
                    <a:gd name="T29" fmla="*/ 8 h 19"/>
                    <a:gd name="T30" fmla="*/ 10 w 14"/>
                    <a:gd name="T31" fmla="*/ 10 h 19"/>
                    <a:gd name="T32" fmla="*/ 12 w 14"/>
                    <a:gd name="T33" fmla="*/ 10 h 19"/>
                    <a:gd name="T34" fmla="*/ 12 w 14"/>
                    <a:gd name="T35" fmla="*/ 12 h 19"/>
                    <a:gd name="T36" fmla="*/ 14 w 14"/>
                    <a:gd name="T37" fmla="*/ 13 h 19"/>
                    <a:gd name="T38" fmla="*/ 14 w 14"/>
                    <a:gd name="T39" fmla="*/ 15 h 19"/>
                    <a:gd name="T40" fmla="*/ 14 w 14"/>
                    <a:gd name="T41" fmla="*/ 17 h 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"/>
                    <a:gd name="T64" fmla="*/ 0 h 19"/>
                    <a:gd name="T65" fmla="*/ 14 w 14"/>
                    <a:gd name="T66" fmla="*/ 19 h 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" h="19">
                      <a:moveTo>
                        <a:pt x="14" y="17"/>
                      </a:moveTo>
                      <a:lnTo>
                        <a:pt x="10" y="19"/>
                      </a:lnTo>
                      <a:lnTo>
                        <a:pt x="8" y="19"/>
                      </a:lnTo>
                      <a:lnTo>
                        <a:pt x="6" y="17"/>
                      </a:lnTo>
                      <a:lnTo>
                        <a:pt x="4" y="17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4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12" y="10"/>
                      </a:lnTo>
                      <a:lnTo>
                        <a:pt x="12" y="12"/>
                      </a:lnTo>
                      <a:lnTo>
                        <a:pt x="14" y="13"/>
                      </a:lnTo>
                      <a:lnTo>
                        <a:pt x="14" y="15"/>
                      </a:lnTo>
                      <a:lnTo>
                        <a:pt x="14" y="17"/>
                      </a:lnTo>
                      <a:close/>
                    </a:path>
                  </a:pathLst>
                </a:custGeom>
                <a:solidFill>
                  <a:srgbClr val="D682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75" name="Freeform 543"/>
                <p:cNvSpPr>
                  <a:spLocks noChangeAspect="1"/>
                </p:cNvSpPr>
                <p:nvPr/>
              </p:nvSpPr>
              <p:spPr bwMode="auto">
                <a:xfrm>
                  <a:off x="4716" y="1129"/>
                  <a:ext cx="12" cy="15"/>
                </a:xfrm>
                <a:custGeom>
                  <a:avLst/>
                  <a:gdLst>
                    <a:gd name="T0" fmla="*/ 0 w 12"/>
                    <a:gd name="T1" fmla="*/ 0 h 15"/>
                    <a:gd name="T2" fmla="*/ 0 w 12"/>
                    <a:gd name="T3" fmla="*/ 13 h 15"/>
                    <a:gd name="T4" fmla="*/ 2 w 12"/>
                    <a:gd name="T5" fmla="*/ 13 h 15"/>
                    <a:gd name="T6" fmla="*/ 4 w 12"/>
                    <a:gd name="T7" fmla="*/ 13 h 15"/>
                    <a:gd name="T8" fmla="*/ 4 w 12"/>
                    <a:gd name="T9" fmla="*/ 15 h 15"/>
                    <a:gd name="T10" fmla="*/ 6 w 12"/>
                    <a:gd name="T11" fmla="*/ 15 h 15"/>
                    <a:gd name="T12" fmla="*/ 8 w 12"/>
                    <a:gd name="T13" fmla="*/ 15 h 15"/>
                    <a:gd name="T14" fmla="*/ 12 w 12"/>
                    <a:gd name="T15" fmla="*/ 15 h 15"/>
                    <a:gd name="T16" fmla="*/ 12 w 12"/>
                    <a:gd name="T17" fmla="*/ 13 h 15"/>
                    <a:gd name="T18" fmla="*/ 12 w 12"/>
                    <a:gd name="T19" fmla="*/ 11 h 15"/>
                    <a:gd name="T20" fmla="*/ 10 w 12"/>
                    <a:gd name="T21" fmla="*/ 11 h 15"/>
                    <a:gd name="T22" fmla="*/ 10 w 12"/>
                    <a:gd name="T23" fmla="*/ 10 h 15"/>
                    <a:gd name="T24" fmla="*/ 8 w 12"/>
                    <a:gd name="T25" fmla="*/ 8 h 15"/>
                    <a:gd name="T26" fmla="*/ 8 w 12"/>
                    <a:gd name="T27" fmla="*/ 6 h 15"/>
                    <a:gd name="T28" fmla="*/ 6 w 12"/>
                    <a:gd name="T29" fmla="*/ 6 h 15"/>
                    <a:gd name="T30" fmla="*/ 6 w 12"/>
                    <a:gd name="T31" fmla="*/ 4 h 15"/>
                    <a:gd name="T32" fmla="*/ 4 w 12"/>
                    <a:gd name="T33" fmla="*/ 4 h 15"/>
                    <a:gd name="T34" fmla="*/ 2 w 12"/>
                    <a:gd name="T35" fmla="*/ 2 h 15"/>
                    <a:gd name="T36" fmla="*/ 0 w 12"/>
                    <a:gd name="T37" fmla="*/ 0 h 1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5"/>
                    <a:gd name="T59" fmla="*/ 12 w 12"/>
                    <a:gd name="T60" fmla="*/ 15 h 1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5">
                      <a:moveTo>
                        <a:pt x="0" y="0"/>
                      </a:moveTo>
                      <a:lnTo>
                        <a:pt x="0" y="13"/>
                      </a:lnTo>
                      <a:lnTo>
                        <a:pt x="2" y="13"/>
                      </a:lnTo>
                      <a:lnTo>
                        <a:pt x="4" y="13"/>
                      </a:lnTo>
                      <a:lnTo>
                        <a:pt x="4" y="15"/>
                      </a:lnTo>
                      <a:lnTo>
                        <a:pt x="6" y="15"/>
                      </a:lnTo>
                      <a:lnTo>
                        <a:pt x="8" y="15"/>
                      </a:lnTo>
                      <a:lnTo>
                        <a:pt x="12" y="15"/>
                      </a:lnTo>
                      <a:lnTo>
                        <a:pt x="12" y="13"/>
                      </a:lnTo>
                      <a:lnTo>
                        <a:pt x="12" y="11"/>
                      </a:lnTo>
                      <a:lnTo>
                        <a:pt x="10" y="11"/>
                      </a:lnTo>
                      <a:lnTo>
                        <a:pt x="10" y="10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08E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76" name="Freeform 544"/>
                <p:cNvSpPr>
                  <a:spLocks noChangeAspect="1"/>
                </p:cNvSpPr>
                <p:nvPr/>
              </p:nvSpPr>
              <p:spPr bwMode="auto">
                <a:xfrm>
                  <a:off x="4695" y="1108"/>
                  <a:ext cx="38" cy="21"/>
                </a:xfrm>
                <a:custGeom>
                  <a:avLst/>
                  <a:gdLst>
                    <a:gd name="T0" fmla="*/ 4 w 38"/>
                    <a:gd name="T1" fmla="*/ 6 h 21"/>
                    <a:gd name="T2" fmla="*/ 4 w 38"/>
                    <a:gd name="T3" fmla="*/ 8 h 21"/>
                    <a:gd name="T4" fmla="*/ 6 w 38"/>
                    <a:gd name="T5" fmla="*/ 8 h 21"/>
                    <a:gd name="T6" fmla="*/ 8 w 38"/>
                    <a:gd name="T7" fmla="*/ 8 h 21"/>
                    <a:gd name="T8" fmla="*/ 10 w 38"/>
                    <a:gd name="T9" fmla="*/ 9 h 21"/>
                    <a:gd name="T10" fmla="*/ 11 w 38"/>
                    <a:gd name="T11" fmla="*/ 9 h 21"/>
                    <a:gd name="T12" fmla="*/ 13 w 38"/>
                    <a:gd name="T13" fmla="*/ 9 h 21"/>
                    <a:gd name="T14" fmla="*/ 15 w 38"/>
                    <a:gd name="T15" fmla="*/ 11 h 21"/>
                    <a:gd name="T16" fmla="*/ 17 w 38"/>
                    <a:gd name="T17" fmla="*/ 11 h 21"/>
                    <a:gd name="T18" fmla="*/ 19 w 38"/>
                    <a:gd name="T19" fmla="*/ 13 h 21"/>
                    <a:gd name="T20" fmla="*/ 21 w 38"/>
                    <a:gd name="T21" fmla="*/ 13 h 21"/>
                    <a:gd name="T22" fmla="*/ 23 w 38"/>
                    <a:gd name="T23" fmla="*/ 13 h 21"/>
                    <a:gd name="T24" fmla="*/ 25 w 38"/>
                    <a:gd name="T25" fmla="*/ 15 h 21"/>
                    <a:gd name="T26" fmla="*/ 27 w 38"/>
                    <a:gd name="T27" fmla="*/ 15 h 21"/>
                    <a:gd name="T28" fmla="*/ 29 w 38"/>
                    <a:gd name="T29" fmla="*/ 17 h 21"/>
                    <a:gd name="T30" fmla="*/ 31 w 38"/>
                    <a:gd name="T31" fmla="*/ 17 h 21"/>
                    <a:gd name="T32" fmla="*/ 33 w 38"/>
                    <a:gd name="T33" fmla="*/ 19 h 21"/>
                    <a:gd name="T34" fmla="*/ 35 w 38"/>
                    <a:gd name="T35" fmla="*/ 19 h 21"/>
                    <a:gd name="T36" fmla="*/ 36 w 38"/>
                    <a:gd name="T37" fmla="*/ 19 h 21"/>
                    <a:gd name="T38" fmla="*/ 36 w 38"/>
                    <a:gd name="T39" fmla="*/ 21 h 21"/>
                    <a:gd name="T40" fmla="*/ 38 w 38"/>
                    <a:gd name="T41" fmla="*/ 21 h 21"/>
                    <a:gd name="T42" fmla="*/ 38 w 38"/>
                    <a:gd name="T43" fmla="*/ 19 h 21"/>
                    <a:gd name="T44" fmla="*/ 36 w 38"/>
                    <a:gd name="T45" fmla="*/ 19 h 21"/>
                    <a:gd name="T46" fmla="*/ 36 w 38"/>
                    <a:gd name="T47" fmla="*/ 17 h 21"/>
                    <a:gd name="T48" fmla="*/ 35 w 38"/>
                    <a:gd name="T49" fmla="*/ 17 h 21"/>
                    <a:gd name="T50" fmla="*/ 35 w 38"/>
                    <a:gd name="T51" fmla="*/ 15 h 21"/>
                    <a:gd name="T52" fmla="*/ 33 w 38"/>
                    <a:gd name="T53" fmla="*/ 15 h 21"/>
                    <a:gd name="T54" fmla="*/ 31 w 38"/>
                    <a:gd name="T55" fmla="*/ 15 h 21"/>
                    <a:gd name="T56" fmla="*/ 31 w 38"/>
                    <a:gd name="T57" fmla="*/ 13 h 21"/>
                    <a:gd name="T58" fmla="*/ 29 w 38"/>
                    <a:gd name="T59" fmla="*/ 13 h 21"/>
                    <a:gd name="T60" fmla="*/ 27 w 38"/>
                    <a:gd name="T61" fmla="*/ 11 h 21"/>
                    <a:gd name="T62" fmla="*/ 25 w 38"/>
                    <a:gd name="T63" fmla="*/ 11 h 21"/>
                    <a:gd name="T64" fmla="*/ 25 w 38"/>
                    <a:gd name="T65" fmla="*/ 9 h 21"/>
                    <a:gd name="T66" fmla="*/ 23 w 38"/>
                    <a:gd name="T67" fmla="*/ 9 h 21"/>
                    <a:gd name="T68" fmla="*/ 21 w 38"/>
                    <a:gd name="T69" fmla="*/ 9 h 21"/>
                    <a:gd name="T70" fmla="*/ 21 w 38"/>
                    <a:gd name="T71" fmla="*/ 8 h 21"/>
                    <a:gd name="T72" fmla="*/ 19 w 38"/>
                    <a:gd name="T73" fmla="*/ 8 h 21"/>
                    <a:gd name="T74" fmla="*/ 17 w 38"/>
                    <a:gd name="T75" fmla="*/ 8 h 21"/>
                    <a:gd name="T76" fmla="*/ 17 w 38"/>
                    <a:gd name="T77" fmla="*/ 6 h 21"/>
                    <a:gd name="T78" fmla="*/ 15 w 38"/>
                    <a:gd name="T79" fmla="*/ 6 h 21"/>
                    <a:gd name="T80" fmla="*/ 13 w 38"/>
                    <a:gd name="T81" fmla="*/ 6 h 21"/>
                    <a:gd name="T82" fmla="*/ 11 w 38"/>
                    <a:gd name="T83" fmla="*/ 4 h 21"/>
                    <a:gd name="T84" fmla="*/ 10 w 38"/>
                    <a:gd name="T85" fmla="*/ 4 h 21"/>
                    <a:gd name="T86" fmla="*/ 8 w 38"/>
                    <a:gd name="T87" fmla="*/ 2 h 21"/>
                    <a:gd name="T88" fmla="*/ 6 w 38"/>
                    <a:gd name="T89" fmla="*/ 2 h 21"/>
                    <a:gd name="T90" fmla="*/ 4 w 38"/>
                    <a:gd name="T91" fmla="*/ 2 h 21"/>
                    <a:gd name="T92" fmla="*/ 4 w 38"/>
                    <a:gd name="T93" fmla="*/ 0 h 21"/>
                    <a:gd name="T94" fmla="*/ 2 w 38"/>
                    <a:gd name="T95" fmla="*/ 0 h 21"/>
                    <a:gd name="T96" fmla="*/ 0 w 38"/>
                    <a:gd name="T97" fmla="*/ 0 h 21"/>
                    <a:gd name="T98" fmla="*/ 0 w 38"/>
                    <a:gd name="T99" fmla="*/ 2 h 21"/>
                    <a:gd name="T100" fmla="*/ 0 w 38"/>
                    <a:gd name="T101" fmla="*/ 4 h 21"/>
                    <a:gd name="T102" fmla="*/ 0 w 38"/>
                    <a:gd name="T103" fmla="*/ 6 h 21"/>
                    <a:gd name="T104" fmla="*/ 2 w 38"/>
                    <a:gd name="T105" fmla="*/ 6 h 21"/>
                    <a:gd name="T106" fmla="*/ 4 w 38"/>
                    <a:gd name="T107" fmla="*/ 6 h 2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8"/>
                    <a:gd name="T163" fmla="*/ 0 h 21"/>
                    <a:gd name="T164" fmla="*/ 38 w 38"/>
                    <a:gd name="T165" fmla="*/ 21 h 2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8" h="21">
                      <a:moveTo>
                        <a:pt x="4" y="6"/>
                      </a:move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10" y="9"/>
                      </a:lnTo>
                      <a:lnTo>
                        <a:pt x="11" y="9"/>
                      </a:lnTo>
                      <a:lnTo>
                        <a:pt x="13" y="9"/>
                      </a:lnTo>
                      <a:lnTo>
                        <a:pt x="15" y="11"/>
                      </a:lnTo>
                      <a:lnTo>
                        <a:pt x="17" y="11"/>
                      </a:lnTo>
                      <a:lnTo>
                        <a:pt x="19" y="13"/>
                      </a:lnTo>
                      <a:lnTo>
                        <a:pt x="21" y="13"/>
                      </a:lnTo>
                      <a:lnTo>
                        <a:pt x="23" y="13"/>
                      </a:lnTo>
                      <a:lnTo>
                        <a:pt x="25" y="15"/>
                      </a:lnTo>
                      <a:lnTo>
                        <a:pt x="27" y="15"/>
                      </a:lnTo>
                      <a:lnTo>
                        <a:pt x="29" y="17"/>
                      </a:lnTo>
                      <a:lnTo>
                        <a:pt x="31" y="17"/>
                      </a:lnTo>
                      <a:lnTo>
                        <a:pt x="33" y="19"/>
                      </a:lnTo>
                      <a:lnTo>
                        <a:pt x="35" y="19"/>
                      </a:lnTo>
                      <a:lnTo>
                        <a:pt x="36" y="19"/>
                      </a:lnTo>
                      <a:lnTo>
                        <a:pt x="36" y="21"/>
                      </a:lnTo>
                      <a:lnTo>
                        <a:pt x="38" y="21"/>
                      </a:lnTo>
                      <a:lnTo>
                        <a:pt x="38" y="19"/>
                      </a:lnTo>
                      <a:lnTo>
                        <a:pt x="36" y="19"/>
                      </a:lnTo>
                      <a:lnTo>
                        <a:pt x="36" y="17"/>
                      </a:lnTo>
                      <a:lnTo>
                        <a:pt x="35" y="17"/>
                      </a:lnTo>
                      <a:lnTo>
                        <a:pt x="35" y="15"/>
                      </a:lnTo>
                      <a:lnTo>
                        <a:pt x="33" y="15"/>
                      </a:lnTo>
                      <a:lnTo>
                        <a:pt x="31" y="15"/>
                      </a:lnTo>
                      <a:lnTo>
                        <a:pt x="31" y="13"/>
                      </a:lnTo>
                      <a:lnTo>
                        <a:pt x="29" y="13"/>
                      </a:lnTo>
                      <a:lnTo>
                        <a:pt x="27" y="11"/>
                      </a:lnTo>
                      <a:lnTo>
                        <a:pt x="25" y="11"/>
                      </a:lnTo>
                      <a:lnTo>
                        <a:pt x="25" y="9"/>
                      </a:lnTo>
                      <a:lnTo>
                        <a:pt x="23" y="9"/>
                      </a:lnTo>
                      <a:lnTo>
                        <a:pt x="21" y="9"/>
                      </a:lnTo>
                      <a:lnTo>
                        <a:pt x="21" y="8"/>
                      </a:lnTo>
                      <a:lnTo>
                        <a:pt x="19" y="8"/>
                      </a:lnTo>
                      <a:lnTo>
                        <a:pt x="17" y="8"/>
                      </a:lnTo>
                      <a:lnTo>
                        <a:pt x="17" y="6"/>
                      </a:lnTo>
                      <a:lnTo>
                        <a:pt x="15" y="6"/>
                      </a:lnTo>
                      <a:lnTo>
                        <a:pt x="13" y="6"/>
                      </a:lnTo>
                      <a:lnTo>
                        <a:pt x="11" y="4"/>
                      </a:lnTo>
                      <a:lnTo>
                        <a:pt x="10" y="4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0D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77" name="Freeform 545"/>
                <p:cNvSpPr>
                  <a:spLocks noChangeAspect="1"/>
                </p:cNvSpPr>
                <p:nvPr/>
              </p:nvSpPr>
              <p:spPr bwMode="auto">
                <a:xfrm>
                  <a:off x="4891" y="1425"/>
                  <a:ext cx="149" cy="282"/>
                </a:xfrm>
                <a:custGeom>
                  <a:avLst/>
                  <a:gdLst>
                    <a:gd name="T0" fmla="*/ 86 w 149"/>
                    <a:gd name="T1" fmla="*/ 270 h 282"/>
                    <a:gd name="T2" fmla="*/ 82 w 149"/>
                    <a:gd name="T3" fmla="*/ 261 h 282"/>
                    <a:gd name="T4" fmla="*/ 78 w 149"/>
                    <a:gd name="T5" fmla="*/ 249 h 282"/>
                    <a:gd name="T6" fmla="*/ 73 w 149"/>
                    <a:gd name="T7" fmla="*/ 234 h 282"/>
                    <a:gd name="T8" fmla="*/ 67 w 149"/>
                    <a:gd name="T9" fmla="*/ 217 h 282"/>
                    <a:gd name="T10" fmla="*/ 59 w 149"/>
                    <a:gd name="T11" fmla="*/ 199 h 282"/>
                    <a:gd name="T12" fmla="*/ 53 w 149"/>
                    <a:gd name="T13" fmla="*/ 182 h 282"/>
                    <a:gd name="T14" fmla="*/ 48 w 149"/>
                    <a:gd name="T15" fmla="*/ 167 h 282"/>
                    <a:gd name="T16" fmla="*/ 42 w 149"/>
                    <a:gd name="T17" fmla="*/ 153 h 282"/>
                    <a:gd name="T18" fmla="*/ 38 w 149"/>
                    <a:gd name="T19" fmla="*/ 146 h 282"/>
                    <a:gd name="T20" fmla="*/ 36 w 149"/>
                    <a:gd name="T21" fmla="*/ 140 h 282"/>
                    <a:gd name="T22" fmla="*/ 34 w 149"/>
                    <a:gd name="T23" fmla="*/ 132 h 282"/>
                    <a:gd name="T24" fmla="*/ 30 w 149"/>
                    <a:gd name="T25" fmla="*/ 124 h 282"/>
                    <a:gd name="T26" fmla="*/ 27 w 149"/>
                    <a:gd name="T27" fmla="*/ 115 h 282"/>
                    <a:gd name="T28" fmla="*/ 25 w 149"/>
                    <a:gd name="T29" fmla="*/ 105 h 282"/>
                    <a:gd name="T30" fmla="*/ 21 w 149"/>
                    <a:gd name="T31" fmla="*/ 94 h 282"/>
                    <a:gd name="T32" fmla="*/ 17 w 149"/>
                    <a:gd name="T33" fmla="*/ 82 h 282"/>
                    <a:gd name="T34" fmla="*/ 13 w 149"/>
                    <a:gd name="T35" fmla="*/ 71 h 282"/>
                    <a:gd name="T36" fmla="*/ 9 w 149"/>
                    <a:gd name="T37" fmla="*/ 57 h 282"/>
                    <a:gd name="T38" fmla="*/ 5 w 149"/>
                    <a:gd name="T39" fmla="*/ 44 h 282"/>
                    <a:gd name="T40" fmla="*/ 4 w 149"/>
                    <a:gd name="T41" fmla="*/ 30 h 282"/>
                    <a:gd name="T42" fmla="*/ 0 w 149"/>
                    <a:gd name="T43" fmla="*/ 17 h 282"/>
                    <a:gd name="T44" fmla="*/ 0 w 149"/>
                    <a:gd name="T45" fmla="*/ 9 h 282"/>
                    <a:gd name="T46" fmla="*/ 2 w 149"/>
                    <a:gd name="T47" fmla="*/ 2 h 282"/>
                    <a:gd name="T48" fmla="*/ 5 w 149"/>
                    <a:gd name="T49" fmla="*/ 0 h 282"/>
                    <a:gd name="T50" fmla="*/ 11 w 149"/>
                    <a:gd name="T51" fmla="*/ 4 h 282"/>
                    <a:gd name="T52" fmla="*/ 17 w 149"/>
                    <a:gd name="T53" fmla="*/ 9 h 282"/>
                    <a:gd name="T54" fmla="*/ 23 w 149"/>
                    <a:gd name="T55" fmla="*/ 19 h 282"/>
                    <a:gd name="T56" fmla="*/ 30 w 149"/>
                    <a:gd name="T57" fmla="*/ 32 h 282"/>
                    <a:gd name="T58" fmla="*/ 40 w 149"/>
                    <a:gd name="T59" fmla="*/ 50 h 282"/>
                    <a:gd name="T60" fmla="*/ 48 w 149"/>
                    <a:gd name="T61" fmla="*/ 69 h 282"/>
                    <a:gd name="T62" fmla="*/ 57 w 149"/>
                    <a:gd name="T63" fmla="*/ 90 h 282"/>
                    <a:gd name="T64" fmla="*/ 69 w 149"/>
                    <a:gd name="T65" fmla="*/ 115 h 282"/>
                    <a:gd name="T66" fmla="*/ 78 w 149"/>
                    <a:gd name="T67" fmla="*/ 140 h 282"/>
                    <a:gd name="T68" fmla="*/ 92 w 149"/>
                    <a:gd name="T69" fmla="*/ 163 h 282"/>
                    <a:gd name="T70" fmla="*/ 103 w 149"/>
                    <a:gd name="T71" fmla="*/ 188 h 282"/>
                    <a:gd name="T72" fmla="*/ 115 w 149"/>
                    <a:gd name="T73" fmla="*/ 209 h 282"/>
                    <a:gd name="T74" fmla="*/ 124 w 149"/>
                    <a:gd name="T75" fmla="*/ 230 h 282"/>
                    <a:gd name="T76" fmla="*/ 134 w 149"/>
                    <a:gd name="T77" fmla="*/ 245 h 282"/>
                    <a:gd name="T78" fmla="*/ 142 w 149"/>
                    <a:gd name="T79" fmla="*/ 259 h 282"/>
                    <a:gd name="T80" fmla="*/ 147 w 149"/>
                    <a:gd name="T81" fmla="*/ 267 h 282"/>
                    <a:gd name="T82" fmla="*/ 149 w 149"/>
                    <a:gd name="T83" fmla="*/ 272 h 282"/>
                    <a:gd name="T84" fmla="*/ 144 w 149"/>
                    <a:gd name="T85" fmla="*/ 274 h 282"/>
                    <a:gd name="T86" fmla="*/ 138 w 149"/>
                    <a:gd name="T87" fmla="*/ 276 h 282"/>
                    <a:gd name="T88" fmla="*/ 128 w 149"/>
                    <a:gd name="T89" fmla="*/ 278 h 282"/>
                    <a:gd name="T90" fmla="*/ 119 w 149"/>
                    <a:gd name="T91" fmla="*/ 280 h 282"/>
                    <a:gd name="T92" fmla="*/ 109 w 149"/>
                    <a:gd name="T93" fmla="*/ 282 h 282"/>
                    <a:gd name="T94" fmla="*/ 101 w 149"/>
                    <a:gd name="T95" fmla="*/ 282 h 282"/>
                    <a:gd name="T96" fmla="*/ 94 w 149"/>
                    <a:gd name="T97" fmla="*/ 280 h 282"/>
                    <a:gd name="T98" fmla="*/ 88 w 149"/>
                    <a:gd name="T99" fmla="*/ 280 h 282"/>
                    <a:gd name="T100" fmla="*/ 88 w 149"/>
                    <a:gd name="T101" fmla="*/ 274 h 28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49"/>
                    <a:gd name="T154" fmla="*/ 0 h 282"/>
                    <a:gd name="T155" fmla="*/ 149 w 149"/>
                    <a:gd name="T156" fmla="*/ 282 h 28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49" h="282">
                      <a:moveTo>
                        <a:pt x="88" y="274"/>
                      </a:moveTo>
                      <a:lnTo>
                        <a:pt x="88" y="272"/>
                      </a:lnTo>
                      <a:lnTo>
                        <a:pt x="86" y="270"/>
                      </a:lnTo>
                      <a:lnTo>
                        <a:pt x="86" y="268"/>
                      </a:lnTo>
                      <a:lnTo>
                        <a:pt x="84" y="265"/>
                      </a:lnTo>
                      <a:lnTo>
                        <a:pt x="82" y="261"/>
                      </a:lnTo>
                      <a:lnTo>
                        <a:pt x="82" y="257"/>
                      </a:lnTo>
                      <a:lnTo>
                        <a:pt x="80" y="253"/>
                      </a:lnTo>
                      <a:lnTo>
                        <a:pt x="78" y="249"/>
                      </a:lnTo>
                      <a:lnTo>
                        <a:pt x="76" y="244"/>
                      </a:lnTo>
                      <a:lnTo>
                        <a:pt x="75" y="238"/>
                      </a:lnTo>
                      <a:lnTo>
                        <a:pt x="73" y="234"/>
                      </a:lnTo>
                      <a:lnTo>
                        <a:pt x="71" y="228"/>
                      </a:lnTo>
                      <a:lnTo>
                        <a:pt x="69" y="222"/>
                      </a:lnTo>
                      <a:lnTo>
                        <a:pt x="67" y="217"/>
                      </a:lnTo>
                      <a:lnTo>
                        <a:pt x="65" y="211"/>
                      </a:lnTo>
                      <a:lnTo>
                        <a:pt x="63" y="205"/>
                      </a:lnTo>
                      <a:lnTo>
                        <a:pt x="59" y="199"/>
                      </a:lnTo>
                      <a:lnTo>
                        <a:pt x="57" y="194"/>
                      </a:lnTo>
                      <a:lnTo>
                        <a:pt x="55" y="188"/>
                      </a:lnTo>
                      <a:lnTo>
                        <a:pt x="53" y="182"/>
                      </a:lnTo>
                      <a:lnTo>
                        <a:pt x="51" y="176"/>
                      </a:lnTo>
                      <a:lnTo>
                        <a:pt x="50" y="172"/>
                      </a:lnTo>
                      <a:lnTo>
                        <a:pt x="48" y="167"/>
                      </a:lnTo>
                      <a:lnTo>
                        <a:pt x="46" y="163"/>
                      </a:lnTo>
                      <a:lnTo>
                        <a:pt x="44" y="157"/>
                      </a:lnTo>
                      <a:lnTo>
                        <a:pt x="42" y="153"/>
                      </a:lnTo>
                      <a:lnTo>
                        <a:pt x="42" y="151"/>
                      </a:lnTo>
                      <a:lnTo>
                        <a:pt x="40" y="148"/>
                      </a:lnTo>
                      <a:lnTo>
                        <a:pt x="38" y="146"/>
                      </a:lnTo>
                      <a:lnTo>
                        <a:pt x="38" y="144"/>
                      </a:lnTo>
                      <a:lnTo>
                        <a:pt x="36" y="142"/>
                      </a:lnTo>
                      <a:lnTo>
                        <a:pt x="36" y="140"/>
                      </a:lnTo>
                      <a:lnTo>
                        <a:pt x="36" y="136"/>
                      </a:lnTo>
                      <a:lnTo>
                        <a:pt x="34" y="134"/>
                      </a:lnTo>
                      <a:lnTo>
                        <a:pt x="34" y="132"/>
                      </a:lnTo>
                      <a:lnTo>
                        <a:pt x="32" y="130"/>
                      </a:lnTo>
                      <a:lnTo>
                        <a:pt x="32" y="126"/>
                      </a:lnTo>
                      <a:lnTo>
                        <a:pt x="30" y="124"/>
                      </a:lnTo>
                      <a:lnTo>
                        <a:pt x="28" y="121"/>
                      </a:lnTo>
                      <a:lnTo>
                        <a:pt x="28" y="119"/>
                      </a:lnTo>
                      <a:lnTo>
                        <a:pt x="27" y="115"/>
                      </a:lnTo>
                      <a:lnTo>
                        <a:pt x="27" y="111"/>
                      </a:lnTo>
                      <a:lnTo>
                        <a:pt x="25" y="109"/>
                      </a:lnTo>
                      <a:lnTo>
                        <a:pt x="25" y="105"/>
                      </a:lnTo>
                      <a:lnTo>
                        <a:pt x="23" y="101"/>
                      </a:lnTo>
                      <a:lnTo>
                        <a:pt x="21" y="98"/>
                      </a:lnTo>
                      <a:lnTo>
                        <a:pt x="21" y="94"/>
                      </a:lnTo>
                      <a:lnTo>
                        <a:pt x="19" y="90"/>
                      </a:lnTo>
                      <a:lnTo>
                        <a:pt x="19" y="86"/>
                      </a:lnTo>
                      <a:lnTo>
                        <a:pt x="17" y="82"/>
                      </a:lnTo>
                      <a:lnTo>
                        <a:pt x="15" y="78"/>
                      </a:lnTo>
                      <a:lnTo>
                        <a:pt x="15" y="75"/>
                      </a:lnTo>
                      <a:lnTo>
                        <a:pt x="13" y="71"/>
                      </a:lnTo>
                      <a:lnTo>
                        <a:pt x="13" y="65"/>
                      </a:lnTo>
                      <a:lnTo>
                        <a:pt x="11" y="61"/>
                      </a:lnTo>
                      <a:lnTo>
                        <a:pt x="9" y="57"/>
                      </a:lnTo>
                      <a:lnTo>
                        <a:pt x="9" y="53"/>
                      </a:lnTo>
                      <a:lnTo>
                        <a:pt x="7" y="48"/>
                      </a:lnTo>
                      <a:lnTo>
                        <a:pt x="5" y="44"/>
                      </a:lnTo>
                      <a:lnTo>
                        <a:pt x="5" y="40"/>
                      </a:lnTo>
                      <a:lnTo>
                        <a:pt x="4" y="34"/>
                      </a:lnTo>
                      <a:lnTo>
                        <a:pt x="4" y="30"/>
                      </a:lnTo>
                      <a:lnTo>
                        <a:pt x="2" y="25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11" y="4"/>
                      </a:lnTo>
                      <a:lnTo>
                        <a:pt x="13" y="5"/>
                      </a:lnTo>
                      <a:lnTo>
                        <a:pt x="15" y="7"/>
                      </a:lnTo>
                      <a:lnTo>
                        <a:pt x="17" y="9"/>
                      </a:lnTo>
                      <a:lnTo>
                        <a:pt x="19" y="13"/>
                      </a:lnTo>
                      <a:lnTo>
                        <a:pt x="21" y="15"/>
                      </a:lnTo>
                      <a:lnTo>
                        <a:pt x="23" y="19"/>
                      </a:lnTo>
                      <a:lnTo>
                        <a:pt x="27" y="23"/>
                      </a:lnTo>
                      <a:lnTo>
                        <a:pt x="28" y="28"/>
                      </a:lnTo>
                      <a:lnTo>
                        <a:pt x="30" y="32"/>
                      </a:lnTo>
                      <a:lnTo>
                        <a:pt x="34" y="38"/>
                      </a:lnTo>
                      <a:lnTo>
                        <a:pt x="36" y="44"/>
                      </a:lnTo>
                      <a:lnTo>
                        <a:pt x="40" y="50"/>
                      </a:lnTo>
                      <a:lnTo>
                        <a:pt x="42" y="55"/>
                      </a:lnTo>
                      <a:lnTo>
                        <a:pt x="46" y="61"/>
                      </a:lnTo>
                      <a:lnTo>
                        <a:pt x="48" y="69"/>
                      </a:lnTo>
                      <a:lnTo>
                        <a:pt x="51" y="76"/>
                      </a:lnTo>
                      <a:lnTo>
                        <a:pt x="53" y="82"/>
                      </a:lnTo>
                      <a:lnTo>
                        <a:pt x="57" y="90"/>
                      </a:lnTo>
                      <a:lnTo>
                        <a:pt x="61" y="100"/>
                      </a:lnTo>
                      <a:lnTo>
                        <a:pt x="65" y="107"/>
                      </a:lnTo>
                      <a:lnTo>
                        <a:pt x="69" y="115"/>
                      </a:lnTo>
                      <a:lnTo>
                        <a:pt x="71" y="123"/>
                      </a:lnTo>
                      <a:lnTo>
                        <a:pt x="75" y="130"/>
                      </a:lnTo>
                      <a:lnTo>
                        <a:pt x="78" y="140"/>
                      </a:lnTo>
                      <a:lnTo>
                        <a:pt x="84" y="148"/>
                      </a:lnTo>
                      <a:lnTo>
                        <a:pt x="88" y="155"/>
                      </a:lnTo>
                      <a:lnTo>
                        <a:pt x="92" y="163"/>
                      </a:lnTo>
                      <a:lnTo>
                        <a:pt x="96" y="172"/>
                      </a:lnTo>
                      <a:lnTo>
                        <a:pt x="99" y="180"/>
                      </a:lnTo>
                      <a:lnTo>
                        <a:pt x="103" y="188"/>
                      </a:lnTo>
                      <a:lnTo>
                        <a:pt x="107" y="196"/>
                      </a:lnTo>
                      <a:lnTo>
                        <a:pt x="111" y="203"/>
                      </a:lnTo>
                      <a:lnTo>
                        <a:pt x="115" y="209"/>
                      </a:lnTo>
                      <a:lnTo>
                        <a:pt x="117" y="217"/>
                      </a:lnTo>
                      <a:lnTo>
                        <a:pt x="121" y="222"/>
                      </a:lnTo>
                      <a:lnTo>
                        <a:pt x="124" y="230"/>
                      </a:lnTo>
                      <a:lnTo>
                        <a:pt x="128" y="236"/>
                      </a:lnTo>
                      <a:lnTo>
                        <a:pt x="130" y="242"/>
                      </a:lnTo>
                      <a:lnTo>
                        <a:pt x="134" y="245"/>
                      </a:lnTo>
                      <a:lnTo>
                        <a:pt x="136" y="251"/>
                      </a:lnTo>
                      <a:lnTo>
                        <a:pt x="140" y="255"/>
                      </a:lnTo>
                      <a:lnTo>
                        <a:pt x="142" y="259"/>
                      </a:lnTo>
                      <a:lnTo>
                        <a:pt x="144" y="263"/>
                      </a:lnTo>
                      <a:lnTo>
                        <a:pt x="146" y="265"/>
                      </a:lnTo>
                      <a:lnTo>
                        <a:pt x="147" y="267"/>
                      </a:lnTo>
                      <a:lnTo>
                        <a:pt x="147" y="268"/>
                      </a:lnTo>
                      <a:lnTo>
                        <a:pt x="149" y="270"/>
                      </a:lnTo>
                      <a:lnTo>
                        <a:pt x="149" y="272"/>
                      </a:lnTo>
                      <a:lnTo>
                        <a:pt x="147" y="274"/>
                      </a:lnTo>
                      <a:lnTo>
                        <a:pt x="146" y="274"/>
                      </a:lnTo>
                      <a:lnTo>
                        <a:pt x="144" y="274"/>
                      </a:lnTo>
                      <a:lnTo>
                        <a:pt x="142" y="276"/>
                      </a:lnTo>
                      <a:lnTo>
                        <a:pt x="140" y="276"/>
                      </a:lnTo>
                      <a:lnTo>
                        <a:pt x="138" y="276"/>
                      </a:lnTo>
                      <a:lnTo>
                        <a:pt x="134" y="278"/>
                      </a:lnTo>
                      <a:lnTo>
                        <a:pt x="132" y="278"/>
                      </a:lnTo>
                      <a:lnTo>
                        <a:pt x="128" y="278"/>
                      </a:lnTo>
                      <a:lnTo>
                        <a:pt x="126" y="280"/>
                      </a:lnTo>
                      <a:lnTo>
                        <a:pt x="122" y="280"/>
                      </a:lnTo>
                      <a:lnTo>
                        <a:pt x="119" y="280"/>
                      </a:lnTo>
                      <a:lnTo>
                        <a:pt x="115" y="280"/>
                      </a:lnTo>
                      <a:lnTo>
                        <a:pt x="113" y="282"/>
                      </a:lnTo>
                      <a:lnTo>
                        <a:pt x="109" y="282"/>
                      </a:lnTo>
                      <a:lnTo>
                        <a:pt x="107" y="282"/>
                      </a:lnTo>
                      <a:lnTo>
                        <a:pt x="103" y="282"/>
                      </a:lnTo>
                      <a:lnTo>
                        <a:pt x="101" y="282"/>
                      </a:lnTo>
                      <a:lnTo>
                        <a:pt x="98" y="282"/>
                      </a:lnTo>
                      <a:lnTo>
                        <a:pt x="96" y="282"/>
                      </a:lnTo>
                      <a:lnTo>
                        <a:pt x="94" y="280"/>
                      </a:lnTo>
                      <a:lnTo>
                        <a:pt x="92" y="280"/>
                      </a:lnTo>
                      <a:lnTo>
                        <a:pt x="90" y="280"/>
                      </a:lnTo>
                      <a:lnTo>
                        <a:pt x="88" y="280"/>
                      </a:lnTo>
                      <a:lnTo>
                        <a:pt x="88" y="278"/>
                      </a:lnTo>
                      <a:lnTo>
                        <a:pt x="88" y="276"/>
                      </a:lnTo>
                      <a:lnTo>
                        <a:pt x="88" y="274"/>
                      </a:lnTo>
                      <a:close/>
                    </a:path>
                  </a:pathLst>
                </a:custGeom>
                <a:solidFill>
                  <a:srgbClr val="DB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78" name="Freeform 546"/>
                <p:cNvSpPr>
                  <a:spLocks noChangeAspect="1"/>
                </p:cNvSpPr>
                <p:nvPr/>
              </p:nvSpPr>
              <p:spPr bwMode="auto">
                <a:xfrm>
                  <a:off x="4996" y="1392"/>
                  <a:ext cx="119" cy="300"/>
                </a:xfrm>
                <a:custGeom>
                  <a:avLst/>
                  <a:gdLst>
                    <a:gd name="T0" fmla="*/ 56 w 119"/>
                    <a:gd name="T1" fmla="*/ 298 h 300"/>
                    <a:gd name="T2" fmla="*/ 54 w 119"/>
                    <a:gd name="T3" fmla="*/ 292 h 300"/>
                    <a:gd name="T4" fmla="*/ 50 w 119"/>
                    <a:gd name="T5" fmla="*/ 284 h 300"/>
                    <a:gd name="T6" fmla="*/ 46 w 119"/>
                    <a:gd name="T7" fmla="*/ 277 h 300"/>
                    <a:gd name="T8" fmla="*/ 42 w 119"/>
                    <a:gd name="T9" fmla="*/ 265 h 300"/>
                    <a:gd name="T10" fmla="*/ 39 w 119"/>
                    <a:gd name="T11" fmla="*/ 253 h 300"/>
                    <a:gd name="T12" fmla="*/ 33 w 119"/>
                    <a:gd name="T13" fmla="*/ 242 h 300"/>
                    <a:gd name="T14" fmla="*/ 29 w 119"/>
                    <a:gd name="T15" fmla="*/ 229 h 300"/>
                    <a:gd name="T16" fmla="*/ 23 w 119"/>
                    <a:gd name="T17" fmla="*/ 213 h 300"/>
                    <a:gd name="T18" fmla="*/ 19 w 119"/>
                    <a:gd name="T19" fmla="*/ 200 h 300"/>
                    <a:gd name="T20" fmla="*/ 16 w 119"/>
                    <a:gd name="T21" fmla="*/ 186 h 300"/>
                    <a:gd name="T22" fmla="*/ 10 w 119"/>
                    <a:gd name="T23" fmla="*/ 173 h 300"/>
                    <a:gd name="T24" fmla="*/ 8 w 119"/>
                    <a:gd name="T25" fmla="*/ 159 h 300"/>
                    <a:gd name="T26" fmla="*/ 4 w 119"/>
                    <a:gd name="T27" fmla="*/ 148 h 300"/>
                    <a:gd name="T28" fmla="*/ 2 w 119"/>
                    <a:gd name="T29" fmla="*/ 136 h 300"/>
                    <a:gd name="T30" fmla="*/ 0 w 119"/>
                    <a:gd name="T31" fmla="*/ 127 h 300"/>
                    <a:gd name="T32" fmla="*/ 0 w 119"/>
                    <a:gd name="T33" fmla="*/ 117 h 300"/>
                    <a:gd name="T34" fmla="*/ 2 w 119"/>
                    <a:gd name="T35" fmla="*/ 106 h 300"/>
                    <a:gd name="T36" fmla="*/ 2 w 119"/>
                    <a:gd name="T37" fmla="*/ 94 h 300"/>
                    <a:gd name="T38" fmla="*/ 4 w 119"/>
                    <a:gd name="T39" fmla="*/ 83 h 300"/>
                    <a:gd name="T40" fmla="*/ 6 w 119"/>
                    <a:gd name="T41" fmla="*/ 71 h 300"/>
                    <a:gd name="T42" fmla="*/ 8 w 119"/>
                    <a:gd name="T43" fmla="*/ 60 h 300"/>
                    <a:gd name="T44" fmla="*/ 12 w 119"/>
                    <a:gd name="T45" fmla="*/ 48 h 300"/>
                    <a:gd name="T46" fmla="*/ 16 w 119"/>
                    <a:gd name="T47" fmla="*/ 38 h 300"/>
                    <a:gd name="T48" fmla="*/ 19 w 119"/>
                    <a:gd name="T49" fmla="*/ 29 h 300"/>
                    <a:gd name="T50" fmla="*/ 23 w 119"/>
                    <a:gd name="T51" fmla="*/ 19 h 300"/>
                    <a:gd name="T52" fmla="*/ 27 w 119"/>
                    <a:gd name="T53" fmla="*/ 13 h 300"/>
                    <a:gd name="T54" fmla="*/ 33 w 119"/>
                    <a:gd name="T55" fmla="*/ 8 h 300"/>
                    <a:gd name="T56" fmla="*/ 37 w 119"/>
                    <a:gd name="T57" fmla="*/ 2 h 300"/>
                    <a:gd name="T58" fmla="*/ 42 w 119"/>
                    <a:gd name="T59" fmla="*/ 0 h 300"/>
                    <a:gd name="T60" fmla="*/ 48 w 119"/>
                    <a:gd name="T61" fmla="*/ 0 h 300"/>
                    <a:gd name="T62" fmla="*/ 58 w 119"/>
                    <a:gd name="T63" fmla="*/ 6 h 300"/>
                    <a:gd name="T64" fmla="*/ 71 w 119"/>
                    <a:gd name="T65" fmla="*/ 13 h 300"/>
                    <a:gd name="T66" fmla="*/ 83 w 119"/>
                    <a:gd name="T67" fmla="*/ 23 h 300"/>
                    <a:gd name="T68" fmla="*/ 94 w 119"/>
                    <a:gd name="T69" fmla="*/ 31 h 300"/>
                    <a:gd name="T70" fmla="*/ 102 w 119"/>
                    <a:gd name="T71" fmla="*/ 40 h 300"/>
                    <a:gd name="T72" fmla="*/ 108 w 119"/>
                    <a:gd name="T73" fmla="*/ 50 h 300"/>
                    <a:gd name="T74" fmla="*/ 112 w 119"/>
                    <a:gd name="T75" fmla="*/ 60 h 300"/>
                    <a:gd name="T76" fmla="*/ 115 w 119"/>
                    <a:gd name="T77" fmla="*/ 69 h 300"/>
                    <a:gd name="T78" fmla="*/ 117 w 119"/>
                    <a:gd name="T79" fmla="*/ 81 h 300"/>
                    <a:gd name="T80" fmla="*/ 119 w 119"/>
                    <a:gd name="T81" fmla="*/ 90 h 300"/>
                    <a:gd name="T82" fmla="*/ 119 w 119"/>
                    <a:gd name="T83" fmla="*/ 102 h 300"/>
                    <a:gd name="T84" fmla="*/ 119 w 119"/>
                    <a:gd name="T85" fmla="*/ 113 h 300"/>
                    <a:gd name="T86" fmla="*/ 117 w 119"/>
                    <a:gd name="T87" fmla="*/ 125 h 300"/>
                    <a:gd name="T88" fmla="*/ 117 w 119"/>
                    <a:gd name="T89" fmla="*/ 136 h 300"/>
                    <a:gd name="T90" fmla="*/ 115 w 119"/>
                    <a:gd name="T91" fmla="*/ 148 h 300"/>
                    <a:gd name="T92" fmla="*/ 113 w 119"/>
                    <a:gd name="T93" fmla="*/ 159 h 300"/>
                    <a:gd name="T94" fmla="*/ 112 w 119"/>
                    <a:gd name="T95" fmla="*/ 171 h 300"/>
                    <a:gd name="T96" fmla="*/ 110 w 119"/>
                    <a:gd name="T97" fmla="*/ 182 h 300"/>
                    <a:gd name="T98" fmla="*/ 108 w 119"/>
                    <a:gd name="T99" fmla="*/ 194 h 300"/>
                    <a:gd name="T100" fmla="*/ 106 w 119"/>
                    <a:gd name="T101" fmla="*/ 205 h 300"/>
                    <a:gd name="T102" fmla="*/ 104 w 119"/>
                    <a:gd name="T103" fmla="*/ 217 h 300"/>
                    <a:gd name="T104" fmla="*/ 102 w 119"/>
                    <a:gd name="T105" fmla="*/ 229 h 300"/>
                    <a:gd name="T106" fmla="*/ 98 w 119"/>
                    <a:gd name="T107" fmla="*/ 238 h 300"/>
                    <a:gd name="T108" fmla="*/ 96 w 119"/>
                    <a:gd name="T109" fmla="*/ 250 h 300"/>
                    <a:gd name="T110" fmla="*/ 94 w 119"/>
                    <a:gd name="T111" fmla="*/ 259 h 300"/>
                    <a:gd name="T112" fmla="*/ 90 w 119"/>
                    <a:gd name="T113" fmla="*/ 267 h 300"/>
                    <a:gd name="T114" fmla="*/ 88 w 119"/>
                    <a:gd name="T115" fmla="*/ 275 h 300"/>
                    <a:gd name="T116" fmla="*/ 87 w 119"/>
                    <a:gd name="T117" fmla="*/ 282 h 300"/>
                    <a:gd name="T118" fmla="*/ 85 w 119"/>
                    <a:gd name="T119" fmla="*/ 288 h 300"/>
                    <a:gd name="T120" fmla="*/ 85 w 119"/>
                    <a:gd name="T121" fmla="*/ 292 h 300"/>
                    <a:gd name="T122" fmla="*/ 83 w 119"/>
                    <a:gd name="T123" fmla="*/ 296 h 300"/>
                    <a:gd name="T124" fmla="*/ 56 w 119"/>
                    <a:gd name="T125" fmla="*/ 300 h 300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19"/>
                    <a:gd name="T190" fmla="*/ 0 h 300"/>
                    <a:gd name="T191" fmla="*/ 119 w 119"/>
                    <a:gd name="T192" fmla="*/ 300 h 300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19" h="300">
                      <a:moveTo>
                        <a:pt x="56" y="300"/>
                      </a:moveTo>
                      <a:lnTo>
                        <a:pt x="56" y="298"/>
                      </a:lnTo>
                      <a:lnTo>
                        <a:pt x="54" y="296"/>
                      </a:lnTo>
                      <a:lnTo>
                        <a:pt x="54" y="292"/>
                      </a:lnTo>
                      <a:lnTo>
                        <a:pt x="52" y="288"/>
                      </a:lnTo>
                      <a:lnTo>
                        <a:pt x="50" y="284"/>
                      </a:lnTo>
                      <a:lnTo>
                        <a:pt x="48" y="280"/>
                      </a:lnTo>
                      <a:lnTo>
                        <a:pt x="46" y="277"/>
                      </a:lnTo>
                      <a:lnTo>
                        <a:pt x="44" y="271"/>
                      </a:lnTo>
                      <a:lnTo>
                        <a:pt x="42" y="265"/>
                      </a:lnTo>
                      <a:lnTo>
                        <a:pt x="41" y="259"/>
                      </a:lnTo>
                      <a:lnTo>
                        <a:pt x="39" y="253"/>
                      </a:lnTo>
                      <a:lnTo>
                        <a:pt x="37" y="248"/>
                      </a:lnTo>
                      <a:lnTo>
                        <a:pt x="33" y="242"/>
                      </a:lnTo>
                      <a:lnTo>
                        <a:pt x="31" y="234"/>
                      </a:lnTo>
                      <a:lnTo>
                        <a:pt x="29" y="229"/>
                      </a:lnTo>
                      <a:lnTo>
                        <a:pt x="27" y="221"/>
                      </a:lnTo>
                      <a:lnTo>
                        <a:pt x="23" y="213"/>
                      </a:lnTo>
                      <a:lnTo>
                        <a:pt x="21" y="207"/>
                      </a:lnTo>
                      <a:lnTo>
                        <a:pt x="19" y="200"/>
                      </a:lnTo>
                      <a:lnTo>
                        <a:pt x="17" y="192"/>
                      </a:lnTo>
                      <a:lnTo>
                        <a:pt x="16" y="186"/>
                      </a:lnTo>
                      <a:lnTo>
                        <a:pt x="12" y="179"/>
                      </a:lnTo>
                      <a:lnTo>
                        <a:pt x="10" y="173"/>
                      </a:lnTo>
                      <a:lnTo>
                        <a:pt x="8" y="165"/>
                      </a:lnTo>
                      <a:lnTo>
                        <a:pt x="8" y="159"/>
                      </a:lnTo>
                      <a:lnTo>
                        <a:pt x="6" y="154"/>
                      </a:lnTo>
                      <a:lnTo>
                        <a:pt x="4" y="148"/>
                      </a:lnTo>
                      <a:lnTo>
                        <a:pt x="2" y="142"/>
                      </a:lnTo>
                      <a:lnTo>
                        <a:pt x="2" y="136"/>
                      </a:lnTo>
                      <a:lnTo>
                        <a:pt x="2" y="133"/>
                      </a:lnTo>
                      <a:lnTo>
                        <a:pt x="0" y="127"/>
                      </a:lnTo>
                      <a:lnTo>
                        <a:pt x="0" y="123"/>
                      </a:lnTo>
                      <a:lnTo>
                        <a:pt x="0" y="117"/>
                      </a:lnTo>
                      <a:lnTo>
                        <a:pt x="0" y="111"/>
                      </a:lnTo>
                      <a:lnTo>
                        <a:pt x="2" y="106"/>
                      </a:lnTo>
                      <a:lnTo>
                        <a:pt x="2" y="100"/>
                      </a:lnTo>
                      <a:lnTo>
                        <a:pt x="2" y="94"/>
                      </a:lnTo>
                      <a:lnTo>
                        <a:pt x="2" y="88"/>
                      </a:lnTo>
                      <a:lnTo>
                        <a:pt x="4" y="83"/>
                      </a:lnTo>
                      <a:lnTo>
                        <a:pt x="4" y="77"/>
                      </a:lnTo>
                      <a:lnTo>
                        <a:pt x="6" y="71"/>
                      </a:lnTo>
                      <a:lnTo>
                        <a:pt x="8" y="65"/>
                      </a:lnTo>
                      <a:lnTo>
                        <a:pt x="8" y="60"/>
                      </a:lnTo>
                      <a:lnTo>
                        <a:pt x="10" y="54"/>
                      </a:lnTo>
                      <a:lnTo>
                        <a:pt x="12" y="48"/>
                      </a:lnTo>
                      <a:lnTo>
                        <a:pt x="14" y="44"/>
                      </a:lnTo>
                      <a:lnTo>
                        <a:pt x="16" y="38"/>
                      </a:lnTo>
                      <a:lnTo>
                        <a:pt x="17" y="33"/>
                      </a:lnTo>
                      <a:lnTo>
                        <a:pt x="19" y="29"/>
                      </a:lnTo>
                      <a:lnTo>
                        <a:pt x="21" y="25"/>
                      </a:lnTo>
                      <a:lnTo>
                        <a:pt x="23" y="19"/>
                      </a:lnTo>
                      <a:lnTo>
                        <a:pt x="25" y="15"/>
                      </a:lnTo>
                      <a:lnTo>
                        <a:pt x="27" y="13"/>
                      </a:lnTo>
                      <a:lnTo>
                        <a:pt x="29" y="10"/>
                      </a:lnTo>
                      <a:lnTo>
                        <a:pt x="33" y="8"/>
                      </a:lnTo>
                      <a:lnTo>
                        <a:pt x="35" y="4"/>
                      </a:lnTo>
                      <a:lnTo>
                        <a:pt x="37" y="2"/>
                      </a:lnTo>
                      <a:lnTo>
                        <a:pt x="39" y="2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8" y="0"/>
                      </a:lnTo>
                      <a:lnTo>
                        <a:pt x="50" y="2"/>
                      </a:lnTo>
                      <a:lnTo>
                        <a:pt x="58" y="6"/>
                      </a:lnTo>
                      <a:lnTo>
                        <a:pt x="65" y="10"/>
                      </a:lnTo>
                      <a:lnTo>
                        <a:pt x="71" y="13"/>
                      </a:lnTo>
                      <a:lnTo>
                        <a:pt x="79" y="17"/>
                      </a:lnTo>
                      <a:lnTo>
                        <a:pt x="83" y="23"/>
                      </a:lnTo>
                      <a:lnTo>
                        <a:pt x="88" y="27"/>
                      </a:lnTo>
                      <a:lnTo>
                        <a:pt x="94" y="31"/>
                      </a:lnTo>
                      <a:lnTo>
                        <a:pt x="98" y="37"/>
                      </a:lnTo>
                      <a:lnTo>
                        <a:pt x="102" y="40"/>
                      </a:lnTo>
                      <a:lnTo>
                        <a:pt x="104" y="44"/>
                      </a:lnTo>
                      <a:lnTo>
                        <a:pt x="108" y="50"/>
                      </a:lnTo>
                      <a:lnTo>
                        <a:pt x="110" y="56"/>
                      </a:lnTo>
                      <a:lnTo>
                        <a:pt x="112" y="60"/>
                      </a:lnTo>
                      <a:lnTo>
                        <a:pt x="113" y="65"/>
                      </a:lnTo>
                      <a:lnTo>
                        <a:pt x="115" y="69"/>
                      </a:lnTo>
                      <a:lnTo>
                        <a:pt x="117" y="75"/>
                      </a:lnTo>
                      <a:lnTo>
                        <a:pt x="117" y="81"/>
                      </a:lnTo>
                      <a:lnTo>
                        <a:pt x="119" y="86"/>
                      </a:lnTo>
                      <a:lnTo>
                        <a:pt x="119" y="90"/>
                      </a:lnTo>
                      <a:lnTo>
                        <a:pt x="119" y="96"/>
                      </a:lnTo>
                      <a:lnTo>
                        <a:pt x="119" y="102"/>
                      </a:lnTo>
                      <a:lnTo>
                        <a:pt x="119" y="108"/>
                      </a:lnTo>
                      <a:lnTo>
                        <a:pt x="119" y="113"/>
                      </a:lnTo>
                      <a:lnTo>
                        <a:pt x="119" y="119"/>
                      </a:lnTo>
                      <a:lnTo>
                        <a:pt x="117" y="125"/>
                      </a:lnTo>
                      <a:lnTo>
                        <a:pt x="117" y="131"/>
                      </a:lnTo>
                      <a:lnTo>
                        <a:pt x="117" y="136"/>
                      </a:lnTo>
                      <a:lnTo>
                        <a:pt x="115" y="142"/>
                      </a:lnTo>
                      <a:lnTo>
                        <a:pt x="115" y="148"/>
                      </a:lnTo>
                      <a:lnTo>
                        <a:pt x="113" y="154"/>
                      </a:lnTo>
                      <a:lnTo>
                        <a:pt x="113" y="159"/>
                      </a:lnTo>
                      <a:lnTo>
                        <a:pt x="113" y="165"/>
                      </a:lnTo>
                      <a:lnTo>
                        <a:pt x="112" y="171"/>
                      </a:lnTo>
                      <a:lnTo>
                        <a:pt x="112" y="177"/>
                      </a:lnTo>
                      <a:lnTo>
                        <a:pt x="110" y="182"/>
                      </a:lnTo>
                      <a:lnTo>
                        <a:pt x="110" y="188"/>
                      </a:lnTo>
                      <a:lnTo>
                        <a:pt x="108" y="194"/>
                      </a:lnTo>
                      <a:lnTo>
                        <a:pt x="108" y="200"/>
                      </a:lnTo>
                      <a:lnTo>
                        <a:pt x="106" y="205"/>
                      </a:lnTo>
                      <a:lnTo>
                        <a:pt x="106" y="211"/>
                      </a:lnTo>
                      <a:lnTo>
                        <a:pt x="104" y="217"/>
                      </a:lnTo>
                      <a:lnTo>
                        <a:pt x="102" y="223"/>
                      </a:lnTo>
                      <a:lnTo>
                        <a:pt x="102" y="229"/>
                      </a:lnTo>
                      <a:lnTo>
                        <a:pt x="100" y="232"/>
                      </a:lnTo>
                      <a:lnTo>
                        <a:pt x="98" y="238"/>
                      </a:lnTo>
                      <a:lnTo>
                        <a:pt x="98" y="244"/>
                      </a:lnTo>
                      <a:lnTo>
                        <a:pt x="96" y="250"/>
                      </a:lnTo>
                      <a:lnTo>
                        <a:pt x="94" y="253"/>
                      </a:lnTo>
                      <a:lnTo>
                        <a:pt x="94" y="259"/>
                      </a:lnTo>
                      <a:lnTo>
                        <a:pt x="92" y="263"/>
                      </a:lnTo>
                      <a:lnTo>
                        <a:pt x="90" y="267"/>
                      </a:lnTo>
                      <a:lnTo>
                        <a:pt x="90" y="271"/>
                      </a:lnTo>
                      <a:lnTo>
                        <a:pt x="88" y="275"/>
                      </a:lnTo>
                      <a:lnTo>
                        <a:pt x="88" y="278"/>
                      </a:lnTo>
                      <a:lnTo>
                        <a:pt x="87" y="282"/>
                      </a:lnTo>
                      <a:lnTo>
                        <a:pt x="87" y="284"/>
                      </a:lnTo>
                      <a:lnTo>
                        <a:pt x="85" y="288"/>
                      </a:lnTo>
                      <a:lnTo>
                        <a:pt x="85" y="290"/>
                      </a:lnTo>
                      <a:lnTo>
                        <a:pt x="85" y="292"/>
                      </a:lnTo>
                      <a:lnTo>
                        <a:pt x="83" y="294"/>
                      </a:lnTo>
                      <a:lnTo>
                        <a:pt x="83" y="296"/>
                      </a:lnTo>
                      <a:lnTo>
                        <a:pt x="83" y="298"/>
                      </a:lnTo>
                      <a:lnTo>
                        <a:pt x="56" y="300"/>
                      </a:lnTo>
                      <a:close/>
                    </a:path>
                  </a:pathLst>
                </a:custGeom>
                <a:solidFill>
                  <a:srgbClr val="DB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79" name="Freeform 547"/>
                <p:cNvSpPr>
                  <a:spLocks noChangeAspect="1"/>
                </p:cNvSpPr>
                <p:nvPr/>
              </p:nvSpPr>
              <p:spPr bwMode="auto">
                <a:xfrm>
                  <a:off x="4900" y="1453"/>
                  <a:ext cx="135" cy="254"/>
                </a:xfrm>
                <a:custGeom>
                  <a:avLst/>
                  <a:gdLst>
                    <a:gd name="T0" fmla="*/ 37 w 135"/>
                    <a:gd name="T1" fmla="*/ 127 h 254"/>
                    <a:gd name="T2" fmla="*/ 33 w 135"/>
                    <a:gd name="T3" fmla="*/ 120 h 254"/>
                    <a:gd name="T4" fmla="*/ 31 w 135"/>
                    <a:gd name="T5" fmla="*/ 112 h 254"/>
                    <a:gd name="T6" fmla="*/ 27 w 135"/>
                    <a:gd name="T7" fmla="*/ 104 h 254"/>
                    <a:gd name="T8" fmla="*/ 23 w 135"/>
                    <a:gd name="T9" fmla="*/ 95 h 254"/>
                    <a:gd name="T10" fmla="*/ 21 w 135"/>
                    <a:gd name="T11" fmla="*/ 85 h 254"/>
                    <a:gd name="T12" fmla="*/ 18 w 135"/>
                    <a:gd name="T13" fmla="*/ 73 h 254"/>
                    <a:gd name="T14" fmla="*/ 14 w 135"/>
                    <a:gd name="T15" fmla="*/ 62 h 254"/>
                    <a:gd name="T16" fmla="*/ 10 w 135"/>
                    <a:gd name="T17" fmla="*/ 50 h 254"/>
                    <a:gd name="T18" fmla="*/ 6 w 135"/>
                    <a:gd name="T19" fmla="*/ 39 h 254"/>
                    <a:gd name="T20" fmla="*/ 4 w 135"/>
                    <a:gd name="T21" fmla="*/ 25 h 254"/>
                    <a:gd name="T22" fmla="*/ 0 w 135"/>
                    <a:gd name="T23" fmla="*/ 14 h 254"/>
                    <a:gd name="T24" fmla="*/ 0 w 135"/>
                    <a:gd name="T25" fmla="*/ 6 h 254"/>
                    <a:gd name="T26" fmla="*/ 0 w 135"/>
                    <a:gd name="T27" fmla="*/ 0 h 254"/>
                    <a:gd name="T28" fmla="*/ 6 w 135"/>
                    <a:gd name="T29" fmla="*/ 0 h 254"/>
                    <a:gd name="T30" fmla="*/ 10 w 135"/>
                    <a:gd name="T31" fmla="*/ 4 h 254"/>
                    <a:gd name="T32" fmla="*/ 16 w 135"/>
                    <a:gd name="T33" fmla="*/ 12 h 254"/>
                    <a:gd name="T34" fmla="*/ 23 w 135"/>
                    <a:gd name="T35" fmla="*/ 22 h 254"/>
                    <a:gd name="T36" fmla="*/ 31 w 135"/>
                    <a:gd name="T37" fmla="*/ 35 h 254"/>
                    <a:gd name="T38" fmla="*/ 39 w 135"/>
                    <a:gd name="T39" fmla="*/ 50 h 254"/>
                    <a:gd name="T40" fmla="*/ 46 w 135"/>
                    <a:gd name="T41" fmla="*/ 70 h 254"/>
                    <a:gd name="T42" fmla="*/ 54 w 135"/>
                    <a:gd name="T43" fmla="*/ 89 h 254"/>
                    <a:gd name="T44" fmla="*/ 64 w 135"/>
                    <a:gd name="T45" fmla="*/ 108 h 254"/>
                    <a:gd name="T46" fmla="*/ 73 w 135"/>
                    <a:gd name="T47" fmla="*/ 129 h 254"/>
                    <a:gd name="T48" fmla="*/ 83 w 135"/>
                    <a:gd name="T49" fmla="*/ 150 h 254"/>
                    <a:gd name="T50" fmla="*/ 92 w 135"/>
                    <a:gd name="T51" fmla="*/ 171 h 254"/>
                    <a:gd name="T52" fmla="*/ 102 w 135"/>
                    <a:gd name="T53" fmla="*/ 191 h 254"/>
                    <a:gd name="T54" fmla="*/ 112 w 135"/>
                    <a:gd name="T55" fmla="*/ 208 h 254"/>
                    <a:gd name="T56" fmla="*/ 119 w 135"/>
                    <a:gd name="T57" fmla="*/ 221 h 254"/>
                    <a:gd name="T58" fmla="*/ 127 w 135"/>
                    <a:gd name="T59" fmla="*/ 233 h 254"/>
                    <a:gd name="T60" fmla="*/ 131 w 135"/>
                    <a:gd name="T61" fmla="*/ 240 h 254"/>
                    <a:gd name="T62" fmla="*/ 135 w 135"/>
                    <a:gd name="T63" fmla="*/ 244 h 254"/>
                    <a:gd name="T64" fmla="*/ 131 w 135"/>
                    <a:gd name="T65" fmla="*/ 248 h 254"/>
                    <a:gd name="T66" fmla="*/ 125 w 135"/>
                    <a:gd name="T67" fmla="*/ 250 h 254"/>
                    <a:gd name="T68" fmla="*/ 117 w 135"/>
                    <a:gd name="T69" fmla="*/ 252 h 254"/>
                    <a:gd name="T70" fmla="*/ 110 w 135"/>
                    <a:gd name="T71" fmla="*/ 252 h 254"/>
                    <a:gd name="T72" fmla="*/ 100 w 135"/>
                    <a:gd name="T73" fmla="*/ 254 h 254"/>
                    <a:gd name="T74" fmla="*/ 92 w 135"/>
                    <a:gd name="T75" fmla="*/ 254 h 254"/>
                    <a:gd name="T76" fmla="*/ 87 w 135"/>
                    <a:gd name="T77" fmla="*/ 252 h 254"/>
                    <a:gd name="T78" fmla="*/ 83 w 135"/>
                    <a:gd name="T79" fmla="*/ 250 h 254"/>
                    <a:gd name="T80" fmla="*/ 83 w 135"/>
                    <a:gd name="T81" fmla="*/ 244 h 254"/>
                    <a:gd name="T82" fmla="*/ 79 w 135"/>
                    <a:gd name="T83" fmla="*/ 239 h 254"/>
                    <a:gd name="T84" fmla="*/ 75 w 135"/>
                    <a:gd name="T85" fmla="*/ 227 h 254"/>
                    <a:gd name="T86" fmla="*/ 71 w 135"/>
                    <a:gd name="T87" fmla="*/ 216 h 254"/>
                    <a:gd name="T88" fmla="*/ 66 w 135"/>
                    <a:gd name="T89" fmla="*/ 200 h 254"/>
                    <a:gd name="T90" fmla="*/ 60 w 135"/>
                    <a:gd name="T91" fmla="*/ 185 h 254"/>
                    <a:gd name="T92" fmla="*/ 54 w 135"/>
                    <a:gd name="T93" fmla="*/ 171 h 254"/>
                    <a:gd name="T94" fmla="*/ 48 w 135"/>
                    <a:gd name="T95" fmla="*/ 156 h 254"/>
                    <a:gd name="T96" fmla="*/ 44 w 135"/>
                    <a:gd name="T97" fmla="*/ 144 h 254"/>
                    <a:gd name="T98" fmla="*/ 41 w 135"/>
                    <a:gd name="T99" fmla="*/ 135 h 25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35"/>
                    <a:gd name="T151" fmla="*/ 0 h 254"/>
                    <a:gd name="T152" fmla="*/ 135 w 135"/>
                    <a:gd name="T153" fmla="*/ 254 h 25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35" h="254">
                      <a:moveTo>
                        <a:pt x="39" y="131"/>
                      </a:moveTo>
                      <a:lnTo>
                        <a:pt x="37" y="129"/>
                      </a:lnTo>
                      <a:lnTo>
                        <a:pt x="37" y="127"/>
                      </a:lnTo>
                      <a:lnTo>
                        <a:pt x="35" y="125"/>
                      </a:lnTo>
                      <a:lnTo>
                        <a:pt x="35" y="121"/>
                      </a:lnTo>
                      <a:lnTo>
                        <a:pt x="33" y="120"/>
                      </a:lnTo>
                      <a:lnTo>
                        <a:pt x="33" y="118"/>
                      </a:lnTo>
                      <a:lnTo>
                        <a:pt x="31" y="116"/>
                      </a:lnTo>
                      <a:lnTo>
                        <a:pt x="31" y="112"/>
                      </a:lnTo>
                      <a:lnTo>
                        <a:pt x="29" y="110"/>
                      </a:lnTo>
                      <a:lnTo>
                        <a:pt x="29" y="106"/>
                      </a:lnTo>
                      <a:lnTo>
                        <a:pt x="27" y="104"/>
                      </a:lnTo>
                      <a:lnTo>
                        <a:pt x="27" y="100"/>
                      </a:lnTo>
                      <a:lnTo>
                        <a:pt x="25" y="96"/>
                      </a:lnTo>
                      <a:lnTo>
                        <a:pt x="23" y="95"/>
                      </a:lnTo>
                      <a:lnTo>
                        <a:pt x="23" y="91"/>
                      </a:lnTo>
                      <a:lnTo>
                        <a:pt x="21" y="87"/>
                      </a:lnTo>
                      <a:lnTo>
                        <a:pt x="21" y="85"/>
                      </a:lnTo>
                      <a:lnTo>
                        <a:pt x="19" y="81"/>
                      </a:lnTo>
                      <a:lnTo>
                        <a:pt x="18" y="77"/>
                      </a:lnTo>
                      <a:lnTo>
                        <a:pt x="18" y="73"/>
                      </a:lnTo>
                      <a:lnTo>
                        <a:pt x="16" y="70"/>
                      </a:lnTo>
                      <a:lnTo>
                        <a:pt x="16" y="66"/>
                      </a:lnTo>
                      <a:lnTo>
                        <a:pt x="14" y="62"/>
                      </a:lnTo>
                      <a:lnTo>
                        <a:pt x="12" y="58"/>
                      </a:lnTo>
                      <a:lnTo>
                        <a:pt x="12" y="54"/>
                      </a:lnTo>
                      <a:lnTo>
                        <a:pt x="10" y="50"/>
                      </a:lnTo>
                      <a:lnTo>
                        <a:pt x="10" y="47"/>
                      </a:lnTo>
                      <a:lnTo>
                        <a:pt x="8" y="43"/>
                      </a:lnTo>
                      <a:lnTo>
                        <a:pt x="6" y="39"/>
                      </a:lnTo>
                      <a:lnTo>
                        <a:pt x="6" y="35"/>
                      </a:lnTo>
                      <a:lnTo>
                        <a:pt x="4" y="29"/>
                      </a:lnTo>
                      <a:lnTo>
                        <a:pt x="4" y="25"/>
                      </a:lnTo>
                      <a:lnTo>
                        <a:pt x="2" y="22"/>
                      </a:lnTo>
                      <a:lnTo>
                        <a:pt x="2" y="18"/>
                      </a:ln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2" y="6"/>
                      </a:lnTo>
                      <a:lnTo>
                        <a:pt x="14" y="10"/>
                      </a:lnTo>
                      <a:lnTo>
                        <a:pt x="16" y="12"/>
                      </a:lnTo>
                      <a:lnTo>
                        <a:pt x="19" y="16"/>
                      </a:lnTo>
                      <a:lnTo>
                        <a:pt x="21" y="20"/>
                      </a:lnTo>
                      <a:lnTo>
                        <a:pt x="23" y="22"/>
                      </a:lnTo>
                      <a:lnTo>
                        <a:pt x="25" y="27"/>
                      </a:lnTo>
                      <a:lnTo>
                        <a:pt x="27" y="31"/>
                      </a:lnTo>
                      <a:lnTo>
                        <a:pt x="31" y="35"/>
                      </a:lnTo>
                      <a:lnTo>
                        <a:pt x="33" y="41"/>
                      </a:lnTo>
                      <a:lnTo>
                        <a:pt x="35" y="47"/>
                      </a:lnTo>
                      <a:lnTo>
                        <a:pt x="39" y="50"/>
                      </a:lnTo>
                      <a:lnTo>
                        <a:pt x="41" y="56"/>
                      </a:lnTo>
                      <a:lnTo>
                        <a:pt x="42" y="64"/>
                      </a:lnTo>
                      <a:lnTo>
                        <a:pt x="46" y="70"/>
                      </a:lnTo>
                      <a:lnTo>
                        <a:pt x="48" y="75"/>
                      </a:lnTo>
                      <a:lnTo>
                        <a:pt x="50" y="81"/>
                      </a:lnTo>
                      <a:lnTo>
                        <a:pt x="54" y="89"/>
                      </a:lnTo>
                      <a:lnTo>
                        <a:pt x="56" y="95"/>
                      </a:lnTo>
                      <a:lnTo>
                        <a:pt x="60" y="102"/>
                      </a:lnTo>
                      <a:lnTo>
                        <a:pt x="64" y="108"/>
                      </a:lnTo>
                      <a:lnTo>
                        <a:pt x="66" y="116"/>
                      </a:lnTo>
                      <a:lnTo>
                        <a:pt x="69" y="123"/>
                      </a:lnTo>
                      <a:lnTo>
                        <a:pt x="73" y="129"/>
                      </a:lnTo>
                      <a:lnTo>
                        <a:pt x="77" y="137"/>
                      </a:lnTo>
                      <a:lnTo>
                        <a:pt x="79" y="144"/>
                      </a:lnTo>
                      <a:lnTo>
                        <a:pt x="83" y="150"/>
                      </a:lnTo>
                      <a:lnTo>
                        <a:pt x="87" y="158"/>
                      </a:lnTo>
                      <a:lnTo>
                        <a:pt x="90" y="166"/>
                      </a:lnTo>
                      <a:lnTo>
                        <a:pt x="92" y="171"/>
                      </a:lnTo>
                      <a:lnTo>
                        <a:pt x="96" y="177"/>
                      </a:lnTo>
                      <a:lnTo>
                        <a:pt x="100" y="185"/>
                      </a:lnTo>
                      <a:lnTo>
                        <a:pt x="102" y="191"/>
                      </a:lnTo>
                      <a:lnTo>
                        <a:pt x="106" y="196"/>
                      </a:lnTo>
                      <a:lnTo>
                        <a:pt x="110" y="202"/>
                      </a:lnTo>
                      <a:lnTo>
                        <a:pt x="112" y="208"/>
                      </a:lnTo>
                      <a:lnTo>
                        <a:pt x="115" y="214"/>
                      </a:lnTo>
                      <a:lnTo>
                        <a:pt x="117" y="217"/>
                      </a:lnTo>
                      <a:lnTo>
                        <a:pt x="119" y="221"/>
                      </a:lnTo>
                      <a:lnTo>
                        <a:pt x="123" y="227"/>
                      </a:lnTo>
                      <a:lnTo>
                        <a:pt x="125" y="229"/>
                      </a:lnTo>
                      <a:lnTo>
                        <a:pt x="127" y="233"/>
                      </a:lnTo>
                      <a:lnTo>
                        <a:pt x="129" y="237"/>
                      </a:lnTo>
                      <a:lnTo>
                        <a:pt x="131" y="239"/>
                      </a:lnTo>
                      <a:lnTo>
                        <a:pt x="131" y="240"/>
                      </a:lnTo>
                      <a:lnTo>
                        <a:pt x="133" y="242"/>
                      </a:lnTo>
                      <a:lnTo>
                        <a:pt x="135" y="242"/>
                      </a:lnTo>
                      <a:lnTo>
                        <a:pt x="135" y="244"/>
                      </a:lnTo>
                      <a:lnTo>
                        <a:pt x="135" y="246"/>
                      </a:lnTo>
                      <a:lnTo>
                        <a:pt x="133" y="246"/>
                      </a:lnTo>
                      <a:lnTo>
                        <a:pt x="131" y="248"/>
                      </a:lnTo>
                      <a:lnTo>
                        <a:pt x="129" y="248"/>
                      </a:lnTo>
                      <a:lnTo>
                        <a:pt x="127" y="248"/>
                      </a:lnTo>
                      <a:lnTo>
                        <a:pt x="125" y="250"/>
                      </a:lnTo>
                      <a:lnTo>
                        <a:pt x="123" y="250"/>
                      </a:lnTo>
                      <a:lnTo>
                        <a:pt x="119" y="250"/>
                      </a:lnTo>
                      <a:lnTo>
                        <a:pt x="117" y="252"/>
                      </a:lnTo>
                      <a:lnTo>
                        <a:pt x="113" y="252"/>
                      </a:lnTo>
                      <a:lnTo>
                        <a:pt x="112" y="252"/>
                      </a:lnTo>
                      <a:lnTo>
                        <a:pt x="110" y="252"/>
                      </a:lnTo>
                      <a:lnTo>
                        <a:pt x="106" y="254"/>
                      </a:lnTo>
                      <a:lnTo>
                        <a:pt x="104" y="254"/>
                      </a:lnTo>
                      <a:lnTo>
                        <a:pt x="100" y="254"/>
                      </a:lnTo>
                      <a:lnTo>
                        <a:pt x="98" y="254"/>
                      </a:lnTo>
                      <a:lnTo>
                        <a:pt x="96" y="254"/>
                      </a:lnTo>
                      <a:lnTo>
                        <a:pt x="92" y="254"/>
                      </a:lnTo>
                      <a:lnTo>
                        <a:pt x="90" y="254"/>
                      </a:lnTo>
                      <a:lnTo>
                        <a:pt x="89" y="254"/>
                      </a:lnTo>
                      <a:lnTo>
                        <a:pt x="87" y="252"/>
                      </a:lnTo>
                      <a:lnTo>
                        <a:pt x="85" y="252"/>
                      </a:lnTo>
                      <a:lnTo>
                        <a:pt x="83" y="252"/>
                      </a:lnTo>
                      <a:lnTo>
                        <a:pt x="83" y="250"/>
                      </a:lnTo>
                      <a:lnTo>
                        <a:pt x="83" y="248"/>
                      </a:lnTo>
                      <a:lnTo>
                        <a:pt x="83" y="246"/>
                      </a:lnTo>
                      <a:lnTo>
                        <a:pt x="83" y="244"/>
                      </a:lnTo>
                      <a:lnTo>
                        <a:pt x="81" y="242"/>
                      </a:lnTo>
                      <a:lnTo>
                        <a:pt x="81" y="240"/>
                      </a:lnTo>
                      <a:lnTo>
                        <a:pt x="79" y="239"/>
                      </a:lnTo>
                      <a:lnTo>
                        <a:pt x="79" y="235"/>
                      </a:lnTo>
                      <a:lnTo>
                        <a:pt x="77" y="231"/>
                      </a:lnTo>
                      <a:lnTo>
                        <a:pt x="75" y="227"/>
                      </a:lnTo>
                      <a:lnTo>
                        <a:pt x="75" y="223"/>
                      </a:lnTo>
                      <a:lnTo>
                        <a:pt x="73" y="219"/>
                      </a:lnTo>
                      <a:lnTo>
                        <a:pt x="71" y="216"/>
                      </a:lnTo>
                      <a:lnTo>
                        <a:pt x="69" y="210"/>
                      </a:lnTo>
                      <a:lnTo>
                        <a:pt x="67" y="206"/>
                      </a:lnTo>
                      <a:lnTo>
                        <a:pt x="66" y="200"/>
                      </a:lnTo>
                      <a:lnTo>
                        <a:pt x="64" y="196"/>
                      </a:lnTo>
                      <a:lnTo>
                        <a:pt x="62" y="191"/>
                      </a:lnTo>
                      <a:lnTo>
                        <a:pt x="60" y="185"/>
                      </a:lnTo>
                      <a:lnTo>
                        <a:pt x="58" y="181"/>
                      </a:lnTo>
                      <a:lnTo>
                        <a:pt x="56" y="175"/>
                      </a:lnTo>
                      <a:lnTo>
                        <a:pt x="54" y="171"/>
                      </a:lnTo>
                      <a:lnTo>
                        <a:pt x="52" y="166"/>
                      </a:lnTo>
                      <a:lnTo>
                        <a:pt x="50" y="162"/>
                      </a:lnTo>
                      <a:lnTo>
                        <a:pt x="48" y="156"/>
                      </a:lnTo>
                      <a:lnTo>
                        <a:pt x="48" y="152"/>
                      </a:lnTo>
                      <a:lnTo>
                        <a:pt x="46" y="148"/>
                      </a:lnTo>
                      <a:lnTo>
                        <a:pt x="44" y="144"/>
                      </a:lnTo>
                      <a:lnTo>
                        <a:pt x="42" y="141"/>
                      </a:lnTo>
                      <a:lnTo>
                        <a:pt x="41" y="137"/>
                      </a:lnTo>
                      <a:lnTo>
                        <a:pt x="41" y="135"/>
                      </a:lnTo>
                      <a:lnTo>
                        <a:pt x="39" y="133"/>
                      </a:lnTo>
                      <a:lnTo>
                        <a:pt x="39" y="131"/>
                      </a:lnTo>
                      <a:close/>
                    </a:path>
                  </a:pathLst>
                </a:custGeom>
                <a:solidFill>
                  <a:srgbClr val="D1DE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80" name="Freeform 548"/>
                <p:cNvSpPr>
                  <a:spLocks noChangeAspect="1"/>
                </p:cNvSpPr>
                <p:nvPr/>
              </p:nvSpPr>
              <p:spPr bwMode="auto">
                <a:xfrm>
                  <a:off x="4910" y="1480"/>
                  <a:ext cx="119" cy="227"/>
                </a:xfrm>
                <a:custGeom>
                  <a:avLst/>
                  <a:gdLst>
                    <a:gd name="T0" fmla="*/ 34 w 119"/>
                    <a:gd name="T1" fmla="*/ 116 h 227"/>
                    <a:gd name="T2" fmla="*/ 32 w 119"/>
                    <a:gd name="T3" fmla="*/ 108 h 227"/>
                    <a:gd name="T4" fmla="*/ 29 w 119"/>
                    <a:gd name="T5" fmla="*/ 100 h 227"/>
                    <a:gd name="T6" fmla="*/ 27 w 119"/>
                    <a:gd name="T7" fmla="*/ 93 h 227"/>
                    <a:gd name="T8" fmla="*/ 23 w 119"/>
                    <a:gd name="T9" fmla="*/ 85 h 227"/>
                    <a:gd name="T10" fmla="*/ 19 w 119"/>
                    <a:gd name="T11" fmla="*/ 75 h 227"/>
                    <a:gd name="T12" fmla="*/ 17 w 119"/>
                    <a:gd name="T13" fmla="*/ 66 h 227"/>
                    <a:gd name="T14" fmla="*/ 13 w 119"/>
                    <a:gd name="T15" fmla="*/ 54 h 227"/>
                    <a:gd name="T16" fmla="*/ 9 w 119"/>
                    <a:gd name="T17" fmla="*/ 45 h 227"/>
                    <a:gd name="T18" fmla="*/ 8 w 119"/>
                    <a:gd name="T19" fmla="*/ 33 h 227"/>
                    <a:gd name="T20" fmla="*/ 4 w 119"/>
                    <a:gd name="T21" fmla="*/ 23 h 227"/>
                    <a:gd name="T22" fmla="*/ 2 w 119"/>
                    <a:gd name="T23" fmla="*/ 12 h 227"/>
                    <a:gd name="T24" fmla="*/ 0 w 119"/>
                    <a:gd name="T25" fmla="*/ 4 h 227"/>
                    <a:gd name="T26" fmla="*/ 2 w 119"/>
                    <a:gd name="T27" fmla="*/ 0 h 227"/>
                    <a:gd name="T28" fmla="*/ 8 w 119"/>
                    <a:gd name="T29" fmla="*/ 4 h 227"/>
                    <a:gd name="T30" fmla="*/ 11 w 119"/>
                    <a:gd name="T31" fmla="*/ 10 h 227"/>
                    <a:gd name="T32" fmla="*/ 17 w 119"/>
                    <a:gd name="T33" fmla="*/ 20 h 227"/>
                    <a:gd name="T34" fmla="*/ 23 w 119"/>
                    <a:gd name="T35" fmla="*/ 31 h 227"/>
                    <a:gd name="T36" fmla="*/ 31 w 119"/>
                    <a:gd name="T37" fmla="*/ 45 h 227"/>
                    <a:gd name="T38" fmla="*/ 38 w 119"/>
                    <a:gd name="T39" fmla="*/ 60 h 227"/>
                    <a:gd name="T40" fmla="*/ 44 w 119"/>
                    <a:gd name="T41" fmla="*/ 75 h 227"/>
                    <a:gd name="T42" fmla="*/ 52 w 119"/>
                    <a:gd name="T43" fmla="*/ 93 h 227"/>
                    <a:gd name="T44" fmla="*/ 59 w 119"/>
                    <a:gd name="T45" fmla="*/ 110 h 227"/>
                    <a:gd name="T46" fmla="*/ 69 w 119"/>
                    <a:gd name="T47" fmla="*/ 127 h 227"/>
                    <a:gd name="T48" fmla="*/ 77 w 119"/>
                    <a:gd name="T49" fmla="*/ 144 h 227"/>
                    <a:gd name="T50" fmla="*/ 86 w 119"/>
                    <a:gd name="T51" fmla="*/ 162 h 227"/>
                    <a:gd name="T52" fmla="*/ 94 w 119"/>
                    <a:gd name="T53" fmla="*/ 177 h 227"/>
                    <a:gd name="T54" fmla="*/ 102 w 119"/>
                    <a:gd name="T55" fmla="*/ 190 h 227"/>
                    <a:gd name="T56" fmla="*/ 107 w 119"/>
                    <a:gd name="T57" fmla="*/ 202 h 227"/>
                    <a:gd name="T58" fmla="*/ 113 w 119"/>
                    <a:gd name="T59" fmla="*/ 210 h 227"/>
                    <a:gd name="T60" fmla="*/ 117 w 119"/>
                    <a:gd name="T61" fmla="*/ 215 h 227"/>
                    <a:gd name="T62" fmla="*/ 117 w 119"/>
                    <a:gd name="T63" fmla="*/ 219 h 227"/>
                    <a:gd name="T64" fmla="*/ 113 w 119"/>
                    <a:gd name="T65" fmla="*/ 221 h 227"/>
                    <a:gd name="T66" fmla="*/ 109 w 119"/>
                    <a:gd name="T67" fmla="*/ 223 h 227"/>
                    <a:gd name="T68" fmla="*/ 102 w 119"/>
                    <a:gd name="T69" fmla="*/ 225 h 227"/>
                    <a:gd name="T70" fmla="*/ 96 w 119"/>
                    <a:gd name="T71" fmla="*/ 227 h 227"/>
                    <a:gd name="T72" fmla="*/ 88 w 119"/>
                    <a:gd name="T73" fmla="*/ 227 h 227"/>
                    <a:gd name="T74" fmla="*/ 82 w 119"/>
                    <a:gd name="T75" fmla="*/ 227 h 227"/>
                    <a:gd name="T76" fmla="*/ 77 w 119"/>
                    <a:gd name="T77" fmla="*/ 225 h 227"/>
                    <a:gd name="T78" fmla="*/ 77 w 119"/>
                    <a:gd name="T79" fmla="*/ 219 h 227"/>
                    <a:gd name="T80" fmla="*/ 75 w 119"/>
                    <a:gd name="T81" fmla="*/ 212 h 227"/>
                    <a:gd name="T82" fmla="*/ 71 w 119"/>
                    <a:gd name="T83" fmla="*/ 204 h 227"/>
                    <a:gd name="T84" fmla="*/ 67 w 119"/>
                    <a:gd name="T85" fmla="*/ 192 h 227"/>
                    <a:gd name="T86" fmla="*/ 63 w 119"/>
                    <a:gd name="T87" fmla="*/ 181 h 227"/>
                    <a:gd name="T88" fmla="*/ 57 w 119"/>
                    <a:gd name="T89" fmla="*/ 167 h 227"/>
                    <a:gd name="T90" fmla="*/ 52 w 119"/>
                    <a:gd name="T91" fmla="*/ 156 h 227"/>
                    <a:gd name="T92" fmla="*/ 48 w 119"/>
                    <a:gd name="T93" fmla="*/ 142 h 227"/>
                    <a:gd name="T94" fmla="*/ 42 w 119"/>
                    <a:gd name="T95" fmla="*/ 131 h 227"/>
                    <a:gd name="T96" fmla="*/ 38 w 119"/>
                    <a:gd name="T97" fmla="*/ 123 h 227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19"/>
                    <a:gd name="T148" fmla="*/ 0 h 227"/>
                    <a:gd name="T149" fmla="*/ 119 w 119"/>
                    <a:gd name="T150" fmla="*/ 227 h 227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19" h="227">
                      <a:moveTo>
                        <a:pt x="36" y="119"/>
                      </a:moveTo>
                      <a:lnTo>
                        <a:pt x="36" y="117"/>
                      </a:lnTo>
                      <a:lnTo>
                        <a:pt x="34" y="116"/>
                      </a:lnTo>
                      <a:lnTo>
                        <a:pt x="34" y="114"/>
                      </a:lnTo>
                      <a:lnTo>
                        <a:pt x="32" y="110"/>
                      </a:lnTo>
                      <a:lnTo>
                        <a:pt x="32" y="108"/>
                      </a:lnTo>
                      <a:lnTo>
                        <a:pt x="31" y="106"/>
                      </a:lnTo>
                      <a:lnTo>
                        <a:pt x="31" y="104"/>
                      </a:lnTo>
                      <a:lnTo>
                        <a:pt x="29" y="100"/>
                      </a:lnTo>
                      <a:lnTo>
                        <a:pt x="29" y="98"/>
                      </a:lnTo>
                      <a:lnTo>
                        <a:pt x="27" y="96"/>
                      </a:lnTo>
                      <a:lnTo>
                        <a:pt x="27" y="93"/>
                      </a:lnTo>
                      <a:lnTo>
                        <a:pt x="25" y="91"/>
                      </a:lnTo>
                      <a:lnTo>
                        <a:pt x="25" y="87"/>
                      </a:lnTo>
                      <a:lnTo>
                        <a:pt x="23" y="85"/>
                      </a:lnTo>
                      <a:lnTo>
                        <a:pt x="21" y="81"/>
                      </a:lnTo>
                      <a:lnTo>
                        <a:pt x="21" y="77"/>
                      </a:lnTo>
                      <a:lnTo>
                        <a:pt x="19" y="75"/>
                      </a:lnTo>
                      <a:lnTo>
                        <a:pt x="19" y="71"/>
                      </a:lnTo>
                      <a:lnTo>
                        <a:pt x="17" y="68"/>
                      </a:lnTo>
                      <a:lnTo>
                        <a:pt x="17" y="66"/>
                      </a:lnTo>
                      <a:lnTo>
                        <a:pt x="15" y="62"/>
                      </a:lnTo>
                      <a:lnTo>
                        <a:pt x="15" y="58"/>
                      </a:lnTo>
                      <a:lnTo>
                        <a:pt x="13" y="54"/>
                      </a:lnTo>
                      <a:lnTo>
                        <a:pt x="11" y="52"/>
                      </a:lnTo>
                      <a:lnTo>
                        <a:pt x="11" y="48"/>
                      </a:lnTo>
                      <a:lnTo>
                        <a:pt x="9" y="45"/>
                      </a:lnTo>
                      <a:lnTo>
                        <a:pt x="9" y="41"/>
                      </a:lnTo>
                      <a:lnTo>
                        <a:pt x="8" y="37"/>
                      </a:lnTo>
                      <a:lnTo>
                        <a:pt x="8" y="33"/>
                      </a:lnTo>
                      <a:lnTo>
                        <a:pt x="6" y="31"/>
                      </a:lnTo>
                      <a:lnTo>
                        <a:pt x="6" y="27"/>
                      </a:lnTo>
                      <a:lnTo>
                        <a:pt x="4" y="23"/>
                      </a:lnTo>
                      <a:lnTo>
                        <a:pt x="2" y="20"/>
                      </a:lnTo>
                      <a:lnTo>
                        <a:pt x="2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lnTo>
                        <a:pt x="8" y="4"/>
                      </a:lnTo>
                      <a:lnTo>
                        <a:pt x="8" y="6"/>
                      </a:lnTo>
                      <a:lnTo>
                        <a:pt x="9" y="8"/>
                      </a:lnTo>
                      <a:lnTo>
                        <a:pt x="11" y="10"/>
                      </a:lnTo>
                      <a:lnTo>
                        <a:pt x="13" y="12"/>
                      </a:lnTo>
                      <a:lnTo>
                        <a:pt x="15" y="16"/>
                      </a:lnTo>
                      <a:lnTo>
                        <a:pt x="17" y="20"/>
                      </a:lnTo>
                      <a:lnTo>
                        <a:pt x="19" y="23"/>
                      </a:lnTo>
                      <a:lnTo>
                        <a:pt x="21" y="27"/>
                      </a:lnTo>
                      <a:lnTo>
                        <a:pt x="23" y="31"/>
                      </a:lnTo>
                      <a:lnTo>
                        <a:pt x="27" y="35"/>
                      </a:lnTo>
                      <a:lnTo>
                        <a:pt x="29" y="39"/>
                      </a:lnTo>
                      <a:lnTo>
                        <a:pt x="31" y="45"/>
                      </a:lnTo>
                      <a:lnTo>
                        <a:pt x="32" y="48"/>
                      </a:lnTo>
                      <a:lnTo>
                        <a:pt x="34" y="54"/>
                      </a:lnTo>
                      <a:lnTo>
                        <a:pt x="38" y="60"/>
                      </a:lnTo>
                      <a:lnTo>
                        <a:pt x="40" y="66"/>
                      </a:lnTo>
                      <a:lnTo>
                        <a:pt x="42" y="71"/>
                      </a:lnTo>
                      <a:lnTo>
                        <a:pt x="44" y="75"/>
                      </a:lnTo>
                      <a:lnTo>
                        <a:pt x="48" y="81"/>
                      </a:lnTo>
                      <a:lnTo>
                        <a:pt x="50" y="87"/>
                      </a:lnTo>
                      <a:lnTo>
                        <a:pt x="52" y="93"/>
                      </a:lnTo>
                      <a:lnTo>
                        <a:pt x="56" y="98"/>
                      </a:lnTo>
                      <a:lnTo>
                        <a:pt x="57" y="104"/>
                      </a:lnTo>
                      <a:lnTo>
                        <a:pt x="59" y="110"/>
                      </a:lnTo>
                      <a:lnTo>
                        <a:pt x="63" y="116"/>
                      </a:lnTo>
                      <a:lnTo>
                        <a:pt x="65" y="121"/>
                      </a:lnTo>
                      <a:lnTo>
                        <a:pt x="69" y="127"/>
                      </a:lnTo>
                      <a:lnTo>
                        <a:pt x="71" y="133"/>
                      </a:lnTo>
                      <a:lnTo>
                        <a:pt x="75" y="139"/>
                      </a:lnTo>
                      <a:lnTo>
                        <a:pt x="77" y="144"/>
                      </a:lnTo>
                      <a:lnTo>
                        <a:pt x="80" y="150"/>
                      </a:lnTo>
                      <a:lnTo>
                        <a:pt x="82" y="156"/>
                      </a:lnTo>
                      <a:lnTo>
                        <a:pt x="86" y="162"/>
                      </a:lnTo>
                      <a:lnTo>
                        <a:pt x="88" y="167"/>
                      </a:lnTo>
                      <a:lnTo>
                        <a:pt x="90" y="171"/>
                      </a:lnTo>
                      <a:lnTo>
                        <a:pt x="94" y="177"/>
                      </a:lnTo>
                      <a:lnTo>
                        <a:pt x="96" y="181"/>
                      </a:lnTo>
                      <a:lnTo>
                        <a:pt x="98" y="187"/>
                      </a:lnTo>
                      <a:lnTo>
                        <a:pt x="102" y="190"/>
                      </a:lnTo>
                      <a:lnTo>
                        <a:pt x="103" y="194"/>
                      </a:lnTo>
                      <a:lnTo>
                        <a:pt x="105" y="198"/>
                      </a:lnTo>
                      <a:lnTo>
                        <a:pt x="107" y="202"/>
                      </a:lnTo>
                      <a:lnTo>
                        <a:pt x="109" y="206"/>
                      </a:lnTo>
                      <a:lnTo>
                        <a:pt x="111" y="208"/>
                      </a:lnTo>
                      <a:lnTo>
                        <a:pt x="113" y="210"/>
                      </a:lnTo>
                      <a:lnTo>
                        <a:pt x="113" y="212"/>
                      </a:lnTo>
                      <a:lnTo>
                        <a:pt x="115" y="213"/>
                      </a:lnTo>
                      <a:lnTo>
                        <a:pt x="117" y="215"/>
                      </a:lnTo>
                      <a:lnTo>
                        <a:pt x="119" y="217"/>
                      </a:lnTo>
                      <a:lnTo>
                        <a:pt x="119" y="219"/>
                      </a:lnTo>
                      <a:lnTo>
                        <a:pt x="117" y="219"/>
                      </a:lnTo>
                      <a:lnTo>
                        <a:pt x="117" y="221"/>
                      </a:lnTo>
                      <a:lnTo>
                        <a:pt x="115" y="221"/>
                      </a:lnTo>
                      <a:lnTo>
                        <a:pt x="113" y="221"/>
                      </a:lnTo>
                      <a:lnTo>
                        <a:pt x="113" y="223"/>
                      </a:lnTo>
                      <a:lnTo>
                        <a:pt x="111" y="223"/>
                      </a:lnTo>
                      <a:lnTo>
                        <a:pt x="109" y="223"/>
                      </a:lnTo>
                      <a:lnTo>
                        <a:pt x="107" y="225"/>
                      </a:lnTo>
                      <a:lnTo>
                        <a:pt x="105" y="225"/>
                      </a:lnTo>
                      <a:lnTo>
                        <a:pt x="102" y="225"/>
                      </a:lnTo>
                      <a:lnTo>
                        <a:pt x="100" y="225"/>
                      </a:lnTo>
                      <a:lnTo>
                        <a:pt x="98" y="225"/>
                      </a:lnTo>
                      <a:lnTo>
                        <a:pt x="96" y="227"/>
                      </a:lnTo>
                      <a:lnTo>
                        <a:pt x="94" y="227"/>
                      </a:lnTo>
                      <a:lnTo>
                        <a:pt x="92" y="227"/>
                      </a:lnTo>
                      <a:lnTo>
                        <a:pt x="88" y="227"/>
                      </a:lnTo>
                      <a:lnTo>
                        <a:pt x="86" y="227"/>
                      </a:lnTo>
                      <a:lnTo>
                        <a:pt x="84" y="227"/>
                      </a:lnTo>
                      <a:lnTo>
                        <a:pt x="82" y="227"/>
                      </a:lnTo>
                      <a:lnTo>
                        <a:pt x="80" y="227"/>
                      </a:lnTo>
                      <a:lnTo>
                        <a:pt x="79" y="225"/>
                      </a:lnTo>
                      <a:lnTo>
                        <a:pt x="77" y="225"/>
                      </a:lnTo>
                      <a:lnTo>
                        <a:pt x="77" y="223"/>
                      </a:lnTo>
                      <a:lnTo>
                        <a:pt x="77" y="221"/>
                      </a:lnTo>
                      <a:lnTo>
                        <a:pt x="77" y="219"/>
                      </a:lnTo>
                      <a:lnTo>
                        <a:pt x="77" y="217"/>
                      </a:lnTo>
                      <a:lnTo>
                        <a:pt x="75" y="215"/>
                      </a:lnTo>
                      <a:lnTo>
                        <a:pt x="75" y="212"/>
                      </a:lnTo>
                      <a:lnTo>
                        <a:pt x="73" y="210"/>
                      </a:lnTo>
                      <a:lnTo>
                        <a:pt x="73" y="208"/>
                      </a:lnTo>
                      <a:lnTo>
                        <a:pt x="71" y="204"/>
                      </a:lnTo>
                      <a:lnTo>
                        <a:pt x="69" y="200"/>
                      </a:lnTo>
                      <a:lnTo>
                        <a:pt x="69" y="196"/>
                      </a:lnTo>
                      <a:lnTo>
                        <a:pt x="67" y="192"/>
                      </a:lnTo>
                      <a:lnTo>
                        <a:pt x="65" y="189"/>
                      </a:lnTo>
                      <a:lnTo>
                        <a:pt x="63" y="185"/>
                      </a:lnTo>
                      <a:lnTo>
                        <a:pt x="63" y="181"/>
                      </a:lnTo>
                      <a:lnTo>
                        <a:pt x="61" y="177"/>
                      </a:lnTo>
                      <a:lnTo>
                        <a:pt x="59" y="173"/>
                      </a:lnTo>
                      <a:lnTo>
                        <a:pt x="57" y="167"/>
                      </a:lnTo>
                      <a:lnTo>
                        <a:pt x="56" y="164"/>
                      </a:lnTo>
                      <a:lnTo>
                        <a:pt x="54" y="160"/>
                      </a:lnTo>
                      <a:lnTo>
                        <a:pt x="52" y="156"/>
                      </a:lnTo>
                      <a:lnTo>
                        <a:pt x="50" y="150"/>
                      </a:lnTo>
                      <a:lnTo>
                        <a:pt x="50" y="146"/>
                      </a:lnTo>
                      <a:lnTo>
                        <a:pt x="48" y="142"/>
                      </a:lnTo>
                      <a:lnTo>
                        <a:pt x="46" y="139"/>
                      </a:lnTo>
                      <a:lnTo>
                        <a:pt x="44" y="135"/>
                      </a:lnTo>
                      <a:lnTo>
                        <a:pt x="42" y="131"/>
                      </a:lnTo>
                      <a:lnTo>
                        <a:pt x="42" y="129"/>
                      </a:lnTo>
                      <a:lnTo>
                        <a:pt x="40" y="125"/>
                      </a:lnTo>
                      <a:lnTo>
                        <a:pt x="38" y="123"/>
                      </a:lnTo>
                      <a:lnTo>
                        <a:pt x="38" y="121"/>
                      </a:lnTo>
                      <a:lnTo>
                        <a:pt x="36" y="119"/>
                      </a:lnTo>
                      <a:close/>
                    </a:path>
                  </a:pathLst>
                </a:custGeom>
                <a:solidFill>
                  <a:srgbClr val="C9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81" name="Freeform 549"/>
                <p:cNvSpPr>
                  <a:spLocks noChangeAspect="1"/>
                </p:cNvSpPr>
                <p:nvPr/>
              </p:nvSpPr>
              <p:spPr bwMode="auto">
                <a:xfrm>
                  <a:off x="4919" y="1507"/>
                  <a:ext cx="104" cy="200"/>
                </a:xfrm>
                <a:custGeom>
                  <a:avLst/>
                  <a:gdLst>
                    <a:gd name="T0" fmla="*/ 35 w 104"/>
                    <a:gd name="T1" fmla="*/ 104 h 200"/>
                    <a:gd name="T2" fmla="*/ 33 w 104"/>
                    <a:gd name="T3" fmla="*/ 96 h 200"/>
                    <a:gd name="T4" fmla="*/ 29 w 104"/>
                    <a:gd name="T5" fmla="*/ 90 h 200"/>
                    <a:gd name="T6" fmla="*/ 25 w 104"/>
                    <a:gd name="T7" fmla="*/ 83 h 200"/>
                    <a:gd name="T8" fmla="*/ 23 w 104"/>
                    <a:gd name="T9" fmla="*/ 75 h 200"/>
                    <a:gd name="T10" fmla="*/ 20 w 104"/>
                    <a:gd name="T11" fmla="*/ 66 h 200"/>
                    <a:gd name="T12" fmla="*/ 16 w 104"/>
                    <a:gd name="T13" fmla="*/ 58 h 200"/>
                    <a:gd name="T14" fmla="*/ 14 w 104"/>
                    <a:gd name="T15" fmla="*/ 48 h 200"/>
                    <a:gd name="T16" fmla="*/ 10 w 104"/>
                    <a:gd name="T17" fmla="*/ 39 h 200"/>
                    <a:gd name="T18" fmla="*/ 8 w 104"/>
                    <a:gd name="T19" fmla="*/ 29 h 200"/>
                    <a:gd name="T20" fmla="*/ 6 w 104"/>
                    <a:gd name="T21" fmla="*/ 21 h 200"/>
                    <a:gd name="T22" fmla="*/ 2 w 104"/>
                    <a:gd name="T23" fmla="*/ 10 h 200"/>
                    <a:gd name="T24" fmla="*/ 0 w 104"/>
                    <a:gd name="T25" fmla="*/ 2 h 200"/>
                    <a:gd name="T26" fmla="*/ 4 w 104"/>
                    <a:gd name="T27" fmla="*/ 2 h 200"/>
                    <a:gd name="T28" fmla="*/ 8 w 104"/>
                    <a:gd name="T29" fmla="*/ 8 h 200"/>
                    <a:gd name="T30" fmla="*/ 14 w 104"/>
                    <a:gd name="T31" fmla="*/ 16 h 200"/>
                    <a:gd name="T32" fmla="*/ 20 w 104"/>
                    <a:gd name="T33" fmla="*/ 27 h 200"/>
                    <a:gd name="T34" fmla="*/ 25 w 104"/>
                    <a:gd name="T35" fmla="*/ 39 h 200"/>
                    <a:gd name="T36" fmla="*/ 31 w 104"/>
                    <a:gd name="T37" fmla="*/ 52 h 200"/>
                    <a:gd name="T38" fmla="*/ 39 w 104"/>
                    <a:gd name="T39" fmla="*/ 67 h 200"/>
                    <a:gd name="T40" fmla="*/ 45 w 104"/>
                    <a:gd name="T41" fmla="*/ 81 h 200"/>
                    <a:gd name="T42" fmla="*/ 50 w 104"/>
                    <a:gd name="T43" fmla="*/ 94 h 200"/>
                    <a:gd name="T44" fmla="*/ 58 w 104"/>
                    <a:gd name="T45" fmla="*/ 108 h 200"/>
                    <a:gd name="T46" fmla="*/ 64 w 104"/>
                    <a:gd name="T47" fmla="*/ 121 h 200"/>
                    <a:gd name="T48" fmla="*/ 71 w 104"/>
                    <a:gd name="T49" fmla="*/ 137 h 200"/>
                    <a:gd name="T50" fmla="*/ 77 w 104"/>
                    <a:gd name="T51" fmla="*/ 150 h 200"/>
                    <a:gd name="T52" fmla="*/ 83 w 104"/>
                    <a:gd name="T53" fmla="*/ 162 h 200"/>
                    <a:gd name="T54" fmla="*/ 89 w 104"/>
                    <a:gd name="T55" fmla="*/ 171 h 200"/>
                    <a:gd name="T56" fmla="*/ 94 w 104"/>
                    <a:gd name="T57" fmla="*/ 181 h 200"/>
                    <a:gd name="T58" fmla="*/ 98 w 104"/>
                    <a:gd name="T59" fmla="*/ 186 h 200"/>
                    <a:gd name="T60" fmla="*/ 102 w 104"/>
                    <a:gd name="T61" fmla="*/ 190 h 200"/>
                    <a:gd name="T62" fmla="*/ 100 w 104"/>
                    <a:gd name="T63" fmla="*/ 196 h 200"/>
                    <a:gd name="T64" fmla="*/ 94 w 104"/>
                    <a:gd name="T65" fmla="*/ 198 h 200"/>
                    <a:gd name="T66" fmla="*/ 89 w 104"/>
                    <a:gd name="T67" fmla="*/ 200 h 200"/>
                    <a:gd name="T68" fmla="*/ 83 w 104"/>
                    <a:gd name="T69" fmla="*/ 200 h 200"/>
                    <a:gd name="T70" fmla="*/ 77 w 104"/>
                    <a:gd name="T71" fmla="*/ 200 h 200"/>
                    <a:gd name="T72" fmla="*/ 73 w 104"/>
                    <a:gd name="T73" fmla="*/ 198 h 200"/>
                    <a:gd name="T74" fmla="*/ 71 w 104"/>
                    <a:gd name="T75" fmla="*/ 194 h 200"/>
                    <a:gd name="T76" fmla="*/ 71 w 104"/>
                    <a:gd name="T77" fmla="*/ 190 h 200"/>
                    <a:gd name="T78" fmla="*/ 70 w 104"/>
                    <a:gd name="T79" fmla="*/ 185 h 200"/>
                    <a:gd name="T80" fmla="*/ 66 w 104"/>
                    <a:gd name="T81" fmla="*/ 177 h 200"/>
                    <a:gd name="T82" fmla="*/ 62 w 104"/>
                    <a:gd name="T83" fmla="*/ 167 h 200"/>
                    <a:gd name="T84" fmla="*/ 58 w 104"/>
                    <a:gd name="T85" fmla="*/ 158 h 200"/>
                    <a:gd name="T86" fmla="*/ 54 w 104"/>
                    <a:gd name="T87" fmla="*/ 146 h 200"/>
                    <a:gd name="T88" fmla="*/ 48 w 104"/>
                    <a:gd name="T89" fmla="*/ 135 h 200"/>
                    <a:gd name="T90" fmla="*/ 45 w 104"/>
                    <a:gd name="T91" fmla="*/ 125 h 200"/>
                    <a:gd name="T92" fmla="*/ 41 w 104"/>
                    <a:gd name="T93" fmla="*/ 115 h 200"/>
                    <a:gd name="T94" fmla="*/ 39 w 104"/>
                    <a:gd name="T95" fmla="*/ 110 h 20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04"/>
                    <a:gd name="T145" fmla="*/ 0 h 200"/>
                    <a:gd name="T146" fmla="*/ 104 w 104"/>
                    <a:gd name="T147" fmla="*/ 200 h 200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04" h="200">
                      <a:moveTo>
                        <a:pt x="37" y="108"/>
                      </a:moveTo>
                      <a:lnTo>
                        <a:pt x="37" y="106"/>
                      </a:lnTo>
                      <a:lnTo>
                        <a:pt x="35" y="104"/>
                      </a:lnTo>
                      <a:lnTo>
                        <a:pt x="35" y="102"/>
                      </a:lnTo>
                      <a:lnTo>
                        <a:pt x="33" y="98"/>
                      </a:lnTo>
                      <a:lnTo>
                        <a:pt x="33" y="96"/>
                      </a:lnTo>
                      <a:lnTo>
                        <a:pt x="31" y="94"/>
                      </a:lnTo>
                      <a:lnTo>
                        <a:pt x="31" y="92"/>
                      </a:lnTo>
                      <a:lnTo>
                        <a:pt x="29" y="90"/>
                      </a:lnTo>
                      <a:lnTo>
                        <a:pt x="29" y="87"/>
                      </a:lnTo>
                      <a:lnTo>
                        <a:pt x="27" y="85"/>
                      </a:lnTo>
                      <a:lnTo>
                        <a:pt x="25" y="83"/>
                      </a:lnTo>
                      <a:lnTo>
                        <a:pt x="25" y="79"/>
                      </a:lnTo>
                      <a:lnTo>
                        <a:pt x="23" y="77"/>
                      </a:lnTo>
                      <a:lnTo>
                        <a:pt x="23" y="75"/>
                      </a:lnTo>
                      <a:lnTo>
                        <a:pt x="22" y="71"/>
                      </a:lnTo>
                      <a:lnTo>
                        <a:pt x="22" y="69"/>
                      </a:lnTo>
                      <a:lnTo>
                        <a:pt x="20" y="66"/>
                      </a:lnTo>
                      <a:lnTo>
                        <a:pt x="20" y="64"/>
                      </a:lnTo>
                      <a:lnTo>
                        <a:pt x="18" y="60"/>
                      </a:lnTo>
                      <a:lnTo>
                        <a:pt x="16" y="58"/>
                      </a:lnTo>
                      <a:lnTo>
                        <a:pt x="16" y="54"/>
                      </a:lnTo>
                      <a:lnTo>
                        <a:pt x="14" y="50"/>
                      </a:lnTo>
                      <a:lnTo>
                        <a:pt x="14" y="48"/>
                      </a:lnTo>
                      <a:lnTo>
                        <a:pt x="12" y="44"/>
                      </a:lnTo>
                      <a:lnTo>
                        <a:pt x="12" y="42"/>
                      </a:lnTo>
                      <a:lnTo>
                        <a:pt x="10" y="39"/>
                      </a:lnTo>
                      <a:lnTo>
                        <a:pt x="10" y="37"/>
                      </a:lnTo>
                      <a:lnTo>
                        <a:pt x="8" y="33"/>
                      </a:lnTo>
                      <a:lnTo>
                        <a:pt x="8" y="29"/>
                      </a:lnTo>
                      <a:lnTo>
                        <a:pt x="6" y="27"/>
                      </a:lnTo>
                      <a:lnTo>
                        <a:pt x="6" y="23"/>
                      </a:lnTo>
                      <a:lnTo>
                        <a:pt x="6" y="21"/>
                      </a:lnTo>
                      <a:lnTo>
                        <a:pt x="4" y="18"/>
                      </a:lnTo>
                      <a:lnTo>
                        <a:pt x="2" y="14"/>
                      </a:lnTo>
                      <a:lnTo>
                        <a:pt x="2" y="10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2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8" y="8"/>
                      </a:lnTo>
                      <a:lnTo>
                        <a:pt x="10" y="10"/>
                      </a:lnTo>
                      <a:lnTo>
                        <a:pt x="12" y="14"/>
                      </a:lnTo>
                      <a:lnTo>
                        <a:pt x="14" y="16"/>
                      </a:lnTo>
                      <a:lnTo>
                        <a:pt x="16" y="19"/>
                      </a:lnTo>
                      <a:lnTo>
                        <a:pt x="18" y="23"/>
                      </a:lnTo>
                      <a:lnTo>
                        <a:pt x="20" y="27"/>
                      </a:lnTo>
                      <a:lnTo>
                        <a:pt x="22" y="31"/>
                      </a:lnTo>
                      <a:lnTo>
                        <a:pt x="23" y="35"/>
                      </a:lnTo>
                      <a:lnTo>
                        <a:pt x="25" y="39"/>
                      </a:lnTo>
                      <a:lnTo>
                        <a:pt x="27" y="42"/>
                      </a:lnTo>
                      <a:lnTo>
                        <a:pt x="29" y="48"/>
                      </a:lnTo>
                      <a:lnTo>
                        <a:pt x="31" y="52"/>
                      </a:lnTo>
                      <a:lnTo>
                        <a:pt x="35" y="58"/>
                      </a:lnTo>
                      <a:lnTo>
                        <a:pt x="37" y="62"/>
                      </a:lnTo>
                      <a:lnTo>
                        <a:pt x="39" y="67"/>
                      </a:lnTo>
                      <a:lnTo>
                        <a:pt x="41" y="71"/>
                      </a:lnTo>
                      <a:lnTo>
                        <a:pt x="43" y="75"/>
                      </a:lnTo>
                      <a:lnTo>
                        <a:pt x="45" y="81"/>
                      </a:lnTo>
                      <a:lnTo>
                        <a:pt x="47" y="85"/>
                      </a:lnTo>
                      <a:lnTo>
                        <a:pt x="48" y="89"/>
                      </a:lnTo>
                      <a:lnTo>
                        <a:pt x="50" y="94"/>
                      </a:lnTo>
                      <a:lnTo>
                        <a:pt x="52" y="98"/>
                      </a:lnTo>
                      <a:lnTo>
                        <a:pt x="54" y="104"/>
                      </a:lnTo>
                      <a:lnTo>
                        <a:pt x="58" y="108"/>
                      </a:lnTo>
                      <a:lnTo>
                        <a:pt x="60" y="112"/>
                      </a:lnTo>
                      <a:lnTo>
                        <a:pt x="62" y="117"/>
                      </a:lnTo>
                      <a:lnTo>
                        <a:pt x="64" y="121"/>
                      </a:lnTo>
                      <a:lnTo>
                        <a:pt x="66" y="127"/>
                      </a:lnTo>
                      <a:lnTo>
                        <a:pt x="68" y="131"/>
                      </a:lnTo>
                      <a:lnTo>
                        <a:pt x="71" y="137"/>
                      </a:lnTo>
                      <a:lnTo>
                        <a:pt x="73" y="140"/>
                      </a:lnTo>
                      <a:lnTo>
                        <a:pt x="75" y="144"/>
                      </a:lnTo>
                      <a:lnTo>
                        <a:pt x="77" y="150"/>
                      </a:lnTo>
                      <a:lnTo>
                        <a:pt x="79" y="154"/>
                      </a:lnTo>
                      <a:lnTo>
                        <a:pt x="81" y="158"/>
                      </a:lnTo>
                      <a:lnTo>
                        <a:pt x="83" y="162"/>
                      </a:lnTo>
                      <a:lnTo>
                        <a:pt x="85" y="165"/>
                      </a:lnTo>
                      <a:lnTo>
                        <a:pt x="87" y="169"/>
                      </a:lnTo>
                      <a:lnTo>
                        <a:pt x="89" y="171"/>
                      </a:lnTo>
                      <a:lnTo>
                        <a:pt x="91" y="175"/>
                      </a:lnTo>
                      <a:lnTo>
                        <a:pt x="93" y="179"/>
                      </a:lnTo>
                      <a:lnTo>
                        <a:pt x="94" y="181"/>
                      </a:lnTo>
                      <a:lnTo>
                        <a:pt x="96" y="183"/>
                      </a:lnTo>
                      <a:lnTo>
                        <a:pt x="98" y="185"/>
                      </a:lnTo>
                      <a:lnTo>
                        <a:pt x="98" y="186"/>
                      </a:lnTo>
                      <a:lnTo>
                        <a:pt x="100" y="188"/>
                      </a:lnTo>
                      <a:lnTo>
                        <a:pt x="100" y="190"/>
                      </a:lnTo>
                      <a:lnTo>
                        <a:pt x="102" y="190"/>
                      </a:lnTo>
                      <a:lnTo>
                        <a:pt x="104" y="192"/>
                      </a:lnTo>
                      <a:lnTo>
                        <a:pt x="102" y="194"/>
                      </a:lnTo>
                      <a:lnTo>
                        <a:pt x="100" y="196"/>
                      </a:lnTo>
                      <a:lnTo>
                        <a:pt x="98" y="196"/>
                      </a:lnTo>
                      <a:lnTo>
                        <a:pt x="96" y="198"/>
                      </a:lnTo>
                      <a:lnTo>
                        <a:pt x="94" y="198"/>
                      </a:lnTo>
                      <a:lnTo>
                        <a:pt x="93" y="198"/>
                      </a:lnTo>
                      <a:lnTo>
                        <a:pt x="91" y="198"/>
                      </a:lnTo>
                      <a:lnTo>
                        <a:pt x="89" y="200"/>
                      </a:lnTo>
                      <a:lnTo>
                        <a:pt x="87" y="200"/>
                      </a:lnTo>
                      <a:lnTo>
                        <a:pt x="85" y="200"/>
                      </a:lnTo>
                      <a:lnTo>
                        <a:pt x="83" y="200"/>
                      </a:lnTo>
                      <a:lnTo>
                        <a:pt x="81" y="200"/>
                      </a:lnTo>
                      <a:lnTo>
                        <a:pt x="79" y="200"/>
                      </a:lnTo>
                      <a:lnTo>
                        <a:pt x="77" y="200"/>
                      </a:lnTo>
                      <a:lnTo>
                        <a:pt x="75" y="200"/>
                      </a:lnTo>
                      <a:lnTo>
                        <a:pt x="73" y="200"/>
                      </a:lnTo>
                      <a:lnTo>
                        <a:pt x="73" y="198"/>
                      </a:lnTo>
                      <a:lnTo>
                        <a:pt x="71" y="198"/>
                      </a:lnTo>
                      <a:lnTo>
                        <a:pt x="71" y="196"/>
                      </a:lnTo>
                      <a:lnTo>
                        <a:pt x="71" y="194"/>
                      </a:lnTo>
                      <a:lnTo>
                        <a:pt x="73" y="192"/>
                      </a:lnTo>
                      <a:lnTo>
                        <a:pt x="71" y="192"/>
                      </a:lnTo>
                      <a:lnTo>
                        <a:pt x="71" y="190"/>
                      </a:lnTo>
                      <a:lnTo>
                        <a:pt x="71" y="188"/>
                      </a:lnTo>
                      <a:lnTo>
                        <a:pt x="70" y="186"/>
                      </a:lnTo>
                      <a:lnTo>
                        <a:pt x="70" y="185"/>
                      </a:lnTo>
                      <a:lnTo>
                        <a:pt x="68" y="183"/>
                      </a:lnTo>
                      <a:lnTo>
                        <a:pt x="68" y="181"/>
                      </a:lnTo>
                      <a:lnTo>
                        <a:pt x="66" y="177"/>
                      </a:lnTo>
                      <a:lnTo>
                        <a:pt x="66" y="175"/>
                      </a:lnTo>
                      <a:lnTo>
                        <a:pt x="64" y="171"/>
                      </a:lnTo>
                      <a:lnTo>
                        <a:pt x="62" y="167"/>
                      </a:lnTo>
                      <a:lnTo>
                        <a:pt x="62" y="163"/>
                      </a:lnTo>
                      <a:lnTo>
                        <a:pt x="60" y="162"/>
                      </a:lnTo>
                      <a:lnTo>
                        <a:pt x="58" y="158"/>
                      </a:lnTo>
                      <a:lnTo>
                        <a:pt x="56" y="154"/>
                      </a:lnTo>
                      <a:lnTo>
                        <a:pt x="56" y="150"/>
                      </a:lnTo>
                      <a:lnTo>
                        <a:pt x="54" y="146"/>
                      </a:lnTo>
                      <a:lnTo>
                        <a:pt x="52" y="142"/>
                      </a:lnTo>
                      <a:lnTo>
                        <a:pt x="50" y="138"/>
                      </a:lnTo>
                      <a:lnTo>
                        <a:pt x="48" y="135"/>
                      </a:lnTo>
                      <a:lnTo>
                        <a:pt x="48" y="133"/>
                      </a:lnTo>
                      <a:lnTo>
                        <a:pt x="47" y="129"/>
                      </a:lnTo>
                      <a:lnTo>
                        <a:pt x="45" y="125"/>
                      </a:lnTo>
                      <a:lnTo>
                        <a:pt x="45" y="121"/>
                      </a:lnTo>
                      <a:lnTo>
                        <a:pt x="43" y="119"/>
                      </a:lnTo>
                      <a:lnTo>
                        <a:pt x="41" y="115"/>
                      </a:lnTo>
                      <a:lnTo>
                        <a:pt x="41" y="114"/>
                      </a:lnTo>
                      <a:lnTo>
                        <a:pt x="39" y="112"/>
                      </a:lnTo>
                      <a:lnTo>
                        <a:pt x="39" y="110"/>
                      </a:lnTo>
                      <a:lnTo>
                        <a:pt x="37" y="108"/>
                      </a:lnTo>
                      <a:close/>
                    </a:path>
                  </a:pathLst>
                </a:custGeom>
                <a:solidFill>
                  <a:srgbClr val="C0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82" name="Freeform 550"/>
                <p:cNvSpPr>
                  <a:spLocks noChangeAspect="1"/>
                </p:cNvSpPr>
                <p:nvPr/>
              </p:nvSpPr>
              <p:spPr bwMode="auto">
                <a:xfrm>
                  <a:off x="4929" y="1534"/>
                  <a:ext cx="88" cy="173"/>
                </a:xfrm>
                <a:custGeom>
                  <a:avLst/>
                  <a:gdLst>
                    <a:gd name="T0" fmla="*/ 35 w 88"/>
                    <a:gd name="T1" fmla="*/ 92 h 173"/>
                    <a:gd name="T2" fmla="*/ 31 w 88"/>
                    <a:gd name="T3" fmla="*/ 85 h 173"/>
                    <a:gd name="T4" fmla="*/ 29 w 88"/>
                    <a:gd name="T5" fmla="*/ 79 h 173"/>
                    <a:gd name="T6" fmla="*/ 25 w 88"/>
                    <a:gd name="T7" fmla="*/ 71 h 173"/>
                    <a:gd name="T8" fmla="*/ 23 w 88"/>
                    <a:gd name="T9" fmla="*/ 65 h 173"/>
                    <a:gd name="T10" fmla="*/ 19 w 88"/>
                    <a:gd name="T11" fmla="*/ 58 h 173"/>
                    <a:gd name="T12" fmla="*/ 15 w 88"/>
                    <a:gd name="T13" fmla="*/ 48 h 173"/>
                    <a:gd name="T14" fmla="*/ 13 w 88"/>
                    <a:gd name="T15" fmla="*/ 40 h 173"/>
                    <a:gd name="T16" fmla="*/ 10 w 88"/>
                    <a:gd name="T17" fmla="*/ 33 h 173"/>
                    <a:gd name="T18" fmla="*/ 8 w 88"/>
                    <a:gd name="T19" fmla="*/ 25 h 173"/>
                    <a:gd name="T20" fmla="*/ 6 w 88"/>
                    <a:gd name="T21" fmla="*/ 17 h 173"/>
                    <a:gd name="T22" fmla="*/ 2 w 88"/>
                    <a:gd name="T23" fmla="*/ 8 h 173"/>
                    <a:gd name="T24" fmla="*/ 0 w 88"/>
                    <a:gd name="T25" fmla="*/ 0 h 173"/>
                    <a:gd name="T26" fmla="*/ 4 w 88"/>
                    <a:gd name="T27" fmla="*/ 4 h 173"/>
                    <a:gd name="T28" fmla="*/ 8 w 88"/>
                    <a:gd name="T29" fmla="*/ 10 h 173"/>
                    <a:gd name="T30" fmla="*/ 12 w 88"/>
                    <a:gd name="T31" fmla="*/ 19 h 173"/>
                    <a:gd name="T32" fmla="*/ 17 w 88"/>
                    <a:gd name="T33" fmla="*/ 31 h 173"/>
                    <a:gd name="T34" fmla="*/ 23 w 88"/>
                    <a:gd name="T35" fmla="*/ 42 h 173"/>
                    <a:gd name="T36" fmla="*/ 29 w 88"/>
                    <a:gd name="T37" fmla="*/ 56 h 173"/>
                    <a:gd name="T38" fmla="*/ 37 w 88"/>
                    <a:gd name="T39" fmla="*/ 69 h 173"/>
                    <a:gd name="T40" fmla="*/ 40 w 88"/>
                    <a:gd name="T41" fmla="*/ 79 h 173"/>
                    <a:gd name="T42" fmla="*/ 46 w 88"/>
                    <a:gd name="T43" fmla="*/ 90 h 173"/>
                    <a:gd name="T44" fmla="*/ 50 w 88"/>
                    <a:gd name="T45" fmla="*/ 100 h 173"/>
                    <a:gd name="T46" fmla="*/ 56 w 88"/>
                    <a:gd name="T47" fmla="*/ 111 h 173"/>
                    <a:gd name="T48" fmla="*/ 61 w 88"/>
                    <a:gd name="T49" fmla="*/ 121 h 173"/>
                    <a:gd name="T50" fmla="*/ 65 w 88"/>
                    <a:gd name="T51" fmla="*/ 131 h 173"/>
                    <a:gd name="T52" fmla="*/ 71 w 88"/>
                    <a:gd name="T53" fmla="*/ 140 h 173"/>
                    <a:gd name="T54" fmla="*/ 75 w 88"/>
                    <a:gd name="T55" fmla="*/ 150 h 173"/>
                    <a:gd name="T56" fmla="*/ 81 w 88"/>
                    <a:gd name="T57" fmla="*/ 156 h 173"/>
                    <a:gd name="T58" fmla="*/ 83 w 88"/>
                    <a:gd name="T59" fmla="*/ 161 h 173"/>
                    <a:gd name="T60" fmla="*/ 86 w 88"/>
                    <a:gd name="T61" fmla="*/ 163 h 173"/>
                    <a:gd name="T62" fmla="*/ 88 w 88"/>
                    <a:gd name="T63" fmla="*/ 167 h 173"/>
                    <a:gd name="T64" fmla="*/ 84 w 88"/>
                    <a:gd name="T65" fmla="*/ 169 h 173"/>
                    <a:gd name="T66" fmla="*/ 79 w 88"/>
                    <a:gd name="T67" fmla="*/ 171 h 173"/>
                    <a:gd name="T68" fmla="*/ 75 w 88"/>
                    <a:gd name="T69" fmla="*/ 173 h 173"/>
                    <a:gd name="T70" fmla="*/ 69 w 88"/>
                    <a:gd name="T71" fmla="*/ 173 h 173"/>
                    <a:gd name="T72" fmla="*/ 65 w 88"/>
                    <a:gd name="T73" fmla="*/ 171 h 173"/>
                    <a:gd name="T74" fmla="*/ 67 w 88"/>
                    <a:gd name="T75" fmla="*/ 165 h 173"/>
                    <a:gd name="T76" fmla="*/ 65 w 88"/>
                    <a:gd name="T77" fmla="*/ 161 h 173"/>
                    <a:gd name="T78" fmla="*/ 63 w 88"/>
                    <a:gd name="T79" fmla="*/ 156 h 173"/>
                    <a:gd name="T80" fmla="*/ 60 w 88"/>
                    <a:gd name="T81" fmla="*/ 148 h 173"/>
                    <a:gd name="T82" fmla="*/ 56 w 88"/>
                    <a:gd name="T83" fmla="*/ 140 h 173"/>
                    <a:gd name="T84" fmla="*/ 52 w 88"/>
                    <a:gd name="T85" fmla="*/ 133 h 173"/>
                    <a:gd name="T86" fmla="*/ 48 w 88"/>
                    <a:gd name="T87" fmla="*/ 123 h 173"/>
                    <a:gd name="T88" fmla="*/ 44 w 88"/>
                    <a:gd name="T89" fmla="*/ 115 h 173"/>
                    <a:gd name="T90" fmla="*/ 40 w 88"/>
                    <a:gd name="T91" fmla="*/ 106 h 173"/>
                    <a:gd name="T92" fmla="*/ 38 w 88"/>
                    <a:gd name="T93" fmla="*/ 100 h 17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88"/>
                    <a:gd name="T142" fmla="*/ 0 h 173"/>
                    <a:gd name="T143" fmla="*/ 88 w 88"/>
                    <a:gd name="T144" fmla="*/ 173 h 17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88" h="173">
                      <a:moveTo>
                        <a:pt x="37" y="96"/>
                      </a:moveTo>
                      <a:lnTo>
                        <a:pt x="35" y="94"/>
                      </a:lnTo>
                      <a:lnTo>
                        <a:pt x="35" y="92"/>
                      </a:lnTo>
                      <a:lnTo>
                        <a:pt x="33" y="90"/>
                      </a:lnTo>
                      <a:lnTo>
                        <a:pt x="33" y="88"/>
                      </a:lnTo>
                      <a:lnTo>
                        <a:pt x="31" y="85"/>
                      </a:lnTo>
                      <a:lnTo>
                        <a:pt x="31" y="83"/>
                      </a:lnTo>
                      <a:lnTo>
                        <a:pt x="29" y="81"/>
                      </a:lnTo>
                      <a:lnTo>
                        <a:pt x="29" y="79"/>
                      </a:lnTo>
                      <a:lnTo>
                        <a:pt x="27" y="77"/>
                      </a:lnTo>
                      <a:lnTo>
                        <a:pt x="27" y="75"/>
                      </a:lnTo>
                      <a:lnTo>
                        <a:pt x="25" y="71"/>
                      </a:lnTo>
                      <a:lnTo>
                        <a:pt x="25" y="69"/>
                      </a:lnTo>
                      <a:lnTo>
                        <a:pt x="23" y="67"/>
                      </a:lnTo>
                      <a:lnTo>
                        <a:pt x="23" y="65"/>
                      </a:lnTo>
                      <a:lnTo>
                        <a:pt x="21" y="62"/>
                      </a:lnTo>
                      <a:lnTo>
                        <a:pt x="21" y="60"/>
                      </a:lnTo>
                      <a:lnTo>
                        <a:pt x="19" y="58"/>
                      </a:lnTo>
                      <a:lnTo>
                        <a:pt x="17" y="54"/>
                      </a:lnTo>
                      <a:lnTo>
                        <a:pt x="17" y="52"/>
                      </a:lnTo>
                      <a:lnTo>
                        <a:pt x="15" y="48"/>
                      </a:lnTo>
                      <a:lnTo>
                        <a:pt x="15" y="46"/>
                      </a:lnTo>
                      <a:lnTo>
                        <a:pt x="13" y="44"/>
                      </a:lnTo>
                      <a:lnTo>
                        <a:pt x="13" y="40"/>
                      </a:lnTo>
                      <a:lnTo>
                        <a:pt x="12" y="39"/>
                      </a:lnTo>
                      <a:lnTo>
                        <a:pt x="12" y="37"/>
                      </a:lnTo>
                      <a:lnTo>
                        <a:pt x="10" y="33"/>
                      </a:lnTo>
                      <a:lnTo>
                        <a:pt x="10" y="31"/>
                      </a:lnTo>
                      <a:lnTo>
                        <a:pt x="8" y="29"/>
                      </a:lnTo>
                      <a:lnTo>
                        <a:pt x="8" y="25"/>
                      </a:lnTo>
                      <a:lnTo>
                        <a:pt x="6" y="23"/>
                      </a:lnTo>
                      <a:lnTo>
                        <a:pt x="6" y="21"/>
                      </a:lnTo>
                      <a:lnTo>
                        <a:pt x="6" y="17"/>
                      </a:lnTo>
                      <a:lnTo>
                        <a:pt x="4" y="14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8" y="10"/>
                      </a:lnTo>
                      <a:lnTo>
                        <a:pt x="10" y="14"/>
                      </a:lnTo>
                      <a:lnTo>
                        <a:pt x="12" y="15"/>
                      </a:lnTo>
                      <a:lnTo>
                        <a:pt x="12" y="19"/>
                      </a:lnTo>
                      <a:lnTo>
                        <a:pt x="13" y="23"/>
                      </a:lnTo>
                      <a:lnTo>
                        <a:pt x="15" y="27"/>
                      </a:lnTo>
                      <a:lnTo>
                        <a:pt x="17" y="31"/>
                      </a:lnTo>
                      <a:lnTo>
                        <a:pt x="19" y="35"/>
                      </a:lnTo>
                      <a:lnTo>
                        <a:pt x="21" y="39"/>
                      </a:lnTo>
                      <a:lnTo>
                        <a:pt x="23" y="42"/>
                      </a:lnTo>
                      <a:lnTo>
                        <a:pt x="25" y="46"/>
                      </a:lnTo>
                      <a:lnTo>
                        <a:pt x="27" y="52"/>
                      </a:lnTo>
                      <a:lnTo>
                        <a:pt x="29" y="56"/>
                      </a:lnTo>
                      <a:lnTo>
                        <a:pt x="33" y="60"/>
                      </a:lnTo>
                      <a:lnTo>
                        <a:pt x="35" y="63"/>
                      </a:lnTo>
                      <a:lnTo>
                        <a:pt x="37" y="69"/>
                      </a:lnTo>
                      <a:lnTo>
                        <a:pt x="38" y="73"/>
                      </a:lnTo>
                      <a:lnTo>
                        <a:pt x="38" y="77"/>
                      </a:lnTo>
                      <a:lnTo>
                        <a:pt x="40" y="79"/>
                      </a:lnTo>
                      <a:lnTo>
                        <a:pt x="42" y="83"/>
                      </a:lnTo>
                      <a:lnTo>
                        <a:pt x="44" y="87"/>
                      </a:lnTo>
                      <a:lnTo>
                        <a:pt x="46" y="90"/>
                      </a:lnTo>
                      <a:lnTo>
                        <a:pt x="48" y="92"/>
                      </a:lnTo>
                      <a:lnTo>
                        <a:pt x="48" y="96"/>
                      </a:lnTo>
                      <a:lnTo>
                        <a:pt x="50" y="100"/>
                      </a:lnTo>
                      <a:lnTo>
                        <a:pt x="52" y="104"/>
                      </a:lnTo>
                      <a:lnTo>
                        <a:pt x="54" y="108"/>
                      </a:lnTo>
                      <a:lnTo>
                        <a:pt x="56" y="111"/>
                      </a:lnTo>
                      <a:lnTo>
                        <a:pt x="58" y="115"/>
                      </a:lnTo>
                      <a:lnTo>
                        <a:pt x="60" y="117"/>
                      </a:lnTo>
                      <a:lnTo>
                        <a:pt x="61" y="121"/>
                      </a:lnTo>
                      <a:lnTo>
                        <a:pt x="63" y="125"/>
                      </a:lnTo>
                      <a:lnTo>
                        <a:pt x="63" y="129"/>
                      </a:lnTo>
                      <a:lnTo>
                        <a:pt x="65" y="131"/>
                      </a:lnTo>
                      <a:lnTo>
                        <a:pt x="67" y="135"/>
                      </a:lnTo>
                      <a:lnTo>
                        <a:pt x="69" y="138"/>
                      </a:lnTo>
                      <a:lnTo>
                        <a:pt x="71" y="140"/>
                      </a:lnTo>
                      <a:lnTo>
                        <a:pt x="73" y="144"/>
                      </a:lnTo>
                      <a:lnTo>
                        <a:pt x="75" y="146"/>
                      </a:lnTo>
                      <a:lnTo>
                        <a:pt x="75" y="150"/>
                      </a:lnTo>
                      <a:lnTo>
                        <a:pt x="77" y="152"/>
                      </a:lnTo>
                      <a:lnTo>
                        <a:pt x="79" y="154"/>
                      </a:lnTo>
                      <a:lnTo>
                        <a:pt x="81" y="156"/>
                      </a:lnTo>
                      <a:lnTo>
                        <a:pt x="81" y="158"/>
                      </a:lnTo>
                      <a:lnTo>
                        <a:pt x="83" y="159"/>
                      </a:lnTo>
                      <a:lnTo>
                        <a:pt x="83" y="161"/>
                      </a:lnTo>
                      <a:lnTo>
                        <a:pt x="84" y="161"/>
                      </a:lnTo>
                      <a:lnTo>
                        <a:pt x="84" y="163"/>
                      </a:lnTo>
                      <a:lnTo>
                        <a:pt x="86" y="163"/>
                      </a:lnTo>
                      <a:lnTo>
                        <a:pt x="86" y="165"/>
                      </a:lnTo>
                      <a:lnTo>
                        <a:pt x="88" y="165"/>
                      </a:lnTo>
                      <a:lnTo>
                        <a:pt x="88" y="167"/>
                      </a:lnTo>
                      <a:lnTo>
                        <a:pt x="86" y="167"/>
                      </a:lnTo>
                      <a:lnTo>
                        <a:pt x="86" y="169"/>
                      </a:lnTo>
                      <a:lnTo>
                        <a:pt x="84" y="169"/>
                      </a:lnTo>
                      <a:lnTo>
                        <a:pt x="83" y="171"/>
                      </a:lnTo>
                      <a:lnTo>
                        <a:pt x="81" y="171"/>
                      </a:lnTo>
                      <a:lnTo>
                        <a:pt x="79" y="171"/>
                      </a:lnTo>
                      <a:lnTo>
                        <a:pt x="79" y="173"/>
                      </a:lnTo>
                      <a:lnTo>
                        <a:pt x="77" y="173"/>
                      </a:lnTo>
                      <a:lnTo>
                        <a:pt x="75" y="173"/>
                      </a:lnTo>
                      <a:lnTo>
                        <a:pt x="73" y="173"/>
                      </a:lnTo>
                      <a:lnTo>
                        <a:pt x="71" y="173"/>
                      </a:lnTo>
                      <a:lnTo>
                        <a:pt x="69" y="173"/>
                      </a:lnTo>
                      <a:lnTo>
                        <a:pt x="67" y="173"/>
                      </a:lnTo>
                      <a:lnTo>
                        <a:pt x="67" y="171"/>
                      </a:lnTo>
                      <a:lnTo>
                        <a:pt x="65" y="171"/>
                      </a:lnTo>
                      <a:lnTo>
                        <a:pt x="65" y="169"/>
                      </a:lnTo>
                      <a:lnTo>
                        <a:pt x="65" y="167"/>
                      </a:lnTo>
                      <a:lnTo>
                        <a:pt x="67" y="165"/>
                      </a:lnTo>
                      <a:lnTo>
                        <a:pt x="65" y="165"/>
                      </a:lnTo>
                      <a:lnTo>
                        <a:pt x="65" y="163"/>
                      </a:lnTo>
                      <a:lnTo>
                        <a:pt x="65" y="161"/>
                      </a:lnTo>
                      <a:lnTo>
                        <a:pt x="63" y="159"/>
                      </a:lnTo>
                      <a:lnTo>
                        <a:pt x="63" y="158"/>
                      </a:lnTo>
                      <a:lnTo>
                        <a:pt x="63" y="156"/>
                      </a:lnTo>
                      <a:lnTo>
                        <a:pt x="61" y="154"/>
                      </a:lnTo>
                      <a:lnTo>
                        <a:pt x="61" y="152"/>
                      </a:lnTo>
                      <a:lnTo>
                        <a:pt x="60" y="148"/>
                      </a:lnTo>
                      <a:lnTo>
                        <a:pt x="58" y="146"/>
                      </a:lnTo>
                      <a:lnTo>
                        <a:pt x="58" y="144"/>
                      </a:lnTo>
                      <a:lnTo>
                        <a:pt x="56" y="140"/>
                      </a:lnTo>
                      <a:lnTo>
                        <a:pt x="56" y="138"/>
                      </a:lnTo>
                      <a:lnTo>
                        <a:pt x="54" y="135"/>
                      </a:lnTo>
                      <a:lnTo>
                        <a:pt x="52" y="133"/>
                      </a:lnTo>
                      <a:lnTo>
                        <a:pt x="52" y="129"/>
                      </a:lnTo>
                      <a:lnTo>
                        <a:pt x="50" y="127"/>
                      </a:lnTo>
                      <a:lnTo>
                        <a:pt x="48" y="123"/>
                      </a:lnTo>
                      <a:lnTo>
                        <a:pt x="48" y="121"/>
                      </a:lnTo>
                      <a:lnTo>
                        <a:pt x="46" y="117"/>
                      </a:lnTo>
                      <a:lnTo>
                        <a:pt x="44" y="115"/>
                      </a:lnTo>
                      <a:lnTo>
                        <a:pt x="44" y="111"/>
                      </a:lnTo>
                      <a:lnTo>
                        <a:pt x="42" y="110"/>
                      </a:lnTo>
                      <a:lnTo>
                        <a:pt x="40" y="106"/>
                      </a:lnTo>
                      <a:lnTo>
                        <a:pt x="40" y="104"/>
                      </a:lnTo>
                      <a:lnTo>
                        <a:pt x="38" y="102"/>
                      </a:lnTo>
                      <a:lnTo>
                        <a:pt x="38" y="100"/>
                      </a:lnTo>
                      <a:lnTo>
                        <a:pt x="37" y="98"/>
                      </a:lnTo>
                      <a:lnTo>
                        <a:pt x="37" y="96"/>
                      </a:lnTo>
                      <a:close/>
                    </a:path>
                  </a:pathLst>
                </a:custGeom>
                <a:solidFill>
                  <a:srgbClr val="B5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83" name="Freeform 551"/>
                <p:cNvSpPr>
                  <a:spLocks noChangeAspect="1"/>
                </p:cNvSpPr>
                <p:nvPr/>
              </p:nvSpPr>
              <p:spPr bwMode="auto">
                <a:xfrm>
                  <a:off x="4939" y="1561"/>
                  <a:ext cx="73" cy="146"/>
                </a:xfrm>
                <a:custGeom>
                  <a:avLst/>
                  <a:gdLst>
                    <a:gd name="T0" fmla="*/ 59 w 73"/>
                    <a:gd name="T1" fmla="*/ 136 h 146"/>
                    <a:gd name="T2" fmla="*/ 57 w 73"/>
                    <a:gd name="T3" fmla="*/ 131 h 146"/>
                    <a:gd name="T4" fmla="*/ 55 w 73"/>
                    <a:gd name="T5" fmla="*/ 125 h 146"/>
                    <a:gd name="T6" fmla="*/ 51 w 73"/>
                    <a:gd name="T7" fmla="*/ 119 h 146"/>
                    <a:gd name="T8" fmla="*/ 48 w 73"/>
                    <a:gd name="T9" fmla="*/ 111 h 146"/>
                    <a:gd name="T10" fmla="*/ 46 w 73"/>
                    <a:gd name="T11" fmla="*/ 106 h 146"/>
                    <a:gd name="T12" fmla="*/ 42 w 73"/>
                    <a:gd name="T13" fmla="*/ 98 h 146"/>
                    <a:gd name="T14" fmla="*/ 40 w 73"/>
                    <a:gd name="T15" fmla="*/ 92 h 146"/>
                    <a:gd name="T16" fmla="*/ 36 w 73"/>
                    <a:gd name="T17" fmla="*/ 86 h 146"/>
                    <a:gd name="T18" fmla="*/ 34 w 73"/>
                    <a:gd name="T19" fmla="*/ 81 h 146"/>
                    <a:gd name="T20" fmla="*/ 30 w 73"/>
                    <a:gd name="T21" fmla="*/ 75 h 146"/>
                    <a:gd name="T22" fmla="*/ 28 w 73"/>
                    <a:gd name="T23" fmla="*/ 67 h 146"/>
                    <a:gd name="T24" fmla="*/ 25 w 73"/>
                    <a:gd name="T25" fmla="*/ 61 h 146"/>
                    <a:gd name="T26" fmla="*/ 21 w 73"/>
                    <a:gd name="T27" fmla="*/ 54 h 146"/>
                    <a:gd name="T28" fmla="*/ 19 w 73"/>
                    <a:gd name="T29" fmla="*/ 48 h 146"/>
                    <a:gd name="T30" fmla="*/ 15 w 73"/>
                    <a:gd name="T31" fmla="*/ 40 h 146"/>
                    <a:gd name="T32" fmla="*/ 13 w 73"/>
                    <a:gd name="T33" fmla="*/ 35 h 146"/>
                    <a:gd name="T34" fmla="*/ 9 w 73"/>
                    <a:gd name="T35" fmla="*/ 27 h 146"/>
                    <a:gd name="T36" fmla="*/ 7 w 73"/>
                    <a:gd name="T37" fmla="*/ 21 h 146"/>
                    <a:gd name="T38" fmla="*/ 5 w 73"/>
                    <a:gd name="T39" fmla="*/ 15 h 146"/>
                    <a:gd name="T40" fmla="*/ 2 w 73"/>
                    <a:gd name="T41" fmla="*/ 6 h 146"/>
                    <a:gd name="T42" fmla="*/ 2 w 73"/>
                    <a:gd name="T43" fmla="*/ 0 h 146"/>
                    <a:gd name="T44" fmla="*/ 3 w 73"/>
                    <a:gd name="T45" fmla="*/ 8 h 146"/>
                    <a:gd name="T46" fmla="*/ 7 w 73"/>
                    <a:gd name="T47" fmla="*/ 15 h 146"/>
                    <a:gd name="T48" fmla="*/ 13 w 73"/>
                    <a:gd name="T49" fmla="*/ 27 h 146"/>
                    <a:gd name="T50" fmla="*/ 19 w 73"/>
                    <a:gd name="T51" fmla="*/ 38 h 146"/>
                    <a:gd name="T52" fmla="*/ 25 w 73"/>
                    <a:gd name="T53" fmla="*/ 50 h 146"/>
                    <a:gd name="T54" fmla="*/ 28 w 73"/>
                    <a:gd name="T55" fmla="*/ 63 h 146"/>
                    <a:gd name="T56" fmla="*/ 34 w 73"/>
                    <a:gd name="T57" fmla="*/ 75 h 146"/>
                    <a:gd name="T58" fmla="*/ 38 w 73"/>
                    <a:gd name="T59" fmla="*/ 81 h 146"/>
                    <a:gd name="T60" fmla="*/ 42 w 73"/>
                    <a:gd name="T61" fmla="*/ 88 h 146"/>
                    <a:gd name="T62" fmla="*/ 46 w 73"/>
                    <a:gd name="T63" fmla="*/ 94 h 146"/>
                    <a:gd name="T64" fmla="*/ 48 w 73"/>
                    <a:gd name="T65" fmla="*/ 102 h 146"/>
                    <a:gd name="T66" fmla="*/ 51 w 73"/>
                    <a:gd name="T67" fmla="*/ 109 h 146"/>
                    <a:gd name="T68" fmla="*/ 55 w 73"/>
                    <a:gd name="T69" fmla="*/ 115 h 146"/>
                    <a:gd name="T70" fmla="*/ 59 w 73"/>
                    <a:gd name="T71" fmla="*/ 123 h 146"/>
                    <a:gd name="T72" fmla="*/ 63 w 73"/>
                    <a:gd name="T73" fmla="*/ 129 h 146"/>
                    <a:gd name="T74" fmla="*/ 67 w 73"/>
                    <a:gd name="T75" fmla="*/ 134 h 146"/>
                    <a:gd name="T76" fmla="*/ 73 w 73"/>
                    <a:gd name="T77" fmla="*/ 140 h 146"/>
                    <a:gd name="T78" fmla="*/ 71 w 73"/>
                    <a:gd name="T79" fmla="*/ 144 h 146"/>
                    <a:gd name="T80" fmla="*/ 67 w 73"/>
                    <a:gd name="T81" fmla="*/ 146 h 146"/>
                    <a:gd name="T82" fmla="*/ 61 w 73"/>
                    <a:gd name="T83" fmla="*/ 146 h 146"/>
                    <a:gd name="T84" fmla="*/ 59 w 73"/>
                    <a:gd name="T85" fmla="*/ 142 h 14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3"/>
                    <a:gd name="T130" fmla="*/ 0 h 146"/>
                    <a:gd name="T131" fmla="*/ 73 w 73"/>
                    <a:gd name="T132" fmla="*/ 146 h 14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3" h="146">
                      <a:moveTo>
                        <a:pt x="61" y="138"/>
                      </a:moveTo>
                      <a:lnTo>
                        <a:pt x="59" y="138"/>
                      </a:lnTo>
                      <a:lnTo>
                        <a:pt x="59" y="136"/>
                      </a:lnTo>
                      <a:lnTo>
                        <a:pt x="59" y="134"/>
                      </a:lnTo>
                      <a:lnTo>
                        <a:pt x="57" y="132"/>
                      </a:lnTo>
                      <a:lnTo>
                        <a:pt x="57" y="131"/>
                      </a:lnTo>
                      <a:lnTo>
                        <a:pt x="55" y="129"/>
                      </a:lnTo>
                      <a:lnTo>
                        <a:pt x="55" y="127"/>
                      </a:lnTo>
                      <a:lnTo>
                        <a:pt x="55" y="125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1" y="119"/>
                      </a:lnTo>
                      <a:lnTo>
                        <a:pt x="51" y="117"/>
                      </a:lnTo>
                      <a:lnTo>
                        <a:pt x="50" y="115"/>
                      </a:lnTo>
                      <a:lnTo>
                        <a:pt x="48" y="111"/>
                      </a:lnTo>
                      <a:lnTo>
                        <a:pt x="48" y="109"/>
                      </a:lnTo>
                      <a:lnTo>
                        <a:pt x="46" y="108"/>
                      </a:lnTo>
                      <a:lnTo>
                        <a:pt x="46" y="106"/>
                      </a:lnTo>
                      <a:lnTo>
                        <a:pt x="44" y="104"/>
                      </a:lnTo>
                      <a:lnTo>
                        <a:pt x="44" y="100"/>
                      </a:lnTo>
                      <a:lnTo>
                        <a:pt x="42" y="98"/>
                      </a:lnTo>
                      <a:lnTo>
                        <a:pt x="42" y="96"/>
                      </a:lnTo>
                      <a:lnTo>
                        <a:pt x="40" y="94"/>
                      </a:lnTo>
                      <a:lnTo>
                        <a:pt x="40" y="92"/>
                      </a:lnTo>
                      <a:lnTo>
                        <a:pt x="38" y="90"/>
                      </a:lnTo>
                      <a:lnTo>
                        <a:pt x="38" y="88"/>
                      </a:lnTo>
                      <a:lnTo>
                        <a:pt x="36" y="86"/>
                      </a:lnTo>
                      <a:lnTo>
                        <a:pt x="36" y="84"/>
                      </a:lnTo>
                      <a:lnTo>
                        <a:pt x="34" y="83"/>
                      </a:lnTo>
                      <a:lnTo>
                        <a:pt x="34" y="81"/>
                      </a:lnTo>
                      <a:lnTo>
                        <a:pt x="32" y="79"/>
                      </a:lnTo>
                      <a:lnTo>
                        <a:pt x="32" y="77"/>
                      </a:lnTo>
                      <a:lnTo>
                        <a:pt x="30" y="75"/>
                      </a:lnTo>
                      <a:lnTo>
                        <a:pt x="30" y="73"/>
                      </a:lnTo>
                      <a:lnTo>
                        <a:pt x="28" y="69"/>
                      </a:lnTo>
                      <a:lnTo>
                        <a:pt x="28" y="67"/>
                      </a:lnTo>
                      <a:lnTo>
                        <a:pt x="27" y="65"/>
                      </a:lnTo>
                      <a:lnTo>
                        <a:pt x="27" y="63"/>
                      </a:lnTo>
                      <a:lnTo>
                        <a:pt x="25" y="61"/>
                      </a:lnTo>
                      <a:lnTo>
                        <a:pt x="25" y="60"/>
                      </a:lnTo>
                      <a:lnTo>
                        <a:pt x="23" y="58"/>
                      </a:lnTo>
                      <a:lnTo>
                        <a:pt x="21" y="54"/>
                      </a:lnTo>
                      <a:lnTo>
                        <a:pt x="21" y="52"/>
                      </a:lnTo>
                      <a:lnTo>
                        <a:pt x="19" y="50"/>
                      </a:lnTo>
                      <a:lnTo>
                        <a:pt x="19" y="48"/>
                      </a:lnTo>
                      <a:lnTo>
                        <a:pt x="17" y="46"/>
                      </a:lnTo>
                      <a:lnTo>
                        <a:pt x="17" y="42"/>
                      </a:lnTo>
                      <a:lnTo>
                        <a:pt x="15" y="40"/>
                      </a:lnTo>
                      <a:lnTo>
                        <a:pt x="15" y="38"/>
                      </a:lnTo>
                      <a:lnTo>
                        <a:pt x="13" y="36"/>
                      </a:lnTo>
                      <a:lnTo>
                        <a:pt x="13" y="35"/>
                      </a:lnTo>
                      <a:lnTo>
                        <a:pt x="11" y="33"/>
                      </a:lnTo>
                      <a:lnTo>
                        <a:pt x="11" y="31"/>
                      </a:lnTo>
                      <a:lnTo>
                        <a:pt x="9" y="27"/>
                      </a:lnTo>
                      <a:lnTo>
                        <a:pt x="9" y="25"/>
                      </a:lnTo>
                      <a:lnTo>
                        <a:pt x="9" y="23"/>
                      </a:lnTo>
                      <a:lnTo>
                        <a:pt x="7" y="21"/>
                      </a:lnTo>
                      <a:lnTo>
                        <a:pt x="7" y="19"/>
                      </a:lnTo>
                      <a:lnTo>
                        <a:pt x="5" y="17"/>
                      </a:lnTo>
                      <a:lnTo>
                        <a:pt x="5" y="15"/>
                      </a:lnTo>
                      <a:lnTo>
                        <a:pt x="3" y="12"/>
                      </a:lnTo>
                      <a:lnTo>
                        <a:pt x="3" y="8"/>
                      </a:lnTo>
                      <a:lnTo>
                        <a:pt x="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3" y="4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12"/>
                      </a:lnTo>
                      <a:lnTo>
                        <a:pt x="7" y="15"/>
                      </a:lnTo>
                      <a:lnTo>
                        <a:pt x="9" y="19"/>
                      </a:lnTo>
                      <a:lnTo>
                        <a:pt x="11" y="23"/>
                      </a:lnTo>
                      <a:lnTo>
                        <a:pt x="13" y="27"/>
                      </a:lnTo>
                      <a:lnTo>
                        <a:pt x="15" y="31"/>
                      </a:lnTo>
                      <a:lnTo>
                        <a:pt x="17" y="35"/>
                      </a:lnTo>
                      <a:lnTo>
                        <a:pt x="19" y="38"/>
                      </a:lnTo>
                      <a:lnTo>
                        <a:pt x="21" y="42"/>
                      </a:lnTo>
                      <a:lnTo>
                        <a:pt x="23" y="46"/>
                      </a:lnTo>
                      <a:lnTo>
                        <a:pt x="25" y="50"/>
                      </a:lnTo>
                      <a:lnTo>
                        <a:pt x="27" y="54"/>
                      </a:lnTo>
                      <a:lnTo>
                        <a:pt x="27" y="60"/>
                      </a:lnTo>
                      <a:lnTo>
                        <a:pt x="28" y="63"/>
                      </a:lnTo>
                      <a:lnTo>
                        <a:pt x="30" y="67"/>
                      </a:lnTo>
                      <a:lnTo>
                        <a:pt x="32" y="71"/>
                      </a:lnTo>
                      <a:lnTo>
                        <a:pt x="34" y="75"/>
                      </a:lnTo>
                      <a:lnTo>
                        <a:pt x="36" y="77"/>
                      </a:lnTo>
                      <a:lnTo>
                        <a:pt x="36" y="79"/>
                      </a:lnTo>
                      <a:lnTo>
                        <a:pt x="38" y="81"/>
                      </a:lnTo>
                      <a:lnTo>
                        <a:pt x="40" y="83"/>
                      </a:lnTo>
                      <a:lnTo>
                        <a:pt x="40" y="84"/>
                      </a:lnTo>
                      <a:lnTo>
                        <a:pt x="42" y="88"/>
                      </a:lnTo>
                      <a:lnTo>
                        <a:pt x="42" y="90"/>
                      </a:lnTo>
                      <a:lnTo>
                        <a:pt x="44" y="92"/>
                      </a:lnTo>
                      <a:lnTo>
                        <a:pt x="46" y="94"/>
                      </a:lnTo>
                      <a:lnTo>
                        <a:pt x="46" y="98"/>
                      </a:lnTo>
                      <a:lnTo>
                        <a:pt x="48" y="100"/>
                      </a:lnTo>
                      <a:lnTo>
                        <a:pt x="48" y="102"/>
                      </a:lnTo>
                      <a:lnTo>
                        <a:pt x="50" y="104"/>
                      </a:lnTo>
                      <a:lnTo>
                        <a:pt x="51" y="108"/>
                      </a:lnTo>
                      <a:lnTo>
                        <a:pt x="51" y="109"/>
                      </a:lnTo>
                      <a:lnTo>
                        <a:pt x="53" y="111"/>
                      </a:lnTo>
                      <a:lnTo>
                        <a:pt x="53" y="113"/>
                      </a:lnTo>
                      <a:lnTo>
                        <a:pt x="55" y="115"/>
                      </a:lnTo>
                      <a:lnTo>
                        <a:pt x="57" y="119"/>
                      </a:lnTo>
                      <a:lnTo>
                        <a:pt x="57" y="121"/>
                      </a:lnTo>
                      <a:lnTo>
                        <a:pt x="59" y="123"/>
                      </a:lnTo>
                      <a:lnTo>
                        <a:pt x="59" y="125"/>
                      </a:lnTo>
                      <a:lnTo>
                        <a:pt x="61" y="127"/>
                      </a:lnTo>
                      <a:lnTo>
                        <a:pt x="63" y="129"/>
                      </a:lnTo>
                      <a:lnTo>
                        <a:pt x="65" y="131"/>
                      </a:lnTo>
                      <a:lnTo>
                        <a:pt x="65" y="132"/>
                      </a:lnTo>
                      <a:lnTo>
                        <a:pt x="67" y="134"/>
                      </a:lnTo>
                      <a:lnTo>
                        <a:pt x="69" y="136"/>
                      </a:lnTo>
                      <a:lnTo>
                        <a:pt x="71" y="138"/>
                      </a:lnTo>
                      <a:lnTo>
                        <a:pt x="73" y="140"/>
                      </a:lnTo>
                      <a:lnTo>
                        <a:pt x="73" y="142"/>
                      </a:lnTo>
                      <a:lnTo>
                        <a:pt x="71" y="142"/>
                      </a:lnTo>
                      <a:lnTo>
                        <a:pt x="71" y="144"/>
                      </a:lnTo>
                      <a:lnTo>
                        <a:pt x="69" y="144"/>
                      </a:lnTo>
                      <a:lnTo>
                        <a:pt x="69" y="146"/>
                      </a:lnTo>
                      <a:lnTo>
                        <a:pt x="67" y="146"/>
                      </a:lnTo>
                      <a:lnTo>
                        <a:pt x="65" y="146"/>
                      </a:lnTo>
                      <a:lnTo>
                        <a:pt x="63" y="146"/>
                      </a:lnTo>
                      <a:lnTo>
                        <a:pt x="61" y="146"/>
                      </a:lnTo>
                      <a:lnTo>
                        <a:pt x="59" y="146"/>
                      </a:lnTo>
                      <a:lnTo>
                        <a:pt x="59" y="144"/>
                      </a:lnTo>
                      <a:lnTo>
                        <a:pt x="59" y="142"/>
                      </a:lnTo>
                      <a:lnTo>
                        <a:pt x="61" y="140"/>
                      </a:lnTo>
                      <a:lnTo>
                        <a:pt x="61" y="138"/>
                      </a:lnTo>
                      <a:close/>
                    </a:path>
                  </a:pathLst>
                </a:custGeom>
                <a:solidFill>
                  <a:srgbClr val="AB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84" name="Freeform 552"/>
                <p:cNvSpPr>
                  <a:spLocks noChangeAspect="1"/>
                </p:cNvSpPr>
                <p:nvPr/>
              </p:nvSpPr>
              <p:spPr bwMode="auto">
                <a:xfrm>
                  <a:off x="5004" y="1413"/>
                  <a:ext cx="107" cy="279"/>
                </a:xfrm>
                <a:custGeom>
                  <a:avLst/>
                  <a:gdLst>
                    <a:gd name="T0" fmla="*/ 50 w 107"/>
                    <a:gd name="T1" fmla="*/ 6 h 279"/>
                    <a:gd name="T2" fmla="*/ 63 w 107"/>
                    <a:gd name="T3" fmla="*/ 14 h 279"/>
                    <a:gd name="T4" fmla="*/ 75 w 107"/>
                    <a:gd name="T5" fmla="*/ 21 h 279"/>
                    <a:gd name="T6" fmla="*/ 82 w 107"/>
                    <a:gd name="T7" fmla="*/ 29 h 279"/>
                    <a:gd name="T8" fmla="*/ 90 w 107"/>
                    <a:gd name="T9" fmla="*/ 37 h 279"/>
                    <a:gd name="T10" fmla="*/ 96 w 107"/>
                    <a:gd name="T11" fmla="*/ 46 h 279"/>
                    <a:gd name="T12" fmla="*/ 100 w 107"/>
                    <a:gd name="T13" fmla="*/ 56 h 279"/>
                    <a:gd name="T14" fmla="*/ 104 w 107"/>
                    <a:gd name="T15" fmla="*/ 65 h 279"/>
                    <a:gd name="T16" fmla="*/ 105 w 107"/>
                    <a:gd name="T17" fmla="*/ 75 h 279"/>
                    <a:gd name="T18" fmla="*/ 107 w 107"/>
                    <a:gd name="T19" fmla="*/ 85 h 279"/>
                    <a:gd name="T20" fmla="*/ 107 w 107"/>
                    <a:gd name="T21" fmla="*/ 94 h 279"/>
                    <a:gd name="T22" fmla="*/ 107 w 107"/>
                    <a:gd name="T23" fmla="*/ 106 h 279"/>
                    <a:gd name="T24" fmla="*/ 105 w 107"/>
                    <a:gd name="T25" fmla="*/ 115 h 279"/>
                    <a:gd name="T26" fmla="*/ 105 w 107"/>
                    <a:gd name="T27" fmla="*/ 125 h 279"/>
                    <a:gd name="T28" fmla="*/ 104 w 107"/>
                    <a:gd name="T29" fmla="*/ 136 h 279"/>
                    <a:gd name="T30" fmla="*/ 102 w 107"/>
                    <a:gd name="T31" fmla="*/ 148 h 279"/>
                    <a:gd name="T32" fmla="*/ 100 w 107"/>
                    <a:gd name="T33" fmla="*/ 158 h 279"/>
                    <a:gd name="T34" fmla="*/ 100 w 107"/>
                    <a:gd name="T35" fmla="*/ 169 h 279"/>
                    <a:gd name="T36" fmla="*/ 98 w 107"/>
                    <a:gd name="T37" fmla="*/ 179 h 279"/>
                    <a:gd name="T38" fmla="*/ 96 w 107"/>
                    <a:gd name="T39" fmla="*/ 190 h 279"/>
                    <a:gd name="T40" fmla="*/ 92 w 107"/>
                    <a:gd name="T41" fmla="*/ 202 h 279"/>
                    <a:gd name="T42" fmla="*/ 90 w 107"/>
                    <a:gd name="T43" fmla="*/ 211 h 279"/>
                    <a:gd name="T44" fmla="*/ 88 w 107"/>
                    <a:gd name="T45" fmla="*/ 221 h 279"/>
                    <a:gd name="T46" fmla="*/ 86 w 107"/>
                    <a:gd name="T47" fmla="*/ 231 h 279"/>
                    <a:gd name="T48" fmla="*/ 84 w 107"/>
                    <a:gd name="T49" fmla="*/ 240 h 279"/>
                    <a:gd name="T50" fmla="*/ 82 w 107"/>
                    <a:gd name="T51" fmla="*/ 248 h 279"/>
                    <a:gd name="T52" fmla="*/ 79 w 107"/>
                    <a:gd name="T53" fmla="*/ 256 h 279"/>
                    <a:gd name="T54" fmla="*/ 79 w 107"/>
                    <a:gd name="T55" fmla="*/ 261 h 279"/>
                    <a:gd name="T56" fmla="*/ 77 w 107"/>
                    <a:gd name="T57" fmla="*/ 267 h 279"/>
                    <a:gd name="T58" fmla="*/ 75 w 107"/>
                    <a:gd name="T59" fmla="*/ 271 h 279"/>
                    <a:gd name="T60" fmla="*/ 75 w 107"/>
                    <a:gd name="T61" fmla="*/ 275 h 279"/>
                    <a:gd name="T62" fmla="*/ 50 w 107"/>
                    <a:gd name="T63" fmla="*/ 279 h 279"/>
                    <a:gd name="T64" fmla="*/ 48 w 107"/>
                    <a:gd name="T65" fmla="*/ 277 h 279"/>
                    <a:gd name="T66" fmla="*/ 48 w 107"/>
                    <a:gd name="T67" fmla="*/ 271 h 279"/>
                    <a:gd name="T68" fmla="*/ 44 w 107"/>
                    <a:gd name="T69" fmla="*/ 265 h 279"/>
                    <a:gd name="T70" fmla="*/ 42 w 107"/>
                    <a:gd name="T71" fmla="*/ 256 h 279"/>
                    <a:gd name="T72" fmla="*/ 38 w 107"/>
                    <a:gd name="T73" fmla="*/ 246 h 279"/>
                    <a:gd name="T74" fmla="*/ 33 w 107"/>
                    <a:gd name="T75" fmla="*/ 236 h 279"/>
                    <a:gd name="T76" fmla="*/ 29 w 107"/>
                    <a:gd name="T77" fmla="*/ 225 h 279"/>
                    <a:gd name="T78" fmla="*/ 25 w 107"/>
                    <a:gd name="T79" fmla="*/ 211 h 279"/>
                    <a:gd name="T80" fmla="*/ 21 w 107"/>
                    <a:gd name="T81" fmla="*/ 198 h 279"/>
                    <a:gd name="T82" fmla="*/ 15 w 107"/>
                    <a:gd name="T83" fmla="*/ 184 h 279"/>
                    <a:gd name="T84" fmla="*/ 11 w 107"/>
                    <a:gd name="T85" fmla="*/ 173 h 279"/>
                    <a:gd name="T86" fmla="*/ 8 w 107"/>
                    <a:gd name="T87" fmla="*/ 160 h 279"/>
                    <a:gd name="T88" fmla="*/ 6 w 107"/>
                    <a:gd name="T89" fmla="*/ 148 h 279"/>
                    <a:gd name="T90" fmla="*/ 2 w 107"/>
                    <a:gd name="T91" fmla="*/ 136 h 279"/>
                    <a:gd name="T92" fmla="*/ 0 w 107"/>
                    <a:gd name="T93" fmla="*/ 127 h 279"/>
                    <a:gd name="T94" fmla="*/ 0 w 107"/>
                    <a:gd name="T95" fmla="*/ 117 h 279"/>
                    <a:gd name="T96" fmla="*/ 0 w 107"/>
                    <a:gd name="T97" fmla="*/ 108 h 279"/>
                    <a:gd name="T98" fmla="*/ 0 w 107"/>
                    <a:gd name="T99" fmla="*/ 98 h 279"/>
                    <a:gd name="T100" fmla="*/ 0 w 107"/>
                    <a:gd name="T101" fmla="*/ 87 h 279"/>
                    <a:gd name="T102" fmla="*/ 2 w 107"/>
                    <a:gd name="T103" fmla="*/ 77 h 279"/>
                    <a:gd name="T104" fmla="*/ 4 w 107"/>
                    <a:gd name="T105" fmla="*/ 65 h 279"/>
                    <a:gd name="T106" fmla="*/ 6 w 107"/>
                    <a:gd name="T107" fmla="*/ 56 h 279"/>
                    <a:gd name="T108" fmla="*/ 8 w 107"/>
                    <a:gd name="T109" fmla="*/ 46 h 279"/>
                    <a:gd name="T110" fmla="*/ 11 w 107"/>
                    <a:gd name="T111" fmla="*/ 37 h 279"/>
                    <a:gd name="T112" fmla="*/ 15 w 107"/>
                    <a:gd name="T113" fmla="*/ 27 h 279"/>
                    <a:gd name="T114" fmla="*/ 19 w 107"/>
                    <a:gd name="T115" fmla="*/ 19 h 279"/>
                    <a:gd name="T116" fmla="*/ 23 w 107"/>
                    <a:gd name="T117" fmla="*/ 12 h 279"/>
                    <a:gd name="T118" fmla="*/ 27 w 107"/>
                    <a:gd name="T119" fmla="*/ 8 h 279"/>
                    <a:gd name="T120" fmla="*/ 33 w 107"/>
                    <a:gd name="T121" fmla="*/ 4 h 279"/>
                    <a:gd name="T122" fmla="*/ 36 w 107"/>
                    <a:gd name="T123" fmla="*/ 2 h 279"/>
                    <a:gd name="T124" fmla="*/ 42 w 107"/>
                    <a:gd name="T125" fmla="*/ 2 h 27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07"/>
                    <a:gd name="T190" fmla="*/ 0 h 279"/>
                    <a:gd name="T191" fmla="*/ 107 w 107"/>
                    <a:gd name="T192" fmla="*/ 279 h 27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07" h="279">
                      <a:moveTo>
                        <a:pt x="44" y="2"/>
                      </a:moveTo>
                      <a:lnTo>
                        <a:pt x="50" y="6"/>
                      </a:lnTo>
                      <a:lnTo>
                        <a:pt x="57" y="10"/>
                      </a:lnTo>
                      <a:lnTo>
                        <a:pt x="63" y="14"/>
                      </a:lnTo>
                      <a:lnTo>
                        <a:pt x="69" y="17"/>
                      </a:lnTo>
                      <a:lnTo>
                        <a:pt x="75" y="21"/>
                      </a:lnTo>
                      <a:lnTo>
                        <a:pt x="79" y="25"/>
                      </a:lnTo>
                      <a:lnTo>
                        <a:pt x="82" y="29"/>
                      </a:lnTo>
                      <a:lnTo>
                        <a:pt x="86" y="33"/>
                      </a:lnTo>
                      <a:lnTo>
                        <a:pt x="90" y="37"/>
                      </a:lnTo>
                      <a:lnTo>
                        <a:pt x="94" y="42"/>
                      </a:lnTo>
                      <a:lnTo>
                        <a:pt x="96" y="46"/>
                      </a:lnTo>
                      <a:lnTo>
                        <a:pt x="98" y="50"/>
                      </a:lnTo>
                      <a:lnTo>
                        <a:pt x="100" y="56"/>
                      </a:lnTo>
                      <a:lnTo>
                        <a:pt x="102" y="60"/>
                      </a:lnTo>
                      <a:lnTo>
                        <a:pt x="104" y="65"/>
                      </a:lnTo>
                      <a:lnTo>
                        <a:pt x="105" y="69"/>
                      </a:lnTo>
                      <a:lnTo>
                        <a:pt x="105" y="75"/>
                      </a:lnTo>
                      <a:lnTo>
                        <a:pt x="105" y="79"/>
                      </a:lnTo>
                      <a:lnTo>
                        <a:pt x="107" y="85"/>
                      </a:lnTo>
                      <a:lnTo>
                        <a:pt x="107" y="90"/>
                      </a:lnTo>
                      <a:lnTo>
                        <a:pt x="107" y="94"/>
                      </a:lnTo>
                      <a:lnTo>
                        <a:pt x="107" y="100"/>
                      </a:lnTo>
                      <a:lnTo>
                        <a:pt x="107" y="106"/>
                      </a:lnTo>
                      <a:lnTo>
                        <a:pt x="105" y="110"/>
                      </a:lnTo>
                      <a:lnTo>
                        <a:pt x="105" y="115"/>
                      </a:lnTo>
                      <a:lnTo>
                        <a:pt x="105" y="121"/>
                      </a:lnTo>
                      <a:lnTo>
                        <a:pt x="105" y="125"/>
                      </a:lnTo>
                      <a:lnTo>
                        <a:pt x="104" y="131"/>
                      </a:lnTo>
                      <a:lnTo>
                        <a:pt x="104" y="136"/>
                      </a:lnTo>
                      <a:lnTo>
                        <a:pt x="104" y="142"/>
                      </a:lnTo>
                      <a:lnTo>
                        <a:pt x="102" y="148"/>
                      </a:lnTo>
                      <a:lnTo>
                        <a:pt x="102" y="152"/>
                      </a:lnTo>
                      <a:lnTo>
                        <a:pt x="100" y="158"/>
                      </a:lnTo>
                      <a:lnTo>
                        <a:pt x="100" y="163"/>
                      </a:lnTo>
                      <a:lnTo>
                        <a:pt x="100" y="169"/>
                      </a:lnTo>
                      <a:lnTo>
                        <a:pt x="98" y="175"/>
                      </a:lnTo>
                      <a:lnTo>
                        <a:pt x="98" y="179"/>
                      </a:lnTo>
                      <a:lnTo>
                        <a:pt x="96" y="184"/>
                      </a:lnTo>
                      <a:lnTo>
                        <a:pt x="96" y="190"/>
                      </a:lnTo>
                      <a:lnTo>
                        <a:pt x="94" y="196"/>
                      </a:lnTo>
                      <a:lnTo>
                        <a:pt x="92" y="202"/>
                      </a:lnTo>
                      <a:lnTo>
                        <a:pt x="92" y="206"/>
                      </a:lnTo>
                      <a:lnTo>
                        <a:pt x="90" y="211"/>
                      </a:lnTo>
                      <a:lnTo>
                        <a:pt x="90" y="217"/>
                      </a:lnTo>
                      <a:lnTo>
                        <a:pt x="88" y="221"/>
                      </a:lnTo>
                      <a:lnTo>
                        <a:pt x="86" y="227"/>
                      </a:lnTo>
                      <a:lnTo>
                        <a:pt x="86" y="231"/>
                      </a:lnTo>
                      <a:lnTo>
                        <a:pt x="84" y="236"/>
                      </a:lnTo>
                      <a:lnTo>
                        <a:pt x="84" y="240"/>
                      </a:lnTo>
                      <a:lnTo>
                        <a:pt x="82" y="244"/>
                      </a:lnTo>
                      <a:lnTo>
                        <a:pt x="82" y="248"/>
                      </a:lnTo>
                      <a:lnTo>
                        <a:pt x="80" y="252"/>
                      </a:lnTo>
                      <a:lnTo>
                        <a:pt x="79" y="256"/>
                      </a:lnTo>
                      <a:lnTo>
                        <a:pt x="79" y="259"/>
                      </a:lnTo>
                      <a:lnTo>
                        <a:pt x="79" y="261"/>
                      </a:lnTo>
                      <a:lnTo>
                        <a:pt x="77" y="265"/>
                      </a:lnTo>
                      <a:lnTo>
                        <a:pt x="77" y="267"/>
                      </a:lnTo>
                      <a:lnTo>
                        <a:pt x="75" y="269"/>
                      </a:lnTo>
                      <a:lnTo>
                        <a:pt x="75" y="271"/>
                      </a:lnTo>
                      <a:lnTo>
                        <a:pt x="75" y="273"/>
                      </a:lnTo>
                      <a:lnTo>
                        <a:pt x="75" y="275"/>
                      </a:lnTo>
                      <a:lnTo>
                        <a:pt x="73" y="277"/>
                      </a:lnTo>
                      <a:lnTo>
                        <a:pt x="50" y="279"/>
                      </a:lnTo>
                      <a:lnTo>
                        <a:pt x="50" y="277"/>
                      </a:lnTo>
                      <a:lnTo>
                        <a:pt x="48" y="277"/>
                      </a:lnTo>
                      <a:lnTo>
                        <a:pt x="48" y="273"/>
                      </a:lnTo>
                      <a:lnTo>
                        <a:pt x="48" y="271"/>
                      </a:lnTo>
                      <a:lnTo>
                        <a:pt x="46" y="269"/>
                      </a:lnTo>
                      <a:lnTo>
                        <a:pt x="44" y="265"/>
                      </a:lnTo>
                      <a:lnTo>
                        <a:pt x="42" y="261"/>
                      </a:lnTo>
                      <a:lnTo>
                        <a:pt x="42" y="256"/>
                      </a:lnTo>
                      <a:lnTo>
                        <a:pt x="40" y="252"/>
                      </a:lnTo>
                      <a:lnTo>
                        <a:pt x="38" y="246"/>
                      </a:lnTo>
                      <a:lnTo>
                        <a:pt x="36" y="242"/>
                      </a:lnTo>
                      <a:lnTo>
                        <a:pt x="33" y="236"/>
                      </a:lnTo>
                      <a:lnTo>
                        <a:pt x="31" y="231"/>
                      </a:lnTo>
                      <a:lnTo>
                        <a:pt x="29" y="225"/>
                      </a:lnTo>
                      <a:lnTo>
                        <a:pt x="27" y="217"/>
                      </a:lnTo>
                      <a:lnTo>
                        <a:pt x="25" y="211"/>
                      </a:lnTo>
                      <a:lnTo>
                        <a:pt x="23" y="206"/>
                      </a:lnTo>
                      <a:lnTo>
                        <a:pt x="21" y="198"/>
                      </a:lnTo>
                      <a:lnTo>
                        <a:pt x="17" y="192"/>
                      </a:lnTo>
                      <a:lnTo>
                        <a:pt x="15" y="184"/>
                      </a:lnTo>
                      <a:lnTo>
                        <a:pt x="13" y="179"/>
                      </a:lnTo>
                      <a:lnTo>
                        <a:pt x="11" y="173"/>
                      </a:lnTo>
                      <a:lnTo>
                        <a:pt x="9" y="165"/>
                      </a:lnTo>
                      <a:lnTo>
                        <a:pt x="8" y="160"/>
                      </a:lnTo>
                      <a:lnTo>
                        <a:pt x="6" y="154"/>
                      </a:lnTo>
                      <a:lnTo>
                        <a:pt x="6" y="148"/>
                      </a:lnTo>
                      <a:lnTo>
                        <a:pt x="4" y="142"/>
                      </a:lnTo>
                      <a:lnTo>
                        <a:pt x="2" y="136"/>
                      </a:lnTo>
                      <a:lnTo>
                        <a:pt x="2" y="131"/>
                      </a:lnTo>
                      <a:lnTo>
                        <a:pt x="0" y="127"/>
                      </a:lnTo>
                      <a:lnTo>
                        <a:pt x="0" y="121"/>
                      </a:lnTo>
                      <a:lnTo>
                        <a:pt x="0" y="117"/>
                      </a:lnTo>
                      <a:lnTo>
                        <a:pt x="0" y="113"/>
                      </a:lnTo>
                      <a:lnTo>
                        <a:pt x="0" y="108"/>
                      </a:lnTo>
                      <a:lnTo>
                        <a:pt x="0" y="104"/>
                      </a:lnTo>
                      <a:lnTo>
                        <a:pt x="0" y="98"/>
                      </a:lnTo>
                      <a:lnTo>
                        <a:pt x="0" y="92"/>
                      </a:lnTo>
                      <a:lnTo>
                        <a:pt x="0" y="87"/>
                      </a:lnTo>
                      <a:lnTo>
                        <a:pt x="0" y="83"/>
                      </a:lnTo>
                      <a:lnTo>
                        <a:pt x="2" y="77"/>
                      </a:lnTo>
                      <a:lnTo>
                        <a:pt x="2" y="71"/>
                      </a:lnTo>
                      <a:lnTo>
                        <a:pt x="4" y="65"/>
                      </a:lnTo>
                      <a:lnTo>
                        <a:pt x="4" y="62"/>
                      </a:lnTo>
                      <a:lnTo>
                        <a:pt x="6" y="56"/>
                      </a:lnTo>
                      <a:lnTo>
                        <a:pt x="8" y="50"/>
                      </a:lnTo>
                      <a:lnTo>
                        <a:pt x="8" y="46"/>
                      </a:lnTo>
                      <a:lnTo>
                        <a:pt x="9" y="40"/>
                      </a:lnTo>
                      <a:lnTo>
                        <a:pt x="11" y="37"/>
                      </a:lnTo>
                      <a:lnTo>
                        <a:pt x="13" y="31"/>
                      </a:lnTo>
                      <a:lnTo>
                        <a:pt x="15" y="27"/>
                      </a:lnTo>
                      <a:lnTo>
                        <a:pt x="17" y="23"/>
                      </a:lnTo>
                      <a:lnTo>
                        <a:pt x="19" y="19"/>
                      </a:lnTo>
                      <a:lnTo>
                        <a:pt x="21" y="16"/>
                      </a:lnTo>
                      <a:lnTo>
                        <a:pt x="23" y="12"/>
                      </a:lnTo>
                      <a:lnTo>
                        <a:pt x="25" y="10"/>
                      </a:lnTo>
                      <a:lnTo>
                        <a:pt x="27" y="8"/>
                      </a:lnTo>
                      <a:lnTo>
                        <a:pt x="29" y="6"/>
                      </a:lnTo>
                      <a:lnTo>
                        <a:pt x="33" y="4"/>
                      </a:lnTo>
                      <a:lnTo>
                        <a:pt x="34" y="2"/>
                      </a:lnTo>
                      <a:lnTo>
                        <a:pt x="36" y="2"/>
                      </a:lnTo>
                      <a:lnTo>
                        <a:pt x="38" y="0"/>
                      </a:lnTo>
                      <a:lnTo>
                        <a:pt x="42" y="2"/>
                      </a:lnTo>
                      <a:lnTo>
                        <a:pt x="44" y="2"/>
                      </a:lnTo>
                      <a:close/>
                    </a:path>
                  </a:pathLst>
                </a:custGeom>
                <a:solidFill>
                  <a:srgbClr val="D1DE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85" name="Freeform 553"/>
                <p:cNvSpPr>
                  <a:spLocks noChangeAspect="1"/>
                </p:cNvSpPr>
                <p:nvPr/>
              </p:nvSpPr>
              <p:spPr bwMode="auto">
                <a:xfrm>
                  <a:off x="5010" y="1436"/>
                  <a:ext cx="98" cy="256"/>
                </a:xfrm>
                <a:custGeom>
                  <a:avLst/>
                  <a:gdLst>
                    <a:gd name="T0" fmla="*/ 46 w 98"/>
                    <a:gd name="T1" fmla="*/ 4 h 256"/>
                    <a:gd name="T2" fmla="*/ 57 w 98"/>
                    <a:gd name="T3" fmla="*/ 10 h 256"/>
                    <a:gd name="T4" fmla="*/ 67 w 98"/>
                    <a:gd name="T5" fmla="*/ 17 h 256"/>
                    <a:gd name="T6" fmla="*/ 74 w 98"/>
                    <a:gd name="T7" fmla="*/ 25 h 256"/>
                    <a:gd name="T8" fmla="*/ 80 w 98"/>
                    <a:gd name="T9" fmla="*/ 33 h 256"/>
                    <a:gd name="T10" fmla="*/ 86 w 98"/>
                    <a:gd name="T11" fmla="*/ 41 h 256"/>
                    <a:gd name="T12" fmla="*/ 90 w 98"/>
                    <a:gd name="T13" fmla="*/ 48 h 256"/>
                    <a:gd name="T14" fmla="*/ 94 w 98"/>
                    <a:gd name="T15" fmla="*/ 58 h 256"/>
                    <a:gd name="T16" fmla="*/ 96 w 98"/>
                    <a:gd name="T17" fmla="*/ 67 h 256"/>
                    <a:gd name="T18" fmla="*/ 96 w 98"/>
                    <a:gd name="T19" fmla="*/ 75 h 256"/>
                    <a:gd name="T20" fmla="*/ 98 w 98"/>
                    <a:gd name="T21" fmla="*/ 85 h 256"/>
                    <a:gd name="T22" fmla="*/ 96 w 98"/>
                    <a:gd name="T23" fmla="*/ 94 h 256"/>
                    <a:gd name="T24" fmla="*/ 96 w 98"/>
                    <a:gd name="T25" fmla="*/ 104 h 256"/>
                    <a:gd name="T26" fmla="*/ 96 w 98"/>
                    <a:gd name="T27" fmla="*/ 113 h 256"/>
                    <a:gd name="T28" fmla="*/ 94 w 98"/>
                    <a:gd name="T29" fmla="*/ 123 h 256"/>
                    <a:gd name="T30" fmla="*/ 92 w 98"/>
                    <a:gd name="T31" fmla="*/ 133 h 256"/>
                    <a:gd name="T32" fmla="*/ 92 w 98"/>
                    <a:gd name="T33" fmla="*/ 142 h 256"/>
                    <a:gd name="T34" fmla="*/ 90 w 98"/>
                    <a:gd name="T35" fmla="*/ 154 h 256"/>
                    <a:gd name="T36" fmla="*/ 88 w 98"/>
                    <a:gd name="T37" fmla="*/ 163 h 256"/>
                    <a:gd name="T38" fmla="*/ 86 w 98"/>
                    <a:gd name="T39" fmla="*/ 173 h 256"/>
                    <a:gd name="T40" fmla="*/ 84 w 98"/>
                    <a:gd name="T41" fmla="*/ 183 h 256"/>
                    <a:gd name="T42" fmla="*/ 82 w 98"/>
                    <a:gd name="T43" fmla="*/ 192 h 256"/>
                    <a:gd name="T44" fmla="*/ 80 w 98"/>
                    <a:gd name="T45" fmla="*/ 202 h 256"/>
                    <a:gd name="T46" fmla="*/ 78 w 98"/>
                    <a:gd name="T47" fmla="*/ 211 h 256"/>
                    <a:gd name="T48" fmla="*/ 76 w 98"/>
                    <a:gd name="T49" fmla="*/ 219 h 256"/>
                    <a:gd name="T50" fmla="*/ 74 w 98"/>
                    <a:gd name="T51" fmla="*/ 227 h 256"/>
                    <a:gd name="T52" fmla="*/ 73 w 98"/>
                    <a:gd name="T53" fmla="*/ 234 h 256"/>
                    <a:gd name="T54" fmla="*/ 71 w 98"/>
                    <a:gd name="T55" fmla="*/ 240 h 256"/>
                    <a:gd name="T56" fmla="*/ 69 w 98"/>
                    <a:gd name="T57" fmla="*/ 246 h 256"/>
                    <a:gd name="T58" fmla="*/ 67 w 98"/>
                    <a:gd name="T59" fmla="*/ 250 h 256"/>
                    <a:gd name="T60" fmla="*/ 67 w 98"/>
                    <a:gd name="T61" fmla="*/ 254 h 256"/>
                    <a:gd name="T62" fmla="*/ 44 w 98"/>
                    <a:gd name="T63" fmla="*/ 254 h 256"/>
                    <a:gd name="T64" fmla="*/ 42 w 98"/>
                    <a:gd name="T65" fmla="*/ 248 h 256"/>
                    <a:gd name="T66" fmla="*/ 40 w 98"/>
                    <a:gd name="T67" fmla="*/ 242 h 256"/>
                    <a:gd name="T68" fmla="*/ 38 w 98"/>
                    <a:gd name="T69" fmla="*/ 234 h 256"/>
                    <a:gd name="T70" fmla="*/ 34 w 98"/>
                    <a:gd name="T71" fmla="*/ 227 h 256"/>
                    <a:gd name="T72" fmla="*/ 30 w 98"/>
                    <a:gd name="T73" fmla="*/ 215 h 256"/>
                    <a:gd name="T74" fmla="*/ 27 w 98"/>
                    <a:gd name="T75" fmla="*/ 206 h 256"/>
                    <a:gd name="T76" fmla="*/ 23 w 98"/>
                    <a:gd name="T77" fmla="*/ 192 h 256"/>
                    <a:gd name="T78" fmla="*/ 19 w 98"/>
                    <a:gd name="T79" fmla="*/ 181 h 256"/>
                    <a:gd name="T80" fmla="*/ 15 w 98"/>
                    <a:gd name="T81" fmla="*/ 169 h 256"/>
                    <a:gd name="T82" fmla="*/ 11 w 98"/>
                    <a:gd name="T83" fmla="*/ 158 h 256"/>
                    <a:gd name="T84" fmla="*/ 7 w 98"/>
                    <a:gd name="T85" fmla="*/ 146 h 256"/>
                    <a:gd name="T86" fmla="*/ 5 w 98"/>
                    <a:gd name="T87" fmla="*/ 135 h 256"/>
                    <a:gd name="T88" fmla="*/ 2 w 98"/>
                    <a:gd name="T89" fmla="*/ 123 h 256"/>
                    <a:gd name="T90" fmla="*/ 2 w 98"/>
                    <a:gd name="T91" fmla="*/ 115 h 256"/>
                    <a:gd name="T92" fmla="*/ 0 w 98"/>
                    <a:gd name="T93" fmla="*/ 106 h 256"/>
                    <a:gd name="T94" fmla="*/ 0 w 98"/>
                    <a:gd name="T95" fmla="*/ 98 h 256"/>
                    <a:gd name="T96" fmla="*/ 0 w 98"/>
                    <a:gd name="T97" fmla="*/ 89 h 256"/>
                    <a:gd name="T98" fmla="*/ 0 w 98"/>
                    <a:gd name="T99" fmla="*/ 79 h 256"/>
                    <a:gd name="T100" fmla="*/ 2 w 98"/>
                    <a:gd name="T101" fmla="*/ 69 h 256"/>
                    <a:gd name="T102" fmla="*/ 3 w 98"/>
                    <a:gd name="T103" fmla="*/ 60 h 256"/>
                    <a:gd name="T104" fmla="*/ 5 w 98"/>
                    <a:gd name="T105" fmla="*/ 50 h 256"/>
                    <a:gd name="T106" fmla="*/ 7 w 98"/>
                    <a:gd name="T107" fmla="*/ 41 h 256"/>
                    <a:gd name="T108" fmla="*/ 11 w 98"/>
                    <a:gd name="T109" fmla="*/ 31 h 256"/>
                    <a:gd name="T110" fmla="*/ 13 w 98"/>
                    <a:gd name="T111" fmla="*/ 23 h 256"/>
                    <a:gd name="T112" fmla="*/ 17 w 98"/>
                    <a:gd name="T113" fmla="*/ 16 h 256"/>
                    <a:gd name="T114" fmla="*/ 21 w 98"/>
                    <a:gd name="T115" fmla="*/ 10 h 256"/>
                    <a:gd name="T116" fmla="*/ 25 w 98"/>
                    <a:gd name="T117" fmla="*/ 6 h 256"/>
                    <a:gd name="T118" fmla="*/ 28 w 98"/>
                    <a:gd name="T119" fmla="*/ 2 h 256"/>
                    <a:gd name="T120" fmla="*/ 32 w 98"/>
                    <a:gd name="T121" fmla="*/ 0 h 256"/>
                    <a:gd name="T122" fmla="*/ 38 w 98"/>
                    <a:gd name="T123" fmla="*/ 0 h 25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98"/>
                    <a:gd name="T187" fmla="*/ 0 h 256"/>
                    <a:gd name="T188" fmla="*/ 98 w 98"/>
                    <a:gd name="T189" fmla="*/ 256 h 25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98" h="256">
                      <a:moveTo>
                        <a:pt x="40" y="0"/>
                      </a:moveTo>
                      <a:lnTo>
                        <a:pt x="46" y="4"/>
                      </a:lnTo>
                      <a:lnTo>
                        <a:pt x="51" y="8"/>
                      </a:lnTo>
                      <a:lnTo>
                        <a:pt x="57" y="10"/>
                      </a:lnTo>
                      <a:lnTo>
                        <a:pt x="63" y="14"/>
                      </a:lnTo>
                      <a:lnTo>
                        <a:pt x="67" y="17"/>
                      </a:lnTo>
                      <a:lnTo>
                        <a:pt x="71" y="21"/>
                      </a:lnTo>
                      <a:lnTo>
                        <a:pt x="74" y="25"/>
                      </a:lnTo>
                      <a:lnTo>
                        <a:pt x="78" y="29"/>
                      </a:lnTo>
                      <a:lnTo>
                        <a:pt x="80" y="33"/>
                      </a:lnTo>
                      <a:lnTo>
                        <a:pt x="84" y="37"/>
                      </a:lnTo>
                      <a:lnTo>
                        <a:pt x="86" y="41"/>
                      </a:lnTo>
                      <a:lnTo>
                        <a:pt x="88" y="44"/>
                      </a:lnTo>
                      <a:lnTo>
                        <a:pt x="90" y="48"/>
                      </a:lnTo>
                      <a:lnTo>
                        <a:pt x="92" y="54"/>
                      </a:lnTo>
                      <a:lnTo>
                        <a:pt x="94" y="58"/>
                      </a:lnTo>
                      <a:lnTo>
                        <a:pt x="94" y="62"/>
                      </a:lnTo>
                      <a:lnTo>
                        <a:pt x="96" y="67"/>
                      </a:lnTo>
                      <a:lnTo>
                        <a:pt x="96" y="71"/>
                      </a:lnTo>
                      <a:lnTo>
                        <a:pt x="96" y="75"/>
                      </a:lnTo>
                      <a:lnTo>
                        <a:pt x="96" y="81"/>
                      </a:lnTo>
                      <a:lnTo>
                        <a:pt x="98" y="85"/>
                      </a:lnTo>
                      <a:lnTo>
                        <a:pt x="98" y="90"/>
                      </a:lnTo>
                      <a:lnTo>
                        <a:pt x="96" y="94"/>
                      </a:lnTo>
                      <a:lnTo>
                        <a:pt x="96" y="100"/>
                      </a:lnTo>
                      <a:lnTo>
                        <a:pt x="96" y="104"/>
                      </a:lnTo>
                      <a:lnTo>
                        <a:pt x="96" y="110"/>
                      </a:lnTo>
                      <a:lnTo>
                        <a:pt x="96" y="113"/>
                      </a:lnTo>
                      <a:lnTo>
                        <a:pt x="94" y="119"/>
                      </a:lnTo>
                      <a:lnTo>
                        <a:pt x="94" y="123"/>
                      </a:lnTo>
                      <a:lnTo>
                        <a:pt x="94" y="129"/>
                      </a:lnTo>
                      <a:lnTo>
                        <a:pt x="92" y="133"/>
                      </a:lnTo>
                      <a:lnTo>
                        <a:pt x="92" y="138"/>
                      </a:lnTo>
                      <a:lnTo>
                        <a:pt x="92" y="142"/>
                      </a:lnTo>
                      <a:lnTo>
                        <a:pt x="90" y="148"/>
                      </a:lnTo>
                      <a:lnTo>
                        <a:pt x="90" y="154"/>
                      </a:lnTo>
                      <a:lnTo>
                        <a:pt x="88" y="158"/>
                      </a:lnTo>
                      <a:lnTo>
                        <a:pt x="88" y="163"/>
                      </a:lnTo>
                      <a:lnTo>
                        <a:pt x="88" y="169"/>
                      </a:lnTo>
                      <a:lnTo>
                        <a:pt x="86" y="173"/>
                      </a:lnTo>
                      <a:lnTo>
                        <a:pt x="86" y="179"/>
                      </a:lnTo>
                      <a:lnTo>
                        <a:pt x="84" y="183"/>
                      </a:lnTo>
                      <a:lnTo>
                        <a:pt x="82" y="188"/>
                      </a:lnTo>
                      <a:lnTo>
                        <a:pt x="82" y="192"/>
                      </a:lnTo>
                      <a:lnTo>
                        <a:pt x="80" y="198"/>
                      </a:lnTo>
                      <a:lnTo>
                        <a:pt x="80" y="202"/>
                      </a:lnTo>
                      <a:lnTo>
                        <a:pt x="78" y="208"/>
                      </a:lnTo>
                      <a:lnTo>
                        <a:pt x="78" y="211"/>
                      </a:lnTo>
                      <a:lnTo>
                        <a:pt x="76" y="215"/>
                      </a:lnTo>
                      <a:lnTo>
                        <a:pt x="76" y="219"/>
                      </a:lnTo>
                      <a:lnTo>
                        <a:pt x="74" y="223"/>
                      </a:lnTo>
                      <a:lnTo>
                        <a:pt x="74" y="227"/>
                      </a:lnTo>
                      <a:lnTo>
                        <a:pt x="73" y="231"/>
                      </a:lnTo>
                      <a:lnTo>
                        <a:pt x="73" y="234"/>
                      </a:lnTo>
                      <a:lnTo>
                        <a:pt x="71" y="236"/>
                      </a:lnTo>
                      <a:lnTo>
                        <a:pt x="71" y="240"/>
                      </a:lnTo>
                      <a:lnTo>
                        <a:pt x="69" y="242"/>
                      </a:lnTo>
                      <a:lnTo>
                        <a:pt x="69" y="246"/>
                      </a:lnTo>
                      <a:lnTo>
                        <a:pt x="69" y="248"/>
                      </a:lnTo>
                      <a:lnTo>
                        <a:pt x="67" y="250"/>
                      </a:lnTo>
                      <a:lnTo>
                        <a:pt x="67" y="252"/>
                      </a:lnTo>
                      <a:lnTo>
                        <a:pt x="67" y="254"/>
                      </a:lnTo>
                      <a:lnTo>
                        <a:pt x="46" y="256"/>
                      </a:lnTo>
                      <a:lnTo>
                        <a:pt x="44" y="254"/>
                      </a:lnTo>
                      <a:lnTo>
                        <a:pt x="44" y="252"/>
                      </a:lnTo>
                      <a:lnTo>
                        <a:pt x="42" y="248"/>
                      </a:lnTo>
                      <a:lnTo>
                        <a:pt x="42" y="246"/>
                      </a:lnTo>
                      <a:lnTo>
                        <a:pt x="40" y="242"/>
                      </a:lnTo>
                      <a:lnTo>
                        <a:pt x="38" y="238"/>
                      </a:lnTo>
                      <a:lnTo>
                        <a:pt x="38" y="234"/>
                      </a:lnTo>
                      <a:lnTo>
                        <a:pt x="36" y="231"/>
                      </a:lnTo>
                      <a:lnTo>
                        <a:pt x="34" y="227"/>
                      </a:lnTo>
                      <a:lnTo>
                        <a:pt x="32" y="221"/>
                      </a:lnTo>
                      <a:lnTo>
                        <a:pt x="30" y="215"/>
                      </a:lnTo>
                      <a:lnTo>
                        <a:pt x="28" y="209"/>
                      </a:lnTo>
                      <a:lnTo>
                        <a:pt x="27" y="206"/>
                      </a:lnTo>
                      <a:lnTo>
                        <a:pt x="25" y="200"/>
                      </a:lnTo>
                      <a:lnTo>
                        <a:pt x="23" y="192"/>
                      </a:lnTo>
                      <a:lnTo>
                        <a:pt x="21" y="186"/>
                      </a:lnTo>
                      <a:lnTo>
                        <a:pt x="19" y="181"/>
                      </a:lnTo>
                      <a:lnTo>
                        <a:pt x="17" y="175"/>
                      </a:lnTo>
                      <a:lnTo>
                        <a:pt x="15" y="169"/>
                      </a:lnTo>
                      <a:lnTo>
                        <a:pt x="13" y="163"/>
                      </a:lnTo>
                      <a:lnTo>
                        <a:pt x="11" y="158"/>
                      </a:lnTo>
                      <a:lnTo>
                        <a:pt x="9" y="152"/>
                      </a:lnTo>
                      <a:lnTo>
                        <a:pt x="7" y="146"/>
                      </a:lnTo>
                      <a:lnTo>
                        <a:pt x="5" y="140"/>
                      </a:lnTo>
                      <a:lnTo>
                        <a:pt x="5" y="135"/>
                      </a:lnTo>
                      <a:lnTo>
                        <a:pt x="3" y="129"/>
                      </a:lnTo>
                      <a:lnTo>
                        <a:pt x="2" y="123"/>
                      </a:lnTo>
                      <a:lnTo>
                        <a:pt x="2" y="119"/>
                      </a:lnTo>
                      <a:lnTo>
                        <a:pt x="2" y="115"/>
                      </a:lnTo>
                      <a:lnTo>
                        <a:pt x="0" y="110"/>
                      </a:lnTo>
                      <a:lnTo>
                        <a:pt x="0" y="106"/>
                      </a:lnTo>
                      <a:lnTo>
                        <a:pt x="0" y="102"/>
                      </a:lnTo>
                      <a:lnTo>
                        <a:pt x="0" y="98"/>
                      </a:lnTo>
                      <a:lnTo>
                        <a:pt x="0" y="92"/>
                      </a:lnTo>
                      <a:lnTo>
                        <a:pt x="0" y="89"/>
                      </a:lnTo>
                      <a:lnTo>
                        <a:pt x="0" y="83"/>
                      </a:lnTo>
                      <a:lnTo>
                        <a:pt x="0" y="79"/>
                      </a:lnTo>
                      <a:lnTo>
                        <a:pt x="2" y="73"/>
                      </a:lnTo>
                      <a:lnTo>
                        <a:pt x="2" y="69"/>
                      </a:lnTo>
                      <a:lnTo>
                        <a:pt x="2" y="64"/>
                      </a:lnTo>
                      <a:lnTo>
                        <a:pt x="3" y="60"/>
                      </a:lnTo>
                      <a:lnTo>
                        <a:pt x="3" y="54"/>
                      </a:lnTo>
                      <a:lnTo>
                        <a:pt x="5" y="50"/>
                      </a:lnTo>
                      <a:lnTo>
                        <a:pt x="5" y="44"/>
                      </a:lnTo>
                      <a:lnTo>
                        <a:pt x="7" y="41"/>
                      </a:lnTo>
                      <a:lnTo>
                        <a:pt x="9" y="35"/>
                      </a:lnTo>
                      <a:lnTo>
                        <a:pt x="11" y="31"/>
                      </a:lnTo>
                      <a:lnTo>
                        <a:pt x="11" y="27"/>
                      </a:lnTo>
                      <a:lnTo>
                        <a:pt x="13" y="23"/>
                      </a:lnTo>
                      <a:lnTo>
                        <a:pt x="15" y="19"/>
                      </a:lnTo>
                      <a:lnTo>
                        <a:pt x="17" y="16"/>
                      </a:lnTo>
                      <a:lnTo>
                        <a:pt x="19" y="14"/>
                      </a:lnTo>
                      <a:lnTo>
                        <a:pt x="21" y="10"/>
                      </a:lnTo>
                      <a:lnTo>
                        <a:pt x="23" y="8"/>
                      </a:lnTo>
                      <a:lnTo>
                        <a:pt x="25" y="6"/>
                      </a:lnTo>
                      <a:lnTo>
                        <a:pt x="27" y="4"/>
                      </a:lnTo>
                      <a:lnTo>
                        <a:pt x="28" y="2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C7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86" name="Freeform 554"/>
                <p:cNvSpPr>
                  <a:spLocks noChangeAspect="1"/>
                </p:cNvSpPr>
                <p:nvPr/>
              </p:nvSpPr>
              <p:spPr bwMode="auto">
                <a:xfrm>
                  <a:off x="5015" y="1457"/>
                  <a:ext cx="87" cy="235"/>
                </a:xfrm>
                <a:custGeom>
                  <a:avLst/>
                  <a:gdLst>
                    <a:gd name="T0" fmla="*/ 41 w 87"/>
                    <a:gd name="T1" fmla="*/ 4 h 235"/>
                    <a:gd name="T2" fmla="*/ 52 w 87"/>
                    <a:gd name="T3" fmla="*/ 10 h 235"/>
                    <a:gd name="T4" fmla="*/ 60 w 87"/>
                    <a:gd name="T5" fmla="*/ 16 h 235"/>
                    <a:gd name="T6" fmla="*/ 68 w 87"/>
                    <a:gd name="T7" fmla="*/ 23 h 235"/>
                    <a:gd name="T8" fmla="*/ 73 w 87"/>
                    <a:gd name="T9" fmla="*/ 29 h 235"/>
                    <a:gd name="T10" fmla="*/ 77 w 87"/>
                    <a:gd name="T11" fmla="*/ 37 h 235"/>
                    <a:gd name="T12" fmla="*/ 81 w 87"/>
                    <a:gd name="T13" fmla="*/ 44 h 235"/>
                    <a:gd name="T14" fmla="*/ 85 w 87"/>
                    <a:gd name="T15" fmla="*/ 52 h 235"/>
                    <a:gd name="T16" fmla="*/ 85 w 87"/>
                    <a:gd name="T17" fmla="*/ 60 h 235"/>
                    <a:gd name="T18" fmla="*/ 87 w 87"/>
                    <a:gd name="T19" fmla="*/ 69 h 235"/>
                    <a:gd name="T20" fmla="*/ 87 w 87"/>
                    <a:gd name="T21" fmla="*/ 77 h 235"/>
                    <a:gd name="T22" fmla="*/ 87 w 87"/>
                    <a:gd name="T23" fmla="*/ 87 h 235"/>
                    <a:gd name="T24" fmla="*/ 87 w 87"/>
                    <a:gd name="T25" fmla="*/ 94 h 235"/>
                    <a:gd name="T26" fmla="*/ 87 w 87"/>
                    <a:gd name="T27" fmla="*/ 104 h 235"/>
                    <a:gd name="T28" fmla="*/ 85 w 87"/>
                    <a:gd name="T29" fmla="*/ 114 h 235"/>
                    <a:gd name="T30" fmla="*/ 83 w 87"/>
                    <a:gd name="T31" fmla="*/ 121 h 235"/>
                    <a:gd name="T32" fmla="*/ 83 w 87"/>
                    <a:gd name="T33" fmla="*/ 131 h 235"/>
                    <a:gd name="T34" fmla="*/ 81 w 87"/>
                    <a:gd name="T35" fmla="*/ 140 h 235"/>
                    <a:gd name="T36" fmla="*/ 79 w 87"/>
                    <a:gd name="T37" fmla="*/ 150 h 235"/>
                    <a:gd name="T38" fmla="*/ 79 w 87"/>
                    <a:gd name="T39" fmla="*/ 158 h 235"/>
                    <a:gd name="T40" fmla="*/ 77 w 87"/>
                    <a:gd name="T41" fmla="*/ 167 h 235"/>
                    <a:gd name="T42" fmla="*/ 75 w 87"/>
                    <a:gd name="T43" fmla="*/ 177 h 235"/>
                    <a:gd name="T44" fmla="*/ 73 w 87"/>
                    <a:gd name="T45" fmla="*/ 185 h 235"/>
                    <a:gd name="T46" fmla="*/ 71 w 87"/>
                    <a:gd name="T47" fmla="*/ 194 h 235"/>
                    <a:gd name="T48" fmla="*/ 69 w 87"/>
                    <a:gd name="T49" fmla="*/ 202 h 235"/>
                    <a:gd name="T50" fmla="*/ 68 w 87"/>
                    <a:gd name="T51" fmla="*/ 208 h 235"/>
                    <a:gd name="T52" fmla="*/ 66 w 87"/>
                    <a:gd name="T53" fmla="*/ 215 h 235"/>
                    <a:gd name="T54" fmla="*/ 64 w 87"/>
                    <a:gd name="T55" fmla="*/ 219 h 235"/>
                    <a:gd name="T56" fmla="*/ 62 w 87"/>
                    <a:gd name="T57" fmla="*/ 225 h 235"/>
                    <a:gd name="T58" fmla="*/ 62 w 87"/>
                    <a:gd name="T59" fmla="*/ 229 h 235"/>
                    <a:gd name="T60" fmla="*/ 60 w 87"/>
                    <a:gd name="T61" fmla="*/ 233 h 235"/>
                    <a:gd name="T62" fmla="*/ 41 w 87"/>
                    <a:gd name="T63" fmla="*/ 233 h 235"/>
                    <a:gd name="T64" fmla="*/ 39 w 87"/>
                    <a:gd name="T65" fmla="*/ 231 h 235"/>
                    <a:gd name="T66" fmla="*/ 39 w 87"/>
                    <a:gd name="T67" fmla="*/ 225 h 235"/>
                    <a:gd name="T68" fmla="*/ 35 w 87"/>
                    <a:gd name="T69" fmla="*/ 219 h 235"/>
                    <a:gd name="T70" fmla="*/ 33 w 87"/>
                    <a:gd name="T71" fmla="*/ 212 h 235"/>
                    <a:gd name="T72" fmla="*/ 29 w 87"/>
                    <a:gd name="T73" fmla="*/ 202 h 235"/>
                    <a:gd name="T74" fmla="*/ 27 w 87"/>
                    <a:gd name="T75" fmla="*/ 192 h 235"/>
                    <a:gd name="T76" fmla="*/ 23 w 87"/>
                    <a:gd name="T77" fmla="*/ 183 h 235"/>
                    <a:gd name="T78" fmla="*/ 20 w 87"/>
                    <a:gd name="T79" fmla="*/ 171 h 235"/>
                    <a:gd name="T80" fmla="*/ 16 w 87"/>
                    <a:gd name="T81" fmla="*/ 160 h 235"/>
                    <a:gd name="T82" fmla="*/ 12 w 87"/>
                    <a:gd name="T83" fmla="*/ 148 h 235"/>
                    <a:gd name="T84" fmla="*/ 10 w 87"/>
                    <a:gd name="T85" fmla="*/ 139 h 235"/>
                    <a:gd name="T86" fmla="*/ 6 w 87"/>
                    <a:gd name="T87" fmla="*/ 127 h 235"/>
                    <a:gd name="T88" fmla="*/ 4 w 87"/>
                    <a:gd name="T89" fmla="*/ 117 h 235"/>
                    <a:gd name="T90" fmla="*/ 2 w 87"/>
                    <a:gd name="T91" fmla="*/ 108 h 235"/>
                    <a:gd name="T92" fmla="*/ 2 w 87"/>
                    <a:gd name="T93" fmla="*/ 100 h 235"/>
                    <a:gd name="T94" fmla="*/ 0 w 87"/>
                    <a:gd name="T95" fmla="*/ 92 h 235"/>
                    <a:gd name="T96" fmla="*/ 0 w 87"/>
                    <a:gd name="T97" fmla="*/ 85 h 235"/>
                    <a:gd name="T98" fmla="*/ 0 w 87"/>
                    <a:gd name="T99" fmla="*/ 75 h 235"/>
                    <a:gd name="T100" fmla="*/ 2 w 87"/>
                    <a:gd name="T101" fmla="*/ 68 h 235"/>
                    <a:gd name="T102" fmla="*/ 2 w 87"/>
                    <a:gd name="T103" fmla="*/ 58 h 235"/>
                    <a:gd name="T104" fmla="*/ 4 w 87"/>
                    <a:gd name="T105" fmla="*/ 48 h 235"/>
                    <a:gd name="T106" fmla="*/ 6 w 87"/>
                    <a:gd name="T107" fmla="*/ 41 h 235"/>
                    <a:gd name="T108" fmla="*/ 8 w 87"/>
                    <a:gd name="T109" fmla="*/ 33 h 235"/>
                    <a:gd name="T110" fmla="*/ 12 w 87"/>
                    <a:gd name="T111" fmla="*/ 25 h 235"/>
                    <a:gd name="T112" fmla="*/ 14 w 87"/>
                    <a:gd name="T113" fmla="*/ 18 h 235"/>
                    <a:gd name="T114" fmla="*/ 18 w 87"/>
                    <a:gd name="T115" fmla="*/ 12 h 235"/>
                    <a:gd name="T116" fmla="*/ 20 w 87"/>
                    <a:gd name="T117" fmla="*/ 8 h 235"/>
                    <a:gd name="T118" fmla="*/ 23 w 87"/>
                    <a:gd name="T119" fmla="*/ 4 h 235"/>
                    <a:gd name="T120" fmla="*/ 27 w 87"/>
                    <a:gd name="T121" fmla="*/ 2 h 235"/>
                    <a:gd name="T122" fmla="*/ 31 w 87"/>
                    <a:gd name="T123" fmla="*/ 0 h 235"/>
                    <a:gd name="T124" fmla="*/ 37 w 87"/>
                    <a:gd name="T125" fmla="*/ 2 h 23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87"/>
                    <a:gd name="T190" fmla="*/ 0 h 235"/>
                    <a:gd name="T191" fmla="*/ 87 w 87"/>
                    <a:gd name="T192" fmla="*/ 235 h 235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87" h="235">
                      <a:moveTo>
                        <a:pt x="37" y="2"/>
                      </a:moveTo>
                      <a:lnTo>
                        <a:pt x="41" y="4"/>
                      </a:lnTo>
                      <a:lnTo>
                        <a:pt x="46" y="8"/>
                      </a:lnTo>
                      <a:lnTo>
                        <a:pt x="52" y="10"/>
                      </a:lnTo>
                      <a:lnTo>
                        <a:pt x="56" y="14"/>
                      </a:lnTo>
                      <a:lnTo>
                        <a:pt x="60" y="16"/>
                      </a:lnTo>
                      <a:lnTo>
                        <a:pt x="64" y="20"/>
                      </a:lnTo>
                      <a:lnTo>
                        <a:pt x="68" y="23"/>
                      </a:lnTo>
                      <a:lnTo>
                        <a:pt x="69" y="27"/>
                      </a:lnTo>
                      <a:lnTo>
                        <a:pt x="73" y="29"/>
                      </a:lnTo>
                      <a:lnTo>
                        <a:pt x="75" y="33"/>
                      </a:lnTo>
                      <a:lnTo>
                        <a:pt x="77" y="37"/>
                      </a:lnTo>
                      <a:lnTo>
                        <a:pt x="79" y="41"/>
                      </a:lnTo>
                      <a:lnTo>
                        <a:pt x="81" y="44"/>
                      </a:lnTo>
                      <a:lnTo>
                        <a:pt x="83" y="48"/>
                      </a:lnTo>
                      <a:lnTo>
                        <a:pt x="85" y="52"/>
                      </a:lnTo>
                      <a:lnTo>
                        <a:pt x="85" y="56"/>
                      </a:lnTo>
                      <a:lnTo>
                        <a:pt x="85" y="60"/>
                      </a:lnTo>
                      <a:lnTo>
                        <a:pt x="87" y="66"/>
                      </a:lnTo>
                      <a:lnTo>
                        <a:pt x="87" y="69"/>
                      </a:lnTo>
                      <a:lnTo>
                        <a:pt x="87" y="73"/>
                      </a:lnTo>
                      <a:lnTo>
                        <a:pt x="87" y="77"/>
                      </a:lnTo>
                      <a:lnTo>
                        <a:pt x="87" y="81"/>
                      </a:lnTo>
                      <a:lnTo>
                        <a:pt x="87" y="87"/>
                      </a:lnTo>
                      <a:lnTo>
                        <a:pt x="87" y="91"/>
                      </a:lnTo>
                      <a:lnTo>
                        <a:pt x="87" y="94"/>
                      </a:lnTo>
                      <a:lnTo>
                        <a:pt x="87" y="100"/>
                      </a:lnTo>
                      <a:lnTo>
                        <a:pt x="87" y="104"/>
                      </a:lnTo>
                      <a:lnTo>
                        <a:pt x="85" y="108"/>
                      </a:lnTo>
                      <a:lnTo>
                        <a:pt x="85" y="114"/>
                      </a:lnTo>
                      <a:lnTo>
                        <a:pt x="85" y="117"/>
                      </a:lnTo>
                      <a:lnTo>
                        <a:pt x="83" y="121"/>
                      </a:lnTo>
                      <a:lnTo>
                        <a:pt x="83" y="127"/>
                      </a:lnTo>
                      <a:lnTo>
                        <a:pt x="83" y="131"/>
                      </a:lnTo>
                      <a:lnTo>
                        <a:pt x="83" y="135"/>
                      </a:lnTo>
                      <a:lnTo>
                        <a:pt x="81" y="140"/>
                      </a:lnTo>
                      <a:lnTo>
                        <a:pt x="81" y="144"/>
                      </a:lnTo>
                      <a:lnTo>
                        <a:pt x="79" y="150"/>
                      </a:lnTo>
                      <a:lnTo>
                        <a:pt x="79" y="154"/>
                      </a:lnTo>
                      <a:lnTo>
                        <a:pt x="79" y="158"/>
                      </a:lnTo>
                      <a:lnTo>
                        <a:pt x="77" y="164"/>
                      </a:lnTo>
                      <a:lnTo>
                        <a:pt x="77" y="167"/>
                      </a:lnTo>
                      <a:lnTo>
                        <a:pt x="75" y="173"/>
                      </a:lnTo>
                      <a:lnTo>
                        <a:pt x="75" y="177"/>
                      </a:lnTo>
                      <a:lnTo>
                        <a:pt x="73" y="181"/>
                      </a:lnTo>
                      <a:lnTo>
                        <a:pt x="73" y="185"/>
                      </a:lnTo>
                      <a:lnTo>
                        <a:pt x="71" y="190"/>
                      </a:lnTo>
                      <a:lnTo>
                        <a:pt x="71" y="194"/>
                      </a:lnTo>
                      <a:lnTo>
                        <a:pt x="69" y="198"/>
                      </a:lnTo>
                      <a:lnTo>
                        <a:pt x="69" y="202"/>
                      </a:lnTo>
                      <a:lnTo>
                        <a:pt x="68" y="204"/>
                      </a:lnTo>
                      <a:lnTo>
                        <a:pt x="68" y="208"/>
                      </a:lnTo>
                      <a:lnTo>
                        <a:pt x="66" y="212"/>
                      </a:lnTo>
                      <a:lnTo>
                        <a:pt x="66" y="215"/>
                      </a:lnTo>
                      <a:lnTo>
                        <a:pt x="64" y="217"/>
                      </a:lnTo>
                      <a:lnTo>
                        <a:pt x="64" y="219"/>
                      </a:lnTo>
                      <a:lnTo>
                        <a:pt x="64" y="223"/>
                      </a:lnTo>
                      <a:lnTo>
                        <a:pt x="62" y="225"/>
                      </a:lnTo>
                      <a:lnTo>
                        <a:pt x="62" y="227"/>
                      </a:lnTo>
                      <a:lnTo>
                        <a:pt x="62" y="229"/>
                      </a:lnTo>
                      <a:lnTo>
                        <a:pt x="60" y="231"/>
                      </a:lnTo>
                      <a:lnTo>
                        <a:pt x="60" y="233"/>
                      </a:lnTo>
                      <a:lnTo>
                        <a:pt x="41" y="235"/>
                      </a:lnTo>
                      <a:lnTo>
                        <a:pt x="41" y="233"/>
                      </a:lnTo>
                      <a:lnTo>
                        <a:pt x="41" y="231"/>
                      </a:lnTo>
                      <a:lnTo>
                        <a:pt x="39" y="231"/>
                      </a:lnTo>
                      <a:lnTo>
                        <a:pt x="39" y="227"/>
                      </a:lnTo>
                      <a:lnTo>
                        <a:pt x="39" y="225"/>
                      </a:lnTo>
                      <a:lnTo>
                        <a:pt x="37" y="221"/>
                      </a:lnTo>
                      <a:lnTo>
                        <a:pt x="35" y="219"/>
                      </a:lnTo>
                      <a:lnTo>
                        <a:pt x="35" y="215"/>
                      </a:lnTo>
                      <a:lnTo>
                        <a:pt x="33" y="212"/>
                      </a:lnTo>
                      <a:lnTo>
                        <a:pt x="31" y="206"/>
                      </a:lnTo>
                      <a:lnTo>
                        <a:pt x="29" y="202"/>
                      </a:lnTo>
                      <a:lnTo>
                        <a:pt x="27" y="198"/>
                      </a:lnTo>
                      <a:lnTo>
                        <a:pt x="27" y="192"/>
                      </a:lnTo>
                      <a:lnTo>
                        <a:pt x="25" y="187"/>
                      </a:lnTo>
                      <a:lnTo>
                        <a:pt x="23" y="183"/>
                      </a:lnTo>
                      <a:lnTo>
                        <a:pt x="22" y="177"/>
                      </a:lnTo>
                      <a:lnTo>
                        <a:pt x="20" y="171"/>
                      </a:lnTo>
                      <a:lnTo>
                        <a:pt x="18" y="165"/>
                      </a:lnTo>
                      <a:lnTo>
                        <a:pt x="16" y="160"/>
                      </a:lnTo>
                      <a:lnTo>
                        <a:pt x="14" y="154"/>
                      </a:lnTo>
                      <a:lnTo>
                        <a:pt x="12" y="148"/>
                      </a:lnTo>
                      <a:lnTo>
                        <a:pt x="10" y="144"/>
                      </a:lnTo>
                      <a:lnTo>
                        <a:pt x="10" y="139"/>
                      </a:lnTo>
                      <a:lnTo>
                        <a:pt x="8" y="133"/>
                      </a:lnTo>
                      <a:lnTo>
                        <a:pt x="6" y="127"/>
                      </a:lnTo>
                      <a:lnTo>
                        <a:pt x="6" y="123"/>
                      </a:lnTo>
                      <a:lnTo>
                        <a:pt x="4" y="117"/>
                      </a:lnTo>
                      <a:lnTo>
                        <a:pt x="4" y="114"/>
                      </a:lnTo>
                      <a:lnTo>
                        <a:pt x="2" y="108"/>
                      </a:lnTo>
                      <a:lnTo>
                        <a:pt x="2" y="104"/>
                      </a:lnTo>
                      <a:lnTo>
                        <a:pt x="2" y="100"/>
                      </a:lnTo>
                      <a:lnTo>
                        <a:pt x="0" y="96"/>
                      </a:lnTo>
                      <a:lnTo>
                        <a:pt x="0" y="92"/>
                      </a:lnTo>
                      <a:lnTo>
                        <a:pt x="0" y="89"/>
                      </a:lnTo>
                      <a:lnTo>
                        <a:pt x="0" y="85"/>
                      </a:lnTo>
                      <a:lnTo>
                        <a:pt x="0" y="81"/>
                      </a:lnTo>
                      <a:lnTo>
                        <a:pt x="0" y="75"/>
                      </a:lnTo>
                      <a:lnTo>
                        <a:pt x="0" y="71"/>
                      </a:lnTo>
                      <a:lnTo>
                        <a:pt x="2" y="68"/>
                      </a:lnTo>
                      <a:lnTo>
                        <a:pt x="2" y="62"/>
                      </a:lnTo>
                      <a:lnTo>
                        <a:pt x="2" y="58"/>
                      </a:lnTo>
                      <a:lnTo>
                        <a:pt x="4" y="54"/>
                      </a:lnTo>
                      <a:lnTo>
                        <a:pt x="4" y="48"/>
                      </a:lnTo>
                      <a:lnTo>
                        <a:pt x="6" y="44"/>
                      </a:lnTo>
                      <a:lnTo>
                        <a:pt x="6" y="41"/>
                      </a:lnTo>
                      <a:lnTo>
                        <a:pt x="8" y="37"/>
                      </a:lnTo>
                      <a:lnTo>
                        <a:pt x="8" y="33"/>
                      </a:lnTo>
                      <a:lnTo>
                        <a:pt x="10" y="29"/>
                      </a:lnTo>
                      <a:lnTo>
                        <a:pt x="12" y="25"/>
                      </a:lnTo>
                      <a:lnTo>
                        <a:pt x="12" y="21"/>
                      </a:lnTo>
                      <a:lnTo>
                        <a:pt x="14" y="18"/>
                      </a:lnTo>
                      <a:lnTo>
                        <a:pt x="16" y="16"/>
                      </a:lnTo>
                      <a:lnTo>
                        <a:pt x="18" y="12"/>
                      </a:lnTo>
                      <a:lnTo>
                        <a:pt x="20" y="10"/>
                      </a:lnTo>
                      <a:lnTo>
                        <a:pt x="20" y="8"/>
                      </a:lnTo>
                      <a:lnTo>
                        <a:pt x="22" y="6"/>
                      </a:lnTo>
                      <a:lnTo>
                        <a:pt x="23" y="4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7" y="2"/>
                      </a:lnTo>
                      <a:close/>
                    </a:path>
                  </a:pathLst>
                </a:custGeom>
                <a:solidFill>
                  <a:srgbClr val="BF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87" name="Freeform 555"/>
                <p:cNvSpPr>
                  <a:spLocks noChangeAspect="1"/>
                </p:cNvSpPr>
                <p:nvPr/>
              </p:nvSpPr>
              <p:spPr bwMode="auto">
                <a:xfrm>
                  <a:off x="5021" y="1478"/>
                  <a:ext cx="77" cy="214"/>
                </a:xfrm>
                <a:custGeom>
                  <a:avLst/>
                  <a:gdLst>
                    <a:gd name="T0" fmla="*/ 37 w 77"/>
                    <a:gd name="T1" fmla="*/ 4 h 214"/>
                    <a:gd name="T2" fmla="*/ 44 w 77"/>
                    <a:gd name="T3" fmla="*/ 10 h 214"/>
                    <a:gd name="T4" fmla="*/ 52 w 77"/>
                    <a:gd name="T5" fmla="*/ 16 h 214"/>
                    <a:gd name="T6" fmla="*/ 60 w 77"/>
                    <a:gd name="T7" fmla="*/ 22 h 214"/>
                    <a:gd name="T8" fmla="*/ 63 w 77"/>
                    <a:gd name="T9" fmla="*/ 27 h 214"/>
                    <a:gd name="T10" fmla="*/ 67 w 77"/>
                    <a:gd name="T11" fmla="*/ 33 h 214"/>
                    <a:gd name="T12" fmla="*/ 71 w 77"/>
                    <a:gd name="T13" fmla="*/ 41 h 214"/>
                    <a:gd name="T14" fmla="*/ 73 w 77"/>
                    <a:gd name="T15" fmla="*/ 47 h 214"/>
                    <a:gd name="T16" fmla="*/ 75 w 77"/>
                    <a:gd name="T17" fmla="*/ 54 h 214"/>
                    <a:gd name="T18" fmla="*/ 77 w 77"/>
                    <a:gd name="T19" fmla="*/ 62 h 214"/>
                    <a:gd name="T20" fmla="*/ 77 w 77"/>
                    <a:gd name="T21" fmla="*/ 70 h 214"/>
                    <a:gd name="T22" fmla="*/ 77 w 77"/>
                    <a:gd name="T23" fmla="*/ 77 h 214"/>
                    <a:gd name="T24" fmla="*/ 77 w 77"/>
                    <a:gd name="T25" fmla="*/ 85 h 214"/>
                    <a:gd name="T26" fmla="*/ 77 w 77"/>
                    <a:gd name="T27" fmla="*/ 95 h 214"/>
                    <a:gd name="T28" fmla="*/ 75 w 77"/>
                    <a:gd name="T29" fmla="*/ 102 h 214"/>
                    <a:gd name="T30" fmla="*/ 75 w 77"/>
                    <a:gd name="T31" fmla="*/ 110 h 214"/>
                    <a:gd name="T32" fmla="*/ 73 w 77"/>
                    <a:gd name="T33" fmla="*/ 119 h 214"/>
                    <a:gd name="T34" fmla="*/ 73 w 77"/>
                    <a:gd name="T35" fmla="*/ 127 h 214"/>
                    <a:gd name="T36" fmla="*/ 71 w 77"/>
                    <a:gd name="T37" fmla="*/ 135 h 214"/>
                    <a:gd name="T38" fmla="*/ 69 w 77"/>
                    <a:gd name="T39" fmla="*/ 144 h 214"/>
                    <a:gd name="T40" fmla="*/ 67 w 77"/>
                    <a:gd name="T41" fmla="*/ 152 h 214"/>
                    <a:gd name="T42" fmla="*/ 65 w 77"/>
                    <a:gd name="T43" fmla="*/ 160 h 214"/>
                    <a:gd name="T44" fmla="*/ 63 w 77"/>
                    <a:gd name="T45" fmla="*/ 169 h 214"/>
                    <a:gd name="T46" fmla="*/ 63 w 77"/>
                    <a:gd name="T47" fmla="*/ 175 h 214"/>
                    <a:gd name="T48" fmla="*/ 62 w 77"/>
                    <a:gd name="T49" fmla="*/ 183 h 214"/>
                    <a:gd name="T50" fmla="*/ 60 w 77"/>
                    <a:gd name="T51" fmla="*/ 189 h 214"/>
                    <a:gd name="T52" fmla="*/ 58 w 77"/>
                    <a:gd name="T53" fmla="*/ 194 h 214"/>
                    <a:gd name="T54" fmla="*/ 56 w 77"/>
                    <a:gd name="T55" fmla="*/ 200 h 214"/>
                    <a:gd name="T56" fmla="*/ 56 w 77"/>
                    <a:gd name="T57" fmla="*/ 204 h 214"/>
                    <a:gd name="T58" fmla="*/ 54 w 77"/>
                    <a:gd name="T59" fmla="*/ 208 h 214"/>
                    <a:gd name="T60" fmla="*/ 54 w 77"/>
                    <a:gd name="T61" fmla="*/ 212 h 214"/>
                    <a:gd name="T62" fmla="*/ 37 w 77"/>
                    <a:gd name="T63" fmla="*/ 212 h 214"/>
                    <a:gd name="T64" fmla="*/ 35 w 77"/>
                    <a:gd name="T65" fmla="*/ 210 h 214"/>
                    <a:gd name="T66" fmla="*/ 33 w 77"/>
                    <a:gd name="T67" fmla="*/ 204 h 214"/>
                    <a:gd name="T68" fmla="*/ 31 w 77"/>
                    <a:gd name="T69" fmla="*/ 198 h 214"/>
                    <a:gd name="T70" fmla="*/ 29 w 77"/>
                    <a:gd name="T71" fmla="*/ 192 h 214"/>
                    <a:gd name="T72" fmla="*/ 27 w 77"/>
                    <a:gd name="T73" fmla="*/ 185 h 214"/>
                    <a:gd name="T74" fmla="*/ 23 w 77"/>
                    <a:gd name="T75" fmla="*/ 175 h 214"/>
                    <a:gd name="T76" fmla="*/ 21 w 77"/>
                    <a:gd name="T77" fmla="*/ 166 h 214"/>
                    <a:gd name="T78" fmla="*/ 17 w 77"/>
                    <a:gd name="T79" fmla="*/ 156 h 214"/>
                    <a:gd name="T80" fmla="*/ 14 w 77"/>
                    <a:gd name="T81" fmla="*/ 146 h 214"/>
                    <a:gd name="T82" fmla="*/ 12 w 77"/>
                    <a:gd name="T83" fmla="*/ 135 h 214"/>
                    <a:gd name="T84" fmla="*/ 8 w 77"/>
                    <a:gd name="T85" fmla="*/ 125 h 214"/>
                    <a:gd name="T86" fmla="*/ 6 w 77"/>
                    <a:gd name="T87" fmla="*/ 116 h 214"/>
                    <a:gd name="T88" fmla="*/ 4 w 77"/>
                    <a:gd name="T89" fmla="*/ 106 h 214"/>
                    <a:gd name="T90" fmla="*/ 2 w 77"/>
                    <a:gd name="T91" fmla="*/ 98 h 214"/>
                    <a:gd name="T92" fmla="*/ 2 w 77"/>
                    <a:gd name="T93" fmla="*/ 91 h 214"/>
                    <a:gd name="T94" fmla="*/ 0 w 77"/>
                    <a:gd name="T95" fmla="*/ 83 h 214"/>
                    <a:gd name="T96" fmla="*/ 0 w 77"/>
                    <a:gd name="T97" fmla="*/ 77 h 214"/>
                    <a:gd name="T98" fmla="*/ 0 w 77"/>
                    <a:gd name="T99" fmla="*/ 68 h 214"/>
                    <a:gd name="T100" fmla="*/ 2 w 77"/>
                    <a:gd name="T101" fmla="*/ 60 h 214"/>
                    <a:gd name="T102" fmla="*/ 2 w 77"/>
                    <a:gd name="T103" fmla="*/ 52 h 214"/>
                    <a:gd name="T104" fmla="*/ 4 w 77"/>
                    <a:gd name="T105" fmla="*/ 45 h 214"/>
                    <a:gd name="T106" fmla="*/ 6 w 77"/>
                    <a:gd name="T107" fmla="*/ 37 h 214"/>
                    <a:gd name="T108" fmla="*/ 8 w 77"/>
                    <a:gd name="T109" fmla="*/ 29 h 214"/>
                    <a:gd name="T110" fmla="*/ 10 w 77"/>
                    <a:gd name="T111" fmla="*/ 23 h 214"/>
                    <a:gd name="T112" fmla="*/ 12 w 77"/>
                    <a:gd name="T113" fmla="*/ 16 h 214"/>
                    <a:gd name="T114" fmla="*/ 16 w 77"/>
                    <a:gd name="T115" fmla="*/ 12 h 214"/>
                    <a:gd name="T116" fmla="*/ 17 w 77"/>
                    <a:gd name="T117" fmla="*/ 6 h 214"/>
                    <a:gd name="T118" fmla="*/ 21 w 77"/>
                    <a:gd name="T119" fmla="*/ 4 h 214"/>
                    <a:gd name="T120" fmla="*/ 25 w 77"/>
                    <a:gd name="T121" fmla="*/ 2 h 214"/>
                    <a:gd name="T122" fmla="*/ 27 w 77"/>
                    <a:gd name="T123" fmla="*/ 0 h 214"/>
                    <a:gd name="T124" fmla="*/ 31 w 77"/>
                    <a:gd name="T125" fmla="*/ 2 h 21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77"/>
                    <a:gd name="T190" fmla="*/ 0 h 214"/>
                    <a:gd name="T191" fmla="*/ 77 w 77"/>
                    <a:gd name="T192" fmla="*/ 214 h 21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77" h="214">
                      <a:moveTo>
                        <a:pt x="31" y="2"/>
                      </a:moveTo>
                      <a:lnTo>
                        <a:pt x="37" y="4"/>
                      </a:lnTo>
                      <a:lnTo>
                        <a:pt x="40" y="6"/>
                      </a:lnTo>
                      <a:lnTo>
                        <a:pt x="44" y="10"/>
                      </a:lnTo>
                      <a:lnTo>
                        <a:pt x="48" y="12"/>
                      </a:lnTo>
                      <a:lnTo>
                        <a:pt x="52" y="16"/>
                      </a:lnTo>
                      <a:lnTo>
                        <a:pt x="56" y="18"/>
                      </a:lnTo>
                      <a:lnTo>
                        <a:pt x="60" y="22"/>
                      </a:lnTo>
                      <a:lnTo>
                        <a:pt x="62" y="23"/>
                      </a:lnTo>
                      <a:lnTo>
                        <a:pt x="63" y="27"/>
                      </a:lnTo>
                      <a:lnTo>
                        <a:pt x="65" y="31"/>
                      </a:lnTo>
                      <a:lnTo>
                        <a:pt x="67" y="33"/>
                      </a:lnTo>
                      <a:lnTo>
                        <a:pt x="69" y="37"/>
                      </a:lnTo>
                      <a:lnTo>
                        <a:pt x="71" y="41"/>
                      </a:lnTo>
                      <a:lnTo>
                        <a:pt x="73" y="45"/>
                      </a:lnTo>
                      <a:lnTo>
                        <a:pt x="73" y="47"/>
                      </a:lnTo>
                      <a:lnTo>
                        <a:pt x="75" y="50"/>
                      </a:lnTo>
                      <a:lnTo>
                        <a:pt x="75" y="54"/>
                      </a:lnTo>
                      <a:lnTo>
                        <a:pt x="77" y="58"/>
                      </a:lnTo>
                      <a:lnTo>
                        <a:pt x="77" y="62"/>
                      </a:lnTo>
                      <a:lnTo>
                        <a:pt x="77" y="66"/>
                      </a:lnTo>
                      <a:lnTo>
                        <a:pt x="77" y="70"/>
                      </a:lnTo>
                      <a:lnTo>
                        <a:pt x="77" y="73"/>
                      </a:lnTo>
                      <a:lnTo>
                        <a:pt x="77" y="77"/>
                      </a:lnTo>
                      <a:lnTo>
                        <a:pt x="77" y="81"/>
                      </a:lnTo>
                      <a:lnTo>
                        <a:pt x="77" y="85"/>
                      </a:lnTo>
                      <a:lnTo>
                        <a:pt x="77" y="91"/>
                      </a:lnTo>
                      <a:lnTo>
                        <a:pt x="77" y="95"/>
                      </a:lnTo>
                      <a:lnTo>
                        <a:pt x="75" y="98"/>
                      </a:lnTo>
                      <a:lnTo>
                        <a:pt x="75" y="102"/>
                      </a:lnTo>
                      <a:lnTo>
                        <a:pt x="75" y="106"/>
                      </a:lnTo>
                      <a:lnTo>
                        <a:pt x="75" y="110"/>
                      </a:lnTo>
                      <a:lnTo>
                        <a:pt x="73" y="114"/>
                      </a:lnTo>
                      <a:lnTo>
                        <a:pt x="73" y="119"/>
                      </a:lnTo>
                      <a:lnTo>
                        <a:pt x="73" y="123"/>
                      </a:lnTo>
                      <a:lnTo>
                        <a:pt x="73" y="127"/>
                      </a:lnTo>
                      <a:lnTo>
                        <a:pt x="71" y="131"/>
                      </a:lnTo>
                      <a:lnTo>
                        <a:pt x="71" y="135"/>
                      </a:lnTo>
                      <a:lnTo>
                        <a:pt x="69" y="141"/>
                      </a:lnTo>
                      <a:lnTo>
                        <a:pt x="69" y="144"/>
                      </a:lnTo>
                      <a:lnTo>
                        <a:pt x="69" y="148"/>
                      </a:lnTo>
                      <a:lnTo>
                        <a:pt x="67" y="152"/>
                      </a:lnTo>
                      <a:lnTo>
                        <a:pt x="67" y="156"/>
                      </a:lnTo>
                      <a:lnTo>
                        <a:pt x="65" y="160"/>
                      </a:lnTo>
                      <a:lnTo>
                        <a:pt x="65" y="166"/>
                      </a:lnTo>
                      <a:lnTo>
                        <a:pt x="63" y="169"/>
                      </a:lnTo>
                      <a:lnTo>
                        <a:pt x="63" y="171"/>
                      </a:lnTo>
                      <a:lnTo>
                        <a:pt x="63" y="175"/>
                      </a:lnTo>
                      <a:lnTo>
                        <a:pt x="62" y="179"/>
                      </a:lnTo>
                      <a:lnTo>
                        <a:pt x="62" y="183"/>
                      </a:lnTo>
                      <a:lnTo>
                        <a:pt x="60" y="187"/>
                      </a:lnTo>
                      <a:lnTo>
                        <a:pt x="60" y="189"/>
                      </a:lnTo>
                      <a:lnTo>
                        <a:pt x="58" y="192"/>
                      </a:lnTo>
                      <a:lnTo>
                        <a:pt x="58" y="194"/>
                      </a:lnTo>
                      <a:lnTo>
                        <a:pt x="58" y="198"/>
                      </a:lnTo>
                      <a:lnTo>
                        <a:pt x="56" y="200"/>
                      </a:lnTo>
                      <a:lnTo>
                        <a:pt x="56" y="202"/>
                      </a:lnTo>
                      <a:lnTo>
                        <a:pt x="56" y="204"/>
                      </a:lnTo>
                      <a:lnTo>
                        <a:pt x="56" y="206"/>
                      </a:lnTo>
                      <a:lnTo>
                        <a:pt x="54" y="208"/>
                      </a:lnTo>
                      <a:lnTo>
                        <a:pt x="54" y="210"/>
                      </a:lnTo>
                      <a:lnTo>
                        <a:pt x="54" y="212"/>
                      </a:lnTo>
                      <a:lnTo>
                        <a:pt x="37" y="214"/>
                      </a:lnTo>
                      <a:lnTo>
                        <a:pt x="37" y="212"/>
                      </a:lnTo>
                      <a:lnTo>
                        <a:pt x="35" y="212"/>
                      </a:lnTo>
                      <a:lnTo>
                        <a:pt x="35" y="210"/>
                      </a:lnTo>
                      <a:lnTo>
                        <a:pt x="35" y="208"/>
                      </a:lnTo>
                      <a:lnTo>
                        <a:pt x="33" y="204"/>
                      </a:lnTo>
                      <a:lnTo>
                        <a:pt x="33" y="202"/>
                      </a:lnTo>
                      <a:lnTo>
                        <a:pt x="31" y="198"/>
                      </a:lnTo>
                      <a:lnTo>
                        <a:pt x="31" y="196"/>
                      </a:lnTo>
                      <a:lnTo>
                        <a:pt x="29" y="192"/>
                      </a:lnTo>
                      <a:lnTo>
                        <a:pt x="27" y="189"/>
                      </a:lnTo>
                      <a:lnTo>
                        <a:pt x="27" y="185"/>
                      </a:lnTo>
                      <a:lnTo>
                        <a:pt x="25" y="179"/>
                      </a:lnTo>
                      <a:lnTo>
                        <a:pt x="23" y="175"/>
                      </a:lnTo>
                      <a:lnTo>
                        <a:pt x="21" y="169"/>
                      </a:lnTo>
                      <a:lnTo>
                        <a:pt x="21" y="166"/>
                      </a:lnTo>
                      <a:lnTo>
                        <a:pt x="19" y="160"/>
                      </a:lnTo>
                      <a:lnTo>
                        <a:pt x="17" y="156"/>
                      </a:lnTo>
                      <a:lnTo>
                        <a:pt x="16" y="150"/>
                      </a:lnTo>
                      <a:lnTo>
                        <a:pt x="14" y="146"/>
                      </a:lnTo>
                      <a:lnTo>
                        <a:pt x="14" y="141"/>
                      </a:lnTo>
                      <a:lnTo>
                        <a:pt x="12" y="135"/>
                      </a:lnTo>
                      <a:lnTo>
                        <a:pt x="10" y="131"/>
                      </a:lnTo>
                      <a:lnTo>
                        <a:pt x="8" y="125"/>
                      </a:lnTo>
                      <a:lnTo>
                        <a:pt x="8" y="119"/>
                      </a:lnTo>
                      <a:lnTo>
                        <a:pt x="6" y="116"/>
                      </a:lnTo>
                      <a:lnTo>
                        <a:pt x="4" y="112"/>
                      </a:lnTo>
                      <a:lnTo>
                        <a:pt x="4" y="106"/>
                      </a:lnTo>
                      <a:lnTo>
                        <a:pt x="4" y="102"/>
                      </a:lnTo>
                      <a:lnTo>
                        <a:pt x="2" y="98"/>
                      </a:lnTo>
                      <a:lnTo>
                        <a:pt x="2" y="95"/>
                      </a:lnTo>
                      <a:lnTo>
                        <a:pt x="2" y="91"/>
                      </a:lnTo>
                      <a:lnTo>
                        <a:pt x="0" y="87"/>
                      </a:lnTo>
                      <a:lnTo>
                        <a:pt x="0" y="83"/>
                      </a:lnTo>
                      <a:lnTo>
                        <a:pt x="0" y="79"/>
                      </a:lnTo>
                      <a:lnTo>
                        <a:pt x="0" y="77"/>
                      </a:lnTo>
                      <a:lnTo>
                        <a:pt x="0" y="71"/>
                      </a:lnTo>
                      <a:lnTo>
                        <a:pt x="0" y="68"/>
                      </a:lnTo>
                      <a:lnTo>
                        <a:pt x="0" y="64"/>
                      </a:lnTo>
                      <a:lnTo>
                        <a:pt x="2" y="60"/>
                      </a:lnTo>
                      <a:lnTo>
                        <a:pt x="2" y="56"/>
                      </a:lnTo>
                      <a:lnTo>
                        <a:pt x="2" y="52"/>
                      </a:lnTo>
                      <a:lnTo>
                        <a:pt x="2" y="48"/>
                      </a:lnTo>
                      <a:lnTo>
                        <a:pt x="4" y="45"/>
                      </a:lnTo>
                      <a:lnTo>
                        <a:pt x="4" y="41"/>
                      </a:lnTo>
                      <a:lnTo>
                        <a:pt x="6" y="37"/>
                      </a:lnTo>
                      <a:lnTo>
                        <a:pt x="6" y="33"/>
                      </a:lnTo>
                      <a:lnTo>
                        <a:pt x="8" y="29"/>
                      </a:lnTo>
                      <a:lnTo>
                        <a:pt x="8" y="25"/>
                      </a:lnTo>
                      <a:lnTo>
                        <a:pt x="10" y="23"/>
                      </a:lnTo>
                      <a:lnTo>
                        <a:pt x="10" y="20"/>
                      </a:lnTo>
                      <a:lnTo>
                        <a:pt x="12" y="16"/>
                      </a:lnTo>
                      <a:lnTo>
                        <a:pt x="14" y="14"/>
                      </a:lnTo>
                      <a:lnTo>
                        <a:pt x="16" y="12"/>
                      </a:lnTo>
                      <a:lnTo>
                        <a:pt x="16" y="10"/>
                      </a:lnTo>
                      <a:lnTo>
                        <a:pt x="17" y="6"/>
                      </a:lnTo>
                      <a:lnTo>
                        <a:pt x="19" y="6"/>
                      </a:lnTo>
                      <a:lnTo>
                        <a:pt x="21" y="4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7" y="0"/>
                      </a:lnTo>
                      <a:lnTo>
                        <a:pt x="29" y="2"/>
                      </a:lnTo>
                      <a:lnTo>
                        <a:pt x="31" y="2"/>
                      </a:lnTo>
                      <a:close/>
                    </a:path>
                  </a:pathLst>
                </a:custGeom>
                <a:solidFill>
                  <a:srgbClr val="B7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88" name="Freeform 556"/>
                <p:cNvSpPr>
                  <a:spLocks noChangeAspect="1"/>
                </p:cNvSpPr>
                <p:nvPr/>
              </p:nvSpPr>
              <p:spPr bwMode="auto">
                <a:xfrm>
                  <a:off x="5029" y="1501"/>
                  <a:ext cx="65" cy="189"/>
                </a:xfrm>
                <a:custGeom>
                  <a:avLst/>
                  <a:gdLst>
                    <a:gd name="T0" fmla="*/ 31 w 65"/>
                    <a:gd name="T1" fmla="*/ 2 h 189"/>
                    <a:gd name="T2" fmla="*/ 36 w 65"/>
                    <a:gd name="T3" fmla="*/ 8 h 189"/>
                    <a:gd name="T4" fmla="*/ 44 w 65"/>
                    <a:gd name="T5" fmla="*/ 12 h 189"/>
                    <a:gd name="T6" fmla="*/ 48 w 65"/>
                    <a:gd name="T7" fmla="*/ 18 h 189"/>
                    <a:gd name="T8" fmla="*/ 54 w 65"/>
                    <a:gd name="T9" fmla="*/ 22 h 189"/>
                    <a:gd name="T10" fmla="*/ 57 w 65"/>
                    <a:gd name="T11" fmla="*/ 27 h 189"/>
                    <a:gd name="T12" fmla="*/ 59 w 65"/>
                    <a:gd name="T13" fmla="*/ 33 h 189"/>
                    <a:gd name="T14" fmla="*/ 61 w 65"/>
                    <a:gd name="T15" fmla="*/ 41 h 189"/>
                    <a:gd name="T16" fmla="*/ 63 w 65"/>
                    <a:gd name="T17" fmla="*/ 47 h 189"/>
                    <a:gd name="T18" fmla="*/ 65 w 65"/>
                    <a:gd name="T19" fmla="*/ 52 h 189"/>
                    <a:gd name="T20" fmla="*/ 65 w 65"/>
                    <a:gd name="T21" fmla="*/ 60 h 189"/>
                    <a:gd name="T22" fmla="*/ 65 w 65"/>
                    <a:gd name="T23" fmla="*/ 68 h 189"/>
                    <a:gd name="T24" fmla="*/ 65 w 65"/>
                    <a:gd name="T25" fmla="*/ 73 h 189"/>
                    <a:gd name="T26" fmla="*/ 65 w 65"/>
                    <a:gd name="T27" fmla="*/ 81 h 189"/>
                    <a:gd name="T28" fmla="*/ 63 w 65"/>
                    <a:gd name="T29" fmla="*/ 89 h 189"/>
                    <a:gd name="T30" fmla="*/ 63 w 65"/>
                    <a:gd name="T31" fmla="*/ 96 h 189"/>
                    <a:gd name="T32" fmla="*/ 61 w 65"/>
                    <a:gd name="T33" fmla="*/ 104 h 189"/>
                    <a:gd name="T34" fmla="*/ 61 w 65"/>
                    <a:gd name="T35" fmla="*/ 112 h 189"/>
                    <a:gd name="T36" fmla="*/ 59 w 65"/>
                    <a:gd name="T37" fmla="*/ 120 h 189"/>
                    <a:gd name="T38" fmla="*/ 57 w 65"/>
                    <a:gd name="T39" fmla="*/ 127 h 189"/>
                    <a:gd name="T40" fmla="*/ 57 w 65"/>
                    <a:gd name="T41" fmla="*/ 135 h 189"/>
                    <a:gd name="T42" fmla="*/ 55 w 65"/>
                    <a:gd name="T43" fmla="*/ 143 h 189"/>
                    <a:gd name="T44" fmla="*/ 54 w 65"/>
                    <a:gd name="T45" fmla="*/ 148 h 189"/>
                    <a:gd name="T46" fmla="*/ 52 w 65"/>
                    <a:gd name="T47" fmla="*/ 156 h 189"/>
                    <a:gd name="T48" fmla="*/ 52 w 65"/>
                    <a:gd name="T49" fmla="*/ 162 h 189"/>
                    <a:gd name="T50" fmla="*/ 50 w 65"/>
                    <a:gd name="T51" fmla="*/ 168 h 189"/>
                    <a:gd name="T52" fmla="*/ 48 w 65"/>
                    <a:gd name="T53" fmla="*/ 173 h 189"/>
                    <a:gd name="T54" fmla="*/ 48 w 65"/>
                    <a:gd name="T55" fmla="*/ 179 h 189"/>
                    <a:gd name="T56" fmla="*/ 46 w 65"/>
                    <a:gd name="T57" fmla="*/ 183 h 189"/>
                    <a:gd name="T58" fmla="*/ 46 w 65"/>
                    <a:gd name="T59" fmla="*/ 187 h 189"/>
                    <a:gd name="T60" fmla="*/ 44 w 65"/>
                    <a:gd name="T61" fmla="*/ 189 h 189"/>
                    <a:gd name="T62" fmla="*/ 29 w 65"/>
                    <a:gd name="T63" fmla="*/ 187 h 189"/>
                    <a:gd name="T64" fmla="*/ 27 w 65"/>
                    <a:gd name="T65" fmla="*/ 183 h 189"/>
                    <a:gd name="T66" fmla="*/ 27 w 65"/>
                    <a:gd name="T67" fmla="*/ 177 h 189"/>
                    <a:gd name="T68" fmla="*/ 23 w 65"/>
                    <a:gd name="T69" fmla="*/ 169 h 189"/>
                    <a:gd name="T70" fmla="*/ 21 w 65"/>
                    <a:gd name="T71" fmla="*/ 164 h 189"/>
                    <a:gd name="T72" fmla="*/ 19 w 65"/>
                    <a:gd name="T73" fmla="*/ 154 h 189"/>
                    <a:gd name="T74" fmla="*/ 17 w 65"/>
                    <a:gd name="T75" fmla="*/ 146 h 189"/>
                    <a:gd name="T76" fmla="*/ 13 w 65"/>
                    <a:gd name="T77" fmla="*/ 137 h 189"/>
                    <a:gd name="T78" fmla="*/ 11 w 65"/>
                    <a:gd name="T79" fmla="*/ 129 h 189"/>
                    <a:gd name="T80" fmla="*/ 8 w 65"/>
                    <a:gd name="T81" fmla="*/ 120 h 189"/>
                    <a:gd name="T82" fmla="*/ 6 w 65"/>
                    <a:gd name="T83" fmla="*/ 110 h 189"/>
                    <a:gd name="T84" fmla="*/ 4 w 65"/>
                    <a:gd name="T85" fmla="*/ 100 h 189"/>
                    <a:gd name="T86" fmla="*/ 2 w 65"/>
                    <a:gd name="T87" fmla="*/ 93 h 189"/>
                    <a:gd name="T88" fmla="*/ 0 w 65"/>
                    <a:gd name="T89" fmla="*/ 85 h 189"/>
                    <a:gd name="T90" fmla="*/ 0 w 65"/>
                    <a:gd name="T91" fmla="*/ 79 h 189"/>
                    <a:gd name="T92" fmla="*/ 0 w 65"/>
                    <a:gd name="T93" fmla="*/ 72 h 189"/>
                    <a:gd name="T94" fmla="*/ 0 w 65"/>
                    <a:gd name="T95" fmla="*/ 66 h 189"/>
                    <a:gd name="T96" fmla="*/ 0 w 65"/>
                    <a:gd name="T97" fmla="*/ 58 h 189"/>
                    <a:gd name="T98" fmla="*/ 0 w 65"/>
                    <a:gd name="T99" fmla="*/ 52 h 189"/>
                    <a:gd name="T100" fmla="*/ 0 w 65"/>
                    <a:gd name="T101" fmla="*/ 45 h 189"/>
                    <a:gd name="T102" fmla="*/ 2 w 65"/>
                    <a:gd name="T103" fmla="*/ 37 h 189"/>
                    <a:gd name="T104" fmla="*/ 4 w 65"/>
                    <a:gd name="T105" fmla="*/ 31 h 189"/>
                    <a:gd name="T106" fmla="*/ 4 w 65"/>
                    <a:gd name="T107" fmla="*/ 24 h 189"/>
                    <a:gd name="T108" fmla="*/ 6 w 65"/>
                    <a:gd name="T109" fmla="*/ 18 h 189"/>
                    <a:gd name="T110" fmla="*/ 8 w 65"/>
                    <a:gd name="T111" fmla="*/ 14 h 189"/>
                    <a:gd name="T112" fmla="*/ 11 w 65"/>
                    <a:gd name="T113" fmla="*/ 8 h 189"/>
                    <a:gd name="T114" fmla="*/ 13 w 65"/>
                    <a:gd name="T115" fmla="*/ 4 h 189"/>
                    <a:gd name="T116" fmla="*/ 15 w 65"/>
                    <a:gd name="T117" fmla="*/ 2 h 189"/>
                    <a:gd name="T118" fmla="*/ 19 w 65"/>
                    <a:gd name="T119" fmla="*/ 0 h 189"/>
                    <a:gd name="T120" fmla="*/ 23 w 65"/>
                    <a:gd name="T121" fmla="*/ 0 h 18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5"/>
                    <a:gd name="T184" fmla="*/ 0 h 189"/>
                    <a:gd name="T185" fmla="*/ 65 w 65"/>
                    <a:gd name="T186" fmla="*/ 189 h 18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5" h="189">
                      <a:moveTo>
                        <a:pt x="25" y="0"/>
                      </a:moveTo>
                      <a:lnTo>
                        <a:pt x="31" y="2"/>
                      </a:lnTo>
                      <a:lnTo>
                        <a:pt x="32" y="4"/>
                      </a:lnTo>
                      <a:lnTo>
                        <a:pt x="36" y="8"/>
                      </a:lnTo>
                      <a:lnTo>
                        <a:pt x="40" y="10"/>
                      </a:lnTo>
                      <a:lnTo>
                        <a:pt x="44" y="12"/>
                      </a:lnTo>
                      <a:lnTo>
                        <a:pt x="46" y="14"/>
                      </a:lnTo>
                      <a:lnTo>
                        <a:pt x="48" y="18"/>
                      </a:lnTo>
                      <a:lnTo>
                        <a:pt x="52" y="20"/>
                      </a:lnTo>
                      <a:lnTo>
                        <a:pt x="54" y="22"/>
                      </a:lnTo>
                      <a:lnTo>
                        <a:pt x="55" y="25"/>
                      </a:lnTo>
                      <a:lnTo>
                        <a:pt x="57" y="27"/>
                      </a:lnTo>
                      <a:lnTo>
                        <a:pt x="57" y="31"/>
                      </a:lnTo>
                      <a:lnTo>
                        <a:pt x="59" y="33"/>
                      </a:lnTo>
                      <a:lnTo>
                        <a:pt x="61" y="37"/>
                      </a:lnTo>
                      <a:lnTo>
                        <a:pt x="61" y="41"/>
                      </a:lnTo>
                      <a:lnTo>
                        <a:pt x="63" y="43"/>
                      </a:lnTo>
                      <a:lnTo>
                        <a:pt x="63" y="47"/>
                      </a:lnTo>
                      <a:lnTo>
                        <a:pt x="63" y="50"/>
                      </a:lnTo>
                      <a:lnTo>
                        <a:pt x="65" y="52"/>
                      </a:lnTo>
                      <a:lnTo>
                        <a:pt x="65" y="56"/>
                      </a:lnTo>
                      <a:lnTo>
                        <a:pt x="65" y="60"/>
                      </a:lnTo>
                      <a:lnTo>
                        <a:pt x="65" y="64"/>
                      </a:lnTo>
                      <a:lnTo>
                        <a:pt x="65" y="68"/>
                      </a:lnTo>
                      <a:lnTo>
                        <a:pt x="65" y="72"/>
                      </a:lnTo>
                      <a:lnTo>
                        <a:pt x="65" y="73"/>
                      </a:lnTo>
                      <a:lnTo>
                        <a:pt x="65" y="77"/>
                      </a:lnTo>
                      <a:lnTo>
                        <a:pt x="65" y="81"/>
                      </a:lnTo>
                      <a:lnTo>
                        <a:pt x="65" y="85"/>
                      </a:lnTo>
                      <a:lnTo>
                        <a:pt x="63" y="89"/>
                      </a:lnTo>
                      <a:lnTo>
                        <a:pt x="63" y="93"/>
                      </a:lnTo>
                      <a:lnTo>
                        <a:pt x="63" y="96"/>
                      </a:lnTo>
                      <a:lnTo>
                        <a:pt x="63" y="100"/>
                      </a:lnTo>
                      <a:lnTo>
                        <a:pt x="61" y="104"/>
                      </a:lnTo>
                      <a:lnTo>
                        <a:pt x="61" y="108"/>
                      </a:lnTo>
                      <a:lnTo>
                        <a:pt x="61" y="112"/>
                      </a:lnTo>
                      <a:lnTo>
                        <a:pt x="61" y="116"/>
                      </a:lnTo>
                      <a:lnTo>
                        <a:pt x="59" y="120"/>
                      </a:lnTo>
                      <a:lnTo>
                        <a:pt x="59" y="123"/>
                      </a:lnTo>
                      <a:lnTo>
                        <a:pt x="57" y="127"/>
                      </a:lnTo>
                      <a:lnTo>
                        <a:pt x="57" y="131"/>
                      </a:lnTo>
                      <a:lnTo>
                        <a:pt x="57" y="135"/>
                      </a:lnTo>
                      <a:lnTo>
                        <a:pt x="55" y="139"/>
                      </a:lnTo>
                      <a:lnTo>
                        <a:pt x="55" y="143"/>
                      </a:lnTo>
                      <a:lnTo>
                        <a:pt x="55" y="146"/>
                      </a:lnTo>
                      <a:lnTo>
                        <a:pt x="54" y="148"/>
                      </a:lnTo>
                      <a:lnTo>
                        <a:pt x="54" y="152"/>
                      </a:lnTo>
                      <a:lnTo>
                        <a:pt x="52" y="156"/>
                      </a:lnTo>
                      <a:lnTo>
                        <a:pt x="52" y="160"/>
                      </a:lnTo>
                      <a:lnTo>
                        <a:pt x="52" y="162"/>
                      </a:lnTo>
                      <a:lnTo>
                        <a:pt x="50" y="166"/>
                      </a:lnTo>
                      <a:lnTo>
                        <a:pt x="50" y="168"/>
                      </a:lnTo>
                      <a:lnTo>
                        <a:pt x="50" y="171"/>
                      </a:lnTo>
                      <a:lnTo>
                        <a:pt x="48" y="173"/>
                      </a:lnTo>
                      <a:lnTo>
                        <a:pt x="48" y="175"/>
                      </a:lnTo>
                      <a:lnTo>
                        <a:pt x="48" y="179"/>
                      </a:lnTo>
                      <a:lnTo>
                        <a:pt x="46" y="181"/>
                      </a:lnTo>
                      <a:lnTo>
                        <a:pt x="46" y="183"/>
                      </a:lnTo>
                      <a:lnTo>
                        <a:pt x="46" y="185"/>
                      </a:lnTo>
                      <a:lnTo>
                        <a:pt x="46" y="187"/>
                      </a:lnTo>
                      <a:lnTo>
                        <a:pt x="44" y="187"/>
                      </a:lnTo>
                      <a:lnTo>
                        <a:pt x="44" y="189"/>
                      </a:lnTo>
                      <a:lnTo>
                        <a:pt x="31" y="189"/>
                      </a:lnTo>
                      <a:lnTo>
                        <a:pt x="29" y="187"/>
                      </a:lnTo>
                      <a:lnTo>
                        <a:pt x="29" y="185"/>
                      </a:lnTo>
                      <a:lnTo>
                        <a:pt x="27" y="183"/>
                      </a:lnTo>
                      <a:lnTo>
                        <a:pt x="27" y="179"/>
                      </a:lnTo>
                      <a:lnTo>
                        <a:pt x="27" y="177"/>
                      </a:lnTo>
                      <a:lnTo>
                        <a:pt x="25" y="173"/>
                      </a:lnTo>
                      <a:lnTo>
                        <a:pt x="23" y="169"/>
                      </a:lnTo>
                      <a:lnTo>
                        <a:pt x="23" y="168"/>
                      </a:lnTo>
                      <a:lnTo>
                        <a:pt x="21" y="164"/>
                      </a:lnTo>
                      <a:lnTo>
                        <a:pt x="21" y="160"/>
                      </a:lnTo>
                      <a:lnTo>
                        <a:pt x="19" y="154"/>
                      </a:lnTo>
                      <a:lnTo>
                        <a:pt x="17" y="150"/>
                      </a:lnTo>
                      <a:lnTo>
                        <a:pt x="17" y="146"/>
                      </a:lnTo>
                      <a:lnTo>
                        <a:pt x="15" y="143"/>
                      </a:lnTo>
                      <a:lnTo>
                        <a:pt x="13" y="137"/>
                      </a:lnTo>
                      <a:lnTo>
                        <a:pt x="11" y="133"/>
                      </a:lnTo>
                      <a:lnTo>
                        <a:pt x="11" y="129"/>
                      </a:lnTo>
                      <a:lnTo>
                        <a:pt x="9" y="123"/>
                      </a:lnTo>
                      <a:lnTo>
                        <a:pt x="8" y="120"/>
                      </a:lnTo>
                      <a:lnTo>
                        <a:pt x="8" y="114"/>
                      </a:lnTo>
                      <a:lnTo>
                        <a:pt x="6" y="110"/>
                      </a:lnTo>
                      <a:lnTo>
                        <a:pt x="6" y="106"/>
                      </a:lnTo>
                      <a:lnTo>
                        <a:pt x="4" y="100"/>
                      </a:lnTo>
                      <a:lnTo>
                        <a:pt x="4" y="96"/>
                      </a:lnTo>
                      <a:lnTo>
                        <a:pt x="2" y="93"/>
                      </a:lnTo>
                      <a:lnTo>
                        <a:pt x="2" y="89"/>
                      </a:lnTo>
                      <a:lnTo>
                        <a:pt x="0" y="85"/>
                      </a:lnTo>
                      <a:lnTo>
                        <a:pt x="0" y="81"/>
                      </a:lnTo>
                      <a:lnTo>
                        <a:pt x="0" y="79"/>
                      </a:lnTo>
                      <a:lnTo>
                        <a:pt x="0" y="75"/>
                      </a:lnTo>
                      <a:lnTo>
                        <a:pt x="0" y="72"/>
                      </a:lnTo>
                      <a:lnTo>
                        <a:pt x="0" y="70"/>
                      </a:lnTo>
                      <a:lnTo>
                        <a:pt x="0" y="66"/>
                      </a:lnTo>
                      <a:lnTo>
                        <a:pt x="0" y="62"/>
                      </a:lnTo>
                      <a:lnTo>
                        <a:pt x="0" y="58"/>
                      </a:ln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0" y="48"/>
                      </a:lnTo>
                      <a:lnTo>
                        <a:pt x="0" y="45"/>
                      </a:lnTo>
                      <a:lnTo>
                        <a:pt x="2" y="41"/>
                      </a:lnTo>
                      <a:lnTo>
                        <a:pt x="2" y="37"/>
                      </a:lnTo>
                      <a:lnTo>
                        <a:pt x="2" y="35"/>
                      </a:lnTo>
                      <a:lnTo>
                        <a:pt x="4" y="31"/>
                      </a:lnTo>
                      <a:lnTo>
                        <a:pt x="4" y="27"/>
                      </a:lnTo>
                      <a:lnTo>
                        <a:pt x="4" y="24"/>
                      </a:lnTo>
                      <a:lnTo>
                        <a:pt x="6" y="22"/>
                      </a:lnTo>
                      <a:lnTo>
                        <a:pt x="6" y="18"/>
                      </a:lnTo>
                      <a:lnTo>
                        <a:pt x="8" y="16"/>
                      </a:lnTo>
                      <a:lnTo>
                        <a:pt x="8" y="14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11" y="6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AB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89" name="Freeform 557"/>
                <p:cNvSpPr>
                  <a:spLocks noChangeAspect="1"/>
                </p:cNvSpPr>
                <p:nvPr/>
              </p:nvSpPr>
              <p:spPr bwMode="auto">
                <a:xfrm>
                  <a:off x="5035" y="1523"/>
                  <a:ext cx="55" cy="167"/>
                </a:xfrm>
                <a:custGeom>
                  <a:avLst/>
                  <a:gdLst>
                    <a:gd name="T0" fmla="*/ 25 w 55"/>
                    <a:gd name="T1" fmla="*/ 3 h 167"/>
                    <a:gd name="T2" fmla="*/ 30 w 55"/>
                    <a:gd name="T3" fmla="*/ 5 h 167"/>
                    <a:gd name="T4" fmla="*/ 36 w 55"/>
                    <a:gd name="T5" fmla="*/ 9 h 167"/>
                    <a:gd name="T6" fmla="*/ 40 w 55"/>
                    <a:gd name="T7" fmla="*/ 15 h 167"/>
                    <a:gd name="T8" fmla="*/ 44 w 55"/>
                    <a:gd name="T9" fmla="*/ 19 h 167"/>
                    <a:gd name="T10" fmla="*/ 48 w 55"/>
                    <a:gd name="T11" fmla="*/ 23 h 167"/>
                    <a:gd name="T12" fmla="*/ 49 w 55"/>
                    <a:gd name="T13" fmla="*/ 28 h 167"/>
                    <a:gd name="T14" fmla="*/ 51 w 55"/>
                    <a:gd name="T15" fmla="*/ 34 h 167"/>
                    <a:gd name="T16" fmla="*/ 53 w 55"/>
                    <a:gd name="T17" fmla="*/ 40 h 167"/>
                    <a:gd name="T18" fmla="*/ 53 w 55"/>
                    <a:gd name="T19" fmla="*/ 46 h 167"/>
                    <a:gd name="T20" fmla="*/ 55 w 55"/>
                    <a:gd name="T21" fmla="*/ 51 h 167"/>
                    <a:gd name="T22" fmla="*/ 55 w 55"/>
                    <a:gd name="T23" fmla="*/ 57 h 167"/>
                    <a:gd name="T24" fmla="*/ 55 w 55"/>
                    <a:gd name="T25" fmla="*/ 65 h 167"/>
                    <a:gd name="T26" fmla="*/ 55 w 55"/>
                    <a:gd name="T27" fmla="*/ 71 h 167"/>
                    <a:gd name="T28" fmla="*/ 53 w 55"/>
                    <a:gd name="T29" fmla="*/ 76 h 167"/>
                    <a:gd name="T30" fmla="*/ 53 w 55"/>
                    <a:gd name="T31" fmla="*/ 84 h 167"/>
                    <a:gd name="T32" fmla="*/ 53 w 55"/>
                    <a:gd name="T33" fmla="*/ 90 h 167"/>
                    <a:gd name="T34" fmla="*/ 51 w 55"/>
                    <a:gd name="T35" fmla="*/ 98 h 167"/>
                    <a:gd name="T36" fmla="*/ 51 w 55"/>
                    <a:gd name="T37" fmla="*/ 105 h 167"/>
                    <a:gd name="T38" fmla="*/ 49 w 55"/>
                    <a:gd name="T39" fmla="*/ 111 h 167"/>
                    <a:gd name="T40" fmla="*/ 48 w 55"/>
                    <a:gd name="T41" fmla="*/ 119 h 167"/>
                    <a:gd name="T42" fmla="*/ 48 w 55"/>
                    <a:gd name="T43" fmla="*/ 124 h 167"/>
                    <a:gd name="T44" fmla="*/ 46 w 55"/>
                    <a:gd name="T45" fmla="*/ 132 h 167"/>
                    <a:gd name="T46" fmla="*/ 44 w 55"/>
                    <a:gd name="T47" fmla="*/ 138 h 167"/>
                    <a:gd name="T48" fmla="*/ 44 w 55"/>
                    <a:gd name="T49" fmla="*/ 144 h 167"/>
                    <a:gd name="T50" fmla="*/ 42 w 55"/>
                    <a:gd name="T51" fmla="*/ 149 h 167"/>
                    <a:gd name="T52" fmla="*/ 42 w 55"/>
                    <a:gd name="T53" fmla="*/ 153 h 167"/>
                    <a:gd name="T54" fmla="*/ 40 w 55"/>
                    <a:gd name="T55" fmla="*/ 157 h 167"/>
                    <a:gd name="T56" fmla="*/ 40 w 55"/>
                    <a:gd name="T57" fmla="*/ 161 h 167"/>
                    <a:gd name="T58" fmla="*/ 38 w 55"/>
                    <a:gd name="T59" fmla="*/ 163 h 167"/>
                    <a:gd name="T60" fmla="*/ 38 w 55"/>
                    <a:gd name="T61" fmla="*/ 167 h 167"/>
                    <a:gd name="T62" fmla="*/ 25 w 55"/>
                    <a:gd name="T63" fmla="*/ 165 h 167"/>
                    <a:gd name="T64" fmla="*/ 23 w 55"/>
                    <a:gd name="T65" fmla="*/ 161 h 167"/>
                    <a:gd name="T66" fmla="*/ 23 w 55"/>
                    <a:gd name="T67" fmla="*/ 155 h 167"/>
                    <a:gd name="T68" fmla="*/ 21 w 55"/>
                    <a:gd name="T69" fmla="*/ 151 h 167"/>
                    <a:gd name="T70" fmla="*/ 19 w 55"/>
                    <a:gd name="T71" fmla="*/ 144 h 167"/>
                    <a:gd name="T72" fmla="*/ 15 w 55"/>
                    <a:gd name="T73" fmla="*/ 136 h 167"/>
                    <a:gd name="T74" fmla="*/ 13 w 55"/>
                    <a:gd name="T75" fmla="*/ 128 h 167"/>
                    <a:gd name="T76" fmla="*/ 11 w 55"/>
                    <a:gd name="T77" fmla="*/ 121 h 167"/>
                    <a:gd name="T78" fmla="*/ 9 w 55"/>
                    <a:gd name="T79" fmla="*/ 113 h 167"/>
                    <a:gd name="T80" fmla="*/ 7 w 55"/>
                    <a:gd name="T81" fmla="*/ 103 h 167"/>
                    <a:gd name="T82" fmla="*/ 5 w 55"/>
                    <a:gd name="T83" fmla="*/ 96 h 167"/>
                    <a:gd name="T84" fmla="*/ 3 w 55"/>
                    <a:gd name="T85" fmla="*/ 88 h 167"/>
                    <a:gd name="T86" fmla="*/ 2 w 55"/>
                    <a:gd name="T87" fmla="*/ 80 h 167"/>
                    <a:gd name="T88" fmla="*/ 2 w 55"/>
                    <a:gd name="T89" fmla="*/ 74 h 167"/>
                    <a:gd name="T90" fmla="*/ 0 w 55"/>
                    <a:gd name="T91" fmla="*/ 69 h 167"/>
                    <a:gd name="T92" fmla="*/ 0 w 55"/>
                    <a:gd name="T93" fmla="*/ 63 h 167"/>
                    <a:gd name="T94" fmla="*/ 0 w 55"/>
                    <a:gd name="T95" fmla="*/ 55 h 167"/>
                    <a:gd name="T96" fmla="*/ 0 w 55"/>
                    <a:gd name="T97" fmla="*/ 50 h 167"/>
                    <a:gd name="T98" fmla="*/ 0 w 55"/>
                    <a:gd name="T99" fmla="*/ 44 h 167"/>
                    <a:gd name="T100" fmla="*/ 0 w 55"/>
                    <a:gd name="T101" fmla="*/ 38 h 167"/>
                    <a:gd name="T102" fmla="*/ 2 w 55"/>
                    <a:gd name="T103" fmla="*/ 32 h 167"/>
                    <a:gd name="T104" fmla="*/ 2 w 55"/>
                    <a:gd name="T105" fmla="*/ 26 h 167"/>
                    <a:gd name="T106" fmla="*/ 3 w 55"/>
                    <a:gd name="T107" fmla="*/ 21 h 167"/>
                    <a:gd name="T108" fmla="*/ 5 w 55"/>
                    <a:gd name="T109" fmla="*/ 15 h 167"/>
                    <a:gd name="T110" fmla="*/ 5 w 55"/>
                    <a:gd name="T111" fmla="*/ 11 h 167"/>
                    <a:gd name="T112" fmla="*/ 7 w 55"/>
                    <a:gd name="T113" fmla="*/ 7 h 167"/>
                    <a:gd name="T114" fmla="*/ 11 w 55"/>
                    <a:gd name="T115" fmla="*/ 3 h 167"/>
                    <a:gd name="T116" fmla="*/ 15 w 55"/>
                    <a:gd name="T117" fmla="*/ 2 h 167"/>
                    <a:gd name="T118" fmla="*/ 17 w 55"/>
                    <a:gd name="T119" fmla="*/ 0 h 167"/>
                    <a:gd name="T120" fmla="*/ 21 w 55"/>
                    <a:gd name="T121" fmla="*/ 2 h 167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55"/>
                    <a:gd name="T184" fmla="*/ 0 h 167"/>
                    <a:gd name="T185" fmla="*/ 55 w 55"/>
                    <a:gd name="T186" fmla="*/ 167 h 167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55" h="167">
                      <a:moveTo>
                        <a:pt x="21" y="2"/>
                      </a:moveTo>
                      <a:lnTo>
                        <a:pt x="25" y="3"/>
                      </a:lnTo>
                      <a:lnTo>
                        <a:pt x="28" y="3"/>
                      </a:lnTo>
                      <a:lnTo>
                        <a:pt x="30" y="5"/>
                      </a:lnTo>
                      <a:lnTo>
                        <a:pt x="34" y="7"/>
                      </a:lnTo>
                      <a:lnTo>
                        <a:pt x="36" y="9"/>
                      </a:lnTo>
                      <a:lnTo>
                        <a:pt x="38" y="11"/>
                      </a:lnTo>
                      <a:lnTo>
                        <a:pt x="40" y="15"/>
                      </a:lnTo>
                      <a:lnTo>
                        <a:pt x="42" y="17"/>
                      </a:lnTo>
                      <a:lnTo>
                        <a:pt x="44" y="19"/>
                      </a:lnTo>
                      <a:lnTo>
                        <a:pt x="46" y="21"/>
                      </a:lnTo>
                      <a:lnTo>
                        <a:pt x="48" y="23"/>
                      </a:lnTo>
                      <a:lnTo>
                        <a:pt x="48" y="26"/>
                      </a:lnTo>
                      <a:lnTo>
                        <a:pt x="49" y="28"/>
                      </a:lnTo>
                      <a:lnTo>
                        <a:pt x="51" y="32"/>
                      </a:lnTo>
                      <a:lnTo>
                        <a:pt x="51" y="34"/>
                      </a:lnTo>
                      <a:lnTo>
                        <a:pt x="53" y="36"/>
                      </a:lnTo>
                      <a:lnTo>
                        <a:pt x="53" y="40"/>
                      </a:lnTo>
                      <a:lnTo>
                        <a:pt x="53" y="42"/>
                      </a:lnTo>
                      <a:lnTo>
                        <a:pt x="53" y="46"/>
                      </a:lnTo>
                      <a:lnTo>
                        <a:pt x="55" y="48"/>
                      </a:lnTo>
                      <a:lnTo>
                        <a:pt x="55" y="51"/>
                      </a:lnTo>
                      <a:lnTo>
                        <a:pt x="55" y="55"/>
                      </a:lnTo>
                      <a:lnTo>
                        <a:pt x="55" y="57"/>
                      </a:lnTo>
                      <a:lnTo>
                        <a:pt x="55" y="61"/>
                      </a:lnTo>
                      <a:lnTo>
                        <a:pt x="55" y="65"/>
                      </a:lnTo>
                      <a:lnTo>
                        <a:pt x="55" y="67"/>
                      </a:lnTo>
                      <a:lnTo>
                        <a:pt x="55" y="71"/>
                      </a:lnTo>
                      <a:lnTo>
                        <a:pt x="55" y="74"/>
                      </a:lnTo>
                      <a:lnTo>
                        <a:pt x="53" y="76"/>
                      </a:lnTo>
                      <a:lnTo>
                        <a:pt x="53" y="80"/>
                      </a:lnTo>
                      <a:lnTo>
                        <a:pt x="53" y="84"/>
                      </a:lnTo>
                      <a:lnTo>
                        <a:pt x="53" y="88"/>
                      </a:lnTo>
                      <a:lnTo>
                        <a:pt x="53" y="90"/>
                      </a:lnTo>
                      <a:lnTo>
                        <a:pt x="51" y="94"/>
                      </a:lnTo>
                      <a:lnTo>
                        <a:pt x="51" y="98"/>
                      </a:lnTo>
                      <a:lnTo>
                        <a:pt x="51" y="101"/>
                      </a:lnTo>
                      <a:lnTo>
                        <a:pt x="51" y="105"/>
                      </a:lnTo>
                      <a:lnTo>
                        <a:pt x="49" y="109"/>
                      </a:lnTo>
                      <a:lnTo>
                        <a:pt x="49" y="111"/>
                      </a:lnTo>
                      <a:lnTo>
                        <a:pt x="49" y="115"/>
                      </a:lnTo>
                      <a:lnTo>
                        <a:pt x="48" y="119"/>
                      </a:lnTo>
                      <a:lnTo>
                        <a:pt x="48" y="122"/>
                      </a:lnTo>
                      <a:lnTo>
                        <a:pt x="48" y="124"/>
                      </a:lnTo>
                      <a:lnTo>
                        <a:pt x="46" y="128"/>
                      </a:lnTo>
                      <a:lnTo>
                        <a:pt x="46" y="132"/>
                      </a:lnTo>
                      <a:lnTo>
                        <a:pt x="46" y="134"/>
                      </a:lnTo>
                      <a:lnTo>
                        <a:pt x="44" y="138"/>
                      </a:lnTo>
                      <a:lnTo>
                        <a:pt x="44" y="140"/>
                      </a:lnTo>
                      <a:lnTo>
                        <a:pt x="44" y="144"/>
                      </a:lnTo>
                      <a:lnTo>
                        <a:pt x="42" y="146"/>
                      </a:lnTo>
                      <a:lnTo>
                        <a:pt x="42" y="149"/>
                      </a:lnTo>
                      <a:lnTo>
                        <a:pt x="42" y="151"/>
                      </a:lnTo>
                      <a:lnTo>
                        <a:pt x="42" y="153"/>
                      </a:lnTo>
                      <a:lnTo>
                        <a:pt x="40" y="155"/>
                      </a:lnTo>
                      <a:lnTo>
                        <a:pt x="40" y="157"/>
                      </a:lnTo>
                      <a:lnTo>
                        <a:pt x="40" y="159"/>
                      </a:lnTo>
                      <a:lnTo>
                        <a:pt x="40" y="161"/>
                      </a:lnTo>
                      <a:lnTo>
                        <a:pt x="40" y="163"/>
                      </a:lnTo>
                      <a:lnTo>
                        <a:pt x="38" y="163"/>
                      </a:lnTo>
                      <a:lnTo>
                        <a:pt x="38" y="165"/>
                      </a:lnTo>
                      <a:lnTo>
                        <a:pt x="38" y="167"/>
                      </a:lnTo>
                      <a:lnTo>
                        <a:pt x="25" y="167"/>
                      </a:lnTo>
                      <a:lnTo>
                        <a:pt x="25" y="165"/>
                      </a:lnTo>
                      <a:lnTo>
                        <a:pt x="25" y="163"/>
                      </a:lnTo>
                      <a:lnTo>
                        <a:pt x="23" y="161"/>
                      </a:lnTo>
                      <a:lnTo>
                        <a:pt x="23" y="159"/>
                      </a:lnTo>
                      <a:lnTo>
                        <a:pt x="23" y="155"/>
                      </a:lnTo>
                      <a:lnTo>
                        <a:pt x="21" y="153"/>
                      </a:lnTo>
                      <a:lnTo>
                        <a:pt x="21" y="151"/>
                      </a:lnTo>
                      <a:lnTo>
                        <a:pt x="19" y="147"/>
                      </a:lnTo>
                      <a:lnTo>
                        <a:pt x="19" y="144"/>
                      </a:lnTo>
                      <a:lnTo>
                        <a:pt x="17" y="140"/>
                      </a:lnTo>
                      <a:lnTo>
                        <a:pt x="15" y="136"/>
                      </a:lnTo>
                      <a:lnTo>
                        <a:pt x="15" y="132"/>
                      </a:lnTo>
                      <a:lnTo>
                        <a:pt x="13" y="128"/>
                      </a:lnTo>
                      <a:lnTo>
                        <a:pt x="13" y="124"/>
                      </a:lnTo>
                      <a:lnTo>
                        <a:pt x="11" y="121"/>
                      </a:lnTo>
                      <a:lnTo>
                        <a:pt x="11" y="117"/>
                      </a:lnTo>
                      <a:lnTo>
                        <a:pt x="9" y="113"/>
                      </a:lnTo>
                      <a:lnTo>
                        <a:pt x="7" y="109"/>
                      </a:lnTo>
                      <a:lnTo>
                        <a:pt x="7" y="103"/>
                      </a:lnTo>
                      <a:lnTo>
                        <a:pt x="5" y="99"/>
                      </a:lnTo>
                      <a:lnTo>
                        <a:pt x="5" y="96"/>
                      </a:lnTo>
                      <a:lnTo>
                        <a:pt x="3" y="92"/>
                      </a:lnTo>
                      <a:lnTo>
                        <a:pt x="3" y="88"/>
                      </a:lnTo>
                      <a:lnTo>
                        <a:pt x="3" y="84"/>
                      </a:lnTo>
                      <a:lnTo>
                        <a:pt x="2" y="80"/>
                      </a:lnTo>
                      <a:lnTo>
                        <a:pt x="2" y="76"/>
                      </a:lnTo>
                      <a:lnTo>
                        <a:pt x="2" y="74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5"/>
                      </a:lnTo>
                      <a:lnTo>
                        <a:pt x="0" y="63"/>
                      </a:lnTo>
                      <a:lnTo>
                        <a:pt x="0" y="59"/>
                      </a:lnTo>
                      <a:lnTo>
                        <a:pt x="0" y="55"/>
                      </a:lnTo>
                      <a:lnTo>
                        <a:pt x="0" y="53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0" y="44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4"/>
                      </a:lnTo>
                      <a:lnTo>
                        <a:pt x="2" y="32"/>
                      </a:lnTo>
                      <a:lnTo>
                        <a:pt x="2" y="28"/>
                      </a:lnTo>
                      <a:lnTo>
                        <a:pt x="2" y="26"/>
                      </a:lnTo>
                      <a:lnTo>
                        <a:pt x="2" y="23"/>
                      </a:lnTo>
                      <a:lnTo>
                        <a:pt x="3" y="21"/>
                      </a:lnTo>
                      <a:lnTo>
                        <a:pt x="3" y="17"/>
                      </a:lnTo>
                      <a:lnTo>
                        <a:pt x="5" y="15"/>
                      </a:lnTo>
                      <a:lnTo>
                        <a:pt x="5" y="13"/>
                      </a:lnTo>
                      <a:lnTo>
                        <a:pt x="5" y="11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11" y="3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2"/>
                      </a:lnTo>
                      <a:close/>
                    </a:path>
                  </a:pathLst>
                </a:custGeom>
                <a:solidFill>
                  <a:srgbClr val="A3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90" name="Freeform 558"/>
                <p:cNvSpPr>
                  <a:spLocks noChangeAspect="1"/>
                </p:cNvSpPr>
                <p:nvPr/>
              </p:nvSpPr>
              <p:spPr bwMode="auto">
                <a:xfrm>
                  <a:off x="5040" y="1544"/>
                  <a:ext cx="46" cy="146"/>
                </a:xfrm>
                <a:custGeom>
                  <a:avLst/>
                  <a:gdLst>
                    <a:gd name="T0" fmla="*/ 20 w 46"/>
                    <a:gd name="T1" fmla="*/ 2 h 146"/>
                    <a:gd name="T2" fmla="*/ 25 w 46"/>
                    <a:gd name="T3" fmla="*/ 5 h 146"/>
                    <a:gd name="T4" fmla="*/ 29 w 46"/>
                    <a:gd name="T5" fmla="*/ 9 h 146"/>
                    <a:gd name="T6" fmla="*/ 33 w 46"/>
                    <a:gd name="T7" fmla="*/ 11 h 146"/>
                    <a:gd name="T8" fmla="*/ 35 w 46"/>
                    <a:gd name="T9" fmla="*/ 15 h 146"/>
                    <a:gd name="T10" fmla="*/ 39 w 46"/>
                    <a:gd name="T11" fmla="*/ 21 h 146"/>
                    <a:gd name="T12" fmla="*/ 41 w 46"/>
                    <a:gd name="T13" fmla="*/ 25 h 146"/>
                    <a:gd name="T14" fmla="*/ 43 w 46"/>
                    <a:gd name="T15" fmla="*/ 29 h 146"/>
                    <a:gd name="T16" fmla="*/ 44 w 46"/>
                    <a:gd name="T17" fmla="*/ 34 h 146"/>
                    <a:gd name="T18" fmla="*/ 44 w 46"/>
                    <a:gd name="T19" fmla="*/ 38 h 146"/>
                    <a:gd name="T20" fmla="*/ 46 w 46"/>
                    <a:gd name="T21" fmla="*/ 44 h 146"/>
                    <a:gd name="T22" fmla="*/ 46 w 46"/>
                    <a:gd name="T23" fmla="*/ 50 h 146"/>
                    <a:gd name="T24" fmla="*/ 46 w 46"/>
                    <a:gd name="T25" fmla="*/ 55 h 146"/>
                    <a:gd name="T26" fmla="*/ 46 w 46"/>
                    <a:gd name="T27" fmla="*/ 61 h 146"/>
                    <a:gd name="T28" fmla="*/ 44 w 46"/>
                    <a:gd name="T29" fmla="*/ 67 h 146"/>
                    <a:gd name="T30" fmla="*/ 44 w 46"/>
                    <a:gd name="T31" fmla="*/ 73 h 146"/>
                    <a:gd name="T32" fmla="*/ 44 w 46"/>
                    <a:gd name="T33" fmla="*/ 78 h 146"/>
                    <a:gd name="T34" fmla="*/ 43 w 46"/>
                    <a:gd name="T35" fmla="*/ 84 h 146"/>
                    <a:gd name="T36" fmla="*/ 43 w 46"/>
                    <a:gd name="T37" fmla="*/ 90 h 146"/>
                    <a:gd name="T38" fmla="*/ 41 w 46"/>
                    <a:gd name="T39" fmla="*/ 98 h 146"/>
                    <a:gd name="T40" fmla="*/ 41 w 46"/>
                    <a:gd name="T41" fmla="*/ 103 h 146"/>
                    <a:gd name="T42" fmla="*/ 39 w 46"/>
                    <a:gd name="T43" fmla="*/ 109 h 146"/>
                    <a:gd name="T44" fmla="*/ 39 w 46"/>
                    <a:gd name="T45" fmla="*/ 115 h 146"/>
                    <a:gd name="T46" fmla="*/ 37 w 46"/>
                    <a:gd name="T47" fmla="*/ 119 h 146"/>
                    <a:gd name="T48" fmla="*/ 37 w 46"/>
                    <a:gd name="T49" fmla="*/ 125 h 146"/>
                    <a:gd name="T50" fmla="*/ 35 w 46"/>
                    <a:gd name="T51" fmla="*/ 130 h 146"/>
                    <a:gd name="T52" fmla="*/ 35 w 46"/>
                    <a:gd name="T53" fmla="*/ 134 h 146"/>
                    <a:gd name="T54" fmla="*/ 33 w 46"/>
                    <a:gd name="T55" fmla="*/ 138 h 146"/>
                    <a:gd name="T56" fmla="*/ 33 w 46"/>
                    <a:gd name="T57" fmla="*/ 142 h 146"/>
                    <a:gd name="T58" fmla="*/ 31 w 46"/>
                    <a:gd name="T59" fmla="*/ 146 h 146"/>
                    <a:gd name="T60" fmla="*/ 21 w 46"/>
                    <a:gd name="T61" fmla="*/ 144 h 146"/>
                    <a:gd name="T62" fmla="*/ 20 w 46"/>
                    <a:gd name="T63" fmla="*/ 140 h 146"/>
                    <a:gd name="T64" fmla="*/ 20 w 46"/>
                    <a:gd name="T65" fmla="*/ 136 h 146"/>
                    <a:gd name="T66" fmla="*/ 18 w 46"/>
                    <a:gd name="T67" fmla="*/ 130 h 146"/>
                    <a:gd name="T68" fmla="*/ 16 w 46"/>
                    <a:gd name="T69" fmla="*/ 125 h 146"/>
                    <a:gd name="T70" fmla="*/ 14 w 46"/>
                    <a:gd name="T71" fmla="*/ 119 h 146"/>
                    <a:gd name="T72" fmla="*/ 12 w 46"/>
                    <a:gd name="T73" fmla="*/ 111 h 146"/>
                    <a:gd name="T74" fmla="*/ 10 w 46"/>
                    <a:gd name="T75" fmla="*/ 105 h 146"/>
                    <a:gd name="T76" fmla="*/ 8 w 46"/>
                    <a:gd name="T77" fmla="*/ 98 h 146"/>
                    <a:gd name="T78" fmla="*/ 6 w 46"/>
                    <a:gd name="T79" fmla="*/ 90 h 146"/>
                    <a:gd name="T80" fmla="*/ 4 w 46"/>
                    <a:gd name="T81" fmla="*/ 82 h 146"/>
                    <a:gd name="T82" fmla="*/ 4 w 46"/>
                    <a:gd name="T83" fmla="*/ 77 h 146"/>
                    <a:gd name="T84" fmla="*/ 2 w 46"/>
                    <a:gd name="T85" fmla="*/ 69 h 146"/>
                    <a:gd name="T86" fmla="*/ 2 w 46"/>
                    <a:gd name="T87" fmla="*/ 63 h 146"/>
                    <a:gd name="T88" fmla="*/ 0 w 46"/>
                    <a:gd name="T89" fmla="*/ 59 h 146"/>
                    <a:gd name="T90" fmla="*/ 0 w 46"/>
                    <a:gd name="T91" fmla="*/ 53 h 146"/>
                    <a:gd name="T92" fmla="*/ 0 w 46"/>
                    <a:gd name="T93" fmla="*/ 48 h 146"/>
                    <a:gd name="T94" fmla="*/ 0 w 46"/>
                    <a:gd name="T95" fmla="*/ 42 h 146"/>
                    <a:gd name="T96" fmla="*/ 0 w 46"/>
                    <a:gd name="T97" fmla="*/ 38 h 146"/>
                    <a:gd name="T98" fmla="*/ 0 w 46"/>
                    <a:gd name="T99" fmla="*/ 32 h 146"/>
                    <a:gd name="T100" fmla="*/ 0 w 46"/>
                    <a:gd name="T101" fmla="*/ 27 h 146"/>
                    <a:gd name="T102" fmla="*/ 2 w 46"/>
                    <a:gd name="T103" fmla="*/ 23 h 146"/>
                    <a:gd name="T104" fmla="*/ 2 w 46"/>
                    <a:gd name="T105" fmla="*/ 17 h 146"/>
                    <a:gd name="T106" fmla="*/ 4 w 46"/>
                    <a:gd name="T107" fmla="*/ 13 h 146"/>
                    <a:gd name="T108" fmla="*/ 6 w 46"/>
                    <a:gd name="T109" fmla="*/ 9 h 146"/>
                    <a:gd name="T110" fmla="*/ 6 w 46"/>
                    <a:gd name="T111" fmla="*/ 5 h 146"/>
                    <a:gd name="T112" fmla="*/ 8 w 46"/>
                    <a:gd name="T113" fmla="*/ 4 h 146"/>
                    <a:gd name="T114" fmla="*/ 10 w 46"/>
                    <a:gd name="T115" fmla="*/ 2 h 146"/>
                    <a:gd name="T116" fmla="*/ 14 w 46"/>
                    <a:gd name="T117" fmla="*/ 0 h 146"/>
                    <a:gd name="T118" fmla="*/ 16 w 46"/>
                    <a:gd name="T119" fmla="*/ 2 h 14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46"/>
                    <a:gd name="T181" fmla="*/ 0 h 146"/>
                    <a:gd name="T182" fmla="*/ 46 w 46"/>
                    <a:gd name="T183" fmla="*/ 146 h 14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46" h="146">
                      <a:moveTo>
                        <a:pt x="18" y="2"/>
                      </a:moveTo>
                      <a:lnTo>
                        <a:pt x="20" y="2"/>
                      </a:lnTo>
                      <a:lnTo>
                        <a:pt x="23" y="4"/>
                      </a:lnTo>
                      <a:lnTo>
                        <a:pt x="25" y="5"/>
                      </a:lnTo>
                      <a:lnTo>
                        <a:pt x="27" y="7"/>
                      </a:lnTo>
                      <a:lnTo>
                        <a:pt x="29" y="9"/>
                      </a:lnTo>
                      <a:lnTo>
                        <a:pt x="31" y="11"/>
                      </a:lnTo>
                      <a:lnTo>
                        <a:pt x="33" y="11"/>
                      </a:lnTo>
                      <a:lnTo>
                        <a:pt x="35" y="13"/>
                      </a:lnTo>
                      <a:lnTo>
                        <a:pt x="35" y="15"/>
                      </a:lnTo>
                      <a:lnTo>
                        <a:pt x="37" y="17"/>
                      </a:lnTo>
                      <a:lnTo>
                        <a:pt x="39" y="21"/>
                      </a:lnTo>
                      <a:lnTo>
                        <a:pt x="39" y="23"/>
                      </a:lnTo>
                      <a:lnTo>
                        <a:pt x="41" y="25"/>
                      </a:lnTo>
                      <a:lnTo>
                        <a:pt x="41" y="27"/>
                      </a:lnTo>
                      <a:lnTo>
                        <a:pt x="43" y="29"/>
                      </a:lnTo>
                      <a:lnTo>
                        <a:pt x="43" y="30"/>
                      </a:lnTo>
                      <a:lnTo>
                        <a:pt x="44" y="34"/>
                      </a:lnTo>
                      <a:lnTo>
                        <a:pt x="44" y="36"/>
                      </a:lnTo>
                      <a:lnTo>
                        <a:pt x="44" y="38"/>
                      </a:lnTo>
                      <a:lnTo>
                        <a:pt x="44" y="42"/>
                      </a:lnTo>
                      <a:lnTo>
                        <a:pt x="46" y="44"/>
                      </a:lnTo>
                      <a:lnTo>
                        <a:pt x="46" y="46"/>
                      </a:lnTo>
                      <a:lnTo>
                        <a:pt x="46" y="50"/>
                      </a:lnTo>
                      <a:lnTo>
                        <a:pt x="46" y="52"/>
                      </a:lnTo>
                      <a:lnTo>
                        <a:pt x="46" y="55"/>
                      </a:lnTo>
                      <a:lnTo>
                        <a:pt x="46" y="57"/>
                      </a:lnTo>
                      <a:lnTo>
                        <a:pt x="46" y="61"/>
                      </a:lnTo>
                      <a:lnTo>
                        <a:pt x="46" y="63"/>
                      </a:lnTo>
                      <a:lnTo>
                        <a:pt x="44" y="67"/>
                      </a:lnTo>
                      <a:lnTo>
                        <a:pt x="44" y="69"/>
                      </a:lnTo>
                      <a:lnTo>
                        <a:pt x="44" y="73"/>
                      </a:lnTo>
                      <a:lnTo>
                        <a:pt x="44" y="77"/>
                      </a:lnTo>
                      <a:lnTo>
                        <a:pt x="44" y="78"/>
                      </a:lnTo>
                      <a:lnTo>
                        <a:pt x="44" y="82"/>
                      </a:lnTo>
                      <a:lnTo>
                        <a:pt x="43" y="84"/>
                      </a:lnTo>
                      <a:lnTo>
                        <a:pt x="43" y="88"/>
                      </a:lnTo>
                      <a:lnTo>
                        <a:pt x="43" y="90"/>
                      </a:lnTo>
                      <a:lnTo>
                        <a:pt x="43" y="94"/>
                      </a:lnTo>
                      <a:lnTo>
                        <a:pt x="41" y="98"/>
                      </a:lnTo>
                      <a:lnTo>
                        <a:pt x="41" y="100"/>
                      </a:lnTo>
                      <a:lnTo>
                        <a:pt x="41" y="103"/>
                      </a:lnTo>
                      <a:lnTo>
                        <a:pt x="41" y="105"/>
                      </a:lnTo>
                      <a:lnTo>
                        <a:pt x="39" y="109"/>
                      </a:lnTo>
                      <a:lnTo>
                        <a:pt x="39" y="111"/>
                      </a:lnTo>
                      <a:lnTo>
                        <a:pt x="39" y="115"/>
                      </a:lnTo>
                      <a:lnTo>
                        <a:pt x="39" y="117"/>
                      </a:lnTo>
                      <a:lnTo>
                        <a:pt x="37" y="119"/>
                      </a:lnTo>
                      <a:lnTo>
                        <a:pt x="37" y="123"/>
                      </a:lnTo>
                      <a:lnTo>
                        <a:pt x="37" y="125"/>
                      </a:lnTo>
                      <a:lnTo>
                        <a:pt x="35" y="126"/>
                      </a:lnTo>
                      <a:lnTo>
                        <a:pt x="35" y="130"/>
                      </a:lnTo>
                      <a:lnTo>
                        <a:pt x="35" y="132"/>
                      </a:lnTo>
                      <a:lnTo>
                        <a:pt x="35" y="134"/>
                      </a:lnTo>
                      <a:lnTo>
                        <a:pt x="35" y="136"/>
                      </a:lnTo>
                      <a:lnTo>
                        <a:pt x="33" y="138"/>
                      </a:lnTo>
                      <a:lnTo>
                        <a:pt x="33" y="140"/>
                      </a:lnTo>
                      <a:lnTo>
                        <a:pt x="33" y="142"/>
                      </a:lnTo>
                      <a:lnTo>
                        <a:pt x="33" y="144"/>
                      </a:lnTo>
                      <a:lnTo>
                        <a:pt x="31" y="146"/>
                      </a:lnTo>
                      <a:lnTo>
                        <a:pt x="21" y="146"/>
                      </a:lnTo>
                      <a:lnTo>
                        <a:pt x="21" y="144"/>
                      </a:lnTo>
                      <a:lnTo>
                        <a:pt x="20" y="142"/>
                      </a:lnTo>
                      <a:lnTo>
                        <a:pt x="20" y="140"/>
                      </a:lnTo>
                      <a:lnTo>
                        <a:pt x="20" y="138"/>
                      </a:lnTo>
                      <a:lnTo>
                        <a:pt x="20" y="136"/>
                      </a:lnTo>
                      <a:lnTo>
                        <a:pt x="18" y="134"/>
                      </a:lnTo>
                      <a:lnTo>
                        <a:pt x="18" y="130"/>
                      </a:lnTo>
                      <a:lnTo>
                        <a:pt x="16" y="128"/>
                      </a:lnTo>
                      <a:lnTo>
                        <a:pt x="16" y="125"/>
                      </a:lnTo>
                      <a:lnTo>
                        <a:pt x="16" y="123"/>
                      </a:lnTo>
                      <a:lnTo>
                        <a:pt x="14" y="119"/>
                      </a:lnTo>
                      <a:lnTo>
                        <a:pt x="14" y="115"/>
                      </a:lnTo>
                      <a:lnTo>
                        <a:pt x="12" y="111"/>
                      </a:lnTo>
                      <a:lnTo>
                        <a:pt x="12" y="109"/>
                      </a:lnTo>
                      <a:lnTo>
                        <a:pt x="10" y="105"/>
                      </a:lnTo>
                      <a:lnTo>
                        <a:pt x="10" y="101"/>
                      </a:lnTo>
                      <a:lnTo>
                        <a:pt x="8" y="98"/>
                      </a:lnTo>
                      <a:lnTo>
                        <a:pt x="8" y="94"/>
                      </a:lnTo>
                      <a:lnTo>
                        <a:pt x="6" y="90"/>
                      </a:lnTo>
                      <a:lnTo>
                        <a:pt x="6" y="86"/>
                      </a:lnTo>
                      <a:lnTo>
                        <a:pt x="4" y="82"/>
                      </a:lnTo>
                      <a:lnTo>
                        <a:pt x="4" y="80"/>
                      </a:lnTo>
                      <a:lnTo>
                        <a:pt x="4" y="77"/>
                      </a:lnTo>
                      <a:lnTo>
                        <a:pt x="2" y="73"/>
                      </a:lnTo>
                      <a:lnTo>
                        <a:pt x="2" y="69"/>
                      </a:lnTo>
                      <a:lnTo>
                        <a:pt x="2" y="67"/>
                      </a:lnTo>
                      <a:lnTo>
                        <a:pt x="2" y="63"/>
                      </a:lnTo>
                      <a:lnTo>
                        <a:pt x="0" y="61"/>
                      </a:lnTo>
                      <a:lnTo>
                        <a:pt x="0" y="59"/>
                      </a:lnTo>
                      <a:lnTo>
                        <a:pt x="0" y="55"/>
                      </a:lnTo>
                      <a:lnTo>
                        <a:pt x="0" y="53"/>
                      </a:lnTo>
                      <a:lnTo>
                        <a:pt x="0" y="52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2" y="23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4" y="13"/>
                      </a:lnTo>
                      <a:lnTo>
                        <a:pt x="4" y="11"/>
                      </a:lnTo>
                      <a:lnTo>
                        <a:pt x="6" y="9"/>
                      </a:lnTo>
                      <a:lnTo>
                        <a:pt x="6" y="7"/>
                      </a:lnTo>
                      <a:lnTo>
                        <a:pt x="6" y="5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6" y="2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9B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91" name="Freeform 559"/>
                <p:cNvSpPr>
                  <a:spLocks noChangeAspect="1"/>
                </p:cNvSpPr>
                <p:nvPr/>
              </p:nvSpPr>
              <p:spPr bwMode="auto">
                <a:xfrm>
                  <a:off x="5046" y="1567"/>
                  <a:ext cx="37" cy="123"/>
                </a:xfrm>
                <a:custGeom>
                  <a:avLst/>
                  <a:gdLst>
                    <a:gd name="T0" fmla="*/ 15 w 37"/>
                    <a:gd name="T1" fmla="*/ 2 h 123"/>
                    <a:gd name="T2" fmla="*/ 19 w 37"/>
                    <a:gd name="T3" fmla="*/ 4 h 123"/>
                    <a:gd name="T4" fmla="*/ 23 w 37"/>
                    <a:gd name="T5" fmla="*/ 7 h 123"/>
                    <a:gd name="T6" fmla="*/ 25 w 37"/>
                    <a:gd name="T7" fmla="*/ 9 h 123"/>
                    <a:gd name="T8" fmla="*/ 27 w 37"/>
                    <a:gd name="T9" fmla="*/ 13 h 123"/>
                    <a:gd name="T10" fmla="*/ 29 w 37"/>
                    <a:gd name="T11" fmla="*/ 17 h 123"/>
                    <a:gd name="T12" fmla="*/ 33 w 37"/>
                    <a:gd name="T13" fmla="*/ 21 h 123"/>
                    <a:gd name="T14" fmla="*/ 33 w 37"/>
                    <a:gd name="T15" fmla="*/ 27 h 123"/>
                    <a:gd name="T16" fmla="*/ 35 w 37"/>
                    <a:gd name="T17" fmla="*/ 30 h 123"/>
                    <a:gd name="T18" fmla="*/ 35 w 37"/>
                    <a:gd name="T19" fmla="*/ 34 h 123"/>
                    <a:gd name="T20" fmla="*/ 37 w 37"/>
                    <a:gd name="T21" fmla="*/ 38 h 123"/>
                    <a:gd name="T22" fmla="*/ 37 w 37"/>
                    <a:gd name="T23" fmla="*/ 44 h 123"/>
                    <a:gd name="T24" fmla="*/ 37 w 37"/>
                    <a:gd name="T25" fmla="*/ 48 h 123"/>
                    <a:gd name="T26" fmla="*/ 37 w 37"/>
                    <a:gd name="T27" fmla="*/ 54 h 123"/>
                    <a:gd name="T28" fmla="*/ 35 w 37"/>
                    <a:gd name="T29" fmla="*/ 59 h 123"/>
                    <a:gd name="T30" fmla="*/ 35 w 37"/>
                    <a:gd name="T31" fmla="*/ 63 h 123"/>
                    <a:gd name="T32" fmla="*/ 35 w 37"/>
                    <a:gd name="T33" fmla="*/ 69 h 123"/>
                    <a:gd name="T34" fmla="*/ 33 w 37"/>
                    <a:gd name="T35" fmla="*/ 75 h 123"/>
                    <a:gd name="T36" fmla="*/ 33 w 37"/>
                    <a:gd name="T37" fmla="*/ 80 h 123"/>
                    <a:gd name="T38" fmla="*/ 31 w 37"/>
                    <a:gd name="T39" fmla="*/ 86 h 123"/>
                    <a:gd name="T40" fmla="*/ 31 w 37"/>
                    <a:gd name="T41" fmla="*/ 90 h 123"/>
                    <a:gd name="T42" fmla="*/ 29 w 37"/>
                    <a:gd name="T43" fmla="*/ 96 h 123"/>
                    <a:gd name="T44" fmla="*/ 29 w 37"/>
                    <a:gd name="T45" fmla="*/ 100 h 123"/>
                    <a:gd name="T46" fmla="*/ 29 w 37"/>
                    <a:gd name="T47" fmla="*/ 105 h 123"/>
                    <a:gd name="T48" fmla="*/ 27 w 37"/>
                    <a:gd name="T49" fmla="*/ 109 h 123"/>
                    <a:gd name="T50" fmla="*/ 27 w 37"/>
                    <a:gd name="T51" fmla="*/ 113 h 123"/>
                    <a:gd name="T52" fmla="*/ 25 w 37"/>
                    <a:gd name="T53" fmla="*/ 117 h 123"/>
                    <a:gd name="T54" fmla="*/ 25 w 37"/>
                    <a:gd name="T55" fmla="*/ 121 h 123"/>
                    <a:gd name="T56" fmla="*/ 17 w 37"/>
                    <a:gd name="T57" fmla="*/ 123 h 123"/>
                    <a:gd name="T58" fmla="*/ 15 w 37"/>
                    <a:gd name="T59" fmla="*/ 119 h 123"/>
                    <a:gd name="T60" fmla="*/ 14 w 37"/>
                    <a:gd name="T61" fmla="*/ 115 h 123"/>
                    <a:gd name="T62" fmla="*/ 14 w 37"/>
                    <a:gd name="T63" fmla="*/ 109 h 123"/>
                    <a:gd name="T64" fmla="*/ 12 w 37"/>
                    <a:gd name="T65" fmla="*/ 105 h 123"/>
                    <a:gd name="T66" fmla="*/ 12 w 37"/>
                    <a:gd name="T67" fmla="*/ 100 h 123"/>
                    <a:gd name="T68" fmla="*/ 10 w 37"/>
                    <a:gd name="T69" fmla="*/ 94 h 123"/>
                    <a:gd name="T70" fmla="*/ 8 w 37"/>
                    <a:gd name="T71" fmla="*/ 86 h 123"/>
                    <a:gd name="T72" fmla="*/ 8 w 37"/>
                    <a:gd name="T73" fmla="*/ 80 h 123"/>
                    <a:gd name="T74" fmla="*/ 6 w 37"/>
                    <a:gd name="T75" fmla="*/ 75 h 123"/>
                    <a:gd name="T76" fmla="*/ 4 w 37"/>
                    <a:gd name="T77" fmla="*/ 69 h 123"/>
                    <a:gd name="T78" fmla="*/ 4 w 37"/>
                    <a:gd name="T79" fmla="*/ 61 h 123"/>
                    <a:gd name="T80" fmla="*/ 2 w 37"/>
                    <a:gd name="T81" fmla="*/ 55 h 123"/>
                    <a:gd name="T82" fmla="*/ 2 w 37"/>
                    <a:gd name="T83" fmla="*/ 52 h 123"/>
                    <a:gd name="T84" fmla="*/ 0 w 37"/>
                    <a:gd name="T85" fmla="*/ 46 h 123"/>
                    <a:gd name="T86" fmla="*/ 0 w 37"/>
                    <a:gd name="T87" fmla="*/ 42 h 123"/>
                    <a:gd name="T88" fmla="*/ 0 w 37"/>
                    <a:gd name="T89" fmla="*/ 38 h 123"/>
                    <a:gd name="T90" fmla="*/ 0 w 37"/>
                    <a:gd name="T91" fmla="*/ 32 h 123"/>
                    <a:gd name="T92" fmla="*/ 0 w 37"/>
                    <a:gd name="T93" fmla="*/ 29 h 123"/>
                    <a:gd name="T94" fmla="*/ 0 w 37"/>
                    <a:gd name="T95" fmla="*/ 25 h 123"/>
                    <a:gd name="T96" fmla="*/ 0 w 37"/>
                    <a:gd name="T97" fmla="*/ 21 h 123"/>
                    <a:gd name="T98" fmla="*/ 0 w 37"/>
                    <a:gd name="T99" fmla="*/ 17 h 123"/>
                    <a:gd name="T100" fmla="*/ 2 w 37"/>
                    <a:gd name="T101" fmla="*/ 13 h 123"/>
                    <a:gd name="T102" fmla="*/ 2 w 37"/>
                    <a:gd name="T103" fmla="*/ 9 h 123"/>
                    <a:gd name="T104" fmla="*/ 4 w 37"/>
                    <a:gd name="T105" fmla="*/ 6 h 123"/>
                    <a:gd name="T106" fmla="*/ 6 w 37"/>
                    <a:gd name="T107" fmla="*/ 4 h 123"/>
                    <a:gd name="T108" fmla="*/ 8 w 37"/>
                    <a:gd name="T109" fmla="*/ 0 h 123"/>
                    <a:gd name="T110" fmla="*/ 12 w 37"/>
                    <a:gd name="T111" fmla="*/ 0 h 12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37"/>
                    <a:gd name="T169" fmla="*/ 0 h 123"/>
                    <a:gd name="T170" fmla="*/ 37 w 37"/>
                    <a:gd name="T171" fmla="*/ 123 h 123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37" h="123">
                      <a:moveTo>
                        <a:pt x="14" y="0"/>
                      </a:moveTo>
                      <a:lnTo>
                        <a:pt x="15" y="2"/>
                      </a:lnTo>
                      <a:lnTo>
                        <a:pt x="17" y="2"/>
                      </a:lnTo>
                      <a:lnTo>
                        <a:pt x="19" y="4"/>
                      </a:lnTo>
                      <a:lnTo>
                        <a:pt x="21" y="6"/>
                      </a:lnTo>
                      <a:lnTo>
                        <a:pt x="23" y="7"/>
                      </a:lnTo>
                      <a:lnTo>
                        <a:pt x="25" y="7"/>
                      </a:lnTo>
                      <a:lnTo>
                        <a:pt x="25" y="9"/>
                      </a:lnTo>
                      <a:lnTo>
                        <a:pt x="27" y="11"/>
                      </a:lnTo>
                      <a:lnTo>
                        <a:pt x="27" y="13"/>
                      </a:lnTo>
                      <a:lnTo>
                        <a:pt x="29" y="15"/>
                      </a:lnTo>
                      <a:lnTo>
                        <a:pt x="29" y="17"/>
                      </a:lnTo>
                      <a:lnTo>
                        <a:pt x="31" y="19"/>
                      </a:lnTo>
                      <a:lnTo>
                        <a:pt x="33" y="21"/>
                      </a:lnTo>
                      <a:lnTo>
                        <a:pt x="33" y="25"/>
                      </a:lnTo>
                      <a:lnTo>
                        <a:pt x="33" y="27"/>
                      </a:lnTo>
                      <a:lnTo>
                        <a:pt x="35" y="29"/>
                      </a:lnTo>
                      <a:lnTo>
                        <a:pt x="35" y="30"/>
                      </a:lnTo>
                      <a:lnTo>
                        <a:pt x="35" y="32"/>
                      </a:lnTo>
                      <a:lnTo>
                        <a:pt x="35" y="34"/>
                      </a:lnTo>
                      <a:lnTo>
                        <a:pt x="35" y="36"/>
                      </a:lnTo>
                      <a:lnTo>
                        <a:pt x="37" y="38"/>
                      </a:lnTo>
                      <a:lnTo>
                        <a:pt x="37" y="42"/>
                      </a:lnTo>
                      <a:lnTo>
                        <a:pt x="37" y="44"/>
                      </a:lnTo>
                      <a:lnTo>
                        <a:pt x="37" y="46"/>
                      </a:lnTo>
                      <a:lnTo>
                        <a:pt x="37" y="48"/>
                      </a:lnTo>
                      <a:lnTo>
                        <a:pt x="37" y="52"/>
                      </a:lnTo>
                      <a:lnTo>
                        <a:pt x="37" y="54"/>
                      </a:lnTo>
                      <a:lnTo>
                        <a:pt x="35" y="55"/>
                      </a:lnTo>
                      <a:lnTo>
                        <a:pt x="35" y="59"/>
                      </a:lnTo>
                      <a:lnTo>
                        <a:pt x="35" y="61"/>
                      </a:lnTo>
                      <a:lnTo>
                        <a:pt x="35" y="63"/>
                      </a:lnTo>
                      <a:lnTo>
                        <a:pt x="35" y="67"/>
                      </a:lnTo>
                      <a:lnTo>
                        <a:pt x="35" y="69"/>
                      </a:lnTo>
                      <a:lnTo>
                        <a:pt x="33" y="73"/>
                      </a:lnTo>
                      <a:lnTo>
                        <a:pt x="33" y="75"/>
                      </a:lnTo>
                      <a:lnTo>
                        <a:pt x="33" y="77"/>
                      </a:lnTo>
                      <a:lnTo>
                        <a:pt x="33" y="80"/>
                      </a:lnTo>
                      <a:lnTo>
                        <a:pt x="33" y="82"/>
                      </a:lnTo>
                      <a:lnTo>
                        <a:pt x="31" y="86"/>
                      </a:lnTo>
                      <a:lnTo>
                        <a:pt x="31" y="88"/>
                      </a:lnTo>
                      <a:lnTo>
                        <a:pt x="31" y="90"/>
                      </a:lnTo>
                      <a:lnTo>
                        <a:pt x="31" y="94"/>
                      </a:lnTo>
                      <a:lnTo>
                        <a:pt x="29" y="96"/>
                      </a:lnTo>
                      <a:lnTo>
                        <a:pt x="29" y="98"/>
                      </a:lnTo>
                      <a:lnTo>
                        <a:pt x="29" y="100"/>
                      </a:lnTo>
                      <a:lnTo>
                        <a:pt x="29" y="102"/>
                      </a:lnTo>
                      <a:lnTo>
                        <a:pt x="29" y="105"/>
                      </a:lnTo>
                      <a:lnTo>
                        <a:pt x="27" y="107"/>
                      </a:lnTo>
                      <a:lnTo>
                        <a:pt x="27" y="109"/>
                      </a:lnTo>
                      <a:lnTo>
                        <a:pt x="27" y="111"/>
                      </a:lnTo>
                      <a:lnTo>
                        <a:pt x="27" y="113"/>
                      </a:lnTo>
                      <a:lnTo>
                        <a:pt x="27" y="115"/>
                      </a:lnTo>
                      <a:lnTo>
                        <a:pt x="25" y="117"/>
                      </a:lnTo>
                      <a:lnTo>
                        <a:pt x="25" y="119"/>
                      </a:lnTo>
                      <a:lnTo>
                        <a:pt x="25" y="121"/>
                      </a:lnTo>
                      <a:lnTo>
                        <a:pt x="25" y="123"/>
                      </a:lnTo>
                      <a:lnTo>
                        <a:pt x="17" y="123"/>
                      </a:lnTo>
                      <a:lnTo>
                        <a:pt x="15" y="121"/>
                      </a:lnTo>
                      <a:lnTo>
                        <a:pt x="15" y="119"/>
                      </a:lnTo>
                      <a:lnTo>
                        <a:pt x="15" y="117"/>
                      </a:lnTo>
                      <a:lnTo>
                        <a:pt x="14" y="115"/>
                      </a:lnTo>
                      <a:lnTo>
                        <a:pt x="14" y="111"/>
                      </a:lnTo>
                      <a:lnTo>
                        <a:pt x="14" y="109"/>
                      </a:lnTo>
                      <a:lnTo>
                        <a:pt x="14" y="107"/>
                      </a:lnTo>
                      <a:lnTo>
                        <a:pt x="12" y="105"/>
                      </a:lnTo>
                      <a:lnTo>
                        <a:pt x="12" y="102"/>
                      </a:lnTo>
                      <a:lnTo>
                        <a:pt x="12" y="100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0"/>
                      </a:lnTo>
                      <a:lnTo>
                        <a:pt x="8" y="86"/>
                      </a:lnTo>
                      <a:lnTo>
                        <a:pt x="8" y="84"/>
                      </a:lnTo>
                      <a:lnTo>
                        <a:pt x="8" y="80"/>
                      </a:lnTo>
                      <a:lnTo>
                        <a:pt x="6" y="77"/>
                      </a:lnTo>
                      <a:lnTo>
                        <a:pt x="6" y="75"/>
                      </a:lnTo>
                      <a:lnTo>
                        <a:pt x="6" y="71"/>
                      </a:lnTo>
                      <a:lnTo>
                        <a:pt x="4" y="69"/>
                      </a:lnTo>
                      <a:lnTo>
                        <a:pt x="4" y="65"/>
                      </a:lnTo>
                      <a:lnTo>
                        <a:pt x="4" y="61"/>
                      </a:lnTo>
                      <a:lnTo>
                        <a:pt x="2" y="59"/>
                      </a:lnTo>
                      <a:lnTo>
                        <a:pt x="2" y="55"/>
                      </a:lnTo>
                      <a:lnTo>
                        <a:pt x="2" y="54"/>
                      </a:lnTo>
                      <a:lnTo>
                        <a:pt x="2" y="52"/>
                      </a:lnTo>
                      <a:lnTo>
                        <a:pt x="2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91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92" name="Freeform 560"/>
                <p:cNvSpPr>
                  <a:spLocks noChangeAspect="1"/>
                </p:cNvSpPr>
                <p:nvPr/>
              </p:nvSpPr>
              <p:spPr bwMode="auto">
                <a:xfrm>
                  <a:off x="5052" y="1588"/>
                  <a:ext cx="27" cy="102"/>
                </a:xfrm>
                <a:custGeom>
                  <a:avLst/>
                  <a:gdLst>
                    <a:gd name="T0" fmla="*/ 11 w 27"/>
                    <a:gd name="T1" fmla="*/ 100 h 102"/>
                    <a:gd name="T2" fmla="*/ 11 w 27"/>
                    <a:gd name="T3" fmla="*/ 96 h 102"/>
                    <a:gd name="T4" fmla="*/ 9 w 27"/>
                    <a:gd name="T5" fmla="*/ 92 h 102"/>
                    <a:gd name="T6" fmla="*/ 9 w 27"/>
                    <a:gd name="T7" fmla="*/ 88 h 102"/>
                    <a:gd name="T8" fmla="*/ 8 w 27"/>
                    <a:gd name="T9" fmla="*/ 84 h 102"/>
                    <a:gd name="T10" fmla="*/ 8 w 27"/>
                    <a:gd name="T11" fmla="*/ 79 h 102"/>
                    <a:gd name="T12" fmla="*/ 8 w 27"/>
                    <a:gd name="T13" fmla="*/ 73 h 102"/>
                    <a:gd name="T14" fmla="*/ 6 w 27"/>
                    <a:gd name="T15" fmla="*/ 69 h 102"/>
                    <a:gd name="T16" fmla="*/ 6 w 27"/>
                    <a:gd name="T17" fmla="*/ 63 h 102"/>
                    <a:gd name="T18" fmla="*/ 4 w 27"/>
                    <a:gd name="T19" fmla="*/ 57 h 102"/>
                    <a:gd name="T20" fmla="*/ 4 w 27"/>
                    <a:gd name="T21" fmla="*/ 52 h 102"/>
                    <a:gd name="T22" fmla="*/ 2 w 27"/>
                    <a:gd name="T23" fmla="*/ 48 h 102"/>
                    <a:gd name="T24" fmla="*/ 2 w 27"/>
                    <a:gd name="T25" fmla="*/ 42 h 102"/>
                    <a:gd name="T26" fmla="*/ 2 w 27"/>
                    <a:gd name="T27" fmla="*/ 38 h 102"/>
                    <a:gd name="T28" fmla="*/ 2 w 27"/>
                    <a:gd name="T29" fmla="*/ 34 h 102"/>
                    <a:gd name="T30" fmla="*/ 0 w 27"/>
                    <a:gd name="T31" fmla="*/ 31 h 102"/>
                    <a:gd name="T32" fmla="*/ 0 w 27"/>
                    <a:gd name="T33" fmla="*/ 27 h 102"/>
                    <a:gd name="T34" fmla="*/ 0 w 27"/>
                    <a:gd name="T35" fmla="*/ 23 h 102"/>
                    <a:gd name="T36" fmla="*/ 0 w 27"/>
                    <a:gd name="T37" fmla="*/ 19 h 102"/>
                    <a:gd name="T38" fmla="*/ 0 w 27"/>
                    <a:gd name="T39" fmla="*/ 15 h 102"/>
                    <a:gd name="T40" fmla="*/ 0 w 27"/>
                    <a:gd name="T41" fmla="*/ 11 h 102"/>
                    <a:gd name="T42" fmla="*/ 0 w 27"/>
                    <a:gd name="T43" fmla="*/ 8 h 102"/>
                    <a:gd name="T44" fmla="*/ 2 w 27"/>
                    <a:gd name="T45" fmla="*/ 6 h 102"/>
                    <a:gd name="T46" fmla="*/ 2 w 27"/>
                    <a:gd name="T47" fmla="*/ 2 h 102"/>
                    <a:gd name="T48" fmla="*/ 4 w 27"/>
                    <a:gd name="T49" fmla="*/ 0 h 102"/>
                    <a:gd name="T50" fmla="*/ 8 w 27"/>
                    <a:gd name="T51" fmla="*/ 0 h 102"/>
                    <a:gd name="T52" fmla="*/ 11 w 27"/>
                    <a:gd name="T53" fmla="*/ 2 h 102"/>
                    <a:gd name="T54" fmla="*/ 13 w 27"/>
                    <a:gd name="T55" fmla="*/ 4 h 102"/>
                    <a:gd name="T56" fmla="*/ 15 w 27"/>
                    <a:gd name="T57" fmla="*/ 6 h 102"/>
                    <a:gd name="T58" fmla="*/ 19 w 27"/>
                    <a:gd name="T59" fmla="*/ 9 h 102"/>
                    <a:gd name="T60" fmla="*/ 21 w 27"/>
                    <a:gd name="T61" fmla="*/ 11 h 102"/>
                    <a:gd name="T62" fmla="*/ 21 w 27"/>
                    <a:gd name="T63" fmla="*/ 15 h 102"/>
                    <a:gd name="T64" fmla="*/ 23 w 27"/>
                    <a:gd name="T65" fmla="*/ 19 h 102"/>
                    <a:gd name="T66" fmla="*/ 25 w 27"/>
                    <a:gd name="T67" fmla="*/ 23 h 102"/>
                    <a:gd name="T68" fmla="*/ 25 w 27"/>
                    <a:gd name="T69" fmla="*/ 27 h 102"/>
                    <a:gd name="T70" fmla="*/ 25 w 27"/>
                    <a:gd name="T71" fmla="*/ 31 h 102"/>
                    <a:gd name="T72" fmla="*/ 27 w 27"/>
                    <a:gd name="T73" fmla="*/ 34 h 102"/>
                    <a:gd name="T74" fmla="*/ 27 w 27"/>
                    <a:gd name="T75" fmla="*/ 38 h 102"/>
                    <a:gd name="T76" fmla="*/ 27 w 27"/>
                    <a:gd name="T77" fmla="*/ 42 h 102"/>
                    <a:gd name="T78" fmla="*/ 27 w 27"/>
                    <a:gd name="T79" fmla="*/ 48 h 102"/>
                    <a:gd name="T80" fmla="*/ 25 w 27"/>
                    <a:gd name="T81" fmla="*/ 52 h 102"/>
                    <a:gd name="T82" fmla="*/ 25 w 27"/>
                    <a:gd name="T83" fmla="*/ 56 h 102"/>
                    <a:gd name="T84" fmla="*/ 25 w 27"/>
                    <a:gd name="T85" fmla="*/ 61 h 102"/>
                    <a:gd name="T86" fmla="*/ 23 w 27"/>
                    <a:gd name="T87" fmla="*/ 65 h 102"/>
                    <a:gd name="T88" fmla="*/ 23 w 27"/>
                    <a:gd name="T89" fmla="*/ 69 h 102"/>
                    <a:gd name="T90" fmla="*/ 23 w 27"/>
                    <a:gd name="T91" fmla="*/ 75 h 102"/>
                    <a:gd name="T92" fmla="*/ 21 w 27"/>
                    <a:gd name="T93" fmla="*/ 79 h 102"/>
                    <a:gd name="T94" fmla="*/ 21 w 27"/>
                    <a:gd name="T95" fmla="*/ 82 h 102"/>
                    <a:gd name="T96" fmla="*/ 21 w 27"/>
                    <a:gd name="T97" fmla="*/ 86 h 102"/>
                    <a:gd name="T98" fmla="*/ 19 w 27"/>
                    <a:gd name="T99" fmla="*/ 90 h 102"/>
                    <a:gd name="T100" fmla="*/ 19 w 27"/>
                    <a:gd name="T101" fmla="*/ 94 h 102"/>
                    <a:gd name="T102" fmla="*/ 19 w 27"/>
                    <a:gd name="T103" fmla="*/ 98 h 102"/>
                    <a:gd name="T104" fmla="*/ 19 w 27"/>
                    <a:gd name="T105" fmla="*/ 102 h 102"/>
                    <a:gd name="T106" fmla="*/ 11 w 27"/>
                    <a:gd name="T107" fmla="*/ 102 h 102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27"/>
                    <a:gd name="T163" fmla="*/ 0 h 102"/>
                    <a:gd name="T164" fmla="*/ 27 w 27"/>
                    <a:gd name="T165" fmla="*/ 102 h 102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27" h="102">
                      <a:moveTo>
                        <a:pt x="11" y="102"/>
                      </a:moveTo>
                      <a:lnTo>
                        <a:pt x="11" y="100"/>
                      </a:lnTo>
                      <a:lnTo>
                        <a:pt x="11" y="98"/>
                      </a:lnTo>
                      <a:lnTo>
                        <a:pt x="11" y="96"/>
                      </a:lnTo>
                      <a:lnTo>
                        <a:pt x="9" y="94"/>
                      </a:lnTo>
                      <a:lnTo>
                        <a:pt x="9" y="92"/>
                      </a:lnTo>
                      <a:lnTo>
                        <a:pt x="9" y="90"/>
                      </a:lnTo>
                      <a:lnTo>
                        <a:pt x="9" y="88"/>
                      </a:lnTo>
                      <a:lnTo>
                        <a:pt x="9" y="86"/>
                      </a:lnTo>
                      <a:lnTo>
                        <a:pt x="8" y="84"/>
                      </a:lnTo>
                      <a:lnTo>
                        <a:pt x="8" y="81"/>
                      </a:lnTo>
                      <a:lnTo>
                        <a:pt x="8" y="79"/>
                      </a:lnTo>
                      <a:lnTo>
                        <a:pt x="8" y="77"/>
                      </a:lnTo>
                      <a:lnTo>
                        <a:pt x="8" y="73"/>
                      </a:lnTo>
                      <a:lnTo>
                        <a:pt x="6" y="71"/>
                      </a:lnTo>
                      <a:lnTo>
                        <a:pt x="6" y="69"/>
                      </a:lnTo>
                      <a:lnTo>
                        <a:pt x="6" y="65"/>
                      </a:lnTo>
                      <a:lnTo>
                        <a:pt x="6" y="63"/>
                      </a:lnTo>
                      <a:lnTo>
                        <a:pt x="4" y="59"/>
                      </a:lnTo>
                      <a:lnTo>
                        <a:pt x="4" y="57"/>
                      </a:lnTo>
                      <a:lnTo>
                        <a:pt x="4" y="56"/>
                      </a:lnTo>
                      <a:lnTo>
                        <a:pt x="4" y="52"/>
                      </a:lnTo>
                      <a:lnTo>
                        <a:pt x="4" y="50"/>
                      </a:lnTo>
                      <a:lnTo>
                        <a:pt x="2" y="48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2" y="38"/>
                      </a:lnTo>
                      <a:lnTo>
                        <a:pt x="2" y="36"/>
                      </a:lnTo>
                      <a:lnTo>
                        <a:pt x="2" y="34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5" y="6"/>
                      </a:lnTo>
                      <a:lnTo>
                        <a:pt x="17" y="8"/>
                      </a:lnTo>
                      <a:lnTo>
                        <a:pt x="19" y="9"/>
                      </a:lnTo>
                      <a:lnTo>
                        <a:pt x="19" y="11"/>
                      </a:lnTo>
                      <a:lnTo>
                        <a:pt x="21" y="11"/>
                      </a:lnTo>
                      <a:lnTo>
                        <a:pt x="21" y="13"/>
                      </a:lnTo>
                      <a:lnTo>
                        <a:pt x="21" y="15"/>
                      </a:lnTo>
                      <a:lnTo>
                        <a:pt x="23" y="17"/>
                      </a:lnTo>
                      <a:lnTo>
                        <a:pt x="23" y="19"/>
                      </a:lnTo>
                      <a:lnTo>
                        <a:pt x="23" y="21"/>
                      </a:lnTo>
                      <a:lnTo>
                        <a:pt x="25" y="23"/>
                      </a:lnTo>
                      <a:lnTo>
                        <a:pt x="25" y="25"/>
                      </a:lnTo>
                      <a:lnTo>
                        <a:pt x="25" y="27"/>
                      </a:lnTo>
                      <a:lnTo>
                        <a:pt x="25" y="29"/>
                      </a:lnTo>
                      <a:lnTo>
                        <a:pt x="25" y="31"/>
                      </a:lnTo>
                      <a:lnTo>
                        <a:pt x="27" y="33"/>
                      </a:lnTo>
                      <a:lnTo>
                        <a:pt x="27" y="34"/>
                      </a:lnTo>
                      <a:lnTo>
                        <a:pt x="27" y="36"/>
                      </a:lnTo>
                      <a:lnTo>
                        <a:pt x="27" y="38"/>
                      </a:lnTo>
                      <a:lnTo>
                        <a:pt x="27" y="40"/>
                      </a:lnTo>
                      <a:lnTo>
                        <a:pt x="27" y="42"/>
                      </a:lnTo>
                      <a:lnTo>
                        <a:pt x="27" y="46"/>
                      </a:lnTo>
                      <a:lnTo>
                        <a:pt x="27" y="48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5" y="54"/>
                      </a:lnTo>
                      <a:lnTo>
                        <a:pt x="25" y="56"/>
                      </a:lnTo>
                      <a:lnTo>
                        <a:pt x="25" y="57"/>
                      </a:lnTo>
                      <a:lnTo>
                        <a:pt x="25" y="61"/>
                      </a:lnTo>
                      <a:lnTo>
                        <a:pt x="23" y="63"/>
                      </a:lnTo>
                      <a:lnTo>
                        <a:pt x="23" y="65"/>
                      </a:lnTo>
                      <a:lnTo>
                        <a:pt x="23" y="67"/>
                      </a:lnTo>
                      <a:lnTo>
                        <a:pt x="23" y="69"/>
                      </a:lnTo>
                      <a:lnTo>
                        <a:pt x="23" y="73"/>
                      </a:lnTo>
                      <a:lnTo>
                        <a:pt x="23" y="75"/>
                      </a:lnTo>
                      <a:lnTo>
                        <a:pt x="21" y="77"/>
                      </a:lnTo>
                      <a:lnTo>
                        <a:pt x="21" y="79"/>
                      </a:lnTo>
                      <a:lnTo>
                        <a:pt x="21" y="81"/>
                      </a:lnTo>
                      <a:lnTo>
                        <a:pt x="21" y="82"/>
                      </a:lnTo>
                      <a:lnTo>
                        <a:pt x="21" y="84"/>
                      </a:lnTo>
                      <a:lnTo>
                        <a:pt x="21" y="86"/>
                      </a:lnTo>
                      <a:lnTo>
                        <a:pt x="21" y="88"/>
                      </a:lnTo>
                      <a:lnTo>
                        <a:pt x="19" y="90"/>
                      </a:lnTo>
                      <a:lnTo>
                        <a:pt x="19" y="92"/>
                      </a:lnTo>
                      <a:lnTo>
                        <a:pt x="19" y="94"/>
                      </a:lnTo>
                      <a:lnTo>
                        <a:pt x="19" y="96"/>
                      </a:lnTo>
                      <a:lnTo>
                        <a:pt x="19" y="98"/>
                      </a:lnTo>
                      <a:lnTo>
                        <a:pt x="19" y="100"/>
                      </a:lnTo>
                      <a:lnTo>
                        <a:pt x="19" y="102"/>
                      </a:lnTo>
                      <a:lnTo>
                        <a:pt x="17" y="102"/>
                      </a:lnTo>
                      <a:lnTo>
                        <a:pt x="11" y="102"/>
                      </a:lnTo>
                      <a:close/>
                    </a:path>
                  </a:pathLst>
                </a:custGeom>
                <a:solidFill>
                  <a:srgbClr val="87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93" name="Freeform 561"/>
                <p:cNvSpPr>
                  <a:spLocks noChangeAspect="1"/>
                </p:cNvSpPr>
                <p:nvPr/>
              </p:nvSpPr>
              <p:spPr bwMode="auto">
                <a:xfrm>
                  <a:off x="5025" y="1238"/>
                  <a:ext cx="225" cy="242"/>
                </a:xfrm>
                <a:custGeom>
                  <a:avLst/>
                  <a:gdLst>
                    <a:gd name="T0" fmla="*/ 138 w 225"/>
                    <a:gd name="T1" fmla="*/ 212 h 242"/>
                    <a:gd name="T2" fmla="*/ 125 w 225"/>
                    <a:gd name="T3" fmla="*/ 200 h 242"/>
                    <a:gd name="T4" fmla="*/ 107 w 225"/>
                    <a:gd name="T5" fmla="*/ 191 h 242"/>
                    <a:gd name="T6" fmla="*/ 88 w 225"/>
                    <a:gd name="T7" fmla="*/ 179 h 242"/>
                    <a:gd name="T8" fmla="*/ 69 w 225"/>
                    <a:gd name="T9" fmla="*/ 169 h 242"/>
                    <a:gd name="T10" fmla="*/ 50 w 225"/>
                    <a:gd name="T11" fmla="*/ 158 h 242"/>
                    <a:gd name="T12" fmla="*/ 35 w 225"/>
                    <a:gd name="T13" fmla="*/ 148 h 242"/>
                    <a:gd name="T14" fmla="*/ 23 w 225"/>
                    <a:gd name="T15" fmla="*/ 139 h 242"/>
                    <a:gd name="T16" fmla="*/ 17 w 225"/>
                    <a:gd name="T17" fmla="*/ 129 h 242"/>
                    <a:gd name="T18" fmla="*/ 10 w 225"/>
                    <a:gd name="T19" fmla="*/ 110 h 242"/>
                    <a:gd name="T20" fmla="*/ 6 w 225"/>
                    <a:gd name="T21" fmla="*/ 87 h 242"/>
                    <a:gd name="T22" fmla="*/ 2 w 225"/>
                    <a:gd name="T23" fmla="*/ 62 h 242"/>
                    <a:gd name="T24" fmla="*/ 0 w 225"/>
                    <a:gd name="T25" fmla="*/ 37 h 242"/>
                    <a:gd name="T26" fmla="*/ 0 w 225"/>
                    <a:gd name="T27" fmla="*/ 16 h 242"/>
                    <a:gd name="T28" fmla="*/ 4 w 225"/>
                    <a:gd name="T29" fmla="*/ 4 h 242"/>
                    <a:gd name="T30" fmla="*/ 10 w 225"/>
                    <a:gd name="T31" fmla="*/ 0 h 242"/>
                    <a:gd name="T32" fmla="*/ 19 w 225"/>
                    <a:gd name="T33" fmla="*/ 6 h 242"/>
                    <a:gd name="T34" fmla="*/ 33 w 225"/>
                    <a:gd name="T35" fmla="*/ 10 h 242"/>
                    <a:gd name="T36" fmla="*/ 46 w 225"/>
                    <a:gd name="T37" fmla="*/ 12 h 242"/>
                    <a:gd name="T38" fmla="*/ 59 w 225"/>
                    <a:gd name="T39" fmla="*/ 14 h 242"/>
                    <a:gd name="T40" fmla="*/ 77 w 225"/>
                    <a:gd name="T41" fmla="*/ 16 h 242"/>
                    <a:gd name="T42" fmla="*/ 92 w 225"/>
                    <a:gd name="T43" fmla="*/ 16 h 242"/>
                    <a:gd name="T44" fmla="*/ 109 w 225"/>
                    <a:gd name="T45" fmla="*/ 14 h 242"/>
                    <a:gd name="T46" fmla="*/ 127 w 225"/>
                    <a:gd name="T47" fmla="*/ 14 h 242"/>
                    <a:gd name="T48" fmla="*/ 144 w 225"/>
                    <a:gd name="T49" fmla="*/ 14 h 242"/>
                    <a:gd name="T50" fmla="*/ 159 w 225"/>
                    <a:gd name="T51" fmla="*/ 16 h 242"/>
                    <a:gd name="T52" fmla="*/ 175 w 225"/>
                    <a:gd name="T53" fmla="*/ 20 h 242"/>
                    <a:gd name="T54" fmla="*/ 186 w 225"/>
                    <a:gd name="T55" fmla="*/ 27 h 242"/>
                    <a:gd name="T56" fmla="*/ 196 w 225"/>
                    <a:gd name="T57" fmla="*/ 41 h 242"/>
                    <a:gd name="T58" fmla="*/ 201 w 225"/>
                    <a:gd name="T59" fmla="*/ 62 h 242"/>
                    <a:gd name="T60" fmla="*/ 201 w 225"/>
                    <a:gd name="T61" fmla="*/ 91 h 242"/>
                    <a:gd name="T62" fmla="*/ 196 w 225"/>
                    <a:gd name="T63" fmla="*/ 129 h 242"/>
                    <a:gd name="T64" fmla="*/ 192 w 225"/>
                    <a:gd name="T65" fmla="*/ 150 h 242"/>
                    <a:gd name="T66" fmla="*/ 194 w 225"/>
                    <a:gd name="T67" fmla="*/ 164 h 242"/>
                    <a:gd name="T68" fmla="*/ 198 w 225"/>
                    <a:gd name="T69" fmla="*/ 175 h 242"/>
                    <a:gd name="T70" fmla="*/ 203 w 225"/>
                    <a:gd name="T71" fmla="*/ 187 h 242"/>
                    <a:gd name="T72" fmla="*/ 211 w 225"/>
                    <a:gd name="T73" fmla="*/ 198 h 242"/>
                    <a:gd name="T74" fmla="*/ 217 w 225"/>
                    <a:gd name="T75" fmla="*/ 208 h 242"/>
                    <a:gd name="T76" fmla="*/ 223 w 225"/>
                    <a:gd name="T77" fmla="*/ 219 h 242"/>
                    <a:gd name="T78" fmla="*/ 225 w 225"/>
                    <a:gd name="T79" fmla="*/ 227 h 242"/>
                    <a:gd name="T80" fmla="*/ 225 w 225"/>
                    <a:gd name="T81" fmla="*/ 237 h 242"/>
                    <a:gd name="T82" fmla="*/ 217 w 225"/>
                    <a:gd name="T83" fmla="*/ 242 h 242"/>
                    <a:gd name="T84" fmla="*/ 207 w 225"/>
                    <a:gd name="T85" fmla="*/ 242 h 242"/>
                    <a:gd name="T86" fmla="*/ 194 w 225"/>
                    <a:gd name="T87" fmla="*/ 240 h 242"/>
                    <a:gd name="T88" fmla="*/ 180 w 225"/>
                    <a:gd name="T89" fmla="*/ 239 h 242"/>
                    <a:gd name="T90" fmla="*/ 167 w 225"/>
                    <a:gd name="T91" fmla="*/ 233 h 242"/>
                    <a:gd name="T92" fmla="*/ 155 w 225"/>
                    <a:gd name="T93" fmla="*/ 225 h 242"/>
                    <a:gd name="T94" fmla="*/ 146 w 225"/>
                    <a:gd name="T95" fmla="*/ 217 h 24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25"/>
                    <a:gd name="T145" fmla="*/ 0 h 242"/>
                    <a:gd name="T146" fmla="*/ 225 w 225"/>
                    <a:gd name="T147" fmla="*/ 242 h 24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25" h="242">
                      <a:moveTo>
                        <a:pt x="146" y="217"/>
                      </a:moveTo>
                      <a:lnTo>
                        <a:pt x="144" y="215"/>
                      </a:lnTo>
                      <a:lnTo>
                        <a:pt x="142" y="214"/>
                      </a:lnTo>
                      <a:lnTo>
                        <a:pt x="138" y="212"/>
                      </a:lnTo>
                      <a:lnTo>
                        <a:pt x="136" y="208"/>
                      </a:lnTo>
                      <a:lnTo>
                        <a:pt x="132" y="206"/>
                      </a:lnTo>
                      <a:lnTo>
                        <a:pt x="129" y="204"/>
                      </a:lnTo>
                      <a:lnTo>
                        <a:pt x="125" y="200"/>
                      </a:lnTo>
                      <a:lnTo>
                        <a:pt x="121" y="198"/>
                      </a:lnTo>
                      <a:lnTo>
                        <a:pt x="117" y="196"/>
                      </a:lnTo>
                      <a:lnTo>
                        <a:pt x="111" y="192"/>
                      </a:lnTo>
                      <a:lnTo>
                        <a:pt x="107" y="191"/>
                      </a:lnTo>
                      <a:lnTo>
                        <a:pt x="102" y="189"/>
                      </a:lnTo>
                      <a:lnTo>
                        <a:pt x="98" y="185"/>
                      </a:lnTo>
                      <a:lnTo>
                        <a:pt x="92" y="183"/>
                      </a:lnTo>
                      <a:lnTo>
                        <a:pt x="88" y="179"/>
                      </a:lnTo>
                      <a:lnTo>
                        <a:pt x="83" y="177"/>
                      </a:lnTo>
                      <a:lnTo>
                        <a:pt x="79" y="173"/>
                      </a:lnTo>
                      <a:lnTo>
                        <a:pt x="73" y="171"/>
                      </a:lnTo>
                      <a:lnTo>
                        <a:pt x="69" y="169"/>
                      </a:lnTo>
                      <a:lnTo>
                        <a:pt x="63" y="166"/>
                      </a:lnTo>
                      <a:lnTo>
                        <a:pt x="59" y="164"/>
                      </a:lnTo>
                      <a:lnTo>
                        <a:pt x="54" y="162"/>
                      </a:lnTo>
                      <a:lnTo>
                        <a:pt x="50" y="158"/>
                      </a:lnTo>
                      <a:lnTo>
                        <a:pt x="46" y="156"/>
                      </a:lnTo>
                      <a:lnTo>
                        <a:pt x="42" y="154"/>
                      </a:lnTo>
                      <a:lnTo>
                        <a:pt x="38" y="150"/>
                      </a:lnTo>
                      <a:lnTo>
                        <a:pt x="35" y="148"/>
                      </a:lnTo>
                      <a:lnTo>
                        <a:pt x="31" y="146"/>
                      </a:lnTo>
                      <a:lnTo>
                        <a:pt x="29" y="144"/>
                      </a:lnTo>
                      <a:lnTo>
                        <a:pt x="25" y="143"/>
                      </a:lnTo>
                      <a:lnTo>
                        <a:pt x="23" y="139"/>
                      </a:lnTo>
                      <a:lnTo>
                        <a:pt x="21" y="137"/>
                      </a:lnTo>
                      <a:lnTo>
                        <a:pt x="19" y="135"/>
                      </a:lnTo>
                      <a:lnTo>
                        <a:pt x="17" y="133"/>
                      </a:lnTo>
                      <a:lnTo>
                        <a:pt x="17" y="129"/>
                      </a:lnTo>
                      <a:lnTo>
                        <a:pt x="15" y="125"/>
                      </a:lnTo>
                      <a:lnTo>
                        <a:pt x="13" y="119"/>
                      </a:lnTo>
                      <a:lnTo>
                        <a:pt x="12" y="116"/>
                      </a:lnTo>
                      <a:lnTo>
                        <a:pt x="10" y="110"/>
                      </a:lnTo>
                      <a:lnTo>
                        <a:pt x="10" y="104"/>
                      </a:lnTo>
                      <a:lnTo>
                        <a:pt x="8" y="98"/>
                      </a:lnTo>
                      <a:lnTo>
                        <a:pt x="6" y="93"/>
                      </a:lnTo>
                      <a:lnTo>
                        <a:pt x="6" y="87"/>
                      </a:lnTo>
                      <a:lnTo>
                        <a:pt x="4" y="81"/>
                      </a:lnTo>
                      <a:lnTo>
                        <a:pt x="2" y="73"/>
                      </a:lnTo>
                      <a:lnTo>
                        <a:pt x="2" y="68"/>
                      </a:lnTo>
                      <a:lnTo>
                        <a:pt x="2" y="62"/>
                      </a:lnTo>
                      <a:lnTo>
                        <a:pt x="0" y="54"/>
                      </a:lnTo>
                      <a:lnTo>
                        <a:pt x="0" y="48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0" y="31"/>
                      </a:lnTo>
                      <a:lnTo>
                        <a:pt x="0" y="25"/>
                      </a:lnTo>
                      <a:lnTo>
                        <a:pt x="0" y="22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5" y="2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23" y="6"/>
                      </a:lnTo>
                      <a:lnTo>
                        <a:pt x="25" y="8"/>
                      </a:lnTo>
                      <a:lnTo>
                        <a:pt x="29" y="8"/>
                      </a:lnTo>
                      <a:lnTo>
                        <a:pt x="33" y="10"/>
                      </a:lnTo>
                      <a:lnTo>
                        <a:pt x="35" y="10"/>
                      </a:lnTo>
                      <a:lnTo>
                        <a:pt x="38" y="12"/>
                      </a:lnTo>
                      <a:lnTo>
                        <a:pt x="42" y="12"/>
                      </a:lnTo>
                      <a:lnTo>
                        <a:pt x="46" y="12"/>
                      </a:lnTo>
                      <a:lnTo>
                        <a:pt x="50" y="14"/>
                      </a:lnTo>
                      <a:lnTo>
                        <a:pt x="52" y="14"/>
                      </a:lnTo>
                      <a:lnTo>
                        <a:pt x="56" y="14"/>
                      </a:lnTo>
                      <a:lnTo>
                        <a:pt x="59" y="14"/>
                      </a:lnTo>
                      <a:lnTo>
                        <a:pt x="63" y="14"/>
                      </a:lnTo>
                      <a:lnTo>
                        <a:pt x="69" y="14"/>
                      </a:lnTo>
                      <a:lnTo>
                        <a:pt x="73" y="16"/>
                      </a:lnTo>
                      <a:lnTo>
                        <a:pt x="77" y="16"/>
                      </a:lnTo>
                      <a:lnTo>
                        <a:pt x="81" y="16"/>
                      </a:lnTo>
                      <a:lnTo>
                        <a:pt x="84" y="16"/>
                      </a:lnTo>
                      <a:lnTo>
                        <a:pt x="88" y="16"/>
                      </a:lnTo>
                      <a:lnTo>
                        <a:pt x="92" y="16"/>
                      </a:lnTo>
                      <a:lnTo>
                        <a:pt x="98" y="16"/>
                      </a:lnTo>
                      <a:lnTo>
                        <a:pt x="102" y="16"/>
                      </a:lnTo>
                      <a:lnTo>
                        <a:pt x="106" y="16"/>
                      </a:lnTo>
                      <a:lnTo>
                        <a:pt x="109" y="14"/>
                      </a:lnTo>
                      <a:lnTo>
                        <a:pt x="113" y="14"/>
                      </a:lnTo>
                      <a:lnTo>
                        <a:pt x="119" y="14"/>
                      </a:lnTo>
                      <a:lnTo>
                        <a:pt x="123" y="14"/>
                      </a:lnTo>
                      <a:lnTo>
                        <a:pt x="127" y="14"/>
                      </a:lnTo>
                      <a:lnTo>
                        <a:pt x="130" y="14"/>
                      </a:lnTo>
                      <a:lnTo>
                        <a:pt x="134" y="14"/>
                      </a:lnTo>
                      <a:lnTo>
                        <a:pt x="140" y="14"/>
                      </a:lnTo>
                      <a:lnTo>
                        <a:pt x="144" y="14"/>
                      </a:lnTo>
                      <a:lnTo>
                        <a:pt x="148" y="14"/>
                      </a:lnTo>
                      <a:lnTo>
                        <a:pt x="152" y="14"/>
                      </a:lnTo>
                      <a:lnTo>
                        <a:pt x="155" y="14"/>
                      </a:lnTo>
                      <a:lnTo>
                        <a:pt x="159" y="16"/>
                      </a:lnTo>
                      <a:lnTo>
                        <a:pt x="163" y="16"/>
                      </a:lnTo>
                      <a:lnTo>
                        <a:pt x="167" y="16"/>
                      </a:lnTo>
                      <a:lnTo>
                        <a:pt x="171" y="18"/>
                      </a:lnTo>
                      <a:lnTo>
                        <a:pt x="175" y="20"/>
                      </a:lnTo>
                      <a:lnTo>
                        <a:pt x="178" y="20"/>
                      </a:lnTo>
                      <a:lnTo>
                        <a:pt x="180" y="22"/>
                      </a:lnTo>
                      <a:lnTo>
                        <a:pt x="184" y="25"/>
                      </a:lnTo>
                      <a:lnTo>
                        <a:pt x="186" y="27"/>
                      </a:lnTo>
                      <a:lnTo>
                        <a:pt x="190" y="29"/>
                      </a:lnTo>
                      <a:lnTo>
                        <a:pt x="192" y="33"/>
                      </a:lnTo>
                      <a:lnTo>
                        <a:pt x="194" y="37"/>
                      </a:lnTo>
                      <a:lnTo>
                        <a:pt x="196" y="41"/>
                      </a:lnTo>
                      <a:lnTo>
                        <a:pt x="198" y="45"/>
                      </a:lnTo>
                      <a:lnTo>
                        <a:pt x="200" y="50"/>
                      </a:lnTo>
                      <a:lnTo>
                        <a:pt x="200" y="56"/>
                      </a:lnTo>
                      <a:lnTo>
                        <a:pt x="201" y="62"/>
                      </a:lnTo>
                      <a:lnTo>
                        <a:pt x="201" y="68"/>
                      </a:lnTo>
                      <a:lnTo>
                        <a:pt x="201" y="75"/>
                      </a:lnTo>
                      <a:lnTo>
                        <a:pt x="201" y="83"/>
                      </a:lnTo>
                      <a:lnTo>
                        <a:pt x="201" y="91"/>
                      </a:lnTo>
                      <a:lnTo>
                        <a:pt x="200" y="98"/>
                      </a:lnTo>
                      <a:lnTo>
                        <a:pt x="200" y="108"/>
                      </a:lnTo>
                      <a:lnTo>
                        <a:pt x="198" y="119"/>
                      </a:lnTo>
                      <a:lnTo>
                        <a:pt x="196" y="129"/>
                      </a:lnTo>
                      <a:lnTo>
                        <a:pt x="192" y="141"/>
                      </a:lnTo>
                      <a:lnTo>
                        <a:pt x="192" y="144"/>
                      </a:lnTo>
                      <a:lnTo>
                        <a:pt x="192" y="148"/>
                      </a:lnTo>
                      <a:lnTo>
                        <a:pt x="192" y="150"/>
                      </a:lnTo>
                      <a:lnTo>
                        <a:pt x="192" y="154"/>
                      </a:lnTo>
                      <a:lnTo>
                        <a:pt x="192" y="158"/>
                      </a:lnTo>
                      <a:lnTo>
                        <a:pt x="192" y="160"/>
                      </a:lnTo>
                      <a:lnTo>
                        <a:pt x="194" y="164"/>
                      </a:lnTo>
                      <a:lnTo>
                        <a:pt x="194" y="166"/>
                      </a:lnTo>
                      <a:lnTo>
                        <a:pt x="196" y="169"/>
                      </a:lnTo>
                      <a:lnTo>
                        <a:pt x="196" y="171"/>
                      </a:lnTo>
                      <a:lnTo>
                        <a:pt x="198" y="175"/>
                      </a:lnTo>
                      <a:lnTo>
                        <a:pt x="200" y="179"/>
                      </a:lnTo>
                      <a:lnTo>
                        <a:pt x="200" y="181"/>
                      </a:lnTo>
                      <a:lnTo>
                        <a:pt x="201" y="185"/>
                      </a:lnTo>
                      <a:lnTo>
                        <a:pt x="203" y="187"/>
                      </a:lnTo>
                      <a:lnTo>
                        <a:pt x="205" y="191"/>
                      </a:lnTo>
                      <a:lnTo>
                        <a:pt x="207" y="192"/>
                      </a:lnTo>
                      <a:lnTo>
                        <a:pt x="209" y="194"/>
                      </a:lnTo>
                      <a:lnTo>
                        <a:pt x="211" y="198"/>
                      </a:lnTo>
                      <a:lnTo>
                        <a:pt x="211" y="200"/>
                      </a:lnTo>
                      <a:lnTo>
                        <a:pt x="213" y="204"/>
                      </a:lnTo>
                      <a:lnTo>
                        <a:pt x="215" y="206"/>
                      </a:lnTo>
                      <a:lnTo>
                        <a:pt x="217" y="208"/>
                      </a:lnTo>
                      <a:lnTo>
                        <a:pt x="219" y="212"/>
                      </a:lnTo>
                      <a:lnTo>
                        <a:pt x="219" y="214"/>
                      </a:lnTo>
                      <a:lnTo>
                        <a:pt x="221" y="215"/>
                      </a:lnTo>
                      <a:lnTo>
                        <a:pt x="223" y="219"/>
                      </a:lnTo>
                      <a:lnTo>
                        <a:pt x="223" y="221"/>
                      </a:lnTo>
                      <a:lnTo>
                        <a:pt x="225" y="223"/>
                      </a:lnTo>
                      <a:lnTo>
                        <a:pt x="225" y="225"/>
                      </a:lnTo>
                      <a:lnTo>
                        <a:pt x="225" y="227"/>
                      </a:lnTo>
                      <a:lnTo>
                        <a:pt x="225" y="231"/>
                      </a:lnTo>
                      <a:lnTo>
                        <a:pt x="225" y="233"/>
                      </a:lnTo>
                      <a:lnTo>
                        <a:pt x="225" y="235"/>
                      </a:lnTo>
                      <a:lnTo>
                        <a:pt x="225" y="237"/>
                      </a:lnTo>
                      <a:lnTo>
                        <a:pt x="223" y="239"/>
                      </a:lnTo>
                      <a:lnTo>
                        <a:pt x="221" y="240"/>
                      </a:lnTo>
                      <a:lnTo>
                        <a:pt x="219" y="240"/>
                      </a:lnTo>
                      <a:lnTo>
                        <a:pt x="217" y="242"/>
                      </a:lnTo>
                      <a:lnTo>
                        <a:pt x="215" y="242"/>
                      </a:lnTo>
                      <a:lnTo>
                        <a:pt x="213" y="242"/>
                      </a:lnTo>
                      <a:lnTo>
                        <a:pt x="209" y="242"/>
                      </a:lnTo>
                      <a:lnTo>
                        <a:pt x="207" y="242"/>
                      </a:lnTo>
                      <a:lnTo>
                        <a:pt x="203" y="242"/>
                      </a:lnTo>
                      <a:lnTo>
                        <a:pt x="200" y="242"/>
                      </a:lnTo>
                      <a:lnTo>
                        <a:pt x="198" y="242"/>
                      </a:lnTo>
                      <a:lnTo>
                        <a:pt x="194" y="240"/>
                      </a:lnTo>
                      <a:lnTo>
                        <a:pt x="190" y="240"/>
                      </a:lnTo>
                      <a:lnTo>
                        <a:pt x="188" y="240"/>
                      </a:lnTo>
                      <a:lnTo>
                        <a:pt x="184" y="239"/>
                      </a:lnTo>
                      <a:lnTo>
                        <a:pt x="180" y="239"/>
                      </a:lnTo>
                      <a:lnTo>
                        <a:pt x="177" y="237"/>
                      </a:lnTo>
                      <a:lnTo>
                        <a:pt x="173" y="235"/>
                      </a:lnTo>
                      <a:lnTo>
                        <a:pt x="171" y="235"/>
                      </a:lnTo>
                      <a:lnTo>
                        <a:pt x="167" y="233"/>
                      </a:lnTo>
                      <a:lnTo>
                        <a:pt x="163" y="231"/>
                      </a:lnTo>
                      <a:lnTo>
                        <a:pt x="161" y="229"/>
                      </a:lnTo>
                      <a:lnTo>
                        <a:pt x="157" y="227"/>
                      </a:lnTo>
                      <a:lnTo>
                        <a:pt x="155" y="225"/>
                      </a:lnTo>
                      <a:lnTo>
                        <a:pt x="154" y="223"/>
                      </a:lnTo>
                      <a:lnTo>
                        <a:pt x="150" y="221"/>
                      </a:lnTo>
                      <a:lnTo>
                        <a:pt x="148" y="219"/>
                      </a:lnTo>
                      <a:lnTo>
                        <a:pt x="146" y="217"/>
                      </a:lnTo>
                      <a:close/>
                    </a:path>
                  </a:pathLst>
                </a:custGeom>
                <a:solidFill>
                  <a:srgbClr val="DB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94" name="Freeform 562"/>
                <p:cNvSpPr>
                  <a:spLocks noChangeAspect="1"/>
                </p:cNvSpPr>
                <p:nvPr/>
              </p:nvSpPr>
              <p:spPr bwMode="auto">
                <a:xfrm>
                  <a:off x="5029" y="1252"/>
                  <a:ext cx="215" cy="223"/>
                </a:xfrm>
                <a:custGeom>
                  <a:avLst/>
                  <a:gdLst>
                    <a:gd name="T0" fmla="*/ 17 w 215"/>
                    <a:gd name="T1" fmla="*/ 4 h 223"/>
                    <a:gd name="T2" fmla="*/ 25 w 215"/>
                    <a:gd name="T3" fmla="*/ 8 h 223"/>
                    <a:gd name="T4" fmla="*/ 34 w 215"/>
                    <a:gd name="T5" fmla="*/ 9 h 223"/>
                    <a:gd name="T6" fmla="*/ 44 w 215"/>
                    <a:gd name="T7" fmla="*/ 11 h 223"/>
                    <a:gd name="T8" fmla="*/ 54 w 215"/>
                    <a:gd name="T9" fmla="*/ 13 h 223"/>
                    <a:gd name="T10" fmla="*/ 65 w 215"/>
                    <a:gd name="T11" fmla="*/ 13 h 223"/>
                    <a:gd name="T12" fmla="*/ 75 w 215"/>
                    <a:gd name="T13" fmla="*/ 15 h 223"/>
                    <a:gd name="T14" fmla="*/ 86 w 215"/>
                    <a:gd name="T15" fmla="*/ 15 h 223"/>
                    <a:gd name="T16" fmla="*/ 100 w 215"/>
                    <a:gd name="T17" fmla="*/ 15 h 223"/>
                    <a:gd name="T18" fmla="*/ 111 w 215"/>
                    <a:gd name="T19" fmla="*/ 15 h 223"/>
                    <a:gd name="T20" fmla="*/ 123 w 215"/>
                    <a:gd name="T21" fmla="*/ 15 h 223"/>
                    <a:gd name="T22" fmla="*/ 134 w 215"/>
                    <a:gd name="T23" fmla="*/ 15 h 223"/>
                    <a:gd name="T24" fmla="*/ 146 w 215"/>
                    <a:gd name="T25" fmla="*/ 15 h 223"/>
                    <a:gd name="T26" fmla="*/ 157 w 215"/>
                    <a:gd name="T27" fmla="*/ 17 h 223"/>
                    <a:gd name="T28" fmla="*/ 167 w 215"/>
                    <a:gd name="T29" fmla="*/ 21 h 223"/>
                    <a:gd name="T30" fmla="*/ 176 w 215"/>
                    <a:gd name="T31" fmla="*/ 25 h 223"/>
                    <a:gd name="T32" fmla="*/ 182 w 215"/>
                    <a:gd name="T33" fmla="*/ 34 h 223"/>
                    <a:gd name="T34" fmla="*/ 188 w 215"/>
                    <a:gd name="T35" fmla="*/ 46 h 223"/>
                    <a:gd name="T36" fmla="*/ 190 w 215"/>
                    <a:gd name="T37" fmla="*/ 61 h 223"/>
                    <a:gd name="T38" fmla="*/ 190 w 215"/>
                    <a:gd name="T39" fmla="*/ 82 h 223"/>
                    <a:gd name="T40" fmla="*/ 188 w 215"/>
                    <a:gd name="T41" fmla="*/ 107 h 223"/>
                    <a:gd name="T42" fmla="*/ 182 w 215"/>
                    <a:gd name="T43" fmla="*/ 130 h 223"/>
                    <a:gd name="T44" fmla="*/ 182 w 215"/>
                    <a:gd name="T45" fmla="*/ 140 h 223"/>
                    <a:gd name="T46" fmla="*/ 184 w 215"/>
                    <a:gd name="T47" fmla="*/ 150 h 223"/>
                    <a:gd name="T48" fmla="*/ 186 w 215"/>
                    <a:gd name="T49" fmla="*/ 157 h 223"/>
                    <a:gd name="T50" fmla="*/ 190 w 215"/>
                    <a:gd name="T51" fmla="*/ 167 h 223"/>
                    <a:gd name="T52" fmla="*/ 196 w 215"/>
                    <a:gd name="T53" fmla="*/ 175 h 223"/>
                    <a:gd name="T54" fmla="*/ 199 w 215"/>
                    <a:gd name="T55" fmla="*/ 182 h 223"/>
                    <a:gd name="T56" fmla="*/ 205 w 215"/>
                    <a:gd name="T57" fmla="*/ 188 h 223"/>
                    <a:gd name="T58" fmla="*/ 209 w 215"/>
                    <a:gd name="T59" fmla="*/ 196 h 223"/>
                    <a:gd name="T60" fmla="*/ 213 w 215"/>
                    <a:gd name="T61" fmla="*/ 203 h 223"/>
                    <a:gd name="T62" fmla="*/ 215 w 215"/>
                    <a:gd name="T63" fmla="*/ 209 h 223"/>
                    <a:gd name="T64" fmla="*/ 213 w 215"/>
                    <a:gd name="T65" fmla="*/ 217 h 223"/>
                    <a:gd name="T66" fmla="*/ 209 w 215"/>
                    <a:gd name="T67" fmla="*/ 223 h 223"/>
                    <a:gd name="T68" fmla="*/ 203 w 215"/>
                    <a:gd name="T69" fmla="*/ 223 h 223"/>
                    <a:gd name="T70" fmla="*/ 196 w 215"/>
                    <a:gd name="T71" fmla="*/ 223 h 223"/>
                    <a:gd name="T72" fmla="*/ 186 w 215"/>
                    <a:gd name="T73" fmla="*/ 223 h 223"/>
                    <a:gd name="T74" fmla="*/ 176 w 215"/>
                    <a:gd name="T75" fmla="*/ 219 h 223"/>
                    <a:gd name="T76" fmla="*/ 167 w 215"/>
                    <a:gd name="T77" fmla="*/ 217 h 223"/>
                    <a:gd name="T78" fmla="*/ 159 w 215"/>
                    <a:gd name="T79" fmla="*/ 211 h 223"/>
                    <a:gd name="T80" fmla="*/ 150 w 215"/>
                    <a:gd name="T81" fmla="*/ 207 h 223"/>
                    <a:gd name="T82" fmla="*/ 144 w 215"/>
                    <a:gd name="T83" fmla="*/ 201 h 223"/>
                    <a:gd name="T84" fmla="*/ 138 w 215"/>
                    <a:gd name="T85" fmla="*/ 194 h 223"/>
                    <a:gd name="T86" fmla="*/ 128 w 215"/>
                    <a:gd name="T87" fmla="*/ 186 h 223"/>
                    <a:gd name="T88" fmla="*/ 117 w 215"/>
                    <a:gd name="T89" fmla="*/ 180 h 223"/>
                    <a:gd name="T90" fmla="*/ 105 w 215"/>
                    <a:gd name="T91" fmla="*/ 173 h 223"/>
                    <a:gd name="T92" fmla="*/ 92 w 215"/>
                    <a:gd name="T93" fmla="*/ 165 h 223"/>
                    <a:gd name="T94" fmla="*/ 79 w 215"/>
                    <a:gd name="T95" fmla="*/ 157 h 223"/>
                    <a:gd name="T96" fmla="*/ 63 w 215"/>
                    <a:gd name="T97" fmla="*/ 150 h 223"/>
                    <a:gd name="T98" fmla="*/ 52 w 215"/>
                    <a:gd name="T99" fmla="*/ 142 h 223"/>
                    <a:gd name="T100" fmla="*/ 40 w 215"/>
                    <a:gd name="T101" fmla="*/ 134 h 223"/>
                    <a:gd name="T102" fmla="*/ 29 w 215"/>
                    <a:gd name="T103" fmla="*/ 129 h 223"/>
                    <a:gd name="T104" fmla="*/ 23 w 215"/>
                    <a:gd name="T105" fmla="*/ 123 h 223"/>
                    <a:gd name="T106" fmla="*/ 17 w 215"/>
                    <a:gd name="T107" fmla="*/ 113 h 223"/>
                    <a:gd name="T108" fmla="*/ 11 w 215"/>
                    <a:gd name="T109" fmla="*/ 102 h 223"/>
                    <a:gd name="T110" fmla="*/ 8 w 215"/>
                    <a:gd name="T111" fmla="*/ 86 h 223"/>
                    <a:gd name="T112" fmla="*/ 4 w 215"/>
                    <a:gd name="T113" fmla="*/ 71 h 223"/>
                    <a:gd name="T114" fmla="*/ 2 w 215"/>
                    <a:gd name="T115" fmla="*/ 54 h 223"/>
                    <a:gd name="T116" fmla="*/ 0 w 215"/>
                    <a:gd name="T117" fmla="*/ 36 h 223"/>
                    <a:gd name="T118" fmla="*/ 0 w 215"/>
                    <a:gd name="T119" fmla="*/ 21 h 223"/>
                    <a:gd name="T120" fmla="*/ 0 w 215"/>
                    <a:gd name="T121" fmla="*/ 9 h 223"/>
                    <a:gd name="T122" fmla="*/ 4 w 215"/>
                    <a:gd name="T123" fmla="*/ 2 h 223"/>
                    <a:gd name="T124" fmla="*/ 8 w 215"/>
                    <a:gd name="T125" fmla="*/ 0 h 223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15"/>
                    <a:gd name="T190" fmla="*/ 0 h 223"/>
                    <a:gd name="T191" fmla="*/ 215 w 215"/>
                    <a:gd name="T192" fmla="*/ 223 h 223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15" h="223">
                      <a:moveTo>
                        <a:pt x="11" y="0"/>
                      </a:moveTo>
                      <a:lnTo>
                        <a:pt x="15" y="2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23" y="6"/>
                      </a:lnTo>
                      <a:lnTo>
                        <a:pt x="25" y="8"/>
                      </a:lnTo>
                      <a:lnTo>
                        <a:pt x="29" y="8"/>
                      </a:lnTo>
                      <a:lnTo>
                        <a:pt x="31" y="9"/>
                      </a:lnTo>
                      <a:lnTo>
                        <a:pt x="34" y="9"/>
                      </a:lnTo>
                      <a:lnTo>
                        <a:pt x="36" y="11"/>
                      </a:lnTo>
                      <a:lnTo>
                        <a:pt x="40" y="11"/>
                      </a:lnTo>
                      <a:lnTo>
                        <a:pt x="44" y="11"/>
                      </a:lnTo>
                      <a:lnTo>
                        <a:pt x="48" y="13"/>
                      </a:lnTo>
                      <a:lnTo>
                        <a:pt x="50" y="13"/>
                      </a:lnTo>
                      <a:lnTo>
                        <a:pt x="54" y="13"/>
                      </a:lnTo>
                      <a:lnTo>
                        <a:pt x="57" y="13"/>
                      </a:lnTo>
                      <a:lnTo>
                        <a:pt x="61" y="13"/>
                      </a:lnTo>
                      <a:lnTo>
                        <a:pt x="65" y="13"/>
                      </a:lnTo>
                      <a:lnTo>
                        <a:pt x="69" y="15"/>
                      </a:lnTo>
                      <a:lnTo>
                        <a:pt x="71" y="15"/>
                      </a:lnTo>
                      <a:lnTo>
                        <a:pt x="75" y="15"/>
                      </a:lnTo>
                      <a:lnTo>
                        <a:pt x="79" y="15"/>
                      </a:lnTo>
                      <a:lnTo>
                        <a:pt x="82" y="15"/>
                      </a:lnTo>
                      <a:lnTo>
                        <a:pt x="86" y="15"/>
                      </a:lnTo>
                      <a:lnTo>
                        <a:pt x="90" y="15"/>
                      </a:lnTo>
                      <a:lnTo>
                        <a:pt x="96" y="15"/>
                      </a:lnTo>
                      <a:lnTo>
                        <a:pt x="100" y="15"/>
                      </a:lnTo>
                      <a:lnTo>
                        <a:pt x="103" y="15"/>
                      </a:lnTo>
                      <a:lnTo>
                        <a:pt x="107" y="15"/>
                      </a:lnTo>
                      <a:lnTo>
                        <a:pt x="111" y="15"/>
                      </a:lnTo>
                      <a:lnTo>
                        <a:pt x="115" y="15"/>
                      </a:lnTo>
                      <a:lnTo>
                        <a:pt x="119" y="15"/>
                      </a:lnTo>
                      <a:lnTo>
                        <a:pt x="123" y="15"/>
                      </a:lnTo>
                      <a:lnTo>
                        <a:pt x="126" y="15"/>
                      </a:lnTo>
                      <a:lnTo>
                        <a:pt x="130" y="15"/>
                      </a:lnTo>
                      <a:lnTo>
                        <a:pt x="134" y="15"/>
                      </a:lnTo>
                      <a:lnTo>
                        <a:pt x="138" y="15"/>
                      </a:lnTo>
                      <a:lnTo>
                        <a:pt x="142" y="15"/>
                      </a:lnTo>
                      <a:lnTo>
                        <a:pt x="146" y="15"/>
                      </a:lnTo>
                      <a:lnTo>
                        <a:pt x="150" y="15"/>
                      </a:lnTo>
                      <a:lnTo>
                        <a:pt x="153" y="17"/>
                      </a:lnTo>
                      <a:lnTo>
                        <a:pt x="157" y="17"/>
                      </a:lnTo>
                      <a:lnTo>
                        <a:pt x="161" y="17"/>
                      </a:lnTo>
                      <a:lnTo>
                        <a:pt x="165" y="19"/>
                      </a:lnTo>
                      <a:lnTo>
                        <a:pt x="167" y="21"/>
                      </a:lnTo>
                      <a:lnTo>
                        <a:pt x="171" y="21"/>
                      </a:lnTo>
                      <a:lnTo>
                        <a:pt x="173" y="23"/>
                      </a:lnTo>
                      <a:lnTo>
                        <a:pt x="176" y="25"/>
                      </a:lnTo>
                      <a:lnTo>
                        <a:pt x="178" y="29"/>
                      </a:lnTo>
                      <a:lnTo>
                        <a:pt x="180" y="31"/>
                      </a:lnTo>
                      <a:lnTo>
                        <a:pt x="182" y="34"/>
                      </a:lnTo>
                      <a:lnTo>
                        <a:pt x="184" y="38"/>
                      </a:lnTo>
                      <a:lnTo>
                        <a:pt x="186" y="42"/>
                      </a:lnTo>
                      <a:lnTo>
                        <a:pt x="188" y="46"/>
                      </a:lnTo>
                      <a:lnTo>
                        <a:pt x="190" y="50"/>
                      </a:lnTo>
                      <a:lnTo>
                        <a:pt x="190" y="56"/>
                      </a:lnTo>
                      <a:lnTo>
                        <a:pt x="190" y="61"/>
                      </a:lnTo>
                      <a:lnTo>
                        <a:pt x="192" y="67"/>
                      </a:lnTo>
                      <a:lnTo>
                        <a:pt x="192" y="75"/>
                      </a:lnTo>
                      <a:lnTo>
                        <a:pt x="190" y="82"/>
                      </a:lnTo>
                      <a:lnTo>
                        <a:pt x="190" y="90"/>
                      </a:lnTo>
                      <a:lnTo>
                        <a:pt x="188" y="98"/>
                      </a:lnTo>
                      <a:lnTo>
                        <a:pt x="188" y="107"/>
                      </a:lnTo>
                      <a:lnTo>
                        <a:pt x="186" y="117"/>
                      </a:lnTo>
                      <a:lnTo>
                        <a:pt x="184" y="129"/>
                      </a:lnTo>
                      <a:lnTo>
                        <a:pt x="182" y="130"/>
                      </a:lnTo>
                      <a:lnTo>
                        <a:pt x="182" y="134"/>
                      </a:lnTo>
                      <a:lnTo>
                        <a:pt x="182" y="138"/>
                      </a:lnTo>
                      <a:lnTo>
                        <a:pt x="182" y="140"/>
                      </a:lnTo>
                      <a:lnTo>
                        <a:pt x="182" y="144"/>
                      </a:lnTo>
                      <a:lnTo>
                        <a:pt x="184" y="146"/>
                      </a:lnTo>
                      <a:lnTo>
                        <a:pt x="184" y="150"/>
                      </a:lnTo>
                      <a:lnTo>
                        <a:pt x="184" y="153"/>
                      </a:lnTo>
                      <a:lnTo>
                        <a:pt x="186" y="155"/>
                      </a:lnTo>
                      <a:lnTo>
                        <a:pt x="186" y="157"/>
                      </a:lnTo>
                      <a:lnTo>
                        <a:pt x="188" y="161"/>
                      </a:lnTo>
                      <a:lnTo>
                        <a:pt x="190" y="163"/>
                      </a:lnTo>
                      <a:lnTo>
                        <a:pt x="190" y="167"/>
                      </a:lnTo>
                      <a:lnTo>
                        <a:pt x="192" y="169"/>
                      </a:lnTo>
                      <a:lnTo>
                        <a:pt x="194" y="171"/>
                      </a:lnTo>
                      <a:lnTo>
                        <a:pt x="196" y="175"/>
                      </a:lnTo>
                      <a:lnTo>
                        <a:pt x="197" y="177"/>
                      </a:lnTo>
                      <a:lnTo>
                        <a:pt x="197" y="178"/>
                      </a:lnTo>
                      <a:lnTo>
                        <a:pt x="199" y="182"/>
                      </a:lnTo>
                      <a:lnTo>
                        <a:pt x="201" y="184"/>
                      </a:lnTo>
                      <a:lnTo>
                        <a:pt x="203" y="186"/>
                      </a:lnTo>
                      <a:lnTo>
                        <a:pt x="205" y="188"/>
                      </a:lnTo>
                      <a:lnTo>
                        <a:pt x="207" y="192"/>
                      </a:lnTo>
                      <a:lnTo>
                        <a:pt x="207" y="194"/>
                      </a:lnTo>
                      <a:lnTo>
                        <a:pt x="209" y="196"/>
                      </a:lnTo>
                      <a:lnTo>
                        <a:pt x="211" y="198"/>
                      </a:lnTo>
                      <a:lnTo>
                        <a:pt x="211" y="201"/>
                      </a:lnTo>
                      <a:lnTo>
                        <a:pt x="213" y="203"/>
                      </a:lnTo>
                      <a:lnTo>
                        <a:pt x="213" y="205"/>
                      </a:lnTo>
                      <a:lnTo>
                        <a:pt x="213" y="207"/>
                      </a:lnTo>
                      <a:lnTo>
                        <a:pt x="215" y="209"/>
                      </a:lnTo>
                      <a:lnTo>
                        <a:pt x="215" y="213"/>
                      </a:lnTo>
                      <a:lnTo>
                        <a:pt x="215" y="215"/>
                      </a:lnTo>
                      <a:lnTo>
                        <a:pt x="213" y="217"/>
                      </a:lnTo>
                      <a:lnTo>
                        <a:pt x="213" y="219"/>
                      </a:lnTo>
                      <a:lnTo>
                        <a:pt x="211" y="221"/>
                      </a:lnTo>
                      <a:lnTo>
                        <a:pt x="209" y="223"/>
                      </a:lnTo>
                      <a:lnTo>
                        <a:pt x="207" y="223"/>
                      </a:lnTo>
                      <a:lnTo>
                        <a:pt x="205" y="223"/>
                      </a:lnTo>
                      <a:lnTo>
                        <a:pt x="203" y="223"/>
                      </a:lnTo>
                      <a:lnTo>
                        <a:pt x="199" y="223"/>
                      </a:lnTo>
                      <a:lnTo>
                        <a:pt x="197" y="223"/>
                      </a:lnTo>
                      <a:lnTo>
                        <a:pt x="196" y="223"/>
                      </a:lnTo>
                      <a:lnTo>
                        <a:pt x="192" y="223"/>
                      </a:lnTo>
                      <a:lnTo>
                        <a:pt x="190" y="223"/>
                      </a:lnTo>
                      <a:lnTo>
                        <a:pt x="186" y="223"/>
                      </a:lnTo>
                      <a:lnTo>
                        <a:pt x="182" y="221"/>
                      </a:lnTo>
                      <a:lnTo>
                        <a:pt x="180" y="221"/>
                      </a:lnTo>
                      <a:lnTo>
                        <a:pt x="176" y="219"/>
                      </a:lnTo>
                      <a:lnTo>
                        <a:pt x="174" y="219"/>
                      </a:lnTo>
                      <a:lnTo>
                        <a:pt x="171" y="217"/>
                      </a:lnTo>
                      <a:lnTo>
                        <a:pt x="167" y="217"/>
                      </a:lnTo>
                      <a:lnTo>
                        <a:pt x="165" y="215"/>
                      </a:lnTo>
                      <a:lnTo>
                        <a:pt x="161" y="213"/>
                      </a:lnTo>
                      <a:lnTo>
                        <a:pt x="159" y="211"/>
                      </a:lnTo>
                      <a:lnTo>
                        <a:pt x="155" y="209"/>
                      </a:lnTo>
                      <a:lnTo>
                        <a:pt x="153" y="209"/>
                      </a:lnTo>
                      <a:lnTo>
                        <a:pt x="150" y="207"/>
                      </a:lnTo>
                      <a:lnTo>
                        <a:pt x="148" y="205"/>
                      </a:lnTo>
                      <a:lnTo>
                        <a:pt x="146" y="203"/>
                      </a:lnTo>
                      <a:lnTo>
                        <a:pt x="144" y="201"/>
                      </a:lnTo>
                      <a:lnTo>
                        <a:pt x="142" y="200"/>
                      </a:lnTo>
                      <a:lnTo>
                        <a:pt x="140" y="196"/>
                      </a:lnTo>
                      <a:lnTo>
                        <a:pt x="138" y="194"/>
                      </a:lnTo>
                      <a:lnTo>
                        <a:pt x="134" y="192"/>
                      </a:lnTo>
                      <a:lnTo>
                        <a:pt x="132" y="190"/>
                      </a:lnTo>
                      <a:lnTo>
                        <a:pt x="128" y="186"/>
                      </a:lnTo>
                      <a:lnTo>
                        <a:pt x="125" y="184"/>
                      </a:lnTo>
                      <a:lnTo>
                        <a:pt x="121" y="182"/>
                      </a:lnTo>
                      <a:lnTo>
                        <a:pt x="117" y="180"/>
                      </a:lnTo>
                      <a:lnTo>
                        <a:pt x="113" y="177"/>
                      </a:lnTo>
                      <a:lnTo>
                        <a:pt x="109" y="175"/>
                      </a:lnTo>
                      <a:lnTo>
                        <a:pt x="105" y="173"/>
                      </a:lnTo>
                      <a:lnTo>
                        <a:pt x="102" y="169"/>
                      </a:lnTo>
                      <a:lnTo>
                        <a:pt x="96" y="167"/>
                      </a:lnTo>
                      <a:lnTo>
                        <a:pt x="92" y="165"/>
                      </a:lnTo>
                      <a:lnTo>
                        <a:pt x="86" y="161"/>
                      </a:lnTo>
                      <a:lnTo>
                        <a:pt x="82" y="159"/>
                      </a:lnTo>
                      <a:lnTo>
                        <a:pt x="79" y="157"/>
                      </a:lnTo>
                      <a:lnTo>
                        <a:pt x="73" y="155"/>
                      </a:lnTo>
                      <a:lnTo>
                        <a:pt x="69" y="152"/>
                      </a:lnTo>
                      <a:lnTo>
                        <a:pt x="63" y="150"/>
                      </a:lnTo>
                      <a:lnTo>
                        <a:pt x="59" y="148"/>
                      </a:lnTo>
                      <a:lnTo>
                        <a:pt x="55" y="144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4" y="138"/>
                      </a:lnTo>
                      <a:lnTo>
                        <a:pt x="40" y="134"/>
                      </a:lnTo>
                      <a:lnTo>
                        <a:pt x="36" y="132"/>
                      </a:lnTo>
                      <a:lnTo>
                        <a:pt x="32" y="130"/>
                      </a:lnTo>
                      <a:lnTo>
                        <a:pt x="29" y="129"/>
                      </a:lnTo>
                      <a:lnTo>
                        <a:pt x="27" y="127"/>
                      </a:lnTo>
                      <a:lnTo>
                        <a:pt x="25" y="125"/>
                      </a:lnTo>
                      <a:lnTo>
                        <a:pt x="23" y="123"/>
                      </a:lnTo>
                      <a:lnTo>
                        <a:pt x="21" y="121"/>
                      </a:lnTo>
                      <a:lnTo>
                        <a:pt x="19" y="117"/>
                      </a:lnTo>
                      <a:lnTo>
                        <a:pt x="17" y="113"/>
                      </a:lnTo>
                      <a:lnTo>
                        <a:pt x="15" y="111"/>
                      </a:lnTo>
                      <a:lnTo>
                        <a:pt x="13" y="105"/>
                      </a:lnTo>
                      <a:lnTo>
                        <a:pt x="11" y="102"/>
                      </a:lnTo>
                      <a:lnTo>
                        <a:pt x="11" y="98"/>
                      </a:lnTo>
                      <a:lnTo>
                        <a:pt x="9" y="92"/>
                      </a:lnTo>
                      <a:lnTo>
                        <a:pt x="8" y="86"/>
                      </a:lnTo>
                      <a:lnTo>
                        <a:pt x="6" y="82"/>
                      </a:lnTo>
                      <a:lnTo>
                        <a:pt x="6" y="77"/>
                      </a:lnTo>
                      <a:lnTo>
                        <a:pt x="4" y="71"/>
                      </a:lnTo>
                      <a:lnTo>
                        <a:pt x="4" y="65"/>
                      </a:lnTo>
                      <a:lnTo>
                        <a:pt x="2" y="59"/>
                      </a:lnTo>
                      <a:lnTo>
                        <a:pt x="2" y="54"/>
                      </a:lnTo>
                      <a:lnTo>
                        <a:pt x="0" y="48"/>
                      </a:lnTo>
                      <a:lnTo>
                        <a:pt x="0" y="42"/>
                      </a:lnTo>
                      <a:lnTo>
                        <a:pt x="0" y="36"/>
                      </a:lnTo>
                      <a:lnTo>
                        <a:pt x="0" y="31"/>
                      </a:lnTo>
                      <a:lnTo>
                        <a:pt x="0" y="27"/>
                      </a:lnTo>
                      <a:lnTo>
                        <a:pt x="0" y="21"/>
                      </a:lnTo>
                      <a:lnTo>
                        <a:pt x="0" y="17"/>
                      </a:ln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2" y="8"/>
                      </a:ln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D9E3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95" name="Freeform 563"/>
                <p:cNvSpPr>
                  <a:spLocks noChangeAspect="1"/>
                </p:cNvSpPr>
                <p:nvPr/>
              </p:nvSpPr>
              <p:spPr bwMode="auto">
                <a:xfrm>
                  <a:off x="5033" y="1263"/>
                  <a:ext cx="203" cy="208"/>
                </a:xfrm>
                <a:custGeom>
                  <a:avLst/>
                  <a:gdLst>
                    <a:gd name="T0" fmla="*/ 19 w 203"/>
                    <a:gd name="T1" fmla="*/ 8 h 208"/>
                    <a:gd name="T2" fmla="*/ 30 w 203"/>
                    <a:gd name="T3" fmla="*/ 12 h 208"/>
                    <a:gd name="T4" fmla="*/ 42 w 203"/>
                    <a:gd name="T5" fmla="*/ 14 h 208"/>
                    <a:gd name="T6" fmla="*/ 53 w 203"/>
                    <a:gd name="T7" fmla="*/ 16 h 208"/>
                    <a:gd name="T8" fmla="*/ 67 w 203"/>
                    <a:gd name="T9" fmla="*/ 18 h 208"/>
                    <a:gd name="T10" fmla="*/ 82 w 203"/>
                    <a:gd name="T11" fmla="*/ 18 h 208"/>
                    <a:gd name="T12" fmla="*/ 96 w 203"/>
                    <a:gd name="T13" fmla="*/ 18 h 208"/>
                    <a:gd name="T14" fmla="*/ 111 w 203"/>
                    <a:gd name="T15" fmla="*/ 20 h 208"/>
                    <a:gd name="T16" fmla="*/ 126 w 203"/>
                    <a:gd name="T17" fmla="*/ 20 h 208"/>
                    <a:gd name="T18" fmla="*/ 140 w 203"/>
                    <a:gd name="T19" fmla="*/ 20 h 208"/>
                    <a:gd name="T20" fmla="*/ 153 w 203"/>
                    <a:gd name="T21" fmla="*/ 22 h 208"/>
                    <a:gd name="T22" fmla="*/ 165 w 203"/>
                    <a:gd name="T23" fmla="*/ 27 h 208"/>
                    <a:gd name="T24" fmla="*/ 172 w 203"/>
                    <a:gd name="T25" fmla="*/ 37 h 208"/>
                    <a:gd name="T26" fmla="*/ 178 w 203"/>
                    <a:gd name="T27" fmla="*/ 52 h 208"/>
                    <a:gd name="T28" fmla="*/ 180 w 203"/>
                    <a:gd name="T29" fmla="*/ 77 h 208"/>
                    <a:gd name="T30" fmla="*/ 176 w 203"/>
                    <a:gd name="T31" fmla="*/ 108 h 208"/>
                    <a:gd name="T32" fmla="*/ 172 w 203"/>
                    <a:gd name="T33" fmla="*/ 127 h 208"/>
                    <a:gd name="T34" fmla="*/ 174 w 203"/>
                    <a:gd name="T35" fmla="*/ 139 h 208"/>
                    <a:gd name="T36" fmla="*/ 178 w 203"/>
                    <a:gd name="T37" fmla="*/ 150 h 208"/>
                    <a:gd name="T38" fmla="*/ 184 w 203"/>
                    <a:gd name="T39" fmla="*/ 160 h 208"/>
                    <a:gd name="T40" fmla="*/ 190 w 203"/>
                    <a:gd name="T41" fmla="*/ 167 h 208"/>
                    <a:gd name="T42" fmla="*/ 195 w 203"/>
                    <a:gd name="T43" fmla="*/ 177 h 208"/>
                    <a:gd name="T44" fmla="*/ 201 w 203"/>
                    <a:gd name="T45" fmla="*/ 187 h 208"/>
                    <a:gd name="T46" fmla="*/ 203 w 203"/>
                    <a:gd name="T47" fmla="*/ 194 h 208"/>
                    <a:gd name="T48" fmla="*/ 203 w 203"/>
                    <a:gd name="T49" fmla="*/ 202 h 208"/>
                    <a:gd name="T50" fmla="*/ 197 w 203"/>
                    <a:gd name="T51" fmla="*/ 206 h 208"/>
                    <a:gd name="T52" fmla="*/ 188 w 203"/>
                    <a:gd name="T53" fmla="*/ 208 h 208"/>
                    <a:gd name="T54" fmla="*/ 178 w 203"/>
                    <a:gd name="T55" fmla="*/ 206 h 208"/>
                    <a:gd name="T56" fmla="*/ 167 w 203"/>
                    <a:gd name="T57" fmla="*/ 202 h 208"/>
                    <a:gd name="T58" fmla="*/ 155 w 203"/>
                    <a:gd name="T59" fmla="*/ 196 h 208"/>
                    <a:gd name="T60" fmla="*/ 146 w 203"/>
                    <a:gd name="T61" fmla="*/ 190 h 208"/>
                    <a:gd name="T62" fmla="*/ 138 w 203"/>
                    <a:gd name="T63" fmla="*/ 183 h 208"/>
                    <a:gd name="T64" fmla="*/ 128 w 203"/>
                    <a:gd name="T65" fmla="*/ 173 h 208"/>
                    <a:gd name="T66" fmla="*/ 115 w 203"/>
                    <a:gd name="T67" fmla="*/ 164 h 208"/>
                    <a:gd name="T68" fmla="*/ 99 w 203"/>
                    <a:gd name="T69" fmla="*/ 154 h 208"/>
                    <a:gd name="T70" fmla="*/ 82 w 203"/>
                    <a:gd name="T71" fmla="*/ 144 h 208"/>
                    <a:gd name="T72" fmla="*/ 65 w 203"/>
                    <a:gd name="T73" fmla="*/ 137 h 208"/>
                    <a:gd name="T74" fmla="*/ 48 w 203"/>
                    <a:gd name="T75" fmla="*/ 127 h 208"/>
                    <a:gd name="T76" fmla="*/ 34 w 203"/>
                    <a:gd name="T77" fmla="*/ 118 h 208"/>
                    <a:gd name="T78" fmla="*/ 23 w 203"/>
                    <a:gd name="T79" fmla="*/ 110 h 208"/>
                    <a:gd name="T80" fmla="*/ 15 w 203"/>
                    <a:gd name="T81" fmla="*/ 98 h 208"/>
                    <a:gd name="T82" fmla="*/ 9 w 203"/>
                    <a:gd name="T83" fmla="*/ 83 h 208"/>
                    <a:gd name="T84" fmla="*/ 4 w 203"/>
                    <a:gd name="T85" fmla="*/ 64 h 208"/>
                    <a:gd name="T86" fmla="*/ 0 w 203"/>
                    <a:gd name="T87" fmla="*/ 43 h 208"/>
                    <a:gd name="T88" fmla="*/ 0 w 203"/>
                    <a:gd name="T89" fmla="*/ 23 h 208"/>
                    <a:gd name="T90" fmla="*/ 0 w 203"/>
                    <a:gd name="T91" fmla="*/ 10 h 208"/>
                    <a:gd name="T92" fmla="*/ 5 w 203"/>
                    <a:gd name="T93" fmla="*/ 2 h 208"/>
                    <a:gd name="T94" fmla="*/ 13 w 203"/>
                    <a:gd name="T95" fmla="*/ 2 h 208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03"/>
                    <a:gd name="T145" fmla="*/ 0 h 208"/>
                    <a:gd name="T146" fmla="*/ 203 w 203"/>
                    <a:gd name="T147" fmla="*/ 208 h 208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03" h="208">
                      <a:moveTo>
                        <a:pt x="13" y="2"/>
                      </a:moveTo>
                      <a:lnTo>
                        <a:pt x="15" y="4"/>
                      </a:lnTo>
                      <a:lnTo>
                        <a:pt x="17" y="6"/>
                      </a:lnTo>
                      <a:lnTo>
                        <a:pt x="19" y="8"/>
                      </a:lnTo>
                      <a:lnTo>
                        <a:pt x="23" y="8"/>
                      </a:lnTo>
                      <a:lnTo>
                        <a:pt x="25" y="10"/>
                      </a:lnTo>
                      <a:lnTo>
                        <a:pt x="28" y="10"/>
                      </a:lnTo>
                      <a:lnTo>
                        <a:pt x="30" y="12"/>
                      </a:lnTo>
                      <a:lnTo>
                        <a:pt x="32" y="12"/>
                      </a:lnTo>
                      <a:lnTo>
                        <a:pt x="36" y="14"/>
                      </a:lnTo>
                      <a:lnTo>
                        <a:pt x="38" y="14"/>
                      </a:lnTo>
                      <a:lnTo>
                        <a:pt x="42" y="14"/>
                      </a:lnTo>
                      <a:lnTo>
                        <a:pt x="44" y="16"/>
                      </a:lnTo>
                      <a:lnTo>
                        <a:pt x="48" y="16"/>
                      </a:lnTo>
                      <a:lnTo>
                        <a:pt x="51" y="16"/>
                      </a:lnTo>
                      <a:lnTo>
                        <a:pt x="53" y="16"/>
                      </a:lnTo>
                      <a:lnTo>
                        <a:pt x="57" y="16"/>
                      </a:lnTo>
                      <a:lnTo>
                        <a:pt x="61" y="18"/>
                      </a:lnTo>
                      <a:lnTo>
                        <a:pt x="63" y="18"/>
                      </a:lnTo>
                      <a:lnTo>
                        <a:pt x="67" y="18"/>
                      </a:lnTo>
                      <a:lnTo>
                        <a:pt x="71" y="18"/>
                      </a:lnTo>
                      <a:lnTo>
                        <a:pt x="75" y="18"/>
                      </a:lnTo>
                      <a:lnTo>
                        <a:pt x="78" y="18"/>
                      </a:lnTo>
                      <a:lnTo>
                        <a:pt x="82" y="18"/>
                      </a:lnTo>
                      <a:lnTo>
                        <a:pt x="84" y="18"/>
                      </a:lnTo>
                      <a:lnTo>
                        <a:pt x="88" y="18"/>
                      </a:lnTo>
                      <a:lnTo>
                        <a:pt x="92" y="18"/>
                      </a:lnTo>
                      <a:lnTo>
                        <a:pt x="96" y="18"/>
                      </a:lnTo>
                      <a:lnTo>
                        <a:pt x="99" y="18"/>
                      </a:lnTo>
                      <a:lnTo>
                        <a:pt x="103" y="18"/>
                      </a:lnTo>
                      <a:lnTo>
                        <a:pt x="107" y="20"/>
                      </a:lnTo>
                      <a:lnTo>
                        <a:pt x="111" y="20"/>
                      </a:lnTo>
                      <a:lnTo>
                        <a:pt x="117" y="20"/>
                      </a:lnTo>
                      <a:lnTo>
                        <a:pt x="119" y="20"/>
                      </a:lnTo>
                      <a:lnTo>
                        <a:pt x="122" y="20"/>
                      </a:lnTo>
                      <a:lnTo>
                        <a:pt x="126" y="20"/>
                      </a:lnTo>
                      <a:lnTo>
                        <a:pt x="130" y="20"/>
                      </a:lnTo>
                      <a:lnTo>
                        <a:pt x="134" y="20"/>
                      </a:lnTo>
                      <a:lnTo>
                        <a:pt x="138" y="20"/>
                      </a:lnTo>
                      <a:lnTo>
                        <a:pt x="140" y="20"/>
                      </a:lnTo>
                      <a:lnTo>
                        <a:pt x="144" y="20"/>
                      </a:lnTo>
                      <a:lnTo>
                        <a:pt x="147" y="20"/>
                      </a:lnTo>
                      <a:lnTo>
                        <a:pt x="151" y="22"/>
                      </a:lnTo>
                      <a:lnTo>
                        <a:pt x="153" y="22"/>
                      </a:lnTo>
                      <a:lnTo>
                        <a:pt x="157" y="23"/>
                      </a:lnTo>
                      <a:lnTo>
                        <a:pt x="159" y="23"/>
                      </a:lnTo>
                      <a:lnTo>
                        <a:pt x="163" y="25"/>
                      </a:lnTo>
                      <a:lnTo>
                        <a:pt x="165" y="27"/>
                      </a:lnTo>
                      <a:lnTo>
                        <a:pt x="167" y="29"/>
                      </a:lnTo>
                      <a:lnTo>
                        <a:pt x="169" y="31"/>
                      </a:lnTo>
                      <a:lnTo>
                        <a:pt x="170" y="35"/>
                      </a:lnTo>
                      <a:lnTo>
                        <a:pt x="172" y="37"/>
                      </a:lnTo>
                      <a:lnTo>
                        <a:pt x="174" y="41"/>
                      </a:lnTo>
                      <a:lnTo>
                        <a:pt x="176" y="45"/>
                      </a:lnTo>
                      <a:lnTo>
                        <a:pt x="178" y="48"/>
                      </a:lnTo>
                      <a:lnTo>
                        <a:pt x="178" y="52"/>
                      </a:lnTo>
                      <a:lnTo>
                        <a:pt x="180" y="58"/>
                      </a:lnTo>
                      <a:lnTo>
                        <a:pt x="180" y="64"/>
                      </a:lnTo>
                      <a:lnTo>
                        <a:pt x="180" y="70"/>
                      </a:lnTo>
                      <a:lnTo>
                        <a:pt x="180" y="77"/>
                      </a:lnTo>
                      <a:lnTo>
                        <a:pt x="178" y="83"/>
                      </a:lnTo>
                      <a:lnTo>
                        <a:pt x="178" y="91"/>
                      </a:lnTo>
                      <a:lnTo>
                        <a:pt x="176" y="100"/>
                      </a:lnTo>
                      <a:lnTo>
                        <a:pt x="176" y="108"/>
                      </a:lnTo>
                      <a:lnTo>
                        <a:pt x="174" y="118"/>
                      </a:lnTo>
                      <a:lnTo>
                        <a:pt x="172" y="121"/>
                      </a:lnTo>
                      <a:lnTo>
                        <a:pt x="172" y="123"/>
                      </a:lnTo>
                      <a:lnTo>
                        <a:pt x="172" y="127"/>
                      </a:lnTo>
                      <a:lnTo>
                        <a:pt x="172" y="131"/>
                      </a:lnTo>
                      <a:lnTo>
                        <a:pt x="174" y="133"/>
                      </a:lnTo>
                      <a:lnTo>
                        <a:pt x="174" y="137"/>
                      </a:lnTo>
                      <a:lnTo>
                        <a:pt x="174" y="139"/>
                      </a:lnTo>
                      <a:lnTo>
                        <a:pt x="176" y="141"/>
                      </a:lnTo>
                      <a:lnTo>
                        <a:pt x="176" y="144"/>
                      </a:lnTo>
                      <a:lnTo>
                        <a:pt x="178" y="146"/>
                      </a:lnTo>
                      <a:lnTo>
                        <a:pt x="178" y="150"/>
                      </a:lnTo>
                      <a:lnTo>
                        <a:pt x="180" y="152"/>
                      </a:lnTo>
                      <a:lnTo>
                        <a:pt x="182" y="154"/>
                      </a:lnTo>
                      <a:lnTo>
                        <a:pt x="182" y="156"/>
                      </a:lnTo>
                      <a:lnTo>
                        <a:pt x="184" y="160"/>
                      </a:lnTo>
                      <a:lnTo>
                        <a:pt x="186" y="162"/>
                      </a:lnTo>
                      <a:lnTo>
                        <a:pt x="188" y="164"/>
                      </a:lnTo>
                      <a:lnTo>
                        <a:pt x="188" y="166"/>
                      </a:lnTo>
                      <a:lnTo>
                        <a:pt x="190" y="167"/>
                      </a:lnTo>
                      <a:lnTo>
                        <a:pt x="192" y="171"/>
                      </a:lnTo>
                      <a:lnTo>
                        <a:pt x="193" y="173"/>
                      </a:lnTo>
                      <a:lnTo>
                        <a:pt x="193" y="175"/>
                      </a:lnTo>
                      <a:lnTo>
                        <a:pt x="195" y="177"/>
                      </a:lnTo>
                      <a:lnTo>
                        <a:pt x="197" y="179"/>
                      </a:lnTo>
                      <a:lnTo>
                        <a:pt x="199" y="181"/>
                      </a:lnTo>
                      <a:lnTo>
                        <a:pt x="199" y="183"/>
                      </a:lnTo>
                      <a:lnTo>
                        <a:pt x="201" y="187"/>
                      </a:lnTo>
                      <a:lnTo>
                        <a:pt x="201" y="189"/>
                      </a:lnTo>
                      <a:lnTo>
                        <a:pt x="203" y="190"/>
                      </a:lnTo>
                      <a:lnTo>
                        <a:pt x="203" y="192"/>
                      </a:lnTo>
                      <a:lnTo>
                        <a:pt x="203" y="194"/>
                      </a:lnTo>
                      <a:lnTo>
                        <a:pt x="203" y="196"/>
                      </a:lnTo>
                      <a:lnTo>
                        <a:pt x="203" y="198"/>
                      </a:lnTo>
                      <a:lnTo>
                        <a:pt x="203" y="200"/>
                      </a:lnTo>
                      <a:lnTo>
                        <a:pt x="203" y="202"/>
                      </a:lnTo>
                      <a:lnTo>
                        <a:pt x="203" y="204"/>
                      </a:lnTo>
                      <a:lnTo>
                        <a:pt x="201" y="204"/>
                      </a:lnTo>
                      <a:lnTo>
                        <a:pt x="199" y="206"/>
                      </a:lnTo>
                      <a:lnTo>
                        <a:pt x="197" y="206"/>
                      </a:lnTo>
                      <a:lnTo>
                        <a:pt x="195" y="208"/>
                      </a:lnTo>
                      <a:lnTo>
                        <a:pt x="193" y="208"/>
                      </a:lnTo>
                      <a:lnTo>
                        <a:pt x="192" y="208"/>
                      </a:lnTo>
                      <a:lnTo>
                        <a:pt x="188" y="208"/>
                      </a:lnTo>
                      <a:lnTo>
                        <a:pt x="186" y="208"/>
                      </a:lnTo>
                      <a:lnTo>
                        <a:pt x="184" y="208"/>
                      </a:lnTo>
                      <a:lnTo>
                        <a:pt x="180" y="206"/>
                      </a:lnTo>
                      <a:lnTo>
                        <a:pt x="178" y="206"/>
                      </a:lnTo>
                      <a:lnTo>
                        <a:pt x="176" y="206"/>
                      </a:lnTo>
                      <a:lnTo>
                        <a:pt x="172" y="204"/>
                      </a:lnTo>
                      <a:lnTo>
                        <a:pt x="170" y="204"/>
                      </a:lnTo>
                      <a:lnTo>
                        <a:pt x="167" y="202"/>
                      </a:lnTo>
                      <a:lnTo>
                        <a:pt x="165" y="202"/>
                      </a:lnTo>
                      <a:lnTo>
                        <a:pt x="161" y="200"/>
                      </a:lnTo>
                      <a:lnTo>
                        <a:pt x="159" y="198"/>
                      </a:lnTo>
                      <a:lnTo>
                        <a:pt x="155" y="196"/>
                      </a:lnTo>
                      <a:lnTo>
                        <a:pt x="153" y="196"/>
                      </a:lnTo>
                      <a:lnTo>
                        <a:pt x="151" y="194"/>
                      </a:lnTo>
                      <a:lnTo>
                        <a:pt x="147" y="192"/>
                      </a:lnTo>
                      <a:lnTo>
                        <a:pt x="146" y="190"/>
                      </a:lnTo>
                      <a:lnTo>
                        <a:pt x="144" y="189"/>
                      </a:lnTo>
                      <a:lnTo>
                        <a:pt x="142" y="187"/>
                      </a:lnTo>
                      <a:lnTo>
                        <a:pt x="140" y="185"/>
                      </a:lnTo>
                      <a:lnTo>
                        <a:pt x="138" y="183"/>
                      </a:lnTo>
                      <a:lnTo>
                        <a:pt x="136" y="181"/>
                      </a:lnTo>
                      <a:lnTo>
                        <a:pt x="134" y="179"/>
                      </a:lnTo>
                      <a:lnTo>
                        <a:pt x="130" y="175"/>
                      </a:lnTo>
                      <a:lnTo>
                        <a:pt x="128" y="173"/>
                      </a:lnTo>
                      <a:lnTo>
                        <a:pt x="124" y="171"/>
                      </a:lnTo>
                      <a:lnTo>
                        <a:pt x="122" y="169"/>
                      </a:lnTo>
                      <a:lnTo>
                        <a:pt x="119" y="166"/>
                      </a:lnTo>
                      <a:lnTo>
                        <a:pt x="115" y="164"/>
                      </a:lnTo>
                      <a:lnTo>
                        <a:pt x="111" y="162"/>
                      </a:lnTo>
                      <a:lnTo>
                        <a:pt x="107" y="160"/>
                      </a:lnTo>
                      <a:lnTo>
                        <a:pt x="103" y="158"/>
                      </a:lnTo>
                      <a:lnTo>
                        <a:pt x="99" y="154"/>
                      </a:lnTo>
                      <a:lnTo>
                        <a:pt x="94" y="152"/>
                      </a:lnTo>
                      <a:lnTo>
                        <a:pt x="90" y="150"/>
                      </a:lnTo>
                      <a:lnTo>
                        <a:pt x="86" y="148"/>
                      </a:lnTo>
                      <a:lnTo>
                        <a:pt x="82" y="144"/>
                      </a:lnTo>
                      <a:lnTo>
                        <a:pt x="78" y="142"/>
                      </a:lnTo>
                      <a:lnTo>
                        <a:pt x="73" y="141"/>
                      </a:lnTo>
                      <a:lnTo>
                        <a:pt x="69" y="139"/>
                      </a:lnTo>
                      <a:lnTo>
                        <a:pt x="65" y="137"/>
                      </a:lnTo>
                      <a:lnTo>
                        <a:pt x="61" y="133"/>
                      </a:lnTo>
                      <a:lnTo>
                        <a:pt x="55" y="131"/>
                      </a:lnTo>
                      <a:lnTo>
                        <a:pt x="51" y="129"/>
                      </a:lnTo>
                      <a:lnTo>
                        <a:pt x="48" y="127"/>
                      </a:lnTo>
                      <a:lnTo>
                        <a:pt x="44" y="125"/>
                      </a:lnTo>
                      <a:lnTo>
                        <a:pt x="40" y="123"/>
                      </a:lnTo>
                      <a:lnTo>
                        <a:pt x="38" y="121"/>
                      </a:lnTo>
                      <a:lnTo>
                        <a:pt x="34" y="118"/>
                      </a:lnTo>
                      <a:lnTo>
                        <a:pt x="30" y="116"/>
                      </a:lnTo>
                      <a:lnTo>
                        <a:pt x="28" y="114"/>
                      </a:lnTo>
                      <a:lnTo>
                        <a:pt x="25" y="112"/>
                      </a:lnTo>
                      <a:lnTo>
                        <a:pt x="23" y="110"/>
                      </a:lnTo>
                      <a:lnTo>
                        <a:pt x="21" y="108"/>
                      </a:lnTo>
                      <a:lnTo>
                        <a:pt x="19" y="106"/>
                      </a:lnTo>
                      <a:lnTo>
                        <a:pt x="17" y="102"/>
                      </a:lnTo>
                      <a:lnTo>
                        <a:pt x="15" y="98"/>
                      </a:lnTo>
                      <a:lnTo>
                        <a:pt x="13" y="96"/>
                      </a:lnTo>
                      <a:lnTo>
                        <a:pt x="11" y="91"/>
                      </a:lnTo>
                      <a:lnTo>
                        <a:pt x="11" y="87"/>
                      </a:lnTo>
                      <a:lnTo>
                        <a:pt x="9" y="83"/>
                      </a:lnTo>
                      <a:lnTo>
                        <a:pt x="7" y="77"/>
                      </a:lnTo>
                      <a:lnTo>
                        <a:pt x="5" y="73"/>
                      </a:lnTo>
                      <a:lnTo>
                        <a:pt x="5" y="68"/>
                      </a:lnTo>
                      <a:lnTo>
                        <a:pt x="4" y="64"/>
                      </a:lnTo>
                      <a:lnTo>
                        <a:pt x="4" y="58"/>
                      </a:lnTo>
                      <a:lnTo>
                        <a:pt x="2" y="52"/>
                      </a:lnTo>
                      <a:lnTo>
                        <a:pt x="2" y="48"/>
                      </a:lnTo>
                      <a:lnTo>
                        <a:pt x="0" y="43"/>
                      </a:lnTo>
                      <a:lnTo>
                        <a:pt x="0" y="39"/>
                      </a:lnTo>
                      <a:lnTo>
                        <a:pt x="0" y="33"/>
                      </a:lnTo>
                      <a:lnTo>
                        <a:pt x="0" y="29"/>
                      </a:lnTo>
                      <a:lnTo>
                        <a:pt x="0" y="23"/>
                      </a:lnTo>
                      <a:lnTo>
                        <a:pt x="0" y="20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2" y="8"/>
                      </a:ln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solidFill>
                  <a:srgbClr val="D1DE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96" name="Freeform 564"/>
                <p:cNvSpPr>
                  <a:spLocks noChangeAspect="1"/>
                </p:cNvSpPr>
                <p:nvPr/>
              </p:nvSpPr>
              <p:spPr bwMode="auto">
                <a:xfrm>
                  <a:off x="5037" y="1277"/>
                  <a:ext cx="193" cy="188"/>
                </a:xfrm>
                <a:custGeom>
                  <a:avLst/>
                  <a:gdLst>
                    <a:gd name="T0" fmla="*/ 19 w 193"/>
                    <a:gd name="T1" fmla="*/ 6 h 188"/>
                    <a:gd name="T2" fmla="*/ 30 w 193"/>
                    <a:gd name="T3" fmla="*/ 11 h 188"/>
                    <a:gd name="T4" fmla="*/ 40 w 193"/>
                    <a:gd name="T5" fmla="*/ 13 h 188"/>
                    <a:gd name="T6" fmla="*/ 51 w 193"/>
                    <a:gd name="T7" fmla="*/ 15 h 188"/>
                    <a:gd name="T8" fmla="*/ 63 w 193"/>
                    <a:gd name="T9" fmla="*/ 17 h 188"/>
                    <a:gd name="T10" fmla="*/ 74 w 193"/>
                    <a:gd name="T11" fmla="*/ 17 h 188"/>
                    <a:gd name="T12" fmla="*/ 90 w 193"/>
                    <a:gd name="T13" fmla="*/ 19 h 188"/>
                    <a:gd name="T14" fmla="*/ 105 w 193"/>
                    <a:gd name="T15" fmla="*/ 19 h 188"/>
                    <a:gd name="T16" fmla="*/ 118 w 193"/>
                    <a:gd name="T17" fmla="*/ 19 h 188"/>
                    <a:gd name="T18" fmla="*/ 132 w 193"/>
                    <a:gd name="T19" fmla="*/ 21 h 188"/>
                    <a:gd name="T20" fmla="*/ 143 w 193"/>
                    <a:gd name="T21" fmla="*/ 21 h 188"/>
                    <a:gd name="T22" fmla="*/ 153 w 193"/>
                    <a:gd name="T23" fmla="*/ 27 h 188"/>
                    <a:gd name="T24" fmla="*/ 163 w 193"/>
                    <a:gd name="T25" fmla="*/ 34 h 188"/>
                    <a:gd name="T26" fmla="*/ 166 w 193"/>
                    <a:gd name="T27" fmla="*/ 48 h 188"/>
                    <a:gd name="T28" fmla="*/ 168 w 193"/>
                    <a:gd name="T29" fmla="*/ 69 h 188"/>
                    <a:gd name="T30" fmla="*/ 165 w 193"/>
                    <a:gd name="T31" fmla="*/ 96 h 188"/>
                    <a:gd name="T32" fmla="*/ 163 w 193"/>
                    <a:gd name="T33" fmla="*/ 115 h 188"/>
                    <a:gd name="T34" fmla="*/ 165 w 193"/>
                    <a:gd name="T35" fmla="*/ 125 h 188"/>
                    <a:gd name="T36" fmla="*/ 168 w 193"/>
                    <a:gd name="T37" fmla="*/ 134 h 188"/>
                    <a:gd name="T38" fmla="*/ 174 w 193"/>
                    <a:gd name="T39" fmla="*/ 144 h 188"/>
                    <a:gd name="T40" fmla="*/ 180 w 193"/>
                    <a:gd name="T41" fmla="*/ 152 h 188"/>
                    <a:gd name="T42" fmla="*/ 186 w 193"/>
                    <a:gd name="T43" fmla="*/ 159 h 188"/>
                    <a:gd name="T44" fmla="*/ 189 w 193"/>
                    <a:gd name="T45" fmla="*/ 167 h 188"/>
                    <a:gd name="T46" fmla="*/ 191 w 193"/>
                    <a:gd name="T47" fmla="*/ 176 h 188"/>
                    <a:gd name="T48" fmla="*/ 191 w 193"/>
                    <a:gd name="T49" fmla="*/ 182 h 188"/>
                    <a:gd name="T50" fmla="*/ 188 w 193"/>
                    <a:gd name="T51" fmla="*/ 186 h 188"/>
                    <a:gd name="T52" fmla="*/ 182 w 193"/>
                    <a:gd name="T53" fmla="*/ 188 h 188"/>
                    <a:gd name="T54" fmla="*/ 172 w 193"/>
                    <a:gd name="T55" fmla="*/ 188 h 188"/>
                    <a:gd name="T56" fmla="*/ 163 w 193"/>
                    <a:gd name="T57" fmla="*/ 184 h 188"/>
                    <a:gd name="T58" fmla="*/ 153 w 193"/>
                    <a:gd name="T59" fmla="*/ 178 h 188"/>
                    <a:gd name="T60" fmla="*/ 143 w 193"/>
                    <a:gd name="T61" fmla="*/ 173 h 188"/>
                    <a:gd name="T62" fmla="*/ 136 w 193"/>
                    <a:gd name="T63" fmla="*/ 165 h 188"/>
                    <a:gd name="T64" fmla="*/ 126 w 193"/>
                    <a:gd name="T65" fmla="*/ 157 h 188"/>
                    <a:gd name="T66" fmla="*/ 115 w 193"/>
                    <a:gd name="T67" fmla="*/ 148 h 188"/>
                    <a:gd name="T68" fmla="*/ 101 w 193"/>
                    <a:gd name="T69" fmla="*/ 138 h 188"/>
                    <a:gd name="T70" fmla="*/ 84 w 193"/>
                    <a:gd name="T71" fmla="*/ 130 h 188"/>
                    <a:gd name="T72" fmla="*/ 69 w 193"/>
                    <a:gd name="T73" fmla="*/ 121 h 188"/>
                    <a:gd name="T74" fmla="*/ 53 w 193"/>
                    <a:gd name="T75" fmla="*/ 113 h 188"/>
                    <a:gd name="T76" fmla="*/ 38 w 193"/>
                    <a:gd name="T77" fmla="*/ 105 h 188"/>
                    <a:gd name="T78" fmla="*/ 26 w 193"/>
                    <a:gd name="T79" fmla="*/ 98 h 188"/>
                    <a:gd name="T80" fmla="*/ 17 w 193"/>
                    <a:gd name="T81" fmla="*/ 88 h 188"/>
                    <a:gd name="T82" fmla="*/ 11 w 193"/>
                    <a:gd name="T83" fmla="*/ 75 h 188"/>
                    <a:gd name="T84" fmla="*/ 5 w 193"/>
                    <a:gd name="T85" fmla="*/ 57 h 188"/>
                    <a:gd name="T86" fmla="*/ 1 w 193"/>
                    <a:gd name="T87" fmla="*/ 40 h 188"/>
                    <a:gd name="T88" fmla="*/ 0 w 193"/>
                    <a:gd name="T89" fmla="*/ 23 h 188"/>
                    <a:gd name="T90" fmla="*/ 0 w 193"/>
                    <a:gd name="T91" fmla="*/ 9 h 188"/>
                    <a:gd name="T92" fmla="*/ 3 w 193"/>
                    <a:gd name="T93" fmla="*/ 2 h 188"/>
                    <a:gd name="T94" fmla="*/ 13 w 193"/>
                    <a:gd name="T95" fmla="*/ 2 h 188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93"/>
                    <a:gd name="T145" fmla="*/ 0 h 188"/>
                    <a:gd name="T146" fmla="*/ 193 w 193"/>
                    <a:gd name="T147" fmla="*/ 188 h 188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93" h="188">
                      <a:moveTo>
                        <a:pt x="13" y="2"/>
                      </a:moveTo>
                      <a:lnTo>
                        <a:pt x="15" y="4"/>
                      </a:lnTo>
                      <a:lnTo>
                        <a:pt x="17" y="6"/>
                      </a:lnTo>
                      <a:lnTo>
                        <a:pt x="19" y="6"/>
                      </a:lnTo>
                      <a:lnTo>
                        <a:pt x="23" y="8"/>
                      </a:lnTo>
                      <a:lnTo>
                        <a:pt x="24" y="9"/>
                      </a:lnTo>
                      <a:lnTo>
                        <a:pt x="26" y="9"/>
                      </a:lnTo>
                      <a:lnTo>
                        <a:pt x="30" y="11"/>
                      </a:lnTo>
                      <a:lnTo>
                        <a:pt x="32" y="11"/>
                      </a:lnTo>
                      <a:lnTo>
                        <a:pt x="34" y="11"/>
                      </a:lnTo>
                      <a:lnTo>
                        <a:pt x="38" y="13"/>
                      </a:lnTo>
                      <a:lnTo>
                        <a:pt x="40" y="13"/>
                      </a:lnTo>
                      <a:lnTo>
                        <a:pt x="42" y="13"/>
                      </a:lnTo>
                      <a:lnTo>
                        <a:pt x="46" y="15"/>
                      </a:lnTo>
                      <a:lnTo>
                        <a:pt x="47" y="15"/>
                      </a:lnTo>
                      <a:lnTo>
                        <a:pt x="51" y="15"/>
                      </a:lnTo>
                      <a:lnTo>
                        <a:pt x="53" y="15"/>
                      </a:lnTo>
                      <a:lnTo>
                        <a:pt x="57" y="17"/>
                      </a:lnTo>
                      <a:lnTo>
                        <a:pt x="59" y="17"/>
                      </a:lnTo>
                      <a:lnTo>
                        <a:pt x="63" y="17"/>
                      </a:lnTo>
                      <a:lnTo>
                        <a:pt x="65" y="17"/>
                      </a:lnTo>
                      <a:lnTo>
                        <a:pt x="69" y="17"/>
                      </a:lnTo>
                      <a:lnTo>
                        <a:pt x="72" y="17"/>
                      </a:lnTo>
                      <a:lnTo>
                        <a:pt x="74" y="17"/>
                      </a:lnTo>
                      <a:lnTo>
                        <a:pt x="78" y="17"/>
                      </a:lnTo>
                      <a:lnTo>
                        <a:pt x="82" y="17"/>
                      </a:lnTo>
                      <a:lnTo>
                        <a:pt x="86" y="17"/>
                      </a:lnTo>
                      <a:lnTo>
                        <a:pt x="90" y="19"/>
                      </a:lnTo>
                      <a:lnTo>
                        <a:pt x="94" y="19"/>
                      </a:lnTo>
                      <a:lnTo>
                        <a:pt x="97" y="19"/>
                      </a:lnTo>
                      <a:lnTo>
                        <a:pt x="101" y="19"/>
                      </a:lnTo>
                      <a:lnTo>
                        <a:pt x="105" y="19"/>
                      </a:lnTo>
                      <a:lnTo>
                        <a:pt x="109" y="19"/>
                      </a:lnTo>
                      <a:lnTo>
                        <a:pt x="113" y="19"/>
                      </a:lnTo>
                      <a:lnTo>
                        <a:pt x="115" y="19"/>
                      </a:lnTo>
                      <a:lnTo>
                        <a:pt x="118" y="19"/>
                      </a:lnTo>
                      <a:lnTo>
                        <a:pt x="122" y="19"/>
                      </a:lnTo>
                      <a:lnTo>
                        <a:pt x="124" y="19"/>
                      </a:lnTo>
                      <a:lnTo>
                        <a:pt x="128" y="19"/>
                      </a:lnTo>
                      <a:lnTo>
                        <a:pt x="132" y="21"/>
                      </a:lnTo>
                      <a:lnTo>
                        <a:pt x="134" y="21"/>
                      </a:lnTo>
                      <a:lnTo>
                        <a:pt x="138" y="21"/>
                      </a:lnTo>
                      <a:lnTo>
                        <a:pt x="140" y="21"/>
                      </a:lnTo>
                      <a:lnTo>
                        <a:pt x="143" y="21"/>
                      </a:lnTo>
                      <a:lnTo>
                        <a:pt x="145" y="23"/>
                      </a:lnTo>
                      <a:lnTo>
                        <a:pt x="149" y="23"/>
                      </a:lnTo>
                      <a:lnTo>
                        <a:pt x="151" y="25"/>
                      </a:lnTo>
                      <a:lnTo>
                        <a:pt x="153" y="27"/>
                      </a:lnTo>
                      <a:lnTo>
                        <a:pt x="157" y="29"/>
                      </a:lnTo>
                      <a:lnTo>
                        <a:pt x="159" y="31"/>
                      </a:lnTo>
                      <a:lnTo>
                        <a:pt x="161" y="32"/>
                      </a:lnTo>
                      <a:lnTo>
                        <a:pt x="163" y="34"/>
                      </a:lnTo>
                      <a:lnTo>
                        <a:pt x="163" y="38"/>
                      </a:lnTo>
                      <a:lnTo>
                        <a:pt x="165" y="40"/>
                      </a:lnTo>
                      <a:lnTo>
                        <a:pt x="166" y="44"/>
                      </a:lnTo>
                      <a:lnTo>
                        <a:pt x="166" y="48"/>
                      </a:lnTo>
                      <a:lnTo>
                        <a:pt x="168" y="52"/>
                      </a:lnTo>
                      <a:lnTo>
                        <a:pt x="168" y="57"/>
                      </a:lnTo>
                      <a:lnTo>
                        <a:pt x="168" y="63"/>
                      </a:lnTo>
                      <a:lnTo>
                        <a:pt x="168" y="69"/>
                      </a:lnTo>
                      <a:lnTo>
                        <a:pt x="168" y="75"/>
                      </a:lnTo>
                      <a:lnTo>
                        <a:pt x="168" y="80"/>
                      </a:lnTo>
                      <a:lnTo>
                        <a:pt x="166" y="88"/>
                      </a:lnTo>
                      <a:lnTo>
                        <a:pt x="165" y="96"/>
                      </a:lnTo>
                      <a:lnTo>
                        <a:pt x="165" y="105"/>
                      </a:lnTo>
                      <a:lnTo>
                        <a:pt x="163" y="107"/>
                      </a:lnTo>
                      <a:lnTo>
                        <a:pt x="163" y="111"/>
                      </a:lnTo>
                      <a:lnTo>
                        <a:pt x="163" y="115"/>
                      </a:lnTo>
                      <a:lnTo>
                        <a:pt x="165" y="117"/>
                      </a:lnTo>
                      <a:lnTo>
                        <a:pt x="165" y="119"/>
                      </a:lnTo>
                      <a:lnTo>
                        <a:pt x="165" y="123"/>
                      </a:lnTo>
                      <a:lnTo>
                        <a:pt x="165" y="125"/>
                      </a:lnTo>
                      <a:lnTo>
                        <a:pt x="166" y="128"/>
                      </a:lnTo>
                      <a:lnTo>
                        <a:pt x="166" y="130"/>
                      </a:lnTo>
                      <a:lnTo>
                        <a:pt x="168" y="132"/>
                      </a:lnTo>
                      <a:lnTo>
                        <a:pt x="168" y="134"/>
                      </a:lnTo>
                      <a:lnTo>
                        <a:pt x="170" y="138"/>
                      </a:lnTo>
                      <a:lnTo>
                        <a:pt x="172" y="140"/>
                      </a:lnTo>
                      <a:lnTo>
                        <a:pt x="172" y="142"/>
                      </a:lnTo>
                      <a:lnTo>
                        <a:pt x="174" y="144"/>
                      </a:lnTo>
                      <a:lnTo>
                        <a:pt x="176" y="146"/>
                      </a:lnTo>
                      <a:lnTo>
                        <a:pt x="178" y="148"/>
                      </a:lnTo>
                      <a:lnTo>
                        <a:pt x="178" y="150"/>
                      </a:lnTo>
                      <a:lnTo>
                        <a:pt x="180" y="152"/>
                      </a:lnTo>
                      <a:lnTo>
                        <a:pt x="182" y="153"/>
                      </a:lnTo>
                      <a:lnTo>
                        <a:pt x="182" y="155"/>
                      </a:lnTo>
                      <a:lnTo>
                        <a:pt x="184" y="157"/>
                      </a:lnTo>
                      <a:lnTo>
                        <a:pt x="186" y="159"/>
                      </a:lnTo>
                      <a:lnTo>
                        <a:pt x="186" y="161"/>
                      </a:lnTo>
                      <a:lnTo>
                        <a:pt x="188" y="163"/>
                      </a:lnTo>
                      <a:lnTo>
                        <a:pt x="189" y="165"/>
                      </a:lnTo>
                      <a:lnTo>
                        <a:pt x="189" y="167"/>
                      </a:lnTo>
                      <a:lnTo>
                        <a:pt x="191" y="171"/>
                      </a:lnTo>
                      <a:lnTo>
                        <a:pt x="191" y="173"/>
                      </a:lnTo>
                      <a:lnTo>
                        <a:pt x="191" y="175"/>
                      </a:lnTo>
                      <a:lnTo>
                        <a:pt x="191" y="176"/>
                      </a:lnTo>
                      <a:lnTo>
                        <a:pt x="193" y="178"/>
                      </a:lnTo>
                      <a:lnTo>
                        <a:pt x="193" y="180"/>
                      </a:lnTo>
                      <a:lnTo>
                        <a:pt x="193" y="182"/>
                      </a:lnTo>
                      <a:lnTo>
                        <a:pt x="191" y="182"/>
                      </a:lnTo>
                      <a:lnTo>
                        <a:pt x="191" y="184"/>
                      </a:lnTo>
                      <a:lnTo>
                        <a:pt x="191" y="186"/>
                      </a:lnTo>
                      <a:lnTo>
                        <a:pt x="189" y="186"/>
                      </a:lnTo>
                      <a:lnTo>
                        <a:pt x="188" y="186"/>
                      </a:lnTo>
                      <a:lnTo>
                        <a:pt x="188" y="188"/>
                      </a:lnTo>
                      <a:lnTo>
                        <a:pt x="186" y="188"/>
                      </a:lnTo>
                      <a:lnTo>
                        <a:pt x="184" y="188"/>
                      </a:lnTo>
                      <a:lnTo>
                        <a:pt x="182" y="188"/>
                      </a:lnTo>
                      <a:lnTo>
                        <a:pt x="180" y="188"/>
                      </a:lnTo>
                      <a:lnTo>
                        <a:pt x="178" y="188"/>
                      </a:lnTo>
                      <a:lnTo>
                        <a:pt x="176" y="188"/>
                      </a:lnTo>
                      <a:lnTo>
                        <a:pt x="172" y="188"/>
                      </a:lnTo>
                      <a:lnTo>
                        <a:pt x="170" y="186"/>
                      </a:lnTo>
                      <a:lnTo>
                        <a:pt x="168" y="186"/>
                      </a:lnTo>
                      <a:lnTo>
                        <a:pt x="166" y="184"/>
                      </a:lnTo>
                      <a:lnTo>
                        <a:pt x="163" y="184"/>
                      </a:lnTo>
                      <a:lnTo>
                        <a:pt x="161" y="182"/>
                      </a:lnTo>
                      <a:lnTo>
                        <a:pt x="159" y="182"/>
                      </a:lnTo>
                      <a:lnTo>
                        <a:pt x="155" y="180"/>
                      </a:lnTo>
                      <a:lnTo>
                        <a:pt x="153" y="178"/>
                      </a:lnTo>
                      <a:lnTo>
                        <a:pt x="151" y="178"/>
                      </a:lnTo>
                      <a:lnTo>
                        <a:pt x="147" y="176"/>
                      </a:lnTo>
                      <a:lnTo>
                        <a:pt x="145" y="175"/>
                      </a:lnTo>
                      <a:lnTo>
                        <a:pt x="143" y="173"/>
                      </a:lnTo>
                      <a:lnTo>
                        <a:pt x="142" y="171"/>
                      </a:lnTo>
                      <a:lnTo>
                        <a:pt x="140" y="169"/>
                      </a:lnTo>
                      <a:lnTo>
                        <a:pt x="138" y="167"/>
                      </a:lnTo>
                      <a:lnTo>
                        <a:pt x="136" y="165"/>
                      </a:lnTo>
                      <a:lnTo>
                        <a:pt x="134" y="163"/>
                      </a:lnTo>
                      <a:lnTo>
                        <a:pt x="132" y="161"/>
                      </a:lnTo>
                      <a:lnTo>
                        <a:pt x="128" y="159"/>
                      </a:lnTo>
                      <a:lnTo>
                        <a:pt x="126" y="157"/>
                      </a:lnTo>
                      <a:lnTo>
                        <a:pt x="124" y="155"/>
                      </a:lnTo>
                      <a:lnTo>
                        <a:pt x="120" y="152"/>
                      </a:lnTo>
                      <a:lnTo>
                        <a:pt x="118" y="150"/>
                      </a:lnTo>
                      <a:lnTo>
                        <a:pt x="115" y="148"/>
                      </a:lnTo>
                      <a:lnTo>
                        <a:pt x="111" y="146"/>
                      </a:lnTo>
                      <a:lnTo>
                        <a:pt x="107" y="144"/>
                      </a:lnTo>
                      <a:lnTo>
                        <a:pt x="105" y="142"/>
                      </a:lnTo>
                      <a:lnTo>
                        <a:pt x="101" y="138"/>
                      </a:lnTo>
                      <a:lnTo>
                        <a:pt x="97" y="136"/>
                      </a:lnTo>
                      <a:lnTo>
                        <a:pt x="94" y="134"/>
                      </a:lnTo>
                      <a:lnTo>
                        <a:pt x="90" y="132"/>
                      </a:lnTo>
                      <a:lnTo>
                        <a:pt x="84" y="130"/>
                      </a:lnTo>
                      <a:lnTo>
                        <a:pt x="80" y="128"/>
                      </a:lnTo>
                      <a:lnTo>
                        <a:pt x="76" y="127"/>
                      </a:lnTo>
                      <a:lnTo>
                        <a:pt x="72" y="125"/>
                      </a:lnTo>
                      <a:lnTo>
                        <a:pt x="69" y="121"/>
                      </a:lnTo>
                      <a:lnTo>
                        <a:pt x="65" y="119"/>
                      </a:lnTo>
                      <a:lnTo>
                        <a:pt x="61" y="117"/>
                      </a:lnTo>
                      <a:lnTo>
                        <a:pt x="57" y="115"/>
                      </a:lnTo>
                      <a:lnTo>
                        <a:pt x="53" y="113"/>
                      </a:lnTo>
                      <a:lnTo>
                        <a:pt x="49" y="111"/>
                      </a:lnTo>
                      <a:lnTo>
                        <a:pt x="46" y="109"/>
                      </a:lnTo>
                      <a:lnTo>
                        <a:pt x="42" y="107"/>
                      </a:lnTo>
                      <a:lnTo>
                        <a:pt x="38" y="105"/>
                      </a:lnTo>
                      <a:lnTo>
                        <a:pt x="36" y="104"/>
                      </a:lnTo>
                      <a:lnTo>
                        <a:pt x="32" y="102"/>
                      </a:lnTo>
                      <a:lnTo>
                        <a:pt x="28" y="100"/>
                      </a:lnTo>
                      <a:lnTo>
                        <a:pt x="26" y="98"/>
                      </a:lnTo>
                      <a:lnTo>
                        <a:pt x="23" y="96"/>
                      </a:lnTo>
                      <a:lnTo>
                        <a:pt x="21" y="94"/>
                      </a:lnTo>
                      <a:lnTo>
                        <a:pt x="19" y="90"/>
                      </a:lnTo>
                      <a:lnTo>
                        <a:pt x="17" y="88"/>
                      </a:lnTo>
                      <a:lnTo>
                        <a:pt x="15" y="84"/>
                      </a:lnTo>
                      <a:lnTo>
                        <a:pt x="15" y="82"/>
                      </a:lnTo>
                      <a:lnTo>
                        <a:pt x="13" y="79"/>
                      </a:lnTo>
                      <a:lnTo>
                        <a:pt x="11" y="75"/>
                      </a:lnTo>
                      <a:lnTo>
                        <a:pt x="9" y="71"/>
                      </a:lnTo>
                      <a:lnTo>
                        <a:pt x="7" y="67"/>
                      </a:lnTo>
                      <a:lnTo>
                        <a:pt x="7" y="61"/>
                      </a:lnTo>
                      <a:lnTo>
                        <a:pt x="5" y="57"/>
                      </a:lnTo>
                      <a:lnTo>
                        <a:pt x="3" y="54"/>
                      </a:lnTo>
                      <a:lnTo>
                        <a:pt x="3" y="48"/>
                      </a:lnTo>
                      <a:lnTo>
                        <a:pt x="1" y="44"/>
                      </a:lnTo>
                      <a:lnTo>
                        <a:pt x="1" y="40"/>
                      </a:lnTo>
                      <a:lnTo>
                        <a:pt x="1" y="36"/>
                      </a:lnTo>
                      <a:lnTo>
                        <a:pt x="0" y="31"/>
                      </a:lnTo>
                      <a:lnTo>
                        <a:pt x="0" y="27"/>
                      </a:lnTo>
                      <a:lnTo>
                        <a:pt x="0" y="23"/>
                      </a:lnTo>
                      <a:lnTo>
                        <a:pt x="0" y="19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1" y="8"/>
                      </a:lnTo>
                      <a:lnTo>
                        <a:pt x="1" y="6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11" y="2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solidFill>
                  <a:srgbClr val="CEDB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97" name="Freeform 565"/>
                <p:cNvSpPr>
                  <a:spLocks noChangeAspect="1"/>
                </p:cNvSpPr>
                <p:nvPr/>
              </p:nvSpPr>
              <p:spPr bwMode="auto">
                <a:xfrm>
                  <a:off x="5040" y="1290"/>
                  <a:ext cx="183" cy="169"/>
                </a:xfrm>
                <a:custGeom>
                  <a:avLst/>
                  <a:gdLst>
                    <a:gd name="T0" fmla="*/ 18 w 183"/>
                    <a:gd name="T1" fmla="*/ 6 h 169"/>
                    <a:gd name="T2" fmla="*/ 25 w 183"/>
                    <a:gd name="T3" fmla="*/ 10 h 169"/>
                    <a:gd name="T4" fmla="*/ 31 w 183"/>
                    <a:gd name="T5" fmla="*/ 12 h 169"/>
                    <a:gd name="T6" fmla="*/ 39 w 183"/>
                    <a:gd name="T7" fmla="*/ 14 h 169"/>
                    <a:gd name="T8" fmla="*/ 46 w 183"/>
                    <a:gd name="T9" fmla="*/ 16 h 169"/>
                    <a:gd name="T10" fmla="*/ 54 w 183"/>
                    <a:gd name="T11" fmla="*/ 16 h 169"/>
                    <a:gd name="T12" fmla="*/ 62 w 183"/>
                    <a:gd name="T13" fmla="*/ 18 h 169"/>
                    <a:gd name="T14" fmla="*/ 71 w 183"/>
                    <a:gd name="T15" fmla="*/ 18 h 169"/>
                    <a:gd name="T16" fmla="*/ 81 w 183"/>
                    <a:gd name="T17" fmla="*/ 19 h 169"/>
                    <a:gd name="T18" fmla="*/ 91 w 183"/>
                    <a:gd name="T19" fmla="*/ 19 h 169"/>
                    <a:gd name="T20" fmla="*/ 102 w 183"/>
                    <a:gd name="T21" fmla="*/ 21 h 169"/>
                    <a:gd name="T22" fmla="*/ 112 w 183"/>
                    <a:gd name="T23" fmla="*/ 21 h 169"/>
                    <a:gd name="T24" fmla="*/ 119 w 183"/>
                    <a:gd name="T25" fmla="*/ 21 h 169"/>
                    <a:gd name="T26" fmla="*/ 129 w 183"/>
                    <a:gd name="T27" fmla="*/ 21 h 169"/>
                    <a:gd name="T28" fmla="*/ 137 w 183"/>
                    <a:gd name="T29" fmla="*/ 23 h 169"/>
                    <a:gd name="T30" fmla="*/ 144 w 183"/>
                    <a:gd name="T31" fmla="*/ 25 h 169"/>
                    <a:gd name="T32" fmla="*/ 150 w 183"/>
                    <a:gd name="T33" fmla="*/ 31 h 169"/>
                    <a:gd name="T34" fmla="*/ 154 w 183"/>
                    <a:gd name="T35" fmla="*/ 37 h 169"/>
                    <a:gd name="T36" fmla="*/ 158 w 183"/>
                    <a:gd name="T37" fmla="*/ 46 h 169"/>
                    <a:gd name="T38" fmla="*/ 158 w 183"/>
                    <a:gd name="T39" fmla="*/ 60 h 169"/>
                    <a:gd name="T40" fmla="*/ 158 w 183"/>
                    <a:gd name="T41" fmla="*/ 79 h 169"/>
                    <a:gd name="T42" fmla="*/ 156 w 183"/>
                    <a:gd name="T43" fmla="*/ 96 h 169"/>
                    <a:gd name="T44" fmla="*/ 156 w 183"/>
                    <a:gd name="T45" fmla="*/ 104 h 169"/>
                    <a:gd name="T46" fmla="*/ 158 w 183"/>
                    <a:gd name="T47" fmla="*/ 112 h 169"/>
                    <a:gd name="T48" fmla="*/ 160 w 183"/>
                    <a:gd name="T49" fmla="*/ 119 h 169"/>
                    <a:gd name="T50" fmla="*/ 163 w 183"/>
                    <a:gd name="T51" fmla="*/ 125 h 169"/>
                    <a:gd name="T52" fmla="*/ 167 w 183"/>
                    <a:gd name="T53" fmla="*/ 131 h 169"/>
                    <a:gd name="T54" fmla="*/ 171 w 183"/>
                    <a:gd name="T55" fmla="*/ 137 h 169"/>
                    <a:gd name="T56" fmla="*/ 175 w 183"/>
                    <a:gd name="T57" fmla="*/ 142 h 169"/>
                    <a:gd name="T58" fmla="*/ 179 w 183"/>
                    <a:gd name="T59" fmla="*/ 148 h 169"/>
                    <a:gd name="T60" fmla="*/ 181 w 183"/>
                    <a:gd name="T61" fmla="*/ 154 h 169"/>
                    <a:gd name="T62" fmla="*/ 183 w 183"/>
                    <a:gd name="T63" fmla="*/ 160 h 169"/>
                    <a:gd name="T64" fmla="*/ 183 w 183"/>
                    <a:gd name="T65" fmla="*/ 165 h 169"/>
                    <a:gd name="T66" fmla="*/ 179 w 183"/>
                    <a:gd name="T67" fmla="*/ 169 h 169"/>
                    <a:gd name="T68" fmla="*/ 173 w 183"/>
                    <a:gd name="T69" fmla="*/ 169 h 169"/>
                    <a:gd name="T70" fmla="*/ 167 w 183"/>
                    <a:gd name="T71" fmla="*/ 169 h 169"/>
                    <a:gd name="T72" fmla="*/ 162 w 183"/>
                    <a:gd name="T73" fmla="*/ 167 h 169"/>
                    <a:gd name="T74" fmla="*/ 156 w 183"/>
                    <a:gd name="T75" fmla="*/ 165 h 169"/>
                    <a:gd name="T76" fmla="*/ 148 w 183"/>
                    <a:gd name="T77" fmla="*/ 162 h 169"/>
                    <a:gd name="T78" fmla="*/ 142 w 183"/>
                    <a:gd name="T79" fmla="*/ 156 h 169"/>
                    <a:gd name="T80" fmla="*/ 135 w 183"/>
                    <a:gd name="T81" fmla="*/ 152 h 169"/>
                    <a:gd name="T82" fmla="*/ 129 w 183"/>
                    <a:gd name="T83" fmla="*/ 146 h 169"/>
                    <a:gd name="T84" fmla="*/ 123 w 183"/>
                    <a:gd name="T85" fmla="*/ 139 h 169"/>
                    <a:gd name="T86" fmla="*/ 115 w 183"/>
                    <a:gd name="T87" fmla="*/ 133 h 169"/>
                    <a:gd name="T88" fmla="*/ 106 w 183"/>
                    <a:gd name="T89" fmla="*/ 125 h 169"/>
                    <a:gd name="T90" fmla="*/ 96 w 183"/>
                    <a:gd name="T91" fmla="*/ 119 h 169"/>
                    <a:gd name="T92" fmla="*/ 85 w 183"/>
                    <a:gd name="T93" fmla="*/ 114 h 169"/>
                    <a:gd name="T94" fmla="*/ 73 w 183"/>
                    <a:gd name="T95" fmla="*/ 108 h 169"/>
                    <a:gd name="T96" fmla="*/ 62 w 183"/>
                    <a:gd name="T97" fmla="*/ 102 h 169"/>
                    <a:gd name="T98" fmla="*/ 50 w 183"/>
                    <a:gd name="T99" fmla="*/ 96 h 169"/>
                    <a:gd name="T100" fmla="*/ 41 w 183"/>
                    <a:gd name="T101" fmla="*/ 91 h 169"/>
                    <a:gd name="T102" fmla="*/ 31 w 183"/>
                    <a:gd name="T103" fmla="*/ 85 h 169"/>
                    <a:gd name="T104" fmla="*/ 21 w 183"/>
                    <a:gd name="T105" fmla="*/ 79 h 169"/>
                    <a:gd name="T106" fmla="*/ 16 w 183"/>
                    <a:gd name="T107" fmla="*/ 71 h 169"/>
                    <a:gd name="T108" fmla="*/ 12 w 183"/>
                    <a:gd name="T109" fmla="*/ 62 h 169"/>
                    <a:gd name="T110" fmla="*/ 8 w 183"/>
                    <a:gd name="T111" fmla="*/ 52 h 169"/>
                    <a:gd name="T112" fmla="*/ 4 w 183"/>
                    <a:gd name="T113" fmla="*/ 41 h 169"/>
                    <a:gd name="T114" fmla="*/ 2 w 183"/>
                    <a:gd name="T115" fmla="*/ 29 h 169"/>
                    <a:gd name="T116" fmla="*/ 0 w 183"/>
                    <a:gd name="T117" fmla="*/ 18 h 169"/>
                    <a:gd name="T118" fmla="*/ 0 w 183"/>
                    <a:gd name="T119" fmla="*/ 10 h 169"/>
                    <a:gd name="T120" fmla="*/ 2 w 183"/>
                    <a:gd name="T121" fmla="*/ 4 h 169"/>
                    <a:gd name="T122" fmla="*/ 6 w 183"/>
                    <a:gd name="T123" fmla="*/ 0 h 169"/>
                    <a:gd name="T124" fmla="*/ 12 w 183"/>
                    <a:gd name="T125" fmla="*/ 0 h 1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83"/>
                    <a:gd name="T190" fmla="*/ 0 h 169"/>
                    <a:gd name="T191" fmla="*/ 183 w 183"/>
                    <a:gd name="T192" fmla="*/ 169 h 16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83" h="169">
                      <a:moveTo>
                        <a:pt x="14" y="2"/>
                      </a:moveTo>
                      <a:lnTo>
                        <a:pt x="16" y="4"/>
                      </a:lnTo>
                      <a:lnTo>
                        <a:pt x="18" y="6"/>
                      </a:lnTo>
                      <a:lnTo>
                        <a:pt x="20" y="6"/>
                      </a:lnTo>
                      <a:lnTo>
                        <a:pt x="23" y="8"/>
                      </a:lnTo>
                      <a:lnTo>
                        <a:pt x="25" y="10"/>
                      </a:lnTo>
                      <a:lnTo>
                        <a:pt x="27" y="10"/>
                      </a:lnTo>
                      <a:lnTo>
                        <a:pt x="29" y="12"/>
                      </a:lnTo>
                      <a:lnTo>
                        <a:pt x="31" y="12"/>
                      </a:lnTo>
                      <a:lnTo>
                        <a:pt x="35" y="12"/>
                      </a:lnTo>
                      <a:lnTo>
                        <a:pt x="37" y="14"/>
                      </a:lnTo>
                      <a:lnTo>
                        <a:pt x="39" y="14"/>
                      </a:lnTo>
                      <a:lnTo>
                        <a:pt x="41" y="14"/>
                      </a:lnTo>
                      <a:lnTo>
                        <a:pt x="44" y="16"/>
                      </a:lnTo>
                      <a:lnTo>
                        <a:pt x="46" y="16"/>
                      </a:lnTo>
                      <a:lnTo>
                        <a:pt x="48" y="16"/>
                      </a:lnTo>
                      <a:lnTo>
                        <a:pt x="50" y="16"/>
                      </a:lnTo>
                      <a:lnTo>
                        <a:pt x="54" y="16"/>
                      </a:lnTo>
                      <a:lnTo>
                        <a:pt x="56" y="18"/>
                      </a:lnTo>
                      <a:lnTo>
                        <a:pt x="60" y="18"/>
                      </a:lnTo>
                      <a:lnTo>
                        <a:pt x="62" y="18"/>
                      </a:lnTo>
                      <a:lnTo>
                        <a:pt x="64" y="18"/>
                      </a:lnTo>
                      <a:lnTo>
                        <a:pt x="68" y="18"/>
                      </a:lnTo>
                      <a:lnTo>
                        <a:pt x="71" y="18"/>
                      </a:lnTo>
                      <a:lnTo>
                        <a:pt x="73" y="18"/>
                      </a:lnTo>
                      <a:lnTo>
                        <a:pt x="77" y="19"/>
                      </a:lnTo>
                      <a:lnTo>
                        <a:pt x="81" y="19"/>
                      </a:lnTo>
                      <a:lnTo>
                        <a:pt x="83" y="19"/>
                      </a:lnTo>
                      <a:lnTo>
                        <a:pt x="87" y="19"/>
                      </a:lnTo>
                      <a:lnTo>
                        <a:pt x="91" y="19"/>
                      </a:lnTo>
                      <a:lnTo>
                        <a:pt x="94" y="21"/>
                      </a:lnTo>
                      <a:lnTo>
                        <a:pt x="98" y="21"/>
                      </a:lnTo>
                      <a:lnTo>
                        <a:pt x="102" y="21"/>
                      </a:lnTo>
                      <a:lnTo>
                        <a:pt x="106" y="21"/>
                      </a:lnTo>
                      <a:lnTo>
                        <a:pt x="108" y="21"/>
                      </a:lnTo>
                      <a:lnTo>
                        <a:pt x="112" y="21"/>
                      </a:lnTo>
                      <a:lnTo>
                        <a:pt x="114" y="21"/>
                      </a:lnTo>
                      <a:lnTo>
                        <a:pt x="117" y="21"/>
                      </a:lnTo>
                      <a:lnTo>
                        <a:pt x="119" y="21"/>
                      </a:lnTo>
                      <a:lnTo>
                        <a:pt x="123" y="21"/>
                      </a:lnTo>
                      <a:lnTo>
                        <a:pt x="125" y="21"/>
                      </a:lnTo>
                      <a:lnTo>
                        <a:pt x="129" y="21"/>
                      </a:lnTo>
                      <a:lnTo>
                        <a:pt x="131" y="21"/>
                      </a:lnTo>
                      <a:lnTo>
                        <a:pt x="135" y="23"/>
                      </a:lnTo>
                      <a:lnTo>
                        <a:pt x="137" y="23"/>
                      </a:lnTo>
                      <a:lnTo>
                        <a:pt x="139" y="23"/>
                      </a:lnTo>
                      <a:lnTo>
                        <a:pt x="140" y="25"/>
                      </a:lnTo>
                      <a:lnTo>
                        <a:pt x="144" y="25"/>
                      </a:lnTo>
                      <a:lnTo>
                        <a:pt x="146" y="27"/>
                      </a:lnTo>
                      <a:lnTo>
                        <a:pt x="148" y="29"/>
                      </a:lnTo>
                      <a:lnTo>
                        <a:pt x="150" y="31"/>
                      </a:lnTo>
                      <a:lnTo>
                        <a:pt x="152" y="33"/>
                      </a:lnTo>
                      <a:lnTo>
                        <a:pt x="152" y="35"/>
                      </a:lnTo>
                      <a:lnTo>
                        <a:pt x="154" y="37"/>
                      </a:lnTo>
                      <a:lnTo>
                        <a:pt x="156" y="41"/>
                      </a:lnTo>
                      <a:lnTo>
                        <a:pt x="156" y="44"/>
                      </a:lnTo>
                      <a:lnTo>
                        <a:pt x="158" y="46"/>
                      </a:lnTo>
                      <a:lnTo>
                        <a:pt x="158" y="52"/>
                      </a:lnTo>
                      <a:lnTo>
                        <a:pt x="158" y="56"/>
                      </a:lnTo>
                      <a:lnTo>
                        <a:pt x="158" y="60"/>
                      </a:lnTo>
                      <a:lnTo>
                        <a:pt x="158" y="66"/>
                      </a:lnTo>
                      <a:lnTo>
                        <a:pt x="158" y="71"/>
                      </a:lnTo>
                      <a:lnTo>
                        <a:pt x="158" y="79"/>
                      </a:lnTo>
                      <a:lnTo>
                        <a:pt x="156" y="85"/>
                      </a:lnTo>
                      <a:lnTo>
                        <a:pt x="156" y="92"/>
                      </a:lnTo>
                      <a:lnTo>
                        <a:pt x="156" y="96"/>
                      </a:lnTo>
                      <a:lnTo>
                        <a:pt x="154" y="98"/>
                      </a:lnTo>
                      <a:lnTo>
                        <a:pt x="156" y="102"/>
                      </a:lnTo>
                      <a:lnTo>
                        <a:pt x="156" y="104"/>
                      </a:lnTo>
                      <a:lnTo>
                        <a:pt x="156" y="108"/>
                      </a:lnTo>
                      <a:lnTo>
                        <a:pt x="156" y="110"/>
                      </a:lnTo>
                      <a:lnTo>
                        <a:pt x="158" y="112"/>
                      </a:lnTo>
                      <a:lnTo>
                        <a:pt x="158" y="115"/>
                      </a:lnTo>
                      <a:lnTo>
                        <a:pt x="158" y="117"/>
                      </a:lnTo>
                      <a:lnTo>
                        <a:pt x="160" y="119"/>
                      </a:lnTo>
                      <a:lnTo>
                        <a:pt x="160" y="121"/>
                      </a:lnTo>
                      <a:lnTo>
                        <a:pt x="162" y="123"/>
                      </a:lnTo>
                      <a:lnTo>
                        <a:pt x="163" y="125"/>
                      </a:lnTo>
                      <a:lnTo>
                        <a:pt x="163" y="127"/>
                      </a:lnTo>
                      <a:lnTo>
                        <a:pt x="165" y="129"/>
                      </a:lnTo>
                      <a:lnTo>
                        <a:pt x="167" y="131"/>
                      </a:lnTo>
                      <a:lnTo>
                        <a:pt x="167" y="133"/>
                      </a:lnTo>
                      <a:lnTo>
                        <a:pt x="169" y="135"/>
                      </a:lnTo>
                      <a:lnTo>
                        <a:pt x="171" y="137"/>
                      </a:lnTo>
                      <a:lnTo>
                        <a:pt x="171" y="139"/>
                      </a:lnTo>
                      <a:lnTo>
                        <a:pt x="173" y="140"/>
                      </a:lnTo>
                      <a:lnTo>
                        <a:pt x="175" y="142"/>
                      </a:lnTo>
                      <a:lnTo>
                        <a:pt x="175" y="144"/>
                      </a:lnTo>
                      <a:lnTo>
                        <a:pt x="177" y="146"/>
                      </a:lnTo>
                      <a:lnTo>
                        <a:pt x="179" y="148"/>
                      </a:lnTo>
                      <a:lnTo>
                        <a:pt x="179" y="150"/>
                      </a:lnTo>
                      <a:lnTo>
                        <a:pt x="181" y="152"/>
                      </a:lnTo>
                      <a:lnTo>
                        <a:pt x="181" y="154"/>
                      </a:lnTo>
                      <a:lnTo>
                        <a:pt x="181" y="156"/>
                      </a:lnTo>
                      <a:lnTo>
                        <a:pt x="183" y="158"/>
                      </a:lnTo>
                      <a:lnTo>
                        <a:pt x="183" y="160"/>
                      </a:lnTo>
                      <a:lnTo>
                        <a:pt x="183" y="162"/>
                      </a:lnTo>
                      <a:lnTo>
                        <a:pt x="183" y="163"/>
                      </a:lnTo>
                      <a:lnTo>
                        <a:pt x="183" y="165"/>
                      </a:lnTo>
                      <a:lnTo>
                        <a:pt x="183" y="167"/>
                      </a:lnTo>
                      <a:lnTo>
                        <a:pt x="181" y="167"/>
                      </a:lnTo>
                      <a:lnTo>
                        <a:pt x="179" y="169"/>
                      </a:lnTo>
                      <a:lnTo>
                        <a:pt x="177" y="169"/>
                      </a:lnTo>
                      <a:lnTo>
                        <a:pt x="175" y="169"/>
                      </a:lnTo>
                      <a:lnTo>
                        <a:pt x="173" y="169"/>
                      </a:lnTo>
                      <a:lnTo>
                        <a:pt x="171" y="169"/>
                      </a:lnTo>
                      <a:lnTo>
                        <a:pt x="169" y="169"/>
                      </a:lnTo>
                      <a:lnTo>
                        <a:pt x="167" y="169"/>
                      </a:lnTo>
                      <a:lnTo>
                        <a:pt x="165" y="169"/>
                      </a:lnTo>
                      <a:lnTo>
                        <a:pt x="163" y="167"/>
                      </a:lnTo>
                      <a:lnTo>
                        <a:pt x="162" y="167"/>
                      </a:lnTo>
                      <a:lnTo>
                        <a:pt x="160" y="167"/>
                      </a:lnTo>
                      <a:lnTo>
                        <a:pt x="158" y="165"/>
                      </a:lnTo>
                      <a:lnTo>
                        <a:pt x="156" y="165"/>
                      </a:lnTo>
                      <a:lnTo>
                        <a:pt x="152" y="163"/>
                      </a:lnTo>
                      <a:lnTo>
                        <a:pt x="150" y="162"/>
                      </a:lnTo>
                      <a:lnTo>
                        <a:pt x="148" y="162"/>
                      </a:lnTo>
                      <a:lnTo>
                        <a:pt x="146" y="160"/>
                      </a:lnTo>
                      <a:lnTo>
                        <a:pt x="144" y="158"/>
                      </a:lnTo>
                      <a:lnTo>
                        <a:pt x="142" y="156"/>
                      </a:lnTo>
                      <a:lnTo>
                        <a:pt x="139" y="154"/>
                      </a:lnTo>
                      <a:lnTo>
                        <a:pt x="137" y="154"/>
                      </a:lnTo>
                      <a:lnTo>
                        <a:pt x="135" y="152"/>
                      </a:lnTo>
                      <a:lnTo>
                        <a:pt x="133" y="150"/>
                      </a:lnTo>
                      <a:lnTo>
                        <a:pt x="131" y="148"/>
                      </a:lnTo>
                      <a:lnTo>
                        <a:pt x="129" y="146"/>
                      </a:lnTo>
                      <a:lnTo>
                        <a:pt x="127" y="142"/>
                      </a:lnTo>
                      <a:lnTo>
                        <a:pt x="125" y="140"/>
                      </a:lnTo>
                      <a:lnTo>
                        <a:pt x="123" y="139"/>
                      </a:lnTo>
                      <a:lnTo>
                        <a:pt x="121" y="137"/>
                      </a:lnTo>
                      <a:lnTo>
                        <a:pt x="117" y="135"/>
                      </a:lnTo>
                      <a:lnTo>
                        <a:pt x="115" y="133"/>
                      </a:lnTo>
                      <a:lnTo>
                        <a:pt x="112" y="131"/>
                      </a:lnTo>
                      <a:lnTo>
                        <a:pt x="110" y="129"/>
                      </a:lnTo>
                      <a:lnTo>
                        <a:pt x="106" y="125"/>
                      </a:lnTo>
                      <a:lnTo>
                        <a:pt x="102" y="123"/>
                      </a:lnTo>
                      <a:lnTo>
                        <a:pt x="100" y="121"/>
                      </a:lnTo>
                      <a:lnTo>
                        <a:pt x="96" y="119"/>
                      </a:lnTo>
                      <a:lnTo>
                        <a:pt x="92" y="117"/>
                      </a:lnTo>
                      <a:lnTo>
                        <a:pt x="89" y="115"/>
                      </a:lnTo>
                      <a:lnTo>
                        <a:pt x="85" y="114"/>
                      </a:lnTo>
                      <a:lnTo>
                        <a:pt x="81" y="112"/>
                      </a:lnTo>
                      <a:lnTo>
                        <a:pt x="77" y="110"/>
                      </a:lnTo>
                      <a:lnTo>
                        <a:pt x="73" y="108"/>
                      </a:lnTo>
                      <a:lnTo>
                        <a:pt x="69" y="106"/>
                      </a:lnTo>
                      <a:lnTo>
                        <a:pt x="66" y="104"/>
                      </a:lnTo>
                      <a:lnTo>
                        <a:pt x="62" y="102"/>
                      </a:lnTo>
                      <a:lnTo>
                        <a:pt x="58" y="100"/>
                      </a:lnTo>
                      <a:lnTo>
                        <a:pt x="54" y="98"/>
                      </a:lnTo>
                      <a:lnTo>
                        <a:pt x="50" y="96"/>
                      </a:lnTo>
                      <a:lnTo>
                        <a:pt x="48" y="94"/>
                      </a:lnTo>
                      <a:lnTo>
                        <a:pt x="44" y="92"/>
                      </a:lnTo>
                      <a:lnTo>
                        <a:pt x="41" y="91"/>
                      </a:lnTo>
                      <a:lnTo>
                        <a:pt x="37" y="89"/>
                      </a:lnTo>
                      <a:lnTo>
                        <a:pt x="33" y="87"/>
                      </a:lnTo>
                      <a:lnTo>
                        <a:pt x="31" y="85"/>
                      </a:lnTo>
                      <a:lnTo>
                        <a:pt x="27" y="83"/>
                      </a:lnTo>
                      <a:lnTo>
                        <a:pt x="23" y="81"/>
                      </a:lnTo>
                      <a:lnTo>
                        <a:pt x="21" y="79"/>
                      </a:lnTo>
                      <a:lnTo>
                        <a:pt x="20" y="77"/>
                      </a:lnTo>
                      <a:lnTo>
                        <a:pt x="18" y="75"/>
                      </a:lnTo>
                      <a:lnTo>
                        <a:pt x="16" y="71"/>
                      </a:lnTo>
                      <a:lnTo>
                        <a:pt x="16" y="69"/>
                      </a:lnTo>
                      <a:lnTo>
                        <a:pt x="14" y="66"/>
                      </a:lnTo>
                      <a:lnTo>
                        <a:pt x="12" y="62"/>
                      </a:lnTo>
                      <a:lnTo>
                        <a:pt x="10" y="60"/>
                      </a:lnTo>
                      <a:lnTo>
                        <a:pt x="8" y="56"/>
                      </a:lnTo>
                      <a:lnTo>
                        <a:pt x="8" y="52"/>
                      </a:lnTo>
                      <a:lnTo>
                        <a:pt x="6" y="48"/>
                      </a:lnTo>
                      <a:lnTo>
                        <a:pt x="4" y="44"/>
                      </a:lnTo>
                      <a:lnTo>
                        <a:pt x="4" y="41"/>
                      </a:lnTo>
                      <a:lnTo>
                        <a:pt x="2" y="37"/>
                      </a:lnTo>
                      <a:lnTo>
                        <a:pt x="2" y="33"/>
                      </a:lnTo>
                      <a:lnTo>
                        <a:pt x="2" y="29"/>
                      </a:lnTo>
                      <a:lnTo>
                        <a:pt x="0" y="25"/>
                      </a:lnTo>
                      <a:lnTo>
                        <a:pt x="0" y="21"/>
                      </a:ln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2"/>
                      </a:lnTo>
                      <a:close/>
                    </a:path>
                  </a:pathLst>
                </a:custGeom>
                <a:solidFill>
                  <a:srgbClr val="CC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98" name="Freeform 566"/>
                <p:cNvSpPr>
                  <a:spLocks noChangeAspect="1"/>
                </p:cNvSpPr>
                <p:nvPr/>
              </p:nvSpPr>
              <p:spPr bwMode="auto">
                <a:xfrm>
                  <a:off x="5044" y="1304"/>
                  <a:ext cx="171" cy="151"/>
                </a:xfrm>
                <a:custGeom>
                  <a:avLst/>
                  <a:gdLst>
                    <a:gd name="T0" fmla="*/ 17 w 171"/>
                    <a:gd name="T1" fmla="*/ 5 h 151"/>
                    <a:gd name="T2" fmla="*/ 25 w 171"/>
                    <a:gd name="T3" fmla="*/ 7 h 151"/>
                    <a:gd name="T4" fmla="*/ 31 w 171"/>
                    <a:gd name="T5" fmla="*/ 11 h 151"/>
                    <a:gd name="T6" fmla="*/ 37 w 171"/>
                    <a:gd name="T7" fmla="*/ 13 h 151"/>
                    <a:gd name="T8" fmla="*/ 42 w 171"/>
                    <a:gd name="T9" fmla="*/ 15 h 151"/>
                    <a:gd name="T10" fmla="*/ 50 w 171"/>
                    <a:gd name="T11" fmla="*/ 15 h 151"/>
                    <a:gd name="T12" fmla="*/ 56 w 171"/>
                    <a:gd name="T13" fmla="*/ 17 h 151"/>
                    <a:gd name="T14" fmla="*/ 64 w 171"/>
                    <a:gd name="T15" fmla="*/ 17 h 151"/>
                    <a:gd name="T16" fmla="*/ 73 w 171"/>
                    <a:gd name="T17" fmla="*/ 19 h 151"/>
                    <a:gd name="T18" fmla="*/ 83 w 171"/>
                    <a:gd name="T19" fmla="*/ 21 h 151"/>
                    <a:gd name="T20" fmla="*/ 94 w 171"/>
                    <a:gd name="T21" fmla="*/ 23 h 151"/>
                    <a:gd name="T22" fmla="*/ 102 w 171"/>
                    <a:gd name="T23" fmla="*/ 23 h 151"/>
                    <a:gd name="T24" fmla="*/ 111 w 171"/>
                    <a:gd name="T25" fmla="*/ 23 h 151"/>
                    <a:gd name="T26" fmla="*/ 119 w 171"/>
                    <a:gd name="T27" fmla="*/ 23 h 151"/>
                    <a:gd name="T28" fmla="*/ 127 w 171"/>
                    <a:gd name="T29" fmla="*/ 23 h 151"/>
                    <a:gd name="T30" fmla="*/ 133 w 171"/>
                    <a:gd name="T31" fmla="*/ 25 h 151"/>
                    <a:gd name="T32" fmla="*/ 138 w 171"/>
                    <a:gd name="T33" fmla="*/ 29 h 151"/>
                    <a:gd name="T34" fmla="*/ 142 w 171"/>
                    <a:gd name="T35" fmla="*/ 32 h 151"/>
                    <a:gd name="T36" fmla="*/ 146 w 171"/>
                    <a:gd name="T37" fmla="*/ 42 h 151"/>
                    <a:gd name="T38" fmla="*/ 148 w 171"/>
                    <a:gd name="T39" fmla="*/ 52 h 151"/>
                    <a:gd name="T40" fmla="*/ 148 w 171"/>
                    <a:gd name="T41" fmla="*/ 67 h 151"/>
                    <a:gd name="T42" fmla="*/ 146 w 171"/>
                    <a:gd name="T43" fmla="*/ 82 h 151"/>
                    <a:gd name="T44" fmla="*/ 146 w 171"/>
                    <a:gd name="T45" fmla="*/ 92 h 151"/>
                    <a:gd name="T46" fmla="*/ 148 w 171"/>
                    <a:gd name="T47" fmla="*/ 100 h 151"/>
                    <a:gd name="T48" fmla="*/ 150 w 171"/>
                    <a:gd name="T49" fmla="*/ 105 h 151"/>
                    <a:gd name="T50" fmla="*/ 154 w 171"/>
                    <a:gd name="T51" fmla="*/ 111 h 151"/>
                    <a:gd name="T52" fmla="*/ 158 w 171"/>
                    <a:gd name="T53" fmla="*/ 115 h 151"/>
                    <a:gd name="T54" fmla="*/ 161 w 171"/>
                    <a:gd name="T55" fmla="*/ 121 h 151"/>
                    <a:gd name="T56" fmla="*/ 165 w 171"/>
                    <a:gd name="T57" fmla="*/ 126 h 151"/>
                    <a:gd name="T58" fmla="*/ 169 w 171"/>
                    <a:gd name="T59" fmla="*/ 130 h 151"/>
                    <a:gd name="T60" fmla="*/ 171 w 171"/>
                    <a:gd name="T61" fmla="*/ 136 h 151"/>
                    <a:gd name="T62" fmla="*/ 171 w 171"/>
                    <a:gd name="T63" fmla="*/ 144 h 151"/>
                    <a:gd name="T64" fmla="*/ 169 w 171"/>
                    <a:gd name="T65" fmla="*/ 149 h 151"/>
                    <a:gd name="T66" fmla="*/ 163 w 171"/>
                    <a:gd name="T67" fmla="*/ 151 h 151"/>
                    <a:gd name="T68" fmla="*/ 159 w 171"/>
                    <a:gd name="T69" fmla="*/ 149 h 151"/>
                    <a:gd name="T70" fmla="*/ 154 w 171"/>
                    <a:gd name="T71" fmla="*/ 148 h 151"/>
                    <a:gd name="T72" fmla="*/ 148 w 171"/>
                    <a:gd name="T73" fmla="*/ 146 h 151"/>
                    <a:gd name="T74" fmla="*/ 142 w 171"/>
                    <a:gd name="T75" fmla="*/ 142 h 151"/>
                    <a:gd name="T76" fmla="*/ 136 w 171"/>
                    <a:gd name="T77" fmla="*/ 138 h 151"/>
                    <a:gd name="T78" fmla="*/ 131 w 171"/>
                    <a:gd name="T79" fmla="*/ 132 h 151"/>
                    <a:gd name="T80" fmla="*/ 125 w 171"/>
                    <a:gd name="T81" fmla="*/ 126 h 151"/>
                    <a:gd name="T82" fmla="*/ 119 w 171"/>
                    <a:gd name="T83" fmla="*/ 121 h 151"/>
                    <a:gd name="T84" fmla="*/ 111 w 171"/>
                    <a:gd name="T85" fmla="*/ 113 h 151"/>
                    <a:gd name="T86" fmla="*/ 104 w 171"/>
                    <a:gd name="T87" fmla="*/ 107 h 151"/>
                    <a:gd name="T88" fmla="*/ 94 w 171"/>
                    <a:gd name="T89" fmla="*/ 101 h 151"/>
                    <a:gd name="T90" fmla="*/ 85 w 171"/>
                    <a:gd name="T91" fmla="*/ 98 h 151"/>
                    <a:gd name="T92" fmla="*/ 73 w 171"/>
                    <a:gd name="T93" fmla="*/ 92 h 151"/>
                    <a:gd name="T94" fmla="*/ 64 w 171"/>
                    <a:gd name="T95" fmla="*/ 86 h 151"/>
                    <a:gd name="T96" fmla="*/ 52 w 171"/>
                    <a:gd name="T97" fmla="*/ 80 h 151"/>
                    <a:gd name="T98" fmla="*/ 42 w 171"/>
                    <a:gd name="T99" fmla="*/ 75 h 151"/>
                    <a:gd name="T100" fmla="*/ 31 w 171"/>
                    <a:gd name="T101" fmla="*/ 69 h 151"/>
                    <a:gd name="T102" fmla="*/ 23 w 171"/>
                    <a:gd name="T103" fmla="*/ 63 h 151"/>
                    <a:gd name="T104" fmla="*/ 17 w 171"/>
                    <a:gd name="T105" fmla="*/ 57 h 151"/>
                    <a:gd name="T106" fmla="*/ 12 w 171"/>
                    <a:gd name="T107" fmla="*/ 50 h 151"/>
                    <a:gd name="T108" fmla="*/ 8 w 171"/>
                    <a:gd name="T109" fmla="*/ 40 h 151"/>
                    <a:gd name="T110" fmla="*/ 4 w 171"/>
                    <a:gd name="T111" fmla="*/ 30 h 151"/>
                    <a:gd name="T112" fmla="*/ 2 w 171"/>
                    <a:gd name="T113" fmla="*/ 21 h 151"/>
                    <a:gd name="T114" fmla="*/ 0 w 171"/>
                    <a:gd name="T115" fmla="*/ 13 h 151"/>
                    <a:gd name="T116" fmla="*/ 0 w 171"/>
                    <a:gd name="T117" fmla="*/ 5 h 151"/>
                    <a:gd name="T118" fmla="*/ 4 w 171"/>
                    <a:gd name="T119" fmla="*/ 0 h 151"/>
                    <a:gd name="T120" fmla="*/ 10 w 171"/>
                    <a:gd name="T121" fmla="*/ 0 h 151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71"/>
                    <a:gd name="T184" fmla="*/ 0 h 151"/>
                    <a:gd name="T185" fmla="*/ 171 w 171"/>
                    <a:gd name="T186" fmla="*/ 151 h 151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71" h="151">
                      <a:moveTo>
                        <a:pt x="14" y="2"/>
                      </a:moveTo>
                      <a:lnTo>
                        <a:pt x="16" y="4"/>
                      </a:lnTo>
                      <a:lnTo>
                        <a:pt x="17" y="5"/>
                      </a:lnTo>
                      <a:lnTo>
                        <a:pt x="19" y="5"/>
                      </a:lnTo>
                      <a:lnTo>
                        <a:pt x="23" y="7"/>
                      </a:lnTo>
                      <a:lnTo>
                        <a:pt x="25" y="7"/>
                      </a:lnTo>
                      <a:lnTo>
                        <a:pt x="27" y="9"/>
                      </a:lnTo>
                      <a:lnTo>
                        <a:pt x="29" y="9"/>
                      </a:lnTo>
                      <a:lnTo>
                        <a:pt x="31" y="11"/>
                      </a:lnTo>
                      <a:lnTo>
                        <a:pt x="33" y="11"/>
                      </a:lnTo>
                      <a:lnTo>
                        <a:pt x="35" y="13"/>
                      </a:lnTo>
                      <a:lnTo>
                        <a:pt x="37" y="13"/>
                      </a:lnTo>
                      <a:lnTo>
                        <a:pt x="39" y="13"/>
                      </a:lnTo>
                      <a:lnTo>
                        <a:pt x="40" y="15"/>
                      </a:lnTo>
                      <a:lnTo>
                        <a:pt x="42" y="15"/>
                      </a:lnTo>
                      <a:lnTo>
                        <a:pt x="44" y="15"/>
                      </a:lnTo>
                      <a:lnTo>
                        <a:pt x="48" y="15"/>
                      </a:lnTo>
                      <a:lnTo>
                        <a:pt x="50" y="15"/>
                      </a:lnTo>
                      <a:lnTo>
                        <a:pt x="52" y="17"/>
                      </a:lnTo>
                      <a:lnTo>
                        <a:pt x="54" y="17"/>
                      </a:lnTo>
                      <a:lnTo>
                        <a:pt x="56" y="17"/>
                      </a:lnTo>
                      <a:lnTo>
                        <a:pt x="60" y="17"/>
                      </a:lnTo>
                      <a:lnTo>
                        <a:pt x="62" y="17"/>
                      </a:lnTo>
                      <a:lnTo>
                        <a:pt x="64" y="17"/>
                      </a:lnTo>
                      <a:lnTo>
                        <a:pt x="67" y="19"/>
                      </a:lnTo>
                      <a:lnTo>
                        <a:pt x="69" y="19"/>
                      </a:lnTo>
                      <a:lnTo>
                        <a:pt x="73" y="19"/>
                      </a:lnTo>
                      <a:lnTo>
                        <a:pt x="77" y="19"/>
                      </a:lnTo>
                      <a:lnTo>
                        <a:pt x="79" y="19"/>
                      </a:lnTo>
                      <a:lnTo>
                        <a:pt x="83" y="21"/>
                      </a:lnTo>
                      <a:lnTo>
                        <a:pt x="87" y="21"/>
                      </a:lnTo>
                      <a:lnTo>
                        <a:pt x="90" y="21"/>
                      </a:lnTo>
                      <a:lnTo>
                        <a:pt x="94" y="23"/>
                      </a:lnTo>
                      <a:lnTo>
                        <a:pt x="98" y="23"/>
                      </a:lnTo>
                      <a:lnTo>
                        <a:pt x="100" y="23"/>
                      </a:lnTo>
                      <a:lnTo>
                        <a:pt x="102" y="23"/>
                      </a:lnTo>
                      <a:lnTo>
                        <a:pt x="106" y="23"/>
                      </a:lnTo>
                      <a:lnTo>
                        <a:pt x="108" y="23"/>
                      </a:lnTo>
                      <a:lnTo>
                        <a:pt x="111" y="23"/>
                      </a:lnTo>
                      <a:lnTo>
                        <a:pt x="113" y="23"/>
                      </a:lnTo>
                      <a:lnTo>
                        <a:pt x="115" y="23"/>
                      </a:lnTo>
                      <a:lnTo>
                        <a:pt x="119" y="23"/>
                      </a:lnTo>
                      <a:lnTo>
                        <a:pt x="121" y="23"/>
                      </a:lnTo>
                      <a:lnTo>
                        <a:pt x="123" y="23"/>
                      </a:lnTo>
                      <a:lnTo>
                        <a:pt x="127" y="23"/>
                      </a:lnTo>
                      <a:lnTo>
                        <a:pt x="129" y="23"/>
                      </a:lnTo>
                      <a:lnTo>
                        <a:pt x="131" y="25"/>
                      </a:lnTo>
                      <a:lnTo>
                        <a:pt x="133" y="25"/>
                      </a:lnTo>
                      <a:lnTo>
                        <a:pt x="135" y="25"/>
                      </a:lnTo>
                      <a:lnTo>
                        <a:pt x="136" y="27"/>
                      </a:lnTo>
                      <a:lnTo>
                        <a:pt x="138" y="29"/>
                      </a:lnTo>
                      <a:lnTo>
                        <a:pt x="140" y="29"/>
                      </a:lnTo>
                      <a:lnTo>
                        <a:pt x="142" y="30"/>
                      </a:lnTo>
                      <a:lnTo>
                        <a:pt x="142" y="32"/>
                      </a:lnTo>
                      <a:lnTo>
                        <a:pt x="144" y="36"/>
                      </a:lnTo>
                      <a:lnTo>
                        <a:pt x="146" y="38"/>
                      </a:lnTo>
                      <a:lnTo>
                        <a:pt x="146" y="42"/>
                      </a:lnTo>
                      <a:lnTo>
                        <a:pt x="146" y="44"/>
                      </a:lnTo>
                      <a:lnTo>
                        <a:pt x="148" y="48"/>
                      </a:lnTo>
                      <a:lnTo>
                        <a:pt x="148" y="52"/>
                      </a:lnTo>
                      <a:lnTo>
                        <a:pt x="148" y="57"/>
                      </a:lnTo>
                      <a:lnTo>
                        <a:pt x="148" y="61"/>
                      </a:lnTo>
                      <a:lnTo>
                        <a:pt x="148" y="67"/>
                      </a:lnTo>
                      <a:lnTo>
                        <a:pt x="146" y="73"/>
                      </a:lnTo>
                      <a:lnTo>
                        <a:pt x="146" y="80"/>
                      </a:lnTo>
                      <a:lnTo>
                        <a:pt x="146" y="82"/>
                      </a:lnTo>
                      <a:lnTo>
                        <a:pt x="146" y="86"/>
                      </a:lnTo>
                      <a:lnTo>
                        <a:pt x="146" y="88"/>
                      </a:lnTo>
                      <a:lnTo>
                        <a:pt x="146" y="92"/>
                      </a:lnTo>
                      <a:lnTo>
                        <a:pt x="146" y="94"/>
                      </a:lnTo>
                      <a:lnTo>
                        <a:pt x="148" y="96"/>
                      </a:lnTo>
                      <a:lnTo>
                        <a:pt x="148" y="100"/>
                      </a:lnTo>
                      <a:lnTo>
                        <a:pt x="148" y="101"/>
                      </a:lnTo>
                      <a:lnTo>
                        <a:pt x="150" y="103"/>
                      </a:lnTo>
                      <a:lnTo>
                        <a:pt x="150" y="105"/>
                      </a:lnTo>
                      <a:lnTo>
                        <a:pt x="152" y="107"/>
                      </a:lnTo>
                      <a:lnTo>
                        <a:pt x="152" y="109"/>
                      </a:lnTo>
                      <a:lnTo>
                        <a:pt x="154" y="111"/>
                      </a:lnTo>
                      <a:lnTo>
                        <a:pt x="154" y="113"/>
                      </a:lnTo>
                      <a:lnTo>
                        <a:pt x="156" y="113"/>
                      </a:lnTo>
                      <a:lnTo>
                        <a:pt x="158" y="115"/>
                      </a:lnTo>
                      <a:lnTo>
                        <a:pt x="158" y="117"/>
                      </a:lnTo>
                      <a:lnTo>
                        <a:pt x="159" y="119"/>
                      </a:lnTo>
                      <a:lnTo>
                        <a:pt x="161" y="121"/>
                      </a:lnTo>
                      <a:lnTo>
                        <a:pt x="163" y="123"/>
                      </a:lnTo>
                      <a:lnTo>
                        <a:pt x="163" y="125"/>
                      </a:lnTo>
                      <a:lnTo>
                        <a:pt x="165" y="126"/>
                      </a:lnTo>
                      <a:lnTo>
                        <a:pt x="167" y="128"/>
                      </a:lnTo>
                      <a:lnTo>
                        <a:pt x="167" y="130"/>
                      </a:lnTo>
                      <a:lnTo>
                        <a:pt x="169" y="130"/>
                      </a:lnTo>
                      <a:lnTo>
                        <a:pt x="169" y="132"/>
                      </a:lnTo>
                      <a:lnTo>
                        <a:pt x="169" y="134"/>
                      </a:lnTo>
                      <a:lnTo>
                        <a:pt x="171" y="136"/>
                      </a:lnTo>
                      <a:lnTo>
                        <a:pt x="171" y="138"/>
                      </a:lnTo>
                      <a:lnTo>
                        <a:pt x="171" y="140"/>
                      </a:lnTo>
                      <a:lnTo>
                        <a:pt x="171" y="144"/>
                      </a:lnTo>
                      <a:lnTo>
                        <a:pt x="171" y="146"/>
                      </a:lnTo>
                      <a:lnTo>
                        <a:pt x="171" y="148"/>
                      </a:lnTo>
                      <a:lnTo>
                        <a:pt x="169" y="149"/>
                      </a:lnTo>
                      <a:lnTo>
                        <a:pt x="167" y="149"/>
                      </a:lnTo>
                      <a:lnTo>
                        <a:pt x="165" y="151"/>
                      </a:lnTo>
                      <a:lnTo>
                        <a:pt x="163" y="151"/>
                      </a:lnTo>
                      <a:lnTo>
                        <a:pt x="163" y="149"/>
                      </a:lnTo>
                      <a:lnTo>
                        <a:pt x="161" y="149"/>
                      </a:lnTo>
                      <a:lnTo>
                        <a:pt x="159" y="149"/>
                      </a:lnTo>
                      <a:lnTo>
                        <a:pt x="158" y="149"/>
                      </a:lnTo>
                      <a:lnTo>
                        <a:pt x="156" y="149"/>
                      </a:lnTo>
                      <a:lnTo>
                        <a:pt x="154" y="148"/>
                      </a:lnTo>
                      <a:lnTo>
                        <a:pt x="152" y="148"/>
                      </a:lnTo>
                      <a:lnTo>
                        <a:pt x="150" y="146"/>
                      </a:lnTo>
                      <a:lnTo>
                        <a:pt x="148" y="146"/>
                      </a:lnTo>
                      <a:lnTo>
                        <a:pt x="146" y="144"/>
                      </a:lnTo>
                      <a:lnTo>
                        <a:pt x="144" y="144"/>
                      </a:lnTo>
                      <a:lnTo>
                        <a:pt x="142" y="142"/>
                      </a:lnTo>
                      <a:lnTo>
                        <a:pt x="140" y="140"/>
                      </a:lnTo>
                      <a:lnTo>
                        <a:pt x="138" y="140"/>
                      </a:lnTo>
                      <a:lnTo>
                        <a:pt x="136" y="138"/>
                      </a:lnTo>
                      <a:lnTo>
                        <a:pt x="135" y="136"/>
                      </a:lnTo>
                      <a:lnTo>
                        <a:pt x="133" y="134"/>
                      </a:lnTo>
                      <a:lnTo>
                        <a:pt x="131" y="132"/>
                      </a:lnTo>
                      <a:lnTo>
                        <a:pt x="129" y="130"/>
                      </a:lnTo>
                      <a:lnTo>
                        <a:pt x="127" y="128"/>
                      </a:lnTo>
                      <a:lnTo>
                        <a:pt x="125" y="126"/>
                      </a:lnTo>
                      <a:lnTo>
                        <a:pt x="123" y="125"/>
                      </a:lnTo>
                      <a:lnTo>
                        <a:pt x="121" y="123"/>
                      </a:lnTo>
                      <a:lnTo>
                        <a:pt x="119" y="121"/>
                      </a:lnTo>
                      <a:lnTo>
                        <a:pt x="117" y="119"/>
                      </a:lnTo>
                      <a:lnTo>
                        <a:pt x="113" y="117"/>
                      </a:lnTo>
                      <a:lnTo>
                        <a:pt x="111" y="113"/>
                      </a:lnTo>
                      <a:lnTo>
                        <a:pt x="110" y="111"/>
                      </a:lnTo>
                      <a:lnTo>
                        <a:pt x="106" y="109"/>
                      </a:lnTo>
                      <a:lnTo>
                        <a:pt x="104" y="107"/>
                      </a:lnTo>
                      <a:lnTo>
                        <a:pt x="100" y="105"/>
                      </a:lnTo>
                      <a:lnTo>
                        <a:pt x="96" y="103"/>
                      </a:lnTo>
                      <a:lnTo>
                        <a:pt x="94" y="101"/>
                      </a:lnTo>
                      <a:lnTo>
                        <a:pt x="90" y="101"/>
                      </a:lnTo>
                      <a:lnTo>
                        <a:pt x="87" y="100"/>
                      </a:lnTo>
                      <a:lnTo>
                        <a:pt x="85" y="98"/>
                      </a:lnTo>
                      <a:lnTo>
                        <a:pt x="81" y="96"/>
                      </a:lnTo>
                      <a:lnTo>
                        <a:pt x="77" y="94"/>
                      </a:lnTo>
                      <a:lnTo>
                        <a:pt x="73" y="92"/>
                      </a:lnTo>
                      <a:lnTo>
                        <a:pt x="69" y="90"/>
                      </a:lnTo>
                      <a:lnTo>
                        <a:pt x="65" y="88"/>
                      </a:lnTo>
                      <a:lnTo>
                        <a:pt x="64" y="86"/>
                      </a:lnTo>
                      <a:lnTo>
                        <a:pt x="60" y="84"/>
                      </a:lnTo>
                      <a:lnTo>
                        <a:pt x="56" y="82"/>
                      </a:lnTo>
                      <a:lnTo>
                        <a:pt x="52" y="80"/>
                      </a:lnTo>
                      <a:lnTo>
                        <a:pt x="48" y="78"/>
                      </a:lnTo>
                      <a:lnTo>
                        <a:pt x="44" y="77"/>
                      </a:lnTo>
                      <a:lnTo>
                        <a:pt x="42" y="75"/>
                      </a:lnTo>
                      <a:lnTo>
                        <a:pt x="39" y="73"/>
                      </a:lnTo>
                      <a:lnTo>
                        <a:pt x="35" y="71"/>
                      </a:lnTo>
                      <a:lnTo>
                        <a:pt x="31" y="69"/>
                      </a:lnTo>
                      <a:lnTo>
                        <a:pt x="29" y="67"/>
                      </a:lnTo>
                      <a:lnTo>
                        <a:pt x="25" y="65"/>
                      </a:lnTo>
                      <a:lnTo>
                        <a:pt x="23" y="63"/>
                      </a:lnTo>
                      <a:lnTo>
                        <a:pt x="21" y="61"/>
                      </a:lnTo>
                      <a:lnTo>
                        <a:pt x="19" y="59"/>
                      </a:lnTo>
                      <a:lnTo>
                        <a:pt x="17" y="57"/>
                      </a:lnTo>
                      <a:lnTo>
                        <a:pt x="16" y="55"/>
                      </a:lnTo>
                      <a:lnTo>
                        <a:pt x="14" y="52"/>
                      </a:lnTo>
                      <a:lnTo>
                        <a:pt x="12" y="50"/>
                      </a:lnTo>
                      <a:lnTo>
                        <a:pt x="10" y="46"/>
                      </a:lnTo>
                      <a:lnTo>
                        <a:pt x="8" y="44"/>
                      </a:lnTo>
                      <a:lnTo>
                        <a:pt x="8" y="40"/>
                      </a:lnTo>
                      <a:lnTo>
                        <a:pt x="6" y="36"/>
                      </a:lnTo>
                      <a:lnTo>
                        <a:pt x="4" y="34"/>
                      </a:lnTo>
                      <a:lnTo>
                        <a:pt x="4" y="30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2" y="21"/>
                      </a:lnTo>
                      <a:lnTo>
                        <a:pt x="0" y="19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2"/>
                      </a:lnTo>
                      <a:close/>
                    </a:path>
                  </a:pathLst>
                </a:custGeom>
                <a:solidFill>
                  <a:srgbClr val="C7D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199" name="Freeform 567"/>
                <p:cNvSpPr>
                  <a:spLocks noChangeAspect="1"/>
                </p:cNvSpPr>
                <p:nvPr/>
              </p:nvSpPr>
              <p:spPr bwMode="auto">
                <a:xfrm>
                  <a:off x="5048" y="1315"/>
                  <a:ext cx="161" cy="135"/>
                </a:xfrm>
                <a:custGeom>
                  <a:avLst/>
                  <a:gdLst>
                    <a:gd name="T0" fmla="*/ 19 w 161"/>
                    <a:gd name="T1" fmla="*/ 6 h 135"/>
                    <a:gd name="T2" fmla="*/ 25 w 161"/>
                    <a:gd name="T3" fmla="*/ 10 h 135"/>
                    <a:gd name="T4" fmla="*/ 31 w 161"/>
                    <a:gd name="T5" fmla="*/ 14 h 135"/>
                    <a:gd name="T6" fmla="*/ 36 w 161"/>
                    <a:gd name="T7" fmla="*/ 16 h 135"/>
                    <a:gd name="T8" fmla="*/ 42 w 161"/>
                    <a:gd name="T9" fmla="*/ 18 h 135"/>
                    <a:gd name="T10" fmla="*/ 48 w 161"/>
                    <a:gd name="T11" fmla="*/ 19 h 135"/>
                    <a:gd name="T12" fmla="*/ 54 w 161"/>
                    <a:gd name="T13" fmla="*/ 19 h 135"/>
                    <a:gd name="T14" fmla="*/ 61 w 161"/>
                    <a:gd name="T15" fmla="*/ 21 h 135"/>
                    <a:gd name="T16" fmla="*/ 69 w 161"/>
                    <a:gd name="T17" fmla="*/ 23 h 135"/>
                    <a:gd name="T18" fmla="*/ 79 w 161"/>
                    <a:gd name="T19" fmla="*/ 25 h 135"/>
                    <a:gd name="T20" fmla="*/ 90 w 161"/>
                    <a:gd name="T21" fmla="*/ 25 h 135"/>
                    <a:gd name="T22" fmla="*/ 96 w 161"/>
                    <a:gd name="T23" fmla="*/ 27 h 135"/>
                    <a:gd name="T24" fmla="*/ 104 w 161"/>
                    <a:gd name="T25" fmla="*/ 25 h 135"/>
                    <a:gd name="T26" fmla="*/ 111 w 161"/>
                    <a:gd name="T27" fmla="*/ 25 h 135"/>
                    <a:gd name="T28" fmla="*/ 117 w 161"/>
                    <a:gd name="T29" fmla="*/ 25 h 135"/>
                    <a:gd name="T30" fmla="*/ 123 w 161"/>
                    <a:gd name="T31" fmla="*/ 27 h 135"/>
                    <a:gd name="T32" fmla="*/ 129 w 161"/>
                    <a:gd name="T33" fmla="*/ 29 h 135"/>
                    <a:gd name="T34" fmla="*/ 134 w 161"/>
                    <a:gd name="T35" fmla="*/ 35 h 135"/>
                    <a:gd name="T36" fmla="*/ 136 w 161"/>
                    <a:gd name="T37" fmla="*/ 44 h 135"/>
                    <a:gd name="T38" fmla="*/ 136 w 161"/>
                    <a:gd name="T39" fmla="*/ 54 h 135"/>
                    <a:gd name="T40" fmla="*/ 136 w 161"/>
                    <a:gd name="T41" fmla="*/ 69 h 135"/>
                    <a:gd name="T42" fmla="*/ 136 w 161"/>
                    <a:gd name="T43" fmla="*/ 79 h 135"/>
                    <a:gd name="T44" fmla="*/ 138 w 161"/>
                    <a:gd name="T45" fmla="*/ 85 h 135"/>
                    <a:gd name="T46" fmla="*/ 140 w 161"/>
                    <a:gd name="T47" fmla="*/ 92 h 135"/>
                    <a:gd name="T48" fmla="*/ 144 w 161"/>
                    <a:gd name="T49" fmla="*/ 98 h 135"/>
                    <a:gd name="T50" fmla="*/ 148 w 161"/>
                    <a:gd name="T51" fmla="*/ 102 h 135"/>
                    <a:gd name="T52" fmla="*/ 152 w 161"/>
                    <a:gd name="T53" fmla="*/ 108 h 135"/>
                    <a:gd name="T54" fmla="*/ 155 w 161"/>
                    <a:gd name="T55" fmla="*/ 112 h 135"/>
                    <a:gd name="T56" fmla="*/ 157 w 161"/>
                    <a:gd name="T57" fmla="*/ 117 h 135"/>
                    <a:gd name="T58" fmla="*/ 159 w 161"/>
                    <a:gd name="T59" fmla="*/ 123 h 135"/>
                    <a:gd name="T60" fmla="*/ 161 w 161"/>
                    <a:gd name="T61" fmla="*/ 129 h 135"/>
                    <a:gd name="T62" fmla="*/ 159 w 161"/>
                    <a:gd name="T63" fmla="*/ 133 h 135"/>
                    <a:gd name="T64" fmla="*/ 154 w 161"/>
                    <a:gd name="T65" fmla="*/ 135 h 135"/>
                    <a:gd name="T66" fmla="*/ 150 w 161"/>
                    <a:gd name="T67" fmla="*/ 133 h 135"/>
                    <a:gd name="T68" fmla="*/ 144 w 161"/>
                    <a:gd name="T69" fmla="*/ 131 h 135"/>
                    <a:gd name="T70" fmla="*/ 138 w 161"/>
                    <a:gd name="T71" fmla="*/ 127 h 135"/>
                    <a:gd name="T72" fmla="*/ 134 w 161"/>
                    <a:gd name="T73" fmla="*/ 123 h 135"/>
                    <a:gd name="T74" fmla="*/ 129 w 161"/>
                    <a:gd name="T75" fmla="*/ 117 h 135"/>
                    <a:gd name="T76" fmla="*/ 123 w 161"/>
                    <a:gd name="T77" fmla="*/ 112 h 135"/>
                    <a:gd name="T78" fmla="*/ 117 w 161"/>
                    <a:gd name="T79" fmla="*/ 106 h 135"/>
                    <a:gd name="T80" fmla="*/ 109 w 161"/>
                    <a:gd name="T81" fmla="*/ 100 h 135"/>
                    <a:gd name="T82" fmla="*/ 104 w 161"/>
                    <a:gd name="T83" fmla="*/ 94 h 135"/>
                    <a:gd name="T84" fmla="*/ 94 w 161"/>
                    <a:gd name="T85" fmla="*/ 89 h 135"/>
                    <a:gd name="T86" fmla="*/ 86 w 161"/>
                    <a:gd name="T87" fmla="*/ 85 h 135"/>
                    <a:gd name="T88" fmla="*/ 77 w 161"/>
                    <a:gd name="T89" fmla="*/ 79 h 135"/>
                    <a:gd name="T90" fmla="*/ 67 w 161"/>
                    <a:gd name="T91" fmla="*/ 75 h 135"/>
                    <a:gd name="T92" fmla="*/ 58 w 161"/>
                    <a:gd name="T93" fmla="*/ 69 h 135"/>
                    <a:gd name="T94" fmla="*/ 46 w 161"/>
                    <a:gd name="T95" fmla="*/ 66 h 135"/>
                    <a:gd name="T96" fmla="*/ 36 w 161"/>
                    <a:gd name="T97" fmla="*/ 60 h 135"/>
                    <a:gd name="T98" fmla="*/ 25 w 161"/>
                    <a:gd name="T99" fmla="*/ 54 h 135"/>
                    <a:gd name="T100" fmla="*/ 19 w 161"/>
                    <a:gd name="T101" fmla="*/ 48 h 135"/>
                    <a:gd name="T102" fmla="*/ 13 w 161"/>
                    <a:gd name="T103" fmla="*/ 42 h 135"/>
                    <a:gd name="T104" fmla="*/ 10 w 161"/>
                    <a:gd name="T105" fmla="*/ 35 h 135"/>
                    <a:gd name="T106" fmla="*/ 4 w 161"/>
                    <a:gd name="T107" fmla="*/ 27 h 135"/>
                    <a:gd name="T108" fmla="*/ 2 w 161"/>
                    <a:gd name="T109" fmla="*/ 19 h 135"/>
                    <a:gd name="T110" fmla="*/ 0 w 161"/>
                    <a:gd name="T111" fmla="*/ 12 h 135"/>
                    <a:gd name="T112" fmla="*/ 0 w 161"/>
                    <a:gd name="T113" fmla="*/ 6 h 135"/>
                    <a:gd name="T114" fmla="*/ 4 w 161"/>
                    <a:gd name="T115" fmla="*/ 0 h 135"/>
                    <a:gd name="T116" fmla="*/ 10 w 161"/>
                    <a:gd name="T117" fmla="*/ 2 h 135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61"/>
                    <a:gd name="T178" fmla="*/ 0 h 135"/>
                    <a:gd name="T179" fmla="*/ 161 w 161"/>
                    <a:gd name="T180" fmla="*/ 135 h 135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61" h="135">
                      <a:moveTo>
                        <a:pt x="13" y="4"/>
                      </a:moveTo>
                      <a:lnTo>
                        <a:pt x="15" y="6"/>
                      </a:lnTo>
                      <a:lnTo>
                        <a:pt x="19" y="6"/>
                      </a:lnTo>
                      <a:lnTo>
                        <a:pt x="21" y="8"/>
                      </a:lnTo>
                      <a:lnTo>
                        <a:pt x="23" y="10"/>
                      </a:lnTo>
                      <a:lnTo>
                        <a:pt x="25" y="10"/>
                      </a:lnTo>
                      <a:lnTo>
                        <a:pt x="27" y="12"/>
                      </a:lnTo>
                      <a:lnTo>
                        <a:pt x="29" y="12"/>
                      </a:lnTo>
                      <a:lnTo>
                        <a:pt x="31" y="14"/>
                      </a:lnTo>
                      <a:lnTo>
                        <a:pt x="33" y="16"/>
                      </a:lnTo>
                      <a:lnTo>
                        <a:pt x="35" y="16"/>
                      </a:lnTo>
                      <a:lnTo>
                        <a:pt x="36" y="16"/>
                      </a:lnTo>
                      <a:lnTo>
                        <a:pt x="38" y="16"/>
                      </a:lnTo>
                      <a:lnTo>
                        <a:pt x="40" y="18"/>
                      </a:lnTo>
                      <a:lnTo>
                        <a:pt x="42" y="18"/>
                      </a:lnTo>
                      <a:lnTo>
                        <a:pt x="44" y="18"/>
                      </a:lnTo>
                      <a:lnTo>
                        <a:pt x="46" y="18"/>
                      </a:lnTo>
                      <a:lnTo>
                        <a:pt x="48" y="19"/>
                      </a:lnTo>
                      <a:lnTo>
                        <a:pt x="50" y="19"/>
                      </a:lnTo>
                      <a:lnTo>
                        <a:pt x="52" y="19"/>
                      </a:lnTo>
                      <a:lnTo>
                        <a:pt x="54" y="19"/>
                      </a:lnTo>
                      <a:lnTo>
                        <a:pt x="56" y="19"/>
                      </a:lnTo>
                      <a:lnTo>
                        <a:pt x="58" y="21"/>
                      </a:lnTo>
                      <a:lnTo>
                        <a:pt x="61" y="21"/>
                      </a:lnTo>
                      <a:lnTo>
                        <a:pt x="63" y="21"/>
                      </a:lnTo>
                      <a:lnTo>
                        <a:pt x="67" y="21"/>
                      </a:lnTo>
                      <a:lnTo>
                        <a:pt x="69" y="23"/>
                      </a:lnTo>
                      <a:lnTo>
                        <a:pt x="73" y="23"/>
                      </a:lnTo>
                      <a:lnTo>
                        <a:pt x="77" y="23"/>
                      </a:lnTo>
                      <a:lnTo>
                        <a:pt x="79" y="25"/>
                      </a:lnTo>
                      <a:lnTo>
                        <a:pt x="83" y="25"/>
                      </a:lnTo>
                      <a:lnTo>
                        <a:pt x="86" y="25"/>
                      </a:lnTo>
                      <a:lnTo>
                        <a:pt x="90" y="25"/>
                      </a:lnTo>
                      <a:lnTo>
                        <a:pt x="92" y="27"/>
                      </a:lnTo>
                      <a:lnTo>
                        <a:pt x="94" y="27"/>
                      </a:lnTo>
                      <a:lnTo>
                        <a:pt x="96" y="27"/>
                      </a:lnTo>
                      <a:lnTo>
                        <a:pt x="100" y="27"/>
                      </a:lnTo>
                      <a:lnTo>
                        <a:pt x="102" y="25"/>
                      </a:lnTo>
                      <a:lnTo>
                        <a:pt x="104" y="25"/>
                      </a:lnTo>
                      <a:lnTo>
                        <a:pt x="106" y="25"/>
                      </a:lnTo>
                      <a:lnTo>
                        <a:pt x="109" y="25"/>
                      </a:lnTo>
                      <a:lnTo>
                        <a:pt x="111" y="25"/>
                      </a:lnTo>
                      <a:lnTo>
                        <a:pt x="113" y="25"/>
                      </a:lnTo>
                      <a:lnTo>
                        <a:pt x="115" y="25"/>
                      </a:lnTo>
                      <a:lnTo>
                        <a:pt x="117" y="25"/>
                      </a:lnTo>
                      <a:lnTo>
                        <a:pt x="119" y="25"/>
                      </a:lnTo>
                      <a:lnTo>
                        <a:pt x="121" y="27"/>
                      </a:lnTo>
                      <a:lnTo>
                        <a:pt x="123" y="27"/>
                      </a:lnTo>
                      <a:lnTo>
                        <a:pt x="125" y="27"/>
                      </a:lnTo>
                      <a:lnTo>
                        <a:pt x="127" y="29"/>
                      </a:lnTo>
                      <a:lnTo>
                        <a:pt x="129" y="29"/>
                      </a:lnTo>
                      <a:lnTo>
                        <a:pt x="131" y="31"/>
                      </a:lnTo>
                      <a:lnTo>
                        <a:pt x="132" y="33"/>
                      </a:lnTo>
                      <a:lnTo>
                        <a:pt x="134" y="35"/>
                      </a:lnTo>
                      <a:lnTo>
                        <a:pt x="134" y="39"/>
                      </a:lnTo>
                      <a:lnTo>
                        <a:pt x="136" y="41"/>
                      </a:lnTo>
                      <a:lnTo>
                        <a:pt x="136" y="44"/>
                      </a:lnTo>
                      <a:lnTo>
                        <a:pt x="136" y="46"/>
                      </a:lnTo>
                      <a:lnTo>
                        <a:pt x="136" y="50"/>
                      </a:lnTo>
                      <a:lnTo>
                        <a:pt x="136" y="54"/>
                      </a:lnTo>
                      <a:lnTo>
                        <a:pt x="136" y="60"/>
                      </a:lnTo>
                      <a:lnTo>
                        <a:pt x="136" y="64"/>
                      </a:lnTo>
                      <a:lnTo>
                        <a:pt x="136" y="69"/>
                      </a:lnTo>
                      <a:lnTo>
                        <a:pt x="136" y="73"/>
                      </a:lnTo>
                      <a:lnTo>
                        <a:pt x="136" y="75"/>
                      </a:lnTo>
                      <a:lnTo>
                        <a:pt x="136" y="79"/>
                      </a:lnTo>
                      <a:lnTo>
                        <a:pt x="136" y="81"/>
                      </a:lnTo>
                      <a:lnTo>
                        <a:pt x="136" y="83"/>
                      </a:lnTo>
                      <a:lnTo>
                        <a:pt x="138" y="85"/>
                      </a:lnTo>
                      <a:lnTo>
                        <a:pt x="138" y="89"/>
                      </a:lnTo>
                      <a:lnTo>
                        <a:pt x="138" y="90"/>
                      </a:lnTo>
                      <a:lnTo>
                        <a:pt x="140" y="92"/>
                      </a:lnTo>
                      <a:lnTo>
                        <a:pt x="140" y="94"/>
                      </a:lnTo>
                      <a:lnTo>
                        <a:pt x="142" y="96"/>
                      </a:lnTo>
                      <a:lnTo>
                        <a:pt x="144" y="98"/>
                      </a:lnTo>
                      <a:lnTo>
                        <a:pt x="144" y="100"/>
                      </a:lnTo>
                      <a:lnTo>
                        <a:pt x="146" y="102"/>
                      </a:lnTo>
                      <a:lnTo>
                        <a:pt x="148" y="102"/>
                      </a:lnTo>
                      <a:lnTo>
                        <a:pt x="148" y="104"/>
                      </a:lnTo>
                      <a:lnTo>
                        <a:pt x="150" y="106"/>
                      </a:lnTo>
                      <a:lnTo>
                        <a:pt x="152" y="108"/>
                      </a:lnTo>
                      <a:lnTo>
                        <a:pt x="152" y="110"/>
                      </a:lnTo>
                      <a:lnTo>
                        <a:pt x="154" y="110"/>
                      </a:lnTo>
                      <a:lnTo>
                        <a:pt x="155" y="112"/>
                      </a:lnTo>
                      <a:lnTo>
                        <a:pt x="155" y="114"/>
                      </a:lnTo>
                      <a:lnTo>
                        <a:pt x="157" y="115"/>
                      </a:lnTo>
                      <a:lnTo>
                        <a:pt x="157" y="117"/>
                      </a:lnTo>
                      <a:lnTo>
                        <a:pt x="159" y="119"/>
                      </a:lnTo>
                      <a:lnTo>
                        <a:pt x="159" y="121"/>
                      </a:lnTo>
                      <a:lnTo>
                        <a:pt x="159" y="123"/>
                      </a:lnTo>
                      <a:lnTo>
                        <a:pt x="159" y="125"/>
                      </a:lnTo>
                      <a:lnTo>
                        <a:pt x="161" y="127"/>
                      </a:lnTo>
                      <a:lnTo>
                        <a:pt x="161" y="129"/>
                      </a:lnTo>
                      <a:lnTo>
                        <a:pt x="161" y="131"/>
                      </a:lnTo>
                      <a:lnTo>
                        <a:pt x="159" y="131"/>
                      </a:lnTo>
                      <a:lnTo>
                        <a:pt x="159" y="133"/>
                      </a:lnTo>
                      <a:lnTo>
                        <a:pt x="157" y="135"/>
                      </a:lnTo>
                      <a:lnTo>
                        <a:pt x="155" y="135"/>
                      </a:lnTo>
                      <a:lnTo>
                        <a:pt x="154" y="135"/>
                      </a:lnTo>
                      <a:lnTo>
                        <a:pt x="152" y="135"/>
                      </a:lnTo>
                      <a:lnTo>
                        <a:pt x="152" y="133"/>
                      </a:lnTo>
                      <a:lnTo>
                        <a:pt x="150" y="133"/>
                      </a:lnTo>
                      <a:lnTo>
                        <a:pt x="148" y="133"/>
                      </a:lnTo>
                      <a:lnTo>
                        <a:pt x="146" y="131"/>
                      </a:lnTo>
                      <a:lnTo>
                        <a:pt x="144" y="131"/>
                      </a:lnTo>
                      <a:lnTo>
                        <a:pt x="142" y="129"/>
                      </a:lnTo>
                      <a:lnTo>
                        <a:pt x="140" y="129"/>
                      </a:lnTo>
                      <a:lnTo>
                        <a:pt x="138" y="127"/>
                      </a:lnTo>
                      <a:lnTo>
                        <a:pt x="136" y="125"/>
                      </a:lnTo>
                      <a:lnTo>
                        <a:pt x="134" y="125"/>
                      </a:lnTo>
                      <a:lnTo>
                        <a:pt x="134" y="123"/>
                      </a:lnTo>
                      <a:lnTo>
                        <a:pt x="132" y="121"/>
                      </a:lnTo>
                      <a:lnTo>
                        <a:pt x="131" y="119"/>
                      </a:lnTo>
                      <a:lnTo>
                        <a:pt x="129" y="117"/>
                      </a:lnTo>
                      <a:lnTo>
                        <a:pt x="127" y="115"/>
                      </a:lnTo>
                      <a:lnTo>
                        <a:pt x="125" y="114"/>
                      </a:lnTo>
                      <a:lnTo>
                        <a:pt x="123" y="112"/>
                      </a:lnTo>
                      <a:lnTo>
                        <a:pt x="121" y="110"/>
                      </a:lnTo>
                      <a:lnTo>
                        <a:pt x="119" y="108"/>
                      </a:lnTo>
                      <a:lnTo>
                        <a:pt x="117" y="106"/>
                      </a:lnTo>
                      <a:lnTo>
                        <a:pt x="115" y="104"/>
                      </a:lnTo>
                      <a:lnTo>
                        <a:pt x="113" y="102"/>
                      </a:lnTo>
                      <a:lnTo>
                        <a:pt x="109" y="100"/>
                      </a:lnTo>
                      <a:lnTo>
                        <a:pt x="107" y="98"/>
                      </a:lnTo>
                      <a:lnTo>
                        <a:pt x="106" y="96"/>
                      </a:lnTo>
                      <a:lnTo>
                        <a:pt x="104" y="94"/>
                      </a:lnTo>
                      <a:lnTo>
                        <a:pt x="100" y="92"/>
                      </a:lnTo>
                      <a:lnTo>
                        <a:pt x="98" y="90"/>
                      </a:lnTo>
                      <a:lnTo>
                        <a:pt x="94" y="89"/>
                      </a:lnTo>
                      <a:lnTo>
                        <a:pt x="92" y="87"/>
                      </a:lnTo>
                      <a:lnTo>
                        <a:pt x="88" y="87"/>
                      </a:lnTo>
                      <a:lnTo>
                        <a:pt x="86" y="85"/>
                      </a:lnTo>
                      <a:lnTo>
                        <a:pt x="83" y="83"/>
                      </a:lnTo>
                      <a:lnTo>
                        <a:pt x="79" y="81"/>
                      </a:lnTo>
                      <a:lnTo>
                        <a:pt x="77" y="79"/>
                      </a:lnTo>
                      <a:lnTo>
                        <a:pt x="73" y="77"/>
                      </a:lnTo>
                      <a:lnTo>
                        <a:pt x="69" y="77"/>
                      </a:lnTo>
                      <a:lnTo>
                        <a:pt x="67" y="75"/>
                      </a:lnTo>
                      <a:lnTo>
                        <a:pt x="63" y="73"/>
                      </a:lnTo>
                      <a:lnTo>
                        <a:pt x="60" y="71"/>
                      </a:lnTo>
                      <a:lnTo>
                        <a:pt x="58" y="69"/>
                      </a:lnTo>
                      <a:lnTo>
                        <a:pt x="54" y="67"/>
                      </a:lnTo>
                      <a:lnTo>
                        <a:pt x="50" y="66"/>
                      </a:lnTo>
                      <a:lnTo>
                        <a:pt x="46" y="66"/>
                      </a:lnTo>
                      <a:lnTo>
                        <a:pt x="42" y="64"/>
                      </a:lnTo>
                      <a:lnTo>
                        <a:pt x="40" y="62"/>
                      </a:lnTo>
                      <a:lnTo>
                        <a:pt x="36" y="60"/>
                      </a:lnTo>
                      <a:lnTo>
                        <a:pt x="33" y="58"/>
                      </a:lnTo>
                      <a:lnTo>
                        <a:pt x="29" y="56"/>
                      </a:lnTo>
                      <a:lnTo>
                        <a:pt x="25" y="54"/>
                      </a:lnTo>
                      <a:lnTo>
                        <a:pt x="23" y="52"/>
                      </a:lnTo>
                      <a:lnTo>
                        <a:pt x="21" y="50"/>
                      </a:lnTo>
                      <a:lnTo>
                        <a:pt x="19" y="48"/>
                      </a:lnTo>
                      <a:lnTo>
                        <a:pt x="17" y="46"/>
                      </a:lnTo>
                      <a:lnTo>
                        <a:pt x="15" y="44"/>
                      </a:lnTo>
                      <a:lnTo>
                        <a:pt x="13" y="42"/>
                      </a:lnTo>
                      <a:lnTo>
                        <a:pt x="12" y="39"/>
                      </a:lnTo>
                      <a:lnTo>
                        <a:pt x="10" y="37"/>
                      </a:lnTo>
                      <a:lnTo>
                        <a:pt x="10" y="35"/>
                      </a:lnTo>
                      <a:lnTo>
                        <a:pt x="8" y="33"/>
                      </a:lnTo>
                      <a:lnTo>
                        <a:pt x="6" y="29"/>
                      </a:lnTo>
                      <a:lnTo>
                        <a:pt x="4" y="27"/>
                      </a:lnTo>
                      <a:lnTo>
                        <a:pt x="4" y="25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solidFill>
                  <a:srgbClr val="C2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00" name="Freeform 568"/>
                <p:cNvSpPr>
                  <a:spLocks noChangeAspect="1"/>
                </p:cNvSpPr>
                <p:nvPr/>
              </p:nvSpPr>
              <p:spPr bwMode="auto">
                <a:xfrm>
                  <a:off x="5052" y="1329"/>
                  <a:ext cx="150" cy="115"/>
                </a:xfrm>
                <a:custGeom>
                  <a:avLst/>
                  <a:gdLst>
                    <a:gd name="T0" fmla="*/ 19 w 150"/>
                    <a:gd name="T1" fmla="*/ 5 h 115"/>
                    <a:gd name="T2" fmla="*/ 25 w 150"/>
                    <a:gd name="T3" fmla="*/ 9 h 115"/>
                    <a:gd name="T4" fmla="*/ 29 w 150"/>
                    <a:gd name="T5" fmla="*/ 13 h 115"/>
                    <a:gd name="T6" fmla="*/ 32 w 150"/>
                    <a:gd name="T7" fmla="*/ 15 h 115"/>
                    <a:gd name="T8" fmla="*/ 36 w 150"/>
                    <a:gd name="T9" fmla="*/ 17 h 115"/>
                    <a:gd name="T10" fmla="*/ 42 w 150"/>
                    <a:gd name="T11" fmla="*/ 17 h 115"/>
                    <a:gd name="T12" fmla="*/ 48 w 150"/>
                    <a:gd name="T13" fmla="*/ 19 h 115"/>
                    <a:gd name="T14" fmla="*/ 56 w 150"/>
                    <a:gd name="T15" fmla="*/ 21 h 115"/>
                    <a:gd name="T16" fmla="*/ 63 w 150"/>
                    <a:gd name="T17" fmla="*/ 23 h 115"/>
                    <a:gd name="T18" fmla="*/ 73 w 150"/>
                    <a:gd name="T19" fmla="*/ 25 h 115"/>
                    <a:gd name="T20" fmla="*/ 82 w 150"/>
                    <a:gd name="T21" fmla="*/ 27 h 115"/>
                    <a:gd name="T22" fmla="*/ 88 w 150"/>
                    <a:gd name="T23" fmla="*/ 27 h 115"/>
                    <a:gd name="T24" fmla="*/ 94 w 150"/>
                    <a:gd name="T25" fmla="*/ 27 h 115"/>
                    <a:gd name="T26" fmla="*/ 102 w 150"/>
                    <a:gd name="T27" fmla="*/ 27 h 115"/>
                    <a:gd name="T28" fmla="*/ 107 w 150"/>
                    <a:gd name="T29" fmla="*/ 25 h 115"/>
                    <a:gd name="T30" fmla="*/ 113 w 150"/>
                    <a:gd name="T31" fmla="*/ 25 h 115"/>
                    <a:gd name="T32" fmla="*/ 119 w 150"/>
                    <a:gd name="T33" fmla="*/ 27 h 115"/>
                    <a:gd name="T34" fmla="*/ 123 w 150"/>
                    <a:gd name="T35" fmla="*/ 32 h 115"/>
                    <a:gd name="T36" fmla="*/ 127 w 150"/>
                    <a:gd name="T37" fmla="*/ 38 h 115"/>
                    <a:gd name="T38" fmla="*/ 127 w 150"/>
                    <a:gd name="T39" fmla="*/ 48 h 115"/>
                    <a:gd name="T40" fmla="*/ 127 w 150"/>
                    <a:gd name="T41" fmla="*/ 59 h 115"/>
                    <a:gd name="T42" fmla="*/ 127 w 150"/>
                    <a:gd name="T43" fmla="*/ 67 h 115"/>
                    <a:gd name="T44" fmla="*/ 128 w 150"/>
                    <a:gd name="T45" fmla="*/ 75 h 115"/>
                    <a:gd name="T46" fmla="*/ 132 w 150"/>
                    <a:gd name="T47" fmla="*/ 80 h 115"/>
                    <a:gd name="T48" fmla="*/ 136 w 150"/>
                    <a:gd name="T49" fmla="*/ 84 h 115"/>
                    <a:gd name="T50" fmla="*/ 140 w 150"/>
                    <a:gd name="T51" fmla="*/ 90 h 115"/>
                    <a:gd name="T52" fmla="*/ 146 w 150"/>
                    <a:gd name="T53" fmla="*/ 96 h 115"/>
                    <a:gd name="T54" fmla="*/ 148 w 150"/>
                    <a:gd name="T55" fmla="*/ 100 h 115"/>
                    <a:gd name="T56" fmla="*/ 150 w 150"/>
                    <a:gd name="T57" fmla="*/ 105 h 115"/>
                    <a:gd name="T58" fmla="*/ 150 w 150"/>
                    <a:gd name="T59" fmla="*/ 111 h 115"/>
                    <a:gd name="T60" fmla="*/ 146 w 150"/>
                    <a:gd name="T61" fmla="*/ 115 h 115"/>
                    <a:gd name="T62" fmla="*/ 142 w 150"/>
                    <a:gd name="T63" fmla="*/ 113 h 115"/>
                    <a:gd name="T64" fmla="*/ 136 w 150"/>
                    <a:gd name="T65" fmla="*/ 111 h 115"/>
                    <a:gd name="T66" fmla="*/ 132 w 150"/>
                    <a:gd name="T67" fmla="*/ 107 h 115"/>
                    <a:gd name="T68" fmla="*/ 128 w 150"/>
                    <a:gd name="T69" fmla="*/ 103 h 115"/>
                    <a:gd name="T70" fmla="*/ 123 w 150"/>
                    <a:gd name="T71" fmla="*/ 98 h 115"/>
                    <a:gd name="T72" fmla="*/ 117 w 150"/>
                    <a:gd name="T73" fmla="*/ 92 h 115"/>
                    <a:gd name="T74" fmla="*/ 111 w 150"/>
                    <a:gd name="T75" fmla="*/ 84 h 115"/>
                    <a:gd name="T76" fmla="*/ 105 w 150"/>
                    <a:gd name="T77" fmla="*/ 78 h 115"/>
                    <a:gd name="T78" fmla="*/ 98 w 150"/>
                    <a:gd name="T79" fmla="*/ 75 h 115"/>
                    <a:gd name="T80" fmla="*/ 90 w 150"/>
                    <a:gd name="T81" fmla="*/ 69 h 115"/>
                    <a:gd name="T82" fmla="*/ 82 w 150"/>
                    <a:gd name="T83" fmla="*/ 65 h 115"/>
                    <a:gd name="T84" fmla="*/ 73 w 150"/>
                    <a:gd name="T85" fmla="*/ 61 h 115"/>
                    <a:gd name="T86" fmla="*/ 63 w 150"/>
                    <a:gd name="T87" fmla="*/ 57 h 115"/>
                    <a:gd name="T88" fmla="*/ 54 w 150"/>
                    <a:gd name="T89" fmla="*/ 52 h 115"/>
                    <a:gd name="T90" fmla="*/ 44 w 150"/>
                    <a:gd name="T91" fmla="*/ 48 h 115"/>
                    <a:gd name="T92" fmla="*/ 34 w 150"/>
                    <a:gd name="T93" fmla="*/ 42 h 115"/>
                    <a:gd name="T94" fmla="*/ 23 w 150"/>
                    <a:gd name="T95" fmla="*/ 36 h 115"/>
                    <a:gd name="T96" fmla="*/ 17 w 150"/>
                    <a:gd name="T97" fmla="*/ 32 h 115"/>
                    <a:gd name="T98" fmla="*/ 11 w 150"/>
                    <a:gd name="T99" fmla="*/ 27 h 115"/>
                    <a:gd name="T100" fmla="*/ 8 w 150"/>
                    <a:gd name="T101" fmla="*/ 21 h 115"/>
                    <a:gd name="T102" fmla="*/ 4 w 150"/>
                    <a:gd name="T103" fmla="*/ 15 h 115"/>
                    <a:gd name="T104" fmla="*/ 2 w 150"/>
                    <a:gd name="T105" fmla="*/ 9 h 115"/>
                    <a:gd name="T106" fmla="*/ 0 w 150"/>
                    <a:gd name="T107" fmla="*/ 4 h 115"/>
                    <a:gd name="T108" fmla="*/ 4 w 150"/>
                    <a:gd name="T109" fmla="*/ 0 h 115"/>
                    <a:gd name="T110" fmla="*/ 9 w 150"/>
                    <a:gd name="T111" fmla="*/ 2 h 11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50"/>
                    <a:gd name="T169" fmla="*/ 0 h 115"/>
                    <a:gd name="T170" fmla="*/ 150 w 150"/>
                    <a:gd name="T171" fmla="*/ 115 h 11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50" h="115">
                      <a:moveTo>
                        <a:pt x="13" y="4"/>
                      </a:moveTo>
                      <a:lnTo>
                        <a:pt x="17" y="5"/>
                      </a:lnTo>
                      <a:lnTo>
                        <a:pt x="19" y="5"/>
                      </a:lnTo>
                      <a:lnTo>
                        <a:pt x="21" y="7"/>
                      </a:lnTo>
                      <a:lnTo>
                        <a:pt x="23" y="9"/>
                      </a:lnTo>
                      <a:lnTo>
                        <a:pt x="25" y="9"/>
                      </a:lnTo>
                      <a:lnTo>
                        <a:pt x="25" y="11"/>
                      </a:lnTo>
                      <a:lnTo>
                        <a:pt x="27" y="11"/>
                      </a:lnTo>
                      <a:lnTo>
                        <a:pt x="29" y="13"/>
                      </a:lnTo>
                      <a:lnTo>
                        <a:pt x="31" y="13"/>
                      </a:lnTo>
                      <a:lnTo>
                        <a:pt x="32" y="13"/>
                      </a:lnTo>
                      <a:lnTo>
                        <a:pt x="32" y="15"/>
                      </a:lnTo>
                      <a:lnTo>
                        <a:pt x="34" y="15"/>
                      </a:lnTo>
                      <a:lnTo>
                        <a:pt x="36" y="15"/>
                      </a:lnTo>
                      <a:lnTo>
                        <a:pt x="36" y="17"/>
                      </a:lnTo>
                      <a:lnTo>
                        <a:pt x="38" y="17"/>
                      </a:lnTo>
                      <a:lnTo>
                        <a:pt x="40" y="17"/>
                      </a:lnTo>
                      <a:lnTo>
                        <a:pt x="42" y="17"/>
                      </a:lnTo>
                      <a:lnTo>
                        <a:pt x="44" y="19"/>
                      </a:lnTo>
                      <a:lnTo>
                        <a:pt x="46" y="19"/>
                      </a:lnTo>
                      <a:lnTo>
                        <a:pt x="48" y="19"/>
                      </a:lnTo>
                      <a:lnTo>
                        <a:pt x="50" y="21"/>
                      </a:lnTo>
                      <a:lnTo>
                        <a:pt x="54" y="21"/>
                      </a:lnTo>
                      <a:lnTo>
                        <a:pt x="56" y="21"/>
                      </a:lnTo>
                      <a:lnTo>
                        <a:pt x="57" y="21"/>
                      </a:lnTo>
                      <a:lnTo>
                        <a:pt x="59" y="23"/>
                      </a:lnTo>
                      <a:lnTo>
                        <a:pt x="63" y="23"/>
                      </a:lnTo>
                      <a:lnTo>
                        <a:pt x="65" y="23"/>
                      </a:lnTo>
                      <a:lnTo>
                        <a:pt x="69" y="25"/>
                      </a:lnTo>
                      <a:lnTo>
                        <a:pt x="73" y="25"/>
                      </a:lnTo>
                      <a:lnTo>
                        <a:pt x="77" y="25"/>
                      </a:lnTo>
                      <a:lnTo>
                        <a:pt x="80" y="27"/>
                      </a:lnTo>
                      <a:lnTo>
                        <a:pt x="82" y="27"/>
                      </a:lnTo>
                      <a:lnTo>
                        <a:pt x="84" y="27"/>
                      </a:lnTo>
                      <a:lnTo>
                        <a:pt x="86" y="27"/>
                      </a:lnTo>
                      <a:lnTo>
                        <a:pt x="88" y="27"/>
                      </a:lnTo>
                      <a:lnTo>
                        <a:pt x="90" y="27"/>
                      </a:lnTo>
                      <a:lnTo>
                        <a:pt x="92" y="27"/>
                      </a:lnTo>
                      <a:lnTo>
                        <a:pt x="94" y="27"/>
                      </a:lnTo>
                      <a:lnTo>
                        <a:pt x="96" y="27"/>
                      </a:lnTo>
                      <a:lnTo>
                        <a:pt x="100" y="27"/>
                      </a:lnTo>
                      <a:lnTo>
                        <a:pt x="102" y="27"/>
                      </a:lnTo>
                      <a:lnTo>
                        <a:pt x="103" y="25"/>
                      </a:lnTo>
                      <a:lnTo>
                        <a:pt x="105" y="25"/>
                      </a:lnTo>
                      <a:lnTo>
                        <a:pt x="107" y="25"/>
                      </a:lnTo>
                      <a:lnTo>
                        <a:pt x="109" y="25"/>
                      </a:lnTo>
                      <a:lnTo>
                        <a:pt x="111" y="25"/>
                      </a:lnTo>
                      <a:lnTo>
                        <a:pt x="113" y="25"/>
                      </a:lnTo>
                      <a:lnTo>
                        <a:pt x="115" y="27"/>
                      </a:lnTo>
                      <a:lnTo>
                        <a:pt x="117" y="27"/>
                      </a:lnTo>
                      <a:lnTo>
                        <a:pt x="119" y="27"/>
                      </a:lnTo>
                      <a:lnTo>
                        <a:pt x="121" y="28"/>
                      </a:lnTo>
                      <a:lnTo>
                        <a:pt x="123" y="30"/>
                      </a:lnTo>
                      <a:lnTo>
                        <a:pt x="123" y="32"/>
                      </a:lnTo>
                      <a:lnTo>
                        <a:pt x="125" y="34"/>
                      </a:lnTo>
                      <a:lnTo>
                        <a:pt x="125" y="36"/>
                      </a:lnTo>
                      <a:lnTo>
                        <a:pt x="127" y="38"/>
                      </a:lnTo>
                      <a:lnTo>
                        <a:pt x="127" y="42"/>
                      </a:lnTo>
                      <a:lnTo>
                        <a:pt x="127" y="44"/>
                      </a:lnTo>
                      <a:lnTo>
                        <a:pt x="127" y="48"/>
                      </a:lnTo>
                      <a:lnTo>
                        <a:pt x="127" y="52"/>
                      </a:lnTo>
                      <a:lnTo>
                        <a:pt x="127" y="55"/>
                      </a:lnTo>
                      <a:lnTo>
                        <a:pt x="127" y="59"/>
                      </a:lnTo>
                      <a:lnTo>
                        <a:pt x="127" y="63"/>
                      </a:lnTo>
                      <a:lnTo>
                        <a:pt x="127" y="65"/>
                      </a:lnTo>
                      <a:lnTo>
                        <a:pt x="127" y="67"/>
                      </a:lnTo>
                      <a:lnTo>
                        <a:pt x="128" y="71"/>
                      </a:lnTo>
                      <a:lnTo>
                        <a:pt x="128" y="73"/>
                      </a:lnTo>
                      <a:lnTo>
                        <a:pt x="128" y="75"/>
                      </a:lnTo>
                      <a:lnTo>
                        <a:pt x="130" y="76"/>
                      </a:lnTo>
                      <a:lnTo>
                        <a:pt x="130" y="78"/>
                      </a:lnTo>
                      <a:lnTo>
                        <a:pt x="132" y="80"/>
                      </a:lnTo>
                      <a:lnTo>
                        <a:pt x="132" y="82"/>
                      </a:lnTo>
                      <a:lnTo>
                        <a:pt x="134" y="84"/>
                      </a:lnTo>
                      <a:lnTo>
                        <a:pt x="136" y="84"/>
                      </a:lnTo>
                      <a:lnTo>
                        <a:pt x="136" y="86"/>
                      </a:lnTo>
                      <a:lnTo>
                        <a:pt x="138" y="88"/>
                      </a:lnTo>
                      <a:lnTo>
                        <a:pt x="140" y="90"/>
                      </a:lnTo>
                      <a:lnTo>
                        <a:pt x="142" y="92"/>
                      </a:lnTo>
                      <a:lnTo>
                        <a:pt x="144" y="94"/>
                      </a:lnTo>
                      <a:lnTo>
                        <a:pt x="146" y="96"/>
                      </a:lnTo>
                      <a:lnTo>
                        <a:pt x="146" y="98"/>
                      </a:lnTo>
                      <a:lnTo>
                        <a:pt x="146" y="100"/>
                      </a:lnTo>
                      <a:lnTo>
                        <a:pt x="148" y="100"/>
                      </a:lnTo>
                      <a:lnTo>
                        <a:pt x="148" y="101"/>
                      </a:lnTo>
                      <a:lnTo>
                        <a:pt x="148" y="103"/>
                      </a:lnTo>
                      <a:lnTo>
                        <a:pt x="150" y="105"/>
                      </a:lnTo>
                      <a:lnTo>
                        <a:pt x="150" y="107"/>
                      </a:lnTo>
                      <a:lnTo>
                        <a:pt x="150" y="109"/>
                      </a:lnTo>
                      <a:lnTo>
                        <a:pt x="150" y="111"/>
                      </a:lnTo>
                      <a:lnTo>
                        <a:pt x="150" y="113"/>
                      </a:lnTo>
                      <a:lnTo>
                        <a:pt x="148" y="115"/>
                      </a:lnTo>
                      <a:lnTo>
                        <a:pt x="146" y="115"/>
                      </a:lnTo>
                      <a:lnTo>
                        <a:pt x="144" y="115"/>
                      </a:lnTo>
                      <a:lnTo>
                        <a:pt x="142" y="115"/>
                      </a:lnTo>
                      <a:lnTo>
                        <a:pt x="142" y="113"/>
                      </a:lnTo>
                      <a:lnTo>
                        <a:pt x="140" y="113"/>
                      </a:lnTo>
                      <a:lnTo>
                        <a:pt x="138" y="111"/>
                      </a:lnTo>
                      <a:lnTo>
                        <a:pt x="136" y="111"/>
                      </a:lnTo>
                      <a:lnTo>
                        <a:pt x="136" y="109"/>
                      </a:lnTo>
                      <a:lnTo>
                        <a:pt x="134" y="109"/>
                      </a:lnTo>
                      <a:lnTo>
                        <a:pt x="132" y="107"/>
                      </a:lnTo>
                      <a:lnTo>
                        <a:pt x="132" y="105"/>
                      </a:lnTo>
                      <a:lnTo>
                        <a:pt x="130" y="105"/>
                      </a:lnTo>
                      <a:lnTo>
                        <a:pt x="128" y="103"/>
                      </a:lnTo>
                      <a:lnTo>
                        <a:pt x="127" y="101"/>
                      </a:lnTo>
                      <a:lnTo>
                        <a:pt x="125" y="100"/>
                      </a:lnTo>
                      <a:lnTo>
                        <a:pt x="123" y="98"/>
                      </a:lnTo>
                      <a:lnTo>
                        <a:pt x="121" y="96"/>
                      </a:lnTo>
                      <a:lnTo>
                        <a:pt x="119" y="94"/>
                      </a:lnTo>
                      <a:lnTo>
                        <a:pt x="117" y="92"/>
                      </a:lnTo>
                      <a:lnTo>
                        <a:pt x="115" y="90"/>
                      </a:lnTo>
                      <a:lnTo>
                        <a:pt x="113" y="86"/>
                      </a:lnTo>
                      <a:lnTo>
                        <a:pt x="111" y="84"/>
                      </a:lnTo>
                      <a:lnTo>
                        <a:pt x="109" y="82"/>
                      </a:lnTo>
                      <a:lnTo>
                        <a:pt x="107" y="80"/>
                      </a:lnTo>
                      <a:lnTo>
                        <a:pt x="105" y="78"/>
                      </a:lnTo>
                      <a:lnTo>
                        <a:pt x="102" y="78"/>
                      </a:lnTo>
                      <a:lnTo>
                        <a:pt x="100" y="76"/>
                      </a:lnTo>
                      <a:lnTo>
                        <a:pt x="98" y="75"/>
                      </a:lnTo>
                      <a:lnTo>
                        <a:pt x="96" y="73"/>
                      </a:lnTo>
                      <a:lnTo>
                        <a:pt x="92" y="71"/>
                      </a:lnTo>
                      <a:lnTo>
                        <a:pt x="90" y="69"/>
                      </a:lnTo>
                      <a:lnTo>
                        <a:pt x="88" y="69"/>
                      </a:lnTo>
                      <a:lnTo>
                        <a:pt x="84" y="67"/>
                      </a:lnTo>
                      <a:lnTo>
                        <a:pt x="82" y="65"/>
                      </a:lnTo>
                      <a:lnTo>
                        <a:pt x="79" y="63"/>
                      </a:lnTo>
                      <a:lnTo>
                        <a:pt x="77" y="63"/>
                      </a:lnTo>
                      <a:lnTo>
                        <a:pt x="73" y="61"/>
                      </a:lnTo>
                      <a:lnTo>
                        <a:pt x="71" y="59"/>
                      </a:lnTo>
                      <a:lnTo>
                        <a:pt x="67" y="57"/>
                      </a:lnTo>
                      <a:lnTo>
                        <a:pt x="63" y="57"/>
                      </a:lnTo>
                      <a:lnTo>
                        <a:pt x="61" y="55"/>
                      </a:lnTo>
                      <a:lnTo>
                        <a:pt x="57" y="53"/>
                      </a:lnTo>
                      <a:lnTo>
                        <a:pt x="54" y="52"/>
                      </a:lnTo>
                      <a:lnTo>
                        <a:pt x="52" y="52"/>
                      </a:lnTo>
                      <a:lnTo>
                        <a:pt x="48" y="50"/>
                      </a:lnTo>
                      <a:lnTo>
                        <a:pt x="44" y="48"/>
                      </a:lnTo>
                      <a:lnTo>
                        <a:pt x="40" y="46"/>
                      </a:lnTo>
                      <a:lnTo>
                        <a:pt x="36" y="44"/>
                      </a:lnTo>
                      <a:lnTo>
                        <a:pt x="34" y="42"/>
                      </a:lnTo>
                      <a:lnTo>
                        <a:pt x="31" y="40"/>
                      </a:lnTo>
                      <a:lnTo>
                        <a:pt x="27" y="38"/>
                      </a:lnTo>
                      <a:lnTo>
                        <a:pt x="23" y="36"/>
                      </a:lnTo>
                      <a:lnTo>
                        <a:pt x="21" y="36"/>
                      </a:lnTo>
                      <a:lnTo>
                        <a:pt x="19" y="34"/>
                      </a:lnTo>
                      <a:lnTo>
                        <a:pt x="17" y="32"/>
                      </a:lnTo>
                      <a:lnTo>
                        <a:pt x="15" y="30"/>
                      </a:lnTo>
                      <a:lnTo>
                        <a:pt x="13" y="28"/>
                      </a:lnTo>
                      <a:lnTo>
                        <a:pt x="11" y="27"/>
                      </a:lnTo>
                      <a:lnTo>
                        <a:pt x="9" y="25"/>
                      </a:lnTo>
                      <a:lnTo>
                        <a:pt x="9" y="23"/>
                      </a:lnTo>
                      <a:lnTo>
                        <a:pt x="8" y="21"/>
                      </a:lnTo>
                      <a:lnTo>
                        <a:pt x="6" y="19"/>
                      </a:lnTo>
                      <a:lnTo>
                        <a:pt x="6" y="17"/>
                      </a:lnTo>
                      <a:lnTo>
                        <a:pt x="4" y="15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solidFill>
                  <a:srgbClr val="BD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01" name="Freeform 569"/>
                <p:cNvSpPr>
                  <a:spLocks noChangeAspect="1"/>
                </p:cNvSpPr>
                <p:nvPr/>
              </p:nvSpPr>
              <p:spPr bwMode="auto">
                <a:xfrm>
                  <a:off x="5056" y="1340"/>
                  <a:ext cx="138" cy="98"/>
                </a:xfrm>
                <a:custGeom>
                  <a:avLst/>
                  <a:gdLst>
                    <a:gd name="T0" fmla="*/ 109 w 138"/>
                    <a:gd name="T1" fmla="*/ 71 h 98"/>
                    <a:gd name="T2" fmla="*/ 103 w 138"/>
                    <a:gd name="T3" fmla="*/ 65 h 98"/>
                    <a:gd name="T4" fmla="*/ 96 w 138"/>
                    <a:gd name="T5" fmla="*/ 60 h 98"/>
                    <a:gd name="T6" fmla="*/ 90 w 138"/>
                    <a:gd name="T7" fmla="*/ 56 h 98"/>
                    <a:gd name="T8" fmla="*/ 82 w 138"/>
                    <a:gd name="T9" fmla="*/ 52 h 98"/>
                    <a:gd name="T10" fmla="*/ 76 w 138"/>
                    <a:gd name="T11" fmla="*/ 48 h 98"/>
                    <a:gd name="T12" fmla="*/ 67 w 138"/>
                    <a:gd name="T13" fmla="*/ 44 h 98"/>
                    <a:gd name="T14" fmla="*/ 59 w 138"/>
                    <a:gd name="T15" fmla="*/ 41 h 98"/>
                    <a:gd name="T16" fmla="*/ 50 w 138"/>
                    <a:gd name="T17" fmla="*/ 37 h 98"/>
                    <a:gd name="T18" fmla="*/ 38 w 138"/>
                    <a:gd name="T19" fmla="*/ 31 h 98"/>
                    <a:gd name="T20" fmla="*/ 27 w 138"/>
                    <a:gd name="T21" fmla="*/ 27 h 98"/>
                    <a:gd name="T22" fmla="*/ 19 w 138"/>
                    <a:gd name="T23" fmla="*/ 23 h 98"/>
                    <a:gd name="T24" fmla="*/ 13 w 138"/>
                    <a:gd name="T25" fmla="*/ 17 h 98"/>
                    <a:gd name="T26" fmla="*/ 9 w 138"/>
                    <a:gd name="T27" fmla="*/ 14 h 98"/>
                    <a:gd name="T28" fmla="*/ 5 w 138"/>
                    <a:gd name="T29" fmla="*/ 10 h 98"/>
                    <a:gd name="T30" fmla="*/ 2 w 138"/>
                    <a:gd name="T31" fmla="*/ 4 h 98"/>
                    <a:gd name="T32" fmla="*/ 2 w 138"/>
                    <a:gd name="T33" fmla="*/ 0 h 98"/>
                    <a:gd name="T34" fmla="*/ 7 w 138"/>
                    <a:gd name="T35" fmla="*/ 2 h 98"/>
                    <a:gd name="T36" fmla="*/ 13 w 138"/>
                    <a:gd name="T37" fmla="*/ 6 h 98"/>
                    <a:gd name="T38" fmla="*/ 21 w 138"/>
                    <a:gd name="T39" fmla="*/ 10 h 98"/>
                    <a:gd name="T40" fmla="*/ 27 w 138"/>
                    <a:gd name="T41" fmla="*/ 14 h 98"/>
                    <a:gd name="T42" fmla="*/ 30 w 138"/>
                    <a:gd name="T43" fmla="*/ 17 h 98"/>
                    <a:gd name="T44" fmla="*/ 36 w 138"/>
                    <a:gd name="T45" fmla="*/ 19 h 98"/>
                    <a:gd name="T46" fmla="*/ 40 w 138"/>
                    <a:gd name="T47" fmla="*/ 21 h 98"/>
                    <a:gd name="T48" fmla="*/ 46 w 138"/>
                    <a:gd name="T49" fmla="*/ 23 h 98"/>
                    <a:gd name="T50" fmla="*/ 53 w 138"/>
                    <a:gd name="T51" fmla="*/ 25 h 98"/>
                    <a:gd name="T52" fmla="*/ 61 w 138"/>
                    <a:gd name="T53" fmla="*/ 27 h 98"/>
                    <a:gd name="T54" fmla="*/ 73 w 138"/>
                    <a:gd name="T55" fmla="*/ 31 h 98"/>
                    <a:gd name="T56" fmla="*/ 78 w 138"/>
                    <a:gd name="T57" fmla="*/ 31 h 98"/>
                    <a:gd name="T58" fmla="*/ 84 w 138"/>
                    <a:gd name="T59" fmla="*/ 31 h 98"/>
                    <a:gd name="T60" fmla="*/ 90 w 138"/>
                    <a:gd name="T61" fmla="*/ 29 h 98"/>
                    <a:gd name="T62" fmla="*/ 96 w 138"/>
                    <a:gd name="T63" fmla="*/ 27 h 98"/>
                    <a:gd name="T64" fmla="*/ 101 w 138"/>
                    <a:gd name="T65" fmla="*/ 27 h 98"/>
                    <a:gd name="T66" fmla="*/ 105 w 138"/>
                    <a:gd name="T67" fmla="*/ 27 h 98"/>
                    <a:gd name="T68" fmla="*/ 111 w 138"/>
                    <a:gd name="T69" fmla="*/ 27 h 98"/>
                    <a:gd name="T70" fmla="*/ 115 w 138"/>
                    <a:gd name="T71" fmla="*/ 31 h 98"/>
                    <a:gd name="T72" fmla="*/ 117 w 138"/>
                    <a:gd name="T73" fmla="*/ 37 h 98"/>
                    <a:gd name="T74" fmla="*/ 117 w 138"/>
                    <a:gd name="T75" fmla="*/ 46 h 98"/>
                    <a:gd name="T76" fmla="*/ 117 w 138"/>
                    <a:gd name="T77" fmla="*/ 54 h 98"/>
                    <a:gd name="T78" fmla="*/ 119 w 138"/>
                    <a:gd name="T79" fmla="*/ 62 h 98"/>
                    <a:gd name="T80" fmla="*/ 121 w 138"/>
                    <a:gd name="T81" fmla="*/ 67 h 98"/>
                    <a:gd name="T82" fmla="*/ 124 w 138"/>
                    <a:gd name="T83" fmla="*/ 71 h 98"/>
                    <a:gd name="T84" fmla="*/ 130 w 138"/>
                    <a:gd name="T85" fmla="*/ 77 h 98"/>
                    <a:gd name="T86" fmla="*/ 136 w 138"/>
                    <a:gd name="T87" fmla="*/ 83 h 98"/>
                    <a:gd name="T88" fmla="*/ 138 w 138"/>
                    <a:gd name="T89" fmla="*/ 89 h 98"/>
                    <a:gd name="T90" fmla="*/ 138 w 138"/>
                    <a:gd name="T91" fmla="*/ 94 h 98"/>
                    <a:gd name="T92" fmla="*/ 136 w 138"/>
                    <a:gd name="T93" fmla="*/ 98 h 98"/>
                    <a:gd name="T94" fmla="*/ 130 w 138"/>
                    <a:gd name="T95" fmla="*/ 96 h 98"/>
                    <a:gd name="T96" fmla="*/ 128 w 138"/>
                    <a:gd name="T97" fmla="*/ 92 h 98"/>
                    <a:gd name="T98" fmla="*/ 124 w 138"/>
                    <a:gd name="T99" fmla="*/ 89 h 98"/>
                    <a:gd name="T100" fmla="*/ 119 w 138"/>
                    <a:gd name="T101" fmla="*/ 83 h 98"/>
                    <a:gd name="T102" fmla="*/ 115 w 138"/>
                    <a:gd name="T103" fmla="*/ 77 h 9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38"/>
                    <a:gd name="T157" fmla="*/ 0 h 98"/>
                    <a:gd name="T158" fmla="*/ 138 w 138"/>
                    <a:gd name="T159" fmla="*/ 98 h 9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38" h="98">
                      <a:moveTo>
                        <a:pt x="113" y="75"/>
                      </a:moveTo>
                      <a:lnTo>
                        <a:pt x="111" y="73"/>
                      </a:lnTo>
                      <a:lnTo>
                        <a:pt x="109" y="71"/>
                      </a:lnTo>
                      <a:lnTo>
                        <a:pt x="107" y="69"/>
                      </a:lnTo>
                      <a:lnTo>
                        <a:pt x="105" y="67"/>
                      </a:lnTo>
                      <a:lnTo>
                        <a:pt x="103" y="65"/>
                      </a:lnTo>
                      <a:lnTo>
                        <a:pt x="101" y="64"/>
                      </a:lnTo>
                      <a:lnTo>
                        <a:pt x="99" y="62"/>
                      </a:lnTo>
                      <a:lnTo>
                        <a:pt x="96" y="60"/>
                      </a:lnTo>
                      <a:lnTo>
                        <a:pt x="94" y="60"/>
                      </a:lnTo>
                      <a:lnTo>
                        <a:pt x="92" y="58"/>
                      </a:lnTo>
                      <a:lnTo>
                        <a:pt x="90" y="56"/>
                      </a:lnTo>
                      <a:lnTo>
                        <a:pt x="88" y="54"/>
                      </a:lnTo>
                      <a:lnTo>
                        <a:pt x="86" y="54"/>
                      </a:lnTo>
                      <a:lnTo>
                        <a:pt x="82" y="52"/>
                      </a:lnTo>
                      <a:lnTo>
                        <a:pt x="80" y="50"/>
                      </a:lnTo>
                      <a:lnTo>
                        <a:pt x="78" y="50"/>
                      </a:lnTo>
                      <a:lnTo>
                        <a:pt x="76" y="48"/>
                      </a:lnTo>
                      <a:lnTo>
                        <a:pt x="73" y="46"/>
                      </a:lnTo>
                      <a:lnTo>
                        <a:pt x="71" y="46"/>
                      </a:lnTo>
                      <a:lnTo>
                        <a:pt x="67" y="44"/>
                      </a:lnTo>
                      <a:lnTo>
                        <a:pt x="65" y="44"/>
                      </a:lnTo>
                      <a:lnTo>
                        <a:pt x="61" y="42"/>
                      </a:lnTo>
                      <a:lnTo>
                        <a:pt x="59" y="41"/>
                      </a:lnTo>
                      <a:lnTo>
                        <a:pt x="55" y="39"/>
                      </a:lnTo>
                      <a:lnTo>
                        <a:pt x="52" y="39"/>
                      </a:lnTo>
                      <a:lnTo>
                        <a:pt x="50" y="37"/>
                      </a:lnTo>
                      <a:lnTo>
                        <a:pt x="46" y="35"/>
                      </a:lnTo>
                      <a:lnTo>
                        <a:pt x="42" y="33"/>
                      </a:lnTo>
                      <a:lnTo>
                        <a:pt x="38" y="31"/>
                      </a:lnTo>
                      <a:lnTo>
                        <a:pt x="34" y="31"/>
                      </a:lnTo>
                      <a:lnTo>
                        <a:pt x="30" y="29"/>
                      </a:lnTo>
                      <a:lnTo>
                        <a:pt x="27" y="27"/>
                      </a:lnTo>
                      <a:lnTo>
                        <a:pt x="25" y="25"/>
                      </a:lnTo>
                      <a:lnTo>
                        <a:pt x="23" y="23"/>
                      </a:lnTo>
                      <a:lnTo>
                        <a:pt x="19" y="23"/>
                      </a:lnTo>
                      <a:lnTo>
                        <a:pt x="17" y="21"/>
                      </a:lnTo>
                      <a:lnTo>
                        <a:pt x="15" y="19"/>
                      </a:lnTo>
                      <a:lnTo>
                        <a:pt x="13" y="17"/>
                      </a:lnTo>
                      <a:lnTo>
                        <a:pt x="11" y="17"/>
                      </a:lnTo>
                      <a:lnTo>
                        <a:pt x="11" y="16"/>
                      </a:lnTo>
                      <a:lnTo>
                        <a:pt x="9" y="14"/>
                      </a:lnTo>
                      <a:lnTo>
                        <a:pt x="7" y="12"/>
                      </a:lnTo>
                      <a:lnTo>
                        <a:pt x="5" y="12"/>
                      </a:lnTo>
                      <a:lnTo>
                        <a:pt x="5" y="10"/>
                      </a:lnTo>
                      <a:lnTo>
                        <a:pt x="4" y="8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11" y="4"/>
                      </a:lnTo>
                      <a:lnTo>
                        <a:pt x="13" y="6"/>
                      </a:lnTo>
                      <a:lnTo>
                        <a:pt x="17" y="8"/>
                      </a:lnTo>
                      <a:lnTo>
                        <a:pt x="19" y="8"/>
                      </a:lnTo>
                      <a:lnTo>
                        <a:pt x="21" y="10"/>
                      </a:lnTo>
                      <a:lnTo>
                        <a:pt x="23" y="12"/>
                      </a:lnTo>
                      <a:lnTo>
                        <a:pt x="25" y="14"/>
                      </a:lnTo>
                      <a:lnTo>
                        <a:pt x="27" y="14"/>
                      </a:lnTo>
                      <a:lnTo>
                        <a:pt x="28" y="16"/>
                      </a:lnTo>
                      <a:lnTo>
                        <a:pt x="30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4" y="19"/>
                      </a:lnTo>
                      <a:lnTo>
                        <a:pt x="36" y="19"/>
                      </a:lnTo>
                      <a:lnTo>
                        <a:pt x="38" y="19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2" y="21"/>
                      </a:lnTo>
                      <a:lnTo>
                        <a:pt x="44" y="21"/>
                      </a:lnTo>
                      <a:lnTo>
                        <a:pt x="46" y="23"/>
                      </a:lnTo>
                      <a:lnTo>
                        <a:pt x="50" y="23"/>
                      </a:lnTo>
                      <a:lnTo>
                        <a:pt x="52" y="25"/>
                      </a:lnTo>
                      <a:lnTo>
                        <a:pt x="53" y="25"/>
                      </a:lnTo>
                      <a:lnTo>
                        <a:pt x="55" y="25"/>
                      </a:lnTo>
                      <a:lnTo>
                        <a:pt x="59" y="27"/>
                      </a:lnTo>
                      <a:lnTo>
                        <a:pt x="61" y="27"/>
                      </a:lnTo>
                      <a:lnTo>
                        <a:pt x="65" y="29"/>
                      </a:lnTo>
                      <a:lnTo>
                        <a:pt x="69" y="29"/>
                      </a:lnTo>
                      <a:lnTo>
                        <a:pt x="73" y="31"/>
                      </a:lnTo>
                      <a:lnTo>
                        <a:pt x="75" y="31"/>
                      </a:lnTo>
                      <a:lnTo>
                        <a:pt x="76" y="31"/>
                      </a:lnTo>
                      <a:lnTo>
                        <a:pt x="78" y="31"/>
                      </a:lnTo>
                      <a:lnTo>
                        <a:pt x="80" y="31"/>
                      </a:lnTo>
                      <a:lnTo>
                        <a:pt x="82" y="31"/>
                      </a:lnTo>
                      <a:lnTo>
                        <a:pt x="84" y="31"/>
                      </a:lnTo>
                      <a:lnTo>
                        <a:pt x="86" y="29"/>
                      </a:lnTo>
                      <a:lnTo>
                        <a:pt x="88" y="29"/>
                      </a:lnTo>
                      <a:lnTo>
                        <a:pt x="90" y="29"/>
                      </a:lnTo>
                      <a:lnTo>
                        <a:pt x="92" y="29"/>
                      </a:lnTo>
                      <a:lnTo>
                        <a:pt x="94" y="27"/>
                      </a:lnTo>
                      <a:lnTo>
                        <a:pt x="96" y="27"/>
                      </a:lnTo>
                      <a:lnTo>
                        <a:pt x="98" y="27"/>
                      </a:lnTo>
                      <a:lnTo>
                        <a:pt x="99" y="27"/>
                      </a:lnTo>
                      <a:lnTo>
                        <a:pt x="101" y="27"/>
                      </a:lnTo>
                      <a:lnTo>
                        <a:pt x="103" y="27"/>
                      </a:lnTo>
                      <a:lnTo>
                        <a:pt x="103" y="25"/>
                      </a:lnTo>
                      <a:lnTo>
                        <a:pt x="105" y="27"/>
                      </a:lnTo>
                      <a:lnTo>
                        <a:pt x="107" y="27"/>
                      </a:lnTo>
                      <a:lnTo>
                        <a:pt x="109" y="27"/>
                      </a:lnTo>
                      <a:lnTo>
                        <a:pt x="111" y="27"/>
                      </a:lnTo>
                      <a:lnTo>
                        <a:pt x="113" y="29"/>
                      </a:lnTo>
                      <a:lnTo>
                        <a:pt x="113" y="31"/>
                      </a:lnTo>
                      <a:lnTo>
                        <a:pt x="115" y="31"/>
                      </a:lnTo>
                      <a:lnTo>
                        <a:pt x="115" y="33"/>
                      </a:lnTo>
                      <a:lnTo>
                        <a:pt x="115" y="35"/>
                      </a:lnTo>
                      <a:lnTo>
                        <a:pt x="117" y="37"/>
                      </a:lnTo>
                      <a:lnTo>
                        <a:pt x="117" y="41"/>
                      </a:lnTo>
                      <a:lnTo>
                        <a:pt x="117" y="42"/>
                      </a:lnTo>
                      <a:lnTo>
                        <a:pt x="117" y="46"/>
                      </a:lnTo>
                      <a:lnTo>
                        <a:pt x="117" y="48"/>
                      </a:lnTo>
                      <a:lnTo>
                        <a:pt x="117" y="52"/>
                      </a:lnTo>
                      <a:lnTo>
                        <a:pt x="117" y="54"/>
                      </a:lnTo>
                      <a:lnTo>
                        <a:pt x="119" y="58"/>
                      </a:lnTo>
                      <a:lnTo>
                        <a:pt x="119" y="60"/>
                      </a:lnTo>
                      <a:lnTo>
                        <a:pt x="119" y="62"/>
                      </a:lnTo>
                      <a:lnTo>
                        <a:pt x="119" y="64"/>
                      </a:lnTo>
                      <a:lnTo>
                        <a:pt x="121" y="65"/>
                      </a:lnTo>
                      <a:lnTo>
                        <a:pt x="121" y="67"/>
                      </a:lnTo>
                      <a:lnTo>
                        <a:pt x="123" y="67"/>
                      </a:lnTo>
                      <a:lnTo>
                        <a:pt x="123" y="69"/>
                      </a:lnTo>
                      <a:lnTo>
                        <a:pt x="124" y="71"/>
                      </a:lnTo>
                      <a:lnTo>
                        <a:pt x="126" y="73"/>
                      </a:lnTo>
                      <a:lnTo>
                        <a:pt x="128" y="75"/>
                      </a:lnTo>
                      <a:lnTo>
                        <a:pt x="130" y="77"/>
                      </a:lnTo>
                      <a:lnTo>
                        <a:pt x="132" y="79"/>
                      </a:lnTo>
                      <a:lnTo>
                        <a:pt x="134" y="81"/>
                      </a:lnTo>
                      <a:lnTo>
                        <a:pt x="136" y="83"/>
                      </a:lnTo>
                      <a:lnTo>
                        <a:pt x="136" y="85"/>
                      </a:lnTo>
                      <a:lnTo>
                        <a:pt x="138" y="87"/>
                      </a:lnTo>
                      <a:lnTo>
                        <a:pt x="138" y="89"/>
                      </a:lnTo>
                      <a:lnTo>
                        <a:pt x="138" y="90"/>
                      </a:lnTo>
                      <a:lnTo>
                        <a:pt x="138" y="92"/>
                      </a:lnTo>
                      <a:lnTo>
                        <a:pt x="138" y="94"/>
                      </a:lnTo>
                      <a:lnTo>
                        <a:pt x="138" y="96"/>
                      </a:lnTo>
                      <a:lnTo>
                        <a:pt x="138" y="98"/>
                      </a:lnTo>
                      <a:lnTo>
                        <a:pt x="136" y="98"/>
                      </a:lnTo>
                      <a:lnTo>
                        <a:pt x="134" y="98"/>
                      </a:lnTo>
                      <a:lnTo>
                        <a:pt x="132" y="96"/>
                      </a:lnTo>
                      <a:lnTo>
                        <a:pt x="130" y="96"/>
                      </a:lnTo>
                      <a:lnTo>
                        <a:pt x="130" y="94"/>
                      </a:lnTo>
                      <a:lnTo>
                        <a:pt x="128" y="94"/>
                      </a:lnTo>
                      <a:lnTo>
                        <a:pt x="128" y="92"/>
                      </a:lnTo>
                      <a:lnTo>
                        <a:pt x="126" y="92"/>
                      </a:lnTo>
                      <a:lnTo>
                        <a:pt x="126" y="90"/>
                      </a:lnTo>
                      <a:lnTo>
                        <a:pt x="124" y="89"/>
                      </a:lnTo>
                      <a:lnTo>
                        <a:pt x="123" y="87"/>
                      </a:lnTo>
                      <a:lnTo>
                        <a:pt x="121" y="85"/>
                      </a:lnTo>
                      <a:lnTo>
                        <a:pt x="119" y="83"/>
                      </a:lnTo>
                      <a:lnTo>
                        <a:pt x="117" y="81"/>
                      </a:lnTo>
                      <a:lnTo>
                        <a:pt x="117" y="79"/>
                      </a:lnTo>
                      <a:lnTo>
                        <a:pt x="115" y="77"/>
                      </a:lnTo>
                      <a:lnTo>
                        <a:pt x="113" y="75"/>
                      </a:lnTo>
                      <a:close/>
                    </a:path>
                  </a:pathLst>
                </a:custGeom>
                <a:solidFill>
                  <a:srgbClr val="BA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02" name="Freeform 570"/>
                <p:cNvSpPr>
                  <a:spLocks noChangeAspect="1"/>
                </p:cNvSpPr>
                <p:nvPr/>
              </p:nvSpPr>
              <p:spPr bwMode="auto">
                <a:xfrm>
                  <a:off x="5088" y="1429"/>
                  <a:ext cx="171" cy="257"/>
                </a:xfrm>
                <a:custGeom>
                  <a:avLst/>
                  <a:gdLst>
                    <a:gd name="T0" fmla="*/ 79 w 171"/>
                    <a:gd name="T1" fmla="*/ 149 h 257"/>
                    <a:gd name="T2" fmla="*/ 83 w 171"/>
                    <a:gd name="T3" fmla="*/ 140 h 257"/>
                    <a:gd name="T4" fmla="*/ 91 w 171"/>
                    <a:gd name="T5" fmla="*/ 126 h 257"/>
                    <a:gd name="T6" fmla="*/ 98 w 171"/>
                    <a:gd name="T7" fmla="*/ 107 h 257"/>
                    <a:gd name="T8" fmla="*/ 110 w 171"/>
                    <a:gd name="T9" fmla="*/ 88 h 257"/>
                    <a:gd name="T10" fmla="*/ 119 w 171"/>
                    <a:gd name="T11" fmla="*/ 72 h 257"/>
                    <a:gd name="T12" fmla="*/ 129 w 171"/>
                    <a:gd name="T13" fmla="*/ 59 h 257"/>
                    <a:gd name="T14" fmla="*/ 138 w 171"/>
                    <a:gd name="T15" fmla="*/ 49 h 257"/>
                    <a:gd name="T16" fmla="*/ 148 w 171"/>
                    <a:gd name="T17" fmla="*/ 46 h 257"/>
                    <a:gd name="T18" fmla="*/ 158 w 171"/>
                    <a:gd name="T19" fmla="*/ 42 h 257"/>
                    <a:gd name="T20" fmla="*/ 165 w 171"/>
                    <a:gd name="T21" fmla="*/ 48 h 257"/>
                    <a:gd name="T22" fmla="*/ 169 w 171"/>
                    <a:gd name="T23" fmla="*/ 57 h 257"/>
                    <a:gd name="T24" fmla="*/ 171 w 171"/>
                    <a:gd name="T25" fmla="*/ 69 h 257"/>
                    <a:gd name="T26" fmla="*/ 167 w 171"/>
                    <a:gd name="T27" fmla="*/ 82 h 257"/>
                    <a:gd name="T28" fmla="*/ 160 w 171"/>
                    <a:gd name="T29" fmla="*/ 96 h 257"/>
                    <a:gd name="T30" fmla="*/ 150 w 171"/>
                    <a:gd name="T31" fmla="*/ 113 h 257"/>
                    <a:gd name="T32" fmla="*/ 137 w 171"/>
                    <a:gd name="T33" fmla="*/ 136 h 257"/>
                    <a:gd name="T34" fmla="*/ 123 w 171"/>
                    <a:gd name="T35" fmla="*/ 159 h 257"/>
                    <a:gd name="T36" fmla="*/ 110 w 171"/>
                    <a:gd name="T37" fmla="*/ 178 h 257"/>
                    <a:gd name="T38" fmla="*/ 94 w 171"/>
                    <a:gd name="T39" fmla="*/ 193 h 257"/>
                    <a:gd name="T40" fmla="*/ 77 w 171"/>
                    <a:gd name="T41" fmla="*/ 201 h 257"/>
                    <a:gd name="T42" fmla="*/ 64 w 171"/>
                    <a:gd name="T43" fmla="*/ 209 h 257"/>
                    <a:gd name="T44" fmla="*/ 52 w 171"/>
                    <a:gd name="T45" fmla="*/ 215 h 257"/>
                    <a:gd name="T46" fmla="*/ 43 w 171"/>
                    <a:gd name="T47" fmla="*/ 222 h 257"/>
                    <a:gd name="T48" fmla="*/ 35 w 171"/>
                    <a:gd name="T49" fmla="*/ 234 h 257"/>
                    <a:gd name="T50" fmla="*/ 27 w 171"/>
                    <a:gd name="T51" fmla="*/ 247 h 257"/>
                    <a:gd name="T52" fmla="*/ 18 w 171"/>
                    <a:gd name="T53" fmla="*/ 255 h 257"/>
                    <a:gd name="T54" fmla="*/ 6 w 171"/>
                    <a:gd name="T55" fmla="*/ 257 h 257"/>
                    <a:gd name="T56" fmla="*/ 0 w 171"/>
                    <a:gd name="T57" fmla="*/ 251 h 257"/>
                    <a:gd name="T58" fmla="*/ 2 w 171"/>
                    <a:gd name="T59" fmla="*/ 240 h 257"/>
                    <a:gd name="T60" fmla="*/ 6 w 171"/>
                    <a:gd name="T61" fmla="*/ 226 h 257"/>
                    <a:gd name="T62" fmla="*/ 10 w 171"/>
                    <a:gd name="T63" fmla="*/ 211 h 257"/>
                    <a:gd name="T64" fmla="*/ 16 w 171"/>
                    <a:gd name="T65" fmla="*/ 195 h 257"/>
                    <a:gd name="T66" fmla="*/ 18 w 171"/>
                    <a:gd name="T67" fmla="*/ 184 h 257"/>
                    <a:gd name="T68" fmla="*/ 18 w 171"/>
                    <a:gd name="T69" fmla="*/ 172 h 257"/>
                    <a:gd name="T70" fmla="*/ 21 w 171"/>
                    <a:gd name="T71" fmla="*/ 159 h 257"/>
                    <a:gd name="T72" fmla="*/ 25 w 171"/>
                    <a:gd name="T73" fmla="*/ 142 h 257"/>
                    <a:gd name="T74" fmla="*/ 29 w 171"/>
                    <a:gd name="T75" fmla="*/ 124 h 257"/>
                    <a:gd name="T76" fmla="*/ 33 w 171"/>
                    <a:gd name="T77" fmla="*/ 109 h 257"/>
                    <a:gd name="T78" fmla="*/ 35 w 171"/>
                    <a:gd name="T79" fmla="*/ 90 h 257"/>
                    <a:gd name="T80" fmla="*/ 39 w 171"/>
                    <a:gd name="T81" fmla="*/ 71 h 257"/>
                    <a:gd name="T82" fmla="*/ 41 w 171"/>
                    <a:gd name="T83" fmla="*/ 51 h 257"/>
                    <a:gd name="T84" fmla="*/ 43 w 171"/>
                    <a:gd name="T85" fmla="*/ 36 h 257"/>
                    <a:gd name="T86" fmla="*/ 44 w 171"/>
                    <a:gd name="T87" fmla="*/ 24 h 257"/>
                    <a:gd name="T88" fmla="*/ 43 w 171"/>
                    <a:gd name="T89" fmla="*/ 3 h 257"/>
                    <a:gd name="T90" fmla="*/ 52 w 171"/>
                    <a:gd name="T91" fmla="*/ 0 h 257"/>
                    <a:gd name="T92" fmla="*/ 67 w 171"/>
                    <a:gd name="T93" fmla="*/ 9 h 257"/>
                    <a:gd name="T94" fmla="*/ 83 w 171"/>
                    <a:gd name="T95" fmla="*/ 24 h 257"/>
                    <a:gd name="T96" fmla="*/ 92 w 171"/>
                    <a:gd name="T97" fmla="*/ 38 h 257"/>
                    <a:gd name="T98" fmla="*/ 94 w 171"/>
                    <a:gd name="T99" fmla="*/ 48 h 257"/>
                    <a:gd name="T100" fmla="*/ 89 w 171"/>
                    <a:gd name="T101" fmla="*/ 59 h 257"/>
                    <a:gd name="T102" fmla="*/ 83 w 171"/>
                    <a:gd name="T103" fmla="*/ 72 h 257"/>
                    <a:gd name="T104" fmla="*/ 75 w 171"/>
                    <a:gd name="T105" fmla="*/ 86 h 257"/>
                    <a:gd name="T106" fmla="*/ 67 w 171"/>
                    <a:gd name="T107" fmla="*/ 105 h 257"/>
                    <a:gd name="T108" fmla="*/ 62 w 171"/>
                    <a:gd name="T109" fmla="*/ 122 h 257"/>
                    <a:gd name="T110" fmla="*/ 60 w 171"/>
                    <a:gd name="T111" fmla="*/ 136 h 257"/>
                    <a:gd name="T112" fmla="*/ 62 w 171"/>
                    <a:gd name="T113" fmla="*/ 147 h 257"/>
                    <a:gd name="T114" fmla="*/ 67 w 171"/>
                    <a:gd name="T115" fmla="*/ 153 h 25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71"/>
                    <a:gd name="T175" fmla="*/ 0 h 257"/>
                    <a:gd name="T176" fmla="*/ 171 w 171"/>
                    <a:gd name="T177" fmla="*/ 257 h 257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71" h="257">
                      <a:moveTo>
                        <a:pt x="71" y="155"/>
                      </a:moveTo>
                      <a:lnTo>
                        <a:pt x="73" y="155"/>
                      </a:lnTo>
                      <a:lnTo>
                        <a:pt x="73" y="153"/>
                      </a:lnTo>
                      <a:lnTo>
                        <a:pt x="75" y="153"/>
                      </a:lnTo>
                      <a:lnTo>
                        <a:pt x="77" y="151"/>
                      </a:lnTo>
                      <a:lnTo>
                        <a:pt x="79" y="149"/>
                      </a:lnTo>
                      <a:lnTo>
                        <a:pt x="79" y="147"/>
                      </a:lnTo>
                      <a:lnTo>
                        <a:pt x="81" y="147"/>
                      </a:lnTo>
                      <a:lnTo>
                        <a:pt x="81" y="145"/>
                      </a:lnTo>
                      <a:lnTo>
                        <a:pt x="81" y="144"/>
                      </a:lnTo>
                      <a:lnTo>
                        <a:pt x="83" y="142"/>
                      </a:lnTo>
                      <a:lnTo>
                        <a:pt x="83" y="140"/>
                      </a:lnTo>
                      <a:lnTo>
                        <a:pt x="85" y="138"/>
                      </a:lnTo>
                      <a:lnTo>
                        <a:pt x="85" y="136"/>
                      </a:lnTo>
                      <a:lnTo>
                        <a:pt x="87" y="134"/>
                      </a:lnTo>
                      <a:lnTo>
                        <a:pt x="89" y="130"/>
                      </a:lnTo>
                      <a:lnTo>
                        <a:pt x="89" y="128"/>
                      </a:lnTo>
                      <a:lnTo>
                        <a:pt x="91" y="126"/>
                      </a:lnTo>
                      <a:lnTo>
                        <a:pt x="91" y="122"/>
                      </a:lnTo>
                      <a:lnTo>
                        <a:pt x="92" y="120"/>
                      </a:lnTo>
                      <a:lnTo>
                        <a:pt x="94" y="117"/>
                      </a:lnTo>
                      <a:lnTo>
                        <a:pt x="96" y="115"/>
                      </a:lnTo>
                      <a:lnTo>
                        <a:pt x="96" y="111"/>
                      </a:lnTo>
                      <a:lnTo>
                        <a:pt x="98" y="107"/>
                      </a:lnTo>
                      <a:lnTo>
                        <a:pt x="100" y="105"/>
                      </a:lnTo>
                      <a:lnTo>
                        <a:pt x="102" y="101"/>
                      </a:lnTo>
                      <a:lnTo>
                        <a:pt x="104" y="97"/>
                      </a:lnTo>
                      <a:lnTo>
                        <a:pt x="106" y="96"/>
                      </a:lnTo>
                      <a:lnTo>
                        <a:pt x="108" y="92"/>
                      </a:lnTo>
                      <a:lnTo>
                        <a:pt x="110" y="88"/>
                      </a:lnTo>
                      <a:lnTo>
                        <a:pt x="112" y="86"/>
                      </a:lnTo>
                      <a:lnTo>
                        <a:pt x="112" y="82"/>
                      </a:lnTo>
                      <a:lnTo>
                        <a:pt x="114" y="80"/>
                      </a:lnTo>
                      <a:lnTo>
                        <a:pt x="115" y="76"/>
                      </a:lnTo>
                      <a:lnTo>
                        <a:pt x="117" y="74"/>
                      </a:lnTo>
                      <a:lnTo>
                        <a:pt x="119" y="72"/>
                      </a:lnTo>
                      <a:lnTo>
                        <a:pt x="121" y="71"/>
                      </a:lnTo>
                      <a:lnTo>
                        <a:pt x="121" y="67"/>
                      </a:lnTo>
                      <a:lnTo>
                        <a:pt x="123" y="65"/>
                      </a:lnTo>
                      <a:lnTo>
                        <a:pt x="125" y="63"/>
                      </a:lnTo>
                      <a:lnTo>
                        <a:pt x="127" y="61"/>
                      </a:lnTo>
                      <a:lnTo>
                        <a:pt x="129" y="59"/>
                      </a:lnTo>
                      <a:lnTo>
                        <a:pt x="131" y="57"/>
                      </a:lnTo>
                      <a:lnTo>
                        <a:pt x="133" y="55"/>
                      </a:lnTo>
                      <a:lnTo>
                        <a:pt x="135" y="53"/>
                      </a:lnTo>
                      <a:lnTo>
                        <a:pt x="137" y="53"/>
                      </a:lnTo>
                      <a:lnTo>
                        <a:pt x="137" y="51"/>
                      </a:lnTo>
                      <a:lnTo>
                        <a:pt x="138" y="49"/>
                      </a:lnTo>
                      <a:lnTo>
                        <a:pt x="140" y="49"/>
                      </a:lnTo>
                      <a:lnTo>
                        <a:pt x="142" y="48"/>
                      </a:lnTo>
                      <a:lnTo>
                        <a:pt x="144" y="48"/>
                      </a:lnTo>
                      <a:lnTo>
                        <a:pt x="144" y="46"/>
                      </a:lnTo>
                      <a:lnTo>
                        <a:pt x="146" y="46"/>
                      </a:lnTo>
                      <a:lnTo>
                        <a:pt x="148" y="46"/>
                      </a:lnTo>
                      <a:lnTo>
                        <a:pt x="150" y="46"/>
                      </a:lnTo>
                      <a:lnTo>
                        <a:pt x="150" y="44"/>
                      </a:lnTo>
                      <a:lnTo>
                        <a:pt x="152" y="44"/>
                      </a:lnTo>
                      <a:lnTo>
                        <a:pt x="154" y="44"/>
                      </a:lnTo>
                      <a:lnTo>
                        <a:pt x="156" y="42"/>
                      </a:lnTo>
                      <a:lnTo>
                        <a:pt x="158" y="42"/>
                      </a:lnTo>
                      <a:lnTo>
                        <a:pt x="160" y="42"/>
                      </a:lnTo>
                      <a:lnTo>
                        <a:pt x="162" y="44"/>
                      </a:lnTo>
                      <a:lnTo>
                        <a:pt x="163" y="44"/>
                      </a:lnTo>
                      <a:lnTo>
                        <a:pt x="163" y="46"/>
                      </a:lnTo>
                      <a:lnTo>
                        <a:pt x="165" y="46"/>
                      </a:lnTo>
                      <a:lnTo>
                        <a:pt x="165" y="48"/>
                      </a:lnTo>
                      <a:lnTo>
                        <a:pt x="167" y="48"/>
                      </a:lnTo>
                      <a:lnTo>
                        <a:pt x="167" y="49"/>
                      </a:lnTo>
                      <a:lnTo>
                        <a:pt x="169" y="51"/>
                      </a:lnTo>
                      <a:lnTo>
                        <a:pt x="169" y="53"/>
                      </a:lnTo>
                      <a:lnTo>
                        <a:pt x="169" y="55"/>
                      </a:lnTo>
                      <a:lnTo>
                        <a:pt x="169" y="57"/>
                      </a:lnTo>
                      <a:lnTo>
                        <a:pt x="171" y="59"/>
                      </a:lnTo>
                      <a:lnTo>
                        <a:pt x="171" y="61"/>
                      </a:lnTo>
                      <a:lnTo>
                        <a:pt x="171" y="63"/>
                      </a:lnTo>
                      <a:lnTo>
                        <a:pt x="171" y="65"/>
                      </a:lnTo>
                      <a:lnTo>
                        <a:pt x="171" y="67"/>
                      </a:lnTo>
                      <a:lnTo>
                        <a:pt x="171" y="69"/>
                      </a:lnTo>
                      <a:lnTo>
                        <a:pt x="169" y="71"/>
                      </a:lnTo>
                      <a:lnTo>
                        <a:pt x="169" y="72"/>
                      </a:lnTo>
                      <a:lnTo>
                        <a:pt x="169" y="76"/>
                      </a:lnTo>
                      <a:lnTo>
                        <a:pt x="169" y="78"/>
                      </a:lnTo>
                      <a:lnTo>
                        <a:pt x="167" y="80"/>
                      </a:lnTo>
                      <a:lnTo>
                        <a:pt x="167" y="82"/>
                      </a:lnTo>
                      <a:lnTo>
                        <a:pt x="165" y="84"/>
                      </a:lnTo>
                      <a:lnTo>
                        <a:pt x="165" y="86"/>
                      </a:lnTo>
                      <a:lnTo>
                        <a:pt x="163" y="90"/>
                      </a:lnTo>
                      <a:lnTo>
                        <a:pt x="162" y="92"/>
                      </a:lnTo>
                      <a:lnTo>
                        <a:pt x="160" y="94"/>
                      </a:lnTo>
                      <a:lnTo>
                        <a:pt x="160" y="96"/>
                      </a:lnTo>
                      <a:lnTo>
                        <a:pt x="158" y="97"/>
                      </a:lnTo>
                      <a:lnTo>
                        <a:pt x="156" y="101"/>
                      </a:lnTo>
                      <a:lnTo>
                        <a:pt x="154" y="103"/>
                      </a:lnTo>
                      <a:lnTo>
                        <a:pt x="152" y="107"/>
                      </a:lnTo>
                      <a:lnTo>
                        <a:pt x="150" y="111"/>
                      </a:lnTo>
                      <a:lnTo>
                        <a:pt x="150" y="113"/>
                      </a:lnTo>
                      <a:lnTo>
                        <a:pt x="148" y="117"/>
                      </a:lnTo>
                      <a:lnTo>
                        <a:pt x="146" y="120"/>
                      </a:lnTo>
                      <a:lnTo>
                        <a:pt x="144" y="124"/>
                      </a:lnTo>
                      <a:lnTo>
                        <a:pt x="142" y="128"/>
                      </a:lnTo>
                      <a:lnTo>
                        <a:pt x="138" y="132"/>
                      </a:lnTo>
                      <a:lnTo>
                        <a:pt x="137" y="136"/>
                      </a:lnTo>
                      <a:lnTo>
                        <a:pt x="135" y="140"/>
                      </a:lnTo>
                      <a:lnTo>
                        <a:pt x="133" y="144"/>
                      </a:lnTo>
                      <a:lnTo>
                        <a:pt x="131" y="147"/>
                      </a:lnTo>
                      <a:lnTo>
                        <a:pt x="129" y="151"/>
                      </a:lnTo>
                      <a:lnTo>
                        <a:pt x="127" y="155"/>
                      </a:lnTo>
                      <a:lnTo>
                        <a:pt x="123" y="159"/>
                      </a:lnTo>
                      <a:lnTo>
                        <a:pt x="121" y="163"/>
                      </a:lnTo>
                      <a:lnTo>
                        <a:pt x="119" y="167"/>
                      </a:lnTo>
                      <a:lnTo>
                        <a:pt x="117" y="168"/>
                      </a:lnTo>
                      <a:lnTo>
                        <a:pt x="114" y="172"/>
                      </a:lnTo>
                      <a:lnTo>
                        <a:pt x="112" y="176"/>
                      </a:lnTo>
                      <a:lnTo>
                        <a:pt x="110" y="178"/>
                      </a:lnTo>
                      <a:lnTo>
                        <a:pt x="106" y="182"/>
                      </a:lnTo>
                      <a:lnTo>
                        <a:pt x="104" y="184"/>
                      </a:lnTo>
                      <a:lnTo>
                        <a:pt x="102" y="188"/>
                      </a:lnTo>
                      <a:lnTo>
                        <a:pt x="98" y="190"/>
                      </a:lnTo>
                      <a:lnTo>
                        <a:pt x="96" y="192"/>
                      </a:lnTo>
                      <a:lnTo>
                        <a:pt x="94" y="193"/>
                      </a:lnTo>
                      <a:lnTo>
                        <a:pt x="91" y="195"/>
                      </a:lnTo>
                      <a:lnTo>
                        <a:pt x="89" y="195"/>
                      </a:lnTo>
                      <a:lnTo>
                        <a:pt x="85" y="197"/>
                      </a:lnTo>
                      <a:lnTo>
                        <a:pt x="83" y="199"/>
                      </a:lnTo>
                      <a:lnTo>
                        <a:pt x="79" y="201"/>
                      </a:lnTo>
                      <a:lnTo>
                        <a:pt x="77" y="201"/>
                      </a:lnTo>
                      <a:lnTo>
                        <a:pt x="75" y="203"/>
                      </a:lnTo>
                      <a:lnTo>
                        <a:pt x="73" y="205"/>
                      </a:lnTo>
                      <a:lnTo>
                        <a:pt x="69" y="205"/>
                      </a:lnTo>
                      <a:lnTo>
                        <a:pt x="67" y="207"/>
                      </a:lnTo>
                      <a:lnTo>
                        <a:pt x="66" y="207"/>
                      </a:lnTo>
                      <a:lnTo>
                        <a:pt x="64" y="209"/>
                      </a:lnTo>
                      <a:lnTo>
                        <a:pt x="62" y="209"/>
                      </a:lnTo>
                      <a:lnTo>
                        <a:pt x="60" y="211"/>
                      </a:lnTo>
                      <a:lnTo>
                        <a:pt x="58" y="211"/>
                      </a:lnTo>
                      <a:lnTo>
                        <a:pt x="56" y="213"/>
                      </a:lnTo>
                      <a:lnTo>
                        <a:pt x="54" y="213"/>
                      </a:lnTo>
                      <a:lnTo>
                        <a:pt x="52" y="215"/>
                      </a:lnTo>
                      <a:lnTo>
                        <a:pt x="50" y="216"/>
                      </a:lnTo>
                      <a:lnTo>
                        <a:pt x="48" y="218"/>
                      </a:lnTo>
                      <a:lnTo>
                        <a:pt x="46" y="218"/>
                      </a:lnTo>
                      <a:lnTo>
                        <a:pt x="44" y="220"/>
                      </a:lnTo>
                      <a:lnTo>
                        <a:pt x="44" y="222"/>
                      </a:lnTo>
                      <a:lnTo>
                        <a:pt x="43" y="222"/>
                      </a:lnTo>
                      <a:lnTo>
                        <a:pt x="41" y="224"/>
                      </a:lnTo>
                      <a:lnTo>
                        <a:pt x="41" y="226"/>
                      </a:lnTo>
                      <a:lnTo>
                        <a:pt x="39" y="228"/>
                      </a:lnTo>
                      <a:lnTo>
                        <a:pt x="37" y="230"/>
                      </a:lnTo>
                      <a:lnTo>
                        <a:pt x="37" y="232"/>
                      </a:lnTo>
                      <a:lnTo>
                        <a:pt x="35" y="234"/>
                      </a:lnTo>
                      <a:lnTo>
                        <a:pt x="33" y="236"/>
                      </a:lnTo>
                      <a:lnTo>
                        <a:pt x="33" y="240"/>
                      </a:lnTo>
                      <a:lnTo>
                        <a:pt x="31" y="241"/>
                      </a:lnTo>
                      <a:lnTo>
                        <a:pt x="29" y="243"/>
                      </a:lnTo>
                      <a:lnTo>
                        <a:pt x="27" y="245"/>
                      </a:lnTo>
                      <a:lnTo>
                        <a:pt x="27" y="247"/>
                      </a:lnTo>
                      <a:lnTo>
                        <a:pt x="25" y="249"/>
                      </a:lnTo>
                      <a:lnTo>
                        <a:pt x="23" y="251"/>
                      </a:lnTo>
                      <a:lnTo>
                        <a:pt x="21" y="253"/>
                      </a:lnTo>
                      <a:lnTo>
                        <a:pt x="20" y="253"/>
                      </a:lnTo>
                      <a:lnTo>
                        <a:pt x="20" y="255"/>
                      </a:lnTo>
                      <a:lnTo>
                        <a:pt x="18" y="255"/>
                      </a:lnTo>
                      <a:lnTo>
                        <a:pt x="16" y="257"/>
                      </a:lnTo>
                      <a:lnTo>
                        <a:pt x="14" y="257"/>
                      </a:lnTo>
                      <a:lnTo>
                        <a:pt x="12" y="257"/>
                      </a:lnTo>
                      <a:lnTo>
                        <a:pt x="10" y="257"/>
                      </a:lnTo>
                      <a:lnTo>
                        <a:pt x="8" y="257"/>
                      </a:lnTo>
                      <a:lnTo>
                        <a:pt x="6" y="257"/>
                      </a:lnTo>
                      <a:lnTo>
                        <a:pt x="4" y="257"/>
                      </a:lnTo>
                      <a:lnTo>
                        <a:pt x="4" y="255"/>
                      </a:lnTo>
                      <a:lnTo>
                        <a:pt x="2" y="255"/>
                      </a:lnTo>
                      <a:lnTo>
                        <a:pt x="2" y="253"/>
                      </a:lnTo>
                      <a:lnTo>
                        <a:pt x="0" y="253"/>
                      </a:lnTo>
                      <a:lnTo>
                        <a:pt x="0" y="251"/>
                      </a:lnTo>
                      <a:lnTo>
                        <a:pt x="0" y="249"/>
                      </a:lnTo>
                      <a:lnTo>
                        <a:pt x="0" y="247"/>
                      </a:lnTo>
                      <a:lnTo>
                        <a:pt x="0" y="245"/>
                      </a:lnTo>
                      <a:lnTo>
                        <a:pt x="0" y="243"/>
                      </a:lnTo>
                      <a:lnTo>
                        <a:pt x="2" y="241"/>
                      </a:lnTo>
                      <a:lnTo>
                        <a:pt x="2" y="240"/>
                      </a:lnTo>
                      <a:lnTo>
                        <a:pt x="2" y="238"/>
                      </a:lnTo>
                      <a:lnTo>
                        <a:pt x="2" y="236"/>
                      </a:lnTo>
                      <a:lnTo>
                        <a:pt x="4" y="234"/>
                      </a:lnTo>
                      <a:lnTo>
                        <a:pt x="4" y="232"/>
                      </a:lnTo>
                      <a:lnTo>
                        <a:pt x="4" y="230"/>
                      </a:lnTo>
                      <a:lnTo>
                        <a:pt x="6" y="226"/>
                      </a:lnTo>
                      <a:lnTo>
                        <a:pt x="6" y="224"/>
                      </a:lnTo>
                      <a:lnTo>
                        <a:pt x="8" y="222"/>
                      </a:lnTo>
                      <a:lnTo>
                        <a:pt x="8" y="218"/>
                      </a:lnTo>
                      <a:lnTo>
                        <a:pt x="10" y="216"/>
                      </a:lnTo>
                      <a:lnTo>
                        <a:pt x="10" y="213"/>
                      </a:lnTo>
                      <a:lnTo>
                        <a:pt x="10" y="211"/>
                      </a:lnTo>
                      <a:lnTo>
                        <a:pt x="12" y="209"/>
                      </a:lnTo>
                      <a:lnTo>
                        <a:pt x="12" y="205"/>
                      </a:lnTo>
                      <a:lnTo>
                        <a:pt x="14" y="203"/>
                      </a:lnTo>
                      <a:lnTo>
                        <a:pt x="14" y="201"/>
                      </a:lnTo>
                      <a:lnTo>
                        <a:pt x="14" y="199"/>
                      </a:lnTo>
                      <a:lnTo>
                        <a:pt x="16" y="195"/>
                      </a:lnTo>
                      <a:lnTo>
                        <a:pt x="16" y="193"/>
                      </a:lnTo>
                      <a:lnTo>
                        <a:pt x="16" y="192"/>
                      </a:lnTo>
                      <a:lnTo>
                        <a:pt x="16" y="190"/>
                      </a:lnTo>
                      <a:lnTo>
                        <a:pt x="18" y="188"/>
                      </a:lnTo>
                      <a:lnTo>
                        <a:pt x="18" y="186"/>
                      </a:lnTo>
                      <a:lnTo>
                        <a:pt x="18" y="184"/>
                      </a:lnTo>
                      <a:lnTo>
                        <a:pt x="18" y="182"/>
                      </a:lnTo>
                      <a:lnTo>
                        <a:pt x="18" y="180"/>
                      </a:lnTo>
                      <a:lnTo>
                        <a:pt x="18" y="178"/>
                      </a:lnTo>
                      <a:lnTo>
                        <a:pt x="18" y="176"/>
                      </a:lnTo>
                      <a:lnTo>
                        <a:pt x="18" y="174"/>
                      </a:lnTo>
                      <a:lnTo>
                        <a:pt x="18" y="172"/>
                      </a:lnTo>
                      <a:lnTo>
                        <a:pt x="18" y="170"/>
                      </a:lnTo>
                      <a:lnTo>
                        <a:pt x="18" y="167"/>
                      </a:lnTo>
                      <a:lnTo>
                        <a:pt x="20" y="165"/>
                      </a:lnTo>
                      <a:lnTo>
                        <a:pt x="20" y="163"/>
                      </a:lnTo>
                      <a:lnTo>
                        <a:pt x="20" y="161"/>
                      </a:lnTo>
                      <a:lnTo>
                        <a:pt x="21" y="159"/>
                      </a:lnTo>
                      <a:lnTo>
                        <a:pt x="21" y="155"/>
                      </a:lnTo>
                      <a:lnTo>
                        <a:pt x="21" y="153"/>
                      </a:lnTo>
                      <a:lnTo>
                        <a:pt x="23" y="151"/>
                      </a:lnTo>
                      <a:lnTo>
                        <a:pt x="23" y="147"/>
                      </a:lnTo>
                      <a:lnTo>
                        <a:pt x="23" y="145"/>
                      </a:lnTo>
                      <a:lnTo>
                        <a:pt x="25" y="142"/>
                      </a:lnTo>
                      <a:lnTo>
                        <a:pt x="25" y="140"/>
                      </a:lnTo>
                      <a:lnTo>
                        <a:pt x="27" y="136"/>
                      </a:lnTo>
                      <a:lnTo>
                        <a:pt x="27" y="134"/>
                      </a:lnTo>
                      <a:lnTo>
                        <a:pt x="27" y="130"/>
                      </a:lnTo>
                      <a:lnTo>
                        <a:pt x="29" y="128"/>
                      </a:lnTo>
                      <a:lnTo>
                        <a:pt x="29" y="124"/>
                      </a:lnTo>
                      <a:lnTo>
                        <a:pt x="29" y="122"/>
                      </a:lnTo>
                      <a:lnTo>
                        <a:pt x="31" y="119"/>
                      </a:lnTo>
                      <a:lnTo>
                        <a:pt x="31" y="117"/>
                      </a:lnTo>
                      <a:lnTo>
                        <a:pt x="31" y="113"/>
                      </a:lnTo>
                      <a:lnTo>
                        <a:pt x="33" y="111"/>
                      </a:lnTo>
                      <a:lnTo>
                        <a:pt x="33" y="109"/>
                      </a:lnTo>
                      <a:lnTo>
                        <a:pt x="33" y="105"/>
                      </a:lnTo>
                      <a:lnTo>
                        <a:pt x="35" y="103"/>
                      </a:lnTo>
                      <a:lnTo>
                        <a:pt x="35" y="99"/>
                      </a:lnTo>
                      <a:lnTo>
                        <a:pt x="35" y="97"/>
                      </a:lnTo>
                      <a:lnTo>
                        <a:pt x="35" y="94"/>
                      </a:lnTo>
                      <a:lnTo>
                        <a:pt x="35" y="90"/>
                      </a:lnTo>
                      <a:lnTo>
                        <a:pt x="37" y="88"/>
                      </a:lnTo>
                      <a:lnTo>
                        <a:pt x="37" y="84"/>
                      </a:lnTo>
                      <a:lnTo>
                        <a:pt x="37" y="80"/>
                      </a:lnTo>
                      <a:lnTo>
                        <a:pt x="37" y="78"/>
                      </a:lnTo>
                      <a:lnTo>
                        <a:pt x="37" y="74"/>
                      </a:lnTo>
                      <a:lnTo>
                        <a:pt x="39" y="71"/>
                      </a:lnTo>
                      <a:lnTo>
                        <a:pt x="39" y="69"/>
                      </a:lnTo>
                      <a:lnTo>
                        <a:pt x="39" y="65"/>
                      </a:lnTo>
                      <a:lnTo>
                        <a:pt x="39" y="61"/>
                      </a:lnTo>
                      <a:lnTo>
                        <a:pt x="39" y="59"/>
                      </a:lnTo>
                      <a:lnTo>
                        <a:pt x="41" y="55"/>
                      </a:lnTo>
                      <a:lnTo>
                        <a:pt x="41" y="51"/>
                      </a:lnTo>
                      <a:lnTo>
                        <a:pt x="41" y="49"/>
                      </a:lnTo>
                      <a:lnTo>
                        <a:pt x="41" y="46"/>
                      </a:lnTo>
                      <a:lnTo>
                        <a:pt x="41" y="44"/>
                      </a:lnTo>
                      <a:lnTo>
                        <a:pt x="43" y="40"/>
                      </a:lnTo>
                      <a:lnTo>
                        <a:pt x="43" y="38"/>
                      </a:lnTo>
                      <a:lnTo>
                        <a:pt x="43" y="36"/>
                      </a:lnTo>
                      <a:lnTo>
                        <a:pt x="43" y="34"/>
                      </a:lnTo>
                      <a:lnTo>
                        <a:pt x="43" y="32"/>
                      </a:lnTo>
                      <a:lnTo>
                        <a:pt x="43" y="30"/>
                      </a:lnTo>
                      <a:lnTo>
                        <a:pt x="43" y="28"/>
                      </a:lnTo>
                      <a:lnTo>
                        <a:pt x="43" y="26"/>
                      </a:lnTo>
                      <a:lnTo>
                        <a:pt x="44" y="24"/>
                      </a:lnTo>
                      <a:lnTo>
                        <a:pt x="43" y="19"/>
                      </a:lnTo>
                      <a:lnTo>
                        <a:pt x="43" y="15"/>
                      </a:lnTo>
                      <a:lnTo>
                        <a:pt x="43" y="11"/>
                      </a:lnTo>
                      <a:lnTo>
                        <a:pt x="43" y="7"/>
                      </a:lnTo>
                      <a:lnTo>
                        <a:pt x="43" y="5"/>
                      </a:lnTo>
                      <a:lnTo>
                        <a:pt x="43" y="3"/>
                      </a:lnTo>
                      <a:lnTo>
                        <a:pt x="44" y="1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6" y="1"/>
                      </a:lnTo>
                      <a:lnTo>
                        <a:pt x="58" y="1"/>
                      </a:lnTo>
                      <a:lnTo>
                        <a:pt x="60" y="3"/>
                      </a:lnTo>
                      <a:lnTo>
                        <a:pt x="64" y="5"/>
                      </a:lnTo>
                      <a:lnTo>
                        <a:pt x="66" y="7"/>
                      </a:lnTo>
                      <a:lnTo>
                        <a:pt x="67" y="9"/>
                      </a:lnTo>
                      <a:lnTo>
                        <a:pt x="71" y="11"/>
                      </a:lnTo>
                      <a:lnTo>
                        <a:pt x="73" y="13"/>
                      </a:lnTo>
                      <a:lnTo>
                        <a:pt x="77" y="17"/>
                      </a:lnTo>
                      <a:lnTo>
                        <a:pt x="79" y="19"/>
                      </a:lnTo>
                      <a:lnTo>
                        <a:pt x="81" y="21"/>
                      </a:lnTo>
                      <a:lnTo>
                        <a:pt x="83" y="24"/>
                      </a:lnTo>
                      <a:lnTo>
                        <a:pt x="87" y="26"/>
                      </a:lnTo>
                      <a:lnTo>
                        <a:pt x="89" y="28"/>
                      </a:lnTo>
                      <a:lnTo>
                        <a:pt x="91" y="30"/>
                      </a:lnTo>
                      <a:lnTo>
                        <a:pt x="91" y="34"/>
                      </a:lnTo>
                      <a:lnTo>
                        <a:pt x="92" y="36"/>
                      </a:lnTo>
                      <a:lnTo>
                        <a:pt x="92" y="38"/>
                      </a:lnTo>
                      <a:lnTo>
                        <a:pt x="94" y="38"/>
                      </a:lnTo>
                      <a:lnTo>
                        <a:pt x="94" y="40"/>
                      </a:lnTo>
                      <a:lnTo>
                        <a:pt x="94" y="42"/>
                      </a:lnTo>
                      <a:lnTo>
                        <a:pt x="94" y="44"/>
                      </a:lnTo>
                      <a:lnTo>
                        <a:pt x="94" y="46"/>
                      </a:lnTo>
                      <a:lnTo>
                        <a:pt x="94" y="48"/>
                      </a:lnTo>
                      <a:lnTo>
                        <a:pt x="92" y="49"/>
                      </a:lnTo>
                      <a:lnTo>
                        <a:pt x="92" y="51"/>
                      </a:lnTo>
                      <a:lnTo>
                        <a:pt x="91" y="53"/>
                      </a:lnTo>
                      <a:lnTo>
                        <a:pt x="91" y="55"/>
                      </a:lnTo>
                      <a:lnTo>
                        <a:pt x="91" y="57"/>
                      </a:lnTo>
                      <a:lnTo>
                        <a:pt x="89" y="59"/>
                      </a:lnTo>
                      <a:lnTo>
                        <a:pt x="87" y="61"/>
                      </a:lnTo>
                      <a:lnTo>
                        <a:pt x="87" y="63"/>
                      </a:lnTo>
                      <a:lnTo>
                        <a:pt x="85" y="65"/>
                      </a:lnTo>
                      <a:lnTo>
                        <a:pt x="85" y="67"/>
                      </a:lnTo>
                      <a:lnTo>
                        <a:pt x="83" y="71"/>
                      </a:lnTo>
                      <a:lnTo>
                        <a:pt x="83" y="72"/>
                      </a:lnTo>
                      <a:lnTo>
                        <a:pt x="81" y="74"/>
                      </a:lnTo>
                      <a:lnTo>
                        <a:pt x="79" y="76"/>
                      </a:lnTo>
                      <a:lnTo>
                        <a:pt x="79" y="78"/>
                      </a:lnTo>
                      <a:lnTo>
                        <a:pt x="77" y="82"/>
                      </a:lnTo>
                      <a:lnTo>
                        <a:pt x="75" y="84"/>
                      </a:lnTo>
                      <a:lnTo>
                        <a:pt x="75" y="86"/>
                      </a:lnTo>
                      <a:lnTo>
                        <a:pt x="73" y="90"/>
                      </a:lnTo>
                      <a:lnTo>
                        <a:pt x="71" y="92"/>
                      </a:lnTo>
                      <a:lnTo>
                        <a:pt x="71" y="96"/>
                      </a:lnTo>
                      <a:lnTo>
                        <a:pt x="69" y="97"/>
                      </a:lnTo>
                      <a:lnTo>
                        <a:pt x="69" y="101"/>
                      </a:lnTo>
                      <a:lnTo>
                        <a:pt x="67" y="105"/>
                      </a:lnTo>
                      <a:lnTo>
                        <a:pt x="67" y="107"/>
                      </a:lnTo>
                      <a:lnTo>
                        <a:pt x="66" y="111"/>
                      </a:lnTo>
                      <a:lnTo>
                        <a:pt x="66" y="113"/>
                      </a:lnTo>
                      <a:lnTo>
                        <a:pt x="64" y="117"/>
                      </a:lnTo>
                      <a:lnTo>
                        <a:pt x="64" y="120"/>
                      </a:lnTo>
                      <a:lnTo>
                        <a:pt x="62" y="122"/>
                      </a:lnTo>
                      <a:lnTo>
                        <a:pt x="62" y="124"/>
                      </a:lnTo>
                      <a:lnTo>
                        <a:pt x="62" y="126"/>
                      </a:lnTo>
                      <a:lnTo>
                        <a:pt x="62" y="130"/>
                      </a:lnTo>
                      <a:lnTo>
                        <a:pt x="62" y="132"/>
                      </a:lnTo>
                      <a:lnTo>
                        <a:pt x="60" y="134"/>
                      </a:lnTo>
                      <a:lnTo>
                        <a:pt x="60" y="136"/>
                      </a:lnTo>
                      <a:lnTo>
                        <a:pt x="60" y="138"/>
                      </a:lnTo>
                      <a:lnTo>
                        <a:pt x="60" y="140"/>
                      </a:lnTo>
                      <a:lnTo>
                        <a:pt x="60" y="142"/>
                      </a:lnTo>
                      <a:lnTo>
                        <a:pt x="62" y="144"/>
                      </a:lnTo>
                      <a:lnTo>
                        <a:pt x="62" y="145"/>
                      </a:lnTo>
                      <a:lnTo>
                        <a:pt x="62" y="147"/>
                      </a:lnTo>
                      <a:lnTo>
                        <a:pt x="62" y="149"/>
                      </a:lnTo>
                      <a:lnTo>
                        <a:pt x="64" y="149"/>
                      </a:lnTo>
                      <a:lnTo>
                        <a:pt x="64" y="151"/>
                      </a:lnTo>
                      <a:lnTo>
                        <a:pt x="66" y="151"/>
                      </a:lnTo>
                      <a:lnTo>
                        <a:pt x="66" y="153"/>
                      </a:lnTo>
                      <a:lnTo>
                        <a:pt x="67" y="153"/>
                      </a:lnTo>
                      <a:lnTo>
                        <a:pt x="69" y="153"/>
                      </a:lnTo>
                      <a:lnTo>
                        <a:pt x="71" y="155"/>
                      </a:lnTo>
                      <a:close/>
                    </a:path>
                  </a:pathLst>
                </a:custGeom>
                <a:solidFill>
                  <a:srgbClr val="CEDB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03" name="Freeform 571"/>
                <p:cNvSpPr>
                  <a:spLocks noChangeAspect="1"/>
                </p:cNvSpPr>
                <p:nvPr/>
              </p:nvSpPr>
              <p:spPr bwMode="auto">
                <a:xfrm>
                  <a:off x="5092" y="1434"/>
                  <a:ext cx="152" cy="250"/>
                </a:xfrm>
                <a:custGeom>
                  <a:avLst/>
                  <a:gdLst>
                    <a:gd name="T0" fmla="*/ 71 w 152"/>
                    <a:gd name="T1" fmla="*/ 150 h 250"/>
                    <a:gd name="T2" fmla="*/ 77 w 152"/>
                    <a:gd name="T3" fmla="*/ 140 h 250"/>
                    <a:gd name="T4" fmla="*/ 83 w 152"/>
                    <a:gd name="T5" fmla="*/ 129 h 250"/>
                    <a:gd name="T6" fmla="*/ 90 w 152"/>
                    <a:gd name="T7" fmla="*/ 114 h 250"/>
                    <a:gd name="T8" fmla="*/ 100 w 152"/>
                    <a:gd name="T9" fmla="*/ 96 h 250"/>
                    <a:gd name="T10" fmla="*/ 110 w 152"/>
                    <a:gd name="T11" fmla="*/ 83 h 250"/>
                    <a:gd name="T12" fmla="*/ 117 w 152"/>
                    <a:gd name="T13" fmla="*/ 71 h 250"/>
                    <a:gd name="T14" fmla="*/ 127 w 152"/>
                    <a:gd name="T15" fmla="*/ 62 h 250"/>
                    <a:gd name="T16" fmla="*/ 134 w 152"/>
                    <a:gd name="T17" fmla="*/ 58 h 250"/>
                    <a:gd name="T18" fmla="*/ 146 w 152"/>
                    <a:gd name="T19" fmla="*/ 56 h 250"/>
                    <a:gd name="T20" fmla="*/ 152 w 152"/>
                    <a:gd name="T21" fmla="*/ 64 h 250"/>
                    <a:gd name="T22" fmla="*/ 152 w 152"/>
                    <a:gd name="T23" fmla="*/ 75 h 250"/>
                    <a:gd name="T24" fmla="*/ 150 w 152"/>
                    <a:gd name="T25" fmla="*/ 87 h 250"/>
                    <a:gd name="T26" fmla="*/ 144 w 152"/>
                    <a:gd name="T27" fmla="*/ 98 h 250"/>
                    <a:gd name="T28" fmla="*/ 136 w 152"/>
                    <a:gd name="T29" fmla="*/ 112 h 250"/>
                    <a:gd name="T30" fmla="*/ 127 w 152"/>
                    <a:gd name="T31" fmla="*/ 129 h 250"/>
                    <a:gd name="T32" fmla="*/ 117 w 152"/>
                    <a:gd name="T33" fmla="*/ 146 h 250"/>
                    <a:gd name="T34" fmla="*/ 106 w 152"/>
                    <a:gd name="T35" fmla="*/ 165 h 250"/>
                    <a:gd name="T36" fmla="*/ 92 w 152"/>
                    <a:gd name="T37" fmla="*/ 179 h 250"/>
                    <a:gd name="T38" fmla="*/ 77 w 152"/>
                    <a:gd name="T39" fmla="*/ 190 h 250"/>
                    <a:gd name="T40" fmla="*/ 63 w 152"/>
                    <a:gd name="T41" fmla="*/ 198 h 250"/>
                    <a:gd name="T42" fmla="*/ 52 w 152"/>
                    <a:gd name="T43" fmla="*/ 204 h 250"/>
                    <a:gd name="T44" fmla="*/ 42 w 152"/>
                    <a:gd name="T45" fmla="*/ 210 h 250"/>
                    <a:gd name="T46" fmla="*/ 35 w 152"/>
                    <a:gd name="T47" fmla="*/ 219 h 250"/>
                    <a:gd name="T48" fmla="*/ 27 w 152"/>
                    <a:gd name="T49" fmla="*/ 233 h 250"/>
                    <a:gd name="T50" fmla="*/ 19 w 152"/>
                    <a:gd name="T51" fmla="*/ 244 h 250"/>
                    <a:gd name="T52" fmla="*/ 10 w 152"/>
                    <a:gd name="T53" fmla="*/ 250 h 250"/>
                    <a:gd name="T54" fmla="*/ 2 w 152"/>
                    <a:gd name="T55" fmla="*/ 246 h 250"/>
                    <a:gd name="T56" fmla="*/ 2 w 152"/>
                    <a:gd name="T57" fmla="*/ 238 h 250"/>
                    <a:gd name="T58" fmla="*/ 4 w 152"/>
                    <a:gd name="T59" fmla="*/ 227 h 250"/>
                    <a:gd name="T60" fmla="*/ 10 w 152"/>
                    <a:gd name="T61" fmla="*/ 213 h 250"/>
                    <a:gd name="T62" fmla="*/ 14 w 152"/>
                    <a:gd name="T63" fmla="*/ 198 h 250"/>
                    <a:gd name="T64" fmla="*/ 17 w 152"/>
                    <a:gd name="T65" fmla="*/ 185 h 250"/>
                    <a:gd name="T66" fmla="*/ 17 w 152"/>
                    <a:gd name="T67" fmla="*/ 173 h 250"/>
                    <a:gd name="T68" fmla="*/ 19 w 152"/>
                    <a:gd name="T69" fmla="*/ 162 h 250"/>
                    <a:gd name="T70" fmla="*/ 23 w 152"/>
                    <a:gd name="T71" fmla="*/ 148 h 250"/>
                    <a:gd name="T72" fmla="*/ 27 w 152"/>
                    <a:gd name="T73" fmla="*/ 131 h 250"/>
                    <a:gd name="T74" fmla="*/ 31 w 152"/>
                    <a:gd name="T75" fmla="*/ 115 h 250"/>
                    <a:gd name="T76" fmla="*/ 33 w 152"/>
                    <a:gd name="T77" fmla="*/ 98 h 250"/>
                    <a:gd name="T78" fmla="*/ 35 w 152"/>
                    <a:gd name="T79" fmla="*/ 81 h 250"/>
                    <a:gd name="T80" fmla="*/ 39 w 152"/>
                    <a:gd name="T81" fmla="*/ 62 h 250"/>
                    <a:gd name="T82" fmla="*/ 40 w 152"/>
                    <a:gd name="T83" fmla="*/ 44 h 250"/>
                    <a:gd name="T84" fmla="*/ 42 w 152"/>
                    <a:gd name="T85" fmla="*/ 31 h 250"/>
                    <a:gd name="T86" fmla="*/ 40 w 152"/>
                    <a:gd name="T87" fmla="*/ 12 h 250"/>
                    <a:gd name="T88" fmla="*/ 46 w 152"/>
                    <a:gd name="T89" fmla="*/ 0 h 250"/>
                    <a:gd name="T90" fmla="*/ 58 w 152"/>
                    <a:gd name="T91" fmla="*/ 4 h 250"/>
                    <a:gd name="T92" fmla="*/ 71 w 152"/>
                    <a:gd name="T93" fmla="*/ 18 h 250"/>
                    <a:gd name="T94" fmla="*/ 81 w 152"/>
                    <a:gd name="T95" fmla="*/ 31 h 250"/>
                    <a:gd name="T96" fmla="*/ 85 w 152"/>
                    <a:gd name="T97" fmla="*/ 41 h 250"/>
                    <a:gd name="T98" fmla="*/ 81 w 152"/>
                    <a:gd name="T99" fmla="*/ 52 h 250"/>
                    <a:gd name="T100" fmla="*/ 75 w 152"/>
                    <a:gd name="T101" fmla="*/ 66 h 250"/>
                    <a:gd name="T102" fmla="*/ 69 w 152"/>
                    <a:gd name="T103" fmla="*/ 79 h 250"/>
                    <a:gd name="T104" fmla="*/ 62 w 152"/>
                    <a:gd name="T105" fmla="*/ 96 h 250"/>
                    <a:gd name="T106" fmla="*/ 58 w 152"/>
                    <a:gd name="T107" fmla="*/ 115 h 250"/>
                    <a:gd name="T108" fmla="*/ 54 w 152"/>
                    <a:gd name="T109" fmla="*/ 131 h 250"/>
                    <a:gd name="T110" fmla="*/ 56 w 152"/>
                    <a:gd name="T111" fmla="*/ 142 h 250"/>
                    <a:gd name="T112" fmla="*/ 62 w 152"/>
                    <a:gd name="T113" fmla="*/ 152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52"/>
                    <a:gd name="T172" fmla="*/ 0 h 250"/>
                    <a:gd name="T173" fmla="*/ 152 w 152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52" h="250">
                      <a:moveTo>
                        <a:pt x="65" y="154"/>
                      </a:moveTo>
                      <a:lnTo>
                        <a:pt x="67" y="154"/>
                      </a:lnTo>
                      <a:lnTo>
                        <a:pt x="69" y="154"/>
                      </a:lnTo>
                      <a:lnTo>
                        <a:pt x="69" y="152"/>
                      </a:lnTo>
                      <a:lnTo>
                        <a:pt x="71" y="152"/>
                      </a:lnTo>
                      <a:lnTo>
                        <a:pt x="71" y="150"/>
                      </a:lnTo>
                      <a:lnTo>
                        <a:pt x="73" y="150"/>
                      </a:lnTo>
                      <a:lnTo>
                        <a:pt x="73" y="148"/>
                      </a:lnTo>
                      <a:lnTo>
                        <a:pt x="75" y="146"/>
                      </a:lnTo>
                      <a:lnTo>
                        <a:pt x="75" y="144"/>
                      </a:lnTo>
                      <a:lnTo>
                        <a:pt x="77" y="142"/>
                      </a:lnTo>
                      <a:lnTo>
                        <a:pt x="77" y="140"/>
                      </a:lnTo>
                      <a:lnTo>
                        <a:pt x="79" y="139"/>
                      </a:lnTo>
                      <a:lnTo>
                        <a:pt x="79" y="137"/>
                      </a:lnTo>
                      <a:lnTo>
                        <a:pt x="81" y="135"/>
                      </a:lnTo>
                      <a:lnTo>
                        <a:pt x="81" y="133"/>
                      </a:lnTo>
                      <a:lnTo>
                        <a:pt x="83" y="131"/>
                      </a:lnTo>
                      <a:lnTo>
                        <a:pt x="83" y="129"/>
                      </a:lnTo>
                      <a:lnTo>
                        <a:pt x="85" y="127"/>
                      </a:lnTo>
                      <a:lnTo>
                        <a:pt x="85" y="125"/>
                      </a:lnTo>
                      <a:lnTo>
                        <a:pt x="87" y="121"/>
                      </a:lnTo>
                      <a:lnTo>
                        <a:pt x="88" y="119"/>
                      </a:lnTo>
                      <a:lnTo>
                        <a:pt x="88" y="117"/>
                      </a:lnTo>
                      <a:lnTo>
                        <a:pt x="90" y="114"/>
                      </a:lnTo>
                      <a:lnTo>
                        <a:pt x="92" y="112"/>
                      </a:lnTo>
                      <a:lnTo>
                        <a:pt x="94" y="108"/>
                      </a:lnTo>
                      <a:lnTo>
                        <a:pt x="94" y="106"/>
                      </a:lnTo>
                      <a:lnTo>
                        <a:pt x="96" y="102"/>
                      </a:lnTo>
                      <a:lnTo>
                        <a:pt x="98" y="100"/>
                      </a:lnTo>
                      <a:lnTo>
                        <a:pt x="100" y="96"/>
                      </a:lnTo>
                      <a:lnTo>
                        <a:pt x="102" y="94"/>
                      </a:lnTo>
                      <a:lnTo>
                        <a:pt x="104" y="92"/>
                      </a:lnTo>
                      <a:lnTo>
                        <a:pt x="106" y="89"/>
                      </a:lnTo>
                      <a:lnTo>
                        <a:pt x="106" y="87"/>
                      </a:lnTo>
                      <a:lnTo>
                        <a:pt x="108" y="85"/>
                      </a:lnTo>
                      <a:lnTo>
                        <a:pt x="110" y="83"/>
                      </a:lnTo>
                      <a:lnTo>
                        <a:pt x="110" y="81"/>
                      </a:lnTo>
                      <a:lnTo>
                        <a:pt x="111" y="79"/>
                      </a:lnTo>
                      <a:lnTo>
                        <a:pt x="113" y="77"/>
                      </a:lnTo>
                      <a:lnTo>
                        <a:pt x="113" y="75"/>
                      </a:lnTo>
                      <a:lnTo>
                        <a:pt x="115" y="73"/>
                      </a:lnTo>
                      <a:lnTo>
                        <a:pt x="117" y="71"/>
                      </a:lnTo>
                      <a:lnTo>
                        <a:pt x="119" y="69"/>
                      </a:lnTo>
                      <a:lnTo>
                        <a:pt x="121" y="67"/>
                      </a:lnTo>
                      <a:lnTo>
                        <a:pt x="123" y="66"/>
                      </a:lnTo>
                      <a:lnTo>
                        <a:pt x="125" y="64"/>
                      </a:lnTo>
                      <a:lnTo>
                        <a:pt x="127" y="64"/>
                      </a:lnTo>
                      <a:lnTo>
                        <a:pt x="127" y="62"/>
                      </a:lnTo>
                      <a:lnTo>
                        <a:pt x="129" y="62"/>
                      </a:lnTo>
                      <a:lnTo>
                        <a:pt x="129" y="60"/>
                      </a:lnTo>
                      <a:lnTo>
                        <a:pt x="131" y="60"/>
                      </a:lnTo>
                      <a:lnTo>
                        <a:pt x="133" y="60"/>
                      </a:lnTo>
                      <a:lnTo>
                        <a:pt x="133" y="58"/>
                      </a:lnTo>
                      <a:lnTo>
                        <a:pt x="134" y="58"/>
                      </a:lnTo>
                      <a:lnTo>
                        <a:pt x="136" y="58"/>
                      </a:lnTo>
                      <a:lnTo>
                        <a:pt x="138" y="56"/>
                      </a:lnTo>
                      <a:lnTo>
                        <a:pt x="140" y="56"/>
                      </a:lnTo>
                      <a:lnTo>
                        <a:pt x="142" y="56"/>
                      </a:lnTo>
                      <a:lnTo>
                        <a:pt x="144" y="56"/>
                      </a:lnTo>
                      <a:lnTo>
                        <a:pt x="146" y="56"/>
                      </a:lnTo>
                      <a:lnTo>
                        <a:pt x="148" y="56"/>
                      </a:lnTo>
                      <a:lnTo>
                        <a:pt x="148" y="58"/>
                      </a:lnTo>
                      <a:lnTo>
                        <a:pt x="150" y="60"/>
                      </a:lnTo>
                      <a:lnTo>
                        <a:pt x="150" y="62"/>
                      </a:lnTo>
                      <a:lnTo>
                        <a:pt x="152" y="62"/>
                      </a:lnTo>
                      <a:lnTo>
                        <a:pt x="152" y="64"/>
                      </a:lnTo>
                      <a:lnTo>
                        <a:pt x="152" y="66"/>
                      </a:lnTo>
                      <a:lnTo>
                        <a:pt x="152" y="67"/>
                      </a:lnTo>
                      <a:lnTo>
                        <a:pt x="152" y="69"/>
                      </a:lnTo>
                      <a:lnTo>
                        <a:pt x="152" y="71"/>
                      </a:lnTo>
                      <a:lnTo>
                        <a:pt x="152" y="73"/>
                      </a:lnTo>
                      <a:lnTo>
                        <a:pt x="152" y="75"/>
                      </a:lnTo>
                      <a:lnTo>
                        <a:pt x="152" y="77"/>
                      </a:lnTo>
                      <a:lnTo>
                        <a:pt x="152" y="79"/>
                      </a:lnTo>
                      <a:lnTo>
                        <a:pt x="152" y="81"/>
                      </a:lnTo>
                      <a:lnTo>
                        <a:pt x="152" y="83"/>
                      </a:lnTo>
                      <a:lnTo>
                        <a:pt x="150" y="85"/>
                      </a:lnTo>
                      <a:lnTo>
                        <a:pt x="150" y="87"/>
                      </a:lnTo>
                      <a:lnTo>
                        <a:pt x="150" y="89"/>
                      </a:lnTo>
                      <a:lnTo>
                        <a:pt x="148" y="91"/>
                      </a:lnTo>
                      <a:lnTo>
                        <a:pt x="148" y="92"/>
                      </a:lnTo>
                      <a:lnTo>
                        <a:pt x="146" y="94"/>
                      </a:lnTo>
                      <a:lnTo>
                        <a:pt x="144" y="96"/>
                      </a:lnTo>
                      <a:lnTo>
                        <a:pt x="144" y="98"/>
                      </a:lnTo>
                      <a:lnTo>
                        <a:pt x="142" y="100"/>
                      </a:lnTo>
                      <a:lnTo>
                        <a:pt x="140" y="102"/>
                      </a:lnTo>
                      <a:lnTo>
                        <a:pt x="140" y="104"/>
                      </a:lnTo>
                      <a:lnTo>
                        <a:pt x="138" y="106"/>
                      </a:lnTo>
                      <a:lnTo>
                        <a:pt x="136" y="110"/>
                      </a:lnTo>
                      <a:lnTo>
                        <a:pt x="136" y="112"/>
                      </a:lnTo>
                      <a:lnTo>
                        <a:pt x="134" y="114"/>
                      </a:lnTo>
                      <a:lnTo>
                        <a:pt x="133" y="117"/>
                      </a:lnTo>
                      <a:lnTo>
                        <a:pt x="133" y="119"/>
                      </a:lnTo>
                      <a:lnTo>
                        <a:pt x="131" y="123"/>
                      </a:lnTo>
                      <a:lnTo>
                        <a:pt x="129" y="125"/>
                      </a:lnTo>
                      <a:lnTo>
                        <a:pt x="127" y="129"/>
                      </a:lnTo>
                      <a:lnTo>
                        <a:pt x="125" y="131"/>
                      </a:lnTo>
                      <a:lnTo>
                        <a:pt x="123" y="135"/>
                      </a:lnTo>
                      <a:lnTo>
                        <a:pt x="123" y="137"/>
                      </a:lnTo>
                      <a:lnTo>
                        <a:pt x="121" y="140"/>
                      </a:lnTo>
                      <a:lnTo>
                        <a:pt x="119" y="144"/>
                      </a:lnTo>
                      <a:lnTo>
                        <a:pt x="117" y="146"/>
                      </a:lnTo>
                      <a:lnTo>
                        <a:pt x="115" y="150"/>
                      </a:lnTo>
                      <a:lnTo>
                        <a:pt x="113" y="154"/>
                      </a:lnTo>
                      <a:lnTo>
                        <a:pt x="111" y="156"/>
                      </a:lnTo>
                      <a:lnTo>
                        <a:pt x="110" y="160"/>
                      </a:lnTo>
                      <a:lnTo>
                        <a:pt x="108" y="162"/>
                      </a:lnTo>
                      <a:lnTo>
                        <a:pt x="106" y="165"/>
                      </a:lnTo>
                      <a:lnTo>
                        <a:pt x="104" y="167"/>
                      </a:lnTo>
                      <a:lnTo>
                        <a:pt x="100" y="169"/>
                      </a:lnTo>
                      <a:lnTo>
                        <a:pt x="98" y="173"/>
                      </a:lnTo>
                      <a:lnTo>
                        <a:pt x="96" y="175"/>
                      </a:lnTo>
                      <a:lnTo>
                        <a:pt x="94" y="177"/>
                      </a:lnTo>
                      <a:lnTo>
                        <a:pt x="92" y="179"/>
                      </a:lnTo>
                      <a:lnTo>
                        <a:pt x="90" y="181"/>
                      </a:lnTo>
                      <a:lnTo>
                        <a:pt x="88" y="183"/>
                      </a:lnTo>
                      <a:lnTo>
                        <a:pt x="85" y="185"/>
                      </a:lnTo>
                      <a:lnTo>
                        <a:pt x="83" y="187"/>
                      </a:lnTo>
                      <a:lnTo>
                        <a:pt x="79" y="188"/>
                      </a:lnTo>
                      <a:lnTo>
                        <a:pt x="77" y="190"/>
                      </a:lnTo>
                      <a:lnTo>
                        <a:pt x="75" y="190"/>
                      </a:lnTo>
                      <a:lnTo>
                        <a:pt x="71" y="192"/>
                      </a:lnTo>
                      <a:lnTo>
                        <a:pt x="69" y="194"/>
                      </a:lnTo>
                      <a:lnTo>
                        <a:pt x="67" y="194"/>
                      </a:lnTo>
                      <a:lnTo>
                        <a:pt x="65" y="196"/>
                      </a:lnTo>
                      <a:lnTo>
                        <a:pt x="63" y="198"/>
                      </a:lnTo>
                      <a:lnTo>
                        <a:pt x="62" y="198"/>
                      </a:lnTo>
                      <a:lnTo>
                        <a:pt x="58" y="200"/>
                      </a:lnTo>
                      <a:lnTo>
                        <a:pt x="56" y="200"/>
                      </a:lnTo>
                      <a:lnTo>
                        <a:pt x="56" y="202"/>
                      </a:lnTo>
                      <a:lnTo>
                        <a:pt x="54" y="202"/>
                      </a:lnTo>
                      <a:lnTo>
                        <a:pt x="52" y="204"/>
                      </a:lnTo>
                      <a:lnTo>
                        <a:pt x="50" y="204"/>
                      </a:lnTo>
                      <a:lnTo>
                        <a:pt x="48" y="206"/>
                      </a:lnTo>
                      <a:lnTo>
                        <a:pt x="46" y="208"/>
                      </a:lnTo>
                      <a:lnTo>
                        <a:pt x="44" y="208"/>
                      </a:lnTo>
                      <a:lnTo>
                        <a:pt x="44" y="210"/>
                      </a:lnTo>
                      <a:lnTo>
                        <a:pt x="42" y="210"/>
                      </a:lnTo>
                      <a:lnTo>
                        <a:pt x="40" y="211"/>
                      </a:lnTo>
                      <a:lnTo>
                        <a:pt x="40" y="213"/>
                      </a:lnTo>
                      <a:lnTo>
                        <a:pt x="39" y="215"/>
                      </a:lnTo>
                      <a:lnTo>
                        <a:pt x="37" y="215"/>
                      </a:lnTo>
                      <a:lnTo>
                        <a:pt x="35" y="217"/>
                      </a:lnTo>
                      <a:lnTo>
                        <a:pt x="35" y="219"/>
                      </a:lnTo>
                      <a:lnTo>
                        <a:pt x="33" y="221"/>
                      </a:lnTo>
                      <a:lnTo>
                        <a:pt x="33" y="223"/>
                      </a:lnTo>
                      <a:lnTo>
                        <a:pt x="31" y="225"/>
                      </a:lnTo>
                      <a:lnTo>
                        <a:pt x="29" y="229"/>
                      </a:lnTo>
                      <a:lnTo>
                        <a:pt x="29" y="231"/>
                      </a:lnTo>
                      <a:lnTo>
                        <a:pt x="27" y="233"/>
                      </a:lnTo>
                      <a:lnTo>
                        <a:pt x="25" y="235"/>
                      </a:lnTo>
                      <a:lnTo>
                        <a:pt x="25" y="236"/>
                      </a:lnTo>
                      <a:lnTo>
                        <a:pt x="23" y="238"/>
                      </a:lnTo>
                      <a:lnTo>
                        <a:pt x="21" y="240"/>
                      </a:lnTo>
                      <a:lnTo>
                        <a:pt x="21" y="242"/>
                      </a:lnTo>
                      <a:lnTo>
                        <a:pt x="19" y="244"/>
                      </a:lnTo>
                      <a:lnTo>
                        <a:pt x="17" y="246"/>
                      </a:lnTo>
                      <a:lnTo>
                        <a:pt x="16" y="248"/>
                      </a:lnTo>
                      <a:lnTo>
                        <a:pt x="14" y="248"/>
                      </a:lnTo>
                      <a:lnTo>
                        <a:pt x="14" y="250"/>
                      </a:lnTo>
                      <a:lnTo>
                        <a:pt x="12" y="250"/>
                      </a:lnTo>
                      <a:lnTo>
                        <a:pt x="10" y="250"/>
                      </a:lnTo>
                      <a:lnTo>
                        <a:pt x="8" y="250"/>
                      </a:lnTo>
                      <a:lnTo>
                        <a:pt x="6" y="250"/>
                      </a:lnTo>
                      <a:lnTo>
                        <a:pt x="4" y="250"/>
                      </a:lnTo>
                      <a:lnTo>
                        <a:pt x="4" y="248"/>
                      </a:lnTo>
                      <a:lnTo>
                        <a:pt x="2" y="248"/>
                      </a:lnTo>
                      <a:lnTo>
                        <a:pt x="2" y="246"/>
                      </a:lnTo>
                      <a:lnTo>
                        <a:pt x="2" y="244"/>
                      </a:lnTo>
                      <a:lnTo>
                        <a:pt x="2" y="242"/>
                      </a:lnTo>
                      <a:lnTo>
                        <a:pt x="0" y="242"/>
                      </a:lnTo>
                      <a:lnTo>
                        <a:pt x="0" y="240"/>
                      </a:lnTo>
                      <a:lnTo>
                        <a:pt x="2" y="240"/>
                      </a:lnTo>
                      <a:lnTo>
                        <a:pt x="2" y="238"/>
                      </a:lnTo>
                      <a:lnTo>
                        <a:pt x="2" y="236"/>
                      </a:lnTo>
                      <a:lnTo>
                        <a:pt x="2" y="235"/>
                      </a:lnTo>
                      <a:lnTo>
                        <a:pt x="2" y="233"/>
                      </a:lnTo>
                      <a:lnTo>
                        <a:pt x="2" y="231"/>
                      </a:lnTo>
                      <a:lnTo>
                        <a:pt x="4" y="229"/>
                      </a:lnTo>
                      <a:lnTo>
                        <a:pt x="4" y="227"/>
                      </a:lnTo>
                      <a:lnTo>
                        <a:pt x="4" y="225"/>
                      </a:lnTo>
                      <a:lnTo>
                        <a:pt x="6" y="223"/>
                      </a:lnTo>
                      <a:lnTo>
                        <a:pt x="6" y="219"/>
                      </a:lnTo>
                      <a:lnTo>
                        <a:pt x="8" y="217"/>
                      </a:lnTo>
                      <a:lnTo>
                        <a:pt x="8" y="215"/>
                      </a:lnTo>
                      <a:lnTo>
                        <a:pt x="10" y="213"/>
                      </a:lnTo>
                      <a:lnTo>
                        <a:pt x="10" y="210"/>
                      </a:lnTo>
                      <a:lnTo>
                        <a:pt x="12" y="208"/>
                      </a:lnTo>
                      <a:lnTo>
                        <a:pt x="12" y="206"/>
                      </a:lnTo>
                      <a:lnTo>
                        <a:pt x="12" y="204"/>
                      </a:lnTo>
                      <a:lnTo>
                        <a:pt x="14" y="200"/>
                      </a:lnTo>
                      <a:lnTo>
                        <a:pt x="14" y="198"/>
                      </a:lnTo>
                      <a:lnTo>
                        <a:pt x="16" y="196"/>
                      </a:lnTo>
                      <a:lnTo>
                        <a:pt x="16" y="194"/>
                      </a:lnTo>
                      <a:lnTo>
                        <a:pt x="16" y="190"/>
                      </a:lnTo>
                      <a:lnTo>
                        <a:pt x="17" y="188"/>
                      </a:lnTo>
                      <a:lnTo>
                        <a:pt x="17" y="187"/>
                      </a:lnTo>
                      <a:lnTo>
                        <a:pt x="17" y="185"/>
                      </a:lnTo>
                      <a:lnTo>
                        <a:pt x="17" y="183"/>
                      </a:lnTo>
                      <a:lnTo>
                        <a:pt x="17" y="181"/>
                      </a:lnTo>
                      <a:lnTo>
                        <a:pt x="19" y="179"/>
                      </a:lnTo>
                      <a:lnTo>
                        <a:pt x="19" y="177"/>
                      </a:lnTo>
                      <a:lnTo>
                        <a:pt x="17" y="175"/>
                      </a:lnTo>
                      <a:lnTo>
                        <a:pt x="17" y="173"/>
                      </a:lnTo>
                      <a:lnTo>
                        <a:pt x="17" y="171"/>
                      </a:lnTo>
                      <a:lnTo>
                        <a:pt x="19" y="169"/>
                      </a:lnTo>
                      <a:lnTo>
                        <a:pt x="19" y="167"/>
                      </a:lnTo>
                      <a:lnTo>
                        <a:pt x="19" y="165"/>
                      </a:lnTo>
                      <a:lnTo>
                        <a:pt x="19" y="163"/>
                      </a:lnTo>
                      <a:lnTo>
                        <a:pt x="19" y="162"/>
                      </a:lnTo>
                      <a:lnTo>
                        <a:pt x="19" y="160"/>
                      </a:lnTo>
                      <a:lnTo>
                        <a:pt x="21" y="158"/>
                      </a:lnTo>
                      <a:lnTo>
                        <a:pt x="21" y="154"/>
                      </a:lnTo>
                      <a:lnTo>
                        <a:pt x="21" y="152"/>
                      </a:lnTo>
                      <a:lnTo>
                        <a:pt x="23" y="150"/>
                      </a:lnTo>
                      <a:lnTo>
                        <a:pt x="23" y="148"/>
                      </a:lnTo>
                      <a:lnTo>
                        <a:pt x="23" y="144"/>
                      </a:lnTo>
                      <a:lnTo>
                        <a:pt x="23" y="142"/>
                      </a:lnTo>
                      <a:lnTo>
                        <a:pt x="25" y="140"/>
                      </a:lnTo>
                      <a:lnTo>
                        <a:pt x="25" y="137"/>
                      </a:lnTo>
                      <a:lnTo>
                        <a:pt x="25" y="135"/>
                      </a:lnTo>
                      <a:lnTo>
                        <a:pt x="27" y="131"/>
                      </a:lnTo>
                      <a:lnTo>
                        <a:pt x="27" y="129"/>
                      </a:lnTo>
                      <a:lnTo>
                        <a:pt x="27" y="127"/>
                      </a:lnTo>
                      <a:lnTo>
                        <a:pt x="29" y="123"/>
                      </a:lnTo>
                      <a:lnTo>
                        <a:pt x="29" y="121"/>
                      </a:lnTo>
                      <a:lnTo>
                        <a:pt x="29" y="117"/>
                      </a:lnTo>
                      <a:lnTo>
                        <a:pt x="31" y="115"/>
                      </a:lnTo>
                      <a:lnTo>
                        <a:pt x="31" y="112"/>
                      </a:lnTo>
                      <a:lnTo>
                        <a:pt x="31" y="110"/>
                      </a:lnTo>
                      <a:lnTo>
                        <a:pt x="33" y="106"/>
                      </a:lnTo>
                      <a:lnTo>
                        <a:pt x="33" y="104"/>
                      </a:lnTo>
                      <a:lnTo>
                        <a:pt x="33" y="100"/>
                      </a:lnTo>
                      <a:lnTo>
                        <a:pt x="33" y="98"/>
                      </a:lnTo>
                      <a:lnTo>
                        <a:pt x="33" y="96"/>
                      </a:lnTo>
                      <a:lnTo>
                        <a:pt x="35" y="92"/>
                      </a:lnTo>
                      <a:lnTo>
                        <a:pt x="35" y="89"/>
                      </a:lnTo>
                      <a:lnTo>
                        <a:pt x="35" y="87"/>
                      </a:lnTo>
                      <a:lnTo>
                        <a:pt x="35" y="83"/>
                      </a:lnTo>
                      <a:lnTo>
                        <a:pt x="35" y="81"/>
                      </a:lnTo>
                      <a:lnTo>
                        <a:pt x="37" y="77"/>
                      </a:lnTo>
                      <a:lnTo>
                        <a:pt x="37" y="73"/>
                      </a:lnTo>
                      <a:lnTo>
                        <a:pt x="37" y="71"/>
                      </a:lnTo>
                      <a:lnTo>
                        <a:pt x="37" y="67"/>
                      </a:lnTo>
                      <a:lnTo>
                        <a:pt x="39" y="64"/>
                      </a:lnTo>
                      <a:lnTo>
                        <a:pt x="39" y="62"/>
                      </a:lnTo>
                      <a:lnTo>
                        <a:pt x="39" y="58"/>
                      </a:lnTo>
                      <a:lnTo>
                        <a:pt x="39" y="56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3"/>
                      </a:lnTo>
                      <a:lnTo>
                        <a:pt x="40" y="39"/>
                      </a:lnTo>
                      <a:lnTo>
                        <a:pt x="40" y="37"/>
                      </a:lnTo>
                      <a:lnTo>
                        <a:pt x="40" y="35"/>
                      </a:lnTo>
                      <a:lnTo>
                        <a:pt x="42" y="33"/>
                      </a:lnTo>
                      <a:lnTo>
                        <a:pt x="42" y="31"/>
                      </a:lnTo>
                      <a:lnTo>
                        <a:pt x="42" y="29"/>
                      </a:lnTo>
                      <a:lnTo>
                        <a:pt x="42" y="27"/>
                      </a:lnTo>
                      <a:lnTo>
                        <a:pt x="42" y="25"/>
                      </a:lnTo>
                      <a:lnTo>
                        <a:pt x="42" y="19"/>
                      </a:lnTo>
                      <a:lnTo>
                        <a:pt x="40" y="16"/>
                      </a:lnTo>
                      <a:lnTo>
                        <a:pt x="40" y="12"/>
                      </a:lnTo>
                      <a:lnTo>
                        <a:pt x="40" y="8"/>
                      </a:lnTo>
                      <a:lnTo>
                        <a:pt x="40" y="6"/>
                      </a:lnTo>
                      <a:lnTo>
                        <a:pt x="42" y="4"/>
                      </a:lnTo>
                      <a:lnTo>
                        <a:pt x="42" y="2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2"/>
                      </a:lnTo>
                      <a:lnTo>
                        <a:pt x="56" y="4"/>
                      </a:lnTo>
                      <a:lnTo>
                        <a:pt x="58" y="4"/>
                      </a:lnTo>
                      <a:lnTo>
                        <a:pt x="60" y="6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7" y="12"/>
                      </a:lnTo>
                      <a:lnTo>
                        <a:pt x="69" y="14"/>
                      </a:lnTo>
                      <a:lnTo>
                        <a:pt x="71" y="18"/>
                      </a:lnTo>
                      <a:lnTo>
                        <a:pt x="73" y="19"/>
                      </a:lnTo>
                      <a:lnTo>
                        <a:pt x="75" y="21"/>
                      </a:lnTo>
                      <a:lnTo>
                        <a:pt x="77" y="23"/>
                      </a:lnTo>
                      <a:lnTo>
                        <a:pt x="79" y="25"/>
                      </a:lnTo>
                      <a:lnTo>
                        <a:pt x="81" y="29"/>
                      </a:lnTo>
                      <a:lnTo>
                        <a:pt x="81" y="31"/>
                      </a:lnTo>
                      <a:lnTo>
                        <a:pt x="83" y="33"/>
                      </a:lnTo>
                      <a:lnTo>
                        <a:pt x="83" y="35"/>
                      </a:lnTo>
                      <a:lnTo>
                        <a:pt x="85" y="35"/>
                      </a:lnTo>
                      <a:lnTo>
                        <a:pt x="85" y="37"/>
                      </a:lnTo>
                      <a:lnTo>
                        <a:pt x="85" y="39"/>
                      </a:lnTo>
                      <a:lnTo>
                        <a:pt x="85" y="41"/>
                      </a:lnTo>
                      <a:lnTo>
                        <a:pt x="85" y="43"/>
                      </a:lnTo>
                      <a:lnTo>
                        <a:pt x="83" y="44"/>
                      </a:lnTo>
                      <a:lnTo>
                        <a:pt x="83" y="46"/>
                      </a:lnTo>
                      <a:lnTo>
                        <a:pt x="83" y="48"/>
                      </a:lnTo>
                      <a:lnTo>
                        <a:pt x="81" y="50"/>
                      </a:lnTo>
                      <a:lnTo>
                        <a:pt x="81" y="52"/>
                      </a:lnTo>
                      <a:lnTo>
                        <a:pt x="81" y="54"/>
                      </a:lnTo>
                      <a:lnTo>
                        <a:pt x="79" y="56"/>
                      </a:lnTo>
                      <a:lnTo>
                        <a:pt x="79" y="58"/>
                      </a:lnTo>
                      <a:lnTo>
                        <a:pt x="77" y="60"/>
                      </a:lnTo>
                      <a:lnTo>
                        <a:pt x="77" y="64"/>
                      </a:lnTo>
                      <a:lnTo>
                        <a:pt x="75" y="66"/>
                      </a:lnTo>
                      <a:lnTo>
                        <a:pt x="75" y="67"/>
                      </a:lnTo>
                      <a:lnTo>
                        <a:pt x="73" y="69"/>
                      </a:lnTo>
                      <a:lnTo>
                        <a:pt x="71" y="71"/>
                      </a:lnTo>
                      <a:lnTo>
                        <a:pt x="71" y="75"/>
                      </a:lnTo>
                      <a:lnTo>
                        <a:pt x="69" y="77"/>
                      </a:lnTo>
                      <a:lnTo>
                        <a:pt x="69" y="79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5" y="89"/>
                      </a:lnTo>
                      <a:lnTo>
                        <a:pt x="63" y="91"/>
                      </a:lnTo>
                      <a:lnTo>
                        <a:pt x="63" y="94"/>
                      </a:lnTo>
                      <a:lnTo>
                        <a:pt x="62" y="96"/>
                      </a:lnTo>
                      <a:lnTo>
                        <a:pt x="62" y="100"/>
                      </a:lnTo>
                      <a:lnTo>
                        <a:pt x="60" y="104"/>
                      </a:lnTo>
                      <a:lnTo>
                        <a:pt x="60" y="106"/>
                      </a:lnTo>
                      <a:lnTo>
                        <a:pt x="60" y="110"/>
                      </a:lnTo>
                      <a:lnTo>
                        <a:pt x="58" y="114"/>
                      </a:lnTo>
                      <a:lnTo>
                        <a:pt x="58" y="115"/>
                      </a:lnTo>
                      <a:lnTo>
                        <a:pt x="56" y="119"/>
                      </a:lnTo>
                      <a:lnTo>
                        <a:pt x="56" y="121"/>
                      </a:lnTo>
                      <a:lnTo>
                        <a:pt x="56" y="123"/>
                      </a:lnTo>
                      <a:lnTo>
                        <a:pt x="56" y="127"/>
                      </a:lnTo>
                      <a:lnTo>
                        <a:pt x="54" y="129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5"/>
                      </a:lnTo>
                      <a:lnTo>
                        <a:pt x="54" y="137"/>
                      </a:lnTo>
                      <a:lnTo>
                        <a:pt x="54" y="139"/>
                      </a:lnTo>
                      <a:lnTo>
                        <a:pt x="54" y="140"/>
                      </a:lnTo>
                      <a:lnTo>
                        <a:pt x="56" y="142"/>
                      </a:lnTo>
                      <a:lnTo>
                        <a:pt x="56" y="144"/>
                      </a:lnTo>
                      <a:lnTo>
                        <a:pt x="56" y="146"/>
                      </a:lnTo>
                      <a:lnTo>
                        <a:pt x="58" y="148"/>
                      </a:lnTo>
                      <a:lnTo>
                        <a:pt x="58" y="150"/>
                      </a:lnTo>
                      <a:lnTo>
                        <a:pt x="60" y="150"/>
                      </a:lnTo>
                      <a:lnTo>
                        <a:pt x="62" y="152"/>
                      </a:lnTo>
                      <a:lnTo>
                        <a:pt x="63" y="152"/>
                      </a:lnTo>
                      <a:lnTo>
                        <a:pt x="65" y="154"/>
                      </a:lnTo>
                      <a:close/>
                    </a:path>
                  </a:pathLst>
                </a:custGeom>
                <a:solidFill>
                  <a:srgbClr val="BF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04" name="Freeform 572"/>
                <p:cNvSpPr>
                  <a:spLocks noChangeAspect="1"/>
                </p:cNvSpPr>
                <p:nvPr/>
              </p:nvSpPr>
              <p:spPr bwMode="auto">
                <a:xfrm>
                  <a:off x="5098" y="1440"/>
                  <a:ext cx="132" cy="242"/>
                </a:xfrm>
                <a:custGeom>
                  <a:avLst/>
                  <a:gdLst>
                    <a:gd name="T0" fmla="*/ 67 w 132"/>
                    <a:gd name="T1" fmla="*/ 146 h 242"/>
                    <a:gd name="T2" fmla="*/ 73 w 132"/>
                    <a:gd name="T3" fmla="*/ 134 h 242"/>
                    <a:gd name="T4" fmla="*/ 79 w 132"/>
                    <a:gd name="T5" fmla="*/ 123 h 242"/>
                    <a:gd name="T6" fmla="*/ 86 w 132"/>
                    <a:gd name="T7" fmla="*/ 109 h 242"/>
                    <a:gd name="T8" fmla="*/ 94 w 132"/>
                    <a:gd name="T9" fmla="*/ 96 h 242"/>
                    <a:gd name="T10" fmla="*/ 102 w 132"/>
                    <a:gd name="T11" fmla="*/ 86 h 242"/>
                    <a:gd name="T12" fmla="*/ 109 w 132"/>
                    <a:gd name="T13" fmla="*/ 77 h 242"/>
                    <a:gd name="T14" fmla="*/ 119 w 132"/>
                    <a:gd name="T15" fmla="*/ 71 h 242"/>
                    <a:gd name="T16" fmla="*/ 128 w 132"/>
                    <a:gd name="T17" fmla="*/ 67 h 242"/>
                    <a:gd name="T18" fmla="*/ 132 w 132"/>
                    <a:gd name="T19" fmla="*/ 77 h 242"/>
                    <a:gd name="T20" fmla="*/ 132 w 132"/>
                    <a:gd name="T21" fmla="*/ 88 h 242"/>
                    <a:gd name="T22" fmla="*/ 127 w 132"/>
                    <a:gd name="T23" fmla="*/ 100 h 242"/>
                    <a:gd name="T24" fmla="*/ 121 w 132"/>
                    <a:gd name="T25" fmla="*/ 109 h 242"/>
                    <a:gd name="T26" fmla="*/ 115 w 132"/>
                    <a:gd name="T27" fmla="*/ 121 h 242"/>
                    <a:gd name="T28" fmla="*/ 107 w 132"/>
                    <a:gd name="T29" fmla="*/ 133 h 242"/>
                    <a:gd name="T30" fmla="*/ 100 w 132"/>
                    <a:gd name="T31" fmla="*/ 148 h 242"/>
                    <a:gd name="T32" fmla="*/ 90 w 132"/>
                    <a:gd name="T33" fmla="*/ 161 h 242"/>
                    <a:gd name="T34" fmla="*/ 79 w 132"/>
                    <a:gd name="T35" fmla="*/ 173 h 242"/>
                    <a:gd name="T36" fmla="*/ 65 w 132"/>
                    <a:gd name="T37" fmla="*/ 182 h 242"/>
                    <a:gd name="T38" fmla="*/ 52 w 132"/>
                    <a:gd name="T39" fmla="*/ 190 h 242"/>
                    <a:gd name="T40" fmla="*/ 40 w 132"/>
                    <a:gd name="T41" fmla="*/ 198 h 242"/>
                    <a:gd name="T42" fmla="*/ 33 w 132"/>
                    <a:gd name="T43" fmla="*/ 205 h 242"/>
                    <a:gd name="T44" fmla="*/ 23 w 132"/>
                    <a:gd name="T45" fmla="*/ 219 h 242"/>
                    <a:gd name="T46" fmla="*/ 17 w 132"/>
                    <a:gd name="T47" fmla="*/ 232 h 242"/>
                    <a:gd name="T48" fmla="*/ 10 w 132"/>
                    <a:gd name="T49" fmla="*/ 242 h 242"/>
                    <a:gd name="T50" fmla="*/ 0 w 132"/>
                    <a:gd name="T51" fmla="*/ 238 h 242"/>
                    <a:gd name="T52" fmla="*/ 0 w 132"/>
                    <a:gd name="T53" fmla="*/ 227 h 242"/>
                    <a:gd name="T54" fmla="*/ 4 w 132"/>
                    <a:gd name="T55" fmla="*/ 215 h 242"/>
                    <a:gd name="T56" fmla="*/ 10 w 132"/>
                    <a:gd name="T57" fmla="*/ 202 h 242"/>
                    <a:gd name="T58" fmla="*/ 15 w 132"/>
                    <a:gd name="T59" fmla="*/ 188 h 242"/>
                    <a:gd name="T60" fmla="*/ 17 w 132"/>
                    <a:gd name="T61" fmla="*/ 177 h 242"/>
                    <a:gd name="T62" fmla="*/ 17 w 132"/>
                    <a:gd name="T63" fmla="*/ 165 h 242"/>
                    <a:gd name="T64" fmla="*/ 19 w 132"/>
                    <a:gd name="T65" fmla="*/ 152 h 242"/>
                    <a:gd name="T66" fmla="*/ 23 w 132"/>
                    <a:gd name="T67" fmla="*/ 138 h 242"/>
                    <a:gd name="T68" fmla="*/ 25 w 132"/>
                    <a:gd name="T69" fmla="*/ 123 h 242"/>
                    <a:gd name="T70" fmla="*/ 29 w 132"/>
                    <a:gd name="T71" fmla="*/ 108 h 242"/>
                    <a:gd name="T72" fmla="*/ 31 w 132"/>
                    <a:gd name="T73" fmla="*/ 90 h 242"/>
                    <a:gd name="T74" fmla="*/ 34 w 132"/>
                    <a:gd name="T75" fmla="*/ 73 h 242"/>
                    <a:gd name="T76" fmla="*/ 36 w 132"/>
                    <a:gd name="T77" fmla="*/ 54 h 242"/>
                    <a:gd name="T78" fmla="*/ 38 w 132"/>
                    <a:gd name="T79" fmla="*/ 38 h 242"/>
                    <a:gd name="T80" fmla="*/ 40 w 132"/>
                    <a:gd name="T81" fmla="*/ 29 h 242"/>
                    <a:gd name="T82" fmla="*/ 38 w 132"/>
                    <a:gd name="T83" fmla="*/ 6 h 242"/>
                    <a:gd name="T84" fmla="*/ 46 w 132"/>
                    <a:gd name="T85" fmla="*/ 0 h 242"/>
                    <a:gd name="T86" fmla="*/ 57 w 132"/>
                    <a:gd name="T87" fmla="*/ 10 h 242"/>
                    <a:gd name="T88" fmla="*/ 67 w 132"/>
                    <a:gd name="T89" fmla="*/ 23 h 242"/>
                    <a:gd name="T90" fmla="*/ 71 w 132"/>
                    <a:gd name="T91" fmla="*/ 35 h 242"/>
                    <a:gd name="T92" fmla="*/ 69 w 132"/>
                    <a:gd name="T93" fmla="*/ 46 h 242"/>
                    <a:gd name="T94" fmla="*/ 65 w 132"/>
                    <a:gd name="T95" fmla="*/ 58 h 242"/>
                    <a:gd name="T96" fmla="*/ 61 w 132"/>
                    <a:gd name="T97" fmla="*/ 71 h 242"/>
                    <a:gd name="T98" fmla="*/ 56 w 132"/>
                    <a:gd name="T99" fmla="*/ 88 h 242"/>
                    <a:gd name="T100" fmla="*/ 50 w 132"/>
                    <a:gd name="T101" fmla="*/ 108 h 242"/>
                    <a:gd name="T102" fmla="*/ 46 w 132"/>
                    <a:gd name="T103" fmla="*/ 123 h 242"/>
                    <a:gd name="T104" fmla="*/ 46 w 132"/>
                    <a:gd name="T105" fmla="*/ 136 h 242"/>
                    <a:gd name="T106" fmla="*/ 50 w 132"/>
                    <a:gd name="T107" fmla="*/ 146 h 242"/>
                    <a:gd name="T108" fmla="*/ 57 w 132"/>
                    <a:gd name="T109" fmla="*/ 150 h 24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32"/>
                    <a:gd name="T166" fmla="*/ 0 h 242"/>
                    <a:gd name="T167" fmla="*/ 132 w 132"/>
                    <a:gd name="T168" fmla="*/ 242 h 24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32" h="242">
                      <a:moveTo>
                        <a:pt x="59" y="152"/>
                      </a:moveTo>
                      <a:lnTo>
                        <a:pt x="61" y="152"/>
                      </a:lnTo>
                      <a:lnTo>
                        <a:pt x="63" y="150"/>
                      </a:lnTo>
                      <a:lnTo>
                        <a:pt x="65" y="150"/>
                      </a:lnTo>
                      <a:lnTo>
                        <a:pt x="65" y="148"/>
                      </a:lnTo>
                      <a:lnTo>
                        <a:pt x="67" y="146"/>
                      </a:lnTo>
                      <a:lnTo>
                        <a:pt x="67" y="144"/>
                      </a:lnTo>
                      <a:lnTo>
                        <a:pt x="69" y="142"/>
                      </a:lnTo>
                      <a:lnTo>
                        <a:pt x="69" y="140"/>
                      </a:lnTo>
                      <a:lnTo>
                        <a:pt x="71" y="138"/>
                      </a:lnTo>
                      <a:lnTo>
                        <a:pt x="71" y="136"/>
                      </a:lnTo>
                      <a:lnTo>
                        <a:pt x="73" y="134"/>
                      </a:lnTo>
                      <a:lnTo>
                        <a:pt x="73" y="133"/>
                      </a:lnTo>
                      <a:lnTo>
                        <a:pt x="75" y="131"/>
                      </a:lnTo>
                      <a:lnTo>
                        <a:pt x="75" y="129"/>
                      </a:lnTo>
                      <a:lnTo>
                        <a:pt x="77" y="127"/>
                      </a:lnTo>
                      <a:lnTo>
                        <a:pt x="77" y="125"/>
                      </a:lnTo>
                      <a:lnTo>
                        <a:pt x="79" y="123"/>
                      </a:lnTo>
                      <a:lnTo>
                        <a:pt x="79" y="121"/>
                      </a:lnTo>
                      <a:lnTo>
                        <a:pt x="81" y="119"/>
                      </a:lnTo>
                      <a:lnTo>
                        <a:pt x="82" y="117"/>
                      </a:lnTo>
                      <a:lnTo>
                        <a:pt x="82" y="113"/>
                      </a:lnTo>
                      <a:lnTo>
                        <a:pt x="84" y="111"/>
                      </a:lnTo>
                      <a:lnTo>
                        <a:pt x="86" y="109"/>
                      </a:lnTo>
                      <a:lnTo>
                        <a:pt x="88" y="106"/>
                      </a:lnTo>
                      <a:lnTo>
                        <a:pt x="90" y="104"/>
                      </a:lnTo>
                      <a:lnTo>
                        <a:pt x="90" y="102"/>
                      </a:lnTo>
                      <a:lnTo>
                        <a:pt x="92" y="100"/>
                      </a:lnTo>
                      <a:lnTo>
                        <a:pt x="94" y="98"/>
                      </a:lnTo>
                      <a:lnTo>
                        <a:pt x="94" y="96"/>
                      </a:lnTo>
                      <a:lnTo>
                        <a:pt x="96" y="94"/>
                      </a:lnTo>
                      <a:lnTo>
                        <a:pt x="98" y="92"/>
                      </a:lnTo>
                      <a:lnTo>
                        <a:pt x="98" y="90"/>
                      </a:lnTo>
                      <a:lnTo>
                        <a:pt x="100" y="88"/>
                      </a:lnTo>
                      <a:lnTo>
                        <a:pt x="100" y="86"/>
                      </a:lnTo>
                      <a:lnTo>
                        <a:pt x="102" y="86"/>
                      </a:lnTo>
                      <a:lnTo>
                        <a:pt x="104" y="85"/>
                      </a:lnTo>
                      <a:lnTo>
                        <a:pt x="104" y="83"/>
                      </a:lnTo>
                      <a:lnTo>
                        <a:pt x="105" y="83"/>
                      </a:lnTo>
                      <a:lnTo>
                        <a:pt x="105" y="81"/>
                      </a:lnTo>
                      <a:lnTo>
                        <a:pt x="107" y="79"/>
                      </a:lnTo>
                      <a:lnTo>
                        <a:pt x="109" y="77"/>
                      </a:lnTo>
                      <a:lnTo>
                        <a:pt x="111" y="75"/>
                      </a:lnTo>
                      <a:lnTo>
                        <a:pt x="113" y="73"/>
                      </a:lnTo>
                      <a:lnTo>
                        <a:pt x="115" y="73"/>
                      </a:lnTo>
                      <a:lnTo>
                        <a:pt x="115" y="71"/>
                      </a:lnTo>
                      <a:lnTo>
                        <a:pt x="117" y="71"/>
                      </a:lnTo>
                      <a:lnTo>
                        <a:pt x="119" y="71"/>
                      </a:lnTo>
                      <a:lnTo>
                        <a:pt x="119" y="69"/>
                      </a:lnTo>
                      <a:lnTo>
                        <a:pt x="121" y="69"/>
                      </a:lnTo>
                      <a:lnTo>
                        <a:pt x="123" y="69"/>
                      </a:lnTo>
                      <a:lnTo>
                        <a:pt x="125" y="67"/>
                      </a:lnTo>
                      <a:lnTo>
                        <a:pt x="127" y="67"/>
                      </a:lnTo>
                      <a:lnTo>
                        <a:pt x="128" y="67"/>
                      </a:lnTo>
                      <a:lnTo>
                        <a:pt x="130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2" y="73"/>
                      </a:lnTo>
                      <a:lnTo>
                        <a:pt x="132" y="75"/>
                      </a:lnTo>
                      <a:lnTo>
                        <a:pt x="132" y="77"/>
                      </a:lnTo>
                      <a:lnTo>
                        <a:pt x="132" y="79"/>
                      </a:lnTo>
                      <a:lnTo>
                        <a:pt x="132" y="81"/>
                      </a:lnTo>
                      <a:lnTo>
                        <a:pt x="132" y="83"/>
                      </a:lnTo>
                      <a:lnTo>
                        <a:pt x="132" y="85"/>
                      </a:lnTo>
                      <a:lnTo>
                        <a:pt x="132" y="86"/>
                      </a:lnTo>
                      <a:lnTo>
                        <a:pt x="132" y="88"/>
                      </a:lnTo>
                      <a:lnTo>
                        <a:pt x="130" y="90"/>
                      </a:lnTo>
                      <a:lnTo>
                        <a:pt x="130" y="92"/>
                      </a:lnTo>
                      <a:lnTo>
                        <a:pt x="130" y="94"/>
                      </a:lnTo>
                      <a:lnTo>
                        <a:pt x="128" y="96"/>
                      </a:lnTo>
                      <a:lnTo>
                        <a:pt x="128" y="98"/>
                      </a:lnTo>
                      <a:lnTo>
                        <a:pt x="127" y="100"/>
                      </a:lnTo>
                      <a:lnTo>
                        <a:pt x="127" y="102"/>
                      </a:lnTo>
                      <a:lnTo>
                        <a:pt x="125" y="104"/>
                      </a:lnTo>
                      <a:lnTo>
                        <a:pt x="125" y="106"/>
                      </a:lnTo>
                      <a:lnTo>
                        <a:pt x="123" y="106"/>
                      </a:lnTo>
                      <a:lnTo>
                        <a:pt x="123" y="108"/>
                      </a:lnTo>
                      <a:lnTo>
                        <a:pt x="121" y="109"/>
                      </a:lnTo>
                      <a:lnTo>
                        <a:pt x="119" y="111"/>
                      </a:lnTo>
                      <a:lnTo>
                        <a:pt x="119" y="113"/>
                      </a:lnTo>
                      <a:lnTo>
                        <a:pt x="117" y="115"/>
                      </a:lnTo>
                      <a:lnTo>
                        <a:pt x="117" y="117"/>
                      </a:lnTo>
                      <a:lnTo>
                        <a:pt x="115" y="119"/>
                      </a:lnTo>
                      <a:lnTo>
                        <a:pt x="115" y="121"/>
                      </a:lnTo>
                      <a:lnTo>
                        <a:pt x="113" y="123"/>
                      </a:lnTo>
                      <a:lnTo>
                        <a:pt x="113" y="125"/>
                      </a:lnTo>
                      <a:lnTo>
                        <a:pt x="111" y="127"/>
                      </a:lnTo>
                      <a:lnTo>
                        <a:pt x="109" y="129"/>
                      </a:lnTo>
                      <a:lnTo>
                        <a:pt x="109" y="131"/>
                      </a:lnTo>
                      <a:lnTo>
                        <a:pt x="107" y="133"/>
                      </a:lnTo>
                      <a:lnTo>
                        <a:pt x="105" y="136"/>
                      </a:lnTo>
                      <a:lnTo>
                        <a:pt x="105" y="138"/>
                      </a:lnTo>
                      <a:lnTo>
                        <a:pt x="104" y="140"/>
                      </a:lnTo>
                      <a:lnTo>
                        <a:pt x="102" y="142"/>
                      </a:lnTo>
                      <a:lnTo>
                        <a:pt x="100" y="146"/>
                      </a:lnTo>
                      <a:lnTo>
                        <a:pt x="100" y="148"/>
                      </a:lnTo>
                      <a:lnTo>
                        <a:pt x="98" y="150"/>
                      </a:lnTo>
                      <a:lnTo>
                        <a:pt x="96" y="152"/>
                      </a:lnTo>
                      <a:lnTo>
                        <a:pt x="94" y="156"/>
                      </a:lnTo>
                      <a:lnTo>
                        <a:pt x="92" y="157"/>
                      </a:lnTo>
                      <a:lnTo>
                        <a:pt x="92" y="159"/>
                      </a:lnTo>
                      <a:lnTo>
                        <a:pt x="90" y="161"/>
                      </a:lnTo>
                      <a:lnTo>
                        <a:pt x="88" y="163"/>
                      </a:lnTo>
                      <a:lnTo>
                        <a:pt x="86" y="165"/>
                      </a:lnTo>
                      <a:lnTo>
                        <a:pt x="84" y="167"/>
                      </a:lnTo>
                      <a:lnTo>
                        <a:pt x="82" y="169"/>
                      </a:lnTo>
                      <a:lnTo>
                        <a:pt x="81" y="171"/>
                      </a:lnTo>
                      <a:lnTo>
                        <a:pt x="79" y="173"/>
                      </a:lnTo>
                      <a:lnTo>
                        <a:pt x="77" y="173"/>
                      </a:lnTo>
                      <a:lnTo>
                        <a:pt x="75" y="175"/>
                      </a:lnTo>
                      <a:lnTo>
                        <a:pt x="73" y="177"/>
                      </a:lnTo>
                      <a:lnTo>
                        <a:pt x="69" y="179"/>
                      </a:lnTo>
                      <a:lnTo>
                        <a:pt x="67" y="181"/>
                      </a:lnTo>
                      <a:lnTo>
                        <a:pt x="65" y="182"/>
                      </a:lnTo>
                      <a:lnTo>
                        <a:pt x="61" y="182"/>
                      </a:lnTo>
                      <a:lnTo>
                        <a:pt x="59" y="184"/>
                      </a:lnTo>
                      <a:lnTo>
                        <a:pt x="57" y="186"/>
                      </a:lnTo>
                      <a:lnTo>
                        <a:pt x="56" y="186"/>
                      </a:lnTo>
                      <a:lnTo>
                        <a:pt x="54" y="188"/>
                      </a:lnTo>
                      <a:lnTo>
                        <a:pt x="52" y="190"/>
                      </a:lnTo>
                      <a:lnTo>
                        <a:pt x="50" y="190"/>
                      </a:lnTo>
                      <a:lnTo>
                        <a:pt x="48" y="192"/>
                      </a:lnTo>
                      <a:lnTo>
                        <a:pt x="46" y="194"/>
                      </a:lnTo>
                      <a:lnTo>
                        <a:pt x="44" y="194"/>
                      </a:lnTo>
                      <a:lnTo>
                        <a:pt x="42" y="196"/>
                      </a:lnTo>
                      <a:lnTo>
                        <a:pt x="40" y="198"/>
                      </a:lnTo>
                      <a:lnTo>
                        <a:pt x="38" y="200"/>
                      </a:lnTo>
                      <a:lnTo>
                        <a:pt x="36" y="200"/>
                      </a:lnTo>
                      <a:lnTo>
                        <a:pt x="36" y="202"/>
                      </a:lnTo>
                      <a:lnTo>
                        <a:pt x="34" y="204"/>
                      </a:lnTo>
                      <a:lnTo>
                        <a:pt x="33" y="204"/>
                      </a:lnTo>
                      <a:lnTo>
                        <a:pt x="33" y="205"/>
                      </a:lnTo>
                      <a:lnTo>
                        <a:pt x="31" y="207"/>
                      </a:lnTo>
                      <a:lnTo>
                        <a:pt x="29" y="209"/>
                      </a:lnTo>
                      <a:lnTo>
                        <a:pt x="27" y="211"/>
                      </a:lnTo>
                      <a:lnTo>
                        <a:pt x="27" y="213"/>
                      </a:lnTo>
                      <a:lnTo>
                        <a:pt x="25" y="215"/>
                      </a:lnTo>
                      <a:lnTo>
                        <a:pt x="23" y="219"/>
                      </a:lnTo>
                      <a:lnTo>
                        <a:pt x="23" y="221"/>
                      </a:lnTo>
                      <a:lnTo>
                        <a:pt x="21" y="223"/>
                      </a:lnTo>
                      <a:lnTo>
                        <a:pt x="19" y="225"/>
                      </a:lnTo>
                      <a:lnTo>
                        <a:pt x="19" y="227"/>
                      </a:lnTo>
                      <a:lnTo>
                        <a:pt x="17" y="230"/>
                      </a:lnTo>
                      <a:lnTo>
                        <a:pt x="17" y="232"/>
                      </a:lnTo>
                      <a:lnTo>
                        <a:pt x="15" y="232"/>
                      </a:lnTo>
                      <a:lnTo>
                        <a:pt x="13" y="234"/>
                      </a:lnTo>
                      <a:lnTo>
                        <a:pt x="13" y="236"/>
                      </a:lnTo>
                      <a:lnTo>
                        <a:pt x="11" y="238"/>
                      </a:lnTo>
                      <a:lnTo>
                        <a:pt x="10" y="240"/>
                      </a:lnTo>
                      <a:lnTo>
                        <a:pt x="10" y="242"/>
                      </a:lnTo>
                      <a:lnTo>
                        <a:pt x="8" y="242"/>
                      </a:lnTo>
                      <a:lnTo>
                        <a:pt x="6" y="242"/>
                      </a:lnTo>
                      <a:lnTo>
                        <a:pt x="4" y="242"/>
                      </a:lnTo>
                      <a:lnTo>
                        <a:pt x="2" y="242"/>
                      </a:lnTo>
                      <a:lnTo>
                        <a:pt x="2" y="240"/>
                      </a:lnTo>
                      <a:lnTo>
                        <a:pt x="0" y="238"/>
                      </a:lnTo>
                      <a:lnTo>
                        <a:pt x="0" y="236"/>
                      </a:lnTo>
                      <a:lnTo>
                        <a:pt x="0" y="234"/>
                      </a:lnTo>
                      <a:lnTo>
                        <a:pt x="0" y="232"/>
                      </a:lnTo>
                      <a:lnTo>
                        <a:pt x="0" y="230"/>
                      </a:lnTo>
                      <a:lnTo>
                        <a:pt x="0" y="229"/>
                      </a:lnTo>
                      <a:lnTo>
                        <a:pt x="0" y="227"/>
                      </a:lnTo>
                      <a:lnTo>
                        <a:pt x="2" y="225"/>
                      </a:lnTo>
                      <a:lnTo>
                        <a:pt x="2" y="223"/>
                      </a:lnTo>
                      <a:lnTo>
                        <a:pt x="2" y="221"/>
                      </a:lnTo>
                      <a:lnTo>
                        <a:pt x="4" y="219"/>
                      </a:lnTo>
                      <a:lnTo>
                        <a:pt x="4" y="217"/>
                      </a:lnTo>
                      <a:lnTo>
                        <a:pt x="4" y="215"/>
                      </a:lnTo>
                      <a:lnTo>
                        <a:pt x="6" y="213"/>
                      </a:lnTo>
                      <a:lnTo>
                        <a:pt x="6" y="211"/>
                      </a:lnTo>
                      <a:lnTo>
                        <a:pt x="8" y="209"/>
                      </a:lnTo>
                      <a:lnTo>
                        <a:pt x="8" y="205"/>
                      </a:lnTo>
                      <a:lnTo>
                        <a:pt x="10" y="204"/>
                      </a:lnTo>
                      <a:lnTo>
                        <a:pt x="10" y="202"/>
                      </a:lnTo>
                      <a:lnTo>
                        <a:pt x="11" y="200"/>
                      </a:lnTo>
                      <a:lnTo>
                        <a:pt x="11" y="196"/>
                      </a:lnTo>
                      <a:lnTo>
                        <a:pt x="11" y="194"/>
                      </a:lnTo>
                      <a:lnTo>
                        <a:pt x="13" y="192"/>
                      </a:lnTo>
                      <a:lnTo>
                        <a:pt x="13" y="190"/>
                      </a:lnTo>
                      <a:lnTo>
                        <a:pt x="15" y="188"/>
                      </a:lnTo>
                      <a:lnTo>
                        <a:pt x="15" y="186"/>
                      </a:lnTo>
                      <a:lnTo>
                        <a:pt x="15" y="184"/>
                      </a:lnTo>
                      <a:lnTo>
                        <a:pt x="17" y="182"/>
                      </a:lnTo>
                      <a:lnTo>
                        <a:pt x="17" y="181"/>
                      </a:lnTo>
                      <a:lnTo>
                        <a:pt x="17" y="179"/>
                      </a:lnTo>
                      <a:lnTo>
                        <a:pt x="17" y="177"/>
                      </a:lnTo>
                      <a:lnTo>
                        <a:pt x="17" y="175"/>
                      </a:lnTo>
                      <a:lnTo>
                        <a:pt x="17" y="173"/>
                      </a:lnTo>
                      <a:lnTo>
                        <a:pt x="17" y="171"/>
                      </a:lnTo>
                      <a:lnTo>
                        <a:pt x="17" y="169"/>
                      </a:lnTo>
                      <a:lnTo>
                        <a:pt x="17" y="167"/>
                      </a:lnTo>
                      <a:lnTo>
                        <a:pt x="17" y="165"/>
                      </a:lnTo>
                      <a:lnTo>
                        <a:pt x="17" y="163"/>
                      </a:lnTo>
                      <a:lnTo>
                        <a:pt x="17" y="161"/>
                      </a:lnTo>
                      <a:lnTo>
                        <a:pt x="19" y="159"/>
                      </a:lnTo>
                      <a:lnTo>
                        <a:pt x="19" y="157"/>
                      </a:lnTo>
                      <a:lnTo>
                        <a:pt x="19" y="156"/>
                      </a:lnTo>
                      <a:lnTo>
                        <a:pt x="19" y="152"/>
                      </a:lnTo>
                      <a:lnTo>
                        <a:pt x="19" y="150"/>
                      </a:lnTo>
                      <a:lnTo>
                        <a:pt x="19" y="148"/>
                      </a:lnTo>
                      <a:lnTo>
                        <a:pt x="21" y="146"/>
                      </a:lnTo>
                      <a:lnTo>
                        <a:pt x="21" y="144"/>
                      </a:lnTo>
                      <a:lnTo>
                        <a:pt x="21" y="140"/>
                      </a:lnTo>
                      <a:lnTo>
                        <a:pt x="23" y="138"/>
                      </a:lnTo>
                      <a:lnTo>
                        <a:pt x="23" y="136"/>
                      </a:lnTo>
                      <a:lnTo>
                        <a:pt x="23" y="134"/>
                      </a:lnTo>
                      <a:lnTo>
                        <a:pt x="23" y="131"/>
                      </a:lnTo>
                      <a:lnTo>
                        <a:pt x="25" y="129"/>
                      </a:lnTo>
                      <a:lnTo>
                        <a:pt x="25" y="127"/>
                      </a:lnTo>
                      <a:lnTo>
                        <a:pt x="25" y="123"/>
                      </a:lnTo>
                      <a:lnTo>
                        <a:pt x="27" y="121"/>
                      </a:lnTo>
                      <a:lnTo>
                        <a:pt x="27" y="117"/>
                      </a:lnTo>
                      <a:lnTo>
                        <a:pt x="27" y="115"/>
                      </a:lnTo>
                      <a:lnTo>
                        <a:pt x="29" y="113"/>
                      </a:lnTo>
                      <a:lnTo>
                        <a:pt x="29" y="109"/>
                      </a:lnTo>
                      <a:lnTo>
                        <a:pt x="29" y="108"/>
                      </a:lnTo>
                      <a:lnTo>
                        <a:pt x="29" y="104"/>
                      </a:lnTo>
                      <a:lnTo>
                        <a:pt x="31" y="102"/>
                      </a:lnTo>
                      <a:lnTo>
                        <a:pt x="31" y="100"/>
                      </a:lnTo>
                      <a:lnTo>
                        <a:pt x="31" y="96"/>
                      </a:lnTo>
                      <a:lnTo>
                        <a:pt x="31" y="94"/>
                      </a:lnTo>
                      <a:lnTo>
                        <a:pt x="31" y="90"/>
                      </a:lnTo>
                      <a:lnTo>
                        <a:pt x="33" y="86"/>
                      </a:lnTo>
                      <a:lnTo>
                        <a:pt x="33" y="85"/>
                      </a:lnTo>
                      <a:lnTo>
                        <a:pt x="33" y="81"/>
                      </a:lnTo>
                      <a:lnTo>
                        <a:pt x="33" y="79"/>
                      </a:lnTo>
                      <a:lnTo>
                        <a:pt x="33" y="75"/>
                      </a:lnTo>
                      <a:lnTo>
                        <a:pt x="34" y="73"/>
                      </a:lnTo>
                      <a:lnTo>
                        <a:pt x="34" y="69"/>
                      </a:lnTo>
                      <a:lnTo>
                        <a:pt x="34" y="65"/>
                      </a:lnTo>
                      <a:lnTo>
                        <a:pt x="34" y="63"/>
                      </a:lnTo>
                      <a:lnTo>
                        <a:pt x="36" y="60"/>
                      </a:lnTo>
                      <a:lnTo>
                        <a:pt x="36" y="58"/>
                      </a:lnTo>
                      <a:lnTo>
                        <a:pt x="36" y="54"/>
                      </a:lnTo>
                      <a:lnTo>
                        <a:pt x="36" y="52"/>
                      </a:lnTo>
                      <a:lnTo>
                        <a:pt x="36" y="48"/>
                      </a:lnTo>
                      <a:lnTo>
                        <a:pt x="38" y="46"/>
                      </a:lnTo>
                      <a:lnTo>
                        <a:pt x="38" y="44"/>
                      </a:lnTo>
                      <a:lnTo>
                        <a:pt x="38" y="42"/>
                      </a:lnTo>
                      <a:lnTo>
                        <a:pt x="38" y="38"/>
                      </a:lnTo>
                      <a:lnTo>
                        <a:pt x="38" y="37"/>
                      </a:lnTo>
                      <a:lnTo>
                        <a:pt x="38" y="35"/>
                      </a:lnTo>
                      <a:lnTo>
                        <a:pt x="38" y="33"/>
                      </a:lnTo>
                      <a:lnTo>
                        <a:pt x="40" y="33"/>
                      </a:lnTo>
                      <a:lnTo>
                        <a:pt x="40" y="31"/>
                      </a:lnTo>
                      <a:lnTo>
                        <a:pt x="40" y="29"/>
                      </a:lnTo>
                      <a:lnTo>
                        <a:pt x="40" y="27"/>
                      </a:lnTo>
                      <a:lnTo>
                        <a:pt x="38" y="21"/>
                      </a:lnTo>
                      <a:lnTo>
                        <a:pt x="38" y="17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8" y="6"/>
                      </a:lnTo>
                      <a:lnTo>
                        <a:pt x="38" y="4"/>
                      </a:lnTo>
                      <a:lnTo>
                        <a:pt x="40" y="2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2"/>
                      </a:lnTo>
                      <a:lnTo>
                        <a:pt x="52" y="4"/>
                      </a:lnTo>
                      <a:lnTo>
                        <a:pt x="54" y="6"/>
                      </a:lnTo>
                      <a:lnTo>
                        <a:pt x="56" y="8"/>
                      </a:lnTo>
                      <a:lnTo>
                        <a:pt x="57" y="10"/>
                      </a:lnTo>
                      <a:lnTo>
                        <a:pt x="59" y="12"/>
                      </a:lnTo>
                      <a:lnTo>
                        <a:pt x="61" y="13"/>
                      </a:lnTo>
                      <a:lnTo>
                        <a:pt x="63" y="15"/>
                      </a:lnTo>
                      <a:lnTo>
                        <a:pt x="63" y="19"/>
                      </a:lnTo>
                      <a:lnTo>
                        <a:pt x="65" y="21"/>
                      </a:lnTo>
                      <a:lnTo>
                        <a:pt x="67" y="23"/>
                      </a:lnTo>
                      <a:lnTo>
                        <a:pt x="67" y="25"/>
                      </a:lnTo>
                      <a:lnTo>
                        <a:pt x="69" y="27"/>
                      </a:lnTo>
                      <a:lnTo>
                        <a:pt x="69" y="29"/>
                      </a:lnTo>
                      <a:lnTo>
                        <a:pt x="71" y="31"/>
                      </a:lnTo>
                      <a:lnTo>
                        <a:pt x="71" y="33"/>
                      </a:lnTo>
                      <a:lnTo>
                        <a:pt x="71" y="35"/>
                      </a:lnTo>
                      <a:lnTo>
                        <a:pt x="71" y="37"/>
                      </a:lnTo>
                      <a:lnTo>
                        <a:pt x="71" y="38"/>
                      </a:lnTo>
                      <a:lnTo>
                        <a:pt x="71" y="40"/>
                      </a:lnTo>
                      <a:lnTo>
                        <a:pt x="71" y="42"/>
                      </a:lnTo>
                      <a:lnTo>
                        <a:pt x="71" y="44"/>
                      </a:lnTo>
                      <a:lnTo>
                        <a:pt x="69" y="46"/>
                      </a:lnTo>
                      <a:lnTo>
                        <a:pt x="69" y="48"/>
                      </a:lnTo>
                      <a:lnTo>
                        <a:pt x="69" y="50"/>
                      </a:lnTo>
                      <a:lnTo>
                        <a:pt x="67" y="52"/>
                      </a:lnTo>
                      <a:lnTo>
                        <a:pt x="67" y="54"/>
                      </a:lnTo>
                      <a:lnTo>
                        <a:pt x="67" y="56"/>
                      </a:lnTo>
                      <a:lnTo>
                        <a:pt x="65" y="58"/>
                      </a:lnTo>
                      <a:lnTo>
                        <a:pt x="65" y="60"/>
                      </a:lnTo>
                      <a:lnTo>
                        <a:pt x="63" y="61"/>
                      </a:lnTo>
                      <a:lnTo>
                        <a:pt x="63" y="63"/>
                      </a:lnTo>
                      <a:lnTo>
                        <a:pt x="63" y="67"/>
                      </a:lnTo>
                      <a:lnTo>
                        <a:pt x="61" y="69"/>
                      </a:lnTo>
                      <a:lnTo>
                        <a:pt x="61" y="71"/>
                      </a:lnTo>
                      <a:lnTo>
                        <a:pt x="59" y="75"/>
                      </a:lnTo>
                      <a:lnTo>
                        <a:pt x="59" y="77"/>
                      </a:lnTo>
                      <a:lnTo>
                        <a:pt x="57" y="79"/>
                      </a:lnTo>
                      <a:lnTo>
                        <a:pt x="57" y="83"/>
                      </a:lnTo>
                      <a:lnTo>
                        <a:pt x="56" y="85"/>
                      </a:lnTo>
                      <a:lnTo>
                        <a:pt x="56" y="88"/>
                      </a:lnTo>
                      <a:lnTo>
                        <a:pt x="54" y="90"/>
                      </a:lnTo>
                      <a:lnTo>
                        <a:pt x="54" y="94"/>
                      </a:lnTo>
                      <a:lnTo>
                        <a:pt x="52" y="98"/>
                      </a:lnTo>
                      <a:lnTo>
                        <a:pt x="52" y="100"/>
                      </a:lnTo>
                      <a:lnTo>
                        <a:pt x="50" y="104"/>
                      </a:lnTo>
                      <a:lnTo>
                        <a:pt x="50" y="108"/>
                      </a:lnTo>
                      <a:lnTo>
                        <a:pt x="48" y="109"/>
                      </a:lnTo>
                      <a:lnTo>
                        <a:pt x="48" y="113"/>
                      </a:lnTo>
                      <a:lnTo>
                        <a:pt x="48" y="115"/>
                      </a:lnTo>
                      <a:lnTo>
                        <a:pt x="48" y="119"/>
                      </a:lnTo>
                      <a:lnTo>
                        <a:pt x="46" y="121"/>
                      </a:lnTo>
                      <a:lnTo>
                        <a:pt x="46" y="123"/>
                      </a:lnTo>
                      <a:lnTo>
                        <a:pt x="46" y="127"/>
                      </a:lnTo>
                      <a:lnTo>
                        <a:pt x="46" y="129"/>
                      </a:lnTo>
                      <a:lnTo>
                        <a:pt x="46" y="131"/>
                      </a:lnTo>
                      <a:lnTo>
                        <a:pt x="46" y="133"/>
                      </a:lnTo>
                      <a:lnTo>
                        <a:pt x="46" y="134"/>
                      </a:lnTo>
                      <a:lnTo>
                        <a:pt x="46" y="136"/>
                      </a:lnTo>
                      <a:lnTo>
                        <a:pt x="46" y="138"/>
                      </a:lnTo>
                      <a:lnTo>
                        <a:pt x="48" y="140"/>
                      </a:lnTo>
                      <a:lnTo>
                        <a:pt x="48" y="142"/>
                      </a:lnTo>
                      <a:lnTo>
                        <a:pt x="48" y="144"/>
                      </a:lnTo>
                      <a:lnTo>
                        <a:pt x="50" y="144"/>
                      </a:lnTo>
                      <a:lnTo>
                        <a:pt x="50" y="146"/>
                      </a:lnTo>
                      <a:lnTo>
                        <a:pt x="52" y="146"/>
                      </a:lnTo>
                      <a:lnTo>
                        <a:pt x="52" y="148"/>
                      </a:lnTo>
                      <a:lnTo>
                        <a:pt x="54" y="148"/>
                      </a:lnTo>
                      <a:lnTo>
                        <a:pt x="54" y="150"/>
                      </a:lnTo>
                      <a:lnTo>
                        <a:pt x="56" y="150"/>
                      </a:lnTo>
                      <a:lnTo>
                        <a:pt x="57" y="150"/>
                      </a:lnTo>
                      <a:lnTo>
                        <a:pt x="59" y="152"/>
                      </a:lnTo>
                      <a:close/>
                    </a:path>
                  </a:pathLst>
                </a:custGeom>
                <a:solidFill>
                  <a:srgbClr val="B3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05" name="Freeform 573"/>
                <p:cNvSpPr>
                  <a:spLocks noChangeAspect="1"/>
                </p:cNvSpPr>
                <p:nvPr/>
              </p:nvSpPr>
              <p:spPr bwMode="auto">
                <a:xfrm>
                  <a:off x="5102" y="1446"/>
                  <a:ext cx="117" cy="234"/>
                </a:xfrm>
                <a:custGeom>
                  <a:avLst/>
                  <a:gdLst>
                    <a:gd name="T0" fmla="*/ 61 w 117"/>
                    <a:gd name="T1" fmla="*/ 146 h 234"/>
                    <a:gd name="T2" fmla="*/ 65 w 117"/>
                    <a:gd name="T3" fmla="*/ 138 h 234"/>
                    <a:gd name="T4" fmla="*/ 69 w 117"/>
                    <a:gd name="T5" fmla="*/ 128 h 234"/>
                    <a:gd name="T6" fmla="*/ 77 w 117"/>
                    <a:gd name="T7" fmla="*/ 115 h 234"/>
                    <a:gd name="T8" fmla="*/ 84 w 117"/>
                    <a:gd name="T9" fmla="*/ 105 h 234"/>
                    <a:gd name="T10" fmla="*/ 92 w 117"/>
                    <a:gd name="T11" fmla="*/ 96 h 234"/>
                    <a:gd name="T12" fmla="*/ 100 w 117"/>
                    <a:gd name="T13" fmla="*/ 86 h 234"/>
                    <a:gd name="T14" fmla="*/ 109 w 117"/>
                    <a:gd name="T15" fmla="*/ 80 h 234"/>
                    <a:gd name="T16" fmla="*/ 117 w 117"/>
                    <a:gd name="T17" fmla="*/ 84 h 234"/>
                    <a:gd name="T18" fmla="*/ 115 w 117"/>
                    <a:gd name="T19" fmla="*/ 94 h 234"/>
                    <a:gd name="T20" fmla="*/ 109 w 117"/>
                    <a:gd name="T21" fmla="*/ 105 h 234"/>
                    <a:gd name="T22" fmla="*/ 103 w 117"/>
                    <a:gd name="T23" fmla="*/ 115 h 234"/>
                    <a:gd name="T24" fmla="*/ 98 w 117"/>
                    <a:gd name="T25" fmla="*/ 125 h 234"/>
                    <a:gd name="T26" fmla="*/ 92 w 117"/>
                    <a:gd name="T27" fmla="*/ 136 h 234"/>
                    <a:gd name="T28" fmla="*/ 84 w 117"/>
                    <a:gd name="T29" fmla="*/ 146 h 234"/>
                    <a:gd name="T30" fmla="*/ 78 w 117"/>
                    <a:gd name="T31" fmla="*/ 155 h 234"/>
                    <a:gd name="T32" fmla="*/ 69 w 117"/>
                    <a:gd name="T33" fmla="*/ 165 h 234"/>
                    <a:gd name="T34" fmla="*/ 53 w 117"/>
                    <a:gd name="T35" fmla="*/ 175 h 234"/>
                    <a:gd name="T36" fmla="*/ 42 w 117"/>
                    <a:gd name="T37" fmla="*/ 182 h 234"/>
                    <a:gd name="T38" fmla="*/ 30 w 117"/>
                    <a:gd name="T39" fmla="*/ 192 h 234"/>
                    <a:gd name="T40" fmla="*/ 25 w 117"/>
                    <a:gd name="T41" fmla="*/ 201 h 234"/>
                    <a:gd name="T42" fmla="*/ 17 w 117"/>
                    <a:gd name="T43" fmla="*/ 213 h 234"/>
                    <a:gd name="T44" fmla="*/ 11 w 117"/>
                    <a:gd name="T45" fmla="*/ 226 h 234"/>
                    <a:gd name="T46" fmla="*/ 6 w 117"/>
                    <a:gd name="T47" fmla="*/ 234 h 234"/>
                    <a:gd name="T48" fmla="*/ 0 w 117"/>
                    <a:gd name="T49" fmla="*/ 228 h 234"/>
                    <a:gd name="T50" fmla="*/ 2 w 117"/>
                    <a:gd name="T51" fmla="*/ 217 h 234"/>
                    <a:gd name="T52" fmla="*/ 6 w 117"/>
                    <a:gd name="T53" fmla="*/ 205 h 234"/>
                    <a:gd name="T54" fmla="*/ 11 w 117"/>
                    <a:gd name="T55" fmla="*/ 192 h 234"/>
                    <a:gd name="T56" fmla="*/ 17 w 117"/>
                    <a:gd name="T57" fmla="*/ 180 h 234"/>
                    <a:gd name="T58" fmla="*/ 19 w 117"/>
                    <a:gd name="T59" fmla="*/ 169 h 234"/>
                    <a:gd name="T60" fmla="*/ 19 w 117"/>
                    <a:gd name="T61" fmla="*/ 157 h 234"/>
                    <a:gd name="T62" fmla="*/ 21 w 117"/>
                    <a:gd name="T63" fmla="*/ 146 h 234"/>
                    <a:gd name="T64" fmla="*/ 23 w 117"/>
                    <a:gd name="T65" fmla="*/ 132 h 234"/>
                    <a:gd name="T66" fmla="*/ 25 w 117"/>
                    <a:gd name="T67" fmla="*/ 119 h 234"/>
                    <a:gd name="T68" fmla="*/ 29 w 117"/>
                    <a:gd name="T69" fmla="*/ 102 h 234"/>
                    <a:gd name="T70" fmla="*/ 30 w 117"/>
                    <a:gd name="T71" fmla="*/ 84 h 234"/>
                    <a:gd name="T72" fmla="*/ 32 w 117"/>
                    <a:gd name="T73" fmla="*/ 67 h 234"/>
                    <a:gd name="T74" fmla="*/ 36 w 117"/>
                    <a:gd name="T75" fmla="*/ 52 h 234"/>
                    <a:gd name="T76" fmla="*/ 38 w 117"/>
                    <a:gd name="T77" fmla="*/ 38 h 234"/>
                    <a:gd name="T78" fmla="*/ 38 w 117"/>
                    <a:gd name="T79" fmla="*/ 23 h 234"/>
                    <a:gd name="T80" fmla="*/ 38 w 117"/>
                    <a:gd name="T81" fmla="*/ 4 h 234"/>
                    <a:gd name="T82" fmla="*/ 46 w 117"/>
                    <a:gd name="T83" fmla="*/ 2 h 234"/>
                    <a:gd name="T84" fmla="*/ 53 w 117"/>
                    <a:gd name="T85" fmla="*/ 13 h 234"/>
                    <a:gd name="T86" fmla="*/ 59 w 117"/>
                    <a:gd name="T87" fmla="*/ 25 h 234"/>
                    <a:gd name="T88" fmla="*/ 61 w 117"/>
                    <a:gd name="T89" fmla="*/ 36 h 234"/>
                    <a:gd name="T90" fmla="*/ 59 w 117"/>
                    <a:gd name="T91" fmla="*/ 48 h 234"/>
                    <a:gd name="T92" fmla="*/ 53 w 117"/>
                    <a:gd name="T93" fmla="*/ 61 h 234"/>
                    <a:gd name="T94" fmla="*/ 50 w 117"/>
                    <a:gd name="T95" fmla="*/ 77 h 234"/>
                    <a:gd name="T96" fmla="*/ 44 w 117"/>
                    <a:gd name="T97" fmla="*/ 94 h 234"/>
                    <a:gd name="T98" fmla="*/ 40 w 117"/>
                    <a:gd name="T99" fmla="*/ 113 h 234"/>
                    <a:gd name="T100" fmla="*/ 40 w 117"/>
                    <a:gd name="T101" fmla="*/ 128 h 234"/>
                    <a:gd name="T102" fmla="*/ 42 w 117"/>
                    <a:gd name="T103" fmla="*/ 140 h 234"/>
                    <a:gd name="T104" fmla="*/ 50 w 117"/>
                    <a:gd name="T105" fmla="*/ 148 h 234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17"/>
                    <a:gd name="T160" fmla="*/ 0 h 234"/>
                    <a:gd name="T161" fmla="*/ 117 w 117"/>
                    <a:gd name="T162" fmla="*/ 234 h 234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17" h="234">
                      <a:moveTo>
                        <a:pt x="53" y="150"/>
                      </a:moveTo>
                      <a:lnTo>
                        <a:pt x="55" y="150"/>
                      </a:lnTo>
                      <a:lnTo>
                        <a:pt x="57" y="150"/>
                      </a:lnTo>
                      <a:lnTo>
                        <a:pt x="57" y="148"/>
                      </a:lnTo>
                      <a:lnTo>
                        <a:pt x="59" y="148"/>
                      </a:lnTo>
                      <a:lnTo>
                        <a:pt x="61" y="146"/>
                      </a:lnTo>
                      <a:lnTo>
                        <a:pt x="61" y="144"/>
                      </a:lnTo>
                      <a:lnTo>
                        <a:pt x="63" y="144"/>
                      </a:lnTo>
                      <a:lnTo>
                        <a:pt x="63" y="142"/>
                      </a:lnTo>
                      <a:lnTo>
                        <a:pt x="63" y="140"/>
                      </a:lnTo>
                      <a:lnTo>
                        <a:pt x="65" y="140"/>
                      </a:lnTo>
                      <a:lnTo>
                        <a:pt x="65" y="138"/>
                      </a:lnTo>
                      <a:lnTo>
                        <a:pt x="65" y="136"/>
                      </a:lnTo>
                      <a:lnTo>
                        <a:pt x="67" y="136"/>
                      </a:lnTo>
                      <a:lnTo>
                        <a:pt x="67" y="134"/>
                      </a:lnTo>
                      <a:lnTo>
                        <a:pt x="69" y="132"/>
                      </a:lnTo>
                      <a:lnTo>
                        <a:pt x="69" y="130"/>
                      </a:lnTo>
                      <a:lnTo>
                        <a:pt x="69" y="128"/>
                      </a:lnTo>
                      <a:lnTo>
                        <a:pt x="71" y="127"/>
                      </a:lnTo>
                      <a:lnTo>
                        <a:pt x="71" y="125"/>
                      </a:lnTo>
                      <a:lnTo>
                        <a:pt x="73" y="123"/>
                      </a:lnTo>
                      <a:lnTo>
                        <a:pt x="75" y="119"/>
                      </a:lnTo>
                      <a:lnTo>
                        <a:pt x="77" y="117"/>
                      </a:lnTo>
                      <a:lnTo>
                        <a:pt x="77" y="115"/>
                      </a:lnTo>
                      <a:lnTo>
                        <a:pt x="78" y="113"/>
                      </a:lnTo>
                      <a:lnTo>
                        <a:pt x="80" y="111"/>
                      </a:lnTo>
                      <a:lnTo>
                        <a:pt x="80" y="109"/>
                      </a:lnTo>
                      <a:lnTo>
                        <a:pt x="82" y="107"/>
                      </a:lnTo>
                      <a:lnTo>
                        <a:pt x="84" y="107"/>
                      </a:lnTo>
                      <a:lnTo>
                        <a:pt x="84" y="105"/>
                      </a:lnTo>
                      <a:lnTo>
                        <a:pt x="86" y="103"/>
                      </a:lnTo>
                      <a:lnTo>
                        <a:pt x="86" y="102"/>
                      </a:lnTo>
                      <a:lnTo>
                        <a:pt x="88" y="100"/>
                      </a:lnTo>
                      <a:lnTo>
                        <a:pt x="90" y="98"/>
                      </a:lnTo>
                      <a:lnTo>
                        <a:pt x="90" y="96"/>
                      </a:lnTo>
                      <a:lnTo>
                        <a:pt x="92" y="96"/>
                      </a:lnTo>
                      <a:lnTo>
                        <a:pt x="92" y="94"/>
                      </a:lnTo>
                      <a:lnTo>
                        <a:pt x="94" y="92"/>
                      </a:lnTo>
                      <a:lnTo>
                        <a:pt x="96" y="90"/>
                      </a:lnTo>
                      <a:lnTo>
                        <a:pt x="98" y="88"/>
                      </a:lnTo>
                      <a:lnTo>
                        <a:pt x="98" y="86"/>
                      </a:lnTo>
                      <a:lnTo>
                        <a:pt x="100" y="86"/>
                      </a:lnTo>
                      <a:lnTo>
                        <a:pt x="100" y="84"/>
                      </a:lnTo>
                      <a:lnTo>
                        <a:pt x="101" y="84"/>
                      </a:lnTo>
                      <a:lnTo>
                        <a:pt x="103" y="82"/>
                      </a:lnTo>
                      <a:lnTo>
                        <a:pt x="105" y="82"/>
                      </a:lnTo>
                      <a:lnTo>
                        <a:pt x="107" y="80"/>
                      </a:lnTo>
                      <a:lnTo>
                        <a:pt x="109" y="80"/>
                      </a:lnTo>
                      <a:lnTo>
                        <a:pt x="111" y="80"/>
                      </a:lnTo>
                      <a:lnTo>
                        <a:pt x="111" y="79"/>
                      </a:lnTo>
                      <a:lnTo>
                        <a:pt x="113" y="79"/>
                      </a:lnTo>
                      <a:lnTo>
                        <a:pt x="115" y="80"/>
                      </a:lnTo>
                      <a:lnTo>
                        <a:pt x="117" y="82"/>
                      </a:lnTo>
                      <a:lnTo>
                        <a:pt x="117" y="84"/>
                      </a:lnTo>
                      <a:lnTo>
                        <a:pt x="117" y="86"/>
                      </a:lnTo>
                      <a:lnTo>
                        <a:pt x="117" y="88"/>
                      </a:lnTo>
                      <a:lnTo>
                        <a:pt x="117" y="90"/>
                      </a:lnTo>
                      <a:lnTo>
                        <a:pt x="115" y="90"/>
                      </a:lnTo>
                      <a:lnTo>
                        <a:pt x="115" y="92"/>
                      </a:lnTo>
                      <a:lnTo>
                        <a:pt x="115" y="94"/>
                      </a:lnTo>
                      <a:lnTo>
                        <a:pt x="115" y="96"/>
                      </a:lnTo>
                      <a:lnTo>
                        <a:pt x="113" y="98"/>
                      </a:lnTo>
                      <a:lnTo>
                        <a:pt x="113" y="100"/>
                      </a:lnTo>
                      <a:lnTo>
                        <a:pt x="111" y="102"/>
                      </a:lnTo>
                      <a:lnTo>
                        <a:pt x="111" y="103"/>
                      </a:lnTo>
                      <a:lnTo>
                        <a:pt x="109" y="105"/>
                      </a:lnTo>
                      <a:lnTo>
                        <a:pt x="109" y="107"/>
                      </a:lnTo>
                      <a:lnTo>
                        <a:pt x="107" y="109"/>
                      </a:lnTo>
                      <a:lnTo>
                        <a:pt x="107" y="111"/>
                      </a:lnTo>
                      <a:lnTo>
                        <a:pt x="105" y="113"/>
                      </a:lnTo>
                      <a:lnTo>
                        <a:pt x="105" y="115"/>
                      </a:lnTo>
                      <a:lnTo>
                        <a:pt x="103" y="115"/>
                      </a:lnTo>
                      <a:lnTo>
                        <a:pt x="101" y="117"/>
                      </a:lnTo>
                      <a:lnTo>
                        <a:pt x="101" y="119"/>
                      </a:lnTo>
                      <a:lnTo>
                        <a:pt x="100" y="121"/>
                      </a:lnTo>
                      <a:lnTo>
                        <a:pt x="100" y="123"/>
                      </a:lnTo>
                      <a:lnTo>
                        <a:pt x="98" y="123"/>
                      </a:lnTo>
                      <a:lnTo>
                        <a:pt x="98" y="125"/>
                      </a:lnTo>
                      <a:lnTo>
                        <a:pt x="96" y="127"/>
                      </a:lnTo>
                      <a:lnTo>
                        <a:pt x="96" y="128"/>
                      </a:lnTo>
                      <a:lnTo>
                        <a:pt x="94" y="130"/>
                      </a:lnTo>
                      <a:lnTo>
                        <a:pt x="94" y="132"/>
                      </a:lnTo>
                      <a:lnTo>
                        <a:pt x="92" y="134"/>
                      </a:lnTo>
                      <a:lnTo>
                        <a:pt x="92" y="136"/>
                      </a:lnTo>
                      <a:lnTo>
                        <a:pt x="90" y="138"/>
                      </a:lnTo>
                      <a:lnTo>
                        <a:pt x="90" y="140"/>
                      </a:lnTo>
                      <a:lnTo>
                        <a:pt x="88" y="140"/>
                      </a:lnTo>
                      <a:lnTo>
                        <a:pt x="88" y="142"/>
                      </a:lnTo>
                      <a:lnTo>
                        <a:pt x="86" y="144"/>
                      </a:lnTo>
                      <a:lnTo>
                        <a:pt x="84" y="146"/>
                      </a:lnTo>
                      <a:lnTo>
                        <a:pt x="84" y="148"/>
                      </a:lnTo>
                      <a:lnTo>
                        <a:pt x="82" y="150"/>
                      </a:lnTo>
                      <a:lnTo>
                        <a:pt x="82" y="151"/>
                      </a:lnTo>
                      <a:lnTo>
                        <a:pt x="80" y="151"/>
                      </a:lnTo>
                      <a:lnTo>
                        <a:pt x="78" y="153"/>
                      </a:lnTo>
                      <a:lnTo>
                        <a:pt x="78" y="155"/>
                      </a:lnTo>
                      <a:lnTo>
                        <a:pt x="77" y="157"/>
                      </a:lnTo>
                      <a:lnTo>
                        <a:pt x="75" y="159"/>
                      </a:lnTo>
                      <a:lnTo>
                        <a:pt x="73" y="161"/>
                      </a:lnTo>
                      <a:lnTo>
                        <a:pt x="71" y="163"/>
                      </a:lnTo>
                      <a:lnTo>
                        <a:pt x="69" y="163"/>
                      </a:lnTo>
                      <a:lnTo>
                        <a:pt x="69" y="165"/>
                      </a:lnTo>
                      <a:lnTo>
                        <a:pt x="67" y="165"/>
                      </a:lnTo>
                      <a:lnTo>
                        <a:pt x="63" y="167"/>
                      </a:lnTo>
                      <a:lnTo>
                        <a:pt x="61" y="169"/>
                      </a:lnTo>
                      <a:lnTo>
                        <a:pt x="59" y="171"/>
                      </a:lnTo>
                      <a:lnTo>
                        <a:pt x="55" y="173"/>
                      </a:lnTo>
                      <a:lnTo>
                        <a:pt x="53" y="175"/>
                      </a:lnTo>
                      <a:lnTo>
                        <a:pt x="52" y="176"/>
                      </a:lnTo>
                      <a:lnTo>
                        <a:pt x="50" y="176"/>
                      </a:lnTo>
                      <a:lnTo>
                        <a:pt x="48" y="178"/>
                      </a:lnTo>
                      <a:lnTo>
                        <a:pt x="46" y="180"/>
                      </a:lnTo>
                      <a:lnTo>
                        <a:pt x="44" y="180"/>
                      </a:lnTo>
                      <a:lnTo>
                        <a:pt x="42" y="182"/>
                      </a:lnTo>
                      <a:lnTo>
                        <a:pt x="40" y="184"/>
                      </a:lnTo>
                      <a:lnTo>
                        <a:pt x="38" y="184"/>
                      </a:lnTo>
                      <a:lnTo>
                        <a:pt x="36" y="186"/>
                      </a:lnTo>
                      <a:lnTo>
                        <a:pt x="34" y="188"/>
                      </a:lnTo>
                      <a:lnTo>
                        <a:pt x="32" y="190"/>
                      </a:lnTo>
                      <a:lnTo>
                        <a:pt x="30" y="192"/>
                      </a:lnTo>
                      <a:lnTo>
                        <a:pt x="29" y="194"/>
                      </a:lnTo>
                      <a:lnTo>
                        <a:pt x="29" y="196"/>
                      </a:lnTo>
                      <a:lnTo>
                        <a:pt x="27" y="196"/>
                      </a:lnTo>
                      <a:lnTo>
                        <a:pt x="27" y="198"/>
                      </a:lnTo>
                      <a:lnTo>
                        <a:pt x="25" y="199"/>
                      </a:lnTo>
                      <a:lnTo>
                        <a:pt x="25" y="201"/>
                      </a:lnTo>
                      <a:lnTo>
                        <a:pt x="23" y="203"/>
                      </a:lnTo>
                      <a:lnTo>
                        <a:pt x="21" y="205"/>
                      </a:lnTo>
                      <a:lnTo>
                        <a:pt x="21" y="207"/>
                      </a:lnTo>
                      <a:lnTo>
                        <a:pt x="19" y="209"/>
                      </a:lnTo>
                      <a:lnTo>
                        <a:pt x="19" y="211"/>
                      </a:lnTo>
                      <a:lnTo>
                        <a:pt x="17" y="213"/>
                      </a:lnTo>
                      <a:lnTo>
                        <a:pt x="15" y="215"/>
                      </a:lnTo>
                      <a:lnTo>
                        <a:pt x="15" y="219"/>
                      </a:lnTo>
                      <a:lnTo>
                        <a:pt x="13" y="221"/>
                      </a:lnTo>
                      <a:lnTo>
                        <a:pt x="13" y="223"/>
                      </a:lnTo>
                      <a:lnTo>
                        <a:pt x="11" y="224"/>
                      </a:lnTo>
                      <a:lnTo>
                        <a:pt x="11" y="226"/>
                      </a:lnTo>
                      <a:lnTo>
                        <a:pt x="9" y="226"/>
                      </a:lnTo>
                      <a:lnTo>
                        <a:pt x="9" y="228"/>
                      </a:lnTo>
                      <a:lnTo>
                        <a:pt x="7" y="230"/>
                      </a:lnTo>
                      <a:lnTo>
                        <a:pt x="7" y="232"/>
                      </a:lnTo>
                      <a:lnTo>
                        <a:pt x="6" y="232"/>
                      </a:lnTo>
                      <a:lnTo>
                        <a:pt x="6" y="234"/>
                      </a:lnTo>
                      <a:lnTo>
                        <a:pt x="4" y="234"/>
                      </a:lnTo>
                      <a:lnTo>
                        <a:pt x="2" y="234"/>
                      </a:lnTo>
                      <a:lnTo>
                        <a:pt x="2" y="232"/>
                      </a:lnTo>
                      <a:lnTo>
                        <a:pt x="0" y="232"/>
                      </a:lnTo>
                      <a:lnTo>
                        <a:pt x="0" y="230"/>
                      </a:lnTo>
                      <a:lnTo>
                        <a:pt x="0" y="228"/>
                      </a:lnTo>
                      <a:lnTo>
                        <a:pt x="0" y="226"/>
                      </a:lnTo>
                      <a:lnTo>
                        <a:pt x="0" y="224"/>
                      </a:lnTo>
                      <a:lnTo>
                        <a:pt x="0" y="223"/>
                      </a:lnTo>
                      <a:lnTo>
                        <a:pt x="0" y="221"/>
                      </a:lnTo>
                      <a:lnTo>
                        <a:pt x="2" y="219"/>
                      </a:lnTo>
                      <a:lnTo>
                        <a:pt x="2" y="217"/>
                      </a:lnTo>
                      <a:lnTo>
                        <a:pt x="2" y="215"/>
                      </a:lnTo>
                      <a:lnTo>
                        <a:pt x="4" y="213"/>
                      </a:lnTo>
                      <a:lnTo>
                        <a:pt x="4" y="211"/>
                      </a:lnTo>
                      <a:lnTo>
                        <a:pt x="4" y="209"/>
                      </a:lnTo>
                      <a:lnTo>
                        <a:pt x="6" y="207"/>
                      </a:lnTo>
                      <a:lnTo>
                        <a:pt x="6" y="205"/>
                      </a:lnTo>
                      <a:lnTo>
                        <a:pt x="7" y="203"/>
                      </a:lnTo>
                      <a:lnTo>
                        <a:pt x="7" y="201"/>
                      </a:lnTo>
                      <a:lnTo>
                        <a:pt x="9" y="199"/>
                      </a:lnTo>
                      <a:lnTo>
                        <a:pt x="9" y="198"/>
                      </a:lnTo>
                      <a:lnTo>
                        <a:pt x="11" y="196"/>
                      </a:lnTo>
                      <a:lnTo>
                        <a:pt x="11" y="192"/>
                      </a:lnTo>
                      <a:lnTo>
                        <a:pt x="13" y="190"/>
                      </a:lnTo>
                      <a:lnTo>
                        <a:pt x="13" y="188"/>
                      </a:lnTo>
                      <a:lnTo>
                        <a:pt x="15" y="186"/>
                      </a:lnTo>
                      <a:lnTo>
                        <a:pt x="15" y="184"/>
                      </a:lnTo>
                      <a:lnTo>
                        <a:pt x="15" y="182"/>
                      </a:lnTo>
                      <a:lnTo>
                        <a:pt x="17" y="180"/>
                      </a:lnTo>
                      <a:lnTo>
                        <a:pt x="17" y="178"/>
                      </a:lnTo>
                      <a:lnTo>
                        <a:pt x="17" y="176"/>
                      </a:lnTo>
                      <a:lnTo>
                        <a:pt x="19" y="175"/>
                      </a:lnTo>
                      <a:lnTo>
                        <a:pt x="19" y="173"/>
                      </a:lnTo>
                      <a:lnTo>
                        <a:pt x="19" y="171"/>
                      </a:lnTo>
                      <a:lnTo>
                        <a:pt x="19" y="169"/>
                      </a:lnTo>
                      <a:lnTo>
                        <a:pt x="19" y="167"/>
                      </a:lnTo>
                      <a:lnTo>
                        <a:pt x="19" y="165"/>
                      </a:lnTo>
                      <a:lnTo>
                        <a:pt x="19" y="163"/>
                      </a:lnTo>
                      <a:lnTo>
                        <a:pt x="19" y="161"/>
                      </a:lnTo>
                      <a:lnTo>
                        <a:pt x="19" y="159"/>
                      </a:lnTo>
                      <a:lnTo>
                        <a:pt x="19" y="157"/>
                      </a:lnTo>
                      <a:lnTo>
                        <a:pt x="19" y="155"/>
                      </a:lnTo>
                      <a:lnTo>
                        <a:pt x="19" y="153"/>
                      </a:lnTo>
                      <a:lnTo>
                        <a:pt x="19" y="151"/>
                      </a:lnTo>
                      <a:lnTo>
                        <a:pt x="19" y="150"/>
                      </a:lnTo>
                      <a:lnTo>
                        <a:pt x="19" y="148"/>
                      </a:lnTo>
                      <a:lnTo>
                        <a:pt x="21" y="146"/>
                      </a:lnTo>
                      <a:lnTo>
                        <a:pt x="21" y="144"/>
                      </a:lnTo>
                      <a:lnTo>
                        <a:pt x="21" y="142"/>
                      </a:lnTo>
                      <a:lnTo>
                        <a:pt x="21" y="140"/>
                      </a:lnTo>
                      <a:lnTo>
                        <a:pt x="21" y="138"/>
                      </a:lnTo>
                      <a:lnTo>
                        <a:pt x="23" y="136"/>
                      </a:lnTo>
                      <a:lnTo>
                        <a:pt x="23" y="132"/>
                      </a:lnTo>
                      <a:lnTo>
                        <a:pt x="23" y="130"/>
                      </a:lnTo>
                      <a:lnTo>
                        <a:pt x="23" y="128"/>
                      </a:lnTo>
                      <a:lnTo>
                        <a:pt x="25" y="127"/>
                      </a:lnTo>
                      <a:lnTo>
                        <a:pt x="25" y="123"/>
                      </a:lnTo>
                      <a:lnTo>
                        <a:pt x="25" y="121"/>
                      </a:lnTo>
                      <a:lnTo>
                        <a:pt x="25" y="119"/>
                      </a:lnTo>
                      <a:lnTo>
                        <a:pt x="27" y="115"/>
                      </a:lnTo>
                      <a:lnTo>
                        <a:pt x="27" y="113"/>
                      </a:lnTo>
                      <a:lnTo>
                        <a:pt x="27" y="109"/>
                      </a:lnTo>
                      <a:lnTo>
                        <a:pt x="27" y="107"/>
                      </a:lnTo>
                      <a:lnTo>
                        <a:pt x="29" y="105"/>
                      </a:lnTo>
                      <a:lnTo>
                        <a:pt x="29" y="102"/>
                      </a:lnTo>
                      <a:lnTo>
                        <a:pt x="29" y="100"/>
                      </a:lnTo>
                      <a:lnTo>
                        <a:pt x="29" y="96"/>
                      </a:lnTo>
                      <a:lnTo>
                        <a:pt x="30" y="94"/>
                      </a:lnTo>
                      <a:lnTo>
                        <a:pt x="30" y="90"/>
                      </a:lnTo>
                      <a:lnTo>
                        <a:pt x="30" y="88"/>
                      </a:lnTo>
                      <a:lnTo>
                        <a:pt x="30" y="84"/>
                      </a:lnTo>
                      <a:lnTo>
                        <a:pt x="30" y="82"/>
                      </a:lnTo>
                      <a:lnTo>
                        <a:pt x="32" y="79"/>
                      </a:lnTo>
                      <a:lnTo>
                        <a:pt x="32" y="77"/>
                      </a:lnTo>
                      <a:lnTo>
                        <a:pt x="32" y="73"/>
                      </a:lnTo>
                      <a:lnTo>
                        <a:pt x="32" y="71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4" y="61"/>
                      </a:lnTo>
                      <a:lnTo>
                        <a:pt x="34" y="59"/>
                      </a:lnTo>
                      <a:lnTo>
                        <a:pt x="34" y="55"/>
                      </a:lnTo>
                      <a:lnTo>
                        <a:pt x="34" y="54"/>
                      </a:lnTo>
                      <a:lnTo>
                        <a:pt x="36" y="52"/>
                      </a:lnTo>
                      <a:lnTo>
                        <a:pt x="36" y="48"/>
                      </a:lnTo>
                      <a:lnTo>
                        <a:pt x="36" y="46"/>
                      </a:lnTo>
                      <a:lnTo>
                        <a:pt x="36" y="44"/>
                      </a:lnTo>
                      <a:lnTo>
                        <a:pt x="36" y="42"/>
                      </a:lnTo>
                      <a:lnTo>
                        <a:pt x="38" y="40"/>
                      </a:lnTo>
                      <a:lnTo>
                        <a:pt x="38" y="38"/>
                      </a:lnTo>
                      <a:lnTo>
                        <a:pt x="38" y="36"/>
                      </a:lnTo>
                      <a:lnTo>
                        <a:pt x="38" y="34"/>
                      </a:lnTo>
                      <a:lnTo>
                        <a:pt x="38" y="32"/>
                      </a:lnTo>
                      <a:lnTo>
                        <a:pt x="38" y="31"/>
                      </a:lnTo>
                      <a:lnTo>
                        <a:pt x="38" y="29"/>
                      </a:lnTo>
                      <a:lnTo>
                        <a:pt x="38" y="23"/>
                      </a:lnTo>
                      <a:lnTo>
                        <a:pt x="38" y="17"/>
                      </a:lnTo>
                      <a:lnTo>
                        <a:pt x="38" y="13"/>
                      </a:lnTo>
                      <a:lnTo>
                        <a:pt x="38" y="11"/>
                      </a:lnTo>
                      <a:lnTo>
                        <a:pt x="38" y="7"/>
                      </a:lnTo>
                      <a:lnTo>
                        <a:pt x="38" y="6"/>
                      </a:lnTo>
                      <a:lnTo>
                        <a:pt x="38" y="4"/>
                      </a:lnTo>
                      <a:lnTo>
                        <a:pt x="38" y="2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2"/>
                      </a:lnTo>
                      <a:lnTo>
                        <a:pt x="48" y="4"/>
                      </a:lnTo>
                      <a:lnTo>
                        <a:pt x="50" y="6"/>
                      </a:lnTo>
                      <a:lnTo>
                        <a:pt x="52" y="7"/>
                      </a:lnTo>
                      <a:lnTo>
                        <a:pt x="52" y="9"/>
                      </a:lnTo>
                      <a:lnTo>
                        <a:pt x="53" y="11"/>
                      </a:lnTo>
                      <a:lnTo>
                        <a:pt x="53" y="13"/>
                      </a:lnTo>
                      <a:lnTo>
                        <a:pt x="55" y="15"/>
                      </a:lnTo>
                      <a:lnTo>
                        <a:pt x="57" y="17"/>
                      </a:lnTo>
                      <a:lnTo>
                        <a:pt x="57" y="19"/>
                      </a:lnTo>
                      <a:lnTo>
                        <a:pt x="57" y="21"/>
                      </a:lnTo>
                      <a:lnTo>
                        <a:pt x="59" y="23"/>
                      </a:lnTo>
                      <a:lnTo>
                        <a:pt x="59" y="25"/>
                      </a:lnTo>
                      <a:lnTo>
                        <a:pt x="59" y="27"/>
                      </a:lnTo>
                      <a:lnTo>
                        <a:pt x="61" y="29"/>
                      </a:lnTo>
                      <a:lnTo>
                        <a:pt x="61" y="31"/>
                      </a:lnTo>
                      <a:lnTo>
                        <a:pt x="61" y="32"/>
                      </a:lnTo>
                      <a:lnTo>
                        <a:pt x="61" y="34"/>
                      </a:lnTo>
                      <a:lnTo>
                        <a:pt x="61" y="36"/>
                      </a:lnTo>
                      <a:lnTo>
                        <a:pt x="61" y="38"/>
                      </a:lnTo>
                      <a:lnTo>
                        <a:pt x="59" y="40"/>
                      </a:lnTo>
                      <a:lnTo>
                        <a:pt x="59" y="42"/>
                      </a:lnTo>
                      <a:lnTo>
                        <a:pt x="59" y="44"/>
                      </a:lnTo>
                      <a:lnTo>
                        <a:pt x="59" y="46"/>
                      </a:lnTo>
                      <a:lnTo>
                        <a:pt x="59" y="48"/>
                      </a:lnTo>
                      <a:lnTo>
                        <a:pt x="57" y="50"/>
                      </a:lnTo>
                      <a:lnTo>
                        <a:pt x="57" y="52"/>
                      </a:lnTo>
                      <a:lnTo>
                        <a:pt x="57" y="54"/>
                      </a:lnTo>
                      <a:lnTo>
                        <a:pt x="55" y="55"/>
                      </a:lnTo>
                      <a:lnTo>
                        <a:pt x="55" y="59"/>
                      </a:lnTo>
                      <a:lnTo>
                        <a:pt x="53" y="61"/>
                      </a:lnTo>
                      <a:lnTo>
                        <a:pt x="53" y="63"/>
                      </a:lnTo>
                      <a:lnTo>
                        <a:pt x="53" y="65"/>
                      </a:lnTo>
                      <a:lnTo>
                        <a:pt x="52" y="69"/>
                      </a:lnTo>
                      <a:lnTo>
                        <a:pt x="52" y="71"/>
                      </a:lnTo>
                      <a:lnTo>
                        <a:pt x="50" y="75"/>
                      </a:lnTo>
                      <a:lnTo>
                        <a:pt x="50" y="77"/>
                      </a:lnTo>
                      <a:lnTo>
                        <a:pt x="48" y="80"/>
                      </a:lnTo>
                      <a:lnTo>
                        <a:pt x="48" y="82"/>
                      </a:lnTo>
                      <a:lnTo>
                        <a:pt x="48" y="86"/>
                      </a:lnTo>
                      <a:lnTo>
                        <a:pt x="46" y="88"/>
                      </a:lnTo>
                      <a:lnTo>
                        <a:pt x="46" y="92"/>
                      </a:lnTo>
                      <a:lnTo>
                        <a:pt x="44" y="94"/>
                      </a:lnTo>
                      <a:lnTo>
                        <a:pt x="44" y="98"/>
                      </a:lnTo>
                      <a:lnTo>
                        <a:pt x="44" y="102"/>
                      </a:lnTo>
                      <a:lnTo>
                        <a:pt x="42" y="105"/>
                      </a:lnTo>
                      <a:lnTo>
                        <a:pt x="42" y="107"/>
                      </a:lnTo>
                      <a:lnTo>
                        <a:pt x="42" y="111"/>
                      </a:lnTo>
                      <a:lnTo>
                        <a:pt x="40" y="113"/>
                      </a:lnTo>
                      <a:lnTo>
                        <a:pt x="40" y="117"/>
                      </a:lnTo>
                      <a:lnTo>
                        <a:pt x="40" y="119"/>
                      </a:lnTo>
                      <a:lnTo>
                        <a:pt x="40" y="121"/>
                      </a:lnTo>
                      <a:lnTo>
                        <a:pt x="40" y="125"/>
                      </a:lnTo>
                      <a:lnTo>
                        <a:pt x="40" y="127"/>
                      </a:lnTo>
                      <a:lnTo>
                        <a:pt x="40" y="128"/>
                      </a:lnTo>
                      <a:lnTo>
                        <a:pt x="40" y="130"/>
                      </a:lnTo>
                      <a:lnTo>
                        <a:pt x="40" y="132"/>
                      </a:lnTo>
                      <a:lnTo>
                        <a:pt x="40" y="134"/>
                      </a:lnTo>
                      <a:lnTo>
                        <a:pt x="40" y="136"/>
                      </a:lnTo>
                      <a:lnTo>
                        <a:pt x="42" y="138"/>
                      </a:lnTo>
                      <a:lnTo>
                        <a:pt x="42" y="140"/>
                      </a:lnTo>
                      <a:lnTo>
                        <a:pt x="44" y="142"/>
                      </a:lnTo>
                      <a:lnTo>
                        <a:pt x="44" y="144"/>
                      </a:lnTo>
                      <a:lnTo>
                        <a:pt x="46" y="144"/>
                      </a:lnTo>
                      <a:lnTo>
                        <a:pt x="46" y="146"/>
                      </a:lnTo>
                      <a:lnTo>
                        <a:pt x="48" y="146"/>
                      </a:lnTo>
                      <a:lnTo>
                        <a:pt x="50" y="148"/>
                      </a:lnTo>
                      <a:lnTo>
                        <a:pt x="52" y="148"/>
                      </a:lnTo>
                      <a:lnTo>
                        <a:pt x="53" y="148"/>
                      </a:lnTo>
                      <a:lnTo>
                        <a:pt x="53" y="150"/>
                      </a:lnTo>
                      <a:close/>
                    </a:path>
                  </a:pathLst>
                </a:custGeom>
                <a:solidFill>
                  <a:srgbClr val="A3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06" name="Freeform 574"/>
                <p:cNvSpPr>
                  <a:spLocks noChangeAspect="1"/>
                </p:cNvSpPr>
                <p:nvPr/>
              </p:nvSpPr>
              <p:spPr bwMode="auto">
                <a:xfrm>
                  <a:off x="5106" y="1450"/>
                  <a:ext cx="101" cy="228"/>
                </a:xfrm>
                <a:custGeom>
                  <a:avLst/>
                  <a:gdLst>
                    <a:gd name="T0" fmla="*/ 55 w 101"/>
                    <a:gd name="T1" fmla="*/ 147 h 228"/>
                    <a:gd name="T2" fmla="*/ 59 w 101"/>
                    <a:gd name="T3" fmla="*/ 142 h 228"/>
                    <a:gd name="T4" fmla="*/ 61 w 101"/>
                    <a:gd name="T5" fmla="*/ 134 h 228"/>
                    <a:gd name="T6" fmla="*/ 67 w 101"/>
                    <a:gd name="T7" fmla="*/ 126 h 228"/>
                    <a:gd name="T8" fmla="*/ 74 w 101"/>
                    <a:gd name="T9" fmla="*/ 117 h 228"/>
                    <a:gd name="T10" fmla="*/ 80 w 101"/>
                    <a:gd name="T11" fmla="*/ 109 h 228"/>
                    <a:gd name="T12" fmla="*/ 84 w 101"/>
                    <a:gd name="T13" fmla="*/ 101 h 228"/>
                    <a:gd name="T14" fmla="*/ 90 w 101"/>
                    <a:gd name="T15" fmla="*/ 98 h 228"/>
                    <a:gd name="T16" fmla="*/ 97 w 101"/>
                    <a:gd name="T17" fmla="*/ 94 h 228"/>
                    <a:gd name="T18" fmla="*/ 99 w 101"/>
                    <a:gd name="T19" fmla="*/ 99 h 228"/>
                    <a:gd name="T20" fmla="*/ 96 w 101"/>
                    <a:gd name="T21" fmla="*/ 109 h 228"/>
                    <a:gd name="T22" fmla="*/ 90 w 101"/>
                    <a:gd name="T23" fmla="*/ 119 h 228"/>
                    <a:gd name="T24" fmla="*/ 84 w 101"/>
                    <a:gd name="T25" fmla="*/ 128 h 228"/>
                    <a:gd name="T26" fmla="*/ 78 w 101"/>
                    <a:gd name="T27" fmla="*/ 134 h 228"/>
                    <a:gd name="T28" fmla="*/ 74 w 101"/>
                    <a:gd name="T29" fmla="*/ 142 h 228"/>
                    <a:gd name="T30" fmla="*/ 69 w 101"/>
                    <a:gd name="T31" fmla="*/ 147 h 228"/>
                    <a:gd name="T32" fmla="*/ 65 w 101"/>
                    <a:gd name="T33" fmla="*/ 153 h 228"/>
                    <a:gd name="T34" fmla="*/ 59 w 101"/>
                    <a:gd name="T35" fmla="*/ 157 h 228"/>
                    <a:gd name="T36" fmla="*/ 48 w 101"/>
                    <a:gd name="T37" fmla="*/ 165 h 228"/>
                    <a:gd name="T38" fmla="*/ 38 w 101"/>
                    <a:gd name="T39" fmla="*/ 172 h 228"/>
                    <a:gd name="T40" fmla="*/ 30 w 101"/>
                    <a:gd name="T41" fmla="*/ 180 h 228"/>
                    <a:gd name="T42" fmla="*/ 25 w 101"/>
                    <a:gd name="T43" fmla="*/ 186 h 228"/>
                    <a:gd name="T44" fmla="*/ 19 w 101"/>
                    <a:gd name="T45" fmla="*/ 194 h 228"/>
                    <a:gd name="T46" fmla="*/ 15 w 101"/>
                    <a:gd name="T47" fmla="*/ 203 h 228"/>
                    <a:gd name="T48" fmla="*/ 9 w 101"/>
                    <a:gd name="T49" fmla="*/ 215 h 228"/>
                    <a:gd name="T50" fmla="*/ 3 w 101"/>
                    <a:gd name="T51" fmla="*/ 222 h 228"/>
                    <a:gd name="T52" fmla="*/ 2 w 101"/>
                    <a:gd name="T53" fmla="*/ 226 h 228"/>
                    <a:gd name="T54" fmla="*/ 0 w 101"/>
                    <a:gd name="T55" fmla="*/ 217 h 228"/>
                    <a:gd name="T56" fmla="*/ 3 w 101"/>
                    <a:gd name="T57" fmla="*/ 207 h 228"/>
                    <a:gd name="T58" fmla="*/ 7 w 101"/>
                    <a:gd name="T59" fmla="*/ 197 h 228"/>
                    <a:gd name="T60" fmla="*/ 13 w 101"/>
                    <a:gd name="T61" fmla="*/ 188 h 228"/>
                    <a:gd name="T62" fmla="*/ 17 w 101"/>
                    <a:gd name="T63" fmla="*/ 178 h 228"/>
                    <a:gd name="T64" fmla="*/ 19 w 101"/>
                    <a:gd name="T65" fmla="*/ 169 h 228"/>
                    <a:gd name="T66" fmla="*/ 19 w 101"/>
                    <a:gd name="T67" fmla="*/ 159 h 228"/>
                    <a:gd name="T68" fmla="*/ 21 w 101"/>
                    <a:gd name="T69" fmla="*/ 149 h 228"/>
                    <a:gd name="T70" fmla="*/ 21 w 101"/>
                    <a:gd name="T71" fmla="*/ 140 h 228"/>
                    <a:gd name="T72" fmla="*/ 23 w 101"/>
                    <a:gd name="T73" fmla="*/ 128 h 228"/>
                    <a:gd name="T74" fmla="*/ 25 w 101"/>
                    <a:gd name="T75" fmla="*/ 117 h 228"/>
                    <a:gd name="T76" fmla="*/ 26 w 101"/>
                    <a:gd name="T77" fmla="*/ 103 h 228"/>
                    <a:gd name="T78" fmla="*/ 28 w 101"/>
                    <a:gd name="T79" fmla="*/ 90 h 228"/>
                    <a:gd name="T80" fmla="*/ 30 w 101"/>
                    <a:gd name="T81" fmla="*/ 76 h 228"/>
                    <a:gd name="T82" fmla="*/ 32 w 101"/>
                    <a:gd name="T83" fmla="*/ 63 h 228"/>
                    <a:gd name="T84" fmla="*/ 34 w 101"/>
                    <a:gd name="T85" fmla="*/ 50 h 228"/>
                    <a:gd name="T86" fmla="*/ 36 w 101"/>
                    <a:gd name="T87" fmla="*/ 40 h 228"/>
                    <a:gd name="T88" fmla="*/ 38 w 101"/>
                    <a:gd name="T89" fmla="*/ 32 h 228"/>
                    <a:gd name="T90" fmla="*/ 36 w 101"/>
                    <a:gd name="T91" fmla="*/ 13 h 228"/>
                    <a:gd name="T92" fmla="*/ 36 w 101"/>
                    <a:gd name="T93" fmla="*/ 2 h 228"/>
                    <a:gd name="T94" fmla="*/ 42 w 101"/>
                    <a:gd name="T95" fmla="*/ 2 h 228"/>
                    <a:gd name="T96" fmla="*/ 46 w 101"/>
                    <a:gd name="T97" fmla="*/ 11 h 228"/>
                    <a:gd name="T98" fmla="*/ 49 w 101"/>
                    <a:gd name="T99" fmla="*/ 19 h 228"/>
                    <a:gd name="T100" fmla="*/ 51 w 101"/>
                    <a:gd name="T101" fmla="*/ 28 h 228"/>
                    <a:gd name="T102" fmla="*/ 49 w 101"/>
                    <a:gd name="T103" fmla="*/ 38 h 228"/>
                    <a:gd name="T104" fmla="*/ 48 w 101"/>
                    <a:gd name="T105" fmla="*/ 48 h 228"/>
                    <a:gd name="T106" fmla="*/ 46 w 101"/>
                    <a:gd name="T107" fmla="*/ 59 h 228"/>
                    <a:gd name="T108" fmla="*/ 42 w 101"/>
                    <a:gd name="T109" fmla="*/ 73 h 228"/>
                    <a:gd name="T110" fmla="*/ 38 w 101"/>
                    <a:gd name="T111" fmla="*/ 88 h 228"/>
                    <a:gd name="T112" fmla="*/ 36 w 101"/>
                    <a:gd name="T113" fmla="*/ 103 h 228"/>
                    <a:gd name="T114" fmla="*/ 34 w 101"/>
                    <a:gd name="T115" fmla="*/ 119 h 228"/>
                    <a:gd name="T116" fmla="*/ 34 w 101"/>
                    <a:gd name="T117" fmla="*/ 130 h 228"/>
                    <a:gd name="T118" fmla="*/ 36 w 101"/>
                    <a:gd name="T119" fmla="*/ 140 h 228"/>
                    <a:gd name="T120" fmla="*/ 44 w 101"/>
                    <a:gd name="T121" fmla="*/ 147 h 228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01"/>
                    <a:gd name="T184" fmla="*/ 0 h 228"/>
                    <a:gd name="T185" fmla="*/ 101 w 101"/>
                    <a:gd name="T186" fmla="*/ 228 h 228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01" h="228">
                      <a:moveTo>
                        <a:pt x="49" y="149"/>
                      </a:moveTo>
                      <a:lnTo>
                        <a:pt x="51" y="149"/>
                      </a:lnTo>
                      <a:lnTo>
                        <a:pt x="53" y="149"/>
                      </a:lnTo>
                      <a:lnTo>
                        <a:pt x="53" y="147"/>
                      </a:lnTo>
                      <a:lnTo>
                        <a:pt x="55" y="147"/>
                      </a:lnTo>
                      <a:lnTo>
                        <a:pt x="55" y="146"/>
                      </a:lnTo>
                      <a:lnTo>
                        <a:pt x="57" y="146"/>
                      </a:lnTo>
                      <a:lnTo>
                        <a:pt x="57" y="144"/>
                      </a:lnTo>
                      <a:lnTo>
                        <a:pt x="57" y="142"/>
                      </a:lnTo>
                      <a:lnTo>
                        <a:pt x="59" y="142"/>
                      </a:lnTo>
                      <a:lnTo>
                        <a:pt x="59" y="140"/>
                      </a:lnTo>
                      <a:lnTo>
                        <a:pt x="59" y="138"/>
                      </a:lnTo>
                      <a:lnTo>
                        <a:pt x="61" y="138"/>
                      </a:lnTo>
                      <a:lnTo>
                        <a:pt x="61" y="136"/>
                      </a:lnTo>
                      <a:lnTo>
                        <a:pt x="61" y="134"/>
                      </a:lnTo>
                      <a:lnTo>
                        <a:pt x="63" y="134"/>
                      </a:lnTo>
                      <a:lnTo>
                        <a:pt x="63" y="132"/>
                      </a:lnTo>
                      <a:lnTo>
                        <a:pt x="65" y="130"/>
                      </a:lnTo>
                      <a:lnTo>
                        <a:pt x="65" y="128"/>
                      </a:lnTo>
                      <a:lnTo>
                        <a:pt x="67" y="126"/>
                      </a:lnTo>
                      <a:lnTo>
                        <a:pt x="69" y="124"/>
                      </a:lnTo>
                      <a:lnTo>
                        <a:pt x="71" y="123"/>
                      </a:lnTo>
                      <a:lnTo>
                        <a:pt x="71" y="121"/>
                      </a:lnTo>
                      <a:lnTo>
                        <a:pt x="73" y="119"/>
                      </a:lnTo>
                      <a:lnTo>
                        <a:pt x="74" y="117"/>
                      </a:lnTo>
                      <a:lnTo>
                        <a:pt x="74" y="115"/>
                      </a:lnTo>
                      <a:lnTo>
                        <a:pt x="76" y="115"/>
                      </a:lnTo>
                      <a:lnTo>
                        <a:pt x="76" y="113"/>
                      </a:lnTo>
                      <a:lnTo>
                        <a:pt x="78" y="111"/>
                      </a:lnTo>
                      <a:lnTo>
                        <a:pt x="80" y="109"/>
                      </a:lnTo>
                      <a:lnTo>
                        <a:pt x="80" y="107"/>
                      </a:lnTo>
                      <a:lnTo>
                        <a:pt x="82" y="107"/>
                      </a:lnTo>
                      <a:lnTo>
                        <a:pt x="82" y="105"/>
                      </a:lnTo>
                      <a:lnTo>
                        <a:pt x="84" y="103"/>
                      </a:lnTo>
                      <a:lnTo>
                        <a:pt x="84" y="101"/>
                      </a:lnTo>
                      <a:lnTo>
                        <a:pt x="86" y="101"/>
                      </a:lnTo>
                      <a:lnTo>
                        <a:pt x="86" y="99"/>
                      </a:lnTo>
                      <a:lnTo>
                        <a:pt x="88" y="99"/>
                      </a:lnTo>
                      <a:lnTo>
                        <a:pt x="88" y="98"/>
                      </a:lnTo>
                      <a:lnTo>
                        <a:pt x="90" y="98"/>
                      </a:lnTo>
                      <a:lnTo>
                        <a:pt x="92" y="96"/>
                      </a:lnTo>
                      <a:lnTo>
                        <a:pt x="94" y="96"/>
                      </a:lnTo>
                      <a:lnTo>
                        <a:pt x="94" y="94"/>
                      </a:lnTo>
                      <a:lnTo>
                        <a:pt x="96" y="94"/>
                      </a:lnTo>
                      <a:lnTo>
                        <a:pt x="97" y="94"/>
                      </a:lnTo>
                      <a:lnTo>
                        <a:pt x="99" y="94"/>
                      </a:lnTo>
                      <a:lnTo>
                        <a:pt x="101" y="94"/>
                      </a:lnTo>
                      <a:lnTo>
                        <a:pt x="101" y="96"/>
                      </a:lnTo>
                      <a:lnTo>
                        <a:pt x="101" y="98"/>
                      </a:lnTo>
                      <a:lnTo>
                        <a:pt x="99" y="99"/>
                      </a:lnTo>
                      <a:lnTo>
                        <a:pt x="99" y="101"/>
                      </a:lnTo>
                      <a:lnTo>
                        <a:pt x="99" y="103"/>
                      </a:lnTo>
                      <a:lnTo>
                        <a:pt x="97" y="105"/>
                      </a:lnTo>
                      <a:lnTo>
                        <a:pt x="97" y="107"/>
                      </a:lnTo>
                      <a:lnTo>
                        <a:pt x="96" y="109"/>
                      </a:lnTo>
                      <a:lnTo>
                        <a:pt x="96" y="111"/>
                      </a:lnTo>
                      <a:lnTo>
                        <a:pt x="94" y="113"/>
                      </a:lnTo>
                      <a:lnTo>
                        <a:pt x="92" y="115"/>
                      </a:lnTo>
                      <a:lnTo>
                        <a:pt x="92" y="117"/>
                      </a:lnTo>
                      <a:lnTo>
                        <a:pt x="90" y="119"/>
                      </a:lnTo>
                      <a:lnTo>
                        <a:pt x="90" y="121"/>
                      </a:lnTo>
                      <a:lnTo>
                        <a:pt x="88" y="123"/>
                      </a:lnTo>
                      <a:lnTo>
                        <a:pt x="86" y="124"/>
                      </a:lnTo>
                      <a:lnTo>
                        <a:pt x="84" y="126"/>
                      </a:lnTo>
                      <a:lnTo>
                        <a:pt x="84" y="128"/>
                      </a:lnTo>
                      <a:lnTo>
                        <a:pt x="82" y="128"/>
                      </a:lnTo>
                      <a:lnTo>
                        <a:pt x="82" y="130"/>
                      </a:lnTo>
                      <a:lnTo>
                        <a:pt x="80" y="130"/>
                      </a:lnTo>
                      <a:lnTo>
                        <a:pt x="80" y="132"/>
                      </a:lnTo>
                      <a:lnTo>
                        <a:pt x="78" y="134"/>
                      </a:lnTo>
                      <a:lnTo>
                        <a:pt x="78" y="136"/>
                      </a:lnTo>
                      <a:lnTo>
                        <a:pt x="76" y="136"/>
                      </a:lnTo>
                      <a:lnTo>
                        <a:pt x="76" y="138"/>
                      </a:lnTo>
                      <a:lnTo>
                        <a:pt x="74" y="140"/>
                      </a:lnTo>
                      <a:lnTo>
                        <a:pt x="74" y="142"/>
                      </a:lnTo>
                      <a:lnTo>
                        <a:pt x="73" y="142"/>
                      </a:lnTo>
                      <a:lnTo>
                        <a:pt x="73" y="144"/>
                      </a:lnTo>
                      <a:lnTo>
                        <a:pt x="71" y="144"/>
                      </a:lnTo>
                      <a:lnTo>
                        <a:pt x="71" y="146"/>
                      </a:lnTo>
                      <a:lnTo>
                        <a:pt x="69" y="147"/>
                      </a:lnTo>
                      <a:lnTo>
                        <a:pt x="69" y="149"/>
                      </a:lnTo>
                      <a:lnTo>
                        <a:pt x="67" y="149"/>
                      </a:lnTo>
                      <a:lnTo>
                        <a:pt x="67" y="151"/>
                      </a:lnTo>
                      <a:lnTo>
                        <a:pt x="65" y="151"/>
                      </a:lnTo>
                      <a:lnTo>
                        <a:pt x="65" y="153"/>
                      </a:lnTo>
                      <a:lnTo>
                        <a:pt x="63" y="153"/>
                      </a:lnTo>
                      <a:lnTo>
                        <a:pt x="63" y="155"/>
                      </a:lnTo>
                      <a:lnTo>
                        <a:pt x="61" y="155"/>
                      </a:lnTo>
                      <a:lnTo>
                        <a:pt x="61" y="157"/>
                      </a:lnTo>
                      <a:lnTo>
                        <a:pt x="59" y="157"/>
                      </a:lnTo>
                      <a:lnTo>
                        <a:pt x="59" y="159"/>
                      </a:lnTo>
                      <a:lnTo>
                        <a:pt x="55" y="159"/>
                      </a:lnTo>
                      <a:lnTo>
                        <a:pt x="53" y="161"/>
                      </a:lnTo>
                      <a:lnTo>
                        <a:pt x="49" y="163"/>
                      </a:lnTo>
                      <a:lnTo>
                        <a:pt x="48" y="165"/>
                      </a:lnTo>
                      <a:lnTo>
                        <a:pt x="46" y="167"/>
                      </a:lnTo>
                      <a:lnTo>
                        <a:pt x="44" y="169"/>
                      </a:lnTo>
                      <a:lnTo>
                        <a:pt x="42" y="171"/>
                      </a:lnTo>
                      <a:lnTo>
                        <a:pt x="40" y="171"/>
                      </a:lnTo>
                      <a:lnTo>
                        <a:pt x="38" y="172"/>
                      </a:lnTo>
                      <a:lnTo>
                        <a:pt x="36" y="174"/>
                      </a:lnTo>
                      <a:lnTo>
                        <a:pt x="34" y="174"/>
                      </a:lnTo>
                      <a:lnTo>
                        <a:pt x="32" y="176"/>
                      </a:lnTo>
                      <a:lnTo>
                        <a:pt x="32" y="178"/>
                      </a:lnTo>
                      <a:lnTo>
                        <a:pt x="30" y="180"/>
                      </a:lnTo>
                      <a:lnTo>
                        <a:pt x="28" y="180"/>
                      </a:lnTo>
                      <a:lnTo>
                        <a:pt x="28" y="182"/>
                      </a:lnTo>
                      <a:lnTo>
                        <a:pt x="26" y="184"/>
                      </a:lnTo>
                      <a:lnTo>
                        <a:pt x="25" y="184"/>
                      </a:lnTo>
                      <a:lnTo>
                        <a:pt x="25" y="186"/>
                      </a:lnTo>
                      <a:lnTo>
                        <a:pt x="23" y="188"/>
                      </a:lnTo>
                      <a:lnTo>
                        <a:pt x="23" y="190"/>
                      </a:lnTo>
                      <a:lnTo>
                        <a:pt x="21" y="190"/>
                      </a:lnTo>
                      <a:lnTo>
                        <a:pt x="21" y="192"/>
                      </a:lnTo>
                      <a:lnTo>
                        <a:pt x="19" y="194"/>
                      </a:lnTo>
                      <a:lnTo>
                        <a:pt x="19" y="195"/>
                      </a:lnTo>
                      <a:lnTo>
                        <a:pt x="17" y="197"/>
                      </a:lnTo>
                      <a:lnTo>
                        <a:pt x="17" y="199"/>
                      </a:lnTo>
                      <a:lnTo>
                        <a:pt x="15" y="201"/>
                      </a:lnTo>
                      <a:lnTo>
                        <a:pt x="15" y="203"/>
                      </a:lnTo>
                      <a:lnTo>
                        <a:pt x="13" y="205"/>
                      </a:lnTo>
                      <a:lnTo>
                        <a:pt x="11" y="207"/>
                      </a:lnTo>
                      <a:lnTo>
                        <a:pt x="11" y="209"/>
                      </a:lnTo>
                      <a:lnTo>
                        <a:pt x="9" y="213"/>
                      </a:lnTo>
                      <a:lnTo>
                        <a:pt x="9" y="215"/>
                      </a:lnTo>
                      <a:lnTo>
                        <a:pt x="7" y="217"/>
                      </a:lnTo>
                      <a:lnTo>
                        <a:pt x="7" y="219"/>
                      </a:lnTo>
                      <a:lnTo>
                        <a:pt x="5" y="220"/>
                      </a:lnTo>
                      <a:lnTo>
                        <a:pt x="5" y="222"/>
                      </a:lnTo>
                      <a:lnTo>
                        <a:pt x="3" y="222"/>
                      </a:lnTo>
                      <a:lnTo>
                        <a:pt x="3" y="224"/>
                      </a:lnTo>
                      <a:lnTo>
                        <a:pt x="3" y="226"/>
                      </a:lnTo>
                      <a:lnTo>
                        <a:pt x="2" y="226"/>
                      </a:lnTo>
                      <a:lnTo>
                        <a:pt x="2" y="228"/>
                      </a:lnTo>
                      <a:lnTo>
                        <a:pt x="2" y="226"/>
                      </a:lnTo>
                      <a:lnTo>
                        <a:pt x="2" y="224"/>
                      </a:lnTo>
                      <a:lnTo>
                        <a:pt x="2" y="222"/>
                      </a:lnTo>
                      <a:lnTo>
                        <a:pt x="0" y="220"/>
                      </a:lnTo>
                      <a:lnTo>
                        <a:pt x="0" y="219"/>
                      </a:lnTo>
                      <a:lnTo>
                        <a:pt x="0" y="217"/>
                      </a:lnTo>
                      <a:lnTo>
                        <a:pt x="2" y="215"/>
                      </a:lnTo>
                      <a:lnTo>
                        <a:pt x="2" y="213"/>
                      </a:lnTo>
                      <a:lnTo>
                        <a:pt x="2" y="211"/>
                      </a:lnTo>
                      <a:lnTo>
                        <a:pt x="3" y="209"/>
                      </a:lnTo>
                      <a:lnTo>
                        <a:pt x="3" y="207"/>
                      </a:lnTo>
                      <a:lnTo>
                        <a:pt x="3" y="205"/>
                      </a:lnTo>
                      <a:lnTo>
                        <a:pt x="5" y="203"/>
                      </a:lnTo>
                      <a:lnTo>
                        <a:pt x="5" y="201"/>
                      </a:lnTo>
                      <a:lnTo>
                        <a:pt x="7" y="199"/>
                      </a:lnTo>
                      <a:lnTo>
                        <a:pt x="7" y="197"/>
                      </a:lnTo>
                      <a:lnTo>
                        <a:pt x="9" y="195"/>
                      </a:lnTo>
                      <a:lnTo>
                        <a:pt x="9" y="194"/>
                      </a:lnTo>
                      <a:lnTo>
                        <a:pt x="11" y="192"/>
                      </a:lnTo>
                      <a:lnTo>
                        <a:pt x="11" y="190"/>
                      </a:lnTo>
                      <a:lnTo>
                        <a:pt x="13" y="188"/>
                      </a:lnTo>
                      <a:lnTo>
                        <a:pt x="13" y="186"/>
                      </a:lnTo>
                      <a:lnTo>
                        <a:pt x="15" y="184"/>
                      </a:lnTo>
                      <a:lnTo>
                        <a:pt x="15" y="182"/>
                      </a:lnTo>
                      <a:lnTo>
                        <a:pt x="17" y="180"/>
                      </a:lnTo>
                      <a:lnTo>
                        <a:pt x="17" y="178"/>
                      </a:lnTo>
                      <a:lnTo>
                        <a:pt x="17" y="176"/>
                      </a:lnTo>
                      <a:lnTo>
                        <a:pt x="19" y="174"/>
                      </a:lnTo>
                      <a:lnTo>
                        <a:pt x="19" y="172"/>
                      </a:lnTo>
                      <a:lnTo>
                        <a:pt x="19" y="171"/>
                      </a:lnTo>
                      <a:lnTo>
                        <a:pt x="19" y="169"/>
                      </a:lnTo>
                      <a:lnTo>
                        <a:pt x="21" y="167"/>
                      </a:lnTo>
                      <a:lnTo>
                        <a:pt x="21" y="165"/>
                      </a:lnTo>
                      <a:lnTo>
                        <a:pt x="21" y="163"/>
                      </a:lnTo>
                      <a:lnTo>
                        <a:pt x="19" y="161"/>
                      </a:lnTo>
                      <a:lnTo>
                        <a:pt x="19" y="159"/>
                      </a:lnTo>
                      <a:lnTo>
                        <a:pt x="19" y="157"/>
                      </a:lnTo>
                      <a:lnTo>
                        <a:pt x="19" y="155"/>
                      </a:lnTo>
                      <a:lnTo>
                        <a:pt x="21" y="153"/>
                      </a:lnTo>
                      <a:lnTo>
                        <a:pt x="21" y="151"/>
                      </a:lnTo>
                      <a:lnTo>
                        <a:pt x="21" y="149"/>
                      </a:lnTo>
                      <a:lnTo>
                        <a:pt x="21" y="147"/>
                      </a:lnTo>
                      <a:lnTo>
                        <a:pt x="21" y="146"/>
                      </a:lnTo>
                      <a:lnTo>
                        <a:pt x="21" y="144"/>
                      </a:lnTo>
                      <a:lnTo>
                        <a:pt x="21" y="142"/>
                      </a:lnTo>
                      <a:lnTo>
                        <a:pt x="21" y="140"/>
                      </a:lnTo>
                      <a:lnTo>
                        <a:pt x="21" y="138"/>
                      </a:lnTo>
                      <a:lnTo>
                        <a:pt x="23" y="136"/>
                      </a:lnTo>
                      <a:lnTo>
                        <a:pt x="23" y="134"/>
                      </a:lnTo>
                      <a:lnTo>
                        <a:pt x="23" y="132"/>
                      </a:lnTo>
                      <a:lnTo>
                        <a:pt x="23" y="128"/>
                      </a:lnTo>
                      <a:lnTo>
                        <a:pt x="23" y="126"/>
                      </a:lnTo>
                      <a:lnTo>
                        <a:pt x="25" y="124"/>
                      </a:lnTo>
                      <a:lnTo>
                        <a:pt x="25" y="123"/>
                      </a:lnTo>
                      <a:lnTo>
                        <a:pt x="25" y="119"/>
                      </a:lnTo>
                      <a:lnTo>
                        <a:pt x="25" y="117"/>
                      </a:lnTo>
                      <a:lnTo>
                        <a:pt x="25" y="115"/>
                      </a:lnTo>
                      <a:lnTo>
                        <a:pt x="26" y="111"/>
                      </a:lnTo>
                      <a:lnTo>
                        <a:pt x="26" y="109"/>
                      </a:lnTo>
                      <a:lnTo>
                        <a:pt x="26" y="107"/>
                      </a:lnTo>
                      <a:lnTo>
                        <a:pt x="26" y="103"/>
                      </a:lnTo>
                      <a:lnTo>
                        <a:pt x="26" y="101"/>
                      </a:lnTo>
                      <a:lnTo>
                        <a:pt x="28" y="99"/>
                      </a:lnTo>
                      <a:lnTo>
                        <a:pt x="28" y="96"/>
                      </a:lnTo>
                      <a:lnTo>
                        <a:pt x="28" y="94"/>
                      </a:lnTo>
                      <a:lnTo>
                        <a:pt x="28" y="90"/>
                      </a:lnTo>
                      <a:lnTo>
                        <a:pt x="28" y="88"/>
                      </a:lnTo>
                      <a:lnTo>
                        <a:pt x="30" y="84"/>
                      </a:lnTo>
                      <a:lnTo>
                        <a:pt x="30" y="82"/>
                      </a:lnTo>
                      <a:lnTo>
                        <a:pt x="30" y="78"/>
                      </a:lnTo>
                      <a:lnTo>
                        <a:pt x="30" y="76"/>
                      </a:lnTo>
                      <a:lnTo>
                        <a:pt x="30" y="73"/>
                      </a:lnTo>
                      <a:lnTo>
                        <a:pt x="32" y="71"/>
                      </a:lnTo>
                      <a:lnTo>
                        <a:pt x="32" y="67"/>
                      </a:lnTo>
                      <a:lnTo>
                        <a:pt x="32" y="65"/>
                      </a:lnTo>
                      <a:lnTo>
                        <a:pt x="32" y="63"/>
                      </a:lnTo>
                      <a:lnTo>
                        <a:pt x="34" y="59"/>
                      </a:lnTo>
                      <a:lnTo>
                        <a:pt x="34" y="57"/>
                      </a:lnTo>
                      <a:lnTo>
                        <a:pt x="34" y="55"/>
                      </a:lnTo>
                      <a:lnTo>
                        <a:pt x="34" y="51"/>
                      </a:lnTo>
                      <a:lnTo>
                        <a:pt x="34" y="50"/>
                      </a:lnTo>
                      <a:lnTo>
                        <a:pt x="36" y="48"/>
                      </a:lnTo>
                      <a:lnTo>
                        <a:pt x="36" y="46"/>
                      </a:lnTo>
                      <a:lnTo>
                        <a:pt x="36" y="44"/>
                      </a:lnTo>
                      <a:lnTo>
                        <a:pt x="36" y="42"/>
                      </a:lnTo>
                      <a:lnTo>
                        <a:pt x="36" y="40"/>
                      </a:lnTo>
                      <a:lnTo>
                        <a:pt x="36" y="38"/>
                      </a:lnTo>
                      <a:lnTo>
                        <a:pt x="36" y="36"/>
                      </a:lnTo>
                      <a:lnTo>
                        <a:pt x="38" y="36"/>
                      </a:lnTo>
                      <a:lnTo>
                        <a:pt x="38" y="34"/>
                      </a:lnTo>
                      <a:lnTo>
                        <a:pt x="38" y="32"/>
                      </a:lnTo>
                      <a:lnTo>
                        <a:pt x="38" y="30"/>
                      </a:lnTo>
                      <a:lnTo>
                        <a:pt x="38" y="25"/>
                      </a:lnTo>
                      <a:lnTo>
                        <a:pt x="36" y="21"/>
                      </a:lnTo>
                      <a:lnTo>
                        <a:pt x="36" y="17"/>
                      </a:lnTo>
                      <a:lnTo>
                        <a:pt x="36" y="13"/>
                      </a:lnTo>
                      <a:lnTo>
                        <a:pt x="36" y="9"/>
                      </a:lnTo>
                      <a:lnTo>
                        <a:pt x="36" y="7"/>
                      </a:lnTo>
                      <a:lnTo>
                        <a:pt x="36" y="5"/>
                      </a:lnTo>
                      <a:lnTo>
                        <a:pt x="36" y="3"/>
                      </a:lnTo>
                      <a:lnTo>
                        <a:pt x="36" y="2"/>
                      </a:lnTo>
                      <a:lnTo>
                        <a:pt x="38" y="2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0" y="2"/>
                      </a:lnTo>
                      <a:lnTo>
                        <a:pt x="42" y="2"/>
                      </a:lnTo>
                      <a:lnTo>
                        <a:pt x="42" y="3"/>
                      </a:lnTo>
                      <a:lnTo>
                        <a:pt x="44" y="5"/>
                      </a:lnTo>
                      <a:lnTo>
                        <a:pt x="44" y="7"/>
                      </a:lnTo>
                      <a:lnTo>
                        <a:pt x="44" y="9"/>
                      </a:lnTo>
                      <a:lnTo>
                        <a:pt x="46" y="11"/>
                      </a:lnTo>
                      <a:lnTo>
                        <a:pt x="46" y="13"/>
                      </a:lnTo>
                      <a:lnTo>
                        <a:pt x="48" y="15"/>
                      </a:lnTo>
                      <a:lnTo>
                        <a:pt x="48" y="17"/>
                      </a:lnTo>
                      <a:lnTo>
                        <a:pt x="48" y="19"/>
                      </a:lnTo>
                      <a:lnTo>
                        <a:pt x="49" y="19"/>
                      </a:lnTo>
                      <a:lnTo>
                        <a:pt x="49" y="21"/>
                      </a:lnTo>
                      <a:lnTo>
                        <a:pt x="49" y="23"/>
                      </a:lnTo>
                      <a:lnTo>
                        <a:pt x="49" y="25"/>
                      </a:lnTo>
                      <a:lnTo>
                        <a:pt x="49" y="27"/>
                      </a:lnTo>
                      <a:lnTo>
                        <a:pt x="51" y="28"/>
                      </a:lnTo>
                      <a:lnTo>
                        <a:pt x="51" y="30"/>
                      </a:lnTo>
                      <a:lnTo>
                        <a:pt x="51" y="32"/>
                      </a:lnTo>
                      <a:lnTo>
                        <a:pt x="51" y="34"/>
                      </a:lnTo>
                      <a:lnTo>
                        <a:pt x="49" y="36"/>
                      </a:lnTo>
                      <a:lnTo>
                        <a:pt x="49" y="38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9" y="44"/>
                      </a:lnTo>
                      <a:lnTo>
                        <a:pt x="49" y="46"/>
                      </a:lnTo>
                      <a:lnTo>
                        <a:pt x="48" y="48"/>
                      </a:lnTo>
                      <a:lnTo>
                        <a:pt x="48" y="50"/>
                      </a:lnTo>
                      <a:lnTo>
                        <a:pt x="48" y="53"/>
                      </a:lnTo>
                      <a:lnTo>
                        <a:pt x="46" y="55"/>
                      </a:lnTo>
                      <a:lnTo>
                        <a:pt x="46" y="57"/>
                      </a:lnTo>
                      <a:lnTo>
                        <a:pt x="46" y="59"/>
                      </a:lnTo>
                      <a:lnTo>
                        <a:pt x="46" y="63"/>
                      </a:lnTo>
                      <a:lnTo>
                        <a:pt x="44" y="65"/>
                      </a:lnTo>
                      <a:lnTo>
                        <a:pt x="44" y="67"/>
                      </a:lnTo>
                      <a:lnTo>
                        <a:pt x="44" y="71"/>
                      </a:lnTo>
                      <a:lnTo>
                        <a:pt x="42" y="73"/>
                      </a:lnTo>
                      <a:lnTo>
                        <a:pt x="42" y="76"/>
                      </a:lnTo>
                      <a:lnTo>
                        <a:pt x="40" y="78"/>
                      </a:lnTo>
                      <a:lnTo>
                        <a:pt x="40" y="82"/>
                      </a:lnTo>
                      <a:lnTo>
                        <a:pt x="40" y="84"/>
                      </a:lnTo>
                      <a:lnTo>
                        <a:pt x="38" y="88"/>
                      </a:lnTo>
                      <a:lnTo>
                        <a:pt x="38" y="90"/>
                      </a:lnTo>
                      <a:lnTo>
                        <a:pt x="38" y="94"/>
                      </a:lnTo>
                      <a:lnTo>
                        <a:pt x="36" y="98"/>
                      </a:lnTo>
                      <a:lnTo>
                        <a:pt x="36" y="101"/>
                      </a:lnTo>
                      <a:lnTo>
                        <a:pt x="36" y="103"/>
                      </a:lnTo>
                      <a:lnTo>
                        <a:pt x="34" y="107"/>
                      </a:lnTo>
                      <a:lnTo>
                        <a:pt x="34" y="111"/>
                      </a:lnTo>
                      <a:lnTo>
                        <a:pt x="34" y="113"/>
                      </a:lnTo>
                      <a:lnTo>
                        <a:pt x="34" y="117"/>
                      </a:lnTo>
                      <a:lnTo>
                        <a:pt x="34" y="119"/>
                      </a:lnTo>
                      <a:lnTo>
                        <a:pt x="34" y="121"/>
                      </a:lnTo>
                      <a:lnTo>
                        <a:pt x="34" y="123"/>
                      </a:lnTo>
                      <a:lnTo>
                        <a:pt x="34" y="124"/>
                      </a:lnTo>
                      <a:lnTo>
                        <a:pt x="34" y="128"/>
                      </a:lnTo>
                      <a:lnTo>
                        <a:pt x="34" y="130"/>
                      </a:lnTo>
                      <a:lnTo>
                        <a:pt x="34" y="132"/>
                      </a:lnTo>
                      <a:lnTo>
                        <a:pt x="34" y="134"/>
                      </a:lnTo>
                      <a:lnTo>
                        <a:pt x="36" y="136"/>
                      </a:lnTo>
                      <a:lnTo>
                        <a:pt x="36" y="138"/>
                      </a:lnTo>
                      <a:lnTo>
                        <a:pt x="36" y="140"/>
                      </a:lnTo>
                      <a:lnTo>
                        <a:pt x="38" y="140"/>
                      </a:lnTo>
                      <a:lnTo>
                        <a:pt x="38" y="142"/>
                      </a:lnTo>
                      <a:lnTo>
                        <a:pt x="40" y="144"/>
                      </a:lnTo>
                      <a:lnTo>
                        <a:pt x="42" y="146"/>
                      </a:lnTo>
                      <a:lnTo>
                        <a:pt x="44" y="147"/>
                      </a:lnTo>
                      <a:lnTo>
                        <a:pt x="46" y="147"/>
                      </a:lnTo>
                      <a:lnTo>
                        <a:pt x="48" y="147"/>
                      </a:lnTo>
                      <a:lnTo>
                        <a:pt x="48" y="149"/>
                      </a:lnTo>
                      <a:lnTo>
                        <a:pt x="49" y="149"/>
                      </a:lnTo>
                      <a:close/>
                    </a:path>
                  </a:pathLst>
                </a:custGeom>
                <a:solidFill>
                  <a:srgbClr val="94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07" name="Freeform 575"/>
                <p:cNvSpPr>
                  <a:spLocks noChangeAspect="1"/>
                </p:cNvSpPr>
                <p:nvPr/>
              </p:nvSpPr>
              <p:spPr bwMode="auto">
                <a:xfrm>
                  <a:off x="5109" y="1455"/>
                  <a:ext cx="87" cy="221"/>
                </a:xfrm>
                <a:custGeom>
                  <a:avLst/>
                  <a:gdLst>
                    <a:gd name="T0" fmla="*/ 37 w 87"/>
                    <a:gd name="T1" fmla="*/ 39 h 221"/>
                    <a:gd name="T2" fmla="*/ 35 w 87"/>
                    <a:gd name="T3" fmla="*/ 48 h 221"/>
                    <a:gd name="T4" fmla="*/ 33 w 87"/>
                    <a:gd name="T5" fmla="*/ 60 h 221"/>
                    <a:gd name="T6" fmla="*/ 31 w 87"/>
                    <a:gd name="T7" fmla="*/ 73 h 221"/>
                    <a:gd name="T8" fmla="*/ 29 w 87"/>
                    <a:gd name="T9" fmla="*/ 87 h 221"/>
                    <a:gd name="T10" fmla="*/ 27 w 87"/>
                    <a:gd name="T11" fmla="*/ 100 h 221"/>
                    <a:gd name="T12" fmla="*/ 25 w 87"/>
                    <a:gd name="T13" fmla="*/ 112 h 221"/>
                    <a:gd name="T14" fmla="*/ 23 w 87"/>
                    <a:gd name="T15" fmla="*/ 125 h 221"/>
                    <a:gd name="T16" fmla="*/ 23 w 87"/>
                    <a:gd name="T17" fmla="*/ 135 h 221"/>
                    <a:gd name="T18" fmla="*/ 22 w 87"/>
                    <a:gd name="T19" fmla="*/ 144 h 221"/>
                    <a:gd name="T20" fmla="*/ 22 w 87"/>
                    <a:gd name="T21" fmla="*/ 154 h 221"/>
                    <a:gd name="T22" fmla="*/ 22 w 87"/>
                    <a:gd name="T23" fmla="*/ 164 h 221"/>
                    <a:gd name="T24" fmla="*/ 20 w 87"/>
                    <a:gd name="T25" fmla="*/ 173 h 221"/>
                    <a:gd name="T26" fmla="*/ 14 w 87"/>
                    <a:gd name="T27" fmla="*/ 183 h 221"/>
                    <a:gd name="T28" fmla="*/ 10 w 87"/>
                    <a:gd name="T29" fmla="*/ 192 h 221"/>
                    <a:gd name="T30" fmla="*/ 4 w 87"/>
                    <a:gd name="T31" fmla="*/ 200 h 221"/>
                    <a:gd name="T32" fmla="*/ 2 w 87"/>
                    <a:gd name="T33" fmla="*/ 210 h 221"/>
                    <a:gd name="T34" fmla="*/ 0 w 87"/>
                    <a:gd name="T35" fmla="*/ 219 h 221"/>
                    <a:gd name="T36" fmla="*/ 2 w 87"/>
                    <a:gd name="T37" fmla="*/ 214 h 221"/>
                    <a:gd name="T38" fmla="*/ 6 w 87"/>
                    <a:gd name="T39" fmla="*/ 204 h 221"/>
                    <a:gd name="T40" fmla="*/ 12 w 87"/>
                    <a:gd name="T41" fmla="*/ 192 h 221"/>
                    <a:gd name="T42" fmla="*/ 16 w 87"/>
                    <a:gd name="T43" fmla="*/ 183 h 221"/>
                    <a:gd name="T44" fmla="*/ 22 w 87"/>
                    <a:gd name="T45" fmla="*/ 175 h 221"/>
                    <a:gd name="T46" fmla="*/ 27 w 87"/>
                    <a:gd name="T47" fmla="*/ 167 h 221"/>
                    <a:gd name="T48" fmla="*/ 37 w 87"/>
                    <a:gd name="T49" fmla="*/ 160 h 221"/>
                    <a:gd name="T50" fmla="*/ 48 w 87"/>
                    <a:gd name="T51" fmla="*/ 152 h 221"/>
                    <a:gd name="T52" fmla="*/ 56 w 87"/>
                    <a:gd name="T53" fmla="*/ 146 h 221"/>
                    <a:gd name="T54" fmla="*/ 62 w 87"/>
                    <a:gd name="T55" fmla="*/ 141 h 221"/>
                    <a:gd name="T56" fmla="*/ 68 w 87"/>
                    <a:gd name="T57" fmla="*/ 135 h 221"/>
                    <a:gd name="T58" fmla="*/ 75 w 87"/>
                    <a:gd name="T59" fmla="*/ 127 h 221"/>
                    <a:gd name="T60" fmla="*/ 81 w 87"/>
                    <a:gd name="T61" fmla="*/ 118 h 221"/>
                    <a:gd name="T62" fmla="*/ 85 w 87"/>
                    <a:gd name="T63" fmla="*/ 110 h 221"/>
                    <a:gd name="T64" fmla="*/ 83 w 87"/>
                    <a:gd name="T65" fmla="*/ 108 h 221"/>
                    <a:gd name="T66" fmla="*/ 77 w 87"/>
                    <a:gd name="T67" fmla="*/ 112 h 221"/>
                    <a:gd name="T68" fmla="*/ 73 w 87"/>
                    <a:gd name="T69" fmla="*/ 118 h 221"/>
                    <a:gd name="T70" fmla="*/ 68 w 87"/>
                    <a:gd name="T71" fmla="*/ 123 h 221"/>
                    <a:gd name="T72" fmla="*/ 62 w 87"/>
                    <a:gd name="T73" fmla="*/ 131 h 221"/>
                    <a:gd name="T74" fmla="*/ 56 w 87"/>
                    <a:gd name="T75" fmla="*/ 137 h 221"/>
                    <a:gd name="T76" fmla="*/ 52 w 87"/>
                    <a:gd name="T77" fmla="*/ 146 h 221"/>
                    <a:gd name="T78" fmla="*/ 45 w 87"/>
                    <a:gd name="T79" fmla="*/ 148 h 221"/>
                    <a:gd name="T80" fmla="*/ 37 w 87"/>
                    <a:gd name="T81" fmla="*/ 144 h 221"/>
                    <a:gd name="T82" fmla="*/ 31 w 87"/>
                    <a:gd name="T83" fmla="*/ 137 h 221"/>
                    <a:gd name="T84" fmla="*/ 29 w 87"/>
                    <a:gd name="T85" fmla="*/ 127 h 221"/>
                    <a:gd name="T86" fmla="*/ 27 w 87"/>
                    <a:gd name="T87" fmla="*/ 114 h 221"/>
                    <a:gd name="T88" fmla="*/ 29 w 87"/>
                    <a:gd name="T89" fmla="*/ 98 h 221"/>
                    <a:gd name="T90" fmla="*/ 33 w 87"/>
                    <a:gd name="T91" fmla="*/ 83 h 221"/>
                    <a:gd name="T92" fmla="*/ 35 w 87"/>
                    <a:gd name="T93" fmla="*/ 68 h 221"/>
                    <a:gd name="T94" fmla="*/ 39 w 87"/>
                    <a:gd name="T95" fmla="*/ 54 h 221"/>
                    <a:gd name="T96" fmla="*/ 41 w 87"/>
                    <a:gd name="T97" fmla="*/ 43 h 221"/>
                    <a:gd name="T98" fmla="*/ 41 w 87"/>
                    <a:gd name="T99" fmla="*/ 33 h 221"/>
                    <a:gd name="T100" fmla="*/ 41 w 87"/>
                    <a:gd name="T101" fmla="*/ 23 h 221"/>
                    <a:gd name="T102" fmla="*/ 39 w 87"/>
                    <a:gd name="T103" fmla="*/ 14 h 221"/>
                    <a:gd name="T104" fmla="*/ 37 w 87"/>
                    <a:gd name="T105" fmla="*/ 4 h 221"/>
                    <a:gd name="T106" fmla="*/ 37 w 87"/>
                    <a:gd name="T107" fmla="*/ 6 h 221"/>
                    <a:gd name="T108" fmla="*/ 37 w 87"/>
                    <a:gd name="T109" fmla="*/ 22 h 22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87"/>
                    <a:gd name="T166" fmla="*/ 0 h 221"/>
                    <a:gd name="T167" fmla="*/ 87 w 87"/>
                    <a:gd name="T168" fmla="*/ 221 h 22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87" h="221">
                      <a:moveTo>
                        <a:pt x="39" y="33"/>
                      </a:moveTo>
                      <a:lnTo>
                        <a:pt x="39" y="35"/>
                      </a:lnTo>
                      <a:lnTo>
                        <a:pt x="37" y="35"/>
                      </a:lnTo>
                      <a:lnTo>
                        <a:pt x="37" y="37"/>
                      </a:lnTo>
                      <a:lnTo>
                        <a:pt x="37" y="39"/>
                      </a:lnTo>
                      <a:lnTo>
                        <a:pt x="37" y="41"/>
                      </a:lnTo>
                      <a:lnTo>
                        <a:pt x="37" y="43"/>
                      </a:lnTo>
                      <a:lnTo>
                        <a:pt x="37" y="45"/>
                      </a:lnTo>
                      <a:lnTo>
                        <a:pt x="35" y="46"/>
                      </a:lnTo>
                      <a:lnTo>
                        <a:pt x="35" y="48"/>
                      </a:lnTo>
                      <a:lnTo>
                        <a:pt x="35" y="50"/>
                      </a:lnTo>
                      <a:lnTo>
                        <a:pt x="35" y="52"/>
                      </a:lnTo>
                      <a:lnTo>
                        <a:pt x="35" y="54"/>
                      </a:lnTo>
                      <a:lnTo>
                        <a:pt x="35" y="58"/>
                      </a:lnTo>
                      <a:lnTo>
                        <a:pt x="33" y="60"/>
                      </a:lnTo>
                      <a:lnTo>
                        <a:pt x="33" y="62"/>
                      </a:lnTo>
                      <a:lnTo>
                        <a:pt x="33" y="64"/>
                      </a:lnTo>
                      <a:lnTo>
                        <a:pt x="33" y="68"/>
                      </a:lnTo>
                      <a:lnTo>
                        <a:pt x="33" y="70"/>
                      </a:lnTo>
                      <a:lnTo>
                        <a:pt x="31" y="73"/>
                      </a:lnTo>
                      <a:lnTo>
                        <a:pt x="31" y="75"/>
                      </a:lnTo>
                      <a:lnTo>
                        <a:pt x="31" y="77"/>
                      </a:lnTo>
                      <a:lnTo>
                        <a:pt x="31" y="81"/>
                      </a:lnTo>
                      <a:lnTo>
                        <a:pt x="29" y="83"/>
                      </a:lnTo>
                      <a:lnTo>
                        <a:pt x="29" y="87"/>
                      </a:lnTo>
                      <a:lnTo>
                        <a:pt x="29" y="89"/>
                      </a:lnTo>
                      <a:lnTo>
                        <a:pt x="29" y="93"/>
                      </a:lnTo>
                      <a:lnTo>
                        <a:pt x="29" y="94"/>
                      </a:lnTo>
                      <a:lnTo>
                        <a:pt x="27" y="96"/>
                      </a:lnTo>
                      <a:lnTo>
                        <a:pt x="27" y="100"/>
                      </a:lnTo>
                      <a:lnTo>
                        <a:pt x="27" y="102"/>
                      </a:lnTo>
                      <a:lnTo>
                        <a:pt x="27" y="104"/>
                      </a:lnTo>
                      <a:lnTo>
                        <a:pt x="27" y="108"/>
                      </a:lnTo>
                      <a:lnTo>
                        <a:pt x="25" y="110"/>
                      </a:lnTo>
                      <a:lnTo>
                        <a:pt x="25" y="112"/>
                      </a:lnTo>
                      <a:lnTo>
                        <a:pt x="25" y="116"/>
                      </a:lnTo>
                      <a:lnTo>
                        <a:pt x="25" y="118"/>
                      </a:lnTo>
                      <a:lnTo>
                        <a:pt x="25" y="119"/>
                      </a:lnTo>
                      <a:lnTo>
                        <a:pt x="23" y="121"/>
                      </a:lnTo>
                      <a:lnTo>
                        <a:pt x="23" y="125"/>
                      </a:lnTo>
                      <a:lnTo>
                        <a:pt x="23" y="127"/>
                      </a:lnTo>
                      <a:lnTo>
                        <a:pt x="23" y="129"/>
                      </a:lnTo>
                      <a:lnTo>
                        <a:pt x="23" y="131"/>
                      </a:lnTo>
                      <a:lnTo>
                        <a:pt x="23" y="133"/>
                      </a:lnTo>
                      <a:lnTo>
                        <a:pt x="23" y="135"/>
                      </a:lnTo>
                      <a:lnTo>
                        <a:pt x="23" y="137"/>
                      </a:lnTo>
                      <a:lnTo>
                        <a:pt x="22" y="139"/>
                      </a:lnTo>
                      <a:lnTo>
                        <a:pt x="22" y="141"/>
                      </a:lnTo>
                      <a:lnTo>
                        <a:pt x="22" y="142"/>
                      </a:lnTo>
                      <a:lnTo>
                        <a:pt x="22" y="144"/>
                      </a:lnTo>
                      <a:lnTo>
                        <a:pt x="22" y="146"/>
                      </a:lnTo>
                      <a:lnTo>
                        <a:pt x="22" y="148"/>
                      </a:lnTo>
                      <a:lnTo>
                        <a:pt x="22" y="150"/>
                      </a:lnTo>
                      <a:lnTo>
                        <a:pt x="22" y="152"/>
                      </a:lnTo>
                      <a:lnTo>
                        <a:pt x="22" y="154"/>
                      </a:lnTo>
                      <a:lnTo>
                        <a:pt x="22" y="156"/>
                      </a:lnTo>
                      <a:lnTo>
                        <a:pt x="22" y="158"/>
                      </a:lnTo>
                      <a:lnTo>
                        <a:pt x="22" y="160"/>
                      </a:lnTo>
                      <a:lnTo>
                        <a:pt x="22" y="162"/>
                      </a:lnTo>
                      <a:lnTo>
                        <a:pt x="22" y="164"/>
                      </a:lnTo>
                      <a:lnTo>
                        <a:pt x="22" y="166"/>
                      </a:lnTo>
                      <a:lnTo>
                        <a:pt x="22" y="167"/>
                      </a:lnTo>
                      <a:lnTo>
                        <a:pt x="20" y="169"/>
                      </a:lnTo>
                      <a:lnTo>
                        <a:pt x="20" y="171"/>
                      </a:lnTo>
                      <a:lnTo>
                        <a:pt x="20" y="173"/>
                      </a:lnTo>
                      <a:lnTo>
                        <a:pt x="18" y="175"/>
                      </a:lnTo>
                      <a:lnTo>
                        <a:pt x="18" y="177"/>
                      </a:lnTo>
                      <a:lnTo>
                        <a:pt x="16" y="179"/>
                      </a:lnTo>
                      <a:lnTo>
                        <a:pt x="16" y="181"/>
                      </a:lnTo>
                      <a:lnTo>
                        <a:pt x="14" y="183"/>
                      </a:lnTo>
                      <a:lnTo>
                        <a:pt x="14" y="185"/>
                      </a:lnTo>
                      <a:lnTo>
                        <a:pt x="12" y="187"/>
                      </a:lnTo>
                      <a:lnTo>
                        <a:pt x="12" y="189"/>
                      </a:lnTo>
                      <a:lnTo>
                        <a:pt x="10" y="190"/>
                      </a:lnTo>
                      <a:lnTo>
                        <a:pt x="10" y="192"/>
                      </a:lnTo>
                      <a:lnTo>
                        <a:pt x="8" y="194"/>
                      </a:lnTo>
                      <a:lnTo>
                        <a:pt x="8" y="196"/>
                      </a:lnTo>
                      <a:lnTo>
                        <a:pt x="6" y="198"/>
                      </a:lnTo>
                      <a:lnTo>
                        <a:pt x="6" y="200"/>
                      </a:lnTo>
                      <a:lnTo>
                        <a:pt x="4" y="200"/>
                      </a:lnTo>
                      <a:lnTo>
                        <a:pt x="4" y="202"/>
                      </a:lnTo>
                      <a:lnTo>
                        <a:pt x="4" y="204"/>
                      </a:lnTo>
                      <a:lnTo>
                        <a:pt x="2" y="206"/>
                      </a:lnTo>
                      <a:lnTo>
                        <a:pt x="2" y="208"/>
                      </a:lnTo>
                      <a:lnTo>
                        <a:pt x="2" y="210"/>
                      </a:lnTo>
                      <a:lnTo>
                        <a:pt x="2" y="212"/>
                      </a:lnTo>
                      <a:lnTo>
                        <a:pt x="2" y="214"/>
                      </a:lnTo>
                      <a:lnTo>
                        <a:pt x="2" y="215"/>
                      </a:lnTo>
                      <a:lnTo>
                        <a:pt x="2" y="217"/>
                      </a:lnTo>
                      <a:lnTo>
                        <a:pt x="0" y="219"/>
                      </a:lnTo>
                      <a:lnTo>
                        <a:pt x="0" y="221"/>
                      </a:lnTo>
                      <a:lnTo>
                        <a:pt x="0" y="219"/>
                      </a:lnTo>
                      <a:lnTo>
                        <a:pt x="0" y="217"/>
                      </a:lnTo>
                      <a:lnTo>
                        <a:pt x="0" y="215"/>
                      </a:lnTo>
                      <a:lnTo>
                        <a:pt x="2" y="214"/>
                      </a:lnTo>
                      <a:lnTo>
                        <a:pt x="2" y="212"/>
                      </a:lnTo>
                      <a:lnTo>
                        <a:pt x="4" y="210"/>
                      </a:lnTo>
                      <a:lnTo>
                        <a:pt x="4" y="208"/>
                      </a:lnTo>
                      <a:lnTo>
                        <a:pt x="6" y="206"/>
                      </a:lnTo>
                      <a:lnTo>
                        <a:pt x="6" y="204"/>
                      </a:lnTo>
                      <a:lnTo>
                        <a:pt x="8" y="202"/>
                      </a:lnTo>
                      <a:lnTo>
                        <a:pt x="8" y="198"/>
                      </a:lnTo>
                      <a:lnTo>
                        <a:pt x="10" y="196"/>
                      </a:lnTo>
                      <a:lnTo>
                        <a:pt x="12" y="194"/>
                      </a:lnTo>
                      <a:lnTo>
                        <a:pt x="12" y="192"/>
                      </a:lnTo>
                      <a:lnTo>
                        <a:pt x="14" y="190"/>
                      </a:lnTo>
                      <a:lnTo>
                        <a:pt x="14" y="189"/>
                      </a:lnTo>
                      <a:lnTo>
                        <a:pt x="14" y="187"/>
                      </a:lnTo>
                      <a:lnTo>
                        <a:pt x="16" y="185"/>
                      </a:lnTo>
                      <a:lnTo>
                        <a:pt x="16" y="183"/>
                      </a:lnTo>
                      <a:lnTo>
                        <a:pt x="18" y="183"/>
                      </a:lnTo>
                      <a:lnTo>
                        <a:pt x="18" y="181"/>
                      </a:lnTo>
                      <a:lnTo>
                        <a:pt x="20" y="179"/>
                      </a:lnTo>
                      <a:lnTo>
                        <a:pt x="20" y="177"/>
                      </a:lnTo>
                      <a:lnTo>
                        <a:pt x="22" y="175"/>
                      </a:lnTo>
                      <a:lnTo>
                        <a:pt x="23" y="173"/>
                      </a:lnTo>
                      <a:lnTo>
                        <a:pt x="23" y="171"/>
                      </a:lnTo>
                      <a:lnTo>
                        <a:pt x="25" y="171"/>
                      </a:lnTo>
                      <a:lnTo>
                        <a:pt x="27" y="169"/>
                      </a:lnTo>
                      <a:lnTo>
                        <a:pt x="27" y="167"/>
                      </a:lnTo>
                      <a:lnTo>
                        <a:pt x="29" y="166"/>
                      </a:lnTo>
                      <a:lnTo>
                        <a:pt x="31" y="166"/>
                      </a:lnTo>
                      <a:lnTo>
                        <a:pt x="33" y="164"/>
                      </a:lnTo>
                      <a:lnTo>
                        <a:pt x="35" y="162"/>
                      </a:lnTo>
                      <a:lnTo>
                        <a:pt x="37" y="160"/>
                      </a:lnTo>
                      <a:lnTo>
                        <a:pt x="39" y="158"/>
                      </a:lnTo>
                      <a:lnTo>
                        <a:pt x="41" y="158"/>
                      </a:lnTo>
                      <a:lnTo>
                        <a:pt x="43" y="156"/>
                      </a:lnTo>
                      <a:lnTo>
                        <a:pt x="45" y="154"/>
                      </a:lnTo>
                      <a:lnTo>
                        <a:pt x="48" y="152"/>
                      </a:lnTo>
                      <a:lnTo>
                        <a:pt x="50" y="150"/>
                      </a:lnTo>
                      <a:lnTo>
                        <a:pt x="52" y="148"/>
                      </a:lnTo>
                      <a:lnTo>
                        <a:pt x="54" y="148"/>
                      </a:lnTo>
                      <a:lnTo>
                        <a:pt x="54" y="146"/>
                      </a:lnTo>
                      <a:lnTo>
                        <a:pt x="56" y="146"/>
                      </a:lnTo>
                      <a:lnTo>
                        <a:pt x="58" y="144"/>
                      </a:lnTo>
                      <a:lnTo>
                        <a:pt x="60" y="144"/>
                      </a:lnTo>
                      <a:lnTo>
                        <a:pt x="60" y="142"/>
                      </a:lnTo>
                      <a:lnTo>
                        <a:pt x="62" y="142"/>
                      </a:lnTo>
                      <a:lnTo>
                        <a:pt x="62" y="141"/>
                      </a:lnTo>
                      <a:lnTo>
                        <a:pt x="64" y="141"/>
                      </a:lnTo>
                      <a:lnTo>
                        <a:pt x="64" y="139"/>
                      </a:lnTo>
                      <a:lnTo>
                        <a:pt x="66" y="139"/>
                      </a:lnTo>
                      <a:lnTo>
                        <a:pt x="66" y="137"/>
                      </a:lnTo>
                      <a:lnTo>
                        <a:pt x="68" y="135"/>
                      </a:lnTo>
                      <a:lnTo>
                        <a:pt x="70" y="133"/>
                      </a:lnTo>
                      <a:lnTo>
                        <a:pt x="71" y="131"/>
                      </a:lnTo>
                      <a:lnTo>
                        <a:pt x="71" y="129"/>
                      </a:lnTo>
                      <a:lnTo>
                        <a:pt x="73" y="129"/>
                      </a:lnTo>
                      <a:lnTo>
                        <a:pt x="75" y="127"/>
                      </a:lnTo>
                      <a:lnTo>
                        <a:pt x="75" y="125"/>
                      </a:lnTo>
                      <a:lnTo>
                        <a:pt x="77" y="123"/>
                      </a:lnTo>
                      <a:lnTo>
                        <a:pt x="79" y="121"/>
                      </a:lnTo>
                      <a:lnTo>
                        <a:pt x="79" y="119"/>
                      </a:lnTo>
                      <a:lnTo>
                        <a:pt x="81" y="118"/>
                      </a:lnTo>
                      <a:lnTo>
                        <a:pt x="83" y="116"/>
                      </a:lnTo>
                      <a:lnTo>
                        <a:pt x="83" y="114"/>
                      </a:lnTo>
                      <a:lnTo>
                        <a:pt x="85" y="114"/>
                      </a:lnTo>
                      <a:lnTo>
                        <a:pt x="85" y="112"/>
                      </a:lnTo>
                      <a:lnTo>
                        <a:pt x="85" y="110"/>
                      </a:lnTo>
                      <a:lnTo>
                        <a:pt x="87" y="108"/>
                      </a:lnTo>
                      <a:lnTo>
                        <a:pt x="87" y="106"/>
                      </a:lnTo>
                      <a:lnTo>
                        <a:pt x="85" y="106"/>
                      </a:lnTo>
                      <a:lnTo>
                        <a:pt x="83" y="106"/>
                      </a:lnTo>
                      <a:lnTo>
                        <a:pt x="83" y="108"/>
                      </a:lnTo>
                      <a:lnTo>
                        <a:pt x="81" y="108"/>
                      </a:lnTo>
                      <a:lnTo>
                        <a:pt x="79" y="108"/>
                      </a:lnTo>
                      <a:lnTo>
                        <a:pt x="79" y="110"/>
                      </a:lnTo>
                      <a:lnTo>
                        <a:pt x="77" y="110"/>
                      </a:lnTo>
                      <a:lnTo>
                        <a:pt x="77" y="112"/>
                      </a:lnTo>
                      <a:lnTo>
                        <a:pt x="75" y="112"/>
                      </a:lnTo>
                      <a:lnTo>
                        <a:pt x="75" y="114"/>
                      </a:lnTo>
                      <a:lnTo>
                        <a:pt x="73" y="114"/>
                      </a:lnTo>
                      <a:lnTo>
                        <a:pt x="73" y="116"/>
                      </a:lnTo>
                      <a:lnTo>
                        <a:pt x="73" y="118"/>
                      </a:lnTo>
                      <a:lnTo>
                        <a:pt x="71" y="118"/>
                      </a:lnTo>
                      <a:lnTo>
                        <a:pt x="71" y="119"/>
                      </a:lnTo>
                      <a:lnTo>
                        <a:pt x="70" y="119"/>
                      </a:lnTo>
                      <a:lnTo>
                        <a:pt x="70" y="121"/>
                      </a:lnTo>
                      <a:lnTo>
                        <a:pt x="68" y="123"/>
                      </a:lnTo>
                      <a:lnTo>
                        <a:pt x="68" y="125"/>
                      </a:lnTo>
                      <a:lnTo>
                        <a:pt x="66" y="125"/>
                      </a:lnTo>
                      <a:lnTo>
                        <a:pt x="66" y="127"/>
                      </a:lnTo>
                      <a:lnTo>
                        <a:pt x="64" y="129"/>
                      </a:lnTo>
                      <a:lnTo>
                        <a:pt x="62" y="131"/>
                      </a:lnTo>
                      <a:lnTo>
                        <a:pt x="60" y="133"/>
                      </a:lnTo>
                      <a:lnTo>
                        <a:pt x="60" y="135"/>
                      </a:lnTo>
                      <a:lnTo>
                        <a:pt x="58" y="135"/>
                      </a:lnTo>
                      <a:lnTo>
                        <a:pt x="58" y="137"/>
                      </a:lnTo>
                      <a:lnTo>
                        <a:pt x="56" y="137"/>
                      </a:lnTo>
                      <a:lnTo>
                        <a:pt x="56" y="139"/>
                      </a:lnTo>
                      <a:lnTo>
                        <a:pt x="54" y="141"/>
                      </a:lnTo>
                      <a:lnTo>
                        <a:pt x="54" y="142"/>
                      </a:lnTo>
                      <a:lnTo>
                        <a:pt x="52" y="144"/>
                      </a:lnTo>
                      <a:lnTo>
                        <a:pt x="52" y="146"/>
                      </a:lnTo>
                      <a:lnTo>
                        <a:pt x="50" y="146"/>
                      </a:lnTo>
                      <a:lnTo>
                        <a:pt x="50" y="148"/>
                      </a:lnTo>
                      <a:lnTo>
                        <a:pt x="48" y="148"/>
                      </a:lnTo>
                      <a:lnTo>
                        <a:pt x="46" y="148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3" y="146"/>
                      </a:lnTo>
                      <a:lnTo>
                        <a:pt x="41" y="146"/>
                      </a:lnTo>
                      <a:lnTo>
                        <a:pt x="39" y="144"/>
                      </a:lnTo>
                      <a:lnTo>
                        <a:pt x="37" y="144"/>
                      </a:lnTo>
                      <a:lnTo>
                        <a:pt x="35" y="142"/>
                      </a:lnTo>
                      <a:lnTo>
                        <a:pt x="35" y="141"/>
                      </a:lnTo>
                      <a:lnTo>
                        <a:pt x="33" y="141"/>
                      </a:lnTo>
                      <a:lnTo>
                        <a:pt x="33" y="139"/>
                      </a:lnTo>
                      <a:lnTo>
                        <a:pt x="31" y="137"/>
                      </a:lnTo>
                      <a:lnTo>
                        <a:pt x="31" y="135"/>
                      </a:lnTo>
                      <a:lnTo>
                        <a:pt x="29" y="133"/>
                      </a:lnTo>
                      <a:lnTo>
                        <a:pt x="29" y="131"/>
                      </a:lnTo>
                      <a:lnTo>
                        <a:pt x="29" y="129"/>
                      </a:lnTo>
                      <a:lnTo>
                        <a:pt x="29" y="127"/>
                      </a:lnTo>
                      <a:lnTo>
                        <a:pt x="27" y="123"/>
                      </a:lnTo>
                      <a:lnTo>
                        <a:pt x="27" y="121"/>
                      </a:lnTo>
                      <a:lnTo>
                        <a:pt x="27" y="119"/>
                      </a:lnTo>
                      <a:lnTo>
                        <a:pt x="27" y="118"/>
                      </a:lnTo>
                      <a:lnTo>
                        <a:pt x="27" y="114"/>
                      </a:lnTo>
                      <a:lnTo>
                        <a:pt x="29" y="112"/>
                      </a:lnTo>
                      <a:lnTo>
                        <a:pt x="29" y="108"/>
                      </a:lnTo>
                      <a:lnTo>
                        <a:pt x="29" y="106"/>
                      </a:lnTo>
                      <a:lnTo>
                        <a:pt x="29" y="102"/>
                      </a:lnTo>
                      <a:lnTo>
                        <a:pt x="29" y="98"/>
                      </a:lnTo>
                      <a:lnTo>
                        <a:pt x="31" y="96"/>
                      </a:lnTo>
                      <a:lnTo>
                        <a:pt x="31" y="93"/>
                      </a:lnTo>
                      <a:lnTo>
                        <a:pt x="31" y="89"/>
                      </a:lnTo>
                      <a:lnTo>
                        <a:pt x="33" y="85"/>
                      </a:lnTo>
                      <a:lnTo>
                        <a:pt x="33" y="83"/>
                      </a:lnTo>
                      <a:lnTo>
                        <a:pt x="33" y="79"/>
                      </a:lnTo>
                      <a:lnTo>
                        <a:pt x="35" y="77"/>
                      </a:lnTo>
                      <a:lnTo>
                        <a:pt x="35" y="73"/>
                      </a:lnTo>
                      <a:lnTo>
                        <a:pt x="35" y="71"/>
                      </a:lnTo>
                      <a:lnTo>
                        <a:pt x="35" y="68"/>
                      </a:lnTo>
                      <a:lnTo>
                        <a:pt x="37" y="66"/>
                      </a:lnTo>
                      <a:lnTo>
                        <a:pt x="37" y="62"/>
                      </a:lnTo>
                      <a:lnTo>
                        <a:pt x="37" y="60"/>
                      </a:lnTo>
                      <a:lnTo>
                        <a:pt x="37" y="58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39" y="50"/>
                      </a:lnTo>
                      <a:lnTo>
                        <a:pt x="39" y="48"/>
                      </a:lnTo>
                      <a:lnTo>
                        <a:pt x="41" y="46"/>
                      </a:lnTo>
                      <a:lnTo>
                        <a:pt x="41" y="43"/>
                      </a:lnTo>
                      <a:lnTo>
                        <a:pt x="41" y="41"/>
                      </a:lnTo>
                      <a:lnTo>
                        <a:pt x="41" y="39"/>
                      </a:lnTo>
                      <a:lnTo>
                        <a:pt x="41" y="37"/>
                      </a:lnTo>
                      <a:lnTo>
                        <a:pt x="41" y="35"/>
                      </a:lnTo>
                      <a:lnTo>
                        <a:pt x="41" y="33"/>
                      </a:lnTo>
                      <a:lnTo>
                        <a:pt x="41" y="31"/>
                      </a:lnTo>
                      <a:lnTo>
                        <a:pt x="41" y="29"/>
                      </a:lnTo>
                      <a:lnTo>
                        <a:pt x="41" y="27"/>
                      </a:lnTo>
                      <a:lnTo>
                        <a:pt x="41" y="25"/>
                      </a:lnTo>
                      <a:lnTo>
                        <a:pt x="41" y="23"/>
                      </a:lnTo>
                      <a:lnTo>
                        <a:pt x="41" y="22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1" y="16"/>
                      </a:lnTo>
                      <a:lnTo>
                        <a:pt x="39" y="14"/>
                      </a:lnTo>
                      <a:lnTo>
                        <a:pt x="39" y="12"/>
                      </a:lnTo>
                      <a:lnTo>
                        <a:pt x="39" y="10"/>
                      </a:lnTo>
                      <a:lnTo>
                        <a:pt x="39" y="8"/>
                      </a:lnTo>
                      <a:lnTo>
                        <a:pt x="39" y="6"/>
                      </a:lnTo>
                      <a:lnTo>
                        <a:pt x="37" y="4"/>
                      </a:lnTo>
                      <a:lnTo>
                        <a:pt x="37" y="2"/>
                      </a:lnTo>
                      <a:lnTo>
                        <a:pt x="37" y="0"/>
                      </a:lnTo>
                      <a:lnTo>
                        <a:pt x="37" y="2"/>
                      </a:lnTo>
                      <a:lnTo>
                        <a:pt x="37" y="4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37" y="12"/>
                      </a:lnTo>
                      <a:lnTo>
                        <a:pt x="37" y="14"/>
                      </a:lnTo>
                      <a:lnTo>
                        <a:pt x="37" y="18"/>
                      </a:lnTo>
                      <a:lnTo>
                        <a:pt x="37" y="22"/>
                      </a:lnTo>
                      <a:lnTo>
                        <a:pt x="37" y="27"/>
                      </a:lnTo>
                      <a:lnTo>
                        <a:pt x="39" y="33"/>
                      </a:lnTo>
                      <a:close/>
                    </a:path>
                  </a:pathLst>
                </a:custGeom>
                <a:solidFill>
                  <a:srgbClr val="87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08" name="Freeform 576"/>
                <p:cNvSpPr>
                  <a:spLocks noChangeAspect="1"/>
                </p:cNvSpPr>
                <p:nvPr/>
              </p:nvSpPr>
              <p:spPr bwMode="auto">
                <a:xfrm>
                  <a:off x="5113" y="1622"/>
                  <a:ext cx="177" cy="50"/>
                </a:xfrm>
                <a:custGeom>
                  <a:avLst/>
                  <a:gdLst>
                    <a:gd name="T0" fmla="*/ 100 w 177"/>
                    <a:gd name="T1" fmla="*/ 0 h 50"/>
                    <a:gd name="T2" fmla="*/ 115 w 177"/>
                    <a:gd name="T3" fmla="*/ 2 h 50"/>
                    <a:gd name="T4" fmla="*/ 129 w 177"/>
                    <a:gd name="T5" fmla="*/ 4 h 50"/>
                    <a:gd name="T6" fmla="*/ 142 w 177"/>
                    <a:gd name="T7" fmla="*/ 8 h 50"/>
                    <a:gd name="T8" fmla="*/ 154 w 177"/>
                    <a:gd name="T9" fmla="*/ 12 h 50"/>
                    <a:gd name="T10" fmla="*/ 163 w 177"/>
                    <a:gd name="T11" fmla="*/ 16 h 50"/>
                    <a:gd name="T12" fmla="*/ 171 w 177"/>
                    <a:gd name="T13" fmla="*/ 22 h 50"/>
                    <a:gd name="T14" fmla="*/ 175 w 177"/>
                    <a:gd name="T15" fmla="*/ 25 h 50"/>
                    <a:gd name="T16" fmla="*/ 177 w 177"/>
                    <a:gd name="T17" fmla="*/ 31 h 50"/>
                    <a:gd name="T18" fmla="*/ 177 w 177"/>
                    <a:gd name="T19" fmla="*/ 35 h 50"/>
                    <a:gd name="T20" fmla="*/ 173 w 177"/>
                    <a:gd name="T21" fmla="*/ 39 h 50"/>
                    <a:gd name="T22" fmla="*/ 165 w 177"/>
                    <a:gd name="T23" fmla="*/ 41 h 50"/>
                    <a:gd name="T24" fmla="*/ 156 w 177"/>
                    <a:gd name="T25" fmla="*/ 43 h 50"/>
                    <a:gd name="T26" fmla="*/ 140 w 177"/>
                    <a:gd name="T27" fmla="*/ 43 h 50"/>
                    <a:gd name="T28" fmla="*/ 123 w 177"/>
                    <a:gd name="T29" fmla="*/ 43 h 50"/>
                    <a:gd name="T30" fmla="*/ 100 w 177"/>
                    <a:gd name="T31" fmla="*/ 41 h 50"/>
                    <a:gd name="T32" fmla="*/ 83 w 177"/>
                    <a:gd name="T33" fmla="*/ 39 h 50"/>
                    <a:gd name="T34" fmla="*/ 77 w 177"/>
                    <a:gd name="T35" fmla="*/ 39 h 50"/>
                    <a:gd name="T36" fmla="*/ 69 w 177"/>
                    <a:gd name="T37" fmla="*/ 39 h 50"/>
                    <a:gd name="T38" fmla="*/ 62 w 177"/>
                    <a:gd name="T39" fmla="*/ 39 h 50"/>
                    <a:gd name="T40" fmla="*/ 54 w 177"/>
                    <a:gd name="T41" fmla="*/ 39 h 50"/>
                    <a:gd name="T42" fmla="*/ 46 w 177"/>
                    <a:gd name="T43" fmla="*/ 41 h 50"/>
                    <a:gd name="T44" fmla="*/ 41 w 177"/>
                    <a:gd name="T45" fmla="*/ 41 h 50"/>
                    <a:gd name="T46" fmla="*/ 33 w 177"/>
                    <a:gd name="T47" fmla="*/ 43 h 50"/>
                    <a:gd name="T48" fmla="*/ 27 w 177"/>
                    <a:gd name="T49" fmla="*/ 45 h 50"/>
                    <a:gd name="T50" fmla="*/ 21 w 177"/>
                    <a:gd name="T51" fmla="*/ 45 h 50"/>
                    <a:gd name="T52" fmla="*/ 16 w 177"/>
                    <a:gd name="T53" fmla="*/ 47 h 50"/>
                    <a:gd name="T54" fmla="*/ 12 w 177"/>
                    <a:gd name="T55" fmla="*/ 48 h 50"/>
                    <a:gd name="T56" fmla="*/ 8 w 177"/>
                    <a:gd name="T57" fmla="*/ 48 h 50"/>
                    <a:gd name="T58" fmla="*/ 4 w 177"/>
                    <a:gd name="T59" fmla="*/ 50 h 50"/>
                    <a:gd name="T60" fmla="*/ 0 w 177"/>
                    <a:gd name="T61" fmla="*/ 50 h 50"/>
                    <a:gd name="T62" fmla="*/ 2 w 177"/>
                    <a:gd name="T63" fmla="*/ 48 h 50"/>
                    <a:gd name="T64" fmla="*/ 2 w 177"/>
                    <a:gd name="T65" fmla="*/ 45 h 50"/>
                    <a:gd name="T66" fmla="*/ 4 w 177"/>
                    <a:gd name="T67" fmla="*/ 43 h 50"/>
                    <a:gd name="T68" fmla="*/ 6 w 177"/>
                    <a:gd name="T69" fmla="*/ 41 h 50"/>
                    <a:gd name="T70" fmla="*/ 8 w 177"/>
                    <a:gd name="T71" fmla="*/ 39 h 50"/>
                    <a:gd name="T72" fmla="*/ 10 w 177"/>
                    <a:gd name="T73" fmla="*/ 37 h 50"/>
                    <a:gd name="T74" fmla="*/ 12 w 177"/>
                    <a:gd name="T75" fmla="*/ 33 h 50"/>
                    <a:gd name="T76" fmla="*/ 16 w 177"/>
                    <a:gd name="T77" fmla="*/ 31 h 50"/>
                    <a:gd name="T78" fmla="*/ 18 w 177"/>
                    <a:gd name="T79" fmla="*/ 29 h 50"/>
                    <a:gd name="T80" fmla="*/ 19 w 177"/>
                    <a:gd name="T81" fmla="*/ 27 h 50"/>
                    <a:gd name="T82" fmla="*/ 21 w 177"/>
                    <a:gd name="T83" fmla="*/ 25 h 50"/>
                    <a:gd name="T84" fmla="*/ 25 w 177"/>
                    <a:gd name="T85" fmla="*/ 22 h 50"/>
                    <a:gd name="T86" fmla="*/ 29 w 177"/>
                    <a:gd name="T87" fmla="*/ 20 h 50"/>
                    <a:gd name="T88" fmla="*/ 33 w 177"/>
                    <a:gd name="T89" fmla="*/ 16 h 50"/>
                    <a:gd name="T90" fmla="*/ 39 w 177"/>
                    <a:gd name="T91" fmla="*/ 14 h 50"/>
                    <a:gd name="T92" fmla="*/ 44 w 177"/>
                    <a:gd name="T93" fmla="*/ 10 h 50"/>
                    <a:gd name="T94" fmla="*/ 50 w 177"/>
                    <a:gd name="T95" fmla="*/ 8 h 50"/>
                    <a:gd name="T96" fmla="*/ 56 w 177"/>
                    <a:gd name="T97" fmla="*/ 6 h 50"/>
                    <a:gd name="T98" fmla="*/ 64 w 177"/>
                    <a:gd name="T99" fmla="*/ 2 h 50"/>
                    <a:gd name="T100" fmla="*/ 71 w 177"/>
                    <a:gd name="T101" fmla="*/ 2 h 50"/>
                    <a:gd name="T102" fmla="*/ 79 w 177"/>
                    <a:gd name="T103" fmla="*/ 0 h 50"/>
                    <a:gd name="T104" fmla="*/ 87 w 177"/>
                    <a:gd name="T105" fmla="*/ 0 h 50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77"/>
                    <a:gd name="T160" fmla="*/ 0 h 50"/>
                    <a:gd name="T161" fmla="*/ 177 w 177"/>
                    <a:gd name="T162" fmla="*/ 50 h 50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77" h="50">
                      <a:moveTo>
                        <a:pt x="92" y="0"/>
                      </a:moveTo>
                      <a:lnTo>
                        <a:pt x="100" y="0"/>
                      </a:lnTo>
                      <a:lnTo>
                        <a:pt x="108" y="0"/>
                      </a:lnTo>
                      <a:lnTo>
                        <a:pt x="115" y="2"/>
                      </a:lnTo>
                      <a:lnTo>
                        <a:pt x="123" y="2"/>
                      </a:lnTo>
                      <a:lnTo>
                        <a:pt x="129" y="4"/>
                      </a:lnTo>
                      <a:lnTo>
                        <a:pt x="137" y="6"/>
                      </a:lnTo>
                      <a:lnTo>
                        <a:pt x="142" y="8"/>
                      </a:lnTo>
                      <a:lnTo>
                        <a:pt x="148" y="10"/>
                      </a:lnTo>
                      <a:lnTo>
                        <a:pt x="154" y="12"/>
                      </a:lnTo>
                      <a:lnTo>
                        <a:pt x="160" y="14"/>
                      </a:lnTo>
                      <a:lnTo>
                        <a:pt x="163" y="16"/>
                      </a:lnTo>
                      <a:lnTo>
                        <a:pt x="167" y="20"/>
                      </a:lnTo>
                      <a:lnTo>
                        <a:pt x="171" y="22"/>
                      </a:lnTo>
                      <a:lnTo>
                        <a:pt x="173" y="23"/>
                      </a:lnTo>
                      <a:lnTo>
                        <a:pt x="175" y="25"/>
                      </a:lnTo>
                      <a:lnTo>
                        <a:pt x="177" y="27"/>
                      </a:lnTo>
                      <a:lnTo>
                        <a:pt x="177" y="31"/>
                      </a:lnTo>
                      <a:lnTo>
                        <a:pt x="177" y="33"/>
                      </a:lnTo>
                      <a:lnTo>
                        <a:pt x="177" y="35"/>
                      </a:lnTo>
                      <a:lnTo>
                        <a:pt x="175" y="37"/>
                      </a:lnTo>
                      <a:lnTo>
                        <a:pt x="173" y="39"/>
                      </a:lnTo>
                      <a:lnTo>
                        <a:pt x="171" y="39"/>
                      </a:lnTo>
                      <a:lnTo>
                        <a:pt x="165" y="41"/>
                      </a:lnTo>
                      <a:lnTo>
                        <a:pt x="161" y="43"/>
                      </a:lnTo>
                      <a:lnTo>
                        <a:pt x="156" y="43"/>
                      </a:lnTo>
                      <a:lnTo>
                        <a:pt x="148" y="43"/>
                      </a:lnTo>
                      <a:lnTo>
                        <a:pt x="140" y="43"/>
                      </a:lnTo>
                      <a:lnTo>
                        <a:pt x="133" y="43"/>
                      </a:lnTo>
                      <a:lnTo>
                        <a:pt x="123" y="43"/>
                      </a:lnTo>
                      <a:lnTo>
                        <a:pt x="112" y="43"/>
                      </a:lnTo>
                      <a:lnTo>
                        <a:pt x="100" y="41"/>
                      </a:lnTo>
                      <a:lnTo>
                        <a:pt x="87" y="39"/>
                      </a:lnTo>
                      <a:lnTo>
                        <a:pt x="83" y="39"/>
                      </a:lnTo>
                      <a:lnTo>
                        <a:pt x="79" y="39"/>
                      </a:lnTo>
                      <a:lnTo>
                        <a:pt x="77" y="39"/>
                      </a:lnTo>
                      <a:lnTo>
                        <a:pt x="73" y="39"/>
                      </a:lnTo>
                      <a:lnTo>
                        <a:pt x="69" y="39"/>
                      </a:lnTo>
                      <a:lnTo>
                        <a:pt x="66" y="39"/>
                      </a:lnTo>
                      <a:lnTo>
                        <a:pt x="62" y="39"/>
                      </a:lnTo>
                      <a:lnTo>
                        <a:pt x="58" y="39"/>
                      </a:lnTo>
                      <a:lnTo>
                        <a:pt x="54" y="39"/>
                      </a:lnTo>
                      <a:lnTo>
                        <a:pt x="50" y="39"/>
                      </a:lnTo>
                      <a:lnTo>
                        <a:pt x="46" y="41"/>
                      </a:lnTo>
                      <a:lnTo>
                        <a:pt x="44" y="41"/>
                      </a:lnTo>
                      <a:lnTo>
                        <a:pt x="41" y="41"/>
                      </a:lnTo>
                      <a:lnTo>
                        <a:pt x="37" y="43"/>
                      </a:lnTo>
                      <a:lnTo>
                        <a:pt x="33" y="43"/>
                      </a:lnTo>
                      <a:lnTo>
                        <a:pt x="31" y="43"/>
                      </a:lnTo>
                      <a:lnTo>
                        <a:pt x="27" y="45"/>
                      </a:lnTo>
                      <a:lnTo>
                        <a:pt x="23" y="45"/>
                      </a:lnTo>
                      <a:lnTo>
                        <a:pt x="21" y="45"/>
                      </a:lnTo>
                      <a:lnTo>
                        <a:pt x="18" y="47"/>
                      </a:lnTo>
                      <a:lnTo>
                        <a:pt x="16" y="47"/>
                      </a:lnTo>
                      <a:lnTo>
                        <a:pt x="14" y="47"/>
                      </a:lnTo>
                      <a:lnTo>
                        <a:pt x="12" y="48"/>
                      </a:lnTo>
                      <a:lnTo>
                        <a:pt x="10" y="48"/>
                      </a:lnTo>
                      <a:lnTo>
                        <a:pt x="8" y="48"/>
                      </a:lnTo>
                      <a:lnTo>
                        <a:pt x="6" y="48"/>
                      </a:lnTo>
                      <a:lnTo>
                        <a:pt x="4" y="50"/>
                      </a:lnTo>
                      <a:lnTo>
                        <a:pt x="2" y="50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2" y="48"/>
                      </a:lnTo>
                      <a:lnTo>
                        <a:pt x="2" y="47"/>
                      </a:lnTo>
                      <a:lnTo>
                        <a:pt x="2" y="45"/>
                      </a:lnTo>
                      <a:lnTo>
                        <a:pt x="4" y="45"/>
                      </a:lnTo>
                      <a:lnTo>
                        <a:pt x="4" y="43"/>
                      </a:lnTo>
                      <a:lnTo>
                        <a:pt x="4" y="41"/>
                      </a:lnTo>
                      <a:lnTo>
                        <a:pt x="6" y="41"/>
                      </a:lnTo>
                      <a:lnTo>
                        <a:pt x="6" y="39"/>
                      </a:lnTo>
                      <a:lnTo>
                        <a:pt x="8" y="39"/>
                      </a:lnTo>
                      <a:lnTo>
                        <a:pt x="8" y="37"/>
                      </a:lnTo>
                      <a:lnTo>
                        <a:pt x="10" y="37"/>
                      </a:lnTo>
                      <a:lnTo>
                        <a:pt x="10" y="35"/>
                      </a:lnTo>
                      <a:lnTo>
                        <a:pt x="12" y="33"/>
                      </a:lnTo>
                      <a:lnTo>
                        <a:pt x="14" y="31"/>
                      </a:lnTo>
                      <a:lnTo>
                        <a:pt x="16" y="31"/>
                      </a:lnTo>
                      <a:lnTo>
                        <a:pt x="16" y="29"/>
                      </a:lnTo>
                      <a:lnTo>
                        <a:pt x="18" y="29"/>
                      </a:lnTo>
                      <a:lnTo>
                        <a:pt x="18" y="27"/>
                      </a:lnTo>
                      <a:lnTo>
                        <a:pt x="19" y="27"/>
                      </a:lnTo>
                      <a:lnTo>
                        <a:pt x="19" y="25"/>
                      </a:lnTo>
                      <a:lnTo>
                        <a:pt x="21" y="25"/>
                      </a:lnTo>
                      <a:lnTo>
                        <a:pt x="23" y="23"/>
                      </a:lnTo>
                      <a:lnTo>
                        <a:pt x="25" y="22"/>
                      </a:lnTo>
                      <a:lnTo>
                        <a:pt x="27" y="22"/>
                      </a:lnTo>
                      <a:lnTo>
                        <a:pt x="29" y="20"/>
                      </a:lnTo>
                      <a:lnTo>
                        <a:pt x="31" y="18"/>
                      </a:lnTo>
                      <a:lnTo>
                        <a:pt x="33" y="16"/>
                      </a:lnTo>
                      <a:lnTo>
                        <a:pt x="35" y="16"/>
                      </a:lnTo>
                      <a:lnTo>
                        <a:pt x="39" y="14"/>
                      </a:lnTo>
                      <a:lnTo>
                        <a:pt x="41" y="12"/>
                      </a:lnTo>
                      <a:lnTo>
                        <a:pt x="44" y="10"/>
                      </a:lnTo>
                      <a:lnTo>
                        <a:pt x="46" y="10"/>
                      </a:lnTo>
                      <a:lnTo>
                        <a:pt x="50" y="8"/>
                      </a:lnTo>
                      <a:lnTo>
                        <a:pt x="52" y="6"/>
                      </a:lnTo>
                      <a:lnTo>
                        <a:pt x="56" y="6"/>
                      </a:lnTo>
                      <a:lnTo>
                        <a:pt x="60" y="4"/>
                      </a:lnTo>
                      <a:lnTo>
                        <a:pt x="64" y="2"/>
                      </a:lnTo>
                      <a:lnTo>
                        <a:pt x="67" y="2"/>
                      </a:lnTo>
                      <a:lnTo>
                        <a:pt x="71" y="2"/>
                      </a:lnTo>
                      <a:lnTo>
                        <a:pt x="75" y="0"/>
                      </a:lnTo>
                      <a:lnTo>
                        <a:pt x="79" y="0"/>
                      </a:lnTo>
                      <a:lnTo>
                        <a:pt x="83" y="0"/>
                      </a:lnTo>
                      <a:lnTo>
                        <a:pt x="87" y="0"/>
                      </a:lnTo>
                      <a:lnTo>
                        <a:pt x="92" y="0"/>
                      </a:lnTo>
                      <a:close/>
                    </a:path>
                  </a:pathLst>
                </a:custGeom>
                <a:solidFill>
                  <a:srgbClr val="CEDB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09" name="Freeform 577"/>
                <p:cNvSpPr>
                  <a:spLocks noChangeAspect="1"/>
                </p:cNvSpPr>
                <p:nvPr/>
              </p:nvSpPr>
              <p:spPr bwMode="auto">
                <a:xfrm>
                  <a:off x="5113" y="1626"/>
                  <a:ext cx="158" cy="44"/>
                </a:xfrm>
                <a:custGeom>
                  <a:avLst/>
                  <a:gdLst>
                    <a:gd name="T0" fmla="*/ 92 w 158"/>
                    <a:gd name="T1" fmla="*/ 0 h 44"/>
                    <a:gd name="T2" fmla="*/ 106 w 158"/>
                    <a:gd name="T3" fmla="*/ 2 h 44"/>
                    <a:gd name="T4" fmla="*/ 117 w 158"/>
                    <a:gd name="T5" fmla="*/ 4 h 44"/>
                    <a:gd name="T6" fmla="*/ 129 w 158"/>
                    <a:gd name="T7" fmla="*/ 8 h 44"/>
                    <a:gd name="T8" fmla="*/ 138 w 158"/>
                    <a:gd name="T9" fmla="*/ 10 h 44"/>
                    <a:gd name="T10" fmla="*/ 146 w 158"/>
                    <a:gd name="T11" fmla="*/ 14 h 44"/>
                    <a:gd name="T12" fmla="*/ 152 w 158"/>
                    <a:gd name="T13" fmla="*/ 18 h 44"/>
                    <a:gd name="T14" fmla="*/ 156 w 158"/>
                    <a:gd name="T15" fmla="*/ 21 h 44"/>
                    <a:gd name="T16" fmla="*/ 158 w 158"/>
                    <a:gd name="T17" fmla="*/ 25 h 44"/>
                    <a:gd name="T18" fmla="*/ 158 w 158"/>
                    <a:gd name="T19" fmla="*/ 29 h 44"/>
                    <a:gd name="T20" fmla="*/ 154 w 158"/>
                    <a:gd name="T21" fmla="*/ 33 h 44"/>
                    <a:gd name="T22" fmla="*/ 148 w 158"/>
                    <a:gd name="T23" fmla="*/ 35 h 44"/>
                    <a:gd name="T24" fmla="*/ 138 w 158"/>
                    <a:gd name="T25" fmla="*/ 37 h 44"/>
                    <a:gd name="T26" fmla="*/ 127 w 158"/>
                    <a:gd name="T27" fmla="*/ 37 h 44"/>
                    <a:gd name="T28" fmla="*/ 110 w 158"/>
                    <a:gd name="T29" fmla="*/ 37 h 44"/>
                    <a:gd name="T30" fmla="*/ 90 w 158"/>
                    <a:gd name="T31" fmla="*/ 35 h 44"/>
                    <a:gd name="T32" fmla="*/ 77 w 158"/>
                    <a:gd name="T33" fmla="*/ 35 h 44"/>
                    <a:gd name="T34" fmla="*/ 69 w 158"/>
                    <a:gd name="T35" fmla="*/ 35 h 44"/>
                    <a:gd name="T36" fmla="*/ 64 w 158"/>
                    <a:gd name="T37" fmla="*/ 35 h 44"/>
                    <a:gd name="T38" fmla="*/ 56 w 158"/>
                    <a:gd name="T39" fmla="*/ 35 h 44"/>
                    <a:gd name="T40" fmla="*/ 50 w 158"/>
                    <a:gd name="T41" fmla="*/ 35 h 44"/>
                    <a:gd name="T42" fmla="*/ 42 w 158"/>
                    <a:gd name="T43" fmla="*/ 37 h 44"/>
                    <a:gd name="T44" fmla="*/ 37 w 158"/>
                    <a:gd name="T45" fmla="*/ 37 h 44"/>
                    <a:gd name="T46" fmla="*/ 31 w 158"/>
                    <a:gd name="T47" fmla="*/ 39 h 44"/>
                    <a:gd name="T48" fmla="*/ 25 w 158"/>
                    <a:gd name="T49" fmla="*/ 39 h 44"/>
                    <a:gd name="T50" fmla="*/ 19 w 158"/>
                    <a:gd name="T51" fmla="*/ 41 h 44"/>
                    <a:gd name="T52" fmla="*/ 14 w 158"/>
                    <a:gd name="T53" fmla="*/ 43 h 44"/>
                    <a:gd name="T54" fmla="*/ 10 w 158"/>
                    <a:gd name="T55" fmla="*/ 43 h 44"/>
                    <a:gd name="T56" fmla="*/ 6 w 158"/>
                    <a:gd name="T57" fmla="*/ 44 h 44"/>
                    <a:gd name="T58" fmla="*/ 2 w 158"/>
                    <a:gd name="T59" fmla="*/ 44 h 44"/>
                    <a:gd name="T60" fmla="*/ 2 w 158"/>
                    <a:gd name="T61" fmla="*/ 44 h 44"/>
                    <a:gd name="T62" fmla="*/ 2 w 158"/>
                    <a:gd name="T63" fmla="*/ 41 h 44"/>
                    <a:gd name="T64" fmla="*/ 4 w 158"/>
                    <a:gd name="T65" fmla="*/ 39 h 44"/>
                    <a:gd name="T66" fmla="*/ 6 w 158"/>
                    <a:gd name="T67" fmla="*/ 37 h 44"/>
                    <a:gd name="T68" fmla="*/ 8 w 158"/>
                    <a:gd name="T69" fmla="*/ 35 h 44"/>
                    <a:gd name="T70" fmla="*/ 10 w 158"/>
                    <a:gd name="T71" fmla="*/ 31 h 44"/>
                    <a:gd name="T72" fmla="*/ 12 w 158"/>
                    <a:gd name="T73" fmla="*/ 29 h 44"/>
                    <a:gd name="T74" fmla="*/ 14 w 158"/>
                    <a:gd name="T75" fmla="*/ 27 h 44"/>
                    <a:gd name="T76" fmla="*/ 18 w 158"/>
                    <a:gd name="T77" fmla="*/ 25 h 44"/>
                    <a:gd name="T78" fmla="*/ 21 w 158"/>
                    <a:gd name="T79" fmla="*/ 21 h 44"/>
                    <a:gd name="T80" fmla="*/ 25 w 158"/>
                    <a:gd name="T81" fmla="*/ 19 h 44"/>
                    <a:gd name="T82" fmla="*/ 29 w 158"/>
                    <a:gd name="T83" fmla="*/ 16 h 44"/>
                    <a:gd name="T84" fmla="*/ 33 w 158"/>
                    <a:gd name="T85" fmla="*/ 14 h 44"/>
                    <a:gd name="T86" fmla="*/ 39 w 158"/>
                    <a:gd name="T87" fmla="*/ 12 h 44"/>
                    <a:gd name="T88" fmla="*/ 42 w 158"/>
                    <a:gd name="T89" fmla="*/ 8 h 44"/>
                    <a:gd name="T90" fmla="*/ 48 w 158"/>
                    <a:gd name="T91" fmla="*/ 6 h 44"/>
                    <a:gd name="T92" fmla="*/ 56 w 158"/>
                    <a:gd name="T93" fmla="*/ 4 h 44"/>
                    <a:gd name="T94" fmla="*/ 62 w 158"/>
                    <a:gd name="T95" fmla="*/ 2 h 44"/>
                    <a:gd name="T96" fmla="*/ 69 w 158"/>
                    <a:gd name="T97" fmla="*/ 2 h 44"/>
                    <a:gd name="T98" fmla="*/ 77 w 158"/>
                    <a:gd name="T99" fmla="*/ 0 h 44"/>
                    <a:gd name="T100" fmla="*/ 85 w 158"/>
                    <a:gd name="T101" fmla="*/ 0 h 44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58"/>
                    <a:gd name="T154" fmla="*/ 0 h 44"/>
                    <a:gd name="T155" fmla="*/ 158 w 158"/>
                    <a:gd name="T156" fmla="*/ 44 h 44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58" h="44">
                      <a:moveTo>
                        <a:pt x="85" y="0"/>
                      </a:moveTo>
                      <a:lnTo>
                        <a:pt x="92" y="0"/>
                      </a:lnTo>
                      <a:lnTo>
                        <a:pt x="98" y="2"/>
                      </a:lnTo>
                      <a:lnTo>
                        <a:pt x="106" y="2"/>
                      </a:lnTo>
                      <a:lnTo>
                        <a:pt x="112" y="2"/>
                      </a:lnTo>
                      <a:lnTo>
                        <a:pt x="117" y="4"/>
                      </a:lnTo>
                      <a:lnTo>
                        <a:pt x="123" y="6"/>
                      </a:lnTo>
                      <a:lnTo>
                        <a:pt x="129" y="8"/>
                      </a:lnTo>
                      <a:lnTo>
                        <a:pt x="133" y="8"/>
                      </a:lnTo>
                      <a:lnTo>
                        <a:pt x="138" y="10"/>
                      </a:lnTo>
                      <a:lnTo>
                        <a:pt x="142" y="12"/>
                      </a:lnTo>
                      <a:lnTo>
                        <a:pt x="146" y="14"/>
                      </a:lnTo>
                      <a:lnTo>
                        <a:pt x="150" y="16"/>
                      </a:lnTo>
                      <a:lnTo>
                        <a:pt x="152" y="18"/>
                      </a:lnTo>
                      <a:lnTo>
                        <a:pt x="154" y="19"/>
                      </a:lnTo>
                      <a:lnTo>
                        <a:pt x="156" y="21"/>
                      </a:lnTo>
                      <a:lnTo>
                        <a:pt x="158" y="23"/>
                      </a:lnTo>
                      <a:lnTo>
                        <a:pt x="158" y="25"/>
                      </a:lnTo>
                      <a:lnTo>
                        <a:pt x="158" y="27"/>
                      </a:lnTo>
                      <a:lnTo>
                        <a:pt x="158" y="29"/>
                      </a:lnTo>
                      <a:lnTo>
                        <a:pt x="156" y="31"/>
                      </a:lnTo>
                      <a:lnTo>
                        <a:pt x="154" y="33"/>
                      </a:lnTo>
                      <a:lnTo>
                        <a:pt x="152" y="35"/>
                      </a:lnTo>
                      <a:lnTo>
                        <a:pt x="148" y="35"/>
                      </a:lnTo>
                      <a:lnTo>
                        <a:pt x="144" y="37"/>
                      </a:lnTo>
                      <a:lnTo>
                        <a:pt x="138" y="37"/>
                      </a:lnTo>
                      <a:lnTo>
                        <a:pt x="133" y="37"/>
                      </a:lnTo>
                      <a:lnTo>
                        <a:pt x="127" y="37"/>
                      </a:lnTo>
                      <a:lnTo>
                        <a:pt x="119" y="37"/>
                      </a:lnTo>
                      <a:lnTo>
                        <a:pt x="110" y="37"/>
                      </a:lnTo>
                      <a:lnTo>
                        <a:pt x="102" y="37"/>
                      </a:lnTo>
                      <a:lnTo>
                        <a:pt x="90" y="35"/>
                      </a:lnTo>
                      <a:lnTo>
                        <a:pt x="79" y="35"/>
                      </a:lnTo>
                      <a:lnTo>
                        <a:pt x="77" y="35"/>
                      </a:lnTo>
                      <a:lnTo>
                        <a:pt x="73" y="35"/>
                      </a:lnTo>
                      <a:lnTo>
                        <a:pt x="69" y="35"/>
                      </a:lnTo>
                      <a:lnTo>
                        <a:pt x="67" y="35"/>
                      </a:lnTo>
                      <a:lnTo>
                        <a:pt x="64" y="35"/>
                      </a:lnTo>
                      <a:lnTo>
                        <a:pt x="60" y="35"/>
                      </a:lnTo>
                      <a:lnTo>
                        <a:pt x="56" y="35"/>
                      </a:lnTo>
                      <a:lnTo>
                        <a:pt x="54" y="35"/>
                      </a:lnTo>
                      <a:lnTo>
                        <a:pt x="50" y="35"/>
                      </a:lnTo>
                      <a:lnTo>
                        <a:pt x="46" y="35"/>
                      </a:lnTo>
                      <a:lnTo>
                        <a:pt x="42" y="37"/>
                      </a:lnTo>
                      <a:lnTo>
                        <a:pt x="41" y="37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1" y="39"/>
                      </a:lnTo>
                      <a:lnTo>
                        <a:pt x="27" y="39"/>
                      </a:lnTo>
                      <a:lnTo>
                        <a:pt x="25" y="39"/>
                      </a:lnTo>
                      <a:lnTo>
                        <a:pt x="21" y="41"/>
                      </a:lnTo>
                      <a:lnTo>
                        <a:pt x="19" y="41"/>
                      </a:lnTo>
                      <a:lnTo>
                        <a:pt x="18" y="41"/>
                      </a:lnTo>
                      <a:lnTo>
                        <a:pt x="14" y="43"/>
                      </a:lnTo>
                      <a:lnTo>
                        <a:pt x="12" y="43"/>
                      </a:lnTo>
                      <a:lnTo>
                        <a:pt x="10" y="43"/>
                      </a:lnTo>
                      <a:lnTo>
                        <a:pt x="8" y="43"/>
                      </a:lnTo>
                      <a:lnTo>
                        <a:pt x="6" y="44"/>
                      </a:lnTo>
                      <a:lnTo>
                        <a:pt x="4" y="44"/>
                      </a:lnTo>
                      <a:lnTo>
                        <a:pt x="2" y="44"/>
                      </a:lnTo>
                      <a:lnTo>
                        <a:pt x="0" y="44"/>
                      </a:lnTo>
                      <a:lnTo>
                        <a:pt x="2" y="44"/>
                      </a:lnTo>
                      <a:lnTo>
                        <a:pt x="2" y="43"/>
                      </a:lnTo>
                      <a:lnTo>
                        <a:pt x="2" y="41"/>
                      </a:lnTo>
                      <a:lnTo>
                        <a:pt x="4" y="41"/>
                      </a:lnTo>
                      <a:lnTo>
                        <a:pt x="4" y="39"/>
                      </a:lnTo>
                      <a:lnTo>
                        <a:pt x="4" y="37"/>
                      </a:lnTo>
                      <a:lnTo>
                        <a:pt x="6" y="37"/>
                      </a:lnTo>
                      <a:lnTo>
                        <a:pt x="6" y="35"/>
                      </a:lnTo>
                      <a:lnTo>
                        <a:pt x="8" y="35"/>
                      </a:lnTo>
                      <a:lnTo>
                        <a:pt x="8" y="33"/>
                      </a:lnTo>
                      <a:lnTo>
                        <a:pt x="10" y="31"/>
                      </a:lnTo>
                      <a:lnTo>
                        <a:pt x="12" y="31"/>
                      </a:lnTo>
                      <a:lnTo>
                        <a:pt x="12" y="29"/>
                      </a:lnTo>
                      <a:lnTo>
                        <a:pt x="14" y="29"/>
                      </a:lnTo>
                      <a:lnTo>
                        <a:pt x="14" y="27"/>
                      </a:lnTo>
                      <a:lnTo>
                        <a:pt x="16" y="27"/>
                      </a:lnTo>
                      <a:lnTo>
                        <a:pt x="18" y="25"/>
                      </a:lnTo>
                      <a:lnTo>
                        <a:pt x="19" y="23"/>
                      </a:lnTo>
                      <a:lnTo>
                        <a:pt x="21" y="21"/>
                      </a:lnTo>
                      <a:lnTo>
                        <a:pt x="23" y="19"/>
                      </a:lnTo>
                      <a:lnTo>
                        <a:pt x="25" y="19"/>
                      </a:lnTo>
                      <a:lnTo>
                        <a:pt x="27" y="18"/>
                      </a:lnTo>
                      <a:lnTo>
                        <a:pt x="29" y="16"/>
                      </a:lnTo>
                      <a:lnTo>
                        <a:pt x="31" y="16"/>
                      </a:lnTo>
                      <a:lnTo>
                        <a:pt x="33" y="14"/>
                      </a:lnTo>
                      <a:lnTo>
                        <a:pt x="35" y="12"/>
                      </a:lnTo>
                      <a:lnTo>
                        <a:pt x="39" y="12"/>
                      </a:lnTo>
                      <a:lnTo>
                        <a:pt x="41" y="10"/>
                      </a:lnTo>
                      <a:lnTo>
                        <a:pt x="42" y="8"/>
                      </a:lnTo>
                      <a:lnTo>
                        <a:pt x="46" y="8"/>
                      </a:lnTo>
                      <a:lnTo>
                        <a:pt x="48" y="6"/>
                      </a:lnTo>
                      <a:lnTo>
                        <a:pt x="52" y="6"/>
                      </a:lnTo>
                      <a:lnTo>
                        <a:pt x="56" y="4"/>
                      </a:lnTo>
                      <a:lnTo>
                        <a:pt x="58" y="4"/>
                      </a:lnTo>
                      <a:lnTo>
                        <a:pt x="62" y="2"/>
                      </a:lnTo>
                      <a:lnTo>
                        <a:pt x="66" y="2"/>
                      </a:lnTo>
                      <a:lnTo>
                        <a:pt x="69" y="2"/>
                      </a:lnTo>
                      <a:lnTo>
                        <a:pt x="73" y="0"/>
                      </a:lnTo>
                      <a:lnTo>
                        <a:pt x="77" y="0"/>
                      </a:lnTo>
                      <a:lnTo>
                        <a:pt x="81" y="0"/>
                      </a:ln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C5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10" name="Freeform 578"/>
                <p:cNvSpPr>
                  <a:spLocks noChangeAspect="1"/>
                </p:cNvSpPr>
                <p:nvPr/>
              </p:nvSpPr>
              <p:spPr bwMode="auto">
                <a:xfrm>
                  <a:off x="5115" y="1630"/>
                  <a:ext cx="136" cy="40"/>
                </a:xfrm>
                <a:custGeom>
                  <a:avLst/>
                  <a:gdLst>
                    <a:gd name="T0" fmla="*/ 81 w 136"/>
                    <a:gd name="T1" fmla="*/ 0 h 40"/>
                    <a:gd name="T2" fmla="*/ 92 w 136"/>
                    <a:gd name="T3" fmla="*/ 2 h 40"/>
                    <a:gd name="T4" fmla="*/ 104 w 136"/>
                    <a:gd name="T5" fmla="*/ 4 h 40"/>
                    <a:gd name="T6" fmla="*/ 113 w 136"/>
                    <a:gd name="T7" fmla="*/ 6 h 40"/>
                    <a:gd name="T8" fmla="*/ 121 w 136"/>
                    <a:gd name="T9" fmla="*/ 8 h 40"/>
                    <a:gd name="T10" fmla="*/ 127 w 136"/>
                    <a:gd name="T11" fmla="*/ 12 h 40"/>
                    <a:gd name="T12" fmla="*/ 133 w 136"/>
                    <a:gd name="T13" fmla="*/ 15 h 40"/>
                    <a:gd name="T14" fmla="*/ 135 w 136"/>
                    <a:gd name="T15" fmla="*/ 19 h 40"/>
                    <a:gd name="T16" fmla="*/ 136 w 136"/>
                    <a:gd name="T17" fmla="*/ 21 h 40"/>
                    <a:gd name="T18" fmla="*/ 136 w 136"/>
                    <a:gd name="T19" fmla="*/ 25 h 40"/>
                    <a:gd name="T20" fmla="*/ 133 w 136"/>
                    <a:gd name="T21" fmla="*/ 27 h 40"/>
                    <a:gd name="T22" fmla="*/ 127 w 136"/>
                    <a:gd name="T23" fmla="*/ 29 h 40"/>
                    <a:gd name="T24" fmla="*/ 119 w 136"/>
                    <a:gd name="T25" fmla="*/ 31 h 40"/>
                    <a:gd name="T26" fmla="*/ 110 w 136"/>
                    <a:gd name="T27" fmla="*/ 33 h 40"/>
                    <a:gd name="T28" fmla="*/ 96 w 136"/>
                    <a:gd name="T29" fmla="*/ 33 h 40"/>
                    <a:gd name="T30" fmla="*/ 81 w 136"/>
                    <a:gd name="T31" fmla="*/ 31 h 40"/>
                    <a:gd name="T32" fmla="*/ 67 w 136"/>
                    <a:gd name="T33" fmla="*/ 29 h 40"/>
                    <a:gd name="T34" fmla="*/ 62 w 136"/>
                    <a:gd name="T35" fmla="*/ 31 h 40"/>
                    <a:gd name="T36" fmla="*/ 56 w 136"/>
                    <a:gd name="T37" fmla="*/ 31 h 40"/>
                    <a:gd name="T38" fmla="*/ 50 w 136"/>
                    <a:gd name="T39" fmla="*/ 31 h 40"/>
                    <a:gd name="T40" fmla="*/ 44 w 136"/>
                    <a:gd name="T41" fmla="*/ 31 h 40"/>
                    <a:gd name="T42" fmla="*/ 39 w 136"/>
                    <a:gd name="T43" fmla="*/ 33 h 40"/>
                    <a:gd name="T44" fmla="*/ 33 w 136"/>
                    <a:gd name="T45" fmla="*/ 33 h 40"/>
                    <a:gd name="T46" fmla="*/ 27 w 136"/>
                    <a:gd name="T47" fmla="*/ 35 h 40"/>
                    <a:gd name="T48" fmla="*/ 21 w 136"/>
                    <a:gd name="T49" fmla="*/ 35 h 40"/>
                    <a:gd name="T50" fmla="*/ 16 w 136"/>
                    <a:gd name="T51" fmla="*/ 37 h 40"/>
                    <a:gd name="T52" fmla="*/ 12 w 136"/>
                    <a:gd name="T53" fmla="*/ 39 h 40"/>
                    <a:gd name="T54" fmla="*/ 8 w 136"/>
                    <a:gd name="T55" fmla="*/ 39 h 40"/>
                    <a:gd name="T56" fmla="*/ 4 w 136"/>
                    <a:gd name="T57" fmla="*/ 39 h 40"/>
                    <a:gd name="T58" fmla="*/ 2 w 136"/>
                    <a:gd name="T59" fmla="*/ 40 h 40"/>
                    <a:gd name="T60" fmla="*/ 0 w 136"/>
                    <a:gd name="T61" fmla="*/ 39 h 40"/>
                    <a:gd name="T62" fmla="*/ 2 w 136"/>
                    <a:gd name="T63" fmla="*/ 37 h 40"/>
                    <a:gd name="T64" fmla="*/ 4 w 136"/>
                    <a:gd name="T65" fmla="*/ 33 h 40"/>
                    <a:gd name="T66" fmla="*/ 6 w 136"/>
                    <a:gd name="T67" fmla="*/ 31 h 40"/>
                    <a:gd name="T68" fmla="*/ 8 w 136"/>
                    <a:gd name="T69" fmla="*/ 29 h 40"/>
                    <a:gd name="T70" fmla="*/ 12 w 136"/>
                    <a:gd name="T71" fmla="*/ 25 h 40"/>
                    <a:gd name="T72" fmla="*/ 14 w 136"/>
                    <a:gd name="T73" fmla="*/ 23 h 40"/>
                    <a:gd name="T74" fmla="*/ 16 w 136"/>
                    <a:gd name="T75" fmla="*/ 21 h 40"/>
                    <a:gd name="T76" fmla="*/ 19 w 136"/>
                    <a:gd name="T77" fmla="*/ 19 h 40"/>
                    <a:gd name="T78" fmla="*/ 23 w 136"/>
                    <a:gd name="T79" fmla="*/ 17 h 40"/>
                    <a:gd name="T80" fmla="*/ 27 w 136"/>
                    <a:gd name="T81" fmla="*/ 14 h 40"/>
                    <a:gd name="T82" fmla="*/ 31 w 136"/>
                    <a:gd name="T83" fmla="*/ 12 h 40"/>
                    <a:gd name="T84" fmla="*/ 37 w 136"/>
                    <a:gd name="T85" fmla="*/ 10 h 40"/>
                    <a:gd name="T86" fmla="*/ 40 w 136"/>
                    <a:gd name="T87" fmla="*/ 8 h 40"/>
                    <a:gd name="T88" fmla="*/ 46 w 136"/>
                    <a:gd name="T89" fmla="*/ 6 h 40"/>
                    <a:gd name="T90" fmla="*/ 52 w 136"/>
                    <a:gd name="T91" fmla="*/ 4 h 40"/>
                    <a:gd name="T92" fmla="*/ 58 w 136"/>
                    <a:gd name="T93" fmla="*/ 2 h 40"/>
                    <a:gd name="T94" fmla="*/ 65 w 136"/>
                    <a:gd name="T95" fmla="*/ 0 h 40"/>
                    <a:gd name="T96" fmla="*/ 71 w 136"/>
                    <a:gd name="T97" fmla="*/ 0 h 4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36"/>
                    <a:gd name="T148" fmla="*/ 0 h 40"/>
                    <a:gd name="T149" fmla="*/ 136 w 136"/>
                    <a:gd name="T150" fmla="*/ 40 h 40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36" h="40">
                      <a:moveTo>
                        <a:pt x="75" y="0"/>
                      </a:moveTo>
                      <a:lnTo>
                        <a:pt x="81" y="0"/>
                      </a:lnTo>
                      <a:lnTo>
                        <a:pt x="87" y="2"/>
                      </a:lnTo>
                      <a:lnTo>
                        <a:pt x="92" y="2"/>
                      </a:lnTo>
                      <a:lnTo>
                        <a:pt x="98" y="2"/>
                      </a:lnTo>
                      <a:lnTo>
                        <a:pt x="104" y="4"/>
                      </a:lnTo>
                      <a:lnTo>
                        <a:pt x="108" y="4"/>
                      </a:lnTo>
                      <a:lnTo>
                        <a:pt x="113" y="6"/>
                      </a:lnTo>
                      <a:lnTo>
                        <a:pt x="117" y="8"/>
                      </a:lnTo>
                      <a:lnTo>
                        <a:pt x="121" y="8"/>
                      </a:lnTo>
                      <a:lnTo>
                        <a:pt x="125" y="10"/>
                      </a:lnTo>
                      <a:lnTo>
                        <a:pt x="127" y="12"/>
                      </a:lnTo>
                      <a:lnTo>
                        <a:pt x="131" y="14"/>
                      </a:lnTo>
                      <a:lnTo>
                        <a:pt x="133" y="15"/>
                      </a:lnTo>
                      <a:lnTo>
                        <a:pt x="135" y="17"/>
                      </a:lnTo>
                      <a:lnTo>
                        <a:pt x="135" y="19"/>
                      </a:lnTo>
                      <a:lnTo>
                        <a:pt x="136" y="19"/>
                      </a:lnTo>
                      <a:lnTo>
                        <a:pt x="136" y="21"/>
                      </a:lnTo>
                      <a:lnTo>
                        <a:pt x="136" y="23"/>
                      </a:lnTo>
                      <a:lnTo>
                        <a:pt x="136" y="25"/>
                      </a:lnTo>
                      <a:lnTo>
                        <a:pt x="135" y="27"/>
                      </a:lnTo>
                      <a:lnTo>
                        <a:pt x="133" y="27"/>
                      </a:lnTo>
                      <a:lnTo>
                        <a:pt x="131" y="29"/>
                      </a:lnTo>
                      <a:lnTo>
                        <a:pt x="127" y="29"/>
                      </a:lnTo>
                      <a:lnTo>
                        <a:pt x="125" y="31"/>
                      </a:lnTo>
                      <a:lnTo>
                        <a:pt x="119" y="31"/>
                      </a:lnTo>
                      <a:lnTo>
                        <a:pt x="115" y="31"/>
                      </a:lnTo>
                      <a:lnTo>
                        <a:pt x="110" y="33"/>
                      </a:lnTo>
                      <a:lnTo>
                        <a:pt x="104" y="33"/>
                      </a:lnTo>
                      <a:lnTo>
                        <a:pt x="96" y="33"/>
                      </a:lnTo>
                      <a:lnTo>
                        <a:pt x="88" y="31"/>
                      </a:lnTo>
                      <a:lnTo>
                        <a:pt x="81" y="31"/>
                      </a:lnTo>
                      <a:lnTo>
                        <a:pt x="71" y="29"/>
                      </a:lnTo>
                      <a:lnTo>
                        <a:pt x="67" y="29"/>
                      </a:lnTo>
                      <a:lnTo>
                        <a:pt x="65" y="29"/>
                      </a:lnTo>
                      <a:lnTo>
                        <a:pt x="62" y="31"/>
                      </a:lnTo>
                      <a:lnTo>
                        <a:pt x="60" y="31"/>
                      </a:lnTo>
                      <a:lnTo>
                        <a:pt x="56" y="31"/>
                      </a:lnTo>
                      <a:lnTo>
                        <a:pt x="52" y="31"/>
                      </a:lnTo>
                      <a:lnTo>
                        <a:pt x="50" y="31"/>
                      </a:lnTo>
                      <a:lnTo>
                        <a:pt x="46" y="31"/>
                      </a:lnTo>
                      <a:lnTo>
                        <a:pt x="44" y="31"/>
                      </a:lnTo>
                      <a:lnTo>
                        <a:pt x="40" y="33"/>
                      </a:lnTo>
                      <a:lnTo>
                        <a:pt x="39" y="33"/>
                      </a:lnTo>
                      <a:lnTo>
                        <a:pt x="35" y="33"/>
                      </a:lnTo>
                      <a:lnTo>
                        <a:pt x="33" y="33"/>
                      </a:lnTo>
                      <a:lnTo>
                        <a:pt x="29" y="35"/>
                      </a:lnTo>
                      <a:lnTo>
                        <a:pt x="27" y="35"/>
                      </a:lnTo>
                      <a:lnTo>
                        <a:pt x="23" y="35"/>
                      </a:lnTo>
                      <a:lnTo>
                        <a:pt x="21" y="35"/>
                      </a:lnTo>
                      <a:lnTo>
                        <a:pt x="19" y="37"/>
                      </a:lnTo>
                      <a:lnTo>
                        <a:pt x="16" y="37"/>
                      </a:lnTo>
                      <a:lnTo>
                        <a:pt x="14" y="37"/>
                      </a:lnTo>
                      <a:lnTo>
                        <a:pt x="12" y="39"/>
                      </a:lnTo>
                      <a:lnTo>
                        <a:pt x="10" y="39"/>
                      </a:lnTo>
                      <a:lnTo>
                        <a:pt x="8" y="39"/>
                      </a:lnTo>
                      <a:lnTo>
                        <a:pt x="6" y="39"/>
                      </a:lnTo>
                      <a:lnTo>
                        <a:pt x="4" y="39"/>
                      </a:lnTo>
                      <a:lnTo>
                        <a:pt x="4" y="40"/>
                      </a:lnTo>
                      <a:lnTo>
                        <a:pt x="2" y="40"/>
                      </a:lnTo>
                      <a:lnTo>
                        <a:pt x="0" y="40"/>
                      </a:lnTo>
                      <a:lnTo>
                        <a:pt x="0" y="39"/>
                      </a:lnTo>
                      <a:lnTo>
                        <a:pt x="0" y="37"/>
                      </a:lnTo>
                      <a:lnTo>
                        <a:pt x="2" y="37"/>
                      </a:lnTo>
                      <a:lnTo>
                        <a:pt x="2" y="35"/>
                      </a:lnTo>
                      <a:lnTo>
                        <a:pt x="4" y="33"/>
                      </a:lnTo>
                      <a:lnTo>
                        <a:pt x="4" y="31"/>
                      </a:lnTo>
                      <a:lnTo>
                        <a:pt x="6" y="31"/>
                      </a:lnTo>
                      <a:lnTo>
                        <a:pt x="6" y="29"/>
                      </a:lnTo>
                      <a:lnTo>
                        <a:pt x="8" y="29"/>
                      </a:lnTo>
                      <a:lnTo>
                        <a:pt x="10" y="27"/>
                      </a:lnTo>
                      <a:lnTo>
                        <a:pt x="12" y="25"/>
                      </a:lnTo>
                      <a:lnTo>
                        <a:pt x="14" y="25"/>
                      </a:lnTo>
                      <a:lnTo>
                        <a:pt x="14" y="23"/>
                      </a:lnTo>
                      <a:lnTo>
                        <a:pt x="16" y="23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9" y="19"/>
                      </a:lnTo>
                      <a:lnTo>
                        <a:pt x="21" y="17"/>
                      </a:lnTo>
                      <a:lnTo>
                        <a:pt x="23" y="17"/>
                      </a:lnTo>
                      <a:lnTo>
                        <a:pt x="25" y="15"/>
                      </a:lnTo>
                      <a:lnTo>
                        <a:pt x="27" y="14"/>
                      </a:lnTo>
                      <a:lnTo>
                        <a:pt x="29" y="14"/>
                      </a:lnTo>
                      <a:lnTo>
                        <a:pt x="31" y="12"/>
                      </a:lnTo>
                      <a:lnTo>
                        <a:pt x="33" y="10"/>
                      </a:lnTo>
                      <a:lnTo>
                        <a:pt x="37" y="10"/>
                      </a:lnTo>
                      <a:lnTo>
                        <a:pt x="39" y="8"/>
                      </a:lnTo>
                      <a:lnTo>
                        <a:pt x="40" y="8"/>
                      </a:lnTo>
                      <a:lnTo>
                        <a:pt x="44" y="6"/>
                      </a:lnTo>
                      <a:lnTo>
                        <a:pt x="46" y="6"/>
                      </a:lnTo>
                      <a:lnTo>
                        <a:pt x="50" y="4"/>
                      </a:lnTo>
                      <a:lnTo>
                        <a:pt x="52" y="4"/>
                      </a:lnTo>
                      <a:lnTo>
                        <a:pt x="56" y="2"/>
                      </a:lnTo>
                      <a:lnTo>
                        <a:pt x="58" y="2"/>
                      </a:lnTo>
                      <a:lnTo>
                        <a:pt x="62" y="2"/>
                      </a:lnTo>
                      <a:lnTo>
                        <a:pt x="65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B7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11" name="Freeform 579"/>
                <p:cNvSpPr>
                  <a:spLocks noChangeAspect="1"/>
                </p:cNvSpPr>
                <p:nvPr/>
              </p:nvSpPr>
              <p:spPr bwMode="auto">
                <a:xfrm>
                  <a:off x="5115" y="1634"/>
                  <a:ext cx="117" cy="36"/>
                </a:xfrm>
                <a:custGeom>
                  <a:avLst/>
                  <a:gdLst>
                    <a:gd name="T0" fmla="*/ 73 w 117"/>
                    <a:gd name="T1" fmla="*/ 0 h 36"/>
                    <a:gd name="T2" fmla="*/ 83 w 117"/>
                    <a:gd name="T3" fmla="*/ 2 h 36"/>
                    <a:gd name="T4" fmla="*/ 92 w 117"/>
                    <a:gd name="T5" fmla="*/ 4 h 36"/>
                    <a:gd name="T6" fmla="*/ 98 w 117"/>
                    <a:gd name="T7" fmla="*/ 6 h 36"/>
                    <a:gd name="T8" fmla="*/ 106 w 117"/>
                    <a:gd name="T9" fmla="*/ 8 h 36"/>
                    <a:gd name="T10" fmla="*/ 110 w 117"/>
                    <a:gd name="T11" fmla="*/ 10 h 36"/>
                    <a:gd name="T12" fmla="*/ 113 w 117"/>
                    <a:gd name="T13" fmla="*/ 11 h 36"/>
                    <a:gd name="T14" fmla="*/ 117 w 117"/>
                    <a:gd name="T15" fmla="*/ 15 h 36"/>
                    <a:gd name="T16" fmla="*/ 117 w 117"/>
                    <a:gd name="T17" fmla="*/ 19 h 36"/>
                    <a:gd name="T18" fmla="*/ 115 w 117"/>
                    <a:gd name="T19" fmla="*/ 21 h 36"/>
                    <a:gd name="T20" fmla="*/ 111 w 117"/>
                    <a:gd name="T21" fmla="*/ 23 h 36"/>
                    <a:gd name="T22" fmla="*/ 106 w 117"/>
                    <a:gd name="T23" fmla="*/ 25 h 36"/>
                    <a:gd name="T24" fmla="*/ 98 w 117"/>
                    <a:gd name="T25" fmla="*/ 27 h 36"/>
                    <a:gd name="T26" fmla="*/ 88 w 117"/>
                    <a:gd name="T27" fmla="*/ 27 h 36"/>
                    <a:gd name="T28" fmla="*/ 77 w 117"/>
                    <a:gd name="T29" fmla="*/ 27 h 36"/>
                    <a:gd name="T30" fmla="*/ 64 w 117"/>
                    <a:gd name="T31" fmla="*/ 25 h 36"/>
                    <a:gd name="T32" fmla="*/ 58 w 117"/>
                    <a:gd name="T33" fmla="*/ 25 h 36"/>
                    <a:gd name="T34" fmla="*/ 52 w 117"/>
                    <a:gd name="T35" fmla="*/ 27 h 36"/>
                    <a:gd name="T36" fmla="*/ 48 w 117"/>
                    <a:gd name="T37" fmla="*/ 27 h 36"/>
                    <a:gd name="T38" fmla="*/ 42 w 117"/>
                    <a:gd name="T39" fmla="*/ 27 h 36"/>
                    <a:gd name="T40" fmla="*/ 37 w 117"/>
                    <a:gd name="T41" fmla="*/ 29 h 36"/>
                    <a:gd name="T42" fmla="*/ 31 w 117"/>
                    <a:gd name="T43" fmla="*/ 29 h 36"/>
                    <a:gd name="T44" fmla="*/ 27 w 117"/>
                    <a:gd name="T45" fmla="*/ 31 h 36"/>
                    <a:gd name="T46" fmla="*/ 21 w 117"/>
                    <a:gd name="T47" fmla="*/ 31 h 36"/>
                    <a:gd name="T48" fmla="*/ 17 w 117"/>
                    <a:gd name="T49" fmla="*/ 33 h 36"/>
                    <a:gd name="T50" fmla="*/ 14 w 117"/>
                    <a:gd name="T51" fmla="*/ 33 h 36"/>
                    <a:gd name="T52" fmla="*/ 10 w 117"/>
                    <a:gd name="T53" fmla="*/ 35 h 36"/>
                    <a:gd name="T54" fmla="*/ 6 w 117"/>
                    <a:gd name="T55" fmla="*/ 35 h 36"/>
                    <a:gd name="T56" fmla="*/ 2 w 117"/>
                    <a:gd name="T57" fmla="*/ 36 h 36"/>
                    <a:gd name="T58" fmla="*/ 0 w 117"/>
                    <a:gd name="T59" fmla="*/ 35 h 36"/>
                    <a:gd name="T60" fmla="*/ 2 w 117"/>
                    <a:gd name="T61" fmla="*/ 31 h 36"/>
                    <a:gd name="T62" fmla="*/ 4 w 117"/>
                    <a:gd name="T63" fmla="*/ 29 h 36"/>
                    <a:gd name="T64" fmla="*/ 8 w 117"/>
                    <a:gd name="T65" fmla="*/ 27 h 36"/>
                    <a:gd name="T66" fmla="*/ 10 w 117"/>
                    <a:gd name="T67" fmla="*/ 25 h 36"/>
                    <a:gd name="T68" fmla="*/ 12 w 117"/>
                    <a:gd name="T69" fmla="*/ 23 h 36"/>
                    <a:gd name="T70" fmla="*/ 14 w 117"/>
                    <a:gd name="T71" fmla="*/ 21 h 36"/>
                    <a:gd name="T72" fmla="*/ 17 w 117"/>
                    <a:gd name="T73" fmla="*/ 17 h 36"/>
                    <a:gd name="T74" fmla="*/ 19 w 117"/>
                    <a:gd name="T75" fmla="*/ 15 h 36"/>
                    <a:gd name="T76" fmla="*/ 23 w 117"/>
                    <a:gd name="T77" fmla="*/ 13 h 36"/>
                    <a:gd name="T78" fmla="*/ 27 w 117"/>
                    <a:gd name="T79" fmla="*/ 11 h 36"/>
                    <a:gd name="T80" fmla="*/ 31 w 117"/>
                    <a:gd name="T81" fmla="*/ 10 h 36"/>
                    <a:gd name="T82" fmla="*/ 35 w 117"/>
                    <a:gd name="T83" fmla="*/ 8 h 36"/>
                    <a:gd name="T84" fmla="*/ 40 w 117"/>
                    <a:gd name="T85" fmla="*/ 6 h 36"/>
                    <a:gd name="T86" fmla="*/ 44 w 117"/>
                    <a:gd name="T87" fmla="*/ 4 h 36"/>
                    <a:gd name="T88" fmla="*/ 50 w 117"/>
                    <a:gd name="T89" fmla="*/ 2 h 36"/>
                    <a:gd name="T90" fmla="*/ 56 w 117"/>
                    <a:gd name="T91" fmla="*/ 2 h 36"/>
                    <a:gd name="T92" fmla="*/ 62 w 117"/>
                    <a:gd name="T93" fmla="*/ 0 h 36"/>
                    <a:gd name="T94" fmla="*/ 69 w 117"/>
                    <a:gd name="T95" fmla="*/ 0 h 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17"/>
                    <a:gd name="T145" fmla="*/ 0 h 36"/>
                    <a:gd name="T146" fmla="*/ 117 w 117"/>
                    <a:gd name="T147" fmla="*/ 36 h 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17" h="36">
                      <a:moveTo>
                        <a:pt x="69" y="0"/>
                      </a:moveTo>
                      <a:lnTo>
                        <a:pt x="73" y="0"/>
                      </a:lnTo>
                      <a:lnTo>
                        <a:pt x="79" y="2"/>
                      </a:lnTo>
                      <a:lnTo>
                        <a:pt x="83" y="2"/>
                      </a:lnTo>
                      <a:lnTo>
                        <a:pt x="87" y="2"/>
                      </a:lnTo>
                      <a:lnTo>
                        <a:pt x="92" y="4"/>
                      </a:lnTo>
                      <a:lnTo>
                        <a:pt x="96" y="4"/>
                      </a:lnTo>
                      <a:lnTo>
                        <a:pt x="98" y="6"/>
                      </a:lnTo>
                      <a:lnTo>
                        <a:pt x="102" y="6"/>
                      </a:lnTo>
                      <a:lnTo>
                        <a:pt x="106" y="8"/>
                      </a:lnTo>
                      <a:lnTo>
                        <a:pt x="108" y="8"/>
                      </a:lnTo>
                      <a:lnTo>
                        <a:pt x="110" y="10"/>
                      </a:lnTo>
                      <a:lnTo>
                        <a:pt x="111" y="11"/>
                      </a:lnTo>
                      <a:lnTo>
                        <a:pt x="113" y="11"/>
                      </a:lnTo>
                      <a:lnTo>
                        <a:pt x="115" y="13"/>
                      </a:lnTo>
                      <a:lnTo>
                        <a:pt x="117" y="15"/>
                      </a:lnTo>
                      <a:lnTo>
                        <a:pt x="117" y="17"/>
                      </a:lnTo>
                      <a:lnTo>
                        <a:pt x="117" y="19"/>
                      </a:lnTo>
                      <a:lnTo>
                        <a:pt x="117" y="21"/>
                      </a:lnTo>
                      <a:lnTo>
                        <a:pt x="115" y="21"/>
                      </a:lnTo>
                      <a:lnTo>
                        <a:pt x="113" y="23"/>
                      </a:lnTo>
                      <a:lnTo>
                        <a:pt x="111" y="23"/>
                      </a:lnTo>
                      <a:lnTo>
                        <a:pt x="110" y="25"/>
                      </a:lnTo>
                      <a:lnTo>
                        <a:pt x="106" y="25"/>
                      </a:lnTo>
                      <a:lnTo>
                        <a:pt x="102" y="25"/>
                      </a:lnTo>
                      <a:lnTo>
                        <a:pt x="98" y="27"/>
                      </a:lnTo>
                      <a:lnTo>
                        <a:pt x="94" y="27"/>
                      </a:lnTo>
                      <a:lnTo>
                        <a:pt x="88" y="27"/>
                      </a:lnTo>
                      <a:lnTo>
                        <a:pt x="85" y="27"/>
                      </a:lnTo>
                      <a:lnTo>
                        <a:pt x="77" y="27"/>
                      </a:lnTo>
                      <a:lnTo>
                        <a:pt x="71" y="27"/>
                      </a:lnTo>
                      <a:lnTo>
                        <a:pt x="64" y="25"/>
                      </a:lnTo>
                      <a:lnTo>
                        <a:pt x="62" y="25"/>
                      </a:lnTo>
                      <a:lnTo>
                        <a:pt x="58" y="25"/>
                      </a:lnTo>
                      <a:lnTo>
                        <a:pt x="56" y="25"/>
                      </a:lnTo>
                      <a:lnTo>
                        <a:pt x="52" y="27"/>
                      </a:lnTo>
                      <a:lnTo>
                        <a:pt x="50" y="27"/>
                      </a:lnTo>
                      <a:lnTo>
                        <a:pt x="48" y="27"/>
                      </a:lnTo>
                      <a:lnTo>
                        <a:pt x="44" y="27"/>
                      </a:lnTo>
                      <a:lnTo>
                        <a:pt x="42" y="27"/>
                      </a:lnTo>
                      <a:lnTo>
                        <a:pt x="39" y="27"/>
                      </a:lnTo>
                      <a:lnTo>
                        <a:pt x="37" y="29"/>
                      </a:lnTo>
                      <a:lnTo>
                        <a:pt x="35" y="29"/>
                      </a:lnTo>
                      <a:lnTo>
                        <a:pt x="31" y="29"/>
                      </a:lnTo>
                      <a:lnTo>
                        <a:pt x="29" y="29"/>
                      </a:lnTo>
                      <a:lnTo>
                        <a:pt x="27" y="31"/>
                      </a:lnTo>
                      <a:lnTo>
                        <a:pt x="23" y="31"/>
                      </a:lnTo>
                      <a:lnTo>
                        <a:pt x="21" y="31"/>
                      </a:lnTo>
                      <a:lnTo>
                        <a:pt x="19" y="31"/>
                      </a:lnTo>
                      <a:lnTo>
                        <a:pt x="17" y="33"/>
                      </a:lnTo>
                      <a:lnTo>
                        <a:pt x="16" y="33"/>
                      </a:lnTo>
                      <a:lnTo>
                        <a:pt x="14" y="33"/>
                      </a:lnTo>
                      <a:lnTo>
                        <a:pt x="12" y="33"/>
                      </a:lnTo>
                      <a:lnTo>
                        <a:pt x="10" y="35"/>
                      </a:lnTo>
                      <a:lnTo>
                        <a:pt x="8" y="35"/>
                      </a:lnTo>
                      <a:lnTo>
                        <a:pt x="6" y="35"/>
                      </a:lnTo>
                      <a:lnTo>
                        <a:pt x="4" y="35"/>
                      </a:lnTo>
                      <a:lnTo>
                        <a:pt x="2" y="36"/>
                      </a:lnTo>
                      <a:lnTo>
                        <a:pt x="0" y="36"/>
                      </a:lnTo>
                      <a:lnTo>
                        <a:pt x="0" y="35"/>
                      </a:lnTo>
                      <a:lnTo>
                        <a:pt x="2" y="33"/>
                      </a:lnTo>
                      <a:lnTo>
                        <a:pt x="2" y="31"/>
                      </a:lnTo>
                      <a:lnTo>
                        <a:pt x="4" y="31"/>
                      </a:lnTo>
                      <a:lnTo>
                        <a:pt x="4" y="29"/>
                      </a:lnTo>
                      <a:lnTo>
                        <a:pt x="6" y="27"/>
                      </a:lnTo>
                      <a:lnTo>
                        <a:pt x="8" y="27"/>
                      </a:lnTo>
                      <a:lnTo>
                        <a:pt x="8" y="25"/>
                      </a:lnTo>
                      <a:lnTo>
                        <a:pt x="10" y="25"/>
                      </a:lnTo>
                      <a:lnTo>
                        <a:pt x="10" y="23"/>
                      </a:lnTo>
                      <a:lnTo>
                        <a:pt x="12" y="23"/>
                      </a:lnTo>
                      <a:lnTo>
                        <a:pt x="12" y="21"/>
                      </a:lnTo>
                      <a:lnTo>
                        <a:pt x="14" y="21"/>
                      </a:lnTo>
                      <a:lnTo>
                        <a:pt x="16" y="19"/>
                      </a:lnTo>
                      <a:lnTo>
                        <a:pt x="17" y="17"/>
                      </a:lnTo>
                      <a:lnTo>
                        <a:pt x="19" y="17"/>
                      </a:lnTo>
                      <a:lnTo>
                        <a:pt x="19" y="15"/>
                      </a:lnTo>
                      <a:lnTo>
                        <a:pt x="21" y="15"/>
                      </a:lnTo>
                      <a:lnTo>
                        <a:pt x="23" y="13"/>
                      </a:lnTo>
                      <a:lnTo>
                        <a:pt x="25" y="13"/>
                      </a:lnTo>
                      <a:lnTo>
                        <a:pt x="27" y="11"/>
                      </a:lnTo>
                      <a:lnTo>
                        <a:pt x="29" y="11"/>
                      </a:lnTo>
                      <a:lnTo>
                        <a:pt x="31" y="10"/>
                      </a:lnTo>
                      <a:lnTo>
                        <a:pt x="33" y="10"/>
                      </a:lnTo>
                      <a:lnTo>
                        <a:pt x="35" y="8"/>
                      </a:lnTo>
                      <a:lnTo>
                        <a:pt x="37" y="6"/>
                      </a:lnTo>
                      <a:lnTo>
                        <a:pt x="40" y="6"/>
                      </a:lnTo>
                      <a:lnTo>
                        <a:pt x="42" y="6"/>
                      </a:lnTo>
                      <a:lnTo>
                        <a:pt x="44" y="4"/>
                      </a:lnTo>
                      <a:lnTo>
                        <a:pt x="48" y="4"/>
                      </a:lnTo>
                      <a:lnTo>
                        <a:pt x="50" y="2"/>
                      </a:lnTo>
                      <a:lnTo>
                        <a:pt x="54" y="2"/>
                      </a:lnTo>
                      <a:lnTo>
                        <a:pt x="56" y="2"/>
                      </a:lnTo>
                      <a:lnTo>
                        <a:pt x="60" y="2"/>
                      </a:lnTo>
                      <a:lnTo>
                        <a:pt x="62" y="0"/>
                      </a:lnTo>
                      <a:lnTo>
                        <a:pt x="65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AB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12" name="Freeform 580"/>
                <p:cNvSpPr>
                  <a:spLocks noChangeAspect="1"/>
                </p:cNvSpPr>
                <p:nvPr/>
              </p:nvSpPr>
              <p:spPr bwMode="auto">
                <a:xfrm>
                  <a:off x="5115" y="1640"/>
                  <a:ext cx="98" cy="30"/>
                </a:xfrm>
                <a:custGeom>
                  <a:avLst/>
                  <a:gdLst>
                    <a:gd name="T0" fmla="*/ 65 w 98"/>
                    <a:gd name="T1" fmla="*/ 0 h 30"/>
                    <a:gd name="T2" fmla="*/ 73 w 98"/>
                    <a:gd name="T3" fmla="*/ 0 h 30"/>
                    <a:gd name="T4" fmla="*/ 79 w 98"/>
                    <a:gd name="T5" fmla="*/ 2 h 30"/>
                    <a:gd name="T6" fmla="*/ 85 w 98"/>
                    <a:gd name="T7" fmla="*/ 2 h 30"/>
                    <a:gd name="T8" fmla="*/ 90 w 98"/>
                    <a:gd name="T9" fmla="*/ 4 h 30"/>
                    <a:gd name="T10" fmla="*/ 94 w 98"/>
                    <a:gd name="T11" fmla="*/ 5 h 30"/>
                    <a:gd name="T12" fmla="*/ 96 w 98"/>
                    <a:gd name="T13" fmla="*/ 9 h 30"/>
                    <a:gd name="T14" fmla="*/ 98 w 98"/>
                    <a:gd name="T15" fmla="*/ 11 h 30"/>
                    <a:gd name="T16" fmla="*/ 96 w 98"/>
                    <a:gd name="T17" fmla="*/ 13 h 30"/>
                    <a:gd name="T18" fmla="*/ 94 w 98"/>
                    <a:gd name="T19" fmla="*/ 15 h 30"/>
                    <a:gd name="T20" fmla="*/ 90 w 98"/>
                    <a:gd name="T21" fmla="*/ 17 h 30"/>
                    <a:gd name="T22" fmla="*/ 87 w 98"/>
                    <a:gd name="T23" fmla="*/ 19 h 30"/>
                    <a:gd name="T24" fmla="*/ 79 w 98"/>
                    <a:gd name="T25" fmla="*/ 19 h 30"/>
                    <a:gd name="T26" fmla="*/ 71 w 98"/>
                    <a:gd name="T27" fmla="*/ 19 h 30"/>
                    <a:gd name="T28" fmla="*/ 62 w 98"/>
                    <a:gd name="T29" fmla="*/ 19 h 30"/>
                    <a:gd name="T30" fmla="*/ 54 w 98"/>
                    <a:gd name="T31" fmla="*/ 19 h 30"/>
                    <a:gd name="T32" fmla="*/ 50 w 98"/>
                    <a:gd name="T33" fmla="*/ 21 h 30"/>
                    <a:gd name="T34" fmla="*/ 44 w 98"/>
                    <a:gd name="T35" fmla="*/ 21 h 30"/>
                    <a:gd name="T36" fmla="*/ 40 w 98"/>
                    <a:gd name="T37" fmla="*/ 21 h 30"/>
                    <a:gd name="T38" fmla="*/ 35 w 98"/>
                    <a:gd name="T39" fmla="*/ 23 h 30"/>
                    <a:gd name="T40" fmla="*/ 31 w 98"/>
                    <a:gd name="T41" fmla="*/ 23 h 30"/>
                    <a:gd name="T42" fmla="*/ 27 w 98"/>
                    <a:gd name="T43" fmla="*/ 25 h 30"/>
                    <a:gd name="T44" fmla="*/ 21 w 98"/>
                    <a:gd name="T45" fmla="*/ 25 h 30"/>
                    <a:gd name="T46" fmla="*/ 17 w 98"/>
                    <a:gd name="T47" fmla="*/ 25 h 30"/>
                    <a:gd name="T48" fmla="*/ 14 w 98"/>
                    <a:gd name="T49" fmla="*/ 27 h 30"/>
                    <a:gd name="T50" fmla="*/ 10 w 98"/>
                    <a:gd name="T51" fmla="*/ 27 h 30"/>
                    <a:gd name="T52" fmla="*/ 6 w 98"/>
                    <a:gd name="T53" fmla="*/ 29 h 30"/>
                    <a:gd name="T54" fmla="*/ 2 w 98"/>
                    <a:gd name="T55" fmla="*/ 29 h 30"/>
                    <a:gd name="T56" fmla="*/ 0 w 98"/>
                    <a:gd name="T57" fmla="*/ 29 h 30"/>
                    <a:gd name="T58" fmla="*/ 2 w 98"/>
                    <a:gd name="T59" fmla="*/ 27 h 30"/>
                    <a:gd name="T60" fmla="*/ 4 w 98"/>
                    <a:gd name="T61" fmla="*/ 25 h 30"/>
                    <a:gd name="T62" fmla="*/ 6 w 98"/>
                    <a:gd name="T63" fmla="*/ 23 h 30"/>
                    <a:gd name="T64" fmla="*/ 8 w 98"/>
                    <a:gd name="T65" fmla="*/ 21 h 30"/>
                    <a:gd name="T66" fmla="*/ 12 w 98"/>
                    <a:gd name="T67" fmla="*/ 19 h 30"/>
                    <a:gd name="T68" fmla="*/ 14 w 98"/>
                    <a:gd name="T69" fmla="*/ 17 h 30"/>
                    <a:gd name="T70" fmla="*/ 16 w 98"/>
                    <a:gd name="T71" fmla="*/ 15 h 30"/>
                    <a:gd name="T72" fmla="*/ 19 w 98"/>
                    <a:gd name="T73" fmla="*/ 13 h 30"/>
                    <a:gd name="T74" fmla="*/ 21 w 98"/>
                    <a:gd name="T75" fmla="*/ 11 h 30"/>
                    <a:gd name="T76" fmla="*/ 25 w 98"/>
                    <a:gd name="T77" fmla="*/ 9 h 30"/>
                    <a:gd name="T78" fmla="*/ 29 w 98"/>
                    <a:gd name="T79" fmla="*/ 7 h 30"/>
                    <a:gd name="T80" fmla="*/ 33 w 98"/>
                    <a:gd name="T81" fmla="*/ 5 h 30"/>
                    <a:gd name="T82" fmla="*/ 37 w 98"/>
                    <a:gd name="T83" fmla="*/ 4 h 30"/>
                    <a:gd name="T84" fmla="*/ 40 w 98"/>
                    <a:gd name="T85" fmla="*/ 2 h 30"/>
                    <a:gd name="T86" fmla="*/ 46 w 98"/>
                    <a:gd name="T87" fmla="*/ 2 h 30"/>
                    <a:gd name="T88" fmla="*/ 50 w 98"/>
                    <a:gd name="T89" fmla="*/ 0 h 30"/>
                    <a:gd name="T90" fmla="*/ 56 w 98"/>
                    <a:gd name="T91" fmla="*/ 0 h 30"/>
                    <a:gd name="T92" fmla="*/ 62 w 98"/>
                    <a:gd name="T93" fmla="*/ 0 h 30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98"/>
                    <a:gd name="T142" fmla="*/ 0 h 30"/>
                    <a:gd name="T143" fmla="*/ 98 w 98"/>
                    <a:gd name="T144" fmla="*/ 30 h 30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98" h="30">
                      <a:moveTo>
                        <a:pt x="62" y="0"/>
                      </a:moveTo>
                      <a:lnTo>
                        <a:pt x="65" y="0"/>
                      </a:lnTo>
                      <a:lnTo>
                        <a:pt x="69" y="0"/>
                      </a:lnTo>
                      <a:lnTo>
                        <a:pt x="73" y="0"/>
                      </a:lnTo>
                      <a:lnTo>
                        <a:pt x="77" y="0"/>
                      </a:lnTo>
                      <a:lnTo>
                        <a:pt x="79" y="2"/>
                      </a:lnTo>
                      <a:lnTo>
                        <a:pt x="83" y="2"/>
                      </a:lnTo>
                      <a:lnTo>
                        <a:pt x="85" y="2"/>
                      </a:lnTo>
                      <a:lnTo>
                        <a:pt x="87" y="4"/>
                      </a:lnTo>
                      <a:lnTo>
                        <a:pt x="90" y="4"/>
                      </a:lnTo>
                      <a:lnTo>
                        <a:pt x="92" y="4"/>
                      </a:lnTo>
                      <a:lnTo>
                        <a:pt x="94" y="5"/>
                      </a:lnTo>
                      <a:lnTo>
                        <a:pt x="96" y="7"/>
                      </a:lnTo>
                      <a:lnTo>
                        <a:pt x="96" y="9"/>
                      </a:lnTo>
                      <a:lnTo>
                        <a:pt x="98" y="9"/>
                      </a:lnTo>
                      <a:lnTo>
                        <a:pt x="98" y="11"/>
                      </a:lnTo>
                      <a:lnTo>
                        <a:pt x="98" y="13"/>
                      </a:lnTo>
                      <a:lnTo>
                        <a:pt x="96" y="13"/>
                      </a:lnTo>
                      <a:lnTo>
                        <a:pt x="96" y="15"/>
                      </a:lnTo>
                      <a:lnTo>
                        <a:pt x="94" y="15"/>
                      </a:lnTo>
                      <a:lnTo>
                        <a:pt x="92" y="17"/>
                      </a:lnTo>
                      <a:lnTo>
                        <a:pt x="90" y="17"/>
                      </a:lnTo>
                      <a:lnTo>
                        <a:pt x="88" y="17"/>
                      </a:lnTo>
                      <a:lnTo>
                        <a:pt x="87" y="19"/>
                      </a:lnTo>
                      <a:lnTo>
                        <a:pt x="83" y="19"/>
                      </a:lnTo>
                      <a:lnTo>
                        <a:pt x="79" y="19"/>
                      </a:lnTo>
                      <a:lnTo>
                        <a:pt x="75" y="19"/>
                      </a:lnTo>
                      <a:lnTo>
                        <a:pt x="71" y="19"/>
                      </a:lnTo>
                      <a:lnTo>
                        <a:pt x="67" y="19"/>
                      </a:lnTo>
                      <a:lnTo>
                        <a:pt x="62" y="19"/>
                      </a:lnTo>
                      <a:lnTo>
                        <a:pt x="56" y="19"/>
                      </a:lnTo>
                      <a:lnTo>
                        <a:pt x="54" y="19"/>
                      </a:lnTo>
                      <a:lnTo>
                        <a:pt x="52" y="19"/>
                      </a:lnTo>
                      <a:lnTo>
                        <a:pt x="50" y="21"/>
                      </a:lnTo>
                      <a:lnTo>
                        <a:pt x="48" y="21"/>
                      </a:lnTo>
                      <a:lnTo>
                        <a:pt x="44" y="21"/>
                      </a:lnTo>
                      <a:lnTo>
                        <a:pt x="42" y="21"/>
                      </a:lnTo>
                      <a:lnTo>
                        <a:pt x="40" y="21"/>
                      </a:lnTo>
                      <a:lnTo>
                        <a:pt x="39" y="21"/>
                      </a:lnTo>
                      <a:lnTo>
                        <a:pt x="35" y="23"/>
                      </a:lnTo>
                      <a:lnTo>
                        <a:pt x="33" y="23"/>
                      </a:lnTo>
                      <a:lnTo>
                        <a:pt x="31" y="23"/>
                      </a:lnTo>
                      <a:lnTo>
                        <a:pt x="29" y="23"/>
                      </a:lnTo>
                      <a:lnTo>
                        <a:pt x="27" y="25"/>
                      </a:lnTo>
                      <a:lnTo>
                        <a:pt x="23" y="25"/>
                      </a:lnTo>
                      <a:lnTo>
                        <a:pt x="21" y="25"/>
                      </a:lnTo>
                      <a:lnTo>
                        <a:pt x="19" y="25"/>
                      </a:lnTo>
                      <a:lnTo>
                        <a:pt x="17" y="25"/>
                      </a:lnTo>
                      <a:lnTo>
                        <a:pt x="16" y="27"/>
                      </a:lnTo>
                      <a:lnTo>
                        <a:pt x="14" y="27"/>
                      </a:lnTo>
                      <a:lnTo>
                        <a:pt x="12" y="27"/>
                      </a:lnTo>
                      <a:lnTo>
                        <a:pt x="10" y="27"/>
                      </a:lnTo>
                      <a:lnTo>
                        <a:pt x="8" y="29"/>
                      </a:lnTo>
                      <a:lnTo>
                        <a:pt x="6" y="29"/>
                      </a:lnTo>
                      <a:lnTo>
                        <a:pt x="4" y="29"/>
                      </a:lnTo>
                      <a:lnTo>
                        <a:pt x="2" y="29"/>
                      </a:ln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" y="29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4" y="25"/>
                      </a:lnTo>
                      <a:lnTo>
                        <a:pt x="4" y="23"/>
                      </a:lnTo>
                      <a:lnTo>
                        <a:pt x="6" y="23"/>
                      </a:lnTo>
                      <a:lnTo>
                        <a:pt x="6" y="21"/>
                      </a:lnTo>
                      <a:lnTo>
                        <a:pt x="8" y="21"/>
                      </a:lnTo>
                      <a:lnTo>
                        <a:pt x="10" y="19"/>
                      </a:lnTo>
                      <a:lnTo>
                        <a:pt x="12" y="19"/>
                      </a:lnTo>
                      <a:lnTo>
                        <a:pt x="12" y="17"/>
                      </a:lnTo>
                      <a:lnTo>
                        <a:pt x="14" y="17"/>
                      </a:lnTo>
                      <a:lnTo>
                        <a:pt x="14" y="15"/>
                      </a:lnTo>
                      <a:lnTo>
                        <a:pt x="16" y="15"/>
                      </a:lnTo>
                      <a:lnTo>
                        <a:pt x="17" y="13"/>
                      </a:lnTo>
                      <a:lnTo>
                        <a:pt x="19" y="13"/>
                      </a:lnTo>
                      <a:lnTo>
                        <a:pt x="19" y="11"/>
                      </a:lnTo>
                      <a:lnTo>
                        <a:pt x="21" y="11"/>
                      </a:lnTo>
                      <a:lnTo>
                        <a:pt x="23" y="9"/>
                      </a:lnTo>
                      <a:lnTo>
                        <a:pt x="25" y="9"/>
                      </a:lnTo>
                      <a:lnTo>
                        <a:pt x="27" y="7"/>
                      </a:lnTo>
                      <a:lnTo>
                        <a:pt x="29" y="7"/>
                      </a:lnTo>
                      <a:lnTo>
                        <a:pt x="31" y="5"/>
                      </a:lnTo>
                      <a:lnTo>
                        <a:pt x="33" y="5"/>
                      </a:lnTo>
                      <a:lnTo>
                        <a:pt x="35" y="4"/>
                      </a:lnTo>
                      <a:lnTo>
                        <a:pt x="37" y="4"/>
                      </a:lnTo>
                      <a:lnTo>
                        <a:pt x="39" y="4"/>
                      </a:lnTo>
                      <a:lnTo>
                        <a:pt x="40" y="2"/>
                      </a:lnTo>
                      <a:lnTo>
                        <a:pt x="42" y="2"/>
                      </a:lnTo>
                      <a:lnTo>
                        <a:pt x="46" y="2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60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9E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13" name="Freeform 581"/>
                <p:cNvSpPr>
                  <a:spLocks noChangeAspect="1"/>
                </p:cNvSpPr>
                <p:nvPr/>
              </p:nvSpPr>
              <p:spPr bwMode="auto">
                <a:xfrm>
                  <a:off x="5115" y="1644"/>
                  <a:ext cx="79" cy="25"/>
                </a:xfrm>
                <a:custGeom>
                  <a:avLst/>
                  <a:gdLst>
                    <a:gd name="T0" fmla="*/ 58 w 79"/>
                    <a:gd name="T1" fmla="*/ 0 h 25"/>
                    <a:gd name="T2" fmla="*/ 64 w 79"/>
                    <a:gd name="T3" fmla="*/ 0 h 25"/>
                    <a:gd name="T4" fmla="*/ 67 w 79"/>
                    <a:gd name="T5" fmla="*/ 0 h 25"/>
                    <a:gd name="T6" fmla="*/ 71 w 79"/>
                    <a:gd name="T7" fmla="*/ 1 h 25"/>
                    <a:gd name="T8" fmla="*/ 75 w 79"/>
                    <a:gd name="T9" fmla="*/ 1 h 25"/>
                    <a:gd name="T10" fmla="*/ 79 w 79"/>
                    <a:gd name="T11" fmla="*/ 5 h 25"/>
                    <a:gd name="T12" fmla="*/ 77 w 79"/>
                    <a:gd name="T13" fmla="*/ 9 h 25"/>
                    <a:gd name="T14" fmla="*/ 75 w 79"/>
                    <a:gd name="T15" fmla="*/ 11 h 25"/>
                    <a:gd name="T16" fmla="*/ 71 w 79"/>
                    <a:gd name="T17" fmla="*/ 11 h 25"/>
                    <a:gd name="T18" fmla="*/ 67 w 79"/>
                    <a:gd name="T19" fmla="*/ 13 h 25"/>
                    <a:gd name="T20" fmla="*/ 62 w 79"/>
                    <a:gd name="T21" fmla="*/ 13 h 25"/>
                    <a:gd name="T22" fmla="*/ 56 w 79"/>
                    <a:gd name="T23" fmla="*/ 15 h 25"/>
                    <a:gd name="T24" fmla="*/ 50 w 79"/>
                    <a:gd name="T25" fmla="*/ 15 h 25"/>
                    <a:gd name="T26" fmla="*/ 46 w 79"/>
                    <a:gd name="T27" fmla="*/ 15 h 25"/>
                    <a:gd name="T28" fmla="*/ 42 w 79"/>
                    <a:gd name="T29" fmla="*/ 17 h 25"/>
                    <a:gd name="T30" fmla="*/ 37 w 79"/>
                    <a:gd name="T31" fmla="*/ 17 h 25"/>
                    <a:gd name="T32" fmla="*/ 33 w 79"/>
                    <a:gd name="T33" fmla="*/ 17 h 25"/>
                    <a:gd name="T34" fmla="*/ 29 w 79"/>
                    <a:gd name="T35" fmla="*/ 19 h 25"/>
                    <a:gd name="T36" fmla="*/ 25 w 79"/>
                    <a:gd name="T37" fmla="*/ 19 h 25"/>
                    <a:gd name="T38" fmla="*/ 21 w 79"/>
                    <a:gd name="T39" fmla="*/ 21 h 25"/>
                    <a:gd name="T40" fmla="*/ 17 w 79"/>
                    <a:gd name="T41" fmla="*/ 21 h 25"/>
                    <a:gd name="T42" fmla="*/ 14 w 79"/>
                    <a:gd name="T43" fmla="*/ 23 h 25"/>
                    <a:gd name="T44" fmla="*/ 10 w 79"/>
                    <a:gd name="T45" fmla="*/ 23 h 25"/>
                    <a:gd name="T46" fmla="*/ 6 w 79"/>
                    <a:gd name="T47" fmla="*/ 23 h 25"/>
                    <a:gd name="T48" fmla="*/ 2 w 79"/>
                    <a:gd name="T49" fmla="*/ 25 h 25"/>
                    <a:gd name="T50" fmla="*/ 2 w 79"/>
                    <a:gd name="T51" fmla="*/ 23 h 25"/>
                    <a:gd name="T52" fmla="*/ 4 w 79"/>
                    <a:gd name="T53" fmla="*/ 21 h 25"/>
                    <a:gd name="T54" fmla="*/ 6 w 79"/>
                    <a:gd name="T55" fmla="*/ 19 h 25"/>
                    <a:gd name="T56" fmla="*/ 10 w 79"/>
                    <a:gd name="T57" fmla="*/ 17 h 25"/>
                    <a:gd name="T58" fmla="*/ 12 w 79"/>
                    <a:gd name="T59" fmla="*/ 15 h 25"/>
                    <a:gd name="T60" fmla="*/ 14 w 79"/>
                    <a:gd name="T61" fmla="*/ 13 h 25"/>
                    <a:gd name="T62" fmla="*/ 16 w 79"/>
                    <a:gd name="T63" fmla="*/ 11 h 25"/>
                    <a:gd name="T64" fmla="*/ 17 w 79"/>
                    <a:gd name="T65" fmla="*/ 9 h 25"/>
                    <a:gd name="T66" fmla="*/ 21 w 79"/>
                    <a:gd name="T67" fmla="*/ 9 h 25"/>
                    <a:gd name="T68" fmla="*/ 25 w 79"/>
                    <a:gd name="T69" fmla="*/ 5 h 25"/>
                    <a:gd name="T70" fmla="*/ 29 w 79"/>
                    <a:gd name="T71" fmla="*/ 5 h 25"/>
                    <a:gd name="T72" fmla="*/ 33 w 79"/>
                    <a:gd name="T73" fmla="*/ 3 h 25"/>
                    <a:gd name="T74" fmla="*/ 37 w 79"/>
                    <a:gd name="T75" fmla="*/ 1 h 25"/>
                    <a:gd name="T76" fmla="*/ 40 w 79"/>
                    <a:gd name="T77" fmla="*/ 1 h 25"/>
                    <a:gd name="T78" fmla="*/ 46 w 79"/>
                    <a:gd name="T79" fmla="*/ 0 h 25"/>
                    <a:gd name="T80" fmla="*/ 50 w 79"/>
                    <a:gd name="T81" fmla="*/ 0 h 25"/>
                    <a:gd name="T82" fmla="*/ 54 w 79"/>
                    <a:gd name="T83" fmla="*/ 0 h 2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9"/>
                    <a:gd name="T127" fmla="*/ 0 h 25"/>
                    <a:gd name="T128" fmla="*/ 79 w 79"/>
                    <a:gd name="T129" fmla="*/ 25 h 25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9" h="25">
                      <a:moveTo>
                        <a:pt x="54" y="0"/>
                      </a:move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4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1"/>
                      </a:lnTo>
                      <a:lnTo>
                        <a:pt x="73" y="1"/>
                      </a:lnTo>
                      <a:lnTo>
                        <a:pt x="75" y="1"/>
                      </a:lnTo>
                      <a:lnTo>
                        <a:pt x="77" y="3"/>
                      </a:lnTo>
                      <a:lnTo>
                        <a:pt x="79" y="5"/>
                      </a:lnTo>
                      <a:lnTo>
                        <a:pt x="79" y="7"/>
                      </a:lnTo>
                      <a:lnTo>
                        <a:pt x="77" y="9"/>
                      </a:lnTo>
                      <a:lnTo>
                        <a:pt x="75" y="9"/>
                      </a:lnTo>
                      <a:lnTo>
                        <a:pt x="75" y="11"/>
                      </a:lnTo>
                      <a:lnTo>
                        <a:pt x="73" y="11"/>
                      </a:lnTo>
                      <a:lnTo>
                        <a:pt x="71" y="11"/>
                      </a:lnTo>
                      <a:lnTo>
                        <a:pt x="69" y="13"/>
                      </a:lnTo>
                      <a:lnTo>
                        <a:pt x="67" y="13"/>
                      </a:lnTo>
                      <a:lnTo>
                        <a:pt x="65" y="13"/>
                      </a:lnTo>
                      <a:lnTo>
                        <a:pt x="62" y="13"/>
                      </a:lnTo>
                      <a:lnTo>
                        <a:pt x="60" y="15"/>
                      </a:lnTo>
                      <a:lnTo>
                        <a:pt x="56" y="15"/>
                      </a:lnTo>
                      <a:lnTo>
                        <a:pt x="54" y="15"/>
                      </a:lnTo>
                      <a:lnTo>
                        <a:pt x="50" y="15"/>
                      </a:lnTo>
                      <a:lnTo>
                        <a:pt x="48" y="15"/>
                      </a:lnTo>
                      <a:lnTo>
                        <a:pt x="46" y="15"/>
                      </a:lnTo>
                      <a:lnTo>
                        <a:pt x="44" y="15"/>
                      </a:lnTo>
                      <a:lnTo>
                        <a:pt x="42" y="17"/>
                      </a:lnTo>
                      <a:lnTo>
                        <a:pt x="39" y="17"/>
                      </a:lnTo>
                      <a:lnTo>
                        <a:pt x="37" y="17"/>
                      </a:lnTo>
                      <a:lnTo>
                        <a:pt x="35" y="17"/>
                      </a:lnTo>
                      <a:lnTo>
                        <a:pt x="33" y="17"/>
                      </a:lnTo>
                      <a:lnTo>
                        <a:pt x="31" y="19"/>
                      </a:lnTo>
                      <a:lnTo>
                        <a:pt x="29" y="19"/>
                      </a:lnTo>
                      <a:lnTo>
                        <a:pt x="27" y="19"/>
                      </a:lnTo>
                      <a:lnTo>
                        <a:pt x="25" y="19"/>
                      </a:lnTo>
                      <a:lnTo>
                        <a:pt x="23" y="21"/>
                      </a:lnTo>
                      <a:lnTo>
                        <a:pt x="21" y="21"/>
                      </a:lnTo>
                      <a:lnTo>
                        <a:pt x="19" y="21"/>
                      </a:lnTo>
                      <a:lnTo>
                        <a:pt x="17" y="21"/>
                      </a:lnTo>
                      <a:lnTo>
                        <a:pt x="16" y="21"/>
                      </a:lnTo>
                      <a:lnTo>
                        <a:pt x="14" y="23"/>
                      </a:lnTo>
                      <a:lnTo>
                        <a:pt x="12" y="23"/>
                      </a:lnTo>
                      <a:lnTo>
                        <a:pt x="10" y="23"/>
                      </a:lnTo>
                      <a:lnTo>
                        <a:pt x="8" y="23"/>
                      </a:lnTo>
                      <a:lnTo>
                        <a:pt x="6" y="23"/>
                      </a:lnTo>
                      <a:lnTo>
                        <a:pt x="4" y="25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6" y="19"/>
                      </a:lnTo>
                      <a:lnTo>
                        <a:pt x="8" y="17"/>
                      </a:lnTo>
                      <a:lnTo>
                        <a:pt x="10" y="17"/>
                      </a:lnTo>
                      <a:lnTo>
                        <a:pt x="10" y="15"/>
                      </a:lnTo>
                      <a:lnTo>
                        <a:pt x="12" y="15"/>
                      </a:lnTo>
                      <a:lnTo>
                        <a:pt x="12" y="13"/>
                      </a:lnTo>
                      <a:lnTo>
                        <a:pt x="14" y="13"/>
                      </a:lnTo>
                      <a:lnTo>
                        <a:pt x="16" y="13"/>
                      </a:lnTo>
                      <a:lnTo>
                        <a:pt x="16" y="11"/>
                      </a:lnTo>
                      <a:lnTo>
                        <a:pt x="17" y="11"/>
                      </a:lnTo>
                      <a:lnTo>
                        <a:pt x="17" y="9"/>
                      </a:lnTo>
                      <a:lnTo>
                        <a:pt x="19" y="9"/>
                      </a:lnTo>
                      <a:lnTo>
                        <a:pt x="21" y="9"/>
                      </a:lnTo>
                      <a:lnTo>
                        <a:pt x="23" y="7"/>
                      </a:lnTo>
                      <a:lnTo>
                        <a:pt x="25" y="5"/>
                      </a:lnTo>
                      <a:lnTo>
                        <a:pt x="27" y="5"/>
                      </a:lnTo>
                      <a:lnTo>
                        <a:pt x="29" y="5"/>
                      </a:lnTo>
                      <a:lnTo>
                        <a:pt x="31" y="3"/>
                      </a:lnTo>
                      <a:lnTo>
                        <a:pt x="33" y="3"/>
                      </a:lnTo>
                      <a:lnTo>
                        <a:pt x="35" y="3"/>
                      </a:lnTo>
                      <a:lnTo>
                        <a:pt x="37" y="1"/>
                      </a:lnTo>
                      <a:lnTo>
                        <a:pt x="39" y="1"/>
                      </a:lnTo>
                      <a:lnTo>
                        <a:pt x="40" y="1"/>
                      </a:lnTo>
                      <a:lnTo>
                        <a:pt x="42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94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14" name="Freeform 582"/>
                <p:cNvSpPr>
                  <a:spLocks noChangeAspect="1"/>
                </p:cNvSpPr>
                <p:nvPr/>
              </p:nvSpPr>
              <p:spPr bwMode="auto">
                <a:xfrm>
                  <a:off x="5117" y="1647"/>
                  <a:ext cx="58" cy="22"/>
                </a:xfrm>
                <a:custGeom>
                  <a:avLst/>
                  <a:gdLst>
                    <a:gd name="T0" fmla="*/ 10 w 58"/>
                    <a:gd name="T1" fmla="*/ 14 h 22"/>
                    <a:gd name="T2" fmla="*/ 12 w 58"/>
                    <a:gd name="T3" fmla="*/ 12 h 22"/>
                    <a:gd name="T4" fmla="*/ 15 w 58"/>
                    <a:gd name="T5" fmla="*/ 10 h 22"/>
                    <a:gd name="T6" fmla="*/ 19 w 58"/>
                    <a:gd name="T7" fmla="*/ 8 h 22"/>
                    <a:gd name="T8" fmla="*/ 23 w 58"/>
                    <a:gd name="T9" fmla="*/ 6 h 22"/>
                    <a:gd name="T10" fmla="*/ 25 w 58"/>
                    <a:gd name="T11" fmla="*/ 4 h 22"/>
                    <a:gd name="T12" fmla="*/ 29 w 58"/>
                    <a:gd name="T13" fmla="*/ 4 h 22"/>
                    <a:gd name="T14" fmla="*/ 33 w 58"/>
                    <a:gd name="T15" fmla="*/ 2 h 22"/>
                    <a:gd name="T16" fmla="*/ 37 w 58"/>
                    <a:gd name="T17" fmla="*/ 2 h 22"/>
                    <a:gd name="T18" fmla="*/ 40 w 58"/>
                    <a:gd name="T19" fmla="*/ 0 h 22"/>
                    <a:gd name="T20" fmla="*/ 44 w 58"/>
                    <a:gd name="T21" fmla="*/ 0 h 22"/>
                    <a:gd name="T22" fmla="*/ 48 w 58"/>
                    <a:gd name="T23" fmla="*/ 0 h 22"/>
                    <a:gd name="T24" fmla="*/ 52 w 58"/>
                    <a:gd name="T25" fmla="*/ 0 h 22"/>
                    <a:gd name="T26" fmla="*/ 56 w 58"/>
                    <a:gd name="T27" fmla="*/ 0 h 22"/>
                    <a:gd name="T28" fmla="*/ 58 w 58"/>
                    <a:gd name="T29" fmla="*/ 4 h 22"/>
                    <a:gd name="T30" fmla="*/ 56 w 58"/>
                    <a:gd name="T31" fmla="*/ 6 h 22"/>
                    <a:gd name="T32" fmla="*/ 52 w 58"/>
                    <a:gd name="T33" fmla="*/ 6 h 22"/>
                    <a:gd name="T34" fmla="*/ 50 w 58"/>
                    <a:gd name="T35" fmla="*/ 8 h 22"/>
                    <a:gd name="T36" fmla="*/ 46 w 58"/>
                    <a:gd name="T37" fmla="*/ 10 h 22"/>
                    <a:gd name="T38" fmla="*/ 42 w 58"/>
                    <a:gd name="T39" fmla="*/ 10 h 22"/>
                    <a:gd name="T40" fmla="*/ 38 w 58"/>
                    <a:gd name="T41" fmla="*/ 12 h 22"/>
                    <a:gd name="T42" fmla="*/ 35 w 58"/>
                    <a:gd name="T43" fmla="*/ 12 h 22"/>
                    <a:gd name="T44" fmla="*/ 31 w 58"/>
                    <a:gd name="T45" fmla="*/ 14 h 22"/>
                    <a:gd name="T46" fmla="*/ 27 w 58"/>
                    <a:gd name="T47" fmla="*/ 14 h 22"/>
                    <a:gd name="T48" fmla="*/ 23 w 58"/>
                    <a:gd name="T49" fmla="*/ 16 h 22"/>
                    <a:gd name="T50" fmla="*/ 19 w 58"/>
                    <a:gd name="T51" fmla="*/ 16 h 22"/>
                    <a:gd name="T52" fmla="*/ 15 w 58"/>
                    <a:gd name="T53" fmla="*/ 18 h 22"/>
                    <a:gd name="T54" fmla="*/ 12 w 58"/>
                    <a:gd name="T55" fmla="*/ 18 h 22"/>
                    <a:gd name="T56" fmla="*/ 10 w 58"/>
                    <a:gd name="T57" fmla="*/ 20 h 22"/>
                    <a:gd name="T58" fmla="*/ 6 w 58"/>
                    <a:gd name="T59" fmla="*/ 20 h 22"/>
                    <a:gd name="T60" fmla="*/ 2 w 58"/>
                    <a:gd name="T61" fmla="*/ 20 h 22"/>
                    <a:gd name="T62" fmla="*/ 0 w 58"/>
                    <a:gd name="T63" fmla="*/ 20 h 22"/>
                    <a:gd name="T64" fmla="*/ 4 w 58"/>
                    <a:gd name="T65" fmla="*/ 18 h 22"/>
                    <a:gd name="T66" fmla="*/ 6 w 58"/>
                    <a:gd name="T67" fmla="*/ 16 h 2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58"/>
                    <a:gd name="T103" fmla="*/ 0 h 22"/>
                    <a:gd name="T104" fmla="*/ 58 w 58"/>
                    <a:gd name="T105" fmla="*/ 22 h 2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58" h="22">
                      <a:moveTo>
                        <a:pt x="8" y="14"/>
                      </a:moveTo>
                      <a:lnTo>
                        <a:pt x="10" y="14"/>
                      </a:lnTo>
                      <a:lnTo>
                        <a:pt x="10" y="12"/>
                      </a:lnTo>
                      <a:lnTo>
                        <a:pt x="12" y="12"/>
                      </a:lnTo>
                      <a:lnTo>
                        <a:pt x="14" y="10"/>
                      </a:lnTo>
                      <a:lnTo>
                        <a:pt x="15" y="10"/>
                      </a:lnTo>
                      <a:lnTo>
                        <a:pt x="17" y="8"/>
                      </a:lnTo>
                      <a:lnTo>
                        <a:pt x="19" y="8"/>
                      </a:lnTo>
                      <a:lnTo>
                        <a:pt x="21" y="6"/>
                      </a:ln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5" y="4"/>
                      </a:lnTo>
                      <a:lnTo>
                        <a:pt x="27" y="4"/>
                      </a:lnTo>
                      <a:lnTo>
                        <a:pt x="29" y="4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5" y="2"/>
                      </a:lnTo>
                      <a:lnTo>
                        <a:pt x="37" y="2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2"/>
                      </a:lnTo>
                      <a:lnTo>
                        <a:pt x="58" y="4"/>
                      </a:lnTo>
                      <a:lnTo>
                        <a:pt x="56" y="4"/>
                      </a:lnTo>
                      <a:lnTo>
                        <a:pt x="56" y="6"/>
                      </a:lnTo>
                      <a:lnTo>
                        <a:pt x="54" y="6"/>
                      </a:lnTo>
                      <a:lnTo>
                        <a:pt x="52" y="6"/>
                      </a:lnTo>
                      <a:lnTo>
                        <a:pt x="52" y="8"/>
                      </a:lnTo>
                      <a:lnTo>
                        <a:pt x="50" y="8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0"/>
                      </a:lnTo>
                      <a:lnTo>
                        <a:pt x="42" y="10"/>
                      </a:lnTo>
                      <a:lnTo>
                        <a:pt x="40" y="12"/>
                      </a:lnTo>
                      <a:lnTo>
                        <a:pt x="38" y="12"/>
                      </a:lnTo>
                      <a:lnTo>
                        <a:pt x="37" y="12"/>
                      </a:lnTo>
                      <a:lnTo>
                        <a:pt x="35" y="12"/>
                      </a:lnTo>
                      <a:lnTo>
                        <a:pt x="33" y="14"/>
                      </a:lnTo>
                      <a:lnTo>
                        <a:pt x="31" y="14"/>
                      </a:lnTo>
                      <a:lnTo>
                        <a:pt x="29" y="14"/>
                      </a:lnTo>
                      <a:lnTo>
                        <a:pt x="27" y="14"/>
                      </a:lnTo>
                      <a:lnTo>
                        <a:pt x="25" y="16"/>
                      </a:lnTo>
                      <a:lnTo>
                        <a:pt x="23" y="16"/>
                      </a:lnTo>
                      <a:lnTo>
                        <a:pt x="21" y="16"/>
                      </a:lnTo>
                      <a:lnTo>
                        <a:pt x="19" y="16"/>
                      </a:lnTo>
                      <a:lnTo>
                        <a:pt x="17" y="16"/>
                      </a:lnTo>
                      <a:lnTo>
                        <a:pt x="15" y="18"/>
                      </a:lnTo>
                      <a:lnTo>
                        <a:pt x="14" y="18"/>
                      </a:lnTo>
                      <a:lnTo>
                        <a:pt x="12" y="18"/>
                      </a:lnTo>
                      <a:lnTo>
                        <a:pt x="10" y="18"/>
                      </a:lnTo>
                      <a:lnTo>
                        <a:pt x="10" y="20"/>
                      </a:lnTo>
                      <a:lnTo>
                        <a:pt x="8" y="20"/>
                      </a:lnTo>
                      <a:lnTo>
                        <a:pt x="6" y="20"/>
                      </a:lnTo>
                      <a:lnTo>
                        <a:pt x="4" y="20"/>
                      </a:lnTo>
                      <a:lnTo>
                        <a:pt x="2" y="20"/>
                      </a:lnTo>
                      <a:lnTo>
                        <a:pt x="0" y="22"/>
                      </a:lnTo>
                      <a:lnTo>
                        <a:pt x="0" y="20"/>
                      </a:lnTo>
                      <a:lnTo>
                        <a:pt x="2" y="18"/>
                      </a:lnTo>
                      <a:lnTo>
                        <a:pt x="4" y="18"/>
                      </a:ln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8" y="14"/>
                      </a:lnTo>
                      <a:close/>
                    </a:path>
                  </a:pathLst>
                </a:custGeom>
                <a:solidFill>
                  <a:srgbClr val="87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15" name="Freeform 583"/>
                <p:cNvSpPr>
                  <a:spLocks noChangeAspect="1"/>
                </p:cNvSpPr>
                <p:nvPr/>
              </p:nvSpPr>
              <p:spPr bwMode="auto">
                <a:xfrm>
                  <a:off x="4877" y="1427"/>
                  <a:ext cx="100" cy="265"/>
                </a:xfrm>
                <a:custGeom>
                  <a:avLst/>
                  <a:gdLst>
                    <a:gd name="T0" fmla="*/ 98 w 100"/>
                    <a:gd name="T1" fmla="*/ 253 h 265"/>
                    <a:gd name="T2" fmla="*/ 98 w 100"/>
                    <a:gd name="T3" fmla="*/ 249 h 265"/>
                    <a:gd name="T4" fmla="*/ 94 w 100"/>
                    <a:gd name="T5" fmla="*/ 243 h 265"/>
                    <a:gd name="T6" fmla="*/ 90 w 100"/>
                    <a:gd name="T7" fmla="*/ 234 h 265"/>
                    <a:gd name="T8" fmla="*/ 87 w 100"/>
                    <a:gd name="T9" fmla="*/ 222 h 265"/>
                    <a:gd name="T10" fmla="*/ 81 w 100"/>
                    <a:gd name="T11" fmla="*/ 209 h 265"/>
                    <a:gd name="T12" fmla="*/ 75 w 100"/>
                    <a:gd name="T13" fmla="*/ 194 h 265"/>
                    <a:gd name="T14" fmla="*/ 69 w 100"/>
                    <a:gd name="T15" fmla="*/ 176 h 265"/>
                    <a:gd name="T16" fmla="*/ 62 w 100"/>
                    <a:gd name="T17" fmla="*/ 159 h 265"/>
                    <a:gd name="T18" fmla="*/ 54 w 100"/>
                    <a:gd name="T19" fmla="*/ 142 h 265"/>
                    <a:gd name="T20" fmla="*/ 48 w 100"/>
                    <a:gd name="T21" fmla="*/ 122 h 265"/>
                    <a:gd name="T22" fmla="*/ 41 w 100"/>
                    <a:gd name="T23" fmla="*/ 103 h 265"/>
                    <a:gd name="T24" fmla="*/ 33 w 100"/>
                    <a:gd name="T25" fmla="*/ 86 h 265"/>
                    <a:gd name="T26" fmla="*/ 27 w 100"/>
                    <a:gd name="T27" fmla="*/ 69 h 265"/>
                    <a:gd name="T28" fmla="*/ 21 w 100"/>
                    <a:gd name="T29" fmla="*/ 51 h 265"/>
                    <a:gd name="T30" fmla="*/ 16 w 100"/>
                    <a:gd name="T31" fmla="*/ 36 h 265"/>
                    <a:gd name="T32" fmla="*/ 10 w 100"/>
                    <a:gd name="T33" fmla="*/ 23 h 265"/>
                    <a:gd name="T34" fmla="*/ 8 w 100"/>
                    <a:gd name="T35" fmla="*/ 13 h 265"/>
                    <a:gd name="T36" fmla="*/ 4 w 100"/>
                    <a:gd name="T37" fmla="*/ 5 h 265"/>
                    <a:gd name="T38" fmla="*/ 2 w 100"/>
                    <a:gd name="T39" fmla="*/ 2 h 265"/>
                    <a:gd name="T40" fmla="*/ 0 w 100"/>
                    <a:gd name="T41" fmla="*/ 0 h 265"/>
                    <a:gd name="T42" fmla="*/ 0 w 100"/>
                    <a:gd name="T43" fmla="*/ 3 h 265"/>
                    <a:gd name="T44" fmla="*/ 0 w 100"/>
                    <a:gd name="T45" fmla="*/ 7 h 265"/>
                    <a:gd name="T46" fmla="*/ 2 w 100"/>
                    <a:gd name="T47" fmla="*/ 15 h 265"/>
                    <a:gd name="T48" fmla="*/ 4 w 100"/>
                    <a:gd name="T49" fmla="*/ 21 h 265"/>
                    <a:gd name="T50" fmla="*/ 4 w 100"/>
                    <a:gd name="T51" fmla="*/ 30 h 265"/>
                    <a:gd name="T52" fmla="*/ 8 w 100"/>
                    <a:gd name="T53" fmla="*/ 38 h 265"/>
                    <a:gd name="T54" fmla="*/ 10 w 100"/>
                    <a:gd name="T55" fmla="*/ 48 h 265"/>
                    <a:gd name="T56" fmla="*/ 12 w 100"/>
                    <a:gd name="T57" fmla="*/ 57 h 265"/>
                    <a:gd name="T58" fmla="*/ 14 w 100"/>
                    <a:gd name="T59" fmla="*/ 65 h 265"/>
                    <a:gd name="T60" fmla="*/ 18 w 100"/>
                    <a:gd name="T61" fmla="*/ 73 h 265"/>
                    <a:gd name="T62" fmla="*/ 19 w 100"/>
                    <a:gd name="T63" fmla="*/ 82 h 265"/>
                    <a:gd name="T64" fmla="*/ 23 w 100"/>
                    <a:gd name="T65" fmla="*/ 90 h 265"/>
                    <a:gd name="T66" fmla="*/ 25 w 100"/>
                    <a:gd name="T67" fmla="*/ 99 h 265"/>
                    <a:gd name="T68" fmla="*/ 29 w 100"/>
                    <a:gd name="T69" fmla="*/ 111 h 265"/>
                    <a:gd name="T70" fmla="*/ 35 w 100"/>
                    <a:gd name="T71" fmla="*/ 122 h 265"/>
                    <a:gd name="T72" fmla="*/ 39 w 100"/>
                    <a:gd name="T73" fmla="*/ 134 h 265"/>
                    <a:gd name="T74" fmla="*/ 44 w 100"/>
                    <a:gd name="T75" fmla="*/ 147 h 265"/>
                    <a:gd name="T76" fmla="*/ 48 w 100"/>
                    <a:gd name="T77" fmla="*/ 159 h 265"/>
                    <a:gd name="T78" fmla="*/ 54 w 100"/>
                    <a:gd name="T79" fmla="*/ 172 h 265"/>
                    <a:gd name="T80" fmla="*/ 58 w 100"/>
                    <a:gd name="T81" fmla="*/ 184 h 265"/>
                    <a:gd name="T82" fmla="*/ 64 w 100"/>
                    <a:gd name="T83" fmla="*/ 195 h 265"/>
                    <a:gd name="T84" fmla="*/ 67 w 100"/>
                    <a:gd name="T85" fmla="*/ 207 h 265"/>
                    <a:gd name="T86" fmla="*/ 71 w 100"/>
                    <a:gd name="T87" fmla="*/ 217 h 265"/>
                    <a:gd name="T88" fmla="*/ 75 w 100"/>
                    <a:gd name="T89" fmla="*/ 226 h 265"/>
                    <a:gd name="T90" fmla="*/ 79 w 100"/>
                    <a:gd name="T91" fmla="*/ 234 h 265"/>
                    <a:gd name="T92" fmla="*/ 81 w 100"/>
                    <a:gd name="T93" fmla="*/ 240 h 265"/>
                    <a:gd name="T94" fmla="*/ 83 w 100"/>
                    <a:gd name="T95" fmla="*/ 243 h 265"/>
                    <a:gd name="T96" fmla="*/ 85 w 100"/>
                    <a:gd name="T97" fmla="*/ 249 h 265"/>
                    <a:gd name="T98" fmla="*/ 87 w 100"/>
                    <a:gd name="T99" fmla="*/ 253 h 265"/>
                    <a:gd name="T100" fmla="*/ 89 w 100"/>
                    <a:gd name="T101" fmla="*/ 255 h 265"/>
                    <a:gd name="T102" fmla="*/ 90 w 100"/>
                    <a:gd name="T103" fmla="*/ 259 h 265"/>
                    <a:gd name="T104" fmla="*/ 92 w 100"/>
                    <a:gd name="T105" fmla="*/ 261 h 265"/>
                    <a:gd name="T106" fmla="*/ 94 w 100"/>
                    <a:gd name="T107" fmla="*/ 263 h 265"/>
                    <a:gd name="T108" fmla="*/ 98 w 100"/>
                    <a:gd name="T109" fmla="*/ 265 h 265"/>
                    <a:gd name="T110" fmla="*/ 100 w 100"/>
                    <a:gd name="T111" fmla="*/ 263 h 265"/>
                    <a:gd name="T112" fmla="*/ 100 w 100"/>
                    <a:gd name="T113" fmla="*/ 259 h 265"/>
                    <a:gd name="T114" fmla="*/ 100 w 100"/>
                    <a:gd name="T115" fmla="*/ 255 h 26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00"/>
                    <a:gd name="T175" fmla="*/ 0 h 265"/>
                    <a:gd name="T176" fmla="*/ 100 w 100"/>
                    <a:gd name="T177" fmla="*/ 265 h 265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00" h="265">
                      <a:moveTo>
                        <a:pt x="100" y="253"/>
                      </a:moveTo>
                      <a:lnTo>
                        <a:pt x="98" y="253"/>
                      </a:lnTo>
                      <a:lnTo>
                        <a:pt x="98" y="251"/>
                      </a:lnTo>
                      <a:lnTo>
                        <a:pt x="98" y="249"/>
                      </a:lnTo>
                      <a:lnTo>
                        <a:pt x="96" y="247"/>
                      </a:lnTo>
                      <a:lnTo>
                        <a:pt x="94" y="243"/>
                      </a:lnTo>
                      <a:lnTo>
                        <a:pt x="94" y="238"/>
                      </a:lnTo>
                      <a:lnTo>
                        <a:pt x="90" y="234"/>
                      </a:lnTo>
                      <a:lnTo>
                        <a:pt x="89" y="228"/>
                      </a:lnTo>
                      <a:lnTo>
                        <a:pt x="87" y="222"/>
                      </a:lnTo>
                      <a:lnTo>
                        <a:pt x="85" y="217"/>
                      </a:lnTo>
                      <a:lnTo>
                        <a:pt x="81" y="209"/>
                      </a:lnTo>
                      <a:lnTo>
                        <a:pt x="79" y="201"/>
                      </a:lnTo>
                      <a:lnTo>
                        <a:pt x="75" y="194"/>
                      </a:lnTo>
                      <a:lnTo>
                        <a:pt x="71" y="186"/>
                      </a:lnTo>
                      <a:lnTo>
                        <a:pt x="69" y="176"/>
                      </a:lnTo>
                      <a:lnTo>
                        <a:pt x="65" y="169"/>
                      </a:lnTo>
                      <a:lnTo>
                        <a:pt x="62" y="159"/>
                      </a:lnTo>
                      <a:lnTo>
                        <a:pt x="58" y="149"/>
                      </a:lnTo>
                      <a:lnTo>
                        <a:pt x="54" y="142"/>
                      </a:lnTo>
                      <a:lnTo>
                        <a:pt x="50" y="132"/>
                      </a:lnTo>
                      <a:lnTo>
                        <a:pt x="48" y="122"/>
                      </a:lnTo>
                      <a:lnTo>
                        <a:pt x="44" y="113"/>
                      </a:lnTo>
                      <a:lnTo>
                        <a:pt x="41" y="103"/>
                      </a:lnTo>
                      <a:lnTo>
                        <a:pt x="37" y="94"/>
                      </a:lnTo>
                      <a:lnTo>
                        <a:pt x="33" y="86"/>
                      </a:lnTo>
                      <a:lnTo>
                        <a:pt x="29" y="76"/>
                      </a:lnTo>
                      <a:lnTo>
                        <a:pt x="27" y="69"/>
                      </a:lnTo>
                      <a:lnTo>
                        <a:pt x="23" y="59"/>
                      </a:lnTo>
                      <a:lnTo>
                        <a:pt x="21" y="51"/>
                      </a:lnTo>
                      <a:lnTo>
                        <a:pt x="18" y="44"/>
                      </a:lnTo>
                      <a:lnTo>
                        <a:pt x="16" y="36"/>
                      </a:lnTo>
                      <a:lnTo>
                        <a:pt x="14" y="28"/>
                      </a:lnTo>
                      <a:lnTo>
                        <a:pt x="10" y="23"/>
                      </a:lnTo>
                      <a:lnTo>
                        <a:pt x="8" y="17"/>
                      </a:lnTo>
                      <a:lnTo>
                        <a:pt x="8" y="13"/>
                      </a:lnTo>
                      <a:lnTo>
                        <a:pt x="6" y="9"/>
                      </a:lnTo>
                      <a:lnTo>
                        <a:pt x="4" y="5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11"/>
                      </a:lnTo>
                      <a:lnTo>
                        <a:pt x="2" y="15"/>
                      </a:lnTo>
                      <a:lnTo>
                        <a:pt x="2" y="17"/>
                      </a:lnTo>
                      <a:lnTo>
                        <a:pt x="4" y="21"/>
                      </a:lnTo>
                      <a:lnTo>
                        <a:pt x="4" y="25"/>
                      </a:lnTo>
                      <a:lnTo>
                        <a:pt x="4" y="30"/>
                      </a:lnTo>
                      <a:lnTo>
                        <a:pt x="6" y="34"/>
                      </a:lnTo>
                      <a:lnTo>
                        <a:pt x="8" y="38"/>
                      </a:lnTo>
                      <a:lnTo>
                        <a:pt x="8" y="42"/>
                      </a:lnTo>
                      <a:lnTo>
                        <a:pt x="10" y="48"/>
                      </a:lnTo>
                      <a:lnTo>
                        <a:pt x="10" y="51"/>
                      </a:lnTo>
                      <a:lnTo>
                        <a:pt x="12" y="57"/>
                      </a:lnTo>
                      <a:lnTo>
                        <a:pt x="14" y="61"/>
                      </a:lnTo>
                      <a:lnTo>
                        <a:pt x="14" y="65"/>
                      </a:lnTo>
                      <a:lnTo>
                        <a:pt x="16" y="69"/>
                      </a:lnTo>
                      <a:lnTo>
                        <a:pt x="18" y="73"/>
                      </a:lnTo>
                      <a:lnTo>
                        <a:pt x="18" y="78"/>
                      </a:lnTo>
                      <a:lnTo>
                        <a:pt x="19" y="82"/>
                      </a:lnTo>
                      <a:lnTo>
                        <a:pt x="21" y="86"/>
                      </a:lnTo>
                      <a:lnTo>
                        <a:pt x="23" y="90"/>
                      </a:lnTo>
                      <a:lnTo>
                        <a:pt x="23" y="96"/>
                      </a:lnTo>
                      <a:lnTo>
                        <a:pt x="25" y="99"/>
                      </a:lnTo>
                      <a:lnTo>
                        <a:pt x="27" y="105"/>
                      </a:lnTo>
                      <a:lnTo>
                        <a:pt x="29" y="111"/>
                      </a:lnTo>
                      <a:lnTo>
                        <a:pt x="33" y="117"/>
                      </a:lnTo>
                      <a:lnTo>
                        <a:pt x="35" y="122"/>
                      </a:lnTo>
                      <a:lnTo>
                        <a:pt x="37" y="128"/>
                      </a:lnTo>
                      <a:lnTo>
                        <a:pt x="39" y="134"/>
                      </a:lnTo>
                      <a:lnTo>
                        <a:pt x="41" y="140"/>
                      </a:lnTo>
                      <a:lnTo>
                        <a:pt x="44" y="147"/>
                      </a:lnTo>
                      <a:lnTo>
                        <a:pt x="46" y="153"/>
                      </a:lnTo>
                      <a:lnTo>
                        <a:pt x="48" y="159"/>
                      </a:lnTo>
                      <a:lnTo>
                        <a:pt x="50" y="165"/>
                      </a:lnTo>
                      <a:lnTo>
                        <a:pt x="54" y="172"/>
                      </a:lnTo>
                      <a:lnTo>
                        <a:pt x="56" y="178"/>
                      </a:lnTo>
                      <a:lnTo>
                        <a:pt x="58" y="184"/>
                      </a:lnTo>
                      <a:lnTo>
                        <a:pt x="60" y="190"/>
                      </a:lnTo>
                      <a:lnTo>
                        <a:pt x="64" y="195"/>
                      </a:lnTo>
                      <a:lnTo>
                        <a:pt x="65" y="201"/>
                      </a:lnTo>
                      <a:lnTo>
                        <a:pt x="67" y="207"/>
                      </a:lnTo>
                      <a:lnTo>
                        <a:pt x="69" y="211"/>
                      </a:lnTo>
                      <a:lnTo>
                        <a:pt x="71" y="217"/>
                      </a:lnTo>
                      <a:lnTo>
                        <a:pt x="73" y="220"/>
                      </a:lnTo>
                      <a:lnTo>
                        <a:pt x="75" y="226"/>
                      </a:lnTo>
                      <a:lnTo>
                        <a:pt x="77" y="230"/>
                      </a:lnTo>
                      <a:lnTo>
                        <a:pt x="79" y="234"/>
                      </a:lnTo>
                      <a:lnTo>
                        <a:pt x="79" y="236"/>
                      </a:lnTo>
                      <a:lnTo>
                        <a:pt x="81" y="240"/>
                      </a:lnTo>
                      <a:lnTo>
                        <a:pt x="83" y="242"/>
                      </a:lnTo>
                      <a:lnTo>
                        <a:pt x="83" y="243"/>
                      </a:lnTo>
                      <a:lnTo>
                        <a:pt x="85" y="247"/>
                      </a:lnTo>
                      <a:lnTo>
                        <a:pt x="85" y="249"/>
                      </a:lnTo>
                      <a:lnTo>
                        <a:pt x="87" y="251"/>
                      </a:lnTo>
                      <a:lnTo>
                        <a:pt x="87" y="253"/>
                      </a:lnTo>
                      <a:lnTo>
                        <a:pt x="89" y="253"/>
                      </a:lnTo>
                      <a:lnTo>
                        <a:pt x="89" y="255"/>
                      </a:lnTo>
                      <a:lnTo>
                        <a:pt x="90" y="257"/>
                      </a:lnTo>
                      <a:lnTo>
                        <a:pt x="90" y="259"/>
                      </a:lnTo>
                      <a:lnTo>
                        <a:pt x="92" y="259"/>
                      </a:lnTo>
                      <a:lnTo>
                        <a:pt x="92" y="261"/>
                      </a:lnTo>
                      <a:lnTo>
                        <a:pt x="94" y="261"/>
                      </a:lnTo>
                      <a:lnTo>
                        <a:pt x="94" y="263"/>
                      </a:lnTo>
                      <a:lnTo>
                        <a:pt x="96" y="265"/>
                      </a:lnTo>
                      <a:lnTo>
                        <a:pt x="98" y="265"/>
                      </a:lnTo>
                      <a:lnTo>
                        <a:pt x="100" y="265"/>
                      </a:lnTo>
                      <a:lnTo>
                        <a:pt x="100" y="263"/>
                      </a:lnTo>
                      <a:lnTo>
                        <a:pt x="100" y="261"/>
                      </a:lnTo>
                      <a:lnTo>
                        <a:pt x="100" y="259"/>
                      </a:lnTo>
                      <a:lnTo>
                        <a:pt x="100" y="257"/>
                      </a:lnTo>
                      <a:lnTo>
                        <a:pt x="100" y="255"/>
                      </a:lnTo>
                      <a:lnTo>
                        <a:pt x="100" y="253"/>
                      </a:lnTo>
                      <a:close/>
                    </a:path>
                  </a:pathLst>
                </a:custGeom>
                <a:solidFill>
                  <a:srgbClr val="F5FA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16" name="Freeform 584"/>
                <p:cNvSpPr>
                  <a:spLocks noChangeAspect="1"/>
                </p:cNvSpPr>
                <p:nvPr/>
              </p:nvSpPr>
              <p:spPr bwMode="auto">
                <a:xfrm>
                  <a:off x="5228" y="1194"/>
                  <a:ext cx="116" cy="455"/>
                </a:xfrm>
                <a:custGeom>
                  <a:avLst/>
                  <a:gdLst>
                    <a:gd name="T0" fmla="*/ 45 w 116"/>
                    <a:gd name="T1" fmla="*/ 421 h 455"/>
                    <a:gd name="T2" fmla="*/ 27 w 116"/>
                    <a:gd name="T3" fmla="*/ 425 h 455"/>
                    <a:gd name="T4" fmla="*/ 14 w 116"/>
                    <a:gd name="T5" fmla="*/ 427 h 455"/>
                    <a:gd name="T6" fmla="*/ 12 w 116"/>
                    <a:gd name="T7" fmla="*/ 411 h 455"/>
                    <a:gd name="T8" fmla="*/ 29 w 116"/>
                    <a:gd name="T9" fmla="*/ 379 h 455"/>
                    <a:gd name="T10" fmla="*/ 56 w 116"/>
                    <a:gd name="T11" fmla="*/ 329 h 455"/>
                    <a:gd name="T12" fmla="*/ 69 w 116"/>
                    <a:gd name="T13" fmla="*/ 288 h 455"/>
                    <a:gd name="T14" fmla="*/ 73 w 116"/>
                    <a:gd name="T15" fmla="*/ 258 h 455"/>
                    <a:gd name="T16" fmla="*/ 73 w 116"/>
                    <a:gd name="T17" fmla="*/ 238 h 455"/>
                    <a:gd name="T18" fmla="*/ 69 w 116"/>
                    <a:gd name="T19" fmla="*/ 227 h 455"/>
                    <a:gd name="T20" fmla="*/ 69 w 116"/>
                    <a:gd name="T21" fmla="*/ 213 h 455"/>
                    <a:gd name="T22" fmla="*/ 66 w 116"/>
                    <a:gd name="T23" fmla="*/ 192 h 455"/>
                    <a:gd name="T24" fmla="*/ 60 w 116"/>
                    <a:gd name="T25" fmla="*/ 173 h 455"/>
                    <a:gd name="T26" fmla="*/ 54 w 116"/>
                    <a:gd name="T27" fmla="*/ 163 h 455"/>
                    <a:gd name="T28" fmla="*/ 45 w 116"/>
                    <a:gd name="T29" fmla="*/ 171 h 455"/>
                    <a:gd name="T30" fmla="*/ 33 w 116"/>
                    <a:gd name="T31" fmla="*/ 187 h 455"/>
                    <a:gd name="T32" fmla="*/ 20 w 116"/>
                    <a:gd name="T33" fmla="*/ 198 h 455"/>
                    <a:gd name="T34" fmla="*/ 6 w 116"/>
                    <a:gd name="T35" fmla="*/ 202 h 455"/>
                    <a:gd name="T36" fmla="*/ 0 w 116"/>
                    <a:gd name="T37" fmla="*/ 194 h 455"/>
                    <a:gd name="T38" fmla="*/ 2 w 116"/>
                    <a:gd name="T39" fmla="*/ 175 h 455"/>
                    <a:gd name="T40" fmla="*/ 12 w 116"/>
                    <a:gd name="T41" fmla="*/ 148 h 455"/>
                    <a:gd name="T42" fmla="*/ 23 w 116"/>
                    <a:gd name="T43" fmla="*/ 123 h 455"/>
                    <a:gd name="T44" fmla="*/ 31 w 116"/>
                    <a:gd name="T45" fmla="*/ 100 h 455"/>
                    <a:gd name="T46" fmla="*/ 35 w 116"/>
                    <a:gd name="T47" fmla="*/ 75 h 455"/>
                    <a:gd name="T48" fmla="*/ 37 w 116"/>
                    <a:gd name="T49" fmla="*/ 50 h 455"/>
                    <a:gd name="T50" fmla="*/ 33 w 116"/>
                    <a:gd name="T51" fmla="*/ 25 h 455"/>
                    <a:gd name="T52" fmla="*/ 33 w 116"/>
                    <a:gd name="T53" fmla="*/ 8 h 455"/>
                    <a:gd name="T54" fmla="*/ 43 w 116"/>
                    <a:gd name="T55" fmla="*/ 0 h 455"/>
                    <a:gd name="T56" fmla="*/ 54 w 116"/>
                    <a:gd name="T57" fmla="*/ 6 h 455"/>
                    <a:gd name="T58" fmla="*/ 64 w 116"/>
                    <a:gd name="T59" fmla="*/ 16 h 455"/>
                    <a:gd name="T60" fmla="*/ 75 w 116"/>
                    <a:gd name="T61" fmla="*/ 33 h 455"/>
                    <a:gd name="T62" fmla="*/ 85 w 116"/>
                    <a:gd name="T63" fmla="*/ 50 h 455"/>
                    <a:gd name="T64" fmla="*/ 94 w 116"/>
                    <a:gd name="T65" fmla="*/ 67 h 455"/>
                    <a:gd name="T66" fmla="*/ 100 w 116"/>
                    <a:gd name="T67" fmla="*/ 83 h 455"/>
                    <a:gd name="T68" fmla="*/ 102 w 116"/>
                    <a:gd name="T69" fmla="*/ 96 h 455"/>
                    <a:gd name="T70" fmla="*/ 104 w 116"/>
                    <a:gd name="T71" fmla="*/ 110 h 455"/>
                    <a:gd name="T72" fmla="*/ 104 w 116"/>
                    <a:gd name="T73" fmla="*/ 125 h 455"/>
                    <a:gd name="T74" fmla="*/ 104 w 116"/>
                    <a:gd name="T75" fmla="*/ 137 h 455"/>
                    <a:gd name="T76" fmla="*/ 104 w 116"/>
                    <a:gd name="T77" fmla="*/ 148 h 455"/>
                    <a:gd name="T78" fmla="*/ 102 w 116"/>
                    <a:gd name="T79" fmla="*/ 160 h 455"/>
                    <a:gd name="T80" fmla="*/ 100 w 116"/>
                    <a:gd name="T81" fmla="*/ 171 h 455"/>
                    <a:gd name="T82" fmla="*/ 100 w 116"/>
                    <a:gd name="T83" fmla="*/ 183 h 455"/>
                    <a:gd name="T84" fmla="*/ 102 w 116"/>
                    <a:gd name="T85" fmla="*/ 194 h 455"/>
                    <a:gd name="T86" fmla="*/ 106 w 116"/>
                    <a:gd name="T87" fmla="*/ 206 h 455"/>
                    <a:gd name="T88" fmla="*/ 110 w 116"/>
                    <a:gd name="T89" fmla="*/ 225 h 455"/>
                    <a:gd name="T90" fmla="*/ 112 w 116"/>
                    <a:gd name="T91" fmla="*/ 252 h 455"/>
                    <a:gd name="T92" fmla="*/ 116 w 116"/>
                    <a:gd name="T93" fmla="*/ 284 h 455"/>
                    <a:gd name="T94" fmla="*/ 116 w 116"/>
                    <a:gd name="T95" fmla="*/ 317 h 455"/>
                    <a:gd name="T96" fmla="*/ 116 w 116"/>
                    <a:gd name="T97" fmla="*/ 346 h 455"/>
                    <a:gd name="T98" fmla="*/ 112 w 116"/>
                    <a:gd name="T99" fmla="*/ 363 h 455"/>
                    <a:gd name="T100" fmla="*/ 110 w 116"/>
                    <a:gd name="T101" fmla="*/ 373 h 455"/>
                    <a:gd name="T102" fmla="*/ 108 w 116"/>
                    <a:gd name="T103" fmla="*/ 384 h 455"/>
                    <a:gd name="T104" fmla="*/ 110 w 116"/>
                    <a:gd name="T105" fmla="*/ 396 h 455"/>
                    <a:gd name="T106" fmla="*/ 110 w 116"/>
                    <a:gd name="T107" fmla="*/ 407 h 455"/>
                    <a:gd name="T108" fmla="*/ 104 w 116"/>
                    <a:gd name="T109" fmla="*/ 415 h 455"/>
                    <a:gd name="T110" fmla="*/ 98 w 116"/>
                    <a:gd name="T111" fmla="*/ 425 h 455"/>
                    <a:gd name="T112" fmla="*/ 96 w 116"/>
                    <a:gd name="T113" fmla="*/ 436 h 455"/>
                    <a:gd name="T114" fmla="*/ 94 w 116"/>
                    <a:gd name="T115" fmla="*/ 448 h 455"/>
                    <a:gd name="T116" fmla="*/ 94 w 116"/>
                    <a:gd name="T117" fmla="*/ 455 h 455"/>
                    <a:gd name="T118" fmla="*/ 89 w 116"/>
                    <a:gd name="T119" fmla="*/ 446 h 455"/>
                    <a:gd name="T120" fmla="*/ 81 w 116"/>
                    <a:gd name="T121" fmla="*/ 436 h 455"/>
                    <a:gd name="T122" fmla="*/ 71 w 116"/>
                    <a:gd name="T123" fmla="*/ 427 h 455"/>
                    <a:gd name="T124" fmla="*/ 60 w 116"/>
                    <a:gd name="T125" fmla="*/ 421 h 45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16"/>
                    <a:gd name="T190" fmla="*/ 0 h 455"/>
                    <a:gd name="T191" fmla="*/ 116 w 116"/>
                    <a:gd name="T192" fmla="*/ 455 h 455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16" h="455">
                      <a:moveTo>
                        <a:pt x="56" y="419"/>
                      </a:moveTo>
                      <a:lnTo>
                        <a:pt x="54" y="419"/>
                      </a:lnTo>
                      <a:lnTo>
                        <a:pt x="52" y="419"/>
                      </a:lnTo>
                      <a:lnTo>
                        <a:pt x="48" y="419"/>
                      </a:lnTo>
                      <a:lnTo>
                        <a:pt x="46" y="419"/>
                      </a:lnTo>
                      <a:lnTo>
                        <a:pt x="45" y="421"/>
                      </a:lnTo>
                      <a:lnTo>
                        <a:pt x="41" y="421"/>
                      </a:lnTo>
                      <a:lnTo>
                        <a:pt x="39" y="421"/>
                      </a:lnTo>
                      <a:lnTo>
                        <a:pt x="35" y="423"/>
                      </a:lnTo>
                      <a:lnTo>
                        <a:pt x="33" y="423"/>
                      </a:lnTo>
                      <a:lnTo>
                        <a:pt x="29" y="425"/>
                      </a:lnTo>
                      <a:lnTo>
                        <a:pt x="27" y="425"/>
                      </a:lnTo>
                      <a:lnTo>
                        <a:pt x="25" y="427"/>
                      </a:lnTo>
                      <a:lnTo>
                        <a:pt x="22" y="427"/>
                      </a:lnTo>
                      <a:lnTo>
                        <a:pt x="20" y="427"/>
                      </a:lnTo>
                      <a:lnTo>
                        <a:pt x="18" y="427"/>
                      </a:lnTo>
                      <a:lnTo>
                        <a:pt x="16" y="427"/>
                      </a:lnTo>
                      <a:lnTo>
                        <a:pt x="14" y="427"/>
                      </a:lnTo>
                      <a:lnTo>
                        <a:pt x="12" y="425"/>
                      </a:lnTo>
                      <a:lnTo>
                        <a:pt x="10" y="423"/>
                      </a:lnTo>
                      <a:lnTo>
                        <a:pt x="10" y="421"/>
                      </a:lnTo>
                      <a:lnTo>
                        <a:pt x="10" y="419"/>
                      </a:lnTo>
                      <a:lnTo>
                        <a:pt x="12" y="415"/>
                      </a:lnTo>
                      <a:lnTo>
                        <a:pt x="12" y="411"/>
                      </a:lnTo>
                      <a:lnTo>
                        <a:pt x="14" y="407"/>
                      </a:lnTo>
                      <a:lnTo>
                        <a:pt x="16" y="403"/>
                      </a:lnTo>
                      <a:lnTo>
                        <a:pt x="18" y="398"/>
                      </a:lnTo>
                      <a:lnTo>
                        <a:pt x="22" y="392"/>
                      </a:lnTo>
                      <a:lnTo>
                        <a:pt x="25" y="386"/>
                      </a:lnTo>
                      <a:lnTo>
                        <a:pt x="29" y="379"/>
                      </a:lnTo>
                      <a:lnTo>
                        <a:pt x="35" y="371"/>
                      </a:lnTo>
                      <a:lnTo>
                        <a:pt x="39" y="361"/>
                      </a:lnTo>
                      <a:lnTo>
                        <a:pt x="45" y="354"/>
                      </a:lnTo>
                      <a:lnTo>
                        <a:pt x="48" y="346"/>
                      </a:lnTo>
                      <a:lnTo>
                        <a:pt x="52" y="336"/>
                      </a:lnTo>
                      <a:lnTo>
                        <a:pt x="56" y="329"/>
                      </a:lnTo>
                      <a:lnTo>
                        <a:pt x="60" y="323"/>
                      </a:lnTo>
                      <a:lnTo>
                        <a:pt x="62" y="315"/>
                      </a:lnTo>
                      <a:lnTo>
                        <a:pt x="64" y="307"/>
                      </a:lnTo>
                      <a:lnTo>
                        <a:pt x="66" y="302"/>
                      </a:lnTo>
                      <a:lnTo>
                        <a:pt x="68" y="296"/>
                      </a:lnTo>
                      <a:lnTo>
                        <a:pt x="69" y="288"/>
                      </a:lnTo>
                      <a:lnTo>
                        <a:pt x="71" y="283"/>
                      </a:lnTo>
                      <a:lnTo>
                        <a:pt x="71" y="279"/>
                      </a:lnTo>
                      <a:lnTo>
                        <a:pt x="73" y="273"/>
                      </a:lnTo>
                      <a:lnTo>
                        <a:pt x="73" y="267"/>
                      </a:lnTo>
                      <a:lnTo>
                        <a:pt x="73" y="263"/>
                      </a:lnTo>
                      <a:lnTo>
                        <a:pt x="73" y="258"/>
                      </a:lnTo>
                      <a:lnTo>
                        <a:pt x="73" y="254"/>
                      </a:lnTo>
                      <a:lnTo>
                        <a:pt x="73" y="250"/>
                      </a:lnTo>
                      <a:lnTo>
                        <a:pt x="73" y="246"/>
                      </a:lnTo>
                      <a:lnTo>
                        <a:pt x="73" y="244"/>
                      </a:lnTo>
                      <a:lnTo>
                        <a:pt x="73" y="240"/>
                      </a:lnTo>
                      <a:lnTo>
                        <a:pt x="73" y="238"/>
                      </a:lnTo>
                      <a:lnTo>
                        <a:pt x="73" y="235"/>
                      </a:lnTo>
                      <a:lnTo>
                        <a:pt x="71" y="233"/>
                      </a:lnTo>
                      <a:lnTo>
                        <a:pt x="71" y="231"/>
                      </a:lnTo>
                      <a:lnTo>
                        <a:pt x="71" y="229"/>
                      </a:lnTo>
                      <a:lnTo>
                        <a:pt x="71" y="227"/>
                      </a:lnTo>
                      <a:lnTo>
                        <a:pt x="69" y="227"/>
                      </a:lnTo>
                      <a:lnTo>
                        <a:pt x="69" y="225"/>
                      </a:lnTo>
                      <a:lnTo>
                        <a:pt x="69" y="223"/>
                      </a:lnTo>
                      <a:lnTo>
                        <a:pt x="69" y="221"/>
                      </a:lnTo>
                      <a:lnTo>
                        <a:pt x="69" y="217"/>
                      </a:lnTo>
                      <a:lnTo>
                        <a:pt x="69" y="215"/>
                      </a:lnTo>
                      <a:lnTo>
                        <a:pt x="69" y="213"/>
                      </a:lnTo>
                      <a:lnTo>
                        <a:pt x="68" y="210"/>
                      </a:lnTo>
                      <a:lnTo>
                        <a:pt x="68" y="206"/>
                      </a:lnTo>
                      <a:lnTo>
                        <a:pt x="68" y="204"/>
                      </a:lnTo>
                      <a:lnTo>
                        <a:pt x="68" y="200"/>
                      </a:lnTo>
                      <a:lnTo>
                        <a:pt x="66" y="196"/>
                      </a:lnTo>
                      <a:lnTo>
                        <a:pt x="66" y="192"/>
                      </a:lnTo>
                      <a:lnTo>
                        <a:pt x="66" y="190"/>
                      </a:lnTo>
                      <a:lnTo>
                        <a:pt x="64" y="187"/>
                      </a:lnTo>
                      <a:lnTo>
                        <a:pt x="64" y="183"/>
                      </a:lnTo>
                      <a:lnTo>
                        <a:pt x="62" y="179"/>
                      </a:lnTo>
                      <a:lnTo>
                        <a:pt x="62" y="177"/>
                      </a:lnTo>
                      <a:lnTo>
                        <a:pt x="60" y="173"/>
                      </a:lnTo>
                      <a:lnTo>
                        <a:pt x="60" y="171"/>
                      </a:lnTo>
                      <a:lnTo>
                        <a:pt x="58" y="169"/>
                      </a:lnTo>
                      <a:lnTo>
                        <a:pt x="58" y="167"/>
                      </a:lnTo>
                      <a:lnTo>
                        <a:pt x="56" y="165"/>
                      </a:lnTo>
                      <a:lnTo>
                        <a:pt x="56" y="163"/>
                      </a:lnTo>
                      <a:lnTo>
                        <a:pt x="54" y="163"/>
                      </a:lnTo>
                      <a:lnTo>
                        <a:pt x="52" y="163"/>
                      </a:lnTo>
                      <a:lnTo>
                        <a:pt x="50" y="163"/>
                      </a:lnTo>
                      <a:lnTo>
                        <a:pt x="48" y="165"/>
                      </a:lnTo>
                      <a:lnTo>
                        <a:pt x="48" y="167"/>
                      </a:lnTo>
                      <a:lnTo>
                        <a:pt x="46" y="169"/>
                      </a:lnTo>
                      <a:lnTo>
                        <a:pt x="45" y="171"/>
                      </a:lnTo>
                      <a:lnTo>
                        <a:pt x="43" y="175"/>
                      </a:lnTo>
                      <a:lnTo>
                        <a:pt x="41" y="177"/>
                      </a:lnTo>
                      <a:lnTo>
                        <a:pt x="39" y="181"/>
                      </a:lnTo>
                      <a:lnTo>
                        <a:pt x="37" y="183"/>
                      </a:lnTo>
                      <a:lnTo>
                        <a:pt x="35" y="185"/>
                      </a:lnTo>
                      <a:lnTo>
                        <a:pt x="33" y="187"/>
                      </a:lnTo>
                      <a:lnTo>
                        <a:pt x="31" y="190"/>
                      </a:lnTo>
                      <a:lnTo>
                        <a:pt x="29" y="192"/>
                      </a:lnTo>
                      <a:lnTo>
                        <a:pt x="25" y="194"/>
                      </a:lnTo>
                      <a:lnTo>
                        <a:pt x="23" y="194"/>
                      </a:lnTo>
                      <a:lnTo>
                        <a:pt x="22" y="196"/>
                      </a:lnTo>
                      <a:lnTo>
                        <a:pt x="20" y="198"/>
                      </a:lnTo>
                      <a:lnTo>
                        <a:pt x="18" y="200"/>
                      </a:lnTo>
                      <a:lnTo>
                        <a:pt x="14" y="200"/>
                      </a:lnTo>
                      <a:lnTo>
                        <a:pt x="12" y="200"/>
                      </a:lnTo>
                      <a:lnTo>
                        <a:pt x="10" y="202"/>
                      </a:lnTo>
                      <a:lnTo>
                        <a:pt x="8" y="202"/>
                      </a:lnTo>
                      <a:lnTo>
                        <a:pt x="6" y="202"/>
                      </a:lnTo>
                      <a:lnTo>
                        <a:pt x="4" y="202"/>
                      </a:lnTo>
                      <a:lnTo>
                        <a:pt x="4" y="200"/>
                      </a:lnTo>
                      <a:lnTo>
                        <a:pt x="2" y="200"/>
                      </a:lnTo>
                      <a:lnTo>
                        <a:pt x="0" y="198"/>
                      </a:lnTo>
                      <a:lnTo>
                        <a:pt x="0" y="196"/>
                      </a:lnTo>
                      <a:lnTo>
                        <a:pt x="0" y="194"/>
                      </a:lnTo>
                      <a:lnTo>
                        <a:pt x="0" y="192"/>
                      </a:lnTo>
                      <a:lnTo>
                        <a:pt x="0" y="190"/>
                      </a:lnTo>
                      <a:lnTo>
                        <a:pt x="0" y="187"/>
                      </a:lnTo>
                      <a:lnTo>
                        <a:pt x="0" y="185"/>
                      </a:lnTo>
                      <a:lnTo>
                        <a:pt x="0" y="181"/>
                      </a:lnTo>
                      <a:lnTo>
                        <a:pt x="2" y="175"/>
                      </a:lnTo>
                      <a:lnTo>
                        <a:pt x="4" y="171"/>
                      </a:lnTo>
                      <a:lnTo>
                        <a:pt x="6" y="165"/>
                      </a:lnTo>
                      <a:lnTo>
                        <a:pt x="8" y="162"/>
                      </a:lnTo>
                      <a:lnTo>
                        <a:pt x="10" y="158"/>
                      </a:lnTo>
                      <a:lnTo>
                        <a:pt x="10" y="152"/>
                      </a:lnTo>
                      <a:lnTo>
                        <a:pt x="12" y="148"/>
                      </a:lnTo>
                      <a:lnTo>
                        <a:pt x="14" y="144"/>
                      </a:lnTo>
                      <a:lnTo>
                        <a:pt x="16" y="140"/>
                      </a:lnTo>
                      <a:lnTo>
                        <a:pt x="18" y="135"/>
                      </a:lnTo>
                      <a:lnTo>
                        <a:pt x="20" y="131"/>
                      </a:lnTo>
                      <a:lnTo>
                        <a:pt x="22" y="127"/>
                      </a:lnTo>
                      <a:lnTo>
                        <a:pt x="23" y="123"/>
                      </a:lnTo>
                      <a:lnTo>
                        <a:pt x="23" y="119"/>
                      </a:lnTo>
                      <a:lnTo>
                        <a:pt x="25" y="115"/>
                      </a:lnTo>
                      <a:lnTo>
                        <a:pt x="27" y="112"/>
                      </a:lnTo>
                      <a:lnTo>
                        <a:pt x="27" y="108"/>
                      </a:lnTo>
                      <a:lnTo>
                        <a:pt x="29" y="104"/>
                      </a:lnTo>
                      <a:lnTo>
                        <a:pt x="31" y="100"/>
                      </a:lnTo>
                      <a:lnTo>
                        <a:pt x="31" y="96"/>
                      </a:lnTo>
                      <a:lnTo>
                        <a:pt x="33" y="92"/>
                      </a:lnTo>
                      <a:lnTo>
                        <a:pt x="33" y="87"/>
                      </a:lnTo>
                      <a:lnTo>
                        <a:pt x="35" y="83"/>
                      </a:lnTo>
                      <a:lnTo>
                        <a:pt x="35" y="79"/>
                      </a:lnTo>
                      <a:lnTo>
                        <a:pt x="35" y="75"/>
                      </a:lnTo>
                      <a:lnTo>
                        <a:pt x="37" y="71"/>
                      </a:lnTo>
                      <a:lnTo>
                        <a:pt x="37" y="67"/>
                      </a:lnTo>
                      <a:lnTo>
                        <a:pt x="37" y="64"/>
                      </a:lnTo>
                      <a:lnTo>
                        <a:pt x="37" y="60"/>
                      </a:lnTo>
                      <a:lnTo>
                        <a:pt x="37" y="54"/>
                      </a:lnTo>
                      <a:lnTo>
                        <a:pt x="37" y="50"/>
                      </a:lnTo>
                      <a:lnTo>
                        <a:pt x="37" y="46"/>
                      </a:lnTo>
                      <a:lnTo>
                        <a:pt x="35" y="42"/>
                      </a:lnTo>
                      <a:lnTo>
                        <a:pt x="35" y="37"/>
                      </a:lnTo>
                      <a:lnTo>
                        <a:pt x="35" y="33"/>
                      </a:lnTo>
                      <a:lnTo>
                        <a:pt x="33" y="29"/>
                      </a:lnTo>
                      <a:lnTo>
                        <a:pt x="33" y="25"/>
                      </a:lnTo>
                      <a:lnTo>
                        <a:pt x="33" y="21"/>
                      </a:lnTo>
                      <a:lnTo>
                        <a:pt x="33" y="19"/>
                      </a:lnTo>
                      <a:lnTo>
                        <a:pt x="33" y="16"/>
                      </a:lnTo>
                      <a:lnTo>
                        <a:pt x="33" y="14"/>
                      </a:lnTo>
                      <a:lnTo>
                        <a:pt x="33" y="12"/>
                      </a:lnTo>
                      <a:lnTo>
                        <a:pt x="33" y="8"/>
                      </a:lnTo>
                      <a:lnTo>
                        <a:pt x="35" y="6"/>
                      </a:lnTo>
                      <a:lnTo>
                        <a:pt x="35" y="4"/>
                      </a:lnTo>
                      <a:lnTo>
                        <a:pt x="37" y="2"/>
                      </a:lnTo>
                      <a:lnTo>
                        <a:pt x="39" y="0"/>
                      </a:lnTo>
                      <a:lnTo>
                        <a:pt x="41" y="0"/>
                      </a:lnTo>
                      <a:lnTo>
                        <a:pt x="43" y="0"/>
                      </a:lnTo>
                      <a:lnTo>
                        <a:pt x="45" y="0"/>
                      </a:lnTo>
                      <a:lnTo>
                        <a:pt x="46" y="0"/>
                      </a:ln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52" y="4"/>
                      </a:lnTo>
                      <a:lnTo>
                        <a:pt x="54" y="6"/>
                      </a:lnTo>
                      <a:lnTo>
                        <a:pt x="56" y="6"/>
                      </a:lnTo>
                      <a:lnTo>
                        <a:pt x="56" y="8"/>
                      </a:lnTo>
                      <a:lnTo>
                        <a:pt x="58" y="10"/>
                      </a:lnTo>
                      <a:lnTo>
                        <a:pt x="60" y="12"/>
                      </a:lnTo>
                      <a:lnTo>
                        <a:pt x="62" y="12"/>
                      </a:lnTo>
                      <a:lnTo>
                        <a:pt x="64" y="16"/>
                      </a:lnTo>
                      <a:lnTo>
                        <a:pt x="66" y="18"/>
                      </a:lnTo>
                      <a:lnTo>
                        <a:pt x="68" y="21"/>
                      </a:lnTo>
                      <a:lnTo>
                        <a:pt x="69" y="23"/>
                      </a:lnTo>
                      <a:lnTo>
                        <a:pt x="71" y="27"/>
                      </a:lnTo>
                      <a:lnTo>
                        <a:pt x="73" y="29"/>
                      </a:lnTo>
                      <a:lnTo>
                        <a:pt x="75" y="33"/>
                      </a:lnTo>
                      <a:lnTo>
                        <a:pt x="77" y="35"/>
                      </a:lnTo>
                      <a:lnTo>
                        <a:pt x="79" y="39"/>
                      </a:lnTo>
                      <a:lnTo>
                        <a:pt x="81" y="41"/>
                      </a:lnTo>
                      <a:lnTo>
                        <a:pt x="83" y="44"/>
                      </a:lnTo>
                      <a:lnTo>
                        <a:pt x="85" y="46"/>
                      </a:lnTo>
                      <a:lnTo>
                        <a:pt x="85" y="50"/>
                      </a:lnTo>
                      <a:lnTo>
                        <a:pt x="87" y="52"/>
                      </a:lnTo>
                      <a:lnTo>
                        <a:pt x="89" y="56"/>
                      </a:lnTo>
                      <a:lnTo>
                        <a:pt x="91" y="58"/>
                      </a:lnTo>
                      <a:lnTo>
                        <a:pt x="91" y="62"/>
                      </a:lnTo>
                      <a:lnTo>
                        <a:pt x="93" y="64"/>
                      </a:lnTo>
                      <a:lnTo>
                        <a:pt x="94" y="67"/>
                      </a:lnTo>
                      <a:lnTo>
                        <a:pt x="94" y="69"/>
                      </a:lnTo>
                      <a:lnTo>
                        <a:pt x="96" y="71"/>
                      </a:lnTo>
                      <a:lnTo>
                        <a:pt x="96" y="75"/>
                      </a:lnTo>
                      <a:lnTo>
                        <a:pt x="98" y="77"/>
                      </a:lnTo>
                      <a:lnTo>
                        <a:pt x="98" y="81"/>
                      </a:lnTo>
                      <a:lnTo>
                        <a:pt x="100" y="83"/>
                      </a:lnTo>
                      <a:lnTo>
                        <a:pt x="100" y="85"/>
                      </a:lnTo>
                      <a:lnTo>
                        <a:pt x="100" y="87"/>
                      </a:lnTo>
                      <a:lnTo>
                        <a:pt x="102" y="91"/>
                      </a:lnTo>
                      <a:lnTo>
                        <a:pt x="102" y="92"/>
                      </a:lnTo>
                      <a:lnTo>
                        <a:pt x="102" y="94"/>
                      </a:lnTo>
                      <a:lnTo>
                        <a:pt x="102" y="96"/>
                      </a:lnTo>
                      <a:lnTo>
                        <a:pt x="102" y="98"/>
                      </a:lnTo>
                      <a:lnTo>
                        <a:pt x="104" y="100"/>
                      </a:lnTo>
                      <a:lnTo>
                        <a:pt x="104" y="104"/>
                      </a:lnTo>
                      <a:lnTo>
                        <a:pt x="104" y="106"/>
                      </a:lnTo>
                      <a:lnTo>
                        <a:pt x="104" y="108"/>
                      </a:lnTo>
                      <a:lnTo>
                        <a:pt x="104" y="110"/>
                      </a:lnTo>
                      <a:lnTo>
                        <a:pt x="104" y="114"/>
                      </a:lnTo>
                      <a:lnTo>
                        <a:pt x="104" y="115"/>
                      </a:lnTo>
                      <a:lnTo>
                        <a:pt x="104" y="117"/>
                      </a:lnTo>
                      <a:lnTo>
                        <a:pt x="104" y="119"/>
                      </a:lnTo>
                      <a:lnTo>
                        <a:pt x="104" y="121"/>
                      </a:lnTo>
                      <a:lnTo>
                        <a:pt x="104" y="125"/>
                      </a:lnTo>
                      <a:lnTo>
                        <a:pt x="104" y="127"/>
                      </a:lnTo>
                      <a:lnTo>
                        <a:pt x="104" y="129"/>
                      </a:lnTo>
                      <a:lnTo>
                        <a:pt x="104" y="131"/>
                      </a:lnTo>
                      <a:lnTo>
                        <a:pt x="104" y="133"/>
                      </a:lnTo>
                      <a:lnTo>
                        <a:pt x="104" y="135"/>
                      </a:lnTo>
                      <a:lnTo>
                        <a:pt x="104" y="137"/>
                      </a:lnTo>
                      <a:lnTo>
                        <a:pt x="104" y="139"/>
                      </a:lnTo>
                      <a:lnTo>
                        <a:pt x="104" y="140"/>
                      </a:lnTo>
                      <a:lnTo>
                        <a:pt x="104" y="142"/>
                      </a:lnTo>
                      <a:lnTo>
                        <a:pt x="104" y="144"/>
                      </a:lnTo>
                      <a:lnTo>
                        <a:pt x="104" y="146"/>
                      </a:lnTo>
                      <a:lnTo>
                        <a:pt x="104" y="148"/>
                      </a:lnTo>
                      <a:lnTo>
                        <a:pt x="104" y="150"/>
                      </a:lnTo>
                      <a:lnTo>
                        <a:pt x="104" y="152"/>
                      </a:lnTo>
                      <a:lnTo>
                        <a:pt x="104" y="154"/>
                      </a:lnTo>
                      <a:lnTo>
                        <a:pt x="102" y="156"/>
                      </a:lnTo>
                      <a:lnTo>
                        <a:pt x="102" y="158"/>
                      </a:lnTo>
                      <a:lnTo>
                        <a:pt x="102" y="160"/>
                      </a:lnTo>
                      <a:lnTo>
                        <a:pt x="102" y="162"/>
                      </a:lnTo>
                      <a:lnTo>
                        <a:pt x="102" y="163"/>
                      </a:lnTo>
                      <a:lnTo>
                        <a:pt x="102" y="165"/>
                      </a:lnTo>
                      <a:lnTo>
                        <a:pt x="102" y="167"/>
                      </a:lnTo>
                      <a:lnTo>
                        <a:pt x="100" y="169"/>
                      </a:lnTo>
                      <a:lnTo>
                        <a:pt x="100" y="171"/>
                      </a:lnTo>
                      <a:lnTo>
                        <a:pt x="100" y="173"/>
                      </a:lnTo>
                      <a:lnTo>
                        <a:pt x="100" y="175"/>
                      </a:lnTo>
                      <a:lnTo>
                        <a:pt x="100" y="177"/>
                      </a:lnTo>
                      <a:lnTo>
                        <a:pt x="100" y="179"/>
                      </a:lnTo>
                      <a:lnTo>
                        <a:pt x="100" y="181"/>
                      </a:lnTo>
                      <a:lnTo>
                        <a:pt x="100" y="183"/>
                      </a:lnTo>
                      <a:lnTo>
                        <a:pt x="100" y="185"/>
                      </a:lnTo>
                      <a:lnTo>
                        <a:pt x="100" y="187"/>
                      </a:lnTo>
                      <a:lnTo>
                        <a:pt x="102" y="188"/>
                      </a:lnTo>
                      <a:lnTo>
                        <a:pt x="102" y="190"/>
                      </a:lnTo>
                      <a:lnTo>
                        <a:pt x="102" y="192"/>
                      </a:lnTo>
                      <a:lnTo>
                        <a:pt x="102" y="194"/>
                      </a:lnTo>
                      <a:lnTo>
                        <a:pt x="102" y="196"/>
                      </a:lnTo>
                      <a:lnTo>
                        <a:pt x="104" y="198"/>
                      </a:lnTo>
                      <a:lnTo>
                        <a:pt x="104" y="200"/>
                      </a:lnTo>
                      <a:lnTo>
                        <a:pt x="104" y="202"/>
                      </a:lnTo>
                      <a:lnTo>
                        <a:pt x="104" y="204"/>
                      </a:lnTo>
                      <a:lnTo>
                        <a:pt x="106" y="206"/>
                      </a:lnTo>
                      <a:lnTo>
                        <a:pt x="106" y="208"/>
                      </a:lnTo>
                      <a:lnTo>
                        <a:pt x="106" y="211"/>
                      </a:lnTo>
                      <a:lnTo>
                        <a:pt x="108" y="213"/>
                      </a:lnTo>
                      <a:lnTo>
                        <a:pt x="108" y="217"/>
                      </a:lnTo>
                      <a:lnTo>
                        <a:pt x="108" y="221"/>
                      </a:lnTo>
                      <a:lnTo>
                        <a:pt x="110" y="225"/>
                      </a:lnTo>
                      <a:lnTo>
                        <a:pt x="110" y="229"/>
                      </a:lnTo>
                      <a:lnTo>
                        <a:pt x="110" y="233"/>
                      </a:lnTo>
                      <a:lnTo>
                        <a:pt x="112" y="238"/>
                      </a:lnTo>
                      <a:lnTo>
                        <a:pt x="112" y="242"/>
                      </a:lnTo>
                      <a:lnTo>
                        <a:pt x="112" y="246"/>
                      </a:lnTo>
                      <a:lnTo>
                        <a:pt x="112" y="252"/>
                      </a:lnTo>
                      <a:lnTo>
                        <a:pt x="114" y="258"/>
                      </a:lnTo>
                      <a:lnTo>
                        <a:pt x="114" y="261"/>
                      </a:lnTo>
                      <a:lnTo>
                        <a:pt x="114" y="267"/>
                      </a:lnTo>
                      <a:lnTo>
                        <a:pt x="114" y="273"/>
                      </a:lnTo>
                      <a:lnTo>
                        <a:pt x="114" y="279"/>
                      </a:lnTo>
                      <a:lnTo>
                        <a:pt x="116" y="284"/>
                      </a:lnTo>
                      <a:lnTo>
                        <a:pt x="116" y="288"/>
                      </a:lnTo>
                      <a:lnTo>
                        <a:pt x="116" y="294"/>
                      </a:lnTo>
                      <a:lnTo>
                        <a:pt x="116" y="300"/>
                      </a:lnTo>
                      <a:lnTo>
                        <a:pt x="116" y="306"/>
                      </a:lnTo>
                      <a:lnTo>
                        <a:pt x="116" y="311"/>
                      </a:lnTo>
                      <a:lnTo>
                        <a:pt x="116" y="317"/>
                      </a:lnTo>
                      <a:lnTo>
                        <a:pt x="116" y="321"/>
                      </a:lnTo>
                      <a:lnTo>
                        <a:pt x="116" y="327"/>
                      </a:lnTo>
                      <a:lnTo>
                        <a:pt x="116" y="332"/>
                      </a:lnTo>
                      <a:lnTo>
                        <a:pt x="116" y="336"/>
                      </a:lnTo>
                      <a:lnTo>
                        <a:pt x="116" y="342"/>
                      </a:lnTo>
                      <a:lnTo>
                        <a:pt x="116" y="346"/>
                      </a:lnTo>
                      <a:lnTo>
                        <a:pt x="114" y="352"/>
                      </a:lnTo>
                      <a:lnTo>
                        <a:pt x="114" y="355"/>
                      </a:lnTo>
                      <a:lnTo>
                        <a:pt x="114" y="357"/>
                      </a:lnTo>
                      <a:lnTo>
                        <a:pt x="112" y="359"/>
                      </a:lnTo>
                      <a:lnTo>
                        <a:pt x="112" y="361"/>
                      </a:lnTo>
                      <a:lnTo>
                        <a:pt x="112" y="363"/>
                      </a:lnTo>
                      <a:lnTo>
                        <a:pt x="112" y="365"/>
                      </a:lnTo>
                      <a:lnTo>
                        <a:pt x="110" y="365"/>
                      </a:lnTo>
                      <a:lnTo>
                        <a:pt x="110" y="367"/>
                      </a:lnTo>
                      <a:lnTo>
                        <a:pt x="110" y="369"/>
                      </a:lnTo>
                      <a:lnTo>
                        <a:pt x="110" y="371"/>
                      </a:lnTo>
                      <a:lnTo>
                        <a:pt x="110" y="373"/>
                      </a:lnTo>
                      <a:lnTo>
                        <a:pt x="108" y="375"/>
                      </a:lnTo>
                      <a:lnTo>
                        <a:pt x="108" y="377"/>
                      </a:lnTo>
                      <a:lnTo>
                        <a:pt x="108" y="379"/>
                      </a:lnTo>
                      <a:lnTo>
                        <a:pt x="108" y="380"/>
                      </a:lnTo>
                      <a:lnTo>
                        <a:pt x="108" y="382"/>
                      </a:lnTo>
                      <a:lnTo>
                        <a:pt x="108" y="384"/>
                      </a:lnTo>
                      <a:lnTo>
                        <a:pt x="108" y="386"/>
                      </a:lnTo>
                      <a:lnTo>
                        <a:pt x="108" y="388"/>
                      </a:lnTo>
                      <a:lnTo>
                        <a:pt x="110" y="390"/>
                      </a:lnTo>
                      <a:lnTo>
                        <a:pt x="110" y="392"/>
                      </a:lnTo>
                      <a:lnTo>
                        <a:pt x="110" y="394"/>
                      </a:lnTo>
                      <a:lnTo>
                        <a:pt x="110" y="396"/>
                      </a:lnTo>
                      <a:lnTo>
                        <a:pt x="110" y="398"/>
                      </a:lnTo>
                      <a:lnTo>
                        <a:pt x="110" y="400"/>
                      </a:lnTo>
                      <a:lnTo>
                        <a:pt x="110" y="402"/>
                      </a:lnTo>
                      <a:lnTo>
                        <a:pt x="110" y="403"/>
                      </a:lnTo>
                      <a:lnTo>
                        <a:pt x="110" y="405"/>
                      </a:lnTo>
                      <a:lnTo>
                        <a:pt x="110" y="407"/>
                      </a:lnTo>
                      <a:lnTo>
                        <a:pt x="108" y="407"/>
                      </a:lnTo>
                      <a:lnTo>
                        <a:pt x="108" y="409"/>
                      </a:lnTo>
                      <a:lnTo>
                        <a:pt x="106" y="411"/>
                      </a:lnTo>
                      <a:lnTo>
                        <a:pt x="106" y="413"/>
                      </a:lnTo>
                      <a:lnTo>
                        <a:pt x="104" y="413"/>
                      </a:lnTo>
                      <a:lnTo>
                        <a:pt x="104" y="415"/>
                      </a:lnTo>
                      <a:lnTo>
                        <a:pt x="102" y="415"/>
                      </a:lnTo>
                      <a:lnTo>
                        <a:pt x="102" y="417"/>
                      </a:lnTo>
                      <a:lnTo>
                        <a:pt x="100" y="419"/>
                      </a:lnTo>
                      <a:lnTo>
                        <a:pt x="100" y="421"/>
                      </a:lnTo>
                      <a:lnTo>
                        <a:pt x="98" y="423"/>
                      </a:lnTo>
                      <a:lnTo>
                        <a:pt x="98" y="425"/>
                      </a:lnTo>
                      <a:lnTo>
                        <a:pt x="98" y="427"/>
                      </a:lnTo>
                      <a:lnTo>
                        <a:pt x="96" y="428"/>
                      </a:lnTo>
                      <a:lnTo>
                        <a:pt x="96" y="430"/>
                      </a:lnTo>
                      <a:lnTo>
                        <a:pt x="96" y="432"/>
                      </a:lnTo>
                      <a:lnTo>
                        <a:pt x="96" y="434"/>
                      </a:lnTo>
                      <a:lnTo>
                        <a:pt x="96" y="436"/>
                      </a:lnTo>
                      <a:lnTo>
                        <a:pt x="96" y="438"/>
                      </a:lnTo>
                      <a:lnTo>
                        <a:pt x="94" y="440"/>
                      </a:lnTo>
                      <a:lnTo>
                        <a:pt x="94" y="442"/>
                      </a:lnTo>
                      <a:lnTo>
                        <a:pt x="94" y="444"/>
                      </a:lnTo>
                      <a:lnTo>
                        <a:pt x="94" y="446"/>
                      </a:lnTo>
                      <a:lnTo>
                        <a:pt x="94" y="448"/>
                      </a:lnTo>
                      <a:lnTo>
                        <a:pt x="94" y="450"/>
                      </a:lnTo>
                      <a:lnTo>
                        <a:pt x="94" y="451"/>
                      </a:lnTo>
                      <a:lnTo>
                        <a:pt x="94" y="453"/>
                      </a:lnTo>
                      <a:lnTo>
                        <a:pt x="96" y="453"/>
                      </a:lnTo>
                      <a:lnTo>
                        <a:pt x="96" y="455"/>
                      </a:lnTo>
                      <a:lnTo>
                        <a:pt x="94" y="455"/>
                      </a:lnTo>
                      <a:lnTo>
                        <a:pt x="94" y="453"/>
                      </a:lnTo>
                      <a:lnTo>
                        <a:pt x="93" y="451"/>
                      </a:lnTo>
                      <a:lnTo>
                        <a:pt x="93" y="450"/>
                      </a:lnTo>
                      <a:lnTo>
                        <a:pt x="91" y="450"/>
                      </a:lnTo>
                      <a:lnTo>
                        <a:pt x="91" y="448"/>
                      </a:lnTo>
                      <a:lnTo>
                        <a:pt x="89" y="446"/>
                      </a:lnTo>
                      <a:lnTo>
                        <a:pt x="87" y="444"/>
                      </a:lnTo>
                      <a:lnTo>
                        <a:pt x="87" y="442"/>
                      </a:lnTo>
                      <a:lnTo>
                        <a:pt x="85" y="440"/>
                      </a:lnTo>
                      <a:lnTo>
                        <a:pt x="83" y="438"/>
                      </a:lnTo>
                      <a:lnTo>
                        <a:pt x="83" y="436"/>
                      </a:lnTo>
                      <a:lnTo>
                        <a:pt x="81" y="436"/>
                      </a:lnTo>
                      <a:lnTo>
                        <a:pt x="79" y="434"/>
                      </a:lnTo>
                      <a:lnTo>
                        <a:pt x="77" y="432"/>
                      </a:lnTo>
                      <a:lnTo>
                        <a:pt x="75" y="430"/>
                      </a:lnTo>
                      <a:lnTo>
                        <a:pt x="75" y="428"/>
                      </a:lnTo>
                      <a:lnTo>
                        <a:pt x="73" y="428"/>
                      </a:lnTo>
                      <a:lnTo>
                        <a:pt x="71" y="427"/>
                      </a:lnTo>
                      <a:lnTo>
                        <a:pt x="69" y="425"/>
                      </a:lnTo>
                      <a:lnTo>
                        <a:pt x="68" y="425"/>
                      </a:lnTo>
                      <a:lnTo>
                        <a:pt x="66" y="423"/>
                      </a:lnTo>
                      <a:lnTo>
                        <a:pt x="64" y="423"/>
                      </a:lnTo>
                      <a:lnTo>
                        <a:pt x="62" y="421"/>
                      </a:lnTo>
                      <a:lnTo>
                        <a:pt x="60" y="421"/>
                      </a:lnTo>
                      <a:lnTo>
                        <a:pt x="58" y="419"/>
                      </a:lnTo>
                      <a:lnTo>
                        <a:pt x="56" y="419"/>
                      </a:lnTo>
                      <a:close/>
                    </a:path>
                  </a:pathLst>
                </a:custGeom>
                <a:solidFill>
                  <a:srgbClr val="D1DE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17" name="Freeform 585"/>
                <p:cNvSpPr>
                  <a:spLocks noChangeAspect="1"/>
                </p:cNvSpPr>
                <p:nvPr/>
              </p:nvSpPr>
              <p:spPr bwMode="auto">
                <a:xfrm>
                  <a:off x="5238" y="1202"/>
                  <a:ext cx="106" cy="443"/>
                </a:xfrm>
                <a:custGeom>
                  <a:avLst/>
                  <a:gdLst>
                    <a:gd name="T0" fmla="*/ 40 w 106"/>
                    <a:gd name="T1" fmla="*/ 409 h 443"/>
                    <a:gd name="T2" fmla="*/ 27 w 106"/>
                    <a:gd name="T3" fmla="*/ 413 h 443"/>
                    <a:gd name="T4" fmla="*/ 15 w 106"/>
                    <a:gd name="T5" fmla="*/ 413 h 443"/>
                    <a:gd name="T6" fmla="*/ 13 w 106"/>
                    <a:gd name="T7" fmla="*/ 403 h 443"/>
                    <a:gd name="T8" fmla="*/ 23 w 106"/>
                    <a:gd name="T9" fmla="*/ 380 h 443"/>
                    <a:gd name="T10" fmla="*/ 46 w 106"/>
                    <a:gd name="T11" fmla="*/ 338 h 443"/>
                    <a:gd name="T12" fmla="*/ 63 w 106"/>
                    <a:gd name="T13" fmla="*/ 296 h 443"/>
                    <a:gd name="T14" fmla="*/ 69 w 106"/>
                    <a:gd name="T15" fmla="*/ 261 h 443"/>
                    <a:gd name="T16" fmla="*/ 69 w 106"/>
                    <a:gd name="T17" fmla="*/ 236 h 443"/>
                    <a:gd name="T18" fmla="*/ 67 w 106"/>
                    <a:gd name="T19" fmla="*/ 221 h 443"/>
                    <a:gd name="T20" fmla="*/ 65 w 106"/>
                    <a:gd name="T21" fmla="*/ 207 h 443"/>
                    <a:gd name="T22" fmla="*/ 61 w 106"/>
                    <a:gd name="T23" fmla="*/ 188 h 443"/>
                    <a:gd name="T24" fmla="*/ 58 w 106"/>
                    <a:gd name="T25" fmla="*/ 165 h 443"/>
                    <a:gd name="T26" fmla="*/ 52 w 106"/>
                    <a:gd name="T27" fmla="*/ 148 h 443"/>
                    <a:gd name="T28" fmla="*/ 42 w 106"/>
                    <a:gd name="T29" fmla="*/ 148 h 443"/>
                    <a:gd name="T30" fmla="*/ 33 w 106"/>
                    <a:gd name="T31" fmla="*/ 165 h 443"/>
                    <a:gd name="T32" fmla="*/ 21 w 106"/>
                    <a:gd name="T33" fmla="*/ 177 h 443"/>
                    <a:gd name="T34" fmla="*/ 10 w 106"/>
                    <a:gd name="T35" fmla="*/ 182 h 443"/>
                    <a:gd name="T36" fmla="*/ 0 w 106"/>
                    <a:gd name="T37" fmla="*/ 177 h 443"/>
                    <a:gd name="T38" fmla="*/ 2 w 106"/>
                    <a:gd name="T39" fmla="*/ 161 h 443"/>
                    <a:gd name="T40" fmla="*/ 12 w 106"/>
                    <a:gd name="T41" fmla="*/ 136 h 443"/>
                    <a:gd name="T42" fmla="*/ 19 w 106"/>
                    <a:gd name="T43" fmla="*/ 115 h 443"/>
                    <a:gd name="T44" fmla="*/ 27 w 106"/>
                    <a:gd name="T45" fmla="*/ 94 h 443"/>
                    <a:gd name="T46" fmla="*/ 33 w 106"/>
                    <a:gd name="T47" fmla="*/ 73 h 443"/>
                    <a:gd name="T48" fmla="*/ 35 w 106"/>
                    <a:gd name="T49" fmla="*/ 50 h 443"/>
                    <a:gd name="T50" fmla="*/ 31 w 106"/>
                    <a:gd name="T51" fmla="*/ 27 h 443"/>
                    <a:gd name="T52" fmla="*/ 31 w 106"/>
                    <a:gd name="T53" fmla="*/ 10 h 443"/>
                    <a:gd name="T54" fmla="*/ 35 w 106"/>
                    <a:gd name="T55" fmla="*/ 2 h 443"/>
                    <a:gd name="T56" fmla="*/ 46 w 106"/>
                    <a:gd name="T57" fmla="*/ 4 h 443"/>
                    <a:gd name="T58" fmla="*/ 56 w 106"/>
                    <a:gd name="T59" fmla="*/ 13 h 443"/>
                    <a:gd name="T60" fmla="*/ 65 w 106"/>
                    <a:gd name="T61" fmla="*/ 27 h 443"/>
                    <a:gd name="T62" fmla="*/ 75 w 106"/>
                    <a:gd name="T63" fmla="*/ 42 h 443"/>
                    <a:gd name="T64" fmla="*/ 83 w 106"/>
                    <a:gd name="T65" fmla="*/ 56 h 443"/>
                    <a:gd name="T66" fmla="*/ 88 w 106"/>
                    <a:gd name="T67" fmla="*/ 71 h 443"/>
                    <a:gd name="T68" fmla="*/ 92 w 106"/>
                    <a:gd name="T69" fmla="*/ 84 h 443"/>
                    <a:gd name="T70" fmla="*/ 94 w 106"/>
                    <a:gd name="T71" fmla="*/ 98 h 443"/>
                    <a:gd name="T72" fmla="*/ 94 w 106"/>
                    <a:gd name="T73" fmla="*/ 111 h 443"/>
                    <a:gd name="T74" fmla="*/ 94 w 106"/>
                    <a:gd name="T75" fmla="*/ 125 h 443"/>
                    <a:gd name="T76" fmla="*/ 94 w 106"/>
                    <a:gd name="T77" fmla="*/ 136 h 443"/>
                    <a:gd name="T78" fmla="*/ 92 w 106"/>
                    <a:gd name="T79" fmla="*/ 148 h 443"/>
                    <a:gd name="T80" fmla="*/ 92 w 106"/>
                    <a:gd name="T81" fmla="*/ 159 h 443"/>
                    <a:gd name="T82" fmla="*/ 90 w 106"/>
                    <a:gd name="T83" fmla="*/ 171 h 443"/>
                    <a:gd name="T84" fmla="*/ 92 w 106"/>
                    <a:gd name="T85" fmla="*/ 182 h 443"/>
                    <a:gd name="T86" fmla="*/ 94 w 106"/>
                    <a:gd name="T87" fmla="*/ 194 h 443"/>
                    <a:gd name="T88" fmla="*/ 98 w 106"/>
                    <a:gd name="T89" fmla="*/ 209 h 443"/>
                    <a:gd name="T90" fmla="*/ 102 w 106"/>
                    <a:gd name="T91" fmla="*/ 234 h 443"/>
                    <a:gd name="T92" fmla="*/ 104 w 106"/>
                    <a:gd name="T93" fmla="*/ 265 h 443"/>
                    <a:gd name="T94" fmla="*/ 106 w 106"/>
                    <a:gd name="T95" fmla="*/ 298 h 443"/>
                    <a:gd name="T96" fmla="*/ 106 w 106"/>
                    <a:gd name="T97" fmla="*/ 328 h 443"/>
                    <a:gd name="T98" fmla="*/ 102 w 106"/>
                    <a:gd name="T99" fmla="*/ 351 h 443"/>
                    <a:gd name="T100" fmla="*/ 100 w 106"/>
                    <a:gd name="T101" fmla="*/ 361 h 443"/>
                    <a:gd name="T102" fmla="*/ 98 w 106"/>
                    <a:gd name="T103" fmla="*/ 372 h 443"/>
                    <a:gd name="T104" fmla="*/ 100 w 106"/>
                    <a:gd name="T105" fmla="*/ 384 h 443"/>
                    <a:gd name="T106" fmla="*/ 100 w 106"/>
                    <a:gd name="T107" fmla="*/ 395 h 443"/>
                    <a:gd name="T108" fmla="*/ 96 w 106"/>
                    <a:gd name="T109" fmla="*/ 405 h 443"/>
                    <a:gd name="T110" fmla="*/ 90 w 106"/>
                    <a:gd name="T111" fmla="*/ 413 h 443"/>
                    <a:gd name="T112" fmla="*/ 86 w 106"/>
                    <a:gd name="T113" fmla="*/ 422 h 443"/>
                    <a:gd name="T114" fmla="*/ 84 w 106"/>
                    <a:gd name="T115" fmla="*/ 434 h 443"/>
                    <a:gd name="T116" fmla="*/ 84 w 106"/>
                    <a:gd name="T117" fmla="*/ 443 h 443"/>
                    <a:gd name="T118" fmla="*/ 81 w 106"/>
                    <a:gd name="T119" fmla="*/ 434 h 443"/>
                    <a:gd name="T120" fmla="*/ 73 w 106"/>
                    <a:gd name="T121" fmla="*/ 424 h 443"/>
                    <a:gd name="T122" fmla="*/ 65 w 106"/>
                    <a:gd name="T123" fmla="*/ 417 h 443"/>
                    <a:gd name="T124" fmla="*/ 54 w 106"/>
                    <a:gd name="T125" fmla="*/ 409 h 443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06"/>
                    <a:gd name="T190" fmla="*/ 0 h 443"/>
                    <a:gd name="T191" fmla="*/ 106 w 106"/>
                    <a:gd name="T192" fmla="*/ 443 h 443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06" h="443">
                      <a:moveTo>
                        <a:pt x="52" y="409"/>
                      </a:moveTo>
                      <a:lnTo>
                        <a:pt x="50" y="409"/>
                      </a:lnTo>
                      <a:lnTo>
                        <a:pt x="48" y="409"/>
                      </a:lnTo>
                      <a:lnTo>
                        <a:pt x="46" y="409"/>
                      </a:lnTo>
                      <a:lnTo>
                        <a:pt x="44" y="409"/>
                      </a:lnTo>
                      <a:lnTo>
                        <a:pt x="40" y="409"/>
                      </a:lnTo>
                      <a:lnTo>
                        <a:pt x="38" y="409"/>
                      </a:lnTo>
                      <a:lnTo>
                        <a:pt x="36" y="411"/>
                      </a:lnTo>
                      <a:lnTo>
                        <a:pt x="35" y="411"/>
                      </a:lnTo>
                      <a:lnTo>
                        <a:pt x="31" y="411"/>
                      </a:lnTo>
                      <a:lnTo>
                        <a:pt x="29" y="411"/>
                      </a:lnTo>
                      <a:lnTo>
                        <a:pt x="27" y="413"/>
                      </a:lnTo>
                      <a:lnTo>
                        <a:pt x="25" y="413"/>
                      </a:lnTo>
                      <a:lnTo>
                        <a:pt x="23" y="413"/>
                      </a:lnTo>
                      <a:lnTo>
                        <a:pt x="21" y="413"/>
                      </a:lnTo>
                      <a:lnTo>
                        <a:pt x="19" y="413"/>
                      </a:lnTo>
                      <a:lnTo>
                        <a:pt x="17" y="413"/>
                      </a:lnTo>
                      <a:lnTo>
                        <a:pt x="15" y="413"/>
                      </a:lnTo>
                      <a:lnTo>
                        <a:pt x="15" y="411"/>
                      </a:lnTo>
                      <a:lnTo>
                        <a:pt x="13" y="411"/>
                      </a:lnTo>
                      <a:lnTo>
                        <a:pt x="13" y="409"/>
                      </a:lnTo>
                      <a:lnTo>
                        <a:pt x="13" y="407"/>
                      </a:lnTo>
                      <a:lnTo>
                        <a:pt x="13" y="405"/>
                      </a:lnTo>
                      <a:lnTo>
                        <a:pt x="13" y="403"/>
                      </a:lnTo>
                      <a:lnTo>
                        <a:pt x="13" y="401"/>
                      </a:lnTo>
                      <a:lnTo>
                        <a:pt x="15" y="397"/>
                      </a:lnTo>
                      <a:lnTo>
                        <a:pt x="15" y="394"/>
                      </a:lnTo>
                      <a:lnTo>
                        <a:pt x="17" y="390"/>
                      </a:lnTo>
                      <a:lnTo>
                        <a:pt x="21" y="386"/>
                      </a:lnTo>
                      <a:lnTo>
                        <a:pt x="23" y="380"/>
                      </a:lnTo>
                      <a:lnTo>
                        <a:pt x="27" y="374"/>
                      </a:lnTo>
                      <a:lnTo>
                        <a:pt x="31" y="369"/>
                      </a:lnTo>
                      <a:lnTo>
                        <a:pt x="35" y="361"/>
                      </a:lnTo>
                      <a:lnTo>
                        <a:pt x="38" y="353"/>
                      </a:lnTo>
                      <a:lnTo>
                        <a:pt x="42" y="346"/>
                      </a:lnTo>
                      <a:lnTo>
                        <a:pt x="46" y="338"/>
                      </a:lnTo>
                      <a:lnTo>
                        <a:pt x="50" y="330"/>
                      </a:lnTo>
                      <a:lnTo>
                        <a:pt x="54" y="323"/>
                      </a:lnTo>
                      <a:lnTo>
                        <a:pt x="56" y="317"/>
                      </a:lnTo>
                      <a:lnTo>
                        <a:pt x="59" y="309"/>
                      </a:lnTo>
                      <a:lnTo>
                        <a:pt x="61" y="303"/>
                      </a:lnTo>
                      <a:lnTo>
                        <a:pt x="63" y="296"/>
                      </a:lnTo>
                      <a:lnTo>
                        <a:pt x="63" y="290"/>
                      </a:lnTo>
                      <a:lnTo>
                        <a:pt x="65" y="284"/>
                      </a:lnTo>
                      <a:lnTo>
                        <a:pt x="67" y="278"/>
                      </a:lnTo>
                      <a:lnTo>
                        <a:pt x="67" y="273"/>
                      </a:lnTo>
                      <a:lnTo>
                        <a:pt x="69" y="267"/>
                      </a:lnTo>
                      <a:lnTo>
                        <a:pt x="69" y="261"/>
                      </a:lnTo>
                      <a:lnTo>
                        <a:pt x="69" y="257"/>
                      </a:lnTo>
                      <a:lnTo>
                        <a:pt x="69" y="251"/>
                      </a:lnTo>
                      <a:lnTo>
                        <a:pt x="69" y="248"/>
                      </a:lnTo>
                      <a:lnTo>
                        <a:pt x="69" y="244"/>
                      </a:lnTo>
                      <a:lnTo>
                        <a:pt x="69" y="240"/>
                      </a:lnTo>
                      <a:lnTo>
                        <a:pt x="69" y="236"/>
                      </a:lnTo>
                      <a:lnTo>
                        <a:pt x="69" y="232"/>
                      </a:lnTo>
                      <a:lnTo>
                        <a:pt x="69" y="230"/>
                      </a:lnTo>
                      <a:lnTo>
                        <a:pt x="67" y="227"/>
                      </a:lnTo>
                      <a:lnTo>
                        <a:pt x="67" y="225"/>
                      </a:lnTo>
                      <a:lnTo>
                        <a:pt x="67" y="223"/>
                      </a:lnTo>
                      <a:lnTo>
                        <a:pt x="67" y="221"/>
                      </a:lnTo>
                      <a:lnTo>
                        <a:pt x="65" y="219"/>
                      </a:lnTo>
                      <a:lnTo>
                        <a:pt x="65" y="217"/>
                      </a:lnTo>
                      <a:lnTo>
                        <a:pt x="65" y="215"/>
                      </a:lnTo>
                      <a:lnTo>
                        <a:pt x="65" y="213"/>
                      </a:lnTo>
                      <a:lnTo>
                        <a:pt x="65" y="211"/>
                      </a:lnTo>
                      <a:lnTo>
                        <a:pt x="65" y="207"/>
                      </a:lnTo>
                      <a:lnTo>
                        <a:pt x="63" y="205"/>
                      </a:lnTo>
                      <a:lnTo>
                        <a:pt x="63" y="202"/>
                      </a:lnTo>
                      <a:lnTo>
                        <a:pt x="63" y="200"/>
                      </a:lnTo>
                      <a:lnTo>
                        <a:pt x="63" y="196"/>
                      </a:lnTo>
                      <a:lnTo>
                        <a:pt x="63" y="192"/>
                      </a:lnTo>
                      <a:lnTo>
                        <a:pt x="61" y="188"/>
                      </a:lnTo>
                      <a:lnTo>
                        <a:pt x="61" y="184"/>
                      </a:lnTo>
                      <a:lnTo>
                        <a:pt x="61" y="180"/>
                      </a:lnTo>
                      <a:lnTo>
                        <a:pt x="59" y="177"/>
                      </a:lnTo>
                      <a:lnTo>
                        <a:pt x="59" y="173"/>
                      </a:lnTo>
                      <a:lnTo>
                        <a:pt x="58" y="169"/>
                      </a:lnTo>
                      <a:lnTo>
                        <a:pt x="58" y="165"/>
                      </a:lnTo>
                      <a:lnTo>
                        <a:pt x="58" y="161"/>
                      </a:lnTo>
                      <a:lnTo>
                        <a:pt x="56" y="159"/>
                      </a:lnTo>
                      <a:lnTo>
                        <a:pt x="56" y="155"/>
                      </a:lnTo>
                      <a:lnTo>
                        <a:pt x="54" y="154"/>
                      </a:lnTo>
                      <a:lnTo>
                        <a:pt x="54" y="150"/>
                      </a:lnTo>
                      <a:lnTo>
                        <a:pt x="52" y="148"/>
                      </a:lnTo>
                      <a:lnTo>
                        <a:pt x="50" y="148"/>
                      </a:lnTo>
                      <a:lnTo>
                        <a:pt x="50" y="146"/>
                      </a:lnTo>
                      <a:lnTo>
                        <a:pt x="48" y="146"/>
                      </a:lnTo>
                      <a:lnTo>
                        <a:pt x="46" y="146"/>
                      </a:lnTo>
                      <a:lnTo>
                        <a:pt x="44" y="146"/>
                      </a:lnTo>
                      <a:lnTo>
                        <a:pt x="42" y="148"/>
                      </a:lnTo>
                      <a:lnTo>
                        <a:pt x="42" y="152"/>
                      </a:lnTo>
                      <a:lnTo>
                        <a:pt x="40" y="154"/>
                      </a:lnTo>
                      <a:lnTo>
                        <a:pt x="38" y="157"/>
                      </a:lnTo>
                      <a:lnTo>
                        <a:pt x="36" y="159"/>
                      </a:lnTo>
                      <a:lnTo>
                        <a:pt x="35" y="161"/>
                      </a:lnTo>
                      <a:lnTo>
                        <a:pt x="33" y="165"/>
                      </a:lnTo>
                      <a:lnTo>
                        <a:pt x="31" y="167"/>
                      </a:lnTo>
                      <a:lnTo>
                        <a:pt x="29" y="169"/>
                      </a:lnTo>
                      <a:lnTo>
                        <a:pt x="27" y="171"/>
                      </a:lnTo>
                      <a:lnTo>
                        <a:pt x="25" y="173"/>
                      </a:lnTo>
                      <a:lnTo>
                        <a:pt x="23" y="175"/>
                      </a:lnTo>
                      <a:lnTo>
                        <a:pt x="21" y="177"/>
                      </a:lnTo>
                      <a:lnTo>
                        <a:pt x="19" y="177"/>
                      </a:lnTo>
                      <a:lnTo>
                        <a:pt x="17" y="179"/>
                      </a:lnTo>
                      <a:lnTo>
                        <a:pt x="13" y="180"/>
                      </a:lnTo>
                      <a:lnTo>
                        <a:pt x="12" y="180"/>
                      </a:lnTo>
                      <a:lnTo>
                        <a:pt x="10" y="180"/>
                      </a:lnTo>
                      <a:lnTo>
                        <a:pt x="10" y="182"/>
                      </a:lnTo>
                      <a:lnTo>
                        <a:pt x="8" y="182"/>
                      </a:lnTo>
                      <a:lnTo>
                        <a:pt x="6" y="182"/>
                      </a:lnTo>
                      <a:lnTo>
                        <a:pt x="4" y="180"/>
                      </a:lnTo>
                      <a:lnTo>
                        <a:pt x="2" y="180"/>
                      </a:lnTo>
                      <a:lnTo>
                        <a:pt x="0" y="179"/>
                      </a:lnTo>
                      <a:lnTo>
                        <a:pt x="0" y="177"/>
                      </a:lnTo>
                      <a:lnTo>
                        <a:pt x="0" y="175"/>
                      </a:lnTo>
                      <a:lnTo>
                        <a:pt x="0" y="173"/>
                      </a:lnTo>
                      <a:lnTo>
                        <a:pt x="0" y="171"/>
                      </a:lnTo>
                      <a:lnTo>
                        <a:pt x="0" y="167"/>
                      </a:lnTo>
                      <a:lnTo>
                        <a:pt x="0" y="165"/>
                      </a:lnTo>
                      <a:lnTo>
                        <a:pt x="2" y="161"/>
                      </a:lnTo>
                      <a:lnTo>
                        <a:pt x="2" y="157"/>
                      </a:lnTo>
                      <a:lnTo>
                        <a:pt x="4" y="154"/>
                      </a:lnTo>
                      <a:lnTo>
                        <a:pt x="6" y="150"/>
                      </a:lnTo>
                      <a:lnTo>
                        <a:pt x="8" y="146"/>
                      </a:lnTo>
                      <a:lnTo>
                        <a:pt x="10" y="142"/>
                      </a:lnTo>
                      <a:lnTo>
                        <a:pt x="12" y="136"/>
                      </a:lnTo>
                      <a:lnTo>
                        <a:pt x="12" y="132"/>
                      </a:lnTo>
                      <a:lnTo>
                        <a:pt x="13" y="129"/>
                      </a:lnTo>
                      <a:lnTo>
                        <a:pt x="15" y="127"/>
                      </a:lnTo>
                      <a:lnTo>
                        <a:pt x="17" y="123"/>
                      </a:lnTo>
                      <a:lnTo>
                        <a:pt x="17" y="119"/>
                      </a:lnTo>
                      <a:lnTo>
                        <a:pt x="19" y="115"/>
                      </a:lnTo>
                      <a:lnTo>
                        <a:pt x="21" y="111"/>
                      </a:lnTo>
                      <a:lnTo>
                        <a:pt x="23" y="107"/>
                      </a:lnTo>
                      <a:lnTo>
                        <a:pt x="23" y="104"/>
                      </a:lnTo>
                      <a:lnTo>
                        <a:pt x="25" y="100"/>
                      </a:lnTo>
                      <a:lnTo>
                        <a:pt x="27" y="98"/>
                      </a:lnTo>
                      <a:lnTo>
                        <a:pt x="27" y="94"/>
                      </a:lnTo>
                      <a:lnTo>
                        <a:pt x="29" y="90"/>
                      </a:lnTo>
                      <a:lnTo>
                        <a:pt x="29" y="86"/>
                      </a:lnTo>
                      <a:lnTo>
                        <a:pt x="31" y="83"/>
                      </a:lnTo>
                      <a:lnTo>
                        <a:pt x="31" y="79"/>
                      </a:lnTo>
                      <a:lnTo>
                        <a:pt x="31" y="75"/>
                      </a:lnTo>
                      <a:lnTo>
                        <a:pt x="33" y="73"/>
                      </a:lnTo>
                      <a:lnTo>
                        <a:pt x="33" y="69"/>
                      </a:lnTo>
                      <a:lnTo>
                        <a:pt x="33" y="65"/>
                      </a:lnTo>
                      <a:lnTo>
                        <a:pt x="33" y="61"/>
                      </a:lnTo>
                      <a:lnTo>
                        <a:pt x="35" y="58"/>
                      </a:lnTo>
                      <a:lnTo>
                        <a:pt x="35" y="54"/>
                      </a:lnTo>
                      <a:lnTo>
                        <a:pt x="35" y="50"/>
                      </a:lnTo>
                      <a:lnTo>
                        <a:pt x="33" y="46"/>
                      </a:lnTo>
                      <a:lnTo>
                        <a:pt x="33" y="42"/>
                      </a:lnTo>
                      <a:lnTo>
                        <a:pt x="33" y="38"/>
                      </a:lnTo>
                      <a:lnTo>
                        <a:pt x="33" y="34"/>
                      </a:lnTo>
                      <a:lnTo>
                        <a:pt x="31" y="31"/>
                      </a:lnTo>
                      <a:lnTo>
                        <a:pt x="31" y="27"/>
                      </a:lnTo>
                      <a:lnTo>
                        <a:pt x="31" y="23"/>
                      </a:lnTo>
                      <a:lnTo>
                        <a:pt x="31" y="19"/>
                      </a:lnTo>
                      <a:lnTo>
                        <a:pt x="31" y="17"/>
                      </a:lnTo>
                      <a:lnTo>
                        <a:pt x="31" y="15"/>
                      </a:lnTo>
                      <a:lnTo>
                        <a:pt x="31" y="11"/>
                      </a:lnTo>
                      <a:lnTo>
                        <a:pt x="31" y="10"/>
                      </a:lnTo>
                      <a:lnTo>
                        <a:pt x="31" y="8"/>
                      </a:lnTo>
                      <a:lnTo>
                        <a:pt x="31" y="6"/>
                      </a:lnTo>
                      <a:lnTo>
                        <a:pt x="33" y="6"/>
                      </a:lnTo>
                      <a:lnTo>
                        <a:pt x="33" y="4"/>
                      </a:lnTo>
                      <a:lnTo>
                        <a:pt x="35" y="4"/>
                      </a:lnTo>
                      <a:lnTo>
                        <a:pt x="35" y="2"/>
                      </a:lnTo>
                      <a:lnTo>
                        <a:pt x="36" y="2"/>
                      </a:lnTo>
                      <a:lnTo>
                        <a:pt x="38" y="0"/>
                      </a:lnTo>
                      <a:lnTo>
                        <a:pt x="40" y="2"/>
                      </a:lnTo>
                      <a:lnTo>
                        <a:pt x="42" y="2"/>
                      </a:lnTo>
                      <a:lnTo>
                        <a:pt x="44" y="4"/>
                      </a:lnTo>
                      <a:lnTo>
                        <a:pt x="46" y="4"/>
                      </a:lnTo>
                      <a:lnTo>
                        <a:pt x="48" y="6"/>
                      </a:lnTo>
                      <a:lnTo>
                        <a:pt x="50" y="8"/>
                      </a:lnTo>
                      <a:lnTo>
                        <a:pt x="52" y="8"/>
                      </a:lnTo>
                      <a:lnTo>
                        <a:pt x="52" y="10"/>
                      </a:lnTo>
                      <a:lnTo>
                        <a:pt x="54" y="11"/>
                      </a:lnTo>
                      <a:lnTo>
                        <a:pt x="56" y="13"/>
                      </a:lnTo>
                      <a:lnTo>
                        <a:pt x="56" y="15"/>
                      </a:lnTo>
                      <a:lnTo>
                        <a:pt x="58" y="17"/>
                      </a:lnTo>
                      <a:lnTo>
                        <a:pt x="59" y="19"/>
                      </a:lnTo>
                      <a:lnTo>
                        <a:pt x="61" y="21"/>
                      </a:lnTo>
                      <a:lnTo>
                        <a:pt x="63" y="25"/>
                      </a:lnTo>
                      <a:lnTo>
                        <a:pt x="65" y="27"/>
                      </a:lnTo>
                      <a:lnTo>
                        <a:pt x="67" y="29"/>
                      </a:lnTo>
                      <a:lnTo>
                        <a:pt x="69" y="31"/>
                      </a:lnTo>
                      <a:lnTo>
                        <a:pt x="69" y="34"/>
                      </a:lnTo>
                      <a:lnTo>
                        <a:pt x="71" y="36"/>
                      </a:lnTo>
                      <a:lnTo>
                        <a:pt x="73" y="38"/>
                      </a:lnTo>
                      <a:lnTo>
                        <a:pt x="75" y="42"/>
                      </a:lnTo>
                      <a:lnTo>
                        <a:pt x="77" y="44"/>
                      </a:lnTo>
                      <a:lnTo>
                        <a:pt x="77" y="46"/>
                      </a:lnTo>
                      <a:lnTo>
                        <a:pt x="79" y="48"/>
                      </a:lnTo>
                      <a:lnTo>
                        <a:pt x="81" y="52"/>
                      </a:lnTo>
                      <a:lnTo>
                        <a:pt x="81" y="54"/>
                      </a:lnTo>
                      <a:lnTo>
                        <a:pt x="83" y="56"/>
                      </a:lnTo>
                      <a:lnTo>
                        <a:pt x="83" y="59"/>
                      </a:lnTo>
                      <a:lnTo>
                        <a:pt x="84" y="61"/>
                      </a:lnTo>
                      <a:lnTo>
                        <a:pt x="86" y="63"/>
                      </a:lnTo>
                      <a:lnTo>
                        <a:pt x="86" y="65"/>
                      </a:lnTo>
                      <a:lnTo>
                        <a:pt x="86" y="69"/>
                      </a:lnTo>
                      <a:lnTo>
                        <a:pt x="88" y="71"/>
                      </a:lnTo>
                      <a:lnTo>
                        <a:pt x="88" y="73"/>
                      </a:lnTo>
                      <a:lnTo>
                        <a:pt x="90" y="75"/>
                      </a:lnTo>
                      <a:lnTo>
                        <a:pt x="90" y="77"/>
                      </a:lnTo>
                      <a:lnTo>
                        <a:pt x="90" y="81"/>
                      </a:lnTo>
                      <a:lnTo>
                        <a:pt x="92" y="83"/>
                      </a:lnTo>
                      <a:lnTo>
                        <a:pt x="92" y="84"/>
                      </a:lnTo>
                      <a:lnTo>
                        <a:pt x="92" y="86"/>
                      </a:lnTo>
                      <a:lnTo>
                        <a:pt x="92" y="88"/>
                      </a:lnTo>
                      <a:lnTo>
                        <a:pt x="92" y="90"/>
                      </a:lnTo>
                      <a:lnTo>
                        <a:pt x="94" y="92"/>
                      </a:lnTo>
                      <a:lnTo>
                        <a:pt x="94" y="96"/>
                      </a:lnTo>
                      <a:lnTo>
                        <a:pt x="94" y="98"/>
                      </a:lnTo>
                      <a:lnTo>
                        <a:pt x="94" y="100"/>
                      </a:lnTo>
                      <a:lnTo>
                        <a:pt x="94" y="102"/>
                      </a:lnTo>
                      <a:lnTo>
                        <a:pt x="94" y="106"/>
                      </a:lnTo>
                      <a:lnTo>
                        <a:pt x="94" y="107"/>
                      </a:lnTo>
                      <a:lnTo>
                        <a:pt x="94" y="109"/>
                      </a:lnTo>
                      <a:lnTo>
                        <a:pt x="94" y="111"/>
                      </a:lnTo>
                      <a:lnTo>
                        <a:pt x="94" y="113"/>
                      </a:lnTo>
                      <a:lnTo>
                        <a:pt x="94" y="117"/>
                      </a:lnTo>
                      <a:lnTo>
                        <a:pt x="94" y="119"/>
                      </a:lnTo>
                      <a:lnTo>
                        <a:pt x="94" y="121"/>
                      </a:lnTo>
                      <a:lnTo>
                        <a:pt x="94" y="123"/>
                      </a:lnTo>
                      <a:lnTo>
                        <a:pt x="94" y="125"/>
                      </a:lnTo>
                      <a:lnTo>
                        <a:pt x="94" y="127"/>
                      </a:lnTo>
                      <a:lnTo>
                        <a:pt x="94" y="129"/>
                      </a:lnTo>
                      <a:lnTo>
                        <a:pt x="94" y="131"/>
                      </a:lnTo>
                      <a:lnTo>
                        <a:pt x="94" y="132"/>
                      </a:lnTo>
                      <a:lnTo>
                        <a:pt x="94" y="134"/>
                      </a:lnTo>
                      <a:lnTo>
                        <a:pt x="94" y="136"/>
                      </a:lnTo>
                      <a:lnTo>
                        <a:pt x="94" y="138"/>
                      </a:lnTo>
                      <a:lnTo>
                        <a:pt x="94" y="140"/>
                      </a:lnTo>
                      <a:lnTo>
                        <a:pt x="94" y="142"/>
                      </a:lnTo>
                      <a:lnTo>
                        <a:pt x="94" y="144"/>
                      </a:lnTo>
                      <a:lnTo>
                        <a:pt x="94" y="146"/>
                      </a:lnTo>
                      <a:lnTo>
                        <a:pt x="92" y="148"/>
                      </a:lnTo>
                      <a:lnTo>
                        <a:pt x="92" y="150"/>
                      </a:lnTo>
                      <a:lnTo>
                        <a:pt x="92" y="152"/>
                      </a:lnTo>
                      <a:lnTo>
                        <a:pt x="92" y="154"/>
                      </a:lnTo>
                      <a:lnTo>
                        <a:pt x="92" y="155"/>
                      </a:lnTo>
                      <a:lnTo>
                        <a:pt x="92" y="157"/>
                      </a:lnTo>
                      <a:lnTo>
                        <a:pt x="92" y="159"/>
                      </a:lnTo>
                      <a:lnTo>
                        <a:pt x="90" y="161"/>
                      </a:lnTo>
                      <a:lnTo>
                        <a:pt x="90" y="163"/>
                      </a:lnTo>
                      <a:lnTo>
                        <a:pt x="90" y="165"/>
                      </a:lnTo>
                      <a:lnTo>
                        <a:pt x="90" y="167"/>
                      </a:lnTo>
                      <a:lnTo>
                        <a:pt x="90" y="169"/>
                      </a:lnTo>
                      <a:lnTo>
                        <a:pt x="90" y="171"/>
                      </a:lnTo>
                      <a:lnTo>
                        <a:pt x="90" y="173"/>
                      </a:lnTo>
                      <a:lnTo>
                        <a:pt x="90" y="175"/>
                      </a:lnTo>
                      <a:lnTo>
                        <a:pt x="90" y="177"/>
                      </a:lnTo>
                      <a:lnTo>
                        <a:pt x="90" y="179"/>
                      </a:lnTo>
                      <a:lnTo>
                        <a:pt x="92" y="180"/>
                      </a:lnTo>
                      <a:lnTo>
                        <a:pt x="92" y="182"/>
                      </a:lnTo>
                      <a:lnTo>
                        <a:pt x="92" y="184"/>
                      </a:lnTo>
                      <a:lnTo>
                        <a:pt x="92" y="186"/>
                      </a:lnTo>
                      <a:lnTo>
                        <a:pt x="92" y="188"/>
                      </a:lnTo>
                      <a:lnTo>
                        <a:pt x="94" y="190"/>
                      </a:lnTo>
                      <a:lnTo>
                        <a:pt x="94" y="192"/>
                      </a:lnTo>
                      <a:lnTo>
                        <a:pt x="94" y="194"/>
                      </a:lnTo>
                      <a:lnTo>
                        <a:pt x="94" y="196"/>
                      </a:lnTo>
                      <a:lnTo>
                        <a:pt x="96" y="198"/>
                      </a:lnTo>
                      <a:lnTo>
                        <a:pt x="96" y="200"/>
                      </a:lnTo>
                      <a:lnTo>
                        <a:pt x="96" y="203"/>
                      </a:lnTo>
                      <a:lnTo>
                        <a:pt x="98" y="205"/>
                      </a:lnTo>
                      <a:lnTo>
                        <a:pt x="98" y="209"/>
                      </a:lnTo>
                      <a:lnTo>
                        <a:pt x="98" y="213"/>
                      </a:lnTo>
                      <a:lnTo>
                        <a:pt x="100" y="217"/>
                      </a:lnTo>
                      <a:lnTo>
                        <a:pt x="100" y="221"/>
                      </a:lnTo>
                      <a:lnTo>
                        <a:pt x="100" y="225"/>
                      </a:lnTo>
                      <a:lnTo>
                        <a:pt x="102" y="230"/>
                      </a:lnTo>
                      <a:lnTo>
                        <a:pt x="102" y="234"/>
                      </a:lnTo>
                      <a:lnTo>
                        <a:pt x="102" y="238"/>
                      </a:lnTo>
                      <a:lnTo>
                        <a:pt x="102" y="244"/>
                      </a:lnTo>
                      <a:lnTo>
                        <a:pt x="104" y="250"/>
                      </a:lnTo>
                      <a:lnTo>
                        <a:pt x="104" y="253"/>
                      </a:lnTo>
                      <a:lnTo>
                        <a:pt x="104" y="259"/>
                      </a:lnTo>
                      <a:lnTo>
                        <a:pt x="104" y="265"/>
                      </a:lnTo>
                      <a:lnTo>
                        <a:pt x="104" y="271"/>
                      </a:lnTo>
                      <a:lnTo>
                        <a:pt x="106" y="276"/>
                      </a:lnTo>
                      <a:lnTo>
                        <a:pt x="106" y="280"/>
                      </a:lnTo>
                      <a:lnTo>
                        <a:pt x="106" y="286"/>
                      </a:lnTo>
                      <a:lnTo>
                        <a:pt x="106" y="292"/>
                      </a:lnTo>
                      <a:lnTo>
                        <a:pt x="106" y="298"/>
                      </a:lnTo>
                      <a:lnTo>
                        <a:pt x="106" y="303"/>
                      </a:lnTo>
                      <a:lnTo>
                        <a:pt x="106" y="309"/>
                      </a:lnTo>
                      <a:lnTo>
                        <a:pt x="106" y="313"/>
                      </a:lnTo>
                      <a:lnTo>
                        <a:pt x="106" y="319"/>
                      </a:lnTo>
                      <a:lnTo>
                        <a:pt x="106" y="324"/>
                      </a:lnTo>
                      <a:lnTo>
                        <a:pt x="106" y="328"/>
                      </a:lnTo>
                      <a:lnTo>
                        <a:pt x="106" y="334"/>
                      </a:lnTo>
                      <a:lnTo>
                        <a:pt x="106" y="338"/>
                      </a:lnTo>
                      <a:lnTo>
                        <a:pt x="104" y="344"/>
                      </a:lnTo>
                      <a:lnTo>
                        <a:pt x="104" y="347"/>
                      </a:lnTo>
                      <a:lnTo>
                        <a:pt x="104" y="349"/>
                      </a:lnTo>
                      <a:lnTo>
                        <a:pt x="102" y="351"/>
                      </a:lnTo>
                      <a:lnTo>
                        <a:pt x="102" y="353"/>
                      </a:lnTo>
                      <a:lnTo>
                        <a:pt x="102" y="355"/>
                      </a:lnTo>
                      <a:lnTo>
                        <a:pt x="102" y="357"/>
                      </a:lnTo>
                      <a:lnTo>
                        <a:pt x="100" y="357"/>
                      </a:lnTo>
                      <a:lnTo>
                        <a:pt x="100" y="359"/>
                      </a:lnTo>
                      <a:lnTo>
                        <a:pt x="100" y="361"/>
                      </a:lnTo>
                      <a:lnTo>
                        <a:pt x="100" y="363"/>
                      </a:lnTo>
                      <a:lnTo>
                        <a:pt x="100" y="365"/>
                      </a:lnTo>
                      <a:lnTo>
                        <a:pt x="98" y="367"/>
                      </a:lnTo>
                      <a:lnTo>
                        <a:pt x="98" y="369"/>
                      </a:lnTo>
                      <a:lnTo>
                        <a:pt x="98" y="371"/>
                      </a:lnTo>
                      <a:lnTo>
                        <a:pt x="98" y="372"/>
                      </a:lnTo>
                      <a:lnTo>
                        <a:pt x="98" y="374"/>
                      </a:lnTo>
                      <a:lnTo>
                        <a:pt x="98" y="376"/>
                      </a:lnTo>
                      <a:lnTo>
                        <a:pt x="98" y="378"/>
                      </a:lnTo>
                      <a:lnTo>
                        <a:pt x="98" y="380"/>
                      </a:lnTo>
                      <a:lnTo>
                        <a:pt x="100" y="382"/>
                      </a:lnTo>
                      <a:lnTo>
                        <a:pt x="100" y="384"/>
                      </a:lnTo>
                      <a:lnTo>
                        <a:pt x="100" y="386"/>
                      </a:lnTo>
                      <a:lnTo>
                        <a:pt x="100" y="388"/>
                      </a:lnTo>
                      <a:lnTo>
                        <a:pt x="100" y="390"/>
                      </a:lnTo>
                      <a:lnTo>
                        <a:pt x="100" y="392"/>
                      </a:lnTo>
                      <a:lnTo>
                        <a:pt x="100" y="394"/>
                      </a:lnTo>
                      <a:lnTo>
                        <a:pt x="100" y="395"/>
                      </a:lnTo>
                      <a:lnTo>
                        <a:pt x="100" y="397"/>
                      </a:lnTo>
                      <a:lnTo>
                        <a:pt x="100" y="399"/>
                      </a:lnTo>
                      <a:lnTo>
                        <a:pt x="98" y="399"/>
                      </a:lnTo>
                      <a:lnTo>
                        <a:pt x="98" y="401"/>
                      </a:lnTo>
                      <a:lnTo>
                        <a:pt x="96" y="403"/>
                      </a:lnTo>
                      <a:lnTo>
                        <a:pt x="96" y="405"/>
                      </a:lnTo>
                      <a:lnTo>
                        <a:pt x="94" y="405"/>
                      </a:lnTo>
                      <a:lnTo>
                        <a:pt x="94" y="407"/>
                      </a:lnTo>
                      <a:lnTo>
                        <a:pt x="92" y="407"/>
                      </a:lnTo>
                      <a:lnTo>
                        <a:pt x="92" y="409"/>
                      </a:lnTo>
                      <a:lnTo>
                        <a:pt x="90" y="411"/>
                      </a:lnTo>
                      <a:lnTo>
                        <a:pt x="90" y="413"/>
                      </a:lnTo>
                      <a:lnTo>
                        <a:pt x="88" y="415"/>
                      </a:lnTo>
                      <a:lnTo>
                        <a:pt x="88" y="417"/>
                      </a:lnTo>
                      <a:lnTo>
                        <a:pt x="88" y="419"/>
                      </a:lnTo>
                      <a:lnTo>
                        <a:pt x="88" y="420"/>
                      </a:lnTo>
                      <a:lnTo>
                        <a:pt x="86" y="420"/>
                      </a:lnTo>
                      <a:lnTo>
                        <a:pt x="86" y="422"/>
                      </a:lnTo>
                      <a:lnTo>
                        <a:pt x="86" y="424"/>
                      </a:lnTo>
                      <a:lnTo>
                        <a:pt x="86" y="426"/>
                      </a:lnTo>
                      <a:lnTo>
                        <a:pt x="86" y="428"/>
                      </a:lnTo>
                      <a:lnTo>
                        <a:pt x="86" y="430"/>
                      </a:lnTo>
                      <a:lnTo>
                        <a:pt x="86" y="432"/>
                      </a:lnTo>
                      <a:lnTo>
                        <a:pt x="84" y="434"/>
                      </a:lnTo>
                      <a:lnTo>
                        <a:pt x="84" y="436"/>
                      </a:lnTo>
                      <a:lnTo>
                        <a:pt x="84" y="438"/>
                      </a:lnTo>
                      <a:lnTo>
                        <a:pt x="84" y="440"/>
                      </a:lnTo>
                      <a:lnTo>
                        <a:pt x="84" y="442"/>
                      </a:lnTo>
                      <a:lnTo>
                        <a:pt x="86" y="443"/>
                      </a:lnTo>
                      <a:lnTo>
                        <a:pt x="84" y="443"/>
                      </a:lnTo>
                      <a:lnTo>
                        <a:pt x="84" y="442"/>
                      </a:lnTo>
                      <a:lnTo>
                        <a:pt x="84" y="440"/>
                      </a:lnTo>
                      <a:lnTo>
                        <a:pt x="83" y="440"/>
                      </a:lnTo>
                      <a:lnTo>
                        <a:pt x="83" y="438"/>
                      </a:lnTo>
                      <a:lnTo>
                        <a:pt x="81" y="436"/>
                      </a:lnTo>
                      <a:lnTo>
                        <a:pt x="81" y="434"/>
                      </a:lnTo>
                      <a:lnTo>
                        <a:pt x="79" y="432"/>
                      </a:lnTo>
                      <a:lnTo>
                        <a:pt x="79" y="430"/>
                      </a:lnTo>
                      <a:lnTo>
                        <a:pt x="77" y="430"/>
                      </a:lnTo>
                      <a:lnTo>
                        <a:pt x="77" y="428"/>
                      </a:lnTo>
                      <a:lnTo>
                        <a:pt x="75" y="426"/>
                      </a:lnTo>
                      <a:lnTo>
                        <a:pt x="73" y="424"/>
                      </a:lnTo>
                      <a:lnTo>
                        <a:pt x="73" y="422"/>
                      </a:lnTo>
                      <a:lnTo>
                        <a:pt x="71" y="422"/>
                      </a:lnTo>
                      <a:lnTo>
                        <a:pt x="69" y="420"/>
                      </a:lnTo>
                      <a:lnTo>
                        <a:pt x="69" y="419"/>
                      </a:lnTo>
                      <a:lnTo>
                        <a:pt x="67" y="417"/>
                      </a:lnTo>
                      <a:lnTo>
                        <a:pt x="65" y="417"/>
                      </a:lnTo>
                      <a:lnTo>
                        <a:pt x="63" y="415"/>
                      </a:lnTo>
                      <a:lnTo>
                        <a:pt x="61" y="413"/>
                      </a:lnTo>
                      <a:lnTo>
                        <a:pt x="59" y="413"/>
                      </a:lnTo>
                      <a:lnTo>
                        <a:pt x="58" y="411"/>
                      </a:lnTo>
                      <a:lnTo>
                        <a:pt x="56" y="411"/>
                      </a:lnTo>
                      <a:lnTo>
                        <a:pt x="54" y="409"/>
                      </a:lnTo>
                      <a:lnTo>
                        <a:pt x="52" y="409"/>
                      </a:lnTo>
                      <a:close/>
                    </a:path>
                  </a:pathLst>
                </a:custGeom>
                <a:solidFill>
                  <a:srgbClr val="CC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18" name="Freeform 586"/>
                <p:cNvSpPr>
                  <a:spLocks noChangeAspect="1"/>
                </p:cNvSpPr>
                <p:nvPr/>
              </p:nvSpPr>
              <p:spPr bwMode="auto">
                <a:xfrm>
                  <a:off x="5248" y="1212"/>
                  <a:ext cx="96" cy="432"/>
                </a:xfrm>
                <a:custGeom>
                  <a:avLst/>
                  <a:gdLst>
                    <a:gd name="T0" fmla="*/ 38 w 96"/>
                    <a:gd name="T1" fmla="*/ 397 h 432"/>
                    <a:gd name="T2" fmla="*/ 26 w 96"/>
                    <a:gd name="T3" fmla="*/ 397 h 432"/>
                    <a:gd name="T4" fmla="*/ 17 w 96"/>
                    <a:gd name="T5" fmla="*/ 393 h 432"/>
                    <a:gd name="T6" fmla="*/ 17 w 96"/>
                    <a:gd name="T7" fmla="*/ 382 h 432"/>
                    <a:gd name="T8" fmla="*/ 30 w 96"/>
                    <a:gd name="T9" fmla="*/ 355 h 432"/>
                    <a:gd name="T10" fmla="*/ 51 w 96"/>
                    <a:gd name="T11" fmla="*/ 314 h 432"/>
                    <a:gd name="T12" fmla="*/ 61 w 96"/>
                    <a:gd name="T13" fmla="*/ 276 h 432"/>
                    <a:gd name="T14" fmla="*/ 65 w 96"/>
                    <a:gd name="T15" fmla="*/ 243 h 432"/>
                    <a:gd name="T16" fmla="*/ 63 w 96"/>
                    <a:gd name="T17" fmla="*/ 220 h 432"/>
                    <a:gd name="T18" fmla="*/ 61 w 96"/>
                    <a:gd name="T19" fmla="*/ 207 h 432"/>
                    <a:gd name="T20" fmla="*/ 59 w 96"/>
                    <a:gd name="T21" fmla="*/ 193 h 432"/>
                    <a:gd name="T22" fmla="*/ 57 w 96"/>
                    <a:gd name="T23" fmla="*/ 170 h 432"/>
                    <a:gd name="T24" fmla="*/ 51 w 96"/>
                    <a:gd name="T25" fmla="*/ 145 h 432"/>
                    <a:gd name="T26" fmla="*/ 46 w 96"/>
                    <a:gd name="T27" fmla="*/ 128 h 432"/>
                    <a:gd name="T28" fmla="*/ 38 w 96"/>
                    <a:gd name="T29" fmla="*/ 132 h 432"/>
                    <a:gd name="T30" fmla="*/ 26 w 96"/>
                    <a:gd name="T31" fmla="*/ 145 h 432"/>
                    <a:gd name="T32" fmla="*/ 15 w 96"/>
                    <a:gd name="T33" fmla="*/ 155 h 432"/>
                    <a:gd name="T34" fmla="*/ 5 w 96"/>
                    <a:gd name="T35" fmla="*/ 159 h 432"/>
                    <a:gd name="T36" fmla="*/ 0 w 96"/>
                    <a:gd name="T37" fmla="*/ 153 h 432"/>
                    <a:gd name="T38" fmla="*/ 3 w 96"/>
                    <a:gd name="T39" fmla="*/ 138 h 432"/>
                    <a:gd name="T40" fmla="*/ 11 w 96"/>
                    <a:gd name="T41" fmla="*/ 117 h 432"/>
                    <a:gd name="T42" fmla="*/ 19 w 96"/>
                    <a:gd name="T43" fmla="*/ 97 h 432"/>
                    <a:gd name="T44" fmla="*/ 26 w 96"/>
                    <a:gd name="T45" fmla="*/ 78 h 432"/>
                    <a:gd name="T46" fmla="*/ 30 w 96"/>
                    <a:gd name="T47" fmla="*/ 59 h 432"/>
                    <a:gd name="T48" fmla="*/ 30 w 96"/>
                    <a:gd name="T49" fmla="*/ 40 h 432"/>
                    <a:gd name="T50" fmla="*/ 28 w 96"/>
                    <a:gd name="T51" fmla="*/ 19 h 432"/>
                    <a:gd name="T52" fmla="*/ 28 w 96"/>
                    <a:gd name="T53" fmla="*/ 5 h 432"/>
                    <a:gd name="T54" fmla="*/ 38 w 96"/>
                    <a:gd name="T55" fmla="*/ 0 h 432"/>
                    <a:gd name="T56" fmla="*/ 46 w 96"/>
                    <a:gd name="T57" fmla="*/ 7 h 432"/>
                    <a:gd name="T58" fmla="*/ 53 w 96"/>
                    <a:gd name="T59" fmla="*/ 17 h 432"/>
                    <a:gd name="T60" fmla="*/ 63 w 96"/>
                    <a:gd name="T61" fmla="*/ 28 h 432"/>
                    <a:gd name="T62" fmla="*/ 69 w 96"/>
                    <a:gd name="T63" fmla="*/ 42 h 432"/>
                    <a:gd name="T64" fmla="*/ 76 w 96"/>
                    <a:gd name="T65" fmla="*/ 53 h 432"/>
                    <a:gd name="T66" fmla="*/ 80 w 96"/>
                    <a:gd name="T67" fmla="*/ 67 h 432"/>
                    <a:gd name="T68" fmla="*/ 82 w 96"/>
                    <a:gd name="T69" fmla="*/ 78 h 432"/>
                    <a:gd name="T70" fmla="*/ 84 w 96"/>
                    <a:gd name="T71" fmla="*/ 92 h 432"/>
                    <a:gd name="T72" fmla="*/ 84 w 96"/>
                    <a:gd name="T73" fmla="*/ 107 h 432"/>
                    <a:gd name="T74" fmla="*/ 84 w 96"/>
                    <a:gd name="T75" fmla="*/ 119 h 432"/>
                    <a:gd name="T76" fmla="*/ 84 w 96"/>
                    <a:gd name="T77" fmla="*/ 130 h 432"/>
                    <a:gd name="T78" fmla="*/ 82 w 96"/>
                    <a:gd name="T79" fmla="*/ 142 h 432"/>
                    <a:gd name="T80" fmla="*/ 80 w 96"/>
                    <a:gd name="T81" fmla="*/ 153 h 432"/>
                    <a:gd name="T82" fmla="*/ 80 w 96"/>
                    <a:gd name="T83" fmla="*/ 165 h 432"/>
                    <a:gd name="T84" fmla="*/ 82 w 96"/>
                    <a:gd name="T85" fmla="*/ 176 h 432"/>
                    <a:gd name="T86" fmla="*/ 86 w 96"/>
                    <a:gd name="T87" fmla="*/ 188 h 432"/>
                    <a:gd name="T88" fmla="*/ 90 w 96"/>
                    <a:gd name="T89" fmla="*/ 207 h 432"/>
                    <a:gd name="T90" fmla="*/ 92 w 96"/>
                    <a:gd name="T91" fmla="*/ 234 h 432"/>
                    <a:gd name="T92" fmla="*/ 96 w 96"/>
                    <a:gd name="T93" fmla="*/ 266 h 432"/>
                    <a:gd name="T94" fmla="*/ 96 w 96"/>
                    <a:gd name="T95" fmla="*/ 299 h 432"/>
                    <a:gd name="T96" fmla="*/ 96 w 96"/>
                    <a:gd name="T97" fmla="*/ 328 h 432"/>
                    <a:gd name="T98" fmla="*/ 92 w 96"/>
                    <a:gd name="T99" fmla="*/ 345 h 432"/>
                    <a:gd name="T100" fmla="*/ 90 w 96"/>
                    <a:gd name="T101" fmla="*/ 355 h 432"/>
                    <a:gd name="T102" fmla="*/ 88 w 96"/>
                    <a:gd name="T103" fmla="*/ 366 h 432"/>
                    <a:gd name="T104" fmla="*/ 90 w 96"/>
                    <a:gd name="T105" fmla="*/ 378 h 432"/>
                    <a:gd name="T106" fmla="*/ 90 w 96"/>
                    <a:gd name="T107" fmla="*/ 389 h 432"/>
                    <a:gd name="T108" fmla="*/ 84 w 96"/>
                    <a:gd name="T109" fmla="*/ 397 h 432"/>
                    <a:gd name="T110" fmla="*/ 78 w 96"/>
                    <a:gd name="T111" fmla="*/ 407 h 432"/>
                    <a:gd name="T112" fmla="*/ 76 w 96"/>
                    <a:gd name="T113" fmla="*/ 418 h 432"/>
                    <a:gd name="T114" fmla="*/ 76 w 96"/>
                    <a:gd name="T115" fmla="*/ 430 h 432"/>
                    <a:gd name="T116" fmla="*/ 73 w 96"/>
                    <a:gd name="T117" fmla="*/ 424 h 432"/>
                    <a:gd name="T118" fmla="*/ 67 w 96"/>
                    <a:gd name="T119" fmla="*/ 414 h 432"/>
                    <a:gd name="T120" fmla="*/ 61 w 96"/>
                    <a:gd name="T121" fmla="*/ 405 h 432"/>
                    <a:gd name="T122" fmla="*/ 53 w 96"/>
                    <a:gd name="T123" fmla="*/ 399 h 432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96"/>
                    <a:gd name="T187" fmla="*/ 0 h 432"/>
                    <a:gd name="T188" fmla="*/ 96 w 96"/>
                    <a:gd name="T189" fmla="*/ 432 h 432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96" h="432">
                      <a:moveTo>
                        <a:pt x="49" y="397"/>
                      </a:moveTo>
                      <a:lnTo>
                        <a:pt x="48" y="397"/>
                      </a:lnTo>
                      <a:lnTo>
                        <a:pt x="46" y="397"/>
                      </a:lnTo>
                      <a:lnTo>
                        <a:pt x="44" y="397"/>
                      </a:lnTo>
                      <a:lnTo>
                        <a:pt x="42" y="397"/>
                      </a:lnTo>
                      <a:lnTo>
                        <a:pt x="38" y="397"/>
                      </a:lnTo>
                      <a:lnTo>
                        <a:pt x="36" y="397"/>
                      </a:lnTo>
                      <a:lnTo>
                        <a:pt x="34" y="397"/>
                      </a:lnTo>
                      <a:lnTo>
                        <a:pt x="32" y="397"/>
                      </a:lnTo>
                      <a:lnTo>
                        <a:pt x="30" y="397"/>
                      </a:lnTo>
                      <a:lnTo>
                        <a:pt x="28" y="397"/>
                      </a:lnTo>
                      <a:lnTo>
                        <a:pt x="26" y="397"/>
                      </a:lnTo>
                      <a:lnTo>
                        <a:pt x="25" y="397"/>
                      </a:lnTo>
                      <a:lnTo>
                        <a:pt x="23" y="397"/>
                      </a:lnTo>
                      <a:lnTo>
                        <a:pt x="21" y="397"/>
                      </a:lnTo>
                      <a:lnTo>
                        <a:pt x="19" y="397"/>
                      </a:lnTo>
                      <a:lnTo>
                        <a:pt x="17" y="395"/>
                      </a:lnTo>
                      <a:lnTo>
                        <a:pt x="17" y="393"/>
                      </a:lnTo>
                      <a:lnTo>
                        <a:pt x="15" y="393"/>
                      </a:lnTo>
                      <a:lnTo>
                        <a:pt x="15" y="391"/>
                      </a:lnTo>
                      <a:lnTo>
                        <a:pt x="15" y="389"/>
                      </a:lnTo>
                      <a:lnTo>
                        <a:pt x="17" y="387"/>
                      </a:lnTo>
                      <a:lnTo>
                        <a:pt x="17" y="384"/>
                      </a:lnTo>
                      <a:lnTo>
                        <a:pt x="17" y="382"/>
                      </a:lnTo>
                      <a:lnTo>
                        <a:pt x="19" y="378"/>
                      </a:lnTo>
                      <a:lnTo>
                        <a:pt x="21" y="374"/>
                      </a:lnTo>
                      <a:lnTo>
                        <a:pt x="23" y="370"/>
                      </a:lnTo>
                      <a:lnTo>
                        <a:pt x="25" y="366"/>
                      </a:lnTo>
                      <a:lnTo>
                        <a:pt x="28" y="361"/>
                      </a:lnTo>
                      <a:lnTo>
                        <a:pt x="30" y="355"/>
                      </a:lnTo>
                      <a:lnTo>
                        <a:pt x="34" y="349"/>
                      </a:lnTo>
                      <a:lnTo>
                        <a:pt x="38" y="343"/>
                      </a:lnTo>
                      <a:lnTo>
                        <a:pt x="42" y="336"/>
                      </a:lnTo>
                      <a:lnTo>
                        <a:pt x="46" y="328"/>
                      </a:lnTo>
                      <a:lnTo>
                        <a:pt x="49" y="322"/>
                      </a:lnTo>
                      <a:lnTo>
                        <a:pt x="51" y="314"/>
                      </a:lnTo>
                      <a:lnTo>
                        <a:pt x="53" y="309"/>
                      </a:lnTo>
                      <a:lnTo>
                        <a:pt x="55" y="301"/>
                      </a:lnTo>
                      <a:lnTo>
                        <a:pt x="57" y="295"/>
                      </a:lnTo>
                      <a:lnTo>
                        <a:pt x="59" y="288"/>
                      </a:lnTo>
                      <a:lnTo>
                        <a:pt x="61" y="282"/>
                      </a:lnTo>
                      <a:lnTo>
                        <a:pt x="61" y="276"/>
                      </a:lnTo>
                      <a:lnTo>
                        <a:pt x="63" y="270"/>
                      </a:lnTo>
                      <a:lnTo>
                        <a:pt x="63" y="265"/>
                      </a:lnTo>
                      <a:lnTo>
                        <a:pt x="63" y="259"/>
                      </a:lnTo>
                      <a:lnTo>
                        <a:pt x="65" y="255"/>
                      </a:lnTo>
                      <a:lnTo>
                        <a:pt x="65" y="249"/>
                      </a:lnTo>
                      <a:lnTo>
                        <a:pt x="65" y="243"/>
                      </a:lnTo>
                      <a:lnTo>
                        <a:pt x="65" y="240"/>
                      </a:lnTo>
                      <a:lnTo>
                        <a:pt x="65" y="236"/>
                      </a:lnTo>
                      <a:lnTo>
                        <a:pt x="65" y="232"/>
                      </a:lnTo>
                      <a:lnTo>
                        <a:pt x="65" y="228"/>
                      </a:lnTo>
                      <a:lnTo>
                        <a:pt x="63" y="224"/>
                      </a:lnTo>
                      <a:lnTo>
                        <a:pt x="63" y="220"/>
                      </a:lnTo>
                      <a:lnTo>
                        <a:pt x="63" y="217"/>
                      </a:lnTo>
                      <a:lnTo>
                        <a:pt x="63" y="215"/>
                      </a:lnTo>
                      <a:lnTo>
                        <a:pt x="63" y="213"/>
                      </a:lnTo>
                      <a:lnTo>
                        <a:pt x="61" y="211"/>
                      </a:lnTo>
                      <a:lnTo>
                        <a:pt x="61" y="209"/>
                      </a:lnTo>
                      <a:lnTo>
                        <a:pt x="61" y="207"/>
                      </a:lnTo>
                      <a:lnTo>
                        <a:pt x="61" y="205"/>
                      </a:lnTo>
                      <a:lnTo>
                        <a:pt x="61" y="203"/>
                      </a:lnTo>
                      <a:lnTo>
                        <a:pt x="61" y="201"/>
                      </a:lnTo>
                      <a:lnTo>
                        <a:pt x="59" y="199"/>
                      </a:lnTo>
                      <a:lnTo>
                        <a:pt x="59" y="195"/>
                      </a:lnTo>
                      <a:lnTo>
                        <a:pt x="59" y="193"/>
                      </a:lnTo>
                      <a:lnTo>
                        <a:pt x="59" y="190"/>
                      </a:lnTo>
                      <a:lnTo>
                        <a:pt x="59" y="186"/>
                      </a:lnTo>
                      <a:lnTo>
                        <a:pt x="59" y="182"/>
                      </a:lnTo>
                      <a:lnTo>
                        <a:pt x="57" y="178"/>
                      </a:lnTo>
                      <a:lnTo>
                        <a:pt x="57" y="174"/>
                      </a:lnTo>
                      <a:lnTo>
                        <a:pt x="57" y="170"/>
                      </a:lnTo>
                      <a:lnTo>
                        <a:pt x="55" y="165"/>
                      </a:lnTo>
                      <a:lnTo>
                        <a:pt x="55" y="161"/>
                      </a:lnTo>
                      <a:lnTo>
                        <a:pt x="55" y="157"/>
                      </a:lnTo>
                      <a:lnTo>
                        <a:pt x="53" y="153"/>
                      </a:lnTo>
                      <a:lnTo>
                        <a:pt x="53" y="149"/>
                      </a:lnTo>
                      <a:lnTo>
                        <a:pt x="51" y="145"/>
                      </a:lnTo>
                      <a:lnTo>
                        <a:pt x="51" y="142"/>
                      </a:lnTo>
                      <a:lnTo>
                        <a:pt x="51" y="138"/>
                      </a:lnTo>
                      <a:lnTo>
                        <a:pt x="49" y="136"/>
                      </a:lnTo>
                      <a:lnTo>
                        <a:pt x="48" y="132"/>
                      </a:lnTo>
                      <a:lnTo>
                        <a:pt x="48" y="130"/>
                      </a:lnTo>
                      <a:lnTo>
                        <a:pt x="46" y="128"/>
                      </a:lnTo>
                      <a:lnTo>
                        <a:pt x="46" y="126"/>
                      </a:lnTo>
                      <a:lnTo>
                        <a:pt x="44" y="126"/>
                      </a:lnTo>
                      <a:lnTo>
                        <a:pt x="42" y="126"/>
                      </a:lnTo>
                      <a:lnTo>
                        <a:pt x="40" y="126"/>
                      </a:lnTo>
                      <a:lnTo>
                        <a:pt x="38" y="128"/>
                      </a:lnTo>
                      <a:lnTo>
                        <a:pt x="38" y="132"/>
                      </a:lnTo>
                      <a:lnTo>
                        <a:pt x="36" y="134"/>
                      </a:lnTo>
                      <a:lnTo>
                        <a:pt x="34" y="136"/>
                      </a:lnTo>
                      <a:lnTo>
                        <a:pt x="32" y="140"/>
                      </a:lnTo>
                      <a:lnTo>
                        <a:pt x="30" y="142"/>
                      </a:lnTo>
                      <a:lnTo>
                        <a:pt x="28" y="144"/>
                      </a:lnTo>
                      <a:lnTo>
                        <a:pt x="26" y="145"/>
                      </a:lnTo>
                      <a:lnTo>
                        <a:pt x="25" y="147"/>
                      </a:lnTo>
                      <a:lnTo>
                        <a:pt x="23" y="149"/>
                      </a:lnTo>
                      <a:lnTo>
                        <a:pt x="21" y="151"/>
                      </a:lnTo>
                      <a:lnTo>
                        <a:pt x="19" y="153"/>
                      </a:lnTo>
                      <a:lnTo>
                        <a:pt x="17" y="155"/>
                      </a:lnTo>
                      <a:lnTo>
                        <a:pt x="15" y="155"/>
                      </a:lnTo>
                      <a:lnTo>
                        <a:pt x="13" y="157"/>
                      </a:lnTo>
                      <a:lnTo>
                        <a:pt x="11" y="157"/>
                      </a:lnTo>
                      <a:lnTo>
                        <a:pt x="11" y="159"/>
                      </a:lnTo>
                      <a:lnTo>
                        <a:pt x="9" y="159"/>
                      </a:lnTo>
                      <a:lnTo>
                        <a:pt x="7" y="159"/>
                      </a:lnTo>
                      <a:lnTo>
                        <a:pt x="5" y="159"/>
                      </a:lnTo>
                      <a:lnTo>
                        <a:pt x="3" y="159"/>
                      </a:lnTo>
                      <a:lnTo>
                        <a:pt x="2" y="159"/>
                      </a:lnTo>
                      <a:lnTo>
                        <a:pt x="2" y="157"/>
                      </a:lnTo>
                      <a:lnTo>
                        <a:pt x="0" y="157"/>
                      </a:lnTo>
                      <a:lnTo>
                        <a:pt x="0" y="155"/>
                      </a:lnTo>
                      <a:lnTo>
                        <a:pt x="0" y="153"/>
                      </a:lnTo>
                      <a:lnTo>
                        <a:pt x="0" y="151"/>
                      </a:lnTo>
                      <a:lnTo>
                        <a:pt x="0" y="149"/>
                      </a:lnTo>
                      <a:lnTo>
                        <a:pt x="0" y="147"/>
                      </a:lnTo>
                      <a:lnTo>
                        <a:pt x="0" y="144"/>
                      </a:lnTo>
                      <a:lnTo>
                        <a:pt x="2" y="140"/>
                      </a:lnTo>
                      <a:lnTo>
                        <a:pt x="3" y="138"/>
                      </a:lnTo>
                      <a:lnTo>
                        <a:pt x="3" y="134"/>
                      </a:lnTo>
                      <a:lnTo>
                        <a:pt x="5" y="130"/>
                      </a:lnTo>
                      <a:lnTo>
                        <a:pt x="7" y="126"/>
                      </a:lnTo>
                      <a:lnTo>
                        <a:pt x="9" y="122"/>
                      </a:lnTo>
                      <a:lnTo>
                        <a:pt x="9" y="121"/>
                      </a:lnTo>
                      <a:lnTo>
                        <a:pt x="11" y="117"/>
                      </a:lnTo>
                      <a:lnTo>
                        <a:pt x="13" y="113"/>
                      </a:lnTo>
                      <a:lnTo>
                        <a:pt x="15" y="109"/>
                      </a:lnTo>
                      <a:lnTo>
                        <a:pt x="15" y="107"/>
                      </a:lnTo>
                      <a:lnTo>
                        <a:pt x="17" y="103"/>
                      </a:lnTo>
                      <a:lnTo>
                        <a:pt x="19" y="99"/>
                      </a:lnTo>
                      <a:lnTo>
                        <a:pt x="19" y="97"/>
                      </a:lnTo>
                      <a:lnTo>
                        <a:pt x="21" y="94"/>
                      </a:lnTo>
                      <a:lnTo>
                        <a:pt x="23" y="92"/>
                      </a:lnTo>
                      <a:lnTo>
                        <a:pt x="23" y="88"/>
                      </a:lnTo>
                      <a:lnTo>
                        <a:pt x="25" y="84"/>
                      </a:lnTo>
                      <a:lnTo>
                        <a:pt x="25" y="82"/>
                      </a:lnTo>
                      <a:lnTo>
                        <a:pt x="26" y="78"/>
                      </a:lnTo>
                      <a:lnTo>
                        <a:pt x="26" y="74"/>
                      </a:lnTo>
                      <a:lnTo>
                        <a:pt x="28" y="73"/>
                      </a:lnTo>
                      <a:lnTo>
                        <a:pt x="28" y="69"/>
                      </a:lnTo>
                      <a:lnTo>
                        <a:pt x="28" y="65"/>
                      </a:lnTo>
                      <a:lnTo>
                        <a:pt x="28" y="63"/>
                      </a:lnTo>
                      <a:lnTo>
                        <a:pt x="30" y="59"/>
                      </a:lnTo>
                      <a:lnTo>
                        <a:pt x="30" y="55"/>
                      </a:lnTo>
                      <a:lnTo>
                        <a:pt x="30" y="53"/>
                      </a:lnTo>
                      <a:lnTo>
                        <a:pt x="30" y="49"/>
                      </a:lnTo>
                      <a:lnTo>
                        <a:pt x="30" y="46"/>
                      </a:lnTo>
                      <a:lnTo>
                        <a:pt x="30" y="42"/>
                      </a:lnTo>
                      <a:lnTo>
                        <a:pt x="30" y="40"/>
                      </a:lnTo>
                      <a:lnTo>
                        <a:pt x="30" y="36"/>
                      </a:lnTo>
                      <a:lnTo>
                        <a:pt x="30" y="32"/>
                      </a:lnTo>
                      <a:lnTo>
                        <a:pt x="28" y="28"/>
                      </a:lnTo>
                      <a:lnTo>
                        <a:pt x="28" y="24"/>
                      </a:lnTo>
                      <a:lnTo>
                        <a:pt x="28" y="21"/>
                      </a:lnTo>
                      <a:lnTo>
                        <a:pt x="28" y="19"/>
                      </a:lnTo>
                      <a:lnTo>
                        <a:pt x="28" y="15"/>
                      </a:lnTo>
                      <a:lnTo>
                        <a:pt x="28" y="13"/>
                      </a:lnTo>
                      <a:lnTo>
                        <a:pt x="28" y="11"/>
                      </a:lnTo>
                      <a:lnTo>
                        <a:pt x="28" y="9"/>
                      </a:lnTo>
                      <a:lnTo>
                        <a:pt x="28" y="7"/>
                      </a:lnTo>
                      <a:lnTo>
                        <a:pt x="28" y="5"/>
                      </a:lnTo>
                      <a:lnTo>
                        <a:pt x="28" y="3"/>
                      </a:lnTo>
                      <a:lnTo>
                        <a:pt x="30" y="1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38" y="1"/>
                      </a:lnTo>
                      <a:lnTo>
                        <a:pt x="40" y="1"/>
                      </a:lnTo>
                      <a:lnTo>
                        <a:pt x="42" y="3"/>
                      </a:lnTo>
                      <a:lnTo>
                        <a:pt x="44" y="3"/>
                      </a:lnTo>
                      <a:lnTo>
                        <a:pt x="44" y="5"/>
                      </a:lnTo>
                      <a:lnTo>
                        <a:pt x="46" y="7"/>
                      </a:lnTo>
                      <a:lnTo>
                        <a:pt x="48" y="7"/>
                      </a:lnTo>
                      <a:lnTo>
                        <a:pt x="48" y="9"/>
                      </a:lnTo>
                      <a:lnTo>
                        <a:pt x="49" y="11"/>
                      </a:lnTo>
                      <a:lnTo>
                        <a:pt x="51" y="13"/>
                      </a:lnTo>
                      <a:lnTo>
                        <a:pt x="51" y="15"/>
                      </a:lnTo>
                      <a:lnTo>
                        <a:pt x="53" y="17"/>
                      </a:lnTo>
                      <a:lnTo>
                        <a:pt x="55" y="19"/>
                      </a:lnTo>
                      <a:lnTo>
                        <a:pt x="57" y="21"/>
                      </a:lnTo>
                      <a:lnTo>
                        <a:pt x="57" y="23"/>
                      </a:lnTo>
                      <a:lnTo>
                        <a:pt x="59" y="24"/>
                      </a:lnTo>
                      <a:lnTo>
                        <a:pt x="61" y="26"/>
                      </a:lnTo>
                      <a:lnTo>
                        <a:pt x="63" y="28"/>
                      </a:lnTo>
                      <a:lnTo>
                        <a:pt x="63" y="30"/>
                      </a:lnTo>
                      <a:lnTo>
                        <a:pt x="65" y="32"/>
                      </a:lnTo>
                      <a:lnTo>
                        <a:pt x="67" y="34"/>
                      </a:lnTo>
                      <a:lnTo>
                        <a:pt x="67" y="36"/>
                      </a:lnTo>
                      <a:lnTo>
                        <a:pt x="69" y="40"/>
                      </a:lnTo>
                      <a:lnTo>
                        <a:pt x="69" y="42"/>
                      </a:lnTo>
                      <a:lnTo>
                        <a:pt x="71" y="44"/>
                      </a:lnTo>
                      <a:lnTo>
                        <a:pt x="73" y="46"/>
                      </a:lnTo>
                      <a:lnTo>
                        <a:pt x="73" y="48"/>
                      </a:lnTo>
                      <a:lnTo>
                        <a:pt x="74" y="49"/>
                      </a:lnTo>
                      <a:lnTo>
                        <a:pt x="74" y="51"/>
                      </a:lnTo>
                      <a:lnTo>
                        <a:pt x="76" y="53"/>
                      </a:lnTo>
                      <a:lnTo>
                        <a:pt x="76" y="55"/>
                      </a:lnTo>
                      <a:lnTo>
                        <a:pt x="76" y="57"/>
                      </a:lnTo>
                      <a:lnTo>
                        <a:pt x="78" y="59"/>
                      </a:lnTo>
                      <a:lnTo>
                        <a:pt x="78" y="61"/>
                      </a:lnTo>
                      <a:lnTo>
                        <a:pt x="80" y="65"/>
                      </a:lnTo>
                      <a:lnTo>
                        <a:pt x="80" y="67"/>
                      </a:lnTo>
                      <a:lnTo>
                        <a:pt x="80" y="69"/>
                      </a:lnTo>
                      <a:lnTo>
                        <a:pt x="80" y="71"/>
                      </a:lnTo>
                      <a:lnTo>
                        <a:pt x="82" y="73"/>
                      </a:lnTo>
                      <a:lnTo>
                        <a:pt x="82" y="74"/>
                      </a:lnTo>
                      <a:lnTo>
                        <a:pt x="82" y="76"/>
                      </a:lnTo>
                      <a:lnTo>
                        <a:pt x="82" y="78"/>
                      </a:lnTo>
                      <a:lnTo>
                        <a:pt x="82" y="80"/>
                      </a:lnTo>
                      <a:lnTo>
                        <a:pt x="84" y="82"/>
                      </a:lnTo>
                      <a:lnTo>
                        <a:pt x="84" y="86"/>
                      </a:lnTo>
                      <a:lnTo>
                        <a:pt x="84" y="88"/>
                      </a:lnTo>
                      <a:lnTo>
                        <a:pt x="84" y="90"/>
                      </a:lnTo>
                      <a:lnTo>
                        <a:pt x="84" y="92"/>
                      </a:lnTo>
                      <a:lnTo>
                        <a:pt x="84" y="96"/>
                      </a:lnTo>
                      <a:lnTo>
                        <a:pt x="84" y="97"/>
                      </a:lnTo>
                      <a:lnTo>
                        <a:pt x="84" y="99"/>
                      </a:lnTo>
                      <a:lnTo>
                        <a:pt x="84" y="101"/>
                      </a:lnTo>
                      <a:lnTo>
                        <a:pt x="84" y="103"/>
                      </a:lnTo>
                      <a:lnTo>
                        <a:pt x="84" y="107"/>
                      </a:lnTo>
                      <a:lnTo>
                        <a:pt x="84" y="109"/>
                      </a:lnTo>
                      <a:lnTo>
                        <a:pt x="84" y="111"/>
                      </a:lnTo>
                      <a:lnTo>
                        <a:pt x="84" y="113"/>
                      </a:lnTo>
                      <a:lnTo>
                        <a:pt x="84" y="115"/>
                      </a:lnTo>
                      <a:lnTo>
                        <a:pt x="84" y="117"/>
                      </a:lnTo>
                      <a:lnTo>
                        <a:pt x="84" y="119"/>
                      </a:lnTo>
                      <a:lnTo>
                        <a:pt x="84" y="121"/>
                      </a:lnTo>
                      <a:lnTo>
                        <a:pt x="84" y="122"/>
                      </a:lnTo>
                      <a:lnTo>
                        <a:pt x="84" y="124"/>
                      </a:lnTo>
                      <a:lnTo>
                        <a:pt x="84" y="126"/>
                      </a:lnTo>
                      <a:lnTo>
                        <a:pt x="84" y="128"/>
                      </a:lnTo>
                      <a:lnTo>
                        <a:pt x="84" y="130"/>
                      </a:lnTo>
                      <a:lnTo>
                        <a:pt x="84" y="132"/>
                      </a:lnTo>
                      <a:lnTo>
                        <a:pt x="84" y="134"/>
                      </a:lnTo>
                      <a:lnTo>
                        <a:pt x="84" y="136"/>
                      </a:lnTo>
                      <a:lnTo>
                        <a:pt x="82" y="138"/>
                      </a:lnTo>
                      <a:lnTo>
                        <a:pt x="82" y="140"/>
                      </a:lnTo>
                      <a:lnTo>
                        <a:pt x="82" y="142"/>
                      </a:lnTo>
                      <a:lnTo>
                        <a:pt x="82" y="144"/>
                      </a:lnTo>
                      <a:lnTo>
                        <a:pt x="82" y="145"/>
                      </a:lnTo>
                      <a:lnTo>
                        <a:pt x="82" y="147"/>
                      </a:lnTo>
                      <a:lnTo>
                        <a:pt x="82" y="149"/>
                      </a:lnTo>
                      <a:lnTo>
                        <a:pt x="80" y="151"/>
                      </a:lnTo>
                      <a:lnTo>
                        <a:pt x="80" y="153"/>
                      </a:lnTo>
                      <a:lnTo>
                        <a:pt x="80" y="155"/>
                      </a:lnTo>
                      <a:lnTo>
                        <a:pt x="80" y="157"/>
                      </a:lnTo>
                      <a:lnTo>
                        <a:pt x="80" y="159"/>
                      </a:lnTo>
                      <a:lnTo>
                        <a:pt x="80" y="161"/>
                      </a:lnTo>
                      <a:lnTo>
                        <a:pt x="80" y="163"/>
                      </a:lnTo>
                      <a:lnTo>
                        <a:pt x="80" y="165"/>
                      </a:lnTo>
                      <a:lnTo>
                        <a:pt x="80" y="167"/>
                      </a:lnTo>
                      <a:lnTo>
                        <a:pt x="80" y="169"/>
                      </a:lnTo>
                      <a:lnTo>
                        <a:pt x="82" y="170"/>
                      </a:lnTo>
                      <a:lnTo>
                        <a:pt x="82" y="172"/>
                      </a:lnTo>
                      <a:lnTo>
                        <a:pt x="82" y="174"/>
                      </a:lnTo>
                      <a:lnTo>
                        <a:pt x="82" y="176"/>
                      </a:lnTo>
                      <a:lnTo>
                        <a:pt x="82" y="178"/>
                      </a:lnTo>
                      <a:lnTo>
                        <a:pt x="84" y="180"/>
                      </a:lnTo>
                      <a:lnTo>
                        <a:pt x="84" y="182"/>
                      </a:lnTo>
                      <a:lnTo>
                        <a:pt x="84" y="184"/>
                      </a:lnTo>
                      <a:lnTo>
                        <a:pt x="84" y="186"/>
                      </a:lnTo>
                      <a:lnTo>
                        <a:pt x="86" y="188"/>
                      </a:lnTo>
                      <a:lnTo>
                        <a:pt x="86" y="190"/>
                      </a:lnTo>
                      <a:lnTo>
                        <a:pt x="86" y="193"/>
                      </a:lnTo>
                      <a:lnTo>
                        <a:pt x="88" y="195"/>
                      </a:lnTo>
                      <a:lnTo>
                        <a:pt x="88" y="199"/>
                      </a:lnTo>
                      <a:lnTo>
                        <a:pt x="88" y="203"/>
                      </a:lnTo>
                      <a:lnTo>
                        <a:pt x="90" y="207"/>
                      </a:lnTo>
                      <a:lnTo>
                        <a:pt x="90" y="211"/>
                      </a:lnTo>
                      <a:lnTo>
                        <a:pt x="90" y="215"/>
                      </a:lnTo>
                      <a:lnTo>
                        <a:pt x="92" y="220"/>
                      </a:lnTo>
                      <a:lnTo>
                        <a:pt x="92" y="224"/>
                      </a:lnTo>
                      <a:lnTo>
                        <a:pt x="92" y="228"/>
                      </a:lnTo>
                      <a:lnTo>
                        <a:pt x="92" y="234"/>
                      </a:lnTo>
                      <a:lnTo>
                        <a:pt x="94" y="240"/>
                      </a:lnTo>
                      <a:lnTo>
                        <a:pt x="94" y="243"/>
                      </a:lnTo>
                      <a:lnTo>
                        <a:pt x="94" y="249"/>
                      </a:lnTo>
                      <a:lnTo>
                        <a:pt x="94" y="255"/>
                      </a:lnTo>
                      <a:lnTo>
                        <a:pt x="94" y="261"/>
                      </a:lnTo>
                      <a:lnTo>
                        <a:pt x="96" y="266"/>
                      </a:lnTo>
                      <a:lnTo>
                        <a:pt x="96" y="270"/>
                      </a:lnTo>
                      <a:lnTo>
                        <a:pt x="96" y="276"/>
                      </a:lnTo>
                      <a:lnTo>
                        <a:pt x="96" y="282"/>
                      </a:lnTo>
                      <a:lnTo>
                        <a:pt x="96" y="288"/>
                      </a:lnTo>
                      <a:lnTo>
                        <a:pt x="96" y="293"/>
                      </a:lnTo>
                      <a:lnTo>
                        <a:pt x="96" y="299"/>
                      </a:lnTo>
                      <a:lnTo>
                        <a:pt x="96" y="303"/>
                      </a:lnTo>
                      <a:lnTo>
                        <a:pt x="96" y="309"/>
                      </a:lnTo>
                      <a:lnTo>
                        <a:pt x="96" y="314"/>
                      </a:lnTo>
                      <a:lnTo>
                        <a:pt x="96" y="318"/>
                      </a:lnTo>
                      <a:lnTo>
                        <a:pt x="96" y="324"/>
                      </a:lnTo>
                      <a:lnTo>
                        <a:pt x="96" y="328"/>
                      </a:lnTo>
                      <a:lnTo>
                        <a:pt x="94" y="334"/>
                      </a:lnTo>
                      <a:lnTo>
                        <a:pt x="94" y="337"/>
                      </a:lnTo>
                      <a:lnTo>
                        <a:pt x="94" y="339"/>
                      </a:lnTo>
                      <a:lnTo>
                        <a:pt x="92" y="341"/>
                      </a:lnTo>
                      <a:lnTo>
                        <a:pt x="92" y="343"/>
                      </a:lnTo>
                      <a:lnTo>
                        <a:pt x="92" y="345"/>
                      </a:lnTo>
                      <a:lnTo>
                        <a:pt x="92" y="347"/>
                      </a:lnTo>
                      <a:lnTo>
                        <a:pt x="90" y="347"/>
                      </a:lnTo>
                      <a:lnTo>
                        <a:pt x="90" y="349"/>
                      </a:lnTo>
                      <a:lnTo>
                        <a:pt x="90" y="351"/>
                      </a:lnTo>
                      <a:lnTo>
                        <a:pt x="90" y="353"/>
                      </a:lnTo>
                      <a:lnTo>
                        <a:pt x="90" y="355"/>
                      </a:lnTo>
                      <a:lnTo>
                        <a:pt x="88" y="357"/>
                      </a:lnTo>
                      <a:lnTo>
                        <a:pt x="88" y="359"/>
                      </a:lnTo>
                      <a:lnTo>
                        <a:pt x="88" y="361"/>
                      </a:lnTo>
                      <a:lnTo>
                        <a:pt x="88" y="362"/>
                      </a:lnTo>
                      <a:lnTo>
                        <a:pt x="88" y="364"/>
                      </a:lnTo>
                      <a:lnTo>
                        <a:pt x="88" y="366"/>
                      </a:lnTo>
                      <a:lnTo>
                        <a:pt x="88" y="368"/>
                      </a:lnTo>
                      <a:lnTo>
                        <a:pt x="88" y="370"/>
                      </a:lnTo>
                      <a:lnTo>
                        <a:pt x="90" y="372"/>
                      </a:lnTo>
                      <a:lnTo>
                        <a:pt x="90" y="374"/>
                      </a:lnTo>
                      <a:lnTo>
                        <a:pt x="90" y="376"/>
                      </a:lnTo>
                      <a:lnTo>
                        <a:pt x="90" y="378"/>
                      </a:lnTo>
                      <a:lnTo>
                        <a:pt x="90" y="380"/>
                      </a:lnTo>
                      <a:lnTo>
                        <a:pt x="90" y="382"/>
                      </a:lnTo>
                      <a:lnTo>
                        <a:pt x="90" y="384"/>
                      </a:lnTo>
                      <a:lnTo>
                        <a:pt x="90" y="385"/>
                      </a:lnTo>
                      <a:lnTo>
                        <a:pt x="90" y="387"/>
                      </a:lnTo>
                      <a:lnTo>
                        <a:pt x="90" y="389"/>
                      </a:lnTo>
                      <a:lnTo>
                        <a:pt x="88" y="389"/>
                      </a:lnTo>
                      <a:lnTo>
                        <a:pt x="88" y="391"/>
                      </a:lnTo>
                      <a:lnTo>
                        <a:pt x="86" y="393"/>
                      </a:lnTo>
                      <a:lnTo>
                        <a:pt x="86" y="395"/>
                      </a:lnTo>
                      <a:lnTo>
                        <a:pt x="84" y="395"/>
                      </a:lnTo>
                      <a:lnTo>
                        <a:pt x="84" y="397"/>
                      </a:lnTo>
                      <a:lnTo>
                        <a:pt x="82" y="397"/>
                      </a:lnTo>
                      <a:lnTo>
                        <a:pt x="82" y="399"/>
                      </a:lnTo>
                      <a:lnTo>
                        <a:pt x="80" y="401"/>
                      </a:lnTo>
                      <a:lnTo>
                        <a:pt x="80" y="403"/>
                      </a:lnTo>
                      <a:lnTo>
                        <a:pt x="78" y="405"/>
                      </a:lnTo>
                      <a:lnTo>
                        <a:pt x="78" y="407"/>
                      </a:lnTo>
                      <a:lnTo>
                        <a:pt x="78" y="409"/>
                      </a:lnTo>
                      <a:lnTo>
                        <a:pt x="76" y="410"/>
                      </a:lnTo>
                      <a:lnTo>
                        <a:pt x="76" y="412"/>
                      </a:lnTo>
                      <a:lnTo>
                        <a:pt x="76" y="414"/>
                      </a:lnTo>
                      <a:lnTo>
                        <a:pt x="76" y="416"/>
                      </a:lnTo>
                      <a:lnTo>
                        <a:pt x="76" y="418"/>
                      </a:lnTo>
                      <a:lnTo>
                        <a:pt x="76" y="420"/>
                      </a:lnTo>
                      <a:lnTo>
                        <a:pt x="76" y="422"/>
                      </a:lnTo>
                      <a:lnTo>
                        <a:pt x="76" y="424"/>
                      </a:lnTo>
                      <a:lnTo>
                        <a:pt x="76" y="426"/>
                      </a:lnTo>
                      <a:lnTo>
                        <a:pt x="76" y="428"/>
                      </a:lnTo>
                      <a:lnTo>
                        <a:pt x="76" y="430"/>
                      </a:lnTo>
                      <a:lnTo>
                        <a:pt x="76" y="432"/>
                      </a:lnTo>
                      <a:lnTo>
                        <a:pt x="74" y="430"/>
                      </a:lnTo>
                      <a:lnTo>
                        <a:pt x="74" y="428"/>
                      </a:lnTo>
                      <a:lnTo>
                        <a:pt x="74" y="426"/>
                      </a:lnTo>
                      <a:lnTo>
                        <a:pt x="73" y="426"/>
                      </a:lnTo>
                      <a:lnTo>
                        <a:pt x="73" y="424"/>
                      </a:lnTo>
                      <a:lnTo>
                        <a:pt x="73" y="422"/>
                      </a:lnTo>
                      <a:lnTo>
                        <a:pt x="71" y="422"/>
                      </a:lnTo>
                      <a:lnTo>
                        <a:pt x="71" y="420"/>
                      </a:lnTo>
                      <a:lnTo>
                        <a:pt x="71" y="418"/>
                      </a:lnTo>
                      <a:lnTo>
                        <a:pt x="69" y="416"/>
                      </a:lnTo>
                      <a:lnTo>
                        <a:pt x="67" y="414"/>
                      </a:lnTo>
                      <a:lnTo>
                        <a:pt x="67" y="412"/>
                      </a:lnTo>
                      <a:lnTo>
                        <a:pt x="65" y="410"/>
                      </a:lnTo>
                      <a:lnTo>
                        <a:pt x="65" y="409"/>
                      </a:lnTo>
                      <a:lnTo>
                        <a:pt x="63" y="409"/>
                      </a:lnTo>
                      <a:lnTo>
                        <a:pt x="63" y="407"/>
                      </a:lnTo>
                      <a:lnTo>
                        <a:pt x="61" y="405"/>
                      </a:lnTo>
                      <a:lnTo>
                        <a:pt x="59" y="405"/>
                      </a:lnTo>
                      <a:lnTo>
                        <a:pt x="59" y="403"/>
                      </a:lnTo>
                      <a:lnTo>
                        <a:pt x="57" y="401"/>
                      </a:lnTo>
                      <a:lnTo>
                        <a:pt x="55" y="401"/>
                      </a:lnTo>
                      <a:lnTo>
                        <a:pt x="55" y="399"/>
                      </a:lnTo>
                      <a:lnTo>
                        <a:pt x="53" y="399"/>
                      </a:lnTo>
                      <a:lnTo>
                        <a:pt x="51" y="399"/>
                      </a:lnTo>
                      <a:lnTo>
                        <a:pt x="49" y="397"/>
                      </a:lnTo>
                      <a:close/>
                    </a:path>
                  </a:pathLst>
                </a:custGeom>
                <a:solidFill>
                  <a:srgbClr val="C5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19" name="Freeform 587"/>
                <p:cNvSpPr>
                  <a:spLocks noChangeAspect="1"/>
                </p:cNvSpPr>
                <p:nvPr/>
              </p:nvSpPr>
              <p:spPr bwMode="auto">
                <a:xfrm>
                  <a:off x="5257" y="1221"/>
                  <a:ext cx="87" cy="419"/>
                </a:xfrm>
                <a:custGeom>
                  <a:avLst/>
                  <a:gdLst>
                    <a:gd name="T0" fmla="*/ 37 w 87"/>
                    <a:gd name="T1" fmla="*/ 384 h 419"/>
                    <a:gd name="T2" fmla="*/ 25 w 87"/>
                    <a:gd name="T3" fmla="*/ 382 h 419"/>
                    <a:gd name="T4" fmla="*/ 19 w 87"/>
                    <a:gd name="T5" fmla="*/ 376 h 419"/>
                    <a:gd name="T6" fmla="*/ 23 w 87"/>
                    <a:gd name="T7" fmla="*/ 363 h 419"/>
                    <a:gd name="T8" fmla="*/ 35 w 87"/>
                    <a:gd name="T9" fmla="*/ 340 h 419"/>
                    <a:gd name="T10" fmla="*/ 52 w 87"/>
                    <a:gd name="T11" fmla="*/ 302 h 419"/>
                    <a:gd name="T12" fmla="*/ 60 w 87"/>
                    <a:gd name="T13" fmla="*/ 263 h 419"/>
                    <a:gd name="T14" fmla="*/ 60 w 87"/>
                    <a:gd name="T15" fmla="*/ 232 h 419"/>
                    <a:gd name="T16" fmla="*/ 60 w 87"/>
                    <a:gd name="T17" fmla="*/ 208 h 419"/>
                    <a:gd name="T18" fmla="*/ 56 w 87"/>
                    <a:gd name="T19" fmla="*/ 196 h 419"/>
                    <a:gd name="T20" fmla="*/ 56 w 87"/>
                    <a:gd name="T21" fmla="*/ 183 h 419"/>
                    <a:gd name="T22" fmla="*/ 54 w 87"/>
                    <a:gd name="T23" fmla="*/ 156 h 419"/>
                    <a:gd name="T24" fmla="*/ 48 w 87"/>
                    <a:gd name="T25" fmla="*/ 129 h 419"/>
                    <a:gd name="T26" fmla="*/ 42 w 87"/>
                    <a:gd name="T27" fmla="*/ 110 h 419"/>
                    <a:gd name="T28" fmla="*/ 35 w 87"/>
                    <a:gd name="T29" fmla="*/ 112 h 419"/>
                    <a:gd name="T30" fmla="*/ 25 w 87"/>
                    <a:gd name="T31" fmla="*/ 127 h 419"/>
                    <a:gd name="T32" fmla="*/ 14 w 87"/>
                    <a:gd name="T33" fmla="*/ 136 h 419"/>
                    <a:gd name="T34" fmla="*/ 4 w 87"/>
                    <a:gd name="T35" fmla="*/ 138 h 419"/>
                    <a:gd name="T36" fmla="*/ 0 w 87"/>
                    <a:gd name="T37" fmla="*/ 131 h 419"/>
                    <a:gd name="T38" fmla="*/ 6 w 87"/>
                    <a:gd name="T39" fmla="*/ 115 h 419"/>
                    <a:gd name="T40" fmla="*/ 14 w 87"/>
                    <a:gd name="T41" fmla="*/ 98 h 419"/>
                    <a:gd name="T42" fmla="*/ 19 w 87"/>
                    <a:gd name="T43" fmla="*/ 81 h 419"/>
                    <a:gd name="T44" fmla="*/ 25 w 87"/>
                    <a:gd name="T45" fmla="*/ 65 h 419"/>
                    <a:gd name="T46" fmla="*/ 29 w 87"/>
                    <a:gd name="T47" fmla="*/ 48 h 419"/>
                    <a:gd name="T48" fmla="*/ 27 w 87"/>
                    <a:gd name="T49" fmla="*/ 31 h 419"/>
                    <a:gd name="T50" fmla="*/ 25 w 87"/>
                    <a:gd name="T51" fmla="*/ 12 h 419"/>
                    <a:gd name="T52" fmla="*/ 27 w 87"/>
                    <a:gd name="T53" fmla="*/ 0 h 419"/>
                    <a:gd name="T54" fmla="*/ 37 w 87"/>
                    <a:gd name="T55" fmla="*/ 2 h 419"/>
                    <a:gd name="T56" fmla="*/ 46 w 87"/>
                    <a:gd name="T57" fmla="*/ 12 h 419"/>
                    <a:gd name="T58" fmla="*/ 54 w 87"/>
                    <a:gd name="T59" fmla="*/ 23 h 419"/>
                    <a:gd name="T60" fmla="*/ 62 w 87"/>
                    <a:gd name="T61" fmla="*/ 33 h 419"/>
                    <a:gd name="T62" fmla="*/ 65 w 87"/>
                    <a:gd name="T63" fmla="*/ 44 h 419"/>
                    <a:gd name="T64" fmla="*/ 69 w 87"/>
                    <a:gd name="T65" fmla="*/ 54 h 419"/>
                    <a:gd name="T66" fmla="*/ 73 w 87"/>
                    <a:gd name="T67" fmla="*/ 65 h 419"/>
                    <a:gd name="T68" fmla="*/ 75 w 87"/>
                    <a:gd name="T69" fmla="*/ 79 h 419"/>
                    <a:gd name="T70" fmla="*/ 75 w 87"/>
                    <a:gd name="T71" fmla="*/ 92 h 419"/>
                    <a:gd name="T72" fmla="*/ 75 w 87"/>
                    <a:gd name="T73" fmla="*/ 106 h 419"/>
                    <a:gd name="T74" fmla="*/ 75 w 87"/>
                    <a:gd name="T75" fmla="*/ 117 h 419"/>
                    <a:gd name="T76" fmla="*/ 73 w 87"/>
                    <a:gd name="T77" fmla="*/ 129 h 419"/>
                    <a:gd name="T78" fmla="*/ 73 w 87"/>
                    <a:gd name="T79" fmla="*/ 140 h 419"/>
                    <a:gd name="T80" fmla="*/ 71 w 87"/>
                    <a:gd name="T81" fmla="*/ 152 h 419"/>
                    <a:gd name="T82" fmla="*/ 73 w 87"/>
                    <a:gd name="T83" fmla="*/ 163 h 419"/>
                    <a:gd name="T84" fmla="*/ 75 w 87"/>
                    <a:gd name="T85" fmla="*/ 175 h 419"/>
                    <a:gd name="T86" fmla="*/ 79 w 87"/>
                    <a:gd name="T87" fmla="*/ 190 h 419"/>
                    <a:gd name="T88" fmla="*/ 83 w 87"/>
                    <a:gd name="T89" fmla="*/ 215 h 419"/>
                    <a:gd name="T90" fmla="*/ 85 w 87"/>
                    <a:gd name="T91" fmla="*/ 246 h 419"/>
                    <a:gd name="T92" fmla="*/ 87 w 87"/>
                    <a:gd name="T93" fmla="*/ 279 h 419"/>
                    <a:gd name="T94" fmla="*/ 87 w 87"/>
                    <a:gd name="T95" fmla="*/ 309 h 419"/>
                    <a:gd name="T96" fmla="*/ 83 w 87"/>
                    <a:gd name="T97" fmla="*/ 332 h 419"/>
                    <a:gd name="T98" fmla="*/ 81 w 87"/>
                    <a:gd name="T99" fmla="*/ 342 h 419"/>
                    <a:gd name="T100" fmla="*/ 79 w 87"/>
                    <a:gd name="T101" fmla="*/ 353 h 419"/>
                    <a:gd name="T102" fmla="*/ 81 w 87"/>
                    <a:gd name="T103" fmla="*/ 365 h 419"/>
                    <a:gd name="T104" fmla="*/ 81 w 87"/>
                    <a:gd name="T105" fmla="*/ 376 h 419"/>
                    <a:gd name="T106" fmla="*/ 77 w 87"/>
                    <a:gd name="T107" fmla="*/ 386 h 419"/>
                    <a:gd name="T108" fmla="*/ 71 w 87"/>
                    <a:gd name="T109" fmla="*/ 394 h 419"/>
                    <a:gd name="T110" fmla="*/ 67 w 87"/>
                    <a:gd name="T111" fmla="*/ 403 h 419"/>
                    <a:gd name="T112" fmla="*/ 67 w 87"/>
                    <a:gd name="T113" fmla="*/ 415 h 419"/>
                    <a:gd name="T114" fmla="*/ 65 w 87"/>
                    <a:gd name="T115" fmla="*/ 413 h 419"/>
                    <a:gd name="T116" fmla="*/ 62 w 87"/>
                    <a:gd name="T117" fmla="*/ 403 h 419"/>
                    <a:gd name="T118" fmla="*/ 54 w 87"/>
                    <a:gd name="T119" fmla="*/ 392 h 41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87"/>
                    <a:gd name="T181" fmla="*/ 0 h 419"/>
                    <a:gd name="T182" fmla="*/ 87 w 87"/>
                    <a:gd name="T183" fmla="*/ 419 h 41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87" h="419">
                      <a:moveTo>
                        <a:pt x="46" y="388"/>
                      </a:moveTo>
                      <a:lnTo>
                        <a:pt x="44" y="386"/>
                      </a:lnTo>
                      <a:lnTo>
                        <a:pt x="42" y="386"/>
                      </a:lnTo>
                      <a:lnTo>
                        <a:pt x="40" y="386"/>
                      </a:lnTo>
                      <a:lnTo>
                        <a:pt x="39" y="384"/>
                      </a:lnTo>
                      <a:lnTo>
                        <a:pt x="37" y="384"/>
                      </a:lnTo>
                      <a:lnTo>
                        <a:pt x="35" y="384"/>
                      </a:lnTo>
                      <a:lnTo>
                        <a:pt x="33" y="384"/>
                      </a:lnTo>
                      <a:lnTo>
                        <a:pt x="31" y="384"/>
                      </a:lnTo>
                      <a:lnTo>
                        <a:pt x="29" y="384"/>
                      </a:lnTo>
                      <a:lnTo>
                        <a:pt x="27" y="384"/>
                      </a:lnTo>
                      <a:lnTo>
                        <a:pt x="25" y="382"/>
                      </a:lnTo>
                      <a:lnTo>
                        <a:pt x="23" y="382"/>
                      </a:lnTo>
                      <a:lnTo>
                        <a:pt x="21" y="382"/>
                      </a:lnTo>
                      <a:lnTo>
                        <a:pt x="21" y="380"/>
                      </a:lnTo>
                      <a:lnTo>
                        <a:pt x="19" y="380"/>
                      </a:lnTo>
                      <a:lnTo>
                        <a:pt x="19" y="378"/>
                      </a:lnTo>
                      <a:lnTo>
                        <a:pt x="19" y="376"/>
                      </a:lnTo>
                      <a:lnTo>
                        <a:pt x="19" y="375"/>
                      </a:lnTo>
                      <a:lnTo>
                        <a:pt x="19" y="373"/>
                      </a:lnTo>
                      <a:lnTo>
                        <a:pt x="19" y="371"/>
                      </a:lnTo>
                      <a:lnTo>
                        <a:pt x="19" y="369"/>
                      </a:lnTo>
                      <a:lnTo>
                        <a:pt x="21" y="367"/>
                      </a:lnTo>
                      <a:lnTo>
                        <a:pt x="23" y="363"/>
                      </a:lnTo>
                      <a:lnTo>
                        <a:pt x="23" y="361"/>
                      </a:lnTo>
                      <a:lnTo>
                        <a:pt x="25" y="357"/>
                      </a:lnTo>
                      <a:lnTo>
                        <a:pt x="27" y="353"/>
                      </a:lnTo>
                      <a:lnTo>
                        <a:pt x="29" y="350"/>
                      </a:lnTo>
                      <a:lnTo>
                        <a:pt x="33" y="344"/>
                      </a:lnTo>
                      <a:lnTo>
                        <a:pt x="35" y="340"/>
                      </a:lnTo>
                      <a:lnTo>
                        <a:pt x="39" y="332"/>
                      </a:lnTo>
                      <a:lnTo>
                        <a:pt x="42" y="327"/>
                      </a:lnTo>
                      <a:lnTo>
                        <a:pt x="44" y="321"/>
                      </a:lnTo>
                      <a:lnTo>
                        <a:pt x="48" y="313"/>
                      </a:lnTo>
                      <a:lnTo>
                        <a:pt x="50" y="307"/>
                      </a:lnTo>
                      <a:lnTo>
                        <a:pt x="52" y="302"/>
                      </a:lnTo>
                      <a:lnTo>
                        <a:pt x="54" y="294"/>
                      </a:lnTo>
                      <a:lnTo>
                        <a:pt x="56" y="288"/>
                      </a:lnTo>
                      <a:lnTo>
                        <a:pt x="56" y="282"/>
                      </a:lnTo>
                      <a:lnTo>
                        <a:pt x="58" y="277"/>
                      </a:lnTo>
                      <a:lnTo>
                        <a:pt x="58" y="271"/>
                      </a:lnTo>
                      <a:lnTo>
                        <a:pt x="60" y="263"/>
                      </a:lnTo>
                      <a:lnTo>
                        <a:pt x="60" y="257"/>
                      </a:lnTo>
                      <a:lnTo>
                        <a:pt x="60" y="254"/>
                      </a:lnTo>
                      <a:lnTo>
                        <a:pt x="60" y="248"/>
                      </a:lnTo>
                      <a:lnTo>
                        <a:pt x="60" y="242"/>
                      </a:lnTo>
                      <a:lnTo>
                        <a:pt x="60" y="236"/>
                      </a:lnTo>
                      <a:lnTo>
                        <a:pt x="60" y="232"/>
                      </a:lnTo>
                      <a:lnTo>
                        <a:pt x="60" y="227"/>
                      </a:lnTo>
                      <a:lnTo>
                        <a:pt x="60" y="223"/>
                      </a:lnTo>
                      <a:lnTo>
                        <a:pt x="60" y="219"/>
                      </a:lnTo>
                      <a:lnTo>
                        <a:pt x="60" y="215"/>
                      </a:lnTo>
                      <a:lnTo>
                        <a:pt x="60" y="211"/>
                      </a:lnTo>
                      <a:lnTo>
                        <a:pt x="60" y="208"/>
                      </a:lnTo>
                      <a:lnTo>
                        <a:pt x="58" y="206"/>
                      </a:lnTo>
                      <a:lnTo>
                        <a:pt x="58" y="204"/>
                      </a:lnTo>
                      <a:lnTo>
                        <a:pt x="58" y="200"/>
                      </a:lnTo>
                      <a:lnTo>
                        <a:pt x="58" y="198"/>
                      </a:lnTo>
                      <a:lnTo>
                        <a:pt x="58" y="196"/>
                      </a:lnTo>
                      <a:lnTo>
                        <a:pt x="56" y="196"/>
                      </a:lnTo>
                      <a:lnTo>
                        <a:pt x="56" y="194"/>
                      </a:lnTo>
                      <a:lnTo>
                        <a:pt x="56" y="192"/>
                      </a:lnTo>
                      <a:lnTo>
                        <a:pt x="56" y="190"/>
                      </a:lnTo>
                      <a:lnTo>
                        <a:pt x="56" y="188"/>
                      </a:lnTo>
                      <a:lnTo>
                        <a:pt x="56" y="184"/>
                      </a:lnTo>
                      <a:lnTo>
                        <a:pt x="56" y="183"/>
                      </a:lnTo>
                      <a:lnTo>
                        <a:pt x="56" y="179"/>
                      </a:lnTo>
                      <a:lnTo>
                        <a:pt x="56" y="175"/>
                      </a:lnTo>
                      <a:lnTo>
                        <a:pt x="54" y="169"/>
                      </a:lnTo>
                      <a:lnTo>
                        <a:pt x="54" y="165"/>
                      </a:lnTo>
                      <a:lnTo>
                        <a:pt x="54" y="161"/>
                      </a:lnTo>
                      <a:lnTo>
                        <a:pt x="54" y="156"/>
                      </a:lnTo>
                      <a:lnTo>
                        <a:pt x="52" y="152"/>
                      </a:lnTo>
                      <a:lnTo>
                        <a:pt x="52" y="146"/>
                      </a:lnTo>
                      <a:lnTo>
                        <a:pt x="52" y="142"/>
                      </a:lnTo>
                      <a:lnTo>
                        <a:pt x="50" y="138"/>
                      </a:lnTo>
                      <a:lnTo>
                        <a:pt x="50" y="133"/>
                      </a:lnTo>
                      <a:lnTo>
                        <a:pt x="48" y="129"/>
                      </a:lnTo>
                      <a:lnTo>
                        <a:pt x="48" y="125"/>
                      </a:lnTo>
                      <a:lnTo>
                        <a:pt x="46" y="121"/>
                      </a:lnTo>
                      <a:lnTo>
                        <a:pt x="46" y="117"/>
                      </a:lnTo>
                      <a:lnTo>
                        <a:pt x="44" y="115"/>
                      </a:lnTo>
                      <a:lnTo>
                        <a:pt x="44" y="112"/>
                      </a:lnTo>
                      <a:lnTo>
                        <a:pt x="42" y="110"/>
                      </a:lnTo>
                      <a:lnTo>
                        <a:pt x="42" y="108"/>
                      </a:lnTo>
                      <a:lnTo>
                        <a:pt x="40" y="108"/>
                      </a:lnTo>
                      <a:lnTo>
                        <a:pt x="39" y="108"/>
                      </a:lnTo>
                      <a:lnTo>
                        <a:pt x="37" y="108"/>
                      </a:lnTo>
                      <a:lnTo>
                        <a:pt x="35" y="110"/>
                      </a:lnTo>
                      <a:lnTo>
                        <a:pt x="35" y="112"/>
                      </a:lnTo>
                      <a:lnTo>
                        <a:pt x="33" y="115"/>
                      </a:lnTo>
                      <a:lnTo>
                        <a:pt x="31" y="117"/>
                      </a:lnTo>
                      <a:lnTo>
                        <a:pt x="29" y="119"/>
                      </a:lnTo>
                      <a:lnTo>
                        <a:pt x="29" y="123"/>
                      </a:lnTo>
                      <a:lnTo>
                        <a:pt x="27" y="125"/>
                      </a:lnTo>
                      <a:lnTo>
                        <a:pt x="25" y="127"/>
                      </a:lnTo>
                      <a:lnTo>
                        <a:pt x="23" y="129"/>
                      </a:lnTo>
                      <a:lnTo>
                        <a:pt x="21" y="131"/>
                      </a:lnTo>
                      <a:lnTo>
                        <a:pt x="19" y="133"/>
                      </a:lnTo>
                      <a:lnTo>
                        <a:pt x="17" y="133"/>
                      </a:lnTo>
                      <a:lnTo>
                        <a:pt x="16" y="135"/>
                      </a:lnTo>
                      <a:lnTo>
                        <a:pt x="14" y="136"/>
                      </a:lnTo>
                      <a:lnTo>
                        <a:pt x="12" y="136"/>
                      </a:lnTo>
                      <a:lnTo>
                        <a:pt x="12" y="138"/>
                      </a:lnTo>
                      <a:lnTo>
                        <a:pt x="10" y="138"/>
                      </a:lnTo>
                      <a:lnTo>
                        <a:pt x="8" y="138"/>
                      </a:lnTo>
                      <a:lnTo>
                        <a:pt x="6" y="138"/>
                      </a:lnTo>
                      <a:lnTo>
                        <a:pt x="4" y="138"/>
                      </a:lnTo>
                      <a:lnTo>
                        <a:pt x="2" y="138"/>
                      </a:lnTo>
                      <a:lnTo>
                        <a:pt x="2" y="136"/>
                      </a:lnTo>
                      <a:lnTo>
                        <a:pt x="0" y="136"/>
                      </a:lnTo>
                      <a:lnTo>
                        <a:pt x="0" y="135"/>
                      </a:lnTo>
                      <a:lnTo>
                        <a:pt x="0" y="133"/>
                      </a:lnTo>
                      <a:lnTo>
                        <a:pt x="0" y="131"/>
                      </a:lnTo>
                      <a:lnTo>
                        <a:pt x="0" y="129"/>
                      </a:lnTo>
                      <a:lnTo>
                        <a:pt x="0" y="127"/>
                      </a:lnTo>
                      <a:lnTo>
                        <a:pt x="2" y="125"/>
                      </a:lnTo>
                      <a:lnTo>
                        <a:pt x="2" y="121"/>
                      </a:lnTo>
                      <a:lnTo>
                        <a:pt x="4" y="119"/>
                      </a:lnTo>
                      <a:lnTo>
                        <a:pt x="6" y="115"/>
                      </a:lnTo>
                      <a:lnTo>
                        <a:pt x="6" y="112"/>
                      </a:lnTo>
                      <a:lnTo>
                        <a:pt x="8" y="110"/>
                      </a:lnTo>
                      <a:lnTo>
                        <a:pt x="10" y="106"/>
                      </a:lnTo>
                      <a:lnTo>
                        <a:pt x="10" y="104"/>
                      </a:lnTo>
                      <a:lnTo>
                        <a:pt x="12" y="100"/>
                      </a:lnTo>
                      <a:lnTo>
                        <a:pt x="14" y="98"/>
                      </a:lnTo>
                      <a:lnTo>
                        <a:pt x="14" y="94"/>
                      </a:lnTo>
                      <a:lnTo>
                        <a:pt x="16" y="92"/>
                      </a:lnTo>
                      <a:lnTo>
                        <a:pt x="17" y="88"/>
                      </a:lnTo>
                      <a:lnTo>
                        <a:pt x="17" y="87"/>
                      </a:lnTo>
                      <a:lnTo>
                        <a:pt x="19" y="85"/>
                      </a:lnTo>
                      <a:lnTo>
                        <a:pt x="19" y="81"/>
                      </a:lnTo>
                      <a:lnTo>
                        <a:pt x="21" y="79"/>
                      </a:lnTo>
                      <a:lnTo>
                        <a:pt x="21" y="75"/>
                      </a:lnTo>
                      <a:lnTo>
                        <a:pt x="23" y="73"/>
                      </a:lnTo>
                      <a:lnTo>
                        <a:pt x="23" y="71"/>
                      </a:lnTo>
                      <a:lnTo>
                        <a:pt x="25" y="67"/>
                      </a:lnTo>
                      <a:lnTo>
                        <a:pt x="25" y="65"/>
                      </a:lnTo>
                      <a:lnTo>
                        <a:pt x="25" y="62"/>
                      </a:lnTo>
                      <a:lnTo>
                        <a:pt x="27" y="60"/>
                      </a:lnTo>
                      <a:lnTo>
                        <a:pt x="27" y="56"/>
                      </a:lnTo>
                      <a:lnTo>
                        <a:pt x="27" y="54"/>
                      </a:lnTo>
                      <a:lnTo>
                        <a:pt x="27" y="50"/>
                      </a:lnTo>
                      <a:lnTo>
                        <a:pt x="29" y="48"/>
                      </a:lnTo>
                      <a:lnTo>
                        <a:pt x="29" y="44"/>
                      </a:lnTo>
                      <a:lnTo>
                        <a:pt x="29" y="42"/>
                      </a:lnTo>
                      <a:lnTo>
                        <a:pt x="29" y="39"/>
                      </a:lnTo>
                      <a:lnTo>
                        <a:pt x="29" y="37"/>
                      </a:lnTo>
                      <a:lnTo>
                        <a:pt x="29" y="33"/>
                      </a:lnTo>
                      <a:lnTo>
                        <a:pt x="27" y="31"/>
                      </a:lnTo>
                      <a:lnTo>
                        <a:pt x="27" y="27"/>
                      </a:lnTo>
                      <a:lnTo>
                        <a:pt x="27" y="23"/>
                      </a:lnTo>
                      <a:lnTo>
                        <a:pt x="27" y="21"/>
                      </a:lnTo>
                      <a:lnTo>
                        <a:pt x="25" y="17"/>
                      </a:lnTo>
                      <a:lnTo>
                        <a:pt x="25" y="15"/>
                      </a:lnTo>
                      <a:lnTo>
                        <a:pt x="25" y="12"/>
                      </a:lnTo>
                      <a:lnTo>
                        <a:pt x="25" y="10"/>
                      </a:lnTo>
                      <a:lnTo>
                        <a:pt x="25" y="8"/>
                      </a:lnTo>
                      <a:lnTo>
                        <a:pt x="25" y="6"/>
                      </a:lnTo>
                      <a:lnTo>
                        <a:pt x="27" y="4"/>
                      </a:lnTo>
                      <a:lnTo>
                        <a:pt x="27" y="2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5" y="2"/>
                      </a:lnTo>
                      <a:lnTo>
                        <a:pt x="37" y="2"/>
                      </a:lnTo>
                      <a:lnTo>
                        <a:pt x="39" y="4"/>
                      </a:lnTo>
                      <a:lnTo>
                        <a:pt x="40" y="4"/>
                      </a:lnTo>
                      <a:lnTo>
                        <a:pt x="40" y="6"/>
                      </a:lnTo>
                      <a:lnTo>
                        <a:pt x="42" y="8"/>
                      </a:lnTo>
                      <a:lnTo>
                        <a:pt x="44" y="10"/>
                      </a:lnTo>
                      <a:lnTo>
                        <a:pt x="46" y="12"/>
                      </a:lnTo>
                      <a:lnTo>
                        <a:pt x="46" y="14"/>
                      </a:lnTo>
                      <a:lnTo>
                        <a:pt x="48" y="15"/>
                      </a:lnTo>
                      <a:lnTo>
                        <a:pt x="50" y="17"/>
                      </a:lnTo>
                      <a:lnTo>
                        <a:pt x="52" y="19"/>
                      </a:lnTo>
                      <a:lnTo>
                        <a:pt x="54" y="21"/>
                      </a:lnTo>
                      <a:lnTo>
                        <a:pt x="54" y="23"/>
                      </a:lnTo>
                      <a:lnTo>
                        <a:pt x="56" y="25"/>
                      </a:lnTo>
                      <a:lnTo>
                        <a:pt x="56" y="27"/>
                      </a:lnTo>
                      <a:lnTo>
                        <a:pt x="58" y="29"/>
                      </a:lnTo>
                      <a:lnTo>
                        <a:pt x="58" y="31"/>
                      </a:lnTo>
                      <a:lnTo>
                        <a:pt x="60" y="31"/>
                      </a:lnTo>
                      <a:lnTo>
                        <a:pt x="62" y="33"/>
                      </a:lnTo>
                      <a:lnTo>
                        <a:pt x="62" y="35"/>
                      </a:lnTo>
                      <a:lnTo>
                        <a:pt x="64" y="37"/>
                      </a:lnTo>
                      <a:lnTo>
                        <a:pt x="64" y="39"/>
                      </a:lnTo>
                      <a:lnTo>
                        <a:pt x="64" y="40"/>
                      </a:lnTo>
                      <a:lnTo>
                        <a:pt x="65" y="42"/>
                      </a:lnTo>
                      <a:lnTo>
                        <a:pt x="65" y="44"/>
                      </a:lnTo>
                      <a:lnTo>
                        <a:pt x="67" y="44"/>
                      </a:lnTo>
                      <a:lnTo>
                        <a:pt x="67" y="46"/>
                      </a:lnTo>
                      <a:lnTo>
                        <a:pt x="67" y="48"/>
                      </a:lnTo>
                      <a:lnTo>
                        <a:pt x="69" y="50"/>
                      </a:lnTo>
                      <a:lnTo>
                        <a:pt x="69" y="52"/>
                      </a:lnTo>
                      <a:lnTo>
                        <a:pt x="69" y="54"/>
                      </a:lnTo>
                      <a:lnTo>
                        <a:pt x="71" y="56"/>
                      </a:lnTo>
                      <a:lnTo>
                        <a:pt x="71" y="58"/>
                      </a:lnTo>
                      <a:lnTo>
                        <a:pt x="71" y="60"/>
                      </a:lnTo>
                      <a:lnTo>
                        <a:pt x="73" y="62"/>
                      </a:lnTo>
                      <a:lnTo>
                        <a:pt x="73" y="64"/>
                      </a:lnTo>
                      <a:lnTo>
                        <a:pt x="73" y="65"/>
                      </a:lnTo>
                      <a:lnTo>
                        <a:pt x="73" y="67"/>
                      </a:lnTo>
                      <a:lnTo>
                        <a:pt x="73" y="69"/>
                      </a:lnTo>
                      <a:lnTo>
                        <a:pt x="73" y="71"/>
                      </a:lnTo>
                      <a:lnTo>
                        <a:pt x="75" y="73"/>
                      </a:lnTo>
                      <a:lnTo>
                        <a:pt x="75" y="77"/>
                      </a:lnTo>
                      <a:lnTo>
                        <a:pt x="75" y="79"/>
                      </a:lnTo>
                      <a:lnTo>
                        <a:pt x="75" y="81"/>
                      </a:lnTo>
                      <a:lnTo>
                        <a:pt x="75" y="83"/>
                      </a:lnTo>
                      <a:lnTo>
                        <a:pt x="75" y="87"/>
                      </a:lnTo>
                      <a:lnTo>
                        <a:pt x="75" y="88"/>
                      </a:lnTo>
                      <a:lnTo>
                        <a:pt x="75" y="90"/>
                      </a:lnTo>
                      <a:lnTo>
                        <a:pt x="75" y="92"/>
                      </a:lnTo>
                      <a:lnTo>
                        <a:pt x="75" y="94"/>
                      </a:lnTo>
                      <a:lnTo>
                        <a:pt x="75" y="98"/>
                      </a:lnTo>
                      <a:lnTo>
                        <a:pt x="75" y="100"/>
                      </a:lnTo>
                      <a:lnTo>
                        <a:pt x="75" y="102"/>
                      </a:lnTo>
                      <a:lnTo>
                        <a:pt x="75" y="104"/>
                      </a:lnTo>
                      <a:lnTo>
                        <a:pt x="75" y="106"/>
                      </a:lnTo>
                      <a:lnTo>
                        <a:pt x="75" y="108"/>
                      </a:lnTo>
                      <a:lnTo>
                        <a:pt x="75" y="110"/>
                      </a:lnTo>
                      <a:lnTo>
                        <a:pt x="75" y="112"/>
                      </a:lnTo>
                      <a:lnTo>
                        <a:pt x="75" y="113"/>
                      </a:lnTo>
                      <a:lnTo>
                        <a:pt x="75" y="115"/>
                      </a:lnTo>
                      <a:lnTo>
                        <a:pt x="75" y="117"/>
                      </a:lnTo>
                      <a:lnTo>
                        <a:pt x="75" y="119"/>
                      </a:lnTo>
                      <a:lnTo>
                        <a:pt x="75" y="121"/>
                      </a:lnTo>
                      <a:lnTo>
                        <a:pt x="75" y="123"/>
                      </a:lnTo>
                      <a:lnTo>
                        <a:pt x="75" y="125"/>
                      </a:lnTo>
                      <a:lnTo>
                        <a:pt x="75" y="127"/>
                      </a:lnTo>
                      <a:lnTo>
                        <a:pt x="73" y="129"/>
                      </a:lnTo>
                      <a:lnTo>
                        <a:pt x="73" y="131"/>
                      </a:lnTo>
                      <a:lnTo>
                        <a:pt x="73" y="133"/>
                      </a:lnTo>
                      <a:lnTo>
                        <a:pt x="73" y="135"/>
                      </a:lnTo>
                      <a:lnTo>
                        <a:pt x="73" y="136"/>
                      </a:lnTo>
                      <a:lnTo>
                        <a:pt x="73" y="138"/>
                      </a:lnTo>
                      <a:lnTo>
                        <a:pt x="73" y="140"/>
                      </a:lnTo>
                      <a:lnTo>
                        <a:pt x="71" y="142"/>
                      </a:lnTo>
                      <a:lnTo>
                        <a:pt x="71" y="144"/>
                      </a:lnTo>
                      <a:lnTo>
                        <a:pt x="71" y="146"/>
                      </a:lnTo>
                      <a:lnTo>
                        <a:pt x="71" y="148"/>
                      </a:lnTo>
                      <a:lnTo>
                        <a:pt x="71" y="150"/>
                      </a:lnTo>
                      <a:lnTo>
                        <a:pt x="71" y="152"/>
                      </a:lnTo>
                      <a:lnTo>
                        <a:pt x="71" y="154"/>
                      </a:lnTo>
                      <a:lnTo>
                        <a:pt x="71" y="156"/>
                      </a:lnTo>
                      <a:lnTo>
                        <a:pt x="71" y="158"/>
                      </a:lnTo>
                      <a:lnTo>
                        <a:pt x="71" y="160"/>
                      </a:lnTo>
                      <a:lnTo>
                        <a:pt x="73" y="161"/>
                      </a:lnTo>
                      <a:lnTo>
                        <a:pt x="73" y="163"/>
                      </a:lnTo>
                      <a:lnTo>
                        <a:pt x="73" y="165"/>
                      </a:lnTo>
                      <a:lnTo>
                        <a:pt x="73" y="167"/>
                      </a:lnTo>
                      <a:lnTo>
                        <a:pt x="73" y="169"/>
                      </a:lnTo>
                      <a:lnTo>
                        <a:pt x="75" y="171"/>
                      </a:lnTo>
                      <a:lnTo>
                        <a:pt x="75" y="173"/>
                      </a:lnTo>
                      <a:lnTo>
                        <a:pt x="75" y="175"/>
                      </a:lnTo>
                      <a:lnTo>
                        <a:pt x="75" y="177"/>
                      </a:lnTo>
                      <a:lnTo>
                        <a:pt x="77" y="179"/>
                      </a:lnTo>
                      <a:lnTo>
                        <a:pt x="77" y="181"/>
                      </a:lnTo>
                      <a:lnTo>
                        <a:pt x="77" y="184"/>
                      </a:lnTo>
                      <a:lnTo>
                        <a:pt x="79" y="186"/>
                      </a:lnTo>
                      <a:lnTo>
                        <a:pt x="79" y="190"/>
                      </a:lnTo>
                      <a:lnTo>
                        <a:pt x="79" y="194"/>
                      </a:lnTo>
                      <a:lnTo>
                        <a:pt x="81" y="198"/>
                      </a:lnTo>
                      <a:lnTo>
                        <a:pt x="81" y="202"/>
                      </a:lnTo>
                      <a:lnTo>
                        <a:pt x="81" y="206"/>
                      </a:lnTo>
                      <a:lnTo>
                        <a:pt x="83" y="211"/>
                      </a:lnTo>
                      <a:lnTo>
                        <a:pt x="83" y="215"/>
                      </a:lnTo>
                      <a:lnTo>
                        <a:pt x="83" y="219"/>
                      </a:lnTo>
                      <a:lnTo>
                        <a:pt x="83" y="225"/>
                      </a:lnTo>
                      <a:lnTo>
                        <a:pt x="85" y="231"/>
                      </a:lnTo>
                      <a:lnTo>
                        <a:pt x="85" y="234"/>
                      </a:lnTo>
                      <a:lnTo>
                        <a:pt x="85" y="240"/>
                      </a:lnTo>
                      <a:lnTo>
                        <a:pt x="85" y="246"/>
                      </a:lnTo>
                      <a:lnTo>
                        <a:pt x="85" y="252"/>
                      </a:lnTo>
                      <a:lnTo>
                        <a:pt x="87" y="257"/>
                      </a:lnTo>
                      <a:lnTo>
                        <a:pt x="87" y="261"/>
                      </a:lnTo>
                      <a:lnTo>
                        <a:pt x="87" y="267"/>
                      </a:lnTo>
                      <a:lnTo>
                        <a:pt x="87" y="273"/>
                      </a:lnTo>
                      <a:lnTo>
                        <a:pt x="87" y="279"/>
                      </a:lnTo>
                      <a:lnTo>
                        <a:pt x="87" y="284"/>
                      </a:lnTo>
                      <a:lnTo>
                        <a:pt x="87" y="290"/>
                      </a:lnTo>
                      <a:lnTo>
                        <a:pt x="87" y="294"/>
                      </a:lnTo>
                      <a:lnTo>
                        <a:pt x="87" y="300"/>
                      </a:lnTo>
                      <a:lnTo>
                        <a:pt x="87" y="305"/>
                      </a:lnTo>
                      <a:lnTo>
                        <a:pt x="87" y="309"/>
                      </a:lnTo>
                      <a:lnTo>
                        <a:pt x="87" y="315"/>
                      </a:lnTo>
                      <a:lnTo>
                        <a:pt x="87" y="319"/>
                      </a:lnTo>
                      <a:lnTo>
                        <a:pt x="85" y="325"/>
                      </a:lnTo>
                      <a:lnTo>
                        <a:pt x="85" y="328"/>
                      </a:lnTo>
                      <a:lnTo>
                        <a:pt x="85" y="330"/>
                      </a:lnTo>
                      <a:lnTo>
                        <a:pt x="83" y="332"/>
                      </a:lnTo>
                      <a:lnTo>
                        <a:pt x="83" y="334"/>
                      </a:lnTo>
                      <a:lnTo>
                        <a:pt x="83" y="336"/>
                      </a:lnTo>
                      <a:lnTo>
                        <a:pt x="83" y="338"/>
                      </a:lnTo>
                      <a:lnTo>
                        <a:pt x="81" y="338"/>
                      </a:lnTo>
                      <a:lnTo>
                        <a:pt x="81" y="340"/>
                      </a:lnTo>
                      <a:lnTo>
                        <a:pt x="81" y="342"/>
                      </a:lnTo>
                      <a:lnTo>
                        <a:pt x="81" y="344"/>
                      </a:lnTo>
                      <a:lnTo>
                        <a:pt x="81" y="346"/>
                      </a:lnTo>
                      <a:lnTo>
                        <a:pt x="79" y="348"/>
                      </a:lnTo>
                      <a:lnTo>
                        <a:pt x="79" y="350"/>
                      </a:lnTo>
                      <a:lnTo>
                        <a:pt x="79" y="352"/>
                      </a:lnTo>
                      <a:lnTo>
                        <a:pt x="79" y="353"/>
                      </a:lnTo>
                      <a:lnTo>
                        <a:pt x="79" y="355"/>
                      </a:lnTo>
                      <a:lnTo>
                        <a:pt x="79" y="357"/>
                      </a:lnTo>
                      <a:lnTo>
                        <a:pt x="79" y="359"/>
                      </a:lnTo>
                      <a:lnTo>
                        <a:pt x="79" y="361"/>
                      </a:lnTo>
                      <a:lnTo>
                        <a:pt x="81" y="363"/>
                      </a:lnTo>
                      <a:lnTo>
                        <a:pt x="81" y="365"/>
                      </a:lnTo>
                      <a:lnTo>
                        <a:pt x="81" y="367"/>
                      </a:lnTo>
                      <a:lnTo>
                        <a:pt x="81" y="369"/>
                      </a:lnTo>
                      <a:lnTo>
                        <a:pt x="81" y="371"/>
                      </a:lnTo>
                      <a:lnTo>
                        <a:pt x="81" y="373"/>
                      </a:lnTo>
                      <a:lnTo>
                        <a:pt x="81" y="375"/>
                      </a:lnTo>
                      <a:lnTo>
                        <a:pt x="81" y="376"/>
                      </a:lnTo>
                      <a:lnTo>
                        <a:pt x="81" y="378"/>
                      </a:lnTo>
                      <a:lnTo>
                        <a:pt x="81" y="380"/>
                      </a:lnTo>
                      <a:lnTo>
                        <a:pt x="79" y="380"/>
                      </a:lnTo>
                      <a:lnTo>
                        <a:pt x="79" y="382"/>
                      </a:lnTo>
                      <a:lnTo>
                        <a:pt x="77" y="384"/>
                      </a:lnTo>
                      <a:lnTo>
                        <a:pt x="77" y="386"/>
                      </a:lnTo>
                      <a:lnTo>
                        <a:pt x="75" y="386"/>
                      </a:lnTo>
                      <a:lnTo>
                        <a:pt x="75" y="388"/>
                      </a:lnTo>
                      <a:lnTo>
                        <a:pt x="73" y="388"/>
                      </a:lnTo>
                      <a:lnTo>
                        <a:pt x="73" y="390"/>
                      </a:lnTo>
                      <a:lnTo>
                        <a:pt x="71" y="392"/>
                      </a:lnTo>
                      <a:lnTo>
                        <a:pt x="71" y="394"/>
                      </a:lnTo>
                      <a:lnTo>
                        <a:pt x="69" y="396"/>
                      </a:lnTo>
                      <a:lnTo>
                        <a:pt x="69" y="398"/>
                      </a:lnTo>
                      <a:lnTo>
                        <a:pt x="69" y="400"/>
                      </a:lnTo>
                      <a:lnTo>
                        <a:pt x="67" y="400"/>
                      </a:lnTo>
                      <a:lnTo>
                        <a:pt x="67" y="401"/>
                      </a:lnTo>
                      <a:lnTo>
                        <a:pt x="67" y="403"/>
                      </a:lnTo>
                      <a:lnTo>
                        <a:pt x="67" y="405"/>
                      </a:lnTo>
                      <a:lnTo>
                        <a:pt x="67" y="407"/>
                      </a:lnTo>
                      <a:lnTo>
                        <a:pt x="67" y="409"/>
                      </a:lnTo>
                      <a:lnTo>
                        <a:pt x="67" y="411"/>
                      </a:lnTo>
                      <a:lnTo>
                        <a:pt x="67" y="413"/>
                      </a:lnTo>
                      <a:lnTo>
                        <a:pt x="67" y="415"/>
                      </a:lnTo>
                      <a:lnTo>
                        <a:pt x="67" y="417"/>
                      </a:lnTo>
                      <a:lnTo>
                        <a:pt x="67" y="419"/>
                      </a:lnTo>
                      <a:lnTo>
                        <a:pt x="65" y="419"/>
                      </a:lnTo>
                      <a:lnTo>
                        <a:pt x="65" y="417"/>
                      </a:lnTo>
                      <a:lnTo>
                        <a:pt x="65" y="415"/>
                      </a:lnTo>
                      <a:lnTo>
                        <a:pt x="65" y="413"/>
                      </a:lnTo>
                      <a:lnTo>
                        <a:pt x="64" y="411"/>
                      </a:lnTo>
                      <a:lnTo>
                        <a:pt x="64" y="409"/>
                      </a:lnTo>
                      <a:lnTo>
                        <a:pt x="64" y="407"/>
                      </a:lnTo>
                      <a:lnTo>
                        <a:pt x="62" y="407"/>
                      </a:lnTo>
                      <a:lnTo>
                        <a:pt x="62" y="405"/>
                      </a:lnTo>
                      <a:lnTo>
                        <a:pt x="62" y="403"/>
                      </a:lnTo>
                      <a:lnTo>
                        <a:pt x="60" y="401"/>
                      </a:lnTo>
                      <a:lnTo>
                        <a:pt x="60" y="400"/>
                      </a:lnTo>
                      <a:lnTo>
                        <a:pt x="58" y="398"/>
                      </a:lnTo>
                      <a:lnTo>
                        <a:pt x="58" y="396"/>
                      </a:lnTo>
                      <a:lnTo>
                        <a:pt x="56" y="394"/>
                      </a:lnTo>
                      <a:lnTo>
                        <a:pt x="54" y="392"/>
                      </a:lnTo>
                      <a:lnTo>
                        <a:pt x="54" y="390"/>
                      </a:lnTo>
                      <a:lnTo>
                        <a:pt x="52" y="390"/>
                      </a:lnTo>
                      <a:lnTo>
                        <a:pt x="50" y="388"/>
                      </a:lnTo>
                      <a:lnTo>
                        <a:pt x="48" y="388"/>
                      </a:lnTo>
                      <a:lnTo>
                        <a:pt x="46" y="388"/>
                      </a:lnTo>
                      <a:close/>
                    </a:path>
                  </a:pathLst>
                </a:custGeom>
                <a:solidFill>
                  <a:srgbClr val="BA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20" name="Freeform 588"/>
                <p:cNvSpPr>
                  <a:spLocks noChangeAspect="1"/>
                </p:cNvSpPr>
                <p:nvPr/>
              </p:nvSpPr>
              <p:spPr bwMode="auto">
                <a:xfrm>
                  <a:off x="5267" y="1229"/>
                  <a:ext cx="77" cy="409"/>
                </a:xfrm>
                <a:custGeom>
                  <a:avLst/>
                  <a:gdLst>
                    <a:gd name="T0" fmla="*/ 34 w 77"/>
                    <a:gd name="T1" fmla="*/ 374 h 409"/>
                    <a:gd name="T2" fmla="*/ 23 w 77"/>
                    <a:gd name="T3" fmla="*/ 368 h 409"/>
                    <a:gd name="T4" fmla="*/ 23 w 77"/>
                    <a:gd name="T5" fmla="*/ 357 h 409"/>
                    <a:gd name="T6" fmla="*/ 29 w 77"/>
                    <a:gd name="T7" fmla="*/ 342 h 409"/>
                    <a:gd name="T8" fmla="*/ 44 w 77"/>
                    <a:gd name="T9" fmla="*/ 313 h 409"/>
                    <a:gd name="T10" fmla="*/ 54 w 77"/>
                    <a:gd name="T11" fmla="*/ 276 h 409"/>
                    <a:gd name="T12" fmla="*/ 55 w 77"/>
                    <a:gd name="T13" fmla="*/ 242 h 409"/>
                    <a:gd name="T14" fmla="*/ 55 w 77"/>
                    <a:gd name="T15" fmla="*/ 211 h 409"/>
                    <a:gd name="T16" fmla="*/ 54 w 77"/>
                    <a:gd name="T17" fmla="*/ 192 h 409"/>
                    <a:gd name="T18" fmla="*/ 52 w 77"/>
                    <a:gd name="T19" fmla="*/ 180 h 409"/>
                    <a:gd name="T20" fmla="*/ 50 w 77"/>
                    <a:gd name="T21" fmla="*/ 159 h 409"/>
                    <a:gd name="T22" fmla="*/ 46 w 77"/>
                    <a:gd name="T23" fmla="*/ 128 h 409"/>
                    <a:gd name="T24" fmla="*/ 42 w 77"/>
                    <a:gd name="T25" fmla="*/ 102 h 409"/>
                    <a:gd name="T26" fmla="*/ 34 w 77"/>
                    <a:gd name="T27" fmla="*/ 90 h 409"/>
                    <a:gd name="T28" fmla="*/ 25 w 77"/>
                    <a:gd name="T29" fmla="*/ 102 h 409"/>
                    <a:gd name="T30" fmla="*/ 15 w 77"/>
                    <a:gd name="T31" fmla="*/ 113 h 409"/>
                    <a:gd name="T32" fmla="*/ 6 w 77"/>
                    <a:gd name="T33" fmla="*/ 119 h 409"/>
                    <a:gd name="T34" fmla="*/ 0 w 77"/>
                    <a:gd name="T35" fmla="*/ 113 h 409"/>
                    <a:gd name="T36" fmla="*/ 4 w 77"/>
                    <a:gd name="T37" fmla="*/ 100 h 409"/>
                    <a:gd name="T38" fmla="*/ 11 w 77"/>
                    <a:gd name="T39" fmla="*/ 86 h 409"/>
                    <a:gd name="T40" fmla="*/ 17 w 77"/>
                    <a:gd name="T41" fmla="*/ 71 h 409"/>
                    <a:gd name="T42" fmla="*/ 23 w 77"/>
                    <a:gd name="T43" fmla="*/ 57 h 409"/>
                    <a:gd name="T44" fmla="*/ 25 w 77"/>
                    <a:gd name="T45" fmla="*/ 44 h 409"/>
                    <a:gd name="T46" fmla="*/ 25 w 77"/>
                    <a:gd name="T47" fmla="*/ 29 h 409"/>
                    <a:gd name="T48" fmla="*/ 23 w 77"/>
                    <a:gd name="T49" fmla="*/ 13 h 409"/>
                    <a:gd name="T50" fmla="*/ 25 w 77"/>
                    <a:gd name="T51" fmla="*/ 2 h 409"/>
                    <a:gd name="T52" fmla="*/ 32 w 77"/>
                    <a:gd name="T53" fmla="*/ 4 h 409"/>
                    <a:gd name="T54" fmla="*/ 40 w 77"/>
                    <a:gd name="T55" fmla="*/ 11 h 409"/>
                    <a:gd name="T56" fmla="*/ 46 w 77"/>
                    <a:gd name="T57" fmla="*/ 21 h 409"/>
                    <a:gd name="T58" fmla="*/ 54 w 77"/>
                    <a:gd name="T59" fmla="*/ 31 h 409"/>
                    <a:gd name="T60" fmla="*/ 59 w 77"/>
                    <a:gd name="T61" fmla="*/ 42 h 409"/>
                    <a:gd name="T62" fmla="*/ 63 w 77"/>
                    <a:gd name="T63" fmla="*/ 54 h 409"/>
                    <a:gd name="T64" fmla="*/ 65 w 77"/>
                    <a:gd name="T65" fmla="*/ 65 h 409"/>
                    <a:gd name="T66" fmla="*/ 65 w 77"/>
                    <a:gd name="T67" fmla="*/ 80 h 409"/>
                    <a:gd name="T68" fmla="*/ 65 w 77"/>
                    <a:gd name="T69" fmla="*/ 94 h 409"/>
                    <a:gd name="T70" fmla="*/ 65 w 77"/>
                    <a:gd name="T71" fmla="*/ 105 h 409"/>
                    <a:gd name="T72" fmla="*/ 65 w 77"/>
                    <a:gd name="T73" fmla="*/ 117 h 409"/>
                    <a:gd name="T74" fmla="*/ 63 w 77"/>
                    <a:gd name="T75" fmla="*/ 128 h 409"/>
                    <a:gd name="T76" fmla="*/ 61 w 77"/>
                    <a:gd name="T77" fmla="*/ 140 h 409"/>
                    <a:gd name="T78" fmla="*/ 61 w 77"/>
                    <a:gd name="T79" fmla="*/ 152 h 409"/>
                    <a:gd name="T80" fmla="*/ 65 w 77"/>
                    <a:gd name="T81" fmla="*/ 163 h 409"/>
                    <a:gd name="T82" fmla="*/ 67 w 77"/>
                    <a:gd name="T83" fmla="*/ 176 h 409"/>
                    <a:gd name="T84" fmla="*/ 71 w 77"/>
                    <a:gd name="T85" fmla="*/ 198 h 409"/>
                    <a:gd name="T86" fmla="*/ 75 w 77"/>
                    <a:gd name="T87" fmla="*/ 226 h 409"/>
                    <a:gd name="T88" fmla="*/ 77 w 77"/>
                    <a:gd name="T89" fmla="*/ 259 h 409"/>
                    <a:gd name="T90" fmla="*/ 77 w 77"/>
                    <a:gd name="T91" fmla="*/ 292 h 409"/>
                    <a:gd name="T92" fmla="*/ 75 w 77"/>
                    <a:gd name="T93" fmla="*/ 320 h 409"/>
                    <a:gd name="T94" fmla="*/ 71 w 77"/>
                    <a:gd name="T95" fmla="*/ 330 h 409"/>
                    <a:gd name="T96" fmla="*/ 69 w 77"/>
                    <a:gd name="T97" fmla="*/ 342 h 409"/>
                    <a:gd name="T98" fmla="*/ 69 w 77"/>
                    <a:gd name="T99" fmla="*/ 353 h 409"/>
                    <a:gd name="T100" fmla="*/ 71 w 77"/>
                    <a:gd name="T101" fmla="*/ 365 h 409"/>
                    <a:gd name="T102" fmla="*/ 69 w 77"/>
                    <a:gd name="T103" fmla="*/ 374 h 409"/>
                    <a:gd name="T104" fmla="*/ 63 w 77"/>
                    <a:gd name="T105" fmla="*/ 382 h 409"/>
                    <a:gd name="T106" fmla="*/ 57 w 77"/>
                    <a:gd name="T107" fmla="*/ 393 h 409"/>
                    <a:gd name="T108" fmla="*/ 57 w 77"/>
                    <a:gd name="T109" fmla="*/ 405 h 409"/>
                    <a:gd name="T110" fmla="*/ 55 w 77"/>
                    <a:gd name="T111" fmla="*/ 403 h 409"/>
                    <a:gd name="T112" fmla="*/ 54 w 77"/>
                    <a:gd name="T113" fmla="*/ 392 h 409"/>
                    <a:gd name="T114" fmla="*/ 50 w 77"/>
                    <a:gd name="T115" fmla="*/ 382 h 409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77"/>
                    <a:gd name="T175" fmla="*/ 0 h 409"/>
                    <a:gd name="T176" fmla="*/ 77 w 77"/>
                    <a:gd name="T177" fmla="*/ 409 h 409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77" h="409">
                      <a:moveTo>
                        <a:pt x="44" y="378"/>
                      </a:moveTo>
                      <a:lnTo>
                        <a:pt x="42" y="376"/>
                      </a:lnTo>
                      <a:lnTo>
                        <a:pt x="40" y="376"/>
                      </a:lnTo>
                      <a:lnTo>
                        <a:pt x="38" y="374"/>
                      </a:lnTo>
                      <a:lnTo>
                        <a:pt x="36" y="374"/>
                      </a:lnTo>
                      <a:lnTo>
                        <a:pt x="34" y="374"/>
                      </a:lnTo>
                      <a:lnTo>
                        <a:pt x="32" y="374"/>
                      </a:lnTo>
                      <a:lnTo>
                        <a:pt x="30" y="372"/>
                      </a:lnTo>
                      <a:lnTo>
                        <a:pt x="29" y="372"/>
                      </a:lnTo>
                      <a:lnTo>
                        <a:pt x="27" y="370"/>
                      </a:lnTo>
                      <a:lnTo>
                        <a:pt x="25" y="370"/>
                      </a:lnTo>
                      <a:lnTo>
                        <a:pt x="23" y="368"/>
                      </a:lnTo>
                      <a:lnTo>
                        <a:pt x="21" y="367"/>
                      </a:lnTo>
                      <a:lnTo>
                        <a:pt x="21" y="365"/>
                      </a:lnTo>
                      <a:lnTo>
                        <a:pt x="21" y="363"/>
                      </a:lnTo>
                      <a:lnTo>
                        <a:pt x="21" y="361"/>
                      </a:lnTo>
                      <a:lnTo>
                        <a:pt x="21" y="359"/>
                      </a:lnTo>
                      <a:lnTo>
                        <a:pt x="23" y="357"/>
                      </a:lnTo>
                      <a:lnTo>
                        <a:pt x="23" y="355"/>
                      </a:lnTo>
                      <a:lnTo>
                        <a:pt x="25" y="353"/>
                      </a:lnTo>
                      <a:lnTo>
                        <a:pt x="25" y="349"/>
                      </a:lnTo>
                      <a:lnTo>
                        <a:pt x="27" y="347"/>
                      </a:lnTo>
                      <a:lnTo>
                        <a:pt x="27" y="344"/>
                      </a:lnTo>
                      <a:lnTo>
                        <a:pt x="29" y="342"/>
                      </a:lnTo>
                      <a:lnTo>
                        <a:pt x="30" y="338"/>
                      </a:lnTo>
                      <a:lnTo>
                        <a:pt x="32" y="334"/>
                      </a:lnTo>
                      <a:lnTo>
                        <a:pt x="34" y="330"/>
                      </a:lnTo>
                      <a:lnTo>
                        <a:pt x="38" y="324"/>
                      </a:lnTo>
                      <a:lnTo>
                        <a:pt x="40" y="319"/>
                      </a:lnTo>
                      <a:lnTo>
                        <a:pt x="44" y="313"/>
                      </a:lnTo>
                      <a:lnTo>
                        <a:pt x="46" y="307"/>
                      </a:lnTo>
                      <a:lnTo>
                        <a:pt x="48" y="301"/>
                      </a:lnTo>
                      <a:lnTo>
                        <a:pt x="50" y="296"/>
                      </a:lnTo>
                      <a:lnTo>
                        <a:pt x="50" y="290"/>
                      </a:lnTo>
                      <a:lnTo>
                        <a:pt x="52" y="282"/>
                      </a:lnTo>
                      <a:lnTo>
                        <a:pt x="54" y="276"/>
                      </a:lnTo>
                      <a:lnTo>
                        <a:pt x="54" y="271"/>
                      </a:lnTo>
                      <a:lnTo>
                        <a:pt x="54" y="265"/>
                      </a:lnTo>
                      <a:lnTo>
                        <a:pt x="55" y="259"/>
                      </a:lnTo>
                      <a:lnTo>
                        <a:pt x="55" y="253"/>
                      </a:lnTo>
                      <a:lnTo>
                        <a:pt x="55" y="248"/>
                      </a:lnTo>
                      <a:lnTo>
                        <a:pt x="55" y="242"/>
                      </a:lnTo>
                      <a:lnTo>
                        <a:pt x="55" y="236"/>
                      </a:lnTo>
                      <a:lnTo>
                        <a:pt x="55" y="230"/>
                      </a:lnTo>
                      <a:lnTo>
                        <a:pt x="55" y="226"/>
                      </a:lnTo>
                      <a:lnTo>
                        <a:pt x="55" y="221"/>
                      </a:lnTo>
                      <a:lnTo>
                        <a:pt x="55" y="217"/>
                      </a:lnTo>
                      <a:lnTo>
                        <a:pt x="55" y="211"/>
                      </a:lnTo>
                      <a:lnTo>
                        <a:pt x="55" y="207"/>
                      </a:lnTo>
                      <a:lnTo>
                        <a:pt x="54" y="203"/>
                      </a:lnTo>
                      <a:lnTo>
                        <a:pt x="54" y="200"/>
                      </a:lnTo>
                      <a:lnTo>
                        <a:pt x="54" y="198"/>
                      </a:lnTo>
                      <a:lnTo>
                        <a:pt x="54" y="194"/>
                      </a:lnTo>
                      <a:lnTo>
                        <a:pt x="54" y="192"/>
                      </a:lnTo>
                      <a:lnTo>
                        <a:pt x="54" y="190"/>
                      </a:lnTo>
                      <a:lnTo>
                        <a:pt x="52" y="188"/>
                      </a:lnTo>
                      <a:lnTo>
                        <a:pt x="52" y="186"/>
                      </a:lnTo>
                      <a:lnTo>
                        <a:pt x="52" y="184"/>
                      </a:lnTo>
                      <a:lnTo>
                        <a:pt x="52" y="182"/>
                      </a:lnTo>
                      <a:lnTo>
                        <a:pt x="52" y="180"/>
                      </a:lnTo>
                      <a:lnTo>
                        <a:pt x="52" y="178"/>
                      </a:lnTo>
                      <a:lnTo>
                        <a:pt x="52" y="175"/>
                      </a:lnTo>
                      <a:lnTo>
                        <a:pt x="52" y="171"/>
                      </a:lnTo>
                      <a:lnTo>
                        <a:pt x="50" y="167"/>
                      </a:lnTo>
                      <a:lnTo>
                        <a:pt x="50" y="163"/>
                      </a:lnTo>
                      <a:lnTo>
                        <a:pt x="50" y="159"/>
                      </a:lnTo>
                      <a:lnTo>
                        <a:pt x="50" y="153"/>
                      </a:lnTo>
                      <a:lnTo>
                        <a:pt x="50" y="150"/>
                      </a:lnTo>
                      <a:lnTo>
                        <a:pt x="48" y="144"/>
                      </a:lnTo>
                      <a:lnTo>
                        <a:pt x="48" y="138"/>
                      </a:lnTo>
                      <a:lnTo>
                        <a:pt x="48" y="134"/>
                      </a:lnTo>
                      <a:lnTo>
                        <a:pt x="46" y="128"/>
                      </a:lnTo>
                      <a:lnTo>
                        <a:pt x="46" y="125"/>
                      </a:lnTo>
                      <a:lnTo>
                        <a:pt x="44" y="119"/>
                      </a:lnTo>
                      <a:lnTo>
                        <a:pt x="44" y="115"/>
                      </a:lnTo>
                      <a:lnTo>
                        <a:pt x="44" y="109"/>
                      </a:lnTo>
                      <a:lnTo>
                        <a:pt x="42" y="105"/>
                      </a:lnTo>
                      <a:lnTo>
                        <a:pt x="42" y="102"/>
                      </a:lnTo>
                      <a:lnTo>
                        <a:pt x="40" y="98"/>
                      </a:lnTo>
                      <a:lnTo>
                        <a:pt x="40" y="96"/>
                      </a:lnTo>
                      <a:lnTo>
                        <a:pt x="38" y="94"/>
                      </a:lnTo>
                      <a:lnTo>
                        <a:pt x="36" y="92"/>
                      </a:lnTo>
                      <a:lnTo>
                        <a:pt x="36" y="90"/>
                      </a:lnTo>
                      <a:lnTo>
                        <a:pt x="34" y="90"/>
                      </a:lnTo>
                      <a:lnTo>
                        <a:pt x="32" y="90"/>
                      </a:lnTo>
                      <a:lnTo>
                        <a:pt x="30" y="92"/>
                      </a:lnTo>
                      <a:lnTo>
                        <a:pt x="29" y="94"/>
                      </a:lnTo>
                      <a:lnTo>
                        <a:pt x="29" y="96"/>
                      </a:lnTo>
                      <a:lnTo>
                        <a:pt x="27" y="100"/>
                      </a:lnTo>
                      <a:lnTo>
                        <a:pt x="25" y="102"/>
                      </a:lnTo>
                      <a:lnTo>
                        <a:pt x="23" y="104"/>
                      </a:lnTo>
                      <a:lnTo>
                        <a:pt x="23" y="105"/>
                      </a:lnTo>
                      <a:lnTo>
                        <a:pt x="21" y="107"/>
                      </a:lnTo>
                      <a:lnTo>
                        <a:pt x="19" y="109"/>
                      </a:lnTo>
                      <a:lnTo>
                        <a:pt x="17" y="111"/>
                      </a:lnTo>
                      <a:lnTo>
                        <a:pt x="15" y="113"/>
                      </a:lnTo>
                      <a:lnTo>
                        <a:pt x="13" y="115"/>
                      </a:lnTo>
                      <a:lnTo>
                        <a:pt x="11" y="117"/>
                      </a:lnTo>
                      <a:lnTo>
                        <a:pt x="9" y="117"/>
                      </a:lnTo>
                      <a:lnTo>
                        <a:pt x="7" y="117"/>
                      </a:lnTo>
                      <a:lnTo>
                        <a:pt x="7" y="119"/>
                      </a:lnTo>
                      <a:lnTo>
                        <a:pt x="6" y="119"/>
                      </a:lnTo>
                      <a:lnTo>
                        <a:pt x="4" y="119"/>
                      </a:lnTo>
                      <a:lnTo>
                        <a:pt x="2" y="119"/>
                      </a:lnTo>
                      <a:lnTo>
                        <a:pt x="2" y="117"/>
                      </a:lnTo>
                      <a:lnTo>
                        <a:pt x="0" y="117"/>
                      </a:lnTo>
                      <a:lnTo>
                        <a:pt x="0" y="115"/>
                      </a:lnTo>
                      <a:lnTo>
                        <a:pt x="0" y="113"/>
                      </a:lnTo>
                      <a:lnTo>
                        <a:pt x="0" y="111"/>
                      </a:lnTo>
                      <a:lnTo>
                        <a:pt x="0" y="109"/>
                      </a:lnTo>
                      <a:lnTo>
                        <a:pt x="2" y="107"/>
                      </a:lnTo>
                      <a:lnTo>
                        <a:pt x="2" y="105"/>
                      </a:lnTo>
                      <a:lnTo>
                        <a:pt x="4" y="104"/>
                      </a:lnTo>
                      <a:lnTo>
                        <a:pt x="4" y="100"/>
                      </a:lnTo>
                      <a:lnTo>
                        <a:pt x="6" y="98"/>
                      </a:lnTo>
                      <a:lnTo>
                        <a:pt x="6" y="96"/>
                      </a:lnTo>
                      <a:lnTo>
                        <a:pt x="7" y="92"/>
                      </a:lnTo>
                      <a:lnTo>
                        <a:pt x="9" y="90"/>
                      </a:lnTo>
                      <a:lnTo>
                        <a:pt x="9" y="88"/>
                      </a:lnTo>
                      <a:lnTo>
                        <a:pt x="11" y="86"/>
                      </a:lnTo>
                      <a:lnTo>
                        <a:pt x="11" y="82"/>
                      </a:lnTo>
                      <a:lnTo>
                        <a:pt x="13" y="80"/>
                      </a:lnTo>
                      <a:lnTo>
                        <a:pt x="15" y="79"/>
                      </a:lnTo>
                      <a:lnTo>
                        <a:pt x="15" y="77"/>
                      </a:lnTo>
                      <a:lnTo>
                        <a:pt x="17" y="75"/>
                      </a:lnTo>
                      <a:lnTo>
                        <a:pt x="17" y="71"/>
                      </a:lnTo>
                      <a:lnTo>
                        <a:pt x="19" y="69"/>
                      </a:lnTo>
                      <a:lnTo>
                        <a:pt x="19" y="67"/>
                      </a:lnTo>
                      <a:lnTo>
                        <a:pt x="19" y="65"/>
                      </a:lnTo>
                      <a:lnTo>
                        <a:pt x="21" y="63"/>
                      </a:lnTo>
                      <a:lnTo>
                        <a:pt x="21" y="59"/>
                      </a:lnTo>
                      <a:lnTo>
                        <a:pt x="23" y="57"/>
                      </a:lnTo>
                      <a:lnTo>
                        <a:pt x="23" y="56"/>
                      </a:lnTo>
                      <a:lnTo>
                        <a:pt x="23" y="54"/>
                      </a:lnTo>
                      <a:lnTo>
                        <a:pt x="23" y="52"/>
                      </a:lnTo>
                      <a:lnTo>
                        <a:pt x="25" y="48"/>
                      </a:lnTo>
                      <a:lnTo>
                        <a:pt x="25" y="46"/>
                      </a:lnTo>
                      <a:lnTo>
                        <a:pt x="25" y="44"/>
                      </a:lnTo>
                      <a:lnTo>
                        <a:pt x="25" y="42"/>
                      </a:lnTo>
                      <a:lnTo>
                        <a:pt x="25" y="38"/>
                      </a:lnTo>
                      <a:lnTo>
                        <a:pt x="25" y="36"/>
                      </a:lnTo>
                      <a:lnTo>
                        <a:pt x="25" y="34"/>
                      </a:lnTo>
                      <a:lnTo>
                        <a:pt x="25" y="31"/>
                      </a:lnTo>
                      <a:lnTo>
                        <a:pt x="25" y="29"/>
                      </a:lnTo>
                      <a:lnTo>
                        <a:pt x="25" y="27"/>
                      </a:lnTo>
                      <a:lnTo>
                        <a:pt x="25" y="23"/>
                      </a:lnTo>
                      <a:lnTo>
                        <a:pt x="25" y="21"/>
                      </a:lnTo>
                      <a:lnTo>
                        <a:pt x="25" y="17"/>
                      </a:lnTo>
                      <a:lnTo>
                        <a:pt x="23" y="15"/>
                      </a:lnTo>
                      <a:lnTo>
                        <a:pt x="23" y="13"/>
                      </a:lnTo>
                      <a:lnTo>
                        <a:pt x="23" y="11"/>
                      </a:lnTo>
                      <a:lnTo>
                        <a:pt x="23" y="9"/>
                      </a:lnTo>
                      <a:lnTo>
                        <a:pt x="23" y="7"/>
                      </a:lnTo>
                      <a:lnTo>
                        <a:pt x="23" y="6"/>
                      </a:lnTo>
                      <a:lnTo>
                        <a:pt x="23" y="4"/>
                      </a:lnTo>
                      <a:lnTo>
                        <a:pt x="25" y="2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2" y="4"/>
                      </a:lnTo>
                      <a:lnTo>
                        <a:pt x="34" y="4"/>
                      </a:lnTo>
                      <a:lnTo>
                        <a:pt x="34" y="6"/>
                      </a:lnTo>
                      <a:lnTo>
                        <a:pt x="36" y="6"/>
                      </a:lnTo>
                      <a:lnTo>
                        <a:pt x="36" y="7"/>
                      </a:lnTo>
                      <a:lnTo>
                        <a:pt x="38" y="9"/>
                      </a:lnTo>
                      <a:lnTo>
                        <a:pt x="40" y="11"/>
                      </a:lnTo>
                      <a:lnTo>
                        <a:pt x="40" y="13"/>
                      </a:lnTo>
                      <a:lnTo>
                        <a:pt x="42" y="15"/>
                      </a:lnTo>
                      <a:lnTo>
                        <a:pt x="44" y="17"/>
                      </a:lnTo>
                      <a:lnTo>
                        <a:pt x="44" y="19"/>
                      </a:lnTo>
                      <a:lnTo>
                        <a:pt x="46" y="19"/>
                      </a:lnTo>
                      <a:lnTo>
                        <a:pt x="46" y="21"/>
                      </a:lnTo>
                      <a:lnTo>
                        <a:pt x="48" y="23"/>
                      </a:lnTo>
                      <a:lnTo>
                        <a:pt x="50" y="25"/>
                      </a:lnTo>
                      <a:lnTo>
                        <a:pt x="50" y="27"/>
                      </a:lnTo>
                      <a:lnTo>
                        <a:pt x="52" y="29"/>
                      </a:lnTo>
                      <a:lnTo>
                        <a:pt x="52" y="31"/>
                      </a:lnTo>
                      <a:lnTo>
                        <a:pt x="54" y="31"/>
                      </a:lnTo>
                      <a:lnTo>
                        <a:pt x="54" y="32"/>
                      </a:lnTo>
                      <a:lnTo>
                        <a:pt x="55" y="34"/>
                      </a:lnTo>
                      <a:lnTo>
                        <a:pt x="55" y="36"/>
                      </a:lnTo>
                      <a:lnTo>
                        <a:pt x="57" y="38"/>
                      </a:lnTo>
                      <a:lnTo>
                        <a:pt x="57" y="40"/>
                      </a:lnTo>
                      <a:lnTo>
                        <a:pt x="59" y="42"/>
                      </a:lnTo>
                      <a:lnTo>
                        <a:pt x="59" y="44"/>
                      </a:lnTo>
                      <a:lnTo>
                        <a:pt x="59" y="46"/>
                      </a:lnTo>
                      <a:lnTo>
                        <a:pt x="61" y="48"/>
                      </a:lnTo>
                      <a:lnTo>
                        <a:pt x="61" y="50"/>
                      </a:lnTo>
                      <a:lnTo>
                        <a:pt x="61" y="52"/>
                      </a:lnTo>
                      <a:lnTo>
                        <a:pt x="63" y="54"/>
                      </a:lnTo>
                      <a:lnTo>
                        <a:pt x="63" y="56"/>
                      </a:lnTo>
                      <a:lnTo>
                        <a:pt x="63" y="57"/>
                      </a:lnTo>
                      <a:lnTo>
                        <a:pt x="63" y="59"/>
                      </a:lnTo>
                      <a:lnTo>
                        <a:pt x="63" y="61"/>
                      </a:lnTo>
                      <a:lnTo>
                        <a:pt x="63" y="63"/>
                      </a:lnTo>
                      <a:lnTo>
                        <a:pt x="65" y="65"/>
                      </a:lnTo>
                      <a:lnTo>
                        <a:pt x="65" y="69"/>
                      </a:lnTo>
                      <a:lnTo>
                        <a:pt x="65" y="71"/>
                      </a:lnTo>
                      <a:lnTo>
                        <a:pt x="65" y="73"/>
                      </a:lnTo>
                      <a:lnTo>
                        <a:pt x="65" y="75"/>
                      </a:lnTo>
                      <a:lnTo>
                        <a:pt x="65" y="79"/>
                      </a:lnTo>
                      <a:lnTo>
                        <a:pt x="65" y="80"/>
                      </a:lnTo>
                      <a:lnTo>
                        <a:pt x="65" y="82"/>
                      </a:lnTo>
                      <a:lnTo>
                        <a:pt x="65" y="84"/>
                      </a:lnTo>
                      <a:lnTo>
                        <a:pt x="65" y="86"/>
                      </a:lnTo>
                      <a:lnTo>
                        <a:pt x="65" y="90"/>
                      </a:lnTo>
                      <a:lnTo>
                        <a:pt x="65" y="92"/>
                      </a:lnTo>
                      <a:lnTo>
                        <a:pt x="65" y="94"/>
                      </a:lnTo>
                      <a:lnTo>
                        <a:pt x="65" y="96"/>
                      </a:lnTo>
                      <a:lnTo>
                        <a:pt x="65" y="98"/>
                      </a:lnTo>
                      <a:lnTo>
                        <a:pt x="65" y="100"/>
                      </a:lnTo>
                      <a:lnTo>
                        <a:pt x="65" y="102"/>
                      </a:lnTo>
                      <a:lnTo>
                        <a:pt x="65" y="104"/>
                      </a:lnTo>
                      <a:lnTo>
                        <a:pt x="65" y="105"/>
                      </a:lnTo>
                      <a:lnTo>
                        <a:pt x="65" y="107"/>
                      </a:lnTo>
                      <a:lnTo>
                        <a:pt x="65" y="109"/>
                      </a:lnTo>
                      <a:lnTo>
                        <a:pt x="65" y="111"/>
                      </a:lnTo>
                      <a:lnTo>
                        <a:pt x="65" y="113"/>
                      </a:lnTo>
                      <a:lnTo>
                        <a:pt x="65" y="115"/>
                      </a:lnTo>
                      <a:lnTo>
                        <a:pt x="65" y="117"/>
                      </a:lnTo>
                      <a:lnTo>
                        <a:pt x="65" y="119"/>
                      </a:lnTo>
                      <a:lnTo>
                        <a:pt x="63" y="121"/>
                      </a:lnTo>
                      <a:lnTo>
                        <a:pt x="63" y="123"/>
                      </a:lnTo>
                      <a:lnTo>
                        <a:pt x="63" y="125"/>
                      </a:lnTo>
                      <a:lnTo>
                        <a:pt x="63" y="127"/>
                      </a:lnTo>
                      <a:lnTo>
                        <a:pt x="63" y="128"/>
                      </a:lnTo>
                      <a:lnTo>
                        <a:pt x="63" y="130"/>
                      </a:lnTo>
                      <a:lnTo>
                        <a:pt x="63" y="132"/>
                      </a:lnTo>
                      <a:lnTo>
                        <a:pt x="61" y="134"/>
                      </a:lnTo>
                      <a:lnTo>
                        <a:pt x="61" y="136"/>
                      </a:lnTo>
                      <a:lnTo>
                        <a:pt x="61" y="138"/>
                      </a:lnTo>
                      <a:lnTo>
                        <a:pt x="61" y="140"/>
                      </a:lnTo>
                      <a:lnTo>
                        <a:pt x="61" y="142"/>
                      </a:lnTo>
                      <a:lnTo>
                        <a:pt x="61" y="144"/>
                      </a:lnTo>
                      <a:lnTo>
                        <a:pt x="61" y="146"/>
                      </a:lnTo>
                      <a:lnTo>
                        <a:pt x="61" y="148"/>
                      </a:lnTo>
                      <a:lnTo>
                        <a:pt x="61" y="150"/>
                      </a:lnTo>
                      <a:lnTo>
                        <a:pt x="61" y="152"/>
                      </a:lnTo>
                      <a:lnTo>
                        <a:pt x="63" y="153"/>
                      </a:lnTo>
                      <a:lnTo>
                        <a:pt x="63" y="155"/>
                      </a:lnTo>
                      <a:lnTo>
                        <a:pt x="63" y="157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5" y="163"/>
                      </a:lnTo>
                      <a:lnTo>
                        <a:pt x="65" y="165"/>
                      </a:lnTo>
                      <a:lnTo>
                        <a:pt x="65" y="167"/>
                      </a:lnTo>
                      <a:lnTo>
                        <a:pt x="65" y="169"/>
                      </a:lnTo>
                      <a:lnTo>
                        <a:pt x="67" y="171"/>
                      </a:lnTo>
                      <a:lnTo>
                        <a:pt x="67" y="173"/>
                      </a:lnTo>
                      <a:lnTo>
                        <a:pt x="67" y="176"/>
                      </a:lnTo>
                      <a:lnTo>
                        <a:pt x="69" y="178"/>
                      </a:lnTo>
                      <a:lnTo>
                        <a:pt x="69" y="182"/>
                      </a:lnTo>
                      <a:lnTo>
                        <a:pt x="69" y="186"/>
                      </a:lnTo>
                      <a:lnTo>
                        <a:pt x="71" y="190"/>
                      </a:lnTo>
                      <a:lnTo>
                        <a:pt x="71" y="194"/>
                      </a:lnTo>
                      <a:lnTo>
                        <a:pt x="71" y="198"/>
                      </a:lnTo>
                      <a:lnTo>
                        <a:pt x="73" y="203"/>
                      </a:lnTo>
                      <a:lnTo>
                        <a:pt x="73" y="207"/>
                      </a:lnTo>
                      <a:lnTo>
                        <a:pt x="73" y="211"/>
                      </a:lnTo>
                      <a:lnTo>
                        <a:pt x="73" y="217"/>
                      </a:lnTo>
                      <a:lnTo>
                        <a:pt x="75" y="223"/>
                      </a:lnTo>
                      <a:lnTo>
                        <a:pt x="75" y="226"/>
                      </a:lnTo>
                      <a:lnTo>
                        <a:pt x="75" y="232"/>
                      </a:lnTo>
                      <a:lnTo>
                        <a:pt x="75" y="238"/>
                      </a:lnTo>
                      <a:lnTo>
                        <a:pt x="75" y="244"/>
                      </a:lnTo>
                      <a:lnTo>
                        <a:pt x="77" y="249"/>
                      </a:lnTo>
                      <a:lnTo>
                        <a:pt x="77" y="253"/>
                      </a:lnTo>
                      <a:lnTo>
                        <a:pt x="77" y="259"/>
                      </a:lnTo>
                      <a:lnTo>
                        <a:pt x="77" y="265"/>
                      </a:lnTo>
                      <a:lnTo>
                        <a:pt x="77" y="271"/>
                      </a:lnTo>
                      <a:lnTo>
                        <a:pt x="77" y="276"/>
                      </a:lnTo>
                      <a:lnTo>
                        <a:pt x="77" y="282"/>
                      </a:lnTo>
                      <a:lnTo>
                        <a:pt x="77" y="286"/>
                      </a:lnTo>
                      <a:lnTo>
                        <a:pt x="77" y="292"/>
                      </a:lnTo>
                      <a:lnTo>
                        <a:pt x="77" y="297"/>
                      </a:lnTo>
                      <a:lnTo>
                        <a:pt x="77" y="301"/>
                      </a:lnTo>
                      <a:lnTo>
                        <a:pt x="77" y="307"/>
                      </a:lnTo>
                      <a:lnTo>
                        <a:pt x="77" y="311"/>
                      </a:lnTo>
                      <a:lnTo>
                        <a:pt x="75" y="317"/>
                      </a:lnTo>
                      <a:lnTo>
                        <a:pt x="75" y="320"/>
                      </a:lnTo>
                      <a:lnTo>
                        <a:pt x="75" y="322"/>
                      </a:lnTo>
                      <a:lnTo>
                        <a:pt x="73" y="324"/>
                      </a:lnTo>
                      <a:lnTo>
                        <a:pt x="73" y="326"/>
                      </a:lnTo>
                      <a:lnTo>
                        <a:pt x="73" y="328"/>
                      </a:lnTo>
                      <a:lnTo>
                        <a:pt x="73" y="330"/>
                      </a:lnTo>
                      <a:lnTo>
                        <a:pt x="71" y="330"/>
                      </a:lnTo>
                      <a:lnTo>
                        <a:pt x="71" y="332"/>
                      </a:lnTo>
                      <a:lnTo>
                        <a:pt x="71" y="334"/>
                      </a:lnTo>
                      <a:lnTo>
                        <a:pt x="71" y="336"/>
                      </a:lnTo>
                      <a:lnTo>
                        <a:pt x="71" y="338"/>
                      </a:lnTo>
                      <a:lnTo>
                        <a:pt x="69" y="340"/>
                      </a:lnTo>
                      <a:lnTo>
                        <a:pt x="69" y="342"/>
                      </a:lnTo>
                      <a:lnTo>
                        <a:pt x="69" y="344"/>
                      </a:lnTo>
                      <a:lnTo>
                        <a:pt x="69" y="345"/>
                      </a:lnTo>
                      <a:lnTo>
                        <a:pt x="69" y="347"/>
                      </a:lnTo>
                      <a:lnTo>
                        <a:pt x="69" y="349"/>
                      </a:lnTo>
                      <a:lnTo>
                        <a:pt x="69" y="351"/>
                      </a:lnTo>
                      <a:lnTo>
                        <a:pt x="69" y="353"/>
                      </a:lnTo>
                      <a:lnTo>
                        <a:pt x="71" y="355"/>
                      </a:lnTo>
                      <a:lnTo>
                        <a:pt x="71" y="357"/>
                      </a:lnTo>
                      <a:lnTo>
                        <a:pt x="71" y="359"/>
                      </a:lnTo>
                      <a:lnTo>
                        <a:pt x="71" y="361"/>
                      </a:lnTo>
                      <a:lnTo>
                        <a:pt x="71" y="363"/>
                      </a:lnTo>
                      <a:lnTo>
                        <a:pt x="71" y="365"/>
                      </a:lnTo>
                      <a:lnTo>
                        <a:pt x="71" y="367"/>
                      </a:lnTo>
                      <a:lnTo>
                        <a:pt x="71" y="368"/>
                      </a:lnTo>
                      <a:lnTo>
                        <a:pt x="71" y="370"/>
                      </a:lnTo>
                      <a:lnTo>
                        <a:pt x="71" y="372"/>
                      </a:lnTo>
                      <a:lnTo>
                        <a:pt x="69" y="372"/>
                      </a:lnTo>
                      <a:lnTo>
                        <a:pt x="69" y="374"/>
                      </a:lnTo>
                      <a:lnTo>
                        <a:pt x="67" y="376"/>
                      </a:lnTo>
                      <a:lnTo>
                        <a:pt x="67" y="378"/>
                      </a:lnTo>
                      <a:lnTo>
                        <a:pt x="65" y="378"/>
                      </a:lnTo>
                      <a:lnTo>
                        <a:pt x="65" y="380"/>
                      </a:lnTo>
                      <a:lnTo>
                        <a:pt x="63" y="380"/>
                      </a:lnTo>
                      <a:lnTo>
                        <a:pt x="63" y="382"/>
                      </a:lnTo>
                      <a:lnTo>
                        <a:pt x="61" y="384"/>
                      </a:lnTo>
                      <a:lnTo>
                        <a:pt x="61" y="386"/>
                      </a:lnTo>
                      <a:lnTo>
                        <a:pt x="59" y="388"/>
                      </a:lnTo>
                      <a:lnTo>
                        <a:pt x="59" y="390"/>
                      </a:lnTo>
                      <a:lnTo>
                        <a:pt x="59" y="392"/>
                      </a:lnTo>
                      <a:lnTo>
                        <a:pt x="57" y="393"/>
                      </a:lnTo>
                      <a:lnTo>
                        <a:pt x="57" y="395"/>
                      </a:lnTo>
                      <a:lnTo>
                        <a:pt x="57" y="397"/>
                      </a:lnTo>
                      <a:lnTo>
                        <a:pt x="57" y="399"/>
                      </a:lnTo>
                      <a:lnTo>
                        <a:pt x="57" y="401"/>
                      </a:lnTo>
                      <a:lnTo>
                        <a:pt x="57" y="403"/>
                      </a:lnTo>
                      <a:lnTo>
                        <a:pt x="57" y="405"/>
                      </a:lnTo>
                      <a:lnTo>
                        <a:pt x="57" y="407"/>
                      </a:lnTo>
                      <a:lnTo>
                        <a:pt x="57" y="409"/>
                      </a:lnTo>
                      <a:lnTo>
                        <a:pt x="57" y="407"/>
                      </a:lnTo>
                      <a:lnTo>
                        <a:pt x="55" y="407"/>
                      </a:lnTo>
                      <a:lnTo>
                        <a:pt x="55" y="405"/>
                      </a:lnTo>
                      <a:lnTo>
                        <a:pt x="55" y="403"/>
                      </a:lnTo>
                      <a:lnTo>
                        <a:pt x="55" y="401"/>
                      </a:lnTo>
                      <a:lnTo>
                        <a:pt x="55" y="399"/>
                      </a:lnTo>
                      <a:lnTo>
                        <a:pt x="54" y="397"/>
                      </a:lnTo>
                      <a:lnTo>
                        <a:pt x="54" y="395"/>
                      </a:lnTo>
                      <a:lnTo>
                        <a:pt x="54" y="393"/>
                      </a:lnTo>
                      <a:lnTo>
                        <a:pt x="54" y="392"/>
                      </a:lnTo>
                      <a:lnTo>
                        <a:pt x="52" y="390"/>
                      </a:lnTo>
                      <a:lnTo>
                        <a:pt x="52" y="388"/>
                      </a:lnTo>
                      <a:lnTo>
                        <a:pt x="52" y="386"/>
                      </a:lnTo>
                      <a:lnTo>
                        <a:pt x="50" y="386"/>
                      </a:lnTo>
                      <a:lnTo>
                        <a:pt x="50" y="384"/>
                      </a:lnTo>
                      <a:lnTo>
                        <a:pt x="50" y="382"/>
                      </a:lnTo>
                      <a:lnTo>
                        <a:pt x="48" y="382"/>
                      </a:lnTo>
                      <a:lnTo>
                        <a:pt x="48" y="380"/>
                      </a:lnTo>
                      <a:lnTo>
                        <a:pt x="46" y="380"/>
                      </a:lnTo>
                      <a:lnTo>
                        <a:pt x="46" y="378"/>
                      </a:lnTo>
                      <a:lnTo>
                        <a:pt x="44" y="378"/>
                      </a:lnTo>
                      <a:close/>
                    </a:path>
                  </a:pathLst>
                </a:custGeom>
                <a:solidFill>
                  <a:srgbClr val="B5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21" name="Freeform 589"/>
                <p:cNvSpPr>
                  <a:spLocks noChangeAspect="1"/>
                </p:cNvSpPr>
                <p:nvPr/>
              </p:nvSpPr>
              <p:spPr bwMode="auto">
                <a:xfrm>
                  <a:off x="5276" y="1236"/>
                  <a:ext cx="68" cy="398"/>
                </a:xfrm>
                <a:custGeom>
                  <a:avLst/>
                  <a:gdLst>
                    <a:gd name="T0" fmla="*/ 31 w 68"/>
                    <a:gd name="T1" fmla="*/ 363 h 398"/>
                    <a:gd name="T2" fmla="*/ 25 w 68"/>
                    <a:gd name="T3" fmla="*/ 358 h 398"/>
                    <a:gd name="T4" fmla="*/ 25 w 68"/>
                    <a:gd name="T5" fmla="*/ 346 h 398"/>
                    <a:gd name="T6" fmla="*/ 29 w 68"/>
                    <a:gd name="T7" fmla="*/ 335 h 398"/>
                    <a:gd name="T8" fmla="*/ 39 w 68"/>
                    <a:gd name="T9" fmla="*/ 317 h 398"/>
                    <a:gd name="T10" fmla="*/ 48 w 68"/>
                    <a:gd name="T11" fmla="*/ 285 h 398"/>
                    <a:gd name="T12" fmla="*/ 52 w 68"/>
                    <a:gd name="T13" fmla="*/ 248 h 398"/>
                    <a:gd name="T14" fmla="*/ 52 w 68"/>
                    <a:gd name="T15" fmla="*/ 216 h 398"/>
                    <a:gd name="T16" fmla="*/ 50 w 68"/>
                    <a:gd name="T17" fmla="*/ 191 h 398"/>
                    <a:gd name="T18" fmla="*/ 48 w 68"/>
                    <a:gd name="T19" fmla="*/ 177 h 398"/>
                    <a:gd name="T20" fmla="*/ 46 w 68"/>
                    <a:gd name="T21" fmla="*/ 158 h 398"/>
                    <a:gd name="T22" fmla="*/ 45 w 68"/>
                    <a:gd name="T23" fmla="*/ 127 h 398"/>
                    <a:gd name="T24" fmla="*/ 41 w 68"/>
                    <a:gd name="T25" fmla="*/ 97 h 398"/>
                    <a:gd name="T26" fmla="*/ 33 w 68"/>
                    <a:gd name="T27" fmla="*/ 75 h 398"/>
                    <a:gd name="T28" fmla="*/ 25 w 68"/>
                    <a:gd name="T29" fmla="*/ 79 h 398"/>
                    <a:gd name="T30" fmla="*/ 16 w 68"/>
                    <a:gd name="T31" fmla="*/ 93 h 398"/>
                    <a:gd name="T32" fmla="*/ 4 w 68"/>
                    <a:gd name="T33" fmla="*/ 100 h 398"/>
                    <a:gd name="T34" fmla="*/ 2 w 68"/>
                    <a:gd name="T35" fmla="*/ 91 h 398"/>
                    <a:gd name="T36" fmla="*/ 8 w 68"/>
                    <a:gd name="T37" fmla="*/ 79 h 398"/>
                    <a:gd name="T38" fmla="*/ 14 w 68"/>
                    <a:gd name="T39" fmla="*/ 68 h 398"/>
                    <a:gd name="T40" fmla="*/ 18 w 68"/>
                    <a:gd name="T41" fmla="*/ 56 h 398"/>
                    <a:gd name="T42" fmla="*/ 21 w 68"/>
                    <a:gd name="T43" fmla="*/ 45 h 398"/>
                    <a:gd name="T44" fmla="*/ 23 w 68"/>
                    <a:gd name="T45" fmla="*/ 33 h 398"/>
                    <a:gd name="T46" fmla="*/ 23 w 68"/>
                    <a:gd name="T47" fmla="*/ 20 h 398"/>
                    <a:gd name="T48" fmla="*/ 21 w 68"/>
                    <a:gd name="T49" fmla="*/ 6 h 398"/>
                    <a:gd name="T50" fmla="*/ 25 w 68"/>
                    <a:gd name="T51" fmla="*/ 2 h 398"/>
                    <a:gd name="T52" fmla="*/ 31 w 68"/>
                    <a:gd name="T53" fmla="*/ 8 h 398"/>
                    <a:gd name="T54" fmla="*/ 37 w 68"/>
                    <a:gd name="T55" fmla="*/ 16 h 398"/>
                    <a:gd name="T56" fmla="*/ 43 w 68"/>
                    <a:gd name="T57" fmla="*/ 25 h 398"/>
                    <a:gd name="T58" fmla="*/ 50 w 68"/>
                    <a:gd name="T59" fmla="*/ 35 h 398"/>
                    <a:gd name="T60" fmla="*/ 54 w 68"/>
                    <a:gd name="T61" fmla="*/ 47 h 398"/>
                    <a:gd name="T62" fmla="*/ 56 w 68"/>
                    <a:gd name="T63" fmla="*/ 58 h 398"/>
                    <a:gd name="T64" fmla="*/ 56 w 68"/>
                    <a:gd name="T65" fmla="*/ 73 h 398"/>
                    <a:gd name="T66" fmla="*/ 56 w 68"/>
                    <a:gd name="T67" fmla="*/ 87 h 398"/>
                    <a:gd name="T68" fmla="*/ 56 w 68"/>
                    <a:gd name="T69" fmla="*/ 98 h 398"/>
                    <a:gd name="T70" fmla="*/ 56 w 68"/>
                    <a:gd name="T71" fmla="*/ 110 h 398"/>
                    <a:gd name="T72" fmla="*/ 54 w 68"/>
                    <a:gd name="T73" fmla="*/ 121 h 398"/>
                    <a:gd name="T74" fmla="*/ 52 w 68"/>
                    <a:gd name="T75" fmla="*/ 133 h 398"/>
                    <a:gd name="T76" fmla="*/ 52 w 68"/>
                    <a:gd name="T77" fmla="*/ 145 h 398"/>
                    <a:gd name="T78" fmla="*/ 56 w 68"/>
                    <a:gd name="T79" fmla="*/ 156 h 398"/>
                    <a:gd name="T80" fmla="*/ 58 w 68"/>
                    <a:gd name="T81" fmla="*/ 169 h 398"/>
                    <a:gd name="T82" fmla="*/ 62 w 68"/>
                    <a:gd name="T83" fmla="*/ 191 h 398"/>
                    <a:gd name="T84" fmla="*/ 66 w 68"/>
                    <a:gd name="T85" fmla="*/ 219 h 398"/>
                    <a:gd name="T86" fmla="*/ 68 w 68"/>
                    <a:gd name="T87" fmla="*/ 252 h 398"/>
                    <a:gd name="T88" fmla="*/ 68 w 68"/>
                    <a:gd name="T89" fmla="*/ 285 h 398"/>
                    <a:gd name="T90" fmla="*/ 66 w 68"/>
                    <a:gd name="T91" fmla="*/ 313 h 398"/>
                    <a:gd name="T92" fmla="*/ 62 w 68"/>
                    <a:gd name="T93" fmla="*/ 323 h 398"/>
                    <a:gd name="T94" fmla="*/ 60 w 68"/>
                    <a:gd name="T95" fmla="*/ 335 h 398"/>
                    <a:gd name="T96" fmla="*/ 60 w 68"/>
                    <a:gd name="T97" fmla="*/ 346 h 398"/>
                    <a:gd name="T98" fmla="*/ 62 w 68"/>
                    <a:gd name="T99" fmla="*/ 358 h 398"/>
                    <a:gd name="T100" fmla="*/ 60 w 68"/>
                    <a:gd name="T101" fmla="*/ 367 h 398"/>
                    <a:gd name="T102" fmla="*/ 54 w 68"/>
                    <a:gd name="T103" fmla="*/ 375 h 398"/>
                    <a:gd name="T104" fmla="*/ 48 w 68"/>
                    <a:gd name="T105" fmla="*/ 386 h 398"/>
                    <a:gd name="T106" fmla="*/ 48 w 68"/>
                    <a:gd name="T107" fmla="*/ 398 h 398"/>
                    <a:gd name="T108" fmla="*/ 46 w 68"/>
                    <a:gd name="T109" fmla="*/ 386 h 398"/>
                    <a:gd name="T110" fmla="*/ 45 w 68"/>
                    <a:gd name="T111" fmla="*/ 377 h 398"/>
                    <a:gd name="T112" fmla="*/ 41 w 68"/>
                    <a:gd name="T113" fmla="*/ 369 h 39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68"/>
                    <a:gd name="T172" fmla="*/ 0 h 398"/>
                    <a:gd name="T173" fmla="*/ 68 w 68"/>
                    <a:gd name="T174" fmla="*/ 398 h 39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68" h="398">
                      <a:moveTo>
                        <a:pt x="41" y="369"/>
                      </a:moveTo>
                      <a:lnTo>
                        <a:pt x="39" y="367"/>
                      </a:lnTo>
                      <a:lnTo>
                        <a:pt x="37" y="367"/>
                      </a:lnTo>
                      <a:lnTo>
                        <a:pt x="35" y="365"/>
                      </a:lnTo>
                      <a:lnTo>
                        <a:pt x="33" y="363"/>
                      </a:lnTo>
                      <a:lnTo>
                        <a:pt x="31" y="363"/>
                      </a:lnTo>
                      <a:lnTo>
                        <a:pt x="29" y="363"/>
                      </a:lnTo>
                      <a:lnTo>
                        <a:pt x="29" y="361"/>
                      </a:lnTo>
                      <a:lnTo>
                        <a:pt x="27" y="361"/>
                      </a:lnTo>
                      <a:lnTo>
                        <a:pt x="27" y="360"/>
                      </a:lnTo>
                      <a:lnTo>
                        <a:pt x="25" y="360"/>
                      </a:lnTo>
                      <a:lnTo>
                        <a:pt x="25" y="358"/>
                      </a:lnTo>
                      <a:lnTo>
                        <a:pt x="25" y="356"/>
                      </a:lnTo>
                      <a:lnTo>
                        <a:pt x="23" y="354"/>
                      </a:lnTo>
                      <a:lnTo>
                        <a:pt x="23" y="352"/>
                      </a:lnTo>
                      <a:lnTo>
                        <a:pt x="23" y="350"/>
                      </a:lnTo>
                      <a:lnTo>
                        <a:pt x="25" y="348"/>
                      </a:lnTo>
                      <a:lnTo>
                        <a:pt x="25" y="346"/>
                      </a:lnTo>
                      <a:lnTo>
                        <a:pt x="25" y="344"/>
                      </a:lnTo>
                      <a:lnTo>
                        <a:pt x="25" y="342"/>
                      </a:lnTo>
                      <a:lnTo>
                        <a:pt x="27" y="340"/>
                      </a:lnTo>
                      <a:lnTo>
                        <a:pt x="27" y="338"/>
                      </a:lnTo>
                      <a:lnTo>
                        <a:pt x="29" y="337"/>
                      </a:lnTo>
                      <a:lnTo>
                        <a:pt x="29" y="335"/>
                      </a:lnTo>
                      <a:lnTo>
                        <a:pt x="31" y="333"/>
                      </a:lnTo>
                      <a:lnTo>
                        <a:pt x="31" y="331"/>
                      </a:lnTo>
                      <a:lnTo>
                        <a:pt x="33" y="327"/>
                      </a:lnTo>
                      <a:lnTo>
                        <a:pt x="35" y="325"/>
                      </a:lnTo>
                      <a:lnTo>
                        <a:pt x="37" y="321"/>
                      </a:lnTo>
                      <a:lnTo>
                        <a:pt x="39" y="317"/>
                      </a:lnTo>
                      <a:lnTo>
                        <a:pt x="41" y="312"/>
                      </a:lnTo>
                      <a:lnTo>
                        <a:pt x="43" y="308"/>
                      </a:lnTo>
                      <a:lnTo>
                        <a:pt x="45" y="302"/>
                      </a:lnTo>
                      <a:lnTo>
                        <a:pt x="46" y="296"/>
                      </a:lnTo>
                      <a:lnTo>
                        <a:pt x="46" y="290"/>
                      </a:lnTo>
                      <a:lnTo>
                        <a:pt x="48" y="285"/>
                      </a:lnTo>
                      <a:lnTo>
                        <a:pt x="50" y="279"/>
                      </a:lnTo>
                      <a:lnTo>
                        <a:pt x="50" y="273"/>
                      </a:lnTo>
                      <a:lnTo>
                        <a:pt x="50" y="265"/>
                      </a:lnTo>
                      <a:lnTo>
                        <a:pt x="52" y="260"/>
                      </a:lnTo>
                      <a:lnTo>
                        <a:pt x="52" y="254"/>
                      </a:lnTo>
                      <a:lnTo>
                        <a:pt x="52" y="248"/>
                      </a:lnTo>
                      <a:lnTo>
                        <a:pt x="52" y="242"/>
                      </a:lnTo>
                      <a:lnTo>
                        <a:pt x="52" y="237"/>
                      </a:lnTo>
                      <a:lnTo>
                        <a:pt x="52" y="231"/>
                      </a:lnTo>
                      <a:lnTo>
                        <a:pt x="52" y="225"/>
                      </a:lnTo>
                      <a:lnTo>
                        <a:pt x="52" y="221"/>
                      </a:lnTo>
                      <a:lnTo>
                        <a:pt x="52" y="216"/>
                      </a:lnTo>
                      <a:lnTo>
                        <a:pt x="52" y="210"/>
                      </a:lnTo>
                      <a:lnTo>
                        <a:pt x="50" y="206"/>
                      </a:lnTo>
                      <a:lnTo>
                        <a:pt x="50" y="202"/>
                      </a:lnTo>
                      <a:lnTo>
                        <a:pt x="50" y="196"/>
                      </a:lnTo>
                      <a:lnTo>
                        <a:pt x="50" y="193"/>
                      </a:lnTo>
                      <a:lnTo>
                        <a:pt x="50" y="191"/>
                      </a:lnTo>
                      <a:lnTo>
                        <a:pt x="50" y="187"/>
                      </a:lnTo>
                      <a:lnTo>
                        <a:pt x="48" y="185"/>
                      </a:lnTo>
                      <a:lnTo>
                        <a:pt x="48" y="183"/>
                      </a:lnTo>
                      <a:lnTo>
                        <a:pt x="48" y="181"/>
                      </a:lnTo>
                      <a:lnTo>
                        <a:pt x="48" y="179"/>
                      </a:lnTo>
                      <a:lnTo>
                        <a:pt x="48" y="177"/>
                      </a:lnTo>
                      <a:lnTo>
                        <a:pt x="48" y="175"/>
                      </a:lnTo>
                      <a:lnTo>
                        <a:pt x="48" y="173"/>
                      </a:lnTo>
                      <a:lnTo>
                        <a:pt x="48" y="169"/>
                      </a:lnTo>
                      <a:lnTo>
                        <a:pt x="46" y="166"/>
                      </a:lnTo>
                      <a:lnTo>
                        <a:pt x="46" y="162"/>
                      </a:lnTo>
                      <a:lnTo>
                        <a:pt x="46" y="158"/>
                      </a:lnTo>
                      <a:lnTo>
                        <a:pt x="46" y="154"/>
                      </a:lnTo>
                      <a:lnTo>
                        <a:pt x="46" y="148"/>
                      </a:lnTo>
                      <a:lnTo>
                        <a:pt x="46" y="143"/>
                      </a:lnTo>
                      <a:lnTo>
                        <a:pt x="45" y="139"/>
                      </a:lnTo>
                      <a:lnTo>
                        <a:pt x="45" y="133"/>
                      </a:lnTo>
                      <a:lnTo>
                        <a:pt x="45" y="127"/>
                      </a:lnTo>
                      <a:lnTo>
                        <a:pt x="43" y="121"/>
                      </a:lnTo>
                      <a:lnTo>
                        <a:pt x="43" y="116"/>
                      </a:lnTo>
                      <a:lnTo>
                        <a:pt x="43" y="110"/>
                      </a:lnTo>
                      <a:lnTo>
                        <a:pt x="41" y="106"/>
                      </a:lnTo>
                      <a:lnTo>
                        <a:pt x="41" y="100"/>
                      </a:lnTo>
                      <a:lnTo>
                        <a:pt x="41" y="97"/>
                      </a:lnTo>
                      <a:lnTo>
                        <a:pt x="39" y="91"/>
                      </a:lnTo>
                      <a:lnTo>
                        <a:pt x="39" y="87"/>
                      </a:lnTo>
                      <a:lnTo>
                        <a:pt x="37" y="83"/>
                      </a:lnTo>
                      <a:lnTo>
                        <a:pt x="37" y="79"/>
                      </a:lnTo>
                      <a:lnTo>
                        <a:pt x="35" y="77"/>
                      </a:lnTo>
                      <a:lnTo>
                        <a:pt x="33" y="75"/>
                      </a:lnTo>
                      <a:lnTo>
                        <a:pt x="33" y="73"/>
                      </a:lnTo>
                      <a:lnTo>
                        <a:pt x="31" y="73"/>
                      </a:lnTo>
                      <a:lnTo>
                        <a:pt x="29" y="73"/>
                      </a:lnTo>
                      <a:lnTo>
                        <a:pt x="27" y="75"/>
                      </a:lnTo>
                      <a:lnTo>
                        <a:pt x="25" y="77"/>
                      </a:lnTo>
                      <a:lnTo>
                        <a:pt x="25" y="79"/>
                      </a:lnTo>
                      <a:lnTo>
                        <a:pt x="23" y="83"/>
                      </a:lnTo>
                      <a:lnTo>
                        <a:pt x="21" y="85"/>
                      </a:lnTo>
                      <a:lnTo>
                        <a:pt x="20" y="87"/>
                      </a:lnTo>
                      <a:lnTo>
                        <a:pt x="20" y="89"/>
                      </a:lnTo>
                      <a:lnTo>
                        <a:pt x="18" y="91"/>
                      </a:lnTo>
                      <a:lnTo>
                        <a:pt x="16" y="93"/>
                      </a:lnTo>
                      <a:lnTo>
                        <a:pt x="14" y="95"/>
                      </a:lnTo>
                      <a:lnTo>
                        <a:pt x="12" y="97"/>
                      </a:lnTo>
                      <a:lnTo>
                        <a:pt x="10" y="98"/>
                      </a:lnTo>
                      <a:lnTo>
                        <a:pt x="8" y="98"/>
                      </a:lnTo>
                      <a:lnTo>
                        <a:pt x="6" y="100"/>
                      </a:lnTo>
                      <a:lnTo>
                        <a:pt x="4" y="100"/>
                      </a:lnTo>
                      <a:lnTo>
                        <a:pt x="2" y="100"/>
                      </a:lnTo>
                      <a:lnTo>
                        <a:pt x="2" y="98"/>
                      </a:lnTo>
                      <a:lnTo>
                        <a:pt x="0" y="97"/>
                      </a:lnTo>
                      <a:lnTo>
                        <a:pt x="0" y="95"/>
                      </a:lnTo>
                      <a:lnTo>
                        <a:pt x="0" y="93"/>
                      </a:lnTo>
                      <a:lnTo>
                        <a:pt x="2" y="91"/>
                      </a:lnTo>
                      <a:lnTo>
                        <a:pt x="2" y="89"/>
                      </a:lnTo>
                      <a:lnTo>
                        <a:pt x="2" y="87"/>
                      </a:lnTo>
                      <a:lnTo>
                        <a:pt x="4" y="85"/>
                      </a:lnTo>
                      <a:lnTo>
                        <a:pt x="4" y="83"/>
                      </a:lnTo>
                      <a:lnTo>
                        <a:pt x="6" y="81"/>
                      </a:lnTo>
                      <a:lnTo>
                        <a:pt x="8" y="79"/>
                      </a:lnTo>
                      <a:lnTo>
                        <a:pt x="8" y="77"/>
                      </a:lnTo>
                      <a:lnTo>
                        <a:pt x="10" y="75"/>
                      </a:lnTo>
                      <a:lnTo>
                        <a:pt x="10" y="73"/>
                      </a:lnTo>
                      <a:lnTo>
                        <a:pt x="12" y="72"/>
                      </a:lnTo>
                      <a:lnTo>
                        <a:pt x="12" y="70"/>
                      </a:lnTo>
                      <a:lnTo>
                        <a:pt x="14" y="68"/>
                      </a:lnTo>
                      <a:lnTo>
                        <a:pt x="14" y="66"/>
                      </a:lnTo>
                      <a:lnTo>
                        <a:pt x="16" y="64"/>
                      </a:lnTo>
                      <a:lnTo>
                        <a:pt x="16" y="62"/>
                      </a:lnTo>
                      <a:lnTo>
                        <a:pt x="16" y="60"/>
                      </a:lnTo>
                      <a:lnTo>
                        <a:pt x="18" y="58"/>
                      </a:lnTo>
                      <a:lnTo>
                        <a:pt x="18" y="56"/>
                      </a:lnTo>
                      <a:lnTo>
                        <a:pt x="20" y="54"/>
                      </a:lnTo>
                      <a:lnTo>
                        <a:pt x="20" y="52"/>
                      </a:lnTo>
                      <a:lnTo>
                        <a:pt x="20" y="50"/>
                      </a:lnTo>
                      <a:lnTo>
                        <a:pt x="20" y="49"/>
                      </a:lnTo>
                      <a:lnTo>
                        <a:pt x="21" y="47"/>
                      </a:lnTo>
                      <a:lnTo>
                        <a:pt x="21" y="45"/>
                      </a:lnTo>
                      <a:lnTo>
                        <a:pt x="21" y="43"/>
                      </a:lnTo>
                      <a:lnTo>
                        <a:pt x="21" y="41"/>
                      </a:lnTo>
                      <a:lnTo>
                        <a:pt x="23" y="39"/>
                      </a:lnTo>
                      <a:lnTo>
                        <a:pt x="23" y="37"/>
                      </a:lnTo>
                      <a:lnTo>
                        <a:pt x="23" y="35"/>
                      </a:lnTo>
                      <a:lnTo>
                        <a:pt x="23" y="33"/>
                      </a:lnTo>
                      <a:lnTo>
                        <a:pt x="23" y="31"/>
                      </a:lnTo>
                      <a:lnTo>
                        <a:pt x="23" y="29"/>
                      </a:lnTo>
                      <a:lnTo>
                        <a:pt x="23" y="27"/>
                      </a:lnTo>
                      <a:lnTo>
                        <a:pt x="23" y="24"/>
                      </a:lnTo>
                      <a:lnTo>
                        <a:pt x="23" y="22"/>
                      </a:lnTo>
                      <a:lnTo>
                        <a:pt x="23" y="20"/>
                      </a:lnTo>
                      <a:lnTo>
                        <a:pt x="21" y="18"/>
                      </a:lnTo>
                      <a:lnTo>
                        <a:pt x="21" y="16"/>
                      </a:lnTo>
                      <a:lnTo>
                        <a:pt x="21" y="12"/>
                      </a:lnTo>
                      <a:lnTo>
                        <a:pt x="21" y="10"/>
                      </a:lnTo>
                      <a:lnTo>
                        <a:pt x="21" y="8"/>
                      </a:lnTo>
                      <a:lnTo>
                        <a:pt x="21" y="6"/>
                      </a:lnTo>
                      <a:lnTo>
                        <a:pt x="21" y="4"/>
                      </a:lnTo>
                      <a:lnTo>
                        <a:pt x="21" y="2"/>
                      </a:lnTo>
                      <a:lnTo>
                        <a:pt x="23" y="2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7" y="4"/>
                      </a:lnTo>
                      <a:lnTo>
                        <a:pt x="29" y="4"/>
                      </a:lnTo>
                      <a:lnTo>
                        <a:pt x="29" y="6"/>
                      </a:lnTo>
                      <a:lnTo>
                        <a:pt x="31" y="6"/>
                      </a:lnTo>
                      <a:lnTo>
                        <a:pt x="31" y="8"/>
                      </a:lnTo>
                      <a:lnTo>
                        <a:pt x="33" y="8"/>
                      </a:lnTo>
                      <a:lnTo>
                        <a:pt x="33" y="10"/>
                      </a:lnTo>
                      <a:lnTo>
                        <a:pt x="35" y="12"/>
                      </a:lnTo>
                      <a:lnTo>
                        <a:pt x="35" y="14"/>
                      </a:lnTo>
                      <a:lnTo>
                        <a:pt x="37" y="14"/>
                      </a:lnTo>
                      <a:lnTo>
                        <a:pt x="37" y="16"/>
                      </a:lnTo>
                      <a:lnTo>
                        <a:pt x="39" y="18"/>
                      </a:lnTo>
                      <a:lnTo>
                        <a:pt x="39" y="20"/>
                      </a:lnTo>
                      <a:lnTo>
                        <a:pt x="41" y="20"/>
                      </a:lnTo>
                      <a:lnTo>
                        <a:pt x="41" y="22"/>
                      </a:lnTo>
                      <a:lnTo>
                        <a:pt x="43" y="24"/>
                      </a:lnTo>
                      <a:lnTo>
                        <a:pt x="43" y="25"/>
                      </a:lnTo>
                      <a:lnTo>
                        <a:pt x="45" y="25"/>
                      </a:lnTo>
                      <a:lnTo>
                        <a:pt x="45" y="27"/>
                      </a:lnTo>
                      <a:lnTo>
                        <a:pt x="46" y="29"/>
                      </a:lnTo>
                      <a:lnTo>
                        <a:pt x="48" y="31"/>
                      </a:lnTo>
                      <a:lnTo>
                        <a:pt x="48" y="33"/>
                      </a:lnTo>
                      <a:lnTo>
                        <a:pt x="50" y="35"/>
                      </a:lnTo>
                      <a:lnTo>
                        <a:pt x="50" y="37"/>
                      </a:lnTo>
                      <a:lnTo>
                        <a:pt x="52" y="39"/>
                      </a:lnTo>
                      <a:lnTo>
                        <a:pt x="52" y="41"/>
                      </a:lnTo>
                      <a:lnTo>
                        <a:pt x="52" y="43"/>
                      </a:lnTo>
                      <a:lnTo>
                        <a:pt x="52" y="45"/>
                      </a:lnTo>
                      <a:lnTo>
                        <a:pt x="54" y="47"/>
                      </a:lnTo>
                      <a:lnTo>
                        <a:pt x="54" y="49"/>
                      </a:lnTo>
                      <a:lnTo>
                        <a:pt x="54" y="50"/>
                      </a:lnTo>
                      <a:lnTo>
                        <a:pt x="54" y="52"/>
                      </a:lnTo>
                      <a:lnTo>
                        <a:pt x="54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6" y="62"/>
                      </a:lnTo>
                      <a:lnTo>
                        <a:pt x="56" y="64"/>
                      </a:lnTo>
                      <a:lnTo>
                        <a:pt x="56" y="66"/>
                      </a:lnTo>
                      <a:lnTo>
                        <a:pt x="56" y="68"/>
                      </a:lnTo>
                      <a:lnTo>
                        <a:pt x="56" y="72"/>
                      </a:lnTo>
                      <a:lnTo>
                        <a:pt x="56" y="73"/>
                      </a:lnTo>
                      <a:lnTo>
                        <a:pt x="56" y="75"/>
                      </a:lnTo>
                      <a:lnTo>
                        <a:pt x="56" y="77"/>
                      </a:lnTo>
                      <a:lnTo>
                        <a:pt x="56" y="79"/>
                      </a:lnTo>
                      <a:lnTo>
                        <a:pt x="56" y="83"/>
                      </a:lnTo>
                      <a:lnTo>
                        <a:pt x="56" y="85"/>
                      </a:lnTo>
                      <a:lnTo>
                        <a:pt x="56" y="87"/>
                      </a:lnTo>
                      <a:lnTo>
                        <a:pt x="56" y="89"/>
                      </a:lnTo>
                      <a:lnTo>
                        <a:pt x="56" y="91"/>
                      </a:lnTo>
                      <a:lnTo>
                        <a:pt x="56" y="93"/>
                      </a:lnTo>
                      <a:lnTo>
                        <a:pt x="56" y="95"/>
                      </a:lnTo>
                      <a:lnTo>
                        <a:pt x="56" y="97"/>
                      </a:lnTo>
                      <a:lnTo>
                        <a:pt x="56" y="98"/>
                      </a:lnTo>
                      <a:lnTo>
                        <a:pt x="56" y="100"/>
                      </a:lnTo>
                      <a:lnTo>
                        <a:pt x="56" y="102"/>
                      </a:lnTo>
                      <a:lnTo>
                        <a:pt x="56" y="104"/>
                      </a:lnTo>
                      <a:lnTo>
                        <a:pt x="56" y="106"/>
                      </a:lnTo>
                      <a:lnTo>
                        <a:pt x="56" y="108"/>
                      </a:lnTo>
                      <a:lnTo>
                        <a:pt x="56" y="110"/>
                      </a:lnTo>
                      <a:lnTo>
                        <a:pt x="56" y="112"/>
                      </a:lnTo>
                      <a:lnTo>
                        <a:pt x="54" y="114"/>
                      </a:lnTo>
                      <a:lnTo>
                        <a:pt x="54" y="116"/>
                      </a:lnTo>
                      <a:lnTo>
                        <a:pt x="54" y="118"/>
                      </a:lnTo>
                      <a:lnTo>
                        <a:pt x="54" y="120"/>
                      </a:lnTo>
                      <a:lnTo>
                        <a:pt x="54" y="121"/>
                      </a:lnTo>
                      <a:lnTo>
                        <a:pt x="54" y="123"/>
                      </a:lnTo>
                      <a:lnTo>
                        <a:pt x="54" y="125"/>
                      </a:lnTo>
                      <a:lnTo>
                        <a:pt x="52" y="127"/>
                      </a:lnTo>
                      <a:lnTo>
                        <a:pt x="52" y="129"/>
                      </a:lnTo>
                      <a:lnTo>
                        <a:pt x="52" y="131"/>
                      </a:lnTo>
                      <a:lnTo>
                        <a:pt x="52" y="133"/>
                      </a:lnTo>
                      <a:lnTo>
                        <a:pt x="52" y="135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1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4" y="146"/>
                      </a:lnTo>
                      <a:lnTo>
                        <a:pt x="54" y="148"/>
                      </a:lnTo>
                      <a:lnTo>
                        <a:pt x="54" y="150"/>
                      </a:lnTo>
                      <a:lnTo>
                        <a:pt x="54" y="152"/>
                      </a:lnTo>
                      <a:lnTo>
                        <a:pt x="54" y="154"/>
                      </a:lnTo>
                      <a:lnTo>
                        <a:pt x="56" y="156"/>
                      </a:lnTo>
                      <a:lnTo>
                        <a:pt x="56" y="158"/>
                      </a:lnTo>
                      <a:lnTo>
                        <a:pt x="56" y="160"/>
                      </a:lnTo>
                      <a:lnTo>
                        <a:pt x="56" y="162"/>
                      </a:lnTo>
                      <a:lnTo>
                        <a:pt x="58" y="164"/>
                      </a:lnTo>
                      <a:lnTo>
                        <a:pt x="58" y="166"/>
                      </a:lnTo>
                      <a:lnTo>
                        <a:pt x="58" y="169"/>
                      </a:lnTo>
                      <a:lnTo>
                        <a:pt x="60" y="171"/>
                      </a:lnTo>
                      <a:lnTo>
                        <a:pt x="60" y="175"/>
                      </a:lnTo>
                      <a:lnTo>
                        <a:pt x="60" y="179"/>
                      </a:lnTo>
                      <a:lnTo>
                        <a:pt x="62" y="183"/>
                      </a:lnTo>
                      <a:lnTo>
                        <a:pt x="62" y="187"/>
                      </a:lnTo>
                      <a:lnTo>
                        <a:pt x="62" y="191"/>
                      </a:lnTo>
                      <a:lnTo>
                        <a:pt x="64" y="196"/>
                      </a:lnTo>
                      <a:lnTo>
                        <a:pt x="64" y="200"/>
                      </a:lnTo>
                      <a:lnTo>
                        <a:pt x="64" y="204"/>
                      </a:lnTo>
                      <a:lnTo>
                        <a:pt x="64" y="210"/>
                      </a:lnTo>
                      <a:lnTo>
                        <a:pt x="66" y="216"/>
                      </a:lnTo>
                      <a:lnTo>
                        <a:pt x="66" y="219"/>
                      </a:lnTo>
                      <a:lnTo>
                        <a:pt x="66" y="225"/>
                      </a:lnTo>
                      <a:lnTo>
                        <a:pt x="66" y="231"/>
                      </a:lnTo>
                      <a:lnTo>
                        <a:pt x="66" y="237"/>
                      </a:lnTo>
                      <a:lnTo>
                        <a:pt x="68" y="242"/>
                      </a:lnTo>
                      <a:lnTo>
                        <a:pt x="68" y="246"/>
                      </a:lnTo>
                      <a:lnTo>
                        <a:pt x="68" y="252"/>
                      </a:lnTo>
                      <a:lnTo>
                        <a:pt x="68" y="258"/>
                      </a:lnTo>
                      <a:lnTo>
                        <a:pt x="68" y="264"/>
                      </a:lnTo>
                      <a:lnTo>
                        <a:pt x="68" y="269"/>
                      </a:lnTo>
                      <a:lnTo>
                        <a:pt x="68" y="275"/>
                      </a:lnTo>
                      <a:lnTo>
                        <a:pt x="68" y="279"/>
                      </a:lnTo>
                      <a:lnTo>
                        <a:pt x="68" y="285"/>
                      </a:lnTo>
                      <a:lnTo>
                        <a:pt x="68" y="290"/>
                      </a:lnTo>
                      <a:lnTo>
                        <a:pt x="68" y="294"/>
                      </a:lnTo>
                      <a:lnTo>
                        <a:pt x="68" y="300"/>
                      </a:lnTo>
                      <a:lnTo>
                        <a:pt x="68" y="304"/>
                      </a:lnTo>
                      <a:lnTo>
                        <a:pt x="66" y="310"/>
                      </a:lnTo>
                      <a:lnTo>
                        <a:pt x="66" y="313"/>
                      </a:lnTo>
                      <a:lnTo>
                        <a:pt x="66" y="315"/>
                      </a:lnTo>
                      <a:lnTo>
                        <a:pt x="64" y="317"/>
                      </a:lnTo>
                      <a:lnTo>
                        <a:pt x="64" y="319"/>
                      </a:lnTo>
                      <a:lnTo>
                        <a:pt x="64" y="321"/>
                      </a:lnTo>
                      <a:lnTo>
                        <a:pt x="64" y="323"/>
                      </a:lnTo>
                      <a:lnTo>
                        <a:pt x="62" y="323"/>
                      </a:lnTo>
                      <a:lnTo>
                        <a:pt x="62" y="325"/>
                      </a:lnTo>
                      <a:lnTo>
                        <a:pt x="62" y="327"/>
                      </a:lnTo>
                      <a:lnTo>
                        <a:pt x="62" y="329"/>
                      </a:lnTo>
                      <a:lnTo>
                        <a:pt x="62" y="331"/>
                      </a:lnTo>
                      <a:lnTo>
                        <a:pt x="60" y="333"/>
                      </a:lnTo>
                      <a:lnTo>
                        <a:pt x="60" y="335"/>
                      </a:lnTo>
                      <a:lnTo>
                        <a:pt x="60" y="337"/>
                      </a:lnTo>
                      <a:lnTo>
                        <a:pt x="60" y="338"/>
                      </a:lnTo>
                      <a:lnTo>
                        <a:pt x="60" y="340"/>
                      </a:lnTo>
                      <a:lnTo>
                        <a:pt x="60" y="342"/>
                      </a:lnTo>
                      <a:lnTo>
                        <a:pt x="60" y="344"/>
                      </a:lnTo>
                      <a:lnTo>
                        <a:pt x="60" y="346"/>
                      </a:lnTo>
                      <a:lnTo>
                        <a:pt x="62" y="348"/>
                      </a:lnTo>
                      <a:lnTo>
                        <a:pt x="62" y="350"/>
                      </a:lnTo>
                      <a:lnTo>
                        <a:pt x="62" y="352"/>
                      </a:lnTo>
                      <a:lnTo>
                        <a:pt x="62" y="354"/>
                      </a:lnTo>
                      <a:lnTo>
                        <a:pt x="62" y="356"/>
                      </a:lnTo>
                      <a:lnTo>
                        <a:pt x="62" y="358"/>
                      </a:lnTo>
                      <a:lnTo>
                        <a:pt x="62" y="360"/>
                      </a:lnTo>
                      <a:lnTo>
                        <a:pt x="62" y="361"/>
                      </a:lnTo>
                      <a:lnTo>
                        <a:pt x="62" y="363"/>
                      </a:lnTo>
                      <a:lnTo>
                        <a:pt x="62" y="365"/>
                      </a:lnTo>
                      <a:lnTo>
                        <a:pt x="60" y="365"/>
                      </a:lnTo>
                      <a:lnTo>
                        <a:pt x="60" y="367"/>
                      </a:lnTo>
                      <a:lnTo>
                        <a:pt x="58" y="369"/>
                      </a:lnTo>
                      <a:lnTo>
                        <a:pt x="58" y="371"/>
                      </a:lnTo>
                      <a:lnTo>
                        <a:pt x="56" y="371"/>
                      </a:lnTo>
                      <a:lnTo>
                        <a:pt x="56" y="373"/>
                      </a:lnTo>
                      <a:lnTo>
                        <a:pt x="54" y="373"/>
                      </a:lnTo>
                      <a:lnTo>
                        <a:pt x="54" y="375"/>
                      </a:lnTo>
                      <a:lnTo>
                        <a:pt x="52" y="377"/>
                      </a:lnTo>
                      <a:lnTo>
                        <a:pt x="52" y="379"/>
                      </a:lnTo>
                      <a:lnTo>
                        <a:pt x="50" y="381"/>
                      </a:lnTo>
                      <a:lnTo>
                        <a:pt x="50" y="383"/>
                      </a:lnTo>
                      <a:lnTo>
                        <a:pt x="50" y="385"/>
                      </a:lnTo>
                      <a:lnTo>
                        <a:pt x="48" y="386"/>
                      </a:lnTo>
                      <a:lnTo>
                        <a:pt x="48" y="388"/>
                      </a:lnTo>
                      <a:lnTo>
                        <a:pt x="48" y="390"/>
                      </a:lnTo>
                      <a:lnTo>
                        <a:pt x="48" y="392"/>
                      </a:lnTo>
                      <a:lnTo>
                        <a:pt x="48" y="394"/>
                      </a:lnTo>
                      <a:lnTo>
                        <a:pt x="48" y="396"/>
                      </a:lnTo>
                      <a:lnTo>
                        <a:pt x="48" y="398"/>
                      </a:lnTo>
                      <a:lnTo>
                        <a:pt x="48" y="396"/>
                      </a:lnTo>
                      <a:lnTo>
                        <a:pt x="48" y="394"/>
                      </a:lnTo>
                      <a:lnTo>
                        <a:pt x="46" y="392"/>
                      </a:lnTo>
                      <a:lnTo>
                        <a:pt x="46" y="390"/>
                      </a:lnTo>
                      <a:lnTo>
                        <a:pt x="46" y="388"/>
                      </a:lnTo>
                      <a:lnTo>
                        <a:pt x="46" y="386"/>
                      </a:lnTo>
                      <a:lnTo>
                        <a:pt x="46" y="385"/>
                      </a:lnTo>
                      <a:lnTo>
                        <a:pt x="46" y="383"/>
                      </a:lnTo>
                      <a:lnTo>
                        <a:pt x="46" y="381"/>
                      </a:lnTo>
                      <a:lnTo>
                        <a:pt x="46" y="379"/>
                      </a:lnTo>
                      <a:lnTo>
                        <a:pt x="46" y="377"/>
                      </a:lnTo>
                      <a:lnTo>
                        <a:pt x="45" y="377"/>
                      </a:lnTo>
                      <a:lnTo>
                        <a:pt x="45" y="375"/>
                      </a:lnTo>
                      <a:lnTo>
                        <a:pt x="45" y="373"/>
                      </a:lnTo>
                      <a:lnTo>
                        <a:pt x="45" y="371"/>
                      </a:lnTo>
                      <a:lnTo>
                        <a:pt x="43" y="371"/>
                      </a:lnTo>
                      <a:lnTo>
                        <a:pt x="43" y="369"/>
                      </a:lnTo>
                      <a:lnTo>
                        <a:pt x="41" y="369"/>
                      </a:lnTo>
                      <a:close/>
                    </a:path>
                  </a:pathLst>
                </a:custGeom>
                <a:solidFill>
                  <a:srgbClr val="AB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22" name="Freeform 590"/>
                <p:cNvSpPr>
                  <a:spLocks noChangeAspect="1"/>
                </p:cNvSpPr>
                <p:nvPr/>
              </p:nvSpPr>
              <p:spPr bwMode="auto">
                <a:xfrm>
                  <a:off x="5286" y="1246"/>
                  <a:ext cx="58" cy="384"/>
                </a:xfrm>
                <a:custGeom>
                  <a:avLst/>
                  <a:gdLst>
                    <a:gd name="T0" fmla="*/ 38 w 58"/>
                    <a:gd name="T1" fmla="*/ 25 h 384"/>
                    <a:gd name="T2" fmla="*/ 42 w 58"/>
                    <a:gd name="T3" fmla="*/ 35 h 384"/>
                    <a:gd name="T4" fmla="*/ 44 w 58"/>
                    <a:gd name="T5" fmla="*/ 46 h 384"/>
                    <a:gd name="T6" fmla="*/ 46 w 58"/>
                    <a:gd name="T7" fmla="*/ 62 h 384"/>
                    <a:gd name="T8" fmla="*/ 46 w 58"/>
                    <a:gd name="T9" fmla="*/ 75 h 384"/>
                    <a:gd name="T10" fmla="*/ 46 w 58"/>
                    <a:gd name="T11" fmla="*/ 87 h 384"/>
                    <a:gd name="T12" fmla="*/ 46 w 58"/>
                    <a:gd name="T13" fmla="*/ 98 h 384"/>
                    <a:gd name="T14" fmla="*/ 44 w 58"/>
                    <a:gd name="T15" fmla="*/ 110 h 384"/>
                    <a:gd name="T16" fmla="*/ 42 w 58"/>
                    <a:gd name="T17" fmla="*/ 121 h 384"/>
                    <a:gd name="T18" fmla="*/ 42 w 58"/>
                    <a:gd name="T19" fmla="*/ 133 h 384"/>
                    <a:gd name="T20" fmla="*/ 44 w 58"/>
                    <a:gd name="T21" fmla="*/ 144 h 384"/>
                    <a:gd name="T22" fmla="*/ 48 w 58"/>
                    <a:gd name="T23" fmla="*/ 156 h 384"/>
                    <a:gd name="T24" fmla="*/ 52 w 58"/>
                    <a:gd name="T25" fmla="*/ 177 h 384"/>
                    <a:gd name="T26" fmla="*/ 56 w 58"/>
                    <a:gd name="T27" fmla="*/ 206 h 384"/>
                    <a:gd name="T28" fmla="*/ 58 w 58"/>
                    <a:gd name="T29" fmla="*/ 236 h 384"/>
                    <a:gd name="T30" fmla="*/ 58 w 58"/>
                    <a:gd name="T31" fmla="*/ 269 h 384"/>
                    <a:gd name="T32" fmla="*/ 56 w 58"/>
                    <a:gd name="T33" fmla="*/ 300 h 384"/>
                    <a:gd name="T34" fmla="*/ 54 w 58"/>
                    <a:gd name="T35" fmla="*/ 313 h 384"/>
                    <a:gd name="T36" fmla="*/ 50 w 58"/>
                    <a:gd name="T37" fmla="*/ 323 h 384"/>
                    <a:gd name="T38" fmla="*/ 50 w 58"/>
                    <a:gd name="T39" fmla="*/ 334 h 384"/>
                    <a:gd name="T40" fmla="*/ 52 w 58"/>
                    <a:gd name="T41" fmla="*/ 346 h 384"/>
                    <a:gd name="T42" fmla="*/ 50 w 58"/>
                    <a:gd name="T43" fmla="*/ 355 h 384"/>
                    <a:gd name="T44" fmla="*/ 44 w 58"/>
                    <a:gd name="T45" fmla="*/ 363 h 384"/>
                    <a:gd name="T46" fmla="*/ 40 w 58"/>
                    <a:gd name="T47" fmla="*/ 373 h 384"/>
                    <a:gd name="T48" fmla="*/ 38 w 58"/>
                    <a:gd name="T49" fmla="*/ 382 h 384"/>
                    <a:gd name="T50" fmla="*/ 38 w 58"/>
                    <a:gd name="T51" fmla="*/ 376 h 384"/>
                    <a:gd name="T52" fmla="*/ 38 w 58"/>
                    <a:gd name="T53" fmla="*/ 365 h 384"/>
                    <a:gd name="T54" fmla="*/ 35 w 58"/>
                    <a:gd name="T55" fmla="*/ 353 h 384"/>
                    <a:gd name="T56" fmla="*/ 27 w 58"/>
                    <a:gd name="T57" fmla="*/ 346 h 384"/>
                    <a:gd name="T58" fmla="*/ 25 w 58"/>
                    <a:gd name="T59" fmla="*/ 336 h 384"/>
                    <a:gd name="T60" fmla="*/ 29 w 58"/>
                    <a:gd name="T61" fmla="*/ 325 h 384"/>
                    <a:gd name="T62" fmla="*/ 35 w 58"/>
                    <a:gd name="T63" fmla="*/ 313 h 384"/>
                    <a:gd name="T64" fmla="*/ 44 w 58"/>
                    <a:gd name="T65" fmla="*/ 288 h 384"/>
                    <a:gd name="T66" fmla="*/ 48 w 58"/>
                    <a:gd name="T67" fmla="*/ 254 h 384"/>
                    <a:gd name="T68" fmla="*/ 48 w 58"/>
                    <a:gd name="T69" fmla="*/ 217 h 384"/>
                    <a:gd name="T70" fmla="*/ 46 w 58"/>
                    <a:gd name="T71" fmla="*/ 188 h 384"/>
                    <a:gd name="T72" fmla="*/ 44 w 58"/>
                    <a:gd name="T73" fmla="*/ 169 h 384"/>
                    <a:gd name="T74" fmla="*/ 42 w 58"/>
                    <a:gd name="T75" fmla="*/ 154 h 384"/>
                    <a:gd name="T76" fmla="*/ 40 w 58"/>
                    <a:gd name="T77" fmla="*/ 125 h 384"/>
                    <a:gd name="T78" fmla="*/ 36 w 58"/>
                    <a:gd name="T79" fmla="*/ 88 h 384"/>
                    <a:gd name="T80" fmla="*/ 33 w 58"/>
                    <a:gd name="T81" fmla="*/ 62 h 384"/>
                    <a:gd name="T82" fmla="*/ 25 w 58"/>
                    <a:gd name="T83" fmla="*/ 54 h 384"/>
                    <a:gd name="T84" fmla="*/ 17 w 58"/>
                    <a:gd name="T85" fmla="*/ 67 h 384"/>
                    <a:gd name="T86" fmla="*/ 8 w 58"/>
                    <a:gd name="T87" fmla="*/ 77 h 384"/>
                    <a:gd name="T88" fmla="*/ 0 w 58"/>
                    <a:gd name="T89" fmla="*/ 73 h 384"/>
                    <a:gd name="T90" fmla="*/ 6 w 58"/>
                    <a:gd name="T91" fmla="*/ 63 h 384"/>
                    <a:gd name="T92" fmla="*/ 11 w 58"/>
                    <a:gd name="T93" fmla="*/ 54 h 384"/>
                    <a:gd name="T94" fmla="*/ 15 w 58"/>
                    <a:gd name="T95" fmla="*/ 44 h 384"/>
                    <a:gd name="T96" fmla="*/ 19 w 58"/>
                    <a:gd name="T97" fmla="*/ 33 h 384"/>
                    <a:gd name="T98" fmla="*/ 19 w 58"/>
                    <a:gd name="T99" fmla="*/ 21 h 384"/>
                    <a:gd name="T100" fmla="*/ 19 w 58"/>
                    <a:gd name="T101" fmla="*/ 10 h 384"/>
                    <a:gd name="T102" fmla="*/ 21 w 58"/>
                    <a:gd name="T103" fmla="*/ 0 h 384"/>
                    <a:gd name="T104" fmla="*/ 29 w 58"/>
                    <a:gd name="T105" fmla="*/ 12 h 384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58"/>
                    <a:gd name="T160" fmla="*/ 0 h 384"/>
                    <a:gd name="T161" fmla="*/ 58 w 58"/>
                    <a:gd name="T162" fmla="*/ 384 h 384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58" h="384">
                      <a:moveTo>
                        <a:pt x="35" y="19"/>
                      </a:moveTo>
                      <a:lnTo>
                        <a:pt x="35" y="21"/>
                      </a:lnTo>
                      <a:lnTo>
                        <a:pt x="36" y="21"/>
                      </a:lnTo>
                      <a:lnTo>
                        <a:pt x="36" y="23"/>
                      </a:lnTo>
                      <a:lnTo>
                        <a:pt x="38" y="23"/>
                      </a:lnTo>
                      <a:lnTo>
                        <a:pt x="38" y="25"/>
                      </a:lnTo>
                      <a:lnTo>
                        <a:pt x="40" y="27"/>
                      </a:lnTo>
                      <a:lnTo>
                        <a:pt x="40" y="29"/>
                      </a:lnTo>
                      <a:lnTo>
                        <a:pt x="42" y="29"/>
                      </a:lnTo>
                      <a:lnTo>
                        <a:pt x="42" y="31"/>
                      </a:lnTo>
                      <a:lnTo>
                        <a:pt x="42" y="33"/>
                      </a:lnTo>
                      <a:lnTo>
                        <a:pt x="42" y="35"/>
                      </a:lnTo>
                      <a:lnTo>
                        <a:pt x="44" y="37"/>
                      </a:lnTo>
                      <a:lnTo>
                        <a:pt x="44" y="39"/>
                      </a:lnTo>
                      <a:lnTo>
                        <a:pt x="44" y="40"/>
                      </a:lnTo>
                      <a:lnTo>
                        <a:pt x="44" y="42"/>
                      </a:lnTo>
                      <a:lnTo>
                        <a:pt x="44" y="44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6" y="52"/>
                      </a:lnTo>
                      <a:lnTo>
                        <a:pt x="46" y="54"/>
                      </a:lnTo>
                      <a:lnTo>
                        <a:pt x="46" y="56"/>
                      </a:lnTo>
                      <a:lnTo>
                        <a:pt x="46" y="58"/>
                      </a:lnTo>
                      <a:lnTo>
                        <a:pt x="46" y="62"/>
                      </a:lnTo>
                      <a:lnTo>
                        <a:pt x="46" y="63"/>
                      </a:lnTo>
                      <a:lnTo>
                        <a:pt x="46" y="65"/>
                      </a:lnTo>
                      <a:lnTo>
                        <a:pt x="46" y="67"/>
                      </a:lnTo>
                      <a:lnTo>
                        <a:pt x="46" y="69"/>
                      </a:lnTo>
                      <a:lnTo>
                        <a:pt x="46" y="73"/>
                      </a:lnTo>
                      <a:lnTo>
                        <a:pt x="46" y="75"/>
                      </a:lnTo>
                      <a:lnTo>
                        <a:pt x="46" y="77"/>
                      </a:lnTo>
                      <a:lnTo>
                        <a:pt x="46" y="79"/>
                      </a:lnTo>
                      <a:lnTo>
                        <a:pt x="46" y="81"/>
                      </a:lnTo>
                      <a:lnTo>
                        <a:pt x="46" y="83"/>
                      </a:lnTo>
                      <a:lnTo>
                        <a:pt x="46" y="85"/>
                      </a:lnTo>
                      <a:lnTo>
                        <a:pt x="46" y="87"/>
                      </a:lnTo>
                      <a:lnTo>
                        <a:pt x="46" y="88"/>
                      </a:lnTo>
                      <a:lnTo>
                        <a:pt x="46" y="90"/>
                      </a:lnTo>
                      <a:lnTo>
                        <a:pt x="46" y="92"/>
                      </a:lnTo>
                      <a:lnTo>
                        <a:pt x="46" y="94"/>
                      </a:lnTo>
                      <a:lnTo>
                        <a:pt x="46" y="96"/>
                      </a:lnTo>
                      <a:lnTo>
                        <a:pt x="46" y="98"/>
                      </a:lnTo>
                      <a:lnTo>
                        <a:pt x="46" y="100"/>
                      </a:lnTo>
                      <a:lnTo>
                        <a:pt x="46" y="102"/>
                      </a:lnTo>
                      <a:lnTo>
                        <a:pt x="44" y="104"/>
                      </a:lnTo>
                      <a:lnTo>
                        <a:pt x="44" y="106"/>
                      </a:lnTo>
                      <a:lnTo>
                        <a:pt x="44" y="108"/>
                      </a:lnTo>
                      <a:lnTo>
                        <a:pt x="44" y="110"/>
                      </a:lnTo>
                      <a:lnTo>
                        <a:pt x="44" y="111"/>
                      </a:lnTo>
                      <a:lnTo>
                        <a:pt x="44" y="113"/>
                      </a:lnTo>
                      <a:lnTo>
                        <a:pt x="44" y="115"/>
                      </a:lnTo>
                      <a:lnTo>
                        <a:pt x="42" y="117"/>
                      </a:lnTo>
                      <a:lnTo>
                        <a:pt x="42" y="119"/>
                      </a:lnTo>
                      <a:lnTo>
                        <a:pt x="42" y="121"/>
                      </a:lnTo>
                      <a:lnTo>
                        <a:pt x="42" y="123"/>
                      </a:lnTo>
                      <a:lnTo>
                        <a:pt x="42" y="125"/>
                      </a:lnTo>
                      <a:lnTo>
                        <a:pt x="42" y="127"/>
                      </a:lnTo>
                      <a:lnTo>
                        <a:pt x="42" y="129"/>
                      </a:lnTo>
                      <a:lnTo>
                        <a:pt x="42" y="131"/>
                      </a:lnTo>
                      <a:lnTo>
                        <a:pt x="42" y="133"/>
                      </a:lnTo>
                      <a:lnTo>
                        <a:pt x="42" y="135"/>
                      </a:lnTo>
                      <a:lnTo>
                        <a:pt x="44" y="136"/>
                      </a:lnTo>
                      <a:lnTo>
                        <a:pt x="44" y="138"/>
                      </a:lnTo>
                      <a:lnTo>
                        <a:pt x="44" y="140"/>
                      </a:lnTo>
                      <a:lnTo>
                        <a:pt x="44" y="142"/>
                      </a:lnTo>
                      <a:lnTo>
                        <a:pt x="44" y="144"/>
                      </a:lnTo>
                      <a:lnTo>
                        <a:pt x="46" y="146"/>
                      </a:lnTo>
                      <a:lnTo>
                        <a:pt x="46" y="148"/>
                      </a:lnTo>
                      <a:lnTo>
                        <a:pt x="46" y="150"/>
                      </a:lnTo>
                      <a:lnTo>
                        <a:pt x="46" y="152"/>
                      </a:lnTo>
                      <a:lnTo>
                        <a:pt x="48" y="154"/>
                      </a:lnTo>
                      <a:lnTo>
                        <a:pt x="48" y="156"/>
                      </a:lnTo>
                      <a:lnTo>
                        <a:pt x="48" y="159"/>
                      </a:lnTo>
                      <a:lnTo>
                        <a:pt x="50" y="161"/>
                      </a:lnTo>
                      <a:lnTo>
                        <a:pt x="50" y="165"/>
                      </a:lnTo>
                      <a:lnTo>
                        <a:pt x="50" y="169"/>
                      </a:lnTo>
                      <a:lnTo>
                        <a:pt x="52" y="173"/>
                      </a:lnTo>
                      <a:lnTo>
                        <a:pt x="52" y="177"/>
                      </a:lnTo>
                      <a:lnTo>
                        <a:pt x="52" y="181"/>
                      </a:lnTo>
                      <a:lnTo>
                        <a:pt x="54" y="186"/>
                      </a:lnTo>
                      <a:lnTo>
                        <a:pt x="54" y="190"/>
                      </a:lnTo>
                      <a:lnTo>
                        <a:pt x="54" y="194"/>
                      </a:lnTo>
                      <a:lnTo>
                        <a:pt x="54" y="200"/>
                      </a:lnTo>
                      <a:lnTo>
                        <a:pt x="56" y="206"/>
                      </a:lnTo>
                      <a:lnTo>
                        <a:pt x="56" y="209"/>
                      </a:lnTo>
                      <a:lnTo>
                        <a:pt x="56" y="215"/>
                      </a:lnTo>
                      <a:lnTo>
                        <a:pt x="56" y="221"/>
                      </a:lnTo>
                      <a:lnTo>
                        <a:pt x="56" y="227"/>
                      </a:lnTo>
                      <a:lnTo>
                        <a:pt x="58" y="232"/>
                      </a:lnTo>
                      <a:lnTo>
                        <a:pt x="58" y="236"/>
                      </a:lnTo>
                      <a:lnTo>
                        <a:pt x="58" y="242"/>
                      </a:lnTo>
                      <a:lnTo>
                        <a:pt x="58" y="248"/>
                      </a:lnTo>
                      <a:lnTo>
                        <a:pt x="58" y="254"/>
                      </a:lnTo>
                      <a:lnTo>
                        <a:pt x="58" y="259"/>
                      </a:lnTo>
                      <a:lnTo>
                        <a:pt x="58" y="265"/>
                      </a:lnTo>
                      <a:lnTo>
                        <a:pt x="58" y="269"/>
                      </a:lnTo>
                      <a:lnTo>
                        <a:pt x="58" y="275"/>
                      </a:lnTo>
                      <a:lnTo>
                        <a:pt x="58" y="280"/>
                      </a:lnTo>
                      <a:lnTo>
                        <a:pt x="58" y="284"/>
                      </a:lnTo>
                      <a:lnTo>
                        <a:pt x="58" y="290"/>
                      </a:lnTo>
                      <a:lnTo>
                        <a:pt x="58" y="294"/>
                      </a:lnTo>
                      <a:lnTo>
                        <a:pt x="56" y="300"/>
                      </a:lnTo>
                      <a:lnTo>
                        <a:pt x="56" y="303"/>
                      </a:lnTo>
                      <a:lnTo>
                        <a:pt x="56" y="305"/>
                      </a:lnTo>
                      <a:lnTo>
                        <a:pt x="54" y="307"/>
                      </a:lnTo>
                      <a:lnTo>
                        <a:pt x="54" y="309"/>
                      </a:lnTo>
                      <a:lnTo>
                        <a:pt x="54" y="311"/>
                      </a:lnTo>
                      <a:lnTo>
                        <a:pt x="54" y="313"/>
                      </a:lnTo>
                      <a:lnTo>
                        <a:pt x="52" y="313"/>
                      </a:lnTo>
                      <a:lnTo>
                        <a:pt x="52" y="315"/>
                      </a:lnTo>
                      <a:lnTo>
                        <a:pt x="52" y="317"/>
                      </a:lnTo>
                      <a:lnTo>
                        <a:pt x="52" y="319"/>
                      </a:lnTo>
                      <a:lnTo>
                        <a:pt x="52" y="321"/>
                      </a:lnTo>
                      <a:lnTo>
                        <a:pt x="50" y="323"/>
                      </a:lnTo>
                      <a:lnTo>
                        <a:pt x="50" y="325"/>
                      </a:lnTo>
                      <a:lnTo>
                        <a:pt x="50" y="327"/>
                      </a:lnTo>
                      <a:lnTo>
                        <a:pt x="50" y="328"/>
                      </a:lnTo>
                      <a:lnTo>
                        <a:pt x="50" y="330"/>
                      </a:lnTo>
                      <a:lnTo>
                        <a:pt x="50" y="332"/>
                      </a:lnTo>
                      <a:lnTo>
                        <a:pt x="50" y="334"/>
                      </a:lnTo>
                      <a:lnTo>
                        <a:pt x="50" y="336"/>
                      </a:lnTo>
                      <a:lnTo>
                        <a:pt x="52" y="338"/>
                      </a:lnTo>
                      <a:lnTo>
                        <a:pt x="52" y="340"/>
                      </a:lnTo>
                      <a:lnTo>
                        <a:pt x="52" y="342"/>
                      </a:lnTo>
                      <a:lnTo>
                        <a:pt x="52" y="344"/>
                      </a:lnTo>
                      <a:lnTo>
                        <a:pt x="52" y="346"/>
                      </a:lnTo>
                      <a:lnTo>
                        <a:pt x="52" y="348"/>
                      </a:lnTo>
                      <a:lnTo>
                        <a:pt x="52" y="350"/>
                      </a:lnTo>
                      <a:lnTo>
                        <a:pt x="52" y="351"/>
                      </a:lnTo>
                      <a:lnTo>
                        <a:pt x="52" y="353"/>
                      </a:lnTo>
                      <a:lnTo>
                        <a:pt x="52" y="355"/>
                      </a:lnTo>
                      <a:lnTo>
                        <a:pt x="50" y="355"/>
                      </a:lnTo>
                      <a:lnTo>
                        <a:pt x="50" y="357"/>
                      </a:lnTo>
                      <a:lnTo>
                        <a:pt x="48" y="359"/>
                      </a:lnTo>
                      <a:lnTo>
                        <a:pt x="48" y="361"/>
                      </a:lnTo>
                      <a:lnTo>
                        <a:pt x="46" y="361"/>
                      </a:lnTo>
                      <a:lnTo>
                        <a:pt x="46" y="363"/>
                      </a:lnTo>
                      <a:lnTo>
                        <a:pt x="44" y="363"/>
                      </a:lnTo>
                      <a:lnTo>
                        <a:pt x="44" y="365"/>
                      </a:lnTo>
                      <a:lnTo>
                        <a:pt x="42" y="367"/>
                      </a:lnTo>
                      <a:lnTo>
                        <a:pt x="42" y="369"/>
                      </a:lnTo>
                      <a:lnTo>
                        <a:pt x="40" y="369"/>
                      </a:lnTo>
                      <a:lnTo>
                        <a:pt x="40" y="371"/>
                      </a:lnTo>
                      <a:lnTo>
                        <a:pt x="40" y="373"/>
                      </a:lnTo>
                      <a:lnTo>
                        <a:pt x="40" y="375"/>
                      </a:lnTo>
                      <a:lnTo>
                        <a:pt x="38" y="375"/>
                      </a:lnTo>
                      <a:lnTo>
                        <a:pt x="38" y="376"/>
                      </a:lnTo>
                      <a:lnTo>
                        <a:pt x="38" y="378"/>
                      </a:lnTo>
                      <a:lnTo>
                        <a:pt x="38" y="380"/>
                      </a:lnTo>
                      <a:lnTo>
                        <a:pt x="38" y="382"/>
                      </a:lnTo>
                      <a:lnTo>
                        <a:pt x="36" y="384"/>
                      </a:lnTo>
                      <a:lnTo>
                        <a:pt x="36" y="382"/>
                      </a:lnTo>
                      <a:lnTo>
                        <a:pt x="38" y="382"/>
                      </a:lnTo>
                      <a:lnTo>
                        <a:pt x="38" y="380"/>
                      </a:lnTo>
                      <a:lnTo>
                        <a:pt x="38" y="378"/>
                      </a:lnTo>
                      <a:lnTo>
                        <a:pt x="38" y="376"/>
                      </a:lnTo>
                      <a:lnTo>
                        <a:pt x="38" y="375"/>
                      </a:lnTo>
                      <a:lnTo>
                        <a:pt x="38" y="373"/>
                      </a:lnTo>
                      <a:lnTo>
                        <a:pt x="38" y="371"/>
                      </a:lnTo>
                      <a:lnTo>
                        <a:pt x="38" y="369"/>
                      </a:lnTo>
                      <a:lnTo>
                        <a:pt x="38" y="367"/>
                      </a:lnTo>
                      <a:lnTo>
                        <a:pt x="38" y="365"/>
                      </a:lnTo>
                      <a:lnTo>
                        <a:pt x="38" y="363"/>
                      </a:lnTo>
                      <a:lnTo>
                        <a:pt x="38" y="361"/>
                      </a:lnTo>
                      <a:lnTo>
                        <a:pt x="38" y="359"/>
                      </a:lnTo>
                      <a:lnTo>
                        <a:pt x="38" y="357"/>
                      </a:lnTo>
                      <a:lnTo>
                        <a:pt x="36" y="355"/>
                      </a:lnTo>
                      <a:lnTo>
                        <a:pt x="35" y="353"/>
                      </a:lnTo>
                      <a:lnTo>
                        <a:pt x="33" y="353"/>
                      </a:lnTo>
                      <a:lnTo>
                        <a:pt x="31" y="351"/>
                      </a:lnTo>
                      <a:lnTo>
                        <a:pt x="29" y="350"/>
                      </a:lnTo>
                      <a:lnTo>
                        <a:pt x="27" y="350"/>
                      </a:lnTo>
                      <a:lnTo>
                        <a:pt x="27" y="348"/>
                      </a:lnTo>
                      <a:lnTo>
                        <a:pt x="27" y="346"/>
                      </a:lnTo>
                      <a:lnTo>
                        <a:pt x="25" y="346"/>
                      </a:lnTo>
                      <a:lnTo>
                        <a:pt x="25" y="344"/>
                      </a:lnTo>
                      <a:lnTo>
                        <a:pt x="25" y="342"/>
                      </a:lnTo>
                      <a:lnTo>
                        <a:pt x="25" y="340"/>
                      </a:lnTo>
                      <a:lnTo>
                        <a:pt x="25" y="338"/>
                      </a:lnTo>
                      <a:lnTo>
                        <a:pt x="25" y="336"/>
                      </a:lnTo>
                      <a:lnTo>
                        <a:pt x="27" y="334"/>
                      </a:lnTo>
                      <a:lnTo>
                        <a:pt x="27" y="332"/>
                      </a:lnTo>
                      <a:lnTo>
                        <a:pt x="27" y="330"/>
                      </a:lnTo>
                      <a:lnTo>
                        <a:pt x="29" y="328"/>
                      </a:lnTo>
                      <a:lnTo>
                        <a:pt x="29" y="327"/>
                      </a:lnTo>
                      <a:lnTo>
                        <a:pt x="29" y="325"/>
                      </a:lnTo>
                      <a:lnTo>
                        <a:pt x="31" y="323"/>
                      </a:lnTo>
                      <a:lnTo>
                        <a:pt x="31" y="321"/>
                      </a:lnTo>
                      <a:lnTo>
                        <a:pt x="33" y="319"/>
                      </a:lnTo>
                      <a:lnTo>
                        <a:pt x="35" y="317"/>
                      </a:lnTo>
                      <a:lnTo>
                        <a:pt x="35" y="315"/>
                      </a:lnTo>
                      <a:lnTo>
                        <a:pt x="35" y="313"/>
                      </a:lnTo>
                      <a:lnTo>
                        <a:pt x="36" y="311"/>
                      </a:lnTo>
                      <a:lnTo>
                        <a:pt x="38" y="307"/>
                      </a:lnTo>
                      <a:lnTo>
                        <a:pt x="40" y="302"/>
                      </a:lnTo>
                      <a:lnTo>
                        <a:pt x="42" y="298"/>
                      </a:lnTo>
                      <a:lnTo>
                        <a:pt x="42" y="292"/>
                      </a:lnTo>
                      <a:lnTo>
                        <a:pt x="44" y="288"/>
                      </a:lnTo>
                      <a:lnTo>
                        <a:pt x="44" y="282"/>
                      </a:lnTo>
                      <a:lnTo>
                        <a:pt x="46" y="277"/>
                      </a:lnTo>
                      <a:lnTo>
                        <a:pt x="46" y="271"/>
                      </a:lnTo>
                      <a:lnTo>
                        <a:pt x="46" y="265"/>
                      </a:lnTo>
                      <a:lnTo>
                        <a:pt x="48" y="259"/>
                      </a:lnTo>
                      <a:lnTo>
                        <a:pt x="48" y="254"/>
                      </a:lnTo>
                      <a:lnTo>
                        <a:pt x="48" y="248"/>
                      </a:lnTo>
                      <a:lnTo>
                        <a:pt x="48" y="240"/>
                      </a:lnTo>
                      <a:lnTo>
                        <a:pt x="48" y="234"/>
                      </a:lnTo>
                      <a:lnTo>
                        <a:pt x="48" y="229"/>
                      </a:lnTo>
                      <a:lnTo>
                        <a:pt x="48" y="223"/>
                      </a:lnTo>
                      <a:lnTo>
                        <a:pt x="48" y="217"/>
                      </a:lnTo>
                      <a:lnTo>
                        <a:pt x="48" y="211"/>
                      </a:lnTo>
                      <a:lnTo>
                        <a:pt x="46" y="207"/>
                      </a:lnTo>
                      <a:lnTo>
                        <a:pt x="46" y="202"/>
                      </a:lnTo>
                      <a:lnTo>
                        <a:pt x="46" y="196"/>
                      </a:lnTo>
                      <a:lnTo>
                        <a:pt x="46" y="192"/>
                      </a:lnTo>
                      <a:lnTo>
                        <a:pt x="46" y="188"/>
                      </a:lnTo>
                      <a:lnTo>
                        <a:pt x="46" y="184"/>
                      </a:lnTo>
                      <a:lnTo>
                        <a:pt x="44" y="181"/>
                      </a:lnTo>
                      <a:lnTo>
                        <a:pt x="44" y="177"/>
                      </a:lnTo>
                      <a:lnTo>
                        <a:pt x="44" y="173"/>
                      </a:lnTo>
                      <a:lnTo>
                        <a:pt x="44" y="171"/>
                      </a:lnTo>
                      <a:lnTo>
                        <a:pt x="44" y="169"/>
                      </a:lnTo>
                      <a:lnTo>
                        <a:pt x="44" y="167"/>
                      </a:lnTo>
                      <a:lnTo>
                        <a:pt x="44" y="165"/>
                      </a:lnTo>
                      <a:lnTo>
                        <a:pt x="42" y="163"/>
                      </a:lnTo>
                      <a:lnTo>
                        <a:pt x="42" y="161"/>
                      </a:lnTo>
                      <a:lnTo>
                        <a:pt x="42" y="158"/>
                      </a:lnTo>
                      <a:lnTo>
                        <a:pt x="42" y="154"/>
                      </a:lnTo>
                      <a:lnTo>
                        <a:pt x="42" y="150"/>
                      </a:lnTo>
                      <a:lnTo>
                        <a:pt x="42" y="146"/>
                      </a:lnTo>
                      <a:lnTo>
                        <a:pt x="42" y="140"/>
                      </a:lnTo>
                      <a:lnTo>
                        <a:pt x="42" y="135"/>
                      </a:lnTo>
                      <a:lnTo>
                        <a:pt x="40" y="131"/>
                      </a:lnTo>
                      <a:lnTo>
                        <a:pt x="40" y="125"/>
                      </a:lnTo>
                      <a:lnTo>
                        <a:pt x="40" y="119"/>
                      </a:lnTo>
                      <a:lnTo>
                        <a:pt x="40" y="111"/>
                      </a:lnTo>
                      <a:lnTo>
                        <a:pt x="38" y="106"/>
                      </a:lnTo>
                      <a:lnTo>
                        <a:pt x="38" y="100"/>
                      </a:lnTo>
                      <a:lnTo>
                        <a:pt x="38" y="94"/>
                      </a:lnTo>
                      <a:lnTo>
                        <a:pt x="36" y="88"/>
                      </a:lnTo>
                      <a:lnTo>
                        <a:pt x="36" y="85"/>
                      </a:lnTo>
                      <a:lnTo>
                        <a:pt x="35" y="79"/>
                      </a:lnTo>
                      <a:lnTo>
                        <a:pt x="35" y="73"/>
                      </a:lnTo>
                      <a:lnTo>
                        <a:pt x="35" y="69"/>
                      </a:lnTo>
                      <a:lnTo>
                        <a:pt x="33" y="65"/>
                      </a:lnTo>
                      <a:lnTo>
                        <a:pt x="33" y="62"/>
                      </a:lnTo>
                      <a:lnTo>
                        <a:pt x="31" y="58"/>
                      </a:lnTo>
                      <a:lnTo>
                        <a:pt x="29" y="56"/>
                      </a:lnTo>
                      <a:lnTo>
                        <a:pt x="29" y="54"/>
                      </a:lnTo>
                      <a:lnTo>
                        <a:pt x="27" y="54"/>
                      </a:lnTo>
                      <a:lnTo>
                        <a:pt x="27" y="52"/>
                      </a:lnTo>
                      <a:lnTo>
                        <a:pt x="25" y="54"/>
                      </a:lnTo>
                      <a:lnTo>
                        <a:pt x="23" y="54"/>
                      </a:lnTo>
                      <a:lnTo>
                        <a:pt x="21" y="58"/>
                      </a:lnTo>
                      <a:lnTo>
                        <a:pt x="21" y="60"/>
                      </a:lnTo>
                      <a:lnTo>
                        <a:pt x="19" y="62"/>
                      </a:lnTo>
                      <a:lnTo>
                        <a:pt x="17" y="63"/>
                      </a:lnTo>
                      <a:lnTo>
                        <a:pt x="17" y="67"/>
                      </a:lnTo>
                      <a:lnTo>
                        <a:pt x="15" y="69"/>
                      </a:lnTo>
                      <a:lnTo>
                        <a:pt x="13" y="69"/>
                      </a:lnTo>
                      <a:lnTo>
                        <a:pt x="11" y="71"/>
                      </a:lnTo>
                      <a:lnTo>
                        <a:pt x="11" y="73"/>
                      </a:lnTo>
                      <a:lnTo>
                        <a:pt x="10" y="75"/>
                      </a:lnTo>
                      <a:lnTo>
                        <a:pt x="8" y="77"/>
                      </a:lnTo>
                      <a:lnTo>
                        <a:pt x="6" y="77"/>
                      </a:lnTo>
                      <a:lnTo>
                        <a:pt x="4" y="77"/>
                      </a:lnTo>
                      <a:lnTo>
                        <a:pt x="2" y="77"/>
                      </a:lnTo>
                      <a:lnTo>
                        <a:pt x="0" y="77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2" y="71"/>
                      </a:lnTo>
                      <a:lnTo>
                        <a:pt x="2" y="69"/>
                      </a:lnTo>
                      <a:lnTo>
                        <a:pt x="2" y="67"/>
                      </a:lnTo>
                      <a:lnTo>
                        <a:pt x="4" y="65"/>
                      </a:lnTo>
                      <a:lnTo>
                        <a:pt x="6" y="63"/>
                      </a:lnTo>
                      <a:lnTo>
                        <a:pt x="6" y="62"/>
                      </a:lnTo>
                      <a:lnTo>
                        <a:pt x="8" y="60"/>
                      </a:lnTo>
                      <a:lnTo>
                        <a:pt x="8" y="58"/>
                      </a:lnTo>
                      <a:lnTo>
                        <a:pt x="10" y="58"/>
                      </a:lnTo>
                      <a:lnTo>
                        <a:pt x="10" y="56"/>
                      </a:lnTo>
                      <a:lnTo>
                        <a:pt x="11" y="54"/>
                      </a:lnTo>
                      <a:lnTo>
                        <a:pt x="11" y="52"/>
                      </a:lnTo>
                      <a:lnTo>
                        <a:pt x="13" y="50"/>
                      </a:lnTo>
                      <a:lnTo>
                        <a:pt x="13" y="48"/>
                      </a:lnTo>
                      <a:lnTo>
                        <a:pt x="15" y="48"/>
                      </a:lnTo>
                      <a:lnTo>
                        <a:pt x="15" y="46"/>
                      </a:lnTo>
                      <a:lnTo>
                        <a:pt x="15" y="44"/>
                      </a:lnTo>
                      <a:lnTo>
                        <a:pt x="17" y="42"/>
                      </a:lnTo>
                      <a:lnTo>
                        <a:pt x="17" y="40"/>
                      </a:lnTo>
                      <a:lnTo>
                        <a:pt x="17" y="39"/>
                      </a:lnTo>
                      <a:lnTo>
                        <a:pt x="19" y="37"/>
                      </a:lnTo>
                      <a:lnTo>
                        <a:pt x="19" y="35"/>
                      </a:lnTo>
                      <a:lnTo>
                        <a:pt x="19" y="33"/>
                      </a:lnTo>
                      <a:lnTo>
                        <a:pt x="19" y="31"/>
                      </a:lnTo>
                      <a:lnTo>
                        <a:pt x="19" y="29"/>
                      </a:lnTo>
                      <a:lnTo>
                        <a:pt x="19" y="27"/>
                      </a:lnTo>
                      <a:lnTo>
                        <a:pt x="19" y="25"/>
                      </a:lnTo>
                      <a:lnTo>
                        <a:pt x="19" y="23"/>
                      </a:lnTo>
                      <a:lnTo>
                        <a:pt x="19" y="21"/>
                      </a:lnTo>
                      <a:lnTo>
                        <a:pt x="19" y="19"/>
                      </a:lnTo>
                      <a:lnTo>
                        <a:pt x="19" y="17"/>
                      </a:lnTo>
                      <a:lnTo>
                        <a:pt x="19" y="15"/>
                      </a:lnTo>
                      <a:lnTo>
                        <a:pt x="19" y="14"/>
                      </a:lnTo>
                      <a:lnTo>
                        <a:pt x="19" y="12"/>
                      </a:lnTo>
                      <a:lnTo>
                        <a:pt x="19" y="10"/>
                      </a:lnTo>
                      <a:lnTo>
                        <a:pt x="19" y="8"/>
                      </a:lnTo>
                      <a:lnTo>
                        <a:pt x="19" y="6"/>
                      </a:lnTo>
                      <a:lnTo>
                        <a:pt x="19" y="4"/>
                      </a:lnTo>
                      <a:lnTo>
                        <a:pt x="19" y="2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2"/>
                      </a:lnTo>
                      <a:lnTo>
                        <a:pt x="25" y="4"/>
                      </a:lnTo>
                      <a:lnTo>
                        <a:pt x="27" y="6"/>
                      </a:lnTo>
                      <a:lnTo>
                        <a:pt x="27" y="8"/>
                      </a:lnTo>
                      <a:lnTo>
                        <a:pt x="29" y="10"/>
                      </a:lnTo>
                      <a:lnTo>
                        <a:pt x="29" y="12"/>
                      </a:lnTo>
                      <a:lnTo>
                        <a:pt x="31" y="12"/>
                      </a:lnTo>
                      <a:lnTo>
                        <a:pt x="31" y="14"/>
                      </a:lnTo>
                      <a:lnTo>
                        <a:pt x="33" y="15"/>
                      </a:lnTo>
                      <a:lnTo>
                        <a:pt x="35" y="17"/>
                      </a:lnTo>
                      <a:lnTo>
                        <a:pt x="35" y="19"/>
                      </a:lnTo>
                      <a:close/>
                    </a:path>
                  </a:pathLst>
                </a:custGeom>
                <a:solidFill>
                  <a:srgbClr val="A3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23" name="Freeform 591"/>
                <p:cNvSpPr>
                  <a:spLocks noChangeAspect="1"/>
                </p:cNvSpPr>
                <p:nvPr/>
              </p:nvSpPr>
              <p:spPr bwMode="auto">
                <a:xfrm>
                  <a:off x="4942" y="1693"/>
                  <a:ext cx="367" cy="143"/>
                </a:xfrm>
                <a:custGeom>
                  <a:avLst/>
                  <a:gdLst>
                    <a:gd name="T0" fmla="*/ 263 w 367"/>
                    <a:gd name="T1" fmla="*/ 45 h 143"/>
                    <a:gd name="T2" fmla="*/ 250 w 367"/>
                    <a:gd name="T3" fmla="*/ 56 h 143"/>
                    <a:gd name="T4" fmla="*/ 233 w 367"/>
                    <a:gd name="T5" fmla="*/ 70 h 143"/>
                    <a:gd name="T6" fmla="*/ 219 w 367"/>
                    <a:gd name="T7" fmla="*/ 83 h 143"/>
                    <a:gd name="T8" fmla="*/ 215 w 367"/>
                    <a:gd name="T9" fmla="*/ 93 h 143"/>
                    <a:gd name="T10" fmla="*/ 227 w 367"/>
                    <a:gd name="T11" fmla="*/ 91 h 143"/>
                    <a:gd name="T12" fmla="*/ 244 w 367"/>
                    <a:gd name="T13" fmla="*/ 81 h 143"/>
                    <a:gd name="T14" fmla="*/ 265 w 367"/>
                    <a:gd name="T15" fmla="*/ 70 h 143"/>
                    <a:gd name="T16" fmla="*/ 286 w 367"/>
                    <a:gd name="T17" fmla="*/ 56 h 143"/>
                    <a:gd name="T18" fmla="*/ 304 w 367"/>
                    <a:gd name="T19" fmla="*/ 45 h 143"/>
                    <a:gd name="T20" fmla="*/ 317 w 367"/>
                    <a:gd name="T21" fmla="*/ 35 h 143"/>
                    <a:gd name="T22" fmla="*/ 331 w 367"/>
                    <a:gd name="T23" fmla="*/ 25 h 143"/>
                    <a:gd name="T24" fmla="*/ 342 w 367"/>
                    <a:gd name="T25" fmla="*/ 16 h 143"/>
                    <a:gd name="T26" fmla="*/ 354 w 367"/>
                    <a:gd name="T27" fmla="*/ 6 h 143"/>
                    <a:gd name="T28" fmla="*/ 361 w 367"/>
                    <a:gd name="T29" fmla="*/ 0 h 143"/>
                    <a:gd name="T30" fmla="*/ 367 w 367"/>
                    <a:gd name="T31" fmla="*/ 8 h 143"/>
                    <a:gd name="T32" fmla="*/ 365 w 367"/>
                    <a:gd name="T33" fmla="*/ 24 h 143"/>
                    <a:gd name="T34" fmla="*/ 361 w 367"/>
                    <a:gd name="T35" fmla="*/ 41 h 143"/>
                    <a:gd name="T36" fmla="*/ 357 w 367"/>
                    <a:gd name="T37" fmla="*/ 54 h 143"/>
                    <a:gd name="T38" fmla="*/ 355 w 367"/>
                    <a:gd name="T39" fmla="*/ 66 h 143"/>
                    <a:gd name="T40" fmla="*/ 352 w 367"/>
                    <a:gd name="T41" fmla="*/ 77 h 143"/>
                    <a:gd name="T42" fmla="*/ 348 w 367"/>
                    <a:gd name="T43" fmla="*/ 91 h 143"/>
                    <a:gd name="T44" fmla="*/ 336 w 367"/>
                    <a:gd name="T45" fmla="*/ 104 h 143"/>
                    <a:gd name="T46" fmla="*/ 317 w 367"/>
                    <a:gd name="T47" fmla="*/ 118 h 143"/>
                    <a:gd name="T48" fmla="*/ 294 w 367"/>
                    <a:gd name="T49" fmla="*/ 123 h 143"/>
                    <a:gd name="T50" fmla="*/ 283 w 367"/>
                    <a:gd name="T51" fmla="*/ 123 h 143"/>
                    <a:gd name="T52" fmla="*/ 271 w 367"/>
                    <a:gd name="T53" fmla="*/ 123 h 143"/>
                    <a:gd name="T54" fmla="*/ 260 w 367"/>
                    <a:gd name="T55" fmla="*/ 129 h 143"/>
                    <a:gd name="T56" fmla="*/ 248 w 367"/>
                    <a:gd name="T57" fmla="*/ 133 h 143"/>
                    <a:gd name="T58" fmla="*/ 237 w 367"/>
                    <a:gd name="T59" fmla="*/ 137 h 143"/>
                    <a:gd name="T60" fmla="*/ 223 w 367"/>
                    <a:gd name="T61" fmla="*/ 141 h 143"/>
                    <a:gd name="T62" fmla="*/ 208 w 367"/>
                    <a:gd name="T63" fmla="*/ 143 h 143"/>
                    <a:gd name="T64" fmla="*/ 190 w 367"/>
                    <a:gd name="T65" fmla="*/ 141 h 143"/>
                    <a:gd name="T66" fmla="*/ 171 w 367"/>
                    <a:gd name="T67" fmla="*/ 137 h 143"/>
                    <a:gd name="T68" fmla="*/ 152 w 367"/>
                    <a:gd name="T69" fmla="*/ 135 h 143"/>
                    <a:gd name="T70" fmla="*/ 135 w 367"/>
                    <a:gd name="T71" fmla="*/ 131 h 143"/>
                    <a:gd name="T72" fmla="*/ 121 w 367"/>
                    <a:gd name="T73" fmla="*/ 131 h 143"/>
                    <a:gd name="T74" fmla="*/ 110 w 367"/>
                    <a:gd name="T75" fmla="*/ 131 h 143"/>
                    <a:gd name="T76" fmla="*/ 98 w 367"/>
                    <a:gd name="T77" fmla="*/ 129 h 143"/>
                    <a:gd name="T78" fmla="*/ 91 w 367"/>
                    <a:gd name="T79" fmla="*/ 125 h 143"/>
                    <a:gd name="T80" fmla="*/ 81 w 367"/>
                    <a:gd name="T81" fmla="*/ 125 h 143"/>
                    <a:gd name="T82" fmla="*/ 70 w 367"/>
                    <a:gd name="T83" fmla="*/ 125 h 143"/>
                    <a:gd name="T84" fmla="*/ 58 w 367"/>
                    <a:gd name="T85" fmla="*/ 123 h 143"/>
                    <a:gd name="T86" fmla="*/ 47 w 367"/>
                    <a:gd name="T87" fmla="*/ 121 h 143"/>
                    <a:gd name="T88" fmla="*/ 31 w 367"/>
                    <a:gd name="T89" fmla="*/ 120 h 143"/>
                    <a:gd name="T90" fmla="*/ 18 w 367"/>
                    <a:gd name="T91" fmla="*/ 120 h 143"/>
                    <a:gd name="T92" fmla="*/ 4 w 367"/>
                    <a:gd name="T93" fmla="*/ 116 h 143"/>
                    <a:gd name="T94" fmla="*/ 16 w 367"/>
                    <a:gd name="T95" fmla="*/ 79 h 143"/>
                    <a:gd name="T96" fmla="*/ 27 w 367"/>
                    <a:gd name="T97" fmla="*/ 79 h 143"/>
                    <a:gd name="T98" fmla="*/ 39 w 367"/>
                    <a:gd name="T99" fmla="*/ 79 h 143"/>
                    <a:gd name="T100" fmla="*/ 48 w 367"/>
                    <a:gd name="T101" fmla="*/ 81 h 143"/>
                    <a:gd name="T102" fmla="*/ 58 w 367"/>
                    <a:gd name="T103" fmla="*/ 85 h 143"/>
                    <a:gd name="T104" fmla="*/ 70 w 367"/>
                    <a:gd name="T105" fmla="*/ 85 h 143"/>
                    <a:gd name="T106" fmla="*/ 85 w 367"/>
                    <a:gd name="T107" fmla="*/ 83 h 143"/>
                    <a:gd name="T108" fmla="*/ 102 w 367"/>
                    <a:gd name="T109" fmla="*/ 81 h 143"/>
                    <a:gd name="T110" fmla="*/ 114 w 367"/>
                    <a:gd name="T111" fmla="*/ 79 h 143"/>
                    <a:gd name="T112" fmla="*/ 127 w 367"/>
                    <a:gd name="T113" fmla="*/ 75 h 143"/>
                    <a:gd name="T114" fmla="*/ 152 w 367"/>
                    <a:gd name="T115" fmla="*/ 66 h 143"/>
                    <a:gd name="T116" fmla="*/ 187 w 367"/>
                    <a:gd name="T117" fmla="*/ 52 h 143"/>
                    <a:gd name="T118" fmla="*/ 223 w 367"/>
                    <a:gd name="T119" fmla="*/ 41 h 143"/>
                    <a:gd name="T120" fmla="*/ 252 w 367"/>
                    <a:gd name="T121" fmla="*/ 33 h 14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367"/>
                    <a:gd name="T184" fmla="*/ 0 h 143"/>
                    <a:gd name="T185" fmla="*/ 367 w 367"/>
                    <a:gd name="T186" fmla="*/ 143 h 14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367" h="143">
                      <a:moveTo>
                        <a:pt x="265" y="35"/>
                      </a:moveTo>
                      <a:lnTo>
                        <a:pt x="267" y="37"/>
                      </a:lnTo>
                      <a:lnTo>
                        <a:pt x="267" y="39"/>
                      </a:lnTo>
                      <a:lnTo>
                        <a:pt x="265" y="41"/>
                      </a:lnTo>
                      <a:lnTo>
                        <a:pt x="263" y="43"/>
                      </a:lnTo>
                      <a:lnTo>
                        <a:pt x="263" y="45"/>
                      </a:lnTo>
                      <a:lnTo>
                        <a:pt x="261" y="47"/>
                      </a:lnTo>
                      <a:lnTo>
                        <a:pt x="260" y="48"/>
                      </a:lnTo>
                      <a:lnTo>
                        <a:pt x="258" y="50"/>
                      </a:lnTo>
                      <a:lnTo>
                        <a:pt x="254" y="52"/>
                      </a:lnTo>
                      <a:lnTo>
                        <a:pt x="252" y="54"/>
                      </a:lnTo>
                      <a:lnTo>
                        <a:pt x="250" y="56"/>
                      </a:lnTo>
                      <a:lnTo>
                        <a:pt x="246" y="60"/>
                      </a:lnTo>
                      <a:lnTo>
                        <a:pt x="244" y="62"/>
                      </a:lnTo>
                      <a:lnTo>
                        <a:pt x="240" y="64"/>
                      </a:lnTo>
                      <a:lnTo>
                        <a:pt x="238" y="66"/>
                      </a:lnTo>
                      <a:lnTo>
                        <a:pt x="235" y="68"/>
                      </a:lnTo>
                      <a:lnTo>
                        <a:pt x="233" y="70"/>
                      </a:lnTo>
                      <a:lnTo>
                        <a:pt x="231" y="72"/>
                      </a:lnTo>
                      <a:lnTo>
                        <a:pt x="227" y="75"/>
                      </a:lnTo>
                      <a:lnTo>
                        <a:pt x="225" y="77"/>
                      </a:lnTo>
                      <a:lnTo>
                        <a:pt x="223" y="79"/>
                      </a:lnTo>
                      <a:lnTo>
                        <a:pt x="221" y="81"/>
                      </a:lnTo>
                      <a:lnTo>
                        <a:pt x="219" y="83"/>
                      </a:lnTo>
                      <a:lnTo>
                        <a:pt x="217" y="85"/>
                      </a:lnTo>
                      <a:lnTo>
                        <a:pt x="215" y="85"/>
                      </a:lnTo>
                      <a:lnTo>
                        <a:pt x="215" y="87"/>
                      </a:lnTo>
                      <a:lnTo>
                        <a:pt x="215" y="89"/>
                      </a:lnTo>
                      <a:lnTo>
                        <a:pt x="215" y="91"/>
                      </a:lnTo>
                      <a:lnTo>
                        <a:pt x="215" y="93"/>
                      </a:lnTo>
                      <a:lnTo>
                        <a:pt x="217" y="95"/>
                      </a:lnTo>
                      <a:lnTo>
                        <a:pt x="219" y="93"/>
                      </a:lnTo>
                      <a:lnTo>
                        <a:pt x="221" y="93"/>
                      </a:lnTo>
                      <a:lnTo>
                        <a:pt x="223" y="93"/>
                      </a:lnTo>
                      <a:lnTo>
                        <a:pt x="225" y="91"/>
                      </a:lnTo>
                      <a:lnTo>
                        <a:pt x="227" y="91"/>
                      </a:lnTo>
                      <a:lnTo>
                        <a:pt x="229" y="89"/>
                      </a:lnTo>
                      <a:lnTo>
                        <a:pt x="233" y="87"/>
                      </a:lnTo>
                      <a:lnTo>
                        <a:pt x="235" y="87"/>
                      </a:lnTo>
                      <a:lnTo>
                        <a:pt x="238" y="85"/>
                      </a:lnTo>
                      <a:lnTo>
                        <a:pt x="240" y="83"/>
                      </a:lnTo>
                      <a:lnTo>
                        <a:pt x="244" y="81"/>
                      </a:lnTo>
                      <a:lnTo>
                        <a:pt x="248" y="79"/>
                      </a:lnTo>
                      <a:lnTo>
                        <a:pt x="252" y="77"/>
                      </a:lnTo>
                      <a:lnTo>
                        <a:pt x="256" y="75"/>
                      </a:lnTo>
                      <a:lnTo>
                        <a:pt x="260" y="73"/>
                      </a:lnTo>
                      <a:lnTo>
                        <a:pt x="261" y="72"/>
                      </a:lnTo>
                      <a:lnTo>
                        <a:pt x="265" y="70"/>
                      </a:lnTo>
                      <a:lnTo>
                        <a:pt x="269" y="66"/>
                      </a:lnTo>
                      <a:lnTo>
                        <a:pt x="273" y="64"/>
                      </a:lnTo>
                      <a:lnTo>
                        <a:pt x="277" y="62"/>
                      </a:lnTo>
                      <a:lnTo>
                        <a:pt x="281" y="60"/>
                      </a:lnTo>
                      <a:lnTo>
                        <a:pt x="284" y="58"/>
                      </a:lnTo>
                      <a:lnTo>
                        <a:pt x="286" y="56"/>
                      </a:lnTo>
                      <a:lnTo>
                        <a:pt x="290" y="54"/>
                      </a:lnTo>
                      <a:lnTo>
                        <a:pt x="294" y="52"/>
                      </a:lnTo>
                      <a:lnTo>
                        <a:pt x="296" y="50"/>
                      </a:lnTo>
                      <a:lnTo>
                        <a:pt x="300" y="48"/>
                      </a:lnTo>
                      <a:lnTo>
                        <a:pt x="302" y="47"/>
                      </a:lnTo>
                      <a:lnTo>
                        <a:pt x="304" y="45"/>
                      </a:lnTo>
                      <a:lnTo>
                        <a:pt x="306" y="45"/>
                      </a:lnTo>
                      <a:lnTo>
                        <a:pt x="308" y="43"/>
                      </a:lnTo>
                      <a:lnTo>
                        <a:pt x="311" y="41"/>
                      </a:lnTo>
                      <a:lnTo>
                        <a:pt x="313" y="39"/>
                      </a:lnTo>
                      <a:lnTo>
                        <a:pt x="315" y="37"/>
                      </a:lnTo>
                      <a:lnTo>
                        <a:pt x="317" y="35"/>
                      </a:lnTo>
                      <a:lnTo>
                        <a:pt x="319" y="33"/>
                      </a:lnTo>
                      <a:lnTo>
                        <a:pt x="321" y="31"/>
                      </a:lnTo>
                      <a:lnTo>
                        <a:pt x="323" y="31"/>
                      </a:lnTo>
                      <a:lnTo>
                        <a:pt x="327" y="29"/>
                      </a:lnTo>
                      <a:lnTo>
                        <a:pt x="329" y="27"/>
                      </a:lnTo>
                      <a:lnTo>
                        <a:pt x="331" y="25"/>
                      </a:lnTo>
                      <a:lnTo>
                        <a:pt x="332" y="24"/>
                      </a:lnTo>
                      <a:lnTo>
                        <a:pt x="334" y="22"/>
                      </a:lnTo>
                      <a:lnTo>
                        <a:pt x="336" y="20"/>
                      </a:lnTo>
                      <a:lnTo>
                        <a:pt x="338" y="20"/>
                      </a:lnTo>
                      <a:lnTo>
                        <a:pt x="340" y="18"/>
                      </a:lnTo>
                      <a:lnTo>
                        <a:pt x="342" y="16"/>
                      </a:lnTo>
                      <a:lnTo>
                        <a:pt x="344" y="14"/>
                      </a:lnTo>
                      <a:lnTo>
                        <a:pt x="346" y="12"/>
                      </a:lnTo>
                      <a:lnTo>
                        <a:pt x="348" y="10"/>
                      </a:lnTo>
                      <a:lnTo>
                        <a:pt x="350" y="8"/>
                      </a:lnTo>
                      <a:lnTo>
                        <a:pt x="352" y="8"/>
                      </a:lnTo>
                      <a:lnTo>
                        <a:pt x="354" y="6"/>
                      </a:lnTo>
                      <a:lnTo>
                        <a:pt x="355" y="6"/>
                      </a:lnTo>
                      <a:lnTo>
                        <a:pt x="355" y="4"/>
                      </a:lnTo>
                      <a:lnTo>
                        <a:pt x="357" y="2"/>
                      </a:lnTo>
                      <a:lnTo>
                        <a:pt x="359" y="2"/>
                      </a:lnTo>
                      <a:lnTo>
                        <a:pt x="361" y="2"/>
                      </a:lnTo>
                      <a:lnTo>
                        <a:pt x="361" y="0"/>
                      </a:lnTo>
                      <a:lnTo>
                        <a:pt x="363" y="0"/>
                      </a:lnTo>
                      <a:lnTo>
                        <a:pt x="365" y="0"/>
                      </a:lnTo>
                      <a:lnTo>
                        <a:pt x="367" y="2"/>
                      </a:lnTo>
                      <a:lnTo>
                        <a:pt x="367" y="4"/>
                      </a:lnTo>
                      <a:lnTo>
                        <a:pt x="367" y="6"/>
                      </a:lnTo>
                      <a:lnTo>
                        <a:pt x="367" y="8"/>
                      </a:lnTo>
                      <a:lnTo>
                        <a:pt x="367" y="12"/>
                      </a:lnTo>
                      <a:lnTo>
                        <a:pt x="367" y="14"/>
                      </a:lnTo>
                      <a:lnTo>
                        <a:pt x="367" y="16"/>
                      </a:lnTo>
                      <a:lnTo>
                        <a:pt x="367" y="18"/>
                      </a:lnTo>
                      <a:lnTo>
                        <a:pt x="367" y="22"/>
                      </a:lnTo>
                      <a:lnTo>
                        <a:pt x="365" y="24"/>
                      </a:lnTo>
                      <a:lnTo>
                        <a:pt x="365" y="25"/>
                      </a:lnTo>
                      <a:lnTo>
                        <a:pt x="365" y="29"/>
                      </a:lnTo>
                      <a:lnTo>
                        <a:pt x="363" y="31"/>
                      </a:lnTo>
                      <a:lnTo>
                        <a:pt x="363" y="35"/>
                      </a:lnTo>
                      <a:lnTo>
                        <a:pt x="363" y="37"/>
                      </a:lnTo>
                      <a:lnTo>
                        <a:pt x="361" y="41"/>
                      </a:lnTo>
                      <a:lnTo>
                        <a:pt x="361" y="43"/>
                      </a:lnTo>
                      <a:lnTo>
                        <a:pt x="361" y="45"/>
                      </a:lnTo>
                      <a:lnTo>
                        <a:pt x="359" y="48"/>
                      </a:lnTo>
                      <a:lnTo>
                        <a:pt x="359" y="50"/>
                      </a:lnTo>
                      <a:lnTo>
                        <a:pt x="357" y="52"/>
                      </a:lnTo>
                      <a:lnTo>
                        <a:pt x="357" y="54"/>
                      </a:lnTo>
                      <a:lnTo>
                        <a:pt x="357" y="56"/>
                      </a:lnTo>
                      <a:lnTo>
                        <a:pt x="357" y="58"/>
                      </a:lnTo>
                      <a:lnTo>
                        <a:pt x="355" y="60"/>
                      </a:lnTo>
                      <a:lnTo>
                        <a:pt x="355" y="62"/>
                      </a:lnTo>
                      <a:lnTo>
                        <a:pt x="355" y="64"/>
                      </a:lnTo>
                      <a:lnTo>
                        <a:pt x="355" y="66"/>
                      </a:lnTo>
                      <a:lnTo>
                        <a:pt x="354" y="68"/>
                      </a:lnTo>
                      <a:lnTo>
                        <a:pt x="354" y="70"/>
                      </a:lnTo>
                      <a:lnTo>
                        <a:pt x="354" y="72"/>
                      </a:lnTo>
                      <a:lnTo>
                        <a:pt x="354" y="73"/>
                      </a:lnTo>
                      <a:lnTo>
                        <a:pt x="352" y="75"/>
                      </a:lnTo>
                      <a:lnTo>
                        <a:pt x="352" y="77"/>
                      </a:lnTo>
                      <a:lnTo>
                        <a:pt x="352" y="79"/>
                      </a:lnTo>
                      <a:lnTo>
                        <a:pt x="352" y="81"/>
                      </a:lnTo>
                      <a:lnTo>
                        <a:pt x="350" y="85"/>
                      </a:lnTo>
                      <a:lnTo>
                        <a:pt x="350" y="87"/>
                      </a:lnTo>
                      <a:lnTo>
                        <a:pt x="348" y="89"/>
                      </a:lnTo>
                      <a:lnTo>
                        <a:pt x="348" y="91"/>
                      </a:lnTo>
                      <a:lnTo>
                        <a:pt x="346" y="93"/>
                      </a:lnTo>
                      <a:lnTo>
                        <a:pt x="344" y="95"/>
                      </a:lnTo>
                      <a:lnTo>
                        <a:pt x="342" y="96"/>
                      </a:lnTo>
                      <a:lnTo>
                        <a:pt x="340" y="100"/>
                      </a:lnTo>
                      <a:lnTo>
                        <a:pt x="338" y="102"/>
                      </a:lnTo>
                      <a:lnTo>
                        <a:pt x="336" y="104"/>
                      </a:lnTo>
                      <a:lnTo>
                        <a:pt x="334" y="106"/>
                      </a:lnTo>
                      <a:lnTo>
                        <a:pt x="331" y="108"/>
                      </a:lnTo>
                      <a:lnTo>
                        <a:pt x="327" y="110"/>
                      </a:lnTo>
                      <a:lnTo>
                        <a:pt x="325" y="114"/>
                      </a:lnTo>
                      <a:lnTo>
                        <a:pt x="321" y="116"/>
                      </a:lnTo>
                      <a:lnTo>
                        <a:pt x="317" y="118"/>
                      </a:lnTo>
                      <a:lnTo>
                        <a:pt x="311" y="120"/>
                      </a:lnTo>
                      <a:lnTo>
                        <a:pt x="308" y="121"/>
                      </a:lnTo>
                      <a:lnTo>
                        <a:pt x="302" y="123"/>
                      </a:lnTo>
                      <a:lnTo>
                        <a:pt x="296" y="125"/>
                      </a:lnTo>
                      <a:lnTo>
                        <a:pt x="294" y="125"/>
                      </a:lnTo>
                      <a:lnTo>
                        <a:pt x="294" y="123"/>
                      </a:lnTo>
                      <a:lnTo>
                        <a:pt x="292" y="123"/>
                      </a:lnTo>
                      <a:lnTo>
                        <a:pt x="290" y="123"/>
                      </a:lnTo>
                      <a:lnTo>
                        <a:pt x="288" y="123"/>
                      </a:lnTo>
                      <a:lnTo>
                        <a:pt x="286" y="123"/>
                      </a:lnTo>
                      <a:lnTo>
                        <a:pt x="284" y="123"/>
                      </a:lnTo>
                      <a:lnTo>
                        <a:pt x="283" y="123"/>
                      </a:lnTo>
                      <a:lnTo>
                        <a:pt x="281" y="123"/>
                      </a:lnTo>
                      <a:lnTo>
                        <a:pt x="279" y="123"/>
                      </a:lnTo>
                      <a:lnTo>
                        <a:pt x="277" y="123"/>
                      </a:lnTo>
                      <a:lnTo>
                        <a:pt x="275" y="123"/>
                      </a:lnTo>
                      <a:lnTo>
                        <a:pt x="273" y="123"/>
                      </a:lnTo>
                      <a:lnTo>
                        <a:pt x="271" y="123"/>
                      </a:lnTo>
                      <a:lnTo>
                        <a:pt x="269" y="123"/>
                      </a:lnTo>
                      <a:lnTo>
                        <a:pt x="267" y="125"/>
                      </a:lnTo>
                      <a:lnTo>
                        <a:pt x="265" y="125"/>
                      </a:lnTo>
                      <a:lnTo>
                        <a:pt x="263" y="127"/>
                      </a:lnTo>
                      <a:lnTo>
                        <a:pt x="261" y="127"/>
                      </a:lnTo>
                      <a:lnTo>
                        <a:pt x="260" y="129"/>
                      </a:lnTo>
                      <a:lnTo>
                        <a:pt x="258" y="129"/>
                      </a:lnTo>
                      <a:lnTo>
                        <a:pt x="256" y="131"/>
                      </a:lnTo>
                      <a:lnTo>
                        <a:pt x="254" y="131"/>
                      </a:lnTo>
                      <a:lnTo>
                        <a:pt x="252" y="131"/>
                      </a:lnTo>
                      <a:lnTo>
                        <a:pt x="250" y="133"/>
                      </a:lnTo>
                      <a:lnTo>
                        <a:pt x="248" y="133"/>
                      </a:lnTo>
                      <a:lnTo>
                        <a:pt x="246" y="135"/>
                      </a:lnTo>
                      <a:lnTo>
                        <a:pt x="244" y="135"/>
                      </a:lnTo>
                      <a:lnTo>
                        <a:pt x="242" y="135"/>
                      </a:lnTo>
                      <a:lnTo>
                        <a:pt x="240" y="137"/>
                      </a:lnTo>
                      <a:lnTo>
                        <a:pt x="238" y="137"/>
                      </a:lnTo>
                      <a:lnTo>
                        <a:pt x="237" y="137"/>
                      </a:lnTo>
                      <a:lnTo>
                        <a:pt x="235" y="139"/>
                      </a:lnTo>
                      <a:lnTo>
                        <a:pt x="233" y="139"/>
                      </a:lnTo>
                      <a:lnTo>
                        <a:pt x="231" y="139"/>
                      </a:lnTo>
                      <a:lnTo>
                        <a:pt x="227" y="141"/>
                      </a:lnTo>
                      <a:lnTo>
                        <a:pt x="225" y="141"/>
                      </a:lnTo>
                      <a:lnTo>
                        <a:pt x="223" y="141"/>
                      </a:lnTo>
                      <a:lnTo>
                        <a:pt x="221" y="141"/>
                      </a:lnTo>
                      <a:lnTo>
                        <a:pt x="217" y="141"/>
                      </a:lnTo>
                      <a:lnTo>
                        <a:pt x="215" y="141"/>
                      </a:lnTo>
                      <a:lnTo>
                        <a:pt x="213" y="141"/>
                      </a:lnTo>
                      <a:lnTo>
                        <a:pt x="210" y="143"/>
                      </a:lnTo>
                      <a:lnTo>
                        <a:pt x="208" y="143"/>
                      </a:lnTo>
                      <a:lnTo>
                        <a:pt x="204" y="141"/>
                      </a:lnTo>
                      <a:lnTo>
                        <a:pt x="202" y="141"/>
                      </a:lnTo>
                      <a:lnTo>
                        <a:pt x="198" y="141"/>
                      </a:lnTo>
                      <a:lnTo>
                        <a:pt x="196" y="141"/>
                      </a:lnTo>
                      <a:lnTo>
                        <a:pt x="192" y="141"/>
                      </a:lnTo>
                      <a:lnTo>
                        <a:pt x="190" y="141"/>
                      </a:lnTo>
                      <a:lnTo>
                        <a:pt x="187" y="139"/>
                      </a:lnTo>
                      <a:lnTo>
                        <a:pt x="185" y="139"/>
                      </a:lnTo>
                      <a:lnTo>
                        <a:pt x="181" y="139"/>
                      </a:lnTo>
                      <a:lnTo>
                        <a:pt x="177" y="139"/>
                      </a:lnTo>
                      <a:lnTo>
                        <a:pt x="175" y="137"/>
                      </a:lnTo>
                      <a:lnTo>
                        <a:pt x="171" y="137"/>
                      </a:lnTo>
                      <a:lnTo>
                        <a:pt x="167" y="137"/>
                      </a:lnTo>
                      <a:lnTo>
                        <a:pt x="166" y="137"/>
                      </a:lnTo>
                      <a:lnTo>
                        <a:pt x="162" y="135"/>
                      </a:lnTo>
                      <a:lnTo>
                        <a:pt x="158" y="135"/>
                      </a:lnTo>
                      <a:lnTo>
                        <a:pt x="156" y="135"/>
                      </a:lnTo>
                      <a:lnTo>
                        <a:pt x="152" y="135"/>
                      </a:lnTo>
                      <a:lnTo>
                        <a:pt x="148" y="133"/>
                      </a:lnTo>
                      <a:lnTo>
                        <a:pt x="146" y="133"/>
                      </a:lnTo>
                      <a:lnTo>
                        <a:pt x="142" y="133"/>
                      </a:lnTo>
                      <a:lnTo>
                        <a:pt x="141" y="133"/>
                      </a:lnTo>
                      <a:lnTo>
                        <a:pt x="139" y="133"/>
                      </a:lnTo>
                      <a:lnTo>
                        <a:pt x="135" y="131"/>
                      </a:lnTo>
                      <a:lnTo>
                        <a:pt x="133" y="131"/>
                      </a:lnTo>
                      <a:lnTo>
                        <a:pt x="131" y="131"/>
                      </a:lnTo>
                      <a:lnTo>
                        <a:pt x="127" y="131"/>
                      </a:lnTo>
                      <a:lnTo>
                        <a:pt x="125" y="131"/>
                      </a:lnTo>
                      <a:lnTo>
                        <a:pt x="123" y="131"/>
                      </a:lnTo>
                      <a:lnTo>
                        <a:pt x="121" y="131"/>
                      </a:lnTo>
                      <a:lnTo>
                        <a:pt x="119" y="131"/>
                      </a:lnTo>
                      <a:lnTo>
                        <a:pt x="118" y="131"/>
                      </a:lnTo>
                      <a:lnTo>
                        <a:pt x="116" y="131"/>
                      </a:lnTo>
                      <a:lnTo>
                        <a:pt x="114" y="131"/>
                      </a:lnTo>
                      <a:lnTo>
                        <a:pt x="112" y="131"/>
                      </a:lnTo>
                      <a:lnTo>
                        <a:pt x="110" y="131"/>
                      </a:lnTo>
                      <a:lnTo>
                        <a:pt x="108" y="131"/>
                      </a:lnTo>
                      <a:lnTo>
                        <a:pt x="106" y="131"/>
                      </a:lnTo>
                      <a:lnTo>
                        <a:pt x="104" y="131"/>
                      </a:lnTo>
                      <a:lnTo>
                        <a:pt x="102" y="131"/>
                      </a:lnTo>
                      <a:lnTo>
                        <a:pt x="100" y="129"/>
                      </a:lnTo>
                      <a:lnTo>
                        <a:pt x="98" y="129"/>
                      </a:lnTo>
                      <a:lnTo>
                        <a:pt x="96" y="129"/>
                      </a:lnTo>
                      <a:lnTo>
                        <a:pt x="96" y="127"/>
                      </a:lnTo>
                      <a:lnTo>
                        <a:pt x="95" y="127"/>
                      </a:lnTo>
                      <a:lnTo>
                        <a:pt x="93" y="127"/>
                      </a:lnTo>
                      <a:lnTo>
                        <a:pt x="93" y="125"/>
                      </a:lnTo>
                      <a:lnTo>
                        <a:pt x="91" y="125"/>
                      </a:lnTo>
                      <a:lnTo>
                        <a:pt x="89" y="125"/>
                      </a:lnTo>
                      <a:lnTo>
                        <a:pt x="87" y="125"/>
                      </a:lnTo>
                      <a:lnTo>
                        <a:pt x="87" y="123"/>
                      </a:lnTo>
                      <a:lnTo>
                        <a:pt x="85" y="123"/>
                      </a:lnTo>
                      <a:lnTo>
                        <a:pt x="83" y="123"/>
                      </a:lnTo>
                      <a:lnTo>
                        <a:pt x="81" y="125"/>
                      </a:lnTo>
                      <a:lnTo>
                        <a:pt x="79" y="125"/>
                      </a:lnTo>
                      <a:lnTo>
                        <a:pt x="77" y="125"/>
                      </a:lnTo>
                      <a:lnTo>
                        <a:pt x="75" y="125"/>
                      </a:lnTo>
                      <a:lnTo>
                        <a:pt x="73" y="125"/>
                      </a:lnTo>
                      <a:lnTo>
                        <a:pt x="71" y="125"/>
                      </a:lnTo>
                      <a:lnTo>
                        <a:pt x="70" y="125"/>
                      </a:lnTo>
                      <a:lnTo>
                        <a:pt x="68" y="125"/>
                      </a:lnTo>
                      <a:lnTo>
                        <a:pt x="66" y="125"/>
                      </a:lnTo>
                      <a:lnTo>
                        <a:pt x="64" y="125"/>
                      </a:lnTo>
                      <a:lnTo>
                        <a:pt x="62" y="125"/>
                      </a:lnTo>
                      <a:lnTo>
                        <a:pt x="60" y="123"/>
                      </a:lnTo>
                      <a:lnTo>
                        <a:pt x="58" y="123"/>
                      </a:lnTo>
                      <a:lnTo>
                        <a:pt x="56" y="123"/>
                      </a:lnTo>
                      <a:lnTo>
                        <a:pt x="54" y="123"/>
                      </a:lnTo>
                      <a:lnTo>
                        <a:pt x="52" y="121"/>
                      </a:lnTo>
                      <a:lnTo>
                        <a:pt x="50" y="121"/>
                      </a:lnTo>
                      <a:lnTo>
                        <a:pt x="48" y="121"/>
                      </a:lnTo>
                      <a:lnTo>
                        <a:pt x="47" y="121"/>
                      </a:lnTo>
                      <a:lnTo>
                        <a:pt x="45" y="121"/>
                      </a:lnTo>
                      <a:lnTo>
                        <a:pt x="43" y="121"/>
                      </a:lnTo>
                      <a:lnTo>
                        <a:pt x="39" y="121"/>
                      </a:lnTo>
                      <a:lnTo>
                        <a:pt x="37" y="121"/>
                      </a:lnTo>
                      <a:lnTo>
                        <a:pt x="35" y="121"/>
                      </a:lnTo>
                      <a:lnTo>
                        <a:pt x="31" y="120"/>
                      </a:lnTo>
                      <a:lnTo>
                        <a:pt x="29" y="120"/>
                      </a:lnTo>
                      <a:lnTo>
                        <a:pt x="27" y="120"/>
                      </a:lnTo>
                      <a:lnTo>
                        <a:pt x="24" y="120"/>
                      </a:lnTo>
                      <a:lnTo>
                        <a:pt x="22" y="120"/>
                      </a:lnTo>
                      <a:lnTo>
                        <a:pt x="20" y="120"/>
                      </a:lnTo>
                      <a:lnTo>
                        <a:pt x="18" y="120"/>
                      </a:lnTo>
                      <a:lnTo>
                        <a:pt x="14" y="118"/>
                      </a:lnTo>
                      <a:lnTo>
                        <a:pt x="12" y="118"/>
                      </a:lnTo>
                      <a:lnTo>
                        <a:pt x="10" y="118"/>
                      </a:lnTo>
                      <a:lnTo>
                        <a:pt x="8" y="118"/>
                      </a:lnTo>
                      <a:lnTo>
                        <a:pt x="6" y="118"/>
                      </a:lnTo>
                      <a:lnTo>
                        <a:pt x="4" y="116"/>
                      </a:lnTo>
                      <a:lnTo>
                        <a:pt x="2" y="116"/>
                      </a:lnTo>
                      <a:lnTo>
                        <a:pt x="0" y="116"/>
                      </a:lnTo>
                      <a:lnTo>
                        <a:pt x="0" y="114"/>
                      </a:lnTo>
                      <a:lnTo>
                        <a:pt x="12" y="79"/>
                      </a:lnTo>
                      <a:lnTo>
                        <a:pt x="14" y="79"/>
                      </a:lnTo>
                      <a:lnTo>
                        <a:pt x="16" y="79"/>
                      </a:lnTo>
                      <a:lnTo>
                        <a:pt x="18" y="79"/>
                      </a:lnTo>
                      <a:lnTo>
                        <a:pt x="20" y="79"/>
                      </a:lnTo>
                      <a:lnTo>
                        <a:pt x="22" y="79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7" y="79"/>
                      </a:lnTo>
                      <a:lnTo>
                        <a:pt x="29" y="79"/>
                      </a:lnTo>
                      <a:lnTo>
                        <a:pt x="31" y="79"/>
                      </a:lnTo>
                      <a:lnTo>
                        <a:pt x="33" y="79"/>
                      </a:lnTo>
                      <a:lnTo>
                        <a:pt x="35" y="79"/>
                      </a:lnTo>
                      <a:lnTo>
                        <a:pt x="37" y="79"/>
                      </a:lnTo>
                      <a:lnTo>
                        <a:pt x="39" y="79"/>
                      </a:lnTo>
                      <a:lnTo>
                        <a:pt x="41" y="79"/>
                      </a:lnTo>
                      <a:lnTo>
                        <a:pt x="41" y="81"/>
                      </a:lnTo>
                      <a:lnTo>
                        <a:pt x="43" y="81"/>
                      </a:lnTo>
                      <a:lnTo>
                        <a:pt x="45" y="81"/>
                      </a:lnTo>
                      <a:lnTo>
                        <a:pt x="47" y="81"/>
                      </a:lnTo>
                      <a:lnTo>
                        <a:pt x="48" y="81"/>
                      </a:lnTo>
                      <a:lnTo>
                        <a:pt x="48" y="83"/>
                      </a:lnTo>
                      <a:lnTo>
                        <a:pt x="50" y="83"/>
                      </a:lnTo>
                      <a:lnTo>
                        <a:pt x="52" y="83"/>
                      </a:lnTo>
                      <a:lnTo>
                        <a:pt x="54" y="83"/>
                      </a:lnTo>
                      <a:lnTo>
                        <a:pt x="56" y="85"/>
                      </a:lnTo>
                      <a:lnTo>
                        <a:pt x="58" y="85"/>
                      </a:lnTo>
                      <a:lnTo>
                        <a:pt x="60" y="85"/>
                      </a:lnTo>
                      <a:lnTo>
                        <a:pt x="62" y="85"/>
                      </a:lnTo>
                      <a:lnTo>
                        <a:pt x="64" y="85"/>
                      </a:lnTo>
                      <a:lnTo>
                        <a:pt x="66" y="85"/>
                      </a:lnTo>
                      <a:lnTo>
                        <a:pt x="68" y="85"/>
                      </a:lnTo>
                      <a:lnTo>
                        <a:pt x="70" y="85"/>
                      </a:lnTo>
                      <a:lnTo>
                        <a:pt x="73" y="85"/>
                      </a:lnTo>
                      <a:lnTo>
                        <a:pt x="75" y="85"/>
                      </a:lnTo>
                      <a:lnTo>
                        <a:pt x="77" y="85"/>
                      </a:lnTo>
                      <a:lnTo>
                        <a:pt x="81" y="85"/>
                      </a:lnTo>
                      <a:lnTo>
                        <a:pt x="83" y="83"/>
                      </a:lnTo>
                      <a:lnTo>
                        <a:pt x="85" y="83"/>
                      </a:lnTo>
                      <a:lnTo>
                        <a:pt x="89" y="83"/>
                      </a:lnTo>
                      <a:lnTo>
                        <a:pt x="91" y="83"/>
                      </a:lnTo>
                      <a:lnTo>
                        <a:pt x="95" y="83"/>
                      </a:lnTo>
                      <a:lnTo>
                        <a:pt x="96" y="83"/>
                      </a:lnTo>
                      <a:lnTo>
                        <a:pt x="98" y="83"/>
                      </a:lnTo>
                      <a:lnTo>
                        <a:pt x="102" y="81"/>
                      </a:lnTo>
                      <a:lnTo>
                        <a:pt x="104" y="81"/>
                      </a:lnTo>
                      <a:lnTo>
                        <a:pt x="106" y="81"/>
                      </a:lnTo>
                      <a:lnTo>
                        <a:pt x="108" y="81"/>
                      </a:lnTo>
                      <a:lnTo>
                        <a:pt x="110" y="81"/>
                      </a:lnTo>
                      <a:lnTo>
                        <a:pt x="112" y="79"/>
                      </a:lnTo>
                      <a:lnTo>
                        <a:pt x="114" y="79"/>
                      </a:lnTo>
                      <a:lnTo>
                        <a:pt x="116" y="79"/>
                      </a:lnTo>
                      <a:lnTo>
                        <a:pt x="118" y="79"/>
                      </a:lnTo>
                      <a:lnTo>
                        <a:pt x="119" y="77"/>
                      </a:lnTo>
                      <a:lnTo>
                        <a:pt x="121" y="77"/>
                      </a:lnTo>
                      <a:lnTo>
                        <a:pt x="123" y="77"/>
                      </a:lnTo>
                      <a:lnTo>
                        <a:pt x="127" y="75"/>
                      </a:lnTo>
                      <a:lnTo>
                        <a:pt x="129" y="73"/>
                      </a:lnTo>
                      <a:lnTo>
                        <a:pt x="133" y="73"/>
                      </a:lnTo>
                      <a:lnTo>
                        <a:pt x="137" y="72"/>
                      </a:lnTo>
                      <a:lnTo>
                        <a:pt x="142" y="70"/>
                      </a:lnTo>
                      <a:lnTo>
                        <a:pt x="146" y="68"/>
                      </a:lnTo>
                      <a:lnTo>
                        <a:pt x="152" y="66"/>
                      </a:lnTo>
                      <a:lnTo>
                        <a:pt x="158" y="64"/>
                      </a:lnTo>
                      <a:lnTo>
                        <a:pt x="164" y="62"/>
                      </a:lnTo>
                      <a:lnTo>
                        <a:pt x="169" y="60"/>
                      </a:lnTo>
                      <a:lnTo>
                        <a:pt x="175" y="58"/>
                      </a:lnTo>
                      <a:lnTo>
                        <a:pt x="181" y="54"/>
                      </a:lnTo>
                      <a:lnTo>
                        <a:pt x="187" y="52"/>
                      </a:lnTo>
                      <a:lnTo>
                        <a:pt x="194" y="50"/>
                      </a:lnTo>
                      <a:lnTo>
                        <a:pt x="200" y="48"/>
                      </a:lnTo>
                      <a:lnTo>
                        <a:pt x="206" y="47"/>
                      </a:lnTo>
                      <a:lnTo>
                        <a:pt x="212" y="45"/>
                      </a:lnTo>
                      <a:lnTo>
                        <a:pt x="217" y="43"/>
                      </a:lnTo>
                      <a:lnTo>
                        <a:pt x="223" y="41"/>
                      </a:lnTo>
                      <a:lnTo>
                        <a:pt x="229" y="39"/>
                      </a:lnTo>
                      <a:lnTo>
                        <a:pt x="235" y="39"/>
                      </a:lnTo>
                      <a:lnTo>
                        <a:pt x="240" y="37"/>
                      </a:lnTo>
                      <a:lnTo>
                        <a:pt x="244" y="35"/>
                      </a:lnTo>
                      <a:lnTo>
                        <a:pt x="248" y="35"/>
                      </a:lnTo>
                      <a:lnTo>
                        <a:pt x="252" y="33"/>
                      </a:lnTo>
                      <a:lnTo>
                        <a:pt x="256" y="33"/>
                      </a:lnTo>
                      <a:lnTo>
                        <a:pt x="260" y="33"/>
                      </a:lnTo>
                      <a:lnTo>
                        <a:pt x="261" y="33"/>
                      </a:lnTo>
                      <a:lnTo>
                        <a:pt x="263" y="33"/>
                      </a:lnTo>
                      <a:lnTo>
                        <a:pt x="265" y="35"/>
                      </a:lnTo>
                      <a:close/>
                    </a:path>
                  </a:pathLst>
                </a:custGeom>
                <a:solidFill>
                  <a:srgbClr val="CEDB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24" name="Freeform 592"/>
                <p:cNvSpPr>
                  <a:spLocks noChangeAspect="1"/>
                </p:cNvSpPr>
                <p:nvPr/>
              </p:nvSpPr>
              <p:spPr bwMode="auto">
                <a:xfrm>
                  <a:off x="4942" y="1711"/>
                  <a:ext cx="361" cy="125"/>
                </a:xfrm>
                <a:custGeom>
                  <a:avLst/>
                  <a:gdLst>
                    <a:gd name="T0" fmla="*/ 252 w 361"/>
                    <a:gd name="T1" fmla="*/ 32 h 125"/>
                    <a:gd name="T2" fmla="*/ 238 w 361"/>
                    <a:gd name="T3" fmla="*/ 44 h 125"/>
                    <a:gd name="T4" fmla="*/ 219 w 361"/>
                    <a:gd name="T5" fmla="*/ 57 h 125"/>
                    <a:gd name="T6" fmla="*/ 206 w 361"/>
                    <a:gd name="T7" fmla="*/ 69 h 125"/>
                    <a:gd name="T8" fmla="*/ 206 w 361"/>
                    <a:gd name="T9" fmla="*/ 80 h 125"/>
                    <a:gd name="T10" fmla="*/ 215 w 361"/>
                    <a:gd name="T11" fmla="*/ 80 h 125"/>
                    <a:gd name="T12" fmla="*/ 233 w 361"/>
                    <a:gd name="T13" fmla="*/ 75 h 125"/>
                    <a:gd name="T14" fmla="*/ 254 w 361"/>
                    <a:gd name="T15" fmla="*/ 65 h 125"/>
                    <a:gd name="T16" fmla="*/ 275 w 361"/>
                    <a:gd name="T17" fmla="*/ 54 h 125"/>
                    <a:gd name="T18" fmla="*/ 294 w 361"/>
                    <a:gd name="T19" fmla="*/ 42 h 125"/>
                    <a:gd name="T20" fmla="*/ 308 w 361"/>
                    <a:gd name="T21" fmla="*/ 32 h 125"/>
                    <a:gd name="T22" fmla="*/ 319 w 361"/>
                    <a:gd name="T23" fmla="*/ 25 h 125"/>
                    <a:gd name="T24" fmla="*/ 331 w 361"/>
                    <a:gd name="T25" fmla="*/ 17 h 125"/>
                    <a:gd name="T26" fmla="*/ 342 w 361"/>
                    <a:gd name="T27" fmla="*/ 9 h 125"/>
                    <a:gd name="T28" fmla="*/ 352 w 361"/>
                    <a:gd name="T29" fmla="*/ 2 h 125"/>
                    <a:gd name="T30" fmla="*/ 359 w 361"/>
                    <a:gd name="T31" fmla="*/ 2 h 125"/>
                    <a:gd name="T32" fmla="*/ 361 w 361"/>
                    <a:gd name="T33" fmla="*/ 11 h 125"/>
                    <a:gd name="T34" fmla="*/ 359 w 361"/>
                    <a:gd name="T35" fmla="*/ 25 h 125"/>
                    <a:gd name="T36" fmla="*/ 357 w 361"/>
                    <a:gd name="T37" fmla="*/ 36 h 125"/>
                    <a:gd name="T38" fmla="*/ 354 w 361"/>
                    <a:gd name="T39" fmla="*/ 48 h 125"/>
                    <a:gd name="T40" fmla="*/ 352 w 361"/>
                    <a:gd name="T41" fmla="*/ 59 h 125"/>
                    <a:gd name="T42" fmla="*/ 348 w 361"/>
                    <a:gd name="T43" fmla="*/ 73 h 125"/>
                    <a:gd name="T44" fmla="*/ 338 w 361"/>
                    <a:gd name="T45" fmla="*/ 84 h 125"/>
                    <a:gd name="T46" fmla="*/ 319 w 361"/>
                    <a:gd name="T47" fmla="*/ 98 h 125"/>
                    <a:gd name="T48" fmla="*/ 294 w 361"/>
                    <a:gd name="T49" fmla="*/ 107 h 125"/>
                    <a:gd name="T50" fmla="*/ 284 w 361"/>
                    <a:gd name="T51" fmla="*/ 105 h 125"/>
                    <a:gd name="T52" fmla="*/ 273 w 361"/>
                    <a:gd name="T53" fmla="*/ 105 h 125"/>
                    <a:gd name="T54" fmla="*/ 261 w 361"/>
                    <a:gd name="T55" fmla="*/ 109 h 125"/>
                    <a:gd name="T56" fmla="*/ 250 w 361"/>
                    <a:gd name="T57" fmla="*/ 115 h 125"/>
                    <a:gd name="T58" fmla="*/ 238 w 361"/>
                    <a:gd name="T59" fmla="*/ 119 h 125"/>
                    <a:gd name="T60" fmla="*/ 225 w 361"/>
                    <a:gd name="T61" fmla="*/ 123 h 125"/>
                    <a:gd name="T62" fmla="*/ 210 w 361"/>
                    <a:gd name="T63" fmla="*/ 125 h 125"/>
                    <a:gd name="T64" fmla="*/ 192 w 361"/>
                    <a:gd name="T65" fmla="*/ 123 h 125"/>
                    <a:gd name="T66" fmla="*/ 175 w 361"/>
                    <a:gd name="T67" fmla="*/ 119 h 125"/>
                    <a:gd name="T68" fmla="*/ 156 w 361"/>
                    <a:gd name="T69" fmla="*/ 117 h 125"/>
                    <a:gd name="T70" fmla="*/ 139 w 361"/>
                    <a:gd name="T71" fmla="*/ 115 h 125"/>
                    <a:gd name="T72" fmla="*/ 123 w 361"/>
                    <a:gd name="T73" fmla="*/ 113 h 125"/>
                    <a:gd name="T74" fmla="*/ 112 w 361"/>
                    <a:gd name="T75" fmla="*/ 113 h 125"/>
                    <a:gd name="T76" fmla="*/ 100 w 361"/>
                    <a:gd name="T77" fmla="*/ 111 h 125"/>
                    <a:gd name="T78" fmla="*/ 93 w 361"/>
                    <a:gd name="T79" fmla="*/ 107 h 125"/>
                    <a:gd name="T80" fmla="*/ 83 w 361"/>
                    <a:gd name="T81" fmla="*/ 105 h 125"/>
                    <a:gd name="T82" fmla="*/ 71 w 361"/>
                    <a:gd name="T83" fmla="*/ 107 h 125"/>
                    <a:gd name="T84" fmla="*/ 60 w 361"/>
                    <a:gd name="T85" fmla="*/ 105 h 125"/>
                    <a:gd name="T86" fmla="*/ 48 w 361"/>
                    <a:gd name="T87" fmla="*/ 103 h 125"/>
                    <a:gd name="T88" fmla="*/ 35 w 361"/>
                    <a:gd name="T89" fmla="*/ 103 h 125"/>
                    <a:gd name="T90" fmla="*/ 20 w 361"/>
                    <a:gd name="T91" fmla="*/ 102 h 125"/>
                    <a:gd name="T92" fmla="*/ 6 w 361"/>
                    <a:gd name="T93" fmla="*/ 100 h 125"/>
                    <a:gd name="T94" fmla="*/ 14 w 361"/>
                    <a:gd name="T95" fmla="*/ 63 h 125"/>
                    <a:gd name="T96" fmla="*/ 25 w 361"/>
                    <a:gd name="T97" fmla="*/ 63 h 125"/>
                    <a:gd name="T98" fmla="*/ 37 w 361"/>
                    <a:gd name="T99" fmla="*/ 65 h 125"/>
                    <a:gd name="T100" fmla="*/ 48 w 361"/>
                    <a:gd name="T101" fmla="*/ 67 h 125"/>
                    <a:gd name="T102" fmla="*/ 60 w 361"/>
                    <a:gd name="T103" fmla="*/ 71 h 125"/>
                    <a:gd name="T104" fmla="*/ 73 w 361"/>
                    <a:gd name="T105" fmla="*/ 71 h 125"/>
                    <a:gd name="T106" fmla="*/ 89 w 361"/>
                    <a:gd name="T107" fmla="*/ 71 h 125"/>
                    <a:gd name="T108" fmla="*/ 104 w 361"/>
                    <a:gd name="T109" fmla="*/ 69 h 125"/>
                    <a:gd name="T110" fmla="*/ 116 w 361"/>
                    <a:gd name="T111" fmla="*/ 65 h 125"/>
                    <a:gd name="T112" fmla="*/ 131 w 361"/>
                    <a:gd name="T113" fmla="*/ 61 h 125"/>
                    <a:gd name="T114" fmla="*/ 158 w 361"/>
                    <a:gd name="T115" fmla="*/ 50 h 125"/>
                    <a:gd name="T116" fmla="*/ 192 w 361"/>
                    <a:gd name="T117" fmla="*/ 36 h 125"/>
                    <a:gd name="T118" fmla="*/ 225 w 361"/>
                    <a:gd name="T119" fmla="*/ 27 h 125"/>
                    <a:gd name="T120" fmla="*/ 248 w 361"/>
                    <a:gd name="T121" fmla="*/ 23 h 12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361"/>
                    <a:gd name="T184" fmla="*/ 0 h 125"/>
                    <a:gd name="T185" fmla="*/ 361 w 361"/>
                    <a:gd name="T186" fmla="*/ 125 h 12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361" h="125">
                      <a:moveTo>
                        <a:pt x="254" y="23"/>
                      </a:moveTo>
                      <a:lnTo>
                        <a:pt x="256" y="25"/>
                      </a:lnTo>
                      <a:lnTo>
                        <a:pt x="256" y="27"/>
                      </a:lnTo>
                      <a:lnTo>
                        <a:pt x="254" y="29"/>
                      </a:lnTo>
                      <a:lnTo>
                        <a:pt x="254" y="30"/>
                      </a:lnTo>
                      <a:lnTo>
                        <a:pt x="252" y="32"/>
                      </a:lnTo>
                      <a:lnTo>
                        <a:pt x="250" y="34"/>
                      </a:lnTo>
                      <a:lnTo>
                        <a:pt x="248" y="36"/>
                      </a:lnTo>
                      <a:lnTo>
                        <a:pt x="246" y="38"/>
                      </a:lnTo>
                      <a:lnTo>
                        <a:pt x="244" y="40"/>
                      </a:lnTo>
                      <a:lnTo>
                        <a:pt x="240" y="42"/>
                      </a:lnTo>
                      <a:lnTo>
                        <a:pt x="238" y="44"/>
                      </a:lnTo>
                      <a:lnTo>
                        <a:pt x="235" y="46"/>
                      </a:lnTo>
                      <a:lnTo>
                        <a:pt x="233" y="48"/>
                      </a:lnTo>
                      <a:lnTo>
                        <a:pt x="229" y="50"/>
                      </a:lnTo>
                      <a:lnTo>
                        <a:pt x="225" y="52"/>
                      </a:lnTo>
                      <a:lnTo>
                        <a:pt x="223" y="55"/>
                      </a:lnTo>
                      <a:lnTo>
                        <a:pt x="219" y="57"/>
                      </a:lnTo>
                      <a:lnTo>
                        <a:pt x="217" y="59"/>
                      </a:lnTo>
                      <a:lnTo>
                        <a:pt x="213" y="61"/>
                      </a:lnTo>
                      <a:lnTo>
                        <a:pt x="212" y="63"/>
                      </a:lnTo>
                      <a:lnTo>
                        <a:pt x="210" y="65"/>
                      </a:lnTo>
                      <a:lnTo>
                        <a:pt x="208" y="67"/>
                      </a:lnTo>
                      <a:lnTo>
                        <a:pt x="206" y="69"/>
                      </a:lnTo>
                      <a:lnTo>
                        <a:pt x="204" y="71"/>
                      </a:lnTo>
                      <a:lnTo>
                        <a:pt x="204" y="73"/>
                      </a:lnTo>
                      <a:lnTo>
                        <a:pt x="204" y="75"/>
                      </a:lnTo>
                      <a:lnTo>
                        <a:pt x="204" y="77"/>
                      </a:lnTo>
                      <a:lnTo>
                        <a:pt x="204" y="78"/>
                      </a:lnTo>
                      <a:lnTo>
                        <a:pt x="206" y="80"/>
                      </a:lnTo>
                      <a:lnTo>
                        <a:pt x="208" y="80"/>
                      </a:lnTo>
                      <a:lnTo>
                        <a:pt x="208" y="82"/>
                      </a:lnTo>
                      <a:lnTo>
                        <a:pt x="210" y="82"/>
                      </a:lnTo>
                      <a:lnTo>
                        <a:pt x="212" y="82"/>
                      </a:lnTo>
                      <a:lnTo>
                        <a:pt x="213" y="82"/>
                      </a:lnTo>
                      <a:lnTo>
                        <a:pt x="215" y="80"/>
                      </a:lnTo>
                      <a:lnTo>
                        <a:pt x="217" y="80"/>
                      </a:lnTo>
                      <a:lnTo>
                        <a:pt x="221" y="80"/>
                      </a:lnTo>
                      <a:lnTo>
                        <a:pt x="223" y="78"/>
                      </a:lnTo>
                      <a:lnTo>
                        <a:pt x="227" y="78"/>
                      </a:lnTo>
                      <a:lnTo>
                        <a:pt x="229" y="77"/>
                      </a:lnTo>
                      <a:lnTo>
                        <a:pt x="233" y="75"/>
                      </a:lnTo>
                      <a:lnTo>
                        <a:pt x="235" y="73"/>
                      </a:lnTo>
                      <a:lnTo>
                        <a:pt x="238" y="73"/>
                      </a:lnTo>
                      <a:lnTo>
                        <a:pt x="242" y="71"/>
                      </a:lnTo>
                      <a:lnTo>
                        <a:pt x="246" y="69"/>
                      </a:lnTo>
                      <a:lnTo>
                        <a:pt x="250" y="67"/>
                      </a:lnTo>
                      <a:lnTo>
                        <a:pt x="254" y="65"/>
                      </a:lnTo>
                      <a:lnTo>
                        <a:pt x="258" y="63"/>
                      </a:lnTo>
                      <a:lnTo>
                        <a:pt x="261" y="61"/>
                      </a:lnTo>
                      <a:lnTo>
                        <a:pt x="263" y="59"/>
                      </a:lnTo>
                      <a:lnTo>
                        <a:pt x="267" y="57"/>
                      </a:lnTo>
                      <a:lnTo>
                        <a:pt x="271" y="55"/>
                      </a:lnTo>
                      <a:lnTo>
                        <a:pt x="275" y="54"/>
                      </a:lnTo>
                      <a:lnTo>
                        <a:pt x="279" y="52"/>
                      </a:lnTo>
                      <a:lnTo>
                        <a:pt x="283" y="50"/>
                      </a:lnTo>
                      <a:lnTo>
                        <a:pt x="284" y="48"/>
                      </a:lnTo>
                      <a:lnTo>
                        <a:pt x="288" y="46"/>
                      </a:lnTo>
                      <a:lnTo>
                        <a:pt x="290" y="44"/>
                      </a:lnTo>
                      <a:lnTo>
                        <a:pt x="294" y="42"/>
                      </a:lnTo>
                      <a:lnTo>
                        <a:pt x="296" y="40"/>
                      </a:lnTo>
                      <a:lnTo>
                        <a:pt x="298" y="40"/>
                      </a:lnTo>
                      <a:lnTo>
                        <a:pt x="300" y="38"/>
                      </a:lnTo>
                      <a:lnTo>
                        <a:pt x="302" y="36"/>
                      </a:lnTo>
                      <a:lnTo>
                        <a:pt x="306" y="34"/>
                      </a:lnTo>
                      <a:lnTo>
                        <a:pt x="308" y="32"/>
                      </a:lnTo>
                      <a:lnTo>
                        <a:pt x="309" y="32"/>
                      </a:lnTo>
                      <a:lnTo>
                        <a:pt x="311" y="30"/>
                      </a:lnTo>
                      <a:lnTo>
                        <a:pt x="313" y="29"/>
                      </a:lnTo>
                      <a:lnTo>
                        <a:pt x="315" y="27"/>
                      </a:lnTo>
                      <a:lnTo>
                        <a:pt x="317" y="27"/>
                      </a:lnTo>
                      <a:lnTo>
                        <a:pt x="319" y="25"/>
                      </a:lnTo>
                      <a:lnTo>
                        <a:pt x="321" y="23"/>
                      </a:lnTo>
                      <a:lnTo>
                        <a:pt x="323" y="21"/>
                      </a:lnTo>
                      <a:lnTo>
                        <a:pt x="325" y="21"/>
                      </a:lnTo>
                      <a:lnTo>
                        <a:pt x="327" y="19"/>
                      </a:lnTo>
                      <a:lnTo>
                        <a:pt x="329" y="17"/>
                      </a:lnTo>
                      <a:lnTo>
                        <a:pt x="331" y="17"/>
                      </a:lnTo>
                      <a:lnTo>
                        <a:pt x="332" y="15"/>
                      </a:lnTo>
                      <a:lnTo>
                        <a:pt x="334" y="13"/>
                      </a:lnTo>
                      <a:lnTo>
                        <a:pt x="336" y="13"/>
                      </a:lnTo>
                      <a:lnTo>
                        <a:pt x="338" y="11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2" y="7"/>
                      </a:lnTo>
                      <a:lnTo>
                        <a:pt x="344" y="7"/>
                      </a:lnTo>
                      <a:lnTo>
                        <a:pt x="346" y="6"/>
                      </a:lnTo>
                      <a:lnTo>
                        <a:pt x="348" y="6"/>
                      </a:lnTo>
                      <a:lnTo>
                        <a:pt x="350" y="4"/>
                      </a:lnTo>
                      <a:lnTo>
                        <a:pt x="352" y="2"/>
                      </a:lnTo>
                      <a:lnTo>
                        <a:pt x="354" y="2"/>
                      </a:lnTo>
                      <a:lnTo>
                        <a:pt x="354" y="0"/>
                      </a:lnTo>
                      <a:lnTo>
                        <a:pt x="355" y="0"/>
                      </a:lnTo>
                      <a:lnTo>
                        <a:pt x="357" y="0"/>
                      </a:lnTo>
                      <a:lnTo>
                        <a:pt x="359" y="0"/>
                      </a:lnTo>
                      <a:lnTo>
                        <a:pt x="359" y="2"/>
                      </a:lnTo>
                      <a:lnTo>
                        <a:pt x="361" y="2"/>
                      </a:lnTo>
                      <a:lnTo>
                        <a:pt x="361" y="4"/>
                      </a:lnTo>
                      <a:lnTo>
                        <a:pt x="361" y="6"/>
                      </a:lnTo>
                      <a:lnTo>
                        <a:pt x="361" y="7"/>
                      </a:lnTo>
                      <a:lnTo>
                        <a:pt x="361" y="9"/>
                      </a:lnTo>
                      <a:lnTo>
                        <a:pt x="361" y="11"/>
                      </a:lnTo>
                      <a:lnTo>
                        <a:pt x="361" y="13"/>
                      </a:lnTo>
                      <a:lnTo>
                        <a:pt x="361" y="15"/>
                      </a:lnTo>
                      <a:lnTo>
                        <a:pt x="361" y="17"/>
                      </a:lnTo>
                      <a:lnTo>
                        <a:pt x="361" y="19"/>
                      </a:lnTo>
                      <a:lnTo>
                        <a:pt x="359" y="21"/>
                      </a:lnTo>
                      <a:lnTo>
                        <a:pt x="359" y="25"/>
                      </a:lnTo>
                      <a:lnTo>
                        <a:pt x="359" y="27"/>
                      </a:lnTo>
                      <a:lnTo>
                        <a:pt x="359" y="29"/>
                      </a:lnTo>
                      <a:lnTo>
                        <a:pt x="359" y="30"/>
                      </a:lnTo>
                      <a:lnTo>
                        <a:pt x="357" y="32"/>
                      </a:lnTo>
                      <a:lnTo>
                        <a:pt x="357" y="34"/>
                      </a:lnTo>
                      <a:lnTo>
                        <a:pt x="357" y="36"/>
                      </a:lnTo>
                      <a:lnTo>
                        <a:pt x="357" y="38"/>
                      </a:lnTo>
                      <a:lnTo>
                        <a:pt x="355" y="40"/>
                      </a:lnTo>
                      <a:lnTo>
                        <a:pt x="355" y="42"/>
                      </a:lnTo>
                      <a:lnTo>
                        <a:pt x="355" y="44"/>
                      </a:lnTo>
                      <a:lnTo>
                        <a:pt x="354" y="46"/>
                      </a:lnTo>
                      <a:lnTo>
                        <a:pt x="354" y="48"/>
                      </a:lnTo>
                      <a:lnTo>
                        <a:pt x="354" y="50"/>
                      </a:lnTo>
                      <a:lnTo>
                        <a:pt x="354" y="52"/>
                      </a:lnTo>
                      <a:lnTo>
                        <a:pt x="354" y="54"/>
                      </a:lnTo>
                      <a:lnTo>
                        <a:pt x="352" y="55"/>
                      </a:lnTo>
                      <a:lnTo>
                        <a:pt x="352" y="57"/>
                      </a:lnTo>
                      <a:lnTo>
                        <a:pt x="352" y="59"/>
                      </a:lnTo>
                      <a:lnTo>
                        <a:pt x="352" y="61"/>
                      </a:lnTo>
                      <a:lnTo>
                        <a:pt x="350" y="63"/>
                      </a:lnTo>
                      <a:lnTo>
                        <a:pt x="350" y="65"/>
                      </a:lnTo>
                      <a:lnTo>
                        <a:pt x="350" y="67"/>
                      </a:lnTo>
                      <a:lnTo>
                        <a:pt x="348" y="71"/>
                      </a:lnTo>
                      <a:lnTo>
                        <a:pt x="348" y="73"/>
                      </a:lnTo>
                      <a:lnTo>
                        <a:pt x="346" y="75"/>
                      </a:lnTo>
                      <a:lnTo>
                        <a:pt x="344" y="77"/>
                      </a:lnTo>
                      <a:lnTo>
                        <a:pt x="344" y="78"/>
                      </a:lnTo>
                      <a:lnTo>
                        <a:pt x="342" y="80"/>
                      </a:lnTo>
                      <a:lnTo>
                        <a:pt x="340" y="82"/>
                      </a:lnTo>
                      <a:lnTo>
                        <a:pt x="338" y="84"/>
                      </a:lnTo>
                      <a:lnTo>
                        <a:pt x="334" y="88"/>
                      </a:lnTo>
                      <a:lnTo>
                        <a:pt x="332" y="90"/>
                      </a:lnTo>
                      <a:lnTo>
                        <a:pt x="331" y="92"/>
                      </a:lnTo>
                      <a:lnTo>
                        <a:pt x="327" y="94"/>
                      </a:lnTo>
                      <a:lnTo>
                        <a:pt x="323" y="96"/>
                      </a:lnTo>
                      <a:lnTo>
                        <a:pt x="319" y="98"/>
                      </a:lnTo>
                      <a:lnTo>
                        <a:pt x="315" y="100"/>
                      </a:lnTo>
                      <a:lnTo>
                        <a:pt x="311" y="102"/>
                      </a:lnTo>
                      <a:lnTo>
                        <a:pt x="308" y="103"/>
                      </a:lnTo>
                      <a:lnTo>
                        <a:pt x="302" y="105"/>
                      </a:lnTo>
                      <a:lnTo>
                        <a:pt x="296" y="107"/>
                      </a:lnTo>
                      <a:lnTo>
                        <a:pt x="294" y="107"/>
                      </a:lnTo>
                      <a:lnTo>
                        <a:pt x="294" y="105"/>
                      </a:lnTo>
                      <a:lnTo>
                        <a:pt x="292" y="105"/>
                      </a:lnTo>
                      <a:lnTo>
                        <a:pt x="290" y="105"/>
                      </a:lnTo>
                      <a:lnTo>
                        <a:pt x="288" y="105"/>
                      </a:lnTo>
                      <a:lnTo>
                        <a:pt x="286" y="105"/>
                      </a:lnTo>
                      <a:lnTo>
                        <a:pt x="284" y="105"/>
                      </a:lnTo>
                      <a:lnTo>
                        <a:pt x="283" y="105"/>
                      </a:lnTo>
                      <a:lnTo>
                        <a:pt x="281" y="105"/>
                      </a:lnTo>
                      <a:lnTo>
                        <a:pt x="279" y="105"/>
                      </a:lnTo>
                      <a:lnTo>
                        <a:pt x="277" y="105"/>
                      </a:lnTo>
                      <a:lnTo>
                        <a:pt x="275" y="105"/>
                      </a:lnTo>
                      <a:lnTo>
                        <a:pt x="273" y="105"/>
                      </a:lnTo>
                      <a:lnTo>
                        <a:pt x="271" y="105"/>
                      </a:lnTo>
                      <a:lnTo>
                        <a:pt x="269" y="105"/>
                      </a:lnTo>
                      <a:lnTo>
                        <a:pt x="267" y="107"/>
                      </a:lnTo>
                      <a:lnTo>
                        <a:pt x="265" y="107"/>
                      </a:lnTo>
                      <a:lnTo>
                        <a:pt x="263" y="109"/>
                      </a:lnTo>
                      <a:lnTo>
                        <a:pt x="261" y="109"/>
                      </a:lnTo>
                      <a:lnTo>
                        <a:pt x="260" y="111"/>
                      </a:lnTo>
                      <a:lnTo>
                        <a:pt x="258" y="111"/>
                      </a:lnTo>
                      <a:lnTo>
                        <a:pt x="256" y="113"/>
                      </a:lnTo>
                      <a:lnTo>
                        <a:pt x="254" y="113"/>
                      </a:lnTo>
                      <a:lnTo>
                        <a:pt x="252" y="113"/>
                      </a:lnTo>
                      <a:lnTo>
                        <a:pt x="250" y="115"/>
                      </a:lnTo>
                      <a:lnTo>
                        <a:pt x="248" y="115"/>
                      </a:lnTo>
                      <a:lnTo>
                        <a:pt x="246" y="117"/>
                      </a:lnTo>
                      <a:lnTo>
                        <a:pt x="244" y="117"/>
                      </a:lnTo>
                      <a:lnTo>
                        <a:pt x="242" y="117"/>
                      </a:lnTo>
                      <a:lnTo>
                        <a:pt x="240" y="119"/>
                      </a:lnTo>
                      <a:lnTo>
                        <a:pt x="238" y="119"/>
                      </a:lnTo>
                      <a:lnTo>
                        <a:pt x="237" y="119"/>
                      </a:lnTo>
                      <a:lnTo>
                        <a:pt x="235" y="121"/>
                      </a:lnTo>
                      <a:lnTo>
                        <a:pt x="233" y="121"/>
                      </a:lnTo>
                      <a:lnTo>
                        <a:pt x="231" y="121"/>
                      </a:lnTo>
                      <a:lnTo>
                        <a:pt x="227" y="123"/>
                      </a:lnTo>
                      <a:lnTo>
                        <a:pt x="225" y="123"/>
                      </a:lnTo>
                      <a:lnTo>
                        <a:pt x="223" y="123"/>
                      </a:lnTo>
                      <a:lnTo>
                        <a:pt x="221" y="123"/>
                      </a:lnTo>
                      <a:lnTo>
                        <a:pt x="217" y="123"/>
                      </a:lnTo>
                      <a:lnTo>
                        <a:pt x="215" y="123"/>
                      </a:lnTo>
                      <a:lnTo>
                        <a:pt x="213" y="123"/>
                      </a:lnTo>
                      <a:lnTo>
                        <a:pt x="210" y="125"/>
                      </a:lnTo>
                      <a:lnTo>
                        <a:pt x="208" y="125"/>
                      </a:lnTo>
                      <a:lnTo>
                        <a:pt x="204" y="123"/>
                      </a:lnTo>
                      <a:lnTo>
                        <a:pt x="202" y="123"/>
                      </a:lnTo>
                      <a:lnTo>
                        <a:pt x="198" y="123"/>
                      </a:lnTo>
                      <a:lnTo>
                        <a:pt x="196" y="123"/>
                      </a:lnTo>
                      <a:lnTo>
                        <a:pt x="192" y="123"/>
                      </a:lnTo>
                      <a:lnTo>
                        <a:pt x="190" y="123"/>
                      </a:lnTo>
                      <a:lnTo>
                        <a:pt x="187" y="121"/>
                      </a:lnTo>
                      <a:lnTo>
                        <a:pt x="185" y="121"/>
                      </a:lnTo>
                      <a:lnTo>
                        <a:pt x="181" y="121"/>
                      </a:lnTo>
                      <a:lnTo>
                        <a:pt x="177" y="121"/>
                      </a:lnTo>
                      <a:lnTo>
                        <a:pt x="175" y="119"/>
                      </a:lnTo>
                      <a:lnTo>
                        <a:pt x="171" y="119"/>
                      </a:lnTo>
                      <a:lnTo>
                        <a:pt x="167" y="119"/>
                      </a:lnTo>
                      <a:lnTo>
                        <a:pt x="166" y="119"/>
                      </a:lnTo>
                      <a:lnTo>
                        <a:pt x="162" y="117"/>
                      </a:lnTo>
                      <a:lnTo>
                        <a:pt x="158" y="117"/>
                      </a:lnTo>
                      <a:lnTo>
                        <a:pt x="156" y="117"/>
                      </a:lnTo>
                      <a:lnTo>
                        <a:pt x="152" y="117"/>
                      </a:lnTo>
                      <a:lnTo>
                        <a:pt x="148" y="115"/>
                      </a:lnTo>
                      <a:lnTo>
                        <a:pt x="146" y="115"/>
                      </a:lnTo>
                      <a:lnTo>
                        <a:pt x="142" y="115"/>
                      </a:lnTo>
                      <a:lnTo>
                        <a:pt x="141" y="115"/>
                      </a:lnTo>
                      <a:lnTo>
                        <a:pt x="139" y="115"/>
                      </a:lnTo>
                      <a:lnTo>
                        <a:pt x="135" y="113"/>
                      </a:lnTo>
                      <a:lnTo>
                        <a:pt x="133" y="113"/>
                      </a:lnTo>
                      <a:lnTo>
                        <a:pt x="131" y="113"/>
                      </a:lnTo>
                      <a:lnTo>
                        <a:pt x="127" y="113"/>
                      </a:lnTo>
                      <a:lnTo>
                        <a:pt x="125" y="113"/>
                      </a:lnTo>
                      <a:lnTo>
                        <a:pt x="123" y="113"/>
                      </a:lnTo>
                      <a:lnTo>
                        <a:pt x="121" y="113"/>
                      </a:lnTo>
                      <a:lnTo>
                        <a:pt x="119" y="113"/>
                      </a:lnTo>
                      <a:lnTo>
                        <a:pt x="118" y="113"/>
                      </a:lnTo>
                      <a:lnTo>
                        <a:pt x="116" y="113"/>
                      </a:lnTo>
                      <a:lnTo>
                        <a:pt x="114" y="113"/>
                      </a:lnTo>
                      <a:lnTo>
                        <a:pt x="112" y="113"/>
                      </a:lnTo>
                      <a:lnTo>
                        <a:pt x="110" y="113"/>
                      </a:lnTo>
                      <a:lnTo>
                        <a:pt x="108" y="113"/>
                      </a:lnTo>
                      <a:lnTo>
                        <a:pt x="106" y="113"/>
                      </a:lnTo>
                      <a:lnTo>
                        <a:pt x="104" y="113"/>
                      </a:lnTo>
                      <a:lnTo>
                        <a:pt x="102" y="113"/>
                      </a:lnTo>
                      <a:lnTo>
                        <a:pt x="100" y="111"/>
                      </a:lnTo>
                      <a:lnTo>
                        <a:pt x="98" y="111"/>
                      </a:lnTo>
                      <a:lnTo>
                        <a:pt x="96" y="111"/>
                      </a:lnTo>
                      <a:lnTo>
                        <a:pt x="96" y="109"/>
                      </a:lnTo>
                      <a:lnTo>
                        <a:pt x="95" y="109"/>
                      </a:lnTo>
                      <a:lnTo>
                        <a:pt x="93" y="109"/>
                      </a:lnTo>
                      <a:lnTo>
                        <a:pt x="93" y="107"/>
                      </a:lnTo>
                      <a:lnTo>
                        <a:pt x="91" y="107"/>
                      </a:lnTo>
                      <a:lnTo>
                        <a:pt x="89" y="107"/>
                      </a:lnTo>
                      <a:lnTo>
                        <a:pt x="87" y="107"/>
                      </a:lnTo>
                      <a:lnTo>
                        <a:pt x="87" y="105"/>
                      </a:lnTo>
                      <a:lnTo>
                        <a:pt x="85" y="105"/>
                      </a:lnTo>
                      <a:lnTo>
                        <a:pt x="83" y="105"/>
                      </a:lnTo>
                      <a:lnTo>
                        <a:pt x="81" y="107"/>
                      </a:lnTo>
                      <a:lnTo>
                        <a:pt x="79" y="107"/>
                      </a:lnTo>
                      <a:lnTo>
                        <a:pt x="77" y="107"/>
                      </a:lnTo>
                      <a:lnTo>
                        <a:pt x="75" y="107"/>
                      </a:lnTo>
                      <a:lnTo>
                        <a:pt x="73" y="107"/>
                      </a:lnTo>
                      <a:lnTo>
                        <a:pt x="71" y="107"/>
                      </a:lnTo>
                      <a:lnTo>
                        <a:pt x="70" y="107"/>
                      </a:lnTo>
                      <a:lnTo>
                        <a:pt x="68" y="107"/>
                      </a:lnTo>
                      <a:lnTo>
                        <a:pt x="66" y="107"/>
                      </a:lnTo>
                      <a:lnTo>
                        <a:pt x="64" y="107"/>
                      </a:lnTo>
                      <a:lnTo>
                        <a:pt x="62" y="107"/>
                      </a:lnTo>
                      <a:lnTo>
                        <a:pt x="60" y="105"/>
                      </a:lnTo>
                      <a:lnTo>
                        <a:pt x="58" y="105"/>
                      </a:lnTo>
                      <a:lnTo>
                        <a:pt x="56" y="105"/>
                      </a:lnTo>
                      <a:lnTo>
                        <a:pt x="54" y="105"/>
                      </a:lnTo>
                      <a:lnTo>
                        <a:pt x="52" y="103"/>
                      </a:lnTo>
                      <a:lnTo>
                        <a:pt x="50" y="103"/>
                      </a:lnTo>
                      <a:lnTo>
                        <a:pt x="48" y="103"/>
                      </a:lnTo>
                      <a:lnTo>
                        <a:pt x="47" y="103"/>
                      </a:lnTo>
                      <a:lnTo>
                        <a:pt x="45" y="103"/>
                      </a:lnTo>
                      <a:lnTo>
                        <a:pt x="43" y="103"/>
                      </a:lnTo>
                      <a:lnTo>
                        <a:pt x="39" y="103"/>
                      </a:lnTo>
                      <a:lnTo>
                        <a:pt x="37" y="103"/>
                      </a:lnTo>
                      <a:lnTo>
                        <a:pt x="35" y="103"/>
                      </a:lnTo>
                      <a:lnTo>
                        <a:pt x="31" y="102"/>
                      </a:lnTo>
                      <a:lnTo>
                        <a:pt x="29" y="102"/>
                      </a:lnTo>
                      <a:lnTo>
                        <a:pt x="27" y="102"/>
                      </a:lnTo>
                      <a:lnTo>
                        <a:pt x="24" y="102"/>
                      </a:lnTo>
                      <a:lnTo>
                        <a:pt x="22" y="102"/>
                      </a:lnTo>
                      <a:lnTo>
                        <a:pt x="20" y="102"/>
                      </a:lnTo>
                      <a:lnTo>
                        <a:pt x="18" y="102"/>
                      </a:lnTo>
                      <a:lnTo>
                        <a:pt x="14" y="100"/>
                      </a:lnTo>
                      <a:lnTo>
                        <a:pt x="12" y="100"/>
                      </a:lnTo>
                      <a:lnTo>
                        <a:pt x="10" y="100"/>
                      </a:lnTo>
                      <a:lnTo>
                        <a:pt x="8" y="100"/>
                      </a:lnTo>
                      <a:lnTo>
                        <a:pt x="6" y="100"/>
                      </a:lnTo>
                      <a:lnTo>
                        <a:pt x="4" y="98"/>
                      </a:lnTo>
                      <a:lnTo>
                        <a:pt x="2" y="98"/>
                      </a:lnTo>
                      <a:lnTo>
                        <a:pt x="0" y="98"/>
                      </a:lnTo>
                      <a:lnTo>
                        <a:pt x="0" y="96"/>
                      </a:lnTo>
                      <a:lnTo>
                        <a:pt x="12" y="63"/>
                      </a:lnTo>
                      <a:lnTo>
                        <a:pt x="14" y="63"/>
                      </a:lnTo>
                      <a:lnTo>
                        <a:pt x="16" y="63"/>
                      </a:lnTo>
                      <a:lnTo>
                        <a:pt x="18" y="63"/>
                      </a:lnTo>
                      <a:lnTo>
                        <a:pt x="20" y="63"/>
                      </a:lnTo>
                      <a:lnTo>
                        <a:pt x="22" y="63"/>
                      </a:lnTo>
                      <a:lnTo>
                        <a:pt x="24" y="63"/>
                      </a:lnTo>
                      <a:lnTo>
                        <a:pt x="25" y="63"/>
                      </a:lnTo>
                      <a:lnTo>
                        <a:pt x="27" y="63"/>
                      </a:lnTo>
                      <a:lnTo>
                        <a:pt x="29" y="63"/>
                      </a:lnTo>
                      <a:lnTo>
                        <a:pt x="31" y="65"/>
                      </a:lnTo>
                      <a:lnTo>
                        <a:pt x="33" y="65"/>
                      </a:lnTo>
                      <a:lnTo>
                        <a:pt x="35" y="65"/>
                      </a:lnTo>
                      <a:lnTo>
                        <a:pt x="37" y="65"/>
                      </a:lnTo>
                      <a:lnTo>
                        <a:pt x="39" y="65"/>
                      </a:lnTo>
                      <a:lnTo>
                        <a:pt x="41" y="65"/>
                      </a:lnTo>
                      <a:lnTo>
                        <a:pt x="43" y="65"/>
                      </a:lnTo>
                      <a:lnTo>
                        <a:pt x="45" y="67"/>
                      </a:lnTo>
                      <a:lnTo>
                        <a:pt x="47" y="67"/>
                      </a:lnTo>
                      <a:lnTo>
                        <a:pt x="48" y="67"/>
                      </a:lnTo>
                      <a:lnTo>
                        <a:pt x="50" y="69"/>
                      </a:lnTo>
                      <a:lnTo>
                        <a:pt x="52" y="69"/>
                      </a:lnTo>
                      <a:lnTo>
                        <a:pt x="54" y="69"/>
                      </a:lnTo>
                      <a:lnTo>
                        <a:pt x="56" y="71"/>
                      </a:lnTo>
                      <a:lnTo>
                        <a:pt x="58" y="71"/>
                      </a:lnTo>
                      <a:lnTo>
                        <a:pt x="60" y="71"/>
                      </a:lnTo>
                      <a:lnTo>
                        <a:pt x="62" y="71"/>
                      </a:lnTo>
                      <a:lnTo>
                        <a:pt x="64" y="71"/>
                      </a:lnTo>
                      <a:lnTo>
                        <a:pt x="68" y="71"/>
                      </a:lnTo>
                      <a:lnTo>
                        <a:pt x="70" y="71"/>
                      </a:lnTo>
                      <a:lnTo>
                        <a:pt x="71" y="71"/>
                      </a:lnTo>
                      <a:lnTo>
                        <a:pt x="73" y="71"/>
                      </a:lnTo>
                      <a:lnTo>
                        <a:pt x="77" y="71"/>
                      </a:lnTo>
                      <a:lnTo>
                        <a:pt x="79" y="71"/>
                      </a:lnTo>
                      <a:lnTo>
                        <a:pt x="81" y="71"/>
                      </a:lnTo>
                      <a:lnTo>
                        <a:pt x="85" y="71"/>
                      </a:lnTo>
                      <a:lnTo>
                        <a:pt x="87" y="71"/>
                      </a:lnTo>
                      <a:lnTo>
                        <a:pt x="89" y="71"/>
                      </a:lnTo>
                      <a:lnTo>
                        <a:pt x="93" y="69"/>
                      </a:lnTo>
                      <a:lnTo>
                        <a:pt x="95" y="69"/>
                      </a:lnTo>
                      <a:lnTo>
                        <a:pt x="96" y="69"/>
                      </a:lnTo>
                      <a:lnTo>
                        <a:pt x="100" y="69"/>
                      </a:lnTo>
                      <a:lnTo>
                        <a:pt x="102" y="69"/>
                      </a:lnTo>
                      <a:lnTo>
                        <a:pt x="104" y="69"/>
                      </a:lnTo>
                      <a:lnTo>
                        <a:pt x="106" y="67"/>
                      </a:lnTo>
                      <a:lnTo>
                        <a:pt x="108" y="67"/>
                      </a:lnTo>
                      <a:lnTo>
                        <a:pt x="110" y="67"/>
                      </a:lnTo>
                      <a:lnTo>
                        <a:pt x="112" y="67"/>
                      </a:lnTo>
                      <a:lnTo>
                        <a:pt x="114" y="67"/>
                      </a:lnTo>
                      <a:lnTo>
                        <a:pt x="116" y="65"/>
                      </a:lnTo>
                      <a:lnTo>
                        <a:pt x="118" y="65"/>
                      </a:lnTo>
                      <a:lnTo>
                        <a:pt x="119" y="65"/>
                      </a:lnTo>
                      <a:lnTo>
                        <a:pt x="121" y="63"/>
                      </a:lnTo>
                      <a:lnTo>
                        <a:pt x="123" y="63"/>
                      </a:lnTo>
                      <a:lnTo>
                        <a:pt x="127" y="61"/>
                      </a:lnTo>
                      <a:lnTo>
                        <a:pt x="131" y="61"/>
                      </a:lnTo>
                      <a:lnTo>
                        <a:pt x="135" y="59"/>
                      </a:lnTo>
                      <a:lnTo>
                        <a:pt x="139" y="57"/>
                      </a:lnTo>
                      <a:lnTo>
                        <a:pt x="142" y="55"/>
                      </a:lnTo>
                      <a:lnTo>
                        <a:pt x="148" y="54"/>
                      </a:lnTo>
                      <a:lnTo>
                        <a:pt x="154" y="52"/>
                      </a:lnTo>
                      <a:lnTo>
                        <a:pt x="158" y="50"/>
                      </a:lnTo>
                      <a:lnTo>
                        <a:pt x="164" y="48"/>
                      </a:lnTo>
                      <a:lnTo>
                        <a:pt x="169" y="46"/>
                      </a:lnTo>
                      <a:lnTo>
                        <a:pt x="175" y="44"/>
                      </a:lnTo>
                      <a:lnTo>
                        <a:pt x="181" y="42"/>
                      </a:lnTo>
                      <a:lnTo>
                        <a:pt x="187" y="38"/>
                      </a:lnTo>
                      <a:lnTo>
                        <a:pt x="192" y="36"/>
                      </a:lnTo>
                      <a:lnTo>
                        <a:pt x="198" y="34"/>
                      </a:lnTo>
                      <a:lnTo>
                        <a:pt x="204" y="32"/>
                      </a:lnTo>
                      <a:lnTo>
                        <a:pt x="210" y="30"/>
                      </a:lnTo>
                      <a:lnTo>
                        <a:pt x="215" y="30"/>
                      </a:lnTo>
                      <a:lnTo>
                        <a:pt x="219" y="29"/>
                      </a:lnTo>
                      <a:lnTo>
                        <a:pt x="225" y="27"/>
                      </a:lnTo>
                      <a:lnTo>
                        <a:pt x="231" y="25"/>
                      </a:lnTo>
                      <a:lnTo>
                        <a:pt x="235" y="25"/>
                      </a:lnTo>
                      <a:lnTo>
                        <a:pt x="238" y="23"/>
                      </a:lnTo>
                      <a:lnTo>
                        <a:pt x="242" y="23"/>
                      </a:lnTo>
                      <a:lnTo>
                        <a:pt x="246" y="23"/>
                      </a:lnTo>
                      <a:lnTo>
                        <a:pt x="248" y="23"/>
                      </a:lnTo>
                      <a:lnTo>
                        <a:pt x="250" y="23"/>
                      </a:lnTo>
                      <a:lnTo>
                        <a:pt x="252" y="23"/>
                      </a:lnTo>
                      <a:lnTo>
                        <a:pt x="254" y="23"/>
                      </a:lnTo>
                      <a:close/>
                    </a:path>
                  </a:pathLst>
                </a:custGeom>
                <a:solidFill>
                  <a:srgbClr val="C5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25" name="Freeform 593"/>
                <p:cNvSpPr>
                  <a:spLocks noChangeAspect="1"/>
                </p:cNvSpPr>
                <p:nvPr/>
              </p:nvSpPr>
              <p:spPr bwMode="auto">
                <a:xfrm>
                  <a:off x="4942" y="1728"/>
                  <a:ext cx="357" cy="108"/>
                </a:xfrm>
                <a:custGeom>
                  <a:avLst/>
                  <a:gdLst>
                    <a:gd name="T0" fmla="*/ 238 w 357"/>
                    <a:gd name="T1" fmla="*/ 23 h 108"/>
                    <a:gd name="T2" fmla="*/ 221 w 357"/>
                    <a:gd name="T3" fmla="*/ 37 h 108"/>
                    <a:gd name="T4" fmla="*/ 202 w 357"/>
                    <a:gd name="T5" fmla="*/ 48 h 108"/>
                    <a:gd name="T6" fmla="*/ 190 w 357"/>
                    <a:gd name="T7" fmla="*/ 61 h 108"/>
                    <a:gd name="T8" fmla="*/ 200 w 357"/>
                    <a:gd name="T9" fmla="*/ 71 h 108"/>
                    <a:gd name="T10" fmla="*/ 210 w 357"/>
                    <a:gd name="T11" fmla="*/ 71 h 108"/>
                    <a:gd name="T12" fmla="*/ 227 w 357"/>
                    <a:gd name="T13" fmla="*/ 65 h 108"/>
                    <a:gd name="T14" fmla="*/ 248 w 357"/>
                    <a:gd name="T15" fmla="*/ 58 h 108"/>
                    <a:gd name="T16" fmla="*/ 269 w 357"/>
                    <a:gd name="T17" fmla="*/ 48 h 108"/>
                    <a:gd name="T18" fmla="*/ 288 w 357"/>
                    <a:gd name="T19" fmla="*/ 38 h 108"/>
                    <a:gd name="T20" fmla="*/ 302 w 357"/>
                    <a:gd name="T21" fmla="*/ 29 h 108"/>
                    <a:gd name="T22" fmla="*/ 313 w 357"/>
                    <a:gd name="T23" fmla="*/ 21 h 108"/>
                    <a:gd name="T24" fmla="*/ 325 w 357"/>
                    <a:gd name="T25" fmla="*/ 15 h 108"/>
                    <a:gd name="T26" fmla="*/ 334 w 357"/>
                    <a:gd name="T27" fmla="*/ 10 h 108"/>
                    <a:gd name="T28" fmla="*/ 344 w 357"/>
                    <a:gd name="T29" fmla="*/ 4 h 108"/>
                    <a:gd name="T30" fmla="*/ 354 w 357"/>
                    <a:gd name="T31" fmla="*/ 0 h 108"/>
                    <a:gd name="T32" fmla="*/ 357 w 357"/>
                    <a:gd name="T33" fmla="*/ 10 h 108"/>
                    <a:gd name="T34" fmla="*/ 355 w 357"/>
                    <a:gd name="T35" fmla="*/ 21 h 108"/>
                    <a:gd name="T36" fmla="*/ 354 w 357"/>
                    <a:gd name="T37" fmla="*/ 33 h 108"/>
                    <a:gd name="T38" fmla="*/ 352 w 357"/>
                    <a:gd name="T39" fmla="*/ 44 h 108"/>
                    <a:gd name="T40" fmla="*/ 348 w 357"/>
                    <a:gd name="T41" fmla="*/ 54 h 108"/>
                    <a:gd name="T42" fmla="*/ 338 w 357"/>
                    <a:gd name="T43" fmla="*/ 67 h 108"/>
                    <a:gd name="T44" fmla="*/ 323 w 357"/>
                    <a:gd name="T45" fmla="*/ 79 h 108"/>
                    <a:gd name="T46" fmla="*/ 296 w 357"/>
                    <a:gd name="T47" fmla="*/ 90 h 108"/>
                    <a:gd name="T48" fmla="*/ 286 w 357"/>
                    <a:gd name="T49" fmla="*/ 88 h 108"/>
                    <a:gd name="T50" fmla="*/ 275 w 357"/>
                    <a:gd name="T51" fmla="*/ 88 h 108"/>
                    <a:gd name="T52" fmla="*/ 263 w 357"/>
                    <a:gd name="T53" fmla="*/ 92 h 108"/>
                    <a:gd name="T54" fmla="*/ 252 w 357"/>
                    <a:gd name="T55" fmla="*/ 96 h 108"/>
                    <a:gd name="T56" fmla="*/ 240 w 357"/>
                    <a:gd name="T57" fmla="*/ 102 h 108"/>
                    <a:gd name="T58" fmla="*/ 227 w 357"/>
                    <a:gd name="T59" fmla="*/ 106 h 108"/>
                    <a:gd name="T60" fmla="*/ 213 w 357"/>
                    <a:gd name="T61" fmla="*/ 106 h 108"/>
                    <a:gd name="T62" fmla="*/ 196 w 357"/>
                    <a:gd name="T63" fmla="*/ 106 h 108"/>
                    <a:gd name="T64" fmla="*/ 177 w 357"/>
                    <a:gd name="T65" fmla="*/ 104 h 108"/>
                    <a:gd name="T66" fmla="*/ 158 w 357"/>
                    <a:gd name="T67" fmla="*/ 100 h 108"/>
                    <a:gd name="T68" fmla="*/ 141 w 357"/>
                    <a:gd name="T69" fmla="*/ 98 h 108"/>
                    <a:gd name="T70" fmla="*/ 125 w 357"/>
                    <a:gd name="T71" fmla="*/ 96 h 108"/>
                    <a:gd name="T72" fmla="*/ 114 w 357"/>
                    <a:gd name="T73" fmla="*/ 96 h 108"/>
                    <a:gd name="T74" fmla="*/ 102 w 357"/>
                    <a:gd name="T75" fmla="*/ 96 h 108"/>
                    <a:gd name="T76" fmla="*/ 93 w 357"/>
                    <a:gd name="T77" fmla="*/ 92 h 108"/>
                    <a:gd name="T78" fmla="*/ 85 w 357"/>
                    <a:gd name="T79" fmla="*/ 88 h 108"/>
                    <a:gd name="T80" fmla="*/ 73 w 357"/>
                    <a:gd name="T81" fmla="*/ 90 h 108"/>
                    <a:gd name="T82" fmla="*/ 62 w 357"/>
                    <a:gd name="T83" fmla="*/ 90 h 108"/>
                    <a:gd name="T84" fmla="*/ 50 w 357"/>
                    <a:gd name="T85" fmla="*/ 86 h 108"/>
                    <a:gd name="T86" fmla="*/ 37 w 357"/>
                    <a:gd name="T87" fmla="*/ 86 h 108"/>
                    <a:gd name="T88" fmla="*/ 22 w 357"/>
                    <a:gd name="T89" fmla="*/ 85 h 108"/>
                    <a:gd name="T90" fmla="*/ 8 w 357"/>
                    <a:gd name="T91" fmla="*/ 83 h 108"/>
                    <a:gd name="T92" fmla="*/ 10 w 357"/>
                    <a:gd name="T93" fmla="*/ 46 h 108"/>
                    <a:gd name="T94" fmla="*/ 20 w 357"/>
                    <a:gd name="T95" fmla="*/ 48 h 108"/>
                    <a:gd name="T96" fmla="*/ 31 w 357"/>
                    <a:gd name="T97" fmla="*/ 50 h 108"/>
                    <a:gd name="T98" fmla="*/ 43 w 357"/>
                    <a:gd name="T99" fmla="*/ 54 h 108"/>
                    <a:gd name="T100" fmla="*/ 52 w 357"/>
                    <a:gd name="T101" fmla="*/ 56 h 108"/>
                    <a:gd name="T102" fmla="*/ 64 w 357"/>
                    <a:gd name="T103" fmla="*/ 58 h 108"/>
                    <a:gd name="T104" fmla="*/ 77 w 357"/>
                    <a:gd name="T105" fmla="*/ 58 h 108"/>
                    <a:gd name="T106" fmla="*/ 93 w 357"/>
                    <a:gd name="T107" fmla="*/ 58 h 108"/>
                    <a:gd name="T108" fmla="*/ 106 w 357"/>
                    <a:gd name="T109" fmla="*/ 56 h 108"/>
                    <a:gd name="T110" fmla="*/ 118 w 357"/>
                    <a:gd name="T111" fmla="*/ 54 h 108"/>
                    <a:gd name="T112" fmla="*/ 135 w 357"/>
                    <a:gd name="T113" fmla="*/ 46 h 108"/>
                    <a:gd name="T114" fmla="*/ 164 w 357"/>
                    <a:gd name="T115" fmla="*/ 35 h 108"/>
                    <a:gd name="T116" fmla="*/ 196 w 357"/>
                    <a:gd name="T117" fmla="*/ 23 h 108"/>
                    <a:gd name="T118" fmla="*/ 225 w 357"/>
                    <a:gd name="T119" fmla="*/ 13 h 108"/>
                    <a:gd name="T120" fmla="*/ 242 w 357"/>
                    <a:gd name="T121" fmla="*/ 13 h 108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357"/>
                    <a:gd name="T184" fmla="*/ 0 h 108"/>
                    <a:gd name="T185" fmla="*/ 357 w 357"/>
                    <a:gd name="T186" fmla="*/ 108 h 108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357" h="108">
                      <a:moveTo>
                        <a:pt x="242" y="13"/>
                      </a:moveTo>
                      <a:lnTo>
                        <a:pt x="244" y="15"/>
                      </a:lnTo>
                      <a:lnTo>
                        <a:pt x="244" y="17"/>
                      </a:lnTo>
                      <a:lnTo>
                        <a:pt x="242" y="19"/>
                      </a:lnTo>
                      <a:lnTo>
                        <a:pt x="240" y="21"/>
                      </a:lnTo>
                      <a:lnTo>
                        <a:pt x="238" y="23"/>
                      </a:lnTo>
                      <a:lnTo>
                        <a:pt x="235" y="25"/>
                      </a:lnTo>
                      <a:lnTo>
                        <a:pt x="233" y="27"/>
                      </a:lnTo>
                      <a:lnTo>
                        <a:pt x="231" y="29"/>
                      </a:lnTo>
                      <a:lnTo>
                        <a:pt x="227" y="31"/>
                      </a:lnTo>
                      <a:lnTo>
                        <a:pt x="223" y="33"/>
                      </a:lnTo>
                      <a:lnTo>
                        <a:pt x="221" y="37"/>
                      </a:lnTo>
                      <a:lnTo>
                        <a:pt x="217" y="38"/>
                      </a:lnTo>
                      <a:lnTo>
                        <a:pt x="213" y="40"/>
                      </a:lnTo>
                      <a:lnTo>
                        <a:pt x="212" y="42"/>
                      </a:lnTo>
                      <a:lnTo>
                        <a:pt x="208" y="44"/>
                      </a:lnTo>
                      <a:lnTo>
                        <a:pt x="204" y="46"/>
                      </a:lnTo>
                      <a:lnTo>
                        <a:pt x="202" y="48"/>
                      </a:lnTo>
                      <a:lnTo>
                        <a:pt x="200" y="52"/>
                      </a:lnTo>
                      <a:lnTo>
                        <a:pt x="196" y="54"/>
                      </a:lnTo>
                      <a:lnTo>
                        <a:pt x="194" y="56"/>
                      </a:lnTo>
                      <a:lnTo>
                        <a:pt x="192" y="58"/>
                      </a:lnTo>
                      <a:lnTo>
                        <a:pt x="192" y="60"/>
                      </a:lnTo>
                      <a:lnTo>
                        <a:pt x="190" y="61"/>
                      </a:lnTo>
                      <a:lnTo>
                        <a:pt x="190" y="63"/>
                      </a:lnTo>
                      <a:lnTo>
                        <a:pt x="190" y="65"/>
                      </a:lnTo>
                      <a:lnTo>
                        <a:pt x="192" y="67"/>
                      </a:lnTo>
                      <a:lnTo>
                        <a:pt x="194" y="69"/>
                      </a:lnTo>
                      <a:lnTo>
                        <a:pt x="198" y="71"/>
                      </a:lnTo>
                      <a:lnTo>
                        <a:pt x="200" y="71"/>
                      </a:lnTo>
                      <a:lnTo>
                        <a:pt x="202" y="71"/>
                      </a:lnTo>
                      <a:lnTo>
                        <a:pt x="202" y="73"/>
                      </a:lnTo>
                      <a:lnTo>
                        <a:pt x="204" y="73"/>
                      </a:lnTo>
                      <a:lnTo>
                        <a:pt x="206" y="71"/>
                      </a:lnTo>
                      <a:lnTo>
                        <a:pt x="208" y="71"/>
                      </a:lnTo>
                      <a:lnTo>
                        <a:pt x="210" y="71"/>
                      </a:lnTo>
                      <a:lnTo>
                        <a:pt x="212" y="71"/>
                      </a:lnTo>
                      <a:lnTo>
                        <a:pt x="213" y="69"/>
                      </a:lnTo>
                      <a:lnTo>
                        <a:pt x="217" y="69"/>
                      </a:lnTo>
                      <a:lnTo>
                        <a:pt x="219" y="69"/>
                      </a:lnTo>
                      <a:lnTo>
                        <a:pt x="223" y="67"/>
                      </a:lnTo>
                      <a:lnTo>
                        <a:pt x="227" y="65"/>
                      </a:lnTo>
                      <a:lnTo>
                        <a:pt x="229" y="65"/>
                      </a:lnTo>
                      <a:lnTo>
                        <a:pt x="233" y="63"/>
                      </a:lnTo>
                      <a:lnTo>
                        <a:pt x="237" y="61"/>
                      </a:lnTo>
                      <a:lnTo>
                        <a:pt x="240" y="61"/>
                      </a:lnTo>
                      <a:lnTo>
                        <a:pt x="244" y="60"/>
                      </a:lnTo>
                      <a:lnTo>
                        <a:pt x="248" y="58"/>
                      </a:lnTo>
                      <a:lnTo>
                        <a:pt x="252" y="56"/>
                      </a:lnTo>
                      <a:lnTo>
                        <a:pt x="256" y="56"/>
                      </a:lnTo>
                      <a:lnTo>
                        <a:pt x="260" y="54"/>
                      </a:lnTo>
                      <a:lnTo>
                        <a:pt x="263" y="52"/>
                      </a:lnTo>
                      <a:lnTo>
                        <a:pt x="265" y="50"/>
                      </a:lnTo>
                      <a:lnTo>
                        <a:pt x="269" y="48"/>
                      </a:lnTo>
                      <a:lnTo>
                        <a:pt x="273" y="46"/>
                      </a:lnTo>
                      <a:lnTo>
                        <a:pt x="277" y="44"/>
                      </a:lnTo>
                      <a:lnTo>
                        <a:pt x="279" y="42"/>
                      </a:lnTo>
                      <a:lnTo>
                        <a:pt x="283" y="42"/>
                      </a:lnTo>
                      <a:lnTo>
                        <a:pt x="284" y="40"/>
                      </a:lnTo>
                      <a:lnTo>
                        <a:pt x="288" y="38"/>
                      </a:lnTo>
                      <a:lnTo>
                        <a:pt x="290" y="37"/>
                      </a:lnTo>
                      <a:lnTo>
                        <a:pt x="292" y="35"/>
                      </a:lnTo>
                      <a:lnTo>
                        <a:pt x="296" y="33"/>
                      </a:lnTo>
                      <a:lnTo>
                        <a:pt x="298" y="33"/>
                      </a:lnTo>
                      <a:lnTo>
                        <a:pt x="300" y="31"/>
                      </a:lnTo>
                      <a:lnTo>
                        <a:pt x="302" y="29"/>
                      </a:lnTo>
                      <a:lnTo>
                        <a:pt x="304" y="29"/>
                      </a:lnTo>
                      <a:lnTo>
                        <a:pt x="306" y="27"/>
                      </a:lnTo>
                      <a:lnTo>
                        <a:pt x="308" y="25"/>
                      </a:lnTo>
                      <a:lnTo>
                        <a:pt x="309" y="23"/>
                      </a:lnTo>
                      <a:lnTo>
                        <a:pt x="311" y="23"/>
                      </a:lnTo>
                      <a:lnTo>
                        <a:pt x="313" y="21"/>
                      </a:lnTo>
                      <a:lnTo>
                        <a:pt x="315" y="21"/>
                      </a:lnTo>
                      <a:lnTo>
                        <a:pt x="317" y="19"/>
                      </a:lnTo>
                      <a:lnTo>
                        <a:pt x="319" y="17"/>
                      </a:lnTo>
                      <a:lnTo>
                        <a:pt x="321" y="17"/>
                      </a:lnTo>
                      <a:lnTo>
                        <a:pt x="323" y="15"/>
                      </a:lnTo>
                      <a:lnTo>
                        <a:pt x="325" y="15"/>
                      </a:lnTo>
                      <a:lnTo>
                        <a:pt x="325" y="13"/>
                      </a:lnTo>
                      <a:lnTo>
                        <a:pt x="327" y="13"/>
                      </a:lnTo>
                      <a:lnTo>
                        <a:pt x="329" y="12"/>
                      </a:lnTo>
                      <a:lnTo>
                        <a:pt x="331" y="12"/>
                      </a:lnTo>
                      <a:lnTo>
                        <a:pt x="332" y="10"/>
                      </a:lnTo>
                      <a:lnTo>
                        <a:pt x="334" y="10"/>
                      </a:lnTo>
                      <a:lnTo>
                        <a:pt x="334" y="8"/>
                      </a:lnTo>
                      <a:lnTo>
                        <a:pt x="336" y="8"/>
                      </a:lnTo>
                      <a:lnTo>
                        <a:pt x="338" y="6"/>
                      </a:lnTo>
                      <a:lnTo>
                        <a:pt x="340" y="6"/>
                      </a:lnTo>
                      <a:lnTo>
                        <a:pt x="342" y="4"/>
                      </a:lnTo>
                      <a:lnTo>
                        <a:pt x="344" y="4"/>
                      </a:lnTo>
                      <a:lnTo>
                        <a:pt x="346" y="2"/>
                      </a:lnTo>
                      <a:lnTo>
                        <a:pt x="348" y="2"/>
                      </a:lnTo>
                      <a:lnTo>
                        <a:pt x="350" y="2"/>
                      </a:lnTo>
                      <a:lnTo>
                        <a:pt x="350" y="0"/>
                      </a:lnTo>
                      <a:lnTo>
                        <a:pt x="352" y="0"/>
                      </a:lnTo>
                      <a:lnTo>
                        <a:pt x="354" y="0"/>
                      </a:lnTo>
                      <a:lnTo>
                        <a:pt x="354" y="2"/>
                      </a:lnTo>
                      <a:lnTo>
                        <a:pt x="355" y="2"/>
                      </a:lnTo>
                      <a:lnTo>
                        <a:pt x="355" y="4"/>
                      </a:lnTo>
                      <a:lnTo>
                        <a:pt x="355" y="6"/>
                      </a:lnTo>
                      <a:lnTo>
                        <a:pt x="357" y="8"/>
                      </a:lnTo>
                      <a:lnTo>
                        <a:pt x="357" y="10"/>
                      </a:lnTo>
                      <a:lnTo>
                        <a:pt x="357" y="12"/>
                      </a:lnTo>
                      <a:lnTo>
                        <a:pt x="357" y="13"/>
                      </a:lnTo>
                      <a:lnTo>
                        <a:pt x="357" y="15"/>
                      </a:lnTo>
                      <a:lnTo>
                        <a:pt x="357" y="17"/>
                      </a:lnTo>
                      <a:lnTo>
                        <a:pt x="357" y="19"/>
                      </a:lnTo>
                      <a:lnTo>
                        <a:pt x="355" y="21"/>
                      </a:lnTo>
                      <a:lnTo>
                        <a:pt x="355" y="23"/>
                      </a:lnTo>
                      <a:lnTo>
                        <a:pt x="355" y="25"/>
                      </a:lnTo>
                      <a:lnTo>
                        <a:pt x="355" y="27"/>
                      </a:lnTo>
                      <a:lnTo>
                        <a:pt x="354" y="29"/>
                      </a:lnTo>
                      <a:lnTo>
                        <a:pt x="354" y="31"/>
                      </a:lnTo>
                      <a:lnTo>
                        <a:pt x="354" y="33"/>
                      </a:lnTo>
                      <a:lnTo>
                        <a:pt x="352" y="35"/>
                      </a:lnTo>
                      <a:lnTo>
                        <a:pt x="352" y="37"/>
                      </a:lnTo>
                      <a:lnTo>
                        <a:pt x="352" y="38"/>
                      </a:lnTo>
                      <a:lnTo>
                        <a:pt x="352" y="40"/>
                      </a:lnTo>
                      <a:lnTo>
                        <a:pt x="352" y="42"/>
                      </a:lnTo>
                      <a:lnTo>
                        <a:pt x="352" y="44"/>
                      </a:lnTo>
                      <a:lnTo>
                        <a:pt x="350" y="44"/>
                      </a:lnTo>
                      <a:lnTo>
                        <a:pt x="350" y="46"/>
                      </a:lnTo>
                      <a:lnTo>
                        <a:pt x="350" y="48"/>
                      </a:lnTo>
                      <a:lnTo>
                        <a:pt x="348" y="50"/>
                      </a:lnTo>
                      <a:lnTo>
                        <a:pt x="348" y="52"/>
                      </a:lnTo>
                      <a:lnTo>
                        <a:pt x="348" y="54"/>
                      </a:lnTo>
                      <a:lnTo>
                        <a:pt x="346" y="58"/>
                      </a:lnTo>
                      <a:lnTo>
                        <a:pt x="344" y="60"/>
                      </a:lnTo>
                      <a:lnTo>
                        <a:pt x="344" y="61"/>
                      </a:lnTo>
                      <a:lnTo>
                        <a:pt x="342" y="63"/>
                      </a:lnTo>
                      <a:lnTo>
                        <a:pt x="340" y="65"/>
                      </a:lnTo>
                      <a:lnTo>
                        <a:pt x="338" y="67"/>
                      </a:lnTo>
                      <a:lnTo>
                        <a:pt x="336" y="69"/>
                      </a:lnTo>
                      <a:lnTo>
                        <a:pt x="334" y="71"/>
                      </a:lnTo>
                      <a:lnTo>
                        <a:pt x="332" y="73"/>
                      </a:lnTo>
                      <a:lnTo>
                        <a:pt x="329" y="75"/>
                      </a:lnTo>
                      <a:lnTo>
                        <a:pt x="327" y="77"/>
                      </a:lnTo>
                      <a:lnTo>
                        <a:pt x="323" y="79"/>
                      </a:lnTo>
                      <a:lnTo>
                        <a:pt x="319" y="81"/>
                      </a:lnTo>
                      <a:lnTo>
                        <a:pt x="315" y="83"/>
                      </a:lnTo>
                      <a:lnTo>
                        <a:pt x="311" y="85"/>
                      </a:lnTo>
                      <a:lnTo>
                        <a:pt x="306" y="86"/>
                      </a:lnTo>
                      <a:lnTo>
                        <a:pt x="302" y="88"/>
                      </a:lnTo>
                      <a:lnTo>
                        <a:pt x="296" y="90"/>
                      </a:lnTo>
                      <a:lnTo>
                        <a:pt x="294" y="90"/>
                      </a:lnTo>
                      <a:lnTo>
                        <a:pt x="294" y="88"/>
                      </a:lnTo>
                      <a:lnTo>
                        <a:pt x="292" y="88"/>
                      </a:lnTo>
                      <a:lnTo>
                        <a:pt x="290" y="88"/>
                      </a:lnTo>
                      <a:lnTo>
                        <a:pt x="288" y="88"/>
                      </a:lnTo>
                      <a:lnTo>
                        <a:pt x="286" y="88"/>
                      </a:lnTo>
                      <a:lnTo>
                        <a:pt x="284" y="88"/>
                      </a:lnTo>
                      <a:lnTo>
                        <a:pt x="283" y="88"/>
                      </a:lnTo>
                      <a:lnTo>
                        <a:pt x="281" y="88"/>
                      </a:lnTo>
                      <a:lnTo>
                        <a:pt x="279" y="88"/>
                      </a:lnTo>
                      <a:lnTo>
                        <a:pt x="277" y="88"/>
                      </a:lnTo>
                      <a:lnTo>
                        <a:pt x="275" y="88"/>
                      </a:lnTo>
                      <a:lnTo>
                        <a:pt x="273" y="88"/>
                      </a:lnTo>
                      <a:lnTo>
                        <a:pt x="271" y="88"/>
                      </a:lnTo>
                      <a:lnTo>
                        <a:pt x="269" y="88"/>
                      </a:lnTo>
                      <a:lnTo>
                        <a:pt x="267" y="90"/>
                      </a:lnTo>
                      <a:lnTo>
                        <a:pt x="265" y="90"/>
                      </a:lnTo>
                      <a:lnTo>
                        <a:pt x="263" y="92"/>
                      </a:lnTo>
                      <a:lnTo>
                        <a:pt x="261" y="92"/>
                      </a:lnTo>
                      <a:lnTo>
                        <a:pt x="260" y="94"/>
                      </a:lnTo>
                      <a:lnTo>
                        <a:pt x="258" y="94"/>
                      </a:lnTo>
                      <a:lnTo>
                        <a:pt x="256" y="96"/>
                      </a:lnTo>
                      <a:lnTo>
                        <a:pt x="254" y="96"/>
                      </a:lnTo>
                      <a:lnTo>
                        <a:pt x="252" y="96"/>
                      </a:lnTo>
                      <a:lnTo>
                        <a:pt x="250" y="98"/>
                      </a:lnTo>
                      <a:lnTo>
                        <a:pt x="248" y="98"/>
                      </a:lnTo>
                      <a:lnTo>
                        <a:pt x="246" y="100"/>
                      </a:lnTo>
                      <a:lnTo>
                        <a:pt x="244" y="100"/>
                      </a:lnTo>
                      <a:lnTo>
                        <a:pt x="242" y="100"/>
                      </a:lnTo>
                      <a:lnTo>
                        <a:pt x="240" y="102"/>
                      </a:lnTo>
                      <a:lnTo>
                        <a:pt x="238" y="102"/>
                      </a:lnTo>
                      <a:lnTo>
                        <a:pt x="237" y="102"/>
                      </a:lnTo>
                      <a:lnTo>
                        <a:pt x="235" y="104"/>
                      </a:lnTo>
                      <a:lnTo>
                        <a:pt x="233" y="104"/>
                      </a:lnTo>
                      <a:lnTo>
                        <a:pt x="231" y="104"/>
                      </a:lnTo>
                      <a:lnTo>
                        <a:pt x="227" y="106"/>
                      </a:lnTo>
                      <a:lnTo>
                        <a:pt x="225" y="106"/>
                      </a:lnTo>
                      <a:lnTo>
                        <a:pt x="223" y="106"/>
                      </a:lnTo>
                      <a:lnTo>
                        <a:pt x="221" y="106"/>
                      </a:lnTo>
                      <a:lnTo>
                        <a:pt x="217" y="106"/>
                      </a:lnTo>
                      <a:lnTo>
                        <a:pt x="215" y="106"/>
                      </a:lnTo>
                      <a:lnTo>
                        <a:pt x="213" y="106"/>
                      </a:lnTo>
                      <a:lnTo>
                        <a:pt x="210" y="108"/>
                      </a:lnTo>
                      <a:lnTo>
                        <a:pt x="208" y="108"/>
                      </a:lnTo>
                      <a:lnTo>
                        <a:pt x="204" y="106"/>
                      </a:lnTo>
                      <a:lnTo>
                        <a:pt x="202" y="106"/>
                      </a:lnTo>
                      <a:lnTo>
                        <a:pt x="198" y="106"/>
                      </a:lnTo>
                      <a:lnTo>
                        <a:pt x="196" y="106"/>
                      </a:lnTo>
                      <a:lnTo>
                        <a:pt x="192" y="106"/>
                      </a:lnTo>
                      <a:lnTo>
                        <a:pt x="190" y="106"/>
                      </a:lnTo>
                      <a:lnTo>
                        <a:pt x="187" y="104"/>
                      </a:lnTo>
                      <a:lnTo>
                        <a:pt x="185" y="104"/>
                      </a:lnTo>
                      <a:lnTo>
                        <a:pt x="181" y="104"/>
                      </a:lnTo>
                      <a:lnTo>
                        <a:pt x="177" y="104"/>
                      </a:lnTo>
                      <a:lnTo>
                        <a:pt x="175" y="102"/>
                      </a:lnTo>
                      <a:lnTo>
                        <a:pt x="171" y="102"/>
                      </a:lnTo>
                      <a:lnTo>
                        <a:pt x="167" y="102"/>
                      </a:lnTo>
                      <a:lnTo>
                        <a:pt x="166" y="102"/>
                      </a:lnTo>
                      <a:lnTo>
                        <a:pt x="162" y="100"/>
                      </a:lnTo>
                      <a:lnTo>
                        <a:pt x="158" y="100"/>
                      </a:lnTo>
                      <a:lnTo>
                        <a:pt x="156" y="100"/>
                      </a:lnTo>
                      <a:lnTo>
                        <a:pt x="152" y="100"/>
                      </a:lnTo>
                      <a:lnTo>
                        <a:pt x="148" y="98"/>
                      </a:lnTo>
                      <a:lnTo>
                        <a:pt x="146" y="98"/>
                      </a:lnTo>
                      <a:lnTo>
                        <a:pt x="142" y="98"/>
                      </a:lnTo>
                      <a:lnTo>
                        <a:pt x="141" y="98"/>
                      </a:lnTo>
                      <a:lnTo>
                        <a:pt x="139" y="98"/>
                      </a:lnTo>
                      <a:lnTo>
                        <a:pt x="135" y="96"/>
                      </a:lnTo>
                      <a:lnTo>
                        <a:pt x="133" y="96"/>
                      </a:lnTo>
                      <a:lnTo>
                        <a:pt x="131" y="96"/>
                      </a:lnTo>
                      <a:lnTo>
                        <a:pt x="127" y="96"/>
                      </a:lnTo>
                      <a:lnTo>
                        <a:pt x="125" y="96"/>
                      </a:lnTo>
                      <a:lnTo>
                        <a:pt x="123" y="96"/>
                      </a:lnTo>
                      <a:lnTo>
                        <a:pt x="121" y="96"/>
                      </a:lnTo>
                      <a:lnTo>
                        <a:pt x="119" y="96"/>
                      </a:lnTo>
                      <a:lnTo>
                        <a:pt x="118" y="96"/>
                      </a:lnTo>
                      <a:lnTo>
                        <a:pt x="116" y="96"/>
                      </a:lnTo>
                      <a:lnTo>
                        <a:pt x="114" y="96"/>
                      </a:lnTo>
                      <a:lnTo>
                        <a:pt x="112" y="96"/>
                      </a:lnTo>
                      <a:lnTo>
                        <a:pt x="110" y="96"/>
                      </a:lnTo>
                      <a:lnTo>
                        <a:pt x="108" y="96"/>
                      </a:lnTo>
                      <a:lnTo>
                        <a:pt x="106" y="96"/>
                      </a:lnTo>
                      <a:lnTo>
                        <a:pt x="104" y="96"/>
                      </a:lnTo>
                      <a:lnTo>
                        <a:pt x="102" y="96"/>
                      </a:lnTo>
                      <a:lnTo>
                        <a:pt x="100" y="94"/>
                      </a:lnTo>
                      <a:lnTo>
                        <a:pt x="98" y="94"/>
                      </a:lnTo>
                      <a:lnTo>
                        <a:pt x="96" y="94"/>
                      </a:lnTo>
                      <a:lnTo>
                        <a:pt x="96" y="92"/>
                      </a:lnTo>
                      <a:lnTo>
                        <a:pt x="95" y="92"/>
                      </a:lnTo>
                      <a:lnTo>
                        <a:pt x="93" y="92"/>
                      </a:lnTo>
                      <a:lnTo>
                        <a:pt x="93" y="90"/>
                      </a:lnTo>
                      <a:lnTo>
                        <a:pt x="91" y="90"/>
                      </a:lnTo>
                      <a:lnTo>
                        <a:pt x="89" y="90"/>
                      </a:lnTo>
                      <a:lnTo>
                        <a:pt x="87" y="90"/>
                      </a:lnTo>
                      <a:lnTo>
                        <a:pt x="87" y="88"/>
                      </a:lnTo>
                      <a:lnTo>
                        <a:pt x="85" y="88"/>
                      </a:lnTo>
                      <a:lnTo>
                        <a:pt x="83" y="88"/>
                      </a:lnTo>
                      <a:lnTo>
                        <a:pt x="81" y="90"/>
                      </a:lnTo>
                      <a:lnTo>
                        <a:pt x="79" y="90"/>
                      </a:lnTo>
                      <a:lnTo>
                        <a:pt x="77" y="90"/>
                      </a:lnTo>
                      <a:lnTo>
                        <a:pt x="75" y="90"/>
                      </a:lnTo>
                      <a:lnTo>
                        <a:pt x="73" y="90"/>
                      </a:lnTo>
                      <a:lnTo>
                        <a:pt x="71" y="90"/>
                      </a:lnTo>
                      <a:lnTo>
                        <a:pt x="70" y="90"/>
                      </a:lnTo>
                      <a:lnTo>
                        <a:pt x="68" y="90"/>
                      </a:lnTo>
                      <a:lnTo>
                        <a:pt x="66" y="90"/>
                      </a:lnTo>
                      <a:lnTo>
                        <a:pt x="64" y="90"/>
                      </a:lnTo>
                      <a:lnTo>
                        <a:pt x="62" y="90"/>
                      </a:lnTo>
                      <a:lnTo>
                        <a:pt x="60" y="88"/>
                      </a:lnTo>
                      <a:lnTo>
                        <a:pt x="58" y="88"/>
                      </a:lnTo>
                      <a:lnTo>
                        <a:pt x="56" y="88"/>
                      </a:lnTo>
                      <a:lnTo>
                        <a:pt x="54" y="88"/>
                      </a:lnTo>
                      <a:lnTo>
                        <a:pt x="52" y="86"/>
                      </a:lnTo>
                      <a:lnTo>
                        <a:pt x="50" y="86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5" y="86"/>
                      </a:lnTo>
                      <a:lnTo>
                        <a:pt x="43" y="86"/>
                      </a:lnTo>
                      <a:lnTo>
                        <a:pt x="39" y="86"/>
                      </a:lnTo>
                      <a:lnTo>
                        <a:pt x="37" y="86"/>
                      </a:lnTo>
                      <a:lnTo>
                        <a:pt x="35" y="86"/>
                      </a:lnTo>
                      <a:lnTo>
                        <a:pt x="31" y="85"/>
                      </a:lnTo>
                      <a:lnTo>
                        <a:pt x="29" y="85"/>
                      </a:lnTo>
                      <a:lnTo>
                        <a:pt x="27" y="85"/>
                      </a:lnTo>
                      <a:lnTo>
                        <a:pt x="24" y="85"/>
                      </a:lnTo>
                      <a:lnTo>
                        <a:pt x="22" y="85"/>
                      </a:lnTo>
                      <a:lnTo>
                        <a:pt x="20" y="85"/>
                      </a:lnTo>
                      <a:lnTo>
                        <a:pt x="18" y="85"/>
                      </a:lnTo>
                      <a:lnTo>
                        <a:pt x="14" y="83"/>
                      </a:lnTo>
                      <a:lnTo>
                        <a:pt x="12" y="83"/>
                      </a:lnTo>
                      <a:lnTo>
                        <a:pt x="10" y="83"/>
                      </a:lnTo>
                      <a:lnTo>
                        <a:pt x="8" y="83"/>
                      </a:lnTo>
                      <a:lnTo>
                        <a:pt x="6" y="83"/>
                      </a:lnTo>
                      <a:lnTo>
                        <a:pt x="4" y="81"/>
                      </a:lnTo>
                      <a:lnTo>
                        <a:pt x="2" y="81"/>
                      </a:lnTo>
                      <a:lnTo>
                        <a:pt x="0" y="81"/>
                      </a:lnTo>
                      <a:lnTo>
                        <a:pt x="0" y="79"/>
                      </a:lnTo>
                      <a:lnTo>
                        <a:pt x="10" y="46"/>
                      </a:lnTo>
                      <a:lnTo>
                        <a:pt x="10" y="48"/>
                      </a:lnTo>
                      <a:lnTo>
                        <a:pt x="12" y="48"/>
                      </a:lnTo>
                      <a:lnTo>
                        <a:pt x="14" y="48"/>
                      </a:lnTo>
                      <a:lnTo>
                        <a:pt x="16" y="48"/>
                      </a:lnTo>
                      <a:lnTo>
                        <a:pt x="18" y="48"/>
                      </a:lnTo>
                      <a:lnTo>
                        <a:pt x="20" y="48"/>
                      </a:lnTo>
                      <a:lnTo>
                        <a:pt x="22" y="48"/>
                      </a:lnTo>
                      <a:lnTo>
                        <a:pt x="24" y="48"/>
                      </a:lnTo>
                      <a:lnTo>
                        <a:pt x="25" y="50"/>
                      </a:lnTo>
                      <a:lnTo>
                        <a:pt x="27" y="50"/>
                      </a:lnTo>
                      <a:lnTo>
                        <a:pt x="29" y="50"/>
                      </a:lnTo>
                      <a:lnTo>
                        <a:pt x="31" y="50"/>
                      </a:lnTo>
                      <a:lnTo>
                        <a:pt x="33" y="50"/>
                      </a:lnTo>
                      <a:lnTo>
                        <a:pt x="35" y="52"/>
                      </a:lnTo>
                      <a:lnTo>
                        <a:pt x="37" y="52"/>
                      </a:lnTo>
                      <a:lnTo>
                        <a:pt x="39" y="52"/>
                      </a:lnTo>
                      <a:lnTo>
                        <a:pt x="41" y="52"/>
                      </a:lnTo>
                      <a:lnTo>
                        <a:pt x="43" y="54"/>
                      </a:lnTo>
                      <a:lnTo>
                        <a:pt x="45" y="54"/>
                      </a:lnTo>
                      <a:lnTo>
                        <a:pt x="47" y="54"/>
                      </a:lnTo>
                      <a:lnTo>
                        <a:pt x="48" y="54"/>
                      </a:lnTo>
                      <a:lnTo>
                        <a:pt x="48" y="56"/>
                      </a:lnTo>
                      <a:lnTo>
                        <a:pt x="50" y="56"/>
                      </a:lnTo>
                      <a:lnTo>
                        <a:pt x="52" y="56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2" y="58"/>
                      </a:lnTo>
                      <a:lnTo>
                        <a:pt x="64" y="58"/>
                      </a:lnTo>
                      <a:lnTo>
                        <a:pt x="66" y="58"/>
                      </a:lnTo>
                      <a:lnTo>
                        <a:pt x="68" y="58"/>
                      </a:lnTo>
                      <a:lnTo>
                        <a:pt x="70" y="58"/>
                      </a:lnTo>
                      <a:lnTo>
                        <a:pt x="73" y="58"/>
                      </a:lnTo>
                      <a:lnTo>
                        <a:pt x="75" y="58"/>
                      </a:lnTo>
                      <a:lnTo>
                        <a:pt x="77" y="58"/>
                      </a:lnTo>
                      <a:lnTo>
                        <a:pt x="81" y="58"/>
                      </a:lnTo>
                      <a:lnTo>
                        <a:pt x="83" y="58"/>
                      </a:lnTo>
                      <a:lnTo>
                        <a:pt x="85" y="58"/>
                      </a:lnTo>
                      <a:lnTo>
                        <a:pt x="89" y="58"/>
                      </a:lnTo>
                      <a:lnTo>
                        <a:pt x="91" y="58"/>
                      </a:lnTo>
                      <a:lnTo>
                        <a:pt x="93" y="58"/>
                      </a:lnTo>
                      <a:lnTo>
                        <a:pt x="95" y="58"/>
                      </a:lnTo>
                      <a:lnTo>
                        <a:pt x="98" y="58"/>
                      </a:lnTo>
                      <a:lnTo>
                        <a:pt x="100" y="58"/>
                      </a:lnTo>
                      <a:lnTo>
                        <a:pt x="102" y="58"/>
                      </a:lnTo>
                      <a:lnTo>
                        <a:pt x="104" y="56"/>
                      </a:lnTo>
                      <a:lnTo>
                        <a:pt x="106" y="56"/>
                      </a:lnTo>
                      <a:lnTo>
                        <a:pt x="108" y="56"/>
                      </a:lnTo>
                      <a:lnTo>
                        <a:pt x="110" y="56"/>
                      </a:lnTo>
                      <a:lnTo>
                        <a:pt x="112" y="56"/>
                      </a:lnTo>
                      <a:lnTo>
                        <a:pt x="114" y="54"/>
                      </a:lnTo>
                      <a:lnTo>
                        <a:pt x="116" y="54"/>
                      </a:lnTo>
                      <a:lnTo>
                        <a:pt x="118" y="54"/>
                      </a:lnTo>
                      <a:lnTo>
                        <a:pt x="119" y="52"/>
                      </a:lnTo>
                      <a:lnTo>
                        <a:pt x="121" y="52"/>
                      </a:lnTo>
                      <a:lnTo>
                        <a:pt x="125" y="50"/>
                      </a:lnTo>
                      <a:lnTo>
                        <a:pt x="127" y="48"/>
                      </a:lnTo>
                      <a:lnTo>
                        <a:pt x="131" y="48"/>
                      </a:lnTo>
                      <a:lnTo>
                        <a:pt x="135" y="46"/>
                      </a:lnTo>
                      <a:lnTo>
                        <a:pt x="141" y="44"/>
                      </a:lnTo>
                      <a:lnTo>
                        <a:pt x="144" y="42"/>
                      </a:lnTo>
                      <a:lnTo>
                        <a:pt x="150" y="40"/>
                      </a:lnTo>
                      <a:lnTo>
                        <a:pt x="154" y="38"/>
                      </a:lnTo>
                      <a:lnTo>
                        <a:pt x="160" y="37"/>
                      </a:lnTo>
                      <a:lnTo>
                        <a:pt x="164" y="35"/>
                      </a:lnTo>
                      <a:lnTo>
                        <a:pt x="169" y="33"/>
                      </a:lnTo>
                      <a:lnTo>
                        <a:pt x="175" y="31"/>
                      </a:lnTo>
                      <a:lnTo>
                        <a:pt x="181" y="29"/>
                      </a:lnTo>
                      <a:lnTo>
                        <a:pt x="187" y="27"/>
                      </a:lnTo>
                      <a:lnTo>
                        <a:pt x="190" y="25"/>
                      </a:lnTo>
                      <a:lnTo>
                        <a:pt x="196" y="23"/>
                      </a:lnTo>
                      <a:lnTo>
                        <a:pt x="202" y="21"/>
                      </a:lnTo>
                      <a:lnTo>
                        <a:pt x="206" y="19"/>
                      </a:lnTo>
                      <a:lnTo>
                        <a:pt x="212" y="17"/>
                      </a:lnTo>
                      <a:lnTo>
                        <a:pt x="215" y="15"/>
                      </a:lnTo>
                      <a:lnTo>
                        <a:pt x="219" y="15"/>
                      </a:lnTo>
                      <a:lnTo>
                        <a:pt x="225" y="13"/>
                      </a:lnTo>
                      <a:lnTo>
                        <a:pt x="229" y="13"/>
                      </a:lnTo>
                      <a:lnTo>
                        <a:pt x="231" y="13"/>
                      </a:lnTo>
                      <a:lnTo>
                        <a:pt x="235" y="12"/>
                      </a:lnTo>
                      <a:lnTo>
                        <a:pt x="237" y="12"/>
                      </a:lnTo>
                      <a:lnTo>
                        <a:pt x="240" y="12"/>
                      </a:lnTo>
                      <a:lnTo>
                        <a:pt x="242" y="13"/>
                      </a:lnTo>
                      <a:close/>
                    </a:path>
                  </a:pathLst>
                </a:custGeom>
                <a:solidFill>
                  <a:srgbClr val="B7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26" name="Freeform 594"/>
                <p:cNvSpPr>
                  <a:spLocks noChangeAspect="1"/>
                </p:cNvSpPr>
                <p:nvPr/>
              </p:nvSpPr>
              <p:spPr bwMode="auto">
                <a:xfrm>
                  <a:off x="4942" y="1745"/>
                  <a:ext cx="354" cy="91"/>
                </a:xfrm>
                <a:custGeom>
                  <a:avLst/>
                  <a:gdLst>
                    <a:gd name="T0" fmla="*/ 225 w 354"/>
                    <a:gd name="T1" fmla="*/ 14 h 91"/>
                    <a:gd name="T2" fmla="*/ 206 w 354"/>
                    <a:gd name="T3" fmla="*/ 25 h 91"/>
                    <a:gd name="T4" fmla="*/ 187 w 354"/>
                    <a:gd name="T5" fmla="*/ 39 h 91"/>
                    <a:gd name="T6" fmla="*/ 177 w 354"/>
                    <a:gd name="T7" fmla="*/ 50 h 91"/>
                    <a:gd name="T8" fmla="*/ 189 w 354"/>
                    <a:gd name="T9" fmla="*/ 60 h 91"/>
                    <a:gd name="T10" fmla="*/ 204 w 354"/>
                    <a:gd name="T11" fmla="*/ 62 h 91"/>
                    <a:gd name="T12" fmla="*/ 221 w 354"/>
                    <a:gd name="T13" fmla="*/ 58 h 91"/>
                    <a:gd name="T14" fmla="*/ 242 w 354"/>
                    <a:gd name="T15" fmla="*/ 50 h 91"/>
                    <a:gd name="T16" fmla="*/ 263 w 354"/>
                    <a:gd name="T17" fmla="*/ 43 h 91"/>
                    <a:gd name="T18" fmla="*/ 283 w 354"/>
                    <a:gd name="T19" fmla="*/ 33 h 91"/>
                    <a:gd name="T20" fmla="*/ 296 w 354"/>
                    <a:gd name="T21" fmla="*/ 25 h 91"/>
                    <a:gd name="T22" fmla="*/ 308 w 354"/>
                    <a:gd name="T23" fmla="*/ 18 h 91"/>
                    <a:gd name="T24" fmla="*/ 317 w 354"/>
                    <a:gd name="T25" fmla="*/ 14 h 91"/>
                    <a:gd name="T26" fmla="*/ 327 w 354"/>
                    <a:gd name="T27" fmla="*/ 8 h 91"/>
                    <a:gd name="T28" fmla="*/ 338 w 354"/>
                    <a:gd name="T29" fmla="*/ 2 h 91"/>
                    <a:gd name="T30" fmla="*/ 350 w 354"/>
                    <a:gd name="T31" fmla="*/ 0 h 91"/>
                    <a:gd name="T32" fmla="*/ 354 w 354"/>
                    <a:gd name="T33" fmla="*/ 8 h 91"/>
                    <a:gd name="T34" fmla="*/ 352 w 354"/>
                    <a:gd name="T35" fmla="*/ 18 h 91"/>
                    <a:gd name="T36" fmla="*/ 350 w 354"/>
                    <a:gd name="T37" fmla="*/ 29 h 91"/>
                    <a:gd name="T38" fmla="*/ 344 w 354"/>
                    <a:gd name="T39" fmla="*/ 41 h 91"/>
                    <a:gd name="T40" fmla="*/ 334 w 354"/>
                    <a:gd name="T41" fmla="*/ 54 h 91"/>
                    <a:gd name="T42" fmla="*/ 319 w 354"/>
                    <a:gd name="T43" fmla="*/ 64 h 91"/>
                    <a:gd name="T44" fmla="*/ 294 w 354"/>
                    <a:gd name="T45" fmla="*/ 73 h 91"/>
                    <a:gd name="T46" fmla="*/ 284 w 354"/>
                    <a:gd name="T47" fmla="*/ 71 h 91"/>
                    <a:gd name="T48" fmla="*/ 273 w 354"/>
                    <a:gd name="T49" fmla="*/ 71 h 91"/>
                    <a:gd name="T50" fmla="*/ 261 w 354"/>
                    <a:gd name="T51" fmla="*/ 75 h 91"/>
                    <a:gd name="T52" fmla="*/ 250 w 354"/>
                    <a:gd name="T53" fmla="*/ 81 h 91"/>
                    <a:gd name="T54" fmla="*/ 238 w 354"/>
                    <a:gd name="T55" fmla="*/ 85 h 91"/>
                    <a:gd name="T56" fmla="*/ 225 w 354"/>
                    <a:gd name="T57" fmla="*/ 89 h 91"/>
                    <a:gd name="T58" fmla="*/ 210 w 354"/>
                    <a:gd name="T59" fmla="*/ 91 h 91"/>
                    <a:gd name="T60" fmla="*/ 192 w 354"/>
                    <a:gd name="T61" fmla="*/ 89 h 91"/>
                    <a:gd name="T62" fmla="*/ 175 w 354"/>
                    <a:gd name="T63" fmla="*/ 85 h 91"/>
                    <a:gd name="T64" fmla="*/ 156 w 354"/>
                    <a:gd name="T65" fmla="*/ 83 h 91"/>
                    <a:gd name="T66" fmla="*/ 139 w 354"/>
                    <a:gd name="T67" fmla="*/ 81 h 91"/>
                    <a:gd name="T68" fmla="*/ 123 w 354"/>
                    <a:gd name="T69" fmla="*/ 79 h 91"/>
                    <a:gd name="T70" fmla="*/ 112 w 354"/>
                    <a:gd name="T71" fmla="*/ 79 h 91"/>
                    <a:gd name="T72" fmla="*/ 100 w 354"/>
                    <a:gd name="T73" fmla="*/ 77 h 91"/>
                    <a:gd name="T74" fmla="*/ 93 w 354"/>
                    <a:gd name="T75" fmla="*/ 73 h 91"/>
                    <a:gd name="T76" fmla="*/ 83 w 354"/>
                    <a:gd name="T77" fmla="*/ 71 h 91"/>
                    <a:gd name="T78" fmla="*/ 71 w 354"/>
                    <a:gd name="T79" fmla="*/ 73 h 91"/>
                    <a:gd name="T80" fmla="*/ 60 w 354"/>
                    <a:gd name="T81" fmla="*/ 71 h 91"/>
                    <a:gd name="T82" fmla="*/ 48 w 354"/>
                    <a:gd name="T83" fmla="*/ 69 h 91"/>
                    <a:gd name="T84" fmla="*/ 35 w 354"/>
                    <a:gd name="T85" fmla="*/ 69 h 91"/>
                    <a:gd name="T86" fmla="*/ 20 w 354"/>
                    <a:gd name="T87" fmla="*/ 68 h 91"/>
                    <a:gd name="T88" fmla="*/ 6 w 354"/>
                    <a:gd name="T89" fmla="*/ 66 h 91"/>
                    <a:gd name="T90" fmla="*/ 12 w 354"/>
                    <a:gd name="T91" fmla="*/ 31 h 91"/>
                    <a:gd name="T92" fmla="*/ 22 w 354"/>
                    <a:gd name="T93" fmla="*/ 33 h 91"/>
                    <a:gd name="T94" fmla="*/ 31 w 354"/>
                    <a:gd name="T95" fmla="*/ 37 h 91"/>
                    <a:gd name="T96" fmla="*/ 43 w 354"/>
                    <a:gd name="T97" fmla="*/ 39 h 91"/>
                    <a:gd name="T98" fmla="*/ 52 w 354"/>
                    <a:gd name="T99" fmla="*/ 43 h 91"/>
                    <a:gd name="T100" fmla="*/ 64 w 354"/>
                    <a:gd name="T101" fmla="*/ 44 h 91"/>
                    <a:gd name="T102" fmla="*/ 79 w 354"/>
                    <a:gd name="T103" fmla="*/ 46 h 91"/>
                    <a:gd name="T104" fmla="*/ 93 w 354"/>
                    <a:gd name="T105" fmla="*/ 46 h 91"/>
                    <a:gd name="T106" fmla="*/ 106 w 354"/>
                    <a:gd name="T107" fmla="*/ 44 h 91"/>
                    <a:gd name="T108" fmla="*/ 118 w 354"/>
                    <a:gd name="T109" fmla="*/ 41 h 91"/>
                    <a:gd name="T110" fmla="*/ 137 w 354"/>
                    <a:gd name="T111" fmla="*/ 33 h 91"/>
                    <a:gd name="T112" fmla="*/ 164 w 354"/>
                    <a:gd name="T113" fmla="*/ 21 h 91"/>
                    <a:gd name="T114" fmla="*/ 192 w 354"/>
                    <a:gd name="T115" fmla="*/ 10 h 91"/>
                    <a:gd name="T116" fmla="*/ 217 w 354"/>
                    <a:gd name="T117" fmla="*/ 2 h 91"/>
                    <a:gd name="T118" fmla="*/ 233 w 354"/>
                    <a:gd name="T119" fmla="*/ 4 h 91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54"/>
                    <a:gd name="T181" fmla="*/ 0 h 91"/>
                    <a:gd name="T182" fmla="*/ 354 w 354"/>
                    <a:gd name="T183" fmla="*/ 91 h 91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54" h="91">
                      <a:moveTo>
                        <a:pt x="233" y="4"/>
                      </a:moveTo>
                      <a:lnTo>
                        <a:pt x="233" y="6"/>
                      </a:lnTo>
                      <a:lnTo>
                        <a:pt x="231" y="8"/>
                      </a:lnTo>
                      <a:lnTo>
                        <a:pt x="229" y="10"/>
                      </a:lnTo>
                      <a:lnTo>
                        <a:pt x="227" y="12"/>
                      </a:lnTo>
                      <a:lnTo>
                        <a:pt x="225" y="14"/>
                      </a:lnTo>
                      <a:lnTo>
                        <a:pt x="223" y="16"/>
                      </a:lnTo>
                      <a:lnTo>
                        <a:pt x="219" y="18"/>
                      </a:lnTo>
                      <a:lnTo>
                        <a:pt x="217" y="20"/>
                      </a:lnTo>
                      <a:lnTo>
                        <a:pt x="213" y="21"/>
                      </a:lnTo>
                      <a:lnTo>
                        <a:pt x="210" y="23"/>
                      </a:lnTo>
                      <a:lnTo>
                        <a:pt x="206" y="25"/>
                      </a:lnTo>
                      <a:lnTo>
                        <a:pt x="202" y="27"/>
                      </a:lnTo>
                      <a:lnTo>
                        <a:pt x="198" y="29"/>
                      </a:lnTo>
                      <a:lnTo>
                        <a:pt x="196" y="33"/>
                      </a:lnTo>
                      <a:lnTo>
                        <a:pt x="192" y="35"/>
                      </a:lnTo>
                      <a:lnTo>
                        <a:pt x="189" y="37"/>
                      </a:lnTo>
                      <a:lnTo>
                        <a:pt x="187" y="39"/>
                      </a:lnTo>
                      <a:lnTo>
                        <a:pt x="183" y="41"/>
                      </a:lnTo>
                      <a:lnTo>
                        <a:pt x="181" y="43"/>
                      </a:lnTo>
                      <a:lnTo>
                        <a:pt x="179" y="44"/>
                      </a:lnTo>
                      <a:lnTo>
                        <a:pt x="177" y="46"/>
                      </a:lnTo>
                      <a:lnTo>
                        <a:pt x="177" y="48"/>
                      </a:lnTo>
                      <a:lnTo>
                        <a:pt x="177" y="50"/>
                      </a:lnTo>
                      <a:lnTo>
                        <a:pt x="177" y="52"/>
                      </a:lnTo>
                      <a:lnTo>
                        <a:pt x="177" y="54"/>
                      </a:lnTo>
                      <a:lnTo>
                        <a:pt x="179" y="56"/>
                      </a:lnTo>
                      <a:lnTo>
                        <a:pt x="181" y="58"/>
                      </a:lnTo>
                      <a:lnTo>
                        <a:pt x="185" y="60"/>
                      </a:lnTo>
                      <a:lnTo>
                        <a:pt x="189" y="60"/>
                      </a:lnTo>
                      <a:lnTo>
                        <a:pt x="192" y="62"/>
                      </a:lnTo>
                      <a:lnTo>
                        <a:pt x="194" y="62"/>
                      </a:lnTo>
                      <a:lnTo>
                        <a:pt x="196" y="62"/>
                      </a:lnTo>
                      <a:lnTo>
                        <a:pt x="198" y="62"/>
                      </a:lnTo>
                      <a:lnTo>
                        <a:pt x="200" y="62"/>
                      </a:lnTo>
                      <a:lnTo>
                        <a:pt x="204" y="62"/>
                      </a:lnTo>
                      <a:lnTo>
                        <a:pt x="206" y="62"/>
                      </a:lnTo>
                      <a:lnTo>
                        <a:pt x="208" y="60"/>
                      </a:lnTo>
                      <a:lnTo>
                        <a:pt x="212" y="60"/>
                      </a:lnTo>
                      <a:lnTo>
                        <a:pt x="213" y="60"/>
                      </a:lnTo>
                      <a:lnTo>
                        <a:pt x="217" y="58"/>
                      </a:lnTo>
                      <a:lnTo>
                        <a:pt x="221" y="58"/>
                      </a:lnTo>
                      <a:lnTo>
                        <a:pt x="223" y="56"/>
                      </a:lnTo>
                      <a:lnTo>
                        <a:pt x="227" y="56"/>
                      </a:lnTo>
                      <a:lnTo>
                        <a:pt x="231" y="54"/>
                      </a:lnTo>
                      <a:lnTo>
                        <a:pt x="235" y="54"/>
                      </a:lnTo>
                      <a:lnTo>
                        <a:pt x="238" y="52"/>
                      </a:lnTo>
                      <a:lnTo>
                        <a:pt x="242" y="50"/>
                      </a:lnTo>
                      <a:lnTo>
                        <a:pt x="246" y="50"/>
                      </a:lnTo>
                      <a:lnTo>
                        <a:pt x="250" y="48"/>
                      </a:lnTo>
                      <a:lnTo>
                        <a:pt x="254" y="46"/>
                      </a:lnTo>
                      <a:lnTo>
                        <a:pt x="258" y="46"/>
                      </a:lnTo>
                      <a:lnTo>
                        <a:pt x="261" y="44"/>
                      </a:lnTo>
                      <a:lnTo>
                        <a:pt x="263" y="43"/>
                      </a:lnTo>
                      <a:lnTo>
                        <a:pt x="267" y="41"/>
                      </a:lnTo>
                      <a:lnTo>
                        <a:pt x="271" y="39"/>
                      </a:lnTo>
                      <a:lnTo>
                        <a:pt x="273" y="39"/>
                      </a:lnTo>
                      <a:lnTo>
                        <a:pt x="277" y="37"/>
                      </a:lnTo>
                      <a:lnTo>
                        <a:pt x="281" y="35"/>
                      </a:lnTo>
                      <a:lnTo>
                        <a:pt x="283" y="33"/>
                      </a:lnTo>
                      <a:lnTo>
                        <a:pt x="284" y="31"/>
                      </a:lnTo>
                      <a:lnTo>
                        <a:pt x="286" y="31"/>
                      </a:lnTo>
                      <a:lnTo>
                        <a:pt x="290" y="29"/>
                      </a:lnTo>
                      <a:lnTo>
                        <a:pt x="292" y="27"/>
                      </a:lnTo>
                      <a:lnTo>
                        <a:pt x="294" y="25"/>
                      </a:lnTo>
                      <a:lnTo>
                        <a:pt x="296" y="25"/>
                      </a:lnTo>
                      <a:lnTo>
                        <a:pt x="298" y="23"/>
                      </a:lnTo>
                      <a:lnTo>
                        <a:pt x="300" y="21"/>
                      </a:lnTo>
                      <a:lnTo>
                        <a:pt x="302" y="21"/>
                      </a:lnTo>
                      <a:lnTo>
                        <a:pt x="304" y="20"/>
                      </a:lnTo>
                      <a:lnTo>
                        <a:pt x="306" y="20"/>
                      </a:lnTo>
                      <a:lnTo>
                        <a:pt x="308" y="18"/>
                      </a:lnTo>
                      <a:lnTo>
                        <a:pt x="309" y="18"/>
                      </a:lnTo>
                      <a:lnTo>
                        <a:pt x="311" y="16"/>
                      </a:lnTo>
                      <a:lnTo>
                        <a:pt x="313" y="16"/>
                      </a:lnTo>
                      <a:lnTo>
                        <a:pt x="315" y="16"/>
                      </a:lnTo>
                      <a:lnTo>
                        <a:pt x="315" y="14"/>
                      </a:lnTo>
                      <a:lnTo>
                        <a:pt x="317" y="14"/>
                      </a:lnTo>
                      <a:lnTo>
                        <a:pt x="319" y="12"/>
                      </a:lnTo>
                      <a:lnTo>
                        <a:pt x="321" y="12"/>
                      </a:lnTo>
                      <a:lnTo>
                        <a:pt x="323" y="12"/>
                      </a:lnTo>
                      <a:lnTo>
                        <a:pt x="323" y="10"/>
                      </a:lnTo>
                      <a:lnTo>
                        <a:pt x="325" y="10"/>
                      </a:lnTo>
                      <a:lnTo>
                        <a:pt x="327" y="8"/>
                      </a:lnTo>
                      <a:lnTo>
                        <a:pt x="329" y="8"/>
                      </a:lnTo>
                      <a:lnTo>
                        <a:pt x="331" y="6"/>
                      </a:lnTo>
                      <a:lnTo>
                        <a:pt x="332" y="6"/>
                      </a:lnTo>
                      <a:lnTo>
                        <a:pt x="334" y="4"/>
                      </a:lnTo>
                      <a:lnTo>
                        <a:pt x="336" y="4"/>
                      </a:lnTo>
                      <a:lnTo>
                        <a:pt x="338" y="2"/>
                      </a:lnTo>
                      <a:lnTo>
                        <a:pt x="340" y="2"/>
                      </a:lnTo>
                      <a:lnTo>
                        <a:pt x="342" y="2"/>
                      </a:lnTo>
                      <a:lnTo>
                        <a:pt x="344" y="0"/>
                      </a:lnTo>
                      <a:lnTo>
                        <a:pt x="346" y="0"/>
                      </a:lnTo>
                      <a:lnTo>
                        <a:pt x="348" y="0"/>
                      </a:lnTo>
                      <a:lnTo>
                        <a:pt x="350" y="0"/>
                      </a:lnTo>
                      <a:lnTo>
                        <a:pt x="352" y="0"/>
                      </a:lnTo>
                      <a:lnTo>
                        <a:pt x="352" y="2"/>
                      </a:lnTo>
                      <a:lnTo>
                        <a:pt x="354" y="2"/>
                      </a:lnTo>
                      <a:lnTo>
                        <a:pt x="354" y="4"/>
                      </a:lnTo>
                      <a:lnTo>
                        <a:pt x="354" y="6"/>
                      </a:lnTo>
                      <a:lnTo>
                        <a:pt x="354" y="8"/>
                      </a:lnTo>
                      <a:lnTo>
                        <a:pt x="354" y="10"/>
                      </a:lnTo>
                      <a:lnTo>
                        <a:pt x="354" y="12"/>
                      </a:lnTo>
                      <a:lnTo>
                        <a:pt x="354" y="14"/>
                      </a:lnTo>
                      <a:lnTo>
                        <a:pt x="354" y="16"/>
                      </a:lnTo>
                      <a:lnTo>
                        <a:pt x="354" y="18"/>
                      </a:lnTo>
                      <a:lnTo>
                        <a:pt x="352" y="18"/>
                      </a:lnTo>
                      <a:lnTo>
                        <a:pt x="352" y="20"/>
                      </a:lnTo>
                      <a:lnTo>
                        <a:pt x="352" y="21"/>
                      </a:lnTo>
                      <a:lnTo>
                        <a:pt x="352" y="23"/>
                      </a:lnTo>
                      <a:lnTo>
                        <a:pt x="350" y="25"/>
                      </a:lnTo>
                      <a:lnTo>
                        <a:pt x="350" y="27"/>
                      </a:lnTo>
                      <a:lnTo>
                        <a:pt x="350" y="29"/>
                      </a:lnTo>
                      <a:lnTo>
                        <a:pt x="350" y="31"/>
                      </a:lnTo>
                      <a:lnTo>
                        <a:pt x="348" y="33"/>
                      </a:lnTo>
                      <a:lnTo>
                        <a:pt x="348" y="35"/>
                      </a:lnTo>
                      <a:lnTo>
                        <a:pt x="346" y="37"/>
                      </a:lnTo>
                      <a:lnTo>
                        <a:pt x="346" y="39"/>
                      </a:lnTo>
                      <a:lnTo>
                        <a:pt x="344" y="41"/>
                      </a:lnTo>
                      <a:lnTo>
                        <a:pt x="344" y="43"/>
                      </a:lnTo>
                      <a:lnTo>
                        <a:pt x="342" y="44"/>
                      </a:lnTo>
                      <a:lnTo>
                        <a:pt x="340" y="46"/>
                      </a:lnTo>
                      <a:lnTo>
                        <a:pt x="338" y="50"/>
                      </a:lnTo>
                      <a:lnTo>
                        <a:pt x="336" y="52"/>
                      </a:lnTo>
                      <a:lnTo>
                        <a:pt x="334" y="54"/>
                      </a:lnTo>
                      <a:lnTo>
                        <a:pt x="332" y="56"/>
                      </a:lnTo>
                      <a:lnTo>
                        <a:pt x="331" y="58"/>
                      </a:lnTo>
                      <a:lnTo>
                        <a:pt x="329" y="60"/>
                      </a:lnTo>
                      <a:lnTo>
                        <a:pt x="325" y="60"/>
                      </a:lnTo>
                      <a:lnTo>
                        <a:pt x="321" y="62"/>
                      </a:lnTo>
                      <a:lnTo>
                        <a:pt x="319" y="64"/>
                      </a:lnTo>
                      <a:lnTo>
                        <a:pt x="315" y="66"/>
                      </a:lnTo>
                      <a:lnTo>
                        <a:pt x="309" y="68"/>
                      </a:lnTo>
                      <a:lnTo>
                        <a:pt x="306" y="69"/>
                      </a:lnTo>
                      <a:lnTo>
                        <a:pt x="302" y="71"/>
                      </a:lnTo>
                      <a:lnTo>
                        <a:pt x="296" y="73"/>
                      </a:lnTo>
                      <a:lnTo>
                        <a:pt x="294" y="73"/>
                      </a:lnTo>
                      <a:lnTo>
                        <a:pt x="294" y="71"/>
                      </a:lnTo>
                      <a:lnTo>
                        <a:pt x="292" y="71"/>
                      </a:lnTo>
                      <a:lnTo>
                        <a:pt x="290" y="71"/>
                      </a:lnTo>
                      <a:lnTo>
                        <a:pt x="288" y="71"/>
                      </a:lnTo>
                      <a:lnTo>
                        <a:pt x="286" y="71"/>
                      </a:lnTo>
                      <a:lnTo>
                        <a:pt x="284" y="71"/>
                      </a:lnTo>
                      <a:lnTo>
                        <a:pt x="283" y="71"/>
                      </a:lnTo>
                      <a:lnTo>
                        <a:pt x="281" y="71"/>
                      </a:lnTo>
                      <a:lnTo>
                        <a:pt x="279" y="71"/>
                      </a:lnTo>
                      <a:lnTo>
                        <a:pt x="277" y="71"/>
                      </a:lnTo>
                      <a:lnTo>
                        <a:pt x="275" y="71"/>
                      </a:lnTo>
                      <a:lnTo>
                        <a:pt x="273" y="71"/>
                      </a:lnTo>
                      <a:lnTo>
                        <a:pt x="271" y="71"/>
                      </a:lnTo>
                      <a:lnTo>
                        <a:pt x="269" y="71"/>
                      </a:lnTo>
                      <a:lnTo>
                        <a:pt x="267" y="73"/>
                      </a:lnTo>
                      <a:lnTo>
                        <a:pt x="265" y="73"/>
                      </a:lnTo>
                      <a:lnTo>
                        <a:pt x="263" y="75"/>
                      </a:lnTo>
                      <a:lnTo>
                        <a:pt x="261" y="75"/>
                      </a:lnTo>
                      <a:lnTo>
                        <a:pt x="260" y="77"/>
                      </a:lnTo>
                      <a:lnTo>
                        <a:pt x="258" y="77"/>
                      </a:lnTo>
                      <a:lnTo>
                        <a:pt x="256" y="79"/>
                      </a:lnTo>
                      <a:lnTo>
                        <a:pt x="254" y="79"/>
                      </a:lnTo>
                      <a:lnTo>
                        <a:pt x="252" y="79"/>
                      </a:lnTo>
                      <a:lnTo>
                        <a:pt x="250" y="81"/>
                      </a:lnTo>
                      <a:lnTo>
                        <a:pt x="248" y="81"/>
                      </a:lnTo>
                      <a:lnTo>
                        <a:pt x="246" y="83"/>
                      </a:lnTo>
                      <a:lnTo>
                        <a:pt x="244" y="83"/>
                      </a:lnTo>
                      <a:lnTo>
                        <a:pt x="242" y="83"/>
                      </a:lnTo>
                      <a:lnTo>
                        <a:pt x="240" y="85"/>
                      </a:lnTo>
                      <a:lnTo>
                        <a:pt x="238" y="85"/>
                      </a:lnTo>
                      <a:lnTo>
                        <a:pt x="237" y="85"/>
                      </a:lnTo>
                      <a:lnTo>
                        <a:pt x="235" y="87"/>
                      </a:lnTo>
                      <a:lnTo>
                        <a:pt x="233" y="87"/>
                      </a:lnTo>
                      <a:lnTo>
                        <a:pt x="231" y="87"/>
                      </a:lnTo>
                      <a:lnTo>
                        <a:pt x="227" y="89"/>
                      </a:lnTo>
                      <a:lnTo>
                        <a:pt x="225" y="89"/>
                      </a:lnTo>
                      <a:lnTo>
                        <a:pt x="223" y="89"/>
                      </a:lnTo>
                      <a:lnTo>
                        <a:pt x="221" y="89"/>
                      </a:lnTo>
                      <a:lnTo>
                        <a:pt x="217" y="89"/>
                      </a:lnTo>
                      <a:lnTo>
                        <a:pt x="215" y="89"/>
                      </a:lnTo>
                      <a:lnTo>
                        <a:pt x="213" y="89"/>
                      </a:lnTo>
                      <a:lnTo>
                        <a:pt x="210" y="91"/>
                      </a:lnTo>
                      <a:lnTo>
                        <a:pt x="208" y="91"/>
                      </a:lnTo>
                      <a:lnTo>
                        <a:pt x="204" y="89"/>
                      </a:lnTo>
                      <a:lnTo>
                        <a:pt x="202" y="89"/>
                      </a:lnTo>
                      <a:lnTo>
                        <a:pt x="198" y="89"/>
                      </a:lnTo>
                      <a:lnTo>
                        <a:pt x="196" y="89"/>
                      </a:lnTo>
                      <a:lnTo>
                        <a:pt x="192" y="89"/>
                      </a:lnTo>
                      <a:lnTo>
                        <a:pt x="190" y="89"/>
                      </a:lnTo>
                      <a:lnTo>
                        <a:pt x="187" y="87"/>
                      </a:lnTo>
                      <a:lnTo>
                        <a:pt x="185" y="87"/>
                      </a:lnTo>
                      <a:lnTo>
                        <a:pt x="181" y="87"/>
                      </a:lnTo>
                      <a:lnTo>
                        <a:pt x="177" y="87"/>
                      </a:lnTo>
                      <a:lnTo>
                        <a:pt x="175" y="85"/>
                      </a:lnTo>
                      <a:lnTo>
                        <a:pt x="171" y="85"/>
                      </a:lnTo>
                      <a:lnTo>
                        <a:pt x="167" y="85"/>
                      </a:lnTo>
                      <a:lnTo>
                        <a:pt x="166" y="85"/>
                      </a:lnTo>
                      <a:lnTo>
                        <a:pt x="162" y="83"/>
                      </a:lnTo>
                      <a:lnTo>
                        <a:pt x="158" y="83"/>
                      </a:lnTo>
                      <a:lnTo>
                        <a:pt x="156" y="83"/>
                      </a:lnTo>
                      <a:lnTo>
                        <a:pt x="152" y="83"/>
                      </a:lnTo>
                      <a:lnTo>
                        <a:pt x="148" y="81"/>
                      </a:lnTo>
                      <a:lnTo>
                        <a:pt x="146" y="81"/>
                      </a:lnTo>
                      <a:lnTo>
                        <a:pt x="142" y="81"/>
                      </a:lnTo>
                      <a:lnTo>
                        <a:pt x="141" y="81"/>
                      </a:lnTo>
                      <a:lnTo>
                        <a:pt x="139" y="81"/>
                      </a:lnTo>
                      <a:lnTo>
                        <a:pt x="135" y="79"/>
                      </a:lnTo>
                      <a:lnTo>
                        <a:pt x="133" y="79"/>
                      </a:lnTo>
                      <a:lnTo>
                        <a:pt x="131" y="79"/>
                      </a:lnTo>
                      <a:lnTo>
                        <a:pt x="127" y="79"/>
                      </a:lnTo>
                      <a:lnTo>
                        <a:pt x="125" y="79"/>
                      </a:lnTo>
                      <a:lnTo>
                        <a:pt x="123" y="79"/>
                      </a:lnTo>
                      <a:lnTo>
                        <a:pt x="121" y="79"/>
                      </a:lnTo>
                      <a:lnTo>
                        <a:pt x="119" y="79"/>
                      </a:lnTo>
                      <a:lnTo>
                        <a:pt x="118" y="79"/>
                      </a:lnTo>
                      <a:lnTo>
                        <a:pt x="116" y="79"/>
                      </a:lnTo>
                      <a:lnTo>
                        <a:pt x="114" y="79"/>
                      </a:lnTo>
                      <a:lnTo>
                        <a:pt x="112" y="79"/>
                      </a:lnTo>
                      <a:lnTo>
                        <a:pt x="110" y="79"/>
                      </a:lnTo>
                      <a:lnTo>
                        <a:pt x="108" y="79"/>
                      </a:lnTo>
                      <a:lnTo>
                        <a:pt x="106" y="79"/>
                      </a:lnTo>
                      <a:lnTo>
                        <a:pt x="104" y="79"/>
                      </a:lnTo>
                      <a:lnTo>
                        <a:pt x="102" y="79"/>
                      </a:lnTo>
                      <a:lnTo>
                        <a:pt x="100" y="77"/>
                      </a:lnTo>
                      <a:lnTo>
                        <a:pt x="98" y="77"/>
                      </a:lnTo>
                      <a:lnTo>
                        <a:pt x="96" y="77"/>
                      </a:lnTo>
                      <a:lnTo>
                        <a:pt x="96" y="75"/>
                      </a:lnTo>
                      <a:lnTo>
                        <a:pt x="95" y="75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1" y="73"/>
                      </a:lnTo>
                      <a:lnTo>
                        <a:pt x="89" y="73"/>
                      </a:lnTo>
                      <a:lnTo>
                        <a:pt x="87" y="73"/>
                      </a:lnTo>
                      <a:lnTo>
                        <a:pt x="87" y="71"/>
                      </a:lnTo>
                      <a:lnTo>
                        <a:pt x="85" y="71"/>
                      </a:lnTo>
                      <a:lnTo>
                        <a:pt x="83" y="71"/>
                      </a:lnTo>
                      <a:lnTo>
                        <a:pt x="81" y="73"/>
                      </a:lnTo>
                      <a:lnTo>
                        <a:pt x="79" y="73"/>
                      </a:lnTo>
                      <a:lnTo>
                        <a:pt x="77" y="73"/>
                      </a:lnTo>
                      <a:lnTo>
                        <a:pt x="75" y="73"/>
                      </a:lnTo>
                      <a:lnTo>
                        <a:pt x="73" y="73"/>
                      </a:lnTo>
                      <a:lnTo>
                        <a:pt x="71" y="73"/>
                      </a:lnTo>
                      <a:lnTo>
                        <a:pt x="70" y="73"/>
                      </a:lnTo>
                      <a:lnTo>
                        <a:pt x="68" y="73"/>
                      </a:lnTo>
                      <a:lnTo>
                        <a:pt x="66" y="73"/>
                      </a:lnTo>
                      <a:lnTo>
                        <a:pt x="64" y="73"/>
                      </a:lnTo>
                      <a:lnTo>
                        <a:pt x="62" y="73"/>
                      </a:lnTo>
                      <a:lnTo>
                        <a:pt x="60" y="71"/>
                      </a:lnTo>
                      <a:lnTo>
                        <a:pt x="58" y="71"/>
                      </a:lnTo>
                      <a:lnTo>
                        <a:pt x="56" y="71"/>
                      </a:lnTo>
                      <a:lnTo>
                        <a:pt x="54" y="71"/>
                      </a:lnTo>
                      <a:lnTo>
                        <a:pt x="52" y="69"/>
                      </a:lnTo>
                      <a:lnTo>
                        <a:pt x="50" y="69"/>
                      </a:lnTo>
                      <a:lnTo>
                        <a:pt x="48" y="69"/>
                      </a:lnTo>
                      <a:lnTo>
                        <a:pt x="47" y="69"/>
                      </a:lnTo>
                      <a:lnTo>
                        <a:pt x="45" y="69"/>
                      </a:lnTo>
                      <a:lnTo>
                        <a:pt x="43" y="69"/>
                      </a:lnTo>
                      <a:lnTo>
                        <a:pt x="39" y="69"/>
                      </a:lnTo>
                      <a:lnTo>
                        <a:pt x="37" y="69"/>
                      </a:lnTo>
                      <a:lnTo>
                        <a:pt x="35" y="69"/>
                      </a:lnTo>
                      <a:lnTo>
                        <a:pt x="31" y="68"/>
                      </a:lnTo>
                      <a:lnTo>
                        <a:pt x="29" y="68"/>
                      </a:lnTo>
                      <a:lnTo>
                        <a:pt x="27" y="68"/>
                      </a:lnTo>
                      <a:lnTo>
                        <a:pt x="24" y="68"/>
                      </a:lnTo>
                      <a:lnTo>
                        <a:pt x="22" y="68"/>
                      </a:lnTo>
                      <a:lnTo>
                        <a:pt x="20" y="68"/>
                      </a:lnTo>
                      <a:lnTo>
                        <a:pt x="18" y="68"/>
                      </a:lnTo>
                      <a:lnTo>
                        <a:pt x="14" y="66"/>
                      </a:lnTo>
                      <a:lnTo>
                        <a:pt x="12" y="66"/>
                      </a:lnTo>
                      <a:lnTo>
                        <a:pt x="10" y="66"/>
                      </a:lnTo>
                      <a:lnTo>
                        <a:pt x="8" y="66"/>
                      </a:lnTo>
                      <a:lnTo>
                        <a:pt x="6" y="66"/>
                      </a:lnTo>
                      <a:lnTo>
                        <a:pt x="4" y="64"/>
                      </a:lnTo>
                      <a:lnTo>
                        <a:pt x="2" y="64"/>
                      </a:lnTo>
                      <a:lnTo>
                        <a:pt x="0" y="64"/>
                      </a:lnTo>
                      <a:lnTo>
                        <a:pt x="0" y="62"/>
                      </a:lnTo>
                      <a:lnTo>
                        <a:pt x="10" y="31"/>
                      </a:lnTo>
                      <a:lnTo>
                        <a:pt x="12" y="31"/>
                      </a:lnTo>
                      <a:lnTo>
                        <a:pt x="12" y="33"/>
                      </a:lnTo>
                      <a:lnTo>
                        <a:pt x="14" y="33"/>
                      </a:lnTo>
                      <a:lnTo>
                        <a:pt x="16" y="33"/>
                      </a:lnTo>
                      <a:lnTo>
                        <a:pt x="18" y="33"/>
                      </a:lnTo>
                      <a:lnTo>
                        <a:pt x="20" y="33"/>
                      </a:lnTo>
                      <a:lnTo>
                        <a:pt x="22" y="33"/>
                      </a:lnTo>
                      <a:lnTo>
                        <a:pt x="22" y="35"/>
                      </a:lnTo>
                      <a:lnTo>
                        <a:pt x="24" y="35"/>
                      </a:lnTo>
                      <a:lnTo>
                        <a:pt x="25" y="35"/>
                      </a:lnTo>
                      <a:lnTo>
                        <a:pt x="27" y="35"/>
                      </a:lnTo>
                      <a:lnTo>
                        <a:pt x="29" y="35"/>
                      </a:lnTo>
                      <a:lnTo>
                        <a:pt x="31" y="37"/>
                      </a:lnTo>
                      <a:lnTo>
                        <a:pt x="33" y="37"/>
                      </a:lnTo>
                      <a:lnTo>
                        <a:pt x="35" y="37"/>
                      </a:lnTo>
                      <a:lnTo>
                        <a:pt x="37" y="37"/>
                      </a:lnTo>
                      <a:lnTo>
                        <a:pt x="39" y="39"/>
                      </a:lnTo>
                      <a:lnTo>
                        <a:pt x="41" y="39"/>
                      </a:lnTo>
                      <a:lnTo>
                        <a:pt x="43" y="39"/>
                      </a:lnTo>
                      <a:lnTo>
                        <a:pt x="45" y="41"/>
                      </a:lnTo>
                      <a:lnTo>
                        <a:pt x="47" y="41"/>
                      </a:lnTo>
                      <a:lnTo>
                        <a:pt x="48" y="41"/>
                      </a:lnTo>
                      <a:lnTo>
                        <a:pt x="48" y="43"/>
                      </a:lnTo>
                      <a:lnTo>
                        <a:pt x="50" y="43"/>
                      </a:lnTo>
                      <a:lnTo>
                        <a:pt x="52" y="43"/>
                      </a:lnTo>
                      <a:lnTo>
                        <a:pt x="54" y="44"/>
                      </a:lnTo>
                      <a:lnTo>
                        <a:pt x="56" y="44"/>
                      </a:lnTo>
                      <a:lnTo>
                        <a:pt x="58" y="44"/>
                      </a:lnTo>
                      <a:lnTo>
                        <a:pt x="60" y="44"/>
                      </a:lnTo>
                      <a:lnTo>
                        <a:pt x="62" y="44"/>
                      </a:lnTo>
                      <a:lnTo>
                        <a:pt x="64" y="44"/>
                      </a:lnTo>
                      <a:lnTo>
                        <a:pt x="68" y="44"/>
                      </a:lnTo>
                      <a:lnTo>
                        <a:pt x="70" y="46"/>
                      </a:lnTo>
                      <a:lnTo>
                        <a:pt x="71" y="46"/>
                      </a:lnTo>
                      <a:lnTo>
                        <a:pt x="73" y="46"/>
                      </a:lnTo>
                      <a:lnTo>
                        <a:pt x="77" y="46"/>
                      </a:lnTo>
                      <a:lnTo>
                        <a:pt x="79" y="46"/>
                      </a:lnTo>
                      <a:lnTo>
                        <a:pt x="81" y="46"/>
                      </a:lnTo>
                      <a:lnTo>
                        <a:pt x="83" y="46"/>
                      </a:lnTo>
                      <a:lnTo>
                        <a:pt x="87" y="46"/>
                      </a:lnTo>
                      <a:lnTo>
                        <a:pt x="89" y="46"/>
                      </a:lnTo>
                      <a:lnTo>
                        <a:pt x="91" y="46"/>
                      </a:lnTo>
                      <a:lnTo>
                        <a:pt x="93" y="46"/>
                      </a:lnTo>
                      <a:lnTo>
                        <a:pt x="96" y="46"/>
                      </a:lnTo>
                      <a:lnTo>
                        <a:pt x="98" y="46"/>
                      </a:lnTo>
                      <a:lnTo>
                        <a:pt x="100" y="44"/>
                      </a:lnTo>
                      <a:lnTo>
                        <a:pt x="102" y="44"/>
                      </a:lnTo>
                      <a:lnTo>
                        <a:pt x="104" y="44"/>
                      </a:lnTo>
                      <a:lnTo>
                        <a:pt x="106" y="44"/>
                      </a:lnTo>
                      <a:lnTo>
                        <a:pt x="108" y="44"/>
                      </a:lnTo>
                      <a:lnTo>
                        <a:pt x="110" y="44"/>
                      </a:lnTo>
                      <a:lnTo>
                        <a:pt x="112" y="43"/>
                      </a:lnTo>
                      <a:lnTo>
                        <a:pt x="114" y="43"/>
                      </a:lnTo>
                      <a:lnTo>
                        <a:pt x="116" y="43"/>
                      </a:lnTo>
                      <a:lnTo>
                        <a:pt x="118" y="41"/>
                      </a:lnTo>
                      <a:lnTo>
                        <a:pt x="119" y="41"/>
                      </a:lnTo>
                      <a:lnTo>
                        <a:pt x="121" y="39"/>
                      </a:lnTo>
                      <a:lnTo>
                        <a:pt x="125" y="39"/>
                      </a:lnTo>
                      <a:lnTo>
                        <a:pt x="129" y="37"/>
                      </a:lnTo>
                      <a:lnTo>
                        <a:pt x="133" y="35"/>
                      </a:lnTo>
                      <a:lnTo>
                        <a:pt x="137" y="33"/>
                      </a:lnTo>
                      <a:lnTo>
                        <a:pt x="141" y="31"/>
                      </a:lnTo>
                      <a:lnTo>
                        <a:pt x="144" y="29"/>
                      </a:lnTo>
                      <a:lnTo>
                        <a:pt x="150" y="27"/>
                      </a:lnTo>
                      <a:lnTo>
                        <a:pt x="154" y="25"/>
                      </a:lnTo>
                      <a:lnTo>
                        <a:pt x="160" y="23"/>
                      </a:lnTo>
                      <a:lnTo>
                        <a:pt x="164" y="21"/>
                      </a:lnTo>
                      <a:lnTo>
                        <a:pt x="169" y="20"/>
                      </a:lnTo>
                      <a:lnTo>
                        <a:pt x="173" y="18"/>
                      </a:lnTo>
                      <a:lnTo>
                        <a:pt x="179" y="16"/>
                      </a:lnTo>
                      <a:lnTo>
                        <a:pt x="183" y="14"/>
                      </a:lnTo>
                      <a:lnTo>
                        <a:pt x="189" y="12"/>
                      </a:lnTo>
                      <a:lnTo>
                        <a:pt x="192" y="10"/>
                      </a:lnTo>
                      <a:lnTo>
                        <a:pt x="198" y="8"/>
                      </a:lnTo>
                      <a:lnTo>
                        <a:pt x="202" y="6"/>
                      </a:lnTo>
                      <a:lnTo>
                        <a:pt x="206" y="6"/>
                      </a:lnTo>
                      <a:lnTo>
                        <a:pt x="210" y="4"/>
                      </a:lnTo>
                      <a:lnTo>
                        <a:pt x="213" y="4"/>
                      </a:lnTo>
                      <a:lnTo>
                        <a:pt x="217" y="2"/>
                      </a:lnTo>
                      <a:lnTo>
                        <a:pt x="221" y="2"/>
                      </a:lnTo>
                      <a:lnTo>
                        <a:pt x="223" y="2"/>
                      </a:lnTo>
                      <a:lnTo>
                        <a:pt x="227" y="2"/>
                      </a:lnTo>
                      <a:lnTo>
                        <a:pt x="229" y="2"/>
                      </a:lnTo>
                      <a:lnTo>
                        <a:pt x="231" y="2"/>
                      </a:lnTo>
                      <a:lnTo>
                        <a:pt x="233" y="4"/>
                      </a:lnTo>
                      <a:close/>
                    </a:path>
                  </a:pathLst>
                </a:custGeom>
                <a:solidFill>
                  <a:srgbClr val="AB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27" name="Freeform 595"/>
                <p:cNvSpPr>
                  <a:spLocks noChangeAspect="1"/>
                </p:cNvSpPr>
                <p:nvPr/>
              </p:nvSpPr>
              <p:spPr bwMode="auto">
                <a:xfrm>
                  <a:off x="4942" y="1753"/>
                  <a:ext cx="352" cy="83"/>
                </a:xfrm>
                <a:custGeom>
                  <a:avLst/>
                  <a:gdLst>
                    <a:gd name="T0" fmla="*/ 215 w 352"/>
                    <a:gd name="T1" fmla="*/ 10 h 83"/>
                    <a:gd name="T2" fmla="*/ 196 w 352"/>
                    <a:gd name="T3" fmla="*/ 23 h 83"/>
                    <a:gd name="T4" fmla="*/ 173 w 352"/>
                    <a:gd name="T5" fmla="*/ 35 h 83"/>
                    <a:gd name="T6" fmla="*/ 162 w 352"/>
                    <a:gd name="T7" fmla="*/ 48 h 83"/>
                    <a:gd name="T8" fmla="*/ 173 w 352"/>
                    <a:gd name="T9" fmla="*/ 58 h 83"/>
                    <a:gd name="T10" fmla="*/ 190 w 352"/>
                    <a:gd name="T11" fmla="*/ 61 h 83"/>
                    <a:gd name="T12" fmla="*/ 206 w 352"/>
                    <a:gd name="T13" fmla="*/ 60 h 83"/>
                    <a:gd name="T14" fmla="*/ 225 w 352"/>
                    <a:gd name="T15" fmla="*/ 56 h 83"/>
                    <a:gd name="T16" fmla="*/ 248 w 352"/>
                    <a:gd name="T17" fmla="*/ 50 h 83"/>
                    <a:gd name="T18" fmla="*/ 269 w 352"/>
                    <a:gd name="T19" fmla="*/ 42 h 83"/>
                    <a:gd name="T20" fmla="*/ 284 w 352"/>
                    <a:gd name="T21" fmla="*/ 33 h 83"/>
                    <a:gd name="T22" fmla="*/ 296 w 352"/>
                    <a:gd name="T23" fmla="*/ 27 h 83"/>
                    <a:gd name="T24" fmla="*/ 308 w 352"/>
                    <a:gd name="T25" fmla="*/ 21 h 83"/>
                    <a:gd name="T26" fmla="*/ 317 w 352"/>
                    <a:gd name="T27" fmla="*/ 19 h 83"/>
                    <a:gd name="T28" fmla="*/ 327 w 352"/>
                    <a:gd name="T29" fmla="*/ 15 h 83"/>
                    <a:gd name="T30" fmla="*/ 338 w 352"/>
                    <a:gd name="T31" fmla="*/ 10 h 83"/>
                    <a:gd name="T32" fmla="*/ 348 w 352"/>
                    <a:gd name="T33" fmla="*/ 4 h 83"/>
                    <a:gd name="T34" fmla="*/ 352 w 352"/>
                    <a:gd name="T35" fmla="*/ 12 h 83"/>
                    <a:gd name="T36" fmla="*/ 350 w 352"/>
                    <a:gd name="T37" fmla="*/ 23 h 83"/>
                    <a:gd name="T38" fmla="*/ 344 w 352"/>
                    <a:gd name="T39" fmla="*/ 35 h 83"/>
                    <a:gd name="T40" fmla="*/ 334 w 352"/>
                    <a:gd name="T41" fmla="*/ 46 h 83"/>
                    <a:gd name="T42" fmla="*/ 317 w 352"/>
                    <a:gd name="T43" fmla="*/ 58 h 83"/>
                    <a:gd name="T44" fmla="*/ 294 w 352"/>
                    <a:gd name="T45" fmla="*/ 65 h 83"/>
                    <a:gd name="T46" fmla="*/ 284 w 352"/>
                    <a:gd name="T47" fmla="*/ 63 h 83"/>
                    <a:gd name="T48" fmla="*/ 273 w 352"/>
                    <a:gd name="T49" fmla="*/ 63 h 83"/>
                    <a:gd name="T50" fmla="*/ 261 w 352"/>
                    <a:gd name="T51" fmla="*/ 67 h 83"/>
                    <a:gd name="T52" fmla="*/ 250 w 352"/>
                    <a:gd name="T53" fmla="*/ 73 h 83"/>
                    <a:gd name="T54" fmla="*/ 238 w 352"/>
                    <a:gd name="T55" fmla="*/ 77 h 83"/>
                    <a:gd name="T56" fmla="*/ 225 w 352"/>
                    <a:gd name="T57" fmla="*/ 81 h 83"/>
                    <a:gd name="T58" fmla="*/ 210 w 352"/>
                    <a:gd name="T59" fmla="*/ 83 h 83"/>
                    <a:gd name="T60" fmla="*/ 192 w 352"/>
                    <a:gd name="T61" fmla="*/ 81 h 83"/>
                    <a:gd name="T62" fmla="*/ 175 w 352"/>
                    <a:gd name="T63" fmla="*/ 77 h 83"/>
                    <a:gd name="T64" fmla="*/ 156 w 352"/>
                    <a:gd name="T65" fmla="*/ 75 h 83"/>
                    <a:gd name="T66" fmla="*/ 139 w 352"/>
                    <a:gd name="T67" fmla="*/ 73 h 83"/>
                    <a:gd name="T68" fmla="*/ 123 w 352"/>
                    <a:gd name="T69" fmla="*/ 71 h 83"/>
                    <a:gd name="T70" fmla="*/ 112 w 352"/>
                    <a:gd name="T71" fmla="*/ 71 h 83"/>
                    <a:gd name="T72" fmla="*/ 100 w 352"/>
                    <a:gd name="T73" fmla="*/ 69 h 83"/>
                    <a:gd name="T74" fmla="*/ 93 w 352"/>
                    <a:gd name="T75" fmla="*/ 65 h 83"/>
                    <a:gd name="T76" fmla="*/ 83 w 352"/>
                    <a:gd name="T77" fmla="*/ 63 h 83"/>
                    <a:gd name="T78" fmla="*/ 71 w 352"/>
                    <a:gd name="T79" fmla="*/ 65 h 83"/>
                    <a:gd name="T80" fmla="*/ 60 w 352"/>
                    <a:gd name="T81" fmla="*/ 63 h 83"/>
                    <a:gd name="T82" fmla="*/ 48 w 352"/>
                    <a:gd name="T83" fmla="*/ 61 h 83"/>
                    <a:gd name="T84" fmla="*/ 35 w 352"/>
                    <a:gd name="T85" fmla="*/ 61 h 83"/>
                    <a:gd name="T86" fmla="*/ 20 w 352"/>
                    <a:gd name="T87" fmla="*/ 60 h 83"/>
                    <a:gd name="T88" fmla="*/ 6 w 352"/>
                    <a:gd name="T89" fmla="*/ 58 h 83"/>
                    <a:gd name="T90" fmla="*/ 12 w 352"/>
                    <a:gd name="T91" fmla="*/ 25 h 83"/>
                    <a:gd name="T92" fmla="*/ 22 w 352"/>
                    <a:gd name="T93" fmla="*/ 29 h 83"/>
                    <a:gd name="T94" fmla="*/ 33 w 352"/>
                    <a:gd name="T95" fmla="*/ 31 h 83"/>
                    <a:gd name="T96" fmla="*/ 45 w 352"/>
                    <a:gd name="T97" fmla="*/ 36 h 83"/>
                    <a:gd name="T98" fmla="*/ 56 w 352"/>
                    <a:gd name="T99" fmla="*/ 40 h 83"/>
                    <a:gd name="T100" fmla="*/ 68 w 352"/>
                    <a:gd name="T101" fmla="*/ 42 h 83"/>
                    <a:gd name="T102" fmla="*/ 83 w 352"/>
                    <a:gd name="T103" fmla="*/ 42 h 83"/>
                    <a:gd name="T104" fmla="*/ 96 w 352"/>
                    <a:gd name="T105" fmla="*/ 42 h 83"/>
                    <a:gd name="T106" fmla="*/ 108 w 352"/>
                    <a:gd name="T107" fmla="*/ 42 h 83"/>
                    <a:gd name="T108" fmla="*/ 123 w 352"/>
                    <a:gd name="T109" fmla="*/ 36 h 83"/>
                    <a:gd name="T110" fmla="*/ 144 w 352"/>
                    <a:gd name="T111" fmla="*/ 25 h 83"/>
                    <a:gd name="T112" fmla="*/ 171 w 352"/>
                    <a:gd name="T113" fmla="*/ 13 h 83"/>
                    <a:gd name="T114" fmla="*/ 196 w 352"/>
                    <a:gd name="T115" fmla="*/ 4 h 83"/>
                    <a:gd name="T116" fmla="*/ 215 w 352"/>
                    <a:gd name="T117" fmla="*/ 0 h 83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52"/>
                    <a:gd name="T178" fmla="*/ 0 h 83"/>
                    <a:gd name="T179" fmla="*/ 352 w 352"/>
                    <a:gd name="T180" fmla="*/ 83 h 83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52" h="83">
                      <a:moveTo>
                        <a:pt x="221" y="2"/>
                      </a:moveTo>
                      <a:lnTo>
                        <a:pt x="221" y="4"/>
                      </a:lnTo>
                      <a:lnTo>
                        <a:pt x="221" y="6"/>
                      </a:lnTo>
                      <a:lnTo>
                        <a:pt x="219" y="8"/>
                      </a:lnTo>
                      <a:lnTo>
                        <a:pt x="217" y="8"/>
                      </a:lnTo>
                      <a:lnTo>
                        <a:pt x="215" y="10"/>
                      </a:lnTo>
                      <a:lnTo>
                        <a:pt x="213" y="12"/>
                      </a:lnTo>
                      <a:lnTo>
                        <a:pt x="210" y="13"/>
                      </a:lnTo>
                      <a:lnTo>
                        <a:pt x="206" y="15"/>
                      </a:lnTo>
                      <a:lnTo>
                        <a:pt x="204" y="17"/>
                      </a:lnTo>
                      <a:lnTo>
                        <a:pt x="200" y="19"/>
                      </a:lnTo>
                      <a:lnTo>
                        <a:pt x="196" y="23"/>
                      </a:lnTo>
                      <a:lnTo>
                        <a:pt x="192" y="25"/>
                      </a:lnTo>
                      <a:lnTo>
                        <a:pt x="189" y="27"/>
                      </a:lnTo>
                      <a:lnTo>
                        <a:pt x="185" y="29"/>
                      </a:lnTo>
                      <a:lnTo>
                        <a:pt x="181" y="31"/>
                      </a:lnTo>
                      <a:lnTo>
                        <a:pt x="177" y="33"/>
                      </a:lnTo>
                      <a:lnTo>
                        <a:pt x="173" y="35"/>
                      </a:lnTo>
                      <a:lnTo>
                        <a:pt x="171" y="38"/>
                      </a:lnTo>
                      <a:lnTo>
                        <a:pt x="167" y="40"/>
                      </a:lnTo>
                      <a:lnTo>
                        <a:pt x="166" y="42"/>
                      </a:lnTo>
                      <a:lnTo>
                        <a:pt x="164" y="44"/>
                      </a:lnTo>
                      <a:lnTo>
                        <a:pt x="164" y="46"/>
                      </a:lnTo>
                      <a:lnTo>
                        <a:pt x="162" y="48"/>
                      </a:lnTo>
                      <a:lnTo>
                        <a:pt x="162" y="50"/>
                      </a:lnTo>
                      <a:lnTo>
                        <a:pt x="164" y="52"/>
                      </a:lnTo>
                      <a:lnTo>
                        <a:pt x="164" y="54"/>
                      </a:lnTo>
                      <a:lnTo>
                        <a:pt x="167" y="56"/>
                      </a:lnTo>
                      <a:lnTo>
                        <a:pt x="169" y="56"/>
                      </a:lnTo>
                      <a:lnTo>
                        <a:pt x="173" y="58"/>
                      </a:lnTo>
                      <a:lnTo>
                        <a:pt x="179" y="60"/>
                      </a:lnTo>
                      <a:lnTo>
                        <a:pt x="185" y="60"/>
                      </a:lnTo>
                      <a:lnTo>
                        <a:pt x="187" y="60"/>
                      </a:lnTo>
                      <a:lnTo>
                        <a:pt x="187" y="61"/>
                      </a:lnTo>
                      <a:lnTo>
                        <a:pt x="189" y="61"/>
                      </a:lnTo>
                      <a:lnTo>
                        <a:pt x="190" y="61"/>
                      </a:lnTo>
                      <a:lnTo>
                        <a:pt x="192" y="61"/>
                      </a:lnTo>
                      <a:lnTo>
                        <a:pt x="194" y="61"/>
                      </a:lnTo>
                      <a:lnTo>
                        <a:pt x="196" y="60"/>
                      </a:lnTo>
                      <a:lnTo>
                        <a:pt x="200" y="60"/>
                      </a:lnTo>
                      <a:lnTo>
                        <a:pt x="202" y="60"/>
                      </a:lnTo>
                      <a:lnTo>
                        <a:pt x="206" y="60"/>
                      </a:lnTo>
                      <a:lnTo>
                        <a:pt x="208" y="60"/>
                      </a:lnTo>
                      <a:lnTo>
                        <a:pt x="212" y="58"/>
                      </a:lnTo>
                      <a:lnTo>
                        <a:pt x="215" y="58"/>
                      </a:lnTo>
                      <a:lnTo>
                        <a:pt x="217" y="58"/>
                      </a:lnTo>
                      <a:lnTo>
                        <a:pt x="221" y="56"/>
                      </a:lnTo>
                      <a:lnTo>
                        <a:pt x="225" y="56"/>
                      </a:lnTo>
                      <a:lnTo>
                        <a:pt x="229" y="54"/>
                      </a:lnTo>
                      <a:lnTo>
                        <a:pt x="233" y="54"/>
                      </a:lnTo>
                      <a:lnTo>
                        <a:pt x="237" y="52"/>
                      </a:lnTo>
                      <a:lnTo>
                        <a:pt x="240" y="52"/>
                      </a:lnTo>
                      <a:lnTo>
                        <a:pt x="244" y="50"/>
                      </a:lnTo>
                      <a:lnTo>
                        <a:pt x="248" y="50"/>
                      </a:lnTo>
                      <a:lnTo>
                        <a:pt x="252" y="48"/>
                      </a:lnTo>
                      <a:lnTo>
                        <a:pt x="256" y="48"/>
                      </a:lnTo>
                      <a:lnTo>
                        <a:pt x="260" y="46"/>
                      </a:lnTo>
                      <a:lnTo>
                        <a:pt x="261" y="44"/>
                      </a:lnTo>
                      <a:lnTo>
                        <a:pt x="265" y="44"/>
                      </a:lnTo>
                      <a:lnTo>
                        <a:pt x="269" y="42"/>
                      </a:lnTo>
                      <a:lnTo>
                        <a:pt x="271" y="40"/>
                      </a:lnTo>
                      <a:lnTo>
                        <a:pt x="275" y="38"/>
                      </a:lnTo>
                      <a:lnTo>
                        <a:pt x="277" y="36"/>
                      </a:lnTo>
                      <a:lnTo>
                        <a:pt x="279" y="36"/>
                      </a:lnTo>
                      <a:lnTo>
                        <a:pt x="283" y="35"/>
                      </a:lnTo>
                      <a:lnTo>
                        <a:pt x="284" y="33"/>
                      </a:lnTo>
                      <a:lnTo>
                        <a:pt x="286" y="31"/>
                      </a:lnTo>
                      <a:lnTo>
                        <a:pt x="288" y="31"/>
                      </a:lnTo>
                      <a:lnTo>
                        <a:pt x="290" y="29"/>
                      </a:lnTo>
                      <a:lnTo>
                        <a:pt x="292" y="29"/>
                      </a:lnTo>
                      <a:lnTo>
                        <a:pt x="294" y="27"/>
                      </a:lnTo>
                      <a:lnTo>
                        <a:pt x="296" y="27"/>
                      </a:lnTo>
                      <a:lnTo>
                        <a:pt x="298" y="25"/>
                      </a:lnTo>
                      <a:lnTo>
                        <a:pt x="300" y="25"/>
                      </a:lnTo>
                      <a:lnTo>
                        <a:pt x="302" y="23"/>
                      </a:lnTo>
                      <a:lnTo>
                        <a:pt x="304" y="23"/>
                      </a:lnTo>
                      <a:lnTo>
                        <a:pt x="306" y="21"/>
                      </a:lnTo>
                      <a:lnTo>
                        <a:pt x="308" y="21"/>
                      </a:lnTo>
                      <a:lnTo>
                        <a:pt x="309" y="21"/>
                      </a:lnTo>
                      <a:lnTo>
                        <a:pt x="311" y="21"/>
                      </a:lnTo>
                      <a:lnTo>
                        <a:pt x="311" y="19"/>
                      </a:lnTo>
                      <a:lnTo>
                        <a:pt x="313" y="19"/>
                      </a:lnTo>
                      <a:lnTo>
                        <a:pt x="315" y="19"/>
                      </a:lnTo>
                      <a:lnTo>
                        <a:pt x="317" y="19"/>
                      </a:lnTo>
                      <a:lnTo>
                        <a:pt x="317" y="17"/>
                      </a:lnTo>
                      <a:lnTo>
                        <a:pt x="319" y="17"/>
                      </a:lnTo>
                      <a:lnTo>
                        <a:pt x="321" y="17"/>
                      </a:lnTo>
                      <a:lnTo>
                        <a:pt x="323" y="15"/>
                      </a:lnTo>
                      <a:lnTo>
                        <a:pt x="325" y="15"/>
                      </a:lnTo>
                      <a:lnTo>
                        <a:pt x="327" y="15"/>
                      </a:lnTo>
                      <a:lnTo>
                        <a:pt x="329" y="13"/>
                      </a:lnTo>
                      <a:lnTo>
                        <a:pt x="331" y="13"/>
                      </a:lnTo>
                      <a:lnTo>
                        <a:pt x="332" y="12"/>
                      </a:lnTo>
                      <a:lnTo>
                        <a:pt x="334" y="12"/>
                      </a:lnTo>
                      <a:lnTo>
                        <a:pt x="336" y="10"/>
                      </a:lnTo>
                      <a:lnTo>
                        <a:pt x="338" y="10"/>
                      </a:lnTo>
                      <a:lnTo>
                        <a:pt x="340" y="8"/>
                      </a:lnTo>
                      <a:lnTo>
                        <a:pt x="342" y="8"/>
                      </a:lnTo>
                      <a:lnTo>
                        <a:pt x="342" y="6"/>
                      </a:lnTo>
                      <a:lnTo>
                        <a:pt x="344" y="6"/>
                      </a:lnTo>
                      <a:lnTo>
                        <a:pt x="346" y="6"/>
                      </a:lnTo>
                      <a:lnTo>
                        <a:pt x="348" y="4"/>
                      </a:lnTo>
                      <a:lnTo>
                        <a:pt x="350" y="4"/>
                      </a:lnTo>
                      <a:lnTo>
                        <a:pt x="352" y="4"/>
                      </a:lnTo>
                      <a:lnTo>
                        <a:pt x="352" y="6"/>
                      </a:lnTo>
                      <a:lnTo>
                        <a:pt x="352" y="8"/>
                      </a:lnTo>
                      <a:lnTo>
                        <a:pt x="352" y="10"/>
                      </a:lnTo>
                      <a:lnTo>
                        <a:pt x="352" y="12"/>
                      </a:lnTo>
                      <a:lnTo>
                        <a:pt x="352" y="13"/>
                      </a:lnTo>
                      <a:lnTo>
                        <a:pt x="350" y="15"/>
                      </a:lnTo>
                      <a:lnTo>
                        <a:pt x="350" y="17"/>
                      </a:lnTo>
                      <a:lnTo>
                        <a:pt x="350" y="19"/>
                      </a:lnTo>
                      <a:lnTo>
                        <a:pt x="350" y="21"/>
                      </a:lnTo>
                      <a:lnTo>
                        <a:pt x="350" y="23"/>
                      </a:lnTo>
                      <a:lnTo>
                        <a:pt x="348" y="25"/>
                      </a:lnTo>
                      <a:lnTo>
                        <a:pt x="348" y="27"/>
                      </a:lnTo>
                      <a:lnTo>
                        <a:pt x="346" y="29"/>
                      </a:lnTo>
                      <a:lnTo>
                        <a:pt x="346" y="31"/>
                      </a:lnTo>
                      <a:lnTo>
                        <a:pt x="344" y="33"/>
                      </a:lnTo>
                      <a:lnTo>
                        <a:pt x="344" y="35"/>
                      </a:lnTo>
                      <a:lnTo>
                        <a:pt x="342" y="36"/>
                      </a:lnTo>
                      <a:lnTo>
                        <a:pt x="342" y="38"/>
                      </a:lnTo>
                      <a:lnTo>
                        <a:pt x="340" y="40"/>
                      </a:lnTo>
                      <a:lnTo>
                        <a:pt x="338" y="42"/>
                      </a:lnTo>
                      <a:lnTo>
                        <a:pt x="336" y="44"/>
                      </a:lnTo>
                      <a:lnTo>
                        <a:pt x="334" y="46"/>
                      </a:lnTo>
                      <a:lnTo>
                        <a:pt x="332" y="48"/>
                      </a:lnTo>
                      <a:lnTo>
                        <a:pt x="331" y="50"/>
                      </a:lnTo>
                      <a:lnTo>
                        <a:pt x="327" y="52"/>
                      </a:lnTo>
                      <a:lnTo>
                        <a:pt x="325" y="54"/>
                      </a:lnTo>
                      <a:lnTo>
                        <a:pt x="321" y="56"/>
                      </a:lnTo>
                      <a:lnTo>
                        <a:pt x="317" y="58"/>
                      </a:lnTo>
                      <a:lnTo>
                        <a:pt x="313" y="58"/>
                      </a:lnTo>
                      <a:lnTo>
                        <a:pt x="309" y="60"/>
                      </a:lnTo>
                      <a:lnTo>
                        <a:pt x="306" y="61"/>
                      </a:lnTo>
                      <a:lnTo>
                        <a:pt x="302" y="63"/>
                      </a:lnTo>
                      <a:lnTo>
                        <a:pt x="296" y="65"/>
                      </a:lnTo>
                      <a:lnTo>
                        <a:pt x="294" y="65"/>
                      </a:lnTo>
                      <a:lnTo>
                        <a:pt x="294" y="63"/>
                      </a:lnTo>
                      <a:lnTo>
                        <a:pt x="292" y="63"/>
                      </a:lnTo>
                      <a:lnTo>
                        <a:pt x="290" y="63"/>
                      </a:lnTo>
                      <a:lnTo>
                        <a:pt x="288" y="63"/>
                      </a:lnTo>
                      <a:lnTo>
                        <a:pt x="286" y="63"/>
                      </a:lnTo>
                      <a:lnTo>
                        <a:pt x="284" y="63"/>
                      </a:lnTo>
                      <a:lnTo>
                        <a:pt x="283" y="63"/>
                      </a:lnTo>
                      <a:lnTo>
                        <a:pt x="281" y="63"/>
                      </a:lnTo>
                      <a:lnTo>
                        <a:pt x="279" y="63"/>
                      </a:lnTo>
                      <a:lnTo>
                        <a:pt x="277" y="63"/>
                      </a:lnTo>
                      <a:lnTo>
                        <a:pt x="275" y="63"/>
                      </a:lnTo>
                      <a:lnTo>
                        <a:pt x="273" y="63"/>
                      </a:lnTo>
                      <a:lnTo>
                        <a:pt x="271" y="63"/>
                      </a:lnTo>
                      <a:lnTo>
                        <a:pt x="269" y="63"/>
                      </a:lnTo>
                      <a:lnTo>
                        <a:pt x="267" y="65"/>
                      </a:lnTo>
                      <a:lnTo>
                        <a:pt x="265" y="65"/>
                      </a:lnTo>
                      <a:lnTo>
                        <a:pt x="263" y="67"/>
                      </a:lnTo>
                      <a:lnTo>
                        <a:pt x="261" y="67"/>
                      </a:lnTo>
                      <a:lnTo>
                        <a:pt x="260" y="69"/>
                      </a:lnTo>
                      <a:lnTo>
                        <a:pt x="258" y="69"/>
                      </a:lnTo>
                      <a:lnTo>
                        <a:pt x="256" y="71"/>
                      </a:lnTo>
                      <a:lnTo>
                        <a:pt x="254" y="71"/>
                      </a:lnTo>
                      <a:lnTo>
                        <a:pt x="252" y="71"/>
                      </a:lnTo>
                      <a:lnTo>
                        <a:pt x="250" y="73"/>
                      </a:lnTo>
                      <a:lnTo>
                        <a:pt x="248" y="73"/>
                      </a:lnTo>
                      <a:lnTo>
                        <a:pt x="246" y="75"/>
                      </a:lnTo>
                      <a:lnTo>
                        <a:pt x="244" y="75"/>
                      </a:lnTo>
                      <a:lnTo>
                        <a:pt x="242" y="75"/>
                      </a:lnTo>
                      <a:lnTo>
                        <a:pt x="240" y="77"/>
                      </a:lnTo>
                      <a:lnTo>
                        <a:pt x="238" y="77"/>
                      </a:lnTo>
                      <a:lnTo>
                        <a:pt x="237" y="77"/>
                      </a:lnTo>
                      <a:lnTo>
                        <a:pt x="235" y="79"/>
                      </a:lnTo>
                      <a:lnTo>
                        <a:pt x="233" y="79"/>
                      </a:lnTo>
                      <a:lnTo>
                        <a:pt x="231" y="79"/>
                      </a:lnTo>
                      <a:lnTo>
                        <a:pt x="227" y="81"/>
                      </a:lnTo>
                      <a:lnTo>
                        <a:pt x="225" y="81"/>
                      </a:lnTo>
                      <a:lnTo>
                        <a:pt x="223" y="81"/>
                      </a:lnTo>
                      <a:lnTo>
                        <a:pt x="221" y="81"/>
                      </a:lnTo>
                      <a:lnTo>
                        <a:pt x="217" y="81"/>
                      </a:lnTo>
                      <a:lnTo>
                        <a:pt x="215" y="81"/>
                      </a:lnTo>
                      <a:lnTo>
                        <a:pt x="213" y="81"/>
                      </a:lnTo>
                      <a:lnTo>
                        <a:pt x="210" y="83"/>
                      </a:lnTo>
                      <a:lnTo>
                        <a:pt x="208" y="83"/>
                      </a:lnTo>
                      <a:lnTo>
                        <a:pt x="204" y="81"/>
                      </a:lnTo>
                      <a:lnTo>
                        <a:pt x="202" y="81"/>
                      </a:lnTo>
                      <a:lnTo>
                        <a:pt x="198" y="81"/>
                      </a:lnTo>
                      <a:lnTo>
                        <a:pt x="196" y="81"/>
                      </a:lnTo>
                      <a:lnTo>
                        <a:pt x="192" y="81"/>
                      </a:lnTo>
                      <a:lnTo>
                        <a:pt x="190" y="81"/>
                      </a:lnTo>
                      <a:lnTo>
                        <a:pt x="187" y="79"/>
                      </a:lnTo>
                      <a:lnTo>
                        <a:pt x="185" y="79"/>
                      </a:lnTo>
                      <a:lnTo>
                        <a:pt x="181" y="79"/>
                      </a:lnTo>
                      <a:lnTo>
                        <a:pt x="177" y="79"/>
                      </a:lnTo>
                      <a:lnTo>
                        <a:pt x="175" y="77"/>
                      </a:lnTo>
                      <a:lnTo>
                        <a:pt x="171" y="77"/>
                      </a:lnTo>
                      <a:lnTo>
                        <a:pt x="167" y="77"/>
                      </a:lnTo>
                      <a:lnTo>
                        <a:pt x="166" y="77"/>
                      </a:lnTo>
                      <a:lnTo>
                        <a:pt x="162" y="75"/>
                      </a:lnTo>
                      <a:lnTo>
                        <a:pt x="158" y="75"/>
                      </a:lnTo>
                      <a:lnTo>
                        <a:pt x="156" y="75"/>
                      </a:lnTo>
                      <a:lnTo>
                        <a:pt x="152" y="75"/>
                      </a:lnTo>
                      <a:lnTo>
                        <a:pt x="148" y="73"/>
                      </a:lnTo>
                      <a:lnTo>
                        <a:pt x="146" y="73"/>
                      </a:lnTo>
                      <a:lnTo>
                        <a:pt x="142" y="73"/>
                      </a:lnTo>
                      <a:lnTo>
                        <a:pt x="141" y="73"/>
                      </a:lnTo>
                      <a:lnTo>
                        <a:pt x="139" y="73"/>
                      </a:lnTo>
                      <a:lnTo>
                        <a:pt x="135" y="71"/>
                      </a:lnTo>
                      <a:lnTo>
                        <a:pt x="133" y="71"/>
                      </a:lnTo>
                      <a:lnTo>
                        <a:pt x="131" y="71"/>
                      </a:lnTo>
                      <a:lnTo>
                        <a:pt x="127" y="71"/>
                      </a:lnTo>
                      <a:lnTo>
                        <a:pt x="125" y="71"/>
                      </a:lnTo>
                      <a:lnTo>
                        <a:pt x="123" y="71"/>
                      </a:lnTo>
                      <a:lnTo>
                        <a:pt x="121" y="71"/>
                      </a:lnTo>
                      <a:lnTo>
                        <a:pt x="119" y="71"/>
                      </a:lnTo>
                      <a:lnTo>
                        <a:pt x="118" y="71"/>
                      </a:lnTo>
                      <a:lnTo>
                        <a:pt x="116" y="71"/>
                      </a:lnTo>
                      <a:lnTo>
                        <a:pt x="114" y="71"/>
                      </a:lnTo>
                      <a:lnTo>
                        <a:pt x="112" y="71"/>
                      </a:lnTo>
                      <a:lnTo>
                        <a:pt x="110" y="71"/>
                      </a:lnTo>
                      <a:lnTo>
                        <a:pt x="108" y="71"/>
                      </a:lnTo>
                      <a:lnTo>
                        <a:pt x="106" y="71"/>
                      </a:lnTo>
                      <a:lnTo>
                        <a:pt x="104" y="71"/>
                      </a:lnTo>
                      <a:lnTo>
                        <a:pt x="102" y="71"/>
                      </a:lnTo>
                      <a:lnTo>
                        <a:pt x="100" y="69"/>
                      </a:lnTo>
                      <a:lnTo>
                        <a:pt x="98" y="69"/>
                      </a:lnTo>
                      <a:lnTo>
                        <a:pt x="96" y="69"/>
                      </a:lnTo>
                      <a:lnTo>
                        <a:pt x="96" y="67"/>
                      </a:lnTo>
                      <a:lnTo>
                        <a:pt x="95" y="67"/>
                      </a:lnTo>
                      <a:lnTo>
                        <a:pt x="93" y="67"/>
                      </a:lnTo>
                      <a:lnTo>
                        <a:pt x="93" y="65"/>
                      </a:lnTo>
                      <a:lnTo>
                        <a:pt x="91" y="65"/>
                      </a:lnTo>
                      <a:lnTo>
                        <a:pt x="89" y="65"/>
                      </a:lnTo>
                      <a:lnTo>
                        <a:pt x="87" y="65"/>
                      </a:lnTo>
                      <a:lnTo>
                        <a:pt x="87" y="63"/>
                      </a:lnTo>
                      <a:lnTo>
                        <a:pt x="85" y="63"/>
                      </a:lnTo>
                      <a:lnTo>
                        <a:pt x="83" y="63"/>
                      </a:lnTo>
                      <a:lnTo>
                        <a:pt x="81" y="65"/>
                      </a:lnTo>
                      <a:lnTo>
                        <a:pt x="79" y="65"/>
                      </a:lnTo>
                      <a:lnTo>
                        <a:pt x="77" y="65"/>
                      </a:lnTo>
                      <a:lnTo>
                        <a:pt x="75" y="65"/>
                      </a:lnTo>
                      <a:lnTo>
                        <a:pt x="73" y="65"/>
                      </a:lnTo>
                      <a:lnTo>
                        <a:pt x="71" y="65"/>
                      </a:lnTo>
                      <a:lnTo>
                        <a:pt x="70" y="65"/>
                      </a:lnTo>
                      <a:lnTo>
                        <a:pt x="68" y="65"/>
                      </a:lnTo>
                      <a:lnTo>
                        <a:pt x="66" y="65"/>
                      </a:lnTo>
                      <a:lnTo>
                        <a:pt x="64" y="65"/>
                      </a:lnTo>
                      <a:lnTo>
                        <a:pt x="62" y="65"/>
                      </a:lnTo>
                      <a:lnTo>
                        <a:pt x="60" y="63"/>
                      </a:lnTo>
                      <a:lnTo>
                        <a:pt x="58" y="63"/>
                      </a:lnTo>
                      <a:lnTo>
                        <a:pt x="56" y="63"/>
                      </a:lnTo>
                      <a:lnTo>
                        <a:pt x="54" y="63"/>
                      </a:lnTo>
                      <a:lnTo>
                        <a:pt x="52" y="61"/>
                      </a:lnTo>
                      <a:lnTo>
                        <a:pt x="50" y="61"/>
                      </a:lnTo>
                      <a:lnTo>
                        <a:pt x="48" y="61"/>
                      </a:lnTo>
                      <a:lnTo>
                        <a:pt x="47" y="61"/>
                      </a:lnTo>
                      <a:lnTo>
                        <a:pt x="45" y="61"/>
                      </a:lnTo>
                      <a:lnTo>
                        <a:pt x="43" y="61"/>
                      </a:lnTo>
                      <a:lnTo>
                        <a:pt x="39" y="61"/>
                      </a:lnTo>
                      <a:lnTo>
                        <a:pt x="37" y="61"/>
                      </a:lnTo>
                      <a:lnTo>
                        <a:pt x="35" y="61"/>
                      </a:lnTo>
                      <a:lnTo>
                        <a:pt x="31" y="60"/>
                      </a:lnTo>
                      <a:lnTo>
                        <a:pt x="29" y="60"/>
                      </a:lnTo>
                      <a:lnTo>
                        <a:pt x="27" y="60"/>
                      </a:lnTo>
                      <a:lnTo>
                        <a:pt x="24" y="60"/>
                      </a:lnTo>
                      <a:lnTo>
                        <a:pt x="22" y="60"/>
                      </a:lnTo>
                      <a:lnTo>
                        <a:pt x="20" y="60"/>
                      </a:lnTo>
                      <a:lnTo>
                        <a:pt x="18" y="60"/>
                      </a:lnTo>
                      <a:lnTo>
                        <a:pt x="14" y="58"/>
                      </a:lnTo>
                      <a:lnTo>
                        <a:pt x="12" y="58"/>
                      </a:lnTo>
                      <a:lnTo>
                        <a:pt x="10" y="58"/>
                      </a:lnTo>
                      <a:lnTo>
                        <a:pt x="8" y="58"/>
                      </a:lnTo>
                      <a:lnTo>
                        <a:pt x="6" y="58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0" y="56"/>
                      </a:lnTo>
                      <a:lnTo>
                        <a:pt x="0" y="54"/>
                      </a:lnTo>
                      <a:lnTo>
                        <a:pt x="10" y="25"/>
                      </a:lnTo>
                      <a:lnTo>
                        <a:pt x="12" y="25"/>
                      </a:lnTo>
                      <a:lnTo>
                        <a:pt x="14" y="27"/>
                      </a:lnTo>
                      <a:lnTo>
                        <a:pt x="16" y="27"/>
                      </a:lnTo>
                      <a:lnTo>
                        <a:pt x="18" y="27"/>
                      </a:lnTo>
                      <a:lnTo>
                        <a:pt x="20" y="27"/>
                      </a:lnTo>
                      <a:lnTo>
                        <a:pt x="20" y="29"/>
                      </a:lnTo>
                      <a:lnTo>
                        <a:pt x="22" y="29"/>
                      </a:lnTo>
                      <a:lnTo>
                        <a:pt x="24" y="29"/>
                      </a:lnTo>
                      <a:lnTo>
                        <a:pt x="25" y="29"/>
                      </a:lnTo>
                      <a:lnTo>
                        <a:pt x="27" y="31"/>
                      </a:lnTo>
                      <a:lnTo>
                        <a:pt x="29" y="31"/>
                      </a:lnTo>
                      <a:lnTo>
                        <a:pt x="31" y="31"/>
                      </a:lnTo>
                      <a:lnTo>
                        <a:pt x="33" y="31"/>
                      </a:lnTo>
                      <a:lnTo>
                        <a:pt x="35" y="33"/>
                      </a:lnTo>
                      <a:lnTo>
                        <a:pt x="37" y="33"/>
                      </a:lnTo>
                      <a:lnTo>
                        <a:pt x="39" y="35"/>
                      </a:lnTo>
                      <a:lnTo>
                        <a:pt x="41" y="35"/>
                      </a:lnTo>
                      <a:lnTo>
                        <a:pt x="43" y="35"/>
                      </a:lnTo>
                      <a:lnTo>
                        <a:pt x="45" y="36"/>
                      </a:lnTo>
                      <a:lnTo>
                        <a:pt x="47" y="36"/>
                      </a:lnTo>
                      <a:lnTo>
                        <a:pt x="48" y="38"/>
                      </a:lnTo>
                      <a:lnTo>
                        <a:pt x="50" y="38"/>
                      </a:lnTo>
                      <a:lnTo>
                        <a:pt x="52" y="38"/>
                      </a:lnTo>
                      <a:lnTo>
                        <a:pt x="54" y="38"/>
                      </a:lnTo>
                      <a:lnTo>
                        <a:pt x="56" y="40"/>
                      </a:lnTo>
                      <a:lnTo>
                        <a:pt x="58" y="40"/>
                      </a:lnTo>
                      <a:lnTo>
                        <a:pt x="60" y="40"/>
                      </a:lnTo>
                      <a:lnTo>
                        <a:pt x="62" y="40"/>
                      </a:lnTo>
                      <a:lnTo>
                        <a:pt x="64" y="40"/>
                      </a:lnTo>
                      <a:lnTo>
                        <a:pt x="66" y="42"/>
                      </a:lnTo>
                      <a:lnTo>
                        <a:pt x="68" y="42"/>
                      </a:lnTo>
                      <a:lnTo>
                        <a:pt x="70" y="42"/>
                      </a:lnTo>
                      <a:lnTo>
                        <a:pt x="73" y="42"/>
                      </a:lnTo>
                      <a:lnTo>
                        <a:pt x="75" y="42"/>
                      </a:lnTo>
                      <a:lnTo>
                        <a:pt x="77" y="42"/>
                      </a:lnTo>
                      <a:lnTo>
                        <a:pt x="79" y="42"/>
                      </a:lnTo>
                      <a:lnTo>
                        <a:pt x="83" y="42"/>
                      </a:lnTo>
                      <a:lnTo>
                        <a:pt x="85" y="42"/>
                      </a:lnTo>
                      <a:lnTo>
                        <a:pt x="87" y="42"/>
                      </a:lnTo>
                      <a:lnTo>
                        <a:pt x="89" y="42"/>
                      </a:lnTo>
                      <a:lnTo>
                        <a:pt x="91" y="42"/>
                      </a:lnTo>
                      <a:lnTo>
                        <a:pt x="95" y="42"/>
                      </a:lnTo>
                      <a:lnTo>
                        <a:pt x="96" y="42"/>
                      </a:lnTo>
                      <a:lnTo>
                        <a:pt x="98" y="42"/>
                      </a:lnTo>
                      <a:lnTo>
                        <a:pt x="100" y="42"/>
                      </a:lnTo>
                      <a:lnTo>
                        <a:pt x="102" y="42"/>
                      </a:lnTo>
                      <a:lnTo>
                        <a:pt x="104" y="42"/>
                      </a:lnTo>
                      <a:lnTo>
                        <a:pt x="106" y="42"/>
                      </a:lnTo>
                      <a:lnTo>
                        <a:pt x="108" y="42"/>
                      </a:lnTo>
                      <a:lnTo>
                        <a:pt x="110" y="40"/>
                      </a:lnTo>
                      <a:lnTo>
                        <a:pt x="112" y="40"/>
                      </a:lnTo>
                      <a:lnTo>
                        <a:pt x="114" y="38"/>
                      </a:lnTo>
                      <a:lnTo>
                        <a:pt x="118" y="38"/>
                      </a:lnTo>
                      <a:lnTo>
                        <a:pt x="119" y="36"/>
                      </a:lnTo>
                      <a:lnTo>
                        <a:pt x="123" y="36"/>
                      </a:lnTo>
                      <a:lnTo>
                        <a:pt x="125" y="35"/>
                      </a:lnTo>
                      <a:lnTo>
                        <a:pt x="129" y="33"/>
                      </a:lnTo>
                      <a:lnTo>
                        <a:pt x="133" y="31"/>
                      </a:lnTo>
                      <a:lnTo>
                        <a:pt x="137" y="29"/>
                      </a:lnTo>
                      <a:lnTo>
                        <a:pt x="141" y="27"/>
                      </a:lnTo>
                      <a:lnTo>
                        <a:pt x="144" y="25"/>
                      </a:lnTo>
                      <a:lnTo>
                        <a:pt x="150" y="23"/>
                      </a:lnTo>
                      <a:lnTo>
                        <a:pt x="154" y="21"/>
                      </a:lnTo>
                      <a:lnTo>
                        <a:pt x="158" y="19"/>
                      </a:lnTo>
                      <a:lnTo>
                        <a:pt x="162" y="17"/>
                      </a:lnTo>
                      <a:lnTo>
                        <a:pt x="167" y="15"/>
                      </a:lnTo>
                      <a:lnTo>
                        <a:pt x="171" y="13"/>
                      </a:lnTo>
                      <a:lnTo>
                        <a:pt x="175" y="12"/>
                      </a:lnTo>
                      <a:lnTo>
                        <a:pt x="181" y="10"/>
                      </a:lnTo>
                      <a:lnTo>
                        <a:pt x="185" y="8"/>
                      </a:lnTo>
                      <a:lnTo>
                        <a:pt x="189" y="8"/>
                      </a:lnTo>
                      <a:lnTo>
                        <a:pt x="192" y="6"/>
                      </a:lnTo>
                      <a:lnTo>
                        <a:pt x="196" y="4"/>
                      </a:lnTo>
                      <a:lnTo>
                        <a:pt x="200" y="4"/>
                      </a:lnTo>
                      <a:lnTo>
                        <a:pt x="204" y="2"/>
                      </a:lnTo>
                      <a:lnTo>
                        <a:pt x="208" y="2"/>
                      </a:lnTo>
                      <a:lnTo>
                        <a:pt x="210" y="0"/>
                      </a:lnTo>
                      <a:lnTo>
                        <a:pt x="213" y="0"/>
                      </a:lnTo>
                      <a:lnTo>
                        <a:pt x="215" y="0"/>
                      </a:lnTo>
                      <a:lnTo>
                        <a:pt x="217" y="0"/>
                      </a:lnTo>
                      <a:lnTo>
                        <a:pt x="219" y="2"/>
                      </a:lnTo>
                      <a:lnTo>
                        <a:pt x="221" y="2"/>
                      </a:lnTo>
                      <a:close/>
                    </a:path>
                  </a:pathLst>
                </a:custGeom>
                <a:solidFill>
                  <a:srgbClr val="9E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28" name="Freeform 596"/>
                <p:cNvSpPr>
                  <a:spLocks noChangeAspect="1"/>
                </p:cNvSpPr>
                <p:nvPr/>
              </p:nvSpPr>
              <p:spPr bwMode="auto">
                <a:xfrm>
                  <a:off x="4942" y="1761"/>
                  <a:ext cx="352" cy="75"/>
                </a:xfrm>
                <a:custGeom>
                  <a:avLst/>
                  <a:gdLst>
                    <a:gd name="T0" fmla="*/ 200 w 352"/>
                    <a:gd name="T1" fmla="*/ 11 h 75"/>
                    <a:gd name="T2" fmla="*/ 177 w 352"/>
                    <a:gd name="T3" fmla="*/ 23 h 75"/>
                    <a:gd name="T4" fmla="*/ 156 w 352"/>
                    <a:gd name="T5" fmla="*/ 36 h 75"/>
                    <a:gd name="T6" fmla="*/ 148 w 352"/>
                    <a:gd name="T7" fmla="*/ 50 h 75"/>
                    <a:gd name="T8" fmla="*/ 169 w 352"/>
                    <a:gd name="T9" fmla="*/ 57 h 75"/>
                    <a:gd name="T10" fmla="*/ 187 w 352"/>
                    <a:gd name="T11" fmla="*/ 59 h 75"/>
                    <a:gd name="T12" fmla="*/ 206 w 352"/>
                    <a:gd name="T13" fmla="*/ 59 h 75"/>
                    <a:gd name="T14" fmla="*/ 227 w 352"/>
                    <a:gd name="T15" fmla="*/ 55 h 75"/>
                    <a:gd name="T16" fmla="*/ 250 w 352"/>
                    <a:gd name="T17" fmla="*/ 50 h 75"/>
                    <a:gd name="T18" fmla="*/ 269 w 352"/>
                    <a:gd name="T19" fmla="*/ 44 h 75"/>
                    <a:gd name="T20" fmla="*/ 283 w 352"/>
                    <a:gd name="T21" fmla="*/ 34 h 75"/>
                    <a:gd name="T22" fmla="*/ 294 w 352"/>
                    <a:gd name="T23" fmla="*/ 30 h 75"/>
                    <a:gd name="T24" fmla="*/ 304 w 352"/>
                    <a:gd name="T25" fmla="*/ 28 h 75"/>
                    <a:gd name="T26" fmla="*/ 315 w 352"/>
                    <a:gd name="T27" fmla="*/ 27 h 75"/>
                    <a:gd name="T28" fmla="*/ 325 w 352"/>
                    <a:gd name="T29" fmla="*/ 23 h 75"/>
                    <a:gd name="T30" fmla="*/ 334 w 352"/>
                    <a:gd name="T31" fmla="*/ 15 h 75"/>
                    <a:gd name="T32" fmla="*/ 342 w 352"/>
                    <a:gd name="T33" fmla="*/ 7 h 75"/>
                    <a:gd name="T34" fmla="*/ 350 w 352"/>
                    <a:gd name="T35" fmla="*/ 2 h 75"/>
                    <a:gd name="T36" fmla="*/ 350 w 352"/>
                    <a:gd name="T37" fmla="*/ 11 h 75"/>
                    <a:gd name="T38" fmla="*/ 346 w 352"/>
                    <a:gd name="T39" fmla="*/ 21 h 75"/>
                    <a:gd name="T40" fmla="*/ 340 w 352"/>
                    <a:gd name="T41" fmla="*/ 32 h 75"/>
                    <a:gd name="T42" fmla="*/ 329 w 352"/>
                    <a:gd name="T43" fmla="*/ 42 h 75"/>
                    <a:gd name="T44" fmla="*/ 309 w 352"/>
                    <a:gd name="T45" fmla="*/ 52 h 75"/>
                    <a:gd name="T46" fmla="*/ 292 w 352"/>
                    <a:gd name="T47" fmla="*/ 55 h 75"/>
                    <a:gd name="T48" fmla="*/ 281 w 352"/>
                    <a:gd name="T49" fmla="*/ 55 h 75"/>
                    <a:gd name="T50" fmla="*/ 269 w 352"/>
                    <a:gd name="T51" fmla="*/ 55 h 75"/>
                    <a:gd name="T52" fmla="*/ 258 w 352"/>
                    <a:gd name="T53" fmla="*/ 61 h 75"/>
                    <a:gd name="T54" fmla="*/ 246 w 352"/>
                    <a:gd name="T55" fmla="*/ 67 h 75"/>
                    <a:gd name="T56" fmla="*/ 235 w 352"/>
                    <a:gd name="T57" fmla="*/ 71 h 75"/>
                    <a:gd name="T58" fmla="*/ 221 w 352"/>
                    <a:gd name="T59" fmla="*/ 73 h 75"/>
                    <a:gd name="T60" fmla="*/ 204 w 352"/>
                    <a:gd name="T61" fmla="*/ 73 h 75"/>
                    <a:gd name="T62" fmla="*/ 187 w 352"/>
                    <a:gd name="T63" fmla="*/ 71 h 75"/>
                    <a:gd name="T64" fmla="*/ 167 w 352"/>
                    <a:gd name="T65" fmla="*/ 69 h 75"/>
                    <a:gd name="T66" fmla="*/ 148 w 352"/>
                    <a:gd name="T67" fmla="*/ 65 h 75"/>
                    <a:gd name="T68" fmla="*/ 133 w 352"/>
                    <a:gd name="T69" fmla="*/ 63 h 75"/>
                    <a:gd name="T70" fmla="*/ 119 w 352"/>
                    <a:gd name="T71" fmla="*/ 63 h 75"/>
                    <a:gd name="T72" fmla="*/ 108 w 352"/>
                    <a:gd name="T73" fmla="*/ 63 h 75"/>
                    <a:gd name="T74" fmla="*/ 96 w 352"/>
                    <a:gd name="T75" fmla="*/ 61 h 75"/>
                    <a:gd name="T76" fmla="*/ 89 w 352"/>
                    <a:gd name="T77" fmla="*/ 57 h 75"/>
                    <a:gd name="T78" fmla="*/ 79 w 352"/>
                    <a:gd name="T79" fmla="*/ 57 h 75"/>
                    <a:gd name="T80" fmla="*/ 68 w 352"/>
                    <a:gd name="T81" fmla="*/ 57 h 75"/>
                    <a:gd name="T82" fmla="*/ 56 w 352"/>
                    <a:gd name="T83" fmla="*/ 55 h 75"/>
                    <a:gd name="T84" fmla="*/ 45 w 352"/>
                    <a:gd name="T85" fmla="*/ 53 h 75"/>
                    <a:gd name="T86" fmla="*/ 29 w 352"/>
                    <a:gd name="T87" fmla="*/ 52 h 75"/>
                    <a:gd name="T88" fmla="*/ 14 w 352"/>
                    <a:gd name="T89" fmla="*/ 50 h 75"/>
                    <a:gd name="T90" fmla="*/ 2 w 352"/>
                    <a:gd name="T91" fmla="*/ 48 h 75"/>
                    <a:gd name="T92" fmla="*/ 12 w 352"/>
                    <a:gd name="T93" fmla="*/ 21 h 75"/>
                    <a:gd name="T94" fmla="*/ 24 w 352"/>
                    <a:gd name="T95" fmla="*/ 25 h 75"/>
                    <a:gd name="T96" fmla="*/ 35 w 352"/>
                    <a:gd name="T97" fmla="*/ 28 h 75"/>
                    <a:gd name="T98" fmla="*/ 43 w 352"/>
                    <a:gd name="T99" fmla="*/ 32 h 75"/>
                    <a:gd name="T100" fmla="*/ 54 w 352"/>
                    <a:gd name="T101" fmla="*/ 36 h 75"/>
                    <a:gd name="T102" fmla="*/ 68 w 352"/>
                    <a:gd name="T103" fmla="*/ 38 h 75"/>
                    <a:gd name="T104" fmla="*/ 81 w 352"/>
                    <a:gd name="T105" fmla="*/ 40 h 75"/>
                    <a:gd name="T106" fmla="*/ 95 w 352"/>
                    <a:gd name="T107" fmla="*/ 40 h 75"/>
                    <a:gd name="T108" fmla="*/ 106 w 352"/>
                    <a:gd name="T109" fmla="*/ 40 h 75"/>
                    <a:gd name="T110" fmla="*/ 119 w 352"/>
                    <a:gd name="T111" fmla="*/ 34 h 75"/>
                    <a:gd name="T112" fmla="*/ 141 w 352"/>
                    <a:gd name="T113" fmla="*/ 23 h 75"/>
                    <a:gd name="T114" fmla="*/ 164 w 352"/>
                    <a:gd name="T115" fmla="*/ 11 h 75"/>
                    <a:gd name="T116" fmla="*/ 187 w 352"/>
                    <a:gd name="T117" fmla="*/ 4 h 75"/>
                    <a:gd name="T118" fmla="*/ 204 w 352"/>
                    <a:gd name="T119" fmla="*/ 0 h 75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52"/>
                    <a:gd name="T181" fmla="*/ 0 h 75"/>
                    <a:gd name="T182" fmla="*/ 352 w 352"/>
                    <a:gd name="T183" fmla="*/ 75 h 75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52" h="75">
                      <a:moveTo>
                        <a:pt x="210" y="2"/>
                      </a:moveTo>
                      <a:lnTo>
                        <a:pt x="210" y="4"/>
                      </a:lnTo>
                      <a:lnTo>
                        <a:pt x="208" y="5"/>
                      </a:lnTo>
                      <a:lnTo>
                        <a:pt x="206" y="7"/>
                      </a:lnTo>
                      <a:lnTo>
                        <a:pt x="204" y="9"/>
                      </a:lnTo>
                      <a:lnTo>
                        <a:pt x="200" y="11"/>
                      </a:lnTo>
                      <a:lnTo>
                        <a:pt x="196" y="13"/>
                      </a:lnTo>
                      <a:lnTo>
                        <a:pt x="194" y="15"/>
                      </a:lnTo>
                      <a:lnTo>
                        <a:pt x="190" y="17"/>
                      </a:lnTo>
                      <a:lnTo>
                        <a:pt x="185" y="19"/>
                      </a:lnTo>
                      <a:lnTo>
                        <a:pt x="181" y="21"/>
                      </a:lnTo>
                      <a:lnTo>
                        <a:pt x="177" y="23"/>
                      </a:lnTo>
                      <a:lnTo>
                        <a:pt x="173" y="25"/>
                      </a:lnTo>
                      <a:lnTo>
                        <a:pt x="169" y="28"/>
                      </a:lnTo>
                      <a:lnTo>
                        <a:pt x="166" y="30"/>
                      </a:lnTo>
                      <a:lnTo>
                        <a:pt x="162" y="32"/>
                      </a:lnTo>
                      <a:lnTo>
                        <a:pt x="158" y="34"/>
                      </a:lnTo>
                      <a:lnTo>
                        <a:pt x="156" y="36"/>
                      </a:lnTo>
                      <a:lnTo>
                        <a:pt x="152" y="38"/>
                      </a:lnTo>
                      <a:lnTo>
                        <a:pt x="150" y="40"/>
                      </a:lnTo>
                      <a:lnTo>
                        <a:pt x="148" y="44"/>
                      </a:lnTo>
                      <a:lnTo>
                        <a:pt x="148" y="46"/>
                      </a:lnTo>
                      <a:lnTo>
                        <a:pt x="148" y="48"/>
                      </a:lnTo>
                      <a:lnTo>
                        <a:pt x="148" y="50"/>
                      </a:lnTo>
                      <a:lnTo>
                        <a:pt x="150" y="52"/>
                      </a:lnTo>
                      <a:lnTo>
                        <a:pt x="152" y="52"/>
                      </a:lnTo>
                      <a:lnTo>
                        <a:pt x="154" y="53"/>
                      </a:lnTo>
                      <a:lnTo>
                        <a:pt x="158" y="55"/>
                      </a:lnTo>
                      <a:lnTo>
                        <a:pt x="164" y="57"/>
                      </a:lnTo>
                      <a:lnTo>
                        <a:pt x="169" y="57"/>
                      </a:lnTo>
                      <a:lnTo>
                        <a:pt x="177" y="59"/>
                      </a:lnTo>
                      <a:lnTo>
                        <a:pt x="179" y="59"/>
                      </a:lnTo>
                      <a:lnTo>
                        <a:pt x="181" y="59"/>
                      </a:lnTo>
                      <a:lnTo>
                        <a:pt x="183" y="59"/>
                      </a:lnTo>
                      <a:lnTo>
                        <a:pt x="185" y="59"/>
                      </a:lnTo>
                      <a:lnTo>
                        <a:pt x="187" y="59"/>
                      </a:lnTo>
                      <a:lnTo>
                        <a:pt x="190" y="59"/>
                      </a:lnTo>
                      <a:lnTo>
                        <a:pt x="192" y="59"/>
                      </a:lnTo>
                      <a:lnTo>
                        <a:pt x="196" y="59"/>
                      </a:lnTo>
                      <a:lnTo>
                        <a:pt x="198" y="59"/>
                      </a:lnTo>
                      <a:lnTo>
                        <a:pt x="202" y="59"/>
                      </a:lnTo>
                      <a:lnTo>
                        <a:pt x="206" y="59"/>
                      </a:lnTo>
                      <a:lnTo>
                        <a:pt x="210" y="57"/>
                      </a:lnTo>
                      <a:lnTo>
                        <a:pt x="212" y="57"/>
                      </a:lnTo>
                      <a:lnTo>
                        <a:pt x="215" y="57"/>
                      </a:lnTo>
                      <a:lnTo>
                        <a:pt x="219" y="57"/>
                      </a:lnTo>
                      <a:lnTo>
                        <a:pt x="223" y="55"/>
                      </a:lnTo>
                      <a:lnTo>
                        <a:pt x="227" y="55"/>
                      </a:lnTo>
                      <a:lnTo>
                        <a:pt x="231" y="55"/>
                      </a:lnTo>
                      <a:lnTo>
                        <a:pt x="235" y="53"/>
                      </a:lnTo>
                      <a:lnTo>
                        <a:pt x="238" y="53"/>
                      </a:lnTo>
                      <a:lnTo>
                        <a:pt x="242" y="52"/>
                      </a:lnTo>
                      <a:lnTo>
                        <a:pt x="246" y="52"/>
                      </a:lnTo>
                      <a:lnTo>
                        <a:pt x="250" y="50"/>
                      </a:lnTo>
                      <a:lnTo>
                        <a:pt x="254" y="50"/>
                      </a:lnTo>
                      <a:lnTo>
                        <a:pt x="256" y="48"/>
                      </a:lnTo>
                      <a:lnTo>
                        <a:pt x="260" y="48"/>
                      </a:lnTo>
                      <a:lnTo>
                        <a:pt x="263" y="46"/>
                      </a:lnTo>
                      <a:lnTo>
                        <a:pt x="265" y="44"/>
                      </a:lnTo>
                      <a:lnTo>
                        <a:pt x="269" y="44"/>
                      </a:lnTo>
                      <a:lnTo>
                        <a:pt x="271" y="42"/>
                      </a:lnTo>
                      <a:lnTo>
                        <a:pt x="273" y="40"/>
                      </a:lnTo>
                      <a:lnTo>
                        <a:pt x="277" y="38"/>
                      </a:lnTo>
                      <a:lnTo>
                        <a:pt x="279" y="36"/>
                      </a:lnTo>
                      <a:lnTo>
                        <a:pt x="281" y="36"/>
                      </a:lnTo>
                      <a:lnTo>
                        <a:pt x="283" y="34"/>
                      </a:lnTo>
                      <a:lnTo>
                        <a:pt x="284" y="34"/>
                      </a:lnTo>
                      <a:lnTo>
                        <a:pt x="286" y="32"/>
                      </a:lnTo>
                      <a:lnTo>
                        <a:pt x="288" y="32"/>
                      </a:lnTo>
                      <a:lnTo>
                        <a:pt x="290" y="30"/>
                      </a:lnTo>
                      <a:lnTo>
                        <a:pt x="292" y="30"/>
                      </a:lnTo>
                      <a:lnTo>
                        <a:pt x="294" y="30"/>
                      </a:lnTo>
                      <a:lnTo>
                        <a:pt x="296" y="30"/>
                      </a:lnTo>
                      <a:lnTo>
                        <a:pt x="296" y="28"/>
                      </a:lnTo>
                      <a:lnTo>
                        <a:pt x="298" y="28"/>
                      </a:lnTo>
                      <a:lnTo>
                        <a:pt x="300" y="28"/>
                      </a:lnTo>
                      <a:lnTo>
                        <a:pt x="302" y="28"/>
                      </a:lnTo>
                      <a:lnTo>
                        <a:pt x="304" y="28"/>
                      </a:lnTo>
                      <a:lnTo>
                        <a:pt x="306" y="27"/>
                      </a:lnTo>
                      <a:lnTo>
                        <a:pt x="308" y="27"/>
                      </a:lnTo>
                      <a:lnTo>
                        <a:pt x="309" y="27"/>
                      </a:lnTo>
                      <a:lnTo>
                        <a:pt x="311" y="27"/>
                      </a:lnTo>
                      <a:lnTo>
                        <a:pt x="313" y="27"/>
                      </a:lnTo>
                      <a:lnTo>
                        <a:pt x="315" y="27"/>
                      </a:lnTo>
                      <a:lnTo>
                        <a:pt x="317" y="25"/>
                      </a:lnTo>
                      <a:lnTo>
                        <a:pt x="319" y="25"/>
                      </a:lnTo>
                      <a:lnTo>
                        <a:pt x="321" y="25"/>
                      </a:lnTo>
                      <a:lnTo>
                        <a:pt x="321" y="23"/>
                      </a:lnTo>
                      <a:lnTo>
                        <a:pt x="323" y="23"/>
                      </a:lnTo>
                      <a:lnTo>
                        <a:pt x="325" y="23"/>
                      </a:lnTo>
                      <a:lnTo>
                        <a:pt x="325" y="21"/>
                      </a:lnTo>
                      <a:lnTo>
                        <a:pt x="327" y="21"/>
                      </a:lnTo>
                      <a:lnTo>
                        <a:pt x="329" y="19"/>
                      </a:lnTo>
                      <a:lnTo>
                        <a:pt x="331" y="17"/>
                      </a:lnTo>
                      <a:lnTo>
                        <a:pt x="332" y="17"/>
                      </a:lnTo>
                      <a:lnTo>
                        <a:pt x="334" y="15"/>
                      </a:lnTo>
                      <a:lnTo>
                        <a:pt x="334" y="13"/>
                      </a:lnTo>
                      <a:lnTo>
                        <a:pt x="336" y="13"/>
                      </a:lnTo>
                      <a:lnTo>
                        <a:pt x="338" y="11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2" y="7"/>
                      </a:lnTo>
                      <a:lnTo>
                        <a:pt x="344" y="7"/>
                      </a:lnTo>
                      <a:lnTo>
                        <a:pt x="344" y="5"/>
                      </a:lnTo>
                      <a:lnTo>
                        <a:pt x="346" y="5"/>
                      </a:lnTo>
                      <a:lnTo>
                        <a:pt x="346" y="4"/>
                      </a:lnTo>
                      <a:lnTo>
                        <a:pt x="348" y="4"/>
                      </a:lnTo>
                      <a:lnTo>
                        <a:pt x="350" y="2"/>
                      </a:lnTo>
                      <a:lnTo>
                        <a:pt x="352" y="2"/>
                      </a:lnTo>
                      <a:lnTo>
                        <a:pt x="352" y="4"/>
                      </a:lnTo>
                      <a:lnTo>
                        <a:pt x="352" y="5"/>
                      </a:lnTo>
                      <a:lnTo>
                        <a:pt x="350" y="7"/>
                      </a:lnTo>
                      <a:lnTo>
                        <a:pt x="350" y="9"/>
                      </a:lnTo>
                      <a:lnTo>
                        <a:pt x="350" y="11"/>
                      </a:lnTo>
                      <a:lnTo>
                        <a:pt x="350" y="13"/>
                      </a:lnTo>
                      <a:lnTo>
                        <a:pt x="348" y="13"/>
                      </a:lnTo>
                      <a:lnTo>
                        <a:pt x="348" y="15"/>
                      </a:lnTo>
                      <a:lnTo>
                        <a:pt x="348" y="17"/>
                      </a:lnTo>
                      <a:lnTo>
                        <a:pt x="348" y="19"/>
                      </a:lnTo>
                      <a:lnTo>
                        <a:pt x="346" y="21"/>
                      </a:lnTo>
                      <a:lnTo>
                        <a:pt x="346" y="23"/>
                      </a:lnTo>
                      <a:lnTo>
                        <a:pt x="344" y="25"/>
                      </a:lnTo>
                      <a:lnTo>
                        <a:pt x="344" y="27"/>
                      </a:lnTo>
                      <a:lnTo>
                        <a:pt x="342" y="28"/>
                      </a:lnTo>
                      <a:lnTo>
                        <a:pt x="342" y="30"/>
                      </a:lnTo>
                      <a:lnTo>
                        <a:pt x="340" y="32"/>
                      </a:lnTo>
                      <a:lnTo>
                        <a:pt x="338" y="34"/>
                      </a:lnTo>
                      <a:lnTo>
                        <a:pt x="336" y="36"/>
                      </a:lnTo>
                      <a:lnTo>
                        <a:pt x="334" y="38"/>
                      </a:lnTo>
                      <a:lnTo>
                        <a:pt x="332" y="40"/>
                      </a:lnTo>
                      <a:lnTo>
                        <a:pt x="331" y="40"/>
                      </a:lnTo>
                      <a:lnTo>
                        <a:pt x="329" y="42"/>
                      </a:lnTo>
                      <a:lnTo>
                        <a:pt x="327" y="44"/>
                      </a:lnTo>
                      <a:lnTo>
                        <a:pt x="323" y="46"/>
                      </a:lnTo>
                      <a:lnTo>
                        <a:pt x="321" y="48"/>
                      </a:lnTo>
                      <a:lnTo>
                        <a:pt x="317" y="50"/>
                      </a:lnTo>
                      <a:lnTo>
                        <a:pt x="313" y="52"/>
                      </a:lnTo>
                      <a:lnTo>
                        <a:pt x="309" y="52"/>
                      </a:lnTo>
                      <a:lnTo>
                        <a:pt x="306" y="53"/>
                      </a:lnTo>
                      <a:lnTo>
                        <a:pt x="302" y="55"/>
                      </a:lnTo>
                      <a:lnTo>
                        <a:pt x="296" y="57"/>
                      </a:lnTo>
                      <a:lnTo>
                        <a:pt x="294" y="57"/>
                      </a:lnTo>
                      <a:lnTo>
                        <a:pt x="294" y="55"/>
                      </a:lnTo>
                      <a:lnTo>
                        <a:pt x="292" y="55"/>
                      </a:lnTo>
                      <a:lnTo>
                        <a:pt x="290" y="55"/>
                      </a:lnTo>
                      <a:lnTo>
                        <a:pt x="288" y="55"/>
                      </a:lnTo>
                      <a:lnTo>
                        <a:pt x="286" y="55"/>
                      </a:lnTo>
                      <a:lnTo>
                        <a:pt x="284" y="55"/>
                      </a:lnTo>
                      <a:lnTo>
                        <a:pt x="283" y="55"/>
                      </a:lnTo>
                      <a:lnTo>
                        <a:pt x="281" y="55"/>
                      </a:lnTo>
                      <a:lnTo>
                        <a:pt x="279" y="55"/>
                      </a:lnTo>
                      <a:lnTo>
                        <a:pt x="277" y="55"/>
                      </a:lnTo>
                      <a:lnTo>
                        <a:pt x="275" y="55"/>
                      </a:lnTo>
                      <a:lnTo>
                        <a:pt x="273" y="55"/>
                      </a:lnTo>
                      <a:lnTo>
                        <a:pt x="271" y="55"/>
                      </a:lnTo>
                      <a:lnTo>
                        <a:pt x="269" y="55"/>
                      </a:lnTo>
                      <a:lnTo>
                        <a:pt x="267" y="57"/>
                      </a:lnTo>
                      <a:lnTo>
                        <a:pt x="265" y="57"/>
                      </a:lnTo>
                      <a:lnTo>
                        <a:pt x="263" y="59"/>
                      </a:lnTo>
                      <a:lnTo>
                        <a:pt x="261" y="59"/>
                      </a:lnTo>
                      <a:lnTo>
                        <a:pt x="260" y="61"/>
                      </a:lnTo>
                      <a:lnTo>
                        <a:pt x="258" y="61"/>
                      </a:lnTo>
                      <a:lnTo>
                        <a:pt x="256" y="63"/>
                      </a:lnTo>
                      <a:lnTo>
                        <a:pt x="254" y="63"/>
                      </a:lnTo>
                      <a:lnTo>
                        <a:pt x="252" y="63"/>
                      </a:lnTo>
                      <a:lnTo>
                        <a:pt x="250" y="65"/>
                      </a:lnTo>
                      <a:lnTo>
                        <a:pt x="248" y="65"/>
                      </a:lnTo>
                      <a:lnTo>
                        <a:pt x="246" y="67"/>
                      </a:lnTo>
                      <a:lnTo>
                        <a:pt x="244" y="67"/>
                      </a:lnTo>
                      <a:lnTo>
                        <a:pt x="242" y="67"/>
                      </a:lnTo>
                      <a:lnTo>
                        <a:pt x="240" y="69"/>
                      </a:lnTo>
                      <a:lnTo>
                        <a:pt x="238" y="69"/>
                      </a:lnTo>
                      <a:lnTo>
                        <a:pt x="237" y="69"/>
                      </a:lnTo>
                      <a:lnTo>
                        <a:pt x="235" y="71"/>
                      </a:lnTo>
                      <a:lnTo>
                        <a:pt x="233" y="71"/>
                      </a:lnTo>
                      <a:lnTo>
                        <a:pt x="231" y="71"/>
                      </a:lnTo>
                      <a:lnTo>
                        <a:pt x="227" y="73"/>
                      </a:lnTo>
                      <a:lnTo>
                        <a:pt x="225" y="73"/>
                      </a:lnTo>
                      <a:lnTo>
                        <a:pt x="223" y="73"/>
                      </a:lnTo>
                      <a:lnTo>
                        <a:pt x="221" y="73"/>
                      </a:lnTo>
                      <a:lnTo>
                        <a:pt x="217" y="73"/>
                      </a:lnTo>
                      <a:lnTo>
                        <a:pt x="215" y="73"/>
                      </a:lnTo>
                      <a:lnTo>
                        <a:pt x="213" y="73"/>
                      </a:lnTo>
                      <a:lnTo>
                        <a:pt x="210" y="75"/>
                      </a:lnTo>
                      <a:lnTo>
                        <a:pt x="208" y="75"/>
                      </a:lnTo>
                      <a:lnTo>
                        <a:pt x="204" y="73"/>
                      </a:lnTo>
                      <a:lnTo>
                        <a:pt x="202" y="73"/>
                      </a:lnTo>
                      <a:lnTo>
                        <a:pt x="198" y="73"/>
                      </a:lnTo>
                      <a:lnTo>
                        <a:pt x="196" y="73"/>
                      </a:lnTo>
                      <a:lnTo>
                        <a:pt x="192" y="73"/>
                      </a:lnTo>
                      <a:lnTo>
                        <a:pt x="190" y="73"/>
                      </a:lnTo>
                      <a:lnTo>
                        <a:pt x="187" y="71"/>
                      </a:lnTo>
                      <a:lnTo>
                        <a:pt x="185" y="71"/>
                      </a:lnTo>
                      <a:lnTo>
                        <a:pt x="181" y="71"/>
                      </a:lnTo>
                      <a:lnTo>
                        <a:pt x="177" y="71"/>
                      </a:lnTo>
                      <a:lnTo>
                        <a:pt x="175" y="69"/>
                      </a:lnTo>
                      <a:lnTo>
                        <a:pt x="171" y="69"/>
                      </a:lnTo>
                      <a:lnTo>
                        <a:pt x="167" y="69"/>
                      </a:lnTo>
                      <a:lnTo>
                        <a:pt x="166" y="69"/>
                      </a:lnTo>
                      <a:lnTo>
                        <a:pt x="162" y="67"/>
                      </a:lnTo>
                      <a:lnTo>
                        <a:pt x="158" y="67"/>
                      </a:lnTo>
                      <a:lnTo>
                        <a:pt x="156" y="67"/>
                      </a:lnTo>
                      <a:lnTo>
                        <a:pt x="152" y="67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2" y="65"/>
                      </a:lnTo>
                      <a:lnTo>
                        <a:pt x="141" y="65"/>
                      </a:lnTo>
                      <a:lnTo>
                        <a:pt x="139" y="65"/>
                      </a:lnTo>
                      <a:lnTo>
                        <a:pt x="135" y="63"/>
                      </a:lnTo>
                      <a:lnTo>
                        <a:pt x="133" y="63"/>
                      </a:lnTo>
                      <a:lnTo>
                        <a:pt x="131" y="63"/>
                      </a:lnTo>
                      <a:lnTo>
                        <a:pt x="127" y="63"/>
                      </a:lnTo>
                      <a:lnTo>
                        <a:pt x="125" y="63"/>
                      </a:lnTo>
                      <a:lnTo>
                        <a:pt x="123" y="63"/>
                      </a:lnTo>
                      <a:lnTo>
                        <a:pt x="121" y="63"/>
                      </a:lnTo>
                      <a:lnTo>
                        <a:pt x="119" y="63"/>
                      </a:lnTo>
                      <a:lnTo>
                        <a:pt x="118" y="63"/>
                      </a:lnTo>
                      <a:lnTo>
                        <a:pt x="116" y="63"/>
                      </a:lnTo>
                      <a:lnTo>
                        <a:pt x="114" y="63"/>
                      </a:lnTo>
                      <a:lnTo>
                        <a:pt x="112" y="63"/>
                      </a:lnTo>
                      <a:lnTo>
                        <a:pt x="110" y="63"/>
                      </a:lnTo>
                      <a:lnTo>
                        <a:pt x="108" y="63"/>
                      </a:lnTo>
                      <a:lnTo>
                        <a:pt x="106" y="63"/>
                      </a:lnTo>
                      <a:lnTo>
                        <a:pt x="104" y="63"/>
                      </a:lnTo>
                      <a:lnTo>
                        <a:pt x="102" y="63"/>
                      </a:lnTo>
                      <a:lnTo>
                        <a:pt x="100" y="61"/>
                      </a:lnTo>
                      <a:lnTo>
                        <a:pt x="98" y="61"/>
                      </a:lnTo>
                      <a:lnTo>
                        <a:pt x="96" y="61"/>
                      </a:lnTo>
                      <a:lnTo>
                        <a:pt x="96" y="59"/>
                      </a:lnTo>
                      <a:lnTo>
                        <a:pt x="95" y="59"/>
                      </a:lnTo>
                      <a:lnTo>
                        <a:pt x="93" y="59"/>
                      </a:lnTo>
                      <a:lnTo>
                        <a:pt x="93" y="57"/>
                      </a:lnTo>
                      <a:lnTo>
                        <a:pt x="91" y="57"/>
                      </a:lnTo>
                      <a:lnTo>
                        <a:pt x="89" y="57"/>
                      </a:lnTo>
                      <a:lnTo>
                        <a:pt x="87" y="57"/>
                      </a:lnTo>
                      <a:lnTo>
                        <a:pt x="87" y="55"/>
                      </a:lnTo>
                      <a:lnTo>
                        <a:pt x="85" y="55"/>
                      </a:lnTo>
                      <a:lnTo>
                        <a:pt x="83" y="55"/>
                      </a:lnTo>
                      <a:lnTo>
                        <a:pt x="81" y="57"/>
                      </a:lnTo>
                      <a:lnTo>
                        <a:pt x="79" y="57"/>
                      </a:lnTo>
                      <a:lnTo>
                        <a:pt x="77" y="57"/>
                      </a:lnTo>
                      <a:lnTo>
                        <a:pt x="75" y="57"/>
                      </a:lnTo>
                      <a:lnTo>
                        <a:pt x="73" y="57"/>
                      </a:lnTo>
                      <a:lnTo>
                        <a:pt x="71" y="57"/>
                      </a:lnTo>
                      <a:lnTo>
                        <a:pt x="70" y="57"/>
                      </a:lnTo>
                      <a:lnTo>
                        <a:pt x="68" y="57"/>
                      </a:lnTo>
                      <a:lnTo>
                        <a:pt x="66" y="57"/>
                      </a:lnTo>
                      <a:lnTo>
                        <a:pt x="64" y="57"/>
                      </a:lnTo>
                      <a:lnTo>
                        <a:pt x="62" y="57"/>
                      </a:lnTo>
                      <a:lnTo>
                        <a:pt x="60" y="55"/>
                      </a:lnTo>
                      <a:lnTo>
                        <a:pt x="58" y="55"/>
                      </a:lnTo>
                      <a:lnTo>
                        <a:pt x="56" y="55"/>
                      </a:lnTo>
                      <a:lnTo>
                        <a:pt x="54" y="55"/>
                      </a:lnTo>
                      <a:lnTo>
                        <a:pt x="52" y="53"/>
                      </a:lnTo>
                      <a:lnTo>
                        <a:pt x="50" y="53"/>
                      </a:lnTo>
                      <a:lnTo>
                        <a:pt x="48" y="53"/>
                      </a:lnTo>
                      <a:lnTo>
                        <a:pt x="47" y="53"/>
                      </a:lnTo>
                      <a:lnTo>
                        <a:pt x="45" y="53"/>
                      </a:lnTo>
                      <a:lnTo>
                        <a:pt x="43" y="53"/>
                      </a:lnTo>
                      <a:lnTo>
                        <a:pt x="39" y="53"/>
                      </a:lnTo>
                      <a:lnTo>
                        <a:pt x="37" y="53"/>
                      </a:lnTo>
                      <a:lnTo>
                        <a:pt x="35" y="53"/>
                      </a:lnTo>
                      <a:lnTo>
                        <a:pt x="31" y="52"/>
                      </a:lnTo>
                      <a:lnTo>
                        <a:pt x="29" y="52"/>
                      </a:lnTo>
                      <a:lnTo>
                        <a:pt x="27" y="52"/>
                      </a:lnTo>
                      <a:lnTo>
                        <a:pt x="24" y="52"/>
                      </a:lnTo>
                      <a:lnTo>
                        <a:pt x="22" y="52"/>
                      </a:lnTo>
                      <a:lnTo>
                        <a:pt x="20" y="52"/>
                      </a:lnTo>
                      <a:lnTo>
                        <a:pt x="18" y="52"/>
                      </a:lnTo>
                      <a:lnTo>
                        <a:pt x="14" y="50"/>
                      </a:lnTo>
                      <a:lnTo>
                        <a:pt x="12" y="50"/>
                      </a:lnTo>
                      <a:lnTo>
                        <a:pt x="10" y="50"/>
                      </a:lnTo>
                      <a:lnTo>
                        <a:pt x="8" y="50"/>
                      </a:lnTo>
                      <a:lnTo>
                        <a:pt x="6" y="50"/>
                      </a:lnTo>
                      <a:lnTo>
                        <a:pt x="4" y="48"/>
                      </a:lnTo>
                      <a:lnTo>
                        <a:pt x="2" y="48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8" y="19"/>
                      </a:lnTo>
                      <a:lnTo>
                        <a:pt x="10" y="19"/>
                      </a:lnTo>
                      <a:lnTo>
                        <a:pt x="12" y="19"/>
                      </a:lnTo>
                      <a:lnTo>
                        <a:pt x="12" y="21"/>
                      </a:lnTo>
                      <a:lnTo>
                        <a:pt x="14" y="21"/>
                      </a:lnTo>
                      <a:lnTo>
                        <a:pt x="16" y="21"/>
                      </a:lnTo>
                      <a:lnTo>
                        <a:pt x="18" y="23"/>
                      </a:lnTo>
                      <a:lnTo>
                        <a:pt x="20" y="23"/>
                      </a:lnTo>
                      <a:lnTo>
                        <a:pt x="22" y="23"/>
                      </a:lnTo>
                      <a:lnTo>
                        <a:pt x="24" y="25"/>
                      </a:lnTo>
                      <a:lnTo>
                        <a:pt x="25" y="25"/>
                      </a:lnTo>
                      <a:lnTo>
                        <a:pt x="27" y="25"/>
                      </a:lnTo>
                      <a:lnTo>
                        <a:pt x="29" y="27"/>
                      </a:lnTo>
                      <a:lnTo>
                        <a:pt x="31" y="27"/>
                      </a:lnTo>
                      <a:lnTo>
                        <a:pt x="33" y="27"/>
                      </a:lnTo>
                      <a:lnTo>
                        <a:pt x="35" y="28"/>
                      </a:lnTo>
                      <a:lnTo>
                        <a:pt x="37" y="28"/>
                      </a:lnTo>
                      <a:lnTo>
                        <a:pt x="39" y="28"/>
                      </a:lnTo>
                      <a:lnTo>
                        <a:pt x="39" y="30"/>
                      </a:lnTo>
                      <a:lnTo>
                        <a:pt x="41" y="30"/>
                      </a:lnTo>
                      <a:lnTo>
                        <a:pt x="43" y="30"/>
                      </a:lnTo>
                      <a:lnTo>
                        <a:pt x="43" y="32"/>
                      </a:lnTo>
                      <a:lnTo>
                        <a:pt x="45" y="32"/>
                      </a:lnTo>
                      <a:lnTo>
                        <a:pt x="47" y="32"/>
                      </a:lnTo>
                      <a:lnTo>
                        <a:pt x="48" y="34"/>
                      </a:lnTo>
                      <a:lnTo>
                        <a:pt x="50" y="34"/>
                      </a:lnTo>
                      <a:lnTo>
                        <a:pt x="52" y="34"/>
                      </a:lnTo>
                      <a:lnTo>
                        <a:pt x="54" y="36"/>
                      </a:lnTo>
                      <a:lnTo>
                        <a:pt x="56" y="36"/>
                      </a:lnTo>
                      <a:lnTo>
                        <a:pt x="58" y="36"/>
                      </a:lnTo>
                      <a:lnTo>
                        <a:pt x="60" y="36"/>
                      </a:lnTo>
                      <a:lnTo>
                        <a:pt x="62" y="38"/>
                      </a:lnTo>
                      <a:lnTo>
                        <a:pt x="64" y="38"/>
                      </a:lnTo>
                      <a:lnTo>
                        <a:pt x="68" y="38"/>
                      </a:lnTo>
                      <a:lnTo>
                        <a:pt x="70" y="38"/>
                      </a:lnTo>
                      <a:lnTo>
                        <a:pt x="71" y="38"/>
                      </a:lnTo>
                      <a:lnTo>
                        <a:pt x="73" y="40"/>
                      </a:lnTo>
                      <a:lnTo>
                        <a:pt x="75" y="40"/>
                      </a:lnTo>
                      <a:lnTo>
                        <a:pt x="79" y="40"/>
                      </a:lnTo>
                      <a:lnTo>
                        <a:pt x="81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7" y="40"/>
                      </a:lnTo>
                      <a:lnTo>
                        <a:pt x="91" y="40"/>
                      </a:lnTo>
                      <a:lnTo>
                        <a:pt x="93" y="40"/>
                      </a:lnTo>
                      <a:lnTo>
                        <a:pt x="95" y="40"/>
                      </a:lnTo>
                      <a:lnTo>
                        <a:pt x="96" y="40"/>
                      </a:lnTo>
                      <a:lnTo>
                        <a:pt x="98" y="40"/>
                      </a:lnTo>
                      <a:lnTo>
                        <a:pt x="100" y="40"/>
                      </a:lnTo>
                      <a:lnTo>
                        <a:pt x="102" y="40"/>
                      </a:lnTo>
                      <a:lnTo>
                        <a:pt x="104" y="40"/>
                      </a:lnTo>
                      <a:lnTo>
                        <a:pt x="106" y="40"/>
                      </a:lnTo>
                      <a:lnTo>
                        <a:pt x="108" y="38"/>
                      </a:lnTo>
                      <a:lnTo>
                        <a:pt x="110" y="38"/>
                      </a:lnTo>
                      <a:lnTo>
                        <a:pt x="112" y="36"/>
                      </a:lnTo>
                      <a:lnTo>
                        <a:pt x="116" y="36"/>
                      </a:lnTo>
                      <a:lnTo>
                        <a:pt x="118" y="34"/>
                      </a:lnTo>
                      <a:lnTo>
                        <a:pt x="119" y="34"/>
                      </a:lnTo>
                      <a:lnTo>
                        <a:pt x="123" y="32"/>
                      </a:lnTo>
                      <a:lnTo>
                        <a:pt x="125" y="30"/>
                      </a:lnTo>
                      <a:lnTo>
                        <a:pt x="129" y="28"/>
                      </a:lnTo>
                      <a:lnTo>
                        <a:pt x="133" y="27"/>
                      </a:lnTo>
                      <a:lnTo>
                        <a:pt x="137" y="25"/>
                      </a:lnTo>
                      <a:lnTo>
                        <a:pt x="141" y="23"/>
                      </a:lnTo>
                      <a:lnTo>
                        <a:pt x="144" y="21"/>
                      </a:lnTo>
                      <a:lnTo>
                        <a:pt x="148" y="19"/>
                      </a:lnTo>
                      <a:lnTo>
                        <a:pt x="152" y="17"/>
                      </a:lnTo>
                      <a:lnTo>
                        <a:pt x="156" y="15"/>
                      </a:lnTo>
                      <a:lnTo>
                        <a:pt x="160" y="13"/>
                      </a:lnTo>
                      <a:lnTo>
                        <a:pt x="164" y="11"/>
                      </a:lnTo>
                      <a:lnTo>
                        <a:pt x="167" y="11"/>
                      </a:lnTo>
                      <a:lnTo>
                        <a:pt x="173" y="9"/>
                      </a:lnTo>
                      <a:lnTo>
                        <a:pt x="177" y="7"/>
                      </a:lnTo>
                      <a:lnTo>
                        <a:pt x="181" y="5"/>
                      </a:lnTo>
                      <a:lnTo>
                        <a:pt x="183" y="4"/>
                      </a:lnTo>
                      <a:lnTo>
                        <a:pt x="187" y="4"/>
                      </a:lnTo>
                      <a:lnTo>
                        <a:pt x="190" y="2"/>
                      </a:lnTo>
                      <a:lnTo>
                        <a:pt x="194" y="2"/>
                      </a:lnTo>
                      <a:lnTo>
                        <a:pt x="196" y="0"/>
                      </a:lnTo>
                      <a:lnTo>
                        <a:pt x="200" y="0"/>
                      </a:lnTo>
                      <a:lnTo>
                        <a:pt x="202" y="0"/>
                      </a:lnTo>
                      <a:lnTo>
                        <a:pt x="204" y="0"/>
                      </a:lnTo>
                      <a:lnTo>
                        <a:pt x="206" y="0"/>
                      </a:lnTo>
                      <a:lnTo>
                        <a:pt x="208" y="0"/>
                      </a:lnTo>
                      <a:lnTo>
                        <a:pt x="210" y="2"/>
                      </a:lnTo>
                      <a:close/>
                    </a:path>
                  </a:pathLst>
                </a:custGeom>
                <a:solidFill>
                  <a:srgbClr val="94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29" name="Freeform 597"/>
                <p:cNvSpPr>
                  <a:spLocks noChangeAspect="1"/>
                </p:cNvSpPr>
                <p:nvPr/>
              </p:nvSpPr>
              <p:spPr bwMode="auto">
                <a:xfrm>
                  <a:off x="4942" y="1766"/>
                  <a:ext cx="350" cy="70"/>
                </a:xfrm>
                <a:custGeom>
                  <a:avLst/>
                  <a:gdLst>
                    <a:gd name="T0" fmla="*/ 348 w 350"/>
                    <a:gd name="T1" fmla="*/ 12 h 70"/>
                    <a:gd name="T2" fmla="*/ 344 w 350"/>
                    <a:gd name="T3" fmla="*/ 22 h 70"/>
                    <a:gd name="T4" fmla="*/ 336 w 350"/>
                    <a:gd name="T5" fmla="*/ 31 h 70"/>
                    <a:gd name="T6" fmla="*/ 323 w 350"/>
                    <a:gd name="T7" fmla="*/ 41 h 70"/>
                    <a:gd name="T8" fmla="*/ 302 w 350"/>
                    <a:gd name="T9" fmla="*/ 50 h 70"/>
                    <a:gd name="T10" fmla="*/ 288 w 350"/>
                    <a:gd name="T11" fmla="*/ 50 h 70"/>
                    <a:gd name="T12" fmla="*/ 277 w 350"/>
                    <a:gd name="T13" fmla="*/ 50 h 70"/>
                    <a:gd name="T14" fmla="*/ 265 w 350"/>
                    <a:gd name="T15" fmla="*/ 52 h 70"/>
                    <a:gd name="T16" fmla="*/ 254 w 350"/>
                    <a:gd name="T17" fmla="*/ 58 h 70"/>
                    <a:gd name="T18" fmla="*/ 242 w 350"/>
                    <a:gd name="T19" fmla="*/ 62 h 70"/>
                    <a:gd name="T20" fmla="*/ 231 w 350"/>
                    <a:gd name="T21" fmla="*/ 66 h 70"/>
                    <a:gd name="T22" fmla="*/ 215 w 350"/>
                    <a:gd name="T23" fmla="*/ 68 h 70"/>
                    <a:gd name="T24" fmla="*/ 198 w 350"/>
                    <a:gd name="T25" fmla="*/ 68 h 70"/>
                    <a:gd name="T26" fmla="*/ 181 w 350"/>
                    <a:gd name="T27" fmla="*/ 66 h 70"/>
                    <a:gd name="T28" fmla="*/ 162 w 350"/>
                    <a:gd name="T29" fmla="*/ 62 h 70"/>
                    <a:gd name="T30" fmla="*/ 142 w 350"/>
                    <a:gd name="T31" fmla="*/ 60 h 70"/>
                    <a:gd name="T32" fmla="*/ 127 w 350"/>
                    <a:gd name="T33" fmla="*/ 58 h 70"/>
                    <a:gd name="T34" fmla="*/ 116 w 350"/>
                    <a:gd name="T35" fmla="*/ 58 h 70"/>
                    <a:gd name="T36" fmla="*/ 104 w 350"/>
                    <a:gd name="T37" fmla="*/ 58 h 70"/>
                    <a:gd name="T38" fmla="*/ 95 w 350"/>
                    <a:gd name="T39" fmla="*/ 54 h 70"/>
                    <a:gd name="T40" fmla="*/ 87 w 350"/>
                    <a:gd name="T41" fmla="*/ 50 h 70"/>
                    <a:gd name="T42" fmla="*/ 75 w 350"/>
                    <a:gd name="T43" fmla="*/ 52 h 70"/>
                    <a:gd name="T44" fmla="*/ 64 w 350"/>
                    <a:gd name="T45" fmla="*/ 52 h 70"/>
                    <a:gd name="T46" fmla="*/ 52 w 350"/>
                    <a:gd name="T47" fmla="*/ 48 h 70"/>
                    <a:gd name="T48" fmla="*/ 39 w 350"/>
                    <a:gd name="T49" fmla="*/ 48 h 70"/>
                    <a:gd name="T50" fmla="*/ 24 w 350"/>
                    <a:gd name="T51" fmla="*/ 47 h 70"/>
                    <a:gd name="T52" fmla="*/ 10 w 350"/>
                    <a:gd name="T53" fmla="*/ 45 h 70"/>
                    <a:gd name="T54" fmla="*/ 0 w 350"/>
                    <a:gd name="T55" fmla="*/ 41 h 70"/>
                    <a:gd name="T56" fmla="*/ 16 w 350"/>
                    <a:gd name="T57" fmla="*/ 18 h 70"/>
                    <a:gd name="T58" fmla="*/ 25 w 350"/>
                    <a:gd name="T59" fmla="*/ 23 h 70"/>
                    <a:gd name="T60" fmla="*/ 35 w 350"/>
                    <a:gd name="T61" fmla="*/ 27 h 70"/>
                    <a:gd name="T62" fmla="*/ 45 w 350"/>
                    <a:gd name="T63" fmla="*/ 31 h 70"/>
                    <a:gd name="T64" fmla="*/ 56 w 350"/>
                    <a:gd name="T65" fmla="*/ 35 h 70"/>
                    <a:gd name="T66" fmla="*/ 68 w 350"/>
                    <a:gd name="T67" fmla="*/ 37 h 70"/>
                    <a:gd name="T68" fmla="*/ 81 w 350"/>
                    <a:gd name="T69" fmla="*/ 39 h 70"/>
                    <a:gd name="T70" fmla="*/ 95 w 350"/>
                    <a:gd name="T71" fmla="*/ 41 h 70"/>
                    <a:gd name="T72" fmla="*/ 106 w 350"/>
                    <a:gd name="T73" fmla="*/ 39 h 70"/>
                    <a:gd name="T74" fmla="*/ 119 w 350"/>
                    <a:gd name="T75" fmla="*/ 33 h 70"/>
                    <a:gd name="T76" fmla="*/ 139 w 350"/>
                    <a:gd name="T77" fmla="*/ 23 h 70"/>
                    <a:gd name="T78" fmla="*/ 162 w 350"/>
                    <a:gd name="T79" fmla="*/ 12 h 70"/>
                    <a:gd name="T80" fmla="*/ 181 w 350"/>
                    <a:gd name="T81" fmla="*/ 4 h 70"/>
                    <a:gd name="T82" fmla="*/ 194 w 350"/>
                    <a:gd name="T83" fmla="*/ 2 h 70"/>
                    <a:gd name="T84" fmla="*/ 194 w 350"/>
                    <a:gd name="T85" fmla="*/ 10 h 70"/>
                    <a:gd name="T86" fmla="*/ 171 w 350"/>
                    <a:gd name="T87" fmla="*/ 20 h 70"/>
                    <a:gd name="T88" fmla="*/ 146 w 350"/>
                    <a:gd name="T89" fmla="*/ 33 h 70"/>
                    <a:gd name="T90" fmla="*/ 133 w 350"/>
                    <a:gd name="T91" fmla="*/ 47 h 70"/>
                    <a:gd name="T92" fmla="*/ 148 w 350"/>
                    <a:gd name="T93" fmla="*/ 58 h 70"/>
                    <a:gd name="T94" fmla="*/ 175 w 350"/>
                    <a:gd name="T95" fmla="*/ 62 h 70"/>
                    <a:gd name="T96" fmla="*/ 190 w 350"/>
                    <a:gd name="T97" fmla="*/ 62 h 70"/>
                    <a:gd name="T98" fmla="*/ 210 w 350"/>
                    <a:gd name="T99" fmla="*/ 60 h 70"/>
                    <a:gd name="T100" fmla="*/ 233 w 350"/>
                    <a:gd name="T101" fmla="*/ 58 h 70"/>
                    <a:gd name="T102" fmla="*/ 254 w 350"/>
                    <a:gd name="T103" fmla="*/ 54 h 70"/>
                    <a:gd name="T104" fmla="*/ 271 w 350"/>
                    <a:gd name="T105" fmla="*/ 47 h 70"/>
                    <a:gd name="T106" fmla="*/ 283 w 350"/>
                    <a:gd name="T107" fmla="*/ 41 h 70"/>
                    <a:gd name="T108" fmla="*/ 294 w 350"/>
                    <a:gd name="T109" fmla="*/ 39 h 70"/>
                    <a:gd name="T110" fmla="*/ 306 w 350"/>
                    <a:gd name="T111" fmla="*/ 39 h 70"/>
                    <a:gd name="T112" fmla="*/ 315 w 350"/>
                    <a:gd name="T113" fmla="*/ 35 h 70"/>
                    <a:gd name="T114" fmla="*/ 327 w 350"/>
                    <a:gd name="T115" fmla="*/ 25 h 70"/>
                    <a:gd name="T116" fmla="*/ 338 w 350"/>
                    <a:gd name="T117" fmla="*/ 14 h 70"/>
                    <a:gd name="T118" fmla="*/ 346 w 350"/>
                    <a:gd name="T119" fmla="*/ 4 h 70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50"/>
                    <a:gd name="T181" fmla="*/ 0 h 70"/>
                    <a:gd name="T182" fmla="*/ 350 w 350"/>
                    <a:gd name="T183" fmla="*/ 70 h 70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50" h="70">
                      <a:moveTo>
                        <a:pt x="350" y="2"/>
                      </a:moveTo>
                      <a:lnTo>
                        <a:pt x="350" y="4"/>
                      </a:lnTo>
                      <a:lnTo>
                        <a:pt x="350" y="6"/>
                      </a:lnTo>
                      <a:lnTo>
                        <a:pt x="348" y="8"/>
                      </a:lnTo>
                      <a:lnTo>
                        <a:pt x="348" y="10"/>
                      </a:lnTo>
                      <a:lnTo>
                        <a:pt x="348" y="12"/>
                      </a:lnTo>
                      <a:lnTo>
                        <a:pt x="346" y="14"/>
                      </a:lnTo>
                      <a:lnTo>
                        <a:pt x="346" y="16"/>
                      </a:lnTo>
                      <a:lnTo>
                        <a:pt x="346" y="18"/>
                      </a:lnTo>
                      <a:lnTo>
                        <a:pt x="346" y="20"/>
                      </a:lnTo>
                      <a:lnTo>
                        <a:pt x="344" y="20"/>
                      </a:lnTo>
                      <a:lnTo>
                        <a:pt x="344" y="22"/>
                      </a:lnTo>
                      <a:lnTo>
                        <a:pt x="342" y="23"/>
                      </a:lnTo>
                      <a:lnTo>
                        <a:pt x="342" y="25"/>
                      </a:lnTo>
                      <a:lnTo>
                        <a:pt x="340" y="27"/>
                      </a:lnTo>
                      <a:lnTo>
                        <a:pt x="338" y="29"/>
                      </a:lnTo>
                      <a:lnTo>
                        <a:pt x="338" y="31"/>
                      </a:lnTo>
                      <a:lnTo>
                        <a:pt x="336" y="31"/>
                      </a:lnTo>
                      <a:lnTo>
                        <a:pt x="334" y="33"/>
                      </a:lnTo>
                      <a:lnTo>
                        <a:pt x="332" y="35"/>
                      </a:lnTo>
                      <a:lnTo>
                        <a:pt x="331" y="37"/>
                      </a:lnTo>
                      <a:lnTo>
                        <a:pt x="329" y="39"/>
                      </a:lnTo>
                      <a:lnTo>
                        <a:pt x="325" y="41"/>
                      </a:lnTo>
                      <a:lnTo>
                        <a:pt x="323" y="41"/>
                      </a:lnTo>
                      <a:lnTo>
                        <a:pt x="319" y="43"/>
                      </a:lnTo>
                      <a:lnTo>
                        <a:pt x="317" y="45"/>
                      </a:lnTo>
                      <a:lnTo>
                        <a:pt x="313" y="47"/>
                      </a:lnTo>
                      <a:lnTo>
                        <a:pt x="309" y="48"/>
                      </a:lnTo>
                      <a:lnTo>
                        <a:pt x="306" y="48"/>
                      </a:lnTo>
                      <a:lnTo>
                        <a:pt x="302" y="50"/>
                      </a:lnTo>
                      <a:lnTo>
                        <a:pt x="296" y="52"/>
                      </a:lnTo>
                      <a:lnTo>
                        <a:pt x="294" y="52"/>
                      </a:lnTo>
                      <a:lnTo>
                        <a:pt x="294" y="50"/>
                      </a:lnTo>
                      <a:lnTo>
                        <a:pt x="292" y="50"/>
                      </a:lnTo>
                      <a:lnTo>
                        <a:pt x="290" y="50"/>
                      </a:lnTo>
                      <a:lnTo>
                        <a:pt x="288" y="50"/>
                      </a:lnTo>
                      <a:lnTo>
                        <a:pt x="286" y="50"/>
                      </a:lnTo>
                      <a:lnTo>
                        <a:pt x="284" y="50"/>
                      </a:lnTo>
                      <a:lnTo>
                        <a:pt x="283" y="50"/>
                      </a:lnTo>
                      <a:lnTo>
                        <a:pt x="281" y="50"/>
                      </a:lnTo>
                      <a:lnTo>
                        <a:pt x="279" y="50"/>
                      </a:lnTo>
                      <a:lnTo>
                        <a:pt x="277" y="50"/>
                      </a:lnTo>
                      <a:lnTo>
                        <a:pt x="275" y="50"/>
                      </a:lnTo>
                      <a:lnTo>
                        <a:pt x="273" y="50"/>
                      </a:lnTo>
                      <a:lnTo>
                        <a:pt x="271" y="50"/>
                      </a:lnTo>
                      <a:lnTo>
                        <a:pt x="269" y="50"/>
                      </a:lnTo>
                      <a:lnTo>
                        <a:pt x="267" y="52"/>
                      </a:lnTo>
                      <a:lnTo>
                        <a:pt x="265" y="52"/>
                      </a:lnTo>
                      <a:lnTo>
                        <a:pt x="263" y="54"/>
                      </a:lnTo>
                      <a:lnTo>
                        <a:pt x="261" y="54"/>
                      </a:lnTo>
                      <a:lnTo>
                        <a:pt x="260" y="56"/>
                      </a:lnTo>
                      <a:lnTo>
                        <a:pt x="258" y="56"/>
                      </a:lnTo>
                      <a:lnTo>
                        <a:pt x="256" y="58"/>
                      </a:lnTo>
                      <a:lnTo>
                        <a:pt x="254" y="58"/>
                      </a:lnTo>
                      <a:lnTo>
                        <a:pt x="252" y="58"/>
                      </a:lnTo>
                      <a:lnTo>
                        <a:pt x="250" y="60"/>
                      </a:lnTo>
                      <a:lnTo>
                        <a:pt x="248" y="60"/>
                      </a:lnTo>
                      <a:lnTo>
                        <a:pt x="246" y="62"/>
                      </a:lnTo>
                      <a:lnTo>
                        <a:pt x="244" y="62"/>
                      </a:lnTo>
                      <a:lnTo>
                        <a:pt x="242" y="62"/>
                      </a:lnTo>
                      <a:lnTo>
                        <a:pt x="240" y="64"/>
                      </a:lnTo>
                      <a:lnTo>
                        <a:pt x="238" y="64"/>
                      </a:lnTo>
                      <a:lnTo>
                        <a:pt x="237" y="64"/>
                      </a:lnTo>
                      <a:lnTo>
                        <a:pt x="235" y="66"/>
                      </a:lnTo>
                      <a:lnTo>
                        <a:pt x="233" y="66"/>
                      </a:lnTo>
                      <a:lnTo>
                        <a:pt x="231" y="66"/>
                      </a:lnTo>
                      <a:lnTo>
                        <a:pt x="227" y="68"/>
                      </a:lnTo>
                      <a:lnTo>
                        <a:pt x="225" y="68"/>
                      </a:lnTo>
                      <a:lnTo>
                        <a:pt x="223" y="68"/>
                      </a:lnTo>
                      <a:lnTo>
                        <a:pt x="221" y="68"/>
                      </a:lnTo>
                      <a:lnTo>
                        <a:pt x="217" y="68"/>
                      </a:lnTo>
                      <a:lnTo>
                        <a:pt x="215" y="68"/>
                      </a:lnTo>
                      <a:lnTo>
                        <a:pt x="213" y="68"/>
                      </a:lnTo>
                      <a:lnTo>
                        <a:pt x="210" y="70"/>
                      </a:lnTo>
                      <a:lnTo>
                        <a:pt x="208" y="70"/>
                      </a:lnTo>
                      <a:lnTo>
                        <a:pt x="204" y="68"/>
                      </a:lnTo>
                      <a:lnTo>
                        <a:pt x="202" y="68"/>
                      </a:lnTo>
                      <a:lnTo>
                        <a:pt x="198" y="68"/>
                      </a:lnTo>
                      <a:lnTo>
                        <a:pt x="196" y="68"/>
                      </a:lnTo>
                      <a:lnTo>
                        <a:pt x="192" y="68"/>
                      </a:lnTo>
                      <a:lnTo>
                        <a:pt x="190" y="68"/>
                      </a:lnTo>
                      <a:lnTo>
                        <a:pt x="187" y="66"/>
                      </a:lnTo>
                      <a:lnTo>
                        <a:pt x="185" y="66"/>
                      </a:lnTo>
                      <a:lnTo>
                        <a:pt x="181" y="66"/>
                      </a:lnTo>
                      <a:lnTo>
                        <a:pt x="177" y="66"/>
                      </a:lnTo>
                      <a:lnTo>
                        <a:pt x="175" y="64"/>
                      </a:lnTo>
                      <a:lnTo>
                        <a:pt x="171" y="64"/>
                      </a:lnTo>
                      <a:lnTo>
                        <a:pt x="167" y="64"/>
                      </a:lnTo>
                      <a:lnTo>
                        <a:pt x="166" y="64"/>
                      </a:lnTo>
                      <a:lnTo>
                        <a:pt x="162" y="62"/>
                      </a:lnTo>
                      <a:lnTo>
                        <a:pt x="158" y="62"/>
                      </a:lnTo>
                      <a:lnTo>
                        <a:pt x="156" y="62"/>
                      </a:lnTo>
                      <a:lnTo>
                        <a:pt x="152" y="62"/>
                      </a:lnTo>
                      <a:lnTo>
                        <a:pt x="148" y="60"/>
                      </a:lnTo>
                      <a:lnTo>
                        <a:pt x="146" y="60"/>
                      </a:lnTo>
                      <a:lnTo>
                        <a:pt x="142" y="60"/>
                      </a:lnTo>
                      <a:lnTo>
                        <a:pt x="141" y="60"/>
                      </a:lnTo>
                      <a:lnTo>
                        <a:pt x="139" y="60"/>
                      </a:lnTo>
                      <a:lnTo>
                        <a:pt x="135" y="58"/>
                      </a:lnTo>
                      <a:lnTo>
                        <a:pt x="133" y="58"/>
                      </a:lnTo>
                      <a:lnTo>
                        <a:pt x="131" y="58"/>
                      </a:lnTo>
                      <a:lnTo>
                        <a:pt x="127" y="58"/>
                      </a:lnTo>
                      <a:lnTo>
                        <a:pt x="125" y="58"/>
                      </a:lnTo>
                      <a:lnTo>
                        <a:pt x="123" y="58"/>
                      </a:lnTo>
                      <a:lnTo>
                        <a:pt x="121" y="58"/>
                      </a:lnTo>
                      <a:lnTo>
                        <a:pt x="119" y="58"/>
                      </a:lnTo>
                      <a:lnTo>
                        <a:pt x="118" y="58"/>
                      </a:lnTo>
                      <a:lnTo>
                        <a:pt x="116" y="58"/>
                      </a:lnTo>
                      <a:lnTo>
                        <a:pt x="114" y="58"/>
                      </a:lnTo>
                      <a:lnTo>
                        <a:pt x="112" y="58"/>
                      </a:lnTo>
                      <a:lnTo>
                        <a:pt x="110" y="58"/>
                      </a:lnTo>
                      <a:lnTo>
                        <a:pt x="108" y="58"/>
                      </a:lnTo>
                      <a:lnTo>
                        <a:pt x="106" y="58"/>
                      </a:lnTo>
                      <a:lnTo>
                        <a:pt x="104" y="58"/>
                      </a:lnTo>
                      <a:lnTo>
                        <a:pt x="102" y="58"/>
                      </a:lnTo>
                      <a:lnTo>
                        <a:pt x="100" y="56"/>
                      </a:lnTo>
                      <a:lnTo>
                        <a:pt x="98" y="56"/>
                      </a:lnTo>
                      <a:lnTo>
                        <a:pt x="96" y="56"/>
                      </a:lnTo>
                      <a:lnTo>
                        <a:pt x="96" y="54"/>
                      </a:lnTo>
                      <a:lnTo>
                        <a:pt x="95" y="54"/>
                      </a:lnTo>
                      <a:lnTo>
                        <a:pt x="93" y="54"/>
                      </a:lnTo>
                      <a:lnTo>
                        <a:pt x="93" y="52"/>
                      </a:lnTo>
                      <a:lnTo>
                        <a:pt x="91" y="52"/>
                      </a:lnTo>
                      <a:lnTo>
                        <a:pt x="89" y="52"/>
                      </a:lnTo>
                      <a:lnTo>
                        <a:pt x="87" y="52"/>
                      </a:lnTo>
                      <a:lnTo>
                        <a:pt x="87" y="50"/>
                      </a:lnTo>
                      <a:lnTo>
                        <a:pt x="85" y="50"/>
                      </a:lnTo>
                      <a:lnTo>
                        <a:pt x="83" y="50"/>
                      </a:lnTo>
                      <a:lnTo>
                        <a:pt x="81" y="52"/>
                      </a:lnTo>
                      <a:lnTo>
                        <a:pt x="79" y="52"/>
                      </a:lnTo>
                      <a:lnTo>
                        <a:pt x="77" y="52"/>
                      </a:lnTo>
                      <a:lnTo>
                        <a:pt x="75" y="52"/>
                      </a:lnTo>
                      <a:lnTo>
                        <a:pt x="73" y="52"/>
                      </a:lnTo>
                      <a:lnTo>
                        <a:pt x="71" y="52"/>
                      </a:lnTo>
                      <a:lnTo>
                        <a:pt x="70" y="52"/>
                      </a:lnTo>
                      <a:lnTo>
                        <a:pt x="68" y="52"/>
                      </a:lnTo>
                      <a:lnTo>
                        <a:pt x="66" y="52"/>
                      </a:lnTo>
                      <a:lnTo>
                        <a:pt x="64" y="52"/>
                      </a:lnTo>
                      <a:lnTo>
                        <a:pt x="62" y="52"/>
                      </a:lnTo>
                      <a:lnTo>
                        <a:pt x="60" y="50"/>
                      </a:lnTo>
                      <a:lnTo>
                        <a:pt x="58" y="50"/>
                      </a:lnTo>
                      <a:lnTo>
                        <a:pt x="56" y="50"/>
                      </a:lnTo>
                      <a:lnTo>
                        <a:pt x="54" y="50"/>
                      </a:lnTo>
                      <a:lnTo>
                        <a:pt x="52" y="48"/>
                      </a:lnTo>
                      <a:lnTo>
                        <a:pt x="50" y="48"/>
                      </a:lnTo>
                      <a:lnTo>
                        <a:pt x="48" y="48"/>
                      </a:lnTo>
                      <a:lnTo>
                        <a:pt x="47" y="48"/>
                      </a:lnTo>
                      <a:lnTo>
                        <a:pt x="45" y="48"/>
                      </a:lnTo>
                      <a:lnTo>
                        <a:pt x="43" y="48"/>
                      </a:lnTo>
                      <a:lnTo>
                        <a:pt x="39" y="48"/>
                      </a:lnTo>
                      <a:lnTo>
                        <a:pt x="37" y="48"/>
                      </a:lnTo>
                      <a:lnTo>
                        <a:pt x="35" y="48"/>
                      </a:lnTo>
                      <a:lnTo>
                        <a:pt x="31" y="47"/>
                      </a:lnTo>
                      <a:lnTo>
                        <a:pt x="29" y="47"/>
                      </a:lnTo>
                      <a:lnTo>
                        <a:pt x="27" y="47"/>
                      </a:lnTo>
                      <a:lnTo>
                        <a:pt x="24" y="47"/>
                      </a:lnTo>
                      <a:lnTo>
                        <a:pt x="22" y="47"/>
                      </a:lnTo>
                      <a:lnTo>
                        <a:pt x="20" y="47"/>
                      </a:lnTo>
                      <a:lnTo>
                        <a:pt x="18" y="47"/>
                      </a:lnTo>
                      <a:lnTo>
                        <a:pt x="14" y="45"/>
                      </a:lnTo>
                      <a:lnTo>
                        <a:pt x="12" y="45"/>
                      </a:lnTo>
                      <a:lnTo>
                        <a:pt x="10" y="45"/>
                      </a:lnTo>
                      <a:lnTo>
                        <a:pt x="8" y="45"/>
                      </a:lnTo>
                      <a:lnTo>
                        <a:pt x="6" y="45"/>
                      </a:lnTo>
                      <a:lnTo>
                        <a:pt x="4" y="43"/>
                      </a:lnTo>
                      <a:lnTo>
                        <a:pt x="2" y="43"/>
                      </a:lnTo>
                      <a:lnTo>
                        <a:pt x="0" y="43"/>
                      </a:lnTo>
                      <a:lnTo>
                        <a:pt x="0" y="41"/>
                      </a:lnTo>
                      <a:lnTo>
                        <a:pt x="8" y="14"/>
                      </a:lnTo>
                      <a:lnTo>
                        <a:pt x="8" y="16"/>
                      </a:lnTo>
                      <a:lnTo>
                        <a:pt x="10" y="16"/>
                      </a:lnTo>
                      <a:lnTo>
                        <a:pt x="12" y="16"/>
                      </a:lnTo>
                      <a:lnTo>
                        <a:pt x="14" y="18"/>
                      </a:lnTo>
                      <a:lnTo>
                        <a:pt x="16" y="18"/>
                      </a:lnTo>
                      <a:lnTo>
                        <a:pt x="18" y="20"/>
                      </a:lnTo>
                      <a:lnTo>
                        <a:pt x="20" y="20"/>
                      </a:lnTo>
                      <a:lnTo>
                        <a:pt x="22" y="20"/>
                      </a:lnTo>
                      <a:lnTo>
                        <a:pt x="24" y="22"/>
                      </a:lnTo>
                      <a:lnTo>
                        <a:pt x="25" y="22"/>
                      </a:lnTo>
                      <a:lnTo>
                        <a:pt x="25" y="23"/>
                      </a:lnTo>
                      <a:lnTo>
                        <a:pt x="27" y="23"/>
                      </a:lnTo>
                      <a:lnTo>
                        <a:pt x="29" y="23"/>
                      </a:lnTo>
                      <a:lnTo>
                        <a:pt x="31" y="25"/>
                      </a:lnTo>
                      <a:lnTo>
                        <a:pt x="33" y="25"/>
                      </a:lnTo>
                      <a:lnTo>
                        <a:pt x="35" y="25"/>
                      </a:lnTo>
                      <a:lnTo>
                        <a:pt x="35" y="27"/>
                      </a:lnTo>
                      <a:lnTo>
                        <a:pt x="37" y="27"/>
                      </a:lnTo>
                      <a:lnTo>
                        <a:pt x="39" y="27"/>
                      </a:lnTo>
                      <a:lnTo>
                        <a:pt x="41" y="29"/>
                      </a:lnTo>
                      <a:lnTo>
                        <a:pt x="43" y="29"/>
                      </a:lnTo>
                      <a:lnTo>
                        <a:pt x="43" y="31"/>
                      </a:lnTo>
                      <a:lnTo>
                        <a:pt x="45" y="31"/>
                      </a:lnTo>
                      <a:lnTo>
                        <a:pt x="47" y="31"/>
                      </a:lnTo>
                      <a:lnTo>
                        <a:pt x="48" y="33"/>
                      </a:lnTo>
                      <a:lnTo>
                        <a:pt x="50" y="33"/>
                      </a:lnTo>
                      <a:lnTo>
                        <a:pt x="52" y="33"/>
                      </a:lnTo>
                      <a:lnTo>
                        <a:pt x="54" y="35"/>
                      </a:lnTo>
                      <a:lnTo>
                        <a:pt x="56" y="35"/>
                      </a:lnTo>
                      <a:lnTo>
                        <a:pt x="58" y="35"/>
                      </a:lnTo>
                      <a:lnTo>
                        <a:pt x="60" y="35"/>
                      </a:lnTo>
                      <a:lnTo>
                        <a:pt x="62" y="37"/>
                      </a:lnTo>
                      <a:lnTo>
                        <a:pt x="64" y="37"/>
                      </a:lnTo>
                      <a:lnTo>
                        <a:pt x="66" y="37"/>
                      </a:lnTo>
                      <a:lnTo>
                        <a:pt x="68" y="37"/>
                      </a:lnTo>
                      <a:lnTo>
                        <a:pt x="70" y="39"/>
                      </a:lnTo>
                      <a:lnTo>
                        <a:pt x="71" y="39"/>
                      </a:lnTo>
                      <a:lnTo>
                        <a:pt x="75" y="39"/>
                      </a:lnTo>
                      <a:lnTo>
                        <a:pt x="77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3" y="41"/>
                      </a:lnTo>
                      <a:lnTo>
                        <a:pt x="85" y="41"/>
                      </a:lnTo>
                      <a:lnTo>
                        <a:pt x="89" y="41"/>
                      </a:lnTo>
                      <a:lnTo>
                        <a:pt x="91" y="41"/>
                      </a:lnTo>
                      <a:lnTo>
                        <a:pt x="93" y="41"/>
                      </a:lnTo>
                      <a:lnTo>
                        <a:pt x="95" y="41"/>
                      </a:lnTo>
                      <a:lnTo>
                        <a:pt x="96" y="41"/>
                      </a:lnTo>
                      <a:lnTo>
                        <a:pt x="98" y="41"/>
                      </a:lnTo>
                      <a:lnTo>
                        <a:pt x="100" y="41"/>
                      </a:lnTo>
                      <a:lnTo>
                        <a:pt x="102" y="41"/>
                      </a:lnTo>
                      <a:lnTo>
                        <a:pt x="104" y="39"/>
                      </a:lnTo>
                      <a:lnTo>
                        <a:pt x="106" y="39"/>
                      </a:lnTo>
                      <a:lnTo>
                        <a:pt x="108" y="39"/>
                      </a:lnTo>
                      <a:lnTo>
                        <a:pt x="110" y="37"/>
                      </a:lnTo>
                      <a:lnTo>
                        <a:pt x="112" y="37"/>
                      </a:lnTo>
                      <a:lnTo>
                        <a:pt x="114" y="35"/>
                      </a:lnTo>
                      <a:lnTo>
                        <a:pt x="118" y="35"/>
                      </a:lnTo>
                      <a:lnTo>
                        <a:pt x="119" y="33"/>
                      </a:lnTo>
                      <a:lnTo>
                        <a:pt x="123" y="31"/>
                      </a:lnTo>
                      <a:lnTo>
                        <a:pt x="125" y="29"/>
                      </a:lnTo>
                      <a:lnTo>
                        <a:pt x="129" y="27"/>
                      </a:lnTo>
                      <a:lnTo>
                        <a:pt x="133" y="25"/>
                      </a:lnTo>
                      <a:lnTo>
                        <a:pt x="135" y="25"/>
                      </a:lnTo>
                      <a:lnTo>
                        <a:pt x="139" y="23"/>
                      </a:lnTo>
                      <a:lnTo>
                        <a:pt x="142" y="22"/>
                      </a:lnTo>
                      <a:lnTo>
                        <a:pt x="146" y="20"/>
                      </a:lnTo>
                      <a:lnTo>
                        <a:pt x="150" y="18"/>
                      </a:lnTo>
                      <a:lnTo>
                        <a:pt x="154" y="16"/>
                      </a:lnTo>
                      <a:lnTo>
                        <a:pt x="158" y="14"/>
                      </a:lnTo>
                      <a:lnTo>
                        <a:pt x="162" y="12"/>
                      </a:lnTo>
                      <a:lnTo>
                        <a:pt x="164" y="10"/>
                      </a:lnTo>
                      <a:lnTo>
                        <a:pt x="167" y="8"/>
                      </a:lnTo>
                      <a:lnTo>
                        <a:pt x="171" y="6"/>
                      </a:lnTo>
                      <a:lnTo>
                        <a:pt x="175" y="6"/>
                      </a:lnTo>
                      <a:lnTo>
                        <a:pt x="177" y="4"/>
                      </a:lnTo>
                      <a:lnTo>
                        <a:pt x="181" y="4"/>
                      </a:lnTo>
                      <a:lnTo>
                        <a:pt x="183" y="2"/>
                      </a:lnTo>
                      <a:lnTo>
                        <a:pt x="187" y="2"/>
                      </a:lnTo>
                      <a:lnTo>
                        <a:pt x="189" y="2"/>
                      </a:lnTo>
                      <a:lnTo>
                        <a:pt x="190" y="0"/>
                      </a:lnTo>
                      <a:lnTo>
                        <a:pt x="192" y="0"/>
                      </a:lnTo>
                      <a:lnTo>
                        <a:pt x="194" y="2"/>
                      </a:lnTo>
                      <a:lnTo>
                        <a:pt x="196" y="2"/>
                      </a:lnTo>
                      <a:lnTo>
                        <a:pt x="198" y="2"/>
                      </a:lnTo>
                      <a:lnTo>
                        <a:pt x="198" y="4"/>
                      </a:lnTo>
                      <a:lnTo>
                        <a:pt x="198" y="6"/>
                      </a:lnTo>
                      <a:lnTo>
                        <a:pt x="196" y="8"/>
                      </a:lnTo>
                      <a:lnTo>
                        <a:pt x="194" y="10"/>
                      </a:lnTo>
                      <a:lnTo>
                        <a:pt x="190" y="10"/>
                      </a:lnTo>
                      <a:lnTo>
                        <a:pt x="187" y="12"/>
                      </a:lnTo>
                      <a:lnTo>
                        <a:pt x="185" y="14"/>
                      </a:lnTo>
                      <a:lnTo>
                        <a:pt x="181" y="16"/>
                      </a:lnTo>
                      <a:lnTo>
                        <a:pt x="175" y="18"/>
                      </a:lnTo>
                      <a:lnTo>
                        <a:pt x="171" y="20"/>
                      </a:lnTo>
                      <a:lnTo>
                        <a:pt x="167" y="23"/>
                      </a:lnTo>
                      <a:lnTo>
                        <a:pt x="162" y="25"/>
                      </a:lnTo>
                      <a:lnTo>
                        <a:pt x="158" y="27"/>
                      </a:lnTo>
                      <a:lnTo>
                        <a:pt x="154" y="29"/>
                      </a:lnTo>
                      <a:lnTo>
                        <a:pt x="150" y="31"/>
                      </a:lnTo>
                      <a:lnTo>
                        <a:pt x="146" y="33"/>
                      </a:lnTo>
                      <a:lnTo>
                        <a:pt x="142" y="37"/>
                      </a:lnTo>
                      <a:lnTo>
                        <a:pt x="139" y="39"/>
                      </a:lnTo>
                      <a:lnTo>
                        <a:pt x="137" y="41"/>
                      </a:lnTo>
                      <a:lnTo>
                        <a:pt x="135" y="43"/>
                      </a:lnTo>
                      <a:lnTo>
                        <a:pt x="133" y="45"/>
                      </a:lnTo>
                      <a:lnTo>
                        <a:pt x="133" y="47"/>
                      </a:lnTo>
                      <a:lnTo>
                        <a:pt x="133" y="48"/>
                      </a:lnTo>
                      <a:lnTo>
                        <a:pt x="133" y="50"/>
                      </a:lnTo>
                      <a:lnTo>
                        <a:pt x="135" y="52"/>
                      </a:lnTo>
                      <a:lnTo>
                        <a:pt x="139" y="54"/>
                      </a:lnTo>
                      <a:lnTo>
                        <a:pt x="142" y="56"/>
                      </a:lnTo>
                      <a:lnTo>
                        <a:pt x="148" y="58"/>
                      </a:lnTo>
                      <a:lnTo>
                        <a:pt x="154" y="58"/>
                      </a:lnTo>
                      <a:lnTo>
                        <a:pt x="162" y="60"/>
                      </a:lnTo>
                      <a:lnTo>
                        <a:pt x="169" y="60"/>
                      </a:lnTo>
                      <a:lnTo>
                        <a:pt x="171" y="62"/>
                      </a:lnTo>
                      <a:lnTo>
                        <a:pt x="173" y="62"/>
                      </a:lnTo>
                      <a:lnTo>
                        <a:pt x="175" y="62"/>
                      </a:lnTo>
                      <a:lnTo>
                        <a:pt x="177" y="62"/>
                      </a:lnTo>
                      <a:lnTo>
                        <a:pt x="179" y="62"/>
                      </a:lnTo>
                      <a:lnTo>
                        <a:pt x="181" y="62"/>
                      </a:lnTo>
                      <a:lnTo>
                        <a:pt x="183" y="62"/>
                      </a:lnTo>
                      <a:lnTo>
                        <a:pt x="187" y="62"/>
                      </a:lnTo>
                      <a:lnTo>
                        <a:pt x="190" y="62"/>
                      </a:lnTo>
                      <a:lnTo>
                        <a:pt x="192" y="62"/>
                      </a:lnTo>
                      <a:lnTo>
                        <a:pt x="196" y="62"/>
                      </a:lnTo>
                      <a:lnTo>
                        <a:pt x="200" y="62"/>
                      </a:lnTo>
                      <a:lnTo>
                        <a:pt x="204" y="62"/>
                      </a:lnTo>
                      <a:lnTo>
                        <a:pt x="206" y="62"/>
                      </a:lnTo>
                      <a:lnTo>
                        <a:pt x="210" y="60"/>
                      </a:lnTo>
                      <a:lnTo>
                        <a:pt x="213" y="60"/>
                      </a:lnTo>
                      <a:lnTo>
                        <a:pt x="217" y="60"/>
                      </a:lnTo>
                      <a:lnTo>
                        <a:pt x="221" y="60"/>
                      </a:lnTo>
                      <a:lnTo>
                        <a:pt x="225" y="60"/>
                      </a:lnTo>
                      <a:lnTo>
                        <a:pt x="229" y="60"/>
                      </a:lnTo>
                      <a:lnTo>
                        <a:pt x="233" y="58"/>
                      </a:lnTo>
                      <a:lnTo>
                        <a:pt x="237" y="58"/>
                      </a:lnTo>
                      <a:lnTo>
                        <a:pt x="240" y="58"/>
                      </a:lnTo>
                      <a:lnTo>
                        <a:pt x="244" y="56"/>
                      </a:lnTo>
                      <a:lnTo>
                        <a:pt x="248" y="56"/>
                      </a:lnTo>
                      <a:lnTo>
                        <a:pt x="252" y="54"/>
                      </a:lnTo>
                      <a:lnTo>
                        <a:pt x="254" y="54"/>
                      </a:lnTo>
                      <a:lnTo>
                        <a:pt x="258" y="52"/>
                      </a:lnTo>
                      <a:lnTo>
                        <a:pt x="261" y="50"/>
                      </a:lnTo>
                      <a:lnTo>
                        <a:pt x="263" y="50"/>
                      </a:lnTo>
                      <a:lnTo>
                        <a:pt x="265" y="48"/>
                      </a:lnTo>
                      <a:lnTo>
                        <a:pt x="269" y="47"/>
                      </a:lnTo>
                      <a:lnTo>
                        <a:pt x="271" y="47"/>
                      </a:lnTo>
                      <a:lnTo>
                        <a:pt x="273" y="45"/>
                      </a:lnTo>
                      <a:lnTo>
                        <a:pt x="275" y="43"/>
                      </a:lnTo>
                      <a:lnTo>
                        <a:pt x="277" y="43"/>
                      </a:lnTo>
                      <a:lnTo>
                        <a:pt x="279" y="41"/>
                      </a:lnTo>
                      <a:lnTo>
                        <a:pt x="281" y="41"/>
                      </a:lnTo>
                      <a:lnTo>
                        <a:pt x="283" y="41"/>
                      </a:lnTo>
                      <a:lnTo>
                        <a:pt x="284" y="39"/>
                      </a:lnTo>
                      <a:lnTo>
                        <a:pt x="286" y="39"/>
                      </a:lnTo>
                      <a:lnTo>
                        <a:pt x="288" y="39"/>
                      </a:lnTo>
                      <a:lnTo>
                        <a:pt x="290" y="39"/>
                      </a:lnTo>
                      <a:lnTo>
                        <a:pt x="292" y="39"/>
                      </a:lnTo>
                      <a:lnTo>
                        <a:pt x="294" y="39"/>
                      </a:lnTo>
                      <a:lnTo>
                        <a:pt x="296" y="39"/>
                      </a:lnTo>
                      <a:lnTo>
                        <a:pt x="298" y="39"/>
                      </a:lnTo>
                      <a:lnTo>
                        <a:pt x="300" y="39"/>
                      </a:lnTo>
                      <a:lnTo>
                        <a:pt x="302" y="39"/>
                      </a:lnTo>
                      <a:lnTo>
                        <a:pt x="304" y="39"/>
                      </a:lnTo>
                      <a:lnTo>
                        <a:pt x="306" y="39"/>
                      </a:lnTo>
                      <a:lnTo>
                        <a:pt x="308" y="39"/>
                      </a:lnTo>
                      <a:lnTo>
                        <a:pt x="309" y="39"/>
                      </a:lnTo>
                      <a:lnTo>
                        <a:pt x="309" y="37"/>
                      </a:lnTo>
                      <a:lnTo>
                        <a:pt x="311" y="37"/>
                      </a:lnTo>
                      <a:lnTo>
                        <a:pt x="313" y="37"/>
                      </a:lnTo>
                      <a:lnTo>
                        <a:pt x="315" y="35"/>
                      </a:lnTo>
                      <a:lnTo>
                        <a:pt x="317" y="33"/>
                      </a:lnTo>
                      <a:lnTo>
                        <a:pt x="319" y="33"/>
                      </a:lnTo>
                      <a:lnTo>
                        <a:pt x="321" y="31"/>
                      </a:lnTo>
                      <a:lnTo>
                        <a:pt x="323" y="29"/>
                      </a:lnTo>
                      <a:lnTo>
                        <a:pt x="325" y="27"/>
                      </a:lnTo>
                      <a:lnTo>
                        <a:pt x="327" y="25"/>
                      </a:lnTo>
                      <a:lnTo>
                        <a:pt x="329" y="23"/>
                      </a:lnTo>
                      <a:lnTo>
                        <a:pt x="331" y="22"/>
                      </a:lnTo>
                      <a:lnTo>
                        <a:pt x="332" y="20"/>
                      </a:lnTo>
                      <a:lnTo>
                        <a:pt x="334" y="18"/>
                      </a:lnTo>
                      <a:lnTo>
                        <a:pt x="336" y="16"/>
                      </a:lnTo>
                      <a:lnTo>
                        <a:pt x="338" y="14"/>
                      </a:lnTo>
                      <a:lnTo>
                        <a:pt x="340" y="12"/>
                      </a:lnTo>
                      <a:lnTo>
                        <a:pt x="340" y="10"/>
                      </a:lnTo>
                      <a:lnTo>
                        <a:pt x="342" y="8"/>
                      </a:lnTo>
                      <a:lnTo>
                        <a:pt x="344" y="8"/>
                      </a:lnTo>
                      <a:lnTo>
                        <a:pt x="344" y="6"/>
                      </a:lnTo>
                      <a:lnTo>
                        <a:pt x="346" y="4"/>
                      </a:lnTo>
                      <a:lnTo>
                        <a:pt x="348" y="2"/>
                      </a:lnTo>
                      <a:lnTo>
                        <a:pt x="350" y="0"/>
                      </a:lnTo>
                      <a:lnTo>
                        <a:pt x="350" y="2"/>
                      </a:lnTo>
                      <a:close/>
                    </a:path>
                  </a:pathLst>
                </a:custGeom>
                <a:solidFill>
                  <a:srgbClr val="87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30" name="Freeform 598"/>
                <p:cNvSpPr>
                  <a:spLocks noChangeAspect="1"/>
                </p:cNvSpPr>
                <p:nvPr/>
              </p:nvSpPr>
              <p:spPr bwMode="auto">
                <a:xfrm>
                  <a:off x="4950" y="1659"/>
                  <a:ext cx="313" cy="90"/>
                </a:xfrm>
                <a:custGeom>
                  <a:avLst/>
                  <a:gdLst>
                    <a:gd name="T0" fmla="*/ 198 w 313"/>
                    <a:gd name="T1" fmla="*/ 34 h 90"/>
                    <a:gd name="T2" fmla="*/ 186 w 313"/>
                    <a:gd name="T3" fmla="*/ 42 h 90"/>
                    <a:gd name="T4" fmla="*/ 173 w 313"/>
                    <a:gd name="T5" fmla="*/ 52 h 90"/>
                    <a:gd name="T6" fmla="*/ 161 w 313"/>
                    <a:gd name="T7" fmla="*/ 61 h 90"/>
                    <a:gd name="T8" fmla="*/ 148 w 313"/>
                    <a:gd name="T9" fmla="*/ 71 h 90"/>
                    <a:gd name="T10" fmla="*/ 136 w 313"/>
                    <a:gd name="T11" fmla="*/ 77 h 90"/>
                    <a:gd name="T12" fmla="*/ 127 w 313"/>
                    <a:gd name="T13" fmla="*/ 81 h 90"/>
                    <a:gd name="T14" fmla="*/ 119 w 313"/>
                    <a:gd name="T15" fmla="*/ 82 h 90"/>
                    <a:gd name="T16" fmla="*/ 110 w 313"/>
                    <a:gd name="T17" fmla="*/ 81 h 90"/>
                    <a:gd name="T18" fmla="*/ 100 w 313"/>
                    <a:gd name="T19" fmla="*/ 73 h 90"/>
                    <a:gd name="T20" fmla="*/ 100 w 313"/>
                    <a:gd name="T21" fmla="*/ 63 h 90"/>
                    <a:gd name="T22" fmla="*/ 106 w 313"/>
                    <a:gd name="T23" fmla="*/ 56 h 90"/>
                    <a:gd name="T24" fmla="*/ 106 w 313"/>
                    <a:gd name="T25" fmla="*/ 48 h 90"/>
                    <a:gd name="T26" fmla="*/ 98 w 313"/>
                    <a:gd name="T27" fmla="*/ 46 h 90"/>
                    <a:gd name="T28" fmla="*/ 88 w 313"/>
                    <a:gd name="T29" fmla="*/ 48 h 90"/>
                    <a:gd name="T30" fmla="*/ 77 w 313"/>
                    <a:gd name="T31" fmla="*/ 54 h 90"/>
                    <a:gd name="T32" fmla="*/ 63 w 313"/>
                    <a:gd name="T33" fmla="*/ 59 h 90"/>
                    <a:gd name="T34" fmla="*/ 52 w 313"/>
                    <a:gd name="T35" fmla="*/ 67 h 90"/>
                    <a:gd name="T36" fmla="*/ 42 w 313"/>
                    <a:gd name="T37" fmla="*/ 75 h 90"/>
                    <a:gd name="T38" fmla="*/ 33 w 313"/>
                    <a:gd name="T39" fmla="*/ 82 h 90"/>
                    <a:gd name="T40" fmla="*/ 27 w 313"/>
                    <a:gd name="T41" fmla="*/ 86 h 90"/>
                    <a:gd name="T42" fmla="*/ 19 w 313"/>
                    <a:gd name="T43" fmla="*/ 90 h 90"/>
                    <a:gd name="T44" fmla="*/ 12 w 313"/>
                    <a:gd name="T45" fmla="*/ 81 h 90"/>
                    <a:gd name="T46" fmla="*/ 6 w 313"/>
                    <a:gd name="T47" fmla="*/ 69 h 90"/>
                    <a:gd name="T48" fmla="*/ 0 w 313"/>
                    <a:gd name="T49" fmla="*/ 56 h 90"/>
                    <a:gd name="T50" fmla="*/ 2 w 313"/>
                    <a:gd name="T51" fmla="*/ 42 h 90"/>
                    <a:gd name="T52" fmla="*/ 10 w 313"/>
                    <a:gd name="T53" fmla="*/ 31 h 90"/>
                    <a:gd name="T54" fmla="*/ 21 w 313"/>
                    <a:gd name="T55" fmla="*/ 25 h 90"/>
                    <a:gd name="T56" fmla="*/ 31 w 313"/>
                    <a:gd name="T57" fmla="*/ 25 h 90"/>
                    <a:gd name="T58" fmla="*/ 39 w 313"/>
                    <a:gd name="T59" fmla="*/ 23 h 90"/>
                    <a:gd name="T60" fmla="*/ 56 w 313"/>
                    <a:gd name="T61" fmla="*/ 23 h 90"/>
                    <a:gd name="T62" fmla="*/ 79 w 313"/>
                    <a:gd name="T63" fmla="*/ 23 h 90"/>
                    <a:gd name="T64" fmla="*/ 106 w 313"/>
                    <a:gd name="T65" fmla="*/ 21 h 90"/>
                    <a:gd name="T66" fmla="*/ 133 w 313"/>
                    <a:gd name="T67" fmla="*/ 19 h 90"/>
                    <a:gd name="T68" fmla="*/ 154 w 313"/>
                    <a:gd name="T69" fmla="*/ 17 h 90"/>
                    <a:gd name="T70" fmla="*/ 165 w 313"/>
                    <a:gd name="T71" fmla="*/ 13 h 90"/>
                    <a:gd name="T72" fmla="*/ 179 w 313"/>
                    <a:gd name="T73" fmla="*/ 10 h 90"/>
                    <a:gd name="T74" fmla="*/ 194 w 313"/>
                    <a:gd name="T75" fmla="*/ 8 h 90"/>
                    <a:gd name="T76" fmla="*/ 209 w 313"/>
                    <a:gd name="T77" fmla="*/ 4 h 90"/>
                    <a:gd name="T78" fmla="*/ 227 w 313"/>
                    <a:gd name="T79" fmla="*/ 0 h 90"/>
                    <a:gd name="T80" fmla="*/ 240 w 313"/>
                    <a:gd name="T81" fmla="*/ 0 h 90"/>
                    <a:gd name="T82" fmla="*/ 252 w 313"/>
                    <a:gd name="T83" fmla="*/ 0 h 90"/>
                    <a:gd name="T84" fmla="*/ 261 w 313"/>
                    <a:gd name="T85" fmla="*/ 2 h 90"/>
                    <a:gd name="T86" fmla="*/ 271 w 313"/>
                    <a:gd name="T87" fmla="*/ 6 h 90"/>
                    <a:gd name="T88" fmla="*/ 282 w 313"/>
                    <a:gd name="T89" fmla="*/ 13 h 90"/>
                    <a:gd name="T90" fmla="*/ 292 w 313"/>
                    <a:gd name="T91" fmla="*/ 19 h 90"/>
                    <a:gd name="T92" fmla="*/ 300 w 313"/>
                    <a:gd name="T93" fmla="*/ 27 h 90"/>
                    <a:gd name="T94" fmla="*/ 307 w 313"/>
                    <a:gd name="T95" fmla="*/ 34 h 90"/>
                    <a:gd name="T96" fmla="*/ 313 w 313"/>
                    <a:gd name="T97" fmla="*/ 40 h 90"/>
                    <a:gd name="T98" fmla="*/ 309 w 313"/>
                    <a:gd name="T99" fmla="*/ 48 h 90"/>
                    <a:gd name="T100" fmla="*/ 300 w 313"/>
                    <a:gd name="T101" fmla="*/ 50 h 90"/>
                    <a:gd name="T102" fmla="*/ 290 w 313"/>
                    <a:gd name="T103" fmla="*/ 50 h 90"/>
                    <a:gd name="T104" fmla="*/ 280 w 313"/>
                    <a:gd name="T105" fmla="*/ 48 h 90"/>
                    <a:gd name="T106" fmla="*/ 269 w 313"/>
                    <a:gd name="T107" fmla="*/ 46 h 90"/>
                    <a:gd name="T108" fmla="*/ 257 w 313"/>
                    <a:gd name="T109" fmla="*/ 42 h 90"/>
                    <a:gd name="T110" fmla="*/ 244 w 313"/>
                    <a:gd name="T111" fmla="*/ 36 h 90"/>
                    <a:gd name="T112" fmla="*/ 230 w 313"/>
                    <a:gd name="T113" fmla="*/ 31 h 90"/>
                    <a:gd name="T114" fmla="*/ 219 w 313"/>
                    <a:gd name="T115" fmla="*/ 27 h 90"/>
                    <a:gd name="T116" fmla="*/ 207 w 313"/>
                    <a:gd name="T117" fmla="*/ 27 h 90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13"/>
                    <a:gd name="T178" fmla="*/ 0 h 90"/>
                    <a:gd name="T179" fmla="*/ 313 w 313"/>
                    <a:gd name="T180" fmla="*/ 90 h 90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13" h="90">
                      <a:moveTo>
                        <a:pt x="205" y="29"/>
                      </a:moveTo>
                      <a:lnTo>
                        <a:pt x="204" y="31"/>
                      </a:lnTo>
                      <a:lnTo>
                        <a:pt x="202" y="31"/>
                      </a:lnTo>
                      <a:lnTo>
                        <a:pt x="200" y="33"/>
                      </a:lnTo>
                      <a:lnTo>
                        <a:pt x="198" y="34"/>
                      </a:lnTo>
                      <a:lnTo>
                        <a:pt x="196" y="36"/>
                      </a:lnTo>
                      <a:lnTo>
                        <a:pt x="192" y="36"/>
                      </a:lnTo>
                      <a:lnTo>
                        <a:pt x="190" y="38"/>
                      </a:lnTo>
                      <a:lnTo>
                        <a:pt x="188" y="40"/>
                      </a:lnTo>
                      <a:lnTo>
                        <a:pt x="186" y="42"/>
                      </a:lnTo>
                      <a:lnTo>
                        <a:pt x="184" y="44"/>
                      </a:lnTo>
                      <a:lnTo>
                        <a:pt x="181" y="46"/>
                      </a:lnTo>
                      <a:lnTo>
                        <a:pt x="179" y="48"/>
                      </a:lnTo>
                      <a:lnTo>
                        <a:pt x="177" y="50"/>
                      </a:lnTo>
                      <a:lnTo>
                        <a:pt x="173" y="52"/>
                      </a:lnTo>
                      <a:lnTo>
                        <a:pt x="171" y="54"/>
                      </a:lnTo>
                      <a:lnTo>
                        <a:pt x="169" y="56"/>
                      </a:lnTo>
                      <a:lnTo>
                        <a:pt x="165" y="58"/>
                      </a:lnTo>
                      <a:lnTo>
                        <a:pt x="163" y="59"/>
                      </a:lnTo>
                      <a:lnTo>
                        <a:pt x="161" y="61"/>
                      </a:lnTo>
                      <a:lnTo>
                        <a:pt x="158" y="63"/>
                      </a:lnTo>
                      <a:lnTo>
                        <a:pt x="156" y="65"/>
                      </a:lnTo>
                      <a:lnTo>
                        <a:pt x="154" y="67"/>
                      </a:lnTo>
                      <a:lnTo>
                        <a:pt x="150" y="69"/>
                      </a:lnTo>
                      <a:lnTo>
                        <a:pt x="148" y="71"/>
                      </a:lnTo>
                      <a:lnTo>
                        <a:pt x="146" y="73"/>
                      </a:lnTo>
                      <a:lnTo>
                        <a:pt x="144" y="73"/>
                      </a:lnTo>
                      <a:lnTo>
                        <a:pt x="142" y="75"/>
                      </a:lnTo>
                      <a:lnTo>
                        <a:pt x="138" y="77"/>
                      </a:lnTo>
                      <a:lnTo>
                        <a:pt x="136" y="77"/>
                      </a:lnTo>
                      <a:lnTo>
                        <a:pt x="134" y="79"/>
                      </a:lnTo>
                      <a:lnTo>
                        <a:pt x="133" y="79"/>
                      </a:lnTo>
                      <a:lnTo>
                        <a:pt x="131" y="81"/>
                      </a:lnTo>
                      <a:lnTo>
                        <a:pt x="129" y="81"/>
                      </a:lnTo>
                      <a:lnTo>
                        <a:pt x="127" y="81"/>
                      </a:lnTo>
                      <a:lnTo>
                        <a:pt x="127" y="82"/>
                      </a:lnTo>
                      <a:lnTo>
                        <a:pt x="125" y="82"/>
                      </a:lnTo>
                      <a:lnTo>
                        <a:pt x="123" y="82"/>
                      </a:lnTo>
                      <a:lnTo>
                        <a:pt x="121" y="82"/>
                      </a:lnTo>
                      <a:lnTo>
                        <a:pt x="119" y="82"/>
                      </a:lnTo>
                      <a:lnTo>
                        <a:pt x="117" y="82"/>
                      </a:lnTo>
                      <a:lnTo>
                        <a:pt x="115" y="82"/>
                      </a:lnTo>
                      <a:lnTo>
                        <a:pt x="113" y="81"/>
                      </a:lnTo>
                      <a:lnTo>
                        <a:pt x="111" y="81"/>
                      </a:lnTo>
                      <a:lnTo>
                        <a:pt x="110" y="81"/>
                      </a:lnTo>
                      <a:lnTo>
                        <a:pt x="108" y="79"/>
                      </a:lnTo>
                      <a:lnTo>
                        <a:pt x="106" y="79"/>
                      </a:lnTo>
                      <a:lnTo>
                        <a:pt x="104" y="77"/>
                      </a:lnTo>
                      <a:lnTo>
                        <a:pt x="102" y="75"/>
                      </a:lnTo>
                      <a:lnTo>
                        <a:pt x="100" y="73"/>
                      </a:lnTo>
                      <a:lnTo>
                        <a:pt x="100" y="71"/>
                      </a:lnTo>
                      <a:lnTo>
                        <a:pt x="100" y="69"/>
                      </a:lnTo>
                      <a:lnTo>
                        <a:pt x="100" y="67"/>
                      </a:lnTo>
                      <a:lnTo>
                        <a:pt x="100" y="65"/>
                      </a:lnTo>
                      <a:lnTo>
                        <a:pt x="100" y="63"/>
                      </a:lnTo>
                      <a:lnTo>
                        <a:pt x="100" y="61"/>
                      </a:lnTo>
                      <a:lnTo>
                        <a:pt x="102" y="61"/>
                      </a:lnTo>
                      <a:lnTo>
                        <a:pt x="102" y="59"/>
                      </a:lnTo>
                      <a:lnTo>
                        <a:pt x="104" y="58"/>
                      </a:lnTo>
                      <a:lnTo>
                        <a:pt x="106" y="56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08" y="50"/>
                      </a:lnTo>
                      <a:lnTo>
                        <a:pt x="108" y="48"/>
                      </a:lnTo>
                      <a:lnTo>
                        <a:pt x="106" y="48"/>
                      </a:lnTo>
                      <a:lnTo>
                        <a:pt x="106" y="46"/>
                      </a:lnTo>
                      <a:lnTo>
                        <a:pt x="104" y="46"/>
                      </a:lnTo>
                      <a:lnTo>
                        <a:pt x="102" y="46"/>
                      </a:lnTo>
                      <a:lnTo>
                        <a:pt x="100" y="46"/>
                      </a:lnTo>
                      <a:lnTo>
                        <a:pt x="98" y="46"/>
                      </a:lnTo>
                      <a:lnTo>
                        <a:pt x="96" y="46"/>
                      </a:lnTo>
                      <a:lnTo>
                        <a:pt x="94" y="46"/>
                      </a:lnTo>
                      <a:lnTo>
                        <a:pt x="92" y="48"/>
                      </a:lnTo>
                      <a:lnTo>
                        <a:pt x="90" y="48"/>
                      </a:lnTo>
                      <a:lnTo>
                        <a:pt x="88" y="48"/>
                      </a:lnTo>
                      <a:lnTo>
                        <a:pt x="87" y="50"/>
                      </a:lnTo>
                      <a:lnTo>
                        <a:pt x="83" y="50"/>
                      </a:lnTo>
                      <a:lnTo>
                        <a:pt x="81" y="50"/>
                      </a:lnTo>
                      <a:lnTo>
                        <a:pt x="79" y="52"/>
                      </a:lnTo>
                      <a:lnTo>
                        <a:pt x="77" y="54"/>
                      </a:lnTo>
                      <a:lnTo>
                        <a:pt x="73" y="54"/>
                      </a:lnTo>
                      <a:lnTo>
                        <a:pt x="71" y="56"/>
                      </a:lnTo>
                      <a:lnTo>
                        <a:pt x="69" y="56"/>
                      </a:lnTo>
                      <a:lnTo>
                        <a:pt x="67" y="58"/>
                      </a:lnTo>
                      <a:lnTo>
                        <a:pt x="63" y="59"/>
                      </a:lnTo>
                      <a:lnTo>
                        <a:pt x="62" y="61"/>
                      </a:lnTo>
                      <a:lnTo>
                        <a:pt x="60" y="63"/>
                      </a:lnTo>
                      <a:lnTo>
                        <a:pt x="58" y="63"/>
                      </a:lnTo>
                      <a:lnTo>
                        <a:pt x="56" y="65"/>
                      </a:lnTo>
                      <a:lnTo>
                        <a:pt x="52" y="67"/>
                      </a:lnTo>
                      <a:lnTo>
                        <a:pt x="50" y="69"/>
                      </a:lnTo>
                      <a:lnTo>
                        <a:pt x="48" y="71"/>
                      </a:lnTo>
                      <a:lnTo>
                        <a:pt x="46" y="73"/>
                      </a:lnTo>
                      <a:lnTo>
                        <a:pt x="44" y="73"/>
                      </a:lnTo>
                      <a:lnTo>
                        <a:pt x="42" y="75"/>
                      </a:lnTo>
                      <a:lnTo>
                        <a:pt x="40" y="77"/>
                      </a:lnTo>
                      <a:lnTo>
                        <a:pt x="39" y="77"/>
                      </a:lnTo>
                      <a:lnTo>
                        <a:pt x="37" y="79"/>
                      </a:lnTo>
                      <a:lnTo>
                        <a:pt x="35" y="81"/>
                      </a:lnTo>
                      <a:lnTo>
                        <a:pt x="33" y="82"/>
                      </a:lnTo>
                      <a:lnTo>
                        <a:pt x="31" y="82"/>
                      </a:lnTo>
                      <a:lnTo>
                        <a:pt x="31" y="84"/>
                      </a:lnTo>
                      <a:lnTo>
                        <a:pt x="29" y="84"/>
                      </a:lnTo>
                      <a:lnTo>
                        <a:pt x="27" y="84"/>
                      </a:lnTo>
                      <a:lnTo>
                        <a:pt x="27" y="86"/>
                      </a:lnTo>
                      <a:lnTo>
                        <a:pt x="25" y="86"/>
                      </a:lnTo>
                      <a:lnTo>
                        <a:pt x="25" y="88"/>
                      </a:lnTo>
                      <a:lnTo>
                        <a:pt x="23" y="88"/>
                      </a:lnTo>
                      <a:lnTo>
                        <a:pt x="21" y="90"/>
                      </a:lnTo>
                      <a:lnTo>
                        <a:pt x="19" y="90"/>
                      </a:lnTo>
                      <a:lnTo>
                        <a:pt x="17" y="88"/>
                      </a:lnTo>
                      <a:lnTo>
                        <a:pt x="16" y="86"/>
                      </a:lnTo>
                      <a:lnTo>
                        <a:pt x="14" y="84"/>
                      </a:lnTo>
                      <a:lnTo>
                        <a:pt x="14" y="82"/>
                      </a:lnTo>
                      <a:lnTo>
                        <a:pt x="12" y="81"/>
                      </a:lnTo>
                      <a:lnTo>
                        <a:pt x="10" y="79"/>
                      </a:lnTo>
                      <a:lnTo>
                        <a:pt x="10" y="77"/>
                      </a:lnTo>
                      <a:lnTo>
                        <a:pt x="8" y="75"/>
                      </a:lnTo>
                      <a:lnTo>
                        <a:pt x="6" y="71"/>
                      </a:lnTo>
                      <a:lnTo>
                        <a:pt x="6" y="69"/>
                      </a:lnTo>
                      <a:lnTo>
                        <a:pt x="4" y="67"/>
                      </a:lnTo>
                      <a:lnTo>
                        <a:pt x="4" y="65"/>
                      </a:lnTo>
                      <a:lnTo>
                        <a:pt x="2" y="61"/>
                      </a:lnTo>
                      <a:lnTo>
                        <a:pt x="2" y="59"/>
                      </a:lnTo>
                      <a:lnTo>
                        <a:pt x="0" y="56"/>
                      </a:ln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4" y="38"/>
                      </a:lnTo>
                      <a:lnTo>
                        <a:pt x="4" y="34"/>
                      </a:lnTo>
                      <a:lnTo>
                        <a:pt x="6" y="33"/>
                      </a:lnTo>
                      <a:lnTo>
                        <a:pt x="10" y="31"/>
                      </a:lnTo>
                      <a:lnTo>
                        <a:pt x="12" y="27"/>
                      </a:lnTo>
                      <a:lnTo>
                        <a:pt x="16" y="25"/>
                      </a:lnTo>
                      <a:lnTo>
                        <a:pt x="17" y="25"/>
                      </a:lnTo>
                      <a:lnTo>
                        <a:pt x="19" y="25"/>
                      </a:lnTo>
                      <a:lnTo>
                        <a:pt x="21" y="25"/>
                      </a:lnTo>
                      <a:lnTo>
                        <a:pt x="23" y="25"/>
                      </a:lnTo>
                      <a:lnTo>
                        <a:pt x="25" y="25"/>
                      </a:lnTo>
                      <a:lnTo>
                        <a:pt x="27" y="25"/>
                      </a:lnTo>
                      <a:lnTo>
                        <a:pt x="29" y="25"/>
                      </a:lnTo>
                      <a:lnTo>
                        <a:pt x="31" y="25"/>
                      </a:lnTo>
                      <a:lnTo>
                        <a:pt x="33" y="25"/>
                      </a:lnTo>
                      <a:lnTo>
                        <a:pt x="35" y="25"/>
                      </a:lnTo>
                      <a:lnTo>
                        <a:pt x="35" y="23"/>
                      </a:lnTo>
                      <a:lnTo>
                        <a:pt x="37" y="23"/>
                      </a:lnTo>
                      <a:lnTo>
                        <a:pt x="39" y="23"/>
                      </a:lnTo>
                      <a:lnTo>
                        <a:pt x="40" y="23"/>
                      </a:lnTo>
                      <a:lnTo>
                        <a:pt x="44" y="23"/>
                      </a:lnTo>
                      <a:lnTo>
                        <a:pt x="48" y="23"/>
                      </a:lnTo>
                      <a:lnTo>
                        <a:pt x="52" y="23"/>
                      </a:lnTo>
                      <a:lnTo>
                        <a:pt x="56" y="23"/>
                      </a:lnTo>
                      <a:lnTo>
                        <a:pt x="60" y="23"/>
                      </a:lnTo>
                      <a:lnTo>
                        <a:pt x="63" y="23"/>
                      </a:lnTo>
                      <a:lnTo>
                        <a:pt x="69" y="23"/>
                      </a:lnTo>
                      <a:lnTo>
                        <a:pt x="75" y="23"/>
                      </a:lnTo>
                      <a:lnTo>
                        <a:pt x="79" y="23"/>
                      </a:lnTo>
                      <a:lnTo>
                        <a:pt x="85" y="23"/>
                      </a:lnTo>
                      <a:lnTo>
                        <a:pt x="90" y="21"/>
                      </a:lnTo>
                      <a:lnTo>
                        <a:pt x="96" y="21"/>
                      </a:lnTo>
                      <a:lnTo>
                        <a:pt x="102" y="21"/>
                      </a:lnTo>
                      <a:lnTo>
                        <a:pt x="106" y="21"/>
                      </a:lnTo>
                      <a:lnTo>
                        <a:pt x="111" y="21"/>
                      </a:lnTo>
                      <a:lnTo>
                        <a:pt x="117" y="21"/>
                      </a:lnTo>
                      <a:lnTo>
                        <a:pt x="123" y="21"/>
                      </a:lnTo>
                      <a:lnTo>
                        <a:pt x="127" y="19"/>
                      </a:lnTo>
                      <a:lnTo>
                        <a:pt x="133" y="19"/>
                      </a:lnTo>
                      <a:lnTo>
                        <a:pt x="136" y="19"/>
                      </a:lnTo>
                      <a:lnTo>
                        <a:pt x="142" y="19"/>
                      </a:lnTo>
                      <a:lnTo>
                        <a:pt x="146" y="17"/>
                      </a:lnTo>
                      <a:lnTo>
                        <a:pt x="150" y="17"/>
                      </a:lnTo>
                      <a:lnTo>
                        <a:pt x="154" y="17"/>
                      </a:lnTo>
                      <a:lnTo>
                        <a:pt x="156" y="17"/>
                      </a:lnTo>
                      <a:lnTo>
                        <a:pt x="159" y="15"/>
                      </a:lnTo>
                      <a:lnTo>
                        <a:pt x="161" y="15"/>
                      </a:lnTo>
                      <a:lnTo>
                        <a:pt x="163" y="15"/>
                      </a:lnTo>
                      <a:lnTo>
                        <a:pt x="165" y="13"/>
                      </a:lnTo>
                      <a:lnTo>
                        <a:pt x="167" y="13"/>
                      </a:lnTo>
                      <a:lnTo>
                        <a:pt x="169" y="13"/>
                      </a:lnTo>
                      <a:lnTo>
                        <a:pt x="173" y="11"/>
                      </a:lnTo>
                      <a:lnTo>
                        <a:pt x="175" y="11"/>
                      </a:lnTo>
                      <a:lnTo>
                        <a:pt x="179" y="10"/>
                      </a:lnTo>
                      <a:lnTo>
                        <a:pt x="181" y="10"/>
                      </a:lnTo>
                      <a:lnTo>
                        <a:pt x="184" y="10"/>
                      </a:lnTo>
                      <a:lnTo>
                        <a:pt x="186" y="8"/>
                      </a:lnTo>
                      <a:lnTo>
                        <a:pt x="190" y="8"/>
                      </a:lnTo>
                      <a:lnTo>
                        <a:pt x="194" y="8"/>
                      </a:lnTo>
                      <a:lnTo>
                        <a:pt x="196" y="6"/>
                      </a:lnTo>
                      <a:lnTo>
                        <a:pt x="200" y="6"/>
                      </a:lnTo>
                      <a:lnTo>
                        <a:pt x="204" y="4"/>
                      </a:lnTo>
                      <a:lnTo>
                        <a:pt x="205" y="4"/>
                      </a:lnTo>
                      <a:lnTo>
                        <a:pt x="209" y="4"/>
                      </a:lnTo>
                      <a:lnTo>
                        <a:pt x="213" y="2"/>
                      </a:lnTo>
                      <a:lnTo>
                        <a:pt x="217" y="2"/>
                      </a:lnTo>
                      <a:lnTo>
                        <a:pt x="219" y="2"/>
                      </a:lnTo>
                      <a:lnTo>
                        <a:pt x="223" y="2"/>
                      </a:lnTo>
                      <a:lnTo>
                        <a:pt x="227" y="0"/>
                      </a:lnTo>
                      <a:lnTo>
                        <a:pt x="229" y="0"/>
                      </a:lnTo>
                      <a:lnTo>
                        <a:pt x="232" y="0"/>
                      </a:lnTo>
                      <a:lnTo>
                        <a:pt x="234" y="0"/>
                      </a:lnTo>
                      <a:lnTo>
                        <a:pt x="238" y="0"/>
                      </a:lnTo>
                      <a:lnTo>
                        <a:pt x="240" y="0"/>
                      </a:lnTo>
                      <a:lnTo>
                        <a:pt x="244" y="0"/>
                      </a:lnTo>
                      <a:lnTo>
                        <a:pt x="246" y="0"/>
                      </a:lnTo>
                      <a:lnTo>
                        <a:pt x="248" y="0"/>
                      </a:lnTo>
                      <a:lnTo>
                        <a:pt x="250" y="0"/>
                      </a:lnTo>
                      <a:lnTo>
                        <a:pt x="252" y="0"/>
                      </a:lnTo>
                      <a:lnTo>
                        <a:pt x="253" y="0"/>
                      </a:lnTo>
                      <a:lnTo>
                        <a:pt x="255" y="0"/>
                      </a:lnTo>
                      <a:lnTo>
                        <a:pt x="257" y="0"/>
                      </a:lnTo>
                      <a:lnTo>
                        <a:pt x="259" y="0"/>
                      </a:lnTo>
                      <a:lnTo>
                        <a:pt x="261" y="2"/>
                      </a:lnTo>
                      <a:lnTo>
                        <a:pt x="263" y="2"/>
                      </a:lnTo>
                      <a:lnTo>
                        <a:pt x="265" y="4"/>
                      </a:lnTo>
                      <a:lnTo>
                        <a:pt x="267" y="4"/>
                      </a:lnTo>
                      <a:lnTo>
                        <a:pt x="269" y="6"/>
                      </a:lnTo>
                      <a:lnTo>
                        <a:pt x="271" y="6"/>
                      </a:lnTo>
                      <a:lnTo>
                        <a:pt x="275" y="8"/>
                      </a:lnTo>
                      <a:lnTo>
                        <a:pt x="276" y="10"/>
                      </a:lnTo>
                      <a:lnTo>
                        <a:pt x="278" y="10"/>
                      </a:lnTo>
                      <a:lnTo>
                        <a:pt x="280" y="11"/>
                      </a:lnTo>
                      <a:lnTo>
                        <a:pt x="282" y="13"/>
                      </a:lnTo>
                      <a:lnTo>
                        <a:pt x="284" y="13"/>
                      </a:lnTo>
                      <a:lnTo>
                        <a:pt x="286" y="15"/>
                      </a:lnTo>
                      <a:lnTo>
                        <a:pt x="288" y="17"/>
                      </a:lnTo>
                      <a:lnTo>
                        <a:pt x="290" y="19"/>
                      </a:lnTo>
                      <a:lnTo>
                        <a:pt x="292" y="19"/>
                      </a:lnTo>
                      <a:lnTo>
                        <a:pt x="294" y="21"/>
                      </a:lnTo>
                      <a:lnTo>
                        <a:pt x="296" y="23"/>
                      </a:lnTo>
                      <a:lnTo>
                        <a:pt x="298" y="25"/>
                      </a:lnTo>
                      <a:lnTo>
                        <a:pt x="298" y="27"/>
                      </a:lnTo>
                      <a:lnTo>
                        <a:pt x="300" y="27"/>
                      </a:lnTo>
                      <a:lnTo>
                        <a:pt x="301" y="29"/>
                      </a:lnTo>
                      <a:lnTo>
                        <a:pt x="303" y="31"/>
                      </a:lnTo>
                      <a:lnTo>
                        <a:pt x="305" y="31"/>
                      </a:lnTo>
                      <a:lnTo>
                        <a:pt x="307" y="33"/>
                      </a:lnTo>
                      <a:lnTo>
                        <a:pt x="307" y="34"/>
                      </a:lnTo>
                      <a:lnTo>
                        <a:pt x="309" y="34"/>
                      </a:lnTo>
                      <a:lnTo>
                        <a:pt x="311" y="36"/>
                      </a:lnTo>
                      <a:lnTo>
                        <a:pt x="311" y="38"/>
                      </a:lnTo>
                      <a:lnTo>
                        <a:pt x="313" y="38"/>
                      </a:lnTo>
                      <a:lnTo>
                        <a:pt x="313" y="40"/>
                      </a:lnTo>
                      <a:lnTo>
                        <a:pt x="313" y="42"/>
                      </a:lnTo>
                      <a:lnTo>
                        <a:pt x="313" y="44"/>
                      </a:lnTo>
                      <a:lnTo>
                        <a:pt x="313" y="46"/>
                      </a:lnTo>
                      <a:lnTo>
                        <a:pt x="311" y="46"/>
                      </a:lnTo>
                      <a:lnTo>
                        <a:pt x="309" y="48"/>
                      </a:lnTo>
                      <a:lnTo>
                        <a:pt x="307" y="48"/>
                      </a:lnTo>
                      <a:lnTo>
                        <a:pt x="305" y="48"/>
                      </a:lnTo>
                      <a:lnTo>
                        <a:pt x="303" y="48"/>
                      </a:lnTo>
                      <a:lnTo>
                        <a:pt x="301" y="50"/>
                      </a:lnTo>
                      <a:lnTo>
                        <a:pt x="300" y="50"/>
                      </a:lnTo>
                      <a:lnTo>
                        <a:pt x="298" y="50"/>
                      </a:lnTo>
                      <a:lnTo>
                        <a:pt x="296" y="50"/>
                      </a:lnTo>
                      <a:lnTo>
                        <a:pt x="294" y="50"/>
                      </a:lnTo>
                      <a:lnTo>
                        <a:pt x="292" y="50"/>
                      </a:lnTo>
                      <a:lnTo>
                        <a:pt x="290" y="50"/>
                      </a:lnTo>
                      <a:lnTo>
                        <a:pt x="288" y="50"/>
                      </a:lnTo>
                      <a:lnTo>
                        <a:pt x="286" y="50"/>
                      </a:lnTo>
                      <a:lnTo>
                        <a:pt x="284" y="50"/>
                      </a:lnTo>
                      <a:lnTo>
                        <a:pt x="282" y="48"/>
                      </a:lnTo>
                      <a:lnTo>
                        <a:pt x="280" y="48"/>
                      </a:lnTo>
                      <a:lnTo>
                        <a:pt x="278" y="48"/>
                      </a:lnTo>
                      <a:lnTo>
                        <a:pt x="276" y="48"/>
                      </a:lnTo>
                      <a:lnTo>
                        <a:pt x="273" y="48"/>
                      </a:lnTo>
                      <a:lnTo>
                        <a:pt x="271" y="46"/>
                      </a:lnTo>
                      <a:lnTo>
                        <a:pt x="269" y="46"/>
                      </a:lnTo>
                      <a:lnTo>
                        <a:pt x="267" y="46"/>
                      </a:lnTo>
                      <a:lnTo>
                        <a:pt x="265" y="44"/>
                      </a:lnTo>
                      <a:lnTo>
                        <a:pt x="261" y="44"/>
                      </a:lnTo>
                      <a:lnTo>
                        <a:pt x="259" y="42"/>
                      </a:lnTo>
                      <a:lnTo>
                        <a:pt x="257" y="42"/>
                      </a:lnTo>
                      <a:lnTo>
                        <a:pt x="253" y="40"/>
                      </a:lnTo>
                      <a:lnTo>
                        <a:pt x="252" y="38"/>
                      </a:lnTo>
                      <a:lnTo>
                        <a:pt x="250" y="38"/>
                      </a:lnTo>
                      <a:lnTo>
                        <a:pt x="246" y="36"/>
                      </a:lnTo>
                      <a:lnTo>
                        <a:pt x="244" y="36"/>
                      </a:lnTo>
                      <a:lnTo>
                        <a:pt x="242" y="34"/>
                      </a:lnTo>
                      <a:lnTo>
                        <a:pt x="238" y="33"/>
                      </a:lnTo>
                      <a:lnTo>
                        <a:pt x="236" y="33"/>
                      </a:lnTo>
                      <a:lnTo>
                        <a:pt x="234" y="31"/>
                      </a:lnTo>
                      <a:lnTo>
                        <a:pt x="230" y="31"/>
                      </a:lnTo>
                      <a:lnTo>
                        <a:pt x="229" y="29"/>
                      </a:lnTo>
                      <a:lnTo>
                        <a:pt x="227" y="29"/>
                      </a:lnTo>
                      <a:lnTo>
                        <a:pt x="223" y="29"/>
                      </a:lnTo>
                      <a:lnTo>
                        <a:pt x="221" y="27"/>
                      </a:lnTo>
                      <a:lnTo>
                        <a:pt x="219" y="27"/>
                      </a:lnTo>
                      <a:lnTo>
                        <a:pt x="217" y="27"/>
                      </a:lnTo>
                      <a:lnTo>
                        <a:pt x="215" y="27"/>
                      </a:lnTo>
                      <a:lnTo>
                        <a:pt x="213" y="27"/>
                      </a:lnTo>
                      <a:lnTo>
                        <a:pt x="209" y="27"/>
                      </a:lnTo>
                      <a:lnTo>
                        <a:pt x="207" y="27"/>
                      </a:lnTo>
                      <a:lnTo>
                        <a:pt x="207" y="29"/>
                      </a:lnTo>
                      <a:lnTo>
                        <a:pt x="205" y="29"/>
                      </a:lnTo>
                      <a:close/>
                    </a:path>
                  </a:pathLst>
                </a:custGeom>
                <a:solidFill>
                  <a:srgbClr val="D6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31" name="Freeform 599"/>
                <p:cNvSpPr>
                  <a:spLocks noChangeAspect="1"/>
                </p:cNvSpPr>
                <p:nvPr/>
              </p:nvSpPr>
              <p:spPr bwMode="auto">
                <a:xfrm>
                  <a:off x="4962" y="1659"/>
                  <a:ext cx="295" cy="82"/>
                </a:xfrm>
                <a:custGeom>
                  <a:avLst/>
                  <a:gdLst>
                    <a:gd name="T0" fmla="*/ 182 w 295"/>
                    <a:gd name="T1" fmla="*/ 31 h 82"/>
                    <a:gd name="T2" fmla="*/ 172 w 295"/>
                    <a:gd name="T3" fmla="*/ 38 h 82"/>
                    <a:gd name="T4" fmla="*/ 161 w 295"/>
                    <a:gd name="T5" fmla="*/ 46 h 82"/>
                    <a:gd name="T6" fmla="*/ 149 w 295"/>
                    <a:gd name="T7" fmla="*/ 56 h 82"/>
                    <a:gd name="T8" fmla="*/ 140 w 295"/>
                    <a:gd name="T9" fmla="*/ 63 h 82"/>
                    <a:gd name="T10" fmla="*/ 128 w 295"/>
                    <a:gd name="T11" fmla="*/ 69 h 82"/>
                    <a:gd name="T12" fmla="*/ 121 w 295"/>
                    <a:gd name="T13" fmla="*/ 75 h 82"/>
                    <a:gd name="T14" fmla="*/ 111 w 295"/>
                    <a:gd name="T15" fmla="*/ 75 h 82"/>
                    <a:gd name="T16" fmla="*/ 103 w 295"/>
                    <a:gd name="T17" fmla="*/ 71 h 82"/>
                    <a:gd name="T18" fmla="*/ 98 w 295"/>
                    <a:gd name="T19" fmla="*/ 65 h 82"/>
                    <a:gd name="T20" fmla="*/ 99 w 295"/>
                    <a:gd name="T21" fmla="*/ 56 h 82"/>
                    <a:gd name="T22" fmla="*/ 107 w 295"/>
                    <a:gd name="T23" fmla="*/ 46 h 82"/>
                    <a:gd name="T24" fmla="*/ 101 w 295"/>
                    <a:gd name="T25" fmla="*/ 42 h 82"/>
                    <a:gd name="T26" fmla="*/ 90 w 295"/>
                    <a:gd name="T27" fmla="*/ 42 h 82"/>
                    <a:gd name="T28" fmla="*/ 78 w 295"/>
                    <a:gd name="T29" fmla="*/ 46 h 82"/>
                    <a:gd name="T30" fmla="*/ 65 w 295"/>
                    <a:gd name="T31" fmla="*/ 52 h 82"/>
                    <a:gd name="T32" fmla="*/ 53 w 295"/>
                    <a:gd name="T33" fmla="*/ 58 h 82"/>
                    <a:gd name="T34" fmla="*/ 42 w 295"/>
                    <a:gd name="T35" fmla="*/ 65 h 82"/>
                    <a:gd name="T36" fmla="*/ 32 w 295"/>
                    <a:gd name="T37" fmla="*/ 73 h 82"/>
                    <a:gd name="T38" fmla="*/ 25 w 295"/>
                    <a:gd name="T39" fmla="*/ 77 h 82"/>
                    <a:gd name="T40" fmla="*/ 17 w 295"/>
                    <a:gd name="T41" fmla="*/ 82 h 82"/>
                    <a:gd name="T42" fmla="*/ 7 w 295"/>
                    <a:gd name="T43" fmla="*/ 73 h 82"/>
                    <a:gd name="T44" fmla="*/ 2 w 295"/>
                    <a:gd name="T45" fmla="*/ 63 h 82"/>
                    <a:gd name="T46" fmla="*/ 0 w 295"/>
                    <a:gd name="T47" fmla="*/ 54 h 82"/>
                    <a:gd name="T48" fmla="*/ 0 w 295"/>
                    <a:gd name="T49" fmla="*/ 42 h 82"/>
                    <a:gd name="T50" fmla="*/ 9 w 295"/>
                    <a:gd name="T51" fmla="*/ 31 h 82"/>
                    <a:gd name="T52" fmla="*/ 19 w 295"/>
                    <a:gd name="T53" fmla="*/ 29 h 82"/>
                    <a:gd name="T54" fmla="*/ 28 w 295"/>
                    <a:gd name="T55" fmla="*/ 27 h 82"/>
                    <a:gd name="T56" fmla="*/ 40 w 295"/>
                    <a:gd name="T57" fmla="*/ 27 h 82"/>
                    <a:gd name="T58" fmla="*/ 57 w 295"/>
                    <a:gd name="T59" fmla="*/ 25 h 82"/>
                    <a:gd name="T60" fmla="*/ 82 w 295"/>
                    <a:gd name="T61" fmla="*/ 23 h 82"/>
                    <a:gd name="T62" fmla="*/ 107 w 295"/>
                    <a:gd name="T63" fmla="*/ 21 h 82"/>
                    <a:gd name="T64" fmla="*/ 130 w 295"/>
                    <a:gd name="T65" fmla="*/ 19 h 82"/>
                    <a:gd name="T66" fmla="*/ 147 w 295"/>
                    <a:gd name="T67" fmla="*/ 15 h 82"/>
                    <a:gd name="T68" fmla="*/ 157 w 295"/>
                    <a:gd name="T69" fmla="*/ 13 h 82"/>
                    <a:gd name="T70" fmla="*/ 170 w 295"/>
                    <a:gd name="T71" fmla="*/ 10 h 82"/>
                    <a:gd name="T72" fmla="*/ 188 w 295"/>
                    <a:gd name="T73" fmla="*/ 6 h 82"/>
                    <a:gd name="T74" fmla="*/ 203 w 295"/>
                    <a:gd name="T75" fmla="*/ 4 h 82"/>
                    <a:gd name="T76" fmla="*/ 218 w 295"/>
                    <a:gd name="T77" fmla="*/ 2 h 82"/>
                    <a:gd name="T78" fmla="*/ 232 w 295"/>
                    <a:gd name="T79" fmla="*/ 0 h 82"/>
                    <a:gd name="T80" fmla="*/ 243 w 295"/>
                    <a:gd name="T81" fmla="*/ 0 h 82"/>
                    <a:gd name="T82" fmla="*/ 253 w 295"/>
                    <a:gd name="T83" fmla="*/ 4 h 82"/>
                    <a:gd name="T84" fmla="*/ 263 w 295"/>
                    <a:gd name="T85" fmla="*/ 10 h 82"/>
                    <a:gd name="T86" fmla="*/ 270 w 295"/>
                    <a:gd name="T87" fmla="*/ 15 h 82"/>
                    <a:gd name="T88" fmla="*/ 280 w 295"/>
                    <a:gd name="T89" fmla="*/ 21 h 82"/>
                    <a:gd name="T90" fmla="*/ 286 w 295"/>
                    <a:gd name="T91" fmla="*/ 29 h 82"/>
                    <a:gd name="T92" fmla="*/ 293 w 295"/>
                    <a:gd name="T93" fmla="*/ 34 h 82"/>
                    <a:gd name="T94" fmla="*/ 293 w 295"/>
                    <a:gd name="T95" fmla="*/ 40 h 82"/>
                    <a:gd name="T96" fmla="*/ 286 w 295"/>
                    <a:gd name="T97" fmla="*/ 42 h 82"/>
                    <a:gd name="T98" fmla="*/ 278 w 295"/>
                    <a:gd name="T99" fmla="*/ 42 h 82"/>
                    <a:gd name="T100" fmla="*/ 268 w 295"/>
                    <a:gd name="T101" fmla="*/ 42 h 82"/>
                    <a:gd name="T102" fmla="*/ 259 w 295"/>
                    <a:gd name="T103" fmla="*/ 42 h 82"/>
                    <a:gd name="T104" fmla="*/ 249 w 295"/>
                    <a:gd name="T105" fmla="*/ 40 h 82"/>
                    <a:gd name="T106" fmla="*/ 238 w 295"/>
                    <a:gd name="T107" fmla="*/ 34 h 82"/>
                    <a:gd name="T108" fmla="*/ 226 w 295"/>
                    <a:gd name="T109" fmla="*/ 31 h 82"/>
                    <a:gd name="T110" fmla="*/ 213 w 295"/>
                    <a:gd name="T111" fmla="*/ 27 h 82"/>
                    <a:gd name="T112" fmla="*/ 203 w 295"/>
                    <a:gd name="T113" fmla="*/ 23 h 82"/>
                    <a:gd name="T114" fmla="*/ 193 w 295"/>
                    <a:gd name="T115" fmla="*/ 25 h 8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295"/>
                    <a:gd name="T175" fmla="*/ 0 h 82"/>
                    <a:gd name="T176" fmla="*/ 295 w 295"/>
                    <a:gd name="T177" fmla="*/ 82 h 82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295" h="82">
                      <a:moveTo>
                        <a:pt x="190" y="25"/>
                      </a:moveTo>
                      <a:lnTo>
                        <a:pt x="188" y="27"/>
                      </a:lnTo>
                      <a:lnTo>
                        <a:pt x="186" y="29"/>
                      </a:lnTo>
                      <a:lnTo>
                        <a:pt x="184" y="29"/>
                      </a:lnTo>
                      <a:lnTo>
                        <a:pt x="182" y="31"/>
                      </a:lnTo>
                      <a:lnTo>
                        <a:pt x="180" y="33"/>
                      </a:lnTo>
                      <a:lnTo>
                        <a:pt x="178" y="33"/>
                      </a:lnTo>
                      <a:lnTo>
                        <a:pt x="176" y="34"/>
                      </a:lnTo>
                      <a:lnTo>
                        <a:pt x="174" y="36"/>
                      </a:lnTo>
                      <a:lnTo>
                        <a:pt x="172" y="38"/>
                      </a:lnTo>
                      <a:lnTo>
                        <a:pt x="170" y="40"/>
                      </a:lnTo>
                      <a:lnTo>
                        <a:pt x="167" y="40"/>
                      </a:lnTo>
                      <a:lnTo>
                        <a:pt x="165" y="42"/>
                      </a:lnTo>
                      <a:lnTo>
                        <a:pt x="163" y="44"/>
                      </a:lnTo>
                      <a:lnTo>
                        <a:pt x="161" y="46"/>
                      </a:lnTo>
                      <a:lnTo>
                        <a:pt x="159" y="48"/>
                      </a:lnTo>
                      <a:lnTo>
                        <a:pt x="157" y="50"/>
                      </a:lnTo>
                      <a:lnTo>
                        <a:pt x="153" y="52"/>
                      </a:lnTo>
                      <a:lnTo>
                        <a:pt x="151" y="54"/>
                      </a:lnTo>
                      <a:lnTo>
                        <a:pt x="149" y="56"/>
                      </a:lnTo>
                      <a:lnTo>
                        <a:pt x="147" y="58"/>
                      </a:lnTo>
                      <a:lnTo>
                        <a:pt x="146" y="58"/>
                      </a:lnTo>
                      <a:lnTo>
                        <a:pt x="144" y="59"/>
                      </a:lnTo>
                      <a:lnTo>
                        <a:pt x="142" y="61"/>
                      </a:lnTo>
                      <a:lnTo>
                        <a:pt x="140" y="63"/>
                      </a:lnTo>
                      <a:lnTo>
                        <a:pt x="138" y="65"/>
                      </a:lnTo>
                      <a:lnTo>
                        <a:pt x="134" y="65"/>
                      </a:lnTo>
                      <a:lnTo>
                        <a:pt x="132" y="67"/>
                      </a:lnTo>
                      <a:lnTo>
                        <a:pt x="130" y="69"/>
                      </a:lnTo>
                      <a:lnTo>
                        <a:pt x="128" y="69"/>
                      </a:lnTo>
                      <a:lnTo>
                        <a:pt x="126" y="71"/>
                      </a:lnTo>
                      <a:lnTo>
                        <a:pt x="126" y="73"/>
                      </a:lnTo>
                      <a:lnTo>
                        <a:pt x="124" y="73"/>
                      </a:lnTo>
                      <a:lnTo>
                        <a:pt x="122" y="73"/>
                      </a:lnTo>
                      <a:lnTo>
                        <a:pt x="121" y="75"/>
                      </a:lnTo>
                      <a:lnTo>
                        <a:pt x="119" y="75"/>
                      </a:lnTo>
                      <a:lnTo>
                        <a:pt x="117" y="75"/>
                      </a:lnTo>
                      <a:lnTo>
                        <a:pt x="115" y="75"/>
                      </a:lnTo>
                      <a:lnTo>
                        <a:pt x="113" y="75"/>
                      </a:lnTo>
                      <a:lnTo>
                        <a:pt x="111" y="75"/>
                      </a:lnTo>
                      <a:lnTo>
                        <a:pt x="109" y="75"/>
                      </a:lnTo>
                      <a:lnTo>
                        <a:pt x="107" y="73"/>
                      </a:lnTo>
                      <a:lnTo>
                        <a:pt x="105" y="73"/>
                      </a:lnTo>
                      <a:lnTo>
                        <a:pt x="103" y="73"/>
                      </a:lnTo>
                      <a:lnTo>
                        <a:pt x="103" y="71"/>
                      </a:lnTo>
                      <a:lnTo>
                        <a:pt x="101" y="71"/>
                      </a:lnTo>
                      <a:lnTo>
                        <a:pt x="99" y="69"/>
                      </a:lnTo>
                      <a:lnTo>
                        <a:pt x="99" y="67"/>
                      </a:lnTo>
                      <a:lnTo>
                        <a:pt x="98" y="67"/>
                      </a:lnTo>
                      <a:lnTo>
                        <a:pt x="98" y="65"/>
                      </a:lnTo>
                      <a:lnTo>
                        <a:pt x="98" y="63"/>
                      </a:lnTo>
                      <a:lnTo>
                        <a:pt x="98" y="61"/>
                      </a:lnTo>
                      <a:lnTo>
                        <a:pt x="98" y="59"/>
                      </a:lnTo>
                      <a:lnTo>
                        <a:pt x="99" y="58"/>
                      </a:lnTo>
                      <a:lnTo>
                        <a:pt x="99" y="56"/>
                      </a:lnTo>
                      <a:lnTo>
                        <a:pt x="101" y="54"/>
                      </a:lnTo>
                      <a:lnTo>
                        <a:pt x="103" y="52"/>
                      </a:lnTo>
                      <a:lnTo>
                        <a:pt x="105" y="50"/>
                      </a:lnTo>
                      <a:lnTo>
                        <a:pt x="105" y="48"/>
                      </a:lnTo>
                      <a:lnTo>
                        <a:pt x="107" y="46"/>
                      </a:lnTo>
                      <a:lnTo>
                        <a:pt x="107" y="44"/>
                      </a:lnTo>
                      <a:lnTo>
                        <a:pt x="105" y="44"/>
                      </a:lnTo>
                      <a:lnTo>
                        <a:pt x="105" y="42"/>
                      </a:lnTo>
                      <a:lnTo>
                        <a:pt x="103" y="42"/>
                      </a:lnTo>
                      <a:lnTo>
                        <a:pt x="101" y="42"/>
                      </a:lnTo>
                      <a:lnTo>
                        <a:pt x="99" y="42"/>
                      </a:lnTo>
                      <a:lnTo>
                        <a:pt x="98" y="42"/>
                      </a:lnTo>
                      <a:lnTo>
                        <a:pt x="96" y="42"/>
                      </a:lnTo>
                      <a:lnTo>
                        <a:pt x="94" y="42"/>
                      </a:lnTo>
                      <a:lnTo>
                        <a:pt x="90" y="42"/>
                      </a:lnTo>
                      <a:lnTo>
                        <a:pt x="88" y="42"/>
                      </a:lnTo>
                      <a:lnTo>
                        <a:pt x="86" y="44"/>
                      </a:lnTo>
                      <a:lnTo>
                        <a:pt x="84" y="44"/>
                      </a:lnTo>
                      <a:lnTo>
                        <a:pt x="80" y="44"/>
                      </a:lnTo>
                      <a:lnTo>
                        <a:pt x="78" y="46"/>
                      </a:lnTo>
                      <a:lnTo>
                        <a:pt x="76" y="46"/>
                      </a:lnTo>
                      <a:lnTo>
                        <a:pt x="73" y="48"/>
                      </a:lnTo>
                      <a:lnTo>
                        <a:pt x="71" y="48"/>
                      </a:lnTo>
                      <a:lnTo>
                        <a:pt x="67" y="50"/>
                      </a:lnTo>
                      <a:lnTo>
                        <a:pt x="65" y="52"/>
                      </a:lnTo>
                      <a:lnTo>
                        <a:pt x="63" y="52"/>
                      </a:lnTo>
                      <a:lnTo>
                        <a:pt x="61" y="54"/>
                      </a:lnTo>
                      <a:lnTo>
                        <a:pt x="57" y="56"/>
                      </a:lnTo>
                      <a:lnTo>
                        <a:pt x="55" y="56"/>
                      </a:lnTo>
                      <a:lnTo>
                        <a:pt x="53" y="58"/>
                      </a:lnTo>
                      <a:lnTo>
                        <a:pt x="51" y="59"/>
                      </a:lnTo>
                      <a:lnTo>
                        <a:pt x="50" y="61"/>
                      </a:lnTo>
                      <a:lnTo>
                        <a:pt x="46" y="63"/>
                      </a:lnTo>
                      <a:lnTo>
                        <a:pt x="44" y="63"/>
                      </a:lnTo>
                      <a:lnTo>
                        <a:pt x="42" y="65"/>
                      </a:lnTo>
                      <a:lnTo>
                        <a:pt x="40" y="67"/>
                      </a:lnTo>
                      <a:lnTo>
                        <a:pt x="38" y="67"/>
                      </a:lnTo>
                      <a:lnTo>
                        <a:pt x="36" y="69"/>
                      </a:lnTo>
                      <a:lnTo>
                        <a:pt x="34" y="71"/>
                      </a:lnTo>
                      <a:lnTo>
                        <a:pt x="32" y="73"/>
                      </a:lnTo>
                      <a:lnTo>
                        <a:pt x="30" y="73"/>
                      </a:lnTo>
                      <a:lnTo>
                        <a:pt x="28" y="75"/>
                      </a:lnTo>
                      <a:lnTo>
                        <a:pt x="27" y="75"/>
                      </a:lnTo>
                      <a:lnTo>
                        <a:pt x="27" y="77"/>
                      </a:lnTo>
                      <a:lnTo>
                        <a:pt x="25" y="77"/>
                      </a:lnTo>
                      <a:lnTo>
                        <a:pt x="23" y="79"/>
                      </a:lnTo>
                      <a:lnTo>
                        <a:pt x="21" y="81"/>
                      </a:lnTo>
                      <a:lnTo>
                        <a:pt x="19" y="81"/>
                      </a:lnTo>
                      <a:lnTo>
                        <a:pt x="19" y="82"/>
                      </a:lnTo>
                      <a:lnTo>
                        <a:pt x="17" y="82"/>
                      </a:lnTo>
                      <a:lnTo>
                        <a:pt x="15" y="81"/>
                      </a:lnTo>
                      <a:lnTo>
                        <a:pt x="13" y="79"/>
                      </a:lnTo>
                      <a:lnTo>
                        <a:pt x="11" y="77"/>
                      </a:lnTo>
                      <a:lnTo>
                        <a:pt x="9" y="75"/>
                      </a:lnTo>
                      <a:lnTo>
                        <a:pt x="7" y="73"/>
                      </a:lnTo>
                      <a:lnTo>
                        <a:pt x="7" y="71"/>
                      </a:lnTo>
                      <a:lnTo>
                        <a:pt x="5" y="69"/>
                      </a:lnTo>
                      <a:lnTo>
                        <a:pt x="5" y="67"/>
                      </a:lnTo>
                      <a:lnTo>
                        <a:pt x="4" y="65"/>
                      </a:lnTo>
                      <a:lnTo>
                        <a:pt x="2" y="63"/>
                      </a:lnTo>
                      <a:lnTo>
                        <a:pt x="2" y="61"/>
                      </a:lnTo>
                      <a:lnTo>
                        <a:pt x="2" y="59"/>
                      </a:lnTo>
                      <a:lnTo>
                        <a:pt x="0" y="58"/>
                      </a:lnTo>
                      <a:lnTo>
                        <a:pt x="0" y="56"/>
                      </a:lnTo>
                      <a:lnTo>
                        <a:pt x="0" y="54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2" y="38"/>
                      </a:lnTo>
                      <a:lnTo>
                        <a:pt x="4" y="36"/>
                      </a:lnTo>
                      <a:lnTo>
                        <a:pt x="4" y="34"/>
                      </a:lnTo>
                      <a:lnTo>
                        <a:pt x="5" y="33"/>
                      </a:lnTo>
                      <a:lnTo>
                        <a:pt x="9" y="31"/>
                      </a:lnTo>
                      <a:lnTo>
                        <a:pt x="11" y="29"/>
                      </a:lnTo>
                      <a:lnTo>
                        <a:pt x="13" y="29"/>
                      </a:lnTo>
                      <a:lnTo>
                        <a:pt x="15" y="29"/>
                      </a:lnTo>
                      <a:lnTo>
                        <a:pt x="17" y="29"/>
                      </a:lnTo>
                      <a:lnTo>
                        <a:pt x="19" y="29"/>
                      </a:lnTo>
                      <a:lnTo>
                        <a:pt x="21" y="29"/>
                      </a:lnTo>
                      <a:lnTo>
                        <a:pt x="23" y="27"/>
                      </a:lnTo>
                      <a:lnTo>
                        <a:pt x="25" y="27"/>
                      </a:lnTo>
                      <a:lnTo>
                        <a:pt x="27" y="27"/>
                      </a:lnTo>
                      <a:lnTo>
                        <a:pt x="28" y="27"/>
                      </a:lnTo>
                      <a:lnTo>
                        <a:pt x="30" y="27"/>
                      </a:lnTo>
                      <a:lnTo>
                        <a:pt x="32" y="27"/>
                      </a:lnTo>
                      <a:lnTo>
                        <a:pt x="34" y="27"/>
                      </a:lnTo>
                      <a:lnTo>
                        <a:pt x="36" y="27"/>
                      </a:lnTo>
                      <a:lnTo>
                        <a:pt x="40" y="27"/>
                      </a:lnTo>
                      <a:lnTo>
                        <a:pt x="42" y="27"/>
                      </a:lnTo>
                      <a:lnTo>
                        <a:pt x="46" y="27"/>
                      </a:lnTo>
                      <a:lnTo>
                        <a:pt x="50" y="25"/>
                      </a:lnTo>
                      <a:lnTo>
                        <a:pt x="53" y="25"/>
                      </a:lnTo>
                      <a:lnTo>
                        <a:pt x="57" y="25"/>
                      </a:lnTo>
                      <a:lnTo>
                        <a:pt x="63" y="25"/>
                      </a:lnTo>
                      <a:lnTo>
                        <a:pt x="67" y="25"/>
                      </a:lnTo>
                      <a:lnTo>
                        <a:pt x="73" y="25"/>
                      </a:lnTo>
                      <a:lnTo>
                        <a:pt x="76" y="23"/>
                      </a:lnTo>
                      <a:lnTo>
                        <a:pt x="82" y="23"/>
                      </a:lnTo>
                      <a:lnTo>
                        <a:pt x="88" y="23"/>
                      </a:lnTo>
                      <a:lnTo>
                        <a:pt x="92" y="23"/>
                      </a:lnTo>
                      <a:lnTo>
                        <a:pt x="98" y="23"/>
                      </a:lnTo>
                      <a:lnTo>
                        <a:pt x="103" y="21"/>
                      </a:lnTo>
                      <a:lnTo>
                        <a:pt x="107" y="21"/>
                      </a:lnTo>
                      <a:lnTo>
                        <a:pt x="113" y="21"/>
                      </a:lnTo>
                      <a:lnTo>
                        <a:pt x="117" y="21"/>
                      </a:lnTo>
                      <a:lnTo>
                        <a:pt x="122" y="19"/>
                      </a:lnTo>
                      <a:lnTo>
                        <a:pt x="126" y="19"/>
                      </a:lnTo>
                      <a:lnTo>
                        <a:pt x="130" y="19"/>
                      </a:lnTo>
                      <a:lnTo>
                        <a:pt x="134" y="17"/>
                      </a:lnTo>
                      <a:lnTo>
                        <a:pt x="138" y="17"/>
                      </a:lnTo>
                      <a:lnTo>
                        <a:pt x="142" y="17"/>
                      </a:lnTo>
                      <a:lnTo>
                        <a:pt x="144" y="17"/>
                      </a:lnTo>
                      <a:lnTo>
                        <a:pt x="147" y="15"/>
                      </a:lnTo>
                      <a:lnTo>
                        <a:pt x="149" y="15"/>
                      </a:lnTo>
                      <a:lnTo>
                        <a:pt x="151" y="15"/>
                      </a:lnTo>
                      <a:lnTo>
                        <a:pt x="153" y="13"/>
                      </a:lnTo>
                      <a:lnTo>
                        <a:pt x="155" y="13"/>
                      </a:lnTo>
                      <a:lnTo>
                        <a:pt x="157" y="13"/>
                      </a:lnTo>
                      <a:lnTo>
                        <a:pt x="161" y="11"/>
                      </a:lnTo>
                      <a:lnTo>
                        <a:pt x="163" y="11"/>
                      </a:lnTo>
                      <a:lnTo>
                        <a:pt x="165" y="10"/>
                      </a:lnTo>
                      <a:lnTo>
                        <a:pt x="169" y="10"/>
                      </a:lnTo>
                      <a:lnTo>
                        <a:pt x="170" y="10"/>
                      </a:lnTo>
                      <a:lnTo>
                        <a:pt x="174" y="8"/>
                      </a:lnTo>
                      <a:lnTo>
                        <a:pt x="178" y="8"/>
                      </a:lnTo>
                      <a:lnTo>
                        <a:pt x="180" y="8"/>
                      </a:lnTo>
                      <a:lnTo>
                        <a:pt x="184" y="6"/>
                      </a:lnTo>
                      <a:lnTo>
                        <a:pt x="188" y="6"/>
                      </a:lnTo>
                      <a:lnTo>
                        <a:pt x="190" y="6"/>
                      </a:lnTo>
                      <a:lnTo>
                        <a:pt x="193" y="4"/>
                      </a:lnTo>
                      <a:lnTo>
                        <a:pt x="197" y="4"/>
                      </a:lnTo>
                      <a:lnTo>
                        <a:pt x="201" y="4"/>
                      </a:lnTo>
                      <a:lnTo>
                        <a:pt x="203" y="4"/>
                      </a:lnTo>
                      <a:lnTo>
                        <a:pt x="207" y="2"/>
                      </a:lnTo>
                      <a:lnTo>
                        <a:pt x="211" y="2"/>
                      </a:lnTo>
                      <a:lnTo>
                        <a:pt x="213" y="2"/>
                      </a:lnTo>
                      <a:lnTo>
                        <a:pt x="217" y="2"/>
                      </a:lnTo>
                      <a:lnTo>
                        <a:pt x="218" y="2"/>
                      </a:lnTo>
                      <a:lnTo>
                        <a:pt x="222" y="0"/>
                      </a:lnTo>
                      <a:lnTo>
                        <a:pt x="224" y="0"/>
                      </a:lnTo>
                      <a:lnTo>
                        <a:pt x="228" y="0"/>
                      </a:lnTo>
                      <a:lnTo>
                        <a:pt x="230" y="0"/>
                      </a:lnTo>
                      <a:lnTo>
                        <a:pt x="232" y="0"/>
                      </a:lnTo>
                      <a:lnTo>
                        <a:pt x="234" y="0"/>
                      </a:lnTo>
                      <a:lnTo>
                        <a:pt x="238" y="0"/>
                      </a:lnTo>
                      <a:lnTo>
                        <a:pt x="240" y="0"/>
                      </a:lnTo>
                      <a:lnTo>
                        <a:pt x="241" y="0"/>
                      </a:lnTo>
                      <a:lnTo>
                        <a:pt x="243" y="0"/>
                      </a:lnTo>
                      <a:lnTo>
                        <a:pt x="245" y="2"/>
                      </a:lnTo>
                      <a:lnTo>
                        <a:pt x="247" y="2"/>
                      </a:lnTo>
                      <a:lnTo>
                        <a:pt x="249" y="2"/>
                      </a:lnTo>
                      <a:lnTo>
                        <a:pt x="251" y="4"/>
                      </a:lnTo>
                      <a:lnTo>
                        <a:pt x="253" y="4"/>
                      </a:lnTo>
                      <a:lnTo>
                        <a:pt x="255" y="6"/>
                      </a:lnTo>
                      <a:lnTo>
                        <a:pt x="257" y="6"/>
                      </a:lnTo>
                      <a:lnTo>
                        <a:pt x="259" y="8"/>
                      </a:lnTo>
                      <a:lnTo>
                        <a:pt x="261" y="8"/>
                      </a:lnTo>
                      <a:lnTo>
                        <a:pt x="263" y="10"/>
                      </a:lnTo>
                      <a:lnTo>
                        <a:pt x="264" y="10"/>
                      </a:lnTo>
                      <a:lnTo>
                        <a:pt x="266" y="11"/>
                      </a:lnTo>
                      <a:lnTo>
                        <a:pt x="268" y="11"/>
                      </a:lnTo>
                      <a:lnTo>
                        <a:pt x="270" y="13"/>
                      </a:lnTo>
                      <a:lnTo>
                        <a:pt x="270" y="15"/>
                      </a:lnTo>
                      <a:lnTo>
                        <a:pt x="272" y="15"/>
                      </a:lnTo>
                      <a:lnTo>
                        <a:pt x="274" y="17"/>
                      </a:lnTo>
                      <a:lnTo>
                        <a:pt x="276" y="19"/>
                      </a:lnTo>
                      <a:lnTo>
                        <a:pt x="278" y="21"/>
                      </a:lnTo>
                      <a:lnTo>
                        <a:pt x="280" y="21"/>
                      </a:lnTo>
                      <a:lnTo>
                        <a:pt x="280" y="23"/>
                      </a:lnTo>
                      <a:lnTo>
                        <a:pt x="282" y="25"/>
                      </a:lnTo>
                      <a:lnTo>
                        <a:pt x="284" y="25"/>
                      </a:lnTo>
                      <a:lnTo>
                        <a:pt x="286" y="27"/>
                      </a:lnTo>
                      <a:lnTo>
                        <a:pt x="286" y="29"/>
                      </a:lnTo>
                      <a:lnTo>
                        <a:pt x="288" y="29"/>
                      </a:lnTo>
                      <a:lnTo>
                        <a:pt x="289" y="31"/>
                      </a:lnTo>
                      <a:lnTo>
                        <a:pt x="289" y="33"/>
                      </a:lnTo>
                      <a:lnTo>
                        <a:pt x="291" y="33"/>
                      </a:lnTo>
                      <a:lnTo>
                        <a:pt x="293" y="34"/>
                      </a:lnTo>
                      <a:lnTo>
                        <a:pt x="293" y="36"/>
                      </a:lnTo>
                      <a:lnTo>
                        <a:pt x="295" y="36"/>
                      </a:lnTo>
                      <a:lnTo>
                        <a:pt x="295" y="38"/>
                      </a:lnTo>
                      <a:lnTo>
                        <a:pt x="295" y="40"/>
                      </a:lnTo>
                      <a:lnTo>
                        <a:pt x="293" y="40"/>
                      </a:lnTo>
                      <a:lnTo>
                        <a:pt x="293" y="42"/>
                      </a:lnTo>
                      <a:lnTo>
                        <a:pt x="291" y="42"/>
                      </a:lnTo>
                      <a:lnTo>
                        <a:pt x="289" y="42"/>
                      </a:lnTo>
                      <a:lnTo>
                        <a:pt x="288" y="42"/>
                      </a:lnTo>
                      <a:lnTo>
                        <a:pt x="286" y="42"/>
                      </a:lnTo>
                      <a:lnTo>
                        <a:pt x="284" y="42"/>
                      </a:lnTo>
                      <a:lnTo>
                        <a:pt x="282" y="42"/>
                      </a:lnTo>
                      <a:lnTo>
                        <a:pt x="282" y="44"/>
                      </a:lnTo>
                      <a:lnTo>
                        <a:pt x="280" y="42"/>
                      </a:lnTo>
                      <a:lnTo>
                        <a:pt x="278" y="42"/>
                      </a:lnTo>
                      <a:lnTo>
                        <a:pt x="276" y="42"/>
                      </a:lnTo>
                      <a:lnTo>
                        <a:pt x="274" y="42"/>
                      </a:lnTo>
                      <a:lnTo>
                        <a:pt x="272" y="42"/>
                      </a:lnTo>
                      <a:lnTo>
                        <a:pt x="270" y="42"/>
                      </a:lnTo>
                      <a:lnTo>
                        <a:pt x="268" y="42"/>
                      </a:lnTo>
                      <a:lnTo>
                        <a:pt x="266" y="42"/>
                      </a:lnTo>
                      <a:lnTo>
                        <a:pt x="264" y="42"/>
                      </a:lnTo>
                      <a:lnTo>
                        <a:pt x="263" y="42"/>
                      </a:lnTo>
                      <a:lnTo>
                        <a:pt x="261" y="42"/>
                      </a:lnTo>
                      <a:lnTo>
                        <a:pt x="259" y="42"/>
                      </a:lnTo>
                      <a:lnTo>
                        <a:pt x="257" y="42"/>
                      </a:lnTo>
                      <a:lnTo>
                        <a:pt x="255" y="40"/>
                      </a:lnTo>
                      <a:lnTo>
                        <a:pt x="253" y="40"/>
                      </a:lnTo>
                      <a:lnTo>
                        <a:pt x="251" y="40"/>
                      </a:lnTo>
                      <a:lnTo>
                        <a:pt x="249" y="40"/>
                      </a:lnTo>
                      <a:lnTo>
                        <a:pt x="245" y="38"/>
                      </a:lnTo>
                      <a:lnTo>
                        <a:pt x="243" y="38"/>
                      </a:lnTo>
                      <a:lnTo>
                        <a:pt x="241" y="36"/>
                      </a:lnTo>
                      <a:lnTo>
                        <a:pt x="240" y="36"/>
                      </a:lnTo>
                      <a:lnTo>
                        <a:pt x="238" y="34"/>
                      </a:lnTo>
                      <a:lnTo>
                        <a:pt x="234" y="34"/>
                      </a:lnTo>
                      <a:lnTo>
                        <a:pt x="232" y="33"/>
                      </a:lnTo>
                      <a:lnTo>
                        <a:pt x="230" y="33"/>
                      </a:lnTo>
                      <a:lnTo>
                        <a:pt x="228" y="31"/>
                      </a:lnTo>
                      <a:lnTo>
                        <a:pt x="226" y="31"/>
                      </a:lnTo>
                      <a:lnTo>
                        <a:pt x="222" y="29"/>
                      </a:lnTo>
                      <a:lnTo>
                        <a:pt x="220" y="29"/>
                      </a:lnTo>
                      <a:lnTo>
                        <a:pt x="218" y="29"/>
                      </a:lnTo>
                      <a:lnTo>
                        <a:pt x="217" y="27"/>
                      </a:lnTo>
                      <a:lnTo>
                        <a:pt x="213" y="27"/>
                      </a:lnTo>
                      <a:lnTo>
                        <a:pt x="211" y="25"/>
                      </a:lnTo>
                      <a:lnTo>
                        <a:pt x="209" y="25"/>
                      </a:lnTo>
                      <a:lnTo>
                        <a:pt x="207" y="25"/>
                      </a:lnTo>
                      <a:lnTo>
                        <a:pt x="205" y="25"/>
                      </a:lnTo>
                      <a:lnTo>
                        <a:pt x="203" y="23"/>
                      </a:lnTo>
                      <a:lnTo>
                        <a:pt x="201" y="23"/>
                      </a:lnTo>
                      <a:lnTo>
                        <a:pt x="199" y="23"/>
                      </a:lnTo>
                      <a:lnTo>
                        <a:pt x="197" y="23"/>
                      </a:lnTo>
                      <a:lnTo>
                        <a:pt x="195" y="23"/>
                      </a:lnTo>
                      <a:lnTo>
                        <a:pt x="193" y="25"/>
                      </a:lnTo>
                      <a:lnTo>
                        <a:pt x="192" y="25"/>
                      </a:lnTo>
                      <a:lnTo>
                        <a:pt x="190" y="25"/>
                      </a:lnTo>
                      <a:close/>
                    </a:path>
                  </a:pathLst>
                </a:custGeom>
                <a:solidFill>
                  <a:srgbClr val="D1DE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32" name="Freeform 600"/>
                <p:cNvSpPr>
                  <a:spLocks noChangeAspect="1"/>
                </p:cNvSpPr>
                <p:nvPr/>
              </p:nvSpPr>
              <p:spPr bwMode="auto">
                <a:xfrm>
                  <a:off x="4971" y="1659"/>
                  <a:ext cx="279" cy="75"/>
                </a:xfrm>
                <a:custGeom>
                  <a:avLst/>
                  <a:gdLst>
                    <a:gd name="T0" fmla="*/ 169 w 279"/>
                    <a:gd name="T1" fmla="*/ 27 h 75"/>
                    <a:gd name="T2" fmla="*/ 160 w 279"/>
                    <a:gd name="T3" fmla="*/ 34 h 75"/>
                    <a:gd name="T4" fmla="*/ 150 w 279"/>
                    <a:gd name="T5" fmla="*/ 42 h 75"/>
                    <a:gd name="T6" fmla="*/ 140 w 279"/>
                    <a:gd name="T7" fmla="*/ 50 h 75"/>
                    <a:gd name="T8" fmla="*/ 131 w 279"/>
                    <a:gd name="T9" fmla="*/ 58 h 75"/>
                    <a:gd name="T10" fmla="*/ 123 w 279"/>
                    <a:gd name="T11" fmla="*/ 63 h 75"/>
                    <a:gd name="T12" fmla="*/ 115 w 279"/>
                    <a:gd name="T13" fmla="*/ 67 h 75"/>
                    <a:gd name="T14" fmla="*/ 106 w 279"/>
                    <a:gd name="T15" fmla="*/ 67 h 75"/>
                    <a:gd name="T16" fmla="*/ 100 w 279"/>
                    <a:gd name="T17" fmla="*/ 63 h 75"/>
                    <a:gd name="T18" fmla="*/ 100 w 279"/>
                    <a:gd name="T19" fmla="*/ 54 h 75"/>
                    <a:gd name="T20" fmla="*/ 106 w 279"/>
                    <a:gd name="T21" fmla="*/ 44 h 75"/>
                    <a:gd name="T22" fmla="*/ 106 w 279"/>
                    <a:gd name="T23" fmla="*/ 38 h 75"/>
                    <a:gd name="T24" fmla="*/ 98 w 279"/>
                    <a:gd name="T25" fmla="*/ 36 h 75"/>
                    <a:gd name="T26" fmla="*/ 87 w 279"/>
                    <a:gd name="T27" fmla="*/ 38 h 75"/>
                    <a:gd name="T28" fmla="*/ 73 w 279"/>
                    <a:gd name="T29" fmla="*/ 42 h 75"/>
                    <a:gd name="T30" fmla="*/ 60 w 279"/>
                    <a:gd name="T31" fmla="*/ 48 h 75"/>
                    <a:gd name="T32" fmla="*/ 48 w 279"/>
                    <a:gd name="T33" fmla="*/ 54 h 75"/>
                    <a:gd name="T34" fmla="*/ 39 w 279"/>
                    <a:gd name="T35" fmla="*/ 61 h 75"/>
                    <a:gd name="T36" fmla="*/ 29 w 279"/>
                    <a:gd name="T37" fmla="*/ 65 h 75"/>
                    <a:gd name="T38" fmla="*/ 23 w 279"/>
                    <a:gd name="T39" fmla="*/ 69 h 75"/>
                    <a:gd name="T40" fmla="*/ 18 w 279"/>
                    <a:gd name="T41" fmla="*/ 75 h 75"/>
                    <a:gd name="T42" fmla="*/ 12 w 279"/>
                    <a:gd name="T43" fmla="*/ 71 h 75"/>
                    <a:gd name="T44" fmla="*/ 6 w 279"/>
                    <a:gd name="T45" fmla="*/ 63 h 75"/>
                    <a:gd name="T46" fmla="*/ 0 w 279"/>
                    <a:gd name="T47" fmla="*/ 54 h 75"/>
                    <a:gd name="T48" fmla="*/ 2 w 279"/>
                    <a:gd name="T49" fmla="*/ 44 h 75"/>
                    <a:gd name="T50" fmla="*/ 10 w 279"/>
                    <a:gd name="T51" fmla="*/ 34 h 75"/>
                    <a:gd name="T52" fmla="*/ 18 w 279"/>
                    <a:gd name="T53" fmla="*/ 31 h 75"/>
                    <a:gd name="T54" fmla="*/ 27 w 279"/>
                    <a:gd name="T55" fmla="*/ 31 h 75"/>
                    <a:gd name="T56" fmla="*/ 35 w 279"/>
                    <a:gd name="T57" fmla="*/ 29 h 75"/>
                    <a:gd name="T58" fmla="*/ 50 w 279"/>
                    <a:gd name="T59" fmla="*/ 27 h 75"/>
                    <a:gd name="T60" fmla="*/ 71 w 279"/>
                    <a:gd name="T61" fmla="*/ 25 h 75"/>
                    <a:gd name="T62" fmla="*/ 96 w 279"/>
                    <a:gd name="T63" fmla="*/ 23 h 75"/>
                    <a:gd name="T64" fmla="*/ 117 w 279"/>
                    <a:gd name="T65" fmla="*/ 19 h 75"/>
                    <a:gd name="T66" fmla="*/ 135 w 279"/>
                    <a:gd name="T67" fmla="*/ 17 h 75"/>
                    <a:gd name="T68" fmla="*/ 146 w 279"/>
                    <a:gd name="T69" fmla="*/ 13 h 75"/>
                    <a:gd name="T70" fmla="*/ 160 w 279"/>
                    <a:gd name="T71" fmla="*/ 10 h 75"/>
                    <a:gd name="T72" fmla="*/ 175 w 279"/>
                    <a:gd name="T73" fmla="*/ 6 h 75"/>
                    <a:gd name="T74" fmla="*/ 190 w 279"/>
                    <a:gd name="T75" fmla="*/ 4 h 75"/>
                    <a:gd name="T76" fmla="*/ 208 w 279"/>
                    <a:gd name="T77" fmla="*/ 2 h 75"/>
                    <a:gd name="T78" fmla="*/ 221 w 279"/>
                    <a:gd name="T79" fmla="*/ 0 h 75"/>
                    <a:gd name="T80" fmla="*/ 231 w 279"/>
                    <a:gd name="T81" fmla="*/ 2 h 75"/>
                    <a:gd name="T82" fmla="*/ 240 w 279"/>
                    <a:gd name="T83" fmla="*/ 4 h 75"/>
                    <a:gd name="T84" fmla="*/ 248 w 279"/>
                    <a:gd name="T85" fmla="*/ 6 h 75"/>
                    <a:gd name="T86" fmla="*/ 255 w 279"/>
                    <a:gd name="T87" fmla="*/ 11 h 75"/>
                    <a:gd name="T88" fmla="*/ 261 w 279"/>
                    <a:gd name="T89" fmla="*/ 17 h 75"/>
                    <a:gd name="T90" fmla="*/ 271 w 279"/>
                    <a:gd name="T91" fmla="*/ 25 h 75"/>
                    <a:gd name="T92" fmla="*/ 279 w 279"/>
                    <a:gd name="T93" fmla="*/ 33 h 75"/>
                    <a:gd name="T94" fmla="*/ 273 w 279"/>
                    <a:gd name="T95" fmla="*/ 36 h 75"/>
                    <a:gd name="T96" fmla="*/ 265 w 279"/>
                    <a:gd name="T97" fmla="*/ 36 h 75"/>
                    <a:gd name="T98" fmla="*/ 255 w 279"/>
                    <a:gd name="T99" fmla="*/ 36 h 75"/>
                    <a:gd name="T100" fmla="*/ 246 w 279"/>
                    <a:gd name="T101" fmla="*/ 34 h 75"/>
                    <a:gd name="T102" fmla="*/ 236 w 279"/>
                    <a:gd name="T103" fmla="*/ 34 h 75"/>
                    <a:gd name="T104" fmla="*/ 227 w 279"/>
                    <a:gd name="T105" fmla="*/ 33 h 75"/>
                    <a:gd name="T106" fmla="*/ 215 w 279"/>
                    <a:gd name="T107" fmla="*/ 29 h 75"/>
                    <a:gd name="T108" fmla="*/ 206 w 279"/>
                    <a:gd name="T109" fmla="*/ 25 h 75"/>
                    <a:gd name="T110" fmla="*/ 194 w 279"/>
                    <a:gd name="T111" fmla="*/ 21 h 75"/>
                    <a:gd name="T112" fmla="*/ 184 w 279"/>
                    <a:gd name="T113" fmla="*/ 21 h 75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79"/>
                    <a:gd name="T172" fmla="*/ 0 h 75"/>
                    <a:gd name="T173" fmla="*/ 279 w 279"/>
                    <a:gd name="T174" fmla="*/ 75 h 75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79" h="75">
                      <a:moveTo>
                        <a:pt x="177" y="23"/>
                      </a:moveTo>
                      <a:lnTo>
                        <a:pt x="175" y="23"/>
                      </a:lnTo>
                      <a:lnTo>
                        <a:pt x="173" y="25"/>
                      </a:lnTo>
                      <a:lnTo>
                        <a:pt x="171" y="25"/>
                      </a:lnTo>
                      <a:lnTo>
                        <a:pt x="169" y="27"/>
                      </a:lnTo>
                      <a:lnTo>
                        <a:pt x="167" y="29"/>
                      </a:lnTo>
                      <a:lnTo>
                        <a:pt x="165" y="31"/>
                      </a:lnTo>
                      <a:lnTo>
                        <a:pt x="163" y="33"/>
                      </a:lnTo>
                      <a:lnTo>
                        <a:pt x="161" y="33"/>
                      </a:lnTo>
                      <a:lnTo>
                        <a:pt x="160" y="34"/>
                      </a:lnTo>
                      <a:lnTo>
                        <a:pt x="158" y="36"/>
                      </a:lnTo>
                      <a:lnTo>
                        <a:pt x="156" y="38"/>
                      </a:lnTo>
                      <a:lnTo>
                        <a:pt x="154" y="38"/>
                      </a:lnTo>
                      <a:lnTo>
                        <a:pt x="152" y="40"/>
                      </a:lnTo>
                      <a:lnTo>
                        <a:pt x="150" y="42"/>
                      </a:lnTo>
                      <a:lnTo>
                        <a:pt x="148" y="44"/>
                      </a:lnTo>
                      <a:lnTo>
                        <a:pt x="146" y="46"/>
                      </a:lnTo>
                      <a:lnTo>
                        <a:pt x="144" y="46"/>
                      </a:lnTo>
                      <a:lnTo>
                        <a:pt x="142" y="48"/>
                      </a:lnTo>
                      <a:lnTo>
                        <a:pt x="140" y="50"/>
                      </a:lnTo>
                      <a:lnTo>
                        <a:pt x="138" y="52"/>
                      </a:lnTo>
                      <a:lnTo>
                        <a:pt x="137" y="54"/>
                      </a:lnTo>
                      <a:lnTo>
                        <a:pt x="135" y="54"/>
                      </a:lnTo>
                      <a:lnTo>
                        <a:pt x="133" y="56"/>
                      </a:lnTo>
                      <a:lnTo>
                        <a:pt x="131" y="58"/>
                      </a:lnTo>
                      <a:lnTo>
                        <a:pt x="129" y="58"/>
                      </a:lnTo>
                      <a:lnTo>
                        <a:pt x="127" y="59"/>
                      </a:lnTo>
                      <a:lnTo>
                        <a:pt x="127" y="61"/>
                      </a:lnTo>
                      <a:lnTo>
                        <a:pt x="125" y="61"/>
                      </a:lnTo>
                      <a:lnTo>
                        <a:pt x="123" y="63"/>
                      </a:lnTo>
                      <a:lnTo>
                        <a:pt x="121" y="65"/>
                      </a:lnTo>
                      <a:lnTo>
                        <a:pt x="119" y="65"/>
                      </a:lnTo>
                      <a:lnTo>
                        <a:pt x="117" y="65"/>
                      </a:lnTo>
                      <a:lnTo>
                        <a:pt x="117" y="67"/>
                      </a:lnTo>
                      <a:lnTo>
                        <a:pt x="115" y="67"/>
                      </a:lnTo>
                      <a:lnTo>
                        <a:pt x="113" y="67"/>
                      </a:lnTo>
                      <a:lnTo>
                        <a:pt x="112" y="67"/>
                      </a:lnTo>
                      <a:lnTo>
                        <a:pt x="110" y="67"/>
                      </a:lnTo>
                      <a:lnTo>
                        <a:pt x="108" y="67"/>
                      </a:lnTo>
                      <a:lnTo>
                        <a:pt x="106" y="67"/>
                      </a:lnTo>
                      <a:lnTo>
                        <a:pt x="106" y="65"/>
                      </a:lnTo>
                      <a:lnTo>
                        <a:pt x="104" y="65"/>
                      </a:lnTo>
                      <a:lnTo>
                        <a:pt x="102" y="65"/>
                      </a:lnTo>
                      <a:lnTo>
                        <a:pt x="102" y="63"/>
                      </a:lnTo>
                      <a:lnTo>
                        <a:pt x="100" y="63"/>
                      </a:lnTo>
                      <a:lnTo>
                        <a:pt x="100" y="61"/>
                      </a:lnTo>
                      <a:lnTo>
                        <a:pt x="100" y="59"/>
                      </a:lnTo>
                      <a:lnTo>
                        <a:pt x="100" y="58"/>
                      </a:lnTo>
                      <a:lnTo>
                        <a:pt x="100" y="56"/>
                      </a:lnTo>
                      <a:lnTo>
                        <a:pt x="100" y="54"/>
                      </a:lnTo>
                      <a:lnTo>
                        <a:pt x="100" y="52"/>
                      </a:lnTo>
                      <a:lnTo>
                        <a:pt x="102" y="50"/>
                      </a:lnTo>
                      <a:lnTo>
                        <a:pt x="104" y="48"/>
                      </a:lnTo>
                      <a:lnTo>
                        <a:pt x="104" y="46"/>
                      </a:lnTo>
                      <a:lnTo>
                        <a:pt x="106" y="44"/>
                      </a:lnTo>
                      <a:lnTo>
                        <a:pt x="108" y="44"/>
                      </a:lnTo>
                      <a:lnTo>
                        <a:pt x="108" y="42"/>
                      </a:lnTo>
                      <a:lnTo>
                        <a:pt x="108" y="40"/>
                      </a:lnTo>
                      <a:lnTo>
                        <a:pt x="108" y="38"/>
                      </a:lnTo>
                      <a:lnTo>
                        <a:pt x="106" y="38"/>
                      </a:lnTo>
                      <a:lnTo>
                        <a:pt x="106" y="36"/>
                      </a:lnTo>
                      <a:lnTo>
                        <a:pt x="104" y="36"/>
                      </a:lnTo>
                      <a:lnTo>
                        <a:pt x="102" y="36"/>
                      </a:lnTo>
                      <a:lnTo>
                        <a:pt x="100" y="36"/>
                      </a:lnTo>
                      <a:lnTo>
                        <a:pt x="98" y="36"/>
                      </a:lnTo>
                      <a:lnTo>
                        <a:pt x="96" y="36"/>
                      </a:lnTo>
                      <a:lnTo>
                        <a:pt x="94" y="36"/>
                      </a:lnTo>
                      <a:lnTo>
                        <a:pt x="92" y="38"/>
                      </a:lnTo>
                      <a:lnTo>
                        <a:pt x="90" y="38"/>
                      </a:lnTo>
                      <a:lnTo>
                        <a:pt x="87" y="38"/>
                      </a:lnTo>
                      <a:lnTo>
                        <a:pt x="85" y="38"/>
                      </a:lnTo>
                      <a:lnTo>
                        <a:pt x="81" y="40"/>
                      </a:lnTo>
                      <a:lnTo>
                        <a:pt x="79" y="40"/>
                      </a:lnTo>
                      <a:lnTo>
                        <a:pt x="77" y="42"/>
                      </a:lnTo>
                      <a:lnTo>
                        <a:pt x="73" y="42"/>
                      </a:lnTo>
                      <a:lnTo>
                        <a:pt x="71" y="44"/>
                      </a:lnTo>
                      <a:lnTo>
                        <a:pt x="67" y="44"/>
                      </a:lnTo>
                      <a:lnTo>
                        <a:pt x="66" y="46"/>
                      </a:lnTo>
                      <a:lnTo>
                        <a:pt x="62" y="46"/>
                      </a:lnTo>
                      <a:lnTo>
                        <a:pt x="60" y="48"/>
                      </a:lnTo>
                      <a:lnTo>
                        <a:pt x="58" y="50"/>
                      </a:lnTo>
                      <a:lnTo>
                        <a:pt x="56" y="50"/>
                      </a:lnTo>
                      <a:lnTo>
                        <a:pt x="52" y="52"/>
                      </a:lnTo>
                      <a:lnTo>
                        <a:pt x="50" y="52"/>
                      </a:lnTo>
                      <a:lnTo>
                        <a:pt x="48" y="54"/>
                      </a:lnTo>
                      <a:lnTo>
                        <a:pt x="46" y="56"/>
                      </a:lnTo>
                      <a:lnTo>
                        <a:pt x="44" y="58"/>
                      </a:lnTo>
                      <a:lnTo>
                        <a:pt x="42" y="58"/>
                      </a:lnTo>
                      <a:lnTo>
                        <a:pt x="41" y="59"/>
                      </a:lnTo>
                      <a:lnTo>
                        <a:pt x="39" y="61"/>
                      </a:lnTo>
                      <a:lnTo>
                        <a:pt x="37" y="61"/>
                      </a:lnTo>
                      <a:lnTo>
                        <a:pt x="35" y="63"/>
                      </a:lnTo>
                      <a:lnTo>
                        <a:pt x="33" y="63"/>
                      </a:lnTo>
                      <a:lnTo>
                        <a:pt x="31" y="65"/>
                      </a:lnTo>
                      <a:lnTo>
                        <a:pt x="29" y="65"/>
                      </a:lnTo>
                      <a:lnTo>
                        <a:pt x="29" y="67"/>
                      </a:lnTo>
                      <a:lnTo>
                        <a:pt x="27" y="67"/>
                      </a:lnTo>
                      <a:lnTo>
                        <a:pt x="25" y="67"/>
                      </a:lnTo>
                      <a:lnTo>
                        <a:pt x="25" y="69"/>
                      </a:lnTo>
                      <a:lnTo>
                        <a:pt x="23" y="69"/>
                      </a:lnTo>
                      <a:lnTo>
                        <a:pt x="23" y="71"/>
                      </a:lnTo>
                      <a:lnTo>
                        <a:pt x="21" y="71"/>
                      </a:lnTo>
                      <a:lnTo>
                        <a:pt x="19" y="73"/>
                      </a:lnTo>
                      <a:lnTo>
                        <a:pt x="18" y="73"/>
                      </a:lnTo>
                      <a:lnTo>
                        <a:pt x="18" y="75"/>
                      </a:lnTo>
                      <a:lnTo>
                        <a:pt x="16" y="75"/>
                      </a:lnTo>
                      <a:lnTo>
                        <a:pt x="16" y="73"/>
                      </a:lnTo>
                      <a:lnTo>
                        <a:pt x="14" y="73"/>
                      </a:lnTo>
                      <a:lnTo>
                        <a:pt x="14" y="71"/>
                      </a:lnTo>
                      <a:lnTo>
                        <a:pt x="12" y="71"/>
                      </a:lnTo>
                      <a:lnTo>
                        <a:pt x="12" y="69"/>
                      </a:lnTo>
                      <a:lnTo>
                        <a:pt x="10" y="69"/>
                      </a:lnTo>
                      <a:lnTo>
                        <a:pt x="10" y="67"/>
                      </a:lnTo>
                      <a:lnTo>
                        <a:pt x="8" y="65"/>
                      </a:lnTo>
                      <a:lnTo>
                        <a:pt x="6" y="63"/>
                      </a:lnTo>
                      <a:lnTo>
                        <a:pt x="4" y="61"/>
                      </a:lnTo>
                      <a:lnTo>
                        <a:pt x="2" y="59"/>
                      </a:lnTo>
                      <a:lnTo>
                        <a:pt x="2" y="58"/>
                      </a:lnTo>
                      <a:lnTo>
                        <a:pt x="2" y="56"/>
                      </a:ln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4" y="40"/>
                      </a:lnTo>
                      <a:lnTo>
                        <a:pt x="6" y="38"/>
                      </a:lnTo>
                      <a:lnTo>
                        <a:pt x="8" y="36"/>
                      </a:lnTo>
                      <a:lnTo>
                        <a:pt x="10" y="34"/>
                      </a:lnTo>
                      <a:lnTo>
                        <a:pt x="12" y="33"/>
                      </a:lnTo>
                      <a:lnTo>
                        <a:pt x="14" y="33"/>
                      </a:lnTo>
                      <a:lnTo>
                        <a:pt x="16" y="33"/>
                      </a:lnTo>
                      <a:lnTo>
                        <a:pt x="18" y="33"/>
                      </a:lnTo>
                      <a:lnTo>
                        <a:pt x="18" y="31"/>
                      </a:lnTo>
                      <a:lnTo>
                        <a:pt x="19" y="31"/>
                      </a:lnTo>
                      <a:lnTo>
                        <a:pt x="21" y="31"/>
                      </a:lnTo>
                      <a:lnTo>
                        <a:pt x="23" y="31"/>
                      </a:lnTo>
                      <a:lnTo>
                        <a:pt x="25" y="31"/>
                      </a:lnTo>
                      <a:lnTo>
                        <a:pt x="27" y="31"/>
                      </a:lnTo>
                      <a:lnTo>
                        <a:pt x="27" y="29"/>
                      </a:lnTo>
                      <a:lnTo>
                        <a:pt x="29" y="29"/>
                      </a:lnTo>
                      <a:lnTo>
                        <a:pt x="31" y="29"/>
                      </a:lnTo>
                      <a:lnTo>
                        <a:pt x="33" y="29"/>
                      </a:lnTo>
                      <a:lnTo>
                        <a:pt x="35" y="29"/>
                      </a:lnTo>
                      <a:lnTo>
                        <a:pt x="37" y="29"/>
                      </a:lnTo>
                      <a:lnTo>
                        <a:pt x="41" y="29"/>
                      </a:lnTo>
                      <a:lnTo>
                        <a:pt x="42" y="29"/>
                      </a:lnTo>
                      <a:lnTo>
                        <a:pt x="46" y="27"/>
                      </a:lnTo>
                      <a:lnTo>
                        <a:pt x="50" y="27"/>
                      </a:lnTo>
                      <a:lnTo>
                        <a:pt x="54" y="27"/>
                      </a:lnTo>
                      <a:lnTo>
                        <a:pt x="58" y="27"/>
                      </a:lnTo>
                      <a:lnTo>
                        <a:pt x="64" y="27"/>
                      </a:lnTo>
                      <a:lnTo>
                        <a:pt x="67" y="25"/>
                      </a:lnTo>
                      <a:lnTo>
                        <a:pt x="71" y="25"/>
                      </a:lnTo>
                      <a:lnTo>
                        <a:pt x="77" y="25"/>
                      </a:lnTo>
                      <a:lnTo>
                        <a:pt x="81" y="25"/>
                      </a:lnTo>
                      <a:lnTo>
                        <a:pt x="87" y="23"/>
                      </a:lnTo>
                      <a:lnTo>
                        <a:pt x="90" y="23"/>
                      </a:lnTo>
                      <a:lnTo>
                        <a:pt x="96" y="23"/>
                      </a:lnTo>
                      <a:lnTo>
                        <a:pt x="100" y="21"/>
                      </a:lnTo>
                      <a:lnTo>
                        <a:pt x="106" y="21"/>
                      </a:lnTo>
                      <a:lnTo>
                        <a:pt x="110" y="21"/>
                      </a:lnTo>
                      <a:lnTo>
                        <a:pt x="113" y="21"/>
                      </a:lnTo>
                      <a:lnTo>
                        <a:pt x="117" y="19"/>
                      </a:lnTo>
                      <a:lnTo>
                        <a:pt x="123" y="19"/>
                      </a:lnTo>
                      <a:lnTo>
                        <a:pt x="125" y="19"/>
                      </a:lnTo>
                      <a:lnTo>
                        <a:pt x="129" y="17"/>
                      </a:lnTo>
                      <a:lnTo>
                        <a:pt x="133" y="17"/>
                      </a:lnTo>
                      <a:lnTo>
                        <a:pt x="135" y="17"/>
                      </a:lnTo>
                      <a:lnTo>
                        <a:pt x="138" y="15"/>
                      </a:lnTo>
                      <a:lnTo>
                        <a:pt x="140" y="15"/>
                      </a:lnTo>
                      <a:lnTo>
                        <a:pt x="142" y="15"/>
                      </a:lnTo>
                      <a:lnTo>
                        <a:pt x="144" y="13"/>
                      </a:lnTo>
                      <a:lnTo>
                        <a:pt x="146" y="13"/>
                      </a:lnTo>
                      <a:lnTo>
                        <a:pt x="148" y="13"/>
                      </a:lnTo>
                      <a:lnTo>
                        <a:pt x="152" y="11"/>
                      </a:lnTo>
                      <a:lnTo>
                        <a:pt x="154" y="11"/>
                      </a:lnTo>
                      <a:lnTo>
                        <a:pt x="156" y="11"/>
                      </a:lnTo>
                      <a:lnTo>
                        <a:pt x="160" y="10"/>
                      </a:lnTo>
                      <a:lnTo>
                        <a:pt x="161" y="10"/>
                      </a:lnTo>
                      <a:lnTo>
                        <a:pt x="165" y="8"/>
                      </a:lnTo>
                      <a:lnTo>
                        <a:pt x="169" y="8"/>
                      </a:lnTo>
                      <a:lnTo>
                        <a:pt x="171" y="8"/>
                      </a:lnTo>
                      <a:lnTo>
                        <a:pt x="175" y="6"/>
                      </a:lnTo>
                      <a:lnTo>
                        <a:pt x="179" y="6"/>
                      </a:lnTo>
                      <a:lnTo>
                        <a:pt x="181" y="6"/>
                      </a:lnTo>
                      <a:lnTo>
                        <a:pt x="184" y="6"/>
                      </a:lnTo>
                      <a:lnTo>
                        <a:pt x="188" y="4"/>
                      </a:lnTo>
                      <a:lnTo>
                        <a:pt x="190" y="4"/>
                      </a:lnTo>
                      <a:lnTo>
                        <a:pt x="194" y="4"/>
                      </a:lnTo>
                      <a:lnTo>
                        <a:pt x="198" y="4"/>
                      </a:lnTo>
                      <a:lnTo>
                        <a:pt x="200" y="2"/>
                      </a:lnTo>
                      <a:lnTo>
                        <a:pt x="204" y="2"/>
                      </a:lnTo>
                      <a:lnTo>
                        <a:pt x="208" y="2"/>
                      </a:lnTo>
                      <a:lnTo>
                        <a:pt x="209" y="2"/>
                      </a:lnTo>
                      <a:lnTo>
                        <a:pt x="213" y="2"/>
                      </a:lnTo>
                      <a:lnTo>
                        <a:pt x="215" y="2"/>
                      </a:lnTo>
                      <a:lnTo>
                        <a:pt x="217" y="0"/>
                      </a:lnTo>
                      <a:lnTo>
                        <a:pt x="221" y="0"/>
                      </a:lnTo>
                      <a:lnTo>
                        <a:pt x="223" y="0"/>
                      </a:lnTo>
                      <a:lnTo>
                        <a:pt x="225" y="0"/>
                      </a:lnTo>
                      <a:lnTo>
                        <a:pt x="227" y="0"/>
                      </a:lnTo>
                      <a:lnTo>
                        <a:pt x="229" y="0"/>
                      </a:lnTo>
                      <a:lnTo>
                        <a:pt x="231" y="2"/>
                      </a:lnTo>
                      <a:lnTo>
                        <a:pt x="232" y="2"/>
                      </a:lnTo>
                      <a:lnTo>
                        <a:pt x="234" y="2"/>
                      </a:lnTo>
                      <a:lnTo>
                        <a:pt x="236" y="2"/>
                      </a:lnTo>
                      <a:lnTo>
                        <a:pt x="238" y="2"/>
                      </a:lnTo>
                      <a:lnTo>
                        <a:pt x="240" y="4"/>
                      </a:lnTo>
                      <a:lnTo>
                        <a:pt x="242" y="4"/>
                      </a:lnTo>
                      <a:lnTo>
                        <a:pt x="244" y="4"/>
                      </a:lnTo>
                      <a:lnTo>
                        <a:pt x="244" y="6"/>
                      </a:lnTo>
                      <a:lnTo>
                        <a:pt x="246" y="6"/>
                      </a:lnTo>
                      <a:lnTo>
                        <a:pt x="248" y="6"/>
                      </a:lnTo>
                      <a:lnTo>
                        <a:pt x="250" y="8"/>
                      </a:lnTo>
                      <a:lnTo>
                        <a:pt x="252" y="8"/>
                      </a:lnTo>
                      <a:lnTo>
                        <a:pt x="252" y="10"/>
                      </a:lnTo>
                      <a:lnTo>
                        <a:pt x="254" y="10"/>
                      </a:lnTo>
                      <a:lnTo>
                        <a:pt x="255" y="11"/>
                      </a:lnTo>
                      <a:lnTo>
                        <a:pt x="257" y="11"/>
                      </a:lnTo>
                      <a:lnTo>
                        <a:pt x="257" y="13"/>
                      </a:lnTo>
                      <a:lnTo>
                        <a:pt x="259" y="13"/>
                      </a:lnTo>
                      <a:lnTo>
                        <a:pt x="261" y="15"/>
                      </a:lnTo>
                      <a:lnTo>
                        <a:pt x="261" y="17"/>
                      </a:lnTo>
                      <a:lnTo>
                        <a:pt x="263" y="17"/>
                      </a:lnTo>
                      <a:lnTo>
                        <a:pt x="265" y="19"/>
                      </a:lnTo>
                      <a:lnTo>
                        <a:pt x="267" y="21"/>
                      </a:lnTo>
                      <a:lnTo>
                        <a:pt x="269" y="23"/>
                      </a:lnTo>
                      <a:lnTo>
                        <a:pt x="271" y="25"/>
                      </a:lnTo>
                      <a:lnTo>
                        <a:pt x="273" y="25"/>
                      </a:lnTo>
                      <a:lnTo>
                        <a:pt x="273" y="27"/>
                      </a:lnTo>
                      <a:lnTo>
                        <a:pt x="275" y="29"/>
                      </a:lnTo>
                      <a:lnTo>
                        <a:pt x="277" y="31"/>
                      </a:lnTo>
                      <a:lnTo>
                        <a:pt x="279" y="33"/>
                      </a:lnTo>
                      <a:lnTo>
                        <a:pt x="279" y="34"/>
                      </a:lnTo>
                      <a:lnTo>
                        <a:pt x="279" y="36"/>
                      </a:lnTo>
                      <a:lnTo>
                        <a:pt x="277" y="36"/>
                      </a:lnTo>
                      <a:lnTo>
                        <a:pt x="275" y="36"/>
                      </a:lnTo>
                      <a:lnTo>
                        <a:pt x="273" y="36"/>
                      </a:lnTo>
                      <a:lnTo>
                        <a:pt x="271" y="36"/>
                      </a:lnTo>
                      <a:lnTo>
                        <a:pt x="271" y="38"/>
                      </a:lnTo>
                      <a:lnTo>
                        <a:pt x="269" y="38"/>
                      </a:lnTo>
                      <a:lnTo>
                        <a:pt x="267" y="36"/>
                      </a:lnTo>
                      <a:lnTo>
                        <a:pt x="265" y="36"/>
                      </a:lnTo>
                      <a:lnTo>
                        <a:pt x="263" y="36"/>
                      </a:lnTo>
                      <a:lnTo>
                        <a:pt x="261" y="36"/>
                      </a:lnTo>
                      <a:lnTo>
                        <a:pt x="259" y="36"/>
                      </a:lnTo>
                      <a:lnTo>
                        <a:pt x="257" y="36"/>
                      </a:lnTo>
                      <a:lnTo>
                        <a:pt x="255" y="36"/>
                      </a:lnTo>
                      <a:lnTo>
                        <a:pt x="254" y="36"/>
                      </a:lnTo>
                      <a:lnTo>
                        <a:pt x="252" y="36"/>
                      </a:lnTo>
                      <a:lnTo>
                        <a:pt x="250" y="36"/>
                      </a:lnTo>
                      <a:lnTo>
                        <a:pt x="248" y="36"/>
                      </a:lnTo>
                      <a:lnTo>
                        <a:pt x="246" y="34"/>
                      </a:lnTo>
                      <a:lnTo>
                        <a:pt x="244" y="34"/>
                      </a:lnTo>
                      <a:lnTo>
                        <a:pt x="242" y="34"/>
                      </a:lnTo>
                      <a:lnTo>
                        <a:pt x="240" y="34"/>
                      </a:lnTo>
                      <a:lnTo>
                        <a:pt x="238" y="34"/>
                      </a:lnTo>
                      <a:lnTo>
                        <a:pt x="236" y="34"/>
                      </a:lnTo>
                      <a:lnTo>
                        <a:pt x="234" y="34"/>
                      </a:lnTo>
                      <a:lnTo>
                        <a:pt x="232" y="33"/>
                      </a:lnTo>
                      <a:lnTo>
                        <a:pt x="231" y="33"/>
                      </a:lnTo>
                      <a:lnTo>
                        <a:pt x="229" y="33"/>
                      </a:lnTo>
                      <a:lnTo>
                        <a:pt x="227" y="33"/>
                      </a:lnTo>
                      <a:lnTo>
                        <a:pt x="225" y="31"/>
                      </a:lnTo>
                      <a:lnTo>
                        <a:pt x="223" y="31"/>
                      </a:lnTo>
                      <a:lnTo>
                        <a:pt x="221" y="29"/>
                      </a:lnTo>
                      <a:lnTo>
                        <a:pt x="217" y="29"/>
                      </a:lnTo>
                      <a:lnTo>
                        <a:pt x="215" y="29"/>
                      </a:lnTo>
                      <a:lnTo>
                        <a:pt x="213" y="27"/>
                      </a:lnTo>
                      <a:lnTo>
                        <a:pt x="211" y="27"/>
                      </a:lnTo>
                      <a:lnTo>
                        <a:pt x="209" y="27"/>
                      </a:lnTo>
                      <a:lnTo>
                        <a:pt x="208" y="25"/>
                      </a:lnTo>
                      <a:lnTo>
                        <a:pt x="206" y="25"/>
                      </a:lnTo>
                      <a:lnTo>
                        <a:pt x="204" y="23"/>
                      </a:lnTo>
                      <a:lnTo>
                        <a:pt x="202" y="23"/>
                      </a:lnTo>
                      <a:lnTo>
                        <a:pt x="200" y="23"/>
                      </a:lnTo>
                      <a:lnTo>
                        <a:pt x="196" y="23"/>
                      </a:lnTo>
                      <a:lnTo>
                        <a:pt x="194" y="21"/>
                      </a:lnTo>
                      <a:lnTo>
                        <a:pt x="192" y="21"/>
                      </a:lnTo>
                      <a:lnTo>
                        <a:pt x="190" y="21"/>
                      </a:lnTo>
                      <a:lnTo>
                        <a:pt x="188" y="21"/>
                      </a:lnTo>
                      <a:lnTo>
                        <a:pt x="186" y="21"/>
                      </a:lnTo>
                      <a:lnTo>
                        <a:pt x="184" y="21"/>
                      </a:lnTo>
                      <a:lnTo>
                        <a:pt x="183" y="21"/>
                      </a:lnTo>
                      <a:lnTo>
                        <a:pt x="181" y="21"/>
                      </a:lnTo>
                      <a:lnTo>
                        <a:pt x="179" y="23"/>
                      </a:lnTo>
                      <a:lnTo>
                        <a:pt x="177" y="23"/>
                      </a:lnTo>
                      <a:close/>
                    </a:path>
                  </a:pathLst>
                </a:custGeom>
                <a:solidFill>
                  <a:srgbClr val="CC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33" name="Freeform 601"/>
                <p:cNvSpPr>
                  <a:spLocks noChangeAspect="1"/>
                </p:cNvSpPr>
                <p:nvPr/>
              </p:nvSpPr>
              <p:spPr bwMode="auto">
                <a:xfrm>
                  <a:off x="4983" y="1661"/>
                  <a:ext cx="259" cy="63"/>
                </a:xfrm>
                <a:custGeom>
                  <a:avLst/>
                  <a:gdLst>
                    <a:gd name="T0" fmla="*/ 155 w 259"/>
                    <a:gd name="T1" fmla="*/ 21 h 63"/>
                    <a:gd name="T2" fmla="*/ 146 w 259"/>
                    <a:gd name="T3" fmla="*/ 27 h 63"/>
                    <a:gd name="T4" fmla="*/ 138 w 259"/>
                    <a:gd name="T5" fmla="*/ 34 h 63"/>
                    <a:gd name="T6" fmla="*/ 128 w 259"/>
                    <a:gd name="T7" fmla="*/ 42 h 63"/>
                    <a:gd name="T8" fmla="*/ 121 w 259"/>
                    <a:gd name="T9" fmla="*/ 48 h 63"/>
                    <a:gd name="T10" fmla="*/ 111 w 259"/>
                    <a:gd name="T11" fmla="*/ 56 h 63"/>
                    <a:gd name="T12" fmla="*/ 101 w 259"/>
                    <a:gd name="T13" fmla="*/ 57 h 63"/>
                    <a:gd name="T14" fmla="*/ 98 w 259"/>
                    <a:gd name="T15" fmla="*/ 52 h 63"/>
                    <a:gd name="T16" fmla="*/ 101 w 259"/>
                    <a:gd name="T17" fmla="*/ 42 h 63"/>
                    <a:gd name="T18" fmla="*/ 107 w 259"/>
                    <a:gd name="T19" fmla="*/ 32 h 63"/>
                    <a:gd name="T20" fmla="*/ 98 w 259"/>
                    <a:gd name="T21" fmla="*/ 31 h 63"/>
                    <a:gd name="T22" fmla="*/ 86 w 259"/>
                    <a:gd name="T23" fmla="*/ 32 h 63"/>
                    <a:gd name="T24" fmla="*/ 71 w 259"/>
                    <a:gd name="T25" fmla="*/ 34 h 63"/>
                    <a:gd name="T26" fmla="*/ 57 w 259"/>
                    <a:gd name="T27" fmla="*/ 40 h 63"/>
                    <a:gd name="T28" fmla="*/ 46 w 259"/>
                    <a:gd name="T29" fmla="*/ 46 h 63"/>
                    <a:gd name="T30" fmla="*/ 34 w 259"/>
                    <a:gd name="T31" fmla="*/ 52 h 63"/>
                    <a:gd name="T32" fmla="*/ 25 w 259"/>
                    <a:gd name="T33" fmla="*/ 57 h 63"/>
                    <a:gd name="T34" fmla="*/ 17 w 259"/>
                    <a:gd name="T35" fmla="*/ 61 h 63"/>
                    <a:gd name="T36" fmla="*/ 11 w 259"/>
                    <a:gd name="T37" fmla="*/ 61 h 63"/>
                    <a:gd name="T38" fmla="*/ 4 w 259"/>
                    <a:gd name="T39" fmla="*/ 57 h 63"/>
                    <a:gd name="T40" fmla="*/ 0 w 259"/>
                    <a:gd name="T41" fmla="*/ 52 h 63"/>
                    <a:gd name="T42" fmla="*/ 0 w 259"/>
                    <a:gd name="T43" fmla="*/ 42 h 63"/>
                    <a:gd name="T44" fmla="*/ 7 w 259"/>
                    <a:gd name="T45" fmla="*/ 34 h 63"/>
                    <a:gd name="T46" fmla="*/ 17 w 259"/>
                    <a:gd name="T47" fmla="*/ 32 h 63"/>
                    <a:gd name="T48" fmla="*/ 25 w 259"/>
                    <a:gd name="T49" fmla="*/ 31 h 63"/>
                    <a:gd name="T50" fmla="*/ 34 w 259"/>
                    <a:gd name="T51" fmla="*/ 29 h 63"/>
                    <a:gd name="T52" fmla="*/ 52 w 259"/>
                    <a:gd name="T53" fmla="*/ 27 h 63"/>
                    <a:gd name="T54" fmla="*/ 73 w 259"/>
                    <a:gd name="T55" fmla="*/ 23 h 63"/>
                    <a:gd name="T56" fmla="*/ 96 w 259"/>
                    <a:gd name="T57" fmla="*/ 19 h 63"/>
                    <a:gd name="T58" fmla="*/ 115 w 259"/>
                    <a:gd name="T59" fmla="*/ 17 h 63"/>
                    <a:gd name="T60" fmla="*/ 128 w 259"/>
                    <a:gd name="T61" fmla="*/ 13 h 63"/>
                    <a:gd name="T62" fmla="*/ 140 w 259"/>
                    <a:gd name="T63" fmla="*/ 9 h 63"/>
                    <a:gd name="T64" fmla="*/ 153 w 259"/>
                    <a:gd name="T65" fmla="*/ 8 h 63"/>
                    <a:gd name="T66" fmla="*/ 169 w 259"/>
                    <a:gd name="T67" fmla="*/ 4 h 63"/>
                    <a:gd name="T68" fmla="*/ 184 w 259"/>
                    <a:gd name="T69" fmla="*/ 2 h 63"/>
                    <a:gd name="T70" fmla="*/ 199 w 259"/>
                    <a:gd name="T71" fmla="*/ 0 h 63"/>
                    <a:gd name="T72" fmla="*/ 213 w 259"/>
                    <a:gd name="T73" fmla="*/ 0 h 63"/>
                    <a:gd name="T74" fmla="*/ 222 w 259"/>
                    <a:gd name="T75" fmla="*/ 0 h 63"/>
                    <a:gd name="T76" fmla="*/ 230 w 259"/>
                    <a:gd name="T77" fmla="*/ 2 h 63"/>
                    <a:gd name="T78" fmla="*/ 236 w 259"/>
                    <a:gd name="T79" fmla="*/ 6 h 63"/>
                    <a:gd name="T80" fmla="*/ 242 w 259"/>
                    <a:gd name="T81" fmla="*/ 9 h 63"/>
                    <a:gd name="T82" fmla="*/ 247 w 259"/>
                    <a:gd name="T83" fmla="*/ 13 h 63"/>
                    <a:gd name="T84" fmla="*/ 251 w 259"/>
                    <a:gd name="T85" fmla="*/ 19 h 63"/>
                    <a:gd name="T86" fmla="*/ 257 w 259"/>
                    <a:gd name="T87" fmla="*/ 25 h 63"/>
                    <a:gd name="T88" fmla="*/ 255 w 259"/>
                    <a:gd name="T89" fmla="*/ 31 h 63"/>
                    <a:gd name="T90" fmla="*/ 245 w 259"/>
                    <a:gd name="T91" fmla="*/ 29 h 63"/>
                    <a:gd name="T92" fmla="*/ 236 w 259"/>
                    <a:gd name="T93" fmla="*/ 29 h 63"/>
                    <a:gd name="T94" fmla="*/ 226 w 259"/>
                    <a:gd name="T95" fmla="*/ 27 h 63"/>
                    <a:gd name="T96" fmla="*/ 217 w 259"/>
                    <a:gd name="T97" fmla="*/ 25 h 63"/>
                    <a:gd name="T98" fmla="*/ 207 w 259"/>
                    <a:gd name="T99" fmla="*/ 23 h 63"/>
                    <a:gd name="T100" fmla="*/ 196 w 259"/>
                    <a:gd name="T101" fmla="*/ 21 h 63"/>
                    <a:gd name="T102" fmla="*/ 186 w 259"/>
                    <a:gd name="T103" fmla="*/ 17 h 63"/>
                    <a:gd name="T104" fmla="*/ 176 w 259"/>
                    <a:gd name="T105" fmla="*/ 15 h 63"/>
                    <a:gd name="T106" fmla="*/ 167 w 259"/>
                    <a:gd name="T107" fmla="*/ 15 h 6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259"/>
                    <a:gd name="T163" fmla="*/ 0 h 63"/>
                    <a:gd name="T164" fmla="*/ 259 w 259"/>
                    <a:gd name="T165" fmla="*/ 63 h 6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259" h="63">
                      <a:moveTo>
                        <a:pt x="163" y="17"/>
                      </a:moveTo>
                      <a:lnTo>
                        <a:pt x="161" y="19"/>
                      </a:lnTo>
                      <a:lnTo>
                        <a:pt x="159" y="19"/>
                      </a:lnTo>
                      <a:lnTo>
                        <a:pt x="157" y="19"/>
                      </a:lnTo>
                      <a:lnTo>
                        <a:pt x="155" y="21"/>
                      </a:lnTo>
                      <a:lnTo>
                        <a:pt x="153" y="23"/>
                      </a:lnTo>
                      <a:lnTo>
                        <a:pt x="151" y="23"/>
                      </a:lnTo>
                      <a:lnTo>
                        <a:pt x="149" y="25"/>
                      </a:lnTo>
                      <a:lnTo>
                        <a:pt x="148" y="25"/>
                      </a:lnTo>
                      <a:lnTo>
                        <a:pt x="146" y="27"/>
                      </a:lnTo>
                      <a:lnTo>
                        <a:pt x="144" y="29"/>
                      </a:lnTo>
                      <a:lnTo>
                        <a:pt x="142" y="31"/>
                      </a:lnTo>
                      <a:lnTo>
                        <a:pt x="140" y="31"/>
                      </a:lnTo>
                      <a:lnTo>
                        <a:pt x="138" y="32"/>
                      </a:lnTo>
                      <a:lnTo>
                        <a:pt x="138" y="34"/>
                      </a:lnTo>
                      <a:lnTo>
                        <a:pt x="136" y="34"/>
                      </a:lnTo>
                      <a:lnTo>
                        <a:pt x="134" y="36"/>
                      </a:lnTo>
                      <a:lnTo>
                        <a:pt x="132" y="38"/>
                      </a:lnTo>
                      <a:lnTo>
                        <a:pt x="130" y="40"/>
                      </a:lnTo>
                      <a:lnTo>
                        <a:pt x="128" y="42"/>
                      </a:lnTo>
                      <a:lnTo>
                        <a:pt x="126" y="44"/>
                      </a:lnTo>
                      <a:lnTo>
                        <a:pt x="125" y="44"/>
                      </a:lnTo>
                      <a:lnTo>
                        <a:pt x="125" y="46"/>
                      </a:lnTo>
                      <a:lnTo>
                        <a:pt x="123" y="48"/>
                      </a:lnTo>
                      <a:lnTo>
                        <a:pt x="121" y="48"/>
                      </a:lnTo>
                      <a:lnTo>
                        <a:pt x="119" y="50"/>
                      </a:lnTo>
                      <a:lnTo>
                        <a:pt x="117" y="52"/>
                      </a:lnTo>
                      <a:lnTo>
                        <a:pt x="115" y="54"/>
                      </a:lnTo>
                      <a:lnTo>
                        <a:pt x="113" y="56"/>
                      </a:lnTo>
                      <a:lnTo>
                        <a:pt x="111" y="56"/>
                      </a:lnTo>
                      <a:lnTo>
                        <a:pt x="109" y="57"/>
                      </a:lnTo>
                      <a:lnTo>
                        <a:pt x="107" y="57"/>
                      </a:lnTo>
                      <a:lnTo>
                        <a:pt x="105" y="57"/>
                      </a:lnTo>
                      <a:lnTo>
                        <a:pt x="103" y="57"/>
                      </a:lnTo>
                      <a:lnTo>
                        <a:pt x="101" y="57"/>
                      </a:lnTo>
                      <a:lnTo>
                        <a:pt x="100" y="57"/>
                      </a:lnTo>
                      <a:lnTo>
                        <a:pt x="100" y="56"/>
                      </a:lnTo>
                      <a:lnTo>
                        <a:pt x="98" y="56"/>
                      </a:lnTo>
                      <a:lnTo>
                        <a:pt x="98" y="54"/>
                      </a:lnTo>
                      <a:lnTo>
                        <a:pt x="98" y="52"/>
                      </a:lnTo>
                      <a:lnTo>
                        <a:pt x="98" y="50"/>
                      </a:lnTo>
                      <a:lnTo>
                        <a:pt x="98" y="48"/>
                      </a:lnTo>
                      <a:lnTo>
                        <a:pt x="100" y="46"/>
                      </a:lnTo>
                      <a:lnTo>
                        <a:pt x="100" y="44"/>
                      </a:lnTo>
                      <a:lnTo>
                        <a:pt x="101" y="42"/>
                      </a:lnTo>
                      <a:lnTo>
                        <a:pt x="103" y="40"/>
                      </a:lnTo>
                      <a:lnTo>
                        <a:pt x="103" y="38"/>
                      </a:lnTo>
                      <a:lnTo>
                        <a:pt x="105" y="36"/>
                      </a:lnTo>
                      <a:lnTo>
                        <a:pt x="107" y="34"/>
                      </a:lnTo>
                      <a:lnTo>
                        <a:pt x="107" y="32"/>
                      </a:lnTo>
                      <a:lnTo>
                        <a:pt x="105" y="31"/>
                      </a:lnTo>
                      <a:lnTo>
                        <a:pt x="103" y="31"/>
                      </a:lnTo>
                      <a:lnTo>
                        <a:pt x="101" y="31"/>
                      </a:lnTo>
                      <a:lnTo>
                        <a:pt x="100" y="31"/>
                      </a:lnTo>
                      <a:lnTo>
                        <a:pt x="98" y="31"/>
                      </a:lnTo>
                      <a:lnTo>
                        <a:pt x="96" y="31"/>
                      </a:lnTo>
                      <a:lnTo>
                        <a:pt x="94" y="31"/>
                      </a:lnTo>
                      <a:lnTo>
                        <a:pt x="92" y="31"/>
                      </a:lnTo>
                      <a:lnTo>
                        <a:pt x="88" y="31"/>
                      </a:lnTo>
                      <a:lnTo>
                        <a:pt x="86" y="32"/>
                      </a:lnTo>
                      <a:lnTo>
                        <a:pt x="82" y="32"/>
                      </a:lnTo>
                      <a:lnTo>
                        <a:pt x="80" y="32"/>
                      </a:lnTo>
                      <a:lnTo>
                        <a:pt x="77" y="34"/>
                      </a:lnTo>
                      <a:lnTo>
                        <a:pt x="75" y="34"/>
                      </a:lnTo>
                      <a:lnTo>
                        <a:pt x="71" y="34"/>
                      </a:lnTo>
                      <a:lnTo>
                        <a:pt x="69" y="36"/>
                      </a:lnTo>
                      <a:lnTo>
                        <a:pt x="65" y="36"/>
                      </a:lnTo>
                      <a:lnTo>
                        <a:pt x="63" y="38"/>
                      </a:lnTo>
                      <a:lnTo>
                        <a:pt x="59" y="38"/>
                      </a:lnTo>
                      <a:lnTo>
                        <a:pt x="57" y="40"/>
                      </a:lnTo>
                      <a:lnTo>
                        <a:pt x="54" y="42"/>
                      </a:lnTo>
                      <a:lnTo>
                        <a:pt x="52" y="42"/>
                      </a:lnTo>
                      <a:lnTo>
                        <a:pt x="50" y="44"/>
                      </a:lnTo>
                      <a:lnTo>
                        <a:pt x="48" y="44"/>
                      </a:lnTo>
                      <a:lnTo>
                        <a:pt x="46" y="46"/>
                      </a:lnTo>
                      <a:lnTo>
                        <a:pt x="42" y="46"/>
                      </a:lnTo>
                      <a:lnTo>
                        <a:pt x="40" y="48"/>
                      </a:lnTo>
                      <a:lnTo>
                        <a:pt x="38" y="50"/>
                      </a:lnTo>
                      <a:lnTo>
                        <a:pt x="36" y="50"/>
                      </a:lnTo>
                      <a:lnTo>
                        <a:pt x="34" y="52"/>
                      </a:lnTo>
                      <a:lnTo>
                        <a:pt x="32" y="52"/>
                      </a:lnTo>
                      <a:lnTo>
                        <a:pt x="30" y="54"/>
                      </a:lnTo>
                      <a:lnTo>
                        <a:pt x="29" y="54"/>
                      </a:lnTo>
                      <a:lnTo>
                        <a:pt x="27" y="56"/>
                      </a:lnTo>
                      <a:lnTo>
                        <a:pt x="25" y="57"/>
                      </a:lnTo>
                      <a:lnTo>
                        <a:pt x="23" y="57"/>
                      </a:lnTo>
                      <a:lnTo>
                        <a:pt x="21" y="59"/>
                      </a:lnTo>
                      <a:lnTo>
                        <a:pt x="19" y="59"/>
                      </a:lnTo>
                      <a:lnTo>
                        <a:pt x="19" y="61"/>
                      </a:lnTo>
                      <a:lnTo>
                        <a:pt x="17" y="61"/>
                      </a:lnTo>
                      <a:lnTo>
                        <a:pt x="17" y="63"/>
                      </a:lnTo>
                      <a:lnTo>
                        <a:pt x="15" y="63"/>
                      </a:lnTo>
                      <a:lnTo>
                        <a:pt x="13" y="63"/>
                      </a:lnTo>
                      <a:lnTo>
                        <a:pt x="11" y="63"/>
                      </a:lnTo>
                      <a:lnTo>
                        <a:pt x="11" y="61"/>
                      </a:lnTo>
                      <a:lnTo>
                        <a:pt x="9" y="61"/>
                      </a:lnTo>
                      <a:lnTo>
                        <a:pt x="7" y="59"/>
                      </a:lnTo>
                      <a:lnTo>
                        <a:pt x="6" y="59"/>
                      </a:lnTo>
                      <a:lnTo>
                        <a:pt x="6" y="57"/>
                      </a:lnTo>
                      <a:lnTo>
                        <a:pt x="4" y="57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2" y="54"/>
                      </a:ln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2" y="40"/>
                      </a:lnTo>
                      <a:lnTo>
                        <a:pt x="4" y="38"/>
                      </a:lnTo>
                      <a:lnTo>
                        <a:pt x="4" y="36"/>
                      </a:lnTo>
                      <a:lnTo>
                        <a:pt x="6" y="36"/>
                      </a:lnTo>
                      <a:lnTo>
                        <a:pt x="7" y="34"/>
                      </a:lnTo>
                      <a:lnTo>
                        <a:pt x="9" y="34"/>
                      </a:lnTo>
                      <a:lnTo>
                        <a:pt x="11" y="32"/>
                      </a:lnTo>
                      <a:lnTo>
                        <a:pt x="13" y="32"/>
                      </a:lnTo>
                      <a:lnTo>
                        <a:pt x="15" y="32"/>
                      </a:lnTo>
                      <a:lnTo>
                        <a:pt x="17" y="32"/>
                      </a:lnTo>
                      <a:lnTo>
                        <a:pt x="19" y="32"/>
                      </a:lnTo>
                      <a:lnTo>
                        <a:pt x="19" y="31"/>
                      </a:lnTo>
                      <a:lnTo>
                        <a:pt x="21" y="31"/>
                      </a:lnTo>
                      <a:lnTo>
                        <a:pt x="23" y="31"/>
                      </a:lnTo>
                      <a:lnTo>
                        <a:pt x="25" y="31"/>
                      </a:lnTo>
                      <a:lnTo>
                        <a:pt x="27" y="31"/>
                      </a:lnTo>
                      <a:lnTo>
                        <a:pt x="29" y="29"/>
                      </a:lnTo>
                      <a:lnTo>
                        <a:pt x="30" y="29"/>
                      </a:lnTo>
                      <a:lnTo>
                        <a:pt x="32" y="29"/>
                      </a:lnTo>
                      <a:lnTo>
                        <a:pt x="34" y="29"/>
                      </a:lnTo>
                      <a:lnTo>
                        <a:pt x="38" y="29"/>
                      </a:lnTo>
                      <a:lnTo>
                        <a:pt x="42" y="29"/>
                      </a:lnTo>
                      <a:lnTo>
                        <a:pt x="44" y="27"/>
                      </a:lnTo>
                      <a:lnTo>
                        <a:pt x="48" y="27"/>
                      </a:lnTo>
                      <a:lnTo>
                        <a:pt x="52" y="27"/>
                      </a:lnTo>
                      <a:lnTo>
                        <a:pt x="55" y="27"/>
                      </a:lnTo>
                      <a:lnTo>
                        <a:pt x="61" y="25"/>
                      </a:lnTo>
                      <a:lnTo>
                        <a:pt x="65" y="25"/>
                      </a:lnTo>
                      <a:lnTo>
                        <a:pt x="69" y="25"/>
                      </a:lnTo>
                      <a:lnTo>
                        <a:pt x="73" y="23"/>
                      </a:lnTo>
                      <a:lnTo>
                        <a:pt x="78" y="23"/>
                      </a:lnTo>
                      <a:lnTo>
                        <a:pt x="82" y="23"/>
                      </a:lnTo>
                      <a:lnTo>
                        <a:pt x="86" y="21"/>
                      </a:lnTo>
                      <a:lnTo>
                        <a:pt x="90" y="21"/>
                      </a:lnTo>
                      <a:lnTo>
                        <a:pt x="96" y="19"/>
                      </a:lnTo>
                      <a:lnTo>
                        <a:pt x="100" y="19"/>
                      </a:lnTo>
                      <a:lnTo>
                        <a:pt x="103" y="19"/>
                      </a:lnTo>
                      <a:lnTo>
                        <a:pt x="107" y="17"/>
                      </a:lnTo>
                      <a:lnTo>
                        <a:pt x="111" y="17"/>
                      </a:lnTo>
                      <a:lnTo>
                        <a:pt x="115" y="17"/>
                      </a:lnTo>
                      <a:lnTo>
                        <a:pt x="117" y="15"/>
                      </a:lnTo>
                      <a:lnTo>
                        <a:pt x="121" y="15"/>
                      </a:lnTo>
                      <a:lnTo>
                        <a:pt x="123" y="15"/>
                      </a:lnTo>
                      <a:lnTo>
                        <a:pt x="126" y="13"/>
                      </a:lnTo>
                      <a:lnTo>
                        <a:pt x="128" y="13"/>
                      </a:lnTo>
                      <a:lnTo>
                        <a:pt x="130" y="13"/>
                      </a:lnTo>
                      <a:lnTo>
                        <a:pt x="132" y="11"/>
                      </a:lnTo>
                      <a:lnTo>
                        <a:pt x="134" y="11"/>
                      </a:lnTo>
                      <a:lnTo>
                        <a:pt x="136" y="11"/>
                      </a:lnTo>
                      <a:lnTo>
                        <a:pt x="140" y="9"/>
                      </a:lnTo>
                      <a:lnTo>
                        <a:pt x="142" y="9"/>
                      </a:lnTo>
                      <a:lnTo>
                        <a:pt x="144" y="9"/>
                      </a:lnTo>
                      <a:lnTo>
                        <a:pt x="148" y="8"/>
                      </a:lnTo>
                      <a:lnTo>
                        <a:pt x="149" y="8"/>
                      </a:lnTo>
                      <a:lnTo>
                        <a:pt x="153" y="8"/>
                      </a:lnTo>
                      <a:lnTo>
                        <a:pt x="157" y="6"/>
                      </a:lnTo>
                      <a:lnTo>
                        <a:pt x="159" y="6"/>
                      </a:lnTo>
                      <a:lnTo>
                        <a:pt x="163" y="6"/>
                      </a:lnTo>
                      <a:lnTo>
                        <a:pt x="165" y="4"/>
                      </a:lnTo>
                      <a:lnTo>
                        <a:pt x="169" y="4"/>
                      </a:lnTo>
                      <a:lnTo>
                        <a:pt x="172" y="4"/>
                      </a:lnTo>
                      <a:lnTo>
                        <a:pt x="174" y="4"/>
                      </a:lnTo>
                      <a:lnTo>
                        <a:pt x="178" y="2"/>
                      </a:lnTo>
                      <a:lnTo>
                        <a:pt x="182" y="2"/>
                      </a:lnTo>
                      <a:lnTo>
                        <a:pt x="184" y="2"/>
                      </a:lnTo>
                      <a:lnTo>
                        <a:pt x="188" y="2"/>
                      </a:lnTo>
                      <a:lnTo>
                        <a:pt x="192" y="2"/>
                      </a:lnTo>
                      <a:lnTo>
                        <a:pt x="194" y="0"/>
                      </a:lnTo>
                      <a:lnTo>
                        <a:pt x="197" y="0"/>
                      </a:lnTo>
                      <a:lnTo>
                        <a:pt x="199" y="0"/>
                      </a:lnTo>
                      <a:lnTo>
                        <a:pt x="203" y="0"/>
                      </a:lnTo>
                      <a:lnTo>
                        <a:pt x="205" y="0"/>
                      </a:lnTo>
                      <a:lnTo>
                        <a:pt x="207" y="0"/>
                      </a:lnTo>
                      <a:lnTo>
                        <a:pt x="209" y="0"/>
                      </a:lnTo>
                      <a:lnTo>
                        <a:pt x="213" y="0"/>
                      </a:lnTo>
                      <a:lnTo>
                        <a:pt x="215" y="0"/>
                      </a:lnTo>
                      <a:lnTo>
                        <a:pt x="217" y="0"/>
                      </a:lnTo>
                      <a:lnTo>
                        <a:pt x="219" y="0"/>
                      </a:lnTo>
                      <a:lnTo>
                        <a:pt x="220" y="0"/>
                      </a:lnTo>
                      <a:lnTo>
                        <a:pt x="222" y="0"/>
                      </a:lnTo>
                      <a:lnTo>
                        <a:pt x="222" y="2"/>
                      </a:lnTo>
                      <a:lnTo>
                        <a:pt x="224" y="2"/>
                      </a:lnTo>
                      <a:lnTo>
                        <a:pt x="226" y="2"/>
                      </a:lnTo>
                      <a:lnTo>
                        <a:pt x="228" y="2"/>
                      </a:lnTo>
                      <a:lnTo>
                        <a:pt x="230" y="2"/>
                      </a:lnTo>
                      <a:lnTo>
                        <a:pt x="230" y="4"/>
                      </a:lnTo>
                      <a:lnTo>
                        <a:pt x="232" y="4"/>
                      </a:lnTo>
                      <a:lnTo>
                        <a:pt x="234" y="4"/>
                      </a:lnTo>
                      <a:lnTo>
                        <a:pt x="234" y="6"/>
                      </a:lnTo>
                      <a:lnTo>
                        <a:pt x="236" y="6"/>
                      </a:lnTo>
                      <a:lnTo>
                        <a:pt x="238" y="6"/>
                      </a:lnTo>
                      <a:lnTo>
                        <a:pt x="238" y="8"/>
                      </a:lnTo>
                      <a:lnTo>
                        <a:pt x="240" y="8"/>
                      </a:lnTo>
                      <a:lnTo>
                        <a:pt x="240" y="9"/>
                      </a:lnTo>
                      <a:lnTo>
                        <a:pt x="242" y="9"/>
                      </a:lnTo>
                      <a:lnTo>
                        <a:pt x="243" y="9"/>
                      </a:lnTo>
                      <a:lnTo>
                        <a:pt x="243" y="11"/>
                      </a:lnTo>
                      <a:lnTo>
                        <a:pt x="245" y="11"/>
                      </a:lnTo>
                      <a:lnTo>
                        <a:pt x="245" y="13"/>
                      </a:lnTo>
                      <a:lnTo>
                        <a:pt x="247" y="13"/>
                      </a:lnTo>
                      <a:lnTo>
                        <a:pt x="247" y="15"/>
                      </a:lnTo>
                      <a:lnTo>
                        <a:pt x="249" y="15"/>
                      </a:lnTo>
                      <a:lnTo>
                        <a:pt x="249" y="17"/>
                      </a:lnTo>
                      <a:lnTo>
                        <a:pt x="251" y="17"/>
                      </a:lnTo>
                      <a:lnTo>
                        <a:pt x="251" y="19"/>
                      </a:lnTo>
                      <a:lnTo>
                        <a:pt x="253" y="21"/>
                      </a:lnTo>
                      <a:lnTo>
                        <a:pt x="255" y="21"/>
                      </a:lnTo>
                      <a:lnTo>
                        <a:pt x="255" y="23"/>
                      </a:lnTo>
                      <a:lnTo>
                        <a:pt x="257" y="23"/>
                      </a:lnTo>
                      <a:lnTo>
                        <a:pt x="257" y="25"/>
                      </a:lnTo>
                      <a:lnTo>
                        <a:pt x="259" y="27"/>
                      </a:lnTo>
                      <a:lnTo>
                        <a:pt x="259" y="29"/>
                      </a:lnTo>
                      <a:lnTo>
                        <a:pt x="259" y="31"/>
                      </a:lnTo>
                      <a:lnTo>
                        <a:pt x="257" y="31"/>
                      </a:lnTo>
                      <a:lnTo>
                        <a:pt x="255" y="31"/>
                      </a:lnTo>
                      <a:lnTo>
                        <a:pt x="253" y="31"/>
                      </a:lnTo>
                      <a:lnTo>
                        <a:pt x="251" y="31"/>
                      </a:lnTo>
                      <a:lnTo>
                        <a:pt x="249" y="31"/>
                      </a:lnTo>
                      <a:lnTo>
                        <a:pt x="247" y="31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29"/>
                      </a:lnTo>
                      <a:lnTo>
                        <a:pt x="240" y="29"/>
                      </a:lnTo>
                      <a:lnTo>
                        <a:pt x="238" y="29"/>
                      </a:lnTo>
                      <a:lnTo>
                        <a:pt x="236" y="29"/>
                      </a:lnTo>
                      <a:lnTo>
                        <a:pt x="234" y="29"/>
                      </a:lnTo>
                      <a:lnTo>
                        <a:pt x="232" y="27"/>
                      </a:lnTo>
                      <a:lnTo>
                        <a:pt x="230" y="27"/>
                      </a:lnTo>
                      <a:lnTo>
                        <a:pt x="228" y="27"/>
                      </a:lnTo>
                      <a:lnTo>
                        <a:pt x="226" y="27"/>
                      </a:lnTo>
                      <a:lnTo>
                        <a:pt x="224" y="27"/>
                      </a:lnTo>
                      <a:lnTo>
                        <a:pt x="222" y="27"/>
                      </a:lnTo>
                      <a:lnTo>
                        <a:pt x="220" y="27"/>
                      </a:lnTo>
                      <a:lnTo>
                        <a:pt x="219" y="25"/>
                      </a:lnTo>
                      <a:lnTo>
                        <a:pt x="217" y="25"/>
                      </a:lnTo>
                      <a:lnTo>
                        <a:pt x="215" y="25"/>
                      </a:lnTo>
                      <a:lnTo>
                        <a:pt x="213" y="25"/>
                      </a:lnTo>
                      <a:lnTo>
                        <a:pt x="211" y="25"/>
                      </a:lnTo>
                      <a:lnTo>
                        <a:pt x="209" y="25"/>
                      </a:lnTo>
                      <a:lnTo>
                        <a:pt x="207" y="23"/>
                      </a:lnTo>
                      <a:lnTo>
                        <a:pt x="205" y="23"/>
                      </a:lnTo>
                      <a:lnTo>
                        <a:pt x="201" y="23"/>
                      </a:lnTo>
                      <a:lnTo>
                        <a:pt x="199" y="21"/>
                      </a:lnTo>
                      <a:lnTo>
                        <a:pt x="197" y="21"/>
                      </a:lnTo>
                      <a:lnTo>
                        <a:pt x="196" y="21"/>
                      </a:lnTo>
                      <a:lnTo>
                        <a:pt x="194" y="21"/>
                      </a:lnTo>
                      <a:lnTo>
                        <a:pt x="192" y="19"/>
                      </a:lnTo>
                      <a:lnTo>
                        <a:pt x="190" y="19"/>
                      </a:lnTo>
                      <a:lnTo>
                        <a:pt x="188" y="17"/>
                      </a:lnTo>
                      <a:lnTo>
                        <a:pt x="186" y="17"/>
                      </a:lnTo>
                      <a:lnTo>
                        <a:pt x="184" y="17"/>
                      </a:lnTo>
                      <a:lnTo>
                        <a:pt x="182" y="17"/>
                      </a:lnTo>
                      <a:lnTo>
                        <a:pt x="180" y="17"/>
                      </a:lnTo>
                      <a:lnTo>
                        <a:pt x="178" y="15"/>
                      </a:lnTo>
                      <a:lnTo>
                        <a:pt x="176" y="15"/>
                      </a:lnTo>
                      <a:lnTo>
                        <a:pt x="174" y="15"/>
                      </a:lnTo>
                      <a:lnTo>
                        <a:pt x="172" y="15"/>
                      </a:lnTo>
                      <a:lnTo>
                        <a:pt x="171" y="15"/>
                      </a:lnTo>
                      <a:lnTo>
                        <a:pt x="169" y="15"/>
                      </a:lnTo>
                      <a:lnTo>
                        <a:pt x="167" y="15"/>
                      </a:lnTo>
                      <a:lnTo>
                        <a:pt x="165" y="17"/>
                      </a:lnTo>
                      <a:lnTo>
                        <a:pt x="163" y="17"/>
                      </a:lnTo>
                      <a:close/>
                    </a:path>
                  </a:pathLst>
                </a:custGeom>
                <a:solidFill>
                  <a:srgbClr val="C5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34" name="Freeform 602"/>
                <p:cNvSpPr>
                  <a:spLocks noChangeAspect="1"/>
                </p:cNvSpPr>
                <p:nvPr/>
              </p:nvSpPr>
              <p:spPr bwMode="auto">
                <a:xfrm>
                  <a:off x="4992" y="1663"/>
                  <a:ext cx="244" cy="54"/>
                </a:xfrm>
                <a:custGeom>
                  <a:avLst/>
                  <a:gdLst>
                    <a:gd name="T0" fmla="*/ 144 w 244"/>
                    <a:gd name="T1" fmla="*/ 15 h 54"/>
                    <a:gd name="T2" fmla="*/ 139 w 244"/>
                    <a:gd name="T3" fmla="*/ 17 h 54"/>
                    <a:gd name="T4" fmla="*/ 133 w 244"/>
                    <a:gd name="T5" fmla="*/ 21 h 54"/>
                    <a:gd name="T6" fmla="*/ 129 w 244"/>
                    <a:gd name="T7" fmla="*/ 27 h 54"/>
                    <a:gd name="T8" fmla="*/ 123 w 244"/>
                    <a:gd name="T9" fmla="*/ 32 h 54"/>
                    <a:gd name="T10" fmla="*/ 117 w 244"/>
                    <a:gd name="T11" fmla="*/ 38 h 54"/>
                    <a:gd name="T12" fmla="*/ 112 w 244"/>
                    <a:gd name="T13" fmla="*/ 42 h 54"/>
                    <a:gd name="T14" fmla="*/ 106 w 244"/>
                    <a:gd name="T15" fmla="*/ 48 h 54"/>
                    <a:gd name="T16" fmla="*/ 98 w 244"/>
                    <a:gd name="T17" fmla="*/ 48 h 54"/>
                    <a:gd name="T18" fmla="*/ 98 w 244"/>
                    <a:gd name="T19" fmla="*/ 40 h 54"/>
                    <a:gd name="T20" fmla="*/ 102 w 244"/>
                    <a:gd name="T21" fmla="*/ 34 h 54"/>
                    <a:gd name="T22" fmla="*/ 108 w 244"/>
                    <a:gd name="T23" fmla="*/ 27 h 54"/>
                    <a:gd name="T24" fmla="*/ 104 w 244"/>
                    <a:gd name="T25" fmla="*/ 23 h 54"/>
                    <a:gd name="T26" fmla="*/ 96 w 244"/>
                    <a:gd name="T27" fmla="*/ 23 h 54"/>
                    <a:gd name="T28" fmla="*/ 85 w 244"/>
                    <a:gd name="T29" fmla="*/ 25 h 54"/>
                    <a:gd name="T30" fmla="*/ 71 w 244"/>
                    <a:gd name="T31" fmla="*/ 29 h 54"/>
                    <a:gd name="T32" fmla="*/ 60 w 244"/>
                    <a:gd name="T33" fmla="*/ 32 h 54"/>
                    <a:gd name="T34" fmla="*/ 48 w 244"/>
                    <a:gd name="T35" fmla="*/ 36 h 54"/>
                    <a:gd name="T36" fmla="*/ 41 w 244"/>
                    <a:gd name="T37" fmla="*/ 40 h 54"/>
                    <a:gd name="T38" fmla="*/ 31 w 244"/>
                    <a:gd name="T39" fmla="*/ 44 h 54"/>
                    <a:gd name="T40" fmla="*/ 25 w 244"/>
                    <a:gd name="T41" fmla="*/ 48 h 54"/>
                    <a:gd name="T42" fmla="*/ 20 w 244"/>
                    <a:gd name="T43" fmla="*/ 50 h 54"/>
                    <a:gd name="T44" fmla="*/ 14 w 244"/>
                    <a:gd name="T45" fmla="*/ 54 h 54"/>
                    <a:gd name="T46" fmla="*/ 6 w 244"/>
                    <a:gd name="T47" fmla="*/ 52 h 54"/>
                    <a:gd name="T48" fmla="*/ 0 w 244"/>
                    <a:gd name="T49" fmla="*/ 48 h 54"/>
                    <a:gd name="T50" fmla="*/ 2 w 244"/>
                    <a:gd name="T51" fmla="*/ 40 h 54"/>
                    <a:gd name="T52" fmla="*/ 8 w 244"/>
                    <a:gd name="T53" fmla="*/ 36 h 54"/>
                    <a:gd name="T54" fmla="*/ 14 w 244"/>
                    <a:gd name="T55" fmla="*/ 34 h 54"/>
                    <a:gd name="T56" fmla="*/ 20 w 244"/>
                    <a:gd name="T57" fmla="*/ 32 h 54"/>
                    <a:gd name="T58" fmla="*/ 25 w 244"/>
                    <a:gd name="T59" fmla="*/ 30 h 54"/>
                    <a:gd name="T60" fmla="*/ 33 w 244"/>
                    <a:gd name="T61" fmla="*/ 29 h 54"/>
                    <a:gd name="T62" fmla="*/ 45 w 244"/>
                    <a:gd name="T63" fmla="*/ 27 h 54"/>
                    <a:gd name="T64" fmla="*/ 60 w 244"/>
                    <a:gd name="T65" fmla="*/ 25 h 54"/>
                    <a:gd name="T66" fmla="*/ 75 w 244"/>
                    <a:gd name="T67" fmla="*/ 21 h 54"/>
                    <a:gd name="T68" fmla="*/ 92 w 244"/>
                    <a:gd name="T69" fmla="*/ 17 h 54"/>
                    <a:gd name="T70" fmla="*/ 106 w 244"/>
                    <a:gd name="T71" fmla="*/ 15 h 54"/>
                    <a:gd name="T72" fmla="*/ 117 w 244"/>
                    <a:gd name="T73" fmla="*/ 11 h 54"/>
                    <a:gd name="T74" fmla="*/ 125 w 244"/>
                    <a:gd name="T75" fmla="*/ 9 h 54"/>
                    <a:gd name="T76" fmla="*/ 135 w 244"/>
                    <a:gd name="T77" fmla="*/ 7 h 54"/>
                    <a:gd name="T78" fmla="*/ 146 w 244"/>
                    <a:gd name="T79" fmla="*/ 4 h 54"/>
                    <a:gd name="T80" fmla="*/ 160 w 244"/>
                    <a:gd name="T81" fmla="*/ 2 h 54"/>
                    <a:gd name="T82" fmla="*/ 171 w 244"/>
                    <a:gd name="T83" fmla="*/ 2 h 54"/>
                    <a:gd name="T84" fmla="*/ 185 w 244"/>
                    <a:gd name="T85" fmla="*/ 0 h 54"/>
                    <a:gd name="T86" fmla="*/ 196 w 244"/>
                    <a:gd name="T87" fmla="*/ 0 h 54"/>
                    <a:gd name="T88" fmla="*/ 204 w 244"/>
                    <a:gd name="T89" fmla="*/ 0 h 54"/>
                    <a:gd name="T90" fmla="*/ 211 w 244"/>
                    <a:gd name="T91" fmla="*/ 0 h 54"/>
                    <a:gd name="T92" fmla="*/ 219 w 244"/>
                    <a:gd name="T93" fmla="*/ 2 h 54"/>
                    <a:gd name="T94" fmla="*/ 227 w 244"/>
                    <a:gd name="T95" fmla="*/ 4 h 54"/>
                    <a:gd name="T96" fmla="*/ 233 w 244"/>
                    <a:gd name="T97" fmla="*/ 9 h 54"/>
                    <a:gd name="T98" fmla="*/ 240 w 244"/>
                    <a:gd name="T99" fmla="*/ 17 h 54"/>
                    <a:gd name="T100" fmla="*/ 242 w 244"/>
                    <a:gd name="T101" fmla="*/ 23 h 54"/>
                    <a:gd name="T102" fmla="*/ 234 w 244"/>
                    <a:gd name="T103" fmla="*/ 23 h 54"/>
                    <a:gd name="T104" fmla="*/ 227 w 244"/>
                    <a:gd name="T105" fmla="*/ 21 h 54"/>
                    <a:gd name="T106" fmla="*/ 217 w 244"/>
                    <a:gd name="T107" fmla="*/ 19 h 54"/>
                    <a:gd name="T108" fmla="*/ 210 w 244"/>
                    <a:gd name="T109" fmla="*/ 19 h 54"/>
                    <a:gd name="T110" fmla="*/ 202 w 244"/>
                    <a:gd name="T111" fmla="*/ 17 h 54"/>
                    <a:gd name="T112" fmla="*/ 194 w 244"/>
                    <a:gd name="T113" fmla="*/ 15 h 54"/>
                    <a:gd name="T114" fmla="*/ 187 w 244"/>
                    <a:gd name="T115" fmla="*/ 15 h 54"/>
                    <a:gd name="T116" fmla="*/ 179 w 244"/>
                    <a:gd name="T117" fmla="*/ 13 h 54"/>
                    <a:gd name="T118" fmla="*/ 171 w 244"/>
                    <a:gd name="T119" fmla="*/ 11 h 54"/>
                    <a:gd name="T120" fmla="*/ 163 w 244"/>
                    <a:gd name="T121" fmla="*/ 9 h 54"/>
                    <a:gd name="T122" fmla="*/ 156 w 244"/>
                    <a:gd name="T123" fmla="*/ 9 h 54"/>
                    <a:gd name="T124" fmla="*/ 150 w 244"/>
                    <a:gd name="T125" fmla="*/ 11 h 5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44"/>
                    <a:gd name="T190" fmla="*/ 0 h 54"/>
                    <a:gd name="T191" fmla="*/ 244 w 244"/>
                    <a:gd name="T192" fmla="*/ 54 h 5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44" h="54">
                      <a:moveTo>
                        <a:pt x="150" y="11"/>
                      </a:moveTo>
                      <a:lnTo>
                        <a:pt x="148" y="13"/>
                      </a:lnTo>
                      <a:lnTo>
                        <a:pt x="146" y="13"/>
                      </a:lnTo>
                      <a:lnTo>
                        <a:pt x="144" y="15"/>
                      </a:lnTo>
                      <a:lnTo>
                        <a:pt x="142" y="15"/>
                      </a:lnTo>
                      <a:lnTo>
                        <a:pt x="140" y="15"/>
                      </a:lnTo>
                      <a:lnTo>
                        <a:pt x="140" y="17"/>
                      </a:lnTo>
                      <a:lnTo>
                        <a:pt x="139" y="17"/>
                      </a:lnTo>
                      <a:lnTo>
                        <a:pt x="137" y="19"/>
                      </a:lnTo>
                      <a:lnTo>
                        <a:pt x="135" y="19"/>
                      </a:lnTo>
                      <a:lnTo>
                        <a:pt x="135" y="21"/>
                      </a:lnTo>
                      <a:lnTo>
                        <a:pt x="133" y="21"/>
                      </a:lnTo>
                      <a:lnTo>
                        <a:pt x="131" y="23"/>
                      </a:lnTo>
                      <a:lnTo>
                        <a:pt x="131" y="25"/>
                      </a:lnTo>
                      <a:lnTo>
                        <a:pt x="129" y="25"/>
                      </a:lnTo>
                      <a:lnTo>
                        <a:pt x="129" y="27"/>
                      </a:lnTo>
                      <a:lnTo>
                        <a:pt x="127" y="27"/>
                      </a:lnTo>
                      <a:lnTo>
                        <a:pt x="125" y="29"/>
                      </a:lnTo>
                      <a:lnTo>
                        <a:pt x="123" y="30"/>
                      </a:lnTo>
                      <a:lnTo>
                        <a:pt x="123" y="32"/>
                      </a:lnTo>
                      <a:lnTo>
                        <a:pt x="121" y="32"/>
                      </a:lnTo>
                      <a:lnTo>
                        <a:pt x="119" y="34"/>
                      </a:lnTo>
                      <a:lnTo>
                        <a:pt x="117" y="36"/>
                      </a:lnTo>
                      <a:lnTo>
                        <a:pt x="117" y="38"/>
                      </a:lnTo>
                      <a:lnTo>
                        <a:pt x="116" y="38"/>
                      </a:lnTo>
                      <a:lnTo>
                        <a:pt x="114" y="40"/>
                      </a:lnTo>
                      <a:lnTo>
                        <a:pt x="114" y="42"/>
                      </a:lnTo>
                      <a:lnTo>
                        <a:pt x="112" y="42"/>
                      </a:lnTo>
                      <a:lnTo>
                        <a:pt x="110" y="44"/>
                      </a:lnTo>
                      <a:lnTo>
                        <a:pt x="108" y="44"/>
                      </a:lnTo>
                      <a:lnTo>
                        <a:pt x="106" y="46"/>
                      </a:lnTo>
                      <a:lnTo>
                        <a:pt x="106" y="48"/>
                      </a:lnTo>
                      <a:lnTo>
                        <a:pt x="104" y="48"/>
                      </a:lnTo>
                      <a:lnTo>
                        <a:pt x="102" y="48"/>
                      </a:lnTo>
                      <a:lnTo>
                        <a:pt x="100" y="48"/>
                      </a:lnTo>
                      <a:lnTo>
                        <a:pt x="98" y="48"/>
                      </a:lnTo>
                      <a:lnTo>
                        <a:pt x="98" y="46"/>
                      </a:lnTo>
                      <a:lnTo>
                        <a:pt x="98" y="44"/>
                      </a:lnTo>
                      <a:lnTo>
                        <a:pt x="98" y="42"/>
                      </a:lnTo>
                      <a:lnTo>
                        <a:pt x="98" y="40"/>
                      </a:lnTo>
                      <a:lnTo>
                        <a:pt x="100" y="40"/>
                      </a:lnTo>
                      <a:lnTo>
                        <a:pt x="100" y="38"/>
                      </a:lnTo>
                      <a:lnTo>
                        <a:pt x="102" y="36"/>
                      </a:lnTo>
                      <a:lnTo>
                        <a:pt x="102" y="34"/>
                      </a:lnTo>
                      <a:lnTo>
                        <a:pt x="104" y="32"/>
                      </a:lnTo>
                      <a:lnTo>
                        <a:pt x="106" y="30"/>
                      </a:lnTo>
                      <a:lnTo>
                        <a:pt x="108" y="29"/>
                      </a:lnTo>
                      <a:lnTo>
                        <a:pt x="108" y="27"/>
                      </a:lnTo>
                      <a:lnTo>
                        <a:pt x="110" y="27"/>
                      </a:lnTo>
                      <a:lnTo>
                        <a:pt x="108" y="25"/>
                      </a:lnTo>
                      <a:lnTo>
                        <a:pt x="106" y="23"/>
                      </a:lnTo>
                      <a:lnTo>
                        <a:pt x="104" y="23"/>
                      </a:lnTo>
                      <a:lnTo>
                        <a:pt x="102" y="23"/>
                      </a:lnTo>
                      <a:lnTo>
                        <a:pt x="100" y="23"/>
                      </a:lnTo>
                      <a:lnTo>
                        <a:pt x="98" y="23"/>
                      </a:lnTo>
                      <a:lnTo>
                        <a:pt x="96" y="23"/>
                      </a:lnTo>
                      <a:lnTo>
                        <a:pt x="94" y="23"/>
                      </a:lnTo>
                      <a:lnTo>
                        <a:pt x="91" y="25"/>
                      </a:lnTo>
                      <a:lnTo>
                        <a:pt x="89" y="25"/>
                      </a:lnTo>
                      <a:lnTo>
                        <a:pt x="85" y="25"/>
                      </a:lnTo>
                      <a:lnTo>
                        <a:pt x="81" y="27"/>
                      </a:lnTo>
                      <a:lnTo>
                        <a:pt x="79" y="27"/>
                      </a:lnTo>
                      <a:lnTo>
                        <a:pt x="75" y="27"/>
                      </a:lnTo>
                      <a:lnTo>
                        <a:pt x="71" y="29"/>
                      </a:lnTo>
                      <a:lnTo>
                        <a:pt x="69" y="29"/>
                      </a:lnTo>
                      <a:lnTo>
                        <a:pt x="66" y="30"/>
                      </a:lnTo>
                      <a:lnTo>
                        <a:pt x="64" y="30"/>
                      </a:lnTo>
                      <a:lnTo>
                        <a:pt x="60" y="32"/>
                      </a:lnTo>
                      <a:lnTo>
                        <a:pt x="56" y="32"/>
                      </a:lnTo>
                      <a:lnTo>
                        <a:pt x="54" y="34"/>
                      </a:lnTo>
                      <a:lnTo>
                        <a:pt x="52" y="34"/>
                      </a:lnTo>
                      <a:lnTo>
                        <a:pt x="48" y="36"/>
                      </a:lnTo>
                      <a:lnTo>
                        <a:pt x="46" y="36"/>
                      </a:lnTo>
                      <a:lnTo>
                        <a:pt x="45" y="38"/>
                      </a:lnTo>
                      <a:lnTo>
                        <a:pt x="43" y="38"/>
                      </a:lnTo>
                      <a:lnTo>
                        <a:pt x="41" y="40"/>
                      </a:lnTo>
                      <a:lnTo>
                        <a:pt x="37" y="40"/>
                      </a:lnTo>
                      <a:lnTo>
                        <a:pt x="35" y="42"/>
                      </a:lnTo>
                      <a:lnTo>
                        <a:pt x="33" y="42"/>
                      </a:lnTo>
                      <a:lnTo>
                        <a:pt x="31" y="44"/>
                      </a:lnTo>
                      <a:lnTo>
                        <a:pt x="29" y="44"/>
                      </a:lnTo>
                      <a:lnTo>
                        <a:pt x="27" y="46"/>
                      </a:lnTo>
                      <a:lnTo>
                        <a:pt x="25" y="46"/>
                      </a:lnTo>
                      <a:lnTo>
                        <a:pt x="25" y="48"/>
                      </a:lnTo>
                      <a:lnTo>
                        <a:pt x="23" y="48"/>
                      </a:lnTo>
                      <a:lnTo>
                        <a:pt x="21" y="48"/>
                      </a:lnTo>
                      <a:lnTo>
                        <a:pt x="21" y="50"/>
                      </a:lnTo>
                      <a:lnTo>
                        <a:pt x="20" y="50"/>
                      </a:lnTo>
                      <a:lnTo>
                        <a:pt x="18" y="52"/>
                      </a:lnTo>
                      <a:lnTo>
                        <a:pt x="16" y="52"/>
                      </a:lnTo>
                      <a:lnTo>
                        <a:pt x="16" y="54"/>
                      </a:lnTo>
                      <a:lnTo>
                        <a:pt x="14" y="54"/>
                      </a:lnTo>
                      <a:lnTo>
                        <a:pt x="12" y="54"/>
                      </a:lnTo>
                      <a:lnTo>
                        <a:pt x="10" y="54"/>
                      </a:lnTo>
                      <a:lnTo>
                        <a:pt x="8" y="52"/>
                      </a:lnTo>
                      <a:lnTo>
                        <a:pt x="6" y="52"/>
                      </a:lnTo>
                      <a:lnTo>
                        <a:pt x="4" y="50"/>
                      </a:ln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4" y="40"/>
                      </a:lnTo>
                      <a:lnTo>
                        <a:pt x="4" y="38"/>
                      </a:lnTo>
                      <a:lnTo>
                        <a:pt x="6" y="38"/>
                      </a:lnTo>
                      <a:lnTo>
                        <a:pt x="8" y="36"/>
                      </a:lnTo>
                      <a:lnTo>
                        <a:pt x="10" y="36"/>
                      </a:lnTo>
                      <a:lnTo>
                        <a:pt x="10" y="34"/>
                      </a:lnTo>
                      <a:lnTo>
                        <a:pt x="12" y="34"/>
                      </a:lnTo>
                      <a:lnTo>
                        <a:pt x="14" y="34"/>
                      </a:lnTo>
                      <a:lnTo>
                        <a:pt x="16" y="34"/>
                      </a:lnTo>
                      <a:lnTo>
                        <a:pt x="16" y="32"/>
                      </a:lnTo>
                      <a:lnTo>
                        <a:pt x="18" y="32"/>
                      </a:lnTo>
                      <a:lnTo>
                        <a:pt x="20" y="32"/>
                      </a:lnTo>
                      <a:lnTo>
                        <a:pt x="21" y="32"/>
                      </a:lnTo>
                      <a:lnTo>
                        <a:pt x="21" y="30"/>
                      </a:lnTo>
                      <a:lnTo>
                        <a:pt x="23" y="30"/>
                      </a:lnTo>
                      <a:lnTo>
                        <a:pt x="25" y="30"/>
                      </a:lnTo>
                      <a:lnTo>
                        <a:pt x="27" y="30"/>
                      </a:lnTo>
                      <a:lnTo>
                        <a:pt x="29" y="30"/>
                      </a:lnTo>
                      <a:lnTo>
                        <a:pt x="31" y="30"/>
                      </a:lnTo>
                      <a:lnTo>
                        <a:pt x="33" y="29"/>
                      </a:lnTo>
                      <a:lnTo>
                        <a:pt x="37" y="29"/>
                      </a:lnTo>
                      <a:lnTo>
                        <a:pt x="39" y="29"/>
                      </a:lnTo>
                      <a:lnTo>
                        <a:pt x="43" y="27"/>
                      </a:lnTo>
                      <a:lnTo>
                        <a:pt x="45" y="27"/>
                      </a:lnTo>
                      <a:lnTo>
                        <a:pt x="48" y="27"/>
                      </a:lnTo>
                      <a:lnTo>
                        <a:pt x="52" y="25"/>
                      </a:lnTo>
                      <a:lnTo>
                        <a:pt x="56" y="25"/>
                      </a:lnTo>
                      <a:lnTo>
                        <a:pt x="60" y="25"/>
                      </a:lnTo>
                      <a:lnTo>
                        <a:pt x="64" y="23"/>
                      </a:lnTo>
                      <a:lnTo>
                        <a:pt x="68" y="23"/>
                      </a:lnTo>
                      <a:lnTo>
                        <a:pt x="71" y="23"/>
                      </a:lnTo>
                      <a:lnTo>
                        <a:pt x="75" y="21"/>
                      </a:lnTo>
                      <a:lnTo>
                        <a:pt x="81" y="21"/>
                      </a:lnTo>
                      <a:lnTo>
                        <a:pt x="85" y="19"/>
                      </a:lnTo>
                      <a:lnTo>
                        <a:pt x="89" y="19"/>
                      </a:lnTo>
                      <a:lnTo>
                        <a:pt x="92" y="17"/>
                      </a:lnTo>
                      <a:lnTo>
                        <a:pt x="96" y="17"/>
                      </a:lnTo>
                      <a:lnTo>
                        <a:pt x="100" y="17"/>
                      </a:lnTo>
                      <a:lnTo>
                        <a:pt x="102" y="15"/>
                      </a:lnTo>
                      <a:lnTo>
                        <a:pt x="106" y="15"/>
                      </a:lnTo>
                      <a:lnTo>
                        <a:pt x="110" y="13"/>
                      </a:lnTo>
                      <a:lnTo>
                        <a:pt x="112" y="13"/>
                      </a:lnTo>
                      <a:lnTo>
                        <a:pt x="116" y="13"/>
                      </a:lnTo>
                      <a:lnTo>
                        <a:pt x="117" y="11"/>
                      </a:lnTo>
                      <a:lnTo>
                        <a:pt x="119" y="11"/>
                      </a:lnTo>
                      <a:lnTo>
                        <a:pt x="121" y="11"/>
                      </a:lnTo>
                      <a:lnTo>
                        <a:pt x="123" y="9"/>
                      </a:lnTo>
                      <a:lnTo>
                        <a:pt x="125" y="9"/>
                      </a:lnTo>
                      <a:lnTo>
                        <a:pt x="127" y="9"/>
                      </a:lnTo>
                      <a:lnTo>
                        <a:pt x="131" y="7"/>
                      </a:lnTo>
                      <a:lnTo>
                        <a:pt x="133" y="7"/>
                      </a:lnTo>
                      <a:lnTo>
                        <a:pt x="135" y="7"/>
                      </a:lnTo>
                      <a:lnTo>
                        <a:pt x="139" y="6"/>
                      </a:lnTo>
                      <a:lnTo>
                        <a:pt x="140" y="6"/>
                      </a:lnTo>
                      <a:lnTo>
                        <a:pt x="144" y="6"/>
                      </a:lnTo>
                      <a:lnTo>
                        <a:pt x="146" y="4"/>
                      </a:lnTo>
                      <a:lnTo>
                        <a:pt x="150" y="4"/>
                      </a:lnTo>
                      <a:lnTo>
                        <a:pt x="154" y="4"/>
                      </a:lnTo>
                      <a:lnTo>
                        <a:pt x="156" y="4"/>
                      </a:lnTo>
                      <a:lnTo>
                        <a:pt x="160" y="2"/>
                      </a:lnTo>
                      <a:lnTo>
                        <a:pt x="163" y="2"/>
                      </a:lnTo>
                      <a:lnTo>
                        <a:pt x="165" y="2"/>
                      </a:lnTo>
                      <a:lnTo>
                        <a:pt x="169" y="2"/>
                      </a:lnTo>
                      <a:lnTo>
                        <a:pt x="171" y="2"/>
                      </a:lnTo>
                      <a:lnTo>
                        <a:pt x="175" y="0"/>
                      </a:lnTo>
                      <a:lnTo>
                        <a:pt x="179" y="0"/>
                      </a:lnTo>
                      <a:lnTo>
                        <a:pt x="181" y="0"/>
                      </a:lnTo>
                      <a:lnTo>
                        <a:pt x="185" y="0"/>
                      </a:lnTo>
                      <a:lnTo>
                        <a:pt x="187" y="0"/>
                      </a:lnTo>
                      <a:lnTo>
                        <a:pt x="190" y="0"/>
                      </a:lnTo>
                      <a:lnTo>
                        <a:pt x="192" y="0"/>
                      </a:lnTo>
                      <a:lnTo>
                        <a:pt x="196" y="0"/>
                      </a:lnTo>
                      <a:lnTo>
                        <a:pt x="198" y="0"/>
                      </a:lnTo>
                      <a:lnTo>
                        <a:pt x="200" y="0"/>
                      </a:lnTo>
                      <a:lnTo>
                        <a:pt x="202" y="0"/>
                      </a:lnTo>
                      <a:lnTo>
                        <a:pt x="204" y="0"/>
                      </a:lnTo>
                      <a:lnTo>
                        <a:pt x="206" y="0"/>
                      </a:lnTo>
                      <a:lnTo>
                        <a:pt x="208" y="0"/>
                      </a:lnTo>
                      <a:lnTo>
                        <a:pt x="210" y="0"/>
                      </a:lnTo>
                      <a:lnTo>
                        <a:pt x="211" y="0"/>
                      </a:lnTo>
                      <a:lnTo>
                        <a:pt x="213" y="0"/>
                      </a:lnTo>
                      <a:lnTo>
                        <a:pt x="215" y="0"/>
                      </a:lnTo>
                      <a:lnTo>
                        <a:pt x="217" y="0"/>
                      </a:lnTo>
                      <a:lnTo>
                        <a:pt x="219" y="2"/>
                      </a:lnTo>
                      <a:lnTo>
                        <a:pt x="221" y="2"/>
                      </a:lnTo>
                      <a:lnTo>
                        <a:pt x="223" y="2"/>
                      </a:lnTo>
                      <a:lnTo>
                        <a:pt x="225" y="4"/>
                      </a:lnTo>
                      <a:lnTo>
                        <a:pt x="227" y="4"/>
                      </a:lnTo>
                      <a:lnTo>
                        <a:pt x="227" y="6"/>
                      </a:lnTo>
                      <a:lnTo>
                        <a:pt x="229" y="6"/>
                      </a:lnTo>
                      <a:lnTo>
                        <a:pt x="231" y="7"/>
                      </a:lnTo>
                      <a:lnTo>
                        <a:pt x="233" y="9"/>
                      </a:lnTo>
                      <a:lnTo>
                        <a:pt x="234" y="11"/>
                      </a:lnTo>
                      <a:lnTo>
                        <a:pt x="236" y="13"/>
                      </a:lnTo>
                      <a:lnTo>
                        <a:pt x="238" y="15"/>
                      </a:lnTo>
                      <a:lnTo>
                        <a:pt x="240" y="17"/>
                      </a:lnTo>
                      <a:lnTo>
                        <a:pt x="242" y="19"/>
                      </a:lnTo>
                      <a:lnTo>
                        <a:pt x="244" y="21"/>
                      </a:lnTo>
                      <a:lnTo>
                        <a:pt x="244" y="23"/>
                      </a:lnTo>
                      <a:lnTo>
                        <a:pt x="242" y="23"/>
                      </a:lnTo>
                      <a:lnTo>
                        <a:pt x="240" y="23"/>
                      </a:lnTo>
                      <a:lnTo>
                        <a:pt x="238" y="23"/>
                      </a:lnTo>
                      <a:lnTo>
                        <a:pt x="236" y="23"/>
                      </a:lnTo>
                      <a:lnTo>
                        <a:pt x="234" y="23"/>
                      </a:lnTo>
                      <a:lnTo>
                        <a:pt x="233" y="23"/>
                      </a:lnTo>
                      <a:lnTo>
                        <a:pt x="231" y="23"/>
                      </a:lnTo>
                      <a:lnTo>
                        <a:pt x="229" y="21"/>
                      </a:lnTo>
                      <a:lnTo>
                        <a:pt x="227" y="21"/>
                      </a:lnTo>
                      <a:lnTo>
                        <a:pt x="225" y="21"/>
                      </a:lnTo>
                      <a:lnTo>
                        <a:pt x="221" y="21"/>
                      </a:lnTo>
                      <a:lnTo>
                        <a:pt x="219" y="21"/>
                      </a:lnTo>
                      <a:lnTo>
                        <a:pt x="217" y="19"/>
                      </a:lnTo>
                      <a:lnTo>
                        <a:pt x="215" y="19"/>
                      </a:lnTo>
                      <a:lnTo>
                        <a:pt x="213" y="19"/>
                      </a:lnTo>
                      <a:lnTo>
                        <a:pt x="211" y="19"/>
                      </a:lnTo>
                      <a:lnTo>
                        <a:pt x="210" y="19"/>
                      </a:lnTo>
                      <a:lnTo>
                        <a:pt x="208" y="17"/>
                      </a:lnTo>
                      <a:lnTo>
                        <a:pt x="206" y="17"/>
                      </a:lnTo>
                      <a:lnTo>
                        <a:pt x="204" y="17"/>
                      </a:lnTo>
                      <a:lnTo>
                        <a:pt x="202" y="17"/>
                      </a:lnTo>
                      <a:lnTo>
                        <a:pt x="200" y="17"/>
                      </a:lnTo>
                      <a:lnTo>
                        <a:pt x="198" y="17"/>
                      </a:lnTo>
                      <a:lnTo>
                        <a:pt x="196" y="17"/>
                      </a:lnTo>
                      <a:lnTo>
                        <a:pt x="194" y="15"/>
                      </a:lnTo>
                      <a:lnTo>
                        <a:pt x="192" y="15"/>
                      </a:lnTo>
                      <a:lnTo>
                        <a:pt x="190" y="15"/>
                      </a:lnTo>
                      <a:lnTo>
                        <a:pt x="188" y="15"/>
                      </a:lnTo>
                      <a:lnTo>
                        <a:pt x="187" y="15"/>
                      </a:lnTo>
                      <a:lnTo>
                        <a:pt x="185" y="15"/>
                      </a:lnTo>
                      <a:lnTo>
                        <a:pt x="183" y="13"/>
                      </a:lnTo>
                      <a:lnTo>
                        <a:pt x="181" y="13"/>
                      </a:lnTo>
                      <a:lnTo>
                        <a:pt x="179" y="13"/>
                      </a:lnTo>
                      <a:lnTo>
                        <a:pt x="177" y="13"/>
                      </a:lnTo>
                      <a:lnTo>
                        <a:pt x="175" y="11"/>
                      </a:lnTo>
                      <a:lnTo>
                        <a:pt x="173" y="11"/>
                      </a:lnTo>
                      <a:lnTo>
                        <a:pt x="171" y="11"/>
                      </a:lnTo>
                      <a:lnTo>
                        <a:pt x="169" y="11"/>
                      </a:lnTo>
                      <a:lnTo>
                        <a:pt x="167" y="11"/>
                      </a:lnTo>
                      <a:lnTo>
                        <a:pt x="165" y="9"/>
                      </a:lnTo>
                      <a:lnTo>
                        <a:pt x="163" y="9"/>
                      </a:lnTo>
                      <a:lnTo>
                        <a:pt x="162" y="9"/>
                      </a:lnTo>
                      <a:lnTo>
                        <a:pt x="160" y="9"/>
                      </a:lnTo>
                      <a:lnTo>
                        <a:pt x="158" y="9"/>
                      </a:lnTo>
                      <a:lnTo>
                        <a:pt x="156" y="9"/>
                      </a:lnTo>
                      <a:lnTo>
                        <a:pt x="156" y="11"/>
                      </a:lnTo>
                      <a:lnTo>
                        <a:pt x="154" y="11"/>
                      </a:lnTo>
                      <a:lnTo>
                        <a:pt x="152" y="11"/>
                      </a:lnTo>
                      <a:lnTo>
                        <a:pt x="150" y="11"/>
                      </a:lnTo>
                      <a:close/>
                    </a:path>
                  </a:pathLst>
                </a:custGeom>
                <a:solidFill>
                  <a:srgbClr val="BF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35" name="Freeform 603"/>
                <p:cNvSpPr>
                  <a:spLocks noChangeAspect="1"/>
                </p:cNvSpPr>
                <p:nvPr/>
              </p:nvSpPr>
              <p:spPr bwMode="auto">
                <a:xfrm>
                  <a:off x="5004" y="1663"/>
                  <a:ext cx="224" cy="46"/>
                </a:xfrm>
                <a:custGeom>
                  <a:avLst/>
                  <a:gdLst>
                    <a:gd name="T0" fmla="*/ 25 w 224"/>
                    <a:gd name="T1" fmla="*/ 32 h 46"/>
                    <a:gd name="T2" fmla="*/ 36 w 224"/>
                    <a:gd name="T3" fmla="*/ 29 h 46"/>
                    <a:gd name="T4" fmla="*/ 48 w 224"/>
                    <a:gd name="T5" fmla="*/ 27 h 46"/>
                    <a:gd name="T6" fmla="*/ 63 w 224"/>
                    <a:gd name="T7" fmla="*/ 23 h 46"/>
                    <a:gd name="T8" fmla="*/ 79 w 224"/>
                    <a:gd name="T9" fmla="*/ 19 h 46"/>
                    <a:gd name="T10" fmla="*/ 92 w 224"/>
                    <a:gd name="T11" fmla="*/ 15 h 46"/>
                    <a:gd name="T12" fmla="*/ 104 w 224"/>
                    <a:gd name="T13" fmla="*/ 13 h 46"/>
                    <a:gd name="T14" fmla="*/ 111 w 224"/>
                    <a:gd name="T15" fmla="*/ 9 h 46"/>
                    <a:gd name="T16" fmla="*/ 121 w 224"/>
                    <a:gd name="T17" fmla="*/ 7 h 46"/>
                    <a:gd name="T18" fmla="*/ 132 w 224"/>
                    <a:gd name="T19" fmla="*/ 6 h 46"/>
                    <a:gd name="T20" fmla="*/ 144 w 224"/>
                    <a:gd name="T21" fmla="*/ 4 h 46"/>
                    <a:gd name="T22" fmla="*/ 157 w 224"/>
                    <a:gd name="T23" fmla="*/ 2 h 46"/>
                    <a:gd name="T24" fmla="*/ 169 w 224"/>
                    <a:gd name="T25" fmla="*/ 0 h 46"/>
                    <a:gd name="T26" fmla="*/ 180 w 224"/>
                    <a:gd name="T27" fmla="*/ 0 h 46"/>
                    <a:gd name="T28" fmla="*/ 190 w 224"/>
                    <a:gd name="T29" fmla="*/ 0 h 46"/>
                    <a:gd name="T30" fmla="*/ 198 w 224"/>
                    <a:gd name="T31" fmla="*/ 0 h 46"/>
                    <a:gd name="T32" fmla="*/ 203 w 224"/>
                    <a:gd name="T33" fmla="*/ 2 h 46"/>
                    <a:gd name="T34" fmla="*/ 211 w 224"/>
                    <a:gd name="T35" fmla="*/ 4 h 46"/>
                    <a:gd name="T36" fmla="*/ 215 w 224"/>
                    <a:gd name="T37" fmla="*/ 7 h 46"/>
                    <a:gd name="T38" fmla="*/ 219 w 224"/>
                    <a:gd name="T39" fmla="*/ 11 h 46"/>
                    <a:gd name="T40" fmla="*/ 222 w 224"/>
                    <a:gd name="T41" fmla="*/ 15 h 46"/>
                    <a:gd name="T42" fmla="*/ 221 w 224"/>
                    <a:gd name="T43" fmla="*/ 19 h 46"/>
                    <a:gd name="T44" fmla="*/ 213 w 224"/>
                    <a:gd name="T45" fmla="*/ 17 h 46"/>
                    <a:gd name="T46" fmla="*/ 205 w 224"/>
                    <a:gd name="T47" fmla="*/ 15 h 46"/>
                    <a:gd name="T48" fmla="*/ 198 w 224"/>
                    <a:gd name="T49" fmla="*/ 13 h 46"/>
                    <a:gd name="T50" fmla="*/ 188 w 224"/>
                    <a:gd name="T51" fmla="*/ 11 h 46"/>
                    <a:gd name="T52" fmla="*/ 180 w 224"/>
                    <a:gd name="T53" fmla="*/ 9 h 46"/>
                    <a:gd name="T54" fmla="*/ 173 w 224"/>
                    <a:gd name="T55" fmla="*/ 9 h 46"/>
                    <a:gd name="T56" fmla="*/ 165 w 224"/>
                    <a:gd name="T57" fmla="*/ 7 h 46"/>
                    <a:gd name="T58" fmla="*/ 157 w 224"/>
                    <a:gd name="T59" fmla="*/ 7 h 46"/>
                    <a:gd name="T60" fmla="*/ 150 w 224"/>
                    <a:gd name="T61" fmla="*/ 7 h 46"/>
                    <a:gd name="T62" fmla="*/ 142 w 224"/>
                    <a:gd name="T63" fmla="*/ 7 h 46"/>
                    <a:gd name="T64" fmla="*/ 136 w 224"/>
                    <a:gd name="T65" fmla="*/ 9 h 46"/>
                    <a:gd name="T66" fmla="*/ 128 w 224"/>
                    <a:gd name="T67" fmla="*/ 11 h 46"/>
                    <a:gd name="T68" fmla="*/ 123 w 224"/>
                    <a:gd name="T69" fmla="*/ 13 h 46"/>
                    <a:gd name="T70" fmla="*/ 117 w 224"/>
                    <a:gd name="T71" fmla="*/ 19 h 46"/>
                    <a:gd name="T72" fmla="*/ 111 w 224"/>
                    <a:gd name="T73" fmla="*/ 25 h 46"/>
                    <a:gd name="T74" fmla="*/ 107 w 224"/>
                    <a:gd name="T75" fmla="*/ 30 h 46"/>
                    <a:gd name="T76" fmla="*/ 102 w 224"/>
                    <a:gd name="T77" fmla="*/ 36 h 46"/>
                    <a:gd name="T78" fmla="*/ 94 w 224"/>
                    <a:gd name="T79" fmla="*/ 40 h 46"/>
                    <a:gd name="T80" fmla="*/ 98 w 224"/>
                    <a:gd name="T81" fmla="*/ 32 h 46"/>
                    <a:gd name="T82" fmla="*/ 102 w 224"/>
                    <a:gd name="T83" fmla="*/ 29 h 46"/>
                    <a:gd name="T84" fmla="*/ 107 w 224"/>
                    <a:gd name="T85" fmla="*/ 23 h 46"/>
                    <a:gd name="T86" fmla="*/ 104 w 224"/>
                    <a:gd name="T87" fmla="*/ 19 h 46"/>
                    <a:gd name="T88" fmla="*/ 94 w 224"/>
                    <a:gd name="T89" fmla="*/ 19 h 46"/>
                    <a:gd name="T90" fmla="*/ 80 w 224"/>
                    <a:gd name="T91" fmla="*/ 21 h 46"/>
                    <a:gd name="T92" fmla="*/ 67 w 224"/>
                    <a:gd name="T93" fmla="*/ 25 h 46"/>
                    <a:gd name="T94" fmla="*/ 54 w 224"/>
                    <a:gd name="T95" fmla="*/ 27 h 46"/>
                    <a:gd name="T96" fmla="*/ 42 w 224"/>
                    <a:gd name="T97" fmla="*/ 30 h 46"/>
                    <a:gd name="T98" fmla="*/ 34 w 224"/>
                    <a:gd name="T99" fmla="*/ 34 h 46"/>
                    <a:gd name="T100" fmla="*/ 25 w 224"/>
                    <a:gd name="T101" fmla="*/ 38 h 46"/>
                    <a:gd name="T102" fmla="*/ 17 w 224"/>
                    <a:gd name="T103" fmla="*/ 42 h 46"/>
                    <a:gd name="T104" fmla="*/ 11 w 224"/>
                    <a:gd name="T105" fmla="*/ 44 h 46"/>
                    <a:gd name="T106" fmla="*/ 6 w 224"/>
                    <a:gd name="T107" fmla="*/ 46 h 46"/>
                    <a:gd name="T108" fmla="*/ 0 w 224"/>
                    <a:gd name="T109" fmla="*/ 44 h 46"/>
                    <a:gd name="T110" fmla="*/ 6 w 224"/>
                    <a:gd name="T111" fmla="*/ 40 h 46"/>
                    <a:gd name="T112" fmla="*/ 11 w 224"/>
                    <a:gd name="T113" fmla="*/ 36 h 46"/>
                    <a:gd name="T114" fmla="*/ 19 w 224"/>
                    <a:gd name="T115" fmla="*/ 34 h 4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224"/>
                    <a:gd name="T175" fmla="*/ 0 h 46"/>
                    <a:gd name="T176" fmla="*/ 224 w 224"/>
                    <a:gd name="T177" fmla="*/ 46 h 4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224" h="46">
                      <a:moveTo>
                        <a:pt x="19" y="32"/>
                      </a:moveTo>
                      <a:lnTo>
                        <a:pt x="21" y="32"/>
                      </a:lnTo>
                      <a:lnTo>
                        <a:pt x="23" y="32"/>
                      </a:lnTo>
                      <a:lnTo>
                        <a:pt x="25" y="32"/>
                      </a:lnTo>
                      <a:lnTo>
                        <a:pt x="29" y="30"/>
                      </a:lnTo>
                      <a:lnTo>
                        <a:pt x="31" y="30"/>
                      </a:lnTo>
                      <a:lnTo>
                        <a:pt x="33" y="30"/>
                      </a:lnTo>
                      <a:lnTo>
                        <a:pt x="36" y="29"/>
                      </a:lnTo>
                      <a:lnTo>
                        <a:pt x="38" y="29"/>
                      </a:lnTo>
                      <a:lnTo>
                        <a:pt x="42" y="29"/>
                      </a:lnTo>
                      <a:lnTo>
                        <a:pt x="46" y="27"/>
                      </a:lnTo>
                      <a:lnTo>
                        <a:pt x="48" y="27"/>
                      </a:lnTo>
                      <a:lnTo>
                        <a:pt x="52" y="25"/>
                      </a:lnTo>
                      <a:lnTo>
                        <a:pt x="56" y="25"/>
                      </a:lnTo>
                      <a:lnTo>
                        <a:pt x="59" y="23"/>
                      </a:lnTo>
                      <a:lnTo>
                        <a:pt x="63" y="23"/>
                      </a:lnTo>
                      <a:lnTo>
                        <a:pt x="67" y="23"/>
                      </a:lnTo>
                      <a:lnTo>
                        <a:pt x="71" y="21"/>
                      </a:lnTo>
                      <a:lnTo>
                        <a:pt x="75" y="21"/>
                      </a:lnTo>
                      <a:lnTo>
                        <a:pt x="79" y="19"/>
                      </a:lnTo>
                      <a:lnTo>
                        <a:pt x="80" y="19"/>
                      </a:lnTo>
                      <a:lnTo>
                        <a:pt x="84" y="17"/>
                      </a:lnTo>
                      <a:lnTo>
                        <a:pt x="88" y="17"/>
                      </a:lnTo>
                      <a:lnTo>
                        <a:pt x="92" y="15"/>
                      </a:lnTo>
                      <a:lnTo>
                        <a:pt x="94" y="15"/>
                      </a:lnTo>
                      <a:lnTo>
                        <a:pt x="98" y="13"/>
                      </a:lnTo>
                      <a:lnTo>
                        <a:pt x="100" y="13"/>
                      </a:lnTo>
                      <a:lnTo>
                        <a:pt x="104" y="13"/>
                      </a:lnTo>
                      <a:lnTo>
                        <a:pt x="105" y="11"/>
                      </a:lnTo>
                      <a:lnTo>
                        <a:pt x="107" y="11"/>
                      </a:lnTo>
                      <a:lnTo>
                        <a:pt x="109" y="11"/>
                      </a:lnTo>
                      <a:lnTo>
                        <a:pt x="111" y="9"/>
                      </a:lnTo>
                      <a:lnTo>
                        <a:pt x="113" y="9"/>
                      </a:lnTo>
                      <a:lnTo>
                        <a:pt x="115" y="9"/>
                      </a:lnTo>
                      <a:lnTo>
                        <a:pt x="119" y="7"/>
                      </a:lnTo>
                      <a:lnTo>
                        <a:pt x="121" y="7"/>
                      </a:lnTo>
                      <a:lnTo>
                        <a:pt x="123" y="7"/>
                      </a:lnTo>
                      <a:lnTo>
                        <a:pt x="127" y="6"/>
                      </a:lnTo>
                      <a:lnTo>
                        <a:pt x="128" y="6"/>
                      </a:lnTo>
                      <a:lnTo>
                        <a:pt x="132" y="6"/>
                      </a:lnTo>
                      <a:lnTo>
                        <a:pt x="134" y="6"/>
                      </a:lnTo>
                      <a:lnTo>
                        <a:pt x="138" y="4"/>
                      </a:lnTo>
                      <a:lnTo>
                        <a:pt x="140" y="4"/>
                      </a:lnTo>
                      <a:lnTo>
                        <a:pt x="144" y="4"/>
                      </a:lnTo>
                      <a:lnTo>
                        <a:pt x="148" y="4"/>
                      </a:lnTo>
                      <a:lnTo>
                        <a:pt x="150" y="2"/>
                      </a:lnTo>
                      <a:lnTo>
                        <a:pt x="153" y="2"/>
                      </a:lnTo>
                      <a:lnTo>
                        <a:pt x="157" y="2"/>
                      </a:lnTo>
                      <a:lnTo>
                        <a:pt x="159" y="2"/>
                      </a:lnTo>
                      <a:lnTo>
                        <a:pt x="163" y="2"/>
                      </a:lnTo>
                      <a:lnTo>
                        <a:pt x="165" y="2"/>
                      </a:lnTo>
                      <a:lnTo>
                        <a:pt x="169" y="0"/>
                      </a:lnTo>
                      <a:lnTo>
                        <a:pt x="171" y="0"/>
                      </a:lnTo>
                      <a:lnTo>
                        <a:pt x="175" y="0"/>
                      </a:lnTo>
                      <a:lnTo>
                        <a:pt x="176" y="0"/>
                      </a:lnTo>
                      <a:lnTo>
                        <a:pt x="180" y="0"/>
                      </a:lnTo>
                      <a:lnTo>
                        <a:pt x="182" y="0"/>
                      </a:lnTo>
                      <a:lnTo>
                        <a:pt x="184" y="0"/>
                      </a:lnTo>
                      <a:lnTo>
                        <a:pt x="188" y="0"/>
                      </a:lnTo>
                      <a:lnTo>
                        <a:pt x="190" y="0"/>
                      </a:lnTo>
                      <a:lnTo>
                        <a:pt x="192" y="0"/>
                      </a:lnTo>
                      <a:lnTo>
                        <a:pt x="194" y="0"/>
                      </a:lnTo>
                      <a:lnTo>
                        <a:pt x="196" y="0"/>
                      </a:lnTo>
                      <a:lnTo>
                        <a:pt x="198" y="0"/>
                      </a:lnTo>
                      <a:lnTo>
                        <a:pt x="199" y="0"/>
                      </a:lnTo>
                      <a:lnTo>
                        <a:pt x="201" y="0"/>
                      </a:lnTo>
                      <a:lnTo>
                        <a:pt x="203" y="0"/>
                      </a:lnTo>
                      <a:lnTo>
                        <a:pt x="203" y="2"/>
                      </a:lnTo>
                      <a:lnTo>
                        <a:pt x="205" y="2"/>
                      </a:lnTo>
                      <a:lnTo>
                        <a:pt x="207" y="2"/>
                      </a:lnTo>
                      <a:lnTo>
                        <a:pt x="209" y="2"/>
                      </a:lnTo>
                      <a:lnTo>
                        <a:pt x="211" y="4"/>
                      </a:lnTo>
                      <a:lnTo>
                        <a:pt x="213" y="4"/>
                      </a:lnTo>
                      <a:lnTo>
                        <a:pt x="213" y="6"/>
                      </a:lnTo>
                      <a:lnTo>
                        <a:pt x="215" y="6"/>
                      </a:lnTo>
                      <a:lnTo>
                        <a:pt x="215" y="7"/>
                      </a:lnTo>
                      <a:lnTo>
                        <a:pt x="217" y="7"/>
                      </a:lnTo>
                      <a:lnTo>
                        <a:pt x="217" y="9"/>
                      </a:lnTo>
                      <a:lnTo>
                        <a:pt x="219" y="9"/>
                      </a:lnTo>
                      <a:lnTo>
                        <a:pt x="219" y="11"/>
                      </a:lnTo>
                      <a:lnTo>
                        <a:pt x="221" y="11"/>
                      </a:lnTo>
                      <a:lnTo>
                        <a:pt x="221" y="13"/>
                      </a:lnTo>
                      <a:lnTo>
                        <a:pt x="222" y="13"/>
                      </a:lnTo>
                      <a:lnTo>
                        <a:pt x="222" y="15"/>
                      </a:lnTo>
                      <a:lnTo>
                        <a:pt x="224" y="17"/>
                      </a:lnTo>
                      <a:lnTo>
                        <a:pt x="224" y="19"/>
                      </a:lnTo>
                      <a:lnTo>
                        <a:pt x="222" y="19"/>
                      </a:lnTo>
                      <a:lnTo>
                        <a:pt x="221" y="19"/>
                      </a:lnTo>
                      <a:lnTo>
                        <a:pt x="219" y="19"/>
                      </a:lnTo>
                      <a:lnTo>
                        <a:pt x="217" y="19"/>
                      </a:lnTo>
                      <a:lnTo>
                        <a:pt x="215" y="17"/>
                      </a:lnTo>
                      <a:lnTo>
                        <a:pt x="213" y="17"/>
                      </a:lnTo>
                      <a:lnTo>
                        <a:pt x="211" y="17"/>
                      </a:lnTo>
                      <a:lnTo>
                        <a:pt x="209" y="17"/>
                      </a:lnTo>
                      <a:lnTo>
                        <a:pt x="207" y="15"/>
                      </a:lnTo>
                      <a:lnTo>
                        <a:pt x="205" y="15"/>
                      </a:lnTo>
                      <a:lnTo>
                        <a:pt x="203" y="15"/>
                      </a:lnTo>
                      <a:lnTo>
                        <a:pt x="201" y="15"/>
                      </a:lnTo>
                      <a:lnTo>
                        <a:pt x="199" y="13"/>
                      </a:lnTo>
                      <a:lnTo>
                        <a:pt x="198" y="13"/>
                      </a:lnTo>
                      <a:lnTo>
                        <a:pt x="196" y="13"/>
                      </a:lnTo>
                      <a:lnTo>
                        <a:pt x="192" y="11"/>
                      </a:lnTo>
                      <a:lnTo>
                        <a:pt x="190" y="11"/>
                      </a:lnTo>
                      <a:lnTo>
                        <a:pt x="188" y="11"/>
                      </a:lnTo>
                      <a:lnTo>
                        <a:pt x="186" y="11"/>
                      </a:lnTo>
                      <a:lnTo>
                        <a:pt x="184" y="11"/>
                      </a:lnTo>
                      <a:lnTo>
                        <a:pt x="182" y="11"/>
                      </a:lnTo>
                      <a:lnTo>
                        <a:pt x="180" y="9"/>
                      </a:lnTo>
                      <a:lnTo>
                        <a:pt x="178" y="9"/>
                      </a:lnTo>
                      <a:lnTo>
                        <a:pt x="176" y="9"/>
                      </a:lnTo>
                      <a:lnTo>
                        <a:pt x="175" y="9"/>
                      </a:lnTo>
                      <a:lnTo>
                        <a:pt x="173" y="9"/>
                      </a:lnTo>
                      <a:lnTo>
                        <a:pt x="171" y="9"/>
                      </a:lnTo>
                      <a:lnTo>
                        <a:pt x="169" y="9"/>
                      </a:lnTo>
                      <a:lnTo>
                        <a:pt x="167" y="9"/>
                      </a:lnTo>
                      <a:lnTo>
                        <a:pt x="165" y="7"/>
                      </a:lnTo>
                      <a:lnTo>
                        <a:pt x="163" y="7"/>
                      </a:lnTo>
                      <a:lnTo>
                        <a:pt x="161" y="7"/>
                      </a:lnTo>
                      <a:lnTo>
                        <a:pt x="159" y="7"/>
                      </a:lnTo>
                      <a:lnTo>
                        <a:pt x="157" y="7"/>
                      </a:lnTo>
                      <a:lnTo>
                        <a:pt x="155" y="7"/>
                      </a:lnTo>
                      <a:lnTo>
                        <a:pt x="153" y="7"/>
                      </a:lnTo>
                      <a:lnTo>
                        <a:pt x="151" y="7"/>
                      </a:lnTo>
                      <a:lnTo>
                        <a:pt x="150" y="7"/>
                      </a:lnTo>
                      <a:lnTo>
                        <a:pt x="148" y="7"/>
                      </a:lnTo>
                      <a:lnTo>
                        <a:pt x="146" y="7"/>
                      </a:lnTo>
                      <a:lnTo>
                        <a:pt x="144" y="7"/>
                      </a:lnTo>
                      <a:lnTo>
                        <a:pt x="142" y="7"/>
                      </a:lnTo>
                      <a:lnTo>
                        <a:pt x="140" y="7"/>
                      </a:lnTo>
                      <a:lnTo>
                        <a:pt x="138" y="7"/>
                      </a:lnTo>
                      <a:lnTo>
                        <a:pt x="136" y="7"/>
                      </a:lnTo>
                      <a:lnTo>
                        <a:pt x="136" y="9"/>
                      </a:lnTo>
                      <a:lnTo>
                        <a:pt x="134" y="9"/>
                      </a:lnTo>
                      <a:lnTo>
                        <a:pt x="132" y="9"/>
                      </a:lnTo>
                      <a:lnTo>
                        <a:pt x="130" y="9"/>
                      </a:lnTo>
                      <a:lnTo>
                        <a:pt x="128" y="11"/>
                      </a:lnTo>
                      <a:lnTo>
                        <a:pt x="127" y="11"/>
                      </a:lnTo>
                      <a:lnTo>
                        <a:pt x="127" y="13"/>
                      </a:lnTo>
                      <a:lnTo>
                        <a:pt x="125" y="13"/>
                      </a:lnTo>
                      <a:lnTo>
                        <a:pt x="123" y="13"/>
                      </a:lnTo>
                      <a:lnTo>
                        <a:pt x="123" y="15"/>
                      </a:lnTo>
                      <a:lnTo>
                        <a:pt x="121" y="15"/>
                      </a:lnTo>
                      <a:lnTo>
                        <a:pt x="119" y="17"/>
                      </a:lnTo>
                      <a:lnTo>
                        <a:pt x="117" y="19"/>
                      </a:lnTo>
                      <a:lnTo>
                        <a:pt x="115" y="21"/>
                      </a:lnTo>
                      <a:lnTo>
                        <a:pt x="113" y="23"/>
                      </a:lnTo>
                      <a:lnTo>
                        <a:pt x="113" y="25"/>
                      </a:lnTo>
                      <a:lnTo>
                        <a:pt x="111" y="25"/>
                      </a:lnTo>
                      <a:lnTo>
                        <a:pt x="111" y="27"/>
                      </a:lnTo>
                      <a:lnTo>
                        <a:pt x="109" y="27"/>
                      </a:lnTo>
                      <a:lnTo>
                        <a:pt x="109" y="29"/>
                      </a:lnTo>
                      <a:lnTo>
                        <a:pt x="107" y="30"/>
                      </a:lnTo>
                      <a:lnTo>
                        <a:pt x="105" y="32"/>
                      </a:lnTo>
                      <a:lnTo>
                        <a:pt x="105" y="34"/>
                      </a:lnTo>
                      <a:lnTo>
                        <a:pt x="104" y="34"/>
                      </a:lnTo>
                      <a:lnTo>
                        <a:pt x="102" y="36"/>
                      </a:lnTo>
                      <a:lnTo>
                        <a:pt x="100" y="38"/>
                      </a:lnTo>
                      <a:lnTo>
                        <a:pt x="98" y="40"/>
                      </a:lnTo>
                      <a:lnTo>
                        <a:pt x="96" y="40"/>
                      </a:lnTo>
                      <a:lnTo>
                        <a:pt x="94" y="40"/>
                      </a:lnTo>
                      <a:lnTo>
                        <a:pt x="96" y="38"/>
                      </a:lnTo>
                      <a:lnTo>
                        <a:pt x="96" y="36"/>
                      </a:lnTo>
                      <a:lnTo>
                        <a:pt x="98" y="34"/>
                      </a:lnTo>
                      <a:lnTo>
                        <a:pt x="98" y="32"/>
                      </a:lnTo>
                      <a:lnTo>
                        <a:pt x="100" y="32"/>
                      </a:lnTo>
                      <a:lnTo>
                        <a:pt x="100" y="30"/>
                      </a:lnTo>
                      <a:lnTo>
                        <a:pt x="102" y="30"/>
                      </a:lnTo>
                      <a:lnTo>
                        <a:pt x="102" y="29"/>
                      </a:lnTo>
                      <a:lnTo>
                        <a:pt x="104" y="29"/>
                      </a:lnTo>
                      <a:lnTo>
                        <a:pt x="104" y="27"/>
                      </a:lnTo>
                      <a:lnTo>
                        <a:pt x="105" y="25"/>
                      </a:lnTo>
                      <a:lnTo>
                        <a:pt x="107" y="23"/>
                      </a:lnTo>
                      <a:lnTo>
                        <a:pt x="107" y="21"/>
                      </a:lnTo>
                      <a:lnTo>
                        <a:pt x="107" y="19"/>
                      </a:lnTo>
                      <a:lnTo>
                        <a:pt x="105" y="19"/>
                      </a:lnTo>
                      <a:lnTo>
                        <a:pt x="104" y="19"/>
                      </a:lnTo>
                      <a:lnTo>
                        <a:pt x="102" y="19"/>
                      </a:lnTo>
                      <a:lnTo>
                        <a:pt x="98" y="19"/>
                      </a:lnTo>
                      <a:lnTo>
                        <a:pt x="96" y="19"/>
                      </a:lnTo>
                      <a:lnTo>
                        <a:pt x="94" y="19"/>
                      </a:lnTo>
                      <a:lnTo>
                        <a:pt x="90" y="19"/>
                      </a:lnTo>
                      <a:lnTo>
                        <a:pt x="88" y="19"/>
                      </a:lnTo>
                      <a:lnTo>
                        <a:pt x="84" y="21"/>
                      </a:lnTo>
                      <a:lnTo>
                        <a:pt x="80" y="21"/>
                      </a:lnTo>
                      <a:lnTo>
                        <a:pt x="77" y="21"/>
                      </a:lnTo>
                      <a:lnTo>
                        <a:pt x="75" y="23"/>
                      </a:lnTo>
                      <a:lnTo>
                        <a:pt x="71" y="23"/>
                      </a:lnTo>
                      <a:lnTo>
                        <a:pt x="67" y="25"/>
                      </a:lnTo>
                      <a:lnTo>
                        <a:pt x="63" y="25"/>
                      </a:lnTo>
                      <a:lnTo>
                        <a:pt x="61" y="25"/>
                      </a:lnTo>
                      <a:lnTo>
                        <a:pt x="57" y="27"/>
                      </a:lnTo>
                      <a:lnTo>
                        <a:pt x="54" y="27"/>
                      </a:lnTo>
                      <a:lnTo>
                        <a:pt x="52" y="29"/>
                      </a:lnTo>
                      <a:lnTo>
                        <a:pt x="48" y="29"/>
                      </a:lnTo>
                      <a:lnTo>
                        <a:pt x="46" y="30"/>
                      </a:lnTo>
                      <a:lnTo>
                        <a:pt x="42" y="30"/>
                      </a:lnTo>
                      <a:lnTo>
                        <a:pt x="40" y="32"/>
                      </a:lnTo>
                      <a:lnTo>
                        <a:pt x="38" y="32"/>
                      </a:lnTo>
                      <a:lnTo>
                        <a:pt x="36" y="32"/>
                      </a:lnTo>
                      <a:lnTo>
                        <a:pt x="34" y="34"/>
                      </a:lnTo>
                      <a:lnTo>
                        <a:pt x="31" y="36"/>
                      </a:lnTo>
                      <a:lnTo>
                        <a:pt x="29" y="36"/>
                      </a:lnTo>
                      <a:lnTo>
                        <a:pt x="27" y="36"/>
                      </a:lnTo>
                      <a:lnTo>
                        <a:pt x="25" y="38"/>
                      </a:lnTo>
                      <a:lnTo>
                        <a:pt x="23" y="38"/>
                      </a:lnTo>
                      <a:lnTo>
                        <a:pt x="21" y="40"/>
                      </a:lnTo>
                      <a:lnTo>
                        <a:pt x="19" y="40"/>
                      </a:lnTo>
                      <a:lnTo>
                        <a:pt x="17" y="42"/>
                      </a:lnTo>
                      <a:lnTo>
                        <a:pt x="15" y="42"/>
                      </a:lnTo>
                      <a:lnTo>
                        <a:pt x="15" y="44"/>
                      </a:lnTo>
                      <a:lnTo>
                        <a:pt x="13" y="44"/>
                      </a:lnTo>
                      <a:lnTo>
                        <a:pt x="11" y="44"/>
                      </a:lnTo>
                      <a:lnTo>
                        <a:pt x="11" y="46"/>
                      </a:lnTo>
                      <a:lnTo>
                        <a:pt x="9" y="46"/>
                      </a:lnTo>
                      <a:lnTo>
                        <a:pt x="8" y="46"/>
                      </a:lnTo>
                      <a:lnTo>
                        <a:pt x="6" y="46"/>
                      </a:lnTo>
                      <a:lnTo>
                        <a:pt x="4" y="46"/>
                      </a:lnTo>
                      <a:lnTo>
                        <a:pt x="2" y="46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2" y="42"/>
                      </a:lnTo>
                      <a:lnTo>
                        <a:pt x="4" y="40"/>
                      </a:lnTo>
                      <a:lnTo>
                        <a:pt x="6" y="40"/>
                      </a:lnTo>
                      <a:lnTo>
                        <a:pt x="6" y="38"/>
                      </a:lnTo>
                      <a:lnTo>
                        <a:pt x="8" y="38"/>
                      </a:lnTo>
                      <a:lnTo>
                        <a:pt x="9" y="38"/>
                      </a:lnTo>
                      <a:lnTo>
                        <a:pt x="11" y="36"/>
                      </a:lnTo>
                      <a:lnTo>
                        <a:pt x="13" y="36"/>
                      </a:lnTo>
                      <a:lnTo>
                        <a:pt x="15" y="34"/>
                      </a:lnTo>
                      <a:lnTo>
                        <a:pt x="17" y="34"/>
                      </a:lnTo>
                      <a:lnTo>
                        <a:pt x="19" y="34"/>
                      </a:lnTo>
                      <a:lnTo>
                        <a:pt x="19" y="32"/>
                      </a:lnTo>
                      <a:close/>
                    </a:path>
                  </a:pathLst>
                </a:custGeom>
                <a:solidFill>
                  <a:srgbClr val="BA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36" name="Freeform 604"/>
                <p:cNvSpPr>
                  <a:spLocks noChangeAspect="1"/>
                </p:cNvSpPr>
                <p:nvPr/>
              </p:nvSpPr>
              <p:spPr bwMode="auto">
                <a:xfrm>
                  <a:off x="4781" y="1367"/>
                  <a:ext cx="158" cy="325"/>
                </a:xfrm>
                <a:custGeom>
                  <a:avLst/>
                  <a:gdLst>
                    <a:gd name="T0" fmla="*/ 100 w 158"/>
                    <a:gd name="T1" fmla="*/ 261 h 325"/>
                    <a:gd name="T2" fmla="*/ 104 w 158"/>
                    <a:gd name="T3" fmla="*/ 248 h 325"/>
                    <a:gd name="T4" fmla="*/ 106 w 158"/>
                    <a:gd name="T5" fmla="*/ 234 h 325"/>
                    <a:gd name="T6" fmla="*/ 104 w 158"/>
                    <a:gd name="T7" fmla="*/ 223 h 325"/>
                    <a:gd name="T8" fmla="*/ 100 w 158"/>
                    <a:gd name="T9" fmla="*/ 215 h 325"/>
                    <a:gd name="T10" fmla="*/ 91 w 158"/>
                    <a:gd name="T11" fmla="*/ 207 h 325"/>
                    <a:gd name="T12" fmla="*/ 77 w 158"/>
                    <a:gd name="T13" fmla="*/ 200 h 325"/>
                    <a:gd name="T14" fmla="*/ 66 w 158"/>
                    <a:gd name="T15" fmla="*/ 194 h 325"/>
                    <a:gd name="T16" fmla="*/ 52 w 158"/>
                    <a:gd name="T17" fmla="*/ 192 h 325"/>
                    <a:gd name="T18" fmla="*/ 41 w 158"/>
                    <a:gd name="T19" fmla="*/ 190 h 325"/>
                    <a:gd name="T20" fmla="*/ 29 w 158"/>
                    <a:gd name="T21" fmla="*/ 192 h 325"/>
                    <a:gd name="T22" fmla="*/ 18 w 158"/>
                    <a:gd name="T23" fmla="*/ 194 h 325"/>
                    <a:gd name="T24" fmla="*/ 6 w 158"/>
                    <a:gd name="T25" fmla="*/ 192 h 325"/>
                    <a:gd name="T26" fmla="*/ 0 w 158"/>
                    <a:gd name="T27" fmla="*/ 186 h 325"/>
                    <a:gd name="T28" fmla="*/ 6 w 158"/>
                    <a:gd name="T29" fmla="*/ 179 h 325"/>
                    <a:gd name="T30" fmla="*/ 16 w 158"/>
                    <a:gd name="T31" fmla="*/ 167 h 325"/>
                    <a:gd name="T32" fmla="*/ 25 w 158"/>
                    <a:gd name="T33" fmla="*/ 161 h 325"/>
                    <a:gd name="T34" fmla="*/ 35 w 158"/>
                    <a:gd name="T35" fmla="*/ 154 h 325"/>
                    <a:gd name="T36" fmla="*/ 44 w 158"/>
                    <a:gd name="T37" fmla="*/ 148 h 325"/>
                    <a:gd name="T38" fmla="*/ 54 w 158"/>
                    <a:gd name="T39" fmla="*/ 140 h 325"/>
                    <a:gd name="T40" fmla="*/ 62 w 158"/>
                    <a:gd name="T41" fmla="*/ 131 h 325"/>
                    <a:gd name="T42" fmla="*/ 54 w 158"/>
                    <a:gd name="T43" fmla="*/ 121 h 325"/>
                    <a:gd name="T44" fmla="*/ 41 w 158"/>
                    <a:gd name="T45" fmla="*/ 113 h 325"/>
                    <a:gd name="T46" fmla="*/ 25 w 158"/>
                    <a:gd name="T47" fmla="*/ 110 h 325"/>
                    <a:gd name="T48" fmla="*/ 14 w 158"/>
                    <a:gd name="T49" fmla="*/ 104 h 325"/>
                    <a:gd name="T50" fmla="*/ 6 w 158"/>
                    <a:gd name="T51" fmla="*/ 98 h 325"/>
                    <a:gd name="T52" fmla="*/ 8 w 158"/>
                    <a:gd name="T53" fmla="*/ 88 h 325"/>
                    <a:gd name="T54" fmla="*/ 12 w 158"/>
                    <a:gd name="T55" fmla="*/ 77 h 325"/>
                    <a:gd name="T56" fmla="*/ 18 w 158"/>
                    <a:gd name="T57" fmla="*/ 65 h 325"/>
                    <a:gd name="T58" fmla="*/ 18 w 158"/>
                    <a:gd name="T59" fmla="*/ 56 h 325"/>
                    <a:gd name="T60" fmla="*/ 10 w 158"/>
                    <a:gd name="T61" fmla="*/ 44 h 325"/>
                    <a:gd name="T62" fmla="*/ 4 w 158"/>
                    <a:gd name="T63" fmla="*/ 35 h 325"/>
                    <a:gd name="T64" fmla="*/ 0 w 158"/>
                    <a:gd name="T65" fmla="*/ 23 h 325"/>
                    <a:gd name="T66" fmla="*/ 4 w 158"/>
                    <a:gd name="T67" fmla="*/ 14 h 325"/>
                    <a:gd name="T68" fmla="*/ 10 w 158"/>
                    <a:gd name="T69" fmla="*/ 4 h 325"/>
                    <a:gd name="T70" fmla="*/ 16 w 158"/>
                    <a:gd name="T71" fmla="*/ 4 h 325"/>
                    <a:gd name="T72" fmla="*/ 21 w 158"/>
                    <a:gd name="T73" fmla="*/ 15 h 325"/>
                    <a:gd name="T74" fmla="*/ 27 w 158"/>
                    <a:gd name="T75" fmla="*/ 27 h 325"/>
                    <a:gd name="T76" fmla="*/ 31 w 158"/>
                    <a:gd name="T77" fmla="*/ 42 h 325"/>
                    <a:gd name="T78" fmla="*/ 39 w 158"/>
                    <a:gd name="T79" fmla="*/ 60 h 325"/>
                    <a:gd name="T80" fmla="*/ 46 w 158"/>
                    <a:gd name="T81" fmla="*/ 79 h 325"/>
                    <a:gd name="T82" fmla="*/ 58 w 158"/>
                    <a:gd name="T83" fmla="*/ 100 h 325"/>
                    <a:gd name="T84" fmla="*/ 71 w 158"/>
                    <a:gd name="T85" fmla="*/ 125 h 325"/>
                    <a:gd name="T86" fmla="*/ 85 w 158"/>
                    <a:gd name="T87" fmla="*/ 150 h 325"/>
                    <a:gd name="T88" fmla="*/ 100 w 158"/>
                    <a:gd name="T89" fmla="*/ 179 h 325"/>
                    <a:gd name="T90" fmla="*/ 117 w 158"/>
                    <a:gd name="T91" fmla="*/ 213 h 325"/>
                    <a:gd name="T92" fmla="*/ 133 w 158"/>
                    <a:gd name="T93" fmla="*/ 248 h 325"/>
                    <a:gd name="T94" fmla="*/ 144 w 158"/>
                    <a:gd name="T95" fmla="*/ 280 h 325"/>
                    <a:gd name="T96" fmla="*/ 154 w 158"/>
                    <a:gd name="T97" fmla="*/ 303 h 325"/>
                    <a:gd name="T98" fmla="*/ 154 w 158"/>
                    <a:gd name="T99" fmla="*/ 315 h 325"/>
                    <a:gd name="T100" fmla="*/ 142 w 158"/>
                    <a:gd name="T101" fmla="*/ 323 h 325"/>
                    <a:gd name="T102" fmla="*/ 131 w 158"/>
                    <a:gd name="T103" fmla="*/ 325 h 325"/>
                    <a:gd name="T104" fmla="*/ 117 w 158"/>
                    <a:gd name="T105" fmla="*/ 321 h 325"/>
                    <a:gd name="T106" fmla="*/ 102 w 158"/>
                    <a:gd name="T107" fmla="*/ 315 h 325"/>
                    <a:gd name="T108" fmla="*/ 83 w 158"/>
                    <a:gd name="T109" fmla="*/ 305 h 325"/>
                    <a:gd name="T110" fmla="*/ 67 w 158"/>
                    <a:gd name="T111" fmla="*/ 298 h 325"/>
                    <a:gd name="T112" fmla="*/ 66 w 158"/>
                    <a:gd name="T113" fmla="*/ 286 h 325"/>
                    <a:gd name="T114" fmla="*/ 77 w 158"/>
                    <a:gd name="T115" fmla="*/ 278 h 325"/>
                    <a:gd name="T116" fmla="*/ 89 w 158"/>
                    <a:gd name="T117" fmla="*/ 271 h 325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58"/>
                    <a:gd name="T178" fmla="*/ 0 h 325"/>
                    <a:gd name="T179" fmla="*/ 158 w 158"/>
                    <a:gd name="T180" fmla="*/ 325 h 325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58" h="325">
                      <a:moveTo>
                        <a:pt x="92" y="269"/>
                      </a:moveTo>
                      <a:lnTo>
                        <a:pt x="94" y="267"/>
                      </a:lnTo>
                      <a:lnTo>
                        <a:pt x="96" y="267"/>
                      </a:lnTo>
                      <a:lnTo>
                        <a:pt x="96" y="265"/>
                      </a:lnTo>
                      <a:lnTo>
                        <a:pt x="98" y="263"/>
                      </a:lnTo>
                      <a:lnTo>
                        <a:pt x="100" y="261"/>
                      </a:lnTo>
                      <a:lnTo>
                        <a:pt x="100" y="257"/>
                      </a:lnTo>
                      <a:lnTo>
                        <a:pt x="102" y="255"/>
                      </a:lnTo>
                      <a:lnTo>
                        <a:pt x="102" y="254"/>
                      </a:lnTo>
                      <a:lnTo>
                        <a:pt x="104" y="252"/>
                      </a:lnTo>
                      <a:lnTo>
                        <a:pt x="104" y="250"/>
                      </a:lnTo>
                      <a:lnTo>
                        <a:pt x="104" y="248"/>
                      </a:lnTo>
                      <a:lnTo>
                        <a:pt x="104" y="246"/>
                      </a:lnTo>
                      <a:lnTo>
                        <a:pt x="106" y="242"/>
                      </a:lnTo>
                      <a:lnTo>
                        <a:pt x="106" y="240"/>
                      </a:lnTo>
                      <a:lnTo>
                        <a:pt x="106" y="238"/>
                      </a:lnTo>
                      <a:lnTo>
                        <a:pt x="106" y="236"/>
                      </a:lnTo>
                      <a:lnTo>
                        <a:pt x="106" y="234"/>
                      </a:lnTo>
                      <a:lnTo>
                        <a:pt x="106" y="232"/>
                      </a:lnTo>
                      <a:lnTo>
                        <a:pt x="106" y="230"/>
                      </a:lnTo>
                      <a:lnTo>
                        <a:pt x="104" y="229"/>
                      </a:lnTo>
                      <a:lnTo>
                        <a:pt x="104" y="227"/>
                      </a:lnTo>
                      <a:lnTo>
                        <a:pt x="104" y="225"/>
                      </a:lnTo>
                      <a:lnTo>
                        <a:pt x="104" y="223"/>
                      </a:lnTo>
                      <a:lnTo>
                        <a:pt x="104" y="221"/>
                      </a:lnTo>
                      <a:lnTo>
                        <a:pt x="104" y="219"/>
                      </a:lnTo>
                      <a:lnTo>
                        <a:pt x="104" y="217"/>
                      </a:lnTo>
                      <a:lnTo>
                        <a:pt x="102" y="217"/>
                      </a:lnTo>
                      <a:lnTo>
                        <a:pt x="102" y="215"/>
                      </a:lnTo>
                      <a:lnTo>
                        <a:pt x="100" y="215"/>
                      </a:lnTo>
                      <a:lnTo>
                        <a:pt x="100" y="213"/>
                      </a:lnTo>
                      <a:lnTo>
                        <a:pt x="98" y="213"/>
                      </a:lnTo>
                      <a:lnTo>
                        <a:pt x="96" y="211"/>
                      </a:lnTo>
                      <a:lnTo>
                        <a:pt x="94" y="209"/>
                      </a:lnTo>
                      <a:lnTo>
                        <a:pt x="92" y="209"/>
                      </a:lnTo>
                      <a:lnTo>
                        <a:pt x="91" y="207"/>
                      </a:lnTo>
                      <a:lnTo>
                        <a:pt x="89" y="206"/>
                      </a:lnTo>
                      <a:lnTo>
                        <a:pt x="87" y="206"/>
                      </a:lnTo>
                      <a:lnTo>
                        <a:pt x="85" y="204"/>
                      </a:lnTo>
                      <a:lnTo>
                        <a:pt x="83" y="204"/>
                      </a:lnTo>
                      <a:lnTo>
                        <a:pt x="81" y="202"/>
                      </a:lnTo>
                      <a:lnTo>
                        <a:pt x="77" y="200"/>
                      </a:lnTo>
                      <a:lnTo>
                        <a:pt x="75" y="200"/>
                      </a:lnTo>
                      <a:lnTo>
                        <a:pt x="73" y="198"/>
                      </a:lnTo>
                      <a:lnTo>
                        <a:pt x="71" y="198"/>
                      </a:lnTo>
                      <a:lnTo>
                        <a:pt x="69" y="196"/>
                      </a:lnTo>
                      <a:lnTo>
                        <a:pt x="67" y="196"/>
                      </a:lnTo>
                      <a:lnTo>
                        <a:pt x="66" y="194"/>
                      </a:lnTo>
                      <a:lnTo>
                        <a:pt x="64" y="194"/>
                      </a:lnTo>
                      <a:lnTo>
                        <a:pt x="60" y="194"/>
                      </a:lnTo>
                      <a:lnTo>
                        <a:pt x="58" y="192"/>
                      </a:lnTo>
                      <a:lnTo>
                        <a:pt x="56" y="192"/>
                      </a:lnTo>
                      <a:lnTo>
                        <a:pt x="54" y="192"/>
                      </a:lnTo>
                      <a:lnTo>
                        <a:pt x="52" y="192"/>
                      </a:lnTo>
                      <a:lnTo>
                        <a:pt x="50" y="190"/>
                      </a:lnTo>
                      <a:lnTo>
                        <a:pt x="48" y="190"/>
                      </a:lnTo>
                      <a:lnTo>
                        <a:pt x="46" y="190"/>
                      </a:lnTo>
                      <a:lnTo>
                        <a:pt x="44" y="190"/>
                      </a:lnTo>
                      <a:lnTo>
                        <a:pt x="43" y="190"/>
                      </a:lnTo>
                      <a:lnTo>
                        <a:pt x="41" y="190"/>
                      </a:lnTo>
                      <a:lnTo>
                        <a:pt x="39" y="192"/>
                      </a:lnTo>
                      <a:lnTo>
                        <a:pt x="37" y="192"/>
                      </a:lnTo>
                      <a:lnTo>
                        <a:pt x="35" y="192"/>
                      </a:lnTo>
                      <a:lnTo>
                        <a:pt x="33" y="192"/>
                      </a:lnTo>
                      <a:lnTo>
                        <a:pt x="31" y="192"/>
                      </a:lnTo>
                      <a:lnTo>
                        <a:pt x="29" y="192"/>
                      </a:lnTo>
                      <a:lnTo>
                        <a:pt x="27" y="192"/>
                      </a:lnTo>
                      <a:lnTo>
                        <a:pt x="25" y="192"/>
                      </a:lnTo>
                      <a:lnTo>
                        <a:pt x="23" y="192"/>
                      </a:lnTo>
                      <a:lnTo>
                        <a:pt x="21" y="194"/>
                      </a:lnTo>
                      <a:lnTo>
                        <a:pt x="20" y="194"/>
                      </a:lnTo>
                      <a:lnTo>
                        <a:pt x="18" y="194"/>
                      </a:lnTo>
                      <a:lnTo>
                        <a:pt x="16" y="194"/>
                      </a:lnTo>
                      <a:lnTo>
                        <a:pt x="14" y="194"/>
                      </a:lnTo>
                      <a:lnTo>
                        <a:pt x="12" y="194"/>
                      </a:lnTo>
                      <a:lnTo>
                        <a:pt x="10" y="194"/>
                      </a:lnTo>
                      <a:lnTo>
                        <a:pt x="8" y="192"/>
                      </a:lnTo>
                      <a:lnTo>
                        <a:pt x="6" y="192"/>
                      </a:lnTo>
                      <a:lnTo>
                        <a:pt x="4" y="192"/>
                      </a:lnTo>
                      <a:lnTo>
                        <a:pt x="4" y="190"/>
                      </a:lnTo>
                      <a:lnTo>
                        <a:pt x="2" y="190"/>
                      </a:lnTo>
                      <a:lnTo>
                        <a:pt x="2" y="188"/>
                      </a:lnTo>
                      <a:lnTo>
                        <a:pt x="0" y="188"/>
                      </a:lnTo>
                      <a:lnTo>
                        <a:pt x="0" y="186"/>
                      </a:lnTo>
                      <a:lnTo>
                        <a:pt x="2" y="184"/>
                      </a:lnTo>
                      <a:lnTo>
                        <a:pt x="2" y="182"/>
                      </a:lnTo>
                      <a:lnTo>
                        <a:pt x="2" y="181"/>
                      </a:lnTo>
                      <a:lnTo>
                        <a:pt x="4" y="181"/>
                      </a:lnTo>
                      <a:lnTo>
                        <a:pt x="4" y="179"/>
                      </a:lnTo>
                      <a:lnTo>
                        <a:pt x="6" y="179"/>
                      </a:lnTo>
                      <a:lnTo>
                        <a:pt x="6" y="177"/>
                      </a:lnTo>
                      <a:lnTo>
                        <a:pt x="8" y="175"/>
                      </a:lnTo>
                      <a:lnTo>
                        <a:pt x="10" y="173"/>
                      </a:lnTo>
                      <a:lnTo>
                        <a:pt x="12" y="171"/>
                      </a:lnTo>
                      <a:lnTo>
                        <a:pt x="14" y="169"/>
                      </a:lnTo>
                      <a:lnTo>
                        <a:pt x="16" y="167"/>
                      </a:lnTo>
                      <a:lnTo>
                        <a:pt x="18" y="167"/>
                      </a:lnTo>
                      <a:lnTo>
                        <a:pt x="18" y="165"/>
                      </a:lnTo>
                      <a:lnTo>
                        <a:pt x="20" y="165"/>
                      </a:lnTo>
                      <a:lnTo>
                        <a:pt x="21" y="163"/>
                      </a:lnTo>
                      <a:lnTo>
                        <a:pt x="23" y="161"/>
                      </a:lnTo>
                      <a:lnTo>
                        <a:pt x="25" y="161"/>
                      </a:lnTo>
                      <a:lnTo>
                        <a:pt x="25" y="159"/>
                      </a:lnTo>
                      <a:lnTo>
                        <a:pt x="27" y="159"/>
                      </a:lnTo>
                      <a:lnTo>
                        <a:pt x="29" y="158"/>
                      </a:lnTo>
                      <a:lnTo>
                        <a:pt x="31" y="156"/>
                      </a:lnTo>
                      <a:lnTo>
                        <a:pt x="33" y="156"/>
                      </a:lnTo>
                      <a:lnTo>
                        <a:pt x="35" y="154"/>
                      </a:lnTo>
                      <a:lnTo>
                        <a:pt x="37" y="152"/>
                      </a:lnTo>
                      <a:lnTo>
                        <a:pt x="39" y="152"/>
                      </a:lnTo>
                      <a:lnTo>
                        <a:pt x="41" y="150"/>
                      </a:lnTo>
                      <a:lnTo>
                        <a:pt x="43" y="150"/>
                      </a:lnTo>
                      <a:lnTo>
                        <a:pt x="43" y="148"/>
                      </a:lnTo>
                      <a:lnTo>
                        <a:pt x="44" y="148"/>
                      </a:lnTo>
                      <a:lnTo>
                        <a:pt x="46" y="146"/>
                      </a:lnTo>
                      <a:lnTo>
                        <a:pt x="48" y="146"/>
                      </a:lnTo>
                      <a:lnTo>
                        <a:pt x="48" y="144"/>
                      </a:lnTo>
                      <a:lnTo>
                        <a:pt x="50" y="144"/>
                      </a:lnTo>
                      <a:lnTo>
                        <a:pt x="52" y="142"/>
                      </a:lnTo>
                      <a:lnTo>
                        <a:pt x="54" y="140"/>
                      </a:lnTo>
                      <a:lnTo>
                        <a:pt x="56" y="138"/>
                      </a:lnTo>
                      <a:lnTo>
                        <a:pt x="58" y="136"/>
                      </a:lnTo>
                      <a:lnTo>
                        <a:pt x="60" y="134"/>
                      </a:lnTo>
                      <a:lnTo>
                        <a:pt x="60" y="133"/>
                      </a:lnTo>
                      <a:lnTo>
                        <a:pt x="62" y="133"/>
                      </a:lnTo>
                      <a:lnTo>
                        <a:pt x="62" y="131"/>
                      </a:lnTo>
                      <a:lnTo>
                        <a:pt x="62" y="129"/>
                      </a:lnTo>
                      <a:lnTo>
                        <a:pt x="62" y="127"/>
                      </a:lnTo>
                      <a:lnTo>
                        <a:pt x="60" y="125"/>
                      </a:lnTo>
                      <a:lnTo>
                        <a:pt x="58" y="123"/>
                      </a:lnTo>
                      <a:lnTo>
                        <a:pt x="56" y="123"/>
                      </a:lnTo>
                      <a:lnTo>
                        <a:pt x="54" y="121"/>
                      </a:lnTo>
                      <a:lnTo>
                        <a:pt x="52" y="119"/>
                      </a:lnTo>
                      <a:lnTo>
                        <a:pt x="48" y="119"/>
                      </a:lnTo>
                      <a:lnTo>
                        <a:pt x="46" y="117"/>
                      </a:lnTo>
                      <a:lnTo>
                        <a:pt x="44" y="117"/>
                      </a:lnTo>
                      <a:lnTo>
                        <a:pt x="43" y="115"/>
                      </a:lnTo>
                      <a:lnTo>
                        <a:pt x="41" y="113"/>
                      </a:lnTo>
                      <a:lnTo>
                        <a:pt x="39" y="113"/>
                      </a:lnTo>
                      <a:lnTo>
                        <a:pt x="35" y="113"/>
                      </a:lnTo>
                      <a:lnTo>
                        <a:pt x="33" y="111"/>
                      </a:lnTo>
                      <a:lnTo>
                        <a:pt x="31" y="111"/>
                      </a:lnTo>
                      <a:lnTo>
                        <a:pt x="29" y="110"/>
                      </a:lnTo>
                      <a:lnTo>
                        <a:pt x="25" y="110"/>
                      </a:lnTo>
                      <a:lnTo>
                        <a:pt x="23" y="108"/>
                      </a:lnTo>
                      <a:lnTo>
                        <a:pt x="21" y="108"/>
                      </a:lnTo>
                      <a:lnTo>
                        <a:pt x="20" y="106"/>
                      </a:lnTo>
                      <a:lnTo>
                        <a:pt x="18" y="106"/>
                      </a:lnTo>
                      <a:lnTo>
                        <a:pt x="16" y="106"/>
                      </a:lnTo>
                      <a:lnTo>
                        <a:pt x="14" y="104"/>
                      </a:lnTo>
                      <a:lnTo>
                        <a:pt x="12" y="104"/>
                      </a:lnTo>
                      <a:lnTo>
                        <a:pt x="10" y="104"/>
                      </a:lnTo>
                      <a:lnTo>
                        <a:pt x="10" y="102"/>
                      </a:lnTo>
                      <a:lnTo>
                        <a:pt x="8" y="102"/>
                      </a:lnTo>
                      <a:lnTo>
                        <a:pt x="6" y="100"/>
                      </a:lnTo>
                      <a:lnTo>
                        <a:pt x="6" y="98"/>
                      </a:lnTo>
                      <a:lnTo>
                        <a:pt x="6" y="96"/>
                      </a:lnTo>
                      <a:lnTo>
                        <a:pt x="6" y="94"/>
                      </a:lnTo>
                      <a:lnTo>
                        <a:pt x="6" y="92"/>
                      </a:lnTo>
                      <a:lnTo>
                        <a:pt x="6" y="90"/>
                      </a:lnTo>
                      <a:lnTo>
                        <a:pt x="6" y="88"/>
                      </a:lnTo>
                      <a:lnTo>
                        <a:pt x="8" y="88"/>
                      </a:lnTo>
                      <a:lnTo>
                        <a:pt x="8" y="86"/>
                      </a:lnTo>
                      <a:lnTo>
                        <a:pt x="8" y="85"/>
                      </a:lnTo>
                      <a:lnTo>
                        <a:pt x="10" y="83"/>
                      </a:lnTo>
                      <a:lnTo>
                        <a:pt x="10" y="81"/>
                      </a:lnTo>
                      <a:lnTo>
                        <a:pt x="12" y="79"/>
                      </a:lnTo>
                      <a:lnTo>
                        <a:pt x="12" y="77"/>
                      </a:lnTo>
                      <a:lnTo>
                        <a:pt x="14" y="75"/>
                      </a:lnTo>
                      <a:lnTo>
                        <a:pt x="16" y="73"/>
                      </a:lnTo>
                      <a:lnTo>
                        <a:pt x="16" y="71"/>
                      </a:lnTo>
                      <a:lnTo>
                        <a:pt x="18" y="69"/>
                      </a:lnTo>
                      <a:lnTo>
                        <a:pt x="18" y="67"/>
                      </a:lnTo>
                      <a:lnTo>
                        <a:pt x="18" y="65"/>
                      </a:lnTo>
                      <a:lnTo>
                        <a:pt x="20" y="65"/>
                      </a:lnTo>
                      <a:lnTo>
                        <a:pt x="20" y="63"/>
                      </a:lnTo>
                      <a:lnTo>
                        <a:pt x="20" y="62"/>
                      </a:lnTo>
                      <a:lnTo>
                        <a:pt x="20" y="60"/>
                      </a:lnTo>
                      <a:lnTo>
                        <a:pt x="18" y="58"/>
                      </a:lnTo>
                      <a:lnTo>
                        <a:pt x="18" y="56"/>
                      </a:lnTo>
                      <a:lnTo>
                        <a:pt x="18" y="54"/>
                      </a:lnTo>
                      <a:lnTo>
                        <a:pt x="16" y="52"/>
                      </a:lnTo>
                      <a:lnTo>
                        <a:pt x="14" y="50"/>
                      </a:lnTo>
                      <a:lnTo>
                        <a:pt x="14" y="48"/>
                      </a:lnTo>
                      <a:lnTo>
                        <a:pt x="12" y="46"/>
                      </a:lnTo>
                      <a:lnTo>
                        <a:pt x="10" y="44"/>
                      </a:lnTo>
                      <a:lnTo>
                        <a:pt x="10" y="42"/>
                      </a:lnTo>
                      <a:lnTo>
                        <a:pt x="8" y="40"/>
                      </a:lnTo>
                      <a:lnTo>
                        <a:pt x="8" y="38"/>
                      </a:lnTo>
                      <a:lnTo>
                        <a:pt x="6" y="38"/>
                      </a:lnTo>
                      <a:lnTo>
                        <a:pt x="6" y="37"/>
                      </a:lnTo>
                      <a:lnTo>
                        <a:pt x="4" y="35"/>
                      </a:lnTo>
                      <a:lnTo>
                        <a:pt x="4" y="33"/>
                      </a:lnTo>
                      <a:lnTo>
                        <a:pt x="2" y="31"/>
                      </a:lnTo>
                      <a:lnTo>
                        <a:pt x="2" y="29"/>
                      </a:lnTo>
                      <a:lnTo>
                        <a:pt x="2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6" y="8"/>
                      </a:lnTo>
                      <a:lnTo>
                        <a:pt x="8" y="6"/>
                      </a:lnTo>
                      <a:lnTo>
                        <a:pt x="10" y="4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4" y="4"/>
                      </a:lnTo>
                      <a:lnTo>
                        <a:pt x="16" y="4"/>
                      </a:lnTo>
                      <a:lnTo>
                        <a:pt x="16" y="6"/>
                      </a:lnTo>
                      <a:lnTo>
                        <a:pt x="18" y="8"/>
                      </a:lnTo>
                      <a:lnTo>
                        <a:pt x="18" y="10"/>
                      </a:lnTo>
                      <a:lnTo>
                        <a:pt x="20" y="12"/>
                      </a:lnTo>
                      <a:lnTo>
                        <a:pt x="20" y="14"/>
                      </a:lnTo>
                      <a:lnTo>
                        <a:pt x="21" y="15"/>
                      </a:lnTo>
                      <a:lnTo>
                        <a:pt x="21" y="17"/>
                      </a:lnTo>
                      <a:lnTo>
                        <a:pt x="23" y="19"/>
                      </a:lnTo>
                      <a:lnTo>
                        <a:pt x="23" y="21"/>
                      </a:lnTo>
                      <a:lnTo>
                        <a:pt x="25" y="23"/>
                      </a:lnTo>
                      <a:lnTo>
                        <a:pt x="25" y="25"/>
                      </a:lnTo>
                      <a:lnTo>
                        <a:pt x="27" y="27"/>
                      </a:lnTo>
                      <a:lnTo>
                        <a:pt x="27" y="29"/>
                      </a:lnTo>
                      <a:lnTo>
                        <a:pt x="27" y="33"/>
                      </a:lnTo>
                      <a:lnTo>
                        <a:pt x="29" y="35"/>
                      </a:lnTo>
                      <a:lnTo>
                        <a:pt x="29" y="37"/>
                      </a:lnTo>
                      <a:lnTo>
                        <a:pt x="31" y="38"/>
                      </a:lnTo>
                      <a:lnTo>
                        <a:pt x="31" y="42"/>
                      </a:lnTo>
                      <a:lnTo>
                        <a:pt x="33" y="44"/>
                      </a:lnTo>
                      <a:lnTo>
                        <a:pt x="33" y="48"/>
                      </a:lnTo>
                      <a:lnTo>
                        <a:pt x="35" y="50"/>
                      </a:lnTo>
                      <a:lnTo>
                        <a:pt x="37" y="54"/>
                      </a:lnTo>
                      <a:lnTo>
                        <a:pt x="37" y="56"/>
                      </a:lnTo>
                      <a:lnTo>
                        <a:pt x="39" y="60"/>
                      </a:lnTo>
                      <a:lnTo>
                        <a:pt x="39" y="62"/>
                      </a:lnTo>
                      <a:lnTo>
                        <a:pt x="41" y="65"/>
                      </a:lnTo>
                      <a:lnTo>
                        <a:pt x="43" y="69"/>
                      </a:lnTo>
                      <a:lnTo>
                        <a:pt x="44" y="71"/>
                      </a:lnTo>
                      <a:lnTo>
                        <a:pt x="44" y="75"/>
                      </a:lnTo>
                      <a:lnTo>
                        <a:pt x="46" y="79"/>
                      </a:lnTo>
                      <a:lnTo>
                        <a:pt x="48" y="83"/>
                      </a:lnTo>
                      <a:lnTo>
                        <a:pt x="50" y="85"/>
                      </a:lnTo>
                      <a:lnTo>
                        <a:pt x="52" y="88"/>
                      </a:lnTo>
                      <a:lnTo>
                        <a:pt x="54" y="92"/>
                      </a:lnTo>
                      <a:lnTo>
                        <a:pt x="56" y="96"/>
                      </a:lnTo>
                      <a:lnTo>
                        <a:pt x="58" y="100"/>
                      </a:lnTo>
                      <a:lnTo>
                        <a:pt x="60" y="104"/>
                      </a:lnTo>
                      <a:lnTo>
                        <a:pt x="62" y="108"/>
                      </a:lnTo>
                      <a:lnTo>
                        <a:pt x="64" y="111"/>
                      </a:lnTo>
                      <a:lnTo>
                        <a:pt x="66" y="115"/>
                      </a:lnTo>
                      <a:lnTo>
                        <a:pt x="67" y="119"/>
                      </a:lnTo>
                      <a:lnTo>
                        <a:pt x="71" y="125"/>
                      </a:lnTo>
                      <a:lnTo>
                        <a:pt x="73" y="129"/>
                      </a:lnTo>
                      <a:lnTo>
                        <a:pt x="75" y="133"/>
                      </a:lnTo>
                      <a:lnTo>
                        <a:pt x="77" y="136"/>
                      </a:lnTo>
                      <a:lnTo>
                        <a:pt x="81" y="140"/>
                      </a:lnTo>
                      <a:lnTo>
                        <a:pt x="83" y="146"/>
                      </a:lnTo>
                      <a:lnTo>
                        <a:pt x="85" y="150"/>
                      </a:lnTo>
                      <a:lnTo>
                        <a:pt x="87" y="156"/>
                      </a:lnTo>
                      <a:lnTo>
                        <a:pt x="91" y="159"/>
                      </a:lnTo>
                      <a:lnTo>
                        <a:pt x="92" y="165"/>
                      </a:lnTo>
                      <a:lnTo>
                        <a:pt x="96" y="169"/>
                      </a:lnTo>
                      <a:lnTo>
                        <a:pt x="98" y="175"/>
                      </a:lnTo>
                      <a:lnTo>
                        <a:pt x="100" y="179"/>
                      </a:lnTo>
                      <a:lnTo>
                        <a:pt x="104" y="184"/>
                      </a:lnTo>
                      <a:lnTo>
                        <a:pt x="106" y="190"/>
                      </a:lnTo>
                      <a:lnTo>
                        <a:pt x="110" y="196"/>
                      </a:lnTo>
                      <a:lnTo>
                        <a:pt x="112" y="202"/>
                      </a:lnTo>
                      <a:lnTo>
                        <a:pt x="114" y="207"/>
                      </a:lnTo>
                      <a:lnTo>
                        <a:pt x="117" y="213"/>
                      </a:lnTo>
                      <a:lnTo>
                        <a:pt x="119" y="219"/>
                      </a:lnTo>
                      <a:lnTo>
                        <a:pt x="123" y="225"/>
                      </a:lnTo>
                      <a:lnTo>
                        <a:pt x="125" y="230"/>
                      </a:lnTo>
                      <a:lnTo>
                        <a:pt x="127" y="236"/>
                      </a:lnTo>
                      <a:lnTo>
                        <a:pt x="131" y="242"/>
                      </a:lnTo>
                      <a:lnTo>
                        <a:pt x="133" y="248"/>
                      </a:lnTo>
                      <a:lnTo>
                        <a:pt x="135" y="254"/>
                      </a:lnTo>
                      <a:lnTo>
                        <a:pt x="137" y="259"/>
                      </a:lnTo>
                      <a:lnTo>
                        <a:pt x="138" y="265"/>
                      </a:lnTo>
                      <a:lnTo>
                        <a:pt x="140" y="271"/>
                      </a:lnTo>
                      <a:lnTo>
                        <a:pt x="142" y="275"/>
                      </a:lnTo>
                      <a:lnTo>
                        <a:pt x="144" y="280"/>
                      </a:lnTo>
                      <a:lnTo>
                        <a:pt x="146" y="284"/>
                      </a:lnTo>
                      <a:lnTo>
                        <a:pt x="148" y="290"/>
                      </a:lnTo>
                      <a:lnTo>
                        <a:pt x="150" y="294"/>
                      </a:lnTo>
                      <a:lnTo>
                        <a:pt x="152" y="298"/>
                      </a:lnTo>
                      <a:lnTo>
                        <a:pt x="152" y="300"/>
                      </a:lnTo>
                      <a:lnTo>
                        <a:pt x="154" y="303"/>
                      </a:lnTo>
                      <a:lnTo>
                        <a:pt x="156" y="305"/>
                      </a:lnTo>
                      <a:lnTo>
                        <a:pt x="156" y="307"/>
                      </a:lnTo>
                      <a:lnTo>
                        <a:pt x="156" y="309"/>
                      </a:lnTo>
                      <a:lnTo>
                        <a:pt x="158" y="311"/>
                      </a:lnTo>
                      <a:lnTo>
                        <a:pt x="156" y="313"/>
                      </a:lnTo>
                      <a:lnTo>
                        <a:pt x="154" y="315"/>
                      </a:lnTo>
                      <a:lnTo>
                        <a:pt x="152" y="317"/>
                      </a:lnTo>
                      <a:lnTo>
                        <a:pt x="150" y="319"/>
                      </a:lnTo>
                      <a:lnTo>
                        <a:pt x="148" y="321"/>
                      </a:lnTo>
                      <a:lnTo>
                        <a:pt x="146" y="321"/>
                      </a:lnTo>
                      <a:lnTo>
                        <a:pt x="144" y="323"/>
                      </a:lnTo>
                      <a:lnTo>
                        <a:pt x="142" y="323"/>
                      </a:lnTo>
                      <a:lnTo>
                        <a:pt x="140" y="323"/>
                      </a:lnTo>
                      <a:lnTo>
                        <a:pt x="138" y="325"/>
                      </a:lnTo>
                      <a:lnTo>
                        <a:pt x="137" y="325"/>
                      </a:lnTo>
                      <a:lnTo>
                        <a:pt x="135" y="325"/>
                      </a:lnTo>
                      <a:lnTo>
                        <a:pt x="133" y="325"/>
                      </a:lnTo>
                      <a:lnTo>
                        <a:pt x="131" y="325"/>
                      </a:lnTo>
                      <a:lnTo>
                        <a:pt x="129" y="325"/>
                      </a:lnTo>
                      <a:lnTo>
                        <a:pt x="127" y="323"/>
                      </a:lnTo>
                      <a:lnTo>
                        <a:pt x="125" y="323"/>
                      </a:lnTo>
                      <a:lnTo>
                        <a:pt x="121" y="323"/>
                      </a:lnTo>
                      <a:lnTo>
                        <a:pt x="119" y="323"/>
                      </a:lnTo>
                      <a:lnTo>
                        <a:pt x="117" y="321"/>
                      </a:lnTo>
                      <a:lnTo>
                        <a:pt x="115" y="321"/>
                      </a:lnTo>
                      <a:lnTo>
                        <a:pt x="112" y="319"/>
                      </a:lnTo>
                      <a:lnTo>
                        <a:pt x="110" y="319"/>
                      </a:lnTo>
                      <a:lnTo>
                        <a:pt x="108" y="317"/>
                      </a:lnTo>
                      <a:lnTo>
                        <a:pt x="104" y="315"/>
                      </a:lnTo>
                      <a:lnTo>
                        <a:pt x="102" y="315"/>
                      </a:lnTo>
                      <a:lnTo>
                        <a:pt x="98" y="313"/>
                      </a:lnTo>
                      <a:lnTo>
                        <a:pt x="96" y="311"/>
                      </a:lnTo>
                      <a:lnTo>
                        <a:pt x="92" y="311"/>
                      </a:lnTo>
                      <a:lnTo>
                        <a:pt x="91" y="309"/>
                      </a:lnTo>
                      <a:lnTo>
                        <a:pt x="87" y="307"/>
                      </a:lnTo>
                      <a:lnTo>
                        <a:pt x="83" y="305"/>
                      </a:lnTo>
                      <a:lnTo>
                        <a:pt x="81" y="305"/>
                      </a:lnTo>
                      <a:lnTo>
                        <a:pt x="77" y="303"/>
                      </a:lnTo>
                      <a:lnTo>
                        <a:pt x="73" y="302"/>
                      </a:lnTo>
                      <a:lnTo>
                        <a:pt x="71" y="300"/>
                      </a:lnTo>
                      <a:lnTo>
                        <a:pt x="69" y="300"/>
                      </a:lnTo>
                      <a:lnTo>
                        <a:pt x="67" y="298"/>
                      </a:lnTo>
                      <a:lnTo>
                        <a:pt x="66" y="296"/>
                      </a:lnTo>
                      <a:lnTo>
                        <a:pt x="64" y="294"/>
                      </a:lnTo>
                      <a:lnTo>
                        <a:pt x="64" y="292"/>
                      </a:lnTo>
                      <a:lnTo>
                        <a:pt x="64" y="290"/>
                      </a:lnTo>
                      <a:lnTo>
                        <a:pt x="64" y="288"/>
                      </a:lnTo>
                      <a:lnTo>
                        <a:pt x="66" y="286"/>
                      </a:lnTo>
                      <a:lnTo>
                        <a:pt x="67" y="284"/>
                      </a:lnTo>
                      <a:lnTo>
                        <a:pt x="69" y="282"/>
                      </a:lnTo>
                      <a:lnTo>
                        <a:pt x="71" y="282"/>
                      </a:lnTo>
                      <a:lnTo>
                        <a:pt x="73" y="280"/>
                      </a:lnTo>
                      <a:lnTo>
                        <a:pt x="75" y="280"/>
                      </a:lnTo>
                      <a:lnTo>
                        <a:pt x="77" y="278"/>
                      </a:lnTo>
                      <a:lnTo>
                        <a:pt x="79" y="277"/>
                      </a:lnTo>
                      <a:lnTo>
                        <a:pt x="81" y="277"/>
                      </a:lnTo>
                      <a:lnTo>
                        <a:pt x="83" y="275"/>
                      </a:lnTo>
                      <a:lnTo>
                        <a:pt x="85" y="273"/>
                      </a:lnTo>
                      <a:lnTo>
                        <a:pt x="87" y="273"/>
                      </a:lnTo>
                      <a:lnTo>
                        <a:pt x="89" y="271"/>
                      </a:lnTo>
                      <a:lnTo>
                        <a:pt x="92" y="269"/>
                      </a:lnTo>
                      <a:close/>
                    </a:path>
                  </a:pathLst>
                </a:custGeom>
                <a:solidFill>
                  <a:srgbClr val="CC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37" name="Freeform 605"/>
                <p:cNvSpPr>
                  <a:spLocks noChangeAspect="1"/>
                </p:cNvSpPr>
                <p:nvPr/>
              </p:nvSpPr>
              <p:spPr bwMode="auto">
                <a:xfrm>
                  <a:off x="4791" y="1377"/>
                  <a:ext cx="146" cy="315"/>
                </a:xfrm>
                <a:custGeom>
                  <a:avLst/>
                  <a:gdLst>
                    <a:gd name="T0" fmla="*/ 94 w 146"/>
                    <a:gd name="T1" fmla="*/ 251 h 315"/>
                    <a:gd name="T2" fmla="*/ 98 w 146"/>
                    <a:gd name="T3" fmla="*/ 238 h 315"/>
                    <a:gd name="T4" fmla="*/ 98 w 146"/>
                    <a:gd name="T5" fmla="*/ 224 h 315"/>
                    <a:gd name="T6" fmla="*/ 96 w 146"/>
                    <a:gd name="T7" fmla="*/ 211 h 315"/>
                    <a:gd name="T8" fmla="*/ 90 w 146"/>
                    <a:gd name="T9" fmla="*/ 203 h 315"/>
                    <a:gd name="T10" fmla="*/ 82 w 146"/>
                    <a:gd name="T11" fmla="*/ 197 h 315"/>
                    <a:gd name="T12" fmla="*/ 71 w 146"/>
                    <a:gd name="T13" fmla="*/ 190 h 315"/>
                    <a:gd name="T14" fmla="*/ 57 w 146"/>
                    <a:gd name="T15" fmla="*/ 184 h 315"/>
                    <a:gd name="T16" fmla="*/ 46 w 146"/>
                    <a:gd name="T17" fmla="*/ 180 h 315"/>
                    <a:gd name="T18" fmla="*/ 34 w 146"/>
                    <a:gd name="T19" fmla="*/ 180 h 315"/>
                    <a:gd name="T20" fmla="*/ 23 w 146"/>
                    <a:gd name="T21" fmla="*/ 180 h 315"/>
                    <a:gd name="T22" fmla="*/ 11 w 146"/>
                    <a:gd name="T23" fmla="*/ 180 h 315"/>
                    <a:gd name="T24" fmla="*/ 2 w 146"/>
                    <a:gd name="T25" fmla="*/ 178 h 315"/>
                    <a:gd name="T26" fmla="*/ 2 w 146"/>
                    <a:gd name="T27" fmla="*/ 169 h 315"/>
                    <a:gd name="T28" fmla="*/ 13 w 146"/>
                    <a:gd name="T29" fmla="*/ 161 h 315"/>
                    <a:gd name="T30" fmla="*/ 25 w 146"/>
                    <a:gd name="T31" fmla="*/ 153 h 315"/>
                    <a:gd name="T32" fmla="*/ 34 w 146"/>
                    <a:gd name="T33" fmla="*/ 148 h 315"/>
                    <a:gd name="T34" fmla="*/ 44 w 146"/>
                    <a:gd name="T35" fmla="*/ 140 h 315"/>
                    <a:gd name="T36" fmla="*/ 50 w 146"/>
                    <a:gd name="T37" fmla="*/ 132 h 315"/>
                    <a:gd name="T38" fmla="*/ 56 w 146"/>
                    <a:gd name="T39" fmla="*/ 121 h 315"/>
                    <a:gd name="T40" fmla="*/ 50 w 146"/>
                    <a:gd name="T41" fmla="*/ 113 h 315"/>
                    <a:gd name="T42" fmla="*/ 38 w 146"/>
                    <a:gd name="T43" fmla="*/ 107 h 315"/>
                    <a:gd name="T44" fmla="*/ 25 w 146"/>
                    <a:gd name="T45" fmla="*/ 101 h 315"/>
                    <a:gd name="T46" fmla="*/ 13 w 146"/>
                    <a:gd name="T47" fmla="*/ 96 h 315"/>
                    <a:gd name="T48" fmla="*/ 2 w 146"/>
                    <a:gd name="T49" fmla="*/ 90 h 315"/>
                    <a:gd name="T50" fmla="*/ 2 w 146"/>
                    <a:gd name="T51" fmla="*/ 80 h 315"/>
                    <a:gd name="T52" fmla="*/ 8 w 146"/>
                    <a:gd name="T53" fmla="*/ 71 h 315"/>
                    <a:gd name="T54" fmla="*/ 13 w 146"/>
                    <a:gd name="T55" fmla="*/ 65 h 315"/>
                    <a:gd name="T56" fmla="*/ 15 w 146"/>
                    <a:gd name="T57" fmla="*/ 59 h 315"/>
                    <a:gd name="T58" fmla="*/ 11 w 146"/>
                    <a:gd name="T59" fmla="*/ 48 h 315"/>
                    <a:gd name="T60" fmla="*/ 4 w 146"/>
                    <a:gd name="T61" fmla="*/ 38 h 315"/>
                    <a:gd name="T62" fmla="*/ 0 w 146"/>
                    <a:gd name="T63" fmla="*/ 27 h 315"/>
                    <a:gd name="T64" fmla="*/ 0 w 146"/>
                    <a:gd name="T65" fmla="*/ 15 h 315"/>
                    <a:gd name="T66" fmla="*/ 4 w 146"/>
                    <a:gd name="T67" fmla="*/ 7 h 315"/>
                    <a:gd name="T68" fmla="*/ 8 w 146"/>
                    <a:gd name="T69" fmla="*/ 0 h 315"/>
                    <a:gd name="T70" fmla="*/ 11 w 146"/>
                    <a:gd name="T71" fmla="*/ 7 h 315"/>
                    <a:gd name="T72" fmla="*/ 15 w 146"/>
                    <a:gd name="T73" fmla="*/ 15 h 315"/>
                    <a:gd name="T74" fmla="*/ 21 w 146"/>
                    <a:gd name="T75" fmla="*/ 27 h 315"/>
                    <a:gd name="T76" fmla="*/ 27 w 146"/>
                    <a:gd name="T77" fmla="*/ 44 h 315"/>
                    <a:gd name="T78" fmla="*/ 34 w 146"/>
                    <a:gd name="T79" fmla="*/ 61 h 315"/>
                    <a:gd name="T80" fmla="*/ 44 w 146"/>
                    <a:gd name="T81" fmla="*/ 82 h 315"/>
                    <a:gd name="T82" fmla="*/ 56 w 146"/>
                    <a:gd name="T83" fmla="*/ 107 h 315"/>
                    <a:gd name="T84" fmla="*/ 69 w 146"/>
                    <a:gd name="T85" fmla="*/ 132 h 315"/>
                    <a:gd name="T86" fmla="*/ 84 w 146"/>
                    <a:gd name="T87" fmla="*/ 161 h 315"/>
                    <a:gd name="T88" fmla="*/ 102 w 146"/>
                    <a:gd name="T89" fmla="*/ 192 h 315"/>
                    <a:gd name="T90" fmla="*/ 117 w 146"/>
                    <a:gd name="T91" fmla="*/ 228 h 315"/>
                    <a:gd name="T92" fmla="*/ 130 w 146"/>
                    <a:gd name="T93" fmla="*/ 261 h 315"/>
                    <a:gd name="T94" fmla="*/ 140 w 146"/>
                    <a:gd name="T95" fmla="*/ 288 h 315"/>
                    <a:gd name="T96" fmla="*/ 146 w 146"/>
                    <a:gd name="T97" fmla="*/ 301 h 315"/>
                    <a:gd name="T98" fmla="*/ 136 w 146"/>
                    <a:gd name="T99" fmla="*/ 311 h 315"/>
                    <a:gd name="T100" fmla="*/ 125 w 146"/>
                    <a:gd name="T101" fmla="*/ 315 h 315"/>
                    <a:gd name="T102" fmla="*/ 113 w 146"/>
                    <a:gd name="T103" fmla="*/ 313 h 315"/>
                    <a:gd name="T104" fmla="*/ 100 w 146"/>
                    <a:gd name="T105" fmla="*/ 307 h 315"/>
                    <a:gd name="T106" fmla="*/ 84 w 146"/>
                    <a:gd name="T107" fmla="*/ 299 h 315"/>
                    <a:gd name="T108" fmla="*/ 69 w 146"/>
                    <a:gd name="T109" fmla="*/ 292 h 315"/>
                    <a:gd name="T110" fmla="*/ 61 w 146"/>
                    <a:gd name="T111" fmla="*/ 284 h 315"/>
                    <a:gd name="T112" fmla="*/ 65 w 146"/>
                    <a:gd name="T113" fmla="*/ 276 h 315"/>
                    <a:gd name="T114" fmla="*/ 75 w 146"/>
                    <a:gd name="T115" fmla="*/ 268 h 315"/>
                    <a:gd name="T116" fmla="*/ 86 w 146"/>
                    <a:gd name="T117" fmla="*/ 259 h 315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46"/>
                    <a:gd name="T178" fmla="*/ 0 h 315"/>
                    <a:gd name="T179" fmla="*/ 146 w 146"/>
                    <a:gd name="T180" fmla="*/ 315 h 315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46" h="315">
                      <a:moveTo>
                        <a:pt x="86" y="259"/>
                      </a:moveTo>
                      <a:lnTo>
                        <a:pt x="88" y="257"/>
                      </a:lnTo>
                      <a:lnTo>
                        <a:pt x="90" y="257"/>
                      </a:lnTo>
                      <a:lnTo>
                        <a:pt x="92" y="255"/>
                      </a:lnTo>
                      <a:lnTo>
                        <a:pt x="94" y="253"/>
                      </a:lnTo>
                      <a:lnTo>
                        <a:pt x="94" y="251"/>
                      </a:lnTo>
                      <a:lnTo>
                        <a:pt x="96" y="249"/>
                      </a:lnTo>
                      <a:lnTo>
                        <a:pt x="96" y="245"/>
                      </a:lnTo>
                      <a:lnTo>
                        <a:pt x="98" y="244"/>
                      </a:lnTo>
                      <a:lnTo>
                        <a:pt x="98" y="242"/>
                      </a:lnTo>
                      <a:lnTo>
                        <a:pt x="98" y="240"/>
                      </a:lnTo>
                      <a:lnTo>
                        <a:pt x="98" y="238"/>
                      </a:lnTo>
                      <a:lnTo>
                        <a:pt x="98" y="236"/>
                      </a:lnTo>
                      <a:lnTo>
                        <a:pt x="98" y="232"/>
                      </a:lnTo>
                      <a:lnTo>
                        <a:pt x="98" y="230"/>
                      </a:lnTo>
                      <a:lnTo>
                        <a:pt x="98" y="228"/>
                      </a:lnTo>
                      <a:lnTo>
                        <a:pt x="98" y="226"/>
                      </a:lnTo>
                      <a:lnTo>
                        <a:pt x="98" y="224"/>
                      </a:lnTo>
                      <a:lnTo>
                        <a:pt x="98" y="222"/>
                      </a:lnTo>
                      <a:lnTo>
                        <a:pt x="98" y="219"/>
                      </a:lnTo>
                      <a:lnTo>
                        <a:pt x="98" y="217"/>
                      </a:lnTo>
                      <a:lnTo>
                        <a:pt x="96" y="215"/>
                      </a:lnTo>
                      <a:lnTo>
                        <a:pt x="96" y="213"/>
                      </a:lnTo>
                      <a:lnTo>
                        <a:pt x="96" y="211"/>
                      </a:lnTo>
                      <a:lnTo>
                        <a:pt x="94" y="209"/>
                      </a:lnTo>
                      <a:lnTo>
                        <a:pt x="94" y="207"/>
                      </a:lnTo>
                      <a:lnTo>
                        <a:pt x="94" y="205"/>
                      </a:lnTo>
                      <a:lnTo>
                        <a:pt x="94" y="203"/>
                      </a:lnTo>
                      <a:lnTo>
                        <a:pt x="92" y="203"/>
                      </a:lnTo>
                      <a:lnTo>
                        <a:pt x="90" y="203"/>
                      </a:lnTo>
                      <a:lnTo>
                        <a:pt x="90" y="201"/>
                      </a:lnTo>
                      <a:lnTo>
                        <a:pt x="88" y="201"/>
                      </a:lnTo>
                      <a:lnTo>
                        <a:pt x="86" y="199"/>
                      </a:lnTo>
                      <a:lnTo>
                        <a:pt x="84" y="199"/>
                      </a:lnTo>
                      <a:lnTo>
                        <a:pt x="84" y="197"/>
                      </a:lnTo>
                      <a:lnTo>
                        <a:pt x="82" y="197"/>
                      </a:lnTo>
                      <a:lnTo>
                        <a:pt x="81" y="196"/>
                      </a:lnTo>
                      <a:lnTo>
                        <a:pt x="79" y="196"/>
                      </a:lnTo>
                      <a:lnTo>
                        <a:pt x="77" y="194"/>
                      </a:lnTo>
                      <a:lnTo>
                        <a:pt x="75" y="194"/>
                      </a:lnTo>
                      <a:lnTo>
                        <a:pt x="73" y="192"/>
                      </a:lnTo>
                      <a:lnTo>
                        <a:pt x="71" y="190"/>
                      </a:lnTo>
                      <a:lnTo>
                        <a:pt x="69" y="190"/>
                      </a:lnTo>
                      <a:lnTo>
                        <a:pt x="67" y="188"/>
                      </a:lnTo>
                      <a:lnTo>
                        <a:pt x="65" y="188"/>
                      </a:lnTo>
                      <a:lnTo>
                        <a:pt x="63" y="186"/>
                      </a:lnTo>
                      <a:lnTo>
                        <a:pt x="61" y="186"/>
                      </a:lnTo>
                      <a:lnTo>
                        <a:pt x="57" y="184"/>
                      </a:lnTo>
                      <a:lnTo>
                        <a:pt x="56" y="184"/>
                      </a:lnTo>
                      <a:lnTo>
                        <a:pt x="54" y="182"/>
                      </a:lnTo>
                      <a:lnTo>
                        <a:pt x="52" y="182"/>
                      </a:lnTo>
                      <a:lnTo>
                        <a:pt x="50" y="182"/>
                      </a:lnTo>
                      <a:lnTo>
                        <a:pt x="48" y="180"/>
                      </a:lnTo>
                      <a:lnTo>
                        <a:pt x="46" y="180"/>
                      </a:lnTo>
                      <a:lnTo>
                        <a:pt x="44" y="180"/>
                      </a:lnTo>
                      <a:lnTo>
                        <a:pt x="42" y="180"/>
                      </a:lnTo>
                      <a:lnTo>
                        <a:pt x="40" y="180"/>
                      </a:lnTo>
                      <a:lnTo>
                        <a:pt x="38" y="180"/>
                      </a:lnTo>
                      <a:lnTo>
                        <a:pt x="36" y="180"/>
                      </a:lnTo>
                      <a:lnTo>
                        <a:pt x="34" y="180"/>
                      </a:lnTo>
                      <a:lnTo>
                        <a:pt x="33" y="180"/>
                      </a:lnTo>
                      <a:lnTo>
                        <a:pt x="31" y="180"/>
                      </a:lnTo>
                      <a:lnTo>
                        <a:pt x="29" y="180"/>
                      </a:lnTo>
                      <a:lnTo>
                        <a:pt x="27" y="180"/>
                      </a:lnTo>
                      <a:lnTo>
                        <a:pt x="25" y="180"/>
                      </a:lnTo>
                      <a:lnTo>
                        <a:pt x="23" y="180"/>
                      </a:lnTo>
                      <a:lnTo>
                        <a:pt x="21" y="180"/>
                      </a:lnTo>
                      <a:lnTo>
                        <a:pt x="19" y="180"/>
                      </a:lnTo>
                      <a:lnTo>
                        <a:pt x="17" y="180"/>
                      </a:lnTo>
                      <a:lnTo>
                        <a:pt x="15" y="180"/>
                      </a:lnTo>
                      <a:lnTo>
                        <a:pt x="13" y="180"/>
                      </a:lnTo>
                      <a:lnTo>
                        <a:pt x="11" y="180"/>
                      </a:lnTo>
                      <a:lnTo>
                        <a:pt x="10" y="180"/>
                      </a:lnTo>
                      <a:lnTo>
                        <a:pt x="8" y="180"/>
                      </a:lnTo>
                      <a:lnTo>
                        <a:pt x="6" y="180"/>
                      </a:lnTo>
                      <a:lnTo>
                        <a:pt x="4" y="180"/>
                      </a:lnTo>
                      <a:lnTo>
                        <a:pt x="2" y="180"/>
                      </a:lnTo>
                      <a:lnTo>
                        <a:pt x="2" y="178"/>
                      </a:lnTo>
                      <a:lnTo>
                        <a:pt x="0" y="178"/>
                      </a:lnTo>
                      <a:lnTo>
                        <a:pt x="0" y="176"/>
                      </a:lnTo>
                      <a:lnTo>
                        <a:pt x="0" y="174"/>
                      </a:lnTo>
                      <a:lnTo>
                        <a:pt x="0" y="172"/>
                      </a:lnTo>
                      <a:lnTo>
                        <a:pt x="2" y="171"/>
                      </a:lnTo>
                      <a:lnTo>
                        <a:pt x="2" y="169"/>
                      </a:lnTo>
                      <a:lnTo>
                        <a:pt x="4" y="169"/>
                      </a:lnTo>
                      <a:lnTo>
                        <a:pt x="6" y="167"/>
                      </a:lnTo>
                      <a:lnTo>
                        <a:pt x="8" y="165"/>
                      </a:lnTo>
                      <a:lnTo>
                        <a:pt x="10" y="163"/>
                      </a:lnTo>
                      <a:lnTo>
                        <a:pt x="11" y="161"/>
                      </a:lnTo>
                      <a:lnTo>
                        <a:pt x="13" y="161"/>
                      </a:lnTo>
                      <a:lnTo>
                        <a:pt x="15" y="159"/>
                      </a:lnTo>
                      <a:lnTo>
                        <a:pt x="17" y="157"/>
                      </a:lnTo>
                      <a:lnTo>
                        <a:pt x="19" y="157"/>
                      </a:lnTo>
                      <a:lnTo>
                        <a:pt x="21" y="155"/>
                      </a:lnTo>
                      <a:lnTo>
                        <a:pt x="23" y="155"/>
                      </a:lnTo>
                      <a:lnTo>
                        <a:pt x="25" y="153"/>
                      </a:lnTo>
                      <a:lnTo>
                        <a:pt x="27" y="153"/>
                      </a:lnTo>
                      <a:lnTo>
                        <a:pt x="27" y="151"/>
                      </a:lnTo>
                      <a:lnTo>
                        <a:pt x="29" y="151"/>
                      </a:lnTo>
                      <a:lnTo>
                        <a:pt x="31" y="149"/>
                      </a:lnTo>
                      <a:lnTo>
                        <a:pt x="33" y="148"/>
                      </a:lnTo>
                      <a:lnTo>
                        <a:pt x="34" y="148"/>
                      </a:lnTo>
                      <a:lnTo>
                        <a:pt x="36" y="146"/>
                      </a:lnTo>
                      <a:lnTo>
                        <a:pt x="38" y="144"/>
                      </a:lnTo>
                      <a:lnTo>
                        <a:pt x="40" y="144"/>
                      </a:lnTo>
                      <a:lnTo>
                        <a:pt x="40" y="142"/>
                      </a:lnTo>
                      <a:lnTo>
                        <a:pt x="42" y="142"/>
                      </a:lnTo>
                      <a:lnTo>
                        <a:pt x="44" y="140"/>
                      </a:lnTo>
                      <a:lnTo>
                        <a:pt x="44" y="138"/>
                      </a:lnTo>
                      <a:lnTo>
                        <a:pt x="46" y="138"/>
                      </a:lnTo>
                      <a:lnTo>
                        <a:pt x="46" y="136"/>
                      </a:lnTo>
                      <a:lnTo>
                        <a:pt x="48" y="136"/>
                      </a:lnTo>
                      <a:lnTo>
                        <a:pt x="48" y="134"/>
                      </a:lnTo>
                      <a:lnTo>
                        <a:pt x="50" y="132"/>
                      </a:lnTo>
                      <a:lnTo>
                        <a:pt x="52" y="130"/>
                      </a:lnTo>
                      <a:lnTo>
                        <a:pt x="52" y="128"/>
                      </a:lnTo>
                      <a:lnTo>
                        <a:pt x="54" y="126"/>
                      </a:lnTo>
                      <a:lnTo>
                        <a:pt x="54" y="124"/>
                      </a:lnTo>
                      <a:lnTo>
                        <a:pt x="56" y="123"/>
                      </a:lnTo>
                      <a:lnTo>
                        <a:pt x="56" y="121"/>
                      </a:lnTo>
                      <a:lnTo>
                        <a:pt x="56" y="119"/>
                      </a:lnTo>
                      <a:lnTo>
                        <a:pt x="54" y="119"/>
                      </a:lnTo>
                      <a:lnTo>
                        <a:pt x="54" y="117"/>
                      </a:lnTo>
                      <a:lnTo>
                        <a:pt x="52" y="117"/>
                      </a:lnTo>
                      <a:lnTo>
                        <a:pt x="52" y="115"/>
                      </a:lnTo>
                      <a:lnTo>
                        <a:pt x="50" y="113"/>
                      </a:lnTo>
                      <a:lnTo>
                        <a:pt x="48" y="113"/>
                      </a:lnTo>
                      <a:lnTo>
                        <a:pt x="46" y="111"/>
                      </a:lnTo>
                      <a:lnTo>
                        <a:pt x="44" y="111"/>
                      </a:lnTo>
                      <a:lnTo>
                        <a:pt x="42" y="109"/>
                      </a:lnTo>
                      <a:lnTo>
                        <a:pt x="40" y="107"/>
                      </a:lnTo>
                      <a:lnTo>
                        <a:pt x="38" y="107"/>
                      </a:lnTo>
                      <a:lnTo>
                        <a:pt x="36" y="105"/>
                      </a:lnTo>
                      <a:lnTo>
                        <a:pt x="34" y="105"/>
                      </a:lnTo>
                      <a:lnTo>
                        <a:pt x="33" y="103"/>
                      </a:lnTo>
                      <a:lnTo>
                        <a:pt x="31" y="103"/>
                      </a:lnTo>
                      <a:lnTo>
                        <a:pt x="27" y="101"/>
                      </a:lnTo>
                      <a:lnTo>
                        <a:pt x="25" y="101"/>
                      </a:lnTo>
                      <a:lnTo>
                        <a:pt x="23" y="100"/>
                      </a:lnTo>
                      <a:lnTo>
                        <a:pt x="21" y="98"/>
                      </a:lnTo>
                      <a:lnTo>
                        <a:pt x="19" y="98"/>
                      </a:lnTo>
                      <a:lnTo>
                        <a:pt x="17" y="96"/>
                      </a:lnTo>
                      <a:lnTo>
                        <a:pt x="15" y="96"/>
                      </a:lnTo>
                      <a:lnTo>
                        <a:pt x="13" y="96"/>
                      </a:lnTo>
                      <a:lnTo>
                        <a:pt x="11" y="94"/>
                      </a:lnTo>
                      <a:lnTo>
                        <a:pt x="10" y="94"/>
                      </a:lnTo>
                      <a:lnTo>
                        <a:pt x="8" y="92"/>
                      </a:lnTo>
                      <a:lnTo>
                        <a:pt x="6" y="92"/>
                      </a:lnTo>
                      <a:lnTo>
                        <a:pt x="4" y="90"/>
                      </a:lnTo>
                      <a:lnTo>
                        <a:pt x="2" y="90"/>
                      </a:lnTo>
                      <a:lnTo>
                        <a:pt x="2" y="88"/>
                      </a:lnTo>
                      <a:lnTo>
                        <a:pt x="0" y="86"/>
                      </a:lnTo>
                      <a:lnTo>
                        <a:pt x="0" y="84"/>
                      </a:lnTo>
                      <a:lnTo>
                        <a:pt x="0" y="82"/>
                      </a:lnTo>
                      <a:lnTo>
                        <a:pt x="2" y="82"/>
                      </a:lnTo>
                      <a:lnTo>
                        <a:pt x="2" y="80"/>
                      </a:lnTo>
                      <a:lnTo>
                        <a:pt x="2" y="78"/>
                      </a:lnTo>
                      <a:lnTo>
                        <a:pt x="4" y="78"/>
                      </a:lnTo>
                      <a:lnTo>
                        <a:pt x="4" y="76"/>
                      </a:lnTo>
                      <a:lnTo>
                        <a:pt x="6" y="75"/>
                      </a:lnTo>
                      <a:lnTo>
                        <a:pt x="8" y="73"/>
                      </a:lnTo>
                      <a:lnTo>
                        <a:pt x="8" y="71"/>
                      </a:lnTo>
                      <a:lnTo>
                        <a:pt x="10" y="71"/>
                      </a:lnTo>
                      <a:lnTo>
                        <a:pt x="10" y="69"/>
                      </a:lnTo>
                      <a:lnTo>
                        <a:pt x="11" y="69"/>
                      </a:lnTo>
                      <a:lnTo>
                        <a:pt x="11" y="67"/>
                      </a:lnTo>
                      <a:lnTo>
                        <a:pt x="13" y="67"/>
                      </a:lnTo>
                      <a:lnTo>
                        <a:pt x="13" y="65"/>
                      </a:lnTo>
                      <a:lnTo>
                        <a:pt x="15" y="65"/>
                      </a:lnTo>
                      <a:lnTo>
                        <a:pt x="15" y="63"/>
                      </a:lnTo>
                      <a:lnTo>
                        <a:pt x="17" y="63"/>
                      </a:lnTo>
                      <a:lnTo>
                        <a:pt x="17" y="61"/>
                      </a:lnTo>
                      <a:lnTo>
                        <a:pt x="17" y="59"/>
                      </a:lnTo>
                      <a:lnTo>
                        <a:pt x="15" y="59"/>
                      </a:lnTo>
                      <a:lnTo>
                        <a:pt x="15" y="57"/>
                      </a:lnTo>
                      <a:lnTo>
                        <a:pt x="15" y="55"/>
                      </a:lnTo>
                      <a:lnTo>
                        <a:pt x="13" y="53"/>
                      </a:lnTo>
                      <a:lnTo>
                        <a:pt x="11" y="52"/>
                      </a:lnTo>
                      <a:lnTo>
                        <a:pt x="11" y="50"/>
                      </a:lnTo>
                      <a:lnTo>
                        <a:pt x="11" y="48"/>
                      </a:lnTo>
                      <a:lnTo>
                        <a:pt x="10" y="48"/>
                      </a:lnTo>
                      <a:lnTo>
                        <a:pt x="10" y="46"/>
                      </a:lnTo>
                      <a:lnTo>
                        <a:pt x="8" y="44"/>
                      </a:lnTo>
                      <a:lnTo>
                        <a:pt x="8" y="42"/>
                      </a:lnTo>
                      <a:lnTo>
                        <a:pt x="6" y="40"/>
                      </a:lnTo>
                      <a:lnTo>
                        <a:pt x="4" y="38"/>
                      </a:lnTo>
                      <a:lnTo>
                        <a:pt x="4" y="36"/>
                      </a:lnTo>
                      <a:lnTo>
                        <a:pt x="2" y="34"/>
                      </a:lnTo>
                      <a:lnTo>
                        <a:pt x="0" y="32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0" y="5"/>
                      </a:lnTo>
                      <a:lnTo>
                        <a:pt x="11" y="5"/>
                      </a:lnTo>
                      <a:lnTo>
                        <a:pt x="11" y="7"/>
                      </a:lnTo>
                      <a:lnTo>
                        <a:pt x="11" y="9"/>
                      </a:lnTo>
                      <a:lnTo>
                        <a:pt x="13" y="9"/>
                      </a:lnTo>
                      <a:lnTo>
                        <a:pt x="13" y="11"/>
                      </a:lnTo>
                      <a:lnTo>
                        <a:pt x="13" y="13"/>
                      </a:lnTo>
                      <a:lnTo>
                        <a:pt x="15" y="13"/>
                      </a:lnTo>
                      <a:lnTo>
                        <a:pt x="15" y="15"/>
                      </a:lnTo>
                      <a:lnTo>
                        <a:pt x="15" y="17"/>
                      </a:lnTo>
                      <a:lnTo>
                        <a:pt x="17" y="19"/>
                      </a:lnTo>
                      <a:lnTo>
                        <a:pt x="17" y="21"/>
                      </a:lnTo>
                      <a:lnTo>
                        <a:pt x="19" y="23"/>
                      </a:lnTo>
                      <a:lnTo>
                        <a:pt x="19" y="25"/>
                      </a:lnTo>
                      <a:lnTo>
                        <a:pt x="21" y="27"/>
                      </a:lnTo>
                      <a:lnTo>
                        <a:pt x="21" y="30"/>
                      </a:lnTo>
                      <a:lnTo>
                        <a:pt x="23" y="32"/>
                      </a:lnTo>
                      <a:lnTo>
                        <a:pt x="23" y="34"/>
                      </a:lnTo>
                      <a:lnTo>
                        <a:pt x="23" y="38"/>
                      </a:lnTo>
                      <a:lnTo>
                        <a:pt x="25" y="40"/>
                      </a:lnTo>
                      <a:lnTo>
                        <a:pt x="27" y="44"/>
                      </a:lnTo>
                      <a:lnTo>
                        <a:pt x="27" y="46"/>
                      </a:lnTo>
                      <a:lnTo>
                        <a:pt x="29" y="50"/>
                      </a:lnTo>
                      <a:lnTo>
                        <a:pt x="29" y="52"/>
                      </a:lnTo>
                      <a:lnTo>
                        <a:pt x="31" y="55"/>
                      </a:lnTo>
                      <a:lnTo>
                        <a:pt x="33" y="59"/>
                      </a:lnTo>
                      <a:lnTo>
                        <a:pt x="34" y="61"/>
                      </a:lnTo>
                      <a:lnTo>
                        <a:pt x="34" y="65"/>
                      </a:lnTo>
                      <a:lnTo>
                        <a:pt x="36" y="69"/>
                      </a:lnTo>
                      <a:lnTo>
                        <a:pt x="38" y="73"/>
                      </a:lnTo>
                      <a:lnTo>
                        <a:pt x="40" y="76"/>
                      </a:lnTo>
                      <a:lnTo>
                        <a:pt x="42" y="80"/>
                      </a:lnTo>
                      <a:lnTo>
                        <a:pt x="44" y="82"/>
                      </a:lnTo>
                      <a:lnTo>
                        <a:pt x="46" y="86"/>
                      </a:lnTo>
                      <a:lnTo>
                        <a:pt x="48" y="90"/>
                      </a:lnTo>
                      <a:lnTo>
                        <a:pt x="50" y="94"/>
                      </a:lnTo>
                      <a:lnTo>
                        <a:pt x="52" y="98"/>
                      </a:lnTo>
                      <a:lnTo>
                        <a:pt x="54" y="103"/>
                      </a:lnTo>
                      <a:lnTo>
                        <a:pt x="56" y="107"/>
                      </a:lnTo>
                      <a:lnTo>
                        <a:pt x="57" y="111"/>
                      </a:lnTo>
                      <a:lnTo>
                        <a:pt x="59" y="115"/>
                      </a:lnTo>
                      <a:lnTo>
                        <a:pt x="61" y="119"/>
                      </a:lnTo>
                      <a:lnTo>
                        <a:pt x="65" y="123"/>
                      </a:lnTo>
                      <a:lnTo>
                        <a:pt x="67" y="128"/>
                      </a:lnTo>
                      <a:lnTo>
                        <a:pt x="69" y="132"/>
                      </a:lnTo>
                      <a:lnTo>
                        <a:pt x="71" y="136"/>
                      </a:lnTo>
                      <a:lnTo>
                        <a:pt x="75" y="142"/>
                      </a:lnTo>
                      <a:lnTo>
                        <a:pt x="77" y="146"/>
                      </a:lnTo>
                      <a:lnTo>
                        <a:pt x="79" y="151"/>
                      </a:lnTo>
                      <a:lnTo>
                        <a:pt x="82" y="155"/>
                      </a:lnTo>
                      <a:lnTo>
                        <a:pt x="84" y="161"/>
                      </a:lnTo>
                      <a:lnTo>
                        <a:pt x="86" y="165"/>
                      </a:lnTo>
                      <a:lnTo>
                        <a:pt x="90" y="171"/>
                      </a:lnTo>
                      <a:lnTo>
                        <a:pt x="92" y="176"/>
                      </a:lnTo>
                      <a:lnTo>
                        <a:pt x="96" y="180"/>
                      </a:lnTo>
                      <a:lnTo>
                        <a:pt x="98" y="186"/>
                      </a:lnTo>
                      <a:lnTo>
                        <a:pt x="102" y="192"/>
                      </a:lnTo>
                      <a:lnTo>
                        <a:pt x="104" y="197"/>
                      </a:lnTo>
                      <a:lnTo>
                        <a:pt x="105" y="203"/>
                      </a:lnTo>
                      <a:lnTo>
                        <a:pt x="109" y="209"/>
                      </a:lnTo>
                      <a:lnTo>
                        <a:pt x="111" y="217"/>
                      </a:lnTo>
                      <a:lnTo>
                        <a:pt x="113" y="222"/>
                      </a:lnTo>
                      <a:lnTo>
                        <a:pt x="117" y="228"/>
                      </a:lnTo>
                      <a:lnTo>
                        <a:pt x="119" y="234"/>
                      </a:lnTo>
                      <a:lnTo>
                        <a:pt x="121" y="240"/>
                      </a:lnTo>
                      <a:lnTo>
                        <a:pt x="125" y="245"/>
                      </a:lnTo>
                      <a:lnTo>
                        <a:pt x="127" y="251"/>
                      </a:lnTo>
                      <a:lnTo>
                        <a:pt x="128" y="255"/>
                      </a:lnTo>
                      <a:lnTo>
                        <a:pt x="130" y="261"/>
                      </a:lnTo>
                      <a:lnTo>
                        <a:pt x="132" y="267"/>
                      </a:lnTo>
                      <a:lnTo>
                        <a:pt x="134" y="270"/>
                      </a:lnTo>
                      <a:lnTo>
                        <a:pt x="136" y="274"/>
                      </a:lnTo>
                      <a:lnTo>
                        <a:pt x="138" y="280"/>
                      </a:lnTo>
                      <a:lnTo>
                        <a:pt x="140" y="284"/>
                      </a:lnTo>
                      <a:lnTo>
                        <a:pt x="140" y="288"/>
                      </a:lnTo>
                      <a:lnTo>
                        <a:pt x="142" y="290"/>
                      </a:lnTo>
                      <a:lnTo>
                        <a:pt x="142" y="293"/>
                      </a:lnTo>
                      <a:lnTo>
                        <a:pt x="144" y="295"/>
                      </a:lnTo>
                      <a:lnTo>
                        <a:pt x="144" y="297"/>
                      </a:lnTo>
                      <a:lnTo>
                        <a:pt x="146" y="299"/>
                      </a:lnTo>
                      <a:lnTo>
                        <a:pt x="146" y="301"/>
                      </a:lnTo>
                      <a:lnTo>
                        <a:pt x="144" y="303"/>
                      </a:lnTo>
                      <a:lnTo>
                        <a:pt x="142" y="305"/>
                      </a:lnTo>
                      <a:lnTo>
                        <a:pt x="142" y="307"/>
                      </a:lnTo>
                      <a:lnTo>
                        <a:pt x="140" y="309"/>
                      </a:lnTo>
                      <a:lnTo>
                        <a:pt x="138" y="311"/>
                      </a:lnTo>
                      <a:lnTo>
                        <a:pt x="136" y="311"/>
                      </a:lnTo>
                      <a:lnTo>
                        <a:pt x="134" y="313"/>
                      </a:lnTo>
                      <a:lnTo>
                        <a:pt x="132" y="313"/>
                      </a:lnTo>
                      <a:lnTo>
                        <a:pt x="130" y="313"/>
                      </a:lnTo>
                      <a:lnTo>
                        <a:pt x="128" y="313"/>
                      </a:lnTo>
                      <a:lnTo>
                        <a:pt x="127" y="315"/>
                      </a:lnTo>
                      <a:lnTo>
                        <a:pt x="125" y="315"/>
                      </a:lnTo>
                      <a:lnTo>
                        <a:pt x="123" y="315"/>
                      </a:lnTo>
                      <a:lnTo>
                        <a:pt x="121" y="315"/>
                      </a:lnTo>
                      <a:lnTo>
                        <a:pt x="119" y="313"/>
                      </a:lnTo>
                      <a:lnTo>
                        <a:pt x="117" y="313"/>
                      </a:lnTo>
                      <a:lnTo>
                        <a:pt x="115" y="313"/>
                      </a:lnTo>
                      <a:lnTo>
                        <a:pt x="113" y="313"/>
                      </a:lnTo>
                      <a:lnTo>
                        <a:pt x="109" y="311"/>
                      </a:lnTo>
                      <a:lnTo>
                        <a:pt x="107" y="311"/>
                      </a:lnTo>
                      <a:lnTo>
                        <a:pt x="105" y="309"/>
                      </a:lnTo>
                      <a:lnTo>
                        <a:pt x="104" y="309"/>
                      </a:lnTo>
                      <a:lnTo>
                        <a:pt x="102" y="307"/>
                      </a:lnTo>
                      <a:lnTo>
                        <a:pt x="100" y="307"/>
                      </a:lnTo>
                      <a:lnTo>
                        <a:pt x="98" y="305"/>
                      </a:lnTo>
                      <a:lnTo>
                        <a:pt x="94" y="305"/>
                      </a:lnTo>
                      <a:lnTo>
                        <a:pt x="92" y="303"/>
                      </a:lnTo>
                      <a:lnTo>
                        <a:pt x="90" y="301"/>
                      </a:lnTo>
                      <a:lnTo>
                        <a:pt x="88" y="301"/>
                      </a:lnTo>
                      <a:lnTo>
                        <a:pt x="84" y="299"/>
                      </a:lnTo>
                      <a:lnTo>
                        <a:pt x="82" y="299"/>
                      </a:lnTo>
                      <a:lnTo>
                        <a:pt x="79" y="297"/>
                      </a:lnTo>
                      <a:lnTo>
                        <a:pt x="75" y="295"/>
                      </a:lnTo>
                      <a:lnTo>
                        <a:pt x="73" y="295"/>
                      </a:lnTo>
                      <a:lnTo>
                        <a:pt x="71" y="293"/>
                      </a:lnTo>
                      <a:lnTo>
                        <a:pt x="69" y="292"/>
                      </a:lnTo>
                      <a:lnTo>
                        <a:pt x="67" y="292"/>
                      </a:lnTo>
                      <a:lnTo>
                        <a:pt x="65" y="290"/>
                      </a:lnTo>
                      <a:lnTo>
                        <a:pt x="63" y="290"/>
                      </a:lnTo>
                      <a:lnTo>
                        <a:pt x="63" y="288"/>
                      </a:lnTo>
                      <a:lnTo>
                        <a:pt x="61" y="286"/>
                      </a:lnTo>
                      <a:lnTo>
                        <a:pt x="61" y="284"/>
                      </a:lnTo>
                      <a:lnTo>
                        <a:pt x="61" y="282"/>
                      </a:lnTo>
                      <a:lnTo>
                        <a:pt x="61" y="280"/>
                      </a:lnTo>
                      <a:lnTo>
                        <a:pt x="61" y="278"/>
                      </a:lnTo>
                      <a:lnTo>
                        <a:pt x="63" y="278"/>
                      </a:lnTo>
                      <a:lnTo>
                        <a:pt x="63" y="276"/>
                      </a:lnTo>
                      <a:lnTo>
                        <a:pt x="65" y="276"/>
                      </a:lnTo>
                      <a:lnTo>
                        <a:pt x="65" y="274"/>
                      </a:lnTo>
                      <a:lnTo>
                        <a:pt x="67" y="272"/>
                      </a:lnTo>
                      <a:lnTo>
                        <a:pt x="69" y="272"/>
                      </a:lnTo>
                      <a:lnTo>
                        <a:pt x="71" y="270"/>
                      </a:lnTo>
                      <a:lnTo>
                        <a:pt x="73" y="268"/>
                      </a:lnTo>
                      <a:lnTo>
                        <a:pt x="75" y="268"/>
                      </a:lnTo>
                      <a:lnTo>
                        <a:pt x="77" y="267"/>
                      </a:lnTo>
                      <a:lnTo>
                        <a:pt x="79" y="265"/>
                      </a:lnTo>
                      <a:lnTo>
                        <a:pt x="81" y="265"/>
                      </a:lnTo>
                      <a:lnTo>
                        <a:pt x="82" y="263"/>
                      </a:lnTo>
                      <a:lnTo>
                        <a:pt x="84" y="261"/>
                      </a:lnTo>
                      <a:lnTo>
                        <a:pt x="86" y="259"/>
                      </a:lnTo>
                      <a:close/>
                    </a:path>
                  </a:pathLst>
                </a:custGeom>
                <a:solidFill>
                  <a:srgbClr val="BA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38" name="Freeform 606"/>
                <p:cNvSpPr>
                  <a:spLocks noChangeAspect="1"/>
                </p:cNvSpPr>
                <p:nvPr/>
              </p:nvSpPr>
              <p:spPr bwMode="auto">
                <a:xfrm>
                  <a:off x="4797" y="1386"/>
                  <a:ext cx="140" cy="306"/>
                </a:xfrm>
                <a:custGeom>
                  <a:avLst/>
                  <a:gdLst>
                    <a:gd name="T0" fmla="*/ 94 w 140"/>
                    <a:gd name="T1" fmla="*/ 242 h 306"/>
                    <a:gd name="T2" fmla="*/ 96 w 140"/>
                    <a:gd name="T3" fmla="*/ 229 h 306"/>
                    <a:gd name="T4" fmla="*/ 96 w 140"/>
                    <a:gd name="T5" fmla="*/ 213 h 306"/>
                    <a:gd name="T6" fmla="*/ 92 w 140"/>
                    <a:gd name="T7" fmla="*/ 202 h 306"/>
                    <a:gd name="T8" fmla="*/ 86 w 140"/>
                    <a:gd name="T9" fmla="*/ 192 h 306"/>
                    <a:gd name="T10" fmla="*/ 76 w 140"/>
                    <a:gd name="T11" fmla="*/ 187 h 306"/>
                    <a:gd name="T12" fmla="*/ 67 w 140"/>
                    <a:gd name="T13" fmla="*/ 181 h 306"/>
                    <a:gd name="T14" fmla="*/ 53 w 140"/>
                    <a:gd name="T15" fmla="*/ 175 h 306"/>
                    <a:gd name="T16" fmla="*/ 42 w 140"/>
                    <a:gd name="T17" fmla="*/ 171 h 306"/>
                    <a:gd name="T18" fmla="*/ 30 w 140"/>
                    <a:gd name="T19" fmla="*/ 169 h 306"/>
                    <a:gd name="T20" fmla="*/ 19 w 140"/>
                    <a:gd name="T21" fmla="*/ 169 h 306"/>
                    <a:gd name="T22" fmla="*/ 7 w 140"/>
                    <a:gd name="T23" fmla="*/ 169 h 306"/>
                    <a:gd name="T24" fmla="*/ 2 w 140"/>
                    <a:gd name="T25" fmla="*/ 163 h 306"/>
                    <a:gd name="T26" fmla="*/ 13 w 140"/>
                    <a:gd name="T27" fmla="*/ 156 h 306"/>
                    <a:gd name="T28" fmla="*/ 23 w 140"/>
                    <a:gd name="T29" fmla="*/ 150 h 306"/>
                    <a:gd name="T30" fmla="*/ 32 w 140"/>
                    <a:gd name="T31" fmla="*/ 146 h 306"/>
                    <a:gd name="T32" fmla="*/ 42 w 140"/>
                    <a:gd name="T33" fmla="*/ 135 h 306"/>
                    <a:gd name="T34" fmla="*/ 48 w 140"/>
                    <a:gd name="T35" fmla="*/ 125 h 306"/>
                    <a:gd name="T36" fmla="*/ 51 w 140"/>
                    <a:gd name="T37" fmla="*/ 115 h 306"/>
                    <a:gd name="T38" fmla="*/ 48 w 140"/>
                    <a:gd name="T39" fmla="*/ 106 h 306"/>
                    <a:gd name="T40" fmla="*/ 36 w 140"/>
                    <a:gd name="T41" fmla="*/ 98 h 306"/>
                    <a:gd name="T42" fmla="*/ 25 w 140"/>
                    <a:gd name="T43" fmla="*/ 91 h 306"/>
                    <a:gd name="T44" fmla="*/ 11 w 140"/>
                    <a:gd name="T45" fmla="*/ 85 h 306"/>
                    <a:gd name="T46" fmla="*/ 0 w 140"/>
                    <a:gd name="T47" fmla="*/ 77 h 306"/>
                    <a:gd name="T48" fmla="*/ 4 w 140"/>
                    <a:gd name="T49" fmla="*/ 69 h 306"/>
                    <a:gd name="T50" fmla="*/ 11 w 140"/>
                    <a:gd name="T51" fmla="*/ 66 h 306"/>
                    <a:gd name="T52" fmla="*/ 17 w 140"/>
                    <a:gd name="T53" fmla="*/ 58 h 306"/>
                    <a:gd name="T54" fmla="*/ 11 w 140"/>
                    <a:gd name="T55" fmla="*/ 48 h 306"/>
                    <a:gd name="T56" fmla="*/ 5 w 140"/>
                    <a:gd name="T57" fmla="*/ 39 h 306"/>
                    <a:gd name="T58" fmla="*/ 0 w 140"/>
                    <a:gd name="T59" fmla="*/ 27 h 306"/>
                    <a:gd name="T60" fmla="*/ 2 w 140"/>
                    <a:gd name="T61" fmla="*/ 18 h 306"/>
                    <a:gd name="T62" fmla="*/ 4 w 140"/>
                    <a:gd name="T63" fmla="*/ 8 h 306"/>
                    <a:gd name="T64" fmla="*/ 7 w 140"/>
                    <a:gd name="T65" fmla="*/ 0 h 306"/>
                    <a:gd name="T66" fmla="*/ 11 w 140"/>
                    <a:gd name="T67" fmla="*/ 8 h 306"/>
                    <a:gd name="T68" fmla="*/ 15 w 140"/>
                    <a:gd name="T69" fmla="*/ 21 h 306"/>
                    <a:gd name="T70" fmla="*/ 21 w 140"/>
                    <a:gd name="T71" fmla="*/ 37 h 306"/>
                    <a:gd name="T72" fmla="*/ 28 w 140"/>
                    <a:gd name="T73" fmla="*/ 56 h 306"/>
                    <a:gd name="T74" fmla="*/ 38 w 140"/>
                    <a:gd name="T75" fmla="*/ 79 h 306"/>
                    <a:gd name="T76" fmla="*/ 51 w 140"/>
                    <a:gd name="T77" fmla="*/ 102 h 306"/>
                    <a:gd name="T78" fmla="*/ 65 w 140"/>
                    <a:gd name="T79" fmla="*/ 129 h 306"/>
                    <a:gd name="T80" fmla="*/ 80 w 140"/>
                    <a:gd name="T81" fmla="*/ 158 h 306"/>
                    <a:gd name="T82" fmla="*/ 96 w 140"/>
                    <a:gd name="T83" fmla="*/ 190 h 306"/>
                    <a:gd name="T84" fmla="*/ 111 w 140"/>
                    <a:gd name="T85" fmla="*/ 225 h 306"/>
                    <a:gd name="T86" fmla="*/ 124 w 140"/>
                    <a:gd name="T87" fmla="*/ 258 h 306"/>
                    <a:gd name="T88" fmla="*/ 134 w 140"/>
                    <a:gd name="T89" fmla="*/ 281 h 306"/>
                    <a:gd name="T90" fmla="*/ 140 w 140"/>
                    <a:gd name="T91" fmla="*/ 292 h 306"/>
                    <a:gd name="T92" fmla="*/ 128 w 140"/>
                    <a:gd name="T93" fmla="*/ 302 h 306"/>
                    <a:gd name="T94" fmla="*/ 119 w 140"/>
                    <a:gd name="T95" fmla="*/ 306 h 306"/>
                    <a:gd name="T96" fmla="*/ 107 w 140"/>
                    <a:gd name="T97" fmla="*/ 302 h 306"/>
                    <a:gd name="T98" fmla="*/ 96 w 140"/>
                    <a:gd name="T99" fmla="*/ 298 h 306"/>
                    <a:gd name="T100" fmla="*/ 84 w 140"/>
                    <a:gd name="T101" fmla="*/ 292 h 306"/>
                    <a:gd name="T102" fmla="*/ 69 w 140"/>
                    <a:gd name="T103" fmla="*/ 284 h 306"/>
                    <a:gd name="T104" fmla="*/ 61 w 140"/>
                    <a:gd name="T105" fmla="*/ 275 h 306"/>
                    <a:gd name="T106" fmla="*/ 65 w 140"/>
                    <a:gd name="T107" fmla="*/ 267 h 306"/>
                    <a:gd name="T108" fmla="*/ 75 w 140"/>
                    <a:gd name="T109" fmla="*/ 259 h 30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40"/>
                    <a:gd name="T166" fmla="*/ 0 h 306"/>
                    <a:gd name="T167" fmla="*/ 140 w 140"/>
                    <a:gd name="T168" fmla="*/ 306 h 30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40" h="306">
                      <a:moveTo>
                        <a:pt x="86" y="252"/>
                      </a:moveTo>
                      <a:lnTo>
                        <a:pt x="88" y="250"/>
                      </a:lnTo>
                      <a:lnTo>
                        <a:pt x="90" y="248"/>
                      </a:lnTo>
                      <a:lnTo>
                        <a:pt x="92" y="246"/>
                      </a:lnTo>
                      <a:lnTo>
                        <a:pt x="92" y="244"/>
                      </a:lnTo>
                      <a:lnTo>
                        <a:pt x="94" y="242"/>
                      </a:lnTo>
                      <a:lnTo>
                        <a:pt x="94" y="240"/>
                      </a:lnTo>
                      <a:lnTo>
                        <a:pt x="96" y="236"/>
                      </a:lnTo>
                      <a:lnTo>
                        <a:pt x="96" y="235"/>
                      </a:lnTo>
                      <a:lnTo>
                        <a:pt x="96" y="233"/>
                      </a:lnTo>
                      <a:lnTo>
                        <a:pt x="96" y="231"/>
                      </a:lnTo>
                      <a:lnTo>
                        <a:pt x="96" y="229"/>
                      </a:lnTo>
                      <a:lnTo>
                        <a:pt x="96" y="225"/>
                      </a:lnTo>
                      <a:lnTo>
                        <a:pt x="96" y="223"/>
                      </a:lnTo>
                      <a:lnTo>
                        <a:pt x="96" y="221"/>
                      </a:lnTo>
                      <a:lnTo>
                        <a:pt x="96" y="219"/>
                      </a:lnTo>
                      <a:lnTo>
                        <a:pt x="96" y="217"/>
                      </a:lnTo>
                      <a:lnTo>
                        <a:pt x="96" y="213"/>
                      </a:lnTo>
                      <a:lnTo>
                        <a:pt x="94" y="211"/>
                      </a:lnTo>
                      <a:lnTo>
                        <a:pt x="94" y="210"/>
                      </a:lnTo>
                      <a:lnTo>
                        <a:pt x="94" y="208"/>
                      </a:lnTo>
                      <a:lnTo>
                        <a:pt x="92" y="206"/>
                      </a:lnTo>
                      <a:lnTo>
                        <a:pt x="92" y="204"/>
                      </a:lnTo>
                      <a:lnTo>
                        <a:pt x="92" y="202"/>
                      </a:lnTo>
                      <a:lnTo>
                        <a:pt x="90" y="200"/>
                      </a:lnTo>
                      <a:lnTo>
                        <a:pt x="90" y="198"/>
                      </a:lnTo>
                      <a:lnTo>
                        <a:pt x="88" y="196"/>
                      </a:lnTo>
                      <a:lnTo>
                        <a:pt x="88" y="194"/>
                      </a:lnTo>
                      <a:lnTo>
                        <a:pt x="86" y="194"/>
                      </a:lnTo>
                      <a:lnTo>
                        <a:pt x="86" y="192"/>
                      </a:lnTo>
                      <a:lnTo>
                        <a:pt x="84" y="192"/>
                      </a:lnTo>
                      <a:lnTo>
                        <a:pt x="84" y="190"/>
                      </a:lnTo>
                      <a:lnTo>
                        <a:pt x="82" y="190"/>
                      </a:lnTo>
                      <a:lnTo>
                        <a:pt x="80" y="188"/>
                      </a:lnTo>
                      <a:lnTo>
                        <a:pt x="78" y="188"/>
                      </a:lnTo>
                      <a:lnTo>
                        <a:pt x="76" y="187"/>
                      </a:lnTo>
                      <a:lnTo>
                        <a:pt x="75" y="187"/>
                      </a:lnTo>
                      <a:lnTo>
                        <a:pt x="75" y="185"/>
                      </a:lnTo>
                      <a:lnTo>
                        <a:pt x="73" y="185"/>
                      </a:lnTo>
                      <a:lnTo>
                        <a:pt x="71" y="183"/>
                      </a:lnTo>
                      <a:lnTo>
                        <a:pt x="69" y="181"/>
                      </a:lnTo>
                      <a:lnTo>
                        <a:pt x="67" y="181"/>
                      </a:lnTo>
                      <a:lnTo>
                        <a:pt x="65" y="179"/>
                      </a:lnTo>
                      <a:lnTo>
                        <a:pt x="63" y="179"/>
                      </a:lnTo>
                      <a:lnTo>
                        <a:pt x="61" y="177"/>
                      </a:lnTo>
                      <a:lnTo>
                        <a:pt x="57" y="177"/>
                      </a:lnTo>
                      <a:lnTo>
                        <a:pt x="55" y="175"/>
                      </a:lnTo>
                      <a:lnTo>
                        <a:pt x="53" y="175"/>
                      </a:lnTo>
                      <a:lnTo>
                        <a:pt x="51" y="173"/>
                      </a:lnTo>
                      <a:lnTo>
                        <a:pt x="50" y="173"/>
                      </a:lnTo>
                      <a:lnTo>
                        <a:pt x="48" y="171"/>
                      </a:lnTo>
                      <a:lnTo>
                        <a:pt x="46" y="171"/>
                      </a:lnTo>
                      <a:lnTo>
                        <a:pt x="44" y="171"/>
                      </a:lnTo>
                      <a:lnTo>
                        <a:pt x="42" y="171"/>
                      </a:lnTo>
                      <a:lnTo>
                        <a:pt x="40" y="169"/>
                      </a:lnTo>
                      <a:lnTo>
                        <a:pt x="38" y="169"/>
                      </a:lnTo>
                      <a:lnTo>
                        <a:pt x="36" y="169"/>
                      </a:lnTo>
                      <a:lnTo>
                        <a:pt x="34" y="169"/>
                      </a:lnTo>
                      <a:lnTo>
                        <a:pt x="32" y="169"/>
                      </a:lnTo>
                      <a:lnTo>
                        <a:pt x="30" y="169"/>
                      </a:lnTo>
                      <a:lnTo>
                        <a:pt x="28" y="169"/>
                      </a:lnTo>
                      <a:lnTo>
                        <a:pt x="27" y="169"/>
                      </a:lnTo>
                      <a:lnTo>
                        <a:pt x="25" y="169"/>
                      </a:lnTo>
                      <a:lnTo>
                        <a:pt x="23" y="169"/>
                      </a:lnTo>
                      <a:lnTo>
                        <a:pt x="21" y="169"/>
                      </a:lnTo>
                      <a:lnTo>
                        <a:pt x="19" y="169"/>
                      </a:lnTo>
                      <a:lnTo>
                        <a:pt x="17" y="169"/>
                      </a:lnTo>
                      <a:lnTo>
                        <a:pt x="15" y="169"/>
                      </a:lnTo>
                      <a:lnTo>
                        <a:pt x="13" y="169"/>
                      </a:lnTo>
                      <a:lnTo>
                        <a:pt x="11" y="169"/>
                      </a:lnTo>
                      <a:lnTo>
                        <a:pt x="9" y="169"/>
                      </a:lnTo>
                      <a:lnTo>
                        <a:pt x="7" y="169"/>
                      </a:lnTo>
                      <a:lnTo>
                        <a:pt x="5" y="169"/>
                      </a:lnTo>
                      <a:lnTo>
                        <a:pt x="5" y="167"/>
                      </a:lnTo>
                      <a:lnTo>
                        <a:pt x="4" y="167"/>
                      </a:lnTo>
                      <a:lnTo>
                        <a:pt x="2" y="167"/>
                      </a:lnTo>
                      <a:lnTo>
                        <a:pt x="2" y="165"/>
                      </a:lnTo>
                      <a:lnTo>
                        <a:pt x="2" y="163"/>
                      </a:lnTo>
                      <a:lnTo>
                        <a:pt x="4" y="162"/>
                      </a:lnTo>
                      <a:lnTo>
                        <a:pt x="5" y="160"/>
                      </a:lnTo>
                      <a:lnTo>
                        <a:pt x="7" y="158"/>
                      </a:lnTo>
                      <a:lnTo>
                        <a:pt x="9" y="158"/>
                      </a:lnTo>
                      <a:lnTo>
                        <a:pt x="11" y="156"/>
                      </a:lnTo>
                      <a:lnTo>
                        <a:pt x="13" y="156"/>
                      </a:lnTo>
                      <a:lnTo>
                        <a:pt x="13" y="154"/>
                      </a:lnTo>
                      <a:lnTo>
                        <a:pt x="15" y="154"/>
                      </a:lnTo>
                      <a:lnTo>
                        <a:pt x="17" y="152"/>
                      </a:lnTo>
                      <a:lnTo>
                        <a:pt x="19" y="152"/>
                      </a:lnTo>
                      <a:lnTo>
                        <a:pt x="21" y="150"/>
                      </a:lnTo>
                      <a:lnTo>
                        <a:pt x="23" y="150"/>
                      </a:lnTo>
                      <a:lnTo>
                        <a:pt x="25" y="150"/>
                      </a:lnTo>
                      <a:lnTo>
                        <a:pt x="27" y="150"/>
                      </a:lnTo>
                      <a:lnTo>
                        <a:pt x="27" y="148"/>
                      </a:lnTo>
                      <a:lnTo>
                        <a:pt x="28" y="148"/>
                      </a:lnTo>
                      <a:lnTo>
                        <a:pt x="30" y="146"/>
                      </a:lnTo>
                      <a:lnTo>
                        <a:pt x="32" y="146"/>
                      </a:lnTo>
                      <a:lnTo>
                        <a:pt x="34" y="144"/>
                      </a:lnTo>
                      <a:lnTo>
                        <a:pt x="36" y="142"/>
                      </a:lnTo>
                      <a:lnTo>
                        <a:pt x="38" y="140"/>
                      </a:lnTo>
                      <a:lnTo>
                        <a:pt x="40" y="139"/>
                      </a:lnTo>
                      <a:lnTo>
                        <a:pt x="42" y="137"/>
                      </a:lnTo>
                      <a:lnTo>
                        <a:pt x="42" y="135"/>
                      </a:lnTo>
                      <a:lnTo>
                        <a:pt x="44" y="133"/>
                      </a:lnTo>
                      <a:lnTo>
                        <a:pt x="46" y="131"/>
                      </a:lnTo>
                      <a:lnTo>
                        <a:pt x="46" y="129"/>
                      </a:lnTo>
                      <a:lnTo>
                        <a:pt x="48" y="129"/>
                      </a:lnTo>
                      <a:lnTo>
                        <a:pt x="48" y="127"/>
                      </a:lnTo>
                      <a:lnTo>
                        <a:pt x="48" y="125"/>
                      </a:lnTo>
                      <a:lnTo>
                        <a:pt x="50" y="125"/>
                      </a:lnTo>
                      <a:lnTo>
                        <a:pt x="50" y="123"/>
                      </a:lnTo>
                      <a:lnTo>
                        <a:pt x="50" y="121"/>
                      </a:lnTo>
                      <a:lnTo>
                        <a:pt x="51" y="119"/>
                      </a:lnTo>
                      <a:lnTo>
                        <a:pt x="51" y="117"/>
                      </a:lnTo>
                      <a:lnTo>
                        <a:pt x="51" y="115"/>
                      </a:lnTo>
                      <a:lnTo>
                        <a:pt x="51" y="114"/>
                      </a:lnTo>
                      <a:lnTo>
                        <a:pt x="51" y="112"/>
                      </a:lnTo>
                      <a:lnTo>
                        <a:pt x="51" y="110"/>
                      </a:lnTo>
                      <a:lnTo>
                        <a:pt x="50" y="108"/>
                      </a:lnTo>
                      <a:lnTo>
                        <a:pt x="48" y="108"/>
                      </a:lnTo>
                      <a:lnTo>
                        <a:pt x="48" y="106"/>
                      </a:lnTo>
                      <a:lnTo>
                        <a:pt x="46" y="104"/>
                      </a:lnTo>
                      <a:lnTo>
                        <a:pt x="44" y="104"/>
                      </a:lnTo>
                      <a:lnTo>
                        <a:pt x="42" y="102"/>
                      </a:lnTo>
                      <a:lnTo>
                        <a:pt x="40" y="100"/>
                      </a:lnTo>
                      <a:lnTo>
                        <a:pt x="38" y="100"/>
                      </a:lnTo>
                      <a:lnTo>
                        <a:pt x="36" y="98"/>
                      </a:lnTo>
                      <a:lnTo>
                        <a:pt x="34" y="96"/>
                      </a:lnTo>
                      <a:lnTo>
                        <a:pt x="32" y="96"/>
                      </a:lnTo>
                      <a:lnTo>
                        <a:pt x="30" y="94"/>
                      </a:lnTo>
                      <a:lnTo>
                        <a:pt x="28" y="94"/>
                      </a:lnTo>
                      <a:lnTo>
                        <a:pt x="27" y="92"/>
                      </a:lnTo>
                      <a:lnTo>
                        <a:pt x="25" y="91"/>
                      </a:lnTo>
                      <a:lnTo>
                        <a:pt x="23" y="91"/>
                      </a:lnTo>
                      <a:lnTo>
                        <a:pt x="19" y="89"/>
                      </a:lnTo>
                      <a:lnTo>
                        <a:pt x="17" y="89"/>
                      </a:lnTo>
                      <a:lnTo>
                        <a:pt x="15" y="87"/>
                      </a:lnTo>
                      <a:lnTo>
                        <a:pt x="13" y="87"/>
                      </a:lnTo>
                      <a:lnTo>
                        <a:pt x="11" y="85"/>
                      </a:lnTo>
                      <a:lnTo>
                        <a:pt x="9" y="85"/>
                      </a:lnTo>
                      <a:lnTo>
                        <a:pt x="7" y="83"/>
                      </a:lnTo>
                      <a:lnTo>
                        <a:pt x="5" y="81"/>
                      </a:lnTo>
                      <a:lnTo>
                        <a:pt x="4" y="81"/>
                      </a:lnTo>
                      <a:lnTo>
                        <a:pt x="2" y="79"/>
                      </a:lnTo>
                      <a:lnTo>
                        <a:pt x="0" y="77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2" y="73"/>
                      </a:lnTo>
                      <a:lnTo>
                        <a:pt x="2" y="71"/>
                      </a:lnTo>
                      <a:lnTo>
                        <a:pt x="4" y="71"/>
                      </a:lnTo>
                      <a:lnTo>
                        <a:pt x="4" y="69"/>
                      </a:lnTo>
                      <a:lnTo>
                        <a:pt x="5" y="69"/>
                      </a:lnTo>
                      <a:lnTo>
                        <a:pt x="5" y="67"/>
                      </a:lnTo>
                      <a:lnTo>
                        <a:pt x="7" y="67"/>
                      </a:lnTo>
                      <a:lnTo>
                        <a:pt x="9" y="67"/>
                      </a:lnTo>
                      <a:lnTo>
                        <a:pt x="9" y="66"/>
                      </a:lnTo>
                      <a:lnTo>
                        <a:pt x="11" y="66"/>
                      </a:lnTo>
                      <a:lnTo>
                        <a:pt x="13" y="66"/>
                      </a:lnTo>
                      <a:lnTo>
                        <a:pt x="15" y="64"/>
                      </a:lnTo>
                      <a:lnTo>
                        <a:pt x="17" y="64"/>
                      </a:lnTo>
                      <a:lnTo>
                        <a:pt x="17" y="62"/>
                      </a:lnTo>
                      <a:lnTo>
                        <a:pt x="17" y="60"/>
                      </a:lnTo>
                      <a:lnTo>
                        <a:pt x="17" y="58"/>
                      </a:lnTo>
                      <a:lnTo>
                        <a:pt x="15" y="56"/>
                      </a:lnTo>
                      <a:lnTo>
                        <a:pt x="15" y="54"/>
                      </a:lnTo>
                      <a:lnTo>
                        <a:pt x="13" y="52"/>
                      </a:lnTo>
                      <a:lnTo>
                        <a:pt x="13" y="50"/>
                      </a:lnTo>
                      <a:lnTo>
                        <a:pt x="11" y="50"/>
                      </a:lnTo>
                      <a:lnTo>
                        <a:pt x="11" y="48"/>
                      </a:lnTo>
                      <a:lnTo>
                        <a:pt x="9" y="46"/>
                      </a:lnTo>
                      <a:lnTo>
                        <a:pt x="9" y="44"/>
                      </a:lnTo>
                      <a:lnTo>
                        <a:pt x="7" y="44"/>
                      </a:lnTo>
                      <a:lnTo>
                        <a:pt x="7" y="43"/>
                      </a:lnTo>
                      <a:lnTo>
                        <a:pt x="5" y="41"/>
                      </a:lnTo>
                      <a:lnTo>
                        <a:pt x="5" y="39"/>
                      </a:lnTo>
                      <a:lnTo>
                        <a:pt x="4" y="37"/>
                      </a:lnTo>
                      <a:lnTo>
                        <a:pt x="4" y="35"/>
                      </a:lnTo>
                      <a:lnTo>
                        <a:pt x="2" y="33"/>
                      </a:lnTo>
                      <a:lnTo>
                        <a:pt x="2" y="31"/>
                      </a:lnTo>
                      <a:lnTo>
                        <a:pt x="2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9" y="6"/>
                      </a:lnTo>
                      <a:lnTo>
                        <a:pt x="9" y="8"/>
                      </a:lnTo>
                      <a:lnTo>
                        <a:pt x="11" y="8"/>
                      </a:lnTo>
                      <a:lnTo>
                        <a:pt x="11" y="10"/>
                      </a:lnTo>
                      <a:lnTo>
                        <a:pt x="11" y="12"/>
                      </a:lnTo>
                      <a:lnTo>
                        <a:pt x="13" y="14"/>
                      </a:lnTo>
                      <a:lnTo>
                        <a:pt x="13" y="16"/>
                      </a:lnTo>
                      <a:lnTo>
                        <a:pt x="15" y="19"/>
                      </a:lnTo>
                      <a:lnTo>
                        <a:pt x="15" y="21"/>
                      </a:lnTo>
                      <a:lnTo>
                        <a:pt x="17" y="23"/>
                      </a:lnTo>
                      <a:lnTo>
                        <a:pt x="17" y="25"/>
                      </a:lnTo>
                      <a:lnTo>
                        <a:pt x="17" y="29"/>
                      </a:lnTo>
                      <a:lnTo>
                        <a:pt x="19" y="31"/>
                      </a:lnTo>
                      <a:lnTo>
                        <a:pt x="21" y="35"/>
                      </a:lnTo>
                      <a:lnTo>
                        <a:pt x="21" y="37"/>
                      </a:lnTo>
                      <a:lnTo>
                        <a:pt x="23" y="41"/>
                      </a:lnTo>
                      <a:lnTo>
                        <a:pt x="23" y="43"/>
                      </a:lnTo>
                      <a:lnTo>
                        <a:pt x="25" y="46"/>
                      </a:lnTo>
                      <a:lnTo>
                        <a:pt x="27" y="50"/>
                      </a:lnTo>
                      <a:lnTo>
                        <a:pt x="27" y="54"/>
                      </a:lnTo>
                      <a:lnTo>
                        <a:pt x="28" y="56"/>
                      </a:lnTo>
                      <a:lnTo>
                        <a:pt x="30" y="60"/>
                      </a:lnTo>
                      <a:lnTo>
                        <a:pt x="32" y="64"/>
                      </a:lnTo>
                      <a:lnTo>
                        <a:pt x="34" y="67"/>
                      </a:lnTo>
                      <a:lnTo>
                        <a:pt x="36" y="71"/>
                      </a:lnTo>
                      <a:lnTo>
                        <a:pt x="36" y="75"/>
                      </a:lnTo>
                      <a:lnTo>
                        <a:pt x="38" y="79"/>
                      </a:lnTo>
                      <a:lnTo>
                        <a:pt x="40" y="83"/>
                      </a:lnTo>
                      <a:lnTo>
                        <a:pt x="42" y="87"/>
                      </a:lnTo>
                      <a:lnTo>
                        <a:pt x="44" y="91"/>
                      </a:lnTo>
                      <a:lnTo>
                        <a:pt x="46" y="94"/>
                      </a:lnTo>
                      <a:lnTo>
                        <a:pt x="50" y="98"/>
                      </a:lnTo>
                      <a:lnTo>
                        <a:pt x="51" y="102"/>
                      </a:lnTo>
                      <a:lnTo>
                        <a:pt x="53" y="106"/>
                      </a:lnTo>
                      <a:lnTo>
                        <a:pt x="55" y="110"/>
                      </a:lnTo>
                      <a:lnTo>
                        <a:pt x="57" y="115"/>
                      </a:lnTo>
                      <a:lnTo>
                        <a:pt x="59" y="119"/>
                      </a:lnTo>
                      <a:lnTo>
                        <a:pt x="63" y="123"/>
                      </a:lnTo>
                      <a:lnTo>
                        <a:pt x="65" y="129"/>
                      </a:lnTo>
                      <a:lnTo>
                        <a:pt x="67" y="133"/>
                      </a:lnTo>
                      <a:lnTo>
                        <a:pt x="69" y="137"/>
                      </a:lnTo>
                      <a:lnTo>
                        <a:pt x="73" y="142"/>
                      </a:lnTo>
                      <a:lnTo>
                        <a:pt x="75" y="146"/>
                      </a:lnTo>
                      <a:lnTo>
                        <a:pt x="76" y="152"/>
                      </a:lnTo>
                      <a:lnTo>
                        <a:pt x="80" y="158"/>
                      </a:lnTo>
                      <a:lnTo>
                        <a:pt x="82" y="162"/>
                      </a:lnTo>
                      <a:lnTo>
                        <a:pt x="86" y="167"/>
                      </a:lnTo>
                      <a:lnTo>
                        <a:pt x="88" y="173"/>
                      </a:lnTo>
                      <a:lnTo>
                        <a:pt x="92" y="179"/>
                      </a:lnTo>
                      <a:lnTo>
                        <a:pt x="94" y="185"/>
                      </a:lnTo>
                      <a:lnTo>
                        <a:pt x="96" y="190"/>
                      </a:lnTo>
                      <a:lnTo>
                        <a:pt x="99" y="196"/>
                      </a:lnTo>
                      <a:lnTo>
                        <a:pt x="101" y="202"/>
                      </a:lnTo>
                      <a:lnTo>
                        <a:pt x="105" y="208"/>
                      </a:lnTo>
                      <a:lnTo>
                        <a:pt x="107" y="213"/>
                      </a:lnTo>
                      <a:lnTo>
                        <a:pt x="109" y="219"/>
                      </a:lnTo>
                      <a:lnTo>
                        <a:pt x="111" y="225"/>
                      </a:lnTo>
                      <a:lnTo>
                        <a:pt x="115" y="231"/>
                      </a:lnTo>
                      <a:lnTo>
                        <a:pt x="117" y="236"/>
                      </a:lnTo>
                      <a:lnTo>
                        <a:pt x="119" y="242"/>
                      </a:lnTo>
                      <a:lnTo>
                        <a:pt x="121" y="248"/>
                      </a:lnTo>
                      <a:lnTo>
                        <a:pt x="122" y="252"/>
                      </a:lnTo>
                      <a:lnTo>
                        <a:pt x="124" y="258"/>
                      </a:lnTo>
                      <a:lnTo>
                        <a:pt x="126" y="261"/>
                      </a:lnTo>
                      <a:lnTo>
                        <a:pt x="128" y="267"/>
                      </a:lnTo>
                      <a:lnTo>
                        <a:pt x="130" y="271"/>
                      </a:lnTo>
                      <a:lnTo>
                        <a:pt x="132" y="275"/>
                      </a:lnTo>
                      <a:lnTo>
                        <a:pt x="134" y="279"/>
                      </a:lnTo>
                      <a:lnTo>
                        <a:pt x="134" y="281"/>
                      </a:lnTo>
                      <a:lnTo>
                        <a:pt x="136" y="284"/>
                      </a:lnTo>
                      <a:lnTo>
                        <a:pt x="136" y="286"/>
                      </a:lnTo>
                      <a:lnTo>
                        <a:pt x="138" y="288"/>
                      </a:lnTo>
                      <a:lnTo>
                        <a:pt x="138" y="290"/>
                      </a:lnTo>
                      <a:lnTo>
                        <a:pt x="138" y="292"/>
                      </a:lnTo>
                      <a:lnTo>
                        <a:pt x="140" y="292"/>
                      </a:lnTo>
                      <a:lnTo>
                        <a:pt x="138" y="294"/>
                      </a:lnTo>
                      <a:lnTo>
                        <a:pt x="136" y="296"/>
                      </a:lnTo>
                      <a:lnTo>
                        <a:pt x="134" y="298"/>
                      </a:lnTo>
                      <a:lnTo>
                        <a:pt x="132" y="300"/>
                      </a:lnTo>
                      <a:lnTo>
                        <a:pt x="130" y="302"/>
                      </a:lnTo>
                      <a:lnTo>
                        <a:pt x="128" y="302"/>
                      </a:lnTo>
                      <a:lnTo>
                        <a:pt x="128" y="304"/>
                      </a:lnTo>
                      <a:lnTo>
                        <a:pt x="126" y="304"/>
                      </a:lnTo>
                      <a:lnTo>
                        <a:pt x="124" y="304"/>
                      </a:lnTo>
                      <a:lnTo>
                        <a:pt x="122" y="306"/>
                      </a:lnTo>
                      <a:lnTo>
                        <a:pt x="121" y="306"/>
                      </a:lnTo>
                      <a:lnTo>
                        <a:pt x="119" y="306"/>
                      </a:lnTo>
                      <a:lnTo>
                        <a:pt x="117" y="306"/>
                      </a:lnTo>
                      <a:lnTo>
                        <a:pt x="115" y="306"/>
                      </a:lnTo>
                      <a:lnTo>
                        <a:pt x="113" y="304"/>
                      </a:lnTo>
                      <a:lnTo>
                        <a:pt x="111" y="304"/>
                      </a:lnTo>
                      <a:lnTo>
                        <a:pt x="109" y="304"/>
                      </a:lnTo>
                      <a:lnTo>
                        <a:pt x="107" y="302"/>
                      </a:lnTo>
                      <a:lnTo>
                        <a:pt x="105" y="302"/>
                      </a:lnTo>
                      <a:lnTo>
                        <a:pt x="103" y="300"/>
                      </a:lnTo>
                      <a:lnTo>
                        <a:pt x="101" y="300"/>
                      </a:lnTo>
                      <a:lnTo>
                        <a:pt x="99" y="300"/>
                      </a:lnTo>
                      <a:lnTo>
                        <a:pt x="98" y="298"/>
                      </a:lnTo>
                      <a:lnTo>
                        <a:pt x="96" y="298"/>
                      </a:lnTo>
                      <a:lnTo>
                        <a:pt x="94" y="296"/>
                      </a:lnTo>
                      <a:lnTo>
                        <a:pt x="92" y="296"/>
                      </a:lnTo>
                      <a:lnTo>
                        <a:pt x="90" y="294"/>
                      </a:lnTo>
                      <a:lnTo>
                        <a:pt x="88" y="294"/>
                      </a:lnTo>
                      <a:lnTo>
                        <a:pt x="86" y="292"/>
                      </a:lnTo>
                      <a:lnTo>
                        <a:pt x="84" y="292"/>
                      </a:lnTo>
                      <a:lnTo>
                        <a:pt x="80" y="290"/>
                      </a:lnTo>
                      <a:lnTo>
                        <a:pt x="78" y="290"/>
                      </a:lnTo>
                      <a:lnTo>
                        <a:pt x="75" y="288"/>
                      </a:lnTo>
                      <a:lnTo>
                        <a:pt x="73" y="288"/>
                      </a:lnTo>
                      <a:lnTo>
                        <a:pt x="71" y="286"/>
                      </a:lnTo>
                      <a:lnTo>
                        <a:pt x="69" y="284"/>
                      </a:lnTo>
                      <a:lnTo>
                        <a:pt x="67" y="284"/>
                      </a:lnTo>
                      <a:lnTo>
                        <a:pt x="65" y="283"/>
                      </a:lnTo>
                      <a:lnTo>
                        <a:pt x="63" y="281"/>
                      </a:lnTo>
                      <a:lnTo>
                        <a:pt x="63" y="279"/>
                      </a:lnTo>
                      <a:lnTo>
                        <a:pt x="61" y="277"/>
                      </a:lnTo>
                      <a:lnTo>
                        <a:pt x="61" y="275"/>
                      </a:lnTo>
                      <a:lnTo>
                        <a:pt x="61" y="273"/>
                      </a:lnTo>
                      <a:lnTo>
                        <a:pt x="63" y="273"/>
                      </a:lnTo>
                      <a:lnTo>
                        <a:pt x="63" y="271"/>
                      </a:lnTo>
                      <a:lnTo>
                        <a:pt x="63" y="269"/>
                      </a:lnTo>
                      <a:lnTo>
                        <a:pt x="65" y="269"/>
                      </a:lnTo>
                      <a:lnTo>
                        <a:pt x="65" y="267"/>
                      </a:lnTo>
                      <a:lnTo>
                        <a:pt x="67" y="265"/>
                      </a:lnTo>
                      <a:lnTo>
                        <a:pt x="69" y="265"/>
                      </a:lnTo>
                      <a:lnTo>
                        <a:pt x="71" y="263"/>
                      </a:lnTo>
                      <a:lnTo>
                        <a:pt x="71" y="261"/>
                      </a:lnTo>
                      <a:lnTo>
                        <a:pt x="73" y="259"/>
                      </a:lnTo>
                      <a:lnTo>
                        <a:pt x="75" y="259"/>
                      </a:lnTo>
                      <a:lnTo>
                        <a:pt x="76" y="258"/>
                      </a:lnTo>
                      <a:lnTo>
                        <a:pt x="78" y="256"/>
                      </a:lnTo>
                      <a:lnTo>
                        <a:pt x="82" y="254"/>
                      </a:lnTo>
                      <a:lnTo>
                        <a:pt x="84" y="252"/>
                      </a:lnTo>
                      <a:lnTo>
                        <a:pt x="86" y="252"/>
                      </a:lnTo>
                      <a:close/>
                    </a:path>
                  </a:pathLst>
                </a:custGeom>
                <a:solidFill>
                  <a:srgbClr val="A8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39" name="Freeform 607"/>
                <p:cNvSpPr>
                  <a:spLocks noChangeAspect="1"/>
                </p:cNvSpPr>
                <p:nvPr/>
              </p:nvSpPr>
              <p:spPr bwMode="auto">
                <a:xfrm>
                  <a:off x="4802" y="1394"/>
                  <a:ext cx="133" cy="298"/>
                </a:xfrm>
                <a:custGeom>
                  <a:avLst/>
                  <a:gdLst>
                    <a:gd name="T0" fmla="*/ 93 w 133"/>
                    <a:gd name="T1" fmla="*/ 236 h 298"/>
                    <a:gd name="T2" fmla="*/ 96 w 133"/>
                    <a:gd name="T3" fmla="*/ 225 h 298"/>
                    <a:gd name="T4" fmla="*/ 94 w 133"/>
                    <a:gd name="T5" fmla="*/ 213 h 298"/>
                    <a:gd name="T6" fmla="*/ 91 w 133"/>
                    <a:gd name="T7" fmla="*/ 200 h 298"/>
                    <a:gd name="T8" fmla="*/ 87 w 133"/>
                    <a:gd name="T9" fmla="*/ 190 h 298"/>
                    <a:gd name="T10" fmla="*/ 79 w 133"/>
                    <a:gd name="T11" fmla="*/ 182 h 298"/>
                    <a:gd name="T12" fmla="*/ 71 w 133"/>
                    <a:gd name="T13" fmla="*/ 177 h 298"/>
                    <a:gd name="T14" fmla="*/ 62 w 133"/>
                    <a:gd name="T15" fmla="*/ 171 h 298"/>
                    <a:gd name="T16" fmla="*/ 52 w 133"/>
                    <a:gd name="T17" fmla="*/ 165 h 298"/>
                    <a:gd name="T18" fmla="*/ 43 w 133"/>
                    <a:gd name="T19" fmla="*/ 161 h 298"/>
                    <a:gd name="T20" fmla="*/ 33 w 133"/>
                    <a:gd name="T21" fmla="*/ 159 h 298"/>
                    <a:gd name="T22" fmla="*/ 23 w 133"/>
                    <a:gd name="T23" fmla="*/ 159 h 298"/>
                    <a:gd name="T24" fmla="*/ 14 w 133"/>
                    <a:gd name="T25" fmla="*/ 157 h 298"/>
                    <a:gd name="T26" fmla="*/ 4 w 133"/>
                    <a:gd name="T27" fmla="*/ 157 h 298"/>
                    <a:gd name="T28" fmla="*/ 6 w 133"/>
                    <a:gd name="T29" fmla="*/ 154 h 298"/>
                    <a:gd name="T30" fmla="*/ 12 w 133"/>
                    <a:gd name="T31" fmla="*/ 150 h 298"/>
                    <a:gd name="T32" fmla="*/ 22 w 133"/>
                    <a:gd name="T33" fmla="*/ 148 h 298"/>
                    <a:gd name="T34" fmla="*/ 31 w 133"/>
                    <a:gd name="T35" fmla="*/ 146 h 298"/>
                    <a:gd name="T36" fmla="*/ 39 w 133"/>
                    <a:gd name="T37" fmla="*/ 140 h 298"/>
                    <a:gd name="T38" fmla="*/ 43 w 133"/>
                    <a:gd name="T39" fmla="*/ 131 h 298"/>
                    <a:gd name="T40" fmla="*/ 46 w 133"/>
                    <a:gd name="T41" fmla="*/ 123 h 298"/>
                    <a:gd name="T42" fmla="*/ 50 w 133"/>
                    <a:gd name="T43" fmla="*/ 113 h 298"/>
                    <a:gd name="T44" fmla="*/ 50 w 133"/>
                    <a:gd name="T45" fmla="*/ 104 h 298"/>
                    <a:gd name="T46" fmla="*/ 43 w 133"/>
                    <a:gd name="T47" fmla="*/ 96 h 298"/>
                    <a:gd name="T48" fmla="*/ 35 w 133"/>
                    <a:gd name="T49" fmla="*/ 90 h 298"/>
                    <a:gd name="T50" fmla="*/ 23 w 133"/>
                    <a:gd name="T51" fmla="*/ 83 h 298"/>
                    <a:gd name="T52" fmla="*/ 14 w 133"/>
                    <a:gd name="T53" fmla="*/ 77 h 298"/>
                    <a:gd name="T54" fmla="*/ 4 w 133"/>
                    <a:gd name="T55" fmla="*/ 71 h 298"/>
                    <a:gd name="T56" fmla="*/ 2 w 133"/>
                    <a:gd name="T57" fmla="*/ 65 h 298"/>
                    <a:gd name="T58" fmla="*/ 10 w 133"/>
                    <a:gd name="T59" fmla="*/ 63 h 298"/>
                    <a:gd name="T60" fmla="*/ 20 w 133"/>
                    <a:gd name="T61" fmla="*/ 65 h 298"/>
                    <a:gd name="T62" fmla="*/ 16 w 133"/>
                    <a:gd name="T63" fmla="*/ 56 h 298"/>
                    <a:gd name="T64" fmla="*/ 10 w 133"/>
                    <a:gd name="T65" fmla="*/ 48 h 298"/>
                    <a:gd name="T66" fmla="*/ 4 w 133"/>
                    <a:gd name="T67" fmla="*/ 38 h 298"/>
                    <a:gd name="T68" fmla="*/ 2 w 133"/>
                    <a:gd name="T69" fmla="*/ 31 h 298"/>
                    <a:gd name="T70" fmla="*/ 4 w 133"/>
                    <a:gd name="T71" fmla="*/ 21 h 298"/>
                    <a:gd name="T72" fmla="*/ 4 w 133"/>
                    <a:gd name="T73" fmla="*/ 11 h 298"/>
                    <a:gd name="T74" fmla="*/ 4 w 133"/>
                    <a:gd name="T75" fmla="*/ 2 h 298"/>
                    <a:gd name="T76" fmla="*/ 8 w 133"/>
                    <a:gd name="T77" fmla="*/ 4 h 298"/>
                    <a:gd name="T78" fmla="*/ 10 w 133"/>
                    <a:gd name="T79" fmla="*/ 13 h 298"/>
                    <a:gd name="T80" fmla="*/ 16 w 133"/>
                    <a:gd name="T81" fmla="*/ 27 h 298"/>
                    <a:gd name="T82" fmla="*/ 22 w 133"/>
                    <a:gd name="T83" fmla="*/ 42 h 298"/>
                    <a:gd name="T84" fmla="*/ 27 w 133"/>
                    <a:gd name="T85" fmla="*/ 59 h 298"/>
                    <a:gd name="T86" fmla="*/ 37 w 133"/>
                    <a:gd name="T87" fmla="*/ 79 h 298"/>
                    <a:gd name="T88" fmla="*/ 46 w 133"/>
                    <a:gd name="T89" fmla="*/ 100 h 298"/>
                    <a:gd name="T90" fmla="*/ 58 w 133"/>
                    <a:gd name="T91" fmla="*/ 121 h 298"/>
                    <a:gd name="T92" fmla="*/ 71 w 133"/>
                    <a:gd name="T93" fmla="*/ 146 h 298"/>
                    <a:gd name="T94" fmla="*/ 85 w 133"/>
                    <a:gd name="T95" fmla="*/ 171 h 298"/>
                    <a:gd name="T96" fmla="*/ 98 w 133"/>
                    <a:gd name="T97" fmla="*/ 200 h 298"/>
                    <a:gd name="T98" fmla="*/ 110 w 133"/>
                    <a:gd name="T99" fmla="*/ 228 h 298"/>
                    <a:gd name="T100" fmla="*/ 121 w 133"/>
                    <a:gd name="T101" fmla="*/ 255 h 298"/>
                    <a:gd name="T102" fmla="*/ 127 w 133"/>
                    <a:gd name="T103" fmla="*/ 275 h 298"/>
                    <a:gd name="T104" fmla="*/ 133 w 133"/>
                    <a:gd name="T105" fmla="*/ 286 h 298"/>
                    <a:gd name="T106" fmla="*/ 125 w 133"/>
                    <a:gd name="T107" fmla="*/ 294 h 298"/>
                    <a:gd name="T108" fmla="*/ 116 w 133"/>
                    <a:gd name="T109" fmla="*/ 298 h 298"/>
                    <a:gd name="T110" fmla="*/ 106 w 133"/>
                    <a:gd name="T111" fmla="*/ 296 h 298"/>
                    <a:gd name="T112" fmla="*/ 96 w 133"/>
                    <a:gd name="T113" fmla="*/ 290 h 298"/>
                    <a:gd name="T114" fmla="*/ 89 w 133"/>
                    <a:gd name="T115" fmla="*/ 286 h 298"/>
                    <a:gd name="T116" fmla="*/ 75 w 133"/>
                    <a:gd name="T117" fmla="*/ 282 h 298"/>
                    <a:gd name="T118" fmla="*/ 66 w 133"/>
                    <a:gd name="T119" fmla="*/ 275 h 298"/>
                    <a:gd name="T120" fmla="*/ 64 w 133"/>
                    <a:gd name="T121" fmla="*/ 267 h 298"/>
                    <a:gd name="T122" fmla="*/ 70 w 133"/>
                    <a:gd name="T123" fmla="*/ 257 h 298"/>
                    <a:gd name="T124" fmla="*/ 77 w 133"/>
                    <a:gd name="T125" fmla="*/ 250 h 29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33"/>
                    <a:gd name="T190" fmla="*/ 0 h 298"/>
                    <a:gd name="T191" fmla="*/ 133 w 133"/>
                    <a:gd name="T192" fmla="*/ 298 h 29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33" h="298">
                      <a:moveTo>
                        <a:pt x="87" y="244"/>
                      </a:moveTo>
                      <a:lnTo>
                        <a:pt x="89" y="242"/>
                      </a:lnTo>
                      <a:lnTo>
                        <a:pt x="91" y="240"/>
                      </a:lnTo>
                      <a:lnTo>
                        <a:pt x="91" y="238"/>
                      </a:lnTo>
                      <a:lnTo>
                        <a:pt x="93" y="236"/>
                      </a:lnTo>
                      <a:lnTo>
                        <a:pt x="94" y="234"/>
                      </a:lnTo>
                      <a:lnTo>
                        <a:pt x="94" y="232"/>
                      </a:lnTo>
                      <a:lnTo>
                        <a:pt x="94" y="228"/>
                      </a:lnTo>
                      <a:lnTo>
                        <a:pt x="94" y="227"/>
                      </a:lnTo>
                      <a:lnTo>
                        <a:pt x="96" y="225"/>
                      </a:lnTo>
                      <a:lnTo>
                        <a:pt x="96" y="223"/>
                      </a:lnTo>
                      <a:lnTo>
                        <a:pt x="96" y="219"/>
                      </a:lnTo>
                      <a:lnTo>
                        <a:pt x="94" y="217"/>
                      </a:lnTo>
                      <a:lnTo>
                        <a:pt x="94" y="215"/>
                      </a:lnTo>
                      <a:lnTo>
                        <a:pt x="94" y="213"/>
                      </a:lnTo>
                      <a:lnTo>
                        <a:pt x="94" y="209"/>
                      </a:lnTo>
                      <a:lnTo>
                        <a:pt x="93" y="207"/>
                      </a:lnTo>
                      <a:lnTo>
                        <a:pt x="93" y="205"/>
                      </a:lnTo>
                      <a:lnTo>
                        <a:pt x="93" y="203"/>
                      </a:lnTo>
                      <a:lnTo>
                        <a:pt x="91" y="200"/>
                      </a:lnTo>
                      <a:lnTo>
                        <a:pt x="91" y="198"/>
                      </a:lnTo>
                      <a:lnTo>
                        <a:pt x="89" y="196"/>
                      </a:lnTo>
                      <a:lnTo>
                        <a:pt x="89" y="194"/>
                      </a:lnTo>
                      <a:lnTo>
                        <a:pt x="87" y="192"/>
                      </a:lnTo>
                      <a:lnTo>
                        <a:pt x="87" y="190"/>
                      </a:lnTo>
                      <a:lnTo>
                        <a:pt x="85" y="188"/>
                      </a:lnTo>
                      <a:lnTo>
                        <a:pt x="85" y="186"/>
                      </a:lnTo>
                      <a:lnTo>
                        <a:pt x="83" y="184"/>
                      </a:lnTo>
                      <a:lnTo>
                        <a:pt x="81" y="182"/>
                      </a:lnTo>
                      <a:lnTo>
                        <a:pt x="79" y="182"/>
                      </a:lnTo>
                      <a:lnTo>
                        <a:pt x="79" y="180"/>
                      </a:lnTo>
                      <a:lnTo>
                        <a:pt x="77" y="180"/>
                      </a:lnTo>
                      <a:lnTo>
                        <a:pt x="75" y="179"/>
                      </a:lnTo>
                      <a:lnTo>
                        <a:pt x="73" y="177"/>
                      </a:lnTo>
                      <a:lnTo>
                        <a:pt x="71" y="177"/>
                      </a:lnTo>
                      <a:lnTo>
                        <a:pt x="70" y="175"/>
                      </a:lnTo>
                      <a:lnTo>
                        <a:pt x="68" y="175"/>
                      </a:lnTo>
                      <a:lnTo>
                        <a:pt x="66" y="173"/>
                      </a:lnTo>
                      <a:lnTo>
                        <a:pt x="64" y="173"/>
                      </a:lnTo>
                      <a:lnTo>
                        <a:pt x="62" y="171"/>
                      </a:lnTo>
                      <a:lnTo>
                        <a:pt x="60" y="171"/>
                      </a:lnTo>
                      <a:lnTo>
                        <a:pt x="58" y="169"/>
                      </a:lnTo>
                      <a:lnTo>
                        <a:pt x="56" y="167"/>
                      </a:lnTo>
                      <a:lnTo>
                        <a:pt x="54" y="167"/>
                      </a:lnTo>
                      <a:lnTo>
                        <a:pt x="52" y="165"/>
                      </a:lnTo>
                      <a:lnTo>
                        <a:pt x="50" y="165"/>
                      </a:lnTo>
                      <a:lnTo>
                        <a:pt x="48" y="163"/>
                      </a:lnTo>
                      <a:lnTo>
                        <a:pt x="46" y="163"/>
                      </a:lnTo>
                      <a:lnTo>
                        <a:pt x="45" y="163"/>
                      </a:lnTo>
                      <a:lnTo>
                        <a:pt x="43" y="161"/>
                      </a:lnTo>
                      <a:lnTo>
                        <a:pt x="41" y="161"/>
                      </a:lnTo>
                      <a:lnTo>
                        <a:pt x="39" y="161"/>
                      </a:lnTo>
                      <a:lnTo>
                        <a:pt x="37" y="159"/>
                      </a:lnTo>
                      <a:lnTo>
                        <a:pt x="35" y="159"/>
                      </a:lnTo>
                      <a:lnTo>
                        <a:pt x="33" y="159"/>
                      </a:lnTo>
                      <a:lnTo>
                        <a:pt x="31" y="159"/>
                      </a:lnTo>
                      <a:lnTo>
                        <a:pt x="29" y="159"/>
                      </a:lnTo>
                      <a:lnTo>
                        <a:pt x="27" y="159"/>
                      </a:lnTo>
                      <a:lnTo>
                        <a:pt x="25" y="159"/>
                      </a:lnTo>
                      <a:lnTo>
                        <a:pt x="23" y="159"/>
                      </a:lnTo>
                      <a:lnTo>
                        <a:pt x="22" y="159"/>
                      </a:lnTo>
                      <a:lnTo>
                        <a:pt x="20" y="159"/>
                      </a:lnTo>
                      <a:lnTo>
                        <a:pt x="18" y="159"/>
                      </a:lnTo>
                      <a:lnTo>
                        <a:pt x="16" y="159"/>
                      </a:lnTo>
                      <a:lnTo>
                        <a:pt x="14" y="157"/>
                      </a:lnTo>
                      <a:lnTo>
                        <a:pt x="12" y="157"/>
                      </a:lnTo>
                      <a:lnTo>
                        <a:pt x="10" y="157"/>
                      </a:lnTo>
                      <a:lnTo>
                        <a:pt x="8" y="157"/>
                      </a:lnTo>
                      <a:lnTo>
                        <a:pt x="6" y="157"/>
                      </a:lnTo>
                      <a:lnTo>
                        <a:pt x="4" y="157"/>
                      </a:lnTo>
                      <a:lnTo>
                        <a:pt x="4" y="155"/>
                      </a:lnTo>
                      <a:lnTo>
                        <a:pt x="2" y="155"/>
                      </a:lnTo>
                      <a:lnTo>
                        <a:pt x="4" y="155"/>
                      </a:lnTo>
                      <a:lnTo>
                        <a:pt x="4" y="154"/>
                      </a:lnTo>
                      <a:lnTo>
                        <a:pt x="6" y="154"/>
                      </a:lnTo>
                      <a:lnTo>
                        <a:pt x="8" y="154"/>
                      </a:lnTo>
                      <a:lnTo>
                        <a:pt x="8" y="152"/>
                      </a:lnTo>
                      <a:lnTo>
                        <a:pt x="10" y="152"/>
                      </a:lnTo>
                      <a:lnTo>
                        <a:pt x="12" y="152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6" y="150"/>
                      </a:lnTo>
                      <a:lnTo>
                        <a:pt x="18" y="148"/>
                      </a:lnTo>
                      <a:lnTo>
                        <a:pt x="20" y="148"/>
                      </a:lnTo>
                      <a:lnTo>
                        <a:pt x="22" y="148"/>
                      </a:lnTo>
                      <a:lnTo>
                        <a:pt x="23" y="148"/>
                      </a:lnTo>
                      <a:lnTo>
                        <a:pt x="25" y="146"/>
                      </a:lnTo>
                      <a:lnTo>
                        <a:pt x="27" y="146"/>
                      </a:lnTo>
                      <a:lnTo>
                        <a:pt x="29" y="146"/>
                      </a:lnTo>
                      <a:lnTo>
                        <a:pt x="31" y="146"/>
                      </a:lnTo>
                      <a:lnTo>
                        <a:pt x="33" y="144"/>
                      </a:lnTo>
                      <a:lnTo>
                        <a:pt x="35" y="142"/>
                      </a:lnTo>
                      <a:lnTo>
                        <a:pt x="37" y="142"/>
                      </a:lnTo>
                      <a:lnTo>
                        <a:pt x="37" y="140"/>
                      </a:lnTo>
                      <a:lnTo>
                        <a:pt x="39" y="140"/>
                      </a:lnTo>
                      <a:lnTo>
                        <a:pt x="39" y="138"/>
                      </a:lnTo>
                      <a:lnTo>
                        <a:pt x="41" y="136"/>
                      </a:lnTo>
                      <a:lnTo>
                        <a:pt x="43" y="134"/>
                      </a:lnTo>
                      <a:lnTo>
                        <a:pt x="43" y="132"/>
                      </a:lnTo>
                      <a:lnTo>
                        <a:pt x="43" y="131"/>
                      </a:lnTo>
                      <a:lnTo>
                        <a:pt x="45" y="131"/>
                      </a:lnTo>
                      <a:lnTo>
                        <a:pt x="45" y="129"/>
                      </a:lnTo>
                      <a:lnTo>
                        <a:pt x="45" y="127"/>
                      </a:lnTo>
                      <a:lnTo>
                        <a:pt x="46" y="125"/>
                      </a:lnTo>
                      <a:lnTo>
                        <a:pt x="46" y="123"/>
                      </a:lnTo>
                      <a:lnTo>
                        <a:pt x="48" y="121"/>
                      </a:lnTo>
                      <a:lnTo>
                        <a:pt x="48" y="119"/>
                      </a:lnTo>
                      <a:lnTo>
                        <a:pt x="48" y="117"/>
                      </a:lnTo>
                      <a:lnTo>
                        <a:pt x="48" y="115"/>
                      </a:lnTo>
                      <a:lnTo>
                        <a:pt x="50" y="113"/>
                      </a:lnTo>
                      <a:lnTo>
                        <a:pt x="50" y="111"/>
                      </a:lnTo>
                      <a:lnTo>
                        <a:pt x="50" y="109"/>
                      </a:lnTo>
                      <a:lnTo>
                        <a:pt x="50" y="107"/>
                      </a:lnTo>
                      <a:lnTo>
                        <a:pt x="50" y="106"/>
                      </a:lnTo>
                      <a:lnTo>
                        <a:pt x="50" y="104"/>
                      </a:lnTo>
                      <a:lnTo>
                        <a:pt x="48" y="104"/>
                      </a:lnTo>
                      <a:lnTo>
                        <a:pt x="48" y="102"/>
                      </a:lnTo>
                      <a:lnTo>
                        <a:pt x="46" y="100"/>
                      </a:lnTo>
                      <a:lnTo>
                        <a:pt x="45" y="98"/>
                      </a:lnTo>
                      <a:lnTo>
                        <a:pt x="43" y="96"/>
                      </a:lnTo>
                      <a:lnTo>
                        <a:pt x="41" y="96"/>
                      </a:lnTo>
                      <a:lnTo>
                        <a:pt x="41" y="94"/>
                      </a:lnTo>
                      <a:lnTo>
                        <a:pt x="39" y="92"/>
                      </a:lnTo>
                      <a:lnTo>
                        <a:pt x="37" y="90"/>
                      </a:lnTo>
                      <a:lnTo>
                        <a:pt x="35" y="90"/>
                      </a:lnTo>
                      <a:lnTo>
                        <a:pt x="31" y="88"/>
                      </a:lnTo>
                      <a:lnTo>
                        <a:pt x="29" y="86"/>
                      </a:lnTo>
                      <a:lnTo>
                        <a:pt x="27" y="86"/>
                      </a:lnTo>
                      <a:lnTo>
                        <a:pt x="25" y="84"/>
                      </a:lnTo>
                      <a:lnTo>
                        <a:pt x="23" y="83"/>
                      </a:lnTo>
                      <a:lnTo>
                        <a:pt x="22" y="83"/>
                      </a:lnTo>
                      <a:lnTo>
                        <a:pt x="20" y="81"/>
                      </a:lnTo>
                      <a:lnTo>
                        <a:pt x="18" y="79"/>
                      </a:lnTo>
                      <a:lnTo>
                        <a:pt x="16" y="79"/>
                      </a:lnTo>
                      <a:lnTo>
                        <a:pt x="14" y="77"/>
                      </a:lnTo>
                      <a:lnTo>
                        <a:pt x="12" y="77"/>
                      </a:lnTo>
                      <a:lnTo>
                        <a:pt x="10" y="75"/>
                      </a:lnTo>
                      <a:lnTo>
                        <a:pt x="8" y="75"/>
                      </a:lnTo>
                      <a:lnTo>
                        <a:pt x="6" y="73"/>
                      </a:lnTo>
                      <a:lnTo>
                        <a:pt x="4" y="71"/>
                      </a:lnTo>
                      <a:lnTo>
                        <a:pt x="2" y="71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0" y="65"/>
                      </a:lnTo>
                      <a:lnTo>
                        <a:pt x="2" y="65"/>
                      </a:lnTo>
                      <a:lnTo>
                        <a:pt x="4" y="65"/>
                      </a:lnTo>
                      <a:lnTo>
                        <a:pt x="4" y="63"/>
                      </a:lnTo>
                      <a:lnTo>
                        <a:pt x="6" y="63"/>
                      </a:lnTo>
                      <a:lnTo>
                        <a:pt x="8" y="63"/>
                      </a:lnTo>
                      <a:lnTo>
                        <a:pt x="10" y="63"/>
                      </a:lnTo>
                      <a:lnTo>
                        <a:pt x="12" y="63"/>
                      </a:lnTo>
                      <a:lnTo>
                        <a:pt x="14" y="65"/>
                      </a:lnTo>
                      <a:lnTo>
                        <a:pt x="16" y="65"/>
                      </a:lnTo>
                      <a:lnTo>
                        <a:pt x="18" y="65"/>
                      </a:lnTo>
                      <a:lnTo>
                        <a:pt x="20" y="65"/>
                      </a:lnTo>
                      <a:lnTo>
                        <a:pt x="20" y="63"/>
                      </a:lnTo>
                      <a:lnTo>
                        <a:pt x="20" y="61"/>
                      </a:lnTo>
                      <a:lnTo>
                        <a:pt x="18" y="59"/>
                      </a:lnTo>
                      <a:lnTo>
                        <a:pt x="18" y="58"/>
                      </a:lnTo>
                      <a:lnTo>
                        <a:pt x="16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2" y="50"/>
                      </a:lnTo>
                      <a:lnTo>
                        <a:pt x="12" y="48"/>
                      </a:lnTo>
                      <a:lnTo>
                        <a:pt x="10" y="48"/>
                      </a:lnTo>
                      <a:lnTo>
                        <a:pt x="10" y="46"/>
                      </a:lnTo>
                      <a:lnTo>
                        <a:pt x="8" y="44"/>
                      </a:lnTo>
                      <a:lnTo>
                        <a:pt x="8" y="42"/>
                      </a:lnTo>
                      <a:lnTo>
                        <a:pt x="6" y="40"/>
                      </a:lnTo>
                      <a:lnTo>
                        <a:pt x="4" y="38"/>
                      </a:lnTo>
                      <a:lnTo>
                        <a:pt x="4" y="36"/>
                      </a:lnTo>
                      <a:lnTo>
                        <a:pt x="4" y="35"/>
                      </a:lnTo>
                      <a:lnTo>
                        <a:pt x="4" y="33"/>
                      </a:lnTo>
                      <a:lnTo>
                        <a:pt x="2" y="33"/>
                      </a:lnTo>
                      <a:lnTo>
                        <a:pt x="2" y="31"/>
                      </a:lnTo>
                      <a:lnTo>
                        <a:pt x="2" y="29"/>
                      </a:lnTo>
                      <a:lnTo>
                        <a:pt x="2" y="27"/>
                      </a:lnTo>
                      <a:lnTo>
                        <a:pt x="4" y="25"/>
                      </a:lnTo>
                      <a:lnTo>
                        <a:pt x="4" y="23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4" y="17"/>
                      </a:lnTo>
                      <a:lnTo>
                        <a:pt x="4" y="15"/>
                      </a:lnTo>
                      <a:lnTo>
                        <a:pt x="4" y="13"/>
                      </a:lnTo>
                      <a:lnTo>
                        <a:pt x="4" y="11"/>
                      </a:lnTo>
                      <a:lnTo>
                        <a:pt x="4" y="10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6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10" y="11"/>
                      </a:lnTo>
                      <a:lnTo>
                        <a:pt x="10" y="13"/>
                      </a:lnTo>
                      <a:lnTo>
                        <a:pt x="12" y="15"/>
                      </a:lnTo>
                      <a:lnTo>
                        <a:pt x="12" y="17"/>
                      </a:lnTo>
                      <a:lnTo>
                        <a:pt x="12" y="21"/>
                      </a:lnTo>
                      <a:lnTo>
                        <a:pt x="14" y="23"/>
                      </a:lnTo>
                      <a:lnTo>
                        <a:pt x="16" y="27"/>
                      </a:lnTo>
                      <a:lnTo>
                        <a:pt x="16" y="29"/>
                      </a:lnTo>
                      <a:lnTo>
                        <a:pt x="18" y="33"/>
                      </a:lnTo>
                      <a:lnTo>
                        <a:pt x="18" y="36"/>
                      </a:lnTo>
                      <a:lnTo>
                        <a:pt x="20" y="38"/>
                      </a:lnTo>
                      <a:lnTo>
                        <a:pt x="22" y="42"/>
                      </a:lnTo>
                      <a:lnTo>
                        <a:pt x="22" y="46"/>
                      </a:lnTo>
                      <a:lnTo>
                        <a:pt x="23" y="48"/>
                      </a:lnTo>
                      <a:lnTo>
                        <a:pt x="25" y="52"/>
                      </a:lnTo>
                      <a:lnTo>
                        <a:pt x="27" y="56"/>
                      </a:lnTo>
                      <a:lnTo>
                        <a:pt x="27" y="59"/>
                      </a:lnTo>
                      <a:lnTo>
                        <a:pt x="29" y="63"/>
                      </a:lnTo>
                      <a:lnTo>
                        <a:pt x="31" y="67"/>
                      </a:lnTo>
                      <a:lnTo>
                        <a:pt x="33" y="71"/>
                      </a:lnTo>
                      <a:lnTo>
                        <a:pt x="35" y="75"/>
                      </a:lnTo>
                      <a:lnTo>
                        <a:pt x="37" y="79"/>
                      </a:lnTo>
                      <a:lnTo>
                        <a:pt x="39" y="83"/>
                      </a:lnTo>
                      <a:lnTo>
                        <a:pt x="41" y="86"/>
                      </a:lnTo>
                      <a:lnTo>
                        <a:pt x="43" y="90"/>
                      </a:lnTo>
                      <a:lnTo>
                        <a:pt x="45" y="94"/>
                      </a:lnTo>
                      <a:lnTo>
                        <a:pt x="46" y="100"/>
                      </a:lnTo>
                      <a:lnTo>
                        <a:pt x="48" y="104"/>
                      </a:lnTo>
                      <a:lnTo>
                        <a:pt x="52" y="107"/>
                      </a:lnTo>
                      <a:lnTo>
                        <a:pt x="54" y="113"/>
                      </a:lnTo>
                      <a:lnTo>
                        <a:pt x="56" y="117"/>
                      </a:lnTo>
                      <a:lnTo>
                        <a:pt x="58" y="121"/>
                      </a:lnTo>
                      <a:lnTo>
                        <a:pt x="60" y="127"/>
                      </a:lnTo>
                      <a:lnTo>
                        <a:pt x="64" y="131"/>
                      </a:lnTo>
                      <a:lnTo>
                        <a:pt x="66" y="136"/>
                      </a:lnTo>
                      <a:lnTo>
                        <a:pt x="68" y="140"/>
                      </a:lnTo>
                      <a:lnTo>
                        <a:pt x="71" y="146"/>
                      </a:lnTo>
                      <a:lnTo>
                        <a:pt x="73" y="150"/>
                      </a:lnTo>
                      <a:lnTo>
                        <a:pt x="77" y="155"/>
                      </a:lnTo>
                      <a:lnTo>
                        <a:pt x="79" y="161"/>
                      </a:lnTo>
                      <a:lnTo>
                        <a:pt x="81" y="165"/>
                      </a:lnTo>
                      <a:lnTo>
                        <a:pt x="85" y="171"/>
                      </a:lnTo>
                      <a:lnTo>
                        <a:pt x="87" y="177"/>
                      </a:lnTo>
                      <a:lnTo>
                        <a:pt x="91" y="182"/>
                      </a:lnTo>
                      <a:lnTo>
                        <a:pt x="93" y="188"/>
                      </a:lnTo>
                      <a:lnTo>
                        <a:pt x="94" y="194"/>
                      </a:lnTo>
                      <a:lnTo>
                        <a:pt x="98" y="200"/>
                      </a:lnTo>
                      <a:lnTo>
                        <a:pt x="100" y="207"/>
                      </a:lnTo>
                      <a:lnTo>
                        <a:pt x="102" y="213"/>
                      </a:lnTo>
                      <a:lnTo>
                        <a:pt x="106" y="219"/>
                      </a:lnTo>
                      <a:lnTo>
                        <a:pt x="108" y="223"/>
                      </a:lnTo>
                      <a:lnTo>
                        <a:pt x="110" y="228"/>
                      </a:lnTo>
                      <a:lnTo>
                        <a:pt x="112" y="234"/>
                      </a:lnTo>
                      <a:lnTo>
                        <a:pt x="114" y="240"/>
                      </a:lnTo>
                      <a:lnTo>
                        <a:pt x="117" y="246"/>
                      </a:lnTo>
                      <a:lnTo>
                        <a:pt x="119" y="250"/>
                      </a:lnTo>
                      <a:lnTo>
                        <a:pt x="121" y="255"/>
                      </a:lnTo>
                      <a:lnTo>
                        <a:pt x="121" y="259"/>
                      </a:lnTo>
                      <a:lnTo>
                        <a:pt x="123" y="263"/>
                      </a:lnTo>
                      <a:lnTo>
                        <a:pt x="125" y="267"/>
                      </a:lnTo>
                      <a:lnTo>
                        <a:pt x="127" y="271"/>
                      </a:lnTo>
                      <a:lnTo>
                        <a:pt x="127" y="275"/>
                      </a:lnTo>
                      <a:lnTo>
                        <a:pt x="129" y="276"/>
                      </a:lnTo>
                      <a:lnTo>
                        <a:pt x="129" y="280"/>
                      </a:lnTo>
                      <a:lnTo>
                        <a:pt x="131" y="282"/>
                      </a:lnTo>
                      <a:lnTo>
                        <a:pt x="131" y="284"/>
                      </a:lnTo>
                      <a:lnTo>
                        <a:pt x="133" y="286"/>
                      </a:lnTo>
                      <a:lnTo>
                        <a:pt x="131" y="288"/>
                      </a:lnTo>
                      <a:lnTo>
                        <a:pt x="129" y="290"/>
                      </a:lnTo>
                      <a:lnTo>
                        <a:pt x="127" y="290"/>
                      </a:lnTo>
                      <a:lnTo>
                        <a:pt x="125" y="292"/>
                      </a:lnTo>
                      <a:lnTo>
                        <a:pt x="125" y="294"/>
                      </a:lnTo>
                      <a:lnTo>
                        <a:pt x="123" y="294"/>
                      </a:lnTo>
                      <a:lnTo>
                        <a:pt x="121" y="296"/>
                      </a:lnTo>
                      <a:lnTo>
                        <a:pt x="119" y="296"/>
                      </a:lnTo>
                      <a:lnTo>
                        <a:pt x="117" y="298"/>
                      </a:lnTo>
                      <a:lnTo>
                        <a:pt x="116" y="298"/>
                      </a:lnTo>
                      <a:lnTo>
                        <a:pt x="114" y="298"/>
                      </a:lnTo>
                      <a:lnTo>
                        <a:pt x="112" y="298"/>
                      </a:lnTo>
                      <a:lnTo>
                        <a:pt x="110" y="296"/>
                      </a:lnTo>
                      <a:lnTo>
                        <a:pt x="108" y="296"/>
                      </a:lnTo>
                      <a:lnTo>
                        <a:pt x="106" y="296"/>
                      </a:lnTo>
                      <a:lnTo>
                        <a:pt x="104" y="294"/>
                      </a:lnTo>
                      <a:lnTo>
                        <a:pt x="102" y="294"/>
                      </a:lnTo>
                      <a:lnTo>
                        <a:pt x="100" y="292"/>
                      </a:lnTo>
                      <a:lnTo>
                        <a:pt x="98" y="292"/>
                      </a:lnTo>
                      <a:lnTo>
                        <a:pt x="96" y="290"/>
                      </a:lnTo>
                      <a:lnTo>
                        <a:pt x="94" y="290"/>
                      </a:lnTo>
                      <a:lnTo>
                        <a:pt x="93" y="288"/>
                      </a:lnTo>
                      <a:lnTo>
                        <a:pt x="91" y="288"/>
                      </a:lnTo>
                      <a:lnTo>
                        <a:pt x="89" y="288"/>
                      </a:lnTo>
                      <a:lnTo>
                        <a:pt x="89" y="286"/>
                      </a:lnTo>
                      <a:lnTo>
                        <a:pt x="85" y="286"/>
                      </a:lnTo>
                      <a:lnTo>
                        <a:pt x="81" y="284"/>
                      </a:lnTo>
                      <a:lnTo>
                        <a:pt x="79" y="284"/>
                      </a:lnTo>
                      <a:lnTo>
                        <a:pt x="77" y="282"/>
                      </a:lnTo>
                      <a:lnTo>
                        <a:pt x="75" y="282"/>
                      </a:lnTo>
                      <a:lnTo>
                        <a:pt x="71" y="280"/>
                      </a:lnTo>
                      <a:lnTo>
                        <a:pt x="70" y="278"/>
                      </a:lnTo>
                      <a:lnTo>
                        <a:pt x="68" y="276"/>
                      </a:lnTo>
                      <a:lnTo>
                        <a:pt x="66" y="276"/>
                      </a:lnTo>
                      <a:lnTo>
                        <a:pt x="66" y="275"/>
                      </a:lnTo>
                      <a:lnTo>
                        <a:pt x="66" y="273"/>
                      </a:lnTo>
                      <a:lnTo>
                        <a:pt x="64" y="273"/>
                      </a:lnTo>
                      <a:lnTo>
                        <a:pt x="64" y="271"/>
                      </a:lnTo>
                      <a:lnTo>
                        <a:pt x="64" y="269"/>
                      </a:lnTo>
                      <a:lnTo>
                        <a:pt x="64" y="267"/>
                      </a:lnTo>
                      <a:lnTo>
                        <a:pt x="64" y="265"/>
                      </a:lnTo>
                      <a:lnTo>
                        <a:pt x="66" y="263"/>
                      </a:lnTo>
                      <a:lnTo>
                        <a:pt x="68" y="261"/>
                      </a:lnTo>
                      <a:lnTo>
                        <a:pt x="68" y="259"/>
                      </a:lnTo>
                      <a:lnTo>
                        <a:pt x="70" y="257"/>
                      </a:lnTo>
                      <a:lnTo>
                        <a:pt x="70" y="255"/>
                      </a:lnTo>
                      <a:lnTo>
                        <a:pt x="71" y="255"/>
                      </a:lnTo>
                      <a:lnTo>
                        <a:pt x="73" y="253"/>
                      </a:lnTo>
                      <a:lnTo>
                        <a:pt x="75" y="251"/>
                      </a:lnTo>
                      <a:lnTo>
                        <a:pt x="77" y="250"/>
                      </a:lnTo>
                      <a:lnTo>
                        <a:pt x="79" y="248"/>
                      </a:lnTo>
                      <a:lnTo>
                        <a:pt x="81" y="246"/>
                      </a:lnTo>
                      <a:lnTo>
                        <a:pt x="83" y="244"/>
                      </a:lnTo>
                      <a:lnTo>
                        <a:pt x="87" y="244"/>
                      </a:lnTo>
                      <a:close/>
                    </a:path>
                  </a:pathLst>
                </a:custGeom>
                <a:solidFill>
                  <a:srgbClr val="96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40" name="Freeform 608"/>
                <p:cNvSpPr>
                  <a:spLocks noChangeAspect="1"/>
                </p:cNvSpPr>
                <p:nvPr/>
              </p:nvSpPr>
              <p:spPr bwMode="auto">
                <a:xfrm>
                  <a:off x="4808" y="1398"/>
                  <a:ext cx="125" cy="294"/>
                </a:xfrm>
                <a:custGeom>
                  <a:avLst/>
                  <a:gdLst>
                    <a:gd name="T0" fmla="*/ 121 w 125"/>
                    <a:gd name="T1" fmla="*/ 272 h 294"/>
                    <a:gd name="T2" fmla="*/ 115 w 125"/>
                    <a:gd name="T3" fmla="*/ 255 h 294"/>
                    <a:gd name="T4" fmla="*/ 106 w 125"/>
                    <a:gd name="T5" fmla="*/ 230 h 294"/>
                    <a:gd name="T6" fmla="*/ 94 w 125"/>
                    <a:gd name="T7" fmla="*/ 203 h 294"/>
                    <a:gd name="T8" fmla="*/ 81 w 125"/>
                    <a:gd name="T9" fmla="*/ 175 h 294"/>
                    <a:gd name="T10" fmla="*/ 67 w 125"/>
                    <a:gd name="T11" fmla="*/ 146 h 294"/>
                    <a:gd name="T12" fmla="*/ 54 w 125"/>
                    <a:gd name="T13" fmla="*/ 123 h 294"/>
                    <a:gd name="T14" fmla="*/ 42 w 125"/>
                    <a:gd name="T15" fmla="*/ 100 h 294"/>
                    <a:gd name="T16" fmla="*/ 33 w 125"/>
                    <a:gd name="T17" fmla="*/ 79 h 294"/>
                    <a:gd name="T18" fmla="*/ 23 w 125"/>
                    <a:gd name="T19" fmla="*/ 59 h 294"/>
                    <a:gd name="T20" fmla="*/ 16 w 125"/>
                    <a:gd name="T21" fmla="*/ 42 h 294"/>
                    <a:gd name="T22" fmla="*/ 10 w 125"/>
                    <a:gd name="T23" fmla="*/ 25 h 294"/>
                    <a:gd name="T24" fmla="*/ 6 w 125"/>
                    <a:gd name="T25" fmla="*/ 11 h 294"/>
                    <a:gd name="T26" fmla="*/ 2 w 125"/>
                    <a:gd name="T27" fmla="*/ 2 h 294"/>
                    <a:gd name="T28" fmla="*/ 2 w 125"/>
                    <a:gd name="T29" fmla="*/ 7 h 294"/>
                    <a:gd name="T30" fmla="*/ 4 w 125"/>
                    <a:gd name="T31" fmla="*/ 15 h 294"/>
                    <a:gd name="T32" fmla="*/ 4 w 125"/>
                    <a:gd name="T33" fmla="*/ 25 h 294"/>
                    <a:gd name="T34" fmla="*/ 6 w 125"/>
                    <a:gd name="T35" fmla="*/ 32 h 294"/>
                    <a:gd name="T36" fmla="*/ 6 w 125"/>
                    <a:gd name="T37" fmla="*/ 42 h 294"/>
                    <a:gd name="T38" fmla="*/ 10 w 125"/>
                    <a:gd name="T39" fmla="*/ 52 h 294"/>
                    <a:gd name="T40" fmla="*/ 16 w 125"/>
                    <a:gd name="T41" fmla="*/ 59 h 294"/>
                    <a:gd name="T42" fmla="*/ 19 w 125"/>
                    <a:gd name="T43" fmla="*/ 67 h 294"/>
                    <a:gd name="T44" fmla="*/ 17 w 125"/>
                    <a:gd name="T45" fmla="*/ 69 h 294"/>
                    <a:gd name="T46" fmla="*/ 10 w 125"/>
                    <a:gd name="T47" fmla="*/ 65 h 294"/>
                    <a:gd name="T48" fmla="*/ 0 w 125"/>
                    <a:gd name="T49" fmla="*/ 63 h 294"/>
                    <a:gd name="T50" fmla="*/ 4 w 125"/>
                    <a:gd name="T51" fmla="*/ 67 h 294"/>
                    <a:gd name="T52" fmla="*/ 14 w 125"/>
                    <a:gd name="T53" fmla="*/ 73 h 294"/>
                    <a:gd name="T54" fmla="*/ 23 w 125"/>
                    <a:gd name="T55" fmla="*/ 79 h 294"/>
                    <a:gd name="T56" fmla="*/ 33 w 125"/>
                    <a:gd name="T57" fmla="*/ 86 h 294"/>
                    <a:gd name="T58" fmla="*/ 40 w 125"/>
                    <a:gd name="T59" fmla="*/ 94 h 294"/>
                    <a:gd name="T60" fmla="*/ 48 w 125"/>
                    <a:gd name="T61" fmla="*/ 102 h 294"/>
                    <a:gd name="T62" fmla="*/ 46 w 125"/>
                    <a:gd name="T63" fmla="*/ 111 h 294"/>
                    <a:gd name="T64" fmla="*/ 46 w 125"/>
                    <a:gd name="T65" fmla="*/ 121 h 294"/>
                    <a:gd name="T66" fmla="*/ 44 w 125"/>
                    <a:gd name="T67" fmla="*/ 130 h 294"/>
                    <a:gd name="T68" fmla="*/ 40 w 125"/>
                    <a:gd name="T69" fmla="*/ 138 h 294"/>
                    <a:gd name="T70" fmla="*/ 35 w 125"/>
                    <a:gd name="T71" fmla="*/ 146 h 294"/>
                    <a:gd name="T72" fmla="*/ 25 w 125"/>
                    <a:gd name="T73" fmla="*/ 148 h 294"/>
                    <a:gd name="T74" fmla="*/ 16 w 125"/>
                    <a:gd name="T75" fmla="*/ 148 h 294"/>
                    <a:gd name="T76" fmla="*/ 8 w 125"/>
                    <a:gd name="T77" fmla="*/ 150 h 294"/>
                    <a:gd name="T78" fmla="*/ 8 w 125"/>
                    <a:gd name="T79" fmla="*/ 151 h 294"/>
                    <a:gd name="T80" fmla="*/ 16 w 125"/>
                    <a:gd name="T81" fmla="*/ 153 h 294"/>
                    <a:gd name="T82" fmla="*/ 25 w 125"/>
                    <a:gd name="T83" fmla="*/ 153 h 294"/>
                    <a:gd name="T84" fmla="*/ 35 w 125"/>
                    <a:gd name="T85" fmla="*/ 155 h 294"/>
                    <a:gd name="T86" fmla="*/ 46 w 125"/>
                    <a:gd name="T87" fmla="*/ 159 h 294"/>
                    <a:gd name="T88" fmla="*/ 56 w 125"/>
                    <a:gd name="T89" fmla="*/ 165 h 294"/>
                    <a:gd name="T90" fmla="*/ 65 w 125"/>
                    <a:gd name="T91" fmla="*/ 171 h 294"/>
                    <a:gd name="T92" fmla="*/ 75 w 125"/>
                    <a:gd name="T93" fmla="*/ 176 h 294"/>
                    <a:gd name="T94" fmla="*/ 81 w 125"/>
                    <a:gd name="T95" fmla="*/ 182 h 294"/>
                    <a:gd name="T96" fmla="*/ 85 w 125"/>
                    <a:gd name="T97" fmla="*/ 192 h 294"/>
                    <a:gd name="T98" fmla="*/ 90 w 125"/>
                    <a:gd name="T99" fmla="*/ 203 h 294"/>
                    <a:gd name="T100" fmla="*/ 94 w 125"/>
                    <a:gd name="T101" fmla="*/ 215 h 294"/>
                    <a:gd name="T102" fmla="*/ 94 w 125"/>
                    <a:gd name="T103" fmla="*/ 228 h 294"/>
                    <a:gd name="T104" fmla="*/ 88 w 125"/>
                    <a:gd name="T105" fmla="*/ 238 h 294"/>
                    <a:gd name="T106" fmla="*/ 77 w 125"/>
                    <a:gd name="T107" fmla="*/ 246 h 294"/>
                    <a:gd name="T108" fmla="*/ 69 w 125"/>
                    <a:gd name="T109" fmla="*/ 255 h 294"/>
                    <a:gd name="T110" fmla="*/ 65 w 125"/>
                    <a:gd name="T111" fmla="*/ 265 h 294"/>
                    <a:gd name="T112" fmla="*/ 67 w 125"/>
                    <a:gd name="T113" fmla="*/ 274 h 294"/>
                    <a:gd name="T114" fmla="*/ 75 w 125"/>
                    <a:gd name="T115" fmla="*/ 280 h 294"/>
                    <a:gd name="T116" fmla="*/ 87 w 125"/>
                    <a:gd name="T117" fmla="*/ 284 h 294"/>
                    <a:gd name="T118" fmla="*/ 96 w 125"/>
                    <a:gd name="T119" fmla="*/ 288 h 294"/>
                    <a:gd name="T120" fmla="*/ 102 w 125"/>
                    <a:gd name="T121" fmla="*/ 292 h 294"/>
                    <a:gd name="T122" fmla="*/ 111 w 125"/>
                    <a:gd name="T123" fmla="*/ 292 h 294"/>
                    <a:gd name="T124" fmla="*/ 119 w 125"/>
                    <a:gd name="T125" fmla="*/ 288 h 29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25"/>
                    <a:gd name="T190" fmla="*/ 0 h 294"/>
                    <a:gd name="T191" fmla="*/ 125 w 125"/>
                    <a:gd name="T192" fmla="*/ 294 h 29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25" h="294">
                      <a:moveTo>
                        <a:pt x="125" y="282"/>
                      </a:moveTo>
                      <a:lnTo>
                        <a:pt x="125" y="280"/>
                      </a:lnTo>
                      <a:lnTo>
                        <a:pt x="123" y="278"/>
                      </a:lnTo>
                      <a:lnTo>
                        <a:pt x="123" y="276"/>
                      </a:lnTo>
                      <a:lnTo>
                        <a:pt x="121" y="272"/>
                      </a:lnTo>
                      <a:lnTo>
                        <a:pt x="121" y="271"/>
                      </a:lnTo>
                      <a:lnTo>
                        <a:pt x="119" y="267"/>
                      </a:lnTo>
                      <a:lnTo>
                        <a:pt x="117" y="263"/>
                      </a:lnTo>
                      <a:lnTo>
                        <a:pt x="117" y="259"/>
                      </a:lnTo>
                      <a:lnTo>
                        <a:pt x="115" y="255"/>
                      </a:lnTo>
                      <a:lnTo>
                        <a:pt x="113" y="251"/>
                      </a:lnTo>
                      <a:lnTo>
                        <a:pt x="111" y="246"/>
                      </a:lnTo>
                      <a:lnTo>
                        <a:pt x="110" y="242"/>
                      </a:lnTo>
                      <a:lnTo>
                        <a:pt x="108" y="236"/>
                      </a:lnTo>
                      <a:lnTo>
                        <a:pt x="106" y="230"/>
                      </a:lnTo>
                      <a:lnTo>
                        <a:pt x="104" y="226"/>
                      </a:lnTo>
                      <a:lnTo>
                        <a:pt x="100" y="221"/>
                      </a:lnTo>
                      <a:lnTo>
                        <a:pt x="98" y="215"/>
                      </a:lnTo>
                      <a:lnTo>
                        <a:pt x="96" y="209"/>
                      </a:lnTo>
                      <a:lnTo>
                        <a:pt x="94" y="203"/>
                      </a:lnTo>
                      <a:lnTo>
                        <a:pt x="90" y="198"/>
                      </a:lnTo>
                      <a:lnTo>
                        <a:pt x="88" y="192"/>
                      </a:lnTo>
                      <a:lnTo>
                        <a:pt x="87" y="186"/>
                      </a:lnTo>
                      <a:lnTo>
                        <a:pt x="83" y="180"/>
                      </a:lnTo>
                      <a:lnTo>
                        <a:pt x="81" y="175"/>
                      </a:lnTo>
                      <a:lnTo>
                        <a:pt x="77" y="169"/>
                      </a:lnTo>
                      <a:lnTo>
                        <a:pt x="75" y="163"/>
                      </a:lnTo>
                      <a:lnTo>
                        <a:pt x="71" y="157"/>
                      </a:lnTo>
                      <a:lnTo>
                        <a:pt x="69" y="151"/>
                      </a:lnTo>
                      <a:lnTo>
                        <a:pt x="67" y="146"/>
                      </a:lnTo>
                      <a:lnTo>
                        <a:pt x="64" y="142"/>
                      </a:lnTo>
                      <a:lnTo>
                        <a:pt x="62" y="136"/>
                      </a:lnTo>
                      <a:lnTo>
                        <a:pt x="60" y="132"/>
                      </a:lnTo>
                      <a:lnTo>
                        <a:pt x="56" y="127"/>
                      </a:lnTo>
                      <a:lnTo>
                        <a:pt x="54" y="123"/>
                      </a:lnTo>
                      <a:lnTo>
                        <a:pt x="52" y="119"/>
                      </a:lnTo>
                      <a:lnTo>
                        <a:pt x="48" y="113"/>
                      </a:lnTo>
                      <a:lnTo>
                        <a:pt x="46" y="109"/>
                      </a:lnTo>
                      <a:lnTo>
                        <a:pt x="44" y="105"/>
                      </a:lnTo>
                      <a:lnTo>
                        <a:pt x="42" y="100"/>
                      </a:lnTo>
                      <a:lnTo>
                        <a:pt x="40" y="96"/>
                      </a:lnTo>
                      <a:lnTo>
                        <a:pt x="39" y="92"/>
                      </a:lnTo>
                      <a:lnTo>
                        <a:pt x="37" y="88"/>
                      </a:lnTo>
                      <a:lnTo>
                        <a:pt x="35" y="82"/>
                      </a:lnTo>
                      <a:lnTo>
                        <a:pt x="33" y="79"/>
                      </a:lnTo>
                      <a:lnTo>
                        <a:pt x="31" y="75"/>
                      </a:lnTo>
                      <a:lnTo>
                        <a:pt x="29" y="71"/>
                      </a:lnTo>
                      <a:lnTo>
                        <a:pt x="27" y="67"/>
                      </a:lnTo>
                      <a:lnTo>
                        <a:pt x="25" y="63"/>
                      </a:lnTo>
                      <a:lnTo>
                        <a:pt x="23" y="59"/>
                      </a:lnTo>
                      <a:lnTo>
                        <a:pt x="21" y="55"/>
                      </a:lnTo>
                      <a:lnTo>
                        <a:pt x="19" y="52"/>
                      </a:lnTo>
                      <a:lnTo>
                        <a:pt x="19" y="48"/>
                      </a:lnTo>
                      <a:lnTo>
                        <a:pt x="17" y="46"/>
                      </a:lnTo>
                      <a:lnTo>
                        <a:pt x="16" y="42"/>
                      </a:lnTo>
                      <a:lnTo>
                        <a:pt x="16" y="38"/>
                      </a:lnTo>
                      <a:lnTo>
                        <a:pt x="14" y="34"/>
                      </a:lnTo>
                      <a:lnTo>
                        <a:pt x="12" y="32"/>
                      </a:lnTo>
                      <a:lnTo>
                        <a:pt x="12" y="29"/>
                      </a:lnTo>
                      <a:lnTo>
                        <a:pt x="10" y="25"/>
                      </a:lnTo>
                      <a:lnTo>
                        <a:pt x="10" y="23"/>
                      </a:lnTo>
                      <a:lnTo>
                        <a:pt x="8" y="19"/>
                      </a:lnTo>
                      <a:lnTo>
                        <a:pt x="6" y="17"/>
                      </a:lnTo>
                      <a:lnTo>
                        <a:pt x="6" y="13"/>
                      </a:lnTo>
                      <a:lnTo>
                        <a:pt x="6" y="11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7"/>
                      </a:lnTo>
                      <a:lnTo>
                        <a:pt x="2" y="9"/>
                      </a:lnTo>
                      <a:lnTo>
                        <a:pt x="2" y="11"/>
                      </a:lnTo>
                      <a:lnTo>
                        <a:pt x="4" y="11"/>
                      </a:lnTo>
                      <a:lnTo>
                        <a:pt x="4" y="13"/>
                      </a:lnTo>
                      <a:lnTo>
                        <a:pt x="4" y="15"/>
                      </a:lnTo>
                      <a:lnTo>
                        <a:pt x="4" y="17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4" y="23"/>
                      </a:lnTo>
                      <a:lnTo>
                        <a:pt x="4" y="25"/>
                      </a:lnTo>
                      <a:lnTo>
                        <a:pt x="4" y="27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6" y="31"/>
                      </a:lnTo>
                      <a:lnTo>
                        <a:pt x="6" y="32"/>
                      </a:lnTo>
                      <a:lnTo>
                        <a:pt x="6" y="34"/>
                      </a:lnTo>
                      <a:lnTo>
                        <a:pt x="6" y="36"/>
                      </a:lnTo>
                      <a:lnTo>
                        <a:pt x="6" y="38"/>
                      </a:lnTo>
                      <a:lnTo>
                        <a:pt x="6" y="40"/>
                      </a:lnTo>
                      <a:lnTo>
                        <a:pt x="6" y="42"/>
                      </a:lnTo>
                      <a:lnTo>
                        <a:pt x="6" y="44"/>
                      </a:lnTo>
                      <a:lnTo>
                        <a:pt x="8" y="46"/>
                      </a:lnTo>
                      <a:lnTo>
                        <a:pt x="8" y="48"/>
                      </a:lnTo>
                      <a:lnTo>
                        <a:pt x="10" y="50"/>
                      </a:lnTo>
                      <a:lnTo>
                        <a:pt x="10" y="52"/>
                      </a:lnTo>
                      <a:lnTo>
                        <a:pt x="12" y="54"/>
                      </a:lnTo>
                      <a:lnTo>
                        <a:pt x="12" y="55"/>
                      </a:lnTo>
                      <a:lnTo>
                        <a:pt x="14" y="55"/>
                      </a:lnTo>
                      <a:lnTo>
                        <a:pt x="14" y="57"/>
                      </a:lnTo>
                      <a:lnTo>
                        <a:pt x="16" y="59"/>
                      </a:lnTo>
                      <a:lnTo>
                        <a:pt x="16" y="61"/>
                      </a:lnTo>
                      <a:lnTo>
                        <a:pt x="17" y="61"/>
                      </a:lnTo>
                      <a:lnTo>
                        <a:pt x="17" y="63"/>
                      </a:lnTo>
                      <a:lnTo>
                        <a:pt x="19" y="65"/>
                      </a:lnTo>
                      <a:lnTo>
                        <a:pt x="19" y="67"/>
                      </a:lnTo>
                      <a:lnTo>
                        <a:pt x="21" y="67"/>
                      </a:lnTo>
                      <a:lnTo>
                        <a:pt x="21" y="69"/>
                      </a:lnTo>
                      <a:lnTo>
                        <a:pt x="21" y="71"/>
                      </a:lnTo>
                      <a:lnTo>
                        <a:pt x="19" y="71"/>
                      </a:lnTo>
                      <a:lnTo>
                        <a:pt x="17" y="69"/>
                      </a:lnTo>
                      <a:lnTo>
                        <a:pt x="16" y="69"/>
                      </a:lnTo>
                      <a:lnTo>
                        <a:pt x="14" y="67"/>
                      </a:lnTo>
                      <a:lnTo>
                        <a:pt x="12" y="67"/>
                      </a:lnTo>
                      <a:lnTo>
                        <a:pt x="10" y="67"/>
                      </a:lnTo>
                      <a:lnTo>
                        <a:pt x="10" y="65"/>
                      </a:lnTo>
                      <a:lnTo>
                        <a:pt x="8" y="65"/>
                      </a:lnTo>
                      <a:lnTo>
                        <a:pt x="6" y="65"/>
                      </a:lnTo>
                      <a:lnTo>
                        <a:pt x="4" y="63"/>
                      </a:lnTo>
                      <a:lnTo>
                        <a:pt x="2" y="63"/>
                      </a:lnTo>
                      <a:lnTo>
                        <a:pt x="0" y="63"/>
                      </a:lnTo>
                      <a:lnTo>
                        <a:pt x="0" y="61"/>
                      </a:lnTo>
                      <a:lnTo>
                        <a:pt x="0" y="63"/>
                      </a:lnTo>
                      <a:lnTo>
                        <a:pt x="2" y="65"/>
                      </a:lnTo>
                      <a:lnTo>
                        <a:pt x="4" y="65"/>
                      </a:lnTo>
                      <a:lnTo>
                        <a:pt x="4" y="67"/>
                      </a:lnTo>
                      <a:lnTo>
                        <a:pt x="6" y="67"/>
                      </a:lnTo>
                      <a:lnTo>
                        <a:pt x="8" y="69"/>
                      </a:lnTo>
                      <a:lnTo>
                        <a:pt x="10" y="69"/>
                      </a:lnTo>
                      <a:lnTo>
                        <a:pt x="12" y="71"/>
                      </a:lnTo>
                      <a:lnTo>
                        <a:pt x="14" y="73"/>
                      </a:lnTo>
                      <a:lnTo>
                        <a:pt x="16" y="73"/>
                      </a:lnTo>
                      <a:lnTo>
                        <a:pt x="17" y="75"/>
                      </a:lnTo>
                      <a:lnTo>
                        <a:pt x="19" y="77"/>
                      </a:lnTo>
                      <a:lnTo>
                        <a:pt x="21" y="77"/>
                      </a:lnTo>
                      <a:lnTo>
                        <a:pt x="23" y="79"/>
                      </a:lnTo>
                      <a:lnTo>
                        <a:pt x="25" y="80"/>
                      </a:lnTo>
                      <a:lnTo>
                        <a:pt x="27" y="82"/>
                      </a:lnTo>
                      <a:lnTo>
                        <a:pt x="29" y="82"/>
                      </a:lnTo>
                      <a:lnTo>
                        <a:pt x="31" y="84"/>
                      </a:lnTo>
                      <a:lnTo>
                        <a:pt x="33" y="86"/>
                      </a:lnTo>
                      <a:lnTo>
                        <a:pt x="35" y="88"/>
                      </a:lnTo>
                      <a:lnTo>
                        <a:pt x="37" y="88"/>
                      </a:lnTo>
                      <a:lnTo>
                        <a:pt x="39" y="90"/>
                      </a:lnTo>
                      <a:lnTo>
                        <a:pt x="39" y="92"/>
                      </a:lnTo>
                      <a:lnTo>
                        <a:pt x="40" y="94"/>
                      </a:lnTo>
                      <a:lnTo>
                        <a:pt x="42" y="96"/>
                      </a:lnTo>
                      <a:lnTo>
                        <a:pt x="44" y="96"/>
                      </a:lnTo>
                      <a:lnTo>
                        <a:pt x="44" y="98"/>
                      </a:lnTo>
                      <a:lnTo>
                        <a:pt x="46" y="100"/>
                      </a:lnTo>
                      <a:lnTo>
                        <a:pt x="48" y="102"/>
                      </a:lnTo>
                      <a:lnTo>
                        <a:pt x="48" y="103"/>
                      </a:lnTo>
                      <a:lnTo>
                        <a:pt x="48" y="105"/>
                      </a:lnTo>
                      <a:lnTo>
                        <a:pt x="48" y="107"/>
                      </a:lnTo>
                      <a:lnTo>
                        <a:pt x="48" y="109"/>
                      </a:lnTo>
                      <a:lnTo>
                        <a:pt x="46" y="111"/>
                      </a:lnTo>
                      <a:lnTo>
                        <a:pt x="46" y="113"/>
                      </a:lnTo>
                      <a:lnTo>
                        <a:pt x="46" y="115"/>
                      </a:lnTo>
                      <a:lnTo>
                        <a:pt x="46" y="117"/>
                      </a:lnTo>
                      <a:lnTo>
                        <a:pt x="46" y="119"/>
                      </a:lnTo>
                      <a:lnTo>
                        <a:pt x="46" y="121"/>
                      </a:lnTo>
                      <a:lnTo>
                        <a:pt x="46" y="123"/>
                      </a:lnTo>
                      <a:lnTo>
                        <a:pt x="44" y="125"/>
                      </a:lnTo>
                      <a:lnTo>
                        <a:pt x="44" y="127"/>
                      </a:lnTo>
                      <a:lnTo>
                        <a:pt x="44" y="128"/>
                      </a:lnTo>
                      <a:lnTo>
                        <a:pt x="44" y="130"/>
                      </a:lnTo>
                      <a:lnTo>
                        <a:pt x="42" y="130"/>
                      </a:lnTo>
                      <a:lnTo>
                        <a:pt x="42" y="132"/>
                      </a:lnTo>
                      <a:lnTo>
                        <a:pt x="42" y="134"/>
                      </a:lnTo>
                      <a:lnTo>
                        <a:pt x="42" y="136"/>
                      </a:lnTo>
                      <a:lnTo>
                        <a:pt x="40" y="138"/>
                      </a:lnTo>
                      <a:lnTo>
                        <a:pt x="40" y="140"/>
                      </a:lnTo>
                      <a:lnTo>
                        <a:pt x="39" y="140"/>
                      </a:lnTo>
                      <a:lnTo>
                        <a:pt x="39" y="142"/>
                      </a:lnTo>
                      <a:lnTo>
                        <a:pt x="37" y="144"/>
                      </a:lnTo>
                      <a:lnTo>
                        <a:pt x="35" y="146"/>
                      </a:lnTo>
                      <a:lnTo>
                        <a:pt x="33" y="146"/>
                      </a:lnTo>
                      <a:lnTo>
                        <a:pt x="31" y="148"/>
                      </a:lnTo>
                      <a:lnTo>
                        <a:pt x="29" y="148"/>
                      </a:lnTo>
                      <a:lnTo>
                        <a:pt x="27" y="148"/>
                      </a:lnTo>
                      <a:lnTo>
                        <a:pt x="25" y="148"/>
                      </a:lnTo>
                      <a:lnTo>
                        <a:pt x="23" y="148"/>
                      </a:lnTo>
                      <a:lnTo>
                        <a:pt x="21" y="148"/>
                      </a:lnTo>
                      <a:lnTo>
                        <a:pt x="19" y="148"/>
                      </a:lnTo>
                      <a:lnTo>
                        <a:pt x="17" y="148"/>
                      </a:lnTo>
                      <a:lnTo>
                        <a:pt x="16" y="148"/>
                      </a:lnTo>
                      <a:lnTo>
                        <a:pt x="14" y="148"/>
                      </a:lnTo>
                      <a:lnTo>
                        <a:pt x="12" y="148"/>
                      </a:lnTo>
                      <a:lnTo>
                        <a:pt x="10" y="148"/>
                      </a:lnTo>
                      <a:lnTo>
                        <a:pt x="10" y="150"/>
                      </a:lnTo>
                      <a:lnTo>
                        <a:pt x="8" y="150"/>
                      </a:lnTo>
                      <a:lnTo>
                        <a:pt x="6" y="150"/>
                      </a:lnTo>
                      <a:lnTo>
                        <a:pt x="4" y="150"/>
                      </a:lnTo>
                      <a:lnTo>
                        <a:pt x="6" y="150"/>
                      </a:lnTo>
                      <a:lnTo>
                        <a:pt x="6" y="151"/>
                      </a:lnTo>
                      <a:lnTo>
                        <a:pt x="8" y="151"/>
                      </a:lnTo>
                      <a:lnTo>
                        <a:pt x="10" y="151"/>
                      </a:lnTo>
                      <a:lnTo>
                        <a:pt x="12" y="151"/>
                      </a:lnTo>
                      <a:lnTo>
                        <a:pt x="14" y="151"/>
                      </a:lnTo>
                      <a:lnTo>
                        <a:pt x="16" y="151"/>
                      </a:lnTo>
                      <a:lnTo>
                        <a:pt x="16" y="153"/>
                      </a:lnTo>
                      <a:lnTo>
                        <a:pt x="17" y="153"/>
                      </a:lnTo>
                      <a:lnTo>
                        <a:pt x="19" y="153"/>
                      </a:lnTo>
                      <a:lnTo>
                        <a:pt x="21" y="153"/>
                      </a:lnTo>
                      <a:lnTo>
                        <a:pt x="23" y="153"/>
                      </a:lnTo>
                      <a:lnTo>
                        <a:pt x="25" y="153"/>
                      </a:lnTo>
                      <a:lnTo>
                        <a:pt x="27" y="155"/>
                      </a:lnTo>
                      <a:lnTo>
                        <a:pt x="29" y="155"/>
                      </a:lnTo>
                      <a:lnTo>
                        <a:pt x="31" y="155"/>
                      </a:lnTo>
                      <a:lnTo>
                        <a:pt x="33" y="155"/>
                      </a:lnTo>
                      <a:lnTo>
                        <a:pt x="35" y="155"/>
                      </a:lnTo>
                      <a:lnTo>
                        <a:pt x="37" y="157"/>
                      </a:lnTo>
                      <a:lnTo>
                        <a:pt x="39" y="157"/>
                      </a:lnTo>
                      <a:lnTo>
                        <a:pt x="40" y="157"/>
                      </a:lnTo>
                      <a:lnTo>
                        <a:pt x="44" y="159"/>
                      </a:lnTo>
                      <a:lnTo>
                        <a:pt x="46" y="159"/>
                      </a:lnTo>
                      <a:lnTo>
                        <a:pt x="48" y="161"/>
                      </a:lnTo>
                      <a:lnTo>
                        <a:pt x="50" y="161"/>
                      </a:lnTo>
                      <a:lnTo>
                        <a:pt x="52" y="163"/>
                      </a:lnTo>
                      <a:lnTo>
                        <a:pt x="54" y="163"/>
                      </a:lnTo>
                      <a:lnTo>
                        <a:pt x="56" y="165"/>
                      </a:lnTo>
                      <a:lnTo>
                        <a:pt x="58" y="165"/>
                      </a:lnTo>
                      <a:lnTo>
                        <a:pt x="60" y="167"/>
                      </a:lnTo>
                      <a:lnTo>
                        <a:pt x="62" y="169"/>
                      </a:lnTo>
                      <a:lnTo>
                        <a:pt x="64" y="169"/>
                      </a:lnTo>
                      <a:lnTo>
                        <a:pt x="65" y="171"/>
                      </a:lnTo>
                      <a:lnTo>
                        <a:pt x="67" y="173"/>
                      </a:lnTo>
                      <a:lnTo>
                        <a:pt x="69" y="173"/>
                      </a:lnTo>
                      <a:lnTo>
                        <a:pt x="71" y="175"/>
                      </a:lnTo>
                      <a:lnTo>
                        <a:pt x="73" y="176"/>
                      </a:lnTo>
                      <a:lnTo>
                        <a:pt x="75" y="176"/>
                      </a:lnTo>
                      <a:lnTo>
                        <a:pt x="75" y="178"/>
                      </a:lnTo>
                      <a:lnTo>
                        <a:pt x="77" y="178"/>
                      </a:lnTo>
                      <a:lnTo>
                        <a:pt x="79" y="180"/>
                      </a:lnTo>
                      <a:lnTo>
                        <a:pt x="79" y="182"/>
                      </a:lnTo>
                      <a:lnTo>
                        <a:pt x="81" y="182"/>
                      </a:lnTo>
                      <a:lnTo>
                        <a:pt x="81" y="184"/>
                      </a:lnTo>
                      <a:lnTo>
                        <a:pt x="83" y="186"/>
                      </a:lnTo>
                      <a:lnTo>
                        <a:pt x="83" y="188"/>
                      </a:lnTo>
                      <a:lnTo>
                        <a:pt x="85" y="190"/>
                      </a:lnTo>
                      <a:lnTo>
                        <a:pt x="85" y="192"/>
                      </a:lnTo>
                      <a:lnTo>
                        <a:pt x="87" y="194"/>
                      </a:lnTo>
                      <a:lnTo>
                        <a:pt x="87" y="196"/>
                      </a:lnTo>
                      <a:lnTo>
                        <a:pt x="88" y="198"/>
                      </a:lnTo>
                      <a:lnTo>
                        <a:pt x="88" y="201"/>
                      </a:lnTo>
                      <a:lnTo>
                        <a:pt x="90" y="203"/>
                      </a:lnTo>
                      <a:lnTo>
                        <a:pt x="90" y="205"/>
                      </a:lnTo>
                      <a:lnTo>
                        <a:pt x="92" y="207"/>
                      </a:lnTo>
                      <a:lnTo>
                        <a:pt x="92" y="211"/>
                      </a:lnTo>
                      <a:lnTo>
                        <a:pt x="92" y="213"/>
                      </a:lnTo>
                      <a:lnTo>
                        <a:pt x="94" y="215"/>
                      </a:lnTo>
                      <a:lnTo>
                        <a:pt x="94" y="219"/>
                      </a:lnTo>
                      <a:lnTo>
                        <a:pt x="94" y="221"/>
                      </a:lnTo>
                      <a:lnTo>
                        <a:pt x="94" y="223"/>
                      </a:lnTo>
                      <a:lnTo>
                        <a:pt x="94" y="224"/>
                      </a:lnTo>
                      <a:lnTo>
                        <a:pt x="94" y="228"/>
                      </a:lnTo>
                      <a:lnTo>
                        <a:pt x="92" y="230"/>
                      </a:lnTo>
                      <a:lnTo>
                        <a:pt x="92" y="232"/>
                      </a:lnTo>
                      <a:lnTo>
                        <a:pt x="90" y="234"/>
                      </a:lnTo>
                      <a:lnTo>
                        <a:pt x="90" y="236"/>
                      </a:lnTo>
                      <a:lnTo>
                        <a:pt x="88" y="238"/>
                      </a:lnTo>
                      <a:lnTo>
                        <a:pt x="87" y="240"/>
                      </a:lnTo>
                      <a:lnTo>
                        <a:pt x="83" y="240"/>
                      </a:lnTo>
                      <a:lnTo>
                        <a:pt x="81" y="242"/>
                      </a:lnTo>
                      <a:lnTo>
                        <a:pt x="79" y="244"/>
                      </a:lnTo>
                      <a:lnTo>
                        <a:pt x="77" y="246"/>
                      </a:lnTo>
                      <a:lnTo>
                        <a:pt x="75" y="247"/>
                      </a:lnTo>
                      <a:lnTo>
                        <a:pt x="73" y="249"/>
                      </a:lnTo>
                      <a:lnTo>
                        <a:pt x="71" y="251"/>
                      </a:lnTo>
                      <a:lnTo>
                        <a:pt x="69" y="253"/>
                      </a:lnTo>
                      <a:lnTo>
                        <a:pt x="69" y="255"/>
                      </a:lnTo>
                      <a:lnTo>
                        <a:pt x="67" y="257"/>
                      </a:lnTo>
                      <a:lnTo>
                        <a:pt x="67" y="259"/>
                      </a:lnTo>
                      <a:lnTo>
                        <a:pt x="65" y="261"/>
                      </a:lnTo>
                      <a:lnTo>
                        <a:pt x="65" y="263"/>
                      </a:lnTo>
                      <a:lnTo>
                        <a:pt x="65" y="265"/>
                      </a:lnTo>
                      <a:lnTo>
                        <a:pt x="65" y="267"/>
                      </a:lnTo>
                      <a:lnTo>
                        <a:pt x="65" y="269"/>
                      </a:lnTo>
                      <a:lnTo>
                        <a:pt x="65" y="271"/>
                      </a:lnTo>
                      <a:lnTo>
                        <a:pt x="67" y="272"/>
                      </a:lnTo>
                      <a:lnTo>
                        <a:pt x="67" y="274"/>
                      </a:lnTo>
                      <a:lnTo>
                        <a:pt x="69" y="274"/>
                      </a:lnTo>
                      <a:lnTo>
                        <a:pt x="69" y="276"/>
                      </a:lnTo>
                      <a:lnTo>
                        <a:pt x="71" y="278"/>
                      </a:lnTo>
                      <a:lnTo>
                        <a:pt x="73" y="278"/>
                      </a:lnTo>
                      <a:lnTo>
                        <a:pt x="75" y="280"/>
                      </a:lnTo>
                      <a:lnTo>
                        <a:pt x="77" y="280"/>
                      </a:lnTo>
                      <a:lnTo>
                        <a:pt x="79" y="282"/>
                      </a:lnTo>
                      <a:lnTo>
                        <a:pt x="81" y="282"/>
                      </a:lnTo>
                      <a:lnTo>
                        <a:pt x="85" y="284"/>
                      </a:lnTo>
                      <a:lnTo>
                        <a:pt x="87" y="284"/>
                      </a:lnTo>
                      <a:lnTo>
                        <a:pt x="90" y="284"/>
                      </a:lnTo>
                      <a:lnTo>
                        <a:pt x="90" y="286"/>
                      </a:lnTo>
                      <a:lnTo>
                        <a:pt x="92" y="286"/>
                      </a:lnTo>
                      <a:lnTo>
                        <a:pt x="94" y="286"/>
                      </a:lnTo>
                      <a:lnTo>
                        <a:pt x="96" y="288"/>
                      </a:lnTo>
                      <a:lnTo>
                        <a:pt x="98" y="288"/>
                      </a:lnTo>
                      <a:lnTo>
                        <a:pt x="98" y="290"/>
                      </a:lnTo>
                      <a:lnTo>
                        <a:pt x="100" y="290"/>
                      </a:lnTo>
                      <a:lnTo>
                        <a:pt x="102" y="290"/>
                      </a:lnTo>
                      <a:lnTo>
                        <a:pt x="102" y="292"/>
                      </a:lnTo>
                      <a:lnTo>
                        <a:pt x="104" y="292"/>
                      </a:lnTo>
                      <a:lnTo>
                        <a:pt x="106" y="292"/>
                      </a:lnTo>
                      <a:lnTo>
                        <a:pt x="108" y="294"/>
                      </a:lnTo>
                      <a:lnTo>
                        <a:pt x="110" y="294"/>
                      </a:lnTo>
                      <a:lnTo>
                        <a:pt x="111" y="292"/>
                      </a:lnTo>
                      <a:lnTo>
                        <a:pt x="113" y="292"/>
                      </a:lnTo>
                      <a:lnTo>
                        <a:pt x="115" y="292"/>
                      </a:lnTo>
                      <a:lnTo>
                        <a:pt x="115" y="290"/>
                      </a:lnTo>
                      <a:lnTo>
                        <a:pt x="117" y="290"/>
                      </a:lnTo>
                      <a:lnTo>
                        <a:pt x="119" y="288"/>
                      </a:lnTo>
                      <a:lnTo>
                        <a:pt x="121" y="286"/>
                      </a:lnTo>
                      <a:lnTo>
                        <a:pt x="123" y="284"/>
                      </a:lnTo>
                      <a:lnTo>
                        <a:pt x="125" y="282"/>
                      </a:lnTo>
                      <a:close/>
                    </a:path>
                  </a:pathLst>
                </a:custGeom>
                <a:solidFill>
                  <a:srgbClr val="87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41" name="Freeform 609"/>
                <p:cNvSpPr>
                  <a:spLocks noChangeAspect="1"/>
                </p:cNvSpPr>
                <p:nvPr/>
              </p:nvSpPr>
              <p:spPr bwMode="auto">
                <a:xfrm>
                  <a:off x="4774" y="1482"/>
                  <a:ext cx="61" cy="27"/>
                </a:xfrm>
                <a:custGeom>
                  <a:avLst/>
                  <a:gdLst>
                    <a:gd name="T0" fmla="*/ 17 w 61"/>
                    <a:gd name="T1" fmla="*/ 4 h 27"/>
                    <a:gd name="T2" fmla="*/ 21 w 61"/>
                    <a:gd name="T3" fmla="*/ 4 h 27"/>
                    <a:gd name="T4" fmla="*/ 25 w 61"/>
                    <a:gd name="T5" fmla="*/ 6 h 27"/>
                    <a:gd name="T6" fmla="*/ 28 w 61"/>
                    <a:gd name="T7" fmla="*/ 6 h 27"/>
                    <a:gd name="T8" fmla="*/ 32 w 61"/>
                    <a:gd name="T9" fmla="*/ 8 h 27"/>
                    <a:gd name="T10" fmla="*/ 36 w 61"/>
                    <a:gd name="T11" fmla="*/ 8 h 27"/>
                    <a:gd name="T12" fmla="*/ 40 w 61"/>
                    <a:gd name="T13" fmla="*/ 8 h 27"/>
                    <a:gd name="T14" fmla="*/ 42 w 61"/>
                    <a:gd name="T15" fmla="*/ 10 h 27"/>
                    <a:gd name="T16" fmla="*/ 46 w 61"/>
                    <a:gd name="T17" fmla="*/ 10 h 27"/>
                    <a:gd name="T18" fmla="*/ 50 w 61"/>
                    <a:gd name="T19" fmla="*/ 12 h 27"/>
                    <a:gd name="T20" fmla="*/ 51 w 61"/>
                    <a:gd name="T21" fmla="*/ 14 h 27"/>
                    <a:gd name="T22" fmla="*/ 53 w 61"/>
                    <a:gd name="T23" fmla="*/ 16 h 27"/>
                    <a:gd name="T24" fmla="*/ 55 w 61"/>
                    <a:gd name="T25" fmla="*/ 18 h 27"/>
                    <a:gd name="T26" fmla="*/ 57 w 61"/>
                    <a:gd name="T27" fmla="*/ 19 h 27"/>
                    <a:gd name="T28" fmla="*/ 59 w 61"/>
                    <a:gd name="T29" fmla="*/ 21 h 27"/>
                    <a:gd name="T30" fmla="*/ 61 w 61"/>
                    <a:gd name="T31" fmla="*/ 23 h 27"/>
                    <a:gd name="T32" fmla="*/ 59 w 61"/>
                    <a:gd name="T33" fmla="*/ 25 h 27"/>
                    <a:gd name="T34" fmla="*/ 57 w 61"/>
                    <a:gd name="T35" fmla="*/ 23 h 27"/>
                    <a:gd name="T36" fmla="*/ 53 w 61"/>
                    <a:gd name="T37" fmla="*/ 23 h 27"/>
                    <a:gd name="T38" fmla="*/ 50 w 61"/>
                    <a:gd name="T39" fmla="*/ 23 h 27"/>
                    <a:gd name="T40" fmla="*/ 46 w 61"/>
                    <a:gd name="T41" fmla="*/ 23 h 27"/>
                    <a:gd name="T42" fmla="*/ 42 w 61"/>
                    <a:gd name="T43" fmla="*/ 23 h 27"/>
                    <a:gd name="T44" fmla="*/ 38 w 61"/>
                    <a:gd name="T45" fmla="*/ 23 h 27"/>
                    <a:gd name="T46" fmla="*/ 34 w 61"/>
                    <a:gd name="T47" fmla="*/ 25 h 27"/>
                    <a:gd name="T48" fmla="*/ 30 w 61"/>
                    <a:gd name="T49" fmla="*/ 25 h 27"/>
                    <a:gd name="T50" fmla="*/ 27 w 61"/>
                    <a:gd name="T51" fmla="*/ 25 h 27"/>
                    <a:gd name="T52" fmla="*/ 25 w 61"/>
                    <a:gd name="T53" fmla="*/ 27 h 27"/>
                    <a:gd name="T54" fmla="*/ 21 w 61"/>
                    <a:gd name="T55" fmla="*/ 27 h 27"/>
                    <a:gd name="T56" fmla="*/ 17 w 61"/>
                    <a:gd name="T57" fmla="*/ 25 h 27"/>
                    <a:gd name="T58" fmla="*/ 15 w 61"/>
                    <a:gd name="T59" fmla="*/ 23 h 27"/>
                    <a:gd name="T60" fmla="*/ 13 w 61"/>
                    <a:gd name="T61" fmla="*/ 21 h 27"/>
                    <a:gd name="T62" fmla="*/ 13 w 61"/>
                    <a:gd name="T63" fmla="*/ 18 h 27"/>
                    <a:gd name="T64" fmla="*/ 11 w 61"/>
                    <a:gd name="T65" fmla="*/ 16 h 27"/>
                    <a:gd name="T66" fmla="*/ 9 w 61"/>
                    <a:gd name="T67" fmla="*/ 12 h 27"/>
                    <a:gd name="T68" fmla="*/ 5 w 61"/>
                    <a:gd name="T69" fmla="*/ 10 h 27"/>
                    <a:gd name="T70" fmla="*/ 3 w 61"/>
                    <a:gd name="T71" fmla="*/ 8 h 27"/>
                    <a:gd name="T72" fmla="*/ 2 w 61"/>
                    <a:gd name="T73" fmla="*/ 6 h 27"/>
                    <a:gd name="T74" fmla="*/ 0 w 61"/>
                    <a:gd name="T75" fmla="*/ 4 h 27"/>
                    <a:gd name="T76" fmla="*/ 2 w 61"/>
                    <a:gd name="T77" fmla="*/ 2 h 27"/>
                    <a:gd name="T78" fmla="*/ 3 w 61"/>
                    <a:gd name="T79" fmla="*/ 0 h 27"/>
                    <a:gd name="T80" fmla="*/ 7 w 61"/>
                    <a:gd name="T81" fmla="*/ 0 h 27"/>
                    <a:gd name="T82" fmla="*/ 11 w 61"/>
                    <a:gd name="T83" fmla="*/ 0 h 27"/>
                    <a:gd name="T84" fmla="*/ 15 w 61"/>
                    <a:gd name="T85" fmla="*/ 2 h 2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61"/>
                    <a:gd name="T130" fmla="*/ 0 h 27"/>
                    <a:gd name="T131" fmla="*/ 61 w 61"/>
                    <a:gd name="T132" fmla="*/ 27 h 2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61" h="27">
                      <a:moveTo>
                        <a:pt x="17" y="2"/>
                      </a:moveTo>
                      <a:lnTo>
                        <a:pt x="17" y="4"/>
                      </a:lnTo>
                      <a:lnTo>
                        <a:pt x="19" y="4"/>
                      </a:lnTo>
                      <a:lnTo>
                        <a:pt x="21" y="4"/>
                      </a:ln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7" y="6"/>
                      </a:lnTo>
                      <a:lnTo>
                        <a:pt x="28" y="6"/>
                      </a:lnTo>
                      <a:lnTo>
                        <a:pt x="30" y="8"/>
                      </a:lnTo>
                      <a:lnTo>
                        <a:pt x="32" y="8"/>
                      </a:lnTo>
                      <a:lnTo>
                        <a:pt x="34" y="8"/>
                      </a:lnTo>
                      <a:lnTo>
                        <a:pt x="36" y="8"/>
                      </a:lnTo>
                      <a:lnTo>
                        <a:pt x="38" y="8"/>
                      </a:lnTo>
                      <a:lnTo>
                        <a:pt x="40" y="8"/>
                      </a:lnTo>
                      <a:lnTo>
                        <a:pt x="40" y="10"/>
                      </a:lnTo>
                      <a:lnTo>
                        <a:pt x="42" y="10"/>
                      </a:lnTo>
                      <a:lnTo>
                        <a:pt x="44" y="10"/>
                      </a:lnTo>
                      <a:lnTo>
                        <a:pt x="46" y="10"/>
                      </a:lnTo>
                      <a:lnTo>
                        <a:pt x="48" y="12"/>
                      </a:lnTo>
                      <a:lnTo>
                        <a:pt x="50" y="12"/>
                      </a:lnTo>
                      <a:lnTo>
                        <a:pt x="51" y="12"/>
                      </a:lnTo>
                      <a:lnTo>
                        <a:pt x="51" y="14"/>
                      </a:lnTo>
                      <a:lnTo>
                        <a:pt x="53" y="14"/>
                      </a:lnTo>
                      <a:lnTo>
                        <a:pt x="53" y="16"/>
                      </a:lnTo>
                      <a:lnTo>
                        <a:pt x="55" y="16"/>
                      </a:lnTo>
                      <a:lnTo>
                        <a:pt x="55" y="18"/>
                      </a:lnTo>
                      <a:lnTo>
                        <a:pt x="57" y="18"/>
                      </a:lnTo>
                      <a:lnTo>
                        <a:pt x="57" y="19"/>
                      </a:lnTo>
                      <a:lnTo>
                        <a:pt x="59" y="19"/>
                      </a:lnTo>
                      <a:lnTo>
                        <a:pt x="59" y="21"/>
                      </a:lnTo>
                      <a:lnTo>
                        <a:pt x="61" y="21"/>
                      </a:lnTo>
                      <a:lnTo>
                        <a:pt x="61" y="23"/>
                      </a:lnTo>
                      <a:lnTo>
                        <a:pt x="61" y="25"/>
                      </a:lnTo>
                      <a:lnTo>
                        <a:pt x="59" y="25"/>
                      </a:lnTo>
                      <a:lnTo>
                        <a:pt x="57" y="25"/>
                      </a:lnTo>
                      <a:lnTo>
                        <a:pt x="57" y="23"/>
                      </a:lnTo>
                      <a:lnTo>
                        <a:pt x="55" y="23"/>
                      </a:lnTo>
                      <a:lnTo>
                        <a:pt x="53" y="23"/>
                      </a:lnTo>
                      <a:lnTo>
                        <a:pt x="51" y="23"/>
                      </a:lnTo>
                      <a:lnTo>
                        <a:pt x="50" y="23"/>
                      </a:lnTo>
                      <a:lnTo>
                        <a:pt x="48" y="23"/>
                      </a:lnTo>
                      <a:lnTo>
                        <a:pt x="46" y="23"/>
                      </a:lnTo>
                      <a:lnTo>
                        <a:pt x="44" y="23"/>
                      </a:lnTo>
                      <a:lnTo>
                        <a:pt x="42" y="23"/>
                      </a:lnTo>
                      <a:lnTo>
                        <a:pt x="40" y="23"/>
                      </a:lnTo>
                      <a:lnTo>
                        <a:pt x="38" y="23"/>
                      </a:lnTo>
                      <a:lnTo>
                        <a:pt x="36" y="23"/>
                      </a:lnTo>
                      <a:lnTo>
                        <a:pt x="34" y="25"/>
                      </a:lnTo>
                      <a:lnTo>
                        <a:pt x="32" y="25"/>
                      </a:lnTo>
                      <a:lnTo>
                        <a:pt x="30" y="25"/>
                      </a:lnTo>
                      <a:lnTo>
                        <a:pt x="28" y="25"/>
                      </a:lnTo>
                      <a:lnTo>
                        <a:pt x="27" y="25"/>
                      </a:lnTo>
                      <a:lnTo>
                        <a:pt x="27" y="27"/>
                      </a:lnTo>
                      <a:lnTo>
                        <a:pt x="25" y="27"/>
                      </a:lnTo>
                      <a:lnTo>
                        <a:pt x="23" y="27"/>
                      </a:lnTo>
                      <a:lnTo>
                        <a:pt x="21" y="27"/>
                      </a:lnTo>
                      <a:lnTo>
                        <a:pt x="19" y="25"/>
                      </a:lnTo>
                      <a:lnTo>
                        <a:pt x="17" y="25"/>
                      </a:lnTo>
                      <a:lnTo>
                        <a:pt x="15" y="25"/>
                      </a:lnTo>
                      <a:lnTo>
                        <a:pt x="15" y="23"/>
                      </a:lnTo>
                      <a:lnTo>
                        <a:pt x="15" y="21"/>
                      </a:lnTo>
                      <a:lnTo>
                        <a:pt x="13" y="21"/>
                      </a:lnTo>
                      <a:lnTo>
                        <a:pt x="13" y="19"/>
                      </a:lnTo>
                      <a:lnTo>
                        <a:pt x="13" y="18"/>
                      </a:lnTo>
                      <a:lnTo>
                        <a:pt x="11" y="18"/>
                      </a:lnTo>
                      <a:lnTo>
                        <a:pt x="11" y="16"/>
                      </a:lnTo>
                      <a:lnTo>
                        <a:pt x="9" y="14"/>
                      </a:lnTo>
                      <a:lnTo>
                        <a:pt x="9" y="12"/>
                      </a:lnTo>
                      <a:lnTo>
                        <a:pt x="7" y="12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D1DE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42" name="Freeform 610"/>
                <p:cNvSpPr>
                  <a:spLocks noChangeAspect="1"/>
                </p:cNvSpPr>
                <p:nvPr/>
              </p:nvSpPr>
              <p:spPr bwMode="auto">
                <a:xfrm>
                  <a:off x="4779" y="1486"/>
                  <a:ext cx="52" cy="19"/>
                </a:xfrm>
                <a:custGeom>
                  <a:avLst/>
                  <a:gdLst>
                    <a:gd name="T0" fmla="*/ 14 w 52"/>
                    <a:gd name="T1" fmla="*/ 2 h 19"/>
                    <a:gd name="T2" fmla="*/ 16 w 52"/>
                    <a:gd name="T3" fmla="*/ 4 h 19"/>
                    <a:gd name="T4" fmla="*/ 20 w 52"/>
                    <a:gd name="T5" fmla="*/ 4 h 19"/>
                    <a:gd name="T6" fmla="*/ 22 w 52"/>
                    <a:gd name="T7" fmla="*/ 6 h 19"/>
                    <a:gd name="T8" fmla="*/ 25 w 52"/>
                    <a:gd name="T9" fmla="*/ 6 h 19"/>
                    <a:gd name="T10" fmla="*/ 29 w 52"/>
                    <a:gd name="T11" fmla="*/ 6 h 19"/>
                    <a:gd name="T12" fmla="*/ 31 w 52"/>
                    <a:gd name="T13" fmla="*/ 8 h 19"/>
                    <a:gd name="T14" fmla="*/ 35 w 52"/>
                    <a:gd name="T15" fmla="*/ 8 h 19"/>
                    <a:gd name="T16" fmla="*/ 39 w 52"/>
                    <a:gd name="T17" fmla="*/ 8 h 19"/>
                    <a:gd name="T18" fmla="*/ 43 w 52"/>
                    <a:gd name="T19" fmla="*/ 10 h 19"/>
                    <a:gd name="T20" fmla="*/ 46 w 52"/>
                    <a:gd name="T21" fmla="*/ 12 h 19"/>
                    <a:gd name="T22" fmla="*/ 48 w 52"/>
                    <a:gd name="T23" fmla="*/ 14 h 19"/>
                    <a:gd name="T24" fmla="*/ 50 w 52"/>
                    <a:gd name="T25" fmla="*/ 15 h 19"/>
                    <a:gd name="T26" fmla="*/ 52 w 52"/>
                    <a:gd name="T27" fmla="*/ 17 h 19"/>
                    <a:gd name="T28" fmla="*/ 48 w 52"/>
                    <a:gd name="T29" fmla="*/ 17 h 19"/>
                    <a:gd name="T30" fmla="*/ 45 w 52"/>
                    <a:gd name="T31" fmla="*/ 17 h 19"/>
                    <a:gd name="T32" fmla="*/ 43 w 52"/>
                    <a:gd name="T33" fmla="*/ 15 h 19"/>
                    <a:gd name="T34" fmla="*/ 39 w 52"/>
                    <a:gd name="T35" fmla="*/ 15 h 19"/>
                    <a:gd name="T36" fmla="*/ 35 w 52"/>
                    <a:gd name="T37" fmla="*/ 15 h 19"/>
                    <a:gd name="T38" fmla="*/ 31 w 52"/>
                    <a:gd name="T39" fmla="*/ 15 h 19"/>
                    <a:gd name="T40" fmla="*/ 29 w 52"/>
                    <a:gd name="T41" fmla="*/ 17 h 19"/>
                    <a:gd name="T42" fmla="*/ 25 w 52"/>
                    <a:gd name="T43" fmla="*/ 17 h 19"/>
                    <a:gd name="T44" fmla="*/ 22 w 52"/>
                    <a:gd name="T45" fmla="*/ 19 h 19"/>
                    <a:gd name="T46" fmla="*/ 18 w 52"/>
                    <a:gd name="T47" fmla="*/ 19 h 19"/>
                    <a:gd name="T48" fmla="*/ 14 w 52"/>
                    <a:gd name="T49" fmla="*/ 19 h 19"/>
                    <a:gd name="T50" fmla="*/ 12 w 52"/>
                    <a:gd name="T51" fmla="*/ 17 h 19"/>
                    <a:gd name="T52" fmla="*/ 12 w 52"/>
                    <a:gd name="T53" fmla="*/ 14 h 19"/>
                    <a:gd name="T54" fmla="*/ 10 w 52"/>
                    <a:gd name="T55" fmla="*/ 10 h 19"/>
                    <a:gd name="T56" fmla="*/ 8 w 52"/>
                    <a:gd name="T57" fmla="*/ 8 h 19"/>
                    <a:gd name="T58" fmla="*/ 6 w 52"/>
                    <a:gd name="T59" fmla="*/ 6 h 19"/>
                    <a:gd name="T60" fmla="*/ 2 w 52"/>
                    <a:gd name="T61" fmla="*/ 4 h 19"/>
                    <a:gd name="T62" fmla="*/ 0 w 52"/>
                    <a:gd name="T63" fmla="*/ 0 h 19"/>
                    <a:gd name="T64" fmla="*/ 4 w 52"/>
                    <a:gd name="T65" fmla="*/ 0 h 19"/>
                    <a:gd name="T66" fmla="*/ 8 w 52"/>
                    <a:gd name="T67" fmla="*/ 0 h 19"/>
                    <a:gd name="T68" fmla="*/ 12 w 52"/>
                    <a:gd name="T69" fmla="*/ 2 h 1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2"/>
                    <a:gd name="T106" fmla="*/ 0 h 19"/>
                    <a:gd name="T107" fmla="*/ 52 w 52"/>
                    <a:gd name="T108" fmla="*/ 19 h 1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2" h="19">
                      <a:moveTo>
                        <a:pt x="12" y="2"/>
                      </a:moveTo>
                      <a:lnTo>
                        <a:pt x="14" y="2"/>
                      </a:lnTo>
                      <a:lnTo>
                        <a:pt x="14" y="4"/>
                      </a:lnTo>
                      <a:lnTo>
                        <a:pt x="16" y="4"/>
                      </a:lnTo>
                      <a:lnTo>
                        <a:pt x="18" y="4"/>
                      </a:lnTo>
                      <a:lnTo>
                        <a:pt x="20" y="4"/>
                      </a:lnTo>
                      <a:lnTo>
                        <a:pt x="20" y="6"/>
                      </a:lnTo>
                      <a:lnTo>
                        <a:pt x="22" y="6"/>
                      </a:ln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7" y="6"/>
                      </a:lnTo>
                      <a:lnTo>
                        <a:pt x="29" y="6"/>
                      </a:lnTo>
                      <a:lnTo>
                        <a:pt x="31" y="6"/>
                      </a:lnTo>
                      <a:lnTo>
                        <a:pt x="31" y="8"/>
                      </a:lnTo>
                      <a:lnTo>
                        <a:pt x="33" y="8"/>
                      </a:lnTo>
                      <a:lnTo>
                        <a:pt x="35" y="8"/>
                      </a:lnTo>
                      <a:lnTo>
                        <a:pt x="37" y="8"/>
                      </a:lnTo>
                      <a:lnTo>
                        <a:pt x="39" y="8"/>
                      </a:lnTo>
                      <a:lnTo>
                        <a:pt x="41" y="8"/>
                      </a:lnTo>
                      <a:lnTo>
                        <a:pt x="43" y="10"/>
                      </a:lnTo>
                      <a:lnTo>
                        <a:pt x="45" y="10"/>
                      </a:lnTo>
                      <a:lnTo>
                        <a:pt x="46" y="12"/>
                      </a:lnTo>
                      <a:lnTo>
                        <a:pt x="48" y="12"/>
                      </a:lnTo>
                      <a:lnTo>
                        <a:pt x="48" y="14"/>
                      </a:lnTo>
                      <a:lnTo>
                        <a:pt x="50" y="14"/>
                      </a:lnTo>
                      <a:lnTo>
                        <a:pt x="50" y="15"/>
                      </a:lnTo>
                      <a:lnTo>
                        <a:pt x="52" y="15"/>
                      </a:lnTo>
                      <a:lnTo>
                        <a:pt x="52" y="17"/>
                      </a:lnTo>
                      <a:lnTo>
                        <a:pt x="50" y="17"/>
                      </a:lnTo>
                      <a:lnTo>
                        <a:pt x="48" y="17"/>
                      </a:lnTo>
                      <a:lnTo>
                        <a:pt x="46" y="17"/>
                      </a:lnTo>
                      <a:lnTo>
                        <a:pt x="45" y="17"/>
                      </a:lnTo>
                      <a:lnTo>
                        <a:pt x="45" y="15"/>
                      </a:lnTo>
                      <a:lnTo>
                        <a:pt x="43" y="15"/>
                      </a:lnTo>
                      <a:lnTo>
                        <a:pt x="41" y="15"/>
                      </a:lnTo>
                      <a:lnTo>
                        <a:pt x="39" y="15"/>
                      </a:lnTo>
                      <a:lnTo>
                        <a:pt x="37" y="15"/>
                      </a:lnTo>
                      <a:lnTo>
                        <a:pt x="35" y="15"/>
                      </a:lnTo>
                      <a:lnTo>
                        <a:pt x="33" y="15"/>
                      </a:lnTo>
                      <a:lnTo>
                        <a:pt x="31" y="15"/>
                      </a:lnTo>
                      <a:lnTo>
                        <a:pt x="29" y="15"/>
                      </a:lnTo>
                      <a:lnTo>
                        <a:pt x="29" y="17"/>
                      </a:lnTo>
                      <a:lnTo>
                        <a:pt x="27" y="17"/>
                      </a:lnTo>
                      <a:lnTo>
                        <a:pt x="25" y="17"/>
                      </a:lnTo>
                      <a:lnTo>
                        <a:pt x="23" y="17"/>
                      </a:lnTo>
                      <a:lnTo>
                        <a:pt x="22" y="19"/>
                      </a:lnTo>
                      <a:lnTo>
                        <a:pt x="20" y="19"/>
                      </a:lnTo>
                      <a:lnTo>
                        <a:pt x="18" y="19"/>
                      </a:lnTo>
                      <a:lnTo>
                        <a:pt x="16" y="19"/>
                      </a:lnTo>
                      <a:lnTo>
                        <a:pt x="14" y="19"/>
                      </a:lnTo>
                      <a:lnTo>
                        <a:pt x="14" y="17"/>
                      </a:lnTo>
                      <a:lnTo>
                        <a:pt x="12" y="17"/>
                      </a:lnTo>
                      <a:lnTo>
                        <a:pt x="12" y="15"/>
                      </a:lnTo>
                      <a:lnTo>
                        <a:pt x="12" y="14"/>
                      </a:lnTo>
                      <a:lnTo>
                        <a:pt x="10" y="12"/>
                      </a:lnTo>
                      <a:lnTo>
                        <a:pt x="10" y="10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6" y="8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C5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43" name="Freeform 611"/>
                <p:cNvSpPr>
                  <a:spLocks noChangeAspect="1"/>
                </p:cNvSpPr>
                <p:nvPr/>
              </p:nvSpPr>
              <p:spPr bwMode="auto">
                <a:xfrm>
                  <a:off x="4785" y="1488"/>
                  <a:ext cx="40" cy="15"/>
                </a:xfrm>
                <a:custGeom>
                  <a:avLst/>
                  <a:gdLst>
                    <a:gd name="T0" fmla="*/ 8 w 40"/>
                    <a:gd name="T1" fmla="*/ 4 h 15"/>
                    <a:gd name="T2" fmla="*/ 10 w 40"/>
                    <a:gd name="T3" fmla="*/ 4 h 15"/>
                    <a:gd name="T4" fmla="*/ 10 w 40"/>
                    <a:gd name="T5" fmla="*/ 6 h 15"/>
                    <a:gd name="T6" fmla="*/ 12 w 40"/>
                    <a:gd name="T7" fmla="*/ 6 h 15"/>
                    <a:gd name="T8" fmla="*/ 14 w 40"/>
                    <a:gd name="T9" fmla="*/ 6 h 15"/>
                    <a:gd name="T10" fmla="*/ 16 w 40"/>
                    <a:gd name="T11" fmla="*/ 6 h 15"/>
                    <a:gd name="T12" fmla="*/ 17 w 40"/>
                    <a:gd name="T13" fmla="*/ 6 h 15"/>
                    <a:gd name="T14" fmla="*/ 17 w 40"/>
                    <a:gd name="T15" fmla="*/ 8 h 15"/>
                    <a:gd name="T16" fmla="*/ 19 w 40"/>
                    <a:gd name="T17" fmla="*/ 8 h 15"/>
                    <a:gd name="T18" fmla="*/ 21 w 40"/>
                    <a:gd name="T19" fmla="*/ 8 h 15"/>
                    <a:gd name="T20" fmla="*/ 23 w 40"/>
                    <a:gd name="T21" fmla="*/ 8 h 15"/>
                    <a:gd name="T22" fmla="*/ 25 w 40"/>
                    <a:gd name="T23" fmla="*/ 8 h 15"/>
                    <a:gd name="T24" fmla="*/ 27 w 40"/>
                    <a:gd name="T25" fmla="*/ 8 h 15"/>
                    <a:gd name="T26" fmla="*/ 29 w 40"/>
                    <a:gd name="T27" fmla="*/ 8 h 15"/>
                    <a:gd name="T28" fmla="*/ 31 w 40"/>
                    <a:gd name="T29" fmla="*/ 8 h 15"/>
                    <a:gd name="T30" fmla="*/ 33 w 40"/>
                    <a:gd name="T31" fmla="*/ 8 h 15"/>
                    <a:gd name="T32" fmla="*/ 35 w 40"/>
                    <a:gd name="T33" fmla="*/ 8 h 15"/>
                    <a:gd name="T34" fmla="*/ 35 w 40"/>
                    <a:gd name="T35" fmla="*/ 10 h 15"/>
                    <a:gd name="T36" fmla="*/ 37 w 40"/>
                    <a:gd name="T37" fmla="*/ 10 h 15"/>
                    <a:gd name="T38" fmla="*/ 39 w 40"/>
                    <a:gd name="T39" fmla="*/ 10 h 15"/>
                    <a:gd name="T40" fmla="*/ 39 w 40"/>
                    <a:gd name="T41" fmla="*/ 12 h 15"/>
                    <a:gd name="T42" fmla="*/ 40 w 40"/>
                    <a:gd name="T43" fmla="*/ 12 h 15"/>
                    <a:gd name="T44" fmla="*/ 40 w 40"/>
                    <a:gd name="T45" fmla="*/ 13 h 15"/>
                    <a:gd name="T46" fmla="*/ 39 w 40"/>
                    <a:gd name="T47" fmla="*/ 13 h 15"/>
                    <a:gd name="T48" fmla="*/ 37 w 40"/>
                    <a:gd name="T49" fmla="*/ 12 h 15"/>
                    <a:gd name="T50" fmla="*/ 35 w 40"/>
                    <a:gd name="T51" fmla="*/ 12 h 15"/>
                    <a:gd name="T52" fmla="*/ 33 w 40"/>
                    <a:gd name="T53" fmla="*/ 12 h 15"/>
                    <a:gd name="T54" fmla="*/ 31 w 40"/>
                    <a:gd name="T55" fmla="*/ 12 h 15"/>
                    <a:gd name="T56" fmla="*/ 29 w 40"/>
                    <a:gd name="T57" fmla="*/ 12 h 15"/>
                    <a:gd name="T58" fmla="*/ 27 w 40"/>
                    <a:gd name="T59" fmla="*/ 12 h 15"/>
                    <a:gd name="T60" fmla="*/ 25 w 40"/>
                    <a:gd name="T61" fmla="*/ 12 h 15"/>
                    <a:gd name="T62" fmla="*/ 23 w 40"/>
                    <a:gd name="T63" fmla="*/ 12 h 15"/>
                    <a:gd name="T64" fmla="*/ 21 w 40"/>
                    <a:gd name="T65" fmla="*/ 12 h 15"/>
                    <a:gd name="T66" fmla="*/ 19 w 40"/>
                    <a:gd name="T67" fmla="*/ 12 h 15"/>
                    <a:gd name="T68" fmla="*/ 17 w 40"/>
                    <a:gd name="T69" fmla="*/ 12 h 15"/>
                    <a:gd name="T70" fmla="*/ 17 w 40"/>
                    <a:gd name="T71" fmla="*/ 13 h 15"/>
                    <a:gd name="T72" fmla="*/ 16 w 40"/>
                    <a:gd name="T73" fmla="*/ 13 h 15"/>
                    <a:gd name="T74" fmla="*/ 14 w 40"/>
                    <a:gd name="T75" fmla="*/ 13 h 15"/>
                    <a:gd name="T76" fmla="*/ 14 w 40"/>
                    <a:gd name="T77" fmla="*/ 15 h 15"/>
                    <a:gd name="T78" fmla="*/ 12 w 40"/>
                    <a:gd name="T79" fmla="*/ 15 h 15"/>
                    <a:gd name="T80" fmla="*/ 12 w 40"/>
                    <a:gd name="T81" fmla="*/ 13 h 15"/>
                    <a:gd name="T82" fmla="*/ 10 w 40"/>
                    <a:gd name="T83" fmla="*/ 13 h 15"/>
                    <a:gd name="T84" fmla="*/ 10 w 40"/>
                    <a:gd name="T85" fmla="*/ 12 h 15"/>
                    <a:gd name="T86" fmla="*/ 10 w 40"/>
                    <a:gd name="T87" fmla="*/ 10 h 15"/>
                    <a:gd name="T88" fmla="*/ 8 w 40"/>
                    <a:gd name="T89" fmla="*/ 10 h 15"/>
                    <a:gd name="T90" fmla="*/ 8 w 40"/>
                    <a:gd name="T91" fmla="*/ 8 h 15"/>
                    <a:gd name="T92" fmla="*/ 8 w 40"/>
                    <a:gd name="T93" fmla="*/ 6 h 15"/>
                    <a:gd name="T94" fmla="*/ 6 w 40"/>
                    <a:gd name="T95" fmla="*/ 6 h 15"/>
                    <a:gd name="T96" fmla="*/ 4 w 40"/>
                    <a:gd name="T97" fmla="*/ 6 h 15"/>
                    <a:gd name="T98" fmla="*/ 4 w 40"/>
                    <a:gd name="T99" fmla="*/ 4 h 15"/>
                    <a:gd name="T100" fmla="*/ 2 w 40"/>
                    <a:gd name="T101" fmla="*/ 4 h 15"/>
                    <a:gd name="T102" fmla="*/ 2 w 40"/>
                    <a:gd name="T103" fmla="*/ 2 h 15"/>
                    <a:gd name="T104" fmla="*/ 0 w 40"/>
                    <a:gd name="T105" fmla="*/ 2 h 15"/>
                    <a:gd name="T106" fmla="*/ 0 w 40"/>
                    <a:gd name="T107" fmla="*/ 0 h 15"/>
                    <a:gd name="T108" fmla="*/ 2 w 40"/>
                    <a:gd name="T109" fmla="*/ 0 h 15"/>
                    <a:gd name="T110" fmla="*/ 4 w 40"/>
                    <a:gd name="T111" fmla="*/ 0 h 15"/>
                    <a:gd name="T112" fmla="*/ 4 w 40"/>
                    <a:gd name="T113" fmla="*/ 2 h 15"/>
                    <a:gd name="T114" fmla="*/ 6 w 40"/>
                    <a:gd name="T115" fmla="*/ 2 h 15"/>
                    <a:gd name="T116" fmla="*/ 6 w 40"/>
                    <a:gd name="T117" fmla="*/ 4 h 15"/>
                    <a:gd name="T118" fmla="*/ 8 w 40"/>
                    <a:gd name="T119" fmla="*/ 4 h 15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40"/>
                    <a:gd name="T181" fmla="*/ 0 h 15"/>
                    <a:gd name="T182" fmla="*/ 40 w 40"/>
                    <a:gd name="T183" fmla="*/ 15 h 15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40" h="15">
                      <a:moveTo>
                        <a:pt x="8" y="4"/>
                      </a:move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4" y="6"/>
                      </a:lnTo>
                      <a:lnTo>
                        <a:pt x="16" y="6"/>
                      </a:lnTo>
                      <a:lnTo>
                        <a:pt x="17" y="6"/>
                      </a:lnTo>
                      <a:lnTo>
                        <a:pt x="17" y="8"/>
                      </a:lnTo>
                      <a:lnTo>
                        <a:pt x="19" y="8"/>
                      </a:lnTo>
                      <a:lnTo>
                        <a:pt x="21" y="8"/>
                      </a:lnTo>
                      <a:lnTo>
                        <a:pt x="23" y="8"/>
                      </a:lnTo>
                      <a:lnTo>
                        <a:pt x="25" y="8"/>
                      </a:lnTo>
                      <a:lnTo>
                        <a:pt x="27" y="8"/>
                      </a:lnTo>
                      <a:lnTo>
                        <a:pt x="29" y="8"/>
                      </a:lnTo>
                      <a:lnTo>
                        <a:pt x="31" y="8"/>
                      </a:lnTo>
                      <a:lnTo>
                        <a:pt x="33" y="8"/>
                      </a:lnTo>
                      <a:lnTo>
                        <a:pt x="35" y="8"/>
                      </a:lnTo>
                      <a:lnTo>
                        <a:pt x="35" y="10"/>
                      </a:lnTo>
                      <a:lnTo>
                        <a:pt x="37" y="10"/>
                      </a:lnTo>
                      <a:lnTo>
                        <a:pt x="39" y="10"/>
                      </a:lnTo>
                      <a:lnTo>
                        <a:pt x="39" y="12"/>
                      </a:lnTo>
                      <a:lnTo>
                        <a:pt x="40" y="12"/>
                      </a:lnTo>
                      <a:lnTo>
                        <a:pt x="40" y="13"/>
                      </a:lnTo>
                      <a:lnTo>
                        <a:pt x="39" y="13"/>
                      </a:lnTo>
                      <a:lnTo>
                        <a:pt x="37" y="12"/>
                      </a:lnTo>
                      <a:lnTo>
                        <a:pt x="35" y="12"/>
                      </a:lnTo>
                      <a:lnTo>
                        <a:pt x="33" y="12"/>
                      </a:lnTo>
                      <a:lnTo>
                        <a:pt x="31" y="12"/>
                      </a:lnTo>
                      <a:lnTo>
                        <a:pt x="29" y="12"/>
                      </a:lnTo>
                      <a:lnTo>
                        <a:pt x="27" y="12"/>
                      </a:lnTo>
                      <a:lnTo>
                        <a:pt x="25" y="12"/>
                      </a:lnTo>
                      <a:lnTo>
                        <a:pt x="23" y="12"/>
                      </a:lnTo>
                      <a:lnTo>
                        <a:pt x="21" y="12"/>
                      </a:lnTo>
                      <a:lnTo>
                        <a:pt x="19" y="12"/>
                      </a:lnTo>
                      <a:lnTo>
                        <a:pt x="17" y="12"/>
                      </a:lnTo>
                      <a:lnTo>
                        <a:pt x="17" y="13"/>
                      </a:lnTo>
                      <a:lnTo>
                        <a:pt x="16" y="13"/>
                      </a:lnTo>
                      <a:lnTo>
                        <a:pt x="14" y="13"/>
                      </a:lnTo>
                      <a:lnTo>
                        <a:pt x="14" y="15"/>
                      </a:lnTo>
                      <a:lnTo>
                        <a:pt x="12" y="15"/>
                      </a:lnTo>
                      <a:lnTo>
                        <a:pt x="12" y="13"/>
                      </a:lnTo>
                      <a:lnTo>
                        <a:pt x="10" y="13"/>
                      </a:lnTo>
                      <a:lnTo>
                        <a:pt x="10" y="12"/>
                      </a:lnTo>
                      <a:lnTo>
                        <a:pt x="10" y="10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BA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44" name="Freeform 612"/>
                <p:cNvSpPr>
                  <a:spLocks noChangeAspect="1"/>
                </p:cNvSpPr>
                <p:nvPr/>
              </p:nvSpPr>
              <p:spPr bwMode="auto">
                <a:xfrm>
                  <a:off x="5025" y="1137"/>
                  <a:ext cx="213" cy="40"/>
                </a:xfrm>
                <a:custGeom>
                  <a:avLst/>
                  <a:gdLst>
                    <a:gd name="T0" fmla="*/ 59 w 213"/>
                    <a:gd name="T1" fmla="*/ 19 h 40"/>
                    <a:gd name="T2" fmla="*/ 54 w 213"/>
                    <a:gd name="T3" fmla="*/ 19 h 40"/>
                    <a:gd name="T4" fmla="*/ 46 w 213"/>
                    <a:gd name="T5" fmla="*/ 17 h 40"/>
                    <a:gd name="T6" fmla="*/ 38 w 213"/>
                    <a:gd name="T7" fmla="*/ 17 h 40"/>
                    <a:gd name="T8" fmla="*/ 31 w 213"/>
                    <a:gd name="T9" fmla="*/ 15 h 40"/>
                    <a:gd name="T10" fmla="*/ 23 w 213"/>
                    <a:gd name="T11" fmla="*/ 15 h 40"/>
                    <a:gd name="T12" fmla="*/ 17 w 213"/>
                    <a:gd name="T13" fmla="*/ 13 h 40"/>
                    <a:gd name="T14" fmla="*/ 12 w 213"/>
                    <a:gd name="T15" fmla="*/ 13 h 40"/>
                    <a:gd name="T16" fmla="*/ 6 w 213"/>
                    <a:gd name="T17" fmla="*/ 13 h 40"/>
                    <a:gd name="T18" fmla="*/ 2 w 213"/>
                    <a:gd name="T19" fmla="*/ 11 h 40"/>
                    <a:gd name="T20" fmla="*/ 0 w 213"/>
                    <a:gd name="T21" fmla="*/ 7 h 40"/>
                    <a:gd name="T22" fmla="*/ 4 w 213"/>
                    <a:gd name="T23" fmla="*/ 3 h 40"/>
                    <a:gd name="T24" fmla="*/ 10 w 213"/>
                    <a:gd name="T25" fmla="*/ 2 h 40"/>
                    <a:gd name="T26" fmla="*/ 15 w 213"/>
                    <a:gd name="T27" fmla="*/ 2 h 40"/>
                    <a:gd name="T28" fmla="*/ 21 w 213"/>
                    <a:gd name="T29" fmla="*/ 2 h 40"/>
                    <a:gd name="T30" fmla="*/ 33 w 213"/>
                    <a:gd name="T31" fmla="*/ 0 h 40"/>
                    <a:gd name="T32" fmla="*/ 44 w 213"/>
                    <a:gd name="T33" fmla="*/ 0 h 40"/>
                    <a:gd name="T34" fmla="*/ 58 w 213"/>
                    <a:gd name="T35" fmla="*/ 0 h 40"/>
                    <a:gd name="T36" fmla="*/ 71 w 213"/>
                    <a:gd name="T37" fmla="*/ 0 h 40"/>
                    <a:gd name="T38" fmla="*/ 86 w 213"/>
                    <a:gd name="T39" fmla="*/ 0 h 40"/>
                    <a:gd name="T40" fmla="*/ 102 w 213"/>
                    <a:gd name="T41" fmla="*/ 0 h 40"/>
                    <a:gd name="T42" fmla="*/ 117 w 213"/>
                    <a:gd name="T43" fmla="*/ 2 h 40"/>
                    <a:gd name="T44" fmla="*/ 130 w 213"/>
                    <a:gd name="T45" fmla="*/ 2 h 40"/>
                    <a:gd name="T46" fmla="*/ 144 w 213"/>
                    <a:gd name="T47" fmla="*/ 3 h 40"/>
                    <a:gd name="T48" fmla="*/ 157 w 213"/>
                    <a:gd name="T49" fmla="*/ 7 h 40"/>
                    <a:gd name="T50" fmla="*/ 169 w 213"/>
                    <a:gd name="T51" fmla="*/ 11 h 40"/>
                    <a:gd name="T52" fmla="*/ 178 w 213"/>
                    <a:gd name="T53" fmla="*/ 15 h 40"/>
                    <a:gd name="T54" fmla="*/ 188 w 213"/>
                    <a:gd name="T55" fmla="*/ 21 h 40"/>
                    <a:gd name="T56" fmla="*/ 198 w 213"/>
                    <a:gd name="T57" fmla="*/ 25 h 40"/>
                    <a:gd name="T58" fmla="*/ 205 w 213"/>
                    <a:gd name="T59" fmla="*/ 30 h 40"/>
                    <a:gd name="T60" fmla="*/ 209 w 213"/>
                    <a:gd name="T61" fmla="*/ 34 h 40"/>
                    <a:gd name="T62" fmla="*/ 213 w 213"/>
                    <a:gd name="T63" fmla="*/ 38 h 40"/>
                    <a:gd name="T64" fmla="*/ 209 w 213"/>
                    <a:gd name="T65" fmla="*/ 40 h 40"/>
                    <a:gd name="T66" fmla="*/ 203 w 213"/>
                    <a:gd name="T67" fmla="*/ 40 h 40"/>
                    <a:gd name="T68" fmla="*/ 194 w 213"/>
                    <a:gd name="T69" fmla="*/ 40 h 40"/>
                    <a:gd name="T70" fmla="*/ 182 w 213"/>
                    <a:gd name="T71" fmla="*/ 38 h 40"/>
                    <a:gd name="T72" fmla="*/ 169 w 213"/>
                    <a:gd name="T73" fmla="*/ 36 h 40"/>
                    <a:gd name="T74" fmla="*/ 155 w 213"/>
                    <a:gd name="T75" fmla="*/ 32 h 40"/>
                    <a:gd name="T76" fmla="*/ 142 w 213"/>
                    <a:gd name="T77" fmla="*/ 30 h 40"/>
                    <a:gd name="T78" fmla="*/ 129 w 213"/>
                    <a:gd name="T79" fmla="*/ 28 h 40"/>
                    <a:gd name="T80" fmla="*/ 115 w 213"/>
                    <a:gd name="T81" fmla="*/ 27 h 40"/>
                    <a:gd name="T82" fmla="*/ 102 w 213"/>
                    <a:gd name="T83" fmla="*/ 25 h 40"/>
                    <a:gd name="T84" fmla="*/ 90 w 213"/>
                    <a:gd name="T85" fmla="*/ 23 h 40"/>
                    <a:gd name="T86" fmla="*/ 77 w 213"/>
                    <a:gd name="T87" fmla="*/ 21 h 40"/>
                    <a:gd name="T88" fmla="*/ 67 w 213"/>
                    <a:gd name="T89" fmla="*/ 19 h 4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13"/>
                    <a:gd name="T136" fmla="*/ 0 h 40"/>
                    <a:gd name="T137" fmla="*/ 213 w 213"/>
                    <a:gd name="T138" fmla="*/ 40 h 4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13" h="40">
                      <a:moveTo>
                        <a:pt x="63" y="19"/>
                      </a:moveTo>
                      <a:lnTo>
                        <a:pt x="61" y="19"/>
                      </a:lnTo>
                      <a:lnTo>
                        <a:pt x="59" y="19"/>
                      </a:lnTo>
                      <a:lnTo>
                        <a:pt x="58" y="19"/>
                      </a:lnTo>
                      <a:lnTo>
                        <a:pt x="56" y="19"/>
                      </a:lnTo>
                      <a:lnTo>
                        <a:pt x="54" y="19"/>
                      </a:lnTo>
                      <a:lnTo>
                        <a:pt x="52" y="17"/>
                      </a:lnTo>
                      <a:lnTo>
                        <a:pt x="50" y="17"/>
                      </a:lnTo>
                      <a:lnTo>
                        <a:pt x="46" y="17"/>
                      </a:lnTo>
                      <a:lnTo>
                        <a:pt x="44" y="17"/>
                      </a:lnTo>
                      <a:lnTo>
                        <a:pt x="42" y="17"/>
                      </a:lnTo>
                      <a:lnTo>
                        <a:pt x="38" y="17"/>
                      </a:lnTo>
                      <a:lnTo>
                        <a:pt x="36" y="15"/>
                      </a:lnTo>
                      <a:lnTo>
                        <a:pt x="35" y="15"/>
                      </a:lnTo>
                      <a:lnTo>
                        <a:pt x="31" y="15"/>
                      </a:lnTo>
                      <a:lnTo>
                        <a:pt x="29" y="15"/>
                      </a:lnTo>
                      <a:lnTo>
                        <a:pt x="27" y="15"/>
                      </a:lnTo>
                      <a:lnTo>
                        <a:pt x="23" y="15"/>
                      </a:lnTo>
                      <a:lnTo>
                        <a:pt x="21" y="13"/>
                      </a:lnTo>
                      <a:lnTo>
                        <a:pt x="19" y="13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3" y="13"/>
                      </a:lnTo>
                      <a:lnTo>
                        <a:pt x="12" y="13"/>
                      </a:lnTo>
                      <a:lnTo>
                        <a:pt x="10" y="13"/>
                      </a:lnTo>
                      <a:lnTo>
                        <a:pt x="8" y="13"/>
                      </a:lnTo>
                      <a:lnTo>
                        <a:pt x="6" y="13"/>
                      </a:lnTo>
                      <a:lnTo>
                        <a:pt x="4" y="13"/>
                      </a:lnTo>
                      <a:lnTo>
                        <a:pt x="4" y="11"/>
                      </a:lnTo>
                      <a:lnTo>
                        <a:pt x="2" y="11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21" y="2"/>
                      </a:lnTo>
                      <a:lnTo>
                        <a:pt x="25" y="2"/>
                      </a:lnTo>
                      <a:lnTo>
                        <a:pt x="29" y="0"/>
                      </a:lnTo>
                      <a:lnTo>
                        <a:pt x="33" y="0"/>
                      </a:lnTo>
                      <a:lnTo>
                        <a:pt x="36" y="0"/>
                      </a:lnTo>
                      <a:lnTo>
                        <a:pt x="40" y="0"/>
                      </a:lnTo>
                      <a:lnTo>
                        <a:pt x="44" y="0"/>
                      </a:lnTo>
                      <a:lnTo>
                        <a:pt x="48" y="0"/>
                      </a:lnTo>
                      <a:lnTo>
                        <a:pt x="52" y="0"/>
                      </a:lnTo>
                      <a:lnTo>
                        <a:pt x="58" y="0"/>
                      </a:lnTo>
                      <a:lnTo>
                        <a:pt x="61" y="0"/>
                      </a:lnTo>
                      <a:lnTo>
                        <a:pt x="67" y="0"/>
                      </a:lnTo>
                      <a:lnTo>
                        <a:pt x="71" y="0"/>
                      </a:lnTo>
                      <a:lnTo>
                        <a:pt x="77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7" y="0"/>
                      </a:lnTo>
                      <a:lnTo>
                        <a:pt x="111" y="0"/>
                      </a:lnTo>
                      <a:lnTo>
                        <a:pt x="117" y="2"/>
                      </a:lnTo>
                      <a:lnTo>
                        <a:pt x="121" y="2"/>
                      </a:lnTo>
                      <a:lnTo>
                        <a:pt x="127" y="2"/>
                      </a:lnTo>
                      <a:lnTo>
                        <a:pt x="130" y="2"/>
                      </a:lnTo>
                      <a:lnTo>
                        <a:pt x="136" y="3"/>
                      </a:lnTo>
                      <a:lnTo>
                        <a:pt x="140" y="3"/>
                      </a:lnTo>
                      <a:lnTo>
                        <a:pt x="144" y="3"/>
                      </a:lnTo>
                      <a:lnTo>
                        <a:pt x="150" y="5"/>
                      </a:lnTo>
                      <a:lnTo>
                        <a:pt x="154" y="5"/>
                      </a:lnTo>
                      <a:lnTo>
                        <a:pt x="157" y="7"/>
                      </a:lnTo>
                      <a:lnTo>
                        <a:pt x="161" y="9"/>
                      </a:lnTo>
                      <a:lnTo>
                        <a:pt x="165" y="9"/>
                      </a:lnTo>
                      <a:lnTo>
                        <a:pt x="169" y="11"/>
                      </a:lnTo>
                      <a:lnTo>
                        <a:pt x="171" y="13"/>
                      </a:lnTo>
                      <a:lnTo>
                        <a:pt x="175" y="15"/>
                      </a:lnTo>
                      <a:lnTo>
                        <a:pt x="178" y="15"/>
                      </a:lnTo>
                      <a:lnTo>
                        <a:pt x="182" y="17"/>
                      </a:lnTo>
                      <a:lnTo>
                        <a:pt x="186" y="19"/>
                      </a:lnTo>
                      <a:lnTo>
                        <a:pt x="188" y="21"/>
                      </a:lnTo>
                      <a:lnTo>
                        <a:pt x="192" y="23"/>
                      </a:lnTo>
                      <a:lnTo>
                        <a:pt x="196" y="23"/>
                      </a:lnTo>
                      <a:lnTo>
                        <a:pt x="198" y="25"/>
                      </a:lnTo>
                      <a:lnTo>
                        <a:pt x="200" y="27"/>
                      </a:lnTo>
                      <a:lnTo>
                        <a:pt x="201" y="28"/>
                      </a:lnTo>
                      <a:lnTo>
                        <a:pt x="205" y="30"/>
                      </a:lnTo>
                      <a:lnTo>
                        <a:pt x="207" y="30"/>
                      </a:lnTo>
                      <a:lnTo>
                        <a:pt x="207" y="32"/>
                      </a:lnTo>
                      <a:lnTo>
                        <a:pt x="209" y="34"/>
                      </a:lnTo>
                      <a:lnTo>
                        <a:pt x="211" y="34"/>
                      </a:lnTo>
                      <a:lnTo>
                        <a:pt x="211" y="36"/>
                      </a:lnTo>
                      <a:lnTo>
                        <a:pt x="213" y="38"/>
                      </a:lnTo>
                      <a:lnTo>
                        <a:pt x="211" y="38"/>
                      </a:lnTo>
                      <a:lnTo>
                        <a:pt x="211" y="40"/>
                      </a:lnTo>
                      <a:lnTo>
                        <a:pt x="209" y="40"/>
                      </a:lnTo>
                      <a:lnTo>
                        <a:pt x="207" y="40"/>
                      </a:lnTo>
                      <a:lnTo>
                        <a:pt x="205" y="40"/>
                      </a:lnTo>
                      <a:lnTo>
                        <a:pt x="203" y="40"/>
                      </a:lnTo>
                      <a:lnTo>
                        <a:pt x="200" y="40"/>
                      </a:lnTo>
                      <a:lnTo>
                        <a:pt x="198" y="40"/>
                      </a:lnTo>
                      <a:lnTo>
                        <a:pt x="194" y="40"/>
                      </a:lnTo>
                      <a:lnTo>
                        <a:pt x="190" y="40"/>
                      </a:lnTo>
                      <a:lnTo>
                        <a:pt x="186" y="38"/>
                      </a:lnTo>
                      <a:lnTo>
                        <a:pt x="182" y="38"/>
                      </a:lnTo>
                      <a:lnTo>
                        <a:pt x="178" y="36"/>
                      </a:lnTo>
                      <a:lnTo>
                        <a:pt x="173" y="36"/>
                      </a:lnTo>
                      <a:lnTo>
                        <a:pt x="169" y="36"/>
                      </a:lnTo>
                      <a:lnTo>
                        <a:pt x="165" y="34"/>
                      </a:lnTo>
                      <a:lnTo>
                        <a:pt x="161" y="34"/>
                      </a:lnTo>
                      <a:lnTo>
                        <a:pt x="155" y="32"/>
                      </a:lnTo>
                      <a:lnTo>
                        <a:pt x="152" y="32"/>
                      </a:lnTo>
                      <a:lnTo>
                        <a:pt x="148" y="32"/>
                      </a:lnTo>
                      <a:lnTo>
                        <a:pt x="142" y="30"/>
                      </a:lnTo>
                      <a:lnTo>
                        <a:pt x="138" y="30"/>
                      </a:lnTo>
                      <a:lnTo>
                        <a:pt x="134" y="28"/>
                      </a:lnTo>
                      <a:lnTo>
                        <a:pt x="129" y="28"/>
                      </a:lnTo>
                      <a:lnTo>
                        <a:pt x="125" y="27"/>
                      </a:lnTo>
                      <a:lnTo>
                        <a:pt x="119" y="27"/>
                      </a:lnTo>
                      <a:lnTo>
                        <a:pt x="115" y="27"/>
                      </a:lnTo>
                      <a:lnTo>
                        <a:pt x="111" y="25"/>
                      </a:lnTo>
                      <a:lnTo>
                        <a:pt x="106" y="25"/>
                      </a:lnTo>
                      <a:lnTo>
                        <a:pt x="102" y="25"/>
                      </a:lnTo>
                      <a:lnTo>
                        <a:pt x="98" y="23"/>
                      </a:lnTo>
                      <a:lnTo>
                        <a:pt x="94" y="23"/>
                      </a:lnTo>
                      <a:lnTo>
                        <a:pt x="90" y="23"/>
                      </a:lnTo>
                      <a:lnTo>
                        <a:pt x="84" y="21"/>
                      </a:lnTo>
                      <a:lnTo>
                        <a:pt x="81" y="21"/>
                      </a:lnTo>
                      <a:lnTo>
                        <a:pt x="77" y="21"/>
                      </a:lnTo>
                      <a:lnTo>
                        <a:pt x="73" y="21"/>
                      </a:lnTo>
                      <a:lnTo>
                        <a:pt x="71" y="21"/>
                      </a:lnTo>
                      <a:lnTo>
                        <a:pt x="67" y="19"/>
                      </a:lnTo>
                      <a:lnTo>
                        <a:pt x="63" y="19"/>
                      </a:lnTo>
                      <a:close/>
                    </a:path>
                  </a:pathLst>
                </a:custGeom>
                <a:solidFill>
                  <a:srgbClr val="F5FA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45" name="Freeform 613"/>
                <p:cNvSpPr>
                  <a:spLocks noChangeAspect="1"/>
                </p:cNvSpPr>
                <p:nvPr/>
              </p:nvSpPr>
              <p:spPr bwMode="auto">
                <a:xfrm>
                  <a:off x="5025" y="1112"/>
                  <a:ext cx="155" cy="27"/>
                </a:xfrm>
                <a:custGeom>
                  <a:avLst/>
                  <a:gdLst>
                    <a:gd name="T0" fmla="*/ 15 w 155"/>
                    <a:gd name="T1" fmla="*/ 15 h 27"/>
                    <a:gd name="T2" fmla="*/ 21 w 155"/>
                    <a:gd name="T3" fmla="*/ 15 h 27"/>
                    <a:gd name="T4" fmla="*/ 29 w 155"/>
                    <a:gd name="T5" fmla="*/ 15 h 27"/>
                    <a:gd name="T6" fmla="*/ 36 w 155"/>
                    <a:gd name="T7" fmla="*/ 15 h 27"/>
                    <a:gd name="T8" fmla="*/ 46 w 155"/>
                    <a:gd name="T9" fmla="*/ 15 h 27"/>
                    <a:gd name="T10" fmla="*/ 56 w 155"/>
                    <a:gd name="T11" fmla="*/ 15 h 27"/>
                    <a:gd name="T12" fmla="*/ 65 w 155"/>
                    <a:gd name="T13" fmla="*/ 15 h 27"/>
                    <a:gd name="T14" fmla="*/ 73 w 155"/>
                    <a:gd name="T15" fmla="*/ 15 h 27"/>
                    <a:gd name="T16" fmla="*/ 83 w 155"/>
                    <a:gd name="T17" fmla="*/ 15 h 27"/>
                    <a:gd name="T18" fmla="*/ 90 w 155"/>
                    <a:gd name="T19" fmla="*/ 15 h 27"/>
                    <a:gd name="T20" fmla="*/ 98 w 155"/>
                    <a:gd name="T21" fmla="*/ 17 h 27"/>
                    <a:gd name="T22" fmla="*/ 106 w 155"/>
                    <a:gd name="T23" fmla="*/ 17 h 27"/>
                    <a:gd name="T24" fmla="*/ 113 w 155"/>
                    <a:gd name="T25" fmla="*/ 19 h 27"/>
                    <a:gd name="T26" fmla="*/ 121 w 155"/>
                    <a:gd name="T27" fmla="*/ 19 h 27"/>
                    <a:gd name="T28" fmla="*/ 129 w 155"/>
                    <a:gd name="T29" fmla="*/ 21 h 27"/>
                    <a:gd name="T30" fmla="*/ 136 w 155"/>
                    <a:gd name="T31" fmla="*/ 23 h 27"/>
                    <a:gd name="T32" fmla="*/ 142 w 155"/>
                    <a:gd name="T33" fmla="*/ 25 h 27"/>
                    <a:gd name="T34" fmla="*/ 148 w 155"/>
                    <a:gd name="T35" fmla="*/ 25 h 27"/>
                    <a:gd name="T36" fmla="*/ 154 w 155"/>
                    <a:gd name="T37" fmla="*/ 27 h 27"/>
                    <a:gd name="T38" fmla="*/ 154 w 155"/>
                    <a:gd name="T39" fmla="*/ 25 h 27"/>
                    <a:gd name="T40" fmla="*/ 150 w 155"/>
                    <a:gd name="T41" fmla="*/ 21 h 27"/>
                    <a:gd name="T42" fmla="*/ 144 w 155"/>
                    <a:gd name="T43" fmla="*/ 19 h 27"/>
                    <a:gd name="T44" fmla="*/ 138 w 155"/>
                    <a:gd name="T45" fmla="*/ 15 h 27"/>
                    <a:gd name="T46" fmla="*/ 132 w 155"/>
                    <a:gd name="T47" fmla="*/ 13 h 27"/>
                    <a:gd name="T48" fmla="*/ 127 w 155"/>
                    <a:gd name="T49" fmla="*/ 9 h 27"/>
                    <a:gd name="T50" fmla="*/ 119 w 155"/>
                    <a:gd name="T51" fmla="*/ 7 h 27"/>
                    <a:gd name="T52" fmla="*/ 113 w 155"/>
                    <a:gd name="T53" fmla="*/ 5 h 27"/>
                    <a:gd name="T54" fmla="*/ 107 w 155"/>
                    <a:gd name="T55" fmla="*/ 5 h 27"/>
                    <a:gd name="T56" fmla="*/ 102 w 155"/>
                    <a:gd name="T57" fmla="*/ 4 h 27"/>
                    <a:gd name="T58" fmla="*/ 94 w 155"/>
                    <a:gd name="T59" fmla="*/ 4 h 27"/>
                    <a:gd name="T60" fmla="*/ 84 w 155"/>
                    <a:gd name="T61" fmla="*/ 2 h 27"/>
                    <a:gd name="T62" fmla="*/ 73 w 155"/>
                    <a:gd name="T63" fmla="*/ 2 h 27"/>
                    <a:gd name="T64" fmla="*/ 61 w 155"/>
                    <a:gd name="T65" fmla="*/ 0 h 27"/>
                    <a:gd name="T66" fmla="*/ 52 w 155"/>
                    <a:gd name="T67" fmla="*/ 0 h 27"/>
                    <a:gd name="T68" fmla="*/ 40 w 155"/>
                    <a:gd name="T69" fmla="*/ 0 h 27"/>
                    <a:gd name="T70" fmla="*/ 31 w 155"/>
                    <a:gd name="T71" fmla="*/ 0 h 27"/>
                    <a:gd name="T72" fmla="*/ 21 w 155"/>
                    <a:gd name="T73" fmla="*/ 0 h 27"/>
                    <a:gd name="T74" fmla="*/ 13 w 155"/>
                    <a:gd name="T75" fmla="*/ 0 h 27"/>
                    <a:gd name="T76" fmla="*/ 8 w 155"/>
                    <a:gd name="T77" fmla="*/ 2 h 27"/>
                    <a:gd name="T78" fmla="*/ 2 w 155"/>
                    <a:gd name="T79" fmla="*/ 4 h 27"/>
                    <a:gd name="T80" fmla="*/ 0 w 155"/>
                    <a:gd name="T81" fmla="*/ 9 h 27"/>
                    <a:gd name="T82" fmla="*/ 6 w 155"/>
                    <a:gd name="T83" fmla="*/ 13 h 27"/>
                    <a:gd name="T84" fmla="*/ 10 w 155"/>
                    <a:gd name="T85" fmla="*/ 15 h 2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55"/>
                    <a:gd name="T130" fmla="*/ 0 h 27"/>
                    <a:gd name="T131" fmla="*/ 155 w 155"/>
                    <a:gd name="T132" fmla="*/ 27 h 2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55" h="27">
                      <a:moveTo>
                        <a:pt x="12" y="15"/>
                      </a:moveTo>
                      <a:lnTo>
                        <a:pt x="13" y="15"/>
                      </a:lnTo>
                      <a:lnTo>
                        <a:pt x="15" y="15"/>
                      </a:lnTo>
                      <a:lnTo>
                        <a:pt x="17" y="15"/>
                      </a:lnTo>
                      <a:lnTo>
                        <a:pt x="19" y="15"/>
                      </a:lnTo>
                      <a:lnTo>
                        <a:pt x="21" y="15"/>
                      </a:lnTo>
                      <a:lnTo>
                        <a:pt x="23" y="15"/>
                      </a:lnTo>
                      <a:lnTo>
                        <a:pt x="27" y="15"/>
                      </a:lnTo>
                      <a:lnTo>
                        <a:pt x="29" y="15"/>
                      </a:lnTo>
                      <a:lnTo>
                        <a:pt x="31" y="15"/>
                      </a:lnTo>
                      <a:lnTo>
                        <a:pt x="35" y="15"/>
                      </a:lnTo>
                      <a:lnTo>
                        <a:pt x="36" y="15"/>
                      </a:lnTo>
                      <a:lnTo>
                        <a:pt x="40" y="15"/>
                      </a:lnTo>
                      <a:lnTo>
                        <a:pt x="42" y="15"/>
                      </a:lnTo>
                      <a:lnTo>
                        <a:pt x="46" y="15"/>
                      </a:lnTo>
                      <a:lnTo>
                        <a:pt x="48" y="15"/>
                      </a:lnTo>
                      <a:lnTo>
                        <a:pt x="52" y="15"/>
                      </a:lnTo>
                      <a:lnTo>
                        <a:pt x="56" y="15"/>
                      </a:lnTo>
                      <a:lnTo>
                        <a:pt x="58" y="15"/>
                      </a:lnTo>
                      <a:lnTo>
                        <a:pt x="61" y="15"/>
                      </a:lnTo>
                      <a:lnTo>
                        <a:pt x="65" y="15"/>
                      </a:lnTo>
                      <a:lnTo>
                        <a:pt x="67" y="15"/>
                      </a:lnTo>
                      <a:lnTo>
                        <a:pt x="71" y="15"/>
                      </a:lnTo>
                      <a:lnTo>
                        <a:pt x="73" y="15"/>
                      </a:lnTo>
                      <a:lnTo>
                        <a:pt x="77" y="15"/>
                      </a:lnTo>
                      <a:lnTo>
                        <a:pt x="79" y="15"/>
                      </a:lnTo>
                      <a:lnTo>
                        <a:pt x="83" y="15"/>
                      </a:lnTo>
                      <a:lnTo>
                        <a:pt x="84" y="15"/>
                      </a:lnTo>
                      <a:lnTo>
                        <a:pt x="88" y="15"/>
                      </a:lnTo>
                      <a:lnTo>
                        <a:pt x="90" y="15"/>
                      </a:lnTo>
                      <a:lnTo>
                        <a:pt x="92" y="15"/>
                      </a:lnTo>
                      <a:lnTo>
                        <a:pt x="96" y="17"/>
                      </a:lnTo>
                      <a:lnTo>
                        <a:pt x="98" y="17"/>
                      </a:lnTo>
                      <a:lnTo>
                        <a:pt x="100" y="17"/>
                      </a:lnTo>
                      <a:lnTo>
                        <a:pt x="104" y="17"/>
                      </a:lnTo>
                      <a:lnTo>
                        <a:pt x="106" y="17"/>
                      </a:lnTo>
                      <a:lnTo>
                        <a:pt x="109" y="17"/>
                      </a:lnTo>
                      <a:lnTo>
                        <a:pt x="111" y="19"/>
                      </a:lnTo>
                      <a:lnTo>
                        <a:pt x="113" y="19"/>
                      </a:lnTo>
                      <a:lnTo>
                        <a:pt x="117" y="19"/>
                      </a:lnTo>
                      <a:lnTo>
                        <a:pt x="119" y="19"/>
                      </a:lnTo>
                      <a:lnTo>
                        <a:pt x="121" y="19"/>
                      </a:lnTo>
                      <a:lnTo>
                        <a:pt x="125" y="21"/>
                      </a:lnTo>
                      <a:lnTo>
                        <a:pt x="127" y="21"/>
                      </a:lnTo>
                      <a:lnTo>
                        <a:pt x="129" y="21"/>
                      </a:lnTo>
                      <a:lnTo>
                        <a:pt x="130" y="21"/>
                      </a:lnTo>
                      <a:lnTo>
                        <a:pt x="134" y="23"/>
                      </a:lnTo>
                      <a:lnTo>
                        <a:pt x="136" y="23"/>
                      </a:lnTo>
                      <a:lnTo>
                        <a:pt x="138" y="23"/>
                      </a:lnTo>
                      <a:lnTo>
                        <a:pt x="140" y="23"/>
                      </a:lnTo>
                      <a:lnTo>
                        <a:pt x="142" y="25"/>
                      </a:lnTo>
                      <a:lnTo>
                        <a:pt x="144" y="25"/>
                      </a:lnTo>
                      <a:lnTo>
                        <a:pt x="146" y="25"/>
                      </a:lnTo>
                      <a:lnTo>
                        <a:pt x="148" y="25"/>
                      </a:lnTo>
                      <a:lnTo>
                        <a:pt x="150" y="25"/>
                      </a:lnTo>
                      <a:lnTo>
                        <a:pt x="152" y="27"/>
                      </a:lnTo>
                      <a:lnTo>
                        <a:pt x="154" y="27"/>
                      </a:lnTo>
                      <a:lnTo>
                        <a:pt x="155" y="27"/>
                      </a:lnTo>
                      <a:lnTo>
                        <a:pt x="155" y="25"/>
                      </a:lnTo>
                      <a:lnTo>
                        <a:pt x="154" y="25"/>
                      </a:lnTo>
                      <a:lnTo>
                        <a:pt x="154" y="23"/>
                      </a:lnTo>
                      <a:lnTo>
                        <a:pt x="152" y="23"/>
                      </a:lnTo>
                      <a:lnTo>
                        <a:pt x="150" y="21"/>
                      </a:lnTo>
                      <a:lnTo>
                        <a:pt x="148" y="21"/>
                      </a:lnTo>
                      <a:lnTo>
                        <a:pt x="146" y="19"/>
                      </a:lnTo>
                      <a:lnTo>
                        <a:pt x="144" y="19"/>
                      </a:lnTo>
                      <a:lnTo>
                        <a:pt x="142" y="17"/>
                      </a:lnTo>
                      <a:lnTo>
                        <a:pt x="140" y="17"/>
                      </a:lnTo>
                      <a:lnTo>
                        <a:pt x="138" y="15"/>
                      </a:lnTo>
                      <a:lnTo>
                        <a:pt x="136" y="15"/>
                      </a:lnTo>
                      <a:lnTo>
                        <a:pt x="134" y="13"/>
                      </a:lnTo>
                      <a:lnTo>
                        <a:pt x="132" y="13"/>
                      </a:lnTo>
                      <a:lnTo>
                        <a:pt x="130" y="11"/>
                      </a:lnTo>
                      <a:lnTo>
                        <a:pt x="129" y="11"/>
                      </a:lnTo>
                      <a:lnTo>
                        <a:pt x="127" y="9"/>
                      </a:lnTo>
                      <a:lnTo>
                        <a:pt x="125" y="9"/>
                      </a:lnTo>
                      <a:lnTo>
                        <a:pt x="121" y="9"/>
                      </a:lnTo>
                      <a:lnTo>
                        <a:pt x="119" y="7"/>
                      </a:lnTo>
                      <a:lnTo>
                        <a:pt x="117" y="7"/>
                      </a:lnTo>
                      <a:lnTo>
                        <a:pt x="115" y="7"/>
                      </a:lnTo>
                      <a:lnTo>
                        <a:pt x="113" y="5"/>
                      </a:lnTo>
                      <a:lnTo>
                        <a:pt x="111" y="5"/>
                      </a:lnTo>
                      <a:lnTo>
                        <a:pt x="109" y="5"/>
                      </a:lnTo>
                      <a:lnTo>
                        <a:pt x="107" y="5"/>
                      </a:lnTo>
                      <a:lnTo>
                        <a:pt x="106" y="5"/>
                      </a:lnTo>
                      <a:lnTo>
                        <a:pt x="104" y="4"/>
                      </a:lnTo>
                      <a:lnTo>
                        <a:pt x="102" y="4"/>
                      </a:lnTo>
                      <a:lnTo>
                        <a:pt x="100" y="4"/>
                      </a:lnTo>
                      <a:lnTo>
                        <a:pt x="96" y="4"/>
                      </a:lnTo>
                      <a:lnTo>
                        <a:pt x="94" y="4"/>
                      </a:lnTo>
                      <a:lnTo>
                        <a:pt x="90" y="2"/>
                      </a:lnTo>
                      <a:lnTo>
                        <a:pt x="86" y="2"/>
                      </a:lnTo>
                      <a:lnTo>
                        <a:pt x="84" y="2"/>
                      </a:lnTo>
                      <a:lnTo>
                        <a:pt x="81" y="2"/>
                      </a:lnTo>
                      <a:lnTo>
                        <a:pt x="77" y="2"/>
                      </a:lnTo>
                      <a:lnTo>
                        <a:pt x="73" y="2"/>
                      </a:lnTo>
                      <a:lnTo>
                        <a:pt x="69" y="2"/>
                      </a:lnTo>
                      <a:lnTo>
                        <a:pt x="65" y="2"/>
                      </a:lnTo>
                      <a:lnTo>
                        <a:pt x="61" y="0"/>
                      </a:lnTo>
                      <a:lnTo>
                        <a:pt x="58" y="0"/>
                      </a:lnTo>
                      <a:lnTo>
                        <a:pt x="56" y="0"/>
                      </a:lnTo>
                      <a:lnTo>
                        <a:pt x="52" y="0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27" y="0"/>
                      </a:lnTo>
                      <a:lnTo>
                        <a:pt x="25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2" y="11"/>
                      </a:lnTo>
                      <a:lnTo>
                        <a:pt x="4" y="13"/>
                      </a:lnTo>
                      <a:lnTo>
                        <a:pt x="6" y="13"/>
                      </a:lnTo>
                      <a:lnTo>
                        <a:pt x="8" y="13"/>
                      </a:lnTo>
                      <a:lnTo>
                        <a:pt x="8" y="15"/>
                      </a:lnTo>
                      <a:lnTo>
                        <a:pt x="10" y="15"/>
                      </a:lnTo>
                      <a:lnTo>
                        <a:pt x="12" y="15"/>
                      </a:lnTo>
                      <a:close/>
                    </a:path>
                  </a:pathLst>
                </a:custGeom>
                <a:solidFill>
                  <a:srgbClr val="F5FA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46" name="Freeform 614"/>
                <p:cNvSpPr>
                  <a:spLocks noChangeAspect="1"/>
                </p:cNvSpPr>
                <p:nvPr/>
              </p:nvSpPr>
              <p:spPr bwMode="auto">
                <a:xfrm>
                  <a:off x="5019" y="1096"/>
                  <a:ext cx="71" cy="10"/>
                </a:xfrm>
                <a:custGeom>
                  <a:avLst/>
                  <a:gdLst>
                    <a:gd name="T0" fmla="*/ 8 w 71"/>
                    <a:gd name="T1" fmla="*/ 8 h 10"/>
                    <a:gd name="T2" fmla="*/ 12 w 71"/>
                    <a:gd name="T3" fmla="*/ 8 h 10"/>
                    <a:gd name="T4" fmla="*/ 16 w 71"/>
                    <a:gd name="T5" fmla="*/ 8 h 10"/>
                    <a:gd name="T6" fmla="*/ 19 w 71"/>
                    <a:gd name="T7" fmla="*/ 8 h 10"/>
                    <a:gd name="T8" fmla="*/ 23 w 71"/>
                    <a:gd name="T9" fmla="*/ 8 h 10"/>
                    <a:gd name="T10" fmla="*/ 27 w 71"/>
                    <a:gd name="T11" fmla="*/ 8 h 10"/>
                    <a:gd name="T12" fmla="*/ 33 w 71"/>
                    <a:gd name="T13" fmla="*/ 8 h 10"/>
                    <a:gd name="T14" fmla="*/ 37 w 71"/>
                    <a:gd name="T15" fmla="*/ 8 h 10"/>
                    <a:gd name="T16" fmla="*/ 42 w 71"/>
                    <a:gd name="T17" fmla="*/ 8 h 10"/>
                    <a:gd name="T18" fmla="*/ 46 w 71"/>
                    <a:gd name="T19" fmla="*/ 8 h 10"/>
                    <a:gd name="T20" fmla="*/ 52 w 71"/>
                    <a:gd name="T21" fmla="*/ 8 h 10"/>
                    <a:gd name="T22" fmla="*/ 56 w 71"/>
                    <a:gd name="T23" fmla="*/ 8 h 10"/>
                    <a:gd name="T24" fmla="*/ 60 w 71"/>
                    <a:gd name="T25" fmla="*/ 8 h 10"/>
                    <a:gd name="T26" fmla="*/ 64 w 71"/>
                    <a:gd name="T27" fmla="*/ 10 h 10"/>
                    <a:gd name="T28" fmla="*/ 67 w 71"/>
                    <a:gd name="T29" fmla="*/ 10 h 10"/>
                    <a:gd name="T30" fmla="*/ 71 w 71"/>
                    <a:gd name="T31" fmla="*/ 10 h 10"/>
                    <a:gd name="T32" fmla="*/ 69 w 71"/>
                    <a:gd name="T33" fmla="*/ 8 h 10"/>
                    <a:gd name="T34" fmla="*/ 67 w 71"/>
                    <a:gd name="T35" fmla="*/ 6 h 10"/>
                    <a:gd name="T36" fmla="*/ 64 w 71"/>
                    <a:gd name="T37" fmla="*/ 6 h 10"/>
                    <a:gd name="T38" fmla="*/ 60 w 71"/>
                    <a:gd name="T39" fmla="*/ 4 h 10"/>
                    <a:gd name="T40" fmla="*/ 56 w 71"/>
                    <a:gd name="T41" fmla="*/ 4 h 10"/>
                    <a:gd name="T42" fmla="*/ 52 w 71"/>
                    <a:gd name="T43" fmla="*/ 2 h 10"/>
                    <a:gd name="T44" fmla="*/ 48 w 71"/>
                    <a:gd name="T45" fmla="*/ 2 h 10"/>
                    <a:gd name="T46" fmla="*/ 44 w 71"/>
                    <a:gd name="T47" fmla="*/ 2 h 10"/>
                    <a:gd name="T48" fmla="*/ 39 w 71"/>
                    <a:gd name="T49" fmla="*/ 0 h 10"/>
                    <a:gd name="T50" fmla="*/ 35 w 71"/>
                    <a:gd name="T51" fmla="*/ 0 h 10"/>
                    <a:gd name="T52" fmla="*/ 31 w 71"/>
                    <a:gd name="T53" fmla="*/ 0 h 10"/>
                    <a:gd name="T54" fmla="*/ 25 w 71"/>
                    <a:gd name="T55" fmla="*/ 0 h 10"/>
                    <a:gd name="T56" fmla="*/ 21 w 71"/>
                    <a:gd name="T57" fmla="*/ 0 h 10"/>
                    <a:gd name="T58" fmla="*/ 18 w 71"/>
                    <a:gd name="T59" fmla="*/ 0 h 10"/>
                    <a:gd name="T60" fmla="*/ 14 w 71"/>
                    <a:gd name="T61" fmla="*/ 0 h 10"/>
                    <a:gd name="T62" fmla="*/ 10 w 71"/>
                    <a:gd name="T63" fmla="*/ 0 h 10"/>
                    <a:gd name="T64" fmla="*/ 6 w 71"/>
                    <a:gd name="T65" fmla="*/ 0 h 10"/>
                    <a:gd name="T66" fmla="*/ 2 w 71"/>
                    <a:gd name="T67" fmla="*/ 0 h 10"/>
                    <a:gd name="T68" fmla="*/ 0 w 71"/>
                    <a:gd name="T69" fmla="*/ 2 h 10"/>
                    <a:gd name="T70" fmla="*/ 2 w 71"/>
                    <a:gd name="T71" fmla="*/ 4 h 10"/>
                    <a:gd name="T72" fmla="*/ 4 w 71"/>
                    <a:gd name="T73" fmla="*/ 6 h 10"/>
                    <a:gd name="T74" fmla="*/ 6 w 71"/>
                    <a:gd name="T75" fmla="*/ 8 h 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71"/>
                    <a:gd name="T115" fmla="*/ 0 h 10"/>
                    <a:gd name="T116" fmla="*/ 71 w 71"/>
                    <a:gd name="T117" fmla="*/ 10 h 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71" h="10">
                      <a:moveTo>
                        <a:pt x="6" y="8"/>
                      </a:move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4" y="8"/>
                      </a:lnTo>
                      <a:lnTo>
                        <a:pt x="16" y="8"/>
                      </a:lnTo>
                      <a:lnTo>
                        <a:pt x="18" y="8"/>
                      </a:lnTo>
                      <a:lnTo>
                        <a:pt x="19" y="8"/>
                      </a:lnTo>
                      <a:lnTo>
                        <a:pt x="21" y="8"/>
                      </a:lnTo>
                      <a:lnTo>
                        <a:pt x="23" y="8"/>
                      </a:lnTo>
                      <a:lnTo>
                        <a:pt x="25" y="8"/>
                      </a:lnTo>
                      <a:lnTo>
                        <a:pt x="27" y="8"/>
                      </a:lnTo>
                      <a:lnTo>
                        <a:pt x="29" y="8"/>
                      </a:lnTo>
                      <a:lnTo>
                        <a:pt x="33" y="8"/>
                      </a:lnTo>
                      <a:lnTo>
                        <a:pt x="35" y="8"/>
                      </a:lnTo>
                      <a:lnTo>
                        <a:pt x="37" y="8"/>
                      </a:lnTo>
                      <a:lnTo>
                        <a:pt x="39" y="8"/>
                      </a:lnTo>
                      <a:lnTo>
                        <a:pt x="42" y="8"/>
                      </a:lnTo>
                      <a:lnTo>
                        <a:pt x="44" y="8"/>
                      </a:lnTo>
                      <a:lnTo>
                        <a:pt x="46" y="8"/>
                      </a:lnTo>
                      <a:lnTo>
                        <a:pt x="48" y="8"/>
                      </a:lnTo>
                      <a:lnTo>
                        <a:pt x="52" y="8"/>
                      </a:lnTo>
                      <a:lnTo>
                        <a:pt x="54" y="8"/>
                      </a:lnTo>
                      <a:lnTo>
                        <a:pt x="56" y="8"/>
                      </a:lnTo>
                      <a:lnTo>
                        <a:pt x="58" y="8"/>
                      </a:lnTo>
                      <a:lnTo>
                        <a:pt x="60" y="8"/>
                      </a:lnTo>
                      <a:lnTo>
                        <a:pt x="62" y="10"/>
                      </a:lnTo>
                      <a:lnTo>
                        <a:pt x="64" y="10"/>
                      </a:lnTo>
                      <a:lnTo>
                        <a:pt x="65" y="10"/>
                      </a:lnTo>
                      <a:lnTo>
                        <a:pt x="67" y="10"/>
                      </a:lnTo>
                      <a:lnTo>
                        <a:pt x="69" y="10"/>
                      </a:lnTo>
                      <a:lnTo>
                        <a:pt x="71" y="10"/>
                      </a:lnTo>
                      <a:lnTo>
                        <a:pt x="71" y="8"/>
                      </a:lnTo>
                      <a:lnTo>
                        <a:pt x="69" y="8"/>
                      </a:lnTo>
                      <a:lnTo>
                        <a:pt x="67" y="8"/>
                      </a:lnTo>
                      <a:lnTo>
                        <a:pt x="67" y="6"/>
                      </a:lnTo>
                      <a:lnTo>
                        <a:pt x="65" y="6"/>
                      </a:lnTo>
                      <a:lnTo>
                        <a:pt x="64" y="6"/>
                      </a:lnTo>
                      <a:lnTo>
                        <a:pt x="62" y="4"/>
                      </a:lnTo>
                      <a:lnTo>
                        <a:pt x="60" y="4"/>
                      </a:lnTo>
                      <a:lnTo>
                        <a:pt x="58" y="4"/>
                      </a:lnTo>
                      <a:lnTo>
                        <a:pt x="56" y="4"/>
                      </a:lnTo>
                      <a:lnTo>
                        <a:pt x="54" y="2"/>
                      </a:lnTo>
                      <a:lnTo>
                        <a:pt x="52" y="2"/>
                      </a:lnTo>
                      <a:lnTo>
                        <a:pt x="50" y="2"/>
                      </a:lnTo>
                      <a:lnTo>
                        <a:pt x="48" y="2"/>
                      </a:lnTo>
                      <a:lnTo>
                        <a:pt x="46" y="2"/>
                      </a:lnTo>
                      <a:lnTo>
                        <a:pt x="44" y="2"/>
                      </a:lnTo>
                      <a:lnTo>
                        <a:pt x="42" y="0"/>
                      </a:lnTo>
                      <a:lnTo>
                        <a:pt x="39" y="0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29" y="0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6" y="8"/>
                      </a:lnTo>
                      <a:close/>
                    </a:path>
                  </a:pathLst>
                </a:custGeom>
                <a:solidFill>
                  <a:srgbClr val="F5FA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47" name="Freeform 615"/>
                <p:cNvSpPr>
                  <a:spLocks noChangeAspect="1"/>
                </p:cNvSpPr>
                <p:nvPr/>
              </p:nvSpPr>
              <p:spPr bwMode="auto">
                <a:xfrm>
                  <a:off x="5027" y="1167"/>
                  <a:ext cx="215" cy="87"/>
                </a:xfrm>
                <a:custGeom>
                  <a:avLst/>
                  <a:gdLst>
                    <a:gd name="T0" fmla="*/ 10 w 215"/>
                    <a:gd name="T1" fmla="*/ 2 h 87"/>
                    <a:gd name="T2" fmla="*/ 23 w 215"/>
                    <a:gd name="T3" fmla="*/ 4 h 87"/>
                    <a:gd name="T4" fmla="*/ 40 w 215"/>
                    <a:gd name="T5" fmla="*/ 8 h 87"/>
                    <a:gd name="T6" fmla="*/ 61 w 215"/>
                    <a:gd name="T7" fmla="*/ 12 h 87"/>
                    <a:gd name="T8" fmla="*/ 82 w 215"/>
                    <a:gd name="T9" fmla="*/ 16 h 87"/>
                    <a:gd name="T10" fmla="*/ 102 w 215"/>
                    <a:gd name="T11" fmla="*/ 20 h 87"/>
                    <a:gd name="T12" fmla="*/ 117 w 215"/>
                    <a:gd name="T13" fmla="*/ 21 h 87"/>
                    <a:gd name="T14" fmla="*/ 128 w 215"/>
                    <a:gd name="T15" fmla="*/ 21 h 87"/>
                    <a:gd name="T16" fmla="*/ 136 w 215"/>
                    <a:gd name="T17" fmla="*/ 23 h 87"/>
                    <a:gd name="T18" fmla="*/ 144 w 215"/>
                    <a:gd name="T19" fmla="*/ 23 h 87"/>
                    <a:gd name="T20" fmla="*/ 152 w 215"/>
                    <a:gd name="T21" fmla="*/ 25 h 87"/>
                    <a:gd name="T22" fmla="*/ 159 w 215"/>
                    <a:gd name="T23" fmla="*/ 29 h 87"/>
                    <a:gd name="T24" fmla="*/ 167 w 215"/>
                    <a:gd name="T25" fmla="*/ 31 h 87"/>
                    <a:gd name="T26" fmla="*/ 173 w 215"/>
                    <a:gd name="T27" fmla="*/ 33 h 87"/>
                    <a:gd name="T28" fmla="*/ 180 w 215"/>
                    <a:gd name="T29" fmla="*/ 37 h 87"/>
                    <a:gd name="T30" fmla="*/ 186 w 215"/>
                    <a:gd name="T31" fmla="*/ 41 h 87"/>
                    <a:gd name="T32" fmla="*/ 192 w 215"/>
                    <a:gd name="T33" fmla="*/ 43 h 87"/>
                    <a:gd name="T34" fmla="*/ 198 w 215"/>
                    <a:gd name="T35" fmla="*/ 46 h 87"/>
                    <a:gd name="T36" fmla="*/ 203 w 215"/>
                    <a:gd name="T37" fmla="*/ 50 h 87"/>
                    <a:gd name="T38" fmla="*/ 209 w 215"/>
                    <a:gd name="T39" fmla="*/ 58 h 87"/>
                    <a:gd name="T40" fmla="*/ 213 w 215"/>
                    <a:gd name="T41" fmla="*/ 64 h 87"/>
                    <a:gd name="T42" fmla="*/ 215 w 215"/>
                    <a:gd name="T43" fmla="*/ 71 h 87"/>
                    <a:gd name="T44" fmla="*/ 213 w 215"/>
                    <a:gd name="T45" fmla="*/ 79 h 87"/>
                    <a:gd name="T46" fmla="*/ 209 w 215"/>
                    <a:gd name="T47" fmla="*/ 83 h 87"/>
                    <a:gd name="T48" fmla="*/ 201 w 215"/>
                    <a:gd name="T49" fmla="*/ 85 h 87"/>
                    <a:gd name="T50" fmla="*/ 192 w 215"/>
                    <a:gd name="T51" fmla="*/ 87 h 87"/>
                    <a:gd name="T52" fmla="*/ 180 w 215"/>
                    <a:gd name="T53" fmla="*/ 87 h 87"/>
                    <a:gd name="T54" fmla="*/ 169 w 215"/>
                    <a:gd name="T55" fmla="*/ 85 h 87"/>
                    <a:gd name="T56" fmla="*/ 155 w 215"/>
                    <a:gd name="T57" fmla="*/ 83 h 87"/>
                    <a:gd name="T58" fmla="*/ 144 w 215"/>
                    <a:gd name="T59" fmla="*/ 79 h 87"/>
                    <a:gd name="T60" fmla="*/ 132 w 215"/>
                    <a:gd name="T61" fmla="*/ 75 h 87"/>
                    <a:gd name="T62" fmla="*/ 121 w 215"/>
                    <a:gd name="T63" fmla="*/ 71 h 87"/>
                    <a:gd name="T64" fmla="*/ 109 w 215"/>
                    <a:gd name="T65" fmla="*/ 68 h 87"/>
                    <a:gd name="T66" fmla="*/ 98 w 215"/>
                    <a:gd name="T67" fmla="*/ 64 h 87"/>
                    <a:gd name="T68" fmla="*/ 88 w 215"/>
                    <a:gd name="T69" fmla="*/ 60 h 87"/>
                    <a:gd name="T70" fmla="*/ 81 w 215"/>
                    <a:gd name="T71" fmla="*/ 58 h 87"/>
                    <a:gd name="T72" fmla="*/ 73 w 215"/>
                    <a:gd name="T73" fmla="*/ 56 h 87"/>
                    <a:gd name="T74" fmla="*/ 67 w 215"/>
                    <a:gd name="T75" fmla="*/ 54 h 87"/>
                    <a:gd name="T76" fmla="*/ 59 w 215"/>
                    <a:gd name="T77" fmla="*/ 50 h 87"/>
                    <a:gd name="T78" fmla="*/ 52 w 215"/>
                    <a:gd name="T79" fmla="*/ 46 h 87"/>
                    <a:gd name="T80" fmla="*/ 44 w 215"/>
                    <a:gd name="T81" fmla="*/ 43 h 87"/>
                    <a:gd name="T82" fmla="*/ 36 w 215"/>
                    <a:gd name="T83" fmla="*/ 39 h 87"/>
                    <a:gd name="T84" fmla="*/ 27 w 215"/>
                    <a:gd name="T85" fmla="*/ 33 h 87"/>
                    <a:gd name="T86" fmla="*/ 19 w 215"/>
                    <a:gd name="T87" fmla="*/ 27 h 87"/>
                    <a:gd name="T88" fmla="*/ 11 w 215"/>
                    <a:gd name="T89" fmla="*/ 21 h 87"/>
                    <a:gd name="T90" fmla="*/ 4 w 215"/>
                    <a:gd name="T91" fmla="*/ 14 h 87"/>
                    <a:gd name="T92" fmla="*/ 0 w 215"/>
                    <a:gd name="T93" fmla="*/ 8 h 87"/>
                    <a:gd name="T94" fmla="*/ 2 w 215"/>
                    <a:gd name="T95" fmla="*/ 2 h 8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15"/>
                    <a:gd name="T145" fmla="*/ 0 h 87"/>
                    <a:gd name="T146" fmla="*/ 215 w 215"/>
                    <a:gd name="T147" fmla="*/ 87 h 8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15" h="87">
                      <a:moveTo>
                        <a:pt x="4" y="0"/>
                      </a:move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7" y="6"/>
                      </a:lnTo>
                      <a:lnTo>
                        <a:pt x="33" y="6"/>
                      </a:lnTo>
                      <a:lnTo>
                        <a:pt x="36" y="8"/>
                      </a:lnTo>
                      <a:lnTo>
                        <a:pt x="40" y="8"/>
                      </a:lnTo>
                      <a:lnTo>
                        <a:pt x="46" y="10"/>
                      </a:lnTo>
                      <a:lnTo>
                        <a:pt x="50" y="10"/>
                      </a:lnTo>
                      <a:lnTo>
                        <a:pt x="56" y="12"/>
                      </a:lnTo>
                      <a:lnTo>
                        <a:pt x="61" y="12"/>
                      </a:lnTo>
                      <a:lnTo>
                        <a:pt x="67" y="14"/>
                      </a:lnTo>
                      <a:lnTo>
                        <a:pt x="71" y="14"/>
                      </a:lnTo>
                      <a:lnTo>
                        <a:pt x="77" y="16"/>
                      </a:lnTo>
                      <a:lnTo>
                        <a:pt x="82" y="16"/>
                      </a:lnTo>
                      <a:lnTo>
                        <a:pt x="86" y="18"/>
                      </a:lnTo>
                      <a:lnTo>
                        <a:pt x="92" y="18"/>
                      </a:lnTo>
                      <a:lnTo>
                        <a:pt x="96" y="20"/>
                      </a:lnTo>
                      <a:lnTo>
                        <a:pt x="102" y="20"/>
                      </a:lnTo>
                      <a:lnTo>
                        <a:pt x="105" y="20"/>
                      </a:lnTo>
                      <a:lnTo>
                        <a:pt x="109" y="21"/>
                      </a:lnTo>
                      <a:lnTo>
                        <a:pt x="113" y="21"/>
                      </a:lnTo>
                      <a:lnTo>
                        <a:pt x="117" y="21"/>
                      </a:lnTo>
                      <a:lnTo>
                        <a:pt x="121" y="21"/>
                      </a:lnTo>
                      <a:lnTo>
                        <a:pt x="123" y="21"/>
                      </a:lnTo>
                      <a:lnTo>
                        <a:pt x="125" y="21"/>
                      </a:lnTo>
                      <a:lnTo>
                        <a:pt x="128" y="21"/>
                      </a:lnTo>
                      <a:lnTo>
                        <a:pt x="130" y="23"/>
                      </a:lnTo>
                      <a:lnTo>
                        <a:pt x="132" y="23"/>
                      </a:lnTo>
                      <a:lnTo>
                        <a:pt x="134" y="23"/>
                      </a:lnTo>
                      <a:lnTo>
                        <a:pt x="136" y="23"/>
                      </a:lnTo>
                      <a:lnTo>
                        <a:pt x="138" y="23"/>
                      </a:lnTo>
                      <a:lnTo>
                        <a:pt x="140" y="23"/>
                      </a:lnTo>
                      <a:lnTo>
                        <a:pt x="142" y="23"/>
                      </a:lnTo>
                      <a:lnTo>
                        <a:pt x="144" y="23"/>
                      </a:lnTo>
                      <a:lnTo>
                        <a:pt x="146" y="25"/>
                      </a:lnTo>
                      <a:lnTo>
                        <a:pt x="148" y="25"/>
                      </a:lnTo>
                      <a:lnTo>
                        <a:pt x="150" y="25"/>
                      </a:lnTo>
                      <a:lnTo>
                        <a:pt x="152" y="25"/>
                      </a:lnTo>
                      <a:lnTo>
                        <a:pt x="153" y="27"/>
                      </a:lnTo>
                      <a:lnTo>
                        <a:pt x="155" y="27"/>
                      </a:lnTo>
                      <a:lnTo>
                        <a:pt x="157" y="27"/>
                      </a:lnTo>
                      <a:lnTo>
                        <a:pt x="159" y="29"/>
                      </a:lnTo>
                      <a:lnTo>
                        <a:pt x="161" y="29"/>
                      </a:lnTo>
                      <a:lnTo>
                        <a:pt x="163" y="29"/>
                      </a:lnTo>
                      <a:lnTo>
                        <a:pt x="165" y="31"/>
                      </a:lnTo>
                      <a:lnTo>
                        <a:pt x="167" y="31"/>
                      </a:lnTo>
                      <a:lnTo>
                        <a:pt x="169" y="31"/>
                      </a:lnTo>
                      <a:lnTo>
                        <a:pt x="169" y="33"/>
                      </a:lnTo>
                      <a:lnTo>
                        <a:pt x="171" y="33"/>
                      </a:lnTo>
                      <a:lnTo>
                        <a:pt x="173" y="33"/>
                      </a:lnTo>
                      <a:lnTo>
                        <a:pt x="175" y="35"/>
                      </a:lnTo>
                      <a:lnTo>
                        <a:pt x="176" y="35"/>
                      </a:lnTo>
                      <a:lnTo>
                        <a:pt x="178" y="37"/>
                      </a:lnTo>
                      <a:lnTo>
                        <a:pt x="180" y="37"/>
                      </a:lnTo>
                      <a:lnTo>
                        <a:pt x="182" y="37"/>
                      </a:lnTo>
                      <a:lnTo>
                        <a:pt x="184" y="39"/>
                      </a:lnTo>
                      <a:lnTo>
                        <a:pt x="186" y="39"/>
                      </a:lnTo>
                      <a:lnTo>
                        <a:pt x="186" y="41"/>
                      </a:lnTo>
                      <a:lnTo>
                        <a:pt x="188" y="41"/>
                      </a:lnTo>
                      <a:lnTo>
                        <a:pt x="190" y="41"/>
                      </a:lnTo>
                      <a:lnTo>
                        <a:pt x="190" y="43"/>
                      </a:lnTo>
                      <a:lnTo>
                        <a:pt x="192" y="43"/>
                      </a:lnTo>
                      <a:lnTo>
                        <a:pt x="194" y="45"/>
                      </a:lnTo>
                      <a:lnTo>
                        <a:pt x="196" y="45"/>
                      </a:lnTo>
                      <a:lnTo>
                        <a:pt x="196" y="46"/>
                      </a:lnTo>
                      <a:lnTo>
                        <a:pt x="198" y="46"/>
                      </a:lnTo>
                      <a:lnTo>
                        <a:pt x="199" y="48"/>
                      </a:lnTo>
                      <a:lnTo>
                        <a:pt x="201" y="48"/>
                      </a:lnTo>
                      <a:lnTo>
                        <a:pt x="201" y="50"/>
                      </a:lnTo>
                      <a:lnTo>
                        <a:pt x="203" y="50"/>
                      </a:lnTo>
                      <a:lnTo>
                        <a:pt x="203" y="52"/>
                      </a:lnTo>
                      <a:lnTo>
                        <a:pt x="205" y="54"/>
                      </a:lnTo>
                      <a:lnTo>
                        <a:pt x="207" y="56"/>
                      </a:lnTo>
                      <a:lnTo>
                        <a:pt x="209" y="58"/>
                      </a:lnTo>
                      <a:lnTo>
                        <a:pt x="211" y="58"/>
                      </a:lnTo>
                      <a:lnTo>
                        <a:pt x="211" y="60"/>
                      </a:lnTo>
                      <a:lnTo>
                        <a:pt x="213" y="62"/>
                      </a:lnTo>
                      <a:lnTo>
                        <a:pt x="213" y="64"/>
                      </a:lnTo>
                      <a:lnTo>
                        <a:pt x="215" y="66"/>
                      </a:lnTo>
                      <a:lnTo>
                        <a:pt x="215" y="68"/>
                      </a:lnTo>
                      <a:lnTo>
                        <a:pt x="215" y="69"/>
                      </a:lnTo>
                      <a:lnTo>
                        <a:pt x="215" y="71"/>
                      </a:lnTo>
                      <a:lnTo>
                        <a:pt x="215" y="73"/>
                      </a:lnTo>
                      <a:lnTo>
                        <a:pt x="215" y="75"/>
                      </a:lnTo>
                      <a:lnTo>
                        <a:pt x="213" y="77"/>
                      </a:lnTo>
                      <a:lnTo>
                        <a:pt x="213" y="79"/>
                      </a:lnTo>
                      <a:lnTo>
                        <a:pt x="211" y="79"/>
                      </a:lnTo>
                      <a:lnTo>
                        <a:pt x="211" y="81"/>
                      </a:lnTo>
                      <a:lnTo>
                        <a:pt x="209" y="81"/>
                      </a:lnTo>
                      <a:lnTo>
                        <a:pt x="209" y="83"/>
                      </a:lnTo>
                      <a:lnTo>
                        <a:pt x="207" y="83"/>
                      </a:lnTo>
                      <a:lnTo>
                        <a:pt x="205" y="83"/>
                      </a:lnTo>
                      <a:lnTo>
                        <a:pt x="203" y="85"/>
                      </a:lnTo>
                      <a:lnTo>
                        <a:pt x="201" y="85"/>
                      </a:lnTo>
                      <a:lnTo>
                        <a:pt x="199" y="85"/>
                      </a:lnTo>
                      <a:lnTo>
                        <a:pt x="198" y="87"/>
                      </a:lnTo>
                      <a:lnTo>
                        <a:pt x="194" y="87"/>
                      </a:lnTo>
                      <a:lnTo>
                        <a:pt x="192" y="87"/>
                      </a:lnTo>
                      <a:lnTo>
                        <a:pt x="190" y="87"/>
                      </a:lnTo>
                      <a:lnTo>
                        <a:pt x="186" y="87"/>
                      </a:lnTo>
                      <a:lnTo>
                        <a:pt x="184" y="87"/>
                      </a:lnTo>
                      <a:lnTo>
                        <a:pt x="180" y="87"/>
                      </a:lnTo>
                      <a:lnTo>
                        <a:pt x="178" y="87"/>
                      </a:lnTo>
                      <a:lnTo>
                        <a:pt x="175" y="85"/>
                      </a:lnTo>
                      <a:lnTo>
                        <a:pt x="171" y="85"/>
                      </a:lnTo>
                      <a:lnTo>
                        <a:pt x="169" y="85"/>
                      </a:lnTo>
                      <a:lnTo>
                        <a:pt x="165" y="85"/>
                      </a:lnTo>
                      <a:lnTo>
                        <a:pt x="163" y="83"/>
                      </a:lnTo>
                      <a:lnTo>
                        <a:pt x="159" y="83"/>
                      </a:lnTo>
                      <a:lnTo>
                        <a:pt x="155" y="83"/>
                      </a:lnTo>
                      <a:lnTo>
                        <a:pt x="153" y="81"/>
                      </a:lnTo>
                      <a:lnTo>
                        <a:pt x="150" y="81"/>
                      </a:lnTo>
                      <a:lnTo>
                        <a:pt x="148" y="81"/>
                      </a:lnTo>
                      <a:lnTo>
                        <a:pt x="144" y="79"/>
                      </a:lnTo>
                      <a:lnTo>
                        <a:pt x="142" y="79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32" y="75"/>
                      </a:lnTo>
                      <a:lnTo>
                        <a:pt x="128" y="75"/>
                      </a:lnTo>
                      <a:lnTo>
                        <a:pt x="127" y="73"/>
                      </a:lnTo>
                      <a:lnTo>
                        <a:pt x="123" y="73"/>
                      </a:lnTo>
                      <a:lnTo>
                        <a:pt x="121" y="71"/>
                      </a:lnTo>
                      <a:lnTo>
                        <a:pt x="117" y="71"/>
                      </a:lnTo>
                      <a:lnTo>
                        <a:pt x="115" y="69"/>
                      </a:lnTo>
                      <a:lnTo>
                        <a:pt x="111" y="69"/>
                      </a:lnTo>
                      <a:lnTo>
                        <a:pt x="109" y="68"/>
                      </a:lnTo>
                      <a:lnTo>
                        <a:pt x="105" y="68"/>
                      </a:lnTo>
                      <a:lnTo>
                        <a:pt x="104" y="66"/>
                      </a:lnTo>
                      <a:lnTo>
                        <a:pt x="102" y="66"/>
                      </a:lnTo>
                      <a:lnTo>
                        <a:pt x="98" y="64"/>
                      </a:lnTo>
                      <a:lnTo>
                        <a:pt x="96" y="64"/>
                      </a:lnTo>
                      <a:lnTo>
                        <a:pt x="92" y="62"/>
                      </a:lnTo>
                      <a:lnTo>
                        <a:pt x="90" y="62"/>
                      </a:lnTo>
                      <a:lnTo>
                        <a:pt x="88" y="60"/>
                      </a:lnTo>
                      <a:lnTo>
                        <a:pt x="86" y="60"/>
                      </a:lnTo>
                      <a:lnTo>
                        <a:pt x="84" y="60"/>
                      </a:lnTo>
                      <a:lnTo>
                        <a:pt x="82" y="58"/>
                      </a:lnTo>
                      <a:lnTo>
                        <a:pt x="81" y="58"/>
                      </a:lnTo>
                      <a:lnTo>
                        <a:pt x="79" y="58"/>
                      </a:lnTo>
                      <a:lnTo>
                        <a:pt x="77" y="56"/>
                      </a:lnTo>
                      <a:lnTo>
                        <a:pt x="75" y="56"/>
                      </a:lnTo>
                      <a:lnTo>
                        <a:pt x="73" y="56"/>
                      </a:lnTo>
                      <a:lnTo>
                        <a:pt x="73" y="54"/>
                      </a:lnTo>
                      <a:lnTo>
                        <a:pt x="71" y="54"/>
                      </a:lnTo>
                      <a:lnTo>
                        <a:pt x="69" y="54"/>
                      </a:lnTo>
                      <a:lnTo>
                        <a:pt x="67" y="54"/>
                      </a:lnTo>
                      <a:lnTo>
                        <a:pt x="65" y="52"/>
                      </a:lnTo>
                      <a:lnTo>
                        <a:pt x="63" y="52"/>
                      </a:lnTo>
                      <a:lnTo>
                        <a:pt x="61" y="50"/>
                      </a:lnTo>
                      <a:lnTo>
                        <a:pt x="59" y="50"/>
                      </a:lnTo>
                      <a:lnTo>
                        <a:pt x="57" y="48"/>
                      </a:lnTo>
                      <a:lnTo>
                        <a:pt x="56" y="48"/>
                      </a:lnTo>
                      <a:lnTo>
                        <a:pt x="54" y="48"/>
                      </a:lnTo>
                      <a:lnTo>
                        <a:pt x="52" y="46"/>
                      </a:lnTo>
                      <a:lnTo>
                        <a:pt x="50" y="46"/>
                      </a:lnTo>
                      <a:lnTo>
                        <a:pt x="48" y="45"/>
                      </a:lnTo>
                      <a:lnTo>
                        <a:pt x="46" y="45"/>
                      </a:lnTo>
                      <a:lnTo>
                        <a:pt x="44" y="43"/>
                      </a:lnTo>
                      <a:lnTo>
                        <a:pt x="42" y="43"/>
                      </a:lnTo>
                      <a:lnTo>
                        <a:pt x="40" y="41"/>
                      </a:lnTo>
                      <a:lnTo>
                        <a:pt x="38" y="39"/>
                      </a:lnTo>
                      <a:lnTo>
                        <a:pt x="36" y="39"/>
                      </a:lnTo>
                      <a:lnTo>
                        <a:pt x="34" y="37"/>
                      </a:lnTo>
                      <a:lnTo>
                        <a:pt x="33" y="37"/>
                      </a:lnTo>
                      <a:lnTo>
                        <a:pt x="31" y="35"/>
                      </a:lnTo>
                      <a:lnTo>
                        <a:pt x="27" y="33"/>
                      </a:lnTo>
                      <a:lnTo>
                        <a:pt x="25" y="31"/>
                      </a:lnTo>
                      <a:lnTo>
                        <a:pt x="23" y="31"/>
                      </a:lnTo>
                      <a:lnTo>
                        <a:pt x="21" y="29"/>
                      </a:lnTo>
                      <a:lnTo>
                        <a:pt x="19" y="27"/>
                      </a:lnTo>
                      <a:lnTo>
                        <a:pt x="17" y="25"/>
                      </a:lnTo>
                      <a:lnTo>
                        <a:pt x="15" y="25"/>
                      </a:lnTo>
                      <a:lnTo>
                        <a:pt x="13" y="23"/>
                      </a:lnTo>
                      <a:lnTo>
                        <a:pt x="11" y="21"/>
                      </a:lnTo>
                      <a:lnTo>
                        <a:pt x="10" y="20"/>
                      </a:lnTo>
                      <a:lnTo>
                        <a:pt x="8" y="18"/>
                      </a:lnTo>
                      <a:lnTo>
                        <a:pt x="6" y="16"/>
                      </a:lnTo>
                      <a:lnTo>
                        <a:pt x="4" y="14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5FA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48" name="Freeform 616"/>
                <p:cNvSpPr>
                  <a:spLocks noChangeAspect="1"/>
                </p:cNvSpPr>
                <p:nvPr/>
              </p:nvSpPr>
              <p:spPr bwMode="auto">
                <a:xfrm>
                  <a:off x="4942" y="1298"/>
                  <a:ext cx="71" cy="332"/>
                </a:xfrm>
                <a:custGeom>
                  <a:avLst/>
                  <a:gdLst>
                    <a:gd name="T0" fmla="*/ 0 w 71"/>
                    <a:gd name="T1" fmla="*/ 73 h 332"/>
                    <a:gd name="T2" fmla="*/ 0 w 71"/>
                    <a:gd name="T3" fmla="*/ 83 h 332"/>
                    <a:gd name="T4" fmla="*/ 2 w 71"/>
                    <a:gd name="T5" fmla="*/ 98 h 332"/>
                    <a:gd name="T6" fmla="*/ 4 w 71"/>
                    <a:gd name="T7" fmla="*/ 117 h 332"/>
                    <a:gd name="T8" fmla="*/ 8 w 71"/>
                    <a:gd name="T9" fmla="*/ 140 h 332"/>
                    <a:gd name="T10" fmla="*/ 14 w 71"/>
                    <a:gd name="T11" fmla="*/ 167 h 332"/>
                    <a:gd name="T12" fmla="*/ 24 w 71"/>
                    <a:gd name="T13" fmla="*/ 200 h 332"/>
                    <a:gd name="T14" fmla="*/ 35 w 71"/>
                    <a:gd name="T15" fmla="*/ 234 h 332"/>
                    <a:gd name="T16" fmla="*/ 45 w 71"/>
                    <a:gd name="T17" fmla="*/ 261 h 332"/>
                    <a:gd name="T18" fmla="*/ 50 w 71"/>
                    <a:gd name="T19" fmla="*/ 282 h 332"/>
                    <a:gd name="T20" fmla="*/ 56 w 71"/>
                    <a:gd name="T21" fmla="*/ 298 h 332"/>
                    <a:gd name="T22" fmla="*/ 60 w 71"/>
                    <a:gd name="T23" fmla="*/ 307 h 332"/>
                    <a:gd name="T24" fmla="*/ 64 w 71"/>
                    <a:gd name="T25" fmla="*/ 315 h 332"/>
                    <a:gd name="T26" fmla="*/ 68 w 71"/>
                    <a:gd name="T27" fmla="*/ 323 h 332"/>
                    <a:gd name="T28" fmla="*/ 70 w 71"/>
                    <a:gd name="T29" fmla="*/ 330 h 332"/>
                    <a:gd name="T30" fmla="*/ 71 w 71"/>
                    <a:gd name="T31" fmla="*/ 328 h 332"/>
                    <a:gd name="T32" fmla="*/ 70 w 71"/>
                    <a:gd name="T33" fmla="*/ 319 h 332"/>
                    <a:gd name="T34" fmla="*/ 66 w 71"/>
                    <a:gd name="T35" fmla="*/ 307 h 332"/>
                    <a:gd name="T36" fmla="*/ 62 w 71"/>
                    <a:gd name="T37" fmla="*/ 290 h 332"/>
                    <a:gd name="T38" fmla="*/ 54 w 71"/>
                    <a:gd name="T39" fmla="*/ 267 h 332"/>
                    <a:gd name="T40" fmla="*/ 45 w 71"/>
                    <a:gd name="T41" fmla="*/ 238 h 332"/>
                    <a:gd name="T42" fmla="*/ 39 w 71"/>
                    <a:gd name="T43" fmla="*/ 213 h 332"/>
                    <a:gd name="T44" fmla="*/ 33 w 71"/>
                    <a:gd name="T45" fmla="*/ 188 h 332"/>
                    <a:gd name="T46" fmla="*/ 29 w 71"/>
                    <a:gd name="T47" fmla="*/ 169 h 332"/>
                    <a:gd name="T48" fmla="*/ 27 w 71"/>
                    <a:gd name="T49" fmla="*/ 154 h 332"/>
                    <a:gd name="T50" fmla="*/ 29 w 71"/>
                    <a:gd name="T51" fmla="*/ 144 h 332"/>
                    <a:gd name="T52" fmla="*/ 33 w 71"/>
                    <a:gd name="T53" fmla="*/ 146 h 332"/>
                    <a:gd name="T54" fmla="*/ 37 w 71"/>
                    <a:gd name="T55" fmla="*/ 157 h 332"/>
                    <a:gd name="T56" fmla="*/ 41 w 71"/>
                    <a:gd name="T57" fmla="*/ 167 h 332"/>
                    <a:gd name="T58" fmla="*/ 47 w 71"/>
                    <a:gd name="T59" fmla="*/ 173 h 332"/>
                    <a:gd name="T60" fmla="*/ 52 w 71"/>
                    <a:gd name="T61" fmla="*/ 177 h 332"/>
                    <a:gd name="T62" fmla="*/ 56 w 71"/>
                    <a:gd name="T63" fmla="*/ 173 h 332"/>
                    <a:gd name="T64" fmla="*/ 56 w 71"/>
                    <a:gd name="T65" fmla="*/ 165 h 332"/>
                    <a:gd name="T66" fmla="*/ 54 w 71"/>
                    <a:gd name="T67" fmla="*/ 155 h 332"/>
                    <a:gd name="T68" fmla="*/ 52 w 71"/>
                    <a:gd name="T69" fmla="*/ 144 h 332"/>
                    <a:gd name="T70" fmla="*/ 48 w 71"/>
                    <a:gd name="T71" fmla="*/ 129 h 332"/>
                    <a:gd name="T72" fmla="*/ 45 w 71"/>
                    <a:gd name="T73" fmla="*/ 109 h 332"/>
                    <a:gd name="T74" fmla="*/ 41 w 71"/>
                    <a:gd name="T75" fmla="*/ 92 h 332"/>
                    <a:gd name="T76" fmla="*/ 37 w 71"/>
                    <a:gd name="T77" fmla="*/ 73 h 332"/>
                    <a:gd name="T78" fmla="*/ 35 w 71"/>
                    <a:gd name="T79" fmla="*/ 58 h 332"/>
                    <a:gd name="T80" fmla="*/ 33 w 71"/>
                    <a:gd name="T81" fmla="*/ 44 h 332"/>
                    <a:gd name="T82" fmla="*/ 31 w 71"/>
                    <a:gd name="T83" fmla="*/ 33 h 332"/>
                    <a:gd name="T84" fmla="*/ 29 w 71"/>
                    <a:gd name="T85" fmla="*/ 27 h 332"/>
                    <a:gd name="T86" fmla="*/ 27 w 71"/>
                    <a:gd name="T87" fmla="*/ 19 h 332"/>
                    <a:gd name="T88" fmla="*/ 25 w 71"/>
                    <a:gd name="T89" fmla="*/ 11 h 332"/>
                    <a:gd name="T90" fmla="*/ 22 w 71"/>
                    <a:gd name="T91" fmla="*/ 4 h 332"/>
                    <a:gd name="T92" fmla="*/ 16 w 71"/>
                    <a:gd name="T93" fmla="*/ 0 h 332"/>
                    <a:gd name="T94" fmla="*/ 16 w 71"/>
                    <a:gd name="T95" fmla="*/ 8 h 332"/>
                    <a:gd name="T96" fmla="*/ 16 w 71"/>
                    <a:gd name="T97" fmla="*/ 17 h 332"/>
                    <a:gd name="T98" fmla="*/ 16 w 71"/>
                    <a:gd name="T99" fmla="*/ 27 h 332"/>
                    <a:gd name="T100" fmla="*/ 16 w 71"/>
                    <a:gd name="T101" fmla="*/ 36 h 332"/>
                    <a:gd name="T102" fmla="*/ 18 w 71"/>
                    <a:gd name="T103" fmla="*/ 46 h 332"/>
                    <a:gd name="T104" fmla="*/ 18 w 71"/>
                    <a:gd name="T105" fmla="*/ 56 h 332"/>
                    <a:gd name="T106" fmla="*/ 18 w 71"/>
                    <a:gd name="T107" fmla="*/ 63 h 332"/>
                    <a:gd name="T108" fmla="*/ 18 w 71"/>
                    <a:gd name="T109" fmla="*/ 71 h 332"/>
                    <a:gd name="T110" fmla="*/ 18 w 71"/>
                    <a:gd name="T111" fmla="*/ 79 h 332"/>
                    <a:gd name="T112" fmla="*/ 14 w 71"/>
                    <a:gd name="T113" fmla="*/ 75 h 332"/>
                    <a:gd name="T114" fmla="*/ 10 w 71"/>
                    <a:gd name="T115" fmla="*/ 67 h 332"/>
                    <a:gd name="T116" fmla="*/ 8 w 71"/>
                    <a:gd name="T117" fmla="*/ 59 h 332"/>
                    <a:gd name="T118" fmla="*/ 2 w 71"/>
                    <a:gd name="T119" fmla="*/ 56 h 332"/>
                    <a:gd name="T120" fmla="*/ 0 w 71"/>
                    <a:gd name="T121" fmla="*/ 63 h 33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71"/>
                    <a:gd name="T184" fmla="*/ 0 h 332"/>
                    <a:gd name="T185" fmla="*/ 71 w 71"/>
                    <a:gd name="T186" fmla="*/ 332 h 33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71" h="332">
                      <a:moveTo>
                        <a:pt x="0" y="67"/>
                      </a:moveTo>
                      <a:lnTo>
                        <a:pt x="0" y="69"/>
                      </a:lnTo>
                      <a:lnTo>
                        <a:pt x="0" y="71"/>
                      </a:lnTo>
                      <a:lnTo>
                        <a:pt x="0" y="73"/>
                      </a:lnTo>
                      <a:lnTo>
                        <a:pt x="0" y="75"/>
                      </a:lnTo>
                      <a:lnTo>
                        <a:pt x="0" y="77"/>
                      </a:lnTo>
                      <a:lnTo>
                        <a:pt x="0" y="81"/>
                      </a:lnTo>
                      <a:lnTo>
                        <a:pt x="0" y="83"/>
                      </a:lnTo>
                      <a:lnTo>
                        <a:pt x="2" y="86"/>
                      </a:lnTo>
                      <a:lnTo>
                        <a:pt x="2" y="90"/>
                      </a:lnTo>
                      <a:lnTo>
                        <a:pt x="2" y="94"/>
                      </a:lnTo>
                      <a:lnTo>
                        <a:pt x="2" y="98"/>
                      </a:lnTo>
                      <a:lnTo>
                        <a:pt x="2" y="102"/>
                      </a:lnTo>
                      <a:lnTo>
                        <a:pt x="2" y="107"/>
                      </a:lnTo>
                      <a:lnTo>
                        <a:pt x="4" y="111"/>
                      </a:lnTo>
                      <a:lnTo>
                        <a:pt x="4" y="117"/>
                      </a:lnTo>
                      <a:lnTo>
                        <a:pt x="6" y="123"/>
                      </a:lnTo>
                      <a:lnTo>
                        <a:pt x="6" y="129"/>
                      </a:lnTo>
                      <a:lnTo>
                        <a:pt x="8" y="134"/>
                      </a:lnTo>
                      <a:lnTo>
                        <a:pt x="8" y="140"/>
                      </a:lnTo>
                      <a:lnTo>
                        <a:pt x="10" y="146"/>
                      </a:lnTo>
                      <a:lnTo>
                        <a:pt x="12" y="154"/>
                      </a:lnTo>
                      <a:lnTo>
                        <a:pt x="12" y="161"/>
                      </a:lnTo>
                      <a:lnTo>
                        <a:pt x="14" y="167"/>
                      </a:lnTo>
                      <a:lnTo>
                        <a:pt x="16" y="175"/>
                      </a:lnTo>
                      <a:lnTo>
                        <a:pt x="18" y="182"/>
                      </a:lnTo>
                      <a:lnTo>
                        <a:pt x="22" y="192"/>
                      </a:lnTo>
                      <a:lnTo>
                        <a:pt x="24" y="200"/>
                      </a:lnTo>
                      <a:lnTo>
                        <a:pt x="25" y="207"/>
                      </a:lnTo>
                      <a:lnTo>
                        <a:pt x="29" y="217"/>
                      </a:lnTo>
                      <a:lnTo>
                        <a:pt x="31" y="225"/>
                      </a:lnTo>
                      <a:lnTo>
                        <a:pt x="35" y="234"/>
                      </a:lnTo>
                      <a:lnTo>
                        <a:pt x="37" y="242"/>
                      </a:lnTo>
                      <a:lnTo>
                        <a:pt x="39" y="248"/>
                      </a:lnTo>
                      <a:lnTo>
                        <a:pt x="43" y="255"/>
                      </a:lnTo>
                      <a:lnTo>
                        <a:pt x="45" y="261"/>
                      </a:lnTo>
                      <a:lnTo>
                        <a:pt x="47" y="267"/>
                      </a:lnTo>
                      <a:lnTo>
                        <a:pt x="48" y="273"/>
                      </a:lnTo>
                      <a:lnTo>
                        <a:pt x="50" y="276"/>
                      </a:lnTo>
                      <a:lnTo>
                        <a:pt x="50" y="282"/>
                      </a:lnTo>
                      <a:lnTo>
                        <a:pt x="52" y="286"/>
                      </a:lnTo>
                      <a:lnTo>
                        <a:pt x="54" y="290"/>
                      </a:lnTo>
                      <a:lnTo>
                        <a:pt x="56" y="294"/>
                      </a:lnTo>
                      <a:lnTo>
                        <a:pt x="56" y="298"/>
                      </a:lnTo>
                      <a:lnTo>
                        <a:pt x="58" y="299"/>
                      </a:lnTo>
                      <a:lnTo>
                        <a:pt x="58" y="301"/>
                      </a:lnTo>
                      <a:lnTo>
                        <a:pt x="60" y="305"/>
                      </a:lnTo>
                      <a:lnTo>
                        <a:pt x="60" y="307"/>
                      </a:lnTo>
                      <a:lnTo>
                        <a:pt x="62" y="309"/>
                      </a:lnTo>
                      <a:lnTo>
                        <a:pt x="62" y="311"/>
                      </a:lnTo>
                      <a:lnTo>
                        <a:pt x="64" y="313"/>
                      </a:lnTo>
                      <a:lnTo>
                        <a:pt x="64" y="315"/>
                      </a:lnTo>
                      <a:lnTo>
                        <a:pt x="66" y="317"/>
                      </a:lnTo>
                      <a:lnTo>
                        <a:pt x="66" y="319"/>
                      </a:lnTo>
                      <a:lnTo>
                        <a:pt x="66" y="321"/>
                      </a:lnTo>
                      <a:lnTo>
                        <a:pt x="68" y="323"/>
                      </a:lnTo>
                      <a:lnTo>
                        <a:pt x="68" y="324"/>
                      </a:lnTo>
                      <a:lnTo>
                        <a:pt x="70" y="326"/>
                      </a:lnTo>
                      <a:lnTo>
                        <a:pt x="70" y="328"/>
                      </a:lnTo>
                      <a:lnTo>
                        <a:pt x="70" y="330"/>
                      </a:lnTo>
                      <a:lnTo>
                        <a:pt x="71" y="330"/>
                      </a:lnTo>
                      <a:lnTo>
                        <a:pt x="71" y="332"/>
                      </a:lnTo>
                      <a:lnTo>
                        <a:pt x="71" y="330"/>
                      </a:lnTo>
                      <a:lnTo>
                        <a:pt x="71" y="328"/>
                      </a:lnTo>
                      <a:lnTo>
                        <a:pt x="71" y="326"/>
                      </a:lnTo>
                      <a:lnTo>
                        <a:pt x="71" y="324"/>
                      </a:lnTo>
                      <a:lnTo>
                        <a:pt x="70" y="323"/>
                      </a:lnTo>
                      <a:lnTo>
                        <a:pt x="70" y="319"/>
                      </a:lnTo>
                      <a:lnTo>
                        <a:pt x="70" y="317"/>
                      </a:lnTo>
                      <a:lnTo>
                        <a:pt x="68" y="313"/>
                      </a:lnTo>
                      <a:lnTo>
                        <a:pt x="68" y="311"/>
                      </a:lnTo>
                      <a:lnTo>
                        <a:pt x="66" y="307"/>
                      </a:lnTo>
                      <a:lnTo>
                        <a:pt x="66" y="303"/>
                      </a:lnTo>
                      <a:lnTo>
                        <a:pt x="64" y="299"/>
                      </a:lnTo>
                      <a:lnTo>
                        <a:pt x="62" y="294"/>
                      </a:lnTo>
                      <a:lnTo>
                        <a:pt x="62" y="290"/>
                      </a:lnTo>
                      <a:lnTo>
                        <a:pt x="60" y="284"/>
                      </a:lnTo>
                      <a:lnTo>
                        <a:pt x="58" y="278"/>
                      </a:lnTo>
                      <a:lnTo>
                        <a:pt x="56" y="273"/>
                      </a:lnTo>
                      <a:lnTo>
                        <a:pt x="54" y="267"/>
                      </a:lnTo>
                      <a:lnTo>
                        <a:pt x="52" y="259"/>
                      </a:lnTo>
                      <a:lnTo>
                        <a:pt x="48" y="251"/>
                      </a:lnTo>
                      <a:lnTo>
                        <a:pt x="47" y="246"/>
                      </a:lnTo>
                      <a:lnTo>
                        <a:pt x="45" y="238"/>
                      </a:lnTo>
                      <a:lnTo>
                        <a:pt x="43" y="232"/>
                      </a:lnTo>
                      <a:lnTo>
                        <a:pt x="41" y="225"/>
                      </a:lnTo>
                      <a:lnTo>
                        <a:pt x="39" y="219"/>
                      </a:lnTo>
                      <a:lnTo>
                        <a:pt x="39" y="213"/>
                      </a:lnTo>
                      <a:lnTo>
                        <a:pt x="37" y="205"/>
                      </a:lnTo>
                      <a:lnTo>
                        <a:pt x="35" y="200"/>
                      </a:lnTo>
                      <a:lnTo>
                        <a:pt x="35" y="194"/>
                      </a:lnTo>
                      <a:lnTo>
                        <a:pt x="33" y="188"/>
                      </a:lnTo>
                      <a:lnTo>
                        <a:pt x="31" y="182"/>
                      </a:lnTo>
                      <a:lnTo>
                        <a:pt x="31" y="179"/>
                      </a:lnTo>
                      <a:lnTo>
                        <a:pt x="31" y="173"/>
                      </a:lnTo>
                      <a:lnTo>
                        <a:pt x="29" y="169"/>
                      </a:lnTo>
                      <a:lnTo>
                        <a:pt x="29" y="163"/>
                      </a:lnTo>
                      <a:lnTo>
                        <a:pt x="29" y="159"/>
                      </a:lnTo>
                      <a:lnTo>
                        <a:pt x="29" y="155"/>
                      </a:lnTo>
                      <a:lnTo>
                        <a:pt x="27" y="154"/>
                      </a:lnTo>
                      <a:lnTo>
                        <a:pt x="27" y="150"/>
                      </a:lnTo>
                      <a:lnTo>
                        <a:pt x="27" y="148"/>
                      </a:lnTo>
                      <a:lnTo>
                        <a:pt x="27" y="146"/>
                      </a:lnTo>
                      <a:lnTo>
                        <a:pt x="29" y="144"/>
                      </a:lnTo>
                      <a:lnTo>
                        <a:pt x="29" y="142"/>
                      </a:lnTo>
                      <a:lnTo>
                        <a:pt x="31" y="142"/>
                      </a:lnTo>
                      <a:lnTo>
                        <a:pt x="31" y="144"/>
                      </a:lnTo>
                      <a:lnTo>
                        <a:pt x="33" y="146"/>
                      </a:lnTo>
                      <a:lnTo>
                        <a:pt x="33" y="148"/>
                      </a:lnTo>
                      <a:lnTo>
                        <a:pt x="35" y="152"/>
                      </a:lnTo>
                      <a:lnTo>
                        <a:pt x="35" y="154"/>
                      </a:lnTo>
                      <a:lnTo>
                        <a:pt x="37" y="157"/>
                      </a:lnTo>
                      <a:lnTo>
                        <a:pt x="39" y="159"/>
                      </a:lnTo>
                      <a:lnTo>
                        <a:pt x="39" y="163"/>
                      </a:lnTo>
                      <a:lnTo>
                        <a:pt x="41" y="165"/>
                      </a:lnTo>
                      <a:lnTo>
                        <a:pt x="41" y="167"/>
                      </a:lnTo>
                      <a:lnTo>
                        <a:pt x="43" y="169"/>
                      </a:lnTo>
                      <a:lnTo>
                        <a:pt x="45" y="171"/>
                      </a:lnTo>
                      <a:lnTo>
                        <a:pt x="45" y="173"/>
                      </a:lnTo>
                      <a:lnTo>
                        <a:pt x="47" y="173"/>
                      </a:lnTo>
                      <a:lnTo>
                        <a:pt x="47" y="175"/>
                      </a:lnTo>
                      <a:lnTo>
                        <a:pt x="48" y="175"/>
                      </a:lnTo>
                      <a:lnTo>
                        <a:pt x="50" y="177"/>
                      </a:lnTo>
                      <a:lnTo>
                        <a:pt x="52" y="177"/>
                      </a:lnTo>
                      <a:lnTo>
                        <a:pt x="54" y="177"/>
                      </a:lnTo>
                      <a:lnTo>
                        <a:pt x="54" y="175"/>
                      </a:lnTo>
                      <a:lnTo>
                        <a:pt x="54" y="173"/>
                      </a:lnTo>
                      <a:lnTo>
                        <a:pt x="56" y="173"/>
                      </a:lnTo>
                      <a:lnTo>
                        <a:pt x="56" y="171"/>
                      </a:lnTo>
                      <a:lnTo>
                        <a:pt x="56" y="169"/>
                      </a:lnTo>
                      <a:lnTo>
                        <a:pt x="56" y="167"/>
                      </a:lnTo>
                      <a:lnTo>
                        <a:pt x="56" y="165"/>
                      </a:lnTo>
                      <a:lnTo>
                        <a:pt x="56" y="163"/>
                      </a:lnTo>
                      <a:lnTo>
                        <a:pt x="56" y="161"/>
                      </a:lnTo>
                      <a:lnTo>
                        <a:pt x="56" y="159"/>
                      </a:lnTo>
                      <a:lnTo>
                        <a:pt x="54" y="155"/>
                      </a:lnTo>
                      <a:lnTo>
                        <a:pt x="54" y="154"/>
                      </a:lnTo>
                      <a:lnTo>
                        <a:pt x="54" y="150"/>
                      </a:lnTo>
                      <a:lnTo>
                        <a:pt x="52" y="146"/>
                      </a:lnTo>
                      <a:lnTo>
                        <a:pt x="52" y="144"/>
                      </a:lnTo>
                      <a:lnTo>
                        <a:pt x="52" y="140"/>
                      </a:lnTo>
                      <a:lnTo>
                        <a:pt x="50" y="136"/>
                      </a:lnTo>
                      <a:lnTo>
                        <a:pt x="50" y="132"/>
                      </a:lnTo>
                      <a:lnTo>
                        <a:pt x="48" y="129"/>
                      </a:lnTo>
                      <a:lnTo>
                        <a:pt x="48" y="123"/>
                      </a:lnTo>
                      <a:lnTo>
                        <a:pt x="47" y="119"/>
                      </a:lnTo>
                      <a:lnTo>
                        <a:pt x="47" y="115"/>
                      </a:lnTo>
                      <a:lnTo>
                        <a:pt x="45" y="109"/>
                      </a:lnTo>
                      <a:lnTo>
                        <a:pt x="45" y="106"/>
                      </a:lnTo>
                      <a:lnTo>
                        <a:pt x="43" y="102"/>
                      </a:lnTo>
                      <a:lnTo>
                        <a:pt x="43" y="96"/>
                      </a:lnTo>
                      <a:lnTo>
                        <a:pt x="41" y="92"/>
                      </a:lnTo>
                      <a:lnTo>
                        <a:pt x="41" y="86"/>
                      </a:lnTo>
                      <a:lnTo>
                        <a:pt x="39" y="83"/>
                      </a:lnTo>
                      <a:lnTo>
                        <a:pt x="39" y="79"/>
                      </a:lnTo>
                      <a:lnTo>
                        <a:pt x="37" y="73"/>
                      </a:lnTo>
                      <a:lnTo>
                        <a:pt x="37" y="69"/>
                      </a:lnTo>
                      <a:lnTo>
                        <a:pt x="37" y="65"/>
                      </a:lnTo>
                      <a:lnTo>
                        <a:pt x="35" y="61"/>
                      </a:lnTo>
                      <a:lnTo>
                        <a:pt x="35" y="58"/>
                      </a:lnTo>
                      <a:lnTo>
                        <a:pt x="33" y="54"/>
                      </a:lnTo>
                      <a:lnTo>
                        <a:pt x="33" y="50"/>
                      </a:lnTo>
                      <a:lnTo>
                        <a:pt x="33" y="46"/>
                      </a:lnTo>
                      <a:lnTo>
                        <a:pt x="33" y="44"/>
                      </a:lnTo>
                      <a:lnTo>
                        <a:pt x="31" y="40"/>
                      </a:lnTo>
                      <a:lnTo>
                        <a:pt x="31" y="38"/>
                      </a:lnTo>
                      <a:lnTo>
                        <a:pt x="31" y="35"/>
                      </a:lnTo>
                      <a:lnTo>
                        <a:pt x="31" y="33"/>
                      </a:lnTo>
                      <a:lnTo>
                        <a:pt x="31" y="31"/>
                      </a:lnTo>
                      <a:lnTo>
                        <a:pt x="29" y="31"/>
                      </a:lnTo>
                      <a:lnTo>
                        <a:pt x="29" y="29"/>
                      </a:lnTo>
                      <a:lnTo>
                        <a:pt x="29" y="27"/>
                      </a:lnTo>
                      <a:lnTo>
                        <a:pt x="29" y="25"/>
                      </a:lnTo>
                      <a:lnTo>
                        <a:pt x="29" y="23"/>
                      </a:lnTo>
                      <a:lnTo>
                        <a:pt x="27" y="21"/>
                      </a:lnTo>
                      <a:lnTo>
                        <a:pt x="27" y="19"/>
                      </a:lnTo>
                      <a:lnTo>
                        <a:pt x="27" y="17"/>
                      </a:lnTo>
                      <a:lnTo>
                        <a:pt x="25" y="15"/>
                      </a:lnTo>
                      <a:lnTo>
                        <a:pt x="25" y="13"/>
                      </a:lnTo>
                      <a:lnTo>
                        <a:pt x="25" y="11"/>
                      </a:lnTo>
                      <a:lnTo>
                        <a:pt x="24" y="10"/>
                      </a:lnTo>
                      <a:lnTo>
                        <a:pt x="24" y="8"/>
                      </a:lnTo>
                      <a:lnTo>
                        <a:pt x="22" y="6"/>
                      </a:lnTo>
                      <a:lnTo>
                        <a:pt x="22" y="4"/>
                      </a:lnTo>
                      <a:lnTo>
                        <a:pt x="20" y="2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6" y="0"/>
                      </a:lnTo>
                      <a:lnTo>
                        <a:pt x="16" y="2"/>
                      </a:lnTo>
                      <a:lnTo>
                        <a:pt x="16" y="4"/>
                      </a:lnTo>
                      <a:lnTo>
                        <a:pt x="16" y="6"/>
                      </a:lnTo>
                      <a:lnTo>
                        <a:pt x="16" y="8"/>
                      </a:lnTo>
                      <a:lnTo>
                        <a:pt x="16" y="10"/>
                      </a:lnTo>
                      <a:lnTo>
                        <a:pt x="16" y="13"/>
                      </a:lnTo>
                      <a:lnTo>
                        <a:pt x="16" y="15"/>
                      </a:lnTo>
                      <a:lnTo>
                        <a:pt x="16" y="17"/>
                      </a:lnTo>
                      <a:lnTo>
                        <a:pt x="16" y="21"/>
                      </a:lnTo>
                      <a:lnTo>
                        <a:pt x="16" y="23"/>
                      </a:lnTo>
                      <a:lnTo>
                        <a:pt x="16" y="25"/>
                      </a:lnTo>
                      <a:lnTo>
                        <a:pt x="16" y="27"/>
                      </a:lnTo>
                      <a:lnTo>
                        <a:pt x="16" y="31"/>
                      </a:lnTo>
                      <a:lnTo>
                        <a:pt x="16" y="33"/>
                      </a:lnTo>
                      <a:lnTo>
                        <a:pt x="16" y="35"/>
                      </a:lnTo>
                      <a:lnTo>
                        <a:pt x="16" y="36"/>
                      </a:lnTo>
                      <a:lnTo>
                        <a:pt x="16" y="40"/>
                      </a:lnTo>
                      <a:lnTo>
                        <a:pt x="18" y="42"/>
                      </a:lnTo>
                      <a:lnTo>
                        <a:pt x="18" y="44"/>
                      </a:lnTo>
                      <a:lnTo>
                        <a:pt x="18" y="46"/>
                      </a:lnTo>
                      <a:lnTo>
                        <a:pt x="18" y="48"/>
                      </a:lnTo>
                      <a:lnTo>
                        <a:pt x="18" y="50"/>
                      </a:lnTo>
                      <a:lnTo>
                        <a:pt x="18" y="52"/>
                      </a:lnTo>
                      <a:lnTo>
                        <a:pt x="18" y="56"/>
                      </a:lnTo>
                      <a:lnTo>
                        <a:pt x="18" y="58"/>
                      </a:lnTo>
                      <a:lnTo>
                        <a:pt x="18" y="59"/>
                      </a:lnTo>
                      <a:lnTo>
                        <a:pt x="18" y="61"/>
                      </a:lnTo>
                      <a:lnTo>
                        <a:pt x="18" y="63"/>
                      </a:lnTo>
                      <a:lnTo>
                        <a:pt x="18" y="65"/>
                      </a:lnTo>
                      <a:lnTo>
                        <a:pt x="18" y="67"/>
                      </a:lnTo>
                      <a:lnTo>
                        <a:pt x="18" y="69"/>
                      </a:lnTo>
                      <a:lnTo>
                        <a:pt x="18" y="71"/>
                      </a:lnTo>
                      <a:lnTo>
                        <a:pt x="18" y="73"/>
                      </a:lnTo>
                      <a:lnTo>
                        <a:pt x="18" y="75"/>
                      </a:lnTo>
                      <a:lnTo>
                        <a:pt x="18" y="77"/>
                      </a:lnTo>
                      <a:lnTo>
                        <a:pt x="18" y="79"/>
                      </a:lnTo>
                      <a:lnTo>
                        <a:pt x="18" y="81"/>
                      </a:lnTo>
                      <a:lnTo>
                        <a:pt x="16" y="79"/>
                      </a:lnTo>
                      <a:lnTo>
                        <a:pt x="16" y="77"/>
                      </a:lnTo>
                      <a:lnTo>
                        <a:pt x="14" y="75"/>
                      </a:lnTo>
                      <a:lnTo>
                        <a:pt x="14" y="73"/>
                      </a:lnTo>
                      <a:lnTo>
                        <a:pt x="12" y="71"/>
                      </a:lnTo>
                      <a:lnTo>
                        <a:pt x="12" y="69"/>
                      </a:lnTo>
                      <a:lnTo>
                        <a:pt x="10" y="67"/>
                      </a:lnTo>
                      <a:lnTo>
                        <a:pt x="10" y="65"/>
                      </a:lnTo>
                      <a:lnTo>
                        <a:pt x="10" y="63"/>
                      </a:lnTo>
                      <a:lnTo>
                        <a:pt x="8" y="61"/>
                      </a:lnTo>
                      <a:lnTo>
                        <a:pt x="8" y="59"/>
                      </a:lnTo>
                      <a:lnTo>
                        <a:pt x="6" y="58"/>
                      </a:lnTo>
                      <a:lnTo>
                        <a:pt x="6" y="56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2" y="58"/>
                      </a:lnTo>
                      <a:lnTo>
                        <a:pt x="2" y="59"/>
                      </a:lnTo>
                      <a:lnTo>
                        <a:pt x="2" y="61"/>
                      </a:lnTo>
                      <a:lnTo>
                        <a:pt x="0" y="63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solidFill>
                  <a:srgbClr val="F5FA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49" name="Freeform 617"/>
                <p:cNvSpPr>
                  <a:spLocks noChangeAspect="1"/>
                </p:cNvSpPr>
                <p:nvPr/>
              </p:nvSpPr>
              <p:spPr bwMode="auto">
                <a:xfrm>
                  <a:off x="4990" y="1273"/>
                  <a:ext cx="56" cy="134"/>
                </a:xfrm>
                <a:custGeom>
                  <a:avLst/>
                  <a:gdLst>
                    <a:gd name="T0" fmla="*/ 6 w 56"/>
                    <a:gd name="T1" fmla="*/ 27 h 134"/>
                    <a:gd name="T2" fmla="*/ 8 w 56"/>
                    <a:gd name="T3" fmla="*/ 31 h 134"/>
                    <a:gd name="T4" fmla="*/ 10 w 56"/>
                    <a:gd name="T5" fmla="*/ 36 h 134"/>
                    <a:gd name="T6" fmla="*/ 12 w 56"/>
                    <a:gd name="T7" fmla="*/ 42 h 134"/>
                    <a:gd name="T8" fmla="*/ 16 w 56"/>
                    <a:gd name="T9" fmla="*/ 48 h 134"/>
                    <a:gd name="T10" fmla="*/ 18 w 56"/>
                    <a:gd name="T11" fmla="*/ 56 h 134"/>
                    <a:gd name="T12" fmla="*/ 22 w 56"/>
                    <a:gd name="T13" fmla="*/ 63 h 134"/>
                    <a:gd name="T14" fmla="*/ 23 w 56"/>
                    <a:gd name="T15" fmla="*/ 71 h 134"/>
                    <a:gd name="T16" fmla="*/ 27 w 56"/>
                    <a:gd name="T17" fmla="*/ 79 h 134"/>
                    <a:gd name="T18" fmla="*/ 29 w 56"/>
                    <a:gd name="T19" fmla="*/ 86 h 134"/>
                    <a:gd name="T20" fmla="*/ 31 w 56"/>
                    <a:gd name="T21" fmla="*/ 94 h 134"/>
                    <a:gd name="T22" fmla="*/ 33 w 56"/>
                    <a:gd name="T23" fmla="*/ 102 h 134"/>
                    <a:gd name="T24" fmla="*/ 35 w 56"/>
                    <a:gd name="T25" fmla="*/ 109 h 134"/>
                    <a:gd name="T26" fmla="*/ 37 w 56"/>
                    <a:gd name="T27" fmla="*/ 115 h 134"/>
                    <a:gd name="T28" fmla="*/ 37 w 56"/>
                    <a:gd name="T29" fmla="*/ 119 h 134"/>
                    <a:gd name="T30" fmla="*/ 39 w 56"/>
                    <a:gd name="T31" fmla="*/ 123 h 134"/>
                    <a:gd name="T32" fmla="*/ 39 w 56"/>
                    <a:gd name="T33" fmla="*/ 127 h 134"/>
                    <a:gd name="T34" fmla="*/ 41 w 56"/>
                    <a:gd name="T35" fmla="*/ 131 h 134"/>
                    <a:gd name="T36" fmla="*/ 45 w 56"/>
                    <a:gd name="T37" fmla="*/ 132 h 134"/>
                    <a:gd name="T38" fmla="*/ 47 w 56"/>
                    <a:gd name="T39" fmla="*/ 134 h 134"/>
                    <a:gd name="T40" fmla="*/ 50 w 56"/>
                    <a:gd name="T41" fmla="*/ 134 h 134"/>
                    <a:gd name="T42" fmla="*/ 52 w 56"/>
                    <a:gd name="T43" fmla="*/ 132 h 134"/>
                    <a:gd name="T44" fmla="*/ 54 w 56"/>
                    <a:gd name="T45" fmla="*/ 131 h 134"/>
                    <a:gd name="T46" fmla="*/ 56 w 56"/>
                    <a:gd name="T47" fmla="*/ 127 h 134"/>
                    <a:gd name="T48" fmla="*/ 56 w 56"/>
                    <a:gd name="T49" fmla="*/ 123 h 134"/>
                    <a:gd name="T50" fmla="*/ 56 w 56"/>
                    <a:gd name="T51" fmla="*/ 119 h 134"/>
                    <a:gd name="T52" fmla="*/ 56 w 56"/>
                    <a:gd name="T53" fmla="*/ 115 h 134"/>
                    <a:gd name="T54" fmla="*/ 54 w 56"/>
                    <a:gd name="T55" fmla="*/ 111 h 134"/>
                    <a:gd name="T56" fmla="*/ 52 w 56"/>
                    <a:gd name="T57" fmla="*/ 106 h 134"/>
                    <a:gd name="T58" fmla="*/ 50 w 56"/>
                    <a:gd name="T59" fmla="*/ 102 h 134"/>
                    <a:gd name="T60" fmla="*/ 48 w 56"/>
                    <a:gd name="T61" fmla="*/ 96 h 134"/>
                    <a:gd name="T62" fmla="*/ 47 w 56"/>
                    <a:gd name="T63" fmla="*/ 88 h 134"/>
                    <a:gd name="T64" fmla="*/ 45 w 56"/>
                    <a:gd name="T65" fmla="*/ 83 h 134"/>
                    <a:gd name="T66" fmla="*/ 43 w 56"/>
                    <a:gd name="T67" fmla="*/ 75 h 134"/>
                    <a:gd name="T68" fmla="*/ 39 w 56"/>
                    <a:gd name="T69" fmla="*/ 69 h 134"/>
                    <a:gd name="T70" fmla="*/ 37 w 56"/>
                    <a:gd name="T71" fmla="*/ 61 h 134"/>
                    <a:gd name="T72" fmla="*/ 33 w 56"/>
                    <a:gd name="T73" fmla="*/ 54 h 134"/>
                    <a:gd name="T74" fmla="*/ 31 w 56"/>
                    <a:gd name="T75" fmla="*/ 48 h 134"/>
                    <a:gd name="T76" fmla="*/ 27 w 56"/>
                    <a:gd name="T77" fmla="*/ 40 h 134"/>
                    <a:gd name="T78" fmla="*/ 25 w 56"/>
                    <a:gd name="T79" fmla="*/ 35 h 134"/>
                    <a:gd name="T80" fmla="*/ 22 w 56"/>
                    <a:gd name="T81" fmla="*/ 27 h 134"/>
                    <a:gd name="T82" fmla="*/ 20 w 56"/>
                    <a:gd name="T83" fmla="*/ 21 h 134"/>
                    <a:gd name="T84" fmla="*/ 16 w 56"/>
                    <a:gd name="T85" fmla="*/ 15 h 134"/>
                    <a:gd name="T86" fmla="*/ 14 w 56"/>
                    <a:gd name="T87" fmla="*/ 12 h 134"/>
                    <a:gd name="T88" fmla="*/ 10 w 56"/>
                    <a:gd name="T89" fmla="*/ 8 h 134"/>
                    <a:gd name="T90" fmla="*/ 8 w 56"/>
                    <a:gd name="T91" fmla="*/ 4 h 134"/>
                    <a:gd name="T92" fmla="*/ 6 w 56"/>
                    <a:gd name="T93" fmla="*/ 2 h 134"/>
                    <a:gd name="T94" fmla="*/ 2 w 56"/>
                    <a:gd name="T95" fmla="*/ 0 h 134"/>
                    <a:gd name="T96" fmla="*/ 0 w 56"/>
                    <a:gd name="T97" fmla="*/ 4 h 134"/>
                    <a:gd name="T98" fmla="*/ 2 w 56"/>
                    <a:gd name="T99" fmla="*/ 8 h 134"/>
                    <a:gd name="T100" fmla="*/ 2 w 56"/>
                    <a:gd name="T101" fmla="*/ 12 h 134"/>
                    <a:gd name="T102" fmla="*/ 2 w 56"/>
                    <a:gd name="T103" fmla="*/ 15 h 134"/>
                    <a:gd name="T104" fmla="*/ 4 w 56"/>
                    <a:gd name="T105" fmla="*/ 21 h 134"/>
                    <a:gd name="T106" fmla="*/ 6 w 56"/>
                    <a:gd name="T107" fmla="*/ 25 h 13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6"/>
                    <a:gd name="T163" fmla="*/ 0 h 134"/>
                    <a:gd name="T164" fmla="*/ 56 w 56"/>
                    <a:gd name="T165" fmla="*/ 134 h 134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6" h="134">
                      <a:moveTo>
                        <a:pt x="6" y="25"/>
                      </a:moveTo>
                      <a:lnTo>
                        <a:pt x="6" y="27"/>
                      </a:lnTo>
                      <a:lnTo>
                        <a:pt x="8" y="29"/>
                      </a:lnTo>
                      <a:lnTo>
                        <a:pt x="8" y="31"/>
                      </a:lnTo>
                      <a:lnTo>
                        <a:pt x="10" y="35"/>
                      </a:lnTo>
                      <a:lnTo>
                        <a:pt x="10" y="36"/>
                      </a:lnTo>
                      <a:lnTo>
                        <a:pt x="12" y="38"/>
                      </a:lnTo>
                      <a:lnTo>
                        <a:pt x="12" y="42"/>
                      </a:lnTo>
                      <a:lnTo>
                        <a:pt x="14" y="44"/>
                      </a:lnTo>
                      <a:lnTo>
                        <a:pt x="16" y="48"/>
                      </a:lnTo>
                      <a:lnTo>
                        <a:pt x="16" y="52"/>
                      </a:lnTo>
                      <a:lnTo>
                        <a:pt x="18" y="56"/>
                      </a:lnTo>
                      <a:lnTo>
                        <a:pt x="20" y="60"/>
                      </a:lnTo>
                      <a:lnTo>
                        <a:pt x="22" y="63"/>
                      </a:lnTo>
                      <a:lnTo>
                        <a:pt x="22" y="67"/>
                      </a:lnTo>
                      <a:lnTo>
                        <a:pt x="23" y="71"/>
                      </a:lnTo>
                      <a:lnTo>
                        <a:pt x="25" y="75"/>
                      </a:lnTo>
                      <a:lnTo>
                        <a:pt x="27" y="79"/>
                      </a:lnTo>
                      <a:lnTo>
                        <a:pt x="27" y="83"/>
                      </a:lnTo>
                      <a:lnTo>
                        <a:pt x="29" y="86"/>
                      </a:lnTo>
                      <a:lnTo>
                        <a:pt x="31" y="90"/>
                      </a:lnTo>
                      <a:lnTo>
                        <a:pt x="31" y="94"/>
                      </a:lnTo>
                      <a:lnTo>
                        <a:pt x="33" y="98"/>
                      </a:lnTo>
                      <a:lnTo>
                        <a:pt x="33" y="102"/>
                      </a:lnTo>
                      <a:lnTo>
                        <a:pt x="35" y="106"/>
                      </a:lnTo>
                      <a:lnTo>
                        <a:pt x="35" y="109"/>
                      </a:lnTo>
                      <a:lnTo>
                        <a:pt x="37" y="111"/>
                      </a:lnTo>
                      <a:lnTo>
                        <a:pt x="37" y="115"/>
                      </a:lnTo>
                      <a:lnTo>
                        <a:pt x="37" y="117"/>
                      </a:lnTo>
                      <a:lnTo>
                        <a:pt x="37" y="119"/>
                      </a:lnTo>
                      <a:lnTo>
                        <a:pt x="37" y="121"/>
                      </a:lnTo>
                      <a:lnTo>
                        <a:pt x="39" y="123"/>
                      </a:lnTo>
                      <a:lnTo>
                        <a:pt x="39" y="125"/>
                      </a:lnTo>
                      <a:lnTo>
                        <a:pt x="39" y="127"/>
                      </a:lnTo>
                      <a:lnTo>
                        <a:pt x="41" y="129"/>
                      </a:lnTo>
                      <a:lnTo>
                        <a:pt x="41" y="131"/>
                      </a:lnTo>
                      <a:lnTo>
                        <a:pt x="43" y="132"/>
                      </a:lnTo>
                      <a:lnTo>
                        <a:pt x="45" y="132"/>
                      </a:lnTo>
                      <a:lnTo>
                        <a:pt x="45" y="134"/>
                      </a:lnTo>
                      <a:lnTo>
                        <a:pt x="47" y="134"/>
                      </a:lnTo>
                      <a:lnTo>
                        <a:pt x="48" y="134"/>
                      </a:lnTo>
                      <a:lnTo>
                        <a:pt x="50" y="134"/>
                      </a:lnTo>
                      <a:lnTo>
                        <a:pt x="50" y="132"/>
                      </a:lnTo>
                      <a:lnTo>
                        <a:pt x="52" y="132"/>
                      </a:lnTo>
                      <a:lnTo>
                        <a:pt x="54" y="132"/>
                      </a:lnTo>
                      <a:lnTo>
                        <a:pt x="54" y="131"/>
                      </a:lnTo>
                      <a:lnTo>
                        <a:pt x="56" y="129"/>
                      </a:lnTo>
                      <a:lnTo>
                        <a:pt x="56" y="127"/>
                      </a:lnTo>
                      <a:lnTo>
                        <a:pt x="56" y="125"/>
                      </a:lnTo>
                      <a:lnTo>
                        <a:pt x="56" y="123"/>
                      </a:lnTo>
                      <a:lnTo>
                        <a:pt x="56" y="121"/>
                      </a:lnTo>
                      <a:lnTo>
                        <a:pt x="56" y="119"/>
                      </a:lnTo>
                      <a:lnTo>
                        <a:pt x="56" y="117"/>
                      </a:lnTo>
                      <a:lnTo>
                        <a:pt x="56" y="115"/>
                      </a:lnTo>
                      <a:lnTo>
                        <a:pt x="54" y="113"/>
                      </a:lnTo>
                      <a:lnTo>
                        <a:pt x="54" y="111"/>
                      </a:lnTo>
                      <a:lnTo>
                        <a:pt x="52" y="109"/>
                      </a:lnTo>
                      <a:lnTo>
                        <a:pt x="52" y="106"/>
                      </a:lnTo>
                      <a:lnTo>
                        <a:pt x="52" y="104"/>
                      </a:lnTo>
                      <a:lnTo>
                        <a:pt x="50" y="102"/>
                      </a:lnTo>
                      <a:lnTo>
                        <a:pt x="50" y="98"/>
                      </a:lnTo>
                      <a:lnTo>
                        <a:pt x="48" y="96"/>
                      </a:lnTo>
                      <a:lnTo>
                        <a:pt x="48" y="92"/>
                      </a:lnTo>
                      <a:lnTo>
                        <a:pt x="47" y="88"/>
                      </a:lnTo>
                      <a:lnTo>
                        <a:pt x="45" y="86"/>
                      </a:lnTo>
                      <a:lnTo>
                        <a:pt x="45" y="83"/>
                      </a:lnTo>
                      <a:lnTo>
                        <a:pt x="43" y="79"/>
                      </a:lnTo>
                      <a:lnTo>
                        <a:pt x="43" y="75"/>
                      </a:lnTo>
                      <a:lnTo>
                        <a:pt x="41" y="73"/>
                      </a:lnTo>
                      <a:lnTo>
                        <a:pt x="39" y="69"/>
                      </a:lnTo>
                      <a:lnTo>
                        <a:pt x="37" y="65"/>
                      </a:lnTo>
                      <a:lnTo>
                        <a:pt x="37" y="61"/>
                      </a:lnTo>
                      <a:lnTo>
                        <a:pt x="35" y="58"/>
                      </a:lnTo>
                      <a:lnTo>
                        <a:pt x="33" y="54"/>
                      </a:lnTo>
                      <a:lnTo>
                        <a:pt x="33" y="52"/>
                      </a:lnTo>
                      <a:lnTo>
                        <a:pt x="31" y="48"/>
                      </a:lnTo>
                      <a:lnTo>
                        <a:pt x="29" y="44"/>
                      </a:lnTo>
                      <a:lnTo>
                        <a:pt x="27" y="40"/>
                      </a:lnTo>
                      <a:lnTo>
                        <a:pt x="25" y="36"/>
                      </a:lnTo>
                      <a:lnTo>
                        <a:pt x="25" y="35"/>
                      </a:lnTo>
                      <a:lnTo>
                        <a:pt x="23" y="31"/>
                      </a:lnTo>
                      <a:lnTo>
                        <a:pt x="22" y="27"/>
                      </a:lnTo>
                      <a:lnTo>
                        <a:pt x="20" y="25"/>
                      </a:lnTo>
                      <a:lnTo>
                        <a:pt x="20" y="21"/>
                      </a:lnTo>
                      <a:lnTo>
                        <a:pt x="18" y="19"/>
                      </a:lnTo>
                      <a:lnTo>
                        <a:pt x="16" y="15"/>
                      </a:lnTo>
                      <a:lnTo>
                        <a:pt x="14" y="13"/>
                      </a:lnTo>
                      <a:lnTo>
                        <a:pt x="14" y="12"/>
                      </a:lnTo>
                      <a:lnTo>
                        <a:pt x="12" y="10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2" y="13"/>
                      </a:lnTo>
                      <a:lnTo>
                        <a:pt x="2" y="15"/>
                      </a:lnTo>
                      <a:lnTo>
                        <a:pt x="4" y="17"/>
                      </a:lnTo>
                      <a:lnTo>
                        <a:pt x="4" y="21"/>
                      </a:lnTo>
                      <a:lnTo>
                        <a:pt x="4" y="23"/>
                      </a:lnTo>
                      <a:lnTo>
                        <a:pt x="6" y="25"/>
                      </a:lnTo>
                      <a:close/>
                    </a:path>
                  </a:pathLst>
                </a:custGeom>
                <a:solidFill>
                  <a:srgbClr val="F5FA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50" name="Freeform 618"/>
                <p:cNvSpPr>
                  <a:spLocks noChangeAspect="1"/>
                </p:cNvSpPr>
                <p:nvPr/>
              </p:nvSpPr>
              <p:spPr bwMode="auto">
                <a:xfrm>
                  <a:off x="5023" y="1198"/>
                  <a:ext cx="142" cy="115"/>
                </a:xfrm>
                <a:custGeom>
                  <a:avLst/>
                  <a:gdLst>
                    <a:gd name="T0" fmla="*/ 6 w 142"/>
                    <a:gd name="T1" fmla="*/ 15 h 115"/>
                    <a:gd name="T2" fmla="*/ 10 w 142"/>
                    <a:gd name="T3" fmla="*/ 17 h 115"/>
                    <a:gd name="T4" fmla="*/ 14 w 142"/>
                    <a:gd name="T5" fmla="*/ 21 h 115"/>
                    <a:gd name="T6" fmla="*/ 21 w 142"/>
                    <a:gd name="T7" fmla="*/ 25 h 115"/>
                    <a:gd name="T8" fmla="*/ 29 w 142"/>
                    <a:gd name="T9" fmla="*/ 31 h 115"/>
                    <a:gd name="T10" fmla="*/ 37 w 142"/>
                    <a:gd name="T11" fmla="*/ 38 h 115"/>
                    <a:gd name="T12" fmla="*/ 46 w 142"/>
                    <a:gd name="T13" fmla="*/ 44 h 115"/>
                    <a:gd name="T14" fmla="*/ 56 w 142"/>
                    <a:gd name="T15" fmla="*/ 52 h 115"/>
                    <a:gd name="T16" fmla="*/ 67 w 142"/>
                    <a:gd name="T17" fmla="*/ 60 h 115"/>
                    <a:gd name="T18" fmla="*/ 77 w 142"/>
                    <a:gd name="T19" fmla="*/ 67 h 115"/>
                    <a:gd name="T20" fmla="*/ 86 w 142"/>
                    <a:gd name="T21" fmla="*/ 75 h 115"/>
                    <a:gd name="T22" fmla="*/ 94 w 142"/>
                    <a:gd name="T23" fmla="*/ 83 h 115"/>
                    <a:gd name="T24" fmla="*/ 104 w 142"/>
                    <a:gd name="T25" fmla="*/ 88 h 115"/>
                    <a:gd name="T26" fmla="*/ 109 w 142"/>
                    <a:gd name="T27" fmla="*/ 94 h 115"/>
                    <a:gd name="T28" fmla="*/ 115 w 142"/>
                    <a:gd name="T29" fmla="*/ 100 h 115"/>
                    <a:gd name="T30" fmla="*/ 119 w 142"/>
                    <a:gd name="T31" fmla="*/ 104 h 115"/>
                    <a:gd name="T32" fmla="*/ 121 w 142"/>
                    <a:gd name="T33" fmla="*/ 108 h 115"/>
                    <a:gd name="T34" fmla="*/ 125 w 142"/>
                    <a:gd name="T35" fmla="*/ 110 h 115"/>
                    <a:gd name="T36" fmla="*/ 129 w 142"/>
                    <a:gd name="T37" fmla="*/ 111 h 115"/>
                    <a:gd name="T38" fmla="*/ 131 w 142"/>
                    <a:gd name="T39" fmla="*/ 113 h 115"/>
                    <a:gd name="T40" fmla="*/ 134 w 142"/>
                    <a:gd name="T41" fmla="*/ 113 h 115"/>
                    <a:gd name="T42" fmla="*/ 138 w 142"/>
                    <a:gd name="T43" fmla="*/ 113 h 115"/>
                    <a:gd name="T44" fmla="*/ 140 w 142"/>
                    <a:gd name="T45" fmla="*/ 111 h 115"/>
                    <a:gd name="T46" fmla="*/ 142 w 142"/>
                    <a:gd name="T47" fmla="*/ 108 h 115"/>
                    <a:gd name="T48" fmla="*/ 140 w 142"/>
                    <a:gd name="T49" fmla="*/ 104 h 115"/>
                    <a:gd name="T50" fmla="*/ 138 w 142"/>
                    <a:gd name="T51" fmla="*/ 100 h 115"/>
                    <a:gd name="T52" fmla="*/ 136 w 142"/>
                    <a:gd name="T53" fmla="*/ 94 h 115"/>
                    <a:gd name="T54" fmla="*/ 132 w 142"/>
                    <a:gd name="T55" fmla="*/ 90 h 115"/>
                    <a:gd name="T56" fmla="*/ 129 w 142"/>
                    <a:gd name="T57" fmla="*/ 85 h 115"/>
                    <a:gd name="T58" fmla="*/ 123 w 142"/>
                    <a:gd name="T59" fmla="*/ 79 h 115"/>
                    <a:gd name="T60" fmla="*/ 117 w 142"/>
                    <a:gd name="T61" fmla="*/ 73 h 115"/>
                    <a:gd name="T62" fmla="*/ 109 w 142"/>
                    <a:gd name="T63" fmla="*/ 67 h 115"/>
                    <a:gd name="T64" fmla="*/ 102 w 142"/>
                    <a:gd name="T65" fmla="*/ 62 h 115"/>
                    <a:gd name="T66" fmla="*/ 92 w 142"/>
                    <a:gd name="T67" fmla="*/ 56 h 115"/>
                    <a:gd name="T68" fmla="*/ 85 w 142"/>
                    <a:gd name="T69" fmla="*/ 50 h 115"/>
                    <a:gd name="T70" fmla="*/ 75 w 142"/>
                    <a:gd name="T71" fmla="*/ 44 h 115"/>
                    <a:gd name="T72" fmla="*/ 67 w 142"/>
                    <a:gd name="T73" fmla="*/ 38 h 115"/>
                    <a:gd name="T74" fmla="*/ 60 w 142"/>
                    <a:gd name="T75" fmla="*/ 33 h 115"/>
                    <a:gd name="T76" fmla="*/ 52 w 142"/>
                    <a:gd name="T77" fmla="*/ 29 h 115"/>
                    <a:gd name="T78" fmla="*/ 44 w 142"/>
                    <a:gd name="T79" fmla="*/ 23 h 115"/>
                    <a:gd name="T80" fmla="*/ 38 w 142"/>
                    <a:gd name="T81" fmla="*/ 19 h 115"/>
                    <a:gd name="T82" fmla="*/ 35 w 142"/>
                    <a:gd name="T83" fmla="*/ 17 h 115"/>
                    <a:gd name="T84" fmla="*/ 31 w 142"/>
                    <a:gd name="T85" fmla="*/ 15 h 115"/>
                    <a:gd name="T86" fmla="*/ 27 w 142"/>
                    <a:gd name="T87" fmla="*/ 12 h 115"/>
                    <a:gd name="T88" fmla="*/ 23 w 142"/>
                    <a:gd name="T89" fmla="*/ 10 h 115"/>
                    <a:gd name="T90" fmla="*/ 19 w 142"/>
                    <a:gd name="T91" fmla="*/ 6 h 115"/>
                    <a:gd name="T92" fmla="*/ 15 w 142"/>
                    <a:gd name="T93" fmla="*/ 6 h 115"/>
                    <a:gd name="T94" fmla="*/ 12 w 142"/>
                    <a:gd name="T95" fmla="*/ 4 h 115"/>
                    <a:gd name="T96" fmla="*/ 10 w 142"/>
                    <a:gd name="T97" fmla="*/ 2 h 115"/>
                    <a:gd name="T98" fmla="*/ 6 w 142"/>
                    <a:gd name="T99" fmla="*/ 0 h 115"/>
                    <a:gd name="T100" fmla="*/ 2 w 142"/>
                    <a:gd name="T101" fmla="*/ 0 h 115"/>
                    <a:gd name="T102" fmla="*/ 0 w 142"/>
                    <a:gd name="T103" fmla="*/ 2 h 115"/>
                    <a:gd name="T104" fmla="*/ 0 w 142"/>
                    <a:gd name="T105" fmla="*/ 6 h 115"/>
                    <a:gd name="T106" fmla="*/ 2 w 142"/>
                    <a:gd name="T107" fmla="*/ 10 h 115"/>
                    <a:gd name="T108" fmla="*/ 6 w 142"/>
                    <a:gd name="T109" fmla="*/ 14 h 115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42"/>
                    <a:gd name="T166" fmla="*/ 0 h 115"/>
                    <a:gd name="T167" fmla="*/ 142 w 142"/>
                    <a:gd name="T168" fmla="*/ 115 h 115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42" h="115">
                      <a:moveTo>
                        <a:pt x="6" y="14"/>
                      </a:moveTo>
                      <a:lnTo>
                        <a:pt x="6" y="15"/>
                      </a:lnTo>
                      <a:lnTo>
                        <a:pt x="8" y="15"/>
                      </a:lnTo>
                      <a:lnTo>
                        <a:pt x="10" y="17"/>
                      </a:lnTo>
                      <a:lnTo>
                        <a:pt x="12" y="19"/>
                      </a:lnTo>
                      <a:lnTo>
                        <a:pt x="14" y="21"/>
                      </a:lnTo>
                      <a:lnTo>
                        <a:pt x="17" y="23"/>
                      </a:lnTo>
                      <a:lnTo>
                        <a:pt x="21" y="25"/>
                      </a:lnTo>
                      <a:lnTo>
                        <a:pt x="25" y="29"/>
                      </a:lnTo>
                      <a:lnTo>
                        <a:pt x="29" y="31"/>
                      </a:lnTo>
                      <a:lnTo>
                        <a:pt x="33" y="35"/>
                      </a:lnTo>
                      <a:lnTo>
                        <a:pt x="37" y="38"/>
                      </a:lnTo>
                      <a:lnTo>
                        <a:pt x="42" y="40"/>
                      </a:lnTo>
                      <a:lnTo>
                        <a:pt x="46" y="44"/>
                      </a:lnTo>
                      <a:lnTo>
                        <a:pt x="52" y="48"/>
                      </a:lnTo>
                      <a:lnTo>
                        <a:pt x="56" y="52"/>
                      </a:lnTo>
                      <a:lnTo>
                        <a:pt x="61" y="56"/>
                      </a:lnTo>
                      <a:lnTo>
                        <a:pt x="67" y="60"/>
                      </a:lnTo>
                      <a:lnTo>
                        <a:pt x="71" y="63"/>
                      </a:lnTo>
                      <a:lnTo>
                        <a:pt x="77" y="67"/>
                      </a:lnTo>
                      <a:lnTo>
                        <a:pt x="81" y="71"/>
                      </a:lnTo>
                      <a:lnTo>
                        <a:pt x="86" y="75"/>
                      </a:lnTo>
                      <a:lnTo>
                        <a:pt x="90" y="79"/>
                      </a:lnTo>
                      <a:lnTo>
                        <a:pt x="94" y="83"/>
                      </a:lnTo>
                      <a:lnTo>
                        <a:pt x="100" y="87"/>
                      </a:lnTo>
                      <a:lnTo>
                        <a:pt x="104" y="88"/>
                      </a:lnTo>
                      <a:lnTo>
                        <a:pt x="106" y="92"/>
                      </a:lnTo>
                      <a:lnTo>
                        <a:pt x="109" y="94"/>
                      </a:lnTo>
                      <a:lnTo>
                        <a:pt x="113" y="98"/>
                      </a:lnTo>
                      <a:lnTo>
                        <a:pt x="115" y="100"/>
                      </a:lnTo>
                      <a:lnTo>
                        <a:pt x="117" y="102"/>
                      </a:lnTo>
                      <a:lnTo>
                        <a:pt x="119" y="104"/>
                      </a:lnTo>
                      <a:lnTo>
                        <a:pt x="119" y="106"/>
                      </a:lnTo>
                      <a:lnTo>
                        <a:pt x="121" y="108"/>
                      </a:lnTo>
                      <a:lnTo>
                        <a:pt x="123" y="108"/>
                      </a:lnTo>
                      <a:lnTo>
                        <a:pt x="125" y="110"/>
                      </a:lnTo>
                      <a:lnTo>
                        <a:pt x="127" y="111"/>
                      </a:lnTo>
                      <a:lnTo>
                        <a:pt x="129" y="111"/>
                      </a:lnTo>
                      <a:lnTo>
                        <a:pt x="129" y="113"/>
                      </a:lnTo>
                      <a:lnTo>
                        <a:pt x="131" y="113"/>
                      </a:lnTo>
                      <a:lnTo>
                        <a:pt x="132" y="113"/>
                      </a:lnTo>
                      <a:lnTo>
                        <a:pt x="134" y="113"/>
                      </a:lnTo>
                      <a:lnTo>
                        <a:pt x="136" y="115"/>
                      </a:lnTo>
                      <a:lnTo>
                        <a:pt x="138" y="113"/>
                      </a:lnTo>
                      <a:lnTo>
                        <a:pt x="140" y="113"/>
                      </a:lnTo>
                      <a:lnTo>
                        <a:pt x="140" y="111"/>
                      </a:lnTo>
                      <a:lnTo>
                        <a:pt x="142" y="110"/>
                      </a:lnTo>
                      <a:lnTo>
                        <a:pt x="142" y="108"/>
                      </a:lnTo>
                      <a:lnTo>
                        <a:pt x="140" y="106"/>
                      </a:lnTo>
                      <a:lnTo>
                        <a:pt x="140" y="104"/>
                      </a:lnTo>
                      <a:lnTo>
                        <a:pt x="140" y="102"/>
                      </a:lnTo>
                      <a:lnTo>
                        <a:pt x="138" y="100"/>
                      </a:lnTo>
                      <a:lnTo>
                        <a:pt x="138" y="98"/>
                      </a:lnTo>
                      <a:lnTo>
                        <a:pt x="136" y="94"/>
                      </a:lnTo>
                      <a:lnTo>
                        <a:pt x="134" y="92"/>
                      </a:lnTo>
                      <a:lnTo>
                        <a:pt x="132" y="90"/>
                      </a:lnTo>
                      <a:lnTo>
                        <a:pt x="131" y="88"/>
                      </a:lnTo>
                      <a:lnTo>
                        <a:pt x="129" y="85"/>
                      </a:lnTo>
                      <a:lnTo>
                        <a:pt x="127" y="83"/>
                      </a:lnTo>
                      <a:lnTo>
                        <a:pt x="123" y="79"/>
                      </a:lnTo>
                      <a:lnTo>
                        <a:pt x="119" y="77"/>
                      </a:lnTo>
                      <a:lnTo>
                        <a:pt x="117" y="73"/>
                      </a:lnTo>
                      <a:lnTo>
                        <a:pt x="113" y="71"/>
                      </a:lnTo>
                      <a:lnTo>
                        <a:pt x="109" y="67"/>
                      </a:lnTo>
                      <a:lnTo>
                        <a:pt x="106" y="65"/>
                      </a:lnTo>
                      <a:lnTo>
                        <a:pt x="102" y="62"/>
                      </a:lnTo>
                      <a:lnTo>
                        <a:pt x="98" y="60"/>
                      </a:lnTo>
                      <a:lnTo>
                        <a:pt x="92" y="56"/>
                      </a:lnTo>
                      <a:lnTo>
                        <a:pt x="88" y="52"/>
                      </a:lnTo>
                      <a:lnTo>
                        <a:pt x="85" y="50"/>
                      </a:lnTo>
                      <a:lnTo>
                        <a:pt x="81" y="46"/>
                      </a:lnTo>
                      <a:lnTo>
                        <a:pt x="75" y="44"/>
                      </a:lnTo>
                      <a:lnTo>
                        <a:pt x="71" y="40"/>
                      </a:lnTo>
                      <a:lnTo>
                        <a:pt x="67" y="38"/>
                      </a:lnTo>
                      <a:lnTo>
                        <a:pt x="63" y="35"/>
                      </a:lnTo>
                      <a:lnTo>
                        <a:pt x="60" y="33"/>
                      </a:lnTo>
                      <a:lnTo>
                        <a:pt x="56" y="31"/>
                      </a:lnTo>
                      <a:lnTo>
                        <a:pt x="52" y="29"/>
                      </a:lnTo>
                      <a:lnTo>
                        <a:pt x="48" y="25"/>
                      </a:lnTo>
                      <a:lnTo>
                        <a:pt x="44" y="23"/>
                      </a:lnTo>
                      <a:lnTo>
                        <a:pt x="42" y="21"/>
                      </a:lnTo>
                      <a:lnTo>
                        <a:pt x="38" y="19"/>
                      </a:lnTo>
                      <a:lnTo>
                        <a:pt x="37" y="19"/>
                      </a:lnTo>
                      <a:lnTo>
                        <a:pt x="35" y="17"/>
                      </a:lnTo>
                      <a:lnTo>
                        <a:pt x="33" y="15"/>
                      </a:lnTo>
                      <a:lnTo>
                        <a:pt x="31" y="15"/>
                      </a:lnTo>
                      <a:lnTo>
                        <a:pt x="29" y="14"/>
                      </a:lnTo>
                      <a:lnTo>
                        <a:pt x="27" y="12"/>
                      </a:lnTo>
                      <a:lnTo>
                        <a:pt x="25" y="10"/>
                      </a:lnTo>
                      <a:lnTo>
                        <a:pt x="23" y="10"/>
                      </a:lnTo>
                      <a:lnTo>
                        <a:pt x="21" y="8"/>
                      </a:lnTo>
                      <a:lnTo>
                        <a:pt x="19" y="6"/>
                      </a:lnTo>
                      <a:lnTo>
                        <a:pt x="17" y="6"/>
                      </a:lnTo>
                      <a:lnTo>
                        <a:pt x="15" y="6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4" y="12"/>
                      </a:lnTo>
                      <a:lnTo>
                        <a:pt x="6" y="14"/>
                      </a:lnTo>
                      <a:close/>
                    </a:path>
                  </a:pathLst>
                </a:custGeom>
                <a:solidFill>
                  <a:srgbClr val="F5FA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51" name="Freeform 619"/>
                <p:cNvSpPr>
                  <a:spLocks noChangeAspect="1"/>
                </p:cNvSpPr>
                <p:nvPr/>
              </p:nvSpPr>
              <p:spPr bwMode="auto">
                <a:xfrm>
                  <a:off x="5152" y="1480"/>
                  <a:ext cx="57" cy="89"/>
                </a:xfrm>
                <a:custGeom>
                  <a:avLst/>
                  <a:gdLst>
                    <a:gd name="T0" fmla="*/ 51 w 57"/>
                    <a:gd name="T1" fmla="*/ 14 h 89"/>
                    <a:gd name="T2" fmla="*/ 50 w 57"/>
                    <a:gd name="T3" fmla="*/ 16 h 89"/>
                    <a:gd name="T4" fmla="*/ 48 w 57"/>
                    <a:gd name="T5" fmla="*/ 20 h 89"/>
                    <a:gd name="T6" fmla="*/ 46 w 57"/>
                    <a:gd name="T7" fmla="*/ 23 h 89"/>
                    <a:gd name="T8" fmla="*/ 44 w 57"/>
                    <a:gd name="T9" fmla="*/ 29 h 89"/>
                    <a:gd name="T10" fmla="*/ 40 w 57"/>
                    <a:gd name="T11" fmla="*/ 33 h 89"/>
                    <a:gd name="T12" fmla="*/ 38 w 57"/>
                    <a:gd name="T13" fmla="*/ 37 h 89"/>
                    <a:gd name="T14" fmla="*/ 36 w 57"/>
                    <a:gd name="T15" fmla="*/ 43 h 89"/>
                    <a:gd name="T16" fmla="*/ 34 w 57"/>
                    <a:gd name="T17" fmla="*/ 46 h 89"/>
                    <a:gd name="T18" fmla="*/ 32 w 57"/>
                    <a:gd name="T19" fmla="*/ 52 h 89"/>
                    <a:gd name="T20" fmla="*/ 30 w 57"/>
                    <a:gd name="T21" fmla="*/ 56 h 89"/>
                    <a:gd name="T22" fmla="*/ 28 w 57"/>
                    <a:gd name="T23" fmla="*/ 62 h 89"/>
                    <a:gd name="T24" fmla="*/ 27 w 57"/>
                    <a:gd name="T25" fmla="*/ 66 h 89"/>
                    <a:gd name="T26" fmla="*/ 25 w 57"/>
                    <a:gd name="T27" fmla="*/ 69 h 89"/>
                    <a:gd name="T28" fmla="*/ 23 w 57"/>
                    <a:gd name="T29" fmla="*/ 73 h 89"/>
                    <a:gd name="T30" fmla="*/ 21 w 57"/>
                    <a:gd name="T31" fmla="*/ 77 h 89"/>
                    <a:gd name="T32" fmla="*/ 19 w 57"/>
                    <a:gd name="T33" fmla="*/ 81 h 89"/>
                    <a:gd name="T34" fmla="*/ 17 w 57"/>
                    <a:gd name="T35" fmla="*/ 83 h 89"/>
                    <a:gd name="T36" fmla="*/ 15 w 57"/>
                    <a:gd name="T37" fmla="*/ 85 h 89"/>
                    <a:gd name="T38" fmla="*/ 13 w 57"/>
                    <a:gd name="T39" fmla="*/ 87 h 89"/>
                    <a:gd name="T40" fmla="*/ 11 w 57"/>
                    <a:gd name="T41" fmla="*/ 89 h 89"/>
                    <a:gd name="T42" fmla="*/ 7 w 57"/>
                    <a:gd name="T43" fmla="*/ 89 h 89"/>
                    <a:gd name="T44" fmla="*/ 3 w 57"/>
                    <a:gd name="T45" fmla="*/ 87 h 89"/>
                    <a:gd name="T46" fmla="*/ 2 w 57"/>
                    <a:gd name="T47" fmla="*/ 85 h 89"/>
                    <a:gd name="T48" fmla="*/ 0 w 57"/>
                    <a:gd name="T49" fmla="*/ 81 h 89"/>
                    <a:gd name="T50" fmla="*/ 0 w 57"/>
                    <a:gd name="T51" fmla="*/ 77 h 89"/>
                    <a:gd name="T52" fmla="*/ 0 w 57"/>
                    <a:gd name="T53" fmla="*/ 73 h 89"/>
                    <a:gd name="T54" fmla="*/ 2 w 57"/>
                    <a:gd name="T55" fmla="*/ 68 h 89"/>
                    <a:gd name="T56" fmla="*/ 3 w 57"/>
                    <a:gd name="T57" fmla="*/ 62 h 89"/>
                    <a:gd name="T58" fmla="*/ 7 w 57"/>
                    <a:gd name="T59" fmla="*/ 56 h 89"/>
                    <a:gd name="T60" fmla="*/ 9 w 57"/>
                    <a:gd name="T61" fmla="*/ 48 h 89"/>
                    <a:gd name="T62" fmla="*/ 11 w 57"/>
                    <a:gd name="T63" fmla="*/ 43 h 89"/>
                    <a:gd name="T64" fmla="*/ 15 w 57"/>
                    <a:gd name="T65" fmla="*/ 39 h 89"/>
                    <a:gd name="T66" fmla="*/ 17 w 57"/>
                    <a:gd name="T67" fmla="*/ 33 h 89"/>
                    <a:gd name="T68" fmla="*/ 19 w 57"/>
                    <a:gd name="T69" fmla="*/ 27 h 89"/>
                    <a:gd name="T70" fmla="*/ 23 w 57"/>
                    <a:gd name="T71" fmla="*/ 23 h 89"/>
                    <a:gd name="T72" fmla="*/ 25 w 57"/>
                    <a:gd name="T73" fmla="*/ 20 h 89"/>
                    <a:gd name="T74" fmla="*/ 27 w 57"/>
                    <a:gd name="T75" fmla="*/ 16 h 89"/>
                    <a:gd name="T76" fmla="*/ 30 w 57"/>
                    <a:gd name="T77" fmla="*/ 12 h 89"/>
                    <a:gd name="T78" fmla="*/ 32 w 57"/>
                    <a:gd name="T79" fmla="*/ 10 h 89"/>
                    <a:gd name="T80" fmla="*/ 34 w 57"/>
                    <a:gd name="T81" fmla="*/ 6 h 89"/>
                    <a:gd name="T82" fmla="*/ 36 w 57"/>
                    <a:gd name="T83" fmla="*/ 4 h 89"/>
                    <a:gd name="T84" fmla="*/ 40 w 57"/>
                    <a:gd name="T85" fmla="*/ 2 h 89"/>
                    <a:gd name="T86" fmla="*/ 44 w 57"/>
                    <a:gd name="T87" fmla="*/ 0 h 89"/>
                    <a:gd name="T88" fmla="*/ 48 w 57"/>
                    <a:gd name="T89" fmla="*/ 0 h 89"/>
                    <a:gd name="T90" fmla="*/ 51 w 57"/>
                    <a:gd name="T91" fmla="*/ 0 h 89"/>
                    <a:gd name="T92" fmla="*/ 55 w 57"/>
                    <a:gd name="T93" fmla="*/ 0 h 89"/>
                    <a:gd name="T94" fmla="*/ 57 w 57"/>
                    <a:gd name="T95" fmla="*/ 2 h 89"/>
                    <a:gd name="T96" fmla="*/ 57 w 57"/>
                    <a:gd name="T97" fmla="*/ 6 h 89"/>
                    <a:gd name="T98" fmla="*/ 55 w 57"/>
                    <a:gd name="T99" fmla="*/ 10 h 89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7"/>
                    <a:gd name="T151" fmla="*/ 0 h 89"/>
                    <a:gd name="T152" fmla="*/ 57 w 57"/>
                    <a:gd name="T153" fmla="*/ 89 h 89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7" h="89">
                      <a:moveTo>
                        <a:pt x="53" y="12"/>
                      </a:moveTo>
                      <a:lnTo>
                        <a:pt x="51" y="14"/>
                      </a:lnTo>
                      <a:lnTo>
                        <a:pt x="51" y="16"/>
                      </a:lnTo>
                      <a:lnTo>
                        <a:pt x="50" y="16"/>
                      </a:lnTo>
                      <a:lnTo>
                        <a:pt x="50" y="18"/>
                      </a:lnTo>
                      <a:lnTo>
                        <a:pt x="48" y="20"/>
                      </a:lnTo>
                      <a:lnTo>
                        <a:pt x="46" y="21"/>
                      </a:lnTo>
                      <a:lnTo>
                        <a:pt x="46" y="23"/>
                      </a:lnTo>
                      <a:lnTo>
                        <a:pt x="44" y="27"/>
                      </a:lnTo>
                      <a:lnTo>
                        <a:pt x="44" y="29"/>
                      </a:lnTo>
                      <a:lnTo>
                        <a:pt x="42" y="31"/>
                      </a:lnTo>
                      <a:lnTo>
                        <a:pt x="40" y="33"/>
                      </a:lnTo>
                      <a:lnTo>
                        <a:pt x="40" y="35"/>
                      </a:lnTo>
                      <a:lnTo>
                        <a:pt x="38" y="37"/>
                      </a:lnTo>
                      <a:lnTo>
                        <a:pt x="38" y="41"/>
                      </a:lnTo>
                      <a:lnTo>
                        <a:pt x="36" y="43"/>
                      </a:lnTo>
                      <a:lnTo>
                        <a:pt x="34" y="45"/>
                      </a:lnTo>
                      <a:lnTo>
                        <a:pt x="34" y="46"/>
                      </a:lnTo>
                      <a:lnTo>
                        <a:pt x="32" y="50"/>
                      </a:lnTo>
                      <a:lnTo>
                        <a:pt x="32" y="52"/>
                      </a:lnTo>
                      <a:lnTo>
                        <a:pt x="30" y="54"/>
                      </a:lnTo>
                      <a:lnTo>
                        <a:pt x="30" y="56"/>
                      </a:lnTo>
                      <a:lnTo>
                        <a:pt x="28" y="60"/>
                      </a:lnTo>
                      <a:lnTo>
                        <a:pt x="28" y="62"/>
                      </a:lnTo>
                      <a:lnTo>
                        <a:pt x="27" y="64"/>
                      </a:lnTo>
                      <a:lnTo>
                        <a:pt x="27" y="66"/>
                      </a:lnTo>
                      <a:lnTo>
                        <a:pt x="25" y="68"/>
                      </a:lnTo>
                      <a:lnTo>
                        <a:pt x="25" y="69"/>
                      </a:lnTo>
                      <a:lnTo>
                        <a:pt x="23" y="71"/>
                      </a:lnTo>
                      <a:lnTo>
                        <a:pt x="23" y="73"/>
                      </a:lnTo>
                      <a:lnTo>
                        <a:pt x="23" y="75"/>
                      </a:lnTo>
                      <a:lnTo>
                        <a:pt x="21" y="77"/>
                      </a:lnTo>
                      <a:lnTo>
                        <a:pt x="21" y="79"/>
                      </a:lnTo>
                      <a:lnTo>
                        <a:pt x="19" y="81"/>
                      </a:lnTo>
                      <a:lnTo>
                        <a:pt x="19" y="83"/>
                      </a:lnTo>
                      <a:lnTo>
                        <a:pt x="17" y="83"/>
                      </a:lnTo>
                      <a:lnTo>
                        <a:pt x="17" y="85"/>
                      </a:lnTo>
                      <a:lnTo>
                        <a:pt x="15" y="85"/>
                      </a:lnTo>
                      <a:lnTo>
                        <a:pt x="15" y="87"/>
                      </a:lnTo>
                      <a:lnTo>
                        <a:pt x="13" y="87"/>
                      </a:lnTo>
                      <a:lnTo>
                        <a:pt x="13" y="89"/>
                      </a:lnTo>
                      <a:lnTo>
                        <a:pt x="11" y="89"/>
                      </a:lnTo>
                      <a:lnTo>
                        <a:pt x="9" y="89"/>
                      </a:lnTo>
                      <a:lnTo>
                        <a:pt x="7" y="89"/>
                      </a:lnTo>
                      <a:lnTo>
                        <a:pt x="5" y="89"/>
                      </a:lnTo>
                      <a:lnTo>
                        <a:pt x="3" y="87"/>
                      </a:lnTo>
                      <a:lnTo>
                        <a:pt x="2" y="87"/>
                      </a:lnTo>
                      <a:lnTo>
                        <a:pt x="2" y="85"/>
                      </a:lnTo>
                      <a:lnTo>
                        <a:pt x="0" y="83"/>
                      </a:lnTo>
                      <a:lnTo>
                        <a:pt x="0" y="81"/>
                      </a:lnTo>
                      <a:lnTo>
                        <a:pt x="0" y="79"/>
                      </a:lnTo>
                      <a:lnTo>
                        <a:pt x="0" y="77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2" y="71"/>
                      </a:lnTo>
                      <a:lnTo>
                        <a:pt x="2" y="68"/>
                      </a:lnTo>
                      <a:lnTo>
                        <a:pt x="3" y="66"/>
                      </a:lnTo>
                      <a:lnTo>
                        <a:pt x="3" y="62"/>
                      </a:lnTo>
                      <a:lnTo>
                        <a:pt x="5" y="60"/>
                      </a:lnTo>
                      <a:lnTo>
                        <a:pt x="7" y="56"/>
                      </a:lnTo>
                      <a:lnTo>
                        <a:pt x="7" y="52"/>
                      </a:lnTo>
                      <a:lnTo>
                        <a:pt x="9" y="48"/>
                      </a:lnTo>
                      <a:lnTo>
                        <a:pt x="11" y="46"/>
                      </a:lnTo>
                      <a:lnTo>
                        <a:pt x="11" y="43"/>
                      </a:lnTo>
                      <a:lnTo>
                        <a:pt x="13" y="41"/>
                      </a:lnTo>
                      <a:lnTo>
                        <a:pt x="15" y="39"/>
                      </a:lnTo>
                      <a:lnTo>
                        <a:pt x="15" y="35"/>
                      </a:lnTo>
                      <a:lnTo>
                        <a:pt x="17" y="33"/>
                      </a:lnTo>
                      <a:lnTo>
                        <a:pt x="19" y="31"/>
                      </a:lnTo>
                      <a:lnTo>
                        <a:pt x="19" y="27"/>
                      </a:lnTo>
                      <a:lnTo>
                        <a:pt x="21" y="25"/>
                      </a:lnTo>
                      <a:lnTo>
                        <a:pt x="23" y="23"/>
                      </a:lnTo>
                      <a:lnTo>
                        <a:pt x="23" y="21"/>
                      </a:lnTo>
                      <a:lnTo>
                        <a:pt x="25" y="20"/>
                      </a:lnTo>
                      <a:lnTo>
                        <a:pt x="25" y="18"/>
                      </a:lnTo>
                      <a:lnTo>
                        <a:pt x="27" y="16"/>
                      </a:lnTo>
                      <a:lnTo>
                        <a:pt x="28" y="14"/>
                      </a:lnTo>
                      <a:lnTo>
                        <a:pt x="30" y="12"/>
                      </a:lnTo>
                      <a:lnTo>
                        <a:pt x="30" y="10"/>
                      </a:lnTo>
                      <a:lnTo>
                        <a:pt x="32" y="10"/>
                      </a:lnTo>
                      <a:lnTo>
                        <a:pt x="32" y="8"/>
                      </a:lnTo>
                      <a:lnTo>
                        <a:pt x="34" y="6"/>
                      </a:lnTo>
                      <a:lnTo>
                        <a:pt x="36" y="6"/>
                      </a:lnTo>
                      <a:lnTo>
                        <a:pt x="36" y="4"/>
                      </a:lnTo>
                      <a:lnTo>
                        <a:pt x="38" y="4"/>
                      </a:lnTo>
                      <a:lnTo>
                        <a:pt x="40" y="2"/>
                      </a:lnTo>
                      <a:lnTo>
                        <a:pt x="42" y="2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1" y="0"/>
                      </a:lnTo>
                      <a:lnTo>
                        <a:pt x="53" y="0"/>
                      </a:lnTo>
                      <a:lnTo>
                        <a:pt x="55" y="0"/>
                      </a:lnTo>
                      <a:lnTo>
                        <a:pt x="57" y="0"/>
                      </a:lnTo>
                      <a:lnTo>
                        <a:pt x="57" y="2"/>
                      </a:lnTo>
                      <a:lnTo>
                        <a:pt x="57" y="4"/>
                      </a:lnTo>
                      <a:lnTo>
                        <a:pt x="57" y="6"/>
                      </a:lnTo>
                      <a:lnTo>
                        <a:pt x="55" y="8"/>
                      </a:lnTo>
                      <a:lnTo>
                        <a:pt x="55" y="10"/>
                      </a:lnTo>
                      <a:lnTo>
                        <a:pt x="53" y="12"/>
                      </a:lnTo>
                      <a:close/>
                    </a:path>
                  </a:pathLst>
                </a:custGeom>
                <a:solidFill>
                  <a:srgbClr val="F5FA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52" name="Freeform 620"/>
                <p:cNvSpPr>
                  <a:spLocks noChangeAspect="1"/>
                </p:cNvSpPr>
                <p:nvPr/>
              </p:nvSpPr>
              <p:spPr bwMode="auto">
                <a:xfrm>
                  <a:off x="5146" y="1507"/>
                  <a:ext cx="125" cy="127"/>
                </a:xfrm>
                <a:custGeom>
                  <a:avLst/>
                  <a:gdLst>
                    <a:gd name="T0" fmla="*/ 2 w 125"/>
                    <a:gd name="T1" fmla="*/ 125 h 127"/>
                    <a:gd name="T2" fmla="*/ 6 w 125"/>
                    <a:gd name="T3" fmla="*/ 123 h 127"/>
                    <a:gd name="T4" fmla="*/ 9 w 125"/>
                    <a:gd name="T5" fmla="*/ 119 h 127"/>
                    <a:gd name="T6" fmla="*/ 13 w 125"/>
                    <a:gd name="T7" fmla="*/ 117 h 127"/>
                    <a:gd name="T8" fmla="*/ 17 w 125"/>
                    <a:gd name="T9" fmla="*/ 114 h 127"/>
                    <a:gd name="T10" fmla="*/ 21 w 125"/>
                    <a:gd name="T11" fmla="*/ 110 h 127"/>
                    <a:gd name="T12" fmla="*/ 25 w 125"/>
                    <a:gd name="T13" fmla="*/ 108 h 127"/>
                    <a:gd name="T14" fmla="*/ 31 w 125"/>
                    <a:gd name="T15" fmla="*/ 104 h 127"/>
                    <a:gd name="T16" fmla="*/ 36 w 125"/>
                    <a:gd name="T17" fmla="*/ 100 h 127"/>
                    <a:gd name="T18" fmla="*/ 40 w 125"/>
                    <a:gd name="T19" fmla="*/ 98 h 127"/>
                    <a:gd name="T20" fmla="*/ 46 w 125"/>
                    <a:gd name="T21" fmla="*/ 94 h 127"/>
                    <a:gd name="T22" fmla="*/ 50 w 125"/>
                    <a:gd name="T23" fmla="*/ 92 h 127"/>
                    <a:gd name="T24" fmla="*/ 54 w 125"/>
                    <a:gd name="T25" fmla="*/ 90 h 127"/>
                    <a:gd name="T26" fmla="*/ 57 w 125"/>
                    <a:gd name="T27" fmla="*/ 89 h 127"/>
                    <a:gd name="T28" fmla="*/ 61 w 125"/>
                    <a:gd name="T29" fmla="*/ 87 h 127"/>
                    <a:gd name="T30" fmla="*/ 65 w 125"/>
                    <a:gd name="T31" fmla="*/ 83 h 127"/>
                    <a:gd name="T32" fmla="*/ 71 w 125"/>
                    <a:gd name="T33" fmla="*/ 79 h 127"/>
                    <a:gd name="T34" fmla="*/ 75 w 125"/>
                    <a:gd name="T35" fmla="*/ 75 h 127"/>
                    <a:gd name="T36" fmla="*/ 79 w 125"/>
                    <a:gd name="T37" fmla="*/ 69 h 127"/>
                    <a:gd name="T38" fmla="*/ 82 w 125"/>
                    <a:gd name="T39" fmla="*/ 62 h 127"/>
                    <a:gd name="T40" fmla="*/ 86 w 125"/>
                    <a:gd name="T41" fmla="*/ 56 h 127"/>
                    <a:gd name="T42" fmla="*/ 90 w 125"/>
                    <a:gd name="T43" fmla="*/ 50 h 127"/>
                    <a:gd name="T44" fmla="*/ 94 w 125"/>
                    <a:gd name="T45" fmla="*/ 42 h 127"/>
                    <a:gd name="T46" fmla="*/ 98 w 125"/>
                    <a:gd name="T47" fmla="*/ 35 h 127"/>
                    <a:gd name="T48" fmla="*/ 102 w 125"/>
                    <a:gd name="T49" fmla="*/ 29 h 127"/>
                    <a:gd name="T50" fmla="*/ 105 w 125"/>
                    <a:gd name="T51" fmla="*/ 23 h 127"/>
                    <a:gd name="T52" fmla="*/ 107 w 125"/>
                    <a:gd name="T53" fmla="*/ 18 h 127"/>
                    <a:gd name="T54" fmla="*/ 109 w 125"/>
                    <a:gd name="T55" fmla="*/ 12 h 127"/>
                    <a:gd name="T56" fmla="*/ 111 w 125"/>
                    <a:gd name="T57" fmla="*/ 8 h 127"/>
                    <a:gd name="T58" fmla="*/ 115 w 125"/>
                    <a:gd name="T59" fmla="*/ 4 h 127"/>
                    <a:gd name="T60" fmla="*/ 117 w 125"/>
                    <a:gd name="T61" fmla="*/ 2 h 127"/>
                    <a:gd name="T62" fmla="*/ 121 w 125"/>
                    <a:gd name="T63" fmla="*/ 2 h 127"/>
                    <a:gd name="T64" fmla="*/ 123 w 125"/>
                    <a:gd name="T65" fmla="*/ 4 h 127"/>
                    <a:gd name="T66" fmla="*/ 125 w 125"/>
                    <a:gd name="T67" fmla="*/ 8 h 127"/>
                    <a:gd name="T68" fmla="*/ 125 w 125"/>
                    <a:gd name="T69" fmla="*/ 12 h 127"/>
                    <a:gd name="T70" fmla="*/ 125 w 125"/>
                    <a:gd name="T71" fmla="*/ 16 h 127"/>
                    <a:gd name="T72" fmla="*/ 125 w 125"/>
                    <a:gd name="T73" fmla="*/ 21 h 127"/>
                    <a:gd name="T74" fmla="*/ 123 w 125"/>
                    <a:gd name="T75" fmla="*/ 27 h 127"/>
                    <a:gd name="T76" fmla="*/ 121 w 125"/>
                    <a:gd name="T77" fmla="*/ 33 h 127"/>
                    <a:gd name="T78" fmla="*/ 119 w 125"/>
                    <a:gd name="T79" fmla="*/ 41 h 127"/>
                    <a:gd name="T80" fmla="*/ 115 w 125"/>
                    <a:gd name="T81" fmla="*/ 48 h 127"/>
                    <a:gd name="T82" fmla="*/ 111 w 125"/>
                    <a:gd name="T83" fmla="*/ 56 h 127"/>
                    <a:gd name="T84" fmla="*/ 107 w 125"/>
                    <a:gd name="T85" fmla="*/ 66 h 127"/>
                    <a:gd name="T86" fmla="*/ 102 w 125"/>
                    <a:gd name="T87" fmla="*/ 73 h 127"/>
                    <a:gd name="T88" fmla="*/ 96 w 125"/>
                    <a:gd name="T89" fmla="*/ 81 h 127"/>
                    <a:gd name="T90" fmla="*/ 92 w 125"/>
                    <a:gd name="T91" fmla="*/ 87 h 127"/>
                    <a:gd name="T92" fmla="*/ 86 w 125"/>
                    <a:gd name="T93" fmla="*/ 92 h 127"/>
                    <a:gd name="T94" fmla="*/ 80 w 125"/>
                    <a:gd name="T95" fmla="*/ 98 h 127"/>
                    <a:gd name="T96" fmla="*/ 75 w 125"/>
                    <a:gd name="T97" fmla="*/ 102 h 127"/>
                    <a:gd name="T98" fmla="*/ 67 w 125"/>
                    <a:gd name="T99" fmla="*/ 108 h 127"/>
                    <a:gd name="T100" fmla="*/ 61 w 125"/>
                    <a:gd name="T101" fmla="*/ 110 h 127"/>
                    <a:gd name="T102" fmla="*/ 54 w 125"/>
                    <a:gd name="T103" fmla="*/ 114 h 127"/>
                    <a:gd name="T104" fmla="*/ 46 w 125"/>
                    <a:gd name="T105" fmla="*/ 117 h 127"/>
                    <a:gd name="T106" fmla="*/ 38 w 125"/>
                    <a:gd name="T107" fmla="*/ 119 h 127"/>
                    <a:gd name="T108" fmla="*/ 29 w 125"/>
                    <a:gd name="T109" fmla="*/ 121 h 127"/>
                    <a:gd name="T110" fmla="*/ 19 w 125"/>
                    <a:gd name="T111" fmla="*/ 125 h 127"/>
                    <a:gd name="T112" fmla="*/ 9 w 125"/>
                    <a:gd name="T113" fmla="*/ 125 h 127"/>
                    <a:gd name="T114" fmla="*/ 0 w 125"/>
                    <a:gd name="T115" fmla="*/ 127 h 12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25"/>
                    <a:gd name="T175" fmla="*/ 0 h 127"/>
                    <a:gd name="T176" fmla="*/ 125 w 125"/>
                    <a:gd name="T177" fmla="*/ 127 h 127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25" h="127">
                      <a:moveTo>
                        <a:pt x="0" y="127"/>
                      </a:moveTo>
                      <a:lnTo>
                        <a:pt x="2" y="125"/>
                      </a:lnTo>
                      <a:lnTo>
                        <a:pt x="4" y="123"/>
                      </a:lnTo>
                      <a:lnTo>
                        <a:pt x="6" y="123"/>
                      </a:lnTo>
                      <a:lnTo>
                        <a:pt x="8" y="121"/>
                      </a:lnTo>
                      <a:lnTo>
                        <a:pt x="9" y="119"/>
                      </a:lnTo>
                      <a:lnTo>
                        <a:pt x="11" y="119"/>
                      </a:lnTo>
                      <a:lnTo>
                        <a:pt x="13" y="117"/>
                      </a:lnTo>
                      <a:lnTo>
                        <a:pt x="15" y="115"/>
                      </a:lnTo>
                      <a:lnTo>
                        <a:pt x="17" y="114"/>
                      </a:lnTo>
                      <a:lnTo>
                        <a:pt x="19" y="112"/>
                      </a:lnTo>
                      <a:lnTo>
                        <a:pt x="21" y="110"/>
                      </a:lnTo>
                      <a:lnTo>
                        <a:pt x="23" y="110"/>
                      </a:lnTo>
                      <a:lnTo>
                        <a:pt x="25" y="108"/>
                      </a:lnTo>
                      <a:lnTo>
                        <a:pt x="29" y="106"/>
                      </a:lnTo>
                      <a:lnTo>
                        <a:pt x="31" y="104"/>
                      </a:lnTo>
                      <a:lnTo>
                        <a:pt x="33" y="102"/>
                      </a:lnTo>
                      <a:lnTo>
                        <a:pt x="36" y="100"/>
                      </a:lnTo>
                      <a:lnTo>
                        <a:pt x="38" y="98"/>
                      </a:lnTo>
                      <a:lnTo>
                        <a:pt x="40" y="98"/>
                      </a:lnTo>
                      <a:lnTo>
                        <a:pt x="42" y="96"/>
                      </a:lnTo>
                      <a:lnTo>
                        <a:pt x="46" y="94"/>
                      </a:lnTo>
                      <a:lnTo>
                        <a:pt x="48" y="92"/>
                      </a:lnTo>
                      <a:lnTo>
                        <a:pt x="50" y="92"/>
                      </a:lnTo>
                      <a:lnTo>
                        <a:pt x="52" y="90"/>
                      </a:lnTo>
                      <a:lnTo>
                        <a:pt x="54" y="90"/>
                      </a:lnTo>
                      <a:lnTo>
                        <a:pt x="56" y="89"/>
                      </a:lnTo>
                      <a:lnTo>
                        <a:pt x="57" y="89"/>
                      </a:lnTo>
                      <a:lnTo>
                        <a:pt x="59" y="87"/>
                      </a:lnTo>
                      <a:lnTo>
                        <a:pt x="61" y="87"/>
                      </a:lnTo>
                      <a:lnTo>
                        <a:pt x="63" y="85"/>
                      </a:lnTo>
                      <a:lnTo>
                        <a:pt x="65" y="83"/>
                      </a:lnTo>
                      <a:lnTo>
                        <a:pt x="69" y="81"/>
                      </a:lnTo>
                      <a:lnTo>
                        <a:pt x="71" y="79"/>
                      </a:lnTo>
                      <a:lnTo>
                        <a:pt x="73" y="77"/>
                      </a:lnTo>
                      <a:lnTo>
                        <a:pt x="75" y="75"/>
                      </a:lnTo>
                      <a:lnTo>
                        <a:pt x="77" y="71"/>
                      </a:lnTo>
                      <a:lnTo>
                        <a:pt x="79" y="69"/>
                      </a:lnTo>
                      <a:lnTo>
                        <a:pt x="80" y="66"/>
                      </a:lnTo>
                      <a:lnTo>
                        <a:pt x="82" y="62"/>
                      </a:lnTo>
                      <a:lnTo>
                        <a:pt x="84" y="60"/>
                      </a:lnTo>
                      <a:lnTo>
                        <a:pt x="86" y="56"/>
                      </a:lnTo>
                      <a:lnTo>
                        <a:pt x="88" y="52"/>
                      </a:lnTo>
                      <a:lnTo>
                        <a:pt x="90" y="50"/>
                      </a:lnTo>
                      <a:lnTo>
                        <a:pt x="92" y="46"/>
                      </a:lnTo>
                      <a:lnTo>
                        <a:pt x="94" y="42"/>
                      </a:lnTo>
                      <a:lnTo>
                        <a:pt x="96" y="39"/>
                      </a:lnTo>
                      <a:lnTo>
                        <a:pt x="98" y="35"/>
                      </a:lnTo>
                      <a:lnTo>
                        <a:pt x="100" y="33"/>
                      </a:lnTo>
                      <a:lnTo>
                        <a:pt x="102" y="29"/>
                      </a:lnTo>
                      <a:lnTo>
                        <a:pt x="104" y="25"/>
                      </a:lnTo>
                      <a:lnTo>
                        <a:pt x="105" y="23"/>
                      </a:lnTo>
                      <a:lnTo>
                        <a:pt x="107" y="19"/>
                      </a:lnTo>
                      <a:lnTo>
                        <a:pt x="107" y="18"/>
                      </a:lnTo>
                      <a:lnTo>
                        <a:pt x="109" y="16"/>
                      </a:lnTo>
                      <a:lnTo>
                        <a:pt x="109" y="12"/>
                      </a:lnTo>
                      <a:lnTo>
                        <a:pt x="111" y="10"/>
                      </a:lnTo>
                      <a:lnTo>
                        <a:pt x="111" y="8"/>
                      </a:lnTo>
                      <a:lnTo>
                        <a:pt x="113" y="6"/>
                      </a:lnTo>
                      <a:lnTo>
                        <a:pt x="115" y="4"/>
                      </a:lnTo>
                      <a:lnTo>
                        <a:pt x="115" y="2"/>
                      </a:lnTo>
                      <a:lnTo>
                        <a:pt x="117" y="2"/>
                      </a:lnTo>
                      <a:lnTo>
                        <a:pt x="119" y="0"/>
                      </a:lnTo>
                      <a:lnTo>
                        <a:pt x="121" y="2"/>
                      </a:lnTo>
                      <a:lnTo>
                        <a:pt x="123" y="2"/>
                      </a:lnTo>
                      <a:lnTo>
                        <a:pt x="123" y="4"/>
                      </a:lnTo>
                      <a:lnTo>
                        <a:pt x="125" y="6"/>
                      </a:lnTo>
                      <a:lnTo>
                        <a:pt x="125" y="8"/>
                      </a:lnTo>
                      <a:lnTo>
                        <a:pt x="125" y="10"/>
                      </a:lnTo>
                      <a:lnTo>
                        <a:pt x="125" y="12"/>
                      </a:lnTo>
                      <a:lnTo>
                        <a:pt x="125" y="14"/>
                      </a:lnTo>
                      <a:lnTo>
                        <a:pt x="125" y="16"/>
                      </a:lnTo>
                      <a:lnTo>
                        <a:pt x="125" y="18"/>
                      </a:lnTo>
                      <a:lnTo>
                        <a:pt x="125" y="21"/>
                      </a:lnTo>
                      <a:lnTo>
                        <a:pt x="125" y="23"/>
                      </a:lnTo>
                      <a:lnTo>
                        <a:pt x="123" y="27"/>
                      </a:lnTo>
                      <a:lnTo>
                        <a:pt x="123" y="29"/>
                      </a:lnTo>
                      <a:lnTo>
                        <a:pt x="121" y="33"/>
                      </a:lnTo>
                      <a:lnTo>
                        <a:pt x="121" y="37"/>
                      </a:lnTo>
                      <a:lnTo>
                        <a:pt x="119" y="41"/>
                      </a:lnTo>
                      <a:lnTo>
                        <a:pt x="117" y="44"/>
                      </a:lnTo>
                      <a:lnTo>
                        <a:pt x="115" y="48"/>
                      </a:lnTo>
                      <a:lnTo>
                        <a:pt x="113" y="52"/>
                      </a:lnTo>
                      <a:lnTo>
                        <a:pt x="111" y="56"/>
                      </a:lnTo>
                      <a:lnTo>
                        <a:pt x="109" y="62"/>
                      </a:lnTo>
                      <a:lnTo>
                        <a:pt x="107" y="66"/>
                      </a:lnTo>
                      <a:lnTo>
                        <a:pt x="104" y="69"/>
                      </a:lnTo>
                      <a:lnTo>
                        <a:pt x="102" y="73"/>
                      </a:lnTo>
                      <a:lnTo>
                        <a:pt x="100" y="77"/>
                      </a:lnTo>
                      <a:lnTo>
                        <a:pt x="96" y="81"/>
                      </a:lnTo>
                      <a:lnTo>
                        <a:pt x="94" y="83"/>
                      </a:lnTo>
                      <a:lnTo>
                        <a:pt x="92" y="87"/>
                      </a:lnTo>
                      <a:lnTo>
                        <a:pt x="88" y="90"/>
                      </a:lnTo>
                      <a:lnTo>
                        <a:pt x="86" y="92"/>
                      </a:lnTo>
                      <a:lnTo>
                        <a:pt x="82" y="94"/>
                      </a:lnTo>
                      <a:lnTo>
                        <a:pt x="80" y="98"/>
                      </a:lnTo>
                      <a:lnTo>
                        <a:pt x="77" y="100"/>
                      </a:lnTo>
                      <a:lnTo>
                        <a:pt x="75" y="102"/>
                      </a:lnTo>
                      <a:lnTo>
                        <a:pt x="71" y="104"/>
                      </a:lnTo>
                      <a:lnTo>
                        <a:pt x="67" y="108"/>
                      </a:lnTo>
                      <a:lnTo>
                        <a:pt x="63" y="110"/>
                      </a:lnTo>
                      <a:lnTo>
                        <a:pt x="61" y="110"/>
                      </a:lnTo>
                      <a:lnTo>
                        <a:pt x="57" y="112"/>
                      </a:lnTo>
                      <a:lnTo>
                        <a:pt x="54" y="114"/>
                      </a:lnTo>
                      <a:lnTo>
                        <a:pt x="50" y="115"/>
                      </a:lnTo>
                      <a:lnTo>
                        <a:pt x="46" y="117"/>
                      </a:lnTo>
                      <a:lnTo>
                        <a:pt x="42" y="119"/>
                      </a:lnTo>
                      <a:lnTo>
                        <a:pt x="38" y="119"/>
                      </a:lnTo>
                      <a:lnTo>
                        <a:pt x="33" y="121"/>
                      </a:lnTo>
                      <a:lnTo>
                        <a:pt x="29" y="121"/>
                      </a:lnTo>
                      <a:lnTo>
                        <a:pt x="25" y="123"/>
                      </a:lnTo>
                      <a:lnTo>
                        <a:pt x="19" y="125"/>
                      </a:lnTo>
                      <a:lnTo>
                        <a:pt x="15" y="125"/>
                      </a:lnTo>
                      <a:lnTo>
                        <a:pt x="9" y="125"/>
                      </a:lnTo>
                      <a:lnTo>
                        <a:pt x="4" y="127"/>
                      </a:lnTo>
                      <a:lnTo>
                        <a:pt x="0" y="127"/>
                      </a:lnTo>
                      <a:close/>
                    </a:path>
                  </a:pathLst>
                </a:custGeom>
                <a:solidFill>
                  <a:srgbClr val="F5FA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53" name="Freeform 621"/>
                <p:cNvSpPr>
                  <a:spLocks noChangeAspect="1"/>
                </p:cNvSpPr>
                <p:nvPr/>
              </p:nvSpPr>
              <p:spPr bwMode="auto">
                <a:xfrm>
                  <a:off x="5050" y="1693"/>
                  <a:ext cx="153" cy="87"/>
                </a:xfrm>
                <a:custGeom>
                  <a:avLst/>
                  <a:gdLst>
                    <a:gd name="T0" fmla="*/ 6 w 153"/>
                    <a:gd name="T1" fmla="*/ 79 h 87"/>
                    <a:gd name="T2" fmla="*/ 10 w 153"/>
                    <a:gd name="T3" fmla="*/ 77 h 87"/>
                    <a:gd name="T4" fmla="*/ 13 w 153"/>
                    <a:gd name="T5" fmla="*/ 73 h 87"/>
                    <a:gd name="T6" fmla="*/ 17 w 153"/>
                    <a:gd name="T7" fmla="*/ 70 h 87"/>
                    <a:gd name="T8" fmla="*/ 23 w 153"/>
                    <a:gd name="T9" fmla="*/ 64 h 87"/>
                    <a:gd name="T10" fmla="*/ 29 w 153"/>
                    <a:gd name="T11" fmla="*/ 58 h 87"/>
                    <a:gd name="T12" fmla="*/ 36 w 153"/>
                    <a:gd name="T13" fmla="*/ 52 h 87"/>
                    <a:gd name="T14" fmla="*/ 42 w 153"/>
                    <a:gd name="T15" fmla="*/ 47 h 87"/>
                    <a:gd name="T16" fmla="*/ 50 w 153"/>
                    <a:gd name="T17" fmla="*/ 41 h 87"/>
                    <a:gd name="T18" fmla="*/ 58 w 153"/>
                    <a:gd name="T19" fmla="*/ 35 h 87"/>
                    <a:gd name="T20" fmla="*/ 65 w 153"/>
                    <a:gd name="T21" fmla="*/ 29 h 87"/>
                    <a:gd name="T22" fmla="*/ 73 w 153"/>
                    <a:gd name="T23" fmla="*/ 24 h 87"/>
                    <a:gd name="T24" fmla="*/ 81 w 153"/>
                    <a:gd name="T25" fmla="*/ 18 h 87"/>
                    <a:gd name="T26" fmla="*/ 86 w 153"/>
                    <a:gd name="T27" fmla="*/ 14 h 87"/>
                    <a:gd name="T28" fmla="*/ 92 w 153"/>
                    <a:gd name="T29" fmla="*/ 10 h 87"/>
                    <a:gd name="T30" fmla="*/ 98 w 153"/>
                    <a:gd name="T31" fmla="*/ 6 h 87"/>
                    <a:gd name="T32" fmla="*/ 102 w 153"/>
                    <a:gd name="T33" fmla="*/ 4 h 87"/>
                    <a:gd name="T34" fmla="*/ 107 w 153"/>
                    <a:gd name="T35" fmla="*/ 2 h 87"/>
                    <a:gd name="T36" fmla="*/ 111 w 153"/>
                    <a:gd name="T37" fmla="*/ 2 h 87"/>
                    <a:gd name="T38" fmla="*/ 115 w 153"/>
                    <a:gd name="T39" fmla="*/ 0 h 87"/>
                    <a:gd name="T40" fmla="*/ 119 w 153"/>
                    <a:gd name="T41" fmla="*/ 0 h 87"/>
                    <a:gd name="T42" fmla="*/ 123 w 153"/>
                    <a:gd name="T43" fmla="*/ 0 h 87"/>
                    <a:gd name="T44" fmla="*/ 125 w 153"/>
                    <a:gd name="T45" fmla="*/ 2 h 87"/>
                    <a:gd name="T46" fmla="*/ 125 w 153"/>
                    <a:gd name="T47" fmla="*/ 6 h 87"/>
                    <a:gd name="T48" fmla="*/ 123 w 153"/>
                    <a:gd name="T49" fmla="*/ 8 h 87"/>
                    <a:gd name="T50" fmla="*/ 121 w 153"/>
                    <a:gd name="T51" fmla="*/ 10 h 87"/>
                    <a:gd name="T52" fmla="*/ 119 w 153"/>
                    <a:gd name="T53" fmla="*/ 14 h 87"/>
                    <a:gd name="T54" fmla="*/ 115 w 153"/>
                    <a:gd name="T55" fmla="*/ 16 h 87"/>
                    <a:gd name="T56" fmla="*/ 113 w 153"/>
                    <a:gd name="T57" fmla="*/ 20 h 87"/>
                    <a:gd name="T58" fmla="*/ 111 w 153"/>
                    <a:gd name="T59" fmla="*/ 22 h 87"/>
                    <a:gd name="T60" fmla="*/ 115 w 153"/>
                    <a:gd name="T61" fmla="*/ 22 h 87"/>
                    <a:gd name="T62" fmla="*/ 119 w 153"/>
                    <a:gd name="T63" fmla="*/ 20 h 87"/>
                    <a:gd name="T64" fmla="*/ 123 w 153"/>
                    <a:gd name="T65" fmla="*/ 20 h 87"/>
                    <a:gd name="T66" fmla="*/ 127 w 153"/>
                    <a:gd name="T67" fmla="*/ 18 h 87"/>
                    <a:gd name="T68" fmla="*/ 130 w 153"/>
                    <a:gd name="T69" fmla="*/ 16 h 87"/>
                    <a:gd name="T70" fmla="*/ 136 w 153"/>
                    <a:gd name="T71" fmla="*/ 14 h 87"/>
                    <a:gd name="T72" fmla="*/ 140 w 153"/>
                    <a:gd name="T73" fmla="*/ 12 h 87"/>
                    <a:gd name="T74" fmla="*/ 144 w 153"/>
                    <a:gd name="T75" fmla="*/ 12 h 87"/>
                    <a:gd name="T76" fmla="*/ 148 w 153"/>
                    <a:gd name="T77" fmla="*/ 12 h 87"/>
                    <a:gd name="T78" fmla="*/ 152 w 153"/>
                    <a:gd name="T79" fmla="*/ 12 h 87"/>
                    <a:gd name="T80" fmla="*/ 153 w 153"/>
                    <a:gd name="T81" fmla="*/ 16 h 87"/>
                    <a:gd name="T82" fmla="*/ 152 w 153"/>
                    <a:gd name="T83" fmla="*/ 18 h 87"/>
                    <a:gd name="T84" fmla="*/ 150 w 153"/>
                    <a:gd name="T85" fmla="*/ 20 h 87"/>
                    <a:gd name="T86" fmla="*/ 148 w 153"/>
                    <a:gd name="T87" fmla="*/ 24 h 87"/>
                    <a:gd name="T88" fmla="*/ 144 w 153"/>
                    <a:gd name="T89" fmla="*/ 25 h 87"/>
                    <a:gd name="T90" fmla="*/ 138 w 153"/>
                    <a:gd name="T91" fmla="*/ 29 h 87"/>
                    <a:gd name="T92" fmla="*/ 132 w 153"/>
                    <a:gd name="T93" fmla="*/ 31 h 87"/>
                    <a:gd name="T94" fmla="*/ 127 w 153"/>
                    <a:gd name="T95" fmla="*/ 35 h 87"/>
                    <a:gd name="T96" fmla="*/ 117 w 153"/>
                    <a:gd name="T97" fmla="*/ 37 h 87"/>
                    <a:gd name="T98" fmla="*/ 109 w 153"/>
                    <a:gd name="T99" fmla="*/ 43 h 87"/>
                    <a:gd name="T100" fmla="*/ 98 w 153"/>
                    <a:gd name="T101" fmla="*/ 47 h 87"/>
                    <a:gd name="T102" fmla="*/ 86 w 153"/>
                    <a:gd name="T103" fmla="*/ 52 h 87"/>
                    <a:gd name="T104" fmla="*/ 75 w 153"/>
                    <a:gd name="T105" fmla="*/ 58 h 87"/>
                    <a:gd name="T106" fmla="*/ 63 w 153"/>
                    <a:gd name="T107" fmla="*/ 64 h 87"/>
                    <a:gd name="T108" fmla="*/ 52 w 153"/>
                    <a:gd name="T109" fmla="*/ 68 h 87"/>
                    <a:gd name="T110" fmla="*/ 40 w 153"/>
                    <a:gd name="T111" fmla="*/ 73 h 87"/>
                    <a:gd name="T112" fmla="*/ 29 w 153"/>
                    <a:gd name="T113" fmla="*/ 77 h 87"/>
                    <a:gd name="T114" fmla="*/ 19 w 153"/>
                    <a:gd name="T115" fmla="*/ 81 h 87"/>
                    <a:gd name="T116" fmla="*/ 11 w 153"/>
                    <a:gd name="T117" fmla="*/ 85 h 87"/>
                    <a:gd name="T118" fmla="*/ 6 w 153"/>
                    <a:gd name="T119" fmla="*/ 87 h 87"/>
                    <a:gd name="T120" fmla="*/ 2 w 153"/>
                    <a:gd name="T121" fmla="*/ 87 h 87"/>
                    <a:gd name="T122" fmla="*/ 0 w 153"/>
                    <a:gd name="T123" fmla="*/ 85 h 87"/>
                    <a:gd name="T124" fmla="*/ 2 w 153"/>
                    <a:gd name="T125" fmla="*/ 83 h 8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53"/>
                    <a:gd name="T190" fmla="*/ 0 h 87"/>
                    <a:gd name="T191" fmla="*/ 153 w 153"/>
                    <a:gd name="T192" fmla="*/ 87 h 8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53" h="87">
                      <a:moveTo>
                        <a:pt x="6" y="81"/>
                      </a:moveTo>
                      <a:lnTo>
                        <a:pt x="6" y="79"/>
                      </a:lnTo>
                      <a:lnTo>
                        <a:pt x="8" y="77"/>
                      </a:lnTo>
                      <a:lnTo>
                        <a:pt x="10" y="77"/>
                      </a:lnTo>
                      <a:lnTo>
                        <a:pt x="11" y="75"/>
                      </a:lnTo>
                      <a:lnTo>
                        <a:pt x="13" y="73"/>
                      </a:lnTo>
                      <a:lnTo>
                        <a:pt x="15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3" y="64"/>
                      </a:lnTo>
                      <a:lnTo>
                        <a:pt x="27" y="62"/>
                      </a:lnTo>
                      <a:lnTo>
                        <a:pt x="29" y="58"/>
                      </a:lnTo>
                      <a:lnTo>
                        <a:pt x="33" y="56"/>
                      </a:lnTo>
                      <a:lnTo>
                        <a:pt x="36" y="52"/>
                      </a:lnTo>
                      <a:lnTo>
                        <a:pt x="40" y="50"/>
                      </a:lnTo>
                      <a:lnTo>
                        <a:pt x="42" y="47"/>
                      </a:lnTo>
                      <a:lnTo>
                        <a:pt x="46" y="45"/>
                      </a:lnTo>
                      <a:lnTo>
                        <a:pt x="50" y="41"/>
                      </a:lnTo>
                      <a:lnTo>
                        <a:pt x="54" y="37"/>
                      </a:lnTo>
                      <a:lnTo>
                        <a:pt x="58" y="35"/>
                      </a:lnTo>
                      <a:lnTo>
                        <a:pt x="61" y="31"/>
                      </a:lnTo>
                      <a:lnTo>
                        <a:pt x="65" y="29"/>
                      </a:lnTo>
                      <a:lnTo>
                        <a:pt x="69" y="25"/>
                      </a:lnTo>
                      <a:lnTo>
                        <a:pt x="73" y="24"/>
                      </a:lnTo>
                      <a:lnTo>
                        <a:pt x="77" y="20"/>
                      </a:lnTo>
                      <a:lnTo>
                        <a:pt x="81" y="18"/>
                      </a:lnTo>
                      <a:lnTo>
                        <a:pt x="82" y="16"/>
                      </a:lnTo>
                      <a:lnTo>
                        <a:pt x="86" y="14"/>
                      </a:lnTo>
                      <a:lnTo>
                        <a:pt x="90" y="12"/>
                      </a:lnTo>
                      <a:lnTo>
                        <a:pt x="92" y="10"/>
                      </a:lnTo>
                      <a:lnTo>
                        <a:pt x="96" y="8"/>
                      </a:lnTo>
                      <a:lnTo>
                        <a:pt x="98" y="6"/>
                      </a:lnTo>
                      <a:lnTo>
                        <a:pt x="100" y="6"/>
                      </a:lnTo>
                      <a:lnTo>
                        <a:pt x="102" y="4"/>
                      </a:lnTo>
                      <a:lnTo>
                        <a:pt x="105" y="4"/>
                      </a:lnTo>
                      <a:lnTo>
                        <a:pt x="107" y="2"/>
                      </a:lnTo>
                      <a:lnTo>
                        <a:pt x="109" y="2"/>
                      </a:lnTo>
                      <a:lnTo>
                        <a:pt x="111" y="2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5" y="2"/>
                      </a:lnTo>
                      <a:lnTo>
                        <a:pt x="125" y="4"/>
                      </a:lnTo>
                      <a:lnTo>
                        <a:pt x="125" y="6"/>
                      </a:lnTo>
                      <a:lnTo>
                        <a:pt x="125" y="8"/>
                      </a:lnTo>
                      <a:lnTo>
                        <a:pt x="123" y="8"/>
                      </a:lnTo>
                      <a:lnTo>
                        <a:pt x="123" y="10"/>
                      </a:lnTo>
                      <a:lnTo>
                        <a:pt x="121" y="10"/>
                      </a:lnTo>
                      <a:lnTo>
                        <a:pt x="119" y="12"/>
                      </a:lnTo>
                      <a:lnTo>
                        <a:pt x="119" y="14"/>
                      </a:lnTo>
                      <a:lnTo>
                        <a:pt x="117" y="14"/>
                      </a:lnTo>
                      <a:lnTo>
                        <a:pt x="115" y="16"/>
                      </a:lnTo>
                      <a:lnTo>
                        <a:pt x="113" y="18"/>
                      </a:lnTo>
                      <a:lnTo>
                        <a:pt x="113" y="20"/>
                      </a:lnTo>
                      <a:lnTo>
                        <a:pt x="111" y="20"/>
                      </a:lnTo>
                      <a:lnTo>
                        <a:pt x="111" y="22"/>
                      </a:lnTo>
                      <a:lnTo>
                        <a:pt x="113" y="22"/>
                      </a:lnTo>
                      <a:lnTo>
                        <a:pt x="115" y="22"/>
                      </a:lnTo>
                      <a:lnTo>
                        <a:pt x="117" y="22"/>
                      </a:lnTo>
                      <a:lnTo>
                        <a:pt x="119" y="20"/>
                      </a:lnTo>
                      <a:lnTo>
                        <a:pt x="121" y="20"/>
                      </a:lnTo>
                      <a:lnTo>
                        <a:pt x="123" y="20"/>
                      </a:lnTo>
                      <a:lnTo>
                        <a:pt x="125" y="18"/>
                      </a:lnTo>
                      <a:lnTo>
                        <a:pt x="127" y="18"/>
                      </a:lnTo>
                      <a:lnTo>
                        <a:pt x="129" y="18"/>
                      </a:lnTo>
                      <a:lnTo>
                        <a:pt x="130" y="16"/>
                      </a:lnTo>
                      <a:lnTo>
                        <a:pt x="134" y="14"/>
                      </a:lnTo>
                      <a:lnTo>
                        <a:pt x="136" y="14"/>
                      </a:lnTo>
                      <a:lnTo>
                        <a:pt x="138" y="14"/>
                      </a:lnTo>
                      <a:lnTo>
                        <a:pt x="140" y="12"/>
                      </a:lnTo>
                      <a:lnTo>
                        <a:pt x="142" y="12"/>
                      </a:lnTo>
                      <a:lnTo>
                        <a:pt x="144" y="12"/>
                      </a:lnTo>
                      <a:lnTo>
                        <a:pt x="146" y="12"/>
                      </a:lnTo>
                      <a:lnTo>
                        <a:pt x="148" y="12"/>
                      </a:lnTo>
                      <a:lnTo>
                        <a:pt x="150" y="12"/>
                      </a:lnTo>
                      <a:lnTo>
                        <a:pt x="152" y="12"/>
                      </a:lnTo>
                      <a:lnTo>
                        <a:pt x="153" y="14"/>
                      </a:lnTo>
                      <a:lnTo>
                        <a:pt x="153" y="16"/>
                      </a:lnTo>
                      <a:lnTo>
                        <a:pt x="153" y="18"/>
                      </a:lnTo>
                      <a:lnTo>
                        <a:pt x="152" y="18"/>
                      </a:lnTo>
                      <a:lnTo>
                        <a:pt x="152" y="20"/>
                      </a:lnTo>
                      <a:lnTo>
                        <a:pt x="150" y="20"/>
                      </a:lnTo>
                      <a:lnTo>
                        <a:pt x="148" y="22"/>
                      </a:lnTo>
                      <a:lnTo>
                        <a:pt x="148" y="24"/>
                      </a:lnTo>
                      <a:lnTo>
                        <a:pt x="146" y="24"/>
                      </a:lnTo>
                      <a:lnTo>
                        <a:pt x="144" y="25"/>
                      </a:lnTo>
                      <a:lnTo>
                        <a:pt x="142" y="27"/>
                      </a:lnTo>
                      <a:lnTo>
                        <a:pt x="138" y="29"/>
                      </a:lnTo>
                      <a:lnTo>
                        <a:pt x="136" y="29"/>
                      </a:lnTo>
                      <a:lnTo>
                        <a:pt x="132" y="31"/>
                      </a:lnTo>
                      <a:lnTo>
                        <a:pt x="130" y="33"/>
                      </a:lnTo>
                      <a:lnTo>
                        <a:pt x="127" y="35"/>
                      </a:lnTo>
                      <a:lnTo>
                        <a:pt x="123" y="35"/>
                      </a:lnTo>
                      <a:lnTo>
                        <a:pt x="117" y="37"/>
                      </a:lnTo>
                      <a:lnTo>
                        <a:pt x="113" y="39"/>
                      </a:lnTo>
                      <a:lnTo>
                        <a:pt x="109" y="43"/>
                      </a:lnTo>
                      <a:lnTo>
                        <a:pt x="104" y="45"/>
                      </a:lnTo>
                      <a:lnTo>
                        <a:pt x="98" y="47"/>
                      </a:lnTo>
                      <a:lnTo>
                        <a:pt x="92" y="48"/>
                      </a:lnTo>
                      <a:lnTo>
                        <a:pt x="86" y="52"/>
                      </a:lnTo>
                      <a:lnTo>
                        <a:pt x="81" y="54"/>
                      </a:lnTo>
                      <a:lnTo>
                        <a:pt x="75" y="58"/>
                      </a:lnTo>
                      <a:lnTo>
                        <a:pt x="69" y="60"/>
                      </a:lnTo>
                      <a:lnTo>
                        <a:pt x="63" y="64"/>
                      </a:lnTo>
                      <a:lnTo>
                        <a:pt x="58" y="66"/>
                      </a:lnTo>
                      <a:lnTo>
                        <a:pt x="52" y="68"/>
                      </a:lnTo>
                      <a:lnTo>
                        <a:pt x="46" y="72"/>
                      </a:lnTo>
                      <a:lnTo>
                        <a:pt x="40" y="73"/>
                      </a:lnTo>
                      <a:lnTo>
                        <a:pt x="34" y="75"/>
                      </a:lnTo>
                      <a:lnTo>
                        <a:pt x="29" y="77"/>
                      </a:lnTo>
                      <a:lnTo>
                        <a:pt x="25" y="79"/>
                      </a:lnTo>
                      <a:lnTo>
                        <a:pt x="19" y="81"/>
                      </a:lnTo>
                      <a:lnTo>
                        <a:pt x="15" y="83"/>
                      </a:lnTo>
                      <a:lnTo>
                        <a:pt x="11" y="85"/>
                      </a:lnTo>
                      <a:lnTo>
                        <a:pt x="10" y="87"/>
                      </a:lnTo>
                      <a:lnTo>
                        <a:pt x="6" y="87"/>
                      </a:lnTo>
                      <a:lnTo>
                        <a:pt x="4" y="87"/>
                      </a:lnTo>
                      <a:lnTo>
                        <a:pt x="2" y="87"/>
                      </a:lnTo>
                      <a:lnTo>
                        <a:pt x="0" y="87"/>
                      </a:lnTo>
                      <a:lnTo>
                        <a:pt x="0" y="85"/>
                      </a:lnTo>
                      <a:lnTo>
                        <a:pt x="2" y="85"/>
                      </a:lnTo>
                      <a:lnTo>
                        <a:pt x="2" y="83"/>
                      </a:lnTo>
                      <a:lnTo>
                        <a:pt x="6" y="81"/>
                      </a:lnTo>
                      <a:close/>
                    </a:path>
                  </a:pathLst>
                </a:custGeom>
                <a:solidFill>
                  <a:srgbClr val="F5FA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54" name="Freeform 622"/>
                <p:cNvSpPr>
                  <a:spLocks noChangeAspect="1"/>
                </p:cNvSpPr>
                <p:nvPr/>
              </p:nvSpPr>
              <p:spPr bwMode="auto">
                <a:xfrm>
                  <a:off x="5171" y="1701"/>
                  <a:ext cx="102" cy="73"/>
                </a:xfrm>
                <a:custGeom>
                  <a:avLst/>
                  <a:gdLst>
                    <a:gd name="T0" fmla="*/ 6 w 102"/>
                    <a:gd name="T1" fmla="*/ 65 h 73"/>
                    <a:gd name="T2" fmla="*/ 8 w 102"/>
                    <a:gd name="T3" fmla="*/ 62 h 73"/>
                    <a:gd name="T4" fmla="*/ 9 w 102"/>
                    <a:gd name="T5" fmla="*/ 60 h 73"/>
                    <a:gd name="T6" fmla="*/ 13 w 102"/>
                    <a:gd name="T7" fmla="*/ 56 h 73"/>
                    <a:gd name="T8" fmla="*/ 17 w 102"/>
                    <a:gd name="T9" fmla="*/ 52 h 73"/>
                    <a:gd name="T10" fmla="*/ 21 w 102"/>
                    <a:gd name="T11" fmla="*/ 48 h 73"/>
                    <a:gd name="T12" fmla="*/ 27 w 102"/>
                    <a:gd name="T13" fmla="*/ 44 h 73"/>
                    <a:gd name="T14" fmla="*/ 32 w 102"/>
                    <a:gd name="T15" fmla="*/ 39 h 73"/>
                    <a:gd name="T16" fmla="*/ 38 w 102"/>
                    <a:gd name="T17" fmla="*/ 33 h 73"/>
                    <a:gd name="T18" fmla="*/ 44 w 102"/>
                    <a:gd name="T19" fmla="*/ 29 h 73"/>
                    <a:gd name="T20" fmla="*/ 50 w 102"/>
                    <a:gd name="T21" fmla="*/ 23 h 73"/>
                    <a:gd name="T22" fmla="*/ 55 w 102"/>
                    <a:gd name="T23" fmla="*/ 19 h 73"/>
                    <a:gd name="T24" fmla="*/ 61 w 102"/>
                    <a:gd name="T25" fmla="*/ 16 h 73"/>
                    <a:gd name="T26" fmla="*/ 65 w 102"/>
                    <a:gd name="T27" fmla="*/ 12 h 73"/>
                    <a:gd name="T28" fmla="*/ 71 w 102"/>
                    <a:gd name="T29" fmla="*/ 8 h 73"/>
                    <a:gd name="T30" fmla="*/ 77 w 102"/>
                    <a:gd name="T31" fmla="*/ 4 h 73"/>
                    <a:gd name="T32" fmla="*/ 80 w 102"/>
                    <a:gd name="T33" fmla="*/ 2 h 73"/>
                    <a:gd name="T34" fmla="*/ 84 w 102"/>
                    <a:gd name="T35" fmla="*/ 2 h 73"/>
                    <a:gd name="T36" fmla="*/ 88 w 102"/>
                    <a:gd name="T37" fmla="*/ 0 h 73"/>
                    <a:gd name="T38" fmla="*/ 92 w 102"/>
                    <a:gd name="T39" fmla="*/ 0 h 73"/>
                    <a:gd name="T40" fmla="*/ 96 w 102"/>
                    <a:gd name="T41" fmla="*/ 0 h 73"/>
                    <a:gd name="T42" fmla="*/ 100 w 102"/>
                    <a:gd name="T43" fmla="*/ 2 h 73"/>
                    <a:gd name="T44" fmla="*/ 102 w 102"/>
                    <a:gd name="T45" fmla="*/ 6 h 73"/>
                    <a:gd name="T46" fmla="*/ 100 w 102"/>
                    <a:gd name="T47" fmla="*/ 10 h 73"/>
                    <a:gd name="T48" fmla="*/ 98 w 102"/>
                    <a:gd name="T49" fmla="*/ 14 h 73"/>
                    <a:gd name="T50" fmla="*/ 96 w 102"/>
                    <a:gd name="T51" fmla="*/ 17 h 73"/>
                    <a:gd name="T52" fmla="*/ 92 w 102"/>
                    <a:gd name="T53" fmla="*/ 21 h 73"/>
                    <a:gd name="T54" fmla="*/ 88 w 102"/>
                    <a:gd name="T55" fmla="*/ 27 h 73"/>
                    <a:gd name="T56" fmla="*/ 80 w 102"/>
                    <a:gd name="T57" fmla="*/ 33 h 73"/>
                    <a:gd name="T58" fmla="*/ 75 w 102"/>
                    <a:gd name="T59" fmla="*/ 39 h 73"/>
                    <a:gd name="T60" fmla="*/ 67 w 102"/>
                    <a:gd name="T61" fmla="*/ 44 h 73"/>
                    <a:gd name="T62" fmla="*/ 59 w 102"/>
                    <a:gd name="T63" fmla="*/ 50 h 73"/>
                    <a:gd name="T64" fmla="*/ 52 w 102"/>
                    <a:gd name="T65" fmla="*/ 54 h 73"/>
                    <a:gd name="T66" fmla="*/ 44 w 102"/>
                    <a:gd name="T67" fmla="*/ 58 h 73"/>
                    <a:gd name="T68" fmla="*/ 36 w 102"/>
                    <a:gd name="T69" fmla="*/ 62 h 73"/>
                    <a:gd name="T70" fmla="*/ 29 w 102"/>
                    <a:gd name="T71" fmla="*/ 65 h 73"/>
                    <a:gd name="T72" fmla="*/ 23 w 102"/>
                    <a:gd name="T73" fmla="*/ 67 h 73"/>
                    <a:gd name="T74" fmla="*/ 17 w 102"/>
                    <a:gd name="T75" fmla="*/ 69 h 73"/>
                    <a:gd name="T76" fmla="*/ 11 w 102"/>
                    <a:gd name="T77" fmla="*/ 71 h 73"/>
                    <a:gd name="T78" fmla="*/ 8 w 102"/>
                    <a:gd name="T79" fmla="*/ 73 h 73"/>
                    <a:gd name="T80" fmla="*/ 4 w 102"/>
                    <a:gd name="T81" fmla="*/ 73 h 73"/>
                    <a:gd name="T82" fmla="*/ 0 w 102"/>
                    <a:gd name="T83" fmla="*/ 71 h 73"/>
                    <a:gd name="T84" fmla="*/ 4 w 102"/>
                    <a:gd name="T85" fmla="*/ 67 h 7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02"/>
                    <a:gd name="T130" fmla="*/ 0 h 73"/>
                    <a:gd name="T131" fmla="*/ 102 w 102"/>
                    <a:gd name="T132" fmla="*/ 73 h 7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02" h="73">
                      <a:moveTo>
                        <a:pt x="4" y="65"/>
                      </a:moveTo>
                      <a:lnTo>
                        <a:pt x="6" y="65"/>
                      </a:lnTo>
                      <a:lnTo>
                        <a:pt x="6" y="64"/>
                      </a:lnTo>
                      <a:lnTo>
                        <a:pt x="8" y="62"/>
                      </a:lnTo>
                      <a:lnTo>
                        <a:pt x="9" y="62"/>
                      </a:lnTo>
                      <a:lnTo>
                        <a:pt x="9" y="60"/>
                      </a:lnTo>
                      <a:lnTo>
                        <a:pt x="11" y="58"/>
                      </a:lnTo>
                      <a:lnTo>
                        <a:pt x="13" y="56"/>
                      </a:lnTo>
                      <a:lnTo>
                        <a:pt x="15" y="54"/>
                      </a:lnTo>
                      <a:lnTo>
                        <a:pt x="17" y="52"/>
                      </a:lnTo>
                      <a:lnTo>
                        <a:pt x="19" y="50"/>
                      </a:lnTo>
                      <a:lnTo>
                        <a:pt x="21" y="48"/>
                      </a:lnTo>
                      <a:lnTo>
                        <a:pt x="25" y="46"/>
                      </a:lnTo>
                      <a:lnTo>
                        <a:pt x="27" y="44"/>
                      </a:lnTo>
                      <a:lnTo>
                        <a:pt x="29" y="40"/>
                      </a:lnTo>
                      <a:lnTo>
                        <a:pt x="32" y="39"/>
                      </a:lnTo>
                      <a:lnTo>
                        <a:pt x="34" y="37"/>
                      </a:lnTo>
                      <a:lnTo>
                        <a:pt x="38" y="33"/>
                      </a:lnTo>
                      <a:lnTo>
                        <a:pt x="40" y="31"/>
                      </a:lnTo>
                      <a:lnTo>
                        <a:pt x="44" y="29"/>
                      </a:lnTo>
                      <a:lnTo>
                        <a:pt x="46" y="27"/>
                      </a:lnTo>
                      <a:lnTo>
                        <a:pt x="50" y="23"/>
                      </a:lnTo>
                      <a:lnTo>
                        <a:pt x="52" y="21"/>
                      </a:lnTo>
                      <a:lnTo>
                        <a:pt x="55" y="19"/>
                      </a:lnTo>
                      <a:lnTo>
                        <a:pt x="57" y="17"/>
                      </a:lnTo>
                      <a:lnTo>
                        <a:pt x="61" y="16"/>
                      </a:lnTo>
                      <a:lnTo>
                        <a:pt x="63" y="14"/>
                      </a:lnTo>
                      <a:lnTo>
                        <a:pt x="65" y="12"/>
                      </a:lnTo>
                      <a:lnTo>
                        <a:pt x="69" y="10"/>
                      </a:lnTo>
                      <a:lnTo>
                        <a:pt x="71" y="8"/>
                      </a:lnTo>
                      <a:lnTo>
                        <a:pt x="73" y="6"/>
                      </a:lnTo>
                      <a:lnTo>
                        <a:pt x="77" y="4"/>
                      </a:lnTo>
                      <a:lnTo>
                        <a:pt x="79" y="4"/>
                      </a:lnTo>
                      <a:lnTo>
                        <a:pt x="80" y="2"/>
                      </a:lnTo>
                      <a:lnTo>
                        <a:pt x="82" y="2"/>
                      </a:lnTo>
                      <a:lnTo>
                        <a:pt x="84" y="2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2"/>
                      </a:lnTo>
                      <a:lnTo>
                        <a:pt x="100" y="4"/>
                      </a:lnTo>
                      <a:lnTo>
                        <a:pt x="102" y="6"/>
                      </a:lnTo>
                      <a:lnTo>
                        <a:pt x="100" y="8"/>
                      </a:lnTo>
                      <a:lnTo>
                        <a:pt x="100" y="10"/>
                      </a:lnTo>
                      <a:lnTo>
                        <a:pt x="100" y="12"/>
                      </a:lnTo>
                      <a:lnTo>
                        <a:pt x="98" y="14"/>
                      </a:lnTo>
                      <a:lnTo>
                        <a:pt x="98" y="16"/>
                      </a:lnTo>
                      <a:lnTo>
                        <a:pt x="96" y="17"/>
                      </a:lnTo>
                      <a:lnTo>
                        <a:pt x="94" y="19"/>
                      </a:lnTo>
                      <a:lnTo>
                        <a:pt x="92" y="21"/>
                      </a:lnTo>
                      <a:lnTo>
                        <a:pt x="90" y="25"/>
                      </a:lnTo>
                      <a:lnTo>
                        <a:pt x="88" y="27"/>
                      </a:lnTo>
                      <a:lnTo>
                        <a:pt x="84" y="29"/>
                      </a:lnTo>
                      <a:lnTo>
                        <a:pt x="80" y="33"/>
                      </a:lnTo>
                      <a:lnTo>
                        <a:pt x="79" y="35"/>
                      </a:lnTo>
                      <a:lnTo>
                        <a:pt x="75" y="39"/>
                      </a:lnTo>
                      <a:lnTo>
                        <a:pt x="71" y="40"/>
                      </a:lnTo>
                      <a:lnTo>
                        <a:pt x="67" y="44"/>
                      </a:lnTo>
                      <a:lnTo>
                        <a:pt x="63" y="46"/>
                      </a:lnTo>
                      <a:lnTo>
                        <a:pt x="59" y="50"/>
                      </a:lnTo>
                      <a:lnTo>
                        <a:pt x="55" y="52"/>
                      </a:lnTo>
                      <a:lnTo>
                        <a:pt x="52" y="54"/>
                      </a:lnTo>
                      <a:lnTo>
                        <a:pt x="48" y="56"/>
                      </a:lnTo>
                      <a:lnTo>
                        <a:pt x="44" y="58"/>
                      </a:lnTo>
                      <a:lnTo>
                        <a:pt x="40" y="60"/>
                      </a:lnTo>
                      <a:lnTo>
                        <a:pt x="36" y="62"/>
                      </a:lnTo>
                      <a:lnTo>
                        <a:pt x="32" y="64"/>
                      </a:lnTo>
                      <a:lnTo>
                        <a:pt x="29" y="65"/>
                      </a:lnTo>
                      <a:lnTo>
                        <a:pt x="25" y="67"/>
                      </a:lnTo>
                      <a:lnTo>
                        <a:pt x="23" y="67"/>
                      </a:lnTo>
                      <a:lnTo>
                        <a:pt x="19" y="69"/>
                      </a:lnTo>
                      <a:lnTo>
                        <a:pt x="17" y="69"/>
                      </a:lnTo>
                      <a:lnTo>
                        <a:pt x="13" y="71"/>
                      </a:lnTo>
                      <a:lnTo>
                        <a:pt x="11" y="71"/>
                      </a:lnTo>
                      <a:lnTo>
                        <a:pt x="9" y="73"/>
                      </a:lnTo>
                      <a:lnTo>
                        <a:pt x="8" y="73"/>
                      </a:lnTo>
                      <a:lnTo>
                        <a:pt x="6" y="73"/>
                      </a:lnTo>
                      <a:lnTo>
                        <a:pt x="4" y="73"/>
                      </a:lnTo>
                      <a:lnTo>
                        <a:pt x="2" y="73"/>
                      </a:lnTo>
                      <a:lnTo>
                        <a:pt x="0" y="71"/>
                      </a:lnTo>
                      <a:lnTo>
                        <a:pt x="2" y="69"/>
                      </a:lnTo>
                      <a:lnTo>
                        <a:pt x="4" y="67"/>
                      </a:lnTo>
                      <a:lnTo>
                        <a:pt x="4" y="65"/>
                      </a:lnTo>
                      <a:close/>
                    </a:path>
                  </a:pathLst>
                </a:custGeom>
                <a:solidFill>
                  <a:srgbClr val="F5FA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55" name="Freeform 623"/>
                <p:cNvSpPr>
                  <a:spLocks noChangeAspect="1"/>
                </p:cNvSpPr>
                <p:nvPr/>
              </p:nvSpPr>
              <p:spPr bwMode="auto">
                <a:xfrm>
                  <a:off x="4964" y="1713"/>
                  <a:ext cx="86" cy="59"/>
                </a:xfrm>
                <a:custGeom>
                  <a:avLst/>
                  <a:gdLst>
                    <a:gd name="T0" fmla="*/ 71 w 86"/>
                    <a:gd name="T1" fmla="*/ 27 h 59"/>
                    <a:gd name="T2" fmla="*/ 67 w 86"/>
                    <a:gd name="T3" fmla="*/ 28 h 59"/>
                    <a:gd name="T4" fmla="*/ 65 w 86"/>
                    <a:gd name="T5" fmla="*/ 30 h 59"/>
                    <a:gd name="T6" fmla="*/ 63 w 86"/>
                    <a:gd name="T7" fmla="*/ 32 h 59"/>
                    <a:gd name="T8" fmla="*/ 59 w 86"/>
                    <a:gd name="T9" fmla="*/ 34 h 59"/>
                    <a:gd name="T10" fmla="*/ 55 w 86"/>
                    <a:gd name="T11" fmla="*/ 36 h 59"/>
                    <a:gd name="T12" fmla="*/ 51 w 86"/>
                    <a:gd name="T13" fmla="*/ 38 h 59"/>
                    <a:gd name="T14" fmla="*/ 49 w 86"/>
                    <a:gd name="T15" fmla="*/ 42 h 59"/>
                    <a:gd name="T16" fmla="*/ 46 w 86"/>
                    <a:gd name="T17" fmla="*/ 44 h 59"/>
                    <a:gd name="T18" fmla="*/ 42 w 86"/>
                    <a:gd name="T19" fmla="*/ 46 h 59"/>
                    <a:gd name="T20" fmla="*/ 38 w 86"/>
                    <a:gd name="T21" fmla="*/ 48 h 59"/>
                    <a:gd name="T22" fmla="*/ 34 w 86"/>
                    <a:gd name="T23" fmla="*/ 50 h 59"/>
                    <a:gd name="T24" fmla="*/ 30 w 86"/>
                    <a:gd name="T25" fmla="*/ 53 h 59"/>
                    <a:gd name="T26" fmla="*/ 26 w 86"/>
                    <a:gd name="T27" fmla="*/ 55 h 59"/>
                    <a:gd name="T28" fmla="*/ 23 w 86"/>
                    <a:gd name="T29" fmla="*/ 57 h 59"/>
                    <a:gd name="T30" fmla="*/ 19 w 86"/>
                    <a:gd name="T31" fmla="*/ 57 h 59"/>
                    <a:gd name="T32" fmla="*/ 15 w 86"/>
                    <a:gd name="T33" fmla="*/ 59 h 59"/>
                    <a:gd name="T34" fmla="*/ 11 w 86"/>
                    <a:gd name="T35" fmla="*/ 59 h 59"/>
                    <a:gd name="T36" fmla="*/ 7 w 86"/>
                    <a:gd name="T37" fmla="*/ 59 h 59"/>
                    <a:gd name="T38" fmla="*/ 3 w 86"/>
                    <a:gd name="T39" fmla="*/ 59 h 59"/>
                    <a:gd name="T40" fmla="*/ 2 w 86"/>
                    <a:gd name="T41" fmla="*/ 57 h 59"/>
                    <a:gd name="T42" fmla="*/ 0 w 86"/>
                    <a:gd name="T43" fmla="*/ 55 h 59"/>
                    <a:gd name="T44" fmla="*/ 0 w 86"/>
                    <a:gd name="T45" fmla="*/ 52 h 59"/>
                    <a:gd name="T46" fmla="*/ 2 w 86"/>
                    <a:gd name="T47" fmla="*/ 48 h 59"/>
                    <a:gd name="T48" fmla="*/ 5 w 86"/>
                    <a:gd name="T49" fmla="*/ 46 h 59"/>
                    <a:gd name="T50" fmla="*/ 9 w 86"/>
                    <a:gd name="T51" fmla="*/ 42 h 59"/>
                    <a:gd name="T52" fmla="*/ 13 w 86"/>
                    <a:gd name="T53" fmla="*/ 36 h 59"/>
                    <a:gd name="T54" fmla="*/ 19 w 86"/>
                    <a:gd name="T55" fmla="*/ 32 h 59"/>
                    <a:gd name="T56" fmla="*/ 25 w 86"/>
                    <a:gd name="T57" fmla="*/ 28 h 59"/>
                    <a:gd name="T58" fmla="*/ 28 w 86"/>
                    <a:gd name="T59" fmla="*/ 25 h 59"/>
                    <a:gd name="T60" fmla="*/ 32 w 86"/>
                    <a:gd name="T61" fmla="*/ 21 h 59"/>
                    <a:gd name="T62" fmla="*/ 36 w 86"/>
                    <a:gd name="T63" fmla="*/ 19 h 59"/>
                    <a:gd name="T64" fmla="*/ 40 w 86"/>
                    <a:gd name="T65" fmla="*/ 17 h 59"/>
                    <a:gd name="T66" fmla="*/ 44 w 86"/>
                    <a:gd name="T67" fmla="*/ 13 h 59"/>
                    <a:gd name="T68" fmla="*/ 46 w 86"/>
                    <a:gd name="T69" fmla="*/ 11 h 59"/>
                    <a:gd name="T70" fmla="*/ 49 w 86"/>
                    <a:gd name="T71" fmla="*/ 9 h 59"/>
                    <a:gd name="T72" fmla="*/ 53 w 86"/>
                    <a:gd name="T73" fmla="*/ 7 h 59"/>
                    <a:gd name="T74" fmla="*/ 57 w 86"/>
                    <a:gd name="T75" fmla="*/ 5 h 59"/>
                    <a:gd name="T76" fmla="*/ 61 w 86"/>
                    <a:gd name="T77" fmla="*/ 4 h 59"/>
                    <a:gd name="T78" fmla="*/ 65 w 86"/>
                    <a:gd name="T79" fmla="*/ 4 h 59"/>
                    <a:gd name="T80" fmla="*/ 67 w 86"/>
                    <a:gd name="T81" fmla="*/ 2 h 59"/>
                    <a:gd name="T82" fmla="*/ 71 w 86"/>
                    <a:gd name="T83" fmla="*/ 0 h 59"/>
                    <a:gd name="T84" fmla="*/ 74 w 86"/>
                    <a:gd name="T85" fmla="*/ 0 h 59"/>
                    <a:gd name="T86" fmla="*/ 78 w 86"/>
                    <a:gd name="T87" fmla="*/ 0 h 59"/>
                    <a:gd name="T88" fmla="*/ 82 w 86"/>
                    <a:gd name="T89" fmla="*/ 0 h 59"/>
                    <a:gd name="T90" fmla="*/ 86 w 86"/>
                    <a:gd name="T91" fmla="*/ 4 h 59"/>
                    <a:gd name="T92" fmla="*/ 86 w 86"/>
                    <a:gd name="T93" fmla="*/ 7 h 59"/>
                    <a:gd name="T94" fmla="*/ 84 w 86"/>
                    <a:gd name="T95" fmla="*/ 11 h 59"/>
                    <a:gd name="T96" fmla="*/ 82 w 86"/>
                    <a:gd name="T97" fmla="*/ 15 h 59"/>
                    <a:gd name="T98" fmla="*/ 80 w 86"/>
                    <a:gd name="T99" fmla="*/ 19 h 59"/>
                    <a:gd name="T100" fmla="*/ 76 w 86"/>
                    <a:gd name="T101" fmla="*/ 21 h 59"/>
                    <a:gd name="T102" fmla="*/ 73 w 86"/>
                    <a:gd name="T103" fmla="*/ 25 h 5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86"/>
                    <a:gd name="T157" fmla="*/ 0 h 59"/>
                    <a:gd name="T158" fmla="*/ 86 w 86"/>
                    <a:gd name="T159" fmla="*/ 59 h 5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86" h="59">
                      <a:moveTo>
                        <a:pt x="71" y="25"/>
                      </a:moveTo>
                      <a:lnTo>
                        <a:pt x="71" y="27"/>
                      </a:lnTo>
                      <a:lnTo>
                        <a:pt x="69" y="27"/>
                      </a:lnTo>
                      <a:lnTo>
                        <a:pt x="67" y="28"/>
                      </a:lnTo>
                      <a:lnTo>
                        <a:pt x="65" y="28"/>
                      </a:lnTo>
                      <a:lnTo>
                        <a:pt x="65" y="30"/>
                      </a:lnTo>
                      <a:lnTo>
                        <a:pt x="63" y="30"/>
                      </a:lnTo>
                      <a:lnTo>
                        <a:pt x="63" y="32"/>
                      </a:lnTo>
                      <a:lnTo>
                        <a:pt x="61" y="32"/>
                      </a:lnTo>
                      <a:lnTo>
                        <a:pt x="59" y="34"/>
                      </a:lnTo>
                      <a:lnTo>
                        <a:pt x="57" y="36"/>
                      </a:lnTo>
                      <a:lnTo>
                        <a:pt x="55" y="36"/>
                      </a:lnTo>
                      <a:lnTo>
                        <a:pt x="53" y="38"/>
                      </a:lnTo>
                      <a:lnTo>
                        <a:pt x="51" y="38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8" y="42"/>
                      </a:lnTo>
                      <a:lnTo>
                        <a:pt x="46" y="44"/>
                      </a:lnTo>
                      <a:lnTo>
                        <a:pt x="44" y="44"/>
                      </a:lnTo>
                      <a:lnTo>
                        <a:pt x="42" y="46"/>
                      </a:lnTo>
                      <a:lnTo>
                        <a:pt x="40" y="48"/>
                      </a:lnTo>
                      <a:lnTo>
                        <a:pt x="38" y="48"/>
                      </a:lnTo>
                      <a:lnTo>
                        <a:pt x="36" y="50"/>
                      </a:lnTo>
                      <a:lnTo>
                        <a:pt x="34" y="50"/>
                      </a:lnTo>
                      <a:lnTo>
                        <a:pt x="32" y="52"/>
                      </a:lnTo>
                      <a:lnTo>
                        <a:pt x="30" y="53"/>
                      </a:lnTo>
                      <a:lnTo>
                        <a:pt x="28" y="53"/>
                      </a:lnTo>
                      <a:lnTo>
                        <a:pt x="26" y="55"/>
                      </a:lnTo>
                      <a:lnTo>
                        <a:pt x="25" y="55"/>
                      </a:lnTo>
                      <a:lnTo>
                        <a:pt x="23" y="57"/>
                      </a:lnTo>
                      <a:lnTo>
                        <a:pt x="21" y="57"/>
                      </a:lnTo>
                      <a:lnTo>
                        <a:pt x="19" y="57"/>
                      </a:lnTo>
                      <a:lnTo>
                        <a:pt x="17" y="59"/>
                      </a:lnTo>
                      <a:lnTo>
                        <a:pt x="15" y="59"/>
                      </a:lnTo>
                      <a:lnTo>
                        <a:pt x="13" y="59"/>
                      </a:lnTo>
                      <a:lnTo>
                        <a:pt x="11" y="59"/>
                      </a:lnTo>
                      <a:lnTo>
                        <a:pt x="9" y="59"/>
                      </a:lnTo>
                      <a:lnTo>
                        <a:pt x="7" y="59"/>
                      </a:lnTo>
                      <a:lnTo>
                        <a:pt x="5" y="59"/>
                      </a:lnTo>
                      <a:lnTo>
                        <a:pt x="3" y="59"/>
                      </a:lnTo>
                      <a:lnTo>
                        <a:pt x="2" y="59"/>
                      </a:lnTo>
                      <a:lnTo>
                        <a:pt x="2" y="57"/>
                      </a:lnTo>
                      <a:lnTo>
                        <a:pt x="0" y="57"/>
                      </a:lnTo>
                      <a:lnTo>
                        <a:pt x="0" y="55"/>
                      </a:lnTo>
                      <a:lnTo>
                        <a:pt x="0" y="53"/>
                      </a:lnTo>
                      <a:lnTo>
                        <a:pt x="0" y="52"/>
                      </a:ln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3" y="46"/>
                      </a:lnTo>
                      <a:lnTo>
                        <a:pt x="5" y="46"/>
                      </a:lnTo>
                      <a:lnTo>
                        <a:pt x="5" y="44"/>
                      </a:lnTo>
                      <a:lnTo>
                        <a:pt x="9" y="42"/>
                      </a:lnTo>
                      <a:lnTo>
                        <a:pt x="11" y="38"/>
                      </a:lnTo>
                      <a:lnTo>
                        <a:pt x="13" y="36"/>
                      </a:lnTo>
                      <a:lnTo>
                        <a:pt x="17" y="34"/>
                      </a:lnTo>
                      <a:lnTo>
                        <a:pt x="19" y="32"/>
                      </a:lnTo>
                      <a:lnTo>
                        <a:pt x="21" y="30"/>
                      </a:lnTo>
                      <a:lnTo>
                        <a:pt x="25" y="28"/>
                      </a:lnTo>
                      <a:lnTo>
                        <a:pt x="26" y="27"/>
                      </a:lnTo>
                      <a:lnTo>
                        <a:pt x="28" y="25"/>
                      </a:lnTo>
                      <a:lnTo>
                        <a:pt x="30" y="23"/>
                      </a:lnTo>
                      <a:lnTo>
                        <a:pt x="32" y="21"/>
                      </a:lnTo>
                      <a:lnTo>
                        <a:pt x="34" y="21"/>
                      </a:lnTo>
                      <a:lnTo>
                        <a:pt x="36" y="19"/>
                      </a:lnTo>
                      <a:lnTo>
                        <a:pt x="38" y="17"/>
                      </a:lnTo>
                      <a:lnTo>
                        <a:pt x="40" y="17"/>
                      </a:lnTo>
                      <a:lnTo>
                        <a:pt x="42" y="15"/>
                      </a:lnTo>
                      <a:lnTo>
                        <a:pt x="44" y="13"/>
                      </a:lnTo>
                      <a:lnTo>
                        <a:pt x="46" y="13"/>
                      </a:lnTo>
                      <a:lnTo>
                        <a:pt x="46" y="11"/>
                      </a:lnTo>
                      <a:lnTo>
                        <a:pt x="48" y="11"/>
                      </a:lnTo>
                      <a:lnTo>
                        <a:pt x="49" y="9"/>
                      </a:lnTo>
                      <a:lnTo>
                        <a:pt x="51" y="9"/>
                      </a:lnTo>
                      <a:lnTo>
                        <a:pt x="53" y="7"/>
                      </a:lnTo>
                      <a:lnTo>
                        <a:pt x="55" y="7"/>
                      </a:lnTo>
                      <a:lnTo>
                        <a:pt x="57" y="5"/>
                      </a:lnTo>
                      <a:lnTo>
                        <a:pt x="59" y="5"/>
                      </a:lnTo>
                      <a:lnTo>
                        <a:pt x="61" y="4"/>
                      </a:lnTo>
                      <a:lnTo>
                        <a:pt x="63" y="4"/>
                      </a:lnTo>
                      <a:lnTo>
                        <a:pt x="65" y="4"/>
                      </a:lnTo>
                      <a:lnTo>
                        <a:pt x="65" y="2"/>
                      </a:lnTo>
                      <a:lnTo>
                        <a:pt x="67" y="2"/>
                      </a:lnTo>
                      <a:lnTo>
                        <a:pt x="69" y="2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4" y="0"/>
                      </a:lnTo>
                      <a:lnTo>
                        <a:pt x="76" y="0"/>
                      </a:lnTo>
                      <a:lnTo>
                        <a:pt x="78" y="0"/>
                      </a:lnTo>
                      <a:lnTo>
                        <a:pt x="80" y="0"/>
                      </a:lnTo>
                      <a:lnTo>
                        <a:pt x="82" y="0"/>
                      </a:lnTo>
                      <a:lnTo>
                        <a:pt x="84" y="2"/>
                      </a:lnTo>
                      <a:lnTo>
                        <a:pt x="86" y="4"/>
                      </a:lnTo>
                      <a:lnTo>
                        <a:pt x="86" y="5"/>
                      </a:lnTo>
                      <a:lnTo>
                        <a:pt x="86" y="7"/>
                      </a:lnTo>
                      <a:lnTo>
                        <a:pt x="84" y="9"/>
                      </a:lnTo>
                      <a:lnTo>
                        <a:pt x="84" y="11"/>
                      </a:lnTo>
                      <a:lnTo>
                        <a:pt x="84" y="13"/>
                      </a:lnTo>
                      <a:lnTo>
                        <a:pt x="82" y="15"/>
                      </a:lnTo>
                      <a:lnTo>
                        <a:pt x="80" y="17"/>
                      </a:lnTo>
                      <a:lnTo>
                        <a:pt x="80" y="19"/>
                      </a:lnTo>
                      <a:lnTo>
                        <a:pt x="78" y="19"/>
                      </a:lnTo>
                      <a:lnTo>
                        <a:pt x="76" y="21"/>
                      </a:lnTo>
                      <a:lnTo>
                        <a:pt x="74" y="23"/>
                      </a:lnTo>
                      <a:lnTo>
                        <a:pt x="73" y="25"/>
                      </a:lnTo>
                      <a:lnTo>
                        <a:pt x="71" y="25"/>
                      </a:lnTo>
                      <a:close/>
                    </a:path>
                  </a:pathLst>
                </a:custGeom>
                <a:solidFill>
                  <a:srgbClr val="F5FA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56" name="Freeform 624"/>
                <p:cNvSpPr>
                  <a:spLocks noChangeAspect="1"/>
                </p:cNvSpPr>
                <p:nvPr/>
              </p:nvSpPr>
              <p:spPr bwMode="auto">
                <a:xfrm>
                  <a:off x="5219" y="1363"/>
                  <a:ext cx="78" cy="135"/>
                </a:xfrm>
                <a:custGeom>
                  <a:avLst/>
                  <a:gdLst>
                    <a:gd name="T0" fmla="*/ 4 w 78"/>
                    <a:gd name="T1" fmla="*/ 64 h 135"/>
                    <a:gd name="T2" fmla="*/ 7 w 78"/>
                    <a:gd name="T3" fmla="*/ 60 h 135"/>
                    <a:gd name="T4" fmla="*/ 11 w 78"/>
                    <a:gd name="T5" fmla="*/ 54 h 135"/>
                    <a:gd name="T6" fmla="*/ 17 w 78"/>
                    <a:gd name="T7" fmla="*/ 46 h 135"/>
                    <a:gd name="T8" fmla="*/ 23 w 78"/>
                    <a:gd name="T9" fmla="*/ 41 h 135"/>
                    <a:gd name="T10" fmla="*/ 29 w 78"/>
                    <a:gd name="T11" fmla="*/ 33 h 135"/>
                    <a:gd name="T12" fmla="*/ 34 w 78"/>
                    <a:gd name="T13" fmla="*/ 25 h 135"/>
                    <a:gd name="T14" fmla="*/ 42 w 78"/>
                    <a:gd name="T15" fmla="*/ 19 h 135"/>
                    <a:gd name="T16" fmla="*/ 50 w 78"/>
                    <a:gd name="T17" fmla="*/ 12 h 135"/>
                    <a:gd name="T18" fmla="*/ 57 w 78"/>
                    <a:gd name="T19" fmla="*/ 6 h 135"/>
                    <a:gd name="T20" fmla="*/ 63 w 78"/>
                    <a:gd name="T21" fmla="*/ 2 h 135"/>
                    <a:gd name="T22" fmla="*/ 69 w 78"/>
                    <a:gd name="T23" fmla="*/ 0 h 135"/>
                    <a:gd name="T24" fmla="*/ 75 w 78"/>
                    <a:gd name="T25" fmla="*/ 2 h 135"/>
                    <a:gd name="T26" fmla="*/ 77 w 78"/>
                    <a:gd name="T27" fmla="*/ 8 h 135"/>
                    <a:gd name="T28" fmla="*/ 78 w 78"/>
                    <a:gd name="T29" fmla="*/ 16 h 135"/>
                    <a:gd name="T30" fmla="*/ 78 w 78"/>
                    <a:gd name="T31" fmla="*/ 23 h 135"/>
                    <a:gd name="T32" fmla="*/ 78 w 78"/>
                    <a:gd name="T33" fmla="*/ 33 h 135"/>
                    <a:gd name="T34" fmla="*/ 77 w 78"/>
                    <a:gd name="T35" fmla="*/ 44 h 135"/>
                    <a:gd name="T36" fmla="*/ 77 w 78"/>
                    <a:gd name="T37" fmla="*/ 56 h 135"/>
                    <a:gd name="T38" fmla="*/ 75 w 78"/>
                    <a:gd name="T39" fmla="*/ 69 h 135"/>
                    <a:gd name="T40" fmla="*/ 75 w 78"/>
                    <a:gd name="T41" fmla="*/ 81 h 135"/>
                    <a:gd name="T42" fmla="*/ 73 w 78"/>
                    <a:gd name="T43" fmla="*/ 90 h 135"/>
                    <a:gd name="T44" fmla="*/ 73 w 78"/>
                    <a:gd name="T45" fmla="*/ 100 h 135"/>
                    <a:gd name="T46" fmla="*/ 71 w 78"/>
                    <a:gd name="T47" fmla="*/ 110 h 135"/>
                    <a:gd name="T48" fmla="*/ 71 w 78"/>
                    <a:gd name="T49" fmla="*/ 115 h 135"/>
                    <a:gd name="T50" fmla="*/ 69 w 78"/>
                    <a:gd name="T51" fmla="*/ 123 h 135"/>
                    <a:gd name="T52" fmla="*/ 67 w 78"/>
                    <a:gd name="T53" fmla="*/ 127 h 135"/>
                    <a:gd name="T54" fmla="*/ 65 w 78"/>
                    <a:gd name="T55" fmla="*/ 133 h 135"/>
                    <a:gd name="T56" fmla="*/ 59 w 78"/>
                    <a:gd name="T57" fmla="*/ 135 h 135"/>
                    <a:gd name="T58" fmla="*/ 57 w 78"/>
                    <a:gd name="T59" fmla="*/ 135 h 135"/>
                    <a:gd name="T60" fmla="*/ 57 w 78"/>
                    <a:gd name="T61" fmla="*/ 129 h 135"/>
                    <a:gd name="T62" fmla="*/ 59 w 78"/>
                    <a:gd name="T63" fmla="*/ 123 h 135"/>
                    <a:gd name="T64" fmla="*/ 61 w 78"/>
                    <a:gd name="T65" fmla="*/ 117 h 135"/>
                    <a:gd name="T66" fmla="*/ 63 w 78"/>
                    <a:gd name="T67" fmla="*/ 110 h 135"/>
                    <a:gd name="T68" fmla="*/ 65 w 78"/>
                    <a:gd name="T69" fmla="*/ 102 h 135"/>
                    <a:gd name="T70" fmla="*/ 65 w 78"/>
                    <a:gd name="T71" fmla="*/ 94 h 135"/>
                    <a:gd name="T72" fmla="*/ 65 w 78"/>
                    <a:gd name="T73" fmla="*/ 87 h 135"/>
                    <a:gd name="T74" fmla="*/ 67 w 78"/>
                    <a:gd name="T75" fmla="*/ 77 h 135"/>
                    <a:gd name="T76" fmla="*/ 67 w 78"/>
                    <a:gd name="T77" fmla="*/ 69 h 135"/>
                    <a:gd name="T78" fmla="*/ 65 w 78"/>
                    <a:gd name="T79" fmla="*/ 60 h 135"/>
                    <a:gd name="T80" fmla="*/ 65 w 78"/>
                    <a:gd name="T81" fmla="*/ 54 h 135"/>
                    <a:gd name="T82" fmla="*/ 65 w 78"/>
                    <a:gd name="T83" fmla="*/ 46 h 135"/>
                    <a:gd name="T84" fmla="*/ 63 w 78"/>
                    <a:gd name="T85" fmla="*/ 41 h 135"/>
                    <a:gd name="T86" fmla="*/ 59 w 78"/>
                    <a:gd name="T87" fmla="*/ 37 h 135"/>
                    <a:gd name="T88" fmla="*/ 55 w 78"/>
                    <a:gd name="T89" fmla="*/ 35 h 135"/>
                    <a:gd name="T90" fmla="*/ 52 w 78"/>
                    <a:gd name="T91" fmla="*/ 37 h 135"/>
                    <a:gd name="T92" fmla="*/ 48 w 78"/>
                    <a:gd name="T93" fmla="*/ 39 h 135"/>
                    <a:gd name="T94" fmla="*/ 44 w 78"/>
                    <a:gd name="T95" fmla="*/ 42 h 135"/>
                    <a:gd name="T96" fmla="*/ 40 w 78"/>
                    <a:gd name="T97" fmla="*/ 46 h 135"/>
                    <a:gd name="T98" fmla="*/ 36 w 78"/>
                    <a:gd name="T99" fmla="*/ 50 h 135"/>
                    <a:gd name="T100" fmla="*/ 31 w 78"/>
                    <a:gd name="T101" fmla="*/ 56 h 135"/>
                    <a:gd name="T102" fmla="*/ 27 w 78"/>
                    <a:gd name="T103" fmla="*/ 62 h 135"/>
                    <a:gd name="T104" fmla="*/ 23 w 78"/>
                    <a:gd name="T105" fmla="*/ 67 h 135"/>
                    <a:gd name="T106" fmla="*/ 17 w 78"/>
                    <a:gd name="T107" fmla="*/ 73 h 135"/>
                    <a:gd name="T108" fmla="*/ 11 w 78"/>
                    <a:gd name="T109" fmla="*/ 77 h 135"/>
                    <a:gd name="T110" fmla="*/ 6 w 78"/>
                    <a:gd name="T111" fmla="*/ 81 h 135"/>
                    <a:gd name="T112" fmla="*/ 2 w 78"/>
                    <a:gd name="T113" fmla="*/ 83 h 135"/>
                    <a:gd name="T114" fmla="*/ 0 w 78"/>
                    <a:gd name="T115" fmla="*/ 79 h 135"/>
                    <a:gd name="T116" fmla="*/ 0 w 78"/>
                    <a:gd name="T117" fmla="*/ 73 h 135"/>
                    <a:gd name="T118" fmla="*/ 2 w 78"/>
                    <a:gd name="T119" fmla="*/ 67 h 135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78"/>
                    <a:gd name="T181" fmla="*/ 0 h 135"/>
                    <a:gd name="T182" fmla="*/ 78 w 78"/>
                    <a:gd name="T183" fmla="*/ 135 h 135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78" h="135">
                      <a:moveTo>
                        <a:pt x="2" y="67"/>
                      </a:moveTo>
                      <a:lnTo>
                        <a:pt x="4" y="66"/>
                      </a:lnTo>
                      <a:lnTo>
                        <a:pt x="4" y="64"/>
                      </a:lnTo>
                      <a:lnTo>
                        <a:pt x="6" y="64"/>
                      </a:lnTo>
                      <a:lnTo>
                        <a:pt x="6" y="62"/>
                      </a:lnTo>
                      <a:lnTo>
                        <a:pt x="7" y="60"/>
                      </a:lnTo>
                      <a:lnTo>
                        <a:pt x="9" y="58"/>
                      </a:lnTo>
                      <a:lnTo>
                        <a:pt x="11" y="56"/>
                      </a:lnTo>
                      <a:lnTo>
                        <a:pt x="11" y="54"/>
                      </a:lnTo>
                      <a:lnTo>
                        <a:pt x="13" y="52"/>
                      </a:lnTo>
                      <a:lnTo>
                        <a:pt x="15" y="50"/>
                      </a:lnTo>
                      <a:lnTo>
                        <a:pt x="17" y="46"/>
                      </a:lnTo>
                      <a:lnTo>
                        <a:pt x="19" y="44"/>
                      </a:lnTo>
                      <a:lnTo>
                        <a:pt x="21" y="42"/>
                      </a:lnTo>
                      <a:lnTo>
                        <a:pt x="23" y="41"/>
                      </a:lnTo>
                      <a:lnTo>
                        <a:pt x="25" y="39"/>
                      </a:lnTo>
                      <a:lnTo>
                        <a:pt x="27" y="35"/>
                      </a:lnTo>
                      <a:lnTo>
                        <a:pt x="29" y="33"/>
                      </a:lnTo>
                      <a:lnTo>
                        <a:pt x="31" y="31"/>
                      </a:lnTo>
                      <a:lnTo>
                        <a:pt x="32" y="29"/>
                      </a:lnTo>
                      <a:lnTo>
                        <a:pt x="34" y="25"/>
                      </a:lnTo>
                      <a:lnTo>
                        <a:pt x="36" y="23"/>
                      </a:lnTo>
                      <a:lnTo>
                        <a:pt x="40" y="21"/>
                      </a:lnTo>
                      <a:lnTo>
                        <a:pt x="42" y="19"/>
                      </a:lnTo>
                      <a:lnTo>
                        <a:pt x="44" y="16"/>
                      </a:lnTo>
                      <a:lnTo>
                        <a:pt x="48" y="14"/>
                      </a:lnTo>
                      <a:lnTo>
                        <a:pt x="50" y="12"/>
                      </a:lnTo>
                      <a:lnTo>
                        <a:pt x="52" y="10"/>
                      </a:lnTo>
                      <a:lnTo>
                        <a:pt x="55" y="8"/>
                      </a:lnTo>
                      <a:lnTo>
                        <a:pt x="57" y="6"/>
                      </a:lnTo>
                      <a:lnTo>
                        <a:pt x="59" y="4"/>
                      </a:lnTo>
                      <a:lnTo>
                        <a:pt x="61" y="2"/>
                      </a:lnTo>
                      <a:lnTo>
                        <a:pt x="63" y="2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2"/>
                      </a:lnTo>
                      <a:lnTo>
                        <a:pt x="75" y="2"/>
                      </a:lnTo>
                      <a:lnTo>
                        <a:pt x="75" y="4"/>
                      </a:lnTo>
                      <a:lnTo>
                        <a:pt x="77" y="6"/>
                      </a:lnTo>
                      <a:lnTo>
                        <a:pt x="77" y="8"/>
                      </a:lnTo>
                      <a:lnTo>
                        <a:pt x="77" y="10"/>
                      </a:lnTo>
                      <a:lnTo>
                        <a:pt x="78" y="14"/>
                      </a:lnTo>
                      <a:lnTo>
                        <a:pt x="78" y="16"/>
                      </a:lnTo>
                      <a:lnTo>
                        <a:pt x="78" y="18"/>
                      </a:lnTo>
                      <a:lnTo>
                        <a:pt x="78" y="21"/>
                      </a:lnTo>
                      <a:lnTo>
                        <a:pt x="78" y="23"/>
                      </a:lnTo>
                      <a:lnTo>
                        <a:pt x="78" y="27"/>
                      </a:lnTo>
                      <a:lnTo>
                        <a:pt x="78" y="29"/>
                      </a:lnTo>
                      <a:lnTo>
                        <a:pt x="78" y="33"/>
                      </a:lnTo>
                      <a:lnTo>
                        <a:pt x="78" y="37"/>
                      </a:lnTo>
                      <a:lnTo>
                        <a:pt x="78" y="41"/>
                      </a:lnTo>
                      <a:lnTo>
                        <a:pt x="77" y="44"/>
                      </a:lnTo>
                      <a:lnTo>
                        <a:pt x="77" y="48"/>
                      </a:lnTo>
                      <a:lnTo>
                        <a:pt x="77" y="52"/>
                      </a:lnTo>
                      <a:lnTo>
                        <a:pt x="77" y="56"/>
                      </a:lnTo>
                      <a:lnTo>
                        <a:pt x="77" y="62"/>
                      </a:lnTo>
                      <a:lnTo>
                        <a:pt x="75" y="66"/>
                      </a:lnTo>
                      <a:lnTo>
                        <a:pt x="75" y="69"/>
                      </a:lnTo>
                      <a:lnTo>
                        <a:pt x="75" y="73"/>
                      </a:lnTo>
                      <a:lnTo>
                        <a:pt x="75" y="77"/>
                      </a:lnTo>
                      <a:lnTo>
                        <a:pt x="75" y="81"/>
                      </a:lnTo>
                      <a:lnTo>
                        <a:pt x="75" y="85"/>
                      </a:lnTo>
                      <a:lnTo>
                        <a:pt x="73" y="89"/>
                      </a:lnTo>
                      <a:lnTo>
                        <a:pt x="73" y="90"/>
                      </a:lnTo>
                      <a:lnTo>
                        <a:pt x="73" y="94"/>
                      </a:lnTo>
                      <a:lnTo>
                        <a:pt x="73" y="98"/>
                      </a:lnTo>
                      <a:lnTo>
                        <a:pt x="73" y="100"/>
                      </a:lnTo>
                      <a:lnTo>
                        <a:pt x="73" y="104"/>
                      </a:lnTo>
                      <a:lnTo>
                        <a:pt x="71" y="106"/>
                      </a:lnTo>
                      <a:lnTo>
                        <a:pt x="71" y="110"/>
                      </a:lnTo>
                      <a:lnTo>
                        <a:pt x="71" y="112"/>
                      </a:lnTo>
                      <a:lnTo>
                        <a:pt x="71" y="114"/>
                      </a:lnTo>
                      <a:lnTo>
                        <a:pt x="71" y="115"/>
                      </a:lnTo>
                      <a:lnTo>
                        <a:pt x="69" y="119"/>
                      </a:lnTo>
                      <a:lnTo>
                        <a:pt x="69" y="121"/>
                      </a:lnTo>
                      <a:lnTo>
                        <a:pt x="69" y="123"/>
                      </a:lnTo>
                      <a:lnTo>
                        <a:pt x="69" y="125"/>
                      </a:lnTo>
                      <a:lnTo>
                        <a:pt x="67" y="125"/>
                      </a:lnTo>
                      <a:lnTo>
                        <a:pt x="67" y="127"/>
                      </a:lnTo>
                      <a:lnTo>
                        <a:pt x="67" y="129"/>
                      </a:lnTo>
                      <a:lnTo>
                        <a:pt x="65" y="131"/>
                      </a:lnTo>
                      <a:lnTo>
                        <a:pt x="65" y="133"/>
                      </a:lnTo>
                      <a:lnTo>
                        <a:pt x="63" y="133"/>
                      </a:lnTo>
                      <a:lnTo>
                        <a:pt x="61" y="135"/>
                      </a:lnTo>
                      <a:lnTo>
                        <a:pt x="59" y="135"/>
                      </a:lnTo>
                      <a:lnTo>
                        <a:pt x="57" y="135"/>
                      </a:lnTo>
                      <a:lnTo>
                        <a:pt x="55" y="135"/>
                      </a:lnTo>
                      <a:lnTo>
                        <a:pt x="57" y="135"/>
                      </a:lnTo>
                      <a:lnTo>
                        <a:pt x="57" y="133"/>
                      </a:lnTo>
                      <a:lnTo>
                        <a:pt x="57" y="131"/>
                      </a:lnTo>
                      <a:lnTo>
                        <a:pt x="57" y="129"/>
                      </a:lnTo>
                      <a:lnTo>
                        <a:pt x="59" y="127"/>
                      </a:lnTo>
                      <a:lnTo>
                        <a:pt x="59" y="125"/>
                      </a:lnTo>
                      <a:lnTo>
                        <a:pt x="59" y="123"/>
                      </a:lnTo>
                      <a:lnTo>
                        <a:pt x="61" y="121"/>
                      </a:lnTo>
                      <a:lnTo>
                        <a:pt x="61" y="119"/>
                      </a:lnTo>
                      <a:lnTo>
                        <a:pt x="61" y="117"/>
                      </a:lnTo>
                      <a:lnTo>
                        <a:pt x="61" y="115"/>
                      </a:lnTo>
                      <a:lnTo>
                        <a:pt x="63" y="114"/>
                      </a:lnTo>
                      <a:lnTo>
                        <a:pt x="63" y="110"/>
                      </a:lnTo>
                      <a:lnTo>
                        <a:pt x="63" y="108"/>
                      </a:lnTo>
                      <a:lnTo>
                        <a:pt x="63" y="106"/>
                      </a:lnTo>
                      <a:lnTo>
                        <a:pt x="65" y="102"/>
                      </a:lnTo>
                      <a:lnTo>
                        <a:pt x="65" y="100"/>
                      </a:lnTo>
                      <a:lnTo>
                        <a:pt x="65" y="98"/>
                      </a:lnTo>
                      <a:lnTo>
                        <a:pt x="65" y="94"/>
                      </a:lnTo>
                      <a:lnTo>
                        <a:pt x="65" y="92"/>
                      </a:lnTo>
                      <a:lnTo>
                        <a:pt x="65" y="89"/>
                      </a:lnTo>
                      <a:lnTo>
                        <a:pt x="65" y="87"/>
                      </a:lnTo>
                      <a:lnTo>
                        <a:pt x="67" y="83"/>
                      </a:lnTo>
                      <a:lnTo>
                        <a:pt x="67" y="79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1"/>
                      </a:lnTo>
                      <a:lnTo>
                        <a:pt x="67" y="69"/>
                      </a:lnTo>
                      <a:lnTo>
                        <a:pt x="67" y="66"/>
                      </a:lnTo>
                      <a:lnTo>
                        <a:pt x="67" y="64"/>
                      </a:lnTo>
                      <a:lnTo>
                        <a:pt x="65" y="60"/>
                      </a:lnTo>
                      <a:lnTo>
                        <a:pt x="65" y="58"/>
                      </a:lnTo>
                      <a:lnTo>
                        <a:pt x="65" y="56"/>
                      </a:lnTo>
                      <a:lnTo>
                        <a:pt x="65" y="54"/>
                      </a:lnTo>
                      <a:lnTo>
                        <a:pt x="65" y="52"/>
                      </a:lnTo>
                      <a:lnTo>
                        <a:pt x="65" y="48"/>
                      </a:lnTo>
                      <a:lnTo>
                        <a:pt x="65" y="46"/>
                      </a:lnTo>
                      <a:lnTo>
                        <a:pt x="63" y="44"/>
                      </a:lnTo>
                      <a:lnTo>
                        <a:pt x="63" y="42"/>
                      </a:lnTo>
                      <a:lnTo>
                        <a:pt x="63" y="41"/>
                      </a:lnTo>
                      <a:lnTo>
                        <a:pt x="61" y="39"/>
                      </a:lnTo>
                      <a:lnTo>
                        <a:pt x="61" y="37"/>
                      </a:lnTo>
                      <a:lnTo>
                        <a:pt x="59" y="37"/>
                      </a:lnTo>
                      <a:lnTo>
                        <a:pt x="59" y="35"/>
                      </a:lnTo>
                      <a:lnTo>
                        <a:pt x="57" y="35"/>
                      </a:lnTo>
                      <a:lnTo>
                        <a:pt x="55" y="35"/>
                      </a:lnTo>
                      <a:lnTo>
                        <a:pt x="54" y="35"/>
                      </a:lnTo>
                      <a:lnTo>
                        <a:pt x="54" y="37"/>
                      </a:lnTo>
                      <a:lnTo>
                        <a:pt x="52" y="37"/>
                      </a:lnTo>
                      <a:lnTo>
                        <a:pt x="50" y="37"/>
                      </a:lnTo>
                      <a:lnTo>
                        <a:pt x="48" y="37"/>
                      </a:lnTo>
                      <a:lnTo>
                        <a:pt x="48" y="39"/>
                      </a:lnTo>
                      <a:lnTo>
                        <a:pt x="46" y="39"/>
                      </a:lnTo>
                      <a:lnTo>
                        <a:pt x="44" y="41"/>
                      </a:lnTo>
                      <a:lnTo>
                        <a:pt x="44" y="42"/>
                      </a:lnTo>
                      <a:lnTo>
                        <a:pt x="42" y="42"/>
                      </a:lnTo>
                      <a:lnTo>
                        <a:pt x="40" y="44"/>
                      </a:lnTo>
                      <a:lnTo>
                        <a:pt x="40" y="46"/>
                      </a:lnTo>
                      <a:lnTo>
                        <a:pt x="38" y="46"/>
                      </a:lnTo>
                      <a:lnTo>
                        <a:pt x="36" y="48"/>
                      </a:lnTo>
                      <a:lnTo>
                        <a:pt x="36" y="50"/>
                      </a:lnTo>
                      <a:lnTo>
                        <a:pt x="34" y="52"/>
                      </a:lnTo>
                      <a:lnTo>
                        <a:pt x="32" y="54"/>
                      </a:lnTo>
                      <a:lnTo>
                        <a:pt x="31" y="56"/>
                      </a:lnTo>
                      <a:lnTo>
                        <a:pt x="31" y="58"/>
                      </a:lnTo>
                      <a:lnTo>
                        <a:pt x="29" y="60"/>
                      </a:lnTo>
                      <a:lnTo>
                        <a:pt x="27" y="62"/>
                      </a:lnTo>
                      <a:lnTo>
                        <a:pt x="25" y="64"/>
                      </a:lnTo>
                      <a:lnTo>
                        <a:pt x="23" y="66"/>
                      </a:lnTo>
                      <a:lnTo>
                        <a:pt x="23" y="67"/>
                      </a:lnTo>
                      <a:lnTo>
                        <a:pt x="21" y="69"/>
                      </a:lnTo>
                      <a:lnTo>
                        <a:pt x="19" y="71"/>
                      </a:lnTo>
                      <a:lnTo>
                        <a:pt x="17" y="73"/>
                      </a:lnTo>
                      <a:lnTo>
                        <a:pt x="15" y="75"/>
                      </a:lnTo>
                      <a:lnTo>
                        <a:pt x="13" y="77"/>
                      </a:lnTo>
                      <a:lnTo>
                        <a:pt x="11" y="77"/>
                      </a:lnTo>
                      <a:lnTo>
                        <a:pt x="9" y="79"/>
                      </a:lnTo>
                      <a:lnTo>
                        <a:pt x="7" y="81"/>
                      </a:lnTo>
                      <a:lnTo>
                        <a:pt x="6" y="81"/>
                      </a:lnTo>
                      <a:lnTo>
                        <a:pt x="4" y="81"/>
                      </a:lnTo>
                      <a:lnTo>
                        <a:pt x="4" y="83"/>
                      </a:lnTo>
                      <a:lnTo>
                        <a:pt x="2" y="83"/>
                      </a:lnTo>
                      <a:lnTo>
                        <a:pt x="2" y="81"/>
                      </a:lnTo>
                      <a:lnTo>
                        <a:pt x="0" y="81"/>
                      </a:lnTo>
                      <a:lnTo>
                        <a:pt x="0" y="79"/>
                      </a:lnTo>
                      <a:lnTo>
                        <a:pt x="0" y="77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2" y="69"/>
                      </a:lnTo>
                      <a:lnTo>
                        <a:pt x="2" y="67"/>
                      </a:lnTo>
                      <a:close/>
                    </a:path>
                  </a:pathLst>
                </a:custGeom>
                <a:solidFill>
                  <a:srgbClr val="F5FA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57" name="Freeform 625"/>
                <p:cNvSpPr>
                  <a:spLocks noChangeAspect="1"/>
                </p:cNvSpPr>
                <p:nvPr/>
              </p:nvSpPr>
              <p:spPr bwMode="auto">
                <a:xfrm>
                  <a:off x="5196" y="1190"/>
                  <a:ext cx="88" cy="221"/>
                </a:xfrm>
                <a:custGeom>
                  <a:avLst/>
                  <a:gdLst>
                    <a:gd name="T0" fmla="*/ 23 w 88"/>
                    <a:gd name="T1" fmla="*/ 214 h 221"/>
                    <a:gd name="T2" fmla="*/ 25 w 88"/>
                    <a:gd name="T3" fmla="*/ 206 h 221"/>
                    <a:gd name="T4" fmla="*/ 27 w 88"/>
                    <a:gd name="T5" fmla="*/ 198 h 221"/>
                    <a:gd name="T6" fmla="*/ 30 w 88"/>
                    <a:gd name="T7" fmla="*/ 187 h 221"/>
                    <a:gd name="T8" fmla="*/ 34 w 88"/>
                    <a:gd name="T9" fmla="*/ 173 h 221"/>
                    <a:gd name="T10" fmla="*/ 40 w 88"/>
                    <a:gd name="T11" fmla="*/ 160 h 221"/>
                    <a:gd name="T12" fmla="*/ 44 w 88"/>
                    <a:gd name="T13" fmla="*/ 144 h 221"/>
                    <a:gd name="T14" fmla="*/ 50 w 88"/>
                    <a:gd name="T15" fmla="*/ 129 h 221"/>
                    <a:gd name="T16" fmla="*/ 54 w 88"/>
                    <a:gd name="T17" fmla="*/ 112 h 221"/>
                    <a:gd name="T18" fmla="*/ 57 w 88"/>
                    <a:gd name="T19" fmla="*/ 96 h 221"/>
                    <a:gd name="T20" fmla="*/ 61 w 88"/>
                    <a:gd name="T21" fmla="*/ 81 h 221"/>
                    <a:gd name="T22" fmla="*/ 65 w 88"/>
                    <a:gd name="T23" fmla="*/ 68 h 221"/>
                    <a:gd name="T24" fmla="*/ 69 w 88"/>
                    <a:gd name="T25" fmla="*/ 56 h 221"/>
                    <a:gd name="T26" fmla="*/ 73 w 88"/>
                    <a:gd name="T27" fmla="*/ 46 h 221"/>
                    <a:gd name="T28" fmla="*/ 77 w 88"/>
                    <a:gd name="T29" fmla="*/ 39 h 221"/>
                    <a:gd name="T30" fmla="*/ 80 w 88"/>
                    <a:gd name="T31" fmla="*/ 31 h 221"/>
                    <a:gd name="T32" fmla="*/ 82 w 88"/>
                    <a:gd name="T33" fmla="*/ 25 h 221"/>
                    <a:gd name="T34" fmla="*/ 84 w 88"/>
                    <a:gd name="T35" fmla="*/ 22 h 221"/>
                    <a:gd name="T36" fmla="*/ 88 w 88"/>
                    <a:gd name="T37" fmla="*/ 20 h 221"/>
                    <a:gd name="T38" fmla="*/ 86 w 88"/>
                    <a:gd name="T39" fmla="*/ 16 h 221"/>
                    <a:gd name="T40" fmla="*/ 84 w 88"/>
                    <a:gd name="T41" fmla="*/ 10 h 221"/>
                    <a:gd name="T42" fmla="*/ 80 w 88"/>
                    <a:gd name="T43" fmla="*/ 8 h 221"/>
                    <a:gd name="T44" fmla="*/ 78 w 88"/>
                    <a:gd name="T45" fmla="*/ 4 h 221"/>
                    <a:gd name="T46" fmla="*/ 75 w 88"/>
                    <a:gd name="T47" fmla="*/ 0 h 221"/>
                    <a:gd name="T48" fmla="*/ 69 w 88"/>
                    <a:gd name="T49" fmla="*/ 0 h 221"/>
                    <a:gd name="T50" fmla="*/ 63 w 88"/>
                    <a:gd name="T51" fmla="*/ 2 h 221"/>
                    <a:gd name="T52" fmla="*/ 57 w 88"/>
                    <a:gd name="T53" fmla="*/ 6 h 221"/>
                    <a:gd name="T54" fmla="*/ 52 w 88"/>
                    <a:gd name="T55" fmla="*/ 10 h 221"/>
                    <a:gd name="T56" fmla="*/ 46 w 88"/>
                    <a:gd name="T57" fmla="*/ 12 h 221"/>
                    <a:gd name="T58" fmla="*/ 40 w 88"/>
                    <a:gd name="T59" fmla="*/ 12 h 221"/>
                    <a:gd name="T60" fmla="*/ 34 w 88"/>
                    <a:gd name="T61" fmla="*/ 14 h 221"/>
                    <a:gd name="T62" fmla="*/ 29 w 88"/>
                    <a:gd name="T63" fmla="*/ 14 h 221"/>
                    <a:gd name="T64" fmla="*/ 23 w 88"/>
                    <a:gd name="T65" fmla="*/ 14 h 221"/>
                    <a:gd name="T66" fmla="*/ 17 w 88"/>
                    <a:gd name="T67" fmla="*/ 14 h 221"/>
                    <a:gd name="T68" fmla="*/ 13 w 88"/>
                    <a:gd name="T69" fmla="*/ 16 h 221"/>
                    <a:gd name="T70" fmla="*/ 7 w 88"/>
                    <a:gd name="T71" fmla="*/ 18 h 221"/>
                    <a:gd name="T72" fmla="*/ 6 w 88"/>
                    <a:gd name="T73" fmla="*/ 22 h 221"/>
                    <a:gd name="T74" fmla="*/ 2 w 88"/>
                    <a:gd name="T75" fmla="*/ 23 h 221"/>
                    <a:gd name="T76" fmla="*/ 0 w 88"/>
                    <a:gd name="T77" fmla="*/ 29 h 221"/>
                    <a:gd name="T78" fmla="*/ 0 w 88"/>
                    <a:gd name="T79" fmla="*/ 35 h 221"/>
                    <a:gd name="T80" fmla="*/ 2 w 88"/>
                    <a:gd name="T81" fmla="*/ 41 h 221"/>
                    <a:gd name="T82" fmla="*/ 7 w 88"/>
                    <a:gd name="T83" fmla="*/ 46 h 221"/>
                    <a:gd name="T84" fmla="*/ 13 w 88"/>
                    <a:gd name="T85" fmla="*/ 52 h 221"/>
                    <a:gd name="T86" fmla="*/ 17 w 88"/>
                    <a:gd name="T87" fmla="*/ 56 h 221"/>
                    <a:gd name="T88" fmla="*/ 21 w 88"/>
                    <a:gd name="T89" fmla="*/ 62 h 221"/>
                    <a:gd name="T90" fmla="*/ 25 w 88"/>
                    <a:gd name="T91" fmla="*/ 66 h 221"/>
                    <a:gd name="T92" fmla="*/ 27 w 88"/>
                    <a:gd name="T93" fmla="*/ 70 h 221"/>
                    <a:gd name="T94" fmla="*/ 27 w 88"/>
                    <a:gd name="T95" fmla="*/ 75 h 221"/>
                    <a:gd name="T96" fmla="*/ 27 w 88"/>
                    <a:gd name="T97" fmla="*/ 81 h 221"/>
                    <a:gd name="T98" fmla="*/ 27 w 88"/>
                    <a:gd name="T99" fmla="*/ 87 h 221"/>
                    <a:gd name="T100" fmla="*/ 27 w 88"/>
                    <a:gd name="T101" fmla="*/ 95 h 221"/>
                    <a:gd name="T102" fmla="*/ 27 w 88"/>
                    <a:gd name="T103" fmla="*/ 104 h 221"/>
                    <a:gd name="T104" fmla="*/ 25 w 88"/>
                    <a:gd name="T105" fmla="*/ 118 h 221"/>
                    <a:gd name="T106" fmla="*/ 23 w 88"/>
                    <a:gd name="T107" fmla="*/ 135 h 221"/>
                    <a:gd name="T108" fmla="*/ 21 w 88"/>
                    <a:gd name="T109" fmla="*/ 152 h 221"/>
                    <a:gd name="T110" fmla="*/ 17 w 88"/>
                    <a:gd name="T111" fmla="*/ 169 h 221"/>
                    <a:gd name="T112" fmla="*/ 15 w 88"/>
                    <a:gd name="T113" fmla="*/ 185 h 221"/>
                    <a:gd name="T114" fmla="*/ 13 w 88"/>
                    <a:gd name="T115" fmla="*/ 200 h 221"/>
                    <a:gd name="T116" fmla="*/ 11 w 88"/>
                    <a:gd name="T117" fmla="*/ 212 h 221"/>
                    <a:gd name="T118" fmla="*/ 13 w 88"/>
                    <a:gd name="T119" fmla="*/ 219 h 221"/>
                    <a:gd name="T120" fmla="*/ 17 w 88"/>
                    <a:gd name="T121" fmla="*/ 221 h 221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88"/>
                    <a:gd name="T184" fmla="*/ 0 h 221"/>
                    <a:gd name="T185" fmla="*/ 88 w 88"/>
                    <a:gd name="T186" fmla="*/ 221 h 221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88" h="221">
                      <a:moveTo>
                        <a:pt x="21" y="217"/>
                      </a:moveTo>
                      <a:lnTo>
                        <a:pt x="21" y="215"/>
                      </a:lnTo>
                      <a:lnTo>
                        <a:pt x="23" y="214"/>
                      </a:lnTo>
                      <a:lnTo>
                        <a:pt x="23" y="212"/>
                      </a:lnTo>
                      <a:lnTo>
                        <a:pt x="23" y="210"/>
                      </a:lnTo>
                      <a:lnTo>
                        <a:pt x="25" y="206"/>
                      </a:lnTo>
                      <a:lnTo>
                        <a:pt x="25" y="204"/>
                      </a:lnTo>
                      <a:lnTo>
                        <a:pt x="27" y="200"/>
                      </a:lnTo>
                      <a:lnTo>
                        <a:pt x="27" y="198"/>
                      </a:lnTo>
                      <a:lnTo>
                        <a:pt x="29" y="194"/>
                      </a:lnTo>
                      <a:lnTo>
                        <a:pt x="30" y="191"/>
                      </a:lnTo>
                      <a:lnTo>
                        <a:pt x="30" y="187"/>
                      </a:lnTo>
                      <a:lnTo>
                        <a:pt x="32" y="183"/>
                      </a:lnTo>
                      <a:lnTo>
                        <a:pt x="34" y="179"/>
                      </a:lnTo>
                      <a:lnTo>
                        <a:pt x="34" y="173"/>
                      </a:lnTo>
                      <a:lnTo>
                        <a:pt x="36" y="169"/>
                      </a:lnTo>
                      <a:lnTo>
                        <a:pt x="38" y="166"/>
                      </a:lnTo>
                      <a:lnTo>
                        <a:pt x="40" y="160"/>
                      </a:lnTo>
                      <a:lnTo>
                        <a:pt x="42" y="154"/>
                      </a:lnTo>
                      <a:lnTo>
                        <a:pt x="42" y="150"/>
                      </a:lnTo>
                      <a:lnTo>
                        <a:pt x="44" y="144"/>
                      </a:lnTo>
                      <a:lnTo>
                        <a:pt x="46" y="139"/>
                      </a:lnTo>
                      <a:lnTo>
                        <a:pt x="48" y="135"/>
                      </a:lnTo>
                      <a:lnTo>
                        <a:pt x="50" y="129"/>
                      </a:lnTo>
                      <a:lnTo>
                        <a:pt x="50" y="123"/>
                      </a:lnTo>
                      <a:lnTo>
                        <a:pt x="52" y="118"/>
                      </a:lnTo>
                      <a:lnTo>
                        <a:pt x="54" y="112"/>
                      </a:lnTo>
                      <a:lnTo>
                        <a:pt x="55" y="108"/>
                      </a:lnTo>
                      <a:lnTo>
                        <a:pt x="55" y="102"/>
                      </a:lnTo>
                      <a:lnTo>
                        <a:pt x="57" y="96"/>
                      </a:lnTo>
                      <a:lnTo>
                        <a:pt x="59" y="91"/>
                      </a:lnTo>
                      <a:lnTo>
                        <a:pt x="59" y="85"/>
                      </a:lnTo>
                      <a:lnTo>
                        <a:pt x="61" y="81"/>
                      </a:lnTo>
                      <a:lnTo>
                        <a:pt x="63" y="77"/>
                      </a:lnTo>
                      <a:lnTo>
                        <a:pt x="63" y="71"/>
                      </a:lnTo>
                      <a:lnTo>
                        <a:pt x="65" y="68"/>
                      </a:lnTo>
                      <a:lnTo>
                        <a:pt x="67" y="64"/>
                      </a:lnTo>
                      <a:lnTo>
                        <a:pt x="69" y="60"/>
                      </a:lnTo>
                      <a:lnTo>
                        <a:pt x="69" y="56"/>
                      </a:lnTo>
                      <a:lnTo>
                        <a:pt x="71" y="52"/>
                      </a:lnTo>
                      <a:lnTo>
                        <a:pt x="73" y="50"/>
                      </a:lnTo>
                      <a:lnTo>
                        <a:pt x="73" y="46"/>
                      </a:lnTo>
                      <a:lnTo>
                        <a:pt x="75" y="45"/>
                      </a:lnTo>
                      <a:lnTo>
                        <a:pt x="75" y="41"/>
                      </a:lnTo>
                      <a:lnTo>
                        <a:pt x="77" y="39"/>
                      </a:lnTo>
                      <a:lnTo>
                        <a:pt x="78" y="37"/>
                      </a:lnTo>
                      <a:lnTo>
                        <a:pt x="78" y="35"/>
                      </a:lnTo>
                      <a:lnTo>
                        <a:pt x="80" y="31"/>
                      </a:lnTo>
                      <a:lnTo>
                        <a:pt x="82" y="29"/>
                      </a:lnTo>
                      <a:lnTo>
                        <a:pt x="82" y="27"/>
                      </a:lnTo>
                      <a:lnTo>
                        <a:pt x="82" y="25"/>
                      </a:lnTo>
                      <a:lnTo>
                        <a:pt x="84" y="25"/>
                      </a:lnTo>
                      <a:lnTo>
                        <a:pt x="84" y="23"/>
                      </a:lnTo>
                      <a:lnTo>
                        <a:pt x="84" y="22"/>
                      </a:lnTo>
                      <a:lnTo>
                        <a:pt x="86" y="22"/>
                      </a:lnTo>
                      <a:lnTo>
                        <a:pt x="86" y="20"/>
                      </a:lnTo>
                      <a:lnTo>
                        <a:pt x="88" y="20"/>
                      </a:lnTo>
                      <a:lnTo>
                        <a:pt x="86" y="20"/>
                      </a:lnTo>
                      <a:lnTo>
                        <a:pt x="86" y="18"/>
                      </a:lnTo>
                      <a:lnTo>
                        <a:pt x="86" y="16"/>
                      </a:lnTo>
                      <a:lnTo>
                        <a:pt x="84" y="14"/>
                      </a:lnTo>
                      <a:lnTo>
                        <a:pt x="84" y="12"/>
                      </a:lnTo>
                      <a:lnTo>
                        <a:pt x="84" y="10"/>
                      </a:lnTo>
                      <a:lnTo>
                        <a:pt x="82" y="10"/>
                      </a:lnTo>
                      <a:lnTo>
                        <a:pt x="82" y="8"/>
                      </a:lnTo>
                      <a:lnTo>
                        <a:pt x="80" y="8"/>
                      </a:lnTo>
                      <a:lnTo>
                        <a:pt x="80" y="6"/>
                      </a:lnTo>
                      <a:lnTo>
                        <a:pt x="80" y="4"/>
                      </a:lnTo>
                      <a:lnTo>
                        <a:pt x="78" y="4"/>
                      </a:lnTo>
                      <a:lnTo>
                        <a:pt x="78" y="2"/>
                      </a:lnTo>
                      <a:lnTo>
                        <a:pt x="77" y="2"/>
                      </a:lnTo>
                      <a:lnTo>
                        <a:pt x="75" y="0"/>
                      </a:lnTo>
                      <a:lnTo>
                        <a:pt x="73" y="0"/>
                      </a:lnTo>
                      <a:lnTo>
                        <a:pt x="71" y="0"/>
                      </a:lnTo>
                      <a:lnTo>
                        <a:pt x="69" y="0"/>
                      </a:lnTo>
                      <a:lnTo>
                        <a:pt x="67" y="0"/>
                      </a:lnTo>
                      <a:lnTo>
                        <a:pt x="65" y="0"/>
                      </a:lnTo>
                      <a:lnTo>
                        <a:pt x="63" y="2"/>
                      </a:lnTo>
                      <a:lnTo>
                        <a:pt x="61" y="4"/>
                      </a:lnTo>
                      <a:lnTo>
                        <a:pt x="59" y="4"/>
                      </a:lnTo>
                      <a:lnTo>
                        <a:pt x="57" y="6"/>
                      </a:lnTo>
                      <a:lnTo>
                        <a:pt x="55" y="6"/>
                      </a:lnTo>
                      <a:lnTo>
                        <a:pt x="54" y="8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48" y="10"/>
                      </a:lnTo>
                      <a:lnTo>
                        <a:pt x="46" y="12"/>
                      </a:lnTo>
                      <a:lnTo>
                        <a:pt x="44" y="12"/>
                      </a:lnTo>
                      <a:lnTo>
                        <a:pt x="42" y="12"/>
                      </a:lnTo>
                      <a:lnTo>
                        <a:pt x="40" y="12"/>
                      </a:lnTo>
                      <a:lnTo>
                        <a:pt x="38" y="12"/>
                      </a:lnTo>
                      <a:lnTo>
                        <a:pt x="36" y="12"/>
                      </a:lnTo>
                      <a:lnTo>
                        <a:pt x="34" y="14"/>
                      </a:lnTo>
                      <a:lnTo>
                        <a:pt x="32" y="14"/>
                      </a:lnTo>
                      <a:lnTo>
                        <a:pt x="30" y="14"/>
                      </a:lnTo>
                      <a:lnTo>
                        <a:pt x="29" y="14"/>
                      </a:lnTo>
                      <a:lnTo>
                        <a:pt x="27" y="14"/>
                      </a:lnTo>
                      <a:lnTo>
                        <a:pt x="25" y="14"/>
                      </a:lnTo>
                      <a:lnTo>
                        <a:pt x="23" y="14"/>
                      </a:lnTo>
                      <a:lnTo>
                        <a:pt x="21" y="14"/>
                      </a:lnTo>
                      <a:lnTo>
                        <a:pt x="19" y="14"/>
                      </a:lnTo>
                      <a:lnTo>
                        <a:pt x="17" y="14"/>
                      </a:lnTo>
                      <a:lnTo>
                        <a:pt x="15" y="14"/>
                      </a:lnTo>
                      <a:lnTo>
                        <a:pt x="13" y="14"/>
                      </a:lnTo>
                      <a:lnTo>
                        <a:pt x="13" y="16"/>
                      </a:lnTo>
                      <a:lnTo>
                        <a:pt x="11" y="16"/>
                      </a:lnTo>
                      <a:lnTo>
                        <a:pt x="9" y="18"/>
                      </a:lnTo>
                      <a:lnTo>
                        <a:pt x="7" y="18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6" y="22"/>
                      </a:lnTo>
                      <a:lnTo>
                        <a:pt x="4" y="22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2" y="27"/>
                      </a:lnTo>
                      <a:lnTo>
                        <a:pt x="0" y="29"/>
                      </a:lnTo>
                      <a:lnTo>
                        <a:pt x="0" y="31"/>
                      </a:lnTo>
                      <a:lnTo>
                        <a:pt x="0" y="33"/>
                      </a:lnTo>
                      <a:lnTo>
                        <a:pt x="0" y="35"/>
                      </a:lnTo>
                      <a:lnTo>
                        <a:pt x="2" y="37"/>
                      </a:lnTo>
                      <a:lnTo>
                        <a:pt x="2" y="39"/>
                      </a:lnTo>
                      <a:lnTo>
                        <a:pt x="2" y="41"/>
                      </a:lnTo>
                      <a:lnTo>
                        <a:pt x="4" y="43"/>
                      </a:lnTo>
                      <a:lnTo>
                        <a:pt x="6" y="45"/>
                      </a:lnTo>
                      <a:lnTo>
                        <a:pt x="7" y="46"/>
                      </a:lnTo>
                      <a:lnTo>
                        <a:pt x="9" y="48"/>
                      </a:lnTo>
                      <a:lnTo>
                        <a:pt x="11" y="50"/>
                      </a:lnTo>
                      <a:lnTo>
                        <a:pt x="13" y="52"/>
                      </a:lnTo>
                      <a:lnTo>
                        <a:pt x="13" y="54"/>
                      </a:lnTo>
                      <a:lnTo>
                        <a:pt x="15" y="54"/>
                      </a:lnTo>
                      <a:lnTo>
                        <a:pt x="17" y="56"/>
                      </a:lnTo>
                      <a:lnTo>
                        <a:pt x="19" y="58"/>
                      </a:lnTo>
                      <a:lnTo>
                        <a:pt x="21" y="60"/>
                      </a:lnTo>
                      <a:lnTo>
                        <a:pt x="21" y="62"/>
                      </a:lnTo>
                      <a:lnTo>
                        <a:pt x="23" y="62"/>
                      </a:lnTo>
                      <a:lnTo>
                        <a:pt x="23" y="64"/>
                      </a:lnTo>
                      <a:lnTo>
                        <a:pt x="25" y="66"/>
                      </a:lnTo>
                      <a:lnTo>
                        <a:pt x="25" y="68"/>
                      </a:lnTo>
                      <a:lnTo>
                        <a:pt x="25" y="70"/>
                      </a:lnTo>
                      <a:lnTo>
                        <a:pt x="27" y="70"/>
                      </a:lnTo>
                      <a:lnTo>
                        <a:pt x="27" y="71"/>
                      </a:lnTo>
                      <a:lnTo>
                        <a:pt x="27" y="73"/>
                      </a:lnTo>
                      <a:lnTo>
                        <a:pt x="27" y="75"/>
                      </a:lnTo>
                      <a:lnTo>
                        <a:pt x="27" y="77"/>
                      </a:lnTo>
                      <a:lnTo>
                        <a:pt x="27" y="79"/>
                      </a:lnTo>
                      <a:lnTo>
                        <a:pt x="27" y="81"/>
                      </a:lnTo>
                      <a:lnTo>
                        <a:pt x="27" y="83"/>
                      </a:lnTo>
                      <a:lnTo>
                        <a:pt x="27" y="85"/>
                      </a:lnTo>
                      <a:lnTo>
                        <a:pt x="27" y="87"/>
                      </a:lnTo>
                      <a:lnTo>
                        <a:pt x="27" y="89"/>
                      </a:lnTo>
                      <a:lnTo>
                        <a:pt x="27" y="93"/>
                      </a:lnTo>
                      <a:lnTo>
                        <a:pt x="27" y="95"/>
                      </a:lnTo>
                      <a:lnTo>
                        <a:pt x="27" y="98"/>
                      </a:lnTo>
                      <a:lnTo>
                        <a:pt x="27" y="100"/>
                      </a:lnTo>
                      <a:lnTo>
                        <a:pt x="27" y="104"/>
                      </a:lnTo>
                      <a:lnTo>
                        <a:pt x="27" y="110"/>
                      </a:lnTo>
                      <a:lnTo>
                        <a:pt x="27" y="114"/>
                      </a:lnTo>
                      <a:lnTo>
                        <a:pt x="25" y="118"/>
                      </a:lnTo>
                      <a:lnTo>
                        <a:pt x="25" y="123"/>
                      </a:lnTo>
                      <a:lnTo>
                        <a:pt x="25" y="129"/>
                      </a:lnTo>
                      <a:lnTo>
                        <a:pt x="23" y="135"/>
                      </a:lnTo>
                      <a:lnTo>
                        <a:pt x="23" y="141"/>
                      </a:lnTo>
                      <a:lnTo>
                        <a:pt x="21" y="146"/>
                      </a:lnTo>
                      <a:lnTo>
                        <a:pt x="21" y="152"/>
                      </a:lnTo>
                      <a:lnTo>
                        <a:pt x="19" y="158"/>
                      </a:lnTo>
                      <a:lnTo>
                        <a:pt x="19" y="164"/>
                      </a:lnTo>
                      <a:lnTo>
                        <a:pt x="17" y="169"/>
                      </a:lnTo>
                      <a:lnTo>
                        <a:pt x="17" y="175"/>
                      </a:lnTo>
                      <a:lnTo>
                        <a:pt x="15" y="181"/>
                      </a:lnTo>
                      <a:lnTo>
                        <a:pt x="15" y="185"/>
                      </a:lnTo>
                      <a:lnTo>
                        <a:pt x="13" y="191"/>
                      </a:lnTo>
                      <a:lnTo>
                        <a:pt x="13" y="196"/>
                      </a:lnTo>
                      <a:lnTo>
                        <a:pt x="13" y="200"/>
                      </a:lnTo>
                      <a:lnTo>
                        <a:pt x="13" y="204"/>
                      </a:lnTo>
                      <a:lnTo>
                        <a:pt x="13" y="208"/>
                      </a:lnTo>
                      <a:lnTo>
                        <a:pt x="11" y="212"/>
                      </a:lnTo>
                      <a:lnTo>
                        <a:pt x="11" y="215"/>
                      </a:lnTo>
                      <a:lnTo>
                        <a:pt x="13" y="217"/>
                      </a:lnTo>
                      <a:lnTo>
                        <a:pt x="13" y="219"/>
                      </a:lnTo>
                      <a:lnTo>
                        <a:pt x="13" y="221"/>
                      </a:lnTo>
                      <a:lnTo>
                        <a:pt x="15" y="221"/>
                      </a:lnTo>
                      <a:lnTo>
                        <a:pt x="17" y="221"/>
                      </a:lnTo>
                      <a:lnTo>
                        <a:pt x="19" y="219"/>
                      </a:lnTo>
                      <a:lnTo>
                        <a:pt x="21" y="217"/>
                      </a:lnTo>
                      <a:close/>
                    </a:path>
                  </a:pathLst>
                </a:custGeom>
                <a:solidFill>
                  <a:srgbClr val="F5FA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58" name="Freeform 626"/>
                <p:cNvSpPr>
                  <a:spLocks noChangeAspect="1"/>
                </p:cNvSpPr>
                <p:nvPr/>
              </p:nvSpPr>
              <p:spPr bwMode="auto">
                <a:xfrm>
                  <a:off x="4774" y="1509"/>
                  <a:ext cx="46" cy="31"/>
                </a:xfrm>
                <a:custGeom>
                  <a:avLst/>
                  <a:gdLst>
                    <a:gd name="T0" fmla="*/ 38 w 46"/>
                    <a:gd name="T1" fmla="*/ 2 h 31"/>
                    <a:gd name="T2" fmla="*/ 36 w 46"/>
                    <a:gd name="T3" fmla="*/ 0 h 31"/>
                    <a:gd name="T4" fmla="*/ 32 w 46"/>
                    <a:gd name="T5" fmla="*/ 0 h 31"/>
                    <a:gd name="T6" fmla="*/ 28 w 46"/>
                    <a:gd name="T7" fmla="*/ 0 h 31"/>
                    <a:gd name="T8" fmla="*/ 25 w 46"/>
                    <a:gd name="T9" fmla="*/ 0 h 31"/>
                    <a:gd name="T10" fmla="*/ 21 w 46"/>
                    <a:gd name="T11" fmla="*/ 0 h 31"/>
                    <a:gd name="T12" fmla="*/ 17 w 46"/>
                    <a:gd name="T13" fmla="*/ 0 h 31"/>
                    <a:gd name="T14" fmla="*/ 15 w 46"/>
                    <a:gd name="T15" fmla="*/ 2 h 31"/>
                    <a:gd name="T16" fmla="*/ 11 w 46"/>
                    <a:gd name="T17" fmla="*/ 2 h 31"/>
                    <a:gd name="T18" fmla="*/ 7 w 46"/>
                    <a:gd name="T19" fmla="*/ 6 h 31"/>
                    <a:gd name="T20" fmla="*/ 5 w 46"/>
                    <a:gd name="T21" fmla="*/ 8 h 31"/>
                    <a:gd name="T22" fmla="*/ 3 w 46"/>
                    <a:gd name="T23" fmla="*/ 12 h 31"/>
                    <a:gd name="T24" fmla="*/ 2 w 46"/>
                    <a:gd name="T25" fmla="*/ 14 h 31"/>
                    <a:gd name="T26" fmla="*/ 2 w 46"/>
                    <a:gd name="T27" fmla="*/ 17 h 31"/>
                    <a:gd name="T28" fmla="*/ 0 w 46"/>
                    <a:gd name="T29" fmla="*/ 21 h 31"/>
                    <a:gd name="T30" fmla="*/ 0 w 46"/>
                    <a:gd name="T31" fmla="*/ 25 h 31"/>
                    <a:gd name="T32" fmla="*/ 0 w 46"/>
                    <a:gd name="T33" fmla="*/ 29 h 31"/>
                    <a:gd name="T34" fmla="*/ 3 w 46"/>
                    <a:gd name="T35" fmla="*/ 31 h 31"/>
                    <a:gd name="T36" fmla="*/ 7 w 46"/>
                    <a:gd name="T37" fmla="*/ 31 h 31"/>
                    <a:gd name="T38" fmla="*/ 11 w 46"/>
                    <a:gd name="T39" fmla="*/ 31 h 31"/>
                    <a:gd name="T40" fmla="*/ 15 w 46"/>
                    <a:gd name="T41" fmla="*/ 27 h 31"/>
                    <a:gd name="T42" fmla="*/ 19 w 46"/>
                    <a:gd name="T43" fmla="*/ 25 h 31"/>
                    <a:gd name="T44" fmla="*/ 23 w 46"/>
                    <a:gd name="T45" fmla="*/ 21 h 31"/>
                    <a:gd name="T46" fmla="*/ 27 w 46"/>
                    <a:gd name="T47" fmla="*/ 17 h 31"/>
                    <a:gd name="T48" fmla="*/ 30 w 46"/>
                    <a:gd name="T49" fmla="*/ 16 h 31"/>
                    <a:gd name="T50" fmla="*/ 32 w 46"/>
                    <a:gd name="T51" fmla="*/ 14 h 31"/>
                    <a:gd name="T52" fmla="*/ 36 w 46"/>
                    <a:gd name="T53" fmla="*/ 10 h 31"/>
                    <a:gd name="T54" fmla="*/ 38 w 46"/>
                    <a:gd name="T55" fmla="*/ 8 h 31"/>
                    <a:gd name="T56" fmla="*/ 40 w 46"/>
                    <a:gd name="T57" fmla="*/ 6 h 31"/>
                    <a:gd name="T58" fmla="*/ 44 w 46"/>
                    <a:gd name="T59" fmla="*/ 4 h 31"/>
                    <a:gd name="T60" fmla="*/ 46 w 46"/>
                    <a:gd name="T61" fmla="*/ 2 h 31"/>
                    <a:gd name="T62" fmla="*/ 42 w 46"/>
                    <a:gd name="T63" fmla="*/ 2 h 3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6"/>
                    <a:gd name="T97" fmla="*/ 0 h 31"/>
                    <a:gd name="T98" fmla="*/ 46 w 46"/>
                    <a:gd name="T99" fmla="*/ 31 h 3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6" h="31">
                      <a:moveTo>
                        <a:pt x="40" y="2"/>
                      </a:moveTo>
                      <a:lnTo>
                        <a:pt x="38" y="2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7" y="0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5" y="2"/>
                      </a:lnTo>
                      <a:lnTo>
                        <a:pt x="13" y="2"/>
                      </a:lnTo>
                      <a:lnTo>
                        <a:pt x="11" y="2"/>
                      </a:lnTo>
                      <a:lnTo>
                        <a:pt x="9" y="4"/>
                      </a:lnTo>
                      <a:lnTo>
                        <a:pt x="7" y="6"/>
                      </a:lnTo>
                      <a:lnTo>
                        <a:pt x="5" y="6"/>
                      </a:lnTo>
                      <a:lnTo>
                        <a:pt x="5" y="8"/>
                      </a:lnTo>
                      <a:lnTo>
                        <a:pt x="3" y="10"/>
                      </a:lnTo>
                      <a:lnTo>
                        <a:pt x="3" y="12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2" y="17"/>
                      </a:lnTo>
                      <a:lnTo>
                        <a:pt x="0" y="19"/>
                      </a:lnTo>
                      <a:lnTo>
                        <a:pt x="0" y="21"/>
                      </a:lnTo>
                      <a:lnTo>
                        <a:pt x="0" y="23"/>
                      </a:lnTo>
                      <a:lnTo>
                        <a:pt x="0" y="25"/>
                      </a:lnTo>
                      <a:lnTo>
                        <a:pt x="0" y="27"/>
                      </a:lnTo>
                      <a:lnTo>
                        <a:pt x="0" y="29"/>
                      </a:lnTo>
                      <a:lnTo>
                        <a:pt x="2" y="31"/>
                      </a:lnTo>
                      <a:lnTo>
                        <a:pt x="3" y="31"/>
                      </a:lnTo>
                      <a:lnTo>
                        <a:pt x="5" y="31"/>
                      </a:lnTo>
                      <a:lnTo>
                        <a:pt x="7" y="31"/>
                      </a:lnTo>
                      <a:lnTo>
                        <a:pt x="9" y="31"/>
                      </a:lnTo>
                      <a:lnTo>
                        <a:pt x="11" y="31"/>
                      </a:lnTo>
                      <a:lnTo>
                        <a:pt x="13" y="29"/>
                      </a:lnTo>
                      <a:lnTo>
                        <a:pt x="15" y="27"/>
                      </a:lnTo>
                      <a:lnTo>
                        <a:pt x="17" y="27"/>
                      </a:lnTo>
                      <a:lnTo>
                        <a:pt x="19" y="25"/>
                      </a:lnTo>
                      <a:lnTo>
                        <a:pt x="21" y="23"/>
                      </a:lnTo>
                      <a:lnTo>
                        <a:pt x="23" y="21"/>
                      </a:lnTo>
                      <a:lnTo>
                        <a:pt x="25" y="19"/>
                      </a:lnTo>
                      <a:lnTo>
                        <a:pt x="27" y="17"/>
                      </a:lnTo>
                      <a:lnTo>
                        <a:pt x="28" y="17"/>
                      </a:lnTo>
                      <a:lnTo>
                        <a:pt x="30" y="16"/>
                      </a:lnTo>
                      <a:lnTo>
                        <a:pt x="30" y="14"/>
                      </a:lnTo>
                      <a:lnTo>
                        <a:pt x="32" y="14"/>
                      </a:lnTo>
                      <a:lnTo>
                        <a:pt x="34" y="12"/>
                      </a:lnTo>
                      <a:lnTo>
                        <a:pt x="36" y="10"/>
                      </a:lnTo>
                      <a:lnTo>
                        <a:pt x="38" y="10"/>
                      </a:lnTo>
                      <a:lnTo>
                        <a:pt x="38" y="8"/>
                      </a:lnTo>
                      <a:lnTo>
                        <a:pt x="40" y="8"/>
                      </a:lnTo>
                      <a:lnTo>
                        <a:pt x="40" y="6"/>
                      </a:lnTo>
                      <a:lnTo>
                        <a:pt x="42" y="6"/>
                      </a:lnTo>
                      <a:lnTo>
                        <a:pt x="44" y="4"/>
                      </a:lnTo>
                      <a:lnTo>
                        <a:pt x="46" y="4"/>
                      </a:lnTo>
                      <a:lnTo>
                        <a:pt x="46" y="2"/>
                      </a:lnTo>
                      <a:lnTo>
                        <a:pt x="44" y="2"/>
                      </a:lnTo>
                      <a:lnTo>
                        <a:pt x="42" y="2"/>
                      </a:lnTo>
                      <a:lnTo>
                        <a:pt x="40" y="2"/>
                      </a:lnTo>
                      <a:close/>
                    </a:path>
                  </a:pathLst>
                </a:custGeom>
                <a:solidFill>
                  <a:srgbClr val="F5FA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59" name="Freeform 627"/>
                <p:cNvSpPr>
                  <a:spLocks noChangeAspect="1"/>
                </p:cNvSpPr>
                <p:nvPr/>
              </p:nvSpPr>
              <p:spPr bwMode="auto">
                <a:xfrm>
                  <a:off x="4770" y="1469"/>
                  <a:ext cx="69" cy="27"/>
                </a:xfrm>
                <a:custGeom>
                  <a:avLst/>
                  <a:gdLst>
                    <a:gd name="T0" fmla="*/ 59 w 69"/>
                    <a:gd name="T1" fmla="*/ 27 h 27"/>
                    <a:gd name="T2" fmla="*/ 55 w 69"/>
                    <a:gd name="T3" fmla="*/ 25 h 27"/>
                    <a:gd name="T4" fmla="*/ 52 w 69"/>
                    <a:gd name="T5" fmla="*/ 25 h 27"/>
                    <a:gd name="T6" fmla="*/ 48 w 69"/>
                    <a:gd name="T7" fmla="*/ 23 h 27"/>
                    <a:gd name="T8" fmla="*/ 44 w 69"/>
                    <a:gd name="T9" fmla="*/ 21 h 27"/>
                    <a:gd name="T10" fmla="*/ 40 w 69"/>
                    <a:gd name="T11" fmla="*/ 21 h 27"/>
                    <a:gd name="T12" fmla="*/ 36 w 69"/>
                    <a:gd name="T13" fmla="*/ 19 h 27"/>
                    <a:gd name="T14" fmla="*/ 32 w 69"/>
                    <a:gd name="T15" fmla="*/ 17 h 27"/>
                    <a:gd name="T16" fmla="*/ 29 w 69"/>
                    <a:gd name="T17" fmla="*/ 15 h 27"/>
                    <a:gd name="T18" fmla="*/ 25 w 69"/>
                    <a:gd name="T19" fmla="*/ 15 h 27"/>
                    <a:gd name="T20" fmla="*/ 19 w 69"/>
                    <a:gd name="T21" fmla="*/ 13 h 27"/>
                    <a:gd name="T22" fmla="*/ 15 w 69"/>
                    <a:gd name="T23" fmla="*/ 13 h 27"/>
                    <a:gd name="T24" fmla="*/ 13 w 69"/>
                    <a:gd name="T25" fmla="*/ 11 h 27"/>
                    <a:gd name="T26" fmla="*/ 9 w 69"/>
                    <a:gd name="T27" fmla="*/ 11 h 27"/>
                    <a:gd name="T28" fmla="*/ 6 w 69"/>
                    <a:gd name="T29" fmla="*/ 11 h 27"/>
                    <a:gd name="T30" fmla="*/ 4 w 69"/>
                    <a:gd name="T31" fmla="*/ 9 h 27"/>
                    <a:gd name="T32" fmla="*/ 0 w 69"/>
                    <a:gd name="T33" fmla="*/ 6 h 27"/>
                    <a:gd name="T34" fmla="*/ 2 w 69"/>
                    <a:gd name="T35" fmla="*/ 4 h 27"/>
                    <a:gd name="T36" fmla="*/ 4 w 69"/>
                    <a:gd name="T37" fmla="*/ 2 h 27"/>
                    <a:gd name="T38" fmla="*/ 6 w 69"/>
                    <a:gd name="T39" fmla="*/ 0 h 27"/>
                    <a:gd name="T40" fmla="*/ 9 w 69"/>
                    <a:gd name="T41" fmla="*/ 0 h 27"/>
                    <a:gd name="T42" fmla="*/ 13 w 69"/>
                    <a:gd name="T43" fmla="*/ 0 h 27"/>
                    <a:gd name="T44" fmla="*/ 17 w 69"/>
                    <a:gd name="T45" fmla="*/ 0 h 27"/>
                    <a:gd name="T46" fmla="*/ 21 w 69"/>
                    <a:gd name="T47" fmla="*/ 0 h 27"/>
                    <a:gd name="T48" fmla="*/ 25 w 69"/>
                    <a:gd name="T49" fmla="*/ 2 h 27"/>
                    <a:gd name="T50" fmla="*/ 29 w 69"/>
                    <a:gd name="T51" fmla="*/ 2 h 27"/>
                    <a:gd name="T52" fmla="*/ 32 w 69"/>
                    <a:gd name="T53" fmla="*/ 4 h 27"/>
                    <a:gd name="T54" fmla="*/ 36 w 69"/>
                    <a:gd name="T55" fmla="*/ 4 h 27"/>
                    <a:gd name="T56" fmla="*/ 40 w 69"/>
                    <a:gd name="T57" fmla="*/ 6 h 27"/>
                    <a:gd name="T58" fmla="*/ 44 w 69"/>
                    <a:gd name="T59" fmla="*/ 8 h 27"/>
                    <a:gd name="T60" fmla="*/ 48 w 69"/>
                    <a:gd name="T61" fmla="*/ 8 h 27"/>
                    <a:gd name="T62" fmla="*/ 52 w 69"/>
                    <a:gd name="T63" fmla="*/ 9 h 27"/>
                    <a:gd name="T64" fmla="*/ 54 w 69"/>
                    <a:gd name="T65" fmla="*/ 11 h 27"/>
                    <a:gd name="T66" fmla="*/ 57 w 69"/>
                    <a:gd name="T67" fmla="*/ 13 h 27"/>
                    <a:gd name="T68" fmla="*/ 61 w 69"/>
                    <a:gd name="T69" fmla="*/ 15 h 27"/>
                    <a:gd name="T70" fmla="*/ 63 w 69"/>
                    <a:gd name="T71" fmla="*/ 17 h 27"/>
                    <a:gd name="T72" fmla="*/ 65 w 69"/>
                    <a:gd name="T73" fmla="*/ 19 h 27"/>
                    <a:gd name="T74" fmla="*/ 67 w 69"/>
                    <a:gd name="T75" fmla="*/ 21 h 27"/>
                    <a:gd name="T76" fmla="*/ 69 w 69"/>
                    <a:gd name="T77" fmla="*/ 23 h 27"/>
                    <a:gd name="T78" fmla="*/ 67 w 69"/>
                    <a:gd name="T79" fmla="*/ 25 h 27"/>
                    <a:gd name="T80" fmla="*/ 65 w 69"/>
                    <a:gd name="T81" fmla="*/ 27 h 27"/>
                    <a:gd name="T82" fmla="*/ 61 w 69"/>
                    <a:gd name="T83" fmla="*/ 27 h 27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"/>
                    <a:gd name="T127" fmla="*/ 0 h 27"/>
                    <a:gd name="T128" fmla="*/ 69 w 69"/>
                    <a:gd name="T129" fmla="*/ 27 h 27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" h="27">
                      <a:moveTo>
                        <a:pt x="61" y="27"/>
                      </a:moveTo>
                      <a:lnTo>
                        <a:pt x="59" y="27"/>
                      </a:lnTo>
                      <a:lnTo>
                        <a:pt x="57" y="27"/>
                      </a:lnTo>
                      <a:lnTo>
                        <a:pt x="55" y="25"/>
                      </a:lnTo>
                      <a:lnTo>
                        <a:pt x="54" y="25"/>
                      </a:lnTo>
                      <a:lnTo>
                        <a:pt x="52" y="25"/>
                      </a:lnTo>
                      <a:lnTo>
                        <a:pt x="50" y="23"/>
                      </a:lnTo>
                      <a:lnTo>
                        <a:pt x="48" y="23"/>
                      </a:lnTo>
                      <a:lnTo>
                        <a:pt x="46" y="23"/>
                      </a:lnTo>
                      <a:lnTo>
                        <a:pt x="44" y="21"/>
                      </a:lnTo>
                      <a:lnTo>
                        <a:pt x="42" y="21"/>
                      </a:lnTo>
                      <a:lnTo>
                        <a:pt x="40" y="21"/>
                      </a:lnTo>
                      <a:lnTo>
                        <a:pt x="38" y="19"/>
                      </a:lnTo>
                      <a:lnTo>
                        <a:pt x="36" y="19"/>
                      </a:lnTo>
                      <a:lnTo>
                        <a:pt x="34" y="17"/>
                      </a:lnTo>
                      <a:lnTo>
                        <a:pt x="32" y="17"/>
                      </a:lnTo>
                      <a:lnTo>
                        <a:pt x="31" y="17"/>
                      </a:lnTo>
                      <a:lnTo>
                        <a:pt x="29" y="15"/>
                      </a:lnTo>
                      <a:lnTo>
                        <a:pt x="27" y="15"/>
                      </a:lnTo>
                      <a:lnTo>
                        <a:pt x="25" y="15"/>
                      </a:lnTo>
                      <a:lnTo>
                        <a:pt x="21" y="13"/>
                      </a:lnTo>
                      <a:lnTo>
                        <a:pt x="19" y="13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5" y="11"/>
                      </a:lnTo>
                      <a:lnTo>
                        <a:pt x="13" y="11"/>
                      </a:lnTo>
                      <a:lnTo>
                        <a:pt x="11" y="11"/>
                      </a:lnTo>
                      <a:lnTo>
                        <a:pt x="9" y="11"/>
                      </a:lnTo>
                      <a:lnTo>
                        <a:pt x="7" y="11"/>
                      </a:lnTo>
                      <a:lnTo>
                        <a:pt x="6" y="11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2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2" y="4"/>
                      </a:lnTo>
                      <a:lnTo>
                        <a:pt x="34" y="4"/>
                      </a:lnTo>
                      <a:lnTo>
                        <a:pt x="36" y="4"/>
                      </a:lnTo>
                      <a:lnTo>
                        <a:pt x="38" y="6"/>
                      </a:lnTo>
                      <a:lnTo>
                        <a:pt x="40" y="6"/>
                      </a:lnTo>
                      <a:lnTo>
                        <a:pt x="42" y="6"/>
                      </a:lnTo>
                      <a:lnTo>
                        <a:pt x="44" y="8"/>
                      </a:lnTo>
                      <a:lnTo>
                        <a:pt x="46" y="8"/>
                      </a:lnTo>
                      <a:lnTo>
                        <a:pt x="48" y="8"/>
                      </a:lnTo>
                      <a:lnTo>
                        <a:pt x="50" y="9"/>
                      </a:lnTo>
                      <a:lnTo>
                        <a:pt x="52" y="9"/>
                      </a:lnTo>
                      <a:lnTo>
                        <a:pt x="54" y="9"/>
                      </a:lnTo>
                      <a:lnTo>
                        <a:pt x="54" y="11"/>
                      </a:lnTo>
                      <a:lnTo>
                        <a:pt x="55" y="11"/>
                      </a:lnTo>
                      <a:lnTo>
                        <a:pt x="57" y="13"/>
                      </a:lnTo>
                      <a:lnTo>
                        <a:pt x="59" y="13"/>
                      </a:lnTo>
                      <a:lnTo>
                        <a:pt x="61" y="15"/>
                      </a:lnTo>
                      <a:lnTo>
                        <a:pt x="63" y="15"/>
                      </a:lnTo>
                      <a:lnTo>
                        <a:pt x="63" y="17"/>
                      </a:lnTo>
                      <a:lnTo>
                        <a:pt x="65" y="17"/>
                      </a:lnTo>
                      <a:lnTo>
                        <a:pt x="65" y="19"/>
                      </a:lnTo>
                      <a:lnTo>
                        <a:pt x="67" y="19"/>
                      </a:lnTo>
                      <a:lnTo>
                        <a:pt x="67" y="21"/>
                      </a:lnTo>
                      <a:lnTo>
                        <a:pt x="67" y="23"/>
                      </a:lnTo>
                      <a:lnTo>
                        <a:pt x="69" y="23"/>
                      </a:lnTo>
                      <a:lnTo>
                        <a:pt x="69" y="25"/>
                      </a:lnTo>
                      <a:lnTo>
                        <a:pt x="67" y="25"/>
                      </a:lnTo>
                      <a:lnTo>
                        <a:pt x="67" y="27"/>
                      </a:lnTo>
                      <a:lnTo>
                        <a:pt x="65" y="27"/>
                      </a:lnTo>
                      <a:lnTo>
                        <a:pt x="63" y="27"/>
                      </a:lnTo>
                      <a:lnTo>
                        <a:pt x="61" y="27"/>
                      </a:lnTo>
                      <a:close/>
                    </a:path>
                  </a:pathLst>
                </a:custGeom>
                <a:solidFill>
                  <a:srgbClr val="F5FA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60" name="Freeform 628"/>
                <p:cNvSpPr>
                  <a:spLocks noChangeAspect="1"/>
                </p:cNvSpPr>
                <p:nvPr/>
              </p:nvSpPr>
              <p:spPr bwMode="auto">
                <a:xfrm>
                  <a:off x="4708" y="964"/>
                  <a:ext cx="273" cy="311"/>
                </a:xfrm>
                <a:custGeom>
                  <a:avLst/>
                  <a:gdLst>
                    <a:gd name="T0" fmla="*/ 12 w 273"/>
                    <a:gd name="T1" fmla="*/ 184 h 311"/>
                    <a:gd name="T2" fmla="*/ 29 w 273"/>
                    <a:gd name="T3" fmla="*/ 190 h 311"/>
                    <a:gd name="T4" fmla="*/ 45 w 273"/>
                    <a:gd name="T5" fmla="*/ 196 h 311"/>
                    <a:gd name="T6" fmla="*/ 58 w 273"/>
                    <a:gd name="T7" fmla="*/ 196 h 311"/>
                    <a:gd name="T8" fmla="*/ 73 w 273"/>
                    <a:gd name="T9" fmla="*/ 194 h 311"/>
                    <a:gd name="T10" fmla="*/ 87 w 273"/>
                    <a:gd name="T11" fmla="*/ 186 h 311"/>
                    <a:gd name="T12" fmla="*/ 106 w 273"/>
                    <a:gd name="T13" fmla="*/ 175 h 311"/>
                    <a:gd name="T14" fmla="*/ 125 w 273"/>
                    <a:gd name="T15" fmla="*/ 163 h 311"/>
                    <a:gd name="T16" fmla="*/ 142 w 273"/>
                    <a:gd name="T17" fmla="*/ 153 h 311"/>
                    <a:gd name="T18" fmla="*/ 162 w 273"/>
                    <a:gd name="T19" fmla="*/ 144 h 311"/>
                    <a:gd name="T20" fmla="*/ 183 w 273"/>
                    <a:gd name="T21" fmla="*/ 130 h 311"/>
                    <a:gd name="T22" fmla="*/ 204 w 273"/>
                    <a:gd name="T23" fmla="*/ 115 h 311"/>
                    <a:gd name="T24" fmla="*/ 221 w 273"/>
                    <a:gd name="T25" fmla="*/ 94 h 311"/>
                    <a:gd name="T26" fmla="*/ 238 w 273"/>
                    <a:gd name="T27" fmla="*/ 71 h 311"/>
                    <a:gd name="T28" fmla="*/ 254 w 273"/>
                    <a:gd name="T29" fmla="*/ 46 h 311"/>
                    <a:gd name="T30" fmla="*/ 263 w 273"/>
                    <a:gd name="T31" fmla="*/ 21 h 311"/>
                    <a:gd name="T32" fmla="*/ 273 w 273"/>
                    <a:gd name="T33" fmla="*/ 21 h 311"/>
                    <a:gd name="T34" fmla="*/ 267 w 273"/>
                    <a:gd name="T35" fmla="*/ 38 h 311"/>
                    <a:gd name="T36" fmla="*/ 254 w 273"/>
                    <a:gd name="T37" fmla="*/ 65 h 311"/>
                    <a:gd name="T38" fmla="*/ 233 w 273"/>
                    <a:gd name="T39" fmla="*/ 96 h 311"/>
                    <a:gd name="T40" fmla="*/ 202 w 273"/>
                    <a:gd name="T41" fmla="*/ 125 h 311"/>
                    <a:gd name="T42" fmla="*/ 173 w 273"/>
                    <a:gd name="T43" fmla="*/ 146 h 311"/>
                    <a:gd name="T44" fmla="*/ 150 w 273"/>
                    <a:gd name="T45" fmla="*/ 161 h 311"/>
                    <a:gd name="T46" fmla="*/ 131 w 273"/>
                    <a:gd name="T47" fmla="*/ 171 h 311"/>
                    <a:gd name="T48" fmla="*/ 117 w 273"/>
                    <a:gd name="T49" fmla="*/ 178 h 311"/>
                    <a:gd name="T50" fmla="*/ 102 w 273"/>
                    <a:gd name="T51" fmla="*/ 188 h 311"/>
                    <a:gd name="T52" fmla="*/ 89 w 273"/>
                    <a:gd name="T53" fmla="*/ 198 h 311"/>
                    <a:gd name="T54" fmla="*/ 79 w 273"/>
                    <a:gd name="T55" fmla="*/ 207 h 311"/>
                    <a:gd name="T56" fmla="*/ 81 w 273"/>
                    <a:gd name="T57" fmla="*/ 221 h 311"/>
                    <a:gd name="T58" fmla="*/ 79 w 273"/>
                    <a:gd name="T59" fmla="*/ 234 h 311"/>
                    <a:gd name="T60" fmla="*/ 77 w 273"/>
                    <a:gd name="T61" fmla="*/ 249 h 311"/>
                    <a:gd name="T62" fmla="*/ 83 w 273"/>
                    <a:gd name="T63" fmla="*/ 263 h 311"/>
                    <a:gd name="T64" fmla="*/ 96 w 273"/>
                    <a:gd name="T65" fmla="*/ 261 h 311"/>
                    <a:gd name="T66" fmla="*/ 106 w 273"/>
                    <a:gd name="T67" fmla="*/ 249 h 311"/>
                    <a:gd name="T68" fmla="*/ 108 w 273"/>
                    <a:gd name="T69" fmla="*/ 236 h 311"/>
                    <a:gd name="T70" fmla="*/ 114 w 273"/>
                    <a:gd name="T71" fmla="*/ 221 h 311"/>
                    <a:gd name="T72" fmla="*/ 125 w 273"/>
                    <a:gd name="T73" fmla="*/ 215 h 311"/>
                    <a:gd name="T74" fmla="*/ 131 w 273"/>
                    <a:gd name="T75" fmla="*/ 223 h 311"/>
                    <a:gd name="T76" fmla="*/ 139 w 273"/>
                    <a:gd name="T77" fmla="*/ 240 h 311"/>
                    <a:gd name="T78" fmla="*/ 150 w 273"/>
                    <a:gd name="T79" fmla="*/ 257 h 311"/>
                    <a:gd name="T80" fmla="*/ 165 w 273"/>
                    <a:gd name="T81" fmla="*/ 274 h 311"/>
                    <a:gd name="T82" fmla="*/ 158 w 273"/>
                    <a:gd name="T83" fmla="*/ 286 h 311"/>
                    <a:gd name="T84" fmla="*/ 146 w 273"/>
                    <a:gd name="T85" fmla="*/ 299 h 311"/>
                    <a:gd name="T86" fmla="*/ 133 w 273"/>
                    <a:gd name="T87" fmla="*/ 309 h 311"/>
                    <a:gd name="T88" fmla="*/ 116 w 273"/>
                    <a:gd name="T89" fmla="*/ 311 h 311"/>
                    <a:gd name="T90" fmla="*/ 96 w 273"/>
                    <a:gd name="T91" fmla="*/ 311 h 311"/>
                    <a:gd name="T92" fmla="*/ 79 w 273"/>
                    <a:gd name="T93" fmla="*/ 309 h 311"/>
                    <a:gd name="T94" fmla="*/ 64 w 273"/>
                    <a:gd name="T95" fmla="*/ 307 h 311"/>
                    <a:gd name="T96" fmla="*/ 52 w 273"/>
                    <a:gd name="T97" fmla="*/ 301 h 311"/>
                    <a:gd name="T98" fmla="*/ 41 w 273"/>
                    <a:gd name="T99" fmla="*/ 294 h 311"/>
                    <a:gd name="T100" fmla="*/ 29 w 273"/>
                    <a:gd name="T101" fmla="*/ 280 h 311"/>
                    <a:gd name="T102" fmla="*/ 18 w 273"/>
                    <a:gd name="T103" fmla="*/ 265 h 311"/>
                    <a:gd name="T104" fmla="*/ 8 w 273"/>
                    <a:gd name="T105" fmla="*/ 248 h 311"/>
                    <a:gd name="T106" fmla="*/ 4 w 273"/>
                    <a:gd name="T107" fmla="*/ 232 h 311"/>
                    <a:gd name="T108" fmla="*/ 0 w 273"/>
                    <a:gd name="T109" fmla="*/ 217 h 311"/>
                    <a:gd name="T110" fmla="*/ 0 w 273"/>
                    <a:gd name="T111" fmla="*/ 200 h 31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73"/>
                    <a:gd name="T169" fmla="*/ 0 h 311"/>
                    <a:gd name="T170" fmla="*/ 273 w 273"/>
                    <a:gd name="T171" fmla="*/ 311 h 31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73" h="311">
                      <a:moveTo>
                        <a:pt x="0" y="180"/>
                      </a:moveTo>
                      <a:lnTo>
                        <a:pt x="0" y="182"/>
                      </a:lnTo>
                      <a:lnTo>
                        <a:pt x="2" y="182"/>
                      </a:lnTo>
                      <a:lnTo>
                        <a:pt x="4" y="182"/>
                      </a:lnTo>
                      <a:lnTo>
                        <a:pt x="6" y="182"/>
                      </a:lnTo>
                      <a:lnTo>
                        <a:pt x="8" y="184"/>
                      </a:lnTo>
                      <a:lnTo>
                        <a:pt x="10" y="184"/>
                      </a:lnTo>
                      <a:lnTo>
                        <a:pt x="12" y="184"/>
                      </a:lnTo>
                      <a:lnTo>
                        <a:pt x="14" y="186"/>
                      </a:lnTo>
                      <a:lnTo>
                        <a:pt x="16" y="186"/>
                      </a:lnTo>
                      <a:lnTo>
                        <a:pt x="18" y="186"/>
                      </a:lnTo>
                      <a:lnTo>
                        <a:pt x="20" y="188"/>
                      </a:lnTo>
                      <a:lnTo>
                        <a:pt x="22" y="188"/>
                      </a:lnTo>
                      <a:lnTo>
                        <a:pt x="23" y="188"/>
                      </a:lnTo>
                      <a:lnTo>
                        <a:pt x="27" y="190"/>
                      </a:lnTo>
                      <a:lnTo>
                        <a:pt x="29" y="190"/>
                      </a:lnTo>
                      <a:lnTo>
                        <a:pt x="31" y="190"/>
                      </a:lnTo>
                      <a:lnTo>
                        <a:pt x="33" y="192"/>
                      </a:lnTo>
                      <a:lnTo>
                        <a:pt x="35" y="192"/>
                      </a:lnTo>
                      <a:lnTo>
                        <a:pt x="37" y="192"/>
                      </a:lnTo>
                      <a:lnTo>
                        <a:pt x="39" y="194"/>
                      </a:lnTo>
                      <a:lnTo>
                        <a:pt x="41" y="194"/>
                      </a:lnTo>
                      <a:lnTo>
                        <a:pt x="43" y="194"/>
                      </a:lnTo>
                      <a:lnTo>
                        <a:pt x="45" y="196"/>
                      </a:lnTo>
                      <a:lnTo>
                        <a:pt x="46" y="196"/>
                      </a:lnTo>
                      <a:lnTo>
                        <a:pt x="48" y="196"/>
                      </a:lnTo>
                      <a:lnTo>
                        <a:pt x="50" y="196"/>
                      </a:lnTo>
                      <a:lnTo>
                        <a:pt x="52" y="196"/>
                      </a:lnTo>
                      <a:lnTo>
                        <a:pt x="54" y="198"/>
                      </a:lnTo>
                      <a:lnTo>
                        <a:pt x="56" y="198"/>
                      </a:lnTo>
                      <a:lnTo>
                        <a:pt x="58" y="198"/>
                      </a:lnTo>
                      <a:lnTo>
                        <a:pt x="58" y="196"/>
                      </a:lnTo>
                      <a:lnTo>
                        <a:pt x="60" y="196"/>
                      </a:lnTo>
                      <a:lnTo>
                        <a:pt x="62" y="196"/>
                      </a:lnTo>
                      <a:lnTo>
                        <a:pt x="64" y="196"/>
                      </a:lnTo>
                      <a:lnTo>
                        <a:pt x="66" y="196"/>
                      </a:lnTo>
                      <a:lnTo>
                        <a:pt x="68" y="196"/>
                      </a:lnTo>
                      <a:lnTo>
                        <a:pt x="69" y="196"/>
                      </a:lnTo>
                      <a:lnTo>
                        <a:pt x="71" y="194"/>
                      </a:lnTo>
                      <a:lnTo>
                        <a:pt x="73" y="194"/>
                      </a:lnTo>
                      <a:lnTo>
                        <a:pt x="75" y="194"/>
                      </a:lnTo>
                      <a:lnTo>
                        <a:pt x="77" y="194"/>
                      </a:lnTo>
                      <a:lnTo>
                        <a:pt x="77" y="192"/>
                      </a:lnTo>
                      <a:lnTo>
                        <a:pt x="79" y="192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5" y="188"/>
                      </a:lnTo>
                      <a:lnTo>
                        <a:pt x="87" y="186"/>
                      </a:lnTo>
                      <a:lnTo>
                        <a:pt x="89" y="186"/>
                      </a:lnTo>
                      <a:lnTo>
                        <a:pt x="91" y="184"/>
                      </a:lnTo>
                      <a:lnTo>
                        <a:pt x="93" y="182"/>
                      </a:lnTo>
                      <a:lnTo>
                        <a:pt x="94" y="182"/>
                      </a:lnTo>
                      <a:lnTo>
                        <a:pt x="98" y="180"/>
                      </a:lnTo>
                      <a:lnTo>
                        <a:pt x="100" y="178"/>
                      </a:lnTo>
                      <a:lnTo>
                        <a:pt x="102" y="176"/>
                      </a:lnTo>
                      <a:lnTo>
                        <a:pt x="106" y="175"/>
                      </a:lnTo>
                      <a:lnTo>
                        <a:pt x="108" y="173"/>
                      </a:lnTo>
                      <a:lnTo>
                        <a:pt x="110" y="171"/>
                      </a:lnTo>
                      <a:lnTo>
                        <a:pt x="114" y="171"/>
                      </a:lnTo>
                      <a:lnTo>
                        <a:pt x="116" y="169"/>
                      </a:lnTo>
                      <a:lnTo>
                        <a:pt x="117" y="167"/>
                      </a:lnTo>
                      <a:lnTo>
                        <a:pt x="121" y="165"/>
                      </a:lnTo>
                      <a:lnTo>
                        <a:pt x="123" y="163"/>
                      </a:lnTo>
                      <a:lnTo>
                        <a:pt x="125" y="163"/>
                      </a:lnTo>
                      <a:lnTo>
                        <a:pt x="127" y="161"/>
                      </a:lnTo>
                      <a:lnTo>
                        <a:pt x="131" y="159"/>
                      </a:lnTo>
                      <a:lnTo>
                        <a:pt x="133" y="157"/>
                      </a:lnTo>
                      <a:lnTo>
                        <a:pt x="135" y="157"/>
                      </a:lnTo>
                      <a:lnTo>
                        <a:pt x="137" y="155"/>
                      </a:lnTo>
                      <a:lnTo>
                        <a:pt x="139" y="155"/>
                      </a:lnTo>
                      <a:lnTo>
                        <a:pt x="140" y="153"/>
                      </a:lnTo>
                      <a:lnTo>
                        <a:pt x="142" y="153"/>
                      </a:lnTo>
                      <a:lnTo>
                        <a:pt x="144" y="152"/>
                      </a:lnTo>
                      <a:lnTo>
                        <a:pt x="146" y="152"/>
                      </a:lnTo>
                      <a:lnTo>
                        <a:pt x="148" y="150"/>
                      </a:lnTo>
                      <a:lnTo>
                        <a:pt x="152" y="150"/>
                      </a:lnTo>
                      <a:lnTo>
                        <a:pt x="154" y="148"/>
                      </a:lnTo>
                      <a:lnTo>
                        <a:pt x="156" y="146"/>
                      </a:lnTo>
                      <a:lnTo>
                        <a:pt x="158" y="146"/>
                      </a:lnTo>
                      <a:lnTo>
                        <a:pt x="162" y="144"/>
                      </a:lnTo>
                      <a:lnTo>
                        <a:pt x="164" y="142"/>
                      </a:lnTo>
                      <a:lnTo>
                        <a:pt x="165" y="140"/>
                      </a:lnTo>
                      <a:lnTo>
                        <a:pt x="169" y="140"/>
                      </a:lnTo>
                      <a:lnTo>
                        <a:pt x="171" y="138"/>
                      </a:lnTo>
                      <a:lnTo>
                        <a:pt x="175" y="136"/>
                      </a:lnTo>
                      <a:lnTo>
                        <a:pt x="177" y="134"/>
                      </a:lnTo>
                      <a:lnTo>
                        <a:pt x="179" y="132"/>
                      </a:lnTo>
                      <a:lnTo>
                        <a:pt x="183" y="130"/>
                      </a:lnTo>
                      <a:lnTo>
                        <a:pt x="185" y="128"/>
                      </a:lnTo>
                      <a:lnTo>
                        <a:pt x="188" y="127"/>
                      </a:lnTo>
                      <a:lnTo>
                        <a:pt x="190" y="125"/>
                      </a:lnTo>
                      <a:lnTo>
                        <a:pt x="192" y="123"/>
                      </a:lnTo>
                      <a:lnTo>
                        <a:pt x="196" y="121"/>
                      </a:lnTo>
                      <a:lnTo>
                        <a:pt x="198" y="119"/>
                      </a:lnTo>
                      <a:lnTo>
                        <a:pt x="202" y="117"/>
                      </a:lnTo>
                      <a:lnTo>
                        <a:pt x="204" y="115"/>
                      </a:lnTo>
                      <a:lnTo>
                        <a:pt x="206" y="111"/>
                      </a:lnTo>
                      <a:lnTo>
                        <a:pt x="208" y="109"/>
                      </a:lnTo>
                      <a:lnTo>
                        <a:pt x="211" y="107"/>
                      </a:lnTo>
                      <a:lnTo>
                        <a:pt x="213" y="105"/>
                      </a:lnTo>
                      <a:lnTo>
                        <a:pt x="215" y="102"/>
                      </a:lnTo>
                      <a:lnTo>
                        <a:pt x="217" y="100"/>
                      </a:lnTo>
                      <a:lnTo>
                        <a:pt x="219" y="96"/>
                      </a:lnTo>
                      <a:lnTo>
                        <a:pt x="221" y="94"/>
                      </a:lnTo>
                      <a:lnTo>
                        <a:pt x="225" y="92"/>
                      </a:lnTo>
                      <a:lnTo>
                        <a:pt x="227" y="88"/>
                      </a:lnTo>
                      <a:lnTo>
                        <a:pt x="229" y="86"/>
                      </a:lnTo>
                      <a:lnTo>
                        <a:pt x="231" y="82"/>
                      </a:lnTo>
                      <a:lnTo>
                        <a:pt x="233" y="80"/>
                      </a:lnTo>
                      <a:lnTo>
                        <a:pt x="234" y="77"/>
                      </a:lnTo>
                      <a:lnTo>
                        <a:pt x="236" y="75"/>
                      </a:lnTo>
                      <a:lnTo>
                        <a:pt x="238" y="71"/>
                      </a:lnTo>
                      <a:lnTo>
                        <a:pt x="242" y="69"/>
                      </a:lnTo>
                      <a:lnTo>
                        <a:pt x="244" y="65"/>
                      </a:lnTo>
                      <a:lnTo>
                        <a:pt x="246" y="61"/>
                      </a:lnTo>
                      <a:lnTo>
                        <a:pt x="248" y="59"/>
                      </a:lnTo>
                      <a:lnTo>
                        <a:pt x="250" y="56"/>
                      </a:lnTo>
                      <a:lnTo>
                        <a:pt x="252" y="54"/>
                      </a:lnTo>
                      <a:lnTo>
                        <a:pt x="254" y="50"/>
                      </a:lnTo>
                      <a:lnTo>
                        <a:pt x="254" y="46"/>
                      </a:lnTo>
                      <a:lnTo>
                        <a:pt x="256" y="44"/>
                      </a:lnTo>
                      <a:lnTo>
                        <a:pt x="258" y="40"/>
                      </a:lnTo>
                      <a:lnTo>
                        <a:pt x="259" y="36"/>
                      </a:lnTo>
                      <a:lnTo>
                        <a:pt x="259" y="34"/>
                      </a:lnTo>
                      <a:lnTo>
                        <a:pt x="261" y="31"/>
                      </a:lnTo>
                      <a:lnTo>
                        <a:pt x="261" y="27"/>
                      </a:lnTo>
                      <a:lnTo>
                        <a:pt x="263" y="25"/>
                      </a:lnTo>
                      <a:lnTo>
                        <a:pt x="263" y="21"/>
                      </a:lnTo>
                      <a:lnTo>
                        <a:pt x="263" y="17"/>
                      </a:lnTo>
                      <a:lnTo>
                        <a:pt x="263" y="13"/>
                      </a:lnTo>
                      <a:lnTo>
                        <a:pt x="265" y="11"/>
                      </a:lnTo>
                      <a:lnTo>
                        <a:pt x="265" y="8"/>
                      </a:lnTo>
                      <a:lnTo>
                        <a:pt x="263" y="4"/>
                      </a:lnTo>
                      <a:lnTo>
                        <a:pt x="263" y="0"/>
                      </a:lnTo>
                      <a:lnTo>
                        <a:pt x="273" y="19"/>
                      </a:lnTo>
                      <a:lnTo>
                        <a:pt x="273" y="21"/>
                      </a:lnTo>
                      <a:lnTo>
                        <a:pt x="271" y="23"/>
                      </a:lnTo>
                      <a:lnTo>
                        <a:pt x="271" y="25"/>
                      </a:lnTo>
                      <a:lnTo>
                        <a:pt x="271" y="27"/>
                      </a:lnTo>
                      <a:lnTo>
                        <a:pt x="271" y="29"/>
                      </a:lnTo>
                      <a:lnTo>
                        <a:pt x="269" y="31"/>
                      </a:lnTo>
                      <a:lnTo>
                        <a:pt x="269" y="32"/>
                      </a:lnTo>
                      <a:lnTo>
                        <a:pt x="267" y="36"/>
                      </a:lnTo>
                      <a:lnTo>
                        <a:pt x="267" y="38"/>
                      </a:lnTo>
                      <a:lnTo>
                        <a:pt x="265" y="42"/>
                      </a:lnTo>
                      <a:lnTo>
                        <a:pt x="265" y="44"/>
                      </a:lnTo>
                      <a:lnTo>
                        <a:pt x="263" y="48"/>
                      </a:lnTo>
                      <a:lnTo>
                        <a:pt x="261" y="52"/>
                      </a:lnTo>
                      <a:lnTo>
                        <a:pt x="259" y="54"/>
                      </a:lnTo>
                      <a:lnTo>
                        <a:pt x="258" y="57"/>
                      </a:lnTo>
                      <a:lnTo>
                        <a:pt x="256" y="61"/>
                      </a:lnTo>
                      <a:lnTo>
                        <a:pt x="254" y="65"/>
                      </a:lnTo>
                      <a:lnTo>
                        <a:pt x="252" y="69"/>
                      </a:lnTo>
                      <a:lnTo>
                        <a:pt x="250" y="73"/>
                      </a:lnTo>
                      <a:lnTo>
                        <a:pt x="248" y="77"/>
                      </a:lnTo>
                      <a:lnTo>
                        <a:pt x="244" y="80"/>
                      </a:lnTo>
                      <a:lnTo>
                        <a:pt x="242" y="84"/>
                      </a:lnTo>
                      <a:lnTo>
                        <a:pt x="238" y="88"/>
                      </a:lnTo>
                      <a:lnTo>
                        <a:pt x="236" y="92"/>
                      </a:lnTo>
                      <a:lnTo>
                        <a:pt x="233" y="96"/>
                      </a:lnTo>
                      <a:lnTo>
                        <a:pt x="229" y="100"/>
                      </a:lnTo>
                      <a:lnTo>
                        <a:pt x="225" y="104"/>
                      </a:lnTo>
                      <a:lnTo>
                        <a:pt x="221" y="107"/>
                      </a:lnTo>
                      <a:lnTo>
                        <a:pt x="217" y="111"/>
                      </a:lnTo>
                      <a:lnTo>
                        <a:pt x="213" y="115"/>
                      </a:lnTo>
                      <a:lnTo>
                        <a:pt x="210" y="119"/>
                      </a:lnTo>
                      <a:lnTo>
                        <a:pt x="206" y="121"/>
                      </a:lnTo>
                      <a:lnTo>
                        <a:pt x="202" y="125"/>
                      </a:lnTo>
                      <a:lnTo>
                        <a:pt x="198" y="128"/>
                      </a:lnTo>
                      <a:lnTo>
                        <a:pt x="194" y="130"/>
                      </a:lnTo>
                      <a:lnTo>
                        <a:pt x="190" y="134"/>
                      </a:lnTo>
                      <a:lnTo>
                        <a:pt x="187" y="136"/>
                      </a:lnTo>
                      <a:lnTo>
                        <a:pt x="185" y="138"/>
                      </a:lnTo>
                      <a:lnTo>
                        <a:pt x="181" y="142"/>
                      </a:lnTo>
                      <a:lnTo>
                        <a:pt x="177" y="144"/>
                      </a:lnTo>
                      <a:lnTo>
                        <a:pt x="173" y="146"/>
                      </a:lnTo>
                      <a:lnTo>
                        <a:pt x="169" y="148"/>
                      </a:lnTo>
                      <a:lnTo>
                        <a:pt x="167" y="150"/>
                      </a:lnTo>
                      <a:lnTo>
                        <a:pt x="164" y="152"/>
                      </a:lnTo>
                      <a:lnTo>
                        <a:pt x="162" y="153"/>
                      </a:lnTo>
                      <a:lnTo>
                        <a:pt x="158" y="155"/>
                      </a:lnTo>
                      <a:lnTo>
                        <a:pt x="154" y="157"/>
                      </a:lnTo>
                      <a:lnTo>
                        <a:pt x="152" y="159"/>
                      </a:lnTo>
                      <a:lnTo>
                        <a:pt x="150" y="161"/>
                      </a:lnTo>
                      <a:lnTo>
                        <a:pt x="146" y="161"/>
                      </a:lnTo>
                      <a:lnTo>
                        <a:pt x="144" y="163"/>
                      </a:lnTo>
                      <a:lnTo>
                        <a:pt x="142" y="165"/>
                      </a:lnTo>
                      <a:lnTo>
                        <a:pt x="140" y="165"/>
                      </a:lnTo>
                      <a:lnTo>
                        <a:pt x="139" y="167"/>
                      </a:lnTo>
                      <a:lnTo>
                        <a:pt x="135" y="167"/>
                      </a:lnTo>
                      <a:lnTo>
                        <a:pt x="133" y="169"/>
                      </a:lnTo>
                      <a:lnTo>
                        <a:pt x="131" y="171"/>
                      </a:lnTo>
                      <a:lnTo>
                        <a:pt x="129" y="171"/>
                      </a:lnTo>
                      <a:lnTo>
                        <a:pt x="127" y="173"/>
                      </a:lnTo>
                      <a:lnTo>
                        <a:pt x="125" y="173"/>
                      </a:lnTo>
                      <a:lnTo>
                        <a:pt x="123" y="175"/>
                      </a:lnTo>
                      <a:lnTo>
                        <a:pt x="121" y="175"/>
                      </a:lnTo>
                      <a:lnTo>
                        <a:pt x="121" y="176"/>
                      </a:lnTo>
                      <a:lnTo>
                        <a:pt x="119" y="176"/>
                      </a:lnTo>
                      <a:lnTo>
                        <a:pt x="117" y="178"/>
                      </a:lnTo>
                      <a:lnTo>
                        <a:pt x="116" y="180"/>
                      </a:lnTo>
                      <a:lnTo>
                        <a:pt x="114" y="180"/>
                      </a:lnTo>
                      <a:lnTo>
                        <a:pt x="112" y="182"/>
                      </a:lnTo>
                      <a:lnTo>
                        <a:pt x="110" y="182"/>
                      </a:lnTo>
                      <a:lnTo>
                        <a:pt x="108" y="184"/>
                      </a:lnTo>
                      <a:lnTo>
                        <a:pt x="106" y="184"/>
                      </a:lnTo>
                      <a:lnTo>
                        <a:pt x="104" y="186"/>
                      </a:lnTo>
                      <a:lnTo>
                        <a:pt x="102" y="188"/>
                      </a:lnTo>
                      <a:lnTo>
                        <a:pt x="100" y="188"/>
                      </a:lnTo>
                      <a:lnTo>
                        <a:pt x="100" y="190"/>
                      </a:lnTo>
                      <a:lnTo>
                        <a:pt x="98" y="190"/>
                      </a:lnTo>
                      <a:lnTo>
                        <a:pt x="96" y="192"/>
                      </a:lnTo>
                      <a:lnTo>
                        <a:pt x="94" y="194"/>
                      </a:lnTo>
                      <a:lnTo>
                        <a:pt x="93" y="194"/>
                      </a:lnTo>
                      <a:lnTo>
                        <a:pt x="91" y="196"/>
                      </a:lnTo>
                      <a:lnTo>
                        <a:pt x="89" y="198"/>
                      </a:lnTo>
                      <a:lnTo>
                        <a:pt x="87" y="198"/>
                      </a:lnTo>
                      <a:lnTo>
                        <a:pt x="87" y="200"/>
                      </a:lnTo>
                      <a:lnTo>
                        <a:pt x="85" y="200"/>
                      </a:lnTo>
                      <a:lnTo>
                        <a:pt x="83" y="201"/>
                      </a:lnTo>
                      <a:lnTo>
                        <a:pt x="81" y="201"/>
                      </a:lnTo>
                      <a:lnTo>
                        <a:pt x="81" y="203"/>
                      </a:lnTo>
                      <a:lnTo>
                        <a:pt x="81" y="205"/>
                      </a:lnTo>
                      <a:lnTo>
                        <a:pt x="79" y="207"/>
                      </a:lnTo>
                      <a:lnTo>
                        <a:pt x="79" y="209"/>
                      </a:lnTo>
                      <a:lnTo>
                        <a:pt x="81" y="209"/>
                      </a:lnTo>
                      <a:lnTo>
                        <a:pt x="81" y="211"/>
                      </a:lnTo>
                      <a:lnTo>
                        <a:pt x="81" y="213"/>
                      </a:lnTo>
                      <a:lnTo>
                        <a:pt x="81" y="215"/>
                      </a:lnTo>
                      <a:lnTo>
                        <a:pt x="81" y="217"/>
                      </a:lnTo>
                      <a:lnTo>
                        <a:pt x="81" y="219"/>
                      </a:lnTo>
                      <a:lnTo>
                        <a:pt x="81" y="221"/>
                      </a:lnTo>
                      <a:lnTo>
                        <a:pt x="81" y="223"/>
                      </a:lnTo>
                      <a:lnTo>
                        <a:pt x="81" y="224"/>
                      </a:lnTo>
                      <a:lnTo>
                        <a:pt x="81" y="226"/>
                      </a:lnTo>
                      <a:lnTo>
                        <a:pt x="81" y="228"/>
                      </a:lnTo>
                      <a:lnTo>
                        <a:pt x="81" y="230"/>
                      </a:lnTo>
                      <a:lnTo>
                        <a:pt x="81" y="232"/>
                      </a:lnTo>
                      <a:lnTo>
                        <a:pt x="79" y="232"/>
                      </a:lnTo>
                      <a:lnTo>
                        <a:pt x="79" y="234"/>
                      </a:lnTo>
                      <a:lnTo>
                        <a:pt x="79" y="236"/>
                      </a:lnTo>
                      <a:lnTo>
                        <a:pt x="79" y="238"/>
                      </a:lnTo>
                      <a:lnTo>
                        <a:pt x="79" y="240"/>
                      </a:lnTo>
                      <a:lnTo>
                        <a:pt x="77" y="242"/>
                      </a:lnTo>
                      <a:lnTo>
                        <a:pt x="77" y="244"/>
                      </a:lnTo>
                      <a:lnTo>
                        <a:pt x="77" y="246"/>
                      </a:lnTo>
                      <a:lnTo>
                        <a:pt x="77" y="248"/>
                      </a:lnTo>
                      <a:lnTo>
                        <a:pt x="77" y="249"/>
                      </a:lnTo>
                      <a:lnTo>
                        <a:pt x="77" y="251"/>
                      </a:lnTo>
                      <a:lnTo>
                        <a:pt x="77" y="253"/>
                      </a:lnTo>
                      <a:lnTo>
                        <a:pt x="77" y="255"/>
                      </a:lnTo>
                      <a:lnTo>
                        <a:pt x="77" y="257"/>
                      </a:lnTo>
                      <a:lnTo>
                        <a:pt x="79" y="257"/>
                      </a:lnTo>
                      <a:lnTo>
                        <a:pt x="79" y="259"/>
                      </a:lnTo>
                      <a:lnTo>
                        <a:pt x="81" y="261"/>
                      </a:lnTo>
                      <a:lnTo>
                        <a:pt x="83" y="263"/>
                      </a:lnTo>
                      <a:lnTo>
                        <a:pt x="85" y="263"/>
                      </a:lnTo>
                      <a:lnTo>
                        <a:pt x="87" y="265"/>
                      </a:lnTo>
                      <a:lnTo>
                        <a:pt x="89" y="265"/>
                      </a:lnTo>
                      <a:lnTo>
                        <a:pt x="91" y="265"/>
                      </a:lnTo>
                      <a:lnTo>
                        <a:pt x="91" y="263"/>
                      </a:lnTo>
                      <a:lnTo>
                        <a:pt x="93" y="263"/>
                      </a:lnTo>
                      <a:lnTo>
                        <a:pt x="94" y="263"/>
                      </a:lnTo>
                      <a:lnTo>
                        <a:pt x="96" y="261"/>
                      </a:lnTo>
                      <a:lnTo>
                        <a:pt x="98" y="261"/>
                      </a:lnTo>
                      <a:lnTo>
                        <a:pt x="98" y="259"/>
                      </a:lnTo>
                      <a:lnTo>
                        <a:pt x="100" y="259"/>
                      </a:lnTo>
                      <a:lnTo>
                        <a:pt x="102" y="257"/>
                      </a:lnTo>
                      <a:lnTo>
                        <a:pt x="102" y="255"/>
                      </a:lnTo>
                      <a:lnTo>
                        <a:pt x="104" y="253"/>
                      </a:lnTo>
                      <a:lnTo>
                        <a:pt x="104" y="251"/>
                      </a:lnTo>
                      <a:lnTo>
                        <a:pt x="106" y="249"/>
                      </a:lnTo>
                      <a:lnTo>
                        <a:pt x="106" y="248"/>
                      </a:lnTo>
                      <a:lnTo>
                        <a:pt x="106" y="246"/>
                      </a:lnTo>
                      <a:lnTo>
                        <a:pt x="106" y="244"/>
                      </a:lnTo>
                      <a:lnTo>
                        <a:pt x="106" y="242"/>
                      </a:lnTo>
                      <a:lnTo>
                        <a:pt x="106" y="240"/>
                      </a:lnTo>
                      <a:lnTo>
                        <a:pt x="108" y="240"/>
                      </a:lnTo>
                      <a:lnTo>
                        <a:pt x="108" y="238"/>
                      </a:lnTo>
                      <a:lnTo>
                        <a:pt x="108" y="236"/>
                      </a:lnTo>
                      <a:lnTo>
                        <a:pt x="108" y="234"/>
                      </a:lnTo>
                      <a:lnTo>
                        <a:pt x="108" y="232"/>
                      </a:lnTo>
                      <a:lnTo>
                        <a:pt x="108" y="230"/>
                      </a:lnTo>
                      <a:lnTo>
                        <a:pt x="110" y="228"/>
                      </a:lnTo>
                      <a:lnTo>
                        <a:pt x="110" y="226"/>
                      </a:lnTo>
                      <a:lnTo>
                        <a:pt x="112" y="224"/>
                      </a:lnTo>
                      <a:lnTo>
                        <a:pt x="114" y="223"/>
                      </a:lnTo>
                      <a:lnTo>
                        <a:pt x="114" y="221"/>
                      </a:lnTo>
                      <a:lnTo>
                        <a:pt x="116" y="221"/>
                      </a:lnTo>
                      <a:lnTo>
                        <a:pt x="117" y="219"/>
                      </a:lnTo>
                      <a:lnTo>
                        <a:pt x="117" y="217"/>
                      </a:lnTo>
                      <a:lnTo>
                        <a:pt x="119" y="217"/>
                      </a:lnTo>
                      <a:lnTo>
                        <a:pt x="121" y="217"/>
                      </a:lnTo>
                      <a:lnTo>
                        <a:pt x="121" y="215"/>
                      </a:lnTo>
                      <a:lnTo>
                        <a:pt x="123" y="215"/>
                      </a:lnTo>
                      <a:lnTo>
                        <a:pt x="125" y="215"/>
                      </a:lnTo>
                      <a:lnTo>
                        <a:pt x="125" y="213"/>
                      </a:lnTo>
                      <a:lnTo>
                        <a:pt x="127" y="213"/>
                      </a:lnTo>
                      <a:lnTo>
                        <a:pt x="127" y="215"/>
                      </a:lnTo>
                      <a:lnTo>
                        <a:pt x="129" y="215"/>
                      </a:lnTo>
                      <a:lnTo>
                        <a:pt x="129" y="217"/>
                      </a:lnTo>
                      <a:lnTo>
                        <a:pt x="131" y="219"/>
                      </a:lnTo>
                      <a:lnTo>
                        <a:pt x="131" y="221"/>
                      </a:lnTo>
                      <a:lnTo>
                        <a:pt x="131" y="223"/>
                      </a:lnTo>
                      <a:lnTo>
                        <a:pt x="133" y="224"/>
                      </a:lnTo>
                      <a:lnTo>
                        <a:pt x="133" y="226"/>
                      </a:lnTo>
                      <a:lnTo>
                        <a:pt x="133" y="228"/>
                      </a:lnTo>
                      <a:lnTo>
                        <a:pt x="135" y="230"/>
                      </a:lnTo>
                      <a:lnTo>
                        <a:pt x="135" y="232"/>
                      </a:lnTo>
                      <a:lnTo>
                        <a:pt x="137" y="234"/>
                      </a:lnTo>
                      <a:lnTo>
                        <a:pt x="137" y="236"/>
                      </a:lnTo>
                      <a:lnTo>
                        <a:pt x="139" y="240"/>
                      </a:lnTo>
                      <a:lnTo>
                        <a:pt x="140" y="242"/>
                      </a:lnTo>
                      <a:lnTo>
                        <a:pt x="140" y="244"/>
                      </a:lnTo>
                      <a:lnTo>
                        <a:pt x="142" y="246"/>
                      </a:lnTo>
                      <a:lnTo>
                        <a:pt x="144" y="248"/>
                      </a:lnTo>
                      <a:lnTo>
                        <a:pt x="146" y="251"/>
                      </a:lnTo>
                      <a:lnTo>
                        <a:pt x="146" y="253"/>
                      </a:lnTo>
                      <a:lnTo>
                        <a:pt x="148" y="255"/>
                      </a:lnTo>
                      <a:lnTo>
                        <a:pt x="150" y="257"/>
                      </a:lnTo>
                      <a:lnTo>
                        <a:pt x="152" y="259"/>
                      </a:lnTo>
                      <a:lnTo>
                        <a:pt x="154" y="263"/>
                      </a:lnTo>
                      <a:lnTo>
                        <a:pt x="156" y="265"/>
                      </a:lnTo>
                      <a:lnTo>
                        <a:pt x="160" y="267"/>
                      </a:lnTo>
                      <a:lnTo>
                        <a:pt x="162" y="269"/>
                      </a:lnTo>
                      <a:lnTo>
                        <a:pt x="164" y="271"/>
                      </a:lnTo>
                      <a:lnTo>
                        <a:pt x="165" y="272"/>
                      </a:lnTo>
                      <a:lnTo>
                        <a:pt x="165" y="274"/>
                      </a:lnTo>
                      <a:lnTo>
                        <a:pt x="164" y="276"/>
                      </a:lnTo>
                      <a:lnTo>
                        <a:pt x="164" y="278"/>
                      </a:lnTo>
                      <a:lnTo>
                        <a:pt x="162" y="278"/>
                      </a:lnTo>
                      <a:lnTo>
                        <a:pt x="162" y="280"/>
                      </a:lnTo>
                      <a:lnTo>
                        <a:pt x="162" y="282"/>
                      </a:lnTo>
                      <a:lnTo>
                        <a:pt x="160" y="282"/>
                      </a:lnTo>
                      <a:lnTo>
                        <a:pt x="160" y="284"/>
                      </a:lnTo>
                      <a:lnTo>
                        <a:pt x="158" y="286"/>
                      </a:lnTo>
                      <a:lnTo>
                        <a:pt x="158" y="288"/>
                      </a:lnTo>
                      <a:lnTo>
                        <a:pt x="156" y="288"/>
                      </a:lnTo>
                      <a:lnTo>
                        <a:pt x="154" y="290"/>
                      </a:lnTo>
                      <a:lnTo>
                        <a:pt x="154" y="292"/>
                      </a:lnTo>
                      <a:lnTo>
                        <a:pt x="152" y="294"/>
                      </a:lnTo>
                      <a:lnTo>
                        <a:pt x="150" y="296"/>
                      </a:lnTo>
                      <a:lnTo>
                        <a:pt x="148" y="297"/>
                      </a:lnTo>
                      <a:lnTo>
                        <a:pt x="146" y="299"/>
                      </a:lnTo>
                      <a:lnTo>
                        <a:pt x="146" y="301"/>
                      </a:lnTo>
                      <a:lnTo>
                        <a:pt x="144" y="301"/>
                      </a:lnTo>
                      <a:lnTo>
                        <a:pt x="142" y="303"/>
                      </a:lnTo>
                      <a:lnTo>
                        <a:pt x="140" y="303"/>
                      </a:lnTo>
                      <a:lnTo>
                        <a:pt x="139" y="305"/>
                      </a:lnTo>
                      <a:lnTo>
                        <a:pt x="137" y="307"/>
                      </a:lnTo>
                      <a:lnTo>
                        <a:pt x="135" y="307"/>
                      </a:lnTo>
                      <a:lnTo>
                        <a:pt x="133" y="309"/>
                      </a:lnTo>
                      <a:lnTo>
                        <a:pt x="131" y="309"/>
                      </a:lnTo>
                      <a:lnTo>
                        <a:pt x="129" y="309"/>
                      </a:lnTo>
                      <a:lnTo>
                        <a:pt x="127" y="311"/>
                      </a:lnTo>
                      <a:lnTo>
                        <a:pt x="125" y="311"/>
                      </a:lnTo>
                      <a:lnTo>
                        <a:pt x="123" y="311"/>
                      </a:lnTo>
                      <a:lnTo>
                        <a:pt x="121" y="311"/>
                      </a:lnTo>
                      <a:lnTo>
                        <a:pt x="117" y="311"/>
                      </a:lnTo>
                      <a:lnTo>
                        <a:pt x="116" y="311"/>
                      </a:lnTo>
                      <a:lnTo>
                        <a:pt x="114" y="311"/>
                      </a:lnTo>
                      <a:lnTo>
                        <a:pt x="112" y="311"/>
                      </a:lnTo>
                      <a:lnTo>
                        <a:pt x="108" y="311"/>
                      </a:lnTo>
                      <a:lnTo>
                        <a:pt x="106" y="311"/>
                      </a:lnTo>
                      <a:lnTo>
                        <a:pt x="104" y="311"/>
                      </a:lnTo>
                      <a:lnTo>
                        <a:pt x="100" y="311"/>
                      </a:lnTo>
                      <a:lnTo>
                        <a:pt x="98" y="311"/>
                      </a:lnTo>
                      <a:lnTo>
                        <a:pt x="96" y="311"/>
                      </a:lnTo>
                      <a:lnTo>
                        <a:pt x="94" y="311"/>
                      </a:lnTo>
                      <a:lnTo>
                        <a:pt x="91" y="311"/>
                      </a:lnTo>
                      <a:lnTo>
                        <a:pt x="89" y="309"/>
                      </a:lnTo>
                      <a:lnTo>
                        <a:pt x="87" y="309"/>
                      </a:lnTo>
                      <a:lnTo>
                        <a:pt x="85" y="309"/>
                      </a:lnTo>
                      <a:lnTo>
                        <a:pt x="83" y="309"/>
                      </a:lnTo>
                      <a:lnTo>
                        <a:pt x="81" y="309"/>
                      </a:lnTo>
                      <a:lnTo>
                        <a:pt x="79" y="309"/>
                      </a:lnTo>
                      <a:lnTo>
                        <a:pt x="77" y="309"/>
                      </a:lnTo>
                      <a:lnTo>
                        <a:pt x="75" y="309"/>
                      </a:lnTo>
                      <a:lnTo>
                        <a:pt x="73" y="307"/>
                      </a:lnTo>
                      <a:lnTo>
                        <a:pt x="71" y="307"/>
                      </a:lnTo>
                      <a:lnTo>
                        <a:pt x="69" y="307"/>
                      </a:lnTo>
                      <a:lnTo>
                        <a:pt x="68" y="307"/>
                      </a:lnTo>
                      <a:lnTo>
                        <a:pt x="66" y="307"/>
                      </a:lnTo>
                      <a:lnTo>
                        <a:pt x="64" y="307"/>
                      </a:lnTo>
                      <a:lnTo>
                        <a:pt x="62" y="305"/>
                      </a:lnTo>
                      <a:lnTo>
                        <a:pt x="60" y="305"/>
                      </a:lnTo>
                      <a:lnTo>
                        <a:pt x="58" y="305"/>
                      </a:lnTo>
                      <a:lnTo>
                        <a:pt x="58" y="303"/>
                      </a:lnTo>
                      <a:lnTo>
                        <a:pt x="56" y="303"/>
                      </a:lnTo>
                      <a:lnTo>
                        <a:pt x="54" y="303"/>
                      </a:lnTo>
                      <a:lnTo>
                        <a:pt x="54" y="301"/>
                      </a:lnTo>
                      <a:lnTo>
                        <a:pt x="52" y="301"/>
                      </a:lnTo>
                      <a:lnTo>
                        <a:pt x="50" y="301"/>
                      </a:lnTo>
                      <a:lnTo>
                        <a:pt x="50" y="299"/>
                      </a:lnTo>
                      <a:lnTo>
                        <a:pt x="48" y="299"/>
                      </a:lnTo>
                      <a:lnTo>
                        <a:pt x="46" y="297"/>
                      </a:lnTo>
                      <a:lnTo>
                        <a:pt x="45" y="297"/>
                      </a:lnTo>
                      <a:lnTo>
                        <a:pt x="45" y="296"/>
                      </a:lnTo>
                      <a:lnTo>
                        <a:pt x="43" y="296"/>
                      </a:lnTo>
                      <a:lnTo>
                        <a:pt x="41" y="294"/>
                      </a:lnTo>
                      <a:lnTo>
                        <a:pt x="41" y="292"/>
                      </a:lnTo>
                      <a:lnTo>
                        <a:pt x="39" y="292"/>
                      </a:lnTo>
                      <a:lnTo>
                        <a:pt x="37" y="290"/>
                      </a:lnTo>
                      <a:lnTo>
                        <a:pt x="35" y="288"/>
                      </a:lnTo>
                      <a:lnTo>
                        <a:pt x="35" y="286"/>
                      </a:lnTo>
                      <a:lnTo>
                        <a:pt x="33" y="284"/>
                      </a:lnTo>
                      <a:lnTo>
                        <a:pt x="31" y="282"/>
                      </a:lnTo>
                      <a:lnTo>
                        <a:pt x="29" y="280"/>
                      </a:lnTo>
                      <a:lnTo>
                        <a:pt x="27" y="280"/>
                      </a:lnTo>
                      <a:lnTo>
                        <a:pt x="27" y="276"/>
                      </a:lnTo>
                      <a:lnTo>
                        <a:pt x="25" y="274"/>
                      </a:lnTo>
                      <a:lnTo>
                        <a:pt x="23" y="272"/>
                      </a:lnTo>
                      <a:lnTo>
                        <a:pt x="22" y="271"/>
                      </a:lnTo>
                      <a:lnTo>
                        <a:pt x="20" y="269"/>
                      </a:lnTo>
                      <a:lnTo>
                        <a:pt x="20" y="267"/>
                      </a:lnTo>
                      <a:lnTo>
                        <a:pt x="18" y="265"/>
                      </a:lnTo>
                      <a:lnTo>
                        <a:pt x="16" y="263"/>
                      </a:lnTo>
                      <a:lnTo>
                        <a:pt x="16" y="261"/>
                      </a:lnTo>
                      <a:lnTo>
                        <a:pt x="14" y="257"/>
                      </a:lnTo>
                      <a:lnTo>
                        <a:pt x="12" y="255"/>
                      </a:lnTo>
                      <a:lnTo>
                        <a:pt x="12" y="253"/>
                      </a:lnTo>
                      <a:lnTo>
                        <a:pt x="10" y="251"/>
                      </a:lnTo>
                      <a:lnTo>
                        <a:pt x="10" y="249"/>
                      </a:lnTo>
                      <a:lnTo>
                        <a:pt x="8" y="248"/>
                      </a:lnTo>
                      <a:lnTo>
                        <a:pt x="8" y="244"/>
                      </a:lnTo>
                      <a:lnTo>
                        <a:pt x="8" y="242"/>
                      </a:lnTo>
                      <a:lnTo>
                        <a:pt x="6" y="242"/>
                      </a:lnTo>
                      <a:lnTo>
                        <a:pt x="6" y="240"/>
                      </a:lnTo>
                      <a:lnTo>
                        <a:pt x="6" y="238"/>
                      </a:lnTo>
                      <a:lnTo>
                        <a:pt x="4" y="236"/>
                      </a:lnTo>
                      <a:lnTo>
                        <a:pt x="4" y="234"/>
                      </a:lnTo>
                      <a:lnTo>
                        <a:pt x="4" y="232"/>
                      </a:lnTo>
                      <a:lnTo>
                        <a:pt x="4" y="230"/>
                      </a:lnTo>
                      <a:lnTo>
                        <a:pt x="2" y="228"/>
                      </a:lnTo>
                      <a:lnTo>
                        <a:pt x="2" y="226"/>
                      </a:lnTo>
                      <a:lnTo>
                        <a:pt x="2" y="224"/>
                      </a:lnTo>
                      <a:lnTo>
                        <a:pt x="2" y="223"/>
                      </a:lnTo>
                      <a:lnTo>
                        <a:pt x="2" y="221"/>
                      </a:lnTo>
                      <a:lnTo>
                        <a:pt x="0" y="219"/>
                      </a:lnTo>
                      <a:lnTo>
                        <a:pt x="0" y="217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11"/>
                      </a:lnTo>
                      <a:lnTo>
                        <a:pt x="0" y="209"/>
                      </a:lnTo>
                      <a:lnTo>
                        <a:pt x="0" y="207"/>
                      </a:lnTo>
                      <a:lnTo>
                        <a:pt x="0" y="205"/>
                      </a:lnTo>
                      <a:lnTo>
                        <a:pt x="0" y="201"/>
                      </a:lnTo>
                      <a:lnTo>
                        <a:pt x="0" y="200"/>
                      </a:lnTo>
                      <a:lnTo>
                        <a:pt x="0" y="198"/>
                      </a:lnTo>
                      <a:lnTo>
                        <a:pt x="0" y="194"/>
                      </a:lnTo>
                      <a:lnTo>
                        <a:pt x="0" y="192"/>
                      </a:lnTo>
                      <a:lnTo>
                        <a:pt x="0" y="188"/>
                      </a:lnTo>
                      <a:lnTo>
                        <a:pt x="0" y="184"/>
                      </a:lnTo>
                      <a:lnTo>
                        <a:pt x="0" y="180"/>
                      </a:lnTo>
                    </a:path>
                  </a:pathLst>
                </a:custGeom>
                <a:noFill/>
                <a:ln w="0" cap="sq">
                  <a:solidFill>
                    <a:srgbClr val="003A3A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61" name="Freeform 629"/>
                <p:cNvSpPr>
                  <a:spLocks noChangeAspect="1"/>
                </p:cNvSpPr>
                <p:nvPr/>
              </p:nvSpPr>
              <p:spPr bwMode="auto">
                <a:xfrm>
                  <a:off x="4824" y="1144"/>
                  <a:ext cx="11" cy="35"/>
                </a:xfrm>
                <a:custGeom>
                  <a:avLst/>
                  <a:gdLst>
                    <a:gd name="T0" fmla="*/ 11 w 11"/>
                    <a:gd name="T1" fmla="*/ 35 h 35"/>
                    <a:gd name="T2" fmla="*/ 11 w 11"/>
                    <a:gd name="T3" fmla="*/ 33 h 35"/>
                    <a:gd name="T4" fmla="*/ 9 w 11"/>
                    <a:gd name="T5" fmla="*/ 33 h 35"/>
                    <a:gd name="T6" fmla="*/ 9 w 11"/>
                    <a:gd name="T7" fmla="*/ 31 h 35"/>
                    <a:gd name="T8" fmla="*/ 9 w 11"/>
                    <a:gd name="T9" fmla="*/ 29 h 35"/>
                    <a:gd name="T10" fmla="*/ 9 w 11"/>
                    <a:gd name="T11" fmla="*/ 27 h 35"/>
                    <a:gd name="T12" fmla="*/ 7 w 11"/>
                    <a:gd name="T13" fmla="*/ 27 h 35"/>
                    <a:gd name="T14" fmla="*/ 7 w 11"/>
                    <a:gd name="T15" fmla="*/ 25 h 35"/>
                    <a:gd name="T16" fmla="*/ 7 w 11"/>
                    <a:gd name="T17" fmla="*/ 23 h 35"/>
                    <a:gd name="T18" fmla="*/ 7 w 11"/>
                    <a:gd name="T19" fmla="*/ 21 h 35"/>
                    <a:gd name="T20" fmla="*/ 5 w 11"/>
                    <a:gd name="T21" fmla="*/ 21 h 35"/>
                    <a:gd name="T22" fmla="*/ 5 w 11"/>
                    <a:gd name="T23" fmla="*/ 20 h 35"/>
                    <a:gd name="T24" fmla="*/ 5 w 11"/>
                    <a:gd name="T25" fmla="*/ 18 h 35"/>
                    <a:gd name="T26" fmla="*/ 5 w 11"/>
                    <a:gd name="T27" fmla="*/ 16 h 35"/>
                    <a:gd name="T28" fmla="*/ 3 w 11"/>
                    <a:gd name="T29" fmla="*/ 16 h 35"/>
                    <a:gd name="T30" fmla="*/ 3 w 11"/>
                    <a:gd name="T31" fmla="*/ 14 h 35"/>
                    <a:gd name="T32" fmla="*/ 3 w 11"/>
                    <a:gd name="T33" fmla="*/ 12 h 35"/>
                    <a:gd name="T34" fmla="*/ 1 w 11"/>
                    <a:gd name="T35" fmla="*/ 10 h 35"/>
                    <a:gd name="T36" fmla="*/ 1 w 11"/>
                    <a:gd name="T37" fmla="*/ 8 h 35"/>
                    <a:gd name="T38" fmla="*/ 1 w 11"/>
                    <a:gd name="T39" fmla="*/ 6 h 35"/>
                    <a:gd name="T40" fmla="*/ 1 w 11"/>
                    <a:gd name="T41" fmla="*/ 4 h 35"/>
                    <a:gd name="T42" fmla="*/ 0 w 11"/>
                    <a:gd name="T43" fmla="*/ 4 h 35"/>
                    <a:gd name="T44" fmla="*/ 0 w 11"/>
                    <a:gd name="T45" fmla="*/ 2 h 35"/>
                    <a:gd name="T46" fmla="*/ 0 w 11"/>
                    <a:gd name="T47" fmla="*/ 0 h 3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"/>
                    <a:gd name="T73" fmla="*/ 0 h 35"/>
                    <a:gd name="T74" fmla="*/ 11 w 11"/>
                    <a:gd name="T75" fmla="*/ 35 h 3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" h="35">
                      <a:moveTo>
                        <a:pt x="11" y="35"/>
                      </a:moveTo>
                      <a:lnTo>
                        <a:pt x="11" y="33"/>
                      </a:lnTo>
                      <a:lnTo>
                        <a:pt x="9" y="33"/>
                      </a:lnTo>
                      <a:lnTo>
                        <a:pt x="9" y="31"/>
                      </a:lnTo>
                      <a:lnTo>
                        <a:pt x="9" y="29"/>
                      </a:lnTo>
                      <a:lnTo>
                        <a:pt x="9" y="27"/>
                      </a:lnTo>
                      <a:lnTo>
                        <a:pt x="7" y="27"/>
                      </a:lnTo>
                      <a:lnTo>
                        <a:pt x="7" y="25"/>
                      </a:lnTo>
                      <a:lnTo>
                        <a:pt x="7" y="23"/>
                      </a:lnTo>
                      <a:lnTo>
                        <a:pt x="7" y="21"/>
                      </a:lnTo>
                      <a:lnTo>
                        <a:pt x="5" y="21"/>
                      </a:lnTo>
                      <a:lnTo>
                        <a:pt x="5" y="20"/>
                      </a:lnTo>
                      <a:lnTo>
                        <a:pt x="5" y="18"/>
                      </a:lnTo>
                      <a:lnTo>
                        <a:pt x="5" y="16"/>
                      </a:lnTo>
                      <a:lnTo>
                        <a:pt x="3" y="16"/>
                      </a:lnTo>
                      <a:lnTo>
                        <a:pt x="3" y="14"/>
                      </a:lnTo>
                      <a:lnTo>
                        <a:pt x="3" y="12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1" y="6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sq">
                  <a:solidFill>
                    <a:srgbClr val="003A3A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62" name="Freeform 630"/>
                <p:cNvSpPr>
                  <a:spLocks noChangeAspect="1"/>
                </p:cNvSpPr>
                <p:nvPr/>
              </p:nvSpPr>
              <p:spPr bwMode="auto">
                <a:xfrm>
                  <a:off x="4766" y="891"/>
                  <a:ext cx="54" cy="249"/>
                </a:xfrm>
                <a:custGeom>
                  <a:avLst/>
                  <a:gdLst>
                    <a:gd name="T0" fmla="*/ 52 w 54"/>
                    <a:gd name="T1" fmla="*/ 240 h 249"/>
                    <a:gd name="T2" fmla="*/ 50 w 54"/>
                    <a:gd name="T3" fmla="*/ 236 h 249"/>
                    <a:gd name="T4" fmla="*/ 48 w 54"/>
                    <a:gd name="T5" fmla="*/ 230 h 249"/>
                    <a:gd name="T6" fmla="*/ 46 w 54"/>
                    <a:gd name="T7" fmla="*/ 226 h 249"/>
                    <a:gd name="T8" fmla="*/ 44 w 54"/>
                    <a:gd name="T9" fmla="*/ 221 h 249"/>
                    <a:gd name="T10" fmla="*/ 42 w 54"/>
                    <a:gd name="T11" fmla="*/ 213 h 249"/>
                    <a:gd name="T12" fmla="*/ 38 w 54"/>
                    <a:gd name="T13" fmla="*/ 201 h 249"/>
                    <a:gd name="T14" fmla="*/ 35 w 54"/>
                    <a:gd name="T15" fmla="*/ 190 h 249"/>
                    <a:gd name="T16" fmla="*/ 31 w 54"/>
                    <a:gd name="T17" fmla="*/ 177 h 249"/>
                    <a:gd name="T18" fmla="*/ 27 w 54"/>
                    <a:gd name="T19" fmla="*/ 165 h 249"/>
                    <a:gd name="T20" fmla="*/ 23 w 54"/>
                    <a:gd name="T21" fmla="*/ 152 h 249"/>
                    <a:gd name="T22" fmla="*/ 19 w 54"/>
                    <a:gd name="T23" fmla="*/ 140 h 249"/>
                    <a:gd name="T24" fmla="*/ 17 w 54"/>
                    <a:gd name="T25" fmla="*/ 130 h 249"/>
                    <a:gd name="T26" fmla="*/ 15 w 54"/>
                    <a:gd name="T27" fmla="*/ 121 h 249"/>
                    <a:gd name="T28" fmla="*/ 13 w 54"/>
                    <a:gd name="T29" fmla="*/ 115 h 249"/>
                    <a:gd name="T30" fmla="*/ 13 w 54"/>
                    <a:gd name="T31" fmla="*/ 109 h 249"/>
                    <a:gd name="T32" fmla="*/ 11 w 54"/>
                    <a:gd name="T33" fmla="*/ 102 h 249"/>
                    <a:gd name="T34" fmla="*/ 10 w 54"/>
                    <a:gd name="T35" fmla="*/ 94 h 249"/>
                    <a:gd name="T36" fmla="*/ 8 w 54"/>
                    <a:gd name="T37" fmla="*/ 82 h 249"/>
                    <a:gd name="T38" fmla="*/ 8 w 54"/>
                    <a:gd name="T39" fmla="*/ 71 h 249"/>
                    <a:gd name="T40" fmla="*/ 8 w 54"/>
                    <a:gd name="T41" fmla="*/ 57 h 249"/>
                    <a:gd name="T42" fmla="*/ 8 w 54"/>
                    <a:gd name="T43" fmla="*/ 44 h 249"/>
                    <a:gd name="T44" fmla="*/ 8 w 54"/>
                    <a:gd name="T45" fmla="*/ 31 h 249"/>
                    <a:gd name="T46" fmla="*/ 10 w 54"/>
                    <a:gd name="T47" fmla="*/ 19 h 249"/>
                    <a:gd name="T48" fmla="*/ 13 w 54"/>
                    <a:gd name="T49" fmla="*/ 9 h 249"/>
                    <a:gd name="T50" fmla="*/ 19 w 54"/>
                    <a:gd name="T51" fmla="*/ 0 h 249"/>
                    <a:gd name="T52" fmla="*/ 10 w 54"/>
                    <a:gd name="T53" fmla="*/ 2 h 249"/>
                    <a:gd name="T54" fmla="*/ 8 w 54"/>
                    <a:gd name="T55" fmla="*/ 8 h 249"/>
                    <a:gd name="T56" fmla="*/ 6 w 54"/>
                    <a:gd name="T57" fmla="*/ 13 h 249"/>
                    <a:gd name="T58" fmla="*/ 4 w 54"/>
                    <a:gd name="T59" fmla="*/ 19 h 249"/>
                    <a:gd name="T60" fmla="*/ 2 w 54"/>
                    <a:gd name="T61" fmla="*/ 29 h 249"/>
                    <a:gd name="T62" fmla="*/ 0 w 54"/>
                    <a:gd name="T63" fmla="*/ 38 h 249"/>
                    <a:gd name="T64" fmla="*/ 0 w 54"/>
                    <a:gd name="T65" fmla="*/ 48 h 249"/>
                    <a:gd name="T66" fmla="*/ 0 w 54"/>
                    <a:gd name="T67" fmla="*/ 61 h 249"/>
                    <a:gd name="T68" fmla="*/ 0 w 54"/>
                    <a:gd name="T69" fmla="*/ 75 h 249"/>
                    <a:gd name="T70" fmla="*/ 2 w 54"/>
                    <a:gd name="T71" fmla="*/ 88 h 249"/>
                    <a:gd name="T72" fmla="*/ 4 w 54"/>
                    <a:gd name="T73" fmla="*/ 102 h 249"/>
                    <a:gd name="T74" fmla="*/ 6 w 54"/>
                    <a:gd name="T75" fmla="*/ 113 h 249"/>
                    <a:gd name="T76" fmla="*/ 10 w 54"/>
                    <a:gd name="T77" fmla="*/ 127 h 249"/>
                    <a:gd name="T78" fmla="*/ 11 w 54"/>
                    <a:gd name="T79" fmla="*/ 138 h 249"/>
                    <a:gd name="T80" fmla="*/ 13 w 54"/>
                    <a:gd name="T81" fmla="*/ 148 h 249"/>
                    <a:gd name="T82" fmla="*/ 17 w 54"/>
                    <a:gd name="T83" fmla="*/ 157 h 249"/>
                    <a:gd name="T84" fmla="*/ 19 w 54"/>
                    <a:gd name="T85" fmla="*/ 167 h 249"/>
                    <a:gd name="T86" fmla="*/ 21 w 54"/>
                    <a:gd name="T87" fmla="*/ 175 h 249"/>
                    <a:gd name="T88" fmla="*/ 23 w 54"/>
                    <a:gd name="T89" fmla="*/ 182 h 249"/>
                    <a:gd name="T90" fmla="*/ 25 w 54"/>
                    <a:gd name="T91" fmla="*/ 188 h 249"/>
                    <a:gd name="T92" fmla="*/ 27 w 54"/>
                    <a:gd name="T93" fmla="*/ 192 h 249"/>
                    <a:gd name="T94" fmla="*/ 27 w 54"/>
                    <a:gd name="T95" fmla="*/ 198 h 249"/>
                    <a:gd name="T96" fmla="*/ 29 w 54"/>
                    <a:gd name="T97" fmla="*/ 201 h 249"/>
                    <a:gd name="T98" fmla="*/ 31 w 54"/>
                    <a:gd name="T99" fmla="*/ 207 h 249"/>
                    <a:gd name="T100" fmla="*/ 33 w 54"/>
                    <a:gd name="T101" fmla="*/ 213 h 249"/>
                    <a:gd name="T102" fmla="*/ 35 w 54"/>
                    <a:gd name="T103" fmla="*/ 219 h 249"/>
                    <a:gd name="T104" fmla="*/ 36 w 54"/>
                    <a:gd name="T105" fmla="*/ 226 h 249"/>
                    <a:gd name="T106" fmla="*/ 38 w 54"/>
                    <a:gd name="T107" fmla="*/ 232 h 249"/>
                    <a:gd name="T108" fmla="*/ 42 w 54"/>
                    <a:gd name="T109" fmla="*/ 240 h 249"/>
                    <a:gd name="T110" fmla="*/ 44 w 54"/>
                    <a:gd name="T111" fmla="*/ 248 h 24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54"/>
                    <a:gd name="T169" fmla="*/ 0 h 249"/>
                    <a:gd name="T170" fmla="*/ 54 w 54"/>
                    <a:gd name="T171" fmla="*/ 249 h 249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54" h="249">
                      <a:moveTo>
                        <a:pt x="54" y="244"/>
                      </a:moveTo>
                      <a:lnTo>
                        <a:pt x="52" y="242"/>
                      </a:lnTo>
                      <a:lnTo>
                        <a:pt x="52" y="240"/>
                      </a:lnTo>
                      <a:lnTo>
                        <a:pt x="52" y="238"/>
                      </a:lnTo>
                      <a:lnTo>
                        <a:pt x="52" y="236"/>
                      </a:lnTo>
                      <a:lnTo>
                        <a:pt x="50" y="236"/>
                      </a:lnTo>
                      <a:lnTo>
                        <a:pt x="50" y="234"/>
                      </a:lnTo>
                      <a:lnTo>
                        <a:pt x="50" y="232"/>
                      </a:lnTo>
                      <a:lnTo>
                        <a:pt x="48" y="230"/>
                      </a:lnTo>
                      <a:lnTo>
                        <a:pt x="48" y="228"/>
                      </a:lnTo>
                      <a:lnTo>
                        <a:pt x="48" y="226"/>
                      </a:lnTo>
                      <a:lnTo>
                        <a:pt x="46" y="226"/>
                      </a:lnTo>
                      <a:lnTo>
                        <a:pt x="46" y="225"/>
                      </a:lnTo>
                      <a:lnTo>
                        <a:pt x="46" y="223"/>
                      </a:lnTo>
                      <a:lnTo>
                        <a:pt x="44" y="221"/>
                      </a:lnTo>
                      <a:lnTo>
                        <a:pt x="44" y="219"/>
                      </a:lnTo>
                      <a:lnTo>
                        <a:pt x="42" y="215"/>
                      </a:lnTo>
                      <a:lnTo>
                        <a:pt x="42" y="213"/>
                      </a:lnTo>
                      <a:lnTo>
                        <a:pt x="40" y="209"/>
                      </a:lnTo>
                      <a:lnTo>
                        <a:pt x="38" y="205"/>
                      </a:lnTo>
                      <a:lnTo>
                        <a:pt x="38" y="201"/>
                      </a:lnTo>
                      <a:lnTo>
                        <a:pt x="36" y="198"/>
                      </a:lnTo>
                      <a:lnTo>
                        <a:pt x="35" y="194"/>
                      </a:lnTo>
                      <a:lnTo>
                        <a:pt x="35" y="190"/>
                      </a:lnTo>
                      <a:lnTo>
                        <a:pt x="33" y="186"/>
                      </a:lnTo>
                      <a:lnTo>
                        <a:pt x="31" y="180"/>
                      </a:lnTo>
                      <a:lnTo>
                        <a:pt x="31" y="177"/>
                      </a:lnTo>
                      <a:lnTo>
                        <a:pt x="29" y="173"/>
                      </a:lnTo>
                      <a:lnTo>
                        <a:pt x="27" y="169"/>
                      </a:lnTo>
                      <a:lnTo>
                        <a:pt x="27" y="165"/>
                      </a:lnTo>
                      <a:lnTo>
                        <a:pt x="25" y="159"/>
                      </a:lnTo>
                      <a:lnTo>
                        <a:pt x="25" y="155"/>
                      </a:lnTo>
                      <a:lnTo>
                        <a:pt x="23" y="152"/>
                      </a:lnTo>
                      <a:lnTo>
                        <a:pt x="23" y="148"/>
                      </a:lnTo>
                      <a:lnTo>
                        <a:pt x="21" y="144"/>
                      </a:lnTo>
                      <a:lnTo>
                        <a:pt x="19" y="140"/>
                      </a:lnTo>
                      <a:lnTo>
                        <a:pt x="19" y="136"/>
                      </a:lnTo>
                      <a:lnTo>
                        <a:pt x="19" y="132"/>
                      </a:lnTo>
                      <a:lnTo>
                        <a:pt x="17" y="130"/>
                      </a:lnTo>
                      <a:lnTo>
                        <a:pt x="17" y="127"/>
                      </a:lnTo>
                      <a:lnTo>
                        <a:pt x="15" y="123"/>
                      </a:lnTo>
                      <a:lnTo>
                        <a:pt x="15" y="121"/>
                      </a:lnTo>
                      <a:lnTo>
                        <a:pt x="15" y="119"/>
                      </a:lnTo>
                      <a:lnTo>
                        <a:pt x="13" y="117"/>
                      </a:lnTo>
                      <a:lnTo>
                        <a:pt x="13" y="115"/>
                      </a:lnTo>
                      <a:lnTo>
                        <a:pt x="13" y="113"/>
                      </a:lnTo>
                      <a:lnTo>
                        <a:pt x="13" y="111"/>
                      </a:lnTo>
                      <a:lnTo>
                        <a:pt x="13" y="109"/>
                      </a:lnTo>
                      <a:lnTo>
                        <a:pt x="11" y="107"/>
                      </a:lnTo>
                      <a:lnTo>
                        <a:pt x="11" y="105"/>
                      </a:lnTo>
                      <a:lnTo>
                        <a:pt x="11" y="102"/>
                      </a:lnTo>
                      <a:lnTo>
                        <a:pt x="11" y="100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0"/>
                      </a:lnTo>
                      <a:lnTo>
                        <a:pt x="10" y="86"/>
                      </a:lnTo>
                      <a:lnTo>
                        <a:pt x="8" y="82"/>
                      </a:lnTo>
                      <a:lnTo>
                        <a:pt x="8" y="79"/>
                      </a:lnTo>
                      <a:lnTo>
                        <a:pt x="8" y="75"/>
                      </a:lnTo>
                      <a:lnTo>
                        <a:pt x="8" y="71"/>
                      </a:lnTo>
                      <a:lnTo>
                        <a:pt x="8" y="65"/>
                      </a:lnTo>
                      <a:lnTo>
                        <a:pt x="8" y="61"/>
                      </a:lnTo>
                      <a:lnTo>
                        <a:pt x="8" y="57"/>
                      </a:lnTo>
                      <a:lnTo>
                        <a:pt x="6" y="54"/>
                      </a:lnTo>
                      <a:lnTo>
                        <a:pt x="8" y="48"/>
                      </a:lnTo>
                      <a:lnTo>
                        <a:pt x="8" y="44"/>
                      </a:lnTo>
                      <a:lnTo>
                        <a:pt x="8" y="40"/>
                      </a:lnTo>
                      <a:lnTo>
                        <a:pt x="8" y="36"/>
                      </a:lnTo>
                      <a:lnTo>
                        <a:pt x="8" y="31"/>
                      </a:lnTo>
                      <a:lnTo>
                        <a:pt x="10" y="27"/>
                      </a:lnTo>
                      <a:lnTo>
                        <a:pt x="10" y="23"/>
                      </a:lnTo>
                      <a:lnTo>
                        <a:pt x="10" y="19"/>
                      </a:lnTo>
                      <a:lnTo>
                        <a:pt x="11" y="15"/>
                      </a:lnTo>
                      <a:lnTo>
                        <a:pt x="13" y="13"/>
                      </a:lnTo>
                      <a:lnTo>
                        <a:pt x="13" y="9"/>
                      </a:lnTo>
                      <a:lnTo>
                        <a:pt x="15" y="6"/>
                      </a:lnTo>
                      <a:lnTo>
                        <a:pt x="17" y="4"/>
                      </a:lnTo>
                      <a:lnTo>
                        <a:pt x="19" y="0"/>
                      </a:lnTo>
                      <a:lnTo>
                        <a:pt x="11" y="0"/>
                      </a:lnTo>
                      <a:lnTo>
                        <a:pt x="11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8" y="6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6" y="11"/>
                      </a:lnTo>
                      <a:lnTo>
                        <a:pt x="6" y="13"/>
                      </a:lnTo>
                      <a:lnTo>
                        <a:pt x="6" y="15"/>
                      </a:lnTo>
                      <a:lnTo>
                        <a:pt x="4" y="17"/>
                      </a:lnTo>
                      <a:lnTo>
                        <a:pt x="4" y="19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2" y="29"/>
                      </a:lnTo>
                      <a:lnTo>
                        <a:pt x="2" y="31"/>
                      </a:lnTo>
                      <a:lnTo>
                        <a:pt x="2" y="34"/>
                      </a:lnTo>
                      <a:lnTo>
                        <a:pt x="0" y="38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2"/>
                      </a:lnTo>
                      <a:lnTo>
                        <a:pt x="0" y="57"/>
                      </a:lnTo>
                      <a:lnTo>
                        <a:pt x="0" y="61"/>
                      </a:lnTo>
                      <a:lnTo>
                        <a:pt x="0" y="65"/>
                      </a:lnTo>
                      <a:lnTo>
                        <a:pt x="0" y="71"/>
                      </a:lnTo>
                      <a:lnTo>
                        <a:pt x="0" y="75"/>
                      </a:lnTo>
                      <a:lnTo>
                        <a:pt x="2" y="81"/>
                      </a:lnTo>
                      <a:lnTo>
                        <a:pt x="2" y="84"/>
                      </a:lnTo>
                      <a:lnTo>
                        <a:pt x="2" y="88"/>
                      </a:lnTo>
                      <a:lnTo>
                        <a:pt x="2" y="92"/>
                      </a:lnTo>
                      <a:lnTo>
                        <a:pt x="4" y="98"/>
                      </a:lnTo>
                      <a:lnTo>
                        <a:pt x="4" y="102"/>
                      </a:lnTo>
                      <a:lnTo>
                        <a:pt x="4" y="105"/>
                      </a:lnTo>
                      <a:lnTo>
                        <a:pt x="6" y="109"/>
                      </a:lnTo>
                      <a:lnTo>
                        <a:pt x="6" y="113"/>
                      </a:lnTo>
                      <a:lnTo>
                        <a:pt x="8" y="117"/>
                      </a:lnTo>
                      <a:lnTo>
                        <a:pt x="8" y="123"/>
                      </a:lnTo>
                      <a:lnTo>
                        <a:pt x="10" y="127"/>
                      </a:lnTo>
                      <a:lnTo>
                        <a:pt x="10" y="130"/>
                      </a:lnTo>
                      <a:lnTo>
                        <a:pt x="10" y="134"/>
                      </a:lnTo>
                      <a:lnTo>
                        <a:pt x="11" y="138"/>
                      </a:lnTo>
                      <a:lnTo>
                        <a:pt x="11" y="142"/>
                      </a:lnTo>
                      <a:lnTo>
                        <a:pt x="13" y="144"/>
                      </a:lnTo>
                      <a:lnTo>
                        <a:pt x="13" y="148"/>
                      </a:lnTo>
                      <a:lnTo>
                        <a:pt x="15" y="152"/>
                      </a:lnTo>
                      <a:lnTo>
                        <a:pt x="15" y="155"/>
                      </a:lnTo>
                      <a:lnTo>
                        <a:pt x="17" y="157"/>
                      </a:lnTo>
                      <a:lnTo>
                        <a:pt x="17" y="161"/>
                      </a:lnTo>
                      <a:lnTo>
                        <a:pt x="17" y="165"/>
                      </a:lnTo>
                      <a:lnTo>
                        <a:pt x="19" y="167"/>
                      </a:lnTo>
                      <a:lnTo>
                        <a:pt x="19" y="171"/>
                      </a:lnTo>
                      <a:lnTo>
                        <a:pt x="21" y="173"/>
                      </a:lnTo>
                      <a:lnTo>
                        <a:pt x="21" y="175"/>
                      </a:lnTo>
                      <a:lnTo>
                        <a:pt x="21" y="178"/>
                      </a:lnTo>
                      <a:lnTo>
                        <a:pt x="23" y="180"/>
                      </a:lnTo>
                      <a:lnTo>
                        <a:pt x="23" y="182"/>
                      </a:lnTo>
                      <a:lnTo>
                        <a:pt x="23" y="184"/>
                      </a:lnTo>
                      <a:lnTo>
                        <a:pt x="25" y="186"/>
                      </a:lnTo>
                      <a:lnTo>
                        <a:pt x="25" y="188"/>
                      </a:lnTo>
                      <a:lnTo>
                        <a:pt x="25" y="190"/>
                      </a:lnTo>
                      <a:lnTo>
                        <a:pt x="25" y="192"/>
                      </a:lnTo>
                      <a:lnTo>
                        <a:pt x="27" y="192"/>
                      </a:lnTo>
                      <a:lnTo>
                        <a:pt x="27" y="194"/>
                      </a:lnTo>
                      <a:lnTo>
                        <a:pt x="27" y="196"/>
                      </a:lnTo>
                      <a:lnTo>
                        <a:pt x="27" y="198"/>
                      </a:lnTo>
                      <a:lnTo>
                        <a:pt x="29" y="198"/>
                      </a:lnTo>
                      <a:lnTo>
                        <a:pt x="29" y="200"/>
                      </a:lnTo>
                      <a:lnTo>
                        <a:pt x="29" y="201"/>
                      </a:lnTo>
                      <a:lnTo>
                        <a:pt x="29" y="203"/>
                      </a:lnTo>
                      <a:lnTo>
                        <a:pt x="31" y="205"/>
                      </a:lnTo>
                      <a:lnTo>
                        <a:pt x="31" y="207"/>
                      </a:lnTo>
                      <a:lnTo>
                        <a:pt x="31" y="209"/>
                      </a:lnTo>
                      <a:lnTo>
                        <a:pt x="33" y="211"/>
                      </a:lnTo>
                      <a:lnTo>
                        <a:pt x="33" y="213"/>
                      </a:lnTo>
                      <a:lnTo>
                        <a:pt x="33" y="215"/>
                      </a:lnTo>
                      <a:lnTo>
                        <a:pt x="35" y="217"/>
                      </a:lnTo>
                      <a:lnTo>
                        <a:pt x="35" y="219"/>
                      </a:lnTo>
                      <a:lnTo>
                        <a:pt x="35" y="223"/>
                      </a:lnTo>
                      <a:lnTo>
                        <a:pt x="36" y="225"/>
                      </a:lnTo>
                      <a:lnTo>
                        <a:pt x="36" y="226"/>
                      </a:lnTo>
                      <a:lnTo>
                        <a:pt x="38" y="228"/>
                      </a:lnTo>
                      <a:lnTo>
                        <a:pt x="38" y="230"/>
                      </a:lnTo>
                      <a:lnTo>
                        <a:pt x="38" y="232"/>
                      </a:lnTo>
                      <a:lnTo>
                        <a:pt x="40" y="236"/>
                      </a:lnTo>
                      <a:lnTo>
                        <a:pt x="40" y="238"/>
                      </a:lnTo>
                      <a:lnTo>
                        <a:pt x="42" y="240"/>
                      </a:lnTo>
                      <a:lnTo>
                        <a:pt x="42" y="242"/>
                      </a:lnTo>
                      <a:lnTo>
                        <a:pt x="42" y="244"/>
                      </a:lnTo>
                      <a:lnTo>
                        <a:pt x="44" y="248"/>
                      </a:lnTo>
                      <a:lnTo>
                        <a:pt x="44" y="249"/>
                      </a:lnTo>
                    </a:path>
                  </a:pathLst>
                </a:custGeom>
                <a:noFill/>
                <a:ln w="0" cap="sq">
                  <a:solidFill>
                    <a:srgbClr val="003A3A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63" name="Freeform 631"/>
                <p:cNvSpPr>
                  <a:spLocks noChangeAspect="1"/>
                </p:cNvSpPr>
                <p:nvPr/>
              </p:nvSpPr>
              <p:spPr bwMode="auto">
                <a:xfrm>
                  <a:off x="4814" y="1150"/>
                  <a:ext cx="10" cy="33"/>
                </a:xfrm>
                <a:custGeom>
                  <a:avLst/>
                  <a:gdLst>
                    <a:gd name="T0" fmla="*/ 0 w 10"/>
                    <a:gd name="T1" fmla="*/ 0 h 33"/>
                    <a:gd name="T2" fmla="*/ 0 w 10"/>
                    <a:gd name="T3" fmla="*/ 2 h 33"/>
                    <a:gd name="T4" fmla="*/ 0 w 10"/>
                    <a:gd name="T5" fmla="*/ 4 h 33"/>
                    <a:gd name="T6" fmla="*/ 2 w 10"/>
                    <a:gd name="T7" fmla="*/ 6 h 33"/>
                    <a:gd name="T8" fmla="*/ 2 w 10"/>
                    <a:gd name="T9" fmla="*/ 8 h 33"/>
                    <a:gd name="T10" fmla="*/ 2 w 10"/>
                    <a:gd name="T11" fmla="*/ 10 h 33"/>
                    <a:gd name="T12" fmla="*/ 4 w 10"/>
                    <a:gd name="T13" fmla="*/ 12 h 33"/>
                    <a:gd name="T14" fmla="*/ 4 w 10"/>
                    <a:gd name="T15" fmla="*/ 14 h 33"/>
                    <a:gd name="T16" fmla="*/ 4 w 10"/>
                    <a:gd name="T17" fmla="*/ 15 h 33"/>
                    <a:gd name="T18" fmla="*/ 6 w 10"/>
                    <a:gd name="T19" fmla="*/ 17 h 33"/>
                    <a:gd name="T20" fmla="*/ 6 w 10"/>
                    <a:gd name="T21" fmla="*/ 19 h 33"/>
                    <a:gd name="T22" fmla="*/ 6 w 10"/>
                    <a:gd name="T23" fmla="*/ 21 h 33"/>
                    <a:gd name="T24" fmla="*/ 8 w 10"/>
                    <a:gd name="T25" fmla="*/ 23 h 33"/>
                    <a:gd name="T26" fmla="*/ 8 w 10"/>
                    <a:gd name="T27" fmla="*/ 25 h 33"/>
                    <a:gd name="T28" fmla="*/ 8 w 10"/>
                    <a:gd name="T29" fmla="*/ 27 h 33"/>
                    <a:gd name="T30" fmla="*/ 10 w 10"/>
                    <a:gd name="T31" fmla="*/ 27 h 33"/>
                    <a:gd name="T32" fmla="*/ 10 w 10"/>
                    <a:gd name="T33" fmla="*/ 29 h 33"/>
                    <a:gd name="T34" fmla="*/ 10 w 10"/>
                    <a:gd name="T35" fmla="*/ 31 h 33"/>
                    <a:gd name="T36" fmla="*/ 10 w 10"/>
                    <a:gd name="T37" fmla="*/ 33 h 3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"/>
                    <a:gd name="T58" fmla="*/ 0 h 33"/>
                    <a:gd name="T59" fmla="*/ 10 w 10"/>
                    <a:gd name="T60" fmla="*/ 33 h 3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" h="33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4" y="12"/>
                      </a:lnTo>
                      <a:lnTo>
                        <a:pt x="4" y="14"/>
                      </a:lnTo>
                      <a:lnTo>
                        <a:pt x="4" y="15"/>
                      </a:lnTo>
                      <a:lnTo>
                        <a:pt x="6" y="17"/>
                      </a:lnTo>
                      <a:lnTo>
                        <a:pt x="6" y="19"/>
                      </a:lnTo>
                      <a:lnTo>
                        <a:pt x="6" y="21"/>
                      </a:lnTo>
                      <a:lnTo>
                        <a:pt x="8" y="23"/>
                      </a:lnTo>
                      <a:lnTo>
                        <a:pt x="8" y="25"/>
                      </a:lnTo>
                      <a:lnTo>
                        <a:pt x="8" y="27"/>
                      </a:lnTo>
                      <a:lnTo>
                        <a:pt x="10" y="27"/>
                      </a:lnTo>
                      <a:lnTo>
                        <a:pt x="10" y="29"/>
                      </a:lnTo>
                      <a:lnTo>
                        <a:pt x="10" y="31"/>
                      </a:lnTo>
                      <a:lnTo>
                        <a:pt x="10" y="33"/>
                      </a:lnTo>
                    </a:path>
                  </a:pathLst>
                </a:custGeom>
                <a:noFill/>
                <a:ln w="0" cap="sq">
                  <a:solidFill>
                    <a:srgbClr val="003A3A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64" name="Freeform 632"/>
                <p:cNvSpPr>
                  <a:spLocks noChangeAspect="1"/>
                </p:cNvSpPr>
                <p:nvPr/>
              </p:nvSpPr>
              <p:spPr bwMode="auto">
                <a:xfrm>
                  <a:off x="4687" y="1079"/>
                  <a:ext cx="23" cy="65"/>
                </a:xfrm>
                <a:custGeom>
                  <a:avLst/>
                  <a:gdLst>
                    <a:gd name="T0" fmla="*/ 0 w 23"/>
                    <a:gd name="T1" fmla="*/ 0 h 65"/>
                    <a:gd name="T2" fmla="*/ 0 w 23"/>
                    <a:gd name="T3" fmla="*/ 2 h 65"/>
                    <a:gd name="T4" fmla="*/ 2 w 23"/>
                    <a:gd name="T5" fmla="*/ 2 h 65"/>
                    <a:gd name="T6" fmla="*/ 2 w 23"/>
                    <a:gd name="T7" fmla="*/ 4 h 65"/>
                    <a:gd name="T8" fmla="*/ 2 w 23"/>
                    <a:gd name="T9" fmla="*/ 6 h 65"/>
                    <a:gd name="T10" fmla="*/ 2 w 23"/>
                    <a:gd name="T11" fmla="*/ 8 h 65"/>
                    <a:gd name="T12" fmla="*/ 2 w 23"/>
                    <a:gd name="T13" fmla="*/ 10 h 65"/>
                    <a:gd name="T14" fmla="*/ 2 w 23"/>
                    <a:gd name="T15" fmla="*/ 12 h 65"/>
                    <a:gd name="T16" fmla="*/ 2 w 23"/>
                    <a:gd name="T17" fmla="*/ 13 h 65"/>
                    <a:gd name="T18" fmla="*/ 2 w 23"/>
                    <a:gd name="T19" fmla="*/ 15 h 65"/>
                    <a:gd name="T20" fmla="*/ 4 w 23"/>
                    <a:gd name="T21" fmla="*/ 17 h 65"/>
                    <a:gd name="T22" fmla="*/ 4 w 23"/>
                    <a:gd name="T23" fmla="*/ 19 h 65"/>
                    <a:gd name="T24" fmla="*/ 4 w 23"/>
                    <a:gd name="T25" fmla="*/ 21 h 65"/>
                    <a:gd name="T26" fmla="*/ 4 w 23"/>
                    <a:gd name="T27" fmla="*/ 23 h 65"/>
                    <a:gd name="T28" fmla="*/ 6 w 23"/>
                    <a:gd name="T29" fmla="*/ 25 h 65"/>
                    <a:gd name="T30" fmla="*/ 6 w 23"/>
                    <a:gd name="T31" fmla="*/ 27 h 65"/>
                    <a:gd name="T32" fmla="*/ 6 w 23"/>
                    <a:gd name="T33" fmla="*/ 29 h 65"/>
                    <a:gd name="T34" fmla="*/ 6 w 23"/>
                    <a:gd name="T35" fmla="*/ 31 h 65"/>
                    <a:gd name="T36" fmla="*/ 8 w 23"/>
                    <a:gd name="T37" fmla="*/ 31 h 65"/>
                    <a:gd name="T38" fmla="*/ 8 w 23"/>
                    <a:gd name="T39" fmla="*/ 33 h 65"/>
                    <a:gd name="T40" fmla="*/ 10 w 23"/>
                    <a:gd name="T41" fmla="*/ 35 h 65"/>
                    <a:gd name="T42" fmla="*/ 12 w 23"/>
                    <a:gd name="T43" fmla="*/ 35 h 65"/>
                    <a:gd name="T44" fmla="*/ 12 w 23"/>
                    <a:gd name="T45" fmla="*/ 37 h 65"/>
                    <a:gd name="T46" fmla="*/ 14 w 23"/>
                    <a:gd name="T47" fmla="*/ 37 h 65"/>
                    <a:gd name="T48" fmla="*/ 14 w 23"/>
                    <a:gd name="T49" fmla="*/ 38 h 65"/>
                    <a:gd name="T50" fmla="*/ 16 w 23"/>
                    <a:gd name="T51" fmla="*/ 38 h 65"/>
                    <a:gd name="T52" fmla="*/ 18 w 23"/>
                    <a:gd name="T53" fmla="*/ 40 h 65"/>
                    <a:gd name="T54" fmla="*/ 18 w 23"/>
                    <a:gd name="T55" fmla="*/ 42 h 65"/>
                    <a:gd name="T56" fmla="*/ 19 w 23"/>
                    <a:gd name="T57" fmla="*/ 42 h 65"/>
                    <a:gd name="T58" fmla="*/ 19 w 23"/>
                    <a:gd name="T59" fmla="*/ 44 h 65"/>
                    <a:gd name="T60" fmla="*/ 21 w 23"/>
                    <a:gd name="T61" fmla="*/ 44 h 65"/>
                    <a:gd name="T62" fmla="*/ 21 w 23"/>
                    <a:gd name="T63" fmla="*/ 46 h 65"/>
                    <a:gd name="T64" fmla="*/ 23 w 23"/>
                    <a:gd name="T65" fmla="*/ 46 h 65"/>
                    <a:gd name="T66" fmla="*/ 23 w 23"/>
                    <a:gd name="T67" fmla="*/ 48 h 65"/>
                    <a:gd name="T68" fmla="*/ 23 w 23"/>
                    <a:gd name="T69" fmla="*/ 50 h 65"/>
                    <a:gd name="T70" fmla="*/ 23 w 23"/>
                    <a:gd name="T71" fmla="*/ 52 h 65"/>
                    <a:gd name="T72" fmla="*/ 23 w 23"/>
                    <a:gd name="T73" fmla="*/ 54 h 65"/>
                    <a:gd name="T74" fmla="*/ 23 w 23"/>
                    <a:gd name="T75" fmla="*/ 56 h 65"/>
                    <a:gd name="T76" fmla="*/ 23 w 23"/>
                    <a:gd name="T77" fmla="*/ 58 h 65"/>
                    <a:gd name="T78" fmla="*/ 23 w 23"/>
                    <a:gd name="T79" fmla="*/ 60 h 65"/>
                    <a:gd name="T80" fmla="*/ 23 w 23"/>
                    <a:gd name="T81" fmla="*/ 61 h 65"/>
                    <a:gd name="T82" fmla="*/ 21 w 23"/>
                    <a:gd name="T83" fmla="*/ 63 h 65"/>
                    <a:gd name="T84" fmla="*/ 21 w 23"/>
                    <a:gd name="T85" fmla="*/ 65 h 6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23"/>
                    <a:gd name="T130" fmla="*/ 0 h 65"/>
                    <a:gd name="T131" fmla="*/ 23 w 23"/>
                    <a:gd name="T132" fmla="*/ 65 h 6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23" h="65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2" y="13"/>
                      </a:lnTo>
                      <a:lnTo>
                        <a:pt x="2" y="15"/>
                      </a:lnTo>
                      <a:lnTo>
                        <a:pt x="4" y="17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4" y="23"/>
                      </a:lnTo>
                      <a:lnTo>
                        <a:pt x="6" y="25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6" y="31"/>
                      </a:lnTo>
                      <a:lnTo>
                        <a:pt x="8" y="31"/>
                      </a:lnTo>
                      <a:lnTo>
                        <a:pt x="8" y="33"/>
                      </a:lnTo>
                      <a:lnTo>
                        <a:pt x="10" y="35"/>
                      </a:lnTo>
                      <a:lnTo>
                        <a:pt x="12" y="35"/>
                      </a:lnTo>
                      <a:lnTo>
                        <a:pt x="12" y="37"/>
                      </a:lnTo>
                      <a:lnTo>
                        <a:pt x="14" y="37"/>
                      </a:lnTo>
                      <a:lnTo>
                        <a:pt x="14" y="38"/>
                      </a:lnTo>
                      <a:lnTo>
                        <a:pt x="16" y="38"/>
                      </a:lnTo>
                      <a:lnTo>
                        <a:pt x="18" y="40"/>
                      </a:lnTo>
                      <a:lnTo>
                        <a:pt x="18" y="42"/>
                      </a:lnTo>
                      <a:lnTo>
                        <a:pt x="19" y="42"/>
                      </a:lnTo>
                      <a:lnTo>
                        <a:pt x="19" y="44"/>
                      </a:lnTo>
                      <a:lnTo>
                        <a:pt x="21" y="44"/>
                      </a:lnTo>
                      <a:lnTo>
                        <a:pt x="21" y="46"/>
                      </a:lnTo>
                      <a:lnTo>
                        <a:pt x="23" y="46"/>
                      </a:lnTo>
                      <a:lnTo>
                        <a:pt x="23" y="48"/>
                      </a:lnTo>
                      <a:lnTo>
                        <a:pt x="23" y="50"/>
                      </a:lnTo>
                      <a:lnTo>
                        <a:pt x="23" y="52"/>
                      </a:lnTo>
                      <a:lnTo>
                        <a:pt x="23" y="54"/>
                      </a:lnTo>
                      <a:lnTo>
                        <a:pt x="23" y="56"/>
                      </a:lnTo>
                      <a:lnTo>
                        <a:pt x="23" y="58"/>
                      </a:lnTo>
                      <a:lnTo>
                        <a:pt x="23" y="60"/>
                      </a:lnTo>
                      <a:lnTo>
                        <a:pt x="23" y="61"/>
                      </a:lnTo>
                      <a:lnTo>
                        <a:pt x="21" y="63"/>
                      </a:lnTo>
                      <a:lnTo>
                        <a:pt x="21" y="65"/>
                      </a:lnTo>
                    </a:path>
                  </a:pathLst>
                </a:custGeom>
                <a:noFill/>
                <a:ln w="0" cap="sq">
                  <a:solidFill>
                    <a:srgbClr val="59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65" name="Freeform 633"/>
                <p:cNvSpPr>
                  <a:spLocks noChangeAspect="1"/>
                </p:cNvSpPr>
                <p:nvPr/>
              </p:nvSpPr>
              <p:spPr bwMode="auto">
                <a:xfrm>
                  <a:off x="4708" y="1139"/>
                  <a:ext cx="29" cy="9"/>
                </a:xfrm>
                <a:custGeom>
                  <a:avLst/>
                  <a:gdLst>
                    <a:gd name="T0" fmla="*/ 29 w 29"/>
                    <a:gd name="T1" fmla="*/ 7 h 9"/>
                    <a:gd name="T2" fmla="*/ 27 w 29"/>
                    <a:gd name="T3" fmla="*/ 7 h 9"/>
                    <a:gd name="T4" fmla="*/ 25 w 29"/>
                    <a:gd name="T5" fmla="*/ 7 h 9"/>
                    <a:gd name="T6" fmla="*/ 23 w 29"/>
                    <a:gd name="T7" fmla="*/ 7 h 9"/>
                    <a:gd name="T8" fmla="*/ 22 w 29"/>
                    <a:gd name="T9" fmla="*/ 7 h 9"/>
                    <a:gd name="T10" fmla="*/ 20 w 29"/>
                    <a:gd name="T11" fmla="*/ 5 h 9"/>
                    <a:gd name="T12" fmla="*/ 18 w 29"/>
                    <a:gd name="T13" fmla="*/ 5 h 9"/>
                    <a:gd name="T14" fmla="*/ 16 w 29"/>
                    <a:gd name="T15" fmla="*/ 5 h 9"/>
                    <a:gd name="T16" fmla="*/ 14 w 29"/>
                    <a:gd name="T17" fmla="*/ 3 h 9"/>
                    <a:gd name="T18" fmla="*/ 12 w 29"/>
                    <a:gd name="T19" fmla="*/ 3 h 9"/>
                    <a:gd name="T20" fmla="*/ 10 w 29"/>
                    <a:gd name="T21" fmla="*/ 1 h 9"/>
                    <a:gd name="T22" fmla="*/ 8 w 29"/>
                    <a:gd name="T23" fmla="*/ 1 h 9"/>
                    <a:gd name="T24" fmla="*/ 6 w 29"/>
                    <a:gd name="T25" fmla="*/ 1 h 9"/>
                    <a:gd name="T26" fmla="*/ 6 w 29"/>
                    <a:gd name="T27" fmla="*/ 0 h 9"/>
                    <a:gd name="T28" fmla="*/ 4 w 29"/>
                    <a:gd name="T29" fmla="*/ 0 h 9"/>
                    <a:gd name="T30" fmla="*/ 2 w 29"/>
                    <a:gd name="T31" fmla="*/ 0 h 9"/>
                    <a:gd name="T32" fmla="*/ 0 w 29"/>
                    <a:gd name="T33" fmla="*/ 0 h 9"/>
                    <a:gd name="T34" fmla="*/ 0 w 29"/>
                    <a:gd name="T35" fmla="*/ 1 h 9"/>
                    <a:gd name="T36" fmla="*/ 2 w 29"/>
                    <a:gd name="T37" fmla="*/ 1 h 9"/>
                    <a:gd name="T38" fmla="*/ 2 w 29"/>
                    <a:gd name="T39" fmla="*/ 3 h 9"/>
                    <a:gd name="T40" fmla="*/ 4 w 29"/>
                    <a:gd name="T41" fmla="*/ 3 h 9"/>
                    <a:gd name="T42" fmla="*/ 6 w 29"/>
                    <a:gd name="T43" fmla="*/ 3 h 9"/>
                    <a:gd name="T44" fmla="*/ 6 w 29"/>
                    <a:gd name="T45" fmla="*/ 5 h 9"/>
                    <a:gd name="T46" fmla="*/ 8 w 29"/>
                    <a:gd name="T47" fmla="*/ 5 h 9"/>
                    <a:gd name="T48" fmla="*/ 10 w 29"/>
                    <a:gd name="T49" fmla="*/ 5 h 9"/>
                    <a:gd name="T50" fmla="*/ 10 w 29"/>
                    <a:gd name="T51" fmla="*/ 7 h 9"/>
                    <a:gd name="T52" fmla="*/ 12 w 29"/>
                    <a:gd name="T53" fmla="*/ 7 h 9"/>
                    <a:gd name="T54" fmla="*/ 14 w 29"/>
                    <a:gd name="T55" fmla="*/ 7 h 9"/>
                    <a:gd name="T56" fmla="*/ 16 w 29"/>
                    <a:gd name="T57" fmla="*/ 7 h 9"/>
                    <a:gd name="T58" fmla="*/ 18 w 29"/>
                    <a:gd name="T59" fmla="*/ 7 h 9"/>
                    <a:gd name="T60" fmla="*/ 20 w 29"/>
                    <a:gd name="T61" fmla="*/ 7 h 9"/>
                    <a:gd name="T62" fmla="*/ 22 w 29"/>
                    <a:gd name="T63" fmla="*/ 7 h 9"/>
                    <a:gd name="T64" fmla="*/ 22 w 29"/>
                    <a:gd name="T65" fmla="*/ 9 h 9"/>
                    <a:gd name="T66" fmla="*/ 23 w 29"/>
                    <a:gd name="T67" fmla="*/ 9 h 9"/>
                    <a:gd name="T68" fmla="*/ 25 w 29"/>
                    <a:gd name="T69" fmla="*/ 9 h 9"/>
                    <a:gd name="T70" fmla="*/ 25 w 29"/>
                    <a:gd name="T71" fmla="*/ 7 h 9"/>
                    <a:gd name="T72" fmla="*/ 27 w 29"/>
                    <a:gd name="T73" fmla="*/ 7 h 9"/>
                    <a:gd name="T74" fmla="*/ 29 w 29"/>
                    <a:gd name="T75" fmla="*/ 7 h 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9"/>
                    <a:gd name="T115" fmla="*/ 0 h 9"/>
                    <a:gd name="T116" fmla="*/ 29 w 29"/>
                    <a:gd name="T117" fmla="*/ 9 h 9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9" h="9">
                      <a:moveTo>
                        <a:pt x="29" y="7"/>
                      </a:moveTo>
                      <a:lnTo>
                        <a:pt x="27" y="7"/>
                      </a:lnTo>
                      <a:lnTo>
                        <a:pt x="25" y="7"/>
                      </a:lnTo>
                      <a:lnTo>
                        <a:pt x="23" y="7"/>
                      </a:lnTo>
                      <a:lnTo>
                        <a:pt x="22" y="7"/>
                      </a:lnTo>
                      <a:lnTo>
                        <a:pt x="20" y="5"/>
                      </a:lnTo>
                      <a:lnTo>
                        <a:pt x="18" y="5"/>
                      </a:lnTo>
                      <a:lnTo>
                        <a:pt x="16" y="5"/>
                      </a:lnTo>
                      <a:lnTo>
                        <a:pt x="14" y="3"/>
                      </a:lnTo>
                      <a:lnTo>
                        <a:pt x="12" y="3"/>
                      </a:lnTo>
                      <a:lnTo>
                        <a:pt x="10" y="1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8" y="5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4" y="7"/>
                      </a:lnTo>
                      <a:lnTo>
                        <a:pt x="16" y="7"/>
                      </a:lnTo>
                      <a:lnTo>
                        <a:pt x="18" y="7"/>
                      </a:lnTo>
                      <a:lnTo>
                        <a:pt x="20" y="7"/>
                      </a:lnTo>
                      <a:lnTo>
                        <a:pt x="22" y="7"/>
                      </a:lnTo>
                      <a:lnTo>
                        <a:pt x="22" y="9"/>
                      </a:lnTo>
                      <a:lnTo>
                        <a:pt x="23" y="9"/>
                      </a:lnTo>
                      <a:lnTo>
                        <a:pt x="25" y="9"/>
                      </a:lnTo>
                      <a:lnTo>
                        <a:pt x="25" y="7"/>
                      </a:lnTo>
                      <a:lnTo>
                        <a:pt x="27" y="7"/>
                      </a:lnTo>
                      <a:lnTo>
                        <a:pt x="29" y="7"/>
                      </a:lnTo>
                      <a:close/>
                    </a:path>
                  </a:pathLst>
                </a:custGeom>
                <a:solidFill>
                  <a:srgbClr val="0D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66" name="Freeform 634"/>
                <p:cNvSpPr>
                  <a:spLocks noChangeAspect="1"/>
                </p:cNvSpPr>
                <p:nvPr/>
              </p:nvSpPr>
              <p:spPr bwMode="auto">
                <a:xfrm>
                  <a:off x="4697" y="1628"/>
                  <a:ext cx="167" cy="117"/>
                </a:xfrm>
                <a:custGeom>
                  <a:avLst/>
                  <a:gdLst>
                    <a:gd name="T0" fmla="*/ 0 w 167"/>
                    <a:gd name="T1" fmla="*/ 89 h 117"/>
                    <a:gd name="T2" fmla="*/ 0 w 167"/>
                    <a:gd name="T3" fmla="*/ 83 h 117"/>
                    <a:gd name="T4" fmla="*/ 2 w 167"/>
                    <a:gd name="T5" fmla="*/ 77 h 117"/>
                    <a:gd name="T6" fmla="*/ 4 w 167"/>
                    <a:gd name="T7" fmla="*/ 71 h 117"/>
                    <a:gd name="T8" fmla="*/ 6 w 167"/>
                    <a:gd name="T9" fmla="*/ 65 h 117"/>
                    <a:gd name="T10" fmla="*/ 8 w 167"/>
                    <a:gd name="T11" fmla="*/ 60 h 117"/>
                    <a:gd name="T12" fmla="*/ 11 w 167"/>
                    <a:gd name="T13" fmla="*/ 54 h 117"/>
                    <a:gd name="T14" fmla="*/ 17 w 167"/>
                    <a:gd name="T15" fmla="*/ 50 h 117"/>
                    <a:gd name="T16" fmla="*/ 23 w 167"/>
                    <a:gd name="T17" fmla="*/ 44 h 117"/>
                    <a:gd name="T18" fmla="*/ 27 w 167"/>
                    <a:gd name="T19" fmla="*/ 39 h 117"/>
                    <a:gd name="T20" fmla="*/ 33 w 167"/>
                    <a:gd name="T21" fmla="*/ 33 h 117"/>
                    <a:gd name="T22" fmla="*/ 40 w 167"/>
                    <a:gd name="T23" fmla="*/ 29 h 117"/>
                    <a:gd name="T24" fmla="*/ 46 w 167"/>
                    <a:gd name="T25" fmla="*/ 23 h 117"/>
                    <a:gd name="T26" fmla="*/ 52 w 167"/>
                    <a:gd name="T27" fmla="*/ 17 h 117"/>
                    <a:gd name="T28" fmla="*/ 57 w 167"/>
                    <a:gd name="T29" fmla="*/ 14 h 117"/>
                    <a:gd name="T30" fmla="*/ 65 w 167"/>
                    <a:gd name="T31" fmla="*/ 10 h 117"/>
                    <a:gd name="T32" fmla="*/ 71 w 167"/>
                    <a:gd name="T33" fmla="*/ 6 h 117"/>
                    <a:gd name="T34" fmla="*/ 77 w 167"/>
                    <a:gd name="T35" fmla="*/ 2 h 117"/>
                    <a:gd name="T36" fmla="*/ 82 w 167"/>
                    <a:gd name="T37" fmla="*/ 0 h 117"/>
                    <a:gd name="T38" fmla="*/ 88 w 167"/>
                    <a:gd name="T39" fmla="*/ 0 h 117"/>
                    <a:gd name="T40" fmla="*/ 94 w 167"/>
                    <a:gd name="T41" fmla="*/ 0 h 117"/>
                    <a:gd name="T42" fmla="*/ 100 w 167"/>
                    <a:gd name="T43" fmla="*/ 0 h 117"/>
                    <a:gd name="T44" fmla="*/ 104 w 167"/>
                    <a:gd name="T45" fmla="*/ 2 h 117"/>
                    <a:gd name="T46" fmla="*/ 109 w 167"/>
                    <a:gd name="T47" fmla="*/ 8 h 117"/>
                    <a:gd name="T48" fmla="*/ 113 w 167"/>
                    <a:gd name="T49" fmla="*/ 10 h 117"/>
                    <a:gd name="T50" fmla="*/ 117 w 167"/>
                    <a:gd name="T51" fmla="*/ 14 h 117"/>
                    <a:gd name="T52" fmla="*/ 121 w 167"/>
                    <a:gd name="T53" fmla="*/ 16 h 117"/>
                    <a:gd name="T54" fmla="*/ 127 w 167"/>
                    <a:gd name="T55" fmla="*/ 21 h 117"/>
                    <a:gd name="T56" fmla="*/ 132 w 167"/>
                    <a:gd name="T57" fmla="*/ 25 h 117"/>
                    <a:gd name="T58" fmla="*/ 140 w 167"/>
                    <a:gd name="T59" fmla="*/ 31 h 117"/>
                    <a:gd name="T60" fmla="*/ 148 w 167"/>
                    <a:gd name="T61" fmla="*/ 37 h 117"/>
                    <a:gd name="T62" fmla="*/ 155 w 167"/>
                    <a:gd name="T63" fmla="*/ 42 h 117"/>
                    <a:gd name="T64" fmla="*/ 165 w 167"/>
                    <a:gd name="T65" fmla="*/ 52 h 117"/>
                    <a:gd name="T66" fmla="*/ 167 w 167"/>
                    <a:gd name="T67" fmla="*/ 60 h 117"/>
                    <a:gd name="T68" fmla="*/ 159 w 167"/>
                    <a:gd name="T69" fmla="*/ 69 h 117"/>
                    <a:gd name="T70" fmla="*/ 146 w 167"/>
                    <a:gd name="T71" fmla="*/ 77 h 117"/>
                    <a:gd name="T72" fmla="*/ 127 w 167"/>
                    <a:gd name="T73" fmla="*/ 87 h 117"/>
                    <a:gd name="T74" fmla="*/ 105 w 167"/>
                    <a:gd name="T75" fmla="*/ 94 h 117"/>
                    <a:gd name="T76" fmla="*/ 84 w 167"/>
                    <a:gd name="T77" fmla="*/ 102 h 117"/>
                    <a:gd name="T78" fmla="*/ 63 w 167"/>
                    <a:gd name="T79" fmla="*/ 108 h 117"/>
                    <a:gd name="T80" fmla="*/ 46 w 167"/>
                    <a:gd name="T81" fmla="*/ 113 h 117"/>
                    <a:gd name="T82" fmla="*/ 33 w 167"/>
                    <a:gd name="T83" fmla="*/ 117 h 117"/>
                    <a:gd name="T84" fmla="*/ 25 w 167"/>
                    <a:gd name="T85" fmla="*/ 117 h 11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67"/>
                    <a:gd name="T130" fmla="*/ 0 h 117"/>
                    <a:gd name="T131" fmla="*/ 167 w 167"/>
                    <a:gd name="T132" fmla="*/ 117 h 11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67" h="117">
                      <a:moveTo>
                        <a:pt x="0" y="92"/>
                      </a:moveTo>
                      <a:lnTo>
                        <a:pt x="0" y="90"/>
                      </a:lnTo>
                      <a:lnTo>
                        <a:pt x="0" y="89"/>
                      </a:lnTo>
                      <a:lnTo>
                        <a:pt x="0" y="87"/>
                      </a:lnTo>
                      <a:lnTo>
                        <a:pt x="0" y="85"/>
                      </a:lnTo>
                      <a:lnTo>
                        <a:pt x="0" y="83"/>
                      </a:lnTo>
                      <a:lnTo>
                        <a:pt x="0" y="81"/>
                      </a:lnTo>
                      <a:lnTo>
                        <a:pt x="0" y="79"/>
                      </a:lnTo>
                      <a:lnTo>
                        <a:pt x="2" y="77"/>
                      </a:lnTo>
                      <a:lnTo>
                        <a:pt x="2" y="75"/>
                      </a:lnTo>
                      <a:lnTo>
                        <a:pt x="2" y="73"/>
                      </a:lnTo>
                      <a:lnTo>
                        <a:pt x="4" y="71"/>
                      </a:lnTo>
                      <a:lnTo>
                        <a:pt x="4" y="69"/>
                      </a:lnTo>
                      <a:lnTo>
                        <a:pt x="6" y="67"/>
                      </a:lnTo>
                      <a:lnTo>
                        <a:pt x="6" y="65"/>
                      </a:lnTo>
                      <a:lnTo>
                        <a:pt x="6" y="64"/>
                      </a:lnTo>
                      <a:lnTo>
                        <a:pt x="8" y="62"/>
                      </a:lnTo>
                      <a:lnTo>
                        <a:pt x="8" y="60"/>
                      </a:lnTo>
                      <a:lnTo>
                        <a:pt x="9" y="58"/>
                      </a:lnTo>
                      <a:lnTo>
                        <a:pt x="11" y="56"/>
                      </a:lnTo>
                      <a:lnTo>
                        <a:pt x="11" y="54"/>
                      </a:lnTo>
                      <a:lnTo>
                        <a:pt x="13" y="52"/>
                      </a:lnTo>
                      <a:lnTo>
                        <a:pt x="15" y="50"/>
                      </a:lnTo>
                      <a:lnTo>
                        <a:pt x="17" y="50"/>
                      </a:lnTo>
                      <a:lnTo>
                        <a:pt x="19" y="48"/>
                      </a:lnTo>
                      <a:lnTo>
                        <a:pt x="21" y="46"/>
                      </a:lnTo>
                      <a:lnTo>
                        <a:pt x="23" y="44"/>
                      </a:lnTo>
                      <a:lnTo>
                        <a:pt x="23" y="42"/>
                      </a:lnTo>
                      <a:lnTo>
                        <a:pt x="25" y="41"/>
                      </a:lnTo>
                      <a:lnTo>
                        <a:pt x="27" y="39"/>
                      </a:lnTo>
                      <a:lnTo>
                        <a:pt x="29" y="37"/>
                      </a:lnTo>
                      <a:lnTo>
                        <a:pt x="31" y="35"/>
                      </a:lnTo>
                      <a:lnTo>
                        <a:pt x="33" y="33"/>
                      </a:lnTo>
                      <a:lnTo>
                        <a:pt x="34" y="31"/>
                      </a:lnTo>
                      <a:lnTo>
                        <a:pt x="36" y="29"/>
                      </a:lnTo>
                      <a:lnTo>
                        <a:pt x="40" y="29"/>
                      </a:lnTo>
                      <a:lnTo>
                        <a:pt x="42" y="27"/>
                      </a:lnTo>
                      <a:lnTo>
                        <a:pt x="44" y="25"/>
                      </a:lnTo>
                      <a:lnTo>
                        <a:pt x="46" y="23"/>
                      </a:lnTo>
                      <a:lnTo>
                        <a:pt x="48" y="21"/>
                      </a:lnTo>
                      <a:lnTo>
                        <a:pt x="50" y="19"/>
                      </a:lnTo>
                      <a:lnTo>
                        <a:pt x="52" y="17"/>
                      </a:lnTo>
                      <a:lnTo>
                        <a:pt x="54" y="16"/>
                      </a:lnTo>
                      <a:lnTo>
                        <a:pt x="56" y="16"/>
                      </a:lnTo>
                      <a:lnTo>
                        <a:pt x="57" y="14"/>
                      </a:lnTo>
                      <a:lnTo>
                        <a:pt x="59" y="12"/>
                      </a:lnTo>
                      <a:lnTo>
                        <a:pt x="63" y="10"/>
                      </a:lnTo>
                      <a:lnTo>
                        <a:pt x="65" y="10"/>
                      </a:lnTo>
                      <a:lnTo>
                        <a:pt x="67" y="8"/>
                      </a:lnTo>
                      <a:lnTo>
                        <a:pt x="69" y="8"/>
                      </a:lnTo>
                      <a:lnTo>
                        <a:pt x="71" y="6"/>
                      </a:lnTo>
                      <a:lnTo>
                        <a:pt x="73" y="4"/>
                      </a:lnTo>
                      <a:lnTo>
                        <a:pt x="75" y="4"/>
                      </a:lnTo>
                      <a:lnTo>
                        <a:pt x="77" y="2"/>
                      </a:lnTo>
                      <a:lnTo>
                        <a:pt x="79" y="2"/>
                      </a:lnTo>
                      <a:lnTo>
                        <a:pt x="80" y="2"/>
                      </a:lnTo>
                      <a:lnTo>
                        <a:pt x="82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0" y="2"/>
                      </a:lnTo>
                      <a:lnTo>
                        <a:pt x="102" y="2"/>
                      </a:lnTo>
                      <a:lnTo>
                        <a:pt x="104" y="2"/>
                      </a:lnTo>
                      <a:lnTo>
                        <a:pt x="105" y="4"/>
                      </a:lnTo>
                      <a:lnTo>
                        <a:pt x="107" y="6"/>
                      </a:lnTo>
                      <a:lnTo>
                        <a:pt x="109" y="8"/>
                      </a:lnTo>
                      <a:lnTo>
                        <a:pt x="111" y="8"/>
                      </a:lnTo>
                      <a:lnTo>
                        <a:pt x="111" y="10"/>
                      </a:lnTo>
                      <a:lnTo>
                        <a:pt x="113" y="10"/>
                      </a:lnTo>
                      <a:lnTo>
                        <a:pt x="113" y="12"/>
                      </a:lnTo>
                      <a:lnTo>
                        <a:pt x="115" y="12"/>
                      </a:lnTo>
                      <a:lnTo>
                        <a:pt x="117" y="14"/>
                      </a:lnTo>
                      <a:lnTo>
                        <a:pt x="119" y="14"/>
                      </a:lnTo>
                      <a:lnTo>
                        <a:pt x="119" y="16"/>
                      </a:lnTo>
                      <a:lnTo>
                        <a:pt x="121" y="16"/>
                      </a:lnTo>
                      <a:lnTo>
                        <a:pt x="123" y="17"/>
                      </a:lnTo>
                      <a:lnTo>
                        <a:pt x="125" y="19"/>
                      </a:lnTo>
                      <a:lnTo>
                        <a:pt x="127" y="21"/>
                      </a:lnTo>
                      <a:lnTo>
                        <a:pt x="128" y="21"/>
                      </a:lnTo>
                      <a:lnTo>
                        <a:pt x="130" y="23"/>
                      </a:lnTo>
                      <a:lnTo>
                        <a:pt x="132" y="25"/>
                      </a:lnTo>
                      <a:lnTo>
                        <a:pt x="134" y="27"/>
                      </a:lnTo>
                      <a:lnTo>
                        <a:pt x="136" y="29"/>
                      </a:lnTo>
                      <a:lnTo>
                        <a:pt x="140" y="31"/>
                      </a:lnTo>
                      <a:lnTo>
                        <a:pt x="142" y="33"/>
                      </a:lnTo>
                      <a:lnTo>
                        <a:pt x="144" y="35"/>
                      </a:lnTo>
                      <a:lnTo>
                        <a:pt x="148" y="37"/>
                      </a:lnTo>
                      <a:lnTo>
                        <a:pt x="150" y="39"/>
                      </a:lnTo>
                      <a:lnTo>
                        <a:pt x="153" y="41"/>
                      </a:lnTo>
                      <a:lnTo>
                        <a:pt x="155" y="42"/>
                      </a:lnTo>
                      <a:lnTo>
                        <a:pt x="159" y="46"/>
                      </a:lnTo>
                      <a:lnTo>
                        <a:pt x="163" y="48"/>
                      </a:lnTo>
                      <a:lnTo>
                        <a:pt x="165" y="52"/>
                      </a:lnTo>
                      <a:lnTo>
                        <a:pt x="167" y="54"/>
                      </a:lnTo>
                      <a:lnTo>
                        <a:pt x="167" y="58"/>
                      </a:lnTo>
                      <a:lnTo>
                        <a:pt x="167" y="60"/>
                      </a:lnTo>
                      <a:lnTo>
                        <a:pt x="165" y="64"/>
                      </a:lnTo>
                      <a:lnTo>
                        <a:pt x="163" y="65"/>
                      </a:lnTo>
                      <a:lnTo>
                        <a:pt x="159" y="69"/>
                      </a:lnTo>
                      <a:lnTo>
                        <a:pt x="155" y="71"/>
                      </a:lnTo>
                      <a:lnTo>
                        <a:pt x="151" y="75"/>
                      </a:lnTo>
                      <a:lnTo>
                        <a:pt x="146" y="77"/>
                      </a:lnTo>
                      <a:lnTo>
                        <a:pt x="140" y="81"/>
                      </a:lnTo>
                      <a:lnTo>
                        <a:pt x="134" y="83"/>
                      </a:lnTo>
                      <a:lnTo>
                        <a:pt x="127" y="87"/>
                      </a:lnTo>
                      <a:lnTo>
                        <a:pt x="121" y="89"/>
                      </a:lnTo>
                      <a:lnTo>
                        <a:pt x="113" y="92"/>
                      </a:lnTo>
                      <a:lnTo>
                        <a:pt x="105" y="94"/>
                      </a:lnTo>
                      <a:lnTo>
                        <a:pt x="100" y="96"/>
                      </a:lnTo>
                      <a:lnTo>
                        <a:pt x="92" y="100"/>
                      </a:lnTo>
                      <a:lnTo>
                        <a:pt x="84" y="102"/>
                      </a:lnTo>
                      <a:lnTo>
                        <a:pt x="77" y="104"/>
                      </a:lnTo>
                      <a:lnTo>
                        <a:pt x="71" y="106"/>
                      </a:lnTo>
                      <a:lnTo>
                        <a:pt x="63" y="108"/>
                      </a:lnTo>
                      <a:lnTo>
                        <a:pt x="57" y="110"/>
                      </a:lnTo>
                      <a:lnTo>
                        <a:pt x="52" y="112"/>
                      </a:lnTo>
                      <a:lnTo>
                        <a:pt x="46" y="113"/>
                      </a:lnTo>
                      <a:lnTo>
                        <a:pt x="40" y="113"/>
                      </a:lnTo>
                      <a:lnTo>
                        <a:pt x="36" y="115"/>
                      </a:lnTo>
                      <a:lnTo>
                        <a:pt x="33" y="117"/>
                      </a:lnTo>
                      <a:lnTo>
                        <a:pt x="29" y="117"/>
                      </a:lnTo>
                      <a:lnTo>
                        <a:pt x="27" y="117"/>
                      </a:lnTo>
                      <a:lnTo>
                        <a:pt x="25" y="11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67" name="Freeform 635"/>
                <p:cNvSpPr>
                  <a:spLocks noChangeAspect="1"/>
                </p:cNvSpPr>
                <p:nvPr/>
              </p:nvSpPr>
              <p:spPr bwMode="auto">
                <a:xfrm>
                  <a:off x="4697" y="1628"/>
                  <a:ext cx="167" cy="117"/>
                </a:xfrm>
                <a:custGeom>
                  <a:avLst/>
                  <a:gdLst>
                    <a:gd name="T0" fmla="*/ 0 w 167"/>
                    <a:gd name="T1" fmla="*/ 89 h 117"/>
                    <a:gd name="T2" fmla="*/ 0 w 167"/>
                    <a:gd name="T3" fmla="*/ 83 h 117"/>
                    <a:gd name="T4" fmla="*/ 2 w 167"/>
                    <a:gd name="T5" fmla="*/ 77 h 117"/>
                    <a:gd name="T6" fmla="*/ 4 w 167"/>
                    <a:gd name="T7" fmla="*/ 71 h 117"/>
                    <a:gd name="T8" fmla="*/ 6 w 167"/>
                    <a:gd name="T9" fmla="*/ 65 h 117"/>
                    <a:gd name="T10" fmla="*/ 8 w 167"/>
                    <a:gd name="T11" fmla="*/ 60 h 117"/>
                    <a:gd name="T12" fmla="*/ 11 w 167"/>
                    <a:gd name="T13" fmla="*/ 54 h 117"/>
                    <a:gd name="T14" fmla="*/ 17 w 167"/>
                    <a:gd name="T15" fmla="*/ 50 h 117"/>
                    <a:gd name="T16" fmla="*/ 23 w 167"/>
                    <a:gd name="T17" fmla="*/ 44 h 117"/>
                    <a:gd name="T18" fmla="*/ 27 w 167"/>
                    <a:gd name="T19" fmla="*/ 39 h 117"/>
                    <a:gd name="T20" fmla="*/ 33 w 167"/>
                    <a:gd name="T21" fmla="*/ 33 h 117"/>
                    <a:gd name="T22" fmla="*/ 40 w 167"/>
                    <a:gd name="T23" fmla="*/ 29 h 117"/>
                    <a:gd name="T24" fmla="*/ 46 w 167"/>
                    <a:gd name="T25" fmla="*/ 23 h 117"/>
                    <a:gd name="T26" fmla="*/ 52 w 167"/>
                    <a:gd name="T27" fmla="*/ 17 h 117"/>
                    <a:gd name="T28" fmla="*/ 57 w 167"/>
                    <a:gd name="T29" fmla="*/ 14 h 117"/>
                    <a:gd name="T30" fmla="*/ 65 w 167"/>
                    <a:gd name="T31" fmla="*/ 10 h 117"/>
                    <a:gd name="T32" fmla="*/ 71 w 167"/>
                    <a:gd name="T33" fmla="*/ 6 h 117"/>
                    <a:gd name="T34" fmla="*/ 77 w 167"/>
                    <a:gd name="T35" fmla="*/ 2 h 117"/>
                    <a:gd name="T36" fmla="*/ 82 w 167"/>
                    <a:gd name="T37" fmla="*/ 0 h 117"/>
                    <a:gd name="T38" fmla="*/ 88 w 167"/>
                    <a:gd name="T39" fmla="*/ 0 h 117"/>
                    <a:gd name="T40" fmla="*/ 94 w 167"/>
                    <a:gd name="T41" fmla="*/ 0 h 117"/>
                    <a:gd name="T42" fmla="*/ 100 w 167"/>
                    <a:gd name="T43" fmla="*/ 0 h 117"/>
                    <a:gd name="T44" fmla="*/ 104 w 167"/>
                    <a:gd name="T45" fmla="*/ 2 h 117"/>
                    <a:gd name="T46" fmla="*/ 109 w 167"/>
                    <a:gd name="T47" fmla="*/ 8 h 117"/>
                    <a:gd name="T48" fmla="*/ 113 w 167"/>
                    <a:gd name="T49" fmla="*/ 10 h 117"/>
                    <a:gd name="T50" fmla="*/ 117 w 167"/>
                    <a:gd name="T51" fmla="*/ 14 h 117"/>
                    <a:gd name="T52" fmla="*/ 121 w 167"/>
                    <a:gd name="T53" fmla="*/ 16 h 117"/>
                    <a:gd name="T54" fmla="*/ 127 w 167"/>
                    <a:gd name="T55" fmla="*/ 21 h 117"/>
                    <a:gd name="T56" fmla="*/ 132 w 167"/>
                    <a:gd name="T57" fmla="*/ 25 h 117"/>
                    <a:gd name="T58" fmla="*/ 140 w 167"/>
                    <a:gd name="T59" fmla="*/ 31 h 117"/>
                    <a:gd name="T60" fmla="*/ 148 w 167"/>
                    <a:gd name="T61" fmla="*/ 37 h 117"/>
                    <a:gd name="T62" fmla="*/ 155 w 167"/>
                    <a:gd name="T63" fmla="*/ 42 h 117"/>
                    <a:gd name="T64" fmla="*/ 165 w 167"/>
                    <a:gd name="T65" fmla="*/ 52 h 117"/>
                    <a:gd name="T66" fmla="*/ 167 w 167"/>
                    <a:gd name="T67" fmla="*/ 60 h 117"/>
                    <a:gd name="T68" fmla="*/ 159 w 167"/>
                    <a:gd name="T69" fmla="*/ 69 h 117"/>
                    <a:gd name="T70" fmla="*/ 146 w 167"/>
                    <a:gd name="T71" fmla="*/ 77 h 117"/>
                    <a:gd name="T72" fmla="*/ 127 w 167"/>
                    <a:gd name="T73" fmla="*/ 87 h 117"/>
                    <a:gd name="T74" fmla="*/ 105 w 167"/>
                    <a:gd name="T75" fmla="*/ 94 h 117"/>
                    <a:gd name="T76" fmla="*/ 84 w 167"/>
                    <a:gd name="T77" fmla="*/ 102 h 117"/>
                    <a:gd name="T78" fmla="*/ 63 w 167"/>
                    <a:gd name="T79" fmla="*/ 108 h 117"/>
                    <a:gd name="T80" fmla="*/ 46 w 167"/>
                    <a:gd name="T81" fmla="*/ 113 h 117"/>
                    <a:gd name="T82" fmla="*/ 33 w 167"/>
                    <a:gd name="T83" fmla="*/ 117 h 117"/>
                    <a:gd name="T84" fmla="*/ 25 w 167"/>
                    <a:gd name="T85" fmla="*/ 117 h 11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67"/>
                    <a:gd name="T130" fmla="*/ 0 h 117"/>
                    <a:gd name="T131" fmla="*/ 167 w 167"/>
                    <a:gd name="T132" fmla="*/ 117 h 11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67" h="117">
                      <a:moveTo>
                        <a:pt x="0" y="92"/>
                      </a:moveTo>
                      <a:lnTo>
                        <a:pt x="0" y="90"/>
                      </a:lnTo>
                      <a:lnTo>
                        <a:pt x="0" y="89"/>
                      </a:lnTo>
                      <a:lnTo>
                        <a:pt x="0" y="87"/>
                      </a:lnTo>
                      <a:lnTo>
                        <a:pt x="0" y="85"/>
                      </a:lnTo>
                      <a:lnTo>
                        <a:pt x="0" y="83"/>
                      </a:lnTo>
                      <a:lnTo>
                        <a:pt x="0" y="81"/>
                      </a:lnTo>
                      <a:lnTo>
                        <a:pt x="0" y="79"/>
                      </a:lnTo>
                      <a:lnTo>
                        <a:pt x="2" y="77"/>
                      </a:lnTo>
                      <a:lnTo>
                        <a:pt x="2" y="75"/>
                      </a:lnTo>
                      <a:lnTo>
                        <a:pt x="2" y="73"/>
                      </a:lnTo>
                      <a:lnTo>
                        <a:pt x="4" y="71"/>
                      </a:lnTo>
                      <a:lnTo>
                        <a:pt x="4" y="69"/>
                      </a:lnTo>
                      <a:lnTo>
                        <a:pt x="6" y="67"/>
                      </a:lnTo>
                      <a:lnTo>
                        <a:pt x="6" y="65"/>
                      </a:lnTo>
                      <a:lnTo>
                        <a:pt x="6" y="64"/>
                      </a:lnTo>
                      <a:lnTo>
                        <a:pt x="8" y="62"/>
                      </a:lnTo>
                      <a:lnTo>
                        <a:pt x="8" y="60"/>
                      </a:lnTo>
                      <a:lnTo>
                        <a:pt x="9" y="58"/>
                      </a:lnTo>
                      <a:lnTo>
                        <a:pt x="11" y="56"/>
                      </a:lnTo>
                      <a:lnTo>
                        <a:pt x="11" y="54"/>
                      </a:lnTo>
                      <a:lnTo>
                        <a:pt x="13" y="52"/>
                      </a:lnTo>
                      <a:lnTo>
                        <a:pt x="15" y="50"/>
                      </a:lnTo>
                      <a:lnTo>
                        <a:pt x="17" y="50"/>
                      </a:lnTo>
                      <a:lnTo>
                        <a:pt x="19" y="48"/>
                      </a:lnTo>
                      <a:lnTo>
                        <a:pt x="21" y="46"/>
                      </a:lnTo>
                      <a:lnTo>
                        <a:pt x="23" y="44"/>
                      </a:lnTo>
                      <a:lnTo>
                        <a:pt x="23" y="42"/>
                      </a:lnTo>
                      <a:lnTo>
                        <a:pt x="25" y="41"/>
                      </a:lnTo>
                      <a:lnTo>
                        <a:pt x="27" y="39"/>
                      </a:lnTo>
                      <a:lnTo>
                        <a:pt x="29" y="37"/>
                      </a:lnTo>
                      <a:lnTo>
                        <a:pt x="31" y="35"/>
                      </a:lnTo>
                      <a:lnTo>
                        <a:pt x="33" y="33"/>
                      </a:lnTo>
                      <a:lnTo>
                        <a:pt x="34" y="31"/>
                      </a:lnTo>
                      <a:lnTo>
                        <a:pt x="36" y="29"/>
                      </a:lnTo>
                      <a:lnTo>
                        <a:pt x="40" y="29"/>
                      </a:lnTo>
                      <a:lnTo>
                        <a:pt x="42" y="27"/>
                      </a:lnTo>
                      <a:lnTo>
                        <a:pt x="44" y="25"/>
                      </a:lnTo>
                      <a:lnTo>
                        <a:pt x="46" y="23"/>
                      </a:lnTo>
                      <a:lnTo>
                        <a:pt x="48" y="21"/>
                      </a:lnTo>
                      <a:lnTo>
                        <a:pt x="50" y="19"/>
                      </a:lnTo>
                      <a:lnTo>
                        <a:pt x="52" y="17"/>
                      </a:lnTo>
                      <a:lnTo>
                        <a:pt x="54" y="16"/>
                      </a:lnTo>
                      <a:lnTo>
                        <a:pt x="56" y="16"/>
                      </a:lnTo>
                      <a:lnTo>
                        <a:pt x="57" y="14"/>
                      </a:lnTo>
                      <a:lnTo>
                        <a:pt x="59" y="12"/>
                      </a:lnTo>
                      <a:lnTo>
                        <a:pt x="63" y="10"/>
                      </a:lnTo>
                      <a:lnTo>
                        <a:pt x="65" y="10"/>
                      </a:lnTo>
                      <a:lnTo>
                        <a:pt x="67" y="8"/>
                      </a:lnTo>
                      <a:lnTo>
                        <a:pt x="69" y="8"/>
                      </a:lnTo>
                      <a:lnTo>
                        <a:pt x="71" y="6"/>
                      </a:lnTo>
                      <a:lnTo>
                        <a:pt x="73" y="4"/>
                      </a:lnTo>
                      <a:lnTo>
                        <a:pt x="75" y="4"/>
                      </a:lnTo>
                      <a:lnTo>
                        <a:pt x="77" y="2"/>
                      </a:lnTo>
                      <a:lnTo>
                        <a:pt x="79" y="2"/>
                      </a:lnTo>
                      <a:lnTo>
                        <a:pt x="80" y="2"/>
                      </a:lnTo>
                      <a:lnTo>
                        <a:pt x="82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0" y="2"/>
                      </a:lnTo>
                      <a:lnTo>
                        <a:pt x="102" y="2"/>
                      </a:lnTo>
                      <a:lnTo>
                        <a:pt x="104" y="2"/>
                      </a:lnTo>
                      <a:lnTo>
                        <a:pt x="105" y="4"/>
                      </a:lnTo>
                      <a:lnTo>
                        <a:pt x="107" y="6"/>
                      </a:lnTo>
                      <a:lnTo>
                        <a:pt x="109" y="8"/>
                      </a:lnTo>
                      <a:lnTo>
                        <a:pt x="111" y="8"/>
                      </a:lnTo>
                      <a:lnTo>
                        <a:pt x="111" y="10"/>
                      </a:lnTo>
                      <a:lnTo>
                        <a:pt x="113" y="10"/>
                      </a:lnTo>
                      <a:lnTo>
                        <a:pt x="113" y="12"/>
                      </a:lnTo>
                      <a:lnTo>
                        <a:pt x="115" y="12"/>
                      </a:lnTo>
                      <a:lnTo>
                        <a:pt x="117" y="14"/>
                      </a:lnTo>
                      <a:lnTo>
                        <a:pt x="119" y="14"/>
                      </a:lnTo>
                      <a:lnTo>
                        <a:pt x="119" y="16"/>
                      </a:lnTo>
                      <a:lnTo>
                        <a:pt x="121" y="16"/>
                      </a:lnTo>
                      <a:lnTo>
                        <a:pt x="123" y="17"/>
                      </a:lnTo>
                      <a:lnTo>
                        <a:pt x="125" y="19"/>
                      </a:lnTo>
                      <a:lnTo>
                        <a:pt x="127" y="21"/>
                      </a:lnTo>
                      <a:lnTo>
                        <a:pt x="128" y="21"/>
                      </a:lnTo>
                      <a:lnTo>
                        <a:pt x="130" y="23"/>
                      </a:lnTo>
                      <a:lnTo>
                        <a:pt x="132" y="25"/>
                      </a:lnTo>
                      <a:lnTo>
                        <a:pt x="134" y="27"/>
                      </a:lnTo>
                      <a:lnTo>
                        <a:pt x="136" y="29"/>
                      </a:lnTo>
                      <a:lnTo>
                        <a:pt x="140" y="31"/>
                      </a:lnTo>
                      <a:lnTo>
                        <a:pt x="142" y="33"/>
                      </a:lnTo>
                      <a:lnTo>
                        <a:pt x="144" y="35"/>
                      </a:lnTo>
                      <a:lnTo>
                        <a:pt x="148" y="37"/>
                      </a:lnTo>
                      <a:lnTo>
                        <a:pt x="150" y="39"/>
                      </a:lnTo>
                      <a:lnTo>
                        <a:pt x="153" y="41"/>
                      </a:lnTo>
                      <a:lnTo>
                        <a:pt x="155" y="42"/>
                      </a:lnTo>
                      <a:lnTo>
                        <a:pt x="159" y="46"/>
                      </a:lnTo>
                      <a:lnTo>
                        <a:pt x="163" y="48"/>
                      </a:lnTo>
                      <a:lnTo>
                        <a:pt x="165" y="52"/>
                      </a:lnTo>
                      <a:lnTo>
                        <a:pt x="167" y="54"/>
                      </a:lnTo>
                      <a:lnTo>
                        <a:pt x="167" y="58"/>
                      </a:lnTo>
                      <a:lnTo>
                        <a:pt x="167" y="60"/>
                      </a:lnTo>
                      <a:lnTo>
                        <a:pt x="165" y="64"/>
                      </a:lnTo>
                      <a:lnTo>
                        <a:pt x="163" y="65"/>
                      </a:lnTo>
                      <a:lnTo>
                        <a:pt x="159" y="69"/>
                      </a:lnTo>
                      <a:lnTo>
                        <a:pt x="155" y="71"/>
                      </a:lnTo>
                      <a:lnTo>
                        <a:pt x="151" y="75"/>
                      </a:lnTo>
                      <a:lnTo>
                        <a:pt x="146" y="77"/>
                      </a:lnTo>
                      <a:lnTo>
                        <a:pt x="140" y="81"/>
                      </a:lnTo>
                      <a:lnTo>
                        <a:pt x="134" y="83"/>
                      </a:lnTo>
                      <a:lnTo>
                        <a:pt x="127" y="87"/>
                      </a:lnTo>
                      <a:lnTo>
                        <a:pt x="121" y="89"/>
                      </a:lnTo>
                      <a:lnTo>
                        <a:pt x="113" y="92"/>
                      </a:lnTo>
                      <a:lnTo>
                        <a:pt x="105" y="94"/>
                      </a:lnTo>
                      <a:lnTo>
                        <a:pt x="100" y="96"/>
                      </a:lnTo>
                      <a:lnTo>
                        <a:pt x="92" y="100"/>
                      </a:lnTo>
                      <a:lnTo>
                        <a:pt x="84" y="102"/>
                      </a:lnTo>
                      <a:lnTo>
                        <a:pt x="77" y="104"/>
                      </a:lnTo>
                      <a:lnTo>
                        <a:pt x="71" y="106"/>
                      </a:lnTo>
                      <a:lnTo>
                        <a:pt x="63" y="108"/>
                      </a:lnTo>
                      <a:lnTo>
                        <a:pt x="57" y="110"/>
                      </a:lnTo>
                      <a:lnTo>
                        <a:pt x="52" y="112"/>
                      </a:lnTo>
                      <a:lnTo>
                        <a:pt x="46" y="113"/>
                      </a:lnTo>
                      <a:lnTo>
                        <a:pt x="40" y="113"/>
                      </a:lnTo>
                      <a:lnTo>
                        <a:pt x="36" y="115"/>
                      </a:lnTo>
                      <a:lnTo>
                        <a:pt x="33" y="117"/>
                      </a:lnTo>
                      <a:lnTo>
                        <a:pt x="29" y="117"/>
                      </a:lnTo>
                      <a:lnTo>
                        <a:pt x="27" y="117"/>
                      </a:lnTo>
                      <a:lnTo>
                        <a:pt x="25" y="117"/>
                      </a:lnTo>
                      <a:lnTo>
                        <a:pt x="0" y="92"/>
                      </a:lnTo>
                    </a:path>
                  </a:pathLst>
                </a:custGeom>
                <a:noFill/>
                <a:ln w="0" cap="sq">
                  <a:solidFill>
                    <a:srgbClr val="406666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68" name="Freeform 636"/>
                <p:cNvSpPr>
                  <a:spLocks noChangeAspect="1"/>
                </p:cNvSpPr>
                <p:nvPr/>
              </p:nvSpPr>
              <p:spPr bwMode="auto">
                <a:xfrm>
                  <a:off x="4697" y="1692"/>
                  <a:ext cx="42" cy="38"/>
                </a:xfrm>
                <a:custGeom>
                  <a:avLst/>
                  <a:gdLst>
                    <a:gd name="T0" fmla="*/ 42 w 42"/>
                    <a:gd name="T1" fmla="*/ 30 h 38"/>
                    <a:gd name="T2" fmla="*/ 38 w 42"/>
                    <a:gd name="T3" fmla="*/ 26 h 38"/>
                    <a:gd name="T4" fmla="*/ 36 w 42"/>
                    <a:gd name="T5" fmla="*/ 25 h 38"/>
                    <a:gd name="T6" fmla="*/ 34 w 42"/>
                    <a:gd name="T7" fmla="*/ 21 h 38"/>
                    <a:gd name="T8" fmla="*/ 33 w 42"/>
                    <a:gd name="T9" fmla="*/ 17 h 38"/>
                    <a:gd name="T10" fmla="*/ 31 w 42"/>
                    <a:gd name="T11" fmla="*/ 13 h 38"/>
                    <a:gd name="T12" fmla="*/ 29 w 42"/>
                    <a:gd name="T13" fmla="*/ 11 h 38"/>
                    <a:gd name="T14" fmla="*/ 27 w 42"/>
                    <a:gd name="T15" fmla="*/ 7 h 38"/>
                    <a:gd name="T16" fmla="*/ 25 w 42"/>
                    <a:gd name="T17" fmla="*/ 5 h 38"/>
                    <a:gd name="T18" fmla="*/ 25 w 42"/>
                    <a:gd name="T19" fmla="*/ 1 h 38"/>
                    <a:gd name="T20" fmla="*/ 23 w 42"/>
                    <a:gd name="T21" fmla="*/ 0 h 38"/>
                    <a:gd name="T22" fmla="*/ 19 w 42"/>
                    <a:gd name="T23" fmla="*/ 0 h 38"/>
                    <a:gd name="T24" fmla="*/ 15 w 42"/>
                    <a:gd name="T25" fmla="*/ 0 h 38"/>
                    <a:gd name="T26" fmla="*/ 11 w 42"/>
                    <a:gd name="T27" fmla="*/ 1 h 38"/>
                    <a:gd name="T28" fmla="*/ 9 w 42"/>
                    <a:gd name="T29" fmla="*/ 5 h 38"/>
                    <a:gd name="T30" fmla="*/ 8 w 42"/>
                    <a:gd name="T31" fmla="*/ 7 h 38"/>
                    <a:gd name="T32" fmla="*/ 6 w 42"/>
                    <a:gd name="T33" fmla="*/ 11 h 38"/>
                    <a:gd name="T34" fmla="*/ 4 w 42"/>
                    <a:gd name="T35" fmla="*/ 15 h 38"/>
                    <a:gd name="T36" fmla="*/ 4 w 42"/>
                    <a:gd name="T37" fmla="*/ 19 h 38"/>
                    <a:gd name="T38" fmla="*/ 2 w 42"/>
                    <a:gd name="T39" fmla="*/ 21 h 38"/>
                    <a:gd name="T40" fmla="*/ 2 w 42"/>
                    <a:gd name="T41" fmla="*/ 25 h 38"/>
                    <a:gd name="T42" fmla="*/ 0 w 42"/>
                    <a:gd name="T43" fmla="*/ 26 h 38"/>
                    <a:gd name="T44" fmla="*/ 0 w 42"/>
                    <a:gd name="T45" fmla="*/ 30 h 38"/>
                    <a:gd name="T46" fmla="*/ 2 w 42"/>
                    <a:gd name="T47" fmla="*/ 34 h 38"/>
                    <a:gd name="T48" fmla="*/ 6 w 42"/>
                    <a:gd name="T49" fmla="*/ 36 h 38"/>
                    <a:gd name="T50" fmla="*/ 8 w 42"/>
                    <a:gd name="T51" fmla="*/ 38 h 38"/>
                    <a:gd name="T52" fmla="*/ 11 w 42"/>
                    <a:gd name="T53" fmla="*/ 38 h 38"/>
                    <a:gd name="T54" fmla="*/ 15 w 42"/>
                    <a:gd name="T55" fmla="*/ 38 h 38"/>
                    <a:gd name="T56" fmla="*/ 19 w 42"/>
                    <a:gd name="T57" fmla="*/ 38 h 38"/>
                    <a:gd name="T58" fmla="*/ 23 w 42"/>
                    <a:gd name="T59" fmla="*/ 36 h 38"/>
                    <a:gd name="T60" fmla="*/ 27 w 42"/>
                    <a:gd name="T61" fmla="*/ 36 h 38"/>
                    <a:gd name="T62" fmla="*/ 31 w 42"/>
                    <a:gd name="T63" fmla="*/ 36 h 38"/>
                    <a:gd name="T64" fmla="*/ 34 w 42"/>
                    <a:gd name="T65" fmla="*/ 34 h 38"/>
                    <a:gd name="T66" fmla="*/ 38 w 42"/>
                    <a:gd name="T67" fmla="*/ 34 h 38"/>
                    <a:gd name="T68" fmla="*/ 40 w 42"/>
                    <a:gd name="T69" fmla="*/ 32 h 3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2"/>
                    <a:gd name="T106" fmla="*/ 0 h 38"/>
                    <a:gd name="T107" fmla="*/ 42 w 42"/>
                    <a:gd name="T108" fmla="*/ 38 h 3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2" h="38">
                      <a:moveTo>
                        <a:pt x="42" y="32"/>
                      </a:moveTo>
                      <a:lnTo>
                        <a:pt x="42" y="30"/>
                      </a:lnTo>
                      <a:lnTo>
                        <a:pt x="40" y="28"/>
                      </a:lnTo>
                      <a:lnTo>
                        <a:pt x="38" y="26"/>
                      </a:lnTo>
                      <a:lnTo>
                        <a:pt x="38" y="25"/>
                      </a:lnTo>
                      <a:lnTo>
                        <a:pt x="36" y="25"/>
                      </a:lnTo>
                      <a:lnTo>
                        <a:pt x="36" y="23"/>
                      </a:lnTo>
                      <a:lnTo>
                        <a:pt x="34" y="21"/>
                      </a:lnTo>
                      <a:lnTo>
                        <a:pt x="34" y="19"/>
                      </a:lnTo>
                      <a:lnTo>
                        <a:pt x="33" y="17"/>
                      </a:lnTo>
                      <a:lnTo>
                        <a:pt x="31" y="15"/>
                      </a:lnTo>
                      <a:lnTo>
                        <a:pt x="31" y="13"/>
                      </a:lnTo>
                      <a:lnTo>
                        <a:pt x="29" y="13"/>
                      </a:lnTo>
                      <a:lnTo>
                        <a:pt x="29" y="11"/>
                      </a:lnTo>
                      <a:lnTo>
                        <a:pt x="27" y="9"/>
                      </a:lnTo>
                      <a:lnTo>
                        <a:pt x="27" y="7"/>
                      </a:lnTo>
                      <a:lnTo>
                        <a:pt x="27" y="5"/>
                      </a:lnTo>
                      <a:lnTo>
                        <a:pt x="25" y="5"/>
                      </a:lnTo>
                      <a:lnTo>
                        <a:pt x="25" y="3"/>
                      </a:lnTo>
                      <a:lnTo>
                        <a:pt x="25" y="1"/>
                      </a:lnTo>
                      <a:lnTo>
                        <a:pt x="23" y="1"/>
                      </a:lnTo>
                      <a:lnTo>
                        <a:pt x="23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1" y="1"/>
                      </a:lnTo>
                      <a:lnTo>
                        <a:pt x="9" y="3"/>
                      </a:lnTo>
                      <a:lnTo>
                        <a:pt x="9" y="5"/>
                      </a:lnTo>
                      <a:lnTo>
                        <a:pt x="8" y="5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6" y="11"/>
                      </a:lnTo>
                      <a:lnTo>
                        <a:pt x="6" y="13"/>
                      </a:lnTo>
                      <a:lnTo>
                        <a:pt x="4" y="15"/>
                      </a:lnTo>
                      <a:lnTo>
                        <a:pt x="4" y="17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2" y="26"/>
                      </a:ln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0" y="30"/>
                      </a:lnTo>
                      <a:lnTo>
                        <a:pt x="0" y="32"/>
                      </a:lnTo>
                      <a:lnTo>
                        <a:pt x="2" y="34"/>
                      </a:lnTo>
                      <a:lnTo>
                        <a:pt x="4" y="36"/>
                      </a:lnTo>
                      <a:lnTo>
                        <a:pt x="6" y="36"/>
                      </a:lnTo>
                      <a:lnTo>
                        <a:pt x="8" y="36"/>
                      </a:lnTo>
                      <a:lnTo>
                        <a:pt x="8" y="38"/>
                      </a:lnTo>
                      <a:lnTo>
                        <a:pt x="9" y="38"/>
                      </a:lnTo>
                      <a:lnTo>
                        <a:pt x="11" y="38"/>
                      </a:lnTo>
                      <a:lnTo>
                        <a:pt x="13" y="38"/>
                      </a:lnTo>
                      <a:lnTo>
                        <a:pt x="15" y="38"/>
                      </a:lnTo>
                      <a:lnTo>
                        <a:pt x="17" y="38"/>
                      </a:lnTo>
                      <a:lnTo>
                        <a:pt x="19" y="38"/>
                      </a:lnTo>
                      <a:lnTo>
                        <a:pt x="21" y="38"/>
                      </a:lnTo>
                      <a:lnTo>
                        <a:pt x="23" y="36"/>
                      </a:lnTo>
                      <a:lnTo>
                        <a:pt x="25" y="36"/>
                      </a:lnTo>
                      <a:lnTo>
                        <a:pt x="27" y="36"/>
                      </a:lnTo>
                      <a:lnTo>
                        <a:pt x="29" y="36"/>
                      </a:lnTo>
                      <a:lnTo>
                        <a:pt x="31" y="36"/>
                      </a:lnTo>
                      <a:lnTo>
                        <a:pt x="33" y="34"/>
                      </a:lnTo>
                      <a:lnTo>
                        <a:pt x="34" y="34"/>
                      </a:lnTo>
                      <a:lnTo>
                        <a:pt x="36" y="34"/>
                      </a:lnTo>
                      <a:lnTo>
                        <a:pt x="38" y="34"/>
                      </a:lnTo>
                      <a:lnTo>
                        <a:pt x="38" y="32"/>
                      </a:lnTo>
                      <a:lnTo>
                        <a:pt x="40" y="32"/>
                      </a:lnTo>
                      <a:lnTo>
                        <a:pt x="42" y="32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69" name="Freeform 637"/>
                <p:cNvSpPr>
                  <a:spLocks noChangeAspect="1"/>
                </p:cNvSpPr>
                <p:nvPr/>
              </p:nvSpPr>
              <p:spPr bwMode="auto">
                <a:xfrm>
                  <a:off x="4703" y="1695"/>
                  <a:ext cx="36" cy="33"/>
                </a:xfrm>
                <a:custGeom>
                  <a:avLst/>
                  <a:gdLst>
                    <a:gd name="T0" fmla="*/ 5 w 36"/>
                    <a:gd name="T1" fmla="*/ 8 h 33"/>
                    <a:gd name="T2" fmla="*/ 7 w 36"/>
                    <a:gd name="T3" fmla="*/ 4 h 33"/>
                    <a:gd name="T4" fmla="*/ 9 w 36"/>
                    <a:gd name="T5" fmla="*/ 2 h 33"/>
                    <a:gd name="T6" fmla="*/ 11 w 36"/>
                    <a:gd name="T7" fmla="*/ 0 h 33"/>
                    <a:gd name="T8" fmla="*/ 15 w 36"/>
                    <a:gd name="T9" fmla="*/ 0 h 33"/>
                    <a:gd name="T10" fmla="*/ 19 w 36"/>
                    <a:gd name="T11" fmla="*/ 2 h 33"/>
                    <a:gd name="T12" fmla="*/ 21 w 36"/>
                    <a:gd name="T13" fmla="*/ 4 h 33"/>
                    <a:gd name="T14" fmla="*/ 23 w 36"/>
                    <a:gd name="T15" fmla="*/ 6 h 33"/>
                    <a:gd name="T16" fmla="*/ 25 w 36"/>
                    <a:gd name="T17" fmla="*/ 10 h 33"/>
                    <a:gd name="T18" fmla="*/ 27 w 36"/>
                    <a:gd name="T19" fmla="*/ 14 h 33"/>
                    <a:gd name="T20" fmla="*/ 28 w 36"/>
                    <a:gd name="T21" fmla="*/ 16 h 33"/>
                    <a:gd name="T22" fmla="*/ 30 w 36"/>
                    <a:gd name="T23" fmla="*/ 20 h 33"/>
                    <a:gd name="T24" fmla="*/ 32 w 36"/>
                    <a:gd name="T25" fmla="*/ 22 h 33"/>
                    <a:gd name="T26" fmla="*/ 34 w 36"/>
                    <a:gd name="T27" fmla="*/ 25 h 33"/>
                    <a:gd name="T28" fmla="*/ 36 w 36"/>
                    <a:gd name="T29" fmla="*/ 27 h 33"/>
                    <a:gd name="T30" fmla="*/ 34 w 36"/>
                    <a:gd name="T31" fmla="*/ 29 h 33"/>
                    <a:gd name="T32" fmla="*/ 32 w 36"/>
                    <a:gd name="T33" fmla="*/ 31 h 33"/>
                    <a:gd name="T34" fmla="*/ 28 w 36"/>
                    <a:gd name="T35" fmla="*/ 31 h 33"/>
                    <a:gd name="T36" fmla="*/ 25 w 36"/>
                    <a:gd name="T37" fmla="*/ 31 h 33"/>
                    <a:gd name="T38" fmla="*/ 23 w 36"/>
                    <a:gd name="T39" fmla="*/ 33 h 33"/>
                    <a:gd name="T40" fmla="*/ 19 w 36"/>
                    <a:gd name="T41" fmla="*/ 33 h 33"/>
                    <a:gd name="T42" fmla="*/ 15 w 36"/>
                    <a:gd name="T43" fmla="*/ 33 h 33"/>
                    <a:gd name="T44" fmla="*/ 11 w 36"/>
                    <a:gd name="T45" fmla="*/ 33 h 33"/>
                    <a:gd name="T46" fmla="*/ 7 w 36"/>
                    <a:gd name="T47" fmla="*/ 33 h 33"/>
                    <a:gd name="T48" fmla="*/ 3 w 36"/>
                    <a:gd name="T49" fmla="*/ 33 h 33"/>
                    <a:gd name="T50" fmla="*/ 0 w 36"/>
                    <a:gd name="T51" fmla="*/ 31 h 33"/>
                    <a:gd name="T52" fmla="*/ 0 w 36"/>
                    <a:gd name="T53" fmla="*/ 27 h 33"/>
                    <a:gd name="T54" fmla="*/ 0 w 36"/>
                    <a:gd name="T55" fmla="*/ 23 h 33"/>
                    <a:gd name="T56" fmla="*/ 2 w 36"/>
                    <a:gd name="T57" fmla="*/ 22 h 33"/>
                    <a:gd name="T58" fmla="*/ 2 w 36"/>
                    <a:gd name="T59" fmla="*/ 18 h 33"/>
                    <a:gd name="T60" fmla="*/ 3 w 36"/>
                    <a:gd name="T61" fmla="*/ 14 h 33"/>
                    <a:gd name="T62" fmla="*/ 5 w 36"/>
                    <a:gd name="T63" fmla="*/ 10 h 3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6"/>
                    <a:gd name="T97" fmla="*/ 0 h 33"/>
                    <a:gd name="T98" fmla="*/ 36 w 36"/>
                    <a:gd name="T99" fmla="*/ 33 h 33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6" h="33">
                      <a:moveTo>
                        <a:pt x="5" y="10"/>
                      </a:moveTo>
                      <a:lnTo>
                        <a:pt x="5" y="8"/>
                      </a:lnTo>
                      <a:lnTo>
                        <a:pt x="7" y="6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2"/>
                      </a:lnTo>
                      <a:lnTo>
                        <a:pt x="21" y="2"/>
                      </a:lnTo>
                      <a:lnTo>
                        <a:pt x="21" y="4"/>
                      </a:lnTo>
                      <a:lnTo>
                        <a:pt x="21" y="6"/>
                      </a:lnTo>
                      <a:lnTo>
                        <a:pt x="23" y="6"/>
                      </a:lnTo>
                      <a:lnTo>
                        <a:pt x="23" y="8"/>
                      </a:lnTo>
                      <a:lnTo>
                        <a:pt x="25" y="10"/>
                      </a:lnTo>
                      <a:lnTo>
                        <a:pt x="25" y="12"/>
                      </a:lnTo>
                      <a:lnTo>
                        <a:pt x="27" y="14"/>
                      </a:lnTo>
                      <a:lnTo>
                        <a:pt x="27" y="16"/>
                      </a:lnTo>
                      <a:lnTo>
                        <a:pt x="28" y="16"/>
                      </a:lnTo>
                      <a:lnTo>
                        <a:pt x="28" y="18"/>
                      </a:lnTo>
                      <a:lnTo>
                        <a:pt x="30" y="20"/>
                      </a:lnTo>
                      <a:lnTo>
                        <a:pt x="30" y="22"/>
                      </a:lnTo>
                      <a:lnTo>
                        <a:pt x="32" y="22"/>
                      </a:lnTo>
                      <a:lnTo>
                        <a:pt x="32" y="23"/>
                      </a:lnTo>
                      <a:lnTo>
                        <a:pt x="34" y="25"/>
                      </a:lnTo>
                      <a:lnTo>
                        <a:pt x="34" y="27"/>
                      </a:lnTo>
                      <a:lnTo>
                        <a:pt x="36" y="27"/>
                      </a:lnTo>
                      <a:lnTo>
                        <a:pt x="36" y="29"/>
                      </a:lnTo>
                      <a:lnTo>
                        <a:pt x="34" y="29"/>
                      </a:lnTo>
                      <a:lnTo>
                        <a:pt x="32" y="29"/>
                      </a:lnTo>
                      <a:lnTo>
                        <a:pt x="32" y="31"/>
                      </a:lnTo>
                      <a:lnTo>
                        <a:pt x="30" y="31"/>
                      </a:lnTo>
                      <a:lnTo>
                        <a:pt x="28" y="31"/>
                      </a:lnTo>
                      <a:lnTo>
                        <a:pt x="27" y="31"/>
                      </a:lnTo>
                      <a:lnTo>
                        <a:pt x="25" y="31"/>
                      </a:lnTo>
                      <a:lnTo>
                        <a:pt x="25" y="33"/>
                      </a:lnTo>
                      <a:lnTo>
                        <a:pt x="23" y="33"/>
                      </a:lnTo>
                      <a:lnTo>
                        <a:pt x="21" y="33"/>
                      </a:lnTo>
                      <a:lnTo>
                        <a:pt x="19" y="33"/>
                      </a:lnTo>
                      <a:lnTo>
                        <a:pt x="17" y="33"/>
                      </a:lnTo>
                      <a:lnTo>
                        <a:pt x="15" y="33"/>
                      </a:lnTo>
                      <a:lnTo>
                        <a:pt x="13" y="33"/>
                      </a:lnTo>
                      <a:lnTo>
                        <a:pt x="11" y="33"/>
                      </a:lnTo>
                      <a:lnTo>
                        <a:pt x="9" y="33"/>
                      </a:lnTo>
                      <a:lnTo>
                        <a:pt x="7" y="33"/>
                      </a:lnTo>
                      <a:lnTo>
                        <a:pt x="5" y="33"/>
                      </a:lnTo>
                      <a:lnTo>
                        <a:pt x="3" y="33"/>
                      </a:lnTo>
                      <a:lnTo>
                        <a:pt x="2" y="31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2" y="22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3" y="16"/>
                      </a:lnTo>
                      <a:lnTo>
                        <a:pt x="3" y="14"/>
                      </a:lnTo>
                      <a:lnTo>
                        <a:pt x="3" y="12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70" name="Freeform 638"/>
                <p:cNvSpPr>
                  <a:spLocks noChangeAspect="1"/>
                </p:cNvSpPr>
                <p:nvPr/>
              </p:nvSpPr>
              <p:spPr bwMode="auto">
                <a:xfrm>
                  <a:off x="4708" y="1699"/>
                  <a:ext cx="31" cy="29"/>
                </a:xfrm>
                <a:custGeom>
                  <a:avLst/>
                  <a:gdLst>
                    <a:gd name="T0" fmla="*/ 4 w 31"/>
                    <a:gd name="T1" fmla="*/ 10 h 29"/>
                    <a:gd name="T2" fmla="*/ 4 w 31"/>
                    <a:gd name="T3" fmla="*/ 8 h 29"/>
                    <a:gd name="T4" fmla="*/ 6 w 31"/>
                    <a:gd name="T5" fmla="*/ 6 h 29"/>
                    <a:gd name="T6" fmla="*/ 6 w 31"/>
                    <a:gd name="T7" fmla="*/ 4 h 29"/>
                    <a:gd name="T8" fmla="*/ 8 w 31"/>
                    <a:gd name="T9" fmla="*/ 4 h 29"/>
                    <a:gd name="T10" fmla="*/ 8 w 31"/>
                    <a:gd name="T11" fmla="*/ 2 h 29"/>
                    <a:gd name="T12" fmla="*/ 10 w 31"/>
                    <a:gd name="T13" fmla="*/ 2 h 29"/>
                    <a:gd name="T14" fmla="*/ 12 w 31"/>
                    <a:gd name="T15" fmla="*/ 0 h 29"/>
                    <a:gd name="T16" fmla="*/ 14 w 31"/>
                    <a:gd name="T17" fmla="*/ 0 h 29"/>
                    <a:gd name="T18" fmla="*/ 16 w 31"/>
                    <a:gd name="T19" fmla="*/ 0 h 29"/>
                    <a:gd name="T20" fmla="*/ 16 w 31"/>
                    <a:gd name="T21" fmla="*/ 2 h 29"/>
                    <a:gd name="T22" fmla="*/ 18 w 31"/>
                    <a:gd name="T23" fmla="*/ 2 h 29"/>
                    <a:gd name="T24" fmla="*/ 18 w 31"/>
                    <a:gd name="T25" fmla="*/ 4 h 29"/>
                    <a:gd name="T26" fmla="*/ 20 w 31"/>
                    <a:gd name="T27" fmla="*/ 4 h 29"/>
                    <a:gd name="T28" fmla="*/ 20 w 31"/>
                    <a:gd name="T29" fmla="*/ 6 h 29"/>
                    <a:gd name="T30" fmla="*/ 20 w 31"/>
                    <a:gd name="T31" fmla="*/ 8 h 29"/>
                    <a:gd name="T32" fmla="*/ 22 w 31"/>
                    <a:gd name="T33" fmla="*/ 8 h 29"/>
                    <a:gd name="T34" fmla="*/ 22 w 31"/>
                    <a:gd name="T35" fmla="*/ 10 h 29"/>
                    <a:gd name="T36" fmla="*/ 22 w 31"/>
                    <a:gd name="T37" fmla="*/ 12 h 29"/>
                    <a:gd name="T38" fmla="*/ 23 w 31"/>
                    <a:gd name="T39" fmla="*/ 12 h 29"/>
                    <a:gd name="T40" fmla="*/ 23 w 31"/>
                    <a:gd name="T41" fmla="*/ 14 h 29"/>
                    <a:gd name="T42" fmla="*/ 25 w 31"/>
                    <a:gd name="T43" fmla="*/ 16 h 29"/>
                    <a:gd name="T44" fmla="*/ 25 w 31"/>
                    <a:gd name="T45" fmla="*/ 18 h 29"/>
                    <a:gd name="T46" fmla="*/ 27 w 31"/>
                    <a:gd name="T47" fmla="*/ 18 h 29"/>
                    <a:gd name="T48" fmla="*/ 27 w 31"/>
                    <a:gd name="T49" fmla="*/ 19 h 29"/>
                    <a:gd name="T50" fmla="*/ 29 w 31"/>
                    <a:gd name="T51" fmla="*/ 21 h 29"/>
                    <a:gd name="T52" fmla="*/ 29 w 31"/>
                    <a:gd name="T53" fmla="*/ 23 h 29"/>
                    <a:gd name="T54" fmla="*/ 31 w 31"/>
                    <a:gd name="T55" fmla="*/ 23 h 29"/>
                    <a:gd name="T56" fmla="*/ 31 w 31"/>
                    <a:gd name="T57" fmla="*/ 25 h 29"/>
                    <a:gd name="T58" fmla="*/ 29 w 31"/>
                    <a:gd name="T59" fmla="*/ 25 h 29"/>
                    <a:gd name="T60" fmla="*/ 27 w 31"/>
                    <a:gd name="T61" fmla="*/ 25 h 29"/>
                    <a:gd name="T62" fmla="*/ 27 w 31"/>
                    <a:gd name="T63" fmla="*/ 27 h 29"/>
                    <a:gd name="T64" fmla="*/ 25 w 31"/>
                    <a:gd name="T65" fmla="*/ 27 h 29"/>
                    <a:gd name="T66" fmla="*/ 23 w 31"/>
                    <a:gd name="T67" fmla="*/ 27 h 29"/>
                    <a:gd name="T68" fmla="*/ 22 w 31"/>
                    <a:gd name="T69" fmla="*/ 27 h 29"/>
                    <a:gd name="T70" fmla="*/ 20 w 31"/>
                    <a:gd name="T71" fmla="*/ 27 h 29"/>
                    <a:gd name="T72" fmla="*/ 18 w 31"/>
                    <a:gd name="T73" fmla="*/ 29 h 29"/>
                    <a:gd name="T74" fmla="*/ 16 w 31"/>
                    <a:gd name="T75" fmla="*/ 29 h 29"/>
                    <a:gd name="T76" fmla="*/ 14 w 31"/>
                    <a:gd name="T77" fmla="*/ 29 h 29"/>
                    <a:gd name="T78" fmla="*/ 12 w 31"/>
                    <a:gd name="T79" fmla="*/ 29 h 29"/>
                    <a:gd name="T80" fmla="*/ 10 w 31"/>
                    <a:gd name="T81" fmla="*/ 29 h 29"/>
                    <a:gd name="T82" fmla="*/ 8 w 31"/>
                    <a:gd name="T83" fmla="*/ 29 h 29"/>
                    <a:gd name="T84" fmla="*/ 6 w 31"/>
                    <a:gd name="T85" fmla="*/ 29 h 29"/>
                    <a:gd name="T86" fmla="*/ 4 w 31"/>
                    <a:gd name="T87" fmla="*/ 29 h 29"/>
                    <a:gd name="T88" fmla="*/ 2 w 31"/>
                    <a:gd name="T89" fmla="*/ 27 h 29"/>
                    <a:gd name="T90" fmla="*/ 0 w 31"/>
                    <a:gd name="T91" fmla="*/ 27 h 29"/>
                    <a:gd name="T92" fmla="*/ 0 w 31"/>
                    <a:gd name="T93" fmla="*/ 25 h 29"/>
                    <a:gd name="T94" fmla="*/ 0 w 31"/>
                    <a:gd name="T95" fmla="*/ 23 h 29"/>
                    <a:gd name="T96" fmla="*/ 0 w 31"/>
                    <a:gd name="T97" fmla="*/ 21 h 29"/>
                    <a:gd name="T98" fmla="*/ 0 w 31"/>
                    <a:gd name="T99" fmla="*/ 19 h 29"/>
                    <a:gd name="T100" fmla="*/ 2 w 31"/>
                    <a:gd name="T101" fmla="*/ 18 h 29"/>
                    <a:gd name="T102" fmla="*/ 2 w 31"/>
                    <a:gd name="T103" fmla="*/ 16 h 29"/>
                    <a:gd name="T104" fmla="*/ 2 w 31"/>
                    <a:gd name="T105" fmla="*/ 14 h 29"/>
                    <a:gd name="T106" fmla="*/ 4 w 31"/>
                    <a:gd name="T107" fmla="*/ 14 h 29"/>
                    <a:gd name="T108" fmla="*/ 4 w 31"/>
                    <a:gd name="T109" fmla="*/ 12 h 29"/>
                    <a:gd name="T110" fmla="*/ 4 w 31"/>
                    <a:gd name="T111" fmla="*/ 10 h 2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31"/>
                    <a:gd name="T169" fmla="*/ 0 h 29"/>
                    <a:gd name="T170" fmla="*/ 31 w 31"/>
                    <a:gd name="T171" fmla="*/ 29 h 29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31" h="29">
                      <a:moveTo>
                        <a:pt x="4" y="10"/>
                      </a:move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8" y="4"/>
                      </a:lnTo>
                      <a:lnTo>
                        <a:pt x="20" y="4"/>
                      </a:lnTo>
                      <a:lnTo>
                        <a:pt x="20" y="6"/>
                      </a:lnTo>
                      <a:lnTo>
                        <a:pt x="20" y="8"/>
                      </a:lnTo>
                      <a:lnTo>
                        <a:pt x="22" y="8"/>
                      </a:lnTo>
                      <a:lnTo>
                        <a:pt x="22" y="10"/>
                      </a:lnTo>
                      <a:lnTo>
                        <a:pt x="22" y="12"/>
                      </a:lnTo>
                      <a:lnTo>
                        <a:pt x="23" y="12"/>
                      </a:lnTo>
                      <a:lnTo>
                        <a:pt x="23" y="14"/>
                      </a:lnTo>
                      <a:lnTo>
                        <a:pt x="25" y="16"/>
                      </a:lnTo>
                      <a:lnTo>
                        <a:pt x="25" y="18"/>
                      </a:lnTo>
                      <a:lnTo>
                        <a:pt x="27" y="18"/>
                      </a:lnTo>
                      <a:lnTo>
                        <a:pt x="27" y="19"/>
                      </a:lnTo>
                      <a:lnTo>
                        <a:pt x="29" y="21"/>
                      </a:lnTo>
                      <a:lnTo>
                        <a:pt x="29" y="23"/>
                      </a:lnTo>
                      <a:lnTo>
                        <a:pt x="31" y="23"/>
                      </a:lnTo>
                      <a:lnTo>
                        <a:pt x="31" y="25"/>
                      </a:lnTo>
                      <a:lnTo>
                        <a:pt x="29" y="25"/>
                      </a:lnTo>
                      <a:lnTo>
                        <a:pt x="27" y="25"/>
                      </a:lnTo>
                      <a:lnTo>
                        <a:pt x="27" y="27"/>
                      </a:lnTo>
                      <a:lnTo>
                        <a:pt x="25" y="27"/>
                      </a:lnTo>
                      <a:lnTo>
                        <a:pt x="23" y="27"/>
                      </a:lnTo>
                      <a:lnTo>
                        <a:pt x="22" y="27"/>
                      </a:lnTo>
                      <a:lnTo>
                        <a:pt x="20" y="27"/>
                      </a:lnTo>
                      <a:lnTo>
                        <a:pt x="18" y="29"/>
                      </a:lnTo>
                      <a:lnTo>
                        <a:pt x="16" y="29"/>
                      </a:lnTo>
                      <a:lnTo>
                        <a:pt x="14" y="29"/>
                      </a:lnTo>
                      <a:lnTo>
                        <a:pt x="12" y="29"/>
                      </a:lnTo>
                      <a:lnTo>
                        <a:pt x="10" y="29"/>
                      </a:lnTo>
                      <a:lnTo>
                        <a:pt x="8" y="29"/>
                      </a:lnTo>
                      <a:lnTo>
                        <a:pt x="6" y="29"/>
                      </a:lnTo>
                      <a:lnTo>
                        <a:pt x="4" y="29"/>
                      </a:lnTo>
                      <a:lnTo>
                        <a:pt x="2" y="27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71" name="Freeform 639"/>
                <p:cNvSpPr>
                  <a:spLocks noChangeAspect="1"/>
                </p:cNvSpPr>
                <p:nvPr/>
              </p:nvSpPr>
              <p:spPr bwMode="auto">
                <a:xfrm>
                  <a:off x="4714" y="1705"/>
                  <a:ext cx="25" cy="23"/>
                </a:xfrm>
                <a:custGeom>
                  <a:avLst/>
                  <a:gdLst>
                    <a:gd name="T0" fmla="*/ 4 w 25"/>
                    <a:gd name="T1" fmla="*/ 6 h 23"/>
                    <a:gd name="T2" fmla="*/ 4 w 25"/>
                    <a:gd name="T3" fmla="*/ 4 h 23"/>
                    <a:gd name="T4" fmla="*/ 6 w 25"/>
                    <a:gd name="T5" fmla="*/ 4 h 23"/>
                    <a:gd name="T6" fmla="*/ 6 w 25"/>
                    <a:gd name="T7" fmla="*/ 2 h 23"/>
                    <a:gd name="T8" fmla="*/ 6 w 25"/>
                    <a:gd name="T9" fmla="*/ 0 h 23"/>
                    <a:gd name="T10" fmla="*/ 8 w 25"/>
                    <a:gd name="T11" fmla="*/ 0 h 23"/>
                    <a:gd name="T12" fmla="*/ 10 w 25"/>
                    <a:gd name="T13" fmla="*/ 0 h 23"/>
                    <a:gd name="T14" fmla="*/ 12 w 25"/>
                    <a:gd name="T15" fmla="*/ 0 h 23"/>
                    <a:gd name="T16" fmla="*/ 14 w 25"/>
                    <a:gd name="T17" fmla="*/ 0 h 23"/>
                    <a:gd name="T18" fmla="*/ 14 w 25"/>
                    <a:gd name="T19" fmla="*/ 2 h 23"/>
                    <a:gd name="T20" fmla="*/ 16 w 25"/>
                    <a:gd name="T21" fmla="*/ 2 h 23"/>
                    <a:gd name="T22" fmla="*/ 16 w 25"/>
                    <a:gd name="T23" fmla="*/ 4 h 23"/>
                    <a:gd name="T24" fmla="*/ 16 w 25"/>
                    <a:gd name="T25" fmla="*/ 6 h 23"/>
                    <a:gd name="T26" fmla="*/ 17 w 25"/>
                    <a:gd name="T27" fmla="*/ 6 h 23"/>
                    <a:gd name="T28" fmla="*/ 17 w 25"/>
                    <a:gd name="T29" fmla="*/ 8 h 23"/>
                    <a:gd name="T30" fmla="*/ 17 w 25"/>
                    <a:gd name="T31" fmla="*/ 10 h 23"/>
                    <a:gd name="T32" fmla="*/ 19 w 25"/>
                    <a:gd name="T33" fmla="*/ 10 h 23"/>
                    <a:gd name="T34" fmla="*/ 19 w 25"/>
                    <a:gd name="T35" fmla="*/ 12 h 23"/>
                    <a:gd name="T36" fmla="*/ 21 w 25"/>
                    <a:gd name="T37" fmla="*/ 13 h 23"/>
                    <a:gd name="T38" fmla="*/ 23 w 25"/>
                    <a:gd name="T39" fmla="*/ 15 h 23"/>
                    <a:gd name="T40" fmla="*/ 23 w 25"/>
                    <a:gd name="T41" fmla="*/ 17 h 23"/>
                    <a:gd name="T42" fmla="*/ 25 w 25"/>
                    <a:gd name="T43" fmla="*/ 17 h 23"/>
                    <a:gd name="T44" fmla="*/ 25 w 25"/>
                    <a:gd name="T45" fmla="*/ 19 h 23"/>
                    <a:gd name="T46" fmla="*/ 23 w 25"/>
                    <a:gd name="T47" fmla="*/ 19 h 23"/>
                    <a:gd name="T48" fmla="*/ 21 w 25"/>
                    <a:gd name="T49" fmla="*/ 19 h 23"/>
                    <a:gd name="T50" fmla="*/ 21 w 25"/>
                    <a:gd name="T51" fmla="*/ 21 h 23"/>
                    <a:gd name="T52" fmla="*/ 19 w 25"/>
                    <a:gd name="T53" fmla="*/ 21 h 23"/>
                    <a:gd name="T54" fmla="*/ 17 w 25"/>
                    <a:gd name="T55" fmla="*/ 21 h 23"/>
                    <a:gd name="T56" fmla="*/ 16 w 25"/>
                    <a:gd name="T57" fmla="*/ 21 h 23"/>
                    <a:gd name="T58" fmla="*/ 14 w 25"/>
                    <a:gd name="T59" fmla="*/ 21 h 23"/>
                    <a:gd name="T60" fmla="*/ 12 w 25"/>
                    <a:gd name="T61" fmla="*/ 21 h 23"/>
                    <a:gd name="T62" fmla="*/ 12 w 25"/>
                    <a:gd name="T63" fmla="*/ 23 h 23"/>
                    <a:gd name="T64" fmla="*/ 10 w 25"/>
                    <a:gd name="T65" fmla="*/ 23 h 23"/>
                    <a:gd name="T66" fmla="*/ 8 w 25"/>
                    <a:gd name="T67" fmla="*/ 23 h 23"/>
                    <a:gd name="T68" fmla="*/ 6 w 25"/>
                    <a:gd name="T69" fmla="*/ 23 h 23"/>
                    <a:gd name="T70" fmla="*/ 4 w 25"/>
                    <a:gd name="T71" fmla="*/ 23 h 23"/>
                    <a:gd name="T72" fmla="*/ 2 w 25"/>
                    <a:gd name="T73" fmla="*/ 21 h 23"/>
                    <a:gd name="T74" fmla="*/ 0 w 25"/>
                    <a:gd name="T75" fmla="*/ 21 h 23"/>
                    <a:gd name="T76" fmla="*/ 0 w 25"/>
                    <a:gd name="T77" fmla="*/ 19 h 23"/>
                    <a:gd name="T78" fmla="*/ 0 w 25"/>
                    <a:gd name="T79" fmla="*/ 17 h 23"/>
                    <a:gd name="T80" fmla="*/ 0 w 25"/>
                    <a:gd name="T81" fmla="*/ 15 h 23"/>
                    <a:gd name="T82" fmla="*/ 0 w 25"/>
                    <a:gd name="T83" fmla="*/ 13 h 23"/>
                    <a:gd name="T84" fmla="*/ 2 w 25"/>
                    <a:gd name="T85" fmla="*/ 13 h 23"/>
                    <a:gd name="T86" fmla="*/ 2 w 25"/>
                    <a:gd name="T87" fmla="*/ 12 h 23"/>
                    <a:gd name="T88" fmla="*/ 2 w 25"/>
                    <a:gd name="T89" fmla="*/ 10 h 23"/>
                    <a:gd name="T90" fmla="*/ 2 w 25"/>
                    <a:gd name="T91" fmla="*/ 8 h 23"/>
                    <a:gd name="T92" fmla="*/ 4 w 25"/>
                    <a:gd name="T93" fmla="*/ 8 h 23"/>
                    <a:gd name="T94" fmla="*/ 4 w 25"/>
                    <a:gd name="T95" fmla="*/ 6 h 23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5"/>
                    <a:gd name="T145" fmla="*/ 0 h 23"/>
                    <a:gd name="T146" fmla="*/ 25 w 25"/>
                    <a:gd name="T147" fmla="*/ 23 h 23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5" h="23">
                      <a:moveTo>
                        <a:pt x="4" y="6"/>
                      </a:move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6" y="2"/>
                      </a:lnTo>
                      <a:lnTo>
                        <a:pt x="16" y="4"/>
                      </a:lnTo>
                      <a:lnTo>
                        <a:pt x="16" y="6"/>
                      </a:lnTo>
                      <a:lnTo>
                        <a:pt x="17" y="6"/>
                      </a:lnTo>
                      <a:lnTo>
                        <a:pt x="17" y="8"/>
                      </a:lnTo>
                      <a:lnTo>
                        <a:pt x="17" y="10"/>
                      </a:lnTo>
                      <a:lnTo>
                        <a:pt x="19" y="10"/>
                      </a:lnTo>
                      <a:lnTo>
                        <a:pt x="19" y="12"/>
                      </a:lnTo>
                      <a:lnTo>
                        <a:pt x="21" y="13"/>
                      </a:lnTo>
                      <a:lnTo>
                        <a:pt x="23" y="15"/>
                      </a:lnTo>
                      <a:lnTo>
                        <a:pt x="23" y="17"/>
                      </a:lnTo>
                      <a:lnTo>
                        <a:pt x="25" y="17"/>
                      </a:lnTo>
                      <a:lnTo>
                        <a:pt x="25" y="19"/>
                      </a:lnTo>
                      <a:lnTo>
                        <a:pt x="23" y="19"/>
                      </a:lnTo>
                      <a:lnTo>
                        <a:pt x="21" y="19"/>
                      </a:lnTo>
                      <a:lnTo>
                        <a:pt x="21" y="21"/>
                      </a:lnTo>
                      <a:lnTo>
                        <a:pt x="19" y="21"/>
                      </a:lnTo>
                      <a:lnTo>
                        <a:pt x="17" y="21"/>
                      </a:lnTo>
                      <a:lnTo>
                        <a:pt x="16" y="21"/>
                      </a:lnTo>
                      <a:lnTo>
                        <a:pt x="14" y="21"/>
                      </a:lnTo>
                      <a:lnTo>
                        <a:pt x="12" y="21"/>
                      </a:lnTo>
                      <a:lnTo>
                        <a:pt x="12" y="23"/>
                      </a:lnTo>
                      <a:lnTo>
                        <a:pt x="10" y="23"/>
                      </a:lnTo>
                      <a:lnTo>
                        <a:pt x="8" y="23"/>
                      </a:lnTo>
                      <a:lnTo>
                        <a:pt x="6" y="23"/>
                      </a:lnTo>
                      <a:lnTo>
                        <a:pt x="4" y="23"/>
                      </a:lnTo>
                      <a:lnTo>
                        <a:pt x="2" y="21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2" y="13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72" name="Freeform 640"/>
                <p:cNvSpPr>
                  <a:spLocks noChangeAspect="1"/>
                </p:cNvSpPr>
                <p:nvPr/>
              </p:nvSpPr>
              <p:spPr bwMode="auto">
                <a:xfrm>
                  <a:off x="4720" y="1709"/>
                  <a:ext cx="19" cy="17"/>
                </a:xfrm>
                <a:custGeom>
                  <a:avLst/>
                  <a:gdLst>
                    <a:gd name="T0" fmla="*/ 19 w 19"/>
                    <a:gd name="T1" fmla="*/ 15 h 17"/>
                    <a:gd name="T2" fmla="*/ 19 w 19"/>
                    <a:gd name="T3" fmla="*/ 13 h 17"/>
                    <a:gd name="T4" fmla="*/ 17 w 19"/>
                    <a:gd name="T5" fmla="*/ 13 h 17"/>
                    <a:gd name="T6" fmla="*/ 17 w 19"/>
                    <a:gd name="T7" fmla="*/ 11 h 17"/>
                    <a:gd name="T8" fmla="*/ 15 w 19"/>
                    <a:gd name="T9" fmla="*/ 11 h 17"/>
                    <a:gd name="T10" fmla="*/ 15 w 19"/>
                    <a:gd name="T11" fmla="*/ 9 h 17"/>
                    <a:gd name="T12" fmla="*/ 15 w 19"/>
                    <a:gd name="T13" fmla="*/ 8 h 17"/>
                    <a:gd name="T14" fmla="*/ 13 w 19"/>
                    <a:gd name="T15" fmla="*/ 8 h 17"/>
                    <a:gd name="T16" fmla="*/ 13 w 19"/>
                    <a:gd name="T17" fmla="*/ 6 h 17"/>
                    <a:gd name="T18" fmla="*/ 11 w 19"/>
                    <a:gd name="T19" fmla="*/ 4 h 17"/>
                    <a:gd name="T20" fmla="*/ 11 w 19"/>
                    <a:gd name="T21" fmla="*/ 2 h 17"/>
                    <a:gd name="T22" fmla="*/ 10 w 19"/>
                    <a:gd name="T23" fmla="*/ 2 h 17"/>
                    <a:gd name="T24" fmla="*/ 10 w 19"/>
                    <a:gd name="T25" fmla="*/ 0 h 17"/>
                    <a:gd name="T26" fmla="*/ 8 w 19"/>
                    <a:gd name="T27" fmla="*/ 0 h 17"/>
                    <a:gd name="T28" fmla="*/ 6 w 19"/>
                    <a:gd name="T29" fmla="*/ 0 h 17"/>
                    <a:gd name="T30" fmla="*/ 4 w 19"/>
                    <a:gd name="T31" fmla="*/ 2 h 17"/>
                    <a:gd name="T32" fmla="*/ 4 w 19"/>
                    <a:gd name="T33" fmla="*/ 4 h 17"/>
                    <a:gd name="T34" fmla="*/ 2 w 19"/>
                    <a:gd name="T35" fmla="*/ 4 h 17"/>
                    <a:gd name="T36" fmla="*/ 2 w 19"/>
                    <a:gd name="T37" fmla="*/ 6 h 17"/>
                    <a:gd name="T38" fmla="*/ 2 w 19"/>
                    <a:gd name="T39" fmla="*/ 8 h 17"/>
                    <a:gd name="T40" fmla="*/ 2 w 19"/>
                    <a:gd name="T41" fmla="*/ 9 h 17"/>
                    <a:gd name="T42" fmla="*/ 0 w 19"/>
                    <a:gd name="T43" fmla="*/ 9 h 17"/>
                    <a:gd name="T44" fmla="*/ 0 w 19"/>
                    <a:gd name="T45" fmla="*/ 11 h 17"/>
                    <a:gd name="T46" fmla="*/ 0 w 19"/>
                    <a:gd name="T47" fmla="*/ 13 h 17"/>
                    <a:gd name="T48" fmla="*/ 0 w 19"/>
                    <a:gd name="T49" fmla="*/ 15 h 17"/>
                    <a:gd name="T50" fmla="*/ 0 w 19"/>
                    <a:gd name="T51" fmla="*/ 17 h 17"/>
                    <a:gd name="T52" fmla="*/ 2 w 19"/>
                    <a:gd name="T53" fmla="*/ 17 h 17"/>
                    <a:gd name="T54" fmla="*/ 4 w 19"/>
                    <a:gd name="T55" fmla="*/ 17 h 17"/>
                    <a:gd name="T56" fmla="*/ 6 w 19"/>
                    <a:gd name="T57" fmla="*/ 17 h 17"/>
                    <a:gd name="T58" fmla="*/ 8 w 19"/>
                    <a:gd name="T59" fmla="*/ 17 h 17"/>
                    <a:gd name="T60" fmla="*/ 10 w 19"/>
                    <a:gd name="T61" fmla="*/ 17 h 17"/>
                    <a:gd name="T62" fmla="*/ 11 w 19"/>
                    <a:gd name="T63" fmla="*/ 17 h 17"/>
                    <a:gd name="T64" fmla="*/ 13 w 19"/>
                    <a:gd name="T65" fmla="*/ 17 h 17"/>
                    <a:gd name="T66" fmla="*/ 15 w 19"/>
                    <a:gd name="T67" fmla="*/ 17 h 17"/>
                    <a:gd name="T68" fmla="*/ 15 w 19"/>
                    <a:gd name="T69" fmla="*/ 15 h 17"/>
                    <a:gd name="T70" fmla="*/ 17 w 19"/>
                    <a:gd name="T71" fmla="*/ 15 h 17"/>
                    <a:gd name="T72" fmla="*/ 19 w 19"/>
                    <a:gd name="T73" fmla="*/ 15 h 1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9"/>
                    <a:gd name="T112" fmla="*/ 0 h 17"/>
                    <a:gd name="T113" fmla="*/ 19 w 19"/>
                    <a:gd name="T114" fmla="*/ 17 h 1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9" h="17">
                      <a:moveTo>
                        <a:pt x="19" y="15"/>
                      </a:moveTo>
                      <a:lnTo>
                        <a:pt x="19" y="13"/>
                      </a:lnTo>
                      <a:lnTo>
                        <a:pt x="17" y="13"/>
                      </a:lnTo>
                      <a:lnTo>
                        <a:pt x="17" y="11"/>
                      </a:lnTo>
                      <a:lnTo>
                        <a:pt x="15" y="11"/>
                      </a:lnTo>
                      <a:lnTo>
                        <a:pt x="15" y="9"/>
                      </a:lnTo>
                      <a:lnTo>
                        <a:pt x="15" y="8"/>
                      </a:lnTo>
                      <a:lnTo>
                        <a:pt x="13" y="8"/>
                      </a:lnTo>
                      <a:lnTo>
                        <a:pt x="13" y="6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2" y="9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2" y="17"/>
                      </a:lnTo>
                      <a:lnTo>
                        <a:pt x="4" y="17"/>
                      </a:lnTo>
                      <a:lnTo>
                        <a:pt x="6" y="17"/>
                      </a:lnTo>
                      <a:lnTo>
                        <a:pt x="8" y="17"/>
                      </a:lnTo>
                      <a:lnTo>
                        <a:pt x="10" y="17"/>
                      </a:lnTo>
                      <a:lnTo>
                        <a:pt x="11" y="17"/>
                      </a:lnTo>
                      <a:lnTo>
                        <a:pt x="13" y="17"/>
                      </a:lnTo>
                      <a:lnTo>
                        <a:pt x="15" y="17"/>
                      </a:lnTo>
                      <a:lnTo>
                        <a:pt x="15" y="15"/>
                      </a:lnTo>
                      <a:lnTo>
                        <a:pt x="17" y="15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73" name="Freeform 641"/>
                <p:cNvSpPr>
                  <a:spLocks noChangeAspect="1"/>
                </p:cNvSpPr>
                <p:nvPr/>
              </p:nvSpPr>
              <p:spPr bwMode="auto">
                <a:xfrm>
                  <a:off x="4743" y="1678"/>
                  <a:ext cx="21" cy="46"/>
                </a:xfrm>
                <a:custGeom>
                  <a:avLst/>
                  <a:gdLst>
                    <a:gd name="T0" fmla="*/ 17 w 21"/>
                    <a:gd name="T1" fmla="*/ 40 h 46"/>
                    <a:gd name="T2" fmla="*/ 0 w 21"/>
                    <a:gd name="T3" fmla="*/ 2 h 46"/>
                    <a:gd name="T4" fmla="*/ 0 w 21"/>
                    <a:gd name="T5" fmla="*/ 0 h 46"/>
                    <a:gd name="T6" fmla="*/ 2 w 21"/>
                    <a:gd name="T7" fmla="*/ 0 h 46"/>
                    <a:gd name="T8" fmla="*/ 4 w 21"/>
                    <a:gd name="T9" fmla="*/ 0 h 46"/>
                    <a:gd name="T10" fmla="*/ 4 w 21"/>
                    <a:gd name="T11" fmla="*/ 2 h 46"/>
                    <a:gd name="T12" fmla="*/ 6 w 21"/>
                    <a:gd name="T13" fmla="*/ 2 h 46"/>
                    <a:gd name="T14" fmla="*/ 6 w 21"/>
                    <a:gd name="T15" fmla="*/ 4 h 46"/>
                    <a:gd name="T16" fmla="*/ 8 w 21"/>
                    <a:gd name="T17" fmla="*/ 6 h 46"/>
                    <a:gd name="T18" fmla="*/ 8 w 21"/>
                    <a:gd name="T19" fmla="*/ 8 h 46"/>
                    <a:gd name="T20" fmla="*/ 8 w 21"/>
                    <a:gd name="T21" fmla="*/ 10 h 46"/>
                    <a:gd name="T22" fmla="*/ 10 w 21"/>
                    <a:gd name="T23" fmla="*/ 10 h 46"/>
                    <a:gd name="T24" fmla="*/ 10 w 21"/>
                    <a:gd name="T25" fmla="*/ 12 h 46"/>
                    <a:gd name="T26" fmla="*/ 10 w 21"/>
                    <a:gd name="T27" fmla="*/ 14 h 46"/>
                    <a:gd name="T28" fmla="*/ 11 w 21"/>
                    <a:gd name="T29" fmla="*/ 15 h 46"/>
                    <a:gd name="T30" fmla="*/ 11 w 21"/>
                    <a:gd name="T31" fmla="*/ 17 h 46"/>
                    <a:gd name="T32" fmla="*/ 11 w 21"/>
                    <a:gd name="T33" fmla="*/ 19 h 46"/>
                    <a:gd name="T34" fmla="*/ 13 w 21"/>
                    <a:gd name="T35" fmla="*/ 21 h 46"/>
                    <a:gd name="T36" fmla="*/ 13 w 21"/>
                    <a:gd name="T37" fmla="*/ 23 h 46"/>
                    <a:gd name="T38" fmla="*/ 15 w 21"/>
                    <a:gd name="T39" fmla="*/ 25 h 46"/>
                    <a:gd name="T40" fmla="*/ 15 w 21"/>
                    <a:gd name="T41" fmla="*/ 27 h 46"/>
                    <a:gd name="T42" fmla="*/ 15 w 21"/>
                    <a:gd name="T43" fmla="*/ 29 h 46"/>
                    <a:gd name="T44" fmla="*/ 15 w 21"/>
                    <a:gd name="T45" fmla="*/ 31 h 46"/>
                    <a:gd name="T46" fmla="*/ 17 w 21"/>
                    <a:gd name="T47" fmla="*/ 33 h 46"/>
                    <a:gd name="T48" fmla="*/ 17 w 21"/>
                    <a:gd name="T49" fmla="*/ 35 h 46"/>
                    <a:gd name="T50" fmla="*/ 17 w 21"/>
                    <a:gd name="T51" fmla="*/ 37 h 46"/>
                    <a:gd name="T52" fmla="*/ 19 w 21"/>
                    <a:gd name="T53" fmla="*/ 39 h 46"/>
                    <a:gd name="T54" fmla="*/ 19 w 21"/>
                    <a:gd name="T55" fmla="*/ 40 h 46"/>
                    <a:gd name="T56" fmla="*/ 19 w 21"/>
                    <a:gd name="T57" fmla="*/ 42 h 46"/>
                    <a:gd name="T58" fmla="*/ 19 w 21"/>
                    <a:gd name="T59" fmla="*/ 44 h 46"/>
                    <a:gd name="T60" fmla="*/ 21 w 21"/>
                    <a:gd name="T61" fmla="*/ 44 h 46"/>
                    <a:gd name="T62" fmla="*/ 21 w 21"/>
                    <a:gd name="T63" fmla="*/ 46 h 46"/>
                    <a:gd name="T64" fmla="*/ 17 w 21"/>
                    <a:gd name="T65" fmla="*/ 40 h 4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1"/>
                    <a:gd name="T100" fmla="*/ 0 h 46"/>
                    <a:gd name="T101" fmla="*/ 21 w 21"/>
                    <a:gd name="T102" fmla="*/ 46 h 4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1" h="46">
                      <a:moveTo>
                        <a:pt x="17" y="4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8" y="6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12"/>
                      </a:lnTo>
                      <a:lnTo>
                        <a:pt x="10" y="14"/>
                      </a:lnTo>
                      <a:lnTo>
                        <a:pt x="11" y="15"/>
                      </a:lnTo>
                      <a:lnTo>
                        <a:pt x="11" y="17"/>
                      </a:lnTo>
                      <a:lnTo>
                        <a:pt x="11" y="19"/>
                      </a:lnTo>
                      <a:lnTo>
                        <a:pt x="13" y="21"/>
                      </a:lnTo>
                      <a:lnTo>
                        <a:pt x="13" y="23"/>
                      </a:lnTo>
                      <a:lnTo>
                        <a:pt x="15" y="25"/>
                      </a:lnTo>
                      <a:lnTo>
                        <a:pt x="15" y="27"/>
                      </a:lnTo>
                      <a:lnTo>
                        <a:pt x="15" y="29"/>
                      </a:lnTo>
                      <a:lnTo>
                        <a:pt x="15" y="31"/>
                      </a:lnTo>
                      <a:lnTo>
                        <a:pt x="17" y="33"/>
                      </a:lnTo>
                      <a:lnTo>
                        <a:pt x="17" y="35"/>
                      </a:lnTo>
                      <a:lnTo>
                        <a:pt x="17" y="37"/>
                      </a:lnTo>
                      <a:lnTo>
                        <a:pt x="19" y="39"/>
                      </a:lnTo>
                      <a:lnTo>
                        <a:pt x="19" y="40"/>
                      </a:lnTo>
                      <a:lnTo>
                        <a:pt x="19" y="42"/>
                      </a:lnTo>
                      <a:lnTo>
                        <a:pt x="19" y="44"/>
                      </a:lnTo>
                      <a:lnTo>
                        <a:pt x="21" y="44"/>
                      </a:lnTo>
                      <a:lnTo>
                        <a:pt x="21" y="46"/>
                      </a:lnTo>
                      <a:lnTo>
                        <a:pt x="17" y="4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74" name="Freeform 642"/>
                <p:cNvSpPr>
                  <a:spLocks noChangeAspect="1"/>
                </p:cNvSpPr>
                <p:nvPr/>
              </p:nvSpPr>
              <p:spPr bwMode="auto">
                <a:xfrm>
                  <a:off x="4781" y="1647"/>
                  <a:ext cx="14" cy="16"/>
                </a:xfrm>
                <a:custGeom>
                  <a:avLst/>
                  <a:gdLst>
                    <a:gd name="T0" fmla="*/ 4 w 14"/>
                    <a:gd name="T1" fmla="*/ 2 h 16"/>
                    <a:gd name="T2" fmla="*/ 14 w 14"/>
                    <a:gd name="T3" fmla="*/ 12 h 16"/>
                    <a:gd name="T4" fmla="*/ 10 w 14"/>
                    <a:gd name="T5" fmla="*/ 16 h 16"/>
                    <a:gd name="T6" fmla="*/ 8 w 14"/>
                    <a:gd name="T7" fmla="*/ 16 h 16"/>
                    <a:gd name="T8" fmla="*/ 8 w 14"/>
                    <a:gd name="T9" fmla="*/ 14 h 16"/>
                    <a:gd name="T10" fmla="*/ 8 w 14"/>
                    <a:gd name="T11" fmla="*/ 12 h 16"/>
                    <a:gd name="T12" fmla="*/ 6 w 14"/>
                    <a:gd name="T13" fmla="*/ 12 h 16"/>
                    <a:gd name="T14" fmla="*/ 6 w 14"/>
                    <a:gd name="T15" fmla="*/ 10 h 16"/>
                    <a:gd name="T16" fmla="*/ 4 w 14"/>
                    <a:gd name="T17" fmla="*/ 10 h 16"/>
                    <a:gd name="T18" fmla="*/ 4 w 14"/>
                    <a:gd name="T19" fmla="*/ 8 h 16"/>
                    <a:gd name="T20" fmla="*/ 2 w 14"/>
                    <a:gd name="T21" fmla="*/ 8 h 16"/>
                    <a:gd name="T22" fmla="*/ 2 w 14"/>
                    <a:gd name="T23" fmla="*/ 6 h 16"/>
                    <a:gd name="T24" fmla="*/ 2 w 14"/>
                    <a:gd name="T25" fmla="*/ 4 h 16"/>
                    <a:gd name="T26" fmla="*/ 0 w 14"/>
                    <a:gd name="T27" fmla="*/ 4 h 16"/>
                    <a:gd name="T28" fmla="*/ 0 w 14"/>
                    <a:gd name="T29" fmla="*/ 2 h 16"/>
                    <a:gd name="T30" fmla="*/ 0 w 14"/>
                    <a:gd name="T31" fmla="*/ 0 h 16"/>
                    <a:gd name="T32" fmla="*/ 2 w 14"/>
                    <a:gd name="T33" fmla="*/ 0 h 16"/>
                    <a:gd name="T34" fmla="*/ 4 w 14"/>
                    <a:gd name="T35" fmla="*/ 2 h 1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4"/>
                    <a:gd name="T55" fmla="*/ 0 h 16"/>
                    <a:gd name="T56" fmla="*/ 14 w 14"/>
                    <a:gd name="T57" fmla="*/ 16 h 1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4" h="16">
                      <a:moveTo>
                        <a:pt x="4" y="2"/>
                      </a:moveTo>
                      <a:lnTo>
                        <a:pt x="14" y="12"/>
                      </a:lnTo>
                      <a:lnTo>
                        <a:pt x="10" y="16"/>
                      </a:lnTo>
                      <a:lnTo>
                        <a:pt x="8" y="16"/>
                      </a:lnTo>
                      <a:lnTo>
                        <a:pt x="8" y="14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75" name="Freeform 643"/>
                <p:cNvSpPr>
                  <a:spLocks noChangeAspect="1"/>
                </p:cNvSpPr>
                <p:nvPr/>
              </p:nvSpPr>
              <p:spPr bwMode="auto">
                <a:xfrm>
                  <a:off x="4653" y="1653"/>
                  <a:ext cx="253" cy="146"/>
                </a:xfrm>
                <a:custGeom>
                  <a:avLst/>
                  <a:gdLst>
                    <a:gd name="T0" fmla="*/ 240 w 253"/>
                    <a:gd name="T1" fmla="*/ 85 h 146"/>
                    <a:gd name="T2" fmla="*/ 247 w 253"/>
                    <a:gd name="T3" fmla="*/ 67 h 146"/>
                    <a:gd name="T4" fmla="*/ 251 w 253"/>
                    <a:gd name="T5" fmla="*/ 46 h 146"/>
                    <a:gd name="T6" fmla="*/ 253 w 253"/>
                    <a:gd name="T7" fmla="*/ 21 h 146"/>
                    <a:gd name="T8" fmla="*/ 242 w 253"/>
                    <a:gd name="T9" fmla="*/ 17 h 146"/>
                    <a:gd name="T10" fmla="*/ 228 w 253"/>
                    <a:gd name="T11" fmla="*/ 16 h 146"/>
                    <a:gd name="T12" fmla="*/ 215 w 253"/>
                    <a:gd name="T13" fmla="*/ 12 h 146"/>
                    <a:gd name="T14" fmla="*/ 201 w 253"/>
                    <a:gd name="T15" fmla="*/ 6 h 146"/>
                    <a:gd name="T16" fmla="*/ 188 w 253"/>
                    <a:gd name="T17" fmla="*/ 4 h 146"/>
                    <a:gd name="T18" fmla="*/ 172 w 253"/>
                    <a:gd name="T19" fmla="*/ 0 h 146"/>
                    <a:gd name="T20" fmla="*/ 155 w 253"/>
                    <a:gd name="T21" fmla="*/ 0 h 146"/>
                    <a:gd name="T22" fmla="*/ 140 w 253"/>
                    <a:gd name="T23" fmla="*/ 2 h 146"/>
                    <a:gd name="T24" fmla="*/ 126 w 253"/>
                    <a:gd name="T25" fmla="*/ 4 h 146"/>
                    <a:gd name="T26" fmla="*/ 113 w 253"/>
                    <a:gd name="T27" fmla="*/ 4 h 146"/>
                    <a:gd name="T28" fmla="*/ 101 w 253"/>
                    <a:gd name="T29" fmla="*/ 2 h 146"/>
                    <a:gd name="T30" fmla="*/ 88 w 253"/>
                    <a:gd name="T31" fmla="*/ 0 h 146"/>
                    <a:gd name="T32" fmla="*/ 75 w 253"/>
                    <a:gd name="T33" fmla="*/ 0 h 146"/>
                    <a:gd name="T34" fmla="*/ 61 w 253"/>
                    <a:gd name="T35" fmla="*/ 4 h 146"/>
                    <a:gd name="T36" fmla="*/ 48 w 253"/>
                    <a:gd name="T37" fmla="*/ 8 h 146"/>
                    <a:gd name="T38" fmla="*/ 42 w 253"/>
                    <a:gd name="T39" fmla="*/ 19 h 146"/>
                    <a:gd name="T40" fmla="*/ 52 w 253"/>
                    <a:gd name="T41" fmla="*/ 23 h 146"/>
                    <a:gd name="T42" fmla="*/ 63 w 253"/>
                    <a:gd name="T43" fmla="*/ 25 h 146"/>
                    <a:gd name="T44" fmla="*/ 75 w 253"/>
                    <a:gd name="T45" fmla="*/ 29 h 146"/>
                    <a:gd name="T46" fmla="*/ 84 w 253"/>
                    <a:gd name="T47" fmla="*/ 33 h 146"/>
                    <a:gd name="T48" fmla="*/ 96 w 253"/>
                    <a:gd name="T49" fmla="*/ 31 h 146"/>
                    <a:gd name="T50" fmla="*/ 109 w 253"/>
                    <a:gd name="T51" fmla="*/ 33 h 146"/>
                    <a:gd name="T52" fmla="*/ 121 w 253"/>
                    <a:gd name="T53" fmla="*/ 37 h 146"/>
                    <a:gd name="T54" fmla="*/ 126 w 253"/>
                    <a:gd name="T55" fmla="*/ 44 h 146"/>
                    <a:gd name="T56" fmla="*/ 119 w 253"/>
                    <a:gd name="T57" fmla="*/ 52 h 146"/>
                    <a:gd name="T58" fmla="*/ 111 w 253"/>
                    <a:gd name="T59" fmla="*/ 62 h 146"/>
                    <a:gd name="T60" fmla="*/ 101 w 253"/>
                    <a:gd name="T61" fmla="*/ 67 h 146"/>
                    <a:gd name="T62" fmla="*/ 86 w 253"/>
                    <a:gd name="T63" fmla="*/ 69 h 146"/>
                    <a:gd name="T64" fmla="*/ 71 w 253"/>
                    <a:gd name="T65" fmla="*/ 71 h 146"/>
                    <a:gd name="T66" fmla="*/ 55 w 253"/>
                    <a:gd name="T67" fmla="*/ 73 h 146"/>
                    <a:gd name="T68" fmla="*/ 44 w 253"/>
                    <a:gd name="T69" fmla="*/ 67 h 146"/>
                    <a:gd name="T70" fmla="*/ 29 w 253"/>
                    <a:gd name="T71" fmla="*/ 60 h 146"/>
                    <a:gd name="T72" fmla="*/ 15 w 253"/>
                    <a:gd name="T73" fmla="*/ 54 h 146"/>
                    <a:gd name="T74" fmla="*/ 4 w 253"/>
                    <a:gd name="T75" fmla="*/ 48 h 146"/>
                    <a:gd name="T76" fmla="*/ 0 w 253"/>
                    <a:gd name="T77" fmla="*/ 56 h 146"/>
                    <a:gd name="T78" fmla="*/ 6 w 253"/>
                    <a:gd name="T79" fmla="*/ 67 h 146"/>
                    <a:gd name="T80" fmla="*/ 13 w 253"/>
                    <a:gd name="T81" fmla="*/ 75 h 146"/>
                    <a:gd name="T82" fmla="*/ 23 w 253"/>
                    <a:gd name="T83" fmla="*/ 87 h 146"/>
                    <a:gd name="T84" fmla="*/ 29 w 253"/>
                    <a:gd name="T85" fmla="*/ 98 h 146"/>
                    <a:gd name="T86" fmla="*/ 38 w 253"/>
                    <a:gd name="T87" fmla="*/ 112 h 146"/>
                    <a:gd name="T88" fmla="*/ 48 w 253"/>
                    <a:gd name="T89" fmla="*/ 119 h 146"/>
                    <a:gd name="T90" fmla="*/ 55 w 253"/>
                    <a:gd name="T91" fmla="*/ 125 h 146"/>
                    <a:gd name="T92" fmla="*/ 63 w 253"/>
                    <a:gd name="T93" fmla="*/ 131 h 146"/>
                    <a:gd name="T94" fmla="*/ 71 w 253"/>
                    <a:gd name="T95" fmla="*/ 138 h 146"/>
                    <a:gd name="T96" fmla="*/ 80 w 253"/>
                    <a:gd name="T97" fmla="*/ 144 h 146"/>
                    <a:gd name="T98" fmla="*/ 94 w 253"/>
                    <a:gd name="T99" fmla="*/ 144 h 146"/>
                    <a:gd name="T100" fmla="*/ 107 w 253"/>
                    <a:gd name="T101" fmla="*/ 144 h 146"/>
                    <a:gd name="T102" fmla="*/ 121 w 253"/>
                    <a:gd name="T103" fmla="*/ 142 h 146"/>
                    <a:gd name="T104" fmla="*/ 134 w 253"/>
                    <a:gd name="T105" fmla="*/ 136 h 146"/>
                    <a:gd name="T106" fmla="*/ 144 w 253"/>
                    <a:gd name="T107" fmla="*/ 129 h 146"/>
                    <a:gd name="T108" fmla="*/ 153 w 253"/>
                    <a:gd name="T109" fmla="*/ 121 h 146"/>
                    <a:gd name="T110" fmla="*/ 169 w 253"/>
                    <a:gd name="T111" fmla="*/ 110 h 146"/>
                    <a:gd name="T112" fmla="*/ 184 w 253"/>
                    <a:gd name="T113" fmla="*/ 98 h 146"/>
                    <a:gd name="T114" fmla="*/ 197 w 253"/>
                    <a:gd name="T115" fmla="*/ 90 h 146"/>
                    <a:gd name="T116" fmla="*/ 207 w 253"/>
                    <a:gd name="T117" fmla="*/ 85 h 14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53"/>
                    <a:gd name="T178" fmla="*/ 0 h 146"/>
                    <a:gd name="T179" fmla="*/ 253 w 253"/>
                    <a:gd name="T180" fmla="*/ 146 h 14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53" h="146">
                      <a:moveTo>
                        <a:pt x="234" y="94"/>
                      </a:moveTo>
                      <a:lnTo>
                        <a:pt x="236" y="92"/>
                      </a:lnTo>
                      <a:lnTo>
                        <a:pt x="236" y="90"/>
                      </a:lnTo>
                      <a:lnTo>
                        <a:pt x="238" y="90"/>
                      </a:lnTo>
                      <a:lnTo>
                        <a:pt x="238" y="88"/>
                      </a:lnTo>
                      <a:lnTo>
                        <a:pt x="238" y="87"/>
                      </a:lnTo>
                      <a:lnTo>
                        <a:pt x="240" y="85"/>
                      </a:lnTo>
                      <a:lnTo>
                        <a:pt x="242" y="83"/>
                      </a:lnTo>
                      <a:lnTo>
                        <a:pt x="242" y="81"/>
                      </a:lnTo>
                      <a:lnTo>
                        <a:pt x="243" y="77"/>
                      </a:lnTo>
                      <a:lnTo>
                        <a:pt x="243" y="75"/>
                      </a:lnTo>
                      <a:lnTo>
                        <a:pt x="245" y="73"/>
                      </a:lnTo>
                      <a:lnTo>
                        <a:pt x="245" y="71"/>
                      </a:lnTo>
                      <a:lnTo>
                        <a:pt x="247" y="67"/>
                      </a:lnTo>
                      <a:lnTo>
                        <a:pt x="247" y="65"/>
                      </a:lnTo>
                      <a:lnTo>
                        <a:pt x="249" y="64"/>
                      </a:lnTo>
                      <a:lnTo>
                        <a:pt x="249" y="60"/>
                      </a:lnTo>
                      <a:lnTo>
                        <a:pt x="249" y="56"/>
                      </a:lnTo>
                      <a:lnTo>
                        <a:pt x="251" y="54"/>
                      </a:lnTo>
                      <a:lnTo>
                        <a:pt x="251" y="50"/>
                      </a:lnTo>
                      <a:lnTo>
                        <a:pt x="251" y="46"/>
                      </a:lnTo>
                      <a:lnTo>
                        <a:pt x="253" y="42"/>
                      </a:lnTo>
                      <a:lnTo>
                        <a:pt x="253" y="40"/>
                      </a:lnTo>
                      <a:lnTo>
                        <a:pt x="253" y="37"/>
                      </a:lnTo>
                      <a:lnTo>
                        <a:pt x="253" y="33"/>
                      </a:lnTo>
                      <a:lnTo>
                        <a:pt x="253" y="29"/>
                      </a:lnTo>
                      <a:lnTo>
                        <a:pt x="253" y="25"/>
                      </a:lnTo>
                      <a:lnTo>
                        <a:pt x="253" y="21"/>
                      </a:lnTo>
                      <a:lnTo>
                        <a:pt x="251" y="21"/>
                      </a:lnTo>
                      <a:lnTo>
                        <a:pt x="251" y="19"/>
                      </a:lnTo>
                      <a:lnTo>
                        <a:pt x="249" y="19"/>
                      </a:lnTo>
                      <a:lnTo>
                        <a:pt x="247" y="19"/>
                      </a:lnTo>
                      <a:lnTo>
                        <a:pt x="245" y="19"/>
                      </a:lnTo>
                      <a:lnTo>
                        <a:pt x="243" y="19"/>
                      </a:lnTo>
                      <a:lnTo>
                        <a:pt x="242" y="17"/>
                      </a:lnTo>
                      <a:lnTo>
                        <a:pt x="240" y="17"/>
                      </a:lnTo>
                      <a:lnTo>
                        <a:pt x="238" y="17"/>
                      </a:lnTo>
                      <a:lnTo>
                        <a:pt x="236" y="17"/>
                      </a:lnTo>
                      <a:lnTo>
                        <a:pt x="234" y="16"/>
                      </a:lnTo>
                      <a:lnTo>
                        <a:pt x="232" y="16"/>
                      </a:lnTo>
                      <a:lnTo>
                        <a:pt x="230" y="16"/>
                      </a:lnTo>
                      <a:lnTo>
                        <a:pt x="228" y="16"/>
                      </a:lnTo>
                      <a:lnTo>
                        <a:pt x="226" y="14"/>
                      </a:lnTo>
                      <a:lnTo>
                        <a:pt x="224" y="14"/>
                      </a:lnTo>
                      <a:lnTo>
                        <a:pt x="222" y="14"/>
                      </a:lnTo>
                      <a:lnTo>
                        <a:pt x="220" y="12"/>
                      </a:lnTo>
                      <a:lnTo>
                        <a:pt x="219" y="12"/>
                      </a:lnTo>
                      <a:lnTo>
                        <a:pt x="217" y="12"/>
                      </a:lnTo>
                      <a:lnTo>
                        <a:pt x="215" y="12"/>
                      </a:lnTo>
                      <a:lnTo>
                        <a:pt x="213" y="10"/>
                      </a:lnTo>
                      <a:lnTo>
                        <a:pt x="211" y="10"/>
                      </a:lnTo>
                      <a:lnTo>
                        <a:pt x="209" y="10"/>
                      </a:lnTo>
                      <a:lnTo>
                        <a:pt x="207" y="8"/>
                      </a:lnTo>
                      <a:lnTo>
                        <a:pt x="205" y="8"/>
                      </a:lnTo>
                      <a:lnTo>
                        <a:pt x="203" y="8"/>
                      </a:lnTo>
                      <a:lnTo>
                        <a:pt x="201" y="6"/>
                      </a:lnTo>
                      <a:lnTo>
                        <a:pt x="199" y="6"/>
                      </a:lnTo>
                      <a:lnTo>
                        <a:pt x="197" y="6"/>
                      </a:lnTo>
                      <a:lnTo>
                        <a:pt x="195" y="4"/>
                      </a:lnTo>
                      <a:lnTo>
                        <a:pt x="194" y="4"/>
                      </a:lnTo>
                      <a:lnTo>
                        <a:pt x="192" y="4"/>
                      </a:lnTo>
                      <a:lnTo>
                        <a:pt x="190" y="4"/>
                      </a:lnTo>
                      <a:lnTo>
                        <a:pt x="188" y="4"/>
                      </a:lnTo>
                      <a:lnTo>
                        <a:pt x="186" y="2"/>
                      </a:lnTo>
                      <a:lnTo>
                        <a:pt x="184" y="2"/>
                      </a:lnTo>
                      <a:lnTo>
                        <a:pt x="182" y="2"/>
                      </a:lnTo>
                      <a:lnTo>
                        <a:pt x="180" y="2"/>
                      </a:lnTo>
                      <a:lnTo>
                        <a:pt x="178" y="2"/>
                      </a:lnTo>
                      <a:lnTo>
                        <a:pt x="174" y="0"/>
                      </a:lnTo>
                      <a:lnTo>
                        <a:pt x="172" y="0"/>
                      </a:lnTo>
                      <a:lnTo>
                        <a:pt x="171" y="0"/>
                      </a:lnTo>
                      <a:lnTo>
                        <a:pt x="169" y="0"/>
                      </a:lnTo>
                      <a:lnTo>
                        <a:pt x="165" y="0"/>
                      </a:lnTo>
                      <a:lnTo>
                        <a:pt x="163" y="0"/>
                      </a:lnTo>
                      <a:lnTo>
                        <a:pt x="161" y="0"/>
                      </a:lnTo>
                      <a:lnTo>
                        <a:pt x="159" y="0"/>
                      </a:lnTo>
                      <a:lnTo>
                        <a:pt x="155" y="0"/>
                      </a:lnTo>
                      <a:lnTo>
                        <a:pt x="153" y="0"/>
                      </a:lnTo>
                      <a:lnTo>
                        <a:pt x="151" y="0"/>
                      </a:lnTo>
                      <a:lnTo>
                        <a:pt x="149" y="0"/>
                      </a:lnTo>
                      <a:lnTo>
                        <a:pt x="148" y="0"/>
                      </a:lnTo>
                      <a:lnTo>
                        <a:pt x="144" y="0"/>
                      </a:lnTo>
                      <a:lnTo>
                        <a:pt x="142" y="2"/>
                      </a:lnTo>
                      <a:lnTo>
                        <a:pt x="140" y="2"/>
                      </a:lnTo>
                      <a:lnTo>
                        <a:pt x="138" y="2"/>
                      </a:lnTo>
                      <a:lnTo>
                        <a:pt x="136" y="2"/>
                      </a:lnTo>
                      <a:lnTo>
                        <a:pt x="134" y="2"/>
                      </a:lnTo>
                      <a:lnTo>
                        <a:pt x="132" y="2"/>
                      </a:lnTo>
                      <a:lnTo>
                        <a:pt x="130" y="2"/>
                      </a:lnTo>
                      <a:lnTo>
                        <a:pt x="128" y="4"/>
                      </a:lnTo>
                      <a:lnTo>
                        <a:pt x="126" y="4"/>
                      </a:lnTo>
                      <a:lnTo>
                        <a:pt x="124" y="4"/>
                      </a:lnTo>
                      <a:lnTo>
                        <a:pt x="123" y="4"/>
                      </a:lnTo>
                      <a:lnTo>
                        <a:pt x="121" y="4"/>
                      </a:lnTo>
                      <a:lnTo>
                        <a:pt x="119" y="4"/>
                      </a:lnTo>
                      <a:lnTo>
                        <a:pt x="117" y="4"/>
                      </a:lnTo>
                      <a:lnTo>
                        <a:pt x="115" y="4"/>
                      </a:lnTo>
                      <a:lnTo>
                        <a:pt x="113" y="4"/>
                      </a:lnTo>
                      <a:lnTo>
                        <a:pt x="111" y="4"/>
                      </a:lnTo>
                      <a:lnTo>
                        <a:pt x="109" y="4"/>
                      </a:lnTo>
                      <a:lnTo>
                        <a:pt x="107" y="4"/>
                      </a:lnTo>
                      <a:lnTo>
                        <a:pt x="105" y="4"/>
                      </a:lnTo>
                      <a:lnTo>
                        <a:pt x="103" y="4"/>
                      </a:lnTo>
                      <a:lnTo>
                        <a:pt x="103" y="2"/>
                      </a:lnTo>
                      <a:lnTo>
                        <a:pt x="101" y="2"/>
                      </a:lnTo>
                      <a:lnTo>
                        <a:pt x="100" y="2"/>
                      </a:lnTo>
                      <a:lnTo>
                        <a:pt x="98" y="2"/>
                      </a:lnTo>
                      <a:lnTo>
                        <a:pt x="96" y="2"/>
                      </a:lnTo>
                      <a:lnTo>
                        <a:pt x="94" y="2"/>
                      </a:lnTo>
                      <a:lnTo>
                        <a:pt x="92" y="2"/>
                      </a:lnTo>
                      <a:lnTo>
                        <a:pt x="90" y="0"/>
                      </a:lnTo>
                      <a:lnTo>
                        <a:pt x="88" y="0"/>
                      </a:lnTo>
                      <a:lnTo>
                        <a:pt x="86" y="0"/>
                      </a:lnTo>
                      <a:lnTo>
                        <a:pt x="84" y="0"/>
                      </a:lnTo>
                      <a:lnTo>
                        <a:pt x="82" y="0"/>
                      </a:lnTo>
                      <a:lnTo>
                        <a:pt x="80" y="0"/>
                      </a:lnTo>
                      <a:lnTo>
                        <a:pt x="78" y="0"/>
                      </a:lnTo>
                      <a:lnTo>
                        <a:pt x="77" y="0"/>
                      </a:lnTo>
                      <a:lnTo>
                        <a:pt x="75" y="0"/>
                      </a:lnTo>
                      <a:lnTo>
                        <a:pt x="73" y="0"/>
                      </a:lnTo>
                      <a:lnTo>
                        <a:pt x="71" y="2"/>
                      </a:lnTo>
                      <a:lnTo>
                        <a:pt x="69" y="2"/>
                      </a:lnTo>
                      <a:lnTo>
                        <a:pt x="67" y="2"/>
                      </a:lnTo>
                      <a:lnTo>
                        <a:pt x="65" y="2"/>
                      </a:lnTo>
                      <a:lnTo>
                        <a:pt x="63" y="2"/>
                      </a:lnTo>
                      <a:lnTo>
                        <a:pt x="61" y="4"/>
                      </a:lnTo>
                      <a:lnTo>
                        <a:pt x="59" y="4"/>
                      </a:lnTo>
                      <a:lnTo>
                        <a:pt x="57" y="4"/>
                      </a:lnTo>
                      <a:lnTo>
                        <a:pt x="55" y="4"/>
                      </a:lnTo>
                      <a:lnTo>
                        <a:pt x="53" y="6"/>
                      </a:lnTo>
                      <a:lnTo>
                        <a:pt x="52" y="6"/>
                      </a:lnTo>
                      <a:lnTo>
                        <a:pt x="50" y="8"/>
                      </a:lnTo>
                      <a:lnTo>
                        <a:pt x="48" y="8"/>
                      </a:lnTo>
                      <a:lnTo>
                        <a:pt x="48" y="10"/>
                      </a:lnTo>
                      <a:lnTo>
                        <a:pt x="46" y="10"/>
                      </a:lnTo>
                      <a:lnTo>
                        <a:pt x="44" y="12"/>
                      </a:lnTo>
                      <a:lnTo>
                        <a:pt x="42" y="14"/>
                      </a:lnTo>
                      <a:lnTo>
                        <a:pt x="42" y="16"/>
                      </a:lnTo>
                      <a:lnTo>
                        <a:pt x="42" y="17"/>
                      </a:lnTo>
                      <a:lnTo>
                        <a:pt x="42" y="19"/>
                      </a:lnTo>
                      <a:lnTo>
                        <a:pt x="42" y="21"/>
                      </a:lnTo>
                      <a:lnTo>
                        <a:pt x="44" y="21"/>
                      </a:lnTo>
                      <a:lnTo>
                        <a:pt x="46" y="21"/>
                      </a:lnTo>
                      <a:lnTo>
                        <a:pt x="46" y="23"/>
                      </a:lnTo>
                      <a:lnTo>
                        <a:pt x="48" y="23"/>
                      </a:lnTo>
                      <a:lnTo>
                        <a:pt x="50" y="23"/>
                      </a:lnTo>
                      <a:lnTo>
                        <a:pt x="52" y="23"/>
                      </a:lnTo>
                      <a:lnTo>
                        <a:pt x="53" y="23"/>
                      </a:lnTo>
                      <a:lnTo>
                        <a:pt x="53" y="25"/>
                      </a:lnTo>
                      <a:lnTo>
                        <a:pt x="55" y="25"/>
                      </a:lnTo>
                      <a:lnTo>
                        <a:pt x="57" y="25"/>
                      </a:lnTo>
                      <a:lnTo>
                        <a:pt x="59" y="25"/>
                      </a:lnTo>
                      <a:lnTo>
                        <a:pt x="61" y="25"/>
                      </a:lnTo>
                      <a:lnTo>
                        <a:pt x="63" y="25"/>
                      </a:lnTo>
                      <a:lnTo>
                        <a:pt x="65" y="27"/>
                      </a:lnTo>
                      <a:lnTo>
                        <a:pt x="67" y="27"/>
                      </a:lnTo>
                      <a:lnTo>
                        <a:pt x="69" y="27"/>
                      </a:lnTo>
                      <a:lnTo>
                        <a:pt x="71" y="27"/>
                      </a:lnTo>
                      <a:lnTo>
                        <a:pt x="71" y="29"/>
                      </a:lnTo>
                      <a:lnTo>
                        <a:pt x="73" y="29"/>
                      </a:lnTo>
                      <a:lnTo>
                        <a:pt x="75" y="29"/>
                      </a:lnTo>
                      <a:lnTo>
                        <a:pt x="77" y="29"/>
                      </a:lnTo>
                      <a:lnTo>
                        <a:pt x="77" y="31"/>
                      </a:lnTo>
                      <a:lnTo>
                        <a:pt x="78" y="31"/>
                      </a:lnTo>
                      <a:lnTo>
                        <a:pt x="80" y="31"/>
                      </a:lnTo>
                      <a:lnTo>
                        <a:pt x="80" y="33"/>
                      </a:lnTo>
                      <a:lnTo>
                        <a:pt x="82" y="33"/>
                      </a:lnTo>
                      <a:lnTo>
                        <a:pt x="84" y="33"/>
                      </a:lnTo>
                      <a:lnTo>
                        <a:pt x="86" y="33"/>
                      </a:lnTo>
                      <a:lnTo>
                        <a:pt x="88" y="33"/>
                      </a:lnTo>
                      <a:lnTo>
                        <a:pt x="90" y="33"/>
                      </a:lnTo>
                      <a:lnTo>
                        <a:pt x="92" y="33"/>
                      </a:lnTo>
                      <a:lnTo>
                        <a:pt x="94" y="33"/>
                      </a:lnTo>
                      <a:lnTo>
                        <a:pt x="94" y="31"/>
                      </a:lnTo>
                      <a:lnTo>
                        <a:pt x="96" y="31"/>
                      </a:lnTo>
                      <a:lnTo>
                        <a:pt x="98" y="31"/>
                      </a:lnTo>
                      <a:lnTo>
                        <a:pt x="100" y="31"/>
                      </a:lnTo>
                      <a:lnTo>
                        <a:pt x="101" y="31"/>
                      </a:lnTo>
                      <a:lnTo>
                        <a:pt x="103" y="31"/>
                      </a:lnTo>
                      <a:lnTo>
                        <a:pt x="105" y="31"/>
                      </a:lnTo>
                      <a:lnTo>
                        <a:pt x="107" y="31"/>
                      </a:lnTo>
                      <a:lnTo>
                        <a:pt x="109" y="33"/>
                      </a:lnTo>
                      <a:lnTo>
                        <a:pt x="111" y="33"/>
                      </a:lnTo>
                      <a:lnTo>
                        <a:pt x="113" y="33"/>
                      </a:lnTo>
                      <a:lnTo>
                        <a:pt x="115" y="33"/>
                      </a:lnTo>
                      <a:lnTo>
                        <a:pt x="117" y="35"/>
                      </a:lnTo>
                      <a:lnTo>
                        <a:pt x="119" y="35"/>
                      </a:lnTo>
                      <a:lnTo>
                        <a:pt x="121" y="35"/>
                      </a:lnTo>
                      <a:lnTo>
                        <a:pt x="121" y="37"/>
                      </a:lnTo>
                      <a:lnTo>
                        <a:pt x="123" y="37"/>
                      </a:lnTo>
                      <a:lnTo>
                        <a:pt x="124" y="37"/>
                      </a:lnTo>
                      <a:lnTo>
                        <a:pt x="124" y="39"/>
                      </a:lnTo>
                      <a:lnTo>
                        <a:pt x="126" y="39"/>
                      </a:lnTo>
                      <a:lnTo>
                        <a:pt x="126" y="40"/>
                      </a:lnTo>
                      <a:lnTo>
                        <a:pt x="126" y="42"/>
                      </a:lnTo>
                      <a:lnTo>
                        <a:pt x="126" y="44"/>
                      </a:lnTo>
                      <a:lnTo>
                        <a:pt x="124" y="44"/>
                      </a:lnTo>
                      <a:lnTo>
                        <a:pt x="124" y="46"/>
                      </a:lnTo>
                      <a:lnTo>
                        <a:pt x="123" y="48"/>
                      </a:lnTo>
                      <a:lnTo>
                        <a:pt x="123" y="50"/>
                      </a:lnTo>
                      <a:lnTo>
                        <a:pt x="121" y="50"/>
                      </a:lnTo>
                      <a:lnTo>
                        <a:pt x="121" y="52"/>
                      </a:lnTo>
                      <a:lnTo>
                        <a:pt x="119" y="52"/>
                      </a:lnTo>
                      <a:lnTo>
                        <a:pt x="119" y="54"/>
                      </a:lnTo>
                      <a:lnTo>
                        <a:pt x="117" y="56"/>
                      </a:lnTo>
                      <a:lnTo>
                        <a:pt x="115" y="58"/>
                      </a:lnTo>
                      <a:lnTo>
                        <a:pt x="115" y="60"/>
                      </a:lnTo>
                      <a:lnTo>
                        <a:pt x="113" y="60"/>
                      </a:lnTo>
                      <a:lnTo>
                        <a:pt x="113" y="62"/>
                      </a:lnTo>
                      <a:lnTo>
                        <a:pt x="111" y="62"/>
                      </a:lnTo>
                      <a:lnTo>
                        <a:pt x="111" y="64"/>
                      </a:lnTo>
                      <a:lnTo>
                        <a:pt x="109" y="64"/>
                      </a:lnTo>
                      <a:lnTo>
                        <a:pt x="109" y="65"/>
                      </a:lnTo>
                      <a:lnTo>
                        <a:pt x="107" y="65"/>
                      </a:lnTo>
                      <a:lnTo>
                        <a:pt x="105" y="65"/>
                      </a:lnTo>
                      <a:lnTo>
                        <a:pt x="103" y="67"/>
                      </a:lnTo>
                      <a:lnTo>
                        <a:pt x="101" y="67"/>
                      </a:lnTo>
                      <a:lnTo>
                        <a:pt x="100" y="67"/>
                      </a:lnTo>
                      <a:lnTo>
                        <a:pt x="98" y="67"/>
                      </a:lnTo>
                      <a:lnTo>
                        <a:pt x="96" y="69"/>
                      </a:lnTo>
                      <a:lnTo>
                        <a:pt x="94" y="69"/>
                      </a:lnTo>
                      <a:lnTo>
                        <a:pt x="92" y="69"/>
                      </a:lnTo>
                      <a:lnTo>
                        <a:pt x="88" y="69"/>
                      </a:lnTo>
                      <a:lnTo>
                        <a:pt x="86" y="69"/>
                      </a:lnTo>
                      <a:lnTo>
                        <a:pt x="84" y="71"/>
                      </a:lnTo>
                      <a:lnTo>
                        <a:pt x="82" y="71"/>
                      </a:lnTo>
                      <a:lnTo>
                        <a:pt x="80" y="71"/>
                      </a:lnTo>
                      <a:lnTo>
                        <a:pt x="77" y="71"/>
                      </a:lnTo>
                      <a:lnTo>
                        <a:pt x="75" y="71"/>
                      </a:lnTo>
                      <a:lnTo>
                        <a:pt x="73" y="71"/>
                      </a:lnTo>
                      <a:lnTo>
                        <a:pt x="71" y="71"/>
                      </a:lnTo>
                      <a:lnTo>
                        <a:pt x="69" y="73"/>
                      </a:lnTo>
                      <a:lnTo>
                        <a:pt x="67" y="73"/>
                      </a:lnTo>
                      <a:lnTo>
                        <a:pt x="63" y="73"/>
                      </a:lnTo>
                      <a:lnTo>
                        <a:pt x="61" y="73"/>
                      </a:lnTo>
                      <a:lnTo>
                        <a:pt x="59" y="73"/>
                      </a:lnTo>
                      <a:lnTo>
                        <a:pt x="57" y="73"/>
                      </a:lnTo>
                      <a:lnTo>
                        <a:pt x="55" y="73"/>
                      </a:lnTo>
                      <a:lnTo>
                        <a:pt x="53" y="73"/>
                      </a:lnTo>
                      <a:lnTo>
                        <a:pt x="52" y="71"/>
                      </a:lnTo>
                      <a:lnTo>
                        <a:pt x="50" y="71"/>
                      </a:lnTo>
                      <a:lnTo>
                        <a:pt x="48" y="69"/>
                      </a:lnTo>
                      <a:lnTo>
                        <a:pt x="46" y="69"/>
                      </a:lnTo>
                      <a:lnTo>
                        <a:pt x="44" y="69"/>
                      </a:lnTo>
                      <a:lnTo>
                        <a:pt x="44" y="67"/>
                      </a:lnTo>
                      <a:lnTo>
                        <a:pt x="42" y="67"/>
                      </a:lnTo>
                      <a:lnTo>
                        <a:pt x="40" y="65"/>
                      </a:lnTo>
                      <a:lnTo>
                        <a:pt x="38" y="65"/>
                      </a:lnTo>
                      <a:lnTo>
                        <a:pt x="36" y="64"/>
                      </a:lnTo>
                      <a:lnTo>
                        <a:pt x="32" y="64"/>
                      </a:lnTo>
                      <a:lnTo>
                        <a:pt x="30" y="62"/>
                      </a:lnTo>
                      <a:lnTo>
                        <a:pt x="29" y="60"/>
                      </a:lnTo>
                      <a:lnTo>
                        <a:pt x="27" y="60"/>
                      </a:lnTo>
                      <a:lnTo>
                        <a:pt x="25" y="58"/>
                      </a:lnTo>
                      <a:lnTo>
                        <a:pt x="23" y="58"/>
                      </a:lnTo>
                      <a:lnTo>
                        <a:pt x="21" y="56"/>
                      </a:lnTo>
                      <a:lnTo>
                        <a:pt x="19" y="56"/>
                      </a:lnTo>
                      <a:lnTo>
                        <a:pt x="17" y="54"/>
                      </a:lnTo>
                      <a:lnTo>
                        <a:pt x="15" y="54"/>
                      </a:lnTo>
                      <a:lnTo>
                        <a:pt x="13" y="52"/>
                      </a:lnTo>
                      <a:lnTo>
                        <a:pt x="11" y="52"/>
                      </a:lnTo>
                      <a:lnTo>
                        <a:pt x="9" y="50"/>
                      </a:lnTo>
                      <a:lnTo>
                        <a:pt x="7" y="50"/>
                      </a:lnTo>
                      <a:lnTo>
                        <a:pt x="7" y="48"/>
                      </a:lnTo>
                      <a:lnTo>
                        <a:pt x="6" y="48"/>
                      </a:lnTo>
                      <a:lnTo>
                        <a:pt x="4" y="48"/>
                      </a:lnTo>
                      <a:lnTo>
                        <a:pt x="4" y="46"/>
                      </a:lnTo>
                      <a:lnTo>
                        <a:pt x="2" y="46"/>
                      </a:lnTo>
                      <a:lnTo>
                        <a:pt x="0" y="48"/>
                      </a:lnTo>
                      <a:lnTo>
                        <a:pt x="0" y="50"/>
                      </a:lnTo>
                      <a:lnTo>
                        <a:pt x="0" y="52"/>
                      </a:lnTo>
                      <a:lnTo>
                        <a:pt x="0" y="54"/>
                      </a:lnTo>
                      <a:lnTo>
                        <a:pt x="0" y="56"/>
                      </a:lnTo>
                      <a:lnTo>
                        <a:pt x="2" y="58"/>
                      </a:lnTo>
                      <a:lnTo>
                        <a:pt x="2" y="60"/>
                      </a:lnTo>
                      <a:lnTo>
                        <a:pt x="2" y="62"/>
                      </a:lnTo>
                      <a:lnTo>
                        <a:pt x="4" y="64"/>
                      </a:lnTo>
                      <a:lnTo>
                        <a:pt x="4" y="65"/>
                      </a:lnTo>
                      <a:lnTo>
                        <a:pt x="6" y="65"/>
                      </a:lnTo>
                      <a:lnTo>
                        <a:pt x="6" y="67"/>
                      </a:lnTo>
                      <a:lnTo>
                        <a:pt x="7" y="67"/>
                      </a:lnTo>
                      <a:lnTo>
                        <a:pt x="7" y="69"/>
                      </a:lnTo>
                      <a:lnTo>
                        <a:pt x="9" y="71"/>
                      </a:lnTo>
                      <a:lnTo>
                        <a:pt x="11" y="71"/>
                      </a:lnTo>
                      <a:lnTo>
                        <a:pt x="11" y="73"/>
                      </a:lnTo>
                      <a:lnTo>
                        <a:pt x="13" y="73"/>
                      </a:lnTo>
                      <a:lnTo>
                        <a:pt x="13" y="75"/>
                      </a:lnTo>
                      <a:lnTo>
                        <a:pt x="15" y="77"/>
                      </a:lnTo>
                      <a:lnTo>
                        <a:pt x="17" y="79"/>
                      </a:lnTo>
                      <a:lnTo>
                        <a:pt x="19" y="81"/>
                      </a:lnTo>
                      <a:lnTo>
                        <a:pt x="21" y="83"/>
                      </a:lnTo>
                      <a:lnTo>
                        <a:pt x="21" y="85"/>
                      </a:lnTo>
                      <a:lnTo>
                        <a:pt x="23" y="85"/>
                      </a:lnTo>
                      <a:lnTo>
                        <a:pt x="23" y="87"/>
                      </a:lnTo>
                      <a:lnTo>
                        <a:pt x="23" y="88"/>
                      </a:lnTo>
                      <a:lnTo>
                        <a:pt x="25" y="90"/>
                      </a:lnTo>
                      <a:lnTo>
                        <a:pt x="25" y="92"/>
                      </a:lnTo>
                      <a:lnTo>
                        <a:pt x="27" y="92"/>
                      </a:lnTo>
                      <a:lnTo>
                        <a:pt x="27" y="94"/>
                      </a:lnTo>
                      <a:lnTo>
                        <a:pt x="29" y="96"/>
                      </a:lnTo>
                      <a:lnTo>
                        <a:pt x="29" y="98"/>
                      </a:lnTo>
                      <a:lnTo>
                        <a:pt x="30" y="100"/>
                      </a:lnTo>
                      <a:lnTo>
                        <a:pt x="30" y="102"/>
                      </a:lnTo>
                      <a:lnTo>
                        <a:pt x="32" y="104"/>
                      </a:lnTo>
                      <a:lnTo>
                        <a:pt x="34" y="106"/>
                      </a:lnTo>
                      <a:lnTo>
                        <a:pt x="36" y="108"/>
                      </a:lnTo>
                      <a:lnTo>
                        <a:pt x="36" y="110"/>
                      </a:lnTo>
                      <a:lnTo>
                        <a:pt x="38" y="112"/>
                      </a:lnTo>
                      <a:lnTo>
                        <a:pt x="40" y="112"/>
                      </a:lnTo>
                      <a:lnTo>
                        <a:pt x="40" y="113"/>
                      </a:lnTo>
                      <a:lnTo>
                        <a:pt x="42" y="113"/>
                      </a:lnTo>
                      <a:lnTo>
                        <a:pt x="44" y="115"/>
                      </a:lnTo>
                      <a:lnTo>
                        <a:pt x="46" y="117"/>
                      </a:lnTo>
                      <a:lnTo>
                        <a:pt x="48" y="117"/>
                      </a:lnTo>
                      <a:lnTo>
                        <a:pt x="48" y="119"/>
                      </a:lnTo>
                      <a:lnTo>
                        <a:pt x="50" y="119"/>
                      </a:lnTo>
                      <a:lnTo>
                        <a:pt x="50" y="121"/>
                      </a:lnTo>
                      <a:lnTo>
                        <a:pt x="52" y="121"/>
                      </a:lnTo>
                      <a:lnTo>
                        <a:pt x="52" y="123"/>
                      </a:lnTo>
                      <a:lnTo>
                        <a:pt x="53" y="123"/>
                      </a:lnTo>
                      <a:lnTo>
                        <a:pt x="55" y="123"/>
                      </a:lnTo>
                      <a:lnTo>
                        <a:pt x="55" y="125"/>
                      </a:lnTo>
                      <a:lnTo>
                        <a:pt x="57" y="125"/>
                      </a:lnTo>
                      <a:lnTo>
                        <a:pt x="57" y="127"/>
                      </a:lnTo>
                      <a:lnTo>
                        <a:pt x="59" y="127"/>
                      </a:lnTo>
                      <a:lnTo>
                        <a:pt x="59" y="129"/>
                      </a:lnTo>
                      <a:lnTo>
                        <a:pt x="61" y="129"/>
                      </a:lnTo>
                      <a:lnTo>
                        <a:pt x="61" y="131"/>
                      </a:lnTo>
                      <a:lnTo>
                        <a:pt x="63" y="131"/>
                      </a:lnTo>
                      <a:lnTo>
                        <a:pt x="63" y="133"/>
                      </a:lnTo>
                      <a:lnTo>
                        <a:pt x="65" y="133"/>
                      </a:lnTo>
                      <a:lnTo>
                        <a:pt x="65" y="135"/>
                      </a:lnTo>
                      <a:lnTo>
                        <a:pt x="67" y="135"/>
                      </a:lnTo>
                      <a:lnTo>
                        <a:pt x="69" y="136"/>
                      </a:lnTo>
                      <a:lnTo>
                        <a:pt x="69" y="138"/>
                      </a:lnTo>
                      <a:lnTo>
                        <a:pt x="71" y="138"/>
                      </a:lnTo>
                      <a:lnTo>
                        <a:pt x="73" y="140"/>
                      </a:lnTo>
                      <a:lnTo>
                        <a:pt x="75" y="140"/>
                      </a:lnTo>
                      <a:lnTo>
                        <a:pt x="75" y="142"/>
                      </a:lnTo>
                      <a:lnTo>
                        <a:pt x="77" y="142"/>
                      </a:lnTo>
                      <a:lnTo>
                        <a:pt x="78" y="142"/>
                      </a:lnTo>
                      <a:lnTo>
                        <a:pt x="78" y="144"/>
                      </a:lnTo>
                      <a:lnTo>
                        <a:pt x="80" y="144"/>
                      </a:lnTo>
                      <a:lnTo>
                        <a:pt x="82" y="144"/>
                      </a:lnTo>
                      <a:lnTo>
                        <a:pt x="84" y="144"/>
                      </a:lnTo>
                      <a:lnTo>
                        <a:pt x="86" y="144"/>
                      </a:lnTo>
                      <a:lnTo>
                        <a:pt x="88" y="144"/>
                      </a:lnTo>
                      <a:lnTo>
                        <a:pt x="90" y="146"/>
                      </a:lnTo>
                      <a:lnTo>
                        <a:pt x="92" y="146"/>
                      </a:lnTo>
                      <a:lnTo>
                        <a:pt x="94" y="144"/>
                      </a:lnTo>
                      <a:lnTo>
                        <a:pt x="96" y="144"/>
                      </a:lnTo>
                      <a:lnTo>
                        <a:pt x="98" y="144"/>
                      </a:lnTo>
                      <a:lnTo>
                        <a:pt x="100" y="144"/>
                      </a:lnTo>
                      <a:lnTo>
                        <a:pt x="101" y="144"/>
                      </a:lnTo>
                      <a:lnTo>
                        <a:pt x="103" y="144"/>
                      </a:lnTo>
                      <a:lnTo>
                        <a:pt x="105" y="144"/>
                      </a:lnTo>
                      <a:lnTo>
                        <a:pt x="107" y="144"/>
                      </a:lnTo>
                      <a:lnTo>
                        <a:pt x="109" y="144"/>
                      </a:lnTo>
                      <a:lnTo>
                        <a:pt x="111" y="144"/>
                      </a:lnTo>
                      <a:lnTo>
                        <a:pt x="113" y="144"/>
                      </a:lnTo>
                      <a:lnTo>
                        <a:pt x="115" y="144"/>
                      </a:lnTo>
                      <a:lnTo>
                        <a:pt x="117" y="142"/>
                      </a:lnTo>
                      <a:lnTo>
                        <a:pt x="119" y="142"/>
                      </a:lnTo>
                      <a:lnTo>
                        <a:pt x="121" y="142"/>
                      </a:lnTo>
                      <a:lnTo>
                        <a:pt x="123" y="140"/>
                      </a:lnTo>
                      <a:lnTo>
                        <a:pt x="124" y="140"/>
                      </a:lnTo>
                      <a:lnTo>
                        <a:pt x="126" y="140"/>
                      </a:lnTo>
                      <a:lnTo>
                        <a:pt x="128" y="138"/>
                      </a:lnTo>
                      <a:lnTo>
                        <a:pt x="130" y="138"/>
                      </a:lnTo>
                      <a:lnTo>
                        <a:pt x="132" y="136"/>
                      </a:lnTo>
                      <a:lnTo>
                        <a:pt x="134" y="136"/>
                      </a:lnTo>
                      <a:lnTo>
                        <a:pt x="136" y="135"/>
                      </a:lnTo>
                      <a:lnTo>
                        <a:pt x="138" y="133"/>
                      </a:lnTo>
                      <a:lnTo>
                        <a:pt x="140" y="133"/>
                      </a:lnTo>
                      <a:lnTo>
                        <a:pt x="140" y="131"/>
                      </a:lnTo>
                      <a:lnTo>
                        <a:pt x="142" y="131"/>
                      </a:lnTo>
                      <a:lnTo>
                        <a:pt x="142" y="129"/>
                      </a:lnTo>
                      <a:lnTo>
                        <a:pt x="144" y="129"/>
                      </a:lnTo>
                      <a:lnTo>
                        <a:pt x="144" y="127"/>
                      </a:lnTo>
                      <a:lnTo>
                        <a:pt x="146" y="127"/>
                      </a:lnTo>
                      <a:lnTo>
                        <a:pt x="148" y="125"/>
                      </a:lnTo>
                      <a:lnTo>
                        <a:pt x="149" y="125"/>
                      </a:lnTo>
                      <a:lnTo>
                        <a:pt x="151" y="123"/>
                      </a:lnTo>
                      <a:lnTo>
                        <a:pt x="151" y="121"/>
                      </a:lnTo>
                      <a:lnTo>
                        <a:pt x="153" y="121"/>
                      </a:lnTo>
                      <a:lnTo>
                        <a:pt x="157" y="119"/>
                      </a:lnTo>
                      <a:lnTo>
                        <a:pt x="159" y="117"/>
                      </a:lnTo>
                      <a:lnTo>
                        <a:pt x="161" y="115"/>
                      </a:lnTo>
                      <a:lnTo>
                        <a:pt x="163" y="113"/>
                      </a:lnTo>
                      <a:lnTo>
                        <a:pt x="165" y="112"/>
                      </a:lnTo>
                      <a:lnTo>
                        <a:pt x="167" y="110"/>
                      </a:lnTo>
                      <a:lnTo>
                        <a:pt x="169" y="110"/>
                      </a:lnTo>
                      <a:lnTo>
                        <a:pt x="172" y="108"/>
                      </a:lnTo>
                      <a:lnTo>
                        <a:pt x="174" y="106"/>
                      </a:lnTo>
                      <a:lnTo>
                        <a:pt x="176" y="104"/>
                      </a:lnTo>
                      <a:lnTo>
                        <a:pt x="178" y="102"/>
                      </a:lnTo>
                      <a:lnTo>
                        <a:pt x="180" y="100"/>
                      </a:lnTo>
                      <a:lnTo>
                        <a:pt x="182" y="100"/>
                      </a:lnTo>
                      <a:lnTo>
                        <a:pt x="184" y="98"/>
                      </a:lnTo>
                      <a:lnTo>
                        <a:pt x="186" y="96"/>
                      </a:lnTo>
                      <a:lnTo>
                        <a:pt x="188" y="94"/>
                      </a:lnTo>
                      <a:lnTo>
                        <a:pt x="190" y="94"/>
                      </a:lnTo>
                      <a:lnTo>
                        <a:pt x="192" y="92"/>
                      </a:lnTo>
                      <a:lnTo>
                        <a:pt x="194" y="92"/>
                      </a:lnTo>
                      <a:lnTo>
                        <a:pt x="195" y="90"/>
                      </a:lnTo>
                      <a:lnTo>
                        <a:pt x="197" y="90"/>
                      </a:lnTo>
                      <a:lnTo>
                        <a:pt x="197" y="88"/>
                      </a:lnTo>
                      <a:lnTo>
                        <a:pt x="199" y="88"/>
                      </a:lnTo>
                      <a:lnTo>
                        <a:pt x="201" y="87"/>
                      </a:lnTo>
                      <a:lnTo>
                        <a:pt x="203" y="87"/>
                      </a:lnTo>
                      <a:lnTo>
                        <a:pt x="203" y="85"/>
                      </a:lnTo>
                      <a:lnTo>
                        <a:pt x="205" y="85"/>
                      </a:lnTo>
                      <a:lnTo>
                        <a:pt x="207" y="85"/>
                      </a:lnTo>
                      <a:lnTo>
                        <a:pt x="207" y="83"/>
                      </a:lnTo>
                      <a:lnTo>
                        <a:pt x="209" y="83"/>
                      </a:lnTo>
                      <a:lnTo>
                        <a:pt x="209" y="81"/>
                      </a:lnTo>
                      <a:lnTo>
                        <a:pt x="234" y="94"/>
                      </a:lnTo>
                      <a:close/>
                    </a:path>
                  </a:pathLst>
                </a:custGeom>
                <a:solidFill>
                  <a:srgbClr val="F2F5F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76" name="Freeform 644"/>
                <p:cNvSpPr>
                  <a:spLocks noChangeAspect="1"/>
                </p:cNvSpPr>
                <p:nvPr/>
              </p:nvSpPr>
              <p:spPr bwMode="auto">
                <a:xfrm>
                  <a:off x="4758" y="1690"/>
                  <a:ext cx="146" cy="105"/>
                </a:xfrm>
                <a:custGeom>
                  <a:avLst/>
                  <a:gdLst>
                    <a:gd name="T0" fmla="*/ 146 w 146"/>
                    <a:gd name="T1" fmla="*/ 25 h 105"/>
                    <a:gd name="T2" fmla="*/ 146 w 146"/>
                    <a:gd name="T3" fmla="*/ 30 h 105"/>
                    <a:gd name="T4" fmla="*/ 144 w 146"/>
                    <a:gd name="T5" fmla="*/ 36 h 105"/>
                    <a:gd name="T6" fmla="*/ 142 w 146"/>
                    <a:gd name="T7" fmla="*/ 40 h 105"/>
                    <a:gd name="T8" fmla="*/ 140 w 146"/>
                    <a:gd name="T9" fmla="*/ 46 h 105"/>
                    <a:gd name="T10" fmla="*/ 135 w 146"/>
                    <a:gd name="T11" fmla="*/ 51 h 105"/>
                    <a:gd name="T12" fmla="*/ 133 w 146"/>
                    <a:gd name="T13" fmla="*/ 55 h 105"/>
                    <a:gd name="T14" fmla="*/ 129 w 146"/>
                    <a:gd name="T15" fmla="*/ 57 h 105"/>
                    <a:gd name="T16" fmla="*/ 102 w 146"/>
                    <a:gd name="T17" fmla="*/ 46 h 105"/>
                    <a:gd name="T18" fmla="*/ 98 w 146"/>
                    <a:gd name="T19" fmla="*/ 48 h 105"/>
                    <a:gd name="T20" fmla="*/ 94 w 146"/>
                    <a:gd name="T21" fmla="*/ 51 h 105"/>
                    <a:gd name="T22" fmla="*/ 90 w 146"/>
                    <a:gd name="T23" fmla="*/ 53 h 105"/>
                    <a:gd name="T24" fmla="*/ 85 w 146"/>
                    <a:gd name="T25" fmla="*/ 57 h 105"/>
                    <a:gd name="T26" fmla="*/ 79 w 146"/>
                    <a:gd name="T27" fmla="*/ 61 h 105"/>
                    <a:gd name="T28" fmla="*/ 73 w 146"/>
                    <a:gd name="T29" fmla="*/ 65 h 105"/>
                    <a:gd name="T30" fmla="*/ 67 w 146"/>
                    <a:gd name="T31" fmla="*/ 71 h 105"/>
                    <a:gd name="T32" fmla="*/ 60 w 146"/>
                    <a:gd name="T33" fmla="*/ 75 h 105"/>
                    <a:gd name="T34" fmla="*/ 54 w 146"/>
                    <a:gd name="T35" fmla="*/ 80 h 105"/>
                    <a:gd name="T36" fmla="*/ 46 w 146"/>
                    <a:gd name="T37" fmla="*/ 84 h 105"/>
                    <a:gd name="T38" fmla="*/ 43 w 146"/>
                    <a:gd name="T39" fmla="*/ 88 h 105"/>
                    <a:gd name="T40" fmla="*/ 39 w 146"/>
                    <a:gd name="T41" fmla="*/ 92 h 105"/>
                    <a:gd name="T42" fmla="*/ 35 w 146"/>
                    <a:gd name="T43" fmla="*/ 94 h 105"/>
                    <a:gd name="T44" fmla="*/ 31 w 146"/>
                    <a:gd name="T45" fmla="*/ 98 h 105"/>
                    <a:gd name="T46" fmla="*/ 27 w 146"/>
                    <a:gd name="T47" fmla="*/ 99 h 105"/>
                    <a:gd name="T48" fmla="*/ 21 w 146"/>
                    <a:gd name="T49" fmla="*/ 103 h 105"/>
                    <a:gd name="T50" fmla="*/ 18 w 146"/>
                    <a:gd name="T51" fmla="*/ 105 h 105"/>
                    <a:gd name="T52" fmla="*/ 12 w 146"/>
                    <a:gd name="T53" fmla="*/ 105 h 105"/>
                    <a:gd name="T54" fmla="*/ 10 w 146"/>
                    <a:gd name="T55" fmla="*/ 101 h 105"/>
                    <a:gd name="T56" fmla="*/ 6 w 146"/>
                    <a:gd name="T57" fmla="*/ 98 h 105"/>
                    <a:gd name="T58" fmla="*/ 4 w 146"/>
                    <a:gd name="T59" fmla="*/ 94 h 105"/>
                    <a:gd name="T60" fmla="*/ 2 w 146"/>
                    <a:gd name="T61" fmla="*/ 88 h 105"/>
                    <a:gd name="T62" fmla="*/ 0 w 146"/>
                    <a:gd name="T63" fmla="*/ 82 h 105"/>
                    <a:gd name="T64" fmla="*/ 2 w 146"/>
                    <a:gd name="T65" fmla="*/ 76 h 105"/>
                    <a:gd name="T66" fmla="*/ 4 w 146"/>
                    <a:gd name="T67" fmla="*/ 73 h 105"/>
                    <a:gd name="T68" fmla="*/ 8 w 146"/>
                    <a:gd name="T69" fmla="*/ 69 h 105"/>
                    <a:gd name="T70" fmla="*/ 12 w 146"/>
                    <a:gd name="T71" fmla="*/ 63 h 105"/>
                    <a:gd name="T72" fmla="*/ 18 w 146"/>
                    <a:gd name="T73" fmla="*/ 57 h 105"/>
                    <a:gd name="T74" fmla="*/ 23 w 146"/>
                    <a:gd name="T75" fmla="*/ 53 h 105"/>
                    <a:gd name="T76" fmla="*/ 27 w 146"/>
                    <a:gd name="T77" fmla="*/ 48 h 105"/>
                    <a:gd name="T78" fmla="*/ 31 w 146"/>
                    <a:gd name="T79" fmla="*/ 44 h 105"/>
                    <a:gd name="T80" fmla="*/ 35 w 146"/>
                    <a:gd name="T81" fmla="*/ 40 h 105"/>
                    <a:gd name="T82" fmla="*/ 41 w 146"/>
                    <a:gd name="T83" fmla="*/ 36 h 105"/>
                    <a:gd name="T84" fmla="*/ 44 w 146"/>
                    <a:gd name="T85" fmla="*/ 32 h 105"/>
                    <a:gd name="T86" fmla="*/ 50 w 146"/>
                    <a:gd name="T87" fmla="*/ 28 h 105"/>
                    <a:gd name="T88" fmla="*/ 54 w 146"/>
                    <a:gd name="T89" fmla="*/ 23 h 105"/>
                    <a:gd name="T90" fmla="*/ 60 w 146"/>
                    <a:gd name="T91" fmla="*/ 19 h 105"/>
                    <a:gd name="T92" fmla="*/ 66 w 146"/>
                    <a:gd name="T93" fmla="*/ 15 h 105"/>
                    <a:gd name="T94" fmla="*/ 71 w 146"/>
                    <a:gd name="T95" fmla="*/ 11 h 105"/>
                    <a:gd name="T96" fmla="*/ 75 w 146"/>
                    <a:gd name="T97" fmla="*/ 7 h 105"/>
                    <a:gd name="T98" fmla="*/ 81 w 146"/>
                    <a:gd name="T99" fmla="*/ 3 h 105"/>
                    <a:gd name="T100" fmla="*/ 87 w 146"/>
                    <a:gd name="T101" fmla="*/ 2 h 105"/>
                    <a:gd name="T102" fmla="*/ 92 w 146"/>
                    <a:gd name="T103" fmla="*/ 0 h 105"/>
                    <a:gd name="T104" fmla="*/ 96 w 146"/>
                    <a:gd name="T105" fmla="*/ 2 h 105"/>
                    <a:gd name="T106" fmla="*/ 100 w 146"/>
                    <a:gd name="T107" fmla="*/ 3 h 105"/>
                    <a:gd name="T108" fmla="*/ 104 w 146"/>
                    <a:gd name="T109" fmla="*/ 7 h 105"/>
                    <a:gd name="T110" fmla="*/ 110 w 146"/>
                    <a:gd name="T111" fmla="*/ 9 h 105"/>
                    <a:gd name="T112" fmla="*/ 115 w 146"/>
                    <a:gd name="T113" fmla="*/ 9 h 105"/>
                    <a:gd name="T114" fmla="*/ 121 w 146"/>
                    <a:gd name="T115" fmla="*/ 11 h 105"/>
                    <a:gd name="T116" fmla="*/ 127 w 146"/>
                    <a:gd name="T117" fmla="*/ 13 h 105"/>
                    <a:gd name="T118" fmla="*/ 133 w 146"/>
                    <a:gd name="T119" fmla="*/ 15 h 105"/>
                    <a:gd name="T120" fmla="*/ 138 w 146"/>
                    <a:gd name="T121" fmla="*/ 15 h 105"/>
                    <a:gd name="T122" fmla="*/ 142 w 146"/>
                    <a:gd name="T123" fmla="*/ 17 h 105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46"/>
                    <a:gd name="T187" fmla="*/ 0 h 105"/>
                    <a:gd name="T188" fmla="*/ 146 w 146"/>
                    <a:gd name="T189" fmla="*/ 105 h 105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46" h="105">
                      <a:moveTo>
                        <a:pt x="144" y="21"/>
                      </a:moveTo>
                      <a:lnTo>
                        <a:pt x="146" y="23"/>
                      </a:lnTo>
                      <a:lnTo>
                        <a:pt x="146" y="25"/>
                      </a:lnTo>
                      <a:lnTo>
                        <a:pt x="146" y="27"/>
                      </a:lnTo>
                      <a:lnTo>
                        <a:pt x="146" y="28"/>
                      </a:lnTo>
                      <a:lnTo>
                        <a:pt x="146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6"/>
                      </a:lnTo>
                      <a:lnTo>
                        <a:pt x="144" y="38"/>
                      </a:lnTo>
                      <a:lnTo>
                        <a:pt x="142" y="38"/>
                      </a:lnTo>
                      <a:lnTo>
                        <a:pt x="142" y="40"/>
                      </a:lnTo>
                      <a:lnTo>
                        <a:pt x="142" y="42"/>
                      </a:lnTo>
                      <a:lnTo>
                        <a:pt x="140" y="44"/>
                      </a:lnTo>
                      <a:lnTo>
                        <a:pt x="140" y="46"/>
                      </a:lnTo>
                      <a:lnTo>
                        <a:pt x="138" y="48"/>
                      </a:lnTo>
                      <a:lnTo>
                        <a:pt x="137" y="50"/>
                      </a:lnTo>
                      <a:lnTo>
                        <a:pt x="135" y="51"/>
                      </a:lnTo>
                      <a:lnTo>
                        <a:pt x="135" y="53"/>
                      </a:lnTo>
                      <a:lnTo>
                        <a:pt x="133" y="53"/>
                      </a:lnTo>
                      <a:lnTo>
                        <a:pt x="133" y="55"/>
                      </a:lnTo>
                      <a:lnTo>
                        <a:pt x="131" y="55"/>
                      </a:lnTo>
                      <a:lnTo>
                        <a:pt x="131" y="57"/>
                      </a:lnTo>
                      <a:lnTo>
                        <a:pt x="129" y="57"/>
                      </a:lnTo>
                      <a:lnTo>
                        <a:pt x="104" y="44"/>
                      </a:lnTo>
                      <a:lnTo>
                        <a:pt x="104" y="46"/>
                      </a:lnTo>
                      <a:lnTo>
                        <a:pt x="102" y="46"/>
                      </a:lnTo>
                      <a:lnTo>
                        <a:pt x="102" y="48"/>
                      </a:lnTo>
                      <a:lnTo>
                        <a:pt x="100" y="48"/>
                      </a:lnTo>
                      <a:lnTo>
                        <a:pt x="98" y="48"/>
                      </a:lnTo>
                      <a:lnTo>
                        <a:pt x="98" y="50"/>
                      </a:lnTo>
                      <a:lnTo>
                        <a:pt x="96" y="50"/>
                      </a:lnTo>
                      <a:lnTo>
                        <a:pt x="94" y="51"/>
                      </a:lnTo>
                      <a:lnTo>
                        <a:pt x="92" y="51"/>
                      </a:lnTo>
                      <a:lnTo>
                        <a:pt x="92" y="53"/>
                      </a:lnTo>
                      <a:lnTo>
                        <a:pt x="90" y="53"/>
                      </a:lnTo>
                      <a:lnTo>
                        <a:pt x="89" y="55"/>
                      </a:lnTo>
                      <a:lnTo>
                        <a:pt x="87" y="55"/>
                      </a:lnTo>
                      <a:lnTo>
                        <a:pt x="85" y="57"/>
                      </a:lnTo>
                      <a:lnTo>
                        <a:pt x="83" y="57"/>
                      </a:lnTo>
                      <a:lnTo>
                        <a:pt x="81" y="59"/>
                      </a:lnTo>
                      <a:lnTo>
                        <a:pt x="79" y="61"/>
                      </a:lnTo>
                      <a:lnTo>
                        <a:pt x="77" y="63"/>
                      </a:lnTo>
                      <a:lnTo>
                        <a:pt x="75" y="63"/>
                      </a:lnTo>
                      <a:lnTo>
                        <a:pt x="73" y="65"/>
                      </a:lnTo>
                      <a:lnTo>
                        <a:pt x="71" y="67"/>
                      </a:lnTo>
                      <a:lnTo>
                        <a:pt x="69" y="69"/>
                      </a:lnTo>
                      <a:lnTo>
                        <a:pt x="67" y="71"/>
                      </a:lnTo>
                      <a:lnTo>
                        <a:pt x="64" y="73"/>
                      </a:lnTo>
                      <a:lnTo>
                        <a:pt x="62" y="73"/>
                      </a:lnTo>
                      <a:lnTo>
                        <a:pt x="60" y="75"/>
                      </a:lnTo>
                      <a:lnTo>
                        <a:pt x="58" y="76"/>
                      </a:lnTo>
                      <a:lnTo>
                        <a:pt x="56" y="78"/>
                      </a:lnTo>
                      <a:lnTo>
                        <a:pt x="54" y="80"/>
                      </a:lnTo>
                      <a:lnTo>
                        <a:pt x="52" y="82"/>
                      </a:lnTo>
                      <a:lnTo>
                        <a:pt x="48" y="84"/>
                      </a:lnTo>
                      <a:lnTo>
                        <a:pt x="46" y="84"/>
                      </a:lnTo>
                      <a:lnTo>
                        <a:pt x="46" y="86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1" y="90"/>
                      </a:lnTo>
                      <a:lnTo>
                        <a:pt x="39" y="90"/>
                      </a:lnTo>
                      <a:lnTo>
                        <a:pt x="39" y="92"/>
                      </a:lnTo>
                      <a:lnTo>
                        <a:pt x="37" y="92"/>
                      </a:lnTo>
                      <a:lnTo>
                        <a:pt x="37" y="94"/>
                      </a:lnTo>
                      <a:lnTo>
                        <a:pt x="35" y="94"/>
                      </a:lnTo>
                      <a:lnTo>
                        <a:pt x="35" y="96"/>
                      </a:lnTo>
                      <a:lnTo>
                        <a:pt x="33" y="96"/>
                      </a:lnTo>
                      <a:lnTo>
                        <a:pt x="31" y="98"/>
                      </a:lnTo>
                      <a:lnTo>
                        <a:pt x="29" y="98"/>
                      </a:lnTo>
                      <a:lnTo>
                        <a:pt x="29" y="99"/>
                      </a:lnTo>
                      <a:lnTo>
                        <a:pt x="27" y="99"/>
                      </a:lnTo>
                      <a:lnTo>
                        <a:pt x="25" y="101"/>
                      </a:lnTo>
                      <a:lnTo>
                        <a:pt x="23" y="101"/>
                      </a:lnTo>
                      <a:lnTo>
                        <a:pt x="21" y="103"/>
                      </a:lnTo>
                      <a:lnTo>
                        <a:pt x="19" y="103"/>
                      </a:lnTo>
                      <a:lnTo>
                        <a:pt x="18" y="103"/>
                      </a:lnTo>
                      <a:lnTo>
                        <a:pt x="18" y="105"/>
                      </a:lnTo>
                      <a:lnTo>
                        <a:pt x="16" y="105"/>
                      </a:lnTo>
                      <a:lnTo>
                        <a:pt x="14" y="105"/>
                      </a:lnTo>
                      <a:lnTo>
                        <a:pt x="12" y="105"/>
                      </a:lnTo>
                      <a:lnTo>
                        <a:pt x="12" y="103"/>
                      </a:lnTo>
                      <a:lnTo>
                        <a:pt x="10" y="103"/>
                      </a:lnTo>
                      <a:lnTo>
                        <a:pt x="10" y="101"/>
                      </a:lnTo>
                      <a:lnTo>
                        <a:pt x="8" y="101"/>
                      </a:lnTo>
                      <a:lnTo>
                        <a:pt x="8" y="99"/>
                      </a:lnTo>
                      <a:lnTo>
                        <a:pt x="6" y="98"/>
                      </a:lnTo>
                      <a:lnTo>
                        <a:pt x="6" y="96"/>
                      </a:lnTo>
                      <a:lnTo>
                        <a:pt x="4" y="96"/>
                      </a:lnTo>
                      <a:lnTo>
                        <a:pt x="4" y="94"/>
                      </a:lnTo>
                      <a:lnTo>
                        <a:pt x="4" y="92"/>
                      </a:lnTo>
                      <a:lnTo>
                        <a:pt x="2" y="90"/>
                      </a:lnTo>
                      <a:lnTo>
                        <a:pt x="2" y="88"/>
                      </a:lnTo>
                      <a:lnTo>
                        <a:pt x="2" y="86"/>
                      </a:lnTo>
                      <a:lnTo>
                        <a:pt x="0" y="84"/>
                      </a:lnTo>
                      <a:lnTo>
                        <a:pt x="0" y="82"/>
                      </a:lnTo>
                      <a:lnTo>
                        <a:pt x="0" y="80"/>
                      </a:lnTo>
                      <a:lnTo>
                        <a:pt x="2" y="78"/>
                      </a:lnTo>
                      <a:lnTo>
                        <a:pt x="2" y="76"/>
                      </a:lnTo>
                      <a:lnTo>
                        <a:pt x="2" y="75"/>
                      </a:lnTo>
                      <a:lnTo>
                        <a:pt x="4" y="75"/>
                      </a:lnTo>
                      <a:lnTo>
                        <a:pt x="4" y="73"/>
                      </a:lnTo>
                      <a:lnTo>
                        <a:pt x="6" y="71"/>
                      </a:lnTo>
                      <a:lnTo>
                        <a:pt x="6" y="69"/>
                      </a:lnTo>
                      <a:lnTo>
                        <a:pt x="8" y="69"/>
                      </a:lnTo>
                      <a:lnTo>
                        <a:pt x="10" y="67"/>
                      </a:lnTo>
                      <a:lnTo>
                        <a:pt x="10" y="65"/>
                      </a:lnTo>
                      <a:lnTo>
                        <a:pt x="12" y="63"/>
                      </a:lnTo>
                      <a:lnTo>
                        <a:pt x="14" y="61"/>
                      </a:lnTo>
                      <a:lnTo>
                        <a:pt x="16" y="59"/>
                      </a:lnTo>
                      <a:lnTo>
                        <a:pt x="18" y="57"/>
                      </a:lnTo>
                      <a:lnTo>
                        <a:pt x="19" y="55"/>
                      </a:lnTo>
                      <a:lnTo>
                        <a:pt x="21" y="53"/>
                      </a:lnTo>
                      <a:lnTo>
                        <a:pt x="23" y="53"/>
                      </a:lnTo>
                      <a:lnTo>
                        <a:pt x="23" y="51"/>
                      </a:lnTo>
                      <a:lnTo>
                        <a:pt x="25" y="50"/>
                      </a:lnTo>
                      <a:lnTo>
                        <a:pt x="27" y="48"/>
                      </a:lnTo>
                      <a:lnTo>
                        <a:pt x="29" y="48"/>
                      </a:lnTo>
                      <a:lnTo>
                        <a:pt x="31" y="46"/>
                      </a:lnTo>
                      <a:lnTo>
                        <a:pt x="31" y="44"/>
                      </a:lnTo>
                      <a:lnTo>
                        <a:pt x="33" y="44"/>
                      </a:lnTo>
                      <a:lnTo>
                        <a:pt x="35" y="42"/>
                      </a:lnTo>
                      <a:lnTo>
                        <a:pt x="35" y="40"/>
                      </a:lnTo>
                      <a:lnTo>
                        <a:pt x="37" y="40"/>
                      </a:lnTo>
                      <a:lnTo>
                        <a:pt x="39" y="38"/>
                      </a:lnTo>
                      <a:lnTo>
                        <a:pt x="41" y="36"/>
                      </a:lnTo>
                      <a:lnTo>
                        <a:pt x="43" y="34"/>
                      </a:lnTo>
                      <a:lnTo>
                        <a:pt x="43" y="32"/>
                      </a:lnTo>
                      <a:lnTo>
                        <a:pt x="44" y="32"/>
                      </a:lnTo>
                      <a:lnTo>
                        <a:pt x="46" y="30"/>
                      </a:lnTo>
                      <a:lnTo>
                        <a:pt x="48" y="28"/>
                      </a:lnTo>
                      <a:lnTo>
                        <a:pt x="50" y="28"/>
                      </a:lnTo>
                      <a:lnTo>
                        <a:pt x="52" y="27"/>
                      </a:lnTo>
                      <a:lnTo>
                        <a:pt x="54" y="25"/>
                      </a:lnTo>
                      <a:lnTo>
                        <a:pt x="54" y="23"/>
                      </a:lnTo>
                      <a:lnTo>
                        <a:pt x="56" y="21"/>
                      </a:lnTo>
                      <a:lnTo>
                        <a:pt x="58" y="21"/>
                      </a:lnTo>
                      <a:lnTo>
                        <a:pt x="60" y="19"/>
                      </a:lnTo>
                      <a:lnTo>
                        <a:pt x="62" y="17"/>
                      </a:lnTo>
                      <a:lnTo>
                        <a:pt x="64" y="15"/>
                      </a:lnTo>
                      <a:lnTo>
                        <a:pt x="66" y="15"/>
                      </a:lnTo>
                      <a:lnTo>
                        <a:pt x="67" y="13"/>
                      </a:lnTo>
                      <a:lnTo>
                        <a:pt x="69" y="11"/>
                      </a:lnTo>
                      <a:lnTo>
                        <a:pt x="71" y="11"/>
                      </a:lnTo>
                      <a:lnTo>
                        <a:pt x="73" y="9"/>
                      </a:lnTo>
                      <a:lnTo>
                        <a:pt x="73" y="7"/>
                      </a:lnTo>
                      <a:lnTo>
                        <a:pt x="75" y="7"/>
                      </a:lnTo>
                      <a:lnTo>
                        <a:pt x="77" y="5"/>
                      </a:lnTo>
                      <a:lnTo>
                        <a:pt x="79" y="5"/>
                      </a:lnTo>
                      <a:lnTo>
                        <a:pt x="81" y="3"/>
                      </a:lnTo>
                      <a:lnTo>
                        <a:pt x="83" y="3"/>
                      </a:lnTo>
                      <a:lnTo>
                        <a:pt x="85" y="2"/>
                      </a:lnTo>
                      <a:lnTo>
                        <a:pt x="87" y="2"/>
                      </a:lnTo>
                      <a:lnTo>
                        <a:pt x="89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4" y="2"/>
                      </a:lnTo>
                      <a:lnTo>
                        <a:pt x="96" y="2"/>
                      </a:lnTo>
                      <a:lnTo>
                        <a:pt x="98" y="2"/>
                      </a:lnTo>
                      <a:lnTo>
                        <a:pt x="98" y="3"/>
                      </a:lnTo>
                      <a:lnTo>
                        <a:pt x="100" y="3"/>
                      </a:lnTo>
                      <a:lnTo>
                        <a:pt x="102" y="5"/>
                      </a:lnTo>
                      <a:lnTo>
                        <a:pt x="104" y="5"/>
                      </a:lnTo>
                      <a:lnTo>
                        <a:pt x="104" y="7"/>
                      </a:lnTo>
                      <a:lnTo>
                        <a:pt x="106" y="7"/>
                      </a:lnTo>
                      <a:lnTo>
                        <a:pt x="108" y="7"/>
                      </a:lnTo>
                      <a:lnTo>
                        <a:pt x="110" y="9"/>
                      </a:lnTo>
                      <a:lnTo>
                        <a:pt x="112" y="9"/>
                      </a:lnTo>
                      <a:lnTo>
                        <a:pt x="114" y="9"/>
                      </a:lnTo>
                      <a:lnTo>
                        <a:pt x="115" y="9"/>
                      </a:lnTo>
                      <a:lnTo>
                        <a:pt x="117" y="11"/>
                      </a:lnTo>
                      <a:lnTo>
                        <a:pt x="119" y="11"/>
                      </a:lnTo>
                      <a:lnTo>
                        <a:pt x="121" y="11"/>
                      </a:lnTo>
                      <a:lnTo>
                        <a:pt x="123" y="11"/>
                      </a:lnTo>
                      <a:lnTo>
                        <a:pt x="125" y="13"/>
                      </a:lnTo>
                      <a:lnTo>
                        <a:pt x="127" y="13"/>
                      </a:lnTo>
                      <a:lnTo>
                        <a:pt x="129" y="13"/>
                      </a:lnTo>
                      <a:lnTo>
                        <a:pt x="131" y="13"/>
                      </a:lnTo>
                      <a:lnTo>
                        <a:pt x="133" y="15"/>
                      </a:lnTo>
                      <a:lnTo>
                        <a:pt x="135" y="15"/>
                      </a:lnTo>
                      <a:lnTo>
                        <a:pt x="137" y="15"/>
                      </a:lnTo>
                      <a:lnTo>
                        <a:pt x="138" y="15"/>
                      </a:lnTo>
                      <a:lnTo>
                        <a:pt x="138" y="17"/>
                      </a:lnTo>
                      <a:lnTo>
                        <a:pt x="140" y="17"/>
                      </a:lnTo>
                      <a:lnTo>
                        <a:pt x="142" y="17"/>
                      </a:lnTo>
                      <a:lnTo>
                        <a:pt x="144" y="19"/>
                      </a:lnTo>
                      <a:lnTo>
                        <a:pt x="144" y="21"/>
                      </a:lnTo>
                      <a:close/>
                    </a:path>
                  </a:pathLst>
                </a:custGeom>
                <a:solidFill>
                  <a:srgbClr val="F2F5F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77" name="Freeform 645"/>
                <p:cNvSpPr>
                  <a:spLocks noChangeAspect="1"/>
                </p:cNvSpPr>
                <p:nvPr/>
              </p:nvSpPr>
              <p:spPr bwMode="auto">
                <a:xfrm>
                  <a:off x="4762" y="1695"/>
                  <a:ext cx="136" cy="100"/>
                </a:xfrm>
                <a:custGeom>
                  <a:avLst/>
                  <a:gdLst>
                    <a:gd name="T0" fmla="*/ 0 w 136"/>
                    <a:gd name="T1" fmla="*/ 79 h 100"/>
                    <a:gd name="T2" fmla="*/ 2 w 136"/>
                    <a:gd name="T3" fmla="*/ 75 h 100"/>
                    <a:gd name="T4" fmla="*/ 4 w 136"/>
                    <a:gd name="T5" fmla="*/ 70 h 100"/>
                    <a:gd name="T6" fmla="*/ 8 w 136"/>
                    <a:gd name="T7" fmla="*/ 66 h 100"/>
                    <a:gd name="T8" fmla="*/ 12 w 136"/>
                    <a:gd name="T9" fmla="*/ 62 h 100"/>
                    <a:gd name="T10" fmla="*/ 15 w 136"/>
                    <a:gd name="T11" fmla="*/ 56 h 100"/>
                    <a:gd name="T12" fmla="*/ 21 w 136"/>
                    <a:gd name="T13" fmla="*/ 52 h 100"/>
                    <a:gd name="T14" fmla="*/ 25 w 136"/>
                    <a:gd name="T15" fmla="*/ 48 h 100"/>
                    <a:gd name="T16" fmla="*/ 31 w 136"/>
                    <a:gd name="T17" fmla="*/ 45 h 100"/>
                    <a:gd name="T18" fmla="*/ 35 w 136"/>
                    <a:gd name="T19" fmla="*/ 41 h 100"/>
                    <a:gd name="T20" fmla="*/ 39 w 136"/>
                    <a:gd name="T21" fmla="*/ 37 h 100"/>
                    <a:gd name="T22" fmla="*/ 42 w 136"/>
                    <a:gd name="T23" fmla="*/ 33 h 100"/>
                    <a:gd name="T24" fmla="*/ 46 w 136"/>
                    <a:gd name="T25" fmla="*/ 29 h 100"/>
                    <a:gd name="T26" fmla="*/ 50 w 136"/>
                    <a:gd name="T27" fmla="*/ 25 h 100"/>
                    <a:gd name="T28" fmla="*/ 56 w 136"/>
                    <a:gd name="T29" fmla="*/ 22 h 100"/>
                    <a:gd name="T30" fmla="*/ 62 w 136"/>
                    <a:gd name="T31" fmla="*/ 18 h 100"/>
                    <a:gd name="T32" fmla="*/ 65 w 136"/>
                    <a:gd name="T33" fmla="*/ 14 h 100"/>
                    <a:gd name="T34" fmla="*/ 71 w 136"/>
                    <a:gd name="T35" fmla="*/ 10 h 100"/>
                    <a:gd name="T36" fmla="*/ 75 w 136"/>
                    <a:gd name="T37" fmla="*/ 6 h 100"/>
                    <a:gd name="T38" fmla="*/ 81 w 136"/>
                    <a:gd name="T39" fmla="*/ 4 h 100"/>
                    <a:gd name="T40" fmla="*/ 86 w 136"/>
                    <a:gd name="T41" fmla="*/ 2 h 100"/>
                    <a:gd name="T42" fmla="*/ 92 w 136"/>
                    <a:gd name="T43" fmla="*/ 0 h 100"/>
                    <a:gd name="T44" fmla="*/ 96 w 136"/>
                    <a:gd name="T45" fmla="*/ 2 h 100"/>
                    <a:gd name="T46" fmla="*/ 100 w 136"/>
                    <a:gd name="T47" fmla="*/ 4 h 100"/>
                    <a:gd name="T48" fmla="*/ 104 w 136"/>
                    <a:gd name="T49" fmla="*/ 6 h 100"/>
                    <a:gd name="T50" fmla="*/ 108 w 136"/>
                    <a:gd name="T51" fmla="*/ 8 h 100"/>
                    <a:gd name="T52" fmla="*/ 113 w 136"/>
                    <a:gd name="T53" fmla="*/ 8 h 100"/>
                    <a:gd name="T54" fmla="*/ 119 w 136"/>
                    <a:gd name="T55" fmla="*/ 10 h 100"/>
                    <a:gd name="T56" fmla="*/ 125 w 136"/>
                    <a:gd name="T57" fmla="*/ 12 h 100"/>
                    <a:gd name="T58" fmla="*/ 129 w 136"/>
                    <a:gd name="T59" fmla="*/ 14 h 100"/>
                    <a:gd name="T60" fmla="*/ 133 w 136"/>
                    <a:gd name="T61" fmla="*/ 16 h 100"/>
                    <a:gd name="T62" fmla="*/ 136 w 136"/>
                    <a:gd name="T63" fmla="*/ 22 h 100"/>
                    <a:gd name="T64" fmla="*/ 136 w 136"/>
                    <a:gd name="T65" fmla="*/ 27 h 100"/>
                    <a:gd name="T66" fmla="*/ 134 w 136"/>
                    <a:gd name="T67" fmla="*/ 33 h 100"/>
                    <a:gd name="T68" fmla="*/ 134 w 136"/>
                    <a:gd name="T69" fmla="*/ 39 h 100"/>
                    <a:gd name="T70" fmla="*/ 133 w 136"/>
                    <a:gd name="T71" fmla="*/ 43 h 100"/>
                    <a:gd name="T72" fmla="*/ 129 w 136"/>
                    <a:gd name="T73" fmla="*/ 46 h 100"/>
                    <a:gd name="T74" fmla="*/ 125 w 136"/>
                    <a:gd name="T75" fmla="*/ 52 h 100"/>
                    <a:gd name="T76" fmla="*/ 98 w 136"/>
                    <a:gd name="T77" fmla="*/ 41 h 100"/>
                    <a:gd name="T78" fmla="*/ 94 w 136"/>
                    <a:gd name="T79" fmla="*/ 43 h 100"/>
                    <a:gd name="T80" fmla="*/ 90 w 136"/>
                    <a:gd name="T81" fmla="*/ 46 h 100"/>
                    <a:gd name="T82" fmla="*/ 86 w 136"/>
                    <a:gd name="T83" fmla="*/ 48 h 100"/>
                    <a:gd name="T84" fmla="*/ 81 w 136"/>
                    <a:gd name="T85" fmla="*/ 52 h 100"/>
                    <a:gd name="T86" fmla="*/ 75 w 136"/>
                    <a:gd name="T87" fmla="*/ 56 h 100"/>
                    <a:gd name="T88" fmla="*/ 69 w 136"/>
                    <a:gd name="T89" fmla="*/ 60 h 100"/>
                    <a:gd name="T90" fmla="*/ 63 w 136"/>
                    <a:gd name="T91" fmla="*/ 66 h 100"/>
                    <a:gd name="T92" fmla="*/ 56 w 136"/>
                    <a:gd name="T93" fmla="*/ 70 h 100"/>
                    <a:gd name="T94" fmla="*/ 50 w 136"/>
                    <a:gd name="T95" fmla="*/ 75 h 100"/>
                    <a:gd name="T96" fmla="*/ 42 w 136"/>
                    <a:gd name="T97" fmla="*/ 79 h 100"/>
                    <a:gd name="T98" fmla="*/ 39 w 136"/>
                    <a:gd name="T99" fmla="*/ 83 h 100"/>
                    <a:gd name="T100" fmla="*/ 35 w 136"/>
                    <a:gd name="T101" fmla="*/ 87 h 100"/>
                    <a:gd name="T102" fmla="*/ 31 w 136"/>
                    <a:gd name="T103" fmla="*/ 89 h 100"/>
                    <a:gd name="T104" fmla="*/ 27 w 136"/>
                    <a:gd name="T105" fmla="*/ 93 h 100"/>
                    <a:gd name="T106" fmla="*/ 23 w 136"/>
                    <a:gd name="T107" fmla="*/ 94 h 100"/>
                    <a:gd name="T108" fmla="*/ 17 w 136"/>
                    <a:gd name="T109" fmla="*/ 98 h 100"/>
                    <a:gd name="T110" fmla="*/ 12 w 136"/>
                    <a:gd name="T111" fmla="*/ 100 h 100"/>
                    <a:gd name="T112" fmla="*/ 8 w 136"/>
                    <a:gd name="T113" fmla="*/ 98 h 100"/>
                    <a:gd name="T114" fmla="*/ 6 w 136"/>
                    <a:gd name="T115" fmla="*/ 93 h 100"/>
                    <a:gd name="T116" fmla="*/ 2 w 136"/>
                    <a:gd name="T117" fmla="*/ 89 h 100"/>
                    <a:gd name="T118" fmla="*/ 0 w 136"/>
                    <a:gd name="T119" fmla="*/ 85 h 100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36"/>
                    <a:gd name="T181" fmla="*/ 0 h 100"/>
                    <a:gd name="T182" fmla="*/ 136 w 136"/>
                    <a:gd name="T183" fmla="*/ 100 h 100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36" h="100">
                      <a:moveTo>
                        <a:pt x="0" y="83"/>
                      </a:moveTo>
                      <a:lnTo>
                        <a:pt x="0" y="81"/>
                      </a:lnTo>
                      <a:lnTo>
                        <a:pt x="0" y="79"/>
                      </a:lnTo>
                      <a:lnTo>
                        <a:pt x="0" y="77"/>
                      </a:lnTo>
                      <a:lnTo>
                        <a:pt x="0" y="75"/>
                      </a:lnTo>
                      <a:lnTo>
                        <a:pt x="2" y="75"/>
                      </a:lnTo>
                      <a:lnTo>
                        <a:pt x="2" y="73"/>
                      </a:lnTo>
                      <a:lnTo>
                        <a:pt x="2" y="71"/>
                      </a:lnTo>
                      <a:lnTo>
                        <a:pt x="4" y="70"/>
                      </a:lnTo>
                      <a:lnTo>
                        <a:pt x="4" y="68"/>
                      </a:lnTo>
                      <a:lnTo>
                        <a:pt x="6" y="68"/>
                      </a:lnTo>
                      <a:lnTo>
                        <a:pt x="8" y="66"/>
                      </a:lnTo>
                      <a:lnTo>
                        <a:pt x="8" y="64"/>
                      </a:lnTo>
                      <a:lnTo>
                        <a:pt x="10" y="62"/>
                      </a:lnTo>
                      <a:lnTo>
                        <a:pt x="12" y="62"/>
                      </a:lnTo>
                      <a:lnTo>
                        <a:pt x="14" y="60"/>
                      </a:lnTo>
                      <a:lnTo>
                        <a:pt x="14" y="58"/>
                      </a:lnTo>
                      <a:lnTo>
                        <a:pt x="15" y="56"/>
                      </a:lnTo>
                      <a:lnTo>
                        <a:pt x="17" y="54"/>
                      </a:lnTo>
                      <a:lnTo>
                        <a:pt x="19" y="54"/>
                      </a:lnTo>
                      <a:lnTo>
                        <a:pt x="21" y="52"/>
                      </a:lnTo>
                      <a:lnTo>
                        <a:pt x="23" y="50"/>
                      </a:lnTo>
                      <a:lnTo>
                        <a:pt x="23" y="48"/>
                      </a:lnTo>
                      <a:lnTo>
                        <a:pt x="25" y="48"/>
                      </a:lnTo>
                      <a:lnTo>
                        <a:pt x="27" y="46"/>
                      </a:lnTo>
                      <a:lnTo>
                        <a:pt x="29" y="45"/>
                      </a:lnTo>
                      <a:lnTo>
                        <a:pt x="31" y="45"/>
                      </a:lnTo>
                      <a:lnTo>
                        <a:pt x="31" y="43"/>
                      </a:lnTo>
                      <a:lnTo>
                        <a:pt x="33" y="41"/>
                      </a:lnTo>
                      <a:lnTo>
                        <a:pt x="35" y="41"/>
                      </a:lnTo>
                      <a:lnTo>
                        <a:pt x="35" y="39"/>
                      </a:lnTo>
                      <a:lnTo>
                        <a:pt x="37" y="39"/>
                      </a:lnTo>
                      <a:lnTo>
                        <a:pt x="39" y="37"/>
                      </a:lnTo>
                      <a:lnTo>
                        <a:pt x="39" y="35"/>
                      </a:lnTo>
                      <a:lnTo>
                        <a:pt x="40" y="35"/>
                      </a:lnTo>
                      <a:lnTo>
                        <a:pt x="42" y="33"/>
                      </a:lnTo>
                      <a:lnTo>
                        <a:pt x="42" y="31"/>
                      </a:lnTo>
                      <a:lnTo>
                        <a:pt x="44" y="31"/>
                      </a:lnTo>
                      <a:lnTo>
                        <a:pt x="46" y="29"/>
                      </a:lnTo>
                      <a:lnTo>
                        <a:pt x="48" y="27"/>
                      </a:lnTo>
                      <a:lnTo>
                        <a:pt x="50" y="27"/>
                      </a:lnTo>
                      <a:lnTo>
                        <a:pt x="50" y="25"/>
                      </a:lnTo>
                      <a:lnTo>
                        <a:pt x="52" y="23"/>
                      </a:lnTo>
                      <a:lnTo>
                        <a:pt x="54" y="22"/>
                      </a:lnTo>
                      <a:lnTo>
                        <a:pt x="56" y="22"/>
                      </a:lnTo>
                      <a:lnTo>
                        <a:pt x="58" y="20"/>
                      </a:lnTo>
                      <a:lnTo>
                        <a:pt x="60" y="18"/>
                      </a:lnTo>
                      <a:lnTo>
                        <a:pt x="62" y="18"/>
                      </a:lnTo>
                      <a:lnTo>
                        <a:pt x="63" y="16"/>
                      </a:lnTo>
                      <a:lnTo>
                        <a:pt x="63" y="14"/>
                      </a:lnTo>
                      <a:lnTo>
                        <a:pt x="65" y="14"/>
                      </a:lnTo>
                      <a:lnTo>
                        <a:pt x="67" y="12"/>
                      </a:lnTo>
                      <a:lnTo>
                        <a:pt x="69" y="10"/>
                      </a:lnTo>
                      <a:lnTo>
                        <a:pt x="71" y="10"/>
                      </a:lnTo>
                      <a:lnTo>
                        <a:pt x="73" y="8"/>
                      </a:lnTo>
                      <a:lnTo>
                        <a:pt x="75" y="8"/>
                      </a:lnTo>
                      <a:lnTo>
                        <a:pt x="75" y="6"/>
                      </a:lnTo>
                      <a:lnTo>
                        <a:pt x="77" y="6"/>
                      </a:lnTo>
                      <a:lnTo>
                        <a:pt x="79" y="4"/>
                      </a:lnTo>
                      <a:lnTo>
                        <a:pt x="81" y="4"/>
                      </a:lnTo>
                      <a:lnTo>
                        <a:pt x="83" y="2"/>
                      </a:lnTo>
                      <a:lnTo>
                        <a:pt x="85" y="2"/>
                      </a:lnTo>
                      <a:lnTo>
                        <a:pt x="86" y="2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4" y="2"/>
                      </a:lnTo>
                      <a:lnTo>
                        <a:pt x="96" y="2"/>
                      </a:lnTo>
                      <a:lnTo>
                        <a:pt x="98" y="2"/>
                      </a:lnTo>
                      <a:lnTo>
                        <a:pt x="98" y="4"/>
                      </a:lnTo>
                      <a:lnTo>
                        <a:pt x="100" y="4"/>
                      </a:lnTo>
                      <a:lnTo>
                        <a:pt x="102" y="4"/>
                      </a:lnTo>
                      <a:lnTo>
                        <a:pt x="102" y="6"/>
                      </a:lnTo>
                      <a:lnTo>
                        <a:pt x="104" y="6"/>
                      </a:lnTo>
                      <a:lnTo>
                        <a:pt x="106" y="6"/>
                      </a:lnTo>
                      <a:lnTo>
                        <a:pt x="108" y="6"/>
                      </a:lnTo>
                      <a:lnTo>
                        <a:pt x="108" y="8"/>
                      </a:lnTo>
                      <a:lnTo>
                        <a:pt x="110" y="8"/>
                      </a:lnTo>
                      <a:lnTo>
                        <a:pt x="111" y="8"/>
                      </a:lnTo>
                      <a:lnTo>
                        <a:pt x="113" y="8"/>
                      </a:lnTo>
                      <a:lnTo>
                        <a:pt x="115" y="10"/>
                      </a:lnTo>
                      <a:lnTo>
                        <a:pt x="117" y="10"/>
                      </a:lnTo>
                      <a:lnTo>
                        <a:pt x="119" y="10"/>
                      </a:lnTo>
                      <a:lnTo>
                        <a:pt x="121" y="12"/>
                      </a:lnTo>
                      <a:lnTo>
                        <a:pt x="123" y="12"/>
                      </a:lnTo>
                      <a:lnTo>
                        <a:pt x="125" y="12"/>
                      </a:lnTo>
                      <a:lnTo>
                        <a:pt x="127" y="12"/>
                      </a:lnTo>
                      <a:lnTo>
                        <a:pt x="127" y="14"/>
                      </a:lnTo>
                      <a:lnTo>
                        <a:pt x="129" y="14"/>
                      </a:lnTo>
                      <a:lnTo>
                        <a:pt x="131" y="14"/>
                      </a:lnTo>
                      <a:lnTo>
                        <a:pt x="131" y="16"/>
                      </a:lnTo>
                      <a:lnTo>
                        <a:pt x="133" y="16"/>
                      </a:lnTo>
                      <a:lnTo>
                        <a:pt x="134" y="18"/>
                      </a:lnTo>
                      <a:lnTo>
                        <a:pt x="134" y="20"/>
                      </a:lnTo>
                      <a:lnTo>
                        <a:pt x="136" y="22"/>
                      </a:lnTo>
                      <a:lnTo>
                        <a:pt x="136" y="23"/>
                      </a:lnTo>
                      <a:lnTo>
                        <a:pt x="136" y="25"/>
                      </a:lnTo>
                      <a:lnTo>
                        <a:pt x="136" y="27"/>
                      </a:lnTo>
                      <a:lnTo>
                        <a:pt x="136" y="29"/>
                      </a:lnTo>
                      <a:lnTo>
                        <a:pt x="136" y="31"/>
                      </a:lnTo>
                      <a:lnTo>
                        <a:pt x="134" y="33"/>
                      </a:lnTo>
                      <a:lnTo>
                        <a:pt x="134" y="35"/>
                      </a:lnTo>
                      <a:lnTo>
                        <a:pt x="134" y="37"/>
                      </a:lnTo>
                      <a:lnTo>
                        <a:pt x="134" y="39"/>
                      </a:lnTo>
                      <a:lnTo>
                        <a:pt x="133" y="39"/>
                      </a:lnTo>
                      <a:lnTo>
                        <a:pt x="133" y="41"/>
                      </a:lnTo>
                      <a:lnTo>
                        <a:pt x="133" y="43"/>
                      </a:lnTo>
                      <a:lnTo>
                        <a:pt x="131" y="45"/>
                      </a:lnTo>
                      <a:lnTo>
                        <a:pt x="131" y="46"/>
                      </a:lnTo>
                      <a:lnTo>
                        <a:pt x="129" y="46"/>
                      </a:lnTo>
                      <a:lnTo>
                        <a:pt x="129" y="48"/>
                      </a:lnTo>
                      <a:lnTo>
                        <a:pt x="127" y="50"/>
                      </a:lnTo>
                      <a:lnTo>
                        <a:pt x="125" y="52"/>
                      </a:lnTo>
                      <a:lnTo>
                        <a:pt x="100" y="39"/>
                      </a:lnTo>
                      <a:lnTo>
                        <a:pt x="100" y="41"/>
                      </a:lnTo>
                      <a:lnTo>
                        <a:pt x="98" y="41"/>
                      </a:lnTo>
                      <a:lnTo>
                        <a:pt x="98" y="43"/>
                      </a:lnTo>
                      <a:lnTo>
                        <a:pt x="96" y="43"/>
                      </a:lnTo>
                      <a:lnTo>
                        <a:pt x="94" y="43"/>
                      </a:lnTo>
                      <a:lnTo>
                        <a:pt x="94" y="45"/>
                      </a:lnTo>
                      <a:lnTo>
                        <a:pt x="92" y="45"/>
                      </a:lnTo>
                      <a:lnTo>
                        <a:pt x="90" y="46"/>
                      </a:lnTo>
                      <a:lnTo>
                        <a:pt x="88" y="46"/>
                      </a:lnTo>
                      <a:lnTo>
                        <a:pt x="88" y="48"/>
                      </a:lnTo>
                      <a:lnTo>
                        <a:pt x="86" y="48"/>
                      </a:lnTo>
                      <a:lnTo>
                        <a:pt x="85" y="50"/>
                      </a:lnTo>
                      <a:lnTo>
                        <a:pt x="83" y="50"/>
                      </a:lnTo>
                      <a:lnTo>
                        <a:pt x="81" y="52"/>
                      </a:lnTo>
                      <a:lnTo>
                        <a:pt x="79" y="52"/>
                      </a:lnTo>
                      <a:lnTo>
                        <a:pt x="77" y="54"/>
                      </a:lnTo>
                      <a:lnTo>
                        <a:pt x="75" y="56"/>
                      </a:lnTo>
                      <a:lnTo>
                        <a:pt x="73" y="58"/>
                      </a:lnTo>
                      <a:lnTo>
                        <a:pt x="71" y="58"/>
                      </a:lnTo>
                      <a:lnTo>
                        <a:pt x="69" y="60"/>
                      </a:lnTo>
                      <a:lnTo>
                        <a:pt x="67" y="62"/>
                      </a:lnTo>
                      <a:lnTo>
                        <a:pt x="65" y="64"/>
                      </a:lnTo>
                      <a:lnTo>
                        <a:pt x="63" y="66"/>
                      </a:lnTo>
                      <a:lnTo>
                        <a:pt x="60" y="68"/>
                      </a:lnTo>
                      <a:lnTo>
                        <a:pt x="58" y="68"/>
                      </a:lnTo>
                      <a:lnTo>
                        <a:pt x="56" y="70"/>
                      </a:lnTo>
                      <a:lnTo>
                        <a:pt x="54" y="71"/>
                      </a:lnTo>
                      <a:lnTo>
                        <a:pt x="52" y="73"/>
                      </a:lnTo>
                      <a:lnTo>
                        <a:pt x="50" y="75"/>
                      </a:lnTo>
                      <a:lnTo>
                        <a:pt x="48" y="77"/>
                      </a:lnTo>
                      <a:lnTo>
                        <a:pt x="44" y="79"/>
                      </a:lnTo>
                      <a:lnTo>
                        <a:pt x="42" y="79"/>
                      </a:lnTo>
                      <a:lnTo>
                        <a:pt x="42" y="81"/>
                      </a:lnTo>
                      <a:lnTo>
                        <a:pt x="40" y="83"/>
                      </a:lnTo>
                      <a:lnTo>
                        <a:pt x="39" y="83"/>
                      </a:lnTo>
                      <a:lnTo>
                        <a:pt x="37" y="85"/>
                      </a:lnTo>
                      <a:lnTo>
                        <a:pt x="35" y="85"/>
                      </a:lnTo>
                      <a:lnTo>
                        <a:pt x="35" y="87"/>
                      </a:lnTo>
                      <a:lnTo>
                        <a:pt x="33" y="87"/>
                      </a:lnTo>
                      <a:lnTo>
                        <a:pt x="33" y="89"/>
                      </a:lnTo>
                      <a:lnTo>
                        <a:pt x="31" y="89"/>
                      </a:lnTo>
                      <a:lnTo>
                        <a:pt x="31" y="91"/>
                      </a:lnTo>
                      <a:lnTo>
                        <a:pt x="29" y="91"/>
                      </a:lnTo>
                      <a:lnTo>
                        <a:pt x="27" y="93"/>
                      </a:lnTo>
                      <a:lnTo>
                        <a:pt x="25" y="93"/>
                      </a:lnTo>
                      <a:lnTo>
                        <a:pt x="25" y="94"/>
                      </a:lnTo>
                      <a:lnTo>
                        <a:pt x="23" y="94"/>
                      </a:lnTo>
                      <a:lnTo>
                        <a:pt x="21" y="96"/>
                      </a:lnTo>
                      <a:lnTo>
                        <a:pt x="19" y="96"/>
                      </a:lnTo>
                      <a:lnTo>
                        <a:pt x="17" y="98"/>
                      </a:lnTo>
                      <a:lnTo>
                        <a:pt x="15" y="98"/>
                      </a:lnTo>
                      <a:lnTo>
                        <a:pt x="14" y="98"/>
                      </a:lnTo>
                      <a:lnTo>
                        <a:pt x="12" y="100"/>
                      </a:lnTo>
                      <a:lnTo>
                        <a:pt x="10" y="100"/>
                      </a:lnTo>
                      <a:lnTo>
                        <a:pt x="10" y="98"/>
                      </a:lnTo>
                      <a:lnTo>
                        <a:pt x="8" y="98"/>
                      </a:lnTo>
                      <a:lnTo>
                        <a:pt x="8" y="96"/>
                      </a:lnTo>
                      <a:lnTo>
                        <a:pt x="6" y="94"/>
                      </a:lnTo>
                      <a:lnTo>
                        <a:pt x="6" y="93"/>
                      </a:lnTo>
                      <a:lnTo>
                        <a:pt x="4" y="93"/>
                      </a:lnTo>
                      <a:lnTo>
                        <a:pt x="4" y="91"/>
                      </a:lnTo>
                      <a:lnTo>
                        <a:pt x="2" y="89"/>
                      </a:lnTo>
                      <a:lnTo>
                        <a:pt x="2" y="87"/>
                      </a:lnTo>
                      <a:lnTo>
                        <a:pt x="2" y="85"/>
                      </a:lnTo>
                      <a:lnTo>
                        <a:pt x="0" y="85"/>
                      </a:lnTo>
                      <a:lnTo>
                        <a:pt x="0" y="83"/>
                      </a:lnTo>
                      <a:close/>
                    </a:path>
                  </a:pathLst>
                </a:custGeom>
                <a:solidFill>
                  <a:srgbClr val="EDF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78" name="Freeform 646"/>
                <p:cNvSpPr>
                  <a:spLocks noChangeAspect="1"/>
                </p:cNvSpPr>
                <p:nvPr/>
              </p:nvSpPr>
              <p:spPr bwMode="auto">
                <a:xfrm>
                  <a:off x="4766" y="1701"/>
                  <a:ext cx="127" cy="92"/>
                </a:xfrm>
                <a:custGeom>
                  <a:avLst/>
                  <a:gdLst>
                    <a:gd name="T0" fmla="*/ 0 w 127"/>
                    <a:gd name="T1" fmla="*/ 75 h 92"/>
                    <a:gd name="T2" fmla="*/ 2 w 127"/>
                    <a:gd name="T3" fmla="*/ 69 h 92"/>
                    <a:gd name="T4" fmla="*/ 6 w 127"/>
                    <a:gd name="T5" fmla="*/ 64 h 92"/>
                    <a:gd name="T6" fmla="*/ 10 w 127"/>
                    <a:gd name="T7" fmla="*/ 60 h 92"/>
                    <a:gd name="T8" fmla="*/ 15 w 127"/>
                    <a:gd name="T9" fmla="*/ 54 h 92"/>
                    <a:gd name="T10" fmla="*/ 21 w 127"/>
                    <a:gd name="T11" fmla="*/ 50 h 92"/>
                    <a:gd name="T12" fmla="*/ 25 w 127"/>
                    <a:gd name="T13" fmla="*/ 46 h 92"/>
                    <a:gd name="T14" fmla="*/ 31 w 127"/>
                    <a:gd name="T15" fmla="*/ 42 h 92"/>
                    <a:gd name="T16" fmla="*/ 35 w 127"/>
                    <a:gd name="T17" fmla="*/ 39 h 92"/>
                    <a:gd name="T18" fmla="*/ 38 w 127"/>
                    <a:gd name="T19" fmla="*/ 33 h 92"/>
                    <a:gd name="T20" fmla="*/ 42 w 127"/>
                    <a:gd name="T21" fmla="*/ 29 h 92"/>
                    <a:gd name="T22" fmla="*/ 48 w 127"/>
                    <a:gd name="T23" fmla="*/ 25 h 92"/>
                    <a:gd name="T24" fmla="*/ 54 w 127"/>
                    <a:gd name="T25" fmla="*/ 21 h 92"/>
                    <a:gd name="T26" fmla="*/ 59 w 127"/>
                    <a:gd name="T27" fmla="*/ 16 h 92"/>
                    <a:gd name="T28" fmla="*/ 65 w 127"/>
                    <a:gd name="T29" fmla="*/ 12 h 92"/>
                    <a:gd name="T30" fmla="*/ 69 w 127"/>
                    <a:gd name="T31" fmla="*/ 10 h 92"/>
                    <a:gd name="T32" fmla="*/ 75 w 127"/>
                    <a:gd name="T33" fmla="*/ 6 h 92"/>
                    <a:gd name="T34" fmla="*/ 81 w 127"/>
                    <a:gd name="T35" fmla="*/ 2 h 92"/>
                    <a:gd name="T36" fmla="*/ 86 w 127"/>
                    <a:gd name="T37" fmla="*/ 2 h 92"/>
                    <a:gd name="T38" fmla="*/ 90 w 127"/>
                    <a:gd name="T39" fmla="*/ 0 h 92"/>
                    <a:gd name="T40" fmla="*/ 94 w 127"/>
                    <a:gd name="T41" fmla="*/ 2 h 92"/>
                    <a:gd name="T42" fmla="*/ 100 w 127"/>
                    <a:gd name="T43" fmla="*/ 2 h 92"/>
                    <a:gd name="T44" fmla="*/ 104 w 127"/>
                    <a:gd name="T45" fmla="*/ 4 h 92"/>
                    <a:gd name="T46" fmla="*/ 107 w 127"/>
                    <a:gd name="T47" fmla="*/ 6 h 92"/>
                    <a:gd name="T48" fmla="*/ 113 w 127"/>
                    <a:gd name="T49" fmla="*/ 8 h 92"/>
                    <a:gd name="T50" fmla="*/ 119 w 127"/>
                    <a:gd name="T51" fmla="*/ 10 h 92"/>
                    <a:gd name="T52" fmla="*/ 123 w 127"/>
                    <a:gd name="T53" fmla="*/ 14 h 92"/>
                    <a:gd name="T54" fmla="*/ 127 w 127"/>
                    <a:gd name="T55" fmla="*/ 16 h 92"/>
                    <a:gd name="T56" fmla="*/ 127 w 127"/>
                    <a:gd name="T57" fmla="*/ 21 h 92"/>
                    <a:gd name="T58" fmla="*/ 127 w 127"/>
                    <a:gd name="T59" fmla="*/ 27 h 92"/>
                    <a:gd name="T60" fmla="*/ 127 w 127"/>
                    <a:gd name="T61" fmla="*/ 33 h 92"/>
                    <a:gd name="T62" fmla="*/ 125 w 127"/>
                    <a:gd name="T63" fmla="*/ 39 h 92"/>
                    <a:gd name="T64" fmla="*/ 123 w 127"/>
                    <a:gd name="T65" fmla="*/ 42 h 92"/>
                    <a:gd name="T66" fmla="*/ 96 w 127"/>
                    <a:gd name="T67" fmla="*/ 33 h 92"/>
                    <a:gd name="T68" fmla="*/ 94 w 127"/>
                    <a:gd name="T69" fmla="*/ 37 h 92"/>
                    <a:gd name="T70" fmla="*/ 90 w 127"/>
                    <a:gd name="T71" fmla="*/ 39 h 92"/>
                    <a:gd name="T72" fmla="*/ 84 w 127"/>
                    <a:gd name="T73" fmla="*/ 40 h 92"/>
                    <a:gd name="T74" fmla="*/ 81 w 127"/>
                    <a:gd name="T75" fmla="*/ 44 h 92"/>
                    <a:gd name="T76" fmla="*/ 75 w 127"/>
                    <a:gd name="T77" fmla="*/ 46 h 92"/>
                    <a:gd name="T78" fmla="*/ 69 w 127"/>
                    <a:gd name="T79" fmla="*/ 52 h 92"/>
                    <a:gd name="T80" fmla="*/ 63 w 127"/>
                    <a:gd name="T81" fmla="*/ 56 h 92"/>
                    <a:gd name="T82" fmla="*/ 56 w 127"/>
                    <a:gd name="T83" fmla="*/ 62 h 92"/>
                    <a:gd name="T84" fmla="*/ 50 w 127"/>
                    <a:gd name="T85" fmla="*/ 65 h 92"/>
                    <a:gd name="T86" fmla="*/ 44 w 127"/>
                    <a:gd name="T87" fmla="*/ 71 h 92"/>
                    <a:gd name="T88" fmla="*/ 38 w 127"/>
                    <a:gd name="T89" fmla="*/ 75 h 92"/>
                    <a:gd name="T90" fmla="*/ 33 w 127"/>
                    <a:gd name="T91" fmla="*/ 79 h 92"/>
                    <a:gd name="T92" fmla="*/ 29 w 127"/>
                    <a:gd name="T93" fmla="*/ 81 h 92"/>
                    <a:gd name="T94" fmla="*/ 27 w 127"/>
                    <a:gd name="T95" fmla="*/ 85 h 92"/>
                    <a:gd name="T96" fmla="*/ 21 w 127"/>
                    <a:gd name="T97" fmla="*/ 87 h 92"/>
                    <a:gd name="T98" fmla="*/ 17 w 127"/>
                    <a:gd name="T99" fmla="*/ 90 h 92"/>
                    <a:gd name="T100" fmla="*/ 13 w 127"/>
                    <a:gd name="T101" fmla="*/ 92 h 92"/>
                    <a:gd name="T102" fmla="*/ 8 w 127"/>
                    <a:gd name="T103" fmla="*/ 92 h 92"/>
                    <a:gd name="T104" fmla="*/ 6 w 127"/>
                    <a:gd name="T105" fmla="*/ 88 h 92"/>
                    <a:gd name="T106" fmla="*/ 2 w 127"/>
                    <a:gd name="T107" fmla="*/ 87 h 92"/>
                    <a:gd name="T108" fmla="*/ 0 w 127"/>
                    <a:gd name="T109" fmla="*/ 83 h 9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27"/>
                    <a:gd name="T166" fmla="*/ 0 h 92"/>
                    <a:gd name="T167" fmla="*/ 127 w 127"/>
                    <a:gd name="T168" fmla="*/ 92 h 9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27" h="92">
                      <a:moveTo>
                        <a:pt x="0" y="79"/>
                      </a:moveTo>
                      <a:lnTo>
                        <a:pt x="0" y="77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2" y="69"/>
                      </a:lnTo>
                      <a:lnTo>
                        <a:pt x="2" y="67"/>
                      </a:lnTo>
                      <a:lnTo>
                        <a:pt x="4" y="65"/>
                      </a:lnTo>
                      <a:lnTo>
                        <a:pt x="6" y="64"/>
                      </a:lnTo>
                      <a:lnTo>
                        <a:pt x="8" y="62"/>
                      </a:lnTo>
                      <a:lnTo>
                        <a:pt x="8" y="60"/>
                      </a:lnTo>
                      <a:lnTo>
                        <a:pt x="10" y="60"/>
                      </a:lnTo>
                      <a:lnTo>
                        <a:pt x="11" y="58"/>
                      </a:lnTo>
                      <a:lnTo>
                        <a:pt x="13" y="56"/>
                      </a:lnTo>
                      <a:lnTo>
                        <a:pt x="15" y="54"/>
                      </a:lnTo>
                      <a:lnTo>
                        <a:pt x="17" y="52"/>
                      </a:lnTo>
                      <a:lnTo>
                        <a:pt x="19" y="50"/>
                      </a:lnTo>
                      <a:lnTo>
                        <a:pt x="21" y="50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5" y="46"/>
                      </a:lnTo>
                      <a:lnTo>
                        <a:pt x="27" y="44"/>
                      </a:lnTo>
                      <a:lnTo>
                        <a:pt x="29" y="42"/>
                      </a:lnTo>
                      <a:lnTo>
                        <a:pt x="31" y="42"/>
                      </a:lnTo>
                      <a:lnTo>
                        <a:pt x="31" y="40"/>
                      </a:lnTo>
                      <a:lnTo>
                        <a:pt x="33" y="39"/>
                      </a:lnTo>
                      <a:lnTo>
                        <a:pt x="35" y="39"/>
                      </a:lnTo>
                      <a:lnTo>
                        <a:pt x="35" y="37"/>
                      </a:lnTo>
                      <a:lnTo>
                        <a:pt x="36" y="35"/>
                      </a:lnTo>
                      <a:lnTo>
                        <a:pt x="38" y="33"/>
                      </a:lnTo>
                      <a:lnTo>
                        <a:pt x="40" y="33"/>
                      </a:lnTo>
                      <a:lnTo>
                        <a:pt x="42" y="31"/>
                      </a:lnTo>
                      <a:lnTo>
                        <a:pt x="42" y="29"/>
                      </a:lnTo>
                      <a:lnTo>
                        <a:pt x="44" y="29"/>
                      </a:lnTo>
                      <a:lnTo>
                        <a:pt x="46" y="27"/>
                      </a:lnTo>
                      <a:lnTo>
                        <a:pt x="48" y="25"/>
                      </a:lnTo>
                      <a:lnTo>
                        <a:pt x="50" y="23"/>
                      </a:lnTo>
                      <a:lnTo>
                        <a:pt x="52" y="21"/>
                      </a:lnTo>
                      <a:lnTo>
                        <a:pt x="54" y="21"/>
                      </a:lnTo>
                      <a:lnTo>
                        <a:pt x="56" y="19"/>
                      </a:lnTo>
                      <a:lnTo>
                        <a:pt x="58" y="17"/>
                      </a:lnTo>
                      <a:lnTo>
                        <a:pt x="59" y="16"/>
                      </a:lnTo>
                      <a:lnTo>
                        <a:pt x="61" y="16"/>
                      </a:lnTo>
                      <a:lnTo>
                        <a:pt x="63" y="14"/>
                      </a:lnTo>
                      <a:lnTo>
                        <a:pt x="65" y="12"/>
                      </a:lnTo>
                      <a:lnTo>
                        <a:pt x="67" y="12"/>
                      </a:lnTo>
                      <a:lnTo>
                        <a:pt x="67" y="10"/>
                      </a:lnTo>
                      <a:lnTo>
                        <a:pt x="69" y="10"/>
                      </a:lnTo>
                      <a:lnTo>
                        <a:pt x="71" y="8"/>
                      </a:lnTo>
                      <a:lnTo>
                        <a:pt x="73" y="8"/>
                      </a:lnTo>
                      <a:lnTo>
                        <a:pt x="75" y="6"/>
                      </a:lnTo>
                      <a:lnTo>
                        <a:pt x="77" y="4"/>
                      </a:lnTo>
                      <a:lnTo>
                        <a:pt x="79" y="4"/>
                      </a:lnTo>
                      <a:lnTo>
                        <a:pt x="81" y="2"/>
                      </a:lnTo>
                      <a:lnTo>
                        <a:pt x="82" y="2"/>
                      </a:lnTo>
                      <a:lnTo>
                        <a:pt x="84" y="2"/>
                      </a:lnTo>
                      <a:lnTo>
                        <a:pt x="86" y="2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4" y="2"/>
                      </a:lnTo>
                      <a:lnTo>
                        <a:pt x="96" y="2"/>
                      </a:lnTo>
                      <a:lnTo>
                        <a:pt x="98" y="2"/>
                      </a:lnTo>
                      <a:lnTo>
                        <a:pt x="100" y="2"/>
                      </a:lnTo>
                      <a:lnTo>
                        <a:pt x="100" y="4"/>
                      </a:lnTo>
                      <a:lnTo>
                        <a:pt x="102" y="4"/>
                      </a:lnTo>
                      <a:lnTo>
                        <a:pt x="104" y="4"/>
                      </a:lnTo>
                      <a:lnTo>
                        <a:pt x="106" y="4"/>
                      </a:lnTo>
                      <a:lnTo>
                        <a:pt x="106" y="6"/>
                      </a:lnTo>
                      <a:lnTo>
                        <a:pt x="107" y="6"/>
                      </a:lnTo>
                      <a:lnTo>
                        <a:pt x="109" y="6"/>
                      </a:lnTo>
                      <a:lnTo>
                        <a:pt x="111" y="8"/>
                      </a:lnTo>
                      <a:lnTo>
                        <a:pt x="113" y="8"/>
                      </a:lnTo>
                      <a:lnTo>
                        <a:pt x="115" y="8"/>
                      </a:lnTo>
                      <a:lnTo>
                        <a:pt x="117" y="10"/>
                      </a:lnTo>
                      <a:lnTo>
                        <a:pt x="119" y="10"/>
                      </a:lnTo>
                      <a:lnTo>
                        <a:pt x="121" y="12"/>
                      </a:lnTo>
                      <a:lnTo>
                        <a:pt x="123" y="12"/>
                      </a:lnTo>
                      <a:lnTo>
                        <a:pt x="123" y="14"/>
                      </a:lnTo>
                      <a:lnTo>
                        <a:pt x="125" y="14"/>
                      </a:lnTo>
                      <a:lnTo>
                        <a:pt x="125" y="16"/>
                      </a:lnTo>
                      <a:lnTo>
                        <a:pt x="127" y="16"/>
                      </a:lnTo>
                      <a:lnTo>
                        <a:pt x="127" y="17"/>
                      </a:lnTo>
                      <a:lnTo>
                        <a:pt x="127" y="19"/>
                      </a:lnTo>
                      <a:lnTo>
                        <a:pt x="127" y="21"/>
                      </a:lnTo>
                      <a:lnTo>
                        <a:pt x="127" y="23"/>
                      </a:lnTo>
                      <a:lnTo>
                        <a:pt x="127" y="25"/>
                      </a:lnTo>
                      <a:lnTo>
                        <a:pt x="127" y="27"/>
                      </a:lnTo>
                      <a:lnTo>
                        <a:pt x="127" y="29"/>
                      </a:lnTo>
                      <a:lnTo>
                        <a:pt x="127" y="31"/>
                      </a:lnTo>
                      <a:lnTo>
                        <a:pt x="127" y="33"/>
                      </a:lnTo>
                      <a:lnTo>
                        <a:pt x="125" y="35"/>
                      </a:lnTo>
                      <a:lnTo>
                        <a:pt x="125" y="37"/>
                      </a:lnTo>
                      <a:lnTo>
                        <a:pt x="125" y="39"/>
                      </a:lnTo>
                      <a:lnTo>
                        <a:pt x="125" y="40"/>
                      </a:lnTo>
                      <a:lnTo>
                        <a:pt x="123" y="40"/>
                      </a:lnTo>
                      <a:lnTo>
                        <a:pt x="123" y="42"/>
                      </a:lnTo>
                      <a:lnTo>
                        <a:pt x="123" y="44"/>
                      </a:lnTo>
                      <a:lnTo>
                        <a:pt x="121" y="46"/>
                      </a:lnTo>
                      <a:lnTo>
                        <a:pt x="96" y="33"/>
                      </a:lnTo>
                      <a:lnTo>
                        <a:pt x="96" y="35"/>
                      </a:lnTo>
                      <a:lnTo>
                        <a:pt x="94" y="35"/>
                      </a:lnTo>
                      <a:lnTo>
                        <a:pt x="94" y="37"/>
                      </a:lnTo>
                      <a:lnTo>
                        <a:pt x="92" y="37"/>
                      </a:lnTo>
                      <a:lnTo>
                        <a:pt x="90" y="37"/>
                      </a:lnTo>
                      <a:lnTo>
                        <a:pt x="90" y="39"/>
                      </a:lnTo>
                      <a:lnTo>
                        <a:pt x="88" y="39"/>
                      </a:lnTo>
                      <a:lnTo>
                        <a:pt x="86" y="40"/>
                      </a:lnTo>
                      <a:lnTo>
                        <a:pt x="84" y="40"/>
                      </a:lnTo>
                      <a:lnTo>
                        <a:pt x="84" y="42"/>
                      </a:lnTo>
                      <a:lnTo>
                        <a:pt x="82" y="42"/>
                      </a:lnTo>
                      <a:lnTo>
                        <a:pt x="81" y="44"/>
                      </a:lnTo>
                      <a:lnTo>
                        <a:pt x="79" y="44"/>
                      </a:lnTo>
                      <a:lnTo>
                        <a:pt x="77" y="46"/>
                      </a:lnTo>
                      <a:lnTo>
                        <a:pt x="75" y="46"/>
                      </a:lnTo>
                      <a:lnTo>
                        <a:pt x="73" y="48"/>
                      </a:lnTo>
                      <a:lnTo>
                        <a:pt x="71" y="50"/>
                      </a:lnTo>
                      <a:lnTo>
                        <a:pt x="69" y="52"/>
                      </a:lnTo>
                      <a:lnTo>
                        <a:pt x="67" y="52"/>
                      </a:lnTo>
                      <a:lnTo>
                        <a:pt x="65" y="54"/>
                      </a:lnTo>
                      <a:lnTo>
                        <a:pt x="63" y="56"/>
                      </a:lnTo>
                      <a:lnTo>
                        <a:pt x="61" y="58"/>
                      </a:lnTo>
                      <a:lnTo>
                        <a:pt x="59" y="60"/>
                      </a:lnTo>
                      <a:lnTo>
                        <a:pt x="56" y="62"/>
                      </a:lnTo>
                      <a:lnTo>
                        <a:pt x="54" y="62"/>
                      </a:lnTo>
                      <a:lnTo>
                        <a:pt x="52" y="64"/>
                      </a:lnTo>
                      <a:lnTo>
                        <a:pt x="50" y="65"/>
                      </a:lnTo>
                      <a:lnTo>
                        <a:pt x="48" y="67"/>
                      </a:lnTo>
                      <a:lnTo>
                        <a:pt x="46" y="69"/>
                      </a:lnTo>
                      <a:lnTo>
                        <a:pt x="44" y="71"/>
                      </a:lnTo>
                      <a:lnTo>
                        <a:pt x="40" y="73"/>
                      </a:lnTo>
                      <a:lnTo>
                        <a:pt x="38" y="73"/>
                      </a:lnTo>
                      <a:lnTo>
                        <a:pt x="38" y="75"/>
                      </a:lnTo>
                      <a:lnTo>
                        <a:pt x="36" y="77"/>
                      </a:lnTo>
                      <a:lnTo>
                        <a:pt x="35" y="77"/>
                      </a:lnTo>
                      <a:lnTo>
                        <a:pt x="33" y="79"/>
                      </a:lnTo>
                      <a:lnTo>
                        <a:pt x="31" y="79"/>
                      </a:lnTo>
                      <a:lnTo>
                        <a:pt x="31" y="81"/>
                      </a:lnTo>
                      <a:lnTo>
                        <a:pt x="29" y="81"/>
                      </a:lnTo>
                      <a:lnTo>
                        <a:pt x="29" y="83"/>
                      </a:lnTo>
                      <a:lnTo>
                        <a:pt x="27" y="83"/>
                      </a:lnTo>
                      <a:lnTo>
                        <a:pt x="27" y="85"/>
                      </a:lnTo>
                      <a:lnTo>
                        <a:pt x="25" y="85"/>
                      </a:lnTo>
                      <a:lnTo>
                        <a:pt x="23" y="87"/>
                      </a:lnTo>
                      <a:lnTo>
                        <a:pt x="21" y="87"/>
                      </a:lnTo>
                      <a:lnTo>
                        <a:pt x="21" y="88"/>
                      </a:lnTo>
                      <a:lnTo>
                        <a:pt x="19" y="88"/>
                      </a:lnTo>
                      <a:lnTo>
                        <a:pt x="17" y="90"/>
                      </a:lnTo>
                      <a:lnTo>
                        <a:pt x="15" y="90"/>
                      </a:lnTo>
                      <a:lnTo>
                        <a:pt x="13" y="90"/>
                      </a:lnTo>
                      <a:lnTo>
                        <a:pt x="13" y="92"/>
                      </a:lnTo>
                      <a:lnTo>
                        <a:pt x="11" y="92"/>
                      </a:lnTo>
                      <a:lnTo>
                        <a:pt x="10" y="92"/>
                      </a:lnTo>
                      <a:lnTo>
                        <a:pt x="8" y="92"/>
                      </a:lnTo>
                      <a:lnTo>
                        <a:pt x="8" y="90"/>
                      </a:lnTo>
                      <a:lnTo>
                        <a:pt x="6" y="90"/>
                      </a:lnTo>
                      <a:lnTo>
                        <a:pt x="6" y="88"/>
                      </a:lnTo>
                      <a:lnTo>
                        <a:pt x="4" y="88"/>
                      </a:lnTo>
                      <a:lnTo>
                        <a:pt x="4" y="87"/>
                      </a:lnTo>
                      <a:lnTo>
                        <a:pt x="2" y="87"/>
                      </a:lnTo>
                      <a:lnTo>
                        <a:pt x="2" y="85"/>
                      </a:lnTo>
                      <a:lnTo>
                        <a:pt x="2" y="83"/>
                      </a:lnTo>
                      <a:lnTo>
                        <a:pt x="0" y="83"/>
                      </a:lnTo>
                      <a:lnTo>
                        <a:pt x="0" y="81"/>
                      </a:ln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E8EB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79" name="Freeform 647"/>
                <p:cNvSpPr>
                  <a:spLocks noChangeAspect="1"/>
                </p:cNvSpPr>
                <p:nvPr/>
              </p:nvSpPr>
              <p:spPr bwMode="auto">
                <a:xfrm>
                  <a:off x="4768" y="1705"/>
                  <a:ext cx="121" cy="88"/>
                </a:xfrm>
                <a:custGeom>
                  <a:avLst/>
                  <a:gdLst>
                    <a:gd name="T0" fmla="*/ 0 w 121"/>
                    <a:gd name="T1" fmla="*/ 73 h 88"/>
                    <a:gd name="T2" fmla="*/ 2 w 121"/>
                    <a:gd name="T3" fmla="*/ 69 h 88"/>
                    <a:gd name="T4" fmla="*/ 6 w 121"/>
                    <a:gd name="T5" fmla="*/ 65 h 88"/>
                    <a:gd name="T6" fmla="*/ 9 w 121"/>
                    <a:gd name="T7" fmla="*/ 60 h 88"/>
                    <a:gd name="T8" fmla="*/ 15 w 121"/>
                    <a:gd name="T9" fmla="*/ 54 h 88"/>
                    <a:gd name="T10" fmla="*/ 21 w 121"/>
                    <a:gd name="T11" fmla="*/ 50 h 88"/>
                    <a:gd name="T12" fmla="*/ 27 w 121"/>
                    <a:gd name="T13" fmla="*/ 44 h 88"/>
                    <a:gd name="T14" fmla="*/ 33 w 121"/>
                    <a:gd name="T15" fmla="*/ 40 h 88"/>
                    <a:gd name="T16" fmla="*/ 38 w 121"/>
                    <a:gd name="T17" fmla="*/ 35 h 88"/>
                    <a:gd name="T18" fmla="*/ 42 w 121"/>
                    <a:gd name="T19" fmla="*/ 31 h 88"/>
                    <a:gd name="T20" fmla="*/ 48 w 121"/>
                    <a:gd name="T21" fmla="*/ 27 h 88"/>
                    <a:gd name="T22" fmla="*/ 52 w 121"/>
                    <a:gd name="T23" fmla="*/ 23 h 88"/>
                    <a:gd name="T24" fmla="*/ 56 w 121"/>
                    <a:gd name="T25" fmla="*/ 19 h 88"/>
                    <a:gd name="T26" fmla="*/ 61 w 121"/>
                    <a:gd name="T27" fmla="*/ 17 h 88"/>
                    <a:gd name="T28" fmla="*/ 65 w 121"/>
                    <a:gd name="T29" fmla="*/ 13 h 88"/>
                    <a:gd name="T30" fmla="*/ 71 w 121"/>
                    <a:gd name="T31" fmla="*/ 12 h 88"/>
                    <a:gd name="T32" fmla="*/ 75 w 121"/>
                    <a:gd name="T33" fmla="*/ 8 h 88"/>
                    <a:gd name="T34" fmla="*/ 80 w 121"/>
                    <a:gd name="T35" fmla="*/ 6 h 88"/>
                    <a:gd name="T36" fmla="*/ 86 w 121"/>
                    <a:gd name="T37" fmla="*/ 4 h 88"/>
                    <a:gd name="T38" fmla="*/ 92 w 121"/>
                    <a:gd name="T39" fmla="*/ 2 h 88"/>
                    <a:gd name="T40" fmla="*/ 94 w 121"/>
                    <a:gd name="T41" fmla="*/ 2 h 88"/>
                    <a:gd name="T42" fmla="*/ 100 w 121"/>
                    <a:gd name="T43" fmla="*/ 2 h 88"/>
                    <a:gd name="T44" fmla="*/ 104 w 121"/>
                    <a:gd name="T45" fmla="*/ 4 h 88"/>
                    <a:gd name="T46" fmla="*/ 109 w 121"/>
                    <a:gd name="T47" fmla="*/ 8 h 88"/>
                    <a:gd name="T48" fmla="*/ 115 w 121"/>
                    <a:gd name="T49" fmla="*/ 10 h 88"/>
                    <a:gd name="T50" fmla="*/ 117 w 121"/>
                    <a:gd name="T51" fmla="*/ 13 h 88"/>
                    <a:gd name="T52" fmla="*/ 119 w 121"/>
                    <a:gd name="T53" fmla="*/ 17 h 88"/>
                    <a:gd name="T54" fmla="*/ 119 w 121"/>
                    <a:gd name="T55" fmla="*/ 23 h 88"/>
                    <a:gd name="T56" fmla="*/ 121 w 121"/>
                    <a:gd name="T57" fmla="*/ 27 h 88"/>
                    <a:gd name="T58" fmla="*/ 121 w 121"/>
                    <a:gd name="T59" fmla="*/ 33 h 88"/>
                    <a:gd name="T60" fmla="*/ 121 w 121"/>
                    <a:gd name="T61" fmla="*/ 38 h 88"/>
                    <a:gd name="T62" fmla="*/ 119 w 121"/>
                    <a:gd name="T63" fmla="*/ 42 h 88"/>
                    <a:gd name="T64" fmla="*/ 92 w 121"/>
                    <a:gd name="T65" fmla="*/ 31 h 88"/>
                    <a:gd name="T66" fmla="*/ 88 w 121"/>
                    <a:gd name="T67" fmla="*/ 33 h 88"/>
                    <a:gd name="T68" fmla="*/ 84 w 121"/>
                    <a:gd name="T69" fmla="*/ 36 h 88"/>
                    <a:gd name="T70" fmla="*/ 80 w 121"/>
                    <a:gd name="T71" fmla="*/ 38 h 88"/>
                    <a:gd name="T72" fmla="*/ 75 w 121"/>
                    <a:gd name="T73" fmla="*/ 42 h 88"/>
                    <a:gd name="T74" fmla="*/ 69 w 121"/>
                    <a:gd name="T75" fmla="*/ 46 h 88"/>
                    <a:gd name="T76" fmla="*/ 63 w 121"/>
                    <a:gd name="T77" fmla="*/ 50 h 88"/>
                    <a:gd name="T78" fmla="*/ 57 w 121"/>
                    <a:gd name="T79" fmla="*/ 56 h 88"/>
                    <a:gd name="T80" fmla="*/ 50 w 121"/>
                    <a:gd name="T81" fmla="*/ 60 h 88"/>
                    <a:gd name="T82" fmla="*/ 44 w 121"/>
                    <a:gd name="T83" fmla="*/ 65 h 88"/>
                    <a:gd name="T84" fmla="*/ 36 w 121"/>
                    <a:gd name="T85" fmla="*/ 69 h 88"/>
                    <a:gd name="T86" fmla="*/ 33 w 121"/>
                    <a:gd name="T87" fmla="*/ 73 h 88"/>
                    <a:gd name="T88" fmla="*/ 29 w 121"/>
                    <a:gd name="T89" fmla="*/ 77 h 88"/>
                    <a:gd name="T90" fmla="*/ 25 w 121"/>
                    <a:gd name="T91" fmla="*/ 79 h 88"/>
                    <a:gd name="T92" fmla="*/ 21 w 121"/>
                    <a:gd name="T93" fmla="*/ 83 h 88"/>
                    <a:gd name="T94" fmla="*/ 17 w 121"/>
                    <a:gd name="T95" fmla="*/ 84 h 88"/>
                    <a:gd name="T96" fmla="*/ 13 w 121"/>
                    <a:gd name="T97" fmla="*/ 86 h 88"/>
                    <a:gd name="T98" fmla="*/ 9 w 121"/>
                    <a:gd name="T99" fmla="*/ 88 h 88"/>
                    <a:gd name="T100" fmla="*/ 6 w 121"/>
                    <a:gd name="T101" fmla="*/ 86 h 88"/>
                    <a:gd name="T102" fmla="*/ 4 w 121"/>
                    <a:gd name="T103" fmla="*/ 83 h 88"/>
                    <a:gd name="T104" fmla="*/ 2 w 121"/>
                    <a:gd name="T105" fmla="*/ 77 h 8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21"/>
                    <a:gd name="T160" fmla="*/ 0 h 88"/>
                    <a:gd name="T161" fmla="*/ 121 w 121"/>
                    <a:gd name="T162" fmla="*/ 88 h 8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21" h="88">
                      <a:moveTo>
                        <a:pt x="0" y="77"/>
                      </a:move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2" y="73"/>
                      </a:lnTo>
                      <a:lnTo>
                        <a:pt x="2" y="71"/>
                      </a:lnTo>
                      <a:lnTo>
                        <a:pt x="2" y="69"/>
                      </a:lnTo>
                      <a:lnTo>
                        <a:pt x="4" y="67"/>
                      </a:lnTo>
                      <a:lnTo>
                        <a:pt x="4" y="65"/>
                      </a:lnTo>
                      <a:lnTo>
                        <a:pt x="6" y="65"/>
                      </a:lnTo>
                      <a:lnTo>
                        <a:pt x="6" y="63"/>
                      </a:lnTo>
                      <a:lnTo>
                        <a:pt x="8" y="61"/>
                      </a:lnTo>
                      <a:lnTo>
                        <a:pt x="9" y="60"/>
                      </a:lnTo>
                      <a:lnTo>
                        <a:pt x="11" y="58"/>
                      </a:lnTo>
                      <a:lnTo>
                        <a:pt x="13" y="56"/>
                      </a:lnTo>
                      <a:lnTo>
                        <a:pt x="15" y="54"/>
                      </a:lnTo>
                      <a:lnTo>
                        <a:pt x="17" y="52"/>
                      </a:lnTo>
                      <a:lnTo>
                        <a:pt x="19" y="52"/>
                      </a:lnTo>
                      <a:lnTo>
                        <a:pt x="21" y="50"/>
                      </a:lnTo>
                      <a:lnTo>
                        <a:pt x="23" y="48"/>
                      </a:lnTo>
                      <a:lnTo>
                        <a:pt x="25" y="46"/>
                      </a:lnTo>
                      <a:lnTo>
                        <a:pt x="27" y="44"/>
                      </a:lnTo>
                      <a:lnTo>
                        <a:pt x="29" y="44"/>
                      </a:lnTo>
                      <a:lnTo>
                        <a:pt x="31" y="42"/>
                      </a:lnTo>
                      <a:lnTo>
                        <a:pt x="33" y="40"/>
                      </a:lnTo>
                      <a:lnTo>
                        <a:pt x="34" y="38"/>
                      </a:lnTo>
                      <a:lnTo>
                        <a:pt x="36" y="36"/>
                      </a:lnTo>
                      <a:lnTo>
                        <a:pt x="38" y="35"/>
                      </a:lnTo>
                      <a:lnTo>
                        <a:pt x="40" y="35"/>
                      </a:lnTo>
                      <a:lnTo>
                        <a:pt x="40" y="33"/>
                      </a:lnTo>
                      <a:lnTo>
                        <a:pt x="42" y="31"/>
                      </a:lnTo>
                      <a:lnTo>
                        <a:pt x="44" y="29"/>
                      </a:lnTo>
                      <a:lnTo>
                        <a:pt x="46" y="29"/>
                      </a:lnTo>
                      <a:lnTo>
                        <a:pt x="48" y="27"/>
                      </a:lnTo>
                      <a:lnTo>
                        <a:pt x="48" y="25"/>
                      </a:lnTo>
                      <a:lnTo>
                        <a:pt x="50" y="25"/>
                      </a:lnTo>
                      <a:lnTo>
                        <a:pt x="52" y="23"/>
                      </a:lnTo>
                      <a:lnTo>
                        <a:pt x="54" y="21"/>
                      </a:lnTo>
                      <a:lnTo>
                        <a:pt x="56" y="21"/>
                      </a:lnTo>
                      <a:lnTo>
                        <a:pt x="56" y="19"/>
                      </a:lnTo>
                      <a:lnTo>
                        <a:pt x="57" y="19"/>
                      </a:lnTo>
                      <a:lnTo>
                        <a:pt x="59" y="17"/>
                      </a:lnTo>
                      <a:lnTo>
                        <a:pt x="61" y="17"/>
                      </a:lnTo>
                      <a:lnTo>
                        <a:pt x="63" y="15"/>
                      </a:lnTo>
                      <a:lnTo>
                        <a:pt x="63" y="13"/>
                      </a:lnTo>
                      <a:lnTo>
                        <a:pt x="65" y="13"/>
                      </a:lnTo>
                      <a:lnTo>
                        <a:pt x="67" y="12"/>
                      </a:lnTo>
                      <a:lnTo>
                        <a:pt x="69" y="12"/>
                      </a:lnTo>
                      <a:lnTo>
                        <a:pt x="71" y="12"/>
                      </a:lnTo>
                      <a:lnTo>
                        <a:pt x="71" y="10"/>
                      </a:lnTo>
                      <a:lnTo>
                        <a:pt x="73" y="10"/>
                      </a:lnTo>
                      <a:lnTo>
                        <a:pt x="75" y="8"/>
                      </a:lnTo>
                      <a:lnTo>
                        <a:pt x="77" y="8"/>
                      </a:lnTo>
                      <a:lnTo>
                        <a:pt x="79" y="6"/>
                      </a:lnTo>
                      <a:lnTo>
                        <a:pt x="80" y="6"/>
                      </a:lnTo>
                      <a:lnTo>
                        <a:pt x="82" y="4"/>
                      </a:lnTo>
                      <a:lnTo>
                        <a:pt x="84" y="4"/>
                      </a:lnTo>
                      <a:lnTo>
                        <a:pt x="86" y="4"/>
                      </a:lnTo>
                      <a:lnTo>
                        <a:pt x="88" y="2"/>
                      </a:lnTo>
                      <a:lnTo>
                        <a:pt x="90" y="2"/>
                      </a:lnTo>
                      <a:lnTo>
                        <a:pt x="92" y="2"/>
                      </a:lnTo>
                      <a:lnTo>
                        <a:pt x="92" y="0"/>
                      </a:lnTo>
                      <a:lnTo>
                        <a:pt x="92" y="2"/>
                      </a:lnTo>
                      <a:lnTo>
                        <a:pt x="94" y="2"/>
                      </a:lnTo>
                      <a:lnTo>
                        <a:pt x="96" y="2"/>
                      </a:lnTo>
                      <a:lnTo>
                        <a:pt x="98" y="2"/>
                      </a:lnTo>
                      <a:lnTo>
                        <a:pt x="100" y="2"/>
                      </a:lnTo>
                      <a:lnTo>
                        <a:pt x="100" y="4"/>
                      </a:lnTo>
                      <a:lnTo>
                        <a:pt x="102" y="4"/>
                      </a:lnTo>
                      <a:lnTo>
                        <a:pt x="104" y="4"/>
                      </a:lnTo>
                      <a:lnTo>
                        <a:pt x="105" y="6"/>
                      </a:lnTo>
                      <a:lnTo>
                        <a:pt x="107" y="6"/>
                      </a:lnTo>
                      <a:lnTo>
                        <a:pt x="109" y="8"/>
                      </a:lnTo>
                      <a:lnTo>
                        <a:pt x="111" y="8"/>
                      </a:lnTo>
                      <a:lnTo>
                        <a:pt x="113" y="10"/>
                      </a:lnTo>
                      <a:lnTo>
                        <a:pt x="115" y="10"/>
                      </a:lnTo>
                      <a:lnTo>
                        <a:pt x="115" y="12"/>
                      </a:lnTo>
                      <a:lnTo>
                        <a:pt x="117" y="12"/>
                      </a:lnTo>
                      <a:lnTo>
                        <a:pt x="117" y="13"/>
                      </a:lnTo>
                      <a:lnTo>
                        <a:pt x="119" y="13"/>
                      </a:lnTo>
                      <a:lnTo>
                        <a:pt x="119" y="15"/>
                      </a:lnTo>
                      <a:lnTo>
                        <a:pt x="119" y="17"/>
                      </a:lnTo>
                      <a:lnTo>
                        <a:pt x="119" y="19"/>
                      </a:lnTo>
                      <a:lnTo>
                        <a:pt x="119" y="21"/>
                      </a:lnTo>
                      <a:lnTo>
                        <a:pt x="119" y="23"/>
                      </a:lnTo>
                      <a:lnTo>
                        <a:pt x="119" y="25"/>
                      </a:lnTo>
                      <a:lnTo>
                        <a:pt x="121" y="25"/>
                      </a:lnTo>
                      <a:lnTo>
                        <a:pt x="121" y="27"/>
                      </a:lnTo>
                      <a:lnTo>
                        <a:pt x="121" y="29"/>
                      </a:lnTo>
                      <a:lnTo>
                        <a:pt x="121" y="31"/>
                      </a:lnTo>
                      <a:lnTo>
                        <a:pt x="121" y="33"/>
                      </a:lnTo>
                      <a:lnTo>
                        <a:pt x="121" y="35"/>
                      </a:lnTo>
                      <a:lnTo>
                        <a:pt x="121" y="36"/>
                      </a:lnTo>
                      <a:lnTo>
                        <a:pt x="121" y="38"/>
                      </a:lnTo>
                      <a:lnTo>
                        <a:pt x="119" y="38"/>
                      </a:lnTo>
                      <a:lnTo>
                        <a:pt x="119" y="40"/>
                      </a:lnTo>
                      <a:lnTo>
                        <a:pt x="119" y="42"/>
                      </a:lnTo>
                      <a:lnTo>
                        <a:pt x="94" y="29"/>
                      </a:lnTo>
                      <a:lnTo>
                        <a:pt x="94" y="31"/>
                      </a:lnTo>
                      <a:lnTo>
                        <a:pt x="92" y="31"/>
                      </a:lnTo>
                      <a:lnTo>
                        <a:pt x="92" y="33"/>
                      </a:lnTo>
                      <a:lnTo>
                        <a:pt x="90" y="33"/>
                      </a:lnTo>
                      <a:lnTo>
                        <a:pt x="88" y="33"/>
                      </a:lnTo>
                      <a:lnTo>
                        <a:pt x="88" y="35"/>
                      </a:lnTo>
                      <a:lnTo>
                        <a:pt x="86" y="35"/>
                      </a:lnTo>
                      <a:lnTo>
                        <a:pt x="84" y="36"/>
                      </a:lnTo>
                      <a:lnTo>
                        <a:pt x="82" y="36"/>
                      </a:lnTo>
                      <a:lnTo>
                        <a:pt x="82" y="38"/>
                      </a:lnTo>
                      <a:lnTo>
                        <a:pt x="80" y="38"/>
                      </a:lnTo>
                      <a:lnTo>
                        <a:pt x="79" y="40"/>
                      </a:lnTo>
                      <a:lnTo>
                        <a:pt x="77" y="40"/>
                      </a:lnTo>
                      <a:lnTo>
                        <a:pt x="75" y="42"/>
                      </a:lnTo>
                      <a:lnTo>
                        <a:pt x="73" y="42"/>
                      </a:lnTo>
                      <a:lnTo>
                        <a:pt x="71" y="44"/>
                      </a:lnTo>
                      <a:lnTo>
                        <a:pt x="69" y="46"/>
                      </a:lnTo>
                      <a:lnTo>
                        <a:pt x="67" y="48"/>
                      </a:lnTo>
                      <a:lnTo>
                        <a:pt x="65" y="48"/>
                      </a:lnTo>
                      <a:lnTo>
                        <a:pt x="63" y="50"/>
                      </a:lnTo>
                      <a:lnTo>
                        <a:pt x="61" y="52"/>
                      </a:lnTo>
                      <a:lnTo>
                        <a:pt x="59" y="54"/>
                      </a:lnTo>
                      <a:lnTo>
                        <a:pt x="57" y="56"/>
                      </a:lnTo>
                      <a:lnTo>
                        <a:pt x="54" y="58"/>
                      </a:lnTo>
                      <a:lnTo>
                        <a:pt x="52" y="58"/>
                      </a:lnTo>
                      <a:lnTo>
                        <a:pt x="50" y="60"/>
                      </a:lnTo>
                      <a:lnTo>
                        <a:pt x="48" y="61"/>
                      </a:lnTo>
                      <a:lnTo>
                        <a:pt x="46" y="63"/>
                      </a:lnTo>
                      <a:lnTo>
                        <a:pt x="44" y="65"/>
                      </a:lnTo>
                      <a:lnTo>
                        <a:pt x="42" y="67"/>
                      </a:lnTo>
                      <a:lnTo>
                        <a:pt x="38" y="69"/>
                      </a:lnTo>
                      <a:lnTo>
                        <a:pt x="36" y="69"/>
                      </a:lnTo>
                      <a:lnTo>
                        <a:pt x="36" y="71"/>
                      </a:lnTo>
                      <a:lnTo>
                        <a:pt x="34" y="73"/>
                      </a:lnTo>
                      <a:lnTo>
                        <a:pt x="33" y="73"/>
                      </a:lnTo>
                      <a:lnTo>
                        <a:pt x="31" y="75"/>
                      </a:lnTo>
                      <a:lnTo>
                        <a:pt x="29" y="75"/>
                      </a:lnTo>
                      <a:lnTo>
                        <a:pt x="29" y="77"/>
                      </a:lnTo>
                      <a:lnTo>
                        <a:pt x="27" y="77"/>
                      </a:lnTo>
                      <a:lnTo>
                        <a:pt x="27" y="79"/>
                      </a:lnTo>
                      <a:lnTo>
                        <a:pt x="25" y="79"/>
                      </a:lnTo>
                      <a:lnTo>
                        <a:pt x="25" y="81"/>
                      </a:lnTo>
                      <a:lnTo>
                        <a:pt x="23" y="81"/>
                      </a:lnTo>
                      <a:lnTo>
                        <a:pt x="21" y="83"/>
                      </a:lnTo>
                      <a:lnTo>
                        <a:pt x="19" y="83"/>
                      </a:lnTo>
                      <a:lnTo>
                        <a:pt x="19" y="84"/>
                      </a:lnTo>
                      <a:lnTo>
                        <a:pt x="17" y="84"/>
                      </a:lnTo>
                      <a:lnTo>
                        <a:pt x="17" y="86"/>
                      </a:lnTo>
                      <a:lnTo>
                        <a:pt x="15" y="86"/>
                      </a:lnTo>
                      <a:lnTo>
                        <a:pt x="13" y="86"/>
                      </a:lnTo>
                      <a:lnTo>
                        <a:pt x="11" y="86"/>
                      </a:lnTo>
                      <a:lnTo>
                        <a:pt x="11" y="88"/>
                      </a:lnTo>
                      <a:lnTo>
                        <a:pt x="9" y="88"/>
                      </a:lnTo>
                      <a:lnTo>
                        <a:pt x="9" y="86"/>
                      </a:lnTo>
                      <a:lnTo>
                        <a:pt x="8" y="86"/>
                      </a:lnTo>
                      <a:lnTo>
                        <a:pt x="6" y="86"/>
                      </a:lnTo>
                      <a:lnTo>
                        <a:pt x="6" y="84"/>
                      </a:lnTo>
                      <a:lnTo>
                        <a:pt x="4" y="84"/>
                      </a:lnTo>
                      <a:lnTo>
                        <a:pt x="4" y="83"/>
                      </a:lnTo>
                      <a:lnTo>
                        <a:pt x="2" y="81"/>
                      </a:lnTo>
                      <a:lnTo>
                        <a:pt x="2" y="79"/>
                      </a:lnTo>
                      <a:lnTo>
                        <a:pt x="2" y="77"/>
                      </a:lnTo>
                      <a:lnTo>
                        <a:pt x="0" y="77"/>
                      </a:lnTo>
                      <a:close/>
                    </a:path>
                  </a:pathLst>
                </a:custGeom>
                <a:solidFill>
                  <a:srgbClr val="E3E8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80" name="Freeform 648"/>
                <p:cNvSpPr>
                  <a:spLocks noChangeAspect="1"/>
                </p:cNvSpPr>
                <p:nvPr/>
              </p:nvSpPr>
              <p:spPr bwMode="auto">
                <a:xfrm>
                  <a:off x="4772" y="1711"/>
                  <a:ext cx="115" cy="80"/>
                </a:xfrm>
                <a:custGeom>
                  <a:avLst/>
                  <a:gdLst>
                    <a:gd name="T0" fmla="*/ 0 w 115"/>
                    <a:gd name="T1" fmla="*/ 69 h 80"/>
                    <a:gd name="T2" fmla="*/ 2 w 115"/>
                    <a:gd name="T3" fmla="*/ 65 h 80"/>
                    <a:gd name="T4" fmla="*/ 5 w 115"/>
                    <a:gd name="T5" fmla="*/ 61 h 80"/>
                    <a:gd name="T6" fmla="*/ 7 w 115"/>
                    <a:gd name="T7" fmla="*/ 57 h 80"/>
                    <a:gd name="T8" fmla="*/ 13 w 115"/>
                    <a:gd name="T9" fmla="*/ 54 h 80"/>
                    <a:gd name="T10" fmla="*/ 17 w 115"/>
                    <a:gd name="T11" fmla="*/ 50 h 80"/>
                    <a:gd name="T12" fmla="*/ 23 w 115"/>
                    <a:gd name="T13" fmla="*/ 46 h 80"/>
                    <a:gd name="T14" fmla="*/ 27 w 115"/>
                    <a:gd name="T15" fmla="*/ 42 h 80"/>
                    <a:gd name="T16" fmla="*/ 30 w 115"/>
                    <a:gd name="T17" fmla="*/ 38 h 80"/>
                    <a:gd name="T18" fmla="*/ 36 w 115"/>
                    <a:gd name="T19" fmla="*/ 34 h 80"/>
                    <a:gd name="T20" fmla="*/ 40 w 115"/>
                    <a:gd name="T21" fmla="*/ 30 h 80"/>
                    <a:gd name="T22" fmla="*/ 46 w 115"/>
                    <a:gd name="T23" fmla="*/ 27 h 80"/>
                    <a:gd name="T24" fmla="*/ 50 w 115"/>
                    <a:gd name="T25" fmla="*/ 23 h 80"/>
                    <a:gd name="T26" fmla="*/ 55 w 115"/>
                    <a:gd name="T27" fmla="*/ 19 h 80"/>
                    <a:gd name="T28" fmla="*/ 59 w 115"/>
                    <a:gd name="T29" fmla="*/ 15 h 80"/>
                    <a:gd name="T30" fmla="*/ 65 w 115"/>
                    <a:gd name="T31" fmla="*/ 13 h 80"/>
                    <a:gd name="T32" fmla="*/ 71 w 115"/>
                    <a:gd name="T33" fmla="*/ 9 h 80"/>
                    <a:gd name="T34" fmla="*/ 75 w 115"/>
                    <a:gd name="T35" fmla="*/ 7 h 80"/>
                    <a:gd name="T36" fmla="*/ 78 w 115"/>
                    <a:gd name="T37" fmla="*/ 6 h 80"/>
                    <a:gd name="T38" fmla="*/ 84 w 115"/>
                    <a:gd name="T39" fmla="*/ 4 h 80"/>
                    <a:gd name="T40" fmla="*/ 88 w 115"/>
                    <a:gd name="T41" fmla="*/ 0 h 80"/>
                    <a:gd name="T42" fmla="*/ 94 w 115"/>
                    <a:gd name="T43" fmla="*/ 0 h 80"/>
                    <a:gd name="T44" fmla="*/ 98 w 115"/>
                    <a:gd name="T45" fmla="*/ 2 h 80"/>
                    <a:gd name="T46" fmla="*/ 101 w 115"/>
                    <a:gd name="T47" fmla="*/ 4 h 80"/>
                    <a:gd name="T48" fmla="*/ 105 w 115"/>
                    <a:gd name="T49" fmla="*/ 7 h 80"/>
                    <a:gd name="T50" fmla="*/ 109 w 115"/>
                    <a:gd name="T51" fmla="*/ 9 h 80"/>
                    <a:gd name="T52" fmla="*/ 109 w 115"/>
                    <a:gd name="T53" fmla="*/ 15 h 80"/>
                    <a:gd name="T54" fmla="*/ 111 w 115"/>
                    <a:gd name="T55" fmla="*/ 21 h 80"/>
                    <a:gd name="T56" fmla="*/ 113 w 115"/>
                    <a:gd name="T57" fmla="*/ 27 h 80"/>
                    <a:gd name="T58" fmla="*/ 113 w 115"/>
                    <a:gd name="T59" fmla="*/ 32 h 80"/>
                    <a:gd name="T60" fmla="*/ 115 w 115"/>
                    <a:gd name="T61" fmla="*/ 36 h 80"/>
                    <a:gd name="T62" fmla="*/ 88 w 115"/>
                    <a:gd name="T63" fmla="*/ 25 h 80"/>
                    <a:gd name="T64" fmla="*/ 84 w 115"/>
                    <a:gd name="T65" fmla="*/ 27 h 80"/>
                    <a:gd name="T66" fmla="*/ 80 w 115"/>
                    <a:gd name="T67" fmla="*/ 30 h 80"/>
                    <a:gd name="T68" fmla="*/ 76 w 115"/>
                    <a:gd name="T69" fmla="*/ 32 h 80"/>
                    <a:gd name="T70" fmla="*/ 71 w 115"/>
                    <a:gd name="T71" fmla="*/ 36 h 80"/>
                    <a:gd name="T72" fmla="*/ 65 w 115"/>
                    <a:gd name="T73" fmla="*/ 40 h 80"/>
                    <a:gd name="T74" fmla="*/ 59 w 115"/>
                    <a:gd name="T75" fmla="*/ 44 h 80"/>
                    <a:gd name="T76" fmla="*/ 53 w 115"/>
                    <a:gd name="T77" fmla="*/ 50 h 80"/>
                    <a:gd name="T78" fmla="*/ 46 w 115"/>
                    <a:gd name="T79" fmla="*/ 54 h 80"/>
                    <a:gd name="T80" fmla="*/ 40 w 115"/>
                    <a:gd name="T81" fmla="*/ 59 h 80"/>
                    <a:gd name="T82" fmla="*/ 32 w 115"/>
                    <a:gd name="T83" fmla="*/ 63 h 80"/>
                    <a:gd name="T84" fmla="*/ 29 w 115"/>
                    <a:gd name="T85" fmla="*/ 67 h 80"/>
                    <a:gd name="T86" fmla="*/ 25 w 115"/>
                    <a:gd name="T87" fmla="*/ 71 h 80"/>
                    <a:gd name="T88" fmla="*/ 21 w 115"/>
                    <a:gd name="T89" fmla="*/ 73 h 80"/>
                    <a:gd name="T90" fmla="*/ 17 w 115"/>
                    <a:gd name="T91" fmla="*/ 77 h 80"/>
                    <a:gd name="T92" fmla="*/ 13 w 115"/>
                    <a:gd name="T93" fmla="*/ 78 h 80"/>
                    <a:gd name="T94" fmla="*/ 9 w 115"/>
                    <a:gd name="T95" fmla="*/ 80 h 80"/>
                    <a:gd name="T96" fmla="*/ 4 w 115"/>
                    <a:gd name="T97" fmla="*/ 78 h 80"/>
                    <a:gd name="T98" fmla="*/ 0 w 115"/>
                    <a:gd name="T99" fmla="*/ 75 h 80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15"/>
                    <a:gd name="T151" fmla="*/ 0 h 80"/>
                    <a:gd name="T152" fmla="*/ 115 w 115"/>
                    <a:gd name="T153" fmla="*/ 80 h 80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15" h="80">
                      <a:moveTo>
                        <a:pt x="0" y="73"/>
                      </a:move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2" y="67"/>
                      </a:lnTo>
                      <a:lnTo>
                        <a:pt x="2" y="65"/>
                      </a:lnTo>
                      <a:lnTo>
                        <a:pt x="2" y="63"/>
                      </a:lnTo>
                      <a:lnTo>
                        <a:pt x="4" y="63"/>
                      </a:lnTo>
                      <a:lnTo>
                        <a:pt x="5" y="61"/>
                      </a:lnTo>
                      <a:lnTo>
                        <a:pt x="5" y="59"/>
                      </a:lnTo>
                      <a:lnTo>
                        <a:pt x="7" y="59"/>
                      </a:lnTo>
                      <a:lnTo>
                        <a:pt x="7" y="57"/>
                      </a:lnTo>
                      <a:lnTo>
                        <a:pt x="9" y="55"/>
                      </a:lnTo>
                      <a:lnTo>
                        <a:pt x="11" y="54"/>
                      </a:lnTo>
                      <a:lnTo>
                        <a:pt x="13" y="54"/>
                      </a:lnTo>
                      <a:lnTo>
                        <a:pt x="13" y="52"/>
                      </a:lnTo>
                      <a:lnTo>
                        <a:pt x="15" y="50"/>
                      </a:lnTo>
                      <a:lnTo>
                        <a:pt x="17" y="50"/>
                      </a:lnTo>
                      <a:lnTo>
                        <a:pt x="19" y="48"/>
                      </a:lnTo>
                      <a:lnTo>
                        <a:pt x="21" y="48"/>
                      </a:lnTo>
                      <a:lnTo>
                        <a:pt x="23" y="46"/>
                      </a:lnTo>
                      <a:lnTo>
                        <a:pt x="23" y="44"/>
                      </a:lnTo>
                      <a:lnTo>
                        <a:pt x="25" y="44"/>
                      </a:lnTo>
                      <a:lnTo>
                        <a:pt x="27" y="42"/>
                      </a:lnTo>
                      <a:lnTo>
                        <a:pt x="29" y="40"/>
                      </a:lnTo>
                      <a:lnTo>
                        <a:pt x="30" y="40"/>
                      </a:lnTo>
                      <a:lnTo>
                        <a:pt x="30" y="38"/>
                      </a:lnTo>
                      <a:lnTo>
                        <a:pt x="32" y="36"/>
                      </a:lnTo>
                      <a:lnTo>
                        <a:pt x="34" y="36"/>
                      </a:lnTo>
                      <a:lnTo>
                        <a:pt x="36" y="34"/>
                      </a:lnTo>
                      <a:lnTo>
                        <a:pt x="38" y="32"/>
                      </a:lnTo>
                      <a:lnTo>
                        <a:pt x="38" y="30"/>
                      </a:lnTo>
                      <a:lnTo>
                        <a:pt x="40" y="30"/>
                      </a:lnTo>
                      <a:lnTo>
                        <a:pt x="42" y="29"/>
                      </a:lnTo>
                      <a:lnTo>
                        <a:pt x="44" y="27"/>
                      </a:lnTo>
                      <a:lnTo>
                        <a:pt x="46" y="27"/>
                      </a:lnTo>
                      <a:lnTo>
                        <a:pt x="46" y="25"/>
                      </a:lnTo>
                      <a:lnTo>
                        <a:pt x="48" y="23"/>
                      </a:lnTo>
                      <a:lnTo>
                        <a:pt x="50" y="23"/>
                      </a:lnTo>
                      <a:lnTo>
                        <a:pt x="52" y="21"/>
                      </a:lnTo>
                      <a:lnTo>
                        <a:pt x="53" y="19"/>
                      </a:lnTo>
                      <a:lnTo>
                        <a:pt x="55" y="19"/>
                      </a:lnTo>
                      <a:lnTo>
                        <a:pt x="57" y="17"/>
                      </a:lnTo>
                      <a:lnTo>
                        <a:pt x="59" y="17"/>
                      </a:lnTo>
                      <a:lnTo>
                        <a:pt x="59" y="15"/>
                      </a:lnTo>
                      <a:lnTo>
                        <a:pt x="61" y="15"/>
                      </a:lnTo>
                      <a:lnTo>
                        <a:pt x="63" y="13"/>
                      </a:lnTo>
                      <a:lnTo>
                        <a:pt x="65" y="13"/>
                      </a:lnTo>
                      <a:lnTo>
                        <a:pt x="67" y="11"/>
                      </a:lnTo>
                      <a:lnTo>
                        <a:pt x="69" y="9"/>
                      </a:lnTo>
                      <a:lnTo>
                        <a:pt x="71" y="9"/>
                      </a:lnTo>
                      <a:lnTo>
                        <a:pt x="73" y="9"/>
                      </a:lnTo>
                      <a:lnTo>
                        <a:pt x="73" y="7"/>
                      </a:lnTo>
                      <a:lnTo>
                        <a:pt x="75" y="7"/>
                      </a:lnTo>
                      <a:lnTo>
                        <a:pt x="76" y="7"/>
                      </a:lnTo>
                      <a:lnTo>
                        <a:pt x="76" y="6"/>
                      </a:lnTo>
                      <a:lnTo>
                        <a:pt x="78" y="6"/>
                      </a:lnTo>
                      <a:lnTo>
                        <a:pt x="80" y="6"/>
                      </a:lnTo>
                      <a:lnTo>
                        <a:pt x="82" y="4"/>
                      </a:lnTo>
                      <a:lnTo>
                        <a:pt x="84" y="4"/>
                      </a:lnTo>
                      <a:lnTo>
                        <a:pt x="86" y="2"/>
                      </a:lnTo>
                      <a:lnTo>
                        <a:pt x="88" y="2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6" y="2"/>
                      </a:lnTo>
                      <a:lnTo>
                        <a:pt x="98" y="2"/>
                      </a:lnTo>
                      <a:lnTo>
                        <a:pt x="100" y="2"/>
                      </a:lnTo>
                      <a:lnTo>
                        <a:pt x="100" y="4"/>
                      </a:lnTo>
                      <a:lnTo>
                        <a:pt x="101" y="4"/>
                      </a:lnTo>
                      <a:lnTo>
                        <a:pt x="103" y="6"/>
                      </a:lnTo>
                      <a:lnTo>
                        <a:pt x="105" y="6"/>
                      </a:lnTo>
                      <a:lnTo>
                        <a:pt x="105" y="7"/>
                      </a:lnTo>
                      <a:lnTo>
                        <a:pt x="107" y="7"/>
                      </a:lnTo>
                      <a:lnTo>
                        <a:pt x="107" y="9"/>
                      </a:lnTo>
                      <a:lnTo>
                        <a:pt x="109" y="9"/>
                      </a:lnTo>
                      <a:lnTo>
                        <a:pt x="109" y="11"/>
                      </a:lnTo>
                      <a:lnTo>
                        <a:pt x="109" y="13"/>
                      </a:lnTo>
                      <a:lnTo>
                        <a:pt x="109" y="15"/>
                      </a:lnTo>
                      <a:lnTo>
                        <a:pt x="111" y="17"/>
                      </a:lnTo>
                      <a:lnTo>
                        <a:pt x="111" y="19"/>
                      </a:lnTo>
                      <a:lnTo>
                        <a:pt x="111" y="21"/>
                      </a:lnTo>
                      <a:lnTo>
                        <a:pt x="111" y="23"/>
                      </a:lnTo>
                      <a:lnTo>
                        <a:pt x="111" y="25"/>
                      </a:lnTo>
                      <a:lnTo>
                        <a:pt x="113" y="27"/>
                      </a:lnTo>
                      <a:lnTo>
                        <a:pt x="113" y="29"/>
                      </a:lnTo>
                      <a:lnTo>
                        <a:pt x="113" y="30"/>
                      </a:lnTo>
                      <a:lnTo>
                        <a:pt x="113" y="32"/>
                      </a:lnTo>
                      <a:lnTo>
                        <a:pt x="115" y="32"/>
                      </a:lnTo>
                      <a:lnTo>
                        <a:pt x="115" y="34"/>
                      </a:lnTo>
                      <a:lnTo>
                        <a:pt x="115" y="36"/>
                      </a:lnTo>
                      <a:lnTo>
                        <a:pt x="90" y="23"/>
                      </a:lnTo>
                      <a:lnTo>
                        <a:pt x="90" y="25"/>
                      </a:lnTo>
                      <a:lnTo>
                        <a:pt x="88" y="25"/>
                      </a:lnTo>
                      <a:lnTo>
                        <a:pt x="88" y="27"/>
                      </a:lnTo>
                      <a:lnTo>
                        <a:pt x="86" y="27"/>
                      </a:lnTo>
                      <a:lnTo>
                        <a:pt x="84" y="27"/>
                      </a:lnTo>
                      <a:lnTo>
                        <a:pt x="84" y="29"/>
                      </a:lnTo>
                      <a:lnTo>
                        <a:pt x="82" y="29"/>
                      </a:lnTo>
                      <a:lnTo>
                        <a:pt x="80" y="30"/>
                      </a:lnTo>
                      <a:lnTo>
                        <a:pt x="78" y="30"/>
                      </a:lnTo>
                      <a:lnTo>
                        <a:pt x="78" y="32"/>
                      </a:lnTo>
                      <a:lnTo>
                        <a:pt x="76" y="32"/>
                      </a:lnTo>
                      <a:lnTo>
                        <a:pt x="75" y="34"/>
                      </a:lnTo>
                      <a:lnTo>
                        <a:pt x="73" y="34"/>
                      </a:lnTo>
                      <a:lnTo>
                        <a:pt x="71" y="36"/>
                      </a:lnTo>
                      <a:lnTo>
                        <a:pt x="69" y="36"/>
                      </a:lnTo>
                      <a:lnTo>
                        <a:pt x="67" y="38"/>
                      </a:lnTo>
                      <a:lnTo>
                        <a:pt x="65" y="40"/>
                      </a:lnTo>
                      <a:lnTo>
                        <a:pt x="63" y="42"/>
                      </a:lnTo>
                      <a:lnTo>
                        <a:pt x="61" y="42"/>
                      </a:lnTo>
                      <a:lnTo>
                        <a:pt x="59" y="44"/>
                      </a:lnTo>
                      <a:lnTo>
                        <a:pt x="57" y="46"/>
                      </a:lnTo>
                      <a:lnTo>
                        <a:pt x="55" y="48"/>
                      </a:lnTo>
                      <a:lnTo>
                        <a:pt x="53" y="50"/>
                      </a:lnTo>
                      <a:lnTo>
                        <a:pt x="50" y="52"/>
                      </a:lnTo>
                      <a:lnTo>
                        <a:pt x="48" y="52"/>
                      </a:lnTo>
                      <a:lnTo>
                        <a:pt x="46" y="54"/>
                      </a:lnTo>
                      <a:lnTo>
                        <a:pt x="44" y="55"/>
                      </a:lnTo>
                      <a:lnTo>
                        <a:pt x="42" y="57"/>
                      </a:lnTo>
                      <a:lnTo>
                        <a:pt x="40" y="59"/>
                      </a:lnTo>
                      <a:lnTo>
                        <a:pt x="38" y="61"/>
                      </a:lnTo>
                      <a:lnTo>
                        <a:pt x="34" y="63"/>
                      </a:lnTo>
                      <a:lnTo>
                        <a:pt x="32" y="63"/>
                      </a:lnTo>
                      <a:lnTo>
                        <a:pt x="32" y="65"/>
                      </a:lnTo>
                      <a:lnTo>
                        <a:pt x="30" y="67"/>
                      </a:lnTo>
                      <a:lnTo>
                        <a:pt x="29" y="67"/>
                      </a:lnTo>
                      <a:lnTo>
                        <a:pt x="27" y="69"/>
                      </a:lnTo>
                      <a:lnTo>
                        <a:pt x="25" y="69"/>
                      </a:lnTo>
                      <a:lnTo>
                        <a:pt x="25" y="71"/>
                      </a:lnTo>
                      <a:lnTo>
                        <a:pt x="23" y="71"/>
                      </a:lnTo>
                      <a:lnTo>
                        <a:pt x="23" y="73"/>
                      </a:lnTo>
                      <a:lnTo>
                        <a:pt x="21" y="73"/>
                      </a:lnTo>
                      <a:lnTo>
                        <a:pt x="21" y="75"/>
                      </a:lnTo>
                      <a:lnTo>
                        <a:pt x="19" y="75"/>
                      </a:lnTo>
                      <a:lnTo>
                        <a:pt x="17" y="77"/>
                      </a:lnTo>
                      <a:lnTo>
                        <a:pt x="15" y="77"/>
                      </a:lnTo>
                      <a:lnTo>
                        <a:pt x="15" y="78"/>
                      </a:lnTo>
                      <a:lnTo>
                        <a:pt x="13" y="78"/>
                      </a:lnTo>
                      <a:lnTo>
                        <a:pt x="11" y="78"/>
                      </a:lnTo>
                      <a:lnTo>
                        <a:pt x="11" y="80"/>
                      </a:lnTo>
                      <a:lnTo>
                        <a:pt x="9" y="80"/>
                      </a:lnTo>
                      <a:lnTo>
                        <a:pt x="7" y="80"/>
                      </a:lnTo>
                      <a:lnTo>
                        <a:pt x="5" y="80"/>
                      </a:lnTo>
                      <a:lnTo>
                        <a:pt x="4" y="78"/>
                      </a:lnTo>
                      <a:lnTo>
                        <a:pt x="2" y="78"/>
                      </a:lnTo>
                      <a:lnTo>
                        <a:pt x="2" y="77"/>
                      </a:lnTo>
                      <a:lnTo>
                        <a:pt x="0" y="75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solidFill>
                  <a:srgbClr val="DEE3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81" name="Freeform 649"/>
                <p:cNvSpPr>
                  <a:spLocks noChangeAspect="1"/>
                </p:cNvSpPr>
                <p:nvPr/>
              </p:nvSpPr>
              <p:spPr bwMode="auto">
                <a:xfrm>
                  <a:off x="4776" y="1713"/>
                  <a:ext cx="111" cy="78"/>
                </a:xfrm>
                <a:custGeom>
                  <a:avLst/>
                  <a:gdLst>
                    <a:gd name="T0" fmla="*/ 0 w 111"/>
                    <a:gd name="T1" fmla="*/ 69 h 78"/>
                    <a:gd name="T2" fmla="*/ 1 w 111"/>
                    <a:gd name="T3" fmla="*/ 65 h 78"/>
                    <a:gd name="T4" fmla="*/ 3 w 111"/>
                    <a:gd name="T5" fmla="*/ 61 h 78"/>
                    <a:gd name="T6" fmla="*/ 7 w 111"/>
                    <a:gd name="T7" fmla="*/ 57 h 78"/>
                    <a:gd name="T8" fmla="*/ 11 w 111"/>
                    <a:gd name="T9" fmla="*/ 53 h 78"/>
                    <a:gd name="T10" fmla="*/ 17 w 111"/>
                    <a:gd name="T11" fmla="*/ 50 h 78"/>
                    <a:gd name="T12" fmla="*/ 21 w 111"/>
                    <a:gd name="T13" fmla="*/ 46 h 78"/>
                    <a:gd name="T14" fmla="*/ 26 w 111"/>
                    <a:gd name="T15" fmla="*/ 44 h 78"/>
                    <a:gd name="T16" fmla="*/ 32 w 111"/>
                    <a:gd name="T17" fmla="*/ 38 h 78"/>
                    <a:gd name="T18" fmla="*/ 36 w 111"/>
                    <a:gd name="T19" fmla="*/ 34 h 78"/>
                    <a:gd name="T20" fmla="*/ 40 w 111"/>
                    <a:gd name="T21" fmla="*/ 32 h 78"/>
                    <a:gd name="T22" fmla="*/ 46 w 111"/>
                    <a:gd name="T23" fmla="*/ 27 h 78"/>
                    <a:gd name="T24" fmla="*/ 49 w 111"/>
                    <a:gd name="T25" fmla="*/ 23 h 78"/>
                    <a:gd name="T26" fmla="*/ 55 w 111"/>
                    <a:gd name="T27" fmla="*/ 21 h 78"/>
                    <a:gd name="T28" fmla="*/ 61 w 111"/>
                    <a:gd name="T29" fmla="*/ 17 h 78"/>
                    <a:gd name="T30" fmla="*/ 67 w 111"/>
                    <a:gd name="T31" fmla="*/ 15 h 78"/>
                    <a:gd name="T32" fmla="*/ 71 w 111"/>
                    <a:gd name="T33" fmla="*/ 13 h 78"/>
                    <a:gd name="T34" fmla="*/ 74 w 111"/>
                    <a:gd name="T35" fmla="*/ 11 h 78"/>
                    <a:gd name="T36" fmla="*/ 78 w 111"/>
                    <a:gd name="T37" fmla="*/ 9 h 78"/>
                    <a:gd name="T38" fmla="*/ 82 w 111"/>
                    <a:gd name="T39" fmla="*/ 7 h 78"/>
                    <a:gd name="T40" fmla="*/ 86 w 111"/>
                    <a:gd name="T41" fmla="*/ 5 h 78"/>
                    <a:gd name="T42" fmla="*/ 86 w 111"/>
                    <a:gd name="T43" fmla="*/ 0 h 78"/>
                    <a:gd name="T44" fmla="*/ 92 w 111"/>
                    <a:gd name="T45" fmla="*/ 2 h 78"/>
                    <a:gd name="T46" fmla="*/ 96 w 111"/>
                    <a:gd name="T47" fmla="*/ 4 h 78"/>
                    <a:gd name="T48" fmla="*/ 97 w 111"/>
                    <a:gd name="T49" fmla="*/ 7 h 78"/>
                    <a:gd name="T50" fmla="*/ 99 w 111"/>
                    <a:gd name="T51" fmla="*/ 11 h 78"/>
                    <a:gd name="T52" fmla="*/ 101 w 111"/>
                    <a:gd name="T53" fmla="*/ 17 h 78"/>
                    <a:gd name="T54" fmla="*/ 101 w 111"/>
                    <a:gd name="T55" fmla="*/ 23 h 78"/>
                    <a:gd name="T56" fmla="*/ 105 w 111"/>
                    <a:gd name="T57" fmla="*/ 27 h 78"/>
                    <a:gd name="T58" fmla="*/ 107 w 111"/>
                    <a:gd name="T59" fmla="*/ 30 h 78"/>
                    <a:gd name="T60" fmla="*/ 111 w 111"/>
                    <a:gd name="T61" fmla="*/ 32 h 78"/>
                    <a:gd name="T62" fmla="*/ 86 w 111"/>
                    <a:gd name="T63" fmla="*/ 23 h 78"/>
                    <a:gd name="T64" fmla="*/ 82 w 111"/>
                    <a:gd name="T65" fmla="*/ 25 h 78"/>
                    <a:gd name="T66" fmla="*/ 78 w 111"/>
                    <a:gd name="T67" fmla="*/ 27 h 78"/>
                    <a:gd name="T68" fmla="*/ 74 w 111"/>
                    <a:gd name="T69" fmla="*/ 30 h 78"/>
                    <a:gd name="T70" fmla="*/ 69 w 111"/>
                    <a:gd name="T71" fmla="*/ 32 h 78"/>
                    <a:gd name="T72" fmla="*/ 63 w 111"/>
                    <a:gd name="T73" fmla="*/ 36 h 78"/>
                    <a:gd name="T74" fmla="*/ 57 w 111"/>
                    <a:gd name="T75" fmla="*/ 40 h 78"/>
                    <a:gd name="T76" fmla="*/ 51 w 111"/>
                    <a:gd name="T77" fmla="*/ 46 h 78"/>
                    <a:gd name="T78" fmla="*/ 44 w 111"/>
                    <a:gd name="T79" fmla="*/ 50 h 78"/>
                    <a:gd name="T80" fmla="*/ 38 w 111"/>
                    <a:gd name="T81" fmla="*/ 55 h 78"/>
                    <a:gd name="T82" fmla="*/ 30 w 111"/>
                    <a:gd name="T83" fmla="*/ 61 h 78"/>
                    <a:gd name="T84" fmla="*/ 26 w 111"/>
                    <a:gd name="T85" fmla="*/ 65 h 78"/>
                    <a:gd name="T86" fmla="*/ 21 w 111"/>
                    <a:gd name="T87" fmla="*/ 67 h 78"/>
                    <a:gd name="T88" fmla="*/ 19 w 111"/>
                    <a:gd name="T89" fmla="*/ 71 h 78"/>
                    <a:gd name="T90" fmla="*/ 15 w 111"/>
                    <a:gd name="T91" fmla="*/ 73 h 78"/>
                    <a:gd name="T92" fmla="*/ 11 w 111"/>
                    <a:gd name="T93" fmla="*/ 76 h 78"/>
                    <a:gd name="T94" fmla="*/ 7 w 111"/>
                    <a:gd name="T95" fmla="*/ 78 h 78"/>
                    <a:gd name="T96" fmla="*/ 3 w 111"/>
                    <a:gd name="T97" fmla="*/ 76 h 78"/>
                    <a:gd name="T98" fmla="*/ 0 w 111"/>
                    <a:gd name="T99" fmla="*/ 75 h 78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11"/>
                    <a:gd name="T151" fmla="*/ 0 h 78"/>
                    <a:gd name="T152" fmla="*/ 111 w 111"/>
                    <a:gd name="T153" fmla="*/ 78 h 78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11" h="78">
                      <a:moveTo>
                        <a:pt x="0" y="73"/>
                      </a:move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1" y="65"/>
                      </a:lnTo>
                      <a:lnTo>
                        <a:pt x="1" y="63"/>
                      </a:lnTo>
                      <a:lnTo>
                        <a:pt x="3" y="63"/>
                      </a:lnTo>
                      <a:lnTo>
                        <a:pt x="3" y="61"/>
                      </a:lnTo>
                      <a:lnTo>
                        <a:pt x="5" y="59"/>
                      </a:lnTo>
                      <a:lnTo>
                        <a:pt x="7" y="59"/>
                      </a:lnTo>
                      <a:lnTo>
                        <a:pt x="7" y="57"/>
                      </a:lnTo>
                      <a:lnTo>
                        <a:pt x="9" y="55"/>
                      </a:lnTo>
                      <a:lnTo>
                        <a:pt x="11" y="55"/>
                      </a:lnTo>
                      <a:lnTo>
                        <a:pt x="11" y="53"/>
                      </a:lnTo>
                      <a:lnTo>
                        <a:pt x="13" y="52"/>
                      </a:lnTo>
                      <a:lnTo>
                        <a:pt x="15" y="52"/>
                      </a:lnTo>
                      <a:lnTo>
                        <a:pt x="17" y="50"/>
                      </a:lnTo>
                      <a:lnTo>
                        <a:pt x="19" y="50"/>
                      </a:lnTo>
                      <a:lnTo>
                        <a:pt x="21" y="48"/>
                      </a:lnTo>
                      <a:lnTo>
                        <a:pt x="21" y="46"/>
                      </a:lnTo>
                      <a:lnTo>
                        <a:pt x="23" y="46"/>
                      </a:lnTo>
                      <a:lnTo>
                        <a:pt x="25" y="44"/>
                      </a:lnTo>
                      <a:lnTo>
                        <a:pt x="26" y="44"/>
                      </a:lnTo>
                      <a:lnTo>
                        <a:pt x="28" y="42"/>
                      </a:lnTo>
                      <a:lnTo>
                        <a:pt x="30" y="40"/>
                      </a:lnTo>
                      <a:lnTo>
                        <a:pt x="32" y="38"/>
                      </a:lnTo>
                      <a:lnTo>
                        <a:pt x="34" y="38"/>
                      </a:lnTo>
                      <a:lnTo>
                        <a:pt x="36" y="36"/>
                      </a:lnTo>
                      <a:lnTo>
                        <a:pt x="36" y="34"/>
                      </a:lnTo>
                      <a:lnTo>
                        <a:pt x="38" y="34"/>
                      </a:lnTo>
                      <a:lnTo>
                        <a:pt x="38" y="32"/>
                      </a:lnTo>
                      <a:lnTo>
                        <a:pt x="40" y="32"/>
                      </a:lnTo>
                      <a:lnTo>
                        <a:pt x="42" y="30"/>
                      </a:lnTo>
                      <a:lnTo>
                        <a:pt x="44" y="28"/>
                      </a:lnTo>
                      <a:lnTo>
                        <a:pt x="46" y="27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49" y="23"/>
                      </a:lnTo>
                      <a:lnTo>
                        <a:pt x="51" y="23"/>
                      </a:lnTo>
                      <a:lnTo>
                        <a:pt x="53" y="21"/>
                      </a:lnTo>
                      <a:lnTo>
                        <a:pt x="55" y="21"/>
                      </a:lnTo>
                      <a:lnTo>
                        <a:pt x="57" y="19"/>
                      </a:lnTo>
                      <a:lnTo>
                        <a:pt x="59" y="19"/>
                      </a:lnTo>
                      <a:lnTo>
                        <a:pt x="61" y="17"/>
                      </a:lnTo>
                      <a:lnTo>
                        <a:pt x="63" y="15"/>
                      </a:lnTo>
                      <a:lnTo>
                        <a:pt x="65" y="15"/>
                      </a:lnTo>
                      <a:lnTo>
                        <a:pt x="67" y="15"/>
                      </a:lnTo>
                      <a:lnTo>
                        <a:pt x="67" y="13"/>
                      </a:lnTo>
                      <a:lnTo>
                        <a:pt x="69" y="13"/>
                      </a:lnTo>
                      <a:lnTo>
                        <a:pt x="71" y="13"/>
                      </a:lnTo>
                      <a:lnTo>
                        <a:pt x="71" y="11"/>
                      </a:lnTo>
                      <a:lnTo>
                        <a:pt x="72" y="11"/>
                      </a:lnTo>
                      <a:lnTo>
                        <a:pt x="74" y="11"/>
                      </a:lnTo>
                      <a:lnTo>
                        <a:pt x="74" y="9"/>
                      </a:lnTo>
                      <a:lnTo>
                        <a:pt x="76" y="9"/>
                      </a:lnTo>
                      <a:lnTo>
                        <a:pt x="78" y="9"/>
                      </a:lnTo>
                      <a:lnTo>
                        <a:pt x="80" y="9"/>
                      </a:lnTo>
                      <a:lnTo>
                        <a:pt x="80" y="7"/>
                      </a:lnTo>
                      <a:lnTo>
                        <a:pt x="82" y="7"/>
                      </a:lnTo>
                      <a:lnTo>
                        <a:pt x="84" y="7"/>
                      </a:lnTo>
                      <a:lnTo>
                        <a:pt x="84" y="5"/>
                      </a:lnTo>
                      <a:lnTo>
                        <a:pt x="86" y="5"/>
                      </a:lnTo>
                      <a:lnTo>
                        <a:pt x="86" y="4"/>
                      </a:lnTo>
                      <a:lnTo>
                        <a:pt x="86" y="2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2"/>
                      </a:lnTo>
                      <a:lnTo>
                        <a:pt x="92" y="2"/>
                      </a:lnTo>
                      <a:lnTo>
                        <a:pt x="94" y="2"/>
                      </a:lnTo>
                      <a:lnTo>
                        <a:pt x="94" y="4"/>
                      </a:lnTo>
                      <a:lnTo>
                        <a:pt x="96" y="4"/>
                      </a:lnTo>
                      <a:lnTo>
                        <a:pt x="96" y="5"/>
                      </a:lnTo>
                      <a:lnTo>
                        <a:pt x="97" y="5"/>
                      </a:lnTo>
                      <a:lnTo>
                        <a:pt x="97" y="7"/>
                      </a:lnTo>
                      <a:lnTo>
                        <a:pt x="97" y="9"/>
                      </a:lnTo>
                      <a:lnTo>
                        <a:pt x="99" y="9"/>
                      </a:lnTo>
                      <a:lnTo>
                        <a:pt x="99" y="11"/>
                      </a:lnTo>
                      <a:lnTo>
                        <a:pt x="99" y="13"/>
                      </a:lnTo>
                      <a:lnTo>
                        <a:pt x="101" y="15"/>
                      </a:lnTo>
                      <a:lnTo>
                        <a:pt x="101" y="17"/>
                      </a:lnTo>
                      <a:lnTo>
                        <a:pt x="101" y="19"/>
                      </a:lnTo>
                      <a:lnTo>
                        <a:pt x="101" y="21"/>
                      </a:lnTo>
                      <a:lnTo>
                        <a:pt x="101" y="23"/>
                      </a:lnTo>
                      <a:lnTo>
                        <a:pt x="103" y="23"/>
                      </a:lnTo>
                      <a:lnTo>
                        <a:pt x="103" y="25"/>
                      </a:lnTo>
                      <a:lnTo>
                        <a:pt x="105" y="27"/>
                      </a:lnTo>
                      <a:lnTo>
                        <a:pt x="105" y="28"/>
                      </a:lnTo>
                      <a:lnTo>
                        <a:pt x="107" y="28"/>
                      </a:lnTo>
                      <a:lnTo>
                        <a:pt x="107" y="30"/>
                      </a:lnTo>
                      <a:lnTo>
                        <a:pt x="109" y="30"/>
                      </a:lnTo>
                      <a:lnTo>
                        <a:pt x="109" y="32"/>
                      </a:lnTo>
                      <a:lnTo>
                        <a:pt x="111" y="32"/>
                      </a:lnTo>
                      <a:lnTo>
                        <a:pt x="111" y="34"/>
                      </a:lnTo>
                      <a:lnTo>
                        <a:pt x="86" y="21"/>
                      </a:lnTo>
                      <a:lnTo>
                        <a:pt x="86" y="23"/>
                      </a:lnTo>
                      <a:lnTo>
                        <a:pt x="84" y="23"/>
                      </a:lnTo>
                      <a:lnTo>
                        <a:pt x="84" y="25"/>
                      </a:lnTo>
                      <a:lnTo>
                        <a:pt x="82" y="25"/>
                      </a:lnTo>
                      <a:lnTo>
                        <a:pt x="80" y="25"/>
                      </a:lnTo>
                      <a:lnTo>
                        <a:pt x="80" y="27"/>
                      </a:lnTo>
                      <a:lnTo>
                        <a:pt x="78" y="27"/>
                      </a:lnTo>
                      <a:lnTo>
                        <a:pt x="76" y="28"/>
                      </a:lnTo>
                      <a:lnTo>
                        <a:pt x="74" y="28"/>
                      </a:lnTo>
                      <a:lnTo>
                        <a:pt x="74" y="30"/>
                      </a:lnTo>
                      <a:lnTo>
                        <a:pt x="72" y="30"/>
                      </a:lnTo>
                      <a:lnTo>
                        <a:pt x="71" y="32"/>
                      </a:lnTo>
                      <a:lnTo>
                        <a:pt x="69" y="32"/>
                      </a:lnTo>
                      <a:lnTo>
                        <a:pt x="67" y="34"/>
                      </a:lnTo>
                      <a:lnTo>
                        <a:pt x="65" y="34"/>
                      </a:lnTo>
                      <a:lnTo>
                        <a:pt x="63" y="36"/>
                      </a:lnTo>
                      <a:lnTo>
                        <a:pt x="61" y="38"/>
                      </a:lnTo>
                      <a:lnTo>
                        <a:pt x="59" y="40"/>
                      </a:lnTo>
                      <a:lnTo>
                        <a:pt x="57" y="40"/>
                      </a:lnTo>
                      <a:lnTo>
                        <a:pt x="55" y="42"/>
                      </a:lnTo>
                      <a:lnTo>
                        <a:pt x="53" y="44"/>
                      </a:lnTo>
                      <a:lnTo>
                        <a:pt x="51" y="46"/>
                      </a:lnTo>
                      <a:lnTo>
                        <a:pt x="49" y="48"/>
                      </a:lnTo>
                      <a:lnTo>
                        <a:pt x="46" y="50"/>
                      </a:lnTo>
                      <a:lnTo>
                        <a:pt x="44" y="50"/>
                      </a:lnTo>
                      <a:lnTo>
                        <a:pt x="42" y="52"/>
                      </a:lnTo>
                      <a:lnTo>
                        <a:pt x="40" y="53"/>
                      </a:lnTo>
                      <a:lnTo>
                        <a:pt x="38" y="55"/>
                      </a:lnTo>
                      <a:lnTo>
                        <a:pt x="36" y="57"/>
                      </a:lnTo>
                      <a:lnTo>
                        <a:pt x="34" y="59"/>
                      </a:lnTo>
                      <a:lnTo>
                        <a:pt x="30" y="61"/>
                      </a:lnTo>
                      <a:lnTo>
                        <a:pt x="28" y="61"/>
                      </a:lnTo>
                      <a:lnTo>
                        <a:pt x="28" y="63"/>
                      </a:lnTo>
                      <a:lnTo>
                        <a:pt x="26" y="65"/>
                      </a:lnTo>
                      <a:lnTo>
                        <a:pt x="25" y="65"/>
                      </a:lnTo>
                      <a:lnTo>
                        <a:pt x="23" y="67"/>
                      </a:lnTo>
                      <a:lnTo>
                        <a:pt x="21" y="67"/>
                      </a:lnTo>
                      <a:lnTo>
                        <a:pt x="21" y="69"/>
                      </a:lnTo>
                      <a:lnTo>
                        <a:pt x="19" y="69"/>
                      </a:lnTo>
                      <a:lnTo>
                        <a:pt x="19" y="71"/>
                      </a:lnTo>
                      <a:lnTo>
                        <a:pt x="17" y="71"/>
                      </a:lnTo>
                      <a:lnTo>
                        <a:pt x="17" y="73"/>
                      </a:lnTo>
                      <a:lnTo>
                        <a:pt x="15" y="73"/>
                      </a:lnTo>
                      <a:lnTo>
                        <a:pt x="13" y="75"/>
                      </a:lnTo>
                      <a:lnTo>
                        <a:pt x="11" y="75"/>
                      </a:lnTo>
                      <a:lnTo>
                        <a:pt x="11" y="76"/>
                      </a:lnTo>
                      <a:lnTo>
                        <a:pt x="9" y="76"/>
                      </a:lnTo>
                      <a:lnTo>
                        <a:pt x="7" y="76"/>
                      </a:lnTo>
                      <a:lnTo>
                        <a:pt x="7" y="78"/>
                      </a:lnTo>
                      <a:lnTo>
                        <a:pt x="5" y="78"/>
                      </a:lnTo>
                      <a:lnTo>
                        <a:pt x="3" y="78"/>
                      </a:lnTo>
                      <a:lnTo>
                        <a:pt x="3" y="76"/>
                      </a:lnTo>
                      <a:lnTo>
                        <a:pt x="1" y="76"/>
                      </a:lnTo>
                      <a:lnTo>
                        <a:pt x="0" y="76"/>
                      </a:lnTo>
                      <a:lnTo>
                        <a:pt x="0" y="75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solidFill>
                  <a:srgbClr val="D9DE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82" name="Freeform 650"/>
                <p:cNvSpPr>
                  <a:spLocks noChangeAspect="1"/>
                </p:cNvSpPr>
                <p:nvPr/>
              </p:nvSpPr>
              <p:spPr bwMode="auto">
                <a:xfrm>
                  <a:off x="4779" y="1717"/>
                  <a:ext cx="108" cy="72"/>
                </a:xfrm>
                <a:custGeom>
                  <a:avLst/>
                  <a:gdLst>
                    <a:gd name="T0" fmla="*/ 93 w 108"/>
                    <a:gd name="T1" fmla="*/ 19 h 72"/>
                    <a:gd name="T2" fmla="*/ 98 w 108"/>
                    <a:gd name="T3" fmla="*/ 24 h 72"/>
                    <a:gd name="T4" fmla="*/ 102 w 108"/>
                    <a:gd name="T5" fmla="*/ 26 h 72"/>
                    <a:gd name="T6" fmla="*/ 106 w 108"/>
                    <a:gd name="T7" fmla="*/ 28 h 72"/>
                    <a:gd name="T8" fmla="*/ 83 w 108"/>
                    <a:gd name="T9" fmla="*/ 17 h 72"/>
                    <a:gd name="T10" fmla="*/ 81 w 108"/>
                    <a:gd name="T11" fmla="*/ 21 h 72"/>
                    <a:gd name="T12" fmla="*/ 77 w 108"/>
                    <a:gd name="T13" fmla="*/ 23 h 72"/>
                    <a:gd name="T14" fmla="*/ 71 w 108"/>
                    <a:gd name="T15" fmla="*/ 24 h 72"/>
                    <a:gd name="T16" fmla="*/ 68 w 108"/>
                    <a:gd name="T17" fmla="*/ 28 h 72"/>
                    <a:gd name="T18" fmla="*/ 62 w 108"/>
                    <a:gd name="T19" fmla="*/ 30 h 72"/>
                    <a:gd name="T20" fmla="*/ 56 w 108"/>
                    <a:gd name="T21" fmla="*/ 36 h 72"/>
                    <a:gd name="T22" fmla="*/ 50 w 108"/>
                    <a:gd name="T23" fmla="*/ 40 h 72"/>
                    <a:gd name="T24" fmla="*/ 43 w 108"/>
                    <a:gd name="T25" fmla="*/ 46 h 72"/>
                    <a:gd name="T26" fmla="*/ 37 w 108"/>
                    <a:gd name="T27" fmla="*/ 49 h 72"/>
                    <a:gd name="T28" fmla="*/ 31 w 108"/>
                    <a:gd name="T29" fmla="*/ 55 h 72"/>
                    <a:gd name="T30" fmla="*/ 25 w 108"/>
                    <a:gd name="T31" fmla="*/ 59 h 72"/>
                    <a:gd name="T32" fmla="*/ 20 w 108"/>
                    <a:gd name="T33" fmla="*/ 63 h 72"/>
                    <a:gd name="T34" fmla="*/ 16 w 108"/>
                    <a:gd name="T35" fmla="*/ 65 h 72"/>
                    <a:gd name="T36" fmla="*/ 14 w 108"/>
                    <a:gd name="T37" fmla="*/ 69 h 72"/>
                    <a:gd name="T38" fmla="*/ 8 w 108"/>
                    <a:gd name="T39" fmla="*/ 71 h 72"/>
                    <a:gd name="T40" fmla="*/ 4 w 108"/>
                    <a:gd name="T41" fmla="*/ 72 h 72"/>
                    <a:gd name="T42" fmla="*/ 0 w 108"/>
                    <a:gd name="T43" fmla="*/ 71 h 72"/>
                    <a:gd name="T44" fmla="*/ 0 w 108"/>
                    <a:gd name="T45" fmla="*/ 65 h 72"/>
                    <a:gd name="T46" fmla="*/ 4 w 108"/>
                    <a:gd name="T47" fmla="*/ 59 h 72"/>
                    <a:gd name="T48" fmla="*/ 8 w 108"/>
                    <a:gd name="T49" fmla="*/ 55 h 72"/>
                    <a:gd name="T50" fmla="*/ 14 w 108"/>
                    <a:gd name="T51" fmla="*/ 51 h 72"/>
                    <a:gd name="T52" fmla="*/ 20 w 108"/>
                    <a:gd name="T53" fmla="*/ 48 h 72"/>
                    <a:gd name="T54" fmla="*/ 25 w 108"/>
                    <a:gd name="T55" fmla="*/ 44 h 72"/>
                    <a:gd name="T56" fmla="*/ 29 w 108"/>
                    <a:gd name="T57" fmla="*/ 40 h 72"/>
                    <a:gd name="T58" fmla="*/ 35 w 108"/>
                    <a:gd name="T59" fmla="*/ 38 h 72"/>
                    <a:gd name="T60" fmla="*/ 39 w 108"/>
                    <a:gd name="T61" fmla="*/ 34 h 72"/>
                    <a:gd name="T62" fmla="*/ 43 w 108"/>
                    <a:gd name="T63" fmla="*/ 30 h 72"/>
                    <a:gd name="T64" fmla="*/ 48 w 108"/>
                    <a:gd name="T65" fmla="*/ 26 h 72"/>
                    <a:gd name="T66" fmla="*/ 54 w 108"/>
                    <a:gd name="T67" fmla="*/ 23 h 72"/>
                    <a:gd name="T68" fmla="*/ 58 w 108"/>
                    <a:gd name="T69" fmla="*/ 21 h 72"/>
                    <a:gd name="T70" fmla="*/ 62 w 108"/>
                    <a:gd name="T71" fmla="*/ 17 h 72"/>
                    <a:gd name="T72" fmla="*/ 68 w 108"/>
                    <a:gd name="T73" fmla="*/ 15 h 72"/>
                    <a:gd name="T74" fmla="*/ 73 w 108"/>
                    <a:gd name="T75" fmla="*/ 13 h 72"/>
                    <a:gd name="T76" fmla="*/ 77 w 108"/>
                    <a:gd name="T77" fmla="*/ 11 h 72"/>
                    <a:gd name="T78" fmla="*/ 81 w 108"/>
                    <a:gd name="T79" fmla="*/ 9 h 72"/>
                    <a:gd name="T80" fmla="*/ 85 w 108"/>
                    <a:gd name="T81" fmla="*/ 7 h 72"/>
                    <a:gd name="T82" fmla="*/ 85 w 108"/>
                    <a:gd name="T83" fmla="*/ 1 h 72"/>
                    <a:gd name="T84" fmla="*/ 89 w 108"/>
                    <a:gd name="T85" fmla="*/ 0 h 72"/>
                    <a:gd name="T86" fmla="*/ 91 w 108"/>
                    <a:gd name="T87" fmla="*/ 3 h 72"/>
                    <a:gd name="T88" fmla="*/ 93 w 108"/>
                    <a:gd name="T89" fmla="*/ 7 h 72"/>
                    <a:gd name="T90" fmla="*/ 93 w 108"/>
                    <a:gd name="T91" fmla="*/ 13 h 7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08"/>
                    <a:gd name="T139" fmla="*/ 0 h 72"/>
                    <a:gd name="T140" fmla="*/ 108 w 108"/>
                    <a:gd name="T141" fmla="*/ 72 h 72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08" h="72">
                      <a:moveTo>
                        <a:pt x="93" y="15"/>
                      </a:moveTo>
                      <a:lnTo>
                        <a:pt x="93" y="17"/>
                      </a:lnTo>
                      <a:lnTo>
                        <a:pt x="93" y="19"/>
                      </a:lnTo>
                      <a:lnTo>
                        <a:pt x="94" y="21"/>
                      </a:lnTo>
                      <a:lnTo>
                        <a:pt x="96" y="23"/>
                      </a:lnTo>
                      <a:lnTo>
                        <a:pt x="98" y="24"/>
                      </a:lnTo>
                      <a:lnTo>
                        <a:pt x="100" y="24"/>
                      </a:lnTo>
                      <a:lnTo>
                        <a:pt x="100" y="26"/>
                      </a:lnTo>
                      <a:lnTo>
                        <a:pt x="102" y="26"/>
                      </a:lnTo>
                      <a:lnTo>
                        <a:pt x="104" y="26"/>
                      </a:lnTo>
                      <a:lnTo>
                        <a:pt x="104" y="28"/>
                      </a:lnTo>
                      <a:lnTo>
                        <a:pt x="106" y="28"/>
                      </a:lnTo>
                      <a:lnTo>
                        <a:pt x="108" y="28"/>
                      </a:lnTo>
                      <a:lnTo>
                        <a:pt x="108" y="30"/>
                      </a:lnTo>
                      <a:lnTo>
                        <a:pt x="83" y="17"/>
                      </a:lnTo>
                      <a:lnTo>
                        <a:pt x="83" y="19"/>
                      </a:lnTo>
                      <a:lnTo>
                        <a:pt x="81" y="19"/>
                      </a:lnTo>
                      <a:lnTo>
                        <a:pt x="81" y="21"/>
                      </a:lnTo>
                      <a:lnTo>
                        <a:pt x="79" y="21"/>
                      </a:lnTo>
                      <a:lnTo>
                        <a:pt x="77" y="21"/>
                      </a:lnTo>
                      <a:lnTo>
                        <a:pt x="77" y="23"/>
                      </a:lnTo>
                      <a:lnTo>
                        <a:pt x="75" y="23"/>
                      </a:lnTo>
                      <a:lnTo>
                        <a:pt x="73" y="24"/>
                      </a:lnTo>
                      <a:lnTo>
                        <a:pt x="71" y="24"/>
                      </a:lnTo>
                      <a:lnTo>
                        <a:pt x="71" y="26"/>
                      </a:lnTo>
                      <a:lnTo>
                        <a:pt x="69" y="26"/>
                      </a:lnTo>
                      <a:lnTo>
                        <a:pt x="68" y="28"/>
                      </a:lnTo>
                      <a:lnTo>
                        <a:pt x="66" y="28"/>
                      </a:lnTo>
                      <a:lnTo>
                        <a:pt x="64" y="30"/>
                      </a:lnTo>
                      <a:lnTo>
                        <a:pt x="62" y="30"/>
                      </a:lnTo>
                      <a:lnTo>
                        <a:pt x="60" y="32"/>
                      </a:lnTo>
                      <a:lnTo>
                        <a:pt x="58" y="34"/>
                      </a:lnTo>
                      <a:lnTo>
                        <a:pt x="56" y="36"/>
                      </a:lnTo>
                      <a:lnTo>
                        <a:pt x="54" y="36"/>
                      </a:lnTo>
                      <a:lnTo>
                        <a:pt x="52" y="38"/>
                      </a:lnTo>
                      <a:lnTo>
                        <a:pt x="50" y="40"/>
                      </a:lnTo>
                      <a:lnTo>
                        <a:pt x="48" y="42"/>
                      </a:lnTo>
                      <a:lnTo>
                        <a:pt x="46" y="44"/>
                      </a:lnTo>
                      <a:lnTo>
                        <a:pt x="43" y="46"/>
                      </a:lnTo>
                      <a:lnTo>
                        <a:pt x="41" y="46"/>
                      </a:lnTo>
                      <a:lnTo>
                        <a:pt x="39" y="48"/>
                      </a:lnTo>
                      <a:lnTo>
                        <a:pt x="37" y="49"/>
                      </a:lnTo>
                      <a:lnTo>
                        <a:pt x="35" y="51"/>
                      </a:lnTo>
                      <a:lnTo>
                        <a:pt x="33" y="53"/>
                      </a:lnTo>
                      <a:lnTo>
                        <a:pt x="31" y="55"/>
                      </a:lnTo>
                      <a:lnTo>
                        <a:pt x="27" y="57"/>
                      </a:lnTo>
                      <a:lnTo>
                        <a:pt x="25" y="57"/>
                      </a:lnTo>
                      <a:lnTo>
                        <a:pt x="25" y="59"/>
                      </a:lnTo>
                      <a:lnTo>
                        <a:pt x="23" y="61"/>
                      </a:lnTo>
                      <a:lnTo>
                        <a:pt x="22" y="61"/>
                      </a:lnTo>
                      <a:lnTo>
                        <a:pt x="20" y="63"/>
                      </a:lnTo>
                      <a:lnTo>
                        <a:pt x="18" y="63"/>
                      </a:lnTo>
                      <a:lnTo>
                        <a:pt x="18" y="65"/>
                      </a:lnTo>
                      <a:lnTo>
                        <a:pt x="16" y="65"/>
                      </a:lnTo>
                      <a:lnTo>
                        <a:pt x="16" y="67"/>
                      </a:lnTo>
                      <a:lnTo>
                        <a:pt x="14" y="67"/>
                      </a:lnTo>
                      <a:lnTo>
                        <a:pt x="14" y="69"/>
                      </a:lnTo>
                      <a:lnTo>
                        <a:pt x="12" y="69"/>
                      </a:lnTo>
                      <a:lnTo>
                        <a:pt x="10" y="71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6" y="72"/>
                      </a:lnTo>
                      <a:lnTo>
                        <a:pt x="4" y="72"/>
                      </a:lnTo>
                      <a:lnTo>
                        <a:pt x="2" y="72"/>
                      </a:lnTo>
                      <a:lnTo>
                        <a:pt x="0" y="72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0" y="65"/>
                      </a:lnTo>
                      <a:lnTo>
                        <a:pt x="2" y="63"/>
                      </a:lnTo>
                      <a:lnTo>
                        <a:pt x="4" y="61"/>
                      </a:lnTo>
                      <a:lnTo>
                        <a:pt x="4" y="59"/>
                      </a:lnTo>
                      <a:lnTo>
                        <a:pt x="6" y="59"/>
                      </a:lnTo>
                      <a:lnTo>
                        <a:pt x="6" y="57"/>
                      </a:lnTo>
                      <a:lnTo>
                        <a:pt x="8" y="55"/>
                      </a:lnTo>
                      <a:lnTo>
                        <a:pt x="10" y="55"/>
                      </a:lnTo>
                      <a:lnTo>
                        <a:pt x="12" y="53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8" y="49"/>
                      </a:lnTo>
                      <a:lnTo>
                        <a:pt x="20" y="48"/>
                      </a:lnTo>
                      <a:lnTo>
                        <a:pt x="22" y="46"/>
                      </a:lnTo>
                      <a:lnTo>
                        <a:pt x="23" y="46"/>
                      </a:lnTo>
                      <a:lnTo>
                        <a:pt x="25" y="44"/>
                      </a:lnTo>
                      <a:lnTo>
                        <a:pt x="27" y="42"/>
                      </a:lnTo>
                      <a:lnTo>
                        <a:pt x="29" y="42"/>
                      </a:lnTo>
                      <a:lnTo>
                        <a:pt x="29" y="40"/>
                      </a:lnTo>
                      <a:lnTo>
                        <a:pt x="31" y="40"/>
                      </a:lnTo>
                      <a:lnTo>
                        <a:pt x="33" y="38"/>
                      </a:lnTo>
                      <a:lnTo>
                        <a:pt x="35" y="38"/>
                      </a:lnTo>
                      <a:lnTo>
                        <a:pt x="35" y="36"/>
                      </a:lnTo>
                      <a:lnTo>
                        <a:pt x="37" y="34"/>
                      </a:lnTo>
                      <a:lnTo>
                        <a:pt x="39" y="34"/>
                      </a:lnTo>
                      <a:lnTo>
                        <a:pt x="39" y="32"/>
                      </a:lnTo>
                      <a:lnTo>
                        <a:pt x="41" y="32"/>
                      </a:lnTo>
                      <a:lnTo>
                        <a:pt x="43" y="30"/>
                      </a:lnTo>
                      <a:lnTo>
                        <a:pt x="45" y="28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50" y="24"/>
                      </a:lnTo>
                      <a:lnTo>
                        <a:pt x="52" y="23"/>
                      </a:lnTo>
                      <a:lnTo>
                        <a:pt x="54" y="23"/>
                      </a:lnTo>
                      <a:lnTo>
                        <a:pt x="54" y="21"/>
                      </a:lnTo>
                      <a:lnTo>
                        <a:pt x="56" y="21"/>
                      </a:lnTo>
                      <a:lnTo>
                        <a:pt x="58" y="21"/>
                      </a:lnTo>
                      <a:lnTo>
                        <a:pt x="58" y="19"/>
                      </a:lnTo>
                      <a:lnTo>
                        <a:pt x="60" y="19"/>
                      </a:lnTo>
                      <a:lnTo>
                        <a:pt x="62" y="17"/>
                      </a:lnTo>
                      <a:lnTo>
                        <a:pt x="64" y="17"/>
                      </a:lnTo>
                      <a:lnTo>
                        <a:pt x="66" y="17"/>
                      </a:lnTo>
                      <a:lnTo>
                        <a:pt x="68" y="15"/>
                      </a:lnTo>
                      <a:lnTo>
                        <a:pt x="69" y="15"/>
                      </a:lnTo>
                      <a:lnTo>
                        <a:pt x="71" y="13"/>
                      </a:lnTo>
                      <a:lnTo>
                        <a:pt x="73" y="13"/>
                      </a:lnTo>
                      <a:lnTo>
                        <a:pt x="75" y="13"/>
                      </a:lnTo>
                      <a:lnTo>
                        <a:pt x="75" y="11"/>
                      </a:lnTo>
                      <a:lnTo>
                        <a:pt x="77" y="11"/>
                      </a:lnTo>
                      <a:lnTo>
                        <a:pt x="79" y="11"/>
                      </a:lnTo>
                      <a:lnTo>
                        <a:pt x="81" y="11"/>
                      </a:lnTo>
                      <a:lnTo>
                        <a:pt x="81" y="9"/>
                      </a:lnTo>
                      <a:lnTo>
                        <a:pt x="83" y="9"/>
                      </a:lnTo>
                      <a:lnTo>
                        <a:pt x="83" y="7"/>
                      </a:lnTo>
                      <a:lnTo>
                        <a:pt x="85" y="7"/>
                      </a:lnTo>
                      <a:lnTo>
                        <a:pt x="85" y="5"/>
                      </a:lnTo>
                      <a:lnTo>
                        <a:pt x="85" y="3"/>
                      </a:lnTo>
                      <a:lnTo>
                        <a:pt x="85" y="1"/>
                      </a:lnTo>
                      <a:lnTo>
                        <a:pt x="85" y="0"/>
                      </a:lnTo>
                      <a:lnTo>
                        <a:pt x="87" y="0"/>
                      </a:lnTo>
                      <a:lnTo>
                        <a:pt x="89" y="0"/>
                      </a:lnTo>
                      <a:lnTo>
                        <a:pt x="89" y="1"/>
                      </a:lnTo>
                      <a:lnTo>
                        <a:pt x="91" y="1"/>
                      </a:lnTo>
                      <a:lnTo>
                        <a:pt x="91" y="3"/>
                      </a:lnTo>
                      <a:lnTo>
                        <a:pt x="91" y="5"/>
                      </a:lnTo>
                      <a:lnTo>
                        <a:pt x="91" y="7"/>
                      </a:lnTo>
                      <a:lnTo>
                        <a:pt x="93" y="7"/>
                      </a:lnTo>
                      <a:lnTo>
                        <a:pt x="93" y="9"/>
                      </a:lnTo>
                      <a:lnTo>
                        <a:pt x="93" y="11"/>
                      </a:lnTo>
                      <a:lnTo>
                        <a:pt x="93" y="13"/>
                      </a:lnTo>
                      <a:lnTo>
                        <a:pt x="93" y="15"/>
                      </a:lnTo>
                      <a:close/>
                    </a:path>
                  </a:pathLst>
                </a:custGeom>
                <a:solidFill>
                  <a:srgbClr val="D4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83" name="Freeform 651"/>
                <p:cNvSpPr>
                  <a:spLocks noChangeAspect="1"/>
                </p:cNvSpPr>
                <p:nvPr/>
              </p:nvSpPr>
              <p:spPr bwMode="auto">
                <a:xfrm>
                  <a:off x="4868" y="1669"/>
                  <a:ext cx="94" cy="144"/>
                </a:xfrm>
                <a:custGeom>
                  <a:avLst/>
                  <a:gdLst>
                    <a:gd name="T0" fmla="*/ 63 w 94"/>
                    <a:gd name="T1" fmla="*/ 144 h 144"/>
                    <a:gd name="T2" fmla="*/ 61 w 94"/>
                    <a:gd name="T3" fmla="*/ 142 h 144"/>
                    <a:gd name="T4" fmla="*/ 57 w 94"/>
                    <a:gd name="T5" fmla="*/ 140 h 144"/>
                    <a:gd name="T6" fmla="*/ 51 w 94"/>
                    <a:gd name="T7" fmla="*/ 138 h 144"/>
                    <a:gd name="T8" fmla="*/ 48 w 94"/>
                    <a:gd name="T9" fmla="*/ 138 h 144"/>
                    <a:gd name="T10" fmla="*/ 42 w 94"/>
                    <a:gd name="T11" fmla="*/ 134 h 144"/>
                    <a:gd name="T12" fmla="*/ 36 w 94"/>
                    <a:gd name="T13" fmla="*/ 132 h 144"/>
                    <a:gd name="T14" fmla="*/ 30 w 94"/>
                    <a:gd name="T15" fmla="*/ 130 h 144"/>
                    <a:gd name="T16" fmla="*/ 25 w 94"/>
                    <a:gd name="T17" fmla="*/ 128 h 144"/>
                    <a:gd name="T18" fmla="*/ 19 w 94"/>
                    <a:gd name="T19" fmla="*/ 126 h 144"/>
                    <a:gd name="T20" fmla="*/ 13 w 94"/>
                    <a:gd name="T21" fmla="*/ 122 h 144"/>
                    <a:gd name="T22" fmla="*/ 9 w 94"/>
                    <a:gd name="T23" fmla="*/ 120 h 144"/>
                    <a:gd name="T24" fmla="*/ 5 w 94"/>
                    <a:gd name="T25" fmla="*/ 119 h 144"/>
                    <a:gd name="T26" fmla="*/ 2 w 94"/>
                    <a:gd name="T27" fmla="*/ 117 h 144"/>
                    <a:gd name="T28" fmla="*/ 0 w 94"/>
                    <a:gd name="T29" fmla="*/ 115 h 144"/>
                    <a:gd name="T30" fmla="*/ 11 w 94"/>
                    <a:gd name="T31" fmla="*/ 69 h 144"/>
                    <a:gd name="T32" fmla="*/ 13 w 94"/>
                    <a:gd name="T33" fmla="*/ 67 h 144"/>
                    <a:gd name="T34" fmla="*/ 13 w 94"/>
                    <a:gd name="T35" fmla="*/ 63 h 144"/>
                    <a:gd name="T36" fmla="*/ 13 w 94"/>
                    <a:gd name="T37" fmla="*/ 59 h 144"/>
                    <a:gd name="T38" fmla="*/ 15 w 94"/>
                    <a:gd name="T39" fmla="*/ 55 h 144"/>
                    <a:gd name="T40" fmla="*/ 15 w 94"/>
                    <a:gd name="T41" fmla="*/ 51 h 144"/>
                    <a:gd name="T42" fmla="*/ 17 w 94"/>
                    <a:gd name="T43" fmla="*/ 46 h 144"/>
                    <a:gd name="T44" fmla="*/ 19 w 94"/>
                    <a:gd name="T45" fmla="*/ 42 h 144"/>
                    <a:gd name="T46" fmla="*/ 19 w 94"/>
                    <a:gd name="T47" fmla="*/ 36 h 144"/>
                    <a:gd name="T48" fmla="*/ 21 w 94"/>
                    <a:gd name="T49" fmla="*/ 30 h 144"/>
                    <a:gd name="T50" fmla="*/ 21 w 94"/>
                    <a:gd name="T51" fmla="*/ 24 h 144"/>
                    <a:gd name="T52" fmla="*/ 23 w 94"/>
                    <a:gd name="T53" fmla="*/ 19 h 144"/>
                    <a:gd name="T54" fmla="*/ 23 w 94"/>
                    <a:gd name="T55" fmla="*/ 15 h 144"/>
                    <a:gd name="T56" fmla="*/ 23 w 94"/>
                    <a:gd name="T57" fmla="*/ 9 h 144"/>
                    <a:gd name="T58" fmla="*/ 25 w 94"/>
                    <a:gd name="T59" fmla="*/ 5 h 144"/>
                    <a:gd name="T60" fmla="*/ 25 w 94"/>
                    <a:gd name="T61" fmla="*/ 0 h 144"/>
                    <a:gd name="T62" fmla="*/ 28 w 94"/>
                    <a:gd name="T63" fmla="*/ 0 h 144"/>
                    <a:gd name="T64" fmla="*/ 32 w 94"/>
                    <a:gd name="T65" fmla="*/ 1 h 144"/>
                    <a:gd name="T66" fmla="*/ 38 w 94"/>
                    <a:gd name="T67" fmla="*/ 1 h 144"/>
                    <a:gd name="T68" fmla="*/ 44 w 94"/>
                    <a:gd name="T69" fmla="*/ 3 h 144"/>
                    <a:gd name="T70" fmla="*/ 48 w 94"/>
                    <a:gd name="T71" fmla="*/ 3 h 144"/>
                    <a:gd name="T72" fmla="*/ 55 w 94"/>
                    <a:gd name="T73" fmla="*/ 5 h 144"/>
                    <a:gd name="T74" fmla="*/ 61 w 94"/>
                    <a:gd name="T75" fmla="*/ 5 h 144"/>
                    <a:gd name="T76" fmla="*/ 67 w 94"/>
                    <a:gd name="T77" fmla="*/ 7 h 144"/>
                    <a:gd name="T78" fmla="*/ 73 w 94"/>
                    <a:gd name="T79" fmla="*/ 7 h 144"/>
                    <a:gd name="T80" fmla="*/ 76 w 94"/>
                    <a:gd name="T81" fmla="*/ 9 h 144"/>
                    <a:gd name="T82" fmla="*/ 80 w 94"/>
                    <a:gd name="T83" fmla="*/ 9 h 144"/>
                    <a:gd name="T84" fmla="*/ 84 w 94"/>
                    <a:gd name="T85" fmla="*/ 11 h 144"/>
                    <a:gd name="T86" fmla="*/ 88 w 94"/>
                    <a:gd name="T87" fmla="*/ 11 h 144"/>
                    <a:gd name="T88" fmla="*/ 90 w 94"/>
                    <a:gd name="T89" fmla="*/ 15 h 144"/>
                    <a:gd name="T90" fmla="*/ 92 w 94"/>
                    <a:gd name="T91" fmla="*/ 17 h 144"/>
                    <a:gd name="T92" fmla="*/ 92 w 94"/>
                    <a:gd name="T93" fmla="*/ 21 h 144"/>
                    <a:gd name="T94" fmla="*/ 94 w 94"/>
                    <a:gd name="T95" fmla="*/ 26 h 144"/>
                    <a:gd name="T96" fmla="*/ 94 w 94"/>
                    <a:gd name="T97" fmla="*/ 30 h 144"/>
                    <a:gd name="T98" fmla="*/ 94 w 94"/>
                    <a:gd name="T99" fmla="*/ 36 h 144"/>
                    <a:gd name="T100" fmla="*/ 94 w 94"/>
                    <a:gd name="T101" fmla="*/ 42 h 144"/>
                    <a:gd name="T102" fmla="*/ 94 w 94"/>
                    <a:gd name="T103" fmla="*/ 49 h 144"/>
                    <a:gd name="T104" fmla="*/ 94 w 94"/>
                    <a:gd name="T105" fmla="*/ 57 h 144"/>
                    <a:gd name="T106" fmla="*/ 92 w 94"/>
                    <a:gd name="T107" fmla="*/ 65 h 144"/>
                    <a:gd name="T108" fmla="*/ 92 w 94"/>
                    <a:gd name="T109" fmla="*/ 72 h 144"/>
                    <a:gd name="T110" fmla="*/ 90 w 94"/>
                    <a:gd name="T111" fmla="*/ 80 h 144"/>
                    <a:gd name="T112" fmla="*/ 88 w 94"/>
                    <a:gd name="T113" fmla="*/ 90 h 144"/>
                    <a:gd name="T114" fmla="*/ 88 w 94"/>
                    <a:gd name="T115" fmla="*/ 97 h 144"/>
                    <a:gd name="T116" fmla="*/ 86 w 94"/>
                    <a:gd name="T117" fmla="*/ 107 h 144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94"/>
                    <a:gd name="T178" fmla="*/ 0 h 144"/>
                    <a:gd name="T179" fmla="*/ 94 w 94"/>
                    <a:gd name="T180" fmla="*/ 144 h 144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94" h="144">
                      <a:moveTo>
                        <a:pt x="74" y="138"/>
                      </a:moveTo>
                      <a:lnTo>
                        <a:pt x="63" y="144"/>
                      </a:lnTo>
                      <a:lnTo>
                        <a:pt x="63" y="142"/>
                      </a:lnTo>
                      <a:lnTo>
                        <a:pt x="61" y="142"/>
                      </a:lnTo>
                      <a:lnTo>
                        <a:pt x="59" y="142"/>
                      </a:lnTo>
                      <a:lnTo>
                        <a:pt x="57" y="140"/>
                      </a:lnTo>
                      <a:lnTo>
                        <a:pt x="53" y="140"/>
                      </a:lnTo>
                      <a:lnTo>
                        <a:pt x="51" y="138"/>
                      </a:lnTo>
                      <a:lnTo>
                        <a:pt x="50" y="138"/>
                      </a:lnTo>
                      <a:lnTo>
                        <a:pt x="48" y="138"/>
                      </a:lnTo>
                      <a:lnTo>
                        <a:pt x="44" y="136"/>
                      </a:lnTo>
                      <a:lnTo>
                        <a:pt x="42" y="134"/>
                      </a:lnTo>
                      <a:lnTo>
                        <a:pt x="38" y="134"/>
                      </a:lnTo>
                      <a:lnTo>
                        <a:pt x="36" y="132"/>
                      </a:lnTo>
                      <a:lnTo>
                        <a:pt x="32" y="132"/>
                      </a:lnTo>
                      <a:lnTo>
                        <a:pt x="30" y="130"/>
                      </a:lnTo>
                      <a:lnTo>
                        <a:pt x="27" y="128"/>
                      </a:lnTo>
                      <a:lnTo>
                        <a:pt x="25" y="128"/>
                      </a:lnTo>
                      <a:lnTo>
                        <a:pt x="21" y="126"/>
                      </a:lnTo>
                      <a:lnTo>
                        <a:pt x="19" y="126"/>
                      </a:lnTo>
                      <a:lnTo>
                        <a:pt x="15" y="124"/>
                      </a:lnTo>
                      <a:lnTo>
                        <a:pt x="13" y="122"/>
                      </a:lnTo>
                      <a:lnTo>
                        <a:pt x="11" y="122"/>
                      </a:lnTo>
                      <a:lnTo>
                        <a:pt x="9" y="120"/>
                      </a:lnTo>
                      <a:lnTo>
                        <a:pt x="7" y="120"/>
                      </a:lnTo>
                      <a:lnTo>
                        <a:pt x="5" y="119"/>
                      </a:lnTo>
                      <a:lnTo>
                        <a:pt x="4" y="119"/>
                      </a:lnTo>
                      <a:lnTo>
                        <a:pt x="2" y="117"/>
                      </a:lnTo>
                      <a:lnTo>
                        <a:pt x="0" y="117"/>
                      </a:lnTo>
                      <a:lnTo>
                        <a:pt x="0" y="115"/>
                      </a:lnTo>
                      <a:lnTo>
                        <a:pt x="11" y="71"/>
                      </a:lnTo>
                      <a:lnTo>
                        <a:pt x="11" y="69"/>
                      </a:lnTo>
                      <a:lnTo>
                        <a:pt x="11" y="67"/>
                      </a:lnTo>
                      <a:lnTo>
                        <a:pt x="13" y="67"/>
                      </a:lnTo>
                      <a:lnTo>
                        <a:pt x="13" y="65"/>
                      </a:lnTo>
                      <a:lnTo>
                        <a:pt x="13" y="63"/>
                      </a:lnTo>
                      <a:lnTo>
                        <a:pt x="13" y="61"/>
                      </a:lnTo>
                      <a:lnTo>
                        <a:pt x="13" y="59"/>
                      </a:lnTo>
                      <a:lnTo>
                        <a:pt x="15" y="57"/>
                      </a:lnTo>
                      <a:lnTo>
                        <a:pt x="15" y="55"/>
                      </a:lnTo>
                      <a:lnTo>
                        <a:pt x="15" y="53"/>
                      </a:lnTo>
                      <a:lnTo>
                        <a:pt x="15" y="51"/>
                      </a:lnTo>
                      <a:lnTo>
                        <a:pt x="17" y="49"/>
                      </a:lnTo>
                      <a:lnTo>
                        <a:pt x="17" y="46"/>
                      </a:lnTo>
                      <a:lnTo>
                        <a:pt x="17" y="44"/>
                      </a:lnTo>
                      <a:lnTo>
                        <a:pt x="19" y="42"/>
                      </a:lnTo>
                      <a:lnTo>
                        <a:pt x="19" y="38"/>
                      </a:lnTo>
                      <a:lnTo>
                        <a:pt x="19" y="36"/>
                      </a:lnTo>
                      <a:lnTo>
                        <a:pt x="19" y="32"/>
                      </a:lnTo>
                      <a:lnTo>
                        <a:pt x="21" y="30"/>
                      </a:lnTo>
                      <a:lnTo>
                        <a:pt x="21" y="28"/>
                      </a:lnTo>
                      <a:lnTo>
                        <a:pt x="21" y="24"/>
                      </a:lnTo>
                      <a:lnTo>
                        <a:pt x="21" y="23"/>
                      </a:lnTo>
                      <a:lnTo>
                        <a:pt x="23" y="19"/>
                      </a:lnTo>
                      <a:lnTo>
                        <a:pt x="23" y="17"/>
                      </a:lnTo>
                      <a:lnTo>
                        <a:pt x="23" y="15"/>
                      </a:lnTo>
                      <a:lnTo>
                        <a:pt x="23" y="11"/>
                      </a:lnTo>
                      <a:lnTo>
                        <a:pt x="23" y="9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30" y="1"/>
                      </a:lnTo>
                      <a:lnTo>
                        <a:pt x="32" y="1"/>
                      </a:lnTo>
                      <a:lnTo>
                        <a:pt x="36" y="1"/>
                      </a:lnTo>
                      <a:lnTo>
                        <a:pt x="38" y="1"/>
                      </a:lnTo>
                      <a:lnTo>
                        <a:pt x="40" y="1"/>
                      </a:lnTo>
                      <a:lnTo>
                        <a:pt x="44" y="3"/>
                      </a:lnTo>
                      <a:lnTo>
                        <a:pt x="46" y="3"/>
                      </a:lnTo>
                      <a:lnTo>
                        <a:pt x="48" y="3"/>
                      </a:lnTo>
                      <a:lnTo>
                        <a:pt x="51" y="3"/>
                      </a:lnTo>
                      <a:lnTo>
                        <a:pt x="55" y="5"/>
                      </a:lnTo>
                      <a:lnTo>
                        <a:pt x="57" y="5"/>
                      </a:lnTo>
                      <a:lnTo>
                        <a:pt x="61" y="5"/>
                      </a:lnTo>
                      <a:lnTo>
                        <a:pt x="63" y="5"/>
                      </a:lnTo>
                      <a:lnTo>
                        <a:pt x="67" y="7"/>
                      </a:lnTo>
                      <a:lnTo>
                        <a:pt x="69" y="7"/>
                      </a:lnTo>
                      <a:lnTo>
                        <a:pt x="73" y="7"/>
                      </a:lnTo>
                      <a:lnTo>
                        <a:pt x="74" y="7"/>
                      </a:lnTo>
                      <a:lnTo>
                        <a:pt x="76" y="9"/>
                      </a:lnTo>
                      <a:lnTo>
                        <a:pt x="78" y="9"/>
                      </a:lnTo>
                      <a:lnTo>
                        <a:pt x="80" y="9"/>
                      </a:lnTo>
                      <a:lnTo>
                        <a:pt x="82" y="9"/>
                      </a:lnTo>
                      <a:lnTo>
                        <a:pt x="84" y="11"/>
                      </a:lnTo>
                      <a:lnTo>
                        <a:pt x="86" y="11"/>
                      </a:lnTo>
                      <a:lnTo>
                        <a:pt x="88" y="11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2" y="15"/>
                      </a:lnTo>
                      <a:lnTo>
                        <a:pt x="92" y="17"/>
                      </a:lnTo>
                      <a:lnTo>
                        <a:pt x="92" y="19"/>
                      </a:lnTo>
                      <a:lnTo>
                        <a:pt x="92" y="21"/>
                      </a:lnTo>
                      <a:lnTo>
                        <a:pt x="94" y="23"/>
                      </a:lnTo>
                      <a:lnTo>
                        <a:pt x="94" y="26"/>
                      </a:lnTo>
                      <a:lnTo>
                        <a:pt x="94" y="28"/>
                      </a:lnTo>
                      <a:lnTo>
                        <a:pt x="94" y="30"/>
                      </a:lnTo>
                      <a:lnTo>
                        <a:pt x="94" y="34"/>
                      </a:lnTo>
                      <a:lnTo>
                        <a:pt x="94" y="36"/>
                      </a:lnTo>
                      <a:lnTo>
                        <a:pt x="94" y="40"/>
                      </a:lnTo>
                      <a:lnTo>
                        <a:pt x="94" y="42"/>
                      </a:lnTo>
                      <a:lnTo>
                        <a:pt x="94" y="46"/>
                      </a:lnTo>
                      <a:lnTo>
                        <a:pt x="94" y="49"/>
                      </a:lnTo>
                      <a:lnTo>
                        <a:pt x="94" y="53"/>
                      </a:lnTo>
                      <a:lnTo>
                        <a:pt x="94" y="57"/>
                      </a:lnTo>
                      <a:lnTo>
                        <a:pt x="92" y="59"/>
                      </a:lnTo>
                      <a:lnTo>
                        <a:pt x="92" y="65"/>
                      </a:lnTo>
                      <a:lnTo>
                        <a:pt x="92" y="69"/>
                      </a:lnTo>
                      <a:lnTo>
                        <a:pt x="92" y="72"/>
                      </a:lnTo>
                      <a:lnTo>
                        <a:pt x="90" y="76"/>
                      </a:lnTo>
                      <a:lnTo>
                        <a:pt x="90" y="80"/>
                      </a:lnTo>
                      <a:lnTo>
                        <a:pt x="90" y="84"/>
                      </a:lnTo>
                      <a:lnTo>
                        <a:pt x="88" y="90"/>
                      </a:lnTo>
                      <a:lnTo>
                        <a:pt x="88" y="94"/>
                      </a:lnTo>
                      <a:lnTo>
                        <a:pt x="88" y="97"/>
                      </a:lnTo>
                      <a:lnTo>
                        <a:pt x="86" y="103"/>
                      </a:lnTo>
                      <a:lnTo>
                        <a:pt x="86" y="107"/>
                      </a:lnTo>
                      <a:lnTo>
                        <a:pt x="74" y="138"/>
                      </a:lnTo>
                      <a:close/>
                    </a:path>
                  </a:pathLst>
                </a:custGeom>
                <a:solidFill>
                  <a:srgbClr val="DB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84" name="Freeform 652"/>
                <p:cNvSpPr>
                  <a:spLocks noChangeAspect="1"/>
                </p:cNvSpPr>
                <p:nvPr/>
              </p:nvSpPr>
              <p:spPr bwMode="auto">
                <a:xfrm>
                  <a:off x="4868" y="1715"/>
                  <a:ext cx="92" cy="98"/>
                </a:xfrm>
                <a:custGeom>
                  <a:avLst/>
                  <a:gdLst>
                    <a:gd name="T0" fmla="*/ 92 w 92"/>
                    <a:gd name="T1" fmla="*/ 17 h 98"/>
                    <a:gd name="T2" fmla="*/ 92 w 92"/>
                    <a:gd name="T3" fmla="*/ 21 h 98"/>
                    <a:gd name="T4" fmla="*/ 92 w 92"/>
                    <a:gd name="T5" fmla="*/ 25 h 98"/>
                    <a:gd name="T6" fmla="*/ 90 w 92"/>
                    <a:gd name="T7" fmla="*/ 28 h 98"/>
                    <a:gd name="T8" fmla="*/ 90 w 92"/>
                    <a:gd name="T9" fmla="*/ 32 h 98"/>
                    <a:gd name="T10" fmla="*/ 90 w 92"/>
                    <a:gd name="T11" fmla="*/ 36 h 98"/>
                    <a:gd name="T12" fmla="*/ 90 w 92"/>
                    <a:gd name="T13" fmla="*/ 40 h 98"/>
                    <a:gd name="T14" fmla="*/ 88 w 92"/>
                    <a:gd name="T15" fmla="*/ 44 h 98"/>
                    <a:gd name="T16" fmla="*/ 88 w 92"/>
                    <a:gd name="T17" fmla="*/ 48 h 98"/>
                    <a:gd name="T18" fmla="*/ 88 w 92"/>
                    <a:gd name="T19" fmla="*/ 51 h 98"/>
                    <a:gd name="T20" fmla="*/ 86 w 92"/>
                    <a:gd name="T21" fmla="*/ 55 h 98"/>
                    <a:gd name="T22" fmla="*/ 86 w 92"/>
                    <a:gd name="T23" fmla="*/ 59 h 98"/>
                    <a:gd name="T24" fmla="*/ 74 w 92"/>
                    <a:gd name="T25" fmla="*/ 92 h 98"/>
                    <a:gd name="T26" fmla="*/ 63 w 92"/>
                    <a:gd name="T27" fmla="*/ 96 h 98"/>
                    <a:gd name="T28" fmla="*/ 59 w 92"/>
                    <a:gd name="T29" fmla="*/ 96 h 98"/>
                    <a:gd name="T30" fmla="*/ 53 w 92"/>
                    <a:gd name="T31" fmla="*/ 94 h 98"/>
                    <a:gd name="T32" fmla="*/ 50 w 92"/>
                    <a:gd name="T33" fmla="*/ 92 h 98"/>
                    <a:gd name="T34" fmla="*/ 44 w 92"/>
                    <a:gd name="T35" fmla="*/ 90 h 98"/>
                    <a:gd name="T36" fmla="*/ 38 w 92"/>
                    <a:gd name="T37" fmla="*/ 88 h 98"/>
                    <a:gd name="T38" fmla="*/ 32 w 92"/>
                    <a:gd name="T39" fmla="*/ 86 h 98"/>
                    <a:gd name="T40" fmla="*/ 27 w 92"/>
                    <a:gd name="T41" fmla="*/ 82 h 98"/>
                    <a:gd name="T42" fmla="*/ 21 w 92"/>
                    <a:gd name="T43" fmla="*/ 80 h 98"/>
                    <a:gd name="T44" fmla="*/ 15 w 92"/>
                    <a:gd name="T45" fmla="*/ 78 h 98"/>
                    <a:gd name="T46" fmla="*/ 11 w 92"/>
                    <a:gd name="T47" fmla="*/ 76 h 98"/>
                    <a:gd name="T48" fmla="*/ 7 w 92"/>
                    <a:gd name="T49" fmla="*/ 74 h 98"/>
                    <a:gd name="T50" fmla="*/ 4 w 92"/>
                    <a:gd name="T51" fmla="*/ 73 h 98"/>
                    <a:gd name="T52" fmla="*/ 0 w 92"/>
                    <a:gd name="T53" fmla="*/ 71 h 98"/>
                    <a:gd name="T54" fmla="*/ 11 w 92"/>
                    <a:gd name="T55" fmla="*/ 25 h 98"/>
                    <a:gd name="T56" fmla="*/ 13 w 92"/>
                    <a:gd name="T57" fmla="*/ 21 h 98"/>
                    <a:gd name="T58" fmla="*/ 13 w 92"/>
                    <a:gd name="T59" fmla="*/ 17 h 98"/>
                    <a:gd name="T60" fmla="*/ 15 w 92"/>
                    <a:gd name="T61" fmla="*/ 13 h 98"/>
                    <a:gd name="T62" fmla="*/ 15 w 92"/>
                    <a:gd name="T63" fmla="*/ 9 h 98"/>
                    <a:gd name="T64" fmla="*/ 15 w 92"/>
                    <a:gd name="T65" fmla="*/ 5 h 98"/>
                    <a:gd name="T66" fmla="*/ 17 w 92"/>
                    <a:gd name="T67" fmla="*/ 2 h 98"/>
                    <a:gd name="T68" fmla="*/ 19 w 92"/>
                    <a:gd name="T69" fmla="*/ 0 h 98"/>
                    <a:gd name="T70" fmla="*/ 23 w 92"/>
                    <a:gd name="T71" fmla="*/ 0 h 98"/>
                    <a:gd name="T72" fmla="*/ 27 w 92"/>
                    <a:gd name="T73" fmla="*/ 0 h 98"/>
                    <a:gd name="T74" fmla="*/ 30 w 92"/>
                    <a:gd name="T75" fmla="*/ 0 h 98"/>
                    <a:gd name="T76" fmla="*/ 34 w 92"/>
                    <a:gd name="T77" fmla="*/ 0 h 98"/>
                    <a:gd name="T78" fmla="*/ 38 w 92"/>
                    <a:gd name="T79" fmla="*/ 0 h 98"/>
                    <a:gd name="T80" fmla="*/ 42 w 92"/>
                    <a:gd name="T81" fmla="*/ 2 h 98"/>
                    <a:gd name="T82" fmla="*/ 46 w 92"/>
                    <a:gd name="T83" fmla="*/ 2 h 98"/>
                    <a:gd name="T84" fmla="*/ 50 w 92"/>
                    <a:gd name="T85" fmla="*/ 3 h 98"/>
                    <a:gd name="T86" fmla="*/ 53 w 92"/>
                    <a:gd name="T87" fmla="*/ 3 h 98"/>
                    <a:gd name="T88" fmla="*/ 57 w 92"/>
                    <a:gd name="T89" fmla="*/ 5 h 98"/>
                    <a:gd name="T90" fmla="*/ 61 w 92"/>
                    <a:gd name="T91" fmla="*/ 7 h 98"/>
                    <a:gd name="T92" fmla="*/ 65 w 92"/>
                    <a:gd name="T93" fmla="*/ 9 h 98"/>
                    <a:gd name="T94" fmla="*/ 69 w 92"/>
                    <a:gd name="T95" fmla="*/ 11 h 98"/>
                    <a:gd name="T96" fmla="*/ 73 w 92"/>
                    <a:gd name="T97" fmla="*/ 11 h 98"/>
                    <a:gd name="T98" fmla="*/ 76 w 92"/>
                    <a:gd name="T99" fmla="*/ 13 h 98"/>
                    <a:gd name="T100" fmla="*/ 80 w 92"/>
                    <a:gd name="T101" fmla="*/ 13 h 98"/>
                    <a:gd name="T102" fmla="*/ 84 w 92"/>
                    <a:gd name="T103" fmla="*/ 15 h 98"/>
                    <a:gd name="T104" fmla="*/ 88 w 92"/>
                    <a:gd name="T105" fmla="*/ 15 h 98"/>
                    <a:gd name="T106" fmla="*/ 92 w 92"/>
                    <a:gd name="T107" fmla="*/ 15 h 9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92"/>
                    <a:gd name="T163" fmla="*/ 0 h 98"/>
                    <a:gd name="T164" fmla="*/ 92 w 92"/>
                    <a:gd name="T165" fmla="*/ 98 h 9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92" h="98">
                      <a:moveTo>
                        <a:pt x="92" y="15"/>
                      </a:moveTo>
                      <a:lnTo>
                        <a:pt x="92" y="17"/>
                      </a:lnTo>
                      <a:lnTo>
                        <a:pt x="92" y="19"/>
                      </a:lnTo>
                      <a:lnTo>
                        <a:pt x="92" y="21"/>
                      </a:lnTo>
                      <a:lnTo>
                        <a:pt x="92" y="23"/>
                      </a:lnTo>
                      <a:lnTo>
                        <a:pt x="92" y="25"/>
                      </a:lnTo>
                      <a:lnTo>
                        <a:pt x="92" y="26"/>
                      </a:lnTo>
                      <a:lnTo>
                        <a:pt x="90" y="28"/>
                      </a:lnTo>
                      <a:lnTo>
                        <a:pt x="90" y="30"/>
                      </a:lnTo>
                      <a:lnTo>
                        <a:pt x="90" y="32"/>
                      </a:lnTo>
                      <a:lnTo>
                        <a:pt x="90" y="34"/>
                      </a:lnTo>
                      <a:lnTo>
                        <a:pt x="90" y="36"/>
                      </a:lnTo>
                      <a:lnTo>
                        <a:pt x="90" y="38"/>
                      </a:lnTo>
                      <a:lnTo>
                        <a:pt x="90" y="40"/>
                      </a:lnTo>
                      <a:lnTo>
                        <a:pt x="88" y="42"/>
                      </a:lnTo>
                      <a:lnTo>
                        <a:pt x="88" y="44"/>
                      </a:lnTo>
                      <a:lnTo>
                        <a:pt x="88" y="46"/>
                      </a:lnTo>
                      <a:lnTo>
                        <a:pt x="88" y="48"/>
                      </a:lnTo>
                      <a:lnTo>
                        <a:pt x="88" y="50"/>
                      </a:lnTo>
                      <a:lnTo>
                        <a:pt x="88" y="51"/>
                      </a:lnTo>
                      <a:lnTo>
                        <a:pt x="86" y="53"/>
                      </a:lnTo>
                      <a:lnTo>
                        <a:pt x="86" y="55"/>
                      </a:lnTo>
                      <a:lnTo>
                        <a:pt x="86" y="57"/>
                      </a:lnTo>
                      <a:lnTo>
                        <a:pt x="86" y="59"/>
                      </a:lnTo>
                      <a:lnTo>
                        <a:pt x="86" y="61"/>
                      </a:lnTo>
                      <a:lnTo>
                        <a:pt x="74" y="92"/>
                      </a:lnTo>
                      <a:lnTo>
                        <a:pt x="63" y="98"/>
                      </a:lnTo>
                      <a:lnTo>
                        <a:pt x="63" y="96"/>
                      </a:lnTo>
                      <a:lnTo>
                        <a:pt x="61" y="96"/>
                      </a:lnTo>
                      <a:lnTo>
                        <a:pt x="59" y="96"/>
                      </a:lnTo>
                      <a:lnTo>
                        <a:pt x="57" y="94"/>
                      </a:lnTo>
                      <a:lnTo>
                        <a:pt x="53" y="94"/>
                      </a:lnTo>
                      <a:lnTo>
                        <a:pt x="51" y="92"/>
                      </a:lnTo>
                      <a:lnTo>
                        <a:pt x="50" y="92"/>
                      </a:lnTo>
                      <a:lnTo>
                        <a:pt x="48" y="92"/>
                      </a:lnTo>
                      <a:lnTo>
                        <a:pt x="44" y="90"/>
                      </a:lnTo>
                      <a:lnTo>
                        <a:pt x="42" y="88"/>
                      </a:lnTo>
                      <a:lnTo>
                        <a:pt x="38" y="88"/>
                      </a:lnTo>
                      <a:lnTo>
                        <a:pt x="36" y="86"/>
                      </a:lnTo>
                      <a:lnTo>
                        <a:pt x="32" y="86"/>
                      </a:lnTo>
                      <a:lnTo>
                        <a:pt x="30" y="84"/>
                      </a:lnTo>
                      <a:lnTo>
                        <a:pt x="27" y="82"/>
                      </a:lnTo>
                      <a:lnTo>
                        <a:pt x="25" y="82"/>
                      </a:lnTo>
                      <a:lnTo>
                        <a:pt x="21" y="80"/>
                      </a:lnTo>
                      <a:lnTo>
                        <a:pt x="19" y="80"/>
                      </a:lnTo>
                      <a:lnTo>
                        <a:pt x="15" y="78"/>
                      </a:lnTo>
                      <a:lnTo>
                        <a:pt x="13" y="76"/>
                      </a:lnTo>
                      <a:lnTo>
                        <a:pt x="11" y="76"/>
                      </a:lnTo>
                      <a:lnTo>
                        <a:pt x="9" y="74"/>
                      </a:lnTo>
                      <a:lnTo>
                        <a:pt x="7" y="74"/>
                      </a:lnTo>
                      <a:lnTo>
                        <a:pt x="5" y="73"/>
                      </a:lnTo>
                      <a:lnTo>
                        <a:pt x="4" y="73"/>
                      </a:lnTo>
                      <a:lnTo>
                        <a:pt x="2" y="71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11" y="25"/>
                      </a:lnTo>
                      <a:lnTo>
                        <a:pt x="11" y="23"/>
                      </a:lnTo>
                      <a:lnTo>
                        <a:pt x="13" y="21"/>
                      </a:lnTo>
                      <a:lnTo>
                        <a:pt x="13" y="19"/>
                      </a:lnTo>
                      <a:lnTo>
                        <a:pt x="13" y="17"/>
                      </a:lnTo>
                      <a:lnTo>
                        <a:pt x="13" y="15"/>
                      </a:lnTo>
                      <a:lnTo>
                        <a:pt x="15" y="13"/>
                      </a:lnTo>
                      <a:lnTo>
                        <a:pt x="15" y="11"/>
                      </a:lnTo>
                      <a:lnTo>
                        <a:pt x="15" y="9"/>
                      </a:lnTo>
                      <a:lnTo>
                        <a:pt x="15" y="7"/>
                      </a:lnTo>
                      <a:lnTo>
                        <a:pt x="15" y="5"/>
                      </a:lnTo>
                      <a:lnTo>
                        <a:pt x="17" y="3"/>
                      </a:lnTo>
                      <a:lnTo>
                        <a:pt x="17" y="2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2"/>
                      </a:lnTo>
                      <a:lnTo>
                        <a:pt x="44" y="2"/>
                      </a:lnTo>
                      <a:lnTo>
                        <a:pt x="46" y="2"/>
                      </a:lnTo>
                      <a:lnTo>
                        <a:pt x="48" y="2"/>
                      </a:lnTo>
                      <a:lnTo>
                        <a:pt x="50" y="3"/>
                      </a:lnTo>
                      <a:lnTo>
                        <a:pt x="51" y="3"/>
                      </a:lnTo>
                      <a:lnTo>
                        <a:pt x="53" y="3"/>
                      </a:lnTo>
                      <a:lnTo>
                        <a:pt x="55" y="5"/>
                      </a:lnTo>
                      <a:lnTo>
                        <a:pt x="57" y="5"/>
                      </a:lnTo>
                      <a:lnTo>
                        <a:pt x="59" y="7"/>
                      </a:lnTo>
                      <a:lnTo>
                        <a:pt x="61" y="7"/>
                      </a:lnTo>
                      <a:lnTo>
                        <a:pt x="63" y="9"/>
                      </a:lnTo>
                      <a:lnTo>
                        <a:pt x="65" y="9"/>
                      </a:lnTo>
                      <a:lnTo>
                        <a:pt x="67" y="9"/>
                      </a:lnTo>
                      <a:lnTo>
                        <a:pt x="69" y="11"/>
                      </a:lnTo>
                      <a:lnTo>
                        <a:pt x="71" y="11"/>
                      </a:lnTo>
                      <a:lnTo>
                        <a:pt x="73" y="11"/>
                      </a:lnTo>
                      <a:lnTo>
                        <a:pt x="74" y="11"/>
                      </a:lnTo>
                      <a:lnTo>
                        <a:pt x="76" y="13"/>
                      </a:lnTo>
                      <a:lnTo>
                        <a:pt x="78" y="13"/>
                      </a:lnTo>
                      <a:lnTo>
                        <a:pt x="80" y="13"/>
                      </a:lnTo>
                      <a:lnTo>
                        <a:pt x="82" y="13"/>
                      </a:lnTo>
                      <a:lnTo>
                        <a:pt x="84" y="15"/>
                      </a:lnTo>
                      <a:lnTo>
                        <a:pt x="86" y="15"/>
                      </a:lnTo>
                      <a:lnTo>
                        <a:pt x="88" y="15"/>
                      </a:lnTo>
                      <a:lnTo>
                        <a:pt x="90" y="15"/>
                      </a:lnTo>
                      <a:lnTo>
                        <a:pt x="92" y="15"/>
                      </a:lnTo>
                      <a:close/>
                    </a:path>
                  </a:pathLst>
                </a:custGeom>
                <a:solidFill>
                  <a:srgbClr val="DB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85" name="Freeform 653"/>
                <p:cNvSpPr>
                  <a:spLocks noChangeAspect="1"/>
                </p:cNvSpPr>
                <p:nvPr/>
              </p:nvSpPr>
              <p:spPr bwMode="auto">
                <a:xfrm>
                  <a:off x="4868" y="1720"/>
                  <a:ext cx="92" cy="93"/>
                </a:xfrm>
                <a:custGeom>
                  <a:avLst/>
                  <a:gdLst>
                    <a:gd name="T0" fmla="*/ 19 w 92"/>
                    <a:gd name="T1" fmla="*/ 0 h 93"/>
                    <a:gd name="T2" fmla="*/ 23 w 92"/>
                    <a:gd name="T3" fmla="*/ 0 h 93"/>
                    <a:gd name="T4" fmla="*/ 27 w 92"/>
                    <a:gd name="T5" fmla="*/ 0 h 93"/>
                    <a:gd name="T6" fmla="*/ 30 w 92"/>
                    <a:gd name="T7" fmla="*/ 2 h 93"/>
                    <a:gd name="T8" fmla="*/ 34 w 92"/>
                    <a:gd name="T9" fmla="*/ 2 h 93"/>
                    <a:gd name="T10" fmla="*/ 36 w 92"/>
                    <a:gd name="T11" fmla="*/ 4 h 93"/>
                    <a:gd name="T12" fmla="*/ 40 w 92"/>
                    <a:gd name="T13" fmla="*/ 4 h 93"/>
                    <a:gd name="T14" fmla="*/ 44 w 92"/>
                    <a:gd name="T15" fmla="*/ 4 h 93"/>
                    <a:gd name="T16" fmla="*/ 48 w 92"/>
                    <a:gd name="T17" fmla="*/ 6 h 93"/>
                    <a:gd name="T18" fmla="*/ 51 w 92"/>
                    <a:gd name="T19" fmla="*/ 8 h 93"/>
                    <a:gd name="T20" fmla="*/ 55 w 92"/>
                    <a:gd name="T21" fmla="*/ 10 h 93"/>
                    <a:gd name="T22" fmla="*/ 59 w 92"/>
                    <a:gd name="T23" fmla="*/ 12 h 93"/>
                    <a:gd name="T24" fmla="*/ 63 w 92"/>
                    <a:gd name="T25" fmla="*/ 14 h 93"/>
                    <a:gd name="T26" fmla="*/ 67 w 92"/>
                    <a:gd name="T27" fmla="*/ 14 h 93"/>
                    <a:gd name="T28" fmla="*/ 71 w 92"/>
                    <a:gd name="T29" fmla="*/ 16 h 93"/>
                    <a:gd name="T30" fmla="*/ 74 w 92"/>
                    <a:gd name="T31" fmla="*/ 16 h 93"/>
                    <a:gd name="T32" fmla="*/ 78 w 92"/>
                    <a:gd name="T33" fmla="*/ 16 h 93"/>
                    <a:gd name="T34" fmla="*/ 82 w 92"/>
                    <a:gd name="T35" fmla="*/ 16 h 93"/>
                    <a:gd name="T36" fmla="*/ 86 w 92"/>
                    <a:gd name="T37" fmla="*/ 16 h 93"/>
                    <a:gd name="T38" fmla="*/ 90 w 92"/>
                    <a:gd name="T39" fmla="*/ 16 h 93"/>
                    <a:gd name="T40" fmla="*/ 92 w 92"/>
                    <a:gd name="T41" fmla="*/ 18 h 93"/>
                    <a:gd name="T42" fmla="*/ 92 w 92"/>
                    <a:gd name="T43" fmla="*/ 21 h 93"/>
                    <a:gd name="T44" fmla="*/ 90 w 92"/>
                    <a:gd name="T45" fmla="*/ 25 h 93"/>
                    <a:gd name="T46" fmla="*/ 90 w 92"/>
                    <a:gd name="T47" fmla="*/ 29 h 93"/>
                    <a:gd name="T48" fmla="*/ 90 w 92"/>
                    <a:gd name="T49" fmla="*/ 33 h 93"/>
                    <a:gd name="T50" fmla="*/ 90 w 92"/>
                    <a:gd name="T51" fmla="*/ 37 h 93"/>
                    <a:gd name="T52" fmla="*/ 88 w 92"/>
                    <a:gd name="T53" fmla="*/ 41 h 93"/>
                    <a:gd name="T54" fmla="*/ 88 w 92"/>
                    <a:gd name="T55" fmla="*/ 45 h 93"/>
                    <a:gd name="T56" fmla="*/ 86 w 92"/>
                    <a:gd name="T57" fmla="*/ 48 h 93"/>
                    <a:gd name="T58" fmla="*/ 86 w 92"/>
                    <a:gd name="T59" fmla="*/ 52 h 93"/>
                    <a:gd name="T60" fmla="*/ 86 w 92"/>
                    <a:gd name="T61" fmla="*/ 56 h 93"/>
                    <a:gd name="T62" fmla="*/ 63 w 92"/>
                    <a:gd name="T63" fmla="*/ 93 h 93"/>
                    <a:gd name="T64" fmla="*/ 61 w 92"/>
                    <a:gd name="T65" fmla="*/ 91 h 93"/>
                    <a:gd name="T66" fmla="*/ 57 w 92"/>
                    <a:gd name="T67" fmla="*/ 89 h 93"/>
                    <a:gd name="T68" fmla="*/ 51 w 92"/>
                    <a:gd name="T69" fmla="*/ 87 h 93"/>
                    <a:gd name="T70" fmla="*/ 48 w 92"/>
                    <a:gd name="T71" fmla="*/ 87 h 93"/>
                    <a:gd name="T72" fmla="*/ 42 w 92"/>
                    <a:gd name="T73" fmla="*/ 83 h 93"/>
                    <a:gd name="T74" fmla="*/ 36 w 92"/>
                    <a:gd name="T75" fmla="*/ 81 h 93"/>
                    <a:gd name="T76" fmla="*/ 30 w 92"/>
                    <a:gd name="T77" fmla="*/ 79 h 93"/>
                    <a:gd name="T78" fmla="*/ 25 w 92"/>
                    <a:gd name="T79" fmla="*/ 77 h 93"/>
                    <a:gd name="T80" fmla="*/ 19 w 92"/>
                    <a:gd name="T81" fmla="*/ 75 h 93"/>
                    <a:gd name="T82" fmla="*/ 13 w 92"/>
                    <a:gd name="T83" fmla="*/ 71 h 93"/>
                    <a:gd name="T84" fmla="*/ 9 w 92"/>
                    <a:gd name="T85" fmla="*/ 69 h 93"/>
                    <a:gd name="T86" fmla="*/ 5 w 92"/>
                    <a:gd name="T87" fmla="*/ 68 h 93"/>
                    <a:gd name="T88" fmla="*/ 2 w 92"/>
                    <a:gd name="T89" fmla="*/ 66 h 93"/>
                    <a:gd name="T90" fmla="*/ 0 w 92"/>
                    <a:gd name="T91" fmla="*/ 64 h 93"/>
                    <a:gd name="T92" fmla="*/ 11 w 92"/>
                    <a:gd name="T93" fmla="*/ 20 h 93"/>
                    <a:gd name="T94" fmla="*/ 13 w 92"/>
                    <a:gd name="T95" fmla="*/ 18 h 93"/>
                    <a:gd name="T96" fmla="*/ 13 w 92"/>
                    <a:gd name="T97" fmla="*/ 14 h 93"/>
                    <a:gd name="T98" fmla="*/ 13 w 92"/>
                    <a:gd name="T99" fmla="*/ 10 h 93"/>
                    <a:gd name="T100" fmla="*/ 15 w 92"/>
                    <a:gd name="T101" fmla="*/ 6 h 93"/>
                    <a:gd name="T102" fmla="*/ 15 w 92"/>
                    <a:gd name="T103" fmla="*/ 2 h 93"/>
                    <a:gd name="T104" fmla="*/ 17 w 92"/>
                    <a:gd name="T105" fmla="*/ 0 h 93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92"/>
                    <a:gd name="T160" fmla="*/ 0 h 93"/>
                    <a:gd name="T161" fmla="*/ 92 w 92"/>
                    <a:gd name="T162" fmla="*/ 93 h 93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92" h="93">
                      <a:moveTo>
                        <a:pt x="17" y="0"/>
                      </a:move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8" y="2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4" y="2"/>
                      </a:lnTo>
                      <a:lnTo>
                        <a:pt x="36" y="2"/>
                      </a:lnTo>
                      <a:lnTo>
                        <a:pt x="36" y="4"/>
                      </a:lnTo>
                      <a:lnTo>
                        <a:pt x="38" y="4"/>
                      </a:lnTo>
                      <a:lnTo>
                        <a:pt x="40" y="4"/>
                      </a:lnTo>
                      <a:lnTo>
                        <a:pt x="42" y="4"/>
                      </a:lnTo>
                      <a:lnTo>
                        <a:pt x="44" y="4"/>
                      </a:lnTo>
                      <a:lnTo>
                        <a:pt x="46" y="6"/>
                      </a:lnTo>
                      <a:lnTo>
                        <a:pt x="48" y="6"/>
                      </a:lnTo>
                      <a:lnTo>
                        <a:pt x="50" y="8"/>
                      </a:lnTo>
                      <a:lnTo>
                        <a:pt x="51" y="8"/>
                      </a:lnTo>
                      <a:lnTo>
                        <a:pt x="53" y="8"/>
                      </a:lnTo>
                      <a:lnTo>
                        <a:pt x="55" y="10"/>
                      </a:lnTo>
                      <a:lnTo>
                        <a:pt x="57" y="10"/>
                      </a:lnTo>
                      <a:lnTo>
                        <a:pt x="59" y="12"/>
                      </a:lnTo>
                      <a:lnTo>
                        <a:pt x="61" y="12"/>
                      </a:lnTo>
                      <a:lnTo>
                        <a:pt x="63" y="14"/>
                      </a:lnTo>
                      <a:lnTo>
                        <a:pt x="65" y="14"/>
                      </a:lnTo>
                      <a:lnTo>
                        <a:pt x="67" y="14"/>
                      </a:lnTo>
                      <a:lnTo>
                        <a:pt x="69" y="14"/>
                      </a:lnTo>
                      <a:lnTo>
                        <a:pt x="71" y="16"/>
                      </a:lnTo>
                      <a:lnTo>
                        <a:pt x="73" y="16"/>
                      </a:lnTo>
                      <a:lnTo>
                        <a:pt x="74" y="16"/>
                      </a:lnTo>
                      <a:lnTo>
                        <a:pt x="76" y="16"/>
                      </a:lnTo>
                      <a:lnTo>
                        <a:pt x="78" y="16"/>
                      </a:lnTo>
                      <a:lnTo>
                        <a:pt x="80" y="16"/>
                      </a:lnTo>
                      <a:lnTo>
                        <a:pt x="82" y="16"/>
                      </a:lnTo>
                      <a:lnTo>
                        <a:pt x="84" y="16"/>
                      </a:lnTo>
                      <a:lnTo>
                        <a:pt x="86" y="16"/>
                      </a:lnTo>
                      <a:lnTo>
                        <a:pt x="88" y="16"/>
                      </a:lnTo>
                      <a:lnTo>
                        <a:pt x="90" y="16"/>
                      </a:lnTo>
                      <a:lnTo>
                        <a:pt x="92" y="16"/>
                      </a:lnTo>
                      <a:lnTo>
                        <a:pt x="92" y="18"/>
                      </a:lnTo>
                      <a:lnTo>
                        <a:pt x="92" y="20"/>
                      </a:lnTo>
                      <a:lnTo>
                        <a:pt x="92" y="21"/>
                      </a:lnTo>
                      <a:lnTo>
                        <a:pt x="90" y="23"/>
                      </a:lnTo>
                      <a:lnTo>
                        <a:pt x="90" y="25"/>
                      </a:lnTo>
                      <a:lnTo>
                        <a:pt x="90" y="27"/>
                      </a:lnTo>
                      <a:lnTo>
                        <a:pt x="90" y="29"/>
                      </a:lnTo>
                      <a:lnTo>
                        <a:pt x="90" y="31"/>
                      </a:lnTo>
                      <a:lnTo>
                        <a:pt x="90" y="33"/>
                      </a:lnTo>
                      <a:lnTo>
                        <a:pt x="90" y="35"/>
                      </a:lnTo>
                      <a:lnTo>
                        <a:pt x="90" y="37"/>
                      </a:lnTo>
                      <a:lnTo>
                        <a:pt x="88" y="39"/>
                      </a:lnTo>
                      <a:lnTo>
                        <a:pt x="88" y="41"/>
                      </a:lnTo>
                      <a:lnTo>
                        <a:pt x="88" y="43"/>
                      </a:lnTo>
                      <a:lnTo>
                        <a:pt x="88" y="45"/>
                      </a:lnTo>
                      <a:lnTo>
                        <a:pt x="88" y="46"/>
                      </a:lnTo>
                      <a:lnTo>
                        <a:pt x="86" y="48"/>
                      </a:lnTo>
                      <a:lnTo>
                        <a:pt x="86" y="50"/>
                      </a:lnTo>
                      <a:lnTo>
                        <a:pt x="86" y="52"/>
                      </a:lnTo>
                      <a:lnTo>
                        <a:pt x="86" y="54"/>
                      </a:lnTo>
                      <a:lnTo>
                        <a:pt x="86" y="56"/>
                      </a:lnTo>
                      <a:lnTo>
                        <a:pt x="74" y="87"/>
                      </a:lnTo>
                      <a:lnTo>
                        <a:pt x="63" y="93"/>
                      </a:lnTo>
                      <a:lnTo>
                        <a:pt x="63" y="91"/>
                      </a:lnTo>
                      <a:lnTo>
                        <a:pt x="61" y="91"/>
                      </a:lnTo>
                      <a:lnTo>
                        <a:pt x="59" y="91"/>
                      </a:lnTo>
                      <a:lnTo>
                        <a:pt x="57" y="89"/>
                      </a:lnTo>
                      <a:lnTo>
                        <a:pt x="53" y="89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4" y="85"/>
                      </a:lnTo>
                      <a:lnTo>
                        <a:pt x="42" y="83"/>
                      </a:lnTo>
                      <a:lnTo>
                        <a:pt x="38" y="83"/>
                      </a:lnTo>
                      <a:lnTo>
                        <a:pt x="36" y="81"/>
                      </a:lnTo>
                      <a:lnTo>
                        <a:pt x="32" y="81"/>
                      </a:lnTo>
                      <a:lnTo>
                        <a:pt x="30" y="79"/>
                      </a:lnTo>
                      <a:lnTo>
                        <a:pt x="27" y="77"/>
                      </a:lnTo>
                      <a:lnTo>
                        <a:pt x="25" y="77"/>
                      </a:lnTo>
                      <a:lnTo>
                        <a:pt x="21" y="75"/>
                      </a:lnTo>
                      <a:lnTo>
                        <a:pt x="19" y="75"/>
                      </a:lnTo>
                      <a:lnTo>
                        <a:pt x="15" y="73"/>
                      </a:lnTo>
                      <a:lnTo>
                        <a:pt x="13" y="71"/>
                      </a:lnTo>
                      <a:lnTo>
                        <a:pt x="11" y="71"/>
                      </a:lnTo>
                      <a:lnTo>
                        <a:pt x="9" y="69"/>
                      </a:lnTo>
                      <a:lnTo>
                        <a:pt x="7" y="69"/>
                      </a:lnTo>
                      <a:lnTo>
                        <a:pt x="5" y="68"/>
                      </a:lnTo>
                      <a:lnTo>
                        <a:pt x="4" y="68"/>
                      </a:lnTo>
                      <a:lnTo>
                        <a:pt x="2" y="66"/>
                      </a:lnTo>
                      <a:lnTo>
                        <a:pt x="0" y="66"/>
                      </a:lnTo>
                      <a:lnTo>
                        <a:pt x="0" y="64"/>
                      </a:lnTo>
                      <a:lnTo>
                        <a:pt x="11" y="21"/>
                      </a:lnTo>
                      <a:lnTo>
                        <a:pt x="11" y="20"/>
                      </a:lnTo>
                      <a:lnTo>
                        <a:pt x="11" y="18"/>
                      </a:lnTo>
                      <a:lnTo>
                        <a:pt x="13" y="18"/>
                      </a:lnTo>
                      <a:lnTo>
                        <a:pt x="13" y="16"/>
                      </a:lnTo>
                      <a:lnTo>
                        <a:pt x="13" y="14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5" y="8"/>
                      </a:lnTo>
                      <a:lnTo>
                        <a:pt x="15" y="6"/>
                      </a:ln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5" y="0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CEDB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86" name="Freeform 654"/>
                <p:cNvSpPr>
                  <a:spLocks noChangeAspect="1"/>
                </p:cNvSpPr>
                <p:nvPr/>
              </p:nvSpPr>
              <p:spPr bwMode="auto">
                <a:xfrm>
                  <a:off x="4868" y="1726"/>
                  <a:ext cx="90" cy="87"/>
                </a:xfrm>
                <a:custGeom>
                  <a:avLst/>
                  <a:gdLst>
                    <a:gd name="T0" fmla="*/ 17 w 90"/>
                    <a:gd name="T1" fmla="*/ 0 h 87"/>
                    <a:gd name="T2" fmla="*/ 21 w 90"/>
                    <a:gd name="T3" fmla="*/ 0 h 87"/>
                    <a:gd name="T4" fmla="*/ 23 w 90"/>
                    <a:gd name="T5" fmla="*/ 2 h 87"/>
                    <a:gd name="T6" fmla="*/ 27 w 90"/>
                    <a:gd name="T7" fmla="*/ 2 h 87"/>
                    <a:gd name="T8" fmla="*/ 30 w 90"/>
                    <a:gd name="T9" fmla="*/ 4 h 87"/>
                    <a:gd name="T10" fmla="*/ 34 w 90"/>
                    <a:gd name="T11" fmla="*/ 4 h 87"/>
                    <a:gd name="T12" fmla="*/ 38 w 90"/>
                    <a:gd name="T13" fmla="*/ 6 h 87"/>
                    <a:gd name="T14" fmla="*/ 42 w 90"/>
                    <a:gd name="T15" fmla="*/ 8 h 87"/>
                    <a:gd name="T16" fmla="*/ 46 w 90"/>
                    <a:gd name="T17" fmla="*/ 10 h 87"/>
                    <a:gd name="T18" fmla="*/ 50 w 90"/>
                    <a:gd name="T19" fmla="*/ 10 h 87"/>
                    <a:gd name="T20" fmla="*/ 51 w 90"/>
                    <a:gd name="T21" fmla="*/ 12 h 87"/>
                    <a:gd name="T22" fmla="*/ 53 w 90"/>
                    <a:gd name="T23" fmla="*/ 14 h 87"/>
                    <a:gd name="T24" fmla="*/ 57 w 90"/>
                    <a:gd name="T25" fmla="*/ 14 h 87"/>
                    <a:gd name="T26" fmla="*/ 61 w 90"/>
                    <a:gd name="T27" fmla="*/ 15 h 87"/>
                    <a:gd name="T28" fmla="*/ 65 w 90"/>
                    <a:gd name="T29" fmla="*/ 15 h 87"/>
                    <a:gd name="T30" fmla="*/ 69 w 90"/>
                    <a:gd name="T31" fmla="*/ 17 h 87"/>
                    <a:gd name="T32" fmla="*/ 73 w 90"/>
                    <a:gd name="T33" fmla="*/ 17 h 87"/>
                    <a:gd name="T34" fmla="*/ 76 w 90"/>
                    <a:gd name="T35" fmla="*/ 17 h 87"/>
                    <a:gd name="T36" fmla="*/ 80 w 90"/>
                    <a:gd name="T37" fmla="*/ 17 h 87"/>
                    <a:gd name="T38" fmla="*/ 84 w 90"/>
                    <a:gd name="T39" fmla="*/ 17 h 87"/>
                    <a:gd name="T40" fmla="*/ 88 w 90"/>
                    <a:gd name="T41" fmla="*/ 15 h 87"/>
                    <a:gd name="T42" fmla="*/ 90 w 90"/>
                    <a:gd name="T43" fmla="*/ 17 h 87"/>
                    <a:gd name="T44" fmla="*/ 90 w 90"/>
                    <a:gd name="T45" fmla="*/ 21 h 87"/>
                    <a:gd name="T46" fmla="*/ 90 w 90"/>
                    <a:gd name="T47" fmla="*/ 25 h 87"/>
                    <a:gd name="T48" fmla="*/ 90 w 90"/>
                    <a:gd name="T49" fmla="*/ 29 h 87"/>
                    <a:gd name="T50" fmla="*/ 88 w 90"/>
                    <a:gd name="T51" fmla="*/ 31 h 87"/>
                    <a:gd name="T52" fmla="*/ 88 w 90"/>
                    <a:gd name="T53" fmla="*/ 35 h 87"/>
                    <a:gd name="T54" fmla="*/ 88 w 90"/>
                    <a:gd name="T55" fmla="*/ 39 h 87"/>
                    <a:gd name="T56" fmla="*/ 88 w 90"/>
                    <a:gd name="T57" fmla="*/ 42 h 87"/>
                    <a:gd name="T58" fmla="*/ 86 w 90"/>
                    <a:gd name="T59" fmla="*/ 44 h 87"/>
                    <a:gd name="T60" fmla="*/ 86 w 90"/>
                    <a:gd name="T61" fmla="*/ 48 h 87"/>
                    <a:gd name="T62" fmla="*/ 74 w 90"/>
                    <a:gd name="T63" fmla="*/ 81 h 87"/>
                    <a:gd name="T64" fmla="*/ 63 w 90"/>
                    <a:gd name="T65" fmla="*/ 85 h 87"/>
                    <a:gd name="T66" fmla="*/ 59 w 90"/>
                    <a:gd name="T67" fmla="*/ 85 h 87"/>
                    <a:gd name="T68" fmla="*/ 53 w 90"/>
                    <a:gd name="T69" fmla="*/ 83 h 87"/>
                    <a:gd name="T70" fmla="*/ 50 w 90"/>
                    <a:gd name="T71" fmla="*/ 81 h 87"/>
                    <a:gd name="T72" fmla="*/ 44 w 90"/>
                    <a:gd name="T73" fmla="*/ 79 h 87"/>
                    <a:gd name="T74" fmla="*/ 38 w 90"/>
                    <a:gd name="T75" fmla="*/ 77 h 87"/>
                    <a:gd name="T76" fmla="*/ 32 w 90"/>
                    <a:gd name="T77" fmla="*/ 75 h 87"/>
                    <a:gd name="T78" fmla="*/ 27 w 90"/>
                    <a:gd name="T79" fmla="*/ 71 h 87"/>
                    <a:gd name="T80" fmla="*/ 21 w 90"/>
                    <a:gd name="T81" fmla="*/ 69 h 87"/>
                    <a:gd name="T82" fmla="*/ 15 w 90"/>
                    <a:gd name="T83" fmla="*/ 67 h 87"/>
                    <a:gd name="T84" fmla="*/ 11 w 90"/>
                    <a:gd name="T85" fmla="*/ 65 h 87"/>
                    <a:gd name="T86" fmla="*/ 7 w 90"/>
                    <a:gd name="T87" fmla="*/ 63 h 87"/>
                    <a:gd name="T88" fmla="*/ 4 w 90"/>
                    <a:gd name="T89" fmla="*/ 62 h 87"/>
                    <a:gd name="T90" fmla="*/ 0 w 90"/>
                    <a:gd name="T91" fmla="*/ 60 h 87"/>
                    <a:gd name="T92" fmla="*/ 11 w 90"/>
                    <a:gd name="T93" fmla="*/ 19 h 87"/>
                    <a:gd name="T94" fmla="*/ 11 w 90"/>
                    <a:gd name="T95" fmla="*/ 15 h 87"/>
                    <a:gd name="T96" fmla="*/ 13 w 90"/>
                    <a:gd name="T97" fmla="*/ 14 h 87"/>
                    <a:gd name="T98" fmla="*/ 13 w 90"/>
                    <a:gd name="T99" fmla="*/ 10 h 87"/>
                    <a:gd name="T100" fmla="*/ 13 w 90"/>
                    <a:gd name="T101" fmla="*/ 6 h 87"/>
                    <a:gd name="T102" fmla="*/ 15 w 90"/>
                    <a:gd name="T103" fmla="*/ 4 h 87"/>
                    <a:gd name="T104" fmla="*/ 15 w 90"/>
                    <a:gd name="T105" fmla="*/ 0 h 87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90"/>
                    <a:gd name="T160" fmla="*/ 0 h 87"/>
                    <a:gd name="T161" fmla="*/ 90 w 90"/>
                    <a:gd name="T162" fmla="*/ 87 h 87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90" h="87">
                      <a:moveTo>
                        <a:pt x="15" y="0"/>
                      </a:move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1" y="2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8" y="4"/>
                      </a:lnTo>
                      <a:lnTo>
                        <a:pt x="30" y="4"/>
                      </a:lnTo>
                      <a:lnTo>
                        <a:pt x="32" y="4"/>
                      </a:lnTo>
                      <a:lnTo>
                        <a:pt x="34" y="4"/>
                      </a:lnTo>
                      <a:lnTo>
                        <a:pt x="36" y="6"/>
                      </a:lnTo>
                      <a:lnTo>
                        <a:pt x="38" y="6"/>
                      </a:lnTo>
                      <a:lnTo>
                        <a:pt x="40" y="8"/>
                      </a:lnTo>
                      <a:lnTo>
                        <a:pt x="42" y="8"/>
                      </a:lnTo>
                      <a:lnTo>
                        <a:pt x="44" y="8"/>
                      </a:lnTo>
                      <a:lnTo>
                        <a:pt x="46" y="10"/>
                      </a:lnTo>
                      <a:lnTo>
                        <a:pt x="48" y="10"/>
                      </a:lnTo>
                      <a:lnTo>
                        <a:pt x="50" y="10"/>
                      </a:lnTo>
                      <a:lnTo>
                        <a:pt x="50" y="12"/>
                      </a:lnTo>
                      <a:lnTo>
                        <a:pt x="51" y="12"/>
                      </a:lnTo>
                      <a:lnTo>
                        <a:pt x="53" y="12"/>
                      </a:lnTo>
                      <a:lnTo>
                        <a:pt x="53" y="14"/>
                      </a:lnTo>
                      <a:lnTo>
                        <a:pt x="55" y="14"/>
                      </a:lnTo>
                      <a:lnTo>
                        <a:pt x="57" y="14"/>
                      </a:lnTo>
                      <a:lnTo>
                        <a:pt x="59" y="15"/>
                      </a:lnTo>
                      <a:lnTo>
                        <a:pt x="61" y="15"/>
                      </a:lnTo>
                      <a:lnTo>
                        <a:pt x="63" y="15"/>
                      </a:lnTo>
                      <a:lnTo>
                        <a:pt x="65" y="15"/>
                      </a:lnTo>
                      <a:lnTo>
                        <a:pt x="67" y="15"/>
                      </a:lnTo>
                      <a:lnTo>
                        <a:pt x="69" y="17"/>
                      </a:lnTo>
                      <a:lnTo>
                        <a:pt x="71" y="17"/>
                      </a:lnTo>
                      <a:lnTo>
                        <a:pt x="73" y="17"/>
                      </a:lnTo>
                      <a:lnTo>
                        <a:pt x="74" y="17"/>
                      </a:lnTo>
                      <a:lnTo>
                        <a:pt x="76" y="17"/>
                      </a:lnTo>
                      <a:lnTo>
                        <a:pt x="78" y="17"/>
                      </a:lnTo>
                      <a:lnTo>
                        <a:pt x="80" y="17"/>
                      </a:lnTo>
                      <a:lnTo>
                        <a:pt x="82" y="17"/>
                      </a:lnTo>
                      <a:lnTo>
                        <a:pt x="84" y="17"/>
                      </a:lnTo>
                      <a:lnTo>
                        <a:pt x="86" y="15"/>
                      </a:lnTo>
                      <a:lnTo>
                        <a:pt x="88" y="15"/>
                      </a:lnTo>
                      <a:lnTo>
                        <a:pt x="90" y="15"/>
                      </a:lnTo>
                      <a:lnTo>
                        <a:pt x="90" y="17"/>
                      </a:lnTo>
                      <a:lnTo>
                        <a:pt x="90" y="19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5"/>
                      </a:lnTo>
                      <a:lnTo>
                        <a:pt x="90" y="27"/>
                      </a:lnTo>
                      <a:lnTo>
                        <a:pt x="90" y="29"/>
                      </a:lnTo>
                      <a:lnTo>
                        <a:pt x="90" y="31"/>
                      </a:lnTo>
                      <a:lnTo>
                        <a:pt x="88" y="31"/>
                      </a:lnTo>
                      <a:lnTo>
                        <a:pt x="88" y="33"/>
                      </a:lnTo>
                      <a:lnTo>
                        <a:pt x="88" y="35"/>
                      </a:lnTo>
                      <a:lnTo>
                        <a:pt x="88" y="37"/>
                      </a:lnTo>
                      <a:lnTo>
                        <a:pt x="88" y="39"/>
                      </a:lnTo>
                      <a:lnTo>
                        <a:pt x="88" y="40"/>
                      </a:lnTo>
                      <a:lnTo>
                        <a:pt x="88" y="42"/>
                      </a:lnTo>
                      <a:lnTo>
                        <a:pt x="86" y="42"/>
                      </a:lnTo>
                      <a:lnTo>
                        <a:pt x="86" y="44"/>
                      </a:lnTo>
                      <a:lnTo>
                        <a:pt x="86" y="46"/>
                      </a:lnTo>
                      <a:lnTo>
                        <a:pt x="86" y="48"/>
                      </a:lnTo>
                      <a:lnTo>
                        <a:pt x="86" y="50"/>
                      </a:lnTo>
                      <a:lnTo>
                        <a:pt x="74" y="81"/>
                      </a:lnTo>
                      <a:lnTo>
                        <a:pt x="63" y="87"/>
                      </a:lnTo>
                      <a:lnTo>
                        <a:pt x="63" y="85"/>
                      </a:lnTo>
                      <a:lnTo>
                        <a:pt x="61" y="85"/>
                      </a:lnTo>
                      <a:lnTo>
                        <a:pt x="59" y="85"/>
                      </a:lnTo>
                      <a:lnTo>
                        <a:pt x="57" y="83"/>
                      </a:lnTo>
                      <a:lnTo>
                        <a:pt x="53" y="83"/>
                      </a:lnTo>
                      <a:lnTo>
                        <a:pt x="51" y="81"/>
                      </a:lnTo>
                      <a:lnTo>
                        <a:pt x="50" y="81"/>
                      </a:lnTo>
                      <a:lnTo>
                        <a:pt x="48" y="81"/>
                      </a:lnTo>
                      <a:lnTo>
                        <a:pt x="44" y="79"/>
                      </a:lnTo>
                      <a:lnTo>
                        <a:pt x="42" y="77"/>
                      </a:lnTo>
                      <a:lnTo>
                        <a:pt x="38" y="77"/>
                      </a:lnTo>
                      <a:lnTo>
                        <a:pt x="36" y="75"/>
                      </a:lnTo>
                      <a:lnTo>
                        <a:pt x="32" y="75"/>
                      </a:lnTo>
                      <a:lnTo>
                        <a:pt x="30" y="73"/>
                      </a:lnTo>
                      <a:lnTo>
                        <a:pt x="27" y="71"/>
                      </a:lnTo>
                      <a:lnTo>
                        <a:pt x="25" y="71"/>
                      </a:lnTo>
                      <a:lnTo>
                        <a:pt x="21" y="69"/>
                      </a:lnTo>
                      <a:lnTo>
                        <a:pt x="19" y="69"/>
                      </a:lnTo>
                      <a:lnTo>
                        <a:pt x="15" y="67"/>
                      </a:lnTo>
                      <a:lnTo>
                        <a:pt x="13" y="65"/>
                      </a:lnTo>
                      <a:lnTo>
                        <a:pt x="11" y="65"/>
                      </a:lnTo>
                      <a:lnTo>
                        <a:pt x="9" y="63"/>
                      </a:lnTo>
                      <a:lnTo>
                        <a:pt x="7" y="63"/>
                      </a:lnTo>
                      <a:lnTo>
                        <a:pt x="5" y="62"/>
                      </a:lnTo>
                      <a:lnTo>
                        <a:pt x="4" y="62"/>
                      </a:lnTo>
                      <a:lnTo>
                        <a:pt x="2" y="60"/>
                      </a:lnTo>
                      <a:lnTo>
                        <a:pt x="0" y="60"/>
                      </a:lnTo>
                      <a:lnTo>
                        <a:pt x="0" y="58"/>
                      </a:lnTo>
                      <a:lnTo>
                        <a:pt x="11" y="19"/>
                      </a:lnTo>
                      <a:lnTo>
                        <a:pt x="11" y="17"/>
                      </a:lnTo>
                      <a:lnTo>
                        <a:pt x="11" y="15"/>
                      </a:lnTo>
                      <a:lnTo>
                        <a:pt x="11" y="14"/>
                      </a:lnTo>
                      <a:lnTo>
                        <a:pt x="13" y="14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3" y="8"/>
                      </a:lnTo>
                      <a:lnTo>
                        <a:pt x="13" y="6"/>
                      </a:lnTo>
                      <a:lnTo>
                        <a:pt x="15" y="6"/>
                      </a:ln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C7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87" name="Freeform 655"/>
                <p:cNvSpPr>
                  <a:spLocks noChangeAspect="1"/>
                </p:cNvSpPr>
                <p:nvPr/>
              </p:nvSpPr>
              <p:spPr bwMode="auto">
                <a:xfrm>
                  <a:off x="4868" y="1732"/>
                  <a:ext cx="90" cy="81"/>
                </a:xfrm>
                <a:custGeom>
                  <a:avLst/>
                  <a:gdLst>
                    <a:gd name="T0" fmla="*/ 17 w 90"/>
                    <a:gd name="T1" fmla="*/ 0 h 81"/>
                    <a:gd name="T2" fmla="*/ 19 w 90"/>
                    <a:gd name="T3" fmla="*/ 2 h 81"/>
                    <a:gd name="T4" fmla="*/ 23 w 90"/>
                    <a:gd name="T5" fmla="*/ 2 h 81"/>
                    <a:gd name="T6" fmla="*/ 27 w 90"/>
                    <a:gd name="T7" fmla="*/ 4 h 81"/>
                    <a:gd name="T8" fmla="*/ 30 w 90"/>
                    <a:gd name="T9" fmla="*/ 6 h 81"/>
                    <a:gd name="T10" fmla="*/ 34 w 90"/>
                    <a:gd name="T11" fmla="*/ 8 h 81"/>
                    <a:gd name="T12" fmla="*/ 36 w 90"/>
                    <a:gd name="T13" fmla="*/ 9 h 81"/>
                    <a:gd name="T14" fmla="*/ 40 w 90"/>
                    <a:gd name="T15" fmla="*/ 9 h 81"/>
                    <a:gd name="T16" fmla="*/ 44 w 90"/>
                    <a:gd name="T17" fmla="*/ 11 h 81"/>
                    <a:gd name="T18" fmla="*/ 48 w 90"/>
                    <a:gd name="T19" fmla="*/ 13 h 81"/>
                    <a:gd name="T20" fmla="*/ 50 w 90"/>
                    <a:gd name="T21" fmla="*/ 15 h 81"/>
                    <a:gd name="T22" fmla="*/ 53 w 90"/>
                    <a:gd name="T23" fmla="*/ 15 h 81"/>
                    <a:gd name="T24" fmla="*/ 55 w 90"/>
                    <a:gd name="T25" fmla="*/ 17 h 81"/>
                    <a:gd name="T26" fmla="*/ 59 w 90"/>
                    <a:gd name="T27" fmla="*/ 17 h 81"/>
                    <a:gd name="T28" fmla="*/ 63 w 90"/>
                    <a:gd name="T29" fmla="*/ 19 h 81"/>
                    <a:gd name="T30" fmla="*/ 67 w 90"/>
                    <a:gd name="T31" fmla="*/ 19 h 81"/>
                    <a:gd name="T32" fmla="*/ 71 w 90"/>
                    <a:gd name="T33" fmla="*/ 19 h 81"/>
                    <a:gd name="T34" fmla="*/ 74 w 90"/>
                    <a:gd name="T35" fmla="*/ 19 h 81"/>
                    <a:gd name="T36" fmla="*/ 78 w 90"/>
                    <a:gd name="T37" fmla="*/ 19 h 81"/>
                    <a:gd name="T38" fmla="*/ 82 w 90"/>
                    <a:gd name="T39" fmla="*/ 17 h 81"/>
                    <a:gd name="T40" fmla="*/ 86 w 90"/>
                    <a:gd name="T41" fmla="*/ 17 h 81"/>
                    <a:gd name="T42" fmla="*/ 90 w 90"/>
                    <a:gd name="T43" fmla="*/ 15 h 81"/>
                    <a:gd name="T44" fmla="*/ 90 w 90"/>
                    <a:gd name="T45" fmla="*/ 19 h 81"/>
                    <a:gd name="T46" fmla="*/ 90 w 90"/>
                    <a:gd name="T47" fmla="*/ 23 h 81"/>
                    <a:gd name="T48" fmla="*/ 88 w 90"/>
                    <a:gd name="T49" fmla="*/ 25 h 81"/>
                    <a:gd name="T50" fmla="*/ 88 w 90"/>
                    <a:gd name="T51" fmla="*/ 29 h 81"/>
                    <a:gd name="T52" fmla="*/ 88 w 90"/>
                    <a:gd name="T53" fmla="*/ 33 h 81"/>
                    <a:gd name="T54" fmla="*/ 86 w 90"/>
                    <a:gd name="T55" fmla="*/ 36 h 81"/>
                    <a:gd name="T56" fmla="*/ 86 w 90"/>
                    <a:gd name="T57" fmla="*/ 40 h 81"/>
                    <a:gd name="T58" fmla="*/ 86 w 90"/>
                    <a:gd name="T59" fmla="*/ 44 h 81"/>
                    <a:gd name="T60" fmla="*/ 63 w 90"/>
                    <a:gd name="T61" fmla="*/ 81 h 81"/>
                    <a:gd name="T62" fmla="*/ 61 w 90"/>
                    <a:gd name="T63" fmla="*/ 79 h 81"/>
                    <a:gd name="T64" fmla="*/ 57 w 90"/>
                    <a:gd name="T65" fmla="*/ 77 h 81"/>
                    <a:gd name="T66" fmla="*/ 51 w 90"/>
                    <a:gd name="T67" fmla="*/ 75 h 81"/>
                    <a:gd name="T68" fmla="*/ 48 w 90"/>
                    <a:gd name="T69" fmla="*/ 75 h 81"/>
                    <a:gd name="T70" fmla="*/ 42 w 90"/>
                    <a:gd name="T71" fmla="*/ 71 h 81"/>
                    <a:gd name="T72" fmla="*/ 36 w 90"/>
                    <a:gd name="T73" fmla="*/ 69 h 81"/>
                    <a:gd name="T74" fmla="*/ 30 w 90"/>
                    <a:gd name="T75" fmla="*/ 67 h 81"/>
                    <a:gd name="T76" fmla="*/ 25 w 90"/>
                    <a:gd name="T77" fmla="*/ 65 h 81"/>
                    <a:gd name="T78" fmla="*/ 19 w 90"/>
                    <a:gd name="T79" fmla="*/ 63 h 81"/>
                    <a:gd name="T80" fmla="*/ 13 w 90"/>
                    <a:gd name="T81" fmla="*/ 59 h 81"/>
                    <a:gd name="T82" fmla="*/ 9 w 90"/>
                    <a:gd name="T83" fmla="*/ 57 h 81"/>
                    <a:gd name="T84" fmla="*/ 5 w 90"/>
                    <a:gd name="T85" fmla="*/ 56 h 81"/>
                    <a:gd name="T86" fmla="*/ 2 w 90"/>
                    <a:gd name="T87" fmla="*/ 54 h 81"/>
                    <a:gd name="T88" fmla="*/ 0 w 90"/>
                    <a:gd name="T89" fmla="*/ 52 h 81"/>
                    <a:gd name="T90" fmla="*/ 9 w 90"/>
                    <a:gd name="T91" fmla="*/ 13 h 81"/>
                    <a:gd name="T92" fmla="*/ 11 w 90"/>
                    <a:gd name="T93" fmla="*/ 11 h 81"/>
                    <a:gd name="T94" fmla="*/ 11 w 90"/>
                    <a:gd name="T95" fmla="*/ 8 h 81"/>
                    <a:gd name="T96" fmla="*/ 13 w 90"/>
                    <a:gd name="T97" fmla="*/ 6 h 81"/>
                    <a:gd name="T98" fmla="*/ 13 w 90"/>
                    <a:gd name="T99" fmla="*/ 2 h 81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90"/>
                    <a:gd name="T151" fmla="*/ 0 h 81"/>
                    <a:gd name="T152" fmla="*/ 90 w 90"/>
                    <a:gd name="T153" fmla="*/ 81 h 81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90" h="81">
                      <a:moveTo>
                        <a:pt x="15" y="0"/>
                      </a:move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21" y="2"/>
                      </a:lnTo>
                      <a:lnTo>
                        <a:pt x="23" y="2"/>
                      </a:lnTo>
                      <a:lnTo>
                        <a:pt x="25" y="4"/>
                      </a:lnTo>
                      <a:lnTo>
                        <a:pt x="27" y="4"/>
                      </a:lnTo>
                      <a:lnTo>
                        <a:pt x="28" y="6"/>
                      </a:lnTo>
                      <a:lnTo>
                        <a:pt x="30" y="6"/>
                      </a:lnTo>
                      <a:lnTo>
                        <a:pt x="32" y="8"/>
                      </a:lnTo>
                      <a:lnTo>
                        <a:pt x="34" y="8"/>
                      </a:lnTo>
                      <a:lnTo>
                        <a:pt x="36" y="8"/>
                      </a:lnTo>
                      <a:lnTo>
                        <a:pt x="36" y="9"/>
                      </a:lnTo>
                      <a:lnTo>
                        <a:pt x="38" y="9"/>
                      </a:lnTo>
                      <a:lnTo>
                        <a:pt x="40" y="9"/>
                      </a:lnTo>
                      <a:lnTo>
                        <a:pt x="42" y="11"/>
                      </a:lnTo>
                      <a:lnTo>
                        <a:pt x="44" y="11"/>
                      </a:lnTo>
                      <a:lnTo>
                        <a:pt x="46" y="13"/>
                      </a:lnTo>
                      <a:lnTo>
                        <a:pt x="48" y="13"/>
                      </a:lnTo>
                      <a:lnTo>
                        <a:pt x="50" y="13"/>
                      </a:lnTo>
                      <a:lnTo>
                        <a:pt x="50" y="15"/>
                      </a:lnTo>
                      <a:lnTo>
                        <a:pt x="51" y="15"/>
                      </a:lnTo>
                      <a:lnTo>
                        <a:pt x="53" y="15"/>
                      </a:lnTo>
                      <a:lnTo>
                        <a:pt x="53" y="17"/>
                      </a:lnTo>
                      <a:lnTo>
                        <a:pt x="55" y="17"/>
                      </a:lnTo>
                      <a:lnTo>
                        <a:pt x="57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63" y="19"/>
                      </a:lnTo>
                      <a:lnTo>
                        <a:pt x="65" y="19"/>
                      </a:lnTo>
                      <a:lnTo>
                        <a:pt x="67" y="19"/>
                      </a:lnTo>
                      <a:lnTo>
                        <a:pt x="69" y="19"/>
                      </a:lnTo>
                      <a:lnTo>
                        <a:pt x="71" y="19"/>
                      </a:lnTo>
                      <a:lnTo>
                        <a:pt x="73" y="19"/>
                      </a:lnTo>
                      <a:lnTo>
                        <a:pt x="74" y="19"/>
                      </a:lnTo>
                      <a:lnTo>
                        <a:pt x="76" y="19"/>
                      </a:lnTo>
                      <a:lnTo>
                        <a:pt x="78" y="19"/>
                      </a:lnTo>
                      <a:lnTo>
                        <a:pt x="80" y="17"/>
                      </a:lnTo>
                      <a:lnTo>
                        <a:pt x="82" y="17"/>
                      </a:lnTo>
                      <a:lnTo>
                        <a:pt x="84" y="17"/>
                      </a:lnTo>
                      <a:lnTo>
                        <a:pt x="86" y="17"/>
                      </a:lnTo>
                      <a:lnTo>
                        <a:pt x="88" y="15"/>
                      </a:lnTo>
                      <a:lnTo>
                        <a:pt x="90" y="15"/>
                      </a:lnTo>
                      <a:lnTo>
                        <a:pt x="90" y="17"/>
                      </a:lnTo>
                      <a:lnTo>
                        <a:pt x="90" y="19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88" y="23"/>
                      </a:lnTo>
                      <a:lnTo>
                        <a:pt x="88" y="25"/>
                      </a:lnTo>
                      <a:lnTo>
                        <a:pt x="88" y="27"/>
                      </a:lnTo>
                      <a:lnTo>
                        <a:pt x="88" y="29"/>
                      </a:lnTo>
                      <a:lnTo>
                        <a:pt x="88" y="31"/>
                      </a:lnTo>
                      <a:lnTo>
                        <a:pt x="88" y="33"/>
                      </a:lnTo>
                      <a:lnTo>
                        <a:pt x="88" y="34"/>
                      </a:lnTo>
                      <a:lnTo>
                        <a:pt x="86" y="36"/>
                      </a:lnTo>
                      <a:lnTo>
                        <a:pt x="86" y="38"/>
                      </a:lnTo>
                      <a:lnTo>
                        <a:pt x="86" y="40"/>
                      </a:lnTo>
                      <a:lnTo>
                        <a:pt x="86" y="42"/>
                      </a:lnTo>
                      <a:lnTo>
                        <a:pt x="86" y="44"/>
                      </a:lnTo>
                      <a:lnTo>
                        <a:pt x="74" y="75"/>
                      </a:lnTo>
                      <a:lnTo>
                        <a:pt x="63" y="81"/>
                      </a:lnTo>
                      <a:lnTo>
                        <a:pt x="63" y="79"/>
                      </a:lnTo>
                      <a:lnTo>
                        <a:pt x="61" y="79"/>
                      </a:lnTo>
                      <a:lnTo>
                        <a:pt x="59" y="79"/>
                      </a:lnTo>
                      <a:lnTo>
                        <a:pt x="57" y="77"/>
                      </a:lnTo>
                      <a:lnTo>
                        <a:pt x="53" y="77"/>
                      </a:lnTo>
                      <a:lnTo>
                        <a:pt x="51" y="75"/>
                      </a:lnTo>
                      <a:lnTo>
                        <a:pt x="50" y="75"/>
                      </a:lnTo>
                      <a:lnTo>
                        <a:pt x="48" y="75"/>
                      </a:lnTo>
                      <a:lnTo>
                        <a:pt x="44" y="73"/>
                      </a:lnTo>
                      <a:lnTo>
                        <a:pt x="42" y="71"/>
                      </a:lnTo>
                      <a:lnTo>
                        <a:pt x="38" y="71"/>
                      </a:lnTo>
                      <a:lnTo>
                        <a:pt x="36" y="69"/>
                      </a:lnTo>
                      <a:lnTo>
                        <a:pt x="32" y="69"/>
                      </a:lnTo>
                      <a:lnTo>
                        <a:pt x="30" y="67"/>
                      </a:lnTo>
                      <a:lnTo>
                        <a:pt x="27" y="65"/>
                      </a:lnTo>
                      <a:lnTo>
                        <a:pt x="25" y="65"/>
                      </a:lnTo>
                      <a:lnTo>
                        <a:pt x="21" y="63"/>
                      </a:lnTo>
                      <a:lnTo>
                        <a:pt x="19" y="63"/>
                      </a:lnTo>
                      <a:lnTo>
                        <a:pt x="15" y="61"/>
                      </a:lnTo>
                      <a:lnTo>
                        <a:pt x="13" y="59"/>
                      </a:lnTo>
                      <a:lnTo>
                        <a:pt x="11" y="59"/>
                      </a:lnTo>
                      <a:lnTo>
                        <a:pt x="9" y="57"/>
                      </a:lnTo>
                      <a:lnTo>
                        <a:pt x="7" y="57"/>
                      </a:lnTo>
                      <a:lnTo>
                        <a:pt x="5" y="56"/>
                      </a:lnTo>
                      <a:lnTo>
                        <a:pt x="4" y="56"/>
                      </a:lnTo>
                      <a:lnTo>
                        <a:pt x="2" y="54"/>
                      </a:ln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11" y="13"/>
                      </a:lnTo>
                      <a:lnTo>
                        <a:pt x="11" y="11"/>
                      </a:lnTo>
                      <a:lnTo>
                        <a:pt x="11" y="9"/>
                      </a:lnTo>
                      <a:lnTo>
                        <a:pt x="11" y="8"/>
                      </a:lnTo>
                      <a:lnTo>
                        <a:pt x="13" y="8"/>
                      </a:lnTo>
                      <a:lnTo>
                        <a:pt x="13" y="6"/>
                      </a:lnTo>
                      <a:lnTo>
                        <a:pt x="13" y="4"/>
                      </a:lnTo>
                      <a:lnTo>
                        <a:pt x="13" y="2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BA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88" name="Freeform 656"/>
                <p:cNvSpPr>
                  <a:spLocks noChangeAspect="1"/>
                </p:cNvSpPr>
                <p:nvPr/>
              </p:nvSpPr>
              <p:spPr bwMode="auto">
                <a:xfrm>
                  <a:off x="4868" y="1738"/>
                  <a:ext cx="88" cy="75"/>
                </a:xfrm>
                <a:custGeom>
                  <a:avLst/>
                  <a:gdLst>
                    <a:gd name="T0" fmla="*/ 15 w 88"/>
                    <a:gd name="T1" fmla="*/ 0 h 75"/>
                    <a:gd name="T2" fmla="*/ 19 w 88"/>
                    <a:gd name="T3" fmla="*/ 2 h 75"/>
                    <a:gd name="T4" fmla="*/ 23 w 88"/>
                    <a:gd name="T5" fmla="*/ 3 h 75"/>
                    <a:gd name="T6" fmla="*/ 25 w 88"/>
                    <a:gd name="T7" fmla="*/ 5 h 75"/>
                    <a:gd name="T8" fmla="*/ 28 w 88"/>
                    <a:gd name="T9" fmla="*/ 7 h 75"/>
                    <a:gd name="T10" fmla="*/ 32 w 88"/>
                    <a:gd name="T11" fmla="*/ 9 h 75"/>
                    <a:gd name="T12" fmla="*/ 34 w 88"/>
                    <a:gd name="T13" fmla="*/ 11 h 75"/>
                    <a:gd name="T14" fmla="*/ 38 w 88"/>
                    <a:gd name="T15" fmla="*/ 13 h 75"/>
                    <a:gd name="T16" fmla="*/ 42 w 88"/>
                    <a:gd name="T17" fmla="*/ 13 h 75"/>
                    <a:gd name="T18" fmla="*/ 44 w 88"/>
                    <a:gd name="T19" fmla="*/ 15 h 75"/>
                    <a:gd name="T20" fmla="*/ 48 w 88"/>
                    <a:gd name="T21" fmla="*/ 17 h 75"/>
                    <a:gd name="T22" fmla="*/ 51 w 88"/>
                    <a:gd name="T23" fmla="*/ 19 h 75"/>
                    <a:gd name="T24" fmla="*/ 55 w 88"/>
                    <a:gd name="T25" fmla="*/ 21 h 75"/>
                    <a:gd name="T26" fmla="*/ 59 w 88"/>
                    <a:gd name="T27" fmla="*/ 21 h 75"/>
                    <a:gd name="T28" fmla="*/ 63 w 88"/>
                    <a:gd name="T29" fmla="*/ 21 h 75"/>
                    <a:gd name="T30" fmla="*/ 67 w 88"/>
                    <a:gd name="T31" fmla="*/ 21 h 75"/>
                    <a:gd name="T32" fmla="*/ 71 w 88"/>
                    <a:gd name="T33" fmla="*/ 21 h 75"/>
                    <a:gd name="T34" fmla="*/ 74 w 88"/>
                    <a:gd name="T35" fmla="*/ 21 h 75"/>
                    <a:gd name="T36" fmla="*/ 76 w 88"/>
                    <a:gd name="T37" fmla="*/ 19 h 75"/>
                    <a:gd name="T38" fmla="*/ 80 w 88"/>
                    <a:gd name="T39" fmla="*/ 19 h 75"/>
                    <a:gd name="T40" fmla="*/ 84 w 88"/>
                    <a:gd name="T41" fmla="*/ 17 h 75"/>
                    <a:gd name="T42" fmla="*/ 88 w 88"/>
                    <a:gd name="T43" fmla="*/ 15 h 75"/>
                    <a:gd name="T44" fmla="*/ 88 w 88"/>
                    <a:gd name="T45" fmla="*/ 19 h 75"/>
                    <a:gd name="T46" fmla="*/ 88 w 88"/>
                    <a:gd name="T47" fmla="*/ 23 h 75"/>
                    <a:gd name="T48" fmla="*/ 88 w 88"/>
                    <a:gd name="T49" fmla="*/ 27 h 75"/>
                    <a:gd name="T50" fmla="*/ 88 w 88"/>
                    <a:gd name="T51" fmla="*/ 30 h 75"/>
                    <a:gd name="T52" fmla="*/ 86 w 88"/>
                    <a:gd name="T53" fmla="*/ 34 h 75"/>
                    <a:gd name="T54" fmla="*/ 86 w 88"/>
                    <a:gd name="T55" fmla="*/ 38 h 75"/>
                    <a:gd name="T56" fmla="*/ 63 w 88"/>
                    <a:gd name="T57" fmla="*/ 75 h 75"/>
                    <a:gd name="T58" fmla="*/ 61 w 88"/>
                    <a:gd name="T59" fmla="*/ 73 h 75"/>
                    <a:gd name="T60" fmla="*/ 57 w 88"/>
                    <a:gd name="T61" fmla="*/ 71 h 75"/>
                    <a:gd name="T62" fmla="*/ 51 w 88"/>
                    <a:gd name="T63" fmla="*/ 69 h 75"/>
                    <a:gd name="T64" fmla="*/ 48 w 88"/>
                    <a:gd name="T65" fmla="*/ 69 h 75"/>
                    <a:gd name="T66" fmla="*/ 42 w 88"/>
                    <a:gd name="T67" fmla="*/ 65 h 75"/>
                    <a:gd name="T68" fmla="*/ 36 w 88"/>
                    <a:gd name="T69" fmla="*/ 63 h 75"/>
                    <a:gd name="T70" fmla="*/ 30 w 88"/>
                    <a:gd name="T71" fmla="*/ 61 h 75"/>
                    <a:gd name="T72" fmla="*/ 25 w 88"/>
                    <a:gd name="T73" fmla="*/ 59 h 75"/>
                    <a:gd name="T74" fmla="*/ 19 w 88"/>
                    <a:gd name="T75" fmla="*/ 57 h 75"/>
                    <a:gd name="T76" fmla="*/ 13 w 88"/>
                    <a:gd name="T77" fmla="*/ 53 h 75"/>
                    <a:gd name="T78" fmla="*/ 9 w 88"/>
                    <a:gd name="T79" fmla="*/ 51 h 75"/>
                    <a:gd name="T80" fmla="*/ 5 w 88"/>
                    <a:gd name="T81" fmla="*/ 50 h 75"/>
                    <a:gd name="T82" fmla="*/ 2 w 88"/>
                    <a:gd name="T83" fmla="*/ 48 h 75"/>
                    <a:gd name="T84" fmla="*/ 0 w 88"/>
                    <a:gd name="T85" fmla="*/ 46 h 75"/>
                    <a:gd name="T86" fmla="*/ 9 w 88"/>
                    <a:gd name="T87" fmla="*/ 11 h 75"/>
                    <a:gd name="T88" fmla="*/ 11 w 88"/>
                    <a:gd name="T89" fmla="*/ 9 h 75"/>
                    <a:gd name="T90" fmla="*/ 11 w 88"/>
                    <a:gd name="T91" fmla="*/ 5 h 75"/>
                    <a:gd name="T92" fmla="*/ 13 w 88"/>
                    <a:gd name="T93" fmla="*/ 3 h 75"/>
                    <a:gd name="T94" fmla="*/ 13 w 88"/>
                    <a:gd name="T95" fmla="*/ 0 h 7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88"/>
                    <a:gd name="T145" fmla="*/ 0 h 75"/>
                    <a:gd name="T146" fmla="*/ 88 w 88"/>
                    <a:gd name="T147" fmla="*/ 75 h 75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88" h="75">
                      <a:moveTo>
                        <a:pt x="13" y="0"/>
                      </a:moveTo>
                      <a:lnTo>
                        <a:pt x="15" y="0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21" y="3"/>
                      </a:lnTo>
                      <a:lnTo>
                        <a:pt x="23" y="3"/>
                      </a:lnTo>
                      <a:lnTo>
                        <a:pt x="23" y="5"/>
                      </a:lnTo>
                      <a:lnTo>
                        <a:pt x="25" y="5"/>
                      </a:lnTo>
                      <a:lnTo>
                        <a:pt x="27" y="5"/>
                      </a:lnTo>
                      <a:lnTo>
                        <a:pt x="28" y="7"/>
                      </a:lnTo>
                      <a:lnTo>
                        <a:pt x="30" y="9"/>
                      </a:lnTo>
                      <a:lnTo>
                        <a:pt x="32" y="9"/>
                      </a:lnTo>
                      <a:lnTo>
                        <a:pt x="34" y="9"/>
                      </a:lnTo>
                      <a:lnTo>
                        <a:pt x="34" y="11"/>
                      </a:lnTo>
                      <a:lnTo>
                        <a:pt x="36" y="11"/>
                      </a:lnTo>
                      <a:lnTo>
                        <a:pt x="38" y="13"/>
                      </a:lnTo>
                      <a:lnTo>
                        <a:pt x="40" y="13"/>
                      </a:lnTo>
                      <a:lnTo>
                        <a:pt x="42" y="13"/>
                      </a:lnTo>
                      <a:lnTo>
                        <a:pt x="42" y="15"/>
                      </a:lnTo>
                      <a:lnTo>
                        <a:pt x="44" y="15"/>
                      </a:lnTo>
                      <a:lnTo>
                        <a:pt x="46" y="17"/>
                      </a:lnTo>
                      <a:lnTo>
                        <a:pt x="48" y="17"/>
                      </a:lnTo>
                      <a:lnTo>
                        <a:pt x="50" y="19"/>
                      </a:lnTo>
                      <a:lnTo>
                        <a:pt x="51" y="19"/>
                      </a:lnTo>
                      <a:lnTo>
                        <a:pt x="53" y="19"/>
                      </a:lnTo>
                      <a:lnTo>
                        <a:pt x="55" y="21"/>
                      </a:lnTo>
                      <a:lnTo>
                        <a:pt x="57" y="21"/>
                      </a:lnTo>
                      <a:lnTo>
                        <a:pt x="59" y="21"/>
                      </a:lnTo>
                      <a:lnTo>
                        <a:pt x="61" y="21"/>
                      </a:lnTo>
                      <a:lnTo>
                        <a:pt x="63" y="21"/>
                      </a:lnTo>
                      <a:lnTo>
                        <a:pt x="65" y="21"/>
                      </a:lnTo>
                      <a:lnTo>
                        <a:pt x="67" y="21"/>
                      </a:lnTo>
                      <a:lnTo>
                        <a:pt x="69" y="21"/>
                      </a:lnTo>
                      <a:lnTo>
                        <a:pt x="71" y="21"/>
                      </a:lnTo>
                      <a:lnTo>
                        <a:pt x="73" y="21"/>
                      </a:lnTo>
                      <a:lnTo>
                        <a:pt x="74" y="21"/>
                      </a:lnTo>
                      <a:lnTo>
                        <a:pt x="76" y="21"/>
                      </a:lnTo>
                      <a:lnTo>
                        <a:pt x="76" y="19"/>
                      </a:lnTo>
                      <a:lnTo>
                        <a:pt x="78" y="19"/>
                      </a:lnTo>
                      <a:lnTo>
                        <a:pt x="80" y="19"/>
                      </a:lnTo>
                      <a:lnTo>
                        <a:pt x="82" y="19"/>
                      </a:lnTo>
                      <a:lnTo>
                        <a:pt x="84" y="17"/>
                      </a:lnTo>
                      <a:lnTo>
                        <a:pt x="86" y="17"/>
                      </a:lnTo>
                      <a:lnTo>
                        <a:pt x="88" y="15"/>
                      </a:lnTo>
                      <a:lnTo>
                        <a:pt x="88" y="17"/>
                      </a:lnTo>
                      <a:lnTo>
                        <a:pt x="88" y="19"/>
                      </a:lnTo>
                      <a:lnTo>
                        <a:pt x="88" y="21"/>
                      </a:lnTo>
                      <a:lnTo>
                        <a:pt x="88" y="23"/>
                      </a:lnTo>
                      <a:lnTo>
                        <a:pt x="88" y="25"/>
                      </a:lnTo>
                      <a:lnTo>
                        <a:pt x="88" y="27"/>
                      </a:lnTo>
                      <a:lnTo>
                        <a:pt x="88" y="28"/>
                      </a:lnTo>
                      <a:lnTo>
                        <a:pt x="88" y="30"/>
                      </a:lnTo>
                      <a:lnTo>
                        <a:pt x="86" y="32"/>
                      </a:lnTo>
                      <a:lnTo>
                        <a:pt x="86" y="34"/>
                      </a:lnTo>
                      <a:lnTo>
                        <a:pt x="86" y="36"/>
                      </a:lnTo>
                      <a:lnTo>
                        <a:pt x="86" y="38"/>
                      </a:lnTo>
                      <a:lnTo>
                        <a:pt x="74" y="69"/>
                      </a:lnTo>
                      <a:lnTo>
                        <a:pt x="63" y="75"/>
                      </a:lnTo>
                      <a:lnTo>
                        <a:pt x="63" y="73"/>
                      </a:lnTo>
                      <a:lnTo>
                        <a:pt x="61" y="73"/>
                      </a:lnTo>
                      <a:lnTo>
                        <a:pt x="59" y="73"/>
                      </a:lnTo>
                      <a:lnTo>
                        <a:pt x="57" y="71"/>
                      </a:lnTo>
                      <a:lnTo>
                        <a:pt x="53" y="71"/>
                      </a:lnTo>
                      <a:lnTo>
                        <a:pt x="51" y="69"/>
                      </a:lnTo>
                      <a:lnTo>
                        <a:pt x="50" y="69"/>
                      </a:lnTo>
                      <a:lnTo>
                        <a:pt x="48" y="69"/>
                      </a:lnTo>
                      <a:lnTo>
                        <a:pt x="44" y="67"/>
                      </a:lnTo>
                      <a:lnTo>
                        <a:pt x="42" y="65"/>
                      </a:lnTo>
                      <a:lnTo>
                        <a:pt x="38" y="65"/>
                      </a:lnTo>
                      <a:lnTo>
                        <a:pt x="36" y="63"/>
                      </a:lnTo>
                      <a:lnTo>
                        <a:pt x="32" y="63"/>
                      </a:lnTo>
                      <a:lnTo>
                        <a:pt x="30" y="61"/>
                      </a:lnTo>
                      <a:lnTo>
                        <a:pt x="27" y="59"/>
                      </a:lnTo>
                      <a:lnTo>
                        <a:pt x="25" y="59"/>
                      </a:lnTo>
                      <a:lnTo>
                        <a:pt x="21" y="57"/>
                      </a:lnTo>
                      <a:lnTo>
                        <a:pt x="19" y="57"/>
                      </a:lnTo>
                      <a:lnTo>
                        <a:pt x="15" y="55"/>
                      </a:lnTo>
                      <a:lnTo>
                        <a:pt x="13" y="53"/>
                      </a:lnTo>
                      <a:lnTo>
                        <a:pt x="11" y="53"/>
                      </a:lnTo>
                      <a:lnTo>
                        <a:pt x="9" y="51"/>
                      </a:lnTo>
                      <a:lnTo>
                        <a:pt x="7" y="51"/>
                      </a:lnTo>
                      <a:lnTo>
                        <a:pt x="5" y="50"/>
                      </a:lnTo>
                      <a:lnTo>
                        <a:pt x="4" y="50"/>
                      </a:lnTo>
                      <a:lnTo>
                        <a:pt x="2" y="48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9" y="13"/>
                      </a:lnTo>
                      <a:lnTo>
                        <a:pt x="9" y="11"/>
                      </a:lnTo>
                      <a:lnTo>
                        <a:pt x="9" y="9"/>
                      </a:lnTo>
                      <a:lnTo>
                        <a:pt x="11" y="9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11" y="3"/>
                      </a:lnTo>
                      <a:lnTo>
                        <a:pt x="13" y="3"/>
                      </a:lnTo>
                      <a:lnTo>
                        <a:pt x="13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B3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89" name="Freeform 657"/>
                <p:cNvSpPr>
                  <a:spLocks noChangeAspect="1"/>
                </p:cNvSpPr>
                <p:nvPr/>
              </p:nvSpPr>
              <p:spPr bwMode="auto">
                <a:xfrm>
                  <a:off x="4868" y="1743"/>
                  <a:ext cx="88" cy="70"/>
                </a:xfrm>
                <a:custGeom>
                  <a:avLst/>
                  <a:gdLst>
                    <a:gd name="T0" fmla="*/ 15 w 88"/>
                    <a:gd name="T1" fmla="*/ 0 h 70"/>
                    <a:gd name="T2" fmla="*/ 17 w 88"/>
                    <a:gd name="T3" fmla="*/ 2 h 70"/>
                    <a:gd name="T4" fmla="*/ 21 w 88"/>
                    <a:gd name="T5" fmla="*/ 4 h 70"/>
                    <a:gd name="T6" fmla="*/ 23 w 88"/>
                    <a:gd name="T7" fmla="*/ 6 h 70"/>
                    <a:gd name="T8" fmla="*/ 27 w 88"/>
                    <a:gd name="T9" fmla="*/ 10 h 70"/>
                    <a:gd name="T10" fmla="*/ 28 w 88"/>
                    <a:gd name="T11" fmla="*/ 12 h 70"/>
                    <a:gd name="T12" fmla="*/ 32 w 88"/>
                    <a:gd name="T13" fmla="*/ 14 h 70"/>
                    <a:gd name="T14" fmla="*/ 36 w 88"/>
                    <a:gd name="T15" fmla="*/ 16 h 70"/>
                    <a:gd name="T16" fmla="*/ 40 w 88"/>
                    <a:gd name="T17" fmla="*/ 18 h 70"/>
                    <a:gd name="T18" fmla="*/ 42 w 88"/>
                    <a:gd name="T19" fmla="*/ 20 h 70"/>
                    <a:gd name="T20" fmla="*/ 46 w 88"/>
                    <a:gd name="T21" fmla="*/ 20 h 70"/>
                    <a:gd name="T22" fmla="*/ 48 w 88"/>
                    <a:gd name="T23" fmla="*/ 22 h 70"/>
                    <a:gd name="T24" fmla="*/ 51 w 88"/>
                    <a:gd name="T25" fmla="*/ 23 h 70"/>
                    <a:gd name="T26" fmla="*/ 55 w 88"/>
                    <a:gd name="T27" fmla="*/ 23 h 70"/>
                    <a:gd name="T28" fmla="*/ 59 w 88"/>
                    <a:gd name="T29" fmla="*/ 25 h 70"/>
                    <a:gd name="T30" fmla="*/ 63 w 88"/>
                    <a:gd name="T31" fmla="*/ 25 h 70"/>
                    <a:gd name="T32" fmla="*/ 67 w 88"/>
                    <a:gd name="T33" fmla="*/ 23 h 70"/>
                    <a:gd name="T34" fmla="*/ 71 w 88"/>
                    <a:gd name="T35" fmla="*/ 23 h 70"/>
                    <a:gd name="T36" fmla="*/ 74 w 88"/>
                    <a:gd name="T37" fmla="*/ 22 h 70"/>
                    <a:gd name="T38" fmla="*/ 78 w 88"/>
                    <a:gd name="T39" fmla="*/ 22 h 70"/>
                    <a:gd name="T40" fmla="*/ 80 w 88"/>
                    <a:gd name="T41" fmla="*/ 20 h 70"/>
                    <a:gd name="T42" fmla="*/ 82 w 88"/>
                    <a:gd name="T43" fmla="*/ 18 h 70"/>
                    <a:gd name="T44" fmla="*/ 86 w 88"/>
                    <a:gd name="T45" fmla="*/ 18 h 70"/>
                    <a:gd name="T46" fmla="*/ 88 w 88"/>
                    <a:gd name="T47" fmla="*/ 16 h 70"/>
                    <a:gd name="T48" fmla="*/ 88 w 88"/>
                    <a:gd name="T49" fmla="*/ 20 h 70"/>
                    <a:gd name="T50" fmla="*/ 88 w 88"/>
                    <a:gd name="T51" fmla="*/ 23 h 70"/>
                    <a:gd name="T52" fmla="*/ 86 w 88"/>
                    <a:gd name="T53" fmla="*/ 27 h 70"/>
                    <a:gd name="T54" fmla="*/ 86 w 88"/>
                    <a:gd name="T55" fmla="*/ 31 h 70"/>
                    <a:gd name="T56" fmla="*/ 74 w 88"/>
                    <a:gd name="T57" fmla="*/ 64 h 70"/>
                    <a:gd name="T58" fmla="*/ 63 w 88"/>
                    <a:gd name="T59" fmla="*/ 68 h 70"/>
                    <a:gd name="T60" fmla="*/ 59 w 88"/>
                    <a:gd name="T61" fmla="*/ 68 h 70"/>
                    <a:gd name="T62" fmla="*/ 53 w 88"/>
                    <a:gd name="T63" fmla="*/ 66 h 70"/>
                    <a:gd name="T64" fmla="*/ 50 w 88"/>
                    <a:gd name="T65" fmla="*/ 64 h 70"/>
                    <a:gd name="T66" fmla="*/ 44 w 88"/>
                    <a:gd name="T67" fmla="*/ 62 h 70"/>
                    <a:gd name="T68" fmla="*/ 38 w 88"/>
                    <a:gd name="T69" fmla="*/ 60 h 70"/>
                    <a:gd name="T70" fmla="*/ 32 w 88"/>
                    <a:gd name="T71" fmla="*/ 58 h 70"/>
                    <a:gd name="T72" fmla="*/ 27 w 88"/>
                    <a:gd name="T73" fmla="*/ 54 h 70"/>
                    <a:gd name="T74" fmla="*/ 21 w 88"/>
                    <a:gd name="T75" fmla="*/ 52 h 70"/>
                    <a:gd name="T76" fmla="*/ 15 w 88"/>
                    <a:gd name="T77" fmla="*/ 50 h 70"/>
                    <a:gd name="T78" fmla="*/ 11 w 88"/>
                    <a:gd name="T79" fmla="*/ 48 h 70"/>
                    <a:gd name="T80" fmla="*/ 7 w 88"/>
                    <a:gd name="T81" fmla="*/ 46 h 70"/>
                    <a:gd name="T82" fmla="*/ 4 w 88"/>
                    <a:gd name="T83" fmla="*/ 45 h 70"/>
                    <a:gd name="T84" fmla="*/ 0 w 88"/>
                    <a:gd name="T85" fmla="*/ 43 h 70"/>
                    <a:gd name="T86" fmla="*/ 7 w 88"/>
                    <a:gd name="T87" fmla="*/ 10 h 70"/>
                    <a:gd name="T88" fmla="*/ 9 w 88"/>
                    <a:gd name="T89" fmla="*/ 8 h 70"/>
                    <a:gd name="T90" fmla="*/ 11 w 88"/>
                    <a:gd name="T91" fmla="*/ 6 h 70"/>
                    <a:gd name="T92" fmla="*/ 11 w 88"/>
                    <a:gd name="T93" fmla="*/ 2 h 70"/>
                    <a:gd name="T94" fmla="*/ 13 w 88"/>
                    <a:gd name="T95" fmla="*/ 0 h 7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88"/>
                    <a:gd name="T145" fmla="*/ 0 h 70"/>
                    <a:gd name="T146" fmla="*/ 88 w 88"/>
                    <a:gd name="T147" fmla="*/ 70 h 70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88" h="70">
                      <a:moveTo>
                        <a:pt x="13" y="0"/>
                      </a:moveTo>
                      <a:lnTo>
                        <a:pt x="15" y="0"/>
                      </a:lnTo>
                      <a:lnTo>
                        <a:pt x="15" y="2"/>
                      </a:lnTo>
                      <a:lnTo>
                        <a:pt x="17" y="2"/>
                      </a:lnTo>
                      <a:lnTo>
                        <a:pt x="19" y="4"/>
                      </a:lnTo>
                      <a:lnTo>
                        <a:pt x="21" y="4"/>
                      </a:lnTo>
                      <a:lnTo>
                        <a:pt x="21" y="6"/>
                      </a:lnTo>
                      <a:lnTo>
                        <a:pt x="23" y="6"/>
                      </a:lnTo>
                      <a:lnTo>
                        <a:pt x="25" y="8"/>
                      </a:lnTo>
                      <a:lnTo>
                        <a:pt x="27" y="10"/>
                      </a:lnTo>
                      <a:lnTo>
                        <a:pt x="28" y="10"/>
                      </a:lnTo>
                      <a:lnTo>
                        <a:pt x="28" y="12"/>
                      </a:lnTo>
                      <a:lnTo>
                        <a:pt x="30" y="12"/>
                      </a:lnTo>
                      <a:lnTo>
                        <a:pt x="32" y="14"/>
                      </a:lnTo>
                      <a:lnTo>
                        <a:pt x="34" y="14"/>
                      </a:lnTo>
                      <a:lnTo>
                        <a:pt x="36" y="16"/>
                      </a:lnTo>
                      <a:lnTo>
                        <a:pt x="38" y="16"/>
                      </a:lnTo>
                      <a:lnTo>
                        <a:pt x="40" y="18"/>
                      </a:lnTo>
                      <a:lnTo>
                        <a:pt x="42" y="18"/>
                      </a:lnTo>
                      <a:lnTo>
                        <a:pt x="42" y="20"/>
                      </a:lnTo>
                      <a:lnTo>
                        <a:pt x="44" y="20"/>
                      </a:lnTo>
                      <a:lnTo>
                        <a:pt x="46" y="20"/>
                      </a:lnTo>
                      <a:lnTo>
                        <a:pt x="46" y="22"/>
                      </a:lnTo>
                      <a:lnTo>
                        <a:pt x="48" y="22"/>
                      </a:lnTo>
                      <a:lnTo>
                        <a:pt x="50" y="23"/>
                      </a:lnTo>
                      <a:lnTo>
                        <a:pt x="51" y="23"/>
                      </a:lnTo>
                      <a:lnTo>
                        <a:pt x="53" y="23"/>
                      </a:lnTo>
                      <a:lnTo>
                        <a:pt x="55" y="23"/>
                      </a:lnTo>
                      <a:lnTo>
                        <a:pt x="57" y="25"/>
                      </a:lnTo>
                      <a:lnTo>
                        <a:pt x="59" y="25"/>
                      </a:lnTo>
                      <a:lnTo>
                        <a:pt x="61" y="25"/>
                      </a:lnTo>
                      <a:lnTo>
                        <a:pt x="63" y="25"/>
                      </a:lnTo>
                      <a:lnTo>
                        <a:pt x="65" y="25"/>
                      </a:lnTo>
                      <a:lnTo>
                        <a:pt x="67" y="23"/>
                      </a:lnTo>
                      <a:lnTo>
                        <a:pt x="69" y="23"/>
                      </a:lnTo>
                      <a:lnTo>
                        <a:pt x="71" y="23"/>
                      </a:lnTo>
                      <a:lnTo>
                        <a:pt x="73" y="23"/>
                      </a:lnTo>
                      <a:lnTo>
                        <a:pt x="74" y="22"/>
                      </a:lnTo>
                      <a:lnTo>
                        <a:pt x="76" y="22"/>
                      </a:lnTo>
                      <a:lnTo>
                        <a:pt x="78" y="22"/>
                      </a:lnTo>
                      <a:lnTo>
                        <a:pt x="78" y="20"/>
                      </a:lnTo>
                      <a:lnTo>
                        <a:pt x="80" y="20"/>
                      </a:lnTo>
                      <a:lnTo>
                        <a:pt x="82" y="20"/>
                      </a:lnTo>
                      <a:lnTo>
                        <a:pt x="82" y="18"/>
                      </a:lnTo>
                      <a:lnTo>
                        <a:pt x="84" y="18"/>
                      </a:lnTo>
                      <a:lnTo>
                        <a:pt x="86" y="18"/>
                      </a:lnTo>
                      <a:lnTo>
                        <a:pt x="86" y="16"/>
                      </a:lnTo>
                      <a:lnTo>
                        <a:pt x="88" y="16"/>
                      </a:lnTo>
                      <a:lnTo>
                        <a:pt x="88" y="18"/>
                      </a:lnTo>
                      <a:lnTo>
                        <a:pt x="88" y="20"/>
                      </a:lnTo>
                      <a:lnTo>
                        <a:pt x="88" y="22"/>
                      </a:lnTo>
                      <a:lnTo>
                        <a:pt x="88" y="23"/>
                      </a:lnTo>
                      <a:lnTo>
                        <a:pt x="88" y="25"/>
                      </a:lnTo>
                      <a:lnTo>
                        <a:pt x="86" y="27"/>
                      </a:lnTo>
                      <a:lnTo>
                        <a:pt x="86" y="29"/>
                      </a:lnTo>
                      <a:lnTo>
                        <a:pt x="86" y="31"/>
                      </a:lnTo>
                      <a:lnTo>
                        <a:pt x="86" y="33"/>
                      </a:lnTo>
                      <a:lnTo>
                        <a:pt x="74" y="64"/>
                      </a:lnTo>
                      <a:lnTo>
                        <a:pt x="63" y="70"/>
                      </a:lnTo>
                      <a:lnTo>
                        <a:pt x="63" y="68"/>
                      </a:lnTo>
                      <a:lnTo>
                        <a:pt x="61" y="68"/>
                      </a:lnTo>
                      <a:lnTo>
                        <a:pt x="59" y="68"/>
                      </a:lnTo>
                      <a:lnTo>
                        <a:pt x="57" y="66"/>
                      </a:lnTo>
                      <a:lnTo>
                        <a:pt x="53" y="66"/>
                      </a:lnTo>
                      <a:lnTo>
                        <a:pt x="51" y="64"/>
                      </a:lnTo>
                      <a:lnTo>
                        <a:pt x="50" y="64"/>
                      </a:lnTo>
                      <a:lnTo>
                        <a:pt x="48" y="64"/>
                      </a:lnTo>
                      <a:lnTo>
                        <a:pt x="44" y="62"/>
                      </a:lnTo>
                      <a:lnTo>
                        <a:pt x="42" y="60"/>
                      </a:lnTo>
                      <a:lnTo>
                        <a:pt x="38" y="60"/>
                      </a:lnTo>
                      <a:lnTo>
                        <a:pt x="36" y="58"/>
                      </a:lnTo>
                      <a:lnTo>
                        <a:pt x="32" y="58"/>
                      </a:lnTo>
                      <a:lnTo>
                        <a:pt x="30" y="56"/>
                      </a:lnTo>
                      <a:lnTo>
                        <a:pt x="27" y="54"/>
                      </a:lnTo>
                      <a:lnTo>
                        <a:pt x="25" y="54"/>
                      </a:lnTo>
                      <a:lnTo>
                        <a:pt x="21" y="52"/>
                      </a:lnTo>
                      <a:lnTo>
                        <a:pt x="19" y="52"/>
                      </a:lnTo>
                      <a:lnTo>
                        <a:pt x="15" y="50"/>
                      </a:lnTo>
                      <a:lnTo>
                        <a:pt x="13" y="48"/>
                      </a:lnTo>
                      <a:lnTo>
                        <a:pt x="11" y="48"/>
                      </a:lnTo>
                      <a:lnTo>
                        <a:pt x="9" y="46"/>
                      </a:lnTo>
                      <a:lnTo>
                        <a:pt x="7" y="46"/>
                      </a:lnTo>
                      <a:lnTo>
                        <a:pt x="5" y="45"/>
                      </a:lnTo>
                      <a:lnTo>
                        <a:pt x="4" y="45"/>
                      </a:lnTo>
                      <a:lnTo>
                        <a:pt x="2" y="43"/>
                      </a:lnTo>
                      <a:lnTo>
                        <a:pt x="0" y="43"/>
                      </a:lnTo>
                      <a:lnTo>
                        <a:pt x="0" y="41"/>
                      </a:lnTo>
                      <a:lnTo>
                        <a:pt x="7" y="10"/>
                      </a:lnTo>
                      <a:lnTo>
                        <a:pt x="9" y="10"/>
                      </a:lnTo>
                      <a:lnTo>
                        <a:pt x="9" y="8"/>
                      </a:lnTo>
                      <a:lnTo>
                        <a:pt x="9" y="6"/>
                      </a:lnTo>
                      <a:lnTo>
                        <a:pt x="11" y="6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A6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90" name="Freeform 658"/>
                <p:cNvSpPr>
                  <a:spLocks noChangeAspect="1"/>
                </p:cNvSpPr>
                <p:nvPr/>
              </p:nvSpPr>
              <p:spPr bwMode="auto">
                <a:xfrm>
                  <a:off x="4868" y="1749"/>
                  <a:ext cx="88" cy="64"/>
                </a:xfrm>
                <a:custGeom>
                  <a:avLst/>
                  <a:gdLst>
                    <a:gd name="T0" fmla="*/ 13 w 88"/>
                    <a:gd name="T1" fmla="*/ 0 h 64"/>
                    <a:gd name="T2" fmla="*/ 15 w 88"/>
                    <a:gd name="T3" fmla="*/ 2 h 64"/>
                    <a:gd name="T4" fmla="*/ 17 w 88"/>
                    <a:gd name="T5" fmla="*/ 4 h 64"/>
                    <a:gd name="T6" fmla="*/ 19 w 88"/>
                    <a:gd name="T7" fmla="*/ 6 h 64"/>
                    <a:gd name="T8" fmla="*/ 21 w 88"/>
                    <a:gd name="T9" fmla="*/ 8 h 64"/>
                    <a:gd name="T10" fmla="*/ 25 w 88"/>
                    <a:gd name="T11" fmla="*/ 10 h 64"/>
                    <a:gd name="T12" fmla="*/ 27 w 88"/>
                    <a:gd name="T13" fmla="*/ 12 h 64"/>
                    <a:gd name="T14" fmla="*/ 30 w 88"/>
                    <a:gd name="T15" fmla="*/ 16 h 64"/>
                    <a:gd name="T16" fmla="*/ 34 w 88"/>
                    <a:gd name="T17" fmla="*/ 17 h 64"/>
                    <a:gd name="T18" fmla="*/ 38 w 88"/>
                    <a:gd name="T19" fmla="*/ 19 h 64"/>
                    <a:gd name="T20" fmla="*/ 42 w 88"/>
                    <a:gd name="T21" fmla="*/ 23 h 64"/>
                    <a:gd name="T22" fmla="*/ 44 w 88"/>
                    <a:gd name="T23" fmla="*/ 25 h 64"/>
                    <a:gd name="T24" fmla="*/ 48 w 88"/>
                    <a:gd name="T25" fmla="*/ 25 h 64"/>
                    <a:gd name="T26" fmla="*/ 51 w 88"/>
                    <a:gd name="T27" fmla="*/ 27 h 64"/>
                    <a:gd name="T28" fmla="*/ 55 w 88"/>
                    <a:gd name="T29" fmla="*/ 27 h 64"/>
                    <a:gd name="T30" fmla="*/ 59 w 88"/>
                    <a:gd name="T31" fmla="*/ 27 h 64"/>
                    <a:gd name="T32" fmla="*/ 63 w 88"/>
                    <a:gd name="T33" fmla="*/ 27 h 64"/>
                    <a:gd name="T34" fmla="*/ 67 w 88"/>
                    <a:gd name="T35" fmla="*/ 27 h 64"/>
                    <a:gd name="T36" fmla="*/ 69 w 88"/>
                    <a:gd name="T37" fmla="*/ 25 h 64"/>
                    <a:gd name="T38" fmla="*/ 73 w 88"/>
                    <a:gd name="T39" fmla="*/ 25 h 64"/>
                    <a:gd name="T40" fmla="*/ 76 w 88"/>
                    <a:gd name="T41" fmla="*/ 23 h 64"/>
                    <a:gd name="T42" fmla="*/ 80 w 88"/>
                    <a:gd name="T43" fmla="*/ 21 h 64"/>
                    <a:gd name="T44" fmla="*/ 82 w 88"/>
                    <a:gd name="T45" fmla="*/ 19 h 64"/>
                    <a:gd name="T46" fmla="*/ 86 w 88"/>
                    <a:gd name="T47" fmla="*/ 16 h 64"/>
                    <a:gd name="T48" fmla="*/ 88 w 88"/>
                    <a:gd name="T49" fmla="*/ 17 h 64"/>
                    <a:gd name="T50" fmla="*/ 86 w 88"/>
                    <a:gd name="T51" fmla="*/ 19 h 64"/>
                    <a:gd name="T52" fmla="*/ 86 w 88"/>
                    <a:gd name="T53" fmla="*/ 23 h 64"/>
                    <a:gd name="T54" fmla="*/ 86 w 88"/>
                    <a:gd name="T55" fmla="*/ 27 h 64"/>
                    <a:gd name="T56" fmla="*/ 63 w 88"/>
                    <a:gd name="T57" fmla="*/ 64 h 64"/>
                    <a:gd name="T58" fmla="*/ 61 w 88"/>
                    <a:gd name="T59" fmla="*/ 62 h 64"/>
                    <a:gd name="T60" fmla="*/ 57 w 88"/>
                    <a:gd name="T61" fmla="*/ 60 h 64"/>
                    <a:gd name="T62" fmla="*/ 51 w 88"/>
                    <a:gd name="T63" fmla="*/ 58 h 64"/>
                    <a:gd name="T64" fmla="*/ 48 w 88"/>
                    <a:gd name="T65" fmla="*/ 58 h 64"/>
                    <a:gd name="T66" fmla="*/ 42 w 88"/>
                    <a:gd name="T67" fmla="*/ 54 h 64"/>
                    <a:gd name="T68" fmla="*/ 36 w 88"/>
                    <a:gd name="T69" fmla="*/ 52 h 64"/>
                    <a:gd name="T70" fmla="*/ 30 w 88"/>
                    <a:gd name="T71" fmla="*/ 50 h 64"/>
                    <a:gd name="T72" fmla="*/ 25 w 88"/>
                    <a:gd name="T73" fmla="*/ 48 h 64"/>
                    <a:gd name="T74" fmla="*/ 19 w 88"/>
                    <a:gd name="T75" fmla="*/ 46 h 64"/>
                    <a:gd name="T76" fmla="*/ 13 w 88"/>
                    <a:gd name="T77" fmla="*/ 42 h 64"/>
                    <a:gd name="T78" fmla="*/ 9 w 88"/>
                    <a:gd name="T79" fmla="*/ 40 h 64"/>
                    <a:gd name="T80" fmla="*/ 5 w 88"/>
                    <a:gd name="T81" fmla="*/ 39 h 64"/>
                    <a:gd name="T82" fmla="*/ 2 w 88"/>
                    <a:gd name="T83" fmla="*/ 37 h 64"/>
                    <a:gd name="T84" fmla="*/ 0 w 88"/>
                    <a:gd name="T85" fmla="*/ 35 h 64"/>
                    <a:gd name="T86" fmla="*/ 7 w 88"/>
                    <a:gd name="T87" fmla="*/ 6 h 64"/>
                    <a:gd name="T88" fmla="*/ 9 w 88"/>
                    <a:gd name="T89" fmla="*/ 4 h 64"/>
                    <a:gd name="T90" fmla="*/ 11 w 88"/>
                    <a:gd name="T91" fmla="*/ 0 h 6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88"/>
                    <a:gd name="T139" fmla="*/ 0 h 64"/>
                    <a:gd name="T140" fmla="*/ 88 w 88"/>
                    <a:gd name="T141" fmla="*/ 64 h 6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88" h="64">
                      <a:moveTo>
                        <a:pt x="11" y="0"/>
                      </a:moveTo>
                      <a:lnTo>
                        <a:pt x="13" y="0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9" y="6"/>
                      </a:lnTo>
                      <a:lnTo>
                        <a:pt x="21" y="6"/>
                      </a:lnTo>
                      <a:lnTo>
                        <a:pt x="21" y="8"/>
                      </a:lnTo>
                      <a:lnTo>
                        <a:pt x="23" y="10"/>
                      </a:lnTo>
                      <a:lnTo>
                        <a:pt x="25" y="10"/>
                      </a:lnTo>
                      <a:lnTo>
                        <a:pt x="25" y="12"/>
                      </a:lnTo>
                      <a:lnTo>
                        <a:pt x="27" y="12"/>
                      </a:lnTo>
                      <a:lnTo>
                        <a:pt x="28" y="14"/>
                      </a:lnTo>
                      <a:lnTo>
                        <a:pt x="30" y="16"/>
                      </a:lnTo>
                      <a:lnTo>
                        <a:pt x="32" y="16"/>
                      </a:lnTo>
                      <a:lnTo>
                        <a:pt x="34" y="17"/>
                      </a:lnTo>
                      <a:lnTo>
                        <a:pt x="36" y="19"/>
                      </a:lnTo>
                      <a:lnTo>
                        <a:pt x="38" y="19"/>
                      </a:lnTo>
                      <a:lnTo>
                        <a:pt x="40" y="21"/>
                      </a:lnTo>
                      <a:lnTo>
                        <a:pt x="42" y="23"/>
                      </a:lnTo>
                      <a:lnTo>
                        <a:pt x="44" y="23"/>
                      </a:lnTo>
                      <a:lnTo>
                        <a:pt x="44" y="25"/>
                      </a:lnTo>
                      <a:lnTo>
                        <a:pt x="46" y="25"/>
                      </a:lnTo>
                      <a:lnTo>
                        <a:pt x="48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7"/>
                      </a:lnTo>
                      <a:lnTo>
                        <a:pt x="55" y="27"/>
                      </a:lnTo>
                      <a:lnTo>
                        <a:pt x="57" y="27"/>
                      </a:lnTo>
                      <a:lnTo>
                        <a:pt x="59" y="27"/>
                      </a:lnTo>
                      <a:lnTo>
                        <a:pt x="61" y="27"/>
                      </a:lnTo>
                      <a:lnTo>
                        <a:pt x="63" y="27"/>
                      </a:lnTo>
                      <a:lnTo>
                        <a:pt x="65" y="27"/>
                      </a:lnTo>
                      <a:lnTo>
                        <a:pt x="67" y="27"/>
                      </a:lnTo>
                      <a:lnTo>
                        <a:pt x="69" y="27"/>
                      </a:lnTo>
                      <a:lnTo>
                        <a:pt x="69" y="25"/>
                      </a:lnTo>
                      <a:lnTo>
                        <a:pt x="71" y="25"/>
                      </a:lnTo>
                      <a:lnTo>
                        <a:pt x="73" y="25"/>
                      </a:lnTo>
                      <a:lnTo>
                        <a:pt x="74" y="23"/>
                      </a:lnTo>
                      <a:lnTo>
                        <a:pt x="76" y="23"/>
                      </a:lnTo>
                      <a:lnTo>
                        <a:pt x="78" y="21"/>
                      </a:lnTo>
                      <a:lnTo>
                        <a:pt x="80" y="21"/>
                      </a:lnTo>
                      <a:lnTo>
                        <a:pt x="80" y="19"/>
                      </a:lnTo>
                      <a:lnTo>
                        <a:pt x="82" y="19"/>
                      </a:lnTo>
                      <a:lnTo>
                        <a:pt x="84" y="17"/>
                      </a:lnTo>
                      <a:lnTo>
                        <a:pt x="86" y="16"/>
                      </a:lnTo>
                      <a:lnTo>
                        <a:pt x="88" y="16"/>
                      </a:lnTo>
                      <a:lnTo>
                        <a:pt x="88" y="17"/>
                      </a:lnTo>
                      <a:lnTo>
                        <a:pt x="86" y="17"/>
                      </a:lnTo>
                      <a:lnTo>
                        <a:pt x="86" y="19"/>
                      </a:lnTo>
                      <a:lnTo>
                        <a:pt x="86" y="21"/>
                      </a:lnTo>
                      <a:lnTo>
                        <a:pt x="86" y="23"/>
                      </a:lnTo>
                      <a:lnTo>
                        <a:pt x="86" y="25"/>
                      </a:lnTo>
                      <a:lnTo>
                        <a:pt x="86" y="27"/>
                      </a:lnTo>
                      <a:lnTo>
                        <a:pt x="74" y="58"/>
                      </a:lnTo>
                      <a:lnTo>
                        <a:pt x="63" y="64"/>
                      </a:lnTo>
                      <a:lnTo>
                        <a:pt x="63" y="62"/>
                      </a:lnTo>
                      <a:lnTo>
                        <a:pt x="61" y="62"/>
                      </a:lnTo>
                      <a:lnTo>
                        <a:pt x="59" y="62"/>
                      </a:lnTo>
                      <a:lnTo>
                        <a:pt x="57" y="60"/>
                      </a:lnTo>
                      <a:lnTo>
                        <a:pt x="53" y="60"/>
                      </a:lnTo>
                      <a:lnTo>
                        <a:pt x="51" y="58"/>
                      </a:lnTo>
                      <a:lnTo>
                        <a:pt x="50" y="58"/>
                      </a:lnTo>
                      <a:lnTo>
                        <a:pt x="48" y="58"/>
                      </a:lnTo>
                      <a:lnTo>
                        <a:pt x="44" y="56"/>
                      </a:lnTo>
                      <a:lnTo>
                        <a:pt x="42" y="54"/>
                      </a:lnTo>
                      <a:lnTo>
                        <a:pt x="38" y="54"/>
                      </a:lnTo>
                      <a:lnTo>
                        <a:pt x="36" y="52"/>
                      </a:lnTo>
                      <a:lnTo>
                        <a:pt x="32" y="52"/>
                      </a:lnTo>
                      <a:lnTo>
                        <a:pt x="30" y="50"/>
                      </a:lnTo>
                      <a:lnTo>
                        <a:pt x="27" y="48"/>
                      </a:lnTo>
                      <a:lnTo>
                        <a:pt x="25" y="48"/>
                      </a:lnTo>
                      <a:lnTo>
                        <a:pt x="21" y="46"/>
                      </a:lnTo>
                      <a:lnTo>
                        <a:pt x="19" y="46"/>
                      </a:lnTo>
                      <a:lnTo>
                        <a:pt x="15" y="44"/>
                      </a:lnTo>
                      <a:lnTo>
                        <a:pt x="13" y="42"/>
                      </a:lnTo>
                      <a:lnTo>
                        <a:pt x="11" y="42"/>
                      </a:lnTo>
                      <a:lnTo>
                        <a:pt x="9" y="40"/>
                      </a:lnTo>
                      <a:lnTo>
                        <a:pt x="7" y="40"/>
                      </a:lnTo>
                      <a:lnTo>
                        <a:pt x="5" y="39"/>
                      </a:lnTo>
                      <a:lnTo>
                        <a:pt x="4" y="39"/>
                      </a:lnTo>
                      <a:lnTo>
                        <a:pt x="2" y="37"/>
                      </a:lnTo>
                      <a:lnTo>
                        <a:pt x="0" y="37"/>
                      </a:lnTo>
                      <a:lnTo>
                        <a:pt x="0" y="35"/>
                      </a:lnTo>
                      <a:lnTo>
                        <a:pt x="7" y="8"/>
                      </a:lnTo>
                      <a:lnTo>
                        <a:pt x="7" y="6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1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9E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91" name="Freeform 659"/>
                <p:cNvSpPr>
                  <a:spLocks noChangeAspect="1"/>
                </p:cNvSpPr>
                <p:nvPr/>
              </p:nvSpPr>
              <p:spPr bwMode="auto">
                <a:xfrm>
                  <a:off x="4868" y="1755"/>
                  <a:ext cx="86" cy="58"/>
                </a:xfrm>
                <a:custGeom>
                  <a:avLst/>
                  <a:gdLst>
                    <a:gd name="T0" fmla="*/ 86 w 86"/>
                    <a:gd name="T1" fmla="*/ 17 h 58"/>
                    <a:gd name="T2" fmla="*/ 86 w 86"/>
                    <a:gd name="T3" fmla="*/ 21 h 58"/>
                    <a:gd name="T4" fmla="*/ 63 w 86"/>
                    <a:gd name="T5" fmla="*/ 58 h 58"/>
                    <a:gd name="T6" fmla="*/ 61 w 86"/>
                    <a:gd name="T7" fmla="*/ 56 h 58"/>
                    <a:gd name="T8" fmla="*/ 57 w 86"/>
                    <a:gd name="T9" fmla="*/ 54 h 58"/>
                    <a:gd name="T10" fmla="*/ 51 w 86"/>
                    <a:gd name="T11" fmla="*/ 52 h 58"/>
                    <a:gd name="T12" fmla="*/ 48 w 86"/>
                    <a:gd name="T13" fmla="*/ 52 h 58"/>
                    <a:gd name="T14" fmla="*/ 42 w 86"/>
                    <a:gd name="T15" fmla="*/ 48 h 58"/>
                    <a:gd name="T16" fmla="*/ 36 w 86"/>
                    <a:gd name="T17" fmla="*/ 46 h 58"/>
                    <a:gd name="T18" fmla="*/ 30 w 86"/>
                    <a:gd name="T19" fmla="*/ 44 h 58"/>
                    <a:gd name="T20" fmla="*/ 25 w 86"/>
                    <a:gd name="T21" fmla="*/ 42 h 58"/>
                    <a:gd name="T22" fmla="*/ 19 w 86"/>
                    <a:gd name="T23" fmla="*/ 40 h 58"/>
                    <a:gd name="T24" fmla="*/ 13 w 86"/>
                    <a:gd name="T25" fmla="*/ 36 h 58"/>
                    <a:gd name="T26" fmla="*/ 9 w 86"/>
                    <a:gd name="T27" fmla="*/ 34 h 58"/>
                    <a:gd name="T28" fmla="*/ 5 w 86"/>
                    <a:gd name="T29" fmla="*/ 33 h 58"/>
                    <a:gd name="T30" fmla="*/ 2 w 86"/>
                    <a:gd name="T31" fmla="*/ 31 h 58"/>
                    <a:gd name="T32" fmla="*/ 0 w 86"/>
                    <a:gd name="T33" fmla="*/ 29 h 58"/>
                    <a:gd name="T34" fmla="*/ 9 w 86"/>
                    <a:gd name="T35" fmla="*/ 4 h 58"/>
                    <a:gd name="T36" fmla="*/ 9 w 86"/>
                    <a:gd name="T37" fmla="*/ 0 h 58"/>
                    <a:gd name="T38" fmla="*/ 13 w 86"/>
                    <a:gd name="T39" fmla="*/ 2 h 58"/>
                    <a:gd name="T40" fmla="*/ 15 w 86"/>
                    <a:gd name="T41" fmla="*/ 4 h 58"/>
                    <a:gd name="T42" fmla="*/ 19 w 86"/>
                    <a:gd name="T43" fmla="*/ 8 h 58"/>
                    <a:gd name="T44" fmla="*/ 21 w 86"/>
                    <a:gd name="T45" fmla="*/ 10 h 58"/>
                    <a:gd name="T46" fmla="*/ 25 w 86"/>
                    <a:gd name="T47" fmla="*/ 13 h 58"/>
                    <a:gd name="T48" fmla="*/ 28 w 86"/>
                    <a:gd name="T49" fmla="*/ 15 h 58"/>
                    <a:gd name="T50" fmla="*/ 30 w 86"/>
                    <a:gd name="T51" fmla="*/ 19 h 58"/>
                    <a:gd name="T52" fmla="*/ 32 w 86"/>
                    <a:gd name="T53" fmla="*/ 21 h 58"/>
                    <a:gd name="T54" fmla="*/ 36 w 86"/>
                    <a:gd name="T55" fmla="*/ 23 h 58"/>
                    <a:gd name="T56" fmla="*/ 38 w 86"/>
                    <a:gd name="T57" fmla="*/ 25 h 58"/>
                    <a:gd name="T58" fmla="*/ 42 w 86"/>
                    <a:gd name="T59" fmla="*/ 27 h 58"/>
                    <a:gd name="T60" fmla="*/ 46 w 86"/>
                    <a:gd name="T61" fmla="*/ 29 h 58"/>
                    <a:gd name="T62" fmla="*/ 50 w 86"/>
                    <a:gd name="T63" fmla="*/ 29 h 58"/>
                    <a:gd name="T64" fmla="*/ 53 w 86"/>
                    <a:gd name="T65" fmla="*/ 31 h 58"/>
                    <a:gd name="T66" fmla="*/ 57 w 86"/>
                    <a:gd name="T67" fmla="*/ 31 h 58"/>
                    <a:gd name="T68" fmla="*/ 61 w 86"/>
                    <a:gd name="T69" fmla="*/ 29 h 58"/>
                    <a:gd name="T70" fmla="*/ 65 w 86"/>
                    <a:gd name="T71" fmla="*/ 29 h 58"/>
                    <a:gd name="T72" fmla="*/ 69 w 86"/>
                    <a:gd name="T73" fmla="*/ 27 h 58"/>
                    <a:gd name="T74" fmla="*/ 73 w 86"/>
                    <a:gd name="T75" fmla="*/ 27 h 58"/>
                    <a:gd name="T76" fmla="*/ 74 w 86"/>
                    <a:gd name="T77" fmla="*/ 25 h 58"/>
                    <a:gd name="T78" fmla="*/ 78 w 86"/>
                    <a:gd name="T79" fmla="*/ 21 h 58"/>
                    <a:gd name="T80" fmla="*/ 80 w 86"/>
                    <a:gd name="T81" fmla="*/ 19 h 58"/>
                    <a:gd name="T82" fmla="*/ 82 w 86"/>
                    <a:gd name="T83" fmla="*/ 17 h 58"/>
                    <a:gd name="T84" fmla="*/ 84 w 86"/>
                    <a:gd name="T85" fmla="*/ 15 h 58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86"/>
                    <a:gd name="T130" fmla="*/ 0 h 58"/>
                    <a:gd name="T131" fmla="*/ 86 w 86"/>
                    <a:gd name="T132" fmla="*/ 58 h 58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86" h="58">
                      <a:moveTo>
                        <a:pt x="86" y="15"/>
                      </a:moveTo>
                      <a:lnTo>
                        <a:pt x="86" y="17"/>
                      </a:lnTo>
                      <a:lnTo>
                        <a:pt x="86" y="19"/>
                      </a:lnTo>
                      <a:lnTo>
                        <a:pt x="86" y="21"/>
                      </a:lnTo>
                      <a:lnTo>
                        <a:pt x="74" y="52"/>
                      </a:lnTo>
                      <a:lnTo>
                        <a:pt x="63" y="58"/>
                      </a:lnTo>
                      <a:lnTo>
                        <a:pt x="63" y="56"/>
                      </a:lnTo>
                      <a:lnTo>
                        <a:pt x="61" y="56"/>
                      </a:lnTo>
                      <a:lnTo>
                        <a:pt x="59" y="56"/>
                      </a:lnTo>
                      <a:lnTo>
                        <a:pt x="57" y="54"/>
                      </a:lnTo>
                      <a:lnTo>
                        <a:pt x="53" y="54"/>
                      </a:lnTo>
                      <a:lnTo>
                        <a:pt x="51" y="52"/>
                      </a:lnTo>
                      <a:lnTo>
                        <a:pt x="50" y="52"/>
                      </a:lnTo>
                      <a:lnTo>
                        <a:pt x="48" y="52"/>
                      </a:lnTo>
                      <a:lnTo>
                        <a:pt x="44" y="50"/>
                      </a:lnTo>
                      <a:lnTo>
                        <a:pt x="42" y="48"/>
                      </a:lnTo>
                      <a:lnTo>
                        <a:pt x="38" y="48"/>
                      </a:lnTo>
                      <a:lnTo>
                        <a:pt x="36" y="46"/>
                      </a:lnTo>
                      <a:lnTo>
                        <a:pt x="32" y="46"/>
                      </a:lnTo>
                      <a:lnTo>
                        <a:pt x="30" y="44"/>
                      </a:lnTo>
                      <a:lnTo>
                        <a:pt x="27" y="42"/>
                      </a:lnTo>
                      <a:lnTo>
                        <a:pt x="25" y="42"/>
                      </a:lnTo>
                      <a:lnTo>
                        <a:pt x="21" y="40"/>
                      </a:lnTo>
                      <a:lnTo>
                        <a:pt x="19" y="40"/>
                      </a:lnTo>
                      <a:lnTo>
                        <a:pt x="15" y="38"/>
                      </a:lnTo>
                      <a:lnTo>
                        <a:pt x="13" y="36"/>
                      </a:lnTo>
                      <a:lnTo>
                        <a:pt x="11" y="36"/>
                      </a:lnTo>
                      <a:lnTo>
                        <a:pt x="9" y="34"/>
                      </a:lnTo>
                      <a:lnTo>
                        <a:pt x="7" y="34"/>
                      </a:lnTo>
                      <a:lnTo>
                        <a:pt x="5" y="33"/>
                      </a:lnTo>
                      <a:lnTo>
                        <a:pt x="4" y="33"/>
                      </a:lnTo>
                      <a:lnTo>
                        <a:pt x="2" y="31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9" y="2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2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6"/>
                      </a:lnTo>
                      <a:lnTo>
                        <a:pt x="19" y="8"/>
                      </a:lnTo>
                      <a:lnTo>
                        <a:pt x="19" y="10"/>
                      </a:lnTo>
                      <a:lnTo>
                        <a:pt x="21" y="10"/>
                      </a:lnTo>
                      <a:lnTo>
                        <a:pt x="23" y="11"/>
                      </a:lnTo>
                      <a:lnTo>
                        <a:pt x="25" y="13"/>
                      </a:lnTo>
                      <a:lnTo>
                        <a:pt x="27" y="15"/>
                      </a:lnTo>
                      <a:lnTo>
                        <a:pt x="28" y="15"/>
                      </a:lnTo>
                      <a:lnTo>
                        <a:pt x="28" y="17"/>
                      </a:lnTo>
                      <a:lnTo>
                        <a:pt x="30" y="19"/>
                      </a:lnTo>
                      <a:lnTo>
                        <a:pt x="32" y="19"/>
                      </a:lnTo>
                      <a:lnTo>
                        <a:pt x="32" y="21"/>
                      </a:lnTo>
                      <a:lnTo>
                        <a:pt x="34" y="21"/>
                      </a:lnTo>
                      <a:lnTo>
                        <a:pt x="36" y="23"/>
                      </a:lnTo>
                      <a:lnTo>
                        <a:pt x="38" y="23"/>
                      </a:lnTo>
                      <a:lnTo>
                        <a:pt x="38" y="25"/>
                      </a:lnTo>
                      <a:lnTo>
                        <a:pt x="40" y="25"/>
                      </a:lnTo>
                      <a:lnTo>
                        <a:pt x="42" y="27"/>
                      </a:lnTo>
                      <a:lnTo>
                        <a:pt x="44" y="27"/>
                      </a:lnTo>
                      <a:lnTo>
                        <a:pt x="46" y="29"/>
                      </a:lnTo>
                      <a:lnTo>
                        <a:pt x="48" y="29"/>
                      </a:lnTo>
                      <a:lnTo>
                        <a:pt x="50" y="29"/>
                      </a:lnTo>
                      <a:lnTo>
                        <a:pt x="51" y="31"/>
                      </a:lnTo>
                      <a:lnTo>
                        <a:pt x="53" y="31"/>
                      </a:lnTo>
                      <a:lnTo>
                        <a:pt x="55" y="31"/>
                      </a:lnTo>
                      <a:lnTo>
                        <a:pt x="57" y="31"/>
                      </a:lnTo>
                      <a:lnTo>
                        <a:pt x="59" y="31"/>
                      </a:lnTo>
                      <a:lnTo>
                        <a:pt x="61" y="29"/>
                      </a:lnTo>
                      <a:lnTo>
                        <a:pt x="63" y="29"/>
                      </a:lnTo>
                      <a:lnTo>
                        <a:pt x="65" y="29"/>
                      </a:lnTo>
                      <a:lnTo>
                        <a:pt x="67" y="29"/>
                      </a:lnTo>
                      <a:lnTo>
                        <a:pt x="69" y="27"/>
                      </a:lnTo>
                      <a:lnTo>
                        <a:pt x="71" y="27"/>
                      </a:lnTo>
                      <a:lnTo>
                        <a:pt x="73" y="27"/>
                      </a:lnTo>
                      <a:lnTo>
                        <a:pt x="73" y="25"/>
                      </a:lnTo>
                      <a:lnTo>
                        <a:pt x="74" y="25"/>
                      </a:lnTo>
                      <a:lnTo>
                        <a:pt x="76" y="23"/>
                      </a:lnTo>
                      <a:lnTo>
                        <a:pt x="78" y="21"/>
                      </a:lnTo>
                      <a:lnTo>
                        <a:pt x="80" y="21"/>
                      </a:lnTo>
                      <a:lnTo>
                        <a:pt x="80" y="19"/>
                      </a:lnTo>
                      <a:lnTo>
                        <a:pt x="82" y="19"/>
                      </a:lnTo>
                      <a:lnTo>
                        <a:pt x="82" y="17"/>
                      </a:lnTo>
                      <a:lnTo>
                        <a:pt x="84" y="17"/>
                      </a:lnTo>
                      <a:lnTo>
                        <a:pt x="84" y="15"/>
                      </a:lnTo>
                      <a:lnTo>
                        <a:pt x="86" y="15"/>
                      </a:lnTo>
                      <a:close/>
                    </a:path>
                  </a:pathLst>
                </a:custGeom>
                <a:solidFill>
                  <a:srgbClr val="92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92" name="Freeform 660"/>
                <p:cNvSpPr>
                  <a:spLocks noChangeAspect="1"/>
                </p:cNvSpPr>
                <p:nvPr/>
              </p:nvSpPr>
              <p:spPr bwMode="auto">
                <a:xfrm>
                  <a:off x="4829" y="1686"/>
                  <a:ext cx="25" cy="52"/>
                </a:xfrm>
                <a:custGeom>
                  <a:avLst/>
                  <a:gdLst>
                    <a:gd name="T0" fmla="*/ 25 w 25"/>
                    <a:gd name="T1" fmla="*/ 50 h 52"/>
                    <a:gd name="T2" fmla="*/ 23 w 25"/>
                    <a:gd name="T3" fmla="*/ 50 h 52"/>
                    <a:gd name="T4" fmla="*/ 23 w 25"/>
                    <a:gd name="T5" fmla="*/ 48 h 52"/>
                    <a:gd name="T6" fmla="*/ 23 w 25"/>
                    <a:gd name="T7" fmla="*/ 46 h 52"/>
                    <a:gd name="T8" fmla="*/ 21 w 25"/>
                    <a:gd name="T9" fmla="*/ 46 h 52"/>
                    <a:gd name="T10" fmla="*/ 21 w 25"/>
                    <a:gd name="T11" fmla="*/ 44 h 52"/>
                    <a:gd name="T12" fmla="*/ 21 w 25"/>
                    <a:gd name="T13" fmla="*/ 42 h 52"/>
                    <a:gd name="T14" fmla="*/ 19 w 25"/>
                    <a:gd name="T15" fmla="*/ 40 h 52"/>
                    <a:gd name="T16" fmla="*/ 18 w 25"/>
                    <a:gd name="T17" fmla="*/ 38 h 52"/>
                    <a:gd name="T18" fmla="*/ 18 w 25"/>
                    <a:gd name="T19" fmla="*/ 36 h 52"/>
                    <a:gd name="T20" fmla="*/ 18 w 25"/>
                    <a:gd name="T21" fmla="*/ 34 h 52"/>
                    <a:gd name="T22" fmla="*/ 16 w 25"/>
                    <a:gd name="T23" fmla="*/ 32 h 52"/>
                    <a:gd name="T24" fmla="*/ 14 w 25"/>
                    <a:gd name="T25" fmla="*/ 31 h 52"/>
                    <a:gd name="T26" fmla="*/ 14 w 25"/>
                    <a:gd name="T27" fmla="*/ 29 h 52"/>
                    <a:gd name="T28" fmla="*/ 14 w 25"/>
                    <a:gd name="T29" fmla="*/ 27 h 52"/>
                    <a:gd name="T30" fmla="*/ 12 w 25"/>
                    <a:gd name="T31" fmla="*/ 25 h 52"/>
                    <a:gd name="T32" fmla="*/ 12 w 25"/>
                    <a:gd name="T33" fmla="*/ 23 h 52"/>
                    <a:gd name="T34" fmla="*/ 10 w 25"/>
                    <a:gd name="T35" fmla="*/ 21 h 52"/>
                    <a:gd name="T36" fmla="*/ 10 w 25"/>
                    <a:gd name="T37" fmla="*/ 19 h 52"/>
                    <a:gd name="T38" fmla="*/ 10 w 25"/>
                    <a:gd name="T39" fmla="*/ 17 h 52"/>
                    <a:gd name="T40" fmla="*/ 8 w 25"/>
                    <a:gd name="T41" fmla="*/ 15 h 52"/>
                    <a:gd name="T42" fmla="*/ 8 w 25"/>
                    <a:gd name="T43" fmla="*/ 13 h 52"/>
                    <a:gd name="T44" fmla="*/ 6 w 25"/>
                    <a:gd name="T45" fmla="*/ 11 h 52"/>
                    <a:gd name="T46" fmla="*/ 6 w 25"/>
                    <a:gd name="T47" fmla="*/ 9 h 52"/>
                    <a:gd name="T48" fmla="*/ 6 w 25"/>
                    <a:gd name="T49" fmla="*/ 7 h 52"/>
                    <a:gd name="T50" fmla="*/ 4 w 25"/>
                    <a:gd name="T51" fmla="*/ 6 h 52"/>
                    <a:gd name="T52" fmla="*/ 4 w 25"/>
                    <a:gd name="T53" fmla="*/ 4 h 52"/>
                    <a:gd name="T54" fmla="*/ 4 w 25"/>
                    <a:gd name="T55" fmla="*/ 2 h 52"/>
                    <a:gd name="T56" fmla="*/ 2 w 25"/>
                    <a:gd name="T57" fmla="*/ 2 h 52"/>
                    <a:gd name="T58" fmla="*/ 2 w 25"/>
                    <a:gd name="T59" fmla="*/ 0 h 52"/>
                    <a:gd name="T60" fmla="*/ 0 w 25"/>
                    <a:gd name="T61" fmla="*/ 0 h 52"/>
                    <a:gd name="T62" fmla="*/ 0 w 25"/>
                    <a:gd name="T63" fmla="*/ 2 h 52"/>
                    <a:gd name="T64" fmla="*/ 0 w 25"/>
                    <a:gd name="T65" fmla="*/ 4 h 52"/>
                    <a:gd name="T66" fmla="*/ 0 w 25"/>
                    <a:gd name="T67" fmla="*/ 6 h 52"/>
                    <a:gd name="T68" fmla="*/ 0 w 25"/>
                    <a:gd name="T69" fmla="*/ 7 h 52"/>
                    <a:gd name="T70" fmla="*/ 0 w 25"/>
                    <a:gd name="T71" fmla="*/ 9 h 52"/>
                    <a:gd name="T72" fmla="*/ 0 w 25"/>
                    <a:gd name="T73" fmla="*/ 11 h 52"/>
                    <a:gd name="T74" fmla="*/ 2 w 25"/>
                    <a:gd name="T75" fmla="*/ 13 h 52"/>
                    <a:gd name="T76" fmla="*/ 2 w 25"/>
                    <a:gd name="T77" fmla="*/ 15 h 52"/>
                    <a:gd name="T78" fmla="*/ 2 w 25"/>
                    <a:gd name="T79" fmla="*/ 17 h 52"/>
                    <a:gd name="T80" fmla="*/ 4 w 25"/>
                    <a:gd name="T81" fmla="*/ 17 h 52"/>
                    <a:gd name="T82" fmla="*/ 4 w 25"/>
                    <a:gd name="T83" fmla="*/ 19 h 52"/>
                    <a:gd name="T84" fmla="*/ 4 w 25"/>
                    <a:gd name="T85" fmla="*/ 21 h 52"/>
                    <a:gd name="T86" fmla="*/ 6 w 25"/>
                    <a:gd name="T87" fmla="*/ 23 h 52"/>
                    <a:gd name="T88" fmla="*/ 6 w 25"/>
                    <a:gd name="T89" fmla="*/ 25 h 52"/>
                    <a:gd name="T90" fmla="*/ 6 w 25"/>
                    <a:gd name="T91" fmla="*/ 27 h 52"/>
                    <a:gd name="T92" fmla="*/ 8 w 25"/>
                    <a:gd name="T93" fmla="*/ 27 h 52"/>
                    <a:gd name="T94" fmla="*/ 8 w 25"/>
                    <a:gd name="T95" fmla="*/ 29 h 52"/>
                    <a:gd name="T96" fmla="*/ 8 w 25"/>
                    <a:gd name="T97" fmla="*/ 31 h 52"/>
                    <a:gd name="T98" fmla="*/ 10 w 25"/>
                    <a:gd name="T99" fmla="*/ 32 h 52"/>
                    <a:gd name="T100" fmla="*/ 10 w 25"/>
                    <a:gd name="T101" fmla="*/ 34 h 52"/>
                    <a:gd name="T102" fmla="*/ 12 w 25"/>
                    <a:gd name="T103" fmla="*/ 36 h 52"/>
                    <a:gd name="T104" fmla="*/ 14 w 25"/>
                    <a:gd name="T105" fmla="*/ 38 h 52"/>
                    <a:gd name="T106" fmla="*/ 14 w 25"/>
                    <a:gd name="T107" fmla="*/ 40 h 52"/>
                    <a:gd name="T108" fmla="*/ 16 w 25"/>
                    <a:gd name="T109" fmla="*/ 42 h 52"/>
                    <a:gd name="T110" fmla="*/ 16 w 25"/>
                    <a:gd name="T111" fmla="*/ 44 h 52"/>
                    <a:gd name="T112" fmla="*/ 18 w 25"/>
                    <a:gd name="T113" fmla="*/ 46 h 52"/>
                    <a:gd name="T114" fmla="*/ 19 w 25"/>
                    <a:gd name="T115" fmla="*/ 48 h 52"/>
                    <a:gd name="T116" fmla="*/ 21 w 25"/>
                    <a:gd name="T117" fmla="*/ 50 h 52"/>
                    <a:gd name="T118" fmla="*/ 23 w 25"/>
                    <a:gd name="T119" fmla="*/ 50 h 52"/>
                    <a:gd name="T120" fmla="*/ 23 w 25"/>
                    <a:gd name="T121" fmla="*/ 52 h 52"/>
                    <a:gd name="T122" fmla="*/ 25 w 25"/>
                    <a:gd name="T123" fmla="*/ 52 h 52"/>
                    <a:gd name="T124" fmla="*/ 25 w 25"/>
                    <a:gd name="T125" fmla="*/ 50 h 52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5"/>
                    <a:gd name="T190" fmla="*/ 0 h 52"/>
                    <a:gd name="T191" fmla="*/ 25 w 25"/>
                    <a:gd name="T192" fmla="*/ 52 h 52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5" h="52">
                      <a:moveTo>
                        <a:pt x="25" y="50"/>
                      </a:moveTo>
                      <a:lnTo>
                        <a:pt x="23" y="50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1" y="46"/>
                      </a:lnTo>
                      <a:lnTo>
                        <a:pt x="21" y="44"/>
                      </a:lnTo>
                      <a:lnTo>
                        <a:pt x="21" y="42"/>
                      </a:lnTo>
                      <a:lnTo>
                        <a:pt x="19" y="40"/>
                      </a:lnTo>
                      <a:lnTo>
                        <a:pt x="18" y="38"/>
                      </a:lnTo>
                      <a:lnTo>
                        <a:pt x="18" y="36"/>
                      </a:lnTo>
                      <a:lnTo>
                        <a:pt x="18" y="34"/>
                      </a:lnTo>
                      <a:lnTo>
                        <a:pt x="16" y="32"/>
                      </a:lnTo>
                      <a:lnTo>
                        <a:pt x="14" y="31"/>
                      </a:lnTo>
                      <a:lnTo>
                        <a:pt x="14" y="29"/>
                      </a:lnTo>
                      <a:lnTo>
                        <a:pt x="14" y="27"/>
                      </a:lnTo>
                      <a:lnTo>
                        <a:pt x="12" y="25"/>
                      </a:lnTo>
                      <a:lnTo>
                        <a:pt x="12" y="23"/>
                      </a:lnTo>
                      <a:lnTo>
                        <a:pt x="10" y="21"/>
                      </a:lnTo>
                      <a:lnTo>
                        <a:pt x="10" y="19"/>
                      </a:lnTo>
                      <a:lnTo>
                        <a:pt x="10" y="17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6" y="11"/>
                      </a:lnTo>
                      <a:lnTo>
                        <a:pt x="6" y="9"/>
                      </a:lnTo>
                      <a:lnTo>
                        <a:pt x="6" y="7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2" y="13"/>
                      </a:lnTo>
                      <a:lnTo>
                        <a:pt x="2" y="15"/>
                      </a:lnTo>
                      <a:lnTo>
                        <a:pt x="2" y="17"/>
                      </a:lnTo>
                      <a:lnTo>
                        <a:pt x="4" y="17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6" y="23"/>
                      </a:lnTo>
                      <a:lnTo>
                        <a:pt x="6" y="25"/>
                      </a:lnTo>
                      <a:lnTo>
                        <a:pt x="6" y="27"/>
                      </a:lnTo>
                      <a:lnTo>
                        <a:pt x="8" y="27"/>
                      </a:lnTo>
                      <a:lnTo>
                        <a:pt x="8" y="29"/>
                      </a:lnTo>
                      <a:lnTo>
                        <a:pt x="8" y="31"/>
                      </a:lnTo>
                      <a:lnTo>
                        <a:pt x="10" y="32"/>
                      </a:lnTo>
                      <a:lnTo>
                        <a:pt x="10" y="34"/>
                      </a:lnTo>
                      <a:lnTo>
                        <a:pt x="12" y="36"/>
                      </a:lnTo>
                      <a:lnTo>
                        <a:pt x="14" y="38"/>
                      </a:lnTo>
                      <a:lnTo>
                        <a:pt x="14" y="40"/>
                      </a:lnTo>
                      <a:lnTo>
                        <a:pt x="16" y="42"/>
                      </a:lnTo>
                      <a:lnTo>
                        <a:pt x="16" y="44"/>
                      </a:lnTo>
                      <a:lnTo>
                        <a:pt x="18" y="46"/>
                      </a:lnTo>
                      <a:lnTo>
                        <a:pt x="19" y="48"/>
                      </a:lnTo>
                      <a:lnTo>
                        <a:pt x="21" y="50"/>
                      </a:lnTo>
                      <a:lnTo>
                        <a:pt x="23" y="50"/>
                      </a:lnTo>
                      <a:lnTo>
                        <a:pt x="23" y="52"/>
                      </a:lnTo>
                      <a:lnTo>
                        <a:pt x="25" y="52"/>
                      </a:lnTo>
                      <a:lnTo>
                        <a:pt x="25" y="50"/>
                      </a:lnTo>
                      <a:close/>
                    </a:path>
                  </a:pathLst>
                </a:custGeom>
                <a:solidFill>
                  <a:srgbClr val="F2F5F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93" name="Freeform 661"/>
                <p:cNvSpPr>
                  <a:spLocks noChangeAspect="1"/>
                </p:cNvSpPr>
                <p:nvPr/>
              </p:nvSpPr>
              <p:spPr bwMode="auto">
                <a:xfrm>
                  <a:off x="4858" y="1678"/>
                  <a:ext cx="10" cy="58"/>
                </a:xfrm>
                <a:custGeom>
                  <a:avLst/>
                  <a:gdLst>
                    <a:gd name="T0" fmla="*/ 6 w 10"/>
                    <a:gd name="T1" fmla="*/ 54 h 58"/>
                    <a:gd name="T2" fmla="*/ 6 w 10"/>
                    <a:gd name="T3" fmla="*/ 50 h 58"/>
                    <a:gd name="T4" fmla="*/ 6 w 10"/>
                    <a:gd name="T5" fmla="*/ 46 h 58"/>
                    <a:gd name="T6" fmla="*/ 6 w 10"/>
                    <a:gd name="T7" fmla="*/ 42 h 58"/>
                    <a:gd name="T8" fmla="*/ 6 w 10"/>
                    <a:gd name="T9" fmla="*/ 39 h 58"/>
                    <a:gd name="T10" fmla="*/ 6 w 10"/>
                    <a:gd name="T11" fmla="*/ 35 h 58"/>
                    <a:gd name="T12" fmla="*/ 6 w 10"/>
                    <a:gd name="T13" fmla="*/ 31 h 58"/>
                    <a:gd name="T14" fmla="*/ 6 w 10"/>
                    <a:gd name="T15" fmla="*/ 27 h 58"/>
                    <a:gd name="T16" fmla="*/ 8 w 10"/>
                    <a:gd name="T17" fmla="*/ 23 h 58"/>
                    <a:gd name="T18" fmla="*/ 8 w 10"/>
                    <a:gd name="T19" fmla="*/ 19 h 58"/>
                    <a:gd name="T20" fmla="*/ 8 w 10"/>
                    <a:gd name="T21" fmla="*/ 15 h 58"/>
                    <a:gd name="T22" fmla="*/ 8 w 10"/>
                    <a:gd name="T23" fmla="*/ 12 h 58"/>
                    <a:gd name="T24" fmla="*/ 8 w 10"/>
                    <a:gd name="T25" fmla="*/ 8 h 58"/>
                    <a:gd name="T26" fmla="*/ 10 w 10"/>
                    <a:gd name="T27" fmla="*/ 6 h 58"/>
                    <a:gd name="T28" fmla="*/ 10 w 10"/>
                    <a:gd name="T29" fmla="*/ 2 h 58"/>
                    <a:gd name="T30" fmla="*/ 8 w 10"/>
                    <a:gd name="T31" fmla="*/ 0 h 58"/>
                    <a:gd name="T32" fmla="*/ 6 w 10"/>
                    <a:gd name="T33" fmla="*/ 2 h 58"/>
                    <a:gd name="T34" fmla="*/ 6 w 10"/>
                    <a:gd name="T35" fmla="*/ 6 h 58"/>
                    <a:gd name="T36" fmla="*/ 4 w 10"/>
                    <a:gd name="T37" fmla="*/ 8 h 58"/>
                    <a:gd name="T38" fmla="*/ 4 w 10"/>
                    <a:gd name="T39" fmla="*/ 12 h 58"/>
                    <a:gd name="T40" fmla="*/ 2 w 10"/>
                    <a:gd name="T41" fmla="*/ 14 h 58"/>
                    <a:gd name="T42" fmla="*/ 2 w 10"/>
                    <a:gd name="T43" fmla="*/ 17 h 58"/>
                    <a:gd name="T44" fmla="*/ 2 w 10"/>
                    <a:gd name="T45" fmla="*/ 21 h 58"/>
                    <a:gd name="T46" fmla="*/ 2 w 10"/>
                    <a:gd name="T47" fmla="*/ 25 h 58"/>
                    <a:gd name="T48" fmla="*/ 2 w 10"/>
                    <a:gd name="T49" fmla="*/ 29 h 58"/>
                    <a:gd name="T50" fmla="*/ 0 w 10"/>
                    <a:gd name="T51" fmla="*/ 33 h 58"/>
                    <a:gd name="T52" fmla="*/ 0 w 10"/>
                    <a:gd name="T53" fmla="*/ 37 h 58"/>
                    <a:gd name="T54" fmla="*/ 0 w 10"/>
                    <a:gd name="T55" fmla="*/ 40 h 58"/>
                    <a:gd name="T56" fmla="*/ 0 w 10"/>
                    <a:gd name="T57" fmla="*/ 44 h 58"/>
                    <a:gd name="T58" fmla="*/ 2 w 10"/>
                    <a:gd name="T59" fmla="*/ 48 h 58"/>
                    <a:gd name="T60" fmla="*/ 2 w 10"/>
                    <a:gd name="T61" fmla="*/ 52 h 58"/>
                    <a:gd name="T62" fmla="*/ 4 w 10"/>
                    <a:gd name="T63" fmla="*/ 54 h 58"/>
                    <a:gd name="T64" fmla="*/ 6 w 10"/>
                    <a:gd name="T65" fmla="*/ 56 h 58"/>
                    <a:gd name="T66" fmla="*/ 6 w 10"/>
                    <a:gd name="T67" fmla="*/ 56 h 58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0"/>
                    <a:gd name="T103" fmla="*/ 0 h 58"/>
                    <a:gd name="T104" fmla="*/ 10 w 10"/>
                    <a:gd name="T105" fmla="*/ 58 h 58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0" h="58">
                      <a:moveTo>
                        <a:pt x="6" y="56"/>
                      </a:moveTo>
                      <a:lnTo>
                        <a:pt x="6" y="54"/>
                      </a:lnTo>
                      <a:lnTo>
                        <a:pt x="6" y="52"/>
                      </a:lnTo>
                      <a:lnTo>
                        <a:pt x="6" y="50"/>
                      </a:lnTo>
                      <a:lnTo>
                        <a:pt x="6" y="48"/>
                      </a:lnTo>
                      <a:lnTo>
                        <a:pt x="6" y="46"/>
                      </a:lnTo>
                      <a:lnTo>
                        <a:pt x="6" y="44"/>
                      </a:lnTo>
                      <a:lnTo>
                        <a:pt x="6" y="42"/>
                      </a:lnTo>
                      <a:lnTo>
                        <a:pt x="6" y="40"/>
                      </a:lnTo>
                      <a:lnTo>
                        <a:pt x="6" y="39"/>
                      </a:lnTo>
                      <a:lnTo>
                        <a:pt x="6" y="37"/>
                      </a:lnTo>
                      <a:lnTo>
                        <a:pt x="6" y="35"/>
                      </a:lnTo>
                      <a:lnTo>
                        <a:pt x="6" y="33"/>
                      </a:lnTo>
                      <a:lnTo>
                        <a:pt x="6" y="31"/>
                      </a:lnTo>
                      <a:lnTo>
                        <a:pt x="6" y="29"/>
                      </a:lnTo>
                      <a:lnTo>
                        <a:pt x="6" y="27"/>
                      </a:lnTo>
                      <a:lnTo>
                        <a:pt x="6" y="25"/>
                      </a:lnTo>
                      <a:lnTo>
                        <a:pt x="8" y="23"/>
                      </a:lnTo>
                      <a:lnTo>
                        <a:pt x="8" y="21"/>
                      </a:lnTo>
                      <a:lnTo>
                        <a:pt x="8" y="19"/>
                      </a:lnTo>
                      <a:lnTo>
                        <a:pt x="8" y="17"/>
                      </a:lnTo>
                      <a:lnTo>
                        <a:pt x="8" y="15"/>
                      </a:lnTo>
                      <a:lnTo>
                        <a:pt x="8" y="14"/>
                      </a:lnTo>
                      <a:lnTo>
                        <a:pt x="8" y="12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2" y="14"/>
                      </a:lnTo>
                      <a:lnTo>
                        <a:pt x="2" y="15"/>
                      </a:lnTo>
                      <a:lnTo>
                        <a:pt x="2" y="17"/>
                      </a:lnTo>
                      <a:lnTo>
                        <a:pt x="2" y="19"/>
                      </a:lnTo>
                      <a:lnTo>
                        <a:pt x="2" y="21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2" y="27"/>
                      </a:lnTo>
                      <a:lnTo>
                        <a:pt x="2" y="29"/>
                      </a:lnTo>
                      <a:lnTo>
                        <a:pt x="2" y="31"/>
                      </a:lnTo>
                      <a:lnTo>
                        <a:pt x="0" y="33"/>
                      </a:lnTo>
                      <a:lnTo>
                        <a:pt x="0" y="35"/>
                      </a:lnTo>
                      <a:lnTo>
                        <a:pt x="0" y="37"/>
                      </a:lnTo>
                      <a:lnTo>
                        <a:pt x="0" y="39"/>
                      </a:lnTo>
                      <a:lnTo>
                        <a:pt x="0" y="40"/>
                      </a:lnTo>
                      <a:lnTo>
                        <a:pt x="0" y="42"/>
                      </a:lnTo>
                      <a:lnTo>
                        <a:pt x="0" y="44"/>
                      </a:lnTo>
                      <a:lnTo>
                        <a:pt x="2" y="46"/>
                      </a:lnTo>
                      <a:lnTo>
                        <a:pt x="2" y="48"/>
                      </a:lnTo>
                      <a:lnTo>
                        <a:pt x="2" y="50"/>
                      </a:lnTo>
                      <a:lnTo>
                        <a:pt x="2" y="52"/>
                      </a:lnTo>
                      <a:lnTo>
                        <a:pt x="2" y="54"/>
                      </a:lnTo>
                      <a:lnTo>
                        <a:pt x="4" y="54"/>
                      </a:lnTo>
                      <a:lnTo>
                        <a:pt x="4" y="56"/>
                      </a:lnTo>
                      <a:lnTo>
                        <a:pt x="6" y="56"/>
                      </a:lnTo>
                      <a:lnTo>
                        <a:pt x="6" y="58"/>
                      </a:lnTo>
                      <a:lnTo>
                        <a:pt x="6" y="56"/>
                      </a:lnTo>
                      <a:close/>
                    </a:path>
                  </a:pathLst>
                </a:custGeom>
                <a:solidFill>
                  <a:srgbClr val="F2F5F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94" name="Freeform 662"/>
                <p:cNvSpPr>
                  <a:spLocks noChangeAspect="1"/>
                </p:cNvSpPr>
                <p:nvPr/>
              </p:nvSpPr>
              <p:spPr bwMode="auto">
                <a:xfrm>
                  <a:off x="4705" y="1655"/>
                  <a:ext cx="161" cy="27"/>
                </a:xfrm>
                <a:custGeom>
                  <a:avLst/>
                  <a:gdLst>
                    <a:gd name="T0" fmla="*/ 3 w 161"/>
                    <a:gd name="T1" fmla="*/ 6 h 27"/>
                    <a:gd name="T2" fmla="*/ 9 w 161"/>
                    <a:gd name="T3" fmla="*/ 6 h 27"/>
                    <a:gd name="T4" fmla="*/ 13 w 161"/>
                    <a:gd name="T5" fmla="*/ 4 h 27"/>
                    <a:gd name="T6" fmla="*/ 19 w 161"/>
                    <a:gd name="T7" fmla="*/ 4 h 27"/>
                    <a:gd name="T8" fmla="*/ 25 w 161"/>
                    <a:gd name="T9" fmla="*/ 2 h 27"/>
                    <a:gd name="T10" fmla="*/ 30 w 161"/>
                    <a:gd name="T11" fmla="*/ 2 h 27"/>
                    <a:gd name="T12" fmla="*/ 36 w 161"/>
                    <a:gd name="T13" fmla="*/ 2 h 27"/>
                    <a:gd name="T14" fmla="*/ 42 w 161"/>
                    <a:gd name="T15" fmla="*/ 2 h 27"/>
                    <a:gd name="T16" fmla="*/ 48 w 161"/>
                    <a:gd name="T17" fmla="*/ 4 h 27"/>
                    <a:gd name="T18" fmla="*/ 53 w 161"/>
                    <a:gd name="T19" fmla="*/ 4 h 27"/>
                    <a:gd name="T20" fmla="*/ 59 w 161"/>
                    <a:gd name="T21" fmla="*/ 4 h 27"/>
                    <a:gd name="T22" fmla="*/ 65 w 161"/>
                    <a:gd name="T23" fmla="*/ 4 h 27"/>
                    <a:gd name="T24" fmla="*/ 71 w 161"/>
                    <a:gd name="T25" fmla="*/ 4 h 27"/>
                    <a:gd name="T26" fmla="*/ 76 w 161"/>
                    <a:gd name="T27" fmla="*/ 2 h 27"/>
                    <a:gd name="T28" fmla="*/ 82 w 161"/>
                    <a:gd name="T29" fmla="*/ 2 h 27"/>
                    <a:gd name="T30" fmla="*/ 88 w 161"/>
                    <a:gd name="T31" fmla="*/ 2 h 27"/>
                    <a:gd name="T32" fmla="*/ 94 w 161"/>
                    <a:gd name="T33" fmla="*/ 0 h 27"/>
                    <a:gd name="T34" fmla="*/ 99 w 161"/>
                    <a:gd name="T35" fmla="*/ 0 h 27"/>
                    <a:gd name="T36" fmla="*/ 105 w 161"/>
                    <a:gd name="T37" fmla="*/ 0 h 27"/>
                    <a:gd name="T38" fmla="*/ 111 w 161"/>
                    <a:gd name="T39" fmla="*/ 0 h 27"/>
                    <a:gd name="T40" fmla="*/ 117 w 161"/>
                    <a:gd name="T41" fmla="*/ 0 h 27"/>
                    <a:gd name="T42" fmla="*/ 122 w 161"/>
                    <a:gd name="T43" fmla="*/ 0 h 27"/>
                    <a:gd name="T44" fmla="*/ 128 w 161"/>
                    <a:gd name="T45" fmla="*/ 2 h 27"/>
                    <a:gd name="T46" fmla="*/ 134 w 161"/>
                    <a:gd name="T47" fmla="*/ 2 h 27"/>
                    <a:gd name="T48" fmla="*/ 138 w 161"/>
                    <a:gd name="T49" fmla="*/ 4 h 27"/>
                    <a:gd name="T50" fmla="*/ 142 w 161"/>
                    <a:gd name="T51" fmla="*/ 6 h 27"/>
                    <a:gd name="T52" fmla="*/ 145 w 161"/>
                    <a:gd name="T53" fmla="*/ 8 h 27"/>
                    <a:gd name="T54" fmla="*/ 149 w 161"/>
                    <a:gd name="T55" fmla="*/ 10 h 27"/>
                    <a:gd name="T56" fmla="*/ 155 w 161"/>
                    <a:gd name="T57" fmla="*/ 12 h 27"/>
                    <a:gd name="T58" fmla="*/ 161 w 161"/>
                    <a:gd name="T59" fmla="*/ 15 h 27"/>
                    <a:gd name="T60" fmla="*/ 159 w 161"/>
                    <a:gd name="T61" fmla="*/ 19 h 27"/>
                    <a:gd name="T62" fmla="*/ 153 w 161"/>
                    <a:gd name="T63" fmla="*/ 21 h 27"/>
                    <a:gd name="T64" fmla="*/ 147 w 161"/>
                    <a:gd name="T65" fmla="*/ 23 h 27"/>
                    <a:gd name="T66" fmla="*/ 142 w 161"/>
                    <a:gd name="T67" fmla="*/ 25 h 27"/>
                    <a:gd name="T68" fmla="*/ 136 w 161"/>
                    <a:gd name="T69" fmla="*/ 25 h 27"/>
                    <a:gd name="T70" fmla="*/ 132 w 161"/>
                    <a:gd name="T71" fmla="*/ 27 h 27"/>
                    <a:gd name="T72" fmla="*/ 126 w 161"/>
                    <a:gd name="T73" fmla="*/ 27 h 27"/>
                    <a:gd name="T74" fmla="*/ 120 w 161"/>
                    <a:gd name="T75" fmla="*/ 27 h 27"/>
                    <a:gd name="T76" fmla="*/ 115 w 161"/>
                    <a:gd name="T77" fmla="*/ 27 h 27"/>
                    <a:gd name="T78" fmla="*/ 109 w 161"/>
                    <a:gd name="T79" fmla="*/ 27 h 27"/>
                    <a:gd name="T80" fmla="*/ 103 w 161"/>
                    <a:gd name="T81" fmla="*/ 27 h 27"/>
                    <a:gd name="T82" fmla="*/ 97 w 161"/>
                    <a:gd name="T83" fmla="*/ 27 h 27"/>
                    <a:gd name="T84" fmla="*/ 94 w 161"/>
                    <a:gd name="T85" fmla="*/ 25 h 27"/>
                    <a:gd name="T86" fmla="*/ 90 w 161"/>
                    <a:gd name="T87" fmla="*/ 23 h 27"/>
                    <a:gd name="T88" fmla="*/ 88 w 161"/>
                    <a:gd name="T89" fmla="*/ 19 h 27"/>
                    <a:gd name="T90" fmla="*/ 82 w 161"/>
                    <a:gd name="T91" fmla="*/ 15 h 27"/>
                    <a:gd name="T92" fmla="*/ 78 w 161"/>
                    <a:gd name="T93" fmla="*/ 14 h 27"/>
                    <a:gd name="T94" fmla="*/ 72 w 161"/>
                    <a:gd name="T95" fmla="*/ 14 h 27"/>
                    <a:gd name="T96" fmla="*/ 67 w 161"/>
                    <a:gd name="T97" fmla="*/ 14 h 27"/>
                    <a:gd name="T98" fmla="*/ 61 w 161"/>
                    <a:gd name="T99" fmla="*/ 14 h 27"/>
                    <a:gd name="T100" fmla="*/ 55 w 161"/>
                    <a:gd name="T101" fmla="*/ 14 h 27"/>
                    <a:gd name="T102" fmla="*/ 51 w 161"/>
                    <a:gd name="T103" fmla="*/ 15 h 27"/>
                    <a:gd name="T104" fmla="*/ 46 w 161"/>
                    <a:gd name="T105" fmla="*/ 15 h 27"/>
                    <a:gd name="T106" fmla="*/ 40 w 161"/>
                    <a:gd name="T107" fmla="*/ 17 h 27"/>
                    <a:gd name="T108" fmla="*/ 34 w 161"/>
                    <a:gd name="T109" fmla="*/ 17 h 27"/>
                    <a:gd name="T110" fmla="*/ 30 w 161"/>
                    <a:gd name="T111" fmla="*/ 15 h 27"/>
                    <a:gd name="T112" fmla="*/ 26 w 161"/>
                    <a:gd name="T113" fmla="*/ 14 h 27"/>
                    <a:gd name="T114" fmla="*/ 21 w 161"/>
                    <a:gd name="T115" fmla="*/ 14 h 27"/>
                    <a:gd name="T116" fmla="*/ 17 w 161"/>
                    <a:gd name="T117" fmla="*/ 12 h 27"/>
                    <a:gd name="T118" fmla="*/ 11 w 161"/>
                    <a:gd name="T119" fmla="*/ 12 h 27"/>
                    <a:gd name="T120" fmla="*/ 5 w 161"/>
                    <a:gd name="T121" fmla="*/ 12 h 27"/>
                    <a:gd name="T122" fmla="*/ 0 w 161"/>
                    <a:gd name="T123" fmla="*/ 10 h 2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61"/>
                    <a:gd name="T187" fmla="*/ 0 h 27"/>
                    <a:gd name="T188" fmla="*/ 161 w 161"/>
                    <a:gd name="T189" fmla="*/ 27 h 2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61" h="27">
                      <a:moveTo>
                        <a:pt x="1" y="8"/>
                      </a:move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9" y="6"/>
                      </a:lnTo>
                      <a:lnTo>
                        <a:pt x="11" y="6"/>
                      </a:lnTo>
                      <a:lnTo>
                        <a:pt x="11" y="4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19" y="4"/>
                      </a:lnTo>
                      <a:lnTo>
                        <a:pt x="21" y="2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6" y="2"/>
                      </a:lnTo>
                      <a:lnTo>
                        <a:pt x="28" y="2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4" y="2"/>
                      </a:lnTo>
                      <a:lnTo>
                        <a:pt x="36" y="2"/>
                      </a:lnTo>
                      <a:lnTo>
                        <a:pt x="38" y="2"/>
                      </a:lnTo>
                      <a:lnTo>
                        <a:pt x="40" y="2"/>
                      </a:lnTo>
                      <a:lnTo>
                        <a:pt x="42" y="2"/>
                      </a:lnTo>
                      <a:lnTo>
                        <a:pt x="44" y="4"/>
                      </a:lnTo>
                      <a:lnTo>
                        <a:pt x="46" y="4"/>
                      </a:lnTo>
                      <a:lnTo>
                        <a:pt x="48" y="4"/>
                      </a:lnTo>
                      <a:lnTo>
                        <a:pt x="49" y="4"/>
                      </a:lnTo>
                      <a:lnTo>
                        <a:pt x="51" y="4"/>
                      </a:lnTo>
                      <a:lnTo>
                        <a:pt x="53" y="4"/>
                      </a:lnTo>
                      <a:lnTo>
                        <a:pt x="55" y="4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1" y="4"/>
                      </a:lnTo>
                      <a:lnTo>
                        <a:pt x="63" y="4"/>
                      </a:lnTo>
                      <a:lnTo>
                        <a:pt x="65" y="4"/>
                      </a:lnTo>
                      <a:lnTo>
                        <a:pt x="67" y="4"/>
                      </a:lnTo>
                      <a:lnTo>
                        <a:pt x="69" y="4"/>
                      </a:lnTo>
                      <a:lnTo>
                        <a:pt x="71" y="4"/>
                      </a:lnTo>
                      <a:lnTo>
                        <a:pt x="72" y="4"/>
                      </a:lnTo>
                      <a:lnTo>
                        <a:pt x="74" y="4"/>
                      </a:lnTo>
                      <a:lnTo>
                        <a:pt x="76" y="2"/>
                      </a:lnTo>
                      <a:lnTo>
                        <a:pt x="78" y="2"/>
                      </a:lnTo>
                      <a:lnTo>
                        <a:pt x="80" y="2"/>
                      </a:lnTo>
                      <a:lnTo>
                        <a:pt x="82" y="2"/>
                      </a:lnTo>
                      <a:lnTo>
                        <a:pt x="84" y="2"/>
                      </a:lnTo>
                      <a:lnTo>
                        <a:pt x="86" y="2"/>
                      </a:lnTo>
                      <a:lnTo>
                        <a:pt x="88" y="2"/>
                      </a:lnTo>
                      <a:lnTo>
                        <a:pt x="90" y="2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7" y="0"/>
                      </a:lnTo>
                      <a:lnTo>
                        <a:pt x="99" y="0"/>
                      </a:lnTo>
                      <a:lnTo>
                        <a:pt x="101" y="0"/>
                      </a:lnTo>
                      <a:lnTo>
                        <a:pt x="103" y="0"/>
                      </a:lnTo>
                      <a:lnTo>
                        <a:pt x="105" y="0"/>
                      </a:lnTo>
                      <a:lnTo>
                        <a:pt x="107" y="0"/>
                      </a:lnTo>
                      <a:lnTo>
                        <a:pt x="109" y="0"/>
                      </a:lnTo>
                      <a:lnTo>
                        <a:pt x="111" y="0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0" y="0"/>
                      </a:lnTo>
                      <a:lnTo>
                        <a:pt x="122" y="0"/>
                      </a:lnTo>
                      <a:lnTo>
                        <a:pt x="124" y="2"/>
                      </a:lnTo>
                      <a:lnTo>
                        <a:pt x="126" y="2"/>
                      </a:lnTo>
                      <a:lnTo>
                        <a:pt x="128" y="2"/>
                      </a:lnTo>
                      <a:lnTo>
                        <a:pt x="130" y="2"/>
                      </a:lnTo>
                      <a:lnTo>
                        <a:pt x="132" y="2"/>
                      </a:lnTo>
                      <a:lnTo>
                        <a:pt x="134" y="2"/>
                      </a:lnTo>
                      <a:lnTo>
                        <a:pt x="134" y="4"/>
                      </a:lnTo>
                      <a:lnTo>
                        <a:pt x="136" y="4"/>
                      </a:lnTo>
                      <a:lnTo>
                        <a:pt x="138" y="4"/>
                      </a:lnTo>
                      <a:lnTo>
                        <a:pt x="140" y="4"/>
                      </a:lnTo>
                      <a:lnTo>
                        <a:pt x="142" y="4"/>
                      </a:lnTo>
                      <a:lnTo>
                        <a:pt x="142" y="6"/>
                      </a:lnTo>
                      <a:lnTo>
                        <a:pt x="143" y="6"/>
                      </a:lnTo>
                      <a:lnTo>
                        <a:pt x="145" y="6"/>
                      </a:lnTo>
                      <a:lnTo>
                        <a:pt x="145" y="8"/>
                      </a:lnTo>
                      <a:lnTo>
                        <a:pt x="147" y="8"/>
                      </a:lnTo>
                      <a:lnTo>
                        <a:pt x="149" y="8"/>
                      </a:lnTo>
                      <a:lnTo>
                        <a:pt x="149" y="10"/>
                      </a:lnTo>
                      <a:lnTo>
                        <a:pt x="151" y="10"/>
                      </a:lnTo>
                      <a:lnTo>
                        <a:pt x="153" y="12"/>
                      </a:lnTo>
                      <a:lnTo>
                        <a:pt x="155" y="12"/>
                      </a:lnTo>
                      <a:lnTo>
                        <a:pt x="157" y="14"/>
                      </a:lnTo>
                      <a:lnTo>
                        <a:pt x="159" y="14"/>
                      </a:lnTo>
                      <a:lnTo>
                        <a:pt x="161" y="15"/>
                      </a:lnTo>
                      <a:lnTo>
                        <a:pt x="161" y="17"/>
                      </a:lnTo>
                      <a:lnTo>
                        <a:pt x="161" y="19"/>
                      </a:lnTo>
                      <a:lnTo>
                        <a:pt x="159" y="19"/>
                      </a:lnTo>
                      <a:lnTo>
                        <a:pt x="157" y="21"/>
                      </a:lnTo>
                      <a:lnTo>
                        <a:pt x="155" y="21"/>
                      </a:lnTo>
                      <a:lnTo>
                        <a:pt x="153" y="21"/>
                      </a:lnTo>
                      <a:lnTo>
                        <a:pt x="151" y="23"/>
                      </a:lnTo>
                      <a:lnTo>
                        <a:pt x="149" y="23"/>
                      </a:lnTo>
                      <a:lnTo>
                        <a:pt x="147" y="23"/>
                      </a:lnTo>
                      <a:lnTo>
                        <a:pt x="145" y="23"/>
                      </a:lnTo>
                      <a:lnTo>
                        <a:pt x="143" y="25"/>
                      </a:lnTo>
                      <a:lnTo>
                        <a:pt x="142" y="25"/>
                      </a:lnTo>
                      <a:lnTo>
                        <a:pt x="140" y="25"/>
                      </a:lnTo>
                      <a:lnTo>
                        <a:pt x="138" y="25"/>
                      </a:lnTo>
                      <a:lnTo>
                        <a:pt x="136" y="25"/>
                      </a:lnTo>
                      <a:lnTo>
                        <a:pt x="134" y="25"/>
                      </a:lnTo>
                      <a:lnTo>
                        <a:pt x="132" y="25"/>
                      </a:lnTo>
                      <a:lnTo>
                        <a:pt x="132" y="27"/>
                      </a:lnTo>
                      <a:lnTo>
                        <a:pt x="130" y="27"/>
                      </a:lnTo>
                      <a:lnTo>
                        <a:pt x="128" y="27"/>
                      </a:lnTo>
                      <a:lnTo>
                        <a:pt x="126" y="27"/>
                      </a:lnTo>
                      <a:lnTo>
                        <a:pt x="124" y="27"/>
                      </a:lnTo>
                      <a:lnTo>
                        <a:pt x="122" y="27"/>
                      </a:lnTo>
                      <a:lnTo>
                        <a:pt x="120" y="27"/>
                      </a:lnTo>
                      <a:lnTo>
                        <a:pt x="119" y="27"/>
                      </a:lnTo>
                      <a:lnTo>
                        <a:pt x="117" y="27"/>
                      </a:lnTo>
                      <a:lnTo>
                        <a:pt x="115" y="27"/>
                      </a:lnTo>
                      <a:lnTo>
                        <a:pt x="113" y="27"/>
                      </a:lnTo>
                      <a:lnTo>
                        <a:pt x="111" y="27"/>
                      </a:lnTo>
                      <a:lnTo>
                        <a:pt x="109" y="27"/>
                      </a:lnTo>
                      <a:lnTo>
                        <a:pt x="107" y="27"/>
                      </a:lnTo>
                      <a:lnTo>
                        <a:pt x="105" y="27"/>
                      </a:lnTo>
                      <a:lnTo>
                        <a:pt x="103" y="27"/>
                      </a:lnTo>
                      <a:lnTo>
                        <a:pt x="101" y="27"/>
                      </a:lnTo>
                      <a:lnTo>
                        <a:pt x="99" y="27"/>
                      </a:lnTo>
                      <a:lnTo>
                        <a:pt x="97" y="27"/>
                      </a:lnTo>
                      <a:lnTo>
                        <a:pt x="97" y="25"/>
                      </a:lnTo>
                      <a:lnTo>
                        <a:pt x="96" y="25"/>
                      </a:lnTo>
                      <a:lnTo>
                        <a:pt x="94" y="25"/>
                      </a:lnTo>
                      <a:lnTo>
                        <a:pt x="94" y="23"/>
                      </a:lnTo>
                      <a:lnTo>
                        <a:pt x="92" y="23"/>
                      </a:lnTo>
                      <a:lnTo>
                        <a:pt x="90" y="23"/>
                      </a:lnTo>
                      <a:lnTo>
                        <a:pt x="90" y="21"/>
                      </a:lnTo>
                      <a:lnTo>
                        <a:pt x="88" y="21"/>
                      </a:lnTo>
                      <a:lnTo>
                        <a:pt x="88" y="19"/>
                      </a:lnTo>
                      <a:lnTo>
                        <a:pt x="86" y="19"/>
                      </a:lnTo>
                      <a:lnTo>
                        <a:pt x="84" y="17"/>
                      </a:lnTo>
                      <a:lnTo>
                        <a:pt x="82" y="15"/>
                      </a:lnTo>
                      <a:lnTo>
                        <a:pt x="80" y="15"/>
                      </a:lnTo>
                      <a:lnTo>
                        <a:pt x="80" y="14"/>
                      </a:lnTo>
                      <a:lnTo>
                        <a:pt x="78" y="14"/>
                      </a:lnTo>
                      <a:lnTo>
                        <a:pt x="76" y="14"/>
                      </a:lnTo>
                      <a:lnTo>
                        <a:pt x="74" y="14"/>
                      </a:lnTo>
                      <a:lnTo>
                        <a:pt x="72" y="14"/>
                      </a:lnTo>
                      <a:lnTo>
                        <a:pt x="71" y="14"/>
                      </a:lnTo>
                      <a:lnTo>
                        <a:pt x="69" y="14"/>
                      </a:lnTo>
                      <a:lnTo>
                        <a:pt x="67" y="14"/>
                      </a:lnTo>
                      <a:lnTo>
                        <a:pt x="65" y="14"/>
                      </a:lnTo>
                      <a:lnTo>
                        <a:pt x="63" y="14"/>
                      </a:lnTo>
                      <a:lnTo>
                        <a:pt x="61" y="14"/>
                      </a:lnTo>
                      <a:lnTo>
                        <a:pt x="59" y="14"/>
                      </a:lnTo>
                      <a:lnTo>
                        <a:pt x="57" y="14"/>
                      </a:lnTo>
                      <a:lnTo>
                        <a:pt x="55" y="14"/>
                      </a:lnTo>
                      <a:lnTo>
                        <a:pt x="53" y="14"/>
                      </a:lnTo>
                      <a:lnTo>
                        <a:pt x="53" y="15"/>
                      </a:lnTo>
                      <a:lnTo>
                        <a:pt x="51" y="15"/>
                      </a:lnTo>
                      <a:lnTo>
                        <a:pt x="49" y="15"/>
                      </a:lnTo>
                      <a:lnTo>
                        <a:pt x="48" y="15"/>
                      </a:lnTo>
                      <a:lnTo>
                        <a:pt x="46" y="15"/>
                      </a:lnTo>
                      <a:lnTo>
                        <a:pt x="44" y="15"/>
                      </a:lnTo>
                      <a:lnTo>
                        <a:pt x="42" y="15"/>
                      </a:lnTo>
                      <a:lnTo>
                        <a:pt x="40" y="17"/>
                      </a:lnTo>
                      <a:lnTo>
                        <a:pt x="38" y="17"/>
                      </a:lnTo>
                      <a:lnTo>
                        <a:pt x="36" y="17"/>
                      </a:lnTo>
                      <a:lnTo>
                        <a:pt x="34" y="17"/>
                      </a:lnTo>
                      <a:lnTo>
                        <a:pt x="32" y="17"/>
                      </a:lnTo>
                      <a:lnTo>
                        <a:pt x="32" y="15"/>
                      </a:lnTo>
                      <a:lnTo>
                        <a:pt x="30" y="15"/>
                      </a:lnTo>
                      <a:lnTo>
                        <a:pt x="28" y="15"/>
                      </a:lnTo>
                      <a:lnTo>
                        <a:pt x="26" y="15"/>
                      </a:lnTo>
                      <a:lnTo>
                        <a:pt x="26" y="14"/>
                      </a:lnTo>
                      <a:lnTo>
                        <a:pt x="25" y="14"/>
                      </a:lnTo>
                      <a:lnTo>
                        <a:pt x="23" y="14"/>
                      </a:lnTo>
                      <a:lnTo>
                        <a:pt x="21" y="14"/>
                      </a:lnTo>
                      <a:lnTo>
                        <a:pt x="21" y="12"/>
                      </a:lnTo>
                      <a:lnTo>
                        <a:pt x="19" y="12"/>
                      </a:lnTo>
                      <a:lnTo>
                        <a:pt x="17" y="12"/>
                      </a:lnTo>
                      <a:lnTo>
                        <a:pt x="15" y="12"/>
                      </a:lnTo>
                      <a:lnTo>
                        <a:pt x="13" y="12"/>
                      </a:lnTo>
                      <a:lnTo>
                        <a:pt x="11" y="12"/>
                      </a:lnTo>
                      <a:lnTo>
                        <a:pt x="9" y="12"/>
                      </a:lnTo>
                      <a:lnTo>
                        <a:pt x="7" y="12"/>
                      </a:lnTo>
                      <a:lnTo>
                        <a:pt x="5" y="12"/>
                      </a:lnTo>
                      <a:lnTo>
                        <a:pt x="3" y="12"/>
                      </a:lnTo>
                      <a:lnTo>
                        <a:pt x="1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95" name="Freeform 663"/>
                <p:cNvSpPr>
                  <a:spLocks noChangeAspect="1"/>
                </p:cNvSpPr>
                <p:nvPr/>
              </p:nvSpPr>
              <p:spPr bwMode="auto">
                <a:xfrm>
                  <a:off x="4781" y="1686"/>
                  <a:ext cx="44" cy="31"/>
                </a:xfrm>
                <a:custGeom>
                  <a:avLst/>
                  <a:gdLst>
                    <a:gd name="T0" fmla="*/ 2 w 44"/>
                    <a:gd name="T1" fmla="*/ 25 h 31"/>
                    <a:gd name="T2" fmla="*/ 6 w 44"/>
                    <a:gd name="T3" fmla="*/ 25 h 31"/>
                    <a:gd name="T4" fmla="*/ 10 w 44"/>
                    <a:gd name="T5" fmla="*/ 25 h 31"/>
                    <a:gd name="T6" fmla="*/ 14 w 44"/>
                    <a:gd name="T7" fmla="*/ 25 h 31"/>
                    <a:gd name="T8" fmla="*/ 16 w 44"/>
                    <a:gd name="T9" fmla="*/ 27 h 31"/>
                    <a:gd name="T10" fmla="*/ 18 w 44"/>
                    <a:gd name="T11" fmla="*/ 29 h 31"/>
                    <a:gd name="T12" fmla="*/ 21 w 44"/>
                    <a:gd name="T13" fmla="*/ 31 h 31"/>
                    <a:gd name="T14" fmla="*/ 23 w 44"/>
                    <a:gd name="T15" fmla="*/ 29 h 31"/>
                    <a:gd name="T16" fmla="*/ 27 w 44"/>
                    <a:gd name="T17" fmla="*/ 29 h 31"/>
                    <a:gd name="T18" fmla="*/ 31 w 44"/>
                    <a:gd name="T19" fmla="*/ 25 h 31"/>
                    <a:gd name="T20" fmla="*/ 33 w 44"/>
                    <a:gd name="T21" fmla="*/ 23 h 31"/>
                    <a:gd name="T22" fmla="*/ 37 w 44"/>
                    <a:gd name="T23" fmla="*/ 21 h 31"/>
                    <a:gd name="T24" fmla="*/ 39 w 44"/>
                    <a:gd name="T25" fmla="*/ 19 h 31"/>
                    <a:gd name="T26" fmla="*/ 41 w 44"/>
                    <a:gd name="T27" fmla="*/ 17 h 31"/>
                    <a:gd name="T28" fmla="*/ 43 w 44"/>
                    <a:gd name="T29" fmla="*/ 15 h 31"/>
                    <a:gd name="T30" fmla="*/ 44 w 44"/>
                    <a:gd name="T31" fmla="*/ 13 h 31"/>
                    <a:gd name="T32" fmla="*/ 44 w 44"/>
                    <a:gd name="T33" fmla="*/ 9 h 31"/>
                    <a:gd name="T34" fmla="*/ 44 w 44"/>
                    <a:gd name="T35" fmla="*/ 6 h 31"/>
                    <a:gd name="T36" fmla="*/ 44 w 44"/>
                    <a:gd name="T37" fmla="*/ 2 h 31"/>
                    <a:gd name="T38" fmla="*/ 43 w 44"/>
                    <a:gd name="T39" fmla="*/ 0 h 31"/>
                    <a:gd name="T40" fmla="*/ 39 w 44"/>
                    <a:gd name="T41" fmla="*/ 0 h 31"/>
                    <a:gd name="T42" fmla="*/ 35 w 44"/>
                    <a:gd name="T43" fmla="*/ 0 h 31"/>
                    <a:gd name="T44" fmla="*/ 31 w 44"/>
                    <a:gd name="T45" fmla="*/ 2 h 31"/>
                    <a:gd name="T46" fmla="*/ 29 w 44"/>
                    <a:gd name="T47" fmla="*/ 4 h 31"/>
                    <a:gd name="T48" fmla="*/ 27 w 44"/>
                    <a:gd name="T49" fmla="*/ 6 h 31"/>
                    <a:gd name="T50" fmla="*/ 23 w 44"/>
                    <a:gd name="T51" fmla="*/ 7 h 31"/>
                    <a:gd name="T52" fmla="*/ 21 w 44"/>
                    <a:gd name="T53" fmla="*/ 9 h 31"/>
                    <a:gd name="T54" fmla="*/ 18 w 44"/>
                    <a:gd name="T55" fmla="*/ 11 h 31"/>
                    <a:gd name="T56" fmla="*/ 16 w 44"/>
                    <a:gd name="T57" fmla="*/ 13 h 31"/>
                    <a:gd name="T58" fmla="*/ 12 w 44"/>
                    <a:gd name="T59" fmla="*/ 15 h 31"/>
                    <a:gd name="T60" fmla="*/ 8 w 44"/>
                    <a:gd name="T61" fmla="*/ 19 h 31"/>
                    <a:gd name="T62" fmla="*/ 6 w 44"/>
                    <a:gd name="T63" fmla="*/ 21 h 31"/>
                    <a:gd name="T64" fmla="*/ 2 w 44"/>
                    <a:gd name="T65" fmla="*/ 23 h 3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4"/>
                    <a:gd name="T100" fmla="*/ 0 h 31"/>
                    <a:gd name="T101" fmla="*/ 44 w 44"/>
                    <a:gd name="T102" fmla="*/ 31 h 3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4" h="31">
                      <a:moveTo>
                        <a:pt x="0" y="25"/>
                      </a:moveTo>
                      <a:lnTo>
                        <a:pt x="2" y="25"/>
                      </a:lnTo>
                      <a:lnTo>
                        <a:pt x="4" y="25"/>
                      </a:lnTo>
                      <a:lnTo>
                        <a:pt x="6" y="25"/>
                      </a:lnTo>
                      <a:lnTo>
                        <a:pt x="8" y="25"/>
                      </a:lnTo>
                      <a:lnTo>
                        <a:pt x="10" y="25"/>
                      </a:lnTo>
                      <a:lnTo>
                        <a:pt x="12" y="25"/>
                      </a:lnTo>
                      <a:lnTo>
                        <a:pt x="14" y="25"/>
                      </a:lnTo>
                      <a:lnTo>
                        <a:pt x="14" y="27"/>
                      </a:lnTo>
                      <a:lnTo>
                        <a:pt x="16" y="27"/>
                      </a:lnTo>
                      <a:lnTo>
                        <a:pt x="16" y="29"/>
                      </a:lnTo>
                      <a:lnTo>
                        <a:pt x="18" y="29"/>
                      </a:lnTo>
                      <a:lnTo>
                        <a:pt x="20" y="29"/>
                      </a:lnTo>
                      <a:lnTo>
                        <a:pt x="21" y="31"/>
                      </a:lnTo>
                      <a:lnTo>
                        <a:pt x="23" y="31"/>
                      </a:lnTo>
                      <a:lnTo>
                        <a:pt x="23" y="29"/>
                      </a:lnTo>
                      <a:lnTo>
                        <a:pt x="25" y="29"/>
                      </a:lnTo>
                      <a:lnTo>
                        <a:pt x="27" y="29"/>
                      </a:lnTo>
                      <a:lnTo>
                        <a:pt x="29" y="27"/>
                      </a:lnTo>
                      <a:lnTo>
                        <a:pt x="31" y="25"/>
                      </a:lnTo>
                      <a:lnTo>
                        <a:pt x="33" y="25"/>
                      </a:lnTo>
                      <a:lnTo>
                        <a:pt x="33" y="23"/>
                      </a:lnTo>
                      <a:lnTo>
                        <a:pt x="35" y="23"/>
                      </a:lnTo>
                      <a:lnTo>
                        <a:pt x="37" y="21"/>
                      </a:lnTo>
                      <a:lnTo>
                        <a:pt x="39" y="21"/>
                      </a:lnTo>
                      <a:lnTo>
                        <a:pt x="39" y="19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3" y="17"/>
                      </a:lnTo>
                      <a:lnTo>
                        <a:pt x="43" y="15"/>
                      </a:lnTo>
                      <a:lnTo>
                        <a:pt x="44" y="15"/>
                      </a:lnTo>
                      <a:lnTo>
                        <a:pt x="44" y="13"/>
                      </a:lnTo>
                      <a:lnTo>
                        <a:pt x="44" y="11"/>
                      </a:lnTo>
                      <a:lnTo>
                        <a:pt x="44" y="9"/>
                      </a:lnTo>
                      <a:lnTo>
                        <a:pt x="44" y="7"/>
                      </a:lnTo>
                      <a:lnTo>
                        <a:pt x="44" y="6"/>
                      </a:lnTo>
                      <a:lnTo>
                        <a:pt x="44" y="4"/>
                      </a:lnTo>
                      <a:lnTo>
                        <a:pt x="44" y="2"/>
                      </a:lnTo>
                      <a:lnTo>
                        <a:pt x="43" y="2"/>
                      </a:lnTo>
                      <a:lnTo>
                        <a:pt x="43" y="0"/>
                      </a:lnTo>
                      <a:lnTo>
                        <a:pt x="41" y="0"/>
                      </a:lnTo>
                      <a:lnTo>
                        <a:pt x="39" y="0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3" y="2"/>
                      </a:ln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29" y="4"/>
                      </a:lnTo>
                      <a:lnTo>
                        <a:pt x="27" y="4"/>
                      </a:lnTo>
                      <a:lnTo>
                        <a:pt x="27" y="6"/>
                      </a:lnTo>
                      <a:lnTo>
                        <a:pt x="25" y="6"/>
                      </a:lnTo>
                      <a:lnTo>
                        <a:pt x="23" y="7"/>
                      </a:lnTo>
                      <a:lnTo>
                        <a:pt x="21" y="7"/>
                      </a:lnTo>
                      <a:lnTo>
                        <a:pt x="21" y="9"/>
                      </a:lnTo>
                      <a:lnTo>
                        <a:pt x="20" y="9"/>
                      </a:lnTo>
                      <a:lnTo>
                        <a:pt x="18" y="11"/>
                      </a:lnTo>
                      <a:lnTo>
                        <a:pt x="16" y="11"/>
                      </a:lnTo>
                      <a:lnTo>
                        <a:pt x="16" y="13"/>
                      </a:lnTo>
                      <a:lnTo>
                        <a:pt x="14" y="15"/>
                      </a:lnTo>
                      <a:lnTo>
                        <a:pt x="12" y="15"/>
                      </a:lnTo>
                      <a:lnTo>
                        <a:pt x="10" y="17"/>
                      </a:lnTo>
                      <a:lnTo>
                        <a:pt x="8" y="19"/>
                      </a:lnTo>
                      <a:lnTo>
                        <a:pt x="6" y="19"/>
                      </a:lnTo>
                      <a:lnTo>
                        <a:pt x="6" y="21"/>
                      </a:lnTo>
                      <a:lnTo>
                        <a:pt x="4" y="21"/>
                      </a:lnTo>
                      <a:lnTo>
                        <a:pt x="2" y="23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96" name="Freeform 664"/>
                <p:cNvSpPr>
                  <a:spLocks noChangeAspect="1"/>
                </p:cNvSpPr>
                <p:nvPr/>
              </p:nvSpPr>
              <p:spPr bwMode="auto">
                <a:xfrm>
                  <a:off x="4653" y="1653"/>
                  <a:ext cx="240" cy="146"/>
                </a:xfrm>
                <a:custGeom>
                  <a:avLst/>
                  <a:gdLst>
                    <a:gd name="T0" fmla="*/ 230 w 240"/>
                    <a:gd name="T1" fmla="*/ 14 h 146"/>
                    <a:gd name="T2" fmla="*/ 217 w 240"/>
                    <a:gd name="T3" fmla="*/ 12 h 146"/>
                    <a:gd name="T4" fmla="*/ 205 w 240"/>
                    <a:gd name="T5" fmla="*/ 8 h 146"/>
                    <a:gd name="T6" fmla="*/ 192 w 240"/>
                    <a:gd name="T7" fmla="*/ 4 h 146"/>
                    <a:gd name="T8" fmla="*/ 178 w 240"/>
                    <a:gd name="T9" fmla="*/ 2 h 146"/>
                    <a:gd name="T10" fmla="*/ 161 w 240"/>
                    <a:gd name="T11" fmla="*/ 0 h 146"/>
                    <a:gd name="T12" fmla="*/ 144 w 240"/>
                    <a:gd name="T13" fmla="*/ 0 h 146"/>
                    <a:gd name="T14" fmla="*/ 130 w 240"/>
                    <a:gd name="T15" fmla="*/ 2 h 146"/>
                    <a:gd name="T16" fmla="*/ 117 w 240"/>
                    <a:gd name="T17" fmla="*/ 4 h 146"/>
                    <a:gd name="T18" fmla="*/ 103 w 240"/>
                    <a:gd name="T19" fmla="*/ 4 h 146"/>
                    <a:gd name="T20" fmla="*/ 92 w 240"/>
                    <a:gd name="T21" fmla="*/ 2 h 146"/>
                    <a:gd name="T22" fmla="*/ 78 w 240"/>
                    <a:gd name="T23" fmla="*/ 0 h 146"/>
                    <a:gd name="T24" fmla="*/ 65 w 240"/>
                    <a:gd name="T25" fmla="*/ 2 h 146"/>
                    <a:gd name="T26" fmla="*/ 52 w 240"/>
                    <a:gd name="T27" fmla="*/ 6 h 146"/>
                    <a:gd name="T28" fmla="*/ 42 w 240"/>
                    <a:gd name="T29" fmla="*/ 16 h 146"/>
                    <a:gd name="T30" fmla="*/ 48 w 240"/>
                    <a:gd name="T31" fmla="*/ 23 h 146"/>
                    <a:gd name="T32" fmla="*/ 59 w 240"/>
                    <a:gd name="T33" fmla="*/ 25 h 146"/>
                    <a:gd name="T34" fmla="*/ 71 w 240"/>
                    <a:gd name="T35" fmla="*/ 29 h 146"/>
                    <a:gd name="T36" fmla="*/ 80 w 240"/>
                    <a:gd name="T37" fmla="*/ 33 h 146"/>
                    <a:gd name="T38" fmla="*/ 94 w 240"/>
                    <a:gd name="T39" fmla="*/ 33 h 146"/>
                    <a:gd name="T40" fmla="*/ 105 w 240"/>
                    <a:gd name="T41" fmla="*/ 31 h 146"/>
                    <a:gd name="T42" fmla="*/ 119 w 240"/>
                    <a:gd name="T43" fmla="*/ 35 h 146"/>
                    <a:gd name="T44" fmla="*/ 126 w 240"/>
                    <a:gd name="T45" fmla="*/ 40 h 146"/>
                    <a:gd name="T46" fmla="*/ 121 w 240"/>
                    <a:gd name="T47" fmla="*/ 50 h 146"/>
                    <a:gd name="T48" fmla="*/ 113 w 240"/>
                    <a:gd name="T49" fmla="*/ 60 h 146"/>
                    <a:gd name="T50" fmla="*/ 105 w 240"/>
                    <a:gd name="T51" fmla="*/ 65 h 146"/>
                    <a:gd name="T52" fmla="*/ 92 w 240"/>
                    <a:gd name="T53" fmla="*/ 69 h 146"/>
                    <a:gd name="T54" fmla="*/ 75 w 240"/>
                    <a:gd name="T55" fmla="*/ 71 h 146"/>
                    <a:gd name="T56" fmla="*/ 59 w 240"/>
                    <a:gd name="T57" fmla="*/ 73 h 146"/>
                    <a:gd name="T58" fmla="*/ 46 w 240"/>
                    <a:gd name="T59" fmla="*/ 69 h 146"/>
                    <a:gd name="T60" fmla="*/ 32 w 240"/>
                    <a:gd name="T61" fmla="*/ 64 h 146"/>
                    <a:gd name="T62" fmla="*/ 19 w 240"/>
                    <a:gd name="T63" fmla="*/ 56 h 146"/>
                    <a:gd name="T64" fmla="*/ 7 w 240"/>
                    <a:gd name="T65" fmla="*/ 48 h 146"/>
                    <a:gd name="T66" fmla="*/ 0 w 240"/>
                    <a:gd name="T67" fmla="*/ 52 h 146"/>
                    <a:gd name="T68" fmla="*/ 4 w 240"/>
                    <a:gd name="T69" fmla="*/ 65 h 146"/>
                    <a:gd name="T70" fmla="*/ 11 w 240"/>
                    <a:gd name="T71" fmla="*/ 73 h 146"/>
                    <a:gd name="T72" fmla="*/ 21 w 240"/>
                    <a:gd name="T73" fmla="*/ 85 h 146"/>
                    <a:gd name="T74" fmla="*/ 27 w 240"/>
                    <a:gd name="T75" fmla="*/ 92 h 146"/>
                    <a:gd name="T76" fmla="*/ 34 w 240"/>
                    <a:gd name="T77" fmla="*/ 106 h 146"/>
                    <a:gd name="T78" fmla="*/ 44 w 240"/>
                    <a:gd name="T79" fmla="*/ 115 h 146"/>
                    <a:gd name="T80" fmla="*/ 52 w 240"/>
                    <a:gd name="T81" fmla="*/ 123 h 146"/>
                    <a:gd name="T82" fmla="*/ 59 w 240"/>
                    <a:gd name="T83" fmla="*/ 129 h 146"/>
                    <a:gd name="T84" fmla="*/ 67 w 240"/>
                    <a:gd name="T85" fmla="*/ 135 h 146"/>
                    <a:gd name="T86" fmla="*/ 77 w 240"/>
                    <a:gd name="T87" fmla="*/ 142 h 146"/>
                    <a:gd name="T88" fmla="*/ 88 w 240"/>
                    <a:gd name="T89" fmla="*/ 144 h 146"/>
                    <a:gd name="T90" fmla="*/ 101 w 240"/>
                    <a:gd name="T91" fmla="*/ 144 h 146"/>
                    <a:gd name="T92" fmla="*/ 115 w 240"/>
                    <a:gd name="T93" fmla="*/ 144 h 146"/>
                    <a:gd name="T94" fmla="*/ 128 w 240"/>
                    <a:gd name="T95" fmla="*/ 138 h 146"/>
                    <a:gd name="T96" fmla="*/ 140 w 240"/>
                    <a:gd name="T97" fmla="*/ 131 h 146"/>
                    <a:gd name="T98" fmla="*/ 149 w 240"/>
                    <a:gd name="T99" fmla="*/ 125 h 146"/>
                    <a:gd name="T100" fmla="*/ 163 w 240"/>
                    <a:gd name="T101" fmla="*/ 113 h 146"/>
                    <a:gd name="T102" fmla="*/ 178 w 240"/>
                    <a:gd name="T103" fmla="*/ 102 h 146"/>
                    <a:gd name="T104" fmla="*/ 192 w 240"/>
                    <a:gd name="T105" fmla="*/ 92 h 146"/>
                    <a:gd name="T106" fmla="*/ 203 w 240"/>
                    <a:gd name="T107" fmla="*/ 87 h 146"/>
                    <a:gd name="T108" fmla="*/ 226 w 240"/>
                    <a:gd name="T109" fmla="*/ 88 h 14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240"/>
                    <a:gd name="T166" fmla="*/ 0 h 146"/>
                    <a:gd name="T167" fmla="*/ 240 w 240"/>
                    <a:gd name="T168" fmla="*/ 146 h 14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240" h="146">
                      <a:moveTo>
                        <a:pt x="240" y="17"/>
                      </a:moveTo>
                      <a:lnTo>
                        <a:pt x="238" y="16"/>
                      </a:lnTo>
                      <a:lnTo>
                        <a:pt x="236" y="16"/>
                      </a:lnTo>
                      <a:lnTo>
                        <a:pt x="234" y="16"/>
                      </a:lnTo>
                      <a:lnTo>
                        <a:pt x="232" y="16"/>
                      </a:lnTo>
                      <a:lnTo>
                        <a:pt x="230" y="16"/>
                      </a:lnTo>
                      <a:lnTo>
                        <a:pt x="230" y="14"/>
                      </a:lnTo>
                      <a:lnTo>
                        <a:pt x="228" y="14"/>
                      </a:lnTo>
                      <a:lnTo>
                        <a:pt x="226" y="14"/>
                      </a:lnTo>
                      <a:lnTo>
                        <a:pt x="224" y="14"/>
                      </a:lnTo>
                      <a:lnTo>
                        <a:pt x="222" y="14"/>
                      </a:lnTo>
                      <a:lnTo>
                        <a:pt x="220" y="12"/>
                      </a:lnTo>
                      <a:lnTo>
                        <a:pt x="219" y="12"/>
                      </a:lnTo>
                      <a:lnTo>
                        <a:pt x="217" y="12"/>
                      </a:lnTo>
                      <a:lnTo>
                        <a:pt x="215" y="12"/>
                      </a:lnTo>
                      <a:lnTo>
                        <a:pt x="215" y="10"/>
                      </a:lnTo>
                      <a:lnTo>
                        <a:pt x="213" y="10"/>
                      </a:lnTo>
                      <a:lnTo>
                        <a:pt x="211" y="10"/>
                      </a:lnTo>
                      <a:lnTo>
                        <a:pt x="209" y="10"/>
                      </a:lnTo>
                      <a:lnTo>
                        <a:pt x="207" y="8"/>
                      </a:lnTo>
                      <a:lnTo>
                        <a:pt x="205" y="8"/>
                      </a:lnTo>
                      <a:lnTo>
                        <a:pt x="203" y="8"/>
                      </a:lnTo>
                      <a:lnTo>
                        <a:pt x="201" y="6"/>
                      </a:lnTo>
                      <a:lnTo>
                        <a:pt x="199" y="6"/>
                      </a:lnTo>
                      <a:lnTo>
                        <a:pt x="197" y="6"/>
                      </a:lnTo>
                      <a:lnTo>
                        <a:pt x="195" y="4"/>
                      </a:lnTo>
                      <a:lnTo>
                        <a:pt x="194" y="4"/>
                      </a:lnTo>
                      <a:lnTo>
                        <a:pt x="192" y="4"/>
                      </a:lnTo>
                      <a:lnTo>
                        <a:pt x="190" y="4"/>
                      </a:lnTo>
                      <a:lnTo>
                        <a:pt x="188" y="4"/>
                      </a:lnTo>
                      <a:lnTo>
                        <a:pt x="186" y="2"/>
                      </a:lnTo>
                      <a:lnTo>
                        <a:pt x="184" y="2"/>
                      </a:lnTo>
                      <a:lnTo>
                        <a:pt x="182" y="2"/>
                      </a:lnTo>
                      <a:lnTo>
                        <a:pt x="180" y="2"/>
                      </a:lnTo>
                      <a:lnTo>
                        <a:pt x="178" y="2"/>
                      </a:lnTo>
                      <a:lnTo>
                        <a:pt x="174" y="0"/>
                      </a:lnTo>
                      <a:lnTo>
                        <a:pt x="172" y="0"/>
                      </a:lnTo>
                      <a:lnTo>
                        <a:pt x="171" y="0"/>
                      </a:lnTo>
                      <a:lnTo>
                        <a:pt x="169" y="0"/>
                      </a:lnTo>
                      <a:lnTo>
                        <a:pt x="165" y="0"/>
                      </a:lnTo>
                      <a:lnTo>
                        <a:pt x="163" y="0"/>
                      </a:lnTo>
                      <a:lnTo>
                        <a:pt x="161" y="0"/>
                      </a:lnTo>
                      <a:lnTo>
                        <a:pt x="159" y="0"/>
                      </a:lnTo>
                      <a:lnTo>
                        <a:pt x="155" y="0"/>
                      </a:lnTo>
                      <a:lnTo>
                        <a:pt x="153" y="0"/>
                      </a:lnTo>
                      <a:lnTo>
                        <a:pt x="151" y="0"/>
                      </a:lnTo>
                      <a:lnTo>
                        <a:pt x="149" y="0"/>
                      </a:lnTo>
                      <a:lnTo>
                        <a:pt x="148" y="0"/>
                      </a:lnTo>
                      <a:lnTo>
                        <a:pt x="144" y="0"/>
                      </a:lnTo>
                      <a:lnTo>
                        <a:pt x="142" y="2"/>
                      </a:lnTo>
                      <a:lnTo>
                        <a:pt x="140" y="2"/>
                      </a:lnTo>
                      <a:lnTo>
                        <a:pt x="138" y="2"/>
                      </a:lnTo>
                      <a:lnTo>
                        <a:pt x="136" y="2"/>
                      </a:lnTo>
                      <a:lnTo>
                        <a:pt x="134" y="2"/>
                      </a:lnTo>
                      <a:lnTo>
                        <a:pt x="132" y="2"/>
                      </a:lnTo>
                      <a:lnTo>
                        <a:pt x="130" y="2"/>
                      </a:lnTo>
                      <a:lnTo>
                        <a:pt x="128" y="4"/>
                      </a:lnTo>
                      <a:lnTo>
                        <a:pt x="126" y="4"/>
                      </a:lnTo>
                      <a:lnTo>
                        <a:pt x="124" y="4"/>
                      </a:lnTo>
                      <a:lnTo>
                        <a:pt x="123" y="4"/>
                      </a:lnTo>
                      <a:lnTo>
                        <a:pt x="121" y="4"/>
                      </a:lnTo>
                      <a:lnTo>
                        <a:pt x="119" y="4"/>
                      </a:lnTo>
                      <a:lnTo>
                        <a:pt x="117" y="4"/>
                      </a:lnTo>
                      <a:lnTo>
                        <a:pt x="115" y="4"/>
                      </a:lnTo>
                      <a:lnTo>
                        <a:pt x="113" y="4"/>
                      </a:lnTo>
                      <a:lnTo>
                        <a:pt x="111" y="4"/>
                      </a:lnTo>
                      <a:lnTo>
                        <a:pt x="109" y="4"/>
                      </a:lnTo>
                      <a:lnTo>
                        <a:pt x="107" y="4"/>
                      </a:lnTo>
                      <a:lnTo>
                        <a:pt x="105" y="4"/>
                      </a:lnTo>
                      <a:lnTo>
                        <a:pt x="103" y="4"/>
                      </a:lnTo>
                      <a:lnTo>
                        <a:pt x="103" y="2"/>
                      </a:lnTo>
                      <a:lnTo>
                        <a:pt x="101" y="2"/>
                      </a:lnTo>
                      <a:lnTo>
                        <a:pt x="100" y="2"/>
                      </a:lnTo>
                      <a:lnTo>
                        <a:pt x="98" y="2"/>
                      </a:lnTo>
                      <a:lnTo>
                        <a:pt x="96" y="2"/>
                      </a:lnTo>
                      <a:lnTo>
                        <a:pt x="94" y="2"/>
                      </a:lnTo>
                      <a:lnTo>
                        <a:pt x="92" y="2"/>
                      </a:lnTo>
                      <a:lnTo>
                        <a:pt x="90" y="0"/>
                      </a:lnTo>
                      <a:lnTo>
                        <a:pt x="88" y="0"/>
                      </a:lnTo>
                      <a:lnTo>
                        <a:pt x="86" y="0"/>
                      </a:lnTo>
                      <a:lnTo>
                        <a:pt x="84" y="0"/>
                      </a:lnTo>
                      <a:lnTo>
                        <a:pt x="82" y="0"/>
                      </a:lnTo>
                      <a:lnTo>
                        <a:pt x="80" y="0"/>
                      </a:lnTo>
                      <a:lnTo>
                        <a:pt x="78" y="0"/>
                      </a:lnTo>
                      <a:lnTo>
                        <a:pt x="77" y="0"/>
                      </a:lnTo>
                      <a:lnTo>
                        <a:pt x="75" y="0"/>
                      </a:lnTo>
                      <a:lnTo>
                        <a:pt x="73" y="0"/>
                      </a:lnTo>
                      <a:lnTo>
                        <a:pt x="71" y="2"/>
                      </a:lnTo>
                      <a:lnTo>
                        <a:pt x="69" y="2"/>
                      </a:lnTo>
                      <a:lnTo>
                        <a:pt x="67" y="2"/>
                      </a:lnTo>
                      <a:lnTo>
                        <a:pt x="65" y="2"/>
                      </a:lnTo>
                      <a:lnTo>
                        <a:pt x="63" y="2"/>
                      </a:lnTo>
                      <a:lnTo>
                        <a:pt x="61" y="4"/>
                      </a:lnTo>
                      <a:lnTo>
                        <a:pt x="59" y="4"/>
                      </a:lnTo>
                      <a:lnTo>
                        <a:pt x="57" y="4"/>
                      </a:lnTo>
                      <a:lnTo>
                        <a:pt x="55" y="4"/>
                      </a:lnTo>
                      <a:lnTo>
                        <a:pt x="53" y="6"/>
                      </a:lnTo>
                      <a:lnTo>
                        <a:pt x="52" y="6"/>
                      </a:lnTo>
                      <a:lnTo>
                        <a:pt x="50" y="8"/>
                      </a:lnTo>
                      <a:lnTo>
                        <a:pt x="48" y="8"/>
                      </a:lnTo>
                      <a:lnTo>
                        <a:pt x="48" y="10"/>
                      </a:lnTo>
                      <a:lnTo>
                        <a:pt x="46" y="10"/>
                      </a:lnTo>
                      <a:lnTo>
                        <a:pt x="44" y="12"/>
                      </a:lnTo>
                      <a:lnTo>
                        <a:pt x="42" y="14"/>
                      </a:lnTo>
                      <a:lnTo>
                        <a:pt x="42" y="16"/>
                      </a:lnTo>
                      <a:lnTo>
                        <a:pt x="42" y="17"/>
                      </a:lnTo>
                      <a:lnTo>
                        <a:pt x="42" y="19"/>
                      </a:lnTo>
                      <a:lnTo>
                        <a:pt x="42" y="21"/>
                      </a:lnTo>
                      <a:lnTo>
                        <a:pt x="44" y="21"/>
                      </a:lnTo>
                      <a:lnTo>
                        <a:pt x="46" y="21"/>
                      </a:lnTo>
                      <a:lnTo>
                        <a:pt x="46" y="23"/>
                      </a:lnTo>
                      <a:lnTo>
                        <a:pt x="48" y="23"/>
                      </a:lnTo>
                      <a:lnTo>
                        <a:pt x="50" y="23"/>
                      </a:lnTo>
                      <a:lnTo>
                        <a:pt x="52" y="23"/>
                      </a:lnTo>
                      <a:lnTo>
                        <a:pt x="53" y="23"/>
                      </a:lnTo>
                      <a:lnTo>
                        <a:pt x="53" y="25"/>
                      </a:lnTo>
                      <a:lnTo>
                        <a:pt x="55" y="25"/>
                      </a:lnTo>
                      <a:lnTo>
                        <a:pt x="57" y="25"/>
                      </a:lnTo>
                      <a:lnTo>
                        <a:pt x="59" y="25"/>
                      </a:lnTo>
                      <a:lnTo>
                        <a:pt x="61" y="25"/>
                      </a:lnTo>
                      <a:lnTo>
                        <a:pt x="63" y="25"/>
                      </a:lnTo>
                      <a:lnTo>
                        <a:pt x="65" y="27"/>
                      </a:lnTo>
                      <a:lnTo>
                        <a:pt x="67" y="27"/>
                      </a:lnTo>
                      <a:lnTo>
                        <a:pt x="69" y="27"/>
                      </a:lnTo>
                      <a:lnTo>
                        <a:pt x="71" y="27"/>
                      </a:lnTo>
                      <a:lnTo>
                        <a:pt x="71" y="29"/>
                      </a:lnTo>
                      <a:lnTo>
                        <a:pt x="73" y="29"/>
                      </a:lnTo>
                      <a:lnTo>
                        <a:pt x="75" y="29"/>
                      </a:lnTo>
                      <a:lnTo>
                        <a:pt x="77" y="29"/>
                      </a:lnTo>
                      <a:lnTo>
                        <a:pt x="77" y="31"/>
                      </a:lnTo>
                      <a:lnTo>
                        <a:pt x="78" y="31"/>
                      </a:lnTo>
                      <a:lnTo>
                        <a:pt x="80" y="31"/>
                      </a:lnTo>
                      <a:lnTo>
                        <a:pt x="80" y="33"/>
                      </a:lnTo>
                      <a:lnTo>
                        <a:pt x="82" y="33"/>
                      </a:lnTo>
                      <a:lnTo>
                        <a:pt x="84" y="33"/>
                      </a:lnTo>
                      <a:lnTo>
                        <a:pt x="86" y="33"/>
                      </a:lnTo>
                      <a:lnTo>
                        <a:pt x="88" y="33"/>
                      </a:lnTo>
                      <a:lnTo>
                        <a:pt x="90" y="33"/>
                      </a:lnTo>
                      <a:lnTo>
                        <a:pt x="92" y="33"/>
                      </a:lnTo>
                      <a:lnTo>
                        <a:pt x="94" y="33"/>
                      </a:lnTo>
                      <a:lnTo>
                        <a:pt x="94" y="31"/>
                      </a:lnTo>
                      <a:lnTo>
                        <a:pt x="96" y="31"/>
                      </a:lnTo>
                      <a:lnTo>
                        <a:pt x="98" y="31"/>
                      </a:lnTo>
                      <a:lnTo>
                        <a:pt x="100" y="31"/>
                      </a:lnTo>
                      <a:lnTo>
                        <a:pt x="101" y="31"/>
                      </a:lnTo>
                      <a:lnTo>
                        <a:pt x="103" y="31"/>
                      </a:lnTo>
                      <a:lnTo>
                        <a:pt x="105" y="31"/>
                      </a:lnTo>
                      <a:lnTo>
                        <a:pt x="107" y="31"/>
                      </a:lnTo>
                      <a:lnTo>
                        <a:pt x="109" y="33"/>
                      </a:lnTo>
                      <a:lnTo>
                        <a:pt x="111" y="33"/>
                      </a:lnTo>
                      <a:lnTo>
                        <a:pt x="113" y="33"/>
                      </a:lnTo>
                      <a:lnTo>
                        <a:pt x="115" y="33"/>
                      </a:lnTo>
                      <a:lnTo>
                        <a:pt x="117" y="35"/>
                      </a:lnTo>
                      <a:lnTo>
                        <a:pt x="119" y="35"/>
                      </a:lnTo>
                      <a:lnTo>
                        <a:pt x="121" y="35"/>
                      </a:lnTo>
                      <a:lnTo>
                        <a:pt x="121" y="37"/>
                      </a:lnTo>
                      <a:lnTo>
                        <a:pt x="123" y="37"/>
                      </a:lnTo>
                      <a:lnTo>
                        <a:pt x="124" y="37"/>
                      </a:lnTo>
                      <a:lnTo>
                        <a:pt x="124" y="39"/>
                      </a:lnTo>
                      <a:lnTo>
                        <a:pt x="126" y="39"/>
                      </a:lnTo>
                      <a:lnTo>
                        <a:pt x="126" y="40"/>
                      </a:lnTo>
                      <a:lnTo>
                        <a:pt x="126" y="42"/>
                      </a:lnTo>
                      <a:lnTo>
                        <a:pt x="126" y="44"/>
                      </a:lnTo>
                      <a:lnTo>
                        <a:pt x="124" y="44"/>
                      </a:lnTo>
                      <a:lnTo>
                        <a:pt x="124" y="46"/>
                      </a:lnTo>
                      <a:lnTo>
                        <a:pt x="123" y="48"/>
                      </a:lnTo>
                      <a:lnTo>
                        <a:pt x="123" y="50"/>
                      </a:lnTo>
                      <a:lnTo>
                        <a:pt x="121" y="50"/>
                      </a:lnTo>
                      <a:lnTo>
                        <a:pt x="121" y="52"/>
                      </a:lnTo>
                      <a:lnTo>
                        <a:pt x="119" y="52"/>
                      </a:lnTo>
                      <a:lnTo>
                        <a:pt x="119" y="54"/>
                      </a:lnTo>
                      <a:lnTo>
                        <a:pt x="117" y="56"/>
                      </a:lnTo>
                      <a:lnTo>
                        <a:pt x="115" y="58"/>
                      </a:lnTo>
                      <a:lnTo>
                        <a:pt x="115" y="60"/>
                      </a:lnTo>
                      <a:lnTo>
                        <a:pt x="113" y="60"/>
                      </a:lnTo>
                      <a:lnTo>
                        <a:pt x="113" y="62"/>
                      </a:lnTo>
                      <a:lnTo>
                        <a:pt x="111" y="62"/>
                      </a:lnTo>
                      <a:lnTo>
                        <a:pt x="111" y="64"/>
                      </a:lnTo>
                      <a:lnTo>
                        <a:pt x="109" y="64"/>
                      </a:lnTo>
                      <a:lnTo>
                        <a:pt x="109" y="65"/>
                      </a:lnTo>
                      <a:lnTo>
                        <a:pt x="107" y="65"/>
                      </a:lnTo>
                      <a:lnTo>
                        <a:pt x="105" y="65"/>
                      </a:lnTo>
                      <a:lnTo>
                        <a:pt x="103" y="67"/>
                      </a:lnTo>
                      <a:lnTo>
                        <a:pt x="101" y="67"/>
                      </a:lnTo>
                      <a:lnTo>
                        <a:pt x="100" y="67"/>
                      </a:lnTo>
                      <a:lnTo>
                        <a:pt x="98" y="67"/>
                      </a:lnTo>
                      <a:lnTo>
                        <a:pt x="96" y="69"/>
                      </a:lnTo>
                      <a:lnTo>
                        <a:pt x="94" y="69"/>
                      </a:lnTo>
                      <a:lnTo>
                        <a:pt x="92" y="69"/>
                      </a:lnTo>
                      <a:lnTo>
                        <a:pt x="88" y="69"/>
                      </a:lnTo>
                      <a:lnTo>
                        <a:pt x="86" y="69"/>
                      </a:lnTo>
                      <a:lnTo>
                        <a:pt x="84" y="71"/>
                      </a:lnTo>
                      <a:lnTo>
                        <a:pt x="82" y="71"/>
                      </a:lnTo>
                      <a:lnTo>
                        <a:pt x="80" y="71"/>
                      </a:lnTo>
                      <a:lnTo>
                        <a:pt x="77" y="71"/>
                      </a:lnTo>
                      <a:lnTo>
                        <a:pt x="75" y="71"/>
                      </a:lnTo>
                      <a:lnTo>
                        <a:pt x="73" y="71"/>
                      </a:lnTo>
                      <a:lnTo>
                        <a:pt x="71" y="71"/>
                      </a:lnTo>
                      <a:lnTo>
                        <a:pt x="69" y="73"/>
                      </a:lnTo>
                      <a:lnTo>
                        <a:pt x="67" y="73"/>
                      </a:lnTo>
                      <a:lnTo>
                        <a:pt x="63" y="73"/>
                      </a:lnTo>
                      <a:lnTo>
                        <a:pt x="61" y="73"/>
                      </a:lnTo>
                      <a:lnTo>
                        <a:pt x="59" y="73"/>
                      </a:lnTo>
                      <a:lnTo>
                        <a:pt x="57" y="73"/>
                      </a:lnTo>
                      <a:lnTo>
                        <a:pt x="55" y="73"/>
                      </a:lnTo>
                      <a:lnTo>
                        <a:pt x="53" y="73"/>
                      </a:lnTo>
                      <a:lnTo>
                        <a:pt x="52" y="71"/>
                      </a:lnTo>
                      <a:lnTo>
                        <a:pt x="50" y="71"/>
                      </a:lnTo>
                      <a:lnTo>
                        <a:pt x="48" y="69"/>
                      </a:lnTo>
                      <a:lnTo>
                        <a:pt x="46" y="69"/>
                      </a:lnTo>
                      <a:lnTo>
                        <a:pt x="44" y="69"/>
                      </a:lnTo>
                      <a:lnTo>
                        <a:pt x="44" y="67"/>
                      </a:lnTo>
                      <a:lnTo>
                        <a:pt x="42" y="67"/>
                      </a:lnTo>
                      <a:lnTo>
                        <a:pt x="40" y="65"/>
                      </a:lnTo>
                      <a:lnTo>
                        <a:pt x="38" y="65"/>
                      </a:lnTo>
                      <a:lnTo>
                        <a:pt x="36" y="64"/>
                      </a:lnTo>
                      <a:lnTo>
                        <a:pt x="32" y="64"/>
                      </a:lnTo>
                      <a:lnTo>
                        <a:pt x="30" y="62"/>
                      </a:lnTo>
                      <a:lnTo>
                        <a:pt x="29" y="60"/>
                      </a:lnTo>
                      <a:lnTo>
                        <a:pt x="27" y="60"/>
                      </a:lnTo>
                      <a:lnTo>
                        <a:pt x="25" y="58"/>
                      </a:lnTo>
                      <a:lnTo>
                        <a:pt x="23" y="58"/>
                      </a:lnTo>
                      <a:lnTo>
                        <a:pt x="21" y="56"/>
                      </a:lnTo>
                      <a:lnTo>
                        <a:pt x="19" y="56"/>
                      </a:lnTo>
                      <a:lnTo>
                        <a:pt x="17" y="54"/>
                      </a:lnTo>
                      <a:lnTo>
                        <a:pt x="15" y="54"/>
                      </a:lnTo>
                      <a:lnTo>
                        <a:pt x="13" y="52"/>
                      </a:lnTo>
                      <a:lnTo>
                        <a:pt x="11" y="52"/>
                      </a:lnTo>
                      <a:lnTo>
                        <a:pt x="9" y="50"/>
                      </a:lnTo>
                      <a:lnTo>
                        <a:pt x="7" y="50"/>
                      </a:lnTo>
                      <a:lnTo>
                        <a:pt x="7" y="48"/>
                      </a:lnTo>
                      <a:lnTo>
                        <a:pt x="6" y="48"/>
                      </a:lnTo>
                      <a:lnTo>
                        <a:pt x="4" y="48"/>
                      </a:lnTo>
                      <a:lnTo>
                        <a:pt x="4" y="46"/>
                      </a:lnTo>
                      <a:lnTo>
                        <a:pt x="2" y="46"/>
                      </a:lnTo>
                      <a:lnTo>
                        <a:pt x="0" y="48"/>
                      </a:lnTo>
                      <a:lnTo>
                        <a:pt x="0" y="50"/>
                      </a:lnTo>
                      <a:lnTo>
                        <a:pt x="0" y="52"/>
                      </a:lnTo>
                      <a:lnTo>
                        <a:pt x="0" y="54"/>
                      </a:lnTo>
                      <a:lnTo>
                        <a:pt x="0" y="56"/>
                      </a:lnTo>
                      <a:lnTo>
                        <a:pt x="2" y="58"/>
                      </a:lnTo>
                      <a:lnTo>
                        <a:pt x="2" y="60"/>
                      </a:lnTo>
                      <a:lnTo>
                        <a:pt x="2" y="62"/>
                      </a:lnTo>
                      <a:lnTo>
                        <a:pt x="4" y="64"/>
                      </a:lnTo>
                      <a:lnTo>
                        <a:pt x="4" y="65"/>
                      </a:lnTo>
                      <a:lnTo>
                        <a:pt x="6" y="65"/>
                      </a:lnTo>
                      <a:lnTo>
                        <a:pt x="6" y="67"/>
                      </a:lnTo>
                      <a:lnTo>
                        <a:pt x="7" y="67"/>
                      </a:lnTo>
                      <a:lnTo>
                        <a:pt x="7" y="69"/>
                      </a:lnTo>
                      <a:lnTo>
                        <a:pt x="9" y="71"/>
                      </a:lnTo>
                      <a:lnTo>
                        <a:pt x="11" y="71"/>
                      </a:lnTo>
                      <a:lnTo>
                        <a:pt x="11" y="73"/>
                      </a:lnTo>
                      <a:lnTo>
                        <a:pt x="13" y="73"/>
                      </a:lnTo>
                      <a:lnTo>
                        <a:pt x="13" y="75"/>
                      </a:lnTo>
                      <a:lnTo>
                        <a:pt x="15" y="77"/>
                      </a:lnTo>
                      <a:lnTo>
                        <a:pt x="17" y="79"/>
                      </a:lnTo>
                      <a:lnTo>
                        <a:pt x="19" y="81"/>
                      </a:lnTo>
                      <a:lnTo>
                        <a:pt x="21" y="83"/>
                      </a:lnTo>
                      <a:lnTo>
                        <a:pt x="21" y="85"/>
                      </a:lnTo>
                      <a:lnTo>
                        <a:pt x="23" y="85"/>
                      </a:lnTo>
                      <a:lnTo>
                        <a:pt x="23" y="87"/>
                      </a:lnTo>
                      <a:lnTo>
                        <a:pt x="23" y="88"/>
                      </a:lnTo>
                      <a:lnTo>
                        <a:pt x="25" y="88"/>
                      </a:lnTo>
                      <a:lnTo>
                        <a:pt x="25" y="90"/>
                      </a:lnTo>
                      <a:lnTo>
                        <a:pt x="25" y="92"/>
                      </a:lnTo>
                      <a:lnTo>
                        <a:pt x="27" y="92"/>
                      </a:lnTo>
                      <a:lnTo>
                        <a:pt x="27" y="94"/>
                      </a:lnTo>
                      <a:lnTo>
                        <a:pt x="29" y="96"/>
                      </a:lnTo>
                      <a:lnTo>
                        <a:pt x="29" y="98"/>
                      </a:lnTo>
                      <a:lnTo>
                        <a:pt x="30" y="100"/>
                      </a:lnTo>
                      <a:lnTo>
                        <a:pt x="30" y="102"/>
                      </a:lnTo>
                      <a:lnTo>
                        <a:pt x="32" y="104"/>
                      </a:lnTo>
                      <a:lnTo>
                        <a:pt x="34" y="106"/>
                      </a:lnTo>
                      <a:lnTo>
                        <a:pt x="36" y="108"/>
                      </a:lnTo>
                      <a:lnTo>
                        <a:pt x="36" y="110"/>
                      </a:lnTo>
                      <a:lnTo>
                        <a:pt x="38" y="112"/>
                      </a:lnTo>
                      <a:lnTo>
                        <a:pt x="40" y="112"/>
                      </a:lnTo>
                      <a:lnTo>
                        <a:pt x="40" y="113"/>
                      </a:lnTo>
                      <a:lnTo>
                        <a:pt x="42" y="113"/>
                      </a:lnTo>
                      <a:lnTo>
                        <a:pt x="44" y="115"/>
                      </a:lnTo>
                      <a:lnTo>
                        <a:pt x="46" y="117"/>
                      </a:lnTo>
                      <a:lnTo>
                        <a:pt x="48" y="117"/>
                      </a:lnTo>
                      <a:lnTo>
                        <a:pt x="48" y="119"/>
                      </a:lnTo>
                      <a:lnTo>
                        <a:pt x="50" y="119"/>
                      </a:lnTo>
                      <a:lnTo>
                        <a:pt x="50" y="121"/>
                      </a:lnTo>
                      <a:lnTo>
                        <a:pt x="52" y="121"/>
                      </a:lnTo>
                      <a:lnTo>
                        <a:pt x="52" y="123"/>
                      </a:lnTo>
                      <a:lnTo>
                        <a:pt x="53" y="123"/>
                      </a:lnTo>
                      <a:lnTo>
                        <a:pt x="55" y="123"/>
                      </a:lnTo>
                      <a:lnTo>
                        <a:pt x="55" y="125"/>
                      </a:lnTo>
                      <a:lnTo>
                        <a:pt x="57" y="125"/>
                      </a:lnTo>
                      <a:lnTo>
                        <a:pt x="57" y="127"/>
                      </a:lnTo>
                      <a:lnTo>
                        <a:pt x="59" y="127"/>
                      </a:lnTo>
                      <a:lnTo>
                        <a:pt x="59" y="129"/>
                      </a:lnTo>
                      <a:lnTo>
                        <a:pt x="61" y="129"/>
                      </a:lnTo>
                      <a:lnTo>
                        <a:pt x="61" y="131"/>
                      </a:lnTo>
                      <a:lnTo>
                        <a:pt x="63" y="131"/>
                      </a:lnTo>
                      <a:lnTo>
                        <a:pt x="63" y="133"/>
                      </a:lnTo>
                      <a:lnTo>
                        <a:pt x="65" y="133"/>
                      </a:lnTo>
                      <a:lnTo>
                        <a:pt x="65" y="135"/>
                      </a:lnTo>
                      <a:lnTo>
                        <a:pt x="67" y="135"/>
                      </a:lnTo>
                      <a:lnTo>
                        <a:pt x="69" y="136"/>
                      </a:lnTo>
                      <a:lnTo>
                        <a:pt x="69" y="138"/>
                      </a:lnTo>
                      <a:lnTo>
                        <a:pt x="71" y="138"/>
                      </a:lnTo>
                      <a:lnTo>
                        <a:pt x="73" y="140"/>
                      </a:lnTo>
                      <a:lnTo>
                        <a:pt x="75" y="140"/>
                      </a:lnTo>
                      <a:lnTo>
                        <a:pt x="75" y="142"/>
                      </a:lnTo>
                      <a:lnTo>
                        <a:pt x="77" y="142"/>
                      </a:lnTo>
                      <a:lnTo>
                        <a:pt x="78" y="142"/>
                      </a:lnTo>
                      <a:lnTo>
                        <a:pt x="78" y="144"/>
                      </a:lnTo>
                      <a:lnTo>
                        <a:pt x="80" y="144"/>
                      </a:lnTo>
                      <a:lnTo>
                        <a:pt x="82" y="144"/>
                      </a:lnTo>
                      <a:lnTo>
                        <a:pt x="84" y="144"/>
                      </a:lnTo>
                      <a:lnTo>
                        <a:pt x="86" y="144"/>
                      </a:lnTo>
                      <a:lnTo>
                        <a:pt x="88" y="144"/>
                      </a:lnTo>
                      <a:lnTo>
                        <a:pt x="90" y="146"/>
                      </a:lnTo>
                      <a:lnTo>
                        <a:pt x="92" y="146"/>
                      </a:lnTo>
                      <a:lnTo>
                        <a:pt x="94" y="144"/>
                      </a:lnTo>
                      <a:lnTo>
                        <a:pt x="96" y="144"/>
                      </a:lnTo>
                      <a:lnTo>
                        <a:pt x="98" y="144"/>
                      </a:lnTo>
                      <a:lnTo>
                        <a:pt x="100" y="144"/>
                      </a:lnTo>
                      <a:lnTo>
                        <a:pt x="101" y="144"/>
                      </a:lnTo>
                      <a:lnTo>
                        <a:pt x="103" y="144"/>
                      </a:lnTo>
                      <a:lnTo>
                        <a:pt x="105" y="144"/>
                      </a:lnTo>
                      <a:lnTo>
                        <a:pt x="107" y="144"/>
                      </a:lnTo>
                      <a:lnTo>
                        <a:pt x="109" y="144"/>
                      </a:lnTo>
                      <a:lnTo>
                        <a:pt x="111" y="144"/>
                      </a:lnTo>
                      <a:lnTo>
                        <a:pt x="113" y="144"/>
                      </a:lnTo>
                      <a:lnTo>
                        <a:pt x="115" y="144"/>
                      </a:lnTo>
                      <a:lnTo>
                        <a:pt x="117" y="142"/>
                      </a:lnTo>
                      <a:lnTo>
                        <a:pt x="119" y="142"/>
                      </a:lnTo>
                      <a:lnTo>
                        <a:pt x="121" y="142"/>
                      </a:lnTo>
                      <a:lnTo>
                        <a:pt x="123" y="140"/>
                      </a:lnTo>
                      <a:lnTo>
                        <a:pt x="124" y="140"/>
                      </a:lnTo>
                      <a:lnTo>
                        <a:pt x="126" y="140"/>
                      </a:lnTo>
                      <a:lnTo>
                        <a:pt x="128" y="138"/>
                      </a:lnTo>
                      <a:lnTo>
                        <a:pt x="130" y="138"/>
                      </a:lnTo>
                      <a:lnTo>
                        <a:pt x="132" y="136"/>
                      </a:lnTo>
                      <a:lnTo>
                        <a:pt x="134" y="136"/>
                      </a:lnTo>
                      <a:lnTo>
                        <a:pt x="136" y="135"/>
                      </a:lnTo>
                      <a:lnTo>
                        <a:pt x="138" y="133"/>
                      </a:lnTo>
                      <a:lnTo>
                        <a:pt x="140" y="133"/>
                      </a:lnTo>
                      <a:lnTo>
                        <a:pt x="140" y="131"/>
                      </a:lnTo>
                      <a:lnTo>
                        <a:pt x="142" y="131"/>
                      </a:lnTo>
                      <a:lnTo>
                        <a:pt x="142" y="129"/>
                      </a:lnTo>
                      <a:lnTo>
                        <a:pt x="144" y="129"/>
                      </a:lnTo>
                      <a:lnTo>
                        <a:pt x="144" y="127"/>
                      </a:lnTo>
                      <a:lnTo>
                        <a:pt x="146" y="127"/>
                      </a:lnTo>
                      <a:lnTo>
                        <a:pt x="148" y="125"/>
                      </a:lnTo>
                      <a:lnTo>
                        <a:pt x="149" y="125"/>
                      </a:lnTo>
                      <a:lnTo>
                        <a:pt x="151" y="123"/>
                      </a:lnTo>
                      <a:lnTo>
                        <a:pt x="151" y="121"/>
                      </a:lnTo>
                      <a:lnTo>
                        <a:pt x="153" y="121"/>
                      </a:lnTo>
                      <a:lnTo>
                        <a:pt x="157" y="119"/>
                      </a:lnTo>
                      <a:lnTo>
                        <a:pt x="159" y="117"/>
                      </a:lnTo>
                      <a:lnTo>
                        <a:pt x="161" y="115"/>
                      </a:lnTo>
                      <a:lnTo>
                        <a:pt x="163" y="113"/>
                      </a:lnTo>
                      <a:lnTo>
                        <a:pt x="165" y="112"/>
                      </a:lnTo>
                      <a:lnTo>
                        <a:pt x="167" y="110"/>
                      </a:lnTo>
                      <a:lnTo>
                        <a:pt x="169" y="110"/>
                      </a:lnTo>
                      <a:lnTo>
                        <a:pt x="172" y="108"/>
                      </a:lnTo>
                      <a:lnTo>
                        <a:pt x="174" y="106"/>
                      </a:lnTo>
                      <a:lnTo>
                        <a:pt x="176" y="104"/>
                      </a:lnTo>
                      <a:lnTo>
                        <a:pt x="178" y="102"/>
                      </a:lnTo>
                      <a:lnTo>
                        <a:pt x="180" y="100"/>
                      </a:lnTo>
                      <a:lnTo>
                        <a:pt x="182" y="100"/>
                      </a:lnTo>
                      <a:lnTo>
                        <a:pt x="184" y="98"/>
                      </a:lnTo>
                      <a:lnTo>
                        <a:pt x="186" y="96"/>
                      </a:lnTo>
                      <a:lnTo>
                        <a:pt x="188" y="94"/>
                      </a:lnTo>
                      <a:lnTo>
                        <a:pt x="190" y="94"/>
                      </a:lnTo>
                      <a:lnTo>
                        <a:pt x="192" y="92"/>
                      </a:lnTo>
                      <a:lnTo>
                        <a:pt x="194" y="92"/>
                      </a:lnTo>
                      <a:lnTo>
                        <a:pt x="195" y="90"/>
                      </a:lnTo>
                      <a:lnTo>
                        <a:pt x="197" y="90"/>
                      </a:lnTo>
                      <a:lnTo>
                        <a:pt x="197" y="88"/>
                      </a:lnTo>
                      <a:lnTo>
                        <a:pt x="199" y="88"/>
                      </a:lnTo>
                      <a:lnTo>
                        <a:pt x="201" y="87"/>
                      </a:lnTo>
                      <a:lnTo>
                        <a:pt x="203" y="87"/>
                      </a:lnTo>
                      <a:lnTo>
                        <a:pt x="203" y="85"/>
                      </a:lnTo>
                      <a:lnTo>
                        <a:pt x="205" y="85"/>
                      </a:lnTo>
                      <a:lnTo>
                        <a:pt x="207" y="85"/>
                      </a:lnTo>
                      <a:lnTo>
                        <a:pt x="207" y="83"/>
                      </a:lnTo>
                      <a:lnTo>
                        <a:pt x="209" y="83"/>
                      </a:lnTo>
                      <a:lnTo>
                        <a:pt x="209" y="81"/>
                      </a:lnTo>
                      <a:lnTo>
                        <a:pt x="226" y="88"/>
                      </a:lnTo>
                    </a:path>
                  </a:pathLst>
                </a:custGeom>
                <a:noFill/>
                <a:ln w="0" cap="sq">
                  <a:solidFill>
                    <a:srgbClr val="406666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97" name="Freeform 665"/>
                <p:cNvSpPr>
                  <a:spLocks noChangeAspect="1"/>
                </p:cNvSpPr>
                <p:nvPr/>
              </p:nvSpPr>
              <p:spPr bwMode="auto">
                <a:xfrm>
                  <a:off x="4754" y="1300"/>
                  <a:ext cx="23" cy="344"/>
                </a:xfrm>
                <a:custGeom>
                  <a:avLst/>
                  <a:gdLst>
                    <a:gd name="T0" fmla="*/ 0 w 23"/>
                    <a:gd name="T1" fmla="*/ 340 h 344"/>
                    <a:gd name="T2" fmla="*/ 2 w 23"/>
                    <a:gd name="T3" fmla="*/ 332 h 344"/>
                    <a:gd name="T4" fmla="*/ 4 w 23"/>
                    <a:gd name="T5" fmla="*/ 322 h 344"/>
                    <a:gd name="T6" fmla="*/ 6 w 23"/>
                    <a:gd name="T7" fmla="*/ 313 h 344"/>
                    <a:gd name="T8" fmla="*/ 8 w 23"/>
                    <a:gd name="T9" fmla="*/ 303 h 344"/>
                    <a:gd name="T10" fmla="*/ 10 w 23"/>
                    <a:gd name="T11" fmla="*/ 292 h 344"/>
                    <a:gd name="T12" fmla="*/ 12 w 23"/>
                    <a:gd name="T13" fmla="*/ 284 h 344"/>
                    <a:gd name="T14" fmla="*/ 12 w 23"/>
                    <a:gd name="T15" fmla="*/ 276 h 344"/>
                    <a:gd name="T16" fmla="*/ 14 w 23"/>
                    <a:gd name="T17" fmla="*/ 271 h 344"/>
                    <a:gd name="T18" fmla="*/ 14 w 23"/>
                    <a:gd name="T19" fmla="*/ 265 h 344"/>
                    <a:gd name="T20" fmla="*/ 14 w 23"/>
                    <a:gd name="T21" fmla="*/ 259 h 344"/>
                    <a:gd name="T22" fmla="*/ 14 w 23"/>
                    <a:gd name="T23" fmla="*/ 253 h 344"/>
                    <a:gd name="T24" fmla="*/ 14 w 23"/>
                    <a:gd name="T25" fmla="*/ 248 h 344"/>
                    <a:gd name="T26" fmla="*/ 14 w 23"/>
                    <a:gd name="T27" fmla="*/ 242 h 344"/>
                    <a:gd name="T28" fmla="*/ 14 w 23"/>
                    <a:gd name="T29" fmla="*/ 236 h 344"/>
                    <a:gd name="T30" fmla="*/ 14 w 23"/>
                    <a:gd name="T31" fmla="*/ 230 h 344"/>
                    <a:gd name="T32" fmla="*/ 16 w 23"/>
                    <a:gd name="T33" fmla="*/ 225 h 344"/>
                    <a:gd name="T34" fmla="*/ 20 w 23"/>
                    <a:gd name="T35" fmla="*/ 219 h 344"/>
                    <a:gd name="T36" fmla="*/ 22 w 23"/>
                    <a:gd name="T37" fmla="*/ 215 h 344"/>
                    <a:gd name="T38" fmla="*/ 22 w 23"/>
                    <a:gd name="T39" fmla="*/ 209 h 344"/>
                    <a:gd name="T40" fmla="*/ 20 w 23"/>
                    <a:gd name="T41" fmla="*/ 203 h 344"/>
                    <a:gd name="T42" fmla="*/ 16 w 23"/>
                    <a:gd name="T43" fmla="*/ 200 h 344"/>
                    <a:gd name="T44" fmla="*/ 14 w 23"/>
                    <a:gd name="T45" fmla="*/ 194 h 344"/>
                    <a:gd name="T46" fmla="*/ 12 w 23"/>
                    <a:gd name="T47" fmla="*/ 188 h 344"/>
                    <a:gd name="T48" fmla="*/ 12 w 23"/>
                    <a:gd name="T49" fmla="*/ 182 h 344"/>
                    <a:gd name="T50" fmla="*/ 12 w 23"/>
                    <a:gd name="T51" fmla="*/ 177 h 344"/>
                    <a:gd name="T52" fmla="*/ 14 w 23"/>
                    <a:gd name="T53" fmla="*/ 171 h 344"/>
                    <a:gd name="T54" fmla="*/ 16 w 23"/>
                    <a:gd name="T55" fmla="*/ 167 h 344"/>
                    <a:gd name="T56" fmla="*/ 20 w 23"/>
                    <a:gd name="T57" fmla="*/ 163 h 344"/>
                    <a:gd name="T58" fmla="*/ 22 w 23"/>
                    <a:gd name="T59" fmla="*/ 159 h 344"/>
                    <a:gd name="T60" fmla="*/ 22 w 23"/>
                    <a:gd name="T61" fmla="*/ 153 h 344"/>
                    <a:gd name="T62" fmla="*/ 23 w 23"/>
                    <a:gd name="T63" fmla="*/ 150 h 344"/>
                    <a:gd name="T64" fmla="*/ 23 w 23"/>
                    <a:gd name="T65" fmla="*/ 144 h 344"/>
                    <a:gd name="T66" fmla="*/ 23 w 23"/>
                    <a:gd name="T67" fmla="*/ 138 h 344"/>
                    <a:gd name="T68" fmla="*/ 22 w 23"/>
                    <a:gd name="T69" fmla="*/ 132 h 344"/>
                    <a:gd name="T70" fmla="*/ 20 w 23"/>
                    <a:gd name="T71" fmla="*/ 127 h 344"/>
                    <a:gd name="T72" fmla="*/ 18 w 23"/>
                    <a:gd name="T73" fmla="*/ 121 h 344"/>
                    <a:gd name="T74" fmla="*/ 18 w 23"/>
                    <a:gd name="T75" fmla="*/ 115 h 344"/>
                    <a:gd name="T76" fmla="*/ 16 w 23"/>
                    <a:gd name="T77" fmla="*/ 111 h 344"/>
                    <a:gd name="T78" fmla="*/ 16 w 23"/>
                    <a:gd name="T79" fmla="*/ 105 h 344"/>
                    <a:gd name="T80" fmla="*/ 16 w 23"/>
                    <a:gd name="T81" fmla="*/ 100 h 344"/>
                    <a:gd name="T82" fmla="*/ 16 w 23"/>
                    <a:gd name="T83" fmla="*/ 94 h 344"/>
                    <a:gd name="T84" fmla="*/ 14 w 23"/>
                    <a:gd name="T85" fmla="*/ 88 h 344"/>
                    <a:gd name="T86" fmla="*/ 14 w 23"/>
                    <a:gd name="T87" fmla="*/ 82 h 344"/>
                    <a:gd name="T88" fmla="*/ 12 w 23"/>
                    <a:gd name="T89" fmla="*/ 75 h 344"/>
                    <a:gd name="T90" fmla="*/ 12 w 23"/>
                    <a:gd name="T91" fmla="*/ 67 h 344"/>
                    <a:gd name="T92" fmla="*/ 10 w 23"/>
                    <a:gd name="T93" fmla="*/ 59 h 344"/>
                    <a:gd name="T94" fmla="*/ 10 w 23"/>
                    <a:gd name="T95" fmla="*/ 52 h 344"/>
                    <a:gd name="T96" fmla="*/ 10 w 23"/>
                    <a:gd name="T97" fmla="*/ 44 h 344"/>
                    <a:gd name="T98" fmla="*/ 10 w 23"/>
                    <a:gd name="T99" fmla="*/ 36 h 344"/>
                    <a:gd name="T100" fmla="*/ 10 w 23"/>
                    <a:gd name="T101" fmla="*/ 31 h 344"/>
                    <a:gd name="T102" fmla="*/ 12 w 23"/>
                    <a:gd name="T103" fmla="*/ 27 h 344"/>
                    <a:gd name="T104" fmla="*/ 12 w 23"/>
                    <a:gd name="T105" fmla="*/ 21 h 344"/>
                    <a:gd name="T106" fmla="*/ 14 w 23"/>
                    <a:gd name="T107" fmla="*/ 17 h 344"/>
                    <a:gd name="T108" fmla="*/ 14 w 23"/>
                    <a:gd name="T109" fmla="*/ 11 h 344"/>
                    <a:gd name="T110" fmla="*/ 16 w 23"/>
                    <a:gd name="T111" fmla="*/ 6 h 344"/>
                    <a:gd name="T112" fmla="*/ 18 w 23"/>
                    <a:gd name="T113" fmla="*/ 2 h 34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3"/>
                    <a:gd name="T172" fmla="*/ 0 h 344"/>
                    <a:gd name="T173" fmla="*/ 23 w 23"/>
                    <a:gd name="T174" fmla="*/ 344 h 344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3" h="344">
                      <a:moveTo>
                        <a:pt x="0" y="344"/>
                      </a:moveTo>
                      <a:lnTo>
                        <a:pt x="0" y="342"/>
                      </a:lnTo>
                      <a:lnTo>
                        <a:pt x="0" y="340"/>
                      </a:lnTo>
                      <a:lnTo>
                        <a:pt x="0" y="338"/>
                      </a:lnTo>
                      <a:lnTo>
                        <a:pt x="2" y="334"/>
                      </a:lnTo>
                      <a:lnTo>
                        <a:pt x="2" y="332"/>
                      </a:lnTo>
                      <a:lnTo>
                        <a:pt x="2" y="330"/>
                      </a:lnTo>
                      <a:lnTo>
                        <a:pt x="2" y="326"/>
                      </a:lnTo>
                      <a:lnTo>
                        <a:pt x="4" y="322"/>
                      </a:lnTo>
                      <a:lnTo>
                        <a:pt x="4" y="321"/>
                      </a:lnTo>
                      <a:lnTo>
                        <a:pt x="4" y="317"/>
                      </a:lnTo>
                      <a:lnTo>
                        <a:pt x="6" y="313"/>
                      </a:lnTo>
                      <a:lnTo>
                        <a:pt x="6" y="309"/>
                      </a:lnTo>
                      <a:lnTo>
                        <a:pt x="6" y="307"/>
                      </a:lnTo>
                      <a:lnTo>
                        <a:pt x="8" y="303"/>
                      </a:lnTo>
                      <a:lnTo>
                        <a:pt x="8" y="299"/>
                      </a:lnTo>
                      <a:lnTo>
                        <a:pt x="8" y="296"/>
                      </a:lnTo>
                      <a:lnTo>
                        <a:pt x="10" y="292"/>
                      </a:lnTo>
                      <a:lnTo>
                        <a:pt x="10" y="290"/>
                      </a:lnTo>
                      <a:lnTo>
                        <a:pt x="10" y="286"/>
                      </a:lnTo>
                      <a:lnTo>
                        <a:pt x="12" y="284"/>
                      </a:lnTo>
                      <a:lnTo>
                        <a:pt x="12" y="280"/>
                      </a:lnTo>
                      <a:lnTo>
                        <a:pt x="12" y="278"/>
                      </a:lnTo>
                      <a:lnTo>
                        <a:pt x="12" y="276"/>
                      </a:lnTo>
                      <a:lnTo>
                        <a:pt x="14" y="274"/>
                      </a:lnTo>
                      <a:lnTo>
                        <a:pt x="14" y="273"/>
                      </a:lnTo>
                      <a:lnTo>
                        <a:pt x="14" y="271"/>
                      </a:lnTo>
                      <a:lnTo>
                        <a:pt x="14" y="269"/>
                      </a:lnTo>
                      <a:lnTo>
                        <a:pt x="14" y="267"/>
                      </a:lnTo>
                      <a:lnTo>
                        <a:pt x="14" y="265"/>
                      </a:lnTo>
                      <a:lnTo>
                        <a:pt x="14" y="263"/>
                      </a:lnTo>
                      <a:lnTo>
                        <a:pt x="14" y="261"/>
                      </a:lnTo>
                      <a:lnTo>
                        <a:pt x="14" y="259"/>
                      </a:lnTo>
                      <a:lnTo>
                        <a:pt x="14" y="257"/>
                      </a:lnTo>
                      <a:lnTo>
                        <a:pt x="14" y="255"/>
                      </a:lnTo>
                      <a:lnTo>
                        <a:pt x="14" y="253"/>
                      </a:lnTo>
                      <a:lnTo>
                        <a:pt x="14" y="251"/>
                      </a:lnTo>
                      <a:lnTo>
                        <a:pt x="14" y="249"/>
                      </a:lnTo>
                      <a:lnTo>
                        <a:pt x="14" y="248"/>
                      </a:lnTo>
                      <a:lnTo>
                        <a:pt x="14" y="246"/>
                      </a:lnTo>
                      <a:lnTo>
                        <a:pt x="14" y="244"/>
                      </a:lnTo>
                      <a:lnTo>
                        <a:pt x="14" y="242"/>
                      </a:lnTo>
                      <a:lnTo>
                        <a:pt x="14" y="240"/>
                      </a:lnTo>
                      <a:lnTo>
                        <a:pt x="14" y="238"/>
                      </a:lnTo>
                      <a:lnTo>
                        <a:pt x="14" y="236"/>
                      </a:lnTo>
                      <a:lnTo>
                        <a:pt x="14" y="234"/>
                      </a:lnTo>
                      <a:lnTo>
                        <a:pt x="14" y="232"/>
                      </a:lnTo>
                      <a:lnTo>
                        <a:pt x="14" y="230"/>
                      </a:lnTo>
                      <a:lnTo>
                        <a:pt x="14" y="228"/>
                      </a:lnTo>
                      <a:lnTo>
                        <a:pt x="16" y="226"/>
                      </a:lnTo>
                      <a:lnTo>
                        <a:pt x="16" y="225"/>
                      </a:lnTo>
                      <a:lnTo>
                        <a:pt x="18" y="223"/>
                      </a:lnTo>
                      <a:lnTo>
                        <a:pt x="18" y="221"/>
                      </a:lnTo>
                      <a:lnTo>
                        <a:pt x="20" y="219"/>
                      </a:lnTo>
                      <a:lnTo>
                        <a:pt x="20" y="217"/>
                      </a:lnTo>
                      <a:lnTo>
                        <a:pt x="22" y="217"/>
                      </a:lnTo>
                      <a:lnTo>
                        <a:pt x="22" y="215"/>
                      </a:lnTo>
                      <a:lnTo>
                        <a:pt x="22" y="213"/>
                      </a:lnTo>
                      <a:lnTo>
                        <a:pt x="22" y="211"/>
                      </a:lnTo>
                      <a:lnTo>
                        <a:pt x="22" y="209"/>
                      </a:lnTo>
                      <a:lnTo>
                        <a:pt x="20" y="207"/>
                      </a:lnTo>
                      <a:lnTo>
                        <a:pt x="20" y="205"/>
                      </a:lnTo>
                      <a:lnTo>
                        <a:pt x="20" y="203"/>
                      </a:lnTo>
                      <a:lnTo>
                        <a:pt x="18" y="203"/>
                      </a:lnTo>
                      <a:lnTo>
                        <a:pt x="18" y="201"/>
                      </a:lnTo>
                      <a:lnTo>
                        <a:pt x="16" y="200"/>
                      </a:lnTo>
                      <a:lnTo>
                        <a:pt x="16" y="198"/>
                      </a:lnTo>
                      <a:lnTo>
                        <a:pt x="14" y="196"/>
                      </a:lnTo>
                      <a:lnTo>
                        <a:pt x="14" y="194"/>
                      </a:lnTo>
                      <a:lnTo>
                        <a:pt x="14" y="192"/>
                      </a:lnTo>
                      <a:lnTo>
                        <a:pt x="12" y="190"/>
                      </a:lnTo>
                      <a:lnTo>
                        <a:pt x="12" y="188"/>
                      </a:lnTo>
                      <a:lnTo>
                        <a:pt x="12" y="186"/>
                      </a:lnTo>
                      <a:lnTo>
                        <a:pt x="12" y="184"/>
                      </a:lnTo>
                      <a:lnTo>
                        <a:pt x="12" y="182"/>
                      </a:lnTo>
                      <a:lnTo>
                        <a:pt x="12" y="180"/>
                      </a:lnTo>
                      <a:lnTo>
                        <a:pt x="12" y="178"/>
                      </a:lnTo>
                      <a:lnTo>
                        <a:pt x="12" y="177"/>
                      </a:lnTo>
                      <a:lnTo>
                        <a:pt x="12" y="175"/>
                      </a:lnTo>
                      <a:lnTo>
                        <a:pt x="14" y="173"/>
                      </a:lnTo>
                      <a:lnTo>
                        <a:pt x="14" y="171"/>
                      </a:lnTo>
                      <a:lnTo>
                        <a:pt x="16" y="171"/>
                      </a:lnTo>
                      <a:lnTo>
                        <a:pt x="16" y="169"/>
                      </a:lnTo>
                      <a:lnTo>
                        <a:pt x="16" y="167"/>
                      </a:lnTo>
                      <a:lnTo>
                        <a:pt x="18" y="167"/>
                      </a:lnTo>
                      <a:lnTo>
                        <a:pt x="18" y="165"/>
                      </a:lnTo>
                      <a:lnTo>
                        <a:pt x="20" y="163"/>
                      </a:lnTo>
                      <a:lnTo>
                        <a:pt x="20" y="161"/>
                      </a:lnTo>
                      <a:lnTo>
                        <a:pt x="20" y="159"/>
                      </a:lnTo>
                      <a:lnTo>
                        <a:pt x="22" y="159"/>
                      </a:lnTo>
                      <a:lnTo>
                        <a:pt x="22" y="157"/>
                      </a:lnTo>
                      <a:lnTo>
                        <a:pt x="22" y="155"/>
                      </a:lnTo>
                      <a:lnTo>
                        <a:pt x="22" y="153"/>
                      </a:lnTo>
                      <a:lnTo>
                        <a:pt x="23" y="153"/>
                      </a:lnTo>
                      <a:lnTo>
                        <a:pt x="23" y="152"/>
                      </a:lnTo>
                      <a:lnTo>
                        <a:pt x="23" y="150"/>
                      </a:lnTo>
                      <a:lnTo>
                        <a:pt x="23" y="148"/>
                      </a:lnTo>
                      <a:lnTo>
                        <a:pt x="23" y="146"/>
                      </a:lnTo>
                      <a:lnTo>
                        <a:pt x="23" y="144"/>
                      </a:lnTo>
                      <a:lnTo>
                        <a:pt x="23" y="142"/>
                      </a:lnTo>
                      <a:lnTo>
                        <a:pt x="23" y="140"/>
                      </a:lnTo>
                      <a:lnTo>
                        <a:pt x="23" y="138"/>
                      </a:lnTo>
                      <a:lnTo>
                        <a:pt x="23" y="136"/>
                      </a:lnTo>
                      <a:lnTo>
                        <a:pt x="23" y="134"/>
                      </a:lnTo>
                      <a:lnTo>
                        <a:pt x="22" y="132"/>
                      </a:lnTo>
                      <a:lnTo>
                        <a:pt x="22" y="130"/>
                      </a:lnTo>
                      <a:lnTo>
                        <a:pt x="20" y="129"/>
                      </a:lnTo>
                      <a:lnTo>
                        <a:pt x="20" y="127"/>
                      </a:lnTo>
                      <a:lnTo>
                        <a:pt x="20" y="125"/>
                      </a:lnTo>
                      <a:lnTo>
                        <a:pt x="18" y="123"/>
                      </a:lnTo>
                      <a:lnTo>
                        <a:pt x="18" y="121"/>
                      </a:lnTo>
                      <a:lnTo>
                        <a:pt x="18" y="119"/>
                      </a:lnTo>
                      <a:lnTo>
                        <a:pt x="18" y="117"/>
                      </a:lnTo>
                      <a:lnTo>
                        <a:pt x="18" y="115"/>
                      </a:lnTo>
                      <a:lnTo>
                        <a:pt x="16" y="115"/>
                      </a:lnTo>
                      <a:lnTo>
                        <a:pt x="16" y="113"/>
                      </a:lnTo>
                      <a:lnTo>
                        <a:pt x="16" y="111"/>
                      </a:lnTo>
                      <a:lnTo>
                        <a:pt x="16" y="109"/>
                      </a:lnTo>
                      <a:lnTo>
                        <a:pt x="16" y="107"/>
                      </a:lnTo>
                      <a:lnTo>
                        <a:pt x="16" y="105"/>
                      </a:lnTo>
                      <a:lnTo>
                        <a:pt x="16" y="104"/>
                      </a:lnTo>
                      <a:lnTo>
                        <a:pt x="16" y="102"/>
                      </a:lnTo>
                      <a:lnTo>
                        <a:pt x="16" y="100"/>
                      </a:lnTo>
                      <a:lnTo>
                        <a:pt x="16" y="98"/>
                      </a:lnTo>
                      <a:lnTo>
                        <a:pt x="16" y="96"/>
                      </a:lnTo>
                      <a:lnTo>
                        <a:pt x="16" y="94"/>
                      </a:lnTo>
                      <a:lnTo>
                        <a:pt x="16" y="92"/>
                      </a:lnTo>
                      <a:lnTo>
                        <a:pt x="16" y="90"/>
                      </a:lnTo>
                      <a:lnTo>
                        <a:pt x="14" y="88"/>
                      </a:lnTo>
                      <a:lnTo>
                        <a:pt x="14" y="86"/>
                      </a:lnTo>
                      <a:lnTo>
                        <a:pt x="14" y="84"/>
                      </a:lnTo>
                      <a:lnTo>
                        <a:pt x="14" y="82"/>
                      </a:lnTo>
                      <a:lnTo>
                        <a:pt x="14" y="81"/>
                      </a:lnTo>
                      <a:lnTo>
                        <a:pt x="14" y="79"/>
                      </a:lnTo>
                      <a:lnTo>
                        <a:pt x="12" y="75"/>
                      </a:lnTo>
                      <a:lnTo>
                        <a:pt x="12" y="73"/>
                      </a:lnTo>
                      <a:lnTo>
                        <a:pt x="12" y="69"/>
                      </a:lnTo>
                      <a:lnTo>
                        <a:pt x="12" y="67"/>
                      </a:lnTo>
                      <a:lnTo>
                        <a:pt x="12" y="65"/>
                      </a:lnTo>
                      <a:lnTo>
                        <a:pt x="12" y="61"/>
                      </a:lnTo>
                      <a:lnTo>
                        <a:pt x="10" y="59"/>
                      </a:lnTo>
                      <a:lnTo>
                        <a:pt x="10" y="56"/>
                      </a:lnTo>
                      <a:lnTo>
                        <a:pt x="10" y="54"/>
                      </a:lnTo>
                      <a:lnTo>
                        <a:pt x="10" y="52"/>
                      </a:lnTo>
                      <a:lnTo>
                        <a:pt x="10" y="48"/>
                      </a:lnTo>
                      <a:lnTo>
                        <a:pt x="10" y="46"/>
                      </a:lnTo>
                      <a:lnTo>
                        <a:pt x="10" y="44"/>
                      </a:lnTo>
                      <a:lnTo>
                        <a:pt x="10" y="40"/>
                      </a:lnTo>
                      <a:lnTo>
                        <a:pt x="10" y="38"/>
                      </a:lnTo>
                      <a:lnTo>
                        <a:pt x="10" y="36"/>
                      </a:lnTo>
                      <a:lnTo>
                        <a:pt x="10" y="34"/>
                      </a:lnTo>
                      <a:lnTo>
                        <a:pt x="10" y="33"/>
                      </a:lnTo>
                      <a:lnTo>
                        <a:pt x="10" y="31"/>
                      </a:lnTo>
                      <a:lnTo>
                        <a:pt x="12" y="31"/>
                      </a:lnTo>
                      <a:lnTo>
                        <a:pt x="12" y="29"/>
                      </a:lnTo>
                      <a:lnTo>
                        <a:pt x="12" y="27"/>
                      </a:lnTo>
                      <a:lnTo>
                        <a:pt x="12" y="25"/>
                      </a:lnTo>
                      <a:lnTo>
                        <a:pt x="12" y="23"/>
                      </a:lnTo>
                      <a:lnTo>
                        <a:pt x="12" y="21"/>
                      </a:lnTo>
                      <a:lnTo>
                        <a:pt x="14" y="21"/>
                      </a:lnTo>
                      <a:lnTo>
                        <a:pt x="14" y="19"/>
                      </a:lnTo>
                      <a:lnTo>
                        <a:pt x="14" y="17"/>
                      </a:lnTo>
                      <a:lnTo>
                        <a:pt x="14" y="15"/>
                      </a:lnTo>
                      <a:lnTo>
                        <a:pt x="14" y="13"/>
                      </a:lnTo>
                      <a:lnTo>
                        <a:pt x="14" y="11"/>
                      </a:lnTo>
                      <a:lnTo>
                        <a:pt x="16" y="9"/>
                      </a:lnTo>
                      <a:lnTo>
                        <a:pt x="16" y="8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 w="0" cap="sq">
                  <a:solidFill>
                    <a:srgbClr val="2C404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98" name="Freeform 666"/>
                <p:cNvSpPr>
                  <a:spLocks noChangeAspect="1"/>
                </p:cNvSpPr>
                <p:nvPr/>
              </p:nvSpPr>
              <p:spPr bwMode="auto">
                <a:xfrm>
                  <a:off x="4942" y="1075"/>
                  <a:ext cx="402" cy="761"/>
                </a:xfrm>
                <a:custGeom>
                  <a:avLst/>
                  <a:gdLst>
                    <a:gd name="T0" fmla="*/ 60 w 402"/>
                    <a:gd name="T1" fmla="*/ 0 h 761"/>
                    <a:gd name="T2" fmla="*/ 75 w 402"/>
                    <a:gd name="T3" fmla="*/ 2 h 761"/>
                    <a:gd name="T4" fmla="*/ 93 w 402"/>
                    <a:gd name="T5" fmla="*/ 8 h 761"/>
                    <a:gd name="T6" fmla="*/ 121 w 402"/>
                    <a:gd name="T7" fmla="*/ 16 h 761"/>
                    <a:gd name="T8" fmla="*/ 154 w 402"/>
                    <a:gd name="T9" fmla="*/ 25 h 761"/>
                    <a:gd name="T10" fmla="*/ 183 w 402"/>
                    <a:gd name="T11" fmla="*/ 35 h 761"/>
                    <a:gd name="T12" fmla="*/ 200 w 402"/>
                    <a:gd name="T13" fmla="*/ 39 h 761"/>
                    <a:gd name="T14" fmla="*/ 223 w 402"/>
                    <a:gd name="T15" fmla="*/ 48 h 761"/>
                    <a:gd name="T16" fmla="*/ 258 w 402"/>
                    <a:gd name="T17" fmla="*/ 65 h 761"/>
                    <a:gd name="T18" fmla="*/ 296 w 402"/>
                    <a:gd name="T19" fmla="*/ 85 h 761"/>
                    <a:gd name="T20" fmla="*/ 329 w 402"/>
                    <a:gd name="T21" fmla="*/ 108 h 761"/>
                    <a:gd name="T22" fmla="*/ 354 w 402"/>
                    <a:gd name="T23" fmla="*/ 137 h 761"/>
                    <a:gd name="T24" fmla="*/ 373 w 402"/>
                    <a:gd name="T25" fmla="*/ 169 h 761"/>
                    <a:gd name="T26" fmla="*/ 384 w 402"/>
                    <a:gd name="T27" fmla="*/ 200 h 761"/>
                    <a:gd name="T28" fmla="*/ 390 w 402"/>
                    <a:gd name="T29" fmla="*/ 223 h 761"/>
                    <a:gd name="T30" fmla="*/ 390 w 402"/>
                    <a:gd name="T31" fmla="*/ 240 h 761"/>
                    <a:gd name="T32" fmla="*/ 390 w 402"/>
                    <a:gd name="T33" fmla="*/ 258 h 761"/>
                    <a:gd name="T34" fmla="*/ 390 w 402"/>
                    <a:gd name="T35" fmla="*/ 273 h 761"/>
                    <a:gd name="T36" fmla="*/ 386 w 402"/>
                    <a:gd name="T37" fmla="*/ 288 h 761"/>
                    <a:gd name="T38" fmla="*/ 386 w 402"/>
                    <a:gd name="T39" fmla="*/ 304 h 761"/>
                    <a:gd name="T40" fmla="*/ 390 w 402"/>
                    <a:gd name="T41" fmla="*/ 319 h 761"/>
                    <a:gd name="T42" fmla="*/ 394 w 402"/>
                    <a:gd name="T43" fmla="*/ 340 h 761"/>
                    <a:gd name="T44" fmla="*/ 400 w 402"/>
                    <a:gd name="T45" fmla="*/ 377 h 761"/>
                    <a:gd name="T46" fmla="*/ 402 w 402"/>
                    <a:gd name="T47" fmla="*/ 419 h 761"/>
                    <a:gd name="T48" fmla="*/ 402 w 402"/>
                    <a:gd name="T49" fmla="*/ 461 h 761"/>
                    <a:gd name="T50" fmla="*/ 398 w 402"/>
                    <a:gd name="T51" fmla="*/ 484 h 761"/>
                    <a:gd name="T52" fmla="*/ 394 w 402"/>
                    <a:gd name="T53" fmla="*/ 498 h 761"/>
                    <a:gd name="T54" fmla="*/ 396 w 402"/>
                    <a:gd name="T55" fmla="*/ 513 h 761"/>
                    <a:gd name="T56" fmla="*/ 396 w 402"/>
                    <a:gd name="T57" fmla="*/ 526 h 761"/>
                    <a:gd name="T58" fmla="*/ 388 w 402"/>
                    <a:gd name="T59" fmla="*/ 536 h 761"/>
                    <a:gd name="T60" fmla="*/ 382 w 402"/>
                    <a:gd name="T61" fmla="*/ 549 h 761"/>
                    <a:gd name="T62" fmla="*/ 380 w 402"/>
                    <a:gd name="T63" fmla="*/ 565 h 761"/>
                    <a:gd name="T64" fmla="*/ 382 w 402"/>
                    <a:gd name="T65" fmla="*/ 580 h 761"/>
                    <a:gd name="T66" fmla="*/ 382 w 402"/>
                    <a:gd name="T67" fmla="*/ 597 h 761"/>
                    <a:gd name="T68" fmla="*/ 380 w 402"/>
                    <a:gd name="T69" fmla="*/ 620 h 761"/>
                    <a:gd name="T70" fmla="*/ 377 w 402"/>
                    <a:gd name="T71" fmla="*/ 640 h 761"/>
                    <a:gd name="T72" fmla="*/ 367 w 402"/>
                    <a:gd name="T73" fmla="*/ 651 h 761"/>
                    <a:gd name="T74" fmla="*/ 359 w 402"/>
                    <a:gd name="T75" fmla="*/ 663 h 761"/>
                    <a:gd name="T76" fmla="*/ 357 w 402"/>
                    <a:gd name="T77" fmla="*/ 676 h 761"/>
                    <a:gd name="T78" fmla="*/ 355 w 402"/>
                    <a:gd name="T79" fmla="*/ 690 h 761"/>
                    <a:gd name="T80" fmla="*/ 350 w 402"/>
                    <a:gd name="T81" fmla="*/ 707 h 761"/>
                    <a:gd name="T82" fmla="*/ 332 w 402"/>
                    <a:gd name="T83" fmla="*/ 726 h 761"/>
                    <a:gd name="T84" fmla="*/ 296 w 402"/>
                    <a:gd name="T85" fmla="*/ 743 h 761"/>
                    <a:gd name="T86" fmla="*/ 283 w 402"/>
                    <a:gd name="T87" fmla="*/ 741 h 761"/>
                    <a:gd name="T88" fmla="*/ 267 w 402"/>
                    <a:gd name="T89" fmla="*/ 743 h 761"/>
                    <a:gd name="T90" fmla="*/ 252 w 402"/>
                    <a:gd name="T91" fmla="*/ 749 h 761"/>
                    <a:gd name="T92" fmla="*/ 237 w 402"/>
                    <a:gd name="T93" fmla="*/ 755 h 761"/>
                    <a:gd name="T94" fmla="*/ 217 w 402"/>
                    <a:gd name="T95" fmla="*/ 759 h 761"/>
                    <a:gd name="T96" fmla="*/ 196 w 402"/>
                    <a:gd name="T97" fmla="*/ 759 h 761"/>
                    <a:gd name="T98" fmla="*/ 171 w 402"/>
                    <a:gd name="T99" fmla="*/ 755 h 761"/>
                    <a:gd name="T100" fmla="*/ 146 w 402"/>
                    <a:gd name="T101" fmla="*/ 751 h 761"/>
                    <a:gd name="T102" fmla="*/ 125 w 402"/>
                    <a:gd name="T103" fmla="*/ 749 h 761"/>
                    <a:gd name="T104" fmla="*/ 110 w 402"/>
                    <a:gd name="T105" fmla="*/ 749 h 761"/>
                    <a:gd name="T106" fmla="*/ 96 w 402"/>
                    <a:gd name="T107" fmla="*/ 745 h 761"/>
                    <a:gd name="T108" fmla="*/ 85 w 402"/>
                    <a:gd name="T109" fmla="*/ 741 h 761"/>
                    <a:gd name="T110" fmla="*/ 70 w 402"/>
                    <a:gd name="T111" fmla="*/ 743 h 761"/>
                    <a:gd name="T112" fmla="*/ 54 w 402"/>
                    <a:gd name="T113" fmla="*/ 741 h 761"/>
                    <a:gd name="T114" fmla="*/ 37 w 402"/>
                    <a:gd name="T115" fmla="*/ 739 h 761"/>
                    <a:gd name="T116" fmla="*/ 18 w 402"/>
                    <a:gd name="T117" fmla="*/ 738 h 761"/>
                    <a:gd name="T118" fmla="*/ 0 w 402"/>
                    <a:gd name="T119" fmla="*/ 734 h 761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402"/>
                    <a:gd name="T181" fmla="*/ 0 h 761"/>
                    <a:gd name="T182" fmla="*/ 402 w 402"/>
                    <a:gd name="T183" fmla="*/ 761 h 761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402" h="761">
                      <a:moveTo>
                        <a:pt x="47" y="0"/>
                      </a:move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2" y="0"/>
                      </a:lnTo>
                      <a:lnTo>
                        <a:pt x="64" y="0"/>
                      </a:lnTo>
                      <a:lnTo>
                        <a:pt x="66" y="2"/>
                      </a:lnTo>
                      <a:lnTo>
                        <a:pt x="68" y="2"/>
                      </a:lnTo>
                      <a:lnTo>
                        <a:pt x="70" y="2"/>
                      </a:lnTo>
                      <a:lnTo>
                        <a:pt x="71" y="2"/>
                      </a:lnTo>
                      <a:lnTo>
                        <a:pt x="73" y="2"/>
                      </a:lnTo>
                      <a:lnTo>
                        <a:pt x="75" y="2"/>
                      </a:lnTo>
                      <a:lnTo>
                        <a:pt x="77" y="4"/>
                      </a:lnTo>
                      <a:lnTo>
                        <a:pt x="79" y="4"/>
                      </a:lnTo>
                      <a:lnTo>
                        <a:pt x="81" y="4"/>
                      </a:lnTo>
                      <a:lnTo>
                        <a:pt x="83" y="4"/>
                      </a:lnTo>
                      <a:lnTo>
                        <a:pt x="85" y="6"/>
                      </a:lnTo>
                      <a:lnTo>
                        <a:pt x="87" y="6"/>
                      </a:lnTo>
                      <a:lnTo>
                        <a:pt x="89" y="6"/>
                      </a:lnTo>
                      <a:lnTo>
                        <a:pt x="93" y="8"/>
                      </a:lnTo>
                      <a:lnTo>
                        <a:pt x="95" y="8"/>
                      </a:lnTo>
                      <a:lnTo>
                        <a:pt x="98" y="10"/>
                      </a:lnTo>
                      <a:lnTo>
                        <a:pt x="102" y="10"/>
                      </a:lnTo>
                      <a:lnTo>
                        <a:pt x="106" y="12"/>
                      </a:lnTo>
                      <a:lnTo>
                        <a:pt x="110" y="12"/>
                      </a:lnTo>
                      <a:lnTo>
                        <a:pt x="114" y="14"/>
                      </a:lnTo>
                      <a:lnTo>
                        <a:pt x="118" y="14"/>
                      </a:lnTo>
                      <a:lnTo>
                        <a:pt x="121" y="16"/>
                      </a:lnTo>
                      <a:lnTo>
                        <a:pt x="125" y="17"/>
                      </a:lnTo>
                      <a:lnTo>
                        <a:pt x="129" y="17"/>
                      </a:lnTo>
                      <a:lnTo>
                        <a:pt x="135" y="19"/>
                      </a:lnTo>
                      <a:lnTo>
                        <a:pt x="139" y="21"/>
                      </a:lnTo>
                      <a:lnTo>
                        <a:pt x="142" y="21"/>
                      </a:lnTo>
                      <a:lnTo>
                        <a:pt x="146" y="23"/>
                      </a:lnTo>
                      <a:lnTo>
                        <a:pt x="150" y="25"/>
                      </a:lnTo>
                      <a:lnTo>
                        <a:pt x="154" y="25"/>
                      </a:lnTo>
                      <a:lnTo>
                        <a:pt x="158" y="27"/>
                      </a:lnTo>
                      <a:lnTo>
                        <a:pt x="162" y="29"/>
                      </a:lnTo>
                      <a:lnTo>
                        <a:pt x="166" y="29"/>
                      </a:lnTo>
                      <a:lnTo>
                        <a:pt x="169" y="31"/>
                      </a:lnTo>
                      <a:lnTo>
                        <a:pt x="173" y="31"/>
                      </a:lnTo>
                      <a:lnTo>
                        <a:pt x="177" y="33"/>
                      </a:lnTo>
                      <a:lnTo>
                        <a:pt x="181" y="33"/>
                      </a:lnTo>
                      <a:lnTo>
                        <a:pt x="183" y="35"/>
                      </a:lnTo>
                      <a:lnTo>
                        <a:pt x="187" y="35"/>
                      </a:lnTo>
                      <a:lnTo>
                        <a:pt x="189" y="37"/>
                      </a:lnTo>
                      <a:lnTo>
                        <a:pt x="190" y="37"/>
                      </a:lnTo>
                      <a:lnTo>
                        <a:pt x="192" y="37"/>
                      </a:lnTo>
                      <a:lnTo>
                        <a:pt x="194" y="39"/>
                      </a:lnTo>
                      <a:lnTo>
                        <a:pt x="196" y="39"/>
                      </a:lnTo>
                      <a:lnTo>
                        <a:pt x="198" y="39"/>
                      </a:lnTo>
                      <a:lnTo>
                        <a:pt x="200" y="39"/>
                      </a:lnTo>
                      <a:lnTo>
                        <a:pt x="202" y="41"/>
                      </a:lnTo>
                      <a:lnTo>
                        <a:pt x="204" y="41"/>
                      </a:lnTo>
                      <a:lnTo>
                        <a:pt x="206" y="42"/>
                      </a:lnTo>
                      <a:lnTo>
                        <a:pt x="210" y="42"/>
                      </a:lnTo>
                      <a:lnTo>
                        <a:pt x="212" y="44"/>
                      </a:lnTo>
                      <a:lnTo>
                        <a:pt x="215" y="46"/>
                      </a:lnTo>
                      <a:lnTo>
                        <a:pt x="219" y="46"/>
                      </a:lnTo>
                      <a:lnTo>
                        <a:pt x="223" y="48"/>
                      </a:lnTo>
                      <a:lnTo>
                        <a:pt x="227" y="50"/>
                      </a:lnTo>
                      <a:lnTo>
                        <a:pt x="231" y="52"/>
                      </a:lnTo>
                      <a:lnTo>
                        <a:pt x="235" y="54"/>
                      </a:lnTo>
                      <a:lnTo>
                        <a:pt x="238" y="56"/>
                      </a:lnTo>
                      <a:lnTo>
                        <a:pt x="244" y="58"/>
                      </a:lnTo>
                      <a:lnTo>
                        <a:pt x="248" y="60"/>
                      </a:lnTo>
                      <a:lnTo>
                        <a:pt x="252" y="62"/>
                      </a:lnTo>
                      <a:lnTo>
                        <a:pt x="258" y="65"/>
                      </a:lnTo>
                      <a:lnTo>
                        <a:pt x="261" y="67"/>
                      </a:lnTo>
                      <a:lnTo>
                        <a:pt x="267" y="69"/>
                      </a:lnTo>
                      <a:lnTo>
                        <a:pt x="271" y="71"/>
                      </a:lnTo>
                      <a:lnTo>
                        <a:pt x="277" y="75"/>
                      </a:lnTo>
                      <a:lnTo>
                        <a:pt x="281" y="77"/>
                      </a:lnTo>
                      <a:lnTo>
                        <a:pt x="286" y="81"/>
                      </a:lnTo>
                      <a:lnTo>
                        <a:pt x="290" y="83"/>
                      </a:lnTo>
                      <a:lnTo>
                        <a:pt x="296" y="85"/>
                      </a:lnTo>
                      <a:lnTo>
                        <a:pt x="300" y="89"/>
                      </a:lnTo>
                      <a:lnTo>
                        <a:pt x="304" y="90"/>
                      </a:lnTo>
                      <a:lnTo>
                        <a:pt x="309" y="94"/>
                      </a:lnTo>
                      <a:lnTo>
                        <a:pt x="313" y="96"/>
                      </a:lnTo>
                      <a:lnTo>
                        <a:pt x="317" y="100"/>
                      </a:lnTo>
                      <a:lnTo>
                        <a:pt x="321" y="102"/>
                      </a:lnTo>
                      <a:lnTo>
                        <a:pt x="325" y="106"/>
                      </a:lnTo>
                      <a:lnTo>
                        <a:pt x="329" y="108"/>
                      </a:lnTo>
                      <a:lnTo>
                        <a:pt x="332" y="112"/>
                      </a:lnTo>
                      <a:lnTo>
                        <a:pt x="336" y="115"/>
                      </a:lnTo>
                      <a:lnTo>
                        <a:pt x="338" y="119"/>
                      </a:lnTo>
                      <a:lnTo>
                        <a:pt x="342" y="123"/>
                      </a:lnTo>
                      <a:lnTo>
                        <a:pt x="346" y="125"/>
                      </a:lnTo>
                      <a:lnTo>
                        <a:pt x="348" y="129"/>
                      </a:lnTo>
                      <a:lnTo>
                        <a:pt x="352" y="133"/>
                      </a:lnTo>
                      <a:lnTo>
                        <a:pt x="354" y="137"/>
                      </a:lnTo>
                      <a:lnTo>
                        <a:pt x="357" y="142"/>
                      </a:lnTo>
                      <a:lnTo>
                        <a:pt x="359" y="146"/>
                      </a:lnTo>
                      <a:lnTo>
                        <a:pt x="361" y="150"/>
                      </a:lnTo>
                      <a:lnTo>
                        <a:pt x="365" y="154"/>
                      </a:lnTo>
                      <a:lnTo>
                        <a:pt x="367" y="158"/>
                      </a:lnTo>
                      <a:lnTo>
                        <a:pt x="369" y="161"/>
                      </a:lnTo>
                      <a:lnTo>
                        <a:pt x="371" y="165"/>
                      </a:lnTo>
                      <a:lnTo>
                        <a:pt x="373" y="169"/>
                      </a:lnTo>
                      <a:lnTo>
                        <a:pt x="375" y="173"/>
                      </a:lnTo>
                      <a:lnTo>
                        <a:pt x="377" y="177"/>
                      </a:lnTo>
                      <a:lnTo>
                        <a:pt x="379" y="181"/>
                      </a:lnTo>
                      <a:lnTo>
                        <a:pt x="380" y="185"/>
                      </a:lnTo>
                      <a:lnTo>
                        <a:pt x="382" y="188"/>
                      </a:lnTo>
                      <a:lnTo>
                        <a:pt x="382" y="192"/>
                      </a:lnTo>
                      <a:lnTo>
                        <a:pt x="384" y="196"/>
                      </a:lnTo>
                      <a:lnTo>
                        <a:pt x="384" y="200"/>
                      </a:lnTo>
                      <a:lnTo>
                        <a:pt x="386" y="204"/>
                      </a:lnTo>
                      <a:lnTo>
                        <a:pt x="386" y="206"/>
                      </a:lnTo>
                      <a:lnTo>
                        <a:pt x="388" y="210"/>
                      </a:lnTo>
                      <a:lnTo>
                        <a:pt x="388" y="211"/>
                      </a:lnTo>
                      <a:lnTo>
                        <a:pt x="388" y="215"/>
                      </a:lnTo>
                      <a:lnTo>
                        <a:pt x="388" y="217"/>
                      </a:lnTo>
                      <a:lnTo>
                        <a:pt x="390" y="219"/>
                      </a:lnTo>
                      <a:lnTo>
                        <a:pt x="390" y="223"/>
                      </a:lnTo>
                      <a:lnTo>
                        <a:pt x="390" y="225"/>
                      </a:lnTo>
                      <a:lnTo>
                        <a:pt x="390" y="227"/>
                      </a:lnTo>
                      <a:lnTo>
                        <a:pt x="390" y="229"/>
                      </a:lnTo>
                      <a:lnTo>
                        <a:pt x="390" y="233"/>
                      </a:lnTo>
                      <a:lnTo>
                        <a:pt x="390" y="234"/>
                      </a:lnTo>
                      <a:lnTo>
                        <a:pt x="390" y="236"/>
                      </a:lnTo>
                      <a:lnTo>
                        <a:pt x="390" y="238"/>
                      </a:lnTo>
                      <a:lnTo>
                        <a:pt x="390" y="240"/>
                      </a:lnTo>
                      <a:lnTo>
                        <a:pt x="390" y="244"/>
                      </a:lnTo>
                      <a:lnTo>
                        <a:pt x="390" y="246"/>
                      </a:lnTo>
                      <a:lnTo>
                        <a:pt x="390" y="248"/>
                      </a:lnTo>
                      <a:lnTo>
                        <a:pt x="390" y="250"/>
                      </a:lnTo>
                      <a:lnTo>
                        <a:pt x="390" y="252"/>
                      </a:lnTo>
                      <a:lnTo>
                        <a:pt x="390" y="254"/>
                      </a:lnTo>
                      <a:lnTo>
                        <a:pt x="390" y="256"/>
                      </a:lnTo>
                      <a:lnTo>
                        <a:pt x="390" y="258"/>
                      </a:lnTo>
                      <a:lnTo>
                        <a:pt x="390" y="259"/>
                      </a:lnTo>
                      <a:lnTo>
                        <a:pt x="390" y="261"/>
                      </a:lnTo>
                      <a:lnTo>
                        <a:pt x="390" y="263"/>
                      </a:lnTo>
                      <a:lnTo>
                        <a:pt x="390" y="265"/>
                      </a:lnTo>
                      <a:lnTo>
                        <a:pt x="390" y="267"/>
                      </a:lnTo>
                      <a:lnTo>
                        <a:pt x="390" y="269"/>
                      </a:lnTo>
                      <a:lnTo>
                        <a:pt x="390" y="271"/>
                      </a:lnTo>
                      <a:lnTo>
                        <a:pt x="390" y="273"/>
                      </a:lnTo>
                      <a:lnTo>
                        <a:pt x="388" y="275"/>
                      </a:lnTo>
                      <a:lnTo>
                        <a:pt x="388" y="277"/>
                      </a:lnTo>
                      <a:lnTo>
                        <a:pt x="388" y="279"/>
                      </a:lnTo>
                      <a:lnTo>
                        <a:pt x="388" y="281"/>
                      </a:lnTo>
                      <a:lnTo>
                        <a:pt x="388" y="282"/>
                      </a:lnTo>
                      <a:lnTo>
                        <a:pt x="388" y="284"/>
                      </a:lnTo>
                      <a:lnTo>
                        <a:pt x="388" y="286"/>
                      </a:lnTo>
                      <a:lnTo>
                        <a:pt x="386" y="288"/>
                      </a:lnTo>
                      <a:lnTo>
                        <a:pt x="386" y="290"/>
                      </a:lnTo>
                      <a:lnTo>
                        <a:pt x="386" y="292"/>
                      </a:lnTo>
                      <a:lnTo>
                        <a:pt x="386" y="294"/>
                      </a:lnTo>
                      <a:lnTo>
                        <a:pt x="386" y="296"/>
                      </a:lnTo>
                      <a:lnTo>
                        <a:pt x="386" y="298"/>
                      </a:lnTo>
                      <a:lnTo>
                        <a:pt x="386" y="300"/>
                      </a:lnTo>
                      <a:lnTo>
                        <a:pt x="386" y="302"/>
                      </a:lnTo>
                      <a:lnTo>
                        <a:pt x="386" y="304"/>
                      </a:lnTo>
                      <a:lnTo>
                        <a:pt x="386" y="306"/>
                      </a:lnTo>
                      <a:lnTo>
                        <a:pt x="388" y="307"/>
                      </a:lnTo>
                      <a:lnTo>
                        <a:pt x="388" y="309"/>
                      </a:lnTo>
                      <a:lnTo>
                        <a:pt x="388" y="311"/>
                      </a:lnTo>
                      <a:lnTo>
                        <a:pt x="388" y="313"/>
                      </a:lnTo>
                      <a:lnTo>
                        <a:pt x="388" y="315"/>
                      </a:lnTo>
                      <a:lnTo>
                        <a:pt x="390" y="317"/>
                      </a:lnTo>
                      <a:lnTo>
                        <a:pt x="390" y="319"/>
                      </a:lnTo>
                      <a:lnTo>
                        <a:pt x="390" y="321"/>
                      </a:lnTo>
                      <a:lnTo>
                        <a:pt x="390" y="323"/>
                      </a:lnTo>
                      <a:lnTo>
                        <a:pt x="392" y="325"/>
                      </a:lnTo>
                      <a:lnTo>
                        <a:pt x="392" y="327"/>
                      </a:lnTo>
                      <a:lnTo>
                        <a:pt x="392" y="330"/>
                      </a:lnTo>
                      <a:lnTo>
                        <a:pt x="394" y="332"/>
                      </a:lnTo>
                      <a:lnTo>
                        <a:pt x="394" y="336"/>
                      </a:lnTo>
                      <a:lnTo>
                        <a:pt x="394" y="340"/>
                      </a:lnTo>
                      <a:lnTo>
                        <a:pt x="396" y="344"/>
                      </a:lnTo>
                      <a:lnTo>
                        <a:pt x="396" y="348"/>
                      </a:lnTo>
                      <a:lnTo>
                        <a:pt x="396" y="352"/>
                      </a:lnTo>
                      <a:lnTo>
                        <a:pt x="398" y="357"/>
                      </a:lnTo>
                      <a:lnTo>
                        <a:pt x="398" y="361"/>
                      </a:lnTo>
                      <a:lnTo>
                        <a:pt x="398" y="365"/>
                      </a:lnTo>
                      <a:lnTo>
                        <a:pt x="398" y="371"/>
                      </a:lnTo>
                      <a:lnTo>
                        <a:pt x="400" y="377"/>
                      </a:lnTo>
                      <a:lnTo>
                        <a:pt x="400" y="380"/>
                      </a:lnTo>
                      <a:lnTo>
                        <a:pt x="400" y="386"/>
                      </a:lnTo>
                      <a:lnTo>
                        <a:pt x="400" y="392"/>
                      </a:lnTo>
                      <a:lnTo>
                        <a:pt x="400" y="398"/>
                      </a:lnTo>
                      <a:lnTo>
                        <a:pt x="402" y="403"/>
                      </a:lnTo>
                      <a:lnTo>
                        <a:pt x="402" y="407"/>
                      </a:lnTo>
                      <a:lnTo>
                        <a:pt x="402" y="413"/>
                      </a:lnTo>
                      <a:lnTo>
                        <a:pt x="402" y="419"/>
                      </a:lnTo>
                      <a:lnTo>
                        <a:pt x="402" y="425"/>
                      </a:lnTo>
                      <a:lnTo>
                        <a:pt x="402" y="430"/>
                      </a:lnTo>
                      <a:lnTo>
                        <a:pt x="402" y="436"/>
                      </a:lnTo>
                      <a:lnTo>
                        <a:pt x="402" y="440"/>
                      </a:lnTo>
                      <a:lnTo>
                        <a:pt x="402" y="446"/>
                      </a:lnTo>
                      <a:lnTo>
                        <a:pt x="402" y="451"/>
                      </a:lnTo>
                      <a:lnTo>
                        <a:pt x="402" y="455"/>
                      </a:lnTo>
                      <a:lnTo>
                        <a:pt x="402" y="461"/>
                      </a:lnTo>
                      <a:lnTo>
                        <a:pt x="402" y="465"/>
                      </a:lnTo>
                      <a:lnTo>
                        <a:pt x="400" y="471"/>
                      </a:lnTo>
                      <a:lnTo>
                        <a:pt x="400" y="474"/>
                      </a:lnTo>
                      <a:lnTo>
                        <a:pt x="400" y="476"/>
                      </a:lnTo>
                      <a:lnTo>
                        <a:pt x="398" y="478"/>
                      </a:lnTo>
                      <a:lnTo>
                        <a:pt x="398" y="480"/>
                      </a:lnTo>
                      <a:lnTo>
                        <a:pt x="398" y="482"/>
                      </a:lnTo>
                      <a:lnTo>
                        <a:pt x="398" y="484"/>
                      </a:lnTo>
                      <a:lnTo>
                        <a:pt x="396" y="484"/>
                      </a:lnTo>
                      <a:lnTo>
                        <a:pt x="396" y="486"/>
                      </a:lnTo>
                      <a:lnTo>
                        <a:pt x="396" y="488"/>
                      </a:lnTo>
                      <a:lnTo>
                        <a:pt x="396" y="490"/>
                      </a:lnTo>
                      <a:lnTo>
                        <a:pt x="396" y="492"/>
                      </a:lnTo>
                      <a:lnTo>
                        <a:pt x="394" y="494"/>
                      </a:lnTo>
                      <a:lnTo>
                        <a:pt x="394" y="496"/>
                      </a:lnTo>
                      <a:lnTo>
                        <a:pt x="394" y="498"/>
                      </a:lnTo>
                      <a:lnTo>
                        <a:pt x="394" y="499"/>
                      </a:lnTo>
                      <a:lnTo>
                        <a:pt x="394" y="501"/>
                      </a:lnTo>
                      <a:lnTo>
                        <a:pt x="394" y="503"/>
                      </a:lnTo>
                      <a:lnTo>
                        <a:pt x="394" y="505"/>
                      </a:lnTo>
                      <a:lnTo>
                        <a:pt x="394" y="507"/>
                      </a:lnTo>
                      <a:lnTo>
                        <a:pt x="396" y="509"/>
                      </a:lnTo>
                      <a:lnTo>
                        <a:pt x="396" y="511"/>
                      </a:lnTo>
                      <a:lnTo>
                        <a:pt x="396" y="513"/>
                      </a:lnTo>
                      <a:lnTo>
                        <a:pt x="396" y="515"/>
                      </a:lnTo>
                      <a:lnTo>
                        <a:pt x="396" y="517"/>
                      </a:lnTo>
                      <a:lnTo>
                        <a:pt x="398" y="519"/>
                      </a:lnTo>
                      <a:lnTo>
                        <a:pt x="396" y="519"/>
                      </a:lnTo>
                      <a:lnTo>
                        <a:pt x="396" y="521"/>
                      </a:lnTo>
                      <a:lnTo>
                        <a:pt x="396" y="522"/>
                      </a:lnTo>
                      <a:lnTo>
                        <a:pt x="396" y="524"/>
                      </a:lnTo>
                      <a:lnTo>
                        <a:pt x="396" y="526"/>
                      </a:lnTo>
                      <a:lnTo>
                        <a:pt x="394" y="526"/>
                      </a:lnTo>
                      <a:lnTo>
                        <a:pt x="394" y="528"/>
                      </a:lnTo>
                      <a:lnTo>
                        <a:pt x="392" y="530"/>
                      </a:lnTo>
                      <a:lnTo>
                        <a:pt x="392" y="532"/>
                      </a:lnTo>
                      <a:lnTo>
                        <a:pt x="390" y="532"/>
                      </a:lnTo>
                      <a:lnTo>
                        <a:pt x="390" y="534"/>
                      </a:lnTo>
                      <a:lnTo>
                        <a:pt x="388" y="534"/>
                      </a:lnTo>
                      <a:lnTo>
                        <a:pt x="388" y="536"/>
                      </a:lnTo>
                      <a:lnTo>
                        <a:pt x="386" y="538"/>
                      </a:lnTo>
                      <a:lnTo>
                        <a:pt x="386" y="540"/>
                      </a:lnTo>
                      <a:lnTo>
                        <a:pt x="386" y="542"/>
                      </a:lnTo>
                      <a:lnTo>
                        <a:pt x="384" y="542"/>
                      </a:lnTo>
                      <a:lnTo>
                        <a:pt x="384" y="544"/>
                      </a:lnTo>
                      <a:lnTo>
                        <a:pt x="384" y="546"/>
                      </a:lnTo>
                      <a:lnTo>
                        <a:pt x="382" y="547"/>
                      </a:lnTo>
                      <a:lnTo>
                        <a:pt x="382" y="549"/>
                      </a:lnTo>
                      <a:lnTo>
                        <a:pt x="382" y="551"/>
                      </a:lnTo>
                      <a:lnTo>
                        <a:pt x="382" y="553"/>
                      </a:lnTo>
                      <a:lnTo>
                        <a:pt x="382" y="555"/>
                      </a:lnTo>
                      <a:lnTo>
                        <a:pt x="382" y="557"/>
                      </a:lnTo>
                      <a:lnTo>
                        <a:pt x="382" y="559"/>
                      </a:lnTo>
                      <a:lnTo>
                        <a:pt x="380" y="561"/>
                      </a:lnTo>
                      <a:lnTo>
                        <a:pt x="380" y="563"/>
                      </a:lnTo>
                      <a:lnTo>
                        <a:pt x="380" y="565"/>
                      </a:lnTo>
                      <a:lnTo>
                        <a:pt x="380" y="567"/>
                      </a:lnTo>
                      <a:lnTo>
                        <a:pt x="380" y="569"/>
                      </a:lnTo>
                      <a:lnTo>
                        <a:pt x="380" y="570"/>
                      </a:lnTo>
                      <a:lnTo>
                        <a:pt x="380" y="572"/>
                      </a:lnTo>
                      <a:lnTo>
                        <a:pt x="380" y="574"/>
                      </a:lnTo>
                      <a:lnTo>
                        <a:pt x="382" y="576"/>
                      </a:lnTo>
                      <a:lnTo>
                        <a:pt x="382" y="578"/>
                      </a:lnTo>
                      <a:lnTo>
                        <a:pt x="382" y="580"/>
                      </a:lnTo>
                      <a:lnTo>
                        <a:pt x="382" y="582"/>
                      </a:lnTo>
                      <a:lnTo>
                        <a:pt x="382" y="584"/>
                      </a:lnTo>
                      <a:lnTo>
                        <a:pt x="382" y="586"/>
                      </a:lnTo>
                      <a:lnTo>
                        <a:pt x="382" y="588"/>
                      </a:lnTo>
                      <a:lnTo>
                        <a:pt x="382" y="592"/>
                      </a:lnTo>
                      <a:lnTo>
                        <a:pt x="382" y="594"/>
                      </a:lnTo>
                      <a:lnTo>
                        <a:pt x="382" y="595"/>
                      </a:lnTo>
                      <a:lnTo>
                        <a:pt x="382" y="597"/>
                      </a:lnTo>
                      <a:lnTo>
                        <a:pt x="382" y="601"/>
                      </a:lnTo>
                      <a:lnTo>
                        <a:pt x="382" y="603"/>
                      </a:lnTo>
                      <a:lnTo>
                        <a:pt x="382" y="607"/>
                      </a:lnTo>
                      <a:lnTo>
                        <a:pt x="382" y="609"/>
                      </a:lnTo>
                      <a:lnTo>
                        <a:pt x="382" y="611"/>
                      </a:lnTo>
                      <a:lnTo>
                        <a:pt x="380" y="615"/>
                      </a:lnTo>
                      <a:lnTo>
                        <a:pt x="380" y="617"/>
                      </a:lnTo>
                      <a:lnTo>
                        <a:pt x="380" y="620"/>
                      </a:lnTo>
                      <a:lnTo>
                        <a:pt x="380" y="622"/>
                      </a:lnTo>
                      <a:lnTo>
                        <a:pt x="380" y="624"/>
                      </a:lnTo>
                      <a:lnTo>
                        <a:pt x="379" y="628"/>
                      </a:lnTo>
                      <a:lnTo>
                        <a:pt x="379" y="630"/>
                      </a:lnTo>
                      <a:lnTo>
                        <a:pt x="379" y="632"/>
                      </a:lnTo>
                      <a:lnTo>
                        <a:pt x="377" y="634"/>
                      </a:lnTo>
                      <a:lnTo>
                        <a:pt x="377" y="638"/>
                      </a:lnTo>
                      <a:lnTo>
                        <a:pt x="377" y="640"/>
                      </a:lnTo>
                      <a:lnTo>
                        <a:pt x="375" y="642"/>
                      </a:lnTo>
                      <a:lnTo>
                        <a:pt x="375" y="643"/>
                      </a:lnTo>
                      <a:lnTo>
                        <a:pt x="373" y="643"/>
                      </a:lnTo>
                      <a:lnTo>
                        <a:pt x="373" y="645"/>
                      </a:lnTo>
                      <a:lnTo>
                        <a:pt x="371" y="647"/>
                      </a:lnTo>
                      <a:lnTo>
                        <a:pt x="369" y="649"/>
                      </a:lnTo>
                      <a:lnTo>
                        <a:pt x="369" y="651"/>
                      </a:lnTo>
                      <a:lnTo>
                        <a:pt x="367" y="651"/>
                      </a:lnTo>
                      <a:lnTo>
                        <a:pt x="365" y="653"/>
                      </a:lnTo>
                      <a:lnTo>
                        <a:pt x="365" y="655"/>
                      </a:lnTo>
                      <a:lnTo>
                        <a:pt x="363" y="655"/>
                      </a:lnTo>
                      <a:lnTo>
                        <a:pt x="363" y="657"/>
                      </a:lnTo>
                      <a:lnTo>
                        <a:pt x="361" y="659"/>
                      </a:lnTo>
                      <a:lnTo>
                        <a:pt x="361" y="661"/>
                      </a:lnTo>
                      <a:lnTo>
                        <a:pt x="359" y="661"/>
                      </a:lnTo>
                      <a:lnTo>
                        <a:pt x="359" y="663"/>
                      </a:lnTo>
                      <a:lnTo>
                        <a:pt x="359" y="665"/>
                      </a:lnTo>
                      <a:lnTo>
                        <a:pt x="359" y="666"/>
                      </a:lnTo>
                      <a:lnTo>
                        <a:pt x="357" y="666"/>
                      </a:lnTo>
                      <a:lnTo>
                        <a:pt x="357" y="668"/>
                      </a:lnTo>
                      <a:lnTo>
                        <a:pt x="357" y="670"/>
                      </a:lnTo>
                      <a:lnTo>
                        <a:pt x="357" y="672"/>
                      </a:lnTo>
                      <a:lnTo>
                        <a:pt x="357" y="674"/>
                      </a:lnTo>
                      <a:lnTo>
                        <a:pt x="357" y="676"/>
                      </a:lnTo>
                      <a:lnTo>
                        <a:pt x="355" y="676"/>
                      </a:lnTo>
                      <a:lnTo>
                        <a:pt x="355" y="678"/>
                      </a:lnTo>
                      <a:lnTo>
                        <a:pt x="355" y="680"/>
                      </a:lnTo>
                      <a:lnTo>
                        <a:pt x="355" y="682"/>
                      </a:lnTo>
                      <a:lnTo>
                        <a:pt x="355" y="684"/>
                      </a:lnTo>
                      <a:lnTo>
                        <a:pt x="355" y="686"/>
                      </a:lnTo>
                      <a:lnTo>
                        <a:pt x="355" y="688"/>
                      </a:lnTo>
                      <a:lnTo>
                        <a:pt x="355" y="690"/>
                      </a:lnTo>
                      <a:lnTo>
                        <a:pt x="354" y="691"/>
                      </a:lnTo>
                      <a:lnTo>
                        <a:pt x="354" y="693"/>
                      </a:lnTo>
                      <a:lnTo>
                        <a:pt x="354" y="695"/>
                      </a:lnTo>
                      <a:lnTo>
                        <a:pt x="354" y="697"/>
                      </a:lnTo>
                      <a:lnTo>
                        <a:pt x="352" y="701"/>
                      </a:lnTo>
                      <a:lnTo>
                        <a:pt x="352" y="703"/>
                      </a:lnTo>
                      <a:lnTo>
                        <a:pt x="350" y="705"/>
                      </a:lnTo>
                      <a:lnTo>
                        <a:pt x="350" y="707"/>
                      </a:lnTo>
                      <a:lnTo>
                        <a:pt x="348" y="709"/>
                      </a:lnTo>
                      <a:lnTo>
                        <a:pt x="346" y="713"/>
                      </a:lnTo>
                      <a:lnTo>
                        <a:pt x="344" y="714"/>
                      </a:lnTo>
                      <a:lnTo>
                        <a:pt x="342" y="716"/>
                      </a:lnTo>
                      <a:lnTo>
                        <a:pt x="340" y="718"/>
                      </a:lnTo>
                      <a:lnTo>
                        <a:pt x="338" y="722"/>
                      </a:lnTo>
                      <a:lnTo>
                        <a:pt x="334" y="724"/>
                      </a:lnTo>
                      <a:lnTo>
                        <a:pt x="332" y="726"/>
                      </a:lnTo>
                      <a:lnTo>
                        <a:pt x="329" y="728"/>
                      </a:lnTo>
                      <a:lnTo>
                        <a:pt x="325" y="730"/>
                      </a:lnTo>
                      <a:lnTo>
                        <a:pt x="321" y="732"/>
                      </a:lnTo>
                      <a:lnTo>
                        <a:pt x="317" y="736"/>
                      </a:lnTo>
                      <a:lnTo>
                        <a:pt x="313" y="738"/>
                      </a:lnTo>
                      <a:lnTo>
                        <a:pt x="308" y="739"/>
                      </a:lnTo>
                      <a:lnTo>
                        <a:pt x="302" y="741"/>
                      </a:lnTo>
                      <a:lnTo>
                        <a:pt x="296" y="743"/>
                      </a:lnTo>
                      <a:lnTo>
                        <a:pt x="294" y="743"/>
                      </a:lnTo>
                      <a:lnTo>
                        <a:pt x="294" y="741"/>
                      </a:lnTo>
                      <a:lnTo>
                        <a:pt x="292" y="741"/>
                      </a:lnTo>
                      <a:lnTo>
                        <a:pt x="290" y="741"/>
                      </a:lnTo>
                      <a:lnTo>
                        <a:pt x="288" y="741"/>
                      </a:lnTo>
                      <a:lnTo>
                        <a:pt x="286" y="741"/>
                      </a:lnTo>
                      <a:lnTo>
                        <a:pt x="284" y="741"/>
                      </a:lnTo>
                      <a:lnTo>
                        <a:pt x="283" y="741"/>
                      </a:lnTo>
                      <a:lnTo>
                        <a:pt x="281" y="741"/>
                      </a:lnTo>
                      <a:lnTo>
                        <a:pt x="279" y="741"/>
                      </a:lnTo>
                      <a:lnTo>
                        <a:pt x="277" y="741"/>
                      </a:lnTo>
                      <a:lnTo>
                        <a:pt x="275" y="741"/>
                      </a:lnTo>
                      <a:lnTo>
                        <a:pt x="273" y="741"/>
                      </a:lnTo>
                      <a:lnTo>
                        <a:pt x="271" y="741"/>
                      </a:lnTo>
                      <a:lnTo>
                        <a:pt x="269" y="741"/>
                      </a:lnTo>
                      <a:lnTo>
                        <a:pt x="267" y="743"/>
                      </a:lnTo>
                      <a:lnTo>
                        <a:pt x="265" y="743"/>
                      </a:lnTo>
                      <a:lnTo>
                        <a:pt x="263" y="745"/>
                      </a:lnTo>
                      <a:lnTo>
                        <a:pt x="261" y="745"/>
                      </a:lnTo>
                      <a:lnTo>
                        <a:pt x="260" y="747"/>
                      </a:lnTo>
                      <a:lnTo>
                        <a:pt x="258" y="747"/>
                      </a:lnTo>
                      <a:lnTo>
                        <a:pt x="256" y="749"/>
                      </a:lnTo>
                      <a:lnTo>
                        <a:pt x="254" y="749"/>
                      </a:lnTo>
                      <a:lnTo>
                        <a:pt x="252" y="749"/>
                      </a:lnTo>
                      <a:lnTo>
                        <a:pt x="250" y="751"/>
                      </a:lnTo>
                      <a:lnTo>
                        <a:pt x="248" y="751"/>
                      </a:lnTo>
                      <a:lnTo>
                        <a:pt x="246" y="753"/>
                      </a:lnTo>
                      <a:lnTo>
                        <a:pt x="244" y="753"/>
                      </a:lnTo>
                      <a:lnTo>
                        <a:pt x="242" y="753"/>
                      </a:lnTo>
                      <a:lnTo>
                        <a:pt x="240" y="755"/>
                      </a:lnTo>
                      <a:lnTo>
                        <a:pt x="238" y="755"/>
                      </a:lnTo>
                      <a:lnTo>
                        <a:pt x="237" y="755"/>
                      </a:lnTo>
                      <a:lnTo>
                        <a:pt x="235" y="757"/>
                      </a:lnTo>
                      <a:lnTo>
                        <a:pt x="233" y="757"/>
                      </a:lnTo>
                      <a:lnTo>
                        <a:pt x="231" y="757"/>
                      </a:lnTo>
                      <a:lnTo>
                        <a:pt x="227" y="759"/>
                      </a:lnTo>
                      <a:lnTo>
                        <a:pt x="225" y="759"/>
                      </a:lnTo>
                      <a:lnTo>
                        <a:pt x="223" y="759"/>
                      </a:lnTo>
                      <a:lnTo>
                        <a:pt x="221" y="759"/>
                      </a:lnTo>
                      <a:lnTo>
                        <a:pt x="217" y="759"/>
                      </a:lnTo>
                      <a:lnTo>
                        <a:pt x="215" y="759"/>
                      </a:lnTo>
                      <a:lnTo>
                        <a:pt x="213" y="759"/>
                      </a:lnTo>
                      <a:lnTo>
                        <a:pt x="210" y="761"/>
                      </a:lnTo>
                      <a:lnTo>
                        <a:pt x="208" y="761"/>
                      </a:lnTo>
                      <a:lnTo>
                        <a:pt x="204" y="759"/>
                      </a:lnTo>
                      <a:lnTo>
                        <a:pt x="202" y="759"/>
                      </a:lnTo>
                      <a:lnTo>
                        <a:pt x="198" y="759"/>
                      </a:lnTo>
                      <a:lnTo>
                        <a:pt x="196" y="759"/>
                      </a:lnTo>
                      <a:lnTo>
                        <a:pt x="192" y="759"/>
                      </a:lnTo>
                      <a:lnTo>
                        <a:pt x="190" y="759"/>
                      </a:lnTo>
                      <a:lnTo>
                        <a:pt x="187" y="757"/>
                      </a:lnTo>
                      <a:lnTo>
                        <a:pt x="185" y="757"/>
                      </a:lnTo>
                      <a:lnTo>
                        <a:pt x="181" y="757"/>
                      </a:lnTo>
                      <a:lnTo>
                        <a:pt x="177" y="757"/>
                      </a:lnTo>
                      <a:lnTo>
                        <a:pt x="175" y="755"/>
                      </a:lnTo>
                      <a:lnTo>
                        <a:pt x="171" y="755"/>
                      </a:lnTo>
                      <a:lnTo>
                        <a:pt x="167" y="755"/>
                      </a:lnTo>
                      <a:lnTo>
                        <a:pt x="166" y="755"/>
                      </a:lnTo>
                      <a:lnTo>
                        <a:pt x="162" y="753"/>
                      </a:lnTo>
                      <a:lnTo>
                        <a:pt x="158" y="753"/>
                      </a:lnTo>
                      <a:lnTo>
                        <a:pt x="156" y="753"/>
                      </a:lnTo>
                      <a:lnTo>
                        <a:pt x="152" y="753"/>
                      </a:lnTo>
                      <a:lnTo>
                        <a:pt x="148" y="751"/>
                      </a:lnTo>
                      <a:lnTo>
                        <a:pt x="146" y="751"/>
                      </a:lnTo>
                      <a:lnTo>
                        <a:pt x="142" y="751"/>
                      </a:lnTo>
                      <a:lnTo>
                        <a:pt x="141" y="751"/>
                      </a:lnTo>
                      <a:lnTo>
                        <a:pt x="139" y="751"/>
                      </a:lnTo>
                      <a:lnTo>
                        <a:pt x="135" y="749"/>
                      </a:lnTo>
                      <a:lnTo>
                        <a:pt x="133" y="749"/>
                      </a:lnTo>
                      <a:lnTo>
                        <a:pt x="131" y="749"/>
                      </a:lnTo>
                      <a:lnTo>
                        <a:pt x="127" y="749"/>
                      </a:lnTo>
                      <a:lnTo>
                        <a:pt x="125" y="749"/>
                      </a:lnTo>
                      <a:lnTo>
                        <a:pt x="123" y="749"/>
                      </a:lnTo>
                      <a:lnTo>
                        <a:pt x="121" y="749"/>
                      </a:lnTo>
                      <a:lnTo>
                        <a:pt x="119" y="749"/>
                      </a:lnTo>
                      <a:lnTo>
                        <a:pt x="118" y="749"/>
                      </a:lnTo>
                      <a:lnTo>
                        <a:pt x="116" y="749"/>
                      </a:lnTo>
                      <a:lnTo>
                        <a:pt x="114" y="749"/>
                      </a:lnTo>
                      <a:lnTo>
                        <a:pt x="112" y="749"/>
                      </a:lnTo>
                      <a:lnTo>
                        <a:pt x="110" y="749"/>
                      </a:lnTo>
                      <a:lnTo>
                        <a:pt x="108" y="749"/>
                      </a:lnTo>
                      <a:lnTo>
                        <a:pt x="106" y="749"/>
                      </a:lnTo>
                      <a:lnTo>
                        <a:pt x="104" y="749"/>
                      </a:lnTo>
                      <a:lnTo>
                        <a:pt x="102" y="749"/>
                      </a:lnTo>
                      <a:lnTo>
                        <a:pt x="100" y="747"/>
                      </a:lnTo>
                      <a:lnTo>
                        <a:pt x="98" y="747"/>
                      </a:lnTo>
                      <a:lnTo>
                        <a:pt x="96" y="747"/>
                      </a:lnTo>
                      <a:lnTo>
                        <a:pt x="96" y="745"/>
                      </a:lnTo>
                      <a:lnTo>
                        <a:pt x="95" y="745"/>
                      </a:lnTo>
                      <a:lnTo>
                        <a:pt x="93" y="745"/>
                      </a:lnTo>
                      <a:lnTo>
                        <a:pt x="93" y="743"/>
                      </a:lnTo>
                      <a:lnTo>
                        <a:pt x="91" y="743"/>
                      </a:lnTo>
                      <a:lnTo>
                        <a:pt x="89" y="743"/>
                      </a:lnTo>
                      <a:lnTo>
                        <a:pt x="87" y="743"/>
                      </a:lnTo>
                      <a:lnTo>
                        <a:pt x="87" y="741"/>
                      </a:lnTo>
                      <a:lnTo>
                        <a:pt x="85" y="741"/>
                      </a:lnTo>
                      <a:lnTo>
                        <a:pt x="83" y="741"/>
                      </a:lnTo>
                      <a:lnTo>
                        <a:pt x="81" y="743"/>
                      </a:lnTo>
                      <a:lnTo>
                        <a:pt x="79" y="743"/>
                      </a:lnTo>
                      <a:lnTo>
                        <a:pt x="77" y="743"/>
                      </a:lnTo>
                      <a:lnTo>
                        <a:pt x="75" y="743"/>
                      </a:lnTo>
                      <a:lnTo>
                        <a:pt x="73" y="743"/>
                      </a:lnTo>
                      <a:lnTo>
                        <a:pt x="71" y="743"/>
                      </a:lnTo>
                      <a:lnTo>
                        <a:pt x="70" y="743"/>
                      </a:lnTo>
                      <a:lnTo>
                        <a:pt x="68" y="743"/>
                      </a:lnTo>
                      <a:lnTo>
                        <a:pt x="66" y="743"/>
                      </a:lnTo>
                      <a:lnTo>
                        <a:pt x="64" y="743"/>
                      </a:lnTo>
                      <a:lnTo>
                        <a:pt x="62" y="743"/>
                      </a:lnTo>
                      <a:lnTo>
                        <a:pt x="60" y="741"/>
                      </a:lnTo>
                      <a:lnTo>
                        <a:pt x="58" y="741"/>
                      </a:lnTo>
                      <a:lnTo>
                        <a:pt x="56" y="741"/>
                      </a:lnTo>
                      <a:lnTo>
                        <a:pt x="54" y="741"/>
                      </a:lnTo>
                      <a:lnTo>
                        <a:pt x="52" y="739"/>
                      </a:lnTo>
                      <a:lnTo>
                        <a:pt x="50" y="739"/>
                      </a:lnTo>
                      <a:lnTo>
                        <a:pt x="48" y="739"/>
                      </a:lnTo>
                      <a:lnTo>
                        <a:pt x="47" y="739"/>
                      </a:lnTo>
                      <a:lnTo>
                        <a:pt x="45" y="739"/>
                      </a:lnTo>
                      <a:lnTo>
                        <a:pt x="43" y="739"/>
                      </a:lnTo>
                      <a:lnTo>
                        <a:pt x="39" y="739"/>
                      </a:lnTo>
                      <a:lnTo>
                        <a:pt x="37" y="739"/>
                      </a:lnTo>
                      <a:lnTo>
                        <a:pt x="35" y="739"/>
                      </a:lnTo>
                      <a:lnTo>
                        <a:pt x="31" y="738"/>
                      </a:lnTo>
                      <a:lnTo>
                        <a:pt x="29" y="738"/>
                      </a:lnTo>
                      <a:lnTo>
                        <a:pt x="27" y="738"/>
                      </a:lnTo>
                      <a:lnTo>
                        <a:pt x="24" y="738"/>
                      </a:lnTo>
                      <a:lnTo>
                        <a:pt x="22" y="738"/>
                      </a:lnTo>
                      <a:lnTo>
                        <a:pt x="20" y="738"/>
                      </a:lnTo>
                      <a:lnTo>
                        <a:pt x="18" y="738"/>
                      </a:lnTo>
                      <a:lnTo>
                        <a:pt x="14" y="736"/>
                      </a:lnTo>
                      <a:lnTo>
                        <a:pt x="12" y="736"/>
                      </a:lnTo>
                      <a:lnTo>
                        <a:pt x="10" y="736"/>
                      </a:lnTo>
                      <a:lnTo>
                        <a:pt x="8" y="736"/>
                      </a:lnTo>
                      <a:lnTo>
                        <a:pt x="6" y="736"/>
                      </a:lnTo>
                      <a:lnTo>
                        <a:pt x="4" y="734"/>
                      </a:lnTo>
                      <a:lnTo>
                        <a:pt x="2" y="734"/>
                      </a:lnTo>
                      <a:lnTo>
                        <a:pt x="0" y="734"/>
                      </a:lnTo>
                      <a:lnTo>
                        <a:pt x="0" y="732"/>
                      </a:lnTo>
                    </a:path>
                  </a:pathLst>
                </a:custGeom>
                <a:noFill/>
                <a:ln w="0" cap="sq">
                  <a:solidFill>
                    <a:srgbClr val="2C404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299" name="Freeform 667"/>
                <p:cNvSpPr>
                  <a:spLocks noChangeAspect="1"/>
                </p:cNvSpPr>
                <p:nvPr/>
              </p:nvSpPr>
              <p:spPr bwMode="auto">
                <a:xfrm>
                  <a:off x="4868" y="1669"/>
                  <a:ext cx="94" cy="144"/>
                </a:xfrm>
                <a:custGeom>
                  <a:avLst/>
                  <a:gdLst>
                    <a:gd name="T0" fmla="*/ 63 w 94"/>
                    <a:gd name="T1" fmla="*/ 144 h 144"/>
                    <a:gd name="T2" fmla="*/ 61 w 94"/>
                    <a:gd name="T3" fmla="*/ 142 h 144"/>
                    <a:gd name="T4" fmla="*/ 57 w 94"/>
                    <a:gd name="T5" fmla="*/ 140 h 144"/>
                    <a:gd name="T6" fmla="*/ 51 w 94"/>
                    <a:gd name="T7" fmla="*/ 138 h 144"/>
                    <a:gd name="T8" fmla="*/ 48 w 94"/>
                    <a:gd name="T9" fmla="*/ 138 h 144"/>
                    <a:gd name="T10" fmla="*/ 42 w 94"/>
                    <a:gd name="T11" fmla="*/ 134 h 144"/>
                    <a:gd name="T12" fmla="*/ 36 w 94"/>
                    <a:gd name="T13" fmla="*/ 132 h 144"/>
                    <a:gd name="T14" fmla="*/ 30 w 94"/>
                    <a:gd name="T15" fmla="*/ 130 h 144"/>
                    <a:gd name="T16" fmla="*/ 25 w 94"/>
                    <a:gd name="T17" fmla="*/ 128 h 144"/>
                    <a:gd name="T18" fmla="*/ 19 w 94"/>
                    <a:gd name="T19" fmla="*/ 126 h 144"/>
                    <a:gd name="T20" fmla="*/ 13 w 94"/>
                    <a:gd name="T21" fmla="*/ 122 h 144"/>
                    <a:gd name="T22" fmla="*/ 9 w 94"/>
                    <a:gd name="T23" fmla="*/ 120 h 144"/>
                    <a:gd name="T24" fmla="*/ 5 w 94"/>
                    <a:gd name="T25" fmla="*/ 119 h 144"/>
                    <a:gd name="T26" fmla="*/ 2 w 94"/>
                    <a:gd name="T27" fmla="*/ 117 h 144"/>
                    <a:gd name="T28" fmla="*/ 0 w 94"/>
                    <a:gd name="T29" fmla="*/ 115 h 144"/>
                    <a:gd name="T30" fmla="*/ 11 w 94"/>
                    <a:gd name="T31" fmla="*/ 69 h 144"/>
                    <a:gd name="T32" fmla="*/ 13 w 94"/>
                    <a:gd name="T33" fmla="*/ 67 h 144"/>
                    <a:gd name="T34" fmla="*/ 13 w 94"/>
                    <a:gd name="T35" fmla="*/ 63 h 144"/>
                    <a:gd name="T36" fmla="*/ 13 w 94"/>
                    <a:gd name="T37" fmla="*/ 59 h 144"/>
                    <a:gd name="T38" fmla="*/ 15 w 94"/>
                    <a:gd name="T39" fmla="*/ 55 h 144"/>
                    <a:gd name="T40" fmla="*/ 15 w 94"/>
                    <a:gd name="T41" fmla="*/ 51 h 144"/>
                    <a:gd name="T42" fmla="*/ 17 w 94"/>
                    <a:gd name="T43" fmla="*/ 46 h 144"/>
                    <a:gd name="T44" fmla="*/ 19 w 94"/>
                    <a:gd name="T45" fmla="*/ 42 h 144"/>
                    <a:gd name="T46" fmla="*/ 19 w 94"/>
                    <a:gd name="T47" fmla="*/ 36 h 144"/>
                    <a:gd name="T48" fmla="*/ 21 w 94"/>
                    <a:gd name="T49" fmla="*/ 30 h 144"/>
                    <a:gd name="T50" fmla="*/ 21 w 94"/>
                    <a:gd name="T51" fmla="*/ 24 h 144"/>
                    <a:gd name="T52" fmla="*/ 23 w 94"/>
                    <a:gd name="T53" fmla="*/ 19 h 144"/>
                    <a:gd name="T54" fmla="*/ 23 w 94"/>
                    <a:gd name="T55" fmla="*/ 15 h 144"/>
                    <a:gd name="T56" fmla="*/ 23 w 94"/>
                    <a:gd name="T57" fmla="*/ 9 h 144"/>
                    <a:gd name="T58" fmla="*/ 25 w 94"/>
                    <a:gd name="T59" fmla="*/ 5 h 144"/>
                    <a:gd name="T60" fmla="*/ 25 w 94"/>
                    <a:gd name="T61" fmla="*/ 0 h 144"/>
                    <a:gd name="T62" fmla="*/ 28 w 94"/>
                    <a:gd name="T63" fmla="*/ 0 h 144"/>
                    <a:gd name="T64" fmla="*/ 32 w 94"/>
                    <a:gd name="T65" fmla="*/ 1 h 144"/>
                    <a:gd name="T66" fmla="*/ 38 w 94"/>
                    <a:gd name="T67" fmla="*/ 1 h 144"/>
                    <a:gd name="T68" fmla="*/ 44 w 94"/>
                    <a:gd name="T69" fmla="*/ 3 h 144"/>
                    <a:gd name="T70" fmla="*/ 48 w 94"/>
                    <a:gd name="T71" fmla="*/ 3 h 144"/>
                    <a:gd name="T72" fmla="*/ 55 w 94"/>
                    <a:gd name="T73" fmla="*/ 5 h 144"/>
                    <a:gd name="T74" fmla="*/ 61 w 94"/>
                    <a:gd name="T75" fmla="*/ 5 h 144"/>
                    <a:gd name="T76" fmla="*/ 67 w 94"/>
                    <a:gd name="T77" fmla="*/ 7 h 144"/>
                    <a:gd name="T78" fmla="*/ 73 w 94"/>
                    <a:gd name="T79" fmla="*/ 7 h 144"/>
                    <a:gd name="T80" fmla="*/ 76 w 94"/>
                    <a:gd name="T81" fmla="*/ 9 h 144"/>
                    <a:gd name="T82" fmla="*/ 80 w 94"/>
                    <a:gd name="T83" fmla="*/ 9 h 144"/>
                    <a:gd name="T84" fmla="*/ 84 w 94"/>
                    <a:gd name="T85" fmla="*/ 11 h 144"/>
                    <a:gd name="T86" fmla="*/ 88 w 94"/>
                    <a:gd name="T87" fmla="*/ 11 h 144"/>
                    <a:gd name="T88" fmla="*/ 90 w 94"/>
                    <a:gd name="T89" fmla="*/ 15 h 144"/>
                    <a:gd name="T90" fmla="*/ 92 w 94"/>
                    <a:gd name="T91" fmla="*/ 17 h 144"/>
                    <a:gd name="T92" fmla="*/ 92 w 94"/>
                    <a:gd name="T93" fmla="*/ 21 h 144"/>
                    <a:gd name="T94" fmla="*/ 94 w 94"/>
                    <a:gd name="T95" fmla="*/ 26 h 144"/>
                    <a:gd name="T96" fmla="*/ 94 w 94"/>
                    <a:gd name="T97" fmla="*/ 30 h 144"/>
                    <a:gd name="T98" fmla="*/ 94 w 94"/>
                    <a:gd name="T99" fmla="*/ 36 h 144"/>
                    <a:gd name="T100" fmla="*/ 94 w 94"/>
                    <a:gd name="T101" fmla="*/ 42 h 144"/>
                    <a:gd name="T102" fmla="*/ 94 w 94"/>
                    <a:gd name="T103" fmla="*/ 49 h 144"/>
                    <a:gd name="T104" fmla="*/ 94 w 94"/>
                    <a:gd name="T105" fmla="*/ 57 h 144"/>
                    <a:gd name="T106" fmla="*/ 92 w 94"/>
                    <a:gd name="T107" fmla="*/ 65 h 144"/>
                    <a:gd name="T108" fmla="*/ 92 w 94"/>
                    <a:gd name="T109" fmla="*/ 72 h 144"/>
                    <a:gd name="T110" fmla="*/ 90 w 94"/>
                    <a:gd name="T111" fmla="*/ 80 h 144"/>
                    <a:gd name="T112" fmla="*/ 88 w 94"/>
                    <a:gd name="T113" fmla="*/ 90 h 144"/>
                    <a:gd name="T114" fmla="*/ 88 w 94"/>
                    <a:gd name="T115" fmla="*/ 97 h 144"/>
                    <a:gd name="T116" fmla="*/ 86 w 94"/>
                    <a:gd name="T117" fmla="*/ 107 h 144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94"/>
                    <a:gd name="T178" fmla="*/ 0 h 144"/>
                    <a:gd name="T179" fmla="*/ 94 w 94"/>
                    <a:gd name="T180" fmla="*/ 144 h 144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94" h="144">
                      <a:moveTo>
                        <a:pt x="74" y="138"/>
                      </a:moveTo>
                      <a:lnTo>
                        <a:pt x="63" y="144"/>
                      </a:lnTo>
                      <a:lnTo>
                        <a:pt x="63" y="142"/>
                      </a:lnTo>
                      <a:lnTo>
                        <a:pt x="61" y="142"/>
                      </a:lnTo>
                      <a:lnTo>
                        <a:pt x="59" y="142"/>
                      </a:lnTo>
                      <a:lnTo>
                        <a:pt x="57" y="140"/>
                      </a:lnTo>
                      <a:lnTo>
                        <a:pt x="53" y="140"/>
                      </a:lnTo>
                      <a:lnTo>
                        <a:pt x="51" y="138"/>
                      </a:lnTo>
                      <a:lnTo>
                        <a:pt x="50" y="138"/>
                      </a:lnTo>
                      <a:lnTo>
                        <a:pt x="48" y="138"/>
                      </a:lnTo>
                      <a:lnTo>
                        <a:pt x="44" y="136"/>
                      </a:lnTo>
                      <a:lnTo>
                        <a:pt x="42" y="134"/>
                      </a:lnTo>
                      <a:lnTo>
                        <a:pt x="38" y="134"/>
                      </a:lnTo>
                      <a:lnTo>
                        <a:pt x="36" y="132"/>
                      </a:lnTo>
                      <a:lnTo>
                        <a:pt x="32" y="132"/>
                      </a:lnTo>
                      <a:lnTo>
                        <a:pt x="30" y="130"/>
                      </a:lnTo>
                      <a:lnTo>
                        <a:pt x="27" y="128"/>
                      </a:lnTo>
                      <a:lnTo>
                        <a:pt x="25" y="128"/>
                      </a:lnTo>
                      <a:lnTo>
                        <a:pt x="21" y="126"/>
                      </a:lnTo>
                      <a:lnTo>
                        <a:pt x="19" y="126"/>
                      </a:lnTo>
                      <a:lnTo>
                        <a:pt x="15" y="124"/>
                      </a:lnTo>
                      <a:lnTo>
                        <a:pt x="13" y="122"/>
                      </a:lnTo>
                      <a:lnTo>
                        <a:pt x="11" y="122"/>
                      </a:lnTo>
                      <a:lnTo>
                        <a:pt x="9" y="120"/>
                      </a:lnTo>
                      <a:lnTo>
                        <a:pt x="7" y="120"/>
                      </a:lnTo>
                      <a:lnTo>
                        <a:pt x="5" y="119"/>
                      </a:lnTo>
                      <a:lnTo>
                        <a:pt x="4" y="119"/>
                      </a:lnTo>
                      <a:lnTo>
                        <a:pt x="2" y="117"/>
                      </a:lnTo>
                      <a:lnTo>
                        <a:pt x="0" y="117"/>
                      </a:lnTo>
                      <a:lnTo>
                        <a:pt x="0" y="115"/>
                      </a:lnTo>
                      <a:lnTo>
                        <a:pt x="11" y="71"/>
                      </a:lnTo>
                      <a:lnTo>
                        <a:pt x="11" y="69"/>
                      </a:lnTo>
                      <a:lnTo>
                        <a:pt x="11" y="67"/>
                      </a:lnTo>
                      <a:lnTo>
                        <a:pt x="13" y="67"/>
                      </a:lnTo>
                      <a:lnTo>
                        <a:pt x="13" y="65"/>
                      </a:lnTo>
                      <a:lnTo>
                        <a:pt x="13" y="63"/>
                      </a:lnTo>
                      <a:lnTo>
                        <a:pt x="13" y="61"/>
                      </a:lnTo>
                      <a:lnTo>
                        <a:pt x="13" y="59"/>
                      </a:lnTo>
                      <a:lnTo>
                        <a:pt x="15" y="57"/>
                      </a:lnTo>
                      <a:lnTo>
                        <a:pt x="15" y="55"/>
                      </a:lnTo>
                      <a:lnTo>
                        <a:pt x="15" y="53"/>
                      </a:lnTo>
                      <a:lnTo>
                        <a:pt x="15" y="51"/>
                      </a:lnTo>
                      <a:lnTo>
                        <a:pt x="17" y="49"/>
                      </a:lnTo>
                      <a:lnTo>
                        <a:pt x="17" y="46"/>
                      </a:lnTo>
                      <a:lnTo>
                        <a:pt x="17" y="44"/>
                      </a:lnTo>
                      <a:lnTo>
                        <a:pt x="19" y="42"/>
                      </a:lnTo>
                      <a:lnTo>
                        <a:pt x="19" y="38"/>
                      </a:lnTo>
                      <a:lnTo>
                        <a:pt x="19" y="36"/>
                      </a:lnTo>
                      <a:lnTo>
                        <a:pt x="19" y="32"/>
                      </a:lnTo>
                      <a:lnTo>
                        <a:pt x="21" y="30"/>
                      </a:lnTo>
                      <a:lnTo>
                        <a:pt x="21" y="28"/>
                      </a:lnTo>
                      <a:lnTo>
                        <a:pt x="21" y="24"/>
                      </a:lnTo>
                      <a:lnTo>
                        <a:pt x="21" y="23"/>
                      </a:lnTo>
                      <a:lnTo>
                        <a:pt x="23" y="19"/>
                      </a:lnTo>
                      <a:lnTo>
                        <a:pt x="23" y="17"/>
                      </a:lnTo>
                      <a:lnTo>
                        <a:pt x="23" y="15"/>
                      </a:lnTo>
                      <a:lnTo>
                        <a:pt x="23" y="11"/>
                      </a:lnTo>
                      <a:lnTo>
                        <a:pt x="23" y="9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30" y="1"/>
                      </a:lnTo>
                      <a:lnTo>
                        <a:pt x="32" y="1"/>
                      </a:lnTo>
                      <a:lnTo>
                        <a:pt x="36" y="1"/>
                      </a:lnTo>
                      <a:lnTo>
                        <a:pt x="38" y="1"/>
                      </a:lnTo>
                      <a:lnTo>
                        <a:pt x="40" y="1"/>
                      </a:lnTo>
                      <a:lnTo>
                        <a:pt x="44" y="3"/>
                      </a:lnTo>
                      <a:lnTo>
                        <a:pt x="46" y="3"/>
                      </a:lnTo>
                      <a:lnTo>
                        <a:pt x="48" y="3"/>
                      </a:lnTo>
                      <a:lnTo>
                        <a:pt x="51" y="3"/>
                      </a:lnTo>
                      <a:lnTo>
                        <a:pt x="55" y="5"/>
                      </a:lnTo>
                      <a:lnTo>
                        <a:pt x="57" y="5"/>
                      </a:lnTo>
                      <a:lnTo>
                        <a:pt x="61" y="5"/>
                      </a:lnTo>
                      <a:lnTo>
                        <a:pt x="63" y="5"/>
                      </a:lnTo>
                      <a:lnTo>
                        <a:pt x="67" y="7"/>
                      </a:lnTo>
                      <a:lnTo>
                        <a:pt x="69" y="7"/>
                      </a:lnTo>
                      <a:lnTo>
                        <a:pt x="73" y="7"/>
                      </a:lnTo>
                      <a:lnTo>
                        <a:pt x="74" y="7"/>
                      </a:lnTo>
                      <a:lnTo>
                        <a:pt x="76" y="9"/>
                      </a:lnTo>
                      <a:lnTo>
                        <a:pt x="78" y="9"/>
                      </a:lnTo>
                      <a:lnTo>
                        <a:pt x="80" y="9"/>
                      </a:lnTo>
                      <a:lnTo>
                        <a:pt x="82" y="9"/>
                      </a:lnTo>
                      <a:lnTo>
                        <a:pt x="84" y="11"/>
                      </a:lnTo>
                      <a:lnTo>
                        <a:pt x="86" y="11"/>
                      </a:lnTo>
                      <a:lnTo>
                        <a:pt x="88" y="11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2" y="15"/>
                      </a:lnTo>
                      <a:lnTo>
                        <a:pt x="92" y="17"/>
                      </a:lnTo>
                      <a:lnTo>
                        <a:pt x="92" y="19"/>
                      </a:lnTo>
                      <a:lnTo>
                        <a:pt x="92" y="21"/>
                      </a:lnTo>
                      <a:lnTo>
                        <a:pt x="94" y="23"/>
                      </a:lnTo>
                      <a:lnTo>
                        <a:pt x="94" y="26"/>
                      </a:lnTo>
                      <a:lnTo>
                        <a:pt x="94" y="28"/>
                      </a:lnTo>
                      <a:lnTo>
                        <a:pt x="94" y="30"/>
                      </a:lnTo>
                      <a:lnTo>
                        <a:pt x="94" y="34"/>
                      </a:lnTo>
                      <a:lnTo>
                        <a:pt x="94" y="36"/>
                      </a:lnTo>
                      <a:lnTo>
                        <a:pt x="94" y="40"/>
                      </a:lnTo>
                      <a:lnTo>
                        <a:pt x="94" y="42"/>
                      </a:lnTo>
                      <a:lnTo>
                        <a:pt x="94" y="46"/>
                      </a:lnTo>
                      <a:lnTo>
                        <a:pt x="94" y="49"/>
                      </a:lnTo>
                      <a:lnTo>
                        <a:pt x="94" y="53"/>
                      </a:lnTo>
                      <a:lnTo>
                        <a:pt x="94" y="57"/>
                      </a:lnTo>
                      <a:lnTo>
                        <a:pt x="92" y="59"/>
                      </a:lnTo>
                      <a:lnTo>
                        <a:pt x="92" y="65"/>
                      </a:lnTo>
                      <a:lnTo>
                        <a:pt x="92" y="69"/>
                      </a:lnTo>
                      <a:lnTo>
                        <a:pt x="92" y="72"/>
                      </a:lnTo>
                      <a:lnTo>
                        <a:pt x="90" y="76"/>
                      </a:lnTo>
                      <a:lnTo>
                        <a:pt x="90" y="80"/>
                      </a:lnTo>
                      <a:lnTo>
                        <a:pt x="90" y="84"/>
                      </a:lnTo>
                      <a:lnTo>
                        <a:pt x="88" y="90"/>
                      </a:lnTo>
                      <a:lnTo>
                        <a:pt x="88" y="94"/>
                      </a:lnTo>
                      <a:lnTo>
                        <a:pt x="88" y="97"/>
                      </a:lnTo>
                      <a:lnTo>
                        <a:pt x="86" y="103"/>
                      </a:lnTo>
                      <a:lnTo>
                        <a:pt x="86" y="107"/>
                      </a:lnTo>
                      <a:lnTo>
                        <a:pt x="74" y="138"/>
                      </a:lnTo>
                    </a:path>
                  </a:pathLst>
                </a:custGeom>
                <a:noFill/>
                <a:ln w="0" cap="sq">
                  <a:solidFill>
                    <a:srgbClr val="2C404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00" name="Freeform 668"/>
                <p:cNvSpPr>
                  <a:spLocks noChangeAspect="1"/>
                </p:cNvSpPr>
                <p:nvPr/>
              </p:nvSpPr>
              <p:spPr bwMode="auto">
                <a:xfrm>
                  <a:off x="4956" y="1517"/>
                  <a:ext cx="201" cy="165"/>
                </a:xfrm>
                <a:custGeom>
                  <a:avLst/>
                  <a:gdLst>
                    <a:gd name="T0" fmla="*/ 2 w 201"/>
                    <a:gd name="T1" fmla="*/ 165 h 165"/>
                    <a:gd name="T2" fmla="*/ 6 w 201"/>
                    <a:gd name="T3" fmla="*/ 165 h 165"/>
                    <a:gd name="T4" fmla="*/ 10 w 201"/>
                    <a:gd name="T5" fmla="*/ 165 h 165"/>
                    <a:gd name="T6" fmla="*/ 15 w 201"/>
                    <a:gd name="T7" fmla="*/ 165 h 165"/>
                    <a:gd name="T8" fmla="*/ 21 w 201"/>
                    <a:gd name="T9" fmla="*/ 163 h 165"/>
                    <a:gd name="T10" fmla="*/ 27 w 201"/>
                    <a:gd name="T11" fmla="*/ 163 h 165"/>
                    <a:gd name="T12" fmla="*/ 33 w 201"/>
                    <a:gd name="T13" fmla="*/ 163 h 165"/>
                    <a:gd name="T14" fmla="*/ 40 w 201"/>
                    <a:gd name="T15" fmla="*/ 163 h 165"/>
                    <a:gd name="T16" fmla="*/ 46 w 201"/>
                    <a:gd name="T17" fmla="*/ 163 h 165"/>
                    <a:gd name="T18" fmla="*/ 54 w 201"/>
                    <a:gd name="T19" fmla="*/ 163 h 165"/>
                    <a:gd name="T20" fmla="*/ 59 w 201"/>
                    <a:gd name="T21" fmla="*/ 163 h 165"/>
                    <a:gd name="T22" fmla="*/ 67 w 201"/>
                    <a:gd name="T23" fmla="*/ 163 h 165"/>
                    <a:gd name="T24" fmla="*/ 73 w 201"/>
                    <a:gd name="T25" fmla="*/ 163 h 165"/>
                    <a:gd name="T26" fmla="*/ 77 w 201"/>
                    <a:gd name="T27" fmla="*/ 163 h 165"/>
                    <a:gd name="T28" fmla="*/ 81 w 201"/>
                    <a:gd name="T29" fmla="*/ 163 h 165"/>
                    <a:gd name="T30" fmla="*/ 84 w 201"/>
                    <a:gd name="T31" fmla="*/ 163 h 165"/>
                    <a:gd name="T32" fmla="*/ 88 w 201"/>
                    <a:gd name="T33" fmla="*/ 161 h 165"/>
                    <a:gd name="T34" fmla="*/ 94 w 201"/>
                    <a:gd name="T35" fmla="*/ 161 h 165"/>
                    <a:gd name="T36" fmla="*/ 98 w 201"/>
                    <a:gd name="T37" fmla="*/ 161 h 165"/>
                    <a:gd name="T38" fmla="*/ 102 w 201"/>
                    <a:gd name="T39" fmla="*/ 161 h 165"/>
                    <a:gd name="T40" fmla="*/ 105 w 201"/>
                    <a:gd name="T41" fmla="*/ 161 h 165"/>
                    <a:gd name="T42" fmla="*/ 109 w 201"/>
                    <a:gd name="T43" fmla="*/ 161 h 165"/>
                    <a:gd name="T44" fmla="*/ 113 w 201"/>
                    <a:gd name="T45" fmla="*/ 161 h 165"/>
                    <a:gd name="T46" fmla="*/ 119 w 201"/>
                    <a:gd name="T47" fmla="*/ 161 h 165"/>
                    <a:gd name="T48" fmla="*/ 123 w 201"/>
                    <a:gd name="T49" fmla="*/ 161 h 165"/>
                    <a:gd name="T50" fmla="*/ 127 w 201"/>
                    <a:gd name="T51" fmla="*/ 161 h 165"/>
                    <a:gd name="T52" fmla="*/ 132 w 201"/>
                    <a:gd name="T53" fmla="*/ 161 h 165"/>
                    <a:gd name="T54" fmla="*/ 136 w 201"/>
                    <a:gd name="T55" fmla="*/ 161 h 165"/>
                    <a:gd name="T56" fmla="*/ 142 w 201"/>
                    <a:gd name="T57" fmla="*/ 159 h 165"/>
                    <a:gd name="T58" fmla="*/ 148 w 201"/>
                    <a:gd name="T59" fmla="*/ 159 h 165"/>
                    <a:gd name="T60" fmla="*/ 152 w 201"/>
                    <a:gd name="T61" fmla="*/ 157 h 165"/>
                    <a:gd name="T62" fmla="*/ 153 w 201"/>
                    <a:gd name="T63" fmla="*/ 153 h 165"/>
                    <a:gd name="T64" fmla="*/ 155 w 201"/>
                    <a:gd name="T65" fmla="*/ 150 h 165"/>
                    <a:gd name="T66" fmla="*/ 157 w 201"/>
                    <a:gd name="T67" fmla="*/ 146 h 165"/>
                    <a:gd name="T68" fmla="*/ 159 w 201"/>
                    <a:gd name="T69" fmla="*/ 140 h 165"/>
                    <a:gd name="T70" fmla="*/ 161 w 201"/>
                    <a:gd name="T71" fmla="*/ 136 h 165"/>
                    <a:gd name="T72" fmla="*/ 165 w 201"/>
                    <a:gd name="T73" fmla="*/ 130 h 165"/>
                    <a:gd name="T74" fmla="*/ 167 w 201"/>
                    <a:gd name="T75" fmla="*/ 125 h 165"/>
                    <a:gd name="T76" fmla="*/ 171 w 201"/>
                    <a:gd name="T77" fmla="*/ 119 h 165"/>
                    <a:gd name="T78" fmla="*/ 175 w 201"/>
                    <a:gd name="T79" fmla="*/ 115 h 165"/>
                    <a:gd name="T80" fmla="*/ 178 w 201"/>
                    <a:gd name="T81" fmla="*/ 109 h 165"/>
                    <a:gd name="T82" fmla="*/ 182 w 201"/>
                    <a:gd name="T83" fmla="*/ 104 h 165"/>
                    <a:gd name="T84" fmla="*/ 188 w 201"/>
                    <a:gd name="T85" fmla="*/ 100 h 165"/>
                    <a:gd name="T86" fmla="*/ 192 w 201"/>
                    <a:gd name="T87" fmla="*/ 96 h 165"/>
                    <a:gd name="T88" fmla="*/ 196 w 201"/>
                    <a:gd name="T89" fmla="*/ 92 h 165"/>
                    <a:gd name="T90" fmla="*/ 199 w 201"/>
                    <a:gd name="T91" fmla="*/ 84 h 165"/>
                    <a:gd name="T92" fmla="*/ 198 w 201"/>
                    <a:gd name="T93" fmla="*/ 82 h 165"/>
                    <a:gd name="T94" fmla="*/ 194 w 201"/>
                    <a:gd name="T95" fmla="*/ 82 h 165"/>
                    <a:gd name="T96" fmla="*/ 192 w 201"/>
                    <a:gd name="T97" fmla="*/ 80 h 165"/>
                    <a:gd name="T98" fmla="*/ 188 w 201"/>
                    <a:gd name="T99" fmla="*/ 77 h 165"/>
                    <a:gd name="T100" fmla="*/ 186 w 201"/>
                    <a:gd name="T101" fmla="*/ 73 h 165"/>
                    <a:gd name="T102" fmla="*/ 184 w 201"/>
                    <a:gd name="T103" fmla="*/ 69 h 165"/>
                    <a:gd name="T104" fmla="*/ 182 w 201"/>
                    <a:gd name="T105" fmla="*/ 63 h 165"/>
                    <a:gd name="T106" fmla="*/ 182 w 201"/>
                    <a:gd name="T107" fmla="*/ 56 h 165"/>
                    <a:gd name="T108" fmla="*/ 184 w 201"/>
                    <a:gd name="T109" fmla="*/ 48 h 165"/>
                    <a:gd name="T110" fmla="*/ 186 w 201"/>
                    <a:gd name="T111" fmla="*/ 38 h 165"/>
                    <a:gd name="T112" fmla="*/ 190 w 201"/>
                    <a:gd name="T113" fmla="*/ 27 h 165"/>
                    <a:gd name="T114" fmla="*/ 196 w 201"/>
                    <a:gd name="T115" fmla="*/ 13 h 165"/>
                    <a:gd name="T116" fmla="*/ 201 w 201"/>
                    <a:gd name="T117" fmla="*/ 0 h 165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01"/>
                    <a:gd name="T178" fmla="*/ 0 h 165"/>
                    <a:gd name="T179" fmla="*/ 201 w 201"/>
                    <a:gd name="T180" fmla="*/ 165 h 165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01" h="165">
                      <a:moveTo>
                        <a:pt x="0" y="165"/>
                      </a:moveTo>
                      <a:lnTo>
                        <a:pt x="2" y="165"/>
                      </a:lnTo>
                      <a:lnTo>
                        <a:pt x="4" y="165"/>
                      </a:lnTo>
                      <a:lnTo>
                        <a:pt x="6" y="165"/>
                      </a:lnTo>
                      <a:lnTo>
                        <a:pt x="8" y="165"/>
                      </a:lnTo>
                      <a:lnTo>
                        <a:pt x="10" y="165"/>
                      </a:lnTo>
                      <a:lnTo>
                        <a:pt x="13" y="165"/>
                      </a:lnTo>
                      <a:lnTo>
                        <a:pt x="15" y="165"/>
                      </a:lnTo>
                      <a:lnTo>
                        <a:pt x="17" y="163"/>
                      </a:lnTo>
                      <a:lnTo>
                        <a:pt x="21" y="163"/>
                      </a:lnTo>
                      <a:lnTo>
                        <a:pt x="23" y="163"/>
                      </a:lnTo>
                      <a:lnTo>
                        <a:pt x="27" y="163"/>
                      </a:lnTo>
                      <a:lnTo>
                        <a:pt x="31" y="163"/>
                      </a:lnTo>
                      <a:lnTo>
                        <a:pt x="33" y="163"/>
                      </a:lnTo>
                      <a:lnTo>
                        <a:pt x="36" y="163"/>
                      </a:lnTo>
                      <a:lnTo>
                        <a:pt x="40" y="163"/>
                      </a:lnTo>
                      <a:lnTo>
                        <a:pt x="44" y="163"/>
                      </a:lnTo>
                      <a:lnTo>
                        <a:pt x="46" y="163"/>
                      </a:lnTo>
                      <a:lnTo>
                        <a:pt x="50" y="163"/>
                      </a:lnTo>
                      <a:lnTo>
                        <a:pt x="54" y="163"/>
                      </a:lnTo>
                      <a:lnTo>
                        <a:pt x="57" y="163"/>
                      </a:lnTo>
                      <a:lnTo>
                        <a:pt x="59" y="163"/>
                      </a:lnTo>
                      <a:lnTo>
                        <a:pt x="63" y="163"/>
                      </a:lnTo>
                      <a:lnTo>
                        <a:pt x="67" y="163"/>
                      </a:lnTo>
                      <a:lnTo>
                        <a:pt x="69" y="163"/>
                      </a:lnTo>
                      <a:lnTo>
                        <a:pt x="73" y="163"/>
                      </a:lnTo>
                      <a:lnTo>
                        <a:pt x="75" y="163"/>
                      </a:lnTo>
                      <a:lnTo>
                        <a:pt x="77" y="163"/>
                      </a:lnTo>
                      <a:lnTo>
                        <a:pt x="79" y="163"/>
                      </a:lnTo>
                      <a:lnTo>
                        <a:pt x="81" y="163"/>
                      </a:lnTo>
                      <a:lnTo>
                        <a:pt x="82" y="163"/>
                      </a:lnTo>
                      <a:lnTo>
                        <a:pt x="84" y="163"/>
                      </a:lnTo>
                      <a:lnTo>
                        <a:pt x="86" y="163"/>
                      </a:lnTo>
                      <a:lnTo>
                        <a:pt x="88" y="161"/>
                      </a:lnTo>
                      <a:lnTo>
                        <a:pt x="90" y="161"/>
                      </a:lnTo>
                      <a:lnTo>
                        <a:pt x="94" y="161"/>
                      </a:lnTo>
                      <a:lnTo>
                        <a:pt x="96" y="161"/>
                      </a:lnTo>
                      <a:lnTo>
                        <a:pt x="98" y="161"/>
                      </a:lnTo>
                      <a:lnTo>
                        <a:pt x="100" y="161"/>
                      </a:lnTo>
                      <a:lnTo>
                        <a:pt x="102" y="161"/>
                      </a:lnTo>
                      <a:lnTo>
                        <a:pt x="104" y="161"/>
                      </a:lnTo>
                      <a:lnTo>
                        <a:pt x="105" y="161"/>
                      </a:lnTo>
                      <a:lnTo>
                        <a:pt x="107" y="161"/>
                      </a:lnTo>
                      <a:lnTo>
                        <a:pt x="109" y="161"/>
                      </a:lnTo>
                      <a:lnTo>
                        <a:pt x="111" y="161"/>
                      </a:lnTo>
                      <a:lnTo>
                        <a:pt x="113" y="161"/>
                      </a:lnTo>
                      <a:lnTo>
                        <a:pt x="115" y="161"/>
                      </a:lnTo>
                      <a:lnTo>
                        <a:pt x="119" y="161"/>
                      </a:lnTo>
                      <a:lnTo>
                        <a:pt x="121" y="161"/>
                      </a:lnTo>
                      <a:lnTo>
                        <a:pt x="123" y="161"/>
                      </a:lnTo>
                      <a:lnTo>
                        <a:pt x="125" y="161"/>
                      </a:lnTo>
                      <a:lnTo>
                        <a:pt x="127" y="161"/>
                      </a:lnTo>
                      <a:lnTo>
                        <a:pt x="128" y="161"/>
                      </a:lnTo>
                      <a:lnTo>
                        <a:pt x="132" y="161"/>
                      </a:lnTo>
                      <a:lnTo>
                        <a:pt x="134" y="161"/>
                      </a:lnTo>
                      <a:lnTo>
                        <a:pt x="136" y="161"/>
                      </a:lnTo>
                      <a:lnTo>
                        <a:pt x="140" y="159"/>
                      </a:lnTo>
                      <a:lnTo>
                        <a:pt x="142" y="159"/>
                      </a:lnTo>
                      <a:lnTo>
                        <a:pt x="144" y="159"/>
                      </a:lnTo>
                      <a:lnTo>
                        <a:pt x="148" y="159"/>
                      </a:lnTo>
                      <a:lnTo>
                        <a:pt x="150" y="157"/>
                      </a:lnTo>
                      <a:lnTo>
                        <a:pt x="152" y="157"/>
                      </a:lnTo>
                      <a:lnTo>
                        <a:pt x="153" y="155"/>
                      </a:lnTo>
                      <a:lnTo>
                        <a:pt x="153" y="153"/>
                      </a:lnTo>
                      <a:lnTo>
                        <a:pt x="155" y="152"/>
                      </a:lnTo>
                      <a:lnTo>
                        <a:pt x="155" y="150"/>
                      </a:lnTo>
                      <a:lnTo>
                        <a:pt x="155" y="148"/>
                      </a:lnTo>
                      <a:lnTo>
                        <a:pt x="157" y="146"/>
                      </a:lnTo>
                      <a:lnTo>
                        <a:pt x="157" y="144"/>
                      </a:lnTo>
                      <a:lnTo>
                        <a:pt x="159" y="140"/>
                      </a:lnTo>
                      <a:lnTo>
                        <a:pt x="161" y="138"/>
                      </a:lnTo>
                      <a:lnTo>
                        <a:pt x="161" y="136"/>
                      </a:lnTo>
                      <a:lnTo>
                        <a:pt x="163" y="132"/>
                      </a:lnTo>
                      <a:lnTo>
                        <a:pt x="165" y="130"/>
                      </a:lnTo>
                      <a:lnTo>
                        <a:pt x="167" y="128"/>
                      </a:lnTo>
                      <a:lnTo>
                        <a:pt x="167" y="125"/>
                      </a:lnTo>
                      <a:lnTo>
                        <a:pt x="169" y="123"/>
                      </a:lnTo>
                      <a:lnTo>
                        <a:pt x="171" y="119"/>
                      </a:lnTo>
                      <a:lnTo>
                        <a:pt x="173" y="117"/>
                      </a:lnTo>
                      <a:lnTo>
                        <a:pt x="175" y="115"/>
                      </a:lnTo>
                      <a:lnTo>
                        <a:pt x="176" y="111"/>
                      </a:lnTo>
                      <a:lnTo>
                        <a:pt x="178" y="109"/>
                      </a:lnTo>
                      <a:lnTo>
                        <a:pt x="180" y="107"/>
                      </a:lnTo>
                      <a:lnTo>
                        <a:pt x="182" y="104"/>
                      </a:lnTo>
                      <a:lnTo>
                        <a:pt x="184" y="102"/>
                      </a:lnTo>
                      <a:lnTo>
                        <a:pt x="188" y="100"/>
                      </a:lnTo>
                      <a:lnTo>
                        <a:pt x="190" y="98"/>
                      </a:lnTo>
                      <a:lnTo>
                        <a:pt x="192" y="96"/>
                      </a:lnTo>
                      <a:lnTo>
                        <a:pt x="194" y="94"/>
                      </a:lnTo>
                      <a:lnTo>
                        <a:pt x="196" y="92"/>
                      </a:lnTo>
                      <a:lnTo>
                        <a:pt x="201" y="84"/>
                      </a:lnTo>
                      <a:lnTo>
                        <a:pt x="199" y="84"/>
                      </a:lnTo>
                      <a:lnTo>
                        <a:pt x="198" y="84"/>
                      </a:lnTo>
                      <a:lnTo>
                        <a:pt x="198" y="82"/>
                      </a:lnTo>
                      <a:lnTo>
                        <a:pt x="196" y="82"/>
                      </a:lnTo>
                      <a:lnTo>
                        <a:pt x="194" y="82"/>
                      </a:lnTo>
                      <a:lnTo>
                        <a:pt x="194" y="80"/>
                      </a:lnTo>
                      <a:lnTo>
                        <a:pt x="192" y="80"/>
                      </a:lnTo>
                      <a:lnTo>
                        <a:pt x="190" y="79"/>
                      </a:lnTo>
                      <a:lnTo>
                        <a:pt x="188" y="77"/>
                      </a:lnTo>
                      <a:lnTo>
                        <a:pt x="186" y="75"/>
                      </a:lnTo>
                      <a:lnTo>
                        <a:pt x="186" y="73"/>
                      </a:lnTo>
                      <a:lnTo>
                        <a:pt x="184" y="71"/>
                      </a:lnTo>
                      <a:lnTo>
                        <a:pt x="184" y="69"/>
                      </a:lnTo>
                      <a:lnTo>
                        <a:pt x="182" y="65"/>
                      </a:lnTo>
                      <a:lnTo>
                        <a:pt x="182" y="63"/>
                      </a:lnTo>
                      <a:lnTo>
                        <a:pt x="182" y="59"/>
                      </a:lnTo>
                      <a:lnTo>
                        <a:pt x="182" y="56"/>
                      </a:lnTo>
                      <a:lnTo>
                        <a:pt x="182" y="52"/>
                      </a:lnTo>
                      <a:lnTo>
                        <a:pt x="184" y="48"/>
                      </a:lnTo>
                      <a:lnTo>
                        <a:pt x="184" y="42"/>
                      </a:lnTo>
                      <a:lnTo>
                        <a:pt x="186" y="38"/>
                      </a:lnTo>
                      <a:lnTo>
                        <a:pt x="188" y="32"/>
                      </a:lnTo>
                      <a:lnTo>
                        <a:pt x="190" y="27"/>
                      </a:lnTo>
                      <a:lnTo>
                        <a:pt x="192" y="21"/>
                      </a:lnTo>
                      <a:lnTo>
                        <a:pt x="196" y="13"/>
                      </a:lnTo>
                      <a:lnTo>
                        <a:pt x="198" y="8"/>
                      </a:lnTo>
                      <a:lnTo>
                        <a:pt x="201" y="0"/>
                      </a:lnTo>
                    </a:path>
                  </a:pathLst>
                </a:custGeom>
                <a:noFill/>
                <a:ln w="0" cap="sq">
                  <a:solidFill>
                    <a:srgbClr val="2C404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01" name="Freeform 669"/>
                <p:cNvSpPr>
                  <a:spLocks noChangeAspect="1"/>
                </p:cNvSpPr>
                <p:nvPr/>
              </p:nvSpPr>
              <p:spPr bwMode="auto">
                <a:xfrm>
                  <a:off x="4676" y="1738"/>
                  <a:ext cx="69" cy="25"/>
                </a:xfrm>
                <a:custGeom>
                  <a:avLst/>
                  <a:gdLst>
                    <a:gd name="T0" fmla="*/ 0 w 69"/>
                    <a:gd name="T1" fmla="*/ 0 h 25"/>
                    <a:gd name="T2" fmla="*/ 38 w 69"/>
                    <a:gd name="T3" fmla="*/ 17 h 25"/>
                    <a:gd name="T4" fmla="*/ 69 w 69"/>
                    <a:gd name="T5" fmla="*/ 21 h 25"/>
                    <a:gd name="T6" fmla="*/ 69 w 69"/>
                    <a:gd name="T7" fmla="*/ 23 h 25"/>
                    <a:gd name="T8" fmla="*/ 67 w 69"/>
                    <a:gd name="T9" fmla="*/ 23 h 25"/>
                    <a:gd name="T10" fmla="*/ 65 w 69"/>
                    <a:gd name="T11" fmla="*/ 23 h 25"/>
                    <a:gd name="T12" fmla="*/ 63 w 69"/>
                    <a:gd name="T13" fmla="*/ 23 h 25"/>
                    <a:gd name="T14" fmla="*/ 61 w 69"/>
                    <a:gd name="T15" fmla="*/ 23 h 25"/>
                    <a:gd name="T16" fmla="*/ 61 w 69"/>
                    <a:gd name="T17" fmla="*/ 25 h 25"/>
                    <a:gd name="T18" fmla="*/ 59 w 69"/>
                    <a:gd name="T19" fmla="*/ 25 h 25"/>
                    <a:gd name="T20" fmla="*/ 57 w 69"/>
                    <a:gd name="T21" fmla="*/ 25 h 25"/>
                    <a:gd name="T22" fmla="*/ 55 w 69"/>
                    <a:gd name="T23" fmla="*/ 25 h 25"/>
                    <a:gd name="T24" fmla="*/ 54 w 69"/>
                    <a:gd name="T25" fmla="*/ 25 h 25"/>
                    <a:gd name="T26" fmla="*/ 52 w 69"/>
                    <a:gd name="T27" fmla="*/ 25 h 25"/>
                    <a:gd name="T28" fmla="*/ 50 w 69"/>
                    <a:gd name="T29" fmla="*/ 25 h 25"/>
                    <a:gd name="T30" fmla="*/ 48 w 69"/>
                    <a:gd name="T31" fmla="*/ 25 h 25"/>
                    <a:gd name="T32" fmla="*/ 46 w 69"/>
                    <a:gd name="T33" fmla="*/ 25 h 25"/>
                    <a:gd name="T34" fmla="*/ 44 w 69"/>
                    <a:gd name="T35" fmla="*/ 23 h 25"/>
                    <a:gd name="T36" fmla="*/ 42 w 69"/>
                    <a:gd name="T37" fmla="*/ 23 h 25"/>
                    <a:gd name="T38" fmla="*/ 40 w 69"/>
                    <a:gd name="T39" fmla="*/ 23 h 25"/>
                    <a:gd name="T40" fmla="*/ 40 w 69"/>
                    <a:gd name="T41" fmla="*/ 21 h 25"/>
                    <a:gd name="T42" fmla="*/ 38 w 69"/>
                    <a:gd name="T43" fmla="*/ 21 h 25"/>
                    <a:gd name="T44" fmla="*/ 36 w 69"/>
                    <a:gd name="T45" fmla="*/ 21 h 25"/>
                    <a:gd name="T46" fmla="*/ 34 w 69"/>
                    <a:gd name="T47" fmla="*/ 19 h 25"/>
                    <a:gd name="T48" fmla="*/ 32 w 69"/>
                    <a:gd name="T49" fmla="*/ 19 h 25"/>
                    <a:gd name="T50" fmla="*/ 30 w 69"/>
                    <a:gd name="T51" fmla="*/ 17 h 25"/>
                    <a:gd name="T52" fmla="*/ 29 w 69"/>
                    <a:gd name="T53" fmla="*/ 17 h 25"/>
                    <a:gd name="T54" fmla="*/ 27 w 69"/>
                    <a:gd name="T55" fmla="*/ 15 h 25"/>
                    <a:gd name="T56" fmla="*/ 25 w 69"/>
                    <a:gd name="T57" fmla="*/ 15 h 25"/>
                    <a:gd name="T58" fmla="*/ 23 w 69"/>
                    <a:gd name="T59" fmla="*/ 13 h 25"/>
                    <a:gd name="T60" fmla="*/ 21 w 69"/>
                    <a:gd name="T61" fmla="*/ 13 h 25"/>
                    <a:gd name="T62" fmla="*/ 19 w 69"/>
                    <a:gd name="T63" fmla="*/ 11 h 25"/>
                    <a:gd name="T64" fmla="*/ 17 w 69"/>
                    <a:gd name="T65" fmla="*/ 11 h 25"/>
                    <a:gd name="T66" fmla="*/ 15 w 69"/>
                    <a:gd name="T67" fmla="*/ 9 h 25"/>
                    <a:gd name="T68" fmla="*/ 13 w 69"/>
                    <a:gd name="T69" fmla="*/ 9 h 25"/>
                    <a:gd name="T70" fmla="*/ 11 w 69"/>
                    <a:gd name="T71" fmla="*/ 9 h 25"/>
                    <a:gd name="T72" fmla="*/ 11 w 69"/>
                    <a:gd name="T73" fmla="*/ 7 h 25"/>
                    <a:gd name="T74" fmla="*/ 9 w 69"/>
                    <a:gd name="T75" fmla="*/ 7 h 25"/>
                    <a:gd name="T76" fmla="*/ 7 w 69"/>
                    <a:gd name="T77" fmla="*/ 7 h 25"/>
                    <a:gd name="T78" fmla="*/ 6 w 69"/>
                    <a:gd name="T79" fmla="*/ 7 h 25"/>
                    <a:gd name="T80" fmla="*/ 6 w 69"/>
                    <a:gd name="T81" fmla="*/ 5 h 25"/>
                    <a:gd name="T82" fmla="*/ 0 w 69"/>
                    <a:gd name="T83" fmla="*/ 0 h 2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"/>
                    <a:gd name="T127" fmla="*/ 0 h 25"/>
                    <a:gd name="T128" fmla="*/ 69 w 69"/>
                    <a:gd name="T129" fmla="*/ 25 h 25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" h="25">
                      <a:moveTo>
                        <a:pt x="0" y="0"/>
                      </a:moveTo>
                      <a:lnTo>
                        <a:pt x="38" y="17"/>
                      </a:lnTo>
                      <a:lnTo>
                        <a:pt x="69" y="21"/>
                      </a:lnTo>
                      <a:lnTo>
                        <a:pt x="69" y="23"/>
                      </a:lnTo>
                      <a:lnTo>
                        <a:pt x="67" y="23"/>
                      </a:lnTo>
                      <a:lnTo>
                        <a:pt x="65" y="23"/>
                      </a:lnTo>
                      <a:lnTo>
                        <a:pt x="63" y="23"/>
                      </a:lnTo>
                      <a:lnTo>
                        <a:pt x="61" y="23"/>
                      </a:lnTo>
                      <a:lnTo>
                        <a:pt x="61" y="25"/>
                      </a:lnTo>
                      <a:lnTo>
                        <a:pt x="59" y="25"/>
                      </a:lnTo>
                      <a:lnTo>
                        <a:pt x="57" y="25"/>
                      </a:lnTo>
                      <a:lnTo>
                        <a:pt x="55" y="25"/>
                      </a:lnTo>
                      <a:lnTo>
                        <a:pt x="54" y="25"/>
                      </a:lnTo>
                      <a:lnTo>
                        <a:pt x="52" y="25"/>
                      </a:lnTo>
                      <a:lnTo>
                        <a:pt x="50" y="25"/>
                      </a:lnTo>
                      <a:lnTo>
                        <a:pt x="48" y="25"/>
                      </a:lnTo>
                      <a:lnTo>
                        <a:pt x="46" y="25"/>
                      </a:lnTo>
                      <a:lnTo>
                        <a:pt x="44" y="23"/>
                      </a:lnTo>
                      <a:lnTo>
                        <a:pt x="42" y="23"/>
                      </a:lnTo>
                      <a:lnTo>
                        <a:pt x="40" y="23"/>
                      </a:lnTo>
                      <a:lnTo>
                        <a:pt x="40" y="21"/>
                      </a:lnTo>
                      <a:lnTo>
                        <a:pt x="38" y="21"/>
                      </a:lnTo>
                      <a:lnTo>
                        <a:pt x="36" y="21"/>
                      </a:lnTo>
                      <a:lnTo>
                        <a:pt x="34" y="19"/>
                      </a:lnTo>
                      <a:lnTo>
                        <a:pt x="32" y="19"/>
                      </a:lnTo>
                      <a:lnTo>
                        <a:pt x="30" y="17"/>
                      </a:lnTo>
                      <a:lnTo>
                        <a:pt x="29" y="17"/>
                      </a:lnTo>
                      <a:lnTo>
                        <a:pt x="27" y="15"/>
                      </a:lnTo>
                      <a:lnTo>
                        <a:pt x="25" y="15"/>
                      </a:lnTo>
                      <a:lnTo>
                        <a:pt x="23" y="13"/>
                      </a:lnTo>
                      <a:lnTo>
                        <a:pt x="21" y="13"/>
                      </a:lnTo>
                      <a:lnTo>
                        <a:pt x="19" y="11"/>
                      </a:lnTo>
                      <a:lnTo>
                        <a:pt x="17" y="11"/>
                      </a:lnTo>
                      <a:lnTo>
                        <a:pt x="15" y="9"/>
                      </a:lnTo>
                      <a:lnTo>
                        <a:pt x="13" y="9"/>
                      </a:lnTo>
                      <a:lnTo>
                        <a:pt x="11" y="9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6" y="7"/>
                      </a:lnTo>
                      <a:lnTo>
                        <a:pt x="6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302" name="Freeform 670"/>
                <p:cNvSpPr>
                  <a:spLocks noChangeAspect="1"/>
                </p:cNvSpPr>
                <p:nvPr/>
              </p:nvSpPr>
              <p:spPr bwMode="auto">
                <a:xfrm>
                  <a:off x="4691" y="1761"/>
                  <a:ext cx="62" cy="28"/>
                </a:xfrm>
                <a:custGeom>
                  <a:avLst/>
                  <a:gdLst>
                    <a:gd name="T0" fmla="*/ 2 w 62"/>
                    <a:gd name="T1" fmla="*/ 0 h 28"/>
                    <a:gd name="T2" fmla="*/ 4 w 62"/>
                    <a:gd name="T3" fmla="*/ 2 h 28"/>
                    <a:gd name="T4" fmla="*/ 6 w 62"/>
                    <a:gd name="T5" fmla="*/ 4 h 28"/>
                    <a:gd name="T6" fmla="*/ 10 w 62"/>
                    <a:gd name="T7" fmla="*/ 5 h 28"/>
                    <a:gd name="T8" fmla="*/ 14 w 62"/>
                    <a:gd name="T9" fmla="*/ 7 h 28"/>
                    <a:gd name="T10" fmla="*/ 17 w 62"/>
                    <a:gd name="T11" fmla="*/ 9 h 28"/>
                    <a:gd name="T12" fmla="*/ 19 w 62"/>
                    <a:gd name="T13" fmla="*/ 11 h 28"/>
                    <a:gd name="T14" fmla="*/ 23 w 62"/>
                    <a:gd name="T15" fmla="*/ 13 h 28"/>
                    <a:gd name="T16" fmla="*/ 27 w 62"/>
                    <a:gd name="T17" fmla="*/ 15 h 28"/>
                    <a:gd name="T18" fmla="*/ 31 w 62"/>
                    <a:gd name="T19" fmla="*/ 15 h 28"/>
                    <a:gd name="T20" fmla="*/ 35 w 62"/>
                    <a:gd name="T21" fmla="*/ 17 h 28"/>
                    <a:gd name="T22" fmla="*/ 39 w 62"/>
                    <a:gd name="T23" fmla="*/ 17 h 28"/>
                    <a:gd name="T24" fmla="*/ 42 w 62"/>
                    <a:gd name="T25" fmla="*/ 19 h 28"/>
                    <a:gd name="T26" fmla="*/ 46 w 62"/>
                    <a:gd name="T27" fmla="*/ 21 h 28"/>
                    <a:gd name="T28" fmla="*/ 50 w 62"/>
                    <a:gd name="T29" fmla="*/ 21 h 28"/>
                    <a:gd name="T30" fmla="*/ 54 w 62"/>
                    <a:gd name="T31" fmla="*/ 23 h 28"/>
                    <a:gd name="T32" fmla="*/ 58 w 62"/>
                    <a:gd name="T33" fmla="*/ 25 h 28"/>
                    <a:gd name="T34" fmla="*/ 62 w 62"/>
                    <a:gd name="T35" fmla="*/ 27 h 28"/>
                    <a:gd name="T36" fmla="*/ 60 w 62"/>
                    <a:gd name="T37" fmla="*/ 28 h 28"/>
                    <a:gd name="T38" fmla="*/ 56 w 62"/>
                    <a:gd name="T39" fmla="*/ 28 h 28"/>
                    <a:gd name="T40" fmla="*/ 52 w 62"/>
                    <a:gd name="T41" fmla="*/ 28 h 28"/>
                    <a:gd name="T42" fmla="*/ 48 w 62"/>
                    <a:gd name="T43" fmla="*/ 27 h 28"/>
                    <a:gd name="T44" fmla="*/ 44 w 62"/>
                    <a:gd name="T45" fmla="*/ 27 h 28"/>
                    <a:gd name="T46" fmla="*/ 40 w 62"/>
                    <a:gd name="T47" fmla="*/ 27 h 28"/>
                    <a:gd name="T48" fmla="*/ 39 w 62"/>
                    <a:gd name="T49" fmla="*/ 25 h 28"/>
                    <a:gd name="T50" fmla="*/ 35 w 62"/>
                    <a:gd name="T51" fmla="*/ 23 h 28"/>
                    <a:gd name="T52" fmla="*/ 31 w 62"/>
                    <a:gd name="T53" fmla="*/ 21 h 28"/>
                    <a:gd name="T54" fmla="*/ 27 w 62"/>
                    <a:gd name="T55" fmla="*/ 21 h 28"/>
                    <a:gd name="T56" fmla="*/ 23 w 62"/>
                    <a:gd name="T57" fmla="*/ 17 h 28"/>
                    <a:gd name="T58" fmla="*/ 19 w 62"/>
                    <a:gd name="T59" fmla="*/ 15 h 28"/>
                    <a:gd name="T60" fmla="*/ 15 w 62"/>
                    <a:gd name="T61" fmla="*/ 13 h 28"/>
                    <a:gd name="T62" fmla="*/ 12 w 62"/>
                    <a:gd name="T63" fmla="*/ 9 h 28"/>
                    <a:gd name="T64" fmla="*/ 8 w 62"/>
                    <a:gd name="T65" fmla="*/ 7 h 28"/>
                    <a:gd name="T66" fmla="*/ 6 w 62"/>
                    <a:gd name="T67" fmla="*/ 5 h 28"/>
                    <a:gd name="T68" fmla="*/ 4 w 62"/>
                    <a:gd name="T69" fmla="*/ 4 h 28"/>
                    <a:gd name="T70" fmla="*/ 2 w 62"/>
                    <a:gd name="T71" fmla="*/ 2 h 28"/>
                    <a:gd name="T72" fmla="*/ 0 w 62"/>
                    <a:gd name="T73" fmla="*/ 0 h 2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2"/>
                    <a:gd name="T112" fmla="*/ 0 h 28"/>
                    <a:gd name="T113" fmla="*/ 62 w 62"/>
                    <a:gd name="T114" fmla="*/ 28 h 2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2" h="28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8" y="5"/>
                      </a:lnTo>
                      <a:lnTo>
                        <a:pt x="10" y="5"/>
                      </a:lnTo>
                      <a:lnTo>
                        <a:pt x="12" y="7"/>
                      </a:lnTo>
                      <a:lnTo>
                        <a:pt x="14" y="7"/>
                      </a:lnTo>
                      <a:lnTo>
                        <a:pt x="15" y="9"/>
                      </a:lnTo>
                      <a:lnTo>
                        <a:pt x="17" y="9"/>
                      </a:lnTo>
                      <a:lnTo>
                        <a:pt x="17" y="11"/>
                      </a:lnTo>
                      <a:lnTo>
                        <a:pt x="19" y="11"/>
                      </a:lnTo>
                      <a:lnTo>
                        <a:pt x="21" y="11"/>
                      </a:lnTo>
                      <a:lnTo>
                        <a:pt x="23" y="13"/>
                      </a:lnTo>
                      <a:lnTo>
                        <a:pt x="25" y="13"/>
                      </a:lnTo>
                      <a:lnTo>
                        <a:pt x="27" y="15"/>
                      </a:lnTo>
                      <a:lnTo>
                        <a:pt x="29" y="15"/>
                      </a:lnTo>
                      <a:lnTo>
                        <a:pt x="31" y="15"/>
                      </a:lnTo>
                      <a:lnTo>
                        <a:pt x="33" y="17"/>
                      </a:lnTo>
                      <a:lnTo>
                        <a:pt x="35" y="17"/>
                      </a:lnTo>
                      <a:lnTo>
                        <a:pt x="37" y="17"/>
                      </a:lnTo>
                      <a:lnTo>
                        <a:pt x="39" y="17"/>
                      </a:lnTo>
                      <a:lnTo>
                        <a:pt x="40" y="19"/>
                      </a:lnTo>
                      <a:lnTo>
                        <a:pt x="42" y="19"/>
                      </a:lnTo>
                      <a:lnTo>
                        <a:pt x="44" y="19"/>
                      </a:lnTo>
                      <a:lnTo>
                        <a:pt x="46" y="21"/>
                      </a:lnTo>
                      <a:lnTo>
                        <a:pt x="48" y="21"/>
                      </a:lnTo>
                      <a:lnTo>
                        <a:pt x="50" y="21"/>
                      </a:lnTo>
                      <a:lnTo>
                        <a:pt x="52" y="21"/>
                      </a:lnTo>
                      <a:lnTo>
                        <a:pt x="54" y="23"/>
                      </a:lnTo>
                      <a:lnTo>
                        <a:pt x="56" y="23"/>
                      </a:lnTo>
                      <a:lnTo>
                        <a:pt x="58" y="25"/>
                      </a:lnTo>
                      <a:lnTo>
                        <a:pt x="60" y="25"/>
                      </a:lnTo>
                      <a:lnTo>
                        <a:pt x="62" y="27"/>
                      </a:lnTo>
                      <a:lnTo>
                        <a:pt x="62" y="28"/>
                      </a:lnTo>
                      <a:lnTo>
                        <a:pt x="60" y="28"/>
                      </a:lnTo>
                      <a:lnTo>
                        <a:pt x="58" y="28"/>
                      </a:lnTo>
                      <a:lnTo>
                        <a:pt x="56" y="28"/>
                      </a:lnTo>
                      <a:lnTo>
                        <a:pt x="54" y="28"/>
                      </a:lnTo>
                      <a:lnTo>
                        <a:pt x="52" y="28"/>
                      </a:lnTo>
                      <a:lnTo>
                        <a:pt x="50" y="28"/>
                      </a:lnTo>
                      <a:lnTo>
                        <a:pt x="48" y="27"/>
                      </a:lnTo>
                      <a:lnTo>
                        <a:pt x="46" y="27"/>
                      </a:lnTo>
                      <a:lnTo>
                        <a:pt x="44" y="27"/>
                      </a:lnTo>
                      <a:lnTo>
                        <a:pt x="42" y="27"/>
                      </a:lnTo>
                      <a:lnTo>
                        <a:pt x="40" y="27"/>
                      </a:lnTo>
                      <a:lnTo>
                        <a:pt x="40" y="25"/>
                      </a:lnTo>
                      <a:lnTo>
                        <a:pt x="39" y="25"/>
                      </a:lnTo>
                      <a:lnTo>
                        <a:pt x="37" y="25"/>
                      </a:lnTo>
                      <a:lnTo>
                        <a:pt x="35" y="23"/>
                      </a:lnTo>
                      <a:lnTo>
                        <a:pt x="33" y="23"/>
                      </a:lnTo>
                      <a:lnTo>
                        <a:pt x="31" y="21"/>
                      </a:lnTo>
                      <a:lnTo>
                        <a:pt x="29" y="21"/>
                      </a:lnTo>
                      <a:lnTo>
                        <a:pt x="27" y="21"/>
                      </a:lnTo>
                      <a:lnTo>
                        <a:pt x="25" y="19"/>
                      </a:lnTo>
                      <a:lnTo>
                        <a:pt x="23" y="17"/>
                      </a:lnTo>
                      <a:lnTo>
                        <a:pt x="21" y="15"/>
                      </a:lnTo>
                      <a:lnTo>
                        <a:pt x="19" y="15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4" y="11"/>
                      </a:lnTo>
                      <a:lnTo>
                        <a:pt x="12" y="9"/>
                      </a:lnTo>
                      <a:lnTo>
                        <a:pt x="10" y="9"/>
                      </a:lnTo>
                      <a:lnTo>
                        <a:pt x="8" y="7"/>
                      </a:lnTo>
                      <a:lnTo>
                        <a:pt x="6" y="7"/>
                      </a:lnTo>
                      <a:lnTo>
                        <a:pt x="6" y="5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</p:grpSp>
      </p:grpSp>
      <p:sp>
        <p:nvSpPr>
          <p:cNvPr id="26632" name="Rectangle 671"/>
          <p:cNvSpPr>
            <a:spLocks noChangeArrowheads="1"/>
          </p:cNvSpPr>
          <p:nvPr/>
        </p:nvSpPr>
        <p:spPr bwMode="auto">
          <a:xfrm>
            <a:off x="2771775" y="4724400"/>
            <a:ext cx="3455988" cy="1584325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Ctr="1"/>
          <a:lstStyle>
            <a:lvl1pPr>
              <a:defRPr sz="16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/>
            <a:r>
              <a:rPr lang="it-IT" altLang="it-IT">
                <a:solidFill>
                  <a:schemeClr val="bg1"/>
                </a:solidFill>
              </a:rPr>
              <a:t>WorkSpace dispositivo di imaging</a:t>
            </a:r>
          </a:p>
        </p:txBody>
      </p:sp>
      <p:grpSp>
        <p:nvGrpSpPr>
          <p:cNvPr id="26633" name="Group 672"/>
          <p:cNvGrpSpPr>
            <a:grpSpLocks/>
          </p:cNvGrpSpPr>
          <p:nvPr/>
        </p:nvGrpSpPr>
        <p:grpSpPr bwMode="auto">
          <a:xfrm>
            <a:off x="2844800" y="5011738"/>
            <a:ext cx="3311525" cy="1152525"/>
            <a:chOff x="930" y="2931"/>
            <a:chExt cx="2086" cy="726"/>
          </a:xfrm>
        </p:grpSpPr>
        <p:sp>
          <p:nvSpPr>
            <p:cNvPr id="26640" name="Rectangle 673"/>
            <p:cNvSpPr>
              <a:spLocks noChangeArrowheads="1"/>
            </p:cNvSpPr>
            <p:nvPr/>
          </p:nvSpPr>
          <p:spPr bwMode="auto">
            <a:xfrm>
              <a:off x="930" y="2931"/>
              <a:ext cx="2086" cy="7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b" anchorCtr="1"/>
            <a:lstStyle>
              <a:lvl1pPr>
                <a:defRPr sz="16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/>
              <a:r>
                <a:rPr lang="it-IT" altLang="it-IT" sz="1000"/>
                <a:t>Immagini Pre/Intraoperatorie – “Paziente Virtuale”</a:t>
              </a:r>
            </a:p>
          </p:txBody>
        </p:sp>
        <p:grpSp>
          <p:nvGrpSpPr>
            <p:cNvPr id="26641" name="Group 674"/>
            <p:cNvGrpSpPr>
              <a:grpSpLocks/>
            </p:cNvGrpSpPr>
            <p:nvPr/>
          </p:nvGrpSpPr>
          <p:grpSpPr bwMode="auto">
            <a:xfrm>
              <a:off x="1746" y="3067"/>
              <a:ext cx="408" cy="434"/>
              <a:chOff x="2784" y="864"/>
              <a:chExt cx="970" cy="930"/>
            </a:xfrm>
          </p:grpSpPr>
          <p:pic>
            <p:nvPicPr>
              <p:cNvPr id="27015" name="Picture 675" descr="a2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864"/>
                <a:ext cx="682" cy="6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7016" name="Picture 676" descr="a2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008"/>
                <a:ext cx="682" cy="6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7017" name="Picture 677" descr="a2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72" y="1152"/>
                <a:ext cx="682" cy="6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6642" name="Picture 678" descr="4Resources1"/>
            <p:cNvPicPr>
              <a:picLocks noChangeAspect="1" noChangeArrowheads="1"/>
            </p:cNvPicPr>
            <p:nvPr/>
          </p:nvPicPr>
          <p:blipFill>
            <a:blip r:embed="rId7">
              <a:clrChange>
                <a:clrFrom>
                  <a:srgbClr val="141414"/>
                </a:clrFrom>
                <a:clrTo>
                  <a:srgbClr val="141414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81" y="2931"/>
              <a:ext cx="561" cy="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7415" name="AutoShape 679"/>
            <p:cNvSpPr>
              <a:spLocks noChangeArrowheads="1"/>
            </p:cNvSpPr>
            <p:nvPr/>
          </p:nvSpPr>
          <p:spPr bwMode="auto">
            <a:xfrm>
              <a:off x="2200" y="3203"/>
              <a:ext cx="181" cy="163"/>
            </a:xfrm>
            <a:prstGeom prst="rightArrow">
              <a:avLst>
                <a:gd name="adj1" fmla="val 42185"/>
                <a:gd name="adj2" fmla="val 52051"/>
              </a:avLst>
            </a:pr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Arial" charset="0"/>
              </a:endParaRPr>
            </a:p>
          </p:txBody>
        </p:sp>
        <p:grpSp>
          <p:nvGrpSpPr>
            <p:cNvPr id="26644" name="Group 680"/>
            <p:cNvGrpSpPr>
              <a:grpSpLocks/>
            </p:cNvGrpSpPr>
            <p:nvPr/>
          </p:nvGrpSpPr>
          <p:grpSpPr bwMode="auto">
            <a:xfrm>
              <a:off x="975" y="3113"/>
              <a:ext cx="499" cy="318"/>
              <a:chOff x="839" y="3103"/>
              <a:chExt cx="1861" cy="862"/>
            </a:xfrm>
          </p:grpSpPr>
          <p:sp>
            <p:nvSpPr>
              <p:cNvPr id="26646" name="Freeform 681"/>
              <p:cNvSpPr>
                <a:spLocks noChangeAspect="1"/>
              </p:cNvSpPr>
              <p:nvPr/>
            </p:nvSpPr>
            <p:spPr bwMode="auto">
              <a:xfrm>
                <a:off x="2096" y="3767"/>
                <a:ext cx="604" cy="108"/>
              </a:xfrm>
              <a:custGeom>
                <a:avLst/>
                <a:gdLst>
                  <a:gd name="T0" fmla="*/ 20 w 796"/>
                  <a:gd name="T1" fmla="*/ 2 h 154"/>
                  <a:gd name="T2" fmla="*/ 23 w 796"/>
                  <a:gd name="T3" fmla="*/ 2 h 154"/>
                  <a:gd name="T4" fmla="*/ 24 w 796"/>
                  <a:gd name="T5" fmla="*/ 2 h 154"/>
                  <a:gd name="T6" fmla="*/ 24 w 796"/>
                  <a:gd name="T7" fmla="*/ 2 h 154"/>
                  <a:gd name="T8" fmla="*/ 25 w 796"/>
                  <a:gd name="T9" fmla="*/ 2 h 154"/>
                  <a:gd name="T10" fmla="*/ 27 w 796"/>
                  <a:gd name="T11" fmla="*/ 2 h 154"/>
                  <a:gd name="T12" fmla="*/ 27 w 796"/>
                  <a:gd name="T13" fmla="*/ 2 h 154"/>
                  <a:gd name="T14" fmla="*/ 27 w 796"/>
                  <a:gd name="T15" fmla="*/ 1 h 154"/>
                  <a:gd name="T16" fmla="*/ 28 w 796"/>
                  <a:gd name="T17" fmla="*/ 1 h 154"/>
                  <a:gd name="T18" fmla="*/ 28 w 796"/>
                  <a:gd name="T19" fmla="*/ 1 h 154"/>
                  <a:gd name="T20" fmla="*/ 29 w 796"/>
                  <a:gd name="T21" fmla="*/ 1 h 154"/>
                  <a:gd name="T22" fmla="*/ 29 w 796"/>
                  <a:gd name="T23" fmla="*/ 1 h 154"/>
                  <a:gd name="T24" fmla="*/ 29 w 796"/>
                  <a:gd name="T25" fmla="*/ 1 h 154"/>
                  <a:gd name="T26" fmla="*/ 29 w 796"/>
                  <a:gd name="T27" fmla="*/ 1 h 154"/>
                  <a:gd name="T28" fmla="*/ 29 w 796"/>
                  <a:gd name="T29" fmla="*/ 1 h 154"/>
                  <a:gd name="T30" fmla="*/ 29 w 796"/>
                  <a:gd name="T31" fmla="*/ 1 h 154"/>
                  <a:gd name="T32" fmla="*/ 28 w 796"/>
                  <a:gd name="T33" fmla="*/ 1 h 154"/>
                  <a:gd name="T34" fmla="*/ 28 w 796"/>
                  <a:gd name="T35" fmla="*/ 1 h 154"/>
                  <a:gd name="T36" fmla="*/ 28 w 796"/>
                  <a:gd name="T37" fmla="*/ 1 h 154"/>
                  <a:gd name="T38" fmla="*/ 27 w 796"/>
                  <a:gd name="T39" fmla="*/ 1 h 154"/>
                  <a:gd name="T40" fmla="*/ 27 w 796"/>
                  <a:gd name="T41" fmla="*/ 1 h 154"/>
                  <a:gd name="T42" fmla="*/ 27 w 796"/>
                  <a:gd name="T43" fmla="*/ 1 h 154"/>
                  <a:gd name="T44" fmla="*/ 27 w 796"/>
                  <a:gd name="T45" fmla="*/ 1 h 154"/>
                  <a:gd name="T46" fmla="*/ 27 w 796"/>
                  <a:gd name="T47" fmla="*/ 1 h 154"/>
                  <a:gd name="T48" fmla="*/ 25 w 796"/>
                  <a:gd name="T49" fmla="*/ 1 h 154"/>
                  <a:gd name="T50" fmla="*/ 25 w 796"/>
                  <a:gd name="T51" fmla="*/ 1 h 154"/>
                  <a:gd name="T52" fmla="*/ 25 w 796"/>
                  <a:gd name="T53" fmla="*/ 1 h 154"/>
                  <a:gd name="T54" fmla="*/ 25 w 796"/>
                  <a:gd name="T55" fmla="*/ 1 h 154"/>
                  <a:gd name="T56" fmla="*/ 24 w 796"/>
                  <a:gd name="T57" fmla="*/ 1 h 154"/>
                  <a:gd name="T58" fmla="*/ 24 w 796"/>
                  <a:gd name="T59" fmla="*/ 1 h 154"/>
                  <a:gd name="T60" fmla="*/ 24 w 796"/>
                  <a:gd name="T61" fmla="*/ 1 h 154"/>
                  <a:gd name="T62" fmla="*/ 24 w 796"/>
                  <a:gd name="T63" fmla="*/ 1 h 154"/>
                  <a:gd name="T64" fmla="*/ 24 w 796"/>
                  <a:gd name="T65" fmla="*/ 2 h 154"/>
                  <a:gd name="T66" fmla="*/ 23 w 796"/>
                  <a:gd name="T67" fmla="*/ 2 h 154"/>
                  <a:gd name="T68" fmla="*/ 23 w 796"/>
                  <a:gd name="T69" fmla="*/ 2 h 154"/>
                  <a:gd name="T70" fmla="*/ 21 w 796"/>
                  <a:gd name="T71" fmla="*/ 2 h 154"/>
                  <a:gd name="T72" fmla="*/ 20 w 796"/>
                  <a:gd name="T73" fmla="*/ 2 h 154"/>
                  <a:gd name="T74" fmla="*/ 19 w 796"/>
                  <a:gd name="T75" fmla="*/ 2 h 154"/>
                  <a:gd name="T76" fmla="*/ 17 w 796"/>
                  <a:gd name="T77" fmla="*/ 2 h 154"/>
                  <a:gd name="T78" fmla="*/ 15 w 796"/>
                  <a:gd name="T79" fmla="*/ 2 h 154"/>
                  <a:gd name="T80" fmla="*/ 14 w 796"/>
                  <a:gd name="T81" fmla="*/ 2 h 154"/>
                  <a:gd name="T82" fmla="*/ 14 w 796"/>
                  <a:gd name="T83" fmla="*/ 2 h 154"/>
                  <a:gd name="T84" fmla="*/ 13 w 796"/>
                  <a:gd name="T85" fmla="*/ 2 h 154"/>
                  <a:gd name="T86" fmla="*/ 12 w 796"/>
                  <a:gd name="T87" fmla="*/ 1 h 154"/>
                  <a:gd name="T88" fmla="*/ 11 w 796"/>
                  <a:gd name="T89" fmla="*/ 1 h 154"/>
                  <a:gd name="T90" fmla="*/ 11 w 796"/>
                  <a:gd name="T91" fmla="*/ 2 h 154"/>
                  <a:gd name="T92" fmla="*/ 8 w 796"/>
                  <a:gd name="T93" fmla="*/ 2 h 154"/>
                  <a:gd name="T94" fmla="*/ 8 w 796"/>
                  <a:gd name="T95" fmla="*/ 2 h 154"/>
                  <a:gd name="T96" fmla="*/ 6 w 796"/>
                  <a:gd name="T97" fmla="*/ 2 h 154"/>
                  <a:gd name="T98" fmla="*/ 6 w 796"/>
                  <a:gd name="T99" fmla="*/ 2 h 154"/>
                  <a:gd name="T100" fmla="*/ 5 w 796"/>
                  <a:gd name="T101" fmla="*/ 2 h 154"/>
                  <a:gd name="T102" fmla="*/ 4 w 796"/>
                  <a:gd name="T103" fmla="*/ 1 h 154"/>
                  <a:gd name="T104" fmla="*/ 2 w 796"/>
                  <a:gd name="T105" fmla="*/ 1 h 154"/>
                  <a:gd name="T106" fmla="*/ 2 w 796"/>
                  <a:gd name="T107" fmla="*/ 1 h 154"/>
                  <a:gd name="T108" fmla="*/ 2 w 796"/>
                  <a:gd name="T109" fmla="*/ 1 h 154"/>
                  <a:gd name="T110" fmla="*/ 2 w 796"/>
                  <a:gd name="T111" fmla="*/ 1 h 154"/>
                  <a:gd name="T112" fmla="*/ 2 w 796"/>
                  <a:gd name="T113" fmla="*/ 2 h 154"/>
                  <a:gd name="T114" fmla="*/ 2 w 796"/>
                  <a:gd name="T115" fmla="*/ 2 h 15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796"/>
                  <a:gd name="T175" fmla="*/ 0 h 154"/>
                  <a:gd name="T176" fmla="*/ 796 w 796"/>
                  <a:gd name="T177" fmla="*/ 154 h 15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796" h="154">
                    <a:moveTo>
                      <a:pt x="0" y="154"/>
                    </a:moveTo>
                    <a:lnTo>
                      <a:pt x="541" y="154"/>
                    </a:lnTo>
                    <a:lnTo>
                      <a:pt x="547" y="154"/>
                    </a:lnTo>
                    <a:lnTo>
                      <a:pt x="552" y="154"/>
                    </a:lnTo>
                    <a:lnTo>
                      <a:pt x="558" y="154"/>
                    </a:lnTo>
                    <a:lnTo>
                      <a:pt x="564" y="154"/>
                    </a:lnTo>
                    <a:lnTo>
                      <a:pt x="570" y="154"/>
                    </a:lnTo>
                    <a:lnTo>
                      <a:pt x="575" y="154"/>
                    </a:lnTo>
                    <a:lnTo>
                      <a:pt x="581" y="154"/>
                    </a:lnTo>
                    <a:lnTo>
                      <a:pt x="587" y="154"/>
                    </a:lnTo>
                    <a:lnTo>
                      <a:pt x="591" y="154"/>
                    </a:lnTo>
                    <a:lnTo>
                      <a:pt x="596" y="154"/>
                    </a:lnTo>
                    <a:lnTo>
                      <a:pt x="602" y="154"/>
                    </a:lnTo>
                    <a:lnTo>
                      <a:pt x="606" y="154"/>
                    </a:lnTo>
                    <a:lnTo>
                      <a:pt x="612" y="154"/>
                    </a:lnTo>
                    <a:lnTo>
                      <a:pt x="616" y="154"/>
                    </a:lnTo>
                    <a:lnTo>
                      <a:pt x="621" y="154"/>
                    </a:lnTo>
                    <a:lnTo>
                      <a:pt x="625" y="154"/>
                    </a:lnTo>
                    <a:lnTo>
                      <a:pt x="629" y="154"/>
                    </a:lnTo>
                    <a:lnTo>
                      <a:pt x="635" y="154"/>
                    </a:lnTo>
                    <a:lnTo>
                      <a:pt x="639" y="154"/>
                    </a:lnTo>
                    <a:lnTo>
                      <a:pt x="643" y="152"/>
                    </a:lnTo>
                    <a:lnTo>
                      <a:pt x="646" y="152"/>
                    </a:lnTo>
                    <a:lnTo>
                      <a:pt x="652" y="152"/>
                    </a:lnTo>
                    <a:lnTo>
                      <a:pt x="656" y="152"/>
                    </a:lnTo>
                    <a:lnTo>
                      <a:pt x="660" y="150"/>
                    </a:lnTo>
                    <a:lnTo>
                      <a:pt x="664" y="150"/>
                    </a:lnTo>
                    <a:lnTo>
                      <a:pt x="667" y="150"/>
                    </a:lnTo>
                    <a:lnTo>
                      <a:pt x="671" y="148"/>
                    </a:lnTo>
                    <a:lnTo>
                      <a:pt x="675" y="148"/>
                    </a:lnTo>
                    <a:lnTo>
                      <a:pt x="679" y="146"/>
                    </a:lnTo>
                    <a:lnTo>
                      <a:pt x="683" y="146"/>
                    </a:lnTo>
                    <a:lnTo>
                      <a:pt x="685" y="144"/>
                    </a:lnTo>
                    <a:lnTo>
                      <a:pt x="689" y="143"/>
                    </a:lnTo>
                    <a:lnTo>
                      <a:pt x="692" y="141"/>
                    </a:lnTo>
                    <a:lnTo>
                      <a:pt x="696" y="141"/>
                    </a:lnTo>
                    <a:lnTo>
                      <a:pt x="700" y="139"/>
                    </a:lnTo>
                    <a:lnTo>
                      <a:pt x="702" y="137"/>
                    </a:lnTo>
                    <a:lnTo>
                      <a:pt x="706" y="135"/>
                    </a:lnTo>
                    <a:lnTo>
                      <a:pt x="710" y="133"/>
                    </a:lnTo>
                    <a:lnTo>
                      <a:pt x="712" y="133"/>
                    </a:lnTo>
                    <a:lnTo>
                      <a:pt x="715" y="131"/>
                    </a:lnTo>
                    <a:lnTo>
                      <a:pt x="719" y="129"/>
                    </a:lnTo>
                    <a:lnTo>
                      <a:pt x="721" y="127"/>
                    </a:lnTo>
                    <a:lnTo>
                      <a:pt x="725" y="127"/>
                    </a:lnTo>
                    <a:lnTo>
                      <a:pt x="729" y="125"/>
                    </a:lnTo>
                    <a:lnTo>
                      <a:pt x="731" y="123"/>
                    </a:lnTo>
                    <a:lnTo>
                      <a:pt x="735" y="121"/>
                    </a:lnTo>
                    <a:lnTo>
                      <a:pt x="737" y="121"/>
                    </a:lnTo>
                    <a:lnTo>
                      <a:pt x="740" y="120"/>
                    </a:lnTo>
                    <a:lnTo>
                      <a:pt x="742" y="118"/>
                    </a:lnTo>
                    <a:lnTo>
                      <a:pt x="746" y="118"/>
                    </a:lnTo>
                    <a:lnTo>
                      <a:pt x="748" y="116"/>
                    </a:lnTo>
                    <a:lnTo>
                      <a:pt x="750" y="114"/>
                    </a:lnTo>
                    <a:lnTo>
                      <a:pt x="754" y="114"/>
                    </a:lnTo>
                    <a:lnTo>
                      <a:pt x="756" y="112"/>
                    </a:lnTo>
                    <a:lnTo>
                      <a:pt x="758" y="110"/>
                    </a:lnTo>
                    <a:lnTo>
                      <a:pt x="761" y="110"/>
                    </a:lnTo>
                    <a:lnTo>
                      <a:pt x="763" y="108"/>
                    </a:lnTo>
                    <a:lnTo>
                      <a:pt x="765" y="108"/>
                    </a:lnTo>
                    <a:lnTo>
                      <a:pt x="767" y="106"/>
                    </a:lnTo>
                    <a:lnTo>
                      <a:pt x="771" y="104"/>
                    </a:lnTo>
                    <a:lnTo>
                      <a:pt x="773" y="104"/>
                    </a:lnTo>
                    <a:lnTo>
                      <a:pt x="775" y="102"/>
                    </a:lnTo>
                    <a:lnTo>
                      <a:pt x="777" y="102"/>
                    </a:lnTo>
                    <a:lnTo>
                      <a:pt x="779" y="100"/>
                    </a:lnTo>
                    <a:lnTo>
                      <a:pt x="781" y="100"/>
                    </a:lnTo>
                    <a:lnTo>
                      <a:pt x="783" y="98"/>
                    </a:lnTo>
                    <a:lnTo>
                      <a:pt x="784" y="96"/>
                    </a:lnTo>
                    <a:lnTo>
                      <a:pt x="786" y="95"/>
                    </a:lnTo>
                    <a:lnTo>
                      <a:pt x="786" y="93"/>
                    </a:lnTo>
                    <a:lnTo>
                      <a:pt x="788" y="91"/>
                    </a:lnTo>
                    <a:lnTo>
                      <a:pt x="788" y="89"/>
                    </a:lnTo>
                    <a:lnTo>
                      <a:pt x="790" y="87"/>
                    </a:lnTo>
                    <a:lnTo>
                      <a:pt x="790" y="85"/>
                    </a:lnTo>
                    <a:lnTo>
                      <a:pt x="792" y="83"/>
                    </a:lnTo>
                    <a:lnTo>
                      <a:pt x="792" y="79"/>
                    </a:lnTo>
                    <a:lnTo>
                      <a:pt x="792" y="77"/>
                    </a:lnTo>
                    <a:lnTo>
                      <a:pt x="792" y="73"/>
                    </a:lnTo>
                    <a:lnTo>
                      <a:pt x="794" y="72"/>
                    </a:lnTo>
                    <a:lnTo>
                      <a:pt x="794" y="68"/>
                    </a:lnTo>
                    <a:lnTo>
                      <a:pt x="794" y="64"/>
                    </a:lnTo>
                    <a:lnTo>
                      <a:pt x="794" y="62"/>
                    </a:lnTo>
                    <a:lnTo>
                      <a:pt x="794" y="58"/>
                    </a:lnTo>
                    <a:lnTo>
                      <a:pt x="794" y="54"/>
                    </a:lnTo>
                    <a:lnTo>
                      <a:pt x="794" y="50"/>
                    </a:lnTo>
                    <a:lnTo>
                      <a:pt x="796" y="47"/>
                    </a:lnTo>
                    <a:lnTo>
                      <a:pt x="796" y="43"/>
                    </a:lnTo>
                    <a:lnTo>
                      <a:pt x="796" y="39"/>
                    </a:lnTo>
                    <a:lnTo>
                      <a:pt x="796" y="33"/>
                    </a:lnTo>
                    <a:lnTo>
                      <a:pt x="796" y="29"/>
                    </a:lnTo>
                    <a:lnTo>
                      <a:pt x="796" y="25"/>
                    </a:lnTo>
                    <a:lnTo>
                      <a:pt x="796" y="20"/>
                    </a:lnTo>
                    <a:lnTo>
                      <a:pt x="796" y="16"/>
                    </a:lnTo>
                    <a:lnTo>
                      <a:pt x="796" y="10"/>
                    </a:lnTo>
                    <a:lnTo>
                      <a:pt x="794" y="4"/>
                    </a:lnTo>
                    <a:lnTo>
                      <a:pt x="794" y="0"/>
                    </a:lnTo>
                    <a:lnTo>
                      <a:pt x="794" y="2"/>
                    </a:lnTo>
                    <a:lnTo>
                      <a:pt x="794" y="4"/>
                    </a:lnTo>
                    <a:lnTo>
                      <a:pt x="794" y="6"/>
                    </a:lnTo>
                    <a:lnTo>
                      <a:pt x="794" y="8"/>
                    </a:lnTo>
                    <a:lnTo>
                      <a:pt x="792" y="10"/>
                    </a:lnTo>
                    <a:lnTo>
                      <a:pt x="792" y="12"/>
                    </a:lnTo>
                    <a:lnTo>
                      <a:pt x="792" y="14"/>
                    </a:lnTo>
                    <a:lnTo>
                      <a:pt x="792" y="16"/>
                    </a:lnTo>
                    <a:lnTo>
                      <a:pt x="792" y="18"/>
                    </a:lnTo>
                    <a:lnTo>
                      <a:pt x="790" y="20"/>
                    </a:lnTo>
                    <a:lnTo>
                      <a:pt x="790" y="22"/>
                    </a:lnTo>
                    <a:lnTo>
                      <a:pt x="790" y="24"/>
                    </a:lnTo>
                    <a:lnTo>
                      <a:pt x="788" y="27"/>
                    </a:lnTo>
                    <a:lnTo>
                      <a:pt x="788" y="29"/>
                    </a:lnTo>
                    <a:lnTo>
                      <a:pt x="788" y="31"/>
                    </a:lnTo>
                    <a:lnTo>
                      <a:pt x="786" y="33"/>
                    </a:lnTo>
                    <a:lnTo>
                      <a:pt x="786" y="35"/>
                    </a:lnTo>
                    <a:lnTo>
                      <a:pt x="786" y="39"/>
                    </a:lnTo>
                    <a:lnTo>
                      <a:pt x="784" y="41"/>
                    </a:lnTo>
                    <a:lnTo>
                      <a:pt x="784" y="43"/>
                    </a:lnTo>
                    <a:lnTo>
                      <a:pt x="783" y="45"/>
                    </a:lnTo>
                    <a:lnTo>
                      <a:pt x="783" y="47"/>
                    </a:lnTo>
                    <a:lnTo>
                      <a:pt x="783" y="50"/>
                    </a:lnTo>
                    <a:lnTo>
                      <a:pt x="781" y="52"/>
                    </a:lnTo>
                    <a:lnTo>
                      <a:pt x="781" y="54"/>
                    </a:lnTo>
                    <a:lnTo>
                      <a:pt x="779" y="56"/>
                    </a:lnTo>
                    <a:lnTo>
                      <a:pt x="779" y="58"/>
                    </a:lnTo>
                    <a:lnTo>
                      <a:pt x="777" y="60"/>
                    </a:lnTo>
                    <a:lnTo>
                      <a:pt x="775" y="62"/>
                    </a:lnTo>
                    <a:lnTo>
                      <a:pt x="773" y="64"/>
                    </a:lnTo>
                    <a:lnTo>
                      <a:pt x="771" y="64"/>
                    </a:lnTo>
                    <a:lnTo>
                      <a:pt x="769" y="62"/>
                    </a:lnTo>
                    <a:lnTo>
                      <a:pt x="767" y="60"/>
                    </a:lnTo>
                    <a:lnTo>
                      <a:pt x="765" y="58"/>
                    </a:lnTo>
                    <a:lnTo>
                      <a:pt x="763" y="58"/>
                    </a:lnTo>
                    <a:lnTo>
                      <a:pt x="763" y="56"/>
                    </a:lnTo>
                    <a:lnTo>
                      <a:pt x="761" y="56"/>
                    </a:lnTo>
                    <a:lnTo>
                      <a:pt x="760" y="56"/>
                    </a:lnTo>
                    <a:lnTo>
                      <a:pt x="758" y="56"/>
                    </a:lnTo>
                    <a:lnTo>
                      <a:pt x="756" y="56"/>
                    </a:lnTo>
                    <a:lnTo>
                      <a:pt x="754" y="58"/>
                    </a:lnTo>
                    <a:lnTo>
                      <a:pt x="752" y="58"/>
                    </a:lnTo>
                    <a:lnTo>
                      <a:pt x="752" y="60"/>
                    </a:lnTo>
                    <a:lnTo>
                      <a:pt x="750" y="60"/>
                    </a:lnTo>
                    <a:lnTo>
                      <a:pt x="748" y="62"/>
                    </a:lnTo>
                    <a:lnTo>
                      <a:pt x="746" y="64"/>
                    </a:lnTo>
                    <a:lnTo>
                      <a:pt x="746" y="66"/>
                    </a:lnTo>
                    <a:lnTo>
                      <a:pt x="744" y="66"/>
                    </a:lnTo>
                    <a:lnTo>
                      <a:pt x="744" y="68"/>
                    </a:lnTo>
                    <a:lnTo>
                      <a:pt x="742" y="70"/>
                    </a:lnTo>
                    <a:lnTo>
                      <a:pt x="742" y="72"/>
                    </a:lnTo>
                    <a:lnTo>
                      <a:pt x="742" y="73"/>
                    </a:lnTo>
                    <a:lnTo>
                      <a:pt x="740" y="73"/>
                    </a:lnTo>
                    <a:lnTo>
                      <a:pt x="740" y="75"/>
                    </a:lnTo>
                    <a:lnTo>
                      <a:pt x="738" y="77"/>
                    </a:lnTo>
                    <a:lnTo>
                      <a:pt x="738" y="79"/>
                    </a:lnTo>
                    <a:lnTo>
                      <a:pt x="738" y="81"/>
                    </a:lnTo>
                    <a:lnTo>
                      <a:pt x="737" y="81"/>
                    </a:lnTo>
                    <a:lnTo>
                      <a:pt x="737" y="83"/>
                    </a:lnTo>
                    <a:lnTo>
                      <a:pt x="735" y="83"/>
                    </a:lnTo>
                    <a:lnTo>
                      <a:pt x="735" y="85"/>
                    </a:lnTo>
                    <a:lnTo>
                      <a:pt x="733" y="85"/>
                    </a:lnTo>
                    <a:lnTo>
                      <a:pt x="731" y="85"/>
                    </a:lnTo>
                    <a:lnTo>
                      <a:pt x="729" y="85"/>
                    </a:lnTo>
                    <a:lnTo>
                      <a:pt x="727" y="85"/>
                    </a:lnTo>
                    <a:lnTo>
                      <a:pt x="725" y="85"/>
                    </a:lnTo>
                    <a:lnTo>
                      <a:pt x="723" y="83"/>
                    </a:lnTo>
                    <a:lnTo>
                      <a:pt x="721" y="83"/>
                    </a:lnTo>
                    <a:lnTo>
                      <a:pt x="719" y="81"/>
                    </a:lnTo>
                    <a:lnTo>
                      <a:pt x="717" y="81"/>
                    </a:lnTo>
                    <a:lnTo>
                      <a:pt x="715" y="79"/>
                    </a:lnTo>
                    <a:lnTo>
                      <a:pt x="713" y="79"/>
                    </a:lnTo>
                    <a:lnTo>
                      <a:pt x="713" y="77"/>
                    </a:lnTo>
                    <a:lnTo>
                      <a:pt x="712" y="77"/>
                    </a:lnTo>
                    <a:lnTo>
                      <a:pt x="710" y="75"/>
                    </a:lnTo>
                    <a:lnTo>
                      <a:pt x="708" y="75"/>
                    </a:lnTo>
                    <a:lnTo>
                      <a:pt x="708" y="73"/>
                    </a:lnTo>
                    <a:lnTo>
                      <a:pt x="706" y="73"/>
                    </a:lnTo>
                    <a:lnTo>
                      <a:pt x="704" y="73"/>
                    </a:lnTo>
                    <a:lnTo>
                      <a:pt x="702" y="72"/>
                    </a:lnTo>
                    <a:lnTo>
                      <a:pt x="700" y="72"/>
                    </a:lnTo>
                    <a:lnTo>
                      <a:pt x="698" y="72"/>
                    </a:lnTo>
                    <a:lnTo>
                      <a:pt x="698" y="70"/>
                    </a:lnTo>
                    <a:lnTo>
                      <a:pt x="696" y="70"/>
                    </a:lnTo>
                    <a:lnTo>
                      <a:pt x="694" y="70"/>
                    </a:lnTo>
                    <a:lnTo>
                      <a:pt x="692" y="70"/>
                    </a:lnTo>
                    <a:lnTo>
                      <a:pt x="690" y="72"/>
                    </a:lnTo>
                    <a:lnTo>
                      <a:pt x="689" y="72"/>
                    </a:lnTo>
                    <a:lnTo>
                      <a:pt x="689" y="73"/>
                    </a:lnTo>
                    <a:lnTo>
                      <a:pt x="687" y="75"/>
                    </a:lnTo>
                    <a:lnTo>
                      <a:pt x="685" y="77"/>
                    </a:lnTo>
                    <a:lnTo>
                      <a:pt x="685" y="79"/>
                    </a:lnTo>
                    <a:lnTo>
                      <a:pt x="683" y="81"/>
                    </a:lnTo>
                    <a:lnTo>
                      <a:pt x="683" y="83"/>
                    </a:lnTo>
                    <a:lnTo>
                      <a:pt x="681" y="85"/>
                    </a:lnTo>
                    <a:lnTo>
                      <a:pt x="679" y="87"/>
                    </a:lnTo>
                    <a:lnTo>
                      <a:pt x="679" y="89"/>
                    </a:lnTo>
                    <a:lnTo>
                      <a:pt x="677" y="89"/>
                    </a:lnTo>
                    <a:lnTo>
                      <a:pt x="677" y="91"/>
                    </a:lnTo>
                    <a:lnTo>
                      <a:pt x="675" y="91"/>
                    </a:lnTo>
                    <a:lnTo>
                      <a:pt x="673" y="91"/>
                    </a:lnTo>
                    <a:lnTo>
                      <a:pt x="671" y="91"/>
                    </a:lnTo>
                    <a:lnTo>
                      <a:pt x="669" y="91"/>
                    </a:lnTo>
                    <a:lnTo>
                      <a:pt x="669" y="89"/>
                    </a:lnTo>
                    <a:lnTo>
                      <a:pt x="667" y="89"/>
                    </a:lnTo>
                    <a:lnTo>
                      <a:pt x="667" y="87"/>
                    </a:lnTo>
                    <a:lnTo>
                      <a:pt x="666" y="87"/>
                    </a:lnTo>
                    <a:lnTo>
                      <a:pt x="666" y="85"/>
                    </a:lnTo>
                    <a:lnTo>
                      <a:pt x="664" y="85"/>
                    </a:lnTo>
                    <a:lnTo>
                      <a:pt x="662" y="85"/>
                    </a:lnTo>
                    <a:lnTo>
                      <a:pt x="660" y="85"/>
                    </a:lnTo>
                    <a:lnTo>
                      <a:pt x="660" y="87"/>
                    </a:lnTo>
                    <a:lnTo>
                      <a:pt x="658" y="87"/>
                    </a:lnTo>
                    <a:lnTo>
                      <a:pt x="658" y="89"/>
                    </a:lnTo>
                    <a:lnTo>
                      <a:pt x="658" y="91"/>
                    </a:lnTo>
                    <a:lnTo>
                      <a:pt x="656" y="91"/>
                    </a:lnTo>
                    <a:lnTo>
                      <a:pt x="656" y="93"/>
                    </a:lnTo>
                    <a:lnTo>
                      <a:pt x="656" y="95"/>
                    </a:lnTo>
                    <a:lnTo>
                      <a:pt x="656" y="96"/>
                    </a:lnTo>
                    <a:lnTo>
                      <a:pt x="656" y="98"/>
                    </a:lnTo>
                    <a:lnTo>
                      <a:pt x="654" y="100"/>
                    </a:lnTo>
                    <a:lnTo>
                      <a:pt x="654" y="102"/>
                    </a:lnTo>
                    <a:lnTo>
                      <a:pt x="654" y="104"/>
                    </a:lnTo>
                    <a:lnTo>
                      <a:pt x="654" y="106"/>
                    </a:lnTo>
                    <a:lnTo>
                      <a:pt x="654" y="108"/>
                    </a:lnTo>
                    <a:lnTo>
                      <a:pt x="654" y="110"/>
                    </a:lnTo>
                    <a:lnTo>
                      <a:pt x="652" y="110"/>
                    </a:lnTo>
                    <a:lnTo>
                      <a:pt x="652" y="112"/>
                    </a:lnTo>
                    <a:lnTo>
                      <a:pt x="652" y="114"/>
                    </a:lnTo>
                    <a:lnTo>
                      <a:pt x="652" y="116"/>
                    </a:lnTo>
                    <a:lnTo>
                      <a:pt x="652" y="118"/>
                    </a:lnTo>
                    <a:lnTo>
                      <a:pt x="652" y="120"/>
                    </a:lnTo>
                    <a:lnTo>
                      <a:pt x="650" y="120"/>
                    </a:lnTo>
                    <a:lnTo>
                      <a:pt x="648" y="121"/>
                    </a:lnTo>
                    <a:lnTo>
                      <a:pt x="646" y="121"/>
                    </a:lnTo>
                    <a:lnTo>
                      <a:pt x="644" y="121"/>
                    </a:lnTo>
                    <a:lnTo>
                      <a:pt x="644" y="123"/>
                    </a:lnTo>
                    <a:lnTo>
                      <a:pt x="643" y="123"/>
                    </a:lnTo>
                    <a:lnTo>
                      <a:pt x="641" y="123"/>
                    </a:lnTo>
                    <a:lnTo>
                      <a:pt x="639" y="123"/>
                    </a:lnTo>
                    <a:lnTo>
                      <a:pt x="637" y="123"/>
                    </a:lnTo>
                    <a:lnTo>
                      <a:pt x="635" y="125"/>
                    </a:lnTo>
                    <a:lnTo>
                      <a:pt x="633" y="125"/>
                    </a:lnTo>
                    <a:lnTo>
                      <a:pt x="631" y="125"/>
                    </a:lnTo>
                    <a:lnTo>
                      <a:pt x="629" y="125"/>
                    </a:lnTo>
                    <a:lnTo>
                      <a:pt x="625" y="125"/>
                    </a:lnTo>
                    <a:lnTo>
                      <a:pt x="623" y="125"/>
                    </a:lnTo>
                    <a:lnTo>
                      <a:pt x="619" y="125"/>
                    </a:lnTo>
                    <a:lnTo>
                      <a:pt x="618" y="125"/>
                    </a:lnTo>
                    <a:lnTo>
                      <a:pt x="614" y="125"/>
                    </a:lnTo>
                    <a:lnTo>
                      <a:pt x="610" y="125"/>
                    </a:lnTo>
                    <a:lnTo>
                      <a:pt x="608" y="125"/>
                    </a:lnTo>
                    <a:lnTo>
                      <a:pt x="604" y="125"/>
                    </a:lnTo>
                    <a:lnTo>
                      <a:pt x="600" y="125"/>
                    </a:lnTo>
                    <a:lnTo>
                      <a:pt x="596" y="125"/>
                    </a:lnTo>
                    <a:lnTo>
                      <a:pt x="591" y="125"/>
                    </a:lnTo>
                    <a:lnTo>
                      <a:pt x="587" y="123"/>
                    </a:lnTo>
                    <a:lnTo>
                      <a:pt x="583" y="123"/>
                    </a:lnTo>
                    <a:lnTo>
                      <a:pt x="577" y="123"/>
                    </a:lnTo>
                    <a:lnTo>
                      <a:pt x="572" y="123"/>
                    </a:lnTo>
                    <a:lnTo>
                      <a:pt x="568" y="123"/>
                    </a:lnTo>
                    <a:lnTo>
                      <a:pt x="562" y="123"/>
                    </a:lnTo>
                    <a:lnTo>
                      <a:pt x="554" y="123"/>
                    </a:lnTo>
                    <a:lnTo>
                      <a:pt x="548" y="123"/>
                    </a:lnTo>
                    <a:lnTo>
                      <a:pt x="543" y="123"/>
                    </a:lnTo>
                    <a:lnTo>
                      <a:pt x="537" y="123"/>
                    </a:lnTo>
                    <a:lnTo>
                      <a:pt x="529" y="123"/>
                    </a:lnTo>
                    <a:lnTo>
                      <a:pt x="524" y="125"/>
                    </a:lnTo>
                    <a:lnTo>
                      <a:pt x="516" y="125"/>
                    </a:lnTo>
                    <a:lnTo>
                      <a:pt x="510" y="125"/>
                    </a:lnTo>
                    <a:lnTo>
                      <a:pt x="504" y="125"/>
                    </a:lnTo>
                    <a:lnTo>
                      <a:pt x="497" y="127"/>
                    </a:lnTo>
                    <a:lnTo>
                      <a:pt x="491" y="127"/>
                    </a:lnTo>
                    <a:lnTo>
                      <a:pt x="483" y="127"/>
                    </a:lnTo>
                    <a:lnTo>
                      <a:pt x="477" y="127"/>
                    </a:lnTo>
                    <a:lnTo>
                      <a:pt x="472" y="129"/>
                    </a:lnTo>
                    <a:lnTo>
                      <a:pt x="464" y="129"/>
                    </a:lnTo>
                    <a:lnTo>
                      <a:pt x="458" y="129"/>
                    </a:lnTo>
                    <a:lnTo>
                      <a:pt x="453" y="129"/>
                    </a:lnTo>
                    <a:lnTo>
                      <a:pt x="447" y="131"/>
                    </a:lnTo>
                    <a:lnTo>
                      <a:pt x="441" y="131"/>
                    </a:lnTo>
                    <a:lnTo>
                      <a:pt x="437" y="131"/>
                    </a:lnTo>
                    <a:lnTo>
                      <a:pt x="431" y="131"/>
                    </a:lnTo>
                    <a:lnTo>
                      <a:pt x="428" y="131"/>
                    </a:lnTo>
                    <a:lnTo>
                      <a:pt x="422" y="133"/>
                    </a:lnTo>
                    <a:lnTo>
                      <a:pt x="418" y="133"/>
                    </a:lnTo>
                    <a:lnTo>
                      <a:pt x="414" y="133"/>
                    </a:lnTo>
                    <a:lnTo>
                      <a:pt x="412" y="133"/>
                    </a:lnTo>
                    <a:lnTo>
                      <a:pt x="408" y="133"/>
                    </a:lnTo>
                    <a:lnTo>
                      <a:pt x="406" y="133"/>
                    </a:lnTo>
                    <a:lnTo>
                      <a:pt x="403" y="131"/>
                    </a:lnTo>
                    <a:lnTo>
                      <a:pt x="401" y="131"/>
                    </a:lnTo>
                    <a:lnTo>
                      <a:pt x="397" y="129"/>
                    </a:lnTo>
                    <a:lnTo>
                      <a:pt x="395" y="129"/>
                    </a:lnTo>
                    <a:lnTo>
                      <a:pt x="391" y="127"/>
                    </a:lnTo>
                    <a:lnTo>
                      <a:pt x="389" y="127"/>
                    </a:lnTo>
                    <a:lnTo>
                      <a:pt x="385" y="125"/>
                    </a:lnTo>
                    <a:lnTo>
                      <a:pt x="383" y="123"/>
                    </a:lnTo>
                    <a:lnTo>
                      <a:pt x="380" y="123"/>
                    </a:lnTo>
                    <a:lnTo>
                      <a:pt x="378" y="121"/>
                    </a:lnTo>
                    <a:lnTo>
                      <a:pt x="374" y="120"/>
                    </a:lnTo>
                    <a:lnTo>
                      <a:pt x="372" y="118"/>
                    </a:lnTo>
                    <a:lnTo>
                      <a:pt x="368" y="118"/>
                    </a:lnTo>
                    <a:lnTo>
                      <a:pt x="366" y="116"/>
                    </a:lnTo>
                    <a:lnTo>
                      <a:pt x="362" y="114"/>
                    </a:lnTo>
                    <a:lnTo>
                      <a:pt x="360" y="114"/>
                    </a:lnTo>
                    <a:lnTo>
                      <a:pt x="357" y="112"/>
                    </a:lnTo>
                    <a:lnTo>
                      <a:pt x="353" y="110"/>
                    </a:lnTo>
                    <a:lnTo>
                      <a:pt x="351" y="110"/>
                    </a:lnTo>
                    <a:lnTo>
                      <a:pt x="347" y="108"/>
                    </a:lnTo>
                    <a:lnTo>
                      <a:pt x="343" y="108"/>
                    </a:lnTo>
                    <a:lnTo>
                      <a:pt x="341" y="108"/>
                    </a:lnTo>
                    <a:lnTo>
                      <a:pt x="337" y="108"/>
                    </a:lnTo>
                    <a:lnTo>
                      <a:pt x="334" y="108"/>
                    </a:lnTo>
                    <a:lnTo>
                      <a:pt x="330" y="108"/>
                    </a:lnTo>
                    <a:lnTo>
                      <a:pt x="326" y="108"/>
                    </a:lnTo>
                    <a:lnTo>
                      <a:pt x="324" y="108"/>
                    </a:lnTo>
                    <a:lnTo>
                      <a:pt x="320" y="108"/>
                    </a:lnTo>
                    <a:lnTo>
                      <a:pt x="316" y="110"/>
                    </a:lnTo>
                    <a:lnTo>
                      <a:pt x="312" y="112"/>
                    </a:lnTo>
                    <a:lnTo>
                      <a:pt x="307" y="112"/>
                    </a:lnTo>
                    <a:lnTo>
                      <a:pt x="303" y="114"/>
                    </a:lnTo>
                    <a:lnTo>
                      <a:pt x="299" y="116"/>
                    </a:lnTo>
                    <a:lnTo>
                      <a:pt x="293" y="118"/>
                    </a:lnTo>
                    <a:lnTo>
                      <a:pt x="289" y="120"/>
                    </a:lnTo>
                    <a:lnTo>
                      <a:pt x="284" y="120"/>
                    </a:lnTo>
                    <a:lnTo>
                      <a:pt x="278" y="121"/>
                    </a:lnTo>
                    <a:lnTo>
                      <a:pt x="274" y="123"/>
                    </a:lnTo>
                    <a:lnTo>
                      <a:pt x="268" y="125"/>
                    </a:lnTo>
                    <a:lnTo>
                      <a:pt x="263" y="125"/>
                    </a:lnTo>
                    <a:lnTo>
                      <a:pt x="257" y="127"/>
                    </a:lnTo>
                    <a:lnTo>
                      <a:pt x="251" y="129"/>
                    </a:lnTo>
                    <a:lnTo>
                      <a:pt x="245" y="129"/>
                    </a:lnTo>
                    <a:lnTo>
                      <a:pt x="240" y="131"/>
                    </a:lnTo>
                    <a:lnTo>
                      <a:pt x="234" y="133"/>
                    </a:lnTo>
                    <a:lnTo>
                      <a:pt x="230" y="133"/>
                    </a:lnTo>
                    <a:lnTo>
                      <a:pt x="224" y="135"/>
                    </a:lnTo>
                    <a:lnTo>
                      <a:pt x="218" y="135"/>
                    </a:lnTo>
                    <a:lnTo>
                      <a:pt x="213" y="137"/>
                    </a:lnTo>
                    <a:lnTo>
                      <a:pt x="207" y="137"/>
                    </a:lnTo>
                    <a:lnTo>
                      <a:pt x="203" y="137"/>
                    </a:lnTo>
                    <a:lnTo>
                      <a:pt x="197" y="137"/>
                    </a:lnTo>
                    <a:lnTo>
                      <a:pt x="192" y="137"/>
                    </a:lnTo>
                    <a:lnTo>
                      <a:pt x="188" y="139"/>
                    </a:lnTo>
                    <a:lnTo>
                      <a:pt x="184" y="139"/>
                    </a:lnTo>
                    <a:lnTo>
                      <a:pt x="178" y="137"/>
                    </a:lnTo>
                    <a:lnTo>
                      <a:pt x="174" y="137"/>
                    </a:lnTo>
                    <a:lnTo>
                      <a:pt x="170" y="137"/>
                    </a:lnTo>
                    <a:lnTo>
                      <a:pt x="167" y="137"/>
                    </a:lnTo>
                    <a:lnTo>
                      <a:pt x="165" y="135"/>
                    </a:lnTo>
                    <a:lnTo>
                      <a:pt x="161" y="133"/>
                    </a:lnTo>
                    <a:lnTo>
                      <a:pt x="159" y="133"/>
                    </a:lnTo>
                    <a:lnTo>
                      <a:pt x="155" y="131"/>
                    </a:lnTo>
                    <a:lnTo>
                      <a:pt x="153" y="129"/>
                    </a:lnTo>
                    <a:lnTo>
                      <a:pt x="149" y="127"/>
                    </a:lnTo>
                    <a:lnTo>
                      <a:pt x="146" y="125"/>
                    </a:lnTo>
                    <a:lnTo>
                      <a:pt x="142" y="123"/>
                    </a:lnTo>
                    <a:lnTo>
                      <a:pt x="138" y="120"/>
                    </a:lnTo>
                    <a:lnTo>
                      <a:pt x="132" y="118"/>
                    </a:lnTo>
                    <a:lnTo>
                      <a:pt x="128" y="116"/>
                    </a:lnTo>
                    <a:lnTo>
                      <a:pt x="122" y="112"/>
                    </a:lnTo>
                    <a:lnTo>
                      <a:pt x="119" y="110"/>
                    </a:lnTo>
                    <a:lnTo>
                      <a:pt x="113" y="106"/>
                    </a:lnTo>
                    <a:lnTo>
                      <a:pt x="107" y="104"/>
                    </a:lnTo>
                    <a:lnTo>
                      <a:pt x="101" y="100"/>
                    </a:lnTo>
                    <a:lnTo>
                      <a:pt x="96" y="98"/>
                    </a:lnTo>
                    <a:lnTo>
                      <a:pt x="92" y="95"/>
                    </a:lnTo>
                    <a:lnTo>
                      <a:pt x="86" y="93"/>
                    </a:lnTo>
                    <a:lnTo>
                      <a:pt x="80" y="89"/>
                    </a:lnTo>
                    <a:lnTo>
                      <a:pt x="75" y="87"/>
                    </a:lnTo>
                    <a:lnTo>
                      <a:pt x="71" y="83"/>
                    </a:lnTo>
                    <a:lnTo>
                      <a:pt x="65" y="81"/>
                    </a:lnTo>
                    <a:lnTo>
                      <a:pt x="59" y="79"/>
                    </a:lnTo>
                    <a:lnTo>
                      <a:pt x="55" y="75"/>
                    </a:lnTo>
                    <a:lnTo>
                      <a:pt x="51" y="73"/>
                    </a:lnTo>
                    <a:lnTo>
                      <a:pt x="48" y="72"/>
                    </a:lnTo>
                    <a:lnTo>
                      <a:pt x="44" y="70"/>
                    </a:lnTo>
                    <a:lnTo>
                      <a:pt x="40" y="68"/>
                    </a:lnTo>
                    <a:lnTo>
                      <a:pt x="36" y="68"/>
                    </a:lnTo>
                    <a:lnTo>
                      <a:pt x="34" y="66"/>
                    </a:lnTo>
                    <a:lnTo>
                      <a:pt x="30" y="64"/>
                    </a:lnTo>
                    <a:lnTo>
                      <a:pt x="28" y="64"/>
                    </a:lnTo>
                    <a:lnTo>
                      <a:pt x="27" y="64"/>
                    </a:lnTo>
                    <a:lnTo>
                      <a:pt x="25" y="64"/>
                    </a:lnTo>
                    <a:lnTo>
                      <a:pt x="25" y="66"/>
                    </a:lnTo>
                    <a:lnTo>
                      <a:pt x="23" y="68"/>
                    </a:lnTo>
                    <a:lnTo>
                      <a:pt x="23" y="70"/>
                    </a:lnTo>
                    <a:lnTo>
                      <a:pt x="21" y="72"/>
                    </a:lnTo>
                    <a:lnTo>
                      <a:pt x="21" y="73"/>
                    </a:lnTo>
                    <a:lnTo>
                      <a:pt x="19" y="77"/>
                    </a:lnTo>
                    <a:lnTo>
                      <a:pt x="17" y="81"/>
                    </a:lnTo>
                    <a:lnTo>
                      <a:pt x="17" y="85"/>
                    </a:lnTo>
                    <a:lnTo>
                      <a:pt x="15" y="89"/>
                    </a:lnTo>
                    <a:lnTo>
                      <a:pt x="15" y="93"/>
                    </a:lnTo>
                    <a:lnTo>
                      <a:pt x="13" y="96"/>
                    </a:lnTo>
                    <a:lnTo>
                      <a:pt x="13" y="100"/>
                    </a:lnTo>
                    <a:lnTo>
                      <a:pt x="11" y="104"/>
                    </a:lnTo>
                    <a:lnTo>
                      <a:pt x="11" y="108"/>
                    </a:lnTo>
                    <a:lnTo>
                      <a:pt x="9" y="112"/>
                    </a:lnTo>
                    <a:lnTo>
                      <a:pt x="7" y="116"/>
                    </a:lnTo>
                    <a:lnTo>
                      <a:pt x="7" y="121"/>
                    </a:lnTo>
                    <a:lnTo>
                      <a:pt x="5" y="125"/>
                    </a:lnTo>
                    <a:lnTo>
                      <a:pt x="5" y="129"/>
                    </a:lnTo>
                    <a:lnTo>
                      <a:pt x="5" y="133"/>
                    </a:lnTo>
                    <a:lnTo>
                      <a:pt x="4" y="135"/>
                    </a:lnTo>
                    <a:lnTo>
                      <a:pt x="4" y="139"/>
                    </a:lnTo>
                    <a:lnTo>
                      <a:pt x="2" y="143"/>
                    </a:lnTo>
                    <a:lnTo>
                      <a:pt x="2" y="144"/>
                    </a:lnTo>
                    <a:lnTo>
                      <a:pt x="2" y="146"/>
                    </a:lnTo>
                    <a:lnTo>
                      <a:pt x="2" y="150"/>
                    </a:lnTo>
                    <a:lnTo>
                      <a:pt x="0" y="150"/>
                    </a:lnTo>
                    <a:lnTo>
                      <a:pt x="0" y="152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5292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47" name="Freeform 682"/>
              <p:cNvSpPr>
                <a:spLocks noChangeAspect="1"/>
              </p:cNvSpPr>
              <p:nvPr/>
            </p:nvSpPr>
            <p:spPr bwMode="auto">
              <a:xfrm>
                <a:off x="2096" y="3767"/>
                <a:ext cx="604" cy="108"/>
              </a:xfrm>
              <a:custGeom>
                <a:avLst/>
                <a:gdLst>
                  <a:gd name="T0" fmla="*/ 6 w 796"/>
                  <a:gd name="T1" fmla="*/ 2 h 154"/>
                  <a:gd name="T2" fmla="*/ 8 w 796"/>
                  <a:gd name="T3" fmla="*/ 2 h 154"/>
                  <a:gd name="T4" fmla="*/ 9 w 796"/>
                  <a:gd name="T5" fmla="*/ 2 h 154"/>
                  <a:gd name="T6" fmla="*/ 11 w 796"/>
                  <a:gd name="T7" fmla="*/ 2 h 154"/>
                  <a:gd name="T8" fmla="*/ 11 w 796"/>
                  <a:gd name="T9" fmla="*/ 2 h 154"/>
                  <a:gd name="T10" fmla="*/ 13 w 796"/>
                  <a:gd name="T11" fmla="*/ 2 h 154"/>
                  <a:gd name="T12" fmla="*/ 13 w 796"/>
                  <a:gd name="T13" fmla="*/ 2 h 154"/>
                  <a:gd name="T14" fmla="*/ 14 w 796"/>
                  <a:gd name="T15" fmla="*/ 2 h 154"/>
                  <a:gd name="T16" fmla="*/ 14 w 796"/>
                  <a:gd name="T17" fmla="*/ 2 h 154"/>
                  <a:gd name="T18" fmla="*/ 15 w 796"/>
                  <a:gd name="T19" fmla="*/ 2 h 154"/>
                  <a:gd name="T20" fmla="*/ 17 w 796"/>
                  <a:gd name="T21" fmla="*/ 2 h 154"/>
                  <a:gd name="T22" fmla="*/ 19 w 796"/>
                  <a:gd name="T23" fmla="*/ 2 h 154"/>
                  <a:gd name="T24" fmla="*/ 20 w 796"/>
                  <a:gd name="T25" fmla="*/ 2 h 154"/>
                  <a:gd name="T26" fmla="*/ 22 w 796"/>
                  <a:gd name="T27" fmla="*/ 2 h 154"/>
                  <a:gd name="T28" fmla="*/ 23 w 796"/>
                  <a:gd name="T29" fmla="*/ 2 h 154"/>
                  <a:gd name="T30" fmla="*/ 24 w 796"/>
                  <a:gd name="T31" fmla="*/ 2 h 154"/>
                  <a:gd name="T32" fmla="*/ 24 w 796"/>
                  <a:gd name="T33" fmla="*/ 2 h 154"/>
                  <a:gd name="T34" fmla="*/ 24 w 796"/>
                  <a:gd name="T35" fmla="*/ 1 h 154"/>
                  <a:gd name="T36" fmla="*/ 24 w 796"/>
                  <a:gd name="T37" fmla="*/ 1 h 154"/>
                  <a:gd name="T38" fmla="*/ 24 w 796"/>
                  <a:gd name="T39" fmla="*/ 1 h 154"/>
                  <a:gd name="T40" fmla="*/ 25 w 796"/>
                  <a:gd name="T41" fmla="*/ 1 h 154"/>
                  <a:gd name="T42" fmla="*/ 25 w 796"/>
                  <a:gd name="T43" fmla="*/ 1 h 154"/>
                  <a:gd name="T44" fmla="*/ 25 w 796"/>
                  <a:gd name="T45" fmla="*/ 1 h 154"/>
                  <a:gd name="T46" fmla="*/ 26 w 796"/>
                  <a:gd name="T47" fmla="*/ 1 h 154"/>
                  <a:gd name="T48" fmla="*/ 27 w 796"/>
                  <a:gd name="T49" fmla="*/ 1 h 154"/>
                  <a:gd name="T50" fmla="*/ 27 w 796"/>
                  <a:gd name="T51" fmla="*/ 1 h 154"/>
                  <a:gd name="T52" fmla="*/ 27 w 796"/>
                  <a:gd name="T53" fmla="*/ 1 h 154"/>
                  <a:gd name="T54" fmla="*/ 27 w 796"/>
                  <a:gd name="T55" fmla="*/ 1 h 154"/>
                  <a:gd name="T56" fmla="*/ 27 w 796"/>
                  <a:gd name="T57" fmla="*/ 1 h 154"/>
                  <a:gd name="T58" fmla="*/ 28 w 796"/>
                  <a:gd name="T59" fmla="*/ 1 h 154"/>
                  <a:gd name="T60" fmla="*/ 28 w 796"/>
                  <a:gd name="T61" fmla="*/ 1 h 154"/>
                  <a:gd name="T62" fmla="*/ 28 w 796"/>
                  <a:gd name="T63" fmla="*/ 1 h 154"/>
                  <a:gd name="T64" fmla="*/ 29 w 796"/>
                  <a:gd name="T65" fmla="*/ 1 h 154"/>
                  <a:gd name="T66" fmla="*/ 29 w 796"/>
                  <a:gd name="T67" fmla="*/ 1 h 154"/>
                  <a:gd name="T68" fmla="*/ 29 w 796"/>
                  <a:gd name="T69" fmla="*/ 1 h 154"/>
                  <a:gd name="T70" fmla="*/ 29 w 796"/>
                  <a:gd name="T71" fmla="*/ 1 h 154"/>
                  <a:gd name="T72" fmla="*/ 29 w 796"/>
                  <a:gd name="T73" fmla="*/ 1 h 154"/>
                  <a:gd name="T74" fmla="*/ 29 w 796"/>
                  <a:gd name="T75" fmla="*/ 1 h 154"/>
                  <a:gd name="T76" fmla="*/ 28 w 796"/>
                  <a:gd name="T77" fmla="*/ 1 h 154"/>
                  <a:gd name="T78" fmla="*/ 28 w 796"/>
                  <a:gd name="T79" fmla="*/ 1 h 154"/>
                  <a:gd name="T80" fmla="*/ 27 w 796"/>
                  <a:gd name="T81" fmla="*/ 1 h 154"/>
                  <a:gd name="T82" fmla="*/ 27 w 796"/>
                  <a:gd name="T83" fmla="*/ 2 h 154"/>
                  <a:gd name="T84" fmla="*/ 27 w 796"/>
                  <a:gd name="T85" fmla="*/ 2 h 154"/>
                  <a:gd name="T86" fmla="*/ 25 w 796"/>
                  <a:gd name="T87" fmla="*/ 2 h 154"/>
                  <a:gd name="T88" fmla="*/ 24 w 796"/>
                  <a:gd name="T89" fmla="*/ 2 h 154"/>
                  <a:gd name="T90" fmla="*/ 24 w 796"/>
                  <a:gd name="T91" fmla="*/ 2 h 154"/>
                  <a:gd name="T92" fmla="*/ 23 w 796"/>
                  <a:gd name="T93" fmla="*/ 2 h 154"/>
                  <a:gd name="T94" fmla="*/ 20 w 796"/>
                  <a:gd name="T95" fmla="*/ 2 h 154"/>
                  <a:gd name="T96" fmla="*/ 0 w 796"/>
                  <a:gd name="T97" fmla="*/ 2 h 154"/>
                  <a:gd name="T98" fmla="*/ 2 w 796"/>
                  <a:gd name="T99" fmla="*/ 2 h 154"/>
                  <a:gd name="T100" fmla="*/ 2 w 796"/>
                  <a:gd name="T101" fmla="*/ 2 h 154"/>
                  <a:gd name="T102" fmla="*/ 2 w 796"/>
                  <a:gd name="T103" fmla="*/ 1 h 154"/>
                  <a:gd name="T104" fmla="*/ 2 w 796"/>
                  <a:gd name="T105" fmla="*/ 1 h 154"/>
                  <a:gd name="T106" fmla="*/ 2 w 796"/>
                  <a:gd name="T107" fmla="*/ 1 h 154"/>
                  <a:gd name="T108" fmla="*/ 3 w 796"/>
                  <a:gd name="T109" fmla="*/ 1 h 154"/>
                  <a:gd name="T110" fmla="*/ 4 w 796"/>
                  <a:gd name="T111" fmla="*/ 1 h 154"/>
                  <a:gd name="T112" fmla="*/ 5 w 796"/>
                  <a:gd name="T113" fmla="*/ 2 h 15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96"/>
                  <a:gd name="T172" fmla="*/ 0 h 154"/>
                  <a:gd name="T173" fmla="*/ 796 w 796"/>
                  <a:gd name="T174" fmla="*/ 154 h 15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96" h="154">
                    <a:moveTo>
                      <a:pt x="157" y="135"/>
                    </a:moveTo>
                    <a:lnTo>
                      <a:pt x="161" y="137"/>
                    </a:lnTo>
                    <a:lnTo>
                      <a:pt x="163" y="139"/>
                    </a:lnTo>
                    <a:lnTo>
                      <a:pt x="167" y="139"/>
                    </a:lnTo>
                    <a:lnTo>
                      <a:pt x="170" y="141"/>
                    </a:lnTo>
                    <a:lnTo>
                      <a:pt x="174" y="141"/>
                    </a:lnTo>
                    <a:lnTo>
                      <a:pt x="178" y="141"/>
                    </a:lnTo>
                    <a:lnTo>
                      <a:pt x="182" y="141"/>
                    </a:lnTo>
                    <a:lnTo>
                      <a:pt x="188" y="141"/>
                    </a:lnTo>
                    <a:lnTo>
                      <a:pt x="192" y="141"/>
                    </a:lnTo>
                    <a:lnTo>
                      <a:pt x="197" y="141"/>
                    </a:lnTo>
                    <a:lnTo>
                      <a:pt x="203" y="141"/>
                    </a:lnTo>
                    <a:lnTo>
                      <a:pt x="207" y="141"/>
                    </a:lnTo>
                    <a:lnTo>
                      <a:pt x="213" y="139"/>
                    </a:lnTo>
                    <a:lnTo>
                      <a:pt x="218" y="139"/>
                    </a:lnTo>
                    <a:lnTo>
                      <a:pt x="224" y="139"/>
                    </a:lnTo>
                    <a:lnTo>
                      <a:pt x="230" y="137"/>
                    </a:lnTo>
                    <a:lnTo>
                      <a:pt x="236" y="137"/>
                    </a:lnTo>
                    <a:lnTo>
                      <a:pt x="241" y="135"/>
                    </a:lnTo>
                    <a:lnTo>
                      <a:pt x="247" y="135"/>
                    </a:lnTo>
                    <a:lnTo>
                      <a:pt x="253" y="133"/>
                    </a:lnTo>
                    <a:lnTo>
                      <a:pt x="259" y="133"/>
                    </a:lnTo>
                    <a:lnTo>
                      <a:pt x="264" y="131"/>
                    </a:lnTo>
                    <a:lnTo>
                      <a:pt x="270" y="129"/>
                    </a:lnTo>
                    <a:lnTo>
                      <a:pt x="274" y="129"/>
                    </a:lnTo>
                    <a:lnTo>
                      <a:pt x="280" y="127"/>
                    </a:lnTo>
                    <a:lnTo>
                      <a:pt x="286" y="125"/>
                    </a:lnTo>
                    <a:lnTo>
                      <a:pt x="289" y="125"/>
                    </a:lnTo>
                    <a:lnTo>
                      <a:pt x="295" y="123"/>
                    </a:lnTo>
                    <a:lnTo>
                      <a:pt x="299" y="123"/>
                    </a:lnTo>
                    <a:lnTo>
                      <a:pt x="303" y="121"/>
                    </a:lnTo>
                    <a:lnTo>
                      <a:pt x="309" y="120"/>
                    </a:lnTo>
                    <a:lnTo>
                      <a:pt x="312" y="120"/>
                    </a:lnTo>
                    <a:lnTo>
                      <a:pt x="316" y="118"/>
                    </a:lnTo>
                    <a:lnTo>
                      <a:pt x="320" y="118"/>
                    </a:lnTo>
                    <a:lnTo>
                      <a:pt x="324" y="118"/>
                    </a:lnTo>
                    <a:lnTo>
                      <a:pt x="328" y="118"/>
                    </a:lnTo>
                    <a:lnTo>
                      <a:pt x="330" y="118"/>
                    </a:lnTo>
                    <a:lnTo>
                      <a:pt x="334" y="118"/>
                    </a:lnTo>
                    <a:lnTo>
                      <a:pt x="337" y="118"/>
                    </a:lnTo>
                    <a:lnTo>
                      <a:pt x="341" y="118"/>
                    </a:lnTo>
                    <a:lnTo>
                      <a:pt x="345" y="118"/>
                    </a:lnTo>
                    <a:lnTo>
                      <a:pt x="347" y="120"/>
                    </a:lnTo>
                    <a:lnTo>
                      <a:pt x="351" y="120"/>
                    </a:lnTo>
                    <a:lnTo>
                      <a:pt x="355" y="120"/>
                    </a:lnTo>
                    <a:lnTo>
                      <a:pt x="357" y="121"/>
                    </a:lnTo>
                    <a:lnTo>
                      <a:pt x="360" y="121"/>
                    </a:lnTo>
                    <a:lnTo>
                      <a:pt x="362" y="123"/>
                    </a:lnTo>
                    <a:lnTo>
                      <a:pt x="366" y="123"/>
                    </a:lnTo>
                    <a:lnTo>
                      <a:pt x="370" y="125"/>
                    </a:lnTo>
                    <a:lnTo>
                      <a:pt x="372" y="127"/>
                    </a:lnTo>
                    <a:lnTo>
                      <a:pt x="376" y="127"/>
                    </a:lnTo>
                    <a:lnTo>
                      <a:pt x="378" y="129"/>
                    </a:lnTo>
                    <a:lnTo>
                      <a:pt x="382" y="129"/>
                    </a:lnTo>
                    <a:lnTo>
                      <a:pt x="383" y="131"/>
                    </a:lnTo>
                    <a:lnTo>
                      <a:pt x="387" y="133"/>
                    </a:lnTo>
                    <a:lnTo>
                      <a:pt x="389" y="133"/>
                    </a:lnTo>
                    <a:lnTo>
                      <a:pt x="393" y="135"/>
                    </a:lnTo>
                    <a:lnTo>
                      <a:pt x="395" y="135"/>
                    </a:lnTo>
                    <a:lnTo>
                      <a:pt x="399" y="135"/>
                    </a:lnTo>
                    <a:lnTo>
                      <a:pt x="401" y="137"/>
                    </a:lnTo>
                    <a:lnTo>
                      <a:pt x="405" y="137"/>
                    </a:lnTo>
                    <a:lnTo>
                      <a:pt x="406" y="137"/>
                    </a:lnTo>
                    <a:lnTo>
                      <a:pt x="410" y="137"/>
                    </a:lnTo>
                    <a:lnTo>
                      <a:pt x="412" y="137"/>
                    </a:lnTo>
                    <a:lnTo>
                      <a:pt x="416" y="137"/>
                    </a:lnTo>
                    <a:lnTo>
                      <a:pt x="420" y="137"/>
                    </a:lnTo>
                    <a:lnTo>
                      <a:pt x="424" y="137"/>
                    </a:lnTo>
                    <a:lnTo>
                      <a:pt x="428" y="137"/>
                    </a:lnTo>
                    <a:lnTo>
                      <a:pt x="433" y="137"/>
                    </a:lnTo>
                    <a:lnTo>
                      <a:pt x="437" y="137"/>
                    </a:lnTo>
                    <a:lnTo>
                      <a:pt x="443" y="137"/>
                    </a:lnTo>
                    <a:lnTo>
                      <a:pt x="449" y="137"/>
                    </a:lnTo>
                    <a:lnTo>
                      <a:pt x="454" y="135"/>
                    </a:lnTo>
                    <a:lnTo>
                      <a:pt x="460" y="135"/>
                    </a:lnTo>
                    <a:lnTo>
                      <a:pt x="468" y="135"/>
                    </a:lnTo>
                    <a:lnTo>
                      <a:pt x="474" y="135"/>
                    </a:lnTo>
                    <a:lnTo>
                      <a:pt x="481" y="133"/>
                    </a:lnTo>
                    <a:lnTo>
                      <a:pt x="487" y="133"/>
                    </a:lnTo>
                    <a:lnTo>
                      <a:pt x="495" y="133"/>
                    </a:lnTo>
                    <a:lnTo>
                      <a:pt x="501" y="133"/>
                    </a:lnTo>
                    <a:lnTo>
                      <a:pt x="508" y="133"/>
                    </a:lnTo>
                    <a:lnTo>
                      <a:pt x="516" y="131"/>
                    </a:lnTo>
                    <a:lnTo>
                      <a:pt x="522" y="131"/>
                    </a:lnTo>
                    <a:lnTo>
                      <a:pt x="529" y="131"/>
                    </a:lnTo>
                    <a:lnTo>
                      <a:pt x="537" y="131"/>
                    </a:lnTo>
                    <a:lnTo>
                      <a:pt x="543" y="131"/>
                    </a:lnTo>
                    <a:lnTo>
                      <a:pt x="550" y="131"/>
                    </a:lnTo>
                    <a:lnTo>
                      <a:pt x="556" y="131"/>
                    </a:lnTo>
                    <a:lnTo>
                      <a:pt x="562" y="131"/>
                    </a:lnTo>
                    <a:lnTo>
                      <a:pt x="570" y="131"/>
                    </a:lnTo>
                    <a:lnTo>
                      <a:pt x="575" y="131"/>
                    </a:lnTo>
                    <a:lnTo>
                      <a:pt x="581" y="131"/>
                    </a:lnTo>
                    <a:lnTo>
                      <a:pt x="587" y="131"/>
                    </a:lnTo>
                    <a:lnTo>
                      <a:pt x="591" y="131"/>
                    </a:lnTo>
                    <a:lnTo>
                      <a:pt x="596" y="131"/>
                    </a:lnTo>
                    <a:lnTo>
                      <a:pt x="600" y="131"/>
                    </a:lnTo>
                    <a:lnTo>
                      <a:pt x="604" y="133"/>
                    </a:lnTo>
                    <a:lnTo>
                      <a:pt x="608" y="133"/>
                    </a:lnTo>
                    <a:lnTo>
                      <a:pt x="612" y="133"/>
                    </a:lnTo>
                    <a:lnTo>
                      <a:pt x="616" y="133"/>
                    </a:lnTo>
                    <a:lnTo>
                      <a:pt x="619" y="133"/>
                    </a:lnTo>
                    <a:lnTo>
                      <a:pt x="621" y="133"/>
                    </a:lnTo>
                    <a:lnTo>
                      <a:pt x="625" y="133"/>
                    </a:lnTo>
                    <a:lnTo>
                      <a:pt x="627" y="133"/>
                    </a:lnTo>
                    <a:lnTo>
                      <a:pt x="631" y="133"/>
                    </a:lnTo>
                    <a:lnTo>
                      <a:pt x="633" y="133"/>
                    </a:lnTo>
                    <a:lnTo>
                      <a:pt x="635" y="131"/>
                    </a:lnTo>
                    <a:lnTo>
                      <a:pt x="637" y="131"/>
                    </a:lnTo>
                    <a:lnTo>
                      <a:pt x="641" y="131"/>
                    </a:lnTo>
                    <a:lnTo>
                      <a:pt x="643" y="131"/>
                    </a:lnTo>
                    <a:lnTo>
                      <a:pt x="644" y="129"/>
                    </a:lnTo>
                    <a:lnTo>
                      <a:pt x="646" y="129"/>
                    </a:lnTo>
                    <a:lnTo>
                      <a:pt x="648" y="129"/>
                    </a:lnTo>
                    <a:lnTo>
                      <a:pt x="650" y="127"/>
                    </a:lnTo>
                    <a:lnTo>
                      <a:pt x="652" y="127"/>
                    </a:lnTo>
                    <a:lnTo>
                      <a:pt x="654" y="125"/>
                    </a:lnTo>
                    <a:lnTo>
                      <a:pt x="656" y="125"/>
                    </a:lnTo>
                    <a:lnTo>
                      <a:pt x="656" y="123"/>
                    </a:lnTo>
                    <a:lnTo>
                      <a:pt x="656" y="121"/>
                    </a:lnTo>
                    <a:lnTo>
                      <a:pt x="658" y="120"/>
                    </a:lnTo>
                    <a:lnTo>
                      <a:pt x="658" y="118"/>
                    </a:lnTo>
                    <a:lnTo>
                      <a:pt x="658" y="116"/>
                    </a:lnTo>
                    <a:lnTo>
                      <a:pt x="658" y="114"/>
                    </a:lnTo>
                    <a:lnTo>
                      <a:pt x="658" y="112"/>
                    </a:lnTo>
                    <a:lnTo>
                      <a:pt x="658" y="110"/>
                    </a:lnTo>
                    <a:lnTo>
                      <a:pt x="658" y="108"/>
                    </a:lnTo>
                    <a:lnTo>
                      <a:pt x="658" y="106"/>
                    </a:lnTo>
                    <a:lnTo>
                      <a:pt x="660" y="104"/>
                    </a:lnTo>
                    <a:lnTo>
                      <a:pt x="660" y="102"/>
                    </a:lnTo>
                    <a:lnTo>
                      <a:pt x="660" y="100"/>
                    </a:lnTo>
                    <a:lnTo>
                      <a:pt x="660" y="98"/>
                    </a:lnTo>
                    <a:lnTo>
                      <a:pt x="660" y="96"/>
                    </a:lnTo>
                    <a:lnTo>
                      <a:pt x="662" y="96"/>
                    </a:lnTo>
                    <a:lnTo>
                      <a:pt x="662" y="95"/>
                    </a:lnTo>
                    <a:lnTo>
                      <a:pt x="664" y="95"/>
                    </a:lnTo>
                    <a:lnTo>
                      <a:pt x="664" y="93"/>
                    </a:lnTo>
                    <a:lnTo>
                      <a:pt x="666" y="93"/>
                    </a:lnTo>
                    <a:lnTo>
                      <a:pt x="667" y="93"/>
                    </a:lnTo>
                    <a:lnTo>
                      <a:pt x="667" y="95"/>
                    </a:lnTo>
                    <a:lnTo>
                      <a:pt x="669" y="95"/>
                    </a:lnTo>
                    <a:lnTo>
                      <a:pt x="671" y="96"/>
                    </a:lnTo>
                    <a:lnTo>
                      <a:pt x="673" y="98"/>
                    </a:lnTo>
                    <a:lnTo>
                      <a:pt x="675" y="100"/>
                    </a:lnTo>
                    <a:lnTo>
                      <a:pt x="677" y="102"/>
                    </a:lnTo>
                    <a:lnTo>
                      <a:pt x="679" y="102"/>
                    </a:lnTo>
                    <a:lnTo>
                      <a:pt x="681" y="102"/>
                    </a:lnTo>
                    <a:lnTo>
                      <a:pt x="683" y="102"/>
                    </a:lnTo>
                    <a:lnTo>
                      <a:pt x="683" y="100"/>
                    </a:lnTo>
                    <a:lnTo>
                      <a:pt x="685" y="100"/>
                    </a:lnTo>
                    <a:lnTo>
                      <a:pt x="685" y="98"/>
                    </a:lnTo>
                    <a:lnTo>
                      <a:pt x="687" y="96"/>
                    </a:lnTo>
                    <a:lnTo>
                      <a:pt x="687" y="95"/>
                    </a:lnTo>
                    <a:lnTo>
                      <a:pt x="689" y="93"/>
                    </a:lnTo>
                    <a:lnTo>
                      <a:pt x="689" y="91"/>
                    </a:lnTo>
                    <a:lnTo>
                      <a:pt x="690" y="89"/>
                    </a:lnTo>
                    <a:lnTo>
                      <a:pt x="690" y="87"/>
                    </a:lnTo>
                    <a:lnTo>
                      <a:pt x="692" y="87"/>
                    </a:lnTo>
                    <a:lnTo>
                      <a:pt x="694" y="85"/>
                    </a:lnTo>
                    <a:lnTo>
                      <a:pt x="696" y="83"/>
                    </a:lnTo>
                    <a:lnTo>
                      <a:pt x="698" y="83"/>
                    </a:lnTo>
                    <a:lnTo>
                      <a:pt x="700" y="83"/>
                    </a:lnTo>
                    <a:lnTo>
                      <a:pt x="702" y="83"/>
                    </a:lnTo>
                    <a:lnTo>
                      <a:pt x="704" y="83"/>
                    </a:lnTo>
                    <a:lnTo>
                      <a:pt x="706" y="83"/>
                    </a:lnTo>
                    <a:lnTo>
                      <a:pt x="708" y="85"/>
                    </a:lnTo>
                    <a:lnTo>
                      <a:pt x="710" y="85"/>
                    </a:lnTo>
                    <a:lnTo>
                      <a:pt x="712" y="87"/>
                    </a:lnTo>
                    <a:lnTo>
                      <a:pt x="713" y="87"/>
                    </a:lnTo>
                    <a:lnTo>
                      <a:pt x="715" y="89"/>
                    </a:lnTo>
                    <a:lnTo>
                      <a:pt x="717" y="91"/>
                    </a:lnTo>
                    <a:lnTo>
                      <a:pt x="719" y="91"/>
                    </a:lnTo>
                    <a:lnTo>
                      <a:pt x="721" y="93"/>
                    </a:lnTo>
                    <a:lnTo>
                      <a:pt x="723" y="93"/>
                    </a:lnTo>
                    <a:lnTo>
                      <a:pt x="725" y="93"/>
                    </a:lnTo>
                    <a:lnTo>
                      <a:pt x="725" y="95"/>
                    </a:lnTo>
                    <a:lnTo>
                      <a:pt x="727" y="95"/>
                    </a:lnTo>
                    <a:lnTo>
                      <a:pt x="729" y="95"/>
                    </a:lnTo>
                    <a:lnTo>
                      <a:pt x="731" y="95"/>
                    </a:lnTo>
                    <a:lnTo>
                      <a:pt x="733" y="95"/>
                    </a:lnTo>
                    <a:lnTo>
                      <a:pt x="735" y="95"/>
                    </a:lnTo>
                    <a:lnTo>
                      <a:pt x="735" y="93"/>
                    </a:lnTo>
                    <a:lnTo>
                      <a:pt x="737" y="93"/>
                    </a:lnTo>
                    <a:lnTo>
                      <a:pt x="737" y="91"/>
                    </a:lnTo>
                    <a:lnTo>
                      <a:pt x="738" y="91"/>
                    </a:lnTo>
                    <a:lnTo>
                      <a:pt x="738" y="89"/>
                    </a:lnTo>
                    <a:lnTo>
                      <a:pt x="740" y="89"/>
                    </a:lnTo>
                    <a:lnTo>
                      <a:pt x="740" y="87"/>
                    </a:lnTo>
                    <a:lnTo>
                      <a:pt x="742" y="85"/>
                    </a:lnTo>
                    <a:lnTo>
                      <a:pt x="742" y="83"/>
                    </a:lnTo>
                    <a:lnTo>
                      <a:pt x="744" y="81"/>
                    </a:lnTo>
                    <a:lnTo>
                      <a:pt x="744" y="79"/>
                    </a:lnTo>
                    <a:lnTo>
                      <a:pt x="746" y="77"/>
                    </a:lnTo>
                    <a:lnTo>
                      <a:pt x="748" y="75"/>
                    </a:lnTo>
                    <a:lnTo>
                      <a:pt x="748" y="73"/>
                    </a:lnTo>
                    <a:lnTo>
                      <a:pt x="750" y="73"/>
                    </a:lnTo>
                    <a:lnTo>
                      <a:pt x="750" y="72"/>
                    </a:lnTo>
                    <a:lnTo>
                      <a:pt x="752" y="72"/>
                    </a:lnTo>
                    <a:lnTo>
                      <a:pt x="754" y="70"/>
                    </a:lnTo>
                    <a:lnTo>
                      <a:pt x="754" y="68"/>
                    </a:lnTo>
                    <a:lnTo>
                      <a:pt x="756" y="68"/>
                    </a:lnTo>
                    <a:lnTo>
                      <a:pt x="758" y="66"/>
                    </a:lnTo>
                    <a:lnTo>
                      <a:pt x="760" y="66"/>
                    </a:lnTo>
                    <a:lnTo>
                      <a:pt x="761" y="66"/>
                    </a:lnTo>
                    <a:lnTo>
                      <a:pt x="761" y="64"/>
                    </a:lnTo>
                    <a:lnTo>
                      <a:pt x="763" y="64"/>
                    </a:lnTo>
                    <a:lnTo>
                      <a:pt x="765" y="64"/>
                    </a:lnTo>
                    <a:lnTo>
                      <a:pt x="767" y="66"/>
                    </a:lnTo>
                    <a:lnTo>
                      <a:pt x="769" y="66"/>
                    </a:lnTo>
                    <a:lnTo>
                      <a:pt x="771" y="66"/>
                    </a:lnTo>
                    <a:lnTo>
                      <a:pt x="771" y="68"/>
                    </a:lnTo>
                    <a:lnTo>
                      <a:pt x="773" y="68"/>
                    </a:lnTo>
                    <a:lnTo>
                      <a:pt x="775" y="68"/>
                    </a:lnTo>
                    <a:lnTo>
                      <a:pt x="777" y="68"/>
                    </a:lnTo>
                    <a:lnTo>
                      <a:pt x="779" y="68"/>
                    </a:lnTo>
                    <a:lnTo>
                      <a:pt x="779" y="66"/>
                    </a:lnTo>
                    <a:lnTo>
                      <a:pt x="781" y="64"/>
                    </a:lnTo>
                    <a:lnTo>
                      <a:pt x="781" y="62"/>
                    </a:lnTo>
                    <a:lnTo>
                      <a:pt x="781" y="60"/>
                    </a:lnTo>
                    <a:lnTo>
                      <a:pt x="783" y="58"/>
                    </a:lnTo>
                    <a:lnTo>
                      <a:pt x="783" y="56"/>
                    </a:lnTo>
                    <a:lnTo>
                      <a:pt x="784" y="54"/>
                    </a:lnTo>
                    <a:lnTo>
                      <a:pt x="784" y="52"/>
                    </a:lnTo>
                    <a:lnTo>
                      <a:pt x="784" y="50"/>
                    </a:lnTo>
                    <a:lnTo>
                      <a:pt x="786" y="48"/>
                    </a:lnTo>
                    <a:lnTo>
                      <a:pt x="786" y="47"/>
                    </a:lnTo>
                    <a:lnTo>
                      <a:pt x="786" y="45"/>
                    </a:lnTo>
                    <a:lnTo>
                      <a:pt x="788" y="43"/>
                    </a:lnTo>
                    <a:lnTo>
                      <a:pt x="788" y="39"/>
                    </a:lnTo>
                    <a:lnTo>
                      <a:pt x="788" y="37"/>
                    </a:lnTo>
                    <a:lnTo>
                      <a:pt x="790" y="35"/>
                    </a:lnTo>
                    <a:lnTo>
                      <a:pt x="790" y="31"/>
                    </a:lnTo>
                    <a:lnTo>
                      <a:pt x="790" y="29"/>
                    </a:lnTo>
                    <a:lnTo>
                      <a:pt x="790" y="27"/>
                    </a:lnTo>
                    <a:lnTo>
                      <a:pt x="792" y="25"/>
                    </a:lnTo>
                    <a:lnTo>
                      <a:pt x="792" y="22"/>
                    </a:lnTo>
                    <a:lnTo>
                      <a:pt x="792" y="20"/>
                    </a:lnTo>
                    <a:lnTo>
                      <a:pt x="792" y="18"/>
                    </a:lnTo>
                    <a:lnTo>
                      <a:pt x="792" y="16"/>
                    </a:lnTo>
                    <a:lnTo>
                      <a:pt x="792" y="14"/>
                    </a:lnTo>
                    <a:lnTo>
                      <a:pt x="794" y="12"/>
                    </a:lnTo>
                    <a:lnTo>
                      <a:pt x="794" y="10"/>
                    </a:lnTo>
                    <a:lnTo>
                      <a:pt x="794" y="8"/>
                    </a:lnTo>
                    <a:lnTo>
                      <a:pt x="794" y="6"/>
                    </a:lnTo>
                    <a:lnTo>
                      <a:pt x="794" y="4"/>
                    </a:lnTo>
                    <a:lnTo>
                      <a:pt x="794" y="2"/>
                    </a:lnTo>
                    <a:lnTo>
                      <a:pt x="794" y="0"/>
                    </a:lnTo>
                    <a:lnTo>
                      <a:pt x="794" y="4"/>
                    </a:lnTo>
                    <a:lnTo>
                      <a:pt x="796" y="10"/>
                    </a:lnTo>
                    <a:lnTo>
                      <a:pt x="796" y="16"/>
                    </a:lnTo>
                    <a:lnTo>
                      <a:pt x="796" y="20"/>
                    </a:lnTo>
                    <a:lnTo>
                      <a:pt x="796" y="25"/>
                    </a:lnTo>
                    <a:lnTo>
                      <a:pt x="796" y="29"/>
                    </a:lnTo>
                    <a:lnTo>
                      <a:pt x="796" y="33"/>
                    </a:lnTo>
                    <a:lnTo>
                      <a:pt x="796" y="39"/>
                    </a:lnTo>
                    <a:lnTo>
                      <a:pt x="796" y="43"/>
                    </a:lnTo>
                    <a:lnTo>
                      <a:pt x="796" y="47"/>
                    </a:lnTo>
                    <a:lnTo>
                      <a:pt x="794" y="50"/>
                    </a:lnTo>
                    <a:lnTo>
                      <a:pt x="794" y="54"/>
                    </a:lnTo>
                    <a:lnTo>
                      <a:pt x="794" y="58"/>
                    </a:lnTo>
                    <a:lnTo>
                      <a:pt x="794" y="62"/>
                    </a:lnTo>
                    <a:lnTo>
                      <a:pt x="794" y="64"/>
                    </a:lnTo>
                    <a:lnTo>
                      <a:pt x="794" y="68"/>
                    </a:lnTo>
                    <a:lnTo>
                      <a:pt x="794" y="72"/>
                    </a:lnTo>
                    <a:lnTo>
                      <a:pt x="792" y="73"/>
                    </a:lnTo>
                    <a:lnTo>
                      <a:pt x="792" y="77"/>
                    </a:lnTo>
                    <a:lnTo>
                      <a:pt x="792" y="79"/>
                    </a:lnTo>
                    <a:lnTo>
                      <a:pt x="792" y="83"/>
                    </a:lnTo>
                    <a:lnTo>
                      <a:pt x="790" y="85"/>
                    </a:lnTo>
                    <a:lnTo>
                      <a:pt x="790" y="87"/>
                    </a:lnTo>
                    <a:lnTo>
                      <a:pt x="788" y="89"/>
                    </a:lnTo>
                    <a:lnTo>
                      <a:pt x="788" y="91"/>
                    </a:lnTo>
                    <a:lnTo>
                      <a:pt x="786" y="93"/>
                    </a:lnTo>
                    <a:lnTo>
                      <a:pt x="786" y="95"/>
                    </a:lnTo>
                    <a:lnTo>
                      <a:pt x="784" y="96"/>
                    </a:lnTo>
                    <a:lnTo>
                      <a:pt x="783" y="98"/>
                    </a:lnTo>
                    <a:lnTo>
                      <a:pt x="781" y="100"/>
                    </a:lnTo>
                    <a:lnTo>
                      <a:pt x="779" y="100"/>
                    </a:lnTo>
                    <a:lnTo>
                      <a:pt x="777" y="102"/>
                    </a:lnTo>
                    <a:lnTo>
                      <a:pt x="775" y="102"/>
                    </a:lnTo>
                    <a:lnTo>
                      <a:pt x="773" y="104"/>
                    </a:lnTo>
                    <a:lnTo>
                      <a:pt x="771" y="104"/>
                    </a:lnTo>
                    <a:lnTo>
                      <a:pt x="767" y="106"/>
                    </a:lnTo>
                    <a:lnTo>
                      <a:pt x="765" y="108"/>
                    </a:lnTo>
                    <a:lnTo>
                      <a:pt x="763" y="108"/>
                    </a:lnTo>
                    <a:lnTo>
                      <a:pt x="761" y="110"/>
                    </a:lnTo>
                    <a:lnTo>
                      <a:pt x="758" y="110"/>
                    </a:lnTo>
                    <a:lnTo>
                      <a:pt x="756" y="112"/>
                    </a:lnTo>
                    <a:lnTo>
                      <a:pt x="754" y="114"/>
                    </a:lnTo>
                    <a:lnTo>
                      <a:pt x="750" y="114"/>
                    </a:lnTo>
                    <a:lnTo>
                      <a:pt x="748" y="116"/>
                    </a:lnTo>
                    <a:lnTo>
                      <a:pt x="746" y="118"/>
                    </a:lnTo>
                    <a:lnTo>
                      <a:pt x="742" y="118"/>
                    </a:lnTo>
                    <a:lnTo>
                      <a:pt x="740" y="120"/>
                    </a:lnTo>
                    <a:lnTo>
                      <a:pt x="737" y="121"/>
                    </a:lnTo>
                    <a:lnTo>
                      <a:pt x="735" y="121"/>
                    </a:lnTo>
                    <a:lnTo>
                      <a:pt x="731" y="123"/>
                    </a:lnTo>
                    <a:lnTo>
                      <a:pt x="729" y="125"/>
                    </a:lnTo>
                    <a:lnTo>
                      <a:pt x="725" y="127"/>
                    </a:lnTo>
                    <a:lnTo>
                      <a:pt x="721" y="127"/>
                    </a:lnTo>
                    <a:lnTo>
                      <a:pt x="719" y="129"/>
                    </a:lnTo>
                    <a:lnTo>
                      <a:pt x="715" y="131"/>
                    </a:lnTo>
                    <a:lnTo>
                      <a:pt x="712" y="133"/>
                    </a:lnTo>
                    <a:lnTo>
                      <a:pt x="710" y="133"/>
                    </a:lnTo>
                    <a:lnTo>
                      <a:pt x="706" y="135"/>
                    </a:lnTo>
                    <a:lnTo>
                      <a:pt x="702" y="137"/>
                    </a:lnTo>
                    <a:lnTo>
                      <a:pt x="700" y="139"/>
                    </a:lnTo>
                    <a:lnTo>
                      <a:pt x="696" y="141"/>
                    </a:lnTo>
                    <a:lnTo>
                      <a:pt x="692" y="141"/>
                    </a:lnTo>
                    <a:lnTo>
                      <a:pt x="689" y="143"/>
                    </a:lnTo>
                    <a:lnTo>
                      <a:pt x="685" y="144"/>
                    </a:lnTo>
                    <a:lnTo>
                      <a:pt x="683" y="146"/>
                    </a:lnTo>
                    <a:lnTo>
                      <a:pt x="679" y="146"/>
                    </a:lnTo>
                    <a:lnTo>
                      <a:pt x="675" y="148"/>
                    </a:lnTo>
                    <a:lnTo>
                      <a:pt x="671" y="148"/>
                    </a:lnTo>
                    <a:lnTo>
                      <a:pt x="667" y="150"/>
                    </a:lnTo>
                    <a:lnTo>
                      <a:pt x="664" y="150"/>
                    </a:lnTo>
                    <a:lnTo>
                      <a:pt x="660" y="150"/>
                    </a:lnTo>
                    <a:lnTo>
                      <a:pt x="656" y="152"/>
                    </a:lnTo>
                    <a:lnTo>
                      <a:pt x="652" y="152"/>
                    </a:lnTo>
                    <a:lnTo>
                      <a:pt x="646" y="152"/>
                    </a:lnTo>
                    <a:lnTo>
                      <a:pt x="643" y="152"/>
                    </a:lnTo>
                    <a:lnTo>
                      <a:pt x="639" y="154"/>
                    </a:lnTo>
                    <a:lnTo>
                      <a:pt x="635" y="154"/>
                    </a:lnTo>
                    <a:lnTo>
                      <a:pt x="629" y="154"/>
                    </a:lnTo>
                    <a:lnTo>
                      <a:pt x="625" y="154"/>
                    </a:lnTo>
                    <a:lnTo>
                      <a:pt x="621" y="154"/>
                    </a:lnTo>
                    <a:lnTo>
                      <a:pt x="616" y="154"/>
                    </a:lnTo>
                    <a:lnTo>
                      <a:pt x="612" y="154"/>
                    </a:lnTo>
                    <a:lnTo>
                      <a:pt x="606" y="154"/>
                    </a:lnTo>
                    <a:lnTo>
                      <a:pt x="602" y="154"/>
                    </a:lnTo>
                    <a:lnTo>
                      <a:pt x="596" y="154"/>
                    </a:lnTo>
                    <a:lnTo>
                      <a:pt x="591" y="154"/>
                    </a:lnTo>
                    <a:lnTo>
                      <a:pt x="587" y="154"/>
                    </a:lnTo>
                    <a:lnTo>
                      <a:pt x="581" y="154"/>
                    </a:lnTo>
                    <a:lnTo>
                      <a:pt x="575" y="154"/>
                    </a:lnTo>
                    <a:lnTo>
                      <a:pt x="570" y="154"/>
                    </a:lnTo>
                    <a:lnTo>
                      <a:pt x="564" y="154"/>
                    </a:lnTo>
                    <a:lnTo>
                      <a:pt x="558" y="154"/>
                    </a:lnTo>
                    <a:lnTo>
                      <a:pt x="552" y="154"/>
                    </a:lnTo>
                    <a:lnTo>
                      <a:pt x="547" y="154"/>
                    </a:lnTo>
                    <a:lnTo>
                      <a:pt x="541" y="154"/>
                    </a:lnTo>
                    <a:lnTo>
                      <a:pt x="0" y="154"/>
                    </a:lnTo>
                    <a:lnTo>
                      <a:pt x="0" y="152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3"/>
                    </a:lnTo>
                    <a:lnTo>
                      <a:pt x="4" y="139"/>
                    </a:lnTo>
                    <a:lnTo>
                      <a:pt x="4" y="137"/>
                    </a:lnTo>
                    <a:lnTo>
                      <a:pt x="4" y="135"/>
                    </a:lnTo>
                    <a:lnTo>
                      <a:pt x="5" y="131"/>
                    </a:lnTo>
                    <a:lnTo>
                      <a:pt x="5" y="127"/>
                    </a:lnTo>
                    <a:lnTo>
                      <a:pt x="7" y="125"/>
                    </a:lnTo>
                    <a:lnTo>
                      <a:pt x="7" y="121"/>
                    </a:lnTo>
                    <a:lnTo>
                      <a:pt x="7" y="118"/>
                    </a:lnTo>
                    <a:lnTo>
                      <a:pt x="9" y="116"/>
                    </a:lnTo>
                    <a:lnTo>
                      <a:pt x="9" y="112"/>
                    </a:lnTo>
                    <a:lnTo>
                      <a:pt x="11" y="108"/>
                    </a:lnTo>
                    <a:lnTo>
                      <a:pt x="11" y="106"/>
                    </a:lnTo>
                    <a:lnTo>
                      <a:pt x="13" y="102"/>
                    </a:lnTo>
                    <a:lnTo>
                      <a:pt x="13" y="98"/>
                    </a:lnTo>
                    <a:lnTo>
                      <a:pt x="15" y="96"/>
                    </a:lnTo>
                    <a:lnTo>
                      <a:pt x="15" y="95"/>
                    </a:lnTo>
                    <a:lnTo>
                      <a:pt x="17" y="91"/>
                    </a:lnTo>
                    <a:lnTo>
                      <a:pt x="17" y="89"/>
                    </a:lnTo>
                    <a:lnTo>
                      <a:pt x="19" y="87"/>
                    </a:lnTo>
                    <a:lnTo>
                      <a:pt x="19" y="85"/>
                    </a:lnTo>
                    <a:lnTo>
                      <a:pt x="21" y="85"/>
                    </a:lnTo>
                    <a:lnTo>
                      <a:pt x="21" y="83"/>
                    </a:lnTo>
                    <a:lnTo>
                      <a:pt x="23" y="83"/>
                    </a:lnTo>
                    <a:lnTo>
                      <a:pt x="25" y="83"/>
                    </a:lnTo>
                    <a:lnTo>
                      <a:pt x="27" y="83"/>
                    </a:lnTo>
                    <a:lnTo>
                      <a:pt x="30" y="85"/>
                    </a:lnTo>
                    <a:lnTo>
                      <a:pt x="32" y="85"/>
                    </a:lnTo>
                    <a:lnTo>
                      <a:pt x="36" y="87"/>
                    </a:lnTo>
                    <a:lnTo>
                      <a:pt x="40" y="87"/>
                    </a:lnTo>
                    <a:lnTo>
                      <a:pt x="44" y="89"/>
                    </a:lnTo>
                    <a:lnTo>
                      <a:pt x="48" y="91"/>
                    </a:lnTo>
                    <a:lnTo>
                      <a:pt x="51" y="93"/>
                    </a:lnTo>
                    <a:lnTo>
                      <a:pt x="57" y="95"/>
                    </a:lnTo>
                    <a:lnTo>
                      <a:pt x="61" y="95"/>
                    </a:lnTo>
                    <a:lnTo>
                      <a:pt x="67" y="96"/>
                    </a:lnTo>
                    <a:lnTo>
                      <a:pt x="73" y="98"/>
                    </a:lnTo>
                    <a:lnTo>
                      <a:pt x="78" y="100"/>
                    </a:lnTo>
                    <a:lnTo>
                      <a:pt x="82" y="104"/>
                    </a:lnTo>
                    <a:lnTo>
                      <a:pt x="88" y="106"/>
                    </a:lnTo>
                    <a:lnTo>
                      <a:pt x="94" y="108"/>
                    </a:lnTo>
                    <a:lnTo>
                      <a:pt x="99" y="110"/>
                    </a:lnTo>
                    <a:lnTo>
                      <a:pt x="105" y="112"/>
                    </a:lnTo>
                    <a:lnTo>
                      <a:pt x="111" y="114"/>
                    </a:lnTo>
                    <a:lnTo>
                      <a:pt x="117" y="116"/>
                    </a:lnTo>
                    <a:lnTo>
                      <a:pt x="121" y="118"/>
                    </a:lnTo>
                    <a:lnTo>
                      <a:pt x="126" y="121"/>
                    </a:lnTo>
                    <a:lnTo>
                      <a:pt x="130" y="123"/>
                    </a:lnTo>
                    <a:lnTo>
                      <a:pt x="136" y="125"/>
                    </a:lnTo>
                    <a:lnTo>
                      <a:pt x="140" y="127"/>
                    </a:lnTo>
                    <a:lnTo>
                      <a:pt x="144" y="129"/>
                    </a:lnTo>
                    <a:lnTo>
                      <a:pt x="147" y="131"/>
                    </a:lnTo>
                    <a:lnTo>
                      <a:pt x="151" y="133"/>
                    </a:lnTo>
                    <a:lnTo>
                      <a:pt x="155" y="133"/>
                    </a:lnTo>
                    <a:lnTo>
                      <a:pt x="157" y="135"/>
                    </a:lnTo>
                    <a:close/>
                  </a:path>
                </a:pathLst>
              </a:custGeom>
              <a:solidFill>
                <a:srgbClr val="4A8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48" name="Freeform 683"/>
              <p:cNvSpPr>
                <a:spLocks noChangeAspect="1"/>
              </p:cNvSpPr>
              <p:nvPr/>
            </p:nvSpPr>
            <p:spPr bwMode="auto">
              <a:xfrm>
                <a:off x="2096" y="3767"/>
                <a:ext cx="604" cy="108"/>
              </a:xfrm>
              <a:custGeom>
                <a:avLst/>
                <a:gdLst>
                  <a:gd name="T0" fmla="*/ 6 w 796"/>
                  <a:gd name="T1" fmla="*/ 2 h 154"/>
                  <a:gd name="T2" fmla="*/ 8 w 796"/>
                  <a:gd name="T3" fmla="*/ 2 h 154"/>
                  <a:gd name="T4" fmla="*/ 9 w 796"/>
                  <a:gd name="T5" fmla="*/ 2 h 154"/>
                  <a:gd name="T6" fmla="*/ 11 w 796"/>
                  <a:gd name="T7" fmla="*/ 2 h 154"/>
                  <a:gd name="T8" fmla="*/ 11 w 796"/>
                  <a:gd name="T9" fmla="*/ 2 h 154"/>
                  <a:gd name="T10" fmla="*/ 13 w 796"/>
                  <a:gd name="T11" fmla="*/ 2 h 154"/>
                  <a:gd name="T12" fmla="*/ 13 w 796"/>
                  <a:gd name="T13" fmla="*/ 2 h 154"/>
                  <a:gd name="T14" fmla="*/ 14 w 796"/>
                  <a:gd name="T15" fmla="*/ 2 h 154"/>
                  <a:gd name="T16" fmla="*/ 14 w 796"/>
                  <a:gd name="T17" fmla="*/ 2 h 154"/>
                  <a:gd name="T18" fmla="*/ 15 w 796"/>
                  <a:gd name="T19" fmla="*/ 2 h 154"/>
                  <a:gd name="T20" fmla="*/ 17 w 796"/>
                  <a:gd name="T21" fmla="*/ 2 h 154"/>
                  <a:gd name="T22" fmla="*/ 19 w 796"/>
                  <a:gd name="T23" fmla="*/ 2 h 154"/>
                  <a:gd name="T24" fmla="*/ 20 w 796"/>
                  <a:gd name="T25" fmla="*/ 2 h 154"/>
                  <a:gd name="T26" fmla="*/ 23 w 796"/>
                  <a:gd name="T27" fmla="*/ 2 h 154"/>
                  <a:gd name="T28" fmla="*/ 23 w 796"/>
                  <a:gd name="T29" fmla="*/ 2 h 154"/>
                  <a:gd name="T30" fmla="*/ 24 w 796"/>
                  <a:gd name="T31" fmla="*/ 2 h 154"/>
                  <a:gd name="T32" fmla="*/ 24 w 796"/>
                  <a:gd name="T33" fmla="*/ 2 h 154"/>
                  <a:gd name="T34" fmla="*/ 24 w 796"/>
                  <a:gd name="T35" fmla="*/ 2 h 154"/>
                  <a:gd name="T36" fmla="*/ 24 w 796"/>
                  <a:gd name="T37" fmla="*/ 1 h 154"/>
                  <a:gd name="T38" fmla="*/ 24 w 796"/>
                  <a:gd name="T39" fmla="*/ 1 h 154"/>
                  <a:gd name="T40" fmla="*/ 25 w 796"/>
                  <a:gd name="T41" fmla="*/ 1 h 154"/>
                  <a:gd name="T42" fmla="*/ 25 w 796"/>
                  <a:gd name="T43" fmla="*/ 1 h 154"/>
                  <a:gd name="T44" fmla="*/ 25 w 796"/>
                  <a:gd name="T45" fmla="*/ 1 h 154"/>
                  <a:gd name="T46" fmla="*/ 25 w 796"/>
                  <a:gd name="T47" fmla="*/ 1 h 154"/>
                  <a:gd name="T48" fmla="*/ 27 w 796"/>
                  <a:gd name="T49" fmla="*/ 1 h 154"/>
                  <a:gd name="T50" fmla="*/ 27 w 796"/>
                  <a:gd name="T51" fmla="*/ 1 h 154"/>
                  <a:gd name="T52" fmla="*/ 27 w 796"/>
                  <a:gd name="T53" fmla="*/ 1 h 154"/>
                  <a:gd name="T54" fmla="*/ 27 w 796"/>
                  <a:gd name="T55" fmla="*/ 1 h 154"/>
                  <a:gd name="T56" fmla="*/ 28 w 796"/>
                  <a:gd name="T57" fmla="*/ 1 h 154"/>
                  <a:gd name="T58" fmla="*/ 28 w 796"/>
                  <a:gd name="T59" fmla="*/ 1 h 154"/>
                  <a:gd name="T60" fmla="*/ 28 w 796"/>
                  <a:gd name="T61" fmla="*/ 1 h 154"/>
                  <a:gd name="T62" fmla="*/ 29 w 796"/>
                  <a:gd name="T63" fmla="*/ 1 h 154"/>
                  <a:gd name="T64" fmla="*/ 29 w 796"/>
                  <a:gd name="T65" fmla="*/ 1 h 154"/>
                  <a:gd name="T66" fmla="*/ 29 w 796"/>
                  <a:gd name="T67" fmla="*/ 1 h 154"/>
                  <a:gd name="T68" fmla="*/ 29 w 796"/>
                  <a:gd name="T69" fmla="*/ 1 h 154"/>
                  <a:gd name="T70" fmla="*/ 29 w 796"/>
                  <a:gd name="T71" fmla="*/ 1 h 154"/>
                  <a:gd name="T72" fmla="*/ 29 w 796"/>
                  <a:gd name="T73" fmla="*/ 1 h 154"/>
                  <a:gd name="T74" fmla="*/ 29 w 796"/>
                  <a:gd name="T75" fmla="*/ 1 h 154"/>
                  <a:gd name="T76" fmla="*/ 28 w 796"/>
                  <a:gd name="T77" fmla="*/ 1 h 154"/>
                  <a:gd name="T78" fmla="*/ 28 w 796"/>
                  <a:gd name="T79" fmla="*/ 1 h 154"/>
                  <a:gd name="T80" fmla="*/ 27 w 796"/>
                  <a:gd name="T81" fmla="*/ 1 h 154"/>
                  <a:gd name="T82" fmla="*/ 27 w 796"/>
                  <a:gd name="T83" fmla="*/ 2 h 154"/>
                  <a:gd name="T84" fmla="*/ 27 w 796"/>
                  <a:gd name="T85" fmla="*/ 2 h 154"/>
                  <a:gd name="T86" fmla="*/ 25 w 796"/>
                  <a:gd name="T87" fmla="*/ 2 h 154"/>
                  <a:gd name="T88" fmla="*/ 24 w 796"/>
                  <a:gd name="T89" fmla="*/ 2 h 154"/>
                  <a:gd name="T90" fmla="*/ 24 w 796"/>
                  <a:gd name="T91" fmla="*/ 2 h 154"/>
                  <a:gd name="T92" fmla="*/ 23 w 796"/>
                  <a:gd name="T93" fmla="*/ 2 h 154"/>
                  <a:gd name="T94" fmla="*/ 20 w 796"/>
                  <a:gd name="T95" fmla="*/ 2 h 154"/>
                  <a:gd name="T96" fmla="*/ 0 w 796"/>
                  <a:gd name="T97" fmla="*/ 2 h 154"/>
                  <a:gd name="T98" fmla="*/ 2 w 796"/>
                  <a:gd name="T99" fmla="*/ 2 h 154"/>
                  <a:gd name="T100" fmla="*/ 2 w 796"/>
                  <a:gd name="T101" fmla="*/ 2 h 154"/>
                  <a:gd name="T102" fmla="*/ 2 w 796"/>
                  <a:gd name="T103" fmla="*/ 1 h 154"/>
                  <a:gd name="T104" fmla="*/ 2 w 796"/>
                  <a:gd name="T105" fmla="*/ 1 h 154"/>
                  <a:gd name="T106" fmla="*/ 2 w 796"/>
                  <a:gd name="T107" fmla="*/ 1 h 154"/>
                  <a:gd name="T108" fmla="*/ 3 w 796"/>
                  <a:gd name="T109" fmla="*/ 1 h 154"/>
                  <a:gd name="T110" fmla="*/ 5 w 796"/>
                  <a:gd name="T111" fmla="*/ 2 h 154"/>
                  <a:gd name="T112" fmla="*/ 5 w 796"/>
                  <a:gd name="T113" fmla="*/ 2 h 15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96"/>
                  <a:gd name="T172" fmla="*/ 0 h 154"/>
                  <a:gd name="T173" fmla="*/ 796 w 796"/>
                  <a:gd name="T174" fmla="*/ 154 h 15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96" h="154">
                    <a:moveTo>
                      <a:pt x="155" y="139"/>
                    </a:moveTo>
                    <a:lnTo>
                      <a:pt x="159" y="141"/>
                    </a:lnTo>
                    <a:lnTo>
                      <a:pt x="161" y="141"/>
                    </a:lnTo>
                    <a:lnTo>
                      <a:pt x="165" y="143"/>
                    </a:lnTo>
                    <a:lnTo>
                      <a:pt x="169" y="143"/>
                    </a:lnTo>
                    <a:lnTo>
                      <a:pt x="172" y="144"/>
                    </a:lnTo>
                    <a:lnTo>
                      <a:pt x="176" y="144"/>
                    </a:lnTo>
                    <a:lnTo>
                      <a:pt x="182" y="144"/>
                    </a:lnTo>
                    <a:lnTo>
                      <a:pt x="186" y="144"/>
                    </a:lnTo>
                    <a:lnTo>
                      <a:pt x="192" y="144"/>
                    </a:lnTo>
                    <a:lnTo>
                      <a:pt x="195" y="144"/>
                    </a:lnTo>
                    <a:lnTo>
                      <a:pt x="201" y="144"/>
                    </a:lnTo>
                    <a:lnTo>
                      <a:pt x="207" y="144"/>
                    </a:lnTo>
                    <a:lnTo>
                      <a:pt x="213" y="143"/>
                    </a:lnTo>
                    <a:lnTo>
                      <a:pt x="218" y="143"/>
                    </a:lnTo>
                    <a:lnTo>
                      <a:pt x="224" y="143"/>
                    </a:lnTo>
                    <a:lnTo>
                      <a:pt x="230" y="141"/>
                    </a:lnTo>
                    <a:lnTo>
                      <a:pt x="236" y="141"/>
                    </a:lnTo>
                    <a:lnTo>
                      <a:pt x="241" y="139"/>
                    </a:lnTo>
                    <a:lnTo>
                      <a:pt x="247" y="139"/>
                    </a:lnTo>
                    <a:lnTo>
                      <a:pt x="253" y="139"/>
                    </a:lnTo>
                    <a:lnTo>
                      <a:pt x="259" y="137"/>
                    </a:lnTo>
                    <a:lnTo>
                      <a:pt x="264" y="135"/>
                    </a:lnTo>
                    <a:lnTo>
                      <a:pt x="270" y="135"/>
                    </a:lnTo>
                    <a:lnTo>
                      <a:pt x="276" y="133"/>
                    </a:lnTo>
                    <a:lnTo>
                      <a:pt x="282" y="133"/>
                    </a:lnTo>
                    <a:lnTo>
                      <a:pt x="286" y="131"/>
                    </a:lnTo>
                    <a:lnTo>
                      <a:pt x="291" y="131"/>
                    </a:lnTo>
                    <a:lnTo>
                      <a:pt x="295" y="129"/>
                    </a:lnTo>
                    <a:lnTo>
                      <a:pt x="301" y="129"/>
                    </a:lnTo>
                    <a:lnTo>
                      <a:pt x="305" y="127"/>
                    </a:lnTo>
                    <a:lnTo>
                      <a:pt x="309" y="127"/>
                    </a:lnTo>
                    <a:lnTo>
                      <a:pt x="312" y="127"/>
                    </a:lnTo>
                    <a:lnTo>
                      <a:pt x="316" y="125"/>
                    </a:lnTo>
                    <a:lnTo>
                      <a:pt x="320" y="125"/>
                    </a:lnTo>
                    <a:lnTo>
                      <a:pt x="324" y="125"/>
                    </a:lnTo>
                    <a:lnTo>
                      <a:pt x="328" y="125"/>
                    </a:lnTo>
                    <a:lnTo>
                      <a:pt x="332" y="125"/>
                    </a:lnTo>
                    <a:lnTo>
                      <a:pt x="334" y="125"/>
                    </a:lnTo>
                    <a:lnTo>
                      <a:pt x="337" y="127"/>
                    </a:lnTo>
                    <a:lnTo>
                      <a:pt x="341" y="127"/>
                    </a:lnTo>
                    <a:lnTo>
                      <a:pt x="345" y="127"/>
                    </a:lnTo>
                    <a:lnTo>
                      <a:pt x="347" y="127"/>
                    </a:lnTo>
                    <a:lnTo>
                      <a:pt x="351" y="129"/>
                    </a:lnTo>
                    <a:lnTo>
                      <a:pt x="355" y="129"/>
                    </a:lnTo>
                    <a:lnTo>
                      <a:pt x="357" y="129"/>
                    </a:lnTo>
                    <a:lnTo>
                      <a:pt x="360" y="131"/>
                    </a:lnTo>
                    <a:lnTo>
                      <a:pt x="364" y="131"/>
                    </a:lnTo>
                    <a:lnTo>
                      <a:pt x="366" y="133"/>
                    </a:lnTo>
                    <a:lnTo>
                      <a:pt x="370" y="133"/>
                    </a:lnTo>
                    <a:lnTo>
                      <a:pt x="372" y="135"/>
                    </a:lnTo>
                    <a:lnTo>
                      <a:pt x="376" y="135"/>
                    </a:lnTo>
                    <a:lnTo>
                      <a:pt x="378" y="137"/>
                    </a:lnTo>
                    <a:lnTo>
                      <a:pt x="382" y="137"/>
                    </a:lnTo>
                    <a:lnTo>
                      <a:pt x="383" y="139"/>
                    </a:lnTo>
                    <a:lnTo>
                      <a:pt x="387" y="139"/>
                    </a:lnTo>
                    <a:lnTo>
                      <a:pt x="389" y="139"/>
                    </a:lnTo>
                    <a:lnTo>
                      <a:pt x="393" y="141"/>
                    </a:lnTo>
                    <a:lnTo>
                      <a:pt x="395" y="141"/>
                    </a:lnTo>
                    <a:lnTo>
                      <a:pt x="399" y="141"/>
                    </a:lnTo>
                    <a:lnTo>
                      <a:pt x="401" y="143"/>
                    </a:lnTo>
                    <a:lnTo>
                      <a:pt x="405" y="143"/>
                    </a:lnTo>
                    <a:lnTo>
                      <a:pt x="406" y="143"/>
                    </a:lnTo>
                    <a:lnTo>
                      <a:pt x="410" y="143"/>
                    </a:lnTo>
                    <a:lnTo>
                      <a:pt x="412" y="143"/>
                    </a:lnTo>
                    <a:lnTo>
                      <a:pt x="416" y="143"/>
                    </a:lnTo>
                    <a:lnTo>
                      <a:pt x="420" y="143"/>
                    </a:lnTo>
                    <a:lnTo>
                      <a:pt x="424" y="143"/>
                    </a:lnTo>
                    <a:lnTo>
                      <a:pt x="430" y="143"/>
                    </a:lnTo>
                    <a:lnTo>
                      <a:pt x="433" y="143"/>
                    </a:lnTo>
                    <a:lnTo>
                      <a:pt x="439" y="143"/>
                    </a:lnTo>
                    <a:lnTo>
                      <a:pt x="445" y="143"/>
                    </a:lnTo>
                    <a:lnTo>
                      <a:pt x="451" y="141"/>
                    </a:lnTo>
                    <a:lnTo>
                      <a:pt x="456" y="141"/>
                    </a:lnTo>
                    <a:lnTo>
                      <a:pt x="464" y="141"/>
                    </a:lnTo>
                    <a:lnTo>
                      <a:pt x="470" y="141"/>
                    </a:lnTo>
                    <a:lnTo>
                      <a:pt x="477" y="141"/>
                    </a:lnTo>
                    <a:lnTo>
                      <a:pt x="483" y="141"/>
                    </a:lnTo>
                    <a:lnTo>
                      <a:pt x="491" y="139"/>
                    </a:lnTo>
                    <a:lnTo>
                      <a:pt x="499" y="139"/>
                    </a:lnTo>
                    <a:lnTo>
                      <a:pt x="506" y="139"/>
                    </a:lnTo>
                    <a:lnTo>
                      <a:pt x="514" y="139"/>
                    </a:lnTo>
                    <a:lnTo>
                      <a:pt x="522" y="139"/>
                    </a:lnTo>
                    <a:lnTo>
                      <a:pt x="527" y="139"/>
                    </a:lnTo>
                    <a:lnTo>
                      <a:pt x="535" y="137"/>
                    </a:lnTo>
                    <a:lnTo>
                      <a:pt x="543" y="137"/>
                    </a:lnTo>
                    <a:lnTo>
                      <a:pt x="550" y="137"/>
                    </a:lnTo>
                    <a:lnTo>
                      <a:pt x="556" y="137"/>
                    </a:lnTo>
                    <a:lnTo>
                      <a:pt x="564" y="137"/>
                    </a:lnTo>
                    <a:lnTo>
                      <a:pt x="570" y="137"/>
                    </a:lnTo>
                    <a:lnTo>
                      <a:pt x="577" y="137"/>
                    </a:lnTo>
                    <a:lnTo>
                      <a:pt x="583" y="137"/>
                    </a:lnTo>
                    <a:lnTo>
                      <a:pt x="589" y="137"/>
                    </a:lnTo>
                    <a:lnTo>
                      <a:pt x="595" y="137"/>
                    </a:lnTo>
                    <a:lnTo>
                      <a:pt x="598" y="139"/>
                    </a:lnTo>
                    <a:lnTo>
                      <a:pt x="604" y="139"/>
                    </a:lnTo>
                    <a:lnTo>
                      <a:pt x="608" y="139"/>
                    </a:lnTo>
                    <a:lnTo>
                      <a:pt x="612" y="139"/>
                    </a:lnTo>
                    <a:lnTo>
                      <a:pt x="616" y="139"/>
                    </a:lnTo>
                    <a:lnTo>
                      <a:pt x="619" y="139"/>
                    </a:lnTo>
                    <a:lnTo>
                      <a:pt x="623" y="141"/>
                    </a:lnTo>
                    <a:lnTo>
                      <a:pt x="627" y="141"/>
                    </a:lnTo>
                    <a:lnTo>
                      <a:pt x="629" y="139"/>
                    </a:lnTo>
                    <a:lnTo>
                      <a:pt x="633" y="139"/>
                    </a:lnTo>
                    <a:lnTo>
                      <a:pt x="635" y="139"/>
                    </a:lnTo>
                    <a:lnTo>
                      <a:pt x="639" y="139"/>
                    </a:lnTo>
                    <a:lnTo>
                      <a:pt x="641" y="139"/>
                    </a:lnTo>
                    <a:lnTo>
                      <a:pt x="643" y="137"/>
                    </a:lnTo>
                    <a:lnTo>
                      <a:pt x="644" y="137"/>
                    </a:lnTo>
                    <a:lnTo>
                      <a:pt x="646" y="137"/>
                    </a:lnTo>
                    <a:lnTo>
                      <a:pt x="648" y="137"/>
                    </a:lnTo>
                    <a:lnTo>
                      <a:pt x="650" y="135"/>
                    </a:lnTo>
                    <a:lnTo>
                      <a:pt x="652" y="135"/>
                    </a:lnTo>
                    <a:lnTo>
                      <a:pt x="654" y="135"/>
                    </a:lnTo>
                    <a:lnTo>
                      <a:pt x="654" y="133"/>
                    </a:lnTo>
                    <a:lnTo>
                      <a:pt x="656" y="133"/>
                    </a:lnTo>
                    <a:lnTo>
                      <a:pt x="656" y="131"/>
                    </a:lnTo>
                    <a:lnTo>
                      <a:pt x="658" y="131"/>
                    </a:lnTo>
                    <a:lnTo>
                      <a:pt x="658" y="129"/>
                    </a:lnTo>
                    <a:lnTo>
                      <a:pt x="660" y="129"/>
                    </a:lnTo>
                    <a:lnTo>
                      <a:pt x="660" y="127"/>
                    </a:lnTo>
                    <a:lnTo>
                      <a:pt x="662" y="127"/>
                    </a:lnTo>
                    <a:lnTo>
                      <a:pt x="662" y="125"/>
                    </a:lnTo>
                    <a:lnTo>
                      <a:pt x="662" y="123"/>
                    </a:lnTo>
                    <a:lnTo>
                      <a:pt x="662" y="121"/>
                    </a:lnTo>
                    <a:lnTo>
                      <a:pt x="662" y="120"/>
                    </a:lnTo>
                    <a:lnTo>
                      <a:pt x="662" y="118"/>
                    </a:lnTo>
                    <a:lnTo>
                      <a:pt x="662" y="116"/>
                    </a:lnTo>
                    <a:lnTo>
                      <a:pt x="662" y="114"/>
                    </a:lnTo>
                    <a:lnTo>
                      <a:pt x="662" y="112"/>
                    </a:lnTo>
                    <a:lnTo>
                      <a:pt x="664" y="110"/>
                    </a:lnTo>
                    <a:lnTo>
                      <a:pt x="664" y="108"/>
                    </a:lnTo>
                    <a:lnTo>
                      <a:pt x="664" y="106"/>
                    </a:lnTo>
                    <a:lnTo>
                      <a:pt x="664" y="104"/>
                    </a:lnTo>
                    <a:lnTo>
                      <a:pt x="666" y="104"/>
                    </a:lnTo>
                    <a:lnTo>
                      <a:pt x="666" y="102"/>
                    </a:lnTo>
                    <a:lnTo>
                      <a:pt x="667" y="100"/>
                    </a:lnTo>
                    <a:lnTo>
                      <a:pt x="669" y="100"/>
                    </a:lnTo>
                    <a:lnTo>
                      <a:pt x="671" y="102"/>
                    </a:lnTo>
                    <a:lnTo>
                      <a:pt x="673" y="102"/>
                    </a:lnTo>
                    <a:lnTo>
                      <a:pt x="673" y="104"/>
                    </a:lnTo>
                    <a:lnTo>
                      <a:pt x="675" y="104"/>
                    </a:lnTo>
                    <a:lnTo>
                      <a:pt x="675" y="106"/>
                    </a:lnTo>
                    <a:lnTo>
                      <a:pt x="677" y="108"/>
                    </a:lnTo>
                    <a:lnTo>
                      <a:pt x="679" y="110"/>
                    </a:lnTo>
                    <a:lnTo>
                      <a:pt x="679" y="112"/>
                    </a:lnTo>
                    <a:lnTo>
                      <a:pt x="681" y="112"/>
                    </a:lnTo>
                    <a:lnTo>
                      <a:pt x="681" y="114"/>
                    </a:lnTo>
                    <a:lnTo>
                      <a:pt x="683" y="114"/>
                    </a:lnTo>
                    <a:lnTo>
                      <a:pt x="685" y="114"/>
                    </a:lnTo>
                    <a:lnTo>
                      <a:pt x="687" y="114"/>
                    </a:lnTo>
                    <a:lnTo>
                      <a:pt x="689" y="114"/>
                    </a:lnTo>
                    <a:lnTo>
                      <a:pt x="689" y="112"/>
                    </a:lnTo>
                    <a:lnTo>
                      <a:pt x="690" y="110"/>
                    </a:lnTo>
                    <a:lnTo>
                      <a:pt x="692" y="108"/>
                    </a:lnTo>
                    <a:lnTo>
                      <a:pt x="692" y="106"/>
                    </a:lnTo>
                    <a:lnTo>
                      <a:pt x="694" y="104"/>
                    </a:lnTo>
                    <a:lnTo>
                      <a:pt x="694" y="102"/>
                    </a:lnTo>
                    <a:lnTo>
                      <a:pt x="696" y="100"/>
                    </a:lnTo>
                    <a:lnTo>
                      <a:pt x="698" y="98"/>
                    </a:lnTo>
                    <a:lnTo>
                      <a:pt x="698" y="96"/>
                    </a:lnTo>
                    <a:lnTo>
                      <a:pt x="700" y="96"/>
                    </a:lnTo>
                    <a:lnTo>
                      <a:pt x="702" y="95"/>
                    </a:lnTo>
                    <a:lnTo>
                      <a:pt x="704" y="95"/>
                    </a:lnTo>
                    <a:lnTo>
                      <a:pt x="706" y="95"/>
                    </a:lnTo>
                    <a:lnTo>
                      <a:pt x="708" y="95"/>
                    </a:lnTo>
                    <a:lnTo>
                      <a:pt x="710" y="95"/>
                    </a:lnTo>
                    <a:lnTo>
                      <a:pt x="710" y="96"/>
                    </a:lnTo>
                    <a:lnTo>
                      <a:pt x="712" y="96"/>
                    </a:lnTo>
                    <a:lnTo>
                      <a:pt x="713" y="96"/>
                    </a:lnTo>
                    <a:lnTo>
                      <a:pt x="715" y="98"/>
                    </a:lnTo>
                    <a:lnTo>
                      <a:pt x="717" y="98"/>
                    </a:lnTo>
                    <a:lnTo>
                      <a:pt x="717" y="100"/>
                    </a:lnTo>
                    <a:lnTo>
                      <a:pt x="719" y="100"/>
                    </a:lnTo>
                    <a:lnTo>
                      <a:pt x="721" y="100"/>
                    </a:lnTo>
                    <a:lnTo>
                      <a:pt x="721" y="102"/>
                    </a:lnTo>
                    <a:lnTo>
                      <a:pt x="723" y="102"/>
                    </a:lnTo>
                    <a:lnTo>
                      <a:pt x="725" y="102"/>
                    </a:lnTo>
                    <a:lnTo>
                      <a:pt x="727" y="104"/>
                    </a:lnTo>
                    <a:lnTo>
                      <a:pt x="729" y="104"/>
                    </a:lnTo>
                    <a:lnTo>
                      <a:pt x="731" y="104"/>
                    </a:lnTo>
                    <a:lnTo>
                      <a:pt x="733" y="104"/>
                    </a:lnTo>
                    <a:lnTo>
                      <a:pt x="735" y="102"/>
                    </a:lnTo>
                    <a:lnTo>
                      <a:pt x="737" y="102"/>
                    </a:lnTo>
                    <a:lnTo>
                      <a:pt x="738" y="102"/>
                    </a:lnTo>
                    <a:lnTo>
                      <a:pt x="738" y="100"/>
                    </a:lnTo>
                    <a:lnTo>
                      <a:pt x="740" y="98"/>
                    </a:lnTo>
                    <a:lnTo>
                      <a:pt x="742" y="96"/>
                    </a:lnTo>
                    <a:lnTo>
                      <a:pt x="744" y="95"/>
                    </a:lnTo>
                    <a:lnTo>
                      <a:pt x="744" y="93"/>
                    </a:lnTo>
                    <a:lnTo>
                      <a:pt x="746" y="91"/>
                    </a:lnTo>
                    <a:lnTo>
                      <a:pt x="748" y="89"/>
                    </a:lnTo>
                    <a:lnTo>
                      <a:pt x="748" y="87"/>
                    </a:lnTo>
                    <a:lnTo>
                      <a:pt x="750" y="87"/>
                    </a:lnTo>
                    <a:lnTo>
                      <a:pt x="750" y="85"/>
                    </a:lnTo>
                    <a:lnTo>
                      <a:pt x="752" y="83"/>
                    </a:lnTo>
                    <a:lnTo>
                      <a:pt x="754" y="81"/>
                    </a:lnTo>
                    <a:lnTo>
                      <a:pt x="756" y="79"/>
                    </a:lnTo>
                    <a:lnTo>
                      <a:pt x="758" y="77"/>
                    </a:lnTo>
                    <a:lnTo>
                      <a:pt x="760" y="77"/>
                    </a:lnTo>
                    <a:lnTo>
                      <a:pt x="761" y="75"/>
                    </a:lnTo>
                    <a:lnTo>
                      <a:pt x="763" y="73"/>
                    </a:lnTo>
                    <a:lnTo>
                      <a:pt x="765" y="73"/>
                    </a:lnTo>
                    <a:lnTo>
                      <a:pt x="767" y="73"/>
                    </a:lnTo>
                    <a:lnTo>
                      <a:pt x="769" y="73"/>
                    </a:lnTo>
                    <a:lnTo>
                      <a:pt x="771" y="73"/>
                    </a:lnTo>
                    <a:lnTo>
                      <a:pt x="773" y="73"/>
                    </a:lnTo>
                    <a:lnTo>
                      <a:pt x="775" y="73"/>
                    </a:lnTo>
                    <a:lnTo>
                      <a:pt x="777" y="73"/>
                    </a:lnTo>
                    <a:lnTo>
                      <a:pt x="779" y="73"/>
                    </a:lnTo>
                    <a:lnTo>
                      <a:pt x="781" y="73"/>
                    </a:lnTo>
                    <a:lnTo>
                      <a:pt x="781" y="72"/>
                    </a:lnTo>
                    <a:lnTo>
                      <a:pt x="783" y="72"/>
                    </a:lnTo>
                    <a:lnTo>
                      <a:pt x="783" y="70"/>
                    </a:lnTo>
                    <a:lnTo>
                      <a:pt x="784" y="70"/>
                    </a:lnTo>
                    <a:lnTo>
                      <a:pt x="784" y="68"/>
                    </a:lnTo>
                    <a:lnTo>
                      <a:pt x="784" y="66"/>
                    </a:lnTo>
                    <a:lnTo>
                      <a:pt x="784" y="64"/>
                    </a:lnTo>
                    <a:lnTo>
                      <a:pt x="786" y="62"/>
                    </a:lnTo>
                    <a:lnTo>
                      <a:pt x="786" y="60"/>
                    </a:lnTo>
                    <a:lnTo>
                      <a:pt x="786" y="58"/>
                    </a:lnTo>
                    <a:lnTo>
                      <a:pt x="786" y="56"/>
                    </a:lnTo>
                    <a:lnTo>
                      <a:pt x="788" y="54"/>
                    </a:lnTo>
                    <a:lnTo>
                      <a:pt x="788" y="52"/>
                    </a:lnTo>
                    <a:lnTo>
                      <a:pt x="788" y="50"/>
                    </a:lnTo>
                    <a:lnTo>
                      <a:pt x="788" y="48"/>
                    </a:lnTo>
                    <a:lnTo>
                      <a:pt x="790" y="47"/>
                    </a:lnTo>
                    <a:lnTo>
                      <a:pt x="790" y="43"/>
                    </a:lnTo>
                    <a:lnTo>
                      <a:pt x="790" y="41"/>
                    </a:lnTo>
                    <a:lnTo>
                      <a:pt x="790" y="39"/>
                    </a:lnTo>
                    <a:lnTo>
                      <a:pt x="790" y="35"/>
                    </a:lnTo>
                    <a:lnTo>
                      <a:pt x="792" y="33"/>
                    </a:lnTo>
                    <a:lnTo>
                      <a:pt x="792" y="31"/>
                    </a:lnTo>
                    <a:lnTo>
                      <a:pt x="792" y="27"/>
                    </a:lnTo>
                    <a:lnTo>
                      <a:pt x="792" y="25"/>
                    </a:lnTo>
                    <a:lnTo>
                      <a:pt x="792" y="24"/>
                    </a:lnTo>
                    <a:lnTo>
                      <a:pt x="792" y="20"/>
                    </a:lnTo>
                    <a:lnTo>
                      <a:pt x="794" y="18"/>
                    </a:lnTo>
                    <a:lnTo>
                      <a:pt x="794" y="16"/>
                    </a:lnTo>
                    <a:lnTo>
                      <a:pt x="794" y="14"/>
                    </a:lnTo>
                    <a:lnTo>
                      <a:pt x="794" y="12"/>
                    </a:lnTo>
                    <a:lnTo>
                      <a:pt x="794" y="10"/>
                    </a:lnTo>
                    <a:lnTo>
                      <a:pt x="794" y="8"/>
                    </a:lnTo>
                    <a:lnTo>
                      <a:pt x="794" y="6"/>
                    </a:lnTo>
                    <a:lnTo>
                      <a:pt x="794" y="4"/>
                    </a:lnTo>
                    <a:lnTo>
                      <a:pt x="794" y="2"/>
                    </a:lnTo>
                    <a:lnTo>
                      <a:pt x="794" y="0"/>
                    </a:lnTo>
                    <a:lnTo>
                      <a:pt x="794" y="4"/>
                    </a:lnTo>
                    <a:lnTo>
                      <a:pt x="796" y="10"/>
                    </a:lnTo>
                    <a:lnTo>
                      <a:pt x="796" y="16"/>
                    </a:lnTo>
                    <a:lnTo>
                      <a:pt x="796" y="20"/>
                    </a:lnTo>
                    <a:lnTo>
                      <a:pt x="796" y="25"/>
                    </a:lnTo>
                    <a:lnTo>
                      <a:pt x="796" y="29"/>
                    </a:lnTo>
                    <a:lnTo>
                      <a:pt x="796" y="33"/>
                    </a:lnTo>
                    <a:lnTo>
                      <a:pt x="796" y="39"/>
                    </a:lnTo>
                    <a:lnTo>
                      <a:pt x="796" y="43"/>
                    </a:lnTo>
                    <a:lnTo>
                      <a:pt x="796" y="47"/>
                    </a:lnTo>
                    <a:lnTo>
                      <a:pt x="794" y="50"/>
                    </a:lnTo>
                    <a:lnTo>
                      <a:pt x="794" y="54"/>
                    </a:lnTo>
                    <a:lnTo>
                      <a:pt x="794" y="58"/>
                    </a:lnTo>
                    <a:lnTo>
                      <a:pt x="794" y="62"/>
                    </a:lnTo>
                    <a:lnTo>
                      <a:pt x="794" y="64"/>
                    </a:lnTo>
                    <a:lnTo>
                      <a:pt x="794" y="68"/>
                    </a:lnTo>
                    <a:lnTo>
                      <a:pt x="794" y="72"/>
                    </a:lnTo>
                    <a:lnTo>
                      <a:pt x="792" y="73"/>
                    </a:lnTo>
                    <a:lnTo>
                      <a:pt x="792" y="77"/>
                    </a:lnTo>
                    <a:lnTo>
                      <a:pt x="792" y="79"/>
                    </a:lnTo>
                    <a:lnTo>
                      <a:pt x="792" y="83"/>
                    </a:lnTo>
                    <a:lnTo>
                      <a:pt x="790" y="85"/>
                    </a:lnTo>
                    <a:lnTo>
                      <a:pt x="790" y="87"/>
                    </a:lnTo>
                    <a:lnTo>
                      <a:pt x="788" y="89"/>
                    </a:lnTo>
                    <a:lnTo>
                      <a:pt x="788" y="91"/>
                    </a:lnTo>
                    <a:lnTo>
                      <a:pt x="786" y="93"/>
                    </a:lnTo>
                    <a:lnTo>
                      <a:pt x="786" y="95"/>
                    </a:lnTo>
                    <a:lnTo>
                      <a:pt x="784" y="96"/>
                    </a:lnTo>
                    <a:lnTo>
                      <a:pt x="783" y="98"/>
                    </a:lnTo>
                    <a:lnTo>
                      <a:pt x="781" y="100"/>
                    </a:lnTo>
                    <a:lnTo>
                      <a:pt x="779" y="100"/>
                    </a:lnTo>
                    <a:lnTo>
                      <a:pt x="777" y="102"/>
                    </a:lnTo>
                    <a:lnTo>
                      <a:pt x="775" y="102"/>
                    </a:lnTo>
                    <a:lnTo>
                      <a:pt x="773" y="104"/>
                    </a:lnTo>
                    <a:lnTo>
                      <a:pt x="771" y="104"/>
                    </a:lnTo>
                    <a:lnTo>
                      <a:pt x="767" y="106"/>
                    </a:lnTo>
                    <a:lnTo>
                      <a:pt x="765" y="108"/>
                    </a:lnTo>
                    <a:lnTo>
                      <a:pt x="763" y="108"/>
                    </a:lnTo>
                    <a:lnTo>
                      <a:pt x="761" y="110"/>
                    </a:lnTo>
                    <a:lnTo>
                      <a:pt x="758" y="110"/>
                    </a:lnTo>
                    <a:lnTo>
                      <a:pt x="756" y="112"/>
                    </a:lnTo>
                    <a:lnTo>
                      <a:pt x="754" y="114"/>
                    </a:lnTo>
                    <a:lnTo>
                      <a:pt x="750" y="114"/>
                    </a:lnTo>
                    <a:lnTo>
                      <a:pt x="748" y="116"/>
                    </a:lnTo>
                    <a:lnTo>
                      <a:pt x="746" y="118"/>
                    </a:lnTo>
                    <a:lnTo>
                      <a:pt x="742" y="118"/>
                    </a:lnTo>
                    <a:lnTo>
                      <a:pt x="740" y="120"/>
                    </a:lnTo>
                    <a:lnTo>
                      <a:pt x="737" y="121"/>
                    </a:lnTo>
                    <a:lnTo>
                      <a:pt x="735" y="121"/>
                    </a:lnTo>
                    <a:lnTo>
                      <a:pt x="731" y="123"/>
                    </a:lnTo>
                    <a:lnTo>
                      <a:pt x="729" y="125"/>
                    </a:lnTo>
                    <a:lnTo>
                      <a:pt x="725" y="127"/>
                    </a:lnTo>
                    <a:lnTo>
                      <a:pt x="721" y="127"/>
                    </a:lnTo>
                    <a:lnTo>
                      <a:pt x="719" y="129"/>
                    </a:lnTo>
                    <a:lnTo>
                      <a:pt x="715" y="131"/>
                    </a:lnTo>
                    <a:lnTo>
                      <a:pt x="712" y="133"/>
                    </a:lnTo>
                    <a:lnTo>
                      <a:pt x="710" y="133"/>
                    </a:lnTo>
                    <a:lnTo>
                      <a:pt x="706" y="135"/>
                    </a:lnTo>
                    <a:lnTo>
                      <a:pt x="702" y="137"/>
                    </a:lnTo>
                    <a:lnTo>
                      <a:pt x="700" y="139"/>
                    </a:lnTo>
                    <a:lnTo>
                      <a:pt x="696" y="141"/>
                    </a:lnTo>
                    <a:lnTo>
                      <a:pt x="692" y="141"/>
                    </a:lnTo>
                    <a:lnTo>
                      <a:pt x="689" y="143"/>
                    </a:lnTo>
                    <a:lnTo>
                      <a:pt x="685" y="144"/>
                    </a:lnTo>
                    <a:lnTo>
                      <a:pt x="683" y="146"/>
                    </a:lnTo>
                    <a:lnTo>
                      <a:pt x="679" y="146"/>
                    </a:lnTo>
                    <a:lnTo>
                      <a:pt x="675" y="148"/>
                    </a:lnTo>
                    <a:lnTo>
                      <a:pt x="671" y="148"/>
                    </a:lnTo>
                    <a:lnTo>
                      <a:pt x="667" y="150"/>
                    </a:lnTo>
                    <a:lnTo>
                      <a:pt x="664" y="150"/>
                    </a:lnTo>
                    <a:lnTo>
                      <a:pt x="660" y="150"/>
                    </a:lnTo>
                    <a:lnTo>
                      <a:pt x="656" y="152"/>
                    </a:lnTo>
                    <a:lnTo>
                      <a:pt x="652" y="152"/>
                    </a:lnTo>
                    <a:lnTo>
                      <a:pt x="646" y="152"/>
                    </a:lnTo>
                    <a:lnTo>
                      <a:pt x="643" y="152"/>
                    </a:lnTo>
                    <a:lnTo>
                      <a:pt x="639" y="154"/>
                    </a:lnTo>
                    <a:lnTo>
                      <a:pt x="635" y="154"/>
                    </a:lnTo>
                    <a:lnTo>
                      <a:pt x="629" y="154"/>
                    </a:lnTo>
                    <a:lnTo>
                      <a:pt x="625" y="154"/>
                    </a:lnTo>
                    <a:lnTo>
                      <a:pt x="621" y="154"/>
                    </a:lnTo>
                    <a:lnTo>
                      <a:pt x="616" y="154"/>
                    </a:lnTo>
                    <a:lnTo>
                      <a:pt x="612" y="154"/>
                    </a:lnTo>
                    <a:lnTo>
                      <a:pt x="606" y="154"/>
                    </a:lnTo>
                    <a:lnTo>
                      <a:pt x="602" y="154"/>
                    </a:lnTo>
                    <a:lnTo>
                      <a:pt x="596" y="154"/>
                    </a:lnTo>
                    <a:lnTo>
                      <a:pt x="591" y="154"/>
                    </a:lnTo>
                    <a:lnTo>
                      <a:pt x="587" y="154"/>
                    </a:lnTo>
                    <a:lnTo>
                      <a:pt x="581" y="154"/>
                    </a:lnTo>
                    <a:lnTo>
                      <a:pt x="575" y="154"/>
                    </a:lnTo>
                    <a:lnTo>
                      <a:pt x="570" y="154"/>
                    </a:lnTo>
                    <a:lnTo>
                      <a:pt x="564" y="154"/>
                    </a:lnTo>
                    <a:lnTo>
                      <a:pt x="558" y="154"/>
                    </a:lnTo>
                    <a:lnTo>
                      <a:pt x="552" y="154"/>
                    </a:lnTo>
                    <a:lnTo>
                      <a:pt x="547" y="154"/>
                    </a:lnTo>
                    <a:lnTo>
                      <a:pt x="541" y="154"/>
                    </a:lnTo>
                    <a:lnTo>
                      <a:pt x="0" y="154"/>
                    </a:lnTo>
                    <a:lnTo>
                      <a:pt x="0" y="152"/>
                    </a:lnTo>
                    <a:lnTo>
                      <a:pt x="0" y="150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3"/>
                    </a:lnTo>
                    <a:lnTo>
                      <a:pt x="4" y="141"/>
                    </a:lnTo>
                    <a:lnTo>
                      <a:pt x="4" y="139"/>
                    </a:lnTo>
                    <a:lnTo>
                      <a:pt x="4" y="137"/>
                    </a:lnTo>
                    <a:lnTo>
                      <a:pt x="4" y="135"/>
                    </a:lnTo>
                    <a:lnTo>
                      <a:pt x="5" y="133"/>
                    </a:lnTo>
                    <a:lnTo>
                      <a:pt x="5" y="129"/>
                    </a:lnTo>
                    <a:lnTo>
                      <a:pt x="5" y="127"/>
                    </a:lnTo>
                    <a:lnTo>
                      <a:pt x="7" y="125"/>
                    </a:lnTo>
                    <a:lnTo>
                      <a:pt x="7" y="123"/>
                    </a:lnTo>
                    <a:lnTo>
                      <a:pt x="9" y="120"/>
                    </a:lnTo>
                    <a:lnTo>
                      <a:pt x="9" y="118"/>
                    </a:lnTo>
                    <a:lnTo>
                      <a:pt x="9" y="116"/>
                    </a:lnTo>
                    <a:lnTo>
                      <a:pt x="11" y="114"/>
                    </a:lnTo>
                    <a:lnTo>
                      <a:pt x="11" y="112"/>
                    </a:lnTo>
                    <a:lnTo>
                      <a:pt x="13" y="110"/>
                    </a:lnTo>
                    <a:lnTo>
                      <a:pt x="13" y="108"/>
                    </a:lnTo>
                    <a:lnTo>
                      <a:pt x="13" y="106"/>
                    </a:lnTo>
                    <a:lnTo>
                      <a:pt x="15" y="106"/>
                    </a:lnTo>
                    <a:lnTo>
                      <a:pt x="15" y="104"/>
                    </a:lnTo>
                    <a:lnTo>
                      <a:pt x="17" y="102"/>
                    </a:lnTo>
                    <a:lnTo>
                      <a:pt x="19" y="102"/>
                    </a:lnTo>
                    <a:lnTo>
                      <a:pt x="21" y="102"/>
                    </a:lnTo>
                    <a:lnTo>
                      <a:pt x="23" y="102"/>
                    </a:lnTo>
                    <a:lnTo>
                      <a:pt x="27" y="102"/>
                    </a:lnTo>
                    <a:lnTo>
                      <a:pt x="28" y="104"/>
                    </a:lnTo>
                    <a:lnTo>
                      <a:pt x="32" y="104"/>
                    </a:lnTo>
                    <a:lnTo>
                      <a:pt x="36" y="104"/>
                    </a:lnTo>
                    <a:lnTo>
                      <a:pt x="40" y="106"/>
                    </a:lnTo>
                    <a:lnTo>
                      <a:pt x="44" y="106"/>
                    </a:lnTo>
                    <a:lnTo>
                      <a:pt x="48" y="108"/>
                    </a:lnTo>
                    <a:lnTo>
                      <a:pt x="53" y="108"/>
                    </a:lnTo>
                    <a:lnTo>
                      <a:pt x="59" y="110"/>
                    </a:lnTo>
                    <a:lnTo>
                      <a:pt x="63" y="110"/>
                    </a:lnTo>
                    <a:lnTo>
                      <a:pt x="69" y="112"/>
                    </a:lnTo>
                    <a:lnTo>
                      <a:pt x="75" y="114"/>
                    </a:lnTo>
                    <a:lnTo>
                      <a:pt x="80" y="114"/>
                    </a:lnTo>
                    <a:lnTo>
                      <a:pt x="86" y="116"/>
                    </a:lnTo>
                    <a:lnTo>
                      <a:pt x="92" y="118"/>
                    </a:lnTo>
                    <a:lnTo>
                      <a:pt x="98" y="120"/>
                    </a:lnTo>
                    <a:lnTo>
                      <a:pt x="103" y="120"/>
                    </a:lnTo>
                    <a:lnTo>
                      <a:pt x="109" y="121"/>
                    </a:lnTo>
                    <a:lnTo>
                      <a:pt x="115" y="123"/>
                    </a:lnTo>
                    <a:lnTo>
                      <a:pt x="119" y="125"/>
                    </a:lnTo>
                    <a:lnTo>
                      <a:pt x="124" y="127"/>
                    </a:lnTo>
                    <a:lnTo>
                      <a:pt x="130" y="127"/>
                    </a:lnTo>
                    <a:lnTo>
                      <a:pt x="134" y="129"/>
                    </a:lnTo>
                    <a:lnTo>
                      <a:pt x="138" y="131"/>
                    </a:lnTo>
                    <a:lnTo>
                      <a:pt x="142" y="133"/>
                    </a:lnTo>
                    <a:lnTo>
                      <a:pt x="146" y="135"/>
                    </a:lnTo>
                    <a:lnTo>
                      <a:pt x="149" y="135"/>
                    </a:lnTo>
                    <a:lnTo>
                      <a:pt x="153" y="137"/>
                    </a:lnTo>
                    <a:lnTo>
                      <a:pt x="155" y="139"/>
                    </a:lnTo>
                    <a:close/>
                  </a:path>
                </a:pathLst>
              </a:custGeom>
              <a:solidFill>
                <a:srgbClr val="428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49" name="Freeform 684"/>
              <p:cNvSpPr>
                <a:spLocks noChangeAspect="1"/>
              </p:cNvSpPr>
              <p:nvPr/>
            </p:nvSpPr>
            <p:spPr bwMode="auto">
              <a:xfrm>
                <a:off x="2096" y="3767"/>
                <a:ext cx="604" cy="108"/>
              </a:xfrm>
              <a:custGeom>
                <a:avLst/>
                <a:gdLst>
                  <a:gd name="T0" fmla="*/ 6 w 796"/>
                  <a:gd name="T1" fmla="*/ 2 h 154"/>
                  <a:gd name="T2" fmla="*/ 8 w 796"/>
                  <a:gd name="T3" fmla="*/ 2 h 154"/>
                  <a:gd name="T4" fmla="*/ 9 w 796"/>
                  <a:gd name="T5" fmla="*/ 2 h 154"/>
                  <a:gd name="T6" fmla="*/ 11 w 796"/>
                  <a:gd name="T7" fmla="*/ 2 h 154"/>
                  <a:gd name="T8" fmla="*/ 11 w 796"/>
                  <a:gd name="T9" fmla="*/ 2 h 154"/>
                  <a:gd name="T10" fmla="*/ 13 w 796"/>
                  <a:gd name="T11" fmla="*/ 2 h 154"/>
                  <a:gd name="T12" fmla="*/ 14 w 796"/>
                  <a:gd name="T13" fmla="*/ 2 h 154"/>
                  <a:gd name="T14" fmla="*/ 14 w 796"/>
                  <a:gd name="T15" fmla="*/ 2 h 154"/>
                  <a:gd name="T16" fmla="*/ 14 w 796"/>
                  <a:gd name="T17" fmla="*/ 2 h 154"/>
                  <a:gd name="T18" fmla="*/ 15 w 796"/>
                  <a:gd name="T19" fmla="*/ 2 h 154"/>
                  <a:gd name="T20" fmla="*/ 17 w 796"/>
                  <a:gd name="T21" fmla="*/ 2 h 154"/>
                  <a:gd name="T22" fmla="*/ 19 w 796"/>
                  <a:gd name="T23" fmla="*/ 2 h 154"/>
                  <a:gd name="T24" fmla="*/ 21 w 796"/>
                  <a:gd name="T25" fmla="*/ 2 h 154"/>
                  <a:gd name="T26" fmla="*/ 23 w 796"/>
                  <a:gd name="T27" fmla="*/ 2 h 154"/>
                  <a:gd name="T28" fmla="*/ 24 w 796"/>
                  <a:gd name="T29" fmla="*/ 2 h 154"/>
                  <a:gd name="T30" fmla="*/ 24 w 796"/>
                  <a:gd name="T31" fmla="*/ 2 h 154"/>
                  <a:gd name="T32" fmla="*/ 24 w 796"/>
                  <a:gd name="T33" fmla="*/ 2 h 154"/>
                  <a:gd name="T34" fmla="*/ 24 w 796"/>
                  <a:gd name="T35" fmla="*/ 2 h 154"/>
                  <a:gd name="T36" fmla="*/ 24 w 796"/>
                  <a:gd name="T37" fmla="*/ 1 h 154"/>
                  <a:gd name="T38" fmla="*/ 25 w 796"/>
                  <a:gd name="T39" fmla="*/ 2 h 154"/>
                  <a:gd name="T40" fmla="*/ 25 w 796"/>
                  <a:gd name="T41" fmla="*/ 2 h 154"/>
                  <a:gd name="T42" fmla="*/ 25 w 796"/>
                  <a:gd name="T43" fmla="*/ 2 h 154"/>
                  <a:gd name="T44" fmla="*/ 25 w 796"/>
                  <a:gd name="T45" fmla="*/ 1 h 154"/>
                  <a:gd name="T46" fmla="*/ 27 w 796"/>
                  <a:gd name="T47" fmla="*/ 1 h 154"/>
                  <a:gd name="T48" fmla="*/ 27 w 796"/>
                  <a:gd name="T49" fmla="*/ 1 h 154"/>
                  <a:gd name="T50" fmla="*/ 27 w 796"/>
                  <a:gd name="T51" fmla="*/ 1 h 154"/>
                  <a:gd name="T52" fmla="*/ 27 w 796"/>
                  <a:gd name="T53" fmla="*/ 1 h 154"/>
                  <a:gd name="T54" fmla="*/ 27 w 796"/>
                  <a:gd name="T55" fmla="*/ 1 h 154"/>
                  <a:gd name="T56" fmla="*/ 28 w 796"/>
                  <a:gd name="T57" fmla="*/ 1 h 154"/>
                  <a:gd name="T58" fmla="*/ 28 w 796"/>
                  <a:gd name="T59" fmla="*/ 1 h 154"/>
                  <a:gd name="T60" fmla="*/ 29 w 796"/>
                  <a:gd name="T61" fmla="*/ 1 h 154"/>
                  <a:gd name="T62" fmla="*/ 29 w 796"/>
                  <a:gd name="T63" fmla="*/ 1 h 154"/>
                  <a:gd name="T64" fmla="*/ 29 w 796"/>
                  <a:gd name="T65" fmla="*/ 1 h 154"/>
                  <a:gd name="T66" fmla="*/ 29 w 796"/>
                  <a:gd name="T67" fmla="*/ 1 h 154"/>
                  <a:gd name="T68" fmla="*/ 29 w 796"/>
                  <a:gd name="T69" fmla="*/ 1 h 154"/>
                  <a:gd name="T70" fmla="*/ 29 w 796"/>
                  <a:gd name="T71" fmla="*/ 1 h 154"/>
                  <a:gd name="T72" fmla="*/ 29 w 796"/>
                  <a:gd name="T73" fmla="*/ 1 h 154"/>
                  <a:gd name="T74" fmla="*/ 29 w 796"/>
                  <a:gd name="T75" fmla="*/ 1 h 154"/>
                  <a:gd name="T76" fmla="*/ 29 w 796"/>
                  <a:gd name="T77" fmla="*/ 1 h 154"/>
                  <a:gd name="T78" fmla="*/ 28 w 796"/>
                  <a:gd name="T79" fmla="*/ 1 h 154"/>
                  <a:gd name="T80" fmla="*/ 27 w 796"/>
                  <a:gd name="T81" fmla="*/ 1 h 154"/>
                  <a:gd name="T82" fmla="*/ 27 w 796"/>
                  <a:gd name="T83" fmla="*/ 2 h 154"/>
                  <a:gd name="T84" fmla="*/ 27 w 796"/>
                  <a:gd name="T85" fmla="*/ 2 h 154"/>
                  <a:gd name="T86" fmla="*/ 25 w 796"/>
                  <a:gd name="T87" fmla="*/ 2 h 154"/>
                  <a:gd name="T88" fmla="*/ 24 w 796"/>
                  <a:gd name="T89" fmla="*/ 2 h 154"/>
                  <a:gd name="T90" fmla="*/ 24 w 796"/>
                  <a:gd name="T91" fmla="*/ 2 h 154"/>
                  <a:gd name="T92" fmla="*/ 23 w 796"/>
                  <a:gd name="T93" fmla="*/ 2 h 154"/>
                  <a:gd name="T94" fmla="*/ 21 w 796"/>
                  <a:gd name="T95" fmla="*/ 2 h 154"/>
                  <a:gd name="T96" fmla="*/ 20 w 796"/>
                  <a:gd name="T97" fmla="*/ 2 h 154"/>
                  <a:gd name="T98" fmla="*/ 2 w 796"/>
                  <a:gd name="T99" fmla="*/ 2 h 154"/>
                  <a:gd name="T100" fmla="*/ 2 w 796"/>
                  <a:gd name="T101" fmla="*/ 2 h 154"/>
                  <a:gd name="T102" fmla="*/ 2 w 796"/>
                  <a:gd name="T103" fmla="*/ 2 h 154"/>
                  <a:gd name="T104" fmla="*/ 2 w 796"/>
                  <a:gd name="T105" fmla="*/ 2 h 154"/>
                  <a:gd name="T106" fmla="*/ 3 w 796"/>
                  <a:gd name="T107" fmla="*/ 2 h 154"/>
                  <a:gd name="T108" fmla="*/ 4 w 796"/>
                  <a:gd name="T109" fmla="*/ 2 h 154"/>
                  <a:gd name="T110" fmla="*/ 5 w 796"/>
                  <a:gd name="T111" fmla="*/ 2 h 1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96"/>
                  <a:gd name="T169" fmla="*/ 0 h 154"/>
                  <a:gd name="T170" fmla="*/ 796 w 796"/>
                  <a:gd name="T171" fmla="*/ 154 h 15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96" h="154">
                    <a:moveTo>
                      <a:pt x="155" y="143"/>
                    </a:moveTo>
                    <a:lnTo>
                      <a:pt x="157" y="144"/>
                    </a:lnTo>
                    <a:lnTo>
                      <a:pt x="161" y="144"/>
                    </a:lnTo>
                    <a:lnTo>
                      <a:pt x="163" y="146"/>
                    </a:lnTo>
                    <a:lnTo>
                      <a:pt x="167" y="146"/>
                    </a:lnTo>
                    <a:lnTo>
                      <a:pt x="172" y="146"/>
                    </a:lnTo>
                    <a:lnTo>
                      <a:pt x="176" y="148"/>
                    </a:lnTo>
                    <a:lnTo>
                      <a:pt x="180" y="148"/>
                    </a:lnTo>
                    <a:lnTo>
                      <a:pt x="186" y="148"/>
                    </a:lnTo>
                    <a:lnTo>
                      <a:pt x="192" y="148"/>
                    </a:lnTo>
                    <a:lnTo>
                      <a:pt x="195" y="148"/>
                    </a:lnTo>
                    <a:lnTo>
                      <a:pt x="201" y="148"/>
                    </a:lnTo>
                    <a:lnTo>
                      <a:pt x="207" y="146"/>
                    </a:lnTo>
                    <a:lnTo>
                      <a:pt x="213" y="146"/>
                    </a:lnTo>
                    <a:lnTo>
                      <a:pt x="218" y="146"/>
                    </a:lnTo>
                    <a:lnTo>
                      <a:pt x="224" y="146"/>
                    </a:lnTo>
                    <a:lnTo>
                      <a:pt x="230" y="144"/>
                    </a:lnTo>
                    <a:lnTo>
                      <a:pt x="238" y="144"/>
                    </a:lnTo>
                    <a:lnTo>
                      <a:pt x="243" y="144"/>
                    </a:lnTo>
                    <a:lnTo>
                      <a:pt x="249" y="143"/>
                    </a:lnTo>
                    <a:lnTo>
                      <a:pt x="255" y="143"/>
                    </a:lnTo>
                    <a:lnTo>
                      <a:pt x="261" y="141"/>
                    </a:lnTo>
                    <a:lnTo>
                      <a:pt x="266" y="141"/>
                    </a:lnTo>
                    <a:lnTo>
                      <a:pt x="272" y="141"/>
                    </a:lnTo>
                    <a:lnTo>
                      <a:pt x="278" y="139"/>
                    </a:lnTo>
                    <a:lnTo>
                      <a:pt x="282" y="139"/>
                    </a:lnTo>
                    <a:lnTo>
                      <a:pt x="288" y="137"/>
                    </a:lnTo>
                    <a:lnTo>
                      <a:pt x="291" y="137"/>
                    </a:lnTo>
                    <a:lnTo>
                      <a:pt x="297" y="137"/>
                    </a:lnTo>
                    <a:lnTo>
                      <a:pt x="301" y="135"/>
                    </a:lnTo>
                    <a:lnTo>
                      <a:pt x="305" y="135"/>
                    </a:lnTo>
                    <a:lnTo>
                      <a:pt x="309" y="135"/>
                    </a:lnTo>
                    <a:lnTo>
                      <a:pt x="312" y="135"/>
                    </a:lnTo>
                    <a:lnTo>
                      <a:pt x="316" y="135"/>
                    </a:lnTo>
                    <a:lnTo>
                      <a:pt x="320" y="135"/>
                    </a:lnTo>
                    <a:lnTo>
                      <a:pt x="324" y="135"/>
                    </a:lnTo>
                    <a:lnTo>
                      <a:pt x="328" y="135"/>
                    </a:lnTo>
                    <a:lnTo>
                      <a:pt x="332" y="135"/>
                    </a:lnTo>
                    <a:lnTo>
                      <a:pt x="335" y="135"/>
                    </a:lnTo>
                    <a:lnTo>
                      <a:pt x="339" y="137"/>
                    </a:lnTo>
                    <a:lnTo>
                      <a:pt x="341" y="137"/>
                    </a:lnTo>
                    <a:lnTo>
                      <a:pt x="345" y="137"/>
                    </a:lnTo>
                    <a:lnTo>
                      <a:pt x="349" y="137"/>
                    </a:lnTo>
                    <a:lnTo>
                      <a:pt x="353" y="139"/>
                    </a:lnTo>
                    <a:lnTo>
                      <a:pt x="355" y="139"/>
                    </a:lnTo>
                    <a:lnTo>
                      <a:pt x="359" y="139"/>
                    </a:lnTo>
                    <a:lnTo>
                      <a:pt x="360" y="141"/>
                    </a:lnTo>
                    <a:lnTo>
                      <a:pt x="364" y="141"/>
                    </a:lnTo>
                    <a:lnTo>
                      <a:pt x="368" y="141"/>
                    </a:lnTo>
                    <a:lnTo>
                      <a:pt x="370" y="143"/>
                    </a:lnTo>
                    <a:lnTo>
                      <a:pt x="374" y="143"/>
                    </a:lnTo>
                    <a:lnTo>
                      <a:pt x="376" y="143"/>
                    </a:lnTo>
                    <a:lnTo>
                      <a:pt x="380" y="144"/>
                    </a:lnTo>
                    <a:lnTo>
                      <a:pt x="382" y="144"/>
                    </a:lnTo>
                    <a:lnTo>
                      <a:pt x="385" y="144"/>
                    </a:lnTo>
                    <a:lnTo>
                      <a:pt x="387" y="144"/>
                    </a:lnTo>
                    <a:lnTo>
                      <a:pt x="391" y="146"/>
                    </a:lnTo>
                    <a:lnTo>
                      <a:pt x="393" y="146"/>
                    </a:lnTo>
                    <a:lnTo>
                      <a:pt x="397" y="146"/>
                    </a:lnTo>
                    <a:lnTo>
                      <a:pt x="399" y="146"/>
                    </a:lnTo>
                    <a:lnTo>
                      <a:pt x="403" y="148"/>
                    </a:lnTo>
                    <a:lnTo>
                      <a:pt x="405" y="148"/>
                    </a:lnTo>
                    <a:lnTo>
                      <a:pt x="408" y="148"/>
                    </a:lnTo>
                    <a:lnTo>
                      <a:pt x="410" y="148"/>
                    </a:lnTo>
                    <a:lnTo>
                      <a:pt x="414" y="148"/>
                    </a:lnTo>
                    <a:lnTo>
                      <a:pt x="416" y="148"/>
                    </a:lnTo>
                    <a:lnTo>
                      <a:pt x="420" y="148"/>
                    </a:lnTo>
                    <a:lnTo>
                      <a:pt x="426" y="148"/>
                    </a:lnTo>
                    <a:lnTo>
                      <a:pt x="430" y="148"/>
                    </a:lnTo>
                    <a:lnTo>
                      <a:pt x="435" y="148"/>
                    </a:lnTo>
                    <a:lnTo>
                      <a:pt x="441" y="148"/>
                    </a:lnTo>
                    <a:lnTo>
                      <a:pt x="447" y="146"/>
                    </a:lnTo>
                    <a:lnTo>
                      <a:pt x="453" y="146"/>
                    </a:lnTo>
                    <a:lnTo>
                      <a:pt x="458" y="146"/>
                    </a:lnTo>
                    <a:lnTo>
                      <a:pt x="466" y="146"/>
                    </a:lnTo>
                    <a:lnTo>
                      <a:pt x="474" y="146"/>
                    </a:lnTo>
                    <a:lnTo>
                      <a:pt x="479" y="146"/>
                    </a:lnTo>
                    <a:lnTo>
                      <a:pt x="487" y="146"/>
                    </a:lnTo>
                    <a:lnTo>
                      <a:pt x="495" y="146"/>
                    </a:lnTo>
                    <a:lnTo>
                      <a:pt x="502" y="144"/>
                    </a:lnTo>
                    <a:lnTo>
                      <a:pt x="510" y="144"/>
                    </a:lnTo>
                    <a:lnTo>
                      <a:pt x="518" y="144"/>
                    </a:lnTo>
                    <a:lnTo>
                      <a:pt x="525" y="144"/>
                    </a:lnTo>
                    <a:lnTo>
                      <a:pt x="533" y="144"/>
                    </a:lnTo>
                    <a:lnTo>
                      <a:pt x="541" y="144"/>
                    </a:lnTo>
                    <a:lnTo>
                      <a:pt x="548" y="144"/>
                    </a:lnTo>
                    <a:lnTo>
                      <a:pt x="556" y="144"/>
                    </a:lnTo>
                    <a:lnTo>
                      <a:pt x="564" y="144"/>
                    </a:lnTo>
                    <a:lnTo>
                      <a:pt x="572" y="144"/>
                    </a:lnTo>
                    <a:lnTo>
                      <a:pt x="577" y="144"/>
                    </a:lnTo>
                    <a:lnTo>
                      <a:pt x="585" y="144"/>
                    </a:lnTo>
                    <a:lnTo>
                      <a:pt x="591" y="144"/>
                    </a:lnTo>
                    <a:lnTo>
                      <a:pt x="596" y="144"/>
                    </a:lnTo>
                    <a:lnTo>
                      <a:pt x="602" y="144"/>
                    </a:lnTo>
                    <a:lnTo>
                      <a:pt x="608" y="144"/>
                    </a:lnTo>
                    <a:lnTo>
                      <a:pt x="612" y="146"/>
                    </a:lnTo>
                    <a:lnTo>
                      <a:pt x="618" y="146"/>
                    </a:lnTo>
                    <a:lnTo>
                      <a:pt x="621" y="146"/>
                    </a:lnTo>
                    <a:lnTo>
                      <a:pt x="625" y="146"/>
                    </a:lnTo>
                    <a:lnTo>
                      <a:pt x="629" y="146"/>
                    </a:lnTo>
                    <a:lnTo>
                      <a:pt x="633" y="146"/>
                    </a:lnTo>
                    <a:lnTo>
                      <a:pt x="635" y="146"/>
                    </a:lnTo>
                    <a:lnTo>
                      <a:pt x="639" y="146"/>
                    </a:lnTo>
                    <a:lnTo>
                      <a:pt x="641" y="146"/>
                    </a:lnTo>
                    <a:lnTo>
                      <a:pt x="644" y="146"/>
                    </a:lnTo>
                    <a:lnTo>
                      <a:pt x="646" y="146"/>
                    </a:lnTo>
                    <a:lnTo>
                      <a:pt x="648" y="144"/>
                    </a:lnTo>
                    <a:lnTo>
                      <a:pt x="650" y="144"/>
                    </a:lnTo>
                    <a:lnTo>
                      <a:pt x="652" y="144"/>
                    </a:lnTo>
                    <a:lnTo>
                      <a:pt x="654" y="143"/>
                    </a:lnTo>
                    <a:lnTo>
                      <a:pt x="656" y="143"/>
                    </a:lnTo>
                    <a:lnTo>
                      <a:pt x="658" y="141"/>
                    </a:lnTo>
                    <a:lnTo>
                      <a:pt x="660" y="139"/>
                    </a:lnTo>
                    <a:lnTo>
                      <a:pt x="662" y="139"/>
                    </a:lnTo>
                    <a:lnTo>
                      <a:pt x="662" y="137"/>
                    </a:lnTo>
                    <a:lnTo>
                      <a:pt x="664" y="137"/>
                    </a:lnTo>
                    <a:lnTo>
                      <a:pt x="664" y="135"/>
                    </a:lnTo>
                    <a:lnTo>
                      <a:pt x="666" y="133"/>
                    </a:lnTo>
                    <a:lnTo>
                      <a:pt x="666" y="131"/>
                    </a:lnTo>
                    <a:lnTo>
                      <a:pt x="666" y="129"/>
                    </a:lnTo>
                    <a:lnTo>
                      <a:pt x="666" y="127"/>
                    </a:lnTo>
                    <a:lnTo>
                      <a:pt x="666" y="125"/>
                    </a:lnTo>
                    <a:lnTo>
                      <a:pt x="666" y="123"/>
                    </a:lnTo>
                    <a:lnTo>
                      <a:pt x="666" y="121"/>
                    </a:lnTo>
                    <a:lnTo>
                      <a:pt x="666" y="120"/>
                    </a:lnTo>
                    <a:lnTo>
                      <a:pt x="667" y="118"/>
                    </a:lnTo>
                    <a:lnTo>
                      <a:pt x="667" y="116"/>
                    </a:lnTo>
                    <a:lnTo>
                      <a:pt x="667" y="114"/>
                    </a:lnTo>
                    <a:lnTo>
                      <a:pt x="667" y="112"/>
                    </a:lnTo>
                    <a:lnTo>
                      <a:pt x="667" y="110"/>
                    </a:lnTo>
                    <a:lnTo>
                      <a:pt x="669" y="110"/>
                    </a:lnTo>
                    <a:lnTo>
                      <a:pt x="669" y="108"/>
                    </a:lnTo>
                    <a:lnTo>
                      <a:pt x="671" y="108"/>
                    </a:lnTo>
                    <a:lnTo>
                      <a:pt x="673" y="108"/>
                    </a:lnTo>
                    <a:lnTo>
                      <a:pt x="675" y="110"/>
                    </a:lnTo>
                    <a:lnTo>
                      <a:pt x="677" y="112"/>
                    </a:lnTo>
                    <a:lnTo>
                      <a:pt x="677" y="114"/>
                    </a:lnTo>
                    <a:lnTo>
                      <a:pt x="679" y="114"/>
                    </a:lnTo>
                    <a:lnTo>
                      <a:pt x="679" y="116"/>
                    </a:lnTo>
                    <a:lnTo>
                      <a:pt x="681" y="118"/>
                    </a:lnTo>
                    <a:lnTo>
                      <a:pt x="683" y="120"/>
                    </a:lnTo>
                    <a:lnTo>
                      <a:pt x="683" y="121"/>
                    </a:lnTo>
                    <a:lnTo>
                      <a:pt x="685" y="123"/>
                    </a:lnTo>
                    <a:lnTo>
                      <a:pt x="687" y="125"/>
                    </a:lnTo>
                    <a:lnTo>
                      <a:pt x="689" y="125"/>
                    </a:lnTo>
                    <a:lnTo>
                      <a:pt x="689" y="127"/>
                    </a:lnTo>
                    <a:lnTo>
                      <a:pt x="690" y="127"/>
                    </a:lnTo>
                    <a:lnTo>
                      <a:pt x="692" y="125"/>
                    </a:lnTo>
                    <a:lnTo>
                      <a:pt x="694" y="125"/>
                    </a:lnTo>
                    <a:lnTo>
                      <a:pt x="694" y="123"/>
                    </a:lnTo>
                    <a:lnTo>
                      <a:pt x="696" y="123"/>
                    </a:lnTo>
                    <a:lnTo>
                      <a:pt x="696" y="121"/>
                    </a:lnTo>
                    <a:lnTo>
                      <a:pt x="698" y="120"/>
                    </a:lnTo>
                    <a:lnTo>
                      <a:pt x="698" y="118"/>
                    </a:lnTo>
                    <a:lnTo>
                      <a:pt x="700" y="116"/>
                    </a:lnTo>
                    <a:lnTo>
                      <a:pt x="700" y="114"/>
                    </a:lnTo>
                    <a:lnTo>
                      <a:pt x="702" y="112"/>
                    </a:lnTo>
                    <a:lnTo>
                      <a:pt x="702" y="110"/>
                    </a:lnTo>
                    <a:lnTo>
                      <a:pt x="704" y="110"/>
                    </a:lnTo>
                    <a:lnTo>
                      <a:pt x="704" y="108"/>
                    </a:lnTo>
                    <a:lnTo>
                      <a:pt x="706" y="108"/>
                    </a:lnTo>
                    <a:lnTo>
                      <a:pt x="706" y="106"/>
                    </a:lnTo>
                    <a:lnTo>
                      <a:pt x="708" y="106"/>
                    </a:lnTo>
                    <a:lnTo>
                      <a:pt x="710" y="106"/>
                    </a:lnTo>
                    <a:lnTo>
                      <a:pt x="712" y="106"/>
                    </a:lnTo>
                    <a:lnTo>
                      <a:pt x="713" y="106"/>
                    </a:lnTo>
                    <a:lnTo>
                      <a:pt x="715" y="108"/>
                    </a:lnTo>
                    <a:lnTo>
                      <a:pt x="717" y="108"/>
                    </a:lnTo>
                    <a:lnTo>
                      <a:pt x="719" y="110"/>
                    </a:lnTo>
                    <a:lnTo>
                      <a:pt x="721" y="110"/>
                    </a:lnTo>
                    <a:lnTo>
                      <a:pt x="723" y="112"/>
                    </a:lnTo>
                    <a:lnTo>
                      <a:pt x="725" y="112"/>
                    </a:lnTo>
                    <a:lnTo>
                      <a:pt x="727" y="112"/>
                    </a:lnTo>
                    <a:lnTo>
                      <a:pt x="729" y="114"/>
                    </a:lnTo>
                    <a:lnTo>
                      <a:pt x="731" y="114"/>
                    </a:lnTo>
                    <a:lnTo>
                      <a:pt x="733" y="114"/>
                    </a:lnTo>
                    <a:lnTo>
                      <a:pt x="735" y="112"/>
                    </a:lnTo>
                    <a:lnTo>
                      <a:pt x="737" y="112"/>
                    </a:lnTo>
                    <a:lnTo>
                      <a:pt x="738" y="110"/>
                    </a:lnTo>
                    <a:lnTo>
                      <a:pt x="740" y="110"/>
                    </a:lnTo>
                    <a:lnTo>
                      <a:pt x="740" y="108"/>
                    </a:lnTo>
                    <a:lnTo>
                      <a:pt x="742" y="108"/>
                    </a:lnTo>
                    <a:lnTo>
                      <a:pt x="744" y="106"/>
                    </a:lnTo>
                    <a:lnTo>
                      <a:pt x="744" y="104"/>
                    </a:lnTo>
                    <a:lnTo>
                      <a:pt x="746" y="104"/>
                    </a:lnTo>
                    <a:lnTo>
                      <a:pt x="746" y="102"/>
                    </a:lnTo>
                    <a:lnTo>
                      <a:pt x="748" y="102"/>
                    </a:lnTo>
                    <a:lnTo>
                      <a:pt x="748" y="100"/>
                    </a:lnTo>
                    <a:lnTo>
                      <a:pt x="750" y="98"/>
                    </a:lnTo>
                    <a:lnTo>
                      <a:pt x="752" y="96"/>
                    </a:lnTo>
                    <a:lnTo>
                      <a:pt x="752" y="95"/>
                    </a:lnTo>
                    <a:lnTo>
                      <a:pt x="754" y="95"/>
                    </a:lnTo>
                    <a:lnTo>
                      <a:pt x="754" y="93"/>
                    </a:lnTo>
                    <a:lnTo>
                      <a:pt x="756" y="91"/>
                    </a:lnTo>
                    <a:lnTo>
                      <a:pt x="758" y="91"/>
                    </a:lnTo>
                    <a:lnTo>
                      <a:pt x="758" y="89"/>
                    </a:lnTo>
                    <a:lnTo>
                      <a:pt x="760" y="89"/>
                    </a:lnTo>
                    <a:lnTo>
                      <a:pt x="761" y="87"/>
                    </a:lnTo>
                    <a:lnTo>
                      <a:pt x="761" y="85"/>
                    </a:lnTo>
                    <a:lnTo>
                      <a:pt x="763" y="85"/>
                    </a:lnTo>
                    <a:lnTo>
                      <a:pt x="765" y="85"/>
                    </a:lnTo>
                    <a:lnTo>
                      <a:pt x="767" y="83"/>
                    </a:lnTo>
                    <a:lnTo>
                      <a:pt x="769" y="83"/>
                    </a:lnTo>
                    <a:lnTo>
                      <a:pt x="771" y="81"/>
                    </a:lnTo>
                    <a:lnTo>
                      <a:pt x="773" y="81"/>
                    </a:lnTo>
                    <a:lnTo>
                      <a:pt x="775" y="81"/>
                    </a:lnTo>
                    <a:lnTo>
                      <a:pt x="777" y="81"/>
                    </a:lnTo>
                    <a:lnTo>
                      <a:pt x="779" y="81"/>
                    </a:lnTo>
                    <a:lnTo>
                      <a:pt x="781" y="81"/>
                    </a:lnTo>
                    <a:lnTo>
                      <a:pt x="783" y="79"/>
                    </a:lnTo>
                    <a:lnTo>
                      <a:pt x="784" y="79"/>
                    </a:lnTo>
                    <a:lnTo>
                      <a:pt x="784" y="77"/>
                    </a:lnTo>
                    <a:lnTo>
                      <a:pt x="786" y="77"/>
                    </a:lnTo>
                    <a:lnTo>
                      <a:pt x="786" y="75"/>
                    </a:lnTo>
                    <a:lnTo>
                      <a:pt x="786" y="73"/>
                    </a:lnTo>
                    <a:lnTo>
                      <a:pt x="788" y="73"/>
                    </a:lnTo>
                    <a:lnTo>
                      <a:pt x="788" y="72"/>
                    </a:lnTo>
                    <a:lnTo>
                      <a:pt x="788" y="70"/>
                    </a:lnTo>
                    <a:lnTo>
                      <a:pt x="788" y="68"/>
                    </a:lnTo>
                    <a:lnTo>
                      <a:pt x="788" y="66"/>
                    </a:lnTo>
                    <a:lnTo>
                      <a:pt x="788" y="64"/>
                    </a:lnTo>
                    <a:lnTo>
                      <a:pt x="788" y="62"/>
                    </a:lnTo>
                    <a:lnTo>
                      <a:pt x="790" y="60"/>
                    </a:lnTo>
                    <a:lnTo>
                      <a:pt x="790" y="58"/>
                    </a:lnTo>
                    <a:lnTo>
                      <a:pt x="790" y="56"/>
                    </a:lnTo>
                    <a:lnTo>
                      <a:pt x="790" y="54"/>
                    </a:lnTo>
                    <a:lnTo>
                      <a:pt x="790" y="52"/>
                    </a:lnTo>
                    <a:lnTo>
                      <a:pt x="790" y="50"/>
                    </a:lnTo>
                    <a:lnTo>
                      <a:pt x="790" y="47"/>
                    </a:lnTo>
                    <a:lnTo>
                      <a:pt x="792" y="45"/>
                    </a:lnTo>
                    <a:lnTo>
                      <a:pt x="792" y="43"/>
                    </a:lnTo>
                    <a:lnTo>
                      <a:pt x="792" y="39"/>
                    </a:lnTo>
                    <a:lnTo>
                      <a:pt x="792" y="37"/>
                    </a:lnTo>
                    <a:lnTo>
                      <a:pt x="792" y="33"/>
                    </a:lnTo>
                    <a:lnTo>
                      <a:pt x="792" y="31"/>
                    </a:lnTo>
                    <a:lnTo>
                      <a:pt x="792" y="27"/>
                    </a:lnTo>
                    <a:lnTo>
                      <a:pt x="792" y="25"/>
                    </a:lnTo>
                    <a:lnTo>
                      <a:pt x="794" y="22"/>
                    </a:lnTo>
                    <a:lnTo>
                      <a:pt x="794" y="20"/>
                    </a:lnTo>
                    <a:lnTo>
                      <a:pt x="794" y="18"/>
                    </a:lnTo>
                    <a:lnTo>
                      <a:pt x="794" y="14"/>
                    </a:lnTo>
                    <a:lnTo>
                      <a:pt x="794" y="12"/>
                    </a:lnTo>
                    <a:lnTo>
                      <a:pt x="794" y="10"/>
                    </a:lnTo>
                    <a:lnTo>
                      <a:pt x="794" y="8"/>
                    </a:lnTo>
                    <a:lnTo>
                      <a:pt x="794" y="6"/>
                    </a:lnTo>
                    <a:lnTo>
                      <a:pt x="794" y="4"/>
                    </a:lnTo>
                    <a:lnTo>
                      <a:pt x="794" y="2"/>
                    </a:lnTo>
                    <a:lnTo>
                      <a:pt x="794" y="0"/>
                    </a:lnTo>
                    <a:lnTo>
                      <a:pt x="794" y="4"/>
                    </a:lnTo>
                    <a:lnTo>
                      <a:pt x="796" y="10"/>
                    </a:lnTo>
                    <a:lnTo>
                      <a:pt x="796" y="16"/>
                    </a:lnTo>
                    <a:lnTo>
                      <a:pt x="796" y="20"/>
                    </a:lnTo>
                    <a:lnTo>
                      <a:pt x="796" y="25"/>
                    </a:lnTo>
                    <a:lnTo>
                      <a:pt x="796" y="29"/>
                    </a:lnTo>
                    <a:lnTo>
                      <a:pt x="796" y="33"/>
                    </a:lnTo>
                    <a:lnTo>
                      <a:pt x="796" y="39"/>
                    </a:lnTo>
                    <a:lnTo>
                      <a:pt x="796" y="43"/>
                    </a:lnTo>
                    <a:lnTo>
                      <a:pt x="796" y="47"/>
                    </a:lnTo>
                    <a:lnTo>
                      <a:pt x="794" y="50"/>
                    </a:lnTo>
                    <a:lnTo>
                      <a:pt x="794" y="54"/>
                    </a:lnTo>
                    <a:lnTo>
                      <a:pt x="794" y="58"/>
                    </a:lnTo>
                    <a:lnTo>
                      <a:pt x="794" y="62"/>
                    </a:lnTo>
                    <a:lnTo>
                      <a:pt x="794" y="64"/>
                    </a:lnTo>
                    <a:lnTo>
                      <a:pt x="794" y="68"/>
                    </a:lnTo>
                    <a:lnTo>
                      <a:pt x="794" y="72"/>
                    </a:lnTo>
                    <a:lnTo>
                      <a:pt x="792" y="73"/>
                    </a:lnTo>
                    <a:lnTo>
                      <a:pt x="792" y="77"/>
                    </a:lnTo>
                    <a:lnTo>
                      <a:pt x="792" y="79"/>
                    </a:lnTo>
                    <a:lnTo>
                      <a:pt x="792" y="83"/>
                    </a:lnTo>
                    <a:lnTo>
                      <a:pt x="790" y="85"/>
                    </a:lnTo>
                    <a:lnTo>
                      <a:pt x="790" y="87"/>
                    </a:lnTo>
                    <a:lnTo>
                      <a:pt x="788" y="89"/>
                    </a:lnTo>
                    <a:lnTo>
                      <a:pt x="788" y="91"/>
                    </a:lnTo>
                    <a:lnTo>
                      <a:pt x="786" y="93"/>
                    </a:lnTo>
                    <a:lnTo>
                      <a:pt x="786" y="95"/>
                    </a:lnTo>
                    <a:lnTo>
                      <a:pt x="784" y="96"/>
                    </a:lnTo>
                    <a:lnTo>
                      <a:pt x="783" y="98"/>
                    </a:lnTo>
                    <a:lnTo>
                      <a:pt x="781" y="100"/>
                    </a:lnTo>
                    <a:lnTo>
                      <a:pt x="779" y="100"/>
                    </a:lnTo>
                    <a:lnTo>
                      <a:pt x="777" y="102"/>
                    </a:lnTo>
                    <a:lnTo>
                      <a:pt x="775" y="102"/>
                    </a:lnTo>
                    <a:lnTo>
                      <a:pt x="773" y="104"/>
                    </a:lnTo>
                    <a:lnTo>
                      <a:pt x="771" y="104"/>
                    </a:lnTo>
                    <a:lnTo>
                      <a:pt x="767" y="106"/>
                    </a:lnTo>
                    <a:lnTo>
                      <a:pt x="765" y="108"/>
                    </a:lnTo>
                    <a:lnTo>
                      <a:pt x="763" y="108"/>
                    </a:lnTo>
                    <a:lnTo>
                      <a:pt x="761" y="110"/>
                    </a:lnTo>
                    <a:lnTo>
                      <a:pt x="758" y="110"/>
                    </a:lnTo>
                    <a:lnTo>
                      <a:pt x="756" y="112"/>
                    </a:lnTo>
                    <a:lnTo>
                      <a:pt x="754" y="114"/>
                    </a:lnTo>
                    <a:lnTo>
                      <a:pt x="750" y="114"/>
                    </a:lnTo>
                    <a:lnTo>
                      <a:pt x="748" y="116"/>
                    </a:lnTo>
                    <a:lnTo>
                      <a:pt x="746" y="118"/>
                    </a:lnTo>
                    <a:lnTo>
                      <a:pt x="742" y="118"/>
                    </a:lnTo>
                    <a:lnTo>
                      <a:pt x="740" y="120"/>
                    </a:lnTo>
                    <a:lnTo>
                      <a:pt x="737" y="121"/>
                    </a:lnTo>
                    <a:lnTo>
                      <a:pt x="735" y="121"/>
                    </a:lnTo>
                    <a:lnTo>
                      <a:pt x="731" y="123"/>
                    </a:lnTo>
                    <a:lnTo>
                      <a:pt x="729" y="125"/>
                    </a:lnTo>
                    <a:lnTo>
                      <a:pt x="725" y="127"/>
                    </a:lnTo>
                    <a:lnTo>
                      <a:pt x="721" y="127"/>
                    </a:lnTo>
                    <a:lnTo>
                      <a:pt x="719" y="129"/>
                    </a:lnTo>
                    <a:lnTo>
                      <a:pt x="715" y="131"/>
                    </a:lnTo>
                    <a:lnTo>
                      <a:pt x="712" y="133"/>
                    </a:lnTo>
                    <a:lnTo>
                      <a:pt x="710" y="133"/>
                    </a:lnTo>
                    <a:lnTo>
                      <a:pt x="706" y="135"/>
                    </a:lnTo>
                    <a:lnTo>
                      <a:pt x="702" y="137"/>
                    </a:lnTo>
                    <a:lnTo>
                      <a:pt x="700" y="139"/>
                    </a:lnTo>
                    <a:lnTo>
                      <a:pt x="696" y="141"/>
                    </a:lnTo>
                    <a:lnTo>
                      <a:pt x="692" y="141"/>
                    </a:lnTo>
                    <a:lnTo>
                      <a:pt x="689" y="143"/>
                    </a:lnTo>
                    <a:lnTo>
                      <a:pt x="685" y="144"/>
                    </a:lnTo>
                    <a:lnTo>
                      <a:pt x="683" y="146"/>
                    </a:lnTo>
                    <a:lnTo>
                      <a:pt x="679" y="146"/>
                    </a:lnTo>
                    <a:lnTo>
                      <a:pt x="675" y="148"/>
                    </a:lnTo>
                    <a:lnTo>
                      <a:pt x="671" y="148"/>
                    </a:lnTo>
                    <a:lnTo>
                      <a:pt x="667" y="150"/>
                    </a:lnTo>
                    <a:lnTo>
                      <a:pt x="664" y="150"/>
                    </a:lnTo>
                    <a:lnTo>
                      <a:pt x="660" y="150"/>
                    </a:lnTo>
                    <a:lnTo>
                      <a:pt x="656" y="152"/>
                    </a:lnTo>
                    <a:lnTo>
                      <a:pt x="652" y="152"/>
                    </a:lnTo>
                    <a:lnTo>
                      <a:pt x="646" y="152"/>
                    </a:lnTo>
                    <a:lnTo>
                      <a:pt x="643" y="152"/>
                    </a:lnTo>
                    <a:lnTo>
                      <a:pt x="639" y="154"/>
                    </a:lnTo>
                    <a:lnTo>
                      <a:pt x="635" y="154"/>
                    </a:lnTo>
                    <a:lnTo>
                      <a:pt x="629" y="154"/>
                    </a:lnTo>
                    <a:lnTo>
                      <a:pt x="625" y="154"/>
                    </a:lnTo>
                    <a:lnTo>
                      <a:pt x="621" y="154"/>
                    </a:lnTo>
                    <a:lnTo>
                      <a:pt x="616" y="154"/>
                    </a:lnTo>
                    <a:lnTo>
                      <a:pt x="612" y="154"/>
                    </a:lnTo>
                    <a:lnTo>
                      <a:pt x="606" y="154"/>
                    </a:lnTo>
                    <a:lnTo>
                      <a:pt x="602" y="154"/>
                    </a:lnTo>
                    <a:lnTo>
                      <a:pt x="596" y="154"/>
                    </a:lnTo>
                    <a:lnTo>
                      <a:pt x="591" y="154"/>
                    </a:lnTo>
                    <a:lnTo>
                      <a:pt x="587" y="154"/>
                    </a:lnTo>
                    <a:lnTo>
                      <a:pt x="581" y="154"/>
                    </a:lnTo>
                    <a:lnTo>
                      <a:pt x="575" y="154"/>
                    </a:lnTo>
                    <a:lnTo>
                      <a:pt x="570" y="154"/>
                    </a:lnTo>
                    <a:lnTo>
                      <a:pt x="564" y="154"/>
                    </a:lnTo>
                    <a:lnTo>
                      <a:pt x="558" y="154"/>
                    </a:lnTo>
                    <a:lnTo>
                      <a:pt x="552" y="154"/>
                    </a:lnTo>
                    <a:lnTo>
                      <a:pt x="547" y="154"/>
                    </a:lnTo>
                    <a:lnTo>
                      <a:pt x="541" y="154"/>
                    </a:lnTo>
                    <a:lnTo>
                      <a:pt x="0" y="154"/>
                    </a:lnTo>
                    <a:lnTo>
                      <a:pt x="0" y="152"/>
                    </a:lnTo>
                    <a:lnTo>
                      <a:pt x="0" y="150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3"/>
                    </a:lnTo>
                    <a:lnTo>
                      <a:pt x="4" y="141"/>
                    </a:lnTo>
                    <a:lnTo>
                      <a:pt x="4" y="139"/>
                    </a:lnTo>
                    <a:lnTo>
                      <a:pt x="4" y="137"/>
                    </a:lnTo>
                    <a:lnTo>
                      <a:pt x="5" y="135"/>
                    </a:lnTo>
                    <a:lnTo>
                      <a:pt x="5" y="133"/>
                    </a:lnTo>
                    <a:lnTo>
                      <a:pt x="5" y="131"/>
                    </a:lnTo>
                    <a:lnTo>
                      <a:pt x="7" y="129"/>
                    </a:lnTo>
                    <a:lnTo>
                      <a:pt x="7" y="127"/>
                    </a:lnTo>
                    <a:lnTo>
                      <a:pt x="9" y="125"/>
                    </a:lnTo>
                    <a:lnTo>
                      <a:pt x="9" y="123"/>
                    </a:lnTo>
                    <a:lnTo>
                      <a:pt x="11" y="123"/>
                    </a:lnTo>
                    <a:lnTo>
                      <a:pt x="11" y="121"/>
                    </a:lnTo>
                    <a:lnTo>
                      <a:pt x="13" y="121"/>
                    </a:lnTo>
                    <a:lnTo>
                      <a:pt x="15" y="121"/>
                    </a:lnTo>
                    <a:lnTo>
                      <a:pt x="17" y="121"/>
                    </a:lnTo>
                    <a:lnTo>
                      <a:pt x="19" y="121"/>
                    </a:lnTo>
                    <a:lnTo>
                      <a:pt x="21" y="121"/>
                    </a:lnTo>
                    <a:lnTo>
                      <a:pt x="25" y="121"/>
                    </a:lnTo>
                    <a:lnTo>
                      <a:pt x="28" y="121"/>
                    </a:lnTo>
                    <a:lnTo>
                      <a:pt x="32" y="121"/>
                    </a:lnTo>
                    <a:lnTo>
                      <a:pt x="36" y="121"/>
                    </a:lnTo>
                    <a:lnTo>
                      <a:pt x="40" y="121"/>
                    </a:lnTo>
                    <a:lnTo>
                      <a:pt x="46" y="123"/>
                    </a:lnTo>
                    <a:lnTo>
                      <a:pt x="50" y="123"/>
                    </a:lnTo>
                    <a:lnTo>
                      <a:pt x="55" y="123"/>
                    </a:lnTo>
                    <a:lnTo>
                      <a:pt x="61" y="123"/>
                    </a:lnTo>
                    <a:lnTo>
                      <a:pt x="67" y="125"/>
                    </a:lnTo>
                    <a:lnTo>
                      <a:pt x="73" y="125"/>
                    </a:lnTo>
                    <a:lnTo>
                      <a:pt x="78" y="125"/>
                    </a:lnTo>
                    <a:lnTo>
                      <a:pt x="84" y="125"/>
                    </a:lnTo>
                    <a:lnTo>
                      <a:pt x="90" y="127"/>
                    </a:lnTo>
                    <a:lnTo>
                      <a:pt x="96" y="127"/>
                    </a:lnTo>
                    <a:lnTo>
                      <a:pt x="101" y="129"/>
                    </a:lnTo>
                    <a:lnTo>
                      <a:pt x="107" y="129"/>
                    </a:lnTo>
                    <a:lnTo>
                      <a:pt x="111" y="131"/>
                    </a:lnTo>
                    <a:lnTo>
                      <a:pt x="117" y="131"/>
                    </a:lnTo>
                    <a:lnTo>
                      <a:pt x="122" y="133"/>
                    </a:lnTo>
                    <a:lnTo>
                      <a:pt x="128" y="133"/>
                    </a:lnTo>
                    <a:lnTo>
                      <a:pt x="132" y="135"/>
                    </a:lnTo>
                    <a:lnTo>
                      <a:pt x="136" y="135"/>
                    </a:lnTo>
                    <a:lnTo>
                      <a:pt x="142" y="137"/>
                    </a:lnTo>
                    <a:lnTo>
                      <a:pt x="146" y="139"/>
                    </a:lnTo>
                    <a:lnTo>
                      <a:pt x="149" y="139"/>
                    </a:lnTo>
                    <a:lnTo>
                      <a:pt x="151" y="141"/>
                    </a:lnTo>
                    <a:lnTo>
                      <a:pt x="155" y="143"/>
                    </a:lnTo>
                    <a:close/>
                  </a:path>
                </a:pathLst>
              </a:custGeom>
              <a:solidFill>
                <a:srgbClr val="3B80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50" name="Freeform 685"/>
              <p:cNvSpPr>
                <a:spLocks noChangeAspect="1"/>
              </p:cNvSpPr>
              <p:nvPr/>
            </p:nvSpPr>
            <p:spPr bwMode="auto">
              <a:xfrm>
                <a:off x="2096" y="3767"/>
                <a:ext cx="604" cy="108"/>
              </a:xfrm>
              <a:custGeom>
                <a:avLst/>
                <a:gdLst>
                  <a:gd name="T0" fmla="*/ 20 w 796"/>
                  <a:gd name="T1" fmla="*/ 2 h 154"/>
                  <a:gd name="T2" fmla="*/ 23 w 796"/>
                  <a:gd name="T3" fmla="*/ 2 h 154"/>
                  <a:gd name="T4" fmla="*/ 24 w 796"/>
                  <a:gd name="T5" fmla="*/ 2 h 154"/>
                  <a:gd name="T6" fmla="*/ 24 w 796"/>
                  <a:gd name="T7" fmla="*/ 2 h 154"/>
                  <a:gd name="T8" fmla="*/ 25 w 796"/>
                  <a:gd name="T9" fmla="*/ 2 h 154"/>
                  <a:gd name="T10" fmla="*/ 27 w 796"/>
                  <a:gd name="T11" fmla="*/ 2 h 154"/>
                  <a:gd name="T12" fmla="*/ 27 w 796"/>
                  <a:gd name="T13" fmla="*/ 2 h 154"/>
                  <a:gd name="T14" fmla="*/ 27 w 796"/>
                  <a:gd name="T15" fmla="*/ 1 h 154"/>
                  <a:gd name="T16" fmla="*/ 28 w 796"/>
                  <a:gd name="T17" fmla="*/ 1 h 154"/>
                  <a:gd name="T18" fmla="*/ 28 w 796"/>
                  <a:gd name="T19" fmla="*/ 1 h 154"/>
                  <a:gd name="T20" fmla="*/ 29 w 796"/>
                  <a:gd name="T21" fmla="*/ 1 h 154"/>
                  <a:gd name="T22" fmla="*/ 29 w 796"/>
                  <a:gd name="T23" fmla="*/ 1 h 154"/>
                  <a:gd name="T24" fmla="*/ 29 w 796"/>
                  <a:gd name="T25" fmla="*/ 1 h 154"/>
                  <a:gd name="T26" fmla="*/ 29 w 796"/>
                  <a:gd name="T27" fmla="*/ 1 h 154"/>
                  <a:gd name="T28" fmla="*/ 29 w 796"/>
                  <a:gd name="T29" fmla="*/ 1 h 154"/>
                  <a:gd name="T30" fmla="*/ 29 w 796"/>
                  <a:gd name="T31" fmla="*/ 1 h 154"/>
                  <a:gd name="T32" fmla="*/ 29 w 796"/>
                  <a:gd name="T33" fmla="*/ 1 h 154"/>
                  <a:gd name="T34" fmla="*/ 29 w 796"/>
                  <a:gd name="T35" fmla="*/ 1 h 154"/>
                  <a:gd name="T36" fmla="*/ 29 w 796"/>
                  <a:gd name="T37" fmla="*/ 1 h 154"/>
                  <a:gd name="T38" fmla="*/ 28 w 796"/>
                  <a:gd name="T39" fmla="*/ 1 h 154"/>
                  <a:gd name="T40" fmla="*/ 28 w 796"/>
                  <a:gd name="T41" fmla="*/ 1 h 154"/>
                  <a:gd name="T42" fmla="*/ 27 w 796"/>
                  <a:gd name="T43" fmla="*/ 1 h 154"/>
                  <a:gd name="T44" fmla="*/ 27 w 796"/>
                  <a:gd name="T45" fmla="*/ 2 h 154"/>
                  <a:gd name="T46" fmla="*/ 27 w 796"/>
                  <a:gd name="T47" fmla="*/ 2 h 154"/>
                  <a:gd name="T48" fmla="*/ 27 w 796"/>
                  <a:gd name="T49" fmla="*/ 2 h 154"/>
                  <a:gd name="T50" fmla="*/ 25 w 796"/>
                  <a:gd name="T51" fmla="*/ 2 h 154"/>
                  <a:gd name="T52" fmla="*/ 25 w 796"/>
                  <a:gd name="T53" fmla="*/ 2 h 154"/>
                  <a:gd name="T54" fmla="*/ 25 w 796"/>
                  <a:gd name="T55" fmla="*/ 2 h 154"/>
                  <a:gd name="T56" fmla="*/ 25 w 796"/>
                  <a:gd name="T57" fmla="*/ 2 h 154"/>
                  <a:gd name="T58" fmla="*/ 25 w 796"/>
                  <a:gd name="T59" fmla="*/ 2 h 154"/>
                  <a:gd name="T60" fmla="*/ 24 w 796"/>
                  <a:gd name="T61" fmla="*/ 2 h 154"/>
                  <a:gd name="T62" fmla="*/ 24 w 796"/>
                  <a:gd name="T63" fmla="*/ 2 h 154"/>
                  <a:gd name="T64" fmla="*/ 24 w 796"/>
                  <a:gd name="T65" fmla="*/ 2 h 154"/>
                  <a:gd name="T66" fmla="*/ 24 w 796"/>
                  <a:gd name="T67" fmla="*/ 2 h 154"/>
                  <a:gd name="T68" fmla="*/ 24 w 796"/>
                  <a:gd name="T69" fmla="*/ 2 h 154"/>
                  <a:gd name="T70" fmla="*/ 23 w 796"/>
                  <a:gd name="T71" fmla="*/ 2 h 154"/>
                  <a:gd name="T72" fmla="*/ 20 w 796"/>
                  <a:gd name="T73" fmla="*/ 2 h 154"/>
                  <a:gd name="T74" fmla="*/ 18 w 796"/>
                  <a:gd name="T75" fmla="*/ 2 h 154"/>
                  <a:gd name="T76" fmla="*/ 17 w 796"/>
                  <a:gd name="T77" fmla="*/ 2 h 154"/>
                  <a:gd name="T78" fmla="*/ 15 w 796"/>
                  <a:gd name="T79" fmla="*/ 2 h 154"/>
                  <a:gd name="T80" fmla="*/ 14 w 796"/>
                  <a:gd name="T81" fmla="*/ 2 h 154"/>
                  <a:gd name="T82" fmla="*/ 14 w 796"/>
                  <a:gd name="T83" fmla="*/ 2 h 154"/>
                  <a:gd name="T84" fmla="*/ 13 w 796"/>
                  <a:gd name="T85" fmla="*/ 2 h 154"/>
                  <a:gd name="T86" fmla="*/ 11 w 796"/>
                  <a:gd name="T87" fmla="*/ 2 h 154"/>
                  <a:gd name="T88" fmla="*/ 11 w 796"/>
                  <a:gd name="T89" fmla="*/ 2 h 154"/>
                  <a:gd name="T90" fmla="*/ 10 w 796"/>
                  <a:gd name="T91" fmla="*/ 2 h 154"/>
                  <a:gd name="T92" fmla="*/ 8 w 796"/>
                  <a:gd name="T93" fmla="*/ 2 h 154"/>
                  <a:gd name="T94" fmla="*/ 6 w 796"/>
                  <a:gd name="T95" fmla="*/ 2 h 154"/>
                  <a:gd name="T96" fmla="*/ 6 w 796"/>
                  <a:gd name="T97" fmla="*/ 2 h 154"/>
                  <a:gd name="T98" fmla="*/ 5 w 796"/>
                  <a:gd name="T99" fmla="*/ 2 h 154"/>
                  <a:gd name="T100" fmla="*/ 4 w 796"/>
                  <a:gd name="T101" fmla="*/ 2 h 154"/>
                  <a:gd name="T102" fmla="*/ 2 w 796"/>
                  <a:gd name="T103" fmla="*/ 2 h 154"/>
                  <a:gd name="T104" fmla="*/ 2 w 796"/>
                  <a:gd name="T105" fmla="*/ 2 h 154"/>
                  <a:gd name="T106" fmla="*/ 2 w 796"/>
                  <a:gd name="T107" fmla="*/ 2 h 154"/>
                  <a:gd name="T108" fmla="*/ 2 w 796"/>
                  <a:gd name="T109" fmla="*/ 2 h 15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96"/>
                  <a:gd name="T166" fmla="*/ 0 h 154"/>
                  <a:gd name="T167" fmla="*/ 796 w 796"/>
                  <a:gd name="T168" fmla="*/ 154 h 15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96" h="154">
                    <a:moveTo>
                      <a:pt x="0" y="154"/>
                    </a:moveTo>
                    <a:lnTo>
                      <a:pt x="541" y="154"/>
                    </a:lnTo>
                    <a:lnTo>
                      <a:pt x="547" y="154"/>
                    </a:lnTo>
                    <a:lnTo>
                      <a:pt x="552" y="154"/>
                    </a:lnTo>
                    <a:lnTo>
                      <a:pt x="558" y="154"/>
                    </a:lnTo>
                    <a:lnTo>
                      <a:pt x="564" y="154"/>
                    </a:lnTo>
                    <a:lnTo>
                      <a:pt x="570" y="154"/>
                    </a:lnTo>
                    <a:lnTo>
                      <a:pt x="575" y="154"/>
                    </a:lnTo>
                    <a:lnTo>
                      <a:pt x="581" y="154"/>
                    </a:lnTo>
                    <a:lnTo>
                      <a:pt x="587" y="154"/>
                    </a:lnTo>
                    <a:lnTo>
                      <a:pt x="591" y="154"/>
                    </a:lnTo>
                    <a:lnTo>
                      <a:pt x="596" y="154"/>
                    </a:lnTo>
                    <a:lnTo>
                      <a:pt x="602" y="154"/>
                    </a:lnTo>
                    <a:lnTo>
                      <a:pt x="606" y="154"/>
                    </a:lnTo>
                    <a:lnTo>
                      <a:pt x="612" y="154"/>
                    </a:lnTo>
                    <a:lnTo>
                      <a:pt x="616" y="154"/>
                    </a:lnTo>
                    <a:lnTo>
                      <a:pt x="621" y="154"/>
                    </a:lnTo>
                    <a:lnTo>
                      <a:pt x="625" y="154"/>
                    </a:lnTo>
                    <a:lnTo>
                      <a:pt x="629" y="154"/>
                    </a:lnTo>
                    <a:lnTo>
                      <a:pt x="635" y="154"/>
                    </a:lnTo>
                    <a:lnTo>
                      <a:pt x="639" y="154"/>
                    </a:lnTo>
                    <a:lnTo>
                      <a:pt x="643" y="152"/>
                    </a:lnTo>
                    <a:lnTo>
                      <a:pt x="646" y="152"/>
                    </a:lnTo>
                    <a:lnTo>
                      <a:pt x="652" y="152"/>
                    </a:lnTo>
                    <a:lnTo>
                      <a:pt x="656" y="152"/>
                    </a:lnTo>
                    <a:lnTo>
                      <a:pt x="660" y="150"/>
                    </a:lnTo>
                    <a:lnTo>
                      <a:pt x="664" y="150"/>
                    </a:lnTo>
                    <a:lnTo>
                      <a:pt x="667" y="150"/>
                    </a:lnTo>
                    <a:lnTo>
                      <a:pt x="671" y="148"/>
                    </a:lnTo>
                    <a:lnTo>
                      <a:pt x="675" y="148"/>
                    </a:lnTo>
                    <a:lnTo>
                      <a:pt x="679" y="146"/>
                    </a:lnTo>
                    <a:lnTo>
                      <a:pt x="683" y="146"/>
                    </a:lnTo>
                    <a:lnTo>
                      <a:pt x="685" y="144"/>
                    </a:lnTo>
                    <a:lnTo>
                      <a:pt x="689" y="143"/>
                    </a:lnTo>
                    <a:lnTo>
                      <a:pt x="692" y="141"/>
                    </a:lnTo>
                    <a:lnTo>
                      <a:pt x="696" y="141"/>
                    </a:lnTo>
                    <a:lnTo>
                      <a:pt x="700" y="139"/>
                    </a:lnTo>
                    <a:lnTo>
                      <a:pt x="702" y="137"/>
                    </a:lnTo>
                    <a:lnTo>
                      <a:pt x="706" y="135"/>
                    </a:lnTo>
                    <a:lnTo>
                      <a:pt x="710" y="133"/>
                    </a:lnTo>
                    <a:lnTo>
                      <a:pt x="712" y="133"/>
                    </a:lnTo>
                    <a:lnTo>
                      <a:pt x="715" y="131"/>
                    </a:lnTo>
                    <a:lnTo>
                      <a:pt x="719" y="129"/>
                    </a:lnTo>
                    <a:lnTo>
                      <a:pt x="721" y="127"/>
                    </a:lnTo>
                    <a:lnTo>
                      <a:pt x="725" y="127"/>
                    </a:lnTo>
                    <a:lnTo>
                      <a:pt x="729" y="125"/>
                    </a:lnTo>
                    <a:lnTo>
                      <a:pt x="731" y="123"/>
                    </a:lnTo>
                    <a:lnTo>
                      <a:pt x="735" y="121"/>
                    </a:lnTo>
                    <a:lnTo>
                      <a:pt x="737" y="121"/>
                    </a:lnTo>
                    <a:lnTo>
                      <a:pt x="740" y="120"/>
                    </a:lnTo>
                    <a:lnTo>
                      <a:pt x="742" y="118"/>
                    </a:lnTo>
                    <a:lnTo>
                      <a:pt x="746" y="118"/>
                    </a:lnTo>
                    <a:lnTo>
                      <a:pt x="748" y="116"/>
                    </a:lnTo>
                    <a:lnTo>
                      <a:pt x="750" y="114"/>
                    </a:lnTo>
                    <a:lnTo>
                      <a:pt x="754" y="114"/>
                    </a:lnTo>
                    <a:lnTo>
                      <a:pt x="756" y="112"/>
                    </a:lnTo>
                    <a:lnTo>
                      <a:pt x="758" y="110"/>
                    </a:lnTo>
                    <a:lnTo>
                      <a:pt x="761" y="110"/>
                    </a:lnTo>
                    <a:lnTo>
                      <a:pt x="763" y="108"/>
                    </a:lnTo>
                    <a:lnTo>
                      <a:pt x="765" y="108"/>
                    </a:lnTo>
                    <a:lnTo>
                      <a:pt x="767" y="106"/>
                    </a:lnTo>
                    <a:lnTo>
                      <a:pt x="771" y="104"/>
                    </a:lnTo>
                    <a:lnTo>
                      <a:pt x="773" y="104"/>
                    </a:lnTo>
                    <a:lnTo>
                      <a:pt x="775" y="102"/>
                    </a:lnTo>
                    <a:lnTo>
                      <a:pt x="777" y="102"/>
                    </a:lnTo>
                    <a:lnTo>
                      <a:pt x="779" y="100"/>
                    </a:lnTo>
                    <a:lnTo>
                      <a:pt x="781" y="100"/>
                    </a:lnTo>
                    <a:lnTo>
                      <a:pt x="783" y="98"/>
                    </a:lnTo>
                    <a:lnTo>
                      <a:pt x="784" y="96"/>
                    </a:lnTo>
                    <a:lnTo>
                      <a:pt x="786" y="95"/>
                    </a:lnTo>
                    <a:lnTo>
                      <a:pt x="786" y="93"/>
                    </a:lnTo>
                    <a:lnTo>
                      <a:pt x="788" y="91"/>
                    </a:lnTo>
                    <a:lnTo>
                      <a:pt x="788" y="89"/>
                    </a:lnTo>
                    <a:lnTo>
                      <a:pt x="790" y="87"/>
                    </a:lnTo>
                    <a:lnTo>
                      <a:pt x="790" y="85"/>
                    </a:lnTo>
                    <a:lnTo>
                      <a:pt x="792" y="83"/>
                    </a:lnTo>
                    <a:lnTo>
                      <a:pt x="792" y="79"/>
                    </a:lnTo>
                    <a:lnTo>
                      <a:pt x="792" y="77"/>
                    </a:lnTo>
                    <a:lnTo>
                      <a:pt x="792" y="73"/>
                    </a:lnTo>
                    <a:lnTo>
                      <a:pt x="794" y="72"/>
                    </a:lnTo>
                    <a:lnTo>
                      <a:pt x="794" y="68"/>
                    </a:lnTo>
                    <a:lnTo>
                      <a:pt x="794" y="64"/>
                    </a:lnTo>
                    <a:lnTo>
                      <a:pt x="794" y="62"/>
                    </a:lnTo>
                    <a:lnTo>
                      <a:pt x="794" y="58"/>
                    </a:lnTo>
                    <a:lnTo>
                      <a:pt x="794" y="54"/>
                    </a:lnTo>
                    <a:lnTo>
                      <a:pt x="794" y="50"/>
                    </a:lnTo>
                    <a:lnTo>
                      <a:pt x="796" y="47"/>
                    </a:lnTo>
                    <a:lnTo>
                      <a:pt x="796" y="43"/>
                    </a:lnTo>
                    <a:lnTo>
                      <a:pt x="796" y="39"/>
                    </a:lnTo>
                    <a:lnTo>
                      <a:pt x="796" y="33"/>
                    </a:lnTo>
                    <a:lnTo>
                      <a:pt x="796" y="29"/>
                    </a:lnTo>
                    <a:lnTo>
                      <a:pt x="796" y="25"/>
                    </a:lnTo>
                    <a:lnTo>
                      <a:pt x="796" y="20"/>
                    </a:lnTo>
                    <a:lnTo>
                      <a:pt x="796" y="16"/>
                    </a:lnTo>
                    <a:lnTo>
                      <a:pt x="796" y="10"/>
                    </a:lnTo>
                    <a:lnTo>
                      <a:pt x="794" y="4"/>
                    </a:lnTo>
                    <a:lnTo>
                      <a:pt x="794" y="0"/>
                    </a:lnTo>
                    <a:lnTo>
                      <a:pt x="794" y="2"/>
                    </a:lnTo>
                    <a:lnTo>
                      <a:pt x="794" y="4"/>
                    </a:lnTo>
                    <a:lnTo>
                      <a:pt x="794" y="6"/>
                    </a:lnTo>
                    <a:lnTo>
                      <a:pt x="794" y="8"/>
                    </a:lnTo>
                    <a:lnTo>
                      <a:pt x="794" y="10"/>
                    </a:lnTo>
                    <a:lnTo>
                      <a:pt x="794" y="12"/>
                    </a:lnTo>
                    <a:lnTo>
                      <a:pt x="794" y="14"/>
                    </a:lnTo>
                    <a:lnTo>
                      <a:pt x="794" y="16"/>
                    </a:lnTo>
                    <a:lnTo>
                      <a:pt x="794" y="20"/>
                    </a:lnTo>
                    <a:lnTo>
                      <a:pt x="794" y="22"/>
                    </a:lnTo>
                    <a:lnTo>
                      <a:pt x="794" y="25"/>
                    </a:lnTo>
                    <a:lnTo>
                      <a:pt x="794" y="27"/>
                    </a:lnTo>
                    <a:lnTo>
                      <a:pt x="794" y="31"/>
                    </a:lnTo>
                    <a:lnTo>
                      <a:pt x="794" y="33"/>
                    </a:lnTo>
                    <a:lnTo>
                      <a:pt x="794" y="37"/>
                    </a:lnTo>
                    <a:lnTo>
                      <a:pt x="794" y="39"/>
                    </a:lnTo>
                    <a:lnTo>
                      <a:pt x="792" y="43"/>
                    </a:lnTo>
                    <a:lnTo>
                      <a:pt x="792" y="45"/>
                    </a:lnTo>
                    <a:lnTo>
                      <a:pt x="792" y="48"/>
                    </a:lnTo>
                    <a:lnTo>
                      <a:pt x="792" y="50"/>
                    </a:lnTo>
                    <a:lnTo>
                      <a:pt x="792" y="54"/>
                    </a:lnTo>
                    <a:lnTo>
                      <a:pt x="792" y="56"/>
                    </a:lnTo>
                    <a:lnTo>
                      <a:pt x="792" y="58"/>
                    </a:lnTo>
                    <a:lnTo>
                      <a:pt x="792" y="60"/>
                    </a:lnTo>
                    <a:lnTo>
                      <a:pt x="792" y="64"/>
                    </a:lnTo>
                    <a:lnTo>
                      <a:pt x="792" y="66"/>
                    </a:lnTo>
                    <a:lnTo>
                      <a:pt x="792" y="68"/>
                    </a:lnTo>
                    <a:lnTo>
                      <a:pt x="792" y="70"/>
                    </a:lnTo>
                    <a:lnTo>
                      <a:pt x="792" y="72"/>
                    </a:lnTo>
                    <a:lnTo>
                      <a:pt x="792" y="73"/>
                    </a:lnTo>
                    <a:lnTo>
                      <a:pt x="792" y="75"/>
                    </a:lnTo>
                    <a:lnTo>
                      <a:pt x="792" y="77"/>
                    </a:lnTo>
                    <a:lnTo>
                      <a:pt x="790" y="79"/>
                    </a:lnTo>
                    <a:lnTo>
                      <a:pt x="790" y="81"/>
                    </a:lnTo>
                    <a:lnTo>
                      <a:pt x="790" y="83"/>
                    </a:lnTo>
                    <a:lnTo>
                      <a:pt x="788" y="83"/>
                    </a:lnTo>
                    <a:lnTo>
                      <a:pt x="788" y="85"/>
                    </a:lnTo>
                    <a:lnTo>
                      <a:pt x="786" y="85"/>
                    </a:lnTo>
                    <a:lnTo>
                      <a:pt x="786" y="87"/>
                    </a:lnTo>
                    <a:lnTo>
                      <a:pt x="784" y="87"/>
                    </a:lnTo>
                    <a:lnTo>
                      <a:pt x="783" y="87"/>
                    </a:lnTo>
                    <a:lnTo>
                      <a:pt x="783" y="89"/>
                    </a:lnTo>
                    <a:lnTo>
                      <a:pt x="781" y="89"/>
                    </a:lnTo>
                    <a:lnTo>
                      <a:pt x="779" y="89"/>
                    </a:lnTo>
                    <a:lnTo>
                      <a:pt x="777" y="89"/>
                    </a:lnTo>
                    <a:lnTo>
                      <a:pt x="777" y="91"/>
                    </a:lnTo>
                    <a:lnTo>
                      <a:pt x="775" y="91"/>
                    </a:lnTo>
                    <a:lnTo>
                      <a:pt x="773" y="91"/>
                    </a:lnTo>
                    <a:lnTo>
                      <a:pt x="771" y="93"/>
                    </a:lnTo>
                    <a:lnTo>
                      <a:pt x="769" y="93"/>
                    </a:lnTo>
                    <a:lnTo>
                      <a:pt x="767" y="95"/>
                    </a:lnTo>
                    <a:lnTo>
                      <a:pt x="765" y="95"/>
                    </a:lnTo>
                    <a:lnTo>
                      <a:pt x="763" y="96"/>
                    </a:lnTo>
                    <a:lnTo>
                      <a:pt x="761" y="98"/>
                    </a:lnTo>
                    <a:lnTo>
                      <a:pt x="760" y="100"/>
                    </a:lnTo>
                    <a:lnTo>
                      <a:pt x="758" y="102"/>
                    </a:lnTo>
                    <a:lnTo>
                      <a:pt x="756" y="104"/>
                    </a:lnTo>
                    <a:lnTo>
                      <a:pt x="754" y="106"/>
                    </a:lnTo>
                    <a:lnTo>
                      <a:pt x="752" y="106"/>
                    </a:lnTo>
                    <a:lnTo>
                      <a:pt x="752" y="108"/>
                    </a:lnTo>
                    <a:lnTo>
                      <a:pt x="750" y="110"/>
                    </a:lnTo>
                    <a:lnTo>
                      <a:pt x="748" y="112"/>
                    </a:lnTo>
                    <a:lnTo>
                      <a:pt x="746" y="114"/>
                    </a:lnTo>
                    <a:lnTo>
                      <a:pt x="744" y="116"/>
                    </a:lnTo>
                    <a:lnTo>
                      <a:pt x="742" y="118"/>
                    </a:lnTo>
                    <a:lnTo>
                      <a:pt x="740" y="120"/>
                    </a:lnTo>
                    <a:lnTo>
                      <a:pt x="738" y="120"/>
                    </a:lnTo>
                    <a:lnTo>
                      <a:pt x="738" y="121"/>
                    </a:lnTo>
                    <a:lnTo>
                      <a:pt x="737" y="121"/>
                    </a:lnTo>
                    <a:lnTo>
                      <a:pt x="735" y="121"/>
                    </a:lnTo>
                    <a:lnTo>
                      <a:pt x="733" y="121"/>
                    </a:lnTo>
                    <a:lnTo>
                      <a:pt x="731" y="121"/>
                    </a:lnTo>
                    <a:lnTo>
                      <a:pt x="729" y="121"/>
                    </a:lnTo>
                    <a:lnTo>
                      <a:pt x="727" y="121"/>
                    </a:lnTo>
                    <a:lnTo>
                      <a:pt x="725" y="121"/>
                    </a:lnTo>
                    <a:lnTo>
                      <a:pt x="723" y="121"/>
                    </a:lnTo>
                    <a:lnTo>
                      <a:pt x="721" y="120"/>
                    </a:lnTo>
                    <a:lnTo>
                      <a:pt x="719" y="120"/>
                    </a:lnTo>
                    <a:lnTo>
                      <a:pt x="717" y="118"/>
                    </a:lnTo>
                    <a:lnTo>
                      <a:pt x="715" y="118"/>
                    </a:lnTo>
                    <a:lnTo>
                      <a:pt x="713" y="118"/>
                    </a:lnTo>
                    <a:lnTo>
                      <a:pt x="712" y="118"/>
                    </a:lnTo>
                    <a:lnTo>
                      <a:pt x="710" y="118"/>
                    </a:lnTo>
                    <a:lnTo>
                      <a:pt x="710" y="120"/>
                    </a:lnTo>
                    <a:lnTo>
                      <a:pt x="708" y="120"/>
                    </a:lnTo>
                    <a:lnTo>
                      <a:pt x="708" y="121"/>
                    </a:lnTo>
                    <a:lnTo>
                      <a:pt x="708" y="123"/>
                    </a:lnTo>
                    <a:lnTo>
                      <a:pt x="706" y="123"/>
                    </a:lnTo>
                    <a:lnTo>
                      <a:pt x="706" y="125"/>
                    </a:lnTo>
                    <a:lnTo>
                      <a:pt x="704" y="127"/>
                    </a:lnTo>
                    <a:lnTo>
                      <a:pt x="704" y="129"/>
                    </a:lnTo>
                    <a:lnTo>
                      <a:pt x="704" y="131"/>
                    </a:lnTo>
                    <a:lnTo>
                      <a:pt x="702" y="133"/>
                    </a:lnTo>
                    <a:lnTo>
                      <a:pt x="702" y="135"/>
                    </a:lnTo>
                    <a:lnTo>
                      <a:pt x="700" y="135"/>
                    </a:lnTo>
                    <a:lnTo>
                      <a:pt x="700" y="137"/>
                    </a:lnTo>
                    <a:lnTo>
                      <a:pt x="698" y="139"/>
                    </a:lnTo>
                    <a:lnTo>
                      <a:pt x="696" y="139"/>
                    </a:lnTo>
                    <a:lnTo>
                      <a:pt x="694" y="139"/>
                    </a:lnTo>
                    <a:lnTo>
                      <a:pt x="692" y="139"/>
                    </a:lnTo>
                    <a:lnTo>
                      <a:pt x="690" y="137"/>
                    </a:lnTo>
                    <a:lnTo>
                      <a:pt x="690" y="135"/>
                    </a:lnTo>
                    <a:lnTo>
                      <a:pt x="689" y="135"/>
                    </a:lnTo>
                    <a:lnTo>
                      <a:pt x="689" y="133"/>
                    </a:lnTo>
                    <a:lnTo>
                      <a:pt x="687" y="133"/>
                    </a:lnTo>
                    <a:lnTo>
                      <a:pt x="687" y="131"/>
                    </a:lnTo>
                    <a:lnTo>
                      <a:pt x="687" y="129"/>
                    </a:lnTo>
                    <a:lnTo>
                      <a:pt x="685" y="127"/>
                    </a:lnTo>
                    <a:lnTo>
                      <a:pt x="683" y="125"/>
                    </a:lnTo>
                    <a:lnTo>
                      <a:pt x="683" y="123"/>
                    </a:lnTo>
                    <a:lnTo>
                      <a:pt x="681" y="123"/>
                    </a:lnTo>
                    <a:lnTo>
                      <a:pt x="681" y="121"/>
                    </a:lnTo>
                    <a:lnTo>
                      <a:pt x="679" y="120"/>
                    </a:lnTo>
                    <a:lnTo>
                      <a:pt x="679" y="118"/>
                    </a:lnTo>
                    <a:lnTo>
                      <a:pt x="677" y="118"/>
                    </a:lnTo>
                    <a:lnTo>
                      <a:pt x="675" y="116"/>
                    </a:lnTo>
                    <a:lnTo>
                      <a:pt x="673" y="116"/>
                    </a:lnTo>
                    <a:lnTo>
                      <a:pt x="673" y="118"/>
                    </a:lnTo>
                    <a:lnTo>
                      <a:pt x="671" y="118"/>
                    </a:lnTo>
                    <a:lnTo>
                      <a:pt x="671" y="120"/>
                    </a:lnTo>
                    <a:lnTo>
                      <a:pt x="671" y="121"/>
                    </a:lnTo>
                    <a:lnTo>
                      <a:pt x="671" y="123"/>
                    </a:lnTo>
                    <a:lnTo>
                      <a:pt x="671" y="125"/>
                    </a:lnTo>
                    <a:lnTo>
                      <a:pt x="669" y="125"/>
                    </a:lnTo>
                    <a:lnTo>
                      <a:pt x="669" y="127"/>
                    </a:lnTo>
                    <a:lnTo>
                      <a:pt x="669" y="129"/>
                    </a:lnTo>
                    <a:lnTo>
                      <a:pt x="669" y="131"/>
                    </a:lnTo>
                    <a:lnTo>
                      <a:pt x="671" y="133"/>
                    </a:lnTo>
                    <a:lnTo>
                      <a:pt x="671" y="135"/>
                    </a:lnTo>
                    <a:lnTo>
                      <a:pt x="671" y="137"/>
                    </a:lnTo>
                    <a:lnTo>
                      <a:pt x="669" y="137"/>
                    </a:lnTo>
                    <a:lnTo>
                      <a:pt x="669" y="139"/>
                    </a:lnTo>
                    <a:lnTo>
                      <a:pt x="669" y="141"/>
                    </a:lnTo>
                    <a:lnTo>
                      <a:pt x="667" y="143"/>
                    </a:lnTo>
                    <a:lnTo>
                      <a:pt x="667" y="144"/>
                    </a:lnTo>
                    <a:lnTo>
                      <a:pt x="666" y="144"/>
                    </a:lnTo>
                    <a:lnTo>
                      <a:pt x="666" y="146"/>
                    </a:lnTo>
                    <a:lnTo>
                      <a:pt x="664" y="146"/>
                    </a:lnTo>
                    <a:lnTo>
                      <a:pt x="662" y="148"/>
                    </a:lnTo>
                    <a:lnTo>
                      <a:pt x="660" y="150"/>
                    </a:lnTo>
                    <a:lnTo>
                      <a:pt x="658" y="150"/>
                    </a:lnTo>
                    <a:lnTo>
                      <a:pt x="656" y="150"/>
                    </a:lnTo>
                    <a:lnTo>
                      <a:pt x="654" y="152"/>
                    </a:lnTo>
                    <a:lnTo>
                      <a:pt x="652" y="152"/>
                    </a:lnTo>
                    <a:lnTo>
                      <a:pt x="648" y="152"/>
                    </a:lnTo>
                    <a:lnTo>
                      <a:pt x="646" y="154"/>
                    </a:lnTo>
                    <a:lnTo>
                      <a:pt x="644" y="154"/>
                    </a:lnTo>
                    <a:lnTo>
                      <a:pt x="641" y="154"/>
                    </a:lnTo>
                    <a:lnTo>
                      <a:pt x="637" y="154"/>
                    </a:lnTo>
                    <a:lnTo>
                      <a:pt x="633" y="154"/>
                    </a:lnTo>
                    <a:lnTo>
                      <a:pt x="629" y="154"/>
                    </a:lnTo>
                    <a:lnTo>
                      <a:pt x="625" y="154"/>
                    </a:lnTo>
                    <a:lnTo>
                      <a:pt x="621" y="152"/>
                    </a:lnTo>
                    <a:lnTo>
                      <a:pt x="616" y="152"/>
                    </a:lnTo>
                    <a:lnTo>
                      <a:pt x="610" y="152"/>
                    </a:lnTo>
                    <a:lnTo>
                      <a:pt x="604" y="152"/>
                    </a:lnTo>
                    <a:lnTo>
                      <a:pt x="598" y="152"/>
                    </a:lnTo>
                    <a:lnTo>
                      <a:pt x="593" y="152"/>
                    </a:lnTo>
                    <a:lnTo>
                      <a:pt x="585" y="150"/>
                    </a:lnTo>
                    <a:lnTo>
                      <a:pt x="577" y="150"/>
                    </a:lnTo>
                    <a:lnTo>
                      <a:pt x="572" y="150"/>
                    </a:lnTo>
                    <a:lnTo>
                      <a:pt x="564" y="150"/>
                    </a:lnTo>
                    <a:lnTo>
                      <a:pt x="556" y="150"/>
                    </a:lnTo>
                    <a:lnTo>
                      <a:pt x="548" y="150"/>
                    </a:lnTo>
                    <a:lnTo>
                      <a:pt x="539" y="150"/>
                    </a:lnTo>
                    <a:lnTo>
                      <a:pt x="531" y="150"/>
                    </a:lnTo>
                    <a:lnTo>
                      <a:pt x="524" y="150"/>
                    </a:lnTo>
                    <a:lnTo>
                      <a:pt x="516" y="152"/>
                    </a:lnTo>
                    <a:lnTo>
                      <a:pt x="506" y="152"/>
                    </a:lnTo>
                    <a:lnTo>
                      <a:pt x="499" y="152"/>
                    </a:lnTo>
                    <a:lnTo>
                      <a:pt x="491" y="152"/>
                    </a:lnTo>
                    <a:lnTo>
                      <a:pt x="483" y="152"/>
                    </a:lnTo>
                    <a:lnTo>
                      <a:pt x="476" y="152"/>
                    </a:lnTo>
                    <a:lnTo>
                      <a:pt x="468" y="152"/>
                    </a:lnTo>
                    <a:lnTo>
                      <a:pt x="462" y="152"/>
                    </a:lnTo>
                    <a:lnTo>
                      <a:pt x="454" y="152"/>
                    </a:lnTo>
                    <a:lnTo>
                      <a:pt x="449" y="152"/>
                    </a:lnTo>
                    <a:lnTo>
                      <a:pt x="443" y="152"/>
                    </a:lnTo>
                    <a:lnTo>
                      <a:pt x="437" y="152"/>
                    </a:lnTo>
                    <a:lnTo>
                      <a:pt x="431" y="152"/>
                    </a:lnTo>
                    <a:lnTo>
                      <a:pt x="426" y="152"/>
                    </a:lnTo>
                    <a:lnTo>
                      <a:pt x="422" y="152"/>
                    </a:lnTo>
                    <a:lnTo>
                      <a:pt x="418" y="154"/>
                    </a:lnTo>
                    <a:lnTo>
                      <a:pt x="414" y="154"/>
                    </a:lnTo>
                    <a:lnTo>
                      <a:pt x="412" y="154"/>
                    </a:lnTo>
                    <a:lnTo>
                      <a:pt x="408" y="152"/>
                    </a:lnTo>
                    <a:lnTo>
                      <a:pt x="406" y="152"/>
                    </a:lnTo>
                    <a:lnTo>
                      <a:pt x="403" y="152"/>
                    </a:lnTo>
                    <a:lnTo>
                      <a:pt x="401" y="152"/>
                    </a:lnTo>
                    <a:lnTo>
                      <a:pt x="397" y="152"/>
                    </a:lnTo>
                    <a:lnTo>
                      <a:pt x="395" y="152"/>
                    </a:lnTo>
                    <a:lnTo>
                      <a:pt x="391" y="152"/>
                    </a:lnTo>
                    <a:lnTo>
                      <a:pt x="389" y="152"/>
                    </a:lnTo>
                    <a:lnTo>
                      <a:pt x="385" y="152"/>
                    </a:lnTo>
                    <a:lnTo>
                      <a:pt x="383" y="152"/>
                    </a:lnTo>
                    <a:lnTo>
                      <a:pt x="380" y="150"/>
                    </a:lnTo>
                    <a:lnTo>
                      <a:pt x="378" y="150"/>
                    </a:lnTo>
                    <a:lnTo>
                      <a:pt x="374" y="150"/>
                    </a:lnTo>
                    <a:lnTo>
                      <a:pt x="372" y="150"/>
                    </a:lnTo>
                    <a:lnTo>
                      <a:pt x="368" y="150"/>
                    </a:lnTo>
                    <a:lnTo>
                      <a:pt x="364" y="148"/>
                    </a:lnTo>
                    <a:lnTo>
                      <a:pt x="362" y="148"/>
                    </a:lnTo>
                    <a:lnTo>
                      <a:pt x="359" y="148"/>
                    </a:lnTo>
                    <a:lnTo>
                      <a:pt x="357" y="148"/>
                    </a:lnTo>
                    <a:lnTo>
                      <a:pt x="353" y="148"/>
                    </a:lnTo>
                    <a:lnTo>
                      <a:pt x="349" y="146"/>
                    </a:lnTo>
                    <a:lnTo>
                      <a:pt x="345" y="146"/>
                    </a:lnTo>
                    <a:lnTo>
                      <a:pt x="343" y="146"/>
                    </a:lnTo>
                    <a:lnTo>
                      <a:pt x="339" y="146"/>
                    </a:lnTo>
                    <a:lnTo>
                      <a:pt x="335" y="144"/>
                    </a:lnTo>
                    <a:lnTo>
                      <a:pt x="332" y="144"/>
                    </a:lnTo>
                    <a:lnTo>
                      <a:pt x="328" y="144"/>
                    </a:lnTo>
                    <a:lnTo>
                      <a:pt x="324" y="144"/>
                    </a:lnTo>
                    <a:lnTo>
                      <a:pt x="320" y="144"/>
                    </a:lnTo>
                    <a:lnTo>
                      <a:pt x="316" y="143"/>
                    </a:lnTo>
                    <a:lnTo>
                      <a:pt x="312" y="143"/>
                    </a:lnTo>
                    <a:lnTo>
                      <a:pt x="309" y="143"/>
                    </a:lnTo>
                    <a:lnTo>
                      <a:pt x="305" y="143"/>
                    </a:lnTo>
                    <a:lnTo>
                      <a:pt x="301" y="143"/>
                    </a:lnTo>
                    <a:lnTo>
                      <a:pt x="297" y="143"/>
                    </a:lnTo>
                    <a:lnTo>
                      <a:pt x="293" y="143"/>
                    </a:lnTo>
                    <a:lnTo>
                      <a:pt x="288" y="143"/>
                    </a:lnTo>
                    <a:lnTo>
                      <a:pt x="284" y="144"/>
                    </a:lnTo>
                    <a:lnTo>
                      <a:pt x="278" y="144"/>
                    </a:lnTo>
                    <a:lnTo>
                      <a:pt x="272" y="144"/>
                    </a:lnTo>
                    <a:lnTo>
                      <a:pt x="266" y="144"/>
                    </a:lnTo>
                    <a:lnTo>
                      <a:pt x="261" y="146"/>
                    </a:lnTo>
                    <a:lnTo>
                      <a:pt x="255" y="146"/>
                    </a:lnTo>
                    <a:lnTo>
                      <a:pt x="249" y="146"/>
                    </a:lnTo>
                    <a:lnTo>
                      <a:pt x="243" y="148"/>
                    </a:lnTo>
                    <a:lnTo>
                      <a:pt x="238" y="148"/>
                    </a:lnTo>
                    <a:lnTo>
                      <a:pt x="232" y="148"/>
                    </a:lnTo>
                    <a:lnTo>
                      <a:pt x="226" y="150"/>
                    </a:lnTo>
                    <a:lnTo>
                      <a:pt x="218" y="150"/>
                    </a:lnTo>
                    <a:lnTo>
                      <a:pt x="213" y="150"/>
                    </a:lnTo>
                    <a:lnTo>
                      <a:pt x="207" y="150"/>
                    </a:lnTo>
                    <a:lnTo>
                      <a:pt x="201" y="150"/>
                    </a:lnTo>
                    <a:lnTo>
                      <a:pt x="195" y="152"/>
                    </a:lnTo>
                    <a:lnTo>
                      <a:pt x="190" y="152"/>
                    </a:lnTo>
                    <a:lnTo>
                      <a:pt x="186" y="152"/>
                    </a:lnTo>
                    <a:lnTo>
                      <a:pt x="180" y="152"/>
                    </a:lnTo>
                    <a:lnTo>
                      <a:pt x="174" y="150"/>
                    </a:lnTo>
                    <a:lnTo>
                      <a:pt x="170" y="150"/>
                    </a:lnTo>
                    <a:lnTo>
                      <a:pt x="167" y="150"/>
                    </a:lnTo>
                    <a:lnTo>
                      <a:pt x="163" y="148"/>
                    </a:lnTo>
                    <a:lnTo>
                      <a:pt x="159" y="148"/>
                    </a:lnTo>
                    <a:lnTo>
                      <a:pt x="155" y="146"/>
                    </a:lnTo>
                    <a:lnTo>
                      <a:pt x="153" y="146"/>
                    </a:lnTo>
                    <a:lnTo>
                      <a:pt x="151" y="144"/>
                    </a:lnTo>
                    <a:lnTo>
                      <a:pt x="147" y="143"/>
                    </a:lnTo>
                    <a:lnTo>
                      <a:pt x="144" y="143"/>
                    </a:lnTo>
                    <a:lnTo>
                      <a:pt x="140" y="141"/>
                    </a:lnTo>
                    <a:lnTo>
                      <a:pt x="136" y="141"/>
                    </a:lnTo>
                    <a:lnTo>
                      <a:pt x="130" y="139"/>
                    </a:lnTo>
                    <a:lnTo>
                      <a:pt x="126" y="139"/>
                    </a:lnTo>
                    <a:lnTo>
                      <a:pt x="121" y="139"/>
                    </a:lnTo>
                    <a:lnTo>
                      <a:pt x="115" y="137"/>
                    </a:lnTo>
                    <a:lnTo>
                      <a:pt x="109" y="137"/>
                    </a:lnTo>
                    <a:lnTo>
                      <a:pt x="105" y="137"/>
                    </a:lnTo>
                    <a:lnTo>
                      <a:pt x="99" y="137"/>
                    </a:lnTo>
                    <a:lnTo>
                      <a:pt x="92" y="137"/>
                    </a:lnTo>
                    <a:lnTo>
                      <a:pt x="86" y="137"/>
                    </a:lnTo>
                    <a:lnTo>
                      <a:pt x="80" y="137"/>
                    </a:lnTo>
                    <a:lnTo>
                      <a:pt x="75" y="137"/>
                    </a:lnTo>
                    <a:lnTo>
                      <a:pt x="69" y="137"/>
                    </a:lnTo>
                    <a:lnTo>
                      <a:pt x="63" y="137"/>
                    </a:lnTo>
                    <a:lnTo>
                      <a:pt x="57" y="137"/>
                    </a:lnTo>
                    <a:lnTo>
                      <a:pt x="51" y="137"/>
                    </a:lnTo>
                    <a:lnTo>
                      <a:pt x="48" y="137"/>
                    </a:lnTo>
                    <a:lnTo>
                      <a:pt x="42" y="139"/>
                    </a:lnTo>
                    <a:lnTo>
                      <a:pt x="36" y="139"/>
                    </a:lnTo>
                    <a:lnTo>
                      <a:pt x="32" y="139"/>
                    </a:lnTo>
                    <a:lnTo>
                      <a:pt x="28" y="139"/>
                    </a:lnTo>
                    <a:lnTo>
                      <a:pt x="25" y="139"/>
                    </a:lnTo>
                    <a:lnTo>
                      <a:pt x="21" y="139"/>
                    </a:lnTo>
                    <a:lnTo>
                      <a:pt x="17" y="139"/>
                    </a:lnTo>
                    <a:lnTo>
                      <a:pt x="15" y="139"/>
                    </a:lnTo>
                    <a:lnTo>
                      <a:pt x="13" y="141"/>
                    </a:lnTo>
                    <a:lnTo>
                      <a:pt x="11" y="141"/>
                    </a:lnTo>
                    <a:lnTo>
                      <a:pt x="9" y="141"/>
                    </a:lnTo>
                    <a:lnTo>
                      <a:pt x="7" y="141"/>
                    </a:lnTo>
                    <a:lnTo>
                      <a:pt x="5" y="141"/>
                    </a:lnTo>
                    <a:lnTo>
                      <a:pt x="5" y="143"/>
                    </a:lnTo>
                    <a:lnTo>
                      <a:pt x="4" y="144"/>
                    </a:lnTo>
                    <a:lnTo>
                      <a:pt x="4" y="146"/>
                    </a:lnTo>
                    <a:lnTo>
                      <a:pt x="2" y="146"/>
                    </a:lnTo>
                    <a:lnTo>
                      <a:pt x="2" y="148"/>
                    </a:lnTo>
                    <a:lnTo>
                      <a:pt x="2" y="150"/>
                    </a:lnTo>
                    <a:lnTo>
                      <a:pt x="0" y="150"/>
                    </a:lnTo>
                    <a:lnTo>
                      <a:pt x="0" y="152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3378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51" name="Freeform 686"/>
              <p:cNvSpPr>
                <a:spLocks noChangeAspect="1"/>
              </p:cNvSpPr>
              <p:nvPr/>
            </p:nvSpPr>
            <p:spPr bwMode="auto">
              <a:xfrm>
                <a:off x="2208" y="3693"/>
                <a:ext cx="355" cy="1"/>
              </a:xfrm>
              <a:custGeom>
                <a:avLst/>
                <a:gdLst>
                  <a:gd name="T0" fmla="*/ 0 w 469"/>
                  <a:gd name="T1" fmla="*/ 0 h 1"/>
                  <a:gd name="T2" fmla="*/ 2 w 469"/>
                  <a:gd name="T3" fmla="*/ 0 h 1"/>
                  <a:gd name="T4" fmla="*/ 2 w 469"/>
                  <a:gd name="T5" fmla="*/ 0 h 1"/>
                  <a:gd name="T6" fmla="*/ 2 w 469"/>
                  <a:gd name="T7" fmla="*/ 0 h 1"/>
                  <a:gd name="T8" fmla="*/ 2 w 469"/>
                  <a:gd name="T9" fmla="*/ 0 h 1"/>
                  <a:gd name="T10" fmla="*/ 3 w 469"/>
                  <a:gd name="T11" fmla="*/ 0 h 1"/>
                  <a:gd name="T12" fmla="*/ 3 w 469"/>
                  <a:gd name="T13" fmla="*/ 0 h 1"/>
                  <a:gd name="T14" fmla="*/ 4 w 469"/>
                  <a:gd name="T15" fmla="*/ 0 h 1"/>
                  <a:gd name="T16" fmla="*/ 4 w 469"/>
                  <a:gd name="T17" fmla="*/ 0 h 1"/>
                  <a:gd name="T18" fmla="*/ 5 w 469"/>
                  <a:gd name="T19" fmla="*/ 0 h 1"/>
                  <a:gd name="T20" fmla="*/ 5 w 469"/>
                  <a:gd name="T21" fmla="*/ 0 h 1"/>
                  <a:gd name="T22" fmla="*/ 6 w 469"/>
                  <a:gd name="T23" fmla="*/ 0 h 1"/>
                  <a:gd name="T24" fmla="*/ 6 w 469"/>
                  <a:gd name="T25" fmla="*/ 0 h 1"/>
                  <a:gd name="T26" fmla="*/ 6 w 469"/>
                  <a:gd name="T27" fmla="*/ 0 h 1"/>
                  <a:gd name="T28" fmla="*/ 8 w 469"/>
                  <a:gd name="T29" fmla="*/ 0 h 1"/>
                  <a:gd name="T30" fmla="*/ 8 w 469"/>
                  <a:gd name="T31" fmla="*/ 0 h 1"/>
                  <a:gd name="T32" fmla="*/ 8 w 469"/>
                  <a:gd name="T33" fmla="*/ 0 h 1"/>
                  <a:gd name="T34" fmla="*/ 9 w 469"/>
                  <a:gd name="T35" fmla="*/ 0 h 1"/>
                  <a:gd name="T36" fmla="*/ 10 w 469"/>
                  <a:gd name="T37" fmla="*/ 0 h 1"/>
                  <a:gd name="T38" fmla="*/ 11 w 469"/>
                  <a:gd name="T39" fmla="*/ 0 h 1"/>
                  <a:gd name="T40" fmla="*/ 11 w 469"/>
                  <a:gd name="T41" fmla="*/ 0 h 1"/>
                  <a:gd name="T42" fmla="*/ 11 w 469"/>
                  <a:gd name="T43" fmla="*/ 0 h 1"/>
                  <a:gd name="T44" fmla="*/ 11 w 469"/>
                  <a:gd name="T45" fmla="*/ 0 h 1"/>
                  <a:gd name="T46" fmla="*/ 13 w 469"/>
                  <a:gd name="T47" fmla="*/ 0 h 1"/>
                  <a:gd name="T48" fmla="*/ 13 w 469"/>
                  <a:gd name="T49" fmla="*/ 0 h 1"/>
                  <a:gd name="T50" fmla="*/ 13 w 469"/>
                  <a:gd name="T51" fmla="*/ 0 h 1"/>
                  <a:gd name="T52" fmla="*/ 14 w 469"/>
                  <a:gd name="T53" fmla="*/ 0 h 1"/>
                  <a:gd name="T54" fmla="*/ 14 w 469"/>
                  <a:gd name="T55" fmla="*/ 0 h 1"/>
                  <a:gd name="T56" fmla="*/ 15 w 469"/>
                  <a:gd name="T57" fmla="*/ 0 h 1"/>
                  <a:gd name="T58" fmla="*/ 15 w 469"/>
                  <a:gd name="T59" fmla="*/ 0 h 1"/>
                  <a:gd name="T60" fmla="*/ 15 w 469"/>
                  <a:gd name="T61" fmla="*/ 0 h 1"/>
                  <a:gd name="T62" fmla="*/ 16 w 469"/>
                  <a:gd name="T63" fmla="*/ 0 h 1"/>
                  <a:gd name="T64" fmla="*/ 17 w 469"/>
                  <a:gd name="T65" fmla="*/ 0 h 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69"/>
                  <a:gd name="T100" fmla="*/ 0 h 1"/>
                  <a:gd name="T101" fmla="*/ 469 w 469"/>
                  <a:gd name="T102" fmla="*/ 1 h 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69" h="1">
                    <a:moveTo>
                      <a:pt x="0" y="0"/>
                    </a:moveTo>
                    <a:lnTo>
                      <a:pt x="14" y="0"/>
                    </a:lnTo>
                    <a:lnTo>
                      <a:pt x="27" y="0"/>
                    </a:lnTo>
                    <a:lnTo>
                      <a:pt x="41" y="0"/>
                    </a:lnTo>
                    <a:lnTo>
                      <a:pt x="54" y="0"/>
                    </a:lnTo>
                    <a:lnTo>
                      <a:pt x="68" y="0"/>
                    </a:lnTo>
                    <a:lnTo>
                      <a:pt x="83" y="0"/>
                    </a:lnTo>
                    <a:lnTo>
                      <a:pt x="98" y="0"/>
                    </a:lnTo>
                    <a:lnTo>
                      <a:pt x="114" y="0"/>
                    </a:lnTo>
                    <a:lnTo>
                      <a:pt x="129" y="0"/>
                    </a:lnTo>
                    <a:lnTo>
                      <a:pt x="146" y="0"/>
                    </a:lnTo>
                    <a:lnTo>
                      <a:pt x="162" y="0"/>
                    </a:lnTo>
                    <a:lnTo>
                      <a:pt x="179" y="0"/>
                    </a:lnTo>
                    <a:lnTo>
                      <a:pt x="196" y="0"/>
                    </a:lnTo>
                    <a:lnTo>
                      <a:pt x="212" y="0"/>
                    </a:lnTo>
                    <a:lnTo>
                      <a:pt x="229" y="0"/>
                    </a:lnTo>
                    <a:lnTo>
                      <a:pt x="244" y="0"/>
                    </a:lnTo>
                    <a:lnTo>
                      <a:pt x="261" y="0"/>
                    </a:lnTo>
                    <a:lnTo>
                      <a:pt x="279" y="0"/>
                    </a:lnTo>
                    <a:lnTo>
                      <a:pt x="294" y="0"/>
                    </a:lnTo>
                    <a:lnTo>
                      <a:pt x="309" y="0"/>
                    </a:lnTo>
                    <a:lnTo>
                      <a:pt x="327" y="0"/>
                    </a:lnTo>
                    <a:lnTo>
                      <a:pt x="342" y="0"/>
                    </a:lnTo>
                    <a:lnTo>
                      <a:pt x="355" y="0"/>
                    </a:lnTo>
                    <a:lnTo>
                      <a:pt x="371" y="0"/>
                    </a:lnTo>
                    <a:lnTo>
                      <a:pt x="386" y="0"/>
                    </a:lnTo>
                    <a:lnTo>
                      <a:pt x="400" y="0"/>
                    </a:lnTo>
                    <a:lnTo>
                      <a:pt x="413" y="0"/>
                    </a:lnTo>
                    <a:lnTo>
                      <a:pt x="425" y="0"/>
                    </a:lnTo>
                    <a:lnTo>
                      <a:pt x="438" y="0"/>
                    </a:lnTo>
                    <a:lnTo>
                      <a:pt x="449" y="0"/>
                    </a:lnTo>
                    <a:lnTo>
                      <a:pt x="459" y="0"/>
                    </a:lnTo>
                    <a:lnTo>
                      <a:pt x="469" y="0"/>
                    </a:lnTo>
                  </a:path>
                </a:pathLst>
              </a:custGeom>
              <a:noFill/>
              <a:ln w="0" cap="sq">
                <a:solidFill>
                  <a:srgbClr val="004F4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52" name="Freeform 687"/>
              <p:cNvSpPr>
                <a:spLocks noChangeAspect="1"/>
              </p:cNvSpPr>
              <p:nvPr/>
            </p:nvSpPr>
            <p:spPr bwMode="auto">
              <a:xfrm>
                <a:off x="2149" y="3693"/>
                <a:ext cx="551" cy="182"/>
              </a:xfrm>
              <a:custGeom>
                <a:avLst/>
                <a:gdLst>
                  <a:gd name="T0" fmla="*/ 20 w 727"/>
                  <a:gd name="T1" fmla="*/ 0 h 259"/>
                  <a:gd name="T2" fmla="*/ 20 w 727"/>
                  <a:gd name="T3" fmla="*/ 0 h 259"/>
                  <a:gd name="T4" fmla="*/ 20 w 727"/>
                  <a:gd name="T5" fmla="*/ 0 h 259"/>
                  <a:gd name="T6" fmla="*/ 20 w 727"/>
                  <a:gd name="T7" fmla="*/ 0 h 259"/>
                  <a:gd name="T8" fmla="*/ 20 w 727"/>
                  <a:gd name="T9" fmla="*/ 0 h 259"/>
                  <a:gd name="T10" fmla="*/ 20 w 727"/>
                  <a:gd name="T11" fmla="*/ 0 h 259"/>
                  <a:gd name="T12" fmla="*/ 21 w 727"/>
                  <a:gd name="T13" fmla="*/ 0 h 259"/>
                  <a:gd name="T14" fmla="*/ 21 w 727"/>
                  <a:gd name="T15" fmla="*/ 0 h 259"/>
                  <a:gd name="T16" fmla="*/ 23 w 727"/>
                  <a:gd name="T17" fmla="*/ 0 h 259"/>
                  <a:gd name="T18" fmla="*/ 23 w 727"/>
                  <a:gd name="T19" fmla="*/ 0 h 259"/>
                  <a:gd name="T20" fmla="*/ 23 w 727"/>
                  <a:gd name="T21" fmla="*/ 1 h 259"/>
                  <a:gd name="T22" fmla="*/ 24 w 727"/>
                  <a:gd name="T23" fmla="*/ 1 h 259"/>
                  <a:gd name="T24" fmla="*/ 25 w 727"/>
                  <a:gd name="T25" fmla="*/ 1 h 259"/>
                  <a:gd name="T26" fmla="*/ 25 w 727"/>
                  <a:gd name="T27" fmla="*/ 1 h 259"/>
                  <a:gd name="T28" fmla="*/ 25 w 727"/>
                  <a:gd name="T29" fmla="*/ 1 h 259"/>
                  <a:gd name="T30" fmla="*/ 26 w 727"/>
                  <a:gd name="T31" fmla="*/ 1 h 259"/>
                  <a:gd name="T32" fmla="*/ 26 w 727"/>
                  <a:gd name="T33" fmla="*/ 1 h 259"/>
                  <a:gd name="T34" fmla="*/ 26 w 727"/>
                  <a:gd name="T35" fmla="*/ 1 h 259"/>
                  <a:gd name="T36" fmla="*/ 26 w 727"/>
                  <a:gd name="T37" fmla="*/ 1 h 259"/>
                  <a:gd name="T38" fmla="*/ 27 w 727"/>
                  <a:gd name="T39" fmla="*/ 1 h 259"/>
                  <a:gd name="T40" fmla="*/ 27 w 727"/>
                  <a:gd name="T41" fmla="*/ 2 h 259"/>
                  <a:gd name="T42" fmla="*/ 27 w 727"/>
                  <a:gd name="T43" fmla="*/ 2 h 259"/>
                  <a:gd name="T44" fmla="*/ 27 w 727"/>
                  <a:gd name="T45" fmla="*/ 2 h 259"/>
                  <a:gd name="T46" fmla="*/ 26 w 727"/>
                  <a:gd name="T47" fmla="*/ 3 h 259"/>
                  <a:gd name="T48" fmla="*/ 26 w 727"/>
                  <a:gd name="T49" fmla="*/ 3 h 259"/>
                  <a:gd name="T50" fmla="*/ 26 w 727"/>
                  <a:gd name="T51" fmla="*/ 3 h 259"/>
                  <a:gd name="T52" fmla="*/ 26 w 727"/>
                  <a:gd name="T53" fmla="*/ 3 h 259"/>
                  <a:gd name="T54" fmla="*/ 26 w 727"/>
                  <a:gd name="T55" fmla="*/ 3 h 259"/>
                  <a:gd name="T56" fmla="*/ 25 w 727"/>
                  <a:gd name="T57" fmla="*/ 3 h 259"/>
                  <a:gd name="T58" fmla="*/ 25 w 727"/>
                  <a:gd name="T59" fmla="*/ 3 h 259"/>
                  <a:gd name="T60" fmla="*/ 25 w 727"/>
                  <a:gd name="T61" fmla="*/ 3 h 259"/>
                  <a:gd name="T62" fmla="*/ 25 w 727"/>
                  <a:gd name="T63" fmla="*/ 3 h 259"/>
                  <a:gd name="T64" fmla="*/ 24 w 727"/>
                  <a:gd name="T65" fmla="*/ 3 h 259"/>
                  <a:gd name="T66" fmla="*/ 24 w 727"/>
                  <a:gd name="T67" fmla="*/ 3 h 259"/>
                  <a:gd name="T68" fmla="*/ 24 w 727"/>
                  <a:gd name="T69" fmla="*/ 3 h 259"/>
                  <a:gd name="T70" fmla="*/ 23 w 727"/>
                  <a:gd name="T71" fmla="*/ 4 h 259"/>
                  <a:gd name="T72" fmla="*/ 23 w 727"/>
                  <a:gd name="T73" fmla="*/ 4 h 259"/>
                  <a:gd name="T74" fmla="*/ 23 w 727"/>
                  <a:gd name="T75" fmla="*/ 4 h 259"/>
                  <a:gd name="T76" fmla="*/ 23 w 727"/>
                  <a:gd name="T77" fmla="*/ 4 h 259"/>
                  <a:gd name="T78" fmla="*/ 23 w 727"/>
                  <a:gd name="T79" fmla="*/ 4 h 259"/>
                  <a:gd name="T80" fmla="*/ 22 w 727"/>
                  <a:gd name="T81" fmla="*/ 4 h 259"/>
                  <a:gd name="T82" fmla="*/ 21 w 727"/>
                  <a:gd name="T83" fmla="*/ 4 h 259"/>
                  <a:gd name="T84" fmla="*/ 21 w 727"/>
                  <a:gd name="T85" fmla="*/ 4 h 259"/>
                  <a:gd name="T86" fmla="*/ 20 w 727"/>
                  <a:gd name="T87" fmla="*/ 4 h 259"/>
                  <a:gd name="T88" fmla="*/ 20 w 727"/>
                  <a:gd name="T89" fmla="*/ 4 h 259"/>
                  <a:gd name="T90" fmla="*/ 20 w 727"/>
                  <a:gd name="T91" fmla="*/ 4 h 259"/>
                  <a:gd name="T92" fmla="*/ 19 w 727"/>
                  <a:gd name="T93" fmla="*/ 4 h 259"/>
                  <a:gd name="T94" fmla="*/ 18 w 727"/>
                  <a:gd name="T95" fmla="*/ 4 h 259"/>
                  <a:gd name="T96" fmla="*/ 17 w 727"/>
                  <a:gd name="T97" fmla="*/ 4 h 259"/>
                  <a:gd name="T98" fmla="*/ 17 w 727"/>
                  <a:gd name="T99" fmla="*/ 4 h 25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727"/>
                  <a:gd name="T151" fmla="*/ 0 h 259"/>
                  <a:gd name="T152" fmla="*/ 727 w 727"/>
                  <a:gd name="T153" fmla="*/ 259 h 25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727" h="259">
                    <a:moveTo>
                      <a:pt x="547" y="0"/>
                    </a:moveTo>
                    <a:lnTo>
                      <a:pt x="549" y="0"/>
                    </a:lnTo>
                    <a:lnTo>
                      <a:pt x="550" y="0"/>
                    </a:lnTo>
                    <a:lnTo>
                      <a:pt x="552" y="0"/>
                    </a:lnTo>
                    <a:lnTo>
                      <a:pt x="554" y="0"/>
                    </a:lnTo>
                    <a:lnTo>
                      <a:pt x="556" y="0"/>
                    </a:lnTo>
                    <a:lnTo>
                      <a:pt x="558" y="0"/>
                    </a:lnTo>
                    <a:lnTo>
                      <a:pt x="560" y="0"/>
                    </a:lnTo>
                    <a:lnTo>
                      <a:pt x="562" y="0"/>
                    </a:lnTo>
                    <a:lnTo>
                      <a:pt x="564" y="0"/>
                    </a:lnTo>
                    <a:lnTo>
                      <a:pt x="566" y="0"/>
                    </a:lnTo>
                    <a:lnTo>
                      <a:pt x="568" y="0"/>
                    </a:lnTo>
                    <a:lnTo>
                      <a:pt x="570" y="0"/>
                    </a:lnTo>
                    <a:lnTo>
                      <a:pt x="572" y="0"/>
                    </a:lnTo>
                    <a:lnTo>
                      <a:pt x="574" y="0"/>
                    </a:lnTo>
                    <a:lnTo>
                      <a:pt x="575" y="0"/>
                    </a:lnTo>
                    <a:lnTo>
                      <a:pt x="577" y="0"/>
                    </a:lnTo>
                    <a:lnTo>
                      <a:pt x="579" y="0"/>
                    </a:lnTo>
                    <a:lnTo>
                      <a:pt x="581" y="0"/>
                    </a:lnTo>
                    <a:lnTo>
                      <a:pt x="583" y="0"/>
                    </a:lnTo>
                    <a:lnTo>
                      <a:pt x="585" y="0"/>
                    </a:lnTo>
                    <a:lnTo>
                      <a:pt x="587" y="0"/>
                    </a:lnTo>
                    <a:lnTo>
                      <a:pt x="589" y="0"/>
                    </a:lnTo>
                    <a:lnTo>
                      <a:pt x="595" y="0"/>
                    </a:lnTo>
                    <a:lnTo>
                      <a:pt x="602" y="0"/>
                    </a:lnTo>
                    <a:lnTo>
                      <a:pt x="608" y="0"/>
                    </a:lnTo>
                    <a:lnTo>
                      <a:pt x="616" y="0"/>
                    </a:lnTo>
                    <a:lnTo>
                      <a:pt x="621" y="0"/>
                    </a:lnTo>
                    <a:lnTo>
                      <a:pt x="629" y="0"/>
                    </a:lnTo>
                    <a:lnTo>
                      <a:pt x="635" y="0"/>
                    </a:lnTo>
                    <a:lnTo>
                      <a:pt x="641" y="0"/>
                    </a:lnTo>
                    <a:lnTo>
                      <a:pt x="646" y="2"/>
                    </a:lnTo>
                    <a:lnTo>
                      <a:pt x="654" y="2"/>
                    </a:lnTo>
                    <a:lnTo>
                      <a:pt x="660" y="2"/>
                    </a:lnTo>
                    <a:lnTo>
                      <a:pt x="664" y="4"/>
                    </a:lnTo>
                    <a:lnTo>
                      <a:pt x="669" y="4"/>
                    </a:lnTo>
                    <a:lnTo>
                      <a:pt x="675" y="6"/>
                    </a:lnTo>
                    <a:lnTo>
                      <a:pt x="681" y="8"/>
                    </a:lnTo>
                    <a:lnTo>
                      <a:pt x="685" y="9"/>
                    </a:lnTo>
                    <a:lnTo>
                      <a:pt x="691" y="11"/>
                    </a:lnTo>
                    <a:lnTo>
                      <a:pt x="694" y="13"/>
                    </a:lnTo>
                    <a:lnTo>
                      <a:pt x="698" y="15"/>
                    </a:lnTo>
                    <a:lnTo>
                      <a:pt x="702" y="17"/>
                    </a:lnTo>
                    <a:lnTo>
                      <a:pt x="706" y="21"/>
                    </a:lnTo>
                    <a:lnTo>
                      <a:pt x="710" y="23"/>
                    </a:lnTo>
                    <a:lnTo>
                      <a:pt x="712" y="27"/>
                    </a:lnTo>
                    <a:lnTo>
                      <a:pt x="715" y="31"/>
                    </a:lnTo>
                    <a:lnTo>
                      <a:pt x="717" y="34"/>
                    </a:lnTo>
                    <a:lnTo>
                      <a:pt x="719" y="38"/>
                    </a:lnTo>
                    <a:lnTo>
                      <a:pt x="721" y="44"/>
                    </a:lnTo>
                    <a:lnTo>
                      <a:pt x="723" y="50"/>
                    </a:lnTo>
                    <a:lnTo>
                      <a:pt x="725" y="54"/>
                    </a:lnTo>
                    <a:lnTo>
                      <a:pt x="725" y="59"/>
                    </a:lnTo>
                    <a:lnTo>
                      <a:pt x="725" y="67"/>
                    </a:lnTo>
                    <a:lnTo>
                      <a:pt x="725" y="73"/>
                    </a:lnTo>
                    <a:lnTo>
                      <a:pt x="725" y="81"/>
                    </a:lnTo>
                    <a:lnTo>
                      <a:pt x="725" y="86"/>
                    </a:lnTo>
                    <a:lnTo>
                      <a:pt x="727" y="94"/>
                    </a:lnTo>
                    <a:lnTo>
                      <a:pt x="727" y="100"/>
                    </a:lnTo>
                    <a:lnTo>
                      <a:pt x="727" y="105"/>
                    </a:lnTo>
                    <a:lnTo>
                      <a:pt x="727" y="111"/>
                    </a:lnTo>
                    <a:lnTo>
                      <a:pt x="727" y="119"/>
                    </a:lnTo>
                    <a:lnTo>
                      <a:pt x="727" y="125"/>
                    </a:lnTo>
                    <a:lnTo>
                      <a:pt x="727" y="129"/>
                    </a:lnTo>
                    <a:lnTo>
                      <a:pt x="727" y="134"/>
                    </a:lnTo>
                    <a:lnTo>
                      <a:pt x="727" y="140"/>
                    </a:lnTo>
                    <a:lnTo>
                      <a:pt x="727" y="146"/>
                    </a:lnTo>
                    <a:lnTo>
                      <a:pt x="727" y="150"/>
                    </a:lnTo>
                    <a:lnTo>
                      <a:pt x="727" y="155"/>
                    </a:lnTo>
                    <a:lnTo>
                      <a:pt x="727" y="159"/>
                    </a:lnTo>
                    <a:lnTo>
                      <a:pt x="725" y="163"/>
                    </a:lnTo>
                    <a:lnTo>
                      <a:pt x="725" y="167"/>
                    </a:lnTo>
                    <a:lnTo>
                      <a:pt x="725" y="171"/>
                    </a:lnTo>
                    <a:lnTo>
                      <a:pt x="725" y="175"/>
                    </a:lnTo>
                    <a:lnTo>
                      <a:pt x="725" y="178"/>
                    </a:lnTo>
                    <a:lnTo>
                      <a:pt x="723" y="182"/>
                    </a:lnTo>
                    <a:lnTo>
                      <a:pt x="723" y="184"/>
                    </a:lnTo>
                    <a:lnTo>
                      <a:pt x="723" y="188"/>
                    </a:lnTo>
                    <a:lnTo>
                      <a:pt x="721" y="190"/>
                    </a:lnTo>
                    <a:lnTo>
                      <a:pt x="721" y="194"/>
                    </a:lnTo>
                    <a:lnTo>
                      <a:pt x="719" y="196"/>
                    </a:lnTo>
                    <a:lnTo>
                      <a:pt x="717" y="198"/>
                    </a:lnTo>
                    <a:lnTo>
                      <a:pt x="717" y="200"/>
                    </a:lnTo>
                    <a:lnTo>
                      <a:pt x="715" y="201"/>
                    </a:lnTo>
                    <a:lnTo>
                      <a:pt x="714" y="203"/>
                    </a:lnTo>
                    <a:lnTo>
                      <a:pt x="712" y="205"/>
                    </a:lnTo>
                    <a:lnTo>
                      <a:pt x="710" y="205"/>
                    </a:lnTo>
                    <a:lnTo>
                      <a:pt x="708" y="207"/>
                    </a:lnTo>
                    <a:lnTo>
                      <a:pt x="706" y="207"/>
                    </a:lnTo>
                    <a:lnTo>
                      <a:pt x="704" y="209"/>
                    </a:lnTo>
                    <a:lnTo>
                      <a:pt x="702" y="209"/>
                    </a:lnTo>
                    <a:lnTo>
                      <a:pt x="698" y="211"/>
                    </a:lnTo>
                    <a:lnTo>
                      <a:pt x="696" y="213"/>
                    </a:lnTo>
                    <a:lnTo>
                      <a:pt x="694" y="213"/>
                    </a:lnTo>
                    <a:lnTo>
                      <a:pt x="692" y="215"/>
                    </a:lnTo>
                    <a:lnTo>
                      <a:pt x="689" y="215"/>
                    </a:lnTo>
                    <a:lnTo>
                      <a:pt x="687" y="217"/>
                    </a:lnTo>
                    <a:lnTo>
                      <a:pt x="685" y="219"/>
                    </a:lnTo>
                    <a:lnTo>
                      <a:pt x="681" y="219"/>
                    </a:lnTo>
                    <a:lnTo>
                      <a:pt x="679" y="221"/>
                    </a:lnTo>
                    <a:lnTo>
                      <a:pt x="677" y="223"/>
                    </a:lnTo>
                    <a:lnTo>
                      <a:pt x="673" y="223"/>
                    </a:lnTo>
                    <a:lnTo>
                      <a:pt x="671" y="225"/>
                    </a:lnTo>
                    <a:lnTo>
                      <a:pt x="668" y="226"/>
                    </a:lnTo>
                    <a:lnTo>
                      <a:pt x="666" y="226"/>
                    </a:lnTo>
                    <a:lnTo>
                      <a:pt x="662" y="228"/>
                    </a:lnTo>
                    <a:lnTo>
                      <a:pt x="660" y="230"/>
                    </a:lnTo>
                    <a:lnTo>
                      <a:pt x="656" y="232"/>
                    </a:lnTo>
                    <a:lnTo>
                      <a:pt x="652" y="232"/>
                    </a:lnTo>
                    <a:lnTo>
                      <a:pt x="650" y="234"/>
                    </a:lnTo>
                    <a:lnTo>
                      <a:pt x="646" y="236"/>
                    </a:lnTo>
                    <a:lnTo>
                      <a:pt x="643" y="238"/>
                    </a:lnTo>
                    <a:lnTo>
                      <a:pt x="641" y="238"/>
                    </a:lnTo>
                    <a:lnTo>
                      <a:pt x="637" y="240"/>
                    </a:lnTo>
                    <a:lnTo>
                      <a:pt x="633" y="242"/>
                    </a:lnTo>
                    <a:lnTo>
                      <a:pt x="631" y="244"/>
                    </a:lnTo>
                    <a:lnTo>
                      <a:pt x="627" y="246"/>
                    </a:lnTo>
                    <a:lnTo>
                      <a:pt x="623" y="246"/>
                    </a:lnTo>
                    <a:lnTo>
                      <a:pt x="620" y="248"/>
                    </a:lnTo>
                    <a:lnTo>
                      <a:pt x="616" y="249"/>
                    </a:lnTo>
                    <a:lnTo>
                      <a:pt x="614" y="251"/>
                    </a:lnTo>
                    <a:lnTo>
                      <a:pt x="610" y="251"/>
                    </a:lnTo>
                    <a:lnTo>
                      <a:pt x="606" y="253"/>
                    </a:lnTo>
                    <a:lnTo>
                      <a:pt x="602" y="253"/>
                    </a:lnTo>
                    <a:lnTo>
                      <a:pt x="598" y="255"/>
                    </a:lnTo>
                    <a:lnTo>
                      <a:pt x="595" y="255"/>
                    </a:lnTo>
                    <a:lnTo>
                      <a:pt x="591" y="255"/>
                    </a:lnTo>
                    <a:lnTo>
                      <a:pt x="587" y="257"/>
                    </a:lnTo>
                    <a:lnTo>
                      <a:pt x="583" y="257"/>
                    </a:lnTo>
                    <a:lnTo>
                      <a:pt x="577" y="257"/>
                    </a:lnTo>
                    <a:lnTo>
                      <a:pt x="574" y="257"/>
                    </a:lnTo>
                    <a:lnTo>
                      <a:pt x="570" y="259"/>
                    </a:lnTo>
                    <a:lnTo>
                      <a:pt x="566" y="259"/>
                    </a:lnTo>
                    <a:lnTo>
                      <a:pt x="560" y="259"/>
                    </a:lnTo>
                    <a:lnTo>
                      <a:pt x="556" y="259"/>
                    </a:lnTo>
                    <a:lnTo>
                      <a:pt x="552" y="259"/>
                    </a:lnTo>
                    <a:lnTo>
                      <a:pt x="547" y="259"/>
                    </a:lnTo>
                    <a:lnTo>
                      <a:pt x="543" y="259"/>
                    </a:lnTo>
                    <a:lnTo>
                      <a:pt x="537" y="259"/>
                    </a:lnTo>
                    <a:lnTo>
                      <a:pt x="533" y="259"/>
                    </a:lnTo>
                    <a:lnTo>
                      <a:pt x="527" y="259"/>
                    </a:lnTo>
                    <a:lnTo>
                      <a:pt x="522" y="259"/>
                    </a:lnTo>
                    <a:lnTo>
                      <a:pt x="518" y="259"/>
                    </a:lnTo>
                    <a:lnTo>
                      <a:pt x="512" y="259"/>
                    </a:lnTo>
                    <a:lnTo>
                      <a:pt x="506" y="259"/>
                    </a:lnTo>
                    <a:lnTo>
                      <a:pt x="501" y="259"/>
                    </a:lnTo>
                    <a:lnTo>
                      <a:pt x="495" y="259"/>
                    </a:lnTo>
                    <a:lnTo>
                      <a:pt x="489" y="259"/>
                    </a:lnTo>
                    <a:lnTo>
                      <a:pt x="483" y="259"/>
                    </a:lnTo>
                    <a:lnTo>
                      <a:pt x="478" y="259"/>
                    </a:lnTo>
                    <a:lnTo>
                      <a:pt x="472" y="259"/>
                    </a:lnTo>
                    <a:lnTo>
                      <a:pt x="0" y="259"/>
                    </a:lnTo>
                  </a:path>
                </a:pathLst>
              </a:custGeom>
              <a:noFill/>
              <a:ln w="0" cap="sq">
                <a:solidFill>
                  <a:srgbClr val="004F4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grpSp>
            <p:nvGrpSpPr>
              <p:cNvPr id="26653" name="Group 688"/>
              <p:cNvGrpSpPr>
                <a:grpSpLocks noChangeAspect="1"/>
              </p:cNvGrpSpPr>
              <p:nvPr/>
            </p:nvGrpSpPr>
            <p:grpSpPr bwMode="auto">
              <a:xfrm rot="-258190">
                <a:off x="2200" y="3249"/>
                <a:ext cx="328" cy="582"/>
                <a:chOff x="4101" y="2439"/>
                <a:chExt cx="564" cy="766"/>
              </a:xfrm>
            </p:grpSpPr>
            <p:sp>
              <p:nvSpPr>
                <p:cNvPr id="26974" name="Freeform 689"/>
                <p:cNvSpPr>
                  <a:spLocks noChangeAspect="1"/>
                </p:cNvSpPr>
                <p:nvPr/>
              </p:nvSpPr>
              <p:spPr bwMode="auto">
                <a:xfrm>
                  <a:off x="4101" y="2485"/>
                  <a:ext cx="560" cy="664"/>
                </a:xfrm>
                <a:custGeom>
                  <a:avLst/>
                  <a:gdLst>
                    <a:gd name="T0" fmla="*/ 57 w 560"/>
                    <a:gd name="T1" fmla="*/ 19 h 664"/>
                    <a:gd name="T2" fmla="*/ 84 w 560"/>
                    <a:gd name="T3" fmla="*/ 65 h 664"/>
                    <a:gd name="T4" fmla="*/ 117 w 560"/>
                    <a:gd name="T5" fmla="*/ 127 h 664"/>
                    <a:gd name="T6" fmla="*/ 151 w 560"/>
                    <a:gd name="T7" fmla="*/ 198 h 664"/>
                    <a:gd name="T8" fmla="*/ 195 w 560"/>
                    <a:gd name="T9" fmla="*/ 282 h 664"/>
                    <a:gd name="T10" fmla="*/ 249 w 560"/>
                    <a:gd name="T11" fmla="*/ 370 h 664"/>
                    <a:gd name="T12" fmla="*/ 297 w 560"/>
                    <a:gd name="T13" fmla="*/ 445 h 664"/>
                    <a:gd name="T14" fmla="*/ 326 w 560"/>
                    <a:gd name="T15" fmla="*/ 484 h 664"/>
                    <a:gd name="T16" fmla="*/ 336 w 560"/>
                    <a:gd name="T17" fmla="*/ 491 h 664"/>
                    <a:gd name="T18" fmla="*/ 349 w 560"/>
                    <a:gd name="T19" fmla="*/ 491 h 664"/>
                    <a:gd name="T20" fmla="*/ 368 w 560"/>
                    <a:gd name="T21" fmla="*/ 486 h 664"/>
                    <a:gd name="T22" fmla="*/ 395 w 560"/>
                    <a:gd name="T23" fmla="*/ 476 h 664"/>
                    <a:gd name="T24" fmla="*/ 428 w 560"/>
                    <a:gd name="T25" fmla="*/ 461 h 664"/>
                    <a:gd name="T26" fmla="*/ 460 w 560"/>
                    <a:gd name="T27" fmla="*/ 443 h 664"/>
                    <a:gd name="T28" fmla="*/ 481 w 560"/>
                    <a:gd name="T29" fmla="*/ 432 h 664"/>
                    <a:gd name="T30" fmla="*/ 495 w 560"/>
                    <a:gd name="T31" fmla="*/ 426 h 664"/>
                    <a:gd name="T32" fmla="*/ 510 w 560"/>
                    <a:gd name="T33" fmla="*/ 424 h 664"/>
                    <a:gd name="T34" fmla="*/ 526 w 560"/>
                    <a:gd name="T35" fmla="*/ 424 h 664"/>
                    <a:gd name="T36" fmla="*/ 539 w 560"/>
                    <a:gd name="T37" fmla="*/ 422 h 664"/>
                    <a:gd name="T38" fmla="*/ 554 w 560"/>
                    <a:gd name="T39" fmla="*/ 424 h 664"/>
                    <a:gd name="T40" fmla="*/ 560 w 560"/>
                    <a:gd name="T41" fmla="*/ 436 h 664"/>
                    <a:gd name="T42" fmla="*/ 556 w 560"/>
                    <a:gd name="T43" fmla="*/ 447 h 664"/>
                    <a:gd name="T44" fmla="*/ 545 w 560"/>
                    <a:gd name="T45" fmla="*/ 451 h 664"/>
                    <a:gd name="T46" fmla="*/ 535 w 560"/>
                    <a:gd name="T47" fmla="*/ 457 h 664"/>
                    <a:gd name="T48" fmla="*/ 526 w 560"/>
                    <a:gd name="T49" fmla="*/ 465 h 664"/>
                    <a:gd name="T50" fmla="*/ 510 w 560"/>
                    <a:gd name="T51" fmla="*/ 468 h 664"/>
                    <a:gd name="T52" fmla="*/ 508 w 560"/>
                    <a:gd name="T53" fmla="*/ 478 h 664"/>
                    <a:gd name="T54" fmla="*/ 497 w 560"/>
                    <a:gd name="T55" fmla="*/ 482 h 664"/>
                    <a:gd name="T56" fmla="*/ 491 w 560"/>
                    <a:gd name="T57" fmla="*/ 491 h 664"/>
                    <a:gd name="T58" fmla="*/ 478 w 560"/>
                    <a:gd name="T59" fmla="*/ 503 h 664"/>
                    <a:gd name="T60" fmla="*/ 462 w 560"/>
                    <a:gd name="T61" fmla="*/ 507 h 664"/>
                    <a:gd name="T62" fmla="*/ 458 w 560"/>
                    <a:gd name="T63" fmla="*/ 518 h 664"/>
                    <a:gd name="T64" fmla="*/ 451 w 560"/>
                    <a:gd name="T65" fmla="*/ 528 h 664"/>
                    <a:gd name="T66" fmla="*/ 439 w 560"/>
                    <a:gd name="T67" fmla="*/ 539 h 664"/>
                    <a:gd name="T68" fmla="*/ 426 w 560"/>
                    <a:gd name="T69" fmla="*/ 549 h 664"/>
                    <a:gd name="T70" fmla="*/ 410 w 560"/>
                    <a:gd name="T71" fmla="*/ 557 h 664"/>
                    <a:gd name="T72" fmla="*/ 395 w 560"/>
                    <a:gd name="T73" fmla="*/ 570 h 664"/>
                    <a:gd name="T74" fmla="*/ 380 w 560"/>
                    <a:gd name="T75" fmla="*/ 586 h 664"/>
                    <a:gd name="T76" fmla="*/ 370 w 560"/>
                    <a:gd name="T77" fmla="*/ 601 h 664"/>
                    <a:gd name="T78" fmla="*/ 362 w 560"/>
                    <a:gd name="T79" fmla="*/ 616 h 664"/>
                    <a:gd name="T80" fmla="*/ 355 w 560"/>
                    <a:gd name="T81" fmla="*/ 630 h 664"/>
                    <a:gd name="T82" fmla="*/ 341 w 560"/>
                    <a:gd name="T83" fmla="*/ 647 h 664"/>
                    <a:gd name="T84" fmla="*/ 326 w 560"/>
                    <a:gd name="T85" fmla="*/ 660 h 664"/>
                    <a:gd name="T86" fmla="*/ 307 w 560"/>
                    <a:gd name="T87" fmla="*/ 662 h 664"/>
                    <a:gd name="T88" fmla="*/ 288 w 560"/>
                    <a:gd name="T89" fmla="*/ 647 h 664"/>
                    <a:gd name="T90" fmla="*/ 270 w 560"/>
                    <a:gd name="T91" fmla="*/ 614 h 664"/>
                    <a:gd name="T92" fmla="*/ 261 w 560"/>
                    <a:gd name="T93" fmla="*/ 589 h 664"/>
                    <a:gd name="T94" fmla="*/ 253 w 560"/>
                    <a:gd name="T95" fmla="*/ 566 h 664"/>
                    <a:gd name="T96" fmla="*/ 242 w 560"/>
                    <a:gd name="T97" fmla="*/ 539 h 664"/>
                    <a:gd name="T98" fmla="*/ 224 w 560"/>
                    <a:gd name="T99" fmla="*/ 507 h 664"/>
                    <a:gd name="T100" fmla="*/ 197 w 560"/>
                    <a:gd name="T101" fmla="*/ 472 h 664"/>
                    <a:gd name="T102" fmla="*/ 163 w 560"/>
                    <a:gd name="T103" fmla="*/ 436 h 664"/>
                    <a:gd name="T104" fmla="*/ 124 w 560"/>
                    <a:gd name="T105" fmla="*/ 397 h 664"/>
                    <a:gd name="T106" fmla="*/ 82 w 560"/>
                    <a:gd name="T107" fmla="*/ 351 h 664"/>
                    <a:gd name="T108" fmla="*/ 44 w 560"/>
                    <a:gd name="T109" fmla="*/ 292 h 664"/>
                    <a:gd name="T110" fmla="*/ 15 w 560"/>
                    <a:gd name="T111" fmla="*/ 238 h 664"/>
                    <a:gd name="T112" fmla="*/ 0 w 560"/>
                    <a:gd name="T113" fmla="*/ 207 h 66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560"/>
                    <a:gd name="T172" fmla="*/ 0 h 664"/>
                    <a:gd name="T173" fmla="*/ 560 w 560"/>
                    <a:gd name="T174" fmla="*/ 664 h 664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560" h="664">
                      <a:moveTo>
                        <a:pt x="46" y="0"/>
                      </a:moveTo>
                      <a:lnTo>
                        <a:pt x="48" y="2"/>
                      </a:lnTo>
                      <a:lnTo>
                        <a:pt x="50" y="4"/>
                      </a:lnTo>
                      <a:lnTo>
                        <a:pt x="50" y="6"/>
                      </a:lnTo>
                      <a:lnTo>
                        <a:pt x="52" y="10"/>
                      </a:lnTo>
                      <a:lnTo>
                        <a:pt x="53" y="11"/>
                      </a:lnTo>
                      <a:lnTo>
                        <a:pt x="55" y="15"/>
                      </a:lnTo>
                      <a:lnTo>
                        <a:pt x="57" y="19"/>
                      </a:lnTo>
                      <a:lnTo>
                        <a:pt x="61" y="25"/>
                      </a:lnTo>
                      <a:lnTo>
                        <a:pt x="63" y="29"/>
                      </a:lnTo>
                      <a:lnTo>
                        <a:pt x="67" y="34"/>
                      </a:lnTo>
                      <a:lnTo>
                        <a:pt x="69" y="40"/>
                      </a:lnTo>
                      <a:lnTo>
                        <a:pt x="73" y="46"/>
                      </a:lnTo>
                      <a:lnTo>
                        <a:pt x="77" y="52"/>
                      </a:lnTo>
                      <a:lnTo>
                        <a:pt x="80" y="58"/>
                      </a:lnTo>
                      <a:lnTo>
                        <a:pt x="84" y="65"/>
                      </a:lnTo>
                      <a:lnTo>
                        <a:pt x="88" y="71"/>
                      </a:lnTo>
                      <a:lnTo>
                        <a:pt x="92" y="79"/>
                      </a:lnTo>
                      <a:lnTo>
                        <a:pt x="96" y="86"/>
                      </a:lnTo>
                      <a:lnTo>
                        <a:pt x="100" y="94"/>
                      </a:lnTo>
                      <a:lnTo>
                        <a:pt x="103" y="102"/>
                      </a:lnTo>
                      <a:lnTo>
                        <a:pt x="107" y="109"/>
                      </a:lnTo>
                      <a:lnTo>
                        <a:pt x="113" y="119"/>
                      </a:lnTo>
                      <a:lnTo>
                        <a:pt x="117" y="127"/>
                      </a:lnTo>
                      <a:lnTo>
                        <a:pt x="121" y="134"/>
                      </a:lnTo>
                      <a:lnTo>
                        <a:pt x="124" y="144"/>
                      </a:lnTo>
                      <a:lnTo>
                        <a:pt x="130" y="152"/>
                      </a:lnTo>
                      <a:lnTo>
                        <a:pt x="134" y="161"/>
                      </a:lnTo>
                      <a:lnTo>
                        <a:pt x="138" y="169"/>
                      </a:lnTo>
                      <a:lnTo>
                        <a:pt x="142" y="178"/>
                      </a:lnTo>
                      <a:lnTo>
                        <a:pt x="146" y="188"/>
                      </a:lnTo>
                      <a:lnTo>
                        <a:pt x="151" y="198"/>
                      </a:lnTo>
                      <a:lnTo>
                        <a:pt x="155" y="207"/>
                      </a:lnTo>
                      <a:lnTo>
                        <a:pt x="161" y="217"/>
                      </a:lnTo>
                      <a:lnTo>
                        <a:pt x="167" y="226"/>
                      </a:lnTo>
                      <a:lnTo>
                        <a:pt x="172" y="238"/>
                      </a:lnTo>
                      <a:lnTo>
                        <a:pt x="178" y="248"/>
                      </a:lnTo>
                      <a:lnTo>
                        <a:pt x="184" y="259"/>
                      </a:lnTo>
                      <a:lnTo>
                        <a:pt x="190" y="271"/>
                      </a:lnTo>
                      <a:lnTo>
                        <a:pt x="195" y="282"/>
                      </a:lnTo>
                      <a:lnTo>
                        <a:pt x="203" y="292"/>
                      </a:lnTo>
                      <a:lnTo>
                        <a:pt x="209" y="303"/>
                      </a:lnTo>
                      <a:lnTo>
                        <a:pt x="217" y="315"/>
                      </a:lnTo>
                      <a:lnTo>
                        <a:pt x="222" y="326"/>
                      </a:lnTo>
                      <a:lnTo>
                        <a:pt x="230" y="338"/>
                      </a:lnTo>
                      <a:lnTo>
                        <a:pt x="236" y="349"/>
                      </a:lnTo>
                      <a:lnTo>
                        <a:pt x="243" y="361"/>
                      </a:lnTo>
                      <a:lnTo>
                        <a:pt x="249" y="370"/>
                      </a:lnTo>
                      <a:lnTo>
                        <a:pt x="257" y="382"/>
                      </a:lnTo>
                      <a:lnTo>
                        <a:pt x="263" y="392"/>
                      </a:lnTo>
                      <a:lnTo>
                        <a:pt x="268" y="401"/>
                      </a:lnTo>
                      <a:lnTo>
                        <a:pt x="276" y="411"/>
                      </a:lnTo>
                      <a:lnTo>
                        <a:pt x="282" y="420"/>
                      </a:lnTo>
                      <a:lnTo>
                        <a:pt x="288" y="430"/>
                      </a:lnTo>
                      <a:lnTo>
                        <a:pt x="293" y="438"/>
                      </a:lnTo>
                      <a:lnTo>
                        <a:pt x="297" y="445"/>
                      </a:lnTo>
                      <a:lnTo>
                        <a:pt x="303" y="453"/>
                      </a:lnTo>
                      <a:lnTo>
                        <a:pt x="307" y="459"/>
                      </a:lnTo>
                      <a:lnTo>
                        <a:pt x="311" y="466"/>
                      </a:lnTo>
                      <a:lnTo>
                        <a:pt x="314" y="470"/>
                      </a:lnTo>
                      <a:lnTo>
                        <a:pt x="318" y="476"/>
                      </a:lnTo>
                      <a:lnTo>
                        <a:pt x="322" y="480"/>
                      </a:lnTo>
                      <a:lnTo>
                        <a:pt x="324" y="484"/>
                      </a:lnTo>
                      <a:lnTo>
                        <a:pt x="326" y="484"/>
                      </a:lnTo>
                      <a:lnTo>
                        <a:pt x="326" y="486"/>
                      </a:lnTo>
                      <a:lnTo>
                        <a:pt x="328" y="486"/>
                      </a:lnTo>
                      <a:lnTo>
                        <a:pt x="328" y="488"/>
                      </a:lnTo>
                      <a:lnTo>
                        <a:pt x="330" y="488"/>
                      </a:lnTo>
                      <a:lnTo>
                        <a:pt x="332" y="490"/>
                      </a:lnTo>
                      <a:lnTo>
                        <a:pt x="334" y="490"/>
                      </a:lnTo>
                      <a:lnTo>
                        <a:pt x="334" y="491"/>
                      </a:lnTo>
                      <a:lnTo>
                        <a:pt x="336" y="491"/>
                      </a:lnTo>
                      <a:lnTo>
                        <a:pt x="337" y="491"/>
                      </a:lnTo>
                      <a:lnTo>
                        <a:pt x="339" y="493"/>
                      </a:lnTo>
                      <a:lnTo>
                        <a:pt x="341" y="493"/>
                      </a:lnTo>
                      <a:lnTo>
                        <a:pt x="343" y="493"/>
                      </a:lnTo>
                      <a:lnTo>
                        <a:pt x="345" y="493"/>
                      </a:lnTo>
                      <a:lnTo>
                        <a:pt x="347" y="493"/>
                      </a:lnTo>
                      <a:lnTo>
                        <a:pt x="347" y="491"/>
                      </a:lnTo>
                      <a:lnTo>
                        <a:pt x="349" y="491"/>
                      </a:lnTo>
                      <a:lnTo>
                        <a:pt x="351" y="491"/>
                      </a:lnTo>
                      <a:lnTo>
                        <a:pt x="353" y="491"/>
                      </a:lnTo>
                      <a:lnTo>
                        <a:pt x="355" y="490"/>
                      </a:lnTo>
                      <a:lnTo>
                        <a:pt x="357" y="490"/>
                      </a:lnTo>
                      <a:lnTo>
                        <a:pt x="361" y="490"/>
                      </a:lnTo>
                      <a:lnTo>
                        <a:pt x="362" y="488"/>
                      </a:lnTo>
                      <a:lnTo>
                        <a:pt x="364" y="488"/>
                      </a:lnTo>
                      <a:lnTo>
                        <a:pt x="368" y="486"/>
                      </a:lnTo>
                      <a:lnTo>
                        <a:pt x="370" y="486"/>
                      </a:lnTo>
                      <a:lnTo>
                        <a:pt x="374" y="484"/>
                      </a:lnTo>
                      <a:lnTo>
                        <a:pt x="378" y="484"/>
                      </a:lnTo>
                      <a:lnTo>
                        <a:pt x="380" y="482"/>
                      </a:lnTo>
                      <a:lnTo>
                        <a:pt x="384" y="480"/>
                      </a:lnTo>
                      <a:lnTo>
                        <a:pt x="387" y="480"/>
                      </a:lnTo>
                      <a:lnTo>
                        <a:pt x="391" y="478"/>
                      </a:lnTo>
                      <a:lnTo>
                        <a:pt x="395" y="476"/>
                      </a:lnTo>
                      <a:lnTo>
                        <a:pt x="399" y="474"/>
                      </a:lnTo>
                      <a:lnTo>
                        <a:pt x="403" y="472"/>
                      </a:lnTo>
                      <a:lnTo>
                        <a:pt x="407" y="470"/>
                      </a:lnTo>
                      <a:lnTo>
                        <a:pt x="410" y="468"/>
                      </a:lnTo>
                      <a:lnTo>
                        <a:pt x="414" y="466"/>
                      </a:lnTo>
                      <a:lnTo>
                        <a:pt x="418" y="465"/>
                      </a:lnTo>
                      <a:lnTo>
                        <a:pt x="422" y="463"/>
                      </a:lnTo>
                      <a:lnTo>
                        <a:pt x="428" y="461"/>
                      </a:lnTo>
                      <a:lnTo>
                        <a:pt x="432" y="459"/>
                      </a:lnTo>
                      <a:lnTo>
                        <a:pt x="435" y="457"/>
                      </a:lnTo>
                      <a:lnTo>
                        <a:pt x="441" y="453"/>
                      </a:lnTo>
                      <a:lnTo>
                        <a:pt x="445" y="451"/>
                      </a:lnTo>
                      <a:lnTo>
                        <a:pt x="449" y="449"/>
                      </a:lnTo>
                      <a:lnTo>
                        <a:pt x="453" y="447"/>
                      </a:lnTo>
                      <a:lnTo>
                        <a:pt x="456" y="445"/>
                      </a:lnTo>
                      <a:lnTo>
                        <a:pt x="460" y="443"/>
                      </a:lnTo>
                      <a:lnTo>
                        <a:pt x="462" y="442"/>
                      </a:lnTo>
                      <a:lnTo>
                        <a:pt x="466" y="440"/>
                      </a:lnTo>
                      <a:lnTo>
                        <a:pt x="470" y="438"/>
                      </a:lnTo>
                      <a:lnTo>
                        <a:pt x="472" y="438"/>
                      </a:lnTo>
                      <a:lnTo>
                        <a:pt x="474" y="436"/>
                      </a:lnTo>
                      <a:lnTo>
                        <a:pt x="478" y="434"/>
                      </a:lnTo>
                      <a:lnTo>
                        <a:pt x="479" y="434"/>
                      </a:lnTo>
                      <a:lnTo>
                        <a:pt x="481" y="432"/>
                      </a:lnTo>
                      <a:lnTo>
                        <a:pt x="483" y="432"/>
                      </a:lnTo>
                      <a:lnTo>
                        <a:pt x="485" y="430"/>
                      </a:lnTo>
                      <a:lnTo>
                        <a:pt x="487" y="430"/>
                      </a:lnTo>
                      <a:lnTo>
                        <a:pt x="489" y="428"/>
                      </a:lnTo>
                      <a:lnTo>
                        <a:pt x="491" y="428"/>
                      </a:lnTo>
                      <a:lnTo>
                        <a:pt x="493" y="428"/>
                      </a:lnTo>
                      <a:lnTo>
                        <a:pt x="495" y="428"/>
                      </a:lnTo>
                      <a:lnTo>
                        <a:pt x="495" y="426"/>
                      </a:lnTo>
                      <a:lnTo>
                        <a:pt x="497" y="426"/>
                      </a:lnTo>
                      <a:lnTo>
                        <a:pt x="499" y="426"/>
                      </a:lnTo>
                      <a:lnTo>
                        <a:pt x="501" y="426"/>
                      </a:lnTo>
                      <a:lnTo>
                        <a:pt x="503" y="426"/>
                      </a:lnTo>
                      <a:lnTo>
                        <a:pt x="504" y="424"/>
                      </a:lnTo>
                      <a:lnTo>
                        <a:pt x="506" y="424"/>
                      </a:lnTo>
                      <a:lnTo>
                        <a:pt x="508" y="424"/>
                      </a:lnTo>
                      <a:lnTo>
                        <a:pt x="510" y="424"/>
                      </a:lnTo>
                      <a:lnTo>
                        <a:pt x="512" y="424"/>
                      </a:lnTo>
                      <a:lnTo>
                        <a:pt x="514" y="424"/>
                      </a:lnTo>
                      <a:lnTo>
                        <a:pt x="516" y="424"/>
                      </a:lnTo>
                      <a:lnTo>
                        <a:pt x="518" y="424"/>
                      </a:lnTo>
                      <a:lnTo>
                        <a:pt x="520" y="424"/>
                      </a:lnTo>
                      <a:lnTo>
                        <a:pt x="522" y="424"/>
                      </a:lnTo>
                      <a:lnTo>
                        <a:pt x="524" y="424"/>
                      </a:lnTo>
                      <a:lnTo>
                        <a:pt x="526" y="424"/>
                      </a:lnTo>
                      <a:lnTo>
                        <a:pt x="526" y="422"/>
                      </a:lnTo>
                      <a:lnTo>
                        <a:pt x="527" y="422"/>
                      </a:lnTo>
                      <a:lnTo>
                        <a:pt x="529" y="422"/>
                      </a:lnTo>
                      <a:lnTo>
                        <a:pt x="531" y="422"/>
                      </a:lnTo>
                      <a:lnTo>
                        <a:pt x="533" y="422"/>
                      </a:lnTo>
                      <a:lnTo>
                        <a:pt x="535" y="422"/>
                      </a:lnTo>
                      <a:lnTo>
                        <a:pt x="537" y="422"/>
                      </a:lnTo>
                      <a:lnTo>
                        <a:pt x="539" y="422"/>
                      </a:lnTo>
                      <a:lnTo>
                        <a:pt x="541" y="422"/>
                      </a:lnTo>
                      <a:lnTo>
                        <a:pt x="543" y="422"/>
                      </a:lnTo>
                      <a:lnTo>
                        <a:pt x="545" y="422"/>
                      </a:lnTo>
                      <a:lnTo>
                        <a:pt x="547" y="422"/>
                      </a:lnTo>
                      <a:lnTo>
                        <a:pt x="549" y="422"/>
                      </a:lnTo>
                      <a:lnTo>
                        <a:pt x="550" y="422"/>
                      </a:lnTo>
                      <a:lnTo>
                        <a:pt x="552" y="422"/>
                      </a:lnTo>
                      <a:lnTo>
                        <a:pt x="554" y="424"/>
                      </a:lnTo>
                      <a:lnTo>
                        <a:pt x="556" y="424"/>
                      </a:lnTo>
                      <a:lnTo>
                        <a:pt x="558" y="426"/>
                      </a:lnTo>
                      <a:lnTo>
                        <a:pt x="558" y="428"/>
                      </a:lnTo>
                      <a:lnTo>
                        <a:pt x="560" y="428"/>
                      </a:lnTo>
                      <a:lnTo>
                        <a:pt x="560" y="430"/>
                      </a:lnTo>
                      <a:lnTo>
                        <a:pt x="560" y="432"/>
                      </a:lnTo>
                      <a:lnTo>
                        <a:pt x="560" y="434"/>
                      </a:lnTo>
                      <a:lnTo>
                        <a:pt x="560" y="436"/>
                      </a:lnTo>
                      <a:lnTo>
                        <a:pt x="560" y="438"/>
                      </a:lnTo>
                      <a:lnTo>
                        <a:pt x="560" y="440"/>
                      </a:lnTo>
                      <a:lnTo>
                        <a:pt x="560" y="442"/>
                      </a:lnTo>
                      <a:lnTo>
                        <a:pt x="560" y="443"/>
                      </a:lnTo>
                      <a:lnTo>
                        <a:pt x="558" y="443"/>
                      </a:lnTo>
                      <a:lnTo>
                        <a:pt x="558" y="445"/>
                      </a:lnTo>
                      <a:lnTo>
                        <a:pt x="558" y="447"/>
                      </a:lnTo>
                      <a:lnTo>
                        <a:pt x="556" y="447"/>
                      </a:lnTo>
                      <a:lnTo>
                        <a:pt x="556" y="449"/>
                      </a:lnTo>
                      <a:lnTo>
                        <a:pt x="554" y="449"/>
                      </a:lnTo>
                      <a:lnTo>
                        <a:pt x="554" y="451"/>
                      </a:lnTo>
                      <a:lnTo>
                        <a:pt x="552" y="451"/>
                      </a:lnTo>
                      <a:lnTo>
                        <a:pt x="550" y="451"/>
                      </a:lnTo>
                      <a:lnTo>
                        <a:pt x="549" y="451"/>
                      </a:lnTo>
                      <a:lnTo>
                        <a:pt x="547" y="451"/>
                      </a:lnTo>
                      <a:lnTo>
                        <a:pt x="545" y="451"/>
                      </a:lnTo>
                      <a:lnTo>
                        <a:pt x="545" y="453"/>
                      </a:lnTo>
                      <a:lnTo>
                        <a:pt x="543" y="453"/>
                      </a:lnTo>
                      <a:lnTo>
                        <a:pt x="543" y="455"/>
                      </a:lnTo>
                      <a:lnTo>
                        <a:pt x="541" y="455"/>
                      </a:lnTo>
                      <a:lnTo>
                        <a:pt x="539" y="455"/>
                      </a:lnTo>
                      <a:lnTo>
                        <a:pt x="539" y="457"/>
                      </a:lnTo>
                      <a:lnTo>
                        <a:pt x="537" y="457"/>
                      </a:lnTo>
                      <a:lnTo>
                        <a:pt x="535" y="457"/>
                      </a:lnTo>
                      <a:lnTo>
                        <a:pt x="533" y="457"/>
                      </a:lnTo>
                      <a:lnTo>
                        <a:pt x="531" y="457"/>
                      </a:lnTo>
                      <a:lnTo>
                        <a:pt x="529" y="457"/>
                      </a:lnTo>
                      <a:lnTo>
                        <a:pt x="529" y="459"/>
                      </a:lnTo>
                      <a:lnTo>
                        <a:pt x="529" y="461"/>
                      </a:lnTo>
                      <a:lnTo>
                        <a:pt x="527" y="461"/>
                      </a:lnTo>
                      <a:lnTo>
                        <a:pt x="527" y="463"/>
                      </a:lnTo>
                      <a:lnTo>
                        <a:pt x="526" y="465"/>
                      </a:lnTo>
                      <a:lnTo>
                        <a:pt x="524" y="466"/>
                      </a:lnTo>
                      <a:lnTo>
                        <a:pt x="522" y="466"/>
                      </a:lnTo>
                      <a:lnTo>
                        <a:pt x="520" y="468"/>
                      </a:lnTo>
                      <a:lnTo>
                        <a:pt x="518" y="468"/>
                      </a:lnTo>
                      <a:lnTo>
                        <a:pt x="516" y="468"/>
                      </a:lnTo>
                      <a:lnTo>
                        <a:pt x="514" y="468"/>
                      </a:lnTo>
                      <a:lnTo>
                        <a:pt x="512" y="468"/>
                      </a:lnTo>
                      <a:lnTo>
                        <a:pt x="510" y="468"/>
                      </a:lnTo>
                      <a:lnTo>
                        <a:pt x="508" y="468"/>
                      </a:lnTo>
                      <a:lnTo>
                        <a:pt x="508" y="470"/>
                      </a:lnTo>
                      <a:lnTo>
                        <a:pt x="510" y="470"/>
                      </a:lnTo>
                      <a:lnTo>
                        <a:pt x="510" y="472"/>
                      </a:lnTo>
                      <a:lnTo>
                        <a:pt x="508" y="472"/>
                      </a:lnTo>
                      <a:lnTo>
                        <a:pt x="508" y="474"/>
                      </a:lnTo>
                      <a:lnTo>
                        <a:pt x="508" y="476"/>
                      </a:lnTo>
                      <a:lnTo>
                        <a:pt x="508" y="478"/>
                      </a:lnTo>
                      <a:lnTo>
                        <a:pt x="506" y="478"/>
                      </a:lnTo>
                      <a:lnTo>
                        <a:pt x="506" y="480"/>
                      </a:lnTo>
                      <a:lnTo>
                        <a:pt x="504" y="480"/>
                      </a:lnTo>
                      <a:lnTo>
                        <a:pt x="503" y="480"/>
                      </a:lnTo>
                      <a:lnTo>
                        <a:pt x="503" y="482"/>
                      </a:lnTo>
                      <a:lnTo>
                        <a:pt x="501" y="482"/>
                      </a:lnTo>
                      <a:lnTo>
                        <a:pt x="499" y="482"/>
                      </a:lnTo>
                      <a:lnTo>
                        <a:pt x="497" y="482"/>
                      </a:lnTo>
                      <a:lnTo>
                        <a:pt x="497" y="484"/>
                      </a:lnTo>
                      <a:lnTo>
                        <a:pt x="495" y="484"/>
                      </a:lnTo>
                      <a:lnTo>
                        <a:pt x="495" y="486"/>
                      </a:lnTo>
                      <a:lnTo>
                        <a:pt x="493" y="486"/>
                      </a:lnTo>
                      <a:lnTo>
                        <a:pt x="493" y="488"/>
                      </a:lnTo>
                      <a:lnTo>
                        <a:pt x="493" y="490"/>
                      </a:lnTo>
                      <a:lnTo>
                        <a:pt x="493" y="491"/>
                      </a:lnTo>
                      <a:lnTo>
                        <a:pt x="491" y="491"/>
                      </a:lnTo>
                      <a:lnTo>
                        <a:pt x="491" y="493"/>
                      </a:lnTo>
                      <a:lnTo>
                        <a:pt x="489" y="495"/>
                      </a:lnTo>
                      <a:lnTo>
                        <a:pt x="487" y="497"/>
                      </a:lnTo>
                      <a:lnTo>
                        <a:pt x="485" y="499"/>
                      </a:lnTo>
                      <a:lnTo>
                        <a:pt x="483" y="501"/>
                      </a:lnTo>
                      <a:lnTo>
                        <a:pt x="481" y="501"/>
                      </a:lnTo>
                      <a:lnTo>
                        <a:pt x="479" y="503"/>
                      </a:lnTo>
                      <a:lnTo>
                        <a:pt x="478" y="503"/>
                      </a:lnTo>
                      <a:lnTo>
                        <a:pt x="476" y="505"/>
                      </a:lnTo>
                      <a:lnTo>
                        <a:pt x="474" y="505"/>
                      </a:lnTo>
                      <a:lnTo>
                        <a:pt x="472" y="505"/>
                      </a:lnTo>
                      <a:lnTo>
                        <a:pt x="470" y="505"/>
                      </a:lnTo>
                      <a:lnTo>
                        <a:pt x="468" y="505"/>
                      </a:lnTo>
                      <a:lnTo>
                        <a:pt x="466" y="507"/>
                      </a:lnTo>
                      <a:lnTo>
                        <a:pt x="464" y="507"/>
                      </a:lnTo>
                      <a:lnTo>
                        <a:pt x="462" y="507"/>
                      </a:lnTo>
                      <a:lnTo>
                        <a:pt x="460" y="507"/>
                      </a:lnTo>
                      <a:lnTo>
                        <a:pt x="460" y="509"/>
                      </a:lnTo>
                      <a:lnTo>
                        <a:pt x="458" y="509"/>
                      </a:lnTo>
                      <a:lnTo>
                        <a:pt x="458" y="511"/>
                      </a:lnTo>
                      <a:lnTo>
                        <a:pt x="458" y="513"/>
                      </a:lnTo>
                      <a:lnTo>
                        <a:pt x="458" y="514"/>
                      </a:lnTo>
                      <a:lnTo>
                        <a:pt x="458" y="516"/>
                      </a:lnTo>
                      <a:lnTo>
                        <a:pt x="458" y="518"/>
                      </a:lnTo>
                      <a:lnTo>
                        <a:pt x="456" y="518"/>
                      </a:lnTo>
                      <a:lnTo>
                        <a:pt x="456" y="520"/>
                      </a:lnTo>
                      <a:lnTo>
                        <a:pt x="456" y="522"/>
                      </a:lnTo>
                      <a:lnTo>
                        <a:pt x="455" y="522"/>
                      </a:lnTo>
                      <a:lnTo>
                        <a:pt x="455" y="524"/>
                      </a:lnTo>
                      <a:lnTo>
                        <a:pt x="453" y="526"/>
                      </a:lnTo>
                      <a:lnTo>
                        <a:pt x="453" y="528"/>
                      </a:lnTo>
                      <a:lnTo>
                        <a:pt x="451" y="528"/>
                      </a:lnTo>
                      <a:lnTo>
                        <a:pt x="451" y="530"/>
                      </a:lnTo>
                      <a:lnTo>
                        <a:pt x="449" y="532"/>
                      </a:lnTo>
                      <a:lnTo>
                        <a:pt x="447" y="532"/>
                      </a:lnTo>
                      <a:lnTo>
                        <a:pt x="445" y="534"/>
                      </a:lnTo>
                      <a:lnTo>
                        <a:pt x="445" y="536"/>
                      </a:lnTo>
                      <a:lnTo>
                        <a:pt x="443" y="538"/>
                      </a:lnTo>
                      <a:lnTo>
                        <a:pt x="441" y="538"/>
                      </a:lnTo>
                      <a:lnTo>
                        <a:pt x="439" y="539"/>
                      </a:lnTo>
                      <a:lnTo>
                        <a:pt x="437" y="541"/>
                      </a:lnTo>
                      <a:lnTo>
                        <a:pt x="435" y="541"/>
                      </a:lnTo>
                      <a:lnTo>
                        <a:pt x="433" y="543"/>
                      </a:lnTo>
                      <a:lnTo>
                        <a:pt x="432" y="545"/>
                      </a:lnTo>
                      <a:lnTo>
                        <a:pt x="430" y="545"/>
                      </a:lnTo>
                      <a:lnTo>
                        <a:pt x="430" y="547"/>
                      </a:lnTo>
                      <a:lnTo>
                        <a:pt x="428" y="547"/>
                      </a:lnTo>
                      <a:lnTo>
                        <a:pt x="426" y="549"/>
                      </a:lnTo>
                      <a:lnTo>
                        <a:pt x="424" y="549"/>
                      </a:lnTo>
                      <a:lnTo>
                        <a:pt x="422" y="551"/>
                      </a:lnTo>
                      <a:lnTo>
                        <a:pt x="420" y="551"/>
                      </a:lnTo>
                      <a:lnTo>
                        <a:pt x="418" y="553"/>
                      </a:lnTo>
                      <a:lnTo>
                        <a:pt x="416" y="555"/>
                      </a:lnTo>
                      <a:lnTo>
                        <a:pt x="414" y="555"/>
                      </a:lnTo>
                      <a:lnTo>
                        <a:pt x="412" y="557"/>
                      </a:lnTo>
                      <a:lnTo>
                        <a:pt x="410" y="557"/>
                      </a:lnTo>
                      <a:lnTo>
                        <a:pt x="408" y="559"/>
                      </a:lnTo>
                      <a:lnTo>
                        <a:pt x="407" y="561"/>
                      </a:lnTo>
                      <a:lnTo>
                        <a:pt x="405" y="561"/>
                      </a:lnTo>
                      <a:lnTo>
                        <a:pt x="403" y="562"/>
                      </a:lnTo>
                      <a:lnTo>
                        <a:pt x="401" y="564"/>
                      </a:lnTo>
                      <a:lnTo>
                        <a:pt x="399" y="566"/>
                      </a:lnTo>
                      <a:lnTo>
                        <a:pt x="397" y="568"/>
                      </a:lnTo>
                      <a:lnTo>
                        <a:pt x="395" y="570"/>
                      </a:lnTo>
                      <a:lnTo>
                        <a:pt x="393" y="572"/>
                      </a:lnTo>
                      <a:lnTo>
                        <a:pt x="391" y="574"/>
                      </a:lnTo>
                      <a:lnTo>
                        <a:pt x="389" y="576"/>
                      </a:lnTo>
                      <a:lnTo>
                        <a:pt x="387" y="578"/>
                      </a:lnTo>
                      <a:lnTo>
                        <a:pt x="385" y="580"/>
                      </a:lnTo>
                      <a:lnTo>
                        <a:pt x="384" y="582"/>
                      </a:lnTo>
                      <a:lnTo>
                        <a:pt x="382" y="584"/>
                      </a:lnTo>
                      <a:lnTo>
                        <a:pt x="380" y="586"/>
                      </a:lnTo>
                      <a:lnTo>
                        <a:pt x="378" y="587"/>
                      </a:lnTo>
                      <a:lnTo>
                        <a:pt x="378" y="589"/>
                      </a:lnTo>
                      <a:lnTo>
                        <a:pt x="376" y="591"/>
                      </a:lnTo>
                      <a:lnTo>
                        <a:pt x="374" y="593"/>
                      </a:lnTo>
                      <a:lnTo>
                        <a:pt x="374" y="595"/>
                      </a:lnTo>
                      <a:lnTo>
                        <a:pt x="372" y="597"/>
                      </a:lnTo>
                      <a:lnTo>
                        <a:pt x="372" y="599"/>
                      </a:lnTo>
                      <a:lnTo>
                        <a:pt x="370" y="601"/>
                      </a:lnTo>
                      <a:lnTo>
                        <a:pt x="370" y="603"/>
                      </a:lnTo>
                      <a:lnTo>
                        <a:pt x="368" y="605"/>
                      </a:lnTo>
                      <a:lnTo>
                        <a:pt x="368" y="607"/>
                      </a:lnTo>
                      <a:lnTo>
                        <a:pt x="366" y="609"/>
                      </a:lnTo>
                      <a:lnTo>
                        <a:pt x="366" y="611"/>
                      </a:lnTo>
                      <a:lnTo>
                        <a:pt x="364" y="612"/>
                      </a:lnTo>
                      <a:lnTo>
                        <a:pt x="364" y="614"/>
                      </a:lnTo>
                      <a:lnTo>
                        <a:pt x="362" y="616"/>
                      </a:lnTo>
                      <a:lnTo>
                        <a:pt x="362" y="618"/>
                      </a:lnTo>
                      <a:lnTo>
                        <a:pt x="361" y="620"/>
                      </a:lnTo>
                      <a:lnTo>
                        <a:pt x="361" y="622"/>
                      </a:lnTo>
                      <a:lnTo>
                        <a:pt x="359" y="622"/>
                      </a:lnTo>
                      <a:lnTo>
                        <a:pt x="359" y="624"/>
                      </a:lnTo>
                      <a:lnTo>
                        <a:pt x="357" y="626"/>
                      </a:lnTo>
                      <a:lnTo>
                        <a:pt x="357" y="628"/>
                      </a:lnTo>
                      <a:lnTo>
                        <a:pt x="355" y="630"/>
                      </a:lnTo>
                      <a:lnTo>
                        <a:pt x="353" y="632"/>
                      </a:lnTo>
                      <a:lnTo>
                        <a:pt x="353" y="634"/>
                      </a:lnTo>
                      <a:lnTo>
                        <a:pt x="351" y="635"/>
                      </a:lnTo>
                      <a:lnTo>
                        <a:pt x="349" y="637"/>
                      </a:lnTo>
                      <a:lnTo>
                        <a:pt x="347" y="639"/>
                      </a:lnTo>
                      <a:lnTo>
                        <a:pt x="345" y="643"/>
                      </a:lnTo>
                      <a:lnTo>
                        <a:pt x="343" y="645"/>
                      </a:lnTo>
                      <a:lnTo>
                        <a:pt x="341" y="647"/>
                      </a:lnTo>
                      <a:lnTo>
                        <a:pt x="341" y="649"/>
                      </a:lnTo>
                      <a:lnTo>
                        <a:pt x="339" y="651"/>
                      </a:lnTo>
                      <a:lnTo>
                        <a:pt x="337" y="653"/>
                      </a:lnTo>
                      <a:lnTo>
                        <a:pt x="334" y="655"/>
                      </a:lnTo>
                      <a:lnTo>
                        <a:pt x="332" y="657"/>
                      </a:lnTo>
                      <a:lnTo>
                        <a:pt x="330" y="659"/>
                      </a:lnTo>
                      <a:lnTo>
                        <a:pt x="328" y="659"/>
                      </a:lnTo>
                      <a:lnTo>
                        <a:pt x="326" y="660"/>
                      </a:lnTo>
                      <a:lnTo>
                        <a:pt x="324" y="662"/>
                      </a:lnTo>
                      <a:lnTo>
                        <a:pt x="322" y="662"/>
                      </a:lnTo>
                      <a:lnTo>
                        <a:pt x="320" y="662"/>
                      </a:lnTo>
                      <a:lnTo>
                        <a:pt x="316" y="664"/>
                      </a:lnTo>
                      <a:lnTo>
                        <a:pt x="314" y="664"/>
                      </a:lnTo>
                      <a:lnTo>
                        <a:pt x="313" y="664"/>
                      </a:lnTo>
                      <a:lnTo>
                        <a:pt x="311" y="664"/>
                      </a:lnTo>
                      <a:lnTo>
                        <a:pt x="307" y="662"/>
                      </a:lnTo>
                      <a:lnTo>
                        <a:pt x="305" y="662"/>
                      </a:lnTo>
                      <a:lnTo>
                        <a:pt x="303" y="660"/>
                      </a:lnTo>
                      <a:lnTo>
                        <a:pt x="301" y="660"/>
                      </a:lnTo>
                      <a:lnTo>
                        <a:pt x="297" y="659"/>
                      </a:lnTo>
                      <a:lnTo>
                        <a:pt x="295" y="657"/>
                      </a:lnTo>
                      <a:lnTo>
                        <a:pt x="293" y="653"/>
                      </a:lnTo>
                      <a:lnTo>
                        <a:pt x="290" y="651"/>
                      </a:lnTo>
                      <a:lnTo>
                        <a:pt x="288" y="647"/>
                      </a:lnTo>
                      <a:lnTo>
                        <a:pt x="286" y="643"/>
                      </a:lnTo>
                      <a:lnTo>
                        <a:pt x="282" y="639"/>
                      </a:lnTo>
                      <a:lnTo>
                        <a:pt x="280" y="634"/>
                      </a:lnTo>
                      <a:lnTo>
                        <a:pt x="278" y="630"/>
                      </a:lnTo>
                      <a:lnTo>
                        <a:pt x="276" y="626"/>
                      </a:lnTo>
                      <a:lnTo>
                        <a:pt x="274" y="622"/>
                      </a:lnTo>
                      <a:lnTo>
                        <a:pt x="272" y="618"/>
                      </a:lnTo>
                      <a:lnTo>
                        <a:pt x="270" y="614"/>
                      </a:lnTo>
                      <a:lnTo>
                        <a:pt x="268" y="611"/>
                      </a:lnTo>
                      <a:lnTo>
                        <a:pt x="266" y="609"/>
                      </a:lnTo>
                      <a:lnTo>
                        <a:pt x="266" y="605"/>
                      </a:lnTo>
                      <a:lnTo>
                        <a:pt x="265" y="601"/>
                      </a:lnTo>
                      <a:lnTo>
                        <a:pt x="263" y="599"/>
                      </a:lnTo>
                      <a:lnTo>
                        <a:pt x="263" y="595"/>
                      </a:lnTo>
                      <a:lnTo>
                        <a:pt x="261" y="591"/>
                      </a:lnTo>
                      <a:lnTo>
                        <a:pt x="261" y="589"/>
                      </a:lnTo>
                      <a:lnTo>
                        <a:pt x="259" y="586"/>
                      </a:lnTo>
                      <a:lnTo>
                        <a:pt x="259" y="584"/>
                      </a:lnTo>
                      <a:lnTo>
                        <a:pt x="257" y="582"/>
                      </a:lnTo>
                      <a:lnTo>
                        <a:pt x="257" y="578"/>
                      </a:lnTo>
                      <a:lnTo>
                        <a:pt x="255" y="576"/>
                      </a:lnTo>
                      <a:lnTo>
                        <a:pt x="255" y="572"/>
                      </a:lnTo>
                      <a:lnTo>
                        <a:pt x="253" y="570"/>
                      </a:lnTo>
                      <a:lnTo>
                        <a:pt x="253" y="566"/>
                      </a:lnTo>
                      <a:lnTo>
                        <a:pt x="251" y="562"/>
                      </a:lnTo>
                      <a:lnTo>
                        <a:pt x="251" y="561"/>
                      </a:lnTo>
                      <a:lnTo>
                        <a:pt x="249" y="557"/>
                      </a:lnTo>
                      <a:lnTo>
                        <a:pt x="247" y="555"/>
                      </a:lnTo>
                      <a:lnTo>
                        <a:pt x="247" y="551"/>
                      </a:lnTo>
                      <a:lnTo>
                        <a:pt x="245" y="547"/>
                      </a:lnTo>
                      <a:lnTo>
                        <a:pt x="243" y="543"/>
                      </a:lnTo>
                      <a:lnTo>
                        <a:pt x="242" y="539"/>
                      </a:lnTo>
                      <a:lnTo>
                        <a:pt x="240" y="536"/>
                      </a:lnTo>
                      <a:lnTo>
                        <a:pt x="238" y="532"/>
                      </a:lnTo>
                      <a:lnTo>
                        <a:pt x="236" y="528"/>
                      </a:lnTo>
                      <a:lnTo>
                        <a:pt x="234" y="524"/>
                      </a:lnTo>
                      <a:lnTo>
                        <a:pt x="232" y="520"/>
                      </a:lnTo>
                      <a:lnTo>
                        <a:pt x="230" y="514"/>
                      </a:lnTo>
                      <a:lnTo>
                        <a:pt x="226" y="511"/>
                      </a:lnTo>
                      <a:lnTo>
                        <a:pt x="224" y="507"/>
                      </a:lnTo>
                      <a:lnTo>
                        <a:pt x="220" y="503"/>
                      </a:lnTo>
                      <a:lnTo>
                        <a:pt x="219" y="499"/>
                      </a:lnTo>
                      <a:lnTo>
                        <a:pt x="215" y="493"/>
                      </a:lnTo>
                      <a:lnTo>
                        <a:pt x="211" y="490"/>
                      </a:lnTo>
                      <a:lnTo>
                        <a:pt x="209" y="486"/>
                      </a:lnTo>
                      <a:lnTo>
                        <a:pt x="205" y="482"/>
                      </a:lnTo>
                      <a:lnTo>
                        <a:pt x="201" y="476"/>
                      </a:lnTo>
                      <a:lnTo>
                        <a:pt x="197" y="472"/>
                      </a:lnTo>
                      <a:lnTo>
                        <a:pt x="194" y="468"/>
                      </a:lnTo>
                      <a:lnTo>
                        <a:pt x="190" y="463"/>
                      </a:lnTo>
                      <a:lnTo>
                        <a:pt x="184" y="459"/>
                      </a:lnTo>
                      <a:lnTo>
                        <a:pt x="180" y="455"/>
                      </a:lnTo>
                      <a:lnTo>
                        <a:pt x="176" y="449"/>
                      </a:lnTo>
                      <a:lnTo>
                        <a:pt x="172" y="445"/>
                      </a:lnTo>
                      <a:lnTo>
                        <a:pt x="167" y="440"/>
                      </a:lnTo>
                      <a:lnTo>
                        <a:pt x="163" y="436"/>
                      </a:lnTo>
                      <a:lnTo>
                        <a:pt x="159" y="432"/>
                      </a:lnTo>
                      <a:lnTo>
                        <a:pt x="153" y="426"/>
                      </a:lnTo>
                      <a:lnTo>
                        <a:pt x="149" y="422"/>
                      </a:lnTo>
                      <a:lnTo>
                        <a:pt x="144" y="417"/>
                      </a:lnTo>
                      <a:lnTo>
                        <a:pt x="138" y="413"/>
                      </a:lnTo>
                      <a:lnTo>
                        <a:pt x="134" y="407"/>
                      </a:lnTo>
                      <a:lnTo>
                        <a:pt x="128" y="403"/>
                      </a:lnTo>
                      <a:lnTo>
                        <a:pt x="124" y="397"/>
                      </a:lnTo>
                      <a:lnTo>
                        <a:pt x="119" y="394"/>
                      </a:lnTo>
                      <a:lnTo>
                        <a:pt x="113" y="388"/>
                      </a:lnTo>
                      <a:lnTo>
                        <a:pt x="107" y="384"/>
                      </a:lnTo>
                      <a:lnTo>
                        <a:pt x="103" y="378"/>
                      </a:lnTo>
                      <a:lnTo>
                        <a:pt x="98" y="372"/>
                      </a:lnTo>
                      <a:lnTo>
                        <a:pt x="92" y="365"/>
                      </a:lnTo>
                      <a:lnTo>
                        <a:pt x="86" y="359"/>
                      </a:lnTo>
                      <a:lnTo>
                        <a:pt x="82" y="351"/>
                      </a:lnTo>
                      <a:lnTo>
                        <a:pt x="77" y="346"/>
                      </a:lnTo>
                      <a:lnTo>
                        <a:pt x="71" y="338"/>
                      </a:lnTo>
                      <a:lnTo>
                        <a:pt x="67" y="330"/>
                      </a:lnTo>
                      <a:lnTo>
                        <a:pt x="61" y="322"/>
                      </a:lnTo>
                      <a:lnTo>
                        <a:pt x="57" y="315"/>
                      </a:lnTo>
                      <a:lnTo>
                        <a:pt x="52" y="307"/>
                      </a:lnTo>
                      <a:lnTo>
                        <a:pt x="48" y="299"/>
                      </a:lnTo>
                      <a:lnTo>
                        <a:pt x="44" y="292"/>
                      </a:lnTo>
                      <a:lnTo>
                        <a:pt x="40" y="284"/>
                      </a:lnTo>
                      <a:lnTo>
                        <a:pt x="34" y="278"/>
                      </a:lnTo>
                      <a:lnTo>
                        <a:pt x="30" y="271"/>
                      </a:lnTo>
                      <a:lnTo>
                        <a:pt x="27" y="263"/>
                      </a:lnTo>
                      <a:lnTo>
                        <a:pt x="25" y="257"/>
                      </a:lnTo>
                      <a:lnTo>
                        <a:pt x="21" y="250"/>
                      </a:lnTo>
                      <a:lnTo>
                        <a:pt x="17" y="244"/>
                      </a:lnTo>
                      <a:lnTo>
                        <a:pt x="15" y="238"/>
                      </a:lnTo>
                      <a:lnTo>
                        <a:pt x="11" y="232"/>
                      </a:lnTo>
                      <a:lnTo>
                        <a:pt x="9" y="226"/>
                      </a:lnTo>
                      <a:lnTo>
                        <a:pt x="7" y="223"/>
                      </a:lnTo>
                      <a:lnTo>
                        <a:pt x="6" y="219"/>
                      </a:lnTo>
                      <a:lnTo>
                        <a:pt x="4" y="215"/>
                      </a:lnTo>
                      <a:lnTo>
                        <a:pt x="2" y="211"/>
                      </a:lnTo>
                      <a:lnTo>
                        <a:pt x="2" y="209"/>
                      </a:lnTo>
                      <a:lnTo>
                        <a:pt x="0" y="207"/>
                      </a:lnTo>
                      <a:lnTo>
                        <a:pt x="0" y="205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BF66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6975" name="Freeform 690"/>
                <p:cNvSpPr>
                  <a:spLocks noChangeAspect="1"/>
                </p:cNvSpPr>
                <p:nvPr/>
              </p:nvSpPr>
              <p:spPr bwMode="auto">
                <a:xfrm>
                  <a:off x="4101" y="2485"/>
                  <a:ext cx="560" cy="664"/>
                </a:xfrm>
                <a:custGeom>
                  <a:avLst/>
                  <a:gdLst>
                    <a:gd name="T0" fmla="*/ 57 w 560"/>
                    <a:gd name="T1" fmla="*/ 19 h 664"/>
                    <a:gd name="T2" fmla="*/ 84 w 560"/>
                    <a:gd name="T3" fmla="*/ 65 h 664"/>
                    <a:gd name="T4" fmla="*/ 117 w 560"/>
                    <a:gd name="T5" fmla="*/ 127 h 664"/>
                    <a:gd name="T6" fmla="*/ 151 w 560"/>
                    <a:gd name="T7" fmla="*/ 198 h 664"/>
                    <a:gd name="T8" fmla="*/ 195 w 560"/>
                    <a:gd name="T9" fmla="*/ 282 h 664"/>
                    <a:gd name="T10" fmla="*/ 249 w 560"/>
                    <a:gd name="T11" fmla="*/ 370 h 664"/>
                    <a:gd name="T12" fmla="*/ 297 w 560"/>
                    <a:gd name="T13" fmla="*/ 445 h 664"/>
                    <a:gd name="T14" fmla="*/ 326 w 560"/>
                    <a:gd name="T15" fmla="*/ 484 h 664"/>
                    <a:gd name="T16" fmla="*/ 336 w 560"/>
                    <a:gd name="T17" fmla="*/ 491 h 664"/>
                    <a:gd name="T18" fmla="*/ 349 w 560"/>
                    <a:gd name="T19" fmla="*/ 491 h 664"/>
                    <a:gd name="T20" fmla="*/ 368 w 560"/>
                    <a:gd name="T21" fmla="*/ 486 h 664"/>
                    <a:gd name="T22" fmla="*/ 395 w 560"/>
                    <a:gd name="T23" fmla="*/ 476 h 664"/>
                    <a:gd name="T24" fmla="*/ 428 w 560"/>
                    <a:gd name="T25" fmla="*/ 461 h 664"/>
                    <a:gd name="T26" fmla="*/ 460 w 560"/>
                    <a:gd name="T27" fmla="*/ 443 h 664"/>
                    <a:gd name="T28" fmla="*/ 481 w 560"/>
                    <a:gd name="T29" fmla="*/ 432 h 664"/>
                    <a:gd name="T30" fmla="*/ 495 w 560"/>
                    <a:gd name="T31" fmla="*/ 426 h 664"/>
                    <a:gd name="T32" fmla="*/ 510 w 560"/>
                    <a:gd name="T33" fmla="*/ 424 h 664"/>
                    <a:gd name="T34" fmla="*/ 526 w 560"/>
                    <a:gd name="T35" fmla="*/ 424 h 664"/>
                    <a:gd name="T36" fmla="*/ 539 w 560"/>
                    <a:gd name="T37" fmla="*/ 422 h 664"/>
                    <a:gd name="T38" fmla="*/ 554 w 560"/>
                    <a:gd name="T39" fmla="*/ 424 h 664"/>
                    <a:gd name="T40" fmla="*/ 560 w 560"/>
                    <a:gd name="T41" fmla="*/ 436 h 664"/>
                    <a:gd name="T42" fmla="*/ 556 w 560"/>
                    <a:gd name="T43" fmla="*/ 447 h 664"/>
                    <a:gd name="T44" fmla="*/ 545 w 560"/>
                    <a:gd name="T45" fmla="*/ 451 h 664"/>
                    <a:gd name="T46" fmla="*/ 535 w 560"/>
                    <a:gd name="T47" fmla="*/ 457 h 664"/>
                    <a:gd name="T48" fmla="*/ 526 w 560"/>
                    <a:gd name="T49" fmla="*/ 465 h 664"/>
                    <a:gd name="T50" fmla="*/ 510 w 560"/>
                    <a:gd name="T51" fmla="*/ 468 h 664"/>
                    <a:gd name="T52" fmla="*/ 508 w 560"/>
                    <a:gd name="T53" fmla="*/ 478 h 664"/>
                    <a:gd name="T54" fmla="*/ 497 w 560"/>
                    <a:gd name="T55" fmla="*/ 484 h 664"/>
                    <a:gd name="T56" fmla="*/ 491 w 560"/>
                    <a:gd name="T57" fmla="*/ 493 h 664"/>
                    <a:gd name="T58" fmla="*/ 476 w 560"/>
                    <a:gd name="T59" fmla="*/ 505 h 664"/>
                    <a:gd name="T60" fmla="*/ 460 w 560"/>
                    <a:gd name="T61" fmla="*/ 507 h 664"/>
                    <a:gd name="T62" fmla="*/ 456 w 560"/>
                    <a:gd name="T63" fmla="*/ 518 h 664"/>
                    <a:gd name="T64" fmla="*/ 451 w 560"/>
                    <a:gd name="T65" fmla="*/ 530 h 664"/>
                    <a:gd name="T66" fmla="*/ 437 w 560"/>
                    <a:gd name="T67" fmla="*/ 541 h 664"/>
                    <a:gd name="T68" fmla="*/ 424 w 560"/>
                    <a:gd name="T69" fmla="*/ 549 h 664"/>
                    <a:gd name="T70" fmla="*/ 408 w 560"/>
                    <a:gd name="T71" fmla="*/ 559 h 664"/>
                    <a:gd name="T72" fmla="*/ 393 w 560"/>
                    <a:gd name="T73" fmla="*/ 572 h 664"/>
                    <a:gd name="T74" fmla="*/ 378 w 560"/>
                    <a:gd name="T75" fmla="*/ 587 h 664"/>
                    <a:gd name="T76" fmla="*/ 370 w 560"/>
                    <a:gd name="T77" fmla="*/ 603 h 664"/>
                    <a:gd name="T78" fmla="*/ 362 w 560"/>
                    <a:gd name="T79" fmla="*/ 618 h 664"/>
                    <a:gd name="T80" fmla="*/ 353 w 560"/>
                    <a:gd name="T81" fmla="*/ 632 h 664"/>
                    <a:gd name="T82" fmla="*/ 341 w 560"/>
                    <a:gd name="T83" fmla="*/ 649 h 664"/>
                    <a:gd name="T84" fmla="*/ 324 w 560"/>
                    <a:gd name="T85" fmla="*/ 662 h 664"/>
                    <a:gd name="T86" fmla="*/ 305 w 560"/>
                    <a:gd name="T87" fmla="*/ 662 h 664"/>
                    <a:gd name="T88" fmla="*/ 286 w 560"/>
                    <a:gd name="T89" fmla="*/ 643 h 664"/>
                    <a:gd name="T90" fmla="*/ 268 w 560"/>
                    <a:gd name="T91" fmla="*/ 611 h 664"/>
                    <a:gd name="T92" fmla="*/ 259 w 560"/>
                    <a:gd name="T93" fmla="*/ 586 h 664"/>
                    <a:gd name="T94" fmla="*/ 251 w 560"/>
                    <a:gd name="T95" fmla="*/ 562 h 664"/>
                    <a:gd name="T96" fmla="*/ 240 w 560"/>
                    <a:gd name="T97" fmla="*/ 536 h 664"/>
                    <a:gd name="T98" fmla="*/ 220 w 560"/>
                    <a:gd name="T99" fmla="*/ 503 h 664"/>
                    <a:gd name="T100" fmla="*/ 194 w 560"/>
                    <a:gd name="T101" fmla="*/ 468 h 664"/>
                    <a:gd name="T102" fmla="*/ 159 w 560"/>
                    <a:gd name="T103" fmla="*/ 432 h 664"/>
                    <a:gd name="T104" fmla="*/ 119 w 560"/>
                    <a:gd name="T105" fmla="*/ 394 h 664"/>
                    <a:gd name="T106" fmla="*/ 77 w 560"/>
                    <a:gd name="T107" fmla="*/ 346 h 664"/>
                    <a:gd name="T108" fmla="*/ 40 w 560"/>
                    <a:gd name="T109" fmla="*/ 284 h 664"/>
                    <a:gd name="T110" fmla="*/ 11 w 560"/>
                    <a:gd name="T111" fmla="*/ 232 h 664"/>
                    <a:gd name="T112" fmla="*/ 0 w 560"/>
                    <a:gd name="T113" fmla="*/ 205 h 66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560"/>
                    <a:gd name="T172" fmla="*/ 0 h 664"/>
                    <a:gd name="T173" fmla="*/ 560 w 560"/>
                    <a:gd name="T174" fmla="*/ 664 h 664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560" h="664">
                      <a:moveTo>
                        <a:pt x="46" y="0"/>
                      </a:moveTo>
                      <a:lnTo>
                        <a:pt x="48" y="2"/>
                      </a:lnTo>
                      <a:lnTo>
                        <a:pt x="50" y="4"/>
                      </a:lnTo>
                      <a:lnTo>
                        <a:pt x="50" y="6"/>
                      </a:lnTo>
                      <a:lnTo>
                        <a:pt x="52" y="10"/>
                      </a:lnTo>
                      <a:lnTo>
                        <a:pt x="53" y="11"/>
                      </a:lnTo>
                      <a:lnTo>
                        <a:pt x="55" y="15"/>
                      </a:lnTo>
                      <a:lnTo>
                        <a:pt x="57" y="19"/>
                      </a:lnTo>
                      <a:lnTo>
                        <a:pt x="61" y="25"/>
                      </a:lnTo>
                      <a:lnTo>
                        <a:pt x="63" y="29"/>
                      </a:lnTo>
                      <a:lnTo>
                        <a:pt x="67" y="34"/>
                      </a:lnTo>
                      <a:lnTo>
                        <a:pt x="69" y="40"/>
                      </a:lnTo>
                      <a:lnTo>
                        <a:pt x="73" y="46"/>
                      </a:lnTo>
                      <a:lnTo>
                        <a:pt x="77" y="52"/>
                      </a:lnTo>
                      <a:lnTo>
                        <a:pt x="80" y="58"/>
                      </a:lnTo>
                      <a:lnTo>
                        <a:pt x="84" y="65"/>
                      </a:lnTo>
                      <a:lnTo>
                        <a:pt x="88" y="71"/>
                      </a:lnTo>
                      <a:lnTo>
                        <a:pt x="92" y="79"/>
                      </a:lnTo>
                      <a:lnTo>
                        <a:pt x="96" y="86"/>
                      </a:lnTo>
                      <a:lnTo>
                        <a:pt x="100" y="94"/>
                      </a:lnTo>
                      <a:lnTo>
                        <a:pt x="103" y="102"/>
                      </a:lnTo>
                      <a:lnTo>
                        <a:pt x="107" y="109"/>
                      </a:lnTo>
                      <a:lnTo>
                        <a:pt x="113" y="119"/>
                      </a:lnTo>
                      <a:lnTo>
                        <a:pt x="117" y="127"/>
                      </a:lnTo>
                      <a:lnTo>
                        <a:pt x="121" y="134"/>
                      </a:lnTo>
                      <a:lnTo>
                        <a:pt x="124" y="144"/>
                      </a:lnTo>
                      <a:lnTo>
                        <a:pt x="130" y="152"/>
                      </a:lnTo>
                      <a:lnTo>
                        <a:pt x="134" y="161"/>
                      </a:lnTo>
                      <a:lnTo>
                        <a:pt x="138" y="169"/>
                      </a:lnTo>
                      <a:lnTo>
                        <a:pt x="142" y="178"/>
                      </a:lnTo>
                      <a:lnTo>
                        <a:pt x="146" y="188"/>
                      </a:lnTo>
                      <a:lnTo>
                        <a:pt x="151" y="198"/>
                      </a:lnTo>
                      <a:lnTo>
                        <a:pt x="155" y="207"/>
                      </a:lnTo>
                      <a:lnTo>
                        <a:pt x="161" y="217"/>
                      </a:lnTo>
                      <a:lnTo>
                        <a:pt x="167" y="226"/>
                      </a:lnTo>
                      <a:lnTo>
                        <a:pt x="172" y="238"/>
                      </a:lnTo>
                      <a:lnTo>
                        <a:pt x="178" y="248"/>
                      </a:lnTo>
                      <a:lnTo>
                        <a:pt x="184" y="259"/>
                      </a:lnTo>
                      <a:lnTo>
                        <a:pt x="190" y="271"/>
                      </a:lnTo>
                      <a:lnTo>
                        <a:pt x="195" y="282"/>
                      </a:lnTo>
                      <a:lnTo>
                        <a:pt x="203" y="292"/>
                      </a:lnTo>
                      <a:lnTo>
                        <a:pt x="209" y="303"/>
                      </a:lnTo>
                      <a:lnTo>
                        <a:pt x="217" y="315"/>
                      </a:lnTo>
                      <a:lnTo>
                        <a:pt x="222" y="326"/>
                      </a:lnTo>
                      <a:lnTo>
                        <a:pt x="230" y="338"/>
                      </a:lnTo>
                      <a:lnTo>
                        <a:pt x="236" y="349"/>
                      </a:lnTo>
                      <a:lnTo>
                        <a:pt x="243" y="361"/>
                      </a:lnTo>
                      <a:lnTo>
                        <a:pt x="249" y="370"/>
                      </a:lnTo>
                      <a:lnTo>
                        <a:pt x="257" y="382"/>
                      </a:lnTo>
                      <a:lnTo>
                        <a:pt x="263" y="392"/>
                      </a:lnTo>
                      <a:lnTo>
                        <a:pt x="268" y="401"/>
                      </a:lnTo>
                      <a:lnTo>
                        <a:pt x="276" y="411"/>
                      </a:lnTo>
                      <a:lnTo>
                        <a:pt x="282" y="420"/>
                      </a:lnTo>
                      <a:lnTo>
                        <a:pt x="288" y="430"/>
                      </a:lnTo>
                      <a:lnTo>
                        <a:pt x="293" y="438"/>
                      </a:lnTo>
                      <a:lnTo>
                        <a:pt x="297" y="445"/>
                      </a:lnTo>
                      <a:lnTo>
                        <a:pt x="303" y="453"/>
                      </a:lnTo>
                      <a:lnTo>
                        <a:pt x="307" y="459"/>
                      </a:lnTo>
                      <a:lnTo>
                        <a:pt x="311" y="466"/>
                      </a:lnTo>
                      <a:lnTo>
                        <a:pt x="314" y="470"/>
                      </a:lnTo>
                      <a:lnTo>
                        <a:pt x="318" y="476"/>
                      </a:lnTo>
                      <a:lnTo>
                        <a:pt x="322" y="480"/>
                      </a:lnTo>
                      <a:lnTo>
                        <a:pt x="324" y="484"/>
                      </a:lnTo>
                      <a:lnTo>
                        <a:pt x="326" y="484"/>
                      </a:lnTo>
                      <a:lnTo>
                        <a:pt x="326" y="486"/>
                      </a:lnTo>
                      <a:lnTo>
                        <a:pt x="328" y="486"/>
                      </a:lnTo>
                      <a:lnTo>
                        <a:pt x="328" y="488"/>
                      </a:lnTo>
                      <a:lnTo>
                        <a:pt x="330" y="488"/>
                      </a:lnTo>
                      <a:lnTo>
                        <a:pt x="332" y="490"/>
                      </a:lnTo>
                      <a:lnTo>
                        <a:pt x="334" y="490"/>
                      </a:lnTo>
                      <a:lnTo>
                        <a:pt x="334" y="491"/>
                      </a:lnTo>
                      <a:lnTo>
                        <a:pt x="336" y="491"/>
                      </a:lnTo>
                      <a:lnTo>
                        <a:pt x="337" y="491"/>
                      </a:lnTo>
                      <a:lnTo>
                        <a:pt x="339" y="493"/>
                      </a:lnTo>
                      <a:lnTo>
                        <a:pt x="341" y="493"/>
                      </a:lnTo>
                      <a:lnTo>
                        <a:pt x="343" y="493"/>
                      </a:lnTo>
                      <a:lnTo>
                        <a:pt x="345" y="493"/>
                      </a:lnTo>
                      <a:lnTo>
                        <a:pt x="347" y="493"/>
                      </a:lnTo>
                      <a:lnTo>
                        <a:pt x="347" y="491"/>
                      </a:lnTo>
                      <a:lnTo>
                        <a:pt x="349" y="491"/>
                      </a:lnTo>
                      <a:lnTo>
                        <a:pt x="351" y="491"/>
                      </a:lnTo>
                      <a:lnTo>
                        <a:pt x="353" y="491"/>
                      </a:lnTo>
                      <a:lnTo>
                        <a:pt x="355" y="490"/>
                      </a:lnTo>
                      <a:lnTo>
                        <a:pt x="357" y="490"/>
                      </a:lnTo>
                      <a:lnTo>
                        <a:pt x="361" y="490"/>
                      </a:lnTo>
                      <a:lnTo>
                        <a:pt x="362" y="488"/>
                      </a:lnTo>
                      <a:lnTo>
                        <a:pt x="364" y="488"/>
                      </a:lnTo>
                      <a:lnTo>
                        <a:pt x="368" y="486"/>
                      </a:lnTo>
                      <a:lnTo>
                        <a:pt x="370" y="486"/>
                      </a:lnTo>
                      <a:lnTo>
                        <a:pt x="374" y="484"/>
                      </a:lnTo>
                      <a:lnTo>
                        <a:pt x="378" y="484"/>
                      </a:lnTo>
                      <a:lnTo>
                        <a:pt x="380" y="482"/>
                      </a:lnTo>
                      <a:lnTo>
                        <a:pt x="384" y="480"/>
                      </a:lnTo>
                      <a:lnTo>
                        <a:pt x="387" y="480"/>
                      </a:lnTo>
                      <a:lnTo>
                        <a:pt x="391" y="478"/>
                      </a:lnTo>
                      <a:lnTo>
                        <a:pt x="395" y="476"/>
                      </a:lnTo>
                      <a:lnTo>
                        <a:pt x="399" y="474"/>
                      </a:lnTo>
                      <a:lnTo>
                        <a:pt x="403" y="472"/>
                      </a:lnTo>
                      <a:lnTo>
                        <a:pt x="407" y="470"/>
                      </a:lnTo>
                      <a:lnTo>
                        <a:pt x="410" y="468"/>
                      </a:lnTo>
                      <a:lnTo>
                        <a:pt x="414" y="466"/>
                      </a:lnTo>
                      <a:lnTo>
                        <a:pt x="418" y="465"/>
                      </a:lnTo>
                      <a:lnTo>
                        <a:pt x="422" y="463"/>
                      </a:lnTo>
                      <a:lnTo>
                        <a:pt x="428" y="461"/>
                      </a:lnTo>
                      <a:lnTo>
                        <a:pt x="432" y="459"/>
                      </a:lnTo>
                      <a:lnTo>
                        <a:pt x="435" y="457"/>
                      </a:lnTo>
                      <a:lnTo>
                        <a:pt x="441" y="453"/>
                      </a:lnTo>
                      <a:lnTo>
                        <a:pt x="445" y="451"/>
                      </a:lnTo>
                      <a:lnTo>
                        <a:pt x="449" y="449"/>
                      </a:lnTo>
                      <a:lnTo>
                        <a:pt x="453" y="447"/>
                      </a:lnTo>
                      <a:lnTo>
                        <a:pt x="456" y="445"/>
                      </a:lnTo>
                      <a:lnTo>
                        <a:pt x="460" y="443"/>
                      </a:lnTo>
                      <a:lnTo>
                        <a:pt x="462" y="442"/>
                      </a:lnTo>
                      <a:lnTo>
                        <a:pt x="466" y="440"/>
                      </a:lnTo>
                      <a:lnTo>
                        <a:pt x="470" y="438"/>
                      </a:lnTo>
                      <a:lnTo>
                        <a:pt x="472" y="438"/>
                      </a:lnTo>
                      <a:lnTo>
                        <a:pt x="474" y="436"/>
                      </a:lnTo>
                      <a:lnTo>
                        <a:pt x="478" y="434"/>
                      </a:lnTo>
                      <a:lnTo>
                        <a:pt x="479" y="434"/>
                      </a:lnTo>
                      <a:lnTo>
                        <a:pt x="481" y="432"/>
                      </a:lnTo>
                      <a:lnTo>
                        <a:pt x="483" y="432"/>
                      </a:lnTo>
                      <a:lnTo>
                        <a:pt x="485" y="430"/>
                      </a:lnTo>
                      <a:lnTo>
                        <a:pt x="487" y="430"/>
                      </a:lnTo>
                      <a:lnTo>
                        <a:pt x="489" y="428"/>
                      </a:lnTo>
                      <a:lnTo>
                        <a:pt x="491" y="428"/>
                      </a:lnTo>
                      <a:lnTo>
                        <a:pt x="493" y="428"/>
                      </a:lnTo>
                      <a:lnTo>
                        <a:pt x="495" y="428"/>
                      </a:lnTo>
                      <a:lnTo>
                        <a:pt x="495" y="426"/>
                      </a:lnTo>
                      <a:lnTo>
                        <a:pt x="497" y="426"/>
                      </a:lnTo>
                      <a:lnTo>
                        <a:pt x="499" y="426"/>
                      </a:lnTo>
                      <a:lnTo>
                        <a:pt x="501" y="426"/>
                      </a:lnTo>
                      <a:lnTo>
                        <a:pt x="503" y="426"/>
                      </a:lnTo>
                      <a:lnTo>
                        <a:pt x="504" y="424"/>
                      </a:lnTo>
                      <a:lnTo>
                        <a:pt x="506" y="424"/>
                      </a:lnTo>
                      <a:lnTo>
                        <a:pt x="508" y="424"/>
                      </a:lnTo>
                      <a:lnTo>
                        <a:pt x="510" y="424"/>
                      </a:lnTo>
                      <a:lnTo>
                        <a:pt x="512" y="424"/>
                      </a:lnTo>
                      <a:lnTo>
                        <a:pt x="514" y="424"/>
                      </a:lnTo>
                      <a:lnTo>
                        <a:pt x="516" y="424"/>
                      </a:lnTo>
                      <a:lnTo>
                        <a:pt x="518" y="424"/>
                      </a:lnTo>
                      <a:lnTo>
                        <a:pt x="520" y="424"/>
                      </a:lnTo>
                      <a:lnTo>
                        <a:pt x="522" y="424"/>
                      </a:lnTo>
                      <a:lnTo>
                        <a:pt x="524" y="424"/>
                      </a:lnTo>
                      <a:lnTo>
                        <a:pt x="526" y="424"/>
                      </a:lnTo>
                      <a:lnTo>
                        <a:pt x="526" y="422"/>
                      </a:lnTo>
                      <a:lnTo>
                        <a:pt x="527" y="422"/>
                      </a:lnTo>
                      <a:lnTo>
                        <a:pt x="529" y="422"/>
                      </a:lnTo>
                      <a:lnTo>
                        <a:pt x="531" y="422"/>
                      </a:lnTo>
                      <a:lnTo>
                        <a:pt x="533" y="422"/>
                      </a:lnTo>
                      <a:lnTo>
                        <a:pt x="535" y="422"/>
                      </a:lnTo>
                      <a:lnTo>
                        <a:pt x="537" y="422"/>
                      </a:lnTo>
                      <a:lnTo>
                        <a:pt x="539" y="422"/>
                      </a:lnTo>
                      <a:lnTo>
                        <a:pt x="541" y="422"/>
                      </a:lnTo>
                      <a:lnTo>
                        <a:pt x="543" y="422"/>
                      </a:lnTo>
                      <a:lnTo>
                        <a:pt x="545" y="422"/>
                      </a:lnTo>
                      <a:lnTo>
                        <a:pt x="547" y="422"/>
                      </a:lnTo>
                      <a:lnTo>
                        <a:pt x="549" y="422"/>
                      </a:lnTo>
                      <a:lnTo>
                        <a:pt x="550" y="422"/>
                      </a:lnTo>
                      <a:lnTo>
                        <a:pt x="552" y="422"/>
                      </a:lnTo>
                      <a:lnTo>
                        <a:pt x="554" y="424"/>
                      </a:lnTo>
                      <a:lnTo>
                        <a:pt x="556" y="424"/>
                      </a:lnTo>
                      <a:lnTo>
                        <a:pt x="558" y="426"/>
                      </a:lnTo>
                      <a:lnTo>
                        <a:pt x="558" y="428"/>
                      </a:lnTo>
                      <a:lnTo>
                        <a:pt x="560" y="428"/>
                      </a:lnTo>
                      <a:lnTo>
                        <a:pt x="560" y="430"/>
                      </a:lnTo>
                      <a:lnTo>
                        <a:pt x="560" y="432"/>
                      </a:lnTo>
                      <a:lnTo>
                        <a:pt x="560" y="434"/>
                      </a:lnTo>
                      <a:lnTo>
                        <a:pt x="560" y="436"/>
                      </a:lnTo>
                      <a:lnTo>
                        <a:pt x="560" y="438"/>
                      </a:lnTo>
                      <a:lnTo>
                        <a:pt x="560" y="440"/>
                      </a:lnTo>
                      <a:lnTo>
                        <a:pt x="560" y="442"/>
                      </a:lnTo>
                      <a:lnTo>
                        <a:pt x="560" y="443"/>
                      </a:lnTo>
                      <a:lnTo>
                        <a:pt x="558" y="443"/>
                      </a:lnTo>
                      <a:lnTo>
                        <a:pt x="558" y="445"/>
                      </a:lnTo>
                      <a:lnTo>
                        <a:pt x="558" y="447"/>
                      </a:lnTo>
                      <a:lnTo>
                        <a:pt x="556" y="447"/>
                      </a:lnTo>
                      <a:lnTo>
                        <a:pt x="556" y="449"/>
                      </a:lnTo>
                      <a:lnTo>
                        <a:pt x="554" y="449"/>
                      </a:lnTo>
                      <a:lnTo>
                        <a:pt x="554" y="451"/>
                      </a:lnTo>
                      <a:lnTo>
                        <a:pt x="552" y="451"/>
                      </a:lnTo>
                      <a:lnTo>
                        <a:pt x="550" y="451"/>
                      </a:lnTo>
                      <a:lnTo>
                        <a:pt x="549" y="451"/>
                      </a:lnTo>
                      <a:lnTo>
                        <a:pt x="547" y="451"/>
                      </a:lnTo>
                      <a:lnTo>
                        <a:pt x="545" y="451"/>
                      </a:lnTo>
                      <a:lnTo>
                        <a:pt x="545" y="453"/>
                      </a:lnTo>
                      <a:lnTo>
                        <a:pt x="543" y="453"/>
                      </a:lnTo>
                      <a:lnTo>
                        <a:pt x="543" y="455"/>
                      </a:lnTo>
                      <a:lnTo>
                        <a:pt x="541" y="455"/>
                      </a:lnTo>
                      <a:lnTo>
                        <a:pt x="539" y="455"/>
                      </a:lnTo>
                      <a:lnTo>
                        <a:pt x="539" y="457"/>
                      </a:lnTo>
                      <a:lnTo>
                        <a:pt x="537" y="457"/>
                      </a:lnTo>
                      <a:lnTo>
                        <a:pt x="535" y="457"/>
                      </a:lnTo>
                      <a:lnTo>
                        <a:pt x="533" y="457"/>
                      </a:lnTo>
                      <a:lnTo>
                        <a:pt x="531" y="457"/>
                      </a:lnTo>
                      <a:lnTo>
                        <a:pt x="529" y="457"/>
                      </a:lnTo>
                      <a:lnTo>
                        <a:pt x="529" y="459"/>
                      </a:lnTo>
                      <a:lnTo>
                        <a:pt x="529" y="461"/>
                      </a:lnTo>
                      <a:lnTo>
                        <a:pt x="527" y="461"/>
                      </a:lnTo>
                      <a:lnTo>
                        <a:pt x="527" y="463"/>
                      </a:lnTo>
                      <a:lnTo>
                        <a:pt x="526" y="465"/>
                      </a:lnTo>
                      <a:lnTo>
                        <a:pt x="524" y="466"/>
                      </a:lnTo>
                      <a:lnTo>
                        <a:pt x="522" y="466"/>
                      </a:lnTo>
                      <a:lnTo>
                        <a:pt x="520" y="468"/>
                      </a:lnTo>
                      <a:lnTo>
                        <a:pt x="518" y="468"/>
                      </a:lnTo>
                      <a:lnTo>
                        <a:pt x="516" y="468"/>
                      </a:lnTo>
                      <a:lnTo>
                        <a:pt x="514" y="468"/>
                      </a:lnTo>
                      <a:lnTo>
                        <a:pt x="512" y="468"/>
                      </a:lnTo>
                      <a:lnTo>
                        <a:pt x="510" y="468"/>
                      </a:lnTo>
                      <a:lnTo>
                        <a:pt x="508" y="468"/>
                      </a:lnTo>
                      <a:lnTo>
                        <a:pt x="508" y="470"/>
                      </a:lnTo>
                      <a:lnTo>
                        <a:pt x="510" y="470"/>
                      </a:lnTo>
                      <a:lnTo>
                        <a:pt x="510" y="472"/>
                      </a:lnTo>
                      <a:lnTo>
                        <a:pt x="508" y="472"/>
                      </a:lnTo>
                      <a:lnTo>
                        <a:pt x="508" y="474"/>
                      </a:lnTo>
                      <a:lnTo>
                        <a:pt x="508" y="476"/>
                      </a:lnTo>
                      <a:lnTo>
                        <a:pt x="508" y="478"/>
                      </a:lnTo>
                      <a:lnTo>
                        <a:pt x="506" y="478"/>
                      </a:lnTo>
                      <a:lnTo>
                        <a:pt x="506" y="480"/>
                      </a:lnTo>
                      <a:lnTo>
                        <a:pt x="504" y="480"/>
                      </a:lnTo>
                      <a:lnTo>
                        <a:pt x="503" y="480"/>
                      </a:lnTo>
                      <a:lnTo>
                        <a:pt x="503" y="482"/>
                      </a:lnTo>
                      <a:lnTo>
                        <a:pt x="501" y="482"/>
                      </a:lnTo>
                      <a:lnTo>
                        <a:pt x="499" y="482"/>
                      </a:lnTo>
                      <a:lnTo>
                        <a:pt x="497" y="484"/>
                      </a:lnTo>
                      <a:lnTo>
                        <a:pt x="495" y="484"/>
                      </a:lnTo>
                      <a:lnTo>
                        <a:pt x="495" y="486"/>
                      </a:lnTo>
                      <a:lnTo>
                        <a:pt x="493" y="486"/>
                      </a:lnTo>
                      <a:lnTo>
                        <a:pt x="493" y="488"/>
                      </a:lnTo>
                      <a:lnTo>
                        <a:pt x="493" y="490"/>
                      </a:lnTo>
                      <a:lnTo>
                        <a:pt x="493" y="491"/>
                      </a:lnTo>
                      <a:lnTo>
                        <a:pt x="491" y="491"/>
                      </a:lnTo>
                      <a:lnTo>
                        <a:pt x="491" y="493"/>
                      </a:lnTo>
                      <a:lnTo>
                        <a:pt x="489" y="495"/>
                      </a:lnTo>
                      <a:lnTo>
                        <a:pt x="487" y="497"/>
                      </a:lnTo>
                      <a:lnTo>
                        <a:pt x="485" y="499"/>
                      </a:lnTo>
                      <a:lnTo>
                        <a:pt x="483" y="501"/>
                      </a:lnTo>
                      <a:lnTo>
                        <a:pt x="481" y="501"/>
                      </a:lnTo>
                      <a:lnTo>
                        <a:pt x="479" y="503"/>
                      </a:lnTo>
                      <a:lnTo>
                        <a:pt x="478" y="503"/>
                      </a:lnTo>
                      <a:lnTo>
                        <a:pt x="476" y="505"/>
                      </a:lnTo>
                      <a:lnTo>
                        <a:pt x="474" y="505"/>
                      </a:lnTo>
                      <a:lnTo>
                        <a:pt x="472" y="505"/>
                      </a:lnTo>
                      <a:lnTo>
                        <a:pt x="470" y="505"/>
                      </a:lnTo>
                      <a:lnTo>
                        <a:pt x="468" y="505"/>
                      </a:lnTo>
                      <a:lnTo>
                        <a:pt x="466" y="507"/>
                      </a:lnTo>
                      <a:lnTo>
                        <a:pt x="464" y="507"/>
                      </a:lnTo>
                      <a:lnTo>
                        <a:pt x="462" y="507"/>
                      </a:lnTo>
                      <a:lnTo>
                        <a:pt x="460" y="507"/>
                      </a:lnTo>
                      <a:lnTo>
                        <a:pt x="460" y="509"/>
                      </a:lnTo>
                      <a:lnTo>
                        <a:pt x="458" y="509"/>
                      </a:lnTo>
                      <a:lnTo>
                        <a:pt x="458" y="511"/>
                      </a:lnTo>
                      <a:lnTo>
                        <a:pt x="458" y="513"/>
                      </a:lnTo>
                      <a:lnTo>
                        <a:pt x="458" y="514"/>
                      </a:lnTo>
                      <a:lnTo>
                        <a:pt x="458" y="516"/>
                      </a:lnTo>
                      <a:lnTo>
                        <a:pt x="458" y="518"/>
                      </a:lnTo>
                      <a:lnTo>
                        <a:pt x="456" y="518"/>
                      </a:lnTo>
                      <a:lnTo>
                        <a:pt x="456" y="520"/>
                      </a:lnTo>
                      <a:lnTo>
                        <a:pt x="456" y="522"/>
                      </a:lnTo>
                      <a:lnTo>
                        <a:pt x="455" y="522"/>
                      </a:lnTo>
                      <a:lnTo>
                        <a:pt x="455" y="524"/>
                      </a:lnTo>
                      <a:lnTo>
                        <a:pt x="453" y="526"/>
                      </a:lnTo>
                      <a:lnTo>
                        <a:pt x="453" y="528"/>
                      </a:lnTo>
                      <a:lnTo>
                        <a:pt x="451" y="528"/>
                      </a:lnTo>
                      <a:lnTo>
                        <a:pt x="451" y="530"/>
                      </a:lnTo>
                      <a:lnTo>
                        <a:pt x="449" y="532"/>
                      </a:lnTo>
                      <a:lnTo>
                        <a:pt x="447" y="532"/>
                      </a:lnTo>
                      <a:lnTo>
                        <a:pt x="445" y="534"/>
                      </a:lnTo>
                      <a:lnTo>
                        <a:pt x="445" y="536"/>
                      </a:lnTo>
                      <a:lnTo>
                        <a:pt x="443" y="538"/>
                      </a:lnTo>
                      <a:lnTo>
                        <a:pt x="441" y="538"/>
                      </a:lnTo>
                      <a:lnTo>
                        <a:pt x="439" y="539"/>
                      </a:lnTo>
                      <a:lnTo>
                        <a:pt x="437" y="541"/>
                      </a:lnTo>
                      <a:lnTo>
                        <a:pt x="435" y="541"/>
                      </a:lnTo>
                      <a:lnTo>
                        <a:pt x="433" y="543"/>
                      </a:lnTo>
                      <a:lnTo>
                        <a:pt x="432" y="545"/>
                      </a:lnTo>
                      <a:lnTo>
                        <a:pt x="430" y="545"/>
                      </a:lnTo>
                      <a:lnTo>
                        <a:pt x="430" y="547"/>
                      </a:lnTo>
                      <a:lnTo>
                        <a:pt x="428" y="547"/>
                      </a:lnTo>
                      <a:lnTo>
                        <a:pt x="426" y="549"/>
                      </a:lnTo>
                      <a:lnTo>
                        <a:pt x="424" y="549"/>
                      </a:lnTo>
                      <a:lnTo>
                        <a:pt x="422" y="551"/>
                      </a:lnTo>
                      <a:lnTo>
                        <a:pt x="420" y="551"/>
                      </a:lnTo>
                      <a:lnTo>
                        <a:pt x="418" y="553"/>
                      </a:lnTo>
                      <a:lnTo>
                        <a:pt x="416" y="555"/>
                      </a:lnTo>
                      <a:lnTo>
                        <a:pt x="414" y="555"/>
                      </a:lnTo>
                      <a:lnTo>
                        <a:pt x="412" y="557"/>
                      </a:lnTo>
                      <a:lnTo>
                        <a:pt x="410" y="557"/>
                      </a:lnTo>
                      <a:lnTo>
                        <a:pt x="408" y="559"/>
                      </a:lnTo>
                      <a:lnTo>
                        <a:pt x="407" y="561"/>
                      </a:lnTo>
                      <a:lnTo>
                        <a:pt x="405" y="561"/>
                      </a:lnTo>
                      <a:lnTo>
                        <a:pt x="403" y="562"/>
                      </a:lnTo>
                      <a:lnTo>
                        <a:pt x="401" y="564"/>
                      </a:lnTo>
                      <a:lnTo>
                        <a:pt x="399" y="566"/>
                      </a:lnTo>
                      <a:lnTo>
                        <a:pt x="397" y="568"/>
                      </a:lnTo>
                      <a:lnTo>
                        <a:pt x="395" y="570"/>
                      </a:lnTo>
                      <a:lnTo>
                        <a:pt x="393" y="572"/>
                      </a:lnTo>
                      <a:lnTo>
                        <a:pt x="391" y="574"/>
                      </a:lnTo>
                      <a:lnTo>
                        <a:pt x="389" y="576"/>
                      </a:lnTo>
                      <a:lnTo>
                        <a:pt x="387" y="578"/>
                      </a:lnTo>
                      <a:lnTo>
                        <a:pt x="385" y="580"/>
                      </a:lnTo>
                      <a:lnTo>
                        <a:pt x="384" y="582"/>
                      </a:lnTo>
                      <a:lnTo>
                        <a:pt x="382" y="584"/>
                      </a:lnTo>
                      <a:lnTo>
                        <a:pt x="380" y="586"/>
                      </a:lnTo>
                      <a:lnTo>
                        <a:pt x="378" y="587"/>
                      </a:lnTo>
                      <a:lnTo>
                        <a:pt x="378" y="589"/>
                      </a:lnTo>
                      <a:lnTo>
                        <a:pt x="376" y="591"/>
                      </a:lnTo>
                      <a:lnTo>
                        <a:pt x="374" y="593"/>
                      </a:lnTo>
                      <a:lnTo>
                        <a:pt x="374" y="595"/>
                      </a:lnTo>
                      <a:lnTo>
                        <a:pt x="372" y="597"/>
                      </a:lnTo>
                      <a:lnTo>
                        <a:pt x="372" y="599"/>
                      </a:lnTo>
                      <a:lnTo>
                        <a:pt x="370" y="601"/>
                      </a:lnTo>
                      <a:lnTo>
                        <a:pt x="370" y="603"/>
                      </a:lnTo>
                      <a:lnTo>
                        <a:pt x="368" y="605"/>
                      </a:lnTo>
                      <a:lnTo>
                        <a:pt x="368" y="607"/>
                      </a:lnTo>
                      <a:lnTo>
                        <a:pt x="366" y="609"/>
                      </a:lnTo>
                      <a:lnTo>
                        <a:pt x="366" y="611"/>
                      </a:lnTo>
                      <a:lnTo>
                        <a:pt x="364" y="612"/>
                      </a:lnTo>
                      <a:lnTo>
                        <a:pt x="364" y="614"/>
                      </a:lnTo>
                      <a:lnTo>
                        <a:pt x="362" y="616"/>
                      </a:lnTo>
                      <a:lnTo>
                        <a:pt x="362" y="618"/>
                      </a:lnTo>
                      <a:lnTo>
                        <a:pt x="361" y="620"/>
                      </a:lnTo>
                      <a:lnTo>
                        <a:pt x="361" y="622"/>
                      </a:lnTo>
                      <a:lnTo>
                        <a:pt x="359" y="622"/>
                      </a:lnTo>
                      <a:lnTo>
                        <a:pt x="359" y="624"/>
                      </a:lnTo>
                      <a:lnTo>
                        <a:pt x="357" y="626"/>
                      </a:lnTo>
                      <a:lnTo>
                        <a:pt x="357" y="628"/>
                      </a:lnTo>
                      <a:lnTo>
                        <a:pt x="355" y="630"/>
                      </a:lnTo>
                      <a:lnTo>
                        <a:pt x="353" y="632"/>
                      </a:lnTo>
                      <a:lnTo>
                        <a:pt x="353" y="634"/>
                      </a:lnTo>
                      <a:lnTo>
                        <a:pt x="351" y="635"/>
                      </a:lnTo>
                      <a:lnTo>
                        <a:pt x="349" y="637"/>
                      </a:lnTo>
                      <a:lnTo>
                        <a:pt x="347" y="639"/>
                      </a:lnTo>
                      <a:lnTo>
                        <a:pt x="345" y="643"/>
                      </a:lnTo>
                      <a:lnTo>
                        <a:pt x="343" y="645"/>
                      </a:lnTo>
                      <a:lnTo>
                        <a:pt x="341" y="647"/>
                      </a:lnTo>
                      <a:lnTo>
                        <a:pt x="341" y="649"/>
                      </a:lnTo>
                      <a:lnTo>
                        <a:pt x="339" y="651"/>
                      </a:lnTo>
                      <a:lnTo>
                        <a:pt x="337" y="653"/>
                      </a:lnTo>
                      <a:lnTo>
                        <a:pt x="334" y="655"/>
                      </a:lnTo>
                      <a:lnTo>
                        <a:pt x="332" y="657"/>
                      </a:lnTo>
                      <a:lnTo>
                        <a:pt x="330" y="659"/>
                      </a:lnTo>
                      <a:lnTo>
                        <a:pt x="328" y="659"/>
                      </a:lnTo>
                      <a:lnTo>
                        <a:pt x="326" y="660"/>
                      </a:lnTo>
                      <a:lnTo>
                        <a:pt x="324" y="662"/>
                      </a:lnTo>
                      <a:lnTo>
                        <a:pt x="322" y="662"/>
                      </a:lnTo>
                      <a:lnTo>
                        <a:pt x="320" y="662"/>
                      </a:lnTo>
                      <a:lnTo>
                        <a:pt x="316" y="664"/>
                      </a:lnTo>
                      <a:lnTo>
                        <a:pt x="314" y="664"/>
                      </a:lnTo>
                      <a:lnTo>
                        <a:pt x="313" y="664"/>
                      </a:lnTo>
                      <a:lnTo>
                        <a:pt x="311" y="664"/>
                      </a:lnTo>
                      <a:lnTo>
                        <a:pt x="307" y="662"/>
                      </a:lnTo>
                      <a:lnTo>
                        <a:pt x="305" y="662"/>
                      </a:lnTo>
                      <a:lnTo>
                        <a:pt x="303" y="660"/>
                      </a:lnTo>
                      <a:lnTo>
                        <a:pt x="301" y="660"/>
                      </a:lnTo>
                      <a:lnTo>
                        <a:pt x="297" y="659"/>
                      </a:lnTo>
                      <a:lnTo>
                        <a:pt x="295" y="657"/>
                      </a:lnTo>
                      <a:lnTo>
                        <a:pt x="293" y="653"/>
                      </a:lnTo>
                      <a:lnTo>
                        <a:pt x="290" y="651"/>
                      </a:lnTo>
                      <a:lnTo>
                        <a:pt x="288" y="647"/>
                      </a:lnTo>
                      <a:lnTo>
                        <a:pt x="286" y="643"/>
                      </a:lnTo>
                      <a:lnTo>
                        <a:pt x="282" y="639"/>
                      </a:lnTo>
                      <a:lnTo>
                        <a:pt x="280" y="634"/>
                      </a:lnTo>
                      <a:lnTo>
                        <a:pt x="278" y="630"/>
                      </a:lnTo>
                      <a:lnTo>
                        <a:pt x="276" y="626"/>
                      </a:lnTo>
                      <a:lnTo>
                        <a:pt x="274" y="622"/>
                      </a:lnTo>
                      <a:lnTo>
                        <a:pt x="272" y="618"/>
                      </a:lnTo>
                      <a:lnTo>
                        <a:pt x="270" y="614"/>
                      </a:lnTo>
                      <a:lnTo>
                        <a:pt x="268" y="611"/>
                      </a:lnTo>
                      <a:lnTo>
                        <a:pt x="266" y="609"/>
                      </a:lnTo>
                      <a:lnTo>
                        <a:pt x="266" y="605"/>
                      </a:lnTo>
                      <a:lnTo>
                        <a:pt x="265" y="601"/>
                      </a:lnTo>
                      <a:lnTo>
                        <a:pt x="263" y="599"/>
                      </a:lnTo>
                      <a:lnTo>
                        <a:pt x="263" y="595"/>
                      </a:lnTo>
                      <a:lnTo>
                        <a:pt x="261" y="591"/>
                      </a:lnTo>
                      <a:lnTo>
                        <a:pt x="261" y="589"/>
                      </a:lnTo>
                      <a:lnTo>
                        <a:pt x="259" y="586"/>
                      </a:lnTo>
                      <a:lnTo>
                        <a:pt x="259" y="584"/>
                      </a:lnTo>
                      <a:lnTo>
                        <a:pt x="257" y="582"/>
                      </a:lnTo>
                      <a:lnTo>
                        <a:pt x="257" y="578"/>
                      </a:lnTo>
                      <a:lnTo>
                        <a:pt x="255" y="576"/>
                      </a:lnTo>
                      <a:lnTo>
                        <a:pt x="255" y="572"/>
                      </a:lnTo>
                      <a:lnTo>
                        <a:pt x="253" y="570"/>
                      </a:lnTo>
                      <a:lnTo>
                        <a:pt x="253" y="566"/>
                      </a:lnTo>
                      <a:lnTo>
                        <a:pt x="251" y="562"/>
                      </a:lnTo>
                      <a:lnTo>
                        <a:pt x="251" y="561"/>
                      </a:lnTo>
                      <a:lnTo>
                        <a:pt x="249" y="557"/>
                      </a:lnTo>
                      <a:lnTo>
                        <a:pt x="247" y="555"/>
                      </a:lnTo>
                      <a:lnTo>
                        <a:pt x="247" y="551"/>
                      </a:lnTo>
                      <a:lnTo>
                        <a:pt x="245" y="547"/>
                      </a:lnTo>
                      <a:lnTo>
                        <a:pt x="243" y="543"/>
                      </a:lnTo>
                      <a:lnTo>
                        <a:pt x="242" y="539"/>
                      </a:lnTo>
                      <a:lnTo>
                        <a:pt x="240" y="536"/>
                      </a:lnTo>
                      <a:lnTo>
                        <a:pt x="238" y="532"/>
                      </a:lnTo>
                      <a:lnTo>
                        <a:pt x="236" y="528"/>
                      </a:lnTo>
                      <a:lnTo>
                        <a:pt x="234" y="524"/>
                      </a:lnTo>
                      <a:lnTo>
                        <a:pt x="232" y="520"/>
                      </a:lnTo>
                      <a:lnTo>
                        <a:pt x="230" y="514"/>
                      </a:lnTo>
                      <a:lnTo>
                        <a:pt x="226" y="511"/>
                      </a:lnTo>
                      <a:lnTo>
                        <a:pt x="224" y="507"/>
                      </a:lnTo>
                      <a:lnTo>
                        <a:pt x="220" y="503"/>
                      </a:lnTo>
                      <a:lnTo>
                        <a:pt x="219" y="499"/>
                      </a:lnTo>
                      <a:lnTo>
                        <a:pt x="215" y="493"/>
                      </a:lnTo>
                      <a:lnTo>
                        <a:pt x="211" y="490"/>
                      </a:lnTo>
                      <a:lnTo>
                        <a:pt x="209" y="486"/>
                      </a:lnTo>
                      <a:lnTo>
                        <a:pt x="205" y="482"/>
                      </a:lnTo>
                      <a:lnTo>
                        <a:pt x="201" y="476"/>
                      </a:lnTo>
                      <a:lnTo>
                        <a:pt x="197" y="472"/>
                      </a:lnTo>
                      <a:lnTo>
                        <a:pt x="194" y="468"/>
                      </a:lnTo>
                      <a:lnTo>
                        <a:pt x="190" y="463"/>
                      </a:lnTo>
                      <a:lnTo>
                        <a:pt x="184" y="459"/>
                      </a:lnTo>
                      <a:lnTo>
                        <a:pt x="180" y="455"/>
                      </a:lnTo>
                      <a:lnTo>
                        <a:pt x="176" y="449"/>
                      </a:lnTo>
                      <a:lnTo>
                        <a:pt x="172" y="445"/>
                      </a:lnTo>
                      <a:lnTo>
                        <a:pt x="167" y="440"/>
                      </a:lnTo>
                      <a:lnTo>
                        <a:pt x="163" y="436"/>
                      </a:lnTo>
                      <a:lnTo>
                        <a:pt x="159" y="432"/>
                      </a:lnTo>
                      <a:lnTo>
                        <a:pt x="153" y="426"/>
                      </a:lnTo>
                      <a:lnTo>
                        <a:pt x="149" y="422"/>
                      </a:lnTo>
                      <a:lnTo>
                        <a:pt x="144" y="417"/>
                      </a:lnTo>
                      <a:lnTo>
                        <a:pt x="138" y="413"/>
                      </a:lnTo>
                      <a:lnTo>
                        <a:pt x="134" y="407"/>
                      </a:lnTo>
                      <a:lnTo>
                        <a:pt x="128" y="403"/>
                      </a:lnTo>
                      <a:lnTo>
                        <a:pt x="124" y="397"/>
                      </a:lnTo>
                      <a:lnTo>
                        <a:pt x="119" y="394"/>
                      </a:lnTo>
                      <a:lnTo>
                        <a:pt x="113" y="388"/>
                      </a:lnTo>
                      <a:lnTo>
                        <a:pt x="107" y="384"/>
                      </a:lnTo>
                      <a:lnTo>
                        <a:pt x="103" y="378"/>
                      </a:lnTo>
                      <a:lnTo>
                        <a:pt x="98" y="372"/>
                      </a:lnTo>
                      <a:lnTo>
                        <a:pt x="92" y="365"/>
                      </a:lnTo>
                      <a:lnTo>
                        <a:pt x="86" y="359"/>
                      </a:lnTo>
                      <a:lnTo>
                        <a:pt x="82" y="351"/>
                      </a:lnTo>
                      <a:lnTo>
                        <a:pt x="77" y="346"/>
                      </a:lnTo>
                      <a:lnTo>
                        <a:pt x="71" y="338"/>
                      </a:lnTo>
                      <a:lnTo>
                        <a:pt x="67" y="330"/>
                      </a:lnTo>
                      <a:lnTo>
                        <a:pt x="61" y="322"/>
                      </a:lnTo>
                      <a:lnTo>
                        <a:pt x="57" y="315"/>
                      </a:lnTo>
                      <a:lnTo>
                        <a:pt x="52" y="307"/>
                      </a:lnTo>
                      <a:lnTo>
                        <a:pt x="48" y="299"/>
                      </a:lnTo>
                      <a:lnTo>
                        <a:pt x="44" y="292"/>
                      </a:lnTo>
                      <a:lnTo>
                        <a:pt x="40" y="284"/>
                      </a:lnTo>
                      <a:lnTo>
                        <a:pt x="34" y="278"/>
                      </a:lnTo>
                      <a:lnTo>
                        <a:pt x="30" y="271"/>
                      </a:lnTo>
                      <a:lnTo>
                        <a:pt x="27" y="263"/>
                      </a:lnTo>
                      <a:lnTo>
                        <a:pt x="25" y="257"/>
                      </a:lnTo>
                      <a:lnTo>
                        <a:pt x="21" y="250"/>
                      </a:lnTo>
                      <a:lnTo>
                        <a:pt x="17" y="244"/>
                      </a:lnTo>
                      <a:lnTo>
                        <a:pt x="15" y="238"/>
                      </a:lnTo>
                      <a:lnTo>
                        <a:pt x="11" y="232"/>
                      </a:lnTo>
                      <a:lnTo>
                        <a:pt x="9" y="226"/>
                      </a:lnTo>
                      <a:lnTo>
                        <a:pt x="7" y="223"/>
                      </a:lnTo>
                      <a:lnTo>
                        <a:pt x="6" y="219"/>
                      </a:lnTo>
                      <a:lnTo>
                        <a:pt x="4" y="215"/>
                      </a:lnTo>
                      <a:lnTo>
                        <a:pt x="2" y="211"/>
                      </a:lnTo>
                      <a:lnTo>
                        <a:pt x="2" y="209"/>
                      </a:lnTo>
                      <a:lnTo>
                        <a:pt x="0" y="207"/>
                      </a:lnTo>
                      <a:lnTo>
                        <a:pt x="0" y="205"/>
                      </a:lnTo>
                      <a:lnTo>
                        <a:pt x="46" y="0"/>
                      </a:lnTo>
                    </a:path>
                  </a:pathLst>
                </a:custGeom>
                <a:noFill/>
                <a:ln w="0" cap="sq">
                  <a:solidFill>
                    <a:srgbClr val="634A3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6976" name="Freeform 691"/>
                <p:cNvSpPr>
                  <a:spLocks noChangeAspect="1"/>
                </p:cNvSpPr>
                <p:nvPr/>
              </p:nvSpPr>
              <p:spPr bwMode="auto">
                <a:xfrm>
                  <a:off x="4103" y="2439"/>
                  <a:ext cx="562" cy="766"/>
                </a:xfrm>
                <a:custGeom>
                  <a:avLst/>
                  <a:gdLst>
                    <a:gd name="T0" fmla="*/ 96 w 562"/>
                    <a:gd name="T1" fmla="*/ 19 h 766"/>
                    <a:gd name="T2" fmla="*/ 115 w 562"/>
                    <a:gd name="T3" fmla="*/ 71 h 766"/>
                    <a:gd name="T4" fmla="*/ 138 w 562"/>
                    <a:gd name="T5" fmla="*/ 142 h 766"/>
                    <a:gd name="T6" fmla="*/ 165 w 562"/>
                    <a:gd name="T7" fmla="*/ 224 h 766"/>
                    <a:gd name="T8" fmla="*/ 195 w 562"/>
                    <a:gd name="T9" fmla="*/ 320 h 766"/>
                    <a:gd name="T10" fmla="*/ 234 w 562"/>
                    <a:gd name="T11" fmla="*/ 424 h 766"/>
                    <a:gd name="T12" fmla="*/ 270 w 562"/>
                    <a:gd name="T13" fmla="*/ 514 h 766"/>
                    <a:gd name="T14" fmla="*/ 299 w 562"/>
                    <a:gd name="T15" fmla="*/ 566 h 766"/>
                    <a:gd name="T16" fmla="*/ 309 w 562"/>
                    <a:gd name="T17" fmla="*/ 574 h 766"/>
                    <a:gd name="T18" fmla="*/ 322 w 562"/>
                    <a:gd name="T19" fmla="*/ 576 h 766"/>
                    <a:gd name="T20" fmla="*/ 339 w 562"/>
                    <a:gd name="T21" fmla="*/ 572 h 766"/>
                    <a:gd name="T22" fmla="*/ 366 w 562"/>
                    <a:gd name="T23" fmla="*/ 562 h 766"/>
                    <a:gd name="T24" fmla="*/ 399 w 562"/>
                    <a:gd name="T25" fmla="*/ 547 h 766"/>
                    <a:gd name="T26" fmla="*/ 437 w 562"/>
                    <a:gd name="T27" fmla="*/ 528 h 766"/>
                    <a:gd name="T28" fmla="*/ 466 w 562"/>
                    <a:gd name="T29" fmla="*/ 512 h 766"/>
                    <a:gd name="T30" fmla="*/ 485 w 562"/>
                    <a:gd name="T31" fmla="*/ 505 h 766"/>
                    <a:gd name="T32" fmla="*/ 501 w 562"/>
                    <a:gd name="T33" fmla="*/ 501 h 766"/>
                    <a:gd name="T34" fmla="*/ 516 w 562"/>
                    <a:gd name="T35" fmla="*/ 501 h 766"/>
                    <a:gd name="T36" fmla="*/ 529 w 562"/>
                    <a:gd name="T37" fmla="*/ 497 h 766"/>
                    <a:gd name="T38" fmla="*/ 545 w 562"/>
                    <a:gd name="T39" fmla="*/ 497 h 766"/>
                    <a:gd name="T40" fmla="*/ 560 w 562"/>
                    <a:gd name="T41" fmla="*/ 503 h 766"/>
                    <a:gd name="T42" fmla="*/ 562 w 562"/>
                    <a:gd name="T43" fmla="*/ 518 h 766"/>
                    <a:gd name="T44" fmla="*/ 554 w 562"/>
                    <a:gd name="T45" fmla="*/ 530 h 766"/>
                    <a:gd name="T46" fmla="*/ 541 w 562"/>
                    <a:gd name="T47" fmla="*/ 534 h 766"/>
                    <a:gd name="T48" fmla="*/ 527 w 562"/>
                    <a:gd name="T49" fmla="*/ 536 h 766"/>
                    <a:gd name="T50" fmla="*/ 520 w 562"/>
                    <a:gd name="T51" fmla="*/ 547 h 766"/>
                    <a:gd name="T52" fmla="*/ 506 w 562"/>
                    <a:gd name="T53" fmla="*/ 549 h 766"/>
                    <a:gd name="T54" fmla="*/ 502 w 562"/>
                    <a:gd name="T55" fmla="*/ 560 h 766"/>
                    <a:gd name="T56" fmla="*/ 489 w 562"/>
                    <a:gd name="T57" fmla="*/ 566 h 766"/>
                    <a:gd name="T58" fmla="*/ 483 w 562"/>
                    <a:gd name="T59" fmla="*/ 578 h 766"/>
                    <a:gd name="T60" fmla="*/ 474 w 562"/>
                    <a:gd name="T61" fmla="*/ 587 h 766"/>
                    <a:gd name="T62" fmla="*/ 458 w 562"/>
                    <a:gd name="T63" fmla="*/ 591 h 766"/>
                    <a:gd name="T64" fmla="*/ 447 w 562"/>
                    <a:gd name="T65" fmla="*/ 595 h 766"/>
                    <a:gd name="T66" fmla="*/ 445 w 562"/>
                    <a:gd name="T67" fmla="*/ 608 h 766"/>
                    <a:gd name="T68" fmla="*/ 435 w 562"/>
                    <a:gd name="T69" fmla="*/ 622 h 766"/>
                    <a:gd name="T70" fmla="*/ 420 w 562"/>
                    <a:gd name="T71" fmla="*/ 633 h 766"/>
                    <a:gd name="T72" fmla="*/ 405 w 562"/>
                    <a:gd name="T73" fmla="*/ 643 h 766"/>
                    <a:gd name="T74" fmla="*/ 389 w 562"/>
                    <a:gd name="T75" fmla="*/ 653 h 766"/>
                    <a:gd name="T76" fmla="*/ 374 w 562"/>
                    <a:gd name="T77" fmla="*/ 666 h 766"/>
                    <a:gd name="T78" fmla="*/ 359 w 562"/>
                    <a:gd name="T79" fmla="*/ 685 h 766"/>
                    <a:gd name="T80" fmla="*/ 347 w 562"/>
                    <a:gd name="T81" fmla="*/ 701 h 766"/>
                    <a:gd name="T82" fmla="*/ 341 w 562"/>
                    <a:gd name="T83" fmla="*/ 716 h 766"/>
                    <a:gd name="T84" fmla="*/ 330 w 562"/>
                    <a:gd name="T85" fmla="*/ 733 h 766"/>
                    <a:gd name="T86" fmla="*/ 314 w 562"/>
                    <a:gd name="T87" fmla="*/ 753 h 766"/>
                    <a:gd name="T88" fmla="*/ 297 w 562"/>
                    <a:gd name="T89" fmla="*/ 766 h 766"/>
                    <a:gd name="T90" fmla="*/ 274 w 562"/>
                    <a:gd name="T91" fmla="*/ 764 h 766"/>
                    <a:gd name="T92" fmla="*/ 253 w 562"/>
                    <a:gd name="T93" fmla="*/ 739 h 766"/>
                    <a:gd name="T94" fmla="*/ 236 w 562"/>
                    <a:gd name="T95" fmla="*/ 705 h 766"/>
                    <a:gd name="T96" fmla="*/ 226 w 562"/>
                    <a:gd name="T97" fmla="*/ 678 h 766"/>
                    <a:gd name="T98" fmla="*/ 217 w 562"/>
                    <a:gd name="T99" fmla="*/ 651 h 766"/>
                    <a:gd name="T100" fmla="*/ 203 w 562"/>
                    <a:gd name="T101" fmla="*/ 620 h 766"/>
                    <a:gd name="T102" fmla="*/ 184 w 562"/>
                    <a:gd name="T103" fmla="*/ 580 h 766"/>
                    <a:gd name="T104" fmla="*/ 159 w 562"/>
                    <a:gd name="T105" fmla="*/ 536 h 766"/>
                    <a:gd name="T106" fmla="*/ 128 w 562"/>
                    <a:gd name="T107" fmla="*/ 489 h 766"/>
                    <a:gd name="T108" fmla="*/ 92 w 562"/>
                    <a:gd name="T109" fmla="*/ 440 h 766"/>
                    <a:gd name="T110" fmla="*/ 55 w 562"/>
                    <a:gd name="T111" fmla="*/ 376 h 766"/>
                    <a:gd name="T112" fmla="*/ 25 w 562"/>
                    <a:gd name="T113" fmla="*/ 303 h 766"/>
                    <a:gd name="T114" fmla="*/ 5 w 562"/>
                    <a:gd name="T115" fmla="*/ 244 h 766"/>
                    <a:gd name="T116" fmla="*/ 88 w 562"/>
                    <a:gd name="T117" fmla="*/ 0 h 76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562"/>
                    <a:gd name="T178" fmla="*/ 0 h 766"/>
                    <a:gd name="T179" fmla="*/ 562 w 562"/>
                    <a:gd name="T180" fmla="*/ 766 h 76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562" h="766">
                      <a:moveTo>
                        <a:pt x="88" y="0"/>
                      </a:moveTo>
                      <a:lnTo>
                        <a:pt x="88" y="2"/>
                      </a:lnTo>
                      <a:lnTo>
                        <a:pt x="88" y="4"/>
                      </a:lnTo>
                      <a:lnTo>
                        <a:pt x="90" y="6"/>
                      </a:lnTo>
                      <a:lnTo>
                        <a:pt x="90" y="8"/>
                      </a:lnTo>
                      <a:lnTo>
                        <a:pt x="92" y="11"/>
                      </a:lnTo>
                      <a:lnTo>
                        <a:pt x="94" y="15"/>
                      </a:lnTo>
                      <a:lnTo>
                        <a:pt x="96" y="19"/>
                      </a:lnTo>
                      <a:lnTo>
                        <a:pt x="98" y="25"/>
                      </a:lnTo>
                      <a:lnTo>
                        <a:pt x="99" y="31"/>
                      </a:lnTo>
                      <a:lnTo>
                        <a:pt x="101" y="36"/>
                      </a:lnTo>
                      <a:lnTo>
                        <a:pt x="103" y="42"/>
                      </a:lnTo>
                      <a:lnTo>
                        <a:pt x="105" y="48"/>
                      </a:lnTo>
                      <a:lnTo>
                        <a:pt x="109" y="56"/>
                      </a:lnTo>
                      <a:lnTo>
                        <a:pt x="111" y="63"/>
                      </a:lnTo>
                      <a:lnTo>
                        <a:pt x="115" y="71"/>
                      </a:lnTo>
                      <a:lnTo>
                        <a:pt x="117" y="79"/>
                      </a:lnTo>
                      <a:lnTo>
                        <a:pt x="121" y="86"/>
                      </a:lnTo>
                      <a:lnTo>
                        <a:pt x="122" y="96"/>
                      </a:lnTo>
                      <a:lnTo>
                        <a:pt x="126" y="104"/>
                      </a:lnTo>
                      <a:lnTo>
                        <a:pt x="128" y="113"/>
                      </a:lnTo>
                      <a:lnTo>
                        <a:pt x="132" y="123"/>
                      </a:lnTo>
                      <a:lnTo>
                        <a:pt x="136" y="132"/>
                      </a:lnTo>
                      <a:lnTo>
                        <a:pt x="138" y="142"/>
                      </a:lnTo>
                      <a:lnTo>
                        <a:pt x="142" y="152"/>
                      </a:lnTo>
                      <a:lnTo>
                        <a:pt x="146" y="163"/>
                      </a:lnTo>
                      <a:lnTo>
                        <a:pt x="149" y="173"/>
                      </a:lnTo>
                      <a:lnTo>
                        <a:pt x="151" y="182"/>
                      </a:lnTo>
                      <a:lnTo>
                        <a:pt x="155" y="194"/>
                      </a:lnTo>
                      <a:lnTo>
                        <a:pt x="157" y="203"/>
                      </a:lnTo>
                      <a:lnTo>
                        <a:pt x="161" y="215"/>
                      </a:lnTo>
                      <a:lnTo>
                        <a:pt x="165" y="224"/>
                      </a:lnTo>
                      <a:lnTo>
                        <a:pt x="167" y="236"/>
                      </a:lnTo>
                      <a:lnTo>
                        <a:pt x="170" y="248"/>
                      </a:lnTo>
                      <a:lnTo>
                        <a:pt x="174" y="259"/>
                      </a:lnTo>
                      <a:lnTo>
                        <a:pt x="178" y="271"/>
                      </a:lnTo>
                      <a:lnTo>
                        <a:pt x="182" y="284"/>
                      </a:lnTo>
                      <a:lnTo>
                        <a:pt x="186" y="296"/>
                      </a:lnTo>
                      <a:lnTo>
                        <a:pt x="190" y="309"/>
                      </a:lnTo>
                      <a:lnTo>
                        <a:pt x="195" y="320"/>
                      </a:lnTo>
                      <a:lnTo>
                        <a:pt x="199" y="334"/>
                      </a:lnTo>
                      <a:lnTo>
                        <a:pt x="203" y="347"/>
                      </a:lnTo>
                      <a:lnTo>
                        <a:pt x="209" y="361"/>
                      </a:lnTo>
                      <a:lnTo>
                        <a:pt x="215" y="374"/>
                      </a:lnTo>
                      <a:lnTo>
                        <a:pt x="218" y="386"/>
                      </a:lnTo>
                      <a:lnTo>
                        <a:pt x="224" y="399"/>
                      </a:lnTo>
                      <a:lnTo>
                        <a:pt x="228" y="413"/>
                      </a:lnTo>
                      <a:lnTo>
                        <a:pt x="234" y="424"/>
                      </a:lnTo>
                      <a:lnTo>
                        <a:pt x="238" y="438"/>
                      </a:lnTo>
                      <a:lnTo>
                        <a:pt x="243" y="449"/>
                      </a:lnTo>
                      <a:lnTo>
                        <a:pt x="247" y="461"/>
                      </a:lnTo>
                      <a:lnTo>
                        <a:pt x="253" y="472"/>
                      </a:lnTo>
                      <a:lnTo>
                        <a:pt x="257" y="484"/>
                      </a:lnTo>
                      <a:lnTo>
                        <a:pt x="263" y="495"/>
                      </a:lnTo>
                      <a:lnTo>
                        <a:pt x="266" y="505"/>
                      </a:lnTo>
                      <a:lnTo>
                        <a:pt x="270" y="514"/>
                      </a:lnTo>
                      <a:lnTo>
                        <a:pt x="276" y="522"/>
                      </a:lnTo>
                      <a:lnTo>
                        <a:pt x="280" y="532"/>
                      </a:lnTo>
                      <a:lnTo>
                        <a:pt x="284" y="539"/>
                      </a:lnTo>
                      <a:lnTo>
                        <a:pt x="288" y="545"/>
                      </a:lnTo>
                      <a:lnTo>
                        <a:pt x="289" y="553"/>
                      </a:lnTo>
                      <a:lnTo>
                        <a:pt x="293" y="557"/>
                      </a:lnTo>
                      <a:lnTo>
                        <a:pt x="297" y="562"/>
                      </a:lnTo>
                      <a:lnTo>
                        <a:pt x="299" y="566"/>
                      </a:lnTo>
                      <a:lnTo>
                        <a:pt x="301" y="566"/>
                      </a:lnTo>
                      <a:lnTo>
                        <a:pt x="301" y="568"/>
                      </a:lnTo>
                      <a:lnTo>
                        <a:pt x="303" y="568"/>
                      </a:lnTo>
                      <a:lnTo>
                        <a:pt x="303" y="570"/>
                      </a:lnTo>
                      <a:lnTo>
                        <a:pt x="305" y="570"/>
                      </a:lnTo>
                      <a:lnTo>
                        <a:pt x="307" y="572"/>
                      </a:lnTo>
                      <a:lnTo>
                        <a:pt x="309" y="572"/>
                      </a:lnTo>
                      <a:lnTo>
                        <a:pt x="309" y="574"/>
                      </a:lnTo>
                      <a:lnTo>
                        <a:pt x="311" y="574"/>
                      </a:lnTo>
                      <a:lnTo>
                        <a:pt x="312" y="574"/>
                      </a:lnTo>
                      <a:lnTo>
                        <a:pt x="312" y="576"/>
                      </a:lnTo>
                      <a:lnTo>
                        <a:pt x="314" y="576"/>
                      </a:lnTo>
                      <a:lnTo>
                        <a:pt x="316" y="576"/>
                      </a:lnTo>
                      <a:lnTo>
                        <a:pt x="318" y="576"/>
                      </a:lnTo>
                      <a:lnTo>
                        <a:pt x="320" y="576"/>
                      </a:lnTo>
                      <a:lnTo>
                        <a:pt x="322" y="576"/>
                      </a:lnTo>
                      <a:lnTo>
                        <a:pt x="324" y="576"/>
                      </a:lnTo>
                      <a:lnTo>
                        <a:pt x="326" y="576"/>
                      </a:lnTo>
                      <a:lnTo>
                        <a:pt x="328" y="576"/>
                      </a:lnTo>
                      <a:lnTo>
                        <a:pt x="330" y="574"/>
                      </a:lnTo>
                      <a:lnTo>
                        <a:pt x="332" y="574"/>
                      </a:lnTo>
                      <a:lnTo>
                        <a:pt x="334" y="574"/>
                      </a:lnTo>
                      <a:lnTo>
                        <a:pt x="335" y="572"/>
                      </a:lnTo>
                      <a:lnTo>
                        <a:pt x="339" y="572"/>
                      </a:lnTo>
                      <a:lnTo>
                        <a:pt x="341" y="572"/>
                      </a:lnTo>
                      <a:lnTo>
                        <a:pt x="345" y="570"/>
                      </a:lnTo>
                      <a:lnTo>
                        <a:pt x="349" y="568"/>
                      </a:lnTo>
                      <a:lnTo>
                        <a:pt x="351" y="568"/>
                      </a:lnTo>
                      <a:lnTo>
                        <a:pt x="355" y="566"/>
                      </a:lnTo>
                      <a:lnTo>
                        <a:pt x="359" y="564"/>
                      </a:lnTo>
                      <a:lnTo>
                        <a:pt x="362" y="564"/>
                      </a:lnTo>
                      <a:lnTo>
                        <a:pt x="366" y="562"/>
                      </a:lnTo>
                      <a:lnTo>
                        <a:pt x="370" y="560"/>
                      </a:lnTo>
                      <a:lnTo>
                        <a:pt x="374" y="559"/>
                      </a:lnTo>
                      <a:lnTo>
                        <a:pt x="378" y="557"/>
                      </a:lnTo>
                      <a:lnTo>
                        <a:pt x="382" y="555"/>
                      </a:lnTo>
                      <a:lnTo>
                        <a:pt x="385" y="553"/>
                      </a:lnTo>
                      <a:lnTo>
                        <a:pt x="391" y="551"/>
                      </a:lnTo>
                      <a:lnTo>
                        <a:pt x="395" y="549"/>
                      </a:lnTo>
                      <a:lnTo>
                        <a:pt x="399" y="547"/>
                      </a:lnTo>
                      <a:lnTo>
                        <a:pt x="405" y="545"/>
                      </a:lnTo>
                      <a:lnTo>
                        <a:pt x="408" y="543"/>
                      </a:lnTo>
                      <a:lnTo>
                        <a:pt x="414" y="539"/>
                      </a:lnTo>
                      <a:lnTo>
                        <a:pt x="418" y="537"/>
                      </a:lnTo>
                      <a:lnTo>
                        <a:pt x="424" y="536"/>
                      </a:lnTo>
                      <a:lnTo>
                        <a:pt x="428" y="532"/>
                      </a:lnTo>
                      <a:lnTo>
                        <a:pt x="433" y="530"/>
                      </a:lnTo>
                      <a:lnTo>
                        <a:pt x="437" y="528"/>
                      </a:lnTo>
                      <a:lnTo>
                        <a:pt x="441" y="526"/>
                      </a:lnTo>
                      <a:lnTo>
                        <a:pt x="447" y="522"/>
                      </a:lnTo>
                      <a:lnTo>
                        <a:pt x="451" y="520"/>
                      </a:lnTo>
                      <a:lnTo>
                        <a:pt x="454" y="518"/>
                      </a:lnTo>
                      <a:lnTo>
                        <a:pt x="456" y="516"/>
                      </a:lnTo>
                      <a:lnTo>
                        <a:pt x="460" y="516"/>
                      </a:lnTo>
                      <a:lnTo>
                        <a:pt x="464" y="514"/>
                      </a:lnTo>
                      <a:lnTo>
                        <a:pt x="466" y="512"/>
                      </a:lnTo>
                      <a:lnTo>
                        <a:pt x="470" y="511"/>
                      </a:lnTo>
                      <a:lnTo>
                        <a:pt x="472" y="511"/>
                      </a:lnTo>
                      <a:lnTo>
                        <a:pt x="474" y="509"/>
                      </a:lnTo>
                      <a:lnTo>
                        <a:pt x="477" y="509"/>
                      </a:lnTo>
                      <a:lnTo>
                        <a:pt x="479" y="507"/>
                      </a:lnTo>
                      <a:lnTo>
                        <a:pt x="481" y="507"/>
                      </a:lnTo>
                      <a:lnTo>
                        <a:pt x="483" y="505"/>
                      </a:lnTo>
                      <a:lnTo>
                        <a:pt x="485" y="505"/>
                      </a:lnTo>
                      <a:lnTo>
                        <a:pt x="487" y="505"/>
                      </a:lnTo>
                      <a:lnTo>
                        <a:pt x="489" y="503"/>
                      </a:lnTo>
                      <a:lnTo>
                        <a:pt x="491" y="503"/>
                      </a:lnTo>
                      <a:lnTo>
                        <a:pt x="493" y="503"/>
                      </a:lnTo>
                      <a:lnTo>
                        <a:pt x="495" y="501"/>
                      </a:lnTo>
                      <a:lnTo>
                        <a:pt x="497" y="501"/>
                      </a:lnTo>
                      <a:lnTo>
                        <a:pt x="499" y="501"/>
                      </a:lnTo>
                      <a:lnTo>
                        <a:pt x="501" y="501"/>
                      </a:lnTo>
                      <a:lnTo>
                        <a:pt x="502" y="501"/>
                      </a:lnTo>
                      <a:lnTo>
                        <a:pt x="504" y="501"/>
                      </a:lnTo>
                      <a:lnTo>
                        <a:pt x="506" y="501"/>
                      </a:lnTo>
                      <a:lnTo>
                        <a:pt x="508" y="501"/>
                      </a:lnTo>
                      <a:lnTo>
                        <a:pt x="510" y="501"/>
                      </a:lnTo>
                      <a:lnTo>
                        <a:pt x="512" y="501"/>
                      </a:lnTo>
                      <a:lnTo>
                        <a:pt x="514" y="501"/>
                      </a:lnTo>
                      <a:lnTo>
                        <a:pt x="516" y="501"/>
                      </a:lnTo>
                      <a:lnTo>
                        <a:pt x="516" y="499"/>
                      </a:lnTo>
                      <a:lnTo>
                        <a:pt x="518" y="499"/>
                      </a:lnTo>
                      <a:lnTo>
                        <a:pt x="520" y="499"/>
                      </a:lnTo>
                      <a:lnTo>
                        <a:pt x="522" y="499"/>
                      </a:lnTo>
                      <a:lnTo>
                        <a:pt x="524" y="499"/>
                      </a:lnTo>
                      <a:lnTo>
                        <a:pt x="525" y="499"/>
                      </a:lnTo>
                      <a:lnTo>
                        <a:pt x="527" y="499"/>
                      </a:lnTo>
                      <a:lnTo>
                        <a:pt x="529" y="497"/>
                      </a:lnTo>
                      <a:lnTo>
                        <a:pt x="531" y="497"/>
                      </a:lnTo>
                      <a:lnTo>
                        <a:pt x="533" y="497"/>
                      </a:lnTo>
                      <a:lnTo>
                        <a:pt x="535" y="497"/>
                      </a:lnTo>
                      <a:lnTo>
                        <a:pt x="537" y="497"/>
                      </a:lnTo>
                      <a:lnTo>
                        <a:pt x="539" y="497"/>
                      </a:lnTo>
                      <a:lnTo>
                        <a:pt x="541" y="497"/>
                      </a:lnTo>
                      <a:lnTo>
                        <a:pt x="543" y="497"/>
                      </a:lnTo>
                      <a:lnTo>
                        <a:pt x="545" y="497"/>
                      </a:lnTo>
                      <a:lnTo>
                        <a:pt x="547" y="497"/>
                      </a:lnTo>
                      <a:lnTo>
                        <a:pt x="548" y="497"/>
                      </a:lnTo>
                      <a:lnTo>
                        <a:pt x="550" y="497"/>
                      </a:lnTo>
                      <a:lnTo>
                        <a:pt x="552" y="497"/>
                      </a:lnTo>
                      <a:lnTo>
                        <a:pt x="554" y="499"/>
                      </a:lnTo>
                      <a:lnTo>
                        <a:pt x="556" y="499"/>
                      </a:lnTo>
                      <a:lnTo>
                        <a:pt x="558" y="501"/>
                      </a:lnTo>
                      <a:lnTo>
                        <a:pt x="560" y="503"/>
                      </a:lnTo>
                      <a:lnTo>
                        <a:pt x="560" y="505"/>
                      </a:lnTo>
                      <a:lnTo>
                        <a:pt x="562" y="507"/>
                      </a:lnTo>
                      <a:lnTo>
                        <a:pt x="562" y="509"/>
                      </a:lnTo>
                      <a:lnTo>
                        <a:pt x="562" y="511"/>
                      </a:lnTo>
                      <a:lnTo>
                        <a:pt x="562" y="512"/>
                      </a:lnTo>
                      <a:lnTo>
                        <a:pt x="562" y="514"/>
                      </a:lnTo>
                      <a:lnTo>
                        <a:pt x="562" y="516"/>
                      </a:lnTo>
                      <a:lnTo>
                        <a:pt x="562" y="518"/>
                      </a:lnTo>
                      <a:lnTo>
                        <a:pt x="562" y="520"/>
                      </a:lnTo>
                      <a:lnTo>
                        <a:pt x="560" y="520"/>
                      </a:lnTo>
                      <a:lnTo>
                        <a:pt x="560" y="522"/>
                      </a:lnTo>
                      <a:lnTo>
                        <a:pt x="560" y="524"/>
                      </a:lnTo>
                      <a:lnTo>
                        <a:pt x="558" y="526"/>
                      </a:lnTo>
                      <a:lnTo>
                        <a:pt x="556" y="528"/>
                      </a:lnTo>
                      <a:lnTo>
                        <a:pt x="554" y="528"/>
                      </a:lnTo>
                      <a:lnTo>
                        <a:pt x="554" y="530"/>
                      </a:lnTo>
                      <a:lnTo>
                        <a:pt x="552" y="530"/>
                      </a:lnTo>
                      <a:lnTo>
                        <a:pt x="550" y="530"/>
                      </a:lnTo>
                      <a:lnTo>
                        <a:pt x="548" y="530"/>
                      </a:lnTo>
                      <a:lnTo>
                        <a:pt x="547" y="530"/>
                      </a:lnTo>
                      <a:lnTo>
                        <a:pt x="545" y="530"/>
                      </a:lnTo>
                      <a:lnTo>
                        <a:pt x="543" y="530"/>
                      </a:lnTo>
                      <a:lnTo>
                        <a:pt x="543" y="532"/>
                      </a:lnTo>
                      <a:lnTo>
                        <a:pt x="541" y="534"/>
                      </a:lnTo>
                      <a:lnTo>
                        <a:pt x="539" y="534"/>
                      </a:lnTo>
                      <a:lnTo>
                        <a:pt x="539" y="536"/>
                      </a:lnTo>
                      <a:lnTo>
                        <a:pt x="537" y="536"/>
                      </a:lnTo>
                      <a:lnTo>
                        <a:pt x="535" y="536"/>
                      </a:lnTo>
                      <a:lnTo>
                        <a:pt x="533" y="536"/>
                      </a:lnTo>
                      <a:lnTo>
                        <a:pt x="531" y="536"/>
                      </a:lnTo>
                      <a:lnTo>
                        <a:pt x="529" y="536"/>
                      </a:lnTo>
                      <a:lnTo>
                        <a:pt x="527" y="536"/>
                      </a:lnTo>
                      <a:lnTo>
                        <a:pt x="527" y="537"/>
                      </a:lnTo>
                      <a:lnTo>
                        <a:pt x="527" y="539"/>
                      </a:lnTo>
                      <a:lnTo>
                        <a:pt x="525" y="541"/>
                      </a:lnTo>
                      <a:lnTo>
                        <a:pt x="525" y="543"/>
                      </a:lnTo>
                      <a:lnTo>
                        <a:pt x="524" y="543"/>
                      </a:lnTo>
                      <a:lnTo>
                        <a:pt x="524" y="545"/>
                      </a:lnTo>
                      <a:lnTo>
                        <a:pt x="522" y="545"/>
                      </a:lnTo>
                      <a:lnTo>
                        <a:pt x="520" y="547"/>
                      </a:lnTo>
                      <a:lnTo>
                        <a:pt x="518" y="547"/>
                      </a:lnTo>
                      <a:lnTo>
                        <a:pt x="518" y="549"/>
                      </a:lnTo>
                      <a:lnTo>
                        <a:pt x="516" y="549"/>
                      </a:lnTo>
                      <a:lnTo>
                        <a:pt x="514" y="549"/>
                      </a:lnTo>
                      <a:lnTo>
                        <a:pt x="512" y="549"/>
                      </a:lnTo>
                      <a:lnTo>
                        <a:pt x="510" y="549"/>
                      </a:lnTo>
                      <a:lnTo>
                        <a:pt x="508" y="549"/>
                      </a:lnTo>
                      <a:lnTo>
                        <a:pt x="506" y="549"/>
                      </a:lnTo>
                      <a:lnTo>
                        <a:pt x="504" y="549"/>
                      </a:lnTo>
                      <a:lnTo>
                        <a:pt x="504" y="551"/>
                      </a:lnTo>
                      <a:lnTo>
                        <a:pt x="504" y="553"/>
                      </a:lnTo>
                      <a:lnTo>
                        <a:pt x="504" y="555"/>
                      </a:lnTo>
                      <a:lnTo>
                        <a:pt x="504" y="557"/>
                      </a:lnTo>
                      <a:lnTo>
                        <a:pt x="504" y="559"/>
                      </a:lnTo>
                      <a:lnTo>
                        <a:pt x="502" y="559"/>
                      </a:lnTo>
                      <a:lnTo>
                        <a:pt x="502" y="560"/>
                      </a:lnTo>
                      <a:lnTo>
                        <a:pt x="501" y="560"/>
                      </a:lnTo>
                      <a:lnTo>
                        <a:pt x="501" y="562"/>
                      </a:lnTo>
                      <a:lnTo>
                        <a:pt x="499" y="562"/>
                      </a:lnTo>
                      <a:lnTo>
                        <a:pt x="497" y="564"/>
                      </a:lnTo>
                      <a:lnTo>
                        <a:pt x="495" y="564"/>
                      </a:lnTo>
                      <a:lnTo>
                        <a:pt x="493" y="564"/>
                      </a:lnTo>
                      <a:lnTo>
                        <a:pt x="491" y="564"/>
                      </a:lnTo>
                      <a:lnTo>
                        <a:pt x="489" y="566"/>
                      </a:lnTo>
                      <a:lnTo>
                        <a:pt x="489" y="568"/>
                      </a:lnTo>
                      <a:lnTo>
                        <a:pt x="489" y="570"/>
                      </a:lnTo>
                      <a:lnTo>
                        <a:pt x="487" y="570"/>
                      </a:lnTo>
                      <a:lnTo>
                        <a:pt x="487" y="572"/>
                      </a:lnTo>
                      <a:lnTo>
                        <a:pt x="487" y="574"/>
                      </a:lnTo>
                      <a:lnTo>
                        <a:pt x="485" y="576"/>
                      </a:lnTo>
                      <a:lnTo>
                        <a:pt x="485" y="578"/>
                      </a:lnTo>
                      <a:lnTo>
                        <a:pt x="483" y="578"/>
                      </a:lnTo>
                      <a:lnTo>
                        <a:pt x="483" y="580"/>
                      </a:lnTo>
                      <a:lnTo>
                        <a:pt x="481" y="582"/>
                      </a:lnTo>
                      <a:lnTo>
                        <a:pt x="479" y="582"/>
                      </a:lnTo>
                      <a:lnTo>
                        <a:pt x="479" y="584"/>
                      </a:lnTo>
                      <a:lnTo>
                        <a:pt x="477" y="584"/>
                      </a:lnTo>
                      <a:lnTo>
                        <a:pt x="477" y="585"/>
                      </a:lnTo>
                      <a:lnTo>
                        <a:pt x="476" y="585"/>
                      </a:lnTo>
                      <a:lnTo>
                        <a:pt x="474" y="587"/>
                      </a:lnTo>
                      <a:lnTo>
                        <a:pt x="472" y="587"/>
                      </a:lnTo>
                      <a:lnTo>
                        <a:pt x="470" y="587"/>
                      </a:lnTo>
                      <a:lnTo>
                        <a:pt x="468" y="589"/>
                      </a:lnTo>
                      <a:lnTo>
                        <a:pt x="466" y="589"/>
                      </a:lnTo>
                      <a:lnTo>
                        <a:pt x="464" y="589"/>
                      </a:lnTo>
                      <a:lnTo>
                        <a:pt x="462" y="589"/>
                      </a:lnTo>
                      <a:lnTo>
                        <a:pt x="460" y="589"/>
                      </a:lnTo>
                      <a:lnTo>
                        <a:pt x="458" y="591"/>
                      </a:lnTo>
                      <a:lnTo>
                        <a:pt x="456" y="591"/>
                      </a:lnTo>
                      <a:lnTo>
                        <a:pt x="454" y="591"/>
                      </a:lnTo>
                      <a:lnTo>
                        <a:pt x="453" y="591"/>
                      </a:lnTo>
                      <a:lnTo>
                        <a:pt x="453" y="593"/>
                      </a:lnTo>
                      <a:lnTo>
                        <a:pt x="451" y="593"/>
                      </a:lnTo>
                      <a:lnTo>
                        <a:pt x="449" y="593"/>
                      </a:lnTo>
                      <a:lnTo>
                        <a:pt x="449" y="595"/>
                      </a:lnTo>
                      <a:lnTo>
                        <a:pt x="447" y="595"/>
                      </a:lnTo>
                      <a:lnTo>
                        <a:pt x="449" y="595"/>
                      </a:lnTo>
                      <a:lnTo>
                        <a:pt x="449" y="597"/>
                      </a:lnTo>
                      <a:lnTo>
                        <a:pt x="449" y="599"/>
                      </a:lnTo>
                      <a:lnTo>
                        <a:pt x="449" y="601"/>
                      </a:lnTo>
                      <a:lnTo>
                        <a:pt x="447" y="603"/>
                      </a:lnTo>
                      <a:lnTo>
                        <a:pt x="447" y="605"/>
                      </a:lnTo>
                      <a:lnTo>
                        <a:pt x="447" y="607"/>
                      </a:lnTo>
                      <a:lnTo>
                        <a:pt x="445" y="608"/>
                      </a:lnTo>
                      <a:lnTo>
                        <a:pt x="445" y="610"/>
                      </a:lnTo>
                      <a:lnTo>
                        <a:pt x="443" y="612"/>
                      </a:lnTo>
                      <a:lnTo>
                        <a:pt x="441" y="614"/>
                      </a:lnTo>
                      <a:lnTo>
                        <a:pt x="441" y="616"/>
                      </a:lnTo>
                      <a:lnTo>
                        <a:pt x="439" y="618"/>
                      </a:lnTo>
                      <a:lnTo>
                        <a:pt x="437" y="618"/>
                      </a:lnTo>
                      <a:lnTo>
                        <a:pt x="435" y="620"/>
                      </a:lnTo>
                      <a:lnTo>
                        <a:pt x="435" y="622"/>
                      </a:lnTo>
                      <a:lnTo>
                        <a:pt x="433" y="624"/>
                      </a:lnTo>
                      <a:lnTo>
                        <a:pt x="431" y="624"/>
                      </a:lnTo>
                      <a:lnTo>
                        <a:pt x="430" y="626"/>
                      </a:lnTo>
                      <a:lnTo>
                        <a:pt x="428" y="628"/>
                      </a:lnTo>
                      <a:lnTo>
                        <a:pt x="426" y="630"/>
                      </a:lnTo>
                      <a:lnTo>
                        <a:pt x="424" y="632"/>
                      </a:lnTo>
                      <a:lnTo>
                        <a:pt x="422" y="632"/>
                      </a:lnTo>
                      <a:lnTo>
                        <a:pt x="420" y="633"/>
                      </a:lnTo>
                      <a:lnTo>
                        <a:pt x="418" y="633"/>
                      </a:lnTo>
                      <a:lnTo>
                        <a:pt x="416" y="635"/>
                      </a:lnTo>
                      <a:lnTo>
                        <a:pt x="414" y="637"/>
                      </a:lnTo>
                      <a:lnTo>
                        <a:pt x="412" y="637"/>
                      </a:lnTo>
                      <a:lnTo>
                        <a:pt x="410" y="639"/>
                      </a:lnTo>
                      <a:lnTo>
                        <a:pt x="408" y="639"/>
                      </a:lnTo>
                      <a:lnTo>
                        <a:pt x="406" y="641"/>
                      </a:lnTo>
                      <a:lnTo>
                        <a:pt x="405" y="643"/>
                      </a:lnTo>
                      <a:lnTo>
                        <a:pt x="403" y="643"/>
                      </a:lnTo>
                      <a:lnTo>
                        <a:pt x="401" y="645"/>
                      </a:lnTo>
                      <a:lnTo>
                        <a:pt x="399" y="645"/>
                      </a:lnTo>
                      <a:lnTo>
                        <a:pt x="397" y="647"/>
                      </a:lnTo>
                      <a:lnTo>
                        <a:pt x="395" y="649"/>
                      </a:lnTo>
                      <a:lnTo>
                        <a:pt x="393" y="649"/>
                      </a:lnTo>
                      <a:lnTo>
                        <a:pt x="391" y="651"/>
                      </a:lnTo>
                      <a:lnTo>
                        <a:pt x="389" y="653"/>
                      </a:lnTo>
                      <a:lnTo>
                        <a:pt x="387" y="655"/>
                      </a:lnTo>
                      <a:lnTo>
                        <a:pt x="385" y="655"/>
                      </a:lnTo>
                      <a:lnTo>
                        <a:pt x="383" y="657"/>
                      </a:lnTo>
                      <a:lnTo>
                        <a:pt x="382" y="658"/>
                      </a:lnTo>
                      <a:lnTo>
                        <a:pt x="380" y="660"/>
                      </a:lnTo>
                      <a:lnTo>
                        <a:pt x="378" y="662"/>
                      </a:lnTo>
                      <a:lnTo>
                        <a:pt x="376" y="664"/>
                      </a:lnTo>
                      <a:lnTo>
                        <a:pt x="374" y="666"/>
                      </a:lnTo>
                      <a:lnTo>
                        <a:pt x="370" y="668"/>
                      </a:lnTo>
                      <a:lnTo>
                        <a:pt x="368" y="672"/>
                      </a:lnTo>
                      <a:lnTo>
                        <a:pt x="366" y="674"/>
                      </a:lnTo>
                      <a:lnTo>
                        <a:pt x="364" y="676"/>
                      </a:lnTo>
                      <a:lnTo>
                        <a:pt x="362" y="678"/>
                      </a:lnTo>
                      <a:lnTo>
                        <a:pt x="360" y="680"/>
                      </a:lnTo>
                      <a:lnTo>
                        <a:pt x="359" y="683"/>
                      </a:lnTo>
                      <a:lnTo>
                        <a:pt x="359" y="685"/>
                      </a:lnTo>
                      <a:lnTo>
                        <a:pt x="357" y="687"/>
                      </a:lnTo>
                      <a:lnTo>
                        <a:pt x="355" y="689"/>
                      </a:lnTo>
                      <a:lnTo>
                        <a:pt x="355" y="691"/>
                      </a:lnTo>
                      <a:lnTo>
                        <a:pt x="353" y="693"/>
                      </a:lnTo>
                      <a:lnTo>
                        <a:pt x="351" y="695"/>
                      </a:lnTo>
                      <a:lnTo>
                        <a:pt x="351" y="697"/>
                      </a:lnTo>
                      <a:lnTo>
                        <a:pt x="349" y="699"/>
                      </a:lnTo>
                      <a:lnTo>
                        <a:pt x="347" y="701"/>
                      </a:lnTo>
                      <a:lnTo>
                        <a:pt x="347" y="703"/>
                      </a:lnTo>
                      <a:lnTo>
                        <a:pt x="347" y="705"/>
                      </a:lnTo>
                      <a:lnTo>
                        <a:pt x="345" y="706"/>
                      </a:lnTo>
                      <a:lnTo>
                        <a:pt x="345" y="708"/>
                      </a:lnTo>
                      <a:lnTo>
                        <a:pt x="343" y="710"/>
                      </a:lnTo>
                      <a:lnTo>
                        <a:pt x="343" y="712"/>
                      </a:lnTo>
                      <a:lnTo>
                        <a:pt x="341" y="714"/>
                      </a:lnTo>
                      <a:lnTo>
                        <a:pt x="341" y="716"/>
                      </a:lnTo>
                      <a:lnTo>
                        <a:pt x="339" y="718"/>
                      </a:lnTo>
                      <a:lnTo>
                        <a:pt x="337" y="720"/>
                      </a:lnTo>
                      <a:lnTo>
                        <a:pt x="337" y="722"/>
                      </a:lnTo>
                      <a:lnTo>
                        <a:pt x="335" y="724"/>
                      </a:lnTo>
                      <a:lnTo>
                        <a:pt x="335" y="728"/>
                      </a:lnTo>
                      <a:lnTo>
                        <a:pt x="334" y="729"/>
                      </a:lnTo>
                      <a:lnTo>
                        <a:pt x="332" y="731"/>
                      </a:lnTo>
                      <a:lnTo>
                        <a:pt x="330" y="733"/>
                      </a:lnTo>
                      <a:lnTo>
                        <a:pt x="330" y="735"/>
                      </a:lnTo>
                      <a:lnTo>
                        <a:pt x="328" y="737"/>
                      </a:lnTo>
                      <a:lnTo>
                        <a:pt x="326" y="739"/>
                      </a:lnTo>
                      <a:lnTo>
                        <a:pt x="324" y="743"/>
                      </a:lnTo>
                      <a:lnTo>
                        <a:pt x="322" y="745"/>
                      </a:lnTo>
                      <a:lnTo>
                        <a:pt x="320" y="747"/>
                      </a:lnTo>
                      <a:lnTo>
                        <a:pt x="318" y="749"/>
                      </a:lnTo>
                      <a:lnTo>
                        <a:pt x="314" y="753"/>
                      </a:lnTo>
                      <a:lnTo>
                        <a:pt x="312" y="754"/>
                      </a:lnTo>
                      <a:lnTo>
                        <a:pt x="311" y="756"/>
                      </a:lnTo>
                      <a:lnTo>
                        <a:pt x="309" y="758"/>
                      </a:lnTo>
                      <a:lnTo>
                        <a:pt x="307" y="760"/>
                      </a:lnTo>
                      <a:lnTo>
                        <a:pt x="303" y="762"/>
                      </a:lnTo>
                      <a:lnTo>
                        <a:pt x="301" y="762"/>
                      </a:lnTo>
                      <a:lnTo>
                        <a:pt x="299" y="764"/>
                      </a:lnTo>
                      <a:lnTo>
                        <a:pt x="297" y="766"/>
                      </a:lnTo>
                      <a:lnTo>
                        <a:pt x="293" y="766"/>
                      </a:lnTo>
                      <a:lnTo>
                        <a:pt x="291" y="766"/>
                      </a:lnTo>
                      <a:lnTo>
                        <a:pt x="289" y="766"/>
                      </a:lnTo>
                      <a:lnTo>
                        <a:pt x="286" y="766"/>
                      </a:lnTo>
                      <a:lnTo>
                        <a:pt x="284" y="766"/>
                      </a:lnTo>
                      <a:lnTo>
                        <a:pt x="280" y="766"/>
                      </a:lnTo>
                      <a:lnTo>
                        <a:pt x="278" y="766"/>
                      </a:lnTo>
                      <a:lnTo>
                        <a:pt x="274" y="764"/>
                      </a:lnTo>
                      <a:lnTo>
                        <a:pt x="272" y="762"/>
                      </a:lnTo>
                      <a:lnTo>
                        <a:pt x="268" y="760"/>
                      </a:lnTo>
                      <a:lnTo>
                        <a:pt x="266" y="758"/>
                      </a:lnTo>
                      <a:lnTo>
                        <a:pt x="264" y="754"/>
                      </a:lnTo>
                      <a:lnTo>
                        <a:pt x="261" y="753"/>
                      </a:lnTo>
                      <a:lnTo>
                        <a:pt x="259" y="749"/>
                      </a:lnTo>
                      <a:lnTo>
                        <a:pt x="255" y="743"/>
                      </a:lnTo>
                      <a:lnTo>
                        <a:pt x="253" y="739"/>
                      </a:lnTo>
                      <a:lnTo>
                        <a:pt x="249" y="733"/>
                      </a:lnTo>
                      <a:lnTo>
                        <a:pt x="247" y="729"/>
                      </a:lnTo>
                      <a:lnTo>
                        <a:pt x="245" y="724"/>
                      </a:lnTo>
                      <a:lnTo>
                        <a:pt x="243" y="720"/>
                      </a:lnTo>
                      <a:lnTo>
                        <a:pt x="240" y="716"/>
                      </a:lnTo>
                      <a:lnTo>
                        <a:pt x="240" y="712"/>
                      </a:lnTo>
                      <a:lnTo>
                        <a:pt x="238" y="708"/>
                      </a:lnTo>
                      <a:lnTo>
                        <a:pt x="236" y="705"/>
                      </a:lnTo>
                      <a:lnTo>
                        <a:pt x="234" y="701"/>
                      </a:lnTo>
                      <a:lnTo>
                        <a:pt x="232" y="697"/>
                      </a:lnTo>
                      <a:lnTo>
                        <a:pt x="232" y="693"/>
                      </a:lnTo>
                      <a:lnTo>
                        <a:pt x="230" y="691"/>
                      </a:lnTo>
                      <a:lnTo>
                        <a:pt x="228" y="687"/>
                      </a:lnTo>
                      <a:lnTo>
                        <a:pt x="228" y="683"/>
                      </a:lnTo>
                      <a:lnTo>
                        <a:pt x="226" y="680"/>
                      </a:lnTo>
                      <a:lnTo>
                        <a:pt x="226" y="678"/>
                      </a:lnTo>
                      <a:lnTo>
                        <a:pt x="224" y="674"/>
                      </a:lnTo>
                      <a:lnTo>
                        <a:pt x="224" y="670"/>
                      </a:lnTo>
                      <a:lnTo>
                        <a:pt x="222" y="668"/>
                      </a:lnTo>
                      <a:lnTo>
                        <a:pt x="222" y="664"/>
                      </a:lnTo>
                      <a:lnTo>
                        <a:pt x="220" y="660"/>
                      </a:lnTo>
                      <a:lnTo>
                        <a:pt x="220" y="658"/>
                      </a:lnTo>
                      <a:lnTo>
                        <a:pt x="218" y="655"/>
                      </a:lnTo>
                      <a:lnTo>
                        <a:pt x="217" y="651"/>
                      </a:lnTo>
                      <a:lnTo>
                        <a:pt x="217" y="647"/>
                      </a:lnTo>
                      <a:lnTo>
                        <a:pt x="215" y="645"/>
                      </a:lnTo>
                      <a:lnTo>
                        <a:pt x="213" y="641"/>
                      </a:lnTo>
                      <a:lnTo>
                        <a:pt x="211" y="637"/>
                      </a:lnTo>
                      <a:lnTo>
                        <a:pt x="209" y="633"/>
                      </a:lnTo>
                      <a:lnTo>
                        <a:pt x="209" y="628"/>
                      </a:lnTo>
                      <a:lnTo>
                        <a:pt x="205" y="624"/>
                      </a:lnTo>
                      <a:lnTo>
                        <a:pt x="203" y="620"/>
                      </a:lnTo>
                      <a:lnTo>
                        <a:pt x="201" y="614"/>
                      </a:lnTo>
                      <a:lnTo>
                        <a:pt x="199" y="610"/>
                      </a:lnTo>
                      <a:lnTo>
                        <a:pt x="197" y="605"/>
                      </a:lnTo>
                      <a:lnTo>
                        <a:pt x="193" y="601"/>
                      </a:lnTo>
                      <a:lnTo>
                        <a:pt x="192" y="595"/>
                      </a:lnTo>
                      <a:lnTo>
                        <a:pt x="190" y="591"/>
                      </a:lnTo>
                      <a:lnTo>
                        <a:pt x="186" y="585"/>
                      </a:lnTo>
                      <a:lnTo>
                        <a:pt x="184" y="580"/>
                      </a:lnTo>
                      <a:lnTo>
                        <a:pt x="180" y="574"/>
                      </a:lnTo>
                      <a:lnTo>
                        <a:pt x="178" y="570"/>
                      </a:lnTo>
                      <a:lnTo>
                        <a:pt x="174" y="564"/>
                      </a:lnTo>
                      <a:lnTo>
                        <a:pt x="172" y="559"/>
                      </a:lnTo>
                      <a:lnTo>
                        <a:pt x="169" y="553"/>
                      </a:lnTo>
                      <a:lnTo>
                        <a:pt x="165" y="547"/>
                      </a:lnTo>
                      <a:lnTo>
                        <a:pt x="163" y="541"/>
                      </a:lnTo>
                      <a:lnTo>
                        <a:pt x="159" y="536"/>
                      </a:lnTo>
                      <a:lnTo>
                        <a:pt x="155" y="530"/>
                      </a:lnTo>
                      <a:lnTo>
                        <a:pt x="151" y="524"/>
                      </a:lnTo>
                      <a:lnTo>
                        <a:pt x="147" y="518"/>
                      </a:lnTo>
                      <a:lnTo>
                        <a:pt x="144" y="512"/>
                      </a:lnTo>
                      <a:lnTo>
                        <a:pt x="140" y="507"/>
                      </a:lnTo>
                      <a:lnTo>
                        <a:pt x="136" y="501"/>
                      </a:lnTo>
                      <a:lnTo>
                        <a:pt x="132" y="495"/>
                      </a:lnTo>
                      <a:lnTo>
                        <a:pt x="128" y="489"/>
                      </a:lnTo>
                      <a:lnTo>
                        <a:pt x="124" y="482"/>
                      </a:lnTo>
                      <a:lnTo>
                        <a:pt x="119" y="476"/>
                      </a:lnTo>
                      <a:lnTo>
                        <a:pt x="115" y="470"/>
                      </a:lnTo>
                      <a:lnTo>
                        <a:pt x="111" y="464"/>
                      </a:lnTo>
                      <a:lnTo>
                        <a:pt x="105" y="457"/>
                      </a:lnTo>
                      <a:lnTo>
                        <a:pt x="101" y="451"/>
                      </a:lnTo>
                      <a:lnTo>
                        <a:pt x="96" y="445"/>
                      </a:lnTo>
                      <a:lnTo>
                        <a:pt x="92" y="440"/>
                      </a:lnTo>
                      <a:lnTo>
                        <a:pt x="86" y="432"/>
                      </a:lnTo>
                      <a:lnTo>
                        <a:pt x="82" y="426"/>
                      </a:lnTo>
                      <a:lnTo>
                        <a:pt x="76" y="418"/>
                      </a:lnTo>
                      <a:lnTo>
                        <a:pt x="73" y="411"/>
                      </a:lnTo>
                      <a:lnTo>
                        <a:pt x="67" y="401"/>
                      </a:lnTo>
                      <a:lnTo>
                        <a:pt x="63" y="393"/>
                      </a:lnTo>
                      <a:lnTo>
                        <a:pt x="59" y="384"/>
                      </a:lnTo>
                      <a:lnTo>
                        <a:pt x="55" y="376"/>
                      </a:lnTo>
                      <a:lnTo>
                        <a:pt x="50" y="367"/>
                      </a:lnTo>
                      <a:lnTo>
                        <a:pt x="46" y="357"/>
                      </a:lnTo>
                      <a:lnTo>
                        <a:pt x="42" y="349"/>
                      </a:lnTo>
                      <a:lnTo>
                        <a:pt x="38" y="340"/>
                      </a:lnTo>
                      <a:lnTo>
                        <a:pt x="36" y="330"/>
                      </a:lnTo>
                      <a:lnTo>
                        <a:pt x="32" y="320"/>
                      </a:lnTo>
                      <a:lnTo>
                        <a:pt x="28" y="313"/>
                      </a:lnTo>
                      <a:lnTo>
                        <a:pt x="25" y="303"/>
                      </a:lnTo>
                      <a:lnTo>
                        <a:pt x="23" y="296"/>
                      </a:lnTo>
                      <a:lnTo>
                        <a:pt x="19" y="286"/>
                      </a:lnTo>
                      <a:lnTo>
                        <a:pt x="17" y="278"/>
                      </a:lnTo>
                      <a:lnTo>
                        <a:pt x="15" y="271"/>
                      </a:lnTo>
                      <a:lnTo>
                        <a:pt x="11" y="263"/>
                      </a:lnTo>
                      <a:lnTo>
                        <a:pt x="9" y="257"/>
                      </a:lnTo>
                      <a:lnTo>
                        <a:pt x="7" y="249"/>
                      </a:lnTo>
                      <a:lnTo>
                        <a:pt x="5" y="244"/>
                      </a:lnTo>
                      <a:lnTo>
                        <a:pt x="4" y="238"/>
                      </a:lnTo>
                      <a:lnTo>
                        <a:pt x="4" y="234"/>
                      </a:lnTo>
                      <a:lnTo>
                        <a:pt x="2" y="228"/>
                      </a:lnTo>
                      <a:lnTo>
                        <a:pt x="0" y="224"/>
                      </a:lnTo>
                      <a:lnTo>
                        <a:pt x="0" y="223"/>
                      </a:lnTo>
                      <a:lnTo>
                        <a:pt x="0" y="221"/>
                      </a:lnTo>
                      <a:lnTo>
                        <a:pt x="0" y="219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rgbClr val="D98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6977" name="Freeform 692"/>
                <p:cNvSpPr>
                  <a:spLocks noChangeAspect="1"/>
                </p:cNvSpPr>
                <p:nvPr/>
              </p:nvSpPr>
              <p:spPr bwMode="auto">
                <a:xfrm>
                  <a:off x="4103" y="2466"/>
                  <a:ext cx="481" cy="739"/>
                </a:xfrm>
                <a:custGeom>
                  <a:avLst/>
                  <a:gdLst>
                    <a:gd name="T0" fmla="*/ 470 w 481"/>
                    <a:gd name="T1" fmla="*/ 562 h 739"/>
                    <a:gd name="T2" fmla="*/ 454 w 481"/>
                    <a:gd name="T3" fmla="*/ 564 h 739"/>
                    <a:gd name="T4" fmla="*/ 449 w 481"/>
                    <a:gd name="T5" fmla="*/ 570 h 739"/>
                    <a:gd name="T6" fmla="*/ 443 w 481"/>
                    <a:gd name="T7" fmla="*/ 585 h 739"/>
                    <a:gd name="T8" fmla="*/ 431 w 481"/>
                    <a:gd name="T9" fmla="*/ 597 h 739"/>
                    <a:gd name="T10" fmla="*/ 416 w 481"/>
                    <a:gd name="T11" fmla="*/ 608 h 739"/>
                    <a:gd name="T12" fmla="*/ 401 w 481"/>
                    <a:gd name="T13" fmla="*/ 618 h 739"/>
                    <a:gd name="T14" fmla="*/ 385 w 481"/>
                    <a:gd name="T15" fmla="*/ 628 h 739"/>
                    <a:gd name="T16" fmla="*/ 368 w 481"/>
                    <a:gd name="T17" fmla="*/ 645 h 739"/>
                    <a:gd name="T18" fmla="*/ 355 w 481"/>
                    <a:gd name="T19" fmla="*/ 662 h 739"/>
                    <a:gd name="T20" fmla="*/ 347 w 481"/>
                    <a:gd name="T21" fmla="*/ 678 h 739"/>
                    <a:gd name="T22" fmla="*/ 337 w 481"/>
                    <a:gd name="T23" fmla="*/ 693 h 739"/>
                    <a:gd name="T24" fmla="*/ 328 w 481"/>
                    <a:gd name="T25" fmla="*/ 710 h 739"/>
                    <a:gd name="T26" fmla="*/ 311 w 481"/>
                    <a:gd name="T27" fmla="*/ 729 h 739"/>
                    <a:gd name="T28" fmla="*/ 291 w 481"/>
                    <a:gd name="T29" fmla="*/ 739 h 739"/>
                    <a:gd name="T30" fmla="*/ 268 w 481"/>
                    <a:gd name="T31" fmla="*/ 733 h 739"/>
                    <a:gd name="T32" fmla="*/ 247 w 481"/>
                    <a:gd name="T33" fmla="*/ 702 h 739"/>
                    <a:gd name="T34" fmla="*/ 232 w 481"/>
                    <a:gd name="T35" fmla="*/ 670 h 739"/>
                    <a:gd name="T36" fmla="*/ 224 w 481"/>
                    <a:gd name="T37" fmla="*/ 643 h 739"/>
                    <a:gd name="T38" fmla="*/ 215 w 481"/>
                    <a:gd name="T39" fmla="*/ 618 h 739"/>
                    <a:gd name="T40" fmla="*/ 199 w 481"/>
                    <a:gd name="T41" fmla="*/ 583 h 739"/>
                    <a:gd name="T42" fmla="*/ 178 w 481"/>
                    <a:gd name="T43" fmla="*/ 543 h 739"/>
                    <a:gd name="T44" fmla="*/ 151 w 481"/>
                    <a:gd name="T45" fmla="*/ 497 h 739"/>
                    <a:gd name="T46" fmla="*/ 119 w 481"/>
                    <a:gd name="T47" fmla="*/ 449 h 739"/>
                    <a:gd name="T48" fmla="*/ 82 w 481"/>
                    <a:gd name="T49" fmla="*/ 399 h 739"/>
                    <a:gd name="T50" fmla="*/ 46 w 481"/>
                    <a:gd name="T51" fmla="*/ 330 h 739"/>
                    <a:gd name="T52" fmla="*/ 19 w 481"/>
                    <a:gd name="T53" fmla="*/ 259 h 739"/>
                    <a:gd name="T54" fmla="*/ 4 w 481"/>
                    <a:gd name="T55" fmla="*/ 207 h 739"/>
                    <a:gd name="T56" fmla="*/ 76 w 481"/>
                    <a:gd name="T57" fmla="*/ 4 h 739"/>
                    <a:gd name="T58" fmla="*/ 73 w 481"/>
                    <a:gd name="T59" fmla="*/ 53 h 739"/>
                    <a:gd name="T60" fmla="*/ 71 w 481"/>
                    <a:gd name="T61" fmla="*/ 134 h 739"/>
                    <a:gd name="T62" fmla="*/ 78 w 481"/>
                    <a:gd name="T63" fmla="*/ 222 h 739"/>
                    <a:gd name="T64" fmla="*/ 101 w 481"/>
                    <a:gd name="T65" fmla="*/ 290 h 739"/>
                    <a:gd name="T66" fmla="*/ 132 w 481"/>
                    <a:gd name="T67" fmla="*/ 359 h 739"/>
                    <a:gd name="T68" fmla="*/ 165 w 481"/>
                    <a:gd name="T69" fmla="*/ 428 h 739"/>
                    <a:gd name="T70" fmla="*/ 193 w 481"/>
                    <a:gd name="T71" fmla="*/ 489 h 739"/>
                    <a:gd name="T72" fmla="*/ 211 w 481"/>
                    <a:gd name="T73" fmla="*/ 535 h 739"/>
                    <a:gd name="T74" fmla="*/ 220 w 481"/>
                    <a:gd name="T75" fmla="*/ 564 h 739"/>
                    <a:gd name="T76" fmla="*/ 224 w 481"/>
                    <a:gd name="T77" fmla="*/ 585 h 739"/>
                    <a:gd name="T78" fmla="*/ 228 w 481"/>
                    <a:gd name="T79" fmla="*/ 603 h 739"/>
                    <a:gd name="T80" fmla="*/ 236 w 481"/>
                    <a:gd name="T81" fmla="*/ 620 h 739"/>
                    <a:gd name="T82" fmla="*/ 245 w 481"/>
                    <a:gd name="T83" fmla="*/ 635 h 739"/>
                    <a:gd name="T84" fmla="*/ 257 w 481"/>
                    <a:gd name="T85" fmla="*/ 645 h 739"/>
                    <a:gd name="T86" fmla="*/ 272 w 481"/>
                    <a:gd name="T87" fmla="*/ 639 h 739"/>
                    <a:gd name="T88" fmla="*/ 293 w 481"/>
                    <a:gd name="T89" fmla="*/ 628 h 739"/>
                    <a:gd name="T90" fmla="*/ 320 w 481"/>
                    <a:gd name="T91" fmla="*/ 612 h 739"/>
                    <a:gd name="T92" fmla="*/ 349 w 481"/>
                    <a:gd name="T93" fmla="*/ 597 h 739"/>
                    <a:gd name="T94" fmla="*/ 372 w 481"/>
                    <a:gd name="T95" fmla="*/ 585 h 739"/>
                    <a:gd name="T96" fmla="*/ 391 w 481"/>
                    <a:gd name="T97" fmla="*/ 581 h 739"/>
                    <a:gd name="T98" fmla="*/ 406 w 481"/>
                    <a:gd name="T99" fmla="*/ 578 h 739"/>
                    <a:gd name="T100" fmla="*/ 420 w 481"/>
                    <a:gd name="T101" fmla="*/ 574 h 739"/>
                    <a:gd name="T102" fmla="*/ 430 w 481"/>
                    <a:gd name="T103" fmla="*/ 564 h 739"/>
                    <a:gd name="T104" fmla="*/ 437 w 481"/>
                    <a:gd name="T105" fmla="*/ 553 h 739"/>
                    <a:gd name="T106" fmla="*/ 449 w 481"/>
                    <a:gd name="T107" fmla="*/ 545 h 739"/>
                    <a:gd name="T108" fmla="*/ 468 w 481"/>
                    <a:gd name="T109" fmla="*/ 547 h 739"/>
                    <a:gd name="T110" fmla="*/ 481 w 481"/>
                    <a:gd name="T111" fmla="*/ 553 h 73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481"/>
                    <a:gd name="T169" fmla="*/ 0 h 739"/>
                    <a:gd name="T170" fmla="*/ 481 w 481"/>
                    <a:gd name="T171" fmla="*/ 739 h 739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481" h="739">
                      <a:moveTo>
                        <a:pt x="477" y="557"/>
                      </a:moveTo>
                      <a:lnTo>
                        <a:pt x="477" y="558"/>
                      </a:lnTo>
                      <a:lnTo>
                        <a:pt x="476" y="558"/>
                      </a:lnTo>
                      <a:lnTo>
                        <a:pt x="474" y="558"/>
                      </a:lnTo>
                      <a:lnTo>
                        <a:pt x="474" y="560"/>
                      </a:lnTo>
                      <a:lnTo>
                        <a:pt x="472" y="560"/>
                      </a:lnTo>
                      <a:lnTo>
                        <a:pt x="470" y="560"/>
                      </a:lnTo>
                      <a:lnTo>
                        <a:pt x="470" y="562"/>
                      </a:lnTo>
                      <a:lnTo>
                        <a:pt x="468" y="562"/>
                      </a:lnTo>
                      <a:lnTo>
                        <a:pt x="466" y="562"/>
                      </a:lnTo>
                      <a:lnTo>
                        <a:pt x="464" y="562"/>
                      </a:lnTo>
                      <a:lnTo>
                        <a:pt x="462" y="562"/>
                      </a:lnTo>
                      <a:lnTo>
                        <a:pt x="460" y="562"/>
                      </a:lnTo>
                      <a:lnTo>
                        <a:pt x="458" y="564"/>
                      </a:lnTo>
                      <a:lnTo>
                        <a:pt x="456" y="564"/>
                      </a:lnTo>
                      <a:lnTo>
                        <a:pt x="454" y="564"/>
                      </a:lnTo>
                      <a:lnTo>
                        <a:pt x="453" y="564"/>
                      </a:lnTo>
                      <a:lnTo>
                        <a:pt x="453" y="566"/>
                      </a:lnTo>
                      <a:lnTo>
                        <a:pt x="451" y="566"/>
                      </a:lnTo>
                      <a:lnTo>
                        <a:pt x="449" y="566"/>
                      </a:lnTo>
                      <a:lnTo>
                        <a:pt x="449" y="568"/>
                      </a:lnTo>
                      <a:lnTo>
                        <a:pt x="447" y="568"/>
                      </a:lnTo>
                      <a:lnTo>
                        <a:pt x="449" y="568"/>
                      </a:lnTo>
                      <a:lnTo>
                        <a:pt x="449" y="570"/>
                      </a:lnTo>
                      <a:lnTo>
                        <a:pt x="449" y="572"/>
                      </a:lnTo>
                      <a:lnTo>
                        <a:pt x="449" y="574"/>
                      </a:lnTo>
                      <a:lnTo>
                        <a:pt x="447" y="576"/>
                      </a:lnTo>
                      <a:lnTo>
                        <a:pt x="447" y="578"/>
                      </a:lnTo>
                      <a:lnTo>
                        <a:pt x="447" y="580"/>
                      </a:lnTo>
                      <a:lnTo>
                        <a:pt x="445" y="581"/>
                      </a:lnTo>
                      <a:lnTo>
                        <a:pt x="445" y="583"/>
                      </a:lnTo>
                      <a:lnTo>
                        <a:pt x="443" y="585"/>
                      </a:lnTo>
                      <a:lnTo>
                        <a:pt x="441" y="587"/>
                      </a:lnTo>
                      <a:lnTo>
                        <a:pt x="441" y="589"/>
                      </a:lnTo>
                      <a:lnTo>
                        <a:pt x="439" y="591"/>
                      </a:lnTo>
                      <a:lnTo>
                        <a:pt x="437" y="591"/>
                      </a:lnTo>
                      <a:lnTo>
                        <a:pt x="435" y="593"/>
                      </a:lnTo>
                      <a:lnTo>
                        <a:pt x="435" y="595"/>
                      </a:lnTo>
                      <a:lnTo>
                        <a:pt x="433" y="597"/>
                      </a:lnTo>
                      <a:lnTo>
                        <a:pt x="431" y="597"/>
                      </a:lnTo>
                      <a:lnTo>
                        <a:pt x="430" y="599"/>
                      </a:lnTo>
                      <a:lnTo>
                        <a:pt x="428" y="601"/>
                      </a:lnTo>
                      <a:lnTo>
                        <a:pt x="426" y="603"/>
                      </a:lnTo>
                      <a:lnTo>
                        <a:pt x="424" y="605"/>
                      </a:lnTo>
                      <a:lnTo>
                        <a:pt x="422" y="605"/>
                      </a:lnTo>
                      <a:lnTo>
                        <a:pt x="420" y="606"/>
                      </a:lnTo>
                      <a:lnTo>
                        <a:pt x="418" y="606"/>
                      </a:lnTo>
                      <a:lnTo>
                        <a:pt x="416" y="608"/>
                      </a:lnTo>
                      <a:lnTo>
                        <a:pt x="414" y="610"/>
                      </a:lnTo>
                      <a:lnTo>
                        <a:pt x="412" y="610"/>
                      </a:lnTo>
                      <a:lnTo>
                        <a:pt x="410" y="612"/>
                      </a:lnTo>
                      <a:lnTo>
                        <a:pt x="408" y="612"/>
                      </a:lnTo>
                      <a:lnTo>
                        <a:pt x="406" y="614"/>
                      </a:lnTo>
                      <a:lnTo>
                        <a:pt x="405" y="616"/>
                      </a:lnTo>
                      <a:lnTo>
                        <a:pt x="403" y="616"/>
                      </a:lnTo>
                      <a:lnTo>
                        <a:pt x="401" y="618"/>
                      </a:lnTo>
                      <a:lnTo>
                        <a:pt x="399" y="618"/>
                      </a:lnTo>
                      <a:lnTo>
                        <a:pt x="397" y="620"/>
                      </a:lnTo>
                      <a:lnTo>
                        <a:pt x="395" y="622"/>
                      </a:lnTo>
                      <a:lnTo>
                        <a:pt x="393" y="622"/>
                      </a:lnTo>
                      <a:lnTo>
                        <a:pt x="391" y="624"/>
                      </a:lnTo>
                      <a:lnTo>
                        <a:pt x="389" y="626"/>
                      </a:lnTo>
                      <a:lnTo>
                        <a:pt x="387" y="628"/>
                      </a:lnTo>
                      <a:lnTo>
                        <a:pt x="385" y="628"/>
                      </a:lnTo>
                      <a:lnTo>
                        <a:pt x="383" y="630"/>
                      </a:lnTo>
                      <a:lnTo>
                        <a:pt x="382" y="631"/>
                      </a:lnTo>
                      <a:lnTo>
                        <a:pt x="380" y="633"/>
                      </a:lnTo>
                      <a:lnTo>
                        <a:pt x="378" y="635"/>
                      </a:lnTo>
                      <a:lnTo>
                        <a:pt x="376" y="637"/>
                      </a:lnTo>
                      <a:lnTo>
                        <a:pt x="374" y="639"/>
                      </a:lnTo>
                      <a:lnTo>
                        <a:pt x="370" y="641"/>
                      </a:lnTo>
                      <a:lnTo>
                        <a:pt x="368" y="645"/>
                      </a:lnTo>
                      <a:lnTo>
                        <a:pt x="366" y="647"/>
                      </a:lnTo>
                      <a:lnTo>
                        <a:pt x="364" y="649"/>
                      </a:lnTo>
                      <a:lnTo>
                        <a:pt x="362" y="651"/>
                      </a:lnTo>
                      <a:lnTo>
                        <a:pt x="360" y="653"/>
                      </a:lnTo>
                      <a:lnTo>
                        <a:pt x="359" y="656"/>
                      </a:lnTo>
                      <a:lnTo>
                        <a:pt x="359" y="658"/>
                      </a:lnTo>
                      <a:lnTo>
                        <a:pt x="357" y="660"/>
                      </a:lnTo>
                      <a:lnTo>
                        <a:pt x="355" y="662"/>
                      </a:lnTo>
                      <a:lnTo>
                        <a:pt x="355" y="664"/>
                      </a:lnTo>
                      <a:lnTo>
                        <a:pt x="353" y="666"/>
                      </a:lnTo>
                      <a:lnTo>
                        <a:pt x="351" y="668"/>
                      </a:lnTo>
                      <a:lnTo>
                        <a:pt x="351" y="670"/>
                      </a:lnTo>
                      <a:lnTo>
                        <a:pt x="349" y="672"/>
                      </a:lnTo>
                      <a:lnTo>
                        <a:pt x="347" y="674"/>
                      </a:lnTo>
                      <a:lnTo>
                        <a:pt x="347" y="676"/>
                      </a:lnTo>
                      <a:lnTo>
                        <a:pt x="347" y="678"/>
                      </a:lnTo>
                      <a:lnTo>
                        <a:pt x="345" y="679"/>
                      </a:lnTo>
                      <a:lnTo>
                        <a:pt x="345" y="681"/>
                      </a:lnTo>
                      <a:lnTo>
                        <a:pt x="343" y="683"/>
                      </a:lnTo>
                      <a:lnTo>
                        <a:pt x="343" y="685"/>
                      </a:lnTo>
                      <a:lnTo>
                        <a:pt x="341" y="687"/>
                      </a:lnTo>
                      <a:lnTo>
                        <a:pt x="341" y="689"/>
                      </a:lnTo>
                      <a:lnTo>
                        <a:pt x="339" y="691"/>
                      </a:lnTo>
                      <a:lnTo>
                        <a:pt x="337" y="693"/>
                      </a:lnTo>
                      <a:lnTo>
                        <a:pt x="337" y="695"/>
                      </a:lnTo>
                      <a:lnTo>
                        <a:pt x="335" y="697"/>
                      </a:lnTo>
                      <a:lnTo>
                        <a:pt x="335" y="701"/>
                      </a:lnTo>
                      <a:lnTo>
                        <a:pt x="334" y="702"/>
                      </a:lnTo>
                      <a:lnTo>
                        <a:pt x="332" y="704"/>
                      </a:lnTo>
                      <a:lnTo>
                        <a:pt x="330" y="706"/>
                      </a:lnTo>
                      <a:lnTo>
                        <a:pt x="330" y="708"/>
                      </a:lnTo>
                      <a:lnTo>
                        <a:pt x="328" y="710"/>
                      </a:lnTo>
                      <a:lnTo>
                        <a:pt x="326" y="712"/>
                      </a:lnTo>
                      <a:lnTo>
                        <a:pt x="324" y="716"/>
                      </a:lnTo>
                      <a:lnTo>
                        <a:pt x="322" y="718"/>
                      </a:lnTo>
                      <a:lnTo>
                        <a:pt x="320" y="720"/>
                      </a:lnTo>
                      <a:lnTo>
                        <a:pt x="318" y="722"/>
                      </a:lnTo>
                      <a:lnTo>
                        <a:pt x="314" y="726"/>
                      </a:lnTo>
                      <a:lnTo>
                        <a:pt x="312" y="727"/>
                      </a:lnTo>
                      <a:lnTo>
                        <a:pt x="311" y="729"/>
                      </a:lnTo>
                      <a:lnTo>
                        <a:pt x="309" y="731"/>
                      </a:lnTo>
                      <a:lnTo>
                        <a:pt x="307" y="733"/>
                      </a:lnTo>
                      <a:lnTo>
                        <a:pt x="303" y="735"/>
                      </a:lnTo>
                      <a:lnTo>
                        <a:pt x="301" y="735"/>
                      </a:lnTo>
                      <a:lnTo>
                        <a:pt x="299" y="737"/>
                      </a:lnTo>
                      <a:lnTo>
                        <a:pt x="297" y="739"/>
                      </a:lnTo>
                      <a:lnTo>
                        <a:pt x="293" y="739"/>
                      </a:lnTo>
                      <a:lnTo>
                        <a:pt x="291" y="739"/>
                      </a:lnTo>
                      <a:lnTo>
                        <a:pt x="289" y="739"/>
                      </a:lnTo>
                      <a:lnTo>
                        <a:pt x="286" y="739"/>
                      </a:lnTo>
                      <a:lnTo>
                        <a:pt x="284" y="739"/>
                      </a:lnTo>
                      <a:lnTo>
                        <a:pt x="280" y="739"/>
                      </a:lnTo>
                      <a:lnTo>
                        <a:pt x="278" y="739"/>
                      </a:lnTo>
                      <a:lnTo>
                        <a:pt x="274" y="737"/>
                      </a:lnTo>
                      <a:lnTo>
                        <a:pt x="272" y="735"/>
                      </a:lnTo>
                      <a:lnTo>
                        <a:pt x="268" y="733"/>
                      </a:lnTo>
                      <a:lnTo>
                        <a:pt x="266" y="731"/>
                      </a:lnTo>
                      <a:lnTo>
                        <a:pt x="264" y="727"/>
                      </a:lnTo>
                      <a:lnTo>
                        <a:pt x="261" y="726"/>
                      </a:lnTo>
                      <a:lnTo>
                        <a:pt x="259" y="722"/>
                      </a:lnTo>
                      <a:lnTo>
                        <a:pt x="255" y="716"/>
                      </a:lnTo>
                      <a:lnTo>
                        <a:pt x="253" y="712"/>
                      </a:lnTo>
                      <a:lnTo>
                        <a:pt x="249" y="706"/>
                      </a:lnTo>
                      <a:lnTo>
                        <a:pt x="247" y="702"/>
                      </a:lnTo>
                      <a:lnTo>
                        <a:pt x="245" y="697"/>
                      </a:lnTo>
                      <a:lnTo>
                        <a:pt x="243" y="693"/>
                      </a:lnTo>
                      <a:lnTo>
                        <a:pt x="240" y="689"/>
                      </a:lnTo>
                      <a:lnTo>
                        <a:pt x="240" y="685"/>
                      </a:lnTo>
                      <a:lnTo>
                        <a:pt x="238" y="681"/>
                      </a:lnTo>
                      <a:lnTo>
                        <a:pt x="236" y="678"/>
                      </a:lnTo>
                      <a:lnTo>
                        <a:pt x="234" y="162"/>
                      </a:lnTo>
                      <a:lnTo>
                        <a:pt x="232" y="670"/>
                      </a:lnTo>
                      <a:lnTo>
                        <a:pt x="232" y="666"/>
                      </a:lnTo>
                      <a:lnTo>
                        <a:pt x="230" y="664"/>
                      </a:lnTo>
                      <a:lnTo>
                        <a:pt x="228" y="660"/>
                      </a:lnTo>
                      <a:lnTo>
                        <a:pt x="228" y="656"/>
                      </a:lnTo>
                      <a:lnTo>
                        <a:pt x="226" y="653"/>
                      </a:lnTo>
                      <a:lnTo>
                        <a:pt x="226" y="651"/>
                      </a:lnTo>
                      <a:lnTo>
                        <a:pt x="224" y="647"/>
                      </a:lnTo>
                      <a:lnTo>
                        <a:pt x="224" y="643"/>
                      </a:lnTo>
                      <a:lnTo>
                        <a:pt x="222" y="641"/>
                      </a:lnTo>
                      <a:lnTo>
                        <a:pt x="222" y="637"/>
                      </a:lnTo>
                      <a:lnTo>
                        <a:pt x="220" y="633"/>
                      </a:lnTo>
                      <a:lnTo>
                        <a:pt x="220" y="631"/>
                      </a:lnTo>
                      <a:lnTo>
                        <a:pt x="218" y="628"/>
                      </a:lnTo>
                      <a:lnTo>
                        <a:pt x="217" y="624"/>
                      </a:lnTo>
                      <a:lnTo>
                        <a:pt x="217" y="620"/>
                      </a:lnTo>
                      <a:lnTo>
                        <a:pt x="215" y="618"/>
                      </a:lnTo>
                      <a:lnTo>
                        <a:pt x="213" y="614"/>
                      </a:lnTo>
                      <a:lnTo>
                        <a:pt x="211" y="610"/>
                      </a:lnTo>
                      <a:lnTo>
                        <a:pt x="209" y="606"/>
                      </a:lnTo>
                      <a:lnTo>
                        <a:pt x="209" y="601"/>
                      </a:lnTo>
                      <a:lnTo>
                        <a:pt x="205" y="597"/>
                      </a:lnTo>
                      <a:lnTo>
                        <a:pt x="203" y="593"/>
                      </a:lnTo>
                      <a:lnTo>
                        <a:pt x="201" y="587"/>
                      </a:lnTo>
                      <a:lnTo>
                        <a:pt x="199" y="583"/>
                      </a:lnTo>
                      <a:lnTo>
                        <a:pt x="197" y="578"/>
                      </a:lnTo>
                      <a:lnTo>
                        <a:pt x="193" y="574"/>
                      </a:lnTo>
                      <a:lnTo>
                        <a:pt x="192" y="568"/>
                      </a:lnTo>
                      <a:lnTo>
                        <a:pt x="190" y="564"/>
                      </a:lnTo>
                      <a:lnTo>
                        <a:pt x="186" y="558"/>
                      </a:lnTo>
                      <a:lnTo>
                        <a:pt x="184" y="553"/>
                      </a:lnTo>
                      <a:lnTo>
                        <a:pt x="180" y="547"/>
                      </a:lnTo>
                      <a:lnTo>
                        <a:pt x="178" y="543"/>
                      </a:lnTo>
                      <a:lnTo>
                        <a:pt x="174" y="537"/>
                      </a:lnTo>
                      <a:lnTo>
                        <a:pt x="172" y="532"/>
                      </a:lnTo>
                      <a:lnTo>
                        <a:pt x="169" y="526"/>
                      </a:lnTo>
                      <a:lnTo>
                        <a:pt x="165" y="520"/>
                      </a:lnTo>
                      <a:lnTo>
                        <a:pt x="163" y="514"/>
                      </a:lnTo>
                      <a:lnTo>
                        <a:pt x="159" y="509"/>
                      </a:lnTo>
                      <a:lnTo>
                        <a:pt x="155" y="503"/>
                      </a:lnTo>
                      <a:lnTo>
                        <a:pt x="151" y="497"/>
                      </a:lnTo>
                      <a:lnTo>
                        <a:pt x="147" y="491"/>
                      </a:lnTo>
                      <a:lnTo>
                        <a:pt x="144" y="485"/>
                      </a:lnTo>
                      <a:lnTo>
                        <a:pt x="140" y="480"/>
                      </a:lnTo>
                      <a:lnTo>
                        <a:pt x="136" y="474"/>
                      </a:lnTo>
                      <a:lnTo>
                        <a:pt x="132" y="468"/>
                      </a:lnTo>
                      <a:lnTo>
                        <a:pt x="128" y="462"/>
                      </a:lnTo>
                      <a:lnTo>
                        <a:pt x="124" y="455"/>
                      </a:lnTo>
                      <a:lnTo>
                        <a:pt x="119" y="449"/>
                      </a:lnTo>
                      <a:lnTo>
                        <a:pt x="115" y="443"/>
                      </a:lnTo>
                      <a:lnTo>
                        <a:pt x="111" y="437"/>
                      </a:lnTo>
                      <a:lnTo>
                        <a:pt x="105" y="430"/>
                      </a:lnTo>
                      <a:lnTo>
                        <a:pt x="101" y="424"/>
                      </a:lnTo>
                      <a:lnTo>
                        <a:pt x="96" y="418"/>
                      </a:lnTo>
                      <a:lnTo>
                        <a:pt x="92" y="413"/>
                      </a:lnTo>
                      <a:lnTo>
                        <a:pt x="86" y="405"/>
                      </a:lnTo>
                      <a:lnTo>
                        <a:pt x="82" y="399"/>
                      </a:lnTo>
                      <a:lnTo>
                        <a:pt x="76" y="391"/>
                      </a:lnTo>
                      <a:lnTo>
                        <a:pt x="73" y="384"/>
                      </a:lnTo>
                      <a:lnTo>
                        <a:pt x="67" y="374"/>
                      </a:lnTo>
                      <a:lnTo>
                        <a:pt x="63" y="366"/>
                      </a:lnTo>
                      <a:lnTo>
                        <a:pt x="59" y="357"/>
                      </a:lnTo>
                      <a:lnTo>
                        <a:pt x="55" y="349"/>
                      </a:lnTo>
                      <a:lnTo>
                        <a:pt x="50" y="340"/>
                      </a:lnTo>
                      <a:lnTo>
                        <a:pt x="46" y="330"/>
                      </a:lnTo>
                      <a:lnTo>
                        <a:pt x="42" y="322"/>
                      </a:lnTo>
                      <a:lnTo>
                        <a:pt x="38" y="313"/>
                      </a:lnTo>
                      <a:lnTo>
                        <a:pt x="36" y="303"/>
                      </a:lnTo>
                      <a:lnTo>
                        <a:pt x="32" y="293"/>
                      </a:lnTo>
                      <a:lnTo>
                        <a:pt x="28" y="286"/>
                      </a:lnTo>
                      <a:lnTo>
                        <a:pt x="25" y="276"/>
                      </a:lnTo>
                      <a:lnTo>
                        <a:pt x="23" y="269"/>
                      </a:lnTo>
                      <a:lnTo>
                        <a:pt x="19" y="259"/>
                      </a:lnTo>
                      <a:lnTo>
                        <a:pt x="17" y="251"/>
                      </a:lnTo>
                      <a:lnTo>
                        <a:pt x="15" y="244"/>
                      </a:lnTo>
                      <a:lnTo>
                        <a:pt x="11" y="236"/>
                      </a:lnTo>
                      <a:lnTo>
                        <a:pt x="9" y="230"/>
                      </a:lnTo>
                      <a:lnTo>
                        <a:pt x="7" y="222"/>
                      </a:lnTo>
                      <a:lnTo>
                        <a:pt x="5" y="217"/>
                      </a:lnTo>
                      <a:lnTo>
                        <a:pt x="4" y="211"/>
                      </a:lnTo>
                      <a:lnTo>
                        <a:pt x="4" y="207"/>
                      </a:lnTo>
                      <a:lnTo>
                        <a:pt x="2" y="201"/>
                      </a:lnTo>
                      <a:lnTo>
                        <a:pt x="0" y="197"/>
                      </a:lnTo>
                      <a:lnTo>
                        <a:pt x="0" y="196"/>
                      </a:lnTo>
                      <a:lnTo>
                        <a:pt x="0" y="194"/>
                      </a:lnTo>
                      <a:lnTo>
                        <a:pt x="0" y="192"/>
                      </a:lnTo>
                      <a:lnTo>
                        <a:pt x="76" y="0"/>
                      </a:lnTo>
                      <a:lnTo>
                        <a:pt x="76" y="2"/>
                      </a:lnTo>
                      <a:lnTo>
                        <a:pt x="76" y="4"/>
                      </a:lnTo>
                      <a:lnTo>
                        <a:pt x="76" y="7"/>
                      </a:lnTo>
                      <a:lnTo>
                        <a:pt x="75" y="11"/>
                      </a:lnTo>
                      <a:lnTo>
                        <a:pt x="75" y="17"/>
                      </a:lnTo>
                      <a:lnTo>
                        <a:pt x="75" y="23"/>
                      </a:lnTo>
                      <a:lnTo>
                        <a:pt x="75" y="29"/>
                      </a:lnTo>
                      <a:lnTo>
                        <a:pt x="73" y="36"/>
                      </a:lnTo>
                      <a:lnTo>
                        <a:pt x="73" y="44"/>
                      </a:lnTo>
                      <a:lnTo>
                        <a:pt x="73" y="53"/>
                      </a:lnTo>
                      <a:lnTo>
                        <a:pt x="73" y="61"/>
                      </a:lnTo>
                      <a:lnTo>
                        <a:pt x="71" y="71"/>
                      </a:lnTo>
                      <a:lnTo>
                        <a:pt x="71" y="80"/>
                      </a:lnTo>
                      <a:lnTo>
                        <a:pt x="71" y="92"/>
                      </a:lnTo>
                      <a:lnTo>
                        <a:pt x="71" y="101"/>
                      </a:lnTo>
                      <a:lnTo>
                        <a:pt x="71" y="113"/>
                      </a:lnTo>
                      <a:lnTo>
                        <a:pt x="71" y="125"/>
                      </a:lnTo>
                      <a:lnTo>
                        <a:pt x="71" y="134"/>
                      </a:lnTo>
                      <a:lnTo>
                        <a:pt x="71" y="146"/>
                      </a:lnTo>
                      <a:lnTo>
                        <a:pt x="71" y="157"/>
                      </a:lnTo>
                      <a:lnTo>
                        <a:pt x="73" y="169"/>
                      </a:lnTo>
                      <a:lnTo>
                        <a:pt x="73" y="180"/>
                      </a:lnTo>
                      <a:lnTo>
                        <a:pt x="75" y="190"/>
                      </a:lnTo>
                      <a:lnTo>
                        <a:pt x="75" y="201"/>
                      </a:lnTo>
                      <a:lnTo>
                        <a:pt x="76" y="211"/>
                      </a:lnTo>
                      <a:lnTo>
                        <a:pt x="78" y="222"/>
                      </a:lnTo>
                      <a:lnTo>
                        <a:pt x="80" y="232"/>
                      </a:lnTo>
                      <a:lnTo>
                        <a:pt x="82" y="242"/>
                      </a:lnTo>
                      <a:lnTo>
                        <a:pt x="84" y="249"/>
                      </a:lnTo>
                      <a:lnTo>
                        <a:pt x="88" y="259"/>
                      </a:lnTo>
                      <a:lnTo>
                        <a:pt x="90" y="267"/>
                      </a:lnTo>
                      <a:lnTo>
                        <a:pt x="94" y="274"/>
                      </a:lnTo>
                      <a:lnTo>
                        <a:pt x="98" y="282"/>
                      </a:lnTo>
                      <a:lnTo>
                        <a:pt x="101" y="290"/>
                      </a:lnTo>
                      <a:lnTo>
                        <a:pt x="103" y="299"/>
                      </a:lnTo>
                      <a:lnTo>
                        <a:pt x="107" y="307"/>
                      </a:lnTo>
                      <a:lnTo>
                        <a:pt x="111" y="317"/>
                      </a:lnTo>
                      <a:lnTo>
                        <a:pt x="117" y="324"/>
                      </a:lnTo>
                      <a:lnTo>
                        <a:pt x="121" y="334"/>
                      </a:lnTo>
                      <a:lnTo>
                        <a:pt x="124" y="341"/>
                      </a:lnTo>
                      <a:lnTo>
                        <a:pt x="128" y="351"/>
                      </a:lnTo>
                      <a:lnTo>
                        <a:pt x="132" y="359"/>
                      </a:lnTo>
                      <a:lnTo>
                        <a:pt x="136" y="368"/>
                      </a:lnTo>
                      <a:lnTo>
                        <a:pt x="140" y="376"/>
                      </a:lnTo>
                      <a:lnTo>
                        <a:pt x="146" y="386"/>
                      </a:lnTo>
                      <a:lnTo>
                        <a:pt x="149" y="395"/>
                      </a:lnTo>
                      <a:lnTo>
                        <a:pt x="153" y="403"/>
                      </a:lnTo>
                      <a:lnTo>
                        <a:pt x="157" y="413"/>
                      </a:lnTo>
                      <a:lnTo>
                        <a:pt x="161" y="420"/>
                      </a:lnTo>
                      <a:lnTo>
                        <a:pt x="165" y="428"/>
                      </a:lnTo>
                      <a:lnTo>
                        <a:pt x="169" y="437"/>
                      </a:lnTo>
                      <a:lnTo>
                        <a:pt x="172" y="445"/>
                      </a:lnTo>
                      <a:lnTo>
                        <a:pt x="176" y="453"/>
                      </a:lnTo>
                      <a:lnTo>
                        <a:pt x="180" y="461"/>
                      </a:lnTo>
                      <a:lnTo>
                        <a:pt x="184" y="468"/>
                      </a:lnTo>
                      <a:lnTo>
                        <a:pt x="188" y="476"/>
                      </a:lnTo>
                      <a:lnTo>
                        <a:pt x="192" y="484"/>
                      </a:lnTo>
                      <a:lnTo>
                        <a:pt x="193" y="489"/>
                      </a:lnTo>
                      <a:lnTo>
                        <a:pt x="197" y="497"/>
                      </a:lnTo>
                      <a:lnTo>
                        <a:pt x="199" y="503"/>
                      </a:lnTo>
                      <a:lnTo>
                        <a:pt x="201" y="509"/>
                      </a:lnTo>
                      <a:lnTo>
                        <a:pt x="205" y="514"/>
                      </a:lnTo>
                      <a:lnTo>
                        <a:pt x="207" y="520"/>
                      </a:lnTo>
                      <a:lnTo>
                        <a:pt x="209" y="526"/>
                      </a:lnTo>
                      <a:lnTo>
                        <a:pt x="211" y="530"/>
                      </a:lnTo>
                      <a:lnTo>
                        <a:pt x="211" y="535"/>
                      </a:lnTo>
                      <a:lnTo>
                        <a:pt x="213" y="539"/>
                      </a:lnTo>
                      <a:lnTo>
                        <a:pt x="215" y="543"/>
                      </a:lnTo>
                      <a:lnTo>
                        <a:pt x="217" y="547"/>
                      </a:lnTo>
                      <a:lnTo>
                        <a:pt x="217" y="551"/>
                      </a:lnTo>
                      <a:lnTo>
                        <a:pt x="218" y="555"/>
                      </a:lnTo>
                      <a:lnTo>
                        <a:pt x="218" y="558"/>
                      </a:lnTo>
                      <a:lnTo>
                        <a:pt x="220" y="560"/>
                      </a:lnTo>
                      <a:lnTo>
                        <a:pt x="220" y="564"/>
                      </a:lnTo>
                      <a:lnTo>
                        <a:pt x="220" y="568"/>
                      </a:lnTo>
                      <a:lnTo>
                        <a:pt x="222" y="570"/>
                      </a:lnTo>
                      <a:lnTo>
                        <a:pt x="222" y="572"/>
                      </a:lnTo>
                      <a:lnTo>
                        <a:pt x="222" y="576"/>
                      </a:lnTo>
                      <a:lnTo>
                        <a:pt x="224" y="578"/>
                      </a:lnTo>
                      <a:lnTo>
                        <a:pt x="224" y="580"/>
                      </a:lnTo>
                      <a:lnTo>
                        <a:pt x="224" y="583"/>
                      </a:lnTo>
                      <a:lnTo>
                        <a:pt x="224" y="585"/>
                      </a:lnTo>
                      <a:lnTo>
                        <a:pt x="226" y="587"/>
                      </a:lnTo>
                      <a:lnTo>
                        <a:pt x="226" y="589"/>
                      </a:lnTo>
                      <a:lnTo>
                        <a:pt x="226" y="591"/>
                      </a:lnTo>
                      <a:lnTo>
                        <a:pt x="226" y="593"/>
                      </a:lnTo>
                      <a:lnTo>
                        <a:pt x="228" y="595"/>
                      </a:lnTo>
                      <a:lnTo>
                        <a:pt x="228" y="599"/>
                      </a:lnTo>
                      <a:lnTo>
                        <a:pt x="228" y="601"/>
                      </a:lnTo>
                      <a:lnTo>
                        <a:pt x="228" y="603"/>
                      </a:lnTo>
                      <a:lnTo>
                        <a:pt x="230" y="605"/>
                      </a:lnTo>
                      <a:lnTo>
                        <a:pt x="230" y="606"/>
                      </a:lnTo>
                      <a:lnTo>
                        <a:pt x="230" y="608"/>
                      </a:lnTo>
                      <a:lnTo>
                        <a:pt x="232" y="610"/>
                      </a:lnTo>
                      <a:lnTo>
                        <a:pt x="232" y="612"/>
                      </a:lnTo>
                      <a:lnTo>
                        <a:pt x="234" y="614"/>
                      </a:lnTo>
                      <a:lnTo>
                        <a:pt x="234" y="618"/>
                      </a:lnTo>
                      <a:lnTo>
                        <a:pt x="236" y="620"/>
                      </a:lnTo>
                      <a:lnTo>
                        <a:pt x="236" y="622"/>
                      </a:lnTo>
                      <a:lnTo>
                        <a:pt x="238" y="624"/>
                      </a:lnTo>
                      <a:lnTo>
                        <a:pt x="240" y="626"/>
                      </a:lnTo>
                      <a:lnTo>
                        <a:pt x="240" y="628"/>
                      </a:lnTo>
                      <a:lnTo>
                        <a:pt x="241" y="630"/>
                      </a:lnTo>
                      <a:lnTo>
                        <a:pt x="243" y="631"/>
                      </a:lnTo>
                      <a:lnTo>
                        <a:pt x="243" y="633"/>
                      </a:lnTo>
                      <a:lnTo>
                        <a:pt x="245" y="635"/>
                      </a:lnTo>
                      <a:lnTo>
                        <a:pt x="247" y="637"/>
                      </a:lnTo>
                      <a:lnTo>
                        <a:pt x="249" y="639"/>
                      </a:lnTo>
                      <a:lnTo>
                        <a:pt x="251" y="641"/>
                      </a:lnTo>
                      <a:lnTo>
                        <a:pt x="253" y="641"/>
                      </a:lnTo>
                      <a:lnTo>
                        <a:pt x="253" y="643"/>
                      </a:lnTo>
                      <a:lnTo>
                        <a:pt x="255" y="643"/>
                      </a:lnTo>
                      <a:lnTo>
                        <a:pt x="257" y="643"/>
                      </a:lnTo>
                      <a:lnTo>
                        <a:pt x="257" y="645"/>
                      </a:lnTo>
                      <a:lnTo>
                        <a:pt x="259" y="645"/>
                      </a:lnTo>
                      <a:lnTo>
                        <a:pt x="261" y="645"/>
                      </a:lnTo>
                      <a:lnTo>
                        <a:pt x="263" y="645"/>
                      </a:lnTo>
                      <a:lnTo>
                        <a:pt x="264" y="645"/>
                      </a:lnTo>
                      <a:lnTo>
                        <a:pt x="266" y="643"/>
                      </a:lnTo>
                      <a:lnTo>
                        <a:pt x="268" y="643"/>
                      </a:lnTo>
                      <a:lnTo>
                        <a:pt x="270" y="641"/>
                      </a:lnTo>
                      <a:lnTo>
                        <a:pt x="272" y="639"/>
                      </a:lnTo>
                      <a:lnTo>
                        <a:pt x="274" y="637"/>
                      </a:lnTo>
                      <a:lnTo>
                        <a:pt x="276" y="637"/>
                      </a:lnTo>
                      <a:lnTo>
                        <a:pt x="278" y="635"/>
                      </a:lnTo>
                      <a:lnTo>
                        <a:pt x="282" y="633"/>
                      </a:lnTo>
                      <a:lnTo>
                        <a:pt x="284" y="631"/>
                      </a:lnTo>
                      <a:lnTo>
                        <a:pt x="288" y="631"/>
                      </a:lnTo>
                      <a:lnTo>
                        <a:pt x="289" y="630"/>
                      </a:lnTo>
                      <a:lnTo>
                        <a:pt x="293" y="628"/>
                      </a:lnTo>
                      <a:lnTo>
                        <a:pt x="295" y="626"/>
                      </a:lnTo>
                      <a:lnTo>
                        <a:pt x="299" y="624"/>
                      </a:lnTo>
                      <a:lnTo>
                        <a:pt x="303" y="622"/>
                      </a:lnTo>
                      <a:lnTo>
                        <a:pt x="307" y="620"/>
                      </a:lnTo>
                      <a:lnTo>
                        <a:pt x="311" y="618"/>
                      </a:lnTo>
                      <a:lnTo>
                        <a:pt x="314" y="616"/>
                      </a:lnTo>
                      <a:lnTo>
                        <a:pt x="316" y="614"/>
                      </a:lnTo>
                      <a:lnTo>
                        <a:pt x="320" y="612"/>
                      </a:lnTo>
                      <a:lnTo>
                        <a:pt x="324" y="610"/>
                      </a:lnTo>
                      <a:lnTo>
                        <a:pt x="328" y="608"/>
                      </a:lnTo>
                      <a:lnTo>
                        <a:pt x="332" y="606"/>
                      </a:lnTo>
                      <a:lnTo>
                        <a:pt x="335" y="605"/>
                      </a:lnTo>
                      <a:lnTo>
                        <a:pt x="339" y="603"/>
                      </a:lnTo>
                      <a:lnTo>
                        <a:pt x="343" y="601"/>
                      </a:lnTo>
                      <a:lnTo>
                        <a:pt x="347" y="599"/>
                      </a:lnTo>
                      <a:lnTo>
                        <a:pt x="349" y="597"/>
                      </a:lnTo>
                      <a:lnTo>
                        <a:pt x="353" y="595"/>
                      </a:lnTo>
                      <a:lnTo>
                        <a:pt x="357" y="595"/>
                      </a:lnTo>
                      <a:lnTo>
                        <a:pt x="359" y="593"/>
                      </a:lnTo>
                      <a:lnTo>
                        <a:pt x="362" y="591"/>
                      </a:lnTo>
                      <a:lnTo>
                        <a:pt x="364" y="589"/>
                      </a:lnTo>
                      <a:lnTo>
                        <a:pt x="368" y="589"/>
                      </a:lnTo>
                      <a:lnTo>
                        <a:pt x="370" y="587"/>
                      </a:lnTo>
                      <a:lnTo>
                        <a:pt x="372" y="585"/>
                      </a:lnTo>
                      <a:lnTo>
                        <a:pt x="374" y="585"/>
                      </a:lnTo>
                      <a:lnTo>
                        <a:pt x="378" y="583"/>
                      </a:lnTo>
                      <a:lnTo>
                        <a:pt x="380" y="583"/>
                      </a:lnTo>
                      <a:lnTo>
                        <a:pt x="382" y="583"/>
                      </a:lnTo>
                      <a:lnTo>
                        <a:pt x="383" y="581"/>
                      </a:lnTo>
                      <a:lnTo>
                        <a:pt x="385" y="581"/>
                      </a:lnTo>
                      <a:lnTo>
                        <a:pt x="389" y="581"/>
                      </a:lnTo>
                      <a:lnTo>
                        <a:pt x="391" y="581"/>
                      </a:lnTo>
                      <a:lnTo>
                        <a:pt x="393" y="580"/>
                      </a:lnTo>
                      <a:lnTo>
                        <a:pt x="395" y="580"/>
                      </a:lnTo>
                      <a:lnTo>
                        <a:pt x="397" y="580"/>
                      </a:lnTo>
                      <a:lnTo>
                        <a:pt x="399" y="580"/>
                      </a:lnTo>
                      <a:lnTo>
                        <a:pt x="401" y="580"/>
                      </a:lnTo>
                      <a:lnTo>
                        <a:pt x="403" y="578"/>
                      </a:lnTo>
                      <a:lnTo>
                        <a:pt x="405" y="578"/>
                      </a:lnTo>
                      <a:lnTo>
                        <a:pt x="406" y="578"/>
                      </a:lnTo>
                      <a:lnTo>
                        <a:pt x="408" y="578"/>
                      </a:lnTo>
                      <a:lnTo>
                        <a:pt x="410" y="578"/>
                      </a:lnTo>
                      <a:lnTo>
                        <a:pt x="412" y="576"/>
                      </a:lnTo>
                      <a:lnTo>
                        <a:pt x="414" y="576"/>
                      </a:lnTo>
                      <a:lnTo>
                        <a:pt x="416" y="576"/>
                      </a:lnTo>
                      <a:lnTo>
                        <a:pt x="418" y="576"/>
                      </a:lnTo>
                      <a:lnTo>
                        <a:pt x="418" y="574"/>
                      </a:lnTo>
                      <a:lnTo>
                        <a:pt x="420" y="574"/>
                      </a:lnTo>
                      <a:lnTo>
                        <a:pt x="422" y="574"/>
                      </a:lnTo>
                      <a:lnTo>
                        <a:pt x="422" y="572"/>
                      </a:lnTo>
                      <a:lnTo>
                        <a:pt x="424" y="572"/>
                      </a:lnTo>
                      <a:lnTo>
                        <a:pt x="426" y="570"/>
                      </a:lnTo>
                      <a:lnTo>
                        <a:pt x="428" y="568"/>
                      </a:lnTo>
                      <a:lnTo>
                        <a:pt x="428" y="566"/>
                      </a:lnTo>
                      <a:lnTo>
                        <a:pt x="430" y="566"/>
                      </a:lnTo>
                      <a:lnTo>
                        <a:pt x="430" y="564"/>
                      </a:lnTo>
                      <a:lnTo>
                        <a:pt x="431" y="562"/>
                      </a:lnTo>
                      <a:lnTo>
                        <a:pt x="431" y="560"/>
                      </a:lnTo>
                      <a:lnTo>
                        <a:pt x="433" y="558"/>
                      </a:lnTo>
                      <a:lnTo>
                        <a:pt x="433" y="557"/>
                      </a:lnTo>
                      <a:lnTo>
                        <a:pt x="435" y="557"/>
                      </a:lnTo>
                      <a:lnTo>
                        <a:pt x="435" y="555"/>
                      </a:lnTo>
                      <a:lnTo>
                        <a:pt x="435" y="553"/>
                      </a:lnTo>
                      <a:lnTo>
                        <a:pt x="437" y="553"/>
                      </a:lnTo>
                      <a:lnTo>
                        <a:pt x="437" y="551"/>
                      </a:lnTo>
                      <a:lnTo>
                        <a:pt x="439" y="551"/>
                      </a:lnTo>
                      <a:lnTo>
                        <a:pt x="439" y="549"/>
                      </a:lnTo>
                      <a:lnTo>
                        <a:pt x="441" y="549"/>
                      </a:lnTo>
                      <a:lnTo>
                        <a:pt x="443" y="547"/>
                      </a:lnTo>
                      <a:lnTo>
                        <a:pt x="445" y="547"/>
                      </a:lnTo>
                      <a:lnTo>
                        <a:pt x="447" y="547"/>
                      </a:lnTo>
                      <a:lnTo>
                        <a:pt x="449" y="545"/>
                      </a:lnTo>
                      <a:lnTo>
                        <a:pt x="451" y="545"/>
                      </a:lnTo>
                      <a:lnTo>
                        <a:pt x="453" y="545"/>
                      </a:lnTo>
                      <a:lnTo>
                        <a:pt x="454" y="545"/>
                      </a:lnTo>
                      <a:lnTo>
                        <a:pt x="456" y="545"/>
                      </a:lnTo>
                      <a:lnTo>
                        <a:pt x="460" y="547"/>
                      </a:lnTo>
                      <a:lnTo>
                        <a:pt x="462" y="547"/>
                      </a:lnTo>
                      <a:lnTo>
                        <a:pt x="466" y="547"/>
                      </a:lnTo>
                      <a:lnTo>
                        <a:pt x="468" y="547"/>
                      </a:lnTo>
                      <a:lnTo>
                        <a:pt x="470" y="549"/>
                      </a:lnTo>
                      <a:lnTo>
                        <a:pt x="472" y="549"/>
                      </a:lnTo>
                      <a:lnTo>
                        <a:pt x="474" y="549"/>
                      </a:lnTo>
                      <a:lnTo>
                        <a:pt x="476" y="551"/>
                      </a:lnTo>
                      <a:lnTo>
                        <a:pt x="477" y="551"/>
                      </a:lnTo>
                      <a:lnTo>
                        <a:pt x="479" y="551"/>
                      </a:lnTo>
                      <a:lnTo>
                        <a:pt x="479" y="553"/>
                      </a:lnTo>
                      <a:lnTo>
                        <a:pt x="481" y="553"/>
                      </a:lnTo>
                      <a:lnTo>
                        <a:pt x="481" y="555"/>
                      </a:lnTo>
                      <a:lnTo>
                        <a:pt x="479" y="555"/>
                      </a:lnTo>
                      <a:lnTo>
                        <a:pt x="479" y="557"/>
                      </a:lnTo>
                      <a:lnTo>
                        <a:pt x="477" y="557"/>
                      </a:lnTo>
                      <a:close/>
                    </a:path>
                  </a:pathLst>
                </a:custGeom>
                <a:solidFill>
                  <a:srgbClr val="D98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6978" name="Freeform 693"/>
                <p:cNvSpPr>
                  <a:spLocks noChangeAspect="1"/>
                </p:cNvSpPr>
                <p:nvPr/>
              </p:nvSpPr>
              <p:spPr bwMode="auto">
                <a:xfrm>
                  <a:off x="4103" y="2466"/>
                  <a:ext cx="477" cy="739"/>
                </a:xfrm>
                <a:custGeom>
                  <a:avLst/>
                  <a:gdLst>
                    <a:gd name="T0" fmla="*/ 213 w 477"/>
                    <a:gd name="T1" fmla="*/ 549 h 739"/>
                    <a:gd name="T2" fmla="*/ 218 w 477"/>
                    <a:gd name="T3" fmla="*/ 572 h 739"/>
                    <a:gd name="T4" fmla="*/ 224 w 477"/>
                    <a:gd name="T5" fmla="*/ 589 h 739"/>
                    <a:gd name="T6" fmla="*/ 228 w 477"/>
                    <a:gd name="T7" fmla="*/ 605 h 739"/>
                    <a:gd name="T8" fmla="*/ 234 w 477"/>
                    <a:gd name="T9" fmla="*/ 618 h 739"/>
                    <a:gd name="T10" fmla="*/ 243 w 477"/>
                    <a:gd name="T11" fmla="*/ 633 h 739"/>
                    <a:gd name="T12" fmla="*/ 253 w 477"/>
                    <a:gd name="T13" fmla="*/ 645 h 739"/>
                    <a:gd name="T14" fmla="*/ 266 w 477"/>
                    <a:gd name="T15" fmla="*/ 645 h 739"/>
                    <a:gd name="T16" fmla="*/ 280 w 477"/>
                    <a:gd name="T17" fmla="*/ 637 h 739"/>
                    <a:gd name="T18" fmla="*/ 299 w 477"/>
                    <a:gd name="T19" fmla="*/ 631 h 739"/>
                    <a:gd name="T20" fmla="*/ 322 w 477"/>
                    <a:gd name="T21" fmla="*/ 622 h 739"/>
                    <a:gd name="T22" fmla="*/ 345 w 477"/>
                    <a:gd name="T23" fmla="*/ 610 h 739"/>
                    <a:gd name="T24" fmla="*/ 368 w 477"/>
                    <a:gd name="T25" fmla="*/ 599 h 739"/>
                    <a:gd name="T26" fmla="*/ 385 w 477"/>
                    <a:gd name="T27" fmla="*/ 591 h 739"/>
                    <a:gd name="T28" fmla="*/ 401 w 477"/>
                    <a:gd name="T29" fmla="*/ 585 h 739"/>
                    <a:gd name="T30" fmla="*/ 414 w 477"/>
                    <a:gd name="T31" fmla="*/ 580 h 739"/>
                    <a:gd name="T32" fmla="*/ 426 w 477"/>
                    <a:gd name="T33" fmla="*/ 574 h 739"/>
                    <a:gd name="T34" fmla="*/ 435 w 477"/>
                    <a:gd name="T35" fmla="*/ 560 h 739"/>
                    <a:gd name="T36" fmla="*/ 441 w 477"/>
                    <a:gd name="T37" fmla="*/ 551 h 739"/>
                    <a:gd name="T38" fmla="*/ 453 w 477"/>
                    <a:gd name="T39" fmla="*/ 549 h 739"/>
                    <a:gd name="T40" fmla="*/ 468 w 477"/>
                    <a:gd name="T41" fmla="*/ 551 h 739"/>
                    <a:gd name="T42" fmla="*/ 477 w 477"/>
                    <a:gd name="T43" fmla="*/ 555 h 739"/>
                    <a:gd name="T44" fmla="*/ 470 w 477"/>
                    <a:gd name="T45" fmla="*/ 560 h 739"/>
                    <a:gd name="T46" fmla="*/ 458 w 477"/>
                    <a:gd name="T47" fmla="*/ 564 h 739"/>
                    <a:gd name="T48" fmla="*/ 449 w 477"/>
                    <a:gd name="T49" fmla="*/ 568 h 739"/>
                    <a:gd name="T50" fmla="*/ 447 w 477"/>
                    <a:gd name="T51" fmla="*/ 578 h 739"/>
                    <a:gd name="T52" fmla="*/ 439 w 477"/>
                    <a:gd name="T53" fmla="*/ 591 h 739"/>
                    <a:gd name="T54" fmla="*/ 428 w 477"/>
                    <a:gd name="T55" fmla="*/ 601 h 739"/>
                    <a:gd name="T56" fmla="*/ 414 w 477"/>
                    <a:gd name="T57" fmla="*/ 610 h 739"/>
                    <a:gd name="T58" fmla="*/ 401 w 477"/>
                    <a:gd name="T59" fmla="*/ 618 h 739"/>
                    <a:gd name="T60" fmla="*/ 387 w 477"/>
                    <a:gd name="T61" fmla="*/ 628 h 739"/>
                    <a:gd name="T62" fmla="*/ 374 w 477"/>
                    <a:gd name="T63" fmla="*/ 639 h 739"/>
                    <a:gd name="T64" fmla="*/ 359 w 477"/>
                    <a:gd name="T65" fmla="*/ 656 h 739"/>
                    <a:gd name="T66" fmla="*/ 351 w 477"/>
                    <a:gd name="T67" fmla="*/ 670 h 739"/>
                    <a:gd name="T68" fmla="*/ 343 w 477"/>
                    <a:gd name="T69" fmla="*/ 683 h 739"/>
                    <a:gd name="T70" fmla="*/ 335 w 477"/>
                    <a:gd name="T71" fmla="*/ 697 h 739"/>
                    <a:gd name="T72" fmla="*/ 326 w 477"/>
                    <a:gd name="T73" fmla="*/ 712 h 739"/>
                    <a:gd name="T74" fmla="*/ 311 w 477"/>
                    <a:gd name="T75" fmla="*/ 729 h 739"/>
                    <a:gd name="T76" fmla="*/ 293 w 477"/>
                    <a:gd name="T77" fmla="*/ 739 h 739"/>
                    <a:gd name="T78" fmla="*/ 274 w 477"/>
                    <a:gd name="T79" fmla="*/ 737 h 739"/>
                    <a:gd name="T80" fmla="*/ 255 w 477"/>
                    <a:gd name="T81" fmla="*/ 716 h 739"/>
                    <a:gd name="T82" fmla="*/ 240 w 477"/>
                    <a:gd name="T83" fmla="*/ 685 h 739"/>
                    <a:gd name="T84" fmla="*/ 228 w 477"/>
                    <a:gd name="T85" fmla="*/ 660 h 739"/>
                    <a:gd name="T86" fmla="*/ 222 w 477"/>
                    <a:gd name="T87" fmla="*/ 637 h 739"/>
                    <a:gd name="T88" fmla="*/ 213 w 477"/>
                    <a:gd name="T89" fmla="*/ 614 h 739"/>
                    <a:gd name="T90" fmla="*/ 199 w 477"/>
                    <a:gd name="T91" fmla="*/ 583 h 739"/>
                    <a:gd name="T92" fmla="*/ 180 w 477"/>
                    <a:gd name="T93" fmla="*/ 547 h 739"/>
                    <a:gd name="T94" fmla="*/ 159 w 477"/>
                    <a:gd name="T95" fmla="*/ 509 h 739"/>
                    <a:gd name="T96" fmla="*/ 132 w 477"/>
                    <a:gd name="T97" fmla="*/ 468 h 739"/>
                    <a:gd name="T98" fmla="*/ 101 w 477"/>
                    <a:gd name="T99" fmla="*/ 424 h 739"/>
                    <a:gd name="T100" fmla="*/ 67 w 477"/>
                    <a:gd name="T101" fmla="*/ 374 h 739"/>
                    <a:gd name="T102" fmla="*/ 38 w 477"/>
                    <a:gd name="T103" fmla="*/ 313 h 739"/>
                    <a:gd name="T104" fmla="*/ 17 w 477"/>
                    <a:gd name="T105" fmla="*/ 251 h 739"/>
                    <a:gd name="T106" fmla="*/ 4 w 477"/>
                    <a:gd name="T107" fmla="*/ 207 h 739"/>
                    <a:gd name="T108" fmla="*/ 76 w 477"/>
                    <a:gd name="T109" fmla="*/ 2 h 739"/>
                    <a:gd name="T110" fmla="*/ 73 w 477"/>
                    <a:gd name="T111" fmla="*/ 38 h 739"/>
                    <a:gd name="T112" fmla="*/ 69 w 477"/>
                    <a:gd name="T113" fmla="*/ 105 h 739"/>
                    <a:gd name="T114" fmla="*/ 69 w 477"/>
                    <a:gd name="T115" fmla="*/ 184 h 739"/>
                    <a:gd name="T116" fmla="*/ 80 w 477"/>
                    <a:gd name="T117" fmla="*/ 257 h 739"/>
                    <a:gd name="T118" fmla="*/ 103 w 477"/>
                    <a:gd name="T119" fmla="*/ 315 h 739"/>
                    <a:gd name="T120" fmla="*/ 132 w 477"/>
                    <a:gd name="T121" fmla="*/ 374 h 739"/>
                    <a:gd name="T122" fmla="*/ 161 w 477"/>
                    <a:gd name="T123" fmla="*/ 432 h 739"/>
                    <a:gd name="T124" fmla="*/ 188 w 477"/>
                    <a:gd name="T125" fmla="*/ 485 h 73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477"/>
                    <a:gd name="T190" fmla="*/ 0 h 739"/>
                    <a:gd name="T191" fmla="*/ 477 w 477"/>
                    <a:gd name="T192" fmla="*/ 739 h 73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477" h="739">
                      <a:moveTo>
                        <a:pt x="203" y="522"/>
                      </a:moveTo>
                      <a:lnTo>
                        <a:pt x="205" y="526"/>
                      </a:lnTo>
                      <a:lnTo>
                        <a:pt x="207" y="532"/>
                      </a:lnTo>
                      <a:lnTo>
                        <a:pt x="209" y="535"/>
                      </a:lnTo>
                      <a:lnTo>
                        <a:pt x="209" y="541"/>
                      </a:lnTo>
                      <a:lnTo>
                        <a:pt x="211" y="545"/>
                      </a:lnTo>
                      <a:lnTo>
                        <a:pt x="213" y="549"/>
                      </a:lnTo>
                      <a:lnTo>
                        <a:pt x="213" y="553"/>
                      </a:lnTo>
                      <a:lnTo>
                        <a:pt x="215" y="557"/>
                      </a:lnTo>
                      <a:lnTo>
                        <a:pt x="217" y="560"/>
                      </a:lnTo>
                      <a:lnTo>
                        <a:pt x="217" y="562"/>
                      </a:lnTo>
                      <a:lnTo>
                        <a:pt x="218" y="566"/>
                      </a:lnTo>
                      <a:lnTo>
                        <a:pt x="218" y="568"/>
                      </a:lnTo>
                      <a:lnTo>
                        <a:pt x="218" y="572"/>
                      </a:lnTo>
                      <a:lnTo>
                        <a:pt x="220" y="574"/>
                      </a:lnTo>
                      <a:lnTo>
                        <a:pt x="220" y="578"/>
                      </a:lnTo>
                      <a:lnTo>
                        <a:pt x="220" y="580"/>
                      </a:lnTo>
                      <a:lnTo>
                        <a:pt x="222" y="581"/>
                      </a:lnTo>
                      <a:lnTo>
                        <a:pt x="222" y="585"/>
                      </a:lnTo>
                      <a:lnTo>
                        <a:pt x="222" y="587"/>
                      </a:lnTo>
                      <a:lnTo>
                        <a:pt x="224" y="589"/>
                      </a:lnTo>
                      <a:lnTo>
                        <a:pt x="224" y="591"/>
                      </a:lnTo>
                      <a:lnTo>
                        <a:pt x="224" y="593"/>
                      </a:lnTo>
                      <a:lnTo>
                        <a:pt x="226" y="595"/>
                      </a:lnTo>
                      <a:lnTo>
                        <a:pt x="226" y="597"/>
                      </a:lnTo>
                      <a:lnTo>
                        <a:pt x="226" y="599"/>
                      </a:lnTo>
                      <a:lnTo>
                        <a:pt x="228" y="601"/>
                      </a:lnTo>
                      <a:lnTo>
                        <a:pt x="228" y="605"/>
                      </a:lnTo>
                      <a:lnTo>
                        <a:pt x="228" y="606"/>
                      </a:lnTo>
                      <a:lnTo>
                        <a:pt x="230" y="608"/>
                      </a:lnTo>
                      <a:lnTo>
                        <a:pt x="230" y="610"/>
                      </a:lnTo>
                      <a:lnTo>
                        <a:pt x="232" y="612"/>
                      </a:lnTo>
                      <a:lnTo>
                        <a:pt x="232" y="614"/>
                      </a:lnTo>
                      <a:lnTo>
                        <a:pt x="234" y="616"/>
                      </a:lnTo>
                      <a:lnTo>
                        <a:pt x="234" y="618"/>
                      </a:lnTo>
                      <a:lnTo>
                        <a:pt x="236" y="620"/>
                      </a:lnTo>
                      <a:lnTo>
                        <a:pt x="236" y="624"/>
                      </a:lnTo>
                      <a:lnTo>
                        <a:pt x="238" y="626"/>
                      </a:lnTo>
                      <a:lnTo>
                        <a:pt x="238" y="628"/>
                      </a:lnTo>
                      <a:lnTo>
                        <a:pt x="240" y="630"/>
                      </a:lnTo>
                      <a:lnTo>
                        <a:pt x="241" y="631"/>
                      </a:lnTo>
                      <a:lnTo>
                        <a:pt x="243" y="633"/>
                      </a:lnTo>
                      <a:lnTo>
                        <a:pt x="243" y="635"/>
                      </a:lnTo>
                      <a:lnTo>
                        <a:pt x="245" y="637"/>
                      </a:lnTo>
                      <a:lnTo>
                        <a:pt x="247" y="639"/>
                      </a:lnTo>
                      <a:lnTo>
                        <a:pt x="249" y="641"/>
                      </a:lnTo>
                      <a:lnTo>
                        <a:pt x="251" y="643"/>
                      </a:lnTo>
                      <a:lnTo>
                        <a:pt x="253" y="643"/>
                      </a:lnTo>
                      <a:lnTo>
                        <a:pt x="253" y="645"/>
                      </a:lnTo>
                      <a:lnTo>
                        <a:pt x="255" y="645"/>
                      </a:lnTo>
                      <a:lnTo>
                        <a:pt x="257" y="647"/>
                      </a:lnTo>
                      <a:lnTo>
                        <a:pt x="259" y="647"/>
                      </a:lnTo>
                      <a:lnTo>
                        <a:pt x="261" y="647"/>
                      </a:lnTo>
                      <a:lnTo>
                        <a:pt x="263" y="647"/>
                      </a:lnTo>
                      <a:lnTo>
                        <a:pt x="264" y="647"/>
                      </a:lnTo>
                      <a:lnTo>
                        <a:pt x="266" y="645"/>
                      </a:lnTo>
                      <a:lnTo>
                        <a:pt x="268" y="645"/>
                      </a:lnTo>
                      <a:lnTo>
                        <a:pt x="270" y="643"/>
                      </a:lnTo>
                      <a:lnTo>
                        <a:pt x="272" y="641"/>
                      </a:lnTo>
                      <a:lnTo>
                        <a:pt x="274" y="641"/>
                      </a:lnTo>
                      <a:lnTo>
                        <a:pt x="276" y="639"/>
                      </a:lnTo>
                      <a:lnTo>
                        <a:pt x="278" y="639"/>
                      </a:lnTo>
                      <a:lnTo>
                        <a:pt x="280" y="637"/>
                      </a:lnTo>
                      <a:lnTo>
                        <a:pt x="282" y="637"/>
                      </a:lnTo>
                      <a:lnTo>
                        <a:pt x="286" y="635"/>
                      </a:lnTo>
                      <a:lnTo>
                        <a:pt x="288" y="635"/>
                      </a:lnTo>
                      <a:lnTo>
                        <a:pt x="289" y="633"/>
                      </a:lnTo>
                      <a:lnTo>
                        <a:pt x="293" y="633"/>
                      </a:lnTo>
                      <a:lnTo>
                        <a:pt x="295" y="631"/>
                      </a:lnTo>
                      <a:lnTo>
                        <a:pt x="299" y="631"/>
                      </a:lnTo>
                      <a:lnTo>
                        <a:pt x="301" y="630"/>
                      </a:lnTo>
                      <a:lnTo>
                        <a:pt x="305" y="630"/>
                      </a:lnTo>
                      <a:lnTo>
                        <a:pt x="309" y="628"/>
                      </a:lnTo>
                      <a:lnTo>
                        <a:pt x="311" y="626"/>
                      </a:lnTo>
                      <a:lnTo>
                        <a:pt x="314" y="626"/>
                      </a:lnTo>
                      <a:lnTo>
                        <a:pt x="318" y="624"/>
                      </a:lnTo>
                      <a:lnTo>
                        <a:pt x="322" y="622"/>
                      </a:lnTo>
                      <a:lnTo>
                        <a:pt x="324" y="622"/>
                      </a:lnTo>
                      <a:lnTo>
                        <a:pt x="328" y="620"/>
                      </a:lnTo>
                      <a:lnTo>
                        <a:pt x="332" y="618"/>
                      </a:lnTo>
                      <a:lnTo>
                        <a:pt x="335" y="616"/>
                      </a:lnTo>
                      <a:lnTo>
                        <a:pt x="339" y="614"/>
                      </a:lnTo>
                      <a:lnTo>
                        <a:pt x="343" y="612"/>
                      </a:lnTo>
                      <a:lnTo>
                        <a:pt x="345" y="610"/>
                      </a:lnTo>
                      <a:lnTo>
                        <a:pt x="349" y="608"/>
                      </a:lnTo>
                      <a:lnTo>
                        <a:pt x="353" y="606"/>
                      </a:lnTo>
                      <a:lnTo>
                        <a:pt x="357" y="605"/>
                      </a:lnTo>
                      <a:lnTo>
                        <a:pt x="360" y="603"/>
                      </a:lnTo>
                      <a:lnTo>
                        <a:pt x="362" y="601"/>
                      </a:lnTo>
                      <a:lnTo>
                        <a:pt x="364" y="599"/>
                      </a:lnTo>
                      <a:lnTo>
                        <a:pt x="368" y="599"/>
                      </a:lnTo>
                      <a:lnTo>
                        <a:pt x="370" y="597"/>
                      </a:lnTo>
                      <a:lnTo>
                        <a:pt x="372" y="595"/>
                      </a:lnTo>
                      <a:lnTo>
                        <a:pt x="376" y="595"/>
                      </a:lnTo>
                      <a:lnTo>
                        <a:pt x="378" y="593"/>
                      </a:lnTo>
                      <a:lnTo>
                        <a:pt x="380" y="593"/>
                      </a:lnTo>
                      <a:lnTo>
                        <a:pt x="382" y="591"/>
                      </a:lnTo>
                      <a:lnTo>
                        <a:pt x="385" y="591"/>
                      </a:lnTo>
                      <a:lnTo>
                        <a:pt x="387" y="589"/>
                      </a:lnTo>
                      <a:lnTo>
                        <a:pt x="389" y="589"/>
                      </a:lnTo>
                      <a:lnTo>
                        <a:pt x="391" y="587"/>
                      </a:lnTo>
                      <a:lnTo>
                        <a:pt x="393" y="587"/>
                      </a:lnTo>
                      <a:lnTo>
                        <a:pt x="397" y="587"/>
                      </a:lnTo>
                      <a:lnTo>
                        <a:pt x="399" y="585"/>
                      </a:lnTo>
                      <a:lnTo>
                        <a:pt x="401" y="585"/>
                      </a:lnTo>
                      <a:lnTo>
                        <a:pt x="403" y="583"/>
                      </a:lnTo>
                      <a:lnTo>
                        <a:pt x="405" y="583"/>
                      </a:lnTo>
                      <a:lnTo>
                        <a:pt x="406" y="583"/>
                      </a:lnTo>
                      <a:lnTo>
                        <a:pt x="408" y="581"/>
                      </a:lnTo>
                      <a:lnTo>
                        <a:pt x="410" y="581"/>
                      </a:lnTo>
                      <a:lnTo>
                        <a:pt x="412" y="581"/>
                      </a:lnTo>
                      <a:lnTo>
                        <a:pt x="414" y="580"/>
                      </a:lnTo>
                      <a:lnTo>
                        <a:pt x="416" y="580"/>
                      </a:lnTo>
                      <a:lnTo>
                        <a:pt x="418" y="578"/>
                      </a:lnTo>
                      <a:lnTo>
                        <a:pt x="420" y="578"/>
                      </a:lnTo>
                      <a:lnTo>
                        <a:pt x="422" y="578"/>
                      </a:lnTo>
                      <a:lnTo>
                        <a:pt x="422" y="576"/>
                      </a:lnTo>
                      <a:lnTo>
                        <a:pt x="424" y="576"/>
                      </a:lnTo>
                      <a:lnTo>
                        <a:pt x="426" y="574"/>
                      </a:lnTo>
                      <a:lnTo>
                        <a:pt x="428" y="572"/>
                      </a:lnTo>
                      <a:lnTo>
                        <a:pt x="430" y="570"/>
                      </a:lnTo>
                      <a:lnTo>
                        <a:pt x="431" y="568"/>
                      </a:lnTo>
                      <a:lnTo>
                        <a:pt x="431" y="566"/>
                      </a:lnTo>
                      <a:lnTo>
                        <a:pt x="433" y="564"/>
                      </a:lnTo>
                      <a:lnTo>
                        <a:pt x="433" y="562"/>
                      </a:lnTo>
                      <a:lnTo>
                        <a:pt x="435" y="560"/>
                      </a:lnTo>
                      <a:lnTo>
                        <a:pt x="435" y="558"/>
                      </a:lnTo>
                      <a:lnTo>
                        <a:pt x="437" y="557"/>
                      </a:lnTo>
                      <a:lnTo>
                        <a:pt x="437" y="555"/>
                      </a:lnTo>
                      <a:lnTo>
                        <a:pt x="439" y="555"/>
                      </a:lnTo>
                      <a:lnTo>
                        <a:pt x="439" y="553"/>
                      </a:lnTo>
                      <a:lnTo>
                        <a:pt x="441" y="553"/>
                      </a:lnTo>
                      <a:lnTo>
                        <a:pt x="441" y="551"/>
                      </a:lnTo>
                      <a:lnTo>
                        <a:pt x="443" y="551"/>
                      </a:lnTo>
                      <a:lnTo>
                        <a:pt x="445" y="551"/>
                      </a:lnTo>
                      <a:lnTo>
                        <a:pt x="445" y="549"/>
                      </a:lnTo>
                      <a:lnTo>
                        <a:pt x="447" y="549"/>
                      </a:lnTo>
                      <a:lnTo>
                        <a:pt x="449" y="549"/>
                      </a:lnTo>
                      <a:lnTo>
                        <a:pt x="451" y="549"/>
                      </a:lnTo>
                      <a:lnTo>
                        <a:pt x="453" y="549"/>
                      </a:lnTo>
                      <a:lnTo>
                        <a:pt x="454" y="549"/>
                      </a:lnTo>
                      <a:lnTo>
                        <a:pt x="456" y="549"/>
                      </a:lnTo>
                      <a:lnTo>
                        <a:pt x="458" y="549"/>
                      </a:lnTo>
                      <a:lnTo>
                        <a:pt x="462" y="549"/>
                      </a:lnTo>
                      <a:lnTo>
                        <a:pt x="464" y="549"/>
                      </a:lnTo>
                      <a:lnTo>
                        <a:pt x="466" y="551"/>
                      </a:lnTo>
                      <a:lnTo>
                        <a:pt x="468" y="551"/>
                      </a:lnTo>
                      <a:lnTo>
                        <a:pt x="470" y="551"/>
                      </a:lnTo>
                      <a:lnTo>
                        <a:pt x="472" y="551"/>
                      </a:lnTo>
                      <a:lnTo>
                        <a:pt x="472" y="553"/>
                      </a:lnTo>
                      <a:lnTo>
                        <a:pt x="474" y="553"/>
                      </a:lnTo>
                      <a:lnTo>
                        <a:pt x="476" y="553"/>
                      </a:lnTo>
                      <a:lnTo>
                        <a:pt x="477" y="553"/>
                      </a:lnTo>
                      <a:lnTo>
                        <a:pt x="477" y="555"/>
                      </a:lnTo>
                      <a:lnTo>
                        <a:pt x="477" y="557"/>
                      </a:lnTo>
                      <a:lnTo>
                        <a:pt x="476" y="557"/>
                      </a:lnTo>
                      <a:lnTo>
                        <a:pt x="476" y="558"/>
                      </a:lnTo>
                      <a:lnTo>
                        <a:pt x="474" y="558"/>
                      </a:lnTo>
                      <a:lnTo>
                        <a:pt x="474" y="560"/>
                      </a:lnTo>
                      <a:lnTo>
                        <a:pt x="472" y="560"/>
                      </a:lnTo>
                      <a:lnTo>
                        <a:pt x="470" y="560"/>
                      </a:lnTo>
                      <a:lnTo>
                        <a:pt x="470" y="562"/>
                      </a:lnTo>
                      <a:lnTo>
                        <a:pt x="468" y="562"/>
                      </a:lnTo>
                      <a:lnTo>
                        <a:pt x="466" y="562"/>
                      </a:lnTo>
                      <a:lnTo>
                        <a:pt x="464" y="562"/>
                      </a:lnTo>
                      <a:lnTo>
                        <a:pt x="462" y="562"/>
                      </a:lnTo>
                      <a:lnTo>
                        <a:pt x="460" y="562"/>
                      </a:lnTo>
                      <a:lnTo>
                        <a:pt x="458" y="564"/>
                      </a:lnTo>
                      <a:lnTo>
                        <a:pt x="456" y="564"/>
                      </a:lnTo>
                      <a:lnTo>
                        <a:pt x="454" y="564"/>
                      </a:lnTo>
                      <a:lnTo>
                        <a:pt x="453" y="564"/>
                      </a:lnTo>
                      <a:lnTo>
                        <a:pt x="453" y="566"/>
                      </a:lnTo>
                      <a:lnTo>
                        <a:pt x="451" y="566"/>
                      </a:lnTo>
                      <a:lnTo>
                        <a:pt x="449" y="566"/>
                      </a:lnTo>
                      <a:lnTo>
                        <a:pt x="449" y="568"/>
                      </a:lnTo>
                      <a:lnTo>
                        <a:pt x="447" y="568"/>
                      </a:lnTo>
                      <a:lnTo>
                        <a:pt x="449" y="568"/>
                      </a:lnTo>
                      <a:lnTo>
                        <a:pt x="449" y="570"/>
                      </a:lnTo>
                      <a:lnTo>
                        <a:pt x="449" y="572"/>
                      </a:lnTo>
                      <a:lnTo>
                        <a:pt x="449" y="574"/>
                      </a:lnTo>
                      <a:lnTo>
                        <a:pt x="447" y="576"/>
                      </a:lnTo>
                      <a:lnTo>
                        <a:pt x="447" y="578"/>
                      </a:lnTo>
                      <a:lnTo>
                        <a:pt x="447" y="580"/>
                      </a:lnTo>
                      <a:lnTo>
                        <a:pt x="445" y="581"/>
                      </a:lnTo>
                      <a:lnTo>
                        <a:pt x="445" y="583"/>
                      </a:lnTo>
                      <a:lnTo>
                        <a:pt x="443" y="585"/>
                      </a:lnTo>
                      <a:lnTo>
                        <a:pt x="441" y="587"/>
                      </a:lnTo>
                      <a:lnTo>
                        <a:pt x="441" y="589"/>
                      </a:lnTo>
                      <a:lnTo>
                        <a:pt x="439" y="591"/>
                      </a:lnTo>
                      <a:lnTo>
                        <a:pt x="437" y="591"/>
                      </a:lnTo>
                      <a:lnTo>
                        <a:pt x="435" y="593"/>
                      </a:lnTo>
                      <a:lnTo>
                        <a:pt x="435" y="595"/>
                      </a:lnTo>
                      <a:lnTo>
                        <a:pt x="433" y="597"/>
                      </a:lnTo>
                      <a:lnTo>
                        <a:pt x="431" y="597"/>
                      </a:lnTo>
                      <a:lnTo>
                        <a:pt x="430" y="599"/>
                      </a:lnTo>
                      <a:lnTo>
                        <a:pt x="428" y="601"/>
                      </a:lnTo>
                      <a:lnTo>
                        <a:pt x="426" y="603"/>
                      </a:lnTo>
                      <a:lnTo>
                        <a:pt x="424" y="605"/>
                      </a:lnTo>
                      <a:lnTo>
                        <a:pt x="422" y="605"/>
                      </a:lnTo>
                      <a:lnTo>
                        <a:pt x="420" y="606"/>
                      </a:lnTo>
                      <a:lnTo>
                        <a:pt x="418" y="606"/>
                      </a:lnTo>
                      <a:lnTo>
                        <a:pt x="416" y="608"/>
                      </a:lnTo>
                      <a:lnTo>
                        <a:pt x="414" y="610"/>
                      </a:lnTo>
                      <a:lnTo>
                        <a:pt x="412" y="610"/>
                      </a:lnTo>
                      <a:lnTo>
                        <a:pt x="410" y="612"/>
                      </a:lnTo>
                      <a:lnTo>
                        <a:pt x="408" y="612"/>
                      </a:lnTo>
                      <a:lnTo>
                        <a:pt x="406" y="614"/>
                      </a:lnTo>
                      <a:lnTo>
                        <a:pt x="405" y="616"/>
                      </a:lnTo>
                      <a:lnTo>
                        <a:pt x="403" y="616"/>
                      </a:lnTo>
                      <a:lnTo>
                        <a:pt x="401" y="618"/>
                      </a:lnTo>
                      <a:lnTo>
                        <a:pt x="399" y="618"/>
                      </a:lnTo>
                      <a:lnTo>
                        <a:pt x="397" y="620"/>
                      </a:lnTo>
                      <a:lnTo>
                        <a:pt x="395" y="622"/>
                      </a:lnTo>
                      <a:lnTo>
                        <a:pt x="393" y="622"/>
                      </a:lnTo>
                      <a:lnTo>
                        <a:pt x="391" y="624"/>
                      </a:lnTo>
                      <a:lnTo>
                        <a:pt x="389" y="626"/>
                      </a:lnTo>
                      <a:lnTo>
                        <a:pt x="387" y="628"/>
                      </a:lnTo>
                      <a:lnTo>
                        <a:pt x="385" y="628"/>
                      </a:lnTo>
                      <a:lnTo>
                        <a:pt x="383" y="630"/>
                      </a:lnTo>
                      <a:lnTo>
                        <a:pt x="382" y="631"/>
                      </a:lnTo>
                      <a:lnTo>
                        <a:pt x="380" y="633"/>
                      </a:lnTo>
                      <a:lnTo>
                        <a:pt x="378" y="635"/>
                      </a:lnTo>
                      <a:lnTo>
                        <a:pt x="376" y="637"/>
                      </a:lnTo>
                      <a:lnTo>
                        <a:pt x="374" y="639"/>
                      </a:lnTo>
                      <a:lnTo>
                        <a:pt x="370" y="641"/>
                      </a:lnTo>
                      <a:lnTo>
                        <a:pt x="368" y="645"/>
                      </a:lnTo>
                      <a:lnTo>
                        <a:pt x="366" y="647"/>
                      </a:lnTo>
                      <a:lnTo>
                        <a:pt x="364" y="649"/>
                      </a:lnTo>
                      <a:lnTo>
                        <a:pt x="362" y="651"/>
                      </a:lnTo>
                      <a:lnTo>
                        <a:pt x="360" y="653"/>
                      </a:lnTo>
                      <a:lnTo>
                        <a:pt x="359" y="656"/>
                      </a:lnTo>
                      <a:lnTo>
                        <a:pt x="359" y="658"/>
                      </a:lnTo>
                      <a:lnTo>
                        <a:pt x="357" y="660"/>
                      </a:lnTo>
                      <a:lnTo>
                        <a:pt x="355" y="662"/>
                      </a:lnTo>
                      <a:lnTo>
                        <a:pt x="355" y="664"/>
                      </a:lnTo>
                      <a:lnTo>
                        <a:pt x="353" y="666"/>
                      </a:lnTo>
                      <a:lnTo>
                        <a:pt x="351" y="668"/>
                      </a:lnTo>
                      <a:lnTo>
                        <a:pt x="351" y="670"/>
                      </a:lnTo>
                      <a:lnTo>
                        <a:pt x="349" y="672"/>
                      </a:lnTo>
                      <a:lnTo>
                        <a:pt x="347" y="674"/>
                      </a:lnTo>
                      <a:lnTo>
                        <a:pt x="347" y="676"/>
                      </a:lnTo>
                      <a:lnTo>
                        <a:pt x="347" y="678"/>
                      </a:lnTo>
                      <a:lnTo>
                        <a:pt x="345" y="679"/>
                      </a:lnTo>
                      <a:lnTo>
                        <a:pt x="345" y="681"/>
                      </a:lnTo>
                      <a:lnTo>
                        <a:pt x="343" y="683"/>
                      </a:lnTo>
                      <a:lnTo>
                        <a:pt x="343" y="685"/>
                      </a:lnTo>
                      <a:lnTo>
                        <a:pt x="341" y="687"/>
                      </a:lnTo>
                      <a:lnTo>
                        <a:pt x="341" y="689"/>
                      </a:lnTo>
                      <a:lnTo>
                        <a:pt x="339" y="691"/>
                      </a:lnTo>
                      <a:lnTo>
                        <a:pt x="337" y="693"/>
                      </a:lnTo>
                      <a:lnTo>
                        <a:pt x="337" y="695"/>
                      </a:lnTo>
                      <a:lnTo>
                        <a:pt x="335" y="697"/>
                      </a:lnTo>
                      <a:lnTo>
                        <a:pt x="335" y="701"/>
                      </a:lnTo>
                      <a:lnTo>
                        <a:pt x="334" y="702"/>
                      </a:lnTo>
                      <a:lnTo>
                        <a:pt x="332" y="704"/>
                      </a:lnTo>
                      <a:lnTo>
                        <a:pt x="330" y="706"/>
                      </a:lnTo>
                      <a:lnTo>
                        <a:pt x="330" y="708"/>
                      </a:lnTo>
                      <a:lnTo>
                        <a:pt x="328" y="710"/>
                      </a:lnTo>
                      <a:lnTo>
                        <a:pt x="326" y="712"/>
                      </a:lnTo>
                      <a:lnTo>
                        <a:pt x="324" y="716"/>
                      </a:lnTo>
                      <a:lnTo>
                        <a:pt x="322" y="718"/>
                      </a:lnTo>
                      <a:lnTo>
                        <a:pt x="320" y="720"/>
                      </a:lnTo>
                      <a:lnTo>
                        <a:pt x="318" y="722"/>
                      </a:lnTo>
                      <a:lnTo>
                        <a:pt x="314" y="726"/>
                      </a:lnTo>
                      <a:lnTo>
                        <a:pt x="312" y="727"/>
                      </a:lnTo>
                      <a:lnTo>
                        <a:pt x="311" y="729"/>
                      </a:lnTo>
                      <a:lnTo>
                        <a:pt x="309" y="731"/>
                      </a:lnTo>
                      <a:lnTo>
                        <a:pt x="307" y="733"/>
                      </a:lnTo>
                      <a:lnTo>
                        <a:pt x="303" y="735"/>
                      </a:lnTo>
                      <a:lnTo>
                        <a:pt x="301" y="735"/>
                      </a:lnTo>
                      <a:lnTo>
                        <a:pt x="299" y="737"/>
                      </a:lnTo>
                      <a:lnTo>
                        <a:pt x="297" y="739"/>
                      </a:lnTo>
                      <a:lnTo>
                        <a:pt x="293" y="739"/>
                      </a:lnTo>
                      <a:lnTo>
                        <a:pt x="291" y="739"/>
                      </a:lnTo>
                      <a:lnTo>
                        <a:pt x="289" y="739"/>
                      </a:lnTo>
                      <a:lnTo>
                        <a:pt x="286" y="739"/>
                      </a:lnTo>
                      <a:lnTo>
                        <a:pt x="284" y="739"/>
                      </a:lnTo>
                      <a:lnTo>
                        <a:pt x="280" y="739"/>
                      </a:lnTo>
                      <a:lnTo>
                        <a:pt x="278" y="739"/>
                      </a:lnTo>
                      <a:lnTo>
                        <a:pt x="274" y="737"/>
                      </a:lnTo>
                      <a:lnTo>
                        <a:pt x="272" y="735"/>
                      </a:lnTo>
                      <a:lnTo>
                        <a:pt x="268" y="733"/>
                      </a:lnTo>
                      <a:lnTo>
                        <a:pt x="266" y="731"/>
                      </a:lnTo>
                      <a:lnTo>
                        <a:pt x="264" y="727"/>
                      </a:lnTo>
                      <a:lnTo>
                        <a:pt x="261" y="726"/>
                      </a:lnTo>
                      <a:lnTo>
                        <a:pt x="259" y="722"/>
                      </a:lnTo>
                      <a:lnTo>
                        <a:pt x="255" y="716"/>
                      </a:lnTo>
                      <a:lnTo>
                        <a:pt x="253" y="712"/>
                      </a:lnTo>
                      <a:lnTo>
                        <a:pt x="249" y="706"/>
                      </a:lnTo>
                      <a:lnTo>
                        <a:pt x="247" y="702"/>
                      </a:lnTo>
                      <a:lnTo>
                        <a:pt x="245" y="697"/>
                      </a:lnTo>
                      <a:lnTo>
                        <a:pt x="243" y="693"/>
                      </a:lnTo>
                      <a:lnTo>
                        <a:pt x="240" y="689"/>
                      </a:lnTo>
                      <a:lnTo>
                        <a:pt x="240" y="685"/>
                      </a:lnTo>
                      <a:lnTo>
                        <a:pt x="238" y="681"/>
                      </a:lnTo>
                      <a:lnTo>
                        <a:pt x="236" y="678"/>
                      </a:lnTo>
                      <a:lnTo>
                        <a:pt x="234" y="674"/>
                      </a:lnTo>
                      <a:lnTo>
                        <a:pt x="232" y="670"/>
                      </a:lnTo>
                      <a:lnTo>
                        <a:pt x="232" y="666"/>
                      </a:lnTo>
                      <a:lnTo>
                        <a:pt x="230" y="664"/>
                      </a:lnTo>
                      <a:lnTo>
                        <a:pt x="228" y="660"/>
                      </a:lnTo>
                      <a:lnTo>
                        <a:pt x="228" y="656"/>
                      </a:lnTo>
                      <a:lnTo>
                        <a:pt x="226" y="653"/>
                      </a:lnTo>
                      <a:lnTo>
                        <a:pt x="226" y="651"/>
                      </a:lnTo>
                      <a:lnTo>
                        <a:pt x="224" y="647"/>
                      </a:lnTo>
                      <a:lnTo>
                        <a:pt x="224" y="643"/>
                      </a:lnTo>
                      <a:lnTo>
                        <a:pt x="222" y="641"/>
                      </a:lnTo>
                      <a:lnTo>
                        <a:pt x="222" y="637"/>
                      </a:lnTo>
                      <a:lnTo>
                        <a:pt x="220" y="633"/>
                      </a:lnTo>
                      <a:lnTo>
                        <a:pt x="220" y="631"/>
                      </a:lnTo>
                      <a:lnTo>
                        <a:pt x="218" y="628"/>
                      </a:lnTo>
                      <a:lnTo>
                        <a:pt x="217" y="624"/>
                      </a:lnTo>
                      <a:lnTo>
                        <a:pt x="217" y="620"/>
                      </a:lnTo>
                      <a:lnTo>
                        <a:pt x="215" y="618"/>
                      </a:lnTo>
                      <a:lnTo>
                        <a:pt x="213" y="614"/>
                      </a:lnTo>
                      <a:lnTo>
                        <a:pt x="211" y="610"/>
                      </a:lnTo>
                      <a:lnTo>
                        <a:pt x="209" y="606"/>
                      </a:lnTo>
                      <a:lnTo>
                        <a:pt x="209" y="601"/>
                      </a:lnTo>
                      <a:lnTo>
                        <a:pt x="205" y="597"/>
                      </a:lnTo>
                      <a:lnTo>
                        <a:pt x="203" y="593"/>
                      </a:lnTo>
                      <a:lnTo>
                        <a:pt x="201" y="587"/>
                      </a:lnTo>
                      <a:lnTo>
                        <a:pt x="199" y="583"/>
                      </a:lnTo>
                      <a:lnTo>
                        <a:pt x="197" y="578"/>
                      </a:lnTo>
                      <a:lnTo>
                        <a:pt x="193" y="574"/>
                      </a:lnTo>
                      <a:lnTo>
                        <a:pt x="192" y="568"/>
                      </a:lnTo>
                      <a:lnTo>
                        <a:pt x="190" y="564"/>
                      </a:lnTo>
                      <a:lnTo>
                        <a:pt x="186" y="558"/>
                      </a:lnTo>
                      <a:lnTo>
                        <a:pt x="184" y="553"/>
                      </a:lnTo>
                      <a:lnTo>
                        <a:pt x="180" y="547"/>
                      </a:lnTo>
                      <a:lnTo>
                        <a:pt x="178" y="543"/>
                      </a:lnTo>
                      <a:lnTo>
                        <a:pt x="174" y="537"/>
                      </a:lnTo>
                      <a:lnTo>
                        <a:pt x="172" y="532"/>
                      </a:lnTo>
                      <a:lnTo>
                        <a:pt x="169" y="526"/>
                      </a:lnTo>
                      <a:lnTo>
                        <a:pt x="165" y="520"/>
                      </a:lnTo>
                      <a:lnTo>
                        <a:pt x="163" y="514"/>
                      </a:lnTo>
                      <a:lnTo>
                        <a:pt x="159" y="509"/>
                      </a:lnTo>
                      <a:lnTo>
                        <a:pt x="155" y="503"/>
                      </a:lnTo>
                      <a:lnTo>
                        <a:pt x="151" y="497"/>
                      </a:lnTo>
                      <a:lnTo>
                        <a:pt x="147" y="491"/>
                      </a:lnTo>
                      <a:lnTo>
                        <a:pt x="144" y="485"/>
                      </a:lnTo>
                      <a:lnTo>
                        <a:pt x="140" y="480"/>
                      </a:lnTo>
                      <a:lnTo>
                        <a:pt x="136" y="474"/>
                      </a:lnTo>
                      <a:lnTo>
                        <a:pt x="132" y="468"/>
                      </a:lnTo>
                      <a:lnTo>
                        <a:pt x="128" y="462"/>
                      </a:lnTo>
                      <a:lnTo>
                        <a:pt x="124" y="455"/>
                      </a:lnTo>
                      <a:lnTo>
                        <a:pt x="119" y="449"/>
                      </a:lnTo>
                      <a:lnTo>
                        <a:pt x="115" y="443"/>
                      </a:lnTo>
                      <a:lnTo>
                        <a:pt x="111" y="437"/>
                      </a:lnTo>
                      <a:lnTo>
                        <a:pt x="105" y="430"/>
                      </a:lnTo>
                      <a:lnTo>
                        <a:pt x="101" y="424"/>
                      </a:lnTo>
                      <a:lnTo>
                        <a:pt x="96" y="418"/>
                      </a:lnTo>
                      <a:lnTo>
                        <a:pt x="92" y="413"/>
                      </a:lnTo>
                      <a:lnTo>
                        <a:pt x="86" y="405"/>
                      </a:lnTo>
                      <a:lnTo>
                        <a:pt x="82" y="399"/>
                      </a:lnTo>
                      <a:lnTo>
                        <a:pt x="76" y="391"/>
                      </a:lnTo>
                      <a:lnTo>
                        <a:pt x="73" y="384"/>
                      </a:lnTo>
                      <a:lnTo>
                        <a:pt x="67" y="374"/>
                      </a:lnTo>
                      <a:lnTo>
                        <a:pt x="63" y="366"/>
                      </a:lnTo>
                      <a:lnTo>
                        <a:pt x="59" y="357"/>
                      </a:lnTo>
                      <a:lnTo>
                        <a:pt x="55" y="349"/>
                      </a:lnTo>
                      <a:lnTo>
                        <a:pt x="50" y="340"/>
                      </a:lnTo>
                      <a:lnTo>
                        <a:pt x="46" y="330"/>
                      </a:lnTo>
                      <a:lnTo>
                        <a:pt x="42" y="322"/>
                      </a:lnTo>
                      <a:lnTo>
                        <a:pt x="38" y="313"/>
                      </a:lnTo>
                      <a:lnTo>
                        <a:pt x="36" y="303"/>
                      </a:lnTo>
                      <a:lnTo>
                        <a:pt x="32" y="293"/>
                      </a:lnTo>
                      <a:lnTo>
                        <a:pt x="28" y="286"/>
                      </a:lnTo>
                      <a:lnTo>
                        <a:pt x="25" y="276"/>
                      </a:lnTo>
                      <a:lnTo>
                        <a:pt x="23" y="269"/>
                      </a:lnTo>
                      <a:lnTo>
                        <a:pt x="19" y="259"/>
                      </a:lnTo>
                      <a:lnTo>
                        <a:pt x="17" y="251"/>
                      </a:lnTo>
                      <a:lnTo>
                        <a:pt x="15" y="244"/>
                      </a:lnTo>
                      <a:lnTo>
                        <a:pt x="11" y="236"/>
                      </a:lnTo>
                      <a:lnTo>
                        <a:pt x="9" y="230"/>
                      </a:lnTo>
                      <a:lnTo>
                        <a:pt x="7" y="222"/>
                      </a:lnTo>
                      <a:lnTo>
                        <a:pt x="5" y="217"/>
                      </a:lnTo>
                      <a:lnTo>
                        <a:pt x="4" y="211"/>
                      </a:lnTo>
                      <a:lnTo>
                        <a:pt x="4" y="207"/>
                      </a:lnTo>
                      <a:lnTo>
                        <a:pt x="2" y="201"/>
                      </a:lnTo>
                      <a:lnTo>
                        <a:pt x="0" y="197"/>
                      </a:lnTo>
                      <a:lnTo>
                        <a:pt x="0" y="196"/>
                      </a:lnTo>
                      <a:lnTo>
                        <a:pt x="0" y="194"/>
                      </a:lnTo>
                      <a:lnTo>
                        <a:pt x="0" y="192"/>
                      </a:lnTo>
                      <a:lnTo>
                        <a:pt x="76" y="0"/>
                      </a:lnTo>
                      <a:lnTo>
                        <a:pt x="76" y="2"/>
                      </a:lnTo>
                      <a:lnTo>
                        <a:pt x="76" y="4"/>
                      </a:lnTo>
                      <a:lnTo>
                        <a:pt x="75" y="7"/>
                      </a:lnTo>
                      <a:lnTo>
                        <a:pt x="75" y="11"/>
                      </a:lnTo>
                      <a:lnTo>
                        <a:pt x="75" y="17"/>
                      </a:lnTo>
                      <a:lnTo>
                        <a:pt x="75" y="23"/>
                      </a:lnTo>
                      <a:lnTo>
                        <a:pt x="73" y="30"/>
                      </a:lnTo>
                      <a:lnTo>
                        <a:pt x="73" y="38"/>
                      </a:lnTo>
                      <a:lnTo>
                        <a:pt x="73" y="46"/>
                      </a:lnTo>
                      <a:lnTo>
                        <a:pt x="71" y="55"/>
                      </a:lnTo>
                      <a:lnTo>
                        <a:pt x="71" y="65"/>
                      </a:lnTo>
                      <a:lnTo>
                        <a:pt x="69" y="75"/>
                      </a:lnTo>
                      <a:lnTo>
                        <a:pt x="69" y="84"/>
                      </a:lnTo>
                      <a:lnTo>
                        <a:pt x="69" y="94"/>
                      </a:lnTo>
                      <a:lnTo>
                        <a:pt x="69" y="105"/>
                      </a:lnTo>
                      <a:lnTo>
                        <a:pt x="69" y="117"/>
                      </a:lnTo>
                      <a:lnTo>
                        <a:pt x="67" y="128"/>
                      </a:lnTo>
                      <a:lnTo>
                        <a:pt x="67" y="140"/>
                      </a:lnTo>
                      <a:lnTo>
                        <a:pt x="67" y="151"/>
                      </a:lnTo>
                      <a:lnTo>
                        <a:pt x="69" y="163"/>
                      </a:lnTo>
                      <a:lnTo>
                        <a:pt x="69" y="174"/>
                      </a:lnTo>
                      <a:lnTo>
                        <a:pt x="69" y="184"/>
                      </a:lnTo>
                      <a:lnTo>
                        <a:pt x="69" y="196"/>
                      </a:lnTo>
                      <a:lnTo>
                        <a:pt x="71" y="207"/>
                      </a:lnTo>
                      <a:lnTo>
                        <a:pt x="73" y="219"/>
                      </a:lnTo>
                      <a:lnTo>
                        <a:pt x="75" y="228"/>
                      </a:lnTo>
                      <a:lnTo>
                        <a:pt x="75" y="238"/>
                      </a:lnTo>
                      <a:lnTo>
                        <a:pt x="78" y="247"/>
                      </a:lnTo>
                      <a:lnTo>
                        <a:pt x="80" y="257"/>
                      </a:lnTo>
                      <a:lnTo>
                        <a:pt x="82" y="265"/>
                      </a:lnTo>
                      <a:lnTo>
                        <a:pt x="86" y="274"/>
                      </a:lnTo>
                      <a:lnTo>
                        <a:pt x="90" y="282"/>
                      </a:lnTo>
                      <a:lnTo>
                        <a:pt x="92" y="290"/>
                      </a:lnTo>
                      <a:lnTo>
                        <a:pt x="96" y="297"/>
                      </a:lnTo>
                      <a:lnTo>
                        <a:pt x="99" y="305"/>
                      </a:lnTo>
                      <a:lnTo>
                        <a:pt x="103" y="315"/>
                      </a:lnTo>
                      <a:lnTo>
                        <a:pt x="107" y="322"/>
                      </a:lnTo>
                      <a:lnTo>
                        <a:pt x="111" y="330"/>
                      </a:lnTo>
                      <a:lnTo>
                        <a:pt x="115" y="340"/>
                      </a:lnTo>
                      <a:lnTo>
                        <a:pt x="121" y="347"/>
                      </a:lnTo>
                      <a:lnTo>
                        <a:pt x="124" y="357"/>
                      </a:lnTo>
                      <a:lnTo>
                        <a:pt x="128" y="365"/>
                      </a:lnTo>
                      <a:lnTo>
                        <a:pt x="132" y="374"/>
                      </a:lnTo>
                      <a:lnTo>
                        <a:pt x="136" y="382"/>
                      </a:lnTo>
                      <a:lnTo>
                        <a:pt x="142" y="391"/>
                      </a:lnTo>
                      <a:lnTo>
                        <a:pt x="146" y="399"/>
                      </a:lnTo>
                      <a:lnTo>
                        <a:pt x="149" y="407"/>
                      </a:lnTo>
                      <a:lnTo>
                        <a:pt x="153" y="416"/>
                      </a:lnTo>
                      <a:lnTo>
                        <a:pt x="157" y="424"/>
                      </a:lnTo>
                      <a:lnTo>
                        <a:pt x="161" y="432"/>
                      </a:lnTo>
                      <a:lnTo>
                        <a:pt x="165" y="439"/>
                      </a:lnTo>
                      <a:lnTo>
                        <a:pt x="169" y="449"/>
                      </a:lnTo>
                      <a:lnTo>
                        <a:pt x="172" y="457"/>
                      </a:lnTo>
                      <a:lnTo>
                        <a:pt x="176" y="464"/>
                      </a:lnTo>
                      <a:lnTo>
                        <a:pt x="180" y="470"/>
                      </a:lnTo>
                      <a:lnTo>
                        <a:pt x="184" y="478"/>
                      </a:lnTo>
                      <a:lnTo>
                        <a:pt x="188" y="485"/>
                      </a:lnTo>
                      <a:lnTo>
                        <a:pt x="190" y="491"/>
                      </a:lnTo>
                      <a:lnTo>
                        <a:pt x="193" y="499"/>
                      </a:lnTo>
                      <a:lnTo>
                        <a:pt x="195" y="505"/>
                      </a:lnTo>
                      <a:lnTo>
                        <a:pt x="197" y="510"/>
                      </a:lnTo>
                      <a:lnTo>
                        <a:pt x="201" y="516"/>
                      </a:lnTo>
                      <a:lnTo>
                        <a:pt x="203" y="522"/>
                      </a:lnTo>
                      <a:close/>
                    </a:path>
                  </a:pathLst>
                </a:custGeom>
                <a:solidFill>
                  <a:srgbClr val="D17A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6979" name="Freeform 694"/>
                <p:cNvSpPr>
                  <a:spLocks noChangeAspect="1"/>
                </p:cNvSpPr>
                <p:nvPr/>
              </p:nvSpPr>
              <p:spPr bwMode="auto">
                <a:xfrm>
                  <a:off x="4103" y="2466"/>
                  <a:ext cx="476" cy="739"/>
                </a:xfrm>
                <a:custGeom>
                  <a:avLst/>
                  <a:gdLst>
                    <a:gd name="T0" fmla="*/ 209 w 476"/>
                    <a:gd name="T1" fmla="*/ 551 h 739"/>
                    <a:gd name="T2" fmla="*/ 217 w 476"/>
                    <a:gd name="T3" fmla="*/ 574 h 739"/>
                    <a:gd name="T4" fmla="*/ 222 w 476"/>
                    <a:gd name="T5" fmla="*/ 591 h 739"/>
                    <a:gd name="T6" fmla="*/ 226 w 476"/>
                    <a:gd name="T7" fmla="*/ 606 h 739"/>
                    <a:gd name="T8" fmla="*/ 234 w 476"/>
                    <a:gd name="T9" fmla="*/ 620 h 739"/>
                    <a:gd name="T10" fmla="*/ 241 w 476"/>
                    <a:gd name="T11" fmla="*/ 633 h 739"/>
                    <a:gd name="T12" fmla="*/ 249 w 476"/>
                    <a:gd name="T13" fmla="*/ 643 h 739"/>
                    <a:gd name="T14" fmla="*/ 263 w 476"/>
                    <a:gd name="T15" fmla="*/ 649 h 739"/>
                    <a:gd name="T16" fmla="*/ 276 w 476"/>
                    <a:gd name="T17" fmla="*/ 643 h 739"/>
                    <a:gd name="T18" fmla="*/ 291 w 476"/>
                    <a:gd name="T19" fmla="*/ 639 h 739"/>
                    <a:gd name="T20" fmla="*/ 311 w 476"/>
                    <a:gd name="T21" fmla="*/ 637 h 739"/>
                    <a:gd name="T22" fmla="*/ 335 w 476"/>
                    <a:gd name="T23" fmla="*/ 630 h 739"/>
                    <a:gd name="T24" fmla="*/ 360 w 476"/>
                    <a:gd name="T25" fmla="*/ 610 h 739"/>
                    <a:gd name="T26" fmla="*/ 378 w 476"/>
                    <a:gd name="T27" fmla="*/ 601 h 739"/>
                    <a:gd name="T28" fmla="*/ 397 w 476"/>
                    <a:gd name="T29" fmla="*/ 593 h 739"/>
                    <a:gd name="T30" fmla="*/ 414 w 476"/>
                    <a:gd name="T31" fmla="*/ 585 h 739"/>
                    <a:gd name="T32" fmla="*/ 428 w 476"/>
                    <a:gd name="T33" fmla="*/ 576 h 739"/>
                    <a:gd name="T34" fmla="*/ 435 w 476"/>
                    <a:gd name="T35" fmla="*/ 568 h 739"/>
                    <a:gd name="T36" fmla="*/ 439 w 476"/>
                    <a:gd name="T37" fmla="*/ 557 h 739"/>
                    <a:gd name="T38" fmla="*/ 451 w 476"/>
                    <a:gd name="T39" fmla="*/ 553 h 739"/>
                    <a:gd name="T40" fmla="*/ 466 w 476"/>
                    <a:gd name="T41" fmla="*/ 553 h 739"/>
                    <a:gd name="T42" fmla="*/ 474 w 476"/>
                    <a:gd name="T43" fmla="*/ 558 h 739"/>
                    <a:gd name="T44" fmla="*/ 464 w 476"/>
                    <a:gd name="T45" fmla="*/ 562 h 739"/>
                    <a:gd name="T46" fmla="*/ 453 w 476"/>
                    <a:gd name="T47" fmla="*/ 566 h 739"/>
                    <a:gd name="T48" fmla="*/ 449 w 476"/>
                    <a:gd name="T49" fmla="*/ 572 h 739"/>
                    <a:gd name="T50" fmla="*/ 443 w 476"/>
                    <a:gd name="T51" fmla="*/ 585 h 739"/>
                    <a:gd name="T52" fmla="*/ 433 w 476"/>
                    <a:gd name="T53" fmla="*/ 597 h 739"/>
                    <a:gd name="T54" fmla="*/ 420 w 476"/>
                    <a:gd name="T55" fmla="*/ 606 h 739"/>
                    <a:gd name="T56" fmla="*/ 406 w 476"/>
                    <a:gd name="T57" fmla="*/ 614 h 739"/>
                    <a:gd name="T58" fmla="*/ 393 w 476"/>
                    <a:gd name="T59" fmla="*/ 622 h 739"/>
                    <a:gd name="T60" fmla="*/ 380 w 476"/>
                    <a:gd name="T61" fmla="*/ 633 h 739"/>
                    <a:gd name="T62" fmla="*/ 364 w 476"/>
                    <a:gd name="T63" fmla="*/ 649 h 739"/>
                    <a:gd name="T64" fmla="*/ 355 w 476"/>
                    <a:gd name="T65" fmla="*/ 664 h 739"/>
                    <a:gd name="T66" fmla="*/ 347 w 476"/>
                    <a:gd name="T67" fmla="*/ 678 h 739"/>
                    <a:gd name="T68" fmla="*/ 339 w 476"/>
                    <a:gd name="T69" fmla="*/ 691 h 739"/>
                    <a:gd name="T70" fmla="*/ 330 w 476"/>
                    <a:gd name="T71" fmla="*/ 706 h 739"/>
                    <a:gd name="T72" fmla="*/ 318 w 476"/>
                    <a:gd name="T73" fmla="*/ 722 h 739"/>
                    <a:gd name="T74" fmla="*/ 301 w 476"/>
                    <a:gd name="T75" fmla="*/ 735 h 739"/>
                    <a:gd name="T76" fmla="*/ 284 w 476"/>
                    <a:gd name="T77" fmla="*/ 739 h 739"/>
                    <a:gd name="T78" fmla="*/ 264 w 476"/>
                    <a:gd name="T79" fmla="*/ 727 h 739"/>
                    <a:gd name="T80" fmla="*/ 245 w 476"/>
                    <a:gd name="T81" fmla="*/ 697 h 739"/>
                    <a:gd name="T82" fmla="*/ 232 w 476"/>
                    <a:gd name="T83" fmla="*/ 670 h 739"/>
                    <a:gd name="T84" fmla="*/ 224 w 476"/>
                    <a:gd name="T85" fmla="*/ 647 h 739"/>
                    <a:gd name="T86" fmla="*/ 217 w 476"/>
                    <a:gd name="T87" fmla="*/ 624 h 739"/>
                    <a:gd name="T88" fmla="*/ 205 w 476"/>
                    <a:gd name="T89" fmla="*/ 597 h 739"/>
                    <a:gd name="T90" fmla="*/ 190 w 476"/>
                    <a:gd name="T91" fmla="*/ 564 h 739"/>
                    <a:gd name="T92" fmla="*/ 169 w 476"/>
                    <a:gd name="T93" fmla="*/ 526 h 739"/>
                    <a:gd name="T94" fmla="*/ 144 w 476"/>
                    <a:gd name="T95" fmla="*/ 485 h 739"/>
                    <a:gd name="T96" fmla="*/ 115 w 476"/>
                    <a:gd name="T97" fmla="*/ 443 h 739"/>
                    <a:gd name="T98" fmla="*/ 82 w 476"/>
                    <a:gd name="T99" fmla="*/ 399 h 739"/>
                    <a:gd name="T100" fmla="*/ 50 w 476"/>
                    <a:gd name="T101" fmla="*/ 340 h 739"/>
                    <a:gd name="T102" fmla="*/ 25 w 476"/>
                    <a:gd name="T103" fmla="*/ 276 h 739"/>
                    <a:gd name="T104" fmla="*/ 7 w 476"/>
                    <a:gd name="T105" fmla="*/ 222 h 739"/>
                    <a:gd name="T106" fmla="*/ 0 w 476"/>
                    <a:gd name="T107" fmla="*/ 194 h 739"/>
                    <a:gd name="T108" fmla="*/ 75 w 476"/>
                    <a:gd name="T109" fmla="*/ 17 h 739"/>
                    <a:gd name="T110" fmla="*/ 69 w 476"/>
                    <a:gd name="T111" fmla="*/ 77 h 739"/>
                    <a:gd name="T112" fmla="*/ 65 w 476"/>
                    <a:gd name="T113" fmla="*/ 155 h 739"/>
                    <a:gd name="T114" fmla="*/ 69 w 476"/>
                    <a:gd name="T115" fmla="*/ 236 h 739"/>
                    <a:gd name="T116" fmla="*/ 88 w 476"/>
                    <a:gd name="T117" fmla="*/ 297 h 739"/>
                    <a:gd name="T118" fmla="*/ 115 w 476"/>
                    <a:gd name="T119" fmla="*/ 353 h 739"/>
                    <a:gd name="T120" fmla="*/ 146 w 476"/>
                    <a:gd name="T121" fmla="*/ 413 h 739"/>
                    <a:gd name="T122" fmla="*/ 172 w 476"/>
                    <a:gd name="T123" fmla="*/ 466 h 739"/>
                    <a:gd name="T124" fmla="*/ 195 w 476"/>
                    <a:gd name="T125" fmla="*/ 512 h 73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476"/>
                    <a:gd name="T190" fmla="*/ 0 h 739"/>
                    <a:gd name="T191" fmla="*/ 476 w 476"/>
                    <a:gd name="T192" fmla="*/ 739 h 73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476" h="739">
                      <a:moveTo>
                        <a:pt x="199" y="522"/>
                      </a:moveTo>
                      <a:lnTo>
                        <a:pt x="201" y="528"/>
                      </a:lnTo>
                      <a:lnTo>
                        <a:pt x="203" y="533"/>
                      </a:lnTo>
                      <a:lnTo>
                        <a:pt x="205" y="537"/>
                      </a:lnTo>
                      <a:lnTo>
                        <a:pt x="207" y="541"/>
                      </a:lnTo>
                      <a:lnTo>
                        <a:pt x="207" y="545"/>
                      </a:lnTo>
                      <a:lnTo>
                        <a:pt x="209" y="551"/>
                      </a:lnTo>
                      <a:lnTo>
                        <a:pt x="211" y="555"/>
                      </a:lnTo>
                      <a:lnTo>
                        <a:pt x="211" y="557"/>
                      </a:lnTo>
                      <a:lnTo>
                        <a:pt x="213" y="560"/>
                      </a:lnTo>
                      <a:lnTo>
                        <a:pt x="215" y="564"/>
                      </a:lnTo>
                      <a:lnTo>
                        <a:pt x="215" y="568"/>
                      </a:lnTo>
                      <a:lnTo>
                        <a:pt x="217" y="570"/>
                      </a:lnTo>
                      <a:lnTo>
                        <a:pt x="217" y="574"/>
                      </a:lnTo>
                      <a:lnTo>
                        <a:pt x="218" y="576"/>
                      </a:lnTo>
                      <a:lnTo>
                        <a:pt x="218" y="580"/>
                      </a:lnTo>
                      <a:lnTo>
                        <a:pt x="218" y="581"/>
                      </a:lnTo>
                      <a:lnTo>
                        <a:pt x="220" y="583"/>
                      </a:lnTo>
                      <a:lnTo>
                        <a:pt x="220" y="585"/>
                      </a:lnTo>
                      <a:lnTo>
                        <a:pt x="220" y="589"/>
                      </a:lnTo>
                      <a:lnTo>
                        <a:pt x="222" y="591"/>
                      </a:lnTo>
                      <a:lnTo>
                        <a:pt x="222" y="593"/>
                      </a:lnTo>
                      <a:lnTo>
                        <a:pt x="222" y="595"/>
                      </a:lnTo>
                      <a:lnTo>
                        <a:pt x="224" y="597"/>
                      </a:lnTo>
                      <a:lnTo>
                        <a:pt x="224" y="599"/>
                      </a:lnTo>
                      <a:lnTo>
                        <a:pt x="226" y="601"/>
                      </a:lnTo>
                      <a:lnTo>
                        <a:pt x="226" y="603"/>
                      </a:lnTo>
                      <a:lnTo>
                        <a:pt x="226" y="606"/>
                      </a:lnTo>
                      <a:lnTo>
                        <a:pt x="228" y="608"/>
                      </a:lnTo>
                      <a:lnTo>
                        <a:pt x="228" y="610"/>
                      </a:lnTo>
                      <a:lnTo>
                        <a:pt x="230" y="612"/>
                      </a:lnTo>
                      <a:lnTo>
                        <a:pt x="230" y="614"/>
                      </a:lnTo>
                      <a:lnTo>
                        <a:pt x="230" y="616"/>
                      </a:lnTo>
                      <a:lnTo>
                        <a:pt x="232" y="618"/>
                      </a:lnTo>
                      <a:lnTo>
                        <a:pt x="234" y="620"/>
                      </a:lnTo>
                      <a:lnTo>
                        <a:pt x="234" y="622"/>
                      </a:lnTo>
                      <a:lnTo>
                        <a:pt x="236" y="624"/>
                      </a:lnTo>
                      <a:lnTo>
                        <a:pt x="236" y="626"/>
                      </a:lnTo>
                      <a:lnTo>
                        <a:pt x="238" y="628"/>
                      </a:lnTo>
                      <a:lnTo>
                        <a:pt x="238" y="630"/>
                      </a:lnTo>
                      <a:lnTo>
                        <a:pt x="240" y="631"/>
                      </a:lnTo>
                      <a:lnTo>
                        <a:pt x="241" y="633"/>
                      </a:lnTo>
                      <a:lnTo>
                        <a:pt x="241" y="635"/>
                      </a:lnTo>
                      <a:lnTo>
                        <a:pt x="243" y="637"/>
                      </a:lnTo>
                      <a:lnTo>
                        <a:pt x="243" y="639"/>
                      </a:lnTo>
                      <a:lnTo>
                        <a:pt x="245" y="639"/>
                      </a:lnTo>
                      <a:lnTo>
                        <a:pt x="247" y="641"/>
                      </a:lnTo>
                      <a:lnTo>
                        <a:pt x="247" y="643"/>
                      </a:lnTo>
                      <a:lnTo>
                        <a:pt x="249" y="643"/>
                      </a:lnTo>
                      <a:lnTo>
                        <a:pt x="251" y="645"/>
                      </a:lnTo>
                      <a:lnTo>
                        <a:pt x="253" y="647"/>
                      </a:lnTo>
                      <a:lnTo>
                        <a:pt x="255" y="647"/>
                      </a:lnTo>
                      <a:lnTo>
                        <a:pt x="257" y="649"/>
                      </a:lnTo>
                      <a:lnTo>
                        <a:pt x="259" y="649"/>
                      </a:lnTo>
                      <a:lnTo>
                        <a:pt x="261" y="649"/>
                      </a:lnTo>
                      <a:lnTo>
                        <a:pt x="263" y="649"/>
                      </a:lnTo>
                      <a:lnTo>
                        <a:pt x="264" y="649"/>
                      </a:lnTo>
                      <a:lnTo>
                        <a:pt x="266" y="647"/>
                      </a:lnTo>
                      <a:lnTo>
                        <a:pt x="268" y="647"/>
                      </a:lnTo>
                      <a:lnTo>
                        <a:pt x="270" y="645"/>
                      </a:lnTo>
                      <a:lnTo>
                        <a:pt x="272" y="643"/>
                      </a:lnTo>
                      <a:lnTo>
                        <a:pt x="274" y="643"/>
                      </a:lnTo>
                      <a:lnTo>
                        <a:pt x="276" y="643"/>
                      </a:lnTo>
                      <a:lnTo>
                        <a:pt x="278" y="641"/>
                      </a:lnTo>
                      <a:lnTo>
                        <a:pt x="280" y="641"/>
                      </a:lnTo>
                      <a:lnTo>
                        <a:pt x="284" y="641"/>
                      </a:lnTo>
                      <a:lnTo>
                        <a:pt x="286" y="641"/>
                      </a:lnTo>
                      <a:lnTo>
                        <a:pt x="288" y="641"/>
                      </a:lnTo>
                      <a:lnTo>
                        <a:pt x="289" y="641"/>
                      </a:lnTo>
                      <a:lnTo>
                        <a:pt x="291" y="639"/>
                      </a:lnTo>
                      <a:lnTo>
                        <a:pt x="295" y="639"/>
                      </a:lnTo>
                      <a:lnTo>
                        <a:pt x="297" y="639"/>
                      </a:lnTo>
                      <a:lnTo>
                        <a:pt x="299" y="639"/>
                      </a:lnTo>
                      <a:lnTo>
                        <a:pt x="303" y="639"/>
                      </a:lnTo>
                      <a:lnTo>
                        <a:pt x="305" y="639"/>
                      </a:lnTo>
                      <a:lnTo>
                        <a:pt x="309" y="637"/>
                      </a:lnTo>
                      <a:lnTo>
                        <a:pt x="311" y="637"/>
                      </a:lnTo>
                      <a:lnTo>
                        <a:pt x="314" y="637"/>
                      </a:lnTo>
                      <a:lnTo>
                        <a:pt x="318" y="635"/>
                      </a:lnTo>
                      <a:lnTo>
                        <a:pt x="320" y="635"/>
                      </a:lnTo>
                      <a:lnTo>
                        <a:pt x="324" y="633"/>
                      </a:lnTo>
                      <a:lnTo>
                        <a:pt x="328" y="631"/>
                      </a:lnTo>
                      <a:lnTo>
                        <a:pt x="332" y="631"/>
                      </a:lnTo>
                      <a:lnTo>
                        <a:pt x="335" y="630"/>
                      </a:lnTo>
                      <a:lnTo>
                        <a:pt x="339" y="628"/>
                      </a:lnTo>
                      <a:lnTo>
                        <a:pt x="343" y="624"/>
                      </a:lnTo>
                      <a:lnTo>
                        <a:pt x="347" y="622"/>
                      </a:lnTo>
                      <a:lnTo>
                        <a:pt x="351" y="620"/>
                      </a:lnTo>
                      <a:lnTo>
                        <a:pt x="355" y="616"/>
                      </a:lnTo>
                      <a:lnTo>
                        <a:pt x="359" y="612"/>
                      </a:lnTo>
                      <a:lnTo>
                        <a:pt x="360" y="610"/>
                      </a:lnTo>
                      <a:lnTo>
                        <a:pt x="364" y="610"/>
                      </a:lnTo>
                      <a:lnTo>
                        <a:pt x="366" y="608"/>
                      </a:lnTo>
                      <a:lnTo>
                        <a:pt x="368" y="606"/>
                      </a:lnTo>
                      <a:lnTo>
                        <a:pt x="370" y="605"/>
                      </a:lnTo>
                      <a:lnTo>
                        <a:pt x="374" y="605"/>
                      </a:lnTo>
                      <a:lnTo>
                        <a:pt x="376" y="603"/>
                      </a:lnTo>
                      <a:lnTo>
                        <a:pt x="378" y="601"/>
                      </a:lnTo>
                      <a:lnTo>
                        <a:pt x="382" y="601"/>
                      </a:lnTo>
                      <a:lnTo>
                        <a:pt x="383" y="599"/>
                      </a:lnTo>
                      <a:lnTo>
                        <a:pt x="387" y="597"/>
                      </a:lnTo>
                      <a:lnTo>
                        <a:pt x="389" y="597"/>
                      </a:lnTo>
                      <a:lnTo>
                        <a:pt x="391" y="595"/>
                      </a:lnTo>
                      <a:lnTo>
                        <a:pt x="395" y="593"/>
                      </a:lnTo>
                      <a:lnTo>
                        <a:pt x="397" y="593"/>
                      </a:lnTo>
                      <a:lnTo>
                        <a:pt x="399" y="591"/>
                      </a:lnTo>
                      <a:lnTo>
                        <a:pt x="403" y="591"/>
                      </a:lnTo>
                      <a:lnTo>
                        <a:pt x="405" y="589"/>
                      </a:lnTo>
                      <a:lnTo>
                        <a:pt x="406" y="587"/>
                      </a:lnTo>
                      <a:lnTo>
                        <a:pt x="408" y="587"/>
                      </a:lnTo>
                      <a:lnTo>
                        <a:pt x="412" y="585"/>
                      </a:lnTo>
                      <a:lnTo>
                        <a:pt x="414" y="585"/>
                      </a:lnTo>
                      <a:lnTo>
                        <a:pt x="416" y="583"/>
                      </a:lnTo>
                      <a:lnTo>
                        <a:pt x="418" y="583"/>
                      </a:lnTo>
                      <a:lnTo>
                        <a:pt x="420" y="581"/>
                      </a:lnTo>
                      <a:lnTo>
                        <a:pt x="422" y="581"/>
                      </a:lnTo>
                      <a:lnTo>
                        <a:pt x="424" y="580"/>
                      </a:lnTo>
                      <a:lnTo>
                        <a:pt x="426" y="578"/>
                      </a:lnTo>
                      <a:lnTo>
                        <a:pt x="428" y="576"/>
                      </a:lnTo>
                      <a:lnTo>
                        <a:pt x="430" y="576"/>
                      </a:lnTo>
                      <a:lnTo>
                        <a:pt x="430" y="574"/>
                      </a:lnTo>
                      <a:lnTo>
                        <a:pt x="431" y="574"/>
                      </a:lnTo>
                      <a:lnTo>
                        <a:pt x="431" y="572"/>
                      </a:lnTo>
                      <a:lnTo>
                        <a:pt x="433" y="570"/>
                      </a:lnTo>
                      <a:lnTo>
                        <a:pt x="433" y="568"/>
                      </a:lnTo>
                      <a:lnTo>
                        <a:pt x="435" y="568"/>
                      </a:lnTo>
                      <a:lnTo>
                        <a:pt x="435" y="566"/>
                      </a:lnTo>
                      <a:lnTo>
                        <a:pt x="435" y="564"/>
                      </a:lnTo>
                      <a:lnTo>
                        <a:pt x="437" y="562"/>
                      </a:lnTo>
                      <a:lnTo>
                        <a:pt x="437" y="560"/>
                      </a:lnTo>
                      <a:lnTo>
                        <a:pt x="437" y="558"/>
                      </a:lnTo>
                      <a:lnTo>
                        <a:pt x="439" y="558"/>
                      </a:lnTo>
                      <a:lnTo>
                        <a:pt x="439" y="557"/>
                      </a:lnTo>
                      <a:lnTo>
                        <a:pt x="441" y="557"/>
                      </a:lnTo>
                      <a:lnTo>
                        <a:pt x="441" y="555"/>
                      </a:lnTo>
                      <a:lnTo>
                        <a:pt x="443" y="555"/>
                      </a:lnTo>
                      <a:lnTo>
                        <a:pt x="445" y="553"/>
                      </a:lnTo>
                      <a:lnTo>
                        <a:pt x="447" y="553"/>
                      </a:lnTo>
                      <a:lnTo>
                        <a:pt x="449" y="553"/>
                      </a:lnTo>
                      <a:lnTo>
                        <a:pt x="451" y="553"/>
                      </a:lnTo>
                      <a:lnTo>
                        <a:pt x="453" y="553"/>
                      </a:lnTo>
                      <a:lnTo>
                        <a:pt x="454" y="553"/>
                      </a:lnTo>
                      <a:lnTo>
                        <a:pt x="456" y="553"/>
                      </a:lnTo>
                      <a:lnTo>
                        <a:pt x="458" y="553"/>
                      </a:lnTo>
                      <a:lnTo>
                        <a:pt x="462" y="553"/>
                      </a:lnTo>
                      <a:lnTo>
                        <a:pt x="464" y="553"/>
                      </a:lnTo>
                      <a:lnTo>
                        <a:pt x="466" y="553"/>
                      </a:lnTo>
                      <a:lnTo>
                        <a:pt x="468" y="553"/>
                      </a:lnTo>
                      <a:lnTo>
                        <a:pt x="470" y="555"/>
                      </a:lnTo>
                      <a:lnTo>
                        <a:pt x="472" y="555"/>
                      </a:lnTo>
                      <a:lnTo>
                        <a:pt x="474" y="555"/>
                      </a:lnTo>
                      <a:lnTo>
                        <a:pt x="476" y="557"/>
                      </a:lnTo>
                      <a:lnTo>
                        <a:pt x="476" y="558"/>
                      </a:lnTo>
                      <a:lnTo>
                        <a:pt x="474" y="558"/>
                      </a:lnTo>
                      <a:lnTo>
                        <a:pt x="472" y="558"/>
                      </a:lnTo>
                      <a:lnTo>
                        <a:pt x="472" y="560"/>
                      </a:lnTo>
                      <a:lnTo>
                        <a:pt x="470" y="560"/>
                      </a:lnTo>
                      <a:lnTo>
                        <a:pt x="470" y="562"/>
                      </a:lnTo>
                      <a:lnTo>
                        <a:pt x="468" y="562"/>
                      </a:lnTo>
                      <a:lnTo>
                        <a:pt x="466" y="562"/>
                      </a:lnTo>
                      <a:lnTo>
                        <a:pt x="464" y="562"/>
                      </a:lnTo>
                      <a:lnTo>
                        <a:pt x="462" y="562"/>
                      </a:lnTo>
                      <a:lnTo>
                        <a:pt x="460" y="562"/>
                      </a:lnTo>
                      <a:lnTo>
                        <a:pt x="458" y="564"/>
                      </a:lnTo>
                      <a:lnTo>
                        <a:pt x="456" y="564"/>
                      </a:lnTo>
                      <a:lnTo>
                        <a:pt x="454" y="564"/>
                      </a:lnTo>
                      <a:lnTo>
                        <a:pt x="453" y="564"/>
                      </a:lnTo>
                      <a:lnTo>
                        <a:pt x="453" y="566"/>
                      </a:lnTo>
                      <a:lnTo>
                        <a:pt x="451" y="566"/>
                      </a:lnTo>
                      <a:lnTo>
                        <a:pt x="449" y="566"/>
                      </a:lnTo>
                      <a:lnTo>
                        <a:pt x="449" y="568"/>
                      </a:lnTo>
                      <a:lnTo>
                        <a:pt x="447" y="568"/>
                      </a:lnTo>
                      <a:lnTo>
                        <a:pt x="449" y="568"/>
                      </a:lnTo>
                      <a:lnTo>
                        <a:pt x="449" y="570"/>
                      </a:lnTo>
                      <a:lnTo>
                        <a:pt x="449" y="572"/>
                      </a:lnTo>
                      <a:lnTo>
                        <a:pt x="449" y="574"/>
                      </a:lnTo>
                      <a:lnTo>
                        <a:pt x="447" y="576"/>
                      </a:lnTo>
                      <a:lnTo>
                        <a:pt x="447" y="578"/>
                      </a:lnTo>
                      <a:lnTo>
                        <a:pt x="447" y="580"/>
                      </a:lnTo>
                      <a:lnTo>
                        <a:pt x="445" y="581"/>
                      </a:lnTo>
                      <a:lnTo>
                        <a:pt x="445" y="583"/>
                      </a:lnTo>
                      <a:lnTo>
                        <a:pt x="443" y="585"/>
                      </a:lnTo>
                      <a:lnTo>
                        <a:pt x="441" y="587"/>
                      </a:lnTo>
                      <a:lnTo>
                        <a:pt x="441" y="589"/>
                      </a:lnTo>
                      <a:lnTo>
                        <a:pt x="439" y="591"/>
                      </a:lnTo>
                      <a:lnTo>
                        <a:pt x="437" y="591"/>
                      </a:lnTo>
                      <a:lnTo>
                        <a:pt x="435" y="593"/>
                      </a:lnTo>
                      <a:lnTo>
                        <a:pt x="435" y="595"/>
                      </a:lnTo>
                      <a:lnTo>
                        <a:pt x="433" y="597"/>
                      </a:lnTo>
                      <a:lnTo>
                        <a:pt x="431" y="597"/>
                      </a:lnTo>
                      <a:lnTo>
                        <a:pt x="430" y="599"/>
                      </a:lnTo>
                      <a:lnTo>
                        <a:pt x="428" y="601"/>
                      </a:lnTo>
                      <a:lnTo>
                        <a:pt x="426" y="603"/>
                      </a:lnTo>
                      <a:lnTo>
                        <a:pt x="424" y="605"/>
                      </a:lnTo>
                      <a:lnTo>
                        <a:pt x="422" y="605"/>
                      </a:lnTo>
                      <a:lnTo>
                        <a:pt x="420" y="606"/>
                      </a:lnTo>
                      <a:lnTo>
                        <a:pt x="418" y="606"/>
                      </a:lnTo>
                      <a:lnTo>
                        <a:pt x="416" y="608"/>
                      </a:lnTo>
                      <a:lnTo>
                        <a:pt x="414" y="610"/>
                      </a:lnTo>
                      <a:lnTo>
                        <a:pt x="412" y="610"/>
                      </a:lnTo>
                      <a:lnTo>
                        <a:pt x="410" y="612"/>
                      </a:lnTo>
                      <a:lnTo>
                        <a:pt x="408" y="612"/>
                      </a:lnTo>
                      <a:lnTo>
                        <a:pt x="406" y="614"/>
                      </a:lnTo>
                      <a:lnTo>
                        <a:pt x="405" y="616"/>
                      </a:lnTo>
                      <a:lnTo>
                        <a:pt x="403" y="616"/>
                      </a:lnTo>
                      <a:lnTo>
                        <a:pt x="401" y="618"/>
                      </a:lnTo>
                      <a:lnTo>
                        <a:pt x="399" y="618"/>
                      </a:lnTo>
                      <a:lnTo>
                        <a:pt x="397" y="620"/>
                      </a:lnTo>
                      <a:lnTo>
                        <a:pt x="395" y="622"/>
                      </a:lnTo>
                      <a:lnTo>
                        <a:pt x="393" y="622"/>
                      </a:lnTo>
                      <a:lnTo>
                        <a:pt x="391" y="624"/>
                      </a:lnTo>
                      <a:lnTo>
                        <a:pt x="389" y="626"/>
                      </a:lnTo>
                      <a:lnTo>
                        <a:pt x="387" y="628"/>
                      </a:lnTo>
                      <a:lnTo>
                        <a:pt x="385" y="628"/>
                      </a:lnTo>
                      <a:lnTo>
                        <a:pt x="383" y="630"/>
                      </a:lnTo>
                      <a:lnTo>
                        <a:pt x="382" y="631"/>
                      </a:lnTo>
                      <a:lnTo>
                        <a:pt x="380" y="633"/>
                      </a:lnTo>
                      <a:lnTo>
                        <a:pt x="378" y="635"/>
                      </a:lnTo>
                      <a:lnTo>
                        <a:pt x="376" y="637"/>
                      </a:lnTo>
                      <a:lnTo>
                        <a:pt x="374" y="639"/>
                      </a:lnTo>
                      <a:lnTo>
                        <a:pt x="370" y="641"/>
                      </a:lnTo>
                      <a:lnTo>
                        <a:pt x="368" y="645"/>
                      </a:lnTo>
                      <a:lnTo>
                        <a:pt x="366" y="647"/>
                      </a:lnTo>
                      <a:lnTo>
                        <a:pt x="364" y="649"/>
                      </a:lnTo>
                      <a:lnTo>
                        <a:pt x="362" y="651"/>
                      </a:lnTo>
                      <a:lnTo>
                        <a:pt x="360" y="653"/>
                      </a:lnTo>
                      <a:lnTo>
                        <a:pt x="359" y="656"/>
                      </a:lnTo>
                      <a:lnTo>
                        <a:pt x="359" y="658"/>
                      </a:lnTo>
                      <a:lnTo>
                        <a:pt x="357" y="660"/>
                      </a:lnTo>
                      <a:lnTo>
                        <a:pt x="355" y="662"/>
                      </a:lnTo>
                      <a:lnTo>
                        <a:pt x="355" y="664"/>
                      </a:lnTo>
                      <a:lnTo>
                        <a:pt x="353" y="666"/>
                      </a:lnTo>
                      <a:lnTo>
                        <a:pt x="351" y="668"/>
                      </a:lnTo>
                      <a:lnTo>
                        <a:pt x="351" y="670"/>
                      </a:lnTo>
                      <a:lnTo>
                        <a:pt x="349" y="672"/>
                      </a:lnTo>
                      <a:lnTo>
                        <a:pt x="347" y="674"/>
                      </a:lnTo>
                      <a:lnTo>
                        <a:pt x="347" y="676"/>
                      </a:lnTo>
                      <a:lnTo>
                        <a:pt x="347" y="678"/>
                      </a:lnTo>
                      <a:lnTo>
                        <a:pt x="345" y="679"/>
                      </a:lnTo>
                      <a:lnTo>
                        <a:pt x="345" y="681"/>
                      </a:lnTo>
                      <a:lnTo>
                        <a:pt x="343" y="683"/>
                      </a:lnTo>
                      <a:lnTo>
                        <a:pt x="343" y="685"/>
                      </a:lnTo>
                      <a:lnTo>
                        <a:pt x="341" y="687"/>
                      </a:lnTo>
                      <a:lnTo>
                        <a:pt x="341" y="689"/>
                      </a:lnTo>
                      <a:lnTo>
                        <a:pt x="339" y="691"/>
                      </a:lnTo>
                      <a:lnTo>
                        <a:pt x="337" y="693"/>
                      </a:lnTo>
                      <a:lnTo>
                        <a:pt x="337" y="695"/>
                      </a:lnTo>
                      <a:lnTo>
                        <a:pt x="335" y="697"/>
                      </a:lnTo>
                      <a:lnTo>
                        <a:pt x="335" y="701"/>
                      </a:lnTo>
                      <a:lnTo>
                        <a:pt x="334" y="702"/>
                      </a:lnTo>
                      <a:lnTo>
                        <a:pt x="332" y="704"/>
                      </a:lnTo>
                      <a:lnTo>
                        <a:pt x="330" y="706"/>
                      </a:lnTo>
                      <a:lnTo>
                        <a:pt x="330" y="708"/>
                      </a:lnTo>
                      <a:lnTo>
                        <a:pt x="328" y="710"/>
                      </a:lnTo>
                      <a:lnTo>
                        <a:pt x="326" y="712"/>
                      </a:lnTo>
                      <a:lnTo>
                        <a:pt x="324" y="716"/>
                      </a:lnTo>
                      <a:lnTo>
                        <a:pt x="322" y="718"/>
                      </a:lnTo>
                      <a:lnTo>
                        <a:pt x="320" y="720"/>
                      </a:lnTo>
                      <a:lnTo>
                        <a:pt x="318" y="722"/>
                      </a:lnTo>
                      <a:lnTo>
                        <a:pt x="314" y="726"/>
                      </a:lnTo>
                      <a:lnTo>
                        <a:pt x="312" y="727"/>
                      </a:lnTo>
                      <a:lnTo>
                        <a:pt x="311" y="729"/>
                      </a:lnTo>
                      <a:lnTo>
                        <a:pt x="309" y="731"/>
                      </a:lnTo>
                      <a:lnTo>
                        <a:pt x="307" y="733"/>
                      </a:lnTo>
                      <a:lnTo>
                        <a:pt x="303" y="735"/>
                      </a:lnTo>
                      <a:lnTo>
                        <a:pt x="301" y="735"/>
                      </a:lnTo>
                      <a:lnTo>
                        <a:pt x="299" y="737"/>
                      </a:lnTo>
                      <a:lnTo>
                        <a:pt x="297" y="739"/>
                      </a:lnTo>
                      <a:lnTo>
                        <a:pt x="293" y="739"/>
                      </a:lnTo>
                      <a:lnTo>
                        <a:pt x="291" y="739"/>
                      </a:lnTo>
                      <a:lnTo>
                        <a:pt x="289" y="739"/>
                      </a:lnTo>
                      <a:lnTo>
                        <a:pt x="286" y="739"/>
                      </a:lnTo>
                      <a:lnTo>
                        <a:pt x="284" y="739"/>
                      </a:lnTo>
                      <a:lnTo>
                        <a:pt x="280" y="739"/>
                      </a:lnTo>
                      <a:lnTo>
                        <a:pt x="278" y="739"/>
                      </a:lnTo>
                      <a:lnTo>
                        <a:pt x="274" y="737"/>
                      </a:lnTo>
                      <a:lnTo>
                        <a:pt x="272" y="735"/>
                      </a:lnTo>
                      <a:lnTo>
                        <a:pt x="268" y="733"/>
                      </a:lnTo>
                      <a:lnTo>
                        <a:pt x="266" y="731"/>
                      </a:lnTo>
                      <a:lnTo>
                        <a:pt x="264" y="727"/>
                      </a:lnTo>
                      <a:lnTo>
                        <a:pt x="261" y="726"/>
                      </a:lnTo>
                      <a:lnTo>
                        <a:pt x="259" y="722"/>
                      </a:lnTo>
                      <a:lnTo>
                        <a:pt x="255" y="716"/>
                      </a:lnTo>
                      <a:lnTo>
                        <a:pt x="253" y="712"/>
                      </a:lnTo>
                      <a:lnTo>
                        <a:pt x="249" y="706"/>
                      </a:lnTo>
                      <a:lnTo>
                        <a:pt x="247" y="702"/>
                      </a:lnTo>
                      <a:lnTo>
                        <a:pt x="245" y="697"/>
                      </a:lnTo>
                      <a:lnTo>
                        <a:pt x="243" y="693"/>
                      </a:lnTo>
                      <a:lnTo>
                        <a:pt x="240" y="689"/>
                      </a:lnTo>
                      <a:lnTo>
                        <a:pt x="240" y="685"/>
                      </a:lnTo>
                      <a:lnTo>
                        <a:pt x="238" y="681"/>
                      </a:lnTo>
                      <a:lnTo>
                        <a:pt x="236" y="678"/>
                      </a:lnTo>
                      <a:lnTo>
                        <a:pt x="234" y="674"/>
                      </a:lnTo>
                      <a:lnTo>
                        <a:pt x="232" y="670"/>
                      </a:lnTo>
                      <a:lnTo>
                        <a:pt x="232" y="666"/>
                      </a:lnTo>
                      <a:lnTo>
                        <a:pt x="230" y="664"/>
                      </a:lnTo>
                      <a:lnTo>
                        <a:pt x="228" y="660"/>
                      </a:lnTo>
                      <a:lnTo>
                        <a:pt x="228" y="656"/>
                      </a:lnTo>
                      <a:lnTo>
                        <a:pt x="226" y="653"/>
                      </a:lnTo>
                      <a:lnTo>
                        <a:pt x="226" y="651"/>
                      </a:lnTo>
                      <a:lnTo>
                        <a:pt x="224" y="647"/>
                      </a:lnTo>
                      <a:lnTo>
                        <a:pt x="224" y="643"/>
                      </a:lnTo>
                      <a:lnTo>
                        <a:pt x="222" y="641"/>
                      </a:lnTo>
                      <a:lnTo>
                        <a:pt x="222" y="637"/>
                      </a:lnTo>
                      <a:lnTo>
                        <a:pt x="220" y="633"/>
                      </a:lnTo>
                      <a:lnTo>
                        <a:pt x="220" y="631"/>
                      </a:lnTo>
                      <a:lnTo>
                        <a:pt x="218" y="628"/>
                      </a:lnTo>
                      <a:lnTo>
                        <a:pt x="217" y="624"/>
                      </a:lnTo>
                      <a:lnTo>
                        <a:pt x="217" y="620"/>
                      </a:lnTo>
                      <a:lnTo>
                        <a:pt x="215" y="618"/>
                      </a:lnTo>
                      <a:lnTo>
                        <a:pt x="213" y="614"/>
                      </a:lnTo>
                      <a:lnTo>
                        <a:pt x="211" y="610"/>
                      </a:lnTo>
                      <a:lnTo>
                        <a:pt x="209" y="606"/>
                      </a:lnTo>
                      <a:lnTo>
                        <a:pt x="209" y="601"/>
                      </a:lnTo>
                      <a:lnTo>
                        <a:pt x="205" y="597"/>
                      </a:lnTo>
                      <a:lnTo>
                        <a:pt x="203" y="593"/>
                      </a:lnTo>
                      <a:lnTo>
                        <a:pt x="201" y="587"/>
                      </a:lnTo>
                      <a:lnTo>
                        <a:pt x="199" y="583"/>
                      </a:lnTo>
                      <a:lnTo>
                        <a:pt x="197" y="578"/>
                      </a:lnTo>
                      <a:lnTo>
                        <a:pt x="193" y="574"/>
                      </a:lnTo>
                      <a:lnTo>
                        <a:pt x="192" y="568"/>
                      </a:lnTo>
                      <a:lnTo>
                        <a:pt x="190" y="564"/>
                      </a:lnTo>
                      <a:lnTo>
                        <a:pt x="186" y="558"/>
                      </a:lnTo>
                      <a:lnTo>
                        <a:pt x="184" y="553"/>
                      </a:lnTo>
                      <a:lnTo>
                        <a:pt x="180" y="547"/>
                      </a:lnTo>
                      <a:lnTo>
                        <a:pt x="178" y="543"/>
                      </a:lnTo>
                      <a:lnTo>
                        <a:pt x="174" y="537"/>
                      </a:lnTo>
                      <a:lnTo>
                        <a:pt x="172" y="532"/>
                      </a:lnTo>
                      <a:lnTo>
                        <a:pt x="169" y="526"/>
                      </a:lnTo>
                      <a:lnTo>
                        <a:pt x="165" y="520"/>
                      </a:lnTo>
                      <a:lnTo>
                        <a:pt x="163" y="514"/>
                      </a:lnTo>
                      <a:lnTo>
                        <a:pt x="159" y="509"/>
                      </a:lnTo>
                      <a:lnTo>
                        <a:pt x="155" y="503"/>
                      </a:lnTo>
                      <a:lnTo>
                        <a:pt x="151" y="497"/>
                      </a:lnTo>
                      <a:lnTo>
                        <a:pt x="147" y="491"/>
                      </a:lnTo>
                      <a:lnTo>
                        <a:pt x="144" y="485"/>
                      </a:lnTo>
                      <a:lnTo>
                        <a:pt x="140" y="480"/>
                      </a:lnTo>
                      <a:lnTo>
                        <a:pt x="136" y="474"/>
                      </a:lnTo>
                      <a:lnTo>
                        <a:pt x="132" y="468"/>
                      </a:lnTo>
                      <a:lnTo>
                        <a:pt x="128" y="462"/>
                      </a:lnTo>
                      <a:lnTo>
                        <a:pt x="124" y="455"/>
                      </a:lnTo>
                      <a:lnTo>
                        <a:pt x="119" y="449"/>
                      </a:lnTo>
                      <a:lnTo>
                        <a:pt x="115" y="443"/>
                      </a:lnTo>
                      <a:lnTo>
                        <a:pt x="111" y="437"/>
                      </a:lnTo>
                      <a:lnTo>
                        <a:pt x="105" y="430"/>
                      </a:lnTo>
                      <a:lnTo>
                        <a:pt x="101" y="424"/>
                      </a:lnTo>
                      <a:lnTo>
                        <a:pt x="96" y="418"/>
                      </a:lnTo>
                      <a:lnTo>
                        <a:pt x="92" y="413"/>
                      </a:lnTo>
                      <a:lnTo>
                        <a:pt x="86" y="405"/>
                      </a:lnTo>
                      <a:lnTo>
                        <a:pt x="82" y="399"/>
                      </a:lnTo>
                      <a:lnTo>
                        <a:pt x="76" y="391"/>
                      </a:lnTo>
                      <a:lnTo>
                        <a:pt x="73" y="384"/>
                      </a:lnTo>
                      <a:lnTo>
                        <a:pt x="67" y="374"/>
                      </a:lnTo>
                      <a:lnTo>
                        <a:pt x="63" y="366"/>
                      </a:lnTo>
                      <a:lnTo>
                        <a:pt x="59" y="357"/>
                      </a:lnTo>
                      <a:lnTo>
                        <a:pt x="55" y="349"/>
                      </a:lnTo>
                      <a:lnTo>
                        <a:pt x="50" y="340"/>
                      </a:lnTo>
                      <a:lnTo>
                        <a:pt x="46" y="330"/>
                      </a:lnTo>
                      <a:lnTo>
                        <a:pt x="42" y="322"/>
                      </a:lnTo>
                      <a:lnTo>
                        <a:pt x="38" y="313"/>
                      </a:lnTo>
                      <a:lnTo>
                        <a:pt x="36" y="303"/>
                      </a:lnTo>
                      <a:lnTo>
                        <a:pt x="32" y="293"/>
                      </a:lnTo>
                      <a:lnTo>
                        <a:pt x="28" y="286"/>
                      </a:lnTo>
                      <a:lnTo>
                        <a:pt x="25" y="276"/>
                      </a:lnTo>
                      <a:lnTo>
                        <a:pt x="23" y="269"/>
                      </a:lnTo>
                      <a:lnTo>
                        <a:pt x="19" y="259"/>
                      </a:lnTo>
                      <a:lnTo>
                        <a:pt x="17" y="251"/>
                      </a:lnTo>
                      <a:lnTo>
                        <a:pt x="15" y="244"/>
                      </a:lnTo>
                      <a:lnTo>
                        <a:pt x="11" y="236"/>
                      </a:lnTo>
                      <a:lnTo>
                        <a:pt x="9" y="230"/>
                      </a:lnTo>
                      <a:lnTo>
                        <a:pt x="7" y="222"/>
                      </a:lnTo>
                      <a:lnTo>
                        <a:pt x="5" y="217"/>
                      </a:lnTo>
                      <a:lnTo>
                        <a:pt x="4" y="211"/>
                      </a:lnTo>
                      <a:lnTo>
                        <a:pt x="4" y="207"/>
                      </a:lnTo>
                      <a:lnTo>
                        <a:pt x="2" y="201"/>
                      </a:lnTo>
                      <a:lnTo>
                        <a:pt x="0" y="197"/>
                      </a:lnTo>
                      <a:lnTo>
                        <a:pt x="0" y="196"/>
                      </a:lnTo>
                      <a:lnTo>
                        <a:pt x="0" y="194"/>
                      </a:lnTo>
                      <a:lnTo>
                        <a:pt x="0" y="192"/>
                      </a:lnTo>
                      <a:lnTo>
                        <a:pt x="76" y="0"/>
                      </a:lnTo>
                      <a:lnTo>
                        <a:pt x="76" y="2"/>
                      </a:lnTo>
                      <a:lnTo>
                        <a:pt x="76" y="4"/>
                      </a:lnTo>
                      <a:lnTo>
                        <a:pt x="75" y="7"/>
                      </a:lnTo>
                      <a:lnTo>
                        <a:pt x="75" y="13"/>
                      </a:lnTo>
                      <a:lnTo>
                        <a:pt x="75" y="17"/>
                      </a:lnTo>
                      <a:lnTo>
                        <a:pt x="73" y="25"/>
                      </a:lnTo>
                      <a:lnTo>
                        <a:pt x="73" y="32"/>
                      </a:lnTo>
                      <a:lnTo>
                        <a:pt x="71" y="40"/>
                      </a:lnTo>
                      <a:lnTo>
                        <a:pt x="71" y="48"/>
                      </a:lnTo>
                      <a:lnTo>
                        <a:pt x="71" y="57"/>
                      </a:lnTo>
                      <a:lnTo>
                        <a:pt x="69" y="67"/>
                      </a:lnTo>
                      <a:lnTo>
                        <a:pt x="69" y="77"/>
                      </a:lnTo>
                      <a:lnTo>
                        <a:pt x="67" y="88"/>
                      </a:lnTo>
                      <a:lnTo>
                        <a:pt x="67" y="98"/>
                      </a:lnTo>
                      <a:lnTo>
                        <a:pt x="67" y="109"/>
                      </a:lnTo>
                      <a:lnTo>
                        <a:pt x="65" y="121"/>
                      </a:lnTo>
                      <a:lnTo>
                        <a:pt x="65" y="132"/>
                      </a:lnTo>
                      <a:lnTo>
                        <a:pt x="65" y="144"/>
                      </a:lnTo>
                      <a:lnTo>
                        <a:pt x="65" y="155"/>
                      </a:lnTo>
                      <a:lnTo>
                        <a:pt x="65" y="167"/>
                      </a:lnTo>
                      <a:lnTo>
                        <a:pt x="65" y="180"/>
                      </a:lnTo>
                      <a:lnTo>
                        <a:pt x="65" y="192"/>
                      </a:lnTo>
                      <a:lnTo>
                        <a:pt x="67" y="203"/>
                      </a:lnTo>
                      <a:lnTo>
                        <a:pt x="67" y="213"/>
                      </a:lnTo>
                      <a:lnTo>
                        <a:pt x="69" y="224"/>
                      </a:lnTo>
                      <a:lnTo>
                        <a:pt x="69" y="236"/>
                      </a:lnTo>
                      <a:lnTo>
                        <a:pt x="71" y="245"/>
                      </a:lnTo>
                      <a:lnTo>
                        <a:pt x="73" y="255"/>
                      </a:lnTo>
                      <a:lnTo>
                        <a:pt x="75" y="265"/>
                      </a:lnTo>
                      <a:lnTo>
                        <a:pt x="78" y="272"/>
                      </a:lnTo>
                      <a:lnTo>
                        <a:pt x="80" y="280"/>
                      </a:lnTo>
                      <a:lnTo>
                        <a:pt x="84" y="290"/>
                      </a:lnTo>
                      <a:lnTo>
                        <a:pt x="88" y="297"/>
                      </a:lnTo>
                      <a:lnTo>
                        <a:pt x="92" y="305"/>
                      </a:lnTo>
                      <a:lnTo>
                        <a:pt x="96" y="313"/>
                      </a:lnTo>
                      <a:lnTo>
                        <a:pt x="99" y="320"/>
                      </a:lnTo>
                      <a:lnTo>
                        <a:pt x="103" y="328"/>
                      </a:lnTo>
                      <a:lnTo>
                        <a:pt x="107" y="338"/>
                      </a:lnTo>
                      <a:lnTo>
                        <a:pt x="111" y="345"/>
                      </a:lnTo>
                      <a:lnTo>
                        <a:pt x="115" y="353"/>
                      </a:lnTo>
                      <a:lnTo>
                        <a:pt x="119" y="363"/>
                      </a:lnTo>
                      <a:lnTo>
                        <a:pt x="124" y="370"/>
                      </a:lnTo>
                      <a:lnTo>
                        <a:pt x="128" y="378"/>
                      </a:lnTo>
                      <a:lnTo>
                        <a:pt x="132" y="388"/>
                      </a:lnTo>
                      <a:lnTo>
                        <a:pt x="136" y="395"/>
                      </a:lnTo>
                      <a:lnTo>
                        <a:pt x="142" y="403"/>
                      </a:lnTo>
                      <a:lnTo>
                        <a:pt x="146" y="413"/>
                      </a:lnTo>
                      <a:lnTo>
                        <a:pt x="149" y="420"/>
                      </a:lnTo>
                      <a:lnTo>
                        <a:pt x="153" y="428"/>
                      </a:lnTo>
                      <a:lnTo>
                        <a:pt x="157" y="436"/>
                      </a:lnTo>
                      <a:lnTo>
                        <a:pt x="161" y="443"/>
                      </a:lnTo>
                      <a:lnTo>
                        <a:pt x="165" y="451"/>
                      </a:lnTo>
                      <a:lnTo>
                        <a:pt x="169" y="459"/>
                      </a:lnTo>
                      <a:lnTo>
                        <a:pt x="172" y="466"/>
                      </a:lnTo>
                      <a:lnTo>
                        <a:pt x="176" y="474"/>
                      </a:lnTo>
                      <a:lnTo>
                        <a:pt x="180" y="480"/>
                      </a:lnTo>
                      <a:lnTo>
                        <a:pt x="184" y="487"/>
                      </a:lnTo>
                      <a:lnTo>
                        <a:pt x="186" y="493"/>
                      </a:lnTo>
                      <a:lnTo>
                        <a:pt x="190" y="501"/>
                      </a:lnTo>
                      <a:lnTo>
                        <a:pt x="192" y="507"/>
                      </a:lnTo>
                      <a:lnTo>
                        <a:pt x="195" y="512"/>
                      </a:lnTo>
                      <a:lnTo>
                        <a:pt x="197" y="518"/>
                      </a:lnTo>
                      <a:lnTo>
                        <a:pt x="199" y="522"/>
                      </a:lnTo>
                      <a:close/>
                    </a:path>
                  </a:pathLst>
                </a:custGeom>
                <a:solidFill>
                  <a:srgbClr val="C76E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6980" name="Freeform 695"/>
                <p:cNvSpPr>
                  <a:spLocks noChangeAspect="1"/>
                </p:cNvSpPr>
                <p:nvPr/>
              </p:nvSpPr>
              <p:spPr bwMode="auto">
                <a:xfrm>
                  <a:off x="4103" y="2466"/>
                  <a:ext cx="474" cy="739"/>
                </a:xfrm>
                <a:custGeom>
                  <a:avLst/>
                  <a:gdLst>
                    <a:gd name="T0" fmla="*/ 205 w 474"/>
                    <a:gd name="T1" fmla="*/ 551 h 739"/>
                    <a:gd name="T2" fmla="*/ 215 w 474"/>
                    <a:gd name="T3" fmla="*/ 574 h 739"/>
                    <a:gd name="T4" fmla="*/ 220 w 474"/>
                    <a:gd name="T5" fmla="*/ 593 h 739"/>
                    <a:gd name="T6" fmla="*/ 226 w 474"/>
                    <a:gd name="T7" fmla="*/ 606 h 739"/>
                    <a:gd name="T8" fmla="*/ 232 w 474"/>
                    <a:gd name="T9" fmla="*/ 622 h 739"/>
                    <a:gd name="T10" fmla="*/ 240 w 474"/>
                    <a:gd name="T11" fmla="*/ 635 h 739"/>
                    <a:gd name="T12" fmla="*/ 249 w 474"/>
                    <a:gd name="T13" fmla="*/ 645 h 739"/>
                    <a:gd name="T14" fmla="*/ 261 w 474"/>
                    <a:gd name="T15" fmla="*/ 651 h 739"/>
                    <a:gd name="T16" fmla="*/ 274 w 474"/>
                    <a:gd name="T17" fmla="*/ 645 h 739"/>
                    <a:gd name="T18" fmla="*/ 288 w 474"/>
                    <a:gd name="T19" fmla="*/ 649 h 739"/>
                    <a:gd name="T20" fmla="*/ 305 w 474"/>
                    <a:gd name="T21" fmla="*/ 651 h 739"/>
                    <a:gd name="T22" fmla="*/ 328 w 474"/>
                    <a:gd name="T23" fmla="*/ 645 h 739"/>
                    <a:gd name="T24" fmla="*/ 357 w 474"/>
                    <a:gd name="T25" fmla="*/ 622 h 739"/>
                    <a:gd name="T26" fmla="*/ 374 w 474"/>
                    <a:gd name="T27" fmla="*/ 610 h 739"/>
                    <a:gd name="T28" fmla="*/ 395 w 474"/>
                    <a:gd name="T29" fmla="*/ 599 h 739"/>
                    <a:gd name="T30" fmla="*/ 414 w 474"/>
                    <a:gd name="T31" fmla="*/ 589 h 739"/>
                    <a:gd name="T32" fmla="*/ 428 w 474"/>
                    <a:gd name="T33" fmla="*/ 580 h 739"/>
                    <a:gd name="T34" fmla="*/ 437 w 474"/>
                    <a:gd name="T35" fmla="*/ 570 h 739"/>
                    <a:gd name="T36" fmla="*/ 441 w 474"/>
                    <a:gd name="T37" fmla="*/ 558 h 739"/>
                    <a:gd name="T38" fmla="*/ 454 w 474"/>
                    <a:gd name="T39" fmla="*/ 555 h 739"/>
                    <a:gd name="T40" fmla="*/ 468 w 474"/>
                    <a:gd name="T41" fmla="*/ 557 h 739"/>
                    <a:gd name="T42" fmla="*/ 470 w 474"/>
                    <a:gd name="T43" fmla="*/ 560 h 739"/>
                    <a:gd name="T44" fmla="*/ 458 w 474"/>
                    <a:gd name="T45" fmla="*/ 564 h 739"/>
                    <a:gd name="T46" fmla="*/ 449 w 474"/>
                    <a:gd name="T47" fmla="*/ 568 h 739"/>
                    <a:gd name="T48" fmla="*/ 447 w 474"/>
                    <a:gd name="T49" fmla="*/ 578 h 739"/>
                    <a:gd name="T50" fmla="*/ 439 w 474"/>
                    <a:gd name="T51" fmla="*/ 591 h 739"/>
                    <a:gd name="T52" fmla="*/ 428 w 474"/>
                    <a:gd name="T53" fmla="*/ 601 h 739"/>
                    <a:gd name="T54" fmla="*/ 414 w 474"/>
                    <a:gd name="T55" fmla="*/ 610 h 739"/>
                    <a:gd name="T56" fmla="*/ 401 w 474"/>
                    <a:gd name="T57" fmla="*/ 618 h 739"/>
                    <a:gd name="T58" fmla="*/ 387 w 474"/>
                    <a:gd name="T59" fmla="*/ 628 h 739"/>
                    <a:gd name="T60" fmla="*/ 374 w 474"/>
                    <a:gd name="T61" fmla="*/ 639 h 739"/>
                    <a:gd name="T62" fmla="*/ 359 w 474"/>
                    <a:gd name="T63" fmla="*/ 656 h 739"/>
                    <a:gd name="T64" fmla="*/ 351 w 474"/>
                    <a:gd name="T65" fmla="*/ 670 h 739"/>
                    <a:gd name="T66" fmla="*/ 343 w 474"/>
                    <a:gd name="T67" fmla="*/ 683 h 739"/>
                    <a:gd name="T68" fmla="*/ 335 w 474"/>
                    <a:gd name="T69" fmla="*/ 697 h 739"/>
                    <a:gd name="T70" fmla="*/ 326 w 474"/>
                    <a:gd name="T71" fmla="*/ 712 h 739"/>
                    <a:gd name="T72" fmla="*/ 311 w 474"/>
                    <a:gd name="T73" fmla="*/ 729 h 739"/>
                    <a:gd name="T74" fmla="*/ 293 w 474"/>
                    <a:gd name="T75" fmla="*/ 739 h 739"/>
                    <a:gd name="T76" fmla="*/ 274 w 474"/>
                    <a:gd name="T77" fmla="*/ 737 h 739"/>
                    <a:gd name="T78" fmla="*/ 255 w 474"/>
                    <a:gd name="T79" fmla="*/ 716 h 739"/>
                    <a:gd name="T80" fmla="*/ 240 w 474"/>
                    <a:gd name="T81" fmla="*/ 685 h 739"/>
                    <a:gd name="T82" fmla="*/ 228 w 474"/>
                    <a:gd name="T83" fmla="*/ 660 h 739"/>
                    <a:gd name="T84" fmla="*/ 222 w 474"/>
                    <a:gd name="T85" fmla="*/ 637 h 739"/>
                    <a:gd name="T86" fmla="*/ 213 w 474"/>
                    <a:gd name="T87" fmla="*/ 614 h 739"/>
                    <a:gd name="T88" fmla="*/ 199 w 474"/>
                    <a:gd name="T89" fmla="*/ 583 h 739"/>
                    <a:gd name="T90" fmla="*/ 180 w 474"/>
                    <a:gd name="T91" fmla="*/ 547 h 739"/>
                    <a:gd name="T92" fmla="*/ 159 w 474"/>
                    <a:gd name="T93" fmla="*/ 509 h 739"/>
                    <a:gd name="T94" fmla="*/ 132 w 474"/>
                    <a:gd name="T95" fmla="*/ 468 h 739"/>
                    <a:gd name="T96" fmla="*/ 101 w 474"/>
                    <a:gd name="T97" fmla="*/ 424 h 739"/>
                    <a:gd name="T98" fmla="*/ 67 w 474"/>
                    <a:gd name="T99" fmla="*/ 374 h 739"/>
                    <a:gd name="T100" fmla="*/ 38 w 474"/>
                    <a:gd name="T101" fmla="*/ 313 h 739"/>
                    <a:gd name="T102" fmla="*/ 17 w 474"/>
                    <a:gd name="T103" fmla="*/ 251 h 739"/>
                    <a:gd name="T104" fmla="*/ 4 w 474"/>
                    <a:gd name="T105" fmla="*/ 207 h 739"/>
                    <a:gd name="T106" fmla="*/ 76 w 474"/>
                    <a:gd name="T107" fmla="*/ 2 h 739"/>
                    <a:gd name="T108" fmla="*/ 71 w 474"/>
                    <a:gd name="T109" fmla="*/ 40 h 739"/>
                    <a:gd name="T110" fmla="*/ 63 w 474"/>
                    <a:gd name="T111" fmla="*/ 113 h 739"/>
                    <a:gd name="T112" fmla="*/ 61 w 474"/>
                    <a:gd name="T113" fmla="*/ 196 h 739"/>
                    <a:gd name="T114" fmla="*/ 71 w 474"/>
                    <a:gd name="T115" fmla="*/ 270 h 739"/>
                    <a:gd name="T116" fmla="*/ 96 w 474"/>
                    <a:gd name="T117" fmla="*/ 328 h 739"/>
                    <a:gd name="T118" fmla="*/ 124 w 474"/>
                    <a:gd name="T119" fmla="*/ 384 h 739"/>
                    <a:gd name="T120" fmla="*/ 153 w 474"/>
                    <a:gd name="T121" fmla="*/ 439 h 739"/>
                    <a:gd name="T122" fmla="*/ 180 w 474"/>
                    <a:gd name="T123" fmla="*/ 489 h 739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74"/>
                    <a:gd name="T187" fmla="*/ 0 h 739"/>
                    <a:gd name="T188" fmla="*/ 474 w 474"/>
                    <a:gd name="T189" fmla="*/ 739 h 739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74" h="739">
                      <a:moveTo>
                        <a:pt x="195" y="524"/>
                      </a:moveTo>
                      <a:lnTo>
                        <a:pt x="197" y="530"/>
                      </a:lnTo>
                      <a:lnTo>
                        <a:pt x="199" y="533"/>
                      </a:lnTo>
                      <a:lnTo>
                        <a:pt x="201" y="539"/>
                      </a:lnTo>
                      <a:lnTo>
                        <a:pt x="203" y="543"/>
                      </a:lnTo>
                      <a:lnTo>
                        <a:pt x="205" y="547"/>
                      </a:lnTo>
                      <a:lnTo>
                        <a:pt x="205" y="551"/>
                      </a:lnTo>
                      <a:lnTo>
                        <a:pt x="207" y="555"/>
                      </a:lnTo>
                      <a:lnTo>
                        <a:pt x="209" y="558"/>
                      </a:lnTo>
                      <a:lnTo>
                        <a:pt x="211" y="562"/>
                      </a:lnTo>
                      <a:lnTo>
                        <a:pt x="211" y="566"/>
                      </a:lnTo>
                      <a:lnTo>
                        <a:pt x="213" y="568"/>
                      </a:lnTo>
                      <a:lnTo>
                        <a:pt x="213" y="572"/>
                      </a:lnTo>
                      <a:lnTo>
                        <a:pt x="215" y="574"/>
                      </a:lnTo>
                      <a:lnTo>
                        <a:pt x="215" y="578"/>
                      </a:lnTo>
                      <a:lnTo>
                        <a:pt x="217" y="580"/>
                      </a:lnTo>
                      <a:lnTo>
                        <a:pt x="217" y="583"/>
                      </a:lnTo>
                      <a:lnTo>
                        <a:pt x="218" y="585"/>
                      </a:lnTo>
                      <a:lnTo>
                        <a:pt x="218" y="587"/>
                      </a:lnTo>
                      <a:lnTo>
                        <a:pt x="218" y="589"/>
                      </a:lnTo>
                      <a:lnTo>
                        <a:pt x="220" y="593"/>
                      </a:lnTo>
                      <a:lnTo>
                        <a:pt x="220" y="595"/>
                      </a:lnTo>
                      <a:lnTo>
                        <a:pt x="222" y="597"/>
                      </a:lnTo>
                      <a:lnTo>
                        <a:pt x="222" y="599"/>
                      </a:lnTo>
                      <a:lnTo>
                        <a:pt x="222" y="601"/>
                      </a:lnTo>
                      <a:lnTo>
                        <a:pt x="224" y="603"/>
                      </a:lnTo>
                      <a:lnTo>
                        <a:pt x="224" y="605"/>
                      </a:lnTo>
                      <a:lnTo>
                        <a:pt x="226" y="606"/>
                      </a:lnTo>
                      <a:lnTo>
                        <a:pt x="226" y="608"/>
                      </a:lnTo>
                      <a:lnTo>
                        <a:pt x="226" y="612"/>
                      </a:lnTo>
                      <a:lnTo>
                        <a:pt x="228" y="614"/>
                      </a:lnTo>
                      <a:lnTo>
                        <a:pt x="228" y="616"/>
                      </a:lnTo>
                      <a:lnTo>
                        <a:pt x="230" y="618"/>
                      </a:lnTo>
                      <a:lnTo>
                        <a:pt x="230" y="620"/>
                      </a:lnTo>
                      <a:lnTo>
                        <a:pt x="232" y="622"/>
                      </a:lnTo>
                      <a:lnTo>
                        <a:pt x="234" y="624"/>
                      </a:lnTo>
                      <a:lnTo>
                        <a:pt x="234" y="626"/>
                      </a:lnTo>
                      <a:lnTo>
                        <a:pt x="236" y="628"/>
                      </a:lnTo>
                      <a:lnTo>
                        <a:pt x="236" y="630"/>
                      </a:lnTo>
                      <a:lnTo>
                        <a:pt x="238" y="631"/>
                      </a:lnTo>
                      <a:lnTo>
                        <a:pt x="240" y="633"/>
                      </a:lnTo>
                      <a:lnTo>
                        <a:pt x="240" y="635"/>
                      </a:lnTo>
                      <a:lnTo>
                        <a:pt x="241" y="637"/>
                      </a:lnTo>
                      <a:lnTo>
                        <a:pt x="241" y="639"/>
                      </a:lnTo>
                      <a:lnTo>
                        <a:pt x="243" y="641"/>
                      </a:lnTo>
                      <a:lnTo>
                        <a:pt x="245" y="641"/>
                      </a:lnTo>
                      <a:lnTo>
                        <a:pt x="245" y="643"/>
                      </a:lnTo>
                      <a:lnTo>
                        <a:pt x="247" y="645"/>
                      </a:lnTo>
                      <a:lnTo>
                        <a:pt x="249" y="645"/>
                      </a:lnTo>
                      <a:lnTo>
                        <a:pt x="249" y="647"/>
                      </a:lnTo>
                      <a:lnTo>
                        <a:pt x="251" y="647"/>
                      </a:lnTo>
                      <a:lnTo>
                        <a:pt x="253" y="649"/>
                      </a:lnTo>
                      <a:lnTo>
                        <a:pt x="255" y="649"/>
                      </a:lnTo>
                      <a:lnTo>
                        <a:pt x="257" y="649"/>
                      </a:lnTo>
                      <a:lnTo>
                        <a:pt x="259" y="651"/>
                      </a:lnTo>
                      <a:lnTo>
                        <a:pt x="261" y="651"/>
                      </a:lnTo>
                      <a:lnTo>
                        <a:pt x="263" y="651"/>
                      </a:lnTo>
                      <a:lnTo>
                        <a:pt x="264" y="649"/>
                      </a:lnTo>
                      <a:lnTo>
                        <a:pt x="266" y="649"/>
                      </a:lnTo>
                      <a:lnTo>
                        <a:pt x="268" y="647"/>
                      </a:lnTo>
                      <a:lnTo>
                        <a:pt x="270" y="647"/>
                      </a:lnTo>
                      <a:lnTo>
                        <a:pt x="272" y="645"/>
                      </a:lnTo>
                      <a:lnTo>
                        <a:pt x="274" y="645"/>
                      </a:lnTo>
                      <a:lnTo>
                        <a:pt x="276" y="645"/>
                      </a:lnTo>
                      <a:lnTo>
                        <a:pt x="278" y="645"/>
                      </a:lnTo>
                      <a:lnTo>
                        <a:pt x="280" y="645"/>
                      </a:lnTo>
                      <a:lnTo>
                        <a:pt x="282" y="647"/>
                      </a:lnTo>
                      <a:lnTo>
                        <a:pt x="284" y="647"/>
                      </a:lnTo>
                      <a:lnTo>
                        <a:pt x="286" y="647"/>
                      </a:lnTo>
                      <a:lnTo>
                        <a:pt x="288" y="649"/>
                      </a:lnTo>
                      <a:lnTo>
                        <a:pt x="289" y="649"/>
                      </a:lnTo>
                      <a:lnTo>
                        <a:pt x="291" y="649"/>
                      </a:lnTo>
                      <a:lnTo>
                        <a:pt x="295" y="651"/>
                      </a:lnTo>
                      <a:lnTo>
                        <a:pt x="297" y="651"/>
                      </a:lnTo>
                      <a:lnTo>
                        <a:pt x="299" y="651"/>
                      </a:lnTo>
                      <a:lnTo>
                        <a:pt x="303" y="651"/>
                      </a:lnTo>
                      <a:lnTo>
                        <a:pt x="305" y="651"/>
                      </a:lnTo>
                      <a:lnTo>
                        <a:pt x="307" y="651"/>
                      </a:lnTo>
                      <a:lnTo>
                        <a:pt x="311" y="651"/>
                      </a:lnTo>
                      <a:lnTo>
                        <a:pt x="314" y="649"/>
                      </a:lnTo>
                      <a:lnTo>
                        <a:pt x="316" y="649"/>
                      </a:lnTo>
                      <a:lnTo>
                        <a:pt x="320" y="647"/>
                      </a:lnTo>
                      <a:lnTo>
                        <a:pt x="324" y="647"/>
                      </a:lnTo>
                      <a:lnTo>
                        <a:pt x="328" y="645"/>
                      </a:lnTo>
                      <a:lnTo>
                        <a:pt x="332" y="641"/>
                      </a:lnTo>
                      <a:lnTo>
                        <a:pt x="335" y="639"/>
                      </a:lnTo>
                      <a:lnTo>
                        <a:pt x="339" y="635"/>
                      </a:lnTo>
                      <a:lnTo>
                        <a:pt x="345" y="633"/>
                      </a:lnTo>
                      <a:lnTo>
                        <a:pt x="349" y="630"/>
                      </a:lnTo>
                      <a:lnTo>
                        <a:pt x="355" y="624"/>
                      </a:lnTo>
                      <a:lnTo>
                        <a:pt x="357" y="622"/>
                      </a:lnTo>
                      <a:lnTo>
                        <a:pt x="359" y="622"/>
                      </a:lnTo>
                      <a:lnTo>
                        <a:pt x="360" y="620"/>
                      </a:lnTo>
                      <a:lnTo>
                        <a:pt x="364" y="618"/>
                      </a:lnTo>
                      <a:lnTo>
                        <a:pt x="366" y="616"/>
                      </a:lnTo>
                      <a:lnTo>
                        <a:pt x="368" y="614"/>
                      </a:lnTo>
                      <a:lnTo>
                        <a:pt x="372" y="612"/>
                      </a:lnTo>
                      <a:lnTo>
                        <a:pt x="374" y="610"/>
                      </a:lnTo>
                      <a:lnTo>
                        <a:pt x="378" y="610"/>
                      </a:lnTo>
                      <a:lnTo>
                        <a:pt x="380" y="608"/>
                      </a:lnTo>
                      <a:lnTo>
                        <a:pt x="383" y="606"/>
                      </a:lnTo>
                      <a:lnTo>
                        <a:pt x="385" y="605"/>
                      </a:lnTo>
                      <a:lnTo>
                        <a:pt x="389" y="603"/>
                      </a:lnTo>
                      <a:lnTo>
                        <a:pt x="391" y="601"/>
                      </a:lnTo>
                      <a:lnTo>
                        <a:pt x="395" y="599"/>
                      </a:lnTo>
                      <a:lnTo>
                        <a:pt x="397" y="599"/>
                      </a:lnTo>
                      <a:lnTo>
                        <a:pt x="401" y="597"/>
                      </a:lnTo>
                      <a:lnTo>
                        <a:pt x="403" y="595"/>
                      </a:lnTo>
                      <a:lnTo>
                        <a:pt x="406" y="593"/>
                      </a:lnTo>
                      <a:lnTo>
                        <a:pt x="408" y="591"/>
                      </a:lnTo>
                      <a:lnTo>
                        <a:pt x="412" y="591"/>
                      </a:lnTo>
                      <a:lnTo>
                        <a:pt x="414" y="589"/>
                      </a:lnTo>
                      <a:lnTo>
                        <a:pt x="416" y="587"/>
                      </a:lnTo>
                      <a:lnTo>
                        <a:pt x="418" y="587"/>
                      </a:lnTo>
                      <a:lnTo>
                        <a:pt x="420" y="585"/>
                      </a:lnTo>
                      <a:lnTo>
                        <a:pt x="424" y="583"/>
                      </a:lnTo>
                      <a:lnTo>
                        <a:pt x="426" y="583"/>
                      </a:lnTo>
                      <a:lnTo>
                        <a:pt x="426" y="581"/>
                      </a:lnTo>
                      <a:lnTo>
                        <a:pt x="428" y="580"/>
                      </a:lnTo>
                      <a:lnTo>
                        <a:pt x="430" y="580"/>
                      </a:lnTo>
                      <a:lnTo>
                        <a:pt x="431" y="578"/>
                      </a:lnTo>
                      <a:lnTo>
                        <a:pt x="433" y="576"/>
                      </a:lnTo>
                      <a:lnTo>
                        <a:pt x="435" y="574"/>
                      </a:lnTo>
                      <a:lnTo>
                        <a:pt x="435" y="572"/>
                      </a:lnTo>
                      <a:lnTo>
                        <a:pt x="435" y="570"/>
                      </a:lnTo>
                      <a:lnTo>
                        <a:pt x="437" y="570"/>
                      </a:lnTo>
                      <a:lnTo>
                        <a:pt x="437" y="568"/>
                      </a:lnTo>
                      <a:lnTo>
                        <a:pt x="437" y="566"/>
                      </a:lnTo>
                      <a:lnTo>
                        <a:pt x="437" y="564"/>
                      </a:lnTo>
                      <a:lnTo>
                        <a:pt x="439" y="562"/>
                      </a:lnTo>
                      <a:lnTo>
                        <a:pt x="439" y="560"/>
                      </a:lnTo>
                      <a:lnTo>
                        <a:pt x="439" y="558"/>
                      </a:lnTo>
                      <a:lnTo>
                        <a:pt x="441" y="558"/>
                      </a:lnTo>
                      <a:lnTo>
                        <a:pt x="443" y="557"/>
                      </a:lnTo>
                      <a:lnTo>
                        <a:pt x="445" y="557"/>
                      </a:lnTo>
                      <a:lnTo>
                        <a:pt x="447" y="555"/>
                      </a:lnTo>
                      <a:lnTo>
                        <a:pt x="449" y="555"/>
                      </a:lnTo>
                      <a:lnTo>
                        <a:pt x="451" y="555"/>
                      </a:lnTo>
                      <a:lnTo>
                        <a:pt x="453" y="555"/>
                      </a:lnTo>
                      <a:lnTo>
                        <a:pt x="454" y="555"/>
                      </a:lnTo>
                      <a:lnTo>
                        <a:pt x="458" y="555"/>
                      </a:lnTo>
                      <a:lnTo>
                        <a:pt x="460" y="555"/>
                      </a:lnTo>
                      <a:lnTo>
                        <a:pt x="462" y="555"/>
                      </a:lnTo>
                      <a:lnTo>
                        <a:pt x="462" y="557"/>
                      </a:lnTo>
                      <a:lnTo>
                        <a:pt x="464" y="557"/>
                      </a:lnTo>
                      <a:lnTo>
                        <a:pt x="466" y="557"/>
                      </a:lnTo>
                      <a:lnTo>
                        <a:pt x="468" y="557"/>
                      </a:lnTo>
                      <a:lnTo>
                        <a:pt x="470" y="557"/>
                      </a:lnTo>
                      <a:lnTo>
                        <a:pt x="472" y="557"/>
                      </a:lnTo>
                      <a:lnTo>
                        <a:pt x="472" y="558"/>
                      </a:lnTo>
                      <a:lnTo>
                        <a:pt x="474" y="558"/>
                      </a:lnTo>
                      <a:lnTo>
                        <a:pt x="472" y="558"/>
                      </a:lnTo>
                      <a:lnTo>
                        <a:pt x="472" y="560"/>
                      </a:lnTo>
                      <a:lnTo>
                        <a:pt x="470" y="560"/>
                      </a:lnTo>
                      <a:lnTo>
                        <a:pt x="470" y="562"/>
                      </a:lnTo>
                      <a:lnTo>
                        <a:pt x="468" y="562"/>
                      </a:lnTo>
                      <a:lnTo>
                        <a:pt x="466" y="562"/>
                      </a:lnTo>
                      <a:lnTo>
                        <a:pt x="464" y="562"/>
                      </a:lnTo>
                      <a:lnTo>
                        <a:pt x="462" y="562"/>
                      </a:lnTo>
                      <a:lnTo>
                        <a:pt x="460" y="562"/>
                      </a:lnTo>
                      <a:lnTo>
                        <a:pt x="458" y="564"/>
                      </a:lnTo>
                      <a:lnTo>
                        <a:pt x="456" y="564"/>
                      </a:lnTo>
                      <a:lnTo>
                        <a:pt x="454" y="564"/>
                      </a:lnTo>
                      <a:lnTo>
                        <a:pt x="453" y="564"/>
                      </a:lnTo>
                      <a:lnTo>
                        <a:pt x="453" y="566"/>
                      </a:lnTo>
                      <a:lnTo>
                        <a:pt x="451" y="566"/>
                      </a:lnTo>
                      <a:lnTo>
                        <a:pt x="449" y="566"/>
                      </a:lnTo>
                      <a:lnTo>
                        <a:pt x="449" y="568"/>
                      </a:lnTo>
                      <a:lnTo>
                        <a:pt x="447" y="568"/>
                      </a:lnTo>
                      <a:lnTo>
                        <a:pt x="449" y="568"/>
                      </a:lnTo>
                      <a:lnTo>
                        <a:pt x="449" y="570"/>
                      </a:lnTo>
                      <a:lnTo>
                        <a:pt x="449" y="572"/>
                      </a:lnTo>
                      <a:lnTo>
                        <a:pt x="449" y="574"/>
                      </a:lnTo>
                      <a:lnTo>
                        <a:pt x="447" y="576"/>
                      </a:lnTo>
                      <a:lnTo>
                        <a:pt x="447" y="578"/>
                      </a:lnTo>
                      <a:lnTo>
                        <a:pt x="447" y="580"/>
                      </a:lnTo>
                      <a:lnTo>
                        <a:pt x="445" y="581"/>
                      </a:lnTo>
                      <a:lnTo>
                        <a:pt x="445" y="583"/>
                      </a:lnTo>
                      <a:lnTo>
                        <a:pt x="443" y="585"/>
                      </a:lnTo>
                      <a:lnTo>
                        <a:pt x="441" y="587"/>
                      </a:lnTo>
                      <a:lnTo>
                        <a:pt x="441" y="589"/>
                      </a:lnTo>
                      <a:lnTo>
                        <a:pt x="439" y="591"/>
                      </a:lnTo>
                      <a:lnTo>
                        <a:pt x="437" y="591"/>
                      </a:lnTo>
                      <a:lnTo>
                        <a:pt x="435" y="593"/>
                      </a:lnTo>
                      <a:lnTo>
                        <a:pt x="435" y="595"/>
                      </a:lnTo>
                      <a:lnTo>
                        <a:pt x="433" y="597"/>
                      </a:lnTo>
                      <a:lnTo>
                        <a:pt x="431" y="597"/>
                      </a:lnTo>
                      <a:lnTo>
                        <a:pt x="430" y="599"/>
                      </a:lnTo>
                      <a:lnTo>
                        <a:pt x="428" y="601"/>
                      </a:lnTo>
                      <a:lnTo>
                        <a:pt x="426" y="603"/>
                      </a:lnTo>
                      <a:lnTo>
                        <a:pt x="424" y="605"/>
                      </a:lnTo>
                      <a:lnTo>
                        <a:pt x="422" y="605"/>
                      </a:lnTo>
                      <a:lnTo>
                        <a:pt x="420" y="606"/>
                      </a:lnTo>
                      <a:lnTo>
                        <a:pt x="418" y="606"/>
                      </a:lnTo>
                      <a:lnTo>
                        <a:pt x="416" y="608"/>
                      </a:lnTo>
                      <a:lnTo>
                        <a:pt x="414" y="610"/>
                      </a:lnTo>
                      <a:lnTo>
                        <a:pt x="412" y="610"/>
                      </a:lnTo>
                      <a:lnTo>
                        <a:pt x="410" y="612"/>
                      </a:lnTo>
                      <a:lnTo>
                        <a:pt x="408" y="612"/>
                      </a:lnTo>
                      <a:lnTo>
                        <a:pt x="406" y="614"/>
                      </a:lnTo>
                      <a:lnTo>
                        <a:pt x="405" y="616"/>
                      </a:lnTo>
                      <a:lnTo>
                        <a:pt x="403" y="616"/>
                      </a:lnTo>
                      <a:lnTo>
                        <a:pt x="401" y="618"/>
                      </a:lnTo>
                      <a:lnTo>
                        <a:pt x="399" y="618"/>
                      </a:lnTo>
                      <a:lnTo>
                        <a:pt x="397" y="620"/>
                      </a:lnTo>
                      <a:lnTo>
                        <a:pt x="395" y="622"/>
                      </a:lnTo>
                      <a:lnTo>
                        <a:pt x="393" y="622"/>
                      </a:lnTo>
                      <a:lnTo>
                        <a:pt x="391" y="624"/>
                      </a:lnTo>
                      <a:lnTo>
                        <a:pt x="389" y="626"/>
                      </a:lnTo>
                      <a:lnTo>
                        <a:pt x="387" y="628"/>
                      </a:lnTo>
                      <a:lnTo>
                        <a:pt x="385" y="628"/>
                      </a:lnTo>
                      <a:lnTo>
                        <a:pt x="383" y="630"/>
                      </a:lnTo>
                      <a:lnTo>
                        <a:pt x="382" y="631"/>
                      </a:lnTo>
                      <a:lnTo>
                        <a:pt x="380" y="633"/>
                      </a:lnTo>
                      <a:lnTo>
                        <a:pt x="378" y="635"/>
                      </a:lnTo>
                      <a:lnTo>
                        <a:pt x="376" y="637"/>
                      </a:lnTo>
                      <a:lnTo>
                        <a:pt x="374" y="639"/>
                      </a:lnTo>
                      <a:lnTo>
                        <a:pt x="370" y="641"/>
                      </a:lnTo>
                      <a:lnTo>
                        <a:pt x="368" y="645"/>
                      </a:lnTo>
                      <a:lnTo>
                        <a:pt x="366" y="647"/>
                      </a:lnTo>
                      <a:lnTo>
                        <a:pt x="364" y="649"/>
                      </a:lnTo>
                      <a:lnTo>
                        <a:pt x="362" y="651"/>
                      </a:lnTo>
                      <a:lnTo>
                        <a:pt x="360" y="653"/>
                      </a:lnTo>
                      <a:lnTo>
                        <a:pt x="359" y="656"/>
                      </a:lnTo>
                      <a:lnTo>
                        <a:pt x="359" y="658"/>
                      </a:lnTo>
                      <a:lnTo>
                        <a:pt x="357" y="660"/>
                      </a:lnTo>
                      <a:lnTo>
                        <a:pt x="355" y="662"/>
                      </a:lnTo>
                      <a:lnTo>
                        <a:pt x="355" y="664"/>
                      </a:lnTo>
                      <a:lnTo>
                        <a:pt x="353" y="666"/>
                      </a:lnTo>
                      <a:lnTo>
                        <a:pt x="351" y="668"/>
                      </a:lnTo>
                      <a:lnTo>
                        <a:pt x="351" y="670"/>
                      </a:lnTo>
                      <a:lnTo>
                        <a:pt x="349" y="672"/>
                      </a:lnTo>
                      <a:lnTo>
                        <a:pt x="347" y="674"/>
                      </a:lnTo>
                      <a:lnTo>
                        <a:pt x="347" y="676"/>
                      </a:lnTo>
                      <a:lnTo>
                        <a:pt x="347" y="678"/>
                      </a:lnTo>
                      <a:lnTo>
                        <a:pt x="345" y="679"/>
                      </a:lnTo>
                      <a:lnTo>
                        <a:pt x="345" y="681"/>
                      </a:lnTo>
                      <a:lnTo>
                        <a:pt x="343" y="683"/>
                      </a:lnTo>
                      <a:lnTo>
                        <a:pt x="343" y="685"/>
                      </a:lnTo>
                      <a:lnTo>
                        <a:pt x="341" y="687"/>
                      </a:lnTo>
                      <a:lnTo>
                        <a:pt x="341" y="689"/>
                      </a:lnTo>
                      <a:lnTo>
                        <a:pt x="339" y="691"/>
                      </a:lnTo>
                      <a:lnTo>
                        <a:pt x="337" y="693"/>
                      </a:lnTo>
                      <a:lnTo>
                        <a:pt x="337" y="695"/>
                      </a:lnTo>
                      <a:lnTo>
                        <a:pt x="335" y="697"/>
                      </a:lnTo>
                      <a:lnTo>
                        <a:pt x="335" y="701"/>
                      </a:lnTo>
                      <a:lnTo>
                        <a:pt x="334" y="702"/>
                      </a:lnTo>
                      <a:lnTo>
                        <a:pt x="332" y="704"/>
                      </a:lnTo>
                      <a:lnTo>
                        <a:pt x="330" y="706"/>
                      </a:lnTo>
                      <a:lnTo>
                        <a:pt x="330" y="708"/>
                      </a:lnTo>
                      <a:lnTo>
                        <a:pt x="328" y="710"/>
                      </a:lnTo>
                      <a:lnTo>
                        <a:pt x="326" y="712"/>
                      </a:lnTo>
                      <a:lnTo>
                        <a:pt x="324" y="716"/>
                      </a:lnTo>
                      <a:lnTo>
                        <a:pt x="322" y="718"/>
                      </a:lnTo>
                      <a:lnTo>
                        <a:pt x="320" y="720"/>
                      </a:lnTo>
                      <a:lnTo>
                        <a:pt x="318" y="722"/>
                      </a:lnTo>
                      <a:lnTo>
                        <a:pt x="314" y="726"/>
                      </a:lnTo>
                      <a:lnTo>
                        <a:pt x="312" y="727"/>
                      </a:lnTo>
                      <a:lnTo>
                        <a:pt x="311" y="729"/>
                      </a:lnTo>
                      <a:lnTo>
                        <a:pt x="309" y="731"/>
                      </a:lnTo>
                      <a:lnTo>
                        <a:pt x="307" y="733"/>
                      </a:lnTo>
                      <a:lnTo>
                        <a:pt x="303" y="735"/>
                      </a:lnTo>
                      <a:lnTo>
                        <a:pt x="301" y="735"/>
                      </a:lnTo>
                      <a:lnTo>
                        <a:pt x="299" y="737"/>
                      </a:lnTo>
                      <a:lnTo>
                        <a:pt x="297" y="739"/>
                      </a:lnTo>
                      <a:lnTo>
                        <a:pt x="293" y="739"/>
                      </a:lnTo>
                      <a:lnTo>
                        <a:pt x="291" y="739"/>
                      </a:lnTo>
                      <a:lnTo>
                        <a:pt x="289" y="739"/>
                      </a:lnTo>
                      <a:lnTo>
                        <a:pt x="286" y="739"/>
                      </a:lnTo>
                      <a:lnTo>
                        <a:pt x="284" y="739"/>
                      </a:lnTo>
                      <a:lnTo>
                        <a:pt x="280" y="739"/>
                      </a:lnTo>
                      <a:lnTo>
                        <a:pt x="278" y="739"/>
                      </a:lnTo>
                      <a:lnTo>
                        <a:pt x="274" y="737"/>
                      </a:lnTo>
                      <a:lnTo>
                        <a:pt x="272" y="735"/>
                      </a:lnTo>
                      <a:lnTo>
                        <a:pt x="268" y="733"/>
                      </a:lnTo>
                      <a:lnTo>
                        <a:pt x="266" y="731"/>
                      </a:lnTo>
                      <a:lnTo>
                        <a:pt x="264" y="727"/>
                      </a:lnTo>
                      <a:lnTo>
                        <a:pt x="261" y="726"/>
                      </a:lnTo>
                      <a:lnTo>
                        <a:pt x="259" y="722"/>
                      </a:lnTo>
                      <a:lnTo>
                        <a:pt x="255" y="716"/>
                      </a:lnTo>
                      <a:lnTo>
                        <a:pt x="253" y="712"/>
                      </a:lnTo>
                      <a:lnTo>
                        <a:pt x="249" y="706"/>
                      </a:lnTo>
                      <a:lnTo>
                        <a:pt x="247" y="702"/>
                      </a:lnTo>
                      <a:lnTo>
                        <a:pt x="245" y="697"/>
                      </a:lnTo>
                      <a:lnTo>
                        <a:pt x="243" y="693"/>
                      </a:lnTo>
                      <a:lnTo>
                        <a:pt x="240" y="689"/>
                      </a:lnTo>
                      <a:lnTo>
                        <a:pt x="240" y="685"/>
                      </a:lnTo>
                      <a:lnTo>
                        <a:pt x="238" y="681"/>
                      </a:lnTo>
                      <a:lnTo>
                        <a:pt x="236" y="678"/>
                      </a:lnTo>
                      <a:lnTo>
                        <a:pt x="234" y="674"/>
                      </a:lnTo>
                      <a:lnTo>
                        <a:pt x="232" y="670"/>
                      </a:lnTo>
                      <a:lnTo>
                        <a:pt x="232" y="666"/>
                      </a:lnTo>
                      <a:lnTo>
                        <a:pt x="230" y="664"/>
                      </a:lnTo>
                      <a:lnTo>
                        <a:pt x="228" y="660"/>
                      </a:lnTo>
                      <a:lnTo>
                        <a:pt x="228" y="656"/>
                      </a:lnTo>
                      <a:lnTo>
                        <a:pt x="226" y="653"/>
                      </a:lnTo>
                      <a:lnTo>
                        <a:pt x="226" y="651"/>
                      </a:lnTo>
                      <a:lnTo>
                        <a:pt x="224" y="647"/>
                      </a:lnTo>
                      <a:lnTo>
                        <a:pt x="224" y="643"/>
                      </a:lnTo>
                      <a:lnTo>
                        <a:pt x="222" y="641"/>
                      </a:lnTo>
                      <a:lnTo>
                        <a:pt x="222" y="637"/>
                      </a:lnTo>
                      <a:lnTo>
                        <a:pt x="220" y="633"/>
                      </a:lnTo>
                      <a:lnTo>
                        <a:pt x="220" y="631"/>
                      </a:lnTo>
                      <a:lnTo>
                        <a:pt x="218" y="628"/>
                      </a:lnTo>
                      <a:lnTo>
                        <a:pt x="217" y="624"/>
                      </a:lnTo>
                      <a:lnTo>
                        <a:pt x="217" y="620"/>
                      </a:lnTo>
                      <a:lnTo>
                        <a:pt x="215" y="618"/>
                      </a:lnTo>
                      <a:lnTo>
                        <a:pt x="213" y="614"/>
                      </a:lnTo>
                      <a:lnTo>
                        <a:pt x="211" y="610"/>
                      </a:lnTo>
                      <a:lnTo>
                        <a:pt x="209" y="606"/>
                      </a:lnTo>
                      <a:lnTo>
                        <a:pt x="209" y="601"/>
                      </a:lnTo>
                      <a:lnTo>
                        <a:pt x="205" y="597"/>
                      </a:lnTo>
                      <a:lnTo>
                        <a:pt x="203" y="593"/>
                      </a:lnTo>
                      <a:lnTo>
                        <a:pt x="201" y="587"/>
                      </a:lnTo>
                      <a:lnTo>
                        <a:pt x="199" y="583"/>
                      </a:lnTo>
                      <a:lnTo>
                        <a:pt x="197" y="578"/>
                      </a:lnTo>
                      <a:lnTo>
                        <a:pt x="193" y="574"/>
                      </a:lnTo>
                      <a:lnTo>
                        <a:pt x="192" y="568"/>
                      </a:lnTo>
                      <a:lnTo>
                        <a:pt x="190" y="564"/>
                      </a:lnTo>
                      <a:lnTo>
                        <a:pt x="186" y="558"/>
                      </a:lnTo>
                      <a:lnTo>
                        <a:pt x="184" y="553"/>
                      </a:lnTo>
                      <a:lnTo>
                        <a:pt x="180" y="547"/>
                      </a:lnTo>
                      <a:lnTo>
                        <a:pt x="178" y="543"/>
                      </a:lnTo>
                      <a:lnTo>
                        <a:pt x="174" y="537"/>
                      </a:lnTo>
                      <a:lnTo>
                        <a:pt x="172" y="532"/>
                      </a:lnTo>
                      <a:lnTo>
                        <a:pt x="169" y="526"/>
                      </a:lnTo>
                      <a:lnTo>
                        <a:pt x="165" y="520"/>
                      </a:lnTo>
                      <a:lnTo>
                        <a:pt x="163" y="514"/>
                      </a:lnTo>
                      <a:lnTo>
                        <a:pt x="159" y="509"/>
                      </a:lnTo>
                      <a:lnTo>
                        <a:pt x="155" y="503"/>
                      </a:lnTo>
                      <a:lnTo>
                        <a:pt x="151" y="497"/>
                      </a:lnTo>
                      <a:lnTo>
                        <a:pt x="147" y="491"/>
                      </a:lnTo>
                      <a:lnTo>
                        <a:pt x="144" y="485"/>
                      </a:lnTo>
                      <a:lnTo>
                        <a:pt x="140" y="480"/>
                      </a:lnTo>
                      <a:lnTo>
                        <a:pt x="136" y="474"/>
                      </a:lnTo>
                      <a:lnTo>
                        <a:pt x="132" y="468"/>
                      </a:lnTo>
                      <a:lnTo>
                        <a:pt x="128" y="462"/>
                      </a:lnTo>
                      <a:lnTo>
                        <a:pt x="124" y="455"/>
                      </a:lnTo>
                      <a:lnTo>
                        <a:pt x="119" y="449"/>
                      </a:lnTo>
                      <a:lnTo>
                        <a:pt x="115" y="443"/>
                      </a:lnTo>
                      <a:lnTo>
                        <a:pt x="111" y="437"/>
                      </a:lnTo>
                      <a:lnTo>
                        <a:pt x="105" y="430"/>
                      </a:lnTo>
                      <a:lnTo>
                        <a:pt x="101" y="424"/>
                      </a:lnTo>
                      <a:lnTo>
                        <a:pt x="96" y="418"/>
                      </a:lnTo>
                      <a:lnTo>
                        <a:pt x="92" y="413"/>
                      </a:lnTo>
                      <a:lnTo>
                        <a:pt x="86" y="405"/>
                      </a:lnTo>
                      <a:lnTo>
                        <a:pt x="82" y="399"/>
                      </a:lnTo>
                      <a:lnTo>
                        <a:pt x="76" y="391"/>
                      </a:lnTo>
                      <a:lnTo>
                        <a:pt x="73" y="384"/>
                      </a:lnTo>
                      <a:lnTo>
                        <a:pt x="67" y="374"/>
                      </a:lnTo>
                      <a:lnTo>
                        <a:pt x="63" y="366"/>
                      </a:lnTo>
                      <a:lnTo>
                        <a:pt x="59" y="357"/>
                      </a:lnTo>
                      <a:lnTo>
                        <a:pt x="55" y="349"/>
                      </a:lnTo>
                      <a:lnTo>
                        <a:pt x="50" y="340"/>
                      </a:lnTo>
                      <a:lnTo>
                        <a:pt x="46" y="330"/>
                      </a:lnTo>
                      <a:lnTo>
                        <a:pt x="42" y="322"/>
                      </a:lnTo>
                      <a:lnTo>
                        <a:pt x="38" y="313"/>
                      </a:lnTo>
                      <a:lnTo>
                        <a:pt x="36" y="303"/>
                      </a:lnTo>
                      <a:lnTo>
                        <a:pt x="32" y="293"/>
                      </a:lnTo>
                      <a:lnTo>
                        <a:pt x="28" y="286"/>
                      </a:lnTo>
                      <a:lnTo>
                        <a:pt x="25" y="276"/>
                      </a:lnTo>
                      <a:lnTo>
                        <a:pt x="23" y="269"/>
                      </a:lnTo>
                      <a:lnTo>
                        <a:pt x="19" y="259"/>
                      </a:lnTo>
                      <a:lnTo>
                        <a:pt x="17" y="251"/>
                      </a:lnTo>
                      <a:lnTo>
                        <a:pt x="15" y="244"/>
                      </a:lnTo>
                      <a:lnTo>
                        <a:pt x="11" y="236"/>
                      </a:lnTo>
                      <a:lnTo>
                        <a:pt x="9" y="230"/>
                      </a:lnTo>
                      <a:lnTo>
                        <a:pt x="7" y="222"/>
                      </a:lnTo>
                      <a:lnTo>
                        <a:pt x="5" y="217"/>
                      </a:lnTo>
                      <a:lnTo>
                        <a:pt x="4" y="211"/>
                      </a:lnTo>
                      <a:lnTo>
                        <a:pt x="4" y="207"/>
                      </a:lnTo>
                      <a:lnTo>
                        <a:pt x="2" y="201"/>
                      </a:lnTo>
                      <a:lnTo>
                        <a:pt x="0" y="197"/>
                      </a:lnTo>
                      <a:lnTo>
                        <a:pt x="0" y="196"/>
                      </a:lnTo>
                      <a:lnTo>
                        <a:pt x="0" y="194"/>
                      </a:lnTo>
                      <a:lnTo>
                        <a:pt x="0" y="192"/>
                      </a:lnTo>
                      <a:lnTo>
                        <a:pt x="76" y="0"/>
                      </a:lnTo>
                      <a:lnTo>
                        <a:pt x="76" y="2"/>
                      </a:lnTo>
                      <a:lnTo>
                        <a:pt x="76" y="4"/>
                      </a:lnTo>
                      <a:lnTo>
                        <a:pt x="75" y="7"/>
                      </a:lnTo>
                      <a:lnTo>
                        <a:pt x="75" y="13"/>
                      </a:lnTo>
                      <a:lnTo>
                        <a:pt x="75" y="19"/>
                      </a:lnTo>
                      <a:lnTo>
                        <a:pt x="73" y="25"/>
                      </a:lnTo>
                      <a:lnTo>
                        <a:pt x="73" y="32"/>
                      </a:lnTo>
                      <a:lnTo>
                        <a:pt x="71" y="40"/>
                      </a:lnTo>
                      <a:lnTo>
                        <a:pt x="69" y="50"/>
                      </a:lnTo>
                      <a:lnTo>
                        <a:pt x="69" y="59"/>
                      </a:lnTo>
                      <a:lnTo>
                        <a:pt x="67" y="69"/>
                      </a:lnTo>
                      <a:lnTo>
                        <a:pt x="67" y="78"/>
                      </a:lnTo>
                      <a:lnTo>
                        <a:pt x="65" y="90"/>
                      </a:lnTo>
                      <a:lnTo>
                        <a:pt x="65" y="101"/>
                      </a:lnTo>
                      <a:lnTo>
                        <a:pt x="63" y="113"/>
                      </a:lnTo>
                      <a:lnTo>
                        <a:pt x="63" y="125"/>
                      </a:lnTo>
                      <a:lnTo>
                        <a:pt x="63" y="136"/>
                      </a:lnTo>
                      <a:lnTo>
                        <a:pt x="61" y="148"/>
                      </a:lnTo>
                      <a:lnTo>
                        <a:pt x="61" y="161"/>
                      </a:lnTo>
                      <a:lnTo>
                        <a:pt x="61" y="173"/>
                      </a:lnTo>
                      <a:lnTo>
                        <a:pt x="61" y="184"/>
                      </a:lnTo>
                      <a:lnTo>
                        <a:pt x="61" y="196"/>
                      </a:lnTo>
                      <a:lnTo>
                        <a:pt x="63" y="209"/>
                      </a:lnTo>
                      <a:lnTo>
                        <a:pt x="63" y="221"/>
                      </a:lnTo>
                      <a:lnTo>
                        <a:pt x="65" y="230"/>
                      </a:lnTo>
                      <a:lnTo>
                        <a:pt x="65" y="242"/>
                      </a:lnTo>
                      <a:lnTo>
                        <a:pt x="67" y="251"/>
                      </a:lnTo>
                      <a:lnTo>
                        <a:pt x="69" y="263"/>
                      </a:lnTo>
                      <a:lnTo>
                        <a:pt x="71" y="270"/>
                      </a:lnTo>
                      <a:lnTo>
                        <a:pt x="75" y="280"/>
                      </a:lnTo>
                      <a:lnTo>
                        <a:pt x="76" y="288"/>
                      </a:lnTo>
                      <a:lnTo>
                        <a:pt x="80" y="295"/>
                      </a:lnTo>
                      <a:lnTo>
                        <a:pt x="84" y="303"/>
                      </a:lnTo>
                      <a:lnTo>
                        <a:pt x="88" y="311"/>
                      </a:lnTo>
                      <a:lnTo>
                        <a:pt x="92" y="318"/>
                      </a:lnTo>
                      <a:lnTo>
                        <a:pt x="96" y="328"/>
                      </a:lnTo>
                      <a:lnTo>
                        <a:pt x="99" y="336"/>
                      </a:lnTo>
                      <a:lnTo>
                        <a:pt x="103" y="343"/>
                      </a:lnTo>
                      <a:lnTo>
                        <a:pt x="107" y="351"/>
                      </a:lnTo>
                      <a:lnTo>
                        <a:pt x="111" y="359"/>
                      </a:lnTo>
                      <a:lnTo>
                        <a:pt x="115" y="368"/>
                      </a:lnTo>
                      <a:lnTo>
                        <a:pt x="121" y="376"/>
                      </a:lnTo>
                      <a:lnTo>
                        <a:pt x="124" y="384"/>
                      </a:lnTo>
                      <a:lnTo>
                        <a:pt x="128" y="391"/>
                      </a:lnTo>
                      <a:lnTo>
                        <a:pt x="132" y="399"/>
                      </a:lnTo>
                      <a:lnTo>
                        <a:pt x="136" y="409"/>
                      </a:lnTo>
                      <a:lnTo>
                        <a:pt x="142" y="416"/>
                      </a:lnTo>
                      <a:lnTo>
                        <a:pt x="146" y="424"/>
                      </a:lnTo>
                      <a:lnTo>
                        <a:pt x="149" y="432"/>
                      </a:lnTo>
                      <a:lnTo>
                        <a:pt x="153" y="439"/>
                      </a:lnTo>
                      <a:lnTo>
                        <a:pt x="157" y="447"/>
                      </a:lnTo>
                      <a:lnTo>
                        <a:pt x="161" y="455"/>
                      </a:lnTo>
                      <a:lnTo>
                        <a:pt x="165" y="461"/>
                      </a:lnTo>
                      <a:lnTo>
                        <a:pt x="169" y="468"/>
                      </a:lnTo>
                      <a:lnTo>
                        <a:pt x="172" y="476"/>
                      </a:lnTo>
                      <a:lnTo>
                        <a:pt x="176" y="482"/>
                      </a:lnTo>
                      <a:lnTo>
                        <a:pt x="180" y="489"/>
                      </a:lnTo>
                      <a:lnTo>
                        <a:pt x="184" y="495"/>
                      </a:lnTo>
                      <a:lnTo>
                        <a:pt x="186" y="501"/>
                      </a:lnTo>
                      <a:lnTo>
                        <a:pt x="190" y="507"/>
                      </a:lnTo>
                      <a:lnTo>
                        <a:pt x="192" y="512"/>
                      </a:lnTo>
                      <a:lnTo>
                        <a:pt x="193" y="518"/>
                      </a:lnTo>
                      <a:lnTo>
                        <a:pt x="195" y="524"/>
                      </a:lnTo>
                      <a:close/>
                    </a:path>
                  </a:pathLst>
                </a:custGeom>
                <a:solidFill>
                  <a:srgbClr val="BF66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6981" name="Freeform 696"/>
                <p:cNvSpPr>
                  <a:spLocks noChangeAspect="1"/>
                </p:cNvSpPr>
                <p:nvPr/>
              </p:nvSpPr>
              <p:spPr bwMode="auto">
                <a:xfrm>
                  <a:off x="4103" y="2466"/>
                  <a:ext cx="472" cy="739"/>
                </a:xfrm>
                <a:custGeom>
                  <a:avLst/>
                  <a:gdLst>
                    <a:gd name="T0" fmla="*/ 203 w 472"/>
                    <a:gd name="T1" fmla="*/ 553 h 739"/>
                    <a:gd name="T2" fmla="*/ 211 w 472"/>
                    <a:gd name="T3" fmla="*/ 576 h 739"/>
                    <a:gd name="T4" fmla="*/ 218 w 472"/>
                    <a:gd name="T5" fmla="*/ 595 h 739"/>
                    <a:gd name="T6" fmla="*/ 224 w 472"/>
                    <a:gd name="T7" fmla="*/ 608 h 739"/>
                    <a:gd name="T8" fmla="*/ 232 w 472"/>
                    <a:gd name="T9" fmla="*/ 624 h 739"/>
                    <a:gd name="T10" fmla="*/ 240 w 472"/>
                    <a:gd name="T11" fmla="*/ 637 h 739"/>
                    <a:gd name="T12" fmla="*/ 249 w 472"/>
                    <a:gd name="T13" fmla="*/ 647 h 739"/>
                    <a:gd name="T14" fmla="*/ 257 w 472"/>
                    <a:gd name="T15" fmla="*/ 653 h 739"/>
                    <a:gd name="T16" fmla="*/ 270 w 472"/>
                    <a:gd name="T17" fmla="*/ 649 h 739"/>
                    <a:gd name="T18" fmla="*/ 280 w 472"/>
                    <a:gd name="T19" fmla="*/ 653 h 739"/>
                    <a:gd name="T20" fmla="*/ 291 w 472"/>
                    <a:gd name="T21" fmla="*/ 662 h 739"/>
                    <a:gd name="T22" fmla="*/ 309 w 472"/>
                    <a:gd name="T23" fmla="*/ 664 h 739"/>
                    <a:gd name="T24" fmla="*/ 339 w 472"/>
                    <a:gd name="T25" fmla="*/ 647 h 739"/>
                    <a:gd name="T26" fmla="*/ 362 w 472"/>
                    <a:gd name="T27" fmla="*/ 628 h 739"/>
                    <a:gd name="T28" fmla="*/ 383 w 472"/>
                    <a:gd name="T29" fmla="*/ 612 h 739"/>
                    <a:gd name="T30" fmla="*/ 406 w 472"/>
                    <a:gd name="T31" fmla="*/ 599 h 739"/>
                    <a:gd name="T32" fmla="*/ 424 w 472"/>
                    <a:gd name="T33" fmla="*/ 587 h 739"/>
                    <a:gd name="T34" fmla="*/ 437 w 472"/>
                    <a:gd name="T35" fmla="*/ 576 h 739"/>
                    <a:gd name="T36" fmla="*/ 441 w 472"/>
                    <a:gd name="T37" fmla="*/ 562 h 739"/>
                    <a:gd name="T38" fmla="*/ 453 w 472"/>
                    <a:gd name="T39" fmla="*/ 558 h 739"/>
                    <a:gd name="T40" fmla="*/ 468 w 472"/>
                    <a:gd name="T41" fmla="*/ 558 h 739"/>
                    <a:gd name="T42" fmla="*/ 466 w 472"/>
                    <a:gd name="T43" fmla="*/ 562 h 739"/>
                    <a:gd name="T44" fmla="*/ 453 w 472"/>
                    <a:gd name="T45" fmla="*/ 564 h 739"/>
                    <a:gd name="T46" fmla="*/ 449 w 472"/>
                    <a:gd name="T47" fmla="*/ 570 h 739"/>
                    <a:gd name="T48" fmla="*/ 445 w 472"/>
                    <a:gd name="T49" fmla="*/ 583 h 739"/>
                    <a:gd name="T50" fmla="*/ 435 w 472"/>
                    <a:gd name="T51" fmla="*/ 595 h 739"/>
                    <a:gd name="T52" fmla="*/ 422 w 472"/>
                    <a:gd name="T53" fmla="*/ 605 h 739"/>
                    <a:gd name="T54" fmla="*/ 408 w 472"/>
                    <a:gd name="T55" fmla="*/ 612 h 739"/>
                    <a:gd name="T56" fmla="*/ 395 w 472"/>
                    <a:gd name="T57" fmla="*/ 622 h 739"/>
                    <a:gd name="T58" fmla="*/ 382 w 472"/>
                    <a:gd name="T59" fmla="*/ 631 h 739"/>
                    <a:gd name="T60" fmla="*/ 366 w 472"/>
                    <a:gd name="T61" fmla="*/ 647 h 739"/>
                    <a:gd name="T62" fmla="*/ 355 w 472"/>
                    <a:gd name="T63" fmla="*/ 662 h 739"/>
                    <a:gd name="T64" fmla="*/ 347 w 472"/>
                    <a:gd name="T65" fmla="*/ 676 h 739"/>
                    <a:gd name="T66" fmla="*/ 341 w 472"/>
                    <a:gd name="T67" fmla="*/ 689 h 739"/>
                    <a:gd name="T68" fmla="*/ 332 w 472"/>
                    <a:gd name="T69" fmla="*/ 704 h 739"/>
                    <a:gd name="T70" fmla="*/ 320 w 472"/>
                    <a:gd name="T71" fmla="*/ 720 h 739"/>
                    <a:gd name="T72" fmla="*/ 303 w 472"/>
                    <a:gd name="T73" fmla="*/ 735 h 739"/>
                    <a:gd name="T74" fmla="*/ 286 w 472"/>
                    <a:gd name="T75" fmla="*/ 739 h 739"/>
                    <a:gd name="T76" fmla="*/ 266 w 472"/>
                    <a:gd name="T77" fmla="*/ 731 h 739"/>
                    <a:gd name="T78" fmla="*/ 247 w 472"/>
                    <a:gd name="T79" fmla="*/ 702 h 739"/>
                    <a:gd name="T80" fmla="*/ 234 w 472"/>
                    <a:gd name="T81" fmla="*/ 674 h 739"/>
                    <a:gd name="T82" fmla="*/ 226 w 472"/>
                    <a:gd name="T83" fmla="*/ 651 h 739"/>
                    <a:gd name="T84" fmla="*/ 218 w 472"/>
                    <a:gd name="T85" fmla="*/ 628 h 739"/>
                    <a:gd name="T86" fmla="*/ 209 w 472"/>
                    <a:gd name="T87" fmla="*/ 601 h 739"/>
                    <a:gd name="T88" fmla="*/ 192 w 472"/>
                    <a:gd name="T89" fmla="*/ 568 h 739"/>
                    <a:gd name="T90" fmla="*/ 172 w 472"/>
                    <a:gd name="T91" fmla="*/ 532 h 739"/>
                    <a:gd name="T92" fmla="*/ 147 w 472"/>
                    <a:gd name="T93" fmla="*/ 491 h 739"/>
                    <a:gd name="T94" fmla="*/ 119 w 472"/>
                    <a:gd name="T95" fmla="*/ 449 h 739"/>
                    <a:gd name="T96" fmla="*/ 86 w 472"/>
                    <a:gd name="T97" fmla="*/ 405 h 739"/>
                    <a:gd name="T98" fmla="*/ 55 w 472"/>
                    <a:gd name="T99" fmla="*/ 349 h 739"/>
                    <a:gd name="T100" fmla="*/ 28 w 472"/>
                    <a:gd name="T101" fmla="*/ 286 h 739"/>
                    <a:gd name="T102" fmla="*/ 9 w 472"/>
                    <a:gd name="T103" fmla="*/ 230 h 739"/>
                    <a:gd name="T104" fmla="*/ 0 w 472"/>
                    <a:gd name="T105" fmla="*/ 196 h 739"/>
                    <a:gd name="T106" fmla="*/ 75 w 472"/>
                    <a:gd name="T107" fmla="*/ 13 h 739"/>
                    <a:gd name="T108" fmla="*/ 67 w 472"/>
                    <a:gd name="T109" fmla="*/ 71 h 739"/>
                    <a:gd name="T110" fmla="*/ 59 w 472"/>
                    <a:gd name="T111" fmla="*/ 153 h 739"/>
                    <a:gd name="T112" fmla="*/ 59 w 472"/>
                    <a:gd name="T113" fmla="*/ 238 h 739"/>
                    <a:gd name="T114" fmla="*/ 76 w 472"/>
                    <a:gd name="T115" fmla="*/ 303 h 739"/>
                    <a:gd name="T116" fmla="*/ 103 w 472"/>
                    <a:gd name="T117" fmla="*/ 357 h 739"/>
                    <a:gd name="T118" fmla="*/ 132 w 472"/>
                    <a:gd name="T119" fmla="*/ 413 h 739"/>
                    <a:gd name="T120" fmla="*/ 163 w 472"/>
                    <a:gd name="T121" fmla="*/ 464 h 739"/>
                    <a:gd name="T122" fmla="*/ 186 w 472"/>
                    <a:gd name="T123" fmla="*/ 509 h 739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72"/>
                    <a:gd name="T187" fmla="*/ 0 h 739"/>
                    <a:gd name="T188" fmla="*/ 472 w 472"/>
                    <a:gd name="T189" fmla="*/ 739 h 739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72" h="739">
                      <a:moveTo>
                        <a:pt x="192" y="526"/>
                      </a:moveTo>
                      <a:lnTo>
                        <a:pt x="193" y="530"/>
                      </a:lnTo>
                      <a:lnTo>
                        <a:pt x="195" y="535"/>
                      </a:lnTo>
                      <a:lnTo>
                        <a:pt x="197" y="539"/>
                      </a:lnTo>
                      <a:lnTo>
                        <a:pt x="199" y="545"/>
                      </a:lnTo>
                      <a:lnTo>
                        <a:pt x="201" y="549"/>
                      </a:lnTo>
                      <a:lnTo>
                        <a:pt x="203" y="553"/>
                      </a:lnTo>
                      <a:lnTo>
                        <a:pt x="203" y="557"/>
                      </a:lnTo>
                      <a:lnTo>
                        <a:pt x="205" y="560"/>
                      </a:lnTo>
                      <a:lnTo>
                        <a:pt x="207" y="564"/>
                      </a:lnTo>
                      <a:lnTo>
                        <a:pt x="209" y="566"/>
                      </a:lnTo>
                      <a:lnTo>
                        <a:pt x="209" y="570"/>
                      </a:lnTo>
                      <a:lnTo>
                        <a:pt x="211" y="574"/>
                      </a:lnTo>
                      <a:lnTo>
                        <a:pt x="211" y="576"/>
                      </a:lnTo>
                      <a:lnTo>
                        <a:pt x="213" y="580"/>
                      </a:lnTo>
                      <a:lnTo>
                        <a:pt x="213" y="581"/>
                      </a:lnTo>
                      <a:lnTo>
                        <a:pt x="215" y="585"/>
                      </a:lnTo>
                      <a:lnTo>
                        <a:pt x="217" y="587"/>
                      </a:lnTo>
                      <a:lnTo>
                        <a:pt x="217" y="589"/>
                      </a:lnTo>
                      <a:lnTo>
                        <a:pt x="218" y="591"/>
                      </a:lnTo>
                      <a:lnTo>
                        <a:pt x="218" y="595"/>
                      </a:lnTo>
                      <a:lnTo>
                        <a:pt x="218" y="597"/>
                      </a:lnTo>
                      <a:lnTo>
                        <a:pt x="220" y="599"/>
                      </a:lnTo>
                      <a:lnTo>
                        <a:pt x="220" y="601"/>
                      </a:lnTo>
                      <a:lnTo>
                        <a:pt x="222" y="603"/>
                      </a:lnTo>
                      <a:lnTo>
                        <a:pt x="222" y="605"/>
                      </a:lnTo>
                      <a:lnTo>
                        <a:pt x="224" y="606"/>
                      </a:lnTo>
                      <a:lnTo>
                        <a:pt x="224" y="608"/>
                      </a:lnTo>
                      <a:lnTo>
                        <a:pt x="226" y="610"/>
                      </a:lnTo>
                      <a:lnTo>
                        <a:pt x="226" y="612"/>
                      </a:lnTo>
                      <a:lnTo>
                        <a:pt x="228" y="616"/>
                      </a:lnTo>
                      <a:lnTo>
                        <a:pt x="228" y="618"/>
                      </a:lnTo>
                      <a:lnTo>
                        <a:pt x="230" y="620"/>
                      </a:lnTo>
                      <a:lnTo>
                        <a:pt x="230" y="622"/>
                      </a:lnTo>
                      <a:lnTo>
                        <a:pt x="232" y="624"/>
                      </a:lnTo>
                      <a:lnTo>
                        <a:pt x="232" y="626"/>
                      </a:lnTo>
                      <a:lnTo>
                        <a:pt x="234" y="628"/>
                      </a:lnTo>
                      <a:lnTo>
                        <a:pt x="234" y="630"/>
                      </a:lnTo>
                      <a:lnTo>
                        <a:pt x="236" y="631"/>
                      </a:lnTo>
                      <a:lnTo>
                        <a:pt x="238" y="633"/>
                      </a:lnTo>
                      <a:lnTo>
                        <a:pt x="238" y="635"/>
                      </a:lnTo>
                      <a:lnTo>
                        <a:pt x="240" y="637"/>
                      </a:lnTo>
                      <a:lnTo>
                        <a:pt x="240" y="639"/>
                      </a:lnTo>
                      <a:lnTo>
                        <a:pt x="241" y="641"/>
                      </a:lnTo>
                      <a:lnTo>
                        <a:pt x="243" y="641"/>
                      </a:lnTo>
                      <a:lnTo>
                        <a:pt x="243" y="643"/>
                      </a:lnTo>
                      <a:lnTo>
                        <a:pt x="245" y="645"/>
                      </a:lnTo>
                      <a:lnTo>
                        <a:pt x="247" y="647"/>
                      </a:lnTo>
                      <a:lnTo>
                        <a:pt x="249" y="647"/>
                      </a:lnTo>
                      <a:lnTo>
                        <a:pt x="249" y="649"/>
                      </a:lnTo>
                      <a:lnTo>
                        <a:pt x="251" y="649"/>
                      </a:lnTo>
                      <a:lnTo>
                        <a:pt x="253" y="649"/>
                      </a:lnTo>
                      <a:lnTo>
                        <a:pt x="253" y="651"/>
                      </a:lnTo>
                      <a:lnTo>
                        <a:pt x="255" y="651"/>
                      </a:lnTo>
                      <a:lnTo>
                        <a:pt x="257" y="651"/>
                      </a:lnTo>
                      <a:lnTo>
                        <a:pt x="257" y="653"/>
                      </a:lnTo>
                      <a:lnTo>
                        <a:pt x="259" y="653"/>
                      </a:lnTo>
                      <a:lnTo>
                        <a:pt x="261" y="653"/>
                      </a:lnTo>
                      <a:lnTo>
                        <a:pt x="263" y="653"/>
                      </a:lnTo>
                      <a:lnTo>
                        <a:pt x="264" y="651"/>
                      </a:lnTo>
                      <a:lnTo>
                        <a:pt x="266" y="651"/>
                      </a:lnTo>
                      <a:lnTo>
                        <a:pt x="268" y="649"/>
                      </a:lnTo>
                      <a:lnTo>
                        <a:pt x="270" y="649"/>
                      </a:lnTo>
                      <a:lnTo>
                        <a:pt x="270" y="647"/>
                      </a:lnTo>
                      <a:lnTo>
                        <a:pt x="272" y="647"/>
                      </a:lnTo>
                      <a:lnTo>
                        <a:pt x="274" y="647"/>
                      </a:lnTo>
                      <a:lnTo>
                        <a:pt x="276" y="649"/>
                      </a:lnTo>
                      <a:lnTo>
                        <a:pt x="278" y="651"/>
                      </a:lnTo>
                      <a:lnTo>
                        <a:pt x="280" y="651"/>
                      </a:lnTo>
                      <a:lnTo>
                        <a:pt x="280" y="653"/>
                      </a:lnTo>
                      <a:lnTo>
                        <a:pt x="282" y="654"/>
                      </a:lnTo>
                      <a:lnTo>
                        <a:pt x="284" y="654"/>
                      </a:lnTo>
                      <a:lnTo>
                        <a:pt x="284" y="656"/>
                      </a:lnTo>
                      <a:lnTo>
                        <a:pt x="286" y="658"/>
                      </a:lnTo>
                      <a:lnTo>
                        <a:pt x="288" y="660"/>
                      </a:lnTo>
                      <a:lnTo>
                        <a:pt x="289" y="660"/>
                      </a:lnTo>
                      <a:lnTo>
                        <a:pt x="291" y="662"/>
                      </a:lnTo>
                      <a:lnTo>
                        <a:pt x="293" y="662"/>
                      </a:lnTo>
                      <a:lnTo>
                        <a:pt x="295" y="664"/>
                      </a:lnTo>
                      <a:lnTo>
                        <a:pt x="297" y="664"/>
                      </a:lnTo>
                      <a:lnTo>
                        <a:pt x="301" y="664"/>
                      </a:lnTo>
                      <a:lnTo>
                        <a:pt x="303" y="664"/>
                      </a:lnTo>
                      <a:lnTo>
                        <a:pt x="307" y="664"/>
                      </a:lnTo>
                      <a:lnTo>
                        <a:pt x="309" y="664"/>
                      </a:lnTo>
                      <a:lnTo>
                        <a:pt x="312" y="662"/>
                      </a:lnTo>
                      <a:lnTo>
                        <a:pt x="316" y="662"/>
                      </a:lnTo>
                      <a:lnTo>
                        <a:pt x="320" y="660"/>
                      </a:lnTo>
                      <a:lnTo>
                        <a:pt x="324" y="656"/>
                      </a:lnTo>
                      <a:lnTo>
                        <a:pt x="330" y="654"/>
                      </a:lnTo>
                      <a:lnTo>
                        <a:pt x="334" y="651"/>
                      </a:lnTo>
                      <a:lnTo>
                        <a:pt x="339" y="647"/>
                      </a:lnTo>
                      <a:lnTo>
                        <a:pt x="343" y="641"/>
                      </a:lnTo>
                      <a:lnTo>
                        <a:pt x="349" y="637"/>
                      </a:lnTo>
                      <a:lnTo>
                        <a:pt x="351" y="635"/>
                      </a:lnTo>
                      <a:lnTo>
                        <a:pt x="355" y="633"/>
                      </a:lnTo>
                      <a:lnTo>
                        <a:pt x="357" y="631"/>
                      </a:lnTo>
                      <a:lnTo>
                        <a:pt x="359" y="630"/>
                      </a:lnTo>
                      <a:lnTo>
                        <a:pt x="362" y="628"/>
                      </a:lnTo>
                      <a:lnTo>
                        <a:pt x="364" y="626"/>
                      </a:lnTo>
                      <a:lnTo>
                        <a:pt x="368" y="624"/>
                      </a:lnTo>
                      <a:lnTo>
                        <a:pt x="370" y="620"/>
                      </a:lnTo>
                      <a:lnTo>
                        <a:pt x="374" y="618"/>
                      </a:lnTo>
                      <a:lnTo>
                        <a:pt x="378" y="616"/>
                      </a:lnTo>
                      <a:lnTo>
                        <a:pt x="380" y="614"/>
                      </a:lnTo>
                      <a:lnTo>
                        <a:pt x="383" y="612"/>
                      </a:lnTo>
                      <a:lnTo>
                        <a:pt x="387" y="610"/>
                      </a:lnTo>
                      <a:lnTo>
                        <a:pt x="389" y="608"/>
                      </a:lnTo>
                      <a:lnTo>
                        <a:pt x="393" y="606"/>
                      </a:lnTo>
                      <a:lnTo>
                        <a:pt x="397" y="605"/>
                      </a:lnTo>
                      <a:lnTo>
                        <a:pt x="399" y="603"/>
                      </a:lnTo>
                      <a:lnTo>
                        <a:pt x="403" y="601"/>
                      </a:lnTo>
                      <a:lnTo>
                        <a:pt x="406" y="599"/>
                      </a:lnTo>
                      <a:lnTo>
                        <a:pt x="408" y="597"/>
                      </a:lnTo>
                      <a:lnTo>
                        <a:pt x="412" y="595"/>
                      </a:lnTo>
                      <a:lnTo>
                        <a:pt x="414" y="593"/>
                      </a:lnTo>
                      <a:lnTo>
                        <a:pt x="418" y="591"/>
                      </a:lnTo>
                      <a:lnTo>
                        <a:pt x="420" y="589"/>
                      </a:lnTo>
                      <a:lnTo>
                        <a:pt x="422" y="589"/>
                      </a:lnTo>
                      <a:lnTo>
                        <a:pt x="424" y="587"/>
                      </a:lnTo>
                      <a:lnTo>
                        <a:pt x="426" y="585"/>
                      </a:lnTo>
                      <a:lnTo>
                        <a:pt x="428" y="583"/>
                      </a:lnTo>
                      <a:lnTo>
                        <a:pt x="430" y="583"/>
                      </a:lnTo>
                      <a:lnTo>
                        <a:pt x="431" y="581"/>
                      </a:lnTo>
                      <a:lnTo>
                        <a:pt x="433" y="580"/>
                      </a:lnTo>
                      <a:lnTo>
                        <a:pt x="435" y="578"/>
                      </a:lnTo>
                      <a:lnTo>
                        <a:pt x="437" y="576"/>
                      </a:lnTo>
                      <a:lnTo>
                        <a:pt x="437" y="574"/>
                      </a:lnTo>
                      <a:lnTo>
                        <a:pt x="439" y="572"/>
                      </a:lnTo>
                      <a:lnTo>
                        <a:pt x="439" y="570"/>
                      </a:lnTo>
                      <a:lnTo>
                        <a:pt x="439" y="568"/>
                      </a:lnTo>
                      <a:lnTo>
                        <a:pt x="439" y="566"/>
                      </a:lnTo>
                      <a:lnTo>
                        <a:pt x="439" y="564"/>
                      </a:lnTo>
                      <a:lnTo>
                        <a:pt x="441" y="562"/>
                      </a:lnTo>
                      <a:lnTo>
                        <a:pt x="441" y="560"/>
                      </a:lnTo>
                      <a:lnTo>
                        <a:pt x="443" y="560"/>
                      </a:lnTo>
                      <a:lnTo>
                        <a:pt x="445" y="558"/>
                      </a:lnTo>
                      <a:lnTo>
                        <a:pt x="447" y="558"/>
                      </a:lnTo>
                      <a:lnTo>
                        <a:pt x="449" y="558"/>
                      </a:lnTo>
                      <a:lnTo>
                        <a:pt x="451" y="558"/>
                      </a:lnTo>
                      <a:lnTo>
                        <a:pt x="453" y="558"/>
                      </a:lnTo>
                      <a:lnTo>
                        <a:pt x="454" y="558"/>
                      </a:lnTo>
                      <a:lnTo>
                        <a:pt x="456" y="558"/>
                      </a:lnTo>
                      <a:lnTo>
                        <a:pt x="460" y="558"/>
                      </a:lnTo>
                      <a:lnTo>
                        <a:pt x="462" y="558"/>
                      </a:lnTo>
                      <a:lnTo>
                        <a:pt x="464" y="558"/>
                      </a:lnTo>
                      <a:lnTo>
                        <a:pt x="466" y="558"/>
                      </a:lnTo>
                      <a:lnTo>
                        <a:pt x="468" y="558"/>
                      </a:lnTo>
                      <a:lnTo>
                        <a:pt x="470" y="558"/>
                      </a:lnTo>
                      <a:lnTo>
                        <a:pt x="472" y="558"/>
                      </a:lnTo>
                      <a:lnTo>
                        <a:pt x="470" y="558"/>
                      </a:lnTo>
                      <a:lnTo>
                        <a:pt x="470" y="560"/>
                      </a:lnTo>
                      <a:lnTo>
                        <a:pt x="468" y="560"/>
                      </a:lnTo>
                      <a:lnTo>
                        <a:pt x="468" y="562"/>
                      </a:lnTo>
                      <a:lnTo>
                        <a:pt x="466" y="562"/>
                      </a:lnTo>
                      <a:lnTo>
                        <a:pt x="464" y="562"/>
                      </a:lnTo>
                      <a:lnTo>
                        <a:pt x="462" y="562"/>
                      </a:lnTo>
                      <a:lnTo>
                        <a:pt x="460" y="562"/>
                      </a:lnTo>
                      <a:lnTo>
                        <a:pt x="458" y="564"/>
                      </a:lnTo>
                      <a:lnTo>
                        <a:pt x="456" y="564"/>
                      </a:lnTo>
                      <a:lnTo>
                        <a:pt x="454" y="564"/>
                      </a:lnTo>
                      <a:lnTo>
                        <a:pt x="453" y="564"/>
                      </a:lnTo>
                      <a:lnTo>
                        <a:pt x="453" y="566"/>
                      </a:lnTo>
                      <a:lnTo>
                        <a:pt x="451" y="566"/>
                      </a:lnTo>
                      <a:lnTo>
                        <a:pt x="449" y="566"/>
                      </a:lnTo>
                      <a:lnTo>
                        <a:pt x="449" y="568"/>
                      </a:lnTo>
                      <a:lnTo>
                        <a:pt x="447" y="568"/>
                      </a:lnTo>
                      <a:lnTo>
                        <a:pt x="449" y="568"/>
                      </a:lnTo>
                      <a:lnTo>
                        <a:pt x="449" y="570"/>
                      </a:lnTo>
                      <a:lnTo>
                        <a:pt x="449" y="572"/>
                      </a:lnTo>
                      <a:lnTo>
                        <a:pt x="449" y="574"/>
                      </a:lnTo>
                      <a:lnTo>
                        <a:pt x="447" y="576"/>
                      </a:lnTo>
                      <a:lnTo>
                        <a:pt x="447" y="578"/>
                      </a:lnTo>
                      <a:lnTo>
                        <a:pt x="447" y="580"/>
                      </a:lnTo>
                      <a:lnTo>
                        <a:pt x="445" y="581"/>
                      </a:lnTo>
                      <a:lnTo>
                        <a:pt x="445" y="583"/>
                      </a:lnTo>
                      <a:lnTo>
                        <a:pt x="443" y="585"/>
                      </a:lnTo>
                      <a:lnTo>
                        <a:pt x="441" y="587"/>
                      </a:lnTo>
                      <a:lnTo>
                        <a:pt x="441" y="589"/>
                      </a:lnTo>
                      <a:lnTo>
                        <a:pt x="439" y="591"/>
                      </a:lnTo>
                      <a:lnTo>
                        <a:pt x="437" y="591"/>
                      </a:lnTo>
                      <a:lnTo>
                        <a:pt x="435" y="593"/>
                      </a:lnTo>
                      <a:lnTo>
                        <a:pt x="435" y="595"/>
                      </a:lnTo>
                      <a:lnTo>
                        <a:pt x="433" y="597"/>
                      </a:lnTo>
                      <a:lnTo>
                        <a:pt x="431" y="597"/>
                      </a:lnTo>
                      <a:lnTo>
                        <a:pt x="430" y="599"/>
                      </a:lnTo>
                      <a:lnTo>
                        <a:pt x="428" y="601"/>
                      </a:lnTo>
                      <a:lnTo>
                        <a:pt x="426" y="603"/>
                      </a:lnTo>
                      <a:lnTo>
                        <a:pt x="424" y="605"/>
                      </a:lnTo>
                      <a:lnTo>
                        <a:pt x="422" y="605"/>
                      </a:lnTo>
                      <a:lnTo>
                        <a:pt x="420" y="606"/>
                      </a:lnTo>
                      <a:lnTo>
                        <a:pt x="418" y="606"/>
                      </a:lnTo>
                      <a:lnTo>
                        <a:pt x="416" y="608"/>
                      </a:lnTo>
                      <a:lnTo>
                        <a:pt x="414" y="610"/>
                      </a:lnTo>
                      <a:lnTo>
                        <a:pt x="412" y="610"/>
                      </a:lnTo>
                      <a:lnTo>
                        <a:pt x="410" y="612"/>
                      </a:lnTo>
                      <a:lnTo>
                        <a:pt x="408" y="612"/>
                      </a:lnTo>
                      <a:lnTo>
                        <a:pt x="406" y="614"/>
                      </a:lnTo>
                      <a:lnTo>
                        <a:pt x="405" y="616"/>
                      </a:lnTo>
                      <a:lnTo>
                        <a:pt x="403" y="616"/>
                      </a:lnTo>
                      <a:lnTo>
                        <a:pt x="401" y="618"/>
                      </a:lnTo>
                      <a:lnTo>
                        <a:pt x="399" y="618"/>
                      </a:lnTo>
                      <a:lnTo>
                        <a:pt x="397" y="620"/>
                      </a:lnTo>
                      <a:lnTo>
                        <a:pt x="395" y="622"/>
                      </a:lnTo>
                      <a:lnTo>
                        <a:pt x="393" y="622"/>
                      </a:lnTo>
                      <a:lnTo>
                        <a:pt x="391" y="624"/>
                      </a:lnTo>
                      <a:lnTo>
                        <a:pt x="389" y="626"/>
                      </a:lnTo>
                      <a:lnTo>
                        <a:pt x="387" y="628"/>
                      </a:lnTo>
                      <a:lnTo>
                        <a:pt x="385" y="628"/>
                      </a:lnTo>
                      <a:lnTo>
                        <a:pt x="383" y="630"/>
                      </a:lnTo>
                      <a:lnTo>
                        <a:pt x="382" y="631"/>
                      </a:lnTo>
                      <a:lnTo>
                        <a:pt x="380" y="633"/>
                      </a:lnTo>
                      <a:lnTo>
                        <a:pt x="378" y="635"/>
                      </a:lnTo>
                      <a:lnTo>
                        <a:pt x="376" y="637"/>
                      </a:lnTo>
                      <a:lnTo>
                        <a:pt x="374" y="639"/>
                      </a:lnTo>
                      <a:lnTo>
                        <a:pt x="370" y="641"/>
                      </a:lnTo>
                      <a:lnTo>
                        <a:pt x="368" y="645"/>
                      </a:lnTo>
                      <a:lnTo>
                        <a:pt x="366" y="647"/>
                      </a:lnTo>
                      <a:lnTo>
                        <a:pt x="364" y="649"/>
                      </a:lnTo>
                      <a:lnTo>
                        <a:pt x="362" y="651"/>
                      </a:lnTo>
                      <a:lnTo>
                        <a:pt x="360" y="653"/>
                      </a:lnTo>
                      <a:lnTo>
                        <a:pt x="359" y="656"/>
                      </a:lnTo>
                      <a:lnTo>
                        <a:pt x="359" y="658"/>
                      </a:lnTo>
                      <a:lnTo>
                        <a:pt x="357" y="660"/>
                      </a:lnTo>
                      <a:lnTo>
                        <a:pt x="355" y="662"/>
                      </a:lnTo>
                      <a:lnTo>
                        <a:pt x="355" y="664"/>
                      </a:lnTo>
                      <a:lnTo>
                        <a:pt x="353" y="666"/>
                      </a:lnTo>
                      <a:lnTo>
                        <a:pt x="351" y="668"/>
                      </a:lnTo>
                      <a:lnTo>
                        <a:pt x="351" y="670"/>
                      </a:lnTo>
                      <a:lnTo>
                        <a:pt x="349" y="672"/>
                      </a:lnTo>
                      <a:lnTo>
                        <a:pt x="347" y="674"/>
                      </a:lnTo>
                      <a:lnTo>
                        <a:pt x="347" y="676"/>
                      </a:lnTo>
                      <a:lnTo>
                        <a:pt x="347" y="678"/>
                      </a:lnTo>
                      <a:lnTo>
                        <a:pt x="345" y="679"/>
                      </a:lnTo>
                      <a:lnTo>
                        <a:pt x="345" y="681"/>
                      </a:lnTo>
                      <a:lnTo>
                        <a:pt x="343" y="683"/>
                      </a:lnTo>
                      <a:lnTo>
                        <a:pt x="343" y="685"/>
                      </a:lnTo>
                      <a:lnTo>
                        <a:pt x="341" y="687"/>
                      </a:lnTo>
                      <a:lnTo>
                        <a:pt x="341" y="689"/>
                      </a:lnTo>
                      <a:lnTo>
                        <a:pt x="339" y="691"/>
                      </a:lnTo>
                      <a:lnTo>
                        <a:pt x="337" y="693"/>
                      </a:lnTo>
                      <a:lnTo>
                        <a:pt x="337" y="695"/>
                      </a:lnTo>
                      <a:lnTo>
                        <a:pt x="335" y="697"/>
                      </a:lnTo>
                      <a:lnTo>
                        <a:pt x="335" y="701"/>
                      </a:lnTo>
                      <a:lnTo>
                        <a:pt x="334" y="702"/>
                      </a:lnTo>
                      <a:lnTo>
                        <a:pt x="332" y="704"/>
                      </a:lnTo>
                      <a:lnTo>
                        <a:pt x="330" y="706"/>
                      </a:lnTo>
                      <a:lnTo>
                        <a:pt x="330" y="708"/>
                      </a:lnTo>
                      <a:lnTo>
                        <a:pt x="328" y="710"/>
                      </a:lnTo>
                      <a:lnTo>
                        <a:pt x="326" y="712"/>
                      </a:lnTo>
                      <a:lnTo>
                        <a:pt x="324" y="716"/>
                      </a:lnTo>
                      <a:lnTo>
                        <a:pt x="322" y="718"/>
                      </a:lnTo>
                      <a:lnTo>
                        <a:pt x="320" y="720"/>
                      </a:lnTo>
                      <a:lnTo>
                        <a:pt x="318" y="722"/>
                      </a:lnTo>
                      <a:lnTo>
                        <a:pt x="314" y="726"/>
                      </a:lnTo>
                      <a:lnTo>
                        <a:pt x="312" y="727"/>
                      </a:lnTo>
                      <a:lnTo>
                        <a:pt x="311" y="729"/>
                      </a:lnTo>
                      <a:lnTo>
                        <a:pt x="309" y="731"/>
                      </a:lnTo>
                      <a:lnTo>
                        <a:pt x="307" y="733"/>
                      </a:lnTo>
                      <a:lnTo>
                        <a:pt x="303" y="735"/>
                      </a:lnTo>
                      <a:lnTo>
                        <a:pt x="301" y="735"/>
                      </a:lnTo>
                      <a:lnTo>
                        <a:pt x="299" y="737"/>
                      </a:lnTo>
                      <a:lnTo>
                        <a:pt x="297" y="739"/>
                      </a:lnTo>
                      <a:lnTo>
                        <a:pt x="293" y="739"/>
                      </a:lnTo>
                      <a:lnTo>
                        <a:pt x="291" y="739"/>
                      </a:lnTo>
                      <a:lnTo>
                        <a:pt x="289" y="739"/>
                      </a:lnTo>
                      <a:lnTo>
                        <a:pt x="286" y="739"/>
                      </a:lnTo>
                      <a:lnTo>
                        <a:pt x="284" y="739"/>
                      </a:lnTo>
                      <a:lnTo>
                        <a:pt x="280" y="739"/>
                      </a:lnTo>
                      <a:lnTo>
                        <a:pt x="278" y="739"/>
                      </a:lnTo>
                      <a:lnTo>
                        <a:pt x="274" y="737"/>
                      </a:lnTo>
                      <a:lnTo>
                        <a:pt x="272" y="735"/>
                      </a:lnTo>
                      <a:lnTo>
                        <a:pt x="268" y="733"/>
                      </a:lnTo>
                      <a:lnTo>
                        <a:pt x="266" y="731"/>
                      </a:lnTo>
                      <a:lnTo>
                        <a:pt x="264" y="727"/>
                      </a:lnTo>
                      <a:lnTo>
                        <a:pt x="261" y="726"/>
                      </a:lnTo>
                      <a:lnTo>
                        <a:pt x="259" y="722"/>
                      </a:lnTo>
                      <a:lnTo>
                        <a:pt x="255" y="716"/>
                      </a:lnTo>
                      <a:lnTo>
                        <a:pt x="253" y="712"/>
                      </a:lnTo>
                      <a:lnTo>
                        <a:pt x="249" y="706"/>
                      </a:lnTo>
                      <a:lnTo>
                        <a:pt x="247" y="702"/>
                      </a:lnTo>
                      <a:lnTo>
                        <a:pt x="245" y="697"/>
                      </a:lnTo>
                      <a:lnTo>
                        <a:pt x="243" y="693"/>
                      </a:lnTo>
                      <a:lnTo>
                        <a:pt x="240" y="689"/>
                      </a:lnTo>
                      <a:lnTo>
                        <a:pt x="240" y="685"/>
                      </a:lnTo>
                      <a:lnTo>
                        <a:pt x="238" y="681"/>
                      </a:lnTo>
                      <a:lnTo>
                        <a:pt x="236" y="678"/>
                      </a:lnTo>
                      <a:lnTo>
                        <a:pt x="234" y="674"/>
                      </a:lnTo>
                      <a:lnTo>
                        <a:pt x="232" y="670"/>
                      </a:lnTo>
                      <a:lnTo>
                        <a:pt x="232" y="666"/>
                      </a:lnTo>
                      <a:lnTo>
                        <a:pt x="230" y="664"/>
                      </a:lnTo>
                      <a:lnTo>
                        <a:pt x="228" y="660"/>
                      </a:lnTo>
                      <a:lnTo>
                        <a:pt x="228" y="656"/>
                      </a:lnTo>
                      <a:lnTo>
                        <a:pt x="226" y="653"/>
                      </a:lnTo>
                      <a:lnTo>
                        <a:pt x="226" y="651"/>
                      </a:lnTo>
                      <a:lnTo>
                        <a:pt x="224" y="647"/>
                      </a:lnTo>
                      <a:lnTo>
                        <a:pt x="224" y="643"/>
                      </a:lnTo>
                      <a:lnTo>
                        <a:pt x="222" y="641"/>
                      </a:lnTo>
                      <a:lnTo>
                        <a:pt x="222" y="637"/>
                      </a:lnTo>
                      <a:lnTo>
                        <a:pt x="220" y="633"/>
                      </a:lnTo>
                      <a:lnTo>
                        <a:pt x="220" y="631"/>
                      </a:lnTo>
                      <a:lnTo>
                        <a:pt x="218" y="628"/>
                      </a:lnTo>
                      <a:lnTo>
                        <a:pt x="217" y="624"/>
                      </a:lnTo>
                      <a:lnTo>
                        <a:pt x="217" y="620"/>
                      </a:lnTo>
                      <a:lnTo>
                        <a:pt x="215" y="618"/>
                      </a:lnTo>
                      <a:lnTo>
                        <a:pt x="213" y="614"/>
                      </a:lnTo>
                      <a:lnTo>
                        <a:pt x="211" y="610"/>
                      </a:lnTo>
                      <a:lnTo>
                        <a:pt x="209" y="606"/>
                      </a:lnTo>
                      <a:lnTo>
                        <a:pt x="209" y="601"/>
                      </a:lnTo>
                      <a:lnTo>
                        <a:pt x="205" y="597"/>
                      </a:lnTo>
                      <a:lnTo>
                        <a:pt x="203" y="593"/>
                      </a:lnTo>
                      <a:lnTo>
                        <a:pt x="201" y="587"/>
                      </a:lnTo>
                      <a:lnTo>
                        <a:pt x="199" y="583"/>
                      </a:lnTo>
                      <a:lnTo>
                        <a:pt x="197" y="578"/>
                      </a:lnTo>
                      <a:lnTo>
                        <a:pt x="193" y="574"/>
                      </a:lnTo>
                      <a:lnTo>
                        <a:pt x="192" y="568"/>
                      </a:lnTo>
                      <a:lnTo>
                        <a:pt x="190" y="564"/>
                      </a:lnTo>
                      <a:lnTo>
                        <a:pt x="186" y="558"/>
                      </a:lnTo>
                      <a:lnTo>
                        <a:pt x="184" y="553"/>
                      </a:lnTo>
                      <a:lnTo>
                        <a:pt x="180" y="547"/>
                      </a:lnTo>
                      <a:lnTo>
                        <a:pt x="178" y="543"/>
                      </a:lnTo>
                      <a:lnTo>
                        <a:pt x="174" y="537"/>
                      </a:lnTo>
                      <a:lnTo>
                        <a:pt x="172" y="532"/>
                      </a:lnTo>
                      <a:lnTo>
                        <a:pt x="169" y="526"/>
                      </a:lnTo>
                      <a:lnTo>
                        <a:pt x="165" y="520"/>
                      </a:lnTo>
                      <a:lnTo>
                        <a:pt x="163" y="514"/>
                      </a:lnTo>
                      <a:lnTo>
                        <a:pt x="159" y="509"/>
                      </a:lnTo>
                      <a:lnTo>
                        <a:pt x="155" y="503"/>
                      </a:lnTo>
                      <a:lnTo>
                        <a:pt x="151" y="497"/>
                      </a:lnTo>
                      <a:lnTo>
                        <a:pt x="147" y="491"/>
                      </a:lnTo>
                      <a:lnTo>
                        <a:pt x="144" y="485"/>
                      </a:lnTo>
                      <a:lnTo>
                        <a:pt x="140" y="480"/>
                      </a:lnTo>
                      <a:lnTo>
                        <a:pt x="136" y="474"/>
                      </a:lnTo>
                      <a:lnTo>
                        <a:pt x="132" y="468"/>
                      </a:lnTo>
                      <a:lnTo>
                        <a:pt x="128" y="462"/>
                      </a:lnTo>
                      <a:lnTo>
                        <a:pt x="124" y="455"/>
                      </a:lnTo>
                      <a:lnTo>
                        <a:pt x="119" y="449"/>
                      </a:lnTo>
                      <a:lnTo>
                        <a:pt x="115" y="443"/>
                      </a:lnTo>
                      <a:lnTo>
                        <a:pt x="111" y="437"/>
                      </a:lnTo>
                      <a:lnTo>
                        <a:pt x="105" y="430"/>
                      </a:lnTo>
                      <a:lnTo>
                        <a:pt x="101" y="424"/>
                      </a:lnTo>
                      <a:lnTo>
                        <a:pt x="96" y="418"/>
                      </a:lnTo>
                      <a:lnTo>
                        <a:pt x="92" y="413"/>
                      </a:lnTo>
                      <a:lnTo>
                        <a:pt x="86" y="405"/>
                      </a:lnTo>
                      <a:lnTo>
                        <a:pt x="82" y="399"/>
                      </a:lnTo>
                      <a:lnTo>
                        <a:pt x="76" y="391"/>
                      </a:lnTo>
                      <a:lnTo>
                        <a:pt x="73" y="384"/>
                      </a:lnTo>
                      <a:lnTo>
                        <a:pt x="67" y="374"/>
                      </a:lnTo>
                      <a:lnTo>
                        <a:pt x="63" y="366"/>
                      </a:lnTo>
                      <a:lnTo>
                        <a:pt x="59" y="357"/>
                      </a:lnTo>
                      <a:lnTo>
                        <a:pt x="55" y="349"/>
                      </a:lnTo>
                      <a:lnTo>
                        <a:pt x="50" y="340"/>
                      </a:lnTo>
                      <a:lnTo>
                        <a:pt x="46" y="330"/>
                      </a:lnTo>
                      <a:lnTo>
                        <a:pt x="42" y="322"/>
                      </a:lnTo>
                      <a:lnTo>
                        <a:pt x="38" y="313"/>
                      </a:lnTo>
                      <a:lnTo>
                        <a:pt x="36" y="303"/>
                      </a:lnTo>
                      <a:lnTo>
                        <a:pt x="32" y="293"/>
                      </a:lnTo>
                      <a:lnTo>
                        <a:pt x="28" y="286"/>
                      </a:lnTo>
                      <a:lnTo>
                        <a:pt x="25" y="276"/>
                      </a:lnTo>
                      <a:lnTo>
                        <a:pt x="23" y="269"/>
                      </a:lnTo>
                      <a:lnTo>
                        <a:pt x="19" y="259"/>
                      </a:lnTo>
                      <a:lnTo>
                        <a:pt x="17" y="251"/>
                      </a:lnTo>
                      <a:lnTo>
                        <a:pt x="15" y="244"/>
                      </a:lnTo>
                      <a:lnTo>
                        <a:pt x="11" y="236"/>
                      </a:lnTo>
                      <a:lnTo>
                        <a:pt x="9" y="230"/>
                      </a:lnTo>
                      <a:lnTo>
                        <a:pt x="7" y="222"/>
                      </a:lnTo>
                      <a:lnTo>
                        <a:pt x="5" y="217"/>
                      </a:lnTo>
                      <a:lnTo>
                        <a:pt x="4" y="211"/>
                      </a:lnTo>
                      <a:lnTo>
                        <a:pt x="4" y="207"/>
                      </a:lnTo>
                      <a:lnTo>
                        <a:pt x="2" y="201"/>
                      </a:lnTo>
                      <a:lnTo>
                        <a:pt x="0" y="197"/>
                      </a:lnTo>
                      <a:lnTo>
                        <a:pt x="0" y="196"/>
                      </a:lnTo>
                      <a:lnTo>
                        <a:pt x="0" y="194"/>
                      </a:lnTo>
                      <a:lnTo>
                        <a:pt x="0" y="192"/>
                      </a:lnTo>
                      <a:lnTo>
                        <a:pt x="76" y="0"/>
                      </a:lnTo>
                      <a:lnTo>
                        <a:pt x="76" y="2"/>
                      </a:lnTo>
                      <a:lnTo>
                        <a:pt x="76" y="4"/>
                      </a:lnTo>
                      <a:lnTo>
                        <a:pt x="75" y="7"/>
                      </a:lnTo>
                      <a:lnTo>
                        <a:pt x="75" y="13"/>
                      </a:lnTo>
                      <a:lnTo>
                        <a:pt x="73" y="19"/>
                      </a:lnTo>
                      <a:lnTo>
                        <a:pt x="73" y="27"/>
                      </a:lnTo>
                      <a:lnTo>
                        <a:pt x="71" y="34"/>
                      </a:lnTo>
                      <a:lnTo>
                        <a:pt x="71" y="42"/>
                      </a:lnTo>
                      <a:lnTo>
                        <a:pt x="69" y="52"/>
                      </a:lnTo>
                      <a:lnTo>
                        <a:pt x="67" y="61"/>
                      </a:lnTo>
                      <a:lnTo>
                        <a:pt x="67" y="71"/>
                      </a:lnTo>
                      <a:lnTo>
                        <a:pt x="65" y="82"/>
                      </a:lnTo>
                      <a:lnTo>
                        <a:pt x="63" y="92"/>
                      </a:lnTo>
                      <a:lnTo>
                        <a:pt x="63" y="103"/>
                      </a:lnTo>
                      <a:lnTo>
                        <a:pt x="61" y="117"/>
                      </a:lnTo>
                      <a:lnTo>
                        <a:pt x="61" y="128"/>
                      </a:lnTo>
                      <a:lnTo>
                        <a:pt x="59" y="140"/>
                      </a:lnTo>
                      <a:lnTo>
                        <a:pt x="59" y="153"/>
                      </a:lnTo>
                      <a:lnTo>
                        <a:pt x="59" y="165"/>
                      </a:lnTo>
                      <a:lnTo>
                        <a:pt x="59" y="178"/>
                      </a:lnTo>
                      <a:lnTo>
                        <a:pt x="57" y="190"/>
                      </a:lnTo>
                      <a:lnTo>
                        <a:pt x="57" y="201"/>
                      </a:lnTo>
                      <a:lnTo>
                        <a:pt x="59" y="215"/>
                      </a:lnTo>
                      <a:lnTo>
                        <a:pt x="59" y="226"/>
                      </a:lnTo>
                      <a:lnTo>
                        <a:pt x="59" y="238"/>
                      </a:lnTo>
                      <a:lnTo>
                        <a:pt x="61" y="247"/>
                      </a:lnTo>
                      <a:lnTo>
                        <a:pt x="63" y="259"/>
                      </a:lnTo>
                      <a:lnTo>
                        <a:pt x="65" y="269"/>
                      </a:lnTo>
                      <a:lnTo>
                        <a:pt x="67" y="278"/>
                      </a:lnTo>
                      <a:lnTo>
                        <a:pt x="69" y="286"/>
                      </a:lnTo>
                      <a:lnTo>
                        <a:pt x="73" y="295"/>
                      </a:lnTo>
                      <a:lnTo>
                        <a:pt x="76" y="303"/>
                      </a:lnTo>
                      <a:lnTo>
                        <a:pt x="78" y="311"/>
                      </a:lnTo>
                      <a:lnTo>
                        <a:pt x="82" y="318"/>
                      </a:lnTo>
                      <a:lnTo>
                        <a:pt x="86" y="326"/>
                      </a:lnTo>
                      <a:lnTo>
                        <a:pt x="90" y="334"/>
                      </a:lnTo>
                      <a:lnTo>
                        <a:pt x="94" y="341"/>
                      </a:lnTo>
                      <a:lnTo>
                        <a:pt x="99" y="349"/>
                      </a:lnTo>
                      <a:lnTo>
                        <a:pt x="103" y="357"/>
                      </a:lnTo>
                      <a:lnTo>
                        <a:pt x="107" y="365"/>
                      </a:lnTo>
                      <a:lnTo>
                        <a:pt x="111" y="374"/>
                      </a:lnTo>
                      <a:lnTo>
                        <a:pt x="115" y="382"/>
                      </a:lnTo>
                      <a:lnTo>
                        <a:pt x="121" y="389"/>
                      </a:lnTo>
                      <a:lnTo>
                        <a:pt x="124" y="397"/>
                      </a:lnTo>
                      <a:lnTo>
                        <a:pt x="128" y="405"/>
                      </a:lnTo>
                      <a:lnTo>
                        <a:pt x="132" y="413"/>
                      </a:lnTo>
                      <a:lnTo>
                        <a:pt x="138" y="420"/>
                      </a:lnTo>
                      <a:lnTo>
                        <a:pt x="142" y="428"/>
                      </a:lnTo>
                      <a:lnTo>
                        <a:pt x="146" y="436"/>
                      </a:lnTo>
                      <a:lnTo>
                        <a:pt x="149" y="441"/>
                      </a:lnTo>
                      <a:lnTo>
                        <a:pt x="153" y="449"/>
                      </a:lnTo>
                      <a:lnTo>
                        <a:pt x="159" y="457"/>
                      </a:lnTo>
                      <a:lnTo>
                        <a:pt x="163" y="464"/>
                      </a:lnTo>
                      <a:lnTo>
                        <a:pt x="167" y="470"/>
                      </a:lnTo>
                      <a:lnTo>
                        <a:pt x="169" y="478"/>
                      </a:lnTo>
                      <a:lnTo>
                        <a:pt x="172" y="484"/>
                      </a:lnTo>
                      <a:lnTo>
                        <a:pt x="176" y="491"/>
                      </a:lnTo>
                      <a:lnTo>
                        <a:pt x="180" y="497"/>
                      </a:lnTo>
                      <a:lnTo>
                        <a:pt x="182" y="503"/>
                      </a:lnTo>
                      <a:lnTo>
                        <a:pt x="186" y="509"/>
                      </a:lnTo>
                      <a:lnTo>
                        <a:pt x="188" y="514"/>
                      </a:lnTo>
                      <a:lnTo>
                        <a:pt x="190" y="520"/>
                      </a:lnTo>
                      <a:lnTo>
                        <a:pt x="192" y="526"/>
                      </a:lnTo>
                      <a:close/>
                    </a:path>
                  </a:pathLst>
                </a:custGeom>
                <a:solidFill>
                  <a:srgbClr val="B85C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6982" name="Freeform 697"/>
                <p:cNvSpPr>
                  <a:spLocks noChangeAspect="1"/>
                </p:cNvSpPr>
                <p:nvPr/>
              </p:nvSpPr>
              <p:spPr bwMode="auto">
                <a:xfrm>
                  <a:off x="4103" y="2466"/>
                  <a:ext cx="470" cy="739"/>
                </a:xfrm>
                <a:custGeom>
                  <a:avLst/>
                  <a:gdLst>
                    <a:gd name="T0" fmla="*/ 199 w 470"/>
                    <a:gd name="T1" fmla="*/ 555 h 739"/>
                    <a:gd name="T2" fmla="*/ 209 w 470"/>
                    <a:gd name="T3" fmla="*/ 578 h 739"/>
                    <a:gd name="T4" fmla="*/ 217 w 470"/>
                    <a:gd name="T5" fmla="*/ 595 h 739"/>
                    <a:gd name="T6" fmla="*/ 224 w 470"/>
                    <a:gd name="T7" fmla="*/ 610 h 739"/>
                    <a:gd name="T8" fmla="*/ 230 w 470"/>
                    <a:gd name="T9" fmla="*/ 626 h 739"/>
                    <a:gd name="T10" fmla="*/ 238 w 470"/>
                    <a:gd name="T11" fmla="*/ 639 h 739"/>
                    <a:gd name="T12" fmla="*/ 247 w 470"/>
                    <a:gd name="T13" fmla="*/ 649 h 739"/>
                    <a:gd name="T14" fmla="*/ 259 w 470"/>
                    <a:gd name="T15" fmla="*/ 654 h 739"/>
                    <a:gd name="T16" fmla="*/ 270 w 470"/>
                    <a:gd name="T17" fmla="*/ 651 h 739"/>
                    <a:gd name="T18" fmla="*/ 278 w 470"/>
                    <a:gd name="T19" fmla="*/ 658 h 739"/>
                    <a:gd name="T20" fmla="*/ 286 w 470"/>
                    <a:gd name="T21" fmla="*/ 674 h 739"/>
                    <a:gd name="T22" fmla="*/ 303 w 470"/>
                    <a:gd name="T23" fmla="*/ 679 h 739"/>
                    <a:gd name="T24" fmla="*/ 334 w 470"/>
                    <a:gd name="T25" fmla="*/ 660 h 739"/>
                    <a:gd name="T26" fmla="*/ 359 w 470"/>
                    <a:gd name="T27" fmla="*/ 637 h 739"/>
                    <a:gd name="T28" fmla="*/ 380 w 470"/>
                    <a:gd name="T29" fmla="*/ 620 h 739"/>
                    <a:gd name="T30" fmla="*/ 405 w 470"/>
                    <a:gd name="T31" fmla="*/ 605 h 739"/>
                    <a:gd name="T32" fmla="*/ 426 w 470"/>
                    <a:gd name="T33" fmla="*/ 589 h 739"/>
                    <a:gd name="T34" fmla="*/ 437 w 470"/>
                    <a:gd name="T35" fmla="*/ 580 h 739"/>
                    <a:gd name="T36" fmla="*/ 441 w 470"/>
                    <a:gd name="T37" fmla="*/ 568 h 739"/>
                    <a:gd name="T38" fmla="*/ 449 w 470"/>
                    <a:gd name="T39" fmla="*/ 560 h 739"/>
                    <a:gd name="T40" fmla="*/ 462 w 470"/>
                    <a:gd name="T41" fmla="*/ 560 h 739"/>
                    <a:gd name="T42" fmla="*/ 468 w 470"/>
                    <a:gd name="T43" fmla="*/ 562 h 739"/>
                    <a:gd name="T44" fmla="*/ 454 w 470"/>
                    <a:gd name="T45" fmla="*/ 564 h 739"/>
                    <a:gd name="T46" fmla="*/ 449 w 470"/>
                    <a:gd name="T47" fmla="*/ 568 h 739"/>
                    <a:gd name="T48" fmla="*/ 445 w 470"/>
                    <a:gd name="T49" fmla="*/ 581 h 739"/>
                    <a:gd name="T50" fmla="*/ 435 w 470"/>
                    <a:gd name="T51" fmla="*/ 593 h 739"/>
                    <a:gd name="T52" fmla="*/ 424 w 470"/>
                    <a:gd name="T53" fmla="*/ 605 h 739"/>
                    <a:gd name="T54" fmla="*/ 410 w 470"/>
                    <a:gd name="T55" fmla="*/ 612 h 739"/>
                    <a:gd name="T56" fmla="*/ 397 w 470"/>
                    <a:gd name="T57" fmla="*/ 620 h 739"/>
                    <a:gd name="T58" fmla="*/ 383 w 470"/>
                    <a:gd name="T59" fmla="*/ 630 h 739"/>
                    <a:gd name="T60" fmla="*/ 368 w 470"/>
                    <a:gd name="T61" fmla="*/ 645 h 739"/>
                    <a:gd name="T62" fmla="*/ 357 w 470"/>
                    <a:gd name="T63" fmla="*/ 660 h 739"/>
                    <a:gd name="T64" fmla="*/ 347 w 470"/>
                    <a:gd name="T65" fmla="*/ 674 h 739"/>
                    <a:gd name="T66" fmla="*/ 341 w 470"/>
                    <a:gd name="T67" fmla="*/ 687 h 739"/>
                    <a:gd name="T68" fmla="*/ 334 w 470"/>
                    <a:gd name="T69" fmla="*/ 702 h 739"/>
                    <a:gd name="T70" fmla="*/ 322 w 470"/>
                    <a:gd name="T71" fmla="*/ 718 h 739"/>
                    <a:gd name="T72" fmla="*/ 307 w 470"/>
                    <a:gd name="T73" fmla="*/ 733 h 739"/>
                    <a:gd name="T74" fmla="*/ 289 w 470"/>
                    <a:gd name="T75" fmla="*/ 739 h 739"/>
                    <a:gd name="T76" fmla="*/ 268 w 470"/>
                    <a:gd name="T77" fmla="*/ 733 h 739"/>
                    <a:gd name="T78" fmla="*/ 249 w 470"/>
                    <a:gd name="T79" fmla="*/ 706 h 739"/>
                    <a:gd name="T80" fmla="*/ 236 w 470"/>
                    <a:gd name="T81" fmla="*/ 678 h 739"/>
                    <a:gd name="T82" fmla="*/ 226 w 470"/>
                    <a:gd name="T83" fmla="*/ 653 h 739"/>
                    <a:gd name="T84" fmla="*/ 220 w 470"/>
                    <a:gd name="T85" fmla="*/ 631 h 739"/>
                    <a:gd name="T86" fmla="*/ 209 w 470"/>
                    <a:gd name="T87" fmla="*/ 606 h 739"/>
                    <a:gd name="T88" fmla="*/ 193 w 470"/>
                    <a:gd name="T89" fmla="*/ 574 h 739"/>
                    <a:gd name="T90" fmla="*/ 174 w 470"/>
                    <a:gd name="T91" fmla="*/ 537 h 739"/>
                    <a:gd name="T92" fmla="*/ 151 w 470"/>
                    <a:gd name="T93" fmla="*/ 497 h 739"/>
                    <a:gd name="T94" fmla="*/ 124 w 470"/>
                    <a:gd name="T95" fmla="*/ 455 h 739"/>
                    <a:gd name="T96" fmla="*/ 92 w 470"/>
                    <a:gd name="T97" fmla="*/ 413 h 739"/>
                    <a:gd name="T98" fmla="*/ 59 w 470"/>
                    <a:gd name="T99" fmla="*/ 357 h 739"/>
                    <a:gd name="T100" fmla="*/ 32 w 470"/>
                    <a:gd name="T101" fmla="*/ 293 h 739"/>
                    <a:gd name="T102" fmla="*/ 11 w 470"/>
                    <a:gd name="T103" fmla="*/ 236 h 739"/>
                    <a:gd name="T104" fmla="*/ 0 w 470"/>
                    <a:gd name="T105" fmla="*/ 197 h 739"/>
                    <a:gd name="T106" fmla="*/ 75 w 470"/>
                    <a:gd name="T107" fmla="*/ 9 h 739"/>
                    <a:gd name="T108" fmla="*/ 67 w 470"/>
                    <a:gd name="T109" fmla="*/ 63 h 739"/>
                    <a:gd name="T110" fmla="*/ 57 w 470"/>
                    <a:gd name="T111" fmla="*/ 144 h 739"/>
                    <a:gd name="T112" fmla="*/ 55 w 470"/>
                    <a:gd name="T113" fmla="*/ 232 h 739"/>
                    <a:gd name="T114" fmla="*/ 69 w 470"/>
                    <a:gd name="T115" fmla="*/ 301 h 739"/>
                    <a:gd name="T116" fmla="*/ 94 w 470"/>
                    <a:gd name="T117" fmla="*/ 355 h 739"/>
                    <a:gd name="T118" fmla="*/ 124 w 470"/>
                    <a:gd name="T119" fmla="*/ 409 h 739"/>
                    <a:gd name="T120" fmla="*/ 155 w 470"/>
                    <a:gd name="T121" fmla="*/ 461 h 739"/>
                    <a:gd name="T122" fmla="*/ 178 w 470"/>
                    <a:gd name="T123" fmla="*/ 505 h 739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70"/>
                    <a:gd name="T187" fmla="*/ 0 h 739"/>
                    <a:gd name="T188" fmla="*/ 470 w 470"/>
                    <a:gd name="T189" fmla="*/ 739 h 739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70" h="739">
                      <a:moveTo>
                        <a:pt x="190" y="528"/>
                      </a:moveTo>
                      <a:lnTo>
                        <a:pt x="192" y="532"/>
                      </a:lnTo>
                      <a:lnTo>
                        <a:pt x="193" y="537"/>
                      </a:lnTo>
                      <a:lnTo>
                        <a:pt x="193" y="541"/>
                      </a:lnTo>
                      <a:lnTo>
                        <a:pt x="195" y="545"/>
                      </a:lnTo>
                      <a:lnTo>
                        <a:pt x="197" y="551"/>
                      </a:lnTo>
                      <a:lnTo>
                        <a:pt x="199" y="555"/>
                      </a:lnTo>
                      <a:lnTo>
                        <a:pt x="201" y="558"/>
                      </a:lnTo>
                      <a:lnTo>
                        <a:pt x="203" y="562"/>
                      </a:lnTo>
                      <a:lnTo>
                        <a:pt x="203" y="564"/>
                      </a:lnTo>
                      <a:lnTo>
                        <a:pt x="205" y="568"/>
                      </a:lnTo>
                      <a:lnTo>
                        <a:pt x="207" y="572"/>
                      </a:lnTo>
                      <a:lnTo>
                        <a:pt x="207" y="576"/>
                      </a:lnTo>
                      <a:lnTo>
                        <a:pt x="209" y="578"/>
                      </a:lnTo>
                      <a:lnTo>
                        <a:pt x="211" y="581"/>
                      </a:lnTo>
                      <a:lnTo>
                        <a:pt x="211" y="583"/>
                      </a:lnTo>
                      <a:lnTo>
                        <a:pt x="213" y="585"/>
                      </a:lnTo>
                      <a:lnTo>
                        <a:pt x="213" y="589"/>
                      </a:lnTo>
                      <a:lnTo>
                        <a:pt x="215" y="591"/>
                      </a:lnTo>
                      <a:lnTo>
                        <a:pt x="215" y="593"/>
                      </a:lnTo>
                      <a:lnTo>
                        <a:pt x="217" y="595"/>
                      </a:lnTo>
                      <a:lnTo>
                        <a:pt x="218" y="599"/>
                      </a:lnTo>
                      <a:lnTo>
                        <a:pt x="218" y="601"/>
                      </a:lnTo>
                      <a:lnTo>
                        <a:pt x="220" y="603"/>
                      </a:lnTo>
                      <a:lnTo>
                        <a:pt x="220" y="605"/>
                      </a:lnTo>
                      <a:lnTo>
                        <a:pt x="222" y="606"/>
                      </a:lnTo>
                      <a:lnTo>
                        <a:pt x="222" y="608"/>
                      </a:lnTo>
                      <a:lnTo>
                        <a:pt x="224" y="610"/>
                      </a:lnTo>
                      <a:lnTo>
                        <a:pt x="224" y="612"/>
                      </a:lnTo>
                      <a:lnTo>
                        <a:pt x="224" y="614"/>
                      </a:lnTo>
                      <a:lnTo>
                        <a:pt x="226" y="616"/>
                      </a:lnTo>
                      <a:lnTo>
                        <a:pt x="226" y="620"/>
                      </a:lnTo>
                      <a:lnTo>
                        <a:pt x="228" y="622"/>
                      </a:lnTo>
                      <a:lnTo>
                        <a:pt x="230" y="624"/>
                      </a:lnTo>
                      <a:lnTo>
                        <a:pt x="230" y="626"/>
                      </a:lnTo>
                      <a:lnTo>
                        <a:pt x="232" y="628"/>
                      </a:lnTo>
                      <a:lnTo>
                        <a:pt x="232" y="630"/>
                      </a:lnTo>
                      <a:lnTo>
                        <a:pt x="234" y="631"/>
                      </a:lnTo>
                      <a:lnTo>
                        <a:pt x="236" y="633"/>
                      </a:lnTo>
                      <a:lnTo>
                        <a:pt x="236" y="635"/>
                      </a:lnTo>
                      <a:lnTo>
                        <a:pt x="238" y="637"/>
                      </a:lnTo>
                      <a:lnTo>
                        <a:pt x="238" y="639"/>
                      </a:lnTo>
                      <a:lnTo>
                        <a:pt x="240" y="641"/>
                      </a:lnTo>
                      <a:lnTo>
                        <a:pt x="241" y="643"/>
                      </a:lnTo>
                      <a:lnTo>
                        <a:pt x="243" y="643"/>
                      </a:lnTo>
                      <a:lnTo>
                        <a:pt x="243" y="645"/>
                      </a:lnTo>
                      <a:lnTo>
                        <a:pt x="245" y="647"/>
                      </a:lnTo>
                      <a:lnTo>
                        <a:pt x="247" y="647"/>
                      </a:lnTo>
                      <a:lnTo>
                        <a:pt x="247" y="649"/>
                      </a:lnTo>
                      <a:lnTo>
                        <a:pt x="249" y="651"/>
                      </a:lnTo>
                      <a:lnTo>
                        <a:pt x="251" y="651"/>
                      </a:lnTo>
                      <a:lnTo>
                        <a:pt x="253" y="651"/>
                      </a:lnTo>
                      <a:lnTo>
                        <a:pt x="253" y="653"/>
                      </a:lnTo>
                      <a:lnTo>
                        <a:pt x="255" y="653"/>
                      </a:lnTo>
                      <a:lnTo>
                        <a:pt x="257" y="653"/>
                      </a:lnTo>
                      <a:lnTo>
                        <a:pt x="259" y="654"/>
                      </a:lnTo>
                      <a:lnTo>
                        <a:pt x="261" y="654"/>
                      </a:lnTo>
                      <a:lnTo>
                        <a:pt x="263" y="654"/>
                      </a:lnTo>
                      <a:lnTo>
                        <a:pt x="263" y="653"/>
                      </a:lnTo>
                      <a:lnTo>
                        <a:pt x="264" y="653"/>
                      </a:lnTo>
                      <a:lnTo>
                        <a:pt x="266" y="653"/>
                      </a:lnTo>
                      <a:lnTo>
                        <a:pt x="268" y="651"/>
                      </a:lnTo>
                      <a:lnTo>
                        <a:pt x="270" y="651"/>
                      </a:lnTo>
                      <a:lnTo>
                        <a:pt x="270" y="649"/>
                      </a:lnTo>
                      <a:lnTo>
                        <a:pt x="272" y="649"/>
                      </a:lnTo>
                      <a:lnTo>
                        <a:pt x="274" y="651"/>
                      </a:lnTo>
                      <a:lnTo>
                        <a:pt x="276" y="653"/>
                      </a:lnTo>
                      <a:lnTo>
                        <a:pt x="276" y="654"/>
                      </a:lnTo>
                      <a:lnTo>
                        <a:pt x="278" y="656"/>
                      </a:lnTo>
                      <a:lnTo>
                        <a:pt x="278" y="658"/>
                      </a:lnTo>
                      <a:lnTo>
                        <a:pt x="278" y="660"/>
                      </a:lnTo>
                      <a:lnTo>
                        <a:pt x="280" y="662"/>
                      </a:lnTo>
                      <a:lnTo>
                        <a:pt x="280" y="664"/>
                      </a:lnTo>
                      <a:lnTo>
                        <a:pt x="282" y="666"/>
                      </a:lnTo>
                      <a:lnTo>
                        <a:pt x="284" y="670"/>
                      </a:lnTo>
                      <a:lnTo>
                        <a:pt x="284" y="672"/>
                      </a:lnTo>
                      <a:lnTo>
                        <a:pt x="286" y="674"/>
                      </a:lnTo>
                      <a:lnTo>
                        <a:pt x="288" y="676"/>
                      </a:lnTo>
                      <a:lnTo>
                        <a:pt x="289" y="678"/>
                      </a:lnTo>
                      <a:lnTo>
                        <a:pt x="291" y="678"/>
                      </a:lnTo>
                      <a:lnTo>
                        <a:pt x="293" y="679"/>
                      </a:lnTo>
                      <a:lnTo>
                        <a:pt x="297" y="679"/>
                      </a:lnTo>
                      <a:lnTo>
                        <a:pt x="299" y="679"/>
                      </a:lnTo>
                      <a:lnTo>
                        <a:pt x="303" y="679"/>
                      </a:lnTo>
                      <a:lnTo>
                        <a:pt x="305" y="679"/>
                      </a:lnTo>
                      <a:lnTo>
                        <a:pt x="309" y="678"/>
                      </a:lnTo>
                      <a:lnTo>
                        <a:pt x="312" y="676"/>
                      </a:lnTo>
                      <a:lnTo>
                        <a:pt x="318" y="672"/>
                      </a:lnTo>
                      <a:lnTo>
                        <a:pt x="322" y="670"/>
                      </a:lnTo>
                      <a:lnTo>
                        <a:pt x="328" y="666"/>
                      </a:lnTo>
                      <a:lnTo>
                        <a:pt x="334" y="660"/>
                      </a:lnTo>
                      <a:lnTo>
                        <a:pt x="339" y="654"/>
                      </a:lnTo>
                      <a:lnTo>
                        <a:pt x="345" y="649"/>
                      </a:lnTo>
                      <a:lnTo>
                        <a:pt x="347" y="647"/>
                      </a:lnTo>
                      <a:lnTo>
                        <a:pt x="349" y="645"/>
                      </a:lnTo>
                      <a:lnTo>
                        <a:pt x="353" y="643"/>
                      </a:lnTo>
                      <a:lnTo>
                        <a:pt x="355" y="639"/>
                      </a:lnTo>
                      <a:lnTo>
                        <a:pt x="359" y="637"/>
                      </a:lnTo>
                      <a:lnTo>
                        <a:pt x="360" y="635"/>
                      </a:lnTo>
                      <a:lnTo>
                        <a:pt x="364" y="633"/>
                      </a:lnTo>
                      <a:lnTo>
                        <a:pt x="366" y="631"/>
                      </a:lnTo>
                      <a:lnTo>
                        <a:pt x="370" y="628"/>
                      </a:lnTo>
                      <a:lnTo>
                        <a:pt x="374" y="626"/>
                      </a:lnTo>
                      <a:lnTo>
                        <a:pt x="378" y="624"/>
                      </a:lnTo>
                      <a:lnTo>
                        <a:pt x="380" y="620"/>
                      </a:lnTo>
                      <a:lnTo>
                        <a:pt x="383" y="618"/>
                      </a:lnTo>
                      <a:lnTo>
                        <a:pt x="387" y="616"/>
                      </a:lnTo>
                      <a:lnTo>
                        <a:pt x="391" y="614"/>
                      </a:lnTo>
                      <a:lnTo>
                        <a:pt x="395" y="610"/>
                      </a:lnTo>
                      <a:lnTo>
                        <a:pt x="399" y="608"/>
                      </a:lnTo>
                      <a:lnTo>
                        <a:pt x="401" y="606"/>
                      </a:lnTo>
                      <a:lnTo>
                        <a:pt x="405" y="605"/>
                      </a:lnTo>
                      <a:lnTo>
                        <a:pt x="408" y="603"/>
                      </a:lnTo>
                      <a:lnTo>
                        <a:pt x="412" y="599"/>
                      </a:lnTo>
                      <a:lnTo>
                        <a:pt x="414" y="597"/>
                      </a:lnTo>
                      <a:lnTo>
                        <a:pt x="418" y="595"/>
                      </a:lnTo>
                      <a:lnTo>
                        <a:pt x="420" y="593"/>
                      </a:lnTo>
                      <a:lnTo>
                        <a:pt x="424" y="591"/>
                      </a:lnTo>
                      <a:lnTo>
                        <a:pt x="426" y="589"/>
                      </a:lnTo>
                      <a:lnTo>
                        <a:pt x="428" y="587"/>
                      </a:lnTo>
                      <a:lnTo>
                        <a:pt x="430" y="585"/>
                      </a:lnTo>
                      <a:lnTo>
                        <a:pt x="431" y="585"/>
                      </a:lnTo>
                      <a:lnTo>
                        <a:pt x="433" y="583"/>
                      </a:lnTo>
                      <a:lnTo>
                        <a:pt x="435" y="581"/>
                      </a:lnTo>
                      <a:lnTo>
                        <a:pt x="437" y="581"/>
                      </a:lnTo>
                      <a:lnTo>
                        <a:pt x="437" y="580"/>
                      </a:lnTo>
                      <a:lnTo>
                        <a:pt x="439" y="580"/>
                      </a:lnTo>
                      <a:lnTo>
                        <a:pt x="439" y="578"/>
                      </a:lnTo>
                      <a:lnTo>
                        <a:pt x="439" y="576"/>
                      </a:lnTo>
                      <a:lnTo>
                        <a:pt x="441" y="574"/>
                      </a:lnTo>
                      <a:lnTo>
                        <a:pt x="441" y="572"/>
                      </a:lnTo>
                      <a:lnTo>
                        <a:pt x="441" y="570"/>
                      </a:lnTo>
                      <a:lnTo>
                        <a:pt x="441" y="568"/>
                      </a:lnTo>
                      <a:lnTo>
                        <a:pt x="441" y="566"/>
                      </a:lnTo>
                      <a:lnTo>
                        <a:pt x="441" y="564"/>
                      </a:lnTo>
                      <a:lnTo>
                        <a:pt x="443" y="564"/>
                      </a:lnTo>
                      <a:lnTo>
                        <a:pt x="443" y="562"/>
                      </a:lnTo>
                      <a:lnTo>
                        <a:pt x="445" y="562"/>
                      </a:lnTo>
                      <a:lnTo>
                        <a:pt x="447" y="562"/>
                      </a:lnTo>
                      <a:lnTo>
                        <a:pt x="449" y="560"/>
                      </a:lnTo>
                      <a:lnTo>
                        <a:pt x="451" y="560"/>
                      </a:lnTo>
                      <a:lnTo>
                        <a:pt x="453" y="560"/>
                      </a:lnTo>
                      <a:lnTo>
                        <a:pt x="454" y="560"/>
                      </a:lnTo>
                      <a:lnTo>
                        <a:pt x="456" y="560"/>
                      </a:lnTo>
                      <a:lnTo>
                        <a:pt x="458" y="560"/>
                      </a:lnTo>
                      <a:lnTo>
                        <a:pt x="460" y="560"/>
                      </a:lnTo>
                      <a:lnTo>
                        <a:pt x="462" y="560"/>
                      </a:lnTo>
                      <a:lnTo>
                        <a:pt x="464" y="560"/>
                      </a:lnTo>
                      <a:lnTo>
                        <a:pt x="466" y="560"/>
                      </a:lnTo>
                      <a:lnTo>
                        <a:pt x="468" y="560"/>
                      </a:lnTo>
                      <a:lnTo>
                        <a:pt x="470" y="560"/>
                      </a:lnTo>
                      <a:lnTo>
                        <a:pt x="470" y="558"/>
                      </a:lnTo>
                      <a:lnTo>
                        <a:pt x="468" y="560"/>
                      </a:lnTo>
                      <a:lnTo>
                        <a:pt x="468" y="562"/>
                      </a:lnTo>
                      <a:lnTo>
                        <a:pt x="466" y="562"/>
                      </a:lnTo>
                      <a:lnTo>
                        <a:pt x="464" y="562"/>
                      </a:lnTo>
                      <a:lnTo>
                        <a:pt x="462" y="562"/>
                      </a:lnTo>
                      <a:lnTo>
                        <a:pt x="460" y="562"/>
                      </a:lnTo>
                      <a:lnTo>
                        <a:pt x="458" y="564"/>
                      </a:lnTo>
                      <a:lnTo>
                        <a:pt x="456" y="564"/>
                      </a:lnTo>
                      <a:lnTo>
                        <a:pt x="454" y="564"/>
                      </a:lnTo>
                      <a:lnTo>
                        <a:pt x="453" y="564"/>
                      </a:lnTo>
                      <a:lnTo>
                        <a:pt x="453" y="566"/>
                      </a:lnTo>
                      <a:lnTo>
                        <a:pt x="451" y="566"/>
                      </a:lnTo>
                      <a:lnTo>
                        <a:pt x="449" y="566"/>
                      </a:lnTo>
                      <a:lnTo>
                        <a:pt x="449" y="568"/>
                      </a:lnTo>
                      <a:lnTo>
                        <a:pt x="447" y="568"/>
                      </a:lnTo>
                      <a:lnTo>
                        <a:pt x="449" y="568"/>
                      </a:lnTo>
                      <a:lnTo>
                        <a:pt x="449" y="570"/>
                      </a:lnTo>
                      <a:lnTo>
                        <a:pt x="449" y="572"/>
                      </a:lnTo>
                      <a:lnTo>
                        <a:pt x="449" y="574"/>
                      </a:lnTo>
                      <a:lnTo>
                        <a:pt x="447" y="576"/>
                      </a:lnTo>
                      <a:lnTo>
                        <a:pt x="447" y="578"/>
                      </a:lnTo>
                      <a:lnTo>
                        <a:pt x="447" y="580"/>
                      </a:lnTo>
                      <a:lnTo>
                        <a:pt x="445" y="581"/>
                      </a:lnTo>
                      <a:lnTo>
                        <a:pt x="445" y="583"/>
                      </a:lnTo>
                      <a:lnTo>
                        <a:pt x="443" y="585"/>
                      </a:lnTo>
                      <a:lnTo>
                        <a:pt x="441" y="587"/>
                      </a:lnTo>
                      <a:lnTo>
                        <a:pt x="441" y="589"/>
                      </a:lnTo>
                      <a:lnTo>
                        <a:pt x="439" y="591"/>
                      </a:lnTo>
                      <a:lnTo>
                        <a:pt x="437" y="591"/>
                      </a:lnTo>
                      <a:lnTo>
                        <a:pt x="435" y="593"/>
                      </a:lnTo>
                      <a:lnTo>
                        <a:pt x="435" y="595"/>
                      </a:lnTo>
                      <a:lnTo>
                        <a:pt x="433" y="597"/>
                      </a:lnTo>
                      <a:lnTo>
                        <a:pt x="431" y="597"/>
                      </a:lnTo>
                      <a:lnTo>
                        <a:pt x="430" y="599"/>
                      </a:lnTo>
                      <a:lnTo>
                        <a:pt x="428" y="601"/>
                      </a:lnTo>
                      <a:lnTo>
                        <a:pt x="426" y="603"/>
                      </a:lnTo>
                      <a:lnTo>
                        <a:pt x="424" y="605"/>
                      </a:lnTo>
                      <a:lnTo>
                        <a:pt x="422" y="605"/>
                      </a:lnTo>
                      <a:lnTo>
                        <a:pt x="420" y="606"/>
                      </a:lnTo>
                      <a:lnTo>
                        <a:pt x="418" y="606"/>
                      </a:lnTo>
                      <a:lnTo>
                        <a:pt x="416" y="608"/>
                      </a:lnTo>
                      <a:lnTo>
                        <a:pt x="414" y="610"/>
                      </a:lnTo>
                      <a:lnTo>
                        <a:pt x="412" y="610"/>
                      </a:lnTo>
                      <a:lnTo>
                        <a:pt x="410" y="612"/>
                      </a:lnTo>
                      <a:lnTo>
                        <a:pt x="408" y="612"/>
                      </a:lnTo>
                      <a:lnTo>
                        <a:pt x="406" y="614"/>
                      </a:lnTo>
                      <a:lnTo>
                        <a:pt x="405" y="616"/>
                      </a:lnTo>
                      <a:lnTo>
                        <a:pt x="403" y="616"/>
                      </a:lnTo>
                      <a:lnTo>
                        <a:pt x="401" y="618"/>
                      </a:lnTo>
                      <a:lnTo>
                        <a:pt x="399" y="618"/>
                      </a:lnTo>
                      <a:lnTo>
                        <a:pt x="397" y="620"/>
                      </a:lnTo>
                      <a:lnTo>
                        <a:pt x="395" y="622"/>
                      </a:lnTo>
                      <a:lnTo>
                        <a:pt x="393" y="622"/>
                      </a:lnTo>
                      <a:lnTo>
                        <a:pt x="391" y="624"/>
                      </a:lnTo>
                      <a:lnTo>
                        <a:pt x="389" y="626"/>
                      </a:lnTo>
                      <a:lnTo>
                        <a:pt x="387" y="628"/>
                      </a:lnTo>
                      <a:lnTo>
                        <a:pt x="385" y="628"/>
                      </a:lnTo>
                      <a:lnTo>
                        <a:pt x="383" y="630"/>
                      </a:lnTo>
                      <a:lnTo>
                        <a:pt x="382" y="631"/>
                      </a:lnTo>
                      <a:lnTo>
                        <a:pt x="380" y="633"/>
                      </a:lnTo>
                      <a:lnTo>
                        <a:pt x="378" y="635"/>
                      </a:lnTo>
                      <a:lnTo>
                        <a:pt x="376" y="637"/>
                      </a:lnTo>
                      <a:lnTo>
                        <a:pt x="374" y="639"/>
                      </a:lnTo>
                      <a:lnTo>
                        <a:pt x="370" y="641"/>
                      </a:lnTo>
                      <a:lnTo>
                        <a:pt x="368" y="645"/>
                      </a:lnTo>
                      <a:lnTo>
                        <a:pt x="366" y="647"/>
                      </a:lnTo>
                      <a:lnTo>
                        <a:pt x="364" y="649"/>
                      </a:lnTo>
                      <a:lnTo>
                        <a:pt x="362" y="651"/>
                      </a:lnTo>
                      <a:lnTo>
                        <a:pt x="360" y="653"/>
                      </a:lnTo>
                      <a:lnTo>
                        <a:pt x="359" y="656"/>
                      </a:lnTo>
                      <a:lnTo>
                        <a:pt x="359" y="658"/>
                      </a:lnTo>
                      <a:lnTo>
                        <a:pt x="357" y="660"/>
                      </a:lnTo>
                      <a:lnTo>
                        <a:pt x="355" y="662"/>
                      </a:lnTo>
                      <a:lnTo>
                        <a:pt x="355" y="664"/>
                      </a:lnTo>
                      <a:lnTo>
                        <a:pt x="353" y="666"/>
                      </a:lnTo>
                      <a:lnTo>
                        <a:pt x="351" y="668"/>
                      </a:lnTo>
                      <a:lnTo>
                        <a:pt x="351" y="670"/>
                      </a:lnTo>
                      <a:lnTo>
                        <a:pt x="349" y="672"/>
                      </a:lnTo>
                      <a:lnTo>
                        <a:pt x="347" y="674"/>
                      </a:lnTo>
                      <a:lnTo>
                        <a:pt x="347" y="676"/>
                      </a:lnTo>
                      <a:lnTo>
                        <a:pt x="347" y="678"/>
                      </a:lnTo>
                      <a:lnTo>
                        <a:pt x="345" y="679"/>
                      </a:lnTo>
                      <a:lnTo>
                        <a:pt x="345" y="681"/>
                      </a:lnTo>
                      <a:lnTo>
                        <a:pt x="343" y="683"/>
                      </a:lnTo>
                      <a:lnTo>
                        <a:pt x="343" y="685"/>
                      </a:lnTo>
                      <a:lnTo>
                        <a:pt x="341" y="687"/>
                      </a:lnTo>
                      <a:lnTo>
                        <a:pt x="341" y="689"/>
                      </a:lnTo>
                      <a:lnTo>
                        <a:pt x="339" y="691"/>
                      </a:lnTo>
                      <a:lnTo>
                        <a:pt x="337" y="693"/>
                      </a:lnTo>
                      <a:lnTo>
                        <a:pt x="337" y="695"/>
                      </a:lnTo>
                      <a:lnTo>
                        <a:pt x="335" y="697"/>
                      </a:lnTo>
                      <a:lnTo>
                        <a:pt x="335" y="701"/>
                      </a:lnTo>
                      <a:lnTo>
                        <a:pt x="334" y="702"/>
                      </a:lnTo>
                      <a:lnTo>
                        <a:pt x="332" y="704"/>
                      </a:lnTo>
                      <a:lnTo>
                        <a:pt x="330" y="706"/>
                      </a:lnTo>
                      <a:lnTo>
                        <a:pt x="330" y="708"/>
                      </a:lnTo>
                      <a:lnTo>
                        <a:pt x="328" y="710"/>
                      </a:lnTo>
                      <a:lnTo>
                        <a:pt x="326" y="712"/>
                      </a:lnTo>
                      <a:lnTo>
                        <a:pt x="324" y="716"/>
                      </a:lnTo>
                      <a:lnTo>
                        <a:pt x="322" y="718"/>
                      </a:lnTo>
                      <a:lnTo>
                        <a:pt x="320" y="720"/>
                      </a:lnTo>
                      <a:lnTo>
                        <a:pt x="318" y="722"/>
                      </a:lnTo>
                      <a:lnTo>
                        <a:pt x="314" y="726"/>
                      </a:lnTo>
                      <a:lnTo>
                        <a:pt x="312" y="727"/>
                      </a:lnTo>
                      <a:lnTo>
                        <a:pt x="311" y="729"/>
                      </a:lnTo>
                      <a:lnTo>
                        <a:pt x="309" y="731"/>
                      </a:lnTo>
                      <a:lnTo>
                        <a:pt x="307" y="733"/>
                      </a:lnTo>
                      <a:lnTo>
                        <a:pt x="303" y="735"/>
                      </a:lnTo>
                      <a:lnTo>
                        <a:pt x="301" y="735"/>
                      </a:lnTo>
                      <a:lnTo>
                        <a:pt x="299" y="737"/>
                      </a:lnTo>
                      <a:lnTo>
                        <a:pt x="297" y="739"/>
                      </a:lnTo>
                      <a:lnTo>
                        <a:pt x="293" y="739"/>
                      </a:lnTo>
                      <a:lnTo>
                        <a:pt x="291" y="739"/>
                      </a:lnTo>
                      <a:lnTo>
                        <a:pt x="289" y="739"/>
                      </a:lnTo>
                      <a:lnTo>
                        <a:pt x="286" y="739"/>
                      </a:lnTo>
                      <a:lnTo>
                        <a:pt x="284" y="739"/>
                      </a:lnTo>
                      <a:lnTo>
                        <a:pt x="280" y="739"/>
                      </a:lnTo>
                      <a:lnTo>
                        <a:pt x="278" y="739"/>
                      </a:lnTo>
                      <a:lnTo>
                        <a:pt x="274" y="737"/>
                      </a:lnTo>
                      <a:lnTo>
                        <a:pt x="272" y="735"/>
                      </a:lnTo>
                      <a:lnTo>
                        <a:pt x="268" y="733"/>
                      </a:lnTo>
                      <a:lnTo>
                        <a:pt x="266" y="731"/>
                      </a:lnTo>
                      <a:lnTo>
                        <a:pt x="264" y="727"/>
                      </a:lnTo>
                      <a:lnTo>
                        <a:pt x="261" y="726"/>
                      </a:lnTo>
                      <a:lnTo>
                        <a:pt x="259" y="722"/>
                      </a:lnTo>
                      <a:lnTo>
                        <a:pt x="255" y="716"/>
                      </a:lnTo>
                      <a:lnTo>
                        <a:pt x="253" y="712"/>
                      </a:lnTo>
                      <a:lnTo>
                        <a:pt x="249" y="706"/>
                      </a:lnTo>
                      <a:lnTo>
                        <a:pt x="247" y="702"/>
                      </a:lnTo>
                      <a:lnTo>
                        <a:pt x="245" y="697"/>
                      </a:lnTo>
                      <a:lnTo>
                        <a:pt x="243" y="693"/>
                      </a:lnTo>
                      <a:lnTo>
                        <a:pt x="240" y="689"/>
                      </a:lnTo>
                      <a:lnTo>
                        <a:pt x="240" y="685"/>
                      </a:lnTo>
                      <a:lnTo>
                        <a:pt x="238" y="681"/>
                      </a:lnTo>
                      <a:lnTo>
                        <a:pt x="236" y="678"/>
                      </a:lnTo>
                      <a:lnTo>
                        <a:pt x="234" y="674"/>
                      </a:lnTo>
                      <a:lnTo>
                        <a:pt x="232" y="670"/>
                      </a:lnTo>
                      <a:lnTo>
                        <a:pt x="232" y="666"/>
                      </a:lnTo>
                      <a:lnTo>
                        <a:pt x="230" y="664"/>
                      </a:lnTo>
                      <a:lnTo>
                        <a:pt x="228" y="660"/>
                      </a:lnTo>
                      <a:lnTo>
                        <a:pt x="228" y="656"/>
                      </a:lnTo>
                      <a:lnTo>
                        <a:pt x="226" y="653"/>
                      </a:lnTo>
                      <a:lnTo>
                        <a:pt x="226" y="651"/>
                      </a:lnTo>
                      <a:lnTo>
                        <a:pt x="224" y="647"/>
                      </a:lnTo>
                      <a:lnTo>
                        <a:pt x="224" y="643"/>
                      </a:lnTo>
                      <a:lnTo>
                        <a:pt x="222" y="641"/>
                      </a:lnTo>
                      <a:lnTo>
                        <a:pt x="222" y="637"/>
                      </a:lnTo>
                      <a:lnTo>
                        <a:pt x="220" y="633"/>
                      </a:lnTo>
                      <a:lnTo>
                        <a:pt x="220" y="631"/>
                      </a:lnTo>
                      <a:lnTo>
                        <a:pt x="218" y="628"/>
                      </a:lnTo>
                      <a:lnTo>
                        <a:pt x="217" y="624"/>
                      </a:lnTo>
                      <a:lnTo>
                        <a:pt x="217" y="620"/>
                      </a:lnTo>
                      <a:lnTo>
                        <a:pt x="215" y="618"/>
                      </a:lnTo>
                      <a:lnTo>
                        <a:pt x="213" y="614"/>
                      </a:lnTo>
                      <a:lnTo>
                        <a:pt x="211" y="610"/>
                      </a:lnTo>
                      <a:lnTo>
                        <a:pt x="209" y="606"/>
                      </a:lnTo>
                      <a:lnTo>
                        <a:pt x="209" y="601"/>
                      </a:lnTo>
                      <a:lnTo>
                        <a:pt x="205" y="597"/>
                      </a:lnTo>
                      <a:lnTo>
                        <a:pt x="203" y="593"/>
                      </a:lnTo>
                      <a:lnTo>
                        <a:pt x="201" y="587"/>
                      </a:lnTo>
                      <a:lnTo>
                        <a:pt x="199" y="583"/>
                      </a:lnTo>
                      <a:lnTo>
                        <a:pt x="197" y="578"/>
                      </a:lnTo>
                      <a:lnTo>
                        <a:pt x="193" y="574"/>
                      </a:lnTo>
                      <a:lnTo>
                        <a:pt x="192" y="568"/>
                      </a:lnTo>
                      <a:lnTo>
                        <a:pt x="190" y="564"/>
                      </a:lnTo>
                      <a:lnTo>
                        <a:pt x="186" y="558"/>
                      </a:lnTo>
                      <a:lnTo>
                        <a:pt x="184" y="553"/>
                      </a:lnTo>
                      <a:lnTo>
                        <a:pt x="180" y="547"/>
                      </a:lnTo>
                      <a:lnTo>
                        <a:pt x="178" y="543"/>
                      </a:lnTo>
                      <a:lnTo>
                        <a:pt x="174" y="537"/>
                      </a:lnTo>
                      <a:lnTo>
                        <a:pt x="172" y="532"/>
                      </a:lnTo>
                      <a:lnTo>
                        <a:pt x="169" y="526"/>
                      </a:lnTo>
                      <a:lnTo>
                        <a:pt x="165" y="520"/>
                      </a:lnTo>
                      <a:lnTo>
                        <a:pt x="163" y="514"/>
                      </a:lnTo>
                      <a:lnTo>
                        <a:pt x="159" y="509"/>
                      </a:lnTo>
                      <a:lnTo>
                        <a:pt x="155" y="503"/>
                      </a:lnTo>
                      <a:lnTo>
                        <a:pt x="151" y="497"/>
                      </a:lnTo>
                      <a:lnTo>
                        <a:pt x="147" y="491"/>
                      </a:lnTo>
                      <a:lnTo>
                        <a:pt x="144" y="485"/>
                      </a:lnTo>
                      <a:lnTo>
                        <a:pt x="140" y="480"/>
                      </a:lnTo>
                      <a:lnTo>
                        <a:pt x="136" y="474"/>
                      </a:lnTo>
                      <a:lnTo>
                        <a:pt x="132" y="468"/>
                      </a:lnTo>
                      <a:lnTo>
                        <a:pt x="128" y="462"/>
                      </a:lnTo>
                      <a:lnTo>
                        <a:pt x="124" y="455"/>
                      </a:lnTo>
                      <a:lnTo>
                        <a:pt x="119" y="449"/>
                      </a:lnTo>
                      <a:lnTo>
                        <a:pt x="115" y="443"/>
                      </a:lnTo>
                      <a:lnTo>
                        <a:pt x="111" y="437"/>
                      </a:lnTo>
                      <a:lnTo>
                        <a:pt x="105" y="430"/>
                      </a:lnTo>
                      <a:lnTo>
                        <a:pt x="101" y="424"/>
                      </a:lnTo>
                      <a:lnTo>
                        <a:pt x="96" y="418"/>
                      </a:lnTo>
                      <a:lnTo>
                        <a:pt x="92" y="413"/>
                      </a:lnTo>
                      <a:lnTo>
                        <a:pt x="86" y="405"/>
                      </a:lnTo>
                      <a:lnTo>
                        <a:pt x="82" y="399"/>
                      </a:lnTo>
                      <a:lnTo>
                        <a:pt x="76" y="391"/>
                      </a:lnTo>
                      <a:lnTo>
                        <a:pt x="73" y="384"/>
                      </a:lnTo>
                      <a:lnTo>
                        <a:pt x="67" y="374"/>
                      </a:lnTo>
                      <a:lnTo>
                        <a:pt x="63" y="366"/>
                      </a:lnTo>
                      <a:lnTo>
                        <a:pt x="59" y="357"/>
                      </a:lnTo>
                      <a:lnTo>
                        <a:pt x="55" y="349"/>
                      </a:lnTo>
                      <a:lnTo>
                        <a:pt x="50" y="340"/>
                      </a:lnTo>
                      <a:lnTo>
                        <a:pt x="46" y="330"/>
                      </a:lnTo>
                      <a:lnTo>
                        <a:pt x="42" y="322"/>
                      </a:lnTo>
                      <a:lnTo>
                        <a:pt x="38" y="313"/>
                      </a:lnTo>
                      <a:lnTo>
                        <a:pt x="36" y="303"/>
                      </a:lnTo>
                      <a:lnTo>
                        <a:pt x="32" y="293"/>
                      </a:lnTo>
                      <a:lnTo>
                        <a:pt x="28" y="286"/>
                      </a:lnTo>
                      <a:lnTo>
                        <a:pt x="25" y="276"/>
                      </a:lnTo>
                      <a:lnTo>
                        <a:pt x="23" y="269"/>
                      </a:lnTo>
                      <a:lnTo>
                        <a:pt x="19" y="259"/>
                      </a:lnTo>
                      <a:lnTo>
                        <a:pt x="17" y="251"/>
                      </a:lnTo>
                      <a:lnTo>
                        <a:pt x="15" y="244"/>
                      </a:lnTo>
                      <a:lnTo>
                        <a:pt x="11" y="236"/>
                      </a:lnTo>
                      <a:lnTo>
                        <a:pt x="9" y="230"/>
                      </a:lnTo>
                      <a:lnTo>
                        <a:pt x="7" y="222"/>
                      </a:lnTo>
                      <a:lnTo>
                        <a:pt x="5" y="217"/>
                      </a:lnTo>
                      <a:lnTo>
                        <a:pt x="4" y="211"/>
                      </a:lnTo>
                      <a:lnTo>
                        <a:pt x="4" y="207"/>
                      </a:lnTo>
                      <a:lnTo>
                        <a:pt x="2" y="201"/>
                      </a:lnTo>
                      <a:lnTo>
                        <a:pt x="0" y="197"/>
                      </a:lnTo>
                      <a:lnTo>
                        <a:pt x="0" y="196"/>
                      </a:lnTo>
                      <a:lnTo>
                        <a:pt x="0" y="194"/>
                      </a:lnTo>
                      <a:lnTo>
                        <a:pt x="0" y="192"/>
                      </a:lnTo>
                      <a:lnTo>
                        <a:pt x="76" y="0"/>
                      </a:lnTo>
                      <a:lnTo>
                        <a:pt x="76" y="2"/>
                      </a:lnTo>
                      <a:lnTo>
                        <a:pt x="75" y="4"/>
                      </a:lnTo>
                      <a:lnTo>
                        <a:pt x="75" y="9"/>
                      </a:lnTo>
                      <a:lnTo>
                        <a:pt x="75" y="13"/>
                      </a:lnTo>
                      <a:lnTo>
                        <a:pt x="73" y="19"/>
                      </a:lnTo>
                      <a:lnTo>
                        <a:pt x="71" y="27"/>
                      </a:lnTo>
                      <a:lnTo>
                        <a:pt x="71" y="34"/>
                      </a:lnTo>
                      <a:lnTo>
                        <a:pt x="69" y="44"/>
                      </a:lnTo>
                      <a:lnTo>
                        <a:pt x="67" y="53"/>
                      </a:lnTo>
                      <a:lnTo>
                        <a:pt x="67" y="63"/>
                      </a:lnTo>
                      <a:lnTo>
                        <a:pt x="65" y="73"/>
                      </a:lnTo>
                      <a:lnTo>
                        <a:pt x="63" y="84"/>
                      </a:lnTo>
                      <a:lnTo>
                        <a:pt x="61" y="96"/>
                      </a:lnTo>
                      <a:lnTo>
                        <a:pt x="61" y="107"/>
                      </a:lnTo>
                      <a:lnTo>
                        <a:pt x="59" y="119"/>
                      </a:lnTo>
                      <a:lnTo>
                        <a:pt x="59" y="132"/>
                      </a:lnTo>
                      <a:lnTo>
                        <a:pt x="57" y="144"/>
                      </a:lnTo>
                      <a:lnTo>
                        <a:pt x="57" y="157"/>
                      </a:lnTo>
                      <a:lnTo>
                        <a:pt x="55" y="171"/>
                      </a:lnTo>
                      <a:lnTo>
                        <a:pt x="55" y="182"/>
                      </a:lnTo>
                      <a:lnTo>
                        <a:pt x="55" y="196"/>
                      </a:lnTo>
                      <a:lnTo>
                        <a:pt x="55" y="207"/>
                      </a:lnTo>
                      <a:lnTo>
                        <a:pt x="55" y="221"/>
                      </a:lnTo>
                      <a:lnTo>
                        <a:pt x="55" y="232"/>
                      </a:lnTo>
                      <a:lnTo>
                        <a:pt x="55" y="244"/>
                      </a:lnTo>
                      <a:lnTo>
                        <a:pt x="57" y="255"/>
                      </a:lnTo>
                      <a:lnTo>
                        <a:pt x="59" y="265"/>
                      </a:lnTo>
                      <a:lnTo>
                        <a:pt x="61" y="276"/>
                      </a:lnTo>
                      <a:lnTo>
                        <a:pt x="63" y="284"/>
                      </a:lnTo>
                      <a:lnTo>
                        <a:pt x="65" y="293"/>
                      </a:lnTo>
                      <a:lnTo>
                        <a:pt x="69" y="301"/>
                      </a:lnTo>
                      <a:lnTo>
                        <a:pt x="71" y="309"/>
                      </a:lnTo>
                      <a:lnTo>
                        <a:pt x="75" y="317"/>
                      </a:lnTo>
                      <a:lnTo>
                        <a:pt x="78" y="324"/>
                      </a:lnTo>
                      <a:lnTo>
                        <a:pt x="82" y="332"/>
                      </a:lnTo>
                      <a:lnTo>
                        <a:pt x="86" y="340"/>
                      </a:lnTo>
                      <a:lnTo>
                        <a:pt x="90" y="347"/>
                      </a:lnTo>
                      <a:lnTo>
                        <a:pt x="94" y="355"/>
                      </a:lnTo>
                      <a:lnTo>
                        <a:pt x="98" y="363"/>
                      </a:lnTo>
                      <a:lnTo>
                        <a:pt x="103" y="372"/>
                      </a:lnTo>
                      <a:lnTo>
                        <a:pt x="107" y="378"/>
                      </a:lnTo>
                      <a:lnTo>
                        <a:pt x="111" y="386"/>
                      </a:lnTo>
                      <a:lnTo>
                        <a:pt x="115" y="393"/>
                      </a:lnTo>
                      <a:lnTo>
                        <a:pt x="121" y="401"/>
                      </a:lnTo>
                      <a:lnTo>
                        <a:pt x="124" y="409"/>
                      </a:lnTo>
                      <a:lnTo>
                        <a:pt x="128" y="416"/>
                      </a:lnTo>
                      <a:lnTo>
                        <a:pt x="134" y="424"/>
                      </a:lnTo>
                      <a:lnTo>
                        <a:pt x="138" y="432"/>
                      </a:lnTo>
                      <a:lnTo>
                        <a:pt x="142" y="439"/>
                      </a:lnTo>
                      <a:lnTo>
                        <a:pt x="146" y="445"/>
                      </a:lnTo>
                      <a:lnTo>
                        <a:pt x="149" y="453"/>
                      </a:lnTo>
                      <a:lnTo>
                        <a:pt x="155" y="461"/>
                      </a:lnTo>
                      <a:lnTo>
                        <a:pt x="159" y="466"/>
                      </a:lnTo>
                      <a:lnTo>
                        <a:pt x="163" y="474"/>
                      </a:lnTo>
                      <a:lnTo>
                        <a:pt x="167" y="480"/>
                      </a:lnTo>
                      <a:lnTo>
                        <a:pt x="169" y="485"/>
                      </a:lnTo>
                      <a:lnTo>
                        <a:pt x="172" y="493"/>
                      </a:lnTo>
                      <a:lnTo>
                        <a:pt x="176" y="499"/>
                      </a:lnTo>
                      <a:lnTo>
                        <a:pt x="178" y="505"/>
                      </a:lnTo>
                      <a:lnTo>
                        <a:pt x="182" y="510"/>
                      </a:lnTo>
                      <a:lnTo>
                        <a:pt x="184" y="516"/>
                      </a:lnTo>
                      <a:lnTo>
                        <a:pt x="186" y="522"/>
                      </a:lnTo>
                      <a:lnTo>
                        <a:pt x="190" y="528"/>
                      </a:lnTo>
                      <a:close/>
                    </a:path>
                  </a:pathLst>
                </a:custGeom>
                <a:solidFill>
                  <a:srgbClr val="AD51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6983" name="Freeform 698"/>
                <p:cNvSpPr>
                  <a:spLocks noChangeAspect="1"/>
                </p:cNvSpPr>
                <p:nvPr/>
              </p:nvSpPr>
              <p:spPr bwMode="auto">
                <a:xfrm>
                  <a:off x="4103" y="2466"/>
                  <a:ext cx="468" cy="739"/>
                </a:xfrm>
                <a:custGeom>
                  <a:avLst/>
                  <a:gdLst>
                    <a:gd name="T0" fmla="*/ 462 w 468"/>
                    <a:gd name="T1" fmla="*/ 562 h 739"/>
                    <a:gd name="T2" fmla="*/ 451 w 468"/>
                    <a:gd name="T3" fmla="*/ 566 h 739"/>
                    <a:gd name="T4" fmla="*/ 449 w 468"/>
                    <a:gd name="T5" fmla="*/ 574 h 739"/>
                    <a:gd name="T6" fmla="*/ 441 w 468"/>
                    <a:gd name="T7" fmla="*/ 587 h 739"/>
                    <a:gd name="T8" fmla="*/ 431 w 468"/>
                    <a:gd name="T9" fmla="*/ 597 h 739"/>
                    <a:gd name="T10" fmla="*/ 418 w 468"/>
                    <a:gd name="T11" fmla="*/ 606 h 739"/>
                    <a:gd name="T12" fmla="*/ 405 w 468"/>
                    <a:gd name="T13" fmla="*/ 616 h 739"/>
                    <a:gd name="T14" fmla="*/ 391 w 468"/>
                    <a:gd name="T15" fmla="*/ 624 h 739"/>
                    <a:gd name="T16" fmla="*/ 378 w 468"/>
                    <a:gd name="T17" fmla="*/ 635 h 739"/>
                    <a:gd name="T18" fmla="*/ 362 w 468"/>
                    <a:gd name="T19" fmla="*/ 651 h 739"/>
                    <a:gd name="T20" fmla="*/ 353 w 468"/>
                    <a:gd name="T21" fmla="*/ 666 h 739"/>
                    <a:gd name="T22" fmla="*/ 345 w 468"/>
                    <a:gd name="T23" fmla="*/ 679 h 739"/>
                    <a:gd name="T24" fmla="*/ 337 w 468"/>
                    <a:gd name="T25" fmla="*/ 693 h 739"/>
                    <a:gd name="T26" fmla="*/ 330 w 468"/>
                    <a:gd name="T27" fmla="*/ 708 h 739"/>
                    <a:gd name="T28" fmla="*/ 314 w 468"/>
                    <a:gd name="T29" fmla="*/ 726 h 739"/>
                    <a:gd name="T30" fmla="*/ 299 w 468"/>
                    <a:gd name="T31" fmla="*/ 737 h 739"/>
                    <a:gd name="T32" fmla="*/ 280 w 468"/>
                    <a:gd name="T33" fmla="*/ 739 h 739"/>
                    <a:gd name="T34" fmla="*/ 261 w 468"/>
                    <a:gd name="T35" fmla="*/ 726 h 739"/>
                    <a:gd name="T36" fmla="*/ 243 w 468"/>
                    <a:gd name="T37" fmla="*/ 693 h 739"/>
                    <a:gd name="T38" fmla="*/ 232 w 468"/>
                    <a:gd name="T39" fmla="*/ 666 h 739"/>
                    <a:gd name="T40" fmla="*/ 224 w 468"/>
                    <a:gd name="T41" fmla="*/ 643 h 739"/>
                    <a:gd name="T42" fmla="*/ 217 w 468"/>
                    <a:gd name="T43" fmla="*/ 620 h 739"/>
                    <a:gd name="T44" fmla="*/ 203 w 468"/>
                    <a:gd name="T45" fmla="*/ 593 h 739"/>
                    <a:gd name="T46" fmla="*/ 186 w 468"/>
                    <a:gd name="T47" fmla="*/ 558 h 739"/>
                    <a:gd name="T48" fmla="*/ 165 w 468"/>
                    <a:gd name="T49" fmla="*/ 520 h 739"/>
                    <a:gd name="T50" fmla="*/ 140 w 468"/>
                    <a:gd name="T51" fmla="*/ 480 h 739"/>
                    <a:gd name="T52" fmla="*/ 111 w 468"/>
                    <a:gd name="T53" fmla="*/ 437 h 739"/>
                    <a:gd name="T54" fmla="*/ 76 w 468"/>
                    <a:gd name="T55" fmla="*/ 391 h 739"/>
                    <a:gd name="T56" fmla="*/ 46 w 468"/>
                    <a:gd name="T57" fmla="*/ 330 h 739"/>
                    <a:gd name="T58" fmla="*/ 23 w 468"/>
                    <a:gd name="T59" fmla="*/ 269 h 739"/>
                    <a:gd name="T60" fmla="*/ 5 w 468"/>
                    <a:gd name="T61" fmla="*/ 217 h 739"/>
                    <a:gd name="T62" fmla="*/ 0 w 468"/>
                    <a:gd name="T63" fmla="*/ 192 h 739"/>
                    <a:gd name="T64" fmla="*/ 71 w 468"/>
                    <a:gd name="T65" fmla="*/ 29 h 739"/>
                    <a:gd name="T66" fmla="*/ 61 w 468"/>
                    <a:gd name="T67" fmla="*/ 98 h 739"/>
                    <a:gd name="T68" fmla="*/ 51 w 468"/>
                    <a:gd name="T69" fmla="*/ 188 h 739"/>
                    <a:gd name="T70" fmla="*/ 55 w 468"/>
                    <a:gd name="T71" fmla="*/ 272 h 739"/>
                    <a:gd name="T72" fmla="*/ 75 w 468"/>
                    <a:gd name="T73" fmla="*/ 332 h 739"/>
                    <a:gd name="T74" fmla="*/ 103 w 468"/>
                    <a:gd name="T75" fmla="*/ 386 h 739"/>
                    <a:gd name="T76" fmla="*/ 134 w 468"/>
                    <a:gd name="T77" fmla="*/ 436 h 739"/>
                    <a:gd name="T78" fmla="*/ 163 w 468"/>
                    <a:gd name="T79" fmla="*/ 482 h 739"/>
                    <a:gd name="T80" fmla="*/ 184 w 468"/>
                    <a:gd name="T81" fmla="*/ 522 h 739"/>
                    <a:gd name="T82" fmla="*/ 195 w 468"/>
                    <a:gd name="T83" fmla="*/ 555 h 739"/>
                    <a:gd name="T84" fmla="*/ 207 w 468"/>
                    <a:gd name="T85" fmla="*/ 580 h 739"/>
                    <a:gd name="T86" fmla="*/ 215 w 468"/>
                    <a:gd name="T87" fmla="*/ 597 h 739"/>
                    <a:gd name="T88" fmla="*/ 222 w 468"/>
                    <a:gd name="T89" fmla="*/ 612 h 739"/>
                    <a:gd name="T90" fmla="*/ 230 w 468"/>
                    <a:gd name="T91" fmla="*/ 628 h 739"/>
                    <a:gd name="T92" fmla="*/ 238 w 468"/>
                    <a:gd name="T93" fmla="*/ 641 h 739"/>
                    <a:gd name="T94" fmla="*/ 249 w 468"/>
                    <a:gd name="T95" fmla="*/ 651 h 739"/>
                    <a:gd name="T96" fmla="*/ 263 w 468"/>
                    <a:gd name="T97" fmla="*/ 654 h 739"/>
                    <a:gd name="T98" fmla="*/ 272 w 468"/>
                    <a:gd name="T99" fmla="*/ 653 h 739"/>
                    <a:gd name="T100" fmla="*/ 276 w 468"/>
                    <a:gd name="T101" fmla="*/ 670 h 739"/>
                    <a:gd name="T102" fmla="*/ 284 w 468"/>
                    <a:gd name="T103" fmla="*/ 689 h 739"/>
                    <a:gd name="T104" fmla="*/ 301 w 468"/>
                    <a:gd name="T105" fmla="*/ 693 h 739"/>
                    <a:gd name="T106" fmla="*/ 341 w 468"/>
                    <a:gd name="T107" fmla="*/ 660 h 739"/>
                    <a:gd name="T108" fmla="*/ 360 w 468"/>
                    <a:gd name="T109" fmla="*/ 643 h 739"/>
                    <a:gd name="T110" fmla="*/ 385 w 468"/>
                    <a:gd name="T111" fmla="*/ 624 h 739"/>
                    <a:gd name="T112" fmla="*/ 412 w 468"/>
                    <a:gd name="T113" fmla="*/ 605 h 739"/>
                    <a:gd name="T114" fmla="*/ 431 w 468"/>
                    <a:gd name="T115" fmla="*/ 589 h 739"/>
                    <a:gd name="T116" fmla="*/ 441 w 468"/>
                    <a:gd name="T117" fmla="*/ 580 h 739"/>
                    <a:gd name="T118" fmla="*/ 441 w 468"/>
                    <a:gd name="T119" fmla="*/ 570 h 739"/>
                    <a:gd name="T120" fmla="*/ 449 w 468"/>
                    <a:gd name="T121" fmla="*/ 564 h 739"/>
                    <a:gd name="T122" fmla="*/ 464 w 468"/>
                    <a:gd name="T123" fmla="*/ 562 h 739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68"/>
                    <a:gd name="T187" fmla="*/ 0 h 739"/>
                    <a:gd name="T188" fmla="*/ 468 w 468"/>
                    <a:gd name="T189" fmla="*/ 739 h 739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68" h="739">
                      <a:moveTo>
                        <a:pt x="468" y="560"/>
                      </a:moveTo>
                      <a:lnTo>
                        <a:pt x="466" y="560"/>
                      </a:lnTo>
                      <a:lnTo>
                        <a:pt x="466" y="562"/>
                      </a:lnTo>
                      <a:lnTo>
                        <a:pt x="468" y="562"/>
                      </a:lnTo>
                      <a:lnTo>
                        <a:pt x="466" y="562"/>
                      </a:lnTo>
                      <a:lnTo>
                        <a:pt x="464" y="562"/>
                      </a:lnTo>
                      <a:lnTo>
                        <a:pt x="462" y="562"/>
                      </a:lnTo>
                      <a:lnTo>
                        <a:pt x="460" y="562"/>
                      </a:lnTo>
                      <a:lnTo>
                        <a:pt x="458" y="564"/>
                      </a:lnTo>
                      <a:lnTo>
                        <a:pt x="456" y="564"/>
                      </a:lnTo>
                      <a:lnTo>
                        <a:pt x="454" y="564"/>
                      </a:lnTo>
                      <a:lnTo>
                        <a:pt x="453" y="564"/>
                      </a:lnTo>
                      <a:lnTo>
                        <a:pt x="453" y="566"/>
                      </a:lnTo>
                      <a:lnTo>
                        <a:pt x="451" y="566"/>
                      </a:lnTo>
                      <a:lnTo>
                        <a:pt x="449" y="566"/>
                      </a:lnTo>
                      <a:lnTo>
                        <a:pt x="449" y="568"/>
                      </a:lnTo>
                      <a:lnTo>
                        <a:pt x="447" y="568"/>
                      </a:lnTo>
                      <a:lnTo>
                        <a:pt x="449" y="568"/>
                      </a:lnTo>
                      <a:lnTo>
                        <a:pt x="449" y="570"/>
                      </a:lnTo>
                      <a:lnTo>
                        <a:pt x="449" y="572"/>
                      </a:lnTo>
                      <a:lnTo>
                        <a:pt x="449" y="574"/>
                      </a:lnTo>
                      <a:lnTo>
                        <a:pt x="447" y="576"/>
                      </a:lnTo>
                      <a:lnTo>
                        <a:pt x="447" y="578"/>
                      </a:lnTo>
                      <a:lnTo>
                        <a:pt x="447" y="580"/>
                      </a:lnTo>
                      <a:lnTo>
                        <a:pt x="445" y="581"/>
                      </a:lnTo>
                      <a:lnTo>
                        <a:pt x="445" y="583"/>
                      </a:lnTo>
                      <a:lnTo>
                        <a:pt x="443" y="585"/>
                      </a:lnTo>
                      <a:lnTo>
                        <a:pt x="441" y="587"/>
                      </a:lnTo>
                      <a:lnTo>
                        <a:pt x="441" y="589"/>
                      </a:lnTo>
                      <a:lnTo>
                        <a:pt x="439" y="591"/>
                      </a:lnTo>
                      <a:lnTo>
                        <a:pt x="437" y="591"/>
                      </a:lnTo>
                      <a:lnTo>
                        <a:pt x="435" y="593"/>
                      </a:lnTo>
                      <a:lnTo>
                        <a:pt x="435" y="595"/>
                      </a:lnTo>
                      <a:lnTo>
                        <a:pt x="433" y="597"/>
                      </a:lnTo>
                      <a:lnTo>
                        <a:pt x="431" y="597"/>
                      </a:lnTo>
                      <a:lnTo>
                        <a:pt x="430" y="599"/>
                      </a:lnTo>
                      <a:lnTo>
                        <a:pt x="428" y="601"/>
                      </a:lnTo>
                      <a:lnTo>
                        <a:pt x="426" y="603"/>
                      </a:lnTo>
                      <a:lnTo>
                        <a:pt x="424" y="605"/>
                      </a:lnTo>
                      <a:lnTo>
                        <a:pt x="422" y="605"/>
                      </a:lnTo>
                      <a:lnTo>
                        <a:pt x="420" y="606"/>
                      </a:lnTo>
                      <a:lnTo>
                        <a:pt x="418" y="606"/>
                      </a:lnTo>
                      <a:lnTo>
                        <a:pt x="416" y="608"/>
                      </a:lnTo>
                      <a:lnTo>
                        <a:pt x="414" y="610"/>
                      </a:lnTo>
                      <a:lnTo>
                        <a:pt x="412" y="610"/>
                      </a:lnTo>
                      <a:lnTo>
                        <a:pt x="410" y="612"/>
                      </a:lnTo>
                      <a:lnTo>
                        <a:pt x="408" y="612"/>
                      </a:lnTo>
                      <a:lnTo>
                        <a:pt x="406" y="614"/>
                      </a:lnTo>
                      <a:lnTo>
                        <a:pt x="405" y="616"/>
                      </a:lnTo>
                      <a:lnTo>
                        <a:pt x="403" y="616"/>
                      </a:lnTo>
                      <a:lnTo>
                        <a:pt x="401" y="618"/>
                      </a:lnTo>
                      <a:lnTo>
                        <a:pt x="399" y="618"/>
                      </a:lnTo>
                      <a:lnTo>
                        <a:pt x="397" y="620"/>
                      </a:lnTo>
                      <a:lnTo>
                        <a:pt x="395" y="622"/>
                      </a:lnTo>
                      <a:lnTo>
                        <a:pt x="393" y="622"/>
                      </a:lnTo>
                      <a:lnTo>
                        <a:pt x="391" y="624"/>
                      </a:lnTo>
                      <a:lnTo>
                        <a:pt x="389" y="626"/>
                      </a:lnTo>
                      <a:lnTo>
                        <a:pt x="387" y="628"/>
                      </a:lnTo>
                      <a:lnTo>
                        <a:pt x="385" y="628"/>
                      </a:lnTo>
                      <a:lnTo>
                        <a:pt x="383" y="630"/>
                      </a:lnTo>
                      <a:lnTo>
                        <a:pt x="382" y="631"/>
                      </a:lnTo>
                      <a:lnTo>
                        <a:pt x="380" y="633"/>
                      </a:lnTo>
                      <a:lnTo>
                        <a:pt x="378" y="635"/>
                      </a:lnTo>
                      <a:lnTo>
                        <a:pt x="376" y="637"/>
                      </a:lnTo>
                      <a:lnTo>
                        <a:pt x="374" y="639"/>
                      </a:lnTo>
                      <a:lnTo>
                        <a:pt x="370" y="641"/>
                      </a:lnTo>
                      <a:lnTo>
                        <a:pt x="368" y="645"/>
                      </a:lnTo>
                      <a:lnTo>
                        <a:pt x="366" y="647"/>
                      </a:lnTo>
                      <a:lnTo>
                        <a:pt x="364" y="649"/>
                      </a:lnTo>
                      <a:lnTo>
                        <a:pt x="362" y="651"/>
                      </a:lnTo>
                      <a:lnTo>
                        <a:pt x="360" y="653"/>
                      </a:lnTo>
                      <a:lnTo>
                        <a:pt x="359" y="656"/>
                      </a:lnTo>
                      <a:lnTo>
                        <a:pt x="359" y="658"/>
                      </a:lnTo>
                      <a:lnTo>
                        <a:pt x="357" y="660"/>
                      </a:lnTo>
                      <a:lnTo>
                        <a:pt x="355" y="662"/>
                      </a:lnTo>
                      <a:lnTo>
                        <a:pt x="355" y="664"/>
                      </a:lnTo>
                      <a:lnTo>
                        <a:pt x="353" y="666"/>
                      </a:lnTo>
                      <a:lnTo>
                        <a:pt x="351" y="668"/>
                      </a:lnTo>
                      <a:lnTo>
                        <a:pt x="351" y="670"/>
                      </a:lnTo>
                      <a:lnTo>
                        <a:pt x="349" y="672"/>
                      </a:lnTo>
                      <a:lnTo>
                        <a:pt x="347" y="674"/>
                      </a:lnTo>
                      <a:lnTo>
                        <a:pt x="347" y="676"/>
                      </a:lnTo>
                      <a:lnTo>
                        <a:pt x="347" y="678"/>
                      </a:lnTo>
                      <a:lnTo>
                        <a:pt x="345" y="679"/>
                      </a:lnTo>
                      <a:lnTo>
                        <a:pt x="345" y="681"/>
                      </a:lnTo>
                      <a:lnTo>
                        <a:pt x="343" y="683"/>
                      </a:lnTo>
                      <a:lnTo>
                        <a:pt x="343" y="685"/>
                      </a:lnTo>
                      <a:lnTo>
                        <a:pt x="341" y="687"/>
                      </a:lnTo>
                      <a:lnTo>
                        <a:pt x="341" y="689"/>
                      </a:lnTo>
                      <a:lnTo>
                        <a:pt x="339" y="691"/>
                      </a:lnTo>
                      <a:lnTo>
                        <a:pt x="337" y="693"/>
                      </a:lnTo>
                      <a:lnTo>
                        <a:pt x="337" y="695"/>
                      </a:lnTo>
                      <a:lnTo>
                        <a:pt x="335" y="697"/>
                      </a:lnTo>
                      <a:lnTo>
                        <a:pt x="335" y="701"/>
                      </a:lnTo>
                      <a:lnTo>
                        <a:pt x="334" y="702"/>
                      </a:lnTo>
                      <a:lnTo>
                        <a:pt x="332" y="704"/>
                      </a:lnTo>
                      <a:lnTo>
                        <a:pt x="330" y="706"/>
                      </a:lnTo>
                      <a:lnTo>
                        <a:pt x="330" y="708"/>
                      </a:lnTo>
                      <a:lnTo>
                        <a:pt x="328" y="710"/>
                      </a:lnTo>
                      <a:lnTo>
                        <a:pt x="326" y="712"/>
                      </a:lnTo>
                      <a:lnTo>
                        <a:pt x="324" y="716"/>
                      </a:lnTo>
                      <a:lnTo>
                        <a:pt x="322" y="718"/>
                      </a:lnTo>
                      <a:lnTo>
                        <a:pt x="320" y="720"/>
                      </a:lnTo>
                      <a:lnTo>
                        <a:pt x="318" y="722"/>
                      </a:lnTo>
                      <a:lnTo>
                        <a:pt x="314" y="726"/>
                      </a:lnTo>
                      <a:lnTo>
                        <a:pt x="312" y="727"/>
                      </a:lnTo>
                      <a:lnTo>
                        <a:pt x="311" y="729"/>
                      </a:lnTo>
                      <a:lnTo>
                        <a:pt x="309" y="731"/>
                      </a:lnTo>
                      <a:lnTo>
                        <a:pt x="307" y="733"/>
                      </a:lnTo>
                      <a:lnTo>
                        <a:pt x="303" y="735"/>
                      </a:lnTo>
                      <a:lnTo>
                        <a:pt x="301" y="735"/>
                      </a:lnTo>
                      <a:lnTo>
                        <a:pt x="299" y="737"/>
                      </a:lnTo>
                      <a:lnTo>
                        <a:pt x="297" y="739"/>
                      </a:lnTo>
                      <a:lnTo>
                        <a:pt x="293" y="739"/>
                      </a:lnTo>
                      <a:lnTo>
                        <a:pt x="291" y="739"/>
                      </a:lnTo>
                      <a:lnTo>
                        <a:pt x="289" y="739"/>
                      </a:lnTo>
                      <a:lnTo>
                        <a:pt x="286" y="739"/>
                      </a:lnTo>
                      <a:lnTo>
                        <a:pt x="284" y="739"/>
                      </a:lnTo>
                      <a:lnTo>
                        <a:pt x="280" y="739"/>
                      </a:lnTo>
                      <a:lnTo>
                        <a:pt x="278" y="739"/>
                      </a:lnTo>
                      <a:lnTo>
                        <a:pt x="274" y="737"/>
                      </a:lnTo>
                      <a:lnTo>
                        <a:pt x="272" y="735"/>
                      </a:lnTo>
                      <a:lnTo>
                        <a:pt x="268" y="733"/>
                      </a:lnTo>
                      <a:lnTo>
                        <a:pt x="266" y="731"/>
                      </a:lnTo>
                      <a:lnTo>
                        <a:pt x="264" y="727"/>
                      </a:lnTo>
                      <a:lnTo>
                        <a:pt x="261" y="726"/>
                      </a:lnTo>
                      <a:lnTo>
                        <a:pt x="259" y="722"/>
                      </a:lnTo>
                      <a:lnTo>
                        <a:pt x="255" y="716"/>
                      </a:lnTo>
                      <a:lnTo>
                        <a:pt x="253" y="712"/>
                      </a:lnTo>
                      <a:lnTo>
                        <a:pt x="249" y="706"/>
                      </a:lnTo>
                      <a:lnTo>
                        <a:pt x="247" y="702"/>
                      </a:lnTo>
                      <a:lnTo>
                        <a:pt x="245" y="697"/>
                      </a:lnTo>
                      <a:lnTo>
                        <a:pt x="243" y="693"/>
                      </a:lnTo>
                      <a:lnTo>
                        <a:pt x="240" y="689"/>
                      </a:lnTo>
                      <a:lnTo>
                        <a:pt x="240" y="685"/>
                      </a:lnTo>
                      <a:lnTo>
                        <a:pt x="238" y="681"/>
                      </a:lnTo>
                      <a:lnTo>
                        <a:pt x="236" y="678"/>
                      </a:lnTo>
                      <a:lnTo>
                        <a:pt x="234" y="674"/>
                      </a:lnTo>
                      <a:lnTo>
                        <a:pt x="232" y="670"/>
                      </a:lnTo>
                      <a:lnTo>
                        <a:pt x="232" y="666"/>
                      </a:lnTo>
                      <a:lnTo>
                        <a:pt x="230" y="664"/>
                      </a:lnTo>
                      <a:lnTo>
                        <a:pt x="228" y="660"/>
                      </a:lnTo>
                      <a:lnTo>
                        <a:pt x="228" y="656"/>
                      </a:lnTo>
                      <a:lnTo>
                        <a:pt x="226" y="653"/>
                      </a:lnTo>
                      <a:lnTo>
                        <a:pt x="226" y="651"/>
                      </a:lnTo>
                      <a:lnTo>
                        <a:pt x="224" y="647"/>
                      </a:lnTo>
                      <a:lnTo>
                        <a:pt x="224" y="643"/>
                      </a:lnTo>
                      <a:lnTo>
                        <a:pt x="222" y="641"/>
                      </a:lnTo>
                      <a:lnTo>
                        <a:pt x="222" y="637"/>
                      </a:lnTo>
                      <a:lnTo>
                        <a:pt x="220" y="633"/>
                      </a:lnTo>
                      <a:lnTo>
                        <a:pt x="220" y="631"/>
                      </a:lnTo>
                      <a:lnTo>
                        <a:pt x="218" y="628"/>
                      </a:lnTo>
                      <a:lnTo>
                        <a:pt x="217" y="624"/>
                      </a:lnTo>
                      <a:lnTo>
                        <a:pt x="217" y="620"/>
                      </a:lnTo>
                      <a:lnTo>
                        <a:pt x="215" y="618"/>
                      </a:lnTo>
                      <a:lnTo>
                        <a:pt x="213" y="614"/>
                      </a:lnTo>
                      <a:lnTo>
                        <a:pt x="211" y="610"/>
                      </a:lnTo>
                      <a:lnTo>
                        <a:pt x="209" y="606"/>
                      </a:lnTo>
                      <a:lnTo>
                        <a:pt x="209" y="601"/>
                      </a:lnTo>
                      <a:lnTo>
                        <a:pt x="205" y="597"/>
                      </a:lnTo>
                      <a:lnTo>
                        <a:pt x="203" y="593"/>
                      </a:lnTo>
                      <a:lnTo>
                        <a:pt x="201" y="587"/>
                      </a:lnTo>
                      <a:lnTo>
                        <a:pt x="199" y="583"/>
                      </a:lnTo>
                      <a:lnTo>
                        <a:pt x="197" y="578"/>
                      </a:lnTo>
                      <a:lnTo>
                        <a:pt x="193" y="574"/>
                      </a:lnTo>
                      <a:lnTo>
                        <a:pt x="192" y="568"/>
                      </a:lnTo>
                      <a:lnTo>
                        <a:pt x="190" y="564"/>
                      </a:lnTo>
                      <a:lnTo>
                        <a:pt x="186" y="558"/>
                      </a:lnTo>
                      <a:lnTo>
                        <a:pt x="184" y="553"/>
                      </a:lnTo>
                      <a:lnTo>
                        <a:pt x="180" y="547"/>
                      </a:lnTo>
                      <a:lnTo>
                        <a:pt x="178" y="543"/>
                      </a:lnTo>
                      <a:lnTo>
                        <a:pt x="174" y="537"/>
                      </a:lnTo>
                      <a:lnTo>
                        <a:pt x="172" y="532"/>
                      </a:lnTo>
                      <a:lnTo>
                        <a:pt x="169" y="526"/>
                      </a:lnTo>
                      <a:lnTo>
                        <a:pt x="165" y="520"/>
                      </a:lnTo>
                      <a:lnTo>
                        <a:pt x="163" y="514"/>
                      </a:lnTo>
                      <a:lnTo>
                        <a:pt x="159" y="509"/>
                      </a:lnTo>
                      <a:lnTo>
                        <a:pt x="155" y="503"/>
                      </a:lnTo>
                      <a:lnTo>
                        <a:pt x="151" y="497"/>
                      </a:lnTo>
                      <a:lnTo>
                        <a:pt x="147" y="491"/>
                      </a:lnTo>
                      <a:lnTo>
                        <a:pt x="144" y="485"/>
                      </a:lnTo>
                      <a:lnTo>
                        <a:pt x="140" y="480"/>
                      </a:lnTo>
                      <a:lnTo>
                        <a:pt x="136" y="474"/>
                      </a:lnTo>
                      <a:lnTo>
                        <a:pt x="132" y="468"/>
                      </a:lnTo>
                      <a:lnTo>
                        <a:pt x="128" y="462"/>
                      </a:lnTo>
                      <a:lnTo>
                        <a:pt x="124" y="455"/>
                      </a:lnTo>
                      <a:lnTo>
                        <a:pt x="119" y="449"/>
                      </a:lnTo>
                      <a:lnTo>
                        <a:pt x="115" y="443"/>
                      </a:lnTo>
                      <a:lnTo>
                        <a:pt x="111" y="437"/>
                      </a:lnTo>
                      <a:lnTo>
                        <a:pt x="105" y="430"/>
                      </a:lnTo>
                      <a:lnTo>
                        <a:pt x="101" y="424"/>
                      </a:lnTo>
                      <a:lnTo>
                        <a:pt x="96" y="418"/>
                      </a:lnTo>
                      <a:lnTo>
                        <a:pt x="92" y="413"/>
                      </a:lnTo>
                      <a:lnTo>
                        <a:pt x="86" y="405"/>
                      </a:lnTo>
                      <a:lnTo>
                        <a:pt x="82" y="399"/>
                      </a:lnTo>
                      <a:lnTo>
                        <a:pt x="76" y="391"/>
                      </a:lnTo>
                      <a:lnTo>
                        <a:pt x="73" y="384"/>
                      </a:lnTo>
                      <a:lnTo>
                        <a:pt x="67" y="374"/>
                      </a:lnTo>
                      <a:lnTo>
                        <a:pt x="63" y="366"/>
                      </a:lnTo>
                      <a:lnTo>
                        <a:pt x="59" y="357"/>
                      </a:lnTo>
                      <a:lnTo>
                        <a:pt x="55" y="349"/>
                      </a:lnTo>
                      <a:lnTo>
                        <a:pt x="50" y="340"/>
                      </a:lnTo>
                      <a:lnTo>
                        <a:pt x="46" y="330"/>
                      </a:lnTo>
                      <a:lnTo>
                        <a:pt x="42" y="322"/>
                      </a:lnTo>
                      <a:lnTo>
                        <a:pt x="38" y="313"/>
                      </a:lnTo>
                      <a:lnTo>
                        <a:pt x="36" y="303"/>
                      </a:lnTo>
                      <a:lnTo>
                        <a:pt x="32" y="293"/>
                      </a:lnTo>
                      <a:lnTo>
                        <a:pt x="28" y="286"/>
                      </a:lnTo>
                      <a:lnTo>
                        <a:pt x="25" y="276"/>
                      </a:lnTo>
                      <a:lnTo>
                        <a:pt x="23" y="269"/>
                      </a:lnTo>
                      <a:lnTo>
                        <a:pt x="19" y="259"/>
                      </a:lnTo>
                      <a:lnTo>
                        <a:pt x="17" y="251"/>
                      </a:lnTo>
                      <a:lnTo>
                        <a:pt x="15" y="244"/>
                      </a:lnTo>
                      <a:lnTo>
                        <a:pt x="11" y="236"/>
                      </a:lnTo>
                      <a:lnTo>
                        <a:pt x="9" y="230"/>
                      </a:lnTo>
                      <a:lnTo>
                        <a:pt x="7" y="222"/>
                      </a:lnTo>
                      <a:lnTo>
                        <a:pt x="5" y="217"/>
                      </a:lnTo>
                      <a:lnTo>
                        <a:pt x="4" y="211"/>
                      </a:lnTo>
                      <a:lnTo>
                        <a:pt x="4" y="207"/>
                      </a:lnTo>
                      <a:lnTo>
                        <a:pt x="2" y="201"/>
                      </a:lnTo>
                      <a:lnTo>
                        <a:pt x="0" y="197"/>
                      </a:lnTo>
                      <a:lnTo>
                        <a:pt x="0" y="196"/>
                      </a:lnTo>
                      <a:lnTo>
                        <a:pt x="0" y="194"/>
                      </a:lnTo>
                      <a:lnTo>
                        <a:pt x="0" y="192"/>
                      </a:lnTo>
                      <a:lnTo>
                        <a:pt x="76" y="0"/>
                      </a:lnTo>
                      <a:lnTo>
                        <a:pt x="76" y="2"/>
                      </a:lnTo>
                      <a:lnTo>
                        <a:pt x="75" y="4"/>
                      </a:lnTo>
                      <a:lnTo>
                        <a:pt x="75" y="9"/>
                      </a:lnTo>
                      <a:lnTo>
                        <a:pt x="73" y="13"/>
                      </a:lnTo>
                      <a:lnTo>
                        <a:pt x="73" y="21"/>
                      </a:lnTo>
                      <a:lnTo>
                        <a:pt x="71" y="29"/>
                      </a:lnTo>
                      <a:lnTo>
                        <a:pt x="69" y="36"/>
                      </a:lnTo>
                      <a:lnTo>
                        <a:pt x="69" y="44"/>
                      </a:lnTo>
                      <a:lnTo>
                        <a:pt x="67" y="53"/>
                      </a:lnTo>
                      <a:lnTo>
                        <a:pt x="65" y="65"/>
                      </a:lnTo>
                      <a:lnTo>
                        <a:pt x="63" y="75"/>
                      </a:lnTo>
                      <a:lnTo>
                        <a:pt x="61" y="86"/>
                      </a:lnTo>
                      <a:lnTo>
                        <a:pt x="61" y="98"/>
                      </a:lnTo>
                      <a:lnTo>
                        <a:pt x="59" y="111"/>
                      </a:lnTo>
                      <a:lnTo>
                        <a:pt x="57" y="123"/>
                      </a:lnTo>
                      <a:lnTo>
                        <a:pt x="55" y="136"/>
                      </a:lnTo>
                      <a:lnTo>
                        <a:pt x="55" y="149"/>
                      </a:lnTo>
                      <a:lnTo>
                        <a:pt x="53" y="161"/>
                      </a:lnTo>
                      <a:lnTo>
                        <a:pt x="53" y="174"/>
                      </a:lnTo>
                      <a:lnTo>
                        <a:pt x="51" y="188"/>
                      </a:lnTo>
                      <a:lnTo>
                        <a:pt x="51" y="201"/>
                      </a:lnTo>
                      <a:lnTo>
                        <a:pt x="51" y="213"/>
                      </a:lnTo>
                      <a:lnTo>
                        <a:pt x="51" y="226"/>
                      </a:lnTo>
                      <a:lnTo>
                        <a:pt x="51" y="238"/>
                      </a:lnTo>
                      <a:lnTo>
                        <a:pt x="51" y="249"/>
                      </a:lnTo>
                      <a:lnTo>
                        <a:pt x="53" y="261"/>
                      </a:lnTo>
                      <a:lnTo>
                        <a:pt x="55" y="272"/>
                      </a:lnTo>
                      <a:lnTo>
                        <a:pt x="55" y="282"/>
                      </a:lnTo>
                      <a:lnTo>
                        <a:pt x="59" y="292"/>
                      </a:lnTo>
                      <a:lnTo>
                        <a:pt x="61" y="301"/>
                      </a:lnTo>
                      <a:lnTo>
                        <a:pt x="63" y="309"/>
                      </a:lnTo>
                      <a:lnTo>
                        <a:pt x="67" y="317"/>
                      </a:lnTo>
                      <a:lnTo>
                        <a:pt x="71" y="324"/>
                      </a:lnTo>
                      <a:lnTo>
                        <a:pt x="75" y="332"/>
                      </a:lnTo>
                      <a:lnTo>
                        <a:pt x="78" y="340"/>
                      </a:lnTo>
                      <a:lnTo>
                        <a:pt x="82" y="347"/>
                      </a:lnTo>
                      <a:lnTo>
                        <a:pt x="86" y="355"/>
                      </a:lnTo>
                      <a:lnTo>
                        <a:pt x="90" y="363"/>
                      </a:lnTo>
                      <a:lnTo>
                        <a:pt x="94" y="370"/>
                      </a:lnTo>
                      <a:lnTo>
                        <a:pt x="98" y="378"/>
                      </a:lnTo>
                      <a:lnTo>
                        <a:pt x="103" y="386"/>
                      </a:lnTo>
                      <a:lnTo>
                        <a:pt x="107" y="393"/>
                      </a:lnTo>
                      <a:lnTo>
                        <a:pt x="111" y="399"/>
                      </a:lnTo>
                      <a:lnTo>
                        <a:pt x="117" y="407"/>
                      </a:lnTo>
                      <a:lnTo>
                        <a:pt x="121" y="414"/>
                      </a:lnTo>
                      <a:lnTo>
                        <a:pt x="124" y="422"/>
                      </a:lnTo>
                      <a:lnTo>
                        <a:pt x="130" y="428"/>
                      </a:lnTo>
                      <a:lnTo>
                        <a:pt x="134" y="436"/>
                      </a:lnTo>
                      <a:lnTo>
                        <a:pt x="138" y="443"/>
                      </a:lnTo>
                      <a:lnTo>
                        <a:pt x="142" y="449"/>
                      </a:lnTo>
                      <a:lnTo>
                        <a:pt x="147" y="457"/>
                      </a:lnTo>
                      <a:lnTo>
                        <a:pt x="151" y="462"/>
                      </a:lnTo>
                      <a:lnTo>
                        <a:pt x="155" y="470"/>
                      </a:lnTo>
                      <a:lnTo>
                        <a:pt x="159" y="476"/>
                      </a:lnTo>
                      <a:lnTo>
                        <a:pt x="163" y="482"/>
                      </a:lnTo>
                      <a:lnTo>
                        <a:pt x="167" y="487"/>
                      </a:lnTo>
                      <a:lnTo>
                        <a:pt x="169" y="495"/>
                      </a:lnTo>
                      <a:lnTo>
                        <a:pt x="172" y="501"/>
                      </a:lnTo>
                      <a:lnTo>
                        <a:pt x="176" y="507"/>
                      </a:lnTo>
                      <a:lnTo>
                        <a:pt x="178" y="512"/>
                      </a:lnTo>
                      <a:lnTo>
                        <a:pt x="180" y="518"/>
                      </a:lnTo>
                      <a:lnTo>
                        <a:pt x="184" y="522"/>
                      </a:lnTo>
                      <a:lnTo>
                        <a:pt x="186" y="528"/>
                      </a:lnTo>
                      <a:lnTo>
                        <a:pt x="188" y="533"/>
                      </a:lnTo>
                      <a:lnTo>
                        <a:pt x="190" y="537"/>
                      </a:lnTo>
                      <a:lnTo>
                        <a:pt x="192" y="543"/>
                      </a:lnTo>
                      <a:lnTo>
                        <a:pt x="193" y="547"/>
                      </a:lnTo>
                      <a:lnTo>
                        <a:pt x="193" y="551"/>
                      </a:lnTo>
                      <a:lnTo>
                        <a:pt x="195" y="555"/>
                      </a:lnTo>
                      <a:lnTo>
                        <a:pt x="197" y="558"/>
                      </a:lnTo>
                      <a:lnTo>
                        <a:pt x="199" y="562"/>
                      </a:lnTo>
                      <a:lnTo>
                        <a:pt x="201" y="566"/>
                      </a:lnTo>
                      <a:lnTo>
                        <a:pt x="203" y="570"/>
                      </a:lnTo>
                      <a:lnTo>
                        <a:pt x="203" y="574"/>
                      </a:lnTo>
                      <a:lnTo>
                        <a:pt x="205" y="576"/>
                      </a:lnTo>
                      <a:lnTo>
                        <a:pt x="207" y="580"/>
                      </a:lnTo>
                      <a:lnTo>
                        <a:pt x="207" y="581"/>
                      </a:lnTo>
                      <a:lnTo>
                        <a:pt x="209" y="585"/>
                      </a:lnTo>
                      <a:lnTo>
                        <a:pt x="211" y="587"/>
                      </a:lnTo>
                      <a:lnTo>
                        <a:pt x="211" y="589"/>
                      </a:lnTo>
                      <a:lnTo>
                        <a:pt x="213" y="593"/>
                      </a:lnTo>
                      <a:lnTo>
                        <a:pt x="215" y="595"/>
                      </a:lnTo>
                      <a:lnTo>
                        <a:pt x="215" y="597"/>
                      </a:lnTo>
                      <a:lnTo>
                        <a:pt x="217" y="599"/>
                      </a:lnTo>
                      <a:lnTo>
                        <a:pt x="217" y="603"/>
                      </a:lnTo>
                      <a:lnTo>
                        <a:pt x="218" y="605"/>
                      </a:lnTo>
                      <a:lnTo>
                        <a:pt x="220" y="606"/>
                      </a:lnTo>
                      <a:lnTo>
                        <a:pt x="220" y="608"/>
                      </a:lnTo>
                      <a:lnTo>
                        <a:pt x="222" y="610"/>
                      </a:lnTo>
                      <a:lnTo>
                        <a:pt x="222" y="612"/>
                      </a:lnTo>
                      <a:lnTo>
                        <a:pt x="224" y="614"/>
                      </a:lnTo>
                      <a:lnTo>
                        <a:pt x="224" y="616"/>
                      </a:lnTo>
                      <a:lnTo>
                        <a:pt x="226" y="618"/>
                      </a:lnTo>
                      <a:lnTo>
                        <a:pt x="226" y="622"/>
                      </a:lnTo>
                      <a:lnTo>
                        <a:pt x="228" y="624"/>
                      </a:lnTo>
                      <a:lnTo>
                        <a:pt x="228" y="626"/>
                      </a:lnTo>
                      <a:lnTo>
                        <a:pt x="230" y="628"/>
                      </a:lnTo>
                      <a:lnTo>
                        <a:pt x="230" y="630"/>
                      </a:lnTo>
                      <a:lnTo>
                        <a:pt x="232" y="631"/>
                      </a:lnTo>
                      <a:lnTo>
                        <a:pt x="232" y="633"/>
                      </a:lnTo>
                      <a:lnTo>
                        <a:pt x="234" y="635"/>
                      </a:lnTo>
                      <a:lnTo>
                        <a:pt x="236" y="637"/>
                      </a:lnTo>
                      <a:lnTo>
                        <a:pt x="236" y="639"/>
                      </a:lnTo>
                      <a:lnTo>
                        <a:pt x="238" y="641"/>
                      </a:lnTo>
                      <a:lnTo>
                        <a:pt x="240" y="643"/>
                      </a:lnTo>
                      <a:lnTo>
                        <a:pt x="240" y="645"/>
                      </a:lnTo>
                      <a:lnTo>
                        <a:pt x="241" y="645"/>
                      </a:lnTo>
                      <a:lnTo>
                        <a:pt x="243" y="647"/>
                      </a:lnTo>
                      <a:lnTo>
                        <a:pt x="245" y="649"/>
                      </a:lnTo>
                      <a:lnTo>
                        <a:pt x="247" y="651"/>
                      </a:lnTo>
                      <a:lnTo>
                        <a:pt x="249" y="651"/>
                      </a:lnTo>
                      <a:lnTo>
                        <a:pt x="251" y="653"/>
                      </a:lnTo>
                      <a:lnTo>
                        <a:pt x="253" y="654"/>
                      </a:lnTo>
                      <a:lnTo>
                        <a:pt x="255" y="654"/>
                      </a:lnTo>
                      <a:lnTo>
                        <a:pt x="257" y="654"/>
                      </a:lnTo>
                      <a:lnTo>
                        <a:pt x="259" y="654"/>
                      </a:lnTo>
                      <a:lnTo>
                        <a:pt x="261" y="654"/>
                      </a:lnTo>
                      <a:lnTo>
                        <a:pt x="263" y="654"/>
                      </a:lnTo>
                      <a:lnTo>
                        <a:pt x="264" y="654"/>
                      </a:lnTo>
                      <a:lnTo>
                        <a:pt x="266" y="654"/>
                      </a:lnTo>
                      <a:lnTo>
                        <a:pt x="268" y="653"/>
                      </a:lnTo>
                      <a:lnTo>
                        <a:pt x="270" y="653"/>
                      </a:lnTo>
                      <a:lnTo>
                        <a:pt x="270" y="651"/>
                      </a:lnTo>
                      <a:lnTo>
                        <a:pt x="272" y="651"/>
                      </a:lnTo>
                      <a:lnTo>
                        <a:pt x="272" y="653"/>
                      </a:lnTo>
                      <a:lnTo>
                        <a:pt x="274" y="654"/>
                      </a:lnTo>
                      <a:lnTo>
                        <a:pt x="274" y="656"/>
                      </a:lnTo>
                      <a:lnTo>
                        <a:pt x="274" y="658"/>
                      </a:lnTo>
                      <a:lnTo>
                        <a:pt x="276" y="660"/>
                      </a:lnTo>
                      <a:lnTo>
                        <a:pt x="276" y="664"/>
                      </a:lnTo>
                      <a:lnTo>
                        <a:pt x="276" y="666"/>
                      </a:lnTo>
                      <a:lnTo>
                        <a:pt x="276" y="670"/>
                      </a:lnTo>
                      <a:lnTo>
                        <a:pt x="276" y="674"/>
                      </a:lnTo>
                      <a:lnTo>
                        <a:pt x="278" y="676"/>
                      </a:lnTo>
                      <a:lnTo>
                        <a:pt x="278" y="679"/>
                      </a:lnTo>
                      <a:lnTo>
                        <a:pt x="280" y="681"/>
                      </a:lnTo>
                      <a:lnTo>
                        <a:pt x="280" y="685"/>
                      </a:lnTo>
                      <a:lnTo>
                        <a:pt x="282" y="687"/>
                      </a:lnTo>
                      <a:lnTo>
                        <a:pt x="284" y="689"/>
                      </a:lnTo>
                      <a:lnTo>
                        <a:pt x="286" y="691"/>
                      </a:lnTo>
                      <a:lnTo>
                        <a:pt x="288" y="693"/>
                      </a:lnTo>
                      <a:lnTo>
                        <a:pt x="289" y="695"/>
                      </a:lnTo>
                      <a:lnTo>
                        <a:pt x="291" y="695"/>
                      </a:lnTo>
                      <a:lnTo>
                        <a:pt x="295" y="695"/>
                      </a:lnTo>
                      <a:lnTo>
                        <a:pt x="299" y="695"/>
                      </a:lnTo>
                      <a:lnTo>
                        <a:pt x="301" y="693"/>
                      </a:lnTo>
                      <a:lnTo>
                        <a:pt x="307" y="691"/>
                      </a:lnTo>
                      <a:lnTo>
                        <a:pt x="311" y="687"/>
                      </a:lnTo>
                      <a:lnTo>
                        <a:pt x="316" y="683"/>
                      </a:lnTo>
                      <a:lnTo>
                        <a:pt x="322" y="679"/>
                      </a:lnTo>
                      <a:lnTo>
                        <a:pt x="328" y="674"/>
                      </a:lnTo>
                      <a:lnTo>
                        <a:pt x="334" y="668"/>
                      </a:lnTo>
                      <a:lnTo>
                        <a:pt x="341" y="660"/>
                      </a:lnTo>
                      <a:lnTo>
                        <a:pt x="343" y="658"/>
                      </a:lnTo>
                      <a:lnTo>
                        <a:pt x="345" y="656"/>
                      </a:lnTo>
                      <a:lnTo>
                        <a:pt x="347" y="653"/>
                      </a:lnTo>
                      <a:lnTo>
                        <a:pt x="351" y="651"/>
                      </a:lnTo>
                      <a:lnTo>
                        <a:pt x="353" y="649"/>
                      </a:lnTo>
                      <a:lnTo>
                        <a:pt x="357" y="645"/>
                      </a:lnTo>
                      <a:lnTo>
                        <a:pt x="360" y="643"/>
                      </a:lnTo>
                      <a:lnTo>
                        <a:pt x="362" y="641"/>
                      </a:lnTo>
                      <a:lnTo>
                        <a:pt x="366" y="637"/>
                      </a:lnTo>
                      <a:lnTo>
                        <a:pt x="370" y="635"/>
                      </a:lnTo>
                      <a:lnTo>
                        <a:pt x="374" y="631"/>
                      </a:lnTo>
                      <a:lnTo>
                        <a:pt x="378" y="630"/>
                      </a:lnTo>
                      <a:lnTo>
                        <a:pt x="382" y="626"/>
                      </a:lnTo>
                      <a:lnTo>
                        <a:pt x="385" y="624"/>
                      </a:lnTo>
                      <a:lnTo>
                        <a:pt x="389" y="620"/>
                      </a:lnTo>
                      <a:lnTo>
                        <a:pt x="393" y="618"/>
                      </a:lnTo>
                      <a:lnTo>
                        <a:pt x="397" y="614"/>
                      </a:lnTo>
                      <a:lnTo>
                        <a:pt x="401" y="612"/>
                      </a:lnTo>
                      <a:lnTo>
                        <a:pt x="405" y="608"/>
                      </a:lnTo>
                      <a:lnTo>
                        <a:pt x="408" y="606"/>
                      </a:lnTo>
                      <a:lnTo>
                        <a:pt x="412" y="605"/>
                      </a:lnTo>
                      <a:lnTo>
                        <a:pt x="416" y="601"/>
                      </a:lnTo>
                      <a:lnTo>
                        <a:pt x="418" y="599"/>
                      </a:lnTo>
                      <a:lnTo>
                        <a:pt x="422" y="597"/>
                      </a:lnTo>
                      <a:lnTo>
                        <a:pt x="424" y="595"/>
                      </a:lnTo>
                      <a:lnTo>
                        <a:pt x="428" y="593"/>
                      </a:lnTo>
                      <a:lnTo>
                        <a:pt x="430" y="591"/>
                      </a:lnTo>
                      <a:lnTo>
                        <a:pt x="431" y="589"/>
                      </a:lnTo>
                      <a:lnTo>
                        <a:pt x="435" y="587"/>
                      </a:lnTo>
                      <a:lnTo>
                        <a:pt x="435" y="585"/>
                      </a:lnTo>
                      <a:lnTo>
                        <a:pt x="437" y="585"/>
                      </a:lnTo>
                      <a:lnTo>
                        <a:pt x="439" y="583"/>
                      </a:lnTo>
                      <a:lnTo>
                        <a:pt x="439" y="581"/>
                      </a:lnTo>
                      <a:lnTo>
                        <a:pt x="441" y="581"/>
                      </a:lnTo>
                      <a:lnTo>
                        <a:pt x="441" y="580"/>
                      </a:lnTo>
                      <a:lnTo>
                        <a:pt x="441" y="578"/>
                      </a:lnTo>
                      <a:lnTo>
                        <a:pt x="443" y="578"/>
                      </a:lnTo>
                      <a:lnTo>
                        <a:pt x="443" y="576"/>
                      </a:lnTo>
                      <a:lnTo>
                        <a:pt x="443" y="574"/>
                      </a:lnTo>
                      <a:lnTo>
                        <a:pt x="441" y="574"/>
                      </a:lnTo>
                      <a:lnTo>
                        <a:pt x="441" y="572"/>
                      </a:lnTo>
                      <a:lnTo>
                        <a:pt x="441" y="570"/>
                      </a:lnTo>
                      <a:lnTo>
                        <a:pt x="441" y="568"/>
                      </a:lnTo>
                      <a:lnTo>
                        <a:pt x="443" y="568"/>
                      </a:lnTo>
                      <a:lnTo>
                        <a:pt x="443" y="566"/>
                      </a:lnTo>
                      <a:lnTo>
                        <a:pt x="445" y="566"/>
                      </a:lnTo>
                      <a:lnTo>
                        <a:pt x="445" y="564"/>
                      </a:lnTo>
                      <a:lnTo>
                        <a:pt x="447" y="564"/>
                      </a:lnTo>
                      <a:lnTo>
                        <a:pt x="449" y="564"/>
                      </a:lnTo>
                      <a:lnTo>
                        <a:pt x="451" y="564"/>
                      </a:lnTo>
                      <a:lnTo>
                        <a:pt x="453" y="564"/>
                      </a:lnTo>
                      <a:lnTo>
                        <a:pt x="456" y="564"/>
                      </a:lnTo>
                      <a:lnTo>
                        <a:pt x="458" y="564"/>
                      </a:lnTo>
                      <a:lnTo>
                        <a:pt x="460" y="564"/>
                      </a:lnTo>
                      <a:lnTo>
                        <a:pt x="462" y="562"/>
                      </a:lnTo>
                      <a:lnTo>
                        <a:pt x="464" y="562"/>
                      </a:lnTo>
                      <a:lnTo>
                        <a:pt x="466" y="562"/>
                      </a:lnTo>
                      <a:lnTo>
                        <a:pt x="466" y="560"/>
                      </a:lnTo>
                      <a:lnTo>
                        <a:pt x="468" y="560"/>
                      </a:lnTo>
                      <a:close/>
                    </a:path>
                  </a:pathLst>
                </a:custGeom>
                <a:solidFill>
                  <a:srgbClr val="A648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6984" name="Freeform 699"/>
                <p:cNvSpPr>
                  <a:spLocks noChangeAspect="1"/>
                </p:cNvSpPr>
                <p:nvPr/>
              </p:nvSpPr>
              <p:spPr bwMode="auto">
                <a:xfrm>
                  <a:off x="4176" y="2448"/>
                  <a:ext cx="201" cy="544"/>
                </a:xfrm>
                <a:custGeom>
                  <a:avLst/>
                  <a:gdLst>
                    <a:gd name="T0" fmla="*/ 197 w 201"/>
                    <a:gd name="T1" fmla="*/ 513 h 544"/>
                    <a:gd name="T2" fmla="*/ 193 w 201"/>
                    <a:gd name="T3" fmla="*/ 505 h 544"/>
                    <a:gd name="T4" fmla="*/ 188 w 201"/>
                    <a:gd name="T5" fmla="*/ 492 h 544"/>
                    <a:gd name="T6" fmla="*/ 180 w 201"/>
                    <a:gd name="T7" fmla="*/ 471 h 544"/>
                    <a:gd name="T8" fmla="*/ 170 w 201"/>
                    <a:gd name="T9" fmla="*/ 448 h 544"/>
                    <a:gd name="T10" fmla="*/ 159 w 201"/>
                    <a:gd name="T11" fmla="*/ 421 h 544"/>
                    <a:gd name="T12" fmla="*/ 149 w 201"/>
                    <a:gd name="T13" fmla="*/ 392 h 544"/>
                    <a:gd name="T14" fmla="*/ 138 w 201"/>
                    <a:gd name="T15" fmla="*/ 363 h 544"/>
                    <a:gd name="T16" fmla="*/ 126 w 201"/>
                    <a:gd name="T17" fmla="*/ 335 h 544"/>
                    <a:gd name="T18" fmla="*/ 117 w 201"/>
                    <a:gd name="T19" fmla="*/ 306 h 544"/>
                    <a:gd name="T20" fmla="*/ 109 w 201"/>
                    <a:gd name="T21" fmla="*/ 279 h 544"/>
                    <a:gd name="T22" fmla="*/ 99 w 201"/>
                    <a:gd name="T23" fmla="*/ 252 h 544"/>
                    <a:gd name="T24" fmla="*/ 90 w 201"/>
                    <a:gd name="T25" fmla="*/ 221 h 544"/>
                    <a:gd name="T26" fmla="*/ 80 w 201"/>
                    <a:gd name="T27" fmla="*/ 189 h 544"/>
                    <a:gd name="T28" fmla="*/ 69 w 201"/>
                    <a:gd name="T29" fmla="*/ 154 h 544"/>
                    <a:gd name="T30" fmla="*/ 59 w 201"/>
                    <a:gd name="T31" fmla="*/ 119 h 544"/>
                    <a:gd name="T32" fmla="*/ 48 w 201"/>
                    <a:gd name="T33" fmla="*/ 87 h 544"/>
                    <a:gd name="T34" fmla="*/ 38 w 201"/>
                    <a:gd name="T35" fmla="*/ 58 h 544"/>
                    <a:gd name="T36" fmla="*/ 28 w 201"/>
                    <a:gd name="T37" fmla="*/ 33 h 544"/>
                    <a:gd name="T38" fmla="*/ 23 w 201"/>
                    <a:gd name="T39" fmla="*/ 14 h 544"/>
                    <a:gd name="T40" fmla="*/ 17 w 201"/>
                    <a:gd name="T41" fmla="*/ 2 h 544"/>
                    <a:gd name="T42" fmla="*/ 11 w 201"/>
                    <a:gd name="T43" fmla="*/ 2 h 544"/>
                    <a:gd name="T44" fmla="*/ 9 w 201"/>
                    <a:gd name="T45" fmla="*/ 8 h 544"/>
                    <a:gd name="T46" fmla="*/ 5 w 201"/>
                    <a:gd name="T47" fmla="*/ 14 h 544"/>
                    <a:gd name="T48" fmla="*/ 3 w 201"/>
                    <a:gd name="T49" fmla="*/ 23 h 544"/>
                    <a:gd name="T50" fmla="*/ 2 w 201"/>
                    <a:gd name="T51" fmla="*/ 33 h 544"/>
                    <a:gd name="T52" fmla="*/ 2 w 201"/>
                    <a:gd name="T53" fmla="*/ 43 h 544"/>
                    <a:gd name="T54" fmla="*/ 0 w 201"/>
                    <a:gd name="T55" fmla="*/ 54 h 544"/>
                    <a:gd name="T56" fmla="*/ 0 w 201"/>
                    <a:gd name="T57" fmla="*/ 66 h 544"/>
                    <a:gd name="T58" fmla="*/ 0 w 201"/>
                    <a:gd name="T59" fmla="*/ 77 h 544"/>
                    <a:gd name="T60" fmla="*/ 0 w 201"/>
                    <a:gd name="T61" fmla="*/ 89 h 544"/>
                    <a:gd name="T62" fmla="*/ 2 w 201"/>
                    <a:gd name="T63" fmla="*/ 100 h 544"/>
                    <a:gd name="T64" fmla="*/ 3 w 201"/>
                    <a:gd name="T65" fmla="*/ 112 h 544"/>
                    <a:gd name="T66" fmla="*/ 5 w 201"/>
                    <a:gd name="T67" fmla="*/ 127 h 544"/>
                    <a:gd name="T68" fmla="*/ 9 w 201"/>
                    <a:gd name="T69" fmla="*/ 144 h 544"/>
                    <a:gd name="T70" fmla="*/ 13 w 201"/>
                    <a:gd name="T71" fmla="*/ 162 h 544"/>
                    <a:gd name="T72" fmla="*/ 19 w 201"/>
                    <a:gd name="T73" fmla="*/ 181 h 544"/>
                    <a:gd name="T74" fmla="*/ 23 w 201"/>
                    <a:gd name="T75" fmla="*/ 200 h 544"/>
                    <a:gd name="T76" fmla="*/ 28 w 201"/>
                    <a:gd name="T77" fmla="*/ 219 h 544"/>
                    <a:gd name="T78" fmla="*/ 36 w 201"/>
                    <a:gd name="T79" fmla="*/ 239 h 544"/>
                    <a:gd name="T80" fmla="*/ 42 w 201"/>
                    <a:gd name="T81" fmla="*/ 258 h 544"/>
                    <a:gd name="T82" fmla="*/ 49 w 201"/>
                    <a:gd name="T83" fmla="*/ 275 h 544"/>
                    <a:gd name="T84" fmla="*/ 59 w 201"/>
                    <a:gd name="T85" fmla="*/ 294 h 544"/>
                    <a:gd name="T86" fmla="*/ 67 w 201"/>
                    <a:gd name="T87" fmla="*/ 313 h 544"/>
                    <a:gd name="T88" fmla="*/ 74 w 201"/>
                    <a:gd name="T89" fmla="*/ 333 h 544"/>
                    <a:gd name="T90" fmla="*/ 84 w 201"/>
                    <a:gd name="T91" fmla="*/ 354 h 544"/>
                    <a:gd name="T92" fmla="*/ 94 w 201"/>
                    <a:gd name="T93" fmla="*/ 375 h 544"/>
                    <a:gd name="T94" fmla="*/ 103 w 201"/>
                    <a:gd name="T95" fmla="*/ 396 h 544"/>
                    <a:gd name="T96" fmla="*/ 113 w 201"/>
                    <a:gd name="T97" fmla="*/ 417 h 544"/>
                    <a:gd name="T98" fmla="*/ 122 w 201"/>
                    <a:gd name="T99" fmla="*/ 438 h 544"/>
                    <a:gd name="T100" fmla="*/ 132 w 201"/>
                    <a:gd name="T101" fmla="*/ 459 h 544"/>
                    <a:gd name="T102" fmla="*/ 142 w 201"/>
                    <a:gd name="T103" fmla="*/ 479 h 544"/>
                    <a:gd name="T104" fmla="*/ 151 w 201"/>
                    <a:gd name="T105" fmla="*/ 498 h 544"/>
                    <a:gd name="T106" fmla="*/ 161 w 201"/>
                    <a:gd name="T107" fmla="*/ 515 h 544"/>
                    <a:gd name="T108" fmla="*/ 168 w 201"/>
                    <a:gd name="T109" fmla="*/ 527 h 544"/>
                    <a:gd name="T110" fmla="*/ 178 w 201"/>
                    <a:gd name="T111" fmla="*/ 534 h 544"/>
                    <a:gd name="T112" fmla="*/ 186 w 201"/>
                    <a:gd name="T113" fmla="*/ 540 h 544"/>
                    <a:gd name="T114" fmla="*/ 191 w 201"/>
                    <a:gd name="T115" fmla="*/ 542 h 544"/>
                    <a:gd name="T116" fmla="*/ 195 w 201"/>
                    <a:gd name="T117" fmla="*/ 542 h 544"/>
                    <a:gd name="T118" fmla="*/ 201 w 201"/>
                    <a:gd name="T119" fmla="*/ 538 h 544"/>
                    <a:gd name="T120" fmla="*/ 201 w 201"/>
                    <a:gd name="T121" fmla="*/ 532 h 544"/>
                    <a:gd name="T122" fmla="*/ 201 w 201"/>
                    <a:gd name="T123" fmla="*/ 525 h 544"/>
                    <a:gd name="T124" fmla="*/ 199 w 201"/>
                    <a:gd name="T125" fmla="*/ 515 h 54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01"/>
                    <a:gd name="T190" fmla="*/ 0 h 544"/>
                    <a:gd name="T191" fmla="*/ 201 w 201"/>
                    <a:gd name="T192" fmla="*/ 544 h 54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01" h="544">
                      <a:moveTo>
                        <a:pt x="199" y="515"/>
                      </a:moveTo>
                      <a:lnTo>
                        <a:pt x="197" y="515"/>
                      </a:lnTo>
                      <a:lnTo>
                        <a:pt x="197" y="513"/>
                      </a:lnTo>
                      <a:lnTo>
                        <a:pt x="197" y="511"/>
                      </a:lnTo>
                      <a:lnTo>
                        <a:pt x="195" y="509"/>
                      </a:lnTo>
                      <a:lnTo>
                        <a:pt x="193" y="505"/>
                      </a:lnTo>
                      <a:lnTo>
                        <a:pt x="191" y="502"/>
                      </a:lnTo>
                      <a:lnTo>
                        <a:pt x="190" y="496"/>
                      </a:lnTo>
                      <a:lnTo>
                        <a:pt x="188" y="492"/>
                      </a:lnTo>
                      <a:lnTo>
                        <a:pt x="186" y="484"/>
                      </a:lnTo>
                      <a:lnTo>
                        <a:pt x="182" y="479"/>
                      </a:lnTo>
                      <a:lnTo>
                        <a:pt x="180" y="471"/>
                      </a:lnTo>
                      <a:lnTo>
                        <a:pt x="176" y="463"/>
                      </a:lnTo>
                      <a:lnTo>
                        <a:pt x="174" y="455"/>
                      </a:lnTo>
                      <a:lnTo>
                        <a:pt x="170" y="448"/>
                      </a:lnTo>
                      <a:lnTo>
                        <a:pt x="167" y="440"/>
                      </a:lnTo>
                      <a:lnTo>
                        <a:pt x="163" y="431"/>
                      </a:lnTo>
                      <a:lnTo>
                        <a:pt x="159" y="421"/>
                      </a:lnTo>
                      <a:lnTo>
                        <a:pt x="155" y="411"/>
                      </a:lnTo>
                      <a:lnTo>
                        <a:pt x="153" y="402"/>
                      </a:lnTo>
                      <a:lnTo>
                        <a:pt x="149" y="392"/>
                      </a:lnTo>
                      <a:lnTo>
                        <a:pt x="145" y="383"/>
                      </a:lnTo>
                      <a:lnTo>
                        <a:pt x="142" y="373"/>
                      </a:lnTo>
                      <a:lnTo>
                        <a:pt x="138" y="363"/>
                      </a:lnTo>
                      <a:lnTo>
                        <a:pt x="134" y="354"/>
                      </a:lnTo>
                      <a:lnTo>
                        <a:pt x="130" y="344"/>
                      </a:lnTo>
                      <a:lnTo>
                        <a:pt x="126" y="335"/>
                      </a:lnTo>
                      <a:lnTo>
                        <a:pt x="122" y="325"/>
                      </a:lnTo>
                      <a:lnTo>
                        <a:pt x="120" y="315"/>
                      </a:lnTo>
                      <a:lnTo>
                        <a:pt x="117" y="306"/>
                      </a:lnTo>
                      <a:lnTo>
                        <a:pt x="113" y="296"/>
                      </a:lnTo>
                      <a:lnTo>
                        <a:pt x="111" y="288"/>
                      </a:lnTo>
                      <a:lnTo>
                        <a:pt x="109" y="279"/>
                      </a:lnTo>
                      <a:lnTo>
                        <a:pt x="105" y="271"/>
                      </a:lnTo>
                      <a:lnTo>
                        <a:pt x="103" y="262"/>
                      </a:lnTo>
                      <a:lnTo>
                        <a:pt x="99" y="252"/>
                      </a:lnTo>
                      <a:lnTo>
                        <a:pt x="97" y="242"/>
                      </a:lnTo>
                      <a:lnTo>
                        <a:pt x="94" y="233"/>
                      </a:lnTo>
                      <a:lnTo>
                        <a:pt x="90" y="221"/>
                      </a:lnTo>
                      <a:lnTo>
                        <a:pt x="88" y="210"/>
                      </a:lnTo>
                      <a:lnTo>
                        <a:pt x="84" y="200"/>
                      </a:lnTo>
                      <a:lnTo>
                        <a:pt x="80" y="189"/>
                      </a:lnTo>
                      <a:lnTo>
                        <a:pt x="76" y="177"/>
                      </a:lnTo>
                      <a:lnTo>
                        <a:pt x="73" y="166"/>
                      </a:lnTo>
                      <a:lnTo>
                        <a:pt x="69" y="154"/>
                      </a:lnTo>
                      <a:lnTo>
                        <a:pt x="65" y="143"/>
                      </a:lnTo>
                      <a:lnTo>
                        <a:pt x="63" y="131"/>
                      </a:lnTo>
                      <a:lnTo>
                        <a:pt x="59" y="119"/>
                      </a:lnTo>
                      <a:lnTo>
                        <a:pt x="55" y="108"/>
                      </a:lnTo>
                      <a:lnTo>
                        <a:pt x="51" y="96"/>
                      </a:lnTo>
                      <a:lnTo>
                        <a:pt x="48" y="87"/>
                      </a:lnTo>
                      <a:lnTo>
                        <a:pt x="44" y="77"/>
                      </a:lnTo>
                      <a:lnTo>
                        <a:pt x="42" y="68"/>
                      </a:lnTo>
                      <a:lnTo>
                        <a:pt x="38" y="58"/>
                      </a:lnTo>
                      <a:lnTo>
                        <a:pt x="34" y="48"/>
                      </a:lnTo>
                      <a:lnTo>
                        <a:pt x="32" y="41"/>
                      </a:lnTo>
                      <a:lnTo>
                        <a:pt x="28" y="33"/>
                      </a:lnTo>
                      <a:lnTo>
                        <a:pt x="26" y="25"/>
                      </a:lnTo>
                      <a:lnTo>
                        <a:pt x="25" y="20"/>
                      </a:lnTo>
                      <a:lnTo>
                        <a:pt x="23" y="14"/>
                      </a:lnTo>
                      <a:lnTo>
                        <a:pt x="21" y="10"/>
                      </a:lnTo>
                      <a:lnTo>
                        <a:pt x="19" y="6"/>
                      </a:lnTo>
                      <a:lnTo>
                        <a:pt x="17" y="2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9" y="6"/>
                      </a:lnTo>
                      <a:lnTo>
                        <a:pt x="9" y="8"/>
                      </a:lnTo>
                      <a:lnTo>
                        <a:pt x="7" y="10"/>
                      </a:lnTo>
                      <a:lnTo>
                        <a:pt x="7" y="12"/>
                      </a:lnTo>
                      <a:lnTo>
                        <a:pt x="5" y="14"/>
                      </a:lnTo>
                      <a:lnTo>
                        <a:pt x="5" y="18"/>
                      </a:lnTo>
                      <a:lnTo>
                        <a:pt x="5" y="20"/>
                      </a:lnTo>
                      <a:lnTo>
                        <a:pt x="3" y="23"/>
                      </a:lnTo>
                      <a:lnTo>
                        <a:pt x="3" y="25"/>
                      </a:lnTo>
                      <a:lnTo>
                        <a:pt x="3" y="29"/>
                      </a:lnTo>
                      <a:lnTo>
                        <a:pt x="2" y="33"/>
                      </a:lnTo>
                      <a:lnTo>
                        <a:pt x="2" y="37"/>
                      </a:lnTo>
                      <a:lnTo>
                        <a:pt x="2" y="41"/>
                      </a:lnTo>
                      <a:lnTo>
                        <a:pt x="2" y="43"/>
                      </a:lnTo>
                      <a:lnTo>
                        <a:pt x="0" y="47"/>
                      </a:lnTo>
                      <a:lnTo>
                        <a:pt x="0" y="50"/>
                      </a:lnTo>
                      <a:lnTo>
                        <a:pt x="0" y="54"/>
                      </a:lnTo>
                      <a:lnTo>
                        <a:pt x="0" y="58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70"/>
                      </a:lnTo>
                      <a:lnTo>
                        <a:pt x="0" y="73"/>
                      </a:lnTo>
                      <a:lnTo>
                        <a:pt x="0" y="77"/>
                      </a:lnTo>
                      <a:lnTo>
                        <a:pt x="0" y="81"/>
                      </a:lnTo>
                      <a:lnTo>
                        <a:pt x="0" y="85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0" y="96"/>
                      </a:lnTo>
                      <a:lnTo>
                        <a:pt x="2" y="100"/>
                      </a:lnTo>
                      <a:lnTo>
                        <a:pt x="2" y="104"/>
                      </a:lnTo>
                      <a:lnTo>
                        <a:pt x="2" y="108"/>
                      </a:lnTo>
                      <a:lnTo>
                        <a:pt x="3" y="112"/>
                      </a:lnTo>
                      <a:lnTo>
                        <a:pt x="3" y="118"/>
                      </a:lnTo>
                      <a:lnTo>
                        <a:pt x="5" y="121"/>
                      </a:lnTo>
                      <a:lnTo>
                        <a:pt x="5" y="127"/>
                      </a:lnTo>
                      <a:lnTo>
                        <a:pt x="7" y="133"/>
                      </a:lnTo>
                      <a:lnTo>
                        <a:pt x="7" y="139"/>
                      </a:lnTo>
                      <a:lnTo>
                        <a:pt x="9" y="144"/>
                      </a:lnTo>
                      <a:lnTo>
                        <a:pt x="11" y="150"/>
                      </a:lnTo>
                      <a:lnTo>
                        <a:pt x="11" y="156"/>
                      </a:lnTo>
                      <a:lnTo>
                        <a:pt x="13" y="162"/>
                      </a:lnTo>
                      <a:lnTo>
                        <a:pt x="15" y="167"/>
                      </a:lnTo>
                      <a:lnTo>
                        <a:pt x="17" y="173"/>
                      </a:lnTo>
                      <a:lnTo>
                        <a:pt x="19" y="181"/>
                      </a:lnTo>
                      <a:lnTo>
                        <a:pt x="19" y="187"/>
                      </a:lnTo>
                      <a:lnTo>
                        <a:pt x="21" y="192"/>
                      </a:lnTo>
                      <a:lnTo>
                        <a:pt x="23" y="200"/>
                      </a:lnTo>
                      <a:lnTo>
                        <a:pt x="25" y="206"/>
                      </a:lnTo>
                      <a:lnTo>
                        <a:pt x="26" y="212"/>
                      </a:lnTo>
                      <a:lnTo>
                        <a:pt x="28" y="219"/>
                      </a:lnTo>
                      <a:lnTo>
                        <a:pt x="30" y="225"/>
                      </a:lnTo>
                      <a:lnTo>
                        <a:pt x="34" y="233"/>
                      </a:lnTo>
                      <a:lnTo>
                        <a:pt x="36" y="239"/>
                      </a:lnTo>
                      <a:lnTo>
                        <a:pt x="38" y="244"/>
                      </a:lnTo>
                      <a:lnTo>
                        <a:pt x="40" y="252"/>
                      </a:lnTo>
                      <a:lnTo>
                        <a:pt x="42" y="258"/>
                      </a:lnTo>
                      <a:lnTo>
                        <a:pt x="46" y="263"/>
                      </a:lnTo>
                      <a:lnTo>
                        <a:pt x="48" y="269"/>
                      </a:lnTo>
                      <a:lnTo>
                        <a:pt x="49" y="275"/>
                      </a:lnTo>
                      <a:lnTo>
                        <a:pt x="53" y="281"/>
                      </a:lnTo>
                      <a:lnTo>
                        <a:pt x="55" y="287"/>
                      </a:lnTo>
                      <a:lnTo>
                        <a:pt x="59" y="294"/>
                      </a:lnTo>
                      <a:lnTo>
                        <a:pt x="61" y="300"/>
                      </a:lnTo>
                      <a:lnTo>
                        <a:pt x="63" y="306"/>
                      </a:lnTo>
                      <a:lnTo>
                        <a:pt x="67" y="313"/>
                      </a:lnTo>
                      <a:lnTo>
                        <a:pt x="69" y="319"/>
                      </a:lnTo>
                      <a:lnTo>
                        <a:pt x="73" y="325"/>
                      </a:lnTo>
                      <a:lnTo>
                        <a:pt x="74" y="333"/>
                      </a:lnTo>
                      <a:lnTo>
                        <a:pt x="78" y="340"/>
                      </a:lnTo>
                      <a:lnTo>
                        <a:pt x="80" y="346"/>
                      </a:lnTo>
                      <a:lnTo>
                        <a:pt x="84" y="354"/>
                      </a:lnTo>
                      <a:lnTo>
                        <a:pt x="88" y="359"/>
                      </a:lnTo>
                      <a:lnTo>
                        <a:pt x="90" y="367"/>
                      </a:lnTo>
                      <a:lnTo>
                        <a:pt x="94" y="375"/>
                      </a:lnTo>
                      <a:lnTo>
                        <a:pt x="96" y="381"/>
                      </a:lnTo>
                      <a:lnTo>
                        <a:pt x="99" y="388"/>
                      </a:lnTo>
                      <a:lnTo>
                        <a:pt x="103" y="396"/>
                      </a:lnTo>
                      <a:lnTo>
                        <a:pt x="105" y="402"/>
                      </a:lnTo>
                      <a:lnTo>
                        <a:pt x="109" y="409"/>
                      </a:lnTo>
                      <a:lnTo>
                        <a:pt x="113" y="417"/>
                      </a:lnTo>
                      <a:lnTo>
                        <a:pt x="115" y="425"/>
                      </a:lnTo>
                      <a:lnTo>
                        <a:pt x="119" y="431"/>
                      </a:lnTo>
                      <a:lnTo>
                        <a:pt x="122" y="438"/>
                      </a:lnTo>
                      <a:lnTo>
                        <a:pt x="124" y="444"/>
                      </a:lnTo>
                      <a:lnTo>
                        <a:pt x="128" y="452"/>
                      </a:lnTo>
                      <a:lnTo>
                        <a:pt x="132" y="459"/>
                      </a:lnTo>
                      <a:lnTo>
                        <a:pt x="134" y="465"/>
                      </a:lnTo>
                      <a:lnTo>
                        <a:pt x="138" y="473"/>
                      </a:lnTo>
                      <a:lnTo>
                        <a:pt x="142" y="479"/>
                      </a:lnTo>
                      <a:lnTo>
                        <a:pt x="144" y="486"/>
                      </a:lnTo>
                      <a:lnTo>
                        <a:pt x="147" y="492"/>
                      </a:lnTo>
                      <a:lnTo>
                        <a:pt x="151" y="498"/>
                      </a:lnTo>
                      <a:lnTo>
                        <a:pt x="153" y="503"/>
                      </a:lnTo>
                      <a:lnTo>
                        <a:pt x="157" y="509"/>
                      </a:lnTo>
                      <a:lnTo>
                        <a:pt x="161" y="515"/>
                      </a:lnTo>
                      <a:lnTo>
                        <a:pt x="163" y="519"/>
                      </a:lnTo>
                      <a:lnTo>
                        <a:pt x="167" y="523"/>
                      </a:lnTo>
                      <a:lnTo>
                        <a:pt x="168" y="527"/>
                      </a:lnTo>
                      <a:lnTo>
                        <a:pt x="172" y="530"/>
                      </a:lnTo>
                      <a:lnTo>
                        <a:pt x="174" y="532"/>
                      </a:lnTo>
                      <a:lnTo>
                        <a:pt x="178" y="534"/>
                      </a:lnTo>
                      <a:lnTo>
                        <a:pt x="180" y="538"/>
                      </a:lnTo>
                      <a:lnTo>
                        <a:pt x="182" y="538"/>
                      </a:lnTo>
                      <a:lnTo>
                        <a:pt x="186" y="540"/>
                      </a:lnTo>
                      <a:lnTo>
                        <a:pt x="188" y="542"/>
                      </a:lnTo>
                      <a:lnTo>
                        <a:pt x="190" y="542"/>
                      </a:lnTo>
                      <a:lnTo>
                        <a:pt x="191" y="542"/>
                      </a:lnTo>
                      <a:lnTo>
                        <a:pt x="193" y="544"/>
                      </a:lnTo>
                      <a:lnTo>
                        <a:pt x="195" y="544"/>
                      </a:lnTo>
                      <a:lnTo>
                        <a:pt x="195" y="542"/>
                      </a:lnTo>
                      <a:lnTo>
                        <a:pt x="197" y="542"/>
                      </a:lnTo>
                      <a:lnTo>
                        <a:pt x="199" y="540"/>
                      </a:lnTo>
                      <a:lnTo>
                        <a:pt x="201" y="538"/>
                      </a:lnTo>
                      <a:lnTo>
                        <a:pt x="201" y="536"/>
                      </a:lnTo>
                      <a:lnTo>
                        <a:pt x="201" y="534"/>
                      </a:lnTo>
                      <a:lnTo>
                        <a:pt x="201" y="532"/>
                      </a:lnTo>
                      <a:lnTo>
                        <a:pt x="201" y="530"/>
                      </a:lnTo>
                      <a:lnTo>
                        <a:pt x="201" y="528"/>
                      </a:lnTo>
                      <a:lnTo>
                        <a:pt x="201" y="525"/>
                      </a:lnTo>
                      <a:lnTo>
                        <a:pt x="201" y="523"/>
                      </a:lnTo>
                      <a:lnTo>
                        <a:pt x="199" y="519"/>
                      </a:lnTo>
                      <a:lnTo>
                        <a:pt x="199" y="515"/>
                      </a:lnTo>
                      <a:close/>
                    </a:path>
                  </a:pathLst>
                </a:custGeom>
                <a:solidFill>
                  <a:srgbClr val="D98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6985" name="Freeform 700"/>
                <p:cNvSpPr>
                  <a:spLocks noChangeAspect="1"/>
                </p:cNvSpPr>
                <p:nvPr/>
              </p:nvSpPr>
              <p:spPr bwMode="auto">
                <a:xfrm>
                  <a:off x="4176" y="2450"/>
                  <a:ext cx="195" cy="526"/>
                </a:xfrm>
                <a:custGeom>
                  <a:avLst/>
                  <a:gdLst>
                    <a:gd name="T0" fmla="*/ 48 w 195"/>
                    <a:gd name="T1" fmla="*/ 250 h 526"/>
                    <a:gd name="T2" fmla="*/ 40 w 195"/>
                    <a:gd name="T3" fmla="*/ 231 h 526"/>
                    <a:gd name="T4" fmla="*/ 32 w 195"/>
                    <a:gd name="T5" fmla="*/ 212 h 526"/>
                    <a:gd name="T6" fmla="*/ 26 w 195"/>
                    <a:gd name="T7" fmla="*/ 192 h 526"/>
                    <a:gd name="T8" fmla="*/ 21 w 195"/>
                    <a:gd name="T9" fmla="*/ 173 h 526"/>
                    <a:gd name="T10" fmla="*/ 17 w 195"/>
                    <a:gd name="T11" fmla="*/ 154 h 526"/>
                    <a:gd name="T12" fmla="*/ 11 w 195"/>
                    <a:gd name="T13" fmla="*/ 137 h 526"/>
                    <a:gd name="T14" fmla="*/ 7 w 195"/>
                    <a:gd name="T15" fmla="*/ 119 h 526"/>
                    <a:gd name="T16" fmla="*/ 5 w 195"/>
                    <a:gd name="T17" fmla="*/ 106 h 526"/>
                    <a:gd name="T18" fmla="*/ 3 w 195"/>
                    <a:gd name="T19" fmla="*/ 93 h 526"/>
                    <a:gd name="T20" fmla="*/ 2 w 195"/>
                    <a:gd name="T21" fmla="*/ 81 h 526"/>
                    <a:gd name="T22" fmla="*/ 0 w 195"/>
                    <a:gd name="T23" fmla="*/ 69 h 526"/>
                    <a:gd name="T24" fmla="*/ 0 w 195"/>
                    <a:gd name="T25" fmla="*/ 60 h 526"/>
                    <a:gd name="T26" fmla="*/ 0 w 195"/>
                    <a:gd name="T27" fmla="*/ 48 h 526"/>
                    <a:gd name="T28" fmla="*/ 2 w 195"/>
                    <a:gd name="T29" fmla="*/ 39 h 526"/>
                    <a:gd name="T30" fmla="*/ 2 w 195"/>
                    <a:gd name="T31" fmla="*/ 29 h 526"/>
                    <a:gd name="T32" fmla="*/ 3 w 195"/>
                    <a:gd name="T33" fmla="*/ 21 h 526"/>
                    <a:gd name="T34" fmla="*/ 5 w 195"/>
                    <a:gd name="T35" fmla="*/ 14 h 526"/>
                    <a:gd name="T36" fmla="*/ 7 w 195"/>
                    <a:gd name="T37" fmla="*/ 8 h 526"/>
                    <a:gd name="T38" fmla="*/ 11 w 195"/>
                    <a:gd name="T39" fmla="*/ 2 h 526"/>
                    <a:gd name="T40" fmla="*/ 17 w 195"/>
                    <a:gd name="T41" fmla="*/ 4 h 526"/>
                    <a:gd name="T42" fmla="*/ 21 w 195"/>
                    <a:gd name="T43" fmla="*/ 14 h 526"/>
                    <a:gd name="T44" fmla="*/ 28 w 195"/>
                    <a:gd name="T45" fmla="*/ 33 h 526"/>
                    <a:gd name="T46" fmla="*/ 38 w 195"/>
                    <a:gd name="T47" fmla="*/ 56 h 526"/>
                    <a:gd name="T48" fmla="*/ 48 w 195"/>
                    <a:gd name="T49" fmla="*/ 87 h 526"/>
                    <a:gd name="T50" fmla="*/ 57 w 195"/>
                    <a:gd name="T51" fmla="*/ 117 h 526"/>
                    <a:gd name="T52" fmla="*/ 69 w 195"/>
                    <a:gd name="T53" fmla="*/ 152 h 526"/>
                    <a:gd name="T54" fmla="*/ 80 w 195"/>
                    <a:gd name="T55" fmla="*/ 187 h 526"/>
                    <a:gd name="T56" fmla="*/ 90 w 195"/>
                    <a:gd name="T57" fmla="*/ 219 h 526"/>
                    <a:gd name="T58" fmla="*/ 99 w 195"/>
                    <a:gd name="T59" fmla="*/ 250 h 526"/>
                    <a:gd name="T60" fmla="*/ 107 w 195"/>
                    <a:gd name="T61" fmla="*/ 277 h 526"/>
                    <a:gd name="T62" fmla="*/ 117 w 195"/>
                    <a:gd name="T63" fmla="*/ 304 h 526"/>
                    <a:gd name="T64" fmla="*/ 126 w 195"/>
                    <a:gd name="T65" fmla="*/ 331 h 526"/>
                    <a:gd name="T66" fmla="*/ 136 w 195"/>
                    <a:gd name="T67" fmla="*/ 357 h 526"/>
                    <a:gd name="T68" fmla="*/ 145 w 195"/>
                    <a:gd name="T69" fmla="*/ 386 h 526"/>
                    <a:gd name="T70" fmla="*/ 155 w 195"/>
                    <a:gd name="T71" fmla="*/ 411 h 526"/>
                    <a:gd name="T72" fmla="*/ 165 w 195"/>
                    <a:gd name="T73" fmla="*/ 436 h 526"/>
                    <a:gd name="T74" fmla="*/ 174 w 195"/>
                    <a:gd name="T75" fmla="*/ 457 h 526"/>
                    <a:gd name="T76" fmla="*/ 182 w 195"/>
                    <a:gd name="T77" fmla="*/ 475 h 526"/>
                    <a:gd name="T78" fmla="*/ 186 w 195"/>
                    <a:gd name="T79" fmla="*/ 488 h 526"/>
                    <a:gd name="T80" fmla="*/ 190 w 195"/>
                    <a:gd name="T81" fmla="*/ 496 h 526"/>
                    <a:gd name="T82" fmla="*/ 193 w 195"/>
                    <a:gd name="T83" fmla="*/ 505 h 526"/>
                    <a:gd name="T84" fmla="*/ 195 w 195"/>
                    <a:gd name="T85" fmla="*/ 513 h 526"/>
                    <a:gd name="T86" fmla="*/ 193 w 195"/>
                    <a:gd name="T87" fmla="*/ 521 h 526"/>
                    <a:gd name="T88" fmla="*/ 190 w 195"/>
                    <a:gd name="T89" fmla="*/ 525 h 526"/>
                    <a:gd name="T90" fmla="*/ 184 w 195"/>
                    <a:gd name="T91" fmla="*/ 525 h 526"/>
                    <a:gd name="T92" fmla="*/ 178 w 195"/>
                    <a:gd name="T93" fmla="*/ 521 h 526"/>
                    <a:gd name="T94" fmla="*/ 170 w 195"/>
                    <a:gd name="T95" fmla="*/ 515 h 526"/>
                    <a:gd name="T96" fmla="*/ 163 w 195"/>
                    <a:gd name="T97" fmla="*/ 503 h 526"/>
                    <a:gd name="T98" fmla="*/ 153 w 195"/>
                    <a:gd name="T99" fmla="*/ 490 h 526"/>
                    <a:gd name="T100" fmla="*/ 144 w 195"/>
                    <a:gd name="T101" fmla="*/ 471 h 526"/>
                    <a:gd name="T102" fmla="*/ 134 w 195"/>
                    <a:gd name="T103" fmla="*/ 452 h 526"/>
                    <a:gd name="T104" fmla="*/ 124 w 195"/>
                    <a:gd name="T105" fmla="*/ 430 h 526"/>
                    <a:gd name="T106" fmla="*/ 115 w 195"/>
                    <a:gd name="T107" fmla="*/ 409 h 526"/>
                    <a:gd name="T108" fmla="*/ 107 w 195"/>
                    <a:gd name="T109" fmla="*/ 388 h 526"/>
                    <a:gd name="T110" fmla="*/ 97 w 195"/>
                    <a:gd name="T111" fmla="*/ 367 h 526"/>
                    <a:gd name="T112" fmla="*/ 88 w 195"/>
                    <a:gd name="T113" fmla="*/ 346 h 526"/>
                    <a:gd name="T114" fmla="*/ 80 w 195"/>
                    <a:gd name="T115" fmla="*/ 325 h 526"/>
                    <a:gd name="T116" fmla="*/ 71 w 195"/>
                    <a:gd name="T117" fmla="*/ 306 h 526"/>
                    <a:gd name="T118" fmla="*/ 63 w 195"/>
                    <a:gd name="T119" fmla="*/ 286 h 526"/>
                    <a:gd name="T120" fmla="*/ 55 w 195"/>
                    <a:gd name="T121" fmla="*/ 267 h 52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5"/>
                    <a:gd name="T184" fmla="*/ 0 h 526"/>
                    <a:gd name="T185" fmla="*/ 195 w 195"/>
                    <a:gd name="T186" fmla="*/ 526 h 52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5" h="526">
                      <a:moveTo>
                        <a:pt x="51" y="261"/>
                      </a:moveTo>
                      <a:lnTo>
                        <a:pt x="49" y="256"/>
                      </a:lnTo>
                      <a:lnTo>
                        <a:pt x="48" y="250"/>
                      </a:lnTo>
                      <a:lnTo>
                        <a:pt x="44" y="244"/>
                      </a:lnTo>
                      <a:lnTo>
                        <a:pt x="42" y="237"/>
                      </a:lnTo>
                      <a:lnTo>
                        <a:pt x="40" y="231"/>
                      </a:lnTo>
                      <a:lnTo>
                        <a:pt x="38" y="225"/>
                      </a:lnTo>
                      <a:lnTo>
                        <a:pt x="34" y="217"/>
                      </a:lnTo>
                      <a:lnTo>
                        <a:pt x="32" y="212"/>
                      </a:lnTo>
                      <a:lnTo>
                        <a:pt x="30" y="206"/>
                      </a:lnTo>
                      <a:lnTo>
                        <a:pt x="28" y="198"/>
                      </a:lnTo>
                      <a:lnTo>
                        <a:pt x="26" y="192"/>
                      </a:lnTo>
                      <a:lnTo>
                        <a:pt x="25" y="187"/>
                      </a:lnTo>
                      <a:lnTo>
                        <a:pt x="23" y="179"/>
                      </a:lnTo>
                      <a:lnTo>
                        <a:pt x="21" y="173"/>
                      </a:lnTo>
                      <a:lnTo>
                        <a:pt x="19" y="167"/>
                      </a:lnTo>
                      <a:lnTo>
                        <a:pt x="17" y="162"/>
                      </a:lnTo>
                      <a:lnTo>
                        <a:pt x="17" y="154"/>
                      </a:lnTo>
                      <a:lnTo>
                        <a:pt x="15" y="148"/>
                      </a:lnTo>
                      <a:lnTo>
                        <a:pt x="13" y="142"/>
                      </a:lnTo>
                      <a:lnTo>
                        <a:pt x="11" y="137"/>
                      </a:lnTo>
                      <a:lnTo>
                        <a:pt x="11" y="131"/>
                      </a:lnTo>
                      <a:lnTo>
                        <a:pt x="9" y="125"/>
                      </a:lnTo>
                      <a:lnTo>
                        <a:pt x="7" y="119"/>
                      </a:lnTo>
                      <a:lnTo>
                        <a:pt x="7" y="116"/>
                      </a:lnTo>
                      <a:lnTo>
                        <a:pt x="5" y="110"/>
                      </a:lnTo>
                      <a:lnTo>
                        <a:pt x="5" y="106"/>
                      </a:lnTo>
                      <a:lnTo>
                        <a:pt x="3" y="100"/>
                      </a:lnTo>
                      <a:lnTo>
                        <a:pt x="3" y="96"/>
                      </a:lnTo>
                      <a:lnTo>
                        <a:pt x="3" y="93"/>
                      </a:lnTo>
                      <a:lnTo>
                        <a:pt x="2" y="87"/>
                      </a:lnTo>
                      <a:lnTo>
                        <a:pt x="2" y="85"/>
                      </a:lnTo>
                      <a:lnTo>
                        <a:pt x="2" y="81"/>
                      </a:lnTo>
                      <a:lnTo>
                        <a:pt x="2" y="77"/>
                      </a:lnTo>
                      <a:lnTo>
                        <a:pt x="2" y="73"/>
                      </a:lnTo>
                      <a:lnTo>
                        <a:pt x="0" y="69"/>
                      </a:lnTo>
                      <a:lnTo>
                        <a:pt x="0" y="68"/>
                      </a:lnTo>
                      <a:lnTo>
                        <a:pt x="0" y="64"/>
                      </a:lnTo>
                      <a:lnTo>
                        <a:pt x="0" y="60"/>
                      </a:lnTo>
                      <a:lnTo>
                        <a:pt x="0" y="56"/>
                      </a:lnTo>
                      <a:lnTo>
                        <a:pt x="0" y="52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2" y="43"/>
                      </a:lnTo>
                      <a:lnTo>
                        <a:pt x="2" y="39"/>
                      </a:lnTo>
                      <a:lnTo>
                        <a:pt x="2" y="37"/>
                      </a:lnTo>
                      <a:lnTo>
                        <a:pt x="2" y="33"/>
                      </a:lnTo>
                      <a:lnTo>
                        <a:pt x="2" y="29"/>
                      </a:lnTo>
                      <a:lnTo>
                        <a:pt x="3" y="27"/>
                      </a:lnTo>
                      <a:lnTo>
                        <a:pt x="3" y="23"/>
                      </a:lnTo>
                      <a:lnTo>
                        <a:pt x="3" y="21"/>
                      </a:lnTo>
                      <a:lnTo>
                        <a:pt x="3" y="18"/>
                      </a:lnTo>
                      <a:lnTo>
                        <a:pt x="5" y="16"/>
                      </a:lnTo>
                      <a:lnTo>
                        <a:pt x="5" y="14"/>
                      </a:lnTo>
                      <a:lnTo>
                        <a:pt x="5" y="12"/>
                      </a:lnTo>
                      <a:lnTo>
                        <a:pt x="7" y="10"/>
                      </a:lnTo>
                      <a:lnTo>
                        <a:pt x="7" y="8"/>
                      </a:lnTo>
                      <a:lnTo>
                        <a:pt x="7" y="6"/>
                      </a:lnTo>
                      <a:lnTo>
                        <a:pt x="9" y="4"/>
                      </a:lnTo>
                      <a:lnTo>
                        <a:pt x="11" y="2"/>
                      </a:lnTo>
                      <a:lnTo>
                        <a:pt x="13" y="0"/>
                      </a:lnTo>
                      <a:lnTo>
                        <a:pt x="15" y="2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9" y="10"/>
                      </a:lnTo>
                      <a:lnTo>
                        <a:pt x="21" y="14"/>
                      </a:lnTo>
                      <a:lnTo>
                        <a:pt x="25" y="20"/>
                      </a:lnTo>
                      <a:lnTo>
                        <a:pt x="26" y="25"/>
                      </a:lnTo>
                      <a:lnTo>
                        <a:pt x="28" y="33"/>
                      </a:lnTo>
                      <a:lnTo>
                        <a:pt x="32" y="41"/>
                      </a:lnTo>
                      <a:lnTo>
                        <a:pt x="34" y="48"/>
                      </a:lnTo>
                      <a:lnTo>
                        <a:pt x="38" y="56"/>
                      </a:lnTo>
                      <a:lnTo>
                        <a:pt x="40" y="66"/>
                      </a:lnTo>
                      <a:lnTo>
                        <a:pt x="44" y="75"/>
                      </a:lnTo>
                      <a:lnTo>
                        <a:pt x="48" y="87"/>
                      </a:lnTo>
                      <a:lnTo>
                        <a:pt x="51" y="96"/>
                      </a:lnTo>
                      <a:lnTo>
                        <a:pt x="53" y="108"/>
                      </a:lnTo>
                      <a:lnTo>
                        <a:pt x="57" y="117"/>
                      </a:lnTo>
                      <a:lnTo>
                        <a:pt x="61" y="129"/>
                      </a:lnTo>
                      <a:lnTo>
                        <a:pt x="65" y="141"/>
                      </a:lnTo>
                      <a:lnTo>
                        <a:pt x="69" y="152"/>
                      </a:lnTo>
                      <a:lnTo>
                        <a:pt x="73" y="164"/>
                      </a:lnTo>
                      <a:lnTo>
                        <a:pt x="76" y="175"/>
                      </a:lnTo>
                      <a:lnTo>
                        <a:pt x="80" y="187"/>
                      </a:lnTo>
                      <a:lnTo>
                        <a:pt x="82" y="198"/>
                      </a:lnTo>
                      <a:lnTo>
                        <a:pt x="86" y="210"/>
                      </a:lnTo>
                      <a:lnTo>
                        <a:pt x="90" y="219"/>
                      </a:lnTo>
                      <a:lnTo>
                        <a:pt x="94" y="231"/>
                      </a:lnTo>
                      <a:lnTo>
                        <a:pt x="96" y="240"/>
                      </a:lnTo>
                      <a:lnTo>
                        <a:pt x="99" y="250"/>
                      </a:lnTo>
                      <a:lnTo>
                        <a:pt x="103" y="260"/>
                      </a:lnTo>
                      <a:lnTo>
                        <a:pt x="105" y="269"/>
                      </a:lnTo>
                      <a:lnTo>
                        <a:pt x="107" y="277"/>
                      </a:lnTo>
                      <a:lnTo>
                        <a:pt x="111" y="286"/>
                      </a:lnTo>
                      <a:lnTo>
                        <a:pt x="113" y="294"/>
                      </a:lnTo>
                      <a:lnTo>
                        <a:pt x="117" y="304"/>
                      </a:lnTo>
                      <a:lnTo>
                        <a:pt x="119" y="311"/>
                      </a:lnTo>
                      <a:lnTo>
                        <a:pt x="122" y="321"/>
                      </a:lnTo>
                      <a:lnTo>
                        <a:pt x="126" y="331"/>
                      </a:lnTo>
                      <a:lnTo>
                        <a:pt x="128" y="340"/>
                      </a:lnTo>
                      <a:lnTo>
                        <a:pt x="132" y="348"/>
                      </a:lnTo>
                      <a:lnTo>
                        <a:pt x="136" y="357"/>
                      </a:lnTo>
                      <a:lnTo>
                        <a:pt x="140" y="367"/>
                      </a:lnTo>
                      <a:lnTo>
                        <a:pt x="142" y="377"/>
                      </a:lnTo>
                      <a:lnTo>
                        <a:pt x="145" y="386"/>
                      </a:lnTo>
                      <a:lnTo>
                        <a:pt x="149" y="394"/>
                      </a:lnTo>
                      <a:lnTo>
                        <a:pt x="153" y="404"/>
                      </a:lnTo>
                      <a:lnTo>
                        <a:pt x="155" y="411"/>
                      </a:lnTo>
                      <a:lnTo>
                        <a:pt x="159" y="419"/>
                      </a:lnTo>
                      <a:lnTo>
                        <a:pt x="163" y="429"/>
                      </a:lnTo>
                      <a:lnTo>
                        <a:pt x="165" y="436"/>
                      </a:lnTo>
                      <a:lnTo>
                        <a:pt x="168" y="444"/>
                      </a:lnTo>
                      <a:lnTo>
                        <a:pt x="170" y="450"/>
                      </a:lnTo>
                      <a:lnTo>
                        <a:pt x="174" y="457"/>
                      </a:lnTo>
                      <a:lnTo>
                        <a:pt x="176" y="463"/>
                      </a:lnTo>
                      <a:lnTo>
                        <a:pt x="178" y="469"/>
                      </a:lnTo>
                      <a:lnTo>
                        <a:pt x="182" y="475"/>
                      </a:lnTo>
                      <a:lnTo>
                        <a:pt x="184" y="478"/>
                      </a:lnTo>
                      <a:lnTo>
                        <a:pt x="186" y="484"/>
                      </a:lnTo>
                      <a:lnTo>
                        <a:pt x="186" y="488"/>
                      </a:lnTo>
                      <a:lnTo>
                        <a:pt x="188" y="490"/>
                      </a:lnTo>
                      <a:lnTo>
                        <a:pt x="190" y="494"/>
                      </a:lnTo>
                      <a:lnTo>
                        <a:pt x="190" y="496"/>
                      </a:lnTo>
                      <a:lnTo>
                        <a:pt x="191" y="500"/>
                      </a:lnTo>
                      <a:lnTo>
                        <a:pt x="191" y="503"/>
                      </a:lnTo>
                      <a:lnTo>
                        <a:pt x="193" y="505"/>
                      </a:lnTo>
                      <a:lnTo>
                        <a:pt x="193" y="509"/>
                      </a:lnTo>
                      <a:lnTo>
                        <a:pt x="193" y="511"/>
                      </a:lnTo>
                      <a:lnTo>
                        <a:pt x="195" y="513"/>
                      </a:lnTo>
                      <a:lnTo>
                        <a:pt x="195" y="517"/>
                      </a:lnTo>
                      <a:lnTo>
                        <a:pt x="193" y="519"/>
                      </a:lnTo>
                      <a:lnTo>
                        <a:pt x="193" y="521"/>
                      </a:lnTo>
                      <a:lnTo>
                        <a:pt x="193" y="523"/>
                      </a:lnTo>
                      <a:lnTo>
                        <a:pt x="191" y="525"/>
                      </a:lnTo>
                      <a:lnTo>
                        <a:pt x="190" y="525"/>
                      </a:lnTo>
                      <a:lnTo>
                        <a:pt x="188" y="526"/>
                      </a:lnTo>
                      <a:lnTo>
                        <a:pt x="186" y="526"/>
                      </a:lnTo>
                      <a:lnTo>
                        <a:pt x="184" y="525"/>
                      </a:lnTo>
                      <a:lnTo>
                        <a:pt x="182" y="525"/>
                      </a:lnTo>
                      <a:lnTo>
                        <a:pt x="180" y="523"/>
                      </a:lnTo>
                      <a:lnTo>
                        <a:pt x="178" y="521"/>
                      </a:lnTo>
                      <a:lnTo>
                        <a:pt x="176" y="519"/>
                      </a:lnTo>
                      <a:lnTo>
                        <a:pt x="172" y="517"/>
                      </a:lnTo>
                      <a:lnTo>
                        <a:pt x="170" y="515"/>
                      </a:lnTo>
                      <a:lnTo>
                        <a:pt x="168" y="511"/>
                      </a:lnTo>
                      <a:lnTo>
                        <a:pt x="165" y="507"/>
                      </a:lnTo>
                      <a:lnTo>
                        <a:pt x="163" y="503"/>
                      </a:lnTo>
                      <a:lnTo>
                        <a:pt x="159" y="500"/>
                      </a:lnTo>
                      <a:lnTo>
                        <a:pt x="157" y="494"/>
                      </a:lnTo>
                      <a:lnTo>
                        <a:pt x="153" y="490"/>
                      </a:lnTo>
                      <a:lnTo>
                        <a:pt x="151" y="484"/>
                      </a:lnTo>
                      <a:lnTo>
                        <a:pt x="147" y="477"/>
                      </a:lnTo>
                      <a:lnTo>
                        <a:pt x="144" y="471"/>
                      </a:lnTo>
                      <a:lnTo>
                        <a:pt x="142" y="465"/>
                      </a:lnTo>
                      <a:lnTo>
                        <a:pt x="138" y="457"/>
                      </a:lnTo>
                      <a:lnTo>
                        <a:pt x="134" y="452"/>
                      </a:lnTo>
                      <a:lnTo>
                        <a:pt x="132" y="444"/>
                      </a:lnTo>
                      <a:lnTo>
                        <a:pt x="128" y="438"/>
                      </a:lnTo>
                      <a:lnTo>
                        <a:pt x="124" y="430"/>
                      </a:lnTo>
                      <a:lnTo>
                        <a:pt x="122" y="423"/>
                      </a:lnTo>
                      <a:lnTo>
                        <a:pt x="119" y="417"/>
                      </a:lnTo>
                      <a:lnTo>
                        <a:pt x="115" y="409"/>
                      </a:lnTo>
                      <a:lnTo>
                        <a:pt x="113" y="402"/>
                      </a:lnTo>
                      <a:lnTo>
                        <a:pt x="109" y="396"/>
                      </a:lnTo>
                      <a:lnTo>
                        <a:pt x="107" y="388"/>
                      </a:lnTo>
                      <a:lnTo>
                        <a:pt x="103" y="381"/>
                      </a:lnTo>
                      <a:lnTo>
                        <a:pt x="99" y="375"/>
                      </a:lnTo>
                      <a:lnTo>
                        <a:pt x="97" y="367"/>
                      </a:lnTo>
                      <a:lnTo>
                        <a:pt x="94" y="359"/>
                      </a:lnTo>
                      <a:lnTo>
                        <a:pt x="92" y="354"/>
                      </a:lnTo>
                      <a:lnTo>
                        <a:pt x="88" y="346"/>
                      </a:lnTo>
                      <a:lnTo>
                        <a:pt x="86" y="338"/>
                      </a:lnTo>
                      <a:lnTo>
                        <a:pt x="82" y="333"/>
                      </a:lnTo>
                      <a:lnTo>
                        <a:pt x="80" y="325"/>
                      </a:lnTo>
                      <a:lnTo>
                        <a:pt x="76" y="319"/>
                      </a:lnTo>
                      <a:lnTo>
                        <a:pt x="74" y="311"/>
                      </a:lnTo>
                      <a:lnTo>
                        <a:pt x="71" y="306"/>
                      </a:lnTo>
                      <a:lnTo>
                        <a:pt x="69" y="298"/>
                      </a:lnTo>
                      <a:lnTo>
                        <a:pt x="65" y="292"/>
                      </a:lnTo>
                      <a:lnTo>
                        <a:pt x="63" y="286"/>
                      </a:lnTo>
                      <a:lnTo>
                        <a:pt x="59" y="279"/>
                      </a:lnTo>
                      <a:lnTo>
                        <a:pt x="57" y="273"/>
                      </a:lnTo>
                      <a:lnTo>
                        <a:pt x="55" y="267"/>
                      </a:lnTo>
                      <a:lnTo>
                        <a:pt x="51" y="261"/>
                      </a:lnTo>
                      <a:close/>
                    </a:path>
                  </a:pathLst>
                </a:custGeom>
                <a:solidFill>
                  <a:srgbClr val="DE8C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6986" name="Freeform 701"/>
                <p:cNvSpPr>
                  <a:spLocks noChangeAspect="1"/>
                </p:cNvSpPr>
                <p:nvPr/>
              </p:nvSpPr>
              <p:spPr bwMode="auto">
                <a:xfrm>
                  <a:off x="4178" y="2452"/>
                  <a:ext cx="186" cy="509"/>
                </a:xfrm>
                <a:custGeom>
                  <a:avLst/>
                  <a:gdLst>
                    <a:gd name="T0" fmla="*/ 47 w 186"/>
                    <a:gd name="T1" fmla="*/ 235 h 509"/>
                    <a:gd name="T2" fmla="*/ 40 w 186"/>
                    <a:gd name="T3" fmla="*/ 217 h 509"/>
                    <a:gd name="T4" fmla="*/ 32 w 186"/>
                    <a:gd name="T5" fmla="*/ 198 h 509"/>
                    <a:gd name="T6" fmla="*/ 26 w 186"/>
                    <a:gd name="T7" fmla="*/ 179 h 509"/>
                    <a:gd name="T8" fmla="*/ 21 w 186"/>
                    <a:gd name="T9" fmla="*/ 160 h 509"/>
                    <a:gd name="T10" fmla="*/ 15 w 186"/>
                    <a:gd name="T11" fmla="*/ 142 h 509"/>
                    <a:gd name="T12" fmla="*/ 11 w 186"/>
                    <a:gd name="T13" fmla="*/ 125 h 509"/>
                    <a:gd name="T14" fmla="*/ 7 w 186"/>
                    <a:gd name="T15" fmla="*/ 108 h 509"/>
                    <a:gd name="T16" fmla="*/ 3 w 186"/>
                    <a:gd name="T17" fmla="*/ 94 h 509"/>
                    <a:gd name="T18" fmla="*/ 1 w 186"/>
                    <a:gd name="T19" fmla="*/ 81 h 509"/>
                    <a:gd name="T20" fmla="*/ 0 w 186"/>
                    <a:gd name="T21" fmla="*/ 69 h 509"/>
                    <a:gd name="T22" fmla="*/ 0 w 186"/>
                    <a:gd name="T23" fmla="*/ 60 h 509"/>
                    <a:gd name="T24" fmla="*/ 0 w 186"/>
                    <a:gd name="T25" fmla="*/ 50 h 509"/>
                    <a:gd name="T26" fmla="*/ 0 w 186"/>
                    <a:gd name="T27" fmla="*/ 41 h 509"/>
                    <a:gd name="T28" fmla="*/ 0 w 186"/>
                    <a:gd name="T29" fmla="*/ 31 h 509"/>
                    <a:gd name="T30" fmla="*/ 0 w 186"/>
                    <a:gd name="T31" fmla="*/ 23 h 509"/>
                    <a:gd name="T32" fmla="*/ 1 w 186"/>
                    <a:gd name="T33" fmla="*/ 16 h 509"/>
                    <a:gd name="T34" fmla="*/ 3 w 186"/>
                    <a:gd name="T35" fmla="*/ 10 h 509"/>
                    <a:gd name="T36" fmla="*/ 5 w 186"/>
                    <a:gd name="T37" fmla="*/ 6 h 509"/>
                    <a:gd name="T38" fmla="*/ 7 w 186"/>
                    <a:gd name="T39" fmla="*/ 2 h 509"/>
                    <a:gd name="T40" fmla="*/ 13 w 186"/>
                    <a:gd name="T41" fmla="*/ 2 h 509"/>
                    <a:gd name="T42" fmla="*/ 19 w 186"/>
                    <a:gd name="T43" fmla="*/ 14 h 509"/>
                    <a:gd name="T44" fmla="*/ 26 w 186"/>
                    <a:gd name="T45" fmla="*/ 33 h 509"/>
                    <a:gd name="T46" fmla="*/ 34 w 186"/>
                    <a:gd name="T47" fmla="*/ 56 h 509"/>
                    <a:gd name="T48" fmla="*/ 44 w 186"/>
                    <a:gd name="T49" fmla="*/ 85 h 509"/>
                    <a:gd name="T50" fmla="*/ 55 w 186"/>
                    <a:gd name="T51" fmla="*/ 117 h 509"/>
                    <a:gd name="T52" fmla="*/ 65 w 186"/>
                    <a:gd name="T53" fmla="*/ 150 h 509"/>
                    <a:gd name="T54" fmla="*/ 76 w 186"/>
                    <a:gd name="T55" fmla="*/ 185 h 509"/>
                    <a:gd name="T56" fmla="*/ 86 w 186"/>
                    <a:gd name="T57" fmla="*/ 219 h 509"/>
                    <a:gd name="T58" fmla="*/ 95 w 186"/>
                    <a:gd name="T59" fmla="*/ 250 h 509"/>
                    <a:gd name="T60" fmla="*/ 105 w 186"/>
                    <a:gd name="T61" fmla="*/ 277 h 509"/>
                    <a:gd name="T62" fmla="*/ 113 w 186"/>
                    <a:gd name="T63" fmla="*/ 302 h 509"/>
                    <a:gd name="T64" fmla="*/ 122 w 186"/>
                    <a:gd name="T65" fmla="*/ 327 h 509"/>
                    <a:gd name="T66" fmla="*/ 132 w 186"/>
                    <a:gd name="T67" fmla="*/ 354 h 509"/>
                    <a:gd name="T68" fmla="*/ 142 w 186"/>
                    <a:gd name="T69" fmla="*/ 379 h 509"/>
                    <a:gd name="T70" fmla="*/ 151 w 186"/>
                    <a:gd name="T71" fmla="*/ 402 h 509"/>
                    <a:gd name="T72" fmla="*/ 159 w 186"/>
                    <a:gd name="T73" fmla="*/ 423 h 509"/>
                    <a:gd name="T74" fmla="*/ 166 w 186"/>
                    <a:gd name="T75" fmla="*/ 442 h 509"/>
                    <a:gd name="T76" fmla="*/ 172 w 186"/>
                    <a:gd name="T77" fmla="*/ 457 h 509"/>
                    <a:gd name="T78" fmla="*/ 178 w 186"/>
                    <a:gd name="T79" fmla="*/ 469 h 509"/>
                    <a:gd name="T80" fmla="*/ 180 w 186"/>
                    <a:gd name="T81" fmla="*/ 475 h 509"/>
                    <a:gd name="T82" fmla="*/ 184 w 186"/>
                    <a:gd name="T83" fmla="*/ 482 h 509"/>
                    <a:gd name="T84" fmla="*/ 186 w 186"/>
                    <a:gd name="T85" fmla="*/ 492 h 509"/>
                    <a:gd name="T86" fmla="*/ 186 w 186"/>
                    <a:gd name="T87" fmla="*/ 499 h 509"/>
                    <a:gd name="T88" fmla="*/ 186 w 186"/>
                    <a:gd name="T89" fmla="*/ 505 h 509"/>
                    <a:gd name="T90" fmla="*/ 182 w 186"/>
                    <a:gd name="T91" fmla="*/ 509 h 509"/>
                    <a:gd name="T92" fmla="*/ 176 w 186"/>
                    <a:gd name="T93" fmla="*/ 507 h 509"/>
                    <a:gd name="T94" fmla="*/ 170 w 186"/>
                    <a:gd name="T95" fmla="*/ 503 h 509"/>
                    <a:gd name="T96" fmla="*/ 165 w 186"/>
                    <a:gd name="T97" fmla="*/ 496 h 509"/>
                    <a:gd name="T98" fmla="*/ 157 w 186"/>
                    <a:gd name="T99" fmla="*/ 484 h 509"/>
                    <a:gd name="T100" fmla="*/ 147 w 186"/>
                    <a:gd name="T101" fmla="*/ 469 h 509"/>
                    <a:gd name="T102" fmla="*/ 138 w 186"/>
                    <a:gd name="T103" fmla="*/ 450 h 509"/>
                    <a:gd name="T104" fmla="*/ 128 w 186"/>
                    <a:gd name="T105" fmla="*/ 430 h 509"/>
                    <a:gd name="T106" fmla="*/ 120 w 186"/>
                    <a:gd name="T107" fmla="*/ 409 h 509"/>
                    <a:gd name="T108" fmla="*/ 111 w 186"/>
                    <a:gd name="T109" fmla="*/ 388 h 509"/>
                    <a:gd name="T110" fmla="*/ 101 w 186"/>
                    <a:gd name="T111" fmla="*/ 367 h 509"/>
                    <a:gd name="T112" fmla="*/ 94 w 186"/>
                    <a:gd name="T113" fmla="*/ 346 h 509"/>
                    <a:gd name="T114" fmla="*/ 84 w 186"/>
                    <a:gd name="T115" fmla="*/ 325 h 509"/>
                    <a:gd name="T116" fmla="*/ 76 w 186"/>
                    <a:gd name="T117" fmla="*/ 304 h 509"/>
                    <a:gd name="T118" fmla="*/ 69 w 186"/>
                    <a:gd name="T119" fmla="*/ 284 h 509"/>
                    <a:gd name="T120" fmla="*/ 61 w 186"/>
                    <a:gd name="T121" fmla="*/ 265 h 509"/>
                    <a:gd name="T122" fmla="*/ 51 w 186"/>
                    <a:gd name="T123" fmla="*/ 248 h 509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86"/>
                    <a:gd name="T187" fmla="*/ 0 h 509"/>
                    <a:gd name="T188" fmla="*/ 186 w 186"/>
                    <a:gd name="T189" fmla="*/ 509 h 509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86" h="509">
                      <a:moveTo>
                        <a:pt x="51" y="248"/>
                      </a:moveTo>
                      <a:lnTo>
                        <a:pt x="49" y="242"/>
                      </a:lnTo>
                      <a:lnTo>
                        <a:pt x="47" y="235"/>
                      </a:lnTo>
                      <a:lnTo>
                        <a:pt x="46" y="229"/>
                      </a:lnTo>
                      <a:lnTo>
                        <a:pt x="42" y="223"/>
                      </a:lnTo>
                      <a:lnTo>
                        <a:pt x="40" y="217"/>
                      </a:lnTo>
                      <a:lnTo>
                        <a:pt x="38" y="211"/>
                      </a:lnTo>
                      <a:lnTo>
                        <a:pt x="36" y="204"/>
                      </a:lnTo>
                      <a:lnTo>
                        <a:pt x="32" y="198"/>
                      </a:lnTo>
                      <a:lnTo>
                        <a:pt x="30" y="192"/>
                      </a:lnTo>
                      <a:lnTo>
                        <a:pt x="28" y="185"/>
                      </a:lnTo>
                      <a:lnTo>
                        <a:pt x="26" y="179"/>
                      </a:lnTo>
                      <a:lnTo>
                        <a:pt x="24" y="173"/>
                      </a:lnTo>
                      <a:lnTo>
                        <a:pt x="23" y="167"/>
                      </a:lnTo>
                      <a:lnTo>
                        <a:pt x="21" y="160"/>
                      </a:lnTo>
                      <a:lnTo>
                        <a:pt x="19" y="154"/>
                      </a:lnTo>
                      <a:lnTo>
                        <a:pt x="17" y="148"/>
                      </a:lnTo>
                      <a:lnTo>
                        <a:pt x="15" y="142"/>
                      </a:lnTo>
                      <a:lnTo>
                        <a:pt x="15" y="137"/>
                      </a:lnTo>
                      <a:lnTo>
                        <a:pt x="13" y="131"/>
                      </a:lnTo>
                      <a:lnTo>
                        <a:pt x="11" y="125"/>
                      </a:lnTo>
                      <a:lnTo>
                        <a:pt x="9" y="119"/>
                      </a:lnTo>
                      <a:lnTo>
                        <a:pt x="9" y="114"/>
                      </a:lnTo>
                      <a:lnTo>
                        <a:pt x="7" y="108"/>
                      </a:lnTo>
                      <a:lnTo>
                        <a:pt x="7" y="104"/>
                      </a:lnTo>
                      <a:lnTo>
                        <a:pt x="5" y="98"/>
                      </a:lnTo>
                      <a:lnTo>
                        <a:pt x="3" y="94"/>
                      </a:lnTo>
                      <a:lnTo>
                        <a:pt x="3" y="89"/>
                      </a:lnTo>
                      <a:lnTo>
                        <a:pt x="3" y="85"/>
                      </a:lnTo>
                      <a:lnTo>
                        <a:pt x="1" y="81"/>
                      </a:lnTo>
                      <a:lnTo>
                        <a:pt x="1" y="77"/>
                      </a:lnTo>
                      <a:lnTo>
                        <a:pt x="1" y="73"/>
                      </a:lnTo>
                      <a:lnTo>
                        <a:pt x="0" y="69"/>
                      </a:lnTo>
                      <a:lnTo>
                        <a:pt x="0" y="66"/>
                      </a:lnTo>
                      <a:lnTo>
                        <a:pt x="0" y="62"/>
                      </a:lnTo>
                      <a:lnTo>
                        <a:pt x="0" y="60"/>
                      </a:lnTo>
                      <a:lnTo>
                        <a:pt x="0" y="56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0" y="46"/>
                      </a:lnTo>
                      <a:lnTo>
                        <a:pt x="0" y="43"/>
                      </a:lnTo>
                      <a:lnTo>
                        <a:pt x="0" y="41"/>
                      </a:lnTo>
                      <a:lnTo>
                        <a:pt x="0" y="37"/>
                      </a:lnTo>
                      <a:lnTo>
                        <a:pt x="0" y="35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1" y="21"/>
                      </a:lnTo>
                      <a:lnTo>
                        <a:pt x="1" y="19"/>
                      </a:lnTo>
                      <a:lnTo>
                        <a:pt x="1" y="16"/>
                      </a:lnTo>
                      <a:lnTo>
                        <a:pt x="1" y="14"/>
                      </a:lnTo>
                      <a:lnTo>
                        <a:pt x="3" y="12"/>
                      </a:lnTo>
                      <a:lnTo>
                        <a:pt x="3" y="10"/>
                      </a:lnTo>
                      <a:lnTo>
                        <a:pt x="3" y="8"/>
                      </a:lnTo>
                      <a:lnTo>
                        <a:pt x="5" y="8"/>
                      </a:lnTo>
                      <a:lnTo>
                        <a:pt x="5" y="6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2"/>
                      </a:lnTo>
                      <a:lnTo>
                        <a:pt x="15" y="6"/>
                      </a:lnTo>
                      <a:lnTo>
                        <a:pt x="17" y="10"/>
                      </a:lnTo>
                      <a:lnTo>
                        <a:pt x="19" y="14"/>
                      </a:lnTo>
                      <a:lnTo>
                        <a:pt x="21" y="19"/>
                      </a:lnTo>
                      <a:lnTo>
                        <a:pt x="23" y="25"/>
                      </a:lnTo>
                      <a:lnTo>
                        <a:pt x="26" y="33"/>
                      </a:lnTo>
                      <a:lnTo>
                        <a:pt x="28" y="39"/>
                      </a:lnTo>
                      <a:lnTo>
                        <a:pt x="32" y="48"/>
                      </a:lnTo>
                      <a:lnTo>
                        <a:pt x="34" y="56"/>
                      </a:lnTo>
                      <a:lnTo>
                        <a:pt x="38" y="66"/>
                      </a:lnTo>
                      <a:lnTo>
                        <a:pt x="42" y="75"/>
                      </a:lnTo>
                      <a:lnTo>
                        <a:pt x="44" y="85"/>
                      </a:lnTo>
                      <a:lnTo>
                        <a:pt x="47" y="96"/>
                      </a:lnTo>
                      <a:lnTo>
                        <a:pt x="51" y="106"/>
                      </a:lnTo>
                      <a:lnTo>
                        <a:pt x="55" y="117"/>
                      </a:lnTo>
                      <a:lnTo>
                        <a:pt x="59" y="129"/>
                      </a:lnTo>
                      <a:lnTo>
                        <a:pt x="61" y="140"/>
                      </a:lnTo>
                      <a:lnTo>
                        <a:pt x="65" y="150"/>
                      </a:lnTo>
                      <a:lnTo>
                        <a:pt x="69" y="162"/>
                      </a:lnTo>
                      <a:lnTo>
                        <a:pt x="72" y="173"/>
                      </a:lnTo>
                      <a:lnTo>
                        <a:pt x="76" y="185"/>
                      </a:lnTo>
                      <a:lnTo>
                        <a:pt x="80" y="196"/>
                      </a:lnTo>
                      <a:lnTo>
                        <a:pt x="84" y="208"/>
                      </a:lnTo>
                      <a:lnTo>
                        <a:pt x="86" y="219"/>
                      </a:lnTo>
                      <a:lnTo>
                        <a:pt x="90" y="229"/>
                      </a:lnTo>
                      <a:lnTo>
                        <a:pt x="94" y="238"/>
                      </a:lnTo>
                      <a:lnTo>
                        <a:pt x="95" y="250"/>
                      </a:lnTo>
                      <a:lnTo>
                        <a:pt x="99" y="259"/>
                      </a:lnTo>
                      <a:lnTo>
                        <a:pt x="101" y="267"/>
                      </a:lnTo>
                      <a:lnTo>
                        <a:pt x="105" y="277"/>
                      </a:lnTo>
                      <a:lnTo>
                        <a:pt x="107" y="284"/>
                      </a:lnTo>
                      <a:lnTo>
                        <a:pt x="111" y="292"/>
                      </a:lnTo>
                      <a:lnTo>
                        <a:pt x="113" y="302"/>
                      </a:lnTo>
                      <a:lnTo>
                        <a:pt x="117" y="309"/>
                      </a:lnTo>
                      <a:lnTo>
                        <a:pt x="118" y="319"/>
                      </a:lnTo>
                      <a:lnTo>
                        <a:pt x="122" y="327"/>
                      </a:lnTo>
                      <a:lnTo>
                        <a:pt x="126" y="336"/>
                      </a:lnTo>
                      <a:lnTo>
                        <a:pt x="128" y="344"/>
                      </a:lnTo>
                      <a:lnTo>
                        <a:pt x="132" y="354"/>
                      </a:lnTo>
                      <a:lnTo>
                        <a:pt x="134" y="361"/>
                      </a:lnTo>
                      <a:lnTo>
                        <a:pt x="138" y="369"/>
                      </a:lnTo>
                      <a:lnTo>
                        <a:pt x="142" y="379"/>
                      </a:lnTo>
                      <a:lnTo>
                        <a:pt x="143" y="386"/>
                      </a:lnTo>
                      <a:lnTo>
                        <a:pt x="147" y="394"/>
                      </a:lnTo>
                      <a:lnTo>
                        <a:pt x="151" y="402"/>
                      </a:lnTo>
                      <a:lnTo>
                        <a:pt x="153" y="409"/>
                      </a:lnTo>
                      <a:lnTo>
                        <a:pt x="157" y="417"/>
                      </a:lnTo>
                      <a:lnTo>
                        <a:pt x="159" y="423"/>
                      </a:lnTo>
                      <a:lnTo>
                        <a:pt x="161" y="430"/>
                      </a:lnTo>
                      <a:lnTo>
                        <a:pt x="165" y="436"/>
                      </a:lnTo>
                      <a:lnTo>
                        <a:pt x="166" y="442"/>
                      </a:lnTo>
                      <a:lnTo>
                        <a:pt x="168" y="448"/>
                      </a:lnTo>
                      <a:lnTo>
                        <a:pt x="170" y="453"/>
                      </a:lnTo>
                      <a:lnTo>
                        <a:pt x="172" y="457"/>
                      </a:lnTo>
                      <a:lnTo>
                        <a:pt x="174" y="461"/>
                      </a:lnTo>
                      <a:lnTo>
                        <a:pt x="176" y="465"/>
                      </a:lnTo>
                      <a:lnTo>
                        <a:pt x="178" y="469"/>
                      </a:lnTo>
                      <a:lnTo>
                        <a:pt x="178" y="471"/>
                      </a:lnTo>
                      <a:lnTo>
                        <a:pt x="180" y="473"/>
                      </a:lnTo>
                      <a:lnTo>
                        <a:pt x="180" y="475"/>
                      </a:lnTo>
                      <a:lnTo>
                        <a:pt x="180" y="476"/>
                      </a:lnTo>
                      <a:lnTo>
                        <a:pt x="182" y="480"/>
                      </a:lnTo>
                      <a:lnTo>
                        <a:pt x="184" y="482"/>
                      </a:lnTo>
                      <a:lnTo>
                        <a:pt x="184" y="486"/>
                      </a:lnTo>
                      <a:lnTo>
                        <a:pt x="184" y="488"/>
                      </a:lnTo>
                      <a:lnTo>
                        <a:pt x="186" y="492"/>
                      </a:lnTo>
                      <a:lnTo>
                        <a:pt x="186" y="494"/>
                      </a:lnTo>
                      <a:lnTo>
                        <a:pt x="186" y="498"/>
                      </a:lnTo>
                      <a:lnTo>
                        <a:pt x="186" y="499"/>
                      </a:lnTo>
                      <a:lnTo>
                        <a:pt x="186" y="501"/>
                      </a:lnTo>
                      <a:lnTo>
                        <a:pt x="186" y="503"/>
                      </a:lnTo>
                      <a:lnTo>
                        <a:pt x="186" y="505"/>
                      </a:lnTo>
                      <a:lnTo>
                        <a:pt x="184" y="505"/>
                      </a:lnTo>
                      <a:lnTo>
                        <a:pt x="184" y="507"/>
                      </a:lnTo>
                      <a:lnTo>
                        <a:pt x="182" y="509"/>
                      </a:lnTo>
                      <a:lnTo>
                        <a:pt x="180" y="509"/>
                      </a:lnTo>
                      <a:lnTo>
                        <a:pt x="178" y="509"/>
                      </a:lnTo>
                      <a:lnTo>
                        <a:pt x="176" y="507"/>
                      </a:lnTo>
                      <a:lnTo>
                        <a:pt x="174" y="507"/>
                      </a:lnTo>
                      <a:lnTo>
                        <a:pt x="172" y="505"/>
                      </a:lnTo>
                      <a:lnTo>
                        <a:pt x="170" y="503"/>
                      </a:lnTo>
                      <a:lnTo>
                        <a:pt x="168" y="501"/>
                      </a:lnTo>
                      <a:lnTo>
                        <a:pt x="166" y="499"/>
                      </a:lnTo>
                      <a:lnTo>
                        <a:pt x="165" y="496"/>
                      </a:lnTo>
                      <a:lnTo>
                        <a:pt x="163" y="492"/>
                      </a:lnTo>
                      <a:lnTo>
                        <a:pt x="159" y="488"/>
                      </a:lnTo>
                      <a:lnTo>
                        <a:pt x="157" y="484"/>
                      </a:lnTo>
                      <a:lnTo>
                        <a:pt x="155" y="480"/>
                      </a:lnTo>
                      <a:lnTo>
                        <a:pt x="151" y="475"/>
                      </a:lnTo>
                      <a:lnTo>
                        <a:pt x="147" y="469"/>
                      </a:lnTo>
                      <a:lnTo>
                        <a:pt x="145" y="463"/>
                      </a:lnTo>
                      <a:lnTo>
                        <a:pt x="142" y="455"/>
                      </a:lnTo>
                      <a:lnTo>
                        <a:pt x="138" y="450"/>
                      </a:lnTo>
                      <a:lnTo>
                        <a:pt x="136" y="444"/>
                      </a:lnTo>
                      <a:lnTo>
                        <a:pt x="132" y="436"/>
                      </a:lnTo>
                      <a:lnTo>
                        <a:pt x="128" y="430"/>
                      </a:lnTo>
                      <a:lnTo>
                        <a:pt x="126" y="423"/>
                      </a:lnTo>
                      <a:lnTo>
                        <a:pt x="122" y="415"/>
                      </a:lnTo>
                      <a:lnTo>
                        <a:pt x="120" y="409"/>
                      </a:lnTo>
                      <a:lnTo>
                        <a:pt x="117" y="402"/>
                      </a:lnTo>
                      <a:lnTo>
                        <a:pt x="113" y="394"/>
                      </a:lnTo>
                      <a:lnTo>
                        <a:pt x="111" y="388"/>
                      </a:lnTo>
                      <a:lnTo>
                        <a:pt x="107" y="380"/>
                      </a:lnTo>
                      <a:lnTo>
                        <a:pt x="105" y="373"/>
                      </a:lnTo>
                      <a:lnTo>
                        <a:pt x="101" y="367"/>
                      </a:lnTo>
                      <a:lnTo>
                        <a:pt x="99" y="359"/>
                      </a:lnTo>
                      <a:lnTo>
                        <a:pt x="95" y="352"/>
                      </a:lnTo>
                      <a:lnTo>
                        <a:pt x="94" y="346"/>
                      </a:lnTo>
                      <a:lnTo>
                        <a:pt x="90" y="338"/>
                      </a:lnTo>
                      <a:lnTo>
                        <a:pt x="88" y="332"/>
                      </a:lnTo>
                      <a:lnTo>
                        <a:pt x="84" y="325"/>
                      </a:lnTo>
                      <a:lnTo>
                        <a:pt x="82" y="317"/>
                      </a:lnTo>
                      <a:lnTo>
                        <a:pt x="78" y="311"/>
                      </a:lnTo>
                      <a:lnTo>
                        <a:pt x="76" y="304"/>
                      </a:lnTo>
                      <a:lnTo>
                        <a:pt x="74" y="298"/>
                      </a:lnTo>
                      <a:lnTo>
                        <a:pt x="71" y="290"/>
                      </a:lnTo>
                      <a:lnTo>
                        <a:pt x="69" y="284"/>
                      </a:lnTo>
                      <a:lnTo>
                        <a:pt x="65" y="279"/>
                      </a:lnTo>
                      <a:lnTo>
                        <a:pt x="63" y="271"/>
                      </a:lnTo>
                      <a:lnTo>
                        <a:pt x="61" y="265"/>
                      </a:lnTo>
                      <a:lnTo>
                        <a:pt x="57" y="259"/>
                      </a:lnTo>
                      <a:lnTo>
                        <a:pt x="55" y="254"/>
                      </a:lnTo>
                      <a:lnTo>
                        <a:pt x="51" y="248"/>
                      </a:lnTo>
                      <a:close/>
                    </a:path>
                  </a:pathLst>
                </a:custGeom>
                <a:solidFill>
                  <a:srgbClr val="E596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6987" name="Freeform 702"/>
                <p:cNvSpPr>
                  <a:spLocks noChangeAspect="1"/>
                </p:cNvSpPr>
                <p:nvPr/>
              </p:nvSpPr>
              <p:spPr bwMode="auto">
                <a:xfrm>
                  <a:off x="4178" y="2454"/>
                  <a:ext cx="180" cy="492"/>
                </a:xfrm>
                <a:custGeom>
                  <a:avLst/>
                  <a:gdLst>
                    <a:gd name="T0" fmla="*/ 49 w 180"/>
                    <a:gd name="T1" fmla="*/ 221 h 492"/>
                    <a:gd name="T2" fmla="*/ 42 w 180"/>
                    <a:gd name="T3" fmla="*/ 204 h 492"/>
                    <a:gd name="T4" fmla="*/ 34 w 180"/>
                    <a:gd name="T5" fmla="*/ 185 h 492"/>
                    <a:gd name="T6" fmla="*/ 28 w 180"/>
                    <a:gd name="T7" fmla="*/ 165 h 492"/>
                    <a:gd name="T8" fmla="*/ 23 w 180"/>
                    <a:gd name="T9" fmla="*/ 148 h 492"/>
                    <a:gd name="T10" fmla="*/ 17 w 180"/>
                    <a:gd name="T11" fmla="*/ 129 h 492"/>
                    <a:gd name="T12" fmla="*/ 13 w 180"/>
                    <a:gd name="T13" fmla="*/ 112 h 492"/>
                    <a:gd name="T14" fmla="*/ 9 w 180"/>
                    <a:gd name="T15" fmla="*/ 96 h 492"/>
                    <a:gd name="T16" fmla="*/ 5 w 180"/>
                    <a:gd name="T17" fmla="*/ 81 h 492"/>
                    <a:gd name="T18" fmla="*/ 3 w 180"/>
                    <a:gd name="T19" fmla="*/ 69 h 492"/>
                    <a:gd name="T20" fmla="*/ 1 w 180"/>
                    <a:gd name="T21" fmla="*/ 58 h 492"/>
                    <a:gd name="T22" fmla="*/ 1 w 180"/>
                    <a:gd name="T23" fmla="*/ 48 h 492"/>
                    <a:gd name="T24" fmla="*/ 1 w 180"/>
                    <a:gd name="T25" fmla="*/ 39 h 492"/>
                    <a:gd name="T26" fmla="*/ 0 w 180"/>
                    <a:gd name="T27" fmla="*/ 31 h 492"/>
                    <a:gd name="T28" fmla="*/ 0 w 180"/>
                    <a:gd name="T29" fmla="*/ 23 h 492"/>
                    <a:gd name="T30" fmla="*/ 1 w 180"/>
                    <a:gd name="T31" fmla="*/ 17 h 492"/>
                    <a:gd name="T32" fmla="*/ 1 w 180"/>
                    <a:gd name="T33" fmla="*/ 12 h 492"/>
                    <a:gd name="T34" fmla="*/ 3 w 180"/>
                    <a:gd name="T35" fmla="*/ 6 h 492"/>
                    <a:gd name="T36" fmla="*/ 5 w 180"/>
                    <a:gd name="T37" fmla="*/ 2 h 492"/>
                    <a:gd name="T38" fmla="*/ 9 w 180"/>
                    <a:gd name="T39" fmla="*/ 0 h 492"/>
                    <a:gd name="T40" fmla="*/ 15 w 180"/>
                    <a:gd name="T41" fmla="*/ 6 h 492"/>
                    <a:gd name="T42" fmla="*/ 21 w 180"/>
                    <a:gd name="T43" fmla="*/ 19 h 492"/>
                    <a:gd name="T44" fmla="*/ 28 w 180"/>
                    <a:gd name="T45" fmla="*/ 39 h 492"/>
                    <a:gd name="T46" fmla="*/ 36 w 180"/>
                    <a:gd name="T47" fmla="*/ 65 h 492"/>
                    <a:gd name="T48" fmla="*/ 47 w 180"/>
                    <a:gd name="T49" fmla="*/ 94 h 492"/>
                    <a:gd name="T50" fmla="*/ 57 w 180"/>
                    <a:gd name="T51" fmla="*/ 127 h 492"/>
                    <a:gd name="T52" fmla="*/ 69 w 180"/>
                    <a:gd name="T53" fmla="*/ 161 h 492"/>
                    <a:gd name="T54" fmla="*/ 78 w 180"/>
                    <a:gd name="T55" fmla="*/ 194 h 492"/>
                    <a:gd name="T56" fmla="*/ 90 w 180"/>
                    <a:gd name="T57" fmla="*/ 227 h 492"/>
                    <a:gd name="T58" fmla="*/ 99 w 180"/>
                    <a:gd name="T59" fmla="*/ 257 h 492"/>
                    <a:gd name="T60" fmla="*/ 107 w 180"/>
                    <a:gd name="T61" fmla="*/ 282 h 492"/>
                    <a:gd name="T62" fmla="*/ 115 w 180"/>
                    <a:gd name="T63" fmla="*/ 307 h 492"/>
                    <a:gd name="T64" fmla="*/ 124 w 180"/>
                    <a:gd name="T65" fmla="*/ 332 h 492"/>
                    <a:gd name="T66" fmla="*/ 132 w 180"/>
                    <a:gd name="T67" fmla="*/ 355 h 492"/>
                    <a:gd name="T68" fmla="*/ 142 w 180"/>
                    <a:gd name="T69" fmla="*/ 378 h 492"/>
                    <a:gd name="T70" fmla="*/ 149 w 180"/>
                    <a:gd name="T71" fmla="*/ 398 h 492"/>
                    <a:gd name="T72" fmla="*/ 157 w 180"/>
                    <a:gd name="T73" fmla="*/ 417 h 492"/>
                    <a:gd name="T74" fmla="*/ 163 w 180"/>
                    <a:gd name="T75" fmla="*/ 432 h 492"/>
                    <a:gd name="T76" fmla="*/ 166 w 180"/>
                    <a:gd name="T77" fmla="*/ 444 h 492"/>
                    <a:gd name="T78" fmla="*/ 170 w 180"/>
                    <a:gd name="T79" fmla="*/ 453 h 492"/>
                    <a:gd name="T80" fmla="*/ 174 w 180"/>
                    <a:gd name="T81" fmla="*/ 461 h 492"/>
                    <a:gd name="T82" fmla="*/ 178 w 180"/>
                    <a:gd name="T83" fmla="*/ 469 h 492"/>
                    <a:gd name="T84" fmla="*/ 180 w 180"/>
                    <a:gd name="T85" fmla="*/ 478 h 492"/>
                    <a:gd name="T86" fmla="*/ 180 w 180"/>
                    <a:gd name="T87" fmla="*/ 484 h 492"/>
                    <a:gd name="T88" fmla="*/ 180 w 180"/>
                    <a:gd name="T89" fmla="*/ 490 h 492"/>
                    <a:gd name="T90" fmla="*/ 176 w 180"/>
                    <a:gd name="T91" fmla="*/ 492 h 492"/>
                    <a:gd name="T92" fmla="*/ 170 w 180"/>
                    <a:gd name="T93" fmla="*/ 490 h 492"/>
                    <a:gd name="T94" fmla="*/ 165 w 180"/>
                    <a:gd name="T95" fmla="*/ 484 h 492"/>
                    <a:gd name="T96" fmla="*/ 159 w 180"/>
                    <a:gd name="T97" fmla="*/ 474 h 492"/>
                    <a:gd name="T98" fmla="*/ 151 w 180"/>
                    <a:gd name="T99" fmla="*/ 461 h 492"/>
                    <a:gd name="T100" fmla="*/ 142 w 180"/>
                    <a:gd name="T101" fmla="*/ 442 h 492"/>
                    <a:gd name="T102" fmla="*/ 132 w 180"/>
                    <a:gd name="T103" fmla="*/ 423 h 492"/>
                    <a:gd name="T104" fmla="*/ 122 w 180"/>
                    <a:gd name="T105" fmla="*/ 401 h 492"/>
                    <a:gd name="T106" fmla="*/ 115 w 180"/>
                    <a:gd name="T107" fmla="*/ 380 h 492"/>
                    <a:gd name="T108" fmla="*/ 105 w 180"/>
                    <a:gd name="T109" fmla="*/ 359 h 492"/>
                    <a:gd name="T110" fmla="*/ 97 w 180"/>
                    <a:gd name="T111" fmla="*/ 338 h 492"/>
                    <a:gd name="T112" fmla="*/ 88 w 180"/>
                    <a:gd name="T113" fmla="*/ 317 h 492"/>
                    <a:gd name="T114" fmla="*/ 80 w 180"/>
                    <a:gd name="T115" fmla="*/ 296 h 492"/>
                    <a:gd name="T116" fmla="*/ 72 w 180"/>
                    <a:gd name="T117" fmla="*/ 277 h 492"/>
                    <a:gd name="T118" fmla="*/ 65 w 180"/>
                    <a:gd name="T119" fmla="*/ 257 h 492"/>
                    <a:gd name="T120" fmla="*/ 57 w 180"/>
                    <a:gd name="T121" fmla="*/ 238 h 49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80"/>
                    <a:gd name="T184" fmla="*/ 0 h 492"/>
                    <a:gd name="T185" fmla="*/ 180 w 180"/>
                    <a:gd name="T186" fmla="*/ 492 h 49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80" h="492">
                      <a:moveTo>
                        <a:pt x="53" y="233"/>
                      </a:moveTo>
                      <a:lnTo>
                        <a:pt x="51" y="227"/>
                      </a:lnTo>
                      <a:lnTo>
                        <a:pt x="49" y="221"/>
                      </a:lnTo>
                      <a:lnTo>
                        <a:pt x="46" y="215"/>
                      </a:lnTo>
                      <a:lnTo>
                        <a:pt x="44" y="209"/>
                      </a:lnTo>
                      <a:lnTo>
                        <a:pt x="42" y="204"/>
                      </a:lnTo>
                      <a:lnTo>
                        <a:pt x="40" y="196"/>
                      </a:lnTo>
                      <a:lnTo>
                        <a:pt x="36" y="190"/>
                      </a:lnTo>
                      <a:lnTo>
                        <a:pt x="34" y="185"/>
                      </a:lnTo>
                      <a:lnTo>
                        <a:pt x="32" y="179"/>
                      </a:lnTo>
                      <a:lnTo>
                        <a:pt x="30" y="171"/>
                      </a:lnTo>
                      <a:lnTo>
                        <a:pt x="28" y="165"/>
                      </a:lnTo>
                      <a:lnTo>
                        <a:pt x="26" y="160"/>
                      </a:lnTo>
                      <a:lnTo>
                        <a:pt x="24" y="154"/>
                      </a:lnTo>
                      <a:lnTo>
                        <a:pt x="23" y="148"/>
                      </a:lnTo>
                      <a:lnTo>
                        <a:pt x="21" y="140"/>
                      </a:lnTo>
                      <a:lnTo>
                        <a:pt x="19" y="135"/>
                      </a:lnTo>
                      <a:lnTo>
                        <a:pt x="17" y="129"/>
                      </a:lnTo>
                      <a:lnTo>
                        <a:pt x="17" y="123"/>
                      </a:lnTo>
                      <a:lnTo>
                        <a:pt x="15" y="117"/>
                      </a:lnTo>
                      <a:lnTo>
                        <a:pt x="13" y="112"/>
                      </a:lnTo>
                      <a:lnTo>
                        <a:pt x="11" y="108"/>
                      </a:lnTo>
                      <a:lnTo>
                        <a:pt x="11" y="102"/>
                      </a:lnTo>
                      <a:lnTo>
                        <a:pt x="9" y="96"/>
                      </a:lnTo>
                      <a:lnTo>
                        <a:pt x="7" y="90"/>
                      </a:lnTo>
                      <a:lnTo>
                        <a:pt x="7" y="87"/>
                      </a:lnTo>
                      <a:lnTo>
                        <a:pt x="5" y="81"/>
                      </a:lnTo>
                      <a:lnTo>
                        <a:pt x="5" y="77"/>
                      </a:lnTo>
                      <a:lnTo>
                        <a:pt x="5" y="73"/>
                      </a:lnTo>
                      <a:lnTo>
                        <a:pt x="3" y="69"/>
                      </a:lnTo>
                      <a:lnTo>
                        <a:pt x="3" y="65"/>
                      </a:lnTo>
                      <a:lnTo>
                        <a:pt x="3" y="62"/>
                      </a:lnTo>
                      <a:lnTo>
                        <a:pt x="1" y="58"/>
                      </a:lnTo>
                      <a:lnTo>
                        <a:pt x="1" y="54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4"/>
                      </a:lnTo>
                      <a:lnTo>
                        <a:pt x="1" y="42"/>
                      </a:lnTo>
                      <a:lnTo>
                        <a:pt x="1" y="39"/>
                      </a:lnTo>
                      <a:lnTo>
                        <a:pt x="0" y="37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1" y="21"/>
                      </a:lnTo>
                      <a:lnTo>
                        <a:pt x="1" y="19"/>
                      </a:lnTo>
                      <a:lnTo>
                        <a:pt x="1" y="17"/>
                      </a:lnTo>
                      <a:lnTo>
                        <a:pt x="1" y="16"/>
                      </a:lnTo>
                      <a:lnTo>
                        <a:pt x="1" y="14"/>
                      </a:lnTo>
                      <a:lnTo>
                        <a:pt x="1" y="12"/>
                      </a:lnTo>
                      <a:lnTo>
                        <a:pt x="1" y="10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2"/>
                      </a:lnTo>
                      <a:lnTo>
                        <a:pt x="15" y="6"/>
                      </a:lnTo>
                      <a:lnTo>
                        <a:pt x="17" y="10"/>
                      </a:lnTo>
                      <a:lnTo>
                        <a:pt x="19" y="14"/>
                      </a:lnTo>
                      <a:lnTo>
                        <a:pt x="21" y="19"/>
                      </a:lnTo>
                      <a:lnTo>
                        <a:pt x="23" y="25"/>
                      </a:lnTo>
                      <a:lnTo>
                        <a:pt x="24" y="31"/>
                      </a:lnTo>
                      <a:lnTo>
                        <a:pt x="28" y="39"/>
                      </a:lnTo>
                      <a:lnTo>
                        <a:pt x="30" y="46"/>
                      </a:lnTo>
                      <a:lnTo>
                        <a:pt x="34" y="56"/>
                      </a:lnTo>
                      <a:lnTo>
                        <a:pt x="36" y="65"/>
                      </a:lnTo>
                      <a:lnTo>
                        <a:pt x="40" y="75"/>
                      </a:lnTo>
                      <a:lnTo>
                        <a:pt x="44" y="85"/>
                      </a:lnTo>
                      <a:lnTo>
                        <a:pt x="47" y="94"/>
                      </a:lnTo>
                      <a:lnTo>
                        <a:pt x="49" y="106"/>
                      </a:lnTo>
                      <a:lnTo>
                        <a:pt x="53" y="115"/>
                      </a:lnTo>
                      <a:lnTo>
                        <a:pt x="57" y="127"/>
                      </a:lnTo>
                      <a:lnTo>
                        <a:pt x="61" y="138"/>
                      </a:lnTo>
                      <a:lnTo>
                        <a:pt x="65" y="150"/>
                      </a:lnTo>
                      <a:lnTo>
                        <a:pt x="69" y="161"/>
                      </a:lnTo>
                      <a:lnTo>
                        <a:pt x="72" y="173"/>
                      </a:lnTo>
                      <a:lnTo>
                        <a:pt x="74" y="183"/>
                      </a:lnTo>
                      <a:lnTo>
                        <a:pt x="78" y="194"/>
                      </a:lnTo>
                      <a:lnTo>
                        <a:pt x="82" y="206"/>
                      </a:lnTo>
                      <a:lnTo>
                        <a:pt x="86" y="217"/>
                      </a:lnTo>
                      <a:lnTo>
                        <a:pt x="90" y="227"/>
                      </a:lnTo>
                      <a:lnTo>
                        <a:pt x="92" y="236"/>
                      </a:lnTo>
                      <a:lnTo>
                        <a:pt x="95" y="248"/>
                      </a:lnTo>
                      <a:lnTo>
                        <a:pt x="99" y="257"/>
                      </a:lnTo>
                      <a:lnTo>
                        <a:pt x="101" y="265"/>
                      </a:lnTo>
                      <a:lnTo>
                        <a:pt x="103" y="275"/>
                      </a:lnTo>
                      <a:lnTo>
                        <a:pt x="107" y="282"/>
                      </a:lnTo>
                      <a:lnTo>
                        <a:pt x="109" y="290"/>
                      </a:lnTo>
                      <a:lnTo>
                        <a:pt x="113" y="298"/>
                      </a:lnTo>
                      <a:lnTo>
                        <a:pt x="115" y="307"/>
                      </a:lnTo>
                      <a:lnTo>
                        <a:pt x="118" y="315"/>
                      </a:lnTo>
                      <a:lnTo>
                        <a:pt x="120" y="323"/>
                      </a:lnTo>
                      <a:lnTo>
                        <a:pt x="124" y="332"/>
                      </a:lnTo>
                      <a:lnTo>
                        <a:pt x="126" y="340"/>
                      </a:lnTo>
                      <a:lnTo>
                        <a:pt x="130" y="348"/>
                      </a:lnTo>
                      <a:lnTo>
                        <a:pt x="132" y="355"/>
                      </a:lnTo>
                      <a:lnTo>
                        <a:pt x="136" y="363"/>
                      </a:lnTo>
                      <a:lnTo>
                        <a:pt x="138" y="371"/>
                      </a:lnTo>
                      <a:lnTo>
                        <a:pt x="142" y="378"/>
                      </a:lnTo>
                      <a:lnTo>
                        <a:pt x="143" y="384"/>
                      </a:lnTo>
                      <a:lnTo>
                        <a:pt x="147" y="392"/>
                      </a:lnTo>
                      <a:lnTo>
                        <a:pt x="149" y="398"/>
                      </a:lnTo>
                      <a:lnTo>
                        <a:pt x="151" y="405"/>
                      </a:lnTo>
                      <a:lnTo>
                        <a:pt x="155" y="411"/>
                      </a:lnTo>
                      <a:lnTo>
                        <a:pt x="157" y="417"/>
                      </a:lnTo>
                      <a:lnTo>
                        <a:pt x="159" y="423"/>
                      </a:lnTo>
                      <a:lnTo>
                        <a:pt x="161" y="428"/>
                      </a:lnTo>
                      <a:lnTo>
                        <a:pt x="163" y="432"/>
                      </a:lnTo>
                      <a:lnTo>
                        <a:pt x="165" y="436"/>
                      </a:lnTo>
                      <a:lnTo>
                        <a:pt x="166" y="440"/>
                      </a:lnTo>
                      <a:lnTo>
                        <a:pt x="166" y="444"/>
                      </a:lnTo>
                      <a:lnTo>
                        <a:pt x="168" y="448"/>
                      </a:lnTo>
                      <a:lnTo>
                        <a:pt x="170" y="451"/>
                      </a:lnTo>
                      <a:lnTo>
                        <a:pt x="170" y="453"/>
                      </a:lnTo>
                      <a:lnTo>
                        <a:pt x="172" y="455"/>
                      </a:lnTo>
                      <a:lnTo>
                        <a:pt x="172" y="457"/>
                      </a:lnTo>
                      <a:lnTo>
                        <a:pt x="174" y="461"/>
                      </a:lnTo>
                      <a:lnTo>
                        <a:pt x="176" y="463"/>
                      </a:lnTo>
                      <a:lnTo>
                        <a:pt x="176" y="467"/>
                      </a:lnTo>
                      <a:lnTo>
                        <a:pt x="178" y="469"/>
                      </a:lnTo>
                      <a:lnTo>
                        <a:pt x="178" y="473"/>
                      </a:lnTo>
                      <a:lnTo>
                        <a:pt x="178" y="474"/>
                      </a:lnTo>
                      <a:lnTo>
                        <a:pt x="180" y="478"/>
                      </a:lnTo>
                      <a:lnTo>
                        <a:pt x="180" y="480"/>
                      </a:lnTo>
                      <a:lnTo>
                        <a:pt x="180" y="482"/>
                      </a:lnTo>
                      <a:lnTo>
                        <a:pt x="180" y="484"/>
                      </a:lnTo>
                      <a:lnTo>
                        <a:pt x="180" y="486"/>
                      </a:lnTo>
                      <a:lnTo>
                        <a:pt x="180" y="488"/>
                      </a:lnTo>
                      <a:lnTo>
                        <a:pt x="180" y="490"/>
                      </a:lnTo>
                      <a:lnTo>
                        <a:pt x="178" y="490"/>
                      </a:lnTo>
                      <a:lnTo>
                        <a:pt x="178" y="492"/>
                      </a:lnTo>
                      <a:lnTo>
                        <a:pt x="176" y="492"/>
                      </a:lnTo>
                      <a:lnTo>
                        <a:pt x="174" y="492"/>
                      </a:lnTo>
                      <a:lnTo>
                        <a:pt x="172" y="490"/>
                      </a:lnTo>
                      <a:lnTo>
                        <a:pt x="170" y="490"/>
                      </a:lnTo>
                      <a:lnTo>
                        <a:pt x="168" y="488"/>
                      </a:lnTo>
                      <a:lnTo>
                        <a:pt x="168" y="486"/>
                      </a:lnTo>
                      <a:lnTo>
                        <a:pt x="165" y="484"/>
                      </a:lnTo>
                      <a:lnTo>
                        <a:pt x="163" y="480"/>
                      </a:lnTo>
                      <a:lnTo>
                        <a:pt x="161" y="478"/>
                      </a:lnTo>
                      <a:lnTo>
                        <a:pt x="159" y="474"/>
                      </a:lnTo>
                      <a:lnTo>
                        <a:pt x="157" y="471"/>
                      </a:lnTo>
                      <a:lnTo>
                        <a:pt x="153" y="465"/>
                      </a:lnTo>
                      <a:lnTo>
                        <a:pt x="151" y="461"/>
                      </a:lnTo>
                      <a:lnTo>
                        <a:pt x="147" y="455"/>
                      </a:lnTo>
                      <a:lnTo>
                        <a:pt x="143" y="448"/>
                      </a:lnTo>
                      <a:lnTo>
                        <a:pt x="142" y="442"/>
                      </a:lnTo>
                      <a:lnTo>
                        <a:pt x="138" y="436"/>
                      </a:lnTo>
                      <a:lnTo>
                        <a:pt x="136" y="428"/>
                      </a:lnTo>
                      <a:lnTo>
                        <a:pt x="132" y="423"/>
                      </a:lnTo>
                      <a:lnTo>
                        <a:pt x="128" y="415"/>
                      </a:lnTo>
                      <a:lnTo>
                        <a:pt x="126" y="409"/>
                      </a:lnTo>
                      <a:lnTo>
                        <a:pt x="122" y="401"/>
                      </a:lnTo>
                      <a:lnTo>
                        <a:pt x="120" y="394"/>
                      </a:lnTo>
                      <a:lnTo>
                        <a:pt x="117" y="388"/>
                      </a:lnTo>
                      <a:lnTo>
                        <a:pt x="115" y="380"/>
                      </a:lnTo>
                      <a:lnTo>
                        <a:pt x="111" y="375"/>
                      </a:lnTo>
                      <a:lnTo>
                        <a:pt x="109" y="367"/>
                      </a:lnTo>
                      <a:lnTo>
                        <a:pt x="105" y="359"/>
                      </a:lnTo>
                      <a:lnTo>
                        <a:pt x="103" y="352"/>
                      </a:lnTo>
                      <a:lnTo>
                        <a:pt x="99" y="346"/>
                      </a:lnTo>
                      <a:lnTo>
                        <a:pt x="97" y="338"/>
                      </a:lnTo>
                      <a:lnTo>
                        <a:pt x="94" y="330"/>
                      </a:lnTo>
                      <a:lnTo>
                        <a:pt x="92" y="325"/>
                      </a:lnTo>
                      <a:lnTo>
                        <a:pt x="88" y="317"/>
                      </a:lnTo>
                      <a:lnTo>
                        <a:pt x="86" y="311"/>
                      </a:lnTo>
                      <a:lnTo>
                        <a:pt x="84" y="304"/>
                      </a:lnTo>
                      <a:lnTo>
                        <a:pt x="80" y="296"/>
                      </a:lnTo>
                      <a:lnTo>
                        <a:pt x="78" y="290"/>
                      </a:lnTo>
                      <a:lnTo>
                        <a:pt x="74" y="282"/>
                      </a:lnTo>
                      <a:lnTo>
                        <a:pt x="72" y="277"/>
                      </a:lnTo>
                      <a:lnTo>
                        <a:pt x="71" y="271"/>
                      </a:lnTo>
                      <a:lnTo>
                        <a:pt x="67" y="263"/>
                      </a:lnTo>
                      <a:lnTo>
                        <a:pt x="65" y="257"/>
                      </a:lnTo>
                      <a:lnTo>
                        <a:pt x="61" y="252"/>
                      </a:lnTo>
                      <a:lnTo>
                        <a:pt x="59" y="246"/>
                      </a:lnTo>
                      <a:lnTo>
                        <a:pt x="57" y="238"/>
                      </a:lnTo>
                      <a:lnTo>
                        <a:pt x="53" y="233"/>
                      </a:lnTo>
                      <a:close/>
                    </a:path>
                  </a:pathLst>
                </a:custGeom>
                <a:solidFill>
                  <a:srgbClr val="EDA3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6988" name="Freeform 703"/>
                <p:cNvSpPr>
                  <a:spLocks noChangeAspect="1"/>
                </p:cNvSpPr>
                <p:nvPr/>
              </p:nvSpPr>
              <p:spPr bwMode="auto">
                <a:xfrm>
                  <a:off x="4179" y="2456"/>
                  <a:ext cx="173" cy="474"/>
                </a:xfrm>
                <a:custGeom>
                  <a:avLst/>
                  <a:gdLst>
                    <a:gd name="T0" fmla="*/ 50 w 173"/>
                    <a:gd name="T1" fmla="*/ 207 h 474"/>
                    <a:gd name="T2" fmla="*/ 43 w 173"/>
                    <a:gd name="T3" fmla="*/ 188 h 474"/>
                    <a:gd name="T4" fmla="*/ 35 w 173"/>
                    <a:gd name="T5" fmla="*/ 171 h 474"/>
                    <a:gd name="T6" fmla="*/ 29 w 173"/>
                    <a:gd name="T7" fmla="*/ 152 h 474"/>
                    <a:gd name="T8" fmla="*/ 23 w 173"/>
                    <a:gd name="T9" fmla="*/ 135 h 474"/>
                    <a:gd name="T10" fmla="*/ 18 w 173"/>
                    <a:gd name="T11" fmla="*/ 117 h 474"/>
                    <a:gd name="T12" fmla="*/ 14 w 173"/>
                    <a:gd name="T13" fmla="*/ 100 h 474"/>
                    <a:gd name="T14" fmla="*/ 10 w 173"/>
                    <a:gd name="T15" fmla="*/ 85 h 474"/>
                    <a:gd name="T16" fmla="*/ 6 w 173"/>
                    <a:gd name="T17" fmla="*/ 69 h 474"/>
                    <a:gd name="T18" fmla="*/ 4 w 173"/>
                    <a:gd name="T19" fmla="*/ 58 h 474"/>
                    <a:gd name="T20" fmla="*/ 2 w 173"/>
                    <a:gd name="T21" fmla="*/ 46 h 474"/>
                    <a:gd name="T22" fmla="*/ 0 w 173"/>
                    <a:gd name="T23" fmla="*/ 37 h 474"/>
                    <a:gd name="T24" fmla="*/ 0 w 173"/>
                    <a:gd name="T25" fmla="*/ 29 h 474"/>
                    <a:gd name="T26" fmla="*/ 0 w 173"/>
                    <a:gd name="T27" fmla="*/ 21 h 474"/>
                    <a:gd name="T28" fmla="*/ 0 w 173"/>
                    <a:gd name="T29" fmla="*/ 15 h 474"/>
                    <a:gd name="T30" fmla="*/ 0 w 173"/>
                    <a:gd name="T31" fmla="*/ 10 h 474"/>
                    <a:gd name="T32" fmla="*/ 2 w 173"/>
                    <a:gd name="T33" fmla="*/ 4 h 474"/>
                    <a:gd name="T34" fmla="*/ 4 w 173"/>
                    <a:gd name="T35" fmla="*/ 0 h 474"/>
                    <a:gd name="T36" fmla="*/ 10 w 173"/>
                    <a:gd name="T37" fmla="*/ 0 h 474"/>
                    <a:gd name="T38" fmla="*/ 14 w 173"/>
                    <a:gd name="T39" fmla="*/ 8 h 474"/>
                    <a:gd name="T40" fmla="*/ 20 w 173"/>
                    <a:gd name="T41" fmla="*/ 25 h 474"/>
                    <a:gd name="T42" fmla="*/ 29 w 173"/>
                    <a:gd name="T43" fmla="*/ 46 h 474"/>
                    <a:gd name="T44" fmla="*/ 39 w 173"/>
                    <a:gd name="T45" fmla="*/ 73 h 474"/>
                    <a:gd name="T46" fmla="*/ 48 w 173"/>
                    <a:gd name="T47" fmla="*/ 104 h 474"/>
                    <a:gd name="T48" fmla="*/ 58 w 173"/>
                    <a:gd name="T49" fmla="*/ 136 h 474"/>
                    <a:gd name="T50" fmla="*/ 70 w 173"/>
                    <a:gd name="T51" fmla="*/ 171 h 474"/>
                    <a:gd name="T52" fmla="*/ 81 w 173"/>
                    <a:gd name="T53" fmla="*/ 204 h 474"/>
                    <a:gd name="T54" fmla="*/ 91 w 173"/>
                    <a:gd name="T55" fmla="*/ 236 h 474"/>
                    <a:gd name="T56" fmla="*/ 100 w 173"/>
                    <a:gd name="T57" fmla="*/ 263 h 474"/>
                    <a:gd name="T58" fmla="*/ 108 w 173"/>
                    <a:gd name="T59" fmla="*/ 288 h 474"/>
                    <a:gd name="T60" fmla="*/ 116 w 173"/>
                    <a:gd name="T61" fmla="*/ 313 h 474"/>
                    <a:gd name="T62" fmla="*/ 125 w 173"/>
                    <a:gd name="T63" fmla="*/ 336 h 474"/>
                    <a:gd name="T64" fmla="*/ 133 w 173"/>
                    <a:gd name="T65" fmla="*/ 357 h 474"/>
                    <a:gd name="T66" fmla="*/ 141 w 173"/>
                    <a:gd name="T67" fmla="*/ 376 h 474"/>
                    <a:gd name="T68" fmla="*/ 146 w 173"/>
                    <a:gd name="T69" fmla="*/ 394 h 474"/>
                    <a:gd name="T70" fmla="*/ 152 w 173"/>
                    <a:gd name="T71" fmla="*/ 409 h 474"/>
                    <a:gd name="T72" fmla="*/ 158 w 173"/>
                    <a:gd name="T73" fmla="*/ 421 h 474"/>
                    <a:gd name="T74" fmla="*/ 162 w 173"/>
                    <a:gd name="T75" fmla="*/ 430 h 474"/>
                    <a:gd name="T76" fmla="*/ 164 w 173"/>
                    <a:gd name="T77" fmla="*/ 436 h 474"/>
                    <a:gd name="T78" fmla="*/ 167 w 173"/>
                    <a:gd name="T79" fmla="*/ 444 h 474"/>
                    <a:gd name="T80" fmla="*/ 169 w 173"/>
                    <a:gd name="T81" fmla="*/ 453 h 474"/>
                    <a:gd name="T82" fmla="*/ 171 w 173"/>
                    <a:gd name="T83" fmla="*/ 461 h 474"/>
                    <a:gd name="T84" fmla="*/ 173 w 173"/>
                    <a:gd name="T85" fmla="*/ 469 h 474"/>
                    <a:gd name="T86" fmla="*/ 173 w 173"/>
                    <a:gd name="T87" fmla="*/ 474 h 474"/>
                    <a:gd name="T88" fmla="*/ 167 w 173"/>
                    <a:gd name="T89" fmla="*/ 474 h 474"/>
                    <a:gd name="T90" fmla="*/ 164 w 173"/>
                    <a:gd name="T91" fmla="*/ 469 h 474"/>
                    <a:gd name="T92" fmla="*/ 156 w 173"/>
                    <a:gd name="T93" fmla="*/ 459 h 474"/>
                    <a:gd name="T94" fmla="*/ 148 w 173"/>
                    <a:gd name="T95" fmla="*/ 446 h 474"/>
                    <a:gd name="T96" fmla="*/ 141 w 173"/>
                    <a:gd name="T97" fmla="*/ 428 h 474"/>
                    <a:gd name="T98" fmla="*/ 131 w 173"/>
                    <a:gd name="T99" fmla="*/ 407 h 474"/>
                    <a:gd name="T100" fmla="*/ 121 w 173"/>
                    <a:gd name="T101" fmla="*/ 386 h 474"/>
                    <a:gd name="T102" fmla="*/ 114 w 173"/>
                    <a:gd name="T103" fmla="*/ 367 h 474"/>
                    <a:gd name="T104" fmla="*/ 104 w 173"/>
                    <a:gd name="T105" fmla="*/ 346 h 474"/>
                    <a:gd name="T106" fmla="*/ 96 w 173"/>
                    <a:gd name="T107" fmla="*/ 325 h 474"/>
                    <a:gd name="T108" fmla="*/ 89 w 173"/>
                    <a:gd name="T109" fmla="*/ 303 h 474"/>
                    <a:gd name="T110" fmla="*/ 81 w 173"/>
                    <a:gd name="T111" fmla="*/ 282 h 474"/>
                    <a:gd name="T112" fmla="*/ 73 w 173"/>
                    <a:gd name="T113" fmla="*/ 263 h 474"/>
                    <a:gd name="T114" fmla="*/ 66 w 173"/>
                    <a:gd name="T115" fmla="*/ 244 h 474"/>
                    <a:gd name="T116" fmla="*/ 58 w 173"/>
                    <a:gd name="T117" fmla="*/ 225 h 474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73"/>
                    <a:gd name="T178" fmla="*/ 0 h 474"/>
                    <a:gd name="T179" fmla="*/ 173 w 173"/>
                    <a:gd name="T180" fmla="*/ 474 h 474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73" h="474">
                      <a:moveTo>
                        <a:pt x="56" y="219"/>
                      </a:moveTo>
                      <a:lnTo>
                        <a:pt x="52" y="213"/>
                      </a:lnTo>
                      <a:lnTo>
                        <a:pt x="50" y="207"/>
                      </a:lnTo>
                      <a:lnTo>
                        <a:pt x="48" y="202"/>
                      </a:lnTo>
                      <a:lnTo>
                        <a:pt x="45" y="196"/>
                      </a:lnTo>
                      <a:lnTo>
                        <a:pt x="43" y="188"/>
                      </a:lnTo>
                      <a:lnTo>
                        <a:pt x="41" y="183"/>
                      </a:lnTo>
                      <a:lnTo>
                        <a:pt x="39" y="177"/>
                      </a:lnTo>
                      <a:lnTo>
                        <a:pt x="35" y="171"/>
                      </a:lnTo>
                      <a:lnTo>
                        <a:pt x="33" y="165"/>
                      </a:lnTo>
                      <a:lnTo>
                        <a:pt x="31" y="159"/>
                      </a:lnTo>
                      <a:lnTo>
                        <a:pt x="29" y="152"/>
                      </a:lnTo>
                      <a:lnTo>
                        <a:pt x="27" y="146"/>
                      </a:lnTo>
                      <a:lnTo>
                        <a:pt x="25" y="140"/>
                      </a:lnTo>
                      <a:lnTo>
                        <a:pt x="23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8" y="117"/>
                      </a:lnTo>
                      <a:lnTo>
                        <a:pt x="16" y="111"/>
                      </a:lnTo>
                      <a:lnTo>
                        <a:pt x="14" y="106"/>
                      </a:lnTo>
                      <a:lnTo>
                        <a:pt x="14" y="100"/>
                      </a:lnTo>
                      <a:lnTo>
                        <a:pt x="12" y="94"/>
                      </a:lnTo>
                      <a:lnTo>
                        <a:pt x="10" y="90"/>
                      </a:lnTo>
                      <a:lnTo>
                        <a:pt x="10" y="85"/>
                      </a:lnTo>
                      <a:lnTo>
                        <a:pt x="8" y="79"/>
                      </a:lnTo>
                      <a:lnTo>
                        <a:pt x="8" y="75"/>
                      </a:lnTo>
                      <a:lnTo>
                        <a:pt x="6" y="69"/>
                      </a:lnTo>
                      <a:lnTo>
                        <a:pt x="6" y="65"/>
                      </a:lnTo>
                      <a:lnTo>
                        <a:pt x="4" y="62"/>
                      </a:lnTo>
                      <a:lnTo>
                        <a:pt x="4" y="58"/>
                      </a:lnTo>
                      <a:lnTo>
                        <a:pt x="2" y="54"/>
                      </a:lnTo>
                      <a:lnTo>
                        <a:pt x="2" y="50"/>
                      </a:lnTo>
                      <a:lnTo>
                        <a:pt x="2" y="46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0" y="37"/>
                      </a:lnTo>
                      <a:lnTo>
                        <a:pt x="0" y="35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2" y="6"/>
                      </a:lnTo>
                      <a:lnTo>
                        <a:pt x="14" y="8"/>
                      </a:lnTo>
                      <a:lnTo>
                        <a:pt x="16" y="14"/>
                      </a:lnTo>
                      <a:lnTo>
                        <a:pt x="18" y="17"/>
                      </a:lnTo>
                      <a:lnTo>
                        <a:pt x="20" y="25"/>
                      </a:lnTo>
                      <a:lnTo>
                        <a:pt x="23" y="31"/>
                      </a:lnTo>
                      <a:lnTo>
                        <a:pt x="25" y="39"/>
                      </a:lnTo>
                      <a:lnTo>
                        <a:pt x="29" y="46"/>
                      </a:lnTo>
                      <a:lnTo>
                        <a:pt x="31" y="54"/>
                      </a:lnTo>
                      <a:lnTo>
                        <a:pt x="35" y="63"/>
                      </a:lnTo>
                      <a:lnTo>
                        <a:pt x="39" y="73"/>
                      </a:lnTo>
                      <a:lnTo>
                        <a:pt x="41" y="83"/>
                      </a:lnTo>
                      <a:lnTo>
                        <a:pt x="45" y="94"/>
                      </a:lnTo>
                      <a:lnTo>
                        <a:pt x="48" y="104"/>
                      </a:lnTo>
                      <a:lnTo>
                        <a:pt x="52" y="115"/>
                      </a:lnTo>
                      <a:lnTo>
                        <a:pt x="56" y="125"/>
                      </a:lnTo>
                      <a:lnTo>
                        <a:pt x="58" y="136"/>
                      </a:lnTo>
                      <a:lnTo>
                        <a:pt x="62" y="148"/>
                      </a:lnTo>
                      <a:lnTo>
                        <a:pt x="66" y="159"/>
                      </a:lnTo>
                      <a:lnTo>
                        <a:pt x="70" y="171"/>
                      </a:lnTo>
                      <a:lnTo>
                        <a:pt x="73" y="183"/>
                      </a:lnTo>
                      <a:lnTo>
                        <a:pt x="77" y="194"/>
                      </a:lnTo>
                      <a:lnTo>
                        <a:pt x="81" y="204"/>
                      </a:lnTo>
                      <a:lnTo>
                        <a:pt x="83" y="215"/>
                      </a:lnTo>
                      <a:lnTo>
                        <a:pt x="87" y="225"/>
                      </a:lnTo>
                      <a:lnTo>
                        <a:pt x="91" y="236"/>
                      </a:lnTo>
                      <a:lnTo>
                        <a:pt x="94" y="246"/>
                      </a:lnTo>
                      <a:lnTo>
                        <a:pt x="96" y="255"/>
                      </a:lnTo>
                      <a:lnTo>
                        <a:pt x="100" y="263"/>
                      </a:lnTo>
                      <a:lnTo>
                        <a:pt x="102" y="273"/>
                      </a:lnTo>
                      <a:lnTo>
                        <a:pt x="106" y="280"/>
                      </a:lnTo>
                      <a:lnTo>
                        <a:pt x="108" y="288"/>
                      </a:lnTo>
                      <a:lnTo>
                        <a:pt x="110" y="298"/>
                      </a:lnTo>
                      <a:lnTo>
                        <a:pt x="114" y="305"/>
                      </a:lnTo>
                      <a:lnTo>
                        <a:pt x="116" y="313"/>
                      </a:lnTo>
                      <a:lnTo>
                        <a:pt x="119" y="321"/>
                      </a:lnTo>
                      <a:lnTo>
                        <a:pt x="121" y="328"/>
                      </a:lnTo>
                      <a:lnTo>
                        <a:pt x="125" y="336"/>
                      </a:lnTo>
                      <a:lnTo>
                        <a:pt x="127" y="342"/>
                      </a:lnTo>
                      <a:lnTo>
                        <a:pt x="129" y="350"/>
                      </a:lnTo>
                      <a:lnTo>
                        <a:pt x="133" y="357"/>
                      </a:lnTo>
                      <a:lnTo>
                        <a:pt x="135" y="363"/>
                      </a:lnTo>
                      <a:lnTo>
                        <a:pt x="137" y="369"/>
                      </a:lnTo>
                      <a:lnTo>
                        <a:pt x="141" y="376"/>
                      </a:lnTo>
                      <a:lnTo>
                        <a:pt x="142" y="382"/>
                      </a:lnTo>
                      <a:lnTo>
                        <a:pt x="144" y="388"/>
                      </a:lnTo>
                      <a:lnTo>
                        <a:pt x="146" y="394"/>
                      </a:lnTo>
                      <a:lnTo>
                        <a:pt x="148" y="399"/>
                      </a:lnTo>
                      <a:lnTo>
                        <a:pt x="150" y="403"/>
                      </a:lnTo>
                      <a:lnTo>
                        <a:pt x="152" y="409"/>
                      </a:lnTo>
                      <a:lnTo>
                        <a:pt x="154" y="413"/>
                      </a:lnTo>
                      <a:lnTo>
                        <a:pt x="156" y="417"/>
                      </a:lnTo>
                      <a:lnTo>
                        <a:pt x="158" y="421"/>
                      </a:lnTo>
                      <a:lnTo>
                        <a:pt x="158" y="424"/>
                      </a:lnTo>
                      <a:lnTo>
                        <a:pt x="160" y="426"/>
                      </a:lnTo>
                      <a:lnTo>
                        <a:pt x="162" y="430"/>
                      </a:lnTo>
                      <a:lnTo>
                        <a:pt x="162" y="432"/>
                      </a:lnTo>
                      <a:lnTo>
                        <a:pt x="164" y="434"/>
                      </a:lnTo>
                      <a:lnTo>
                        <a:pt x="164" y="436"/>
                      </a:lnTo>
                      <a:lnTo>
                        <a:pt x="164" y="438"/>
                      </a:lnTo>
                      <a:lnTo>
                        <a:pt x="165" y="440"/>
                      </a:lnTo>
                      <a:lnTo>
                        <a:pt x="167" y="444"/>
                      </a:lnTo>
                      <a:lnTo>
                        <a:pt x="167" y="447"/>
                      </a:lnTo>
                      <a:lnTo>
                        <a:pt x="169" y="449"/>
                      </a:lnTo>
                      <a:lnTo>
                        <a:pt x="169" y="453"/>
                      </a:lnTo>
                      <a:lnTo>
                        <a:pt x="171" y="455"/>
                      </a:lnTo>
                      <a:lnTo>
                        <a:pt x="171" y="459"/>
                      </a:lnTo>
                      <a:lnTo>
                        <a:pt x="171" y="461"/>
                      </a:lnTo>
                      <a:lnTo>
                        <a:pt x="171" y="465"/>
                      </a:lnTo>
                      <a:lnTo>
                        <a:pt x="173" y="467"/>
                      </a:lnTo>
                      <a:lnTo>
                        <a:pt x="173" y="469"/>
                      </a:lnTo>
                      <a:lnTo>
                        <a:pt x="173" y="471"/>
                      </a:lnTo>
                      <a:lnTo>
                        <a:pt x="173" y="472"/>
                      </a:lnTo>
                      <a:lnTo>
                        <a:pt x="173" y="474"/>
                      </a:lnTo>
                      <a:lnTo>
                        <a:pt x="171" y="474"/>
                      </a:lnTo>
                      <a:lnTo>
                        <a:pt x="169" y="474"/>
                      </a:lnTo>
                      <a:lnTo>
                        <a:pt x="167" y="474"/>
                      </a:lnTo>
                      <a:lnTo>
                        <a:pt x="165" y="472"/>
                      </a:lnTo>
                      <a:lnTo>
                        <a:pt x="164" y="471"/>
                      </a:lnTo>
                      <a:lnTo>
                        <a:pt x="164" y="469"/>
                      </a:lnTo>
                      <a:lnTo>
                        <a:pt x="162" y="465"/>
                      </a:lnTo>
                      <a:lnTo>
                        <a:pt x="160" y="463"/>
                      </a:lnTo>
                      <a:lnTo>
                        <a:pt x="156" y="459"/>
                      </a:lnTo>
                      <a:lnTo>
                        <a:pt x="154" y="455"/>
                      </a:lnTo>
                      <a:lnTo>
                        <a:pt x="152" y="451"/>
                      </a:lnTo>
                      <a:lnTo>
                        <a:pt x="148" y="446"/>
                      </a:lnTo>
                      <a:lnTo>
                        <a:pt x="146" y="440"/>
                      </a:lnTo>
                      <a:lnTo>
                        <a:pt x="142" y="434"/>
                      </a:lnTo>
                      <a:lnTo>
                        <a:pt x="141" y="428"/>
                      </a:lnTo>
                      <a:lnTo>
                        <a:pt x="137" y="421"/>
                      </a:lnTo>
                      <a:lnTo>
                        <a:pt x="133" y="415"/>
                      </a:lnTo>
                      <a:lnTo>
                        <a:pt x="131" y="407"/>
                      </a:lnTo>
                      <a:lnTo>
                        <a:pt x="127" y="401"/>
                      </a:lnTo>
                      <a:lnTo>
                        <a:pt x="125" y="394"/>
                      </a:lnTo>
                      <a:lnTo>
                        <a:pt x="121" y="386"/>
                      </a:lnTo>
                      <a:lnTo>
                        <a:pt x="119" y="380"/>
                      </a:lnTo>
                      <a:lnTo>
                        <a:pt x="116" y="373"/>
                      </a:lnTo>
                      <a:lnTo>
                        <a:pt x="114" y="367"/>
                      </a:lnTo>
                      <a:lnTo>
                        <a:pt x="110" y="359"/>
                      </a:lnTo>
                      <a:lnTo>
                        <a:pt x="108" y="351"/>
                      </a:lnTo>
                      <a:lnTo>
                        <a:pt x="104" y="346"/>
                      </a:lnTo>
                      <a:lnTo>
                        <a:pt x="102" y="338"/>
                      </a:lnTo>
                      <a:lnTo>
                        <a:pt x="100" y="330"/>
                      </a:lnTo>
                      <a:lnTo>
                        <a:pt x="96" y="325"/>
                      </a:lnTo>
                      <a:lnTo>
                        <a:pt x="94" y="317"/>
                      </a:lnTo>
                      <a:lnTo>
                        <a:pt x="91" y="309"/>
                      </a:lnTo>
                      <a:lnTo>
                        <a:pt x="89" y="303"/>
                      </a:lnTo>
                      <a:lnTo>
                        <a:pt x="87" y="296"/>
                      </a:lnTo>
                      <a:lnTo>
                        <a:pt x="83" y="290"/>
                      </a:lnTo>
                      <a:lnTo>
                        <a:pt x="81" y="282"/>
                      </a:lnTo>
                      <a:lnTo>
                        <a:pt x="79" y="277"/>
                      </a:lnTo>
                      <a:lnTo>
                        <a:pt x="75" y="269"/>
                      </a:lnTo>
                      <a:lnTo>
                        <a:pt x="73" y="263"/>
                      </a:lnTo>
                      <a:lnTo>
                        <a:pt x="71" y="255"/>
                      </a:lnTo>
                      <a:lnTo>
                        <a:pt x="68" y="250"/>
                      </a:lnTo>
                      <a:lnTo>
                        <a:pt x="66" y="244"/>
                      </a:lnTo>
                      <a:lnTo>
                        <a:pt x="64" y="236"/>
                      </a:lnTo>
                      <a:lnTo>
                        <a:pt x="60" y="231"/>
                      </a:lnTo>
                      <a:lnTo>
                        <a:pt x="58" y="225"/>
                      </a:lnTo>
                      <a:lnTo>
                        <a:pt x="56" y="219"/>
                      </a:lnTo>
                      <a:close/>
                    </a:path>
                  </a:pathLst>
                </a:custGeom>
                <a:solidFill>
                  <a:srgbClr val="F2AB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6989" name="Freeform 704"/>
                <p:cNvSpPr>
                  <a:spLocks noChangeAspect="1"/>
                </p:cNvSpPr>
                <p:nvPr/>
              </p:nvSpPr>
              <p:spPr bwMode="auto">
                <a:xfrm>
                  <a:off x="4179" y="2458"/>
                  <a:ext cx="167" cy="459"/>
                </a:xfrm>
                <a:custGeom>
                  <a:avLst/>
                  <a:gdLst>
                    <a:gd name="T0" fmla="*/ 52 w 167"/>
                    <a:gd name="T1" fmla="*/ 194 h 459"/>
                    <a:gd name="T2" fmla="*/ 45 w 167"/>
                    <a:gd name="T3" fmla="*/ 175 h 459"/>
                    <a:gd name="T4" fmla="*/ 37 w 167"/>
                    <a:gd name="T5" fmla="*/ 157 h 459"/>
                    <a:gd name="T6" fmla="*/ 31 w 167"/>
                    <a:gd name="T7" fmla="*/ 138 h 459"/>
                    <a:gd name="T8" fmla="*/ 25 w 167"/>
                    <a:gd name="T9" fmla="*/ 121 h 459"/>
                    <a:gd name="T10" fmla="*/ 20 w 167"/>
                    <a:gd name="T11" fmla="*/ 104 h 459"/>
                    <a:gd name="T12" fmla="*/ 14 w 167"/>
                    <a:gd name="T13" fmla="*/ 88 h 459"/>
                    <a:gd name="T14" fmla="*/ 10 w 167"/>
                    <a:gd name="T15" fmla="*/ 73 h 459"/>
                    <a:gd name="T16" fmla="*/ 8 w 167"/>
                    <a:gd name="T17" fmla="*/ 58 h 459"/>
                    <a:gd name="T18" fmla="*/ 4 w 167"/>
                    <a:gd name="T19" fmla="*/ 46 h 459"/>
                    <a:gd name="T20" fmla="*/ 4 w 167"/>
                    <a:gd name="T21" fmla="*/ 35 h 459"/>
                    <a:gd name="T22" fmla="*/ 2 w 167"/>
                    <a:gd name="T23" fmla="*/ 25 h 459"/>
                    <a:gd name="T24" fmla="*/ 2 w 167"/>
                    <a:gd name="T25" fmla="*/ 19 h 459"/>
                    <a:gd name="T26" fmla="*/ 0 w 167"/>
                    <a:gd name="T27" fmla="*/ 12 h 459"/>
                    <a:gd name="T28" fmla="*/ 0 w 167"/>
                    <a:gd name="T29" fmla="*/ 6 h 459"/>
                    <a:gd name="T30" fmla="*/ 2 w 167"/>
                    <a:gd name="T31" fmla="*/ 0 h 459"/>
                    <a:gd name="T32" fmla="*/ 8 w 167"/>
                    <a:gd name="T33" fmla="*/ 0 h 459"/>
                    <a:gd name="T34" fmla="*/ 14 w 167"/>
                    <a:gd name="T35" fmla="*/ 8 h 459"/>
                    <a:gd name="T36" fmla="*/ 20 w 167"/>
                    <a:gd name="T37" fmla="*/ 23 h 459"/>
                    <a:gd name="T38" fmla="*/ 27 w 167"/>
                    <a:gd name="T39" fmla="*/ 46 h 459"/>
                    <a:gd name="T40" fmla="*/ 37 w 167"/>
                    <a:gd name="T41" fmla="*/ 73 h 459"/>
                    <a:gd name="T42" fmla="*/ 46 w 167"/>
                    <a:gd name="T43" fmla="*/ 104 h 459"/>
                    <a:gd name="T44" fmla="*/ 58 w 167"/>
                    <a:gd name="T45" fmla="*/ 136 h 459"/>
                    <a:gd name="T46" fmla="*/ 70 w 167"/>
                    <a:gd name="T47" fmla="*/ 169 h 459"/>
                    <a:gd name="T48" fmla="*/ 79 w 167"/>
                    <a:gd name="T49" fmla="*/ 204 h 459"/>
                    <a:gd name="T50" fmla="*/ 89 w 167"/>
                    <a:gd name="T51" fmla="*/ 234 h 459"/>
                    <a:gd name="T52" fmla="*/ 98 w 167"/>
                    <a:gd name="T53" fmla="*/ 263 h 459"/>
                    <a:gd name="T54" fmla="*/ 108 w 167"/>
                    <a:gd name="T55" fmla="*/ 286 h 459"/>
                    <a:gd name="T56" fmla="*/ 116 w 167"/>
                    <a:gd name="T57" fmla="*/ 309 h 459"/>
                    <a:gd name="T58" fmla="*/ 123 w 167"/>
                    <a:gd name="T59" fmla="*/ 330 h 459"/>
                    <a:gd name="T60" fmla="*/ 131 w 167"/>
                    <a:gd name="T61" fmla="*/ 349 h 459"/>
                    <a:gd name="T62" fmla="*/ 137 w 167"/>
                    <a:gd name="T63" fmla="*/ 367 h 459"/>
                    <a:gd name="T64" fmla="*/ 142 w 167"/>
                    <a:gd name="T65" fmla="*/ 382 h 459"/>
                    <a:gd name="T66" fmla="*/ 146 w 167"/>
                    <a:gd name="T67" fmla="*/ 394 h 459"/>
                    <a:gd name="T68" fmla="*/ 152 w 167"/>
                    <a:gd name="T69" fmla="*/ 403 h 459"/>
                    <a:gd name="T70" fmla="*/ 154 w 167"/>
                    <a:gd name="T71" fmla="*/ 411 h 459"/>
                    <a:gd name="T72" fmla="*/ 156 w 167"/>
                    <a:gd name="T73" fmla="*/ 417 h 459"/>
                    <a:gd name="T74" fmla="*/ 160 w 167"/>
                    <a:gd name="T75" fmla="*/ 428 h 459"/>
                    <a:gd name="T76" fmla="*/ 164 w 167"/>
                    <a:gd name="T77" fmla="*/ 436 h 459"/>
                    <a:gd name="T78" fmla="*/ 165 w 167"/>
                    <a:gd name="T79" fmla="*/ 445 h 459"/>
                    <a:gd name="T80" fmla="*/ 167 w 167"/>
                    <a:gd name="T81" fmla="*/ 451 h 459"/>
                    <a:gd name="T82" fmla="*/ 167 w 167"/>
                    <a:gd name="T83" fmla="*/ 457 h 459"/>
                    <a:gd name="T84" fmla="*/ 165 w 167"/>
                    <a:gd name="T85" fmla="*/ 457 h 459"/>
                    <a:gd name="T86" fmla="*/ 162 w 167"/>
                    <a:gd name="T87" fmla="*/ 453 h 459"/>
                    <a:gd name="T88" fmla="*/ 156 w 167"/>
                    <a:gd name="T89" fmla="*/ 444 h 459"/>
                    <a:gd name="T90" fmla="*/ 148 w 167"/>
                    <a:gd name="T91" fmla="*/ 430 h 459"/>
                    <a:gd name="T92" fmla="*/ 141 w 167"/>
                    <a:gd name="T93" fmla="*/ 413 h 459"/>
                    <a:gd name="T94" fmla="*/ 131 w 167"/>
                    <a:gd name="T95" fmla="*/ 394 h 459"/>
                    <a:gd name="T96" fmla="*/ 121 w 167"/>
                    <a:gd name="T97" fmla="*/ 373 h 459"/>
                    <a:gd name="T98" fmla="*/ 114 w 167"/>
                    <a:gd name="T99" fmla="*/ 351 h 459"/>
                    <a:gd name="T100" fmla="*/ 106 w 167"/>
                    <a:gd name="T101" fmla="*/ 330 h 459"/>
                    <a:gd name="T102" fmla="*/ 96 w 167"/>
                    <a:gd name="T103" fmla="*/ 309 h 459"/>
                    <a:gd name="T104" fmla="*/ 89 w 167"/>
                    <a:gd name="T105" fmla="*/ 288 h 459"/>
                    <a:gd name="T106" fmla="*/ 83 w 167"/>
                    <a:gd name="T107" fmla="*/ 269 h 459"/>
                    <a:gd name="T108" fmla="*/ 75 w 167"/>
                    <a:gd name="T109" fmla="*/ 248 h 459"/>
                    <a:gd name="T110" fmla="*/ 68 w 167"/>
                    <a:gd name="T111" fmla="*/ 229 h 459"/>
                    <a:gd name="T112" fmla="*/ 60 w 167"/>
                    <a:gd name="T113" fmla="*/ 211 h 45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67"/>
                    <a:gd name="T172" fmla="*/ 0 h 459"/>
                    <a:gd name="T173" fmla="*/ 167 w 167"/>
                    <a:gd name="T174" fmla="*/ 459 h 45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67" h="459">
                      <a:moveTo>
                        <a:pt x="56" y="205"/>
                      </a:moveTo>
                      <a:lnTo>
                        <a:pt x="54" y="200"/>
                      </a:lnTo>
                      <a:lnTo>
                        <a:pt x="52" y="194"/>
                      </a:lnTo>
                      <a:lnTo>
                        <a:pt x="48" y="186"/>
                      </a:lnTo>
                      <a:lnTo>
                        <a:pt x="46" y="181"/>
                      </a:lnTo>
                      <a:lnTo>
                        <a:pt x="45" y="175"/>
                      </a:lnTo>
                      <a:lnTo>
                        <a:pt x="43" y="169"/>
                      </a:lnTo>
                      <a:lnTo>
                        <a:pt x="39" y="163"/>
                      </a:lnTo>
                      <a:lnTo>
                        <a:pt x="37" y="157"/>
                      </a:lnTo>
                      <a:lnTo>
                        <a:pt x="35" y="152"/>
                      </a:lnTo>
                      <a:lnTo>
                        <a:pt x="33" y="146"/>
                      </a:lnTo>
                      <a:lnTo>
                        <a:pt x="31" y="138"/>
                      </a:lnTo>
                      <a:lnTo>
                        <a:pt x="29" y="133"/>
                      </a:lnTo>
                      <a:lnTo>
                        <a:pt x="27" y="127"/>
                      </a:lnTo>
                      <a:lnTo>
                        <a:pt x="25" y="121"/>
                      </a:lnTo>
                      <a:lnTo>
                        <a:pt x="23" y="115"/>
                      </a:lnTo>
                      <a:lnTo>
                        <a:pt x="22" y="109"/>
                      </a:lnTo>
                      <a:lnTo>
                        <a:pt x="20" y="104"/>
                      </a:lnTo>
                      <a:lnTo>
                        <a:pt x="18" y="98"/>
                      </a:lnTo>
                      <a:lnTo>
                        <a:pt x="16" y="94"/>
                      </a:lnTo>
                      <a:lnTo>
                        <a:pt x="14" y="88"/>
                      </a:lnTo>
                      <a:lnTo>
                        <a:pt x="14" y="83"/>
                      </a:lnTo>
                      <a:lnTo>
                        <a:pt x="12" y="77"/>
                      </a:lnTo>
                      <a:lnTo>
                        <a:pt x="10" y="73"/>
                      </a:lnTo>
                      <a:lnTo>
                        <a:pt x="10" y="67"/>
                      </a:lnTo>
                      <a:lnTo>
                        <a:pt x="8" y="63"/>
                      </a:lnTo>
                      <a:lnTo>
                        <a:pt x="8" y="58"/>
                      </a:lnTo>
                      <a:lnTo>
                        <a:pt x="6" y="54"/>
                      </a:lnTo>
                      <a:lnTo>
                        <a:pt x="6" y="50"/>
                      </a:lnTo>
                      <a:lnTo>
                        <a:pt x="4" y="46"/>
                      </a:lnTo>
                      <a:lnTo>
                        <a:pt x="4" y="42"/>
                      </a:lnTo>
                      <a:lnTo>
                        <a:pt x="4" y="38"/>
                      </a:lnTo>
                      <a:lnTo>
                        <a:pt x="4" y="35"/>
                      </a:lnTo>
                      <a:lnTo>
                        <a:pt x="2" y="33"/>
                      </a:lnTo>
                      <a:lnTo>
                        <a:pt x="2" y="29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2" y="4"/>
                      </a:lnTo>
                      <a:lnTo>
                        <a:pt x="14" y="8"/>
                      </a:lnTo>
                      <a:lnTo>
                        <a:pt x="16" y="13"/>
                      </a:lnTo>
                      <a:lnTo>
                        <a:pt x="18" y="17"/>
                      </a:lnTo>
                      <a:lnTo>
                        <a:pt x="20" y="23"/>
                      </a:lnTo>
                      <a:lnTo>
                        <a:pt x="22" y="31"/>
                      </a:lnTo>
                      <a:lnTo>
                        <a:pt x="25" y="38"/>
                      </a:lnTo>
                      <a:lnTo>
                        <a:pt x="27" y="46"/>
                      </a:lnTo>
                      <a:lnTo>
                        <a:pt x="31" y="54"/>
                      </a:lnTo>
                      <a:lnTo>
                        <a:pt x="33" y="63"/>
                      </a:lnTo>
                      <a:lnTo>
                        <a:pt x="37" y="73"/>
                      </a:lnTo>
                      <a:lnTo>
                        <a:pt x="41" y="83"/>
                      </a:lnTo>
                      <a:lnTo>
                        <a:pt x="45" y="92"/>
                      </a:lnTo>
                      <a:lnTo>
                        <a:pt x="46" y="104"/>
                      </a:lnTo>
                      <a:lnTo>
                        <a:pt x="50" y="113"/>
                      </a:lnTo>
                      <a:lnTo>
                        <a:pt x="54" y="125"/>
                      </a:lnTo>
                      <a:lnTo>
                        <a:pt x="58" y="136"/>
                      </a:lnTo>
                      <a:lnTo>
                        <a:pt x="62" y="148"/>
                      </a:lnTo>
                      <a:lnTo>
                        <a:pt x="66" y="157"/>
                      </a:lnTo>
                      <a:lnTo>
                        <a:pt x="70" y="169"/>
                      </a:lnTo>
                      <a:lnTo>
                        <a:pt x="71" y="181"/>
                      </a:lnTo>
                      <a:lnTo>
                        <a:pt x="75" y="192"/>
                      </a:lnTo>
                      <a:lnTo>
                        <a:pt x="79" y="204"/>
                      </a:lnTo>
                      <a:lnTo>
                        <a:pt x="83" y="213"/>
                      </a:lnTo>
                      <a:lnTo>
                        <a:pt x="87" y="225"/>
                      </a:lnTo>
                      <a:lnTo>
                        <a:pt x="89" y="234"/>
                      </a:lnTo>
                      <a:lnTo>
                        <a:pt x="93" y="244"/>
                      </a:lnTo>
                      <a:lnTo>
                        <a:pt x="96" y="253"/>
                      </a:lnTo>
                      <a:lnTo>
                        <a:pt x="98" y="263"/>
                      </a:lnTo>
                      <a:lnTo>
                        <a:pt x="102" y="271"/>
                      </a:lnTo>
                      <a:lnTo>
                        <a:pt x="104" y="278"/>
                      </a:lnTo>
                      <a:lnTo>
                        <a:pt x="108" y="286"/>
                      </a:lnTo>
                      <a:lnTo>
                        <a:pt x="110" y="294"/>
                      </a:lnTo>
                      <a:lnTo>
                        <a:pt x="114" y="301"/>
                      </a:lnTo>
                      <a:lnTo>
                        <a:pt x="116" y="309"/>
                      </a:lnTo>
                      <a:lnTo>
                        <a:pt x="117" y="317"/>
                      </a:lnTo>
                      <a:lnTo>
                        <a:pt x="121" y="325"/>
                      </a:lnTo>
                      <a:lnTo>
                        <a:pt x="123" y="330"/>
                      </a:lnTo>
                      <a:lnTo>
                        <a:pt x="125" y="338"/>
                      </a:lnTo>
                      <a:lnTo>
                        <a:pt x="127" y="344"/>
                      </a:lnTo>
                      <a:lnTo>
                        <a:pt x="131" y="349"/>
                      </a:lnTo>
                      <a:lnTo>
                        <a:pt x="133" y="355"/>
                      </a:lnTo>
                      <a:lnTo>
                        <a:pt x="135" y="361"/>
                      </a:lnTo>
                      <a:lnTo>
                        <a:pt x="137" y="367"/>
                      </a:lnTo>
                      <a:lnTo>
                        <a:pt x="139" y="373"/>
                      </a:lnTo>
                      <a:lnTo>
                        <a:pt x="141" y="376"/>
                      </a:lnTo>
                      <a:lnTo>
                        <a:pt x="142" y="382"/>
                      </a:lnTo>
                      <a:lnTo>
                        <a:pt x="144" y="386"/>
                      </a:lnTo>
                      <a:lnTo>
                        <a:pt x="146" y="390"/>
                      </a:lnTo>
                      <a:lnTo>
                        <a:pt x="146" y="394"/>
                      </a:lnTo>
                      <a:lnTo>
                        <a:pt x="148" y="397"/>
                      </a:lnTo>
                      <a:lnTo>
                        <a:pt x="150" y="401"/>
                      </a:lnTo>
                      <a:lnTo>
                        <a:pt x="152" y="403"/>
                      </a:lnTo>
                      <a:lnTo>
                        <a:pt x="152" y="407"/>
                      </a:lnTo>
                      <a:lnTo>
                        <a:pt x="154" y="409"/>
                      </a:lnTo>
                      <a:lnTo>
                        <a:pt x="154" y="411"/>
                      </a:lnTo>
                      <a:lnTo>
                        <a:pt x="154" y="413"/>
                      </a:lnTo>
                      <a:lnTo>
                        <a:pt x="156" y="415"/>
                      </a:lnTo>
                      <a:lnTo>
                        <a:pt x="156" y="417"/>
                      </a:lnTo>
                      <a:lnTo>
                        <a:pt x="158" y="421"/>
                      </a:lnTo>
                      <a:lnTo>
                        <a:pt x="160" y="424"/>
                      </a:lnTo>
                      <a:lnTo>
                        <a:pt x="160" y="428"/>
                      </a:lnTo>
                      <a:lnTo>
                        <a:pt x="162" y="430"/>
                      </a:lnTo>
                      <a:lnTo>
                        <a:pt x="164" y="434"/>
                      </a:lnTo>
                      <a:lnTo>
                        <a:pt x="164" y="436"/>
                      </a:lnTo>
                      <a:lnTo>
                        <a:pt x="164" y="440"/>
                      </a:lnTo>
                      <a:lnTo>
                        <a:pt x="165" y="442"/>
                      </a:lnTo>
                      <a:lnTo>
                        <a:pt x="165" y="445"/>
                      </a:lnTo>
                      <a:lnTo>
                        <a:pt x="167" y="447"/>
                      </a:lnTo>
                      <a:lnTo>
                        <a:pt x="167" y="449"/>
                      </a:lnTo>
                      <a:lnTo>
                        <a:pt x="167" y="451"/>
                      </a:lnTo>
                      <a:lnTo>
                        <a:pt x="167" y="453"/>
                      </a:lnTo>
                      <a:lnTo>
                        <a:pt x="167" y="455"/>
                      </a:lnTo>
                      <a:lnTo>
                        <a:pt x="167" y="457"/>
                      </a:lnTo>
                      <a:lnTo>
                        <a:pt x="167" y="459"/>
                      </a:lnTo>
                      <a:lnTo>
                        <a:pt x="165" y="459"/>
                      </a:lnTo>
                      <a:lnTo>
                        <a:pt x="165" y="457"/>
                      </a:lnTo>
                      <a:lnTo>
                        <a:pt x="164" y="457"/>
                      </a:lnTo>
                      <a:lnTo>
                        <a:pt x="164" y="455"/>
                      </a:lnTo>
                      <a:lnTo>
                        <a:pt x="162" y="453"/>
                      </a:lnTo>
                      <a:lnTo>
                        <a:pt x="160" y="451"/>
                      </a:lnTo>
                      <a:lnTo>
                        <a:pt x="158" y="447"/>
                      </a:lnTo>
                      <a:lnTo>
                        <a:pt x="156" y="444"/>
                      </a:lnTo>
                      <a:lnTo>
                        <a:pt x="154" y="440"/>
                      </a:lnTo>
                      <a:lnTo>
                        <a:pt x="152" y="436"/>
                      </a:lnTo>
                      <a:lnTo>
                        <a:pt x="148" y="430"/>
                      </a:lnTo>
                      <a:lnTo>
                        <a:pt x="146" y="424"/>
                      </a:lnTo>
                      <a:lnTo>
                        <a:pt x="142" y="419"/>
                      </a:lnTo>
                      <a:lnTo>
                        <a:pt x="141" y="413"/>
                      </a:lnTo>
                      <a:lnTo>
                        <a:pt x="137" y="405"/>
                      </a:lnTo>
                      <a:lnTo>
                        <a:pt x="133" y="399"/>
                      </a:lnTo>
                      <a:lnTo>
                        <a:pt x="131" y="394"/>
                      </a:lnTo>
                      <a:lnTo>
                        <a:pt x="127" y="386"/>
                      </a:lnTo>
                      <a:lnTo>
                        <a:pt x="125" y="378"/>
                      </a:lnTo>
                      <a:lnTo>
                        <a:pt x="121" y="373"/>
                      </a:lnTo>
                      <a:lnTo>
                        <a:pt x="119" y="365"/>
                      </a:lnTo>
                      <a:lnTo>
                        <a:pt x="116" y="359"/>
                      </a:lnTo>
                      <a:lnTo>
                        <a:pt x="114" y="351"/>
                      </a:lnTo>
                      <a:lnTo>
                        <a:pt x="110" y="344"/>
                      </a:lnTo>
                      <a:lnTo>
                        <a:pt x="108" y="338"/>
                      </a:lnTo>
                      <a:lnTo>
                        <a:pt x="106" y="330"/>
                      </a:lnTo>
                      <a:lnTo>
                        <a:pt x="102" y="325"/>
                      </a:lnTo>
                      <a:lnTo>
                        <a:pt x="100" y="317"/>
                      </a:lnTo>
                      <a:lnTo>
                        <a:pt x="96" y="309"/>
                      </a:lnTo>
                      <a:lnTo>
                        <a:pt x="94" y="303"/>
                      </a:lnTo>
                      <a:lnTo>
                        <a:pt x="93" y="296"/>
                      </a:lnTo>
                      <a:lnTo>
                        <a:pt x="89" y="288"/>
                      </a:lnTo>
                      <a:lnTo>
                        <a:pt x="87" y="282"/>
                      </a:lnTo>
                      <a:lnTo>
                        <a:pt x="85" y="275"/>
                      </a:lnTo>
                      <a:lnTo>
                        <a:pt x="83" y="269"/>
                      </a:lnTo>
                      <a:lnTo>
                        <a:pt x="79" y="261"/>
                      </a:lnTo>
                      <a:lnTo>
                        <a:pt x="77" y="255"/>
                      </a:lnTo>
                      <a:lnTo>
                        <a:pt x="75" y="248"/>
                      </a:lnTo>
                      <a:lnTo>
                        <a:pt x="71" y="242"/>
                      </a:lnTo>
                      <a:lnTo>
                        <a:pt x="70" y="236"/>
                      </a:lnTo>
                      <a:lnTo>
                        <a:pt x="68" y="229"/>
                      </a:lnTo>
                      <a:lnTo>
                        <a:pt x="64" y="223"/>
                      </a:lnTo>
                      <a:lnTo>
                        <a:pt x="62" y="217"/>
                      </a:lnTo>
                      <a:lnTo>
                        <a:pt x="60" y="211"/>
                      </a:lnTo>
                      <a:lnTo>
                        <a:pt x="56" y="205"/>
                      </a:lnTo>
                      <a:close/>
                    </a:path>
                  </a:pathLst>
                </a:custGeom>
                <a:solidFill>
                  <a:srgbClr val="FAB5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6990" name="Freeform 705"/>
                <p:cNvSpPr>
                  <a:spLocks noChangeAspect="1"/>
                </p:cNvSpPr>
                <p:nvPr/>
              </p:nvSpPr>
              <p:spPr bwMode="auto">
                <a:xfrm>
                  <a:off x="4179" y="2458"/>
                  <a:ext cx="164" cy="444"/>
                </a:xfrm>
                <a:custGeom>
                  <a:avLst/>
                  <a:gdLst>
                    <a:gd name="T0" fmla="*/ 146 w 164"/>
                    <a:gd name="T1" fmla="*/ 396 h 444"/>
                    <a:gd name="T2" fmla="*/ 144 w 164"/>
                    <a:gd name="T3" fmla="*/ 390 h 444"/>
                    <a:gd name="T4" fmla="*/ 142 w 164"/>
                    <a:gd name="T5" fmla="*/ 382 h 444"/>
                    <a:gd name="T6" fmla="*/ 139 w 164"/>
                    <a:gd name="T7" fmla="*/ 373 h 444"/>
                    <a:gd name="T8" fmla="*/ 133 w 164"/>
                    <a:gd name="T9" fmla="*/ 359 h 444"/>
                    <a:gd name="T10" fmla="*/ 127 w 164"/>
                    <a:gd name="T11" fmla="*/ 346 h 444"/>
                    <a:gd name="T12" fmla="*/ 121 w 164"/>
                    <a:gd name="T13" fmla="*/ 328 h 444"/>
                    <a:gd name="T14" fmla="*/ 114 w 164"/>
                    <a:gd name="T15" fmla="*/ 309 h 444"/>
                    <a:gd name="T16" fmla="*/ 106 w 164"/>
                    <a:gd name="T17" fmla="*/ 286 h 444"/>
                    <a:gd name="T18" fmla="*/ 98 w 164"/>
                    <a:gd name="T19" fmla="*/ 263 h 444"/>
                    <a:gd name="T20" fmla="*/ 89 w 164"/>
                    <a:gd name="T21" fmla="*/ 234 h 444"/>
                    <a:gd name="T22" fmla="*/ 79 w 164"/>
                    <a:gd name="T23" fmla="*/ 204 h 444"/>
                    <a:gd name="T24" fmla="*/ 68 w 164"/>
                    <a:gd name="T25" fmla="*/ 169 h 444"/>
                    <a:gd name="T26" fmla="*/ 56 w 164"/>
                    <a:gd name="T27" fmla="*/ 136 h 444"/>
                    <a:gd name="T28" fmla="*/ 46 w 164"/>
                    <a:gd name="T29" fmla="*/ 104 h 444"/>
                    <a:gd name="T30" fmla="*/ 37 w 164"/>
                    <a:gd name="T31" fmla="*/ 73 h 444"/>
                    <a:gd name="T32" fmla="*/ 27 w 164"/>
                    <a:gd name="T33" fmla="*/ 46 h 444"/>
                    <a:gd name="T34" fmla="*/ 20 w 164"/>
                    <a:gd name="T35" fmla="*/ 25 h 444"/>
                    <a:gd name="T36" fmla="*/ 12 w 164"/>
                    <a:gd name="T37" fmla="*/ 10 h 444"/>
                    <a:gd name="T38" fmla="*/ 8 w 164"/>
                    <a:gd name="T39" fmla="*/ 2 h 444"/>
                    <a:gd name="T40" fmla="*/ 4 w 164"/>
                    <a:gd name="T41" fmla="*/ 0 h 444"/>
                    <a:gd name="T42" fmla="*/ 2 w 164"/>
                    <a:gd name="T43" fmla="*/ 2 h 444"/>
                    <a:gd name="T44" fmla="*/ 2 w 164"/>
                    <a:gd name="T45" fmla="*/ 8 h 444"/>
                    <a:gd name="T46" fmla="*/ 4 w 164"/>
                    <a:gd name="T47" fmla="*/ 13 h 444"/>
                    <a:gd name="T48" fmla="*/ 4 w 164"/>
                    <a:gd name="T49" fmla="*/ 21 h 444"/>
                    <a:gd name="T50" fmla="*/ 6 w 164"/>
                    <a:gd name="T51" fmla="*/ 33 h 444"/>
                    <a:gd name="T52" fmla="*/ 8 w 164"/>
                    <a:gd name="T53" fmla="*/ 44 h 444"/>
                    <a:gd name="T54" fmla="*/ 12 w 164"/>
                    <a:gd name="T55" fmla="*/ 58 h 444"/>
                    <a:gd name="T56" fmla="*/ 16 w 164"/>
                    <a:gd name="T57" fmla="*/ 73 h 444"/>
                    <a:gd name="T58" fmla="*/ 20 w 164"/>
                    <a:gd name="T59" fmla="*/ 88 h 444"/>
                    <a:gd name="T60" fmla="*/ 25 w 164"/>
                    <a:gd name="T61" fmla="*/ 106 h 444"/>
                    <a:gd name="T62" fmla="*/ 31 w 164"/>
                    <a:gd name="T63" fmla="*/ 121 h 444"/>
                    <a:gd name="T64" fmla="*/ 37 w 164"/>
                    <a:gd name="T65" fmla="*/ 140 h 444"/>
                    <a:gd name="T66" fmla="*/ 45 w 164"/>
                    <a:gd name="T67" fmla="*/ 157 h 444"/>
                    <a:gd name="T68" fmla="*/ 50 w 164"/>
                    <a:gd name="T69" fmla="*/ 175 h 444"/>
                    <a:gd name="T70" fmla="*/ 58 w 164"/>
                    <a:gd name="T71" fmla="*/ 192 h 444"/>
                    <a:gd name="T72" fmla="*/ 66 w 164"/>
                    <a:gd name="T73" fmla="*/ 211 h 444"/>
                    <a:gd name="T74" fmla="*/ 73 w 164"/>
                    <a:gd name="T75" fmla="*/ 230 h 444"/>
                    <a:gd name="T76" fmla="*/ 81 w 164"/>
                    <a:gd name="T77" fmla="*/ 250 h 444"/>
                    <a:gd name="T78" fmla="*/ 89 w 164"/>
                    <a:gd name="T79" fmla="*/ 269 h 444"/>
                    <a:gd name="T80" fmla="*/ 96 w 164"/>
                    <a:gd name="T81" fmla="*/ 290 h 444"/>
                    <a:gd name="T82" fmla="*/ 102 w 164"/>
                    <a:gd name="T83" fmla="*/ 311 h 444"/>
                    <a:gd name="T84" fmla="*/ 110 w 164"/>
                    <a:gd name="T85" fmla="*/ 332 h 444"/>
                    <a:gd name="T86" fmla="*/ 119 w 164"/>
                    <a:gd name="T87" fmla="*/ 353 h 444"/>
                    <a:gd name="T88" fmla="*/ 127 w 164"/>
                    <a:gd name="T89" fmla="*/ 373 h 444"/>
                    <a:gd name="T90" fmla="*/ 137 w 164"/>
                    <a:gd name="T91" fmla="*/ 394 h 444"/>
                    <a:gd name="T92" fmla="*/ 144 w 164"/>
                    <a:gd name="T93" fmla="*/ 413 h 444"/>
                    <a:gd name="T94" fmla="*/ 152 w 164"/>
                    <a:gd name="T95" fmla="*/ 428 h 444"/>
                    <a:gd name="T96" fmla="*/ 158 w 164"/>
                    <a:gd name="T97" fmla="*/ 438 h 444"/>
                    <a:gd name="T98" fmla="*/ 162 w 164"/>
                    <a:gd name="T99" fmla="*/ 444 h 444"/>
                    <a:gd name="T100" fmla="*/ 164 w 164"/>
                    <a:gd name="T101" fmla="*/ 440 h 444"/>
                    <a:gd name="T102" fmla="*/ 162 w 164"/>
                    <a:gd name="T103" fmla="*/ 434 h 444"/>
                    <a:gd name="T104" fmla="*/ 158 w 164"/>
                    <a:gd name="T105" fmla="*/ 426 h 444"/>
                    <a:gd name="T106" fmla="*/ 156 w 164"/>
                    <a:gd name="T107" fmla="*/ 417 h 444"/>
                    <a:gd name="T108" fmla="*/ 152 w 164"/>
                    <a:gd name="T109" fmla="*/ 407 h 44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64"/>
                    <a:gd name="T166" fmla="*/ 0 h 444"/>
                    <a:gd name="T167" fmla="*/ 164 w 164"/>
                    <a:gd name="T168" fmla="*/ 444 h 44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64" h="444">
                      <a:moveTo>
                        <a:pt x="148" y="399"/>
                      </a:moveTo>
                      <a:lnTo>
                        <a:pt x="148" y="397"/>
                      </a:lnTo>
                      <a:lnTo>
                        <a:pt x="146" y="396"/>
                      </a:lnTo>
                      <a:lnTo>
                        <a:pt x="146" y="394"/>
                      </a:lnTo>
                      <a:lnTo>
                        <a:pt x="146" y="392"/>
                      </a:lnTo>
                      <a:lnTo>
                        <a:pt x="144" y="390"/>
                      </a:lnTo>
                      <a:lnTo>
                        <a:pt x="144" y="388"/>
                      </a:lnTo>
                      <a:lnTo>
                        <a:pt x="142" y="386"/>
                      </a:lnTo>
                      <a:lnTo>
                        <a:pt x="142" y="382"/>
                      </a:lnTo>
                      <a:lnTo>
                        <a:pt x="141" y="378"/>
                      </a:lnTo>
                      <a:lnTo>
                        <a:pt x="139" y="376"/>
                      </a:lnTo>
                      <a:lnTo>
                        <a:pt x="139" y="373"/>
                      </a:lnTo>
                      <a:lnTo>
                        <a:pt x="137" y="369"/>
                      </a:lnTo>
                      <a:lnTo>
                        <a:pt x="135" y="365"/>
                      </a:lnTo>
                      <a:lnTo>
                        <a:pt x="133" y="359"/>
                      </a:lnTo>
                      <a:lnTo>
                        <a:pt x="131" y="355"/>
                      </a:lnTo>
                      <a:lnTo>
                        <a:pt x="129" y="349"/>
                      </a:lnTo>
                      <a:lnTo>
                        <a:pt x="127" y="346"/>
                      </a:lnTo>
                      <a:lnTo>
                        <a:pt x="125" y="340"/>
                      </a:lnTo>
                      <a:lnTo>
                        <a:pt x="123" y="334"/>
                      </a:lnTo>
                      <a:lnTo>
                        <a:pt x="121" y="328"/>
                      </a:lnTo>
                      <a:lnTo>
                        <a:pt x="119" y="321"/>
                      </a:lnTo>
                      <a:lnTo>
                        <a:pt x="117" y="315"/>
                      </a:lnTo>
                      <a:lnTo>
                        <a:pt x="114" y="309"/>
                      </a:lnTo>
                      <a:lnTo>
                        <a:pt x="112" y="301"/>
                      </a:lnTo>
                      <a:lnTo>
                        <a:pt x="110" y="294"/>
                      </a:lnTo>
                      <a:lnTo>
                        <a:pt x="106" y="286"/>
                      </a:lnTo>
                      <a:lnTo>
                        <a:pt x="104" y="278"/>
                      </a:lnTo>
                      <a:lnTo>
                        <a:pt x="102" y="271"/>
                      </a:lnTo>
                      <a:lnTo>
                        <a:pt x="98" y="263"/>
                      </a:lnTo>
                      <a:lnTo>
                        <a:pt x="94" y="253"/>
                      </a:lnTo>
                      <a:lnTo>
                        <a:pt x="93" y="244"/>
                      </a:lnTo>
                      <a:lnTo>
                        <a:pt x="89" y="234"/>
                      </a:lnTo>
                      <a:lnTo>
                        <a:pt x="85" y="225"/>
                      </a:lnTo>
                      <a:lnTo>
                        <a:pt x="83" y="213"/>
                      </a:lnTo>
                      <a:lnTo>
                        <a:pt x="79" y="204"/>
                      </a:lnTo>
                      <a:lnTo>
                        <a:pt x="75" y="192"/>
                      </a:lnTo>
                      <a:lnTo>
                        <a:pt x="71" y="181"/>
                      </a:lnTo>
                      <a:lnTo>
                        <a:pt x="68" y="169"/>
                      </a:lnTo>
                      <a:lnTo>
                        <a:pt x="64" y="159"/>
                      </a:lnTo>
                      <a:lnTo>
                        <a:pt x="60" y="148"/>
                      </a:lnTo>
                      <a:lnTo>
                        <a:pt x="56" y="136"/>
                      </a:lnTo>
                      <a:lnTo>
                        <a:pt x="54" y="125"/>
                      </a:lnTo>
                      <a:lnTo>
                        <a:pt x="50" y="115"/>
                      </a:lnTo>
                      <a:lnTo>
                        <a:pt x="46" y="104"/>
                      </a:lnTo>
                      <a:lnTo>
                        <a:pt x="43" y="94"/>
                      </a:lnTo>
                      <a:lnTo>
                        <a:pt x="39" y="83"/>
                      </a:lnTo>
                      <a:lnTo>
                        <a:pt x="37" y="73"/>
                      </a:lnTo>
                      <a:lnTo>
                        <a:pt x="33" y="63"/>
                      </a:lnTo>
                      <a:lnTo>
                        <a:pt x="29" y="56"/>
                      </a:lnTo>
                      <a:lnTo>
                        <a:pt x="27" y="46"/>
                      </a:lnTo>
                      <a:lnTo>
                        <a:pt x="23" y="38"/>
                      </a:lnTo>
                      <a:lnTo>
                        <a:pt x="22" y="33"/>
                      </a:lnTo>
                      <a:lnTo>
                        <a:pt x="20" y="25"/>
                      </a:lnTo>
                      <a:lnTo>
                        <a:pt x="18" y="19"/>
                      </a:lnTo>
                      <a:lnTo>
                        <a:pt x="14" y="13"/>
                      </a:lnTo>
                      <a:lnTo>
                        <a:pt x="12" y="10"/>
                      </a:lnTo>
                      <a:lnTo>
                        <a:pt x="12" y="6"/>
                      </a:lnTo>
                      <a:lnTo>
                        <a:pt x="10" y="4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4" y="12"/>
                      </a:lnTo>
                      <a:lnTo>
                        <a:pt x="4" y="13"/>
                      </a:lnTo>
                      <a:lnTo>
                        <a:pt x="4" y="17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4" y="25"/>
                      </a:lnTo>
                      <a:lnTo>
                        <a:pt x="6" y="29"/>
                      </a:lnTo>
                      <a:lnTo>
                        <a:pt x="6" y="33"/>
                      </a:lnTo>
                      <a:lnTo>
                        <a:pt x="6" y="37"/>
                      </a:lnTo>
                      <a:lnTo>
                        <a:pt x="8" y="40"/>
                      </a:lnTo>
                      <a:lnTo>
                        <a:pt x="8" y="44"/>
                      </a:lnTo>
                      <a:lnTo>
                        <a:pt x="8" y="48"/>
                      </a:lnTo>
                      <a:lnTo>
                        <a:pt x="10" y="54"/>
                      </a:lnTo>
                      <a:lnTo>
                        <a:pt x="12" y="58"/>
                      </a:lnTo>
                      <a:lnTo>
                        <a:pt x="12" y="63"/>
                      </a:lnTo>
                      <a:lnTo>
                        <a:pt x="14" y="67"/>
                      </a:lnTo>
                      <a:lnTo>
                        <a:pt x="16" y="73"/>
                      </a:lnTo>
                      <a:lnTo>
                        <a:pt x="16" y="77"/>
                      </a:lnTo>
                      <a:lnTo>
                        <a:pt x="18" y="83"/>
                      </a:lnTo>
                      <a:lnTo>
                        <a:pt x="20" y="88"/>
                      </a:lnTo>
                      <a:lnTo>
                        <a:pt x="22" y="94"/>
                      </a:lnTo>
                      <a:lnTo>
                        <a:pt x="23" y="100"/>
                      </a:lnTo>
                      <a:lnTo>
                        <a:pt x="25" y="106"/>
                      </a:lnTo>
                      <a:lnTo>
                        <a:pt x="27" y="109"/>
                      </a:lnTo>
                      <a:lnTo>
                        <a:pt x="29" y="115"/>
                      </a:lnTo>
                      <a:lnTo>
                        <a:pt x="31" y="121"/>
                      </a:lnTo>
                      <a:lnTo>
                        <a:pt x="33" y="127"/>
                      </a:lnTo>
                      <a:lnTo>
                        <a:pt x="35" y="134"/>
                      </a:lnTo>
                      <a:lnTo>
                        <a:pt x="37" y="140"/>
                      </a:lnTo>
                      <a:lnTo>
                        <a:pt x="39" y="146"/>
                      </a:lnTo>
                      <a:lnTo>
                        <a:pt x="41" y="152"/>
                      </a:lnTo>
                      <a:lnTo>
                        <a:pt x="45" y="157"/>
                      </a:lnTo>
                      <a:lnTo>
                        <a:pt x="46" y="163"/>
                      </a:lnTo>
                      <a:lnTo>
                        <a:pt x="48" y="169"/>
                      </a:lnTo>
                      <a:lnTo>
                        <a:pt x="50" y="175"/>
                      </a:lnTo>
                      <a:lnTo>
                        <a:pt x="54" y="181"/>
                      </a:lnTo>
                      <a:lnTo>
                        <a:pt x="56" y="186"/>
                      </a:lnTo>
                      <a:lnTo>
                        <a:pt x="58" y="192"/>
                      </a:lnTo>
                      <a:lnTo>
                        <a:pt x="62" y="198"/>
                      </a:lnTo>
                      <a:lnTo>
                        <a:pt x="64" y="205"/>
                      </a:lnTo>
                      <a:lnTo>
                        <a:pt x="66" y="211"/>
                      </a:lnTo>
                      <a:lnTo>
                        <a:pt x="70" y="217"/>
                      </a:lnTo>
                      <a:lnTo>
                        <a:pt x="71" y="223"/>
                      </a:lnTo>
                      <a:lnTo>
                        <a:pt x="73" y="230"/>
                      </a:lnTo>
                      <a:lnTo>
                        <a:pt x="77" y="236"/>
                      </a:lnTo>
                      <a:lnTo>
                        <a:pt x="79" y="242"/>
                      </a:lnTo>
                      <a:lnTo>
                        <a:pt x="81" y="250"/>
                      </a:lnTo>
                      <a:lnTo>
                        <a:pt x="83" y="255"/>
                      </a:lnTo>
                      <a:lnTo>
                        <a:pt x="87" y="263"/>
                      </a:lnTo>
                      <a:lnTo>
                        <a:pt x="89" y="269"/>
                      </a:lnTo>
                      <a:lnTo>
                        <a:pt x="91" y="277"/>
                      </a:lnTo>
                      <a:lnTo>
                        <a:pt x="93" y="284"/>
                      </a:lnTo>
                      <a:lnTo>
                        <a:pt x="96" y="290"/>
                      </a:lnTo>
                      <a:lnTo>
                        <a:pt x="98" y="298"/>
                      </a:lnTo>
                      <a:lnTo>
                        <a:pt x="100" y="303"/>
                      </a:lnTo>
                      <a:lnTo>
                        <a:pt x="102" y="311"/>
                      </a:lnTo>
                      <a:lnTo>
                        <a:pt x="106" y="319"/>
                      </a:lnTo>
                      <a:lnTo>
                        <a:pt x="108" y="325"/>
                      </a:lnTo>
                      <a:lnTo>
                        <a:pt x="110" y="332"/>
                      </a:lnTo>
                      <a:lnTo>
                        <a:pt x="114" y="340"/>
                      </a:lnTo>
                      <a:lnTo>
                        <a:pt x="116" y="346"/>
                      </a:lnTo>
                      <a:lnTo>
                        <a:pt x="119" y="353"/>
                      </a:lnTo>
                      <a:lnTo>
                        <a:pt x="121" y="359"/>
                      </a:lnTo>
                      <a:lnTo>
                        <a:pt x="123" y="367"/>
                      </a:lnTo>
                      <a:lnTo>
                        <a:pt x="127" y="373"/>
                      </a:lnTo>
                      <a:lnTo>
                        <a:pt x="129" y="380"/>
                      </a:lnTo>
                      <a:lnTo>
                        <a:pt x="133" y="386"/>
                      </a:lnTo>
                      <a:lnTo>
                        <a:pt x="137" y="394"/>
                      </a:lnTo>
                      <a:lnTo>
                        <a:pt x="139" y="399"/>
                      </a:lnTo>
                      <a:lnTo>
                        <a:pt x="142" y="407"/>
                      </a:lnTo>
                      <a:lnTo>
                        <a:pt x="144" y="413"/>
                      </a:lnTo>
                      <a:lnTo>
                        <a:pt x="148" y="419"/>
                      </a:lnTo>
                      <a:lnTo>
                        <a:pt x="150" y="422"/>
                      </a:lnTo>
                      <a:lnTo>
                        <a:pt x="152" y="428"/>
                      </a:lnTo>
                      <a:lnTo>
                        <a:pt x="154" y="432"/>
                      </a:lnTo>
                      <a:lnTo>
                        <a:pt x="156" y="434"/>
                      </a:lnTo>
                      <a:lnTo>
                        <a:pt x="158" y="438"/>
                      </a:lnTo>
                      <a:lnTo>
                        <a:pt x="160" y="440"/>
                      </a:lnTo>
                      <a:lnTo>
                        <a:pt x="162" y="442"/>
                      </a:lnTo>
                      <a:lnTo>
                        <a:pt x="162" y="444"/>
                      </a:lnTo>
                      <a:lnTo>
                        <a:pt x="164" y="444"/>
                      </a:lnTo>
                      <a:lnTo>
                        <a:pt x="164" y="442"/>
                      </a:lnTo>
                      <a:lnTo>
                        <a:pt x="164" y="440"/>
                      </a:lnTo>
                      <a:lnTo>
                        <a:pt x="164" y="438"/>
                      </a:lnTo>
                      <a:lnTo>
                        <a:pt x="162" y="436"/>
                      </a:lnTo>
                      <a:lnTo>
                        <a:pt x="162" y="434"/>
                      </a:lnTo>
                      <a:lnTo>
                        <a:pt x="160" y="432"/>
                      </a:lnTo>
                      <a:lnTo>
                        <a:pt x="160" y="428"/>
                      </a:lnTo>
                      <a:lnTo>
                        <a:pt x="158" y="426"/>
                      </a:lnTo>
                      <a:lnTo>
                        <a:pt x="158" y="422"/>
                      </a:lnTo>
                      <a:lnTo>
                        <a:pt x="156" y="421"/>
                      </a:lnTo>
                      <a:lnTo>
                        <a:pt x="156" y="417"/>
                      </a:lnTo>
                      <a:lnTo>
                        <a:pt x="154" y="413"/>
                      </a:lnTo>
                      <a:lnTo>
                        <a:pt x="152" y="411"/>
                      </a:lnTo>
                      <a:lnTo>
                        <a:pt x="152" y="407"/>
                      </a:lnTo>
                      <a:lnTo>
                        <a:pt x="150" y="403"/>
                      </a:lnTo>
                      <a:lnTo>
                        <a:pt x="148" y="399"/>
                      </a:lnTo>
                      <a:close/>
                    </a:path>
                  </a:pathLst>
                </a:custGeom>
                <a:solidFill>
                  <a:srgbClr val="FFBD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6991" name="Freeform 706"/>
                <p:cNvSpPr>
                  <a:spLocks noChangeAspect="1"/>
                </p:cNvSpPr>
                <p:nvPr/>
              </p:nvSpPr>
              <p:spPr bwMode="auto">
                <a:xfrm>
                  <a:off x="4536" y="2980"/>
                  <a:ext cx="69" cy="27"/>
                </a:xfrm>
                <a:custGeom>
                  <a:avLst/>
                  <a:gdLst>
                    <a:gd name="T0" fmla="*/ 52 w 69"/>
                    <a:gd name="T1" fmla="*/ 27 h 27"/>
                    <a:gd name="T2" fmla="*/ 50 w 69"/>
                    <a:gd name="T3" fmla="*/ 25 h 27"/>
                    <a:gd name="T4" fmla="*/ 48 w 69"/>
                    <a:gd name="T5" fmla="*/ 23 h 27"/>
                    <a:gd name="T6" fmla="*/ 46 w 69"/>
                    <a:gd name="T7" fmla="*/ 21 h 27"/>
                    <a:gd name="T8" fmla="*/ 44 w 69"/>
                    <a:gd name="T9" fmla="*/ 19 h 27"/>
                    <a:gd name="T10" fmla="*/ 41 w 69"/>
                    <a:gd name="T11" fmla="*/ 19 h 27"/>
                    <a:gd name="T12" fmla="*/ 37 w 69"/>
                    <a:gd name="T13" fmla="*/ 18 h 27"/>
                    <a:gd name="T14" fmla="*/ 33 w 69"/>
                    <a:gd name="T15" fmla="*/ 18 h 27"/>
                    <a:gd name="T16" fmla="*/ 29 w 69"/>
                    <a:gd name="T17" fmla="*/ 18 h 27"/>
                    <a:gd name="T18" fmla="*/ 25 w 69"/>
                    <a:gd name="T19" fmla="*/ 18 h 27"/>
                    <a:gd name="T20" fmla="*/ 23 w 69"/>
                    <a:gd name="T21" fmla="*/ 19 h 27"/>
                    <a:gd name="T22" fmla="*/ 20 w 69"/>
                    <a:gd name="T23" fmla="*/ 19 h 27"/>
                    <a:gd name="T24" fmla="*/ 16 w 69"/>
                    <a:gd name="T25" fmla="*/ 19 h 27"/>
                    <a:gd name="T26" fmla="*/ 14 w 69"/>
                    <a:gd name="T27" fmla="*/ 21 h 27"/>
                    <a:gd name="T28" fmla="*/ 10 w 69"/>
                    <a:gd name="T29" fmla="*/ 21 h 27"/>
                    <a:gd name="T30" fmla="*/ 6 w 69"/>
                    <a:gd name="T31" fmla="*/ 21 h 27"/>
                    <a:gd name="T32" fmla="*/ 4 w 69"/>
                    <a:gd name="T33" fmla="*/ 23 h 27"/>
                    <a:gd name="T34" fmla="*/ 0 w 69"/>
                    <a:gd name="T35" fmla="*/ 23 h 27"/>
                    <a:gd name="T36" fmla="*/ 2 w 69"/>
                    <a:gd name="T37" fmla="*/ 21 h 27"/>
                    <a:gd name="T38" fmla="*/ 4 w 69"/>
                    <a:gd name="T39" fmla="*/ 18 h 27"/>
                    <a:gd name="T40" fmla="*/ 6 w 69"/>
                    <a:gd name="T41" fmla="*/ 14 h 27"/>
                    <a:gd name="T42" fmla="*/ 8 w 69"/>
                    <a:gd name="T43" fmla="*/ 12 h 27"/>
                    <a:gd name="T44" fmla="*/ 12 w 69"/>
                    <a:gd name="T45" fmla="*/ 10 h 27"/>
                    <a:gd name="T46" fmla="*/ 16 w 69"/>
                    <a:gd name="T47" fmla="*/ 8 h 27"/>
                    <a:gd name="T48" fmla="*/ 20 w 69"/>
                    <a:gd name="T49" fmla="*/ 6 h 27"/>
                    <a:gd name="T50" fmla="*/ 23 w 69"/>
                    <a:gd name="T51" fmla="*/ 4 h 27"/>
                    <a:gd name="T52" fmla="*/ 27 w 69"/>
                    <a:gd name="T53" fmla="*/ 2 h 27"/>
                    <a:gd name="T54" fmla="*/ 31 w 69"/>
                    <a:gd name="T55" fmla="*/ 2 h 27"/>
                    <a:gd name="T56" fmla="*/ 35 w 69"/>
                    <a:gd name="T57" fmla="*/ 0 h 27"/>
                    <a:gd name="T58" fmla="*/ 39 w 69"/>
                    <a:gd name="T59" fmla="*/ 0 h 27"/>
                    <a:gd name="T60" fmla="*/ 43 w 69"/>
                    <a:gd name="T61" fmla="*/ 0 h 27"/>
                    <a:gd name="T62" fmla="*/ 46 w 69"/>
                    <a:gd name="T63" fmla="*/ 0 h 27"/>
                    <a:gd name="T64" fmla="*/ 50 w 69"/>
                    <a:gd name="T65" fmla="*/ 2 h 27"/>
                    <a:gd name="T66" fmla="*/ 54 w 69"/>
                    <a:gd name="T67" fmla="*/ 2 h 27"/>
                    <a:gd name="T68" fmla="*/ 58 w 69"/>
                    <a:gd name="T69" fmla="*/ 4 h 27"/>
                    <a:gd name="T70" fmla="*/ 62 w 69"/>
                    <a:gd name="T71" fmla="*/ 6 h 27"/>
                    <a:gd name="T72" fmla="*/ 64 w 69"/>
                    <a:gd name="T73" fmla="*/ 8 h 27"/>
                    <a:gd name="T74" fmla="*/ 66 w 69"/>
                    <a:gd name="T75" fmla="*/ 10 h 27"/>
                    <a:gd name="T76" fmla="*/ 68 w 69"/>
                    <a:gd name="T77" fmla="*/ 12 h 27"/>
                    <a:gd name="T78" fmla="*/ 69 w 69"/>
                    <a:gd name="T79" fmla="*/ 14 h 27"/>
                    <a:gd name="T80" fmla="*/ 69 w 69"/>
                    <a:gd name="T81" fmla="*/ 18 h 27"/>
                    <a:gd name="T82" fmla="*/ 68 w 69"/>
                    <a:gd name="T83" fmla="*/ 19 h 27"/>
                    <a:gd name="T84" fmla="*/ 64 w 69"/>
                    <a:gd name="T85" fmla="*/ 19 h 27"/>
                    <a:gd name="T86" fmla="*/ 62 w 69"/>
                    <a:gd name="T87" fmla="*/ 21 h 27"/>
                    <a:gd name="T88" fmla="*/ 60 w 69"/>
                    <a:gd name="T89" fmla="*/ 23 h 27"/>
                    <a:gd name="T90" fmla="*/ 56 w 69"/>
                    <a:gd name="T91" fmla="*/ 23 h 27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69"/>
                    <a:gd name="T139" fmla="*/ 0 h 27"/>
                    <a:gd name="T140" fmla="*/ 69 w 69"/>
                    <a:gd name="T141" fmla="*/ 27 h 27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69" h="27">
                      <a:moveTo>
                        <a:pt x="54" y="27"/>
                      </a:moveTo>
                      <a:lnTo>
                        <a:pt x="52" y="27"/>
                      </a:lnTo>
                      <a:lnTo>
                        <a:pt x="52" y="25"/>
                      </a:lnTo>
                      <a:lnTo>
                        <a:pt x="50" y="25"/>
                      </a:lnTo>
                      <a:lnTo>
                        <a:pt x="50" y="23"/>
                      </a:lnTo>
                      <a:lnTo>
                        <a:pt x="48" y="23"/>
                      </a:lnTo>
                      <a:lnTo>
                        <a:pt x="48" y="21"/>
                      </a:lnTo>
                      <a:lnTo>
                        <a:pt x="46" y="21"/>
                      </a:lnTo>
                      <a:lnTo>
                        <a:pt x="44" y="21"/>
                      </a:lnTo>
                      <a:lnTo>
                        <a:pt x="44" y="19"/>
                      </a:lnTo>
                      <a:lnTo>
                        <a:pt x="43" y="19"/>
                      </a:lnTo>
                      <a:lnTo>
                        <a:pt x="41" y="19"/>
                      </a:lnTo>
                      <a:lnTo>
                        <a:pt x="39" y="18"/>
                      </a:lnTo>
                      <a:lnTo>
                        <a:pt x="37" y="18"/>
                      </a:lnTo>
                      <a:lnTo>
                        <a:pt x="35" y="18"/>
                      </a:lnTo>
                      <a:lnTo>
                        <a:pt x="33" y="18"/>
                      </a:lnTo>
                      <a:lnTo>
                        <a:pt x="31" y="18"/>
                      </a:lnTo>
                      <a:lnTo>
                        <a:pt x="29" y="18"/>
                      </a:lnTo>
                      <a:lnTo>
                        <a:pt x="27" y="18"/>
                      </a:lnTo>
                      <a:lnTo>
                        <a:pt x="25" y="18"/>
                      </a:lnTo>
                      <a:lnTo>
                        <a:pt x="23" y="18"/>
                      </a:lnTo>
                      <a:lnTo>
                        <a:pt x="23" y="19"/>
                      </a:lnTo>
                      <a:lnTo>
                        <a:pt x="21" y="19"/>
                      </a:lnTo>
                      <a:lnTo>
                        <a:pt x="20" y="19"/>
                      </a:lnTo>
                      <a:lnTo>
                        <a:pt x="18" y="19"/>
                      </a:lnTo>
                      <a:lnTo>
                        <a:pt x="16" y="19"/>
                      </a:lnTo>
                      <a:lnTo>
                        <a:pt x="14" y="19"/>
                      </a:lnTo>
                      <a:lnTo>
                        <a:pt x="14" y="21"/>
                      </a:lnTo>
                      <a:lnTo>
                        <a:pt x="12" y="21"/>
                      </a:ln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6" y="21"/>
                      </a:lnTo>
                      <a:lnTo>
                        <a:pt x="4" y="21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4" y="18"/>
                      </a:lnTo>
                      <a:lnTo>
                        <a:pt x="6" y="16"/>
                      </a:lnTo>
                      <a:lnTo>
                        <a:pt x="6" y="14"/>
                      </a:lnTo>
                      <a:lnTo>
                        <a:pt x="8" y="14"/>
                      </a:lnTo>
                      <a:lnTo>
                        <a:pt x="8" y="12"/>
                      </a:lnTo>
                      <a:lnTo>
                        <a:pt x="10" y="12"/>
                      </a:lnTo>
                      <a:lnTo>
                        <a:pt x="12" y="10"/>
                      </a:lnTo>
                      <a:lnTo>
                        <a:pt x="14" y="10"/>
                      </a:lnTo>
                      <a:lnTo>
                        <a:pt x="16" y="8"/>
                      </a:lnTo>
                      <a:lnTo>
                        <a:pt x="18" y="6"/>
                      </a:lnTo>
                      <a:lnTo>
                        <a:pt x="20" y="6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5" y="4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9" y="0"/>
                      </a:lnTo>
                      <a:lnTo>
                        <a:pt x="41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2"/>
                      </a:lnTo>
                      <a:lnTo>
                        <a:pt x="52" y="2"/>
                      </a:lnTo>
                      <a:lnTo>
                        <a:pt x="54" y="2"/>
                      </a:lnTo>
                      <a:lnTo>
                        <a:pt x="56" y="2"/>
                      </a:lnTo>
                      <a:lnTo>
                        <a:pt x="58" y="4"/>
                      </a:lnTo>
                      <a:lnTo>
                        <a:pt x="60" y="4"/>
                      </a:lnTo>
                      <a:lnTo>
                        <a:pt x="62" y="6"/>
                      </a:lnTo>
                      <a:lnTo>
                        <a:pt x="64" y="6"/>
                      </a:lnTo>
                      <a:lnTo>
                        <a:pt x="64" y="8"/>
                      </a:lnTo>
                      <a:lnTo>
                        <a:pt x="66" y="8"/>
                      </a:lnTo>
                      <a:lnTo>
                        <a:pt x="66" y="10"/>
                      </a:lnTo>
                      <a:lnTo>
                        <a:pt x="68" y="10"/>
                      </a:lnTo>
                      <a:lnTo>
                        <a:pt x="68" y="12"/>
                      </a:lnTo>
                      <a:lnTo>
                        <a:pt x="69" y="12"/>
                      </a:lnTo>
                      <a:lnTo>
                        <a:pt x="69" y="14"/>
                      </a:lnTo>
                      <a:lnTo>
                        <a:pt x="69" y="16"/>
                      </a:lnTo>
                      <a:lnTo>
                        <a:pt x="69" y="18"/>
                      </a:lnTo>
                      <a:lnTo>
                        <a:pt x="68" y="18"/>
                      </a:lnTo>
                      <a:lnTo>
                        <a:pt x="68" y="19"/>
                      </a:lnTo>
                      <a:lnTo>
                        <a:pt x="66" y="19"/>
                      </a:lnTo>
                      <a:lnTo>
                        <a:pt x="64" y="19"/>
                      </a:lnTo>
                      <a:lnTo>
                        <a:pt x="64" y="21"/>
                      </a:lnTo>
                      <a:lnTo>
                        <a:pt x="62" y="21"/>
                      </a:lnTo>
                      <a:lnTo>
                        <a:pt x="60" y="21"/>
                      </a:lnTo>
                      <a:lnTo>
                        <a:pt x="60" y="23"/>
                      </a:lnTo>
                      <a:lnTo>
                        <a:pt x="58" y="23"/>
                      </a:lnTo>
                      <a:lnTo>
                        <a:pt x="56" y="23"/>
                      </a:lnTo>
                      <a:lnTo>
                        <a:pt x="54" y="27"/>
                      </a:lnTo>
                      <a:close/>
                    </a:path>
                  </a:pathLst>
                </a:custGeom>
                <a:solidFill>
                  <a:srgbClr val="D98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6992" name="Freeform 707"/>
                <p:cNvSpPr>
                  <a:spLocks noChangeAspect="1"/>
                </p:cNvSpPr>
                <p:nvPr/>
              </p:nvSpPr>
              <p:spPr bwMode="auto">
                <a:xfrm>
                  <a:off x="4559" y="2963"/>
                  <a:ext cx="66" cy="25"/>
                </a:xfrm>
                <a:custGeom>
                  <a:avLst/>
                  <a:gdLst>
                    <a:gd name="T0" fmla="*/ 48 w 66"/>
                    <a:gd name="T1" fmla="*/ 23 h 25"/>
                    <a:gd name="T2" fmla="*/ 45 w 66"/>
                    <a:gd name="T3" fmla="*/ 23 h 25"/>
                    <a:gd name="T4" fmla="*/ 43 w 66"/>
                    <a:gd name="T5" fmla="*/ 21 h 25"/>
                    <a:gd name="T6" fmla="*/ 41 w 66"/>
                    <a:gd name="T7" fmla="*/ 19 h 25"/>
                    <a:gd name="T8" fmla="*/ 37 w 66"/>
                    <a:gd name="T9" fmla="*/ 19 h 25"/>
                    <a:gd name="T10" fmla="*/ 35 w 66"/>
                    <a:gd name="T11" fmla="*/ 17 h 25"/>
                    <a:gd name="T12" fmla="*/ 31 w 66"/>
                    <a:gd name="T13" fmla="*/ 15 h 25"/>
                    <a:gd name="T14" fmla="*/ 27 w 66"/>
                    <a:gd name="T15" fmla="*/ 15 h 25"/>
                    <a:gd name="T16" fmla="*/ 25 w 66"/>
                    <a:gd name="T17" fmla="*/ 13 h 25"/>
                    <a:gd name="T18" fmla="*/ 21 w 66"/>
                    <a:gd name="T19" fmla="*/ 13 h 25"/>
                    <a:gd name="T20" fmla="*/ 18 w 66"/>
                    <a:gd name="T21" fmla="*/ 13 h 25"/>
                    <a:gd name="T22" fmla="*/ 14 w 66"/>
                    <a:gd name="T23" fmla="*/ 13 h 25"/>
                    <a:gd name="T24" fmla="*/ 12 w 66"/>
                    <a:gd name="T25" fmla="*/ 15 h 25"/>
                    <a:gd name="T26" fmla="*/ 8 w 66"/>
                    <a:gd name="T27" fmla="*/ 15 h 25"/>
                    <a:gd name="T28" fmla="*/ 4 w 66"/>
                    <a:gd name="T29" fmla="*/ 15 h 25"/>
                    <a:gd name="T30" fmla="*/ 2 w 66"/>
                    <a:gd name="T31" fmla="*/ 13 h 25"/>
                    <a:gd name="T32" fmla="*/ 2 w 66"/>
                    <a:gd name="T33" fmla="*/ 12 h 25"/>
                    <a:gd name="T34" fmla="*/ 6 w 66"/>
                    <a:gd name="T35" fmla="*/ 10 h 25"/>
                    <a:gd name="T36" fmla="*/ 10 w 66"/>
                    <a:gd name="T37" fmla="*/ 8 h 25"/>
                    <a:gd name="T38" fmla="*/ 14 w 66"/>
                    <a:gd name="T39" fmla="*/ 4 h 25"/>
                    <a:gd name="T40" fmla="*/ 18 w 66"/>
                    <a:gd name="T41" fmla="*/ 4 h 25"/>
                    <a:gd name="T42" fmla="*/ 21 w 66"/>
                    <a:gd name="T43" fmla="*/ 2 h 25"/>
                    <a:gd name="T44" fmla="*/ 25 w 66"/>
                    <a:gd name="T45" fmla="*/ 2 h 25"/>
                    <a:gd name="T46" fmla="*/ 27 w 66"/>
                    <a:gd name="T47" fmla="*/ 0 h 25"/>
                    <a:gd name="T48" fmla="*/ 31 w 66"/>
                    <a:gd name="T49" fmla="*/ 0 h 25"/>
                    <a:gd name="T50" fmla="*/ 35 w 66"/>
                    <a:gd name="T51" fmla="*/ 0 h 25"/>
                    <a:gd name="T52" fmla="*/ 39 w 66"/>
                    <a:gd name="T53" fmla="*/ 0 h 25"/>
                    <a:gd name="T54" fmla="*/ 43 w 66"/>
                    <a:gd name="T55" fmla="*/ 0 h 25"/>
                    <a:gd name="T56" fmla="*/ 46 w 66"/>
                    <a:gd name="T57" fmla="*/ 2 h 25"/>
                    <a:gd name="T58" fmla="*/ 50 w 66"/>
                    <a:gd name="T59" fmla="*/ 2 h 25"/>
                    <a:gd name="T60" fmla="*/ 54 w 66"/>
                    <a:gd name="T61" fmla="*/ 4 h 25"/>
                    <a:gd name="T62" fmla="*/ 56 w 66"/>
                    <a:gd name="T63" fmla="*/ 6 h 25"/>
                    <a:gd name="T64" fmla="*/ 60 w 66"/>
                    <a:gd name="T65" fmla="*/ 10 h 25"/>
                    <a:gd name="T66" fmla="*/ 62 w 66"/>
                    <a:gd name="T67" fmla="*/ 12 h 25"/>
                    <a:gd name="T68" fmla="*/ 64 w 66"/>
                    <a:gd name="T69" fmla="*/ 15 h 25"/>
                    <a:gd name="T70" fmla="*/ 66 w 66"/>
                    <a:gd name="T71" fmla="*/ 17 h 25"/>
                    <a:gd name="T72" fmla="*/ 64 w 66"/>
                    <a:gd name="T73" fmla="*/ 19 h 25"/>
                    <a:gd name="T74" fmla="*/ 64 w 66"/>
                    <a:gd name="T75" fmla="*/ 23 h 25"/>
                    <a:gd name="T76" fmla="*/ 62 w 66"/>
                    <a:gd name="T77" fmla="*/ 25 h 25"/>
                    <a:gd name="T78" fmla="*/ 58 w 66"/>
                    <a:gd name="T79" fmla="*/ 25 h 25"/>
                    <a:gd name="T80" fmla="*/ 54 w 66"/>
                    <a:gd name="T81" fmla="*/ 25 h 25"/>
                    <a:gd name="T82" fmla="*/ 50 w 66"/>
                    <a:gd name="T83" fmla="*/ 25 h 2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25"/>
                    <a:gd name="T128" fmla="*/ 66 w 66"/>
                    <a:gd name="T129" fmla="*/ 25 h 25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25">
                      <a:moveTo>
                        <a:pt x="48" y="25"/>
                      </a:moveTo>
                      <a:lnTo>
                        <a:pt x="48" y="23"/>
                      </a:lnTo>
                      <a:lnTo>
                        <a:pt x="46" y="23"/>
                      </a:lnTo>
                      <a:lnTo>
                        <a:pt x="45" y="23"/>
                      </a:lnTo>
                      <a:lnTo>
                        <a:pt x="45" y="21"/>
                      </a:lnTo>
                      <a:lnTo>
                        <a:pt x="43" y="21"/>
                      </a:lnTo>
                      <a:lnTo>
                        <a:pt x="41" y="21"/>
                      </a:lnTo>
                      <a:lnTo>
                        <a:pt x="41" y="19"/>
                      </a:lnTo>
                      <a:lnTo>
                        <a:pt x="39" y="19"/>
                      </a:lnTo>
                      <a:lnTo>
                        <a:pt x="37" y="19"/>
                      </a:lnTo>
                      <a:lnTo>
                        <a:pt x="37" y="17"/>
                      </a:lnTo>
                      <a:lnTo>
                        <a:pt x="35" y="17"/>
                      </a:lnTo>
                      <a:lnTo>
                        <a:pt x="33" y="17"/>
                      </a:lnTo>
                      <a:lnTo>
                        <a:pt x="31" y="15"/>
                      </a:lnTo>
                      <a:lnTo>
                        <a:pt x="29" y="15"/>
                      </a:lnTo>
                      <a:lnTo>
                        <a:pt x="27" y="15"/>
                      </a:lnTo>
                      <a:lnTo>
                        <a:pt x="25" y="15"/>
                      </a:lnTo>
                      <a:lnTo>
                        <a:pt x="25" y="13"/>
                      </a:lnTo>
                      <a:lnTo>
                        <a:pt x="23" y="13"/>
                      </a:lnTo>
                      <a:lnTo>
                        <a:pt x="21" y="13"/>
                      </a:lnTo>
                      <a:lnTo>
                        <a:pt x="20" y="13"/>
                      </a:lnTo>
                      <a:lnTo>
                        <a:pt x="18" y="13"/>
                      </a:lnTo>
                      <a:lnTo>
                        <a:pt x="16" y="13"/>
                      </a:lnTo>
                      <a:lnTo>
                        <a:pt x="14" y="13"/>
                      </a:lnTo>
                      <a:lnTo>
                        <a:pt x="12" y="13"/>
                      </a:lnTo>
                      <a:lnTo>
                        <a:pt x="12" y="15"/>
                      </a:lnTo>
                      <a:lnTo>
                        <a:pt x="10" y="15"/>
                      </a:lnTo>
                      <a:lnTo>
                        <a:pt x="8" y="15"/>
                      </a:lnTo>
                      <a:lnTo>
                        <a:pt x="6" y="15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0" y="13"/>
                      </a:lnTo>
                      <a:lnTo>
                        <a:pt x="2" y="12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2" y="6"/>
                      </a:lnTo>
                      <a:lnTo>
                        <a:pt x="14" y="4"/>
                      </a:lnTo>
                      <a:lnTo>
                        <a:pt x="16" y="4"/>
                      </a:lnTo>
                      <a:lnTo>
                        <a:pt x="18" y="4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9" y="0"/>
                      </a:lnTo>
                      <a:lnTo>
                        <a:pt x="41" y="0"/>
                      </a:lnTo>
                      <a:lnTo>
                        <a:pt x="43" y="0"/>
                      </a:lnTo>
                      <a:lnTo>
                        <a:pt x="45" y="0"/>
                      </a:lnTo>
                      <a:lnTo>
                        <a:pt x="46" y="2"/>
                      </a:ln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52" y="4"/>
                      </a:lnTo>
                      <a:lnTo>
                        <a:pt x="54" y="4"/>
                      </a:lnTo>
                      <a:lnTo>
                        <a:pt x="54" y="6"/>
                      </a:lnTo>
                      <a:lnTo>
                        <a:pt x="56" y="6"/>
                      </a:lnTo>
                      <a:lnTo>
                        <a:pt x="58" y="8"/>
                      </a:lnTo>
                      <a:lnTo>
                        <a:pt x="60" y="10"/>
                      </a:lnTo>
                      <a:lnTo>
                        <a:pt x="62" y="10"/>
                      </a:lnTo>
                      <a:lnTo>
                        <a:pt x="62" y="12"/>
                      </a:lnTo>
                      <a:lnTo>
                        <a:pt x="64" y="13"/>
                      </a:lnTo>
                      <a:lnTo>
                        <a:pt x="64" y="15"/>
                      </a:lnTo>
                      <a:lnTo>
                        <a:pt x="64" y="17"/>
                      </a:lnTo>
                      <a:lnTo>
                        <a:pt x="66" y="17"/>
                      </a:lnTo>
                      <a:lnTo>
                        <a:pt x="66" y="19"/>
                      </a:lnTo>
                      <a:lnTo>
                        <a:pt x="64" y="19"/>
                      </a:lnTo>
                      <a:lnTo>
                        <a:pt x="64" y="21"/>
                      </a:lnTo>
                      <a:lnTo>
                        <a:pt x="64" y="23"/>
                      </a:lnTo>
                      <a:lnTo>
                        <a:pt x="62" y="23"/>
                      </a:lnTo>
                      <a:lnTo>
                        <a:pt x="62" y="25"/>
                      </a:lnTo>
                      <a:lnTo>
                        <a:pt x="60" y="25"/>
                      </a:lnTo>
                      <a:lnTo>
                        <a:pt x="58" y="25"/>
                      </a:lnTo>
                      <a:lnTo>
                        <a:pt x="56" y="25"/>
                      </a:lnTo>
                      <a:lnTo>
                        <a:pt x="54" y="25"/>
                      </a:lnTo>
                      <a:lnTo>
                        <a:pt x="52" y="25"/>
                      </a:lnTo>
                      <a:lnTo>
                        <a:pt x="50" y="25"/>
                      </a:lnTo>
                      <a:lnTo>
                        <a:pt x="48" y="25"/>
                      </a:lnTo>
                      <a:close/>
                    </a:path>
                  </a:pathLst>
                </a:custGeom>
                <a:solidFill>
                  <a:srgbClr val="D98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6993" name="Freeform 708"/>
                <p:cNvSpPr>
                  <a:spLocks noChangeAspect="1"/>
                </p:cNvSpPr>
                <p:nvPr/>
              </p:nvSpPr>
              <p:spPr bwMode="auto">
                <a:xfrm>
                  <a:off x="4604" y="2940"/>
                  <a:ext cx="61" cy="29"/>
                </a:xfrm>
                <a:custGeom>
                  <a:avLst/>
                  <a:gdLst>
                    <a:gd name="T0" fmla="*/ 7 w 61"/>
                    <a:gd name="T1" fmla="*/ 4 h 29"/>
                    <a:gd name="T2" fmla="*/ 11 w 61"/>
                    <a:gd name="T3" fmla="*/ 4 h 29"/>
                    <a:gd name="T4" fmla="*/ 15 w 61"/>
                    <a:gd name="T5" fmla="*/ 2 h 29"/>
                    <a:gd name="T6" fmla="*/ 19 w 61"/>
                    <a:gd name="T7" fmla="*/ 2 h 29"/>
                    <a:gd name="T8" fmla="*/ 23 w 61"/>
                    <a:gd name="T9" fmla="*/ 0 h 29"/>
                    <a:gd name="T10" fmla="*/ 26 w 61"/>
                    <a:gd name="T11" fmla="*/ 0 h 29"/>
                    <a:gd name="T12" fmla="*/ 32 w 61"/>
                    <a:gd name="T13" fmla="*/ 0 h 29"/>
                    <a:gd name="T14" fmla="*/ 36 w 61"/>
                    <a:gd name="T15" fmla="*/ 0 h 29"/>
                    <a:gd name="T16" fmla="*/ 40 w 61"/>
                    <a:gd name="T17" fmla="*/ 0 h 29"/>
                    <a:gd name="T18" fmla="*/ 46 w 61"/>
                    <a:gd name="T19" fmla="*/ 0 h 29"/>
                    <a:gd name="T20" fmla="*/ 49 w 61"/>
                    <a:gd name="T21" fmla="*/ 0 h 29"/>
                    <a:gd name="T22" fmla="*/ 53 w 61"/>
                    <a:gd name="T23" fmla="*/ 2 h 29"/>
                    <a:gd name="T24" fmla="*/ 57 w 61"/>
                    <a:gd name="T25" fmla="*/ 4 h 29"/>
                    <a:gd name="T26" fmla="*/ 59 w 61"/>
                    <a:gd name="T27" fmla="*/ 6 h 29"/>
                    <a:gd name="T28" fmla="*/ 61 w 61"/>
                    <a:gd name="T29" fmla="*/ 8 h 29"/>
                    <a:gd name="T30" fmla="*/ 61 w 61"/>
                    <a:gd name="T31" fmla="*/ 11 h 29"/>
                    <a:gd name="T32" fmla="*/ 61 w 61"/>
                    <a:gd name="T33" fmla="*/ 15 h 29"/>
                    <a:gd name="T34" fmla="*/ 61 w 61"/>
                    <a:gd name="T35" fmla="*/ 19 h 29"/>
                    <a:gd name="T36" fmla="*/ 59 w 61"/>
                    <a:gd name="T37" fmla="*/ 21 h 29"/>
                    <a:gd name="T38" fmla="*/ 57 w 61"/>
                    <a:gd name="T39" fmla="*/ 25 h 29"/>
                    <a:gd name="T40" fmla="*/ 55 w 61"/>
                    <a:gd name="T41" fmla="*/ 27 h 29"/>
                    <a:gd name="T42" fmla="*/ 51 w 61"/>
                    <a:gd name="T43" fmla="*/ 29 h 29"/>
                    <a:gd name="T44" fmla="*/ 47 w 61"/>
                    <a:gd name="T45" fmla="*/ 29 h 29"/>
                    <a:gd name="T46" fmla="*/ 44 w 61"/>
                    <a:gd name="T47" fmla="*/ 29 h 29"/>
                    <a:gd name="T48" fmla="*/ 44 w 61"/>
                    <a:gd name="T49" fmla="*/ 25 h 29"/>
                    <a:gd name="T50" fmla="*/ 42 w 61"/>
                    <a:gd name="T51" fmla="*/ 23 h 29"/>
                    <a:gd name="T52" fmla="*/ 40 w 61"/>
                    <a:gd name="T53" fmla="*/ 21 h 29"/>
                    <a:gd name="T54" fmla="*/ 38 w 61"/>
                    <a:gd name="T55" fmla="*/ 19 h 29"/>
                    <a:gd name="T56" fmla="*/ 36 w 61"/>
                    <a:gd name="T57" fmla="*/ 15 h 29"/>
                    <a:gd name="T58" fmla="*/ 32 w 61"/>
                    <a:gd name="T59" fmla="*/ 13 h 29"/>
                    <a:gd name="T60" fmla="*/ 30 w 61"/>
                    <a:gd name="T61" fmla="*/ 11 h 29"/>
                    <a:gd name="T62" fmla="*/ 26 w 61"/>
                    <a:gd name="T63" fmla="*/ 10 h 29"/>
                    <a:gd name="T64" fmla="*/ 23 w 61"/>
                    <a:gd name="T65" fmla="*/ 8 h 29"/>
                    <a:gd name="T66" fmla="*/ 19 w 61"/>
                    <a:gd name="T67" fmla="*/ 8 h 29"/>
                    <a:gd name="T68" fmla="*/ 17 w 61"/>
                    <a:gd name="T69" fmla="*/ 10 h 29"/>
                    <a:gd name="T70" fmla="*/ 13 w 61"/>
                    <a:gd name="T71" fmla="*/ 10 h 29"/>
                    <a:gd name="T72" fmla="*/ 9 w 61"/>
                    <a:gd name="T73" fmla="*/ 10 h 29"/>
                    <a:gd name="T74" fmla="*/ 5 w 61"/>
                    <a:gd name="T75" fmla="*/ 10 h 29"/>
                    <a:gd name="T76" fmla="*/ 1 w 61"/>
                    <a:gd name="T77" fmla="*/ 10 h 29"/>
                    <a:gd name="T78" fmla="*/ 0 w 61"/>
                    <a:gd name="T79" fmla="*/ 8 h 29"/>
                    <a:gd name="T80" fmla="*/ 1 w 61"/>
                    <a:gd name="T81" fmla="*/ 6 h 29"/>
                    <a:gd name="T82" fmla="*/ 5 w 61"/>
                    <a:gd name="T83" fmla="*/ 4 h 29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1"/>
                    <a:gd name="T127" fmla="*/ 0 h 29"/>
                    <a:gd name="T128" fmla="*/ 61 w 61"/>
                    <a:gd name="T129" fmla="*/ 29 h 29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1" h="29">
                      <a:moveTo>
                        <a:pt x="5" y="4"/>
                      </a:move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11" y="4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21" y="2"/>
                      </a:lnTo>
                      <a:lnTo>
                        <a:pt x="23" y="0"/>
                      </a:lnTo>
                      <a:lnTo>
                        <a:pt x="24" y="0"/>
                      </a:lnTo>
                      <a:lnTo>
                        <a:pt x="26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7" y="0"/>
                      </a:lnTo>
                      <a:lnTo>
                        <a:pt x="49" y="0"/>
                      </a:lnTo>
                      <a:lnTo>
                        <a:pt x="51" y="2"/>
                      </a:lnTo>
                      <a:lnTo>
                        <a:pt x="53" y="2"/>
                      </a:lnTo>
                      <a:lnTo>
                        <a:pt x="55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59" y="6"/>
                      </a:lnTo>
                      <a:lnTo>
                        <a:pt x="59" y="8"/>
                      </a:lnTo>
                      <a:lnTo>
                        <a:pt x="61" y="8"/>
                      </a:lnTo>
                      <a:lnTo>
                        <a:pt x="61" y="10"/>
                      </a:lnTo>
                      <a:lnTo>
                        <a:pt x="61" y="11"/>
                      </a:lnTo>
                      <a:lnTo>
                        <a:pt x="61" y="13"/>
                      </a:lnTo>
                      <a:lnTo>
                        <a:pt x="61" y="15"/>
                      </a:lnTo>
                      <a:lnTo>
                        <a:pt x="61" y="17"/>
                      </a:lnTo>
                      <a:lnTo>
                        <a:pt x="61" y="19"/>
                      </a:lnTo>
                      <a:lnTo>
                        <a:pt x="61" y="21"/>
                      </a:lnTo>
                      <a:lnTo>
                        <a:pt x="59" y="21"/>
                      </a:lnTo>
                      <a:lnTo>
                        <a:pt x="59" y="23"/>
                      </a:lnTo>
                      <a:lnTo>
                        <a:pt x="57" y="25"/>
                      </a:lnTo>
                      <a:lnTo>
                        <a:pt x="55" y="25"/>
                      </a:lnTo>
                      <a:lnTo>
                        <a:pt x="55" y="27"/>
                      </a:lnTo>
                      <a:lnTo>
                        <a:pt x="53" y="27"/>
                      </a:lnTo>
                      <a:lnTo>
                        <a:pt x="51" y="29"/>
                      </a:lnTo>
                      <a:lnTo>
                        <a:pt x="49" y="29"/>
                      </a:lnTo>
                      <a:lnTo>
                        <a:pt x="47" y="29"/>
                      </a:lnTo>
                      <a:lnTo>
                        <a:pt x="46" y="29"/>
                      </a:lnTo>
                      <a:lnTo>
                        <a:pt x="44" y="29"/>
                      </a:lnTo>
                      <a:lnTo>
                        <a:pt x="44" y="27"/>
                      </a:lnTo>
                      <a:lnTo>
                        <a:pt x="44" y="25"/>
                      </a:lnTo>
                      <a:lnTo>
                        <a:pt x="42" y="25"/>
                      </a:lnTo>
                      <a:lnTo>
                        <a:pt x="42" y="23"/>
                      </a:lnTo>
                      <a:lnTo>
                        <a:pt x="42" y="21"/>
                      </a:lnTo>
                      <a:lnTo>
                        <a:pt x="40" y="21"/>
                      </a:lnTo>
                      <a:lnTo>
                        <a:pt x="40" y="19"/>
                      </a:lnTo>
                      <a:lnTo>
                        <a:pt x="38" y="19"/>
                      </a:lnTo>
                      <a:lnTo>
                        <a:pt x="38" y="17"/>
                      </a:lnTo>
                      <a:lnTo>
                        <a:pt x="36" y="15"/>
                      </a:lnTo>
                      <a:lnTo>
                        <a:pt x="34" y="13"/>
                      </a:lnTo>
                      <a:lnTo>
                        <a:pt x="32" y="13"/>
                      </a:lnTo>
                      <a:lnTo>
                        <a:pt x="32" y="11"/>
                      </a:lnTo>
                      <a:lnTo>
                        <a:pt x="30" y="11"/>
                      </a:lnTo>
                      <a:lnTo>
                        <a:pt x="28" y="10"/>
                      </a:lnTo>
                      <a:lnTo>
                        <a:pt x="26" y="10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1" y="8"/>
                      </a:lnTo>
                      <a:lnTo>
                        <a:pt x="19" y="8"/>
                      </a:lnTo>
                      <a:lnTo>
                        <a:pt x="19" y="10"/>
                      </a:lnTo>
                      <a:lnTo>
                        <a:pt x="17" y="10"/>
                      </a:lnTo>
                      <a:lnTo>
                        <a:pt x="15" y="10"/>
                      </a:lnTo>
                      <a:lnTo>
                        <a:pt x="13" y="10"/>
                      </a:lnTo>
                      <a:lnTo>
                        <a:pt x="11" y="10"/>
                      </a:lnTo>
                      <a:lnTo>
                        <a:pt x="9" y="10"/>
                      </a:lnTo>
                      <a:lnTo>
                        <a:pt x="7" y="10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1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solidFill>
                  <a:srgbClr val="D98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6994" name="Freeform 709"/>
                <p:cNvSpPr>
                  <a:spLocks noChangeAspect="1"/>
                </p:cNvSpPr>
                <p:nvPr/>
              </p:nvSpPr>
              <p:spPr bwMode="auto">
                <a:xfrm>
                  <a:off x="4542" y="2982"/>
                  <a:ext cx="60" cy="25"/>
                </a:xfrm>
                <a:custGeom>
                  <a:avLst/>
                  <a:gdLst>
                    <a:gd name="T0" fmla="*/ 25 w 60"/>
                    <a:gd name="T1" fmla="*/ 2 h 25"/>
                    <a:gd name="T2" fmla="*/ 29 w 60"/>
                    <a:gd name="T3" fmla="*/ 2 h 25"/>
                    <a:gd name="T4" fmla="*/ 33 w 60"/>
                    <a:gd name="T5" fmla="*/ 2 h 25"/>
                    <a:gd name="T6" fmla="*/ 35 w 60"/>
                    <a:gd name="T7" fmla="*/ 0 h 25"/>
                    <a:gd name="T8" fmla="*/ 38 w 60"/>
                    <a:gd name="T9" fmla="*/ 2 h 25"/>
                    <a:gd name="T10" fmla="*/ 42 w 60"/>
                    <a:gd name="T11" fmla="*/ 2 h 25"/>
                    <a:gd name="T12" fmla="*/ 46 w 60"/>
                    <a:gd name="T13" fmla="*/ 2 h 25"/>
                    <a:gd name="T14" fmla="*/ 50 w 60"/>
                    <a:gd name="T15" fmla="*/ 4 h 25"/>
                    <a:gd name="T16" fmla="*/ 54 w 60"/>
                    <a:gd name="T17" fmla="*/ 6 h 25"/>
                    <a:gd name="T18" fmla="*/ 56 w 60"/>
                    <a:gd name="T19" fmla="*/ 8 h 25"/>
                    <a:gd name="T20" fmla="*/ 58 w 60"/>
                    <a:gd name="T21" fmla="*/ 10 h 25"/>
                    <a:gd name="T22" fmla="*/ 60 w 60"/>
                    <a:gd name="T23" fmla="*/ 12 h 25"/>
                    <a:gd name="T24" fmla="*/ 60 w 60"/>
                    <a:gd name="T25" fmla="*/ 16 h 25"/>
                    <a:gd name="T26" fmla="*/ 58 w 60"/>
                    <a:gd name="T27" fmla="*/ 17 h 25"/>
                    <a:gd name="T28" fmla="*/ 56 w 60"/>
                    <a:gd name="T29" fmla="*/ 19 h 25"/>
                    <a:gd name="T30" fmla="*/ 54 w 60"/>
                    <a:gd name="T31" fmla="*/ 21 h 25"/>
                    <a:gd name="T32" fmla="*/ 50 w 60"/>
                    <a:gd name="T33" fmla="*/ 21 h 25"/>
                    <a:gd name="T34" fmla="*/ 46 w 60"/>
                    <a:gd name="T35" fmla="*/ 25 h 25"/>
                    <a:gd name="T36" fmla="*/ 44 w 60"/>
                    <a:gd name="T37" fmla="*/ 21 h 25"/>
                    <a:gd name="T38" fmla="*/ 42 w 60"/>
                    <a:gd name="T39" fmla="*/ 19 h 25"/>
                    <a:gd name="T40" fmla="*/ 38 w 60"/>
                    <a:gd name="T41" fmla="*/ 19 h 25"/>
                    <a:gd name="T42" fmla="*/ 37 w 60"/>
                    <a:gd name="T43" fmla="*/ 17 h 25"/>
                    <a:gd name="T44" fmla="*/ 33 w 60"/>
                    <a:gd name="T45" fmla="*/ 16 h 25"/>
                    <a:gd name="T46" fmla="*/ 29 w 60"/>
                    <a:gd name="T47" fmla="*/ 16 h 25"/>
                    <a:gd name="T48" fmla="*/ 25 w 60"/>
                    <a:gd name="T49" fmla="*/ 16 h 25"/>
                    <a:gd name="T50" fmla="*/ 21 w 60"/>
                    <a:gd name="T51" fmla="*/ 16 h 25"/>
                    <a:gd name="T52" fmla="*/ 17 w 60"/>
                    <a:gd name="T53" fmla="*/ 17 h 25"/>
                    <a:gd name="T54" fmla="*/ 14 w 60"/>
                    <a:gd name="T55" fmla="*/ 17 h 25"/>
                    <a:gd name="T56" fmla="*/ 10 w 60"/>
                    <a:gd name="T57" fmla="*/ 17 h 25"/>
                    <a:gd name="T58" fmla="*/ 6 w 60"/>
                    <a:gd name="T59" fmla="*/ 17 h 25"/>
                    <a:gd name="T60" fmla="*/ 4 w 60"/>
                    <a:gd name="T61" fmla="*/ 19 h 25"/>
                    <a:gd name="T62" fmla="*/ 0 w 60"/>
                    <a:gd name="T63" fmla="*/ 19 h 25"/>
                    <a:gd name="T64" fmla="*/ 2 w 60"/>
                    <a:gd name="T65" fmla="*/ 17 h 25"/>
                    <a:gd name="T66" fmla="*/ 2 w 60"/>
                    <a:gd name="T67" fmla="*/ 14 h 25"/>
                    <a:gd name="T68" fmla="*/ 4 w 60"/>
                    <a:gd name="T69" fmla="*/ 12 h 25"/>
                    <a:gd name="T70" fmla="*/ 6 w 60"/>
                    <a:gd name="T71" fmla="*/ 10 h 25"/>
                    <a:gd name="T72" fmla="*/ 10 w 60"/>
                    <a:gd name="T73" fmla="*/ 8 h 25"/>
                    <a:gd name="T74" fmla="*/ 14 w 60"/>
                    <a:gd name="T75" fmla="*/ 6 h 25"/>
                    <a:gd name="T76" fmla="*/ 17 w 60"/>
                    <a:gd name="T77" fmla="*/ 4 h 25"/>
                    <a:gd name="T78" fmla="*/ 21 w 60"/>
                    <a:gd name="T79" fmla="*/ 4 h 2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60"/>
                    <a:gd name="T121" fmla="*/ 0 h 25"/>
                    <a:gd name="T122" fmla="*/ 60 w 60"/>
                    <a:gd name="T123" fmla="*/ 25 h 2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60" h="25">
                      <a:moveTo>
                        <a:pt x="23" y="2"/>
                      </a:move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8" y="2"/>
                      </a:lnTo>
                      <a:lnTo>
                        <a:pt x="40" y="2"/>
                      </a:lnTo>
                      <a:lnTo>
                        <a:pt x="42" y="2"/>
                      </a:lnTo>
                      <a:lnTo>
                        <a:pt x="44" y="2"/>
                      </a:lnTo>
                      <a:lnTo>
                        <a:pt x="46" y="2"/>
                      </a:lnTo>
                      <a:lnTo>
                        <a:pt x="48" y="4"/>
                      </a:lnTo>
                      <a:lnTo>
                        <a:pt x="50" y="4"/>
                      </a:lnTo>
                      <a:lnTo>
                        <a:pt x="52" y="6"/>
                      </a:lnTo>
                      <a:lnTo>
                        <a:pt x="54" y="6"/>
                      </a:lnTo>
                      <a:lnTo>
                        <a:pt x="56" y="6"/>
                      </a:lnTo>
                      <a:lnTo>
                        <a:pt x="56" y="8"/>
                      </a:lnTo>
                      <a:lnTo>
                        <a:pt x="58" y="8"/>
                      </a:lnTo>
                      <a:lnTo>
                        <a:pt x="58" y="10"/>
                      </a:lnTo>
                      <a:lnTo>
                        <a:pt x="60" y="10"/>
                      </a:lnTo>
                      <a:lnTo>
                        <a:pt x="60" y="12"/>
                      </a:lnTo>
                      <a:lnTo>
                        <a:pt x="60" y="14"/>
                      </a:lnTo>
                      <a:lnTo>
                        <a:pt x="60" y="16"/>
                      </a:lnTo>
                      <a:lnTo>
                        <a:pt x="60" y="17"/>
                      </a:lnTo>
                      <a:lnTo>
                        <a:pt x="58" y="17"/>
                      </a:lnTo>
                      <a:lnTo>
                        <a:pt x="58" y="19"/>
                      </a:lnTo>
                      <a:lnTo>
                        <a:pt x="56" y="19"/>
                      </a:lnTo>
                      <a:lnTo>
                        <a:pt x="54" y="19"/>
                      </a:lnTo>
                      <a:lnTo>
                        <a:pt x="54" y="21"/>
                      </a:lnTo>
                      <a:lnTo>
                        <a:pt x="52" y="21"/>
                      </a:lnTo>
                      <a:lnTo>
                        <a:pt x="50" y="21"/>
                      </a:lnTo>
                      <a:lnTo>
                        <a:pt x="48" y="25"/>
                      </a:lnTo>
                      <a:lnTo>
                        <a:pt x="46" y="25"/>
                      </a:lnTo>
                      <a:lnTo>
                        <a:pt x="46" y="23"/>
                      </a:lnTo>
                      <a:lnTo>
                        <a:pt x="44" y="21"/>
                      </a:lnTo>
                      <a:lnTo>
                        <a:pt x="42" y="21"/>
                      </a:lnTo>
                      <a:lnTo>
                        <a:pt x="42" y="19"/>
                      </a:lnTo>
                      <a:lnTo>
                        <a:pt x="40" y="19"/>
                      </a:lnTo>
                      <a:lnTo>
                        <a:pt x="38" y="19"/>
                      </a:lnTo>
                      <a:lnTo>
                        <a:pt x="38" y="17"/>
                      </a:lnTo>
                      <a:lnTo>
                        <a:pt x="37" y="17"/>
                      </a:lnTo>
                      <a:lnTo>
                        <a:pt x="35" y="17"/>
                      </a:lnTo>
                      <a:lnTo>
                        <a:pt x="33" y="16"/>
                      </a:lnTo>
                      <a:lnTo>
                        <a:pt x="31" y="16"/>
                      </a:lnTo>
                      <a:lnTo>
                        <a:pt x="29" y="16"/>
                      </a:lnTo>
                      <a:lnTo>
                        <a:pt x="27" y="16"/>
                      </a:lnTo>
                      <a:lnTo>
                        <a:pt x="25" y="16"/>
                      </a:lnTo>
                      <a:lnTo>
                        <a:pt x="23" y="16"/>
                      </a:lnTo>
                      <a:lnTo>
                        <a:pt x="21" y="16"/>
                      </a:lnTo>
                      <a:lnTo>
                        <a:pt x="19" y="17"/>
                      </a:lnTo>
                      <a:lnTo>
                        <a:pt x="17" y="17"/>
                      </a:lnTo>
                      <a:lnTo>
                        <a:pt x="15" y="17"/>
                      </a:lnTo>
                      <a:lnTo>
                        <a:pt x="14" y="17"/>
                      </a:lnTo>
                      <a:lnTo>
                        <a:pt x="12" y="17"/>
                      </a:lnTo>
                      <a:lnTo>
                        <a:pt x="10" y="17"/>
                      </a:lnTo>
                      <a:lnTo>
                        <a:pt x="8" y="17"/>
                      </a:lnTo>
                      <a:lnTo>
                        <a:pt x="6" y="17"/>
                      </a:lnTo>
                      <a:lnTo>
                        <a:pt x="6" y="19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6" y="10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4" y="6"/>
                      </a:lnTo>
                      <a:lnTo>
                        <a:pt x="15" y="6"/>
                      </a:lnTo>
                      <a:lnTo>
                        <a:pt x="17" y="4"/>
                      </a:lnTo>
                      <a:lnTo>
                        <a:pt x="19" y="4"/>
                      </a:lnTo>
                      <a:lnTo>
                        <a:pt x="21" y="4"/>
                      </a:lnTo>
                      <a:lnTo>
                        <a:pt x="23" y="2"/>
                      </a:lnTo>
                      <a:close/>
                    </a:path>
                  </a:pathLst>
                </a:custGeom>
                <a:solidFill>
                  <a:srgbClr val="CC75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6995" name="Freeform 710"/>
                <p:cNvSpPr>
                  <a:spLocks noChangeAspect="1"/>
                </p:cNvSpPr>
                <p:nvPr/>
              </p:nvSpPr>
              <p:spPr bwMode="auto">
                <a:xfrm>
                  <a:off x="4548" y="2986"/>
                  <a:ext cx="52" cy="21"/>
                </a:xfrm>
                <a:custGeom>
                  <a:avLst/>
                  <a:gdLst>
                    <a:gd name="T0" fmla="*/ 21 w 52"/>
                    <a:gd name="T1" fmla="*/ 0 h 21"/>
                    <a:gd name="T2" fmla="*/ 25 w 52"/>
                    <a:gd name="T3" fmla="*/ 0 h 21"/>
                    <a:gd name="T4" fmla="*/ 29 w 52"/>
                    <a:gd name="T5" fmla="*/ 0 h 21"/>
                    <a:gd name="T6" fmla="*/ 32 w 52"/>
                    <a:gd name="T7" fmla="*/ 0 h 21"/>
                    <a:gd name="T8" fmla="*/ 36 w 52"/>
                    <a:gd name="T9" fmla="*/ 0 h 21"/>
                    <a:gd name="T10" fmla="*/ 40 w 52"/>
                    <a:gd name="T11" fmla="*/ 2 h 21"/>
                    <a:gd name="T12" fmla="*/ 44 w 52"/>
                    <a:gd name="T13" fmla="*/ 4 h 21"/>
                    <a:gd name="T14" fmla="*/ 46 w 52"/>
                    <a:gd name="T15" fmla="*/ 6 h 21"/>
                    <a:gd name="T16" fmla="*/ 50 w 52"/>
                    <a:gd name="T17" fmla="*/ 6 h 21"/>
                    <a:gd name="T18" fmla="*/ 52 w 52"/>
                    <a:gd name="T19" fmla="*/ 10 h 21"/>
                    <a:gd name="T20" fmla="*/ 52 w 52"/>
                    <a:gd name="T21" fmla="*/ 13 h 21"/>
                    <a:gd name="T22" fmla="*/ 50 w 52"/>
                    <a:gd name="T23" fmla="*/ 15 h 21"/>
                    <a:gd name="T24" fmla="*/ 48 w 52"/>
                    <a:gd name="T25" fmla="*/ 17 h 21"/>
                    <a:gd name="T26" fmla="*/ 44 w 52"/>
                    <a:gd name="T27" fmla="*/ 17 h 21"/>
                    <a:gd name="T28" fmla="*/ 40 w 52"/>
                    <a:gd name="T29" fmla="*/ 21 h 21"/>
                    <a:gd name="T30" fmla="*/ 38 w 52"/>
                    <a:gd name="T31" fmla="*/ 19 h 21"/>
                    <a:gd name="T32" fmla="*/ 36 w 52"/>
                    <a:gd name="T33" fmla="*/ 17 h 21"/>
                    <a:gd name="T34" fmla="*/ 34 w 52"/>
                    <a:gd name="T35" fmla="*/ 15 h 21"/>
                    <a:gd name="T36" fmla="*/ 31 w 52"/>
                    <a:gd name="T37" fmla="*/ 13 h 21"/>
                    <a:gd name="T38" fmla="*/ 29 w 52"/>
                    <a:gd name="T39" fmla="*/ 12 h 21"/>
                    <a:gd name="T40" fmla="*/ 25 w 52"/>
                    <a:gd name="T41" fmla="*/ 12 h 21"/>
                    <a:gd name="T42" fmla="*/ 21 w 52"/>
                    <a:gd name="T43" fmla="*/ 12 h 21"/>
                    <a:gd name="T44" fmla="*/ 17 w 52"/>
                    <a:gd name="T45" fmla="*/ 12 h 21"/>
                    <a:gd name="T46" fmla="*/ 13 w 52"/>
                    <a:gd name="T47" fmla="*/ 12 h 21"/>
                    <a:gd name="T48" fmla="*/ 9 w 52"/>
                    <a:gd name="T49" fmla="*/ 12 h 21"/>
                    <a:gd name="T50" fmla="*/ 6 w 52"/>
                    <a:gd name="T51" fmla="*/ 13 h 21"/>
                    <a:gd name="T52" fmla="*/ 2 w 52"/>
                    <a:gd name="T53" fmla="*/ 13 h 21"/>
                    <a:gd name="T54" fmla="*/ 0 w 52"/>
                    <a:gd name="T55" fmla="*/ 12 h 21"/>
                    <a:gd name="T56" fmla="*/ 2 w 52"/>
                    <a:gd name="T57" fmla="*/ 10 h 21"/>
                    <a:gd name="T58" fmla="*/ 4 w 52"/>
                    <a:gd name="T59" fmla="*/ 8 h 21"/>
                    <a:gd name="T60" fmla="*/ 8 w 52"/>
                    <a:gd name="T61" fmla="*/ 6 h 21"/>
                    <a:gd name="T62" fmla="*/ 11 w 52"/>
                    <a:gd name="T63" fmla="*/ 4 h 21"/>
                    <a:gd name="T64" fmla="*/ 15 w 52"/>
                    <a:gd name="T65" fmla="*/ 2 h 21"/>
                    <a:gd name="T66" fmla="*/ 19 w 52"/>
                    <a:gd name="T67" fmla="*/ 2 h 2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52"/>
                    <a:gd name="T103" fmla="*/ 0 h 21"/>
                    <a:gd name="T104" fmla="*/ 52 w 52"/>
                    <a:gd name="T105" fmla="*/ 21 h 2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52" h="21">
                      <a:moveTo>
                        <a:pt x="19" y="2"/>
                      </a:move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2"/>
                      </a:lnTo>
                      <a:lnTo>
                        <a:pt x="40" y="2"/>
                      </a:lnTo>
                      <a:lnTo>
                        <a:pt x="42" y="2"/>
                      </a:lnTo>
                      <a:lnTo>
                        <a:pt x="44" y="4"/>
                      </a:lnTo>
                      <a:lnTo>
                        <a:pt x="46" y="4"/>
                      </a:lnTo>
                      <a:lnTo>
                        <a:pt x="46" y="6"/>
                      </a:lnTo>
                      <a:lnTo>
                        <a:pt x="48" y="6"/>
                      </a:lnTo>
                      <a:lnTo>
                        <a:pt x="50" y="6"/>
                      </a:lnTo>
                      <a:lnTo>
                        <a:pt x="50" y="8"/>
                      </a:lnTo>
                      <a:lnTo>
                        <a:pt x="52" y="10"/>
                      </a:lnTo>
                      <a:lnTo>
                        <a:pt x="52" y="12"/>
                      </a:lnTo>
                      <a:lnTo>
                        <a:pt x="52" y="13"/>
                      </a:lnTo>
                      <a:lnTo>
                        <a:pt x="50" y="13"/>
                      </a:lnTo>
                      <a:lnTo>
                        <a:pt x="50" y="15"/>
                      </a:lnTo>
                      <a:lnTo>
                        <a:pt x="48" y="15"/>
                      </a:lnTo>
                      <a:lnTo>
                        <a:pt x="48" y="17"/>
                      </a:lnTo>
                      <a:lnTo>
                        <a:pt x="46" y="17"/>
                      </a:lnTo>
                      <a:lnTo>
                        <a:pt x="44" y="17"/>
                      </a:lnTo>
                      <a:lnTo>
                        <a:pt x="42" y="21"/>
                      </a:lnTo>
                      <a:lnTo>
                        <a:pt x="40" y="21"/>
                      </a:lnTo>
                      <a:lnTo>
                        <a:pt x="40" y="19"/>
                      </a:lnTo>
                      <a:lnTo>
                        <a:pt x="38" y="19"/>
                      </a:lnTo>
                      <a:lnTo>
                        <a:pt x="38" y="17"/>
                      </a:lnTo>
                      <a:lnTo>
                        <a:pt x="36" y="17"/>
                      </a:lnTo>
                      <a:lnTo>
                        <a:pt x="36" y="15"/>
                      </a:lnTo>
                      <a:lnTo>
                        <a:pt x="34" y="15"/>
                      </a:lnTo>
                      <a:lnTo>
                        <a:pt x="32" y="13"/>
                      </a:lnTo>
                      <a:lnTo>
                        <a:pt x="31" y="13"/>
                      </a:lnTo>
                      <a:lnTo>
                        <a:pt x="29" y="13"/>
                      </a:lnTo>
                      <a:lnTo>
                        <a:pt x="29" y="12"/>
                      </a:lnTo>
                      <a:lnTo>
                        <a:pt x="27" y="12"/>
                      </a:lnTo>
                      <a:lnTo>
                        <a:pt x="25" y="12"/>
                      </a:lnTo>
                      <a:lnTo>
                        <a:pt x="23" y="12"/>
                      </a:lnTo>
                      <a:lnTo>
                        <a:pt x="21" y="12"/>
                      </a:lnTo>
                      <a:lnTo>
                        <a:pt x="19" y="12"/>
                      </a:lnTo>
                      <a:lnTo>
                        <a:pt x="17" y="12"/>
                      </a:lnTo>
                      <a:lnTo>
                        <a:pt x="15" y="12"/>
                      </a:lnTo>
                      <a:lnTo>
                        <a:pt x="13" y="12"/>
                      </a:lnTo>
                      <a:lnTo>
                        <a:pt x="11" y="12"/>
                      </a:lnTo>
                      <a:lnTo>
                        <a:pt x="9" y="12"/>
                      </a:lnTo>
                      <a:lnTo>
                        <a:pt x="8" y="13"/>
                      </a:lnTo>
                      <a:lnTo>
                        <a:pt x="6" y="13"/>
                      </a:lnTo>
                      <a:lnTo>
                        <a:pt x="4" y="13"/>
                      </a:lnTo>
                      <a:lnTo>
                        <a:pt x="2" y="13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9" y="4"/>
                      </a:lnTo>
                      <a:lnTo>
                        <a:pt x="11" y="4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7" y="2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BF66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6996" name="Freeform 711"/>
                <p:cNvSpPr>
                  <a:spLocks noChangeAspect="1"/>
                </p:cNvSpPr>
                <p:nvPr/>
              </p:nvSpPr>
              <p:spPr bwMode="auto">
                <a:xfrm>
                  <a:off x="4554" y="2988"/>
                  <a:ext cx="42" cy="19"/>
                </a:xfrm>
                <a:custGeom>
                  <a:avLst/>
                  <a:gdLst>
                    <a:gd name="T0" fmla="*/ 13 w 42"/>
                    <a:gd name="T1" fmla="*/ 2 h 19"/>
                    <a:gd name="T2" fmla="*/ 15 w 42"/>
                    <a:gd name="T3" fmla="*/ 2 h 19"/>
                    <a:gd name="T4" fmla="*/ 17 w 42"/>
                    <a:gd name="T5" fmla="*/ 2 h 19"/>
                    <a:gd name="T6" fmla="*/ 17 w 42"/>
                    <a:gd name="T7" fmla="*/ 0 h 19"/>
                    <a:gd name="T8" fmla="*/ 19 w 42"/>
                    <a:gd name="T9" fmla="*/ 0 h 19"/>
                    <a:gd name="T10" fmla="*/ 21 w 42"/>
                    <a:gd name="T11" fmla="*/ 0 h 19"/>
                    <a:gd name="T12" fmla="*/ 23 w 42"/>
                    <a:gd name="T13" fmla="*/ 0 h 19"/>
                    <a:gd name="T14" fmla="*/ 25 w 42"/>
                    <a:gd name="T15" fmla="*/ 0 h 19"/>
                    <a:gd name="T16" fmla="*/ 26 w 42"/>
                    <a:gd name="T17" fmla="*/ 2 h 19"/>
                    <a:gd name="T18" fmla="*/ 28 w 42"/>
                    <a:gd name="T19" fmla="*/ 2 h 19"/>
                    <a:gd name="T20" fmla="*/ 30 w 42"/>
                    <a:gd name="T21" fmla="*/ 2 h 19"/>
                    <a:gd name="T22" fmla="*/ 32 w 42"/>
                    <a:gd name="T23" fmla="*/ 2 h 19"/>
                    <a:gd name="T24" fmla="*/ 34 w 42"/>
                    <a:gd name="T25" fmla="*/ 4 h 19"/>
                    <a:gd name="T26" fmla="*/ 36 w 42"/>
                    <a:gd name="T27" fmla="*/ 4 h 19"/>
                    <a:gd name="T28" fmla="*/ 38 w 42"/>
                    <a:gd name="T29" fmla="*/ 4 h 19"/>
                    <a:gd name="T30" fmla="*/ 38 w 42"/>
                    <a:gd name="T31" fmla="*/ 6 h 19"/>
                    <a:gd name="T32" fmla="*/ 40 w 42"/>
                    <a:gd name="T33" fmla="*/ 6 h 19"/>
                    <a:gd name="T34" fmla="*/ 40 w 42"/>
                    <a:gd name="T35" fmla="*/ 8 h 19"/>
                    <a:gd name="T36" fmla="*/ 42 w 42"/>
                    <a:gd name="T37" fmla="*/ 8 h 19"/>
                    <a:gd name="T38" fmla="*/ 42 w 42"/>
                    <a:gd name="T39" fmla="*/ 10 h 19"/>
                    <a:gd name="T40" fmla="*/ 42 w 42"/>
                    <a:gd name="T41" fmla="*/ 11 h 19"/>
                    <a:gd name="T42" fmla="*/ 42 w 42"/>
                    <a:gd name="T43" fmla="*/ 13 h 19"/>
                    <a:gd name="T44" fmla="*/ 40 w 42"/>
                    <a:gd name="T45" fmla="*/ 13 h 19"/>
                    <a:gd name="T46" fmla="*/ 40 w 42"/>
                    <a:gd name="T47" fmla="*/ 15 h 19"/>
                    <a:gd name="T48" fmla="*/ 38 w 42"/>
                    <a:gd name="T49" fmla="*/ 15 h 19"/>
                    <a:gd name="T50" fmla="*/ 36 w 42"/>
                    <a:gd name="T51" fmla="*/ 19 h 19"/>
                    <a:gd name="T52" fmla="*/ 34 w 42"/>
                    <a:gd name="T53" fmla="*/ 19 h 19"/>
                    <a:gd name="T54" fmla="*/ 34 w 42"/>
                    <a:gd name="T55" fmla="*/ 17 h 19"/>
                    <a:gd name="T56" fmla="*/ 32 w 42"/>
                    <a:gd name="T57" fmla="*/ 15 h 19"/>
                    <a:gd name="T58" fmla="*/ 30 w 42"/>
                    <a:gd name="T59" fmla="*/ 15 h 19"/>
                    <a:gd name="T60" fmla="*/ 30 w 42"/>
                    <a:gd name="T61" fmla="*/ 13 h 19"/>
                    <a:gd name="T62" fmla="*/ 28 w 42"/>
                    <a:gd name="T63" fmla="*/ 13 h 19"/>
                    <a:gd name="T64" fmla="*/ 26 w 42"/>
                    <a:gd name="T65" fmla="*/ 11 h 19"/>
                    <a:gd name="T66" fmla="*/ 25 w 42"/>
                    <a:gd name="T67" fmla="*/ 11 h 19"/>
                    <a:gd name="T68" fmla="*/ 23 w 42"/>
                    <a:gd name="T69" fmla="*/ 11 h 19"/>
                    <a:gd name="T70" fmla="*/ 23 w 42"/>
                    <a:gd name="T71" fmla="*/ 10 h 19"/>
                    <a:gd name="T72" fmla="*/ 21 w 42"/>
                    <a:gd name="T73" fmla="*/ 10 h 19"/>
                    <a:gd name="T74" fmla="*/ 19 w 42"/>
                    <a:gd name="T75" fmla="*/ 10 h 19"/>
                    <a:gd name="T76" fmla="*/ 17 w 42"/>
                    <a:gd name="T77" fmla="*/ 10 h 19"/>
                    <a:gd name="T78" fmla="*/ 15 w 42"/>
                    <a:gd name="T79" fmla="*/ 10 h 19"/>
                    <a:gd name="T80" fmla="*/ 13 w 42"/>
                    <a:gd name="T81" fmla="*/ 10 h 19"/>
                    <a:gd name="T82" fmla="*/ 11 w 42"/>
                    <a:gd name="T83" fmla="*/ 10 h 19"/>
                    <a:gd name="T84" fmla="*/ 9 w 42"/>
                    <a:gd name="T85" fmla="*/ 10 h 19"/>
                    <a:gd name="T86" fmla="*/ 7 w 42"/>
                    <a:gd name="T87" fmla="*/ 10 h 19"/>
                    <a:gd name="T88" fmla="*/ 5 w 42"/>
                    <a:gd name="T89" fmla="*/ 10 h 19"/>
                    <a:gd name="T90" fmla="*/ 3 w 42"/>
                    <a:gd name="T91" fmla="*/ 10 h 19"/>
                    <a:gd name="T92" fmla="*/ 2 w 42"/>
                    <a:gd name="T93" fmla="*/ 10 h 19"/>
                    <a:gd name="T94" fmla="*/ 0 w 42"/>
                    <a:gd name="T95" fmla="*/ 10 h 19"/>
                    <a:gd name="T96" fmla="*/ 0 w 42"/>
                    <a:gd name="T97" fmla="*/ 8 h 19"/>
                    <a:gd name="T98" fmla="*/ 0 w 42"/>
                    <a:gd name="T99" fmla="*/ 6 h 19"/>
                    <a:gd name="T100" fmla="*/ 2 w 42"/>
                    <a:gd name="T101" fmla="*/ 6 h 19"/>
                    <a:gd name="T102" fmla="*/ 3 w 42"/>
                    <a:gd name="T103" fmla="*/ 6 h 19"/>
                    <a:gd name="T104" fmla="*/ 3 w 42"/>
                    <a:gd name="T105" fmla="*/ 4 h 19"/>
                    <a:gd name="T106" fmla="*/ 5 w 42"/>
                    <a:gd name="T107" fmla="*/ 4 h 19"/>
                    <a:gd name="T108" fmla="*/ 7 w 42"/>
                    <a:gd name="T109" fmla="*/ 4 h 19"/>
                    <a:gd name="T110" fmla="*/ 9 w 42"/>
                    <a:gd name="T111" fmla="*/ 2 h 19"/>
                    <a:gd name="T112" fmla="*/ 11 w 42"/>
                    <a:gd name="T113" fmla="*/ 2 h 19"/>
                    <a:gd name="T114" fmla="*/ 13 w 42"/>
                    <a:gd name="T115" fmla="*/ 2 h 19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42"/>
                    <a:gd name="T175" fmla="*/ 0 h 19"/>
                    <a:gd name="T176" fmla="*/ 42 w 42"/>
                    <a:gd name="T177" fmla="*/ 19 h 19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42" h="19">
                      <a:moveTo>
                        <a:pt x="13" y="2"/>
                      </a:moveTo>
                      <a:lnTo>
                        <a:pt x="15" y="2"/>
                      </a:lnTo>
                      <a:lnTo>
                        <a:pt x="17" y="2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6" y="2"/>
                      </a:lnTo>
                      <a:lnTo>
                        <a:pt x="28" y="2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4" y="4"/>
                      </a:lnTo>
                      <a:lnTo>
                        <a:pt x="36" y="4"/>
                      </a:lnTo>
                      <a:lnTo>
                        <a:pt x="38" y="4"/>
                      </a:lnTo>
                      <a:lnTo>
                        <a:pt x="38" y="6"/>
                      </a:lnTo>
                      <a:lnTo>
                        <a:pt x="40" y="6"/>
                      </a:lnTo>
                      <a:lnTo>
                        <a:pt x="40" y="8"/>
                      </a:lnTo>
                      <a:lnTo>
                        <a:pt x="42" y="8"/>
                      </a:lnTo>
                      <a:lnTo>
                        <a:pt x="42" y="10"/>
                      </a:lnTo>
                      <a:lnTo>
                        <a:pt x="42" y="11"/>
                      </a:lnTo>
                      <a:lnTo>
                        <a:pt x="42" y="13"/>
                      </a:lnTo>
                      <a:lnTo>
                        <a:pt x="40" y="13"/>
                      </a:lnTo>
                      <a:lnTo>
                        <a:pt x="40" y="15"/>
                      </a:lnTo>
                      <a:lnTo>
                        <a:pt x="38" y="15"/>
                      </a:lnTo>
                      <a:lnTo>
                        <a:pt x="36" y="19"/>
                      </a:lnTo>
                      <a:lnTo>
                        <a:pt x="34" y="19"/>
                      </a:lnTo>
                      <a:lnTo>
                        <a:pt x="34" y="17"/>
                      </a:lnTo>
                      <a:lnTo>
                        <a:pt x="32" y="15"/>
                      </a:lnTo>
                      <a:lnTo>
                        <a:pt x="30" y="15"/>
                      </a:lnTo>
                      <a:lnTo>
                        <a:pt x="30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5" y="11"/>
                      </a:lnTo>
                      <a:lnTo>
                        <a:pt x="23" y="11"/>
                      </a:lnTo>
                      <a:lnTo>
                        <a:pt x="23" y="10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7" y="10"/>
                      </a:lnTo>
                      <a:lnTo>
                        <a:pt x="15" y="10"/>
                      </a:lnTo>
                      <a:lnTo>
                        <a:pt x="13" y="10"/>
                      </a:lnTo>
                      <a:lnTo>
                        <a:pt x="11" y="10"/>
                      </a:lnTo>
                      <a:lnTo>
                        <a:pt x="9" y="10"/>
                      </a:lnTo>
                      <a:lnTo>
                        <a:pt x="7" y="10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3" y="6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solidFill>
                  <a:srgbClr val="B256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6997" name="Freeform 712"/>
                <p:cNvSpPr>
                  <a:spLocks noChangeAspect="1"/>
                </p:cNvSpPr>
                <p:nvPr/>
              </p:nvSpPr>
              <p:spPr bwMode="auto">
                <a:xfrm>
                  <a:off x="4557" y="2992"/>
                  <a:ext cx="37" cy="15"/>
                </a:xfrm>
                <a:custGeom>
                  <a:avLst/>
                  <a:gdLst>
                    <a:gd name="T0" fmla="*/ 33 w 37"/>
                    <a:gd name="T1" fmla="*/ 15 h 15"/>
                    <a:gd name="T2" fmla="*/ 31 w 37"/>
                    <a:gd name="T3" fmla="*/ 15 h 15"/>
                    <a:gd name="T4" fmla="*/ 31 w 37"/>
                    <a:gd name="T5" fmla="*/ 13 h 15"/>
                    <a:gd name="T6" fmla="*/ 29 w 37"/>
                    <a:gd name="T7" fmla="*/ 11 h 15"/>
                    <a:gd name="T8" fmla="*/ 27 w 37"/>
                    <a:gd name="T9" fmla="*/ 9 h 15"/>
                    <a:gd name="T10" fmla="*/ 25 w 37"/>
                    <a:gd name="T11" fmla="*/ 9 h 15"/>
                    <a:gd name="T12" fmla="*/ 25 w 37"/>
                    <a:gd name="T13" fmla="*/ 7 h 15"/>
                    <a:gd name="T14" fmla="*/ 23 w 37"/>
                    <a:gd name="T15" fmla="*/ 7 h 15"/>
                    <a:gd name="T16" fmla="*/ 22 w 37"/>
                    <a:gd name="T17" fmla="*/ 7 h 15"/>
                    <a:gd name="T18" fmla="*/ 22 w 37"/>
                    <a:gd name="T19" fmla="*/ 6 h 15"/>
                    <a:gd name="T20" fmla="*/ 20 w 37"/>
                    <a:gd name="T21" fmla="*/ 6 h 15"/>
                    <a:gd name="T22" fmla="*/ 18 w 37"/>
                    <a:gd name="T23" fmla="*/ 6 h 15"/>
                    <a:gd name="T24" fmla="*/ 16 w 37"/>
                    <a:gd name="T25" fmla="*/ 6 h 15"/>
                    <a:gd name="T26" fmla="*/ 14 w 37"/>
                    <a:gd name="T27" fmla="*/ 6 h 15"/>
                    <a:gd name="T28" fmla="*/ 14 w 37"/>
                    <a:gd name="T29" fmla="*/ 4 h 15"/>
                    <a:gd name="T30" fmla="*/ 12 w 37"/>
                    <a:gd name="T31" fmla="*/ 4 h 15"/>
                    <a:gd name="T32" fmla="*/ 10 w 37"/>
                    <a:gd name="T33" fmla="*/ 4 h 15"/>
                    <a:gd name="T34" fmla="*/ 8 w 37"/>
                    <a:gd name="T35" fmla="*/ 4 h 15"/>
                    <a:gd name="T36" fmla="*/ 6 w 37"/>
                    <a:gd name="T37" fmla="*/ 4 h 15"/>
                    <a:gd name="T38" fmla="*/ 4 w 37"/>
                    <a:gd name="T39" fmla="*/ 4 h 15"/>
                    <a:gd name="T40" fmla="*/ 2 w 37"/>
                    <a:gd name="T41" fmla="*/ 4 h 15"/>
                    <a:gd name="T42" fmla="*/ 0 w 37"/>
                    <a:gd name="T43" fmla="*/ 4 h 15"/>
                    <a:gd name="T44" fmla="*/ 2 w 37"/>
                    <a:gd name="T45" fmla="*/ 4 h 15"/>
                    <a:gd name="T46" fmla="*/ 2 w 37"/>
                    <a:gd name="T47" fmla="*/ 2 h 15"/>
                    <a:gd name="T48" fmla="*/ 4 w 37"/>
                    <a:gd name="T49" fmla="*/ 2 h 15"/>
                    <a:gd name="T50" fmla="*/ 6 w 37"/>
                    <a:gd name="T51" fmla="*/ 2 h 15"/>
                    <a:gd name="T52" fmla="*/ 8 w 37"/>
                    <a:gd name="T53" fmla="*/ 2 h 15"/>
                    <a:gd name="T54" fmla="*/ 10 w 37"/>
                    <a:gd name="T55" fmla="*/ 0 h 15"/>
                    <a:gd name="T56" fmla="*/ 12 w 37"/>
                    <a:gd name="T57" fmla="*/ 0 h 15"/>
                    <a:gd name="T58" fmla="*/ 14 w 37"/>
                    <a:gd name="T59" fmla="*/ 0 h 15"/>
                    <a:gd name="T60" fmla="*/ 16 w 37"/>
                    <a:gd name="T61" fmla="*/ 0 h 15"/>
                    <a:gd name="T62" fmla="*/ 18 w 37"/>
                    <a:gd name="T63" fmla="*/ 0 h 15"/>
                    <a:gd name="T64" fmla="*/ 20 w 37"/>
                    <a:gd name="T65" fmla="*/ 0 h 15"/>
                    <a:gd name="T66" fmla="*/ 22 w 37"/>
                    <a:gd name="T67" fmla="*/ 0 h 15"/>
                    <a:gd name="T68" fmla="*/ 23 w 37"/>
                    <a:gd name="T69" fmla="*/ 0 h 15"/>
                    <a:gd name="T70" fmla="*/ 25 w 37"/>
                    <a:gd name="T71" fmla="*/ 0 h 15"/>
                    <a:gd name="T72" fmla="*/ 27 w 37"/>
                    <a:gd name="T73" fmla="*/ 0 h 15"/>
                    <a:gd name="T74" fmla="*/ 27 w 37"/>
                    <a:gd name="T75" fmla="*/ 2 h 15"/>
                    <a:gd name="T76" fmla="*/ 29 w 37"/>
                    <a:gd name="T77" fmla="*/ 2 h 15"/>
                    <a:gd name="T78" fmla="*/ 31 w 37"/>
                    <a:gd name="T79" fmla="*/ 2 h 15"/>
                    <a:gd name="T80" fmla="*/ 33 w 37"/>
                    <a:gd name="T81" fmla="*/ 4 h 15"/>
                    <a:gd name="T82" fmla="*/ 35 w 37"/>
                    <a:gd name="T83" fmla="*/ 4 h 15"/>
                    <a:gd name="T84" fmla="*/ 35 w 37"/>
                    <a:gd name="T85" fmla="*/ 6 h 15"/>
                    <a:gd name="T86" fmla="*/ 35 w 37"/>
                    <a:gd name="T87" fmla="*/ 7 h 15"/>
                    <a:gd name="T88" fmla="*/ 37 w 37"/>
                    <a:gd name="T89" fmla="*/ 7 h 15"/>
                    <a:gd name="T90" fmla="*/ 37 w 37"/>
                    <a:gd name="T91" fmla="*/ 9 h 15"/>
                    <a:gd name="T92" fmla="*/ 35 w 37"/>
                    <a:gd name="T93" fmla="*/ 9 h 15"/>
                    <a:gd name="T94" fmla="*/ 35 w 37"/>
                    <a:gd name="T95" fmla="*/ 11 h 15"/>
                    <a:gd name="T96" fmla="*/ 33 w 37"/>
                    <a:gd name="T97" fmla="*/ 15 h 1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37"/>
                    <a:gd name="T148" fmla="*/ 0 h 15"/>
                    <a:gd name="T149" fmla="*/ 37 w 37"/>
                    <a:gd name="T150" fmla="*/ 15 h 1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37" h="15">
                      <a:moveTo>
                        <a:pt x="33" y="15"/>
                      </a:moveTo>
                      <a:lnTo>
                        <a:pt x="31" y="15"/>
                      </a:lnTo>
                      <a:lnTo>
                        <a:pt x="31" y="13"/>
                      </a:lnTo>
                      <a:lnTo>
                        <a:pt x="29" y="11"/>
                      </a:lnTo>
                      <a:lnTo>
                        <a:pt x="27" y="9"/>
                      </a:lnTo>
                      <a:lnTo>
                        <a:pt x="25" y="9"/>
                      </a:lnTo>
                      <a:lnTo>
                        <a:pt x="25" y="7"/>
                      </a:lnTo>
                      <a:lnTo>
                        <a:pt x="23" y="7"/>
                      </a:lnTo>
                      <a:lnTo>
                        <a:pt x="22" y="7"/>
                      </a:lnTo>
                      <a:lnTo>
                        <a:pt x="22" y="6"/>
                      </a:lnTo>
                      <a:lnTo>
                        <a:pt x="20" y="6"/>
                      </a:lnTo>
                      <a:lnTo>
                        <a:pt x="18" y="6"/>
                      </a:ln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20" y="0"/>
                      </a:lnTo>
                      <a:lnTo>
                        <a:pt x="22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3" y="4"/>
                      </a:lnTo>
                      <a:lnTo>
                        <a:pt x="35" y="4"/>
                      </a:lnTo>
                      <a:lnTo>
                        <a:pt x="35" y="6"/>
                      </a:lnTo>
                      <a:lnTo>
                        <a:pt x="35" y="7"/>
                      </a:lnTo>
                      <a:lnTo>
                        <a:pt x="37" y="7"/>
                      </a:lnTo>
                      <a:lnTo>
                        <a:pt x="37" y="9"/>
                      </a:lnTo>
                      <a:lnTo>
                        <a:pt x="35" y="9"/>
                      </a:lnTo>
                      <a:lnTo>
                        <a:pt x="35" y="11"/>
                      </a:lnTo>
                      <a:lnTo>
                        <a:pt x="33" y="15"/>
                      </a:lnTo>
                      <a:close/>
                    </a:path>
                  </a:pathLst>
                </a:custGeom>
                <a:solidFill>
                  <a:srgbClr val="A648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6998" name="Freeform 713"/>
                <p:cNvSpPr>
                  <a:spLocks noChangeAspect="1"/>
                </p:cNvSpPr>
                <p:nvPr/>
              </p:nvSpPr>
              <p:spPr bwMode="auto">
                <a:xfrm>
                  <a:off x="4567" y="2965"/>
                  <a:ext cx="56" cy="23"/>
                </a:xfrm>
                <a:custGeom>
                  <a:avLst/>
                  <a:gdLst>
                    <a:gd name="T0" fmla="*/ 48 w 56"/>
                    <a:gd name="T1" fmla="*/ 8 h 23"/>
                    <a:gd name="T2" fmla="*/ 50 w 56"/>
                    <a:gd name="T3" fmla="*/ 10 h 23"/>
                    <a:gd name="T4" fmla="*/ 52 w 56"/>
                    <a:gd name="T5" fmla="*/ 11 h 23"/>
                    <a:gd name="T6" fmla="*/ 54 w 56"/>
                    <a:gd name="T7" fmla="*/ 15 h 23"/>
                    <a:gd name="T8" fmla="*/ 56 w 56"/>
                    <a:gd name="T9" fmla="*/ 17 h 23"/>
                    <a:gd name="T10" fmla="*/ 56 w 56"/>
                    <a:gd name="T11" fmla="*/ 21 h 23"/>
                    <a:gd name="T12" fmla="*/ 54 w 56"/>
                    <a:gd name="T13" fmla="*/ 23 h 23"/>
                    <a:gd name="T14" fmla="*/ 50 w 56"/>
                    <a:gd name="T15" fmla="*/ 23 h 23"/>
                    <a:gd name="T16" fmla="*/ 46 w 56"/>
                    <a:gd name="T17" fmla="*/ 23 h 23"/>
                    <a:gd name="T18" fmla="*/ 42 w 56"/>
                    <a:gd name="T19" fmla="*/ 23 h 23"/>
                    <a:gd name="T20" fmla="*/ 40 w 56"/>
                    <a:gd name="T21" fmla="*/ 21 h 23"/>
                    <a:gd name="T22" fmla="*/ 37 w 56"/>
                    <a:gd name="T23" fmla="*/ 21 h 23"/>
                    <a:gd name="T24" fmla="*/ 35 w 56"/>
                    <a:gd name="T25" fmla="*/ 19 h 23"/>
                    <a:gd name="T26" fmla="*/ 33 w 56"/>
                    <a:gd name="T27" fmla="*/ 17 h 23"/>
                    <a:gd name="T28" fmla="*/ 29 w 56"/>
                    <a:gd name="T29" fmla="*/ 17 h 23"/>
                    <a:gd name="T30" fmla="*/ 27 w 56"/>
                    <a:gd name="T31" fmla="*/ 15 h 23"/>
                    <a:gd name="T32" fmla="*/ 25 w 56"/>
                    <a:gd name="T33" fmla="*/ 13 h 23"/>
                    <a:gd name="T34" fmla="*/ 21 w 56"/>
                    <a:gd name="T35" fmla="*/ 13 h 23"/>
                    <a:gd name="T36" fmla="*/ 17 w 56"/>
                    <a:gd name="T37" fmla="*/ 13 h 23"/>
                    <a:gd name="T38" fmla="*/ 15 w 56"/>
                    <a:gd name="T39" fmla="*/ 11 h 23"/>
                    <a:gd name="T40" fmla="*/ 12 w 56"/>
                    <a:gd name="T41" fmla="*/ 11 h 23"/>
                    <a:gd name="T42" fmla="*/ 8 w 56"/>
                    <a:gd name="T43" fmla="*/ 11 h 23"/>
                    <a:gd name="T44" fmla="*/ 4 w 56"/>
                    <a:gd name="T45" fmla="*/ 11 h 23"/>
                    <a:gd name="T46" fmla="*/ 0 w 56"/>
                    <a:gd name="T47" fmla="*/ 11 h 23"/>
                    <a:gd name="T48" fmla="*/ 2 w 56"/>
                    <a:gd name="T49" fmla="*/ 10 h 23"/>
                    <a:gd name="T50" fmla="*/ 4 w 56"/>
                    <a:gd name="T51" fmla="*/ 8 h 23"/>
                    <a:gd name="T52" fmla="*/ 8 w 56"/>
                    <a:gd name="T53" fmla="*/ 6 h 23"/>
                    <a:gd name="T54" fmla="*/ 10 w 56"/>
                    <a:gd name="T55" fmla="*/ 4 h 23"/>
                    <a:gd name="T56" fmla="*/ 13 w 56"/>
                    <a:gd name="T57" fmla="*/ 4 h 23"/>
                    <a:gd name="T58" fmla="*/ 15 w 56"/>
                    <a:gd name="T59" fmla="*/ 2 h 23"/>
                    <a:gd name="T60" fmla="*/ 19 w 56"/>
                    <a:gd name="T61" fmla="*/ 2 h 23"/>
                    <a:gd name="T62" fmla="*/ 23 w 56"/>
                    <a:gd name="T63" fmla="*/ 2 h 23"/>
                    <a:gd name="T64" fmla="*/ 27 w 56"/>
                    <a:gd name="T65" fmla="*/ 0 h 23"/>
                    <a:gd name="T66" fmla="*/ 31 w 56"/>
                    <a:gd name="T67" fmla="*/ 0 h 23"/>
                    <a:gd name="T68" fmla="*/ 33 w 56"/>
                    <a:gd name="T69" fmla="*/ 2 h 23"/>
                    <a:gd name="T70" fmla="*/ 37 w 56"/>
                    <a:gd name="T71" fmla="*/ 2 h 23"/>
                    <a:gd name="T72" fmla="*/ 40 w 56"/>
                    <a:gd name="T73" fmla="*/ 4 h 23"/>
                    <a:gd name="T74" fmla="*/ 44 w 56"/>
                    <a:gd name="T75" fmla="*/ 6 h 23"/>
                    <a:gd name="T76" fmla="*/ 46 w 56"/>
                    <a:gd name="T77" fmla="*/ 8 h 23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56"/>
                    <a:gd name="T118" fmla="*/ 0 h 23"/>
                    <a:gd name="T119" fmla="*/ 56 w 56"/>
                    <a:gd name="T120" fmla="*/ 23 h 23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56" h="23">
                      <a:moveTo>
                        <a:pt x="46" y="8"/>
                      </a:moveTo>
                      <a:lnTo>
                        <a:pt x="48" y="8"/>
                      </a:lnTo>
                      <a:lnTo>
                        <a:pt x="48" y="10"/>
                      </a:lnTo>
                      <a:lnTo>
                        <a:pt x="50" y="10"/>
                      </a:lnTo>
                      <a:lnTo>
                        <a:pt x="50" y="11"/>
                      </a:lnTo>
                      <a:lnTo>
                        <a:pt x="52" y="11"/>
                      </a:lnTo>
                      <a:lnTo>
                        <a:pt x="54" y="13"/>
                      </a:lnTo>
                      <a:lnTo>
                        <a:pt x="54" y="15"/>
                      </a:lnTo>
                      <a:lnTo>
                        <a:pt x="56" y="15"/>
                      </a:lnTo>
                      <a:lnTo>
                        <a:pt x="56" y="17"/>
                      </a:lnTo>
                      <a:lnTo>
                        <a:pt x="56" y="19"/>
                      </a:lnTo>
                      <a:lnTo>
                        <a:pt x="56" y="21"/>
                      </a:lnTo>
                      <a:lnTo>
                        <a:pt x="54" y="21"/>
                      </a:lnTo>
                      <a:lnTo>
                        <a:pt x="54" y="23"/>
                      </a:lnTo>
                      <a:lnTo>
                        <a:pt x="52" y="23"/>
                      </a:lnTo>
                      <a:lnTo>
                        <a:pt x="50" y="23"/>
                      </a:lnTo>
                      <a:lnTo>
                        <a:pt x="48" y="23"/>
                      </a:lnTo>
                      <a:lnTo>
                        <a:pt x="46" y="23"/>
                      </a:lnTo>
                      <a:lnTo>
                        <a:pt x="44" y="23"/>
                      </a:lnTo>
                      <a:lnTo>
                        <a:pt x="42" y="23"/>
                      </a:lnTo>
                      <a:lnTo>
                        <a:pt x="40" y="23"/>
                      </a:lnTo>
                      <a:lnTo>
                        <a:pt x="40" y="21"/>
                      </a:lnTo>
                      <a:lnTo>
                        <a:pt x="38" y="21"/>
                      </a:lnTo>
                      <a:lnTo>
                        <a:pt x="37" y="21"/>
                      </a:lnTo>
                      <a:lnTo>
                        <a:pt x="37" y="19"/>
                      </a:lnTo>
                      <a:lnTo>
                        <a:pt x="35" y="19"/>
                      </a:lnTo>
                      <a:lnTo>
                        <a:pt x="33" y="19"/>
                      </a:lnTo>
                      <a:lnTo>
                        <a:pt x="33" y="17"/>
                      </a:lnTo>
                      <a:lnTo>
                        <a:pt x="31" y="17"/>
                      </a:lnTo>
                      <a:lnTo>
                        <a:pt x="29" y="17"/>
                      </a:lnTo>
                      <a:lnTo>
                        <a:pt x="29" y="15"/>
                      </a:lnTo>
                      <a:lnTo>
                        <a:pt x="27" y="15"/>
                      </a:lnTo>
                      <a:lnTo>
                        <a:pt x="25" y="15"/>
                      </a:lnTo>
                      <a:lnTo>
                        <a:pt x="25" y="13"/>
                      </a:lnTo>
                      <a:lnTo>
                        <a:pt x="23" y="13"/>
                      </a:lnTo>
                      <a:lnTo>
                        <a:pt x="21" y="13"/>
                      </a:lnTo>
                      <a:lnTo>
                        <a:pt x="19" y="13"/>
                      </a:lnTo>
                      <a:lnTo>
                        <a:pt x="17" y="13"/>
                      </a:lnTo>
                      <a:lnTo>
                        <a:pt x="17" y="11"/>
                      </a:lnTo>
                      <a:lnTo>
                        <a:pt x="15" y="11"/>
                      </a:lnTo>
                      <a:lnTo>
                        <a:pt x="13" y="11"/>
                      </a:lnTo>
                      <a:lnTo>
                        <a:pt x="12" y="11"/>
                      </a:lnTo>
                      <a:lnTo>
                        <a:pt x="10" y="11"/>
                      </a:lnTo>
                      <a:lnTo>
                        <a:pt x="8" y="11"/>
                      </a:lnTo>
                      <a:lnTo>
                        <a:pt x="6" y="11"/>
                      </a:lnTo>
                      <a:lnTo>
                        <a:pt x="4" y="11"/>
                      </a:lnTo>
                      <a:lnTo>
                        <a:pt x="2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21" y="2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5" y="2"/>
                      </a:lnTo>
                      <a:lnTo>
                        <a:pt x="37" y="2"/>
                      </a:lnTo>
                      <a:lnTo>
                        <a:pt x="38" y="2"/>
                      </a:lnTo>
                      <a:lnTo>
                        <a:pt x="40" y="4"/>
                      </a:lnTo>
                      <a:lnTo>
                        <a:pt x="42" y="4"/>
                      </a:lnTo>
                      <a:lnTo>
                        <a:pt x="44" y="6"/>
                      </a:lnTo>
                      <a:lnTo>
                        <a:pt x="46" y="6"/>
                      </a:lnTo>
                      <a:lnTo>
                        <a:pt x="46" y="8"/>
                      </a:lnTo>
                      <a:close/>
                    </a:path>
                  </a:pathLst>
                </a:custGeom>
                <a:solidFill>
                  <a:srgbClr val="CC75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6999" name="Freeform 714"/>
                <p:cNvSpPr>
                  <a:spLocks noChangeAspect="1"/>
                </p:cNvSpPr>
                <p:nvPr/>
              </p:nvSpPr>
              <p:spPr bwMode="auto">
                <a:xfrm>
                  <a:off x="4573" y="2969"/>
                  <a:ext cx="50" cy="19"/>
                </a:xfrm>
                <a:custGeom>
                  <a:avLst/>
                  <a:gdLst>
                    <a:gd name="T0" fmla="*/ 40 w 50"/>
                    <a:gd name="T1" fmla="*/ 6 h 19"/>
                    <a:gd name="T2" fmla="*/ 44 w 50"/>
                    <a:gd name="T3" fmla="*/ 9 h 19"/>
                    <a:gd name="T4" fmla="*/ 48 w 50"/>
                    <a:gd name="T5" fmla="*/ 11 h 19"/>
                    <a:gd name="T6" fmla="*/ 50 w 50"/>
                    <a:gd name="T7" fmla="*/ 13 h 19"/>
                    <a:gd name="T8" fmla="*/ 50 w 50"/>
                    <a:gd name="T9" fmla="*/ 17 h 19"/>
                    <a:gd name="T10" fmla="*/ 46 w 50"/>
                    <a:gd name="T11" fmla="*/ 19 h 19"/>
                    <a:gd name="T12" fmla="*/ 42 w 50"/>
                    <a:gd name="T13" fmla="*/ 19 h 19"/>
                    <a:gd name="T14" fmla="*/ 38 w 50"/>
                    <a:gd name="T15" fmla="*/ 19 h 19"/>
                    <a:gd name="T16" fmla="*/ 34 w 50"/>
                    <a:gd name="T17" fmla="*/ 19 h 19"/>
                    <a:gd name="T18" fmla="*/ 32 w 50"/>
                    <a:gd name="T19" fmla="*/ 17 h 19"/>
                    <a:gd name="T20" fmla="*/ 31 w 50"/>
                    <a:gd name="T21" fmla="*/ 15 h 19"/>
                    <a:gd name="T22" fmla="*/ 29 w 50"/>
                    <a:gd name="T23" fmla="*/ 13 h 19"/>
                    <a:gd name="T24" fmla="*/ 25 w 50"/>
                    <a:gd name="T25" fmla="*/ 13 h 19"/>
                    <a:gd name="T26" fmla="*/ 23 w 50"/>
                    <a:gd name="T27" fmla="*/ 11 h 19"/>
                    <a:gd name="T28" fmla="*/ 19 w 50"/>
                    <a:gd name="T29" fmla="*/ 9 h 19"/>
                    <a:gd name="T30" fmla="*/ 15 w 50"/>
                    <a:gd name="T31" fmla="*/ 9 h 19"/>
                    <a:gd name="T32" fmla="*/ 11 w 50"/>
                    <a:gd name="T33" fmla="*/ 9 h 19"/>
                    <a:gd name="T34" fmla="*/ 9 w 50"/>
                    <a:gd name="T35" fmla="*/ 7 h 19"/>
                    <a:gd name="T36" fmla="*/ 6 w 50"/>
                    <a:gd name="T37" fmla="*/ 7 h 19"/>
                    <a:gd name="T38" fmla="*/ 2 w 50"/>
                    <a:gd name="T39" fmla="*/ 7 h 19"/>
                    <a:gd name="T40" fmla="*/ 2 w 50"/>
                    <a:gd name="T41" fmla="*/ 7 h 19"/>
                    <a:gd name="T42" fmla="*/ 4 w 50"/>
                    <a:gd name="T43" fmla="*/ 6 h 19"/>
                    <a:gd name="T44" fmla="*/ 7 w 50"/>
                    <a:gd name="T45" fmla="*/ 4 h 19"/>
                    <a:gd name="T46" fmla="*/ 9 w 50"/>
                    <a:gd name="T47" fmla="*/ 2 h 19"/>
                    <a:gd name="T48" fmla="*/ 13 w 50"/>
                    <a:gd name="T49" fmla="*/ 2 h 19"/>
                    <a:gd name="T50" fmla="*/ 15 w 50"/>
                    <a:gd name="T51" fmla="*/ 0 h 19"/>
                    <a:gd name="T52" fmla="*/ 19 w 50"/>
                    <a:gd name="T53" fmla="*/ 0 h 19"/>
                    <a:gd name="T54" fmla="*/ 23 w 50"/>
                    <a:gd name="T55" fmla="*/ 0 h 19"/>
                    <a:gd name="T56" fmla="*/ 27 w 50"/>
                    <a:gd name="T57" fmla="*/ 0 h 19"/>
                    <a:gd name="T58" fmla="*/ 29 w 50"/>
                    <a:gd name="T59" fmla="*/ 2 h 19"/>
                    <a:gd name="T60" fmla="*/ 32 w 50"/>
                    <a:gd name="T61" fmla="*/ 2 h 19"/>
                    <a:gd name="T62" fmla="*/ 34 w 50"/>
                    <a:gd name="T63" fmla="*/ 4 h 19"/>
                    <a:gd name="T64" fmla="*/ 38 w 50"/>
                    <a:gd name="T65" fmla="*/ 4 h 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50"/>
                    <a:gd name="T100" fmla="*/ 0 h 19"/>
                    <a:gd name="T101" fmla="*/ 50 w 50"/>
                    <a:gd name="T102" fmla="*/ 19 h 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50" h="19">
                      <a:moveTo>
                        <a:pt x="38" y="6"/>
                      </a:moveTo>
                      <a:lnTo>
                        <a:pt x="40" y="6"/>
                      </a:lnTo>
                      <a:lnTo>
                        <a:pt x="42" y="7"/>
                      </a:lnTo>
                      <a:lnTo>
                        <a:pt x="44" y="9"/>
                      </a:lnTo>
                      <a:lnTo>
                        <a:pt x="46" y="11"/>
                      </a:lnTo>
                      <a:lnTo>
                        <a:pt x="48" y="11"/>
                      </a:lnTo>
                      <a:lnTo>
                        <a:pt x="48" y="13"/>
                      </a:lnTo>
                      <a:lnTo>
                        <a:pt x="50" y="13"/>
                      </a:lnTo>
                      <a:lnTo>
                        <a:pt x="50" y="15"/>
                      </a:lnTo>
                      <a:lnTo>
                        <a:pt x="50" y="17"/>
                      </a:lnTo>
                      <a:lnTo>
                        <a:pt x="48" y="19"/>
                      </a:lnTo>
                      <a:lnTo>
                        <a:pt x="46" y="19"/>
                      </a:lnTo>
                      <a:lnTo>
                        <a:pt x="44" y="19"/>
                      </a:lnTo>
                      <a:lnTo>
                        <a:pt x="42" y="19"/>
                      </a:lnTo>
                      <a:lnTo>
                        <a:pt x="40" y="19"/>
                      </a:lnTo>
                      <a:lnTo>
                        <a:pt x="38" y="19"/>
                      </a:lnTo>
                      <a:lnTo>
                        <a:pt x="36" y="19"/>
                      </a:lnTo>
                      <a:lnTo>
                        <a:pt x="34" y="19"/>
                      </a:lnTo>
                      <a:lnTo>
                        <a:pt x="34" y="17"/>
                      </a:lnTo>
                      <a:lnTo>
                        <a:pt x="32" y="17"/>
                      </a:lnTo>
                      <a:lnTo>
                        <a:pt x="31" y="17"/>
                      </a:lnTo>
                      <a:lnTo>
                        <a:pt x="31" y="15"/>
                      </a:lnTo>
                      <a:lnTo>
                        <a:pt x="29" y="15"/>
                      </a:lnTo>
                      <a:lnTo>
                        <a:pt x="29" y="13"/>
                      </a:lnTo>
                      <a:lnTo>
                        <a:pt x="27" y="13"/>
                      </a:lnTo>
                      <a:lnTo>
                        <a:pt x="25" y="13"/>
                      </a:lnTo>
                      <a:lnTo>
                        <a:pt x="25" y="11"/>
                      </a:lnTo>
                      <a:lnTo>
                        <a:pt x="23" y="11"/>
                      </a:lnTo>
                      <a:lnTo>
                        <a:pt x="21" y="11"/>
                      </a:lnTo>
                      <a:lnTo>
                        <a:pt x="19" y="9"/>
                      </a:lnTo>
                      <a:lnTo>
                        <a:pt x="17" y="9"/>
                      </a:lnTo>
                      <a:lnTo>
                        <a:pt x="15" y="9"/>
                      </a:lnTo>
                      <a:lnTo>
                        <a:pt x="13" y="9"/>
                      </a:lnTo>
                      <a:lnTo>
                        <a:pt x="11" y="9"/>
                      </a:lnTo>
                      <a:lnTo>
                        <a:pt x="9" y="9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2" y="2"/>
                      </a:lnTo>
                      <a:lnTo>
                        <a:pt x="34" y="2"/>
                      </a:lnTo>
                      <a:lnTo>
                        <a:pt x="34" y="4"/>
                      </a:lnTo>
                      <a:lnTo>
                        <a:pt x="36" y="4"/>
                      </a:lnTo>
                      <a:lnTo>
                        <a:pt x="38" y="4"/>
                      </a:lnTo>
                      <a:lnTo>
                        <a:pt x="38" y="6"/>
                      </a:lnTo>
                      <a:close/>
                    </a:path>
                  </a:pathLst>
                </a:custGeom>
                <a:solidFill>
                  <a:srgbClr val="BF66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00" name="Freeform 715"/>
                <p:cNvSpPr>
                  <a:spLocks noChangeAspect="1"/>
                </p:cNvSpPr>
                <p:nvPr/>
              </p:nvSpPr>
              <p:spPr bwMode="auto">
                <a:xfrm>
                  <a:off x="4580" y="2973"/>
                  <a:ext cx="43" cy="15"/>
                </a:xfrm>
                <a:custGeom>
                  <a:avLst/>
                  <a:gdLst>
                    <a:gd name="T0" fmla="*/ 29 w 43"/>
                    <a:gd name="T1" fmla="*/ 3 h 15"/>
                    <a:gd name="T2" fmla="*/ 31 w 43"/>
                    <a:gd name="T3" fmla="*/ 5 h 15"/>
                    <a:gd name="T4" fmla="*/ 33 w 43"/>
                    <a:gd name="T5" fmla="*/ 5 h 15"/>
                    <a:gd name="T6" fmla="*/ 33 w 43"/>
                    <a:gd name="T7" fmla="*/ 7 h 15"/>
                    <a:gd name="T8" fmla="*/ 35 w 43"/>
                    <a:gd name="T9" fmla="*/ 7 h 15"/>
                    <a:gd name="T10" fmla="*/ 37 w 43"/>
                    <a:gd name="T11" fmla="*/ 9 h 15"/>
                    <a:gd name="T12" fmla="*/ 39 w 43"/>
                    <a:gd name="T13" fmla="*/ 9 h 15"/>
                    <a:gd name="T14" fmla="*/ 39 w 43"/>
                    <a:gd name="T15" fmla="*/ 11 h 15"/>
                    <a:gd name="T16" fmla="*/ 41 w 43"/>
                    <a:gd name="T17" fmla="*/ 11 h 15"/>
                    <a:gd name="T18" fmla="*/ 43 w 43"/>
                    <a:gd name="T19" fmla="*/ 11 h 15"/>
                    <a:gd name="T20" fmla="*/ 43 w 43"/>
                    <a:gd name="T21" fmla="*/ 13 h 15"/>
                    <a:gd name="T22" fmla="*/ 41 w 43"/>
                    <a:gd name="T23" fmla="*/ 15 h 15"/>
                    <a:gd name="T24" fmla="*/ 39 w 43"/>
                    <a:gd name="T25" fmla="*/ 15 h 15"/>
                    <a:gd name="T26" fmla="*/ 37 w 43"/>
                    <a:gd name="T27" fmla="*/ 15 h 15"/>
                    <a:gd name="T28" fmla="*/ 35 w 43"/>
                    <a:gd name="T29" fmla="*/ 15 h 15"/>
                    <a:gd name="T30" fmla="*/ 33 w 43"/>
                    <a:gd name="T31" fmla="*/ 15 h 15"/>
                    <a:gd name="T32" fmla="*/ 31 w 43"/>
                    <a:gd name="T33" fmla="*/ 15 h 15"/>
                    <a:gd name="T34" fmla="*/ 29 w 43"/>
                    <a:gd name="T35" fmla="*/ 15 h 15"/>
                    <a:gd name="T36" fmla="*/ 27 w 43"/>
                    <a:gd name="T37" fmla="*/ 15 h 15"/>
                    <a:gd name="T38" fmla="*/ 27 w 43"/>
                    <a:gd name="T39" fmla="*/ 13 h 15"/>
                    <a:gd name="T40" fmla="*/ 25 w 43"/>
                    <a:gd name="T41" fmla="*/ 13 h 15"/>
                    <a:gd name="T42" fmla="*/ 25 w 43"/>
                    <a:gd name="T43" fmla="*/ 11 h 15"/>
                    <a:gd name="T44" fmla="*/ 24 w 43"/>
                    <a:gd name="T45" fmla="*/ 11 h 15"/>
                    <a:gd name="T46" fmla="*/ 22 w 43"/>
                    <a:gd name="T47" fmla="*/ 9 h 15"/>
                    <a:gd name="T48" fmla="*/ 20 w 43"/>
                    <a:gd name="T49" fmla="*/ 9 h 15"/>
                    <a:gd name="T50" fmla="*/ 20 w 43"/>
                    <a:gd name="T51" fmla="*/ 7 h 15"/>
                    <a:gd name="T52" fmla="*/ 18 w 43"/>
                    <a:gd name="T53" fmla="*/ 7 h 15"/>
                    <a:gd name="T54" fmla="*/ 16 w 43"/>
                    <a:gd name="T55" fmla="*/ 7 h 15"/>
                    <a:gd name="T56" fmla="*/ 16 w 43"/>
                    <a:gd name="T57" fmla="*/ 5 h 15"/>
                    <a:gd name="T58" fmla="*/ 14 w 43"/>
                    <a:gd name="T59" fmla="*/ 5 h 15"/>
                    <a:gd name="T60" fmla="*/ 12 w 43"/>
                    <a:gd name="T61" fmla="*/ 5 h 15"/>
                    <a:gd name="T62" fmla="*/ 10 w 43"/>
                    <a:gd name="T63" fmla="*/ 5 h 15"/>
                    <a:gd name="T64" fmla="*/ 8 w 43"/>
                    <a:gd name="T65" fmla="*/ 5 h 15"/>
                    <a:gd name="T66" fmla="*/ 6 w 43"/>
                    <a:gd name="T67" fmla="*/ 5 h 15"/>
                    <a:gd name="T68" fmla="*/ 6 w 43"/>
                    <a:gd name="T69" fmla="*/ 3 h 15"/>
                    <a:gd name="T70" fmla="*/ 4 w 43"/>
                    <a:gd name="T71" fmla="*/ 3 h 15"/>
                    <a:gd name="T72" fmla="*/ 2 w 43"/>
                    <a:gd name="T73" fmla="*/ 3 h 15"/>
                    <a:gd name="T74" fmla="*/ 0 w 43"/>
                    <a:gd name="T75" fmla="*/ 3 h 15"/>
                    <a:gd name="T76" fmla="*/ 0 w 43"/>
                    <a:gd name="T77" fmla="*/ 2 h 15"/>
                    <a:gd name="T78" fmla="*/ 2 w 43"/>
                    <a:gd name="T79" fmla="*/ 2 h 15"/>
                    <a:gd name="T80" fmla="*/ 4 w 43"/>
                    <a:gd name="T81" fmla="*/ 2 h 15"/>
                    <a:gd name="T82" fmla="*/ 4 w 43"/>
                    <a:gd name="T83" fmla="*/ 0 h 15"/>
                    <a:gd name="T84" fmla="*/ 6 w 43"/>
                    <a:gd name="T85" fmla="*/ 0 h 15"/>
                    <a:gd name="T86" fmla="*/ 8 w 43"/>
                    <a:gd name="T87" fmla="*/ 0 h 15"/>
                    <a:gd name="T88" fmla="*/ 10 w 43"/>
                    <a:gd name="T89" fmla="*/ 0 h 15"/>
                    <a:gd name="T90" fmla="*/ 12 w 43"/>
                    <a:gd name="T91" fmla="*/ 0 h 15"/>
                    <a:gd name="T92" fmla="*/ 14 w 43"/>
                    <a:gd name="T93" fmla="*/ 0 h 15"/>
                    <a:gd name="T94" fmla="*/ 16 w 43"/>
                    <a:gd name="T95" fmla="*/ 0 h 15"/>
                    <a:gd name="T96" fmla="*/ 18 w 43"/>
                    <a:gd name="T97" fmla="*/ 0 h 15"/>
                    <a:gd name="T98" fmla="*/ 20 w 43"/>
                    <a:gd name="T99" fmla="*/ 0 h 15"/>
                    <a:gd name="T100" fmla="*/ 22 w 43"/>
                    <a:gd name="T101" fmla="*/ 0 h 15"/>
                    <a:gd name="T102" fmla="*/ 24 w 43"/>
                    <a:gd name="T103" fmla="*/ 0 h 15"/>
                    <a:gd name="T104" fmla="*/ 24 w 43"/>
                    <a:gd name="T105" fmla="*/ 2 h 15"/>
                    <a:gd name="T106" fmla="*/ 25 w 43"/>
                    <a:gd name="T107" fmla="*/ 2 h 15"/>
                    <a:gd name="T108" fmla="*/ 27 w 43"/>
                    <a:gd name="T109" fmla="*/ 2 h 15"/>
                    <a:gd name="T110" fmla="*/ 27 w 43"/>
                    <a:gd name="T111" fmla="*/ 3 h 15"/>
                    <a:gd name="T112" fmla="*/ 29 w 43"/>
                    <a:gd name="T113" fmla="*/ 3 h 15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43"/>
                    <a:gd name="T172" fmla="*/ 0 h 15"/>
                    <a:gd name="T173" fmla="*/ 43 w 43"/>
                    <a:gd name="T174" fmla="*/ 15 h 15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43" h="15">
                      <a:moveTo>
                        <a:pt x="29" y="3"/>
                      </a:moveTo>
                      <a:lnTo>
                        <a:pt x="31" y="5"/>
                      </a:lnTo>
                      <a:lnTo>
                        <a:pt x="33" y="5"/>
                      </a:lnTo>
                      <a:lnTo>
                        <a:pt x="33" y="7"/>
                      </a:lnTo>
                      <a:lnTo>
                        <a:pt x="35" y="7"/>
                      </a:lnTo>
                      <a:lnTo>
                        <a:pt x="37" y="9"/>
                      </a:lnTo>
                      <a:lnTo>
                        <a:pt x="39" y="9"/>
                      </a:lnTo>
                      <a:lnTo>
                        <a:pt x="39" y="11"/>
                      </a:lnTo>
                      <a:lnTo>
                        <a:pt x="41" y="11"/>
                      </a:lnTo>
                      <a:lnTo>
                        <a:pt x="43" y="11"/>
                      </a:lnTo>
                      <a:lnTo>
                        <a:pt x="43" y="13"/>
                      </a:lnTo>
                      <a:lnTo>
                        <a:pt x="41" y="15"/>
                      </a:lnTo>
                      <a:lnTo>
                        <a:pt x="39" y="15"/>
                      </a:lnTo>
                      <a:lnTo>
                        <a:pt x="37" y="15"/>
                      </a:lnTo>
                      <a:lnTo>
                        <a:pt x="35" y="15"/>
                      </a:lnTo>
                      <a:lnTo>
                        <a:pt x="33" y="15"/>
                      </a:lnTo>
                      <a:lnTo>
                        <a:pt x="31" y="15"/>
                      </a:lnTo>
                      <a:lnTo>
                        <a:pt x="29" y="15"/>
                      </a:lnTo>
                      <a:lnTo>
                        <a:pt x="27" y="15"/>
                      </a:lnTo>
                      <a:lnTo>
                        <a:pt x="27" y="13"/>
                      </a:lnTo>
                      <a:lnTo>
                        <a:pt x="25" y="13"/>
                      </a:lnTo>
                      <a:lnTo>
                        <a:pt x="25" y="11"/>
                      </a:lnTo>
                      <a:lnTo>
                        <a:pt x="24" y="11"/>
                      </a:lnTo>
                      <a:lnTo>
                        <a:pt x="22" y="9"/>
                      </a:lnTo>
                      <a:lnTo>
                        <a:pt x="20" y="9"/>
                      </a:lnTo>
                      <a:lnTo>
                        <a:pt x="20" y="7"/>
                      </a:lnTo>
                      <a:lnTo>
                        <a:pt x="18" y="7"/>
                      </a:lnTo>
                      <a:lnTo>
                        <a:pt x="16" y="7"/>
                      </a:lnTo>
                      <a:lnTo>
                        <a:pt x="16" y="5"/>
                      </a:lnTo>
                      <a:lnTo>
                        <a:pt x="14" y="5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8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20" y="0"/>
                      </a:lnTo>
                      <a:lnTo>
                        <a:pt x="22" y="0"/>
                      </a:lnTo>
                      <a:lnTo>
                        <a:pt x="24" y="0"/>
                      </a:lnTo>
                      <a:lnTo>
                        <a:pt x="24" y="2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7" y="3"/>
                      </a:lnTo>
                      <a:lnTo>
                        <a:pt x="29" y="3"/>
                      </a:lnTo>
                      <a:close/>
                    </a:path>
                  </a:pathLst>
                </a:custGeom>
                <a:solidFill>
                  <a:srgbClr val="B256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01" name="Freeform 716"/>
                <p:cNvSpPr>
                  <a:spLocks noChangeAspect="1"/>
                </p:cNvSpPr>
                <p:nvPr/>
              </p:nvSpPr>
              <p:spPr bwMode="auto">
                <a:xfrm>
                  <a:off x="4588" y="2975"/>
                  <a:ext cx="35" cy="13"/>
                </a:xfrm>
                <a:custGeom>
                  <a:avLst/>
                  <a:gdLst>
                    <a:gd name="T0" fmla="*/ 19 w 35"/>
                    <a:gd name="T1" fmla="*/ 13 h 13"/>
                    <a:gd name="T2" fmla="*/ 19 w 35"/>
                    <a:gd name="T3" fmla="*/ 11 h 13"/>
                    <a:gd name="T4" fmla="*/ 17 w 35"/>
                    <a:gd name="T5" fmla="*/ 11 h 13"/>
                    <a:gd name="T6" fmla="*/ 17 w 35"/>
                    <a:gd name="T7" fmla="*/ 9 h 13"/>
                    <a:gd name="T8" fmla="*/ 16 w 35"/>
                    <a:gd name="T9" fmla="*/ 9 h 13"/>
                    <a:gd name="T10" fmla="*/ 16 w 35"/>
                    <a:gd name="T11" fmla="*/ 7 h 13"/>
                    <a:gd name="T12" fmla="*/ 14 w 35"/>
                    <a:gd name="T13" fmla="*/ 7 h 13"/>
                    <a:gd name="T14" fmla="*/ 14 w 35"/>
                    <a:gd name="T15" fmla="*/ 5 h 13"/>
                    <a:gd name="T16" fmla="*/ 12 w 35"/>
                    <a:gd name="T17" fmla="*/ 5 h 13"/>
                    <a:gd name="T18" fmla="*/ 10 w 35"/>
                    <a:gd name="T19" fmla="*/ 5 h 13"/>
                    <a:gd name="T20" fmla="*/ 8 w 35"/>
                    <a:gd name="T21" fmla="*/ 3 h 13"/>
                    <a:gd name="T22" fmla="*/ 6 w 35"/>
                    <a:gd name="T23" fmla="*/ 3 h 13"/>
                    <a:gd name="T24" fmla="*/ 4 w 35"/>
                    <a:gd name="T25" fmla="*/ 3 h 13"/>
                    <a:gd name="T26" fmla="*/ 2 w 35"/>
                    <a:gd name="T27" fmla="*/ 3 h 13"/>
                    <a:gd name="T28" fmla="*/ 2 w 35"/>
                    <a:gd name="T29" fmla="*/ 1 h 13"/>
                    <a:gd name="T30" fmla="*/ 0 w 35"/>
                    <a:gd name="T31" fmla="*/ 1 h 13"/>
                    <a:gd name="T32" fmla="*/ 0 w 35"/>
                    <a:gd name="T33" fmla="*/ 0 h 13"/>
                    <a:gd name="T34" fmla="*/ 2 w 35"/>
                    <a:gd name="T35" fmla="*/ 0 h 13"/>
                    <a:gd name="T36" fmla="*/ 4 w 35"/>
                    <a:gd name="T37" fmla="*/ 0 h 13"/>
                    <a:gd name="T38" fmla="*/ 6 w 35"/>
                    <a:gd name="T39" fmla="*/ 0 h 13"/>
                    <a:gd name="T40" fmla="*/ 8 w 35"/>
                    <a:gd name="T41" fmla="*/ 0 h 13"/>
                    <a:gd name="T42" fmla="*/ 10 w 35"/>
                    <a:gd name="T43" fmla="*/ 0 h 13"/>
                    <a:gd name="T44" fmla="*/ 12 w 35"/>
                    <a:gd name="T45" fmla="*/ 0 h 13"/>
                    <a:gd name="T46" fmla="*/ 14 w 35"/>
                    <a:gd name="T47" fmla="*/ 0 h 13"/>
                    <a:gd name="T48" fmla="*/ 14 w 35"/>
                    <a:gd name="T49" fmla="*/ 1 h 13"/>
                    <a:gd name="T50" fmla="*/ 16 w 35"/>
                    <a:gd name="T51" fmla="*/ 1 h 13"/>
                    <a:gd name="T52" fmla="*/ 17 w 35"/>
                    <a:gd name="T53" fmla="*/ 1 h 13"/>
                    <a:gd name="T54" fmla="*/ 17 w 35"/>
                    <a:gd name="T55" fmla="*/ 3 h 13"/>
                    <a:gd name="T56" fmla="*/ 19 w 35"/>
                    <a:gd name="T57" fmla="*/ 3 h 13"/>
                    <a:gd name="T58" fmla="*/ 19 w 35"/>
                    <a:gd name="T59" fmla="*/ 5 h 13"/>
                    <a:gd name="T60" fmla="*/ 21 w 35"/>
                    <a:gd name="T61" fmla="*/ 5 h 13"/>
                    <a:gd name="T62" fmla="*/ 23 w 35"/>
                    <a:gd name="T63" fmla="*/ 7 h 13"/>
                    <a:gd name="T64" fmla="*/ 25 w 35"/>
                    <a:gd name="T65" fmla="*/ 7 h 13"/>
                    <a:gd name="T66" fmla="*/ 27 w 35"/>
                    <a:gd name="T67" fmla="*/ 9 h 13"/>
                    <a:gd name="T68" fmla="*/ 29 w 35"/>
                    <a:gd name="T69" fmla="*/ 9 h 13"/>
                    <a:gd name="T70" fmla="*/ 31 w 35"/>
                    <a:gd name="T71" fmla="*/ 9 h 13"/>
                    <a:gd name="T72" fmla="*/ 31 w 35"/>
                    <a:gd name="T73" fmla="*/ 11 h 13"/>
                    <a:gd name="T74" fmla="*/ 33 w 35"/>
                    <a:gd name="T75" fmla="*/ 11 h 13"/>
                    <a:gd name="T76" fmla="*/ 35 w 35"/>
                    <a:gd name="T77" fmla="*/ 11 h 13"/>
                    <a:gd name="T78" fmla="*/ 35 w 35"/>
                    <a:gd name="T79" fmla="*/ 13 h 13"/>
                    <a:gd name="T80" fmla="*/ 33 w 35"/>
                    <a:gd name="T81" fmla="*/ 13 h 13"/>
                    <a:gd name="T82" fmla="*/ 31 w 35"/>
                    <a:gd name="T83" fmla="*/ 13 h 13"/>
                    <a:gd name="T84" fmla="*/ 29 w 35"/>
                    <a:gd name="T85" fmla="*/ 13 h 13"/>
                    <a:gd name="T86" fmla="*/ 27 w 35"/>
                    <a:gd name="T87" fmla="*/ 13 h 13"/>
                    <a:gd name="T88" fmla="*/ 25 w 35"/>
                    <a:gd name="T89" fmla="*/ 13 h 13"/>
                    <a:gd name="T90" fmla="*/ 23 w 35"/>
                    <a:gd name="T91" fmla="*/ 13 h 13"/>
                    <a:gd name="T92" fmla="*/ 21 w 35"/>
                    <a:gd name="T93" fmla="*/ 13 h 13"/>
                    <a:gd name="T94" fmla="*/ 19 w 35"/>
                    <a:gd name="T95" fmla="*/ 13 h 13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35"/>
                    <a:gd name="T145" fmla="*/ 0 h 13"/>
                    <a:gd name="T146" fmla="*/ 35 w 35"/>
                    <a:gd name="T147" fmla="*/ 13 h 13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35" h="13">
                      <a:moveTo>
                        <a:pt x="19" y="13"/>
                      </a:moveTo>
                      <a:lnTo>
                        <a:pt x="19" y="11"/>
                      </a:lnTo>
                      <a:lnTo>
                        <a:pt x="17" y="11"/>
                      </a:lnTo>
                      <a:lnTo>
                        <a:pt x="17" y="9"/>
                      </a:lnTo>
                      <a:lnTo>
                        <a:pt x="16" y="9"/>
                      </a:lnTo>
                      <a:lnTo>
                        <a:pt x="16" y="7"/>
                      </a:lnTo>
                      <a:lnTo>
                        <a:pt x="14" y="7"/>
                      </a:lnTo>
                      <a:lnTo>
                        <a:pt x="14" y="5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8" y="3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4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7" y="3"/>
                      </a:lnTo>
                      <a:lnTo>
                        <a:pt x="19" y="3"/>
                      </a:lnTo>
                      <a:lnTo>
                        <a:pt x="19" y="5"/>
                      </a:lnTo>
                      <a:lnTo>
                        <a:pt x="21" y="5"/>
                      </a:lnTo>
                      <a:lnTo>
                        <a:pt x="23" y="7"/>
                      </a:lnTo>
                      <a:lnTo>
                        <a:pt x="25" y="7"/>
                      </a:lnTo>
                      <a:lnTo>
                        <a:pt x="27" y="9"/>
                      </a:lnTo>
                      <a:lnTo>
                        <a:pt x="29" y="9"/>
                      </a:lnTo>
                      <a:lnTo>
                        <a:pt x="31" y="9"/>
                      </a:lnTo>
                      <a:lnTo>
                        <a:pt x="31" y="11"/>
                      </a:lnTo>
                      <a:lnTo>
                        <a:pt x="33" y="11"/>
                      </a:lnTo>
                      <a:lnTo>
                        <a:pt x="35" y="11"/>
                      </a:lnTo>
                      <a:lnTo>
                        <a:pt x="35" y="13"/>
                      </a:lnTo>
                      <a:lnTo>
                        <a:pt x="33" y="13"/>
                      </a:lnTo>
                      <a:lnTo>
                        <a:pt x="31" y="13"/>
                      </a:lnTo>
                      <a:lnTo>
                        <a:pt x="29" y="13"/>
                      </a:lnTo>
                      <a:lnTo>
                        <a:pt x="27" y="13"/>
                      </a:lnTo>
                      <a:lnTo>
                        <a:pt x="25" y="13"/>
                      </a:lnTo>
                      <a:lnTo>
                        <a:pt x="23" y="13"/>
                      </a:lnTo>
                      <a:lnTo>
                        <a:pt x="21" y="13"/>
                      </a:lnTo>
                      <a:lnTo>
                        <a:pt x="19" y="13"/>
                      </a:lnTo>
                      <a:close/>
                    </a:path>
                  </a:pathLst>
                </a:custGeom>
                <a:solidFill>
                  <a:srgbClr val="A648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02" name="Freeform 717"/>
                <p:cNvSpPr>
                  <a:spLocks noChangeAspect="1"/>
                </p:cNvSpPr>
                <p:nvPr/>
              </p:nvSpPr>
              <p:spPr bwMode="auto">
                <a:xfrm>
                  <a:off x="4590" y="2951"/>
                  <a:ext cx="52" cy="24"/>
                </a:xfrm>
                <a:custGeom>
                  <a:avLst/>
                  <a:gdLst>
                    <a:gd name="T0" fmla="*/ 4 w 52"/>
                    <a:gd name="T1" fmla="*/ 8 h 24"/>
                    <a:gd name="T2" fmla="*/ 0 w 52"/>
                    <a:gd name="T3" fmla="*/ 10 h 24"/>
                    <a:gd name="T4" fmla="*/ 2 w 52"/>
                    <a:gd name="T5" fmla="*/ 8 h 24"/>
                    <a:gd name="T6" fmla="*/ 4 w 52"/>
                    <a:gd name="T7" fmla="*/ 6 h 24"/>
                    <a:gd name="T8" fmla="*/ 8 w 52"/>
                    <a:gd name="T9" fmla="*/ 4 h 24"/>
                    <a:gd name="T10" fmla="*/ 12 w 52"/>
                    <a:gd name="T11" fmla="*/ 2 h 24"/>
                    <a:gd name="T12" fmla="*/ 15 w 52"/>
                    <a:gd name="T13" fmla="*/ 2 h 24"/>
                    <a:gd name="T14" fmla="*/ 19 w 52"/>
                    <a:gd name="T15" fmla="*/ 0 h 24"/>
                    <a:gd name="T16" fmla="*/ 23 w 52"/>
                    <a:gd name="T17" fmla="*/ 0 h 24"/>
                    <a:gd name="T18" fmla="*/ 27 w 52"/>
                    <a:gd name="T19" fmla="*/ 0 h 24"/>
                    <a:gd name="T20" fmla="*/ 31 w 52"/>
                    <a:gd name="T21" fmla="*/ 0 h 24"/>
                    <a:gd name="T22" fmla="*/ 35 w 52"/>
                    <a:gd name="T23" fmla="*/ 0 h 24"/>
                    <a:gd name="T24" fmla="*/ 38 w 52"/>
                    <a:gd name="T25" fmla="*/ 2 h 24"/>
                    <a:gd name="T26" fmla="*/ 40 w 52"/>
                    <a:gd name="T27" fmla="*/ 4 h 24"/>
                    <a:gd name="T28" fmla="*/ 44 w 52"/>
                    <a:gd name="T29" fmla="*/ 6 h 24"/>
                    <a:gd name="T30" fmla="*/ 46 w 52"/>
                    <a:gd name="T31" fmla="*/ 8 h 24"/>
                    <a:gd name="T32" fmla="*/ 48 w 52"/>
                    <a:gd name="T33" fmla="*/ 10 h 24"/>
                    <a:gd name="T34" fmla="*/ 50 w 52"/>
                    <a:gd name="T35" fmla="*/ 12 h 24"/>
                    <a:gd name="T36" fmla="*/ 52 w 52"/>
                    <a:gd name="T37" fmla="*/ 16 h 24"/>
                    <a:gd name="T38" fmla="*/ 52 w 52"/>
                    <a:gd name="T39" fmla="*/ 20 h 24"/>
                    <a:gd name="T40" fmla="*/ 50 w 52"/>
                    <a:gd name="T41" fmla="*/ 22 h 24"/>
                    <a:gd name="T42" fmla="*/ 48 w 52"/>
                    <a:gd name="T43" fmla="*/ 24 h 24"/>
                    <a:gd name="T44" fmla="*/ 44 w 52"/>
                    <a:gd name="T45" fmla="*/ 24 h 24"/>
                    <a:gd name="T46" fmla="*/ 40 w 52"/>
                    <a:gd name="T47" fmla="*/ 22 h 24"/>
                    <a:gd name="T48" fmla="*/ 38 w 52"/>
                    <a:gd name="T49" fmla="*/ 20 h 24"/>
                    <a:gd name="T50" fmla="*/ 35 w 52"/>
                    <a:gd name="T51" fmla="*/ 16 h 24"/>
                    <a:gd name="T52" fmla="*/ 31 w 52"/>
                    <a:gd name="T53" fmla="*/ 14 h 24"/>
                    <a:gd name="T54" fmla="*/ 27 w 52"/>
                    <a:gd name="T55" fmla="*/ 10 h 24"/>
                    <a:gd name="T56" fmla="*/ 23 w 52"/>
                    <a:gd name="T57" fmla="*/ 10 h 24"/>
                    <a:gd name="T58" fmla="*/ 21 w 52"/>
                    <a:gd name="T59" fmla="*/ 8 h 24"/>
                    <a:gd name="T60" fmla="*/ 17 w 52"/>
                    <a:gd name="T61" fmla="*/ 8 h 24"/>
                    <a:gd name="T62" fmla="*/ 14 w 52"/>
                    <a:gd name="T63" fmla="*/ 8 h 24"/>
                    <a:gd name="T64" fmla="*/ 10 w 52"/>
                    <a:gd name="T65" fmla="*/ 8 h 24"/>
                    <a:gd name="T66" fmla="*/ 6 w 52"/>
                    <a:gd name="T67" fmla="*/ 8 h 2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52"/>
                    <a:gd name="T103" fmla="*/ 0 h 24"/>
                    <a:gd name="T104" fmla="*/ 52 w 52"/>
                    <a:gd name="T105" fmla="*/ 24 h 2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52" h="24">
                      <a:moveTo>
                        <a:pt x="6" y="8"/>
                      </a:move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5" y="2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7" y="2"/>
                      </a:lnTo>
                      <a:lnTo>
                        <a:pt x="38" y="2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42" y="4"/>
                      </a:lnTo>
                      <a:lnTo>
                        <a:pt x="44" y="6"/>
                      </a:lnTo>
                      <a:lnTo>
                        <a:pt x="46" y="6"/>
                      </a:lnTo>
                      <a:lnTo>
                        <a:pt x="46" y="8"/>
                      </a:lnTo>
                      <a:lnTo>
                        <a:pt x="48" y="8"/>
                      </a:lnTo>
                      <a:lnTo>
                        <a:pt x="48" y="10"/>
                      </a:lnTo>
                      <a:lnTo>
                        <a:pt x="50" y="10"/>
                      </a:lnTo>
                      <a:lnTo>
                        <a:pt x="50" y="12"/>
                      </a:lnTo>
                      <a:lnTo>
                        <a:pt x="52" y="14"/>
                      </a:lnTo>
                      <a:lnTo>
                        <a:pt x="52" y="16"/>
                      </a:lnTo>
                      <a:lnTo>
                        <a:pt x="52" y="18"/>
                      </a:lnTo>
                      <a:lnTo>
                        <a:pt x="52" y="20"/>
                      </a:lnTo>
                      <a:lnTo>
                        <a:pt x="52" y="22"/>
                      </a:lnTo>
                      <a:lnTo>
                        <a:pt x="50" y="22"/>
                      </a:lnTo>
                      <a:lnTo>
                        <a:pt x="48" y="22"/>
                      </a:lnTo>
                      <a:lnTo>
                        <a:pt x="48" y="24"/>
                      </a:lnTo>
                      <a:lnTo>
                        <a:pt x="46" y="24"/>
                      </a:lnTo>
                      <a:lnTo>
                        <a:pt x="44" y="24"/>
                      </a:lnTo>
                      <a:lnTo>
                        <a:pt x="42" y="24"/>
                      </a:lnTo>
                      <a:lnTo>
                        <a:pt x="40" y="22"/>
                      </a:lnTo>
                      <a:lnTo>
                        <a:pt x="40" y="20"/>
                      </a:lnTo>
                      <a:lnTo>
                        <a:pt x="38" y="20"/>
                      </a:lnTo>
                      <a:lnTo>
                        <a:pt x="37" y="18"/>
                      </a:lnTo>
                      <a:lnTo>
                        <a:pt x="35" y="16"/>
                      </a:lnTo>
                      <a:lnTo>
                        <a:pt x="33" y="14"/>
                      </a:lnTo>
                      <a:lnTo>
                        <a:pt x="31" y="14"/>
                      </a:lnTo>
                      <a:lnTo>
                        <a:pt x="29" y="12"/>
                      </a:lnTo>
                      <a:lnTo>
                        <a:pt x="27" y="10"/>
                      </a:lnTo>
                      <a:lnTo>
                        <a:pt x="25" y="10"/>
                      </a:lnTo>
                      <a:lnTo>
                        <a:pt x="23" y="10"/>
                      </a:lnTo>
                      <a:lnTo>
                        <a:pt x="23" y="8"/>
                      </a:lnTo>
                      <a:lnTo>
                        <a:pt x="21" y="8"/>
                      </a:lnTo>
                      <a:lnTo>
                        <a:pt x="19" y="8"/>
                      </a:lnTo>
                      <a:lnTo>
                        <a:pt x="17" y="8"/>
                      </a:lnTo>
                      <a:lnTo>
                        <a:pt x="15" y="8"/>
                      </a:lnTo>
                      <a:lnTo>
                        <a:pt x="14" y="8"/>
                      </a:lnTo>
                      <a:lnTo>
                        <a:pt x="12" y="8"/>
                      </a:lnTo>
                      <a:lnTo>
                        <a:pt x="10" y="8"/>
                      </a:lnTo>
                      <a:lnTo>
                        <a:pt x="8" y="8"/>
                      </a:lnTo>
                      <a:lnTo>
                        <a:pt x="6" y="8"/>
                      </a:lnTo>
                      <a:close/>
                    </a:path>
                  </a:pathLst>
                </a:custGeom>
                <a:solidFill>
                  <a:srgbClr val="C76E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03" name="Freeform 718"/>
                <p:cNvSpPr>
                  <a:spLocks noChangeAspect="1"/>
                </p:cNvSpPr>
                <p:nvPr/>
              </p:nvSpPr>
              <p:spPr bwMode="auto">
                <a:xfrm>
                  <a:off x="4598" y="2953"/>
                  <a:ext cx="40" cy="22"/>
                </a:xfrm>
                <a:custGeom>
                  <a:avLst/>
                  <a:gdLst>
                    <a:gd name="T0" fmla="*/ 6 w 40"/>
                    <a:gd name="T1" fmla="*/ 6 h 22"/>
                    <a:gd name="T2" fmla="*/ 4 w 40"/>
                    <a:gd name="T3" fmla="*/ 6 h 22"/>
                    <a:gd name="T4" fmla="*/ 2 w 40"/>
                    <a:gd name="T5" fmla="*/ 6 h 22"/>
                    <a:gd name="T6" fmla="*/ 0 w 40"/>
                    <a:gd name="T7" fmla="*/ 4 h 22"/>
                    <a:gd name="T8" fmla="*/ 2 w 40"/>
                    <a:gd name="T9" fmla="*/ 4 h 22"/>
                    <a:gd name="T10" fmla="*/ 2 w 40"/>
                    <a:gd name="T11" fmla="*/ 2 h 22"/>
                    <a:gd name="T12" fmla="*/ 4 w 40"/>
                    <a:gd name="T13" fmla="*/ 2 h 22"/>
                    <a:gd name="T14" fmla="*/ 6 w 40"/>
                    <a:gd name="T15" fmla="*/ 2 h 22"/>
                    <a:gd name="T16" fmla="*/ 7 w 40"/>
                    <a:gd name="T17" fmla="*/ 2 h 22"/>
                    <a:gd name="T18" fmla="*/ 7 w 40"/>
                    <a:gd name="T19" fmla="*/ 0 h 22"/>
                    <a:gd name="T20" fmla="*/ 9 w 40"/>
                    <a:gd name="T21" fmla="*/ 0 h 22"/>
                    <a:gd name="T22" fmla="*/ 11 w 40"/>
                    <a:gd name="T23" fmla="*/ 0 h 22"/>
                    <a:gd name="T24" fmla="*/ 13 w 40"/>
                    <a:gd name="T25" fmla="*/ 0 h 22"/>
                    <a:gd name="T26" fmla="*/ 15 w 40"/>
                    <a:gd name="T27" fmla="*/ 0 h 22"/>
                    <a:gd name="T28" fmla="*/ 17 w 40"/>
                    <a:gd name="T29" fmla="*/ 0 h 22"/>
                    <a:gd name="T30" fmla="*/ 19 w 40"/>
                    <a:gd name="T31" fmla="*/ 0 h 22"/>
                    <a:gd name="T32" fmla="*/ 21 w 40"/>
                    <a:gd name="T33" fmla="*/ 0 h 22"/>
                    <a:gd name="T34" fmla="*/ 23 w 40"/>
                    <a:gd name="T35" fmla="*/ 2 h 22"/>
                    <a:gd name="T36" fmla="*/ 25 w 40"/>
                    <a:gd name="T37" fmla="*/ 2 h 22"/>
                    <a:gd name="T38" fmla="*/ 27 w 40"/>
                    <a:gd name="T39" fmla="*/ 2 h 22"/>
                    <a:gd name="T40" fmla="*/ 29 w 40"/>
                    <a:gd name="T41" fmla="*/ 4 h 22"/>
                    <a:gd name="T42" fmla="*/ 30 w 40"/>
                    <a:gd name="T43" fmla="*/ 4 h 22"/>
                    <a:gd name="T44" fmla="*/ 32 w 40"/>
                    <a:gd name="T45" fmla="*/ 6 h 22"/>
                    <a:gd name="T46" fmla="*/ 34 w 40"/>
                    <a:gd name="T47" fmla="*/ 6 h 22"/>
                    <a:gd name="T48" fmla="*/ 34 w 40"/>
                    <a:gd name="T49" fmla="*/ 8 h 22"/>
                    <a:gd name="T50" fmla="*/ 36 w 40"/>
                    <a:gd name="T51" fmla="*/ 8 h 22"/>
                    <a:gd name="T52" fmla="*/ 36 w 40"/>
                    <a:gd name="T53" fmla="*/ 10 h 22"/>
                    <a:gd name="T54" fmla="*/ 38 w 40"/>
                    <a:gd name="T55" fmla="*/ 10 h 22"/>
                    <a:gd name="T56" fmla="*/ 38 w 40"/>
                    <a:gd name="T57" fmla="*/ 12 h 22"/>
                    <a:gd name="T58" fmla="*/ 40 w 40"/>
                    <a:gd name="T59" fmla="*/ 14 h 22"/>
                    <a:gd name="T60" fmla="*/ 40 w 40"/>
                    <a:gd name="T61" fmla="*/ 16 h 22"/>
                    <a:gd name="T62" fmla="*/ 40 w 40"/>
                    <a:gd name="T63" fmla="*/ 18 h 22"/>
                    <a:gd name="T64" fmla="*/ 38 w 40"/>
                    <a:gd name="T65" fmla="*/ 20 h 22"/>
                    <a:gd name="T66" fmla="*/ 38 w 40"/>
                    <a:gd name="T67" fmla="*/ 22 h 22"/>
                    <a:gd name="T68" fmla="*/ 36 w 40"/>
                    <a:gd name="T69" fmla="*/ 22 h 22"/>
                    <a:gd name="T70" fmla="*/ 34 w 40"/>
                    <a:gd name="T71" fmla="*/ 22 h 22"/>
                    <a:gd name="T72" fmla="*/ 34 w 40"/>
                    <a:gd name="T73" fmla="*/ 20 h 22"/>
                    <a:gd name="T74" fmla="*/ 32 w 40"/>
                    <a:gd name="T75" fmla="*/ 20 h 22"/>
                    <a:gd name="T76" fmla="*/ 32 w 40"/>
                    <a:gd name="T77" fmla="*/ 18 h 22"/>
                    <a:gd name="T78" fmla="*/ 30 w 40"/>
                    <a:gd name="T79" fmla="*/ 18 h 22"/>
                    <a:gd name="T80" fmla="*/ 30 w 40"/>
                    <a:gd name="T81" fmla="*/ 16 h 22"/>
                    <a:gd name="T82" fmla="*/ 29 w 40"/>
                    <a:gd name="T83" fmla="*/ 16 h 22"/>
                    <a:gd name="T84" fmla="*/ 29 w 40"/>
                    <a:gd name="T85" fmla="*/ 14 h 22"/>
                    <a:gd name="T86" fmla="*/ 27 w 40"/>
                    <a:gd name="T87" fmla="*/ 14 h 22"/>
                    <a:gd name="T88" fmla="*/ 27 w 40"/>
                    <a:gd name="T89" fmla="*/ 12 h 22"/>
                    <a:gd name="T90" fmla="*/ 25 w 40"/>
                    <a:gd name="T91" fmla="*/ 12 h 22"/>
                    <a:gd name="T92" fmla="*/ 23 w 40"/>
                    <a:gd name="T93" fmla="*/ 10 h 22"/>
                    <a:gd name="T94" fmla="*/ 21 w 40"/>
                    <a:gd name="T95" fmla="*/ 8 h 22"/>
                    <a:gd name="T96" fmla="*/ 19 w 40"/>
                    <a:gd name="T97" fmla="*/ 8 h 22"/>
                    <a:gd name="T98" fmla="*/ 17 w 40"/>
                    <a:gd name="T99" fmla="*/ 6 h 22"/>
                    <a:gd name="T100" fmla="*/ 15 w 40"/>
                    <a:gd name="T101" fmla="*/ 6 h 22"/>
                    <a:gd name="T102" fmla="*/ 13 w 40"/>
                    <a:gd name="T103" fmla="*/ 6 h 22"/>
                    <a:gd name="T104" fmla="*/ 11 w 40"/>
                    <a:gd name="T105" fmla="*/ 6 h 22"/>
                    <a:gd name="T106" fmla="*/ 9 w 40"/>
                    <a:gd name="T107" fmla="*/ 6 h 22"/>
                    <a:gd name="T108" fmla="*/ 7 w 40"/>
                    <a:gd name="T109" fmla="*/ 6 h 22"/>
                    <a:gd name="T110" fmla="*/ 6 w 40"/>
                    <a:gd name="T111" fmla="*/ 6 h 2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40"/>
                    <a:gd name="T169" fmla="*/ 0 h 22"/>
                    <a:gd name="T170" fmla="*/ 40 w 40"/>
                    <a:gd name="T171" fmla="*/ 22 h 2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40" h="22">
                      <a:moveTo>
                        <a:pt x="6" y="6"/>
                      </a:move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9" y="4"/>
                      </a:lnTo>
                      <a:lnTo>
                        <a:pt x="30" y="4"/>
                      </a:lnTo>
                      <a:lnTo>
                        <a:pt x="32" y="6"/>
                      </a:lnTo>
                      <a:lnTo>
                        <a:pt x="34" y="6"/>
                      </a:lnTo>
                      <a:lnTo>
                        <a:pt x="34" y="8"/>
                      </a:lnTo>
                      <a:lnTo>
                        <a:pt x="36" y="8"/>
                      </a:lnTo>
                      <a:lnTo>
                        <a:pt x="36" y="10"/>
                      </a:lnTo>
                      <a:lnTo>
                        <a:pt x="38" y="10"/>
                      </a:lnTo>
                      <a:lnTo>
                        <a:pt x="38" y="12"/>
                      </a:lnTo>
                      <a:lnTo>
                        <a:pt x="40" y="14"/>
                      </a:lnTo>
                      <a:lnTo>
                        <a:pt x="40" y="16"/>
                      </a:lnTo>
                      <a:lnTo>
                        <a:pt x="40" y="18"/>
                      </a:lnTo>
                      <a:lnTo>
                        <a:pt x="38" y="20"/>
                      </a:lnTo>
                      <a:lnTo>
                        <a:pt x="38" y="22"/>
                      </a:lnTo>
                      <a:lnTo>
                        <a:pt x="36" y="22"/>
                      </a:lnTo>
                      <a:lnTo>
                        <a:pt x="34" y="22"/>
                      </a:lnTo>
                      <a:lnTo>
                        <a:pt x="34" y="20"/>
                      </a:lnTo>
                      <a:lnTo>
                        <a:pt x="32" y="20"/>
                      </a:lnTo>
                      <a:lnTo>
                        <a:pt x="32" y="18"/>
                      </a:lnTo>
                      <a:lnTo>
                        <a:pt x="30" y="18"/>
                      </a:lnTo>
                      <a:lnTo>
                        <a:pt x="30" y="16"/>
                      </a:lnTo>
                      <a:lnTo>
                        <a:pt x="29" y="16"/>
                      </a:lnTo>
                      <a:lnTo>
                        <a:pt x="29" y="14"/>
                      </a:lnTo>
                      <a:lnTo>
                        <a:pt x="27" y="14"/>
                      </a:lnTo>
                      <a:lnTo>
                        <a:pt x="27" y="12"/>
                      </a:lnTo>
                      <a:lnTo>
                        <a:pt x="25" y="12"/>
                      </a:lnTo>
                      <a:lnTo>
                        <a:pt x="23" y="10"/>
                      </a:lnTo>
                      <a:lnTo>
                        <a:pt x="21" y="8"/>
                      </a:lnTo>
                      <a:lnTo>
                        <a:pt x="19" y="8"/>
                      </a:lnTo>
                      <a:lnTo>
                        <a:pt x="17" y="6"/>
                      </a:lnTo>
                      <a:lnTo>
                        <a:pt x="15" y="6"/>
                      </a:lnTo>
                      <a:lnTo>
                        <a:pt x="13" y="6"/>
                      </a:lnTo>
                      <a:lnTo>
                        <a:pt x="11" y="6"/>
                      </a:lnTo>
                      <a:lnTo>
                        <a:pt x="9" y="6"/>
                      </a:lnTo>
                      <a:lnTo>
                        <a:pt x="7" y="6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solidFill>
                  <a:srgbClr val="B85C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04" name="Freeform 719"/>
                <p:cNvSpPr>
                  <a:spLocks noChangeAspect="1"/>
                </p:cNvSpPr>
                <p:nvPr/>
              </p:nvSpPr>
              <p:spPr bwMode="auto">
                <a:xfrm>
                  <a:off x="4607" y="2953"/>
                  <a:ext cx="27" cy="22"/>
                </a:xfrm>
                <a:custGeom>
                  <a:avLst/>
                  <a:gdLst>
                    <a:gd name="T0" fmla="*/ 25 w 27"/>
                    <a:gd name="T1" fmla="*/ 22 h 22"/>
                    <a:gd name="T2" fmla="*/ 25 w 27"/>
                    <a:gd name="T3" fmla="*/ 20 h 22"/>
                    <a:gd name="T4" fmla="*/ 23 w 27"/>
                    <a:gd name="T5" fmla="*/ 20 h 22"/>
                    <a:gd name="T6" fmla="*/ 23 w 27"/>
                    <a:gd name="T7" fmla="*/ 18 h 22"/>
                    <a:gd name="T8" fmla="*/ 21 w 27"/>
                    <a:gd name="T9" fmla="*/ 16 h 22"/>
                    <a:gd name="T10" fmla="*/ 20 w 27"/>
                    <a:gd name="T11" fmla="*/ 14 h 22"/>
                    <a:gd name="T12" fmla="*/ 18 w 27"/>
                    <a:gd name="T13" fmla="*/ 12 h 22"/>
                    <a:gd name="T14" fmla="*/ 18 w 27"/>
                    <a:gd name="T15" fmla="*/ 10 h 22"/>
                    <a:gd name="T16" fmla="*/ 16 w 27"/>
                    <a:gd name="T17" fmla="*/ 10 h 22"/>
                    <a:gd name="T18" fmla="*/ 14 w 27"/>
                    <a:gd name="T19" fmla="*/ 8 h 22"/>
                    <a:gd name="T20" fmla="*/ 12 w 27"/>
                    <a:gd name="T21" fmla="*/ 8 h 22"/>
                    <a:gd name="T22" fmla="*/ 12 w 27"/>
                    <a:gd name="T23" fmla="*/ 6 h 22"/>
                    <a:gd name="T24" fmla="*/ 10 w 27"/>
                    <a:gd name="T25" fmla="*/ 6 h 22"/>
                    <a:gd name="T26" fmla="*/ 8 w 27"/>
                    <a:gd name="T27" fmla="*/ 4 h 22"/>
                    <a:gd name="T28" fmla="*/ 6 w 27"/>
                    <a:gd name="T29" fmla="*/ 4 h 22"/>
                    <a:gd name="T30" fmla="*/ 4 w 27"/>
                    <a:gd name="T31" fmla="*/ 4 h 22"/>
                    <a:gd name="T32" fmla="*/ 2 w 27"/>
                    <a:gd name="T33" fmla="*/ 4 h 22"/>
                    <a:gd name="T34" fmla="*/ 2 w 27"/>
                    <a:gd name="T35" fmla="*/ 2 h 22"/>
                    <a:gd name="T36" fmla="*/ 0 w 27"/>
                    <a:gd name="T37" fmla="*/ 2 h 22"/>
                    <a:gd name="T38" fmla="*/ 2 w 27"/>
                    <a:gd name="T39" fmla="*/ 0 h 22"/>
                    <a:gd name="T40" fmla="*/ 2 w 27"/>
                    <a:gd name="T41" fmla="*/ 2 h 22"/>
                    <a:gd name="T42" fmla="*/ 4 w 27"/>
                    <a:gd name="T43" fmla="*/ 2 h 22"/>
                    <a:gd name="T44" fmla="*/ 6 w 27"/>
                    <a:gd name="T45" fmla="*/ 2 h 22"/>
                    <a:gd name="T46" fmla="*/ 8 w 27"/>
                    <a:gd name="T47" fmla="*/ 2 h 22"/>
                    <a:gd name="T48" fmla="*/ 10 w 27"/>
                    <a:gd name="T49" fmla="*/ 2 h 22"/>
                    <a:gd name="T50" fmla="*/ 12 w 27"/>
                    <a:gd name="T51" fmla="*/ 4 h 22"/>
                    <a:gd name="T52" fmla="*/ 14 w 27"/>
                    <a:gd name="T53" fmla="*/ 4 h 22"/>
                    <a:gd name="T54" fmla="*/ 16 w 27"/>
                    <a:gd name="T55" fmla="*/ 6 h 22"/>
                    <a:gd name="T56" fmla="*/ 18 w 27"/>
                    <a:gd name="T57" fmla="*/ 6 h 22"/>
                    <a:gd name="T58" fmla="*/ 20 w 27"/>
                    <a:gd name="T59" fmla="*/ 6 h 22"/>
                    <a:gd name="T60" fmla="*/ 20 w 27"/>
                    <a:gd name="T61" fmla="*/ 8 h 22"/>
                    <a:gd name="T62" fmla="*/ 21 w 27"/>
                    <a:gd name="T63" fmla="*/ 8 h 22"/>
                    <a:gd name="T64" fmla="*/ 21 w 27"/>
                    <a:gd name="T65" fmla="*/ 10 h 22"/>
                    <a:gd name="T66" fmla="*/ 23 w 27"/>
                    <a:gd name="T67" fmla="*/ 10 h 22"/>
                    <a:gd name="T68" fmla="*/ 23 w 27"/>
                    <a:gd name="T69" fmla="*/ 12 h 22"/>
                    <a:gd name="T70" fmla="*/ 25 w 27"/>
                    <a:gd name="T71" fmla="*/ 12 h 22"/>
                    <a:gd name="T72" fmla="*/ 25 w 27"/>
                    <a:gd name="T73" fmla="*/ 14 h 22"/>
                    <a:gd name="T74" fmla="*/ 25 w 27"/>
                    <a:gd name="T75" fmla="*/ 16 h 22"/>
                    <a:gd name="T76" fmla="*/ 27 w 27"/>
                    <a:gd name="T77" fmla="*/ 16 h 22"/>
                    <a:gd name="T78" fmla="*/ 27 w 27"/>
                    <a:gd name="T79" fmla="*/ 18 h 22"/>
                    <a:gd name="T80" fmla="*/ 25 w 27"/>
                    <a:gd name="T81" fmla="*/ 20 h 22"/>
                    <a:gd name="T82" fmla="*/ 25 w 27"/>
                    <a:gd name="T83" fmla="*/ 22 h 2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7"/>
                    <a:gd name="T127" fmla="*/ 0 h 22"/>
                    <a:gd name="T128" fmla="*/ 27 w 27"/>
                    <a:gd name="T129" fmla="*/ 22 h 2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7" h="22">
                      <a:moveTo>
                        <a:pt x="25" y="22"/>
                      </a:moveTo>
                      <a:lnTo>
                        <a:pt x="25" y="20"/>
                      </a:lnTo>
                      <a:lnTo>
                        <a:pt x="23" y="20"/>
                      </a:lnTo>
                      <a:lnTo>
                        <a:pt x="23" y="18"/>
                      </a:lnTo>
                      <a:lnTo>
                        <a:pt x="21" y="16"/>
                      </a:lnTo>
                      <a:lnTo>
                        <a:pt x="20" y="14"/>
                      </a:lnTo>
                      <a:lnTo>
                        <a:pt x="18" y="12"/>
                      </a:lnTo>
                      <a:lnTo>
                        <a:pt x="18" y="10"/>
                      </a:lnTo>
                      <a:lnTo>
                        <a:pt x="16" y="10"/>
                      </a:lnTo>
                      <a:lnTo>
                        <a:pt x="14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lnTo>
                        <a:pt x="10" y="6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6" y="6"/>
                      </a:lnTo>
                      <a:lnTo>
                        <a:pt x="18" y="6"/>
                      </a:lnTo>
                      <a:lnTo>
                        <a:pt x="20" y="6"/>
                      </a:lnTo>
                      <a:lnTo>
                        <a:pt x="20" y="8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23" y="10"/>
                      </a:lnTo>
                      <a:lnTo>
                        <a:pt x="23" y="12"/>
                      </a:lnTo>
                      <a:lnTo>
                        <a:pt x="25" y="12"/>
                      </a:lnTo>
                      <a:lnTo>
                        <a:pt x="25" y="14"/>
                      </a:lnTo>
                      <a:lnTo>
                        <a:pt x="25" y="16"/>
                      </a:lnTo>
                      <a:lnTo>
                        <a:pt x="27" y="16"/>
                      </a:lnTo>
                      <a:lnTo>
                        <a:pt x="27" y="18"/>
                      </a:lnTo>
                      <a:lnTo>
                        <a:pt x="25" y="20"/>
                      </a:lnTo>
                      <a:lnTo>
                        <a:pt x="25" y="22"/>
                      </a:lnTo>
                      <a:close/>
                    </a:path>
                  </a:pathLst>
                </a:custGeom>
                <a:solidFill>
                  <a:srgbClr val="A648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05" name="Freeform 720"/>
                <p:cNvSpPr>
                  <a:spLocks noChangeAspect="1"/>
                </p:cNvSpPr>
                <p:nvPr/>
              </p:nvSpPr>
              <p:spPr bwMode="auto">
                <a:xfrm>
                  <a:off x="4617" y="2944"/>
                  <a:ext cx="42" cy="25"/>
                </a:xfrm>
                <a:custGeom>
                  <a:avLst/>
                  <a:gdLst>
                    <a:gd name="T0" fmla="*/ 42 w 42"/>
                    <a:gd name="T1" fmla="*/ 7 h 25"/>
                    <a:gd name="T2" fmla="*/ 42 w 42"/>
                    <a:gd name="T3" fmla="*/ 11 h 25"/>
                    <a:gd name="T4" fmla="*/ 42 w 42"/>
                    <a:gd name="T5" fmla="*/ 15 h 25"/>
                    <a:gd name="T6" fmla="*/ 42 w 42"/>
                    <a:gd name="T7" fmla="*/ 19 h 25"/>
                    <a:gd name="T8" fmla="*/ 40 w 42"/>
                    <a:gd name="T9" fmla="*/ 21 h 25"/>
                    <a:gd name="T10" fmla="*/ 38 w 42"/>
                    <a:gd name="T11" fmla="*/ 23 h 25"/>
                    <a:gd name="T12" fmla="*/ 34 w 42"/>
                    <a:gd name="T13" fmla="*/ 23 h 25"/>
                    <a:gd name="T14" fmla="*/ 33 w 42"/>
                    <a:gd name="T15" fmla="*/ 25 h 25"/>
                    <a:gd name="T16" fmla="*/ 31 w 42"/>
                    <a:gd name="T17" fmla="*/ 23 h 25"/>
                    <a:gd name="T18" fmla="*/ 31 w 42"/>
                    <a:gd name="T19" fmla="*/ 19 h 25"/>
                    <a:gd name="T20" fmla="*/ 31 w 42"/>
                    <a:gd name="T21" fmla="*/ 15 h 25"/>
                    <a:gd name="T22" fmla="*/ 29 w 42"/>
                    <a:gd name="T23" fmla="*/ 13 h 25"/>
                    <a:gd name="T24" fmla="*/ 27 w 42"/>
                    <a:gd name="T25" fmla="*/ 9 h 25"/>
                    <a:gd name="T26" fmla="*/ 25 w 42"/>
                    <a:gd name="T27" fmla="*/ 7 h 25"/>
                    <a:gd name="T28" fmla="*/ 21 w 42"/>
                    <a:gd name="T29" fmla="*/ 6 h 25"/>
                    <a:gd name="T30" fmla="*/ 17 w 42"/>
                    <a:gd name="T31" fmla="*/ 6 h 25"/>
                    <a:gd name="T32" fmla="*/ 13 w 42"/>
                    <a:gd name="T33" fmla="*/ 6 h 25"/>
                    <a:gd name="T34" fmla="*/ 10 w 42"/>
                    <a:gd name="T35" fmla="*/ 4 h 25"/>
                    <a:gd name="T36" fmla="*/ 6 w 42"/>
                    <a:gd name="T37" fmla="*/ 4 h 25"/>
                    <a:gd name="T38" fmla="*/ 2 w 42"/>
                    <a:gd name="T39" fmla="*/ 4 h 25"/>
                    <a:gd name="T40" fmla="*/ 0 w 42"/>
                    <a:gd name="T41" fmla="*/ 2 h 25"/>
                    <a:gd name="T42" fmla="*/ 4 w 42"/>
                    <a:gd name="T43" fmla="*/ 2 h 25"/>
                    <a:gd name="T44" fmla="*/ 8 w 42"/>
                    <a:gd name="T45" fmla="*/ 0 h 25"/>
                    <a:gd name="T46" fmla="*/ 11 w 42"/>
                    <a:gd name="T47" fmla="*/ 0 h 25"/>
                    <a:gd name="T48" fmla="*/ 15 w 42"/>
                    <a:gd name="T49" fmla="*/ 0 h 25"/>
                    <a:gd name="T50" fmla="*/ 19 w 42"/>
                    <a:gd name="T51" fmla="*/ 0 h 25"/>
                    <a:gd name="T52" fmla="*/ 23 w 42"/>
                    <a:gd name="T53" fmla="*/ 0 h 25"/>
                    <a:gd name="T54" fmla="*/ 27 w 42"/>
                    <a:gd name="T55" fmla="*/ 2 h 25"/>
                    <a:gd name="T56" fmla="*/ 31 w 42"/>
                    <a:gd name="T57" fmla="*/ 2 h 25"/>
                    <a:gd name="T58" fmla="*/ 34 w 42"/>
                    <a:gd name="T59" fmla="*/ 4 h 25"/>
                    <a:gd name="T60" fmla="*/ 36 w 42"/>
                    <a:gd name="T61" fmla="*/ 6 h 25"/>
                    <a:gd name="T62" fmla="*/ 40 w 42"/>
                    <a:gd name="T63" fmla="*/ 7 h 2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2"/>
                    <a:gd name="T97" fmla="*/ 0 h 25"/>
                    <a:gd name="T98" fmla="*/ 42 w 42"/>
                    <a:gd name="T99" fmla="*/ 25 h 2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2" h="25">
                      <a:moveTo>
                        <a:pt x="40" y="7"/>
                      </a:moveTo>
                      <a:lnTo>
                        <a:pt x="42" y="7"/>
                      </a:lnTo>
                      <a:lnTo>
                        <a:pt x="42" y="9"/>
                      </a:lnTo>
                      <a:lnTo>
                        <a:pt x="42" y="11"/>
                      </a:lnTo>
                      <a:lnTo>
                        <a:pt x="42" y="13"/>
                      </a:lnTo>
                      <a:lnTo>
                        <a:pt x="42" y="15"/>
                      </a:lnTo>
                      <a:lnTo>
                        <a:pt x="42" y="17"/>
                      </a:lnTo>
                      <a:lnTo>
                        <a:pt x="42" y="19"/>
                      </a:lnTo>
                      <a:lnTo>
                        <a:pt x="42" y="21"/>
                      </a:lnTo>
                      <a:lnTo>
                        <a:pt x="40" y="21"/>
                      </a:lnTo>
                      <a:lnTo>
                        <a:pt x="40" y="23"/>
                      </a:lnTo>
                      <a:lnTo>
                        <a:pt x="38" y="23"/>
                      </a:lnTo>
                      <a:lnTo>
                        <a:pt x="36" y="23"/>
                      </a:lnTo>
                      <a:lnTo>
                        <a:pt x="34" y="23"/>
                      </a:lnTo>
                      <a:lnTo>
                        <a:pt x="34" y="25"/>
                      </a:lnTo>
                      <a:lnTo>
                        <a:pt x="33" y="25"/>
                      </a:lnTo>
                      <a:lnTo>
                        <a:pt x="33" y="23"/>
                      </a:lnTo>
                      <a:lnTo>
                        <a:pt x="31" y="23"/>
                      </a:lnTo>
                      <a:lnTo>
                        <a:pt x="31" y="21"/>
                      </a:lnTo>
                      <a:lnTo>
                        <a:pt x="31" y="19"/>
                      </a:lnTo>
                      <a:lnTo>
                        <a:pt x="31" y="17"/>
                      </a:lnTo>
                      <a:lnTo>
                        <a:pt x="31" y="15"/>
                      </a:lnTo>
                      <a:lnTo>
                        <a:pt x="31" y="13"/>
                      </a:lnTo>
                      <a:lnTo>
                        <a:pt x="29" y="13"/>
                      </a:lnTo>
                      <a:lnTo>
                        <a:pt x="29" y="11"/>
                      </a:lnTo>
                      <a:lnTo>
                        <a:pt x="27" y="9"/>
                      </a:lnTo>
                      <a:lnTo>
                        <a:pt x="25" y="9"/>
                      </a:lnTo>
                      <a:lnTo>
                        <a:pt x="25" y="7"/>
                      </a:lnTo>
                      <a:lnTo>
                        <a:pt x="23" y="7"/>
                      </a:lnTo>
                      <a:lnTo>
                        <a:pt x="21" y="6"/>
                      </a:lnTo>
                      <a:lnTo>
                        <a:pt x="19" y="6"/>
                      </a:lnTo>
                      <a:lnTo>
                        <a:pt x="17" y="6"/>
                      </a:lnTo>
                      <a:lnTo>
                        <a:pt x="15" y="6"/>
                      </a:lnTo>
                      <a:lnTo>
                        <a:pt x="13" y="6"/>
                      </a:lnTo>
                      <a:lnTo>
                        <a:pt x="11" y="4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4" y="4"/>
                      </a:lnTo>
                      <a:lnTo>
                        <a:pt x="36" y="4"/>
                      </a:lnTo>
                      <a:lnTo>
                        <a:pt x="36" y="6"/>
                      </a:lnTo>
                      <a:lnTo>
                        <a:pt x="38" y="6"/>
                      </a:lnTo>
                      <a:lnTo>
                        <a:pt x="40" y="7"/>
                      </a:lnTo>
                      <a:close/>
                    </a:path>
                  </a:pathLst>
                </a:custGeom>
                <a:solidFill>
                  <a:srgbClr val="BF66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06" name="Freeform 721"/>
                <p:cNvSpPr>
                  <a:spLocks noChangeAspect="1"/>
                </p:cNvSpPr>
                <p:nvPr/>
              </p:nvSpPr>
              <p:spPr bwMode="auto">
                <a:xfrm>
                  <a:off x="4623" y="2946"/>
                  <a:ext cx="34" cy="21"/>
                </a:xfrm>
                <a:custGeom>
                  <a:avLst/>
                  <a:gdLst>
                    <a:gd name="T0" fmla="*/ 32 w 34"/>
                    <a:gd name="T1" fmla="*/ 7 h 21"/>
                    <a:gd name="T2" fmla="*/ 32 w 34"/>
                    <a:gd name="T3" fmla="*/ 9 h 21"/>
                    <a:gd name="T4" fmla="*/ 32 w 34"/>
                    <a:gd name="T5" fmla="*/ 11 h 21"/>
                    <a:gd name="T6" fmla="*/ 32 w 34"/>
                    <a:gd name="T7" fmla="*/ 13 h 21"/>
                    <a:gd name="T8" fmla="*/ 34 w 34"/>
                    <a:gd name="T9" fmla="*/ 13 h 21"/>
                    <a:gd name="T10" fmla="*/ 34 w 34"/>
                    <a:gd name="T11" fmla="*/ 15 h 21"/>
                    <a:gd name="T12" fmla="*/ 34 w 34"/>
                    <a:gd name="T13" fmla="*/ 17 h 21"/>
                    <a:gd name="T14" fmla="*/ 34 w 34"/>
                    <a:gd name="T15" fmla="*/ 19 h 21"/>
                    <a:gd name="T16" fmla="*/ 32 w 34"/>
                    <a:gd name="T17" fmla="*/ 21 h 21"/>
                    <a:gd name="T18" fmla="*/ 30 w 34"/>
                    <a:gd name="T19" fmla="*/ 21 h 21"/>
                    <a:gd name="T20" fmla="*/ 28 w 34"/>
                    <a:gd name="T21" fmla="*/ 21 h 21"/>
                    <a:gd name="T22" fmla="*/ 27 w 34"/>
                    <a:gd name="T23" fmla="*/ 21 h 21"/>
                    <a:gd name="T24" fmla="*/ 25 w 34"/>
                    <a:gd name="T25" fmla="*/ 21 h 21"/>
                    <a:gd name="T26" fmla="*/ 25 w 34"/>
                    <a:gd name="T27" fmla="*/ 19 h 21"/>
                    <a:gd name="T28" fmla="*/ 25 w 34"/>
                    <a:gd name="T29" fmla="*/ 17 h 21"/>
                    <a:gd name="T30" fmla="*/ 25 w 34"/>
                    <a:gd name="T31" fmla="*/ 15 h 21"/>
                    <a:gd name="T32" fmla="*/ 25 w 34"/>
                    <a:gd name="T33" fmla="*/ 13 h 21"/>
                    <a:gd name="T34" fmla="*/ 25 w 34"/>
                    <a:gd name="T35" fmla="*/ 11 h 21"/>
                    <a:gd name="T36" fmla="*/ 23 w 34"/>
                    <a:gd name="T37" fmla="*/ 9 h 21"/>
                    <a:gd name="T38" fmla="*/ 23 w 34"/>
                    <a:gd name="T39" fmla="*/ 7 h 21"/>
                    <a:gd name="T40" fmla="*/ 21 w 34"/>
                    <a:gd name="T41" fmla="*/ 7 h 21"/>
                    <a:gd name="T42" fmla="*/ 19 w 34"/>
                    <a:gd name="T43" fmla="*/ 5 h 21"/>
                    <a:gd name="T44" fmla="*/ 17 w 34"/>
                    <a:gd name="T45" fmla="*/ 5 h 21"/>
                    <a:gd name="T46" fmla="*/ 17 w 34"/>
                    <a:gd name="T47" fmla="*/ 4 h 21"/>
                    <a:gd name="T48" fmla="*/ 15 w 34"/>
                    <a:gd name="T49" fmla="*/ 4 h 21"/>
                    <a:gd name="T50" fmla="*/ 13 w 34"/>
                    <a:gd name="T51" fmla="*/ 4 h 21"/>
                    <a:gd name="T52" fmla="*/ 11 w 34"/>
                    <a:gd name="T53" fmla="*/ 4 h 21"/>
                    <a:gd name="T54" fmla="*/ 9 w 34"/>
                    <a:gd name="T55" fmla="*/ 4 h 21"/>
                    <a:gd name="T56" fmla="*/ 7 w 34"/>
                    <a:gd name="T57" fmla="*/ 4 h 21"/>
                    <a:gd name="T58" fmla="*/ 5 w 34"/>
                    <a:gd name="T59" fmla="*/ 4 h 21"/>
                    <a:gd name="T60" fmla="*/ 4 w 34"/>
                    <a:gd name="T61" fmla="*/ 4 h 21"/>
                    <a:gd name="T62" fmla="*/ 2 w 34"/>
                    <a:gd name="T63" fmla="*/ 2 h 21"/>
                    <a:gd name="T64" fmla="*/ 0 w 34"/>
                    <a:gd name="T65" fmla="*/ 2 h 21"/>
                    <a:gd name="T66" fmla="*/ 0 w 34"/>
                    <a:gd name="T67" fmla="*/ 0 h 21"/>
                    <a:gd name="T68" fmla="*/ 2 w 34"/>
                    <a:gd name="T69" fmla="*/ 0 h 21"/>
                    <a:gd name="T70" fmla="*/ 4 w 34"/>
                    <a:gd name="T71" fmla="*/ 0 h 21"/>
                    <a:gd name="T72" fmla="*/ 5 w 34"/>
                    <a:gd name="T73" fmla="*/ 0 h 21"/>
                    <a:gd name="T74" fmla="*/ 7 w 34"/>
                    <a:gd name="T75" fmla="*/ 0 h 21"/>
                    <a:gd name="T76" fmla="*/ 9 w 34"/>
                    <a:gd name="T77" fmla="*/ 0 h 21"/>
                    <a:gd name="T78" fmla="*/ 11 w 34"/>
                    <a:gd name="T79" fmla="*/ 0 h 21"/>
                    <a:gd name="T80" fmla="*/ 13 w 34"/>
                    <a:gd name="T81" fmla="*/ 0 h 21"/>
                    <a:gd name="T82" fmla="*/ 15 w 34"/>
                    <a:gd name="T83" fmla="*/ 0 h 21"/>
                    <a:gd name="T84" fmla="*/ 17 w 34"/>
                    <a:gd name="T85" fmla="*/ 0 h 21"/>
                    <a:gd name="T86" fmla="*/ 17 w 34"/>
                    <a:gd name="T87" fmla="*/ 2 h 21"/>
                    <a:gd name="T88" fmla="*/ 19 w 34"/>
                    <a:gd name="T89" fmla="*/ 2 h 21"/>
                    <a:gd name="T90" fmla="*/ 21 w 34"/>
                    <a:gd name="T91" fmla="*/ 2 h 21"/>
                    <a:gd name="T92" fmla="*/ 23 w 34"/>
                    <a:gd name="T93" fmla="*/ 4 h 21"/>
                    <a:gd name="T94" fmla="*/ 25 w 34"/>
                    <a:gd name="T95" fmla="*/ 4 h 21"/>
                    <a:gd name="T96" fmla="*/ 27 w 34"/>
                    <a:gd name="T97" fmla="*/ 5 h 21"/>
                    <a:gd name="T98" fmla="*/ 28 w 34"/>
                    <a:gd name="T99" fmla="*/ 5 h 21"/>
                    <a:gd name="T100" fmla="*/ 30 w 34"/>
                    <a:gd name="T101" fmla="*/ 7 h 21"/>
                    <a:gd name="T102" fmla="*/ 32 w 34"/>
                    <a:gd name="T103" fmla="*/ 7 h 2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4"/>
                    <a:gd name="T157" fmla="*/ 0 h 21"/>
                    <a:gd name="T158" fmla="*/ 34 w 34"/>
                    <a:gd name="T159" fmla="*/ 21 h 21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4" h="21">
                      <a:moveTo>
                        <a:pt x="32" y="7"/>
                      </a:moveTo>
                      <a:lnTo>
                        <a:pt x="32" y="9"/>
                      </a:lnTo>
                      <a:lnTo>
                        <a:pt x="32" y="11"/>
                      </a:lnTo>
                      <a:lnTo>
                        <a:pt x="32" y="13"/>
                      </a:lnTo>
                      <a:lnTo>
                        <a:pt x="34" y="13"/>
                      </a:lnTo>
                      <a:lnTo>
                        <a:pt x="34" y="15"/>
                      </a:lnTo>
                      <a:lnTo>
                        <a:pt x="34" y="17"/>
                      </a:lnTo>
                      <a:lnTo>
                        <a:pt x="34" y="19"/>
                      </a:lnTo>
                      <a:lnTo>
                        <a:pt x="32" y="21"/>
                      </a:lnTo>
                      <a:lnTo>
                        <a:pt x="30" y="21"/>
                      </a:lnTo>
                      <a:lnTo>
                        <a:pt x="28" y="21"/>
                      </a:lnTo>
                      <a:lnTo>
                        <a:pt x="27" y="21"/>
                      </a:lnTo>
                      <a:lnTo>
                        <a:pt x="25" y="21"/>
                      </a:lnTo>
                      <a:lnTo>
                        <a:pt x="25" y="19"/>
                      </a:lnTo>
                      <a:lnTo>
                        <a:pt x="25" y="17"/>
                      </a:lnTo>
                      <a:lnTo>
                        <a:pt x="25" y="15"/>
                      </a:lnTo>
                      <a:lnTo>
                        <a:pt x="25" y="13"/>
                      </a:lnTo>
                      <a:lnTo>
                        <a:pt x="25" y="11"/>
                      </a:lnTo>
                      <a:lnTo>
                        <a:pt x="23" y="9"/>
                      </a:lnTo>
                      <a:lnTo>
                        <a:pt x="23" y="7"/>
                      </a:lnTo>
                      <a:lnTo>
                        <a:pt x="21" y="7"/>
                      </a:lnTo>
                      <a:lnTo>
                        <a:pt x="19" y="5"/>
                      </a:ln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5" y="4"/>
                      </a:lnTo>
                      <a:lnTo>
                        <a:pt x="13" y="4"/>
                      </a:lnTo>
                      <a:lnTo>
                        <a:pt x="11" y="4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5" y="4"/>
                      </a:ln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21" y="2"/>
                      </a:lnTo>
                      <a:lnTo>
                        <a:pt x="23" y="4"/>
                      </a:lnTo>
                      <a:lnTo>
                        <a:pt x="25" y="4"/>
                      </a:lnTo>
                      <a:lnTo>
                        <a:pt x="27" y="5"/>
                      </a:lnTo>
                      <a:lnTo>
                        <a:pt x="28" y="5"/>
                      </a:lnTo>
                      <a:lnTo>
                        <a:pt x="30" y="7"/>
                      </a:lnTo>
                      <a:lnTo>
                        <a:pt x="32" y="7"/>
                      </a:lnTo>
                      <a:close/>
                    </a:path>
                  </a:pathLst>
                </a:custGeom>
                <a:solidFill>
                  <a:srgbClr val="B256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07" name="Freeform 722"/>
                <p:cNvSpPr>
                  <a:spLocks noChangeAspect="1"/>
                </p:cNvSpPr>
                <p:nvPr/>
              </p:nvSpPr>
              <p:spPr bwMode="auto">
                <a:xfrm>
                  <a:off x="4627" y="2946"/>
                  <a:ext cx="26" cy="21"/>
                </a:xfrm>
                <a:custGeom>
                  <a:avLst/>
                  <a:gdLst>
                    <a:gd name="T0" fmla="*/ 5 w 26"/>
                    <a:gd name="T1" fmla="*/ 0 h 21"/>
                    <a:gd name="T2" fmla="*/ 7 w 26"/>
                    <a:gd name="T3" fmla="*/ 0 h 21"/>
                    <a:gd name="T4" fmla="*/ 9 w 26"/>
                    <a:gd name="T5" fmla="*/ 2 h 21"/>
                    <a:gd name="T6" fmla="*/ 11 w 26"/>
                    <a:gd name="T7" fmla="*/ 2 h 21"/>
                    <a:gd name="T8" fmla="*/ 11 w 26"/>
                    <a:gd name="T9" fmla="*/ 4 h 21"/>
                    <a:gd name="T10" fmla="*/ 13 w 26"/>
                    <a:gd name="T11" fmla="*/ 4 h 21"/>
                    <a:gd name="T12" fmla="*/ 15 w 26"/>
                    <a:gd name="T13" fmla="*/ 4 h 21"/>
                    <a:gd name="T14" fmla="*/ 15 w 26"/>
                    <a:gd name="T15" fmla="*/ 5 h 21"/>
                    <a:gd name="T16" fmla="*/ 17 w 26"/>
                    <a:gd name="T17" fmla="*/ 5 h 21"/>
                    <a:gd name="T18" fmla="*/ 17 w 26"/>
                    <a:gd name="T19" fmla="*/ 7 h 21"/>
                    <a:gd name="T20" fmla="*/ 19 w 26"/>
                    <a:gd name="T21" fmla="*/ 7 h 21"/>
                    <a:gd name="T22" fmla="*/ 21 w 26"/>
                    <a:gd name="T23" fmla="*/ 7 h 21"/>
                    <a:gd name="T24" fmla="*/ 23 w 26"/>
                    <a:gd name="T25" fmla="*/ 9 h 21"/>
                    <a:gd name="T26" fmla="*/ 24 w 26"/>
                    <a:gd name="T27" fmla="*/ 11 h 21"/>
                    <a:gd name="T28" fmla="*/ 24 w 26"/>
                    <a:gd name="T29" fmla="*/ 13 h 21"/>
                    <a:gd name="T30" fmla="*/ 26 w 26"/>
                    <a:gd name="T31" fmla="*/ 13 h 21"/>
                    <a:gd name="T32" fmla="*/ 26 w 26"/>
                    <a:gd name="T33" fmla="*/ 15 h 21"/>
                    <a:gd name="T34" fmla="*/ 26 w 26"/>
                    <a:gd name="T35" fmla="*/ 17 h 21"/>
                    <a:gd name="T36" fmla="*/ 26 w 26"/>
                    <a:gd name="T37" fmla="*/ 19 h 21"/>
                    <a:gd name="T38" fmla="*/ 26 w 26"/>
                    <a:gd name="T39" fmla="*/ 21 h 21"/>
                    <a:gd name="T40" fmla="*/ 24 w 26"/>
                    <a:gd name="T41" fmla="*/ 21 h 21"/>
                    <a:gd name="T42" fmla="*/ 23 w 26"/>
                    <a:gd name="T43" fmla="*/ 21 h 21"/>
                    <a:gd name="T44" fmla="*/ 21 w 26"/>
                    <a:gd name="T45" fmla="*/ 21 h 21"/>
                    <a:gd name="T46" fmla="*/ 21 w 26"/>
                    <a:gd name="T47" fmla="*/ 19 h 21"/>
                    <a:gd name="T48" fmla="*/ 21 w 26"/>
                    <a:gd name="T49" fmla="*/ 17 h 21"/>
                    <a:gd name="T50" fmla="*/ 21 w 26"/>
                    <a:gd name="T51" fmla="*/ 15 h 21"/>
                    <a:gd name="T52" fmla="*/ 21 w 26"/>
                    <a:gd name="T53" fmla="*/ 13 h 21"/>
                    <a:gd name="T54" fmla="*/ 19 w 26"/>
                    <a:gd name="T55" fmla="*/ 11 h 21"/>
                    <a:gd name="T56" fmla="*/ 19 w 26"/>
                    <a:gd name="T57" fmla="*/ 9 h 21"/>
                    <a:gd name="T58" fmla="*/ 17 w 26"/>
                    <a:gd name="T59" fmla="*/ 7 h 21"/>
                    <a:gd name="T60" fmla="*/ 15 w 26"/>
                    <a:gd name="T61" fmla="*/ 7 h 21"/>
                    <a:gd name="T62" fmla="*/ 15 w 26"/>
                    <a:gd name="T63" fmla="*/ 5 h 21"/>
                    <a:gd name="T64" fmla="*/ 13 w 26"/>
                    <a:gd name="T65" fmla="*/ 5 h 21"/>
                    <a:gd name="T66" fmla="*/ 11 w 26"/>
                    <a:gd name="T67" fmla="*/ 4 h 21"/>
                    <a:gd name="T68" fmla="*/ 9 w 26"/>
                    <a:gd name="T69" fmla="*/ 4 h 21"/>
                    <a:gd name="T70" fmla="*/ 7 w 26"/>
                    <a:gd name="T71" fmla="*/ 4 h 21"/>
                    <a:gd name="T72" fmla="*/ 5 w 26"/>
                    <a:gd name="T73" fmla="*/ 4 h 21"/>
                    <a:gd name="T74" fmla="*/ 1 w 26"/>
                    <a:gd name="T75" fmla="*/ 2 h 21"/>
                    <a:gd name="T76" fmla="*/ 0 w 26"/>
                    <a:gd name="T77" fmla="*/ 2 h 21"/>
                    <a:gd name="T78" fmla="*/ 1 w 26"/>
                    <a:gd name="T79" fmla="*/ 2 h 21"/>
                    <a:gd name="T80" fmla="*/ 1 w 26"/>
                    <a:gd name="T81" fmla="*/ 0 h 21"/>
                    <a:gd name="T82" fmla="*/ 3 w 26"/>
                    <a:gd name="T83" fmla="*/ 0 h 21"/>
                    <a:gd name="T84" fmla="*/ 5 w 26"/>
                    <a:gd name="T85" fmla="*/ 0 h 21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26"/>
                    <a:gd name="T130" fmla="*/ 0 h 21"/>
                    <a:gd name="T131" fmla="*/ 26 w 26"/>
                    <a:gd name="T132" fmla="*/ 21 h 21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26" h="21">
                      <a:moveTo>
                        <a:pt x="5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5" y="5"/>
                      </a:lnTo>
                      <a:lnTo>
                        <a:pt x="17" y="5"/>
                      </a:lnTo>
                      <a:lnTo>
                        <a:pt x="17" y="7"/>
                      </a:lnTo>
                      <a:lnTo>
                        <a:pt x="19" y="7"/>
                      </a:lnTo>
                      <a:lnTo>
                        <a:pt x="21" y="7"/>
                      </a:lnTo>
                      <a:lnTo>
                        <a:pt x="23" y="9"/>
                      </a:lnTo>
                      <a:lnTo>
                        <a:pt x="24" y="11"/>
                      </a:lnTo>
                      <a:lnTo>
                        <a:pt x="24" y="13"/>
                      </a:lnTo>
                      <a:lnTo>
                        <a:pt x="26" y="13"/>
                      </a:lnTo>
                      <a:lnTo>
                        <a:pt x="26" y="15"/>
                      </a:lnTo>
                      <a:lnTo>
                        <a:pt x="26" y="17"/>
                      </a:lnTo>
                      <a:lnTo>
                        <a:pt x="26" y="19"/>
                      </a:lnTo>
                      <a:lnTo>
                        <a:pt x="26" y="21"/>
                      </a:lnTo>
                      <a:lnTo>
                        <a:pt x="24" y="21"/>
                      </a:lnTo>
                      <a:lnTo>
                        <a:pt x="23" y="21"/>
                      </a:lnTo>
                      <a:lnTo>
                        <a:pt x="21" y="21"/>
                      </a:lnTo>
                      <a:lnTo>
                        <a:pt x="21" y="19"/>
                      </a:lnTo>
                      <a:lnTo>
                        <a:pt x="21" y="17"/>
                      </a:lnTo>
                      <a:lnTo>
                        <a:pt x="21" y="15"/>
                      </a:lnTo>
                      <a:lnTo>
                        <a:pt x="21" y="13"/>
                      </a:lnTo>
                      <a:lnTo>
                        <a:pt x="19" y="11"/>
                      </a:lnTo>
                      <a:lnTo>
                        <a:pt x="19" y="9"/>
                      </a:lnTo>
                      <a:lnTo>
                        <a:pt x="17" y="7"/>
                      </a:lnTo>
                      <a:lnTo>
                        <a:pt x="15" y="7"/>
                      </a:lnTo>
                      <a:lnTo>
                        <a:pt x="15" y="5"/>
                      </a:lnTo>
                      <a:lnTo>
                        <a:pt x="13" y="5"/>
                      </a:lnTo>
                      <a:lnTo>
                        <a:pt x="11" y="4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5" y="4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648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08" name="Freeform 723"/>
                <p:cNvSpPr>
                  <a:spLocks noChangeAspect="1"/>
                </p:cNvSpPr>
                <p:nvPr/>
              </p:nvSpPr>
              <p:spPr bwMode="auto">
                <a:xfrm>
                  <a:off x="4404" y="2953"/>
                  <a:ext cx="167" cy="127"/>
                </a:xfrm>
                <a:custGeom>
                  <a:avLst/>
                  <a:gdLst>
                    <a:gd name="T0" fmla="*/ 136 w 167"/>
                    <a:gd name="T1" fmla="*/ 16 h 127"/>
                    <a:gd name="T2" fmla="*/ 130 w 167"/>
                    <a:gd name="T3" fmla="*/ 20 h 127"/>
                    <a:gd name="T4" fmla="*/ 121 w 167"/>
                    <a:gd name="T5" fmla="*/ 23 h 127"/>
                    <a:gd name="T6" fmla="*/ 109 w 167"/>
                    <a:gd name="T7" fmla="*/ 29 h 127"/>
                    <a:gd name="T8" fmla="*/ 96 w 167"/>
                    <a:gd name="T9" fmla="*/ 35 h 127"/>
                    <a:gd name="T10" fmla="*/ 82 w 167"/>
                    <a:gd name="T11" fmla="*/ 41 h 127"/>
                    <a:gd name="T12" fmla="*/ 67 w 167"/>
                    <a:gd name="T13" fmla="*/ 48 h 127"/>
                    <a:gd name="T14" fmla="*/ 54 w 167"/>
                    <a:gd name="T15" fmla="*/ 52 h 127"/>
                    <a:gd name="T16" fmla="*/ 38 w 167"/>
                    <a:gd name="T17" fmla="*/ 58 h 127"/>
                    <a:gd name="T18" fmla="*/ 27 w 167"/>
                    <a:gd name="T19" fmla="*/ 62 h 127"/>
                    <a:gd name="T20" fmla="*/ 19 w 167"/>
                    <a:gd name="T21" fmla="*/ 62 h 127"/>
                    <a:gd name="T22" fmla="*/ 13 w 167"/>
                    <a:gd name="T23" fmla="*/ 62 h 127"/>
                    <a:gd name="T24" fmla="*/ 8 w 167"/>
                    <a:gd name="T25" fmla="*/ 64 h 127"/>
                    <a:gd name="T26" fmla="*/ 6 w 167"/>
                    <a:gd name="T27" fmla="*/ 68 h 127"/>
                    <a:gd name="T28" fmla="*/ 4 w 167"/>
                    <a:gd name="T29" fmla="*/ 71 h 127"/>
                    <a:gd name="T30" fmla="*/ 2 w 167"/>
                    <a:gd name="T31" fmla="*/ 77 h 127"/>
                    <a:gd name="T32" fmla="*/ 0 w 167"/>
                    <a:gd name="T33" fmla="*/ 83 h 127"/>
                    <a:gd name="T34" fmla="*/ 0 w 167"/>
                    <a:gd name="T35" fmla="*/ 89 h 127"/>
                    <a:gd name="T36" fmla="*/ 0 w 167"/>
                    <a:gd name="T37" fmla="*/ 94 h 127"/>
                    <a:gd name="T38" fmla="*/ 0 w 167"/>
                    <a:gd name="T39" fmla="*/ 100 h 127"/>
                    <a:gd name="T40" fmla="*/ 0 w 167"/>
                    <a:gd name="T41" fmla="*/ 106 h 127"/>
                    <a:gd name="T42" fmla="*/ 0 w 167"/>
                    <a:gd name="T43" fmla="*/ 112 h 127"/>
                    <a:gd name="T44" fmla="*/ 0 w 167"/>
                    <a:gd name="T45" fmla="*/ 118 h 127"/>
                    <a:gd name="T46" fmla="*/ 2 w 167"/>
                    <a:gd name="T47" fmla="*/ 123 h 127"/>
                    <a:gd name="T48" fmla="*/ 6 w 167"/>
                    <a:gd name="T49" fmla="*/ 125 h 127"/>
                    <a:gd name="T50" fmla="*/ 10 w 167"/>
                    <a:gd name="T51" fmla="*/ 127 h 127"/>
                    <a:gd name="T52" fmla="*/ 15 w 167"/>
                    <a:gd name="T53" fmla="*/ 127 h 127"/>
                    <a:gd name="T54" fmla="*/ 21 w 167"/>
                    <a:gd name="T55" fmla="*/ 125 h 127"/>
                    <a:gd name="T56" fmla="*/ 31 w 167"/>
                    <a:gd name="T57" fmla="*/ 121 h 127"/>
                    <a:gd name="T58" fmla="*/ 40 w 167"/>
                    <a:gd name="T59" fmla="*/ 116 h 127"/>
                    <a:gd name="T60" fmla="*/ 54 w 167"/>
                    <a:gd name="T61" fmla="*/ 110 h 127"/>
                    <a:gd name="T62" fmla="*/ 69 w 167"/>
                    <a:gd name="T63" fmla="*/ 102 h 127"/>
                    <a:gd name="T64" fmla="*/ 86 w 167"/>
                    <a:gd name="T65" fmla="*/ 91 h 127"/>
                    <a:gd name="T66" fmla="*/ 90 w 167"/>
                    <a:gd name="T67" fmla="*/ 89 h 127"/>
                    <a:gd name="T68" fmla="*/ 94 w 167"/>
                    <a:gd name="T69" fmla="*/ 85 h 127"/>
                    <a:gd name="T70" fmla="*/ 98 w 167"/>
                    <a:gd name="T71" fmla="*/ 81 h 127"/>
                    <a:gd name="T72" fmla="*/ 104 w 167"/>
                    <a:gd name="T73" fmla="*/ 77 h 127"/>
                    <a:gd name="T74" fmla="*/ 107 w 167"/>
                    <a:gd name="T75" fmla="*/ 71 h 127"/>
                    <a:gd name="T76" fmla="*/ 113 w 167"/>
                    <a:gd name="T77" fmla="*/ 66 h 127"/>
                    <a:gd name="T78" fmla="*/ 119 w 167"/>
                    <a:gd name="T79" fmla="*/ 62 h 127"/>
                    <a:gd name="T80" fmla="*/ 123 w 167"/>
                    <a:gd name="T81" fmla="*/ 56 h 127"/>
                    <a:gd name="T82" fmla="*/ 127 w 167"/>
                    <a:gd name="T83" fmla="*/ 52 h 127"/>
                    <a:gd name="T84" fmla="*/ 130 w 167"/>
                    <a:gd name="T85" fmla="*/ 48 h 127"/>
                    <a:gd name="T86" fmla="*/ 134 w 167"/>
                    <a:gd name="T87" fmla="*/ 43 h 127"/>
                    <a:gd name="T88" fmla="*/ 138 w 167"/>
                    <a:gd name="T89" fmla="*/ 37 h 127"/>
                    <a:gd name="T90" fmla="*/ 142 w 167"/>
                    <a:gd name="T91" fmla="*/ 33 h 127"/>
                    <a:gd name="T92" fmla="*/ 146 w 167"/>
                    <a:gd name="T93" fmla="*/ 29 h 127"/>
                    <a:gd name="T94" fmla="*/ 150 w 167"/>
                    <a:gd name="T95" fmla="*/ 25 h 127"/>
                    <a:gd name="T96" fmla="*/ 155 w 167"/>
                    <a:gd name="T97" fmla="*/ 20 h 127"/>
                    <a:gd name="T98" fmla="*/ 159 w 167"/>
                    <a:gd name="T99" fmla="*/ 16 h 127"/>
                    <a:gd name="T100" fmla="*/ 163 w 167"/>
                    <a:gd name="T101" fmla="*/ 10 h 127"/>
                    <a:gd name="T102" fmla="*/ 167 w 167"/>
                    <a:gd name="T103" fmla="*/ 4 h 127"/>
                    <a:gd name="T104" fmla="*/ 165 w 167"/>
                    <a:gd name="T105" fmla="*/ 0 h 127"/>
                    <a:gd name="T106" fmla="*/ 161 w 167"/>
                    <a:gd name="T107" fmla="*/ 2 h 127"/>
                    <a:gd name="T108" fmla="*/ 157 w 167"/>
                    <a:gd name="T109" fmla="*/ 4 h 127"/>
                    <a:gd name="T110" fmla="*/ 153 w 167"/>
                    <a:gd name="T111" fmla="*/ 6 h 127"/>
                    <a:gd name="T112" fmla="*/ 148 w 167"/>
                    <a:gd name="T113" fmla="*/ 10 h 127"/>
                    <a:gd name="T114" fmla="*/ 142 w 167"/>
                    <a:gd name="T115" fmla="*/ 12 h 12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67"/>
                    <a:gd name="T175" fmla="*/ 0 h 127"/>
                    <a:gd name="T176" fmla="*/ 167 w 167"/>
                    <a:gd name="T177" fmla="*/ 127 h 127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67" h="127">
                      <a:moveTo>
                        <a:pt x="140" y="14"/>
                      </a:moveTo>
                      <a:lnTo>
                        <a:pt x="138" y="16"/>
                      </a:lnTo>
                      <a:lnTo>
                        <a:pt x="136" y="16"/>
                      </a:lnTo>
                      <a:lnTo>
                        <a:pt x="134" y="16"/>
                      </a:lnTo>
                      <a:lnTo>
                        <a:pt x="132" y="18"/>
                      </a:lnTo>
                      <a:lnTo>
                        <a:pt x="130" y="20"/>
                      </a:lnTo>
                      <a:lnTo>
                        <a:pt x="127" y="20"/>
                      </a:lnTo>
                      <a:lnTo>
                        <a:pt x="125" y="22"/>
                      </a:lnTo>
                      <a:lnTo>
                        <a:pt x="121" y="23"/>
                      </a:lnTo>
                      <a:lnTo>
                        <a:pt x="117" y="25"/>
                      </a:lnTo>
                      <a:lnTo>
                        <a:pt x="113" y="27"/>
                      </a:lnTo>
                      <a:lnTo>
                        <a:pt x="109" y="29"/>
                      </a:lnTo>
                      <a:lnTo>
                        <a:pt x="105" y="31"/>
                      </a:lnTo>
                      <a:lnTo>
                        <a:pt x="102" y="33"/>
                      </a:lnTo>
                      <a:lnTo>
                        <a:pt x="96" y="35"/>
                      </a:lnTo>
                      <a:lnTo>
                        <a:pt x="92" y="37"/>
                      </a:lnTo>
                      <a:lnTo>
                        <a:pt x="88" y="39"/>
                      </a:lnTo>
                      <a:lnTo>
                        <a:pt x="82" y="41"/>
                      </a:lnTo>
                      <a:lnTo>
                        <a:pt x="77" y="43"/>
                      </a:lnTo>
                      <a:lnTo>
                        <a:pt x="73" y="46"/>
                      </a:lnTo>
                      <a:lnTo>
                        <a:pt x="67" y="48"/>
                      </a:lnTo>
                      <a:lnTo>
                        <a:pt x="63" y="50"/>
                      </a:lnTo>
                      <a:lnTo>
                        <a:pt x="58" y="52"/>
                      </a:lnTo>
                      <a:lnTo>
                        <a:pt x="54" y="52"/>
                      </a:lnTo>
                      <a:lnTo>
                        <a:pt x="48" y="54"/>
                      </a:lnTo>
                      <a:lnTo>
                        <a:pt x="44" y="56"/>
                      </a:lnTo>
                      <a:lnTo>
                        <a:pt x="38" y="58"/>
                      </a:lnTo>
                      <a:lnTo>
                        <a:pt x="34" y="60"/>
                      </a:lnTo>
                      <a:lnTo>
                        <a:pt x="31" y="60"/>
                      </a:lnTo>
                      <a:lnTo>
                        <a:pt x="27" y="62"/>
                      </a:lnTo>
                      <a:lnTo>
                        <a:pt x="23" y="62"/>
                      </a:lnTo>
                      <a:lnTo>
                        <a:pt x="21" y="62"/>
                      </a:lnTo>
                      <a:lnTo>
                        <a:pt x="19" y="62"/>
                      </a:lnTo>
                      <a:lnTo>
                        <a:pt x="17" y="62"/>
                      </a:lnTo>
                      <a:lnTo>
                        <a:pt x="15" y="62"/>
                      </a:lnTo>
                      <a:lnTo>
                        <a:pt x="13" y="62"/>
                      </a:lnTo>
                      <a:lnTo>
                        <a:pt x="11" y="64"/>
                      </a:lnTo>
                      <a:lnTo>
                        <a:pt x="10" y="64"/>
                      </a:lnTo>
                      <a:lnTo>
                        <a:pt x="8" y="64"/>
                      </a:lnTo>
                      <a:lnTo>
                        <a:pt x="8" y="66"/>
                      </a:lnTo>
                      <a:lnTo>
                        <a:pt x="6" y="66"/>
                      </a:lnTo>
                      <a:lnTo>
                        <a:pt x="6" y="68"/>
                      </a:lnTo>
                      <a:lnTo>
                        <a:pt x="4" y="68"/>
                      </a:lnTo>
                      <a:lnTo>
                        <a:pt x="4" y="70"/>
                      </a:lnTo>
                      <a:lnTo>
                        <a:pt x="4" y="71"/>
                      </a:lnTo>
                      <a:lnTo>
                        <a:pt x="2" y="73"/>
                      </a:lnTo>
                      <a:lnTo>
                        <a:pt x="2" y="75"/>
                      </a:lnTo>
                      <a:lnTo>
                        <a:pt x="2" y="77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0" y="83"/>
                      </a:lnTo>
                      <a:lnTo>
                        <a:pt x="0" y="85"/>
                      </a:lnTo>
                      <a:lnTo>
                        <a:pt x="0" y="87"/>
                      </a:lnTo>
                      <a:lnTo>
                        <a:pt x="0" y="89"/>
                      </a:lnTo>
                      <a:lnTo>
                        <a:pt x="0" y="91"/>
                      </a:lnTo>
                      <a:lnTo>
                        <a:pt x="0" y="93"/>
                      </a:lnTo>
                      <a:lnTo>
                        <a:pt x="0" y="94"/>
                      </a:lnTo>
                      <a:lnTo>
                        <a:pt x="0" y="96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0" y="104"/>
                      </a:lnTo>
                      <a:lnTo>
                        <a:pt x="0" y="106"/>
                      </a:lnTo>
                      <a:lnTo>
                        <a:pt x="0" y="108"/>
                      </a:lnTo>
                      <a:lnTo>
                        <a:pt x="0" y="110"/>
                      </a:lnTo>
                      <a:lnTo>
                        <a:pt x="0" y="112"/>
                      </a:lnTo>
                      <a:lnTo>
                        <a:pt x="0" y="114"/>
                      </a:lnTo>
                      <a:lnTo>
                        <a:pt x="0" y="116"/>
                      </a:lnTo>
                      <a:lnTo>
                        <a:pt x="0" y="118"/>
                      </a:lnTo>
                      <a:lnTo>
                        <a:pt x="2" y="119"/>
                      </a:lnTo>
                      <a:lnTo>
                        <a:pt x="2" y="121"/>
                      </a:lnTo>
                      <a:lnTo>
                        <a:pt x="2" y="123"/>
                      </a:lnTo>
                      <a:lnTo>
                        <a:pt x="4" y="123"/>
                      </a:lnTo>
                      <a:lnTo>
                        <a:pt x="4" y="125"/>
                      </a:lnTo>
                      <a:lnTo>
                        <a:pt x="6" y="125"/>
                      </a:lnTo>
                      <a:lnTo>
                        <a:pt x="6" y="127"/>
                      </a:lnTo>
                      <a:lnTo>
                        <a:pt x="8" y="127"/>
                      </a:lnTo>
                      <a:lnTo>
                        <a:pt x="10" y="127"/>
                      </a:lnTo>
                      <a:lnTo>
                        <a:pt x="11" y="127"/>
                      </a:lnTo>
                      <a:lnTo>
                        <a:pt x="13" y="127"/>
                      </a:lnTo>
                      <a:lnTo>
                        <a:pt x="15" y="127"/>
                      </a:lnTo>
                      <a:lnTo>
                        <a:pt x="17" y="127"/>
                      </a:lnTo>
                      <a:lnTo>
                        <a:pt x="19" y="125"/>
                      </a:lnTo>
                      <a:lnTo>
                        <a:pt x="21" y="125"/>
                      </a:lnTo>
                      <a:lnTo>
                        <a:pt x="25" y="123"/>
                      </a:lnTo>
                      <a:lnTo>
                        <a:pt x="27" y="123"/>
                      </a:lnTo>
                      <a:lnTo>
                        <a:pt x="31" y="121"/>
                      </a:lnTo>
                      <a:lnTo>
                        <a:pt x="34" y="119"/>
                      </a:lnTo>
                      <a:lnTo>
                        <a:pt x="36" y="118"/>
                      </a:lnTo>
                      <a:lnTo>
                        <a:pt x="40" y="116"/>
                      </a:lnTo>
                      <a:lnTo>
                        <a:pt x="44" y="114"/>
                      </a:lnTo>
                      <a:lnTo>
                        <a:pt x="50" y="112"/>
                      </a:lnTo>
                      <a:lnTo>
                        <a:pt x="54" y="110"/>
                      </a:lnTo>
                      <a:lnTo>
                        <a:pt x="58" y="108"/>
                      </a:lnTo>
                      <a:lnTo>
                        <a:pt x="63" y="104"/>
                      </a:lnTo>
                      <a:lnTo>
                        <a:pt x="69" y="102"/>
                      </a:lnTo>
                      <a:lnTo>
                        <a:pt x="75" y="98"/>
                      </a:lnTo>
                      <a:lnTo>
                        <a:pt x="81" y="94"/>
                      </a:lnTo>
                      <a:lnTo>
                        <a:pt x="86" y="91"/>
                      </a:lnTo>
                      <a:lnTo>
                        <a:pt x="88" y="91"/>
                      </a:lnTo>
                      <a:lnTo>
                        <a:pt x="88" y="89"/>
                      </a:lnTo>
                      <a:lnTo>
                        <a:pt x="90" y="89"/>
                      </a:lnTo>
                      <a:lnTo>
                        <a:pt x="90" y="87"/>
                      </a:lnTo>
                      <a:lnTo>
                        <a:pt x="92" y="85"/>
                      </a:lnTo>
                      <a:lnTo>
                        <a:pt x="94" y="85"/>
                      </a:lnTo>
                      <a:lnTo>
                        <a:pt x="94" y="83"/>
                      </a:lnTo>
                      <a:lnTo>
                        <a:pt x="96" y="83"/>
                      </a:lnTo>
                      <a:lnTo>
                        <a:pt x="98" y="81"/>
                      </a:lnTo>
                      <a:lnTo>
                        <a:pt x="100" y="79"/>
                      </a:lnTo>
                      <a:lnTo>
                        <a:pt x="102" y="77"/>
                      </a:lnTo>
                      <a:lnTo>
                        <a:pt x="104" y="77"/>
                      </a:lnTo>
                      <a:lnTo>
                        <a:pt x="104" y="75"/>
                      </a:lnTo>
                      <a:lnTo>
                        <a:pt x="105" y="73"/>
                      </a:lnTo>
                      <a:lnTo>
                        <a:pt x="107" y="71"/>
                      </a:lnTo>
                      <a:lnTo>
                        <a:pt x="109" y="70"/>
                      </a:lnTo>
                      <a:lnTo>
                        <a:pt x="111" y="68"/>
                      </a:lnTo>
                      <a:lnTo>
                        <a:pt x="113" y="66"/>
                      </a:lnTo>
                      <a:lnTo>
                        <a:pt x="115" y="66"/>
                      </a:lnTo>
                      <a:lnTo>
                        <a:pt x="117" y="64"/>
                      </a:lnTo>
                      <a:lnTo>
                        <a:pt x="119" y="62"/>
                      </a:lnTo>
                      <a:lnTo>
                        <a:pt x="119" y="60"/>
                      </a:lnTo>
                      <a:lnTo>
                        <a:pt x="121" y="58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5" y="54"/>
                      </a:lnTo>
                      <a:lnTo>
                        <a:pt x="127" y="52"/>
                      </a:lnTo>
                      <a:lnTo>
                        <a:pt x="127" y="50"/>
                      </a:lnTo>
                      <a:lnTo>
                        <a:pt x="129" y="50"/>
                      </a:lnTo>
                      <a:lnTo>
                        <a:pt x="130" y="48"/>
                      </a:lnTo>
                      <a:lnTo>
                        <a:pt x="130" y="46"/>
                      </a:lnTo>
                      <a:lnTo>
                        <a:pt x="132" y="45"/>
                      </a:lnTo>
                      <a:lnTo>
                        <a:pt x="134" y="43"/>
                      </a:lnTo>
                      <a:lnTo>
                        <a:pt x="136" y="41"/>
                      </a:lnTo>
                      <a:lnTo>
                        <a:pt x="138" y="39"/>
                      </a:lnTo>
                      <a:lnTo>
                        <a:pt x="138" y="37"/>
                      </a:lnTo>
                      <a:lnTo>
                        <a:pt x="140" y="37"/>
                      </a:lnTo>
                      <a:lnTo>
                        <a:pt x="140" y="35"/>
                      </a:lnTo>
                      <a:lnTo>
                        <a:pt x="142" y="33"/>
                      </a:lnTo>
                      <a:lnTo>
                        <a:pt x="144" y="33"/>
                      </a:lnTo>
                      <a:lnTo>
                        <a:pt x="144" y="31"/>
                      </a:lnTo>
                      <a:lnTo>
                        <a:pt x="146" y="29"/>
                      </a:lnTo>
                      <a:lnTo>
                        <a:pt x="148" y="27"/>
                      </a:lnTo>
                      <a:lnTo>
                        <a:pt x="150" y="27"/>
                      </a:lnTo>
                      <a:lnTo>
                        <a:pt x="150" y="25"/>
                      </a:lnTo>
                      <a:lnTo>
                        <a:pt x="152" y="23"/>
                      </a:lnTo>
                      <a:lnTo>
                        <a:pt x="153" y="22"/>
                      </a:lnTo>
                      <a:lnTo>
                        <a:pt x="155" y="20"/>
                      </a:lnTo>
                      <a:lnTo>
                        <a:pt x="157" y="18"/>
                      </a:lnTo>
                      <a:lnTo>
                        <a:pt x="157" y="16"/>
                      </a:lnTo>
                      <a:lnTo>
                        <a:pt x="159" y="16"/>
                      </a:lnTo>
                      <a:lnTo>
                        <a:pt x="159" y="14"/>
                      </a:lnTo>
                      <a:lnTo>
                        <a:pt x="161" y="12"/>
                      </a:lnTo>
                      <a:lnTo>
                        <a:pt x="163" y="10"/>
                      </a:lnTo>
                      <a:lnTo>
                        <a:pt x="163" y="8"/>
                      </a:lnTo>
                      <a:lnTo>
                        <a:pt x="165" y="6"/>
                      </a:lnTo>
                      <a:lnTo>
                        <a:pt x="167" y="4"/>
                      </a:lnTo>
                      <a:lnTo>
                        <a:pt x="167" y="2"/>
                      </a:lnTo>
                      <a:lnTo>
                        <a:pt x="167" y="0"/>
                      </a:lnTo>
                      <a:lnTo>
                        <a:pt x="165" y="0"/>
                      </a:lnTo>
                      <a:lnTo>
                        <a:pt x="163" y="0"/>
                      </a:lnTo>
                      <a:lnTo>
                        <a:pt x="163" y="2"/>
                      </a:lnTo>
                      <a:lnTo>
                        <a:pt x="161" y="2"/>
                      </a:lnTo>
                      <a:lnTo>
                        <a:pt x="159" y="2"/>
                      </a:lnTo>
                      <a:lnTo>
                        <a:pt x="159" y="4"/>
                      </a:lnTo>
                      <a:lnTo>
                        <a:pt x="157" y="4"/>
                      </a:lnTo>
                      <a:lnTo>
                        <a:pt x="155" y="4"/>
                      </a:lnTo>
                      <a:lnTo>
                        <a:pt x="155" y="6"/>
                      </a:lnTo>
                      <a:lnTo>
                        <a:pt x="153" y="6"/>
                      </a:lnTo>
                      <a:lnTo>
                        <a:pt x="152" y="8"/>
                      </a:lnTo>
                      <a:lnTo>
                        <a:pt x="150" y="8"/>
                      </a:lnTo>
                      <a:lnTo>
                        <a:pt x="148" y="10"/>
                      </a:lnTo>
                      <a:lnTo>
                        <a:pt x="146" y="10"/>
                      </a:lnTo>
                      <a:lnTo>
                        <a:pt x="144" y="12"/>
                      </a:lnTo>
                      <a:lnTo>
                        <a:pt x="142" y="12"/>
                      </a:lnTo>
                      <a:lnTo>
                        <a:pt x="142" y="14"/>
                      </a:lnTo>
                      <a:lnTo>
                        <a:pt x="140" y="14"/>
                      </a:lnTo>
                      <a:close/>
                    </a:path>
                  </a:pathLst>
                </a:custGeom>
                <a:solidFill>
                  <a:srgbClr val="D985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09" name="Freeform 724"/>
                <p:cNvSpPr>
                  <a:spLocks noChangeAspect="1"/>
                </p:cNvSpPr>
                <p:nvPr/>
              </p:nvSpPr>
              <p:spPr bwMode="auto">
                <a:xfrm>
                  <a:off x="4408" y="2957"/>
                  <a:ext cx="155" cy="115"/>
                </a:xfrm>
                <a:custGeom>
                  <a:avLst/>
                  <a:gdLst>
                    <a:gd name="T0" fmla="*/ 6 w 155"/>
                    <a:gd name="T1" fmla="*/ 62 h 115"/>
                    <a:gd name="T2" fmla="*/ 9 w 155"/>
                    <a:gd name="T3" fmla="*/ 60 h 115"/>
                    <a:gd name="T4" fmla="*/ 15 w 155"/>
                    <a:gd name="T5" fmla="*/ 58 h 115"/>
                    <a:gd name="T6" fmla="*/ 23 w 155"/>
                    <a:gd name="T7" fmla="*/ 58 h 115"/>
                    <a:gd name="T8" fmla="*/ 36 w 155"/>
                    <a:gd name="T9" fmla="*/ 54 h 115"/>
                    <a:gd name="T10" fmla="*/ 50 w 155"/>
                    <a:gd name="T11" fmla="*/ 50 h 115"/>
                    <a:gd name="T12" fmla="*/ 63 w 155"/>
                    <a:gd name="T13" fmla="*/ 44 h 115"/>
                    <a:gd name="T14" fmla="*/ 77 w 155"/>
                    <a:gd name="T15" fmla="*/ 39 h 115"/>
                    <a:gd name="T16" fmla="*/ 90 w 155"/>
                    <a:gd name="T17" fmla="*/ 33 h 115"/>
                    <a:gd name="T18" fmla="*/ 103 w 155"/>
                    <a:gd name="T19" fmla="*/ 27 h 115"/>
                    <a:gd name="T20" fmla="*/ 113 w 155"/>
                    <a:gd name="T21" fmla="*/ 21 h 115"/>
                    <a:gd name="T22" fmla="*/ 123 w 155"/>
                    <a:gd name="T23" fmla="*/ 18 h 115"/>
                    <a:gd name="T24" fmla="*/ 128 w 155"/>
                    <a:gd name="T25" fmla="*/ 14 h 115"/>
                    <a:gd name="T26" fmla="*/ 134 w 155"/>
                    <a:gd name="T27" fmla="*/ 12 h 115"/>
                    <a:gd name="T28" fmla="*/ 140 w 155"/>
                    <a:gd name="T29" fmla="*/ 8 h 115"/>
                    <a:gd name="T30" fmla="*/ 144 w 155"/>
                    <a:gd name="T31" fmla="*/ 4 h 115"/>
                    <a:gd name="T32" fmla="*/ 148 w 155"/>
                    <a:gd name="T33" fmla="*/ 2 h 115"/>
                    <a:gd name="T34" fmla="*/ 151 w 155"/>
                    <a:gd name="T35" fmla="*/ 0 h 115"/>
                    <a:gd name="T36" fmla="*/ 155 w 155"/>
                    <a:gd name="T37" fmla="*/ 2 h 115"/>
                    <a:gd name="T38" fmla="*/ 153 w 155"/>
                    <a:gd name="T39" fmla="*/ 6 h 115"/>
                    <a:gd name="T40" fmla="*/ 149 w 155"/>
                    <a:gd name="T41" fmla="*/ 12 h 115"/>
                    <a:gd name="T42" fmla="*/ 144 w 155"/>
                    <a:gd name="T43" fmla="*/ 18 h 115"/>
                    <a:gd name="T44" fmla="*/ 140 w 155"/>
                    <a:gd name="T45" fmla="*/ 21 h 115"/>
                    <a:gd name="T46" fmla="*/ 138 w 155"/>
                    <a:gd name="T47" fmla="*/ 25 h 115"/>
                    <a:gd name="T48" fmla="*/ 134 w 155"/>
                    <a:gd name="T49" fmla="*/ 29 h 115"/>
                    <a:gd name="T50" fmla="*/ 128 w 155"/>
                    <a:gd name="T51" fmla="*/ 33 h 115"/>
                    <a:gd name="T52" fmla="*/ 125 w 155"/>
                    <a:gd name="T53" fmla="*/ 39 h 115"/>
                    <a:gd name="T54" fmla="*/ 121 w 155"/>
                    <a:gd name="T55" fmla="*/ 44 h 115"/>
                    <a:gd name="T56" fmla="*/ 117 w 155"/>
                    <a:gd name="T57" fmla="*/ 48 h 115"/>
                    <a:gd name="T58" fmla="*/ 113 w 155"/>
                    <a:gd name="T59" fmla="*/ 52 h 115"/>
                    <a:gd name="T60" fmla="*/ 107 w 155"/>
                    <a:gd name="T61" fmla="*/ 56 h 115"/>
                    <a:gd name="T62" fmla="*/ 103 w 155"/>
                    <a:gd name="T63" fmla="*/ 62 h 115"/>
                    <a:gd name="T64" fmla="*/ 98 w 155"/>
                    <a:gd name="T65" fmla="*/ 66 h 115"/>
                    <a:gd name="T66" fmla="*/ 94 w 155"/>
                    <a:gd name="T67" fmla="*/ 69 h 115"/>
                    <a:gd name="T68" fmla="*/ 88 w 155"/>
                    <a:gd name="T69" fmla="*/ 75 h 115"/>
                    <a:gd name="T70" fmla="*/ 84 w 155"/>
                    <a:gd name="T71" fmla="*/ 77 h 115"/>
                    <a:gd name="T72" fmla="*/ 82 w 155"/>
                    <a:gd name="T73" fmla="*/ 81 h 115"/>
                    <a:gd name="T74" fmla="*/ 69 w 155"/>
                    <a:gd name="T75" fmla="*/ 89 h 115"/>
                    <a:gd name="T76" fmla="*/ 55 w 155"/>
                    <a:gd name="T77" fmla="*/ 96 h 115"/>
                    <a:gd name="T78" fmla="*/ 42 w 155"/>
                    <a:gd name="T79" fmla="*/ 102 h 115"/>
                    <a:gd name="T80" fmla="*/ 32 w 155"/>
                    <a:gd name="T81" fmla="*/ 108 h 115"/>
                    <a:gd name="T82" fmla="*/ 23 w 155"/>
                    <a:gd name="T83" fmla="*/ 112 h 115"/>
                    <a:gd name="T84" fmla="*/ 17 w 155"/>
                    <a:gd name="T85" fmla="*/ 114 h 115"/>
                    <a:gd name="T86" fmla="*/ 11 w 155"/>
                    <a:gd name="T87" fmla="*/ 115 h 115"/>
                    <a:gd name="T88" fmla="*/ 6 w 155"/>
                    <a:gd name="T89" fmla="*/ 115 h 115"/>
                    <a:gd name="T90" fmla="*/ 2 w 155"/>
                    <a:gd name="T91" fmla="*/ 112 h 115"/>
                    <a:gd name="T92" fmla="*/ 0 w 155"/>
                    <a:gd name="T93" fmla="*/ 106 h 115"/>
                    <a:gd name="T94" fmla="*/ 0 w 155"/>
                    <a:gd name="T95" fmla="*/ 100 h 115"/>
                    <a:gd name="T96" fmla="*/ 0 w 155"/>
                    <a:gd name="T97" fmla="*/ 94 h 115"/>
                    <a:gd name="T98" fmla="*/ 0 w 155"/>
                    <a:gd name="T99" fmla="*/ 89 h 115"/>
                    <a:gd name="T100" fmla="*/ 0 w 155"/>
                    <a:gd name="T101" fmla="*/ 83 h 115"/>
                    <a:gd name="T102" fmla="*/ 0 w 155"/>
                    <a:gd name="T103" fmla="*/ 77 h 115"/>
                    <a:gd name="T104" fmla="*/ 2 w 155"/>
                    <a:gd name="T105" fmla="*/ 71 h 115"/>
                    <a:gd name="T106" fmla="*/ 4 w 155"/>
                    <a:gd name="T107" fmla="*/ 66 h 115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55"/>
                    <a:gd name="T163" fmla="*/ 0 h 115"/>
                    <a:gd name="T164" fmla="*/ 155 w 155"/>
                    <a:gd name="T165" fmla="*/ 115 h 115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55" h="115">
                      <a:moveTo>
                        <a:pt x="4" y="66"/>
                      </a:moveTo>
                      <a:lnTo>
                        <a:pt x="4" y="64"/>
                      </a:lnTo>
                      <a:lnTo>
                        <a:pt x="6" y="62"/>
                      </a:lnTo>
                      <a:lnTo>
                        <a:pt x="7" y="62"/>
                      </a:lnTo>
                      <a:lnTo>
                        <a:pt x="7" y="60"/>
                      </a:lnTo>
                      <a:lnTo>
                        <a:pt x="9" y="60"/>
                      </a:lnTo>
                      <a:lnTo>
                        <a:pt x="11" y="60"/>
                      </a:lnTo>
                      <a:lnTo>
                        <a:pt x="13" y="58"/>
                      </a:lnTo>
                      <a:lnTo>
                        <a:pt x="15" y="58"/>
                      </a:lnTo>
                      <a:lnTo>
                        <a:pt x="17" y="58"/>
                      </a:lnTo>
                      <a:lnTo>
                        <a:pt x="19" y="58"/>
                      </a:lnTo>
                      <a:lnTo>
                        <a:pt x="23" y="58"/>
                      </a:lnTo>
                      <a:lnTo>
                        <a:pt x="27" y="56"/>
                      </a:lnTo>
                      <a:lnTo>
                        <a:pt x="30" y="56"/>
                      </a:lnTo>
                      <a:lnTo>
                        <a:pt x="36" y="54"/>
                      </a:lnTo>
                      <a:lnTo>
                        <a:pt x="40" y="52"/>
                      </a:lnTo>
                      <a:lnTo>
                        <a:pt x="44" y="52"/>
                      </a:lnTo>
                      <a:lnTo>
                        <a:pt x="50" y="50"/>
                      </a:lnTo>
                      <a:lnTo>
                        <a:pt x="54" y="48"/>
                      </a:lnTo>
                      <a:lnTo>
                        <a:pt x="59" y="46"/>
                      </a:lnTo>
                      <a:lnTo>
                        <a:pt x="63" y="44"/>
                      </a:lnTo>
                      <a:lnTo>
                        <a:pt x="69" y="42"/>
                      </a:lnTo>
                      <a:lnTo>
                        <a:pt x="73" y="41"/>
                      </a:lnTo>
                      <a:lnTo>
                        <a:pt x="77" y="39"/>
                      </a:lnTo>
                      <a:lnTo>
                        <a:pt x="82" y="37"/>
                      </a:lnTo>
                      <a:lnTo>
                        <a:pt x="86" y="35"/>
                      </a:lnTo>
                      <a:lnTo>
                        <a:pt x="90" y="33"/>
                      </a:lnTo>
                      <a:lnTo>
                        <a:pt x="96" y="31"/>
                      </a:lnTo>
                      <a:lnTo>
                        <a:pt x="100" y="29"/>
                      </a:lnTo>
                      <a:lnTo>
                        <a:pt x="103" y="27"/>
                      </a:lnTo>
                      <a:lnTo>
                        <a:pt x="107" y="25"/>
                      </a:lnTo>
                      <a:lnTo>
                        <a:pt x="109" y="23"/>
                      </a:lnTo>
                      <a:lnTo>
                        <a:pt x="113" y="21"/>
                      </a:lnTo>
                      <a:lnTo>
                        <a:pt x="117" y="19"/>
                      </a:lnTo>
                      <a:lnTo>
                        <a:pt x="119" y="19"/>
                      </a:lnTo>
                      <a:lnTo>
                        <a:pt x="123" y="18"/>
                      </a:lnTo>
                      <a:lnTo>
                        <a:pt x="125" y="16"/>
                      </a:lnTo>
                      <a:lnTo>
                        <a:pt x="126" y="16"/>
                      </a:lnTo>
                      <a:lnTo>
                        <a:pt x="128" y="14"/>
                      </a:lnTo>
                      <a:lnTo>
                        <a:pt x="130" y="14"/>
                      </a:lnTo>
                      <a:lnTo>
                        <a:pt x="132" y="12"/>
                      </a:lnTo>
                      <a:lnTo>
                        <a:pt x="134" y="12"/>
                      </a:lnTo>
                      <a:lnTo>
                        <a:pt x="136" y="10"/>
                      </a:lnTo>
                      <a:lnTo>
                        <a:pt x="138" y="8"/>
                      </a:lnTo>
                      <a:lnTo>
                        <a:pt x="140" y="8"/>
                      </a:lnTo>
                      <a:lnTo>
                        <a:pt x="142" y="6"/>
                      </a:lnTo>
                      <a:lnTo>
                        <a:pt x="144" y="6"/>
                      </a:lnTo>
                      <a:lnTo>
                        <a:pt x="144" y="4"/>
                      </a:lnTo>
                      <a:lnTo>
                        <a:pt x="146" y="4"/>
                      </a:lnTo>
                      <a:lnTo>
                        <a:pt x="148" y="4"/>
                      </a:lnTo>
                      <a:lnTo>
                        <a:pt x="148" y="2"/>
                      </a:lnTo>
                      <a:lnTo>
                        <a:pt x="149" y="2"/>
                      </a:lnTo>
                      <a:lnTo>
                        <a:pt x="151" y="2"/>
                      </a:lnTo>
                      <a:lnTo>
                        <a:pt x="151" y="0"/>
                      </a:lnTo>
                      <a:lnTo>
                        <a:pt x="153" y="0"/>
                      </a:lnTo>
                      <a:lnTo>
                        <a:pt x="155" y="0"/>
                      </a:lnTo>
                      <a:lnTo>
                        <a:pt x="155" y="2"/>
                      </a:lnTo>
                      <a:lnTo>
                        <a:pt x="155" y="4"/>
                      </a:lnTo>
                      <a:lnTo>
                        <a:pt x="153" y="4"/>
                      </a:lnTo>
                      <a:lnTo>
                        <a:pt x="153" y="6"/>
                      </a:lnTo>
                      <a:lnTo>
                        <a:pt x="151" y="8"/>
                      </a:lnTo>
                      <a:lnTo>
                        <a:pt x="151" y="10"/>
                      </a:lnTo>
                      <a:lnTo>
                        <a:pt x="149" y="12"/>
                      </a:lnTo>
                      <a:lnTo>
                        <a:pt x="148" y="14"/>
                      </a:lnTo>
                      <a:lnTo>
                        <a:pt x="146" y="16"/>
                      </a:lnTo>
                      <a:lnTo>
                        <a:pt x="144" y="18"/>
                      </a:lnTo>
                      <a:lnTo>
                        <a:pt x="142" y="19"/>
                      </a:lnTo>
                      <a:lnTo>
                        <a:pt x="142" y="21"/>
                      </a:lnTo>
                      <a:lnTo>
                        <a:pt x="140" y="21"/>
                      </a:lnTo>
                      <a:lnTo>
                        <a:pt x="140" y="23"/>
                      </a:lnTo>
                      <a:lnTo>
                        <a:pt x="138" y="23"/>
                      </a:lnTo>
                      <a:lnTo>
                        <a:pt x="138" y="25"/>
                      </a:lnTo>
                      <a:lnTo>
                        <a:pt x="136" y="25"/>
                      </a:lnTo>
                      <a:lnTo>
                        <a:pt x="136" y="27"/>
                      </a:lnTo>
                      <a:lnTo>
                        <a:pt x="134" y="29"/>
                      </a:lnTo>
                      <a:lnTo>
                        <a:pt x="132" y="31"/>
                      </a:lnTo>
                      <a:lnTo>
                        <a:pt x="130" y="33"/>
                      </a:lnTo>
                      <a:lnTo>
                        <a:pt x="128" y="33"/>
                      </a:lnTo>
                      <a:lnTo>
                        <a:pt x="128" y="35"/>
                      </a:lnTo>
                      <a:lnTo>
                        <a:pt x="126" y="37"/>
                      </a:lnTo>
                      <a:lnTo>
                        <a:pt x="125" y="39"/>
                      </a:lnTo>
                      <a:lnTo>
                        <a:pt x="123" y="41"/>
                      </a:lnTo>
                      <a:lnTo>
                        <a:pt x="121" y="42"/>
                      </a:lnTo>
                      <a:lnTo>
                        <a:pt x="121" y="44"/>
                      </a:lnTo>
                      <a:lnTo>
                        <a:pt x="119" y="44"/>
                      </a:lnTo>
                      <a:lnTo>
                        <a:pt x="117" y="46"/>
                      </a:lnTo>
                      <a:lnTo>
                        <a:pt x="117" y="48"/>
                      </a:lnTo>
                      <a:lnTo>
                        <a:pt x="115" y="48"/>
                      </a:lnTo>
                      <a:lnTo>
                        <a:pt x="113" y="50"/>
                      </a:lnTo>
                      <a:lnTo>
                        <a:pt x="113" y="52"/>
                      </a:lnTo>
                      <a:lnTo>
                        <a:pt x="111" y="54"/>
                      </a:lnTo>
                      <a:lnTo>
                        <a:pt x="109" y="56"/>
                      </a:lnTo>
                      <a:lnTo>
                        <a:pt x="107" y="56"/>
                      </a:lnTo>
                      <a:lnTo>
                        <a:pt x="105" y="58"/>
                      </a:lnTo>
                      <a:lnTo>
                        <a:pt x="105" y="60"/>
                      </a:lnTo>
                      <a:lnTo>
                        <a:pt x="103" y="62"/>
                      </a:lnTo>
                      <a:lnTo>
                        <a:pt x="101" y="64"/>
                      </a:lnTo>
                      <a:lnTo>
                        <a:pt x="100" y="64"/>
                      </a:lnTo>
                      <a:lnTo>
                        <a:pt x="98" y="66"/>
                      </a:lnTo>
                      <a:lnTo>
                        <a:pt x="96" y="67"/>
                      </a:lnTo>
                      <a:lnTo>
                        <a:pt x="96" y="69"/>
                      </a:lnTo>
                      <a:lnTo>
                        <a:pt x="94" y="69"/>
                      </a:lnTo>
                      <a:lnTo>
                        <a:pt x="92" y="71"/>
                      </a:lnTo>
                      <a:lnTo>
                        <a:pt x="90" y="73"/>
                      </a:lnTo>
                      <a:lnTo>
                        <a:pt x="88" y="75"/>
                      </a:lnTo>
                      <a:lnTo>
                        <a:pt x="86" y="75"/>
                      </a:lnTo>
                      <a:lnTo>
                        <a:pt x="86" y="77"/>
                      </a:lnTo>
                      <a:lnTo>
                        <a:pt x="84" y="77"/>
                      </a:lnTo>
                      <a:lnTo>
                        <a:pt x="84" y="79"/>
                      </a:lnTo>
                      <a:lnTo>
                        <a:pt x="82" y="79"/>
                      </a:lnTo>
                      <a:lnTo>
                        <a:pt x="82" y="81"/>
                      </a:lnTo>
                      <a:lnTo>
                        <a:pt x="80" y="81"/>
                      </a:lnTo>
                      <a:lnTo>
                        <a:pt x="75" y="85"/>
                      </a:lnTo>
                      <a:lnTo>
                        <a:pt x="69" y="89"/>
                      </a:lnTo>
                      <a:lnTo>
                        <a:pt x="65" y="90"/>
                      </a:lnTo>
                      <a:lnTo>
                        <a:pt x="59" y="94"/>
                      </a:lnTo>
                      <a:lnTo>
                        <a:pt x="55" y="96"/>
                      </a:lnTo>
                      <a:lnTo>
                        <a:pt x="50" y="98"/>
                      </a:lnTo>
                      <a:lnTo>
                        <a:pt x="46" y="100"/>
                      </a:lnTo>
                      <a:lnTo>
                        <a:pt x="42" y="102"/>
                      </a:lnTo>
                      <a:lnTo>
                        <a:pt x="38" y="104"/>
                      </a:lnTo>
                      <a:lnTo>
                        <a:pt x="36" y="106"/>
                      </a:lnTo>
                      <a:lnTo>
                        <a:pt x="32" y="108"/>
                      </a:lnTo>
                      <a:lnTo>
                        <a:pt x="29" y="110"/>
                      </a:lnTo>
                      <a:lnTo>
                        <a:pt x="27" y="110"/>
                      </a:lnTo>
                      <a:lnTo>
                        <a:pt x="23" y="112"/>
                      </a:lnTo>
                      <a:lnTo>
                        <a:pt x="21" y="114"/>
                      </a:lnTo>
                      <a:lnTo>
                        <a:pt x="19" y="114"/>
                      </a:lnTo>
                      <a:lnTo>
                        <a:pt x="17" y="114"/>
                      </a:lnTo>
                      <a:lnTo>
                        <a:pt x="15" y="115"/>
                      </a:lnTo>
                      <a:lnTo>
                        <a:pt x="13" y="115"/>
                      </a:lnTo>
                      <a:lnTo>
                        <a:pt x="11" y="115"/>
                      </a:lnTo>
                      <a:lnTo>
                        <a:pt x="9" y="115"/>
                      </a:lnTo>
                      <a:lnTo>
                        <a:pt x="7" y="115"/>
                      </a:lnTo>
                      <a:lnTo>
                        <a:pt x="6" y="115"/>
                      </a:lnTo>
                      <a:lnTo>
                        <a:pt x="4" y="114"/>
                      </a:lnTo>
                      <a:lnTo>
                        <a:pt x="2" y="114"/>
                      </a:lnTo>
                      <a:lnTo>
                        <a:pt x="2" y="112"/>
                      </a:lnTo>
                      <a:lnTo>
                        <a:pt x="2" y="110"/>
                      </a:lnTo>
                      <a:lnTo>
                        <a:pt x="0" y="108"/>
                      </a:lnTo>
                      <a:lnTo>
                        <a:pt x="0" y="106"/>
                      </a:lnTo>
                      <a:lnTo>
                        <a:pt x="0" y="104"/>
                      </a:lnTo>
                      <a:lnTo>
                        <a:pt x="0" y="102"/>
                      </a:lnTo>
                      <a:lnTo>
                        <a:pt x="0" y="100"/>
                      </a:lnTo>
                      <a:lnTo>
                        <a:pt x="0" y="98"/>
                      </a:lnTo>
                      <a:lnTo>
                        <a:pt x="0" y="96"/>
                      </a:lnTo>
                      <a:lnTo>
                        <a:pt x="0" y="94"/>
                      </a:lnTo>
                      <a:lnTo>
                        <a:pt x="0" y="92"/>
                      </a:lnTo>
                      <a:lnTo>
                        <a:pt x="0" y="90"/>
                      </a:lnTo>
                      <a:lnTo>
                        <a:pt x="0" y="89"/>
                      </a:lnTo>
                      <a:lnTo>
                        <a:pt x="0" y="87"/>
                      </a:lnTo>
                      <a:lnTo>
                        <a:pt x="0" y="85"/>
                      </a:lnTo>
                      <a:lnTo>
                        <a:pt x="0" y="83"/>
                      </a:lnTo>
                      <a:lnTo>
                        <a:pt x="0" y="81"/>
                      </a:lnTo>
                      <a:lnTo>
                        <a:pt x="0" y="79"/>
                      </a:lnTo>
                      <a:lnTo>
                        <a:pt x="0" y="77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2" y="71"/>
                      </a:lnTo>
                      <a:lnTo>
                        <a:pt x="2" y="69"/>
                      </a:lnTo>
                      <a:lnTo>
                        <a:pt x="2" y="67"/>
                      </a:lnTo>
                      <a:lnTo>
                        <a:pt x="4" y="66"/>
                      </a:lnTo>
                      <a:close/>
                    </a:path>
                  </a:pathLst>
                </a:custGeom>
                <a:solidFill>
                  <a:srgbClr val="E08C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10" name="Freeform 725"/>
                <p:cNvSpPr>
                  <a:spLocks noChangeAspect="1"/>
                </p:cNvSpPr>
                <p:nvPr/>
              </p:nvSpPr>
              <p:spPr bwMode="auto">
                <a:xfrm>
                  <a:off x="4412" y="2961"/>
                  <a:ext cx="144" cy="104"/>
                </a:xfrm>
                <a:custGeom>
                  <a:avLst/>
                  <a:gdLst>
                    <a:gd name="T0" fmla="*/ 5 w 144"/>
                    <a:gd name="T1" fmla="*/ 60 h 104"/>
                    <a:gd name="T2" fmla="*/ 7 w 144"/>
                    <a:gd name="T3" fmla="*/ 56 h 104"/>
                    <a:gd name="T4" fmla="*/ 13 w 144"/>
                    <a:gd name="T5" fmla="*/ 54 h 104"/>
                    <a:gd name="T6" fmla="*/ 25 w 144"/>
                    <a:gd name="T7" fmla="*/ 52 h 104"/>
                    <a:gd name="T8" fmla="*/ 36 w 144"/>
                    <a:gd name="T9" fmla="*/ 48 h 104"/>
                    <a:gd name="T10" fmla="*/ 50 w 144"/>
                    <a:gd name="T11" fmla="*/ 44 h 104"/>
                    <a:gd name="T12" fmla="*/ 63 w 144"/>
                    <a:gd name="T13" fmla="*/ 38 h 104"/>
                    <a:gd name="T14" fmla="*/ 76 w 144"/>
                    <a:gd name="T15" fmla="*/ 33 h 104"/>
                    <a:gd name="T16" fmla="*/ 88 w 144"/>
                    <a:gd name="T17" fmla="*/ 29 h 104"/>
                    <a:gd name="T18" fmla="*/ 99 w 144"/>
                    <a:gd name="T19" fmla="*/ 23 h 104"/>
                    <a:gd name="T20" fmla="*/ 109 w 144"/>
                    <a:gd name="T21" fmla="*/ 19 h 104"/>
                    <a:gd name="T22" fmla="*/ 115 w 144"/>
                    <a:gd name="T23" fmla="*/ 15 h 104"/>
                    <a:gd name="T24" fmla="*/ 121 w 144"/>
                    <a:gd name="T25" fmla="*/ 14 h 104"/>
                    <a:gd name="T26" fmla="*/ 124 w 144"/>
                    <a:gd name="T27" fmla="*/ 10 h 104"/>
                    <a:gd name="T28" fmla="*/ 128 w 144"/>
                    <a:gd name="T29" fmla="*/ 8 h 104"/>
                    <a:gd name="T30" fmla="*/ 132 w 144"/>
                    <a:gd name="T31" fmla="*/ 6 h 104"/>
                    <a:gd name="T32" fmla="*/ 136 w 144"/>
                    <a:gd name="T33" fmla="*/ 4 h 104"/>
                    <a:gd name="T34" fmla="*/ 140 w 144"/>
                    <a:gd name="T35" fmla="*/ 2 h 104"/>
                    <a:gd name="T36" fmla="*/ 144 w 144"/>
                    <a:gd name="T37" fmla="*/ 2 h 104"/>
                    <a:gd name="T38" fmla="*/ 140 w 144"/>
                    <a:gd name="T39" fmla="*/ 8 h 104"/>
                    <a:gd name="T40" fmla="*/ 134 w 144"/>
                    <a:gd name="T41" fmla="*/ 14 h 104"/>
                    <a:gd name="T42" fmla="*/ 132 w 144"/>
                    <a:gd name="T43" fmla="*/ 17 h 104"/>
                    <a:gd name="T44" fmla="*/ 128 w 144"/>
                    <a:gd name="T45" fmla="*/ 19 h 104"/>
                    <a:gd name="T46" fmla="*/ 126 w 144"/>
                    <a:gd name="T47" fmla="*/ 23 h 104"/>
                    <a:gd name="T48" fmla="*/ 121 w 144"/>
                    <a:gd name="T49" fmla="*/ 29 h 104"/>
                    <a:gd name="T50" fmla="*/ 117 w 144"/>
                    <a:gd name="T51" fmla="*/ 31 h 104"/>
                    <a:gd name="T52" fmla="*/ 113 w 144"/>
                    <a:gd name="T53" fmla="*/ 37 h 104"/>
                    <a:gd name="T54" fmla="*/ 109 w 144"/>
                    <a:gd name="T55" fmla="*/ 40 h 104"/>
                    <a:gd name="T56" fmla="*/ 105 w 144"/>
                    <a:gd name="T57" fmla="*/ 44 h 104"/>
                    <a:gd name="T58" fmla="*/ 101 w 144"/>
                    <a:gd name="T59" fmla="*/ 48 h 104"/>
                    <a:gd name="T60" fmla="*/ 96 w 144"/>
                    <a:gd name="T61" fmla="*/ 52 h 104"/>
                    <a:gd name="T62" fmla="*/ 92 w 144"/>
                    <a:gd name="T63" fmla="*/ 56 h 104"/>
                    <a:gd name="T64" fmla="*/ 86 w 144"/>
                    <a:gd name="T65" fmla="*/ 62 h 104"/>
                    <a:gd name="T66" fmla="*/ 82 w 144"/>
                    <a:gd name="T67" fmla="*/ 63 h 104"/>
                    <a:gd name="T68" fmla="*/ 76 w 144"/>
                    <a:gd name="T69" fmla="*/ 69 h 104"/>
                    <a:gd name="T70" fmla="*/ 65 w 144"/>
                    <a:gd name="T71" fmla="*/ 77 h 104"/>
                    <a:gd name="T72" fmla="*/ 51 w 144"/>
                    <a:gd name="T73" fmla="*/ 85 h 104"/>
                    <a:gd name="T74" fmla="*/ 40 w 144"/>
                    <a:gd name="T75" fmla="*/ 90 h 104"/>
                    <a:gd name="T76" fmla="*/ 30 w 144"/>
                    <a:gd name="T77" fmla="*/ 96 h 104"/>
                    <a:gd name="T78" fmla="*/ 23 w 144"/>
                    <a:gd name="T79" fmla="*/ 100 h 104"/>
                    <a:gd name="T80" fmla="*/ 15 w 144"/>
                    <a:gd name="T81" fmla="*/ 102 h 104"/>
                    <a:gd name="T82" fmla="*/ 9 w 144"/>
                    <a:gd name="T83" fmla="*/ 104 h 104"/>
                    <a:gd name="T84" fmla="*/ 3 w 144"/>
                    <a:gd name="T85" fmla="*/ 102 h 104"/>
                    <a:gd name="T86" fmla="*/ 0 w 144"/>
                    <a:gd name="T87" fmla="*/ 98 h 104"/>
                    <a:gd name="T88" fmla="*/ 0 w 144"/>
                    <a:gd name="T89" fmla="*/ 92 h 104"/>
                    <a:gd name="T90" fmla="*/ 0 w 144"/>
                    <a:gd name="T91" fmla="*/ 86 h 104"/>
                    <a:gd name="T92" fmla="*/ 0 w 144"/>
                    <a:gd name="T93" fmla="*/ 81 h 104"/>
                    <a:gd name="T94" fmla="*/ 0 w 144"/>
                    <a:gd name="T95" fmla="*/ 75 h 104"/>
                    <a:gd name="T96" fmla="*/ 0 w 144"/>
                    <a:gd name="T97" fmla="*/ 69 h 104"/>
                    <a:gd name="T98" fmla="*/ 2 w 144"/>
                    <a:gd name="T99" fmla="*/ 65 h 10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44"/>
                    <a:gd name="T151" fmla="*/ 0 h 104"/>
                    <a:gd name="T152" fmla="*/ 144 w 144"/>
                    <a:gd name="T153" fmla="*/ 104 h 10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44" h="104">
                      <a:moveTo>
                        <a:pt x="3" y="62"/>
                      </a:moveTo>
                      <a:lnTo>
                        <a:pt x="3" y="60"/>
                      </a:lnTo>
                      <a:lnTo>
                        <a:pt x="5" y="60"/>
                      </a:lnTo>
                      <a:lnTo>
                        <a:pt x="5" y="58"/>
                      </a:lnTo>
                      <a:lnTo>
                        <a:pt x="7" y="58"/>
                      </a:lnTo>
                      <a:lnTo>
                        <a:pt x="7" y="56"/>
                      </a:lnTo>
                      <a:lnTo>
                        <a:pt x="9" y="56"/>
                      </a:lnTo>
                      <a:lnTo>
                        <a:pt x="11" y="56"/>
                      </a:lnTo>
                      <a:lnTo>
                        <a:pt x="13" y="54"/>
                      </a:lnTo>
                      <a:lnTo>
                        <a:pt x="15" y="54"/>
                      </a:lnTo>
                      <a:lnTo>
                        <a:pt x="19" y="54"/>
                      </a:lnTo>
                      <a:lnTo>
                        <a:pt x="25" y="52"/>
                      </a:lnTo>
                      <a:lnTo>
                        <a:pt x="28" y="52"/>
                      </a:lnTo>
                      <a:lnTo>
                        <a:pt x="32" y="50"/>
                      </a:lnTo>
                      <a:lnTo>
                        <a:pt x="36" y="48"/>
                      </a:lnTo>
                      <a:lnTo>
                        <a:pt x="42" y="48"/>
                      </a:lnTo>
                      <a:lnTo>
                        <a:pt x="46" y="46"/>
                      </a:lnTo>
                      <a:lnTo>
                        <a:pt x="50" y="44"/>
                      </a:lnTo>
                      <a:lnTo>
                        <a:pt x="53" y="42"/>
                      </a:lnTo>
                      <a:lnTo>
                        <a:pt x="59" y="40"/>
                      </a:lnTo>
                      <a:lnTo>
                        <a:pt x="63" y="38"/>
                      </a:lnTo>
                      <a:lnTo>
                        <a:pt x="67" y="37"/>
                      </a:lnTo>
                      <a:lnTo>
                        <a:pt x="73" y="35"/>
                      </a:lnTo>
                      <a:lnTo>
                        <a:pt x="76" y="33"/>
                      </a:lnTo>
                      <a:lnTo>
                        <a:pt x="80" y="33"/>
                      </a:lnTo>
                      <a:lnTo>
                        <a:pt x="84" y="31"/>
                      </a:lnTo>
                      <a:lnTo>
                        <a:pt x="88" y="29"/>
                      </a:lnTo>
                      <a:lnTo>
                        <a:pt x="92" y="27"/>
                      </a:lnTo>
                      <a:lnTo>
                        <a:pt x="96" y="25"/>
                      </a:lnTo>
                      <a:lnTo>
                        <a:pt x="99" y="23"/>
                      </a:lnTo>
                      <a:lnTo>
                        <a:pt x="103" y="21"/>
                      </a:lnTo>
                      <a:lnTo>
                        <a:pt x="105" y="19"/>
                      </a:lnTo>
                      <a:lnTo>
                        <a:pt x="109" y="19"/>
                      </a:lnTo>
                      <a:lnTo>
                        <a:pt x="111" y="17"/>
                      </a:lnTo>
                      <a:lnTo>
                        <a:pt x="113" y="15"/>
                      </a:lnTo>
                      <a:lnTo>
                        <a:pt x="115" y="15"/>
                      </a:lnTo>
                      <a:lnTo>
                        <a:pt x="117" y="14"/>
                      </a:lnTo>
                      <a:lnTo>
                        <a:pt x="119" y="14"/>
                      </a:lnTo>
                      <a:lnTo>
                        <a:pt x="121" y="14"/>
                      </a:lnTo>
                      <a:lnTo>
                        <a:pt x="121" y="12"/>
                      </a:lnTo>
                      <a:lnTo>
                        <a:pt x="122" y="12"/>
                      </a:lnTo>
                      <a:lnTo>
                        <a:pt x="124" y="10"/>
                      </a:lnTo>
                      <a:lnTo>
                        <a:pt x="126" y="10"/>
                      </a:lnTo>
                      <a:lnTo>
                        <a:pt x="126" y="8"/>
                      </a:lnTo>
                      <a:lnTo>
                        <a:pt x="128" y="8"/>
                      </a:lnTo>
                      <a:lnTo>
                        <a:pt x="130" y="8"/>
                      </a:lnTo>
                      <a:lnTo>
                        <a:pt x="130" y="6"/>
                      </a:lnTo>
                      <a:lnTo>
                        <a:pt x="132" y="6"/>
                      </a:lnTo>
                      <a:lnTo>
                        <a:pt x="134" y="6"/>
                      </a:lnTo>
                      <a:lnTo>
                        <a:pt x="134" y="4"/>
                      </a:lnTo>
                      <a:lnTo>
                        <a:pt x="136" y="4"/>
                      </a:lnTo>
                      <a:lnTo>
                        <a:pt x="136" y="2"/>
                      </a:lnTo>
                      <a:lnTo>
                        <a:pt x="138" y="2"/>
                      </a:lnTo>
                      <a:lnTo>
                        <a:pt x="140" y="2"/>
                      </a:lnTo>
                      <a:lnTo>
                        <a:pt x="142" y="0"/>
                      </a:lnTo>
                      <a:lnTo>
                        <a:pt x="144" y="0"/>
                      </a:lnTo>
                      <a:lnTo>
                        <a:pt x="144" y="2"/>
                      </a:lnTo>
                      <a:lnTo>
                        <a:pt x="142" y="4"/>
                      </a:lnTo>
                      <a:lnTo>
                        <a:pt x="142" y="6"/>
                      </a:lnTo>
                      <a:lnTo>
                        <a:pt x="140" y="8"/>
                      </a:lnTo>
                      <a:lnTo>
                        <a:pt x="138" y="10"/>
                      </a:lnTo>
                      <a:lnTo>
                        <a:pt x="136" y="12"/>
                      </a:lnTo>
                      <a:lnTo>
                        <a:pt x="134" y="14"/>
                      </a:lnTo>
                      <a:lnTo>
                        <a:pt x="134" y="15"/>
                      </a:lnTo>
                      <a:lnTo>
                        <a:pt x="132" y="15"/>
                      </a:lnTo>
                      <a:lnTo>
                        <a:pt x="132" y="17"/>
                      </a:lnTo>
                      <a:lnTo>
                        <a:pt x="130" y="17"/>
                      </a:lnTo>
                      <a:lnTo>
                        <a:pt x="130" y="19"/>
                      </a:lnTo>
                      <a:lnTo>
                        <a:pt x="128" y="19"/>
                      </a:lnTo>
                      <a:lnTo>
                        <a:pt x="128" y="21"/>
                      </a:lnTo>
                      <a:lnTo>
                        <a:pt x="126" y="21"/>
                      </a:lnTo>
                      <a:lnTo>
                        <a:pt x="126" y="23"/>
                      </a:lnTo>
                      <a:lnTo>
                        <a:pt x="124" y="25"/>
                      </a:lnTo>
                      <a:lnTo>
                        <a:pt x="122" y="27"/>
                      </a:lnTo>
                      <a:lnTo>
                        <a:pt x="121" y="29"/>
                      </a:lnTo>
                      <a:lnTo>
                        <a:pt x="119" y="29"/>
                      </a:lnTo>
                      <a:lnTo>
                        <a:pt x="119" y="31"/>
                      </a:lnTo>
                      <a:lnTo>
                        <a:pt x="117" y="31"/>
                      </a:lnTo>
                      <a:lnTo>
                        <a:pt x="117" y="33"/>
                      </a:lnTo>
                      <a:lnTo>
                        <a:pt x="115" y="35"/>
                      </a:lnTo>
                      <a:lnTo>
                        <a:pt x="113" y="37"/>
                      </a:lnTo>
                      <a:lnTo>
                        <a:pt x="111" y="37"/>
                      </a:lnTo>
                      <a:lnTo>
                        <a:pt x="111" y="38"/>
                      </a:lnTo>
                      <a:lnTo>
                        <a:pt x="109" y="40"/>
                      </a:lnTo>
                      <a:lnTo>
                        <a:pt x="107" y="40"/>
                      </a:lnTo>
                      <a:lnTo>
                        <a:pt x="107" y="42"/>
                      </a:lnTo>
                      <a:lnTo>
                        <a:pt x="105" y="44"/>
                      </a:lnTo>
                      <a:lnTo>
                        <a:pt x="103" y="46"/>
                      </a:lnTo>
                      <a:lnTo>
                        <a:pt x="101" y="46"/>
                      </a:lnTo>
                      <a:lnTo>
                        <a:pt x="101" y="48"/>
                      </a:lnTo>
                      <a:lnTo>
                        <a:pt x="99" y="50"/>
                      </a:lnTo>
                      <a:lnTo>
                        <a:pt x="97" y="50"/>
                      </a:lnTo>
                      <a:lnTo>
                        <a:pt x="96" y="52"/>
                      </a:lnTo>
                      <a:lnTo>
                        <a:pt x="96" y="54"/>
                      </a:lnTo>
                      <a:lnTo>
                        <a:pt x="94" y="56"/>
                      </a:lnTo>
                      <a:lnTo>
                        <a:pt x="92" y="56"/>
                      </a:lnTo>
                      <a:lnTo>
                        <a:pt x="90" y="58"/>
                      </a:lnTo>
                      <a:lnTo>
                        <a:pt x="88" y="60"/>
                      </a:lnTo>
                      <a:lnTo>
                        <a:pt x="86" y="62"/>
                      </a:lnTo>
                      <a:lnTo>
                        <a:pt x="84" y="62"/>
                      </a:lnTo>
                      <a:lnTo>
                        <a:pt x="84" y="63"/>
                      </a:lnTo>
                      <a:lnTo>
                        <a:pt x="82" y="63"/>
                      </a:lnTo>
                      <a:lnTo>
                        <a:pt x="80" y="65"/>
                      </a:lnTo>
                      <a:lnTo>
                        <a:pt x="78" y="67"/>
                      </a:lnTo>
                      <a:lnTo>
                        <a:pt x="76" y="69"/>
                      </a:lnTo>
                      <a:lnTo>
                        <a:pt x="74" y="71"/>
                      </a:lnTo>
                      <a:lnTo>
                        <a:pt x="69" y="75"/>
                      </a:lnTo>
                      <a:lnTo>
                        <a:pt x="65" y="77"/>
                      </a:lnTo>
                      <a:lnTo>
                        <a:pt x="59" y="79"/>
                      </a:lnTo>
                      <a:lnTo>
                        <a:pt x="55" y="83"/>
                      </a:lnTo>
                      <a:lnTo>
                        <a:pt x="51" y="85"/>
                      </a:lnTo>
                      <a:lnTo>
                        <a:pt x="48" y="86"/>
                      </a:lnTo>
                      <a:lnTo>
                        <a:pt x="44" y="88"/>
                      </a:lnTo>
                      <a:lnTo>
                        <a:pt x="40" y="90"/>
                      </a:lnTo>
                      <a:lnTo>
                        <a:pt x="36" y="92"/>
                      </a:lnTo>
                      <a:lnTo>
                        <a:pt x="34" y="94"/>
                      </a:lnTo>
                      <a:lnTo>
                        <a:pt x="30" y="96"/>
                      </a:lnTo>
                      <a:lnTo>
                        <a:pt x="26" y="98"/>
                      </a:lnTo>
                      <a:lnTo>
                        <a:pt x="25" y="98"/>
                      </a:lnTo>
                      <a:lnTo>
                        <a:pt x="23" y="100"/>
                      </a:lnTo>
                      <a:lnTo>
                        <a:pt x="19" y="100"/>
                      </a:lnTo>
                      <a:lnTo>
                        <a:pt x="17" y="102"/>
                      </a:lnTo>
                      <a:lnTo>
                        <a:pt x="15" y="102"/>
                      </a:lnTo>
                      <a:lnTo>
                        <a:pt x="13" y="102"/>
                      </a:lnTo>
                      <a:lnTo>
                        <a:pt x="11" y="104"/>
                      </a:lnTo>
                      <a:lnTo>
                        <a:pt x="9" y="104"/>
                      </a:lnTo>
                      <a:lnTo>
                        <a:pt x="7" y="104"/>
                      </a:lnTo>
                      <a:lnTo>
                        <a:pt x="5" y="104"/>
                      </a:lnTo>
                      <a:lnTo>
                        <a:pt x="3" y="102"/>
                      </a:lnTo>
                      <a:lnTo>
                        <a:pt x="2" y="102"/>
                      </a:lnTo>
                      <a:lnTo>
                        <a:pt x="2" y="100"/>
                      </a:lnTo>
                      <a:lnTo>
                        <a:pt x="0" y="98"/>
                      </a:lnTo>
                      <a:lnTo>
                        <a:pt x="0" y="96"/>
                      </a:lnTo>
                      <a:lnTo>
                        <a:pt x="0" y="94"/>
                      </a:lnTo>
                      <a:lnTo>
                        <a:pt x="0" y="92"/>
                      </a:lnTo>
                      <a:lnTo>
                        <a:pt x="0" y="90"/>
                      </a:lnTo>
                      <a:lnTo>
                        <a:pt x="0" y="88"/>
                      </a:lnTo>
                      <a:lnTo>
                        <a:pt x="0" y="86"/>
                      </a:lnTo>
                      <a:lnTo>
                        <a:pt x="0" y="85"/>
                      </a:lnTo>
                      <a:lnTo>
                        <a:pt x="0" y="83"/>
                      </a:lnTo>
                      <a:lnTo>
                        <a:pt x="0" y="81"/>
                      </a:lnTo>
                      <a:lnTo>
                        <a:pt x="0" y="79"/>
                      </a:lnTo>
                      <a:lnTo>
                        <a:pt x="0" y="77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2" y="67"/>
                      </a:lnTo>
                      <a:lnTo>
                        <a:pt x="2" y="65"/>
                      </a:lnTo>
                      <a:lnTo>
                        <a:pt x="2" y="63"/>
                      </a:lnTo>
                      <a:lnTo>
                        <a:pt x="3" y="62"/>
                      </a:lnTo>
                      <a:close/>
                    </a:path>
                  </a:pathLst>
                </a:custGeom>
                <a:solidFill>
                  <a:srgbClr val="E896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11" name="Freeform 726"/>
                <p:cNvSpPr>
                  <a:spLocks noChangeAspect="1"/>
                </p:cNvSpPr>
                <p:nvPr/>
              </p:nvSpPr>
              <p:spPr bwMode="auto">
                <a:xfrm>
                  <a:off x="4415" y="2965"/>
                  <a:ext cx="133" cy="92"/>
                </a:xfrm>
                <a:custGeom>
                  <a:avLst/>
                  <a:gdLst>
                    <a:gd name="T0" fmla="*/ 4 w 133"/>
                    <a:gd name="T1" fmla="*/ 54 h 92"/>
                    <a:gd name="T2" fmla="*/ 8 w 133"/>
                    <a:gd name="T3" fmla="*/ 52 h 92"/>
                    <a:gd name="T4" fmla="*/ 12 w 133"/>
                    <a:gd name="T5" fmla="*/ 50 h 92"/>
                    <a:gd name="T6" fmla="*/ 22 w 133"/>
                    <a:gd name="T7" fmla="*/ 48 h 92"/>
                    <a:gd name="T8" fmla="*/ 33 w 133"/>
                    <a:gd name="T9" fmla="*/ 46 h 92"/>
                    <a:gd name="T10" fmla="*/ 47 w 133"/>
                    <a:gd name="T11" fmla="*/ 40 h 92"/>
                    <a:gd name="T12" fmla="*/ 60 w 133"/>
                    <a:gd name="T13" fmla="*/ 36 h 92"/>
                    <a:gd name="T14" fmla="*/ 71 w 133"/>
                    <a:gd name="T15" fmla="*/ 31 h 92"/>
                    <a:gd name="T16" fmla="*/ 83 w 133"/>
                    <a:gd name="T17" fmla="*/ 25 h 92"/>
                    <a:gd name="T18" fmla="*/ 93 w 133"/>
                    <a:gd name="T19" fmla="*/ 21 h 92"/>
                    <a:gd name="T20" fmla="*/ 102 w 133"/>
                    <a:gd name="T21" fmla="*/ 17 h 92"/>
                    <a:gd name="T22" fmla="*/ 108 w 133"/>
                    <a:gd name="T23" fmla="*/ 13 h 92"/>
                    <a:gd name="T24" fmla="*/ 114 w 133"/>
                    <a:gd name="T25" fmla="*/ 10 h 92"/>
                    <a:gd name="T26" fmla="*/ 118 w 133"/>
                    <a:gd name="T27" fmla="*/ 8 h 92"/>
                    <a:gd name="T28" fmla="*/ 121 w 133"/>
                    <a:gd name="T29" fmla="*/ 6 h 92"/>
                    <a:gd name="T30" fmla="*/ 127 w 133"/>
                    <a:gd name="T31" fmla="*/ 2 h 92"/>
                    <a:gd name="T32" fmla="*/ 133 w 133"/>
                    <a:gd name="T33" fmla="*/ 0 h 92"/>
                    <a:gd name="T34" fmla="*/ 129 w 133"/>
                    <a:gd name="T35" fmla="*/ 6 h 92"/>
                    <a:gd name="T36" fmla="*/ 127 w 133"/>
                    <a:gd name="T37" fmla="*/ 10 h 92"/>
                    <a:gd name="T38" fmla="*/ 123 w 133"/>
                    <a:gd name="T39" fmla="*/ 11 h 92"/>
                    <a:gd name="T40" fmla="*/ 121 w 133"/>
                    <a:gd name="T41" fmla="*/ 15 h 92"/>
                    <a:gd name="T42" fmla="*/ 118 w 133"/>
                    <a:gd name="T43" fmla="*/ 19 h 92"/>
                    <a:gd name="T44" fmla="*/ 112 w 133"/>
                    <a:gd name="T45" fmla="*/ 25 h 92"/>
                    <a:gd name="T46" fmla="*/ 108 w 133"/>
                    <a:gd name="T47" fmla="*/ 29 h 92"/>
                    <a:gd name="T48" fmla="*/ 104 w 133"/>
                    <a:gd name="T49" fmla="*/ 33 h 92"/>
                    <a:gd name="T50" fmla="*/ 100 w 133"/>
                    <a:gd name="T51" fmla="*/ 36 h 92"/>
                    <a:gd name="T52" fmla="*/ 96 w 133"/>
                    <a:gd name="T53" fmla="*/ 38 h 92"/>
                    <a:gd name="T54" fmla="*/ 91 w 133"/>
                    <a:gd name="T55" fmla="*/ 44 h 92"/>
                    <a:gd name="T56" fmla="*/ 87 w 133"/>
                    <a:gd name="T57" fmla="*/ 48 h 92"/>
                    <a:gd name="T58" fmla="*/ 81 w 133"/>
                    <a:gd name="T59" fmla="*/ 52 h 92"/>
                    <a:gd name="T60" fmla="*/ 75 w 133"/>
                    <a:gd name="T61" fmla="*/ 56 h 92"/>
                    <a:gd name="T62" fmla="*/ 70 w 133"/>
                    <a:gd name="T63" fmla="*/ 59 h 92"/>
                    <a:gd name="T64" fmla="*/ 60 w 133"/>
                    <a:gd name="T65" fmla="*/ 67 h 92"/>
                    <a:gd name="T66" fmla="*/ 48 w 133"/>
                    <a:gd name="T67" fmla="*/ 73 h 92"/>
                    <a:gd name="T68" fmla="*/ 39 w 133"/>
                    <a:gd name="T69" fmla="*/ 79 h 92"/>
                    <a:gd name="T70" fmla="*/ 29 w 133"/>
                    <a:gd name="T71" fmla="*/ 84 h 92"/>
                    <a:gd name="T72" fmla="*/ 22 w 133"/>
                    <a:gd name="T73" fmla="*/ 86 h 92"/>
                    <a:gd name="T74" fmla="*/ 16 w 133"/>
                    <a:gd name="T75" fmla="*/ 90 h 92"/>
                    <a:gd name="T76" fmla="*/ 10 w 133"/>
                    <a:gd name="T77" fmla="*/ 90 h 92"/>
                    <a:gd name="T78" fmla="*/ 4 w 133"/>
                    <a:gd name="T79" fmla="*/ 92 h 92"/>
                    <a:gd name="T80" fmla="*/ 0 w 133"/>
                    <a:gd name="T81" fmla="*/ 88 h 92"/>
                    <a:gd name="T82" fmla="*/ 0 w 133"/>
                    <a:gd name="T83" fmla="*/ 82 h 92"/>
                    <a:gd name="T84" fmla="*/ 0 w 133"/>
                    <a:gd name="T85" fmla="*/ 77 h 92"/>
                    <a:gd name="T86" fmla="*/ 0 w 133"/>
                    <a:gd name="T87" fmla="*/ 71 h 92"/>
                    <a:gd name="T88" fmla="*/ 0 w 133"/>
                    <a:gd name="T89" fmla="*/ 65 h 92"/>
                    <a:gd name="T90" fmla="*/ 2 w 133"/>
                    <a:gd name="T91" fmla="*/ 61 h 9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33"/>
                    <a:gd name="T139" fmla="*/ 0 h 92"/>
                    <a:gd name="T140" fmla="*/ 133 w 133"/>
                    <a:gd name="T141" fmla="*/ 92 h 92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33" h="92">
                      <a:moveTo>
                        <a:pt x="2" y="58"/>
                      </a:moveTo>
                      <a:lnTo>
                        <a:pt x="4" y="56"/>
                      </a:lnTo>
                      <a:lnTo>
                        <a:pt x="4" y="54"/>
                      </a:lnTo>
                      <a:lnTo>
                        <a:pt x="6" y="54"/>
                      </a:lnTo>
                      <a:lnTo>
                        <a:pt x="6" y="52"/>
                      </a:lnTo>
                      <a:lnTo>
                        <a:pt x="8" y="52"/>
                      </a:lnTo>
                      <a:lnTo>
                        <a:pt x="10" y="52"/>
                      </a:lnTo>
                      <a:lnTo>
                        <a:pt x="12" y="52"/>
                      </a:lnTo>
                      <a:lnTo>
                        <a:pt x="12" y="50"/>
                      </a:lnTo>
                      <a:lnTo>
                        <a:pt x="14" y="50"/>
                      </a:lnTo>
                      <a:lnTo>
                        <a:pt x="18" y="50"/>
                      </a:lnTo>
                      <a:lnTo>
                        <a:pt x="22" y="48"/>
                      </a:lnTo>
                      <a:lnTo>
                        <a:pt x="25" y="48"/>
                      </a:lnTo>
                      <a:lnTo>
                        <a:pt x="29" y="46"/>
                      </a:lnTo>
                      <a:lnTo>
                        <a:pt x="33" y="46"/>
                      </a:lnTo>
                      <a:lnTo>
                        <a:pt x="39" y="44"/>
                      </a:lnTo>
                      <a:lnTo>
                        <a:pt x="43" y="42"/>
                      </a:lnTo>
                      <a:lnTo>
                        <a:pt x="47" y="40"/>
                      </a:lnTo>
                      <a:lnTo>
                        <a:pt x="50" y="40"/>
                      </a:lnTo>
                      <a:lnTo>
                        <a:pt x="54" y="38"/>
                      </a:lnTo>
                      <a:lnTo>
                        <a:pt x="60" y="36"/>
                      </a:lnTo>
                      <a:lnTo>
                        <a:pt x="64" y="34"/>
                      </a:lnTo>
                      <a:lnTo>
                        <a:pt x="68" y="33"/>
                      </a:lnTo>
                      <a:lnTo>
                        <a:pt x="71" y="31"/>
                      </a:lnTo>
                      <a:lnTo>
                        <a:pt x="75" y="29"/>
                      </a:lnTo>
                      <a:lnTo>
                        <a:pt x="79" y="27"/>
                      </a:lnTo>
                      <a:lnTo>
                        <a:pt x="83" y="25"/>
                      </a:lnTo>
                      <a:lnTo>
                        <a:pt x="87" y="25"/>
                      </a:lnTo>
                      <a:lnTo>
                        <a:pt x="89" y="23"/>
                      </a:lnTo>
                      <a:lnTo>
                        <a:pt x="93" y="21"/>
                      </a:lnTo>
                      <a:lnTo>
                        <a:pt x="96" y="19"/>
                      </a:lnTo>
                      <a:lnTo>
                        <a:pt x="98" y="17"/>
                      </a:lnTo>
                      <a:lnTo>
                        <a:pt x="102" y="17"/>
                      </a:lnTo>
                      <a:lnTo>
                        <a:pt x="104" y="15"/>
                      </a:lnTo>
                      <a:lnTo>
                        <a:pt x="106" y="13"/>
                      </a:lnTo>
                      <a:lnTo>
                        <a:pt x="108" y="13"/>
                      </a:lnTo>
                      <a:lnTo>
                        <a:pt x="110" y="11"/>
                      </a:lnTo>
                      <a:lnTo>
                        <a:pt x="112" y="11"/>
                      </a:lnTo>
                      <a:lnTo>
                        <a:pt x="114" y="10"/>
                      </a:lnTo>
                      <a:lnTo>
                        <a:pt x="116" y="10"/>
                      </a:lnTo>
                      <a:lnTo>
                        <a:pt x="116" y="8"/>
                      </a:lnTo>
                      <a:lnTo>
                        <a:pt x="118" y="8"/>
                      </a:lnTo>
                      <a:lnTo>
                        <a:pt x="119" y="8"/>
                      </a:lnTo>
                      <a:lnTo>
                        <a:pt x="119" y="6"/>
                      </a:lnTo>
                      <a:lnTo>
                        <a:pt x="121" y="6"/>
                      </a:lnTo>
                      <a:lnTo>
                        <a:pt x="123" y="4"/>
                      </a:lnTo>
                      <a:lnTo>
                        <a:pt x="125" y="4"/>
                      </a:lnTo>
                      <a:lnTo>
                        <a:pt x="127" y="2"/>
                      </a:lnTo>
                      <a:lnTo>
                        <a:pt x="129" y="2"/>
                      </a:lnTo>
                      <a:lnTo>
                        <a:pt x="131" y="0"/>
                      </a:lnTo>
                      <a:lnTo>
                        <a:pt x="133" y="0"/>
                      </a:lnTo>
                      <a:lnTo>
                        <a:pt x="133" y="2"/>
                      </a:lnTo>
                      <a:lnTo>
                        <a:pt x="131" y="4"/>
                      </a:lnTo>
                      <a:lnTo>
                        <a:pt x="129" y="6"/>
                      </a:lnTo>
                      <a:lnTo>
                        <a:pt x="129" y="8"/>
                      </a:lnTo>
                      <a:lnTo>
                        <a:pt x="127" y="8"/>
                      </a:lnTo>
                      <a:lnTo>
                        <a:pt x="127" y="10"/>
                      </a:lnTo>
                      <a:lnTo>
                        <a:pt x="125" y="10"/>
                      </a:lnTo>
                      <a:lnTo>
                        <a:pt x="125" y="11"/>
                      </a:lnTo>
                      <a:lnTo>
                        <a:pt x="123" y="11"/>
                      </a:lnTo>
                      <a:lnTo>
                        <a:pt x="123" y="13"/>
                      </a:lnTo>
                      <a:lnTo>
                        <a:pt x="121" y="13"/>
                      </a:lnTo>
                      <a:lnTo>
                        <a:pt x="121" y="15"/>
                      </a:lnTo>
                      <a:lnTo>
                        <a:pt x="119" y="17"/>
                      </a:lnTo>
                      <a:lnTo>
                        <a:pt x="118" y="17"/>
                      </a:lnTo>
                      <a:lnTo>
                        <a:pt x="118" y="19"/>
                      </a:lnTo>
                      <a:lnTo>
                        <a:pt x="116" y="21"/>
                      </a:lnTo>
                      <a:lnTo>
                        <a:pt x="114" y="23"/>
                      </a:lnTo>
                      <a:lnTo>
                        <a:pt x="112" y="25"/>
                      </a:lnTo>
                      <a:lnTo>
                        <a:pt x="110" y="27"/>
                      </a:lnTo>
                      <a:lnTo>
                        <a:pt x="108" y="27"/>
                      </a:lnTo>
                      <a:lnTo>
                        <a:pt x="108" y="29"/>
                      </a:lnTo>
                      <a:lnTo>
                        <a:pt x="106" y="29"/>
                      </a:lnTo>
                      <a:lnTo>
                        <a:pt x="106" y="31"/>
                      </a:lnTo>
                      <a:lnTo>
                        <a:pt x="104" y="33"/>
                      </a:lnTo>
                      <a:lnTo>
                        <a:pt x="102" y="33"/>
                      </a:lnTo>
                      <a:lnTo>
                        <a:pt x="102" y="34"/>
                      </a:lnTo>
                      <a:lnTo>
                        <a:pt x="100" y="36"/>
                      </a:lnTo>
                      <a:lnTo>
                        <a:pt x="98" y="36"/>
                      </a:lnTo>
                      <a:lnTo>
                        <a:pt x="98" y="38"/>
                      </a:lnTo>
                      <a:lnTo>
                        <a:pt x="96" y="38"/>
                      </a:lnTo>
                      <a:lnTo>
                        <a:pt x="94" y="40"/>
                      </a:lnTo>
                      <a:lnTo>
                        <a:pt x="93" y="42"/>
                      </a:lnTo>
                      <a:lnTo>
                        <a:pt x="91" y="44"/>
                      </a:lnTo>
                      <a:lnTo>
                        <a:pt x="89" y="46"/>
                      </a:lnTo>
                      <a:lnTo>
                        <a:pt x="87" y="46"/>
                      </a:lnTo>
                      <a:lnTo>
                        <a:pt x="87" y="48"/>
                      </a:lnTo>
                      <a:lnTo>
                        <a:pt x="85" y="48"/>
                      </a:lnTo>
                      <a:lnTo>
                        <a:pt x="83" y="50"/>
                      </a:lnTo>
                      <a:lnTo>
                        <a:pt x="81" y="52"/>
                      </a:lnTo>
                      <a:lnTo>
                        <a:pt x="79" y="54"/>
                      </a:lnTo>
                      <a:lnTo>
                        <a:pt x="77" y="56"/>
                      </a:lnTo>
                      <a:lnTo>
                        <a:pt x="75" y="56"/>
                      </a:lnTo>
                      <a:lnTo>
                        <a:pt x="73" y="58"/>
                      </a:lnTo>
                      <a:lnTo>
                        <a:pt x="71" y="59"/>
                      </a:lnTo>
                      <a:lnTo>
                        <a:pt x="70" y="59"/>
                      </a:lnTo>
                      <a:lnTo>
                        <a:pt x="70" y="61"/>
                      </a:lnTo>
                      <a:lnTo>
                        <a:pt x="64" y="63"/>
                      </a:lnTo>
                      <a:lnTo>
                        <a:pt x="60" y="67"/>
                      </a:lnTo>
                      <a:lnTo>
                        <a:pt x="56" y="69"/>
                      </a:lnTo>
                      <a:lnTo>
                        <a:pt x="52" y="71"/>
                      </a:lnTo>
                      <a:lnTo>
                        <a:pt x="48" y="73"/>
                      </a:lnTo>
                      <a:lnTo>
                        <a:pt x="45" y="75"/>
                      </a:lnTo>
                      <a:lnTo>
                        <a:pt x="41" y="77"/>
                      </a:lnTo>
                      <a:lnTo>
                        <a:pt x="39" y="79"/>
                      </a:lnTo>
                      <a:lnTo>
                        <a:pt x="35" y="81"/>
                      </a:lnTo>
                      <a:lnTo>
                        <a:pt x="31" y="82"/>
                      </a:lnTo>
                      <a:lnTo>
                        <a:pt x="29" y="84"/>
                      </a:lnTo>
                      <a:lnTo>
                        <a:pt x="27" y="84"/>
                      </a:lnTo>
                      <a:lnTo>
                        <a:pt x="23" y="86"/>
                      </a:lnTo>
                      <a:lnTo>
                        <a:pt x="22" y="86"/>
                      </a:lnTo>
                      <a:lnTo>
                        <a:pt x="20" y="88"/>
                      </a:lnTo>
                      <a:lnTo>
                        <a:pt x="18" y="88"/>
                      </a:lnTo>
                      <a:lnTo>
                        <a:pt x="16" y="90"/>
                      </a:lnTo>
                      <a:lnTo>
                        <a:pt x="14" y="90"/>
                      </a:lnTo>
                      <a:lnTo>
                        <a:pt x="12" y="90"/>
                      </a:lnTo>
                      <a:lnTo>
                        <a:pt x="10" y="90"/>
                      </a:lnTo>
                      <a:lnTo>
                        <a:pt x="8" y="92"/>
                      </a:lnTo>
                      <a:lnTo>
                        <a:pt x="6" y="92"/>
                      </a:lnTo>
                      <a:lnTo>
                        <a:pt x="4" y="92"/>
                      </a:lnTo>
                      <a:lnTo>
                        <a:pt x="4" y="90"/>
                      </a:lnTo>
                      <a:lnTo>
                        <a:pt x="2" y="90"/>
                      </a:lnTo>
                      <a:lnTo>
                        <a:pt x="0" y="88"/>
                      </a:lnTo>
                      <a:lnTo>
                        <a:pt x="0" y="86"/>
                      </a:lnTo>
                      <a:lnTo>
                        <a:pt x="0" y="84"/>
                      </a:lnTo>
                      <a:lnTo>
                        <a:pt x="0" y="82"/>
                      </a:lnTo>
                      <a:lnTo>
                        <a:pt x="0" y="81"/>
                      </a:lnTo>
                      <a:lnTo>
                        <a:pt x="0" y="79"/>
                      </a:lnTo>
                      <a:lnTo>
                        <a:pt x="0" y="77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0" y="65"/>
                      </a:lnTo>
                      <a:lnTo>
                        <a:pt x="0" y="63"/>
                      </a:lnTo>
                      <a:lnTo>
                        <a:pt x="0" y="61"/>
                      </a:lnTo>
                      <a:lnTo>
                        <a:pt x="2" y="61"/>
                      </a:lnTo>
                      <a:lnTo>
                        <a:pt x="2" y="59"/>
                      </a:lnTo>
                      <a:lnTo>
                        <a:pt x="2" y="58"/>
                      </a:lnTo>
                      <a:close/>
                    </a:path>
                  </a:pathLst>
                </a:custGeom>
                <a:solidFill>
                  <a:srgbClr val="F09E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12" name="Freeform 727"/>
                <p:cNvSpPr>
                  <a:spLocks noChangeAspect="1"/>
                </p:cNvSpPr>
                <p:nvPr/>
              </p:nvSpPr>
              <p:spPr bwMode="auto">
                <a:xfrm>
                  <a:off x="4417" y="2969"/>
                  <a:ext cx="123" cy="80"/>
                </a:xfrm>
                <a:custGeom>
                  <a:avLst/>
                  <a:gdLst>
                    <a:gd name="T0" fmla="*/ 6 w 123"/>
                    <a:gd name="T1" fmla="*/ 52 h 80"/>
                    <a:gd name="T2" fmla="*/ 8 w 123"/>
                    <a:gd name="T3" fmla="*/ 48 h 80"/>
                    <a:gd name="T4" fmla="*/ 16 w 123"/>
                    <a:gd name="T5" fmla="*/ 46 h 80"/>
                    <a:gd name="T6" fmla="*/ 29 w 123"/>
                    <a:gd name="T7" fmla="*/ 44 h 80"/>
                    <a:gd name="T8" fmla="*/ 41 w 123"/>
                    <a:gd name="T9" fmla="*/ 38 h 80"/>
                    <a:gd name="T10" fmla="*/ 52 w 123"/>
                    <a:gd name="T11" fmla="*/ 34 h 80"/>
                    <a:gd name="T12" fmla="*/ 64 w 123"/>
                    <a:gd name="T13" fmla="*/ 30 h 80"/>
                    <a:gd name="T14" fmla="*/ 75 w 123"/>
                    <a:gd name="T15" fmla="*/ 25 h 80"/>
                    <a:gd name="T16" fmla="*/ 85 w 123"/>
                    <a:gd name="T17" fmla="*/ 21 h 80"/>
                    <a:gd name="T18" fmla="*/ 92 w 123"/>
                    <a:gd name="T19" fmla="*/ 17 h 80"/>
                    <a:gd name="T20" fmla="*/ 98 w 123"/>
                    <a:gd name="T21" fmla="*/ 13 h 80"/>
                    <a:gd name="T22" fmla="*/ 104 w 123"/>
                    <a:gd name="T23" fmla="*/ 9 h 80"/>
                    <a:gd name="T24" fmla="*/ 110 w 123"/>
                    <a:gd name="T25" fmla="*/ 7 h 80"/>
                    <a:gd name="T26" fmla="*/ 114 w 123"/>
                    <a:gd name="T27" fmla="*/ 4 h 80"/>
                    <a:gd name="T28" fmla="*/ 117 w 123"/>
                    <a:gd name="T29" fmla="*/ 2 h 80"/>
                    <a:gd name="T30" fmla="*/ 123 w 123"/>
                    <a:gd name="T31" fmla="*/ 0 h 80"/>
                    <a:gd name="T32" fmla="*/ 121 w 123"/>
                    <a:gd name="T33" fmla="*/ 4 h 80"/>
                    <a:gd name="T34" fmla="*/ 117 w 123"/>
                    <a:gd name="T35" fmla="*/ 7 h 80"/>
                    <a:gd name="T36" fmla="*/ 114 w 123"/>
                    <a:gd name="T37" fmla="*/ 11 h 80"/>
                    <a:gd name="T38" fmla="*/ 110 w 123"/>
                    <a:gd name="T39" fmla="*/ 13 h 80"/>
                    <a:gd name="T40" fmla="*/ 106 w 123"/>
                    <a:gd name="T41" fmla="*/ 17 h 80"/>
                    <a:gd name="T42" fmla="*/ 104 w 123"/>
                    <a:gd name="T43" fmla="*/ 21 h 80"/>
                    <a:gd name="T44" fmla="*/ 98 w 123"/>
                    <a:gd name="T45" fmla="*/ 25 h 80"/>
                    <a:gd name="T46" fmla="*/ 94 w 123"/>
                    <a:gd name="T47" fmla="*/ 29 h 80"/>
                    <a:gd name="T48" fmla="*/ 89 w 123"/>
                    <a:gd name="T49" fmla="*/ 32 h 80"/>
                    <a:gd name="T50" fmla="*/ 83 w 123"/>
                    <a:gd name="T51" fmla="*/ 36 h 80"/>
                    <a:gd name="T52" fmla="*/ 79 w 123"/>
                    <a:gd name="T53" fmla="*/ 40 h 80"/>
                    <a:gd name="T54" fmla="*/ 75 w 123"/>
                    <a:gd name="T55" fmla="*/ 44 h 80"/>
                    <a:gd name="T56" fmla="*/ 71 w 123"/>
                    <a:gd name="T57" fmla="*/ 46 h 80"/>
                    <a:gd name="T58" fmla="*/ 68 w 123"/>
                    <a:gd name="T59" fmla="*/ 50 h 80"/>
                    <a:gd name="T60" fmla="*/ 62 w 123"/>
                    <a:gd name="T61" fmla="*/ 54 h 80"/>
                    <a:gd name="T62" fmla="*/ 50 w 123"/>
                    <a:gd name="T63" fmla="*/ 61 h 80"/>
                    <a:gd name="T64" fmla="*/ 41 w 123"/>
                    <a:gd name="T65" fmla="*/ 65 h 80"/>
                    <a:gd name="T66" fmla="*/ 33 w 123"/>
                    <a:gd name="T67" fmla="*/ 71 h 80"/>
                    <a:gd name="T68" fmla="*/ 25 w 123"/>
                    <a:gd name="T69" fmla="*/ 75 h 80"/>
                    <a:gd name="T70" fmla="*/ 18 w 123"/>
                    <a:gd name="T71" fmla="*/ 77 h 80"/>
                    <a:gd name="T72" fmla="*/ 12 w 123"/>
                    <a:gd name="T73" fmla="*/ 78 h 80"/>
                    <a:gd name="T74" fmla="*/ 6 w 123"/>
                    <a:gd name="T75" fmla="*/ 80 h 80"/>
                    <a:gd name="T76" fmla="*/ 2 w 123"/>
                    <a:gd name="T77" fmla="*/ 77 h 80"/>
                    <a:gd name="T78" fmla="*/ 0 w 123"/>
                    <a:gd name="T79" fmla="*/ 73 h 80"/>
                    <a:gd name="T80" fmla="*/ 0 w 123"/>
                    <a:gd name="T81" fmla="*/ 67 h 80"/>
                    <a:gd name="T82" fmla="*/ 2 w 123"/>
                    <a:gd name="T83" fmla="*/ 63 h 80"/>
                    <a:gd name="T84" fmla="*/ 2 w 123"/>
                    <a:gd name="T85" fmla="*/ 57 h 80"/>
                    <a:gd name="T86" fmla="*/ 4 w 123"/>
                    <a:gd name="T87" fmla="*/ 54 h 8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23"/>
                    <a:gd name="T133" fmla="*/ 0 h 80"/>
                    <a:gd name="T134" fmla="*/ 123 w 123"/>
                    <a:gd name="T135" fmla="*/ 80 h 8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23" h="80">
                      <a:moveTo>
                        <a:pt x="4" y="54"/>
                      </a:moveTo>
                      <a:lnTo>
                        <a:pt x="4" y="52"/>
                      </a:lnTo>
                      <a:lnTo>
                        <a:pt x="6" y="52"/>
                      </a:lnTo>
                      <a:lnTo>
                        <a:pt x="6" y="50"/>
                      </a:lnTo>
                      <a:lnTo>
                        <a:pt x="8" y="50"/>
                      </a:lnTo>
                      <a:lnTo>
                        <a:pt x="8" y="48"/>
                      </a:lnTo>
                      <a:lnTo>
                        <a:pt x="10" y="48"/>
                      </a:lnTo>
                      <a:lnTo>
                        <a:pt x="12" y="48"/>
                      </a:lnTo>
                      <a:lnTo>
                        <a:pt x="16" y="46"/>
                      </a:lnTo>
                      <a:lnTo>
                        <a:pt x="20" y="46"/>
                      </a:lnTo>
                      <a:lnTo>
                        <a:pt x="25" y="44"/>
                      </a:lnTo>
                      <a:lnTo>
                        <a:pt x="29" y="44"/>
                      </a:lnTo>
                      <a:lnTo>
                        <a:pt x="33" y="42"/>
                      </a:lnTo>
                      <a:lnTo>
                        <a:pt x="37" y="40"/>
                      </a:lnTo>
                      <a:lnTo>
                        <a:pt x="41" y="38"/>
                      </a:lnTo>
                      <a:lnTo>
                        <a:pt x="45" y="38"/>
                      </a:lnTo>
                      <a:lnTo>
                        <a:pt x="48" y="36"/>
                      </a:lnTo>
                      <a:lnTo>
                        <a:pt x="52" y="34"/>
                      </a:lnTo>
                      <a:lnTo>
                        <a:pt x="56" y="32"/>
                      </a:lnTo>
                      <a:lnTo>
                        <a:pt x="60" y="30"/>
                      </a:lnTo>
                      <a:lnTo>
                        <a:pt x="64" y="30"/>
                      </a:lnTo>
                      <a:lnTo>
                        <a:pt x="68" y="29"/>
                      </a:lnTo>
                      <a:lnTo>
                        <a:pt x="71" y="27"/>
                      </a:lnTo>
                      <a:lnTo>
                        <a:pt x="75" y="25"/>
                      </a:lnTo>
                      <a:lnTo>
                        <a:pt x="77" y="23"/>
                      </a:lnTo>
                      <a:lnTo>
                        <a:pt x="81" y="21"/>
                      </a:lnTo>
                      <a:lnTo>
                        <a:pt x="85" y="21"/>
                      </a:lnTo>
                      <a:lnTo>
                        <a:pt x="87" y="19"/>
                      </a:lnTo>
                      <a:lnTo>
                        <a:pt x="91" y="17"/>
                      </a:lnTo>
                      <a:lnTo>
                        <a:pt x="92" y="17"/>
                      </a:lnTo>
                      <a:lnTo>
                        <a:pt x="94" y="15"/>
                      </a:lnTo>
                      <a:lnTo>
                        <a:pt x="96" y="13"/>
                      </a:lnTo>
                      <a:lnTo>
                        <a:pt x="98" y="13"/>
                      </a:lnTo>
                      <a:lnTo>
                        <a:pt x="100" y="11"/>
                      </a:lnTo>
                      <a:lnTo>
                        <a:pt x="102" y="11"/>
                      </a:lnTo>
                      <a:lnTo>
                        <a:pt x="104" y="9"/>
                      </a:lnTo>
                      <a:lnTo>
                        <a:pt x="106" y="9"/>
                      </a:lnTo>
                      <a:lnTo>
                        <a:pt x="108" y="7"/>
                      </a:lnTo>
                      <a:lnTo>
                        <a:pt x="110" y="7"/>
                      </a:lnTo>
                      <a:lnTo>
                        <a:pt x="112" y="6"/>
                      </a:lnTo>
                      <a:lnTo>
                        <a:pt x="114" y="6"/>
                      </a:lnTo>
                      <a:lnTo>
                        <a:pt x="114" y="4"/>
                      </a:lnTo>
                      <a:lnTo>
                        <a:pt x="116" y="4"/>
                      </a:lnTo>
                      <a:lnTo>
                        <a:pt x="117" y="4"/>
                      </a:lnTo>
                      <a:lnTo>
                        <a:pt x="117" y="2"/>
                      </a:lnTo>
                      <a:lnTo>
                        <a:pt x="119" y="2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3" y="2"/>
                      </a:lnTo>
                      <a:lnTo>
                        <a:pt x="121" y="2"/>
                      </a:lnTo>
                      <a:lnTo>
                        <a:pt x="121" y="4"/>
                      </a:lnTo>
                      <a:lnTo>
                        <a:pt x="119" y="4"/>
                      </a:lnTo>
                      <a:lnTo>
                        <a:pt x="119" y="6"/>
                      </a:lnTo>
                      <a:lnTo>
                        <a:pt x="117" y="7"/>
                      </a:lnTo>
                      <a:lnTo>
                        <a:pt x="117" y="9"/>
                      </a:lnTo>
                      <a:lnTo>
                        <a:pt x="116" y="9"/>
                      </a:lnTo>
                      <a:lnTo>
                        <a:pt x="114" y="11"/>
                      </a:lnTo>
                      <a:lnTo>
                        <a:pt x="114" y="13"/>
                      </a:lnTo>
                      <a:lnTo>
                        <a:pt x="112" y="13"/>
                      </a:lnTo>
                      <a:lnTo>
                        <a:pt x="110" y="13"/>
                      </a:lnTo>
                      <a:lnTo>
                        <a:pt x="110" y="15"/>
                      </a:lnTo>
                      <a:lnTo>
                        <a:pt x="108" y="17"/>
                      </a:lnTo>
                      <a:lnTo>
                        <a:pt x="106" y="17"/>
                      </a:lnTo>
                      <a:lnTo>
                        <a:pt x="106" y="19"/>
                      </a:lnTo>
                      <a:lnTo>
                        <a:pt x="104" y="19"/>
                      </a:lnTo>
                      <a:lnTo>
                        <a:pt x="104" y="21"/>
                      </a:lnTo>
                      <a:lnTo>
                        <a:pt x="102" y="21"/>
                      </a:lnTo>
                      <a:lnTo>
                        <a:pt x="100" y="23"/>
                      </a:lnTo>
                      <a:lnTo>
                        <a:pt x="98" y="25"/>
                      </a:lnTo>
                      <a:lnTo>
                        <a:pt x="96" y="25"/>
                      </a:lnTo>
                      <a:lnTo>
                        <a:pt x="96" y="27"/>
                      </a:lnTo>
                      <a:lnTo>
                        <a:pt x="94" y="29"/>
                      </a:lnTo>
                      <a:lnTo>
                        <a:pt x="92" y="29"/>
                      </a:lnTo>
                      <a:lnTo>
                        <a:pt x="91" y="30"/>
                      </a:lnTo>
                      <a:lnTo>
                        <a:pt x="89" y="32"/>
                      </a:lnTo>
                      <a:lnTo>
                        <a:pt x="87" y="34"/>
                      </a:lnTo>
                      <a:lnTo>
                        <a:pt x="85" y="36"/>
                      </a:lnTo>
                      <a:lnTo>
                        <a:pt x="83" y="36"/>
                      </a:lnTo>
                      <a:lnTo>
                        <a:pt x="83" y="38"/>
                      </a:lnTo>
                      <a:lnTo>
                        <a:pt x="81" y="38"/>
                      </a:lnTo>
                      <a:lnTo>
                        <a:pt x="79" y="40"/>
                      </a:lnTo>
                      <a:lnTo>
                        <a:pt x="77" y="42"/>
                      </a:lnTo>
                      <a:lnTo>
                        <a:pt x="75" y="42"/>
                      </a:lnTo>
                      <a:lnTo>
                        <a:pt x="75" y="44"/>
                      </a:lnTo>
                      <a:lnTo>
                        <a:pt x="73" y="44"/>
                      </a:lnTo>
                      <a:lnTo>
                        <a:pt x="73" y="46"/>
                      </a:lnTo>
                      <a:lnTo>
                        <a:pt x="71" y="46"/>
                      </a:lnTo>
                      <a:lnTo>
                        <a:pt x="71" y="48"/>
                      </a:lnTo>
                      <a:lnTo>
                        <a:pt x="69" y="48"/>
                      </a:lnTo>
                      <a:lnTo>
                        <a:pt x="68" y="50"/>
                      </a:lnTo>
                      <a:lnTo>
                        <a:pt x="66" y="50"/>
                      </a:lnTo>
                      <a:lnTo>
                        <a:pt x="66" y="52"/>
                      </a:lnTo>
                      <a:lnTo>
                        <a:pt x="62" y="54"/>
                      </a:lnTo>
                      <a:lnTo>
                        <a:pt x="58" y="55"/>
                      </a:lnTo>
                      <a:lnTo>
                        <a:pt x="54" y="59"/>
                      </a:lnTo>
                      <a:lnTo>
                        <a:pt x="50" y="61"/>
                      </a:lnTo>
                      <a:lnTo>
                        <a:pt x="46" y="63"/>
                      </a:lnTo>
                      <a:lnTo>
                        <a:pt x="45" y="65"/>
                      </a:lnTo>
                      <a:lnTo>
                        <a:pt x="41" y="65"/>
                      </a:lnTo>
                      <a:lnTo>
                        <a:pt x="39" y="67"/>
                      </a:lnTo>
                      <a:lnTo>
                        <a:pt x="35" y="69"/>
                      </a:lnTo>
                      <a:lnTo>
                        <a:pt x="33" y="71"/>
                      </a:lnTo>
                      <a:lnTo>
                        <a:pt x="29" y="73"/>
                      </a:lnTo>
                      <a:lnTo>
                        <a:pt x="27" y="73"/>
                      </a:lnTo>
                      <a:lnTo>
                        <a:pt x="25" y="75"/>
                      </a:lnTo>
                      <a:lnTo>
                        <a:pt x="21" y="75"/>
                      </a:lnTo>
                      <a:lnTo>
                        <a:pt x="20" y="77"/>
                      </a:lnTo>
                      <a:lnTo>
                        <a:pt x="18" y="77"/>
                      </a:lnTo>
                      <a:lnTo>
                        <a:pt x="16" y="77"/>
                      </a:lnTo>
                      <a:lnTo>
                        <a:pt x="14" y="78"/>
                      </a:lnTo>
                      <a:lnTo>
                        <a:pt x="12" y="78"/>
                      </a:lnTo>
                      <a:lnTo>
                        <a:pt x="10" y="78"/>
                      </a:lnTo>
                      <a:lnTo>
                        <a:pt x="8" y="78"/>
                      </a:lnTo>
                      <a:lnTo>
                        <a:pt x="6" y="80"/>
                      </a:lnTo>
                      <a:lnTo>
                        <a:pt x="4" y="78"/>
                      </a:lnTo>
                      <a:lnTo>
                        <a:pt x="2" y="78"/>
                      </a:lnTo>
                      <a:lnTo>
                        <a:pt x="2" y="77"/>
                      </a:lnTo>
                      <a:lnTo>
                        <a:pt x="2" y="75"/>
                      </a:lnTo>
                      <a:lnTo>
                        <a:pt x="2" y="73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0" y="65"/>
                      </a:lnTo>
                      <a:lnTo>
                        <a:pt x="2" y="65"/>
                      </a:lnTo>
                      <a:lnTo>
                        <a:pt x="2" y="63"/>
                      </a:lnTo>
                      <a:lnTo>
                        <a:pt x="2" y="61"/>
                      </a:lnTo>
                      <a:lnTo>
                        <a:pt x="2" y="59"/>
                      </a:lnTo>
                      <a:lnTo>
                        <a:pt x="2" y="57"/>
                      </a:lnTo>
                      <a:lnTo>
                        <a:pt x="2" y="55"/>
                      </a:lnTo>
                      <a:lnTo>
                        <a:pt x="2" y="54"/>
                      </a:lnTo>
                      <a:lnTo>
                        <a:pt x="4" y="54"/>
                      </a:lnTo>
                      <a:close/>
                    </a:path>
                  </a:pathLst>
                </a:custGeom>
                <a:solidFill>
                  <a:srgbClr val="F7A8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13" name="Freeform 728"/>
                <p:cNvSpPr>
                  <a:spLocks noChangeAspect="1"/>
                </p:cNvSpPr>
                <p:nvPr/>
              </p:nvSpPr>
              <p:spPr bwMode="auto">
                <a:xfrm>
                  <a:off x="4421" y="2973"/>
                  <a:ext cx="112" cy="69"/>
                </a:xfrm>
                <a:custGeom>
                  <a:avLst/>
                  <a:gdLst>
                    <a:gd name="T0" fmla="*/ 96 w 112"/>
                    <a:gd name="T1" fmla="*/ 9 h 69"/>
                    <a:gd name="T2" fmla="*/ 92 w 112"/>
                    <a:gd name="T3" fmla="*/ 11 h 69"/>
                    <a:gd name="T4" fmla="*/ 88 w 112"/>
                    <a:gd name="T5" fmla="*/ 13 h 69"/>
                    <a:gd name="T6" fmla="*/ 85 w 112"/>
                    <a:gd name="T7" fmla="*/ 15 h 69"/>
                    <a:gd name="T8" fmla="*/ 81 w 112"/>
                    <a:gd name="T9" fmla="*/ 17 h 69"/>
                    <a:gd name="T10" fmla="*/ 75 w 112"/>
                    <a:gd name="T11" fmla="*/ 19 h 69"/>
                    <a:gd name="T12" fmla="*/ 69 w 112"/>
                    <a:gd name="T13" fmla="*/ 23 h 69"/>
                    <a:gd name="T14" fmla="*/ 62 w 112"/>
                    <a:gd name="T15" fmla="*/ 25 h 69"/>
                    <a:gd name="T16" fmla="*/ 56 w 112"/>
                    <a:gd name="T17" fmla="*/ 28 h 69"/>
                    <a:gd name="T18" fmla="*/ 48 w 112"/>
                    <a:gd name="T19" fmla="*/ 30 h 69"/>
                    <a:gd name="T20" fmla="*/ 41 w 112"/>
                    <a:gd name="T21" fmla="*/ 34 h 69"/>
                    <a:gd name="T22" fmla="*/ 33 w 112"/>
                    <a:gd name="T23" fmla="*/ 36 h 69"/>
                    <a:gd name="T24" fmla="*/ 25 w 112"/>
                    <a:gd name="T25" fmla="*/ 40 h 69"/>
                    <a:gd name="T26" fmla="*/ 17 w 112"/>
                    <a:gd name="T27" fmla="*/ 42 h 69"/>
                    <a:gd name="T28" fmla="*/ 10 w 112"/>
                    <a:gd name="T29" fmla="*/ 44 h 69"/>
                    <a:gd name="T30" fmla="*/ 6 w 112"/>
                    <a:gd name="T31" fmla="*/ 44 h 69"/>
                    <a:gd name="T32" fmla="*/ 4 w 112"/>
                    <a:gd name="T33" fmla="*/ 46 h 69"/>
                    <a:gd name="T34" fmla="*/ 2 w 112"/>
                    <a:gd name="T35" fmla="*/ 50 h 69"/>
                    <a:gd name="T36" fmla="*/ 2 w 112"/>
                    <a:gd name="T37" fmla="*/ 53 h 69"/>
                    <a:gd name="T38" fmla="*/ 0 w 112"/>
                    <a:gd name="T39" fmla="*/ 55 h 69"/>
                    <a:gd name="T40" fmla="*/ 0 w 112"/>
                    <a:gd name="T41" fmla="*/ 59 h 69"/>
                    <a:gd name="T42" fmla="*/ 0 w 112"/>
                    <a:gd name="T43" fmla="*/ 63 h 69"/>
                    <a:gd name="T44" fmla="*/ 0 w 112"/>
                    <a:gd name="T45" fmla="*/ 67 h 69"/>
                    <a:gd name="T46" fmla="*/ 4 w 112"/>
                    <a:gd name="T47" fmla="*/ 67 h 69"/>
                    <a:gd name="T48" fmla="*/ 6 w 112"/>
                    <a:gd name="T49" fmla="*/ 69 h 69"/>
                    <a:gd name="T50" fmla="*/ 8 w 112"/>
                    <a:gd name="T51" fmla="*/ 67 h 69"/>
                    <a:gd name="T52" fmla="*/ 12 w 112"/>
                    <a:gd name="T53" fmla="*/ 67 h 69"/>
                    <a:gd name="T54" fmla="*/ 16 w 112"/>
                    <a:gd name="T55" fmla="*/ 65 h 69"/>
                    <a:gd name="T56" fmla="*/ 19 w 112"/>
                    <a:gd name="T57" fmla="*/ 65 h 69"/>
                    <a:gd name="T58" fmla="*/ 23 w 112"/>
                    <a:gd name="T59" fmla="*/ 63 h 69"/>
                    <a:gd name="T60" fmla="*/ 27 w 112"/>
                    <a:gd name="T61" fmla="*/ 59 h 69"/>
                    <a:gd name="T62" fmla="*/ 33 w 112"/>
                    <a:gd name="T63" fmla="*/ 57 h 69"/>
                    <a:gd name="T64" fmla="*/ 39 w 112"/>
                    <a:gd name="T65" fmla="*/ 55 h 69"/>
                    <a:gd name="T66" fmla="*/ 42 w 112"/>
                    <a:gd name="T67" fmla="*/ 51 h 69"/>
                    <a:gd name="T68" fmla="*/ 50 w 112"/>
                    <a:gd name="T69" fmla="*/ 48 h 69"/>
                    <a:gd name="T70" fmla="*/ 56 w 112"/>
                    <a:gd name="T71" fmla="*/ 44 h 69"/>
                    <a:gd name="T72" fmla="*/ 60 w 112"/>
                    <a:gd name="T73" fmla="*/ 42 h 69"/>
                    <a:gd name="T74" fmla="*/ 62 w 112"/>
                    <a:gd name="T75" fmla="*/ 40 h 69"/>
                    <a:gd name="T76" fmla="*/ 64 w 112"/>
                    <a:gd name="T77" fmla="*/ 38 h 69"/>
                    <a:gd name="T78" fmla="*/ 65 w 112"/>
                    <a:gd name="T79" fmla="*/ 36 h 69"/>
                    <a:gd name="T80" fmla="*/ 69 w 112"/>
                    <a:gd name="T81" fmla="*/ 34 h 69"/>
                    <a:gd name="T82" fmla="*/ 73 w 112"/>
                    <a:gd name="T83" fmla="*/ 32 h 69"/>
                    <a:gd name="T84" fmla="*/ 75 w 112"/>
                    <a:gd name="T85" fmla="*/ 30 h 69"/>
                    <a:gd name="T86" fmla="*/ 79 w 112"/>
                    <a:gd name="T87" fmla="*/ 26 h 69"/>
                    <a:gd name="T88" fmla="*/ 81 w 112"/>
                    <a:gd name="T89" fmla="*/ 25 h 69"/>
                    <a:gd name="T90" fmla="*/ 85 w 112"/>
                    <a:gd name="T91" fmla="*/ 23 h 69"/>
                    <a:gd name="T92" fmla="*/ 88 w 112"/>
                    <a:gd name="T93" fmla="*/ 21 h 69"/>
                    <a:gd name="T94" fmla="*/ 90 w 112"/>
                    <a:gd name="T95" fmla="*/ 17 h 69"/>
                    <a:gd name="T96" fmla="*/ 94 w 112"/>
                    <a:gd name="T97" fmla="*/ 15 h 69"/>
                    <a:gd name="T98" fmla="*/ 98 w 112"/>
                    <a:gd name="T99" fmla="*/ 13 h 69"/>
                    <a:gd name="T100" fmla="*/ 100 w 112"/>
                    <a:gd name="T101" fmla="*/ 11 h 69"/>
                    <a:gd name="T102" fmla="*/ 104 w 112"/>
                    <a:gd name="T103" fmla="*/ 9 h 69"/>
                    <a:gd name="T104" fmla="*/ 106 w 112"/>
                    <a:gd name="T105" fmla="*/ 7 h 69"/>
                    <a:gd name="T106" fmla="*/ 108 w 112"/>
                    <a:gd name="T107" fmla="*/ 5 h 69"/>
                    <a:gd name="T108" fmla="*/ 110 w 112"/>
                    <a:gd name="T109" fmla="*/ 3 h 69"/>
                    <a:gd name="T110" fmla="*/ 112 w 112"/>
                    <a:gd name="T111" fmla="*/ 2 h 69"/>
                    <a:gd name="T112" fmla="*/ 110 w 112"/>
                    <a:gd name="T113" fmla="*/ 0 h 69"/>
                    <a:gd name="T114" fmla="*/ 108 w 112"/>
                    <a:gd name="T115" fmla="*/ 2 h 69"/>
                    <a:gd name="T116" fmla="*/ 106 w 112"/>
                    <a:gd name="T117" fmla="*/ 3 h 69"/>
                    <a:gd name="T118" fmla="*/ 102 w 112"/>
                    <a:gd name="T119" fmla="*/ 5 h 69"/>
                    <a:gd name="T120" fmla="*/ 98 w 112"/>
                    <a:gd name="T121" fmla="*/ 7 h 6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12"/>
                    <a:gd name="T184" fmla="*/ 0 h 69"/>
                    <a:gd name="T185" fmla="*/ 112 w 112"/>
                    <a:gd name="T186" fmla="*/ 69 h 6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12" h="69">
                      <a:moveTo>
                        <a:pt x="96" y="7"/>
                      </a:moveTo>
                      <a:lnTo>
                        <a:pt x="96" y="9"/>
                      </a:lnTo>
                      <a:lnTo>
                        <a:pt x="94" y="9"/>
                      </a:lnTo>
                      <a:lnTo>
                        <a:pt x="92" y="11"/>
                      </a:lnTo>
                      <a:lnTo>
                        <a:pt x="90" y="11"/>
                      </a:lnTo>
                      <a:lnTo>
                        <a:pt x="88" y="13"/>
                      </a:lnTo>
                      <a:lnTo>
                        <a:pt x="87" y="13"/>
                      </a:lnTo>
                      <a:lnTo>
                        <a:pt x="85" y="15"/>
                      </a:lnTo>
                      <a:lnTo>
                        <a:pt x="83" y="15"/>
                      </a:lnTo>
                      <a:lnTo>
                        <a:pt x="81" y="17"/>
                      </a:lnTo>
                      <a:lnTo>
                        <a:pt x="77" y="19"/>
                      </a:lnTo>
                      <a:lnTo>
                        <a:pt x="75" y="19"/>
                      </a:lnTo>
                      <a:lnTo>
                        <a:pt x="71" y="21"/>
                      </a:lnTo>
                      <a:lnTo>
                        <a:pt x="69" y="23"/>
                      </a:lnTo>
                      <a:lnTo>
                        <a:pt x="65" y="25"/>
                      </a:lnTo>
                      <a:lnTo>
                        <a:pt x="62" y="25"/>
                      </a:lnTo>
                      <a:lnTo>
                        <a:pt x="58" y="26"/>
                      </a:lnTo>
                      <a:lnTo>
                        <a:pt x="56" y="28"/>
                      </a:lnTo>
                      <a:lnTo>
                        <a:pt x="52" y="30"/>
                      </a:lnTo>
                      <a:lnTo>
                        <a:pt x="48" y="30"/>
                      </a:lnTo>
                      <a:lnTo>
                        <a:pt x="44" y="32"/>
                      </a:lnTo>
                      <a:lnTo>
                        <a:pt x="41" y="34"/>
                      </a:lnTo>
                      <a:lnTo>
                        <a:pt x="37" y="36"/>
                      </a:lnTo>
                      <a:lnTo>
                        <a:pt x="33" y="36"/>
                      </a:lnTo>
                      <a:lnTo>
                        <a:pt x="29" y="38"/>
                      </a:lnTo>
                      <a:lnTo>
                        <a:pt x="25" y="40"/>
                      </a:lnTo>
                      <a:lnTo>
                        <a:pt x="21" y="40"/>
                      </a:lnTo>
                      <a:lnTo>
                        <a:pt x="17" y="42"/>
                      </a:lnTo>
                      <a:lnTo>
                        <a:pt x="14" y="42"/>
                      </a:lnTo>
                      <a:lnTo>
                        <a:pt x="10" y="44"/>
                      </a:lnTo>
                      <a:lnTo>
                        <a:pt x="8" y="44"/>
                      </a:lnTo>
                      <a:lnTo>
                        <a:pt x="6" y="44"/>
                      </a:lnTo>
                      <a:lnTo>
                        <a:pt x="6" y="46"/>
                      </a:lnTo>
                      <a:lnTo>
                        <a:pt x="4" y="46"/>
                      </a:lnTo>
                      <a:lnTo>
                        <a:pt x="4" y="48"/>
                      </a:lnTo>
                      <a:lnTo>
                        <a:pt x="2" y="50"/>
                      </a:lnTo>
                      <a:lnTo>
                        <a:pt x="2" y="51"/>
                      </a:lnTo>
                      <a:lnTo>
                        <a:pt x="2" y="53"/>
                      </a:lnTo>
                      <a:lnTo>
                        <a:pt x="2" y="55"/>
                      </a:lnTo>
                      <a:lnTo>
                        <a:pt x="0" y="55"/>
                      </a:lnTo>
                      <a:lnTo>
                        <a:pt x="0" y="57"/>
                      </a:lnTo>
                      <a:lnTo>
                        <a:pt x="0" y="59"/>
                      </a:lnTo>
                      <a:lnTo>
                        <a:pt x="0" y="61"/>
                      </a:lnTo>
                      <a:lnTo>
                        <a:pt x="0" y="63"/>
                      </a:lnTo>
                      <a:lnTo>
                        <a:pt x="0" y="65"/>
                      </a:lnTo>
                      <a:lnTo>
                        <a:pt x="0" y="67"/>
                      </a:lnTo>
                      <a:lnTo>
                        <a:pt x="2" y="67"/>
                      </a:lnTo>
                      <a:lnTo>
                        <a:pt x="4" y="67"/>
                      </a:lnTo>
                      <a:lnTo>
                        <a:pt x="4" y="69"/>
                      </a:lnTo>
                      <a:lnTo>
                        <a:pt x="6" y="69"/>
                      </a:lnTo>
                      <a:lnTo>
                        <a:pt x="6" y="67"/>
                      </a:lnTo>
                      <a:lnTo>
                        <a:pt x="8" y="67"/>
                      </a:lnTo>
                      <a:lnTo>
                        <a:pt x="10" y="67"/>
                      </a:lnTo>
                      <a:lnTo>
                        <a:pt x="12" y="67"/>
                      </a:lnTo>
                      <a:lnTo>
                        <a:pt x="14" y="67"/>
                      </a:lnTo>
                      <a:lnTo>
                        <a:pt x="16" y="65"/>
                      </a:lnTo>
                      <a:lnTo>
                        <a:pt x="17" y="65"/>
                      </a:lnTo>
                      <a:lnTo>
                        <a:pt x="19" y="65"/>
                      </a:lnTo>
                      <a:lnTo>
                        <a:pt x="21" y="63"/>
                      </a:lnTo>
                      <a:lnTo>
                        <a:pt x="23" y="63"/>
                      </a:lnTo>
                      <a:lnTo>
                        <a:pt x="25" y="61"/>
                      </a:lnTo>
                      <a:lnTo>
                        <a:pt x="27" y="59"/>
                      </a:lnTo>
                      <a:lnTo>
                        <a:pt x="29" y="59"/>
                      </a:lnTo>
                      <a:lnTo>
                        <a:pt x="33" y="57"/>
                      </a:lnTo>
                      <a:lnTo>
                        <a:pt x="35" y="55"/>
                      </a:lnTo>
                      <a:lnTo>
                        <a:pt x="39" y="55"/>
                      </a:lnTo>
                      <a:lnTo>
                        <a:pt x="41" y="53"/>
                      </a:lnTo>
                      <a:lnTo>
                        <a:pt x="42" y="51"/>
                      </a:lnTo>
                      <a:lnTo>
                        <a:pt x="46" y="50"/>
                      </a:lnTo>
                      <a:lnTo>
                        <a:pt x="50" y="48"/>
                      </a:lnTo>
                      <a:lnTo>
                        <a:pt x="52" y="46"/>
                      </a:lnTo>
                      <a:lnTo>
                        <a:pt x="56" y="44"/>
                      </a:lnTo>
                      <a:lnTo>
                        <a:pt x="58" y="42"/>
                      </a:lnTo>
                      <a:lnTo>
                        <a:pt x="60" y="42"/>
                      </a:lnTo>
                      <a:lnTo>
                        <a:pt x="60" y="40"/>
                      </a:lnTo>
                      <a:lnTo>
                        <a:pt x="62" y="40"/>
                      </a:lnTo>
                      <a:lnTo>
                        <a:pt x="62" y="38"/>
                      </a:lnTo>
                      <a:lnTo>
                        <a:pt x="64" y="38"/>
                      </a:lnTo>
                      <a:lnTo>
                        <a:pt x="65" y="38"/>
                      </a:lnTo>
                      <a:lnTo>
                        <a:pt x="65" y="36"/>
                      </a:lnTo>
                      <a:lnTo>
                        <a:pt x="67" y="36"/>
                      </a:lnTo>
                      <a:lnTo>
                        <a:pt x="69" y="34"/>
                      </a:lnTo>
                      <a:lnTo>
                        <a:pt x="71" y="32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5" y="30"/>
                      </a:lnTo>
                      <a:lnTo>
                        <a:pt x="77" y="28"/>
                      </a:lnTo>
                      <a:lnTo>
                        <a:pt x="79" y="26"/>
                      </a:lnTo>
                      <a:lnTo>
                        <a:pt x="81" y="26"/>
                      </a:lnTo>
                      <a:lnTo>
                        <a:pt x="81" y="25"/>
                      </a:lnTo>
                      <a:lnTo>
                        <a:pt x="83" y="25"/>
                      </a:lnTo>
                      <a:lnTo>
                        <a:pt x="85" y="23"/>
                      </a:lnTo>
                      <a:lnTo>
                        <a:pt x="87" y="21"/>
                      </a:lnTo>
                      <a:lnTo>
                        <a:pt x="88" y="21"/>
                      </a:lnTo>
                      <a:lnTo>
                        <a:pt x="90" y="19"/>
                      </a:lnTo>
                      <a:lnTo>
                        <a:pt x="90" y="17"/>
                      </a:lnTo>
                      <a:lnTo>
                        <a:pt x="92" y="17"/>
                      </a:lnTo>
                      <a:lnTo>
                        <a:pt x="94" y="15"/>
                      </a:lnTo>
                      <a:lnTo>
                        <a:pt x="96" y="13"/>
                      </a:lnTo>
                      <a:lnTo>
                        <a:pt x="98" y="13"/>
                      </a:lnTo>
                      <a:lnTo>
                        <a:pt x="98" y="11"/>
                      </a:lnTo>
                      <a:lnTo>
                        <a:pt x="100" y="11"/>
                      </a:lnTo>
                      <a:lnTo>
                        <a:pt x="102" y="9"/>
                      </a:lnTo>
                      <a:lnTo>
                        <a:pt x="104" y="9"/>
                      </a:lnTo>
                      <a:lnTo>
                        <a:pt x="104" y="7"/>
                      </a:lnTo>
                      <a:lnTo>
                        <a:pt x="106" y="7"/>
                      </a:lnTo>
                      <a:lnTo>
                        <a:pt x="106" y="5"/>
                      </a:lnTo>
                      <a:lnTo>
                        <a:pt x="108" y="5"/>
                      </a:lnTo>
                      <a:lnTo>
                        <a:pt x="108" y="3"/>
                      </a:lnTo>
                      <a:lnTo>
                        <a:pt x="110" y="3"/>
                      </a:lnTo>
                      <a:lnTo>
                        <a:pt x="110" y="2"/>
                      </a:lnTo>
                      <a:lnTo>
                        <a:pt x="112" y="2"/>
                      </a:lnTo>
                      <a:lnTo>
                        <a:pt x="112" y="0"/>
                      </a:lnTo>
                      <a:lnTo>
                        <a:pt x="110" y="0"/>
                      </a:lnTo>
                      <a:lnTo>
                        <a:pt x="110" y="2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6" y="3"/>
                      </a:lnTo>
                      <a:lnTo>
                        <a:pt x="104" y="3"/>
                      </a:lnTo>
                      <a:lnTo>
                        <a:pt x="102" y="5"/>
                      </a:lnTo>
                      <a:lnTo>
                        <a:pt x="100" y="5"/>
                      </a:lnTo>
                      <a:lnTo>
                        <a:pt x="98" y="7"/>
                      </a:lnTo>
                      <a:lnTo>
                        <a:pt x="96" y="7"/>
                      </a:lnTo>
                      <a:close/>
                    </a:path>
                  </a:pathLst>
                </a:custGeom>
                <a:solidFill>
                  <a:srgbClr val="FFB0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014" name="Freeform 729"/>
                <p:cNvSpPr>
                  <a:spLocks noChangeAspect="1"/>
                </p:cNvSpPr>
                <p:nvPr/>
              </p:nvSpPr>
              <p:spPr bwMode="auto">
                <a:xfrm>
                  <a:off x="4103" y="2439"/>
                  <a:ext cx="562" cy="766"/>
                </a:xfrm>
                <a:custGeom>
                  <a:avLst/>
                  <a:gdLst>
                    <a:gd name="T0" fmla="*/ 96 w 562"/>
                    <a:gd name="T1" fmla="*/ 19 h 766"/>
                    <a:gd name="T2" fmla="*/ 115 w 562"/>
                    <a:gd name="T3" fmla="*/ 71 h 766"/>
                    <a:gd name="T4" fmla="*/ 138 w 562"/>
                    <a:gd name="T5" fmla="*/ 142 h 766"/>
                    <a:gd name="T6" fmla="*/ 165 w 562"/>
                    <a:gd name="T7" fmla="*/ 224 h 766"/>
                    <a:gd name="T8" fmla="*/ 195 w 562"/>
                    <a:gd name="T9" fmla="*/ 320 h 766"/>
                    <a:gd name="T10" fmla="*/ 234 w 562"/>
                    <a:gd name="T11" fmla="*/ 424 h 766"/>
                    <a:gd name="T12" fmla="*/ 270 w 562"/>
                    <a:gd name="T13" fmla="*/ 514 h 766"/>
                    <a:gd name="T14" fmla="*/ 299 w 562"/>
                    <a:gd name="T15" fmla="*/ 566 h 766"/>
                    <a:gd name="T16" fmla="*/ 309 w 562"/>
                    <a:gd name="T17" fmla="*/ 574 h 766"/>
                    <a:gd name="T18" fmla="*/ 322 w 562"/>
                    <a:gd name="T19" fmla="*/ 576 h 766"/>
                    <a:gd name="T20" fmla="*/ 339 w 562"/>
                    <a:gd name="T21" fmla="*/ 572 h 766"/>
                    <a:gd name="T22" fmla="*/ 366 w 562"/>
                    <a:gd name="T23" fmla="*/ 562 h 766"/>
                    <a:gd name="T24" fmla="*/ 399 w 562"/>
                    <a:gd name="T25" fmla="*/ 547 h 766"/>
                    <a:gd name="T26" fmla="*/ 437 w 562"/>
                    <a:gd name="T27" fmla="*/ 528 h 766"/>
                    <a:gd name="T28" fmla="*/ 466 w 562"/>
                    <a:gd name="T29" fmla="*/ 512 h 766"/>
                    <a:gd name="T30" fmla="*/ 485 w 562"/>
                    <a:gd name="T31" fmla="*/ 505 h 766"/>
                    <a:gd name="T32" fmla="*/ 501 w 562"/>
                    <a:gd name="T33" fmla="*/ 501 h 766"/>
                    <a:gd name="T34" fmla="*/ 516 w 562"/>
                    <a:gd name="T35" fmla="*/ 501 h 766"/>
                    <a:gd name="T36" fmla="*/ 529 w 562"/>
                    <a:gd name="T37" fmla="*/ 497 h 766"/>
                    <a:gd name="T38" fmla="*/ 545 w 562"/>
                    <a:gd name="T39" fmla="*/ 497 h 766"/>
                    <a:gd name="T40" fmla="*/ 560 w 562"/>
                    <a:gd name="T41" fmla="*/ 503 h 766"/>
                    <a:gd name="T42" fmla="*/ 562 w 562"/>
                    <a:gd name="T43" fmla="*/ 518 h 766"/>
                    <a:gd name="T44" fmla="*/ 554 w 562"/>
                    <a:gd name="T45" fmla="*/ 530 h 766"/>
                    <a:gd name="T46" fmla="*/ 541 w 562"/>
                    <a:gd name="T47" fmla="*/ 534 h 766"/>
                    <a:gd name="T48" fmla="*/ 527 w 562"/>
                    <a:gd name="T49" fmla="*/ 536 h 766"/>
                    <a:gd name="T50" fmla="*/ 520 w 562"/>
                    <a:gd name="T51" fmla="*/ 547 h 766"/>
                    <a:gd name="T52" fmla="*/ 506 w 562"/>
                    <a:gd name="T53" fmla="*/ 549 h 766"/>
                    <a:gd name="T54" fmla="*/ 502 w 562"/>
                    <a:gd name="T55" fmla="*/ 560 h 766"/>
                    <a:gd name="T56" fmla="*/ 489 w 562"/>
                    <a:gd name="T57" fmla="*/ 566 h 766"/>
                    <a:gd name="T58" fmla="*/ 483 w 562"/>
                    <a:gd name="T59" fmla="*/ 578 h 766"/>
                    <a:gd name="T60" fmla="*/ 474 w 562"/>
                    <a:gd name="T61" fmla="*/ 587 h 766"/>
                    <a:gd name="T62" fmla="*/ 458 w 562"/>
                    <a:gd name="T63" fmla="*/ 591 h 766"/>
                    <a:gd name="T64" fmla="*/ 447 w 562"/>
                    <a:gd name="T65" fmla="*/ 595 h 766"/>
                    <a:gd name="T66" fmla="*/ 445 w 562"/>
                    <a:gd name="T67" fmla="*/ 608 h 766"/>
                    <a:gd name="T68" fmla="*/ 435 w 562"/>
                    <a:gd name="T69" fmla="*/ 622 h 766"/>
                    <a:gd name="T70" fmla="*/ 420 w 562"/>
                    <a:gd name="T71" fmla="*/ 633 h 766"/>
                    <a:gd name="T72" fmla="*/ 405 w 562"/>
                    <a:gd name="T73" fmla="*/ 643 h 766"/>
                    <a:gd name="T74" fmla="*/ 389 w 562"/>
                    <a:gd name="T75" fmla="*/ 653 h 766"/>
                    <a:gd name="T76" fmla="*/ 374 w 562"/>
                    <a:gd name="T77" fmla="*/ 666 h 766"/>
                    <a:gd name="T78" fmla="*/ 359 w 562"/>
                    <a:gd name="T79" fmla="*/ 685 h 766"/>
                    <a:gd name="T80" fmla="*/ 347 w 562"/>
                    <a:gd name="T81" fmla="*/ 701 h 766"/>
                    <a:gd name="T82" fmla="*/ 341 w 562"/>
                    <a:gd name="T83" fmla="*/ 716 h 766"/>
                    <a:gd name="T84" fmla="*/ 330 w 562"/>
                    <a:gd name="T85" fmla="*/ 733 h 766"/>
                    <a:gd name="T86" fmla="*/ 314 w 562"/>
                    <a:gd name="T87" fmla="*/ 753 h 766"/>
                    <a:gd name="T88" fmla="*/ 297 w 562"/>
                    <a:gd name="T89" fmla="*/ 766 h 766"/>
                    <a:gd name="T90" fmla="*/ 274 w 562"/>
                    <a:gd name="T91" fmla="*/ 764 h 766"/>
                    <a:gd name="T92" fmla="*/ 253 w 562"/>
                    <a:gd name="T93" fmla="*/ 739 h 766"/>
                    <a:gd name="T94" fmla="*/ 236 w 562"/>
                    <a:gd name="T95" fmla="*/ 705 h 766"/>
                    <a:gd name="T96" fmla="*/ 226 w 562"/>
                    <a:gd name="T97" fmla="*/ 678 h 766"/>
                    <a:gd name="T98" fmla="*/ 217 w 562"/>
                    <a:gd name="T99" fmla="*/ 651 h 766"/>
                    <a:gd name="T100" fmla="*/ 203 w 562"/>
                    <a:gd name="T101" fmla="*/ 620 h 766"/>
                    <a:gd name="T102" fmla="*/ 184 w 562"/>
                    <a:gd name="T103" fmla="*/ 580 h 766"/>
                    <a:gd name="T104" fmla="*/ 159 w 562"/>
                    <a:gd name="T105" fmla="*/ 536 h 766"/>
                    <a:gd name="T106" fmla="*/ 128 w 562"/>
                    <a:gd name="T107" fmla="*/ 489 h 766"/>
                    <a:gd name="T108" fmla="*/ 92 w 562"/>
                    <a:gd name="T109" fmla="*/ 440 h 766"/>
                    <a:gd name="T110" fmla="*/ 55 w 562"/>
                    <a:gd name="T111" fmla="*/ 376 h 766"/>
                    <a:gd name="T112" fmla="*/ 25 w 562"/>
                    <a:gd name="T113" fmla="*/ 303 h 766"/>
                    <a:gd name="T114" fmla="*/ 5 w 562"/>
                    <a:gd name="T115" fmla="*/ 244 h 766"/>
                    <a:gd name="T116" fmla="*/ 88 w 562"/>
                    <a:gd name="T117" fmla="*/ 0 h 76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562"/>
                    <a:gd name="T178" fmla="*/ 0 h 766"/>
                    <a:gd name="T179" fmla="*/ 562 w 562"/>
                    <a:gd name="T180" fmla="*/ 766 h 76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562" h="766">
                      <a:moveTo>
                        <a:pt x="88" y="0"/>
                      </a:moveTo>
                      <a:lnTo>
                        <a:pt x="88" y="2"/>
                      </a:lnTo>
                      <a:lnTo>
                        <a:pt x="88" y="4"/>
                      </a:lnTo>
                      <a:lnTo>
                        <a:pt x="90" y="6"/>
                      </a:lnTo>
                      <a:lnTo>
                        <a:pt x="90" y="8"/>
                      </a:lnTo>
                      <a:lnTo>
                        <a:pt x="92" y="11"/>
                      </a:lnTo>
                      <a:lnTo>
                        <a:pt x="94" y="15"/>
                      </a:lnTo>
                      <a:lnTo>
                        <a:pt x="96" y="19"/>
                      </a:lnTo>
                      <a:lnTo>
                        <a:pt x="98" y="25"/>
                      </a:lnTo>
                      <a:lnTo>
                        <a:pt x="99" y="31"/>
                      </a:lnTo>
                      <a:lnTo>
                        <a:pt x="101" y="36"/>
                      </a:lnTo>
                      <a:lnTo>
                        <a:pt x="103" y="42"/>
                      </a:lnTo>
                      <a:lnTo>
                        <a:pt x="105" y="48"/>
                      </a:lnTo>
                      <a:lnTo>
                        <a:pt x="109" y="56"/>
                      </a:lnTo>
                      <a:lnTo>
                        <a:pt x="111" y="63"/>
                      </a:lnTo>
                      <a:lnTo>
                        <a:pt x="115" y="71"/>
                      </a:lnTo>
                      <a:lnTo>
                        <a:pt x="117" y="79"/>
                      </a:lnTo>
                      <a:lnTo>
                        <a:pt x="121" y="86"/>
                      </a:lnTo>
                      <a:lnTo>
                        <a:pt x="122" y="96"/>
                      </a:lnTo>
                      <a:lnTo>
                        <a:pt x="126" y="104"/>
                      </a:lnTo>
                      <a:lnTo>
                        <a:pt x="128" y="113"/>
                      </a:lnTo>
                      <a:lnTo>
                        <a:pt x="132" y="123"/>
                      </a:lnTo>
                      <a:lnTo>
                        <a:pt x="136" y="132"/>
                      </a:lnTo>
                      <a:lnTo>
                        <a:pt x="138" y="142"/>
                      </a:lnTo>
                      <a:lnTo>
                        <a:pt x="142" y="152"/>
                      </a:lnTo>
                      <a:lnTo>
                        <a:pt x="146" y="163"/>
                      </a:lnTo>
                      <a:lnTo>
                        <a:pt x="149" y="173"/>
                      </a:lnTo>
                      <a:lnTo>
                        <a:pt x="151" y="182"/>
                      </a:lnTo>
                      <a:lnTo>
                        <a:pt x="155" y="194"/>
                      </a:lnTo>
                      <a:lnTo>
                        <a:pt x="157" y="203"/>
                      </a:lnTo>
                      <a:lnTo>
                        <a:pt x="161" y="215"/>
                      </a:lnTo>
                      <a:lnTo>
                        <a:pt x="165" y="224"/>
                      </a:lnTo>
                      <a:lnTo>
                        <a:pt x="167" y="236"/>
                      </a:lnTo>
                      <a:lnTo>
                        <a:pt x="170" y="248"/>
                      </a:lnTo>
                      <a:lnTo>
                        <a:pt x="174" y="259"/>
                      </a:lnTo>
                      <a:lnTo>
                        <a:pt x="178" y="271"/>
                      </a:lnTo>
                      <a:lnTo>
                        <a:pt x="182" y="284"/>
                      </a:lnTo>
                      <a:lnTo>
                        <a:pt x="186" y="296"/>
                      </a:lnTo>
                      <a:lnTo>
                        <a:pt x="190" y="309"/>
                      </a:lnTo>
                      <a:lnTo>
                        <a:pt x="195" y="320"/>
                      </a:lnTo>
                      <a:lnTo>
                        <a:pt x="199" y="334"/>
                      </a:lnTo>
                      <a:lnTo>
                        <a:pt x="203" y="347"/>
                      </a:lnTo>
                      <a:lnTo>
                        <a:pt x="209" y="361"/>
                      </a:lnTo>
                      <a:lnTo>
                        <a:pt x="215" y="374"/>
                      </a:lnTo>
                      <a:lnTo>
                        <a:pt x="218" y="386"/>
                      </a:lnTo>
                      <a:lnTo>
                        <a:pt x="224" y="399"/>
                      </a:lnTo>
                      <a:lnTo>
                        <a:pt x="228" y="413"/>
                      </a:lnTo>
                      <a:lnTo>
                        <a:pt x="234" y="424"/>
                      </a:lnTo>
                      <a:lnTo>
                        <a:pt x="238" y="438"/>
                      </a:lnTo>
                      <a:lnTo>
                        <a:pt x="243" y="449"/>
                      </a:lnTo>
                      <a:lnTo>
                        <a:pt x="247" y="461"/>
                      </a:lnTo>
                      <a:lnTo>
                        <a:pt x="253" y="472"/>
                      </a:lnTo>
                      <a:lnTo>
                        <a:pt x="257" y="484"/>
                      </a:lnTo>
                      <a:lnTo>
                        <a:pt x="263" y="495"/>
                      </a:lnTo>
                      <a:lnTo>
                        <a:pt x="266" y="505"/>
                      </a:lnTo>
                      <a:lnTo>
                        <a:pt x="270" y="514"/>
                      </a:lnTo>
                      <a:lnTo>
                        <a:pt x="276" y="522"/>
                      </a:lnTo>
                      <a:lnTo>
                        <a:pt x="280" y="532"/>
                      </a:lnTo>
                      <a:lnTo>
                        <a:pt x="284" y="539"/>
                      </a:lnTo>
                      <a:lnTo>
                        <a:pt x="288" y="545"/>
                      </a:lnTo>
                      <a:lnTo>
                        <a:pt x="289" y="553"/>
                      </a:lnTo>
                      <a:lnTo>
                        <a:pt x="293" y="557"/>
                      </a:lnTo>
                      <a:lnTo>
                        <a:pt x="297" y="562"/>
                      </a:lnTo>
                      <a:lnTo>
                        <a:pt x="299" y="566"/>
                      </a:lnTo>
                      <a:lnTo>
                        <a:pt x="301" y="566"/>
                      </a:lnTo>
                      <a:lnTo>
                        <a:pt x="301" y="568"/>
                      </a:lnTo>
                      <a:lnTo>
                        <a:pt x="303" y="568"/>
                      </a:lnTo>
                      <a:lnTo>
                        <a:pt x="303" y="570"/>
                      </a:lnTo>
                      <a:lnTo>
                        <a:pt x="305" y="570"/>
                      </a:lnTo>
                      <a:lnTo>
                        <a:pt x="307" y="572"/>
                      </a:lnTo>
                      <a:lnTo>
                        <a:pt x="309" y="572"/>
                      </a:lnTo>
                      <a:lnTo>
                        <a:pt x="309" y="574"/>
                      </a:lnTo>
                      <a:lnTo>
                        <a:pt x="311" y="574"/>
                      </a:lnTo>
                      <a:lnTo>
                        <a:pt x="312" y="574"/>
                      </a:lnTo>
                      <a:lnTo>
                        <a:pt x="312" y="576"/>
                      </a:lnTo>
                      <a:lnTo>
                        <a:pt x="314" y="576"/>
                      </a:lnTo>
                      <a:lnTo>
                        <a:pt x="316" y="576"/>
                      </a:lnTo>
                      <a:lnTo>
                        <a:pt x="318" y="576"/>
                      </a:lnTo>
                      <a:lnTo>
                        <a:pt x="320" y="576"/>
                      </a:lnTo>
                      <a:lnTo>
                        <a:pt x="322" y="576"/>
                      </a:lnTo>
                      <a:lnTo>
                        <a:pt x="324" y="576"/>
                      </a:lnTo>
                      <a:lnTo>
                        <a:pt x="326" y="576"/>
                      </a:lnTo>
                      <a:lnTo>
                        <a:pt x="328" y="576"/>
                      </a:lnTo>
                      <a:lnTo>
                        <a:pt x="330" y="574"/>
                      </a:lnTo>
                      <a:lnTo>
                        <a:pt x="332" y="574"/>
                      </a:lnTo>
                      <a:lnTo>
                        <a:pt x="334" y="574"/>
                      </a:lnTo>
                      <a:lnTo>
                        <a:pt x="335" y="572"/>
                      </a:lnTo>
                      <a:lnTo>
                        <a:pt x="339" y="572"/>
                      </a:lnTo>
                      <a:lnTo>
                        <a:pt x="341" y="572"/>
                      </a:lnTo>
                      <a:lnTo>
                        <a:pt x="345" y="570"/>
                      </a:lnTo>
                      <a:lnTo>
                        <a:pt x="349" y="568"/>
                      </a:lnTo>
                      <a:lnTo>
                        <a:pt x="351" y="568"/>
                      </a:lnTo>
                      <a:lnTo>
                        <a:pt x="355" y="566"/>
                      </a:lnTo>
                      <a:lnTo>
                        <a:pt x="359" y="564"/>
                      </a:lnTo>
                      <a:lnTo>
                        <a:pt x="362" y="564"/>
                      </a:lnTo>
                      <a:lnTo>
                        <a:pt x="366" y="562"/>
                      </a:lnTo>
                      <a:lnTo>
                        <a:pt x="370" y="560"/>
                      </a:lnTo>
                      <a:lnTo>
                        <a:pt x="374" y="559"/>
                      </a:lnTo>
                      <a:lnTo>
                        <a:pt x="378" y="557"/>
                      </a:lnTo>
                      <a:lnTo>
                        <a:pt x="382" y="555"/>
                      </a:lnTo>
                      <a:lnTo>
                        <a:pt x="385" y="553"/>
                      </a:lnTo>
                      <a:lnTo>
                        <a:pt x="391" y="551"/>
                      </a:lnTo>
                      <a:lnTo>
                        <a:pt x="395" y="549"/>
                      </a:lnTo>
                      <a:lnTo>
                        <a:pt x="399" y="547"/>
                      </a:lnTo>
                      <a:lnTo>
                        <a:pt x="405" y="545"/>
                      </a:lnTo>
                      <a:lnTo>
                        <a:pt x="408" y="543"/>
                      </a:lnTo>
                      <a:lnTo>
                        <a:pt x="414" y="539"/>
                      </a:lnTo>
                      <a:lnTo>
                        <a:pt x="418" y="537"/>
                      </a:lnTo>
                      <a:lnTo>
                        <a:pt x="424" y="536"/>
                      </a:lnTo>
                      <a:lnTo>
                        <a:pt x="428" y="532"/>
                      </a:lnTo>
                      <a:lnTo>
                        <a:pt x="433" y="530"/>
                      </a:lnTo>
                      <a:lnTo>
                        <a:pt x="437" y="528"/>
                      </a:lnTo>
                      <a:lnTo>
                        <a:pt x="441" y="526"/>
                      </a:lnTo>
                      <a:lnTo>
                        <a:pt x="447" y="522"/>
                      </a:lnTo>
                      <a:lnTo>
                        <a:pt x="451" y="520"/>
                      </a:lnTo>
                      <a:lnTo>
                        <a:pt x="454" y="518"/>
                      </a:lnTo>
                      <a:lnTo>
                        <a:pt x="456" y="516"/>
                      </a:lnTo>
                      <a:lnTo>
                        <a:pt x="460" y="516"/>
                      </a:lnTo>
                      <a:lnTo>
                        <a:pt x="464" y="514"/>
                      </a:lnTo>
                      <a:lnTo>
                        <a:pt x="466" y="512"/>
                      </a:lnTo>
                      <a:lnTo>
                        <a:pt x="470" y="511"/>
                      </a:lnTo>
                      <a:lnTo>
                        <a:pt x="472" y="511"/>
                      </a:lnTo>
                      <a:lnTo>
                        <a:pt x="474" y="509"/>
                      </a:lnTo>
                      <a:lnTo>
                        <a:pt x="477" y="509"/>
                      </a:lnTo>
                      <a:lnTo>
                        <a:pt x="479" y="507"/>
                      </a:lnTo>
                      <a:lnTo>
                        <a:pt x="481" y="507"/>
                      </a:lnTo>
                      <a:lnTo>
                        <a:pt x="483" y="505"/>
                      </a:lnTo>
                      <a:lnTo>
                        <a:pt x="485" y="505"/>
                      </a:lnTo>
                      <a:lnTo>
                        <a:pt x="487" y="505"/>
                      </a:lnTo>
                      <a:lnTo>
                        <a:pt x="489" y="503"/>
                      </a:lnTo>
                      <a:lnTo>
                        <a:pt x="491" y="503"/>
                      </a:lnTo>
                      <a:lnTo>
                        <a:pt x="493" y="503"/>
                      </a:lnTo>
                      <a:lnTo>
                        <a:pt x="495" y="501"/>
                      </a:lnTo>
                      <a:lnTo>
                        <a:pt x="497" y="501"/>
                      </a:lnTo>
                      <a:lnTo>
                        <a:pt x="499" y="501"/>
                      </a:lnTo>
                      <a:lnTo>
                        <a:pt x="501" y="501"/>
                      </a:lnTo>
                      <a:lnTo>
                        <a:pt x="502" y="501"/>
                      </a:lnTo>
                      <a:lnTo>
                        <a:pt x="504" y="501"/>
                      </a:lnTo>
                      <a:lnTo>
                        <a:pt x="506" y="501"/>
                      </a:lnTo>
                      <a:lnTo>
                        <a:pt x="508" y="501"/>
                      </a:lnTo>
                      <a:lnTo>
                        <a:pt x="510" y="501"/>
                      </a:lnTo>
                      <a:lnTo>
                        <a:pt x="512" y="501"/>
                      </a:lnTo>
                      <a:lnTo>
                        <a:pt x="514" y="501"/>
                      </a:lnTo>
                      <a:lnTo>
                        <a:pt x="516" y="501"/>
                      </a:lnTo>
                      <a:lnTo>
                        <a:pt x="516" y="499"/>
                      </a:lnTo>
                      <a:lnTo>
                        <a:pt x="518" y="499"/>
                      </a:lnTo>
                      <a:lnTo>
                        <a:pt x="520" y="499"/>
                      </a:lnTo>
                      <a:lnTo>
                        <a:pt x="522" y="499"/>
                      </a:lnTo>
                      <a:lnTo>
                        <a:pt x="524" y="499"/>
                      </a:lnTo>
                      <a:lnTo>
                        <a:pt x="525" y="499"/>
                      </a:lnTo>
                      <a:lnTo>
                        <a:pt x="527" y="499"/>
                      </a:lnTo>
                      <a:lnTo>
                        <a:pt x="529" y="497"/>
                      </a:lnTo>
                      <a:lnTo>
                        <a:pt x="531" y="497"/>
                      </a:lnTo>
                      <a:lnTo>
                        <a:pt x="533" y="497"/>
                      </a:lnTo>
                      <a:lnTo>
                        <a:pt x="535" y="497"/>
                      </a:lnTo>
                      <a:lnTo>
                        <a:pt x="537" y="497"/>
                      </a:lnTo>
                      <a:lnTo>
                        <a:pt x="539" y="497"/>
                      </a:lnTo>
                      <a:lnTo>
                        <a:pt x="541" y="497"/>
                      </a:lnTo>
                      <a:lnTo>
                        <a:pt x="543" y="497"/>
                      </a:lnTo>
                      <a:lnTo>
                        <a:pt x="545" y="497"/>
                      </a:lnTo>
                      <a:lnTo>
                        <a:pt x="547" y="497"/>
                      </a:lnTo>
                      <a:lnTo>
                        <a:pt x="548" y="497"/>
                      </a:lnTo>
                      <a:lnTo>
                        <a:pt x="550" y="497"/>
                      </a:lnTo>
                      <a:lnTo>
                        <a:pt x="552" y="497"/>
                      </a:lnTo>
                      <a:lnTo>
                        <a:pt x="554" y="499"/>
                      </a:lnTo>
                      <a:lnTo>
                        <a:pt x="556" y="499"/>
                      </a:lnTo>
                      <a:lnTo>
                        <a:pt x="558" y="501"/>
                      </a:lnTo>
                      <a:lnTo>
                        <a:pt x="560" y="503"/>
                      </a:lnTo>
                      <a:lnTo>
                        <a:pt x="560" y="505"/>
                      </a:lnTo>
                      <a:lnTo>
                        <a:pt x="562" y="507"/>
                      </a:lnTo>
                      <a:lnTo>
                        <a:pt x="562" y="509"/>
                      </a:lnTo>
                      <a:lnTo>
                        <a:pt x="562" y="511"/>
                      </a:lnTo>
                      <a:lnTo>
                        <a:pt x="562" y="512"/>
                      </a:lnTo>
                      <a:lnTo>
                        <a:pt x="562" y="514"/>
                      </a:lnTo>
                      <a:lnTo>
                        <a:pt x="562" y="516"/>
                      </a:lnTo>
                      <a:lnTo>
                        <a:pt x="562" y="518"/>
                      </a:lnTo>
                      <a:lnTo>
                        <a:pt x="562" y="520"/>
                      </a:lnTo>
                      <a:lnTo>
                        <a:pt x="560" y="520"/>
                      </a:lnTo>
                      <a:lnTo>
                        <a:pt x="560" y="522"/>
                      </a:lnTo>
                      <a:lnTo>
                        <a:pt x="560" y="524"/>
                      </a:lnTo>
                      <a:lnTo>
                        <a:pt x="558" y="526"/>
                      </a:lnTo>
                      <a:lnTo>
                        <a:pt x="556" y="528"/>
                      </a:lnTo>
                      <a:lnTo>
                        <a:pt x="554" y="528"/>
                      </a:lnTo>
                      <a:lnTo>
                        <a:pt x="554" y="530"/>
                      </a:lnTo>
                      <a:lnTo>
                        <a:pt x="552" y="530"/>
                      </a:lnTo>
                      <a:lnTo>
                        <a:pt x="550" y="530"/>
                      </a:lnTo>
                      <a:lnTo>
                        <a:pt x="548" y="530"/>
                      </a:lnTo>
                      <a:lnTo>
                        <a:pt x="547" y="530"/>
                      </a:lnTo>
                      <a:lnTo>
                        <a:pt x="545" y="530"/>
                      </a:lnTo>
                      <a:lnTo>
                        <a:pt x="543" y="530"/>
                      </a:lnTo>
                      <a:lnTo>
                        <a:pt x="543" y="532"/>
                      </a:lnTo>
                      <a:lnTo>
                        <a:pt x="541" y="534"/>
                      </a:lnTo>
                      <a:lnTo>
                        <a:pt x="539" y="534"/>
                      </a:lnTo>
                      <a:lnTo>
                        <a:pt x="539" y="536"/>
                      </a:lnTo>
                      <a:lnTo>
                        <a:pt x="537" y="536"/>
                      </a:lnTo>
                      <a:lnTo>
                        <a:pt x="535" y="536"/>
                      </a:lnTo>
                      <a:lnTo>
                        <a:pt x="533" y="536"/>
                      </a:lnTo>
                      <a:lnTo>
                        <a:pt x="531" y="536"/>
                      </a:lnTo>
                      <a:lnTo>
                        <a:pt x="529" y="536"/>
                      </a:lnTo>
                      <a:lnTo>
                        <a:pt x="527" y="536"/>
                      </a:lnTo>
                      <a:lnTo>
                        <a:pt x="527" y="537"/>
                      </a:lnTo>
                      <a:lnTo>
                        <a:pt x="527" y="539"/>
                      </a:lnTo>
                      <a:lnTo>
                        <a:pt x="525" y="541"/>
                      </a:lnTo>
                      <a:lnTo>
                        <a:pt x="525" y="543"/>
                      </a:lnTo>
                      <a:lnTo>
                        <a:pt x="524" y="543"/>
                      </a:lnTo>
                      <a:lnTo>
                        <a:pt x="524" y="545"/>
                      </a:lnTo>
                      <a:lnTo>
                        <a:pt x="522" y="545"/>
                      </a:lnTo>
                      <a:lnTo>
                        <a:pt x="520" y="547"/>
                      </a:lnTo>
                      <a:lnTo>
                        <a:pt x="518" y="547"/>
                      </a:lnTo>
                      <a:lnTo>
                        <a:pt x="518" y="549"/>
                      </a:lnTo>
                      <a:lnTo>
                        <a:pt x="516" y="549"/>
                      </a:lnTo>
                      <a:lnTo>
                        <a:pt x="514" y="549"/>
                      </a:lnTo>
                      <a:lnTo>
                        <a:pt x="512" y="549"/>
                      </a:lnTo>
                      <a:lnTo>
                        <a:pt x="510" y="549"/>
                      </a:lnTo>
                      <a:lnTo>
                        <a:pt x="508" y="549"/>
                      </a:lnTo>
                      <a:lnTo>
                        <a:pt x="506" y="549"/>
                      </a:lnTo>
                      <a:lnTo>
                        <a:pt x="504" y="549"/>
                      </a:lnTo>
                      <a:lnTo>
                        <a:pt x="504" y="551"/>
                      </a:lnTo>
                      <a:lnTo>
                        <a:pt x="504" y="553"/>
                      </a:lnTo>
                      <a:lnTo>
                        <a:pt x="504" y="555"/>
                      </a:lnTo>
                      <a:lnTo>
                        <a:pt x="504" y="557"/>
                      </a:lnTo>
                      <a:lnTo>
                        <a:pt x="504" y="559"/>
                      </a:lnTo>
                      <a:lnTo>
                        <a:pt x="502" y="559"/>
                      </a:lnTo>
                      <a:lnTo>
                        <a:pt x="502" y="560"/>
                      </a:lnTo>
                      <a:lnTo>
                        <a:pt x="501" y="560"/>
                      </a:lnTo>
                      <a:lnTo>
                        <a:pt x="501" y="562"/>
                      </a:lnTo>
                      <a:lnTo>
                        <a:pt x="499" y="562"/>
                      </a:lnTo>
                      <a:lnTo>
                        <a:pt x="497" y="564"/>
                      </a:lnTo>
                      <a:lnTo>
                        <a:pt x="495" y="564"/>
                      </a:lnTo>
                      <a:lnTo>
                        <a:pt x="493" y="564"/>
                      </a:lnTo>
                      <a:lnTo>
                        <a:pt x="491" y="564"/>
                      </a:lnTo>
                      <a:lnTo>
                        <a:pt x="489" y="566"/>
                      </a:lnTo>
                      <a:lnTo>
                        <a:pt x="489" y="568"/>
                      </a:lnTo>
                      <a:lnTo>
                        <a:pt x="489" y="570"/>
                      </a:lnTo>
                      <a:lnTo>
                        <a:pt x="487" y="570"/>
                      </a:lnTo>
                      <a:lnTo>
                        <a:pt x="487" y="572"/>
                      </a:lnTo>
                      <a:lnTo>
                        <a:pt x="487" y="574"/>
                      </a:lnTo>
                      <a:lnTo>
                        <a:pt x="485" y="576"/>
                      </a:lnTo>
                      <a:lnTo>
                        <a:pt x="485" y="578"/>
                      </a:lnTo>
                      <a:lnTo>
                        <a:pt x="483" y="578"/>
                      </a:lnTo>
                      <a:lnTo>
                        <a:pt x="483" y="580"/>
                      </a:lnTo>
                      <a:lnTo>
                        <a:pt x="481" y="582"/>
                      </a:lnTo>
                      <a:lnTo>
                        <a:pt x="479" y="582"/>
                      </a:lnTo>
                      <a:lnTo>
                        <a:pt x="479" y="584"/>
                      </a:lnTo>
                      <a:lnTo>
                        <a:pt x="477" y="584"/>
                      </a:lnTo>
                      <a:lnTo>
                        <a:pt x="477" y="585"/>
                      </a:lnTo>
                      <a:lnTo>
                        <a:pt x="476" y="585"/>
                      </a:lnTo>
                      <a:lnTo>
                        <a:pt x="474" y="587"/>
                      </a:lnTo>
                      <a:lnTo>
                        <a:pt x="472" y="587"/>
                      </a:lnTo>
                      <a:lnTo>
                        <a:pt x="470" y="587"/>
                      </a:lnTo>
                      <a:lnTo>
                        <a:pt x="468" y="589"/>
                      </a:lnTo>
                      <a:lnTo>
                        <a:pt x="466" y="589"/>
                      </a:lnTo>
                      <a:lnTo>
                        <a:pt x="464" y="589"/>
                      </a:lnTo>
                      <a:lnTo>
                        <a:pt x="462" y="589"/>
                      </a:lnTo>
                      <a:lnTo>
                        <a:pt x="460" y="589"/>
                      </a:lnTo>
                      <a:lnTo>
                        <a:pt x="458" y="591"/>
                      </a:lnTo>
                      <a:lnTo>
                        <a:pt x="456" y="591"/>
                      </a:lnTo>
                      <a:lnTo>
                        <a:pt x="454" y="591"/>
                      </a:lnTo>
                      <a:lnTo>
                        <a:pt x="453" y="591"/>
                      </a:lnTo>
                      <a:lnTo>
                        <a:pt x="453" y="593"/>
                      </a:lnTo>
                      <a:lnTo>
                        <a:pt x="451" y="593"/>
                      </a:lnTo>
                      <a:lnTo>
                        <a:pt x="449" y="593"/>
                      </a:lnTo>
                      <a:lnTo>
                        <a:pt x="449" y="595"/>
                      </a:lnTo>
                      <a:lnTo>
                        <a:pt x="447" y="595"/>
                      </a:lnTo>
                      <a:lnTo>
                        <a:pt x="449" y="595"/>
                      </a:lnTo>
                      <a:lnTo>
                        <a:pt x="449" y="597"/>
                      </a:lnTo>
                      <a:lnTo>
                        <a:pt x="449" y="599"/>
                      </a:lnTo>
                      <a:lnTo>
                        <a:pt x="449" y="601"/>
                      </a:lnTo>
                      <a:lnTo>
                        <a:pt x="447" y="603"/>
                      </a:lnTo>
                      <a:lnTo>
                        <a:pt x="447" y="605"/>
                      </a:lnTo>
                      <a:lnTo>
                        <a:pt x="447" y="607"/>
                      </a:lnTo>
                      <a:lnTo>
                        <a:pt x="445" y="608"/>
                      </a:lnTo>
                      <a:lnTo>
                        <a:pt x="445" y="610"/>
                      </a:lnTo>
                      <a:lnTo>
                        <a:pt x="443" y="612"/>
                      </a:lnTo>
                      <a:lnTo>
                        <a:pt x="441" y="614"/>
                      </a:lnTo>
                      <a:lnTo>
                        <a:pt x="441" y="616"/>
                      </a:lnTo>
                      <a:lnTo>
                        <a:pt x="439" y="618"/>
                      </a:lnTo>
                      <a:lnTo>
                        <a:pt x="437" y="618"/>
                      </a:lnTo>
                      <a:lnTo>
                        <a:pt x="435" y="620"/>
                      </a:lnTo>
                      <a:lnTo>
                        <a:pt x="435" y="622"/>
                      </a:lnTo>
                      <a:lnTo>
                        <a:pt x="433" y="624"/>
                      </a:lnTo>
                      <a:lnTo>
                        <a:pt x="431" y="624"/>
                      </a:lnTo>
                      <a:lnTo>
                        <a:pt x="430" y="626"/>
                      </a:lnTo>
                      <a:lnTo>
                        <a:pt x="428" y="628"/>
                      </a:lnTo>
                      <a:lnTo>
                        <a:pt x="426" y="630"/>
                      </a:lnTo>
                      <a:lnTo>
                        <a:pt x="424" y="632"/>
                      </a:lnTo>
                      <a:lnTo>
                        <a:pt x="422" y="632"/>
                      </a:lnTo>
                      <a:lnTo>
                        <a:pt x="420" y="633"/>
                      </a:lnTo>
                      <a:lnTo>
                        <a:pt x="418" y="633"/>
                      </a:lnTo>
                      <a:lnTo>
                        <a:pt x="416" y="635"/>
                      </a:lnTo>
                      <a:lnTo>
                        <a:pt x="414" y="637"/>
                      </a:lnTo>
                      <a:lnTo>
                        <a:pt x="412" y="637"/>
                      </a:lnTo>
                      <a:lnTo>
                        <a:pt x="410" y="639"/>
                      </a:lnTo>
                      <a:lnTo>
                        <a:pt x="408" y="639"/>
                      </a:lnTo>
                      <a:lnTo>
                        <a:pt x="406" y="641"/>
                      </a:lnTo>
                      <a:lnTo>
                        <a:pt x="405" y="643"/>
                      </a:lnTo>
                      <a:lnTo>
                        <a:pt x="403" y="643"/>
                      </a:lnTo>
                      <a:lnTo>
                        <a:pt x="401" y="645"/>
                      </a:lnTo>
                      <a:lnTo>
                        <a:pt x="399" y="645"/>
                      </a:lnTo>
                      <a:lnTo>
                        <a:pt x="397" y="647"/>
                      </a:lnTo>
                      <a:lnTo>
                        <a:pt x="395" y="649"/>
                      </a:lnTo>
                      <a:lnTo>
                        <a:pt x="393" y="649"/>
                      </a:lnTo>
                      <a:lnTo>
                        <a:pt x="391" y="651"/>
                      </a:lnTo>
                      <a:lnTo>
                        <a:pt x="389" y="653"/>
                      </a:lnTo>
                      <a:lnTo>
                        <a:pt x="387" y="655"/>
                      </a:lnTo>
                      <a:lnTo>
                        <a:pt x="385" y="655"/>
                      </a:lnTo>
                      <a:lnTo>
                        <a:pt x="383" y="657"/>
                      </a:lnTo>
                      <a:lnTo>
                        <a:pt x="382" y="658"/>
                      </a:lnTo>
                      <a:lnTo>
                        <a:pt x="380" y="660"/>
                      </a:lnTo>
                      <a:lnTo>
                        <a:pt x="378" y="662"/>
                      </a:lnTo>
                      <a:lnTo>
                        <a:pt x="376" y="664"/>
                      </a:lnTo>
                      <a:lnTo>
                        <a:pt x="374" y="666"/>
                      </a:lnTo>
                      <a:lnTo>
                        <a:pt x="370" y="668"/>
                      </a:lnTo>
                      <a:lnTo>
                        <a:pt x="368" y="672"/>
                      </a:lnTo>
                      <a:lnTo>
                        <a:pt x="366" y="674"/>
                      </a:lnTo>
                      <a:lnTo>
                        <a:pt x="364" y="676"/>
                      </a:lnTo>
                      <a:lnTo>
                        <a:pt x="362" y="678"/>
                      </a:lnTo>
                      <a:lnTo>
                        <a:pt x="360" y="680"/>
                      </a:lnTo>
                      <a:lnTo>
                        <a:pt x="359" y="683"/>
                      </a:lnTo>
                      <a:lnTo>
                        <a:pt x="359" y="685"/>
                      </a:lnTo>
                      <a:lnTo>
                        <a:pt x="357" y="687"/>
                      </a:lnTo>
                      <a:lnTo>
                        <a:pt x="355" y="689"/>
                      </a:lnTo>
                      <a:lnTo>
                        <a:pt x="355" y="691"/>
                      </a:lnTo>
                      <a:lnTo>
                        <a:pt x="353" y="693"/>
                      </a:lnTo>
                      <a:lnTo>
                        <a:pt x="351" y="695"/>
                      </a:lnTo>
                      <a:lnTo>
                        <a:pt x="351" y="697"/>
                      </a:lnTo>
                      <a:lnTo>
                        <a:pt x="349" y="699"/>
                      </a:lnTo>
                      <a:lnTo>
                        <a:pt x="347" y="701"/>
                      </a:lnTo>
                      <a:lnTo>
                        <a:pt x="347" y="703"/>
                      </a:lnTo>
                      <a:lnTo>
                        <a:pt x="347" y="705"/>
                      </a:lnTo>
                      <a:lnTo>
                        <a:pt x="345" y="706"/>
                      </a:lnTo>
                      <a:lnTo>
                        <a:pt x="345" y="708"/>
                      </a:lnTo>
                      <a:lnTo>
                        <a:pt x="343" y="710"/>
                      </a:lnTo>
                      <a:lnTo>
                        <a:pt x="343" y="712"/>
                      </a:lnTo>
                      <a:lnTo>
                        <a:pt x="341" y="714"/>
                      </a:lnTo>
                      <a:lnTo>
                        <a:pt x="341" y="716"/>
                      </a:lnTo>
                      <a:lnTo>
                        <a:pt x="339" y="718"/>
                      </a:lnTo>
                      <a:lnTo>
                        <a:pt x="337" y="720"/>
                      </a:lnTo>
                      <a:lnTo>
                        <a:pt x="337" y="722"/>
                      </a:lnTo>
                      <a:lnTo>
                        <a:pt x="335" y="724"/>
                      </a:lnTo>
                      <a:lnTo>
                        <a:pt x="335" y="728"/>
                      </a:lnTo>
                      <a:lnTo>
                        <a:pt x="334" y="729"/>
                      </a:lnTo>
                      <a:lnTo>
                        <a:pt x="332" y="731"/>
                      </a:lnTo>
                      <a:lnTo>
                        <a:pt x="330" y="733"/>
                      </a:lnTo>
                      <a:lnTo>
                        <a:pt x="330" y="735"/>
                      </a:lnTo>
                      <a:lnTo>
                        <a:pt x="328" y="737"/>
                      </a:lnTo>
                      <a:lnTo>
                        <a:pt x="326" y="739"/>
                      </a:lnTo>
                      <a:lnTo>
                        <a:pt x="324" y="743"/>
                      </a:lnTo>
                      <a:lnTo>
                        <a:pt x="322" y="745"/>
                      </a:lnTo>
                      <a:lnTo>
                        <a:pt x="320" y="747"/>
                      </a:lnTo>
                      <a:lnTo>
                        <a:pt x="318" y="749"/>
                      </a:lnTo>
                      <a:lnTo>
                        <a:pt x="314" y="753"/>
                      </a:lnTo>
                      <a:lnTo>
                        <a:pt x="312" y="754"/>
                      </a:lnTo>
                      <a:lnTo>
                        <a:pt x="311" y="756"/>
                      </a:lnTo>
                      <a:lnTo>
                        <a:pt x="309" y="758"/>
                      </a:lnTo>
                      <a:lnTo>
                        <a:pt x="307" y="760"/>
                      </a:lnTo>
                      <a:lnTo>
                        <a:pt x="303" y="762"/>
                      </a:lnTo>
                      <a:lnTo>
                        <a:pt x="301" y="762"/>
                      </a:lnTo>
                      <a:lnTo>
                        <a:pt x="299" y="764"/>
                      </a:lnTo>
                      <a:lnTo>
                        <a:pt x="297" y="766"/>
                      </a:lnTo>
                      <a:lnTo>
                        <a:pt x="293" y="766"/>
                      </a:lnTo>
                      <a:lnTo>
                        <a:pt x="291" y="766"/>
                      </a:lnTo>
                      <a:lnTo>
                        <a:pt x="289" y="766"/>
                      </a:lnTo>
                      <a:lnTo>
                        <a:pt x="286" y="766"/>
                      </a:lnTo>
                      <a:lnTo>
                        <a:pt x="284" y="766"/>
                      </a:lnTo>
                      <a:lnTo>
                        <a:pt x="280" y="766"/>
                      </a:lnTo>
                      <a:lnTo>
                        <a:pt x="278" y="766"/>
                      </a:lnTo>
                      <a:lnTo>
                        <a:pt x="274" y="764"/>
                      </a:lnTo>
                      <a:lnTo>
                        <a:pt x="272" y="762"/>
                      </a:lnTo>
                      <a:lnTo>
                        <a:pt x="268" y="760"/>
                      </a:lnTo>
                      <a:lnTo>
                        <a:pt x="266" y="758"/>
                      </a:lnTo>
                      <a:lnTo>
                        <a:pt x="264" y="754"/>
                      </a:lnTo>
                      <a:lnTo>
                        <a:pt x="261" y="753"/>
                      </a:lnTo>
                      <a:lnTo>
                        <a:pt x="259" y="749"/>
                      </a:lnTo>
                      <a:lnTo>
                        <a:pt x="255" y="743"/>
                      </a:lnTo>
                      <a:lnTo>
                        <a:pt x="253" y="739"/>
                      </a:lnTo>
                      <a:lnTo>
                        <a:pt x="249" y="733"/>
                      </a:lnTo>
                      <a:lnTo>
                        <a:pt x="247" y="729"/>
                      </a:lnTo>
                      <a:lnTo>
                        <a:pt x="245" y="724"/>
                      </a:lnTo>
                      <a:lnTo>
                        <a:pt x="243" y="720"/>
                      </a:lnTo>
                      <a:lnTo>
                        <a:pt x="240" y="716"/>
                      </a:lnTo>
                      <a:lnTo>
                        <a:pt x="240" y="712"/>
                      </a:lnTo>
                      <a:lnTo>
                        <a:pt x="238" y="708"/>
                      </a:lnTo>
                      <a:lnTo>
                        <a:pt x="236" y="705"/>
                      </a:lnTo>
                      <a:lnTo>
                        <a:pt x="234" y="701"/>
                      </a:lnTo>
                      <a:lnTo>
                        <a:pt x="232" y="697"/>
                      </a:lnTo>
                      <a:lnTo>
                        <a:pt x="232" y="693"/>
                      </a:lnTo>
                      <a:lnTo>
                        <a:pt x="230" y="691"/>
                      </a:lnTo>
                      <a:lnTo>
                        <a:pt x="228" y="687"/>
                      </a:lnTo>
                      <a:lnTo>
                        <a:pt x="228" y="683"/>
                      </a:lnTo>
                      <a:lnTo>
                        <a:pt x="226" y="680"/>
                      </a:lnTo>
                      <a:lnTo>
                        <a:pt x="226" y="678"/>
                      </a:lnTo>
                      <a:lnTo>
                        <a:pt x="224" y="674"/>
                      </a:lnTo>
                      <a:lnTo>
                        <a:pt x="224" y="670"/>
                      </a:lnTo>
                      <a:lnTo>
                        <a:pt x="222" y="668"/>
                      </a:lnTo>
                      <a:lnTo>
                        <a:pt x="222" y="664"/>
                      </a:lnTo>
                      <a:lnTo>
                        <a:pt x="220" y="660"/>
                      </a:lnTo>
                      <a:lnTo>
                        <a:pt x="220" y="658"/>
                      </a:lnTo>
                      <a:lnTo>
                        <a:pt x="218" y="655"/>
                      </a:lnTo>
                      <a:lnTo>
                        <a:pt x="217" y="651"/>
                      </a:lnTo>
                      <a:lnTo>
                        <a:pt x="217" y="647"/>
                      </a:lnTo>
                      <a:lnTo>
                        <a:pt x="215" y="645"/>
                      </a:lnTo>
                      <a:lnTo>
                        <a:pt x="213" y="641"/>
                      </a:lnTo>
                      <a:lnTo>
                        <a:pt x="211" y="637"/>
                      </a:lnTo>
                      <a:lnTo>
                        <a:pt x="209" y="633"/>
                      </a:lnTo>
                      <a:lnTo>
                        <a:pt x="209" y="628"/>
                      </a:lnTo>
                      <a:lnTo>
                        <a:pt x="205" y="624"/>
                      </a:lnTo>
                      <a:lnTo>
                        <a:pt x="203" y="620"/>
                      </a:lnTo>
                      <a:lnTo>
                        <a:pt x="201" y="614"/>
                      </a:lnTo>
                      <a:lnTo>
                        <a:pt x="199" y="610"/>
                      </a:lnTo>
                      <a:lnTo>
                        <a:pt x="197" y="605"/>
                      </a:lnTo>
                      <a:lnTo>
                        <a:pt x="193" y="601"/>
                      </a:lnTo>
                      <a:lnTo>
                        <a:pt x="192" y="595"/>
                      </a:lnTo>
                      <a:lnTo>
                        <a:pt x="190" y="591"/>
                      </a:lnTo>
                      <a:lnTo>
                        <a:pt x="186" y="585"/>
                      </a:lnTo>
                      <a:lnTo>
                        <a:pt x="184" y="580"/>
                      </a:lnTo>
                      <a:lnTo>
                        <a:pt x="180" y="574"/>
                      </a:lnTo>
                      <a:lnTo>
                        <a:pt x="178" y="570"/>
                      </a:lnTo>
                      <a:lnTo>
                        <a:pt x="174" y="564"/>
                      </a:lnTo>
                      <a:lnTo>
                        <a:pt x="172" y="559"/>
                      </a:lnTo>
                      <a:lnTo>
                        <a:pt x="169" y="553"/>
                      </a:lnTo>
                      <a:lnTo>
                        <a:pt x="165" y="547"/>
                      </a:lnTo>
                      <a:lnTo>
                        <a:pt x="163" y="541"/>
                      </a:lnTo>
                      <a:lnTo>
                        <a:pt x="159" y="536"/>
                      </a:lnTo>
                      <a:lnTo>
                        <a:pt x="155" y="530"/>
                      </a:lnTo>
                      <a:lnTo>
                        <a:pt x="151" y="524"/>
                      </a:lnTo>
                      <a:lnTo>
                        <a:pt x="147" y="518"/>
                      </a:lnTo>
                      <a:lnTo>
                        <a:pt x="144" y="512"/>
                      </a:lnTo>
                      <a:lnTo>
                        <a:pt x="140" y="507"/>
                      </a:lnTo>
                      <a:lnTo>
                        <a:pt x="136" y="501"/>
                      </a:lnTo>
                      <a:lnTo>
                        <a:pt x="132" y="495"/>
                      </a:lnTo>
                      <a:lnTo>
                        <a:pt x="128" y="489"/>
                      </a:lnTo>
                      <a:lnTo>
                        <a:pt x="124" y="482"/>
                      </a:lnTo>
                      <a:lnTo>
                        <a:pt x="119" y="476"/>
                      </a:lnTo>
                      <a:lnTo>
                        <a:pt x="115" y="470"/>
                      </a:lnTo>
                      <a:lnTo>
                        <a:pt x="111" y="464"/>
                      </a:lnTo>
                      <a:lnTo>
                        <a:pt x="105" y="457"/>
                      </a:lnTo>
                      <a:lnTo>
                        <a:pt x="101" y="451"/>
                      </a:lnTo>
                      <a:lnTo>
                        <a:pt x="96" y="445"/>
                      </a:lnTo>
                      <a:lnTo>
                        <a:pt x="92" y="440"/>
                      </a:lnTo>
                      <a:lnTo>
                        <a:pt x="86" y="432"/>
                      </a:lnTo>
                      <a:lnTo>
                        <a:pt x="82" y="426"/>
                      </a:lnTo>
                      <a:lnTo>
                        <a:pt x="76" y="418"/>
                      </a:lnTo>
                      <a:lnTo>
                        <a:pt x="73" y="411"/>
                      </a:lnTo>
                      <a:lnTo>
                        <a:pt x="67" y="401"/>
                      </a:lnTo>
                      <a:lnTo>
                        <a:pt x="63" y="393"/>
                      </a:lnTo>
                      <a:lnTo>
                        <a:pt x="59" y="384"/>
                      </a:lnTo>
                      <a:lnTo>
                        <a:pt x="55" y="376"/>
                      </a:lnTo>
                      <a:lnTo>
                        <a:pt x="50" y="367"/>
                      </a:lnTo>
                      <a:lnTo>
                        <a:pt x="46" y="357"/>
                      </a:lnTo>
                      <a:lnTo>
                        <a:pt x="42" y="349"/>
                      </a:lnTo>
                      <a:lnTo>
                        <a:pt x="38" y="340"/>
                      </a:lnTo>
                      <a:lnTo>
                        <a:pt x="36" y="330"/>
                      </a:lnTo>
                      <a:lnTo>
                        <a:pt x="32" y="320"/>
                      </a:lnTo>
                      <a:lnTo>
                        <a:pt x="28" y="313"/>
                      </a:lnTo>
                      <a:lnTo>
                        <a:pt x="25" y="303"/>
                      </a:lnTo>
                      <a:lnTo>
                        <a:pt x="23" y="296"/>
                      </a:lnTo>
                      <a:lnTo>
                        <a:pt x="19" y="286"/>
                      </a:lnTo>
                      <a:lnTo>
                        <a:pt x="17" y="278"/>
                      </a:lnTo>
                      <a:lnTo>
                        <a:pt x="15" y="271"/>
                      </a:lnTo>
                      <a:lnTo>
                        <a:pt x="11" y="263"/>
                      </a:lnTo>
                      <a:lnTo>
                        <a:pt x="9" y="257"/>
                      </a:lnTo>
                      <a:lnTo>
                        <a:pt x="7" y="249"/>
                      </a:lnTo>
                      <a:lnTo>
                        <a:pt x="5" y="244"/>
                      </a:lnTo>
                      <a:lnTo>
                        <a:pt x="4" y="238"/>
                      </a:lnTo>
                      <a:lnTo>
                        <a:pt x="4" y="234"/>
                      </a:lnTo>
                      <a:lnTo>
                        <a:pt x="2" y="228"/>
                      </a:lnTo>
                      <a:lnTo>
                        <a:pt x="0" y="224"/>
                      </a:lnTo>
                      <a:lnTo>
                        <a:pt x="0" y="223"/>
                      </a:lnTo>
                      <a:lnTo>
                        <a:pt x="0" y="221"/>
                      </a:lnTo>
                      <a:lnTo>
                        <a:pt x="0" y="219"/>
                      </a:lnTo>
                      <a:lnTo>
                        <a:pt x="88" y="0"/>
                      </a:lnTo>
                    </a:path>
                  </a:pathLst>
                </a:custGeom>
                <a:noFill/>
                <a:ln w="0" cap="sq">
                  <a:solidFill>
                    <a:srgbClr val="260C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26654" name="Freeform 730"/>
              <p:cNvSpPr>
                <a:spLocks noChangeAspect="1"/>
              </p:cNvSpPr>
              <p:nvPr/>
            </p:nvSpPr>
            <p:spPr bwMode="auto">
              <a:xfrm>
                <a:off x="1163" y="3585"/>
                <a:ext cx="221" cy="126"/>
              </a:xfrm>
              <a:custGeom>
                <a:avLst/>
                <a:gdLst>
                  <a:gd name="T0" fmla="*/ 8 w 291"/>
                  <a:gd name="T1" fmla="*/ 3 h 179"/>
                  <a:gd name="T2" fmla="*/ 8 w 291"/>
                  <a:gd name="T3" fmla="*/ 3 h 179"/>
                  <a:gd name="T4" fmla="*/ 8 w 291"/>
                  <a:gd name="T5" fmla="*/ 3 h 179"/>
                  <a:gd name="T6" fmla="*/ 8 w 291"/>
                  <a:gd name="T7" fmla="*/ 3 h 179"/>
                  <a:gd name="T8" fmla="*/ 8 w 291"/>
                  <a:gd name="T9" fmla="*/ 3 h 179"/>
                  <a:gd name="T10" fmla="*/ 8 w 291"/>
                  <a:gd name="T11" fmla="*/ 3 h 179"/>
                  <a:gd name="T12" fmla="*/ 8 w 291"/>
                  <a:gd name="T13" fmla="*/ 3 h 179"/>
                  <a:gd name="T14" fmla="*/ 8 w 291"/>
                  <a:gd name="T15" fmla="*/ 3 h 179"/>
                  <a:gd name="T16" fmla="*/ 7 w 291"/>
                  <a:gd name="T17" fmla="*/ 3 h 179"/>
                  <a:gd name="T18" fmla="*/ 7 w 291"/>
                  <a:gd name="T19" fmla="*/ 3 h 179"/>
                  <a:gd name="T20" fmla="*/ 7 w 291"/>
                  <a:gd name="T21" fmla="*/ 3 h 179"/>
                  <a:gd name="T22" fmla="*/ 7 w 291"/>
                  <a:gd name="T23" fmla="*/ 3 h 179"/>
                  <a:gd name="T24" fmla="*/ 7 w 291"/>
                  <a:gd name="T25" fmla="*/ 2 h 179"/>
                  <a:gd name="T26" fmla="*/ 7 w 291"/>
                  <a:gd name="T27" fmla="*/ 2 h 179"/>
                  <a:gd name="T28" fmla="*/ 7 w 291"/>
                  <a:gd name="T29" fmla="*/ 2 h 179"/>
                  <a:gd name="T30" fmla="*/ 7 w 291"/>
                  <a:gd name="T31" fmla="*/ 2 h 179"/>
                  <a:gd name="T32" fmla="*/ 7 w 291"/>
                  <a:gd name="T33" fmla="*/ 2 h 179"/>
                  <a:gd name="T34" fmla="*/ 7 w 291"/>
                  <a:gd name="T35" fmla="*/ 2 h 179"/>
                  <a:gd name="T36" fmla="*/ 7 w 291"/>
                  <a:gd name="T37" fmla="*/ 2 h 179"/>
                  <a:gd name="T38" fmla="*/ 7 w 291"/>
                  <a:gd name="T39" fmla="*/ 2 h 179"/>
                  <a:gd name="T40" fmla="*/ 6 w 291"/>
                  <a:gd name="T41" fmla="*/ 2 h 179"/>
                  <a:gd name="T42" fmla="*/ 6 w 291"/>
                  <a:gd name="T43" fmla="*/ 2 h 179"/>
                  <a:gd name="T44" fmla="*/ 6 w 291"/>
                  <a:gd name="T45" fmla="*/ 2 h 179"/>
                  <a:gd name="T46" fmla="*/ 6 w 291"/>
                  <a:gd name="T47" fmla="*/ 2 h 179"/>
                  <a:gd name="T48" fmla="*/ 6 w 291"/>
                  <a:gd name="T49" fmla="*/ 2 h 179"/>
                  <a:gd name="T50" fmla="*/ 6 w 291"/>
                  <a:gd name="T51" fmla="*/ 2 h 179"/>
                  <a:gd name="T52" fmla="*/ 6 w 291"/>
                  <a:gd name="T53" fmla="*/ 2 h 179"/>
                  <a:gd name="T54" fmla="*/ 6 w 291"/>
                  <a:gd name="T55" fmla="*/ 2 h 179"/>
                  <a:gd name="T56" fmla="*/ 6 w 291"/>
                  <a:gd name="T57" fmla="*/ 2 h 179"/>
                  <a:gd name="T58" fmla="*/ 6 w 291"/>
                  <a:gd name="T59" fmla="*/ 2 h 179"/>
                  <a:gd name="T60" fmla="*/ 6 w 291"/>
                  <a:gd name="T61" fmla="*/ 2 h 179"/>
                  <a:gd name="T62" fmla="*/ 6 w 291"/>
                  <a:gd name="T63" fmla="*/ 2 h 179"/>
                  <a:gd name="T64" fmla="*/ 6 w 291"/>
                  <a:gd name="T65" fmla="*/ 1 h 179"/>
                  <a:gd name="T66" fmla="*/ 6 w 291"/>
                  <a:gd name="T67" fmla="*/ 1 h 179"/>
                  <a:gd name="T68" fmla="*/ 6 w 291"/>
                  <a:gd name="T69" fmla="*/ 1 h 179"/>
                  <a:gd name="T70" fmla="*/ 5 w 291"/>
                  <a:gd name="T71" fmla="*/ 1 h 179"/>
                  <a:gd name="T72" fmla="*/ 5 w 291"/>
                  <a:gd name="T73" fmla="*/ 1 h 179"/>
                  <a:gd name="T74" fmla="*/ 5 w 291"/>
                  <a:gd name="T75" fmla="*/ 1 h 179"/>
                  <a:gd name="T76" fmla="*/ 5 w 291"/>
                  <a:gd name="T77" fmla="*/ 1 h 179"/>
                  <a:gd name="T78" fmla="*/ 5 w 291"/>
                  <a:gd name="T79" fmla="*/ 1 h 179"/>
                  <a:gd name="T80" fmla="*/ 5 w 291"/>
                  <a:gd name="T81" fmla="*/ 1 h 179"/>
                  <a:gd name="T82" fmla="*/ 5 w 291"/>
                  <a:gd name="T83" fmla="*/ 1 h 179"/>
                  <a:gd name="T84" fmla="*/ 5 w 291"/>
                  <a:gd name="T85" fmla="*/ 1 h 179"/>
                  <a:gd name="T86" fmla="*/ 5 w 291"/>
                  <a:gd name="T87" fmla="*/ 1 h 179"/>
                  <a:gd name="T88" fmla="*/ 5 w 291"/>
                  <a:gd name="T89" fmla="*/ 1 h 179"/>
                  <a:gd name="T90" fmla="*/ 4 w 291"/>
                  <a:gd name="T91" fmla="*/ 1 h 179"/>
                  <a:gd name="T92" fmla="*/ 4 w 291"/>
                  <a:gd name="T93" fmla="*/ 1 h 179"/>
                  <a:gd name="T94" fmla="*/ 3 w 291"/>
                  <a:gd name="T95" fmla="*/ 1 h 179"/>
                  <a:gd name="T96" fmla="*/ 3 w 291"/>
                  <a:gd name="T97" fmla="*/ 1 h 179"/>
                  <a:gd name="T98" fmla="*/ 3 w 291"/>
                  <a:gd name="T99" fmla="*/ 1 h 179"/>
                  <a:gd name="T100" fmla="*/ 2 w 291"/>
                  <a:gd name="T101" fmla="*/ 1 h 179"/>
                  <a:gd name="T102" fmla="*/ 2 w 291"/>
                  <a:gd name="T103" fmla="*/ 1 h 179"/>
                  <a:gd name="T104" fmla="*/ 2 w 291"/>
                  <a:gd name="T105" fmla="*/ 1 h 179"/>
                  <a:gd name="T106" fmla="*/ 2 w 291"/>
                  <a:gd name="T107" fmla="*/ 1 h 179"/>
                  <a:gd name="T108" fmla="*/ 2 w 291"/>
                  <a:gd name="T109" fmla="*/ 1 h 179"/>
                  <a:gd name="T110" fmla="*/ 2 w 291"/>
                  <a:gd name="T111" fmla="*/ 1 h 179"/>
                  <a:gd name="T112" fmla="*/ 2 w 291"/>
                  <a:gd name="T113" fmla="*/ 1 h 179"/>
                  <a:gd name="T114" fmla="*/ 2 w 291"/>
                  <a:gd name="T115" fmla="*/ 1 h 179"/>
                  <a:gd name="T116" fmla="*/ 2 w 291"/>
                  <a:gd name="T117" fmla="*/ 1 h 179"/>
                  <a:gd name="T118" fmla="*/ 2 w 291"/>
                  <a:gd name="T119" fmla="*/ 1 h 179"/>
                  <a:gd name="T120" fmla="*/ 4 w 291"/>
                  <a:gd name="T121" fmla="*/ 0 h 179"/>
                  <a:gd name="T122" fmla="*/ 8 w 291"/>
                  <a:gd name="T123" fmla="*/ 3 h 17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91"/>
                  <a:gd name="T187" fmla="*/ 0 h 179"/>
                  <a:gd name="T188" fmla="*/ 291 w 291"/>
                  <a:gd name="T189" fmla="*/ 179 h 17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91" h="179">
                    <a:moveTo>
                      <a:pt x="226" y="179"/>
                    </a:moveTo>
                    <a:lnTo>
                      <a:pt x="224" y="179"/>
                    </a:lnTo>
                    <a:lnTo>
                      <a:pt x="222" y="179"/>
                    </a:lnTo>
                    <a:lnTo>
                      <a:pt x="220" y="179"/>
                    </a:lnTo>
                    <a:lnTo>
                      <a:pt x="218" y="179"/>
                    </a:lnTo>
                    <a:lnTo>
                      <a:pt x="217" y="179"/>
                    </a:lnTo>
                    <a:lnTo>
                      <a:pt x="215" y="179"/>
                    </a:lnTo>
                    <a:lnTo>
                      <a:pt x="213" y="179"/>
                    </a:lnTo>
                    <a:lnTo>
                      <a:pt x="211" y="179"/>
                    </a:lnTo>
                    <a:lnTo>
                      <a:pt x="209" y="179"/>
                    </a:lnTo>
                    <a:lnTo>
                      <a:pt x="207" y="179"/>
                    </a:lnTo>
                    <a:lnTo>
                      <a:pt x="205" y="179"/>
                    </a:lnTo>
                    <a:lnTo>
                      <a:pt x="203" y="179"/>
                    </a:lnTo>
                    <a:lnTo>
                      <a:pt x="201" y="177"/>
                    </a:lnTo>
                    <a:lnTo>
                      <a:pt x="199" y="177"/>
                    </a:lnTo>
                    <a:lnTo>
                      <a:pt x="197" y="175"/>
                    </a:lnTo>
                    <a:lnTo>
                      <a:pt x="195" y="175"/>
                    </a:lnTo>
                    <a:lnTo>
                      <a:pt x="195" y="173"/>
                    </a:lnTo>
                    <a:lnTo>
                      <a:pt x="195" y="171"/>
                    </a:lnTo>
                    <a:lnTo>
                      <a:pt x="193" y="171"/>
                    </a:lnTo>
                    <a:lnTo>
                      <a:pt x="193" y="169"/>
                    </a:lnTo>
                    <a:lnTo>
                      <a:pt x="195" y="167"/>
                    </a:lnTo>
                    <a:lnTo>
                      <a:pt x="195" y="165"/>
                    </a:lnTo>
                    <a:lnTo>
                      <a:pt x="195" y="163"/>
                    </a:lnTo>
                    <a:lnTo>
                      <a:pt x="195" y="162"/>
                    </a:lnTo>
                    <a:lnTo>
                      <a:pt x="195" y="160"/>
                    </a:lnTo>
                    <a:lnTo>
                      <a:pt x="195" y="158"/>
                    </a:lnTo>
                    <a:lnTo>
                      <a:pt x="193" y="158"/>
                    </a:lnTo>
                    <a:lnTo>
                      <a:pt x="193" y="156"/>
                    </a:lnTo>
                    <a:lnTo>
                      <a:pt x="193" y="154"/>
                    </a:lnTo>
                    <a:lnTo>
                      <a:pt x="193" y="152"/>
                    </a:lnTo>
                    <a:lnTo>
                      <a:pt x="192" y="150"/>
                    </a:lnTo>
                    <a:lnTo>
                      <a:pt x="190" y="150"/>
                    </a:lnTo>
                    <a:lnTo>
                      <a:pt x="188" y="150"/>
                    </a:lnTo>
                    <a:lnTo>
                      <a:pt x="188" y="148"/>
                    </a:lnTo>
                    <a:lnTo>
                      <a:pt x="186" y="148"/>
                    </a:lnTo>
                    <a:lnTo>
                      <a:pt x="184" y="148"/>
                    </a:lnTo>
                    <a:lnTo>
                      <a:pt x="182" y="148"/>
                    </a:lnTo>
                    <a:lnTo>
                      <a:pt x="182" y="146"/>
                    </a:lnTo>
                    <a:lnTo>
                      <a:pt x="180" y="146"/>
                    </a:lnTo>
                    <a:lnTo>
                      <a:pt x="178" y="146"/>
                    </a:lnTo>
                    <a:lnTo>
                      <a:pt x="178" y="144"/>
                    </a:lnTo>
                    <a:lnTo>
                      <a:pt x="176" y="144"/>
                    </a:lnTo>
                    <a:lnTo>
                      <a:pt x="176" y="142"/>
                    </a:lnTo>
                    <a:lnTo>
                      <a:pt x="174" y="142"/>
                    </a:lnTo>
                    <a:lnTo>
                      <a:pt x="172" y="142"/>
                    </a:lnTo>
                    <a:lnTo>
                      <a:pt x="172" y="140"/>
                    </a:lnTo>
                    <a:lnTo>
                      <a:pt x="170" y="138"/>
                    </a:lnTo>
                    <a:lnTo>
                      <a:pt x="169" y="137"/>
                    </a:lnTo>
                    <a:lnTo>
                      <a:pt x="167" y="135"/>
                    </a:lnTo>
                    <a:lnTo>
                      <a:pt x="167" y="133"/>
                    </a:lnTo>
                    <a:lnTo>
                      <a:pt x="165" y="133"/>
                    </a:lnTo>
                    <a:lnTo>
                      <a:pt x="165" y="131"/>
                    </a:lnTo>
                    <a:lnTo>
                      <a:pt x="165" y="129"/>
                    </a:lnTo>
                    <a:lnTo>
                      <a:pt x="165" y="127"/>
                    </a:lnTo>
                    <a:lnTo>
                      <a:pt x="165" y="125"/>
                    </a:lnTo>
                    <a:lnTo>
                      <a:pt x="165" y="123"/>
                    </a:lnTo>
                    <a:lnTo>
                      <a:pt x="165" y="121"/>
                    </a:lnTo>
                    <a:lnTo>
                      <a:pt x="165" y="119"/>
                    </a:lnTo>
                    <a:lnTo>
                      <a:pt x="165" y="117"/>
                    </a:lnTo>
                    <a:lnTo>
                      <a:pt x="163" y="117"/>
                    </a:lnTo>
                    <a:lnTo>
                      <a:pt x="161" y="117"/>
                    </a:lnTo>
                    <a:lnTo>
                      <a:pt x="161" y="115"/>
                    </a:lnTo>
                    <a:lnTo>
                      <a:pt x="159" y="115"/>
                    </a:lnTo>
                    <a:lnTo>
                      <a:pt x="157" y="115"/>
                    </a:lnTo>
                    <a:lnTo>
                      <a:pt x="157" y="114"/>
                    </a:lnTo>
                    <a:lnTo>
                      <a:pt x="155" y="114"/>
                    </a:lnTo>
                    <a:lnTo>
                      <a:pt x="155" y="112"/>
                    </a:lnTo>
                    <a:lnTo>
                      <a:pt x="153" y="112"/>
                    </a:lnTo>
                    <a:lnTo>
                      <a:pt x="151" y="112"/>
                    </a:lnTo>
                    <a:lnTo>
                      <a:pt x="151" y="110"/>
                    </a:lnTo>
                    <a:lnTo>
                      <a:pt x="149" y="110"/>
                    </a:lnTo>
                    <a:lnTo>
                      <a:pt x="147" y="110"/>
                    </a:lnTo>
                    <a:lnTo>
                      <a:pt x="146" y="110"/>
                    </a:lnTo>
                    <a:lnTo>
                      <a:pt x="144" y="110"/>
                    </a:lnTo>
                    <a:lnTo>
                      <a:pt x="142" y="110"/>
                    </a:lnTo>
                    <a:lnTo>
                      <a:pt x="140" y="112"/>
                    </a:lnTo>
                    <a:lnTo>
                      <a:pt x="138" y="112"/>
                    </a:lnTo>
                    <a:lnTo>
                      <a:pt x="136" y="112"/>
                    </a:lnTo>
                    <a:lnTo>
                      <a:pt x="134" y="112"/>
                    </a:lnTo>
                    <a:lnTo>
                      <a:pt x="132" y="112"/>
                    </a:lnTo>
                    <a:lnTo>
                      <a:pt x="130" y="112"/>
                    </a:lnTo>
                    <a:lnTo>
                      <a:pt x="128" y="112"/>
                    </a:lnTo>
                    <a:lnTo>
                      <a:pt x="126" y="112"/>
                    </a:lnTo>
                    <a:lnTo>
                      <a:pt x="124" y="112"/>
                    </a:lnTo>
                    <a:lnTo>
                      <a:pt x="124" y="110"/>
                    </a:lnTo>
                    <a:lnTo>
                      <a:pt x="122" y="110"/>
                    </a:lnTo>
                    <a:lnTo>
                      <a:pt x="121" y="110"/>
                    </a:lnTo>
                    <a:lnTo>
                      <a:pt x="121" y="108"/>
                    </a:lnTo>
                    <a:lnTo>
                      <a:pt x="119" y="108"/>
                    </a:lnTo>
                    <a:lnTo>
                      <a:pt x="113" y="102"/>
                    </a:lnTo>
                    <a:lnTo>
                      <a:pt x="107" y="98"/>
                    </a:lnTo>
                    <a:lnTo>
                      <a:pt x="101" y="94"/>
                    </a:lnTo>
                    <a:lnTo>
                      <a:pt x="96" y="90"/>
                    </a:lnTo>
                    <a:lnTo>
                      <a:pt x="92" y="89"/>
                    </a:lnTo>
                    <a:lnTo>
                      <a:pt x="86" y="85"/>
                    </a:lnTo>
                    <a:lnTo>
                      <a:pt x="80" y="83"/>
                    </a:lnTo>
                    <a:lnTo>
                      <a:pt x="76" y="81"/>
                    </a:lnTo>
                    <a:lnTo>
                      <a:pt x="71" y="77"/>
                    </a:lnTo>
                    <a:lnTo>
                      <a:pt x="67" y="75"/>
                    </a:lnTo>
                    <a:lnTo>
                      <a:pt x="63" y="73"/>
                    </a:lnTo>
                    <a:lnTo>
                      <a:pt x="57" y="73"/>
                    </a:lnTo>
                    <a:lnTo>
                      <a:pt x="53" y="71"/>
                    </a:lnTo>
                    <a:lnTo>
                      <a:pt x="50" y="69"/>
                    </a:lnTo>
                    <a:lnTo>
                      <a:pt x="46" y="69"/>
                    </a:lnTo>
                    <a:lnTo>
                      <a:pt x="42" y="67"/>
                    </a:lnTo>
                    <a:lnTo>
                      <a:pt x="38" y="67"/>
                    </a:lnTo>
                    <a:lnTo>
                      <a:pt x="34" y="66"/>
                    </a:lnTo>
                    <a:lnTo>
                      <a:pt x="30" y="66"/>
                    </a:lnTo>
                    <a:lnTo>
                      <a:pt x="28" y="66"/>
                    </a:lnTo>
                    <a:lnTo>
                      <a:pt x="25" y="66"/>
                    </a:lnTo>
                    <a:lnTo>
                      <a:pt x="21" y="64"/>
                    </a:lnTo>
                    <a:lnTo>
                      <a:pt x="19" y="64"/>
                    </a:lnTo>
                    <a:lnTo>
                      <a:pt x="15" y="64"/>
                    </a:lnTo>
                    <a:lnTo>
                      <a:pt x="13" y="64"/>
                    </a:lnTo>
                    <a:lnTo>
                      <a:pt x="11" y="64"/>
                    </a:lnTo>
                    <a:lnTo>
                      <a:pt x="9" y="62"/>
                    </a:lnTo>
                    <a:lnTo>
                      <a:pt x="5" y="62"/>
                    </a:lnTo>
                    <a:lnTo>
                      <a:pt x="4" y="62"/>
                    </a:lnTo>
                    <a:lnTo>
                      <a:pt x="2" y="62"/>
                    </a:lnTo>
                    <a:lnTo>
                      <a:pt x="0" y="60"/>
                    </a:lnTo>
                    <a:lnTo>
                      <a:pt x="109" y="0"/>
                    </a:lnTo>
                    <a:lnTo>
                      <a:pt x="291" y="100"/>
                    </a:lnTo>
                    <a:lnTo>
                      <a:pt x="226" y="179"/>
                    </a:lnTo>
                    <a:close/>
                  </a:path>
                </a:pathLst>
              </a:custGeom>
              <a:solidFill>
                <a:srgbClr val="5292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55" name="Freeform 731"/>
              <p:cNvSpPr>
                <a:spLocks noChangeAspect="1"/>
              </p:cNvSpPr>
              <p:nvPr/>
            </p:nvSpPr>
            <p:spPr bwMode="auto">
              <a:xfrm>
                <a:off x="1163" y="3585"/>
                <a:ext cx="221" cy="126"/>
              </a:xfrm>
              <a:custGeom>
                <a:avLst/>
                <a:gdLst>
                  <a:gd name="T0" fmla="*/ 5 w 291"/>
                  <a:gd name="T1" fmla="*/ 1 h 179"/>
                  <a:gd name="T2" fmla="*/ 4 w 291"/>
                  <a:gd name="T3" fmla="*/ 1 h 179"/>
                  <a:gd name="T4" fmla="*/ 4 w 291"/>
                  <a:gd name="T5" fmla="*/ 1 h 179"/>
                  <a:gd name="T6" fmla="*/ 4 w 291"/>
                  <a:gd name="T7" fmla="*/ 1 h 179"/>
                  <a:gd name="T8" fmla="*/ 3 w 291"/>
                  <a:gd name="T9" fmla="*/ 1 h 179"/>
                  <a:gd name="T10" fmla="*/ 3 w 291"/>
                  <a:gd name="T11" fmla="*/ 1 h 179"/>
                  <a:gd name="T12" fmla="*/ 2 w 291"/>
                  <a:gd name="T13" fmla="*/ 1 h 179"/>
                  <a:gd name="T14" fmla="*/ 2 w 291"/>
                  <a:gd name="T15" fmla="*/ 1 h 179"/>
                  <a:gd name="T16" fmla="*/ 2 w 291"/>
                  <a:gd name="T17" fmla="*/ 1 h 179"/>
                  <a:gd name="T18" fmla="*/ 2 w 291"/>
                  <a:gd name="T19" fmla="*/ 1 h 179"/>
                  <a:gd name="T20" fmla="*/ 2 w 291"/>
                  <a:gd name="T21" fmla="*/ 1 h 179"/>
                  <a:gd name="T22" fmla="*/ 2 w 291"/>
                  <a:gd name="T23" fmla="*/ 1 h 179"/>
                  <a:gd name="T24" fmla="*/ 2 w 291"/>
                  <a:gd name="T25" fmla="*/ 1 h 179"/>
                  <a:gd name="T26" fmla="*/ 2 w 291"/>
                  <a:gd name="T27" fmla="*/ 1 h 179"/>
                  <a:gd name="T28" fmla="*/ 2 w 291"/>
                  <a:gd name="T29" fmla="*/ 1 h 179"/>
                  <a:gd name="T30" fmla="*/ 0 w 291"/>
                  <a:gd name="T31" fmla="*/ 1 h 179"/>
                  <a:gd name="T32" fmla="*/ 11 w 291"/>
                  <a:gd name="T33" fmla="*/ 1 h 179"/>
                  <a:gd name="T34" fmla="*/ 8 w 291"/>
                  <a:gd name="T35" fmla="*/ 3 h 179"/>
                  <a:gd name="T36" fmla="*/ 8 w 291"/>
                  <a:gd name="T37" fmla="*/ 3 h 179"/>
                  <a:gd name="T38" fmla="*/ 8 w 291"/>
                  <a:gd name="T39" fmla="*/ 3 h 179"/>
                  <a:gd name="T40" fmla="*/ 8 w 291"/>
                  <a:gd name="T41" fmla="*/ 3 h 179"/>
                  <a:gd name="T42" fmla="*/ 8 w 291"/>
                  <a:gd name="T43" fmla="*/ 3 h 179"/>
                  <a:gd name="T44" fmla="*/ 8 w 291"/>
                  <a:gd name="T45" fmla="*/ 3 h 179"/>
                  <a:gd name="T46" fmla="*/ 8 w 291"/>
                  <a:gd name="T47" fmla="*/ 3 h 179"/>
                  <a:gd name="T48" fmla="*/ 8 w 291"/>
                  <a:gd name="T49" fmla="*/ 3 h 179"/>
                  <a:gd name="T50" fmla="*/ 8 w 291"/>
                  <a:gd name="T51" fmla="*/ 3 h 179"/>
                  <a:gd name="T52" fmla="*/ 8 w 291"/>
                  <a:gd name="T53" fmla="*/ 2 h 179"/>
                  <a:gd name="T54" fmla="*/ 8 w 291"/>
                  <a:gd name="T55" fmla="*/ 2 h 179"/>
                  <a:gd name="T56" fmla="*/ 8 w 291"/>
                  <a:gd name="T57" fmla="*/ 2 h 179"/>
                  <a:gd name="T58" fmla="*/ 8 w 291"/>
                  <a:gd name="T59" fmla="*/ 2 h 179"/>
                  <a:gd name="T60" fmla="*/ 8 w 291"/>
                  <a:gd name="T61" fmla="*/ 2 h 179"/>
                  <a:gd name="T62" fmla="*/ 8 w 291"/>
                  <a:gd name="T63" fmla="*/ 2 h 179"/>
                  <a:gd name="T64" fmla="*/ 7 w 291"/>
                  <a:gd name="T65" fmla="*/ 2 h 179"/>
                  <a:gd name="T66" fmla="*/ 7 w 291"/>
                  <a:gd name="T67" fmla="*/ 2 h 179"/>
                  <a:gd name="T68" fmla="*/ 7 w 291"/>
                  <a:gd name="T69" fmla="*/ 2 h 179"/>
                  <a:gd name="T70" fmla="*/ 7 w 291"/>
                  <a:gd name="T71" fmla="*/ 2 h 179"/>
                  <a:gd name="T72" fmla="*/ 7 w 291"/>
                  <a:gd name="T73" fmla="*/ 2 h 179"/>
                  <a:gd name="T74" fmla="*/ 7 w 291"/>
                  <a:gd name="T75" fmla="*/ 2 h 179"/>
                  <a:gd name="T76" fmla="*/ 6 w 291"/>
                  <a:gd name="T77" fmla="*/ 2 h 179"/>
                  <a:gd name="T78" fmla="*/ 6 w 291"/>
                  <a:gd name="T79" fmla="*/ 2 h 179"/>
                  <a:gd name="T80" fmla="*/ 6 w 291"/>
                  <a:gd name="T81" fmla="*/ 2 h 179"/>
                  <a:gd name="T82" fmla="*/ 6 w 291"/>
                  <a:gd name="T83" fmla="*/ 2 h 179"/>
                  <a:gd name="T84" fmla="*/ 6 w 291"/>
                  <a:gd name="T85" fmla="*/ 2 h 179"/>
                  <a:gd name="T86" fmla="*/ 6 w 291"/>
                  <a:gd name="T87" fmla="*/ 2 h 179"/>
                  <a:gd name="T88" fmla="*/ 6 w 291"/>
                  <a:gd name="T89" fmla="*/ 2 h 179"/>
                  <a:gd name="T90" fmla="*/ 6 w 291"/>
                  <a:gd name="T91" fmla="*/ 1 h 179"/>
                  <a:gd name="T92" fmla="*/ 6 w 291"/>
                  <a:gd name="T93" fmla="*/ 1 h 179"/>
                  <a:gd name="T94" fmla="*/ 6 w 291"/>
                  <a:gd name="T95" fmla="*/ 1 h 179"/>
                  <a:gd name="T96" fmla="*/ 6 w 291"/>
                  <a:gd name="T97" fmla="*/ 1 h 179"/>
                  <a:gd name="T98" fmla="*/ 6 w 291"/>
                  <a:gd name="T99" fmla="*/ 1 h 179"/>
                  <a:gd name="T100" fmla="*/ 6 w 291"/>
                  <a:gd name="T101" fmla="*/ 1 h 179"/>
                  <a:gd name="T102" fmla="*/ 6 w 291"/>
                  <a:gd name="T103" fmla="*/ 1 h 179"/>
                  <a:gd name="T104" fmla="*/ 5 w 291"/>
                  <a:gd name="T105" fmla="*/ 1 h 179"/>
                  <a:gd name="T106" fmla="*/ 5 w 291"/>
                  <a:gd name="T107" fmla="*/ 1 h 179"/>
                  <a:gd name="T108" fmla="*/ 5 w 291"/>
                  <a:gd name="T109" fmla="*/ 1 h 179"/>
                  <a:gd name="T110" fmla="*/ 5 w 291"/>
                  <a:gd name="T111" fmla="*/ 1 h 179"/>
                  <a:gd name="T112" fmla="*/ 5 w 291"/>
                  <a:gd name="T113" fmla="*/ 1 h 179"/>
                  <a:gd name="T114" fmla="*/ 5 w 291"/>
                  <a:gd name="T115" fmla="*/ 1 h 179"/>
                  <a:gd name="T116" fmla="*/ 5 w 291"/>
                  <a:gd name="T117" fmla="*/ 1 h 179"/>
                  <a:gd name="T118" fmla="*/ 5 w 291"/>
                  <a:gd name="T119" fmla="*/ 1 h 179"/>
                  <a:gd name="T120" fmla="*/ 5 w 291"/>
                  <a:gd name="T121" fmla="*/ 1 h 17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1"/>
                  <a:gd name="T184" fmla="*/ 0 h 179"/>
                  <a:gd name="T185" fmla="*/ 291 w 291"/>
                  <a:gd name="T186" fmla="*/ 179 h 17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1" h="179">
                    <a:moveTo>
                      <a:pt x="124" y="104"/>
                    </a:moveTo>
                    <a:lnTo>
                      <a:pt x="119" y="98"/>
                    </a:lnTo>
                    <a:lnTo>
                      <a:pt x="115" y="94"/>
                    </a:lnTo>
                    <a:lnTo>
                      <a:pt x="109" y="90"/>
                    </a:lnTo>
                    <a:lnTo>
                      <a:pt x="105" y="87"/>
                    </a:lnTo>
                    <a:lnTo>
                      <a:pt x="99" y="83"/>
                    </a:lnTo>
                    <a:lnTo>
                      <a:pt x="96" y="81"/>
                    </a:lnTo>
                    <a:lnTo>
                      <a:pt x="90" y="77"/>
                    </a:lnTo>
                    <a:lnTo>
                      <a:pt x="84" y="75"/>
                    </a:lnTo>
                    <a:lnTo>
                      <a:pt x="80" y="73"/>
                    </a:lnTo>
                    <a:lnTo>
                      <a:pt x="75" y="71"/>
                    </a:lnTo>
                    <a:lnTo>
                      <a:pt x="71" y="69"/>
                    </a:lnTo>
                    <a:lnTo>
                      <a:pt x="67" y="67"/>
                    </a:lnTo>
                    <a:lnTo>
                      <a:pt x="61" y="67"/>
                    </a:lnTo>
                    <a:lnTo>
                      <a:pt x="57" y="66"/>
                    </a:lnTo>
                    <a:lnTo>
                      <a:pt x="51" y="66"/>
                    </a:lnTo>
                    <a:lnTo>
                      <a:pt x="48" y="64"/>
                    </a:lnTo>
                    <a:lnTo>
                      <a:pt x="44" y="64"/>
                    </a:lnTo>
                    <a:lnTo>
                      <a:pt x="40" y="64"/>
                    </a:lnTo>
                    <a:lnTo>
                      <a:pt x="36" y="64"/>
                    </a:lnTo>
                    <a:lnTo>
                      <a:pt x="32" y="64"/>
                    </a:lnTo>
                    <a:lnTo>
                      <a:pt x="28" y="64"/>
                    </a:lnTo>
                    <a:lnTo>
                      <a:pt x="25" y="62"/>
                    </a:lnTo>
                    <a:lnTo>
                      <a:pt x="21" y="62"/>
                    </a:lnTo>
                    <a:lnTo>
                      <a:pt x="19" y="62"/>
                    </a:lnTo>
                    <a:lnTo>
                      <a:pt x="15" y="62"/>
                    </a:lnTo>
                    <a:lnTo>
                      <a:pt x="13" y="62"/>
                    </a:lnTo>
                    <a:lnTo>
                      <a:pt x="9" y="62"/>
                    </a:lnTo>
                    <a:lnTo>
                      <a:pt x="7" y="62"/>
                    </a:lnTo>
                    <a:lnTo>
                      <a:pt x="5" y="62"/>
                    </a:lnTo>
                    <a:lnTo>
                      <a:pt x="2" y="62"/>
                    </a:lnTo>
                    <a:lnTo>
                      <a:pt x="0" y="60"/>
                    </a:lnTo>
                    <a:lnTo>
                      <a:pt x="109" y="0"/>
                    </a:lnTo>
                    <a:lnTo>
                      <a:pt x="291" y="100"/>
                    </a:lnTo>
                    <a:lnTo>
                      <a:pt x="226" y="179"/>
                    </a:lnTo>
                    <a:lnTo>
                      <a:pt x="224" y="179"/>
                    </a:lnTo>
                    <a:lnTo>
                      <a:pt x="222" y="179"/>
                    </a:lnTo>
                    <a:lnTo>
                      <a:pt x="220" y="179"/>
                    </a:lnTo>
                    <a:lnTo>
                      <a:pt x="218" y="179"/>
                    </a:lnTo>
                    <a:lnTo>
                      <a:pt x="217" y="179"/>
                    </a:lnTo>
                    <a:lnTo>
                      <a:pt x="217" y="177"/>
                    </a:lnTo>
                    <a:lnTo>
                      <a:pt x="215" y="177"/>
                    </a:lnTo>
                    <a:lnTo>
                      <a:pt x="213" y="177"/>
                    </a:lnTo>
                    <a:lnTo>
                      <a:pt x="213" y="175"/>
                    </a:lnTo>
                    <a:lnTo>
                      <a:pt x="211" y="175"/>
                    </a:lnTo>
                    <a:lnTo>
                      <a:pt x="211" y="173"/>
                    </a:lnTo>
                    <a:lnTo>
                      <a:pt x="209" y="173"/>
                    </a:lnTo>
                    <a:lnTo>
                      <a:pt x="207" y="171"/>
                    </a:lnTo>
                    <a:lnTo>
                      <a:pt x="205" y="169"/>
                    </a:lnTo>
                    <a:lnTo>
                      <a:pt x="203" y="167"/>
                    </a:lnTo>
                    <a:lnTo>
                      <a:pt x="201" y="165"/>
                    </a:lnTo>
                    <a:lnTo>
                      <a:pt x="201" y="163"/>
                    </a:lnTo>
                    <a:lnTo>
                      <a:pt x="201" y="162"/>
                    </a:lnTo>
                    <a:lnTo>
                      <a:pt x="201" y="160"/>
                    </a:lnTo>
                    <a:lnTo>
                      <a:pt x="201" y="158"/>
                    </a:lnTo>
                    <a:lnTo>
                      <a:pt x="201" y="156"/>
                    </a:lnTo>
                    <a:lnTo>
                      <a:pt x="201" y="154"/>
                    </a:lnTo>
                    <a:lnTo>
                      <a:pt x="201" y="152"/>
                    </a:lnTo>
                    <a:lnTo>
                      <a:pt x="201" y="150"/>
                    </a:lnTo>
                    <a:lnTo>
                      <a:pt x="201" y="148"/>
                    </a:lnTo>
                    <a:lnTo>
                      <a:pt x="201" y="146"/>
                    </a:lnTo>
                    <a:lnTo>
                      <a:pt x="199" y="146"/>
                    </a:lnTo>
                    <a:lnTo>
                      <a:pt x="199" y="144"/>
                    </a:lnTo>
                    <a:lnTo>
                      <a:pt x="197" y="142"/>
                    </a:lnTo>
                    <a:lnTo>
                      <a:pt x="195" y="142"/>
                    </a:lnTo>
                    <a:lnTo>
                      <a:pt x="193" y="142"/>
                    </a:lnTo>
                    <a:lnTo>
                      <a:pt x="192" y="142"/>
                    </a:lnTo>
                    <a:lnTo>
                      <a:pt x="190" y="142"/>
                    </a:lnTo>
                    <a:lnTo>
                      <a:pt x="190" y="140"/>
                    </a:lnTo>
                    <a:lnTo>
                      <a:pt x="188" y="140"/>
                    </a:lnTo>
                    <a:lnTo>
                      <a:pt x="186" y="140"/>
                    </a:lnTo>
                    <a:lnTo>
                      <a:pt x="184" y="140"/>
                    </a:lnTo>
                    <a:lnTo>
                      <a:pt x="184" y="138"/>
                    </a:lnTo>
                    <a:lnTo>
                      <a:pt x="182" y="138"/>
                    </a:lnTo>
                    <a:lnTo>
                      <a:pt x="180" y="138"/>
                    </a:lnTo>
                    <a:lnTo>
                      <a:pt x="180" y="137"/>
                    </a:lnTo>
                    <a:lnTo>
                      <a:pt x="178" y="137"/>
                    </a:lnTo>
                    <a:lnTo>
                      <a:pt x="176" y="135"/>
                    </a:lnTo>
                    <a:lnTo>
                      <a:pt x="174" y="135"/>
                    </a:lnTo>
                    <a:lnTo>
                      <a:pt x="174" y="133"/>
                    </a:lnTo>
                    <a:lnTo>
                      <a:pt x="172" y="133"/>
                    </a:lnTo>
                    <a:lnTo>
                      <a:pt x="172" y="131"/>
                    </a:lnTo>
                    <a:lnTo>
                      <a:pt x="170" y="131"/>
                    </a:lnTo>
                    <a:lnTo>
                      <a:pt x="170" y="129"/>
                    </a:lnTo>
                    <a:lnTo>
                      <a:pt x="170" y="127"/>
                    </a:lnTo>
                    <a:lnTo>
                      <a:pt x="170" y="125"/>
                    </a:lnTo>
                    <a:lnTo>
                      <a:pt x="170" y="123"/>
                    </a:lnTo>
                    <a:lnTo>
                      <a:pt x="170" y="121"/>
                    </a:lnTo>
                    <a:lnTo>
                      <a:pt x="170" y="119"/>
                    </a:lnTo>
                    <a:lnTo>
                      <a:pt x="170" y="117"/>
                    </a:lnTo>
                    <a:lnTo>
                      <a:pt x="170" y="115"/>
                    </a:lnTo>
                    <a:lnTo>
                      <a:pt x="170" y="114"/>
                    </a:lnTo>
                    <a:lnTo>
                      <a:pt x="169" y="114"/>
                    </a:lnTo>
                    <a:lnTo>
                      <a:pt x="167" y="114"/>
                    </a:lnTo>
                    <a:lnTo>
                      <a:pt x="167" y="112"/>
                    </a:lnTo>
                    <a:lnTo>
                      <a:pt x="165" y="112"/>
                    </a:lnTo>
                    <a:lnTo>
                      <a:pt x="163" y="112"/>
                    </a:lnTo>
                    <a:lnTo>
                      <a:pt x="163" y="110"/>
                    </a:lnTo>
                    <a:lnTo>
                      <a:pt x="161" y="110"/>
                    </a:lnTo>
                    <a:lnTo>
                      <a:pt x="161" y="108"/>
                    </a:lnTo>
                    <a:lnTo>
                      <a:pt x="159" y="108"/>
                    </a:lnTo>
                    <a:lnTo>
                      <a:pt x="157" y="108"/>
                    </a:lnTo>
                    <a:lnTo>
                      <a:pt x="155" y="108"/>
                    </a:lnTo>
                    <a:lnTo>
                      <a:pt x="153" y="108"/>
                    </a:lnTo>
                    <a:lnTo>
                      <a:pt x="151" y="108"/>
                    </a:lnTo>
                    <a:lnTo>
                      <a:pt x="149" y="108"/>
                    </a:lnTo>
                    <a:lnTo>
                      <a:pt x="147" y="108"/>
                    </a:lnTo>
                    <a:lnTo>
                      <a:pt x="146" y="108"/>
                    </a:lnTo>
                    <a:lnTo>
                      <a:pt x="144" y="108"/>
                    </a:lnTo>
                    <a:lnTo>
                      <a:pt x="142" y="108"/>
                    </a:lnTo>
                    <a:lnTo>
                      <a:pt x="140" y="108"/>
                    </a:lnTo>
                    <a:lnTo>
                      <a:pt x="140" y="110"/>
                    </a:lnTo>
                    <a:lnTo>
                      <a:pt x="138" y="110"/>
                    </a:lnTo>
                    <a:lnTo>
                      <a:pt x="136" y="110"/>
                    </a:lnTo>
                    <a:lnTo>
                      <a:pt x="134" y="110"/>
                    </a:lnTo>
                    <a:lnTo>
                      <a:pt x="134" y="108"/>
                    </a:lnTo>
                    <a:lnTo>
                      <a:pt x="132" y="108"/>
                    </a:lnTo>
                    <a:lnTo>
                      <a:pt x="130" y="108"/>
                    </a:lnTo>
                    <a:lnTo>
                      <a:pt x="128" y="108"/>
                    </a:lnTo>
                    <a:lnTo>
                      <a:pt x="128" y="106"/>
                    </a:lnTo>
                    <a:lnTo>
                      <a:pt x="126" y="106"/>
                    </a:lnTo>
                    <a:lnTo>
                      <a:pt x="124" y="104"/>
                    </a:lnTo>
                    <a:close/>
                  </a:path>
                </a:pathLst>
              </a:custGeom>
              <a:solidFill>
                <a:srgbClr val="4A8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56" name="Freeform 732"/>
              <p:cNvSpPr>
                <a:spLocks noChangeAspect="1"/>
              </p:cNvSpPr>
              <p:nvPr/>
            </p:nvSpPr>
            <p:spPr bwMode="auto">
              <a:xfrm>
                <a:off x="1163" y="3585"/>
                <a:ext cx="221" cy="126"/>
              </a:xfrm>
              <a:custGeom>
                <a:avLst/>
                <a:gdLst>
                  <a:gd name="T0" fmla="*/ 5 w 291"/>
                  <a:gd name="T1" fmla="*/ 1 h 179"/>
                  <a:gd name="T2" fmla="*/ 5 w 291"/>
                  <a:gd name="T3" fmla="*/ 1 h 179"/>
                  <a:gd name="T4" fmla="*/ 4 w 291"/>
                  <a:gd name="T5" fmla="*/ 1 h 179"/>
                  <a:gd name="T6" fmla="*/ 4 w 291"/>
                  <a:gd name="T7" fmla="*/ 1 h 179"/>
                  <a:gd name="T8" fmla="*/ 4 w 291"/>
                  <a:gd name="T9" fmla="*/ 1 h 179"/>
                  <a:gd name="T10" fmla="*/ 3 w 291"/>
                  <a:gd name="T11" fmla="*/ 1 h 179"/>
                  <a:gd name="T12" fmla="*/ 3 w 291"/>
                  <a:gd name="T13" fmla="*/ 1 h 179"/>
                  <a:gd name="T14" fmla="*/ 2 w 291"/>
                  <a:gd name="T15" fmla="*/ 1 h 179"/>
                  <a:gd name="T16" fmla="*/ 2 w 291"/>
                  <a:gd name="T17" fmla="*/ 1 h 179"/>
                  <a:gd name="T18" fmla="*/ 2 w 291"/>
                  <a:gd name="T19" fmla="*/ 1 h 179"/>
                  <a:gd name="T20" fmla="*/ 2 w 291"/>
                  <a:gd name="T21" fmla="*/ 1 h 179"/>
                  <a:gd name="T22" fmla="*/ 2 w 291"/>
                  <a:gd name="T23" fmla="*/ 1 h 179"/>
                  <a:gd name="T24" fmla="*/ 2 w 291"/>
                  <a:gd name="T25" fmla="*/ 1 h 179"/>
                  <a:gd name="T26" fmla="*/ 2 w 291"/>
                  <a:gd name="T27" fmla="*/ 1 h 179"/>
                  <a:gd name="T28" fmla="*/ 2 w 291"/>
                  <a:gd name="T29" fmla="*/ 1 h 179"/>
                  <a:gd name="T30" fmla="*/ 2 w 291"/>
                  <a:gd name="T31" fmla="*/ 1 h 179"/>
                  <a:gd name="T32" fmla="*/ 4 w 291"/>
                  <a:gd name="T33" fmla="*/ 0 h 179"/>
                  <a:gd name="T34" fmla="*/ 8 w 291"/>
                  <a:gd name="T35" fmla="*/ 3 h 179"/>
                  <a:gd name="T36" fmla="*/ 8 w 291"/>
                  <a:gd name="T37" fmla="*/ 3 h 179"/>
                  <a:gd name="T38" fmla="*/ 8 w 291"/>
                  <a:gd name="T39" fmla="*/ 3 h 179"/>
                  <a:gd name="T40" fmla="*/ 8 w 291"/>
                  <a:gd name="T41" fmla="*/ 3 h 179"/>
                  <a:gd name="T42" fmla="*/ 8 w 291"/>
                  <a:gd name="T43" fmla="*/ 3 h 179"/>
                  <a:gd name="T44" fmla="*/ 8 w 291"/>
                  <a:gd name="T45" fmla="*/ 3 h 179"/>
                  <a:gd name="T46" fmla="*/ 8 w 291"/>
                  <a:gd name="T47" fmla="*/ 3 h 179"/>
                  <a:gd name="T48" fmla="*/ 8 w 291"/>
                  <a:gd name="T49" fmla="*/ 3 h 179"/>
                  <a:gd name="T50" fmla="*/ 8 w 291"/>
                  <a:gd name="T51" fmla="*/ 2 h 179"/>
                  <a:gd name="T52" fmla="*/ 8 w 291"/>
                  <a:gd name="T53" fmla="*/ 2 h 179"/>
                  <a:gd name="T54" fmla="*/ 8 w 291"/>
                  <a:gd name="T55" fmla="*/ 2 h 179"/>
                  <a:gd name="T56" fmla="*/ 8 w 291"/>
                  <a:gd name="T57" fmla="*/ 2 h 179"/>
                  <a:gd name="T58" fmla="*/ 8 w 291"/>
                  <a:gd name="T59" fmla="*/ 2 h 179"/>
                  <a:gd name="T60" fmla="*/ 8 w 291"/>
                  <a:gd name="T61" fmla="*/ 2 h 179"/>
                  <a:gd name="T62" fmla="*/ 8 w 291"/>
                  <a:gd name="T63" fmla="*/ 2 h 179"/>
                  <a:gd name="T64" fmla="*/ 8 w 291"/>
                  <a:gd name="T65" fmla="*/ 2 h 179"/>
                  <a:gd name="T66" fmla="*/ 8 w 291"/>
                  <a:gd name="T67" fmla="*/ 2 h 179"/>
                  <a:gd name="T68" fmla="*/ 7 w 291"/>
                  <a:gd name="T69" fmla="*/ 2 h 179"/>
                  <a:gd name="T70" fmla="*/ 7 w 291"/>
                  <a:gd name="T71" fmla="*/ 2 h 179"/>
                  <a:gd name="T72" fmla="*/ 7 w 291"/>
                  <a:gd name="T73" fmla="*/ 2 h 179"/>
                  <a:gd name="T74" fmla="*/ 7 w 291"/>
                  <a:gd name="T75" fmla="*/ 2 h 179"/>
                  <a:gd name="T76" fmla="*/ 7 w 291"/>
                  <a:gd name="T77" fmla="*/ 2 h 179"/>
                  <a:gd name="T78" fmla="*/ 7 w 291"/>
                  <a:gd name="T79" fmla="*/ 2 h 179"/>
                  <a:gd name="T80" fmla="*/ 6 w 291"/>
                  <a:gd name="T81" fmla="*/ 2 h 179"/>
                  <a:gd name="T82" fmla="*/ 6 w 291"/>
                  <a:gd name="T83" fmla="*/ 2 h 179"/>
                  <a:gd name="T84" fmla="*/ 6 w 291"/>
                  <a:gd name="T85" fmla="*/ 2 h 179"/>
                  <a:gd name="T86" fmla="*/ 6 w 291"/>
                  <a:gd name="T87" fmla="*/ 2 h 179"/>
                  <a:gd name="T88" fmla="*/ 6 w 291"/>
                  <a:gd name="T89" fmla="*/ 1 h 179"/>
                  <a:gd name="T90" fmla="*/ 6 w 291"/>
                  <a:gd name="T91" fmla="*/ 1 h 179"/>
                  <a:gd name="T92" fmla="*/ 6 w 291"/>
                  <a:gd name="T93" fmla="*/ 1 h 179"/>
                  <a:gd name="T94" fmla="*/ 6 w 291"/>
                  <a:gd name="T95" fmla="*/ 1 h 179"/>
                  <a:gd name="T96" fmla="*/ 6 w 291"/>
                  <a:gd name="T97" fmla="*/ 1 h 179"/>
                  <a:gd name="T98" fmla="*/ 6 w 291"/>
                  <a:gd name="T99" fmla="*/ 1 h 179"/>
                  <a:gd name="T100" fmla="*/ 6 w 291"/>
                  <a:gd name="T101" fmla="*/ 1 h 179"/>
                  <a:gd name="T102" fmla="*/ 6 w 291"/>
                  <a:gd name="T103" fmla="*/ 1 h 179"/>
                  <a:gd name="T104" fmla="*/ 6 w 291"/>
                  <a:gd name="T105" fmla="*/ 1 h 179"/>
                  <a:gd name="T106" fmla="*/ 5 w 291"/>
                  <a:gd name="T107" fmla="*/ 1 h 179"/>
                  <a:gd name="T108" fmla="*/ 5 w 291"/>
                  <a:gd name="T109" fmla="*/ 1 h 179"/>
                  <a:gd name="T110" fmla="*/ 5 w 291"/>
                  <a:gd name="T111" fmla="*/ 1 h 179"/>
                  <a:gd name="T112" fmla="*/ 5 w 291"/>
                  <a:gd name="T113" fmla="*/ 1 h 179"/>
                  <a:gd name="T114" fmla="*/ 5 w 291"/>
                  <a:gd name="T115" fmla="*/ 1 h 179"/>
                  <a:gd name="T116" fmla="*/ 5 w 291"/>
                  <a:gd name="T117" fmla="*/ 1 h 17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91"/>
                  <a:gd name="T178" fmla="*/ 0 h 179"/>
                  <a:gd name="T179" fmla="*/ 291 w 291"/>
                  <a:gd name="T180" fmla="*/ 179 h 17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91" h="179">
                    <a:moveTo>
                      <a:pt x="130" y="102"/>
                    </a:moveTo>
                    <a:lnTo>
                      <a:pt x="126" y="96"/>
                    </a:lnTo>
                    <a:lnTo>
                      <a:pt x="122" y="90"/>
                    </a:lnTo>
                    <a:lnTo>
                      <a:pt x="119" y="87"/>
                    </a:lnTo>
                    <a:lnTo>
                      <a:pt x="113" y="83"/>
                    </a:lnTo>
                    <a:lnTo>
                      <a:pt x="109" y="79"/>
                    </a:lnTo>
                    <a:lnTo>
                      <a:pt x="103" y="75"/>
                    </a:lnTo>
                    <a:lnTo>
                      <a:pt x="99" y="73"/>
                    </a:lnTo>
                    <a:lnTo>
                      <a:pt x="94" y="69"/>
                    </a:lnTo>
                    <a:lnTo>
                      <a:pt x="90" y="67"/>
                    </a:lnTo>
                    <a:lnTo>
                      <a:pt x="84" y="66"/>
                    </a:lnTo>
                    <a:lnTo>
                      <a:pt x="78" y="66"/>
                    </a:lnTo>
                    <a:lnTo>
                      <a:pt x="75" y="64"/>
                    </a:lnTo>
                    <a:lnTo>
                      <a:pt x="69" y="62"/>
                    </a:lnTo>
                    <a:lnTo>
                      <a:pt x="65" y="62"/>
                    </a:lnTo>
                    <a:lnTo>
                      <a:pt x="59" y="62"/>
                    </a:lnTo>
                    <a:lnTo>
                      <a:pt x="55" y="62"/>
                    </a:lnTo>
                    <a:lnTo>
                      <a:pt x="50" y="60"/>
                    </a:lnTo>
                    <a:lnTo>
                      <a:pt x="46" y="60"/>
                    </a:lnTo>
                    <a:lnTo>
                      <a:pt x="40" y="60"/>
                    </a:lnTo>
                    <a:lnTo>
                      <a:pt x="36" y="60"/>
                    </a:lnTo>
                    <a:lnTo>
                      <a:pt x="32" y="60"/>
                    </a:lnTo>
                    <a:lnTo>
                      <a:pt x="28" y="60"/>
                    </a:lnTo>
                    <a:lnTo>
                      <a:pt x="25" y="62"/>
                    </a:lnTo>
                    <a:lnTo>
                      <a:pt x="21" y="62"/>
                    </a:lnTo>
                    <a:lnTo>
                      <a:pt x="17" y="62"/>
                    </a:lnTo>
                    <a:lnTo>
                      <a:pt x="13" y="62"/>
                    </a:lnTo>
                    <a:lnTo>
                      <a:pt x="11" y="62"/>
                    </a:lnTo>
                    <a:lnTo>
                      <a:pt x="7" y="62"/>
                    </a:lnTo>
                    <a:lnTo>
                      <a:pt x="5" y="62"/>
                    </a:lnTo>
                    <a:lnTo>
                      <a:pt x="4" y="62"/>
                    </a:lnTo>
                    <a:lnTo>
                      <a:pt x="2" y="60"/>
                    </a:lnTo>
                    <a:lnTo>
                      <a:pt x="0" y="60"/>
                    </a:lnTo>
                    <a:lnTo>
                      <a:pt x="109" y="0"/>
                    </a:lnTo>
                    <a:lnTo>
                      <a:pt x="291" y="100"/>
                    </a:lnTo>
                    <a:lnTo>
                      <a:pt x="226" y="179"/>
                    </a:lnTo>
                    <a:lnTo>
                      <a:pt x="224" y="179"/>
                    </a:lnTo>
                    <a:lnTo>
                      <a:pt x="222" y="179"/>
                    </a:lnTo>
                    <a:lnTo>
                      <a:pt x="220" y="179"/>
                    </a:lnTo>
                    <a:lnTo>
                      <a:pt x="220" y="177"/>
                    </a:lnTo>
                    <a:lnTo>
                      <a:pt x="218" y="177"/>
                    </a:lnTo>
                    <a:lnTo>
                      <a:pt x="218" y="175"/>
                    </a:lnTo>
                    <a:lnTo>
                      <a:pt x="217" y="175"/>
                    </a:lnTo>
                    <a:lnTo>
                      <a:pt x="217" y="173"/>
                    </a:lnTo>
                    <a:lnTo>
                      <a:pt x="217" y="171"/>
                    </a:lnTo>
                    <a:lnTo>
                      <a:pt x="215" y="171"/>
                    </a:lnTo>
                    <a:lnTo>
                      <a:pt x="215" y="169"/>
                    </a:lnTo>
                    <a:lnTo>
                      <a:pt x="215" y="167"/>
                    </a:lnTo>
                    <a:lnTo>
                      <a:pt x="213" y="165"/>
                    </a:lnTo>
                    <a:lnTo>
                      <a:pt x="213" y="163"/>
                    </a:lnTo>
                    <a:lnTo>
                      <a:pt x="211" y="162"/>
                    </a:lnTo>
                    <a:lnTo>
                      <a:pt x="209" y="160"/>
                    </a:lnTo>
                    <a:lnTo>
                      <a:pt x="209" y="158"/>
                    </a:lnTo>
                    <a:lnTo>
                      <a:pt x="209" y="156"/>
                    </a:lnTo>
                    <a:lnTo>
                      <a:pt x="209" y="154"/>
                    </a:lnTo>
                    <a:lnTo>
                      <a:pt x="209" y="152"/>
                    </a:lnTo>
                    <a:lnTo>
                      <a:pt x="209" y="150"/>
                    </a:lnTo>
                    <a:lnTo>
                      <a:pt x="209" y="148"/>
                    </a:lnTo>
                    <a:lnTo>
                      <a:pt x="209" y="146"/>
                    </a:lnTo>
                    <a:lnTo>
                      <a:pt x="209" y="144"/>
                    </a:lnTo>
                    <a:lnTo>
                      <a:pt x="209" y="142"/>
                    </a:lnTo>
                    <a:lnTo>
                      <a:pt x="207" y="140"/>
                    </a:lnTo>
                    <a:lnTo>
                      <a:pt x="207" y="138"/>
                    </a:lnTo>
                    <a:lnTo>
                      <a:pt x="205" y="137"/>
                    </a:lnTo>
                    <a:lnTo>
                      <a:pt x="205" y="135"/>
                    </a:lnTo>
                    <a:lnTo>
                      <a:pt x="203" y="135"/>
                    </a:lnTo>
                    <a:lnTo>
                      <a:pt x="201" y="135"/>
                    </a:lnTo>
                    <a:lnTo>
                      <a:pt x="199" y="135"/>
                    </a:lnTo>
                    <a:lnTo>
                      <a:pt x="197" y="135"/>
                    </a:lnTo>
                    <a:lnTo>
                      <a:pt x="195" y="135"/>
                    </a:lnTo>
                    <a:lnTo>
                      <a:pt x="193" y="135"/>
                    </a:lnTo>
                    <a:lnTo>
                      <a:pt x="192" y="135"/>
                    </a:lnTo>
                    <a:lnTo>
                      <a:pt x="190" y="135"/>
                    </a:lnTo>
                    <a:lnTo>
                      <a:pt x="188" y="135"/>
                    </a:lnTo>
                    <a:lnTo>
                      <a:pt x="188" y="133"/>
                    </a:lnTo>
                    <a:lnTo>
                      <a:pt x="186" y="133"/>
                    </a:lnTo>
                    <a:lnTo>
                      <a:pt x="184" y="133"/>
                    </a:lnTo>
                    <a:lnTo>
                      <a:pt x="182" y="131"/>
                    </a:lnTo>
                    <a:lnTo>
                      <a:pt x="180" y="131"/>
                    </a:lnTo>
                    <a:lnTo>
                      <a:pt x="180" y="129"/>
                    </a:lnTo>
                    <a:lnTo>
                      <a:pt x="178" y="129"/>
                    </a:lnTo>
                    <a:lnTo>
                      <a:pt x="178" y="127"/>
                    </a:lnTo>
                    <a:lnTo>
                      <a:pt x="176" y="127"/>
                    </a:lnTo>
                    <a:lnTo>
                      <a:pt x="176" y="125"/>
                    </a:lnTo>
                    <a:lnTo>
                      <a:pt x="176" y="123"/>
                    </a:lnTo>
                    <a:lnTo>
                      <a:pt x="176" y="121"/>
                    </a:lnTo>
                    <a:lnTo>
                      <a:pt x="176" y="119"/>
                    </a:lnTo>
                    <a:lnTo>
                      <a:pt x="176" y="117"/>
                    </a:lnTo>
                    <a:lnTo>
                      <a:pt x="176" y="115"/>
                    </a:lnTo>
                    <a:lnTo>
                      <a:pt x="176" y="114"/>
                    </a:lnTo>
                    <a:lnTo>
                      <a:pt x="176" y="112"/>
                    </a:lnTo>
                    <a:lnTo>
                      <a:pt x="174" y="110"/>
                    </a:lnTo>
                    <a:lnTo>
                      <a:pt x="172" y="110"/>
                    </a:lnTo>
                    <a:lnTo>
                      <a:pt x="170" y="108"/>
                    </a:lnTo>
                    <a:lnTo>
                      <a:pt x="169" y="108"/>
                    </a:lnTo>
                    <a:lnTo>
                      <a:pt x="169" y="106"/>
                    </a:lnTo>
                    <a:lnTo>
                      <a:pt x="167" y="106"/>
                    </a:lnTo>
                    <a:lnTo>
                      <a:pt x="165" y="106"/>
                    </a:lnTo>
                    <a:lnTo>
                      <a:pt x="165" y="104"/>
                    </a:lnTo>
                    <a:lnTo>
                      <a:pt x="163" y="104"/>
                    </a:lnTo>
                    <a:lnTo>
                      <a:pt x="161" y="104"/>
                    </a:lnTo>
                    <a:lnTo>
                      <a:pt x="159" y="104"/>
                    </a:lnTo>
                    <a:lnTo>
                      <a:pt x="157" y="104"/>
                    </a:lnTo>
                    <a:lnTo>
                      <a:pt x="155" y="106"/>
                    </a:lnTo>
                    <a:lnTo>
                      <a:pt x="153" y="106"/>
                    </a:lnTo>
                    <a:lnTo>
                      <a:pt x="151" y="106"/>
                    </a:lnTo>
                    <a:lnTo>
                      <a:pt x="149" y="106"/>
                    </a:lnTo>
                    <a:lnTo>
                      <a:pt x="147" y="106"/>
                    </a:lnTo>
                    <a:lnTo>
                      <a:pt x="146" y="106"/>
                    </a:lnTo>
                    <a:lnTo>
                      <a:pt x="144" y="106"/>
                    </a:lnTo>
                    <a:lnTo>
                      <a:pt x="142" y="106"/>
                    </a:lnTo>
                    <a:lnTo>
                      <a:pt x="140" y="106"/>
                    </a:lnTo>
                    <a:lnTo>
                      <a:pt x="138" y="106"/>
                    </a:lnTo>
                    <a:lnTo>
                      <a:pt x="136" y="106"/>
                    </a:lnTo>
                    <a:lnTo>
                      <a:pt x="136" y="104"/>
                    </a:lnTo>
                    <a:lnTo>
                      <a:pt x="134" y="104"/>
                    </a:lnTo>
                    <a:lnTo>
                      <a:pt x="132" y="102"/>
                    </a:lnTo>
                    <a:lnTo>
                      <a:pt x="130" y="102"/>
                    </a:lnTo>
                    <a:close/>
                  </a:path>
                </a:pathLst>
              </a:custGeom>
              <a:solidFill>
                <a:srgbClr val="428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57" name="Freeform 733"/>
              <p:cNvSpPr>
                <a:spLocks noChangeAspect="1"/>
              </p:cNvSpPr>
              <p:nvPr/>
            </p:nvSpPr>
            <p:spPr bwMode="auto">
              <a:xfrm>
                <a:off x="1163" y="3585"/>
                <a:ext cx="221" cy="126"/>
              </a:xfrm>
              <a:custGeom>
                <a:avLst/>
                <a:gdLst>
                  <a:gd name="T0" fmla="*/ 5 w 291"/>
                  <a:gd name="T1" fmla="*/ 1 h 179"/>
                  <a:gd name="T2" fmla="*/ 5 w 291"/>
                  <a:gd name="T3" fmla="*/ 1 h 179"/>
                  <a:gd name="T4" fmla="*/ 5 w 291"/>
                  <a:gd name="T5" fmla="*/ 1 h 179"/>
                  <a:gd name="T6" fmla="*/ 4 w 291"/>
                  <a:gd name="T7" fmla="*/ 1 h 179"/>
                  <a:gd name="T8" fmla="*/ 4 w 291"/>
                  <a:gd name="T9" fmla="*/ 1 h 179"/>
                  <a:gd name="T10" fmla="*/ 4 w 291"/>
                  <a:gd name="T11" fmla="*/ 1 h 179"/>
                  <a:gd name="T12" fmla="*/ 3 w 291"/>
                  <a:gd name="T13" fmla="*/ 1 h 179"/>
                  <a:gd name="T14" fmla="*/ 3 w 291"/>
                  <a:gd name="T15" fmla="*/ 1 h 179"/>
                  <a:gd name="T16" fmla="*/ 2 w 291"/>
                  <a:gd name="T17" fmla="*/ 1 h 179"/>
                  <a:gd name="T18" fmla="*/ 2 w 291"/>
                  <a:gd name="T19" fmla="*/ 1 h 179"/>
                  <a:gd name="T20" fmla="*/ 2 w 291"/>
                  <a:gd name="T21" fmla="*/ 1 h 179"/>
                  <a:gd name="T22" fmla="*/ 2 w 291"/>
                  <a:gd name="T23" fmla="*/ 1 h 179"/>
                  <a:gd name="T24" fmla="*/ 2 w 291"/>
                  <a:gd name="T25" fmla="*/ 1 h 179"/>
                  <a:gd name="T26" fmla="*/ 2 w 291"/>
                  <a:gd name="T27" fmla="*/ 1 h 179"/>
                  <a:gd name="T28" fmla="*/ 2 w 291"/>
                  <a:gd name="T29" fmla="*/ 1 h 179"/>
                  <a:gd name="T30" fmla="*/ 2 w 291"/>
                  <a:gd name="T31" fmla="*/ 1 h 179"/>
                  <a:gd name="T32" fmla="*/ 4 w 291"/>
                  <a:gd name="T33" fmla="*/ 0 h 179"/>
                  <a:gd name="T34" fmla="*/ 8 w 291"/>
                  <a:gd name="T35" fmla="*/ 3 h 179"/>
                  <a:gd name="T36" fmla="*/ 8 w 291"/>
                  <a:gd name="T37" fmla="*/ 3 h 179"/>
                  <a:gd name="T38" fmla="*/ 8 w 291"/>
                  <a:gd name="T39" fmla="*/ 3 h 179"/>
                  <a:gd name="T40" fmla="*/ 8 w 291"/>
                  <a:gd name="T41" fmla="*/ 3 h 179"/>
                  <a:gd name="T42" fmla="*/ 8 w 291"/>
                  <a:gd name="T43" fmla="*/ 3 h 179"/>
                  <a:gd name="T44" fmla="*/ 8 w 291"/>
                  <a:gd name="T45" fmla="*/ 3 h 179"/>
                  <a:gd name="T46" fmla="*/ 8 w 291"/>
                  <a:gd name="T47" fmla="*/ 2 h 179"/>
                  <a:gd name="T48" fmla="*/ 8 w 291"/>
                  <a:gd name="T49" fmla="*/ 2 h 179"/>
                  <a:gd name="T50" fmla="*/ 8 w 291"/>
                  <a:gd name="T51" fmla="*/ 2 h 179"/>
                  <a:gd name="T52" fmla="*/ 8 w 291"/>
                  <a:gd name="T53" fmla="*/ 2 h 179"/>
                  <a:gd name="T54" fmla="*/ 8 w 291"/>
                  <a:gd name="T55" fmla="*/ 2 h 179"/>
                  <a:gd name="T56" fmla="*/ 8 w 291"/>
                  <a:gd name="T57" fmla="*/ 2 h 179"/>
                  <a:gd name="T58" fmla="*/ 8 w 291"/>
                  <a:gd name="T59" fmla="*/ 2 h 179"/>
                  <a:gd name="T60" fmla="*/ 8 w 291"/>
                  <a:gd name="T61" fmla="*/ 2 h 179"/>
                  <a:gd name="T62" fmla="*/ 8 w 291"/>
                  <a:gd name="T63" fmla="*/ 2 h 179"/>
                  <a:gd name="T64" fmla="*/ 8 w 291"/>
                  <a:gd name="T65" fmla="*/ 2 h 179"/>
                  <a:gd name="T66" fmla="*/ 8 w 291"/>
                  <a:gd name="T67" fmla="*/ 2 h 179"/>
                  <a:gd name="T68" fmla="*/ 8 w 291"/>
                  <a:gd name="T69" fmla="*/ 2 h 179"/>
                  <a:gd name="T70" fmla="*/ 8 w 291"/>
                  <a:gd name="T71" fmla="*/ 2 h 179"/>
                  <a:gd name="T72" fmla="*/ 8 w 291"/>
                  <a:gd name="T73" fmla="*/ 2 h 179"/>
                  <a:gd name="T74" fmla="*/ 8 w 291"/>
                  <a:gd name="T75" fmla="*/ 2 h 179"/>
                  <a:gd name="T76" fmla="*/ 7 w 291"/>
                  <a:gd name="T77" fmla="*/ 2 h 179"/>
                  <a:gd name="T78" fmla="*/ 7 w 291"/>
                  <a:gd name="T79" fmla="*/ 2 h 179"/>
                  <a:gd name="T80" fmla="*/ 7 w 291"/>
                  <a:gd name="T81" fmla="*/ 2 h 179"/>
                  <a:gd name="T82" fmla="*/ 7 w 291"/>
                  <a:gd name="T83" fmla="*/ 2 h 179"/>
                  <a:gd name="T84" fmla="*/ 7 w 291"/>
                  <a:gd name="T85" fmla="*/ 2 h 179"/>
                  <a:gd name="T86" fmla="*/ 7 w 291"/>
                  <a:gd name="T87" fmla="*/ 2 h 179"/>
                  <a:gd name="T88" fmla="*/ 7 w 291"/>
                  <a:gd name="T89" fmla="*/ 1 h 179"/>
                  <a:gd name="T90" fmla="*/ 7 w 291"/>
                  <a:gd name="T91" fmla="*/ 1 h 179"/>
                  <a:gd name="T92" fmla="*/ 7 w 291"/>
                  <a:gd name="T93" fmla="*/ 1 h 179"/>
                  <a:gd name="T94" fmla="*/ 6 w 291"/>
                  <a:gd name="T95" fmla="*/ 1 h 179"/>
                  <a:gd name="T96" fmla="*/ 6 w 291"/>
                  <a:gd name="T97" fmla="*/ 1 h 179"/>
                  <a:gd name="T98" fmla="*/ 6 w 291"/>
                  <a:gd name="T99" fmla="*/ 1 h 179"/>
                  <a:gd name="T100" fmla="*/ 6 w 291"/>
                  <a:gd name="T101" fmla="*/ 1 h 179"/>
                  <a:gd name="T102" fmla="*/ 6 w 291"/>
                  <a:gd name="T103" fmla="*/ 1 h 179"/>
                  <a:gd name="T104" fmla="*/ 6 w 291"/>
                  <a:gd name="T105" fmla="*/ 1 h 179"/>
                  <a:gd name="T106" fmla="*/ 6 w 291"/>
                  <a:gd name="T107" fmla="*/ 1 h 179"/>
                  <a:gd name="T108" fmla="*/ 6 w 291"/>
                  <a:gd name="T109" fmla="*/ 1 h 179"/>
                  <a:gd name="T110" fmla="*/ 6 w 291"/>
                  <a:gd name="T111" fmla="*/ 1 h 179"/>
                  <a:gd name="T112" fmla="*/ 5 w 291"/>
                  <a:gd name="T113" fmla="*/ 1 h 179"/>
                  <a:gd name="T114" fmla="*/ 5 w 291"/>
                  <a:gd name="T115" fmla="*/ 1 h 179"/>
                  <a:gd name="T116" fmla="*/ 5 w 291"/>
                  <a:gd name="T117" fmla="*/ 1 h 179"/>
                  <a:gd name="T118" fmla="*/ 5 w 291"/>
                  <a:gd name="T119" fmla="*/ 1 h 17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91"/>
                  <a:gd name="T181" fmla="*/ 0 h 179"/>
                  <a:gd name="T182" fmla="*/ 291 w 291"/>
                  <a:gd name="T183" fmla="*/ 179 h 17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91" h="179">
                    <a:moveTo>
                      <a:pt x="138" y="98"/>
                    </a:moveTo>
                    <a:lnTo>
                      <a:pt x="134" y="92"/>
                    </a:lnTo>
                    <a:lnTo>
                      <a:pt x="130" y="87"/>
                    </a:lnTo>
                    <a:lnTo>
                      <a:pt x="126" y="83"/>
                    </a:lnTo>
                    <a:lnTo>
                      <a:pt x="122" y="77"/>
                    </a:lnTo>
                    <a:lnTo>
                      <a:pt x="117" y="73"/>
                    </a:lnTo>
                    <a:lnTo>
                      <a:pt x="113" y="71"/>
                    </a:lnTo>
                    <a:lnTo>
                      <a:pt x="109" y="67"/>
                    </a:lnTo>
                    <a:lnTo>
                      <a:pt x="103" y="66"/>
                    </a:lnTo>
                    <a:lnTo>
                      <a:pt x="98" y="64"/>
                    </a:lnTo>
                    <a:lnTo>
                      <a:pt x="94" y="62"/>
                    </a:lnTo>
                    <a:lnTo>
                      <a:pt x="88" y="60"/>
                    </a:lnTo>
                    <a:lnTo>
                      <a:pt x="82" y="60"/>
                    </a:lnTo>
                    <a:lnTo>
                      <a:pt x="76" y="58"/>
                    </a:lnTo>
                    <a:lnTo>
                      <a:pt x="73" y="58"/>
                    </a:lnTo>
                    <a:lnTo>
                      <a:pt x="67" y="58"/>
                    </a:lnTo>
                    <a:lnTo>
                      <a:pt x="61" y="58"/>
                    </a:lnTo>
                    <a:lnTo>
                      <a:pt x="55" y="58"/>
                    </a:lnTo>
                    <a:lnTo>
                      <a:pt x="51" y="58"/>
                    </a:lnTo>
                    <a:lnTo>
                      <a:pt x="46" y="58"/>
                    </a:lnTo>
                    <a:lnTo>
                      <a:pt x="40" y="58"/>
                    </a:lnTo>
                    <a:lnTo>
                      <a:pt x="36" y="58"/>
                    </a:lnTo>
                    <a:lnTo>
                      <a:pt x="30" y="60"/>
                    </a:lnTo>
                    <a:lnTo>
                      <a:pt x="27" y="60"/>
                    </a:lnTo>
                    <a:lnTo>
                      <a:pt x="23" y="60"/>
                    </a:lnTo>
                    <a:lnTo>
                      <a:pt x="19" y="60"/>
                    </a:lnTo>
                    <a:lnTo>
                      <a:pt x="15" y="60"/>
                    </a:lnTo>
                    <a:lnTo>
                      <a:pt x="11" y="62"/>
                    </a:lnTo>
                    <a:lnTo>
                      <a:pt x="7" y="62"/>
                    </a:lnTo>
                    <a:lnTo>
                      <a:pt x="5" y="62"/>
                    </a:lnTo>
                    <a:lnTo>
                      <a:pt x="4" y="62"/>
                    </a:lnTo>
                    <a:lnTo>
                      <a:pt x="2" y="60"/>
                    </a:lnTo>
                    <a:lnTo>
                      <a:pt x="0" y="60"/>
                    </a:lnTo>
                    <a:lnTo>
                      <a:pt x="109" y="0"/>
                    </a:lnTo>
                    <a:lnTo>
                      <a:pt x="291" y="100"/>
                    </a:lnTo>
                    <a:lnTo>
                      <a:pt x="226" y="179"/>
                    </a:lnTo>
                    <a:lnTo>
                      <a:pt x="224" y="179"/>
                    </a:lnTo>
                    <a:lnTo>
                      <a:pt x="222" y="179"/>
                    </a:lnTo>
                    <a:lnTo>
                      <a:pt x="222" y="177"/>
                    </a:lnTo>
                    <a:lnTo>
                      <a:pt x="220" y="177"/>
                    </a:lnTo>
                    <a:lnTo>
                      <a:pt x="220" y="175"/>
                    </a:lnTo>
                    <a:lnTo>
                      <a:pt x="220" y="173"/>
                    </a:lnTo>
                    <a:lnTo>
                      <a:pt x="220" y="171"/>
                    </a:lnTo>
                    <a:lnTo>
                      <a:pt x="220" y="169"/>
                    </a:lnTo>
                    <a:lnTo>
                      <a:pt x="220" y="167"/>
                    </a:lnTo>
                    <a:lnTo>
                      <a:pt x="220" y="165"/>
                    </a:lnTo>
                    <a:lnTo>
                      <a:pt x="220" y="163"/>
                    </a:lnTo>
                    <a:lnTo>
                      <a:pt x="220" y="162"/>
                    </a:lnTo>
                    <a:lnTo>
                      <a:pt x="218" y="162"/>
                    </a:lnTo>
                    <a:lnTo>
                      <a:pt x="218" y="160"/>
                    </a:lnTo>
                    <a:lnTo>
                      <a:pt x="218" y="158"/>
                    </a:lnTo>
                    <a:lnTo>
                      <a:pt x="218" y="156"/>
                    </a:lnTo>
                    <a:lnTo>
                      <a:pt x="218" y="154"/>
                    </a:lnTo>
                    <a:lnTo>
                      <a:pt x="217" y="154"/>
                    </a:lnTo>
                    <a:lnTo>
                      <a:pt x="217" y="152"/>
                    </a:lnTo>
                    <a:lnTo>
                      <a:pt x="215" y="152"/>
                    </a:lnTo>
                    <a:lnTo>
                      <a:pt x="215" y="150"/>
                    </a:lnTo>
                    <a:lnTo>
                      <a:pt x="215" y="148"/>
                    </a:lnTo>
                    <a:lnTo>
                      <a:pt x="215" y="146"/>
                    </a:lnTo>
                    <a:lnTo>
                      <a:pt x="215" y="144"/>
                    </a:lnTo>
                    <a:lnTo>
                      <a:pt x="217" y="142"/>
                    </a:lnTo>
                    <a:lnTo>
                      <a:pt x="217" y="140"/>
                    </a:lnTo>
                    <a:lnTo>
                      <a:pt x="217" y="138"/>
                    </a:lnTo>
                    <a:lnTo>
                      <a:pt x="215" y="138"/>
                    </a:lnTo>
                    <a:lnTo>
                      <a:pt x="215" y="137"/>
                    </a:lnTo>
                    <a:lnTo>
                      <a:pt x="215" y="135"/>
                    </a:lnTo>
                    <a:lnTo>
                      <a:pt x="215" y="133"/>
                    </a:lnTo>
                    <a:lnTo>
                      <a:pt x="213" y="131"/>
                    </a:lnTo>
                    <a:lnTo>
                      <a:pt x="213" y="129"/>
                    </a:lnTo>
                    <a:lnTo>
                      <a:pt x="211" y="129"/>
                    </a:lnTo>
                    <a:lnTo>
                      <a:pt x="209" y="129"/>
                    </a:lnTo>
                    <a:lnTo>
                      <a:pt x="207" y="129"/>
                    </a:lnTo>
                    <a:lnTo>
                      <a:pt x="205" y="129"/>
                    </a:lnTo>
                    <a:lnTo>
                      <a:pt x="203" y="129"/>
                    </a:lnTo>
                    <a:lnTo>
                      <a:pt x="201" y="129"/>
                    </a:lnTo>
                    <a:lnTo>
                      <a:pt x="199" y="129"/>
                    </a:lnTo>
                    <a:lnTo>
                      <a:pt x="197" y="129"/>
                    </a:lnTo>
                    <a:lnTo>
                      <a:pt x="195" y="129"/>
                    </a:lnTo>
                    <a:lnTo>
                      <a:pt x="193" y="129"/>
                    </a:lnTo>
                    <a:lnTo>
                      <a:pt x="192" y="129"/>
                    </a:lnTo>
                    <a:lnTo>
                      <a:pt x="190" y="129"/>
                    </a:lnTo>
                    <a:lnTo>
                      <a:pt x="188" y="127"/>
                    </a:lnTo>
                    <a:lnTo>
                      <a:pt x="186" y="127"/>
                    </a:lnTo>
                    <a:lnTo>
                      <a:pt x="184" y="125"/>
                    </a:lnTo>
                    <a:lnTo>
                      <a:pt x="182" y="123"/>
                    </a:lnTo>
                    <a:lnTo>
                      <a:pt x="182" y="121"/>
                    </a:lnTo>
                    <a:lnTo>
                      <a:pt x="182" y="119"/>
                    </a:lnTo>
                    <a:lnTo>
                      <a:pt x="182" y="117"/>
                    </a:lnTo>
                    <a:lnTo>
                      <a:pt x="182" y="115"/>
                    </a:lnTo>
                    <a:lnTo>
                      <a:pt x="182" y="114"/>
                    </a:lnTo>
                    <a:lnTo>
                      <a:pt x="182" y="112"/>
                    </a:lnTo>
                    <a:lnTo>
                      <a:pt x="182" y="110"/>
                    </a:lnTo>
                    <a:lnTo>
                      <a:pt x="182" y="108"/>
                    </a:lnTo>
                    <a:lnTo>
                      <a:pt x="180" y="108"/>
                    </a:lnTo>
                    <a:lnTo>
                      <a:pt x="180" y="106"/>
                    </a:lnTo>
                    <a:lnTo>
                      <a:pt x="178" y="106"/>
                    </a:lnTo>
                    <a:lnTo>
                      <a:pt x="176" y="106"/>
                    </a:lnTo>
                    <a:lnTo>
                      <a:pt x="176" y="104"/>
                    </a:lnTo>
                    <a:lnTo>
                      <a:pt x="174" y="104"/>
                    </a:lnTo>
                    <a:lnTo>
                      <a:pt x="174" y="102"/>
                    </a:lnTo>
                    <a:lnTo>
                      <a:pt x="172" y="102"/>
                    </a:lnTo>
                    <a:lnTo>
                      <a:pt x="170" y="102"/>
                    </a:lnTo>
                    <a:lnTo>
                      <a:pt x="169" y="102"/>
                    </a:lnTo>
                    <a:lnTo>
                      <a:pt x="167" y="102"/>
                    </a:lnTo>
                    <a:lnTo>
                      <a:pt x="165" y="102"/>
                    </a:lnTo>
                    <a:lnTo>
                      <a:pt x="163" y="102"/>
                    </a:lnTo>
                    <a:lnTo>
                      <a:pt x="161" y="102"/>
                    </a:lnTo>
                    <a:lnTo>
                      <a:pt x="159" y="102"/>
                    </a:lnTo>
                    <a:lnTo>
                      <a:pt x="157" y="102"/>
                    </a:lnTo>
                    <a:lnTo>
                      <a:pt x="155" y="104"/>
                    </a:lnTo>
                    <a:lnTo>
                      <a:pt x="153" y="104"/>
                    </a:lnTo>
                    <a:lnTo>
                      <a:pt x="151" y="104"/>
                    </a:lnTo>
                    <a:lnTo>
                      <a:pt x="149" y="104"/>
                    </a:lnTo>
                    <a:lnTo>
                      <a:pt x="147" y="104"/>
                    </a:lnTo>
                    <a:lnTo>
                      <a:pt x="146" y="104"/>
                    </a:lnTo>
                    <a:lnTo>
                      <a:pt x="144" y="104"/>
                    </a:lnTo>
                    <a:lnTo>
                      <a:pt x="142" y="102"/>
                    </a:lnTo>
                    <a:lnTo>
                      <a:pt x="140" y="102"/>
                    </a:lnTo>
                    <a:lnTo>
                      <a:pt x="140" y="100"/>
                    </a:lnTo>
                    <a:lnTo>
                      <a:pt x="138" y="100"/>
                    </a:lnTo>
                    <a:lnTo>
                      <a:pt x="138" y="98"/>
                    </a:lnTo>
                    <a:close/>
                  </a:path>
                </a:pathLst>
              </a:custGeom>
              <a:solidFill>
                <a:srgbClr val="3B80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58" name="Freeform 734"/>
              <p:cNvSpPr>
                <a:spLocks noChangeAspect="1"/>
              </p:cNvSpPr>
              <p:nvPr/>
            </p:nvSpPr>
            <p:spPr bwMode="auto">
              <a:xfrm>
                <a:off x="1163" y="3585"/>
                <a:ext cx="221" cy="126"/>
              </a:xfrm>
              <a:custGeom>
                <a:avLst/>
                <a:gdLst>
                  <a:gd name="T0" fmla="*/ 8 w 291"/>
                  <a:gd name="T1" fmla="*/ 3 h 179"/>
                  <a:gd name="T2" fmla="*/ 8 w 291"/>
                  <a:gd name="T3" fmla="*/ 3 h 179"/>
                  <a:gd name="T4" fmla="*/ 8 w 291"/>
                  <a:gd name="T5" fmla="*/ 3 h 179"/>
                  <a:gd name="T6" fmla="*/ 8 w 291"/>
                  <a:gd name="T7" fmla="*/ 3 h 179"/>
                  <a:gd name="T8" fmla="*/ 8 w 291"/>
                  <a:gd name="T9" fmla="*/ 3 h 179"/>
                  <a:gd name="T10" fmla="*/ 8 w 291"/>
                  <a:gd name="T11" fmla="*/ 2 h 179"/>
                  <a:gd name="T12" fmla="*/ 8 w 291"/>
                  <a:gd name="T13" fmla="*/ 2 h 179"/>
                  <a:gd name="T14" fmla="*/ 8 w 291"/>
                  <a:gd name="T15" fmla="*/ 2 h 179"/>
                  <a:gd name="T16" fmla="*/ 8 w 291"/>
                  <a:gd name="T17" fmla="*/ 2 h 179"/>
                  <a:gd name="T18" fmla="*/ 8 w 291"/>
                  <a:gd name="T19" fmla="*/ 2 h 179"/>
                  <a:gd name="T20" fmla="*/ 8 w 291"/>
                  <a:gd name="T21" fmla="*/ 2 h 179"/>
                  <a:gd name="T22" fmla="*/ 8 w 291"/>
                  <a:gd name="T23" fmla="*/ 2 h 179"/>
                  <a:gd name="T24" fmla="*/ 8 w 291"/>
                  <a:gd name="T25" fmla="*/ 2 h 179"/>
                  <a:gd name="T26" fmla="*/ 8 w 291"/>
                  <a:gd name="T27" fmla="*/ 2 h 179"/>
                  <a:gd name="T28" fmla="*/ 8 w 291"/>
                  <a:gd name="T29" fmla="*/ 2 h 179"/>
                  <a:gd name="T30" fmla="*/ 8 w 291"/>
                  <a:gd name="T31" fmla="*/ 2 h 179"/>
                  <a:gd name="T32" fmla="*/ 8 w 291"/>
                  <a:gd name="T33" fmla="*/ 2 h 179"/>
                  <a:gd name="T34" fmla="*/ 8 w 291"/>
                  <a:gd name="T35" fmla="*/ 2 h 179"/>
                  <a:gd name="T36" fmla="*/ 8 w 291"/>
                  <a:gd name="T37" fmla="*/ 2 h 179"/>
                  <a:gd name="T38" fmla="*/ 8 w 291"/>
                  <a:gd name="T39" fmla="*/ 2 h 179"/>
                  <a:gd name="T40" fmla="*/ 8 w 291"/>
                  <a:gd name="T41" fmla="*/ 2 h 179"/>
                  <a:gd name="T42" fmla="*/ 8 w 291"/>
                  <a:gd name="T43" fmla="*/ 2 h 179"/>
                  <a:gd name="T44" fmla="*/ 8 w 291"/>
                  <a:gd name="T45" fmla="*/ 2 h 179"/>
                  <a:gd name="T46" fmla="*/ 8 w 291"/>
                  <a:gd name="T47" fmla="*/ 2 h 179"/>
                  <a:gd name="T48" fmla="*/ 8 w 291"/>
                  <a:gd name="T49" fmla="*/ 2 h 179"/>
                  <a:gd name="T50" fmla="*/ 7 w 291"/>
                  <a:gd name="T51" fmla="*/ 2 h 179"/>
                  <a:gd name="T52" fmla="*/ 7 w 291"/>
                  <a:gd name="T53" fmla="*/ 2 h 179"/>
                  <a:gd name="T54" fmla="*/ 7 w 291"/>
                  <a:gd name="T55" fmla="*/ 2 h 179"/>
                  <a:gd name="T56" fmla="*/ 7 w 291"/>
                  <a:gd name="T57" fmla="*/ 2 h 179"/>
                  <a:gd name="T58" fmla="*/ 7 w 291"/>
                  <a:gd name="T59" fmla="*/ 1 h 179"/>
                  <a:gd name="T60" fmla="*/ 7 w 291"/>
                  <a:gd name="T61" fmla="*/ 1 h 179"/>
                  <a:gd name="T62" fmla="*/ 7 w 291"/>
                  <a:gd name="T63" fmla="*/ 1 h 179"/>
                  <a:gd name="T64" fmla="*/ 7 w 291"/>
                  <a:gd name="T65" fmla="*/ 1 h 179"/>
                  <a:gd name="T66" fmla="*/ 7 w 291"/>
                  <a:gd name="T67" fmla="*/ 1 h 179"/>
                  <a:gd name="T68" fmla="*/ 7 w 291"/>
                  <a:gd name="T69" fmla="*/ 1 h 179"/>
                  <a:gd name="T70" fmla="*/ 6 w 291"/>
                  <a:gd name="T71" fmla="*/ 1 h 179"/>
                  <a:gd name="T72" fmla="*/ 6 w 291"/>
                  <a:gd name="T73" fmla="*/ 1 h 179"/>
                  <a:gd name="T74" fmla="*/ 6 w 291"/>
                  <a:gd name="T75" fmla="*/ 1 h 179"/>
                  <a:gd name="T76" fmla="*/ 6 w 291"/>
                  <a:gd name="T77" fmla="*/ 1 h 179"/>
                  <a:gd name="T78" fmla="*/ 6 w 291"/>
                  <a:gd name="T79" fmla="*/ 1 h 179"/>
                  <a:gd name="T80" fmla="*/ 6 w 291"/>
                  <a:gd name="T81" fmla="*/ 1 h 179"/>
                  <a:gd name="T82" fmla="*/ 6 w 291"/>
                  <a:gd name="T83" fmla="*/ 1 h 179"/>
                  <a:gd name="T84" fmla="*/ 6 w 291"/>
                  <a:gd name="T85" fmla="*/ 1 h 179"/>
                  <a:gd name="T86" fmla="*/ 5 w 291"/>
                  <a:gd name="T87" fmla="*/ 1 h 179"/>
                  <a:gd name="T88" fmla="*/ 5 w 291"/>
                  <a:gd name="T89" fmla="*/ 1 h 179"/>
                  <a:gd name="T90" fmla="*/ 5 w 291"/>
                  <a:gd name="T91" fmla="*/ 1 h 179"/>
                  <a:gd name="T92" fmla="*/ 5 w 291"/>
                  <a:gd name="T93" fmla="*/ 1 h 179"/>
                  <a:gd name="T94" fmla="*/ 5 w 291"/>
                  <a:gd name="T95" fmla="*/ 1 h 179"/>
                  <a:gd name="T96" fmla="*/ 5 w 291"/>
                  <a:gd name="T97" fmla="*/ 1 h 179"/>
                  <a:gd name="T98" fmla="*/ 4 w 291"/>
                  <a:gd name="T99" fmla="*/ 1 h 179"/>
                  <a:gd name="T100" fmla="*/ 4 w 291"/>
                  <a:gd name="T101" fmla="*/ 1 h 179"/>
                  <a:gd name="T102" fmla="*/ 4 w 291"/>
                  <a:gd name="T103" fmla="*/ 1 h 179"/>
                  <a:gd name="T104" fmla="*/ 3 w 291"/>
                  <a:gd name="T105" fmla="*/ 1 h 179"/>
                  <a:gd name="T106" fmla="*/ 3 w 291"/>
                  <a:gd name="T107" fmla="*/ 1 h 179"/>
                  <a:gd name="T108" fmla="*/ 2 w 291"/>
                  <a:gd name="T109" fmla="*/ 1 h 179"/>
                  <a:gd name="T110" fmla="*/ 2 w 291"/>
                  <a:gd name="T111" fmla="*/ 1 h 179"/>
                  <a:gd name="T112" fmla="*/ 2 w 291"/>
                  <a:gd name="T113" fmla="*/ 1 h 179"/>
                  <a:gd name="T114" fmla="*/ 2 w 291"/>
                  <a:gd name="T115" fmla="*/ 1 h 179"/>
                  <a:gd name="T116" fmla="*/ 2 w 291"/>
                  <a:gd name="T117" fmla="*/ 1 h 179"/>
                  <a:gd name="T118" fmla="*/ 2 w 291"/>
                  <a:gd name="T119" fmla="*/ 1 h 179"/>
                  <a:gd name="T120" fmla="*/ 2 w 291"/>
                  <a:gd name="T121" fmla="*/ 1 h 179"/>
                  <a:gd name="T122" fmla="*/ 0 w 291"/>
                  <a:gd name="T123" fmla="*/ 1 h 179"/>
                  <a:gd name="T124" fmla="*/ 11 w 291"/>
                  <a:gd name="T125" fmla="*/ 1 h 1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91"/>
                  <a:gd name="T190" fmla="*/ 0 h 179"/>
                  <a:gd name="T191" fmla="*/ 291 w 291"/>
                  <a:gd name="T192" fmla="*/ 179 h 1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91" h="179">
                    <a:moveTo>
                      <a:pt x="226" y="179"/>
                    </a:moveTo>
                    <a:lnTo>
                      <a:pt x="224" y="179"/>
                    </a:lnTo>
                    <a:lnTo>
                      <a:pt x="222" y="179"/>
                    </a:lnTo>
                    <a:lnTo>
                      <a:pt x="222" y="177"/>
                    </a:lnTo>
                    <a:lnTo>
                      <a:pt x="222" y="175"/>
                    </a:lnTo>
                    <a:lnTo>
                      <a:pt x="222" y="173"/>
                    </a:lnTo>
                    <a:lnTo>
                      <a:pt x="222" y="171"/>
                    </a:lnTo>
                    <a:lnTo>
                      <a:pt x="222" y="169"/>
                    </a:lnTo>
                    <a:lnTo>
                      <a:pt x="222" y="167"/>
                    </a:lnTo>
                    <a:lnTo>
                      <a:pt x="222" y="165"/>
                    </a:lnTo>
                    <a:lnTo>
                      <a:pt x="224" y="163"/>
                    </a:lnTo>
                    <a:lnTo>
                      <a:pt x="224" y="162"/>
                    </a:lnTo>
                    <a:lnTo>
                      <a:pt x="224" y="160"/>
                    </a:lnTo>
                    <a:lnTo>
                      <a:pt x="224" y="158"/>
                    </a:lnTo>
                    <a:lnTo>
                      <a:pt x="224" y="156"/>
                    </a:lnTo>
                    <a:lnTo>
                      <a:pt x="224" y="154"/>
                    </a:lnTo>
                    <a:lnTo>
                      <a:pt x="226" y="154"/>
                    </a:lnTo>
                    <a:lnTo>
                      <a:pt x="226" y="152"/>
                    </a:lnTo>
                    <a:lnTo>
                      <a:pt x="226" y="150"/>
                    </a:lnTo>
                    <a:lnTo>
                      <a:pt x="224" y="150"/>
                    </a:lnTo>
                    <a:lnTo>
                      <a:pt x="224" y="148"/>
                    </a:lnTo>
                    <a:lnTo>
                      <a:pt x="224" y="146"/>
                    </a:lnTo>
                    <a:lnTo>
                      <a:pt x="222" y="146"/>
                    </a:lnTo>
                    <a:lnTo>
                      <a:pt x="222" y="144"/>
                    </a:lnTo>
                    <a:lnTo>
                      <a:pt x="222" y="142"/>
                    </a:lnTo>
                    <a:lnTo>
                      <a:pt x="222" y="140"/>
                    </a:lnTo>
                    <a:lnTo>
                      <a:pt x="222" y="138"/>
                    </a:lnTo>
                    <a:lnTo>
                      <a:pt x="222" y="137"/>
                    </a:lnTo>
                    <a:lnTo>
                      <a:pt x="222" y="135"/>
                    </a:lnTo>
                    <a:lnTo>
                      <a:pt x="222" y="133"/>
                    </a:lnTo>
                    <a:lnTo>
                      <a:pt x="222" y="131"/>
                    </a:lnTo>
                    <a:lnTo>
                      <a:pt x="222" y="129"/>
                    </a:lnTo>
                    <a:lnTo>
                      <a:pt x="222" y="127"/>
                    </a:lnTo>
                    <a:lnTo>
                      <a:pt x="220" y="125"/>
                    </a:lnTo>
                    <a:lnTo>
                      <a:pt x="220" y="123"/>
                    </a:lnTo>
                    <a:lnTo>
                      <a:pt x="220" y="121"/>
                    </a:lnTo>
                    <a:lnTo>
                      <a:pt x="218" y="121"/>
                    </a:lnTo>
                    <a:lnTo>
                      <a:pt x="217" y="121"/>
                    </a:lnTo>
                    <a:lnTo>
                      <a:pt x="215" y="121"/>
                    </a:lnTo>
                    <a:lnTo>
                      <a:pt x="213" y="121"/>
                    </a:lnTo>
                    <a:lnTo>
                      <a:pt x="213" y="123"/>
                    </a:lnTo>
                    <a:lnTo>
                      <a:pt x="211" y="123"/>
                    </a:lnTo>
                    <a:lnTo>
                      <a:pt x="209" y="123"/>
                    </a:lnTo>
                    <a:lnTo>
                      <a:pt x="207" y="123"/>
                    </a:lnTo>
                    <a:lnTo>
                      <a:pt x="205" y="123"/>
                    </a:lnTo>
                    <a:lnTo>
                      <a:pt x="203" y="123"/>
                    </a:lnTo>
                    <a:lnTo>
                      <a:pt x="201" y="123"/>
                    </a:lnTo>
                    <a:lnTo>
                      <a:pt x="199" y="123"/>
                    </a:lnTo>
                    <a:lnTo>
                      <a:pt x="199" y="125"/>
                    </a:lnTo>
                    <a:lnTo>
                      <a:pt x="197" y="125"/>
                    </a:lnTo>
                    <a:lnTo>
                      <a:pt x="195" y="125"/>
                    </a:lnTo>
                    <a:lnTo>
                      <a:pt x="195" y="123"/>
                    </a:lnTo>
                    <a:lnTo>
                      <a:pt x="193" y="123"/>
                    </a:lnTo>
                    <a:lnTo>
                      <a:pt x="192" y="123"/>
                    </a:lnTo>
                    <a:lnTo>
                      <a:pt x="190" y="123"/>
                    </a:lnTo>
                    <a:lnTo>
                      <a:pt x="190" y="121"/>
                    </a:lnTo>
                    <a:lnTo>
                      <a:pt x="188" y="119"/>
                    </a:lnTo>
                    <a:lnTo>
                      <a:pt x="188" y="117"/>
                    </a:lnTo>
                    <a:lnTo>
                      <a:pt x="188" y="115"/>
                    </a:lnTo>
                    <a:lnTo>
                      <a:pt x="188" y="114"/>
                    </a:lnTo>
                    <a:lnTo>
                      <a:pt x="188" y="112"/>
                    </a:lnTo>
                    <a:lnTo>
                      <a:pt x="188" y="110"/>
                    </a:lnTo>
                    <a:lnTo>
                      <a:pt x="188" y="108"/>
                    </a:lnTo>
                    <a:lnTo>
                      <a:pt x="188" y="106"/>
                    </a:lnTo>
                    <a:lnTo>
                      <a:pt x="186" y="104"/>
                    </a:lnTo>
                    <a:lnTo>
                      <a:pt x="184" y="104"/>
                    </a:lnTo>
                    <a:lnTo>
                      <a:pt x="184" y="102"/>
                    </a:lnTo>
                    <a:lnTo>
                      <a:pt x="182" y="102"/>
                    </a:lnTo>
                    <a:lnTo>
                      <a:pt x="180" y="102"/>
                    </a:lnTo>
                    <a:lnTo>
                      <a:pt x="180" y="100"/>
                    </a:lnTo>
                    <a:lnTo>
                      <a:pt x="178" y="100"/>
                    </a:lnTo>
                    <a:lnTo>
                      <a:pt x="178" y="98"/>
                    </a:lnTo>
                    <a:lnTo>
                      <a:pt x="176" y="98"/>
                    </a:lnTo>
                    <a:lnTo>
                      <a:pt x="174" y="98"/>
                    </a:lnTo>
                    <a:lnTo>
                      <a:pt x="172" y="98"/>
                    </a:lnTo>
                    <a:lnTo>
                      <a:pt x="170" y="98"/>
                    </a:lnTo>
                    <a:lnTo>
                      <a:pt x="169" y="98"/>
                    </a:lnTo>
                    <a:lnTo>
                      <a:pt x="167" y="100"/>
                    </a:lnTo>
                    <a:lnTo>
                      <a:pt x="165" y="100"/>
                    </a:lnTo>
                    <a:lnTo>
                      <a:pt x="163" y="100"/>
                    </a:lnTo>
                    <a:lnTo>
                      <a:pt x="161" y="100"/>
                    </a:lnTo>
                    <a:lnTo>
                      <a:pt x="159" y="100"/>
                    </a:lnTo>
                    <a:lnTo>
                      <a:pt x="157" y="102"/>
                    </a:lnTo>
                    <a:lnTo>
                      <a:pt x="155" y="102"/>
                    </a:lnTo>
                    <a:lnTo>
                      <a:pt x="153" y="102"/>
                    </a:lnTo>
                    <a:lnTo>
                      <a:pt x="151" y="102"/>
                    </a:lnTo>
                    <a:lnTo>
                      <a:pt x="149" y="100"/>
                    </a:lnTo>
                    <a:lnTo>
                      <a:pt x="147" y="100"/>
                    </a:lnTo>
                    <a:lnTo>
                      <a:pt x="147" y="98"/>
                    </a:lnTo>
                    <a:lnTo>
                      <a:pt x="146" y="98"/>
                    </a:lnTo>
                    <a:lnTo>
                      <a:pt x="146" y="96"/>
                    </a:lnTo>
                    <a:lnTo>
                      <a:pt x="144" y="96"/>
                    </a:lnTo>
                    <a:lnTo>
                      <a:pt x="142" y="89"/>
                    </a:lnTo>
                    <a:lnTo>
                      <a:pt x="138" y="83"/>
                    </a:lnTo>
                    <a:lnTo>
                      <a:pt x="134" y="79"/>
                    </a:lnTo>
                    <a:lnTo>
                      <a:pt x="130" y="73"/>
                    </a:lnTo>
                    <a:lnTo>
                      <a:pt x="126" y="69"/>
                    </a:lnTo>
                    <a:lnTo>
                      <a:pt x="122" y="66"/>
                    </a:lnTo>
                    <a:lnTo>
                      <a:pt x="117" y="64"/>
                    </a:lnTo>
                    <a:lnTo>
                      <a:pt x="111" y="60"/>
                    </a:lnTo>
                    <a:lnTo>
                      <a:pt x="107" y="58"/>
                    </a:lnTo>
                    <a:lnTo>
                      <a:pt x="101" y="56"/>
                    </a:lnTo>
                    <a:lnTo>
                      <a:pt x="96" y="56"/>
                    </a:lnTo>
                    <a:lnTo>
                      <a:pt x="90" y="54"/>
                    </a:lnTo>
                    <a:lnTo>
                      <a:pt x="84" y="54"/>
                    </a:lnTo>
                    <a:lnTo>
                      <a:pt x="78" y="54"/>
                    </a:lnTo>
                    <a:lnTo>
                      <a:pt x="73" y="54"/>
                    </a:lnTo>
                    <a:lnTo>
                      <a:pt x="67" y="54"/>
                    </a:lnTo>
                    <a:lnTo>
                      <a:pt x="61" y="54"/>
                    </a:lnTo>
                    <a:lnTo>
                      <a:pt x="55" y="54"/>
                    </a:lnTo>
                    <a:lnTo>
                      <a:pt x="50" y="54"/>
                    </a:lnTo>
                    <a:lnTo>
                      <a:pt x="46" y="56"/>
                    </a:lnTo>
                    <a:lnTo>
                      <a:pt x="40" y="56"/>
                    </a:lnTo>
                    <a:lnTo>
                      <a:pt x="34" y="58"/>
                    </a:lnTo>
                    <a:lnTo>
                      <a:pt x="28" y="58"/>
                    </a:lnTo>
                    <a:lnTo>
                      <a:pt x="25" y="58"/>
                    </a:lnTo>
                    <a:lnTo>
                      <a:pt x="21" y="60"/>
                    </a:lnTo>
                    <a:lnTo>
                      <a:pt x="17" y="60"/>
                    </a:lnTo>
                    <a:lnTo>
                      <a:pt x="13" y="60"/>
                    </a:lnTo>
                    <a:lnTo>
                      <a:pt x="9" y="60"/>
                    </a:lnTo>
                    <a:lnTo>
                      <a:pt x="5" y="60"/>
                    </a:lnTo>
                    <a:lnTo>
                      <a:pt x="4" y="60"/>
                    </a:lnTo>
                    <a:lnTo>
                      <a:pt x="2" y="60"/>
                    </a:lnTo>
                    <a:lnTo>
                      <a:pt x="0" y="60"/>
                    </a:lnTo>
                    <a:lnTo>
                      <a:pt x="109" y="0"/>
                    </a:lnTo>
                    <a:lnTo>
                      <a:pt x="291" y="100"/>
                    </a:lnTo>
                    <a:lnTo>
                      <a:pt x="226" y="179"/>
                    </a:lnTo>
                    <a:close/>
                  </a:path>
                </a:pathLst>
              </a:custGeom>
              <a:solidFill>
                <a:srgbClr val="3378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59" name="Freeform 735"/>
              <p:cNvSpPr>
                <a:spLocks noChangeAspect="1"/>
              </p:cNvSpPr>
              <p:nvPr/>
            </p:nvSpPr>
            <p:spPr bwMode="auto">
              <a:xfrm>
                <a:off x="839" y="3179"/>
                <a:ext cx="473" cy="462"/>
              </a:xfrm>
              <a:custGeom>
                <a:avLst/>
                <a:gdLst>
                  <a:gd name="T0" fmla="*/ 11 w 623"/>
                  <a:gd name="T1" fmla="*/ 0 h 659"/>
                  <a:gd name="T2" fmla="*/ 11 w 623"/>
                  <a:gd name="T3" fmla="*/ 1 h 659"/>
                  <a:gd name="T4" fmla="*/ 8 w 623"/>
                  <a:gd name="T5" fmla="*/ 1 h 659"/>
                  <a:gd name="T6" fmla="*/ 8 w 623"/>
                  <a:gd name="T7" fmla="*/ 1 h 659"/>
                  <a:gd name="T8" fmla="*/ 6 w 623"/>
                  <a:gd name="T9" fmla="*/ 1 h 659"/>
                  <a:gd name="T10" fmla="*/ 5 w 623"/>
                  <a:gd name="T11" fmla="*/ 1 h 659"/>
                  <a:gd name="T12" fmla="*/ 5 w 623"/>
                  <a:gd name="T13" fmla="*/ 1 h 659"/>
                  <a:gd name="T14" fmla="*/ 4 w 623"/>
                  <a:gd name="T15" fmla="*/ 1 h 659"/>
                  <a:gd name="T16" fmla="*/ 3 w 623"/>
                  <a:gd name="T17" fmla="*/ 1 h 659"/>
                  <a:gd name="T18" fmla="*/ 2 w 623"/>
                  <a:gd name="T19" fmla="*/ 1 h 659"/>
                  <a:gd name="T20" fmla="*/ 2 w 623"/>
                  <a:gd name="T21" fmla="*/ 1 h 659"/>
                  <a:gd name="T22" fmla="*/ 2 w 623"/>
                  <a:gd name="T23" fmla="*/ 1 h 659"/>
                  <a:gd name="T24" fmla="*/ 2 w 623"/>
                  <a:gd name="T25" fmla="*/ 2 h 659"/>
                  <a:gd name="T26" fmla="*/ 2 w 623"/>
                  <a:gd name="T27" fmla="*/ 2 h 659"/>
                  <a:gd name="T28" fmla="*/ 2 w 623"/>
                  <a:gd name="T29" fmla="*/ 2 h 659"/>
                  <a:gd name="T30" fmla="*/ 2 w 623"/>
                  <a:gd name="T31" fmla="*/ 2 h 659"/>
                  <a:gd name="T32" fmla="*/ 0 w 623"/>
                  <a:gd name="T33" fmla="*/ 2 h 659"/>
                  <a:gd name="T34" fmla="*/ 2 w 623"/>
                  <a:gd name="T35" fmla="*/ 2 h 659"/>
                  <a:gd name="T36" fmla="*/ 2 w 623"/>
                  <a:gd name="T37" fmla="*/ 3 h 659"/>
                  <a:gd name="T38" fmla="*/ 2 w 623"/>
                  <a:gd name="T39" fmla="*/ 3 h 659"/>
                  <a:gd name="T40" fmla="*/ 2 w 623"/>
                  <a:gd name="T41" fmla="*/ 3 h 659"/>
                  <a:gd name="T42" fmla="*/ 2 w 623"/>
                  <a:gd name="T43" fmla="*/ 3 h 659"/>
                  <a:gd name="T44" fmla="*/ 2 w 623"/>
                  <a:gd name="T45" fmla="*/ 3 h 659"/>
                  <a:gd name="T46" fmla="*/ 2 w 623"/>
                  <a:gd name="T47" fmla="*/ 4 h 659"/>
                  <a:gd name="T48" fmla="*/ 2 w 623"/>
                  <a:gd name="T49" fmla="*/ 4 h 659"/>
                  <a:gd name="T50" fmla="*/ 2 w 623"/>
                  <a:gd name="T51" fmla="*/ 4 h 659"/>
                  <a:gd name="T52" fmla="*/ 2 w 623"/>
                  <a:gd name="T53" fmla="*/ 6 h 659"/>
                  <a:gd name="T54" fmla="*/ 3 w 623"/>
                  <a:gd name="T55" fmla="*/ 6 h 659"/>
                  <a:gd name="T56" fmla="*/ 5 w 623"/>
                  <a:gd name="T57" fmla="*/ 6 h 659"/>
                  <a:gd name="T58" fmla="*/ 6 w 623"/>
                  <a:gd name="T59" fmla="*/ 7 h 659"/>
                  <a:gd name="T60" fmla="*/ 8 w 623"/>
                  <a:gd name="T61" fmla="*/ 8 h 659"/>
                  <a:gd name="T62" fmla="*/ 9 w 623"/>
                  <a:gd name="T63" fmla="*/ 8 h 659"/>
                  <a:gd name="T64" fmla="*/ 11 w 623"/>
                  <a:gd name="T65" fmla="*/ 9 h 659"/>
                  <a:gd name="T66" fmla="*/ 13 w 623"/>
                  <a:gd name="T67" fmla="*/ 9 h 659"/>
                  <a:gd name="T68" fmla="*/ 13 w 623"/>
                  <a:gd name="T69" fmla="*/ 9 h 659"/>
                  <a:gd name="T70" fmla="*/ 14 w 623"/>
                  <a:gd name="T71" fmla="*/ 9 h 659"/>
                  <a:gd name="T72" fmla="*/ 15 w 623"/>
                  <a:gd name="T73" fmla="*/ 9 h 659"/>
                  <a:gd name="T74" fmla="*/ 16 w 623"/>
                  <a:gd name="T75" fmla="*/ 9 h 659"/>
                  <a:gd name="T76" fmla="*/ 17 w 623"/>
                  <a:gd name="T77" fmla="*/ 9 h 659"/>
                  <a:gd name="T78" fmla="*/ 18 w 623"/>
                  <a:gd name="T79" fmla="*/ 9 h 659"/>
                  <a:gd name="T80" fmla="*/ 19 w 623"/>
                  <a:gd name="T81" fmla="*/ 9 h 659"/>
                  <a:gd name="T82" fmla="*/ 19 w 623"/>
                  <a:gd name="T83" fmla="*/ 9 h 659"/>
                  <a:gd name="T84" fmla="*/ 20 w 623"/>
                  <a:gd name="T85" fmla="*/ 8 h 659"/>
                  <a:gd name="T86" fmla="*/ 21 w 623"/>
                  <a:gd name="T87" fmla="*/ 8 h 659"/>
                  <a:gd name="T88" fmla="*/ 23 w 623"/>
                  <a:gd name="T89" fmla="*/ 8 h 659"/>
                  <a:gd name="T90" fmla="*/ 23 w 623"/>
                  <a:gd name="T91" fmla="*/ 8 h 659"/>
                  <a:gd name="T92" fmla="*/ 23 w 623"/>
                  <a:gd name="T93" fmla="*/ 7 h 659"/>
                  <a:gd name="T94" fmla="*/ 23 w 623"/>
                  <a:gd name="T95" fmla="*/ 6 h 659"/>
                  <a:gd name="T96" fmla="*/ 21 w 623"/>
                  <a:gd name="T97" fmla="*/ 4 h 659"/>
                  <a:gd name="T98" fmla="*/ 20 w 623"/>
                  <a:gd name="T99" fmla="*/ 4 h 659"/>
                  <a:gd name="T100" fmla="*/ 19 w 623"/>
                  <a:gd name="T101" fmla="*/ 3 h 659"/>
                  <a:gd name="T102" fmla="*/ 19 w 623"/>
                  <a:gd name="T103" fmla="*/ 3 h 659"/>
                  <a:gd name="T104" fmla="*/ 18 w 623"/>
                  <a:gd name="T105" fmla="*/ 2 h 659"/>
                  <a:gd name="T106" fmla="*/ 17 w 623"/>
                  <a:gd name="T107" fmla="*/ 2 h 659"/>
                  <a:gd name="T108" fmla="*/ 17 w 623"/>
                  <a:gd name="T109" fmla="*/ 1 h 659"/>
                  <a:gd name="T110" fmla="*/ 16 w 623"/>
                  <a:gd name="T111" fmla="*/ 1 h 659"/>
                  <a:gd name="T112" fmla="*/ 15 w 623"/>
                  <a:gd name="T113" fmla="*/ 1 h 659"/>
                  <a:gd name="T114" fmla="*/ 14 w 623"/>
                  <a:gd name="T115" fmla="*/ 1 h 659"/>
                  <a:gd name="T116" fmla="*/ 13 w 623"/>
                  <a:gd name="T117" fmla="*/ 1 h 659"/>
                  <a:gd name="T118" fmla="*/ 12 w 623"/>
                  <a:gd name="T119" fmla="*/ 1 h 659"/>
                  <a:gd name="T120" fmla="*/ 11 w 623"/>
                  <a:gd name="T121" fmla="*/ 1 h 6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3"/>
                  <a:gd name="T184" fmla="*/ 0 h 659"/>
                  <a:gd name="T185" fmla="*/ 623 w 623"/>
                  <a:gd name="T186" fmla="*/ 659 h 65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3" h="659">
                    <a:moveTo>
                      <a:pt x="318" y="2"/>
                    </a:moveTo>
                    <a:lnTo>
                      <a:pt x="316" y="2"/>
                    </a:lnTo>
                    <a:lnTo>
                      <a:pt x="313" y="2"/>
                    </a:lnTo>
                    <a:lnTo>
                      <a:pt x="311" y="0"/>
                    </a:lnTo>
                    <a:lnTo>
                      <a:pt x="309" y="0"/>
                    </a:lnTo>
                    <a:lnTo>
                      <a:pt x="305" y="0"/>
                    </a:lnTo>
                    <a:lnTo>
                      <a:pt x="301" y="0"/>
                    </a:lnTo>
                    <a:lnTo>
                      <a:pt x="297" y="0"/>
                    </a:lnTo>
                    <a:lnTo>
                      <a:pt x="293" y="0"/>
                    </a:lnTo>
                    <a:lnTo>
                      <a:pt x="290" y="0"/>
                    </a:lnTo>
                    <a:lnTo>
                      <a:pt x="284" y="2"/>
                    </a:lnTo>
                    <a:lnTo>
                      <a:pt x="280" y="2"/>
                    </a:lnTo>
                    <a:lnTo>
                      <a:pt x="274" y="2"/>
                    </a:lnTo>
                    <a:lnTo>
                      <a:pt x="268" y="2"/>
                    </a:lnTo>
                    <a:lnTo>
                      <a:pt x="263" y="2"/>
                    </a:lnTo>
                    <a:lnTo>
                      <a:pt x="259" y="2"/>
                    </a:lnTo>
                    <a:lnTo>
                      <a:pt x="253" y="4"/>
                    </a:lnTo>
                    <a:lnTo>
                      <a:pt x="247" y="4"/>
                    </a:lnTo>
                    <a:lnTo>
                      <a:pt x="240" y="4"/>
                    </a:lnTo>
                    <a:lnTo>
                      <a:pt x="234" y="6"/>
                    </a:lnTo>
                    <a:lnTo>
                      <a:pt x="228" y="6"/>
                    </a:lnTo>
                    <a:lnTo>
                      <a:pt x="222" y="8"/>
                    </a:lnTo>
                    <a:lnTo>
                      <a:pt x="217" y="10"/>
                    </a:lnTo>
                    <a:lnTo>
                      <a:pt x="211" y="10"/>
                    </a:lnTo>
                    <a:lnTo>
                      <a:pt x="203" y="12"/>
                    </a:lnTo>
                    <a:lnTo>
                      <a:pt x="197" y="14"/>
                    </a:lnTo>
                    <a:lnTo>
                      <a:pt x="192" y="16"/>
                    </a:lnTo>
                    <a:lnTo>
                      <a:pt x="186" y="18"/>
                    </a:lnTo>
                    <a:lnTo>
                      <a:pt x="180" y="20"/>
                    </a:lnTo>
                    <a:lnTo>
                      <a:pt x="174" y="23"/>
                    </a:lnTo>
                    <a:lnTo>
                      <a:pt x="171" y="25"/>
                    </a:lnTo>
                    <a:lnTo>
                      <a:pt x="165" y="27"/>
                    </a:lnTo>
                    <a:lnTo>
                      <a:pt x="159" y="31"/>
                    </a:lnTo>
                    <a:lnTo>
                      <a:pt x="153" y="33"/>
                    </a:lnTo>
                    <a:lnTo>
                      <a:pt x="149" y="35"/>
                    </a:lnTo>
                    <a:lnTo>
                      <a:pt x="144" y="39"/>
                    </a:lnTo>
                    <a:lnTo>
                      <a:pt x="140" y="41"/>
                    </a:lnTo>
                    <a:lnTo>
                      <a:pt x="134" y="43"/>
                    </a:lnTo>
                    <a:lnTo>
                      <a:pt x="130" y="46"/>
                    </a:lnTo>
                    <a:lnTo>
                      <a:pt x="125" y="48"/>
                    </a:lnTo>
                    <a:lnTo>
                      <a:pt x="121" y="50"/>
                    </a:lnTo>
                    <a:lnTo>
                      <a:pt x="117" y="54"/>
                    </a:lnTo>
                    <a:lnTo>
                      <a:pt x="113" y="56"/>
                    </a:lnTo>
                    <a:lnTo>
                      <a:pt x="109" y="58"/>
                    </a:lnTo>
                    <a:lnTo>
                      <a:pt x="105" y="62"/>
                    </a:lnTo>
                    <a:lnTo>
                      <a:pt x="101" y="64"/>
                    </a:lnTo>
                    <a:lnTo>
                      <a:pt x="98" y="66"/>
                    </a:lnTo>
                    <a:lnTo>
                      <a:pt x="94" y="68"/>
                    </a:lnTo>
                    <a:lnTo>
                      <a:pt x="90" y="71"/>
                    </a:lnTo>
                    <a:lnTo>
                      <a:pt x="86" y="73"/>
                    </a:lnTo>
                    <a:lnTo>
                      <a:pt x="84" y="75"/>
                    </a:lnTo>
                    <a:lnTo>
                      <a:pt x="80" y="77"/>
                    </a:lnTo>
                    <a:lnTo>
                      <a:pt x="78" y="79"/>
                    </a:lnTo>
                    <a:lnTo>
                      <a:pt x="75" y="83"/>
                    </a:lnTo>
                    <a:lnTo>
                      <a:pt x="73" y="85"/>
                    </a:lnTo>
                    <a:lnTo>
                      <a:pt x="69" y="87"/>
                    </a:lnTo>
                    <a:lnTo>
                      <a:pt x="67" y="89"/>
                    </a:lnTo>
                    <a:lnTo>
                      <a:pt x="65" y="91"/>
                    </a:lnTo>
                    <a:lnTo>
                      <a:pt x="63" y="93"/>
                    </a:lnTo>
                    <a:lnTo>
                      <a:pt x="61" y="94"/>
                    </a:lnTo>
                    <a:lnTo>
                      <a:pt x="59" y="96"/>
                    </a:lnTo>
                    <a:lnTo>
                      <a:pt x="57" y="96"/>
                    </a:lnTo>
                    <a:lnTo>
                      <a:pt x="55" y="98"/>
                    </a:lnTo>
                    <a:lnTo>
                      <a:pt x="55" y="100"/>
                    </a:lnTo>
                    <a:lnTo>
                      <a:pt x="54" y="102"/>
                    </a:lnTo>
                    <a:lnTo>
                      <a:pt x="52" y="104"/>
                    </a:lnTo>
                    <a:lnTo>
                      <a:pt x="50" y="104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4" y="108"/>
                    </a:lnTo>
                    <a:lnTo>
                      <a:pt x="44" y="110"/>
                    </a:lnTo>
                    <a:lnTo>
                      <a:pt x="42" y="110"/>
                    </a:lnTo>
                    <a:lnTo>
                      <a:pt x="40" y="112"/>
                    </a:lnTo>
                    <a:lnTo>
                      <a:pt x="38" y="114"/>
                    </a:lnTo>
                    <a:lnTo>
                      <a:pt x="36" y="114"/>
                    </a:lnTo>
                    <a:lnTo>
                      <a:pt x="34" y="116"/>
                    </a:lnTo>
                    <a:lnTo>
                      <a:pt x="32" y="116"/>
                    </a:lnTo>
                    <a:lnTo>
                      <a:pt x="30" y="118"/>
                    </a:lnTo>
                    <a:lnTo>
                      <a:pt x="29" y="118"/>
                    </a:lnTo>
                    <a:lnTo>
                      <a:pt x="29" y="119"/>
                    </a:lnTo>
                    <a:lnTo>
                      <a:pt x="27" y="119"/>
                    </a:lnTo>
                    <a:lnTo>
                      <a:pt x="25" y="119"/>
                    </a:lnTo>
                    <a:lnTo>
                      <a:pt x="25" y="121"/>
                    </a:lnTo>
                    <a:lnTo>
                      <a:pt x="23" y="121"/>
                    </a:lnTo>
                    <a:lnTo>
                      <a:pt x="21" y="123"/>
                    </a:lnTo>
                    <a:lnTo>
                      <a:pt x="19" y="123"/>
                    </a:lnTo>
                    <a:lnTo>
                      <a:pt x="17" y="125"/>
                    </a:lnTo>
                    <a:lnTo>
                      <a:pt x="15" y="127"/>
                    </a:lnTo>
                    <a:lnTo>
                      <a:pt x="13" y="127"/>
                    </a:lnTo>
                    <a:lnTo>
                      <a:pt x="13" y="129"/>
                    </a:lnTo>
                    <a:lnTo>
                      <a:pt x="11" y="129"/>
                    </a:lnTo>
                    <a:lnTo>
                      <a:pt x="11" y="131"/>
                    </a:lnTo>
                    <a:lnTo>
                      <a:pt x="9" y="131"/>
                    </a:lnTo>
                    <a:lnTo>
                      <a:pt x="7" y="133"/>
                    </a:lnTo>
                    <a:lnTo>
                      <a:pt x="6" y="135"/>
                    </a:lnTo>
                    <a:lnTo>
                      <a:pt x="6" y="137"/>
                    </a:lnTo>
                    <a:lnTo>
                      <a:pt x="4" y="139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2" y="142"/>
                    </a:lnTo>
                    <a:lnTo>
                      <a:pt x="2" y="144"/>
                    </a:lnTo>
                    <a:lnTo>
                      <a:pt x="0" y="146"/>
                    </a:lnTo>
                    <a:lnTo>
                      <a:pt x="0" y="148"/>
                    </a:lnTo>
                    <a:lnTo>
                      <a:pt x="0" y="150"/>
                    </a:lnTo>
                    <a:lnTo>
                      <a:pt x="0" y="152"/>
                    </a:lnTo>
                    <a:lnTo>
                      <a:pt x="0" y="154"/>
                    </a:lnTo>
                    <a:lnTo>
                      <a:pt x="0" y="156"/>
                    </a:lnTo>
                    <a:lnTo>
                      <a:pt x="2" y="158"/>
                    </a:lnTo>
                    <a:lnTo>
                      <a:pt x="2" y="160"/>
                    </a:lnTo>
                    <a:lnTo>
                      <a:pt x="2" y="162"/>
                    </a:lnTo>
                    <a:lnTo>
                      <a:pt x="2" y="164"/>
                    </a:lnTo>
                    <a:lnTo>
                      <a:pt x="4" y="166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6" y="171"/>
                    </a:lnTo>
                    <a:lnTo>
                      <a:pt x="6" y="173"/>
                    </a:lnTo>
                    <a:lnTo>
                      <a:pt x="6" y="175"/>
                    </a:lnTo>
                    <a:lnTo>
                      <a:pt x="7" y="179"/>
                    </a:lnTo>
                    <a:lnTo>
                      <a:pt x="7" y="181"/>
                    </a:lnTo>
                    <a:lnTo>
                      <a:pt x="7" y="183"/>
                    </a:lnTo>
                    <a:lnTo>
                      <a:pt x="9" y="185"/>
                    </a:lnTo>
                    <a:lnTo>
                      <a:pt x="9" y="187"/>
                    </a:lnTo>
                    <a:lnTo>
                      <a:pt x="9" y="190"/>
                    </a:lnTo>
                    <a:lnTo>
                      <a:pt x="11" y="192"/>
                    </a:lnTo>
                    <a:lnTo>
                      <a:pt x="11" y="194"/>
                    </a:lnTo>
                    <a:lnTo>
                      <a:pt x="11" y="196"/>
                    </a:lnTo>
                    <a:lnTo>
                      <a:pt x="11" y="200"/>
                    </a:lnTo>
                    <a:lnTo>
                      <a:pt x="13" y="202"/>
                    </a:lnTo>
                    <a:lnTo>
                      <a:pt x="13" y="204"/>
                    </a:lnTo>
                    <a:lnTo>
                      <a:pt x="13" y="208"/>
                    </a:lnTo>
                    <a:lnTo>
                      <a:pt x="13" y="210"/>
                    </a:lnTo>
                    <a:lnTo>
                      <a:pt x="13" y="214"/>
                    </a:lnTo>
                    <a:lnTo>
                      <a:pt x="15" y="215"/>
                    </a:lnTo>
                    <a:lnTo>
                      <a:pt x="15" y="217"/>
                    </a:lnTo>
                    <a:lnTo>
                      <a:pt x="15" y="221"/>
                    </a:lnTo>
                    <a:lnTo>
                      <a:pt x="15" y="223"/>
                    </a:lnTo>
                    <a:lnTo>
                      <a:pt x="15" y="227"/>
                    </a:lnTo>
                    <a:lnTo>
                      <a:pt x="17" y="229"/>
                    </a:lnTo>
                    <a:lnTo>
                      <a:pt x="17" y="233"/>
                    </a:lnTo>
                    <a:lnTo>
                      <a:pt x="17" y="235"/>
                    </a:lnTo>
                    <a:lnTo>
                      <a:pt x="17" y="238"/>
                    </a:lnTo>
                    <a:lnTo>
                      <a:pt x="17" y="240"/>
                    </a:lnTo>
                    <a:lnTo>
                      <a:pt x="17" y="244"/>
                    </a:lnTo>
                    <a:lnTo>
                      <a:pt x="19" y="248"/>
                    </a:lnTo>
                    <a:lnTo>
                      <a:pt x="19" y="252"/>
                    </a:lnTo>
                    <a:lnTo>
                      <a:pt x="19" y="256"/>
                    </a:lnTo>
                    <a:lnTo>
                      <a:pt x="21" y="260"/>
                    </a:lnTo>
                    <a:lnTo>
                      <a:pt x="23" y="265"/>
                    </a:lnTo>
                    <a:lnTo>
                      <a:pt x="23" y="271"/>
                    </a:lnTo>
                    <a:lnTo>
                      <a:pt x="25" y="277"/>
                    </a:lnTo>
                    <a:lnTo>
                      <a:pt x="27" y="283"/>
                    </a:lnTo>
                    <a:lnTo>
                      <a:pt x="29" y="288"/>
                    </a:lnTo>
                    <a:lnTo>
                      <a:pt x="32" y="296"/>
                    </a:lnTo>
                    <a:lnTo>
                      <a:pt x="34" y="302"/>
                    </a:lnTo>
                    <a:lnTo>
                      <a:pt x="36" y="310"/>
                    </a:lnTo>
                    <a:lnTo>
                      <a:pt x="40" y="317"/>
                    </a:lnTo>
                    <a:lnTo>
                      <a:pt x="42" y="325"/>
                    </a:lnTo>
                    <a:lnTo>
                      <a:pt x="46" y="333"/>
                    </a:lnTo>
                    <a:lnTo>
                      <a:pt x="50" y="340"/>
                    </a:lnTo>
                    <a:lnTo>
                      <a:pt x="54" y="348"/>
                    </a:lnTo>
                    <a:lnTo>
                      <a:pt x="55" y="356"/>
                    </a:lnTo>
                    <a:lnTo>
                      <a:pt x="59" y="365"/>
                    </a:lnTo>
                    <a:lnTo>
                      <a:pt x="63" y="373"/>
                    </a:lnTo>
                    <a:lnTo>
                      <a:pt x="69" y="381"/>
                    </a:lnTo>
                    <a:lnTo>
                      <a:pt x="73" y="388"/>
                    </a:lnTo>
                    <a:lnTo>
                      <a:pt x="77" y="396"/>
                    </a:lnTo>
                    <a:lnTo>
                      <a:pt x="80" y="406"/>
                    </a:lnTo>
                    <a:lnTo>
                      <a:pt x="86" y="413"/>
                    </a:lnTo>
                    <a:lnTo>
                      <a:pt x="90" y="421"/>
                    </a:lnTo>
                    <a:lnTo>
                      <a:pt x="96" y="429"/>
                    </a:lnTo>
                    <a:lnTo>
                      <a:pt x="100" y="434"/>
                    </a:lnTo>
                    <a:lnTo>
                      <a:pt x="105" y="442"/>
                    </a:lnTo>
                    <a:lnTo>
                      <a:pt x="109" y="450"/>
                    </a:lnTo>
                    <a:lnTo>
                      <a:pt x="115" y="455"/>
                    </a:lnTo>
                    <a:lnTo>
                      <a:pt x="121" y="463"/>
                    </a:lnTo>
                    <a:lnTo>
                      <a:pt x="126" y="469"/>
                    </a:lnTo>
                    <a:lnTo>
                      <a:pt x="132" y="475"/>
                    </a:lnTo>
                    <a:lnTo>
                      <a:pt x="138" y="482"/>
                    </a:lnTo>
                    <a:lnTo>
                      <a:pt x="146" y="490"/>
                    </a:lnTo>
                    <a:lnTo>
                      <a:pt x="153" y="498"/>
                    </a:lnTo>
                    <a:lnTo>
                      <a:pt x="161" y="505"/>
                    </a:lnTo>
                    <a:lnTo>
                      <a:pt x="169" y="513"/>
                    </a:lnTo>
                    <a:lnTo>
                      <a:pt x="176" y="521"/>
                    </a:lnTo>
                    <a:lnTo>
                      <a:pt x="184" y="528"/>
                    </a:lnTo>
                    <a:lnTo>
                      <a:pt x="194" y="536"/>
                    </a:lnTo>
                    <a:lnTo>
                      <a:pt x="201" y="544"/>
                    </a:lnTo>
                    <a:lnTo>
                      <a:pt x="211" y="553"/>
                    </a:lnTo>
                    <a:lnTo>
                      <a:pt x="219" y="561"/>
                    </a:lnTo>
                    <a:lnTo>
                      <a:pt x="228" y="569"/>
                    </a:lnTo>
                    <a:lnTo>
                      <a:pt x="238" y="576"/>
                    </a:lnTo>
                    <a:lnTo>
                      <a:pt x="245" y="584"/>
                    </a:lnTo>
                    <a:lnTo>
                      <a:pt x="255" y="592"/>
                    </a:lnTo>
                    <a:lnTo>
                      <a:pt x="263" y="598"/>
                    </a:lnTo>
                    <a:lnTo>
                      <a:pt x="272" y="605"/>
                    </a:lnTo>
                    <a:lnTo>
                      <a:pt x="280" y="611"/>
                    </a:lnTo>
                    <a:lnTo>
                      <a:pt x="288" y="619"/>
                    </a:lnTo>
                    <a:lnTo>
                      <a:pt x="297" y="624"/>
                    </a:lnTo>
                    <a:lnTo>
                      <a:pt x="303" y="630"/>
                    </a:lnTo>
                    <a:lnTo>
                      <a:pt x="311" y="636"/>
                    </a:lnTo>
                    <a:lnTo>
                      <a:pt x="318" y="640"/>
                    </a:lnTo>
                    <a:lnTo>
                      <a:pt x="324" y="644"/>
                    </a:lnTo>
                    <a:lnTo>
                      <a:pt x="330" y="647"/>
                    </a:lnTo>
                    <a:lnTo>
                      <a:pt x="336" y="651"/>
                    </a:lnTo>
                    <a:lnTo>
                      <a:pt x="341" y="653"/>
                    </a:lnTo>
                    <a:lnTo>
                      <a:pt x="345" y="655"/>
                    </a:lnTo>
                    <a:lnTo>
                      <a:pt x="349" y="657"/>
                    </a:lnTo>
                    <a:lnTo>
                      <a:pt x="353" y="659"/>
                    </a:lnTo>
                    <a:lnTo>
                      <a:pt x="357" y="659"/>
                    </a:lnTo>
                    <a:lnTo>
                      <a:pt x="361" y="659"/>
                    </a:lnTo>
                    <a:lnTo>
                      <a:pt x="362" y="659"/>
                    </a:lnTo>
                    <a:lnTo>
                      <a:pt x="366" y="659"/>
                    </a:lnTo>
                    <a:lnTo>
                      <a:pt x="370" y="659"/>
                    </a:lnTo>
                    <a:lnTo>
                      <a:pt x="374" y="659"/>
                    </a:lnTo>
                    <a:lnTo>
                      <a:pt x="380" y="659"/>
                    </a:lnTo>
                    <a:lnTo>
                      <a:pt x="384" y="659"/>
                    </a:lnTo>
                    <a:lnTo>
                      <a:pt x="387" y="657"/>
                    </a:lnTo>
                    <a:lnTo>
                      <a:pt x="391" y="657"/>
                    </a:lnTo>
                    <a:lnTo>
                      <a:pt x="397" y="657"/>
                    </a:lnTo>
                    <a:lnTo>
                      <a:pt x="401" y="655"/>
                    </a:lnTo>
                    <a:lnTo>
                      <a:pt x="405" y="655"/>
                    </a:lnTo>
                    <a:lnTo>
                      <a:pt x="410" y="653"/>
                    </a:lnTo>
                    <a:lnTo>
                      <a:pt x="414" y="653"/>
                    </a:lnTo>
                    <a:lnTo>
                      <a:pt x="420" y="651"/>
                    </a:lnTo>
                    <a:lnTo>
                      <a:pt x="424" y="651"/>
                    </a:lnTo>
                    <a:lnTo>
                      <a:pt x="428" y="649"/>
                    </a:lnTo>
                    <a:lnTo>
                      <a:pt x="433" y="647"/>
                    </a:lnTo>
                    <a:lnTo>
                      <a:pt x="437" y="647"/>
                    </a:lnTo>
                    <a:lnTo>
                      <a:pt x="441" y="646"/>
                    </a:lnTo>
                    <a:lnTo>
                      <a:pt x="447" y="644"/>
                    </a:lnTo>
                    <a:lnTo>
                      <a:pt x="451" y="644"/>
                    </a:lnTo>
                    <a:lnTo>
                      <a:pt x="455" y="642"/>
                    </a:lnTo>
                    <a:lnTo>
                      <a:pt x="458" y="640"/>
                    </a:lnTo>
                    <a:lnTo>
                      <a:pt x="462" y="638"/>
                    </a:lnTo>
                    <a:lnTo>
                      <a:pt x="466" y="636"/>
                    </a:lnTo>
                    <a:lnTo>
                      <a:pt x="470" y="634"/>
                    </a:lnTo>
                    <a:lnTo>
                      <a:pt x="474" y="632"/>
                    </a:lnTo>
                    <a:lnTo>
                      <a:pt x="478" y="632"/>
                    </a:lnTo>
                    <a:lnTo>
                      <a:pt x="479" y="630"/>
                    </a:lnTo>
                    <a:lnTo>
                      <a:pt x="483" y="628"/>
                    </a:lnTo>
                    <a:lnTo>
                      <a:pt x="487" y="626"/>
                    </a:lnTo>
                    <a:lnTo>
                      <a:pt x="489" y="624"/>
                    </a:lnTo>
                    <a:lnTo>
                      <a:pt x="493" y="622"/>
                    </a:lnTo>
                    <a:lnTo>
                      <a:pt x="495" y="619"/>
                    </a:lnTo>
                    <a:lnTo>
                      <a:pt x="499" y="617"/>
                    </a:lnTo>
                    <a:lnTo>
                      <a:pt x="503" y="615"/>
                    </a:lnTo>
                    <a:lnTo>
                      <a:pt x="506" y="613"/>
                    </a:lnTo>
                    <a:lnTo>
                      <a:pt x="510" y="609"/>
                    </a:lnTo>
                    <a:lnTo>
                      <a:pt x="514" y="607"/>
                    </a:lnTo>
                    <a:lnTo>
                      <a:pt x="518" y="603"/>
                    </a:lnTo>
                    <a:lnTo>
                      <a:pt x="522" y="601"/>
                    </a:lnTo>
                    <a:lnTo>
                      <a:pt x="526" y="598"/>
                    </a:lnTo>
                    <a:lnTo>
                      <a:pt x="529" y="596"/>
                    </a:lnTo>
                    <a:lnTo>
                      <a:pt x="535" y="592"/>
                    </a:lnTo>
                    <a:lnTo>
                      <a:pt x="539" y="590"/>
                    </a:lnTo>
                    <a:lnTo>
                      <a:pt x="543" y="586"/>
                    </a:lnTo>
                    <a:lnTo>
                      <a:pt x="547" y="584"/>
                    </a:lnTo>
                    <a:lnTo>
                      <a:pt x="550" y="582"/>
                    </a:lnTo>
                    <a:lnTo>
                      <a:pt x="556" y="578"/>
                    </a:lnTo>
                    <a:lnTo>
                      <a:pt x="560" y="576"/>
                    </a:lnTo>
                    <a:lnTo>
                      <a:pt x="564" y="573"/>
                    </a:lnTo>
                    <a:lnTo>
                      <a:pt x="568" y="571"/>
                    </a:lnTo>
                    <a:lnTo>
                      <a:pt x="574" y="569"/>
                    </a:lnTo>
                    <a:lnTo>
                      <a:pt x="577" y="567"/>
                    </a:lnTo>
                    <a:lnTo>
                      <a:pt x="581" y="565"/>
                    </a:lnTo>
                    <a:lnTo>
                      <a:pt x="585" y="563"/>
                    </a:lnTo>
                    <a:lnTo>
                      <a:pt x="589" y="561"/>
                    </a:lnTo>
                    <a:lnTo>
                      <a:pt x="593" y="559"/>
                    </a:lnTo>
                    <a:lnTo>
                      <a:pt x="598" y="557"/>
                    </a:lnTo>
                    <a:lnTo>
                      <a:pt x="602" y="557"/>
                    </a:lnTo>
                    <a:lnTo>
                      <a:pt x="606" y="555"/>
                    </a:lnTo>
                    <a:lnTo>
                      <a:pt x="608" y="555"/>
                    </a:lnTo>
                    <a:lnTo>
                      <a:pt x="612" y="553"/>
                    </a:lnTo>
                    <a:lnTo>
                      <a:pt x="616" y="551"/>
                    </a:lnTo>
                    <a:lnTo>
                      <a:pt x="618" y="548"/>
                    </a:lnTo>
                    <a:lnTo>
                      <a:pt x="620" y="542"/>
                    </a:lnTo>
                    <a:lnTo>
                      <a:pt x="621" y="536"/>
                    </a:lnTo>
                    <a:lnTo>
                      <a:pt x="621" y="530"/>
                    </a:lnTo>
                    <a:lnTo>
                      <a:pt x="621" y="523"/>
                    </a:lnTo>
                    <a:lnTo>
                      <a:pt x="623" y="513"/>
                    </a:lnTo>
                    <a:lnTo>
                      <a:pt x="621" y="503"/>
                    </a:lnTo>
                    <a:lnTo>
                      <a:pt x="621" y="494"/>
                    </a:lnTo>
                    <a:lnTo>
                      <a:pt x="620" y="482"/>
                    </a:lnTo>
                    <a:lnTo>
                      <a:pt x="620" y="471"/>
                    </a:lnTo>
                    <a:lnTo>
                      <a:pt x="618" y="459"/>
                    </a:lnTo>
                    <a:lnTo>
                      <a:pt x="616" y="448"/>
                    </a:lnTo>
                    <a:lnTo>
                      <a:pt x="614" y="434"/>
                    </a:lnTo>
                    <a:lnTo>
                      <a:pt x="610" y="423"/>
                    </a:lnTo>
                    <a:lnTo>
                      <a:pt x="608" y="409"/>
                    </a:lnTo>
                    <a:lnTo>
                      <a:pt x="604" y="396"/>
                    </a:lnTo>
                    <a:lnTo>
                      <a:pt x="602" y="382"/>
                    </a:lnTo>
                    <a:lnTo>
                      <a:pt x="598" y="369"/>
                    </a:lnTo>
                    <a:lnTo>
                      <a:pt x="595" y="358"/>
                    </a:lnTo>
                    <a:lnTo>
                      <a:pt x="591" y="344"/>
                    </a:lnTo>
                    <a:lnTo>
                      <a:pt x="587" y="333"/>
                    </a:lnTo>
                    <a:lnTo>
                      <a:pt x="583" y="319"/>
                    </a:lnTo>
                    <a:lnTo>
                      <a:pt x="579" y="308"/>
                    </a:lnTo>
                    <a:lnTo>
                      <a:pt x="574" y="298"/>
                    </a:lnTo>
                    <a:lnTo>
                      <a:pt x="570" y="286"/>
                    </a:lnTo>
                    <a:lnTo>
                      <a:pt x="566" y="277"/>
                    </a:lnTo>
                    <a:lnTo>
                      <a:pt x="562" y="267"/>
                    </a:lnTo>
                    <a:lnTo>
                      <a:pt x="556" y="260"/>
                    </a:lnTo>
                    <a:lnTo>
                      <a:pt x="552" y="252"/>
                    </a:lnTo>
                    <a:lnTo>
                      <a:pt x="549" y="246"/>
                    </a:lnTo>
                    <a:lnTo>
                      <a:pt x="545" y="238"/>
                    </a:lnTo>
                    <a:lnTo>
                      <a:pt x="541" y="233"/>
                    </a:lnTo>
                    <a:lnTo>
                      <a:pt x="535" y="227"/>
                    </a:lnTo>
                    <a:lnTo>
                      <a:pt x="531" y="221"/>
                    </a:lnTo>
                    <a:lnTo>
                      <a:pt x="527" y="215"/>
                    </a:lnTo>
                    <a:lnTo>
                      <a:pt x="524" y="210"/>
                    </a:lnTo>
                    <a:lnTo>
                      <a:pt x="520" y="204"/>
                    </a:lnTo>
                    <a:lnTo>
                      <a:pt x="516" y="198"/>
                    </a:lnTo>
                    <a:lnTo>
                      <a:pt x="512" y="192"/>
                    </a:lnTo>
                    <a:lnTo>
                      <a:pt x="508" y="187"/>
                    </a:lnTo>
                    <a:lnTo>
                      <a:pt x="504" y="181"/>
                    </a:lnTo>
                    <a:lnTo>
                      <a:pt x="501" y="175"/>
                    </a:lnTo>
                    <a:lnTo>
                      <a:pt x="497" y="169"/>
                    </a:lnTo>
                    <a:lnTo>
                      <a:pt x="493" y="166"/>
                    </a:lnTo>
                    <a:lnTo>
                      <a:pt x="489" y="160"/>
                    </a:lnTo>
                    <a:lnTo>
                      <a:pt x="487" y="154"/>
                    </a:lnTo>
                    <a:lnTo>
                      <a:pt x="483" y="150"/>
                    </a:lnTo>
                    <a:lnTo>
                      <a:pt x="479" y="144"/>
                    </a:lnTo>
                    <a:lnTo>
                      <a:pt x="478" y="141"/>
                    </a:lnTo>
                    <a:lnTo>
                      <a:pt x="474" y="135"/>
                    </a:lnTo>
                    <a:lnTo>
                      <a:pt x="470" y="131"/>
                    </a:lnTo>
                    <a:lnTo>
                      <a:pt x="468" y="127"/>
                    </a:lnTo>
                    <a:lnTo>
                      <a:pt x="464" y="121"/>
                    </a:lnTo>
                    <a:lnTo>
                      <a:pt x="462" y="118"/>
                    </a:lnTo>
                    <a:lnTo>
                      <a:pt x="458" y="114"/>
                    </a:lnTo>
                    <a:lnTo>
                      <a:pt x="456" y="112"/>
                    </a:lnTo>
                    <a:lnTo>
                      <a:pt x="453" y="108"/>
                    </a:lnTo>
                    <a:lnTo>
                      <a:pt x="451" y="104"/>
                    </a:lnTo>
                    <a:lnTo>
                      <a:pt x="449" y="100"/>
                    </a:lnTo>
                    <a:lnTo>
                      <a:pt x="447" y="98"/>
                    </a:lnTo>
                    <a:lnTo>
                      <a:pt x="443" y="96"/>
                    </a:lnTo>
                    <a:lnTo>
                      <a:pt x="441" y="93"/>
                    </a:lnTo>
                    <a:lnTo>
                      <a:pt x="439" y="91"/>
                    </a:lnTo>
                    <a:lnTo>
                      <a:pt x="435" y="89"/>
                    </a:lnTo>
                    <a:lnTo>
                      <a:pt x="433" y="85"/>
                    </a:lnTo>
                    <a:lnTo>
                      <a:pt x="430" y="83"/>
                    </a:lnTo>
                    <a:lnTo>
                      <a:pt x="426" y="79"/>
                    </a:lnTo>
                    <a:lnTo>
                      <a:pt x="422" y="75"/>
                    </a:lnTo>
                    <a:lnTo>
                      <a:pt x="418" y="71"/>
                    </a:lnTo>
                    <a:lnTo>
                      <a:pt x="412" y="70"/>
                    </a:lnTo>
                    <a:lnTo>
                      <a:pt x="408" y="66"/>
                    </a:lnTo>
                    <a:lnTo>
                      <a:pt x="403" y="62"/>
                    </a:lnTo>
                    <a:lnTo>
                      <a:pt x="397" y="58"/>
                    </a:lnTo>
                    <a:lnTo>
                      <a:pt x="393" y="54"/>
                    </a:lnTo>
                    <a:lnTo>
                      <a:pt x="387" y="50"/>
                    </a:lnTo>
                    <a:lnTo>
                      <a:pt x="382" y="46"/>
                    </a:lnTo>
                    <a:lnTo>
                      <a:pt x="378" y="43"/>
                    </a:lnTo>
                    <a:lnTo>
                      <a:pt x="372" y="39"/>
                    </a:lnTo>
                    <a:lnTo>
                      <a:pt x="366" y="35"/>
                    </a:lnTo>
                    <a:lnTo>
                      <a:pt x="361" y="31"/>
                    </a:lnTo>
                    <a:lnTo>
                      <a:pt x="357" y="27"/>
                    </a:lnTo>
                    <a:lnTo>
                      <a:pt x="351" y="23"/>
                    </a:lnTo>
                    <a:lnTo>
                      <a:pt x="347" y="22"/>
                    </a:lnTo>
                    <a:lnTo>
                      <a:pt x="343" y="18"/>
                    </a:lnTo>
                    <a:lnTo>
                      <a:pt x="339" y="16"/>
                    </a:lnTo>
                    <a:lnTo>
                      <a:pt x="336" y="12"/>
                    </a:lnTo>
                    <a:lnTo>
                      <a:pt x="332" y="10"/>
                    </a:lnTo>
                    <a:lnTo>
                      <a:pt x="328" y="8"/>
                    </a:lnTo>
                    <a:lnTo>
                      <a:pt x="326" y="6"/>
                    </a:lnTo>
                    <a:lnTo>
                      <a:pt x="324" y="4"/>
                    </a:lnTo>
                    <a:lnTo>
                      <a:pt x="322" y="4"/>
                    </a:lnTo>
                    <a:lnTo>
                      <a:pt x="320" y="2"/>
                    </a:lnTo>
                    <a:lnTo>
                      <a:pt x="318" y="2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60" name="Freeform 736"/>
              <p:cNvSpPr>
                <a:spLocks noChangeAspect="1"/>
              </p:cNvSpPr>
              <p:nvPr/>
            </p:nvSpPr>
            <p:spPr bwMode="auto">
              <a:xfrm>
                <a:off x="904" y="3209"/>
                <a:ext cx="250" cy="323"/>
              </a:xfrm>
              <a:custGeom>
                <a:avLst/>
                <a:gdLst>
                  <a:gd name="T0" fmla="*/ 6 w 330"/>
                  <a:gd name="T1" fmla="*/ 1 h 460"/>
                  <a:gd name="T2" fmla="*/ 5 w 330"/>
                  <a:gd name="T3" fmla="*/ 1 h 460"/>
                  <a:gd name="T4" fmla="*/ 4 w 330"/>
                  <a:gd name="T5" fmla="*/ 1 h 460"/>
                  <a:gd name="T6" fmla="*/ 3 w 330"/>
                  <a:gd name="T7" fmla="*/ 0 h 460"/>
                  <a:gd name="T8" fmla="*/ 3 w 330"/>
                  <a:gd name="T9" fmla="*/ 1 h 460"/>
                  <a:gd name="T10" fmla="*/ 4 w 330"/>
                  <a:gd name="T11" fmla="*/ 1 h 460"/>
                  <a:gd name="T12" fmla="*/ 4 w 330"/>
                  <a:gd name="T13" fmla="*/ 1 h 460"/>
                  <a:gd name="T14" fmla="*/ 4 w 330"/>
                  <a:gd name="T15" fmla="*/ 1 h 460"/>
                  <a:gd name="T16" fmla="*/ 2 w 330"/>
                  <a:gd name="T17" fmla="*/ 1 h 460"/>
                  <a:gd name="T18" fmla="*/ 2 w 330"/>
                  <a:gd name="T19" fmla="*/ 1 h 460"/>
                  <a:gd name="T20" fmla="*/ 2 w 330"/>
                  <a:gd name="T21" fmla="*/ 1 h 460"/>
                  <a:gd name="T22" fmla="*/ 2 w 330"/>
                  <a:gd name="T23" fmla="*/ 1 h 460"/>
                  <a:gd name="T24" fmla="*/ 2 w 330"/>
                  <a:gd name="T25" fmla="*/ 1 h 460"/>
                  <a:gd name="T26" fmla="*/ 2 w 330"/>
                  <a:gd name="T27" fmla="*/ 1 h 460"/>
                  <a:gd name="T28" fmla="*/ 3 w 330"/>
                  <a:gd name="T29" fmla="*/ 1 h 460"/>
                  <a:gd name="T30" fmla="*/ 4 w 330"/>
                  <a:gd name="T31" fmla="*/ 1 h 460"/>
                  <a:gd name="T32" fmla="*/ 5 w 330"/>
                  <a:gd name="T33" fmla="*/ 1 h 460"/>
                  <a:gd name="T34" fmla="*/ 4 w 330"/>
                  <a:gd name="T35" fmla="*/ 2 h 460"/>
                  <a:gd name="T36" fmla="*/ 3 w 330"/>
                  <a:gd name="T37" fmla="*/ 2 h 460"/>
                  <a:gd name="T38" fmla="*/ 4 w 330"/>
                  <a:gd name="T39" fmla="*/ 2 h 460"/>
                  <a:gd name="T40" fmla="*/ 5 w 330"/>
                  <a:gd name="T41" fmla="*/ 2 h 460"/>
                  <a:gd name="T42" fmla="*/ 6 w 330"/>
                  <a:gd name="T43" fmla="*/ 2 h 460"/>
                  <a:gd name="T44" fmla="*/ 6 w 330"/>
                  <a:gd name="T45" fmla="*/ 2 h 460"/>
                  <a:gd name="T46" fmla="*/ 6 w 330"/>
                  <a:gd name="T47" fmla="*/ 3 h 460"/>
                  <a:gd name="T48" fmla="*/ 6 w 330"/>
                  <a:gd name="T49" fmla="*/ 3 h 460"/>
                  <a:gd name="T50" fmla="*/ 8 w 330"/>
                  <a:gd name="T51" fmla="*/ 3 h 460"/>
                  <a:gd name="T52" fmla="*/ 8 w 330"/>
                  <a:gd name="T53" fmla="*/ 3 h 460"/>
                  <a:gd name="T54" fmla="*/ 6 w 330"/>
                  <a:gd name="T55" fmla="*/ 3 h 460"/>
                  <a:gd name="T56" fmla="*/ 6 w 330"/>
                  <a:gd name="T57" fmla="*/ 3 h 460"/>
                  <a:gd name="T58" fmla="*/ 5 w 330"/>
                  <a:gd name="T59" fmla="*/ 3 h 460"/>
                  <a:gd name="T60" fmla="*/ 5 w 330"/>
                  <a:gd name="T61" fmla="*/ 3 h 460"/>
                  <a:gd name="T62" fmla="*/ 5 w 330"/>
                  <a:gd name="T63" fmla="*/ 3 h 460"/>
                  <a:gd name="T64" fmla="*/ 5 w 330"/>
                  <a:gd name="T65" fmla="*/ 3 h 460"/>
                  <a:gd name="T66" fmla="*/ 6 w 330"/>
                  <a:gd name="T67" fmla="*/ 4 h 460"/>
                  <a:gd name="T68" fmla="*/ 6 w 330"/>
                  <a:gd name="T69" fmla="*/ 4 h 460"/>
                  <a:gd name="T70" fmla="*/ 8 w 330"/>
                  <a:gd name="T71" fmla="*/ 4 h 460"/>
                  <a:gd name="T72" fmla="*/ 8 w 330"/>
                  <a:gd name="T73" fmla="*/ 4 h 460"/>
                  <a:gd name="T74" fmla="*/ 6 w 330"/>
                  <a:gd name="T75" fmla="*/ 4 h 460"/>
                  <a:gd name="T76" fmla="*/ 6 w 330"/>
                  <a:gd name="T77" fmla="*/ 4 h 460"/>
                  <a:gd name="T78" fmla="*/ 6 w 330"/>
                  <a:gd name="T79" fmla="*/ 4 h 460"/>
                  <a:gd name="T80" fmla="*/ 6 w 330"/>
                  <a:gd name="T81" fmla="*/ 4 h 460"/>
                  <a:gd name="T82" fmla="*/ 6 w 330"/>
                  <a:gd name="T83" fmla="*/ 4 h 460"/>
                  <a:gd name="T84" fmla="*/ 6 w 330"/>
                  <a:gd name="T85" fmla="*/ 4 h 460"/>
                  <a:gd name="T86" fmla="*/ 5 w 330"/>
                  <a:gd name="T87" fmla="*/ 5 h 460"/>
                  <a:gd name="T88" fmla="*/ 5 w 330"/>
                  <a:gd name="T89" fmla="*/ 5 h 460"/>
                  <a:gd name="T90" fmla="*/ 6 w 330"/>
                  <a:gd name="T91" fmla="*/ 6 h 460"/>
                  <a:gd name="T92" fmla="*/ 6 w 330"/>
                  <a:gd name="T93" fmla="*/ 6 h 460"/>
                  <a:gd name="T94" fmla="*/ 8 w 330"/>
                  <a:gd name="T95" fmla="*/ 6 h 460"/>
                  <a:gd name="T96" fmla="*/ 8 w 330"/>
                  <a:gd name="T97" fmla="*/ 6 h 460"/>
                  <a:gd name="T98" fmla="*/ 8 w 330"/>
                  <a:gd name="T99" fmla="*/ 6 h 460"/>
                  <a:gd name="T100" fmla="*/ 8 w 330"/>
                  <a:gd name="T101" fmla="*/ 6 h 460"/>
                  <a:gd name="T102" fmla="*/ 8 w 330"/>
                  <a:gd name="T103" fmla="*/ 6 h 460"/>
                  <a:gd name="T104" fmla="*/ 10 w 330"/>
                  <a:gd name="T105" fmla="*/ 6 h 460"/>
                  <a:gd name="T106" fmla="*/ 11 w 330"/>
                  <a:gd name="T107" fmla="*/ 6 h 460"/>
                  <a:gd name="T108" fmla="*/ 11 w 330"/>
                  <a:gd name="T109" fmla="*/ 6 h 460"/>
                  <a:gd name="T110" fmla="*/ 11 w 330"/>
                  <a:gd name="T111" fmla="*/ 4 h 460"/>
                  <a:gd name="T112" fmla="*/ 11 w 330"/>
                  <a:gd name="T113" fmla="*/ 1 h 460"/>
                  <a:gd name="T114" fmla="*/ 8 w 330"/>
                  <a:gd name="T115" fmla="*/ 1 h 460"/>
                  <a:gd name="T116" fmla="*/ 8 w 330"/>
                  <a:gd name="T117" fmla="*/ 1 h 460"/>
                  <a:gd name="T118" fmla="*/ 6 w 330"/>
                  <a:gd name="T119" fmla="*/ 1 h 46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30"/>
                  <a:gd name="T181" fmla="*/ 0 h 460"/>
                  <a:gd name="T182" fmla="*/ 330 w 330"/>
                  <a:gd name="T183" fmla="*/ 460 h 46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30" h="460">
                    <a:moveTo>
                      <a:pt x="188" y="28"/>
                    </a:moveTo>
                    <a:lnTo>
                      <a:pt x="184" y="27"/>
                    </a:lnTo>
                    <a:lnTo>
                      <a:pt x="182" y="25"/>
                    </a:lnTo>
                    <a:lnTo>
                      <a:pt x="181" y="25"/>
                    </a:lnTo>
                    <a:lnTo>
                      <a:pt x="177" y="23"/>
                    </a:lnTo>
                    <a:lnTo>
                      <a:pt x="175" y="23"/>
                    </a:lnTo>
                    <a:lnTo>
                      <a:pt x="173" y="21"/>
                    </a:lnTo>
                    <a:lnTo>
                      <a:pt x="169" y="19"/>
                    </a:lnTo>
                    <a:lnTo>
                      <a:pt x="167" y="19"/>
                    </a:lnTo>
                    <a:lnTo>
                      <a:pt x="163" y="17"/>
                    </a:lnTo>
                    <a:lnTo>
                      <a:pt x="161" y="17"/>
                    </a:lnTo>
                    <a:lnTo>
                      <a:pt x="157" y="15"/>
                    </a:lnTo>
                    <a:lnTo>
                      <a:pt x="156" y="15"/>
                    </a:lnTo>
                    <a:lnTo>
                      <a:pt x="154" y="13"/>
                    </a:lnTo>
                    <a:lnTo>
                      <a:pt x="150" y="13"/>
                    </a:lnTo>
                    <a:lnTo>
                      <a:pt x="148" y="13"/>
                    </a:lnTo>
                    <a:lnTo>
                      <a:pt x="144" y="11"/>
                    </a:lnTo>
                    <a:lnTo>
                      <a:pt x="142" y="11"/>
                    </a:lnTo>
                    <a:lnTo>
                      <a:pt x="138" y="9"/>
                    </a:lnTo>
                    <a:lnTo>
                      <a:pt x="136" y="9"/>
                    </a:lnTo>
                    <a:lnTo>
                      <a:pt x="133" y="9"/>
                    </a:lnTo>
                    <a:lnTo>
                      <a:pt x="131" y="7"/>
                    </a:lnTo>
                    <a:lnTo>
                      <a:pt x="129" y="7"/>
                    </a:lnTo>
                    <a:lnTo>
                      <a:pt x="125" y="5"/>
                    </a:lnTo>
                    <a:lnTo>
                      <a:pt x="123" y="5"/>
                    </a:lnTo>
                    <a:lnTo>
                      <a:pt x="119" y="5"/>
                    </a:lnTo>
                    <a:lnTo>
                      <a:pt x="117" y="3"/>
                    </a:lnTo>
                    <a:lnTo>
                      <a:pt x="113" y="3"/>
                    </a:lnTo>
                    <a:lnTo>
                      <a:pt x="111" y="2"/>
                    </a:lnTo>
                    <a:lnTo>
                      <a:pt x="108" y="2"/>
                    </a:lnTo>
                    <a:lnTo>
                      <a:pt x="106" y="2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96" y="0"/>
                    </a:lnTo>
                    <a:lnTo>
                      <a:pt x="94" y="0"/>
                    </a:lnTo>
                    <a:lnTo>
                      <a:pt x="92" y="0"/>
                    </a:lnTo>
                    <a:lnTo>
                      <a:pt x="90" y="0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3" y="0"/>
                    </a:lnTo>
                    <a:lnTo>
                      <a:pt x="81" y="0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9" y="3"/>
                    </a:lnTo>
                    <a:lnTo>
                      <a:pt x="79" y="5"/>
                    </a:lnTo>
                    <a:lnTo>
                      <a:pt x="79" y="7"/>
                    </a:lnTo>
                    <a:lnTo>
                      <a:pt x="81" y="7"/>
                    </a:lnTo>
                    <a:lnTo>
                      <a:pt x="81" y="9"/>
                    </a:lnTo>
                    <a:lnTo>
                      <a:pt x="83" y="11"/>
                    </a:lnTo>
                    <a:lnTo>
                      <a:pt x="85" y="11"/>
                    </a:lnTo>
                    <a:lnTo>
                      <a:pt x="85" y="13"/>
                    </a:lnTo>
                    <a:lnTo>
                      <a:pt x="86" y="13"/>
                    </a:lnTo>
                    <a:lnTo>
                      <a:pt x="86" y="15"/>
                    </a:lnTo>
                    <a:lnTo>
                      <a:pt x="88" y="15"/>
                    </a:lnTo>
                    <a:lnTo>
                      <a:pt x="90" y="17"/>
                    </a:lnTo>
                    <a:lnTo>
                      <a:pt x="92" y="17"/>
                    </a:lnTo>
                    <a:lnTo>
                      <a:pt x="92" y="19"/>
                    </a:lnTo>
                    <a:lnTo>
                      <a:pt x="94" y="19"/>
                    </a:lnTo>
                    <a:lnTo>
                      <a:pt x="96" y="19"/>
                    </a:lnTo>
                    <a:lnTo>
                      <a:pt x="96" y="21"/>
                    </a:lnTo>
                    <a:lnTo>
                      <a:pt x="98" y="21"/>
                    </a:lnTo>
                    <a:lnTo>
                      <a:pt x="100" y="23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6" y="27"/>
                    </a:lnTo>
                    <a:lnTo>
                      <a:pt x="108" y="28"/>
                    </a:lnTo>
                    <a:lnTo>
                      <a:pt x="110" y="30"/>
                    </a:lnTo>
                    <a:lnTo>
                      <a:pt x="111" y="30"/>
                    </a:lnTo>
                    <a:lnTo>
                      <a:pt x="111" y="32"/>
                    </a:lnTo>
                    <a:lnTo>
                      <a:pt x="113" y="34"/>
                    </a:lnTo>
                    <a:lnTo>
                      <a:pt x="115" y="36"/>
                    </a:lnTo>
                    <a:lnTo>
                      <a:pt x="115" y="38"/>
                    </a:lnTo>
                    <a:lnTo>
                      <a:pt x="113" y="38"/>
                    </a:lnTo>
                    <a:lnTo>
                      <a:pt x="113" y="40"/>
                    </a:lnTo>
                    <a:lnTo>
                      <a:pt x="111" y="40"/>
                    </a:lnTo>
                    <a:lnTo>
                      <a:pt x="108" y="38"/>
                    </a:lnTo>
                    <a:lnTo>
                      <a:pt x="106" y="38"/>
                    </a:lnTo>
                    <a:lnTo>
                      <a:pt x="102" y="38"/>
                    </a:lnTo>
                    <a:lnTo>
                      <a:pt x="98" y="38"/>
                    </a:lnTo>
                    <a:lnTo>
                      <a:pt x="94" y="38"/>
                    </a:lnTo>
                    <a:lnTo>
                      <a:pt x="90" y="36"/>
                    </a:lnTo>
                    <a:lnTo>
                      <a:pt x="86" y="36"/>
                    </a:lnTo>
                    <a:lnTo>
                      <a:pt x="83" y="36"/>
                    </a:lnTo>
                    <a:lnTo>
                      <a:pt x="79" y="36"/>
                    </a:lnTo>
                    <a:lnTo>
                      <a:pt x="75" y="36"/>
                    </a:lnTo>
                    <a:lnTo>
                      <a:pt x="71" y="36"/>
                    </a:lnTo>
                    <a:lnTo>
                      <a:pt x="67" y="36"/>
                    </a:lnTo>
                    <a:lnTo>
                      <a:pt x="63" y="36"/>
                    </a:lnTo>
                    <a:lnTo>
                      <a:pt x="60" y="36"/>
                    </a:lnTo>
                    <a:lnTo>
                      <a:pt x="58" y="36"/>
                    </a:lnTo>
                    <a:lnTo>
                      <a:pt x="54" y="36"/>
                    </a:lnTo>
                    <a:lnTo>
                      <a:pt x="50" y="36"/>
                    </a:lnTo>
                    <a:lnTo>
                      <a:pt x="46" y="36"/>
                    </a:lnTo>
                    <a:lnTo>
                      <a:pt x="42" y="38"/>
                    </a:lnTo>
                    <a:lnTo>
                      <a:pt x="39" y="38"/>
                    </a:lnTo>
                    <a:lnTo>
                      <a:pt x="37" y="38"/>
                    </a:lnTo>
                    <a:lnTo>
                      <a:pt x="33" y="40"/>
                    </a:lnTo>
                    <a:lnTo>
                      <a:pt x="29" y="40"/>
                    </a:lnTo>
                    <a:lnTo>
                      <a:pt x="27" y="42"/>
                    </a:lnTo>
                    <a:lnTo>
                      <a:pt x="23" y="42"/>
                    </a:lnTo>
                    <a:lnTo>
                      <a:pt x="19" y="44"/>
                    </a:lnTo>
                    <a:lnTo>
                      <a:pt x="17" y="46"/>
                    </a:lnTo>
                    <a:lnTo>
                      <a:pt x="14" y="48"/>
                    </a:lnTo>
                    <a:lnTo>
                      <a:pt x="10" y="50"/>
                    </a:lnTo>
                    <a:lnTo>
                      <a:pt x="8" y="51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4" y="61"/>
                    </a:lnTo>
                    <a:lnTo>
                      <a:pt x="6" y="61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10" y="63"/>
                    </a:lnTo>
                    <a:lnTo>
                      <a:pt x="12" y="65"/>
                    </a:lnTo>
                    <a:lnTo>
                      <a:pt x="14" y="65"/>
                    </a:lnTo>
                    <a:lnTo>
                      <a:pt x="15" y="65"/>
                    </a:lnTo>
                    <a:lnTo>
                      <a:pt x="17" y="65"/>
                    </a:lnTo>
                    <a:lnTo>
                      <a:pt x="17" y="67"/>
                    </a:lnTo>
                    <a:lnTo>
                      <a:pt x="19" y="67"/>
                    </a:lnTo>
                    <a:lnTo>
                      <a:pt x="23" y="67"/>
                    </a:lnTo>
                    <a:lnTo>
                      <a:pt x="25" y="67"/>
                    </a:lnTo>
                    <a:lnTo>
                      <a:pt x="27" y="69"/>
                    </a:lnTo>
                    <a:lnTo>
                      <a:pt x="31" y="69"/>
                    </a:lnTo>
                    <a:lnTo>
                      <a:pt x="33" y="69"/>
                    </a:lnTo>
                    <a:lnTo>
                      <a:pt x="37" y="69"/>
                    </a:lnTo>
                    <a:lnTo>
                      <a:pt x="39" y="69"/>
                    </a:lnTo>
                    <a:lnTo>
                      <a:pt x="40" y="71"/>
                    </a:lnTo>
                    <a:lnTo>
                      <a:pt x="44" y="71"/>
                    </a:lnTo>
                    <a:lnTo>
                      <a:pt x="46" y="71"/>
                    </a:lnTo>
                    <a:lnTo>
                      <a:pt x="50" y="71"/>
                    </a:lnTo>
                    <a:lnTo>
                      <a:pt x="52" y="71"/>
                    </a:lnTo>
                    <a:lnTo>
                      <a:pt x="54" y="73"/>
                    </a:lnTo>
                    <a:lnTo>
                      <a:pt x="58" y="73"/>
                    </a:lnTo>
                    <a:lnTo>
                      <a:pt x="60" y="73"/>
                    </a:lnTo>
                    <a:lnTo>
                      <a:pt x="63" y="73"/>
                    </a:lnTo>
                    <a:lnTo>
                      <a:pt x="65" y="75"/>
                    </a:lnTo>
                    <a:lnTo>
                      <a:pt x="69" y="75"/>
                    </a:lnTo>
                    <a:lnTo>
                      <a:pt x="71" y="75"/>
                    </a:lnTo>
                    <a:lnTo>
                      <a:pt x="73" y="76"/>
                    </a:lnTo>
                    <a:lnTo>
                      <a:pt x="77" y="76"/>
                    </a:lnTo>
                    <a:lnTo>
                      <a:pt x="79" y="76"/>
                    </a:lnTo>
                    <a:lnTo>
                      <a:pt x="81" y="78"/>
                    </a:lnTo>
                    <a:lnTo>
                      <a:pt x="85" y="78"/>
                    </a:lnTo>
                    <a:lnTo>
                      <a:pt x="86" y="78"/>
                    </a:lnTo>
                    <a:lnTo>
                      <a:pt x="90" y="80"/>
                    </a:lnTo>
                    <a:lnTo>
                      <a:pt x="92" y="80"/>
                    </a:lnTo>
                    <a:lnTo>
                      <a:pt x="94" y="82"/>
                    </a:lnTo>
                    <a:lnTo>
                      <a:pt x="98" y="82"/>
                    </a:lnTo>
                    <a:lnTo>
                      <a:pt x="100" y="84"/>
                    </a:lnTo>
                    <a:lnTo>
                      <a:pt x="102" y="86"/>
                    </a:lnTo>
                    <a:lnTo>
                      <a:pt x="106" y="86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10" y="88"/>
                    </a:lnTo>
                    <a:lnTo>
                      <a:pt x="110" y="90"/>
                    </a:lnTo>
                    <a:lnTo>
                      <a:pt x="111" y="90"/>
                    </a:lnTo>
                    <a:lnTo>
                      <a:pt x="111" y="92"/>
                    </a:lnTo>
                    <a:lnTo>
                      <a:pt x="113" y="92"/>
                    </a:lnTo>
                    <a:lnTo>
                      <a:pt x="113" y="94"/>
                    </a:lnTo>
                    <a:lnTo>
                      <a:pt x="113" y="96"/>
                    </a:lnTo>
                    <a:lnTo>
                      <a:pt x="115" y="96"/>
                    </a:lnTo>
                    <a:lnTo>
                      <a:pt x="115" y="98"/>
                    </a:lnTo>
                    <a:lnTo>
                      <a:pt x="115" y="99"/>
                    </a:lnTo>
                    <a:lnTo>
                      <a:pt x="115" y="101"/>
                    </a:lnTo>
                    <a:lnTo>
                      <a:pt x="113" y="101"/>
                    </a:lnTo>
                    <a:lnTo>
                      <a:pt x="113" y="103"/>
                    </a:lnTo>
                    <a:lnTo>
                      <a:pt x="113" y="105"/>
                    </a:lnTo>
                    <a:lnTo>
                      <a:pt x="111" y="105"/>
                    </a:lnTo>
                    <a:lnTo>
                      <a:pt x="111" y="107"/>
                    </a:lnTo>
                    <a:lnTo>
                      <a:pt x="110" y="109"/>
                    </a:lnTo>
                    <a:lnTo>
                      <a:pt x="108" y="111"/>
                    </a:lnTo>
                    <a:lnTo>
                      <a:pt x="106" y="113"/>
                    </a:lnTo>
                    <a:lnTo>
                      <a:pt x="104" y="113"/>
                    </a:lnTo>
                    <a:lnTo>
                      <a:pt x="104" y="115"/>
                    </a:lnTo>
                    <a:lnTo>
                      <a:pt x="102" y="115"/>
                    </a:lnTo>
                    <a:lnTo>
                      <a:pt x="100" y="117"/>
                    </a:lnTo>
                    <a:lnTo>
                      <a:pt x="98" y="117"/>
                    </a:lnTo>
                    <a:lnTo>
                      <a:pt x="98" y="119"/>
                    </a:lnTo>
                    <a:lnTo>
                      <a:pt x="96" y="119"/>
                    </a:lnTo>
                    <a:lnTo>
                      <a:pt x="94" y="121"/>
                    </a:lnTo>
                    <a:lnTo>
                      <a:pt x="92" y="121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86" y="124"/>
                    </a:lnTo>
                    <a:lnTo>
                      <a:pt x="85" y="124"/>
                    </a:lnTo>
                    <a:lnTo>
                      <a:pt x="88" y="126"/>
                    </a:lnTo>
                    <a:lnTo>
                      <a:pt x="90" y="128"/>
                    </a:lnTo>
                    <a:lnTo>
                      <a:pt x="92" y="130"/>
                    </a:lnTo>
                    <a:lnTo>
                      <a:pt x="96" y="132"/>
                    </a:lnTo>
                    <a:lnTo>
                      <a:pt x="98" y="134"/>
                    </a:lnTo>
                    <a:lnTo>
                      <a:pt x="102" y="134"/>
                    </a:lnTo>
                    <a:lnTo>
                      <a:pt x="104" y="136"/>
                    </a:lnTo>
                    <a:lnTo>
                      <a:pt x="108" y="136"/>
                    </a:lnTo>
                    <a:lnTo>
                      <a:pt x="110" y="138"/>
                    </a:lnTo>
                    <a:lnTo>
                      <a:pt x="113" y="138"/>
                    </a:lnTo>
                    <a:lnTo>
                      <a:pt x="115" y="140"/>
                    </a:lnTo>
                    <a:lnTo>
                      <a:pt x="119" y="140"/>
                    </a:lnTo>
                    <a:lnTo>
                      <a:pt x="121" y="140"/>
                    </a:lnTo>
                    <a:lnTo>
                      <a:pt x="125" y="140"/>
                    </a:lnTo>
                    <a:lnTo>
                      <a:pt x="129" y="142"/>
                    </a:lnTo>
                    <a:lnTo>
                      <a:pt x="131" y="142"/>
                    </a:lnTo>
                    <a:lnTo>
                      <a:pt x="134" y="142"/>
                    </a:lnTo>
                    <a:lnTo>
                      <a:pt x="136" y="142"/>
                    </a:lnTo>
                    <a:lnTo>
                      <a:pt x="140" y="142"/>
                    </a:lnTo>
                    <a:lnTo>
                      <a:pt x="144" y="142"/>
                    </a:lnTo>
                    <a:lnTo>
                      <a:pt x="146" y="144"/>
                    </a:lnTo>
                    <a:lnTo>
                      <a:pt x="150" y="144"/>
                    </a:lnTo>
                    <a:lnTo>
                      <a:pt x="154" y="144"/>
                    </a:lnTo>
                    <a:lnTo>
                      <a:pt x="156" y="144"/>
                    </a:lnTo>
                    <a:lnTo>
                      <a:pt x="159" y="144"/>
                    </a:lnTo>
                    <a:lnTo>
                      <a:pt x="161" y="144"/>
                    </a:lnTo>
                    <a:lnTo>
                      <a:pt x="165" y="146"/>
                    </a:lnTo>
                    <a:lnTo>
                      <a:pt x="169" y="146"/>
                    </a:lnTo>
                    <a:lnTo>
                      <a:pt x="171" y="146"/>
                    </a:lnTo>
                    <a:lnTo>
                      <a:pt x="175" y="147"/>
                    </a:lnTo>
                    <a:lnTo>
                      <a:pt x="177" y="147"/>
                    </a:lnTo>
                    <a:lnTo>
                      <a:pt x="181" y="149"/>
                    </a:lnTo>
                    <a:lnTo>
                      <a:pt x="182" y="149"/>
                    </a:lnTo>
                    <a:lnTo>
                      <a:pt x="184" y="149"/>
                    </a:lnTo>
                    <a:lnTo>
                      <a:pt x="184" y="151"/>
                    </a:lnTo>
                    <a:lnTo>
                      <a:pt x="186" y="151"/>
                    </a:lnTo>
                    <a:lnTo>
                      <a:pt x="188" y="151"/>
                    </a:lnTo>
                    <a:lnTo>
                      <a:pt x="188" y="153"/>
                    </a:lnTo>
                    <a:lnTo>
                      <a:pt x="190" y="153"/>
                    </a:lnTo>
                    <a:lnTo>
                      <a:pt x="190" y="155"/>
                    </a:lnTo>
                    <a:lnTo>
                      <a:pt x="192" y="155"/>
                    </a:lnTo>
                    <a:lnTo>
                      <a:pt x="192" y="157"/>
                    </a:lnTo>
                    <a:lnTo>
                      <a:pt x="194" y="157"/>
                    </a:lnTo>
                    <a:lnTo>
                      <a:pt x="194" y="159"/>
                    </a:lnTo>
                    <a:lnTo>
                      <a:pt x="196" y="161"/>
                    </a:lnTo>
                    <a:lnTo>
                      <a:pt x="196" y="163"/>
                    </a:lnTo>
                    <a:lnTo>
                      <a:pt x="196" y="165"/>
                    </a:lnTo>
                    <a:lnTo>
                      <a:pt x="196" y="167"/>
                    </a:lnTo>
                    <a:lnTo>
                      <a:pt x="196" y="169"/>
                    </a:lnTo>
                    <a:lnTo>
                      <a:pt x="194" y="169"/>
                    </a:lnTo>
                    <a:lnTo>
                      <a:pt x="194" y="171"/>
                    </a:lnTo>
                    <a:lnTo>
                      <a:pt x="192" y="171"/>
                    </a:lnTo>
                    <a:lnTo>
                      <a:pt x="192" y="172"/>
                    </a:lnTo>
                    <a:lnTo>
                      <a:pt x="190" y="172"/>
                    </a:lnTo>
                    <a:lnTo>
                      <a:pt x="190" y="174"/>
                    </a:lnTo>
                    <a:lnTo>
                      <a:pt x="190" y="176"/>
                    </a:lnTo>
                    <a:lnTo>
                      <a:pt x="190" y="178"/>
                    </a:lnTo>
                    <a:lnTo>
                      <a:pt x="192" y="178"/>
                    </a:lnTo>
                    <a:lnTo>
                      <a:pt x="192" y="180"/>
                    </a:lnTo>
                    <a:lnTo>
                      <a:pt x="194" y="180"/>
                    </a:lnTo>
                    <a:lnTo>
                      <a:pt x="196" y="182"/>
                    </a:lnTo>
                    <a:lnTo>
                      <a:pt x="198" y="182"/>
                    </a:lnTo>
                    <a:lnTo>
                      <a:pt x="198" y="184"/>
                    </a:lnTo>
                    <a:lnTo>
                      <a:pt x="200" y="184"/>
                    </a:lnTo>
                    <a:lnTo>
                      <a:pt x="202" y="184"/>
                    </a:lnTo>
                    <a:lnTo>
                      <a:pt x="202" y="186"/>
                    </a:lnTo>
                    <a:lnTo>
                      <a:pt x="204" y="186"/>
                    </a:lnTo>
                    <a:lnTo>
                      <a:pt x="204" y="188"/>
                    </a:lnTo>
                    <a:lnTo>
                      <a:pt x="205" y="190"/>
                    </a:lnTo>
                    <a:lnTo>
                      <a:pt x="205" y="192"/>
                    </a:lnTo>
                    <a:lnTo>
                      <a:pt x="205" y="194"/>
                    </a:lnTo>
                    <a:lnTo>
                      <a:pt x="207" y="194"/>
                    </a:lnTo>
                    <a:lnTo>
                      <a:pt x="207" y="195"/>
                    </a:lnTo>
                    <a:lnTo>
                      <a:pt x="205" y="197"/>
                    </a:lnTo>
                    <a:lnTo>
                      <a:pt x="205" y="199"/>
                    </a:lnTo>
                    <a:lnTo>
                      <a:pt x="205" y="201"/>
                    </a:lnTo>
                    <a:lnTo>
                      <a:pt x="204" y="201"/>
                    </a:lnTo>
                    <a:lnTo>
                      <a:pt x="204" y="203"/>
                    </a:lnTo>
                    <a:lnTo>
                      <a:pt x="202" y="203"/>
                    </a:lnTo>
                    <a:lnTo>
                      <a:pt x="202" y="205"/>
                    </a:lnTo>
                    <a:lnTo>
                      <a:pt x="200" y="205"/>
                    </a:lnTo>
                    <a:lnTo>
                      <a:pt x="198" y="205"/>
                    </a:lnTo>
                    <a:lnTo>
                      <a:pt x="198" y="207"/>
                    </a:lnTo>
                    <a:lnTo>
                      <a:pt x="196" y="207"/>
                    </a:lnTo>
                    <a:lnTo>
                      <a:pt x="194" y="207"/>
                    </a:lnTo>
                    <a:lnTo>
                      <a:pt x="192" y="207"/>
                    </a:lnTo>
                    <a:lnTo>
                      <a:pt x="190" y="207"/>
                    </a:lnTo>
                    <a:lnTo>
                      <a:pt x="188" y="207"/>
                    </a:lnTo>
                    <a:lnTo>
                      <a:pt x="186" y="209"/>
                    </a:lnTo>
                    <a:lnTo>
                      <a:pt x="184" y="209"/>
                    </a:lnTo>
                    <a:lnTo>
                      <a:pt x="182" y="207"/>
                    </a:lnTo>
                    <a:lnTo>
                      <a:pt x="181" y="207"/>
                    </a:lnTo>
                    <a:lnTo>
                      <a:pt x="179" y="207"/>
                    </a:lnTo>
                    <a:lnTo>
                      <a:pt x="177" y="207"/>
                    </a:lnTo>
                    <a:lnTo>
                      <a:pt x="175" y="207"/>
                    </a:lnTo>
                    <a:lnTo>
                      <a:pt x="173" y="207"/>
                    </a:lnTo>
                    <a:lnTo>
                      <a:pt x="171" y="207"/>
                    </a:lnTo>
                    <a:lnTo>
                      <a:pt x="169" y="207"/>
                    </a:lnTo>
                    <a:lnTo>
                      <a:pt x="167" y="207"/>
                    </a:lnTo>
                    <a:lnTo>
                      <a:pt x="167" y="205"/>
                    </a:lnTo>
                    <a:lnTo>
                      <a:pt x="165" y="205"/>
                    </a:lnTo>
                    <a:lnTo>
                      <a:pt x="163" y="205"/>
                    </a:lnTo>
                    <a:lnTo>
                      <a:pt x="161" y="205"/>
                    </a:lnTo>
                    <a:lnTo>
                      <a:pt x="159" y="205"/>
                    </a:lnTo>
                    <a:lnTo>
                      <a:pt x="157" y="205"/>
                    </a:lnTo>
                    <a:lnTo>
                      <a:pt x="156" y="205"/>
                    </a:lnTo>
                    <a:lnTo>
                      <a:pt x="154" y="205"/>
                    </a:lnTo>
                    <a:lnTo>
                      <a:pt x="152" y="205"/>
                    </a:lnTo>
                    <a:lnTo>
                      <a:pt x="150" y="207"/>
                    </a:lnTo>
                    <a:lnTo>
                      <a:pt x="148" y="207"/>
                    </a:lnTo>
                    <a:lnTo>
                      <a:pt x="146" y="207"/>
                    </a:lnTo>
                    <a:lnTo>
                      <a:pt x="144" y="207"/>
                    </a:lnTo>
                    <a:lnTo>
                      <a:pt x="142" y="207"/>
                    </a:lnTo>
                    <a:lnTo>
                      <a:pt x="140" y="207"/>
                    </a:lnTo>
                    <a:lnTo>
                      <a:pt x="138" y="209"/>
                    </a:lnTo>
                    <a:lnTo>
                      <a:pt x="136" y="209"/>
                    </a:lnTo>
                    <a:lnTo>
                      <a:pt x="134" y="209"/>
                    </a:lnTo>
                    <a:lnTo>
                      <a:pt x="133" y="209"/>
                    </a:lnTo>
                    <a:lnTo>
                      <a:pt x="133" y="211"/>
                    </a:lnTo>
                    <a:lnTo>
                      <a:pt x="131" y="211"/>
                    </a:lnTo>
                    <a:lnTo>
                      <a:pt x="129" y="211"/>
                    </a:lnTo>
                    <a:lnTo>
                      <a:pt x="127" y="211"/>
                    </a:lnTo>
                    <a:lnTo>
                      <a:pt x="125" y="213"/>
                    </a:lnTo>
                    <a:lnTo>
                      <a:pt x="123" y="213"/>
                    </a:lnTo>
                    <a:lnTo>
                      <a:pt x="121" y="213"/>
                    </a:lnTo>
                    <a:lnTo>
                      <a:pt x="119" y="215"/>
                    </a:lnTo>
                    <a:lnTo>
                      <a:pt x="117" y="215"/>
                    </a:lnTo>
                    <a:lnTo>
                      <a:pt x="119" y="215"/>
                    </a:lnTo>
                    <a:lnTo>
                      <a:pt x="119" y="217"/>
                    </a:lnTo>
                    <a:lnTo>
                      <a:pt x="121" y="217"/>
                    </a:lnTo>
                    <a:lnTo>
                      <a:pt x="121" y="219"/>
                    </a:lnTo>
                    <a:lnTo>
                      <a:pt x="123" y="219"/>
                    </a:lnTo>
                    <a:lnTo>
                      <a:pt x="123" y="220"/>
                    </a:lnTo>
                    <a:lnTo>
                      <a:pt x="123" y="222"/>
                    </a:lnTo>
                    <a:lnTo>
                      <a:pt x="125" y="222"/>
                    </a:lnTo>
                    <a:lnTo>
                      <a:pt x="125" y="224"/>
                    </a:lnTo>
                    <a:lnTo>
                      <a:pt x="127" y="224"/>
                    </a:lnTo>
                    <a:lnTo>
                      <a:pt x="129" y="226"/>
                    </a:lnTo>
                    <a:lnTo>
                      <a:pt x="133" y="228"/>
                    </a:lnTo>
                    <a:lnTo>
                      <a:pt x="134" y="228"/>
                    </a:lnTo>
                    <a:lnTo>
                      <a:pt x="138" y="230"/>
                    </a:lnTo>
                    <a:lnTo>
                      <a:pt x="142" y="232"/>
                    </a:lnTo>
                    <a:lnTo>
                      <a:pt x="144" y="232"/>
                    </a:lnTo>
                    <a:lnTo>
                      <a:pt x="148" y="234"/>
                    </a:lnTo>
                    <a:lnTo>
                      <a:pt x="152" y="234"/>
                    </a:lnTo>
                    <a:lnTo>
                      <a:pt x="154" y="236"/>
                    </a:lnTo>
                    <a:lnTo>
                      <a:pt x="157" y="236"/>
                    </a:lnTo>
                    <a:lnTo>
                      <a:pt x="161" y="236"/>
                    </a:lnTo>
                    <a:lnTo>
                      <a:pt x="165" y="238"/>
                    </a:lnTo>
                    <a:lnTo>
                      <a:pt x="167" y="238"/>
                    </a:lnTo>
                    <a:lnTo>
                      <a:pt x="171" y="240"/>
                    </a:lnTo>
                    <a:lnTo>
                      <a:pt x="175" y="240"/>
                    </a:lnTo>
                    <a:lnTo>
                      <a:pt x="179" y="242"/>
                    </a:lnTo>
                    <a:lnTo>
                      <a:pt x="181" y="242"/>
                    </a:lnTo>
                    <a:lnTo>
                      <a:pt x="184" y="243"/>
                    </a:lnTo>
                    <a:lnTo>
                      <a:pt x="188" y="243"/>
                    </a:lnTo>
                    <a:lnTo>
                      <a:pt x="190" y="245"/>
                    </a:lnTo>
                    <a:lnTo>
                      <a:pt x="194" y="247"/>
                    </a:lnTo>
                    <a:lnTo>
                      <a:pt x="196" y="247"/>
                    </a:lnTo>
                    <a:lnTo>
                      <a:pt x="200" y="249"/>
                    </a:lnTo>
                    <a:lnTo>
                      <a:pt x="202" y="251"/>
                    </a:lnTo>
                    <a:lnTo>
                      <a:pt x="204" y="253"/>
                    </a:lnTo>
                    <a:lnTo>
                      <a:pt x="205" y="255"/>
                    </a:lnTo>
                    <a:lnTo>
                      <a:pt x="207" y="257"/>
                    </a:lnTo>
                    <a:lnTo>
                      <a:pt x="209" y="259"/>
                    </a:lnTo>
                    <a:lnTo>
                      <a:pt x="211" y="261"/>
                    </a:lnTo>
                    <a:lnTo>
                      <a:pt x="213" y="263"/>
                    </a:lnTo>
                    <a:lnTo>
                      <a:pt x="215" y="267"/>
                    </a:lnTo>
                    <a:lnTo>
                      <a:pt x="215" y="268"/>
                    </a:lnTo>
                    <a:lnTo>
                      <a:pt x="217" y="272"/>
                    </a:lnTo>
                    <a:lnTo>
                      <a:pt x="217" y="274"/>
                    </a:lnTo>
                    <a:lnTo>
                      <a:pt x="215" y="276"/>
                    </a:lnTo>
                    <a:lnTo>
                      <a:pt x="215" y="278"/>
                    </a:lnTo>
                    <a:lnTo>
                      <a:pt x="213" y="278"/>
                    </a:lnTo>
                    <a:lnTo>
                      <a:pt x="211" y="280"/>
                    </a:lnTo>
                    <a:lnTo>
                      <a:pt x="209" y="280"/>
                    </a:lnTo>
                    <a:lnTo>
                      <a:pt x="207" y="282"/>
                    </a:lnTo>
                    <a:lnTo>
                      <a:pt x="205" y="282"/>
                    </a:lnTo>
                    <a:lnTo>
                      <a:pt x="204" y="282"/>
                    </a:lnTo>
                    <a:lnTo>
                      <a:pt x="204" y="284"/>
                    </a:lnTo>
                    <a:lnTo>
                      <a:pt x="202" y="284"/>
                    </a:lnTo>
                    <a:lnTo>
                      <a:pt x="200" y="284"/>
                    </a:lnTo>
                    <a:lnTo>
                      <a:pt x="198" y="284"/>
                    </a:lnTo>
                    <a:lnTo>
                      <a:pt x="196" y="284"/>
                    </a:lnTo>
                    <a:lnTo>
                      <a:pt x="194" y="284"/>
                    </a:lnTo>
                    <a:lnTo>
                      <a:pt x="194" y="286"/>
                    </a:lnTo>
                    <a:lnTo>
                      <a:pt x="192" y="286"/>
                    </a:lnTo>
                    <a:lnTo>
                      <a:pt x="190" y="286"/>
                    </a:lnTo>
                    <a:lnTo>
                      <a:pt x="188" y="286"/>
                    </a:lnTo>
                    <a:lnTo>
                      <a:pt x="186" y="286"/>
                    </a:lnTo>
                    <a:lnTo>
                      <a:pt x="184" y="286"/>
                    </a:lnTo>
                    <a:lnTo>
                      <a:pt x="182" y="286"/>
                    </a:lnTo>
                    <a:lnTo>
                      <a:pt x="181" y="286"/>
                    </a:lnTo>
                    <a:lnTo>
                      <a:pt x="179" y="288"/>
                    </a:lnTo>
                    <a:lnTo>
                      <a:pt x="177" y="288"/>
                    </a:lnTo>
                    <a:lnTo>
                      <a:pt x="175" y="288"/>
                    </a:lnTo>
                    <a:lnTo>
                      <a:pt x="173" y="288"/>
                    </a:lnTo>
                    <a:lnTo>
                      <a:pt x="171" y="288"/>
                    </a:lnTo>
                    <a:lnTo>
                      <a:pt x="171" y="290"/>
                    </a:lnTo>
                    <a:lnTo>
                      <a:pt x="169" y="290"/>
                    </a:lnTo>
                    <a:lnTo>
                      <a:pt x="167" y="290"/>
                    </a:lnTo>
                    <a:lnTo>
                      <a:pt x="165" y="290"/>
                    </a:lnTo>
                    <a:lnTo>
                      <a:pt x="163" y="291"/>
                    </a:lnTo>
                    <a:lnTo>
                      <a:pt x="161" y="293"/>
                    </a:lnTo>
                    <a:lnTo>
                      <a:pt x="159" y="293"/>
                    </a:lnTo>
                    <a:lnTo>
                      <a:pt x="157" y="293"/>
                    </a:lnTo>
                    <a:lnTo>
                      <a:pt x="157" y="295"/>
                    </a:lnTo>
                    <a:lnTo>
                      <a:pt x="156" y="297"/>
                    </a:lnTo>
                    <a:lnTo>
                      <a:pt x="154" y="297"/>
                    </a:lnTo>
                    <a:lnTo>
                      <a:pt x="152" y="299"/>
                    </a:lnTo>
                    <a:lnTo>
                      <a:pt x="154" y="299"/>
                    </a:lnTo>
                    <a:lnTo>
                      <a:pt x="154" y="301"/>
                    </a:lnTo>
                    <a:lnTo>
                      <a:pt x="154" y="303"/>
                    </a:lnTo>
                    <a:lnTo>
                      <a:pt x="156" y="303"/>
                    </a:lnTo>
                    <a:lnTo>
                      <a:pt x="157" y="303"/>
                    </a:lnTo>
                    <a:lnTo>
                      <a:pt x="159" y="303"/>
                    </a:lnTo>
                    <a:lnTo>
                      <a:pt x="161" y="303"/>
                    </a:lnTo>
                    <a:lnTo>
                      <a:pt x="163" y="303"/>
                    </a:lnTo>
                    <a:lnTo>
                      <a:pt x="165" y="303"/>
                    </a:lnTo>
                    <a:lnTo>
                      <a:pt x="167" y="303"/>
                    </a:lnTo>
                    <a:lnTo>
                      <a:pt x="167" y="305"/>
                    </a:lnTo>
                    <a:lnTo>
                      <a:pt x="169" y="305"/>
                    </a:lnTo>
                    <a:lnTo>
                      <a:pt x="171" y="305"/>
                    </a:lnTo>
                    <a:lnTo>
                      <a:pt x="173" y="305"/>
                    </a:lnTo>
                    <a:lnTo>
                      <a:pt x="175" y="307"/>
                    </a:lnTo>
                    <a:lnTo>
                      <a:pt x="177" y="307"/>
                    </a:lnTo>
                    <a:lnTo>
                      <a:pt x="179" y="307"/>
                    </a:lnTo>
                    <a:lnTo>
                      <a:pt x="179" y="309"/>
                    </a:lnTo>
                    <a:lnTo>
                      <a:pt x="179" y="311"/>
                    </a:lnTo>
                    <a:lnTo>
                      <a:pt x="179" y="313"/>
                    </a:lnTo>
                    <a:lnTo>
                      <a:pt x="177" y="313"/>
                    </a:lnTo>
                    <a:lnTo>
                      <a:pt x="177" y="315"/>
                    </a:lnTo>
                    <a:lnTo>
                      <a:pt x="175" y="316"/>
                    </a:lnTo>
                    <a:lnTo>
                      <a:pt x="173" y="318"/>
                    </a:lnTo>
                    <a:lnTo>
                      <a:pt x="171" y="318"/>
                    </a:lnTo>
                    <a:lnTo>
                      <a:pt x="169" y="320"/>
                    </a:lnTo>
                    <a:lnTo>
                      <a:pt x="167" y="320"/>
                    </a:lnTo>
                    <a:lnTo>
                      <a:pt x="165" y="322"/>
                    </a:lnTo>
                    <a:lnTo>
                      <a:pt x="163" y="324"/>
                    </a:lnTo>
                    <a:lnTo>
                      <a:pt x="161" y="324"/>
                    </a:lnTo>
                    <a:lnTo>
                      <a:pt x="159" y="324"/>
                    </a:lnTo>
                    <a:lnTo>
                      <a:pt x="157" y="326"/>
                    </a:lnTo>
                    <a:lnTo>
                      <a:pt x="156" y="326"/>
                    </a:lnTo>
                    <a:lnTo>
                      <a:pt x="154" y="328"/>
                    </a:lnTo>
                    <a:lnTo>
                      <a:pt x="152" y="330"/>
                    </a:lnTo>
                    <a:lnTo>
                      <a:pt x="150" y="330"/>
                    </a:lnTo>
                    <a:lnTo>
                      <a:pt x="148" y="332"/>
                    </a:lnTo>
                    <a:lnTo>
                      <a:pt x="146" y="332"/>
                    </a:lnTo>
                    <a:lnTo>
                      <a:pt x="146" y="334"/>
                    </a:lnTo>
                    <a:lnTo>
                      <a:pt x="144" y="336"/>
                    </a:lnTo>
                    <a:lnTo>
                      <a:pt x="142" y="336"/>
                    </a:lnTo>
                    <a:lnTo>
                      <a:pt x="142" y="338"/>
                    </a:lnTo>
                    <a:lnTo>
                      <a:pt x="140" y="339"/>
                    </a:lnTo>
                    <a:lnTo>
                      <a:pt x="138" y="341"/>
                    </a:lnTo>
                    <a:lnTo>
                      <a:pt x="138" y="343"/>
                    </a:lnTo>
                    <a:lnTo>
                      <a:pt x="138" y="345"/>
                    </a:lnTo>
                    <a:lnTo>
                      <a:pt x="136" y="347"/>
                    </a:lnTo>
                    <a:lnTo>
                      <a:pt x="136" y="349"/>
                    </a:lnTo>
                    <a:lnTo>
                      <a:pt x="136" y="351"/>
                    </a:lnTo>
                    <a:lnTo>
                      <a:pt x="136" y="353"/>
                    </a:lnTo>
                    <a:lnTo>
                      <a:pt x="138" y="355"/>
                    </a:lnTo>
                    <a:lnTo>
                      <a:pt x="140" y="357"/>
                    </a:lnTo>
                    <a:lnTo>
                      <a:pt x="144" y="357"/>
                    </a:lnTo>
                    <a:lnTo>
                      <a:pt x="146" y="359"/>
                    </a:lnTo>
                    <a:lnTo>
                      <a:pt x="148" y="361"/>
                    </a:lnTo>
                    <a:lnTo>
                      <a:pt x="152" y="363"/>
                    </a:lnTo>
                    <a:lnTo>
                      <a:pt x="154" y="364"/>
                    </a:lnTo>
                    <a:lnTo>
                      <a:pt x="157" y="364"/>
                    </a:lnTo>
                    <a:lnTo>
                      <a:pt x="159" y="366"/>
                    </a:lnTo>
                    <a:lnTo>
                      <a:pt x="161" y="368"/>
                    </a:lnTo>
                    <a:lnTo>
                      <a:pt x="165" y="368"/>
                    </a:lnTo>
                    <a:lnTo>
                      <a:pt x="167" y="370"/>
                    </a:lnTo>
                    <a:lnTo>
                      <a:pt x="171" y="372"/>
                    </a:lnTo>
                    <a:lnTo>
                      <a:pt x="173" y="372"/>
                    </a:lnTo>
                    <a:lnTo>
                      <a:pt x="175" y="374"/>
                    </a:lnTo>
                    <a:lnTo>
                      <a:pt x="179" y="376"/>
                    </a:lnTo>
                    <a:lnTo>
                      <a:pt x="181" y="376"/>
                    </a:lnTo>
                    <a:lnTo>
                      <a:pt x="184" y="378"/>
                    </a:lnTo>
                    <a:lnTo>
                      <a:pt x="186" y="380"/>
                    </a:lnTo>
                    <a:lnTo>
                      <a:pt x="190" y="380"/>
                    </a:lnTo>
                    <a:lnTo>
                      <a:pt x="192" y="382"/>
                    </a:lnTo>
                    <a:lnTo>
                      <a:pt x="194" y="382"/>
                    </a:lnTo>
                    <a:lnTo>
                      <a:pt x="198" y="384"/>
                    </a:lnTo>
                    <a:lnTo>
                      <a:pt x="200" y="384"/>
                    </a:lnTo>
                    <a:lnTo>
                      <a:pt x="204" y="386"/>
                    </a:lnTo>
                    <a:lnTo>
                      <a:pt x="205" y="387"/>
                    </a:lnTo>
                    <a:lnTo>
                      <a:pt x="209" y="387"/>
                    </a:lnTo>
                    <a:lnTo>
                      <a:pt x="211" y="389"/>
                    </a:lnTo>
                    <a:lnTo>
                      <a:pt x="215" y="389"/>
                    </a:lnTo>
                    <a:lnTo>
                      <a:pt x="217" y="391"/>
                    </a:lnTo>
                    <a:lnTo>
                      <a:pt x="221" y="391"/>
                    </a:lnTo>
                    <a:lnTo>
                      <a:pt x="223" y="391"/>
                    </a:lnTo>
                    <a:lnTo>
                      <a:pt x="225" y="393"/>
                    </a:lnTo>
                    <a:lnTo>
                      <a:pt x="227" y="393"/>
                    </a:lnTo>
                    <a:lnTo>
                      <a:pt x="228" y="395"/>
                    </a:lnTo>
                    <a:lnTo>
                      <a:pt x="228" y="397"/>
                    </a:lnTo>
                    <a:lnTo>
                      <a:pt x="230" y="399"/>
                    </a:lnTo>
                    <a:lnTo>
                      <a:pt x="230" y="401"/>
                    </a:lnTo>
                    <a:lnTo>
                      <a:pt x="230" y="403"/>
                    </a:lnTo>
                    <a:lnTo>
                      <a:pt x="228" y="403"/>
                    </a:lnTo>
                    <a:lnTo>
                      <a:pt x="228" y="405"/>
                    </a:lnTo>
                    <a:lnTo>
                      <a:pt x="228" y="407"/>
                    </a:lnTo>
                    <a:lnTo>
                      <a:pt x="228" y="409"/>
                    </a:lnTo>
                    <a:lnTo>
                      <a:pt x="227" y="409"/>
                    </a:lnTo>
                    <a:lnTo>
                      <a:pt x="227" y="411"/>
                    </a:lnTo>
                    <a:lnTo>
                      <a:pt x="227" y="412"/>
                    </a:lnTo>
                    <a:lnTo>
                      <a:pt x="225" y="412"/>
                    </a:lnTo>
                    <a:lnTo>
                      <a:pt x="225" y="414"/>
                    </a:lnTo>
                    <a:lnTo>
                      <a:pt x="223" y="416"/>
                    </a:lnTo>
                    <a:lnTo>
                      <a:pt x="223" y="418"/>
                    </a:lnTo>
                    <a:lnTo>
                      <a:pt x="221" y="418"/>
                    </a:lnTo>
                    <a:lnTo>
                      <a:pt x="221" y="420"/>
                    </a:lnTo>
                    <a:lnTo>
                      <a:pt x="219" y="422"/>
                    </a:lnTo>
                    <a:lnTo>
                      <a:pt x="217" y="424"/>
                    </a:lnTo>
                    <a:lnTo>
                      <a:pt x="215" y="424"/>
                    </a:lnTo>
                    <a:lnTo>
                      <a:pt x="215" y="426"/>
                    </a:lnTo>
                    <a:lnTo>
                      <a:pt x="213" y="426"/>
                    </a:lnTo>
                    <a:lnTo>
                      <a:pt x="213" y="428"/>
                    </a:lnTo>
                    <a:lnTo>
                      <a:pt x="211" y="428"/>
                    </a:lnTo>
                    <a:lnTo>
                      <a:pt x="215" y="430"/>
                    </a:lnTo>
                    <a:lnTo>
                      <a:pt x="219" y="432"/>
                    </a:lnTo>
                    <a:lnTo>
                      <a:pt x="221" y="434"/>
                    </a:lnTo>
                    <a:lnTo>
                      <a:pt x="225" y="435"/>
                    </a:lnTo>
                    <a:lnTo>
                      <a:pt x="227" y="437"/>
                    </a:lnTo>
                    <a:lnTo>
                      <a:pt x="230" y="439"/>
                    </a:lnTo>
                    <a:lnTo>
                      <a:pt x="234" y="439"/>
                    </a:lnTo>
                    <a:lnTo>
                      <a:pt x="236" y="441"/>
                    </a:lnTo>
                    <a:lnTo>
                      <a:pt x="240" y="443"/>
                    </a:lnTo>
                    <a:lnTo>
                      <a:pt x="244" y="445"/>
                    </a:lnTo>
                    <a:lnTo>
                      <a:pt x="246" y="445"/>
                    </a:lnTo>
                    <a:lnTo>
                      <a:pt x="250" y="447"/>
                    </a:lnTo>
                    <a:lnTo>
                      <a:pt x="253" y="449"/>
                    </a:lnTo>
                    <a:lnTo>
                      <a:pt x="255" y="449"/>
                    </a:lnTo>
                    <a:lnTo>
                      <a:pt x="259" y="451"/>
                    </a:lnTo>
                    <a:lnTo>
                      <a:pt x="263" y="451"/>
                    </a:lnTo>
                    <a:lnTo>
                      <a:pt x="267" y="453"/>
                    </a:lnTo>
                    <a:lnTo>
                      <a:pt x="269" y="455"/>
                    </a:lnTo>
                    <a:lnTo>
                      <a:pt x="273" y="455"/>
                    </a:lnTo>
                    <a:lnTo>
                      <a:pt x="276" y="455"/>
                    </a:lnTo>
                    <a:lnTo>
                      <a:pt x="280" y="457"/>
                    </a:lnTo>
                    <a:lnTo>
                      <a:pt x="282" y="457"/>
                    </a:lnTo>
                    <a:lnTo>
                      <a:pt x="286" y="459"/>
                    </a:lnTo>
                    <a:lnTo>
                      <a:pt x="290" y="459"/>
                    </a:lnTo>
                    <a:lnTo>
                      <a:pt x="294" y="459"/>
                    </a:lnTo>
                    <a:lnTo>
                      <a:pt x="298" y="459"/>
                    </a:lnTo>
                    <a:lnTo>
                      <a:pt x="299" y="460"/>
                    </a:lnTo>
                    <a:lnTo>
                      <a:pt x="303" y="460"/>
                    </a:lnTo>
                    <a:lnTo>
                      <a:pt x="307" y="460"/>
                    </a:lnTo>
                    <a:lnTo>
                      <a:pt x="311" y="460"/>
                    </a:lnTo>
                    <a:lnTo>
                      <a:pt x="315" y="460"/>
                    </a:lnTo>
                    <a:lnTo>
                      <a:pt x="319" y="460"/>
                    </a:lnTo>
                    <a:lnTo>
                      <a:pt x="319" y="459"/>
                    </a:lnTo>
                    <a:lnTo>
                      <a:pt x="319" y="453"/>
                    </a:lnTo>
                    <a:lnTo>
                      <a:pt x="321" y="449"/>
                    </a:lnTo>
                    <a:lnTo>
                      <a:pt x="321" y="441"/>
                    </a:lnTo>
                    <a:lnTo>
                      <a:pt x="322" y="434"/>
                    </a:lnTo>
                    <a:lnTo>
                      <a:pt x="322" y="424"/>
                    </a:lnTo>
                    <a:lnTo>
                      <a:pt x="324" y="414"/>
                    </a:lnTo>
                    <a:lnTo>
                      <a:pt x="324" y="403"/>
                    </a:lnTo>
                    <a:lnTo>
                      <a:pt x="326" y="391"/>
                    </a:lnTo>
                    <a:lnTo>
                      <a:pt x="328" y="380"/>
                    </a:lnTo>
                    <a:lnTo>
                      <a:pt x="328" y="364"/>
                    </a:lnTo>
                    <a:lnTo>
                      <a:pt x="328" y="351"/>
                    </a:lnTo>
                    <a:lnTo>
                      <a:pt x="330" y="336"/>
                    </a:lnTo>
                    <a:lnTo>
                      <a:pt x="330" y="320"/>
                    </a:lnTo>
                    <a:lnTo>
                      <a:pt x="330" y="305"/>
                    </a:lnTo>
                    <a:lnTo>
                      <a:pt x="330" y="290"/>
                    </a:lnTo>
                    <a:lnTo>
                      <a:pt x="330" y="272"/>
                    </a:lnTo>
                    <a:lnTo>
                      <a:pt x="328" y="257"/>
                    </a:lnTo>
                    <a:lnTo>
                      <a:pt x="328" y="240"/>
                    </a:lnTo>
                    <a:lnTo>
                      <a:pt x="326" y="222"/>
                    </a:lnTo>
                    <a:lnTo>
                      <a:pt x="324" y="207"/>
                    </a:lnTo>
                    <a:lnTo>
                      <a:pt x="322" y="190"/>
                    </a:lnTo>
                    <a:lnTo>
                      <a:pt x="319" y="174"/>
                    </a:lnTo>
                    <a:lnTo>
                      <a:pt x="315" y="159"/>
                    </a:lnTo>
                    <a:lnTo>
                      <a:pt x="311" y="142"/>
                    </a:lnTo>
                    <a:lnTo>
                      <a:pt x="307" y="128"/>
                    </a:lnTo>
                    <a:lnTo>
                      <a:pt x="301" y="113"/>
                    </a:lnTo>
                    <a:lnTo>
                      <a:pt x="296" y="99"/>
                    </a:lnTo>
                    <a:lnTo>
                      <a:pt x="288" y="86"/>
                    </a:lnTo>
                    <a:lnTo>
                      <a:pt x="280" y="75"/>
                    </a:lnTo>
                    <a:lnTo>
                      <a:pt x="273" y="63"/>
                    </a:lnTo>
                    <a:lnTo>
                      <a:pt x="267" y="57"/>
                    </a:lnTo>
                    <a:lnTo>
                      <a:pt x="263" y="53"/>
                    </a:lnTo>
                    <a:lnTo>
                      <a:pt x="257" y="48"/>
                    </a:lnTo>
                    <a:lnTo>
                      <a:pt x="253" y="44"/>
                    </a:lnTo>
                    <a:lnTo>
                      <a:pt x="250" y="40"/>
                    </a:lnTo>
                    <a:lnTo>
                      <a:pt x="246" y="38"/>
                    </a:lnTo>
                    <a:lnTo>
                      <a:pt x="242" y="34"/>
                    </a:lnTo>
                    <a:lnTo>
                      <a:pt x="238" y="32"/>
                    </a:lnTo>
                    <a:lnTo>
                      <a:pt x="234" y="30"/>
                    </a:lnTo>
                    <a:lnTo>
                      <a:pt x="230" y="28"/>
                    </a:lnTo>
                    <a:lnTo>
                      <a:pt x="227" y="27"/>
                    </a:lnTo>
                    <a:lnTo>
                      <a:pt x="223" y="25"/>
                    </a:lnTo>
                    <a:lnTo>
                      <a:pt x="219" y="25"/>
                    </a:lnTo>
                    <a:lnTo>
                      <a:pt x="217" y="23"/>
                    </a:lnTo>
                    <a:lnTo>
                      <a:pt x="213" y="23"/>
                    </a:lnTo>
                    <a:lnTo>
                      <a:pt x="211" y="23"/>
                    </a:lnTo>
                    <a:lnTo>
                      <a:pt x="207" y="23"/>
                    </a:lnTo>
                    <a:lnTo>
                      <a:pt x="205" y="23"/>
                    </a:lnTo>
                    <a:lnTo>
                      <a:pt x="204" y="23"/>
                    </a:lnTo>
                    <a:lnTo>
                      <a:pt x="202" y="23"/>
                    </a:lnTo>
                    <a:lnTo>
                      <a:pt x="200" y="23"/>
                    </a:lnTo>
                    <a:lnTo>
                      <a:pt x="198" y="23"/>
                    </a:lnTo>
                    <a:lnTo>
                      <a:pt x="196" y="25"/>
                    </a:lnTo>
                    <a:lnTo>
                      <a:pt x="194" y="25"/>
                    </a:lnTo>
                    <a:lnTo>
                      <a:pt x="192" y="25"/>
                    </a:lnTo>
                    <a:lnTo>
                      <a:pt x="192" y="27"/>
                    </a:lnTo>
                    <a:lnTo>
                      <a:pt x="190" y="27"/>
                    </a:lnTo>
                    <a:lnTo>
                      <a:pt x="188" y="27"/>
                    </a:lnTo>
                    <a:lnTo>
                      <a:pt x="188" y="28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61" name="Freeform 737"/>
              <p:cNvSpPr>
                <a:spLocks noChangeAspect="1"/>
              </p:cNvSpPr>
              <p:nvPr/>
            </p:nvSpPr>
            <p:spPr bwMode="auto">
              <a:xfrm>
                <a:off x="913" y="3212"/>
                <a:ext cx="240" cy="316"/>
              </a:xfrm>
              <a:custGeom>
                <a:avLst/>
                <a:gdLst>
                  <a:gd name="T0" fmla="*/ 2 w 316"/>
                  <a:gd name="T1" fmla="*/ 1 h 452"/>
                  <a:gd name="T2" fmla="*/ 2 w 316"/>
                  <a:gd name="T3" fmla="*/ 1 h 452"/>
                  <a:gd name="T4" fmla="*/ 4 w 316"/>
                  <a:gd name="T5" fmla="*/ 1 h 452"/>
                  <a:gd name="T6" fmla="*/ 4 w 316"/>
                  <a:gd name="T7" fmla="*/ 1 h 452"/>
                  <a:gd name="T8" fmla="*/ 4 w 316"/>
                  <a:gd name="T9" fmla="*/ 1 h 452"/>
                  <a:gd name="T10" fmla="*/ 3 w 316"/>
                  <a:gd name="T11" fmla="*/ 1 h 452"/>
                  <a:gd name="T12" fmla="*/ 3 w 316"/>
                  <a:gd name="T13" fmla="*/ 0 h 452"/>
                  <a:gd name="T14" fmla="*/ 4 w 316"/>
                  <a:gd name="T15" fmla="*/ 1 h 452"/>
                  <a:gd name="T16" fmla="*/ 5 w 316"/>
                  <a:gd name="T17" fmla="*/ 1 h 452"/>
                  <a:gd name="T18" fmla="*/ 5 w 316"/>
                  <a:gd name="T19" fmla="*/ 1 h 452"/>
                  <a:gd name="T20" fmla="*/ 6 w 316"/>
                  <a:gd name="T21" fmla="*/ 1 h 452"/>
                  <a:gd name="T22" fmla="*/ 7 w 316"/>
                  <a:gd name="T23" fmla="*/ 1 h 452"/>
                  <a:gd name="T24" fmla="*/ 8 w 316"/>
                  <a:gd name="T25" fmla="*/ 1 h 452"/>
                  <a:gd name="T26" fmla="*/ 10 w 316"/>
                  <a:gd name="T27" fmla="*/ 1 h 452"/>
                  <a:gd name="T28" fmla="*/ 11 w 316"/>
                  <a:gd name="T29" fmla="*/ 3 h 452"/>
                  <a:gd name="T30" fmla="*/ 12 w 316"/>
                  <a:gd name="T31" fmla="*/ 5 h 452"/>
                  <a:gd name="T32" fmla="*/ 11 w 316"/>
                  <a:gd name="T33" fmla="*/ 6 h 452"/>
                  <a:gd name="T34" fmla="*/ 11 w 316"/>
                  <a:gd name="T35" fmla="*/ 6 h 452"/>
                  <a:gd name="T36" fmla="*/ 9 w 316"/>
                  <a:gd name="T37" fmla="*/ 6 h 452"/>
                  <a:gd name="T38" fmla="*/ 8 w 316"/>
                  <a:gd name="T39" fmla="*/ 6 h 452"/>
                  <a:gd name="T40" fmla="*/ 8 w 316"/>
                  <a:gd name="T41" fmla="*/ 6 h 452"/>
                  <a:gd name="T42" fmla="*/ 8 w 316"/>
                  <a:gd name="T43" fmla="*/ 6 h 452"/>
                  <a:gd name="T44" fmla="*/ 8 w 316"/>
                  <a:gd name="T45" fmla="*/ 5 h 452"/>
                  <a:gd name="T46" fmla="*/ 8 w 316"/>
                  <a:gd name="T47" fmla="*/ 5 h 452"/>
                  <a:gd name="T48" fmla="*/ 6 w 316"/>
                  <a:gd name="T49" fmla="*/ 5 h 452"/>
                  <a:gd name="T50" fmla="*/ 5 w 316"/>
                  <a:gd name="T51" fmla="*/ 5 h 452"/>
                  <a:gd name="T52" fmla="*/ 5 w 316"/>
                  <a:gd name="T53" fmla="*/ 4 h 452"/>
                  <a:gd name="T54" fmla="*/ 6 w 316"/>
                  <a:gd name="T55" fmla="*/ 4 h 452"/>
                  <a:gd name="T56" fmla="*/ 6 w 316"/>
                  <a:gd name="T57" fmla="*/ 4 h 452"/>
                  <a:gd name="T58" fmla="*/ 7 w 316"/>
                  <a:gd name="T59" fmla="*/ 4 h 452"/>
                  <a:gd name="T60" fmla="*/ 6 w 316"/>
                  <a:gd name="T61" fmla="*/ 4 h 452"/>
                  <a:gd name="T62" fmla="*/ 5 w 316"/>
                  <a:gd name="T63" fmla="*/ 4 h 452"/>
                  <a:gd name="T64" fmla="*/ 6 w 316"/>
                  <a:gd name="T65" fmla="*/ 4 h 452"/>
                  <a:gd name="T66" fmla="*/ 7 w 316"/>
                  <a:gd name="T67" fmla="*/ 4 h 452"/>
                  <a:gd name="T68" fmla="*/ 8 w 316"/>
                  <a:gd name="T69" fmla="*/ 3 h 452"/>
                  <a:gd name="T70" fmla="*/ 8 w 316"/>
                  <a:gd name="T71" fmla="*/ 3 h 452"/>
                  <a:gd name="T72" fmla="*/ 8 w 316"/>
                  <a:gd name="T73" fmla="*/ 3 h 452"/>
                  <a:gd name="T74" fmla="*/ 6 w 316"/>
                  <a:gd name="T75" fmla="*/ 3 h 452"/>
                  <a:gd name="T76" fmla="*/ 5 w 316"/>
                  <a:gd name="T77" fmla="*/ 3 h 452"/>
                  <a:gd name="T78" fmla="*/ 5 w 316"/>
                  <a:gd name="T79" fmla="*/ 3 h 452"/>
                  <a:gd name="T80" fmla="*/ 5 w 316"/>
                  <a:gd name="T81" fmla="*/ 3 h 452"/>
                  <a:gd name="T82" fmla="*/ 5 w 316"/>
                  <a:gd name="T83" fmla="*/ 3 h 452"/>
                  <a:gd name="T84" fmla="*/ 6 w 316"/>
                  <a:gd name="T85" fmla="*/ 3 h 452"/>
                  <a:gd name="T86" fmla="*/ 7 w 316"/>
                  <a:gd name="T87" fmla="*/ 3 h 452"/>
                  <a:gd name="T88" fmla="*/ 7 w 316"/>
                  <a:gd name="T89" fmla="*/ 3 h 452"/>
                  <a:gd name="T90" fmla="*/ 8 w 316"/>
                  <a:gd name="T91" fmla="*/ 2 h 452"/>
                  <a:gd name="T92" fmla="*/ 7 w 316"/>
                  <a:gd name="T93" fmla="*/ 2 h 452"/>
                  <a:gd name="T94" fmla="*/ 7 w 316"/>
                  <a:gd name="T95" fmla="*/ 2 h 452"/>
                  <a:gd name="T96" fmla="*/ 7 w 316"/>
                  <a:gd name="T97" fmla="*/ 2 h 452"/>
                  <a:gd name="T98" fmla="*/ 6 w 316"/>
                  <a:gd name="T99" fmla="*/ 2 h 452"/>
                  <a:gd name="T100" fmla="*/ 5 w 316"/>
                  <a:gd name="T101" fmla="*/ 2 h 452"/>
                  <a:gd name="T102" fmla="*/ 4 w 316"/>
                  <a:gd name="T103" fmla="*/ 1 h 452"/>
                  <a:gd name="T104" fmla="*/ 3 w 316"/>
                  <a:gd name="T105" fmla="*/ 1 h 452"/>
                  <a:gd name="T106" fmla="*/ 4 w 316"/>
                  <a:gd name="T107" fmla="*/ 1 h 452"/>
                  <a:gd name="T108" fmla="*/ 5 w 316"/>
                  <a:gd name="T109" fmla="*/ 1 h 452"/>
                  <a:gd name="T110" fmla="*/ 5 w 316"/>
                  <a:gd name="T111" fmla="*/ 1 h 452"/>
                  <a:gd name="T112" fmla="*/ 4 w 316"/>
                  <a:gd name="T113" fmla="*/ 1 h 452"/>
                  <a:gd name="T114" fmla="*/ 3 w 316"/>
                  <a:gd name="T115" fmla="*/ 1 h 452"/>
                  <a:gd name="T116" fmla="*/ 2 w 316"/>
                  <a:gd name="T117" fmla="*/ 1 h 452"/>
                  <a:gd name="T118" fmla="*/ 2 w 316"/>
                  <a:gd name="T119" fmla="*/ 1 h 452"/>
                  <a:gd name="T120" fmla="*/ 0 w 316"/>
                  <a:gd name="T121" fmla="*/ 1 h 4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6"/>
                  <a:gd name="T184" fmla="*/ 0 h 452"/>
                  <a:gd name="T185" fmla="*/ 316 w 316"/>
                  <a:gd name="T186" fmla="*/ 452 h 4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6" h="452">
                    <a:moveTo>
                      <a:pt x="0" y="52"/>
                    </a:moveTo>
                    <a:lnTo>
                      <a:pt x="3" y="50"/>
                    </a:lnTo>
                    <a:lnTo>
                      <a:pt x="5" y="48"/>
                    </a:lnTo>
                    <a:lnTo>
                      <a:pt x="9" y="47"/>
                    </a:lnTo>
                    <a:lnTo>
                      <a:pt x="11" y="45"/>
                    </a:lnTo>
                    <a:lnTo>
                      <a:pt x="15" y="43"/>
                    </a:lnTo>
                    <a:lnTo>
                      <a:pt x="19" y="43"/>
                    </a:lnTo>
                    <a:lnTo>
                      <a:pt x="21" y="41"/>
                    </a:lnTo>
                    <a:lnTo>
                      <a:pt x="25" y="39"/>
                    </a:lnTo>
                    <a:lnTo>
                      <a:pt x="28" y="39"/>
                    </a:lnTo>
                    <a:lnTo>
                      <a:pt x="30" y="39"/>
                    </a:lnTo>
                    <a:lnTo>
                      <a:pt x="34" y="37"/>
                    </a:lnTo>
                    <a:lnTo>
                      <a:pt x="38" y="37"/>
                    </a:lnTo>
                    <a:lnTo>
                      <a:pt x="42" y="37"/>
                    </a:lnTo>
                    <a:lnTo>
                      <a:pt x="46" y="37"/>
                    </a:lnTo>
                    <a:lnTo>
                      <a:pt x="50" y="37"/>
                    </a:lnTo>
                    <a:lnTo>
                      <a:pt x="51" y="37"/>
                    </a:lnTo>
                    <a:lnTo>
                      <a:pt x="55" y="37"/>
                    </a:lnTo>
                    <a:lnTo>
                      <a:pt x="59" y="37"/>
                    </a:lnTo>
                    <a:lnTo>
                      <a:pt x="63" y="37"/>
                    </a:lnTo>
                    <a:lnTo>
                      <a:pt x="67" y="37"/>
                    </a:lnTo>
                    <a:lnTo>
                      <a:pt x="71" y="37"/>
                    </a:lnTo>
                    <a:lnTo>
                      <a:pt x="74" y="37"/>
                    </a:lnTo>
                    <a:lnTo>
                      <a:pt x="78" y="37"/>
                    </a:lnTo>
                    <a:lnTo>
                      <a:pt x="82" y="37"/>
                    </a:lnTo>
                    <a:lnTo>
                      <a:pt x="86" y="39"/>
                    </a:lnTo>
                    <a:lnTo>
                      <a:pt x="90" y="39"/>
                    </a:lnTo>
                    <a:lnTo>
                      <a:pt x="94" y="39"/>
                    </a:lnTo>
                    <a:lnTo>
                      <a:pt x="98" y="39"/>
                    </a:lnTo>
                    <a:lnTo>
                      <a:pt x="101" y="41"/>
                    </a:lnTo>
                    <a:lnTo>
                      <a:pt x="105" y="41"/>
                    </a:lnTo>
                    <a:lnTo>
                      <a:pt x="109" y="41"/>
                    </a:lnTo>
                    <a:lnTo>
                      <a:pt x="113" y="41"/>
                    </a:lnTo>
                    <a:lnTo>
                      <a:pt x="115" y="41"/>
                    </a:lnTo>
                    <a:lnTo>
                      <a:pt x="115" y="39"/>
                    </a:lnTo>
                    <a:lnTo>
                      <a:pt x="115" y="37"/>
                    </a:lnTo>
                    <a:lnTo>
                      <a:pt x="115" y="35"/>
                    </a:lnTo>
                    <a:lnTo>
                      <a:pt x="113" y="35"/>
                    </a:lnTo>
                    <a:lnTo>
                      <a:pt x="113" y="33"/>
                    </a:lnTo>
                    <a:lnTo>
                      <a:pt x="111" y="31"/>
                    </a:lnTo>
                    <a:lnTo>
                      <a:pt x="109" y="31"/>
                    </a:lnTo>
                    <a:lnTo>
                      <a:pt x="109" y="29"/>
                    </a:lnTo>
                    <a:lnTo>
                      <a:pt x="107" y="29"/>
                    </a:lnTo>
                    <a:lnTo>
                      <a:pt x="105" y="27"/>
                    </a:lnTo>
                    <a:lnTo>
                      <a:pt x="103" y="25"/>
                    </a:lnTo>
                    <a:lnTo>
                      <a:pt x="101" y="25"/>
                    </a:lnTo>
                    <a:lnTo>
                      <a:pt x="99" y="24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96" y="22"/>
                    </a:lnTo>
                    <a:lnTo>
                      <a:pt x="94" y="20"/>
                    </a:lnTo>
                    <a:lnTo>
                      <a:pt x="92" y="20"/>
                    </a:lnTo>
                    <a:lnTo>
                      <a:pt x="90" y="18"/>
                    </a:lnTo>
                    <a:lnTo>
                      <a:pt x="88" y="18"/>
                    </a:lnTo>
                    <a:lnTo>
                      <a:pt x="86" y="16"/>
                    </a:lnTo>
                    <a:lnTo>
                      <a:pt x="84" y="16"/>
                    </a:lnTo>
                    <a:lnTo>
                      <a:pt x="84" y="14"/>
                    </a:lnTo>
                    <a:lnTo>
                      <a:pt x="82" y="14"/>
                    </a:lnTo>
                    <a:lnTo>
                      <a:pt x="80" y="12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4" y="2"/>
                    </a:lnTo>
                    <a:lnTo>
                      <a:pt x="73" y="2"/>
                    </a:lnTo>
                    <a:lnTo>
                      <a:pt x="74" y="2"/>
                    </a:lnTo>
                    <a:lnTo>
                      <a:pt x="76" y="2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6" y="2"/>
                    </a:lnTo>
                    <a:lnTo>
                      <a:pt x="99" y="2"/>
                    </a:lnTo>
                    <a:lnTo>
                      <a:pt x="101" y="2"/>
                    </a:lnTo>
                    <a:lnTo>
                      <a:pt x="105" y="4"/>
                    </a:lnTo>
                    <a:lnTo>
                      <a:pt x="107" y="4"/>
                    </a:lnTo>
                    <a:lnTo>
                      <a:pt x="111" y="4"/>
                    </a:lnTo>
                    <a:lnTo>
                      <a:pt x="113" y="6"/>
                    </a:lnTo>
                    <a:lnTo>
                      <a:pt x="115" y="6"/>
                    </a:lnTo>
                    <a:lnTo>
                      <a:pt x="119" y="8"/>
                    </a:lnTo>
                    <a:lnTo>
                      <a:pt x="121" y="8"/>
                    </a:lnTo>
                    <a:lnTo>
                      <a:pt x="122" y="8"/>
                    </a:lnTo>
                    <a:lnTo>
                      <a:pt x="126" y="10"/>
                    </a:lnTo>
                    <a:lnTo>
                      <a:pt x="128" y="10"/>
                    </a:lnTo>
                    <a:lnTo>
                      <a:pt x="130" y="10"/>
                    </a:lnTo>
                    <a:lnTo>
                      <a:pt x="132" y="12"/>
                    </a:lnTo>
                    <a:lnTo>
                      <a:pt x="136" y="12"/>
                    </a:lnTo>
                    <a:lnTo>
                      <a:pt x="138" y="12"/>
                    </a:lnTo>
                    <a:lnTo>
                      <a:pt x="140" y="14"/>
                    </a:lnTo>
                    <a:lnTo>
                      <a:pt x="144" y="14"/>
                    </a:lnTo>
                    <a:lnTo>
                      <a:pt x="145" y="14"/>
                    </a:lnTo>
                    <a:lnTo>
                      <a:pt x="147" y="16"/>
                    </a:lnTo>
                    <a:lnTo>
                      <a:pt x="149" y="16"/>
                    </a:lnTo>
                    <a:lnTo>
                      <a:pt x="153" y="18"/>
                    </a:lnTo>
                    <a:lnTo>
                      <a:pt x="155" y="18"/>
                    </a:lnTo>
                    <a:lnTo>
                      <a:pt x="157" y="20"/>
                    </a:lnTo>
                    <a:lnTo>
                      <a:pt x="159" y="20"/>
                    </a:lnTo>
                    <a:lnTo>
                      <a:pt x="163" y="22"/>
                    </a:lnTo>
                    <a:lnTo>
                      <a:pt x="165" y="22"/>
                    </a:lnTo>
                    <a:lnTo>
                      <a:pt x="167" y="24"/>
                    </a:lnTo>
                    <a:lnTo>
                      <a:pt x="169" y="24"/>
                    </a:lnTo>
                    <a:lnTo>
                      <a:pt x="172" y="25"/>
                    </a:lnTo>
                    <a:lnTo>
                      <a:pt x="174" y="25"/>
                    </a:lnTo>
                    <a:lnTo>
                      <a:pt x="176" y="27"/>
                    </a:lnTo>
                    <a:lnTo>
                      <a:pt x="178" y="27"/>
                    </a:lnTo>
                    <a:lnTo>
                      <a:pt x="180" y="25"/>
                    </a:lnTo>
                    <a:lnTo>
                      <a:pt x="182" y="25"/>
                    </a:lnTo>
                    <a:lnTo>
                      <a:pt x="182" y="24"/>
                    </a:lnTo>
                    <a:lnTo>
                      <a:pt x="184" y="24"/>
                    </a:lnTo>
                    <a:lnTo>
                      <a:pt x="186" y="24"/>
                    </a:lnTo>
                    <a:lnTo>
                      <a:pt x="188" y="22"/>
                    </a:lnTo>
                    <a:lnTo>
                      <a:pt x="190" y="22"/>
                    </a:lnTo>
                    <a:lnTo>
                      <a:pt x="192" y="22"/>
                    </a:lnTo>
                    <a:lnTo>
                      <a:pt x="193" y="22"/>
                    </a:lnTo>
                    <a:lnTo>
                      <a:pt x="197" y="22"/>
                    </a:lnTo>
                    <a:lnTo>
                      <a:pt x="199" y="22"/>
                    </a:lnTo>
                    <a:lnTo>
                      <a:pt x="203" y="22"/>
                    </a:lnTo>
                    <a:lnTo>
                      <a:pt x="205" y="22"/>
                    </a:lnTo>
                    <a:lnTo>
                      <a:pt x="209" y="22"/>
                    </a:lnTo>
                    <a:lnTo>
                      <a:pt x="211" y="24"/>
                    </a:lnTo>
                    <a:lnTo>
                      <a:pt x="215" y="24"/>
                    </a:lnTo>
                    <a:lnTo>
                      <a:pt x="218" y="25"/>
                    </a:lnTo>
                    <a:lnTo>
                      <a:pt x="222" y="27"/>
                    </a:lnTo>
                    <a:lnTo>
                      <a:pt x="226" y="29"/>
                    </a:lnTo>
                    <a:lnTo>
                      <a:pt x="230" y="31"/>
                    </a:lnTo>
                    <a:lnTo>
                      <a:pt x="234" y="35"/>
                    </a:lnTo>
                    <a:lnTo>
                      <a:pt x="238" y="37"/>
                    </a:lnTo>
                    <a:lnTo>
                      <a:pt x="241" y="41"/>
                    </a:lnTo>
                    <a:lnTo>
                      <a:pt x="245" y="45"/>
                    </a:lnTo>
                    <a:lnTo>
                      <a:pt x="251" y="50"/>
                    </a:lnTo>
                    <a:lnTo>
                      <a:pt x="255" y="54"/>
                    </a:lnTo>
                    <a:lnTo>
                      <a:pt x="261" y="60"/>
                    </a:lnTo>
                    <a:lnTo>
                      <a:pt x="268" y="72"/>
                    </a:lnTo>
                    <a:lnTo>
                      <a:pt x="276" y="83"/>
                    </a:lnTo>
                    <a:lnTo>
                      <a:pt x="282" y="95"/>
                    </a:lnTo>
                    <a:lnTo>
                      <a:pt x="287" y="108"/>
                    </a:lnTo>
                    <a:lnTo>
                      <a:pt x="293" y="123"/>
                    </a:lnTo>
                    <a:lnTo>
                      <a:pt x="297" y="137"/>
                    </a:lnTo>
                    <a:lnTo>
                      <a:pt x="303" y="152"/>
                    </a:lnTo>
                    <a:lnTo>
                      <a:pt x="305" y="168"/>
                    </a:lnTo>
                    <a:lnTo>
                      <a:pt x="309" y="183"/>
                    </a:lnTo>
                    <a:lnTo>
                      <a:pt x="310" y="200"/>
                    </a:lnTo>
                    <a:lnTo>
                      <a:pt x="312" y="216"/>
                    </a:lnTo>
                    <a:lnTo>
                      <a:pt x="314" y="233"/>
                    </a:lnTo>
                    <a:lnTo>
                      <a:pt x="316" y="248"/>
                    </a:lnTo>
                    <a:lnTo>
                      <a:pt x="316" y="265"/>
                    </a:lnTo>
                    <a:lnTo>
                      <a:pt x="316" y="281"/>
                    </a:lnTo>
                    <a:lnTo>
                      <a:pt x="316" y="298"/>
                    </a:lnTo>
                    <a:lnTo>
                      <a:pt x="316" y="313"/>
                    </a:lnTo>
                    <a:lnTo>
                      <a:pt x="316" y="329"/>
                    </a:lnTo>
                    <a:lnTo>
                      <a:pt x="316" y="342"/>
                    </a:lnTo>
                    <a:lnTo>
                      <a:pt x="314" y="358"/>
                    </a:lnTo>
                    <a:lnTo>
                      <a:pt x="314" y="371"/>
                    </a:lnTo>
                    <a:lnTo>
                      <a:pt x="312" y="383"/>
                    </a:lnTo>
                    <a:lnTo>
                      <a:pt x="312" y="394"/>
                    </a:lnTo>
                    <a:lnTo>
                      <a:pt x="310" y="406"/>
                    </a:lnTo>
                    <a:lnTo>
                      <a:pt x="310" y="415"/>
                    </a:lnTo>
                    <a:lnTo>
                      <a:pt x="309" y="425"/>
                    </a:lnTo>
                    <a:lnTo>
                      <a:pt x="309" y="432"/>
                    </a:lnTo>
                    <a:lnTo>
                      <a:pt x="307" y="438"/>
                    </a:lnTo>
                    <a:lnTo>
                      <a:pt x="307" y="444"/>
                    </a:lnTo>
                    <a:lnTo>
                      <a:pt x="307" y="448"/>
                    </a:lnTo>
                    <a:lnTo>
                      <a:pt x="305" y="450"/>
                    </a:lnTo>
                    <a:lnTo>
                      <a:pt x="305" y="452"/>
                    </a:lnTo>
                    <a:lnTo>
                      <a:pt x="301" y="452"/>
                    </a:lnTo>
                    <a:lnTo>
                      <a:pt x="299" y="452"/>
                    </a:lnTo>
                    <a:lnTo>
                      <a:pt x="295" y="452"/>
                    </a:lnTo>
                    <a:lnTo>
                      <a:pt x="291" y="452"/>
                    </a:lnTo>
                    <a:lnTo>
                      <a:pt x="287" y="452"/>
                    </a:lnTo>
                    <a:lnTo>
                      <a:pt x="286" y="450"/>
                    </a:lnTo>
                    <a:lnTo>
                      <a:pt x="282" y="450"/>
                    </a:lnTo>
                    <a:lnTo>
                      <a:pt x="278" y="450"/>
                    </a:lnTo>
                    <a:lnTo>
                      <a:pt x="274" y="450"/>
                    </a:lnTo>
                    <a:lnTo>
                      <a:pt x="272" y="450"/>
                    </a:lnTo>
                    <a:lnTo>
                      <a:pt x="268" y="448"/>
                    </a:lnTo>
                    <a:lnTo>
                      <a:pt x="264" y="448"/>
                    </a:lnTo>
                    <a:lnTo>
                      <a:pt x="263" y="448"/>
                    </a:lnTo>
                    <a:lnTo>
                      <a:pt x="259" y="446"/>
                    </a:lnTo>
                    <a:lnTo>
                      <a:pt x="257" y="446"/>
                    </a:lnTo>
                    <a:lnTo>
                      <a:pt x="253" y="444"/>
                    </a:lnTo>
                    <a:lnTo>
                      <a:pt x="249" y="444"/>
                    </a:lnTo>
                    <a:lnTo>
                      <a:pt x="247" y="442"/>
                    </a:lnTo>
                    <a:lnTo>
                      <a:pt x="243" y="442"/>
                    </a:lnTo>
                    <a:lnTo>
                      <a:pt x="239" y="440"/>
                    </a:lnTo>
                    <a:lnTo>
                      <a:pt x="238" y="440"/>
                    </a:lnTo>
                    <a:lnTo>
                      <a:pt x="234" y="438"/>
                    </a:lnTo>
                    <a:lnTo>
                      <a:pt x="232" y="438"/>
                    </a:lnTo>
                    <a:lnTo>
                      <a:pt x="228" y="436"/>
                    </a:lnTo>
                    <a:lnTo>
                      <a:pt x="224" y="434"/>
                    </a:lnTo>
                    <a:lnTo>
                      <a:pt x="222" y="432"/>
                    </a:lnTo>
                    <a:lnTo>
                      <a:pt x="218" y="432"/>
                    </a:lnTo>
                    <a:lnTo>
                      <a:pt x="216" y="431"/>
                    </a:lnTo>
                    <a:lnTo>
                      <a:pt x="213" y="429"/>
                    </a:lnTo>
                    <a:lnTo>
                      <a:pt x="211" y="427"/>
                    </a:lnTo>
                    <a:lnTo>
                      <a:pt x="207" y="425"/>
                    </a:lnTo>
                    <a:lnTo>
                      <a:pt x="203" y="423"/>
                    </a:lnTo>
                    <a:lnTo>
                      <a:pt x="205" y="423"/>
                    </a:lnTo>
                    <a:lnTo>
                      <a:pt x="207" y="423"/>
                    </a:lnTo>
                    <a:lnTo>
                      <a:pt x="207" y="421"/>
                    </a:lnTo>
                    <a:lnTo>
                      <a:pt x="209" y="419"/>
                    </a:lnTo>
                    <a:lnTo>
                      <a:pt x="211" y="419"/>
                    </a:lnTo>
                    <a:lnTo>
                      <a:pt x="211" y="417"/>
                    </a:lnTo>
                    <a:lnTo>
                      <a:pt x="213" y="417"/>
                    </a:lnTo>
                    <a:lnTo>
                      <a:pt x="215" y="415"/>
                    </a:lnTo>
                    <a:lnTo>
                      <a:pt x="216" y="413"/>
                    </a:lnTo>
                    <a:lnTo>
                      <a:pt x="218" y="413"/>
                    </a:lnTo>
                    <a:lnTo>
                      <a:pt x="218" y="411"/>
                    </a:lnTo>
                    <a:lnTo>
                      <a:pt x="220" y="409"/>
                    </a:lnTo>
                    <a:lnTo>
                      <a:pt x="222" y="408"/>
                    </a:lnTo>
                    <a:lnTo>
                      <a:pt x="224" y="408"/>
                    </a:lnTo>
                    <a:lnTo>
                      <a:pt x="224" y="406"/>
                    </a:lnTo>
                    <a:lnTo>
                      <a:pt x="226" y="404"/>
                    </a:lnTo>
                    <a:lnTo>
                      <a:pt x="228" y="402"/>
                    </a:lnTo>
                    <a:lnTo>
                      <a:pt x="230" y="400"/>
                    </a:lnTo>
                    <a:lnTo>
                      <a:pt x="230" y="398"/>
                    </a:lnTo>
                    <a:lnTo>
                      <a:pt x="230" y="396"/>
                    </a:lnTo>
                    <a:lnTo>
                      <a:pt x="232" y="394"/>
                    </a:lnTo>
                    <a:lnTo>
                      <a:pt x="230" y="392"/>
                    </a:lnTo>
                    <a:lnTo>
                      <a:pt x="230" y="390"/>
                    </a:lnTo>
                    <a:lnTo>
                      <a:pt x="230" y="388"/>
                    </a:lnTo>
                    <a:lnTo>
                      <a:pt x="228" y="388"/>
                    </a:lnTo>
                    <a:lnTo>
                      <a:pt x="226" y="386"/>
                    </a:lnTo>
                    <a:lnTo>
                      <a:pt x="224" y="384"/>
                    </a:lnTo>
                    <a:lnTo>
                      <a:pt x="222" y="384"/>
                    </a:lnTo>
                    <a:lnTo>
                      <a:pt x="220" y="383"/>
                    </a:lnTo>
                    <a:lnTo>
                      <a:pt x="216" y="383"/>
                    </a:lnTo>
                    <a:lnTo>
                      <a:pt x="215" y="383"/>
                    </a:lnTo>
                    <a:lnTo>
                      <a:pt x="211" y="381"/>
                    </a:lnTo>
                    <a:lnTo>
                      <a:pt x="209" y="381"/>
                    </a:lnTo>
                    <a:lnTo>
                      <a:pt x="205" y="379"/>
                    </a:lnTo>
                    <a:lnTo>
                      <a:pt x="203" y="379"/>
                    </a:lnTo>
                    <a:lnTo>
                      <a:pt x="201" y="377"/>
                    </a:lnTo>
                    <a:lnTo>
                      <a:pt x="197" y="377"/>
                    </a:lnTo>
                    <a:lnTo>
                      <a:pt x="195" y="375"/>
                    </a:lnTo>
                    <a:lnTo>
                      <a:pt x="192" y="375"/>
                    </a:lnTo>
                    <a:lnTo>
                      <a:pt x="190" y="373"/>
                    </a:lnTo>
                    <a:lnTo>
                      <a:pt x="186" y="373"/>
                    </a:lnTo>
                    <a:lnTo>
                      <a:pt x="184" y="371"/>
                    </a:lnTo>
                    <a:lnTo>
                      <a:pt x="182" y="371"/>
                    </a:lnTo>
                    <a:lnTo>
                      <a:pt x="178" y="369"/>
                    </a:lnTo>
                    <a:lnTo>
                      <a:pt x="176" y="369"/>
                    </a:lnTo>
                    <a:lnTo>
                      <a:pt x="172" y="367"/>
                    </a:lnTo>
                    <a:lnTo>
                      <a:pt x="170" y="365"/>
                    </a:lnTo>
                    <a:lnTo>
                      <a:pt x="169" y="365"/>
                    </a:lnTo>
                    <a:lnTo>
                      <a:pt x="165" y="363"/>
                    </a:lnTo>
                    <a:lnTo>
                      <a:pt x="163" y="363"/>
                    </a:lnTo>
                    <a:lnTo>
                      <a:pt x="161" y="361"/>
                    </a:lnTo>
                    <a:lnTo>
                      <a:pt x="157" y="360"/>
                    </a:lnTo>
                    <a:lnTo>
                      <a:pt x="155" y="360"/>
                    </a:lnTo>
                    <a:lnTo>
                      <a:pt x="153" y="358"/>
                    </a:lnTo>
                    <a:lnTo>
                      <a:pt x="149" y="358"/>
                    </a:lnTo>
                    <a:lnTo>
                      <a:pt x="147" y="356"/>
                    </a:lnTo>
                    <a:lnTo>
                      <a:pt x="145" y="354"/>
                    </a:lnTo>
                    <a:lnTo>
                      <a:pt x="142" y="354"/>
                    </a:lnTo>
                    <a:lnTo>
                      <a:pt x="140" y="352"/>
                    </a:lnTo>
                    <a:lnTo>
                      <a:pt x="136" y="350"/>
                    </a:lnTo>
                    <a:lnTo>
                      <a:pt x="134" y="348"/>
                    </a:lnTo>
                    <a:lnTo>
                      <a:pt x="134" y="346"/>
                    </a:lnTo>
                    <a:lnTo>
                      <a:pt x="134" y="344"/>
                    </a:lnTo>
                    <a:lnTo>
                      <a:pt x="136" y="342"/>
                    </a:lnTo>
                    <a:lnTo>
                      <a:pt x="136" y="340"/>
                    </a:lnTo>
                    <a:lnTo>
                      <a:pt x="138" y="338"/>
                    </a:lnTo>
                    <a:lnTo>
                      <a:pt x="138" y="336"/>
                    </a:lnTo>
                    <a:lnTo>
                      <a:pt x="140" y="335"/>
                    </a:lnTo>
                    <a:lnTo>
                      <a:pt x="142" y="335"/>
                    </a:lnTo>
                    <a:lnTo>
                      <a:pt x="142" y="333"/>
                    </a:lnTo>
                    <a:lnTo>
                      <a:pt x="144" y="333"/>
                    </a:lnTo>
                    <a:lnTo>
                      <a:pt x="145" y="331"/>
                    </a:lnTo>
                    <a:lnTo>
                      <a:pt x="147" y="331"/>
                    </a:lnTo>
                    <a:lnTo>
                      <a:pt x="149" y="329"/>
                    </a:lnTo>
                    <a:lnTo>
                      <a:pt x="151" y="327"/>
                    </a:lnTo>
                    <a:lnTo>
                      <a:pt x="153" y="327"/>
                    </a:lnTo>
                    <a:lnTo>
                      <a:pt x="155" y="325"/>
                    </a:lnTo>
                    <a:lnTo>
                      <a:pt x="157" y="325"/>
                    </a:lnTo>
                    <a:lnTo>
                      <a:pt x="159" y="325"/>
                    </a:lnTo>
                    <a:lnTo>
                      <a:pt x="161" y="323"/>
                    </a:lnTo>
                    <a:lnTo>
                      <a:pt x="163" y="323"/>
                    </a:lnTo>
                    <a:lnTo>
                      <a:pt x="165" y="323"/>
                    </a:lnTo>
                    <a:lnTo>
                      <a:pt x="167" y="321"/>
                    </a:lnTo>
                    <a:lnTo>
                      <a:pt x="169" y="321"/>
                    </a:lnTo>
                    <a:lnTo>
                      <a:pt x="170" y="319"/>
                    </a:lnTo>
                    <a:lnTo>
                      <a:pt x="172" y="319"/>
                    </a:lnTo>
                    <a:lnTo>
                      <a:pt x="174" y="317"/>
                    </a:lnTo>
                    <a:lnTo>
                      <a:pt x="176" y="315"/>
                    </a:lnTo>
                    <a:lnTo>
                      <a:pt x="178" y="315"/>
                    </a:lnTo>
                    <a:lnTo>
                      <a:pt x="180" y="313"/>
                    </a:lnTo>
                    <a:lnTo>
                      <a:pt x="180" y="312"/>
                    </a:lnTo>
                    <a:lnTo>
                      <a:pt x="180" y="310"/>
                    </a:lnTo>
                    <a:lnTo>
                      <a:pt x="180" y="308"/>
                    </a:lnTo>
                    <a:lnTo>
                      <a:pt x="180" y="306"/>
                    </a:lnTo>
                    <a:lnTo>
                      <a:pt x="180" y="304"/>
                    </a:lnTo>
                    <a:lnTo>
                      <a:pt x="180" y="302"/>
                    </a:lnTo>
                    <a:lnTo>
                      <a:pt x="178" y="302"/>
                    </a:lnTo>
                    <a:lnTo>
                      <a:pt x="176" y="302"/>
                    </a:lnTo>
                    <a:lnTo>
                      <a:pt x="174" y="302"/>
                    </a:lnTo>
                    <a:lnTo>
                      <a:pt x="174" y="300"/>
                    </a:lnTo>
                    <a:lnTo>
                      <a:pt x="172" y="300"/>
                    </a:lnTo>
                    <a:lnTo>
                      <a:pt x="170" y="300"/>
                    </a:lnTo>
                    <a:lnTo>
                      <a:pt x="169" y="300"/>
                    </a:lnTo>
                    <a:lnTo>
                      <a:pt x="167" y="300"/>
                    </a:lnTo>
                    <a:lnTo>
                      <a:pt x="167" y="298"/>
                    </a:lnTo>
                    <a:lnTo>
                      <a:pt x="165" y="298"/>
                    </a:lnTo>
                    <a:lnTo>
                      <a:pt x="163" y="298"/>
                    </a:lnTo>
                    <a:lnTo>
                      <a:pt x="161" y="298"/>
                    </a:lnTo>
                    <a:lnTo>
                      <a:pt x="159" y="298"/>
                    </a:lnTo>
                    <a:lnTo>
                      <a:pt x="157" y="298"/>
                    </a:lnTo>
                    <a:lnTo>
                      <a:pt x="155" y="298"/>
                    </a:lnTo>
                    <a:lnTo>
                      <a:pt x="153" y="298"/>
                    </a:lnTo>
                    <a:lnTo>
                      <a:pt x="151" y="296"/>
                    </a:lnTo>
                    <a:lnTo>
                      <a:pt x="149" y="296"/>
                    </a:lnTo>
                    <a:lnTo>
                      <a:pt x="149" y="294"/>
                    </a:lnTo>
                    <a:lnTo>
                      <a:pt x="147" y="294"/>
                    </a:lnTo>
                    <a:lnTo>
                      <a:pt x="149" y="294"/>
                    </a:lnTo>
                    <a:lnTo>
                      <a:pt x="151" y="292"/>
                    </a:lnTo>
                    <a:lnTo>
                      <a:pt x="151" y="290"/>
                    </a:lnTo>
                    <a:lnTo>
                      <a:pt x="153" y="290"/>
                    </a:lnTo>
                    <a:lnTo>
                      <a:pt x="155" y="288"/>
                    </a:lnTo>
                    <a:lnTo>
                      <a:pt x="157" y="288"/>
                    </a:lnTo>
                    <a:lnTo>
                      <a:pt x="159" y="287"/>
                    </a:lnTo>
                    <a:lnTo>
                      <a:pt x="161" y="287"/>
                    </a:lnTo>
                    <a:lnTo>
                      <a:pt x="163" y="287"/>
                    </a:lnTo>
                    <a:lnTo>
                      <a:pt x="165" y="285"/>
                    </a:lnTo>
                    <a:lnTo>
                      <a:pt x="167" y="285"/>
                    </a:lnTo>
                    <a:lnTo>
                      <a:pt x="169" y="285"/>
                    </a:lnTo>
                    <a:lnTo>
                      <a:pt x="170" y="285"/>
                    </a:lnTo>
                    <a:lnTo>
                      <a:pt x="172" y="283"/>
                    </a:lnTo>
                    <a:lnTo>
                      <a:pt x="174" y="283"/>
                    </a:lnTo>
                    <a:lnTo>
                      <a:pt x="176" y="283"/>
                    </a:lnTo>
                    <a:lnTo>
                      <a:pt x="178" y="283"/>
                    </a:lnTo>
                    <a:lnTo>
                      <a:pt x="180" y="283"/>
                    </a:lnTo>
                    <a:lnTo>
                      <a:pt x="182" y="283"/>
                    </a:lnTo>
                    <a:lnTo>
                      <a:pt x="184" y="283"/>
                    </a:lnTo>
                    <a:lnTo>
                      <a:pt x="186" y="283"/>
                    </a:lnTo>
                    <a:lnTo>
                      <a:pt x="188" y="283"/>
                    </a:lnTo>
                    <a:lnTo>
                      <a:pt x="190" y="281"/>
                    </a:lnTo>
                    <a:lnTo>
                      <a:pt x="192" y="281"/>
                    </a:lnTo>
                    <a:lnTo>
                      <a:pt x="193" y="281"/>
                    </a:lnTo>
                    <a:lnTo>
                      <a:pt x="195" y="281"/>
                    </a:lnTo>
                    <a:lnTo>
                      <a:pt x="197" y="281"/>
                    </a:lnTo>
                    <a:lnTo>
                      <a:pt x="199" y="281"/>
                    </a:lnTo>
                    <a:lnTo>
                      <a:pt x="199" y="279"/>
                    </a:lnTo>
                    <a:lnTo>
                      <a:pt x="201" y="279"/>
                    </a:lnTo>
                    <a:lnTo>
                      <a:pt x="203" y="279"/>
                    </a:lnTo>
                    <a:lnTo>
                      <a:pt x="205" y="279"/>
                    </a:lnTo>
                    <a:lnTo>
                      <a:pt x="207" y="277"/>
                    </a:lnTo>
                    <a:lnTo>
                      <a:pt x="209" y="277"/>
                    </a:lnTo>
                    <a:lnTo>
                      <a:pt x="211" y="277"/>
                    </a:lnTo>
                    <a:lnTo>
                      <a:pt x="211" y="275"/>
                    </a:lnTo>
                    <a:lnTo>
                      <a:pt x="213" y="275"/>
                    </a:lnTo>
                    <a:lnTo>
                      <a:pt x="215" y="275"/>
                    </a:lnTo>
                    <a:lnTo>
                      <a:pt x="215" y="273"/>
                    </a:lnTo>
                    <a:lnTo>
                      <a:pt x="216" y="273"/>
                    </a:lnTo>
                    <a:lnTo>
                      <a:pt x="216" y="271"/>
                    </a:lnTo>
                    <a:lnTo>
                      <a:pt x="216" y="269"/>
                    </a:lnTo>
                    <a:lnTo>
                      <a:pt x="216" y="267"/>
                    </a:lnTo>
                    <a:lnTo>
                      <a:pt x="215" y="264"/>
                    </a:lnTo>
                    <a:lnTo>
                      <a:pt x="213" y="262"/>
                    </a:lnTo>
                    <a:lnTo>
                      <a:pt x="213" y="260"/>
                    </a:lnTo>
                    <a:lnTo>
                      <a:pt x="211" y="256"/>
                    </a:lnTo>
                    <a:lnTo>
                      <a:pt x="209" y="254"/>
                    </a:lnTo>
                    <a:lnTo>
                      <a:pt x="207" y="252"/>
                    </a:lnTo>
                    <a:lnTo>
                      <a:pt x="205" y="250"/>
                    </a:lnTo>
                    <a:lnTo>
                      <a:pt x="201" y="248"/>
                    </a:lnTo>
                    <a:lnTo>
                      <a:pt x="199" y="248"/>
                    </a:lnTo>
                    <a:lnTo>
                      <a:pt x="197" y="246"/>
                    </a:lnTo>
                    <a:lnTo>
                      <a:pt x="193" y="244"/>
                    </a:lnTo>
                    <a:lnTo>
                      <a:pt x="192" y="242"/>
                    </a:lnTo>
                    <a:lnTo>
                      <a:pt x="188" y="242"/>
                    </a:lnTo>
                    <a:lnTo>
                      <a:pt x="186" y="240"/>
                    </a:lnTo>
                    <a:lnTo>
                      <a:pt x="182" y="240"/>
                    </a:lnTo>
                    <a:lnTo>
                      <a:pt x="180" y="239"/>
                    </a:lnTo>
                    <a:lnTo>
                      <a:pt x="176" y="239"/>
                    </a:lnTo>
                    <a:lnTo>
                      <a:pt x="172" y="237"/>
                    </a:lnTo>
                    <a:lnTo>
                      <a:pt x="170" y="237"/>
                    </a:lnTo>
                    <a:lnTo>
                      <a:pt x="167" y="235"/>
                    </a:lnTo>
                    <a:lnTo>
                      <a:pt x="163" y="235"/>
                    </a:lnTo>
                    <a:lnTo>
                      <a:pt x="159" y="233"/>
                    </a:lnTo>
                    <a:lnTo>
                      <a:pt x="157" y="233"/>
                    </a:lnTo>
                    <a:lnTo>
                      <a:pt x="153" y="231"/>
                    </a:lnTo>
                    <a:lnTo>
                      <a:pt x="149" y="231"/>
                    </a:lnTo>
                    <a:lnTo>
                      <a:pt x="147" y="229"/>
                    </a:lnTo>
                    <a:lnTo>
                      <a:pt x="144" y="229"/>
                    </a:lnTo>
                    <a:lnTo>
                      <a:pt x="140" y="227"/>
                    </a:lnTo>
                    <a:lnTo>
                      <a:pt x="138" y="227"/>
                    </a:lnTo>
                    <a:lnTo>
                      <a:pt x="134" y="225"/>
                    </a:lnTo>
                    <a:lnTo>
                      <a:pt x="132" y="223"/>
                    </a:lnTo>
                    <a:lnTo>
                      <a:pt x="130" y="223"/>
                    </a:lnTo>
                    <a:lnTo>
                      <a:pt x="128" y="223"/>
                    </a:lnTo>
                    <a:lnTo>
                      <a:pt x="128" y="221"/>
                    </a:lnTo>
                    <a:lnTo>
                      <a:pt x="126" y="221"/>
                    </a:lnTo>
                    <a:lnTo>
                      <a:pt x="124" y="219"/>
                    </a:lnTo>
                    <a:lnTo>
                      <a:pt x="122" y="219"/>
                    </a:lnTo>
                    <a:lnTo>
                      <a:pt x="122" y="217"/>
                    </a:lnTo>
                    <a:lnTo>
                      <a:pt x="121" y="217"/>
                    </a:lnTo>
                    <a:lnTo>
                      <a:pt x="121" y="216"/>
                    </a:lnTo>
                    <a:lnTo>
                      <a:pt x="119" y="216"/>
                    </a:lnTo>
                    <a:lnTo>
                      <a:pt x="119" y="214"/>
                    </a:lnTo>
                    <a:lnTo>
                      <a:pt x="117" y="214"/>
                    </a:lnTo>
                    <a:lnTo>
                      <a:pt x="119" y="214"/>
                    </a:lnTo>
                    <a:lnTo>
                      <a:pt x="121" y="214"/>
                    </a:lnTo>
                    <a:lnTo>
                      <a:pt x="121" y="212"/>
                    </a:lnTo>
                    <a:lnTo>
                      <a:pt x="122" y="212"/>
                    </a:lnTo>
                    <a:lnTo>
                      <a:pt x="124" y="212"/>
                    </a:lnTo>
                    <a:lnTo>
                      <a:pt x="126" y="210"/>
                    </a:lnTo>
                    <a:lnTo>
                      <a:pt x="128" y="210"/>
                    </a:lnTo>
                    <a:lnTo>
                      <a:pt x="130" y="210"/>
                    </a:lnTo>
                    <a:lnTo>
                      <a:pt x="132" y="210"/>
                    </a:lnTo>
                    <a:lnTo>
                      <a:pt x="134" y="208"/>
                    </a:lnTo>
                    <a:lnTo>
                      <a:pt x="136" y="208"/>
                    </a:lnTo>
                    <a:lnTo>
                      <a:pt x="138" y="208"/>
                    </a:lnTo>
                    <a:lnTo>
                      <a:pt x="140" y="206"/>
                    </a:lnTo>
                    <a:lnTo>
                      <a:pt x="142" y="206"/>
                    </a:lnTo>
                    <a:lnTo>
                      <a:pt x="144" y="206"/>
                    </a:lnTo>
                    <a:lnTo>
                      <a:pt x="145" y="206"/>
                    </a:lnTo>
                    <a:lnTo>
                      <a:pt x="147" y="206"/>
                    </a:lnTo>
                    <a:lnTo>
                      <a:pt x="149" y="206"/>
                    </a:lnTo>
                    <a:lnTo>
                      <a:pt x="151" y="206"/>
                    </a:lnTo>
                    <a:lnTo>
                      <a:pt x="153" y="204"/>
                    </a:lnTo>
                    <a:lnTo>
                      <a:pt x="155" y="204"/>
                    </a:lnTo>
                    <a:lnTo>
                      <a:pt x="157" y="204"/>
                    </a:lnTo>
                    <a:lnTo>
                      <a:pt x="159" y="204"/>
                    </a:lnTo>
                    <a:lnTo>
                      <a:pt x="161" y="206"/>
                    </a:lnTo>
                    <a:lnTo>
                      <a:pt x="163" y="206"/>
                    </a:lnTo>
                    <a:lnTo>
                      <a:pt x="165" y="206"/>
                    </a:lnTo>
                    <a:lnTo>
                      <a:pt x="167" y="206"/>
                    </a:lnTo>
                    <a:lnTo>
                      <a:pt x="169" y="206"/>
                    </a:lnTo>
                    <a:lnTo>
                      <a:pt x="170" y="206"/>
                    </a:lnTo>
                    <a:lnTo>
                      <a:pt x="172" y="206"/>
                    </a:lnTo>
                    <a:lnTo>
                      <a:pt x="174" y="206"/>
                    </a:lnTo>
                    <a:lnTo>
                      <a:pt x="176" y="206"/>
                    </a:lnTo>
                    <a:lnTo>
                      <a:pt x="178" y="206"/>
                    </a:lnTo>
                    <a:lnTo>
                      <a:pt x="180" y="206"/>
                    </a:lnTo>
                    <a:lnTo>
                      <a:pt x="180" y="208"/>
                    </a:lnTo>
                    <a:lnTo>
                      <a:pt x="182" y="208"/>
                    </a:lnTo>
                    <a:lnTo>
                      <a:pt x="184" y="208"/>
                    </a:lnTo>
                    <a:lnTo>
                      <a:pt x="186" y="208"/>
                    </a:lnTo>
                    <a:lnTo>
                      <a:pt x="186" y="206"/>
                    </a:lnTo>
                    <a:lnTo>
                      <a:pt x="188" y="206"/>
                    </a:lnTo>
                    <a:lnTo>
                      <a:pt x="190" y="206"/>
                    </a:lnTo>
                    <a:lnTo>
                      <a:pt x="192" y="206"/>
                    </a:lnTo>
                    <a:lnTo>
                      <a:pt x="193" y="206"/>
                    </a:lnTo>
                    <a:lnTo>
                      <a:pt x="195" y="206"/>
                    </a:lnTo>
                    <a:lnTo>
                      <a:pt x="195" y="204"/>
                    </a:lnTo>
                    <a:lnTo>
                      <a:pt x="197" y="204"/>
                    </a:lnTo>
                    <a:lnTo>
                      <a:pt x="199" y="204"/>
                    </a:lnTo>
                    <a:lnTo>
                      <a:pt x="199" y="202"/>
                    </a:lnTo>
                    <a:lnTo>
                      <a:pt x="201" y="202"/>
                    </a:lnTo>
                    <a:lnTo>
                      <a:pt x="201" y="200"/>
                    </a:lnTo>
                    <a:lnTo>
                      <a:pt x="201" y="198"/>
                    </a:lnTo>
                    <a:lnTo>
                      <a:pt x="203" y="198"/>
                    </a:lnTo>
                    <a:lnTo>
                      <a:pt x="203" y="196"/>
                    </a:lnTo>
                    <a:lnTo>
                      <a:pt x="203" y="194"/>
                    </a:lnTo>
                    <a:lnTo>
                      <a:pt x="203" y="192"/>
                    </a:lnTo>
                    <a:lnTo>
                      <a:pt x="203" y="191"/>
                    </a:lnTo>
                    <a:lnTo>
                      <a:pt x="201" y="191"/>
                    </a:lnTo>
                    <a:lnTo>
                      <a:pt x="201" y="189"/>
                    </a:lnTo>
                    <a:lnTo>
                      <a:pt x="201" y="187"/>
                    </a:lnTo>
                    <a:lnTo>
                      <a:pt x="199" y="187"/>
                    </a:lnTo>
                    <a:lnTo>
                      <a:pt x="199" y="185"/>
                    </a:lnTo>
                    <a:lnTo>
                      <a:pt x="197" y="183"/>
                    </a:lnTo>
                    <a:lnTo>
                      <a:pt x="197" y="181"/>
                    </a:lnTo>
                    <a:lnTo>
                      <a:pt x="195" y="181"/>
                    </a:lnTo>
                    <a:lnTo>
                      <a:pt x="193" y="179"/>
                    </a:lnTo>
                    <a:lnTo>
                      <a:pt x="192" y="179"/>
                    </a:lnTo>
                    <a:lnTo>
                      <a:pt x="192" y="177"/>
                    </a:lnTo>
                    <a:lnTo>
                      <a:pt x="190" y="177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88" y="173"/>
                    </a:lnTo>
                    <a:lnTo>
                      <a:pt x="190" y="171"/>
                    </a:lnTo>
                    <a:lnTo>
                      <a:pt x="190" y="169"/>
                    </a:lnTo>
                    <a:lnTo>
                      <a:pt x="192" y="169"/>
                    </a:lnTo>
                    <a:lnTo>
                      <a:pt x="192" y="168"/>
                    </a:lnTo>
                    <a:lnTo>
                      <a:pt x="193" y="168"/>
                    </a:lnTo>
                    <a:lnTo>
                      <a:pt x="193" y="166"/>
                    </a:lnTo>
                    <a:lnTo>
                      <a:pt x="193" y="164"/>
                    </a:lnTo>
                    <a:lnTo>
                      <a:pt x="193" y="162"/>
                    </a:lnTo>
                    <a:lnTo>
                      <a:pt x="193" y="160"/>
                    </a:lnTo>
                    <a:lnTo>
                      <a:pt x="193" y="158"/>
                    </a:lnTo>
                    <a:lnTo>
                      <a:pt x="192" y="156"/>
                    </a:lnTo>
                    <a:lnTo>
                      <a:pt x="192" y="154"/>
                    </a:lnTo>
                    <a:lnTo>
                      <a:pt x="190" y="152"/>
                    </a:lnTo>
                    <a:lnTo>
                      <a:pt x="188" y="152"/>
                    </a:lnTo>
                    <a:lnTo>
                      <a:pt x="188" y="150"/>
                    </a:lnTo>
                    <a:lnTo>
                      <a:pt x="186" y="148"/>
                    </a:lnTo>
                    <a:lnTo>
                      <a:pt x="184" y="148"/>
                    </a:lnTo>
                    <a:lnTo>
                      <a:pt x="184" y="146"/>
                    </a:lnTo>
                    <a:lnTo>
                      <a:pt x="182" y="146"/>
                    </a:lnTo>
                    <a:lnTo>
                      <a:pt x="180" y="144"/>
                    </a:lnTo>
                    <a:lnTo>
                      <a:pt x="178" y="144"/>
                    </a:lnTo>
                    <a:lnTo>
                      <a:pt x="174" y="143"/>
                    </a:lnTo>
                    <a:lnTo>
                      <a:pt x="172" y="143"/>
                    </a:lnTo>
                    <a:lnTo>
                      <a:pt x="169" y="141"/>
                    </a:lnTo>
                    <a:lnTo>
                      <a:pt x="167" y="141"/>
                    </a:lnTo>
                    <a:lnTo>
                      <a:pt x="163" y="141"/>
                    </a:lnTo>
                    <a:lnTo>
                      <a:pt x="159" y="139"/>
                    </a:lnTo>
                    <a:lnTo>
                      <a:pt x="157" y="139"/>
                    </a:lnTo>
                    <a:lnTo>
                      <a:pt x="153" y="139"/>
                    </a:lnTo>
                    <a:lnTo>
                      <a:pt x="149" y="139"/>
                    </a:lnTo>
                    <a:lnTo>
                      <a:pt x="147" y="139"/>
                    </a:lnTo>
                    <a:lnTo>
                      <a:pt x="144" y="139"/>
                    </a:lnTo>
                    <a:lnTo>
                      <a:pt x="142" y="137"/>
                    </a:lnTo>
                    <a:lnTo>
                      <a:pt x="138" y="137"/>
                    </a:lnTo>
                    <a:lnTo>
                      <a:pt x="134" y="137"/>
                    </a:lnTo>
                    <a:lnTo>
                      <a:pt x="132" y="137"/>
                    </a:lnTo>
                    <a:lnTo>
                      <a:pt x="128" y="137"/>
                    </a:lnTo>
                    <a:lnTo>
                      <a:pt x="124" y="137"/>
                    </a:lnTo>
                    <a:lnTo>
                      <a:pt x="122" y="137"/>
                    </a:lnTo>
                    <a:lnTo>
                      <a:pt x="119" y="135"/>
                    </a:lnTo>
                    <a:lnTo>
                      <a:pt x="117" y="135"/>
                    </a:lnTo>
                    <a:lnTo>
                      <a:pt x="113" y="135"/>
                    </a:lnTo>
                    <a:lnTo>
                      <a:pt x="109" y="133"/>
                    </a:lnTo>
                    <a:lnTo>
                      <a:pt x="107" y="133"/>
                    </a:lnTo>
                    <a:lnTo>
                      <a:pt x="103" y="131"/>
                    </a:lnTo>
                    <a:lnTo>
                      <a:pt x="101" y="131"/>
                    </a:lnTo>
                    <a:lnTo>
                      <a:pt x="98" y="129"/>
                    </a:lnTo>
                    <a:lnTo>
                      <a:pt x="96" y="129"/>
                    </a:lnTo>
                    <a:lnTo>
                      <a:pt x="92" y="127"/>
                    </a:lnTo>
                    <a:lnTo>
                      <a:pt x="90" y="125"/>
                    </a:lnTo>
                    <a:lnTo>
                      <a:pt x="88" y="123"/>
                    </a:lnTo>
                    <a:lnTo>
                      <a:pt x="84" y="121"/>
                    </a:lnTo>
                    <a:lnTo>
                      <a:pt x="82" y="120"/>
                    </a:lnTo>
                    <a:lnTo>
                      <a:pt x="84" y="120"/>
                    </a:lnTo>
                    <a:lnTo>
                      <a:pt x="86" y="118"/>
                    </a:lnTo>
                    <a:lnTo>
                      <a:pt x="88" y="118"/>
                    </a:lnTo>
                    <a:lnTo>
                      <a:pt x="90" y="118"/>
                    </a:lnTo>
                    <a:lnTo>
                      <a:pt x="90" y="116"/>
                    </a:lnTo>
                    <a:lnTo>
                      <a:pt x="92" y="116"/>
                    </a:lnTo>
                    <a:lnTo>
                      <a:pt x="94" y="116"/>
                    </a:lnTo>
                    <a:lnTo>
                      <a:pt x="96" y="116"/>
                    </a:lnTo>
                    <a:lnTo>
                      <a:pt x="96" y="114"/>
                    </a:lnTo>
                    <a:lnTo>
                      <a:pt x="98" y="114"/>
                    </a:lnTo>
                    <a:lnTo>
                      <a:pt x="99" y="114"/>
                    </a:lnTo>
                    <a:lnTo>
                      <a:pt x="101" y="112"/>
                    </a:lnTo>
                    <a:lnTo>
                      <a:pt x="103" y="112"/>
                    </a:lnTo>
                    <a:lnTo>
                      <a:pt x="105" y="110"/>
                    </a:lnTo>
                    <a:lnTo>
                      <a:pt x="107" y="110"/>
                    </a:lnTo>
                    <a:lnTo>
                      <a:pt x="109" y="110"/>
                    </a:lnTo>
                    <a:lnTo>
                      <a:pt x="109" y="108"/>
                    </a:lnTo>
                    <a:lnTo>
                      <a:pt x="111" y="108"/>
                    </a:lnTo>
                    <a:lnTo>
                      <a:pt x="113" y="106"/>
                    </a:lnTo>
                    <a:lnTo>
                      <a:pt x="115" y="104"/>
                    </a:lnTo>
                    <a:lnTo>
                      <a:pt x="117" y="102"/>
                    </a:lnTo>
                    <a:lnTo>
                      <a:pt x="117" y="100"/>
                    </a:lnTo>
                    <a:lnTo>
                      <a:pt x="119" y="100"/>
                    </a:lnTo>
                    <a:lnTo>
                      <a:pt x="119" y="98"/>
                    </a:lnTo>
                    <a:lnTo>
                      <a:pt x="119" y="96"/>
                    </a:lnTo>
                    <a:lnTo>
                      <a:pt x="119" y="95"/>
                    </a:lnTo>
                    <a:lnTo>
                      <a:pt x="119" y="93"/>
                    </a:lnTo>
                    <a:lnTo>
                      <a:pt x="117" y="93"/>
                    </a:lnTo>
                    <a:lnTo>
                      <a:pt x="117" y="91"/>
                    </a:lnTo>
                    <a:lnTo>
                      <a:pt x="115" y="89"/>
                    </a:lnTo>
                    <a:lnTo>
                      <a:pt x="115" y="87"/>
                    </a:lnTo>
                    <a:lnTo>
                      <a:pt x="113" y="87"/>
                    </a:lnTo>
                    <a:lnTo>
                      <a:pt x="111" y="85"/>
                    </a:lnTo>
                    <a:lnTo>
                      <a:pt x="109" y="85"/>
                    </a:lnTo>
                    <a:lnTo>
                      <a:pt x="109" y="83"/>
                    </a:lnTo>
                    <a:lnTo>
                      <a:pt x="107" y="83"/>
                    </a:lnTo>
                    <a:lnTo>
                      <a:pt x="103" y="81"/>
                    </a:lnTo>
                    <a:lnTo>
                      <a:pt x="101" y="81"/>
                    </a:lnTo>
                    <a:lnTo>
                      <a:pt x="99" y="79"/>
                    </a:lnTo>
                    <a:lnTo>
                      <a:pt x="96" y="79"/>
                    </a:lnTo>
                    <a:lnTo>
                      <a:pt x="94" y="77"/>
                    </a:lnTo>
                    <a:lnTo>
                      <a:pt x="90" y="77"/>
                    </a:lnTo>
                    <a:lnTo>
                      <a:pt x="88" y="75"/>
                    </a:lnTo>
                    <a:lnTo>
                      <a:pt x="86" y="75"/>
                    </a:lnTo>
                    <a:lnTo>
                      <a:pt x="82" y="73"/>
                    </a:lnTo>
                    <a:lnTo>
                      <a:pt x="80" y="73"/>
                    </a:lnTo>
                    <a:lnTo>
                      <a:pt x="76" y="73"/>
                    </a:lnTo>
                    <a:lnTo>
                      <a:pt x="74" y="72"/>
                    </a:lnTo>
                    <a:lnTo>
                      <a:pt x="71" y="72"/>
                    </a:lnTo>
                    <a:lnTo>
                      <a:pt x="69" y="72"/>
                    </a:lnTo>
                    <a:lnTo>
                      <a:pt x="65" y="70"/>
                    </a:lnTo>
                    <a:lnTo>
                      <a:pt x="63" y="70"/>
                    </a:lnTo>
                    <a:lnTo>
                      <a:pt x="59" y="70"/>
                    </a:lnTo>
                    <a:lnTo>
                      <a:pt x="57" y="68"/>
                    </a:lnTo>
                    <a:lnTo>
                      <a:pt x="53" y="68"/>
                    </a:lnTo>
                    <a:lnTo>
                      <a:pt x="51" y="68"/>
                    </a:lnTo>
                    <a:lnTo>
                      <a:pt x="48" y="68"/>
                    </a:lnTo>
                    <a:lnTo>
                      <a:pt x="46" y="66"/>
                    </a:lnTo>
                    <a:lnTo>
                      <a:pt x="44" y="66"/>
                    </a:lnTo>
                    <a:lnTo>
                      <a:pt x="40" y="66"/>
                    </a:lnTo>
                    <a:lnTo>
                      <a:pt x="38" y="66"/>
                    </a:lnTo>
                    <a:lnTo>
                      <a:pt x="34" y="64"/>
                    </a:lnTo>
                    <a:lnTo>
                      <a:pt x="32" y="64"/>
                    </a:lnTo>
                    <a:lnTo>
                      <a:pt x="28" y="64"/>
                    </a:lnTo>
                    <a:lnTo>
                      <a:pt x="27" y="64"/>
                    </a:lnTo>
                    <a:lnTo>
                      <a:pt x="23" y="62"/>
                    </a:lnTo>
                    <a:lnTo>
                      <a:pt x="21" y="62"/>
                    </a:lnTo>
                    <a:lnTo>
                      <a:pt x="19" y="62"/>
                    </a:lnTo>
                    <a:lnTo>
                      <a:pt x="17" y="62"/>
                    </a:lnTo>
                    <a:lnTo>
                      <a:pt x="15" y="62"/>
                    </a:lnTo>
                    <a:lnTo>
                      <a:pt x="15" y="60"/>
                    </a:lnTo>
                    <a:lnTo>
                      <a:pt x="13" y="60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7" y="58"/>
                    </a:lnTo>
                    <a:lnTo>
                      <a:pt x="5" y="58"/>
                    </a:lnTo>
                    <a:lnTo>
                      <a:pt x="3" y="58"/>
                    </a:lnTo>
                    <a:lnTo>
                      <a:pt x="3" y="56"/>
                    </a:lnTo>
                    <a:lnTo>
                      <a:pt x="2" y="56"/>
                    </a:lnTo>
                    <a:lnTo>
                      <a:pt x="0" y="54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62" name="Freeform 738"/>
              <p:cNvSpPr>
                <a:spLocks noChangeAspect="1"/>
              </p:cNvSpPr>
              <p:nvPr/>
            </p:nvSpPr>
            <p:spPr bwMode="auto">
              <a:xfrm>
                <a:off x="922" y="3214"/>
                <a:ext cx="229" cy="310"/>
              </a:xfrm>
              <a:custGeom>
                <a:avLst/>
                <a:gdLst>
                  <a:gd name="T0" fmla="*/ 2 w 303"/>
                  <a:gd name="T1" fmla="*/ 1 h 442"/>
                  <a:gd name="T2" fmla="*/ 2 w 303"/>
                  <a:gd name="T3" fmla="*/ 1 h 442"/>
                  <a:gd name="T4" fmla="*/ 4 w 303"/>
                  <a:gd name="T5" fmla="*/ 1 h 442"/>
                  <a:gd name="T6" fmla="*/ 4 w 303"/>
                  <a:gd name="T7" fmla="*/ 1 h 442"/>
                  <a:gd name="T8" fmla="*/ 4 w 303"/>
                  <a:gd name="T9" fmla="*/ 1 h 442"/>
                  <a:gd name="T10" fmla="*/ 3 w 303"/>
                  <a:gd name="T11" fmla="*/ 1 h 442"/>
                  <a:gd name="T12" fmla="*/ 3 w 303"/>
                  <a:gd name="T13" fmla="*/ 0 h 442"/>
                  <a:gd name="T14" fmla="*/ 4 w 303"/>
                  <a:gd name="T15" fmla="*/ 1 h 442"/>
                  <a:gd name="T16" fmla="*/ 5 w 303"/>
                  <a:gd name="T17" fmla="*/ 1 h 442"/>
                  <a:gd name="T18" fmla="*/ 5 w 303"/>
                  <a:gd name="T19" fmla="*/ 1 h 442"/>
                  <a:gd name="T20" fmla="*/ 6 w 303"/>
                  <a:gd name="T21" fmla="*/ 1 h 442"/>
                  <a:gd name="T22" fmla="*/ 6 w 303"/>
                  <a:gd name="T23" fmla="*/ 1 h 442"/>
                  <a:gd name="T24" fmla="*/ 8 w 303"/>
                  <a:gd name="T25" fmla="*/ 1 h 442"/>
                  <a:gd name="T26" fmla="*/ 8 w 303"/>
                  <a:gd name="T27" fmla="*/ 1 h 442"/>
                  <a:gd name="T28" fmla="*/ 11 w 303"/>
                  <a:gd name="T29" fmla="*/ 3 h 442"/>
                  <a:gd name="T30" fmla="*/ 11 w 303"/>
                  <a:gd name="T31" fmla="*/ 6 h 442"/>
                  <a:gd name="T32" fmla="*/ 11 w 303"/>
                  <a:gd name="T33" fmla="*/ 6 h 442"/>
                  <a:gd name="T34" fmla="*/ 8 w 303"/>
                  <a:gd name="T35" fmla="*/ 6 h 442"/>
                  <a:gd name="T36" fmla="*/ 8 w 303"/>
                  <a:gd name="T37" fmla="*/ 6 h 442"/>
                  <a:gd name="T38" fmla="*/ 8 w 303"/>
                  <a:gd name="T39" fmla="*/ 6 h 442"/>
                  <a:gd name="T40" fmla="*/ 8 w 303"/>
                  <a:gd name="T41" fmla="*/ 6 h 442"/>
                  <a:gd name="T42" fmla="*/ 8 w 303"/>
                  <a:gd name="T43" fmla="*/ 6 h 442"/>
                  <a:gd name="T44" fmla="*/ 8 w 303"/>
                  <a:gd name="T45" fmla="*/ 6 h 442"/>
                  <a:gd name="T46" fmla="*/ 6 w 303"/>
                  <a:gd name="T47" fmla="*/ 6 h 442"/>
                  <a:gd name="T48" fmla="*/ 6 w 303"/>
                  <a:gd name="T49" fmla="*/ 6 h 442"/>
                  <a:gd name="T50" fmla="*/ 5 w 303"/>
                  <a:gd name="T51" fmla="*/ 5 h 442"/>
                  <a:gd name="T52" fmla="*/ 5 w 303"/>
                  <a:gd name="T53" fmla="*/ 5 h 442"/>
                  <a:gd name="T54" fmla="*/ 6 w 303"/>
                  <a:gd name="T55" fmla="*/ 4 h 442"/>
                  <a:gd name="T56" fmla="*/ 6 w 303"/>
                  <a:gd name="T57" fmla="*/ 4 h 442"/>
                  <a:gd name="T58" fmla="*/ 6 w 303"/>
                  <a:gd name="T59" fmla="*/ 4 h 442"/>
                  <a:gd name="T60" fmla="*/ 6 w 303"/>
                  <a:gd name="T61" fmla="*/ 4 h 442"/>
                  <a:gd name="T62" fmla="*/ 6 w 303"/>
                  <a:gd name="T63" fmla="*/ 4 h 442"/>
                  <a:gd name="T64" fmla="*/ 6 w 303"/>
                  <a:gd name="T65" fmla="*/ 4 h 442"/>
                  <a:gd name="T66" fmla="*/ 6 w 303"/>
                  <a:gd name="T67" fmla="*/ 4 h 442"/>
                  <a:gd name="T68" fmla="*/ 6 w 303"/>
                  <a:gd name="T69" fmla="*/ 4 h 442"/>
                  <a:gd name="T70" fmla="*/ 8 w 303"/>
                  <a:gd name="T71" fmla="*/ 4 h 442"/>
                  <a:gd name="T72" fmla="*/ 8 w 303"/>
                  <a:gd name="T73" fmla="*/ 4 h 442"/>
                  <a:gd name="T74" fmla="*/ 6 w 303"/>
                  <a:gd name="T75" fmla="*/ 4 h 442"/>
                  <a:gd name="T76" fmla="*/ 6 w 303"/>
                  <a:gd name="T77" fmla="*/ 3 h 442"/>
                  <a:gd name="T78" fmla="*/ 5 w 303"/>
                  <a:gd name="T79" fmla="*/ 3 h 442"/>
                  <a:gd name="T80" fmla="*/ 5 w 303"/>
                  <a:gd name="T81" fmla="*/ 3 h 442"/>
                  <a:gd name="T82" fmla="*/ 5 w 303"/>
                  <a:gd name="T83" fmla="*/ 3 h 442"/>
                  <a:gd name="T84" fmla="*/ 5 w 303"/>
                  <a:gd name="T85" fmla="*/ 3 h 442"/>
                  <a:gd name="T86" fmla="*/ 6 w 303"/>
                  <a:gd name="T87" fmla="*/ 3 h 442"/>
                  <a:gd name="T88" fmla="*/ 6 w 303"/>
                  <a:gd name="T89" fmla="*/ 3 h 442"/>
                  <a:gd name="T90" fmla="*/ 7 w 303"/>
                  <a:gd name="T91" fmla="*/ 3 h 442"/>
                  <a:gd name="T92" fmla="*/ 6 w 303"/>
                  <a:gd name="T93" fmla="*/ 3 h 442"/>
                  <a:gd name="T94" fmla="*/ 6 w 303"/>
                  <a:gd name="T95" fmla="*/ 3 h 442"/>
                  <a:gd name="T96" fmla="*/ 6 w 303"/>
                  <a:gd name="T97" fmla="*/ 2 h 442"/>
                  <a:gd name="T98" fmla="*/ 6 w 303"/>
                  <a:gd name="T99" fmla="*/ 2 h 442"/>
                  <a:gd name="T100" fmla="*/ 5 w 303"/>
                  <a:gd name="T101" fmla="*/ 2 h 442"/>
                  <a:gd name="T102" fmla="*/ 5 w 303"/>
                  <a:gd name="T103" fmla="*/ 2 h 442"/>
                  <a:gd name="T104" fmla="*/ 4 w 303"/>
                  <a:gd name="T105" fmla="*/ 2 h 442"/>
                  <a:gd name="T106" fmla="*/ 4 w 303"/>
                  <a:gd name="T107" fmla="*/ 1 h 442"/>
                  <a:gd name="T108" fmla="*/ 4 w 303"/>
                  <a:gd name="T109" fmla="*/ 1 h 442"/>
                  <a:gd name="T110" fmla="*/ 5 w 303"/>
                  <a:gd name="T111" fmla="*/ 1 h 442"/>
                  <a:gd name="T112" fmla="*/ 5 w 303"/>
                  <a:gd name="T113" fmla="*/ 1 h 442"/>
                  <a:gd name="T114" fmla="*/ 4 w 303"/>
                  <a:gd name="T115" fmla="*/ 1 h 442"/>
                  <a:gd name="T116" fmla="*/ 2 w 303"/>
                  <a:gd name="T117" fmla="*/ 1 h 442"/>
                  <a:gd name="T118" fmla="*/ 2 w 303"/>
                  <a:gd name="T119" fmla="*/ 1 h 442"/>
                  <a:gd name="T120" fmla="*/ 2 w 303"/>
                  <a:gd name="T121" fmla="*/ 1 h 442"/>
                  <a:gd name="T122" fmla="*/ 2 w 303"/>
                  <a:gd name="T123" fmla="*/ 1 h 44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03"/>
                  <a:gd name="T187" fmla="*/ 0 h 442"/>
                  <a:gd name="T188" fmla="*/ 303 w 303"/>
                  <a:gd name="T189" fmla="*/ 442 h 44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03" h="442">
                    <a:moveTo>
                      <a:pt x="2" y="46"/>
                    </a:moveTo>
                    <a:lnTo>
                      <a:pt x="4" y="44"/>
                    </a:lnTo>
                    <a:lnTo>
                      <a:pt x="6" y="44"/>
                    </a:lnTo>
                    <a:lnTo>
                      <a:pt x="10" y="43"/>
                    </a:lnTo>
                    <a:lnTo>
                      <a:pt x="12" y="41"/>
                    </a:lnTo>
                    <a:lnTo>
                      <a:pt x="16" y="41"/>
                    </a:lnTo>
                    <a:lnTo>
                      <a:pt x="17" y="39"/>
                    </a:lnTo>
                    <a:lnTo>
                      <a:pt x="21" y="39"/>
                    </a:lnTo>
                    <a:lnTo>
                      <a:pt x="25" y="37"/>
                    </a:lnTo>
                    <a:lnTo>
                      <a:pt x="27" y="37"/>
                    </a:lnTo>
                    <a:lnTo>
                      <a:pt x="31" y="37"/>
                    </a:lnTo>
                    <a:lnTo>
                      <a:pt x="35" y="37"/>
                    </a:lnTo>
                    <a:lnTo>
                      <a:pt x="39" y="35"/>
                    </a:lnTo>
                    <a:lnTo>
                      <a:pt x="42" y="35"/>
                    </a:lnTo>
                    <a:lnTo>
                      <a:pt x="44" y="35"/>
                    </a:lnTo>
                    <a:lnTo>
                      <a:pt x="48" y="35"/>
                    </a:lnTo>
                    <a:lnTo>
                      <a:pt x="52" y="35"/>
                    </a:lnTo>
                    <a:lnTo>
                      <a:pt x="56" y="37"/>
                    </a:lnTo>
                    <a:lnTo>
                      <a:pt x="60" y="37"/>
                    </a:lnTo>
                    <a:lnTo>
                      <a:pt x="63" y="37"/>
                    </a:lnTo>
                    <a:lnTo>
                      <a:pt x="67" y="37"/>
                    </a:lnTo>
                    <a:lnTo>
                      <a:pt x="71" y="37"/>
                    </a:lnTo>
                    <a:lnTo>
                      <a:pt x="75" y="39"/>
                    </a:lnTo>
                    <a:lnTo>
                      <a:pt x="79" y="39"/>
                    </a:lnTo>
                    <a:lnTo>
                      <a:pt x="83" y="39"/>
                    </a:lnTo>
                    <a:lnTo>
                      <a:pt x="87" y="39"/>
                    </a:lnTo>
                    <a:lnTo>
                      <a:pt x="90" y="41"/>
                    </a:lnTo>
                    <a:lnTo>
                      <a:pt x="94" y="41"/>
                    </a:lnTo>
                    <a:lnTo>
                      <a:pt x="98" y="41"/>
                    </a:lnTo>
                    <a:lnTo>
                      <a:pt x="102" y="43"/>
                    </a:lnTo>
                    <a:lnTo>
                      <a:pt x="106" y="43"/>
                    </a:lnTo>
                    <a:lnTo>
                      <a:pt x="110" y="43"/>
                    </a:lnTo>
                    <a:lnTo>
                      <a:pt x="113" y="43"/>
                    </a:lnTo>
                    <a:lnTo>
                      <a:pt x="115" y="43"/>
                    </a:lnTo>
                    <a:lnTo>
                      <a:pt x="115" y="41"/>
                    </a:lnTo>
                    <a:lnTo>
                      <a:pt x="115" y="39"/>
                    </a:lnTo>
                    <a:lnTo>
                      <a:pt x="115" y="37"/>
                    </a:lnTo>
                    <a:lnTo>
                      <a:pt x="115" y="35"/>
                    </a:lnTo>
                    <a:lnTo>
                      <a:pt x="113" y="33"/>
                    </a:lnTo>
                    <a:lnTo>
                      <a:pt x="111" y="31"/>
                    </a:lnTo>
                    <a:lnTo>
                      <a:pt x="110" y="29"/>
                    </a:lnTo>
                    <a:lnTo>
                      <a:pt x="108" y="29"/>
                    </a:lnTo>
                    <a:lnTo>
                      <a:pt x="106" y="27"/>
                    </a:lnTo>
                    <a:lnTo>
                      <a:pt x="104" y="25"/>
                    </a:lnTo>
                    <a:lnTo>
                      <a:pt x="102" y="25"/>
                    </a:lnTo>
                    <a:lnTo>
                      <a:pt x="100" y="23"/>
                    </a:lnTo>
                    <a:lnTo>
                      <a:pt x="98" y="23"/>
                    </a:lnTo>
                    <a:lnTo>
                      <a:pt x="96" y="21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2" y="20"/>
                    </a:lnTo>
                    <a:lnTo>
                      <a:pt x="90" y="20"/>
                    </a:lnTo>
                    <a:lnTo>
                      <a:pt x="88" y="18"/>
                    </a:lnTo>
                    <a:lnTo>
                      <a:pt x="87" y="18"/>
                    </a:lnTo>
                    <a:lnTo>
                      <a:pt x="85" y="16"/>
                    </a:lnTo>
                    <a:lnTo>
                      <a:pt x="83" y="16"/>
                    </a:lnTo>
                    <a:lnTo>
                      <a:pt x="83" y="14"/>
                    </a:lnTo>
                    <a:lnTo>
                      <a:pt x="81" y="14"/>
                    </a:lnTo>
                    <a:lnTo>
                      <a:pt x="79" y="12"/>
                    </a:lnTo>
                    <a:lnTo>
                      <a:pt x="79" y="10"/>
                    </a:lnTo>
                    <a:lnTo>
                      <a:pt x="77" y="10"/>
                    </a:lnTo>
                    <a:lnTo>
                      <a:pt x="75" y="8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2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4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6" y="6"/>
                    </a:lnTo>
                    <a:lnTo>
                      <a:pt x="108" y="6"/>
                    </a:lnTo>
                    <a:lnTo>
                      <a:pt x="110" y="8"/>
                    </a:lnTo>
                    <a:lnTo>
                      <a:pt x="111" y="8"/>
                    </a:lnTo>
                    <a:lnTo>
                      <a:pt x="115" y="8"/>
                    </a:lnTo>
                    <a:lnTo>
                      <a:pt x="117" y="8"/>
                    </a:lnTo>
                    <a:lnTo>
                      <a:pt x="119" y="10"/>
                    </a:lnTo>
                    <a:lnTo>
                      <a:pt x="121" y="10"/>
                    </a:lnTo>
                    <a:lnTo>
                      <a:pt x="123" y="10"/>
                    </a:lnTo>
                    <a:lnTo>
                      <a:pt x="127" y="12"/>
                    </a:lnTo>
                    <a:lnTo>
                      <a:pt x="129" y="12"/>
                    </a:lnTo>
                    <a:lnTo>
                      <a:pt x="131" y="12"/>
                    </a:lnTo>
                    <a:lnTo>
                      <a:pt x="133" y="14"/>
                    </a:lnTo>
                    <a:lnTo>
                      <a:pt x="134" y="14"/>
                    </a:lnTo>
                    <a:lnTo>
                      <a:pt x="136" y="14"/>
                    </a:lnTo>
                    <a:lnTo>
                      <a:pt x="138" y="16"/>
                    </a:lnTo>
                    <a:lnTo>
                      <a:pt x="140" y="16"/>
                    </a:lnTo>
                    <a:lnTo>
                      <a:pt x="142" y="16"/>
                    </a:lnTo>
                    <a:lnTo>
                      <a:pt x="144" y="18"/>
                    </a:lnTo>
                    <a:lnTo>
                      <a:pt x="148" y="18"/>
                    </a:lnTo>
                    <a:lnTo>
                      <a:pt x="150" y="18"/>
                    </a:lnTo>
                    <a:lnTo>
                      <a:pt x="152" y="20"/>
                    </a:lnTo>
                    <a:lnTo>
                      <a:pt x="154" y="20"/>
                    </a:lnTo>
                    <a:lnTo>
                      <a:pt x="156" y="21"/>
                    </a:lnTo>
                    <a:lnTo>
                      <a:pt x="158" y="21"/>
                    </a:lnTo>
                    <a:lnTo>
                      <a:pt x="161" y="23"/>
                    </a:lnTo>
                    <a:lnTo>
                      <a:pt x="163" y="23"/>
                    </a:lnTo>
                    <a:lnTo>
                      <a:pt x="165" y="25"/>
                    </a:lnTo>
                    <a:lnTo>
                      <a:pt x="167" y="27"/>
                    </a:lnTo>
                    <a:lnTo>
                      <a:pt x="167" y="25"/>
                    </a:lnTo>
                    <a:lnTo>
                      <a:pt x="169" y="25"/>
                    </a:lnTo>
                    <a:lnTo>
                      <a:pt x="171" y="23"/>
                    </a:lnTo>
                    <a:lnTo>
                      <a:pt x="173" y="23"/>
                    </a:lnTo>
                    <a:lnTo>
                      <a:pt x="175" y="21"/>
                    </a:lnTo>
                    <a:lnTo>
                      <a:pt x="177" y="21"/>
                    </a:lnTo>
                    <a:lnTo>
                      <a:pt x="179" y="21"/>
                    </a:lnTo>
                    <a:lnTo>
                      <a:pt x="181" y="20"/>
                    </a:lnTo>
                    <a:lnTo>
                      <a:pt x="182" y="20"/>
                    </a:lnTo>
                    <a:lnTo>
                      <a:pt x="184" y="20"/>
                    </a:lnTo>
                    <a:lnTo>
                      <a:pt x="186" y="20"/>
                    </a:lnTo>
                    <a:lnTo>
                      <a:pt x="188" y="20"/>
                    </a:lnTo>
                    <a:lnTo>
                      <a:pt x="192" y="20"/>
                    </a:lnTo>
                    <a:lnTo>
                      <a:pt x="194" y="20"/>
                    </a:lnTo>
                    <a:lnTo>
                      <a:pt x="198" y="20"/>
                    </a:lnTo>
                    <a:lnTo>
                      <a:pt x="200" y="20"/>
                    </a:lnTo>
                    <a:lnTo>
                      <a:pt x="204" y="21"/>
                    </a:lnTo>
                    <a:lnTo>
                      <a:pt x="207" y="23"/>
                    </a:lnTo>
                    <a:lnTo>
                      <a:pt x="211" y="23"/>
                    </a:lnTo>
                    <a:lnTo>
                      <a:pt x="215" y="25"/>
                    </a:lnTo>
                    <a:lnTo>
                      <a:pt x="219" y="29"/>
                    </a:lnTo>
                    <a:lnTo>
                      <a:pt x="223" y="31"/>
                    </a:lnTo>
                    <a:lnTo>
                      <a:pt x="227" y="35"/>
                    </a:lnTo>
                    <a:lnTo>
                      <a:pt x="230" y="37"/>
                    </a:lnTo>
                    <a:lnTo>
                      <a:pt x="234" y="43"/>
                    </a:lnTo>
                    <a:lnTo>
                      <a:pt x="240" y="46"/>
                    </a:lnTo>
                    <a:lnTo>
                      <a:pt x="244" y="50"/>
                    </a:lnTo>
                    <a:lnTo>
                      <a:pt x="250" y="56"/>
                    </a:lnTo>
                    <a:lnTo>
                      <a:pt x="257" y="68"/>
                    </a:lnTo>
                    <a:lnTo>
                      <a:pt x="263" y="79"/>
                    </a:lnTo>
                    <a:lnTo>
                      <a:pt x="271" y="91"/>
                    </a:lnTo>
                    <a:lnTo>
                      <a:pt x="276" y="104"/>
                    </a:lnTo>
                    <a:lnTo>
                      <a:pt x="280" y="117"/>
                    </a:lnTo>
                    <a:lnTo>
                      <a:pt x="286" y="131"/>
                    </a:lnTo>
                    <a:lnTo>
                      <a:pt x="290" y="146"/>
                    </a:lnTo>
                    <a:lnTo>
                      <a:pt x="294" y="162"/>
                    </a:lnTo>
                    <a:lnTo>
                      <a:pt x="296" y="177"/>
                    </a:lnTo>
                    <a:lnTo>
                      <a:pt x="298" y="192"/>
                    </a:lnTo>
                    <a:lnTo>
                      <a:pt x="299" y="208"/>
                    </a:lnTo>
                    <a:lnTo>
                      <a:pt x="301" y="225"/>
                    </a:lnTo>
                    <a:lnTo>
                      <a:pt x="303" y="240"/>
                    </a:lnTo>
                    <a:lnTo>
                      <a:pt x="303" y="258"/>
                    </a:lnTo>
                    <a:lnTo>
                      <a:pt x="303" y="273"/>
                    </a:lnTo>
                    <a:lnTo>
                      <a:pt x="303" y="288"/>
                    </a:lnTo>
                    <a:lnTo>
                      <a:pt x="303" y="304"/>
                    </a:lnTo>
                    <a:lnTo>
                      <a:pt x="303" y="319"/>
                    </a:lnTo>
                    <a:lnTo>
                      <a:pt x="303" y="332"/>
                    </a:lnTo>
                    <a:lnTo>
                      <a:pt x="303" y="348"/>
                    </a:lnTo>
                    <a:lnTo>
                      <a:pt x="301" y="361"/>
                    </a:lnTo>
                    <a:lnTo>
                      <a:pt x="301" y="373"/>
                    </a:lnTo>
                    <a:lnTo>
                      <a:pt x="299" y="384"/>
                    </a:lnTo>
                    <a:lnTo>
                      <a:pt x="299" y="396"/>
                    </a:lnTo>
                    <a:lnTo>
                      <a:pt x="298" y="405"/>
                    </a:lnTo>
                    <a:lnTo>
                      <a:pt x="298" y="415"/>
                    </a:lnTo>
                    <a:lnTo>
                      <a:pt x="296" y="423"/>
                    </a:lnTo>
                    <a:lnTo>
                      <a:pt x="296" y="428"/>
                    </a:lnTo>
                    <a:lnTo>
                      <a:pt x="294" y="434"/>
                    </a:lnTo>
                    <a:lnTo>
                      <a:pt x="294" y="438"/>
                    </a:lnTo>
                    <a:lnTo>
                      <a:pt x="294" y="440"/>
                    </a:lnTo>
                    <a:lnTo>
                      <a:pt x="294" y="442"/>
                    </a:lnTo>
                    <a:lnTo>
                      <a:pt x="290" y="442"/>
                    </a:lnTo>
                    <a:lnTo>
                      <a:pt x="286" y="442"/>
                    </a:lnTo>
                    <a:lnTo>
                      <a:pt x="282" y="442"/>
                    </a:lnTo>
                    <a:lnTo>
                      <a:pt x="280" y="440"/>
                    </a:lnTo>
                    <a:lnTo>
                      <a:pt x="276" y="440"/>
                    </a:lnTo>
                    <a:lnTo>
                      <a:pt x="273" y="440"/>
                    </a:lnTo>
                    <a:lnTo>
                      <a:pt x="271" y="440"/>
                    </a:lnTo>
                    <a:lnTo>
                      <a:pt x="267" y="440"/>
                    </a:lnTo>
                    <a:lnTo>
                      <a:pt x="263" y="440"/>
                    </a:lnTo>
                    <a:lnTo>
                      <a:pt x="261" y="440"/>
                    </a:lnTo>
                    <a:lnTo>
                      <a:pt x="257" y="440"/>
                    </a:lnTo>
                    <a:lnTo>
                      <a:pt x="255" y="438"/>
                    </a:lnTo>
                    <a:lnTo>
                      <a:pt x="252" y="438"/>
                    </a:lnTo>
                    <a:lnTo>
                      <a:pt x="250" y="438"/>
                    </a:lnTo>
                    <a:lnTo>
                      <a:pt x="246" y="438"/>
                    </a:lnTo>
                    <a:lnTo>
                      <a:pt x="244" y="436"/>
                    </a:lnTo>
                    <a:lnTo>
                      <a:pt x="240" y="436"/>
                    </a:lnTo>
                    <a:lnTo>
                      <a:pt x="238" y="436"/>
                    </a:lnTo>
                    <a:lnTo>
                      <a:pt x="234" y="434"/>
                    </a:lnTo>
                    <a:lnTo>
                      <a:pt x="232" y="434"/>
                    </a:lnTo>
                    <a:lnTo>
                      <a:pt x="228" y="432"/>
                    </a:lnTo>
                    <a:lnTo>
                      <a:pt x="227" y="432"/>
                    </a:lnTo>
                    <a:lnTo>
                      <a:pt x="223" y="430"/>
                    </a:lnTo>
                    <a:lnTo>
                      <a:pt x="221" y="430"/>
                    </a:lnTo>
                    <a:lnTo>
                      <a:pt x="219" y="428"/>
                    </a:lnTo>
                    <a:lnTo>
                      <a:pt x="215" y="427"/>
                    </a:lnTo>
                    <a:lnTo>
                      <a:pt x="213" y="427"/>
                    </a:lnTo>
                    <a:lnTo>
                      <a:pt x="209" y="425"/>
                    </a:lnTo>
                    <a:lnTo>
                      <a:pt x="207" y="423"/>
                    </a:lnTo>
                    <a:lnTo>
                      <a:pt x="204" y="421"/>
                    </a:lnTo>
                    <a:lnTo>
                      <a:pt x="200" y="419"/>
                    </a:lnTo>
                    <a:lnTo>
                      <a:pt x="198" y="419"/>
                    </a:lnTo>
                    <a:lnTo>
                      <a:pt x="198" y="417"/>
                    </a:lnTo>
                    <a:lnTo>
                      <a:pt x="200" y="417"/>
                    </a:lnTo>
                    <a:lnTo>
                      <a:pt x="202" y="415"/>
                    </a:lnTo>
                    <a:lnTo>
                      <a:pt x="204" y="415"/>
                    </a:lnTo>
                    <a:lnTo>
                      <a:pt x="205" y="413"/>
                    </a:lnTo>
                    <a:lnTo>
                      <a:pt x="207" y="411"/>
                    </a:lnTo>
                    <a:lnTo>
                      <a:pt x="209" y="411"/>
                    </a:lnTo>
                    <a:lnTo>
                      <a:pt x="211" y="409"/>
                    </a:lnTo>
                    <a:lnTo>
                      <a:pt x="213" y="407"/>
                    </a:lnTo>
                    <a:lnTo>
                      <a:pt x="215" y="407"/>
                    </a:lnTo>
                    <a:lnTo>
                      <a:pt x="217" y="405"/>
                    </a:lnTo>
                    <a:lnTo>
                      <a:pt x="219" y="404"/>
                    </a:lnTo>
                    <a:lnTo>
                      <a:pt x="221" y="402"/>
                    </a:lnTo>
                    <a:lnTo>
                      <a:pt x="223" y="400"/>
                    </a:lnTo>
                    <a:lnTo>
                      <a:pt x="225" y="400"/>
                    </a:lnTo>
                    <a:lnTo>
                      <a:pt x="227" y="398"/>
                    </a:lnTo>
                    <a:lnTo>
                      <a:pt x="228" y="396"/>
                    </a:lnTo>
                    <a:lnTo>
                      <a:pt x="230" y="394"/>
                    </a:lnTo>
                    <a:lnTo>
                      <a:pt x="230" y="392"/>
                    </a:lnTo>
                    <a:lnTo>
                      <a:pt x="232" y="392"/>
                    </a:lnTo>
                    <a:lnTo>
                      <a:pt x="232" y="390"/>
                    </a:lnTo>
                    <a:lnTo>
                      <a:pt x="232" y="388"/>
                    </a:lnTo>
                    <a:lnTo>
                      <a:pt x="232" y="386"/>
                    </a:lnTo>
                    <a:lnTo>
                      <a:pt x="232" y="384"/>
                    </a:lnTo>
                    <a:lnTo>
                      <a:pt x="232" y="382"/>
                    </a:lnTo>
                    <a:lnTo>
                      <a:pt x="230" y="380"/>
                    </a:lnTo>
                    <a:lnTo>
                      <a:pt x="228" y="379"/>
                    </a:lnTo>
                    <a:lnTo>
                      <a:pt x="227" y="379"/>
                    </a:lnTo>
                    <a:lnTo>
                      <a:pt x="225" y="377"/>
                    </a:lnTo>
                    <a:lnTo>
                      <a:pt x="221" y="375"/>
                    </a:lnTo>
                    <a:lnTo>
                      <a:pt x="217" y="375"/>
                    </a:lnTo>
                    <a:lnTo>
                      <a:pt x="215" y="373"/>
                    </a:lnTo>
                    <a:lnTo>
                      <a:pt x="211" y="373"/>
                    </a:lnTo>
                    <a:lnTo>
                      <a:pt x="209" y="371"/>
                    </a:lnTo>
                    <a:lnTo>
                      <a:pt x="205" y="371"/>
                    </a:lnTo>
                    <a:lnTo>
                      <a:pt x="204" y="369"/>
                    </a:lnTo>
                    <a:lnTo>
                      <a:pt x="200" y="369"/>
                    </a:lnTo>
                    <a:lnTo>
                      <a:pt x="198" y="367"/>
                    </a:lnTo>
                    <a:lnTo>
                      <a:pt x="196" y="367"/>
                    </a:lnTo>
                    <a:lnTo>
                      <a:pt x="192" y="367"/>
                    </a:lnTo>
                    <a:lnTo>
                      <a:pt x="190" y="365"/>
                    </a:lnTo>
                    <a:lnTo>
                      <a:pt x="186" y="365"/>
                    </a:lnTo>
                    <a:lnTo>
                      <a:pt x="184" y="363"/>
                    </a:lnTo>
                    <a:lnTo>
                      <a:pt x="182" y="363"/>
                    </a:lnTo>
                    <a:lnTo>
                      <a:pt x="179" y="361"/>
                    </a:lnTo>
                    <a:lnTo>
                      <a:pt x="177" y="361"/>
                    </a:lnTo>
                    <a:lnTo>
                      <a:pt x="175" y="359"/>
                    </a:lnTo>
                    <a:lnTo>
                      <a:pt x="171" y="359"/>
                    </a:lnTo>
                    <a:lnTo>
                      <a:pt x="169" y="357"/>
                    </a:lnTo>
                    <a:lnTo>
                      <a:pt x="167" y="357"/>
                    </a:lnTo>
                    <a:lnTo>
                      <a:pt x="163" y="356"/>
                    </a:lnTo>
                    <a:lnTo>
                      <a:pt x="161" y="356"/>
                    </a:lnTo>
                    <a:lnTo>
                      <a:pt x="159" y="354"/>
                    </a:lnTo>
                    <a:lnTo>
                      <a:pt x="158" y="354"/>
                    </a:lnTo>
                    <a:lnTo>
                      <a:pt x="154" y="352"/>
                    </a:lnTo>
                    <a:lnTo>
                      <a:pt x="152" y="352"/>
                    </a:lnTo>
                    <a:lnTo>
                      <a:pt x="150" y="350"/>
                    </a:lnTo>
                    <a:lnTo>
                      <a:pt x="146" y="350"/>
                    </a:lnTo>
                    <a:lnTo>
                      <a:pt x="144" y="348"/>
                    </a:lnTo>
                    <a:lnTo>
                      <a:pt x="142" y="348"/>
                    </a:lnTo>
                    <a:lnTo>
                      <a:pt x="138" y="346"/>
                    </a:lnTo>
                    <a:lnTo>
                      <a:pt x="136" y="346"/>
                    </a:lnTo>
                    <a:lnTo>
                      <a:pt x="134" y="344"/>
                    </a:lnTo>
                    <a:lnTo>
                      <a:pt x="134" y="342"/>
                    </a:lnTo>
                    <a:lnTo>
                      <a:pt x="134" y="340"/>
                    </a:lnTo>
                    <a:lnTo>
                      <a:pt x="134" y="338"/>
                    </a:lnTo>
                    <a:lnTo>
                      <a:pt x="136" y="336"/>
                    </a:lnTo>
                    <a:lnTo>
                      <a:pt x="136" y="334"/>
                    </a:lnTo>
                    <a:lnTo>
                      <a:pt x="138" y="334"/>
                    </a:lnTo>
                    <a:lnTo>
                      <a:pt x="138" y="332"/>
                    </a:lnTo>
                    <a:lnTo>
                      <a:pt x="140" y="331"/>
                    </a:lnTo>
                    <a:lnTo>
                      <a:pt x="142" y="331"/>
                    </a:lnTo>
                    <a:lnTo>
                      <a:pt x="142" y="329"/>
                    </a:lnTo>
                    <a:lnTo>
                      <a:pt x="144" y="329"/>
                    </a:lnTo>
                    <a:lnTo>
                      <a:pt x="146" y="327"/>
                    </a:lnTo>
                    <a:lnTo>
                      <a:pt x="148" y="327"/>
                    </a:lnTo>
                    <a:lnTo>
                      <a:pt x="150" y="325"/>
                    </a:lnTo>
                    <a:lnTo>
                      <a:pt x="152" y="325"/>
                    </a:lnTo>
                    <a:lnTo>
                      <a:pt x="154" y="325"/>
                    </a:lnTo>
                    <a:lnTo>
                      <a:pt x="156" y="323"/>
                    </a:lnTo>
                    <a:lnTo>
                      <a:pt x="158" y="323"/>
                    </a:lnTo>
                    <a:lnTo>
                      <a:pt x="159" y="323"/>
                    </a:lnTo>
                    <a:lnTo>
                      <a:pt x="161" y="321"/>
                    </a:lnTo>
                    <a:lnTo>
                      <a:pt x="163" y="321"/>
                    </a:lnTo>
                    <a:lnTo>
                      <a:pt x="165" y="321"/>
                    </a:lnTo>
                    <a:lnTo>
                      <a:pt x="167" y="319"/>
                    </a:lnTo>
                    <a:lnTo>
                      <a:pt x="169" y="319"/>
                    </a:lnTo>
                    <a:lnTo>
                      <a:pt x="171" y="319"/>
                    </a:lnTo>
                    <a:lnTo>
                      <a:pt x="173" y="317"/>
                    </a:lnTo>
                    <a:lnTo>
                      <a:pt x="175" y="317"/>
                    </a:lnTo>
                    <a:lnTo>
                      <a:pt x="177" y="315"/>
                    </a:lnTo>
                    <a:lnTo>
                      <a:pt x="179" y="315"/>
                    </a:lnTo>
                    <a:lnTo>
                      <a:pt x="181" y="315"/>
                    </a:lnTo>
                    <a:lnTo>
                      <a:pt x="182" y="313"/>
                    </a:lnTo>
                    <a:lnTo>
                      <a:pt x="184" y="311"/>
                    </a:lnTo>
                    <a:lnTo>
                      <a:pt x="184" y="309"/>
                    </a:lnTo>
                    <a:lnTo>
                      <a:pt x="184" y="308"/>
                    </a:lnTo>
                    <a:lnTo>
                      <a:pt x="184" y="306"/>
                    </a:lnTo>
                    <a:lnTo>
                      <a:pt x="182" y="304"/>
                    </a:lnTo>
                    <a:lnTo>
                      <a:pt x="182" y="302"/>
                    </a:lnTo>
                    <a:lnTo>
                      <a:pt x="182" y="300"/>
                    </a:lnTo>
                    <a:lnTo>
                      <a:pt x="182" y="298"/>
                    </a:lnTo>
                    <a:lnTo>
                      <a:pt x="181" y="296"/>
                    </a:lnTo>
                    <a:lnTo>
                      <a:pt x="179" y="296"/>
                    </a:lnTo>
                    <a:lnTo>
                      <a:pt x="177" y="296"/>
                    </a:lnTo>
                    <a:lnTo>
                      <a:pt x="175" y="296"/>
                    </a:lnTo>
                    <a:lnTo>
                      <a:pt x="173" y="294"/>
                    </a:lnTo>
                    <a:lnTo>
                      <a:pt x="171" y="294"/>
                    </a:lnTo>
                    <a:lnTo>
                      <a:pt x="169" y="294"/>
                    </a:lnTo>
                    <a:lnTo>
                      <a:pt x="167" y="292"/>
                    </a:lnTo>
                    <a:lnTo>
                      <a:pt x="165" y="292"/>
                    </a:lnTo>
                    <a:lnTo>
                      <a:pt x="163" y="292"/>
                    </a:lnTo>
                    <a:lnTo>
                      <a:pt x="161" y="292"/>
                    </a:lnTo>
                    <a:lnTo>
                      <a:pt x="159" y="292"/>
                    </a:lnTo>
                    <a:lnTo>
                      <a:pt x="158" y="292"/>
                    </a:lnTo>
                    <a:lnTo>
                      <a:pt x="156" y="292"/>
                    </a:lnTo>
                    <a:lnTo>
                      <a:pt x="154" y="292"/>
                    </a:lnTo>
                    <a:lnTo>
                      <a:pt x="152" y="292"/>
                    </a:lnTo>
                    <a:lnTo>
                      <a:pt x="150" y="292"/>
                    </a:lnTo>
                    <a:lnTo>
                      <a:pt x="150" y="290"/>
                    </a:lnTo>
                    <a:lnTo>
                      <a:pt x="148" y="290"/>
                    </a:lnTo>
                    <a:lnTo>
                      <a:pt x="146" y="290"/>
                    </a:lnTo>
                    <a:lnTo>
                      <a:pt x="146" y="288"/>
                    </a:lnTo>
                    <a:lnTo>
                      <a:pt x="148" y="286"/>
                    </a:lnTo>
                    <a:lnTo>
                      <a:pt x="150" y="286"/>
                    </a:lnTo>
                    <a:lnTo>
                      <a:pt x="150" y="284"/>
                    </a:lnTo>
                    <a:lnTo>
                      <a:pt x="152" y="284"/>
                    </a:lnTo>
                    <a:lnTo>
                      <a:pt x="154" y="283"/>
                    </a:lnTo>
                    <a:lnTo>
                      <a:pt x="156" y="283"/>
                    </a:lnTo>
                    <a:lnTo>
                      <a:pt x="158" y="281"/>
                    </a:lnTo>
                    <a:lnTo>
                      <a:pt x="159" y="281"/>
                    </a:lnTo>
                    <a:lnTo>
                      <a:pt x="161" y="281"/>
                    </a:lnTo>
                    <a:lnTo>
                      <a:pt x="163" y="281"/>
                    </a:lnTo>
                    <a:lnTo>
                      <a:pt x="165" y="281"/>
                    </a:lnTo>
                    <a:lnTo>
                      <a:pt x="165" y="279"/>
                    </a:lnTo>
                    <a:lnTo>
                      <a:pt x="167" y="279"/>
                    </a:lnTo>
                    <a:lnTo>
                      <a:pt x="169" y="279"/>
                    </a:lnTo>
                    <a:lnTo>
                      <a:pt x="171" y="279"/>
                    </a:lnTo>
                    <a:lnTo>
                      <a:pt x="173" y="279"/>
                    </a:lnTo>
                    <a:lnTo>
                      <a:pt x="175" y="279"/>
                    </a:lnTo>
                    <a:lnTo>
                      <a:pt x="177" y="279"/>
                    </a:lnTo>
                    <a:lnTo>
                      <a:pt x="179" y="279"/>
                    </a:lnTo>
                    <a:lnTo>
                      <a:pt x="181" y="279"/>
                    </a:lnTo>
                    <a:lnTo>
                      <a:pt x="182" y="279"/>
                    </a:lnTo>
                    <a:lnTo>
                      <a:pt x="184" y="279"/>
                    </a:lnTo>
                    <a:lnTo>
                      <a:pt x="186" y="277"/>
                    </a:lnTo>
                    <a:lnTo>
                      <a:pt x="188" y="277"/>
                    </a:lnTo>
                    <a:lnTo>
                      <a:pt x="190" y="277"/>
                    </a:lnTo>
                    <a:lnTo>
                      <a:pt x="192" y="277"/>
                    </a:lnTo>
                    <a:lnTo>
                      <a:pt x="194" y="277"/>
                    </a:lnTo>
                    <a:lnTo>
                      <a:pt x="196" y="277"/>
                    </a:lnTo>
                    <a:lnTo>
                      <a:pt x="198" y="275"/>
                    </a:lnTo>
                    <a:lnTo>
                      <a:pt x="200" y="275"/>
                    </a:lnTo>
                    <a:lnTo>
                      <a:pt x="202" y="275"/>
                    </a:lnTo>
                    <a:lnTo>
                      <a:pt x="204" y="275"/>
                    </a:lnTo>
                    <a:lnTo>
                      <a:pt x="205" y="273"/>
                    </a:lnTo>
                    <a:lnTo>
                      <a:pt x="207" y="273"/>
                    </a:lnTo>
                    <a:lnTo>
                      <a:pt x="209" y="273"/>
                    </a:lnTo>
                    <a:lnTo>
                      <a:pt x="211" y="273"/>
                    </a:lnTo>
                    <a:lnTo>
                      <a:pt x="211" y="271"/>
                    </a:lnTo>
                    <a:lnTo>
                      <a:pt x="213" y="271"/>
                    </a:lnTo>
                    <a:lnTo>
                      <a:pt x="215" y="271"/>
                    </a:lnTo>
                    <a:lnTo>
                      <a:pt x="215" y="269"/>
                    </a:lnTo>
                    <a:lnTo>
                      <a:pt x="217" y="269"/>
                    </a:lnTo>
                    <a:lnTo>
                      <a:pt x="217" y="267"/>
                    </a:lnTo>
                    <a:lnTo>
                      <a:pt x="217" y="263"/>
                    </a:lnTo>
                    <a:lnTo>
                      <a:pt x="215" y="261"/>
                    </a:lnTo>
                    <a:lnTo>
                      <a:pt x="215" y="258"/>
                    </a:lnTo>
                    <a:lnTo>
                      <a:pt x="213" y="256"/>
                    </a:lnTo>
                    <a:lnTo>
                      <a:pt x="211" y="254"/>
                    </a:lnTo>
                    <a:lnTo>
                      <a:pt x="209" y="252"/>
                    </a:lnTo>
                    <a:lnTo>
                      <a:pt x="207" y="250"/>
                    </a:lnTo>
                    <a:lnTo>
                      <a:pt x="205" y="248"/>
                    </a:lnTo>
                    <a:lnTo>
                      <a:pt x="204" y="246"/>
                    </a:lnTo>
                    <a:lnTo>
                      <a:pt x="202" y="244"/>
                    </a:lnTo>
                    <a:lnTo>
                      <a:pt x="198" y="242"/>
                    </a:lnTo>
                    <a:lnTo>
                      <a:pt x="196" y="242"/>
                    </a:lnTo>
                    <a:lnTo>
                      <a:pt x="194" y="240"/>
                    </a:lnTo>
                    <a:lnTo>
                      <a:pt x="190" y="238"/>
                    </a:lnTo>
                    <a:lnTo>
                      <a:pt x="188" y="238"/>
                    </a:lnTo>
                    <a:lnTo>
                      <a:pt x="184" y="236"/>
                    </a:lnTo>
                    <a:lnTo>
                      <a:pt x="181" y="235"/>
                    </a:lnTo>
                    <a:lnTo>
                      <a:pt x="179" y="235"/>
                    </a:lnTo>
                    <a:lnTo>
                      <a:pt x="175" y="233"/>
                    </a:lnTo>
                    <a:lnTo>
                      <a:pt x="171" y="233"/>
                    </a:lnTo>
                    <a:lnTo>
                      <a:pt x="169" y="231"/>
                    </a:lnTo>
                    <a:lnTo>
                      <a:pt x="165" y="231"/>
                    </a:lnTo>
                    <a:lnTo>
                      <a:pt x="161" y="231"/>
                    </a:lnTo>
                    <a:lnTo>
                      <a:pt x="159" y="229"/>
                    </a:lnTo>
                    <a:lnTo>
                      <a:pt x="156" y="229"/>
                    </a:lnTo>
                    <a:lnTo>
                      <a:pt x="152" y="227"/>
                    </a:lnTo>
                    <a:lnTo>
                      <a:pt x="150" y="227"/>
                    </a:lnTo>
                    <a:lnTo>
                      <a:pt x="146" y="225"/>
                    </a:lnTo>
                    <a:lnTo>
                      <a:pt x="142" y="223"/>
                    </a:lnTo>
                    <a:lnTo>
                      <a:pt x="140" y="223"/>
                    </a:lnTo>
                    <a:lnTo>
                      <a:pt x="136" y="221"/>
                    </a:lnTo>
                    <a:lnTo>
                      <a:pt x="134" y="219"/>
                    </a:lnTo>
                    <a:lnTo>
                      <a:pt x="133" y="219"/>
                    </a:lnTo>
                    <a:lnTo>
                      <a:pt x="131" y="219"/>
                    </a:lnTo>
                    <a:lnTo>
                      <a:pt x="131" y="217"/>
                    </a:lnTo>
                    <a:lnTo>
                      <a:pt x="129" y="217"/>
                    </a:lnTo>
                    <a:lnTo>
                      <a:pt x="127" y="217"/>
                    </a:lnTo>
                    <a:lnTo>
                      <a:pt x="125" y="215"/>
                    </a:lnTo>
                    <a:lnTo>
                      <a:pt x="123" y="215"/>
                    </a:lnTo>
                    <a:lnTo>
                      <a:pt x="121" y="215"/>
                    </a:lnTo>
                    <a:lnTo>
                      <a:pt x="121" y="213"/>
                    </a:lnTo>
                    <a:lnTo>
                      <a:pt x="119" y="213"/>
                    </a:lnTo>
                    <a:lnTo>
                      <a:pt x="117" y="213"/>
                    </a:lnTo>
                    <a:lnTo>
                      <a:pt x="117" y="212"/>
                    </a:lnTo>
                    <a:lnTo>
                      <a:pt x="119" y="212"/>
                    </a:lnTo>
                    <a:lnTo>
                      <a:pt x="121" y="212"/>
                    </a:lnTo>
                    <a:lnTo>
                      <a:pt x="123" y="210"/>
                    </a:lnTo>
                    <a:lnTo>
                      <a:pt x="125" y="210"/>
                    </a:lnTo>
                    <a:lnTo>
                      <a:pt x="127" y="210"/>
                    </a:lnTo>
                    <a:lnTo>
                      <a:pt x="129" y="208"/>
                    </a:lnTo>
                    <a:lnTo>
                      <a:pt x="131" y="208"/>
                    </a:lnTo>
                    <a:lnTo>
                      <a:pt x="133" y="208"/>
                    </a:lnTo>
                    <a:lnTo>
                      <a:pt x="133" y="206"/>
                    </a:lnTo>
                    <a:lnTo>
                      <a:pt x="134" y="206"/>
                    </a:lnTo>
                    <a:lnTo>
                      <a:pt x="136" y="206"/>
                    </a:lnTo>
                    <a:lnTo>
                      <a:pt x="138" y="206"/>
                    </a:lnTo>
                    <a:lnTo>
                      <a:pt x="140" y="206"/>
                    </a:lnTo>
                    <a:lnTo>
                      <a:pt x="140" y="204"/>
                    </a:lnTo>
                    <a:lnTo>
                      <a:pt x="142" y="204"/>
                    </a:lnTo>
                    <a:lnTo>
                      <a:pt x="144" y="204"/>
                    </a:lnTo>
                    <a:lnTo>
                      <a:pt x="146" y="204"/>
                    </a:lnTo>
                    <a:lnTo>
                      <a:pt x="148" y="204"/>
                    </a:lnTo>
                    <a:lnTo>
                      <a:pt x="150" y="204"/>
                    </a:lnTo>
                    <a:lnTo>
                      <a:pt x="152" y="204"/>
                    </a:lnTo>
                    <a:lnTo>
                      <a:pt x="154" y="204"/>
                    </a:lnTo>
                    <a:lnTo>
                      <a:pt x="156" y="204"/>
                    </a:lnTo>
                    <a:lnTo>
                      <a:pt x="158" y="204"/>
                    </a:lnTo>
                    <a:lnTo>
                      <a:pt x="159" y="204"/>
                    </a:lnTo>
                    <a:lnTo>
                      <a:pt x="161" y="204"/>
                    </a:lnTo>
                    <a:lnTo>
                      <a:pt x="163" y="204"/>
                    </a:lnTo>
                    <a:lnTo>
                      <a:pt x="165" y="204"/>
                    </a:lnTo>
                    <a:lnTo>
                      <a:pt x="167" y="204"/>
                    </a:lnTo>
                    <a:lnTo>
                      <a:pt x="169" y="204"/>
                    </a:lnTo>
                    <a:lnTo>
                      <a:pt x="171" y="204"/>
                    </a:lnTo>
                    <a:lnTo>
                      <a:pt x="173" y="204"/>
                    </a:lnTo>
                    <a:lnTo>
                      <a:pt x="175" y="204"/>
                    </a:lnTo>
                    <a:lnTo>
                      <a:pt x="177" y="204"/>
                    </a:lnTo>
                    <a:lnTo>
                      <a:pt x="177" y="206"/>
                    </a:lnTo>
                    <a:lnTo>
                      <a:pt x="179" y="206"/>
                    </a:lnTo>
                    <a:lnTo>
                      <a:pt x="181" y="206"/>
                    </a:lnTo>
                    <a:lnTo>
                      <a:pt x="182" y="206"/>
                    </a:lnTo>
                    <a:lnTo>
                      <a:pt x="184" y="204"/>
                    </a:lnTo>
                    <a:lnTo>
                      <a:pt x="186" y="204"/>
                    </a:lnTo>
                    <a:lnTo>
                      <a:pt x="188" y="204"/>
                    </a:lnTo>
                    <a:lnTo>
                      <a:pt x="190" y="204"/>
                    </a:lnTo>
                    <a:lnTo>
                      <a:pt x="192" y="204"/>
                    </a:lnTo>
                    <a:lnTo>
                      <a:pt x="194" y="204"/>
                    </a:lnTo>
                    <a:lnTo>
                      <a:pt x="196" y="202"/>
                    </a:lnTo>
                    <a:lnTo>
                      <a:pt x="198" y="202"/>
                    </a:lnTo>
                    <a:lnTo>
                      <a:pt x="198" y="200"/>
                    </a:lnTo>
                    <a:lnTo>
                      <a:pt x="200" y="200"/>
                    </a:lnTo>
                    <a:lnTo>
                      <a:pt x="200" y="198"/>
                    </a:lnTo>
                    <a:lnTo>
                      <a:pt x="200" y="196"/>
                    </a:lnTo>
                    <a:lnTo>
                      <a:pt x="200" y="194"/>
                    </a:lnTo>
                    <a:lnTo>
                      <a:pt x="200" y="192"/>
                    </a:lnTo>
                    <a:lnTo>
                      <a:pt x="200" y="190"/>
                    </a:lnTo>
                    <a:lnTo>
                      <a:pt x="200" y="188"/>
                    </a:lnTo>
                    <a:lnTo>
                      <a:pt x="198" y="188"/>
                    </a:lnTo>
                    <a:lnTo>
                      <a:pt x="198" y="187"/>
                    </a:lnTo>
                    <a:lnTo>
                      <a:pt x="198" y="185"/>
                    </a:lnTo>
                    <a:lnTo>
                      <a:pt x="196" y="183"/>
                    </a:lnTo>
                    <a:lnTo>
                      <a:pt x="196" y="181"/>
                    </a:lnTo>
                    <a:lnTo>
                      <a:pt x="194" y="181"/>
                    </a:lnTo>
                    <a:lnTo>
                      <a:pt x="194" y="179"/>
                    </a:lnTo>
                    <a:lnTo>
                      <a:pt x="194" y="177"/>
                    </a:lnTo>
                    <a:lnTo>
                      <a:pt x="192" y="177"/>
                    </a:lnTo>
                    <a:lnTo>
                      <a:pt x="192" y="175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88" y="173"/>
                    </a:lnTo>
                    <a:lnTo>
                      <a:pt x="188" y="171"/>
                    </a:lnTo>
                    <a:lnTo>
                      <a:pt x="188" y="169"/>
                    </a:lnTo>
                    <a:lnTo>
                      <a:pt x="188" y="167"/>
                    </a:lnTo>
                    <a:lnTo>
                      <a:pt x="190" y="167"/>
                    </a:lnTo>
                    <a:lnTo>
                      <a:pt x="190" y="165"/>
                    </a:lnTo>
                    <a:lnTo>
                      <a:pt x="192" y="164"/>
                    </a:lnTo>
                    <a:lnTo>
                      <a:pt x="192" y="162"/>
                    </a:lnTo>
                    <a:lnTo>
                      <a:pt x="194" y="162"/>
                    </a:lnTo>
                    <a:lnTo>
                      <a:pt x="194" y="160"/>
                    </a:lnTo>
                    <a:lnTo>
                      <a:pt x="194" y="158"/>
                    </a:lnTo>
                    <a:lnTo>
                      <a:pt x="192" y="156"/>
                    </a:lnTo>
                    <a:lnTo>
                      <a:pt x="192" y="154"/>
                    </a:lnTo>
                    <a:lnTo>
                      <a:pt x="190" y="152"/>
                    </a:lnTo>
                    <a:lnTo>
                      <a:pt x="190" y="150"/>
                    </a:lnTo>
                    <a:lnTo>
                      <a:pt x="188" y="150"/>
                    </a:lnTo>
                    <a:lnTo>
                      <a:pt x="188" y="148"/>
                    </a:lnTo>
                    <a:lnTo>
                      <a:pt x="186" y="146"/>
                    </a:lnTo>
                    <a:lnTo>
                      <a:pt x="184" y="144"/>
                    </a:lnTo>
                    <a:lnTo>
                      <a:pt x="184" y="142"/>
                    </a:lnTo>
                    <a:lnTo>
                      <a:pt x="182" y="142"/>
                    </a:lnTo>
                    <a:lnTo>
                      <a:pt x="182" y="140"/>
                    </a:lnTo>
                    <a:lnTo>
                      <a:pt x="181" y="140"/>
                    </a:lnTo>
                    <a:lnTo>
                      <a:pt x="179" y="139"/>
                    </a:lnTo>
                    <a:lnTo>
                      <a:pt x="177" y="139"/>
                    </a:lnTo>
                    <a:lnTo>
                      <a:pt x="173" y="137"/>
                    </a:lnTo>
                    <a:lnTo>
                      <a:pt x="171" y="137"/>
                    </a:lnTo>
                    <a:lnTo>
                      <a:pt x="167" y="135"/>
                    </a:lnTo>
                    <a:lnTo>
                      <a:pt x="165" y="135"/>
                    </a:lnTo>
                    <a:lnTo>
                      <a:pt x="161" y="135"/>
                    </a:lnTo>
                    <a:lnTo>
                      <a:pt x="158" y="133"/>
                    </a:lnTo>
                    <a:lnTo>
                      <a:pt x="156" y="133"/>
                    </a:lnTo>
                    <a:lnTo>
                      <a:pt x="152" y="133"/>
                    </a:lnTo>
                    <a:lnTo>
                      <a:pt x="150" y="133"/>
                    </a:lnTo>
                    <a:lnTo>
                      <a:pt x="146" y="133"/>
                    </a:lnTo>
                    <a:lnTo>
                      <a:pt x="142" y="131"/>
                    </a:lnTo>
                    <a:lnTo>
                      <a:pt x="140" y="131"/>
                    </a:lnTo>
                    <a:lnTo>
                      <a:pt x="136" y="131"/>
                    </a:lnTo>
                    <a:lnTo>
                      <a:pt x="133" y="131"/>
                    </a:lnTo>
                    <a:lnTo>
                      <a:pt x="131" y="131"/>
                    </a:lnTo>
                    <a:lnTo>
                      <a:pt x="127" y="131"/>
                    </a:lnTo>
                    <a:lnTo>
                      <a:pt x="123" y="131"/>
                    </a:lnTo>
                    <a:lnTo>
                      <a:pt x="121" y="129"/>
                    </a:lnTo>
                    <a:lnTo>
                      <a:pt x="117" y="129"/>
                    </a:lnTo>
                    <a:lnTo>
                      <a:pt x="115" y="129"/>
                    </a:lnTo>
                    <a:lnTo>
                      <a:pt x="111" y="129"/>
                    </a:lnTo>
                    <a:lnTo>
                      <a:pt x="108" y="127"/>
                    </a:lnTo>
                    <a:lnTo>
                      <a:pt x="106" y="127"/>
                    </a:lnTo>
                    <a:lnTo>
                      <a:pt x="102" y="125"/>
                    </a:lnTo>
                    <a:lnTo>
                      <a:pt x="100" y="125"/>
                    </a:lnTo>
                    <a:lnTo>
                      <a:pt x="96" y="123"/>
                    </a:lnTo>
                    <a:lnTo>
                      <a:pt x="94" y="123"/>
                    </a:lnTo>
                    <a:lnTo>
                      <a:pt x="92" y="121"/>
                    </a:lnTo>
                    <a:lnTo>
                      <a:pt x="88" y="119"/>
                    </a:lnTo>
                    <a:lnTo>
                      <a:pt x="87" y="117"/>
                    </a:lnTo>
                    <a:lnTo>
                      <a:pt x="83" y="116"/>
                    </a:lnTo>
                    <a:lnTo>
                      <a:pt x="81" y="114"/>
                    </a:lnTo>
                    <a:lnTo>
                      <a:pt x="83" y="114"/>
                    </a:lnTo>
                    <a:lnTo>
                      <a:pt x="83" y="112"/>
                    </a:lnTo>
                    <a:lnTo>
                      <a:pt x="85" y="112"/>
                    </a:lnTo>
                    <a:lnTo>
                      <a:pt x="87" y="112"/>
                    </a:lnTo>
                    <a:lnTo>
                      <a:pt x="88" y="112"/>
                    </a:lnTo>
                    <a:lnTo>
                      <a:pt x="90" y="110"/>
                    </a:lnTo>
                    <a:lnTo>
                      <a:pt x="92" y="110"/>
                    </a:lnTo>
                    <a:lnTo>
                      <a:pt x="94" y="110"/>
                    </a:lnTo>
                    <a:lnTo>
                      <a:pt x="96" y="110"/>
                    </a:lnTo>
                    <a:lnTo>
                      <a:pt x="98" y="108"/>
                    </a:lnTo>
                    <a:lnTo>
                      <a:pt x="100" y="108"/>
                    </a:lnTo>
                    <a:lnTo>
                      <a:pt x="102" y="108"/>
                    </a:lnTo>
                    <a:lnTo>
                      <a:pt x="104" y="108"/>
                    </a:lnTo>
                    <a:lnTo>
                      <a:pt x="106" y="106"/>
                    </a:lnTo>
                    <a:lnTo>
                      <a:pt x="108" y="106"/>
                    </a:lnTo>
                    <a:lnTo>
                      <a:pt x="110" y="106"/>
                    </a:lnTo>
                    <a:lnTo>
                      <a:pt x="111" y="106"/>
                    </a:lnTo>
                    <a:lnTo>
                      <a:pt x="113" y="104"/>
                    </a:lnTo>
                    <a:lnTo>
                      <a:pt x="115" y="104"/>
                    </a:lnTo>
                    <a:lnTo>
                      <a:pt x="117" y="102"/>
                    </a:lnTo>
                    <a:lnTo>
                      <a:pt x="119" y="102"/>
                    </a:lnTo>
                    <a:lnTo>
                      <a:pt x="119" y="100"/>
                    </a:lnTo>
                    <a:lnTo>
                      <a:pt x="121" y="100"/>
                    </a:lnTo>
                    <a:lnTo>
                      <a:pt x="121" y="98"/>
                    </a:lnTo>
                    <a:lnTo>
                      <a:pt x="123" y="98"/>
                    </a:lnTo>
                    <a:lnTo>
                      <a:pt x="123" y="96"/>
                    </a:lnTo>
                    <a:lnTo>
                      <a:pt x="123" y="94"/>
                    </a:lnTo>
                    <a:lnTo>
                      <a:pt x="125" y="94"/>
                    </a:lnTo>
                    <a:lnTo>
                      <a:pt x="125" y="92"/>
                    </a:lnTo>
                    <a:lnTo>
                      <a:pt x="123" y="92"/>
                    </a:lnTo>
                    <a:lnTo>
                      <a:pt x="123" y="91"/>
                    </a:lnTo>
                    <a:lnTo>
                      <a:pt x="123" y="89"/>
                    </a:lnTo>
                    <a:lnTo>
                      <a:pt x="121" y="89"/>
                    </a:lnTo>
                    <a:lnTo>
                      <a:pt x="121" y="87"/>
                    </a:lnTo>
                    <a:lnTo>
                      <a:pt x="119" y="85"/>
                    </a:lnTo>
                    <a:lnTo>
                      <a:pt x="117" y="83"/>
                    </a:lnTo>
                    <a:lnTo>
                      <a:pt x="115" y="83"/>
                    </a:lnTo>
                    <a:lnTo>
                      <a:pt x="115" y="81"/>
                    </a:lnTo>
                    <a:lnTo>
                      <a:pt x="113" y="81"/>
                    </a:lnTo>
                    <a:lnTo>
                      <a:pt x="111" y="79"/>
                    </a:lnTo>
                    <a:lnTo>
                      <a:pt x="110" y="79"/>
                    </a:lnTo>
                    <a:lnTo>
                      <a:pt x="106" y="77"/>
                    </a:lnTo>
                    <a:lnTo>
                      <a:pt x="104" y="75"/>
                    </a:lnTo>
                    <a:lnTo>
                      <a:pt x="102" y="75"/>
                    </a:lnTo>
                    <a:lnTo>
                      <a:pt x="98" y="73"/>
                    </a:lnTo>
                    <a:lnTo>
                      <a:pt x="96" y="73"/>
                    </a:lnTo>
                    <a:lnTo>
                      <a:pt x="92" y="71"/>
                    </a:lnTo>
                    <a:lnTo>
                      <a:pt x="90" y="71"/>
                    </a:lnTo>
                    <a:lnTo>
                      <a:pt x="87" y="69"/>
                    </a:lnTo>
                    <a:lnTo>
                      <a:pt x="85" y="69"/>
                    </a:lnTo>
                    <a:lnTo>
                      <a:pt x="81" y="69"/>
                    </a:lnTo>
                    <a:lnTo>
                      <a:pt x="79" y="68"/>
                    </a:lnTo>
                    <a:lnTo>
                      <a:pt x="75" y="68"/>
                    </a:lnTo>
                    <a:lnTo>
                      <a:pt x="73" y="68"/>
                    </a:lnTo>
                    <a:lnTo>
                      <a:pt x="69" y="66"/>
                    </a:lnTo>
                    <a:lnTo>
                      <a:pt x="67" y="66"/>
                    </a:lnTo>
                    <a:lnTo>
                      <a:pt x="63" y="66"/>
                    </a:lnTo>
                    <a:lnTo>
                      <a:pt x="62" y="64"/>
                    </a:lnTo>
                    <a:lnTo>
                      <a:pt x="58" y="64"/>
                    </a:lnTo>
                    <a:lnTo>
                      <a:pt x="54" y="64"/>
                    </a:lnTo>
                    <a:lnTo>
                      <a:pt x="52" y="62"/>
                    </a:lnTo>
                    <a:lnTo>
                      <a:pt x="48" y="62"/>
                    </a:lnTo>
                    <a:lnTo>
                      <a:pt x="46" y="62"/>
                    </a:lnTo>
                    <a:lnTo>
                      <a:pt x="42" y="62"/>
                    </a:lnTo>
                    <a:lnTo>
                      <a:pt x="40" y="60"/>
                    </a:lnTo>
                    <a:lnTo>
                      <a:pt x="37" y="60"/>
                    </a:lnTo>
                    <a:lnTo>
                      <a:pt x="35" y="60"/>
                    </a:lnTo>
                    <a:lnTo>
                      <a:pt x="31" y="60"/>
                    </a:lnTo>
                    <a:lnTo>
                      <a:pt x="29" y="58"/>
                    </a:lnTo>
                    <a:lnTo>
                      <a:pt x="25" y="58"/>
                    </a:lnTo>
                    <a:lnTo>
                      <a:pt x="23" y="58"/>
                    </a:lnTo>
                    <a:lnTo>
                      <a:pt x="19" y="58"/>
                    </a:lnTo>
                    <a:lnTo>
                      <a:pt x="17" y="56"/>
                    </a:lnTo>
                    <a:lnTo>
                      <a:pt x="16" y="56"/>
                    </a:lnTo>
                    <a:lnTo>
                      <a:pt x="14" y="56"/>
                    </a:lnTo>
                    <a:lnTo>
                      <a:pt x="12" y="56"/>
                    </a:lnTo>
                    <a:lnTo>
                      <a:pt x="12" y="54"/>
                    </a:lnTo>
                    <a:lnTo>
                      <a:pt x="10" y="54"/>
                    </a:lnTo>
                    <a:lnTo>
                      <a:pt x="8" y="54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4" y="52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2" y="46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63" name="Freeform 739"/>
              <p:cNvSpPr>
                <a:spLocks noChangeAspect="1"/>
              </p:cNvSpPr>
              <p:nvPr/>
            </p:nvSpPr>
            <p:spPr bwMode="auto">
              <a:xfrm>
                <a:off x="931" y="3217"/>
                <a:ext cx="220" cy="301"/>
              </a:xfrm>
              <a:custGeom>
                <a:avLst/>
                <a:gdLst>
                  <a:gd name="T0" fmla="*/ 2 w 291"/>
                  <a:gd name="T1" fmla="*/ 1 h 430"/>
                  <a:gd name="T2" fmla="*/ 2 w 291"/>
                  <a:gd name="T3" fmla="*/ 1 h 430"/>
                  <a:gd name="T4" fmla="*/ 4 w 291"/>
                  <a:gd name="T5" fmla="*/ 1 h 430"/>
                  <a:gd name="T6" fmla="*/ 4 w 291"/>
                  <a:gd name="T7" fmla="*/ 1 h 430"/>
                  <a:gd name="T8" fmla="*/ 4 w 291"/>
                  <a:gd name="T9" fmla="*/ 1 h 430"/>
                  <a:gd name="T10" fmla="*/ 3 w 291"/>
                  <a:gd name="T11" fmla="*/ 1 h 430"/>
                  <a:gd name="T12" fmla="*/ 3 w 291"/>
                  <a:gd name="T13" fmla="*/ 0 h 430"/>
                  <a:gd name="T14" fmla="*/ 4 w 291"/>
                  <a:gd name="T15" fmla="*/ 1 h 430"/>
                  <a:gd name="T16" fmla="*/ 5 w 291"/>
                  <a:gd name="T17" fmla="*/ 1 h 430"/>
                  <a:gd name="T18" fmla="*/ 5 w 291"/>
                  <a:gd name="T19" fmla="*/ 1 h 430"/>
                  <a:gd name="T20" fmla="*/ 5 w 291"/>
                  <a:gd name="T21" fmla="*/ 1 h 430"/>
                  <a:gd name="T22" fmla="*/ 6 w 291"/>
                  <a:gd name="T23" fmla="*/ 1 h 430"/>
                  <a:gd name="T24" fmla="*/ 6 w 291"/>
                  <a:gd name="T25" fmla="*/ 1 h 430"/>
                  <a:gd name="T26" fmla="*/ 8 w 291"/>
                  <a:gd name="T27" fmla="*/ 1 h 430"/>
                  <a:gd name="T28" fmla="*/ 10 w 291"/>
                  <a:gd name="T29" fmla="*/ 3 h 430"/>
                  <a:gd name="T30" fmla="*/ 10 w 291"/>
                  <a:gd name="T31" fmla="*/ 5 h 430"/>
                  <a:gd name="T32" fmla="*/ 10 w 291"/>
                  <a:gd name="T33" fmla="*/ 6 h 430"/>
                  <a:gd name="T34" fmla="*/ 8 w 291"/>
                  <a:gd name="T35" fmla="*/ 6 h 430"/>
                  <a:gd name="T36" fmla="*/ 8 w 291"/>
                  <a:gd name="T37" fmla="*/ 6 h 430"/>
                  <a:gd name="T38" fmla="*/ 6 w 291"/>
                  <a:gd name="T39" fmla="*/ 6 h 430"/>
                  <a:gd name="T40" fmla="*/ 8 w 291"/>
                  <a:gd name="T41" fmla="*/ 6 h 430"/>
                  <a:gd name="T42" fmla="*/ 8 w 291"/>
                  <a:gd name="T43" fmla="*/ 5 h 430"/>
                  <a:gd name="T44" fmla="*/ 8 w 291"/>
                  <a:gd name="T45" fmla="*/ 5 h 430"/>
                  <a:gd name="T46" fmla="*/ 6 w 291"/>
                  <a:gd name="T47" fmla="*/ 5 h 430"/>
                  <a:gd name="T48" fmla="*/ 6 w 291"/>
                  <a:gd name="T49" fmla="*/ 5 h 430"/>
                  <a:gd name="T50" fmla="*/ 5 w 291"/>
                  <a:gd name="T51" fmla="*/ 5 h 430"/>
                  <a:gd name="T52" fmla="*/ 5 w 291"/>
                  <a:gd name="T53" fmla="*/ 4 h 430"/>
                  <a:gd name="T54" fmla="*/ 6 w 291"/>
                  <a:gd name="T55" fmla="*/ 4 h 430"/>
                  <a:gd name="T56" fmla="*/ 6 w 291"/>
                  <a:gd name="T57" fmla="*/ 4 h 430"/>
                  <a:gd name="T58" fmla="*/ 6 w 291"/>
                  <a:gd name="T59" fmla="*/ 4 h 430"/>
                  <a:gd name="T60" fmla="*/ 6 w 291"/>
                  <a:gd name="T61" fmla="*/ 4 h 430"/>
                  <a:gd name="T62" fmla="*/ 6 w 291"/>
                  <a:gd name="T63" fmla="*/ 4 h 430"/>
                  <a:gd name="T64" fmla="*/ 5 w 291"/>
                  <a:gd name="T65" fmla="*/ 4 h 430"/>
                  <a:gd name="T66" fmla="*/ 6 w 291"/>
                  <a:gd name="T67" fmla="*/ 4 h 430"/>
                  <a:gd name="T68" fmla="*/ 6 w 291"/>
                  <a:gd name="T69" fmla="*/ 4 h 430"/>
                  <a:gd name="T70" fmla="*/ 6 w 291"/>
                  <a:gd name="T71" fmla="*/ 4 h 430"/>
                  <a:gd name="T72" fmla="*/ 8 w 291"/>
                  <a:gd name="T73" fmla="*/ 4 h 430"/>
                  <a:gd name="T74" fmla="*/ 8 w 291"/>
                  <a:gd name="T75" fmla="*/ 4 h 430"/>
                  <a:gd name="T76" fmla="*/ 6 w 291"/>
                  <a:gd name="T77" fmla="*/ 3 h 430"/>
                  <a:gd name="T78" fmla="*/ 6 w 291"/>
                  <a:gd name="T79" fmla="*/ 3 h 430"/>
                  <a:gd name="T80" fmla="*/ 5 w 291"/>
                  <a:gd name="T81" fmla="*/ 3 h 430"/>
                  <a:gd name="T82" fmla="*/ 5 w 291"/>
                  <a:gd name="T83" fmla="*/ 3 h 430"/>
                  <a:gd name="T84" fmla="*/ 5 w 291"/>
                  <a:gd name="T85" fmla="*/ 3 h 430"/>
                  <a:gd name="T86" fmla="*/ 6 w 291"/>
                  <a:gd name="T87" fmla="*/ 3 h 430"/>
                  <a:gd name="T88" fmla="*/ 6 w 291"/>
                  <a:gd name="T89" fmla="*/ 3 h 430"/>
                  <a:gd name="T90" fmla="*/ 6 w 291"/>
                  <a:gd name="T91" fmla="*/ 3 h 430"/>
                  <a:gd name="T92" fmla="*/ 6 w 291"/>
                  <a:gd name="T93" fmla="*/ 3 h 430"/>
                  <a:gd name="T94" fmla="*/ 6 w 291"/>
                  <a:gd name="T95" fmla="*/ 3 h 430"/>
                  <a:gd name="T96" fmla="*/ 6 w 291"/>
                  <a:gd name="T97" fmla="*/ 2 h 430"/>
                  <a:gd name="T98" fmla="*/ 6 w 291"/>
                  <a:gd name="T99" fmla="*/ 2 h 430"/>
                  <a:gd name="T100" fmla="*/ 6 w 291"/>
                  <a:gd name="T101" fmla="*/ 2 h 430"/>
                  <a:gd name="T102" fmla="*/ 5 w 291"/>
                  <a:gd name="T103" fmla="*/ 2 h 430"/>
                  <a:gd name="T104" fmla="*/ 4 w 291"/>
                  <a:gd name="T105" fmla="*/ 2 h 430"/>
                  <a:gd name="T106" fmla="*/ 3 w 291"/>
                  <a:gd name="T107" fmla="*/ 1 h 430"/>
                  <a:gd name="T108" fmla="*/ 4 w 291"/>
                  <a:gd name="T109" fmla="*/ 1 h 430"/>
                  <a:gd name="T110" fmla="*/ 5 w 291"/>
                  <a:gd name="T111" fmla="*/ 1 h 430"/>
                  <a:gd name="T112" fmla="*/ 5 w 291"/>
                  <a:gd name="T113" fmla="*/ 1 h 430"/>
                  <a:gd name="T114" fmla="*/ 4 w 291"/>
                  <a:gd name="T115" fmla="*/ 1 h 430"/>
                  <a:gd name="T116" fmla="*/ 3 w 291"/>
                  <a:gd name="T117" fmla="*/ 1 h 430"/>
                  <a:gd name="T118" fmla="*/ 2 w 291"/>
                  <a:gd name="T119" fmla="*/ 1 h 430"/>
                  <a:gd name="T120" fmla="*/ 2 w 291"/>
                  <a:gd name="T121" fmla="*/ 1 h 430"/>
                  <a:gd name="T122" fmla="*/ 2 w 291"/>
                  <a:gd name="T123" fmla="*/ 1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91"/>
                  <a:gd name="T187" fmla="*/ 0 h 430"/>
                  <a:gd name="T188" fmla="*/ 291 w 291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91" h="430">
                    <a:moveTo>
                      <a:pt x="0" y="42"/>
                    </a:moveTo>
                    <a:lnTo>
                      <a:pt x="2" y="40"/>
                    </a:lnTo>
                    <a:lnTo>
                      <a:pt x="5" y="40"/>
                    </a:lnTo>
                    <a:lnTo>
                      <a:pt x="7" y="39"/>
                    </a:lnTo>
                    <a:lnTo>
                      <a:pt x="11" y="37"/>
                    </a:lnTo>
                    <a:lnTo>
                      <a:pt x="13" y="37"/>
                    </a:lnTo>
                    <a:lnTo>
                      <a:pt x="17" y="37"/>
                    </a:lnTo>
                    <a:lnTo>
                      <a:pt x="19" y="35"/>
                    </a:lnTo>
                    <a:lnTo>
                      <a:pt x="23" y="35"/>
                    </a:lnTo>
                    <a:lnTo>
                      <a:pt x="27" y="35"/>
                    </a:lnTo>
                    <a:lnTo>
                      <a:pt x="30" y="35"/>
                    </a:lnTo>
                    <a:lnTo>
                      <a:pt x="32" y="35"/>
                    </a:lnTo>
                    <a:lnTo>
                      <a:pt x="36" y="35"/>
                    </a:lnTo>
                    <a:lnTo>
                      <a:pt x="40" y="35"/>
                    </a:lnTo>
                    <a:lnTo>
                      <a:pt x="44" y="35"/>
                    </a:lnTo>
                    <a:lnTo>
                      <a:pt x="48" y="35"/>
                    </a:lnTo>
                    <a:lnTo>
                      <a:pt x="51" y="35"/>
                    </a:lnTo>
                    <a:lnTo>
                      <a:pt x="55" y="35"/>
                    </a:lnTo>
                    <a:lnTo>
                      <a:pt x="59" y="37"/>
                    </a:lnTo>
                    <a:lnTo>
                      <a:pt x="63" y="37"/>
                    </a:lnTo>
                    <a:lnTo>
                      <a:pt x="67" y="37"/>
                    </a:lnTo>
                    <a:lnTo>
                      <a:pt x="71" y="39"/>
                    </a:lnTo>
                    <a:lnTo>
                      <a:pt x="75" y="39"/>
                    </a:lnTo>
                    <a:lnTo>
                      <a:pt x="78" y="39"/>
                    </a:lnTo>
                    <a:lnTo>
                      <a:pt x="84" y="40"/>
                    </a:lnTo>
                    <a:lnTo>
                      <a:pt x="88" y="40"/>
                    </a:lnTo>
                    <a:lnTo>
                      <a:pt x="92" y="40"/>
                    </a:lnTo>
                    <a:lnTo>
                      <a:pt x="96" y="42"/>
                    </a:lnTo>
                    <a:lnTo>
                      <a:pt x="99" y="42"/>
                    </a:lnTo>
                    <a:lnTo>
                      <a:pt x="103" y="42"/>
                    </a:lnTo>
                    <a:lnTo>
                      <a:pt x="107" y="44"/>
                    </a:lnTo>
                    <a:lnTo>
                      <a:pt x="111" y="44"/>
                    </a:lnTo>
                    <a:lnTo>
                      <a:pt x="115" y="44"/>
                    </a:lnTo>
                    <a:lnTo>
                      <a:pt x="117" y="42"/>
                    </a:lnTo>
                    <a:lnTo>
                      <a:pt x="117" y="40"/>
                    </a:lnTo>
                    <a:lnTo>
                      <a:pt x="117" y="39"/>
                    </a:lnTo>
                    <a:lnTo>
                      <a:pt x="117" y="37"/>
                    </a:lnTo>
                    <a:lnTo>
                      <a:pt x="115" y="37"/>
                    </a:lnTo>
                    <a:lnTo>
                      <a:pt x="115" y="35"/>
                    </a:lnTo>
                    <a:lnTo>
                      <a:pt x="113" y="33"/>
                    </a:lnTo>
                    <a:lnTo>
                      <a:pt x="111" y="31"/>
                    </a:lnTo>
                    <a:lnTo>
                      <a:pt x="109" y="29"/>
                    </a:lnTo>
                    <a:lnTo>
                      <a:pt x="107" y="29"/>
                    </a:lnTo>
                    <a:lnTo>
                      <a:pt x="105" y="27"/>
                    </a:lnTo>
                    <a:lnTo>
                      <a:pt x="103" y="25"/>
                    </a:lnTo>
                    <a:lnTo>
                      <a:pt x="101" y="25"/>
                    </a:lnTo>
                    <a:lnTo>
                      <a:pt x="99" y="23"/>
                    </a:lnTo>
                    <a:lnTo>
                      <a:pt x="98" y="23"/>
                    </a:lnTo>
                    <a:lnTo>
                      <a:pt x="96" y="21"/>
                    </a:lnTo>
                    <a:lnTo>
                      <a:pt x="94" y="21"/>
                    </a:lnTo>
                    <a:lnTo>
                      <a:pt x="92" y="19"/>
                    </a:lnTo>
                    <a:lnTo>
                      <a:pt x="90" y="19"/>
                    </a:lnTo>
                    <a:lnTo>
                      <a:pt x="88" y="19"/>
                    </a:lnTo>
                    <a:lnTo>
                      <a:pt x="86" y="17"/>
                    </a:lnTo>
                    <a:lnTo>
                      <a:pt x="84" y="17"/>
                    </a:lnTo>
                    <a:lnTo>
                      <a:pt x="82" y="16"/>
                    </a:lnTo>
                    <a:lnTo>
                      <a:pt x="80" y="16"/>
                    </a:lnTo>
                    <a:lnTo>
                      <a:pt x="80" y="14"/>
                    </a:lnTo>
                    <a:lnTo>
                      <a:pt x="78" y="14"/>
                    </a:lnTo>
                    <a:lnTo>
                      <a:pt x="76" y="12"/>
                    </a:lnTo>
                    <a:lnTo>
                      <a:pt x="75" y="10"/>
                    </a:lnTo>
                    <a:lnTo>
                      <a:pt x="73" y="8"/>
                    </a:lnTo>
                    <a:lnTo>
                      <a:pt x="71" y="8"/>
                    </a:lnTo>
                    <a:lnTo>
                      <a:pt x="71" y="6"/>
                    </a:lnTo>
                    <a:lnTo>
                      <a:pt x="69" y="4"/>
                    </a:lnTo>
                    <a:lnTo>
                      <a:pt x="69" y="2"/>
                    </a:lnTo>
                    <a:lnTo>
                      <a:pt x="67" y="2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90" y="4"/>
                    </a:lnTo>
                    <a:lnTo>
                      <a:pt x="94" y="6"/>
                    </a:lnTo>
                    <a:lnTo>
                      <a:pt x="96" y="6"/>
                    </a:lnTo>
                    <a:lnTo>
                      <a:pt x="99" y="6"/>
                    </a:lnTo>
                    <a:lnTo>
                      <a:pt x="101" y="8"/>
                    </a:lnTo>
                    <a:lnTo>
                      <a:pt x="103" y="8"/>
                    </a:lnTo>
                    <a:lnTo>
                      <a:pt x="107" y="8"/>
                    </a:lnTo>
                    <a:lnTo>
                      <a:pt x="109" y="10"/>
                    </a:lnTo>
                    <a:lnTo>
                      <a:pt x="111" y="10"/>
                    </a:lnTo>
                    <a:lnTo>
                      <a:pt x="113" y="10"/>
                    </a:lnTo>
                    <a:lnTo>
                      <a:pt x="115" y="10"/>
                    </a:lnTo>
                    <a:lnTo>
                      <a:pt x="117" y="12"/>
                    </a:lnTo>
                    <a:lnTo>
                      <a:pt x="119" y="12"/>
                    </a:lnTo>
                    <a:lnTo>
                      <a:pt x="121" y="12"/>
                    </a:lnTo>
                    <a:lnTo>
                      <a:pt x="122" y="12"/>
                    </a:lnTo>
                    <a:lnTo>
                      <a:pt x="124" y="12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0" y="16"/>
                    </a:lnTo>
                    <a:lnTo>
                      <a:pt x="132" y="16"/>
                    </a:lnTo>
                    <a:lnTo>
                      <a:pt x="134" y="16"/>
                    </a:lnTo>
                    <a:lnTo>
                      <a:pt x="136" y="16"/>
                    </a:lnTo>
                    <a:lnTo>
                      <a:pt x="138" y="17"/>
                    </a:lnTo>
                    <a:lnTo>
                      <a:pt x="140" y="17"/>
                    </a:lnTo>
                    <a:lnTo>
                      <a:pt x="142" y="19"/>
                    </a:lnTo>
                    <a:lnTo>
                      <a:pt x="144" y="19"/>
                    </a:lnTo>
                    <a:lnTo>
                      <a:pt x="146" y="19"/>
                    </a:lnTo>
                    <a:lnTo>
                      <a:pt x="147" y="21"/>
                    </a:lnTo>
                    <a:lnTo>
                      <a:pt x="149" y="21"/>
                    </a:lnTo>
                    <a:lnTo>
                      <a:pt x="151" y="23"/>
                    </a:lnTo>
                    <a:lnTo>
                      <a:pt x="155" y="25"/>
                    </a:lnTo>
                    <a:lnTo>
                      <a:pt x="157" y="25"/>
                    </a:lnTo>
                    <a:lnTo>
                      <a:pt x="159" y="23"/>
                    </a:lnTo>
                    <a:lnTo>
                      <a:pt x="161" y="21"/>
                    </a:lnTo>
                    <a:lnTo>
                      <a:pt x="163" y="21"/>
                    </a:lnTo>
                    <a:lnTo>
                      <a:pt x="163" y="19"/>
                    </a:lnTo>
                    <a:lnTo>
                      <a:pt x="165" y="19"/>
                    </a:lnTo>
                    <a:lnTo>
                      <a:pt x="167" y="19"/>
                    </a:lnTo>
                    <a:lnTo>
                      <a:pt x="169" y="17"/>
                    </a:lnTo>
                    <a:lnTo>
                      <a:pt x="170" y="17"/>
                    </a:lnTo>
                    <a:lnTo>
                      <a:pt x="172" y="17"/>
                    </a:lnTo>
                    <a:lnTo>
                      <a:pt x="174" y="16"/>
                    </a:lnTo>
                    <a:lnTo>
                      <a:pt x="178" y="16"/>
                    </a:lnTo>
                    <a:lnTo>
                      <a:pt x="180" y="16"/>
                    </a:lnTo>
                    <a:lnTo>
                      <a:pt x="184" y="16"/>
                    </a:lnTo>
                    <a:lnTo>
                      <a:pt x="186" y="16"/>
                    </a:lnTo>
                    <a:lnTo>
                      <a:pt x="190" y="17"/>
                    </a:lnTo>
                    <a:lnTo>
                      <a:pt x="192" y="17"/>
                    </a:lnTo>
                    <a:lnTo>
                      <a:pt x="195" y="19"/>
                    </a:lnTo>
                    <a:lnTo>
                      <a:pt x="199" y="21"/>
                    </a:lnTo>
                    <a:lnTo>
                      <a:pt x="203" y="23"/>
                    </a:lnTo>
                    <a:lnTo>
                      <a:pt x="207" y="25"/>
                    </a:lnTo>
                    <a:lnTo>
                      <a:pt x="211" y="27"/>
                    </a:lnTo>
                    <a:lnTo>
                      <a:pt x="215" y="31"/>
                    </a:lnTo>
                    <a:lnTo>
                      <a:pt x="218" y="33"/>
                    </a:lnTo>
                    <a:lnTo>
                      <a:pt x="222" y="39"/>
                    </a:lnTo>
                    <a:lnTo>
                      <a:pt x="228" y="42"/>
                    </a:lnTo>
                    <a:lnTo>
                      <a:pt x="232" y="46"/>
                    </a:lnTo>
                    <a:lnTo>
                      <a:pt x="238" y="52"/>
                    </a:lnTo>
                    <a:lnTo>
                      <a:pt x="245" y="62"/>
                    </a:lnTo>
                    <a:lnTo>
                      <a:pt x="251" y="73"/>
                    </a:lnTo>
                    <a:lnTo>
                      <a:pt x="257" y="85"/>
                    </a:lnTo>
                    <a:lnTo>
                      <a:pt x="263" y="98"/>
                    </a:lnTo>
                    <a:lnTo>
                      <a:pt x="268" y="112"/>
                    </a:lnTo>
                    <a:lnTo>
                      <a:pt x="272" y="125"/>
                    </a:lnTo>
                    <a:lnTo>
                      <a:pt x="276" y="140"/>
                    </a:lnTo>
                    <a:lnTo>
                      <a:pt x="280" y="154"/>
                    </a:lnTo>
                    <a:lnTo>
                      <a:pt x="282" y="169"/>
                    </a:lnTo>
                    <a:lnTo>
                      <a:pt x="286" y="184"/>
                    </a:lnTo>
                    <a:lnTo>
                      <a:pt x="286" y="202"/>
                    </a:lnTo>
                    <a:lnTo>
                      <a:pt x="287" y="217"/>
                    </a:lnTo>
                    <a:lnTo>
                      <a:pt x="289" y="232"/>
                    </a:lnTo>
                    <a:lnTo>
                      <a:pt x="289" y="248"/>
                    </a:lnTo>
                    <a:lnTo>
                      <a:pt x="289" y="263"/>
                    </a:lnTo>
                    <a:lnTo>
                      <a:pt x="291" y="280"/>
                    </a:lnTo>
                    <a:lnTo>
                      <a:pt x="289" y="294"/>
                    </a:lnTo>
                    <a:lnTo>
                      <a:pt x="289" y="309"/>
                    </a:lnTo>
                    <a:lnTo>
                      <a:pt x="289" y="325"/>
                    </a:lnTo>
                    <a:lnTo>
                      <a:pt x="289" y="338"/>
                    </a:lnTo>
                    <a:lnTo>
                      <a:pt x="287" y="352"/>
                    </a:lnTo>
                    <a:lnTo>
                      <a:pt x="287" y="363"/>
                    </a:lnTo>
                    <a:lnTo>
                      <a:pt x="286" y="375"/>
                    </a:lnTo>
                    <a:lnTo>
                      <a:pt x="286" y="386"/>
                    </a:lnTo>
                    <a:lnTo>
                      <a:pt x="284" y="396"/>
                    </a:lnTo>
                    <a:lnTo>
                      <a:pt x="284" y="405"/>
                    </a:lnTo>
                    <a:lnTo>
                      <a:pt x="282" y="413"/>
                    </a:lnTo>
                    <a:lnTo>
                      <a:pt x="282" y="419"/>
                    </a:lnTo>
                    <a:lnTo>
                      <a:pt x="282" y="424"/>
                    </a:lnTo>
                    <a:lnTo>
                      <a:pt x="280" y="428"/>
                    </a:lnTo>
                    <a:lnTo>
                      <a:pt x="280" y="430"/>
                    </a:lnTo>
                    <a:lnTo>
                      <a:pt x="276" y="430"/>
                    </a:lnTo>
                    <a:lnTo>
                      <a:pt x="274" y="430"/>
                    </a:lnTo>
                    <a:lnTo>
                      <a:pt x="270" y="430"/>
                    </a:lnTo>
                    <a:lnTo>
                      <a:pt x="266" y="430"/>
                    </a:lnTo>
                    <a:lnTo>
                      <a:pt x="264" y="430"/>
                    </a:lnTo>
                    <a:lnTo>
                      <a:pt x="261" y="430"/>
                    </a:lnTo>
                    <a:lnTo>
                      <a:pt x="257" y="430"/>
                    </a:lnTo>
                    <a:lnTo>
                      <a:pt x="255" y="430"/>
                    </a:lnTo>
                    <a:lnTo>
                      <a:pt x="251" y="430"/>
                    </a:lnTo>
                    <a:lnTo>
                      <a:pt x="249" y="430"/>
                    </a:lnTo>
                    <a:lnTo>
                      <a:pt x="245" y="430"/>
                    </a:lnTo>
                    <a:lnTo>
                      <a:pt x="243" y="430"/>
                    </a:lnTo>
                    <a:lnTo>
                      <a:pt x="241" y="430"/>
                    </a:lnTo>
                    <a:lnTo>
                      <a:pt x="238" y="430"/>
                    </a:lnTo>
                    <a:lnTo>
                      <a:pt x="236" y="430"/>
                    </a:lnTo>
                    <a:lnTo>
                      <a:pt x="234" y="428"/>
                    </a:lnTo>
                    <a:lnTo>
                      <a:pt x="230" y="428"/>
                    </a:lnTo>
                    <a:lnTo>
                      <a:pt x="228" y="428"/>
                    </a:lnTo>
                    <a:lnTo>
                      <a:pt x="226" y="428"/>
                    </a:lnTo>
                    <a:lnTo>
                      <a:pt x="222" y="426"/>
                    </a:lnTo>
                    <a:lnTo>
                      <a:pt x="220" y="426"/>
                    </a:lnTo>
                    <a:lnTo>
                      <a:pt x="218" y="426"/>
                    </a:lnTo>
                    <a:lnTo>
                      <a:pt x="215" y="424"/>
                    </a:lnTo>
                    <a:lnTo>
                      <a:pt x="213" y="424"/>
                    </a:lnTo>
                    <a:lnTo>
                      <a:pt x="209" y="423"/>
                    </a:lnTo>
                    <a:lnTo>
                      <a:pt x="207" y="423"/>
                    </a:lnTo>
                    <a:lnTo>
                      <a:pt x="205" y="421"/>
                    </a:lnTo>
                    <a:lnTo>
                      <a:pt x="201" y="419"/>
                    </a:lnTo>
                    <a:lnTo>
                      <a:pt x="199" y="417"/>
                    </a:lnTo>
                    <a:lnTo>
                      <a:pt x="195" y="417"/>
                    </a:lnTo>
                    <a:lnTo>
                      <a:pt x="193" y="415"/>
                    </a:lnTo>
                    <a:lnTo>
                      <a:pt x="190" y="413"/>
                    </a:lnTo>
                    <a:lnTo>
                      <a:pt x="192" y="413"/>
                    </a:lnTo>
                    <a:lnTo>
                      <a:pt x="193" y="411"/>
                    </a:lnTo>
                    <a:lnTo>
                      <a:pt x="195" y="409"/>
                    </a:lnTo>
                    <a:lnTo>
                      <a:pt x="197" y="407"/>
                    </a:lnTo>
                    <a:lnTo>
                      <a:pt x="201" y="407"/>
                    </a:lnTo>
                    <a:lnTo>
                      <a:pt x="203" y="405"/>
                    </a:lnTo>
                    <a:lnTo>
                      <a:pt x="205" y="403"/>
                    </a:lnTo>
                    <a:lnTo>
                      <a:pt x="209" y="403"/>
                    </a:lnTo>
                    <a:lnTo>
                      <a:pt x="211" y="401"/>
                    </a:lnTo>
                    <a:lnTo>
                      <a:pt x="213" y="400"/>
                    </a:lnTo>
                    <a:lnTo>
                      <a:pt x="216" y="398"/>
                    </a:lnTo>
                    <a:lnTo>
                      <a:pt x="218" y="396"/>
                    </a:lnTo>
                    <a:lnTo>
                      <a:pt x="220" y="396"/>
                    </a:lnTo>
                    <a:lnTo>
                      <a:pt x="224" y="394"/>
                    </a:lnTo>
                    <a:lnTo>
                      <a:pt x="226" y="392"/>
                    </a:lnTo>
                    <a:lnTo>
                      <a:pt x="228" y="390"/>
                    </a:lnTo>
                    <a:lnTo>
                      <a:pt x="230" y="388"/>
                    </a:lnTo>
                    <a:lnTo>
                      <a:pt x="232" y="386"/>
                    </a:lnTo>
                    <a:lnTo>
                      <a:pt x="232" y="384"/>
                    </a:lnTo>
                    <a:lnTo>
                      <a:pt x="234" y="382"/>
                    </a:lnTo>
                    <a:lnTo>
                      <a:pt x="234" y="380"/>
                    </a:lnTo>
                    <a:lnTo>
                      <a:pt x="234" y="378"/>
                    </a:lnTo>
                    <a:lnTo>
                      <a:pt x="234" y="376"/>
                    </a:lnTo>
                    <a:lnTo>
                      <a:pt x="232" y="375"/>
                    </a:lnTo>
                    <a:lnTo>
                      <a:pt x="230" y="373"/>
                    </a:lnTo>
                    <a:lnTo>
                      <a:pt x="228" y="371"/>
                    </a:lnTo>
                    <a:lnTo>
                      <a:pt x="226" y="369"/>
                    </a:lnTo>
                    <a:lnTo>
                      <a:pt x="222" y="367"/>
                    </a:lnTo>
                    <a:lnTo>
                      <a:pt x="218" y="367"/>
                    </a:lnTo>
                    <a:lnTo>
                      <a:pt x="215" y="365"/>
                    </a:lnTo>
                    <a:lnTo>
                      <a:pt x="211" y="363"/>
                    </a:lnTo>
                    <a:lnTo>
                      <a:pt x="209" y="363"/>
                    </a:lnTo>
                    <a:lnTo>
                      <a:pt x="205" y="361"/>
                    </a:lnTo>
                    <a:lnTo>
                      <a:pt x="203" y="361"/>
                    </a:lnTo>
                    <a:lnTo>
                      <a:pt x="199" y="361"/>
                    </a:lnTo>
                    <a:lnTo>
                      <a:pt x="197" y="359"/>
                    </a:lnTo>
                    <a:lnTo>
                      <a:pt x="195" y="359"/>
                    </a:lnTo>
                    <a:lnTo>
                      <a:pt x="192" y="357"/>
                    </a:lnTo>
                    <a:lnTo>
                      <a:pt x="190" y="357"/>
                    </a:lnTo>
                    <a:lnTo>
                      <a:pt x="188" y="355"/>
                    </a:lnTo>
                    <a:lnTo>
                      <a:pt x="184" y="355"/>
                    </a:lnTo>
                    <a:lnTo>
                      <a:pt x="182" y="355"/>
                    </a:lnTo>
                    <a:lnTo>
                      <a:pt x="180" y="353"/>
                    </a:lnTo>
                    <a:lnTo>
                      <a:pt x="176" y="353"/>
                    </a:lnTo>
                    <a:lnTo>
                      <a:pt x="174" y="352"/>
                    </a:lnTo>
                    <a:lnTo>
                      <a:pt x="172" y="352"/>
                    </a:lnTo>
                    <a:lnTo>
                      <a:pt x="170" y="352"/>
                    </a:lnTo>
                    <a:lnTo>
                      <a:pt x="167" y="350"/>
                    </a:lnTo>
                    <a:lnTo>
                      <a:pt x="165" y="350"/>
                    </a:lnTo>
                    <a:lnTo>
                      <a:pt x="163" y="348"/>
                    </a:lnTo>
                    <a:lnTo>
                      <a:pt x="161" y="348"/>
                    </a:lnTo>
                    <a:lnTo>
                      <a:pt x="157" y="348"/>
                    </a:lnTo>
                    <a:lnTo>
                      <a:pt x="155" y="346"/>
                    </a:lnTo>
                    <a:lnTo>
                      <a:pt x="153" y="346"/>
                    </a:lnTo>
                    <a:lnTo>
                      <a:pt x="149" y="344"/>
                    </a:lnTo>
                    <a:lnTo>
                      <a:pt x="147" y="344"/>
                    </a:lnTo>
                    <a:lnTo>
                      <a:pt x="146" y="344"/>
                    </a:lnTo>
                    <a:lnTo>
                      <a:pt x="144" y="342"/>
                    </a:lnTo>
                    <a:lnTo>
                      <a:pt x="140" y="342"/>
                    </a:lnTo>
                    <a:lnTo>
                      <a:pt x="138" y="340"/>
                    </a:lnTo>
                    <a:lnTo>
                      <a:pt x="136" y="340"/>
                    </a:lnTo>
                    <a:lnTo>
                      <a:pt x="132" y="340"/>
                    </a:lnTo>
                    <a:lnTo>
                      <a:pt x="132" y="336"/>
                    </a:lnTo>
                    <a:lnTo>
                      <a:pt x="134" y="334"/>
                    </a:lnTo>
                    <a:lnTo>
                      <a:pt x="134" y="332"/>
                    </a:lnTo>
                    <a:lnTo>
                      <a:pt x="136" y="330"/>
                    </a:lnTo>
                    <a:lnTo>
                      <a:pt x="136" y="328"/>
                    </a:lnTo>
                    <a:lnTo>
                      <a:pt x="138" y="327"/>
                    </a:lnTo>
                    <a:lnTo>
                      <a:pt x="140" y="327"/>
                    </a:lnTo>
                    <a:lnTo>
                      <a:pt x="140" y="325"/>
                    </a:lnTo>
                    <a:lnTo>
                      <a:pt x="142" y="325"/>
                    </a:lnTo>
                    <a:lnTo>
                      <a:pt x="144" y="323"/>
                    </a:lnTo>
                    <a:lnTo>
                      <a:pt x="146" y="323"/>
                    </a:lnTo>
                    <a:lnTo>
                      <a:pt x="147" y="323"/>
                    </a:lnTo>
                    <a:lnTo>
                      <a:pt x="149" y="321"/>
                    </a:lnTo>
                    <a:lnTo>
                      <a:pt x="151" y="321"/>
                    </a:lnTo>
                    <a:lnTo>
                      <a:pt x="155" y="321"/>
                    </a:lnTo>
                    <a:lnTo>
                      <a:pt x="157" y="321"/>
                    </a:lnTo>
                    <a:lnTo>
                      <a:pt x="159" y="319"/>
                    </a:lnTo>
                    <a:lnTo>
                      <a:pt x="161" y="319"/>
                    </a:lnTo>
                    <a:lnTo>
                      <a:pt x="163" y="319"/>
                    </a:lnTo>
                    <a:lnTo>
                      <a:pt x="165" y="319"/>
                    </a:lnTo>
                    <a:lnTo>
                      <a:pt x="169" y="317"/>
                    </a:lnTo>
                    <a:lnTo>
                      <a:pt x="170" y="317"/>
                    </a:lnTo>
                    <a:lnTo>
                      <a:pt x="172" y="317"/>
                    </a:lnTo>
                    <a:lnTo>
                      <a:pt x="174" y="317"/>
                    </a:lnTo>
                    <a:lnTo>
                      <a:pt x="176" y="315"/>
                    </a:lnTo>
                    <a:lnTo>
                      <a:pt x="178" y="315"/>
                    </a:lnTo>
                    <a:lnTo>
                      <a:pt x="180" y="315"/>
                    </a:lnTo>
                    <a:lnTo>
                      <a:pt x="182" y="313"/>
                    </a:lnTo>
                    <a:lnTo>
                      <a:pt x="184" y="313"/>
                    </a:lnTo>
                    <a:lnTo>
                      <a:pt x="186" y="311"/>
                    </a:lnTo>
                    <a:lnTo>
                      <a:pt x="188" y="311"/>
                    </a:lnTo>
                    <a:lnTo>
                      <a:pt x="188" y="309"/>
                    </a:lnTo>
                    <a:lnTo>
                      <a:pt x="188" y="307"/>
                    </a:lnTo>
                    <a:lnTo>
                      <a:pt x="186" y="305"/>
                    </a:lnTo>
                    <a:lnTo>
                      <a:pt x="186" y="304"/>
                    </a:lnTo>
                    <a:lnTo>
                      <a:pt x="186" y="302"/>
                    </a:lnTo>
                    <a:lnTo>
                      <a:pt x="186" y="300"/>
                    </a:lnTo>
                    <a:lnTo>
                      <a:pt x="184" y="298"/>
                    </a:lnTo>
                    <a:lnTo>
                      <a:pt x="184" y="296"/>
                    </a:lnTo>
                    <a:lnTo>
                      <a:pt x="184" y="294"/>
                    </a:lnTo>
                    <a:lnTo>
                      <a:pt x="184" y="292"/>
                    </a:lnTo>
                    <a:lnTo>
                      <a:pt x="182" y="292"/>
                    </a:lnTo>
                    <a:lnTo>
                      <a:pt x="180" y="292"/>
                    </a:lnTo>
                    <a:lnTo>
                      <a:pt x="178" y="290"/>
                    </a:lnTo>
                    <a:lnTo>
                      <a:pt x="176" y="290"/>
                    </a:lnTo>
                    <a:lnTo>
                      <a:pt x="174" y="290"/>
                    </a:lnTo>
                    <a:lnTo>
                      <a:pt x="174" y="288"/>
                    </a:lnTo>
                    <a:lnTo>
                      <a:pt x="172" y="288"/>
                    </a:lnTo>
                    <a:lnTo>
                      <a:pt x="170" y="288"/>
                    </a:lnTo>
                    <a:lnTo>
                      <a:pt x="169" y="288"/>
                    </a:lnTo>
                    <a:lnTo>
                      <a:pt x="167" y="288"/>
                    </a:lnTo>
                    <a:lnTo>
                      <a:pt x="167" y="286"/>
                    </a:lnTo>
                    <a:lnTo>
                      <a:pt x="165" y="286"/>
                    </a:lnTo>
                    <a:lnTo>
                      <a:pt x="163" y="286"/>
                    </a:lnTo>
                    <a:lnTo>
                      <a:pt x="161" y="288"/>
                    </a:lnTo>
                    <a:lnTo>
                      <a:pt x="159" y="288"/>
                    </a:lnTo>
                    <a:lnTo>
                      <a:pt x="159" y="286"/>
                    </a:lnTo>
                    <a:lnTo>
                      <a:pt x="157" y="286"/>
                    </a:lnTo>
                    <a:lnTo>
                      <a:pt x="155" y="286"/>
                    </a:lnTo>
                    <a:lnTo>
                      <a:pt x="153" y="286"/>
                    </a:lnTo>
                    <a:lnTo>
                      <a:pt x="151" y="286"/>
                    </a:lnTo>
                    <a:lnTo>
                      <a:pt x="149" y="286"/>
                    </a:lnTo>
                    <a:lnTo>
                      <a:pt x="147" y="286"/>
                    </a:lnTo>
                    <a:lnTo>
                      <a:pt x="146" y="286"/>
                    </a:lnTo>
                    <a:lnTo>
                      <a:pt x="144" y="286"/>
                    </a:lnTo>
                    <a:lnTo>
                      <a:pt x="144" y="284"/>
                    </a:lnTo>
                    <a:lnTo>
                      <a:pt x="142" y="284"/>
                    </a:lnTo>
                    <a:lnTo>
                      <a:pt x="142" y="282"/>
                    </a:lnTo>
                    <a:lnTo>
                      <a:pt x="144" y="282"/>
                    </a:lnTo>
                    <a:lnTo>
                      <a:pt x="146" y="280"/>
                    </a:lnTo>
                    <a:lnTo>
                      <a:pt x="147" y="280"/>
                    </a:lnTo>
                    <a:lnTo>
                      <a:pt x="147" y="279"/>
                    </a:lnTo>
                    <a:lnTo>
                      <a:pt x="149" y="279"/>
                    </a:lnTo>
                    <a:lnTo>
                      <a:pt x="151" y="279"/>
                    </a:lnTo>
                    <a:lnTo>
                      <a:pt x="153" y="277"/>
                    </a:lnTo>
                    <a:lnTo>
                      <a:pt x="155" y="277"/>
                    </a:lnTo>
                    <a:lnTo>
                      <a:pt x="157" y="277"/>
                    </a:lnTo>
                    <a:lnTo>
                      <a:pt x="159" y="275"/>
                    </a:lnTo>
                    <a:lnTo>
                      <a:pt x="161" y="275"/>
                    </a:lnTo>
                    <a:lnTo>
                      <a:pt x="163" y="275"/>
                    </a:lnTo>
                    <a:lnTo>
                      <a:pt x="165" y="275"/>
                    </a:lnTo>
                    <a:lnTo>
                      <a:pt x="167" y="275"/>
                    </a:lnTo>
                    <a:lnTo>
                      <a:pt x="169" y="275"/>
                    </a:lnTo>
                    <a:lnTo>
                      <a:pt x="170" y="275"/>
                    </a:lnTo>
                    <a:lnTo>
                      <a:pt x="172" y="275"/>
                    </a:lnTo>
                    <a:lnTo>
                      <a:pt x="174" y="275"/>
                    </a:lnTo>
                    <a:lnTo>
                      <a:pt x="176" y="275"/>
                    </a:lnTo>
                    <a:lnTo>
                      <a:pt x="178" y="273"/>
                    </a:lnTo>
                    <a:lnTo>
                      <a:pt x="180" y="273"/>
                    </a:lnTo>
                    <a:lnTo>
                      <a:pt x="182" y="273"/>
                    </a:lnTo>
                    <a:lnTo>
                      <a:pt x="184" y="273"/>
                    </a:lnTo>
                    <a:lnTo>
                      <a:pt x="186" y="273"/>
                    </a:lnTo>
                    <a:lnTo>
                      <a:pt x="188" y="273"/>
                    </a:lnTo>
                    <a:lnTo>
                      <a:pt x="190" y="273"/>
                    </a:lnTo>
                    <a:lnTo>
                      <a:pt x="192" y="273"/>
                    </a:lnTo>
                    <a:lnTo>
                      <a:pt x="193" y="271"/>
                    </a:lnTo>
                    <a:lnTo>
                      <a:pt x="195" y="271"/>
                    </a:lnTo>
                    <a:lnTo>
                      <a:pt x="197" y="271"/>
                    </a:lnTo>
                    <a:lnTo>
                      <a:pt x="199" y="271"/>
                    </a:lnTo>
                    <a:lnTo>
                      <a:pt x="201" y="271"/>
                    </a:lnTo>
                    <a:lnTo>
                      <a:pt x="203" y="271"/>
                    </a:lnTo>
                    <a:lnTo>
                      <a:pt x="205" y="269"/>
                    </a:lnTo>
                    <a:lnTo>
                      <a:pt x="207" y="269"/>
                    </a:lnTo>
                    <a:lnTo>
                      <a:pt x="209" y="269"/>
                    </a:lnTo>
                    <a:lnTo>
                      <a:pt x="211" y="269"/>
                    </a:lnTo>
                    <a:lnTo>
                      <a:pt x="213" y="269"/>
                    </a:lnTo>
                    <a:lnTo>
                      <a:pt x="213" y="267"/>
                    </a:lnTo>
                    <a:lnTo>
                      <a:pt x="215" y="267"/>
                    </a:lnTo>
                    <a:lnTo>
                      <a:pt x="216" y="267"/>
                    </a:lnTo>
                    <a:lnTo>
                      <a:pt x="216" y="265"/>
                    </a:lnTo>
                    <a:lnTo>
                      <a:pt x="216" y="261"/>
                    </a:lnTo>
                    <a:lnTo>
                      <a:pt x="215" y="257"/>
                    </a:lnTo>
                    <a:lnTo>
                      <a:pt x="215" y="256"/>
                    </a:lnTo>
                    <a:lnTo>
                      <a:pt x="213" y="254"/>
                    </a:lnTo>
                    <a:lnTo>
                      <a:pt x="211" y="252"/>
                    </a:lnTo>
                    <a:lnTo>
                      <a:pt x="209" y="248"/>
                    </a:lnTo>
                    <a:lnTo>
                      <a:pt x="207" y="246"/>
                    </a:lnTo>
                    <a:lnTo>
                      <a:pt x="205" y="244"/>
                    </a:lnTo>
                    <a:lnTo>
                      <a:pt x="203" y="242"/>
                    </a:lnTo>
                    <a:lnTo>
                      <a:pt x="201" y="240"/>
                    </a:lnTo>
                    <a:lnTo>
                      <a:pt x="199" y="240"/>
                    </a:lnTo>
                    <a:lnTo>
                      <a:pt x="195" y="238"/>
                    </a:lnTo>
                    <a:lnTo>
                      <a:pt x="193" y="236"/>
                    </a:lnTo>
                    <a:lnTo>
                      <a:pt x="192" y="236"/>
                    </a:lnTo>
                    <a:lnTo>
                      <a:pt x="188" y="234"/>
                    </a:lnTo>
                    <a:lnTo>
                      <a:pt x="186" y="232"/>
                    </a:lnTo>
                    <a:lnTo>
                      <a:pt x="182" y="232"/>
                    </a:lnTo>
                    <a:lnTo>
                      <a:pt x="180" y="231"/>
                    </a:lnTo>
                    <a:lnTo>
                      <a:pt x="176" y="231"/>
                    </a:lnTo>
                    <a:lnTo>
                      <a:pt x="172" y="229"/>
                    </a:lnTo>
                    <a:lnTo>
                      <a:pt x="170" y="229"/>
                    </a:lnTo>
                    <a:lnTo>
                      <a:pt x="167" y="227"/>
                    </a:lnTo>
                    <a:lnTo>
                      <a:pt x="163" y="227"/>
                    </a:lnTo>
                    <a:lnTo>
                      <a:pt x="161" y="225"/>
                    </a:lnTo>
                    <a:lnTo>
                      <a:pt x="157" y="225"/>
                    </a:lnTo>
                    <a:lnTo>
                      <a:pt x="155" y="223"/>
                    </a:lnTo>
                    <a:lnTo>
                      <a:pt x="151" y="223"/>
                    </a:lnTo>
                    <a:lnTo>
                      <a:pt x="147" y="221"/>
                    </a:lnTo>
                    <a:lnTo>
                      <a:pt x="146" y="219"/>
                    </a:lnTo>
                    <a:lnTo>
                      <a:pt x="142" y="219"/>
                    </a:lnTo>
                    <a:lnTo>
                      <a:pt x="140" y="217"/>
                    </a:lnTo>
                    <a:lnTo>
                      <a:pt x="136" y="215"/>
                    </a:lnTo>
                    <a:lnTo>
                      <a:pt x="134" y="215"/>
                    </a:lnTo>
                    <a:lnTo>
                      <a:pt x="132" y="215"/>
                    </a:lnTo>
                    <a:lnTo>
                      <a:pt x="130" y="213"/>
                    </a:lnTo>
                    <a:lnTo>
                      <a:pt x="128" y="213"/>
                    </a:lnTo>
                    <a:lnTo>
                      <a:pt x="126" y="213"/>
                    </a:lnTo>
                    <a:lnTo>
                      <a:pt x="124" y="213"/>
                    </a:lnTo>
                    <a:lnTo>
                      <a:pt x="122" y="213"/>
                    </a:lnTo>
                    <a:lnTo>
                      <a:pt x="121" y="213"/>
                    </a:lnTo>
                    <a:lnTo>
                      <a:pt x="121" y="211"/>
                    </a:lnTo>
                    <a:lnTo>
                      <a:pt x="119" y="211"/>
                    </a:lnTo>
                    <a:lnTo>
                      <a:pt x="117" y="211"/>
                    </a:lnTo>
                    <a:lnTo>
                      <a:pt x="117" y="209"/>
                    </a:lnTo>
                    <a:lnTo>
                      <a:pt x="119" y="209"/>
                    </a:lnTo>
                    <a:lnTo>
                      <a:pt x="121" y="209"/>
                    </a:lnTo>
                    <a:lnTo>
                      <a:pt x="122" y="208"/>
                    </a:lnTo>
                    <a:lnTo>
                      <a:pt x="124" y="208"/>
                    </a:lnTo>
                    <a:lnTo>
                      <a:pt x="126" y="208"/>
                    </a:lnTo>
                    <a:lnTo>
                      <a:pt x="128" y="206"/>
                    </a:lnTo>
                    <a:lnTo>
                      <a:pt x="130" y="206"/>
                    </a:lnTo>
                    <a:lnTo>
                      <a:pt x="132" y="206"/>
                    </a:lnTo>
                    <a:lnTo>
                      <a:pt x="132" y="204"/>
                    </a:lnTo>
                    <a:lnTo>
                      <a:pt x="134" y="204"/>
                    </a:lnTo>
                    <a:lnTo>
                      <a:pt x="136" y="204"/>
                    </a:lnTo>
                    <a:lnTo>
                      <a:pt x="138" y="204"/>
                    </a:lnTo>
                    <a:lnTo>
                      <a:pt x="140" y="204"/>
                    </a:lnTo>
                    <a:lnTo>
                      <a:pt x="140" y="202"/>
                    </a:lnTo>
                    <a:lnTo>
                      <a:pt x="142" y="202"/>
                    </a:lnTo>
                    <a:lnTo>
                      <a:pt x="144" y="202"/>
                    </a:lnTo>
                    <a:lnTo>
                      <a:pt x="146" y="202"/>
                    </a:lnTo>
                    <a:lnTo>
                      <a:pt x="147" y="202"/>
                    </a:lnTo>
                    <a:lnTo>
                      <a:pt x="149" y="202"/>
                    </a:lnTo>
                    <a:lnTo>
                      <a:pt x="151" y="202"/>
                    </a:lnTo>
                    <a:lnTo>
                      <a:pt x="153" y="202"/>
                    </a:lnTo>
                    <a:lnTo>
                      <a:pt x="155" y="202"/>
                    </a:lnTo>
                    <a:lnTo>
                      <a:pt x="157" y="202"/>
                    </a:lnTo>
                    <a:lnTo>
                      <a:pt x="159" y="202"/>
                    </a:lnTo>
                    <a:lnTo>
                      <a:pt x="161" y="202"/>
                    </a:lnTo>
                    <a:lnTo>
                      <a:pt x="163" y="202"/>
                    </a:lnTo>
                    <a:lnTo>
                      <a:pt x="165" y="202"/>
                    </a:lnTo>
                    <a:lnTo>
                      <a:pt x="167" y="202"/>
                    </a:lnTo>
                    <a:lnTo>
                      <a:pt x="169" y="202"/>
                    </a:lnTo>
                    <a:lnTo>
                      <a:pt x="170" y="202"/>
                    </a:lnTo>
                    <a:lnTo>
                      <a:pt x="172" y="204"/>
                    </a:lnTo>
                    <a:lnTo>
                      <a:pt x="174" y="204"/>
                    </a:lnTo>
                    <a:lnTo>
                      <a:pt x="176" y="204"/>
                    </a:lnTo>
                    <a:lnTo>
                      <a:pt x="178" y="204"/>
                    </a:lnTo>
                    <a:lnTo>
                      <a:pt x="180" y="204"/>
                    </a:lnTo>
                    <a:lnTo>
                      <a:pt x="182" y="204"/>
                    </a:lnTo>
                    <a:lnTo>
                      <a:pt x="182" y="202"/>
                    </a:lnTo>
                    <a:lnTo>
                      <a:pt x="184" y="202"/>
                    </a:lnTo>
                    <a:lnTo>
                      <a:pt x="186" y="202"/>
                    </a:lnTo>
                    <a:lnTo>
                      <a:pt x="188" y="202"/>
                    </a:lnTo>
                    <a:lnTo>
                      <a:pt x="190" y="202"/>
                    </a:lnTo>
                    <a:lnTo>
                      <a:pt x="192" y="202"/>
                    </a:lnTo>
                    <a:lnTo>
                      <a:pt x="193" y="200"/>
                    </a:lnTo>
                    <a:lnTo>
                      <a:pt x="195" y="200"/>
                    </a:lnTo>
                    <a:lnTo>
                      <a:pt x="197" y="200"/>
                    </a:lnTo>
                    <a:lnTo>
                      <a:pt x="197" y="198"/>
                    </a:lnTo>
                    <a:lnTo>
                      <a:pt x="197" y="196"/>
                    </a:lnTo>
                    <a:lnTo>
                      <a:pt x="197" y="194"/>
                    </a:lnTo>
                    <a:lnTo>
                      <a:pt x="197" y="192"/>
                    </a:lnTo>
                    <a:lnTo>
                      <a:pt x="197" y="190"/>
                    </a:lnTo>
                    <a:lnTo>
                      <a:pt x="195" y="188"/>
                    </a:lnTo>
                    <a:lnTo>
                      <a:pt x="195" y="186"/>
                    </a:lnTo>
                    <a:lnTo>
                      <a:pt x="195" y="184"/>
                    </a:lnTo>
                    <a:lnTo>
                      <a:pt x="193" y="184"/>
                    </a:lnTo>
                    <a:lnTo>
                      <a:pt x="193" y="183"/>
                    </a:lnTo>
                    <a:lnTo>
                      <a:pt x="192" y="181"/>
                    </a:lnTo>
                    <a:lnTo>
                      <a:pt x="192" y="179"/>
                    </a:lnTo>
                    <a:lnTo>
                      <a:pt x="190" y="177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0" y="171"/>
                    </a:lnTo>
                    <a:lnTo>
                      <a:pt x="188" y="169"/>
                    </a:lnTo>
                    <a:lnTo>
                      <a:pt x="188" y="167"/>
                    </a:lnTo>
                    <a:lnTo>
                      <a:pt x="186" y="167"/>
                    </a:lnTo>
                    <a:lnTo>
                      <a:pt x="188" y="165"/>
                    </a:lnTo>
                    <a:lnTo>
                      <a:pt x="188" y="163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2" y="160"/>
                    </a:lnTo>
                    <a:lnTo>
                      <a:pt x="192" y="158"/>
                    </a:lnTo>
                    <a:lnTo>
                      <a:pt x="192" y="156"/>
                    </a:lnTo>
                    <a:lnTo>
                      <a:pt x="192" y="154"/>
                    </a:lnTo>
                    <a:lnTo>
                      <a:pt x="190" y="154"/>
                    </a:lnTo>
                    <a:lnTo>
                      <a:pt x="190" y="152"/>
                    </a:lnTo>
                    <a:lnTo>
                      <a:pt x="190" y="150"/>
                    </a:lnTo>
                    <a:lnTo>
                      <a:pt x="188" y="148"/>
                    </a:lnTo>
                    <a:lnTo>
                      <a:pt x="188" y="146"/>
                    </a:lnTo>
                    <a:lnTo>
                      <a:pt x="186" y="144"/>
                    </a:lnTo>
                    <a:lnTo>
                      <a:pt x="186" y="142"/>
                    </a:lnTo>
                    <a:lnTo>
                      <a:pt x="184" y="142"/>
                    </a:lnTo>
                    <a:lnTo>
                      <a:pt x="184" y="140"/>
                    </a:lnTo>
                    <a:lnTo>
                      <a:pt x="182" y="138"/>
                    </a:lnTo>
                    <a:lnTo>
                      <a:pt x="180" y="136"/>
                    </a:lnTo>
                    <a:lnTo>
                      <a:pt x="178" y="135"/>
                    </a:lnTo>
                    <a:lnTo>
                      <a:pt x="176" y="133"/>
                    </a:lnTo>
                    <a:lnTo>
                      <a:pt x="174" y="133"/>
                    </a:lnTo>
                    <a:lnTo>
                      <a:pt x="170" y="131"/>
                    </a:lnTo>
                    <a:lnTo>
                      <a:pt x="169" y="131"/>
                    </a:lnTo>
                    <a:lnTo>
                      <a:pt x="165" y="129"/>
                    </a:lnTo>
                    <a:lnTo>
                      <a:pt x="163" y="129"/>
                    </a:lnTo>
                    <a:lnTo>
                      <a:pt x="159" y="129"/>
                    </a:lnTo>
                    <a:lnTo>
                      <a:pt x="155" y="127"/>
                    </a:lnTo>
                    <a:lnTo>
                      <a:pt x="153" y="127"/>
                    </a:lnTo>
                    <a:lnTo>
                      <a:pt x="149" y="127"/>
                    </a:lnTo>
                    <a:lnTo>
                      <a:pt x="147" y="127"/>
                    </a:lnTo>
                    <a:lnTo>
                      <a:pt x="144" y="127"/>
                    </a:lnTo>
                    <a:lnTo>
                      <a:pt x="140" y="127"/>
                    </a:lnTo>
                    <a:lnTo>
                      <a:pt x="138" y="125"/>
                    </a:lnTo>
                    <a:lnTo>
                      <a:pt x="134" y="125"/>
                    </a:lnTo>
                    <a:lnTo>
                      <a:pt x="130" y="125"/>
                    </a:lnTo>
                    <a:lnTo>
                      <a:pt x="128" y="125"/>
                    </a:lnTo>
                    <a:lnTo>
                      <a:pt x="124" y="125"/>
                    </a:lnTo>
                    <a:lnTo>
                      <a:pt x="121" y="125"/>
                    </a:lnTo>
                    <a:lnTo>
                      <a:pt x="119" y="123"/>
                    </a:lnTo>
                    <a:lnTo>
                      <a:pt x="115" y="123"/>
                    </a:lnTo>
                    <a:lnTo>
                      <a:pt x="111" y="123"/>
                    </a:lnTo>
                    <a:lnTo>
                      <a:pt x="109" y="123"/>
                    </a:lnTo>
                    <a:lnTo>
                      <a:pt x="105" y="121"/>
                    </a:lnTo>
                    <a:lnTo>
                      <a:pt x="103" y="121"/>
                    </a:lnTo>
                    <a:lnTo>
                      <a:pt x="99" y="119"/>
                    </a:lnTo>
                    <a:lnTo>
                      <a:pt x="98" y="119"/>
                    </a:lnTo>
                    <a:lnTo>
                      <a:pt x="94" y="117"/>
                    </a:lnTo>
                    <a:lnTo>
                      <a:pt x="92" y="117"/>
                    </a:lnTo>
                    <a:lnTo>
                      <a:pt x="88" y="115"/>
                    </a:lnTo>
                    <a:lnTo>
                      <a:pt x="86" y="113"/>
                    </a:lnTo>
                    <a:lnTo>
                      <a:pt x="84" y="112"/>
                    </a:lnTo>
                    <a:lnTo>
                      <a:pt x="80" y="110"/>
                    </a:lnTo>
                    <a:lnTo>
                      <a:pt x="78" y="108"/>
                    </a:lnTo>
                    <a:lnTo>
                      <a:pt x="80" y="108"/>
                    </a:lnTo>
                    <a:lnTo>
                      <a:pt x="82" y="106"/>
                    </a:lnTo>
                    <a:lnTo>
                      <a:pt x="84" y="106"/>
                    </a:lnTo>
                    <a:lnTo>
                      <a:pt x="86" y="106"/>
                    </a:lnTo>
                    <a:lnTo>
                      <a:pt x="88" y="106"/>
                    </a:lnTo>
                    <a:lnTo>
                      <a:pt x="90" y="104"/>
                    </a:lnTo>
                    <a:lnTo>
                      <a:pt x="92" y="104"/>
                    </a:lnTo>
                    <a:lnTo>
                      <a:pt x="94" y="104"/>
                    </a:lnTo>
                    <a:lnTo>
                      <a:pt x="96" y="104"/>
                    </a:lnTo>
                    <a:lnTo>
                      <a:pt x="98" y="104"/>
                    </a:lnTo>
                    <a:lnTo>
                      <a:pt x="99" y="104"/>
                    </a:lnTo>
                    <a:lnTo>
                      <a:pt x="101" y="104"/>
                    </a:lnTo>
                    <a:lnTo>
                      <a:pt x="103" y="102"/>
                    </a:lnTo>
                    <a:lnTo>
                      <a:pt x="105" y="102"/>
                    </a:lnTo>
                    <a:lnTo>
                      <a:pt x="107" y="102"/>
                    </a:lnTo>
                    <a:lnTo>
                      <a:pt x="109" y="102"/>
                    </a:lnTo>
                    <a:lnTo>
                      <a:pt x="111" y="102"/>
                    </a:lnTo>
                    <a:lnTo>
                      <a:pt x="113" y="100"/>
                    </a:lnTo>
                    <a:lnTo>
                      <a:pt x="115" y="100"/>
                    </a:lnTo>
                    <a:lnTo>
                      <a:pt x="117" y="100"/>
                    </a:lnTo>
                    <a:lnTo>
                      <a:pt x="119" y="100"/>
                    </a:lnTo>
                    <a:lnTo>
                      <a:pt x="121" y="98"/>
                    </a:lnTo>
                    <a:lnTo>
                      <a:pt x="122" y="98"/>
                    </a:lnTo>
                    <a:lnTo>
                      <a:pt x="124" y="96"/>
                    </a:lnTo>
                    <a:lnTo>
                      <a:pt x="126" y="94"/>
                    </a:lnTo>
                    <a:lnTo>
                      <a:pt x="126" y="92"/>
                    </a:lnTo>
                    <a:lnTo>
                      <a:pt x="128" y="92"/>
                    </a:lnTo>
                    <a:lnTo>
                      <a:pt x="128" y="90"/>
                    </a:lnTo>
                    <a:lnTo>
                      <a:pt x="128" y="88"/>
                    </a:lnTo>
                    <a:lnTo>
                      <a:pt x="126" y="88"/>
                    </a:lnTo>
                    <a:lnTo>
                      <a:pt x="126" y="87"/>
                    </a:lnTo>
                    <a:lnTo>
                      <a:pt x="126" y="85"/>
                    </a:lnTo>
                    <a:lnTo>
                      <a:pt x="124" y="85"/>
                    </a:lnTo>
                    <a:lnTo>
                      <a:pt x="124" y="83"/>
                    </a:lnTo>
                    <a:lnTo>
                      <a:pt x="122" y="83"/>
                    </a:lnTo>
                    <a:lnTo>
                      <a:pt x="122" y="81"/>
                    </a:lnTo>
                    <a:lnTo>
                      <a:pt x="121" y="81"/>
                    </a:lnTo>
                    <a:lnTo>
                      <a:pt x="121" y="79"/>
                    </a:lnTo>
                    <a:lnTo>
                      <a:pt x="119" y="79"/>
                    </a:lnTo>
                    <a:lnTo>
                      <a:pt x="117" y="77"/>
                    </a:lnTo>
                    <a:lnTo>
                      <a:pt x="115" y="77"/>
                    </a:lnTo>
                    <a:lnTo>
                      <a:pt x="115" y="75"/>
                    </a:lnTo>
                    <a:lnTo>
                      <a:pt x="113" y="75"/>
                    </a:lnTo>
                    <a:lnTo>
                      <a:pt x="111" y="75"/>
                    </a:lnTo>
                    <a:lnTo>
                      <a:pt x="111" y="73"/>
                    </a:lnTo>
                    <a:lnTo>
                      <a:pt x="107" y="73"/>
                    </a:lnTo>
                    <a:lnTo>
                      <a:pt x="105" y="71"/>
                    </a:lnTo>
                    <a:lnTo>
                      <a:pt x="101" y="71"/>
                    </a:lnTo>
                    <a:lnTo>
                      <a:pt x="99" y="69"/>
                    </a:lnTo>
                    <a:lnTo>
                      <a:pt x="96" y="69"/>
                    </a:lnTo>
                    <a:lnTo>
                      <a:pt x="94" y="67"/>
                    </a:lnTo>
                    <a:lnTo>
                      <a:pt x="90" y="67"/>
                    </a:lnTo>
                    <a:lnTo>
                      <a:pt x="88" y="65"/>
                    </a:lnTo>
                    <a:lnTo>
                      <a:pt x="84" y="65"/>
                    </a:lnTo>
                    <a:lnTo>
                      <a:pt x="82" y="64"/>
                    </a:lnTo>
                    <a:lnTo>
                      <a:pt x="78" y="64"/>
                    </a:lnTo>
                    <a:lnTo>
                      <a:pt x="76" y="64"/>
                    </a:lnTo>
                    <a:lnTo>
                      <a:pt x="73" y="62"/>
                    </a:lnTo>
                    <a:lnTo>
                      <a:pt x="69" y="62"/>
                    </a:lnTo>
                    <a:lnTo>
                      <a:pt x="67" y="60"/>
                    </a:lnTo>
                    <a:lnTo>
                      <a:pt x="63" y="60"/>
                    </a:lnTo>
                    <a:lnTo>
                      <a:pt x="61" y="60"/>
                    </a:lnTo>
                    <a:lnTo>
                      <a:pt x="57" y="58"/>
                    </a:lnTo>
                    <a:lnTo>
                      <a:pt x="53" y="58"/>
                    </a:lnTo>
                    <a:lnTo>
                      <a:pt x="51" y="58"/>
                    </a:lnTo>
                    <a:lnTo>
                      <a:pt x="48" y="58"/>
                    </a:lnTo>
                    <a:lnTo>
                      <a:pt x="46" y="56"/>
                    </a:lnTo>
                    <a:lnTo>
                      <a:pt x="42" y="56"/>
                    </a:lnTo>
                    <a:lnTo>
                      <a:pt x="38" y="56"/>
                    </a:lnTo>
                    <a:lnTo>
                      <a:pt x="36" y="54"/>
                    </a:lnTo>
                    <a:lnTo>
                      <a:pt x="32" y="54"/>
                    </a:lnTo>
                    <a:lnTo>
                      <a:pt x="30" y="54"/>
                    </a:lnTo>
                    <a:lnTo>
                      <a:pt x="27" y="54"/>
                    </a:lnTo>
                    <a:lnTo>
                      <a:pt x="25" y="52"/>
                    </a:lnTo>
                    <a:lnTo>
                      <a:pt x="21" y="52"/>
                    </a:lnTo>
                    <a:lnTo>
                      <a:pt x="19" y="52"/>
                    </a:lnTo>
                    <a:lnTo>
                      <a:pt x="15" y="50"/>
                    </a:lnTo>
                    <a:lnTo>
                      <a:pt x="13" y="50"/>
                    </a:lnTo>
                    <a:lnTo>
                      <a:pt x="11" y="50"/>
                    </a:lnTo>
                    <a:lnTo>
                      <a:pt x="9" y="50"/>
                    </a:lnTo>
                    <a:lnTo>
                      <a:pt x="7" y="48"/>
                    </a:lnTo>
                    <a:lnTo>
                      <a:pt x="5" y="48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64" name="Freeform 740"/>
              <p:cNvSpPr>
                <a:spLocks noChangeAspect="1"/>
              </p:cNvSpPr>
              <p:nvPr/>
            </p:nvSpPr>
            <p:spPr bwMode="auto">
              <a:xfrm>
                <a:off x="937" y="3220"/>
                <a:ext cx="213" cy="294"/>
              </a:xfrm>
              <a:custGeom>
                <a:avLst/>
                <a:gdLst>
                  <a:gd name="T0" fmla="*/ 2 w 280"/>
                  <a:gd name="T1" fmla="*/ 1 h 420"/>
                  <a:gd name="T2" fmla="*/ 3 w 280"/>
                  <a:gd name="T3" fmla="*/ 1 h 420"/>
                  <a:gd name="T4" fmla="*/ 5 w 280"/>
                  <a:gd name="T5" fmla="*/ 1 h 420"/>
                  <a:gd name="T6" fmla="*/ 4 w 280"/>
                  <a:gd name="T7" fmla="*/ 1 h 420"/>
                  <a:gd name="T8" fmla="*/ 4 w 280"/>
                  <a:gd name="T9" fmla="*/ 1 h 420"/>
                  <a:gd name="T10" fmla="*/ 3 w 280"/>
                  <a:gd name="T11" fmla="*/ 1 h 420"/>
                  <a:gd name="T12" fmla="*/ 3 w 280"/>
                  <a:gd name="T13" fmla="*/ 1 h 420"/>
                  <a:gd name="T14" fmla="*/ 4 w 280"/>
                  <a:gd name="T15" fmla="*/ 1 h 420"/>
                  <a:gd name="T16" fmla="*/ 5 w 280"/>
                  <a:gd name="T17" fmla="*/ 1 h 420"/>
                  <a:gd name="T18" fmla="*/ 5 w 280"/>
                  <a:gd name="T19" fmla="*/ 1 h 420"/>
                  <a:gd name="T20" fmla="*/ 6 w 280"/>
                  <a:gd name="T21" fmla="*/ 1 h 420"/>
                  <a:gd name="T22" fmla="*/ 7 w 280"/>
                  <a:gd name="T23" fmla="*/ 1 h 420"/>
                  <a:gd name="T24" fmla="*/ 8 w 280"/>
                  <a:gd name="T25" fmla="*/ 1 h 420"/>
                  <a:gd name="T26" fmla="*/ 10 w 280"/>
                  <a:gd name="T27" fmla="*/ 3 h 420"/>
                  <a:gd name="T28" fmla="*/ 11 w 280"/>
                  <a:gd name="T29" fmla="*/ 5 h 420"/>
                  <a:gd name="T30" fmla="*/ 10 w 280"/>
                  <a:gd name="T31" fmla="*/ 6 h 420"/>
                  <a:gd name="T32" fmla="*/ 9 w 280"/>
                  <a:gd name="T33" fmla="*/ 6 h 420"/>
                  <a:gd name="T34" fmla="*/ 8 w 280"/>
                  <a:gd name="T35" fmla="*/ 6 h 420"/>
                  <a:gd name="T36" fmla="*/ 7 w 280"/>
                  <a:gd name="T37" fmla="*/ 6 h 420"/>
                  <a:gd name="T38" fmla="*/ 8 w 280"/>
                  <a:gd name="T39" fmla="*/ 5 h 420"/>
                  <a:gd name="T40" fmla="*/ 9 w 280"/>
                  <a:gd name="T41" fmla="*/ 5 h 420"/>
                  <a:gd name="T42" fmla="*/ 8 w 280"/>
                  <a:gd name="T43" fmla="*/ 5 h 420"/>
                  <a:gd name="T44" fmla="*/ 6 w 280"/>
                  <a:gd name="T45" fmla="*/ 5 h 420"/>
                  <a:gd name="T46" fmla="*/ 6 w 280"/>
                  <a:gd name="T47" fmla="*/ 5 h 420"/>
                  <a:gd name="T48" fmla="*/ 5 w 280"/>
                  <a:gd name="T49" fmla="*/ 4 h 420"/>
                  <a:gd name="T50" fmla="*/ 6 w 280"/>
                  <a:gd name="T51" fmla="*/ 4 h 420"/>
                  <a:gd name="T52" fmla="*/ 7 w 280"/>
                  <a:gd name="T53" fmla="*/ 4 h 420"/>
                  <a:gd name="T54" fmla="*/ 7 w 280"/>
                  <a:gd name="T55" fmla="*/ 4 h 420"/>
                  <a:gd name="T56" fmla="*/ 6 w 280"/>
                  <a:gd name="T57" fmla="*/ 4 h 420"/>
                  <a:gd name="T58" fmla="*/ 6 w 280"/>
                  <a:gd name="T59" fmla="*/ 4 h 420"/>
                  <a:gd name="T60" fmla="*/ 5 w 280"/>
                  <a:gd name="T61" fmla="*/ 4 h 420"/>
                  <a:gd name="T62" fmla="*/ 6 w 280"/>
                  <a:gd name="T63" fmla="*/ 4 h 420"/>
                  <a:gd name="T64" fmla="*/ 6 w 280"/>
                  <a:gd name="T65" fmla="*/ 4 h 420"/>
                  <a:gd name="T66" fmla="*/ 8 w 280"/>
                  <a:gd name="T67" fmla="*/ 4 h 420"/>
                  <a:gd name="T68" fmla="*/ 8 w 280"/>
                  <a:gd name="T69" fmla="*/ 4 h 420"/>
                  <a:gd name="T70" fmla="*/ 8 w 280"/>
                  <a:gd name="T71" fmla="*/ 4 h 420"/>
                  <a:gd name="T72" fmla="*/ 6 w 280"/>
                  <a:gd name="T73" fmla="*/ 3 h 420"/>
                  <a:gd name="T74" fmla="*/ 5 w 280"/>
                  <a:gd name="T75" fmla="*/ 3 h 420"/>
                  <a:gd name="T76" fmla="*/ 5 w 280"/>
                  <a:gd name="T77" fmla="*/ 3 h 420"/>
                  <a:gd name="T78" fmla="*/ 5 w 280"/>
                  <a:gd name="T79" fmla="*/ 3 h 420"/>
                  <a:gd name="T80" fmla="*/ 6 w 280"/>
                  <a:gd name="T81" fmla="*/ 3 h 420"/>
                  <a:gd name="T82" fmla="*/ 6 w 280"/>
                  <a:gd name="T83" fmla="*/ 3 h 420"/>
                  <a:gd name="T84" fmla="*/ 7 w 280"/>
                  <a:gd name="T85" fmla="*/ 3 h 420"/>
                  <a:gd name="T86" fmla="*/ 7 w 280"/>
                  <a:gd name="T87" fmla="*/ 3 h 420"/>
                  <a:gd name="T88" fmla="*/ 7 w 280"/>
                  <a:gd name="T89" fmla="*/ 3 h 420"/>
                  <a:gd name="T90" fmla="*/ 7 w 280"/>
                  <a:gd name="T91" fmla="*/ 2 h 420"/>
                  <a:gd name="T92" fmla="*/ 7 w 280"/>
                  <a:gd name="T93" fmla="*/ 2 h 420"/>
                  <a:gd name="T94" fmla="*/ 6 w 280"/>
                  <a:gd name="T95" fmla="*/ 2 h 420"/>
                  <a:gd name="T96" fmla="*/ 5 w 280"/>
                  <a:gd name="T97" fmla="*/ 2 h 420"/>
                  <a:gd name="T98" fmla="*/ 4 w 280"/>
                  <a:gd name="T99" fmla="*/ 1 h 420"/>
                  <a:gd name="T100" fmla="*/ 3 w 280"/>
                  <a:gd name="T101" fmla="*/ 1 h 420"/>
                  <a:gd name="T102" fmla="*/ 4 w 280"/>
                  <a:gd name="T103" fmla="*/ 1 h 420"/>
                  <a:gd name="T104" fmla="*/ 5 w 280"/>
                  <a:gd name="T105" fmla="*/ 1 h 420"/>
                  <a:gd name="T106" fmla="*/ 5 w 280"/>
                  <a:gd name="T107" fmla="*/ 1 h 420"/>
                  <a:gd name="T108" fmla="*/ 5 w 280"/>
                  <a:gd name="T109" fmla="*/ 1 h 420"/>
                  <a:gd name="T110" fmla="*/ 4 w 280"/>
                  <a:gd name="T111" fmla="*/ 1 h 420"/>
                  <a:gd name="T112" fmla="*/ 2 w 280"/>
                  <a:gd name="T113" fmla="*/ 1 h 420"/>
                  <a:gd name="T114" fmla="*/ 2 w 280"/>
                  <a:gd name="T115" fmla="*/ 1 h 420"/>
                  <a:gd name="T116" fmla="*/ 2 w 280"/>
                  <a:gd name="T117" fmla="*/ 1 h 42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80"/>
                  <a:gd name="T178" fmla="*/ 0 h 420"/>
                  <a:gd name="T179" fmla="*/ 280 w 280"/>
                  <a:gd name="T180" fmla="*/ 420 h 42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80" h="420">
                    <a:moveTo>
                      <a:pt x="2" y="38"/>
                    </a:moveTo>
                    <a:lnTo>
                      <a:pt x="4" y="36"/>
                    </a:lnTo>
                    <a:lnTo>
                      <a:pt x="8" y="36"/>
                    </a:lnTo>
                    <a:lnTo>
                      <a:pt x="10" y="35"/>
                    </a:lnTo>
                    <a:lnTo>
                      <a:pt x="12" y="35"/>
                    </a:lnTo>
                    <a:lnTo>
                      <a:pt x="16" y="33"/>
                    </a:lnTo>
                    <a:lnTo>
                      <a:pt x="18" y="33"/>
                    </a:lnTo>
                    <a:lnTo>
                      <a:pt x="21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31" y="33"/>
                    </a:lnTo>
                    <a:lnTo>
                      <a:pt x="35" y="33"/>
                    </a:lnTo>
                    <a:lnTo>
                      <a:pt x="39" y="33"/>
                    </a:lnTo>
                    <a:lnTo>
                      <a:pt x="42" y="33"/>
                    </a:lnTo>
                    <a:lnTo>
                      <a:pt x="46" y="33"/>
                    </a:lnTo>
                    <a:lnTo>
                      <a:pt x="50" y="35"/>
                    </a:lnTo>
                    <a:lnTo>
                      <a:pt x="54" y="35"/>
                    </a:lnTo>
                    <a:lnTo>
                      <a:pt x="58" y="35"/>
                    </a:lnTo>
                    <a:lnTo>
                      <a:pt x="62" y="36"/>
                    </a:lnTo>
                    <a:lnTo>
                      <a:pt x="66" y="36"/>
                    </a:lnTo>
                    <a:lnTo>
                      <a:pt x="69" y="36"/>
                    </a:lnTo>
                    <a:lnTo>
                      <a:pt x="73" y="38"/>
                    </a:lnTo>
                    <a:lnTo>
                      <a:pt x="79" y="38"/>
                    </a:lnTo>
                    <a:lnTo>
                      <a:pt x="83" y="40"/>
                    </a:lnTo>
                    <a:lnTo>
                      <a:pt x="87" y="40"/>
                    </a:lnTo>
                    <a:lnTo>
                      <a:pt x="90" y="40"/>
                    </a:lnTo>
                    <a:lnTo>
                      <a:pt x="94" y="42"/>
                    </a:lnTo>
                    <a:lnTo>
                      <a:pt x="98" y="42"/>
                    </a:lnTo>
                    <a:lnTo>
                      <a:pt x="102" y="44"/>
                    </a:lnTo>
                    <a:lnTo>
                      <a:pt x="106" y="44"/>
                    </a:lnTo>
                    <a:lnTo>
                      <a:pt x="112" y="44"/>
                    </a:lnTo>
                    <a:lnTo>
                      <a:pt x="115" y="44"/>
                    </a:lnTo>
                    <a:lnTo>
                      <a:pt x="119" y="46"/>
                    </a:lnTo>
                    <a:lnTo>
                      <a:pt x="119" y="44"/>
                    </a:lnTo>
                    <a:lnTo>
                      <a:pt x="119" y="42"/>
                    </a:lnTo>
                    <a:lnTo>
                      <a:pt x="119" y="40"/>
                    </a:lnTo>
                    <a:lnTo>
                      <a:pt x="119" y="38"/>
                    </a:lnTo>
                    <a:lnTo>
                      <a:pt x="119" y="36"/>
                    </a:lnTo>
                    <a:lnTo>
                      <a:pt x="119" y="35"/>
                    </a:lnTo>
                    <a:lnTo>
                      <a:pt x="117" y="33"/>
                    </a:lnTo>
                    <a:lnTo>
                      <a:pt x="115" y="33"/>
                    </a:lnTo>
                    <a:lnTo>
                      <a:pt x="115" y="31"/>
                    </a:lnTo>
                    <a:lnTo>
                      <a:pt x="113" y="31"/>
                    </a:lnTo>
                    <a:lnTo>
                      <a:pt x="112" y="29"/>
                    </a:lnTo>
                    <a:lnTo>
                      <a:pt x="110" y="29"/>
                    </a:lnTo>
                    <a:lnTo>
                      <a:pt x="110" y="27"/>
                    </a:lnTo>
                    <a:lnTo>
                      <a:pt x="108" y="27"/>
                    </a:lnTo>
                    <a:lnTo>
                      <a:pt x="106" y="25"/>
                    </a:lnTo>
                    <a:lnTo>
                      <a:pt x="104" y="25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98" y="21"/>
                    </a:lnTo>
                    <a:lnTo>
                      <a:pt x="96" y="21"/>
                    </a:lnTo>
                    <a:lnTo>
                      <a:pt x="94" y="19"/>
                    </a:lnTo>
                    <a:lnTo>
                      <a:pt x="92" y="19"/>
                    </a:lnTo>
                    <a:lnTo>
                      <a:pt x="89" y="19"/>
                    </a:lnTo>
                    <a:lnTo>
                      <a:pt x="87" y="17"/>
                    </a:lnTo>
                    <a:lnTo>
                      <a:pt x="85" y="17"/>
                    </a:lnTo>
                    <a:lnTo>
                      <a:pt x="83" y="15"/>
                    </a:lnTo>
                    <a:lnTo>
                      <a:pt x="81" y="15"/>
                    </a:lnTo>
                    <a:lnTo>
                      <a:pt x="81" y="13"/>
                    </a:lnTo>
                    <a:lnTo>
                      <a:pt x="79" y="13"/>
                    </a:lnTo>
                    <a:lnTo>
                      <a:pt x="77" y="12"/>
                    </a:lnTo>
                    <a:lnTo>
                      <a:pt x="75" y="10"/>
                    </a:lnTo>
                    <a:lnTo>
                      <a:pt x="73" y="10"/>
                    </a:lnTo>
                    <a:lnTo>
                      <a:pt x="71" y="8"/>
                    </a:lnTo>
                    <a:lnTo>
                      <a:pt x="71" y="6"/>
                    </a:lnTo>
                    <a:lnTo>
                      <a:pt x="69" y="6"/>
                    </a:lnTo>
                    <a:lnTo>
                      <a:pt x="69" y="4"/>
                    </a:lnTo>
                    <a:lnTo>
                      <a:pt x="67" y="2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1" y="4"/>
                    </a:lnTo>
                    <a:lnTo>
                      <a:pt x="83" y="4"/>
                    </a:lnTo>
                    <a:lnTo>
                      <a:pt x="85" y="4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9" y="6"/>
                    </a:lnTo>
                    <a:lnTo>
                      <a:pt x="90" y="6"/>
                    </a:lnTo>
                    <a:lnTo>
                      <a:pt x="92" y="6"/>
                    </a:lnTo>
                    <a:lnTo>
                      <a:pt x="96" y="8"/>
                    </a:lnTo>
                    <a:lnTo>
                      <a:pt x="98" y="8"/>
                    </a:lnTo>
                    <a:lnTo>
                      <a:pt x="100" y="8"/>
                    </a:lnTo>
                    <a:lnTo>
                      <a:pt x="102" y="10"/>
                    </a:lnTo>
                    <a:lnTo>
                      <a:pt x="106" y="10"/>
                    </a:lnTo>
                    <a:lnTo>
                      <a:pt x="108" y="10"/>
                    </a:lnTo>
                    <a:lnTo>
                      <a:pt x="110" y="12"/>
                    </a:lnTo>
                    <a:lnTo>
                      <a:pt x="112" y="12"/>
                    </a:lnTo>
                    <a:lnTo>
                      <a:pt x="113" y="12"/>
                    </a:lnTo>
                    <a:lnTo>
                      <a:pt x="115" y="12"/>
                    </a:lnTo>
                    <a:lnTo>
                      <a:pt x="117" y="12"/>
                    </a:lnTo>
                    <a:lnTo>
                      <a:pt x="119" y="13"/>
                    </a:lnTo>
                    <a:lnTo>
                      <a:pt x="121" y="13"/>
                    </a:lnTo>
                    <a:lnTo>
                      <a:pt x="123" y="13"/>
                    </a:lnTo>
                    <a:lnTo>
                      <a:pt x="125" y="13"/>
                    </a:lnTo>
                    <a:lnTo>
                      <a:pt x="127" y="15"/>
                    </a:lnTo>
                    <a:lnTo>
                      <a:pt x="129" y="15"/>
                    </a:lnTo>
                    <a:lnTo>
                      <a:pt x="131" y="15"/>
                    </a:lnTo>
                    <a:lnTo>
                      <a:pt x="133" y="17"/>
                    </a:lnTo>
                    <a:lnTo>
                      <a:pt x="135" y="17"/>
                    </a:lnTo>
                    <a:lnTo>
                      <a:pt x="137" y="17"/>
                    </a:lnTo>
                    <a:lnTo>
                      <a:pt x="137" y="19"/>
                    </a:lnTo>
                    <a:lnTo>
                      <a:pt x="138" y="19"/>
                    </a:lnTo>
                    <a:lnTo>
                      <a:pt x="140" y="21"/>
                    </a:lnTo>
                    <a:lnTo>
                      <a:pt x="142" y="21"/>
                    </a:lnTo>
                    <a:lnTo>
                      <a:pt x="144" y="21"/>
                    </a:lnTo>
                    <a:lnTo>
                      <a:pt x="148" y="23"/>
                    </a:lnTo>
                    <a:lnTo>
                      <a:pt x="150" y="25"/>
                    </a:lnTo>
                    <a:lnTo>
                      <a:pt x="150" y="23"/>
                    </a:lnTo>
                    <a:lnTo>
                      <a:pt x="152" y="23"/>
                    </a:lnTo>
                    <a:lnTo>
                      <a:pt x="152" y="21"/>
                    </a:lnTo>
                    <a:lnTo>
                      <a:pt x="154" y="21"/>
                    </a:lnTo>
                    <a:lnTo>
                      <a:pt x="154" y="19"/>
                    </a:lnTo>
                    <a:lnTo>
                      <a:pt x="156" y="19"/>
                    </a:lnTo>
                    <a:lnTo>
                      <a:pt x="158" y="17"/>
                    </a:lnTo>
                    <a:lnTo>
                      <a:pt x="160" y="17"/>
                    </a:lnTo>
                    <a:lnTo>
                      <a:pt x="161" y="15"/>
                    </a:lnTo>
                    <a:lnTo>
                      <a:pt x="163" y="15"/>
                    </a:lnTo>
                    <a:lnTo>
                      <a:pt x="165" y="15"/>
                    </a:lnTo>
                    <a:lnTo>
                      <a:pt x="167" y="13"/>
                    </a:lnTo>
                    <a:lnTo>
                      <a:pt x="169" y="13"/>
                    </a:lnTo>
                    <a:lnTo>
                      <a:pt x="171" y="13"/>
                    </a:lnTo>
                    <a:lnTo>
                      <a:pt x="175" y="13"/>
                    </a:lnTo>
                    <a:lnTo>
                      <a:pt x="177" y="13"/>
                    </a:lnTo>
                    <a:lnTo>
                      <a:pt x="181" y="13"/>
                    </a:lnTo>
                    <a:lnTo>
                      <a:pt x="183" y="15"/>
                    </a:lnTo>
                    <a:lnTo>
                      <a:pt x="186" y="15"/>
                    </a:lnTo>
                    <a:lnTo>
                      <a:pt x="190" y="17"/>
                    </a:lnTo>
                    <a:lnTo>
                      <a:pt x="194" y="19"/>
                    </a:lnTo>
                    <a:lnTo>
                      <a:pt x="198" y="21"/>
                    </a:lnTo>
                    <a:lnTo>
                      <a:pt x="202" y="23"/>
                    </a:lnTo>
                    <a:lnTo>
                      <a:pt x="206" y="27"/>
                    </a:lnTo>
                    <a:lnTo>
                      <a:pt x="209" y="31"/>
                    </a:lnTo>
                    <a:lnTo>
                      <a:pt x="213" y="35"/>
                    </a:lnTo>
                    <a:lnTo>
                      <a:pt x="219" y="38"/>
                    </a:lnTo>
                    <a:lnTo>
                      <a:pt x="223" y="42"/>
                    </a:lnTo>
                    <a:lnTo>
                      <a:pt x="229" y="48"/>
                    </a:lnTo>
                    <a:lnTo>
                      <a:pt x="234" y="58"/>
                    </a:lnTo>
                    <a:lnTo>
                      <a:pt x="242" y="69"/>
                    </a:lnTo>
                    <a:lnTo>
                      <a:pt x="248" y="81"/>
                    </a:lnTo>
                    <a:lnTo>
                      <a:pt x="254" y="92"/>
                    </a:lnTo>
                    <a:lnTo>
                      <a:pt x="257" y="106"/>
                    </a:lnTo>
                    <a:lnTo>
                      <a:pt x="261" y="119"/>
                    </a:lnTo>
                    <a:lnTo>
                      <a:pt x="265" y="132"/>
                    </a:lnTo>
                    <a:lnTo>
                      <a:pt x="269" y="148"/>
                    </a:lnTo>
                    <a:lnTo>
                      <a:pt x="271" y="163"/>
                    </a:lnTo>
                    <a:lnTo>
                      <a:pt x="275" y="177"/>
                    </a:lnTo>
                    <a:lnTo>
                      <a:pt x="277" y="194"/>
                    </a:lnTo>
                    <a:lnTo>
                      <a:pt x="277" y="209"/>
                    </a:lnTo>
                    <a:lnTo>
                      <a:pt x="278" y="225"/>
                    </a:lnTo>
                    <a:lnTo>
                      <a:pt x="278" y="240"/>
                    </a:lnTo>
                    <a:lnTo>
                      <a:pt x="280" y="255"/>
                    </a:lnTo>
                    <a:lnTo>
                      <a:pt x="280" y="271"/>
                    </a:lnTo>
                    <a:lnTo>
                      <a:pt x="280" y="286"/>
                    </a:lnTo>
                    <a:lnTo>
                      <a:pt x="280" y="300"/>
                    </a:lnTo>
                    <a:lnTo>
                      <a:pt x="278" y="315"/>
                    </a:lnTo>
                    <a:lnTo>
                      <a:pt x="278" y="328"/>
                    </a:lnTo>
                    <a:lnTo>
                      <a:pt x="278" y="342"/>
                    </a:lnTo>
                    <a:lnTo>
                      <a:pt x="277" y="353"/>
                    </a:lnTo>
                    <a:lnTo>
                      <a:pt x="277" y="365"/>
                    </a:lnTo>
                    <a:lnTo>
                      <a:pt x="275" y="376"/>
                    </a:lnTo>
                    <a:lnTo>
                      <a:pt x="275" y="386"/>
                    </a:lnTo>
                    <a:lnTo>
                      <a:pt x="273" y="394"/>
                    </a:lnTo>
                    <a:lnTo>
                      <a:pt x="273" y="401"/>
                    </a:lnTo>
                    <a:lnTo>
                      <a:pt x="273" y="409"/>
                    </a:lnTo>
                    <a:lnTo>
                      <a:pt x="271" y="413"/>
                    </a:lnTo>
                    <a:lnTo>
                      <a:pt x="271" y="417"/>
                    </a:lnTo>
                    <a:lnTo>
                      <a:pt x="271" y="420"/>
                    </a:lnTo>
                    <a:lnTo>
                      <a:pt x="267" y="420"/>
                    </a:lnTo>
                    <a:lnTo>
                      <a:pt x="263" y="420"/>
                    </a:lnTo>
                    <a:lnTo>
                      <a:pt x="261" y="420"/>
                    </a:lnTo>
                    <a:lnTo>
                      <a:pt x="257" y="420"/>
                    </a:lnTo>
                    <a:lnTo>
                      <a:pt x="254" y="420"/>
                    </a:lnTo>
                    <a:lnTo>
                      <a:pt x="252" y="420"/>
                    </a:lnTo>
                    <a:lnTo>
                      <a:pt x="248" y="420"/>
                    </a:lnTo>
                    <a:lnTo>
                      <a:pt x="246" y="420"/>
                    </a:lnTo>
                    <a:lnTo>
                      <a:pt x="244" y="420"/>
                    </a:lnTo>
                    <a:lnTo>
                      <a:pt x="240" y="420"/>
                    </a:lnTo>
                    <a:lnTo>
                      <a:pt x="238" y="420"/>
                    </a:lnTo>
                    <a:lnTo>
                      <a:pt x="236" y="420"/>
                    </a:lnTo>
                    <a:lnTo>
                      <a:pt x="232" y="420"/>
                    </a:lnTo>
                    <a:lnTo>
                      <a:pt x="231" y="420"/>
                    </a:lnTo>
                    <a:lnTo>
                      <a:pt x="229" y="420"/>
                    </a:lnTo>
                    <a:lnTo>
                      <a:pt x="227" y="420"/>
                    </a:lnTo>
                    <a:lnTo>
                      <a:pt x="223" y="420"/>
                    </a:lnTo>
                    <a:lnTo>
                      <a:pt x="221" y="420"/>
                    </a:lnTo>
                    <a:lnTo>
                      <a:pt x="219" y="420"/>
                    </a:lnTo>
                    <a:lnTo>
                      <a:pt x="217" y="420"/>
                    </a:lnTo>
                    <a:lnTo>
                      <a:pt x="213" y="419"/>
                    </a:lnTo>
                    <a:lnTo>
                      <a:pt x="211" y="419"/>
                    </a:lnTo>
                    <a:lnTo>
                      <a:pt x="209" y="419"/>
                    </a:lnTo>
                    <a:lnTo>
                      <a:pt x="207" y="417"/>
                    </a:lnTo>
                    <a:lnTo>
                      <a:pt x="204" y="417"/>
                    </a:lnTo>
                    <a:lnTo>
                      <a:pt x="202" y="415"/>
                    </a:lnTo>
                    <a:lnTo>
                      <a:pt x="200" y="415"/>
                    </a:lnTo>
                    <a:lnTo>
                      <a:pt x="196" y="413"/>
                    </a:lnTo>
                    <a:lnTo>
                      <a:pt x="194" y="413"/>
                    </a:lnTo>
                    <a:lnTo>
                      <a:pt x="190" y="411"/>
                    </a:lnTo>
                    <a:lnTo>
                      <a:pt x="188" y="409"/>
                    </a:lnTo>
                    <a:lnTo>
                      <a:pt x="184" y="407"/>
                    </a:lnTo>
                    <a:lnTo>
                      <a:pt x="186" y="407"/>
                    </a:lnTo>
                    <a:lnTo>
                      <a:pt x="188" y="405"/>
                    </a:lnTo>
                    <a:lnTo>
                      <a:pt x="190" y="405"/>
                    </a:lnTo>
                    <a:lnTo>
                      <a:pt x="192" y="403"/>
                    </a:lnTo>
                    <a:lnTo>
                      <a:pt x="194" y="401"/>
                    </a:lnTo>
                    <a:lnTo>
                      <a:pt x="198" y="401"/>
                    </a:lnTo>
                    <a:lnTo>
                      <a:pt x="200" y="399"/>
                    </a:lnTo>
                    <a:lnTo>
                      <a:pt x="204" y="397"/>
                    </a:lnTo>
                    <a:lnTo>
                      <a:pt x="206" y="397"/>
                    </a:lnTo>
                    <a:lnTo>
                      <a:pt x="209" y="396"/>
                    </a:lnTo>
                    <a:lnTo>
                      <a:pt x="213" y="394"/>
                    </a:lnTo>
                    <a:lnTo>
                      <a:pt x="215" y="392"/>
                    </a:lnTo>
                    <a:lnTo>
                      <a:pt x="219" y="390"/>
                    </a:lnTo>
                    <a:lnTo>
                      <a:pt x="223" y="390"/>
                    </a:lnTo>
                    <a:lnTo>
                      <a:pt x="225" y="388"/>
                    </a:lnTo>
                    <a:lnTo>
                      <a:pt x="229" y="386"/>
                    </a:lnTo>
                    <a:lnTo>
                      <a:pt x="231" y="384"/>
                    </a:lnTo>
                    <a:lnTo>
                      <a:pt x="232" y="382"/>
                    </a:lnTo>
                    <a:lnTo>
                      <a:pt x="234" y="380"/>
                    </a:lnTo>
                    <a:lnTo>
                      <a:pt x="236" y="378"/>
                    </a:lnTo>
                    <a:lnTo>
                      <a:pt x="238" y="376"/>
                    </a:lnTo>
                    <a:lnTo>
                      <a:pt x="238" y="374"/>
                    </a:lnTo>
                    <a:lnTo>
                      <a:pt x="238" y="372"/>
                    </a:lnTo>
                    <a:lnTo>
                      <a:pt x="238" y="371"/>
                    </a:lnTo>
                    <a:lnTo>
                      <a:pt x="238" y="369"/>
                    </a:lnTo>
                    <a:lnTo>
                      <a:pt x="236" y="367"/>
                    </a:lnTo>
                    <a:lnTo>
                      <a:pt x="234" y="365"/>
                    </a:lnTo>
                    <a:lnTo>
                      <a:pt x="232" y="363"/>
                    </a:lnTo>
                    <a:lnTo>
                      <a:pt x="229" y="361"/>
                    </a:lnTo>
                    <a:lnTo>
                      <a:pt x="225" y="359"/>
                    </a:lnTo>
                    <a:lnTo>
                      <a:pt x="219" y="357"/>
                    </a:lnTo>
                    <a:lnTo>
                      <a:pt x="213" y="355"/>
                    </a:lnTo>
                    <a:lnTo>
                      <a:pt x="211" y="353"/>
                    </a:lnTo>
                    <a:lnTo>
                      <a:pt x="207" y="353"/>
                    </a:lnTo>
                    <a:lnTo>
                      <a:pt x="206" y="351"/>
                    </a:lnTo>
                    <a:lnTo>
                      <a:pt x="202" y="351"/>
                    </a:lnTo>
                    <a:lnTo>
                      <a:pt x="200" y="351"/>
                    </a:lnTo>
                    <a:lnTo>
                      <a:pt x="196" y="349"/>
                    </a:lnTo>
                    <a:lnTo>
                      <a:pt x="194" y="349"/>
                    </a:lnTo>
                    <a:lnTo>
                      <a:pt x="192" y="348"/>
                    </a:lnTo>
                    <a:lnTo>
                      <a:pt x="188" y="348"/>
                    </a:lnTo>
                    <a:lnTo>
                      <a:pt x="186" y="348"/>
                    </a:lnTo>
                    <a:lnTo>
                      <a:pt x="184" y="346"/>
                    </a:lnTo>
                    <a:lnTo>
                      <a:pt x="183" y="346"/>
                    </a:lnTo>
                    <a:lnTo>
                      <a:pt x="179" y="346"/>
                    </a:lnTo>
                    <a:lnTo>
                      <a:pt x="177" y="344"/>
                    </a:lnTo>
                    <a:lnTo>
                      <a:pt x="175" y="344"/>
                    </a:lnTo>
                    <a:lnTo>
                      <a:pt x="173" y="344"/>
                    </a:lnTo>
                    <a:lnTo>
                      <a:pt x="169" y="342"/>
                    </a:lnTo>
                    <a:lnTo>
                      <a:pt x="167" y="342"/>
                    </a:lnTo>
                    <a:lnTo>
                      <a:pt x="165" y="342"/>
                    </a:lnTo>
                    <a:lnTo>
                      <a:pt x="163" y="342"/>
                    </a:lnTo>
                    <a:lnTo>
                      <a:pt x="161" y="340"/>
                    </a:lnTo>
                    <a:lnTo>
                      <a:pt x="158" y="340"/>
                    </a:lnTo>
                    <a:lnTo>
                      <a:pt x="156" y="340"/>
                    </a:lnTo>
                    <a:lnTo>
                      <a:pt x="154" y="338"/>
                    </a:lnTo>
                    <a:lnTo>
                      <a:pt x="152" y="338"/>
                    </a:lnTo>
                    <a:lnTo>
                      <a:pt x="148" y="338"/>
                    </a:lnTo>
                    <a:lnTo>
                      <a:pt x="146" y="336"/>
                    </a:lnTo>
                    <a:lnTo>
                      <a:pt x="144" y="336"/>
                    </a:lnTo>
                    <a:lnTo>
                      <a:pt x="142" y="336"/>
                    </a:lnTo>
                    <a:lnTo>
                      <a:pt x="138" y="336"/>
                    </a:lnTo>
                    <a:lnTo>
                      <a:pt x="137" y="334"/>
                    </a:lnTo>
                    <a:lnTo>
                      <a:pt x="135" y="334"/>
                    </a:lnTo>
                    <a:lnTo>
                      <a:pt x="135" y="332"/>
                    </a:lnTo>
                    <a:lnTo>
                      <a:pt x="135" y="330"/>
                    </a:lnTo>
                    <a:lnTo>
                      <a:pt x="135" y="328"/>
                    </a:lnTo>
                    <a:lnTo>
                      <a:pt x="137" y="326"/>
                    </a:lnTo>
                    <a:lnTo>
                      <a:pt x="137" y="324"/>
                    </a:lnTo>
                    <a:lnTo>
                      <a:pt x="138" y="324"/>
                    </a:lnTo>
                    <a:lnTo>
                      <a:pt x="140" y="323"/>
                    </a:lnTo>
                    <a:lnTo>
                      <a:pt x="142" y="323"/>
                    </a:lnTo>
                    <a:lnTo>
                      <a:pt x="142" y="321"/>
                    </a:lnTo>
                    <a:lnTo>
                      <a:pt x="144" y="321"/>
                    </a:lnTo>
                    <a:lnTo>
                      <a:pt x="146" y="319"/>
                    </a:lnTo>
                    <a:lnTo>
                      <a:pt x="150" y="319"/>
                    </a:lnTo>
                    <a:lnTo>
                      <a:pt x="152" y="319"/>
                    </a:lnTo>
                    <a:lnTo>
                      <a:pt x="154" y="319"/>
                    </a:lnTo>
                    <a:lnTo>
                      <a:pt x="156" y="317"/>
                    </a:lnTo>
                    <a:lnTo>
                      <a:pt x="158" y="317"/>
                    </a:lnTo>
                    <a:lnTo>
                      <a:pt x="161" y="317"/>
                    </a:lnTo>
                    <a:lnTo>
                      <a:pt x="163" y="317"/>
                    </a:lnTo>
                    <a:lnTo>
                      <a:pt x="165" y="317"/>
                    </a:lnTo>
                    <a:lnTo>
                      <a:pt x="167" y="317"/>
                    </a:lnTo>
                    <a:lnTo>
                      <a:pt x="171" y="315"/>
                    </a:lnTo>
                    <a:lnTo>
                      <a:pt x="173" y="315"/>
                    </a:lnTo>
                    <a:lnTo>
                      <a:pt x="175" y="315"/>
                    </a:lnTo>
                    <a:lnTo>
                      <a:pt x="177" y="315"/>
                    </a:lnTo>
                    <a:lnTo>
                      <a:pt x="179" y="315"/>
                    </a:lnTo>
                    <a:lnTo>
                      <a:pt x="183" y="313"/>
                    </a:lnTo>
                    <a:lnTo>
                      <a:pt x="184" y="313"/>
                    </a:lnTo>
                    <a:lnTo>
                      <a:pt x="186" y="313"/>
                    </a:lnTo>
                    <a:lnTo>
                      <a:pt x="188" y="311"/>
                    </a:lnTo>
                    <a:lnTo>
                      <a:pt x="190" y="311"/>
                    </a:lnTo>
                    <a:lnTo>
                      <a:pt x="192" y="309"/>
                    </a:lnTo>
                    <a:lnTo>
                      <a:pt x="192" y="307"/>
                    </a:lnTo>
                    <a:lnTo>
                      <a:pt x="192" y="305"/>
                    </a:lnTo>
                    <a:lnTo>
                      <a:pt x="192" y="303"/>
                    </a:lnTo>
                    <a:lnTo>
                      <a:pt x="192" y="301"/>
                    </a:lnTo>
                    <a:lnTo>
                      <a:pt x="190" y="300"/>
                    </a:lnTo>
                    <a:lnTo>
                      <a:pt x="190" y="298"/>
                    </a:lnTo>
                    <a:lnTo>
                      <a:pt x="190" y="296"/>
                    </a:lnTo>
                    <a:lnTo>
                      <a:pt x="188" y="294"/>
                    </a:lnTo>
                    <a:lnTo>
                      <a:pt x="188" y="292"/>
                    </a:lnTo>
                    <a:lnTo>
                      <a:pt x="188" y="290"/>
                    </a:lnTo>
                    <a:lnTo>
                      <a:pt x="188" y="288"/>
                    </a:lnTo>
                    <a:lnTo>
                      <a:pt x="188" y="286"/>
                    </a:lnTo>
                    <a:lnTo>
                      <a:pt x="186" y="286"/>
                    </a:lnTo>
                    <a:lnTo>
                      <a:pt x="184" y="286"/>
                    </a:lnTo>
                    <a:lnTo>
                      <a:pt x="183" y="286"/>
                    </a:lnTo>
                    <a:lnTo>
                      <a:pt x="181" y="284"/>
                    </a:lnTo>
                    <a:lnTo>
                      <a:pt x="179" y="284"/>
                    </a:lnTo>
                    <a:lnTo>
                      <a:pt x="177" y="284"/>
                    </a:lnTo>
                    <a:lnTo>
                      <a:pt x="177" y="282"/>
                    </a:lnTo>
                    <a:lnTo>
                      <a:pt x="175" y="282"/>
                    </a:lnTo>
                    <a:lnTo>
                      <a:pt x="173" y="282"/>
                    </a:lnTo>
                    <a:lnTo>
                      <a:pt x="171" y="282"/>
                    </a:lnTo>
                    <a:lnTo>
                      <a:pt x="169" y="282"/>
                    </a:lnTo>
                    <a:lnTo>
                      <a:pt x="167" y="282"/>
                    </a:lnTo>
                    <a:lnTo>
                      <a:pt x="165" y="282"/>
                    </a:lnTo>
                    <a:lnTo>
                      <a:pt x="163" y="282"/>
                    </a:lnTo>
                    <a:lnTo>
                      <a:pt x="161" y="282"/>
                    </a:lnTo>
                    <a:lnTo>
                      <a:pt x="160" y="282"/>
                    </a:lnTo>
                    <a:lnTo>
                      <a:pt x="160" y="280"/>
                    </a:lnTo>
                    <a:lnTo>
                      <a:pt x="158" y="280"/>
                    </a:lnTo>
                    <a:lnTo>
                      <a:pt x="156" y="280"/>
                    </a:lnTo>
                    <a:lnTo>
                      <a:pt x="154" y="280"/>
                    </a:lnTo>
                    <a:lnTo>
                      <a:pt x="152" y="280"/>
                    </a:lnTo>
                    <a:lnTo>
                      <a:pt x="150" y="280"/>
                    </a:lnTo>
                    <a:lnTo>
                      <a:pt x="148" y="280"/>
                    </a:lnTo>
                    <a:lnTo>
                      <a:pt x="146" y="280"/>
                    </a:lnTo>
                    <a:lnTo>
                      <a:pt x="144" y="280"/>
                    </a:lnTo>
                    <a:lnTo>
                      <a:pt x="142" y="280"/>
                    </a:lnTo>
                    <a:lnTo>
                      <a:pt x="140" y="280"/>
                    </a:lnTo>
                    <a:lnTo>
                      <a:pt x="140" y="278"/>
                    </a:lnTo>
                    <a:lnTo>
                      <a:pt x="142" y="276"/>
                    </a:lnTo>
                    <a:lnTo>
                      <a:pt x="144" y="276"/>
                    </a:lnTo>
                    <a:lnTo>
                      <a:pt x="144" y="275"/>
                    </a:lnTo>
                    <a:lnTo>
                      <a:pt x="146" y="275"/>
                    </a:lnTo>
                    <a:lnTo>
                      <a:pt x="148" y="275"/>
                    </a:lnTo>
                    <a:lnTo>
                      <a:pt x="150" y="273"/>
                    </a:lnTo>
                    <a:lnTo>
                      <a:pt x="152" y="273"/>
                    </a:lnTo>
                    <a:lnTo>
                      <a:pt x="154" y="271"/>
                    </a:lnTo>
                    <a:lnTo>
                      <a:pt x="156" y="271"/>
                    </a:lnTo>
                    <a:lnTo>
                      <a:pt x="158" y="271"/>
                    </a:lnTo>
                    <a:lnTo>
                      <a:pt x="160" y="271"/>
                    </a:lnTo>
                    <a:lnTo>
                      <a:pt x="161" y="271"/>
                    </a:lnTo>
                    <a:lnTo>
                      <a:pt x="163" y="271"/>
                    </a:lnTo>
                    <a:lnTo>
                      <a:pt x="165" y="271"/>
                    </a:lnTo>
                    <a:lnTo>
                      <a:pt x="167" y="271"/>
                    </a:lnTo>
                    <a:lnTo>
                      <a:pt x="169" y="271"/>
                    </a:lnTo>
                    <a:lnTo>
                      <a:pt x="171" y="269"/>
                    </a:lnTo>
                    <a:lnTo>
                      <a:pt x="173" y="269"/>
                    </a:lnTo>
                    <a:lnTo>
                      <a:pt x="175" y="269"/>
                    </a:lnTo>
                    <a:lnTo>
                      <a:pt x="177" y="269"/>
                    </a:lnTo>
                    <a:lnTo>
                      <a:pt x="179" y="269"/>
                    </a:lnTo>
                    <a:lnTo>
                      <a:pt x="181" y="269"/>
                    </a:lnTo>
                    <a:lnTo>
                      <a:pt x="183" y="269"/>
                    </a:lnTo>
                    <a:lnTo>
                      <a:pt x="184" y="269"/>
                    </a:lnTo>
                    <a:lnTo>
                      <a:pt x="186" y="269"/>
                    </a:lnTo>
                    <a:lnTo>
                      <a:pt x="188" y="269"/>
                    </a:lnTo>
                    <a:lnTo>
                      <a:pt x="190" y="269"/>
                    </a:lnTo>
                    <a:lnTo>
                      <a:pt x="192" y="267"/>
                    </a:lnTo>
                    <a:lnTo>
                      <a:pt x="194" y="267"/>
                    </a:lnTo>
                    <a:lnTo>
                      <a:pt x="196" y="267"/>
                    </a:lnTo>
                    <a:lnTo>
                      <a:pt x="198" y="267"/>
                    </a:lnTo>
                    <a:lnTo>
                      <a:pt x="200" y="267"/>
                    </a:lnTo>
                    <a:lnTo>
                      <a:pt x="202" y="267"/>
                    </a:lnTo>
                    <a:lnTo>
                      <a:pt x="204" y="267"/>
                    </a:lnTo>
                    <a:lnTo>
                      <a:pt x="206" y="267"/>
                    </a:lnTo>
                    <a:lnTo>
                      <a:pt x="207" y="265"/>
                    </a:lnTo>
                    <a:lnTo>
                      <a:pt x="209" y="265"/>
                    </a:lnTo>
                    <a:lnTo>
                      <a:pt x="211" y="265"/>
                    </a:lnTo>
                    <a:lnTo>
                      <a:pt x="213" y="265"/>
                    </a:lnTo>
                    <a:lnTo>
                      <a:pt x="215" y="265"/>
                    </a:lnTo>
                    <a:lnTo>
                      <a:pt x="217" y="265"/>
                    </a:lnTo>
                    <a:lnTo>
                      <a:pt x="217" y="263"/>
                    </a:lnTo>
                    <a:lnTo>
                      <a:pt x="219" y="263"/>
                    </a:lnTo>
                    <a:lnTo>
                      <a:pt x="221" y="263"/>
                    </a:lnTo>
                    <a:lnTo>
                      <a:pt x="221" y="261"/>
                    </a:lnTo>
                    <a:lnTo>
                      <a:pt x="219" y="259"/>
                    </a:lnTo>
                    <a:lnTo>
                      <a:pt x="219" y="255"/>
                    </a:lnTo>
                    <a:lnTo>
                      <a:pt x="217" y="253"/>
                    </a:lnTo>
                    <a:lnTo>
                      <a:pt x="215" y="250"/>
                    </a:lnTo>
                    <a:lnTo>
                      <a:pt x="215" y="248"/>
                    </a:lnTo>
                    <a:lnTo>
                      <a:pt x="213" y="246"/>
                    </a:lnTo>
                    <a:lnTo>
                      <a:pt x="211" y="244"/>
                    </a:lnTo>
                    <a:lnTo>
                      <a:pt x="209" y="242"/>
                    </a:lnTo>
                    <a:lnTo>
                      <a:pt x="207" y="240"/>
                    </a:lnTo>
                    <a:lnTo>
                      <a:pt x="206" y="238"/>
                    </a:lnTo>
                    <a:lnTo>
                      <a:pt x="202" y="236"/>
                    </a:lnTo>
                    <a:lnTo>
                      <a:pt x="200" y="234"/>
                    </a:lnTo>
                    <a:lnTo>
                      <a:pt x="198" y="234"/>
                    </a:lnTo>
                    <a:lnTo>
                      <a:pt x="194" y="232"/>
                    </a:lnTo>
                    <a:lnTo>
                      <a:pt x="192" y="230"/>
                    </a:lnTo>
                    <a:lnTo>
                      <a:pt x="190" y="230"/>
                    </a:lnTo>
                    <a:lnTo>
                      <a:pt x="186" y="228"/>
                    </a:lnTo>
                    <a:lnTo>
                      <a:pt x="184" y="228"/>
                    </a:lnTo>
                    <a:lnTo>
                      <a:pt x="181" y="227"/>
                    </a:lnTo>
                    <a:lnTo>
                      <a:pt x="177" y="227"/>
                    </a:lnTo>
                    <a:lnTo>
                      <a:pt x="175" y="225"/>
                    </a:lnTo>
                    <a:lnTo>
                      <a:pt x="171" y="225"/>
                    </a:lnTo>
                    <a:lnTo>
                      <a:pt x="169" y="223"/>
                    </a:lnTo>
                    <a:lnTo>
                      <a:pt x="165" y="221"/>
                    </a:lnTo>
                    <a:lnTo>
                      <a:pt x="161" y="221"/>
                    </a:lnTo>
                    <a:lnTo>
                      <a:pt x="160" y="219"/>
                    </a:lnTo>
                    <a:lnTo>
                      <a:pt x="156" y="219"/>
                    </a:lnTo>
                    <a:lnTo>
                      <a:pt x="154" y="217"/>
                    </a:lnTo>
                    <a:lnTo>
                      <a:pt x="150" y="217"/>
                    </a:lnTo>
                    <a:lnTo>
                      <a:pt x="148" y="215"/>
                    </a:lnTo>
                    <a:lnTo>
                      <a:pt x="144" y="213"/>
                    </a:lnTo>
                    <a:lnTo>
                      <a:pt x="142" y="213"/>
                    </a:lnTo>
                    <a:lnTo>
                      <a:pt x="140" y="213"/>
                    </a:lnTo>
                    <a:lnTo>
                      <a:pt x="140" y="211"/>
                    </a:lnTo>
                    <a:lnTo>
                      <a:pt x="138" y="211"/>
                    </a:lnTo>
                    <a:lnTo>
                      <a:pt x="137" y="211"/>
                    </a:lnTo>
                    <a:lnTo>
                      <a:pt x="135" y="211"/>
                    </a:lnTo>
                    <a:lnTo>
                      <a:pt x="133" y="211"/>
                    </a:lnTo>
                    <a:lnTo>
                      <a:pt x="131" y="211"/>
                    </a:lnTo>
                    <a:lnTo>
                      <a:pt x="129" y="211"/>
                    </a:lnTo>
                    <a:lnTo>
                      <a:pt x="127" y="211"/>
                    </a:lnTo>
                    <a:lnTo>
                      <a:pt x="125" y="211"/>
                    </a:lnTo>
                    <a:lnTo>
                      <a:pt x="123" y="211"/>
                    </a:lnTo>
                    <a:lnTo>
                      <a:pt x="121" y="211"/>
                    </a:lnTo>
                    <a:lnTo>
                      <a:pt x="121" y="209"/>
                    </a:lnTo>
                    <a:lnTo>
                      <a:pt x="119" y="209"/>
                    </a:lnTo>
                    <a:lnTo>
                      <a:pt x="121" y="207"/>
                    </a:lnTo>
                    <a:lnTo>
                      <a:pt x="123" y="207"/>
                    </a:lnTo>
                    <a:lnTo>
                      <a:pt x="125" y="207"/>
                    </a:lnTo>
                    <a:lnTo>
                      <a:pt x="127" y="205"/>
                    </a:lnTo>
                    <a:lnTo>
                      <a:pt x="129" y="205"/>
                    </a:lnTo>
                    <a:lnTo>
                      <a:pt x="131" y="205"/>
                    </a:lnTo>
                    <a:lnTo>
                      <a:pt x="131" y="204"/>
                    </a:lnTo>
                    <a:lnTo>
                      <a:pt x="133" y="204"/>
                    </a:lnTo>
                    <a:lnTo>
                      <a:pt x="135" y="204"/>
                    </a:lnTo>
                    <a:lnTo>
                      <a:pt x="137" y="204"/>
                    </a:lnTo>
                    <a:lnTo>
                      <a:pt x="137" y="202"/>
                    </a:lnTo>
                    <a:lnTo>
                      <a:pt x="138" y="202"/>
                    </a:lnTo>
                    <a:lnTo>
                      <a:pt x="140" y="202"/>
                    </a:lnTo>
                    <a:lnTo>
                      <a:pt x="142" y="202"/>
                    </a:lnTo>
                    <a:lnTo>
                      <a:pt x="144" y="200"/>
                    </a:lnTo>
                    <a:lnTo>
                      <a:pt x="146" y="200"/>
                    </a:lnTo>
                    <a:lnTo>
                      <a:pt x="148" y="200"/>
                    </a:lnTo>
                    <a:lnTo>
                      <a:pt x="150" y="200"/>
                    </a:lnTo>
                    <a:lnTo>
                      <a:pt x="152" y="200"/>
                    </a:lnTo>
                    <a:lnTo>
                      <a:pt x="154" y="200"/>
                    </a:lnTo>
                    <a:lnTo>
                      <a:pt x="156" y="200"/>
                    </a:lnTo>
                    <a:lnTo>
                      <a:pt x="158" y="200"/>
                    </a:lnTo>
                    <a:lnTo>
                      <a:pt x="160" y="200"/>
                    </a:lnTo>
                    <a:lnTo>
                      <a:pt x="161" y="200"/>
                    </a:lnTo>
                    <a:lnTo>
                      <a:pt x="163" y="200"/>
                    </a:lnTo>
                    <a:lnTo>
                      <a:pt x="165" y="200"/>
                    </a:lnTo>
                    <a:lnTo>
                      <a:pt x="167" y="202"/>
                    </a:lnTo>
                    <a:lnTo>
                      <a:pt x="169" y="202"/>
                    </a:lnTo>
                    <a:lnTo>
                      <a:pt x="171" y="202"/>
                    </a:lnTo>
                    <a:lnTo>
                      <a:pt x="173" y="202"/>
                    </a:lnTo>
                    <a:lnTo>
                      <a:pt x="175" y="202"/>
                    </a:lnTo>
                    <a:lnTo>
                      <a:pt x="177" y="202"/>
                    </a:lnTo>
                    <a:lnTo>
                      <a:pt x="179" y="202"/>
                    </a:lnTo>
                    <a:lnTo>
                      <a:pt x="181" y="202"/>
                    </a:lnTo>
                    <a:lnTo>
                      <a:pt x="183" y="202"/>
                    </a:lnTo>
                    <a:lnTo>
                      <a:pt x="184" y="200"/>
                    </a:lnTo>
                    <a:lnTo>
                      <a:pt x="186" y="200"/>
                    </a:lnTo>
                    <a:lnTo>
                      <a:pt x="188" y="200"/>
                    </a:lnTo>
                    <a:lnTo>
                      <a:pt x="190" y="200"/>
                    </a:lnTo>
                    <a:lnTo>
                      <a:pt x="192" y="200"/>
                    </a:lnTo>
                    <a:lnTo>
                      <a:pt x="194" y="198"/>
                    </a:lnTo>
                    <a:lnTo>
                      <a:pt x="196" y="198"/>
                    </a:lnTo>
                    <a:lnTo>
                      <a:pt x="198" y="198"/>
                    </a:lnTo>
                    <a:lnTo>
                      <a:pt x="198" y="196"/>
                    </a:lnTo>
                    <a:lnTo>
                      <a:pt x="198" y="194"/>
                    </a:lnTo>
                    <a:lnTo>
                      <a:pt x="198" y="192"/>
                    </a:lnTo>
                    <a:lnTo>
                      <a:pt x="198" y="190"/>
                    </a:lnTo>
                    <a:lnTo>
                      <a:pt x="198" y="188"/>
                    </a:lnTo>
                    <a:lnTo>
                      <a:pt x="196" y="188"/>
                    </a:lnTo>
                    <a:lnTo>
                      <a:pt x="196" y="186"/>
                    </a:lnTo>
                    <a:lnTo>
                      <a:pt x="196" y="184"/>
                    </a:lnTo>
                    <a:lnTo>
                      <a:pt x="194" y="184"/>
                    </a:lnTo>
                    <a:lnTo>
                      <a:pt x="194" y="182"/>
                    </a:lnTo>
                    <a:lnTo>
                      <a:pt x="192" y="180"/>
                    </a:lnTo>
                    <a:lnTo>
                      <a:pt x="192" y="179"/>
                    </a:lnTo>
                    <a:lnTo>
                      <a:pt x="190" y="179"/>
                    </a:lnTo>
                    <a:lnTo>
                      <a:pt x="190" y="177"/>
                    </a:lnTo>
                    <a:lnTo>
                      <a:pt x="190" y="175"/>
                    </a:lnTo>
                    <a:lnTo>
                      <a:pt x="188" y="175"/>
                    </a:lnTo>
                    <a:lnTo>
                      <a:pt x="188" y="173"/>
                    </a:lnTo>
                    <a:lnTo>
                      <a:pt x="186" y="173"/>
                    </a:lnTo>
                    <a:lnTo>
                      <a:pt x="186" y="171"/>
                    </a:lnTo>
                    <a:lnTo>
                      <a:pt x="188" y="171"/>
                    </a:lnTo>
                    <a:lnTo>
                      <a:pt x="190" y="171"/>
                    </a:lnTo>
                    <a:lnTo>
                      <a:pt x="190" y="169"/>
                    </a:lnTo>
                    <a:lnTo>
                      <a:pt x="190" y="167"/>
                    </a:lnTo>
                    <a:lnTo>
                      <a:pt x="190" y="165"/>
                    </a:lnTo>
                    <a:lnTo>
                      <a:pt x="188" y="165"/>
                    </a:lnTo>
                    <a:lnTo>
                      <a:pt x="188" y="163"/>
                    </a:lnTo>
                    <a:lnTo>
                      <a:pt x="188" y="161"/>
                    </a:lnTo>
                    <a:lnTo>
                      <a:pt x="190" y="159"/>
                    </a:lnTo>
                    <a:lnTo>
                      <a:pt x="190" y="157"/>
                    </a:lnTo>
                    <a:lnTo>
                      <a:pt x="192" y="157"/>
                    </a:lnTo>
                    <a:lnTo>
                      <a:pt x="192" y="156"/>
                    </a:lnTo>
                    <a:lnTo>
                      <a:pt x="192" y="154"/>
                    </a:lnTo>
                    <a:lnTo>
                      <a:pt x="192" y="152"/>
                    </a:lnTo>
                    <a:lnTo>
                      <a:pt x="192" y="150"/>
                    </a:lnTo>
                    <a:lnTo>
                      <a:pt x="190" y="150"/>
                    </a:lnTo>
                    <a:lnTo>
                      <a:pt x="190" y="148"/>
                    </a:lnTo>
                    <a:lnTo>
                      <a:pt x="190" y="146"/>
                    </a:lnTo>
                    <a:lnTo>
                      <a:pt x="188" y="144"/>
                    </a:lnTo>
                    <a:lnTo>
                      <a:pt x="188" y="142"/>
                    </a:lnTo>
                    <a:lnTo>
                      <a:pt x="186" y="140"/>
                    </a:lnTo>
                    <a:lnTo>
                      <a:pt x="186" y="138"/>
                    </a:lnTo>
                    <a:lnTo>
                      <a:pt x="184" y="138"/>
                    </a:lnTo>
                    <a:lnTo>
                      <a:pt x="184" y="136"/>
                    </a:lnTo>
                    <a:lnTo>
                      <a:pt x="183" y="134"/>
                    </a:lnTo>
                    <a:lnTo>
                      <a:pt x="183" y="132"/>
                    </a:lnTo>
                    <a:lnTo>
                      <a:pt x="181" y="132"/>
                    </a:lnTo>
                    <a:lnTo>
                      <a:pt x="181" y="131"/>
                    </a:lnTo>
                    <a:lnTo>
                      <a:pt x="179" y="131"/>
                    </a:lnTo>
                    <a:lnTo>
                      <a:pt x="179" y="129"/>
                    </a:lnTo>
                    <a:lnTo>
                      <a:pt x="177" y="129"/>
                    </a:lnTo>
                    <a:lnTo>
                      <a:pt x="177" y="127"/>
                    </a:lnTo>
                    <a:lnTo>
                      <a:pt x="175" y="127"/>
                    </a:lnTo>
                    <a:lnTo>
                      <a:pt x="175" y="125"/>
                    </a:lnTo>
                    <a:lnTo>
                      <a:pt x="171" y="125"/>
                    </a:lnTo>
                    <a:lnTo>
                      <a:pt x="169" y="123"/>
                    </a:lnTo>
                    <a:lnTo>
                      <a:pt x="165" y="123"/>
                    </a:lnTo>
                    <a:lnTo>
                      <a:pt x="163" y="123"/>
                    </a:lnTo>
                    <a:lnTo>
                      <a:pt x="160" y="121"/>
                    </a:lnTo>
                    <a:lnTo>
                      <a:pt x="156" y="121"/>
                    </a:lnTo>
                    <a:lnTo>
                      <a:pt x="154" y="121"/>
                    </a:lnTo>
                    <a:lnTo>
                      <a:pt x="150" y="121"/>
                    </a:lnTo>
                    <a:lnTo>
                      <a:pt x="148" y="121"/>
                    </a:lnTo>
                    <a:lnTo>
                      <a:pt x="144" y="119"/>
                    </a:lnTo>
                    <a:lnTo>
                      <a:pt x="140" y="119"/>
                    </a:lnTo>
                    <a:lnTo>
                      <a:pt x="138" y="119"/>
                    </a:lnTo>
                    <a:lnTo>
                      <a:pt x="135" y="119"/>
                    </a:lnTo>
                    <a:lnTo>
                      <a:pt x="131" y="119"/>
                    </a:lnTo>
                    <a:lnTo>
                      <a:pt x="129" y="119"/>
                    </a:lnTo>
                    <a:lnTo>
                      <a:pt x="125" y="119"/>
                    </a:lnTo>
                    <a:lnTo>
                      <a:pt x="121" y="117"/>
                    </a:lnTo>
                    <a:lnTo>
                      <a:pt x="119" y="117"/>
                    </a:lnTo>
                    <a:lnTo>
                      <a:pt x="115" y="117"/>
                    </a:lnTo>
                    <a:lnTo>
                      <a:pt x="112" y="117"/>
                    </a:lnTo>
                    <a:lnTo>
                      <a:pt x="110" y="115"/>
                    </a:lnTo>
                    <a:lnTo>
                      <a:pt x="106" y="115"/>
                    </a:lnTo>
                    <a:lnTo>
                      <a:pt x="104" y="115"/>
                    </a:lnTo>
                    <a:lnTo>
                      <a:pt x="100" y="113"/>
                    </a:lnTo>
                    <a:lnTo>
                      <a:pt x="96" y="113"/>
                    </a:lnTo>
                    <a:lnTo>
                      <a:pt x="94" y="111"/>
                    </a:lnTo>
                    <a:lnTo>
                      <a:pt x="92" y="109"/>
                    </a:lnTo>
                    <a:lnTo>
                      <a:pt x="89" y="109"/>
                    </a:lnTo>
                    <a:lnTo>
                      <a:pt x="87" y="108"/>
                    </a:lnTo>
                    <a:lnTo>
                      <a:pt x="83" y="106"/>
                    </a:lnTo>
                    <a:lnTo>
                      <a:pt x="81" y="104"/>
                    </a:lnTo>
                    <a:lnTo>
                      <a:pt x="79" y="102"/>
                    </a:lnTo>
                    <a:lnTo>
                      <a:pt x="81" y="100"/>
                    </a:lnTo>
                    <a:lnTo>
                      <a:pt x="83" y="100"/>
                    </a:lnTo>
                    <a:lnTo>
                      <a:pt x="85" y="100"/>
                    </a:lnTo>
                    <a:lnTo>
                      <a:pt x="87" y="100"/>
                    </a:lnTo>
                    <a:lnTo>
                      <a:pt x="89" y="100"/>
                    </a:lnTo>
                    <a:lnTo>
                      <a:pt x="90" y="100"/>
                    </a:lnTo>
                    <a:lnTo>
                      <a:pt x="92" y="98"/>
                    </a:lnTo>
                    <a:lnTo>
                      <a:pt x="94" y="98"/>
                    </a:lnTo>
                    <a:lnTo>
                      <a:pt x="98" y="98"/>
                    </a:lnTo>
                    <a:lnTo>
                      <a:pt x="100" y="98"/>
                    </a:lnTo>
                    <a:lnTo>
                      <a:pt x="102" y="98"/>
                    </a:lnTo>
                    <a:lnTo>
                      <a:pt x="104" y="98"/>
                    </a:lnTo>
                    <a:lnTo>
                      <a:pt x="106" y="98"/>
                    </a:lnTo>
                    <a:lnTo>
                      <a:pt x="108" y="98"/>
                    </a:lnTo>
                    <a:lnTo>
                      <a:pt x="110" y="98"/>
                    </a:lnTo>
                    <a:lnTo>
                      <a:pt x="113" y="98"/>
                    </a:lnTo>
                    <a:lnTo>
                      <a:pt x="115" y="96"/>
                    </a:lnTo>
                    <a:lnTo>
                      <a:pt x="117" y="96"/>
                    </a:lnTo>
                    <a:lnTo>
                      <a:pt x="119" y="96"/>
                    </a:lnTo>
                    <a:lnTo>
                      <a:pt x="121" y="96"/>
                    </a:lnTo>
                    <a:lnTo>
                      <a:pt x="123" y="96"/>
                    </a:lnTo>
                    <a:lnTo>
                      <a:pt x="125" y="96"/>
                    </a:lnTo>
                    <a:lnTo>
                      <a:pt x="127" y="94"/>
                    </a:lnTo>
                    <a:lnTo>
                      <a:pt x="129" y="94"/>
                    </a:lnTo>
                    <a:lnTo>
                      <a:pt x="131" y="92"/>
                    </a:lnTo>
                    <a:lnTo>
                      <a:pt x="133" y="92"/>
                    </a:lnTo>
                    <a:lnTo>
                      <a:pt x="133" y="90"/>
                    </a:lnTo>
                    <a:lnTo>
                      <a:pt x="135" y="90"/>
                    </a:lnTo>
                    <a:lnTo>
                      <a:pt x="135" y="88"/>
                    </a:lnTo>
                    <a:lnTo>
                      <a:pt x="135" y="86"/>
                    </a:lnTo>
                    <a:lnTo>
                      <a:pt x="135" y="84"/>
                    </a:lnTo>
                    <a:lnTo>
                      <a:pt x="133" y="83"/>
                    </a:lnTo>
                    <a:lnTo>
                      <a:pt x="133" y="81"/>
                    </a:lnTo>
                    <a:lnTo>
                      <a:pt x="131" y="81"/>
                    </a:lnTo>
                    <a:lnTo>
                      <a:pt x="131" y="79"/>
                    </a:lnTo>
                    <a:lnTo>
                      <a:pt x="129" y="79"/>
                    </a:lnTo>
                    <a:lnTo>
                      <a:pt x="129" y="77"/>
                    </a:lnTo>
                    <a:lnTo>
                      <a:pt x="127" y="77"/>
                    </a:lnTo>
                    <a:lnTo>
                      <a:pt x="125" y="75"/>
                    </a:lnTo>
                    <a:lnTo>
                      <a:pt x="123" y="75"/>
                    </a:lnTo>
                    <a:lnTo>
                      <a:pt x="123" y="73"/>
                    </a:lnTo>
                    <a:lnTo>
                      <a:pt x="121" y="73"/>
                    </a:lnTo>
                    <a:lnTo>
                      <a:pt x="119" y="73"/>
                    </a:lnTo>
                    <a:lnTo>
                      <a:pt x="119" y="71"/>
                    </a:lnTo>
                    <a:lnTo>
                      <a:pt x="117" y="71"/>
                    </a:lnTo>
                    <a:lnTo>
                      <a:pt x="115" y="69"/>
                    </a:lnTo>
                    <a:lnTo>
                      <a:pt x="113" y="69"/>
                    </a:lnTo>
                    <a:lnTo>
                      <a:pt x="112" y="67"/>
                    </a:lnTo>
                    <a:lnTo>
                      <a:pt x="110" y="67"/>
                    </a:lnTo>
                    <a:lnTo>
                      <a:pt x="106" y="65"/>
                    </a:lnTo>
                    <a:lnTo>
                      <a:pt x="104" y="65"/>
                    </a:lnTo>
                    <a:lnTo>
                      <a:pt x="100" y="63"/>
                    </a:lnTo>
                    <a:lnTo>
                      <a:pt x="98" y="63"/>
                    </a:lnTo>
                    <a:lnTo>
                      <a:pt x="94" y="61"/>
                    </a:lnTo>
                    <a:lnTo>
                      <a:pt x="90" y="61"/>
                    </a:lnTo>
                    <a:lnTo>
                      <a:pt x="89" y="60"/>
                    </a:lnTo>
                    <a:lnTo>
                      <a:pt x="85" y="60"/>
                    </a:lnTo>
                    <a:lnTo>
                      <a:pt x="83" y="60"/>
                    </a:lnTo>
                    <a:lnTo>
                      <a:pt x="79" y="58"/>
                    </a:lnTo>
                    <a:lnTo>
                      <a:pt x="75" y="58"/>
                    </a:lnTo>
                    <a:lnTo>
                      <a:pt x="73" y="56"/>
                    </a:lnTo>
                    <a:lnTo>
                      <a:pt x="69" y="56"/>
                    </a:lnTo>
                    <a:lnTo>
                      <a:pt x="66" y="56"/>
                    </a:lnTo>
                    <a:lnTo>
                      <a:pt x="64" y="54"/>
                    </a:lnTo>
                    <a:lnTo>
                      <a:pt x="60" y="54"/>
                    </a:lnTo>
                    <a:lnTo>
                      <a:pt x="56" y="54"/>
                    </a:lnTo>
                    <a:lnTo>
                      <a:pt x="54" y="52"/>
                    </a:lnTo>
                    <a:lnTo>
                      <a:pt x="50" y="52"/>
                    </a:lnTo>
                    <a:lnTo>
                      <a:pt x="46" y="52"/>
                    </a:lnTo>
                    <a:lnTo>
                      <a:pt x="44" y="50"/>
                    </a:lnTo>
                    <a:lnTo>
                      <a:pt x="41" y="50"/>
                    </a:lnTo>
                    <a:lnTo>
                      <a:pt x="37" y="50"/>
                    </a:lnTo>
                    <a:lnTo>
                      <a:pt x="35" y="50"/>
                    </a:lnTo>
                    <a:lnTo>
                      <a:pt x="31" y="48"/>
                    </a:lnTo>
                    <a:lnTo>
                      <a:pt x="29" y="48"/>
                    </a:lnTo>
                    <a:lnTo>
                      <a:pt x="25" y="48"/>
                    </a:lnTo>
                    <a:lnTo>
                      <a:pt x="23" y="46"/>
                    </a:lnTo>
                    <a:lnTo>
                      <a:pt x="19" y="46"/>
                    </a:lnTo>
                    <a:lnTo>
                      <a:pt x="18" y="46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2" y="44"/>
                    </a:lnTo>
                    <a:lnTo>
                      <a:pt x="10" y="44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65" name="Freeform 741"/>
              <p:cNvSpPr>
                <a:spLocks noChangeAspect="1"/>
              </p:cNvSpPr>
              <p:nvPr/>
            </p:nvSpPr>
            <p:spPr bwMode="auto">
              <a:xfrm>
                <a:off x="946" y="3223"/>
                <a:ext cx="202" cy="289"/>
              </a:xfrm>
              <a:custGeom>
                <a:avLst/>
                <a:gdLst>
                  <a:gd name="T0" fmla="*/ 2 w 266"/>
                  <a:gd name="T1" fmla="*/ 1 h 413"/>
                  <a:gd name="T2" fmla="*/ 3 w 266"/>
                  <a:gd name="T3" fmla="*/ 1 h 413"/>
                  <a:gd name="T4" fmla="*/ 5 w 266"/>
                  <a:gd name="T5" fmla="*/ 1 h 413"/>
                  <a:gd name="T6" fmla="*/ 4 w 266"/>
                  <a:gd name="T7" fmla="*/ 1 h 413"/>
                  <a:gd name="T8" fmla="*/ 4 w 266"/>
                  <a:gd name="T9" fmla="*/ 1 h 413"/>
                  <a:gd name="T10" fmla="*/ 3 w 266"/>
                  <a:gd name="T11" fmla="*/ 1 h 413"/>
                  <a:gd name="T12" fmla="*/ 3 w 266"/>
                  <a:gd name="T13" fmla="*/ 1 h 413"/>
                  <a:gd name="T14" fmla="*/ 4 w 266"/>
                  <a:gd name="T15" fmla="*/ 1 h 413"/>
                  <a:gd name="T16" fmla="*/ 5 w 266"/>
                  <a:gd name="T17" fmla="*/ 1 h 413"/>
                  <a:gd name="T18" fmla="*/ 5 w 266"/>
                  <a:gd name="T19" fmla="*/ 1 h 413"/>
                  <a:gd name="T20" fmla="*/ 6 w 266"/>
                  <a:gd name="T21" fmla="*/ 1 h 413"/>
                  <a:gd name="T22" fmla="*/ 7 w 266"/>
                  <a:gd name="T23" fmla="*/ 1 h 413"/>
                  <a:gd name="T24" fmla="*/ 9 w 266"/>
                  <a:gd name="T25" fmla="*/ 1 h 413"/>
                  <a:gd name="T26" fmla="*/ 10 w 266"/>
                  <a:gd name="T27" fmla="*/ 3 h 413"/>
                  <a:gd name="T28" fmla="*/ 10 w 266"/>
                  <a:gd name="T29" fmla="*/ 5 h 413"/>
                  <a:gd name="T30" fmla="*/ 9 w 266"/>
                  <a:gd name="T31" fmla="*/ 6 h 413"/>
                  <a:gd name="T32" fmla="*/ 8 w 266"/>
                  <a:gd name="T33" fmla="*/ 6 h 413"/>
                  <a:gd name="T34" fmla="*/ 7 w 266"/>
                  <a:gd name="T35" fmla="*/ 6 h 413"/>
                  <a:gd name="T36" fmla="*/ 8 w 266"/>
                  <a:gd name="T37" fmla="*/ 5 h 413"/>
                  <a:gd name="T38" fmla="*/ 8 w 266"/>
                  <a:gd name="T39" fmla="*/ 5 h 413"/>
                  <a:gd name="T40" fmla="*/ 8 w 266"/>
                  <a:gd name="T41" fmla="*/ 5 h 413"/>
                  <a:gd name="T42" fmla="*/ 7 w 266"/>
                  <a:gd name="T43" fmla="*/ 5 h 413"/>
                  <a:gd name="T44" fmla="*/ 6 w 266"/>
                  <a:gd name="T45" fmla="*/ 4 h 413"/>
                  <a:gd name="T46" fmla="*/ 5 w 266"/>
                  <a:gd name="T47" fmla="*/ 4 h 413"/>
                  <a:gd name="T48" fmla="*/ 5 w 266"/>
                  <a:gd name="T49" fmla="*/ 4 h 413"/>
                  <a:gd name="T50" fmla="*/ 6 w 266"/>
                  <a:gd name="T51" fmla="*/ 4 h 413"/>
                  <a:gd name="T52" fmla="*/ 7 w 266"/>
                  <a:gd name="T53" fmla="*/ 4 h 413"/>
                  <a:gd name="T54" fmla="*/ 7 w 266"/>
                  <a:gd name="T55" fmla="*/ 4 h 413"/>
                  <a:gd name="T56" fmla="*/ 6 w 266"/>
                  <a:gd name="T57" fmla="*/ 3 h 413"/>
                  <a:gd name="T58" fmla="*/ 6 w 266"/>
                  <a:gd name="T59" fmla="*/ 3 h 413"/>
                  <a:gd name="T60" fmla="*/ 5 w 266"/>
                  <a:gd name="T61" fmla="*/ 3 h 413"/>
                  <a:gd name="T62" fmla="*/ 6 w 266"/>
                  <a:gd name="T63" fmla="*/ 3 h 413"/>
                  <a:gd name="T64" fmla="*/ 6 w 266"/>
                  <a:gd name="T65" fmla="*/ 3 h 413"/>
                  <a:gd name="T66" fmla="*/ 7 w 266"/>
                  <a:gd name="T67" fmla="*/ 3 h 413"/>
                  <a:gd name="T68" fmla="*/ 8 w 266"/>
                  <a:gd name="T69" fmla="*/ 3 h 413"/>
                  <a:gd name="T70" fmla="*/ 8 w 266"/>
                  <a:gd name="T71" fmla="*/ 3 h 413"/>
                  <a:gd name="T72" fmla="*/ 7 w 266"/>
                  <a:gd name="T73" fmla="*/ 3 h 413"/>
                  <a:gd name="T74" fmla="*/ 6 w 266"/>
                  <a:gd name="T75" fmla="*/ 3 h 413"/>
                  <a:gd name="T76" fmla="*/ 5 w 266"/>
                  <a:gd name="T77" fmla="*/ 3 h 413"/>
                  <a:gd name="T78" fmla="*/ 5 w 266"/>
                  <a:gd name="T79" fmla="*/ 3 h 413"/>
                  <a:gd name="T80" fmla="*/ 5 w 266"/>
                  <a:gd name="T81" fmla="*/ 3 h 413"/>
                  <a:gd name="T82" fmla="*/ 6 w 266"/>
                  <a:gd name="T83" fmla="*/ 3 h 413"/>
                  <a:gd name="T84" fmla="*/ 6 w 266"/>
                  <a:gd name="T85" fmla="*/ 3 h 413"/>
                  <a:gd name="T86" fmla="*/ 7 w 266"/>
                  <a:gd name="T87" fmla="*/ 2 h 413"/>
                  <a:gd name="T88" fmla="*/ 7 w 266"/>
                  <a:gd name="T89" fmla="*/ 2 h 413"/>
                  <a:gd name="T90" fmla="*/ 7 w 266"/>
                  <a:gd name="T91" fmla="*/ 2 h 413"/>
                  <a:gd name="T92" fmla="*/ 7 w 266"/>
                  <a:gd name="T93" fmla="*/ 2 h 413"/>
                  <a:gd name="T94" fmla="*/ 7 w 266"/>
                  <a:gd name="T95" fmla="*/ 1 h 413"/>
                  <a:gd name="T96" fmla="*/ 6 w 266"/>
                  <a:gd name="T97" fmla="*/ 1 h 413"/>
                  <a:gd name="T98" fmla="*/ 5 w 266"/>
                  <a:gd name="T99" fmla="*/ 1 h 413"/>
                  <a:gd name="T100" fmla="*/ 4 w 266"/>
                  <a:gd name="T101" fmla="*/ 1 h 413"/>
                  <a:gd name="T102" fmla="*/ 4 w 266"/>
                  <a:gd name="T103" fmla="*/ 1 h 413"/>
                  <a:gd name="T104" fmla="*/ 4 w 266"/>
                  <a:gd name="T105" fmla="*/ 1 h 413"/>
                  <a:gd name="T106" fmla="*/ 5 w 266"/>
                  <a:gd name="T107" fmla="*/ 1 h 413"/>
                  <a:gd name="T108" fmla="*/ 5 w 266"/>
                  <a:gd name="T109" fmla="*/ 1 h 413"/>
                  <a:gd name="T110" fmla="*/ 4 w 266"/>
                  <a:gd name="T111" fmla="*/ 1 h 413"/>
                  <a:gd name="T112" fmla="*/ 3 w 266"/>
                  <a:gd name="T113" fmla="*/ 1 h 413"/>
                  <a:gd name="T114" fmla="*/ 2 w 266"/>
                  <a:gd name="T115" fmla="*/ 1 h 413"/>
                  <a:gd name="T116" fmla="*/ 2 w 266"/>
                  <a:gd name="T117" fmla="*/ 1 h 41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66"/>
                  <a:gd name="T178" fmla="*/ 0 h 413"/>
                  <a:gd name="T179" fmla="*/ 266 w 266"/>
                  <a:gd name="T180" fmla="*/ 413 h 41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66" h="413">
                    <a:moveTo>
                      <a:pt x="2" y="34"/>
                    </a:moveTo>
                    <a:lnTo>
                      <a:pt x="4" y="32"/>
                    </a:lnTo>
                    <a:lnTo>
                      <a:pt x="6" y="32"/>
                    </a:lnTo>
                    <a:lnTo>
                      <a:pt x="9" y="31"/>
                    </a:lnTo>
                    <a:lnTo>
                      <a:pt x="11" y="31"/>
                    </a:lnTo>
                    <a:lnTo>
                      <a:pt x="15" y="31"/>
                    </a:lnTo>
                    <a:lnTo>
                      <a:pt x="17" y="31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7" y="31"/>
                    </a:lnTo>
                    <a:lnTo>
                      <a:pt x="30" y="31"/>
                    </a:lnTo>
                    <a:lnTo>
                      <a:pt x="34" y="31"/>
                    </a:lnTo>
                    <a:lnTo>
                      <a:pt x="38" y="31"/>
                    </a:lnTo>
                    <a:lnTo>
                      <a:pt x="42" y="32"/>
                    </a:lnTo>
                    <a:lnTo>
                      <a:pt x="46" y="32"/>
                    </a:lnTo>
                    <a:lnTo>
                      <a:pt x="50" y="32"/>
                    </a:lnTo>
                    <a:lnTo>
                      <a:pt x="54" y="34"/>
                    </a:lnTo>
                    <a:lnTo>
                      <a:pt x="57" y="34"/>
                    </a:lnTo>
                    <a:lnTo>
                      <a:pt x="61" y="36"/>
                    </a:lnTo>
                    <a:lnTo>
                      <a:pt x="65" y="36"/>
                    </a:lnTo>
                    <a:lnTo>
                      <a:pt x="69" y="38"/>
                    </a:lnTo>
                    <a:lnTo>
                      <a:pt x="75" y="38"/>
                    </a:lnTo>
                    <a:lnTo>
                      <a:pt x="78" y="38"/>
                    </a:lnTo>
                    <a:lnTo>
                      <a:pt x="82" y="40"/>
                    </a:lnTo>
                    <a:lnTo>
                      <a:pt x="86" y="40"/>
                    </a:lnTo>
                    <a:lnTo>
                      <a:pt x="90" y="42"/>
                    </a:lnTo>
                    <a:lnTo>
                      <a:pt x="96" y="42"/>
                    </a:lnTo>
                    <a:lnTo>
                      <a:pt x="100" y="44"/>
                    </a:lnTo>
                    <a:lnTo>
                      <a:pt x="103" y="44"/>
                    </a:lnTo>
                    <a:lnTo>
                      <a:pt x="107" y="46"/>
                    </a:lnTo>
                    <a:lnTo>
                      <a:pt x="111" y="46"/>
                    </a:lnTo>
                    <a:lnTo>
                      <a:pt x="115" y="46"/>
                    </a:lnTo>
                    <a:lnTo>
                      <a:pt x="119" y="46"/>
                    </a:lnTo>
                    <a:lnTo>
                      <a:pt x="121" y="46"/>
                    </a:lnTo>
                    <a:lnTo>
                      <a:pt x="121" y="44"/>
                    </a:lnTo>
                    <a:lnTo>
                      <a:pt x="121" y="42"/>
                    </a:lnTo>
                    <a:lnTo>
                      <a:pt x="121" y="40"/>
                    </a:lnTo>
                    <a:lnTo>
                      <a:pt x="121" y="38"/>
                    </a:lnTo>
                    <a:lnTo>
                      <a:pt x="119" y="38"/>
                    </a:lnTo>
                    <a:lnTo>
                      <a:pt x="119" y="36"/>
                    </a:lnTo>
                    <a:lnTo>
                      <a:pt x="119" y="34"/>
                    </a:lnTo>
                    <a:lnTo>
                      <a:pt x="117" y="32"/>
                    </a:lnTo>
                    <a:lnTo>
                      <a:pt x="115" y="31"/>
                    </a:lnTo>
                    <a:lnTo>
                      <a:pt x="113" y="31"/>
                    </a:lnTo>
                    <a:lnTo>
                      <a:pt x="111" y="29"/>
                    </a:lnTo>
                    <a:lnTo>
                      <a:pt x="111" y="27"/>
                    </a:lnTo>
                    <a:lnTo>
                      <a:pt x="109" y="27"/>
                    </a:lnTo>
                    <a:lnTo>
                      <a:pt x="107" y="25"/>
                    </a:lnTo>
                    <a:lnTo>
                      <a:pt x="105" y="25"/>
                    </a:lnTo>
                    <a:lnTo>
                      <a:pt x="103" y="25"/>
                    </a:lnTo>
                    <a:lnTo>
                      <a:pt x="101" y="23"/>
                    </a:lnTo>
                    <a:lnTo>
                      <a:pt x="98" y="23"/>
                    </a:lnTo>
                    <a:lnTo>
                      <a:pt x="96" y="21"/>
                    </a:lnTo>
                    <a:lnTo>
                      <a:pt x="94" y="21"/>
                    </a:lnTo>
                    <a:lnTo>
                      <a:pt x="92" y="19"/>
                    </a:lnTo>
                    <a:lnTo>
                      <a:pt x="90" y="19"/>
                    </a:lnTo>
                    <a:lnTo>
                      <a:pt x="88" y="17"/>
                    </a:lnTo>
                    <a:lnTo>
                      <a:pt x="86" y="17"/>
                    </a:lnTo>
                    <a:lnTo>
                      <a:pt x="84" y="15"/>
                    </a:lnTo>
                    <a:lnTo>
                      <a:pt x="82" y="15"/>
                    </a:lnTo>
                    <a:lnTo>
                      <a:pt x="78" y="15"/>
                    </a:lnTo>
                    <a:lnTo>
                      <a:pt x="77" y="13"/>
                    </a:lnTo>
                    <a:lnTo>
                      <a:pt x="75" y="11"/>
                    </a:lnTo>
                    <a:lnTo>
                      <a:pt x="73" y="9"/>
                    </a:lnTo>
                    <a:lnTo>
                      <a:pt x="71" y="9"/>
                    </a:lnTo>
                    <a:lnTo>
                      <a:pt x="69" y="8"/>
                    </a:lnTo>
                    <a:lnTo>
                      <a:pt x="67" y="6"/>
                    </a:lnTo>
                    <a:lnTo>
                      <a:pt x="65" y="4"/>
                    </a:lnTo>
                    <a:lnTo>
                      <a:pt x="65" y="2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4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4" y="6"/>
                    </a:lnTo>
                    <a:lnTo>
                      <a:pt x="86" y="8"/>
                    </a:lnTo>
                    <a:lnTo>
                      <a:pt x="90" y="8"/>
                    </a:lnTo>
                    <a:lnTo>
                      <a:pt x="92" y="8"/>
                    </a:lnTo>
                    <a:lnTo>
                      <a:pt x="94" y="9"/>
                    </a:lnTo>
                    <a:lnTo>
                      <a:pt x="98" y="9"/>
                    </a:lnTo>
                    <a:lnTo>
                      <a:pt x="100" y="9"/>
                    </a:lnTo>
                    <a:lnTo>
                      <a:pt x="101" y="11"/>
                    </a:lnTo>
                    <a:lnTo>
                      <a:pt x="103" y="11"/>
                    </a:lnTo>
                    <a:lnTo>
                      <a:pt x="105" y="11"/>
                    </a:lnTo>
                    <a:lnTo>
                      <a:pt x="107" y="11"/>
                    </a:lnTo>
                    <a:lnTo>
                      <a:pt x="109" y="11"/>
                    </a:lnTo>
                    <a:lnTo>
                      <a:pt x="111" y="13"/>
                    </a:lnTo>
                    <a:lnTo>
                      <a:pt x="113" y="13"/>
                    </a:lnTo>
                    <a:lnTo>
                      <a:pt x="115" y="13"/>
                    </a:lnTo>
                    <a:lnTo>
                      <a:pt x="117" y="13"/>
                    </a:lnTo>
                    <a:lnTo>
                      <a:pt x="119" y="15"/>
                    </a:lnTo>
                    <a:lnTo>
                      <a:pt x="121" y="15"/>
                    </a:lnTo>
                    <a:lnTo>
                      <a:pt x="123" y="15"/>
                    </a:lnTo>
                    <a:lnTo>
                      <a:pt x="125" y="17"/>
                    </a:lnTo>
                    <a:lnTo>
                      <a:pt x="126" y="17"/>
                    </a:lnTo>
                    <a:lnTo>
                      <a:pt x="128" y="17"/>
                    </a:lnTo>
                    <a:lnTo>
                      <a:pt x="128" y="19"/>
                    </a:lnTo>
                    <a:lnTo>
                      <a:pt x="130" y="19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6" y="23"/>
                    </a:lnTo>
                    <a:lnTo>
                      <a:pt x="138" y="23"/>
                    </a:lnTo>
                    <a:lnTo>
                      <a:pt x="140" y="23"/>
                    </a:lnTo>
                    <a:lnTo>
                      <a:pt x="140" y="21"/>
                    </a:lnTo>
                    <a:lnTo>
                      <a:pt x="142" y="19"/>
                    </a:lnTo>
                    <a:lnTo>
                      <a:pt x="144" y="17"/>
                    </a:lnTo>
                    <a:lnTo>
                      <a:pt x="146" y="17"/>
                    </a:lnTo>
                    <a:lnTo>
                      <a:pt x="146" y="15"/>
                    </a:lnTo>
                    <a:lnTo>
                      <a:pt x="148" y="15"/>
                    </a:lnTo>
                    <a:lnTo>
                      <a:pt x="149" y="13"/>
                    </a:lnTo>
                    <a:lnTo>
                      <a:pt x="151" y="13"/>
                    </a:lnTo>
                    <a:lnTo>
                      <a:pt x="153" y="11"/>
                    </a:lnTo>
                    <a:lnTo>
                      <a:pt x="155" y="11"/>
                    </a:lnTo>
                    <a:lnTo>
                      <a:pt x="157" y="11"/>
                    </a:lnTo>
                    <a:lnTo>
                      <a:pt x="161" y="11"/>
                    </a:lnTo>
                    <a:lnTo>
                      <a:pt x="163" y="11"/>
                    </a:lnTo>
                    <a:lnTo>
                      <a:pt x="165" y="11"/>
                    </a:lnTo>
                    <a:lnTo>
                      <a:pt x="169" y="11"/>
                    </a:lnTo>
                    <a:lnTo>
                      <a:pt x="172" y="11"/>
                    </a:lnTo>
                    <a:lnTo>
                      <a:pt x="174" y="13"/>
                    </a:lnTo>
                    <a:lnTo>
                      <a:pt x="178" y="13"/>
                    </a:lnTo>
                    <a:lnTo>
                      <a:pt x="182" y="15"/>
                    </a:lnTo>
                    <a:lnTo>
                      <a:pt x="186" y="17"/>
                    </a:lnTo>
                    <a:lnTo>
                      <a:pt x="190" y="21"/>
                    </a:lnTo>
                    <a:lnTo>
                      <a:pt x="194" y="23"/>
                    </a:lnTo>
                    <a:lnTo>
                      <a:pt x="197" y="27"/>
                    </a:lnTo>
                    <a:lnTo>
                      <a:pt x="201" y="31"/>
                    </a:lnTo>
                    <a:lnTo>
                      <a:pt x="207" y="34"/>
                    </a:lnTo>
                    <a:lnTo>
                      <a:pt x="211" y="38"/>
                    </a:lnTo>
                    <a:lnTo>
                      <a:pt x="217" y="44"/>
                    </a:lnTo>
                    <a:lnTo>
                      <a:pt x="222" y="54"/>
                    </a:lnTo>
                    <a:lnTo>
                      <a:pt x="230" y="63"/>
                    </a:lnTo>
                    <a:lnTo>
                      <a:pt x="236" y="75"/>
                    </a:lnTo>
                    <a:lnTo>
                      <a:pt x="240" y="86"/>
                    </a:lnTo>
                    <a:lnTo>
                      <a:pt x="245" y="100"/>
                    </a:lnTo>
                    <a:lnTo>
                      <a:pt x="249" y="113"/>
                    </a:lnTo>
                    <a:lnTo>
                      <a:pt x="253" y="127"/>
                    </a:lnTo>
                    <a:lnTo>
                      <a:pt x="255" y="140"/>
                    </a:lnTo>
                    <a:lnTo>
                      <a:pt x="259" y="155"/>
                    </a:lnTo>
                    <a:lnTo>
                      <a:pt x="261" y="171"/>
                    </a:lnTo>
                    <a:lnTo>
                      <a:pt x="263" y="186"/>
                    </a:lnTo>
                    <a:lnTo>
                      <a:pt x="265" y="201"/>
                    </a:lnTo>
                    <a:lnTo>
                      <a:pt x="265" y="217"/>
                    </a:lnTo>
                    <a:lnTo>
                      <a:pt x="265" y="232"/>
                    </a:lnTo>
                    <a:lnTo>
                      <a:pt x="266" y="248"/>
                    </a:lnTo>
                    <a:lnTo>
                      <a:pt x="266" y="261"/>
                    </a:lnTo>
                    <a:lnTo>
                      <a:pt x="266" y="276"/>
                    </a:lnTo>
                    <a:lnTo>
                      <a:pt x="266" y="292"/>
                    </a:lnTo>
                    <a:lnTo>
                      <a:pt x="265" y="305"/>
                    </a:lnTo>
                    <a:lnTo>
                      <a:pt x="265" y="319"/>
                    </a:lnTo>
                    <a:lnTo>
                      <a:pt x="265" y="332"/>
                    </a:lnTo>
                    <a:lnTo>
                      <a:pt x="263" y="344"/>
                    </a:lnTo>
                    <a:lnTo>
                      <a:pt x="263" y="355"/>
                    </a:lnTo>
                    <a:lnTo>
                      <a:pt x="263" y="367"/>
                    </a:lnTo>
                    <a:lnTo>
                      <a:pt x="261" y="376"/>
                    </a:lnTo>
                    <a:lnTo>
                      <a:pt x="261" y="384"/>
                    </a:lnTo>
                    <a:lnTo>
                      <a:pt x="259" y="392"/>
                    </a:lnTo>
                    <a:lnTo>
                      <a:pt x="259" y="397"/>
                    </a:lnTo>
                    <a:lnTo>
                      <a:pt x="259" y="403"/>
                    </a:lnTo>
                    <a:lnTo>
                      <a:pt x="257" y="407"/>
                    </a:lnTo>
                    <a:lnTo>
                      <a:pt x="257" y="409"/>
                    </a:lnTo>
                    <a:lnTo>
                      <a:pt x="257" y="411"/>
                    </a:lnTo>
                    <a:lnTo>
                      <a:pt x="253" y="411"/>
                    </a:lnTo>
                    <a:lnTo>
                      <a:pt x="251" y="411"/>
                    </a:lnTo>
                    <a:lnTo>
                      <a:pt x="247" y="411"/>
                    </a:lnTo>
                    <a:lnTo>
                      <a:pt x="245" y="411"/>
                    </a:lnTo>
                    <a:lnTo>
                      <a:pt x="242" y="411"/>
                    </a:lnTo>
                    <a:lnTo>
                      <a:pt x="240" y="411"/>
                    </a:lnTo>
                    <a:lnTo>
                      <a:pt x="236" y="411"/>
                    </a:lnTo>
                    <a:lnTo>
                      <a:pt x="234" y="411"/>
                    </a:lnTo>
                    <a:lnTo>
                      <a:pt x="232" y="413"/>
                    </a:lnTo>
                    <a:lnTo>
                      <a:pt x="228" y="413"/>
                    </a:lnTo>
                    <a:lnTo>
                      <a:pt x="226" y="413"/>
                    </a:lnTo>
                    <a:lnTo>
                      <a:pt x="224" y="413"/>
                    </a:lnTo>
                    <a:lnTo>
                      <a:pt x="222" y="413"/>
                    </a:lnTo>
                    <a:lnTo>
                      <a:pt x="220" y="413"/>
                    </a:lnTo>
                    <a:lnTo>
                      <a:pt x="219" y="413"/>
                    </a:lnTo>
                    <a:lnTo>
                      <a:pt x="215" y="413"/>
                    </a:lnTo>
                    <a:lnTo>
                      <a:pt x="213" y="413"/>
                    </a:lnTo>
                    <a:lnTo>
                      <a:pt x="211" y="413"/>
                    </a:lnTo>
                    <a:lnTo>
                      <a:pt x="209" y="413"/>
                    </a:lnTo>
                    <a:lnTo>
                      <a:pt x="207" y="413"/>
                    </a:lnTo>
                    <a:lnTo>
                      <a:pt x="205" y="413"/>
                    </a:lnTo>
                    <a:lnTo>
                      <a:pt x="203" y="413"/>
                    </a:lnTo>
                    <a:lnTo>
                      <a:pt x="201" y="411"/>
                    </a:lnTo>
                    <a:lnTo>
                      <a:pt x="199" y="411"/>
                    </a:lnTo>
                    <a:lnTo>
                      <a:pt x="195" y="411"/>
                    </a:lnTo>
                    <a:lnTo>
                      <a:pt x="194" y="409"/>
                    </a:lnTo>
                    <a:lnTo>
                      <a:pt x="192" y="409"/>
                    </a:lnTo>
                    <a:lnTo>
                      <a:pt x="190" y="407"/>
                    </a:lnTo>
                    <a:lnTo>
                      <a:pt x="186" y="407"/>
                    </a:lnTo>
                    <a:lnTo>
                      <a:pt x="184" y="405"/>
                    </a:lnTo>
                    <a:lnTo>
                      <a:pt x="180" y="403"/>
                    </a:lnTo>
                    <a:lnTo>
                      <a:pt x="178" y="401"/>
                    </a:lnTo>
                    <a:lnTo>
                      <a:pt x="180" y="399"/>
                    </a:lnTo>
                    <a:lnTo>
                      <a:pt x="182" y="399"/>
                    </a:lnTo>
                    <a:lnTo>
                      <a:pt x="186" y="397"/>
                    </a:lnTo>
                    <a:lnTo>
                      <a:pt x="188" y="397"/>
                    </a:lnTo>
                    <a:lnTo>
                      <a:pt x="192" y="395"/>
                    </a:lnTo>
                    <a:lnTo>
                      <a:pt x="194" y="393"/>
                    </a:lnTo>
                    <a:lnTo>
                      <a:pt x="197" y="393"/>
                    </a:lnTo>
                    <a:lnTo>
                      <a:pt x="201" y="392"/>
                    </a:lnTo>
                    <a:lnTo>
                      <a:pt x="205" y="390"/>
                    </a:lnTo>
                    <a:lnTo>
                      <a:pt x="209" y="388"/>
                    </a:lnTo>
                    <a:lnTo>
                      <a:pt x="213" y="386"/>
                    </a:lnTo>
                    <a:lnTo>
                      <a:pt x="217" y="384"/>
                    </a:lnTo>
                    <a:lnTo>
                      <a:pt x="220" y="382"/>
                    </a:lnTo>
                    <a:lnTo>
                      <a:pt x="224" y="382"/>
                    </a:lnTo>
                    <a:lnTo>
                      <a:pt x="226" y="380"/>
                    </a:lnTo>
                    <a:lnTo>
                      <a:pt x="230" y="378"/>
                    </a:lnTo>
                    <a:lnTo>
                      <a:pt x="232" y="374"/>
                    </a:lnTo>
                    <a:lnTo>
                      <a:pt x="234" y="372"/>
                    </a:lnTo>
                    <a:lnTo>
                      <a:pt x="236" y="370"/>
                    </a:lnTo>
                    <a:lnTo>
                      <a:pt x="238" y="368"/>
                    </a:lnTo>
                    <a:lnTo>
                      <a:pt x="240" y="367"/>
                    </a:lnTo>
                    <a:lnTo>
                      <a:pt x="240" y="365"/>
                    </a:lnTo>
                    <a:lnTo>
                      <a:pt x="240" y="363"/>
                    </a:lnTo>
                    <a:lnTo>
                      <a:pt x="238" y="361"/>
                    </a:lnTo>
                    <a:lnTo>
                      <a:pt x="238" y="359"/>
                    </a:lnTo>
                    <a:lnTo>
                      <a:pt x="234" y="357"/>
                    </a:lnTo>
                    <a:lnTo>
                      <a:pt x="232" y="353"/>
                    </a:lnTo>
                    <a:lnTo>
                      <a:pt x="228" y="351"/>
                    </a:lnTo>
                    <a:lnTo>
                      <a:pt x="222" y="349"/>
                    </a:lnTo>
                    <a:lnTo>
                      <a:pt x="217" y="347"/>
                    </a:lnTo>
                    <a:lnTo>
                      <a:pt x="211" y="345"/>
                    </a:lnTo>
                    <a:lnTo>
                      <a:pt x="207" y="344"/>
                    </a:lnTo>
                    <a:lnTo>
                      <a:pt x="205" y="344"/>
                    </a:lnTo>
                    <a:lnTo>
                      <a:pt x="201" y="342"/>
                    </a:lnTo>
                    <a:lnTo>
                      <a:pt x="199" y="342"/>
                    </a:lnTo>
                    <a:lnTo>
                      <a:pt x="195" y="342"/>
                    </a:lnTo>
                    <a:lnTo>
                      <a:pt x="194" y="340"/>
                    </a:lnTo>
                    <a:lnTo>
                      <a:pt x="192" y="340"/>
                    </a:lnTo>
                    <a:lnTo>
                      <a:pt x="188" y="340"/>
                    </a:lnTo>
                    <a:lnTo>
                      <a:pt x="186" y="338"/>
                    </a:lnTo>
                    <a:lnTo>
                      <a:pt x="184" y="338"/>
                    </a:lnTo>
                    <a:lnTo>
                      <a:pt x="182" y="338"/>
                    </a:lnTo>
                    <a:lnTo>
                      <a:pt x="180" y="336"/>
                    </a:lnTo>
                    <a:lnTo>
                      <a:pt x="176" y="336"/>
                    </a:lnTo>
                    <a:lnTo>
                      <a:pt x="174" y="336"/>
                    </a:lnTo>
                    <a:lnTo>
                      <a:pt x="172" y="336"/>
                    </a:lnTo>
                    <a:lnTo>
                      <a:pt x="171" y="336"/>
                    </a:lnTo>
                    <a:lnTo>
                      <a:pt x="169" y="334"/>
                    </a:lnTo>
                    <a:lnTo>
                      <a:pt x="165" y="334"/>
                    </a:lnTo>
                    <a:lnTo>
                      <a:pt x="163" y="334"/>
                    </a:lnTo>
                    <a:lnTo>
                      <a:pt x="161" y="334"/>
                    </a:lnTo>
                    <a:lnTo>
                      <a:pt x="159" y="334"/>
                    </a:lnTo>
                    <a:lnTo>
                      <a:pt x="157" y="332"/>
                    </a:lnTo>
                    <a:lnTo>
                      <a:pt x="155" y="332"/>
                    </a:lnTo>
                    <a:lnTo>
                      <a:pt x="151" y="332"/>
                    </a:lnTo>
                    <a:lnTo>
                      <a:pt x="149" y="332"/>
                    </a:lnTo>
                    <a:lnTo>
                      <a:pt x="148" y="332"/>
                    </a:lnTo>
                    <a:lnTo>
                      <a:pt x="146" y="332"/>
                    </a:lnTo>
                    <a:lnTo>
                      <a:pt x="142" y="330"/>
                    </a:lnTo>
                    <a:lnTo>
                      <a:pt x="140" y="330"/>
                    </a:lnTo>
                    <a:lnTo>
                      <a:pt x="138" y="330"/>
                    </a:lnTo>
                    <a:lnTo>
                      <a:pt x="134" y="330"/>
                    </a:lnTo>
                    <a:lnTo>
                      <a:pt x="132" y="330"/>
                    </a:lnTo>
                    <a:lnTo>
                      <a:pt x="132" y="328"/>
                    </a:lnTo>
                    <a:lnTo>
                      <a:pt x="132" y="326"/>
                    </a:lnTo>
                    <a:lnTo>
                      <a:pt x="134" y="324"/>
                    </a:lnTo>
                    <a:lnTo>
                      <a:pt x="134" y="322"/>
                    </a:lnTo>
                    <a:lnTo>
                      <a:pt x="136" y="320"/>
                    </a:lnTo>
                    <a:lnTo>
                      <a:pt x="138" y="320"/>
                    </a:lnTo>
                    <a:lnTo>
                      <a:pt x="138" y="319"/>
                    </a:lnTo>
                    <a:lnTo>
                      <a:pt x="140" y="317"/>
                    </a:lnTo>
                    <a:lnTo>
                      <a:pt x="142" y="317"/>
                    </a:lnTo>
                    <a:lnTo>
                      <a:pt x="144" y="317"/>
                    </a:lnTo>
                    <a:lnTo>
                      <a:pt x="148" y="315"/>
                    </a:lnTo>
                    <a:lnTo>
                      <a:pt x="149" y="315"/>
                    </a:lnTo>
                    <a:lnTo>
                      <a:pt x="151" y="315"/>
                    </a:lnTo>
                    <a:lnTo>
                      <a:pt x="153" y="315"/>
                    </a:lnTo>
                    <a:lnTo>
                      <a:pt x="157" y="315"/>
                    </a:lnTo>
                    <a:lnTo>
                      <a:pt x="159" y="315"/>
                    </a:lnTo>
                    <a:lnTo>
                      <a:pt x="161" y="315"/>
                    </a:lnTo>
                    <a:lnTo>
                      <a:pt x="165" y="313"/>
                    </a:lnTo>
                    <a:lnTo>
                      <a:pt x="167" y="313"/>
                    </a:lnTo>
                    <a:lnTo>
                      <a:pt x="169" y="313"/>
                    </a:lnTo>
                    <a:lnTo>
                      <a:pt x="172" y="313"/>
                    </a:lnTo>
                    <a:lnTo>
                      <a:pt x="174" y="313"/>
                    </a:lnTo>
                    <a:lnTo>
                      <a:pt x="176" y="313"/>
                    </a:lnTo>
                    <a:lnTo>
                      <a:pt x="180" y="313"/>
                    </a:lnTo>
                    <a:lnTo>
                      <a:pt x="182" y="313"/>
                    </a:lnTo>
                    <a:lnTo>
                      <a:pt x="184" y="313"/>
                    </a:lnTo>
                    <a:lnTo>
                      <a:pt x="186" y="311"/>
                    </a:lnTo>
                    <a:lnTo>
                      <a:pt x="188" y="311"/>
                    </a:lnTo>
                    <a:lnTo>
                      <a:pt x="190" y="311"/>
                    </a:lnTo>
                    <a:lnTo>
                      <a:pt x="192" y="309"/>
                    </a:lnTo>
                    <a:lnTo>
                      <a:pt x="194" y="309"/>
                    </a:lnTo>
                    <a:lnTo>
                      <a:pt x="195" y="307"/>
                    </a:lnTo>
                    <a:lnTo>
                      <a:pt x="195" y="305"/>
                    </a:lnTo>
                    <a:lnTo>
                      <a:pt x="195" y="303"/>
                    </a:lnTo>
                    <a:lnTo>
                      <a:pt x="195" y="301"/>
                    </a:lnTo>
                    <a:lnTo>
                      <a:pt x="194" y="299"/>
                    </a:lnTo>
                    <a:lnTo>
                      <a:pt x="194" y="297"/>
                    </a:lnTo>
                    <a:lnTo>
                      <a:pt x="194" y="296"/>
                    </a:lnTo>
                    <a:lnTo>
                      <a:pt x="192" y="294"/>
                    </a:lnTo>
                    <a:lnTo>
                      <a:pt x="192" y="292"/>
                    </a:lnTo>
                    <a:lnTo>
                      <a:pt x="192" y="290"/>
                    </a:lnTo>
                    <a:lnTo>
                      <a:pt x="190" y="288"/>
                    </a:lnTo>
                    <a:lnTo>
                      <a:pt x="190" y="286"/>
                    </a:lnTo>
                    <a:lnTo>
                      <a:pt x="190" y="284"/>
                    </a:lnTo>
                    <a:lnTo>
                      <a:pt x="190" y="282"/>
                    </a:lnTo>
                    <a:lnTo>
                      <a:pt x="188" y="282"/>
                    </a:lnTo>
                    <a:lnTo>
                      <a:pt x="186" y="282"/>
                    </a:lnTo>
                    <a:lnTo>
                      <a:pt x="186" y="280"/>
                    </a:lnTo>
                    <a:lnTo>
                      <a:pt x="184" y="280"/>
                    </a:lnTo>
                    <a:lnTo>
                      <a:pt x="182" y="280"/>
                    </a:lnTo>
                    <a:lnTo>
                      <a:pt x="180" y="278"/>
                    </a:lnTo>
                    <a:lnTo>
                      <a:pt x="178" y="278"/>
                    </a:lnTo>
                    <a:lnTo>
                      <a:pt x="176" y="278"/>
                    </a:lnTo>
                    <a:lnTo>
                      <a:pt x="176" y="276"/>
                    </a:lnTo>
                    <a:lnTo>
                      <a:pt x="174" y="276"/>
                    </a:lnTo>
                    <a:lnTo>
                      <a:pt x="172" y="276"/>
                    </a:lnTo>
                    <a:lnTo>
                      <a:pt x="171" y="276"/>
                    </a:lnTo>
                    <a:lnTo>
                      <a:pt x="169" y="276"/>
                    </a:lnTo>
                    <a:lnTo>
                      <a:pt x="167" y="276"/>
                    </a:lnTo>
                    <a:lnTo>
                      <a:pt x="165" y="276"/>
                    </a:lnTo>
                    <a:lnTo>
                      <a:pt x="163" y="276"/>
                    </a:lnTo>
                    <a:lnTo>
                      <a:pt x="161" y="276"/>
                    </a:lnTo>
                    <a:lnTo>
                      <a:pt x="159" y="276"/>
                    </a:lnTo>
                    <a:lnTo>
                      <a:pt x="157" y="276"/>
                    </a:lnTo>
                    <a:lnTo>
                      <a:pt x="155" y="276"/>
                    </a:lnTo>
                    <a:lnTo>
                      <a:pt x="153" y="276"/>
                    </a:lnTo>
                    <a:lnTo>
                      <a:pt x="151" y="276"/>
                    </a:lnTo>
                    <a:lnTo>
                      <a:pt x="149" y="274"/>
                    </a:lnTo>
                    <a:lnTo>
                      <a:pt x="148" y="274"/>
                    </a:lnTo>
                    <a:lnTo>
                      <a:pt x="146" y="274"/>
                    </a:lnTo>
                    <a:lnTo>
                      <a:pt x="144" y="274"/>
                    </a:lnTo>
                    <a:lnTo>
                      <a:pt x="142" y="274"/>
                    </a:lnTo>
                    <a:lnTo>
                      <a:pt x="140" y="274"/>
                    </a:lnTo>
                    <a:lnTo>
                      <a:pt x="138" y="274"/>
                    </a:lnTo>
                    <a:lnTo>
                      <a:pt x="136" y="274"/>
                    </a:lnTo>
                    <a:lnTo>
                      <a:pt x="138" y="274"/>
                    </a:lnTo>
                    <a:lnTo>
                      <a:pt x="138" y="272"/>
                    </a:lnTo>
                    <a:lnTo>
                      <a:pt x="140" y="271"/>
                    </a:lnTo>
                    <a:lnTo>
                      <a:pt x="142" y="271"/>
                    </a:lnTo>
                    <a:lnTo>
                      <a:pt x="142" y="269"/>
                    </a:lnTo>
                    <a:lnTo>
                      <a:pt x="144" y="269"/>
                    </a:lnTo>
                    <a:lnTo>
                      <a:pt x="146" y="269"/>
                    </a:lnTo>
                    <a:lnTo>
                      <a:pt x="148" y="267"/>
                    </a:lnTo>
                    <a:lnTo>
                      <a:pt x="149" y="267"/>
                    </a:lnTo>
                    <a:lnTo>
                      <a:pt x="151" y="267"/>
                    </a:lnTo>
                    <a:lnTo>
                      <a:pt x="153" y="267"/>
                    </a:lnTo>
                    <a:lnTo>
                      <a:pt x="155" y="265"/>
                    </a:lnTo>
                    <a:lnTo>
                      <a:pt x="157" y="265"/>
                    </a:lnTo>
                    <a:lnTo>
                      <a:pt x="159" y="265"/>
                    </a:lnTo>
                    <a:lnTo>
                      <a:pt x="161" y="265"/>
                    </a:lnTo>
                    <a:lnTo>
                      <a:pt x="163" y="265"/>
                    </a:lnTo>
                    <a:lnTo>
                      <a:pt x="165" y="265"/>
                    </a:lnTo>
                    <a:lnTo>
                      <a:pt x="167" y="265"/>
                    </a:lnTo>
                    <a:lnTo>
                      <a:pt x="169" y="265"/>
                    </a:lnTo>
                    <a:lnTo>
                      <a:pt x="171" y="265"/>
                    </a:lnTo>
                    <a:lnTo>
                      <a:pt x="172" y="265"/>
                    </a:lnTo>
                    <a:lnTo>
                      <a:pt x="174" y="265"/>
                    </a:lnTo>
                    <a:lnTo>
                      <a:pt x="176" y="265"/>
                    </a:lnTo>
                    <a:lnTo>
                      <a:pt x="178" y="265"/>
                    </a:lnTo>
                    <a:lnTo>
                      <a:pt x="180" y="265"/>
                    </a:lnTo>
                    <a:lnTo>
                      <a:pt x="182" y="265"/>
                    </a:lnTo>
                    <a:lnTo>
                      <a:pt x="184" y="265"/>
                    </a:lnTo>
                    <a:lnTo>
                      <a:pt x="186" y="265"/>
                    </a:lnTo>
                    <a:lnTo>
                      <a:pt x="188" y="265"/>
                    </a:lnTo>
                    <a:lnTo>
                      <a:pt x="188" y="263"/>
                    </a:lnTo>
                    <a:lnTo>
                      <a:pt x="190" y="263"/>
                    </a:lnTo>
                    <a:lnTo>
                      <a:pt x="192" y="263"/>
                    </a:lnTo>
                    <a:lnTo>
                      <a:pt x="194" y="263"/>
                    </a:lnTo>
                    <a:lnTo>
                      <a:pt x="195" y="263"/>
                    </a:lnTo>
                    <a:lnTo>
                      <a:pt x="197" y="263"/>
                    </a:lnTo>
                    <a:lnTo>
                      <a:pt x="199" y="263"/>
                    </a:lnTo>
                    <a:lnTo>
                      <a:pt x="201" y="263"/>
                    </a:lnTo>
                    <a:lnTo>
                      <a:pt x="203" y="263"/>
                    </a:lnTo>
                    <a:lnTo>
                      <a:pt x="205" y="263"/>
                    </a:lnTo>
                    <a:lnTo>
                      <a:pt x="207" y="263"/>
                    </a:lnTo>
                    <a:lnTo>
                      <a:pt x="209" y="263"/>
                    </a:lnTo>
                    <a:lnTo>
                      <a:pt x="211" y="263"/>
                    </a:lnTo>
                    <a:lnTo>
                      <a:pt x="211" y="261"/>
                    </a:lnTo>
                    <a:lnTo>
                      <a:pt x="213" y="261"/>
                    </a:lnTo>
                    <a:lnTo>
                      <a:pt x="215" y="261"/>
                    </a:lnTo>
                    <a:lnTo>
                      <a:pt x="217" y="261"/>
                    </a:lnTo>
                    <a:lnTo>
                      <a:pt x="219" y="261"/>
                    </a:lnTo>
                    <a:lnTo>
                      <a:pt x="219" y="259"/>
                    </a:lnTo>
                    <a:lnTo>
                      <a:pt x="220" y="259"/>
                    </a:lnTo>
                    <a:lnTo>
                      <a:pt x="219" y="255"/>
                    </a:lnTo>
                    <a:lnTo>
                      <a:pt x="219" y="253"/>
                    </a:lnTo>
                    <a:lnTo>
                      <a:pt x="217" y="249"/>
                    </a:lnTo>
                    <a:lnTo>
                      <a:pt x="217" y="248"/>
                    </a:lnTo>
                    <a:lnTo>
                      <a:pt x="215" y="246"/>
                    </a:lnTo>
                    <a:lnTo>
                      <a:pt x="213" y="242"/>
                    </a:lnTo>
                    <a:lnTo>
                      <a:pt x="211" y="240"/>
                    </a:lnTo>
                    <a:lnTo>
                      <a:pt x="209" y="238"/>
                    </a:lnTo>
                    <a:lnTo>
                      <a:pt x="207" y="236"/>
                    </a:lnTo>
                    <a:lnTo>
                      <a:pt x="205" y="234"/>
                    </a:lnTo>
                    <a:lnTo>
                      <a:pt x="203" y="234"/>
                    </a:lnTo>
                    <a:lnTo>
                      <a:pt x="199" y="232"/>
                    </a:lnTo>
                    <a:lnTo>
                      <a:pt x="197" y="230"/>
                    </a:lnTo>
                    <a:lnTo>
                      <a:pt x="195" y="228"/>
                    </a:lnTo>
                    <a:lnTo>
                      <a:pt x="194" y="228"/>
                    </a:lnTo>
                    <a:lnTo>
                      <a:pt x="190" y="226"/>
                    </a:lnTo>
                    <a:lnTo>
                      <a:pt x="188" y="224"/>
                    </a:lnTo>
                    <a:lnTo>
                      <a:pt x="184" y="224"/>
                    </a:lnTo>
                    <a:lnTo>
                      <a:pt x="182" y="223"/>
                    </a:lnTo>
                    <a:lnTo>
                      <a:pt x="178" y="223"/>
                    </a:lnTo>
                    <a:lnTo>
                      <a:pt x="176" y="221"/>
                    </a:lnTo>
                    <a:lnTo>
                      <a:pt x="172" y="221"/>
                    </a:lnTo>
                    <a:lnTo>
                      <a:pt x="171" y="219"/>
                    </a:lnTo>
                    <a:lnTo>
                      <a:pt x="167" y="219"/>
                    </a:lnTo>
                    <a:lnTo>
                      <a:pt x="163" y="217"/>
                    </a:lnTo>
                    <a:lnTo>
                      <a:pt x="161" y="215"/>
                    </a:lnTo>
                    <a:lnTo>
                      <a:pt x="157" y="215"/>
                    </a:lnTo>
                    <a:lnTo>
                      <a:pt x="155" y="213"/>
                    </a:lnTo>
                    <a:lnTo>
                      <a:pt x="151" y="213"/>
                    </a:lnTo>
                    <a:lnTo>
                      <a:pt x="149" y="211"/>
                    </a:lnTo>
                    <a:lnTo>
                      <a:pt x="146" y="209"/>
                    </a:lnTo>
                    <a:lnTo>
                      <a:pt x="144" y="209"/>
                    </a:lnTo>
                    <a:lnTo>
                      <a:pt x="142" y="209"/>
                    </a:lnTo>
                    <a:lnTo>
                      <a:pt x="142" y="207"/>
                    </a:lnTo>
                    <a:lnTo>
                      <a:pt x="140" y="207"/>
                    </a:lnTo>
                    <a:lnTo>
                      <a:pt x="138" y="207"/>
                    </a:lnTo>
                    <a:lnTo>
                      <a:pt x="136" y="207"/>
                    </a:lnTo>
                    <a:lnTo>
                      <a:pt x="134" y="207"/>
                    </a:lnTo>
                    <a:lnTo>
                      <a:pt x="132" y="207"/>
                    </a:lnTo>
                    <a:lnTo>
                      <a:pt x="130" y="207"/>
                    </a:lnTo>
                    <a:lnTo>
                      <a:pt x="130" y="209"/>
                    </a:lnTo>
                    <a:lnTo>
                      <a:pt x="128" y="209"/>
                    </a:lnTo>
                    <a:lnTo>
                      <a:pt x="126" y="209"/>
                    </a:lnTo>
                    <a:lnTo>
                      <a:pt x="125" y="209"/>
                    </a:lnTo>
                    <a:lnTo>
                      <a:pt x="123" y="209"/>
                    </a:lnTo>
                    <a:lnTo>
                      <a:pt x="121" y="209"/>
                    </a:lnTo>
                    <a:lnTo>
                      <a:pt x="119" y="209"/>
                    </a:lnTo>
                    <a:lnTo>
                      <a:pt x="119" y="207"/>
                    </a:lnTo>
                    <a:lnTo>
                      <a:pt x="117" y="207"/>
                    </a:lnTo>
                    <a:lnTo>
                      <a:pt x="119" y="207"/>
                    </a:lnTo>
                    <a:lnTo>
                      <a:pt x="121" y="207"/>
                    </a:lnTo>
                    <a:lnTo>
                      <a:pt x="121" y="205"/>
                    </a:lnTo>
                    <a:lnTo>
                      <a:pt x="123" y="205"/>
                    </a:lnTo>
                    <a:lnTo>
                      <a:pt x="125" y="205"/>
                    </a:lnTo>
                    <a:lnTo>
                      <a:pt x="126" y="203"/>
                    </a:lnTo>
                    <a:lnTo>
                      <a:pt x="128" y="203"/>
                    </a:lnTo>
                    <a:lnTo>
                      <a:pt x="130" y="203"/>
                    </a:lnTo>
                    <a:lnTo>
                      <a:pt x="130" y="201"/>
                    </a:lnTo>
                    <a:lnTo>
                      <a:pt x="132" y="201"/>
                    </a:lnTo>
                    <a:lnTo>
                      <a:pt x="134" y="201"/>
                    </a:lnTo>
                    <a:lnTo>
                      <a:pt x="136" y="200"/>
                    </a:lnTo>
                    <a:lnTo>
                      <a:pt x="138" y="200"/>
                    </a:lnTo>
                    <a:lnTo>
                      <a:pt x="140" y="200"/>
                    </a:lnTo>
                    <a:lnTo>
                      <a:pt x="142" y="200"/>
                    </a:lnTo>
                    <a:lnTo>
                      <a:pt x="142" y="198"/>
                    </a:lnTo>
                    <a:lnTo>
                      <a:pt x="144" y="198"/>
                    </a:lnTo>
                    <a:lnTo>
                      <a:pt x="146" y="198"/>
                    </a:lnTo>
                    <a:lnTo>
                      <a:pt x="148" y="198"/>
                    </a:lnTo>
                    <a:lnTo>
                      <a:pt x="149" y="198"/>
                    </a:lnTo>
                    <a:lnTo>
                      <a:pt x="151" y="198"/>
                    </a:lnTo>
                    <a:lnTo>
                      <a:pt x="153" y="198"/>
                    </a:lnTo>
                    <a:lnTo>
                      <a:pt x="155" y="198"/>
                    </a:lnTo>
                    <a:lnTo>
                      <a:pt x="157" y="198"/>
                    </a:lnTo>
                    <a:lnTo>
                      <a:pt x="159" y="198"/>
                    </a:lnTo>
                    <a:lnTo>
                      <a:pt x="161" y="198"/>
                    </a:lnTo>
                    <a:lnTo>
                      <a:pt x="163" y="198"/>
                    </a:lnTo>
                    <a:lnTo>
                      <a:pt x="165" y="198"/>
                    </a:lnTo>
                    <a:lnTo>
                      <a:pt x="167" y="198"/>
                    </a:lnTo>
                    <a:lnTo>
                      <a:pt x="169" y="200"/>
                    </a:lnTo>
                    <a:lnTo>
                      <a:pt x="171" y="200"/>
                    </a:lnTo>
                    <a:lnTo>
                      <a:pt x="172" y="200"/>
                    </a:lnTo>
                    <a:lnTo>
                      <a:pt x="174" y="200"/>
                    </a:lnTo>
                    <a:lnTo>
                      <a:pt x="176" y="200"/>
                    </a:lnTo>
                    <a:lnTo>
                      <a:pt x="178" y="198"/>
                    </a:lnTo>
                    <a:lnTo>
                      <a:pt x="180" y="198"/>
                    </a:lnTo>
                    <a:lnTo>
                      <a:pt x="182" y="198"/>
                    </a:lnTo>
                    <a:lnTo>
                      <a:pt x="184" y="198"/>
                    </a:lnTo>
                    <a:lnTo>
                      <a:pt x="186" y="198"/>
                    </a:lnTo>
                    <a:lnTo>
                      <a:pt x="188" y="198"/>
                    </a:lnTo>
                    <a:lnTo>
                      <a:pt x="190" y="198"/>
                    </a:lnTo>
                    <a:lnTo>
                      <a:pt x="192" y="196"/>
                    </a:lnTo>
                    <a:lnTo>
                      <a:pt x="194" y="196"/>
                    </a:lnTo>
                    <a:lnTo>
                      <a:pt x="195" y="196"/>
                    </a:lnTo>
                    <a:lnTo>
                      <a:pt x="195" y="194"/>
                    </a:lnTo>
                    <a:lnTo>
                      <a:pt x="195" y="192"/>
                    </a:lnTo>
                    <a:lnTo>
                      <a:pt x="195" y="190"/>
                    </a:lnTo>
                    <a:lnTo>
                      <a:pt x="195" y="188"/>
                    </a:lnTo>
                    <a:lnTo>
                      <a:pt x="195" y="186"/>
                    </a:lnTo>
                    <a:lnTo>
                      <a:pt x="194" y="186"/>
                    </a:lnTo>
                    <a:lnTo>
                      <a:pt x="194" y="184"/>
                    </a:lnTo>
                    <a:lnTo>
                      <a:pt x="192" y="182"/>
                    </a:lnTo>
                    <a:lnTo>
                      <a:pt x="192" y="180"/>
                    </a:lnTo>
                    <a:lnTo>
                      <a:pt x="190" y="180"/>
                    </a:lnTo>
                    <a:lnTo>
                      <a:pt x="190" y="178"/>
                    </a:lnTo>
                    <a:lnTo>
                      <a:pt x="188" y="176"/>
                    </a:lnTo>
                    <a:lnTo>
                      <a:pt x="186" y="175"/>
                    </a:lnTo>
                    <a:lnTo>
                      <a:pt x="186" y="173"/>
                    </a:lnTo>
                    <a:lnTo>
                      <a:pt x="184" y="173"/>
                    </a:lnTo>
                    <a:lnTo>
                      <a:pt x="184" y="171"/>
                    </a:lnTo>
                    <a:lnTo>
                      <a:pt x="182" y="171"/>
                    </a:lnTo>
                    <a:lnTo>
                      <a:pt x="182" y="169"/>
                    </a:lnTo>
                    <a:lnTo>
                      <a:pt x="182" y="167"/>
                    </a:lnTo>
                    <a:lnTo>
                      <a:pt x="184" y="167"/>
                    </a:lnTo>
                    <a:lnTo>
                      <a:pt x="186" y="167"/>
                    </a:lnTo>
                    <a:lnTo>
                      <a:pt x="188" y="167"/>
                    </a:lnTo>
                    <a:lnTo>
                      <a:pt x="190" y="167"/>
                    </a:lnTo>
                    <a:lnTo>
                      <a:pt x="190" y="165"/>
                    </a:lnTo>
                    <a:lnTo>
                      <a:pt x="188" y="163"/>
                    </a:lnTo>
                    <a:lnTo>
                      <a:pt x="188" y="161"/>
                    </a:lnTo>
                    <a:lnTo>
                      <a:pt x="188" y="159"/>
                    </a:lnTo>
                    <a:lnTo>
                      <a:pt x="188" y="157"/>
                    </a:lnTo>
                    <a:lnTo>
                      <a:pt x="188" y="155"/>
                    </a:lnTo>
                    <a:lnTo>
                      <a:pt x="190" y="155"/>
                    </a:lnTo>
                    <a:lnTo>
                      <a:pt x="190" y="153"/>
                    </a:lnTo>
                    <a:lnTo>
                      <a:pt x="190" y="152"/>
                    </a:lnTo>
                    <a:lnTo>
                      <a:pt x="190" y="150"/>
                    </a:lnTo>
                    <a:lnTo>
                      <a:pt x="190" y="148"/>
                    </a:lnTo>
                    <a:lnTo>
                      <a:pt x="190" y="146"/>
                    </a:lnTo>
                    <a:lnTo>
                      <a:pt x="188" y="144"/>
                    </a:lnTo>
                    <a:lnTo>
                      <a:pt x="188" y="142"/>
                    </a:lnTo>
                    <a:lnTo>
                      <a:pt x="188" y="140"/>
                    </a:lnTo>
                    <a:lnTo>
                      <a:pt x="186" y="140"/>
                    </a:lnTo>
                    <a:lnTo>
                      <a:pt x="186" y="138"/>
                    </a:lnTo>
                    <a:lnTo>
                      <a:pt x="184" y="136"/>
                    </a:lnTo>
                    <a:lnTo>
                      <a:pt x="184" y="134"/>
                    </a:lnTo>
                    <a:lnTo>
                      <a:pt x="182" y="132"/>
                    </a:lnTo>
                    <a:lnTo>
                      <a:pt x="182" y="130"/>
                    </a:lnTo>
                    <a:lnTo>
                      <a:pt x="180" y="130"/>
                    </a:lnTo>
                    <a:lnTo>
                      <a:pt x="180" y="128"/>
                    </a:lnTo>
                    <a:lnTo>
                      <a:pt x="178" y="127"/>
                    </a:lnTo>
                    <a:lnTo>
                      <a:pt x="178" y="125"/>
                    </a:lnTo>
                    <a:lnTo>
                      <a:pt x="176" y="125"/>
                    </a:lnTo>
                    <a:lnTo>
                      <a:pt x="176" y="123"/>
                    </a:lnTo>
                    <a:lnTo>
                      <a:pt x="174" y="123"/>
                    </a:lnTo>
                    <a:lnTo>
                      <a:pt x="174" y="121"/>
                    </a:lnTo>
                    <a:lnTo>
                      <a:pt x="172" y="121"/>
                    </a:lnTo>
                    <a:lnTo>
                      <a:pt x="169" y="119"/>
                    </a:lnTo>
                    <a:lnTo>
                      <a:pt x="167" y="119"/>
                    </a:lnTo>
                    <a:lnTo>
                      <a:pt x="163" y="117"/>
                    </a:lnTo>
                    <a:lnTo>
                      <a:pt x="161" y="117"/>
                    </a:lnTo>
                    <a:lnTo>
                      <a:pt x="157" y="117"/>
                    </a:lnTo>
                    <a:lnTo>
                      <a:pt x="153" y="115"/>
                    </a:lnTo>
                    <a:lnTo>
                      <a:pt x="151" y="115"/>
                    </a:lnTo>
                    <a:lnTo>
                      <a:pt x="148" y="115"/>
                    </a:lnTo>
                    <a:lnTo>
                      <a:pt x="144" y="115"/>
                    </a:lnTo>
                    <a:lnTo>
                      <a:pt x="142" y="115"/>
                    </a:lnTo>
                    <a:lnTo>
                      <a:pt x="138" y="113"/>
                    </a:lnTo>
                    <a:lnTo>
                      <a:pt x="134" y="113"/>
                    </a:lnTo>
                    <a:lnTo>
                      <a:pt x="132" y="113"/>
                    </a:lnTo>
                    <a:lnTo>
                      <a:pt x="128" y="113"/>
                    </a:lnTo>
                    <a:lnTo>
                      <a:pt x="125" y="113"/>
                    </a:lnTo>
                    <a:lnTo>
                      <a:pt x="123" y="113"/>
                    </a:lnTo>
                    <a:lnTo>
                      <a:pt x="119" y="113"/>
                    </a:lnTo>
                    <a:lnTo>
                      <a:pt x="115" y="111"/>
                    </a:lnTo>
                    <a:lnTo>
                      <a:pt x="113" y="111"/>
                    </a:lnTo>
                    <a:lnTo>
                      <a:pt x="109" y="111"/>
                    </a:lnTo>
                    <a:lnTo>
                      <a:pt x="107" y="111"/>
                    </a:lnTo>
                    <a:lnTo>
                      <a:pt x="103" y="109"/>
                    </a:lnTo>
                    <a:lnTo>
                      <a:pt x="100" y="109"/>
                    </a:lnTo>
                    <a:lnTo>
                      <a:pt x="98" y="107"/>
                    </a:lnTo>
                    <a:lnTo>
                      <a:pt x="94" y="107"/>
                    </a:lnTo>
                    <a:lnTo>
                      <a:pt x="92" y="105"/>
                    </a:lnTo>
                    <a:lnTo>
                      <a:pt x="88" y="105"/>
                    </a:lnTo>
                    <a:lnTo>
                      <a:pt x="86" y="104"/>
                    </a:lnTo>
                    <a:lnTo>
                      <a:pt x="84" y="102"/>
                    </a:lnTo>
                    <a:lnTo>
                      <a:pt x="80" y="100"/>
                    </a:lnTo>
                    <a:lnTo>
                      <a:pt x="78" y="98"/>
                    </a:lnTo>
                    <a:lnTo>
                      <a:pt x="77" y="96"/>
                    </a:lnTo>
                    <a:lnTo>
                      <a:pt x="78" y="94"/>
                    </a:lnTo>
                    <a:lnTo>
                      <a:pt x="80" y="94"/>
                    </a:lnTo>
                    <a:lnTo>
                      <a:pt x="82" y="94"/>
                    </a:lnTo>
                    <a:lnTo>
                      <a:pt x="84" y="94"/>
                    </a:lnTo>
                    <a:lnTo>
                      <a:pt x="88" y="94"/>
                    </a:lnTo>
                    <a:lnTo>
                      <a:pt x="90" y="94"/>
                    </a:lnTo>
                    <a:lnTo>
                      <a:pt x="92" y="94"/>
                    </a:lnTo>
                    <a:lnTo>
                      <a:pt x="94" y="94"/>
                    </a:lnTo>
                    <a:lnTo>
                      <a:pt x="96" y="94"/>
                    </a:lnTo>
                    <a:lnTo>
                      <a:pt x="100" y="92"/>
                    </a:lnTo>
                    <a:lnTo>
                      <a:pt x="101" y="92"/>
                    </a:lnTo>
                    <a:lnTo>
                      <a:pt x="103" y="92"/>
                    </a:lnTo>
                    <a:lnTo>
                      <a:pt x="105" y="92"/>
                    </a:lnTo>
                    <a:lnTo>
                      <a:pt x="109" y="92"/>
                    </a:lnTo>
                    <a:lnTo>
                      <a:pt x="111" y="92"/>
                    </a:lnTo>
                    <a:lnTo>
                      <a:pt x="113" y="92"/>
                    </a:lnTo>
                    <a:lnTo>
                      <a:pt x="117" y="92"/>
                    </a:lnTo>
                    <a:lnTo>
                      <a:pt x="119" y="92"/>
                    </a:lnTo>
                    <a:lnTo>
                      <a:pt x="121" y="92"/>
                    </a:lnTo>
                    <a:lnTo>
                      <a:pt x="123" y="92"/>
                    </a:lnTo>
                    <a:lnTo>
                      <a:pt x="125" y="92"/>
                    </a:lnTo>
                    <a:lnTo>
                      <a:pt x="126" y="92"/>
                    </a:lnTo>
                    <a:lnTo>
                      <a:pt x="128" y="90"/>
                    </a:lnTo>
                    <a:lnTo>
                      <a:pt x="130" y="90"/>
                    </a:lnTo>
                    <a:lnTo>
                      <a:pt x="132" y="90"/>
                    </a:lnTo>
                    <a:lnTo>
                      <a:pt x="134" y="90"/>
                    </a:lnTo>
                    <a:lnTo>
                      <a:pt x="136" y="88"/>
                    </a:lnTo>
                    <a:lnTo>
                      <a:pt x="138" y="86"/>
                    </a:lnTo>
                    <a:lnTo>
                      <a:pt x="138" y="84"/>
                    </a:lnTo>
                    <a:lnTo>
                      <a:pt x="138" y="82"/>
                    </a:lnTo>
                    <a:lnTo>
                      <a:pt x="138" y="80"/>
                    </a:lnTo>
                    <a:lnTo>
                      <a:pt x="138" y="79"/>
                    </a:lnTo>
                    <a:lnTo>
                      <a:pt x="136" y="79"/>
                    </a:lnTo>
                    <a:lnTo>
                      <a:pt x="136" y="77"/>
                    </a:lnTo>
                    <a:lnTo>
                      <a:pt x="134" y="77"/>
                    </a:lnTo>
                    <a:lnTo>
                      <a:pt x="134" y="75"/>
                    </a:lnTo>
                    <a:lnTo>
                      <a:pt x="132" y="75"/>
                    </a:lnTo>
                    <a:lnTo>
                      <a:pt x="130" y="73"/>
                    </a:lnTo>
                    <a:lnTo>
                      <a:pt x="128" y="71"/>
                    </a:lnTo>
                    <a:lnTo>
                      <a:pt x="126" y="71"/>
                    </a:lnTo>
                    <a:lnTo>
                      <a:pt x="125" y="69"/>
                    </a:lnTo>
                    <a:lnTo>
                      <a:pt x="123" y="69"/>
                    </a:lnTo>
                    <a:lnTo>
                      <a:pt x="121" y="67"/>
                    </a:lnTo>
                    <a:lnTo>
                      <a:pt x="119" y="67"/>
                    </a:lnTo>
                    <a:lnTo>
                      <a:pt x="117" y="65"/>
                    </a:lnTo>
                    <a:lnTo>
                      <a:pt x="115" y="65"/>
                    </a:lnTo>
                    <a:lnTo>
                      <a:pt x="113" y="63"/>
                    </a:lnTo>
                    <a:lnTo>
                      <a:pt x="111" y="63"/>
                    </a:lnTo>
                    <a:lnTo>
                      <a:pt x="107" y="61"/>
                    </a:lnTo>
                    <a:lnTo>
                      <a:pt x="105" y="61"/>
                    </a:lnTo>
                    <a:lnTo>
                      <a:pt x="101" y="59"/>
                    </a:lnTo>
                    <a:lnTo>
                      <a:pt x="98" y="59"/>
                    </a:lnTo>
                    <a:lnTo>
                      <a:pt x="96" y="57"/>
                    </a:lnTo>
                    <a:lnTo>
                      <a:pt x="92" y="57"/>
                    </a:lnTo>
                    <a:lnTo>
                      <a:pt x="88" y="56"/>
                    </a:lnTo>
                    <a:lnTo>
                      <a:pt x="86" y="56"/>
                    </a:lnTo>
                    <a:lnTo>
                      <a:pt x="82" y="54"/>
                    </a:lnTo>
                    <a:lnTo>
                      <a:pt x="78" y="54"/>
                    </a:lnTo>
                    <a:lnTo>
                      <a:pt x="77" y="54"/>
                    </a:lnTo>
                    <a:lnTo>
                      <a:pt x="73" y="52"/>
                    </a:lnTo>
                    <a:lnTo>
                      <a:pt x="69" y="52"/>
                    </a:lnTo>
                    <a:lnTo>
                      <a:pt x="67" y="50"/>
                    </a:lnTo>
                    <a:lnTo>
                      <a:pt x="63" y="50"/>
                    </a:lnTo>
                    <a:lnTo>
                      <a:pt x="59" y="50"/>
                    </a:lnTo>
                    <a:lnTo>
                      <a:pt x="55" y="48"/>
                    </a:lnTo>
                    <a:lnTo>
                      <a:pt x="54" y="48"/>
                    </a:lnTo>
                    <a:lnTo>
                      <a:pt x="50" y="48"/>
                    </a:lnTo>
                    <a:lnTo>
                      <a:pt x="46" y="46"/>
                    </a:lnTo>
                    <a:lnTo>
                      <a:pt x="42" y="46"/>
                    </a:lnTo>
                    <a:lnTo>
                      <a:pt x="40" y="46"/>
                    </a:lnTo>
                    <a:lnTo>
                      <a:pt x="36" y="44"/>
                    </a:lnTo>
                    <a:lnTo>
                      <a:pt x="34" y="44"/>
                    </a:lnTo>
                    <a:lnTo>
                      <a:pt x="30" y="44"/>
                    </a:lnTo>
                    <a:lnTo>
                      <a:pt x="27" y="42"/>
                    </a:lnTo>
                    <a:lnTo>
                      <a:pt x="25" y="42"/>
                    </a:lnTo>
                    <a:lnTo>
                      <a:pt x="21" y="42"/>
                    </a:lnTo>
                    <a:lnTo>
                      <a:pt x="19" y="40"/>
                    </a:lnTo>
                    <a:lnTo>
                      <a:pt x="15" y="40"/>
                    </a:lnTo>
                    <a:lnTo>
                      <a:pt x="13" y="40"/>
                    </a:lnTo>
                    <a:lnTo>
                      <a:pt x="11" y="40"/>
                    </a:lnTo>
                    <a:lnTo>
                      <a:pt x="11" y="38"/>
                    </a:lnTo>
                    <a:lnTo>
                      <a:pt x="9" y="38"/>
                    </a:lnTo>
                    <a:lnTo>
                      <a:pt x="7" y="38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C2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66" name="Freeform 742"/>
              <p:cNvSpPr>
                <a:spLocks noChangeAspect="1"/>
              </p:cNvSpPr>
              <p:nvPr/>
            </p:nvSpPr>
            <p:spPr bwMode="auto">
              <a:xfrm>
                <a:off x="955" y="3226"/>
                <a:ext cx="193" cy="285"/>
              </a:xfrm>
              <a:custGeom>
                <a:avLst/>
                <a:gdLst>
                  <a:gd name="T0" fmla="*/ 2 w 254"/>
                  <a:gd name="T1" fmla="*/ 1 h 407"/>
                  <a:gd name="T2" fmla="*/ 3 w 254"/>
                  <a:gd name="T3" fmla="*/ 1 h 407"/>
                  <a:gd name="T4" fmla="*/ 5 w 254"/>
                  <a:gd name="T5" fmla="*/ 1 h 407"/>
                  <a:gd name="T6" fmla="*/ 5 w 254"/>
                  <a:gd name="T7" fmla="*/ 1 h 407"/>
                  <a:gd name="T8" fmla="*/ 4 w 254"/>
                  <a:gd name="T9" fmla="*/ 1 h 407"/>
                  <a:gd name="T10" fmla="*/ 3 w 254"/>
                  <a:gd name="T11" fmla="*/ 1 h 407"/>
                  <a:gd name="T12" fmla="*/ 3 w 254"/>
                  <a:gd name="T13" fmla="*/ 1 h 407"/>
                  <a:gd name="T14" fmla="*/ 4 w 254"/>
                  <a:gd name="T15" fmla="*/ 1 h 407"/>
                  <a:gd name="T16" fmla="*/ 4 w 254"/>
                  <a:gd name="T17" fmla="*/ 1 h 407"/>
                  <a:gd name="T18" fmla="*/ 5 w 254"/>
                  <a:gd name="T19" fmla="*/ 1 h 407"/>
                  <a:gd name="T20" fmla="*/ 5 w 254"/>
                  <a:gd name="T21" fmla="*/ 1 h 407"/>
                  <a:gd name="T22" fmla="*/ 6 w 254"/>
                  <a:gd name="T23" fmla="*/ 1 h 407"/>
                  <a:gd name="T24" fmla="*/ 8 w 254"/>
                  <a:gd name="T25" fmla="*/ 1 h 407"/>
                  <a:gd name="T26" fmla="*/ 9 w 254"/>
                  <a:gd name="T27" fmla="*/ 4 h 407"/>
                  <a:gd name="T28" fmla="*/ 9 w 254"/>
                  <a:gd name="T29" fmla="*/ 6 h 407"/>
                  <a:gd name="T30" fmla="*/ 8 w 254"/>
                  <a:gd name="T31" fmla="*/ 6 h 407"/>
                  <a:gd name="T32" fmla="*/ 8 w 254"/>
                  <a:gd name="T33" fmla="*/ 6 h 407"/>
                  <a:gd name="T34" fmla="*/ 7 w 254"/>
                  <a:gd name="T35" fmla="*/ 6 h 407"/>
                  <a:gd name="T36" fmla="*/ 7 w 254"/>
                  <a:gd name="T37" fmla="*/ 6 h 407"/>
                  <a:gd name="T38" fmla="*/ 8 w 254"/>
                  <a:gd name="T39" fmla="*/ 6 h 407"/>
                  <a:gd name="T40" fmla="*/ 8 w 254"/>
                  <a:gd name="T41" fmla="*/ 5 h 407"/>
                  <a:gd name="T42" fmla="*/ 7 w 254"/>
                  <a:gd name="T43" fmla="*/ 4 h 407"/>
                  <a:gd name="T44" fmla="*/ 6 w 254"/>
                  <a:gd name="T45" fmla="*/ 4 h 407"/>
                  <a:gd name="T46" fmla="*/ 5 w 254"/>
                  <a:gd name="T47" fmla="*/ 4 h 407"/>
                  <a:gd name="T48" fmla="*/ 5 w 254"/>
                  <a:gd name="T49" fmla="*/ 4 h 407"/>
                  <a:gd name="T50" fmla="*/ 6 w 254"/>
                  <a:gd name="T51" fmla="*/ 4 h 407"/>
                  <a:gd name="T52" fmla="*/ 8 w 254"/>
                  <a:gd name="T53" fmla="*/ 4 h 407"/>
                  <a:gd name="T54" fmla="*/ 7 w 254"/>
                  <a:gd name="T55" fmla="*/ 4 h 407"/>
                  <a:gd name="T56" fmla="*/ 7 w 254"/>
                  <a:gd name="T57" fmla="*/ 4 h 407"/>
                  <a:gd name="T58" fmla="*/ 6 w 254"/>
                  <a:gd name="T59" fmla="*/ 4 h 407"/>
                  <a:gd name="T60" fmla="*/ 5 w 254"/>
                  <a:gd name="T61" fmla="*/ 4 h 407"/>
                  <a:gd name="T62" fmla="*/ 5 w 254"/>
                  <a:gd name="T63" fmla="*/ 4 h 407"/>
                  <a:gd name="T64" fmla="*/ 6 w 254"/>
                  <a:gd name="T65" fmla="*/ 4 h 407"/>
                  <a:gd name="T66" fmla="*/ 6 w 254"/>
                  <a:gd name="T67" fmla="*/ 4 h 407"/>
                  <a:gd name="T68" fmla="*/ 8 w 254"/>
                  <a:gd name="T69" fmla="*/ 4 h 407"/>
                  <a:gd name="T70" fmla="*/ 8 w 254"/>
                  <a:gd name="T71" fmla="*/ 4 h 407"/>
                  <a:gd name="T72" fmla="*/ 8 w 254"/>
                  <a:gd name="T73" fmla="*/ 4 h 407"/>
                  <a:gd name="T74" fmla="*/ 7 w 254"/>
                  <a:gd name="T75" fmla="*/ 3 h 407"/>
                  <a:gd name="T76" fmla="*/ 6 w 254"/>
                  <a:gd name="T77" fmla="*/ 3 h 407"/>
                  <a:gd name="T78" fmla="*/ 5 w 254"/>
                  <a:gd name="T79" fmla="*/ 3 h 407"/>
                  <a:gd name="T80" fmla="*/ 5 w 254"/>
                  <a:gd name="T81" fmla="*/ 3 h 407"/>
                  <a:gd name="T82" fmla="*/ 5 w 254"/>
                  <a:gd name="T83" fmla="*/ 3 h 407"/>
                  <a:gd name="T84" fmla="*/ 6 w 254"/>
                  <a:gd name="T85" fmla="*/ 3 h 407"/>
                  <a:gd name="T86" fmla="*/ 6 w 254"/>
                  <a:gd name="T87" fmla="*/ 3 h 407"/>
                  <a:gd name="T88" fmla="*/ 7 w 254"/>
                  <a:gd name="T89" fmla="*/ 3 h 407"/>
                  <a:gd name="T90" fmla="*/ 7 w 254"/>
                  <a:gd name="T91" fmla="*/ 3 h 407"/>
                  <a:gd name="T92" fmla="*/ 7 w 254"/>
                  <a:gd name="T93" fmla="*/ 2 h 407"/>
                  <a:gd name="T94" fmla="*/ 7 w 254"/>
                  <a:gd name="T95" fmla="*/ 2 h 407"/>
                  <a:gd name="T96" fmla="*/ 7 w 254"/>
                  <a:gd name="T97" fmla="*/ 2 h 407"/>
                  <a:gd name="T98" fmla="*/ 6 w 254"/>
                  <a:gd name="T99" fmla="*/ 2 h 407"/>
                  <a:gd name="T100" fmla="*/ 5 w 254"/>
                  <a:gd name="T101" fmla="*/ 1 h 407"/>
                  <a:gd name="T102" fmla="*/ 4 w 254"/>
                  <a:gd name="T103" fmla="*/ 1 h 407"/>
                  <a:gd name="T104" fmla="*/ 3 w 254"/>
                  <a:gd name="T105" fmla="*/ 1 h 407"/>
                  <a:gd name="T106" fmla="*/ 4 w 254"/>
                  <a:gd name="T107" fmla="*/ 1 h 407"/>
                  <a:gd name="T108" fmla="*/ 5 w 254"/>
                  <a:gd name="T109" fmla="*/ 1 h 407"/>
                  <a:gd name="T110" fmla="*/ 5 w 254"/>
                  <a:gd name="T111" fmla="*/ 1 h 407"/>
                  <a:gd name="T112" fmla="*/ 5 w 254"/>
                  <a:gd name="T113" fmla="*/ 1 h 407"/>
                  <a:gd name="T114" fmla="*/ 4 w 254"/>
                  <a:gd name="T115" fmla="*/ 1 h 407"/>
                  <a:gd name="T116" fmla="*/ 3 w 254"/>
                  <a:gd name="T117" fmla="*/ 1 h 407"/>
                  <a:gd name="T118" fmla="*/ 2 w 254"/>
                  <a:gd name="T119" fmla="*/ 1 h 407"/>
                  <a:gd name="T120" fmla="*/ 2 w 254"/>
                  <a:gd name="T121" fmla="*/ 1 h 40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54"/>
                  <a:gd name="T184" fmla="*/ 0 h 407"/>
                  <a:gd name="T185" fmla="*/ 254 w 254"/>
                  <a:gd name="T186" fmla="*/ 407 h 40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54" h="407">
                    <a:moveTo>
                      <a:pt x="2" y="28"/>
                    </a:moveTo>
                    <a:lnTo>
                      <a:pt x="4" y="28"/>
                    </a:lnTo>
                    <a:lnTo>
                      <a:pt x="6" y="28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19" y="27"/>
                    </a:lnTo>
                    <a:lnTo>
                      <a:pt x="23" y="27"/>
                    </a:lnTo>
                    <a:lnTo>
                      <a:pt x="27" y="28"/>
                    </a:lnTo>
                    <a:lnTo>
                      <a:pt x="29" y="28"/>
                    </a:lnTo>
                    <a:lnTo>
                      <a:pt x="33" y="28"/>
                    </a:lnTo>
                    <a:lnTo>
                      <a:pt x="37" y="30"/>
                    </a:lnTo>
                    <a:lnTo>
                      <a:pt x="41" y="30"/>
                    </a:lnTo>
                    <a:lnTo>
                      <a:pt x="44" y="30"/>
                    </a:lnTo>
                    <a:lnTo>
                      <a:pt x="50" y="32"/>
                    </a:lnTo>
                    <a:lnTo>
                      <a:pt x="54" y="32"/>
                    </a:lnTo>
                    <a:lnTo>
                      <a:pt x="58" y="34"/>
                    </a:lnTo>
                    <a:lnTo>
                      <a:pt x="62" y="36"/>
                    </a:lnTo>
                    <a:lnTo>
                      <a:pt x="66" y="36"/>
                    </a:lnTo>
                    <a:lnTo>
                      <a:pt x="71" y="38"/>
                    </a:lnTo>
                    <a:lnTo>
                      <a:pt x="75" y="38"/>
                    </a:lnTo>
                    <a:lnTo>
                      <a:pt x="79" y="40"/>
                    </a:lnTo>
                    <a:lnTo>
                      <a:pt x="83" y="40"/>
                    </a:lnTo>
                    <a:lnTo>
                      <a:pt x="89" y="42"/>
                    </a:lnTo>
                    <a:lnTo>
                      <a:pt x="92" y="42"/>
                    </a:lnTo>
                    <a:lnTo>
                      <a:pt x="96" y="44"/>
                    </a:lnTo>
                    <a:lnTo>
                      <a:pt x="100" y="44"/>
                    </a:lnTo>
                    <a:lnTo>
                      <a:pt x="104" y="46"/>
                    </a:lnTo>
                    <a:lnTo>
                      <a:pt x="110" y="46"/>
                    </a:lnTo>
                    <a:lnTo>
                      <a:pt x="114" y="48"/>
                    </a:lnTo>
                    <a:lnTo>
                      <a:pt x="117" y="48"/>
                    </a:lnTo>
                    <a:lnTo>
                      <a:pt x="121" y="48"/>
                    </a:lnTo>
                    <a:lnTo>
                      <a:pt x="121" y="46"/>
                    </a:lnTo>
                    <a:lnTo>
                      <a:pt x="121" y="44"/>
                    </a:lnTo>
                    <a:lnTo>
                      <a:pt x="121" y="42"/>
                    </a:lnTo>
                    <a:lnTo>
                      <a:pt x="121" y="40"/>
                    </a:lnTo>
                    <a:lnTo>
                      <a:pt x="121" y="38"/>
                    </a:lnTo>
                    <a:lnTo>
                      <a:pt x="121" y="36"/>
                    </a:lnTo>
                    <a:lnTo>
                      <a:pt x="119" y="36"/>
                    </a:lnTo>
                    <a:lnTo>
                      <a:pt x="119" y="34"/>
                    </a:lnTo>
                    <a:lnTo>
                      <a:pt x="117" y="32"/>
                    </a:lnTo>
                    <a:lnTo>
                      <a:pt x="115" y="30"/>
                    </a:lnTo>
                    <a:lnTo>
                      <a:pt x="114" y="30"/>
                    </a:lnTo>
                    <a:lnTo>
                      <a:pt x="114" y="28"/>
                    </a:lnTo>
                    <a:lnTo>
                      <a:pt x="112" y="28"/>
                    </a:lnTo>
                    <a:lnTo>
                      <a:pt x="110" y="27"/>
                    </a:lnTo>
                    <a:lnTo>
                      <a:pt x="108" y="27"/>
                    </a:lnTo>
                    <a:lnTo>
                      <a:pt x="106" y="25"/>
                    </a:lnTo>
                    <a:lnTo>
                      <a:pt x="102" y="25"/>
                    </a:lnTo>
                    <a:lnTo>
                      <a:pt x="100" y="23"/>
                    </a:lnTo>
                    <a:lnTo>
                      <a:pt x="98" y="23"/>
                    </a:lnTo>
                    <a:lnTo>
                      <a:pt x="96" y="21"/>
                    </a:lnTo>
                    <a:lnTo>
                      <a:pt x="94" y="21"/>
                    </a:lnTo>
                    <a:lnTo>
                      <a:pt x="92" y="19"/>
                    </a:lnTo>
                    <a:lnTo>
                      <a:pt x="89" y="19"/>
                    </a:lnTo>
                    <a:lnTo>
                      <a:pt x="87" y="17"/>
                    </a:lnTo>
                    <a:lnTo>
                      <a:pt x="85" y="17"/>
                    </a:lnTo>
                    <a:lnTo>
                      <a:pt x="83" y="17"/>
                    </a:lnTo>
                    <a:lnTo>
                      <a:pt x="81" y="15"/>
                    </a:lnTo>
                    <a:lnTo>
                      <a:pt x="77" y="15"/>
                    </a:lnTo>
                    <a:lnTo>
                      <a:pt x="75" y="13"/>
                    </a:lnTo>
                    <a:lnTo>
                      <a:pt x="73" y="11"/>
                    </a:lnTo>
                    <a:lnTo>
                      <a:pt x="71" y="11"/>
                    </a:lnTo>
                    <a:lnTo>
                      <a:pt x="69" y="9"/>
                    </a:lnTo>
                    <a:lnTo>
                      <a:pt x="67" y="7"/>
                    </a:lnTo>
                    <a:lnTo>
                      <a:pt x="66" y="5"/>
                    </a:lnTo>
                    <a:lnTo>
                      <a:pt x="64" y="5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1" y="4"/>
                    </a:lnTo>
                    <a:lnTo>
                      <a:pt x="73" y="4"/>
                    </a:lnTo>
                    <a:lnTo>
                      <a:pt x="75" y="4"/>
                    </a:lnTo>
                    <a:lnTo>
                      <a:pt x="75" y="5"/>
                    </a:lnTo>
                    <a:lnTo>
                      <a:pt x="77" y="5"/>
                    </a:lnTo>
                    <a:lnTo>
                      <a:pt x="79" y="5"/>
                    </a:lnTo>
                    <a:lnTo>
                      <a:pt x="79" y="7"/>
                    </a:lnTo>
                    <a:lnTo>
                      <a:pt x="81" y="7"/>
                    </a:lnTo>
                    <a:lnTo>
                      <a:pt x="83" y="7"/>
                    </a:lnTo>
                    <a:lnTo>
                      <a:pt x="85" y="7"/>
                    </a:lnTo>
                    <a:lnTo>
                      <a:pt x="87" y="9"/>
                    </a:lnTo>
                    <a:lnTo>
                      <a:pt x="90" y="9"/>
                    </a:lnTo>
                    <a:lnTo>
                      <a:pt x="92" y="11"/>
                    </a:lnTo>
                    <a:lnTo>
                      <a:pt x="94" y="11"/>
                    </a:lnTo>
                    <a:lnTo>
                      <a:pt x="96" y="11"/>
                    </a:lnTo>
                    <a:lnTo>
                      <a:pt x="98" y="11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4" y="13"/>
                    </a:lnTo>
                    <a:lnTo>
                      <a:pt x="106" y="13"/>
                    </a:lnTo>
                    <a:lnTo>
                      <a:pt x="108" y="13"/>
                    </a:lnTo>
                    <a:lnTo>
                      <a:pt x="110" y="13"/>
                    </a:lnTo>
                    <a:lnTo>
                      <a:pt x="112" y="15"/>
                    </a:lnTo>
                    <a:lnTo>
                      <a:pt x="114" y="15"/>
                    </a:lnTo>
                    <a:lnTo>
                      <a:pt x="115" y="15"/>
                    </a:lnTo>
                    <a:lnTo>
                      <a:pt x="117" y="17"/>
                    </a:lnTo>
                    <a:lnTo>
                      <a:pt x="119" y="17"/>
                    </a:lnTo>
                    <a:lnTo>
                      <a:pt x="121" y="17"/>
                    </a:lnTo>
                    <a:lnTo>
                      <a:pt x="121" y="19"/>
                    </a:lnTo>
                    <a:lnTo>
                      <a:pt x="123" y="19"/>
                    </a:lnTo>
                    <a:lnTo>
                      <a:pt x="125" y="21"/>
                    </a:lnTo>
                    <a:lnTo>
                      <a:pt x="127" y="21"/>
                    </a:lnTo>
                    <a:lnTo>
                      <a:pt x="129" y="23"/>
                    </a:lnTo>
                    <a:lnTo>
                      <a:pt x="129" y="21"/>
                    </a:lnTo>
                    <a:lnTo>
                      <a:pt x="131" y="21"/>
                    </a:lnTo>
                    <a:lnTo>
                      <a:pt x="131" y="19"/>
                    </a:lnTo>
                    <a:lnTo>
                      <a:pt x="133" y="19"/>
                    </a:lnTo>
                    <a:lnTo>
                      <a:pt x="133" y="17"/>
                    </a:lnTo>
                    <a:lnTo>
                      <a:pt x="135" y="17"/>
                    </a:lnTo>
                    <a:lnTo>
                      <a:pt x="135" y="15"/>
                    </a:lnTo>
                    <a:lnTo>
                      <a:pt x="137" y="15"/>
                    </a:lnTo>
                    <a:lnTo>
                      <a:pt x="138" y="13"/>
                    </a:lnTo>
                    <a:lnTo>
                      <a:pt x="140" y="11"/>
                    </a:lnTo>
                    <a:lnTo>
                      <a:pt x="142" y="11"/>
                    </a:lnTo>
                    <a:lnTo>
                      <a:pt x="144" y="9"/>
                    </a:lnTo>
                    <a:lnTo>
                      <a:pt x="146" y="9"/>
                    </a:lnTo>
                    <a:lnTo>
                      <a:pt x="148" y="9"/>
                    </a:lnTo>
                    <a:lnTo>
                      <a:pt x="150" y="7"/>
                    </a:lnTo>
                    <a:lnTo>
                      <a:pt x="152" y="7"/>
                    </a:lnTo>
                    <a:lnTo>
                      <a:pt x="156" y="7"/>
                    </a:lnTo>
                    <a:lnTo>
                      <a:pt x="158" y="7"/>
                    </a:lnTo>
                    <a:lnTo>
                      <a:pt x="161" y="9"/>
                    </a:lnTo>
                    <a:lnTo>
                      <a:pt x="165" y="9"/>
                    </a:lnTo>
                    <a:lnTo>
                      <a:pt x="167" y="11"/>
                    </a:lnTo>
                    <a:lnTo>
                      <a:pt x="171" y="11"/>
                    </a:lnTo>
                    <a:lnTo>
                      <a:pt x="175" y="13"/>
                    </a:lnTo>
                    <a:lnTo>
                      <a:pt x="179" y="17"/>
                    </a:lnTo>
                    <a:lnTo>
                      <a:pt x="183" y="19"/>
                    </a:lnTo>
                    <a:lnTo>
                      <a:pt x="186" y="23"/>
                    </a:lnTo>
                    <a:lnTo>
                      <a:pt x="190" y="27"/>
                    </a:lnTo>
                    <a:lnTo>
                      <a:pt x="196" y="30"/>
                    </a:lnTo>
                    <a:lnTo>
                      <a:pt x="200" y="34"/>
                    </a:lnTo>
                    <a:lnTo>
                      <a:pt x="206" y="40"/>
                    </a:lnTo>
                    <a:lnTo>
                      <a:pt x="211" y="50"/>
                    </a:lnTo>
                    <a:lnTo>
                      <a:pt x="217" y="59"/>
                    </a:lnTo>
                    <a:lnTo>
                      <a:pt x="223" y="69"/>
                    </a:lnTo>
                    <a:lnTo>
                      <a:pt x="229" y="80"/>
                    </a:lnTo>
                    <a:lnTo>
                      <a:pt x="232" y="94"/>
                    </a:lnTo>
                    <a:lnTo>
                      <a:pt x="236" y="107"/>
                    </a:lnTo>
                    <a:lnTo>
                      <a:pt x="240" y="121"/>
                    </a:lnTo>
                    <a:lnTo>
                      <a:pt x="244" y="134"/>
                    </a:lnTo>
                    <a:lnTo>
                      <a:pt x="246" y="148"/>
                    </a:lnTo>
                    <a:lnTo>
                      <a:pt x="248" y="163"/>
                    </a:lnTo>
                    <a:lnTo>
                      <a:pt x="250" y="178"/>
                    </a:lnTo>
                    <a:lnTo>
                      <a:pt x="252" y="194"/>
                    </a:lnTo>
                    <a:lnTo>
                      <a:pt x="252" y="209"/>
                    </a:lnTo>
                    <a:lnTo>
                      <a:pt x="254" y="222"/>
                    </a:lnTo>
                    <a:lnTo>
                      <a:pt x="254" y="238"/>
                    </a:lnTo>
                    <a:lnTo>
                      <a:pt x="254" y="253"/>
                    </a:lnTo>
                    <a:lnTo>
                      <a:pt x="254" y="268"/>
                    </a:lnTo>
                    <a:lnTo>
                      <a:pt x="254" y="282"/>
                    </a:lnTo>
                    <a:lnTo>
                      <a:pt x="254" y="295"/>
                    </a:lnTo>
                    <a:lnTo>
                      <a:pt x="252" y="309"/>
                    </a:lnTo>
                    <a:lnTo>
                      <a:pt x="252" y="322"/>
                    </a:lnTo>
                    <a:lnTo>
                      <a:pt x="252" y="334"/>
                    </a:lnTo>
                    <a:lnTo>
                      <a:pt x="250" y="345"/>
                    </a:lnTo>
                    <a:lnTo>
                      <a:pt x="250" y="357"/>
                    </a:lnTo>
                    <a:lnTo>
                      <a:pt x="248" y="366"/>
                    </a:lnTo>
                    <a:lnTo>
                      <a:pt x="248" y="374"/>
                    </a:lnTo>
                    <a:lnTo>
                      <a:pt x="248" y="382"/>
                    </a:lnTo>
                    <a:lnTo>
                      <a:pt x="246" y="388"/>
                    </a:lnTo>
                    <a:lnTo>
                      <a:pt x="246" y="393"/>
                    </a:lnTo>
                    <a:lnTo>
                      <a:pt x="246" y="397"/>
                    </a:lnTo>
                    <a:lnTo>
                      <a:pt x="246" y="399"/>
                    </a:lnTo>
                    <a:lnTo>
                      <a:pt x="242" y="399"/>
                    </a:lnTo>
                    <a:lnTo>
                      <a:pt x="238" y="399"/>
                    </a:lnTo>
                    <a:lnTo>
                      <a:pt x="236" y="401"/>
                    </a:lnTo>
                    <a:lnTo>
                      <a:pt x="232" y="401"/>
                    </a:lnTo>
                    <a:lnTo>
                      <a:pt x="231" y="401"/>
                    </a:lnTo>
                    <a:lnTo>
                      <a:pt x="227" y="401"/>
                    </a:lnTo>
                    <a:lnTo>
                      <a:pt x="225" y="401"/>
                    </a:lnTo>
                    <a:lnTo>
                      <a:pt x="223" y="401"/>
                    </a:lnTo>
                    <a:lnTo>
                      <a:pt x="221" y="403"/>
                    </a:lnTo>
                    <a:lnTo>
                      <a:pt x="217" y="403"/>
                    </a:lnTo>
                    <a:lnTo>
                      <a:pt x="215" y="403"/>
                    </a:lnTo>
                    <a:lnTo>
                      <a:pt x="213" y="403"/>
                    </a:lnTo>
                    <a:lnTo>
                      <a:pt x="211" y="405"/>
                    </a:lnTo>
                    <a:lnTo>
                      <a:pt x="209" y="405"/>
                    </a:lnTo>
                    <a:lnTo>
                      <a:pt x="208" y="405"/>
                    </a:lnTo>
                    <a:lnTo>
                      <a:pt x="206" y="405"/>
                    </a:lnTo>
                    <a:lnTo>
                      <a:pt x="204" y="405"/>
                    </a:lnTo>
                    <a:lnTo>
                      <a:pt x="202" y="405"/>
                    </a:lnTo>
                    <a:lnTo>
                      <a:pt x="200" y="405"/>
                    </a:lnTo>
                    <a:lnTo>
                      <a:pt x="198" y="407"/>
                    </a:lnTo>
                    <a:lnTo>
                      <a:pt x="196" y="405"/>
                    </a:lnTo>
                    <a:lnTo>
                      <a:pt x="194" y="405"/>
                    </a:lnTo>
                    <a:lnTo>
                      <a:pt x="192" y="405"/>
                    </a:lnTo>
                    <a:lnTo>
                      <a:pt x="190" y="405"/>
                    </a:lnTo>
                    <a:lnTo>
                      <a:pt x="188" y="405"/>
                    </a:lnTo>
                    <a:lnTo>
                      <a:pt x="186" y="403"/>
                    </a:lnTo>
                    <a:lnTo>
                      <a:pt x="184" y="403"/>
                    </a:lnTo>
                    <a:lnTo>
                      <a:pt x="183" y="403"/>
                    </a:lnTo>
                    <a:lnTo>
                      <a:pt x="179" y="401"/>
                    </a:lnTo>
                    <a:lnTo>
                      <a:pt x="177" y="399"/>
                    </a:lnTo>
                    <a:lnTo>
                      <a:pt x="173" y="397"/>
                    </a:lnTo>
                    <a:lnTo>
                      <a:pt x="171" y="397"/>
                    </a:lnTo>
                    <a:lnTo>
                      <a:pt x="173" y="395"/>
                    </a:lnTo>
                    <a:lnTo>
                      <a:pt x="177" y="393"/>
                    </a:lnTo>
                    <a:lnTo>
                      <a:pt x="179" y="393"/>
                    </a:lnTo>
                    <a:lnTo>
                      <a:pt x="183" y="391"/>
                    </a:lnTo>
                    <a:lnTo>
                      <a:pt x="186" y="389"/>
                    </a:lnTo>
                    <a:lnTo>
                      <a:pt x="190" y="388"/>
                    </a:lnTo>
                    <a:lnTo>
                      <a:pt x="194" y="388"/>
                    </a:lnTo>
                    <a:lnTo>
                      <a:pt x="198" y="386"/>
                    </a:lnTo>
                    <a:lnTo>
                      <a:pt x="202" y="384"/>
                    </a:lnTo>
                    <a:lnTo>
                      <a:pt x="206" y="382"/>
                    </a:lnTo>
                    <a:lnTo>
                      <a:pt x="211" y="380"/>
                    </a:lnTo>
                    <a:lnTo>
                      <a:pt x="215" y="378"/>
                    </a:lnTo>
                    <a:lnTo>
                      <a:pt x="219" y="376"/>
                    </a:lnTo>
                    <a:lnTo>
                      <a:pt x="223" y="374"/>
                    </a:lnTo>
                    <a:lnTo>
                      <a:pt x="227" y="372"/>
                    </a:lnTo>
                    <a:lnTo>
                      <a:pt x="231" y="370"/>
                    </a:lnTo>
                    <a:lnTo>
                      <a:pt x="234" y="368"/>
                    </a:lnTo>
                    <a:lnTo>
                      <a:pt x="236" y="366"/>
                    </a:lnTo>
                    <a:lnTo>
                      <a:pt x="238" y="364"/>
                    </a:lnTo>
                    <a:lnTo>
                      <a:pt x="240" y="363"/>
                    </a:lnTo>
                    <a:lnTo>
                      <a:pt x="242" y="361"/>
                    </a:lnTo>
                    <a:lnTo>
                      <a:pt x="242" y="357"/>
                    </a:lnTo>
                    <a:lnTo>
                      <a:pt x="242" y="355"/>
                    </a:lnTo>
                    <a:lnTo>
                      <a:pt x="240" y="353"/>
                    </a:lnTo>
                    <a:lnTo>
                      <a:pt x="238" y="351"/>
                    </a:lnTo>
                    <a:lnTo>
                      <a:pt x="236" y="347"/>
                    </a:lnTo>
                    <a:lnTo>
                      <a:pt x="232" y="345"/>
                    </a:lnTo>
                    <a:lnTo>
                      <a:pt x="229" y="343"/>
                    </a:lnTo>
                    <a:lnTo>
                      <a:pt x="223" y="340"/>
                    </a:lnTo>
                    <a:lnTo>
                      <a:pt x="215" y="338"/>
                    </a:lnTo>
                    <a:lnTo>
                      <a:pt x="208" y="336"/>
                    </a:lnTo>
                    <a:lnTo>
                      <a:pt x="206" y="334"/>
                    </a:lnTo>
                    <a:lnTo>
                      <a:pt x="202" y="334"/>
                    </a:lnTo>
                    <a:lnTo>
                      <a:pt x="200" y="332"/>
                    </a:lnTo>
                    <a:lnTo>
                      <a:pt x="196" y="332"/>
                    </a:lnTo>
                    <a:lnTo>
                      <a:pt x="194" y="332"/>
                    </a:lnTo>
                    <a:lnTo>
                      <a:pt x="192" y="330"/>
                    </a:lnTo>
                    <a:lnTo>
                      <a:pt x="188" y="330"/>
                    </a:lnTo>
                    <a:lnTo>
                      <a:pt x="186" y="330"/>
                    </a:lnTo>
                    <a:lnTo>
                      <a:pt x="184" y="330"/>
                    </a:lnTo>
                    <a:lnTo>
                      <a:pt x="183" y="328"/>
                    </a:lnTo>
                    <a:lnTo>
                      <a:pt x="179" y="328"/>
                    </a:lnTo>
                    <a:lnTo>
                      <a:pt x="177" y="328"/>
                    </a:lnTo>
                    <a:lnTo>
                      <a:pt x="175" y="328"/>
                    </a:lnTo>
                    <a:lnTo>
                      <a:pt x="173" y="326"/>
                    </a:lnTo>
                    <a:lnTo>
                      <a:pt x="171" y="326"/>
                    </a:lnTo>
                    <a:lnTo>
                      <a:pt x="169" y="326"/>
                    </a:lnTo>
                    <a:lnTo>
                      <a:pt x="167" y="326"/>
                    </a:lnTo>
                    <a:lnTo>
                      <a:pt x="163" y="326"/>
                    </a:lnTo>
                    <a:lnTo>
                      <a:pt x="161" y="326"/>
                    </a:lnTo>
                    <a:lnTo>
                      <a:pt x="160" y="326"/>
                    </a:lnTo>
                    <a:lnTo>
                      <a:pt x="158" y="326"/>
                    </a:lnTo>
                    <a:lnTo>
                      <a:pt x="156" y="326"/>
                    </a:lnTo>
                    <a:lnTo>
                      <a:pt x="154" y="324"/>
                    </a:lnTo>
                    <a:lnTo>
                      <a:pt x="152" y="324"/>
                    </a:lnTo>
                    <a:lnTo>
                      <a:pt x="148" y="324"/>
                    </a:lnTo>
                    <a:lnTo>
                      <a:pt x="146" y="324"/>
                    </a:lnTo>
                    <a:lnTo>
                      <a:pt x="144" y="324"/>
                    </a:lnTo>
                    <a:lnTo>
                      <a:pt x="142" y="324"/>
                    </a:lnTo>
                    <a:lnTo>
                      <a:pt x="138" y="324"/>
                    </a:lnTo>
                    <a:lnTo>
                      <a:pt x="137" y="324"/>
                    </a:lnTo>
                    <a:lnTo>
                      <a:pt x="135" y="324"/>
                    </a:lnTo>
                    <a:lnTo>
                      <a:pt x="131" y="324"/>
                    </a:lnTo>
                    <a:lnTo>
                      <a:pt x="133" y="322"/>
                    </a:lnTo>
                    <a:lnTo>
                      <a:pt x="133" y="320"/>
                    </a:lnTo>
                    <a:lnTo>
                      <a:pt x="133" y="318"/>
                    </a:lnTo>
                    <a:lnTo>
                      <a:pt x="135" y="316"/>
                    </a:lnTo>
                    <a:lnTo>
                      <a:pt x="137" y="316"/>
                    </a:lnTo>
                    <a:lnTo>
                      <a:pt x="137" y="315"/>
                    </a:lnTo>
                    <a:lnTo>
                      <a:pt x="138" y="315"/>
                    </a:lnTo>
                    <a:lnTo>
                      <a:pt x="140" y="313"/>
                    </a:lnTo>
                    <a:lnTo>
                      <a:pt x="142" y="313"/>
                    </a:lnTo>
                    <a:lnTo>
                      <a:pt x="144" y="313"/>
                    </a:lnTo>
                    <a:lnTo>
                      <a:pt x="148" y="311"/>
                    </a:lnTo>
                    <a:lnTo>
                      <a:pt x="150" y="311"/>
                    </a:lnTo>
                    <a:lnTo>
                      <a:pt x="152" y="311"/>
                    </a:lnTo>
                    <a:lnTo>
                      <a:pt x="156" y="311"/>
                    </a:lnTo>
                    <a:lnTo>
                      <a:pt x="158" y="311"/>
                    </a:lnTo>
                    <a:lnTo>
                      <a:pt x="160" y="311"/>
                    </a:lnTo>
                    <a:lnTo>
                      <a:pt x="163" y="311"/>
                    </a:lnTo>
                    <a:lnTo>
                      <a:pt x="165" y="311"/>
                    </a:lnTo>
                    <a:lnTo>
                      <a:pt x="169" y="311"/>
                    </a:lnTo>
                    <a:lnTo>
                      <a:pt x="171" y="311"/>
                    </a:lnTo>
                    <a:lnTo>
                      <a:pt x="175" y="311"/>
                    </a:lnTo>
                    <a:lnTo>
                      <a:pt x="177" y="311"/>
                    </a:lnTo>
                    <a:lnTo>
                      <a:pt x="181" y="311"/>
                    </a:lnTo>
                    <a:lnTo>
                      <a:pt x="183" y="311"/>
                    </a:lnTo>
                    <a:lnTo>
                      <a:pt x="184" y="311"/>
                    </a:lnTo>
                    <a:lnTo>
                      <a:pt x="188" y="311"/>
                    </a:lnTo>
                    <a:lnTo>
                      <a:pt x="190" y="309"/>
                    </a:lnTo>
                    <a:lnTo>
                      <a:pt x="192" y="309"/>
                    </a:lnTo>
                    <a:lnTo>
                      <a:pt x="194" y="309"/>
                    </a:lnTo>
                    <a:lnTo>
                      <a:pt x="196" y="309"/>
                    </a:lnTo>
                    <a:lnTo>
                      <a:pt x="198" y="307"/>
                    </a:lnTo>
                    <a:lnTo>
                      <a:pt x="200" y="305"/>
                    </a:lnTo>
                    <a:lnTo>
                      <a:pt x="200" y="303"/>
                    </a:lnTo>
                    <a:lnTo>
                      <a:pt x="200" y="301"/>
                    </a:lnTo>
                    <a:lnTo>
                      <a:pt x="198" y="299"/>
                    </a:lnTo>
                    <a:lnTo>
                      <a:pt x="198" y="297"/>
                    </a:lnTo>
                    <a:lnTo>
                      <a:pt x="198" y="295"/>
                    </a:lnTo>
                    <a:lnTo>
                      <a:pt x="196" y="293"/>
                    </a:lnTo>
                    <a:lnTo>
                      <a:pt x="196" y="292"/>
                    </a:lnTo>
                    <a:lnTo>
                      <a:pt x="196" y="290"/>
                    </a:lnTo>
                    <a:lnTo>
                      <a:pt x="194" y="290"/>
                    </a:lnTo>
                    <a:lnTo>
                      <a:pt x="194" y="288"/>
                    </a:lnTo>
                    <a:lnTo>
                      <a:pt x="194" y="286"/>
                    </a:lnTo>
                    <a:lnTo>
                      <a:pt x="194" y="284"/>
                    </a:lnTo>
                    <a:lnTo>
                      <a:pt x="192" y="284"/>
                    </a:lnTo>
                    <a:lnTo>
                      <a:pt x="192" y="282"/>
                    </a:lnTo>
                    <a:lnTo>
                      <a:pt x="192" y="280"/>
                    </a:lnTo>
                    <a:lnTo>
                      <a:pt x="192" y="278"/>
                    </a:lnTo>
                    <a:lnTo>
                      <a:pt x="190" y="278"/>
                    </a:lnTo>
                    <a:lnTo>
                      <a:pt x="190" y="276"/>
                    </a:lnTo>
                    <a:lnTo>
                      <a:pt x="188" y="276"/>
                    </a:lnTo>
                    <a:lnTo>
                      <a:pt x="186" y="276"/>
                    </a:lnTo>
                    <a:lnTo>
                      <a:pt x="186" y="274"/>
                    </a:lnTo>
                    <a:lnTo>
                      <a:pt x="184" y="274"/>
                    </a:lnTo>
                    <a:lnTo>
                      <a:pt x="183" y="274"/>
                    </a:lnTo>
                    <a:lnTo>
                      <a:pt x="183" y="272"/>
                    </a:lnTo>
                    <a:lnTo>
                      <a:pt x="181" y="272"/>
                    </a:lnTo>
                    <a:lnTo>
                      <a:pt x="179" y="272"/>
                    </a:lnTo>
                    <a:lnTo>
                      <a:pt x="179" y="270"/>
                    </a:lnTo>
                    <a:lnTo>
                      <a:pt x="177" y="270"/>
                    </a:lnTo>
                    <a:lnTo>
                      <a:pt x="175" y="270"/>
                    </a:lnTo>
                    <a:lnTo>
                      <a:pt x="173" y="270"/>
                    </a:lnTo>
                    <a:lnTo>
                      <a:pt x="171" y="270"/>
                    </a:lnTo>
                    <a:lnTo>
                      <a:pt x="169" y="270"/>
                    </a:lnTo>
                    <a:lnTo>
                      <a:pt x="167" y="270"/>
                    </a:lnTo>
                    <a:lnTo>
                      <a:pt x="165" y="270"/>
                    </a:lnTo>
                    <a:lnTo>
                      <a:pt x="163" y="270"/>
                    </a:lnTo>
                    <a:lnTo>
                      <a:pt x="161" y="270"/>
                    </a:lnTo>
                    <a:lnTo>
                      <a:pt x="160" y="270"/>
                    </a:lnTo>
                    <a:lnTo>
                      <a:pt x="158" y="270"/>
                    </a:lnTo>
                    <a:lnTo>
                      <a:pt x="156" y="270"/>
                    </a:lnTo>
                    <a:lnTo>
                      <a:pt x="154" y="270"/>
                    </a:lnTo>
                    <a:lnTo>
                      <a:pt x="152" y="270"/>
                    </a:lnTo>
                    <a:lnTo>
                      <a:pt x="150" y="270"/>
                    </a:lnTo>
                    <a:lnTo>
                      <a:pt x="148" y="270"/>
                    </a:lnTo>
                    <a:lnTo>
                      <a:pt x="146" y="270"/>
                    </a:lnTo>
                    <a:lnTo>
                      <a:pt x="144" y="270"/>
                    </a:lnTo>
                    <a:lnTo>
                      <a:pt x="142" y="270"/>
                    </a:lnTo>
                    <a:lnTo>
                      <a:pt x="140" y="270"/>
                    </a:lnTo>
                    <a:lnTo>
                      <a:pt x="138" y="270"/>
                    </a:lnTo>
                    <a:lnTo>
                      <a:pt x="137" y="270"/>
                    </a:lnTo>
                    <a:lnTo>
                      <a:pt x="135" y="270"/>
                    </a:lnTo>
                    <a:lnTo>
                      <a:pt x="133" y="270"/>
                    </a:lnTo>
                    <a:lnTo>
                      <a:pt x="133" y="268"/>
                    </a:lnTo>
                    <a:lnTo>
                      <a:pt x="135" y="267"/>
                    </a:lnTo>
                    <a:lnTo>
                      <a:pt x="137" y="267"/>
                    </a:lnTo>
                    <a:lnTo>
                      <a:pt x="138" y="265"/>
                    </a:lnTo>
                    <a:lnTo>
                      <a:pt x="140" y="263"/>
                    </a:lnTo>
                    <a:lnTo>
                      <a:pt x="142" y="263"/>
                    </a:lnTo>
                    <a:lnTo>
                      <a:pt x="144" y="263"/>
                    </a:lnTo>
                    <a:lnTo>
                      <a:pt x="146" y="263"/>
                    </a:lnTo>
                    <a:lnTo>
                      <a:pt x="146" y="261"/>
                    </a:lnTo>
                    <a:lnTo>
                      <a:pt x="148" y="261"/>
                    </a:lnTo>
                    <a:lnTo>
                      <a:pt x="150" y="261"/>
                    </a:lnTo>
                    <a:lnTo>
                      <a:pt x="152" y="261"/>
                    </a:lnTo>
                    <a:lnTo>
                      <a:pt x="154" y="261"/>
                    </a:lnTo>
                    <a:lnTo>
                      <a:pt x="156" y="261"/>
                    </a:lnTo>
                    <a:lnTo>
                      <a:pt x="158" y="261"/>
                    </a:lnTo>
                    <a:lnTo>
                      <a:pt x="160" y="261"/>
                    </a:lnTo>
                    <a:lnTo>
                      <a:pt x="161" y="261"/>
                    </a:lnTo>
                    <a:lnTo>
                      <a:pt x="163" y="261"/>
                    </a:lnTo>
                    <a:lnTo>
                      <a:pt x="165" y="261"/>
                    </a:lnTo>
                    <a:lnTo>
                      <a:pt x="167" y="261"/>
                    </a:lnTo>
                    <a:lnTo>
                      <a:pt x="169" y="261"/>
                    </a:lnTo>
                    <a:lnTo>
                      <a:pt x="171" y="261"/>
                    </a:lnTo>
                    <a:lnTo>
                      <a:pt x="173" y="261"/>
                    </a:lnTo>
                    <a:lnTo>
                      <a:pt x="175" y="261"/>
                    </a:lnTo>
                    <a:lnTo>
                      <a:pt x="177" y="261"/>
                    </a:lnTo>
                    <a:lnTo>
                      <a:pt x="179" y="261"/>
                    </a:lnTo>
                    <a:lnTo>
                      <a:pt x="181" y="261"/>
                    </a:lnTo>
                    <a:lnTo>
                      <a:pt x="183" y="261"/>
                    </a:lnTo>
                    <a:lnTo>
                      <a:pt x="184" y="261"/>
                    </a:lnTo>
                    <a:lnTo>
                      <a:pt x="184" y="259"/>
                    </a:lnTo>
                    <a:lnTo>
                      <a:pt x="186" y="259"/>
                    </a:lnTo>
                    <a:lnTo>
                      <a:pt x="188" y="259"/>
                    </a:lnTo>
                    <a:lnTo>
                      <a:pt x="190" y="259"/>
                    </a:lnTo>
                    <a:lnTo>
                      <a:pt x="192" y="259"/>
                    </a:lnTo>
                    <a:lnTo>
                      <a:pt x="194" y="259"/>
                    </a:lnTo>
                    <a:lnTo>
                      <a:pt x="196" y="259"/>
                    </a:lnTo>
                    <a:lnTo>
                      <a:pt x="198" y="259"/>
                    </a:lnTo>
                    <a:lnTo>
                      <a:pt x="200" y="259"/>
                    </a:lnTo>
                    <a:lnTo>
                      <a:pt x="202" y="259"/>
                    </a:lnTo>
                    <a:lnTo>
                      <a:pt x="204" y="259"/>
                    </a:lnTo>
                    <a:lnTo>
                      <a:pt x="206" y="259"/>
                    </a:lnTo>
                    <a:lnTo>
                      <a:pt x="208" y="259"/>
                    </a:lnTo>
                    <a:lnTo>
                      <a:pt x="209" y="259"/>
                    </a:lnTo>
                    <a:lnTo>
                      <a:pt x="211" y="259"/>
                    </a:lnTo>
                    <a:lnTo>
                      <a:pt x="213" y="259"/>
                    </a:lnTo>
                    <a:lnTo>
                      <a:pt x="215" y="259"/>
                    </a:lnTo>
                    <a:lnTo>
                      <a:pt x="217" y="259"/>
                    </a:lnTo>
                    <a:lnTo>
                      <a:pt x="219" y="257"/>
                    </a:lnTo>
                    <a:lnTo>
                      <a:pt x="221" y="257"/>
                    </a:lnTo>
                    <a:lnTo>
                      <a:pt x="221" y="255"/>
                    </a:lnTo>
                    <a:lnTo>
                      <a:pt x="221" y="253"/>
                    </a:lnTo>
                    <a:lnTo>
                      <a:pt x="219" y="249"/>
                    </a:lnTo>
                    <a:lnTo>
                      <a:pt x="219" y="247"/>
                    </a:lnTo>
                    <a:lnTo>
                      <a:pt x="217" y="245"/>
                    </a:lnTo>
                    <a:lnTo>
                      <a:pt x="215" y="242"/>
                    </a:lnTo>
                    <a:lnTo>
                      <a:pt x="213" y="240"/>
                    </a:lnTo>
                    <a:lnTo>
                      <a:pt x="211" y="238"/>
                    </a:lnTo>
                    <a:lnTo>
                      <a:pt x="209" y="236"/>
                    </a:lnTo>
                    <a:lnTo>
                      <a:pt x="208" y="234"/>
                    </a:lnTo>
                    <a:lnTo>
                      <a:pt x="206" y="232"/>
                    </a:lnTo>
                    <a:lnTo>
                      <a:pt x="204" y="230"/>
                    </a:lnTo>
                    <a:lnTo>
                      <a:pt x="202" y="228"/>
                    </a:lnTo>
                    <a:lnTo>
                      <a:pt x="200" y="228"/>
                    </a:lnTo>
                    <a:lnTo>
                      <a:pt x="198" y="226"/>
                    </a:lnTo>
                    <a:lnTo>
                      <a:pt x="194" y="224"/>
                    </a:lnTo>
                    <a:lnTo>
                      <a:pt x="192" y="222"/>
                    </a:lnTo>
                    <a:lnTo>
                      <a:pt x="190" y="222"/>
                    </a:lnTo>
                    <a:lnTo>
                      <a:pt x="186" y="220"/>
                    </a:lnTo>
                    <a:lnTo>
                      <a:pt x="184" y="220"/>
                    </a:lnTo>
                    <a:lnTo>
                      <a:pt x="181" y="219"/>
                    </a:lnTo>
                    <a:lnTo>
                      <a:pt x="179" y="217"/>
                    </a:lnTo>
                    <a:lnTo>
                      <a:pt x="175" y="217"/>
                    </a:lnTo>
                    <a:lnTo>
                      <a:pt x="173" y="215"/>
                    </a:lnTo>
                    <a:lnTo>
                      <a:pt x="169" y="215"/>
                    </a:lnTo>
                    <a:lnTo>
                      <a:pt x="167" y="213"/>
                    </a:lnTo>
                    <a:lnTo>
                      <a:pt x="163" y="213"/>
                    </a:lnTo>
                    <a:lnTo>
                      <a:pt x="161" y="211"/>
                    </a:lnTo>
                    <a:lnTo>
                      <a:pt x="158" y="209"/>
                    </a:lnTo>
                    <a:lnTo>
                      <a:pt x="156" y="209"/>
                    </a:lnTo>
                    <a:lnTo>
                      <a:pt x="152" y="207"/>
                    </a:lnTo>
                    <a:lnTo>
                      <a:pt x="150" y="205"/>
                    </a:lnTo>
                    <a:lnTo>
                      <a:pt x="146" y="205"/>
                    </a:lnTo>
                    <a:lnTo>
                      <a:pt x="144" y="203"/>
                    </a:lnTo>
                    <a:lnTo>
                      <a:pt x="142" y="203"/>
                    </a:lnTo>
                    <a:lnTo>
                      <a:pt x="142" y="205"/>
                    </a:lnTo>
                    <a:lnTo>
                      <a:pt x="140" y="205"/>
                    </a:lnTo>
                    <a:lnTo>
                      <a:pt x="138" y="205"/>
                    </a:lnTo>
                    <a:lnTo>
                      <a:pt x="137" y="205"/>
                    </a:lnTo>
                    <a:lnTo>
                      <a:pt x="135" y="205"/>
                    </a:lnTo>
                    <a:lnTo>
                      <a:pt x="133" y="205"/>
                    </a:lnTo>
                    <a:lnTo>
                      <a:pt x="131" y="205"/>
                    </a:lnTo>
                    <a:lnTo>
                      <a:pt x="129" y="205"/>
                    </a:lnTo>
                    <a:lnTo>
                      <a:pt x="129" y="207"/>
                    </a:lnTo>
                    <a:lnTo>
                      <a:pt x="127" y="207"/>
                    </a:lnTo>
                    <a:lnTo>
                      <a:pt x="125" y="207"/>
                    </a:lnTo>
                    <a:lnTo>
                      <a:pt x="123" y="207"/>
                    </a:lnTo>
                    <a:lnTo>
                      <a:pt x="121" y="207"/>
                    </a:lnTo>
                    <a:lnTo>
                      <a:pt x="119" y="207"/>
                    </a:lnTo>
                    <a:lnTo>
                      <a:pt x="119" y="205"/>
                    </a:lnTo>
                    <a:lnTo>
                      <a:pt x="117" y="205"/>
                    </a:lnTo>
                    <a:lnTo>
                      <a:pt x="119" y="205"/>
                    </a:lnTo>
                    <a:lnTo>
                      <a:pt x="121" y="205"/>
                    </a:lnTo>
                    <a:lnTo>
                      <a:pt x="123" y="203"/>
                    </a:lnTo>
                    <a:lnTo>
                      <a:pt x="125" y="203"/>
                    </a:lnTo>
                    <a:lnTo>
                      <a:pt x="127" y="203"/>
                    </a:lnTo>
                    <a:lnTo>
                      <a:pt x="127" y="201"/>
                    </a:lnTo>
                    <a:lnTo>
                      <a:pt x="129" y="201"/>
                    </a:lnTo>
                    <a:lnTo>
                      <a:pt x="131" y="201"/>
                    </a:lnTo>
                    <a:lnTo>
                      <a:pt x="131" y="199"/>
                    </a:lnTo>
                    <a:lnTo>
                      <a:pt x="133" y="199"/>
                    </a:lnTo>
                    <a:lnTo>
                      <a:pt x="135" y="199"/>
                    </a:lnTo>
                    <a:lnTo>
                      <a:pt x="135" y="197"/>
                    </a:lnTo>
                    <a:lnTo>
                      <a:pt x="137" y="197"/>
                    </a:lnTo>
                    <a:lnTo>
                      <a:pt x="138" y="197"/>
                    </a:lnTo>
                    <a:lnTo>
                      <a:pt x="140" y="197"/>
                    </a:lnTo>
                    <a:lnTo>
                      <a:pt x="140" y="196"/>
                    </a:lnTo>
                    <a:lnTo>
                      <a:pt x="142" y="196"/>
                    </a:lnTo>
                    <a:lnTo>
                      <a:pt x="144" y="196"/>
                    </a:lnTo>
                    <a:lnTo>
                      <a:pt x="146" y="196"/>
                    </a:lnTo>
                    <a:lnTo>
                      <a:pt x="148" y="196"/>
                    </a:lnTo>
                    <a:lnTo>
                      <a:pt x="150" y="196"/>
                    </a:lnTo>
                    <a:lnTo>
                      <a:pt x="152" y="196"/>
                    </a:lnTo>
                    <a:lnTo>
                      <a:pt x="154" y="196"/>
                    </a:lnTo>
                    <a:lnTo>
                      <a:pt x="156" y="196"/>
                    </a:lnTo>
                    <a:lnTo>
                      <a:pt x="158" y="196"/>
                    </a:lnTo>
                    <a:lnTo>
                      <a:pt x="160" y="196"/>
                    </a:lnTo>
                    <a:lnTo>
                      <a:pt x="160" y="197"/>
                    </a:lnTo>
                    <a:lnTo>
                      <a:pt x="161" y="197"/>
                    </a:lnTo>
                    <a:lnTo>
                      <a:pt x="163" y="197"/>
                    </a:lnTo>
                    <a:lnTo>
                      <a:pt x="165" y="197"/>
                    </a:lnTo>
                    <a:lnTo>
                      <a:pt x="167" y="197"/>
                    </a:lnTo>
                    <a:lnTo>
                      <a:pt x="169" y="197"/>
                    </a:lnTo>
                    <a:lnTo>
                      <a:pt x="171" y="197"/>
                    </a:lnTo>
                    <a:lnTo>
                      <a:pt x="173" y="197"/>
                    </a:lnTo>
                    <a:lnTo>
                      <a:pt x="175" y="197"/>
                    </a:lnTo>
                    <a:lnTo>
                      <a:pt x="177" y="197"/>
                    </a:lnTo>
                    <a:lnTo>
                      <a:pt x="179" y="196"/>
                    </a:lnTo>
                    <a:lnTo>
                      <a:pt x="181" y="196"/>
                    </a:lnTo>
                    <a:lnTo>
                      <a:pt x="183" y="196"/>
                    </a:lnTo>
                    <a:lnTo>
                      <a:pt x="184" y="196"/>
                    </a:lnTo>
                    <a:lnTo>
                      <a:pt x="186" y="196"/>
                    </a:lnTo>
                    <a:lnTo>
                      <a:pt x="188" y="196"/>
                    </a:lnTo>
                    <a:lnTo>
                      <a:pt x="190" y="194"/>
                    </a:lnTo>
                    <a:lnTo>
                      <a:pt x="192" y="194"/>
                    </a:lnTo>
                    <a:lnTo>
                      <a:pt x="194" y="194"/>
                    </a:lnTo>
                    <a:lnTo>
                      <a:pt x="194" y="192"/>
                    </a:lnTo>
                    <a:lnTo>
                      <a:pt x="196" y="192"/>
                    </a:lnTo>
                    <a:lnTo>
                      <a:pt x="196" y="190"/>
                    </a:lnTo>
                    <a:lnTo>
                      <a:pt x="196" y="188"/>
                    </a:lnTo>
                    <a:lnTo>
                      <a:pt x="194" y="188"/>
                    </a:lnTo>
                    <a:lnTo>
                      <a:pt x="194" y="186"/>
                    </a:lnTo>
                    <a:lnTo>
                      <a:pt x="194" y="184"/>
                    </a:lnTo>
                    <a:lnTo>
                      <a:pt x="192" y="184"/>
                    </a:lnTo>
                    <a:lnTo>
                      <a:pt x="192" y="182"/>
                    </a:lnTo>
                    <a:lnTo>
                      <a:pt x="190" y="180"/>
                    </a:lnTo>
                    <a:lnTo>
                      <a:pt x="188" y="178"/>
                    </a:lnTo>
                    <a:lnTo>
                      <a:pt x="186" y="176"/>
                    </a:lnTo>
                    <a:lnTo>
                      <a:pt x="186" y="174"/>
                    </a:lnTo>
                    <a:lnTo>
                      <a:pt x="184" y="174"/>
                    </a:lnTo>
                    <a:lnTo>
                      <a:pt x="184" y="172"/>
                    </a:lnTo>
                    <a:lnTo>
                      <a:pt x="183" y="171"/>
                    </a:lnTo>
                    <a:lnTo>
                      <a:pt x="181" y="171"/>
                    </a:lnTo>
                    <a:lnTo>
                      <a:pt x="181" y="169"/>
                    </a:lnTo>
                    <a:lnTo>
                      <a:pt x="179" y="167"/>
                    </a:lnTo>
                    <a:lnTo>
                      <a:pt x="179" y="165"/>
                    </a:lnTo>
                    <a:lnTo>
                      <a:pt x="181" y="163"/>
                    </a:lnTo>
                    <a:lnTo>
                      <a:pt x="183" y="163"/>
                    </a:lnTo>
                    <a:lnTo>
                      <a:pt x="184" y="163"/>
                    </a:lnTo>
                    <a:lnTo>
                      <a:pt x="186" y="163"/>
                    </a:lnTo>
                    <a:lnTo>
                      <a:pt x="188" y="163"/>
                    </a:lnTo>
                    <a:lnTo>
                      <a:pt x="188" y="161"/>
                    </a:lnTo>
                    <a:lnTo>
                      <a:pt x="188" y="159"/>
                    </a:lnTo>
                    <a:lnTo>
                      <a:pt x="186" y="159"/>
                    </a:lnTo>
                    <a:lnTo>
                      <a:pt x="186" y="157"/>
                    </a:lnTo>
                    <a:lnTo>
                      <a:pt x="186" y="155"/>
                    </a:lnTo>
                    <a:lnTo>
                      <a:pt x="186" y="153"/>
                    </a:lnTo>
                    <a:lnTo>
                      <a:pt x="188" y="153"/>
                    </a:lnTo>
                    <a:lnTo>
                      <a:pt x="188" y="151"/>
                    </a:lnTo>
                    <a:lnTo>
                      <a:pt x="188" y="149"/>
                    </a:lnTo>
                    <a:lnTo>
                      <a:pt x="190" y="148"/>
                    </a:lnTo>
                    <a:lnTo>
                      <a:pt x="188" y="148"/>
                    </a:lnTo>
                    <a:lnTo>
                      <a:pt x="188" y="146"/>
                    </a:lnTo>
                    <a:lnTo>
                      <a:pt x="188" y="144"/>
                    </a:lnTo>
                    <a:lnTo>
                      <a:pt x="188" y="142"/>
                    </a:lnTo>
                    <a:lnTo>
                      <a:pt x="186" y="142"/>
                    </a:lnTo>
                    <a:lnTo>
                      <a:pt x="186" y="140"/>
                    </a:lnTo>
                    <a:lnTo>
                      <a:pt x="186" y="138"/>
                    </a:lnTo>
                    <a:lnTo>
                      <a:pt x="184" y="136"/>
                    </a:lnTo>
                    <a:lnTo>
                      <a:pt x="184" y="134"/>
                    </a:lnTo>
                    <a:lnTo>
                      <a:pt x="183" y="132"/>
                    </a:lnTo>
                    <a:lnTo>
                      <a:pt x="183" y="130"/>
                    </a:lnTo>
                    <a:lnTo>
                      <a:pt x="183" y="128"/>
                    </a:lnTo>
                    <a:lnTo>
                      <a:pt x="181" y="128"/>
                    </a:lnTo>
                    <a:lnTo>
                      <a:pt x="181" y="126"/>
                    </a:lnTo>
                    <a:lnTo>
                      <a:pt x="179" y="124"/>
                    </a:lnTo>
                    <a:lnTo>
                      <a:pt x="179" y="123"/>
                    </a:lnTo>
                    <a:lnTo>
                      <a:pt x="177" y="121"/>
                    </a:lnTo>
                    <a:lnTo>
                      <a:pt x="177" y="119"/>
                    </a:lnTo>
                    <a:lnTo>
                      <a:pt x="175" y="119"/>
                    </a:lnTo>
                    <a:lnTo>
                      <a:pt x="175" y="117"/>
                    </a:lnTo>
                    <a:lnTo>
                      <a:pt x="173" y="117"/>
                    </a:lnTo>
                    <a:lnTo>
                      <a:pt x="173" y="115"/>
                    </a:lnTo>
                    <a:lnTo>
                      <a:pt x="171" y="115"/>
                    </a:lnTo>
                    <a:lnTo>
                      <a:pt x="171" y="113"/>
                    </a:lnTo>
                    <a:lnTo>
                      <a:pt x="167" y="113"/>
                    </a:lnTo>
                    <a:lnTo>
                      <a:pt x="165" y="111"/>
                    </a:lnTo>
                    <a:lnTo>
                      <a:pt x="161" y="111"/>
                    </a:lnTo>
                    <a:lnTo>
                      <a:pt x="160" y="111"/>
                    </a:lnTo>
                    <a:lnTo>
                      <a:pt x="156" y="109"/>
                    </a:lnTo>
                    <a:lnTo>
                      <a:pt x="152" y="109"/>
                    </a:lnTo>
                    <a:lnTo>
                      <a:pt x="150" y="109"/>
                    </a:lnTo>
                    <a:lnTo>
                      <a:pt x="146" y="109"/>
                    </a:lnTo>
                    <a:lnTo>
                      <a:pt x="142" y="109"/>
                    </a:lnTo>
                    <a:lnTo>
                      <a:pt x="140" y="107"/>
                    </a:lnTo>
                    <a:lnTo>
                      <a:pt x="137" y="107"/>
                    </a:lnTo>
                    <a:lnTo>
                      <a:pt x="133" y="107"/>
                    </a:lnTo>
                    <a:lnTo>
                      <a:pt x="131" y="107"/>
                    </a:lnTo>
                    <a:lnTo>
                      <a:pt x="127" y="107"/>
                    </a:lnTo>
                    <a:lnTo>
                      <a:pt x="123" y="107"/>
                    </a:lnTo>
                    <a:lnTo>
                      <a:pt x="121" y="105"/>
                    </a:lnTo>
                    <a:lnTo>
                      <a:pt x="117" y="105"/>
                    </a:lnTo>
                    <a:lnTo>
                      <a:pt x="114" y="105"/>
                    </a:lnTo>
                    <a:lnTo>
                      <a:pt x="112" y="105"/>
                    </a:lnTo>
                    <a:lnTo>
                      <a:pt x="108" y="105"/>
                    </a:lnTo>
                    <a:lnTo>
                      <a:pt x="104" y="103"/>
                    </a:lnTo>
                    <a:lnTo>
                      <a:pt x="102" y="103"/>
                    </a:lnTo>
                    <a:lnTo>
                      <a:pt x="98" y="103"/>
                    </a:lnTo>
                    <a:lnTo>
                      <a:pt x="96" y="101"/>
                    </a:lnTo>
                    <a:lnTo>
                      <a:pt x="92" y="101"/>
                    </a:lnTo>
                    <a:lnTo>
                      <a:pt x="90" y="100"/>
                    </a:lnTo>
                    <a:lnTo>
                      <a:pt x="87" y="98"/>
                    </a:lnTo>
                    <a:lnTo>
                      <a:pt x="85" y="98"/>
                    </a:lnTo>
                    <a:lnTo>
                      <a:pt x="81" y="96"/>
                    </a:lnTo>
                    <a:lnTo>
                      <a:pt x="79" y="94"/>
                    </a:lnTo>
                    <a:lnTo>
                      <a:pt x="77" y="92"/>
                    </a:lnTo>
                    <a:lnTo>
                      <a:pt x="73" y="90"/>
                    </a:lnTo>
                    <a:lnTo>
                      <a:pt x="75" y="88"/>
                    </a:lnTo>
                    <a:lnTo>
                      <a:pt x="77" y="88"/>
                    </a:lnTo>
                    <a:lnTo>
                      <a:pt x="79" y="88"/>
                    </a:lnTo>
                    <a:lnTo>
                      <a:pt x="83" y="88"/>
                    </a:lnTo>
                    <a:lnTo>
                      <a:pt x="85" y="88"/>
                    </a:lnTo>
                    <a:lnTo>
                      <a:pt x="87" y="88"/>
                    </a:lnTo>
                    <a:lnTo>
                      <a:pt x="89" y="88"/>
                    </a:lnTo>
                    <a:lnTo>
                      <a:pt x="90" y="88"/>
                    </a:lnTo>
                    <a:lnTo>
                      <a:pt x="94" y="88"/>
                    </a:lnTo>
                    <a:lnTo>
                      <a:pt x="96" y="88"/>
                    </a:lnTo>
                    <a:lnTo>
                      <a:pt x="98" y="88"/>
                    </a:lnTo>
                    <a:lnTo>
                      <a:pt x="102" y="88"/>
                    </a:lnTo>
                    <a:lnTo>
                      <a:pt x="104" y="88"/>
                    </a:lnTo>
                    <a:lnTo>
                      <a:pt x="108" y="88"/>
                    </a:lnTo>
                    <a:lnTo>
                      <a:pt x="110" y="88"/>
                    </a:lnTo>
                    <a:lnTo>
                      <a:pt x="114" y="88"/>
                    </a:lnTo>
                    <a:lnTo>
                      <a:pt x="115" y="88"/>
                    </a:lnTo>
                    <a:lnTo>
                      <a:pt x="119" y="88"/>
                    </a:lnTo>
                    <a:lnTo>
                      <a:pt x="121" y="88"/>
                    </a:lnTo>
                    <a:lnTo>
                      <a:pt x="123" y="88"/>
                    </a:lnTo>
                    <a:lnTo>
                      <a:pt x="127" y="88"/>
                    </a:lnTo>
                    <a:lnTo>
                      <a:pt x="129" y="88"/>
                    </a:lnTo>
                    <a:lnTo>
                      <a:pt x="131" y="88"/>
                    </a:lnTo>
                    <a:lnTo>
                      <a:pt x="133" y="88"/>
                    </a:lnTo>
                    <a:lnTo>
                      <a:pt x="135" y="86"/>
                    </a:lnTo>
                    <a:lnTo>
                      <a:pt x="137" y="86"/>
                    </a:lnTo>
                    <a:lnTo>
                      <a:pt x="138" y="86"/>
                    </a:lnTo>
                    <a:lnTo>
                      <a:pt x="140" y="84"/>
                    </a:lnTo>
                    <a:lnTo>
                      <a:pt x="142" y="84"/>
                    </a:lnTo>
                    <a:lnTo>
                      <a:pt x="142" y="82"/>
                    </a:lnTo>
                    <a:lnTo>
                      <a:pt x="142" y="80"/>
                    </a:lnTo>
                    <a:lnTo>
                      <a:pt x="144" y="80"/>
                    </a:lnTo>
                    <a:lnTo>
                      <a:pt x="144" y="78"/>
                    </a:lnTo>
                    <a:lnTo>
                      <a:pt x="142" y="78"/>
                    </a:lnTo>
                    <a:lnTo>
                      <a:pt x="142" y="76"/>
                    </a:lnTo>
                    <a:lnTo>
                      <a:pt x="140" y="75"/>
                    </a:lnTo>
                    <a:lnTo>
                      <a:pt x="140" y="73"/>
                    </a:lnTo>
                    <a:lnTo>
                      <a:pt x="138" y="73"/>
                    </a:lnTo>
                    <a:lnTo>
                      <a:pt x="138" y="71"/>
                    </a:lnTo>
                    <a:lnTo>
                      <a:pt x="137" y="71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3" y="67"/>
                    </a:lnTo>
                    <a:lnTo>
                      <a:pt x="131" y="67"/>
                    </a:lnTo>
                    <a:lnTo>
                      <a:pt x="129" y="65"/>
                    </a:lnTo>
                    <a:lnTo>
                      <a:pt x="127" y="65"/>
                    </a:lnTo>
                    <a:lnTo>
                      <a:pt x="125" y="63"/>
                    </a:lnTo>
                    <a:lnTo>
                      <a:pt x="123" y="63"/>
                    </a:lnTo>
                    <a:lnTo>
                      <a:pt x="121" y="61"/>
                    </a:lnTo>
                    <a:lnTo>
                      <a:pt x="119" y="61"/>
                    </a:lnTo>
                    <a:lnTo>
                      <a:pt x="117" y="61"/>
                    </a:lnTo>
                    <a:lnTo>
                      <a:pt x="115" y="59"/>
                    </a:lnTo>
                    <a:lnTo>
                      <a:pt x="112" y="59"/>
                    </a:lnTo>
                    <a:lnTo>
                      <a:pt x="110" y="57"/>
                    </a:lnTo>
                    <a:lnTo>
                      <a:pt x="106" y="55"/>
                    </a:lnTo>
                    <a:lnTo>
                      <a:pt x="104" y="55"/>
                    </a:lnTo>
                    <a:lnTo>
                      <a:pt x="100" y="53"/>
                    </a:lnTo>
                    <a:lnTo>
                      <a:pt x="98" y="53"/>
                    </a:lnTo>
                    <a:lnTo>
                      <a:pt x="94" y="52"/>
                    </a:lnTo>
                    <a:lnTo>
                      <a:pt x="90" y="52"/>
                    </a:lnTo>
                    <a:lnTo>
                      <a:pt x="87" y="50"/>
                    </a:lnTo>
                    <a:lnTo>
                      <a:pt x="85" y="50"/>
                    </a:lnTo>
                    <a:lnTo>
                      <a:pt x="81" y="48"/>
                    </a:lnTo>
                    <a:lnTo>
                      <a:pt x="77" y="48"/>
                    </a:lnTo>
                    <a:lnTo>
                      <a:pt x="73" y="48"/>
                    </a:lnTo>
                    <a:lnTo>
                      <a:pt x="69" y="46"/>
                    </a:lnTo>
                    <a:lnTo>
                      <a:pt x="67" y="46"/>
                    </a:lnTo>
                    <a:lnTo>
                      <a:pt x="64" y="44"/>
                    </a:lnTo>
                    <a:lnTo>
                      <a:pt x="60" y="44"/>
                    </a:lnTo>
                    <a:lnTo>
                      <a:pt x="56" y="44"/>
                    </a:lnTo>
                    <a:lnTo>
                      <a:pt x="52" y="42"/>
                    </a:lnTo>
                    <a:lnTo>
                      <a:pt x="50" y="42"/>
                    </a:lnTo>
                    <a:lnTo>
                      <a:pt x="46" y="40"/>
                    </a:lnTo>
                    <a:lnTo>
                      <a:pt x="43" y="40"/>
                    </a:lnTo>
                    <a:lnTo>
                      <a:pt x="39" y="40"/>
                    </a:lnTo>
                    <a:lnTo>
                      <a:pt x="37" y="38"/>
                    </a:lnTo>
                    <a:lnTo>
                      <a:pt x="33" y="38"/>
                    </a:lnTo>
                    <a:lnTo>
                      <a:pt x="29" y="38"/>
                    </a:lnTo>
                    <a:lnTo>
                      <a:pt x="27" y="36"/>
                    </a:lnTo>
                    <a:lnTo>
                      <a:pt x="23" y="36"/>
                    </a:lnTo>
                    <a:lnTo>
                      <a:pt x="21" y="36"/>
                    </a:lnTo>
                    <a:lnTo>
                      <a:pt x="18" y="36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8" y="34"/>
                    </a:lnTo>
                    <a:lnTo>
                      <a:pt x="8" y="32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8"/>
                    </a:ln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67" name="Freeform 743"/>
              <p:cNvSpPr>
                <a:spLocks noChangeAspect="1"/>
              </p:cNvSpPr>
              <p:nvPr/>
            </p:nvSpPr>
            <p:spPr bwMode="auto">
              <a:xfrm>
                <a:off x="964" y="3228"/>
                <a:ext cx="184" cy="280"/>
              </a:xfrm>
              <a:custGeom>
                <a:avLst/>
                <a:gdLst>
                  <a:gd name="T0" fmla="*/ 4 w 243"/>
                  <a:gd name="T1" fmla="*/ 1 h 399"/>
                  <a:gd name="T2" fmla="*/ 3 w 243"/>
                  <a:gd name="T3" fmla="*/ 1 h 399"/>
                  <a:gd name="T4" fmla="*/ 3 w 243"/>
                  <a:gd name="T5" fmla="*/ 1 h 399"/>
                  <a:gd name="T6" fmla="*/ 2 w 243"/>
                  <a:gd name="T7" fmla="*/ 1 h 399"/>
                  <a:gd name="T8" fmla="*/ 4 w 243"/>
                  <a:gd name="T9" fmla="*/ 1 h 399"/>
                  <a:gd name="T10" fmla="*/ 4 w 243"/>
                  <a:gd name="T11" fmla="*/ 1 h 399"/>
                  <a:gd name="T12" fmla="*/ 5 w 243"/>
                  <a:gd name="T13" fmla="*/ 1 h 399"/>
                  <a:gd name="T14" fmla="*/ 4 w 243"/>
                  <a:gd name="T15" fmla="*/ 1 h 399"/>
                  <a:gd name="T16" fmla="*/ 2 w 243"/>
                  <a:gd name="T17" fmla="*/ 1 h 399"/>
                  <a:gd name="T18" fmla="*/ 2 w 243"/>
                  <a:gd name="T19" fmla="*/ 1 h 399"/>
                  <a:gd name="T20" fmla="*/ 2 w 243"/>
                  <a:gd name="T21" fmla="*/ 1 h 399"/>
                  <a:gd name="T22" fmla="*/ 2 w 243"/>
                  <a:gd name="T23" fmla="*/ 1 h 399"/>
                  <a:gd name="T24" fmla="*/ 3 w 243"/>
                  <a:gd name="T25" fmla="*/ 1 h 399"/>
                  <a:gd name="T26" fmla="*/ 5 w 243"/>
                  <a:gd name="T27" fmla="*/ 1 h 399"/>
                  <a:gd name="T28" fmla="*/ 5 w 243"/>
                  <a:gd name="T29" fmla="*/ 1 h 399"/>
                  <a:gd name="T30" fmla="*/ 5 w 243"/>
                  <a:gd name="T31" fmla="*/ 1 h 399"/>
                  <a:gd name="T32" fmla="*/ 5 w 243"/>
                  <a:gd name="T33" fmla="*/ 1 h 399"/>
                  <a:gd name="T34" fmla="*/ 4 w 243"/>
                  <a:gd name="T35" fmla="*/ 1 h 399"/>
                  <a:gd name="T36" fmla="*/ 3 w 243"/>
                  <a:gd name="T37" fmla="*/ 1 h 399"/>
                  <a:gd name="T38" fmla="*/ 4 w 243"/>
                  <a:gd name="T39" fmla="*/ 1 h 399"/>
                  <a:gd name="T40" fmla="*/ 5 w 243"/>
                  <a:gd name="T41" fmla="*/ 1 h 399"/>
                  <a:gd name="T42" fmla="*/ 6 w 243"/>
                  <a:gd name="T43" fmla="*/ 1 h 399"/>
                  <a:gd name="T44" fmla="*/ 6 w 243"/>
                  <a:gd name="T45" fmla="*/ 2 h 399"/>
                  <a:gd name="T46" fmla="*/ 6 w 243"/>
                  <a:gd name="T47" fmla="*/ 2 h 399"/>
                  <a:gd name="T48" fmla="*/ 6 w 243"/>
                  <a:gd name="T49" fmla="*/ 2 h 399"/>
                  <a:gd name="T50" fmla="*/ 6 w 243"/>
                  <a:gd name="T51" fmla="*/ 2 h 399"/>
                  <a:gd name="T52" fmla="*/ 6 w 243"/>
                  <a:gd name="T53" fmla="*/ 3 h 399"/>
                  <a:gd name="T54" fmla="*/ 6 w 243"/>
                  <a:gd name="T55" fmla="*/ 3 h 399"/>
                  <a:gd name="T56" fmla="*/ 6 w 243"/>
                  <a:gd name="T57" fmla="*/ 3 h 399"/>
                  <a:gd name="T58" fmla="*/ 5 w 243"/>
                  <a:gd name="T59" fmla="*/ 3 h 399"/>
                  <a:gd name="T60" fmla="*/ 5 w 243"/>
                  <a:gd name="T61" fmla="*/ 3 h 399"/>
                  <a:gd name="T62" fmla="*/ 5 w 243"/>
                  <a:gd name="T63" fmla="*/ 3 h 399"/>
                  <a:gd name="T64" fmla="*/ 5 w 243"/>
                  <a:gd name="T65" fmla="*/ 3 h 399"/>
                  <a:gd name="T66" fmla="*/ 6 w 243"/>
                  <a:gd name="T67" fmla="*/ 3 h 399"/>
                  <a:gd name="T68" fmla="*/ 8 w 243"/>
                  <a:gd name="T69" fmla="*/ 3 h 399"/>
                  <a:gd name="T70" fmla="*/ 8 w 243"/>
                  <a:gd name="T71" fmla="*/ 4 h 399"/>
                  <a:gd name="T72" fmla="*/ 7 w 243"/>
                  <a:gd name="T73" fmla="*/ 4 h 399"/>
                  <a:gd name="T74" fmla="*/ 6 w 243"/>
                  <a:gd name="T75" fmla="*/ 4 h 399"/>
                  <a:gd name="T76" fmla="*/ 6 w 243"/>
                  <a:gd name="T77" fmla="*/ 4 h 399"/>
                  <a:gd name="T78" fmla="*/ 5 w 243"/>
                  <a:gd name="T79" fmla="*/ 4 h 399"/>
                  <a:gd name="T80" fmla="*/ 5 w 243"/>
                  <a:gd name="T81" fmla="*/ 4 h 399"/>
                  <a:gd name="T82" fmla="*/ 6 w 243"/>
                  <a:gd name="T83" fmla="*/ 4 h 399"/>
                  <a:gd name="T84" fmla="*/ 6 w 243"/>
                  <a:gd name="T85" fmla="*/ 4 h 399"/>
                  <a:gd name="T86" fmla="*/ 6 w 243"/>
                  <a:gd name="T87" fmla="*/ 4 h 399"/>
                  <a:gd name="T88" fmla="*/ 8 w 243"/>
                  <a:gd name="T89" fmla="*/ 4 h 399"/>
                  <a:gd name="T90" fmla="*/ 6 w 243"/>
                  <a:gd name="T91" fmla="*/ 4 h 399"/>
                  <a:gd name="T92" fmla="*/ 6 w 243"/>
                  <a:gd name="T93" fmla="*/ 4 h 399"/>
                  <a:gd name="T94" fmla="*/ 5 w 243"/>
                  <a:gd name="T95" fmla="*/ 4 h 399"/>
                  <a:gd name="T96" fmla="*/ 5 w 243"/>
                  <a:gd name="T97" fmla="*/ 4 h 399"/>
                  <a:gd name="T98" fmla="*/ 6 w 243"/>
                  <a:gd name="T99" fmla="*/ 4 h 399"/>
                  <a:gd name="T100" fmla="*/ 8 w 243"/>
                  <a:gd name="T101" fmla="*/ 4 h 399"/>
                  <a:gd name="T102" fmla="*/ 8 w 243"/>
                  <a:gd name="T103" fmla="*/ 5 h 399"/>
                  <a:gd name="T104" fmla="*/ 8 w 243"/>
                  <a:gd name="T105" fmla="*/ 6 h 399"/>
                  <a:gd name="T106" fmla="*/ 6 w 243"/>
                  <a:gd name="T107" fmla="*/ 6 h 399"/>
                  <a:gd name="T108" fmla="*/ 6 w 243"/>
                  <a:gd name="T109" fmla="*/ 6 h 399"/>
                  <a:gd name="T110" fmla="*/ 8 w 243"/>
                  <a:gd name="T111" fmla="*/ 6 h 399"/>
                  <a:gd name="T112" fmla="*/ 8 w 243"/>
                  <a:gd name="T113" fmla="*/ 6 h 399"/>
                  <a:gd name="T114" fmla="*/ 8 w 243"/>
                  <a:gd name="T115" fmla="*/ 4 h 399"/>
                  <a:gd name="T116" fmla="*/ 8 w 243"/>
                  <a:gd name="T117" fmla="*/ 2 h 399"/>
                  <a:gd name="T118" fmla="*/ 6 w 243"/>
                  <a:gd name="T119" fmla="*/ 1 h 399"/>
                  <a:gd name="T120" fmla="*/ 5 w 243"/>
                  <a:gd name="T121" fmla="*/ 1 h 399"/>
                  <a:gd name="T122" fmla="*/ 5 w 243"/>
                  <a:gd name="T123" fmla="*/ 1 h 39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43"/>
                  <a:gd name="T187" fmla="*/ 0 h 399"/>
                  <a:gd name="T188" fmla="*/ 243 w 243"/>
                  <a:gd name="T189" fmla="*/ 399 h 39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43" h="399">
                    <a:moveTo>
                      <a:pt x="119" y="21"/>
                    </a:moveTo>
                    <a:lnTo>
                      <a:pt x="117" y="21"/>
                    </a:lnTo>
                    <a:lnTo>
                      <a:pt x="115" y="19"/>
                    </a:lnTo>
                    <a:lnTo>
                      <a:pt x="113" y="19"/>
                    </a:lnTo>
                    <a:lnTo>
                      <a:pt x="111" y="17"/>
                    </a:lnTo>
                    <a:lnTo>
                      <a:pt x="109" y="17"/>
                    </a:lnTo>
                    <a:lnTo>
                      <a:pt x="107" y="17"/>
                    </a:lnTo>
                    <a:lnTo>
                      <a:pt x="107" y="15"/>
                    </a:lnTo>
                    <a:lnTo>
                      <a:pt x="105" y="15"/>
                    </a:lnTo>
                    <a:lnTo>
                      <a:pt x="103" y="15"/>
                    </a:lnTo>
                    <a:lnTo>
                      <a:pt x="102" y="15"/>
                    </a:lnTo>
                    <a:lnTo>
                      <a:pt x="100" y="15"/>
                    </a:lnTo>
                    <a:lnTo>
                      <a:pt x="100" y="13"/>
                    </a:lnTo>
                    <a:lnTo>
                      <a:pt x="98" y="13"/>
                    </a:lnTo>
                    <a:lnTo>
                      <a:pt x="96" y="13"/>
                    </a:lnTo>
                    <a:lnTo>
                      <a:pt x="94" y="13"/>
                    </a:lnTo>
                    <a:lnTo>
                      <a:pt x="92" y="13"/>
                    </a:lnTo>
                    <a:lnTo>
                      <a:pt x="90" y="13"/>
                    </a:lnTo>
                    <a:lnTo>
                      <a:pt x="88" y="11"/>
                    </a:lnTo>
                    <a:lnTo>
                      <a:pt x="86" y="11"/>
                    </a:lnTo>
                    <a:lnTo>
                      <a:pt x="82" y="11"/>
                    </a:lnTo>
                    <a:lnTo>
                      <a:pt x="80" y="9"/>
                    </a:lnTo>
                    <a:lnTo>
                      <a:pt x="78" y="9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5" y="7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1" y="5"/>
                    </a:lnTo>
                    <a:lnTo>
                      <a:pt x="71" y="3"/>
                    </a:lnTo>
                    <a:lnTo>
                      <a:pt x="69" y="3"/>
                    </a:lnTo>
                    <a:lnTo>
                      <a:pt x="67" y="3"/>
                    </a:lnTo>
                    <a:lnTo>
                      <a:pt x="67" y="1"/>
                    </a:lnTo>
                    <a:lnTo>
                      <a:pt x="65" y="1"/>
                    </a:lnTo>
                    <a:lnTo>
                      <a:pt x="63" y="1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9" y="1"/>
                    </a:lnTo>
                    <a:lnTo>
                      <a:pt x="59" y="3"/>
                    </a:lnTo>
                    <a:lnTo>
                      <a:pt x="61" y="5"/>
                    </a:lnTo>
                    <a:lnTo>
                      <a:pt x="63" y="5"/>
                    </a:lnTo>
                    <a:lnTo>
                      <a:pt x="63" y="7"/>
                    </a:lnTo>
                    <a:lnTo>
                      <a:pt x="65" y="9"/>
                    </a:lnTo>
                    <a:lnTo>
                      <a:pt x="67" y="9"/>
                    </a:lnTo>
                    <a:lnTo>
                      <a:pt x="69" y="11"/>
                    </a:lnTo>
                    <a:lnTo>
                      <a:pt x="71" y="11"/>
                    </a:lnTo>
                    <a:lnTo>
                      <a:pt x="73" y="13"/>
                    </a:lnTo>
                    <a:lnTo>
                      <a:pt x="75" y="13"/>
                    </a:lnTo>
                    <a:lnTo>
                      <a:pt x="78" y="15"/>
                    </a:lnTo>
                    <a:lnTo>
                      <a:pt x="80" y="15"/>
                    </a:lnTo>
                    <a:lnTo>
                      <a:pt x="82" y="17"/>
                    </a:lnTo>
                    <a:lnTo>
                      <a:pt x="84" y="17"/>
                    </a:lnTo>
                    <a:lnTo>
                      <a:pt x="88" y="19"/>
                    </a:lnTo>
                    <a:lnTo>
                      <a:pt x="90" y="19"/>
                    </a:lnTo>
                    <a:lnTo>
                      <a:pt x="92" y="21"/>
                    </a:lnTo>
                    <a:lnTo>
                      <a:pt x="96" y="21"/>
                    </a:lnTo>
                    <a:lnTo>
                      <a:pt x="98" y="23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5" y="24"/>
                    </a:lnTo>
                    <a:lnTo>
                      <a:pt x="107" y="24"/>
                    </a:lnTo>
                    <a:lnTo>
                      <a:pt x="109" y="26"/>
                    </a:lnTo>
                    <a:lnTo>
                      <a:pt x="111" y="26"/>
                    </a:lnTo>
                    <a:lnTo>
                      <a:pt x="113" y="28"/>
                    </a:lnTo>
                    <a:lnTo>
                      <a:pt x="115" y="28"/>
                    </a:lnTo>
                    <a:lnTo>
                      <a:pt x="117" y="30"/>
                    </a:lnTo>
                    <a:lnTo>
                      <a:pt x="117" y="32"/>
                    </a:lnTo>
                    <a:lnTo>
                      <a:pt x="119" y="32"/>
                    </a:lnTo>
                    <a:lnTo>
                      <a:pt x="119" y="34"/>
                    </a:lnTo>
                    <a:lnTo>
                      <a:pt x="121" y="34"/>
                    </a:lnTo>
                    <a:lnTo>
                      <a:pt x="121" y="36"/>
                    </a:lnTo>
                    <a:lnTo>
                      <a:pt x="121" y="38"/>
                    </a:lnTo>
                    <a:lnTo>
                      <a:pt x="121" y="40"/>
                    </a:lnTo>
                    <a:lnTo>
                      <a:pt x="123" y="42"/>
                    </a:lnTo>
                    <a:lnTo>
                      <a:pt x="123" y="44"/>
                    </a:lnTo>
                    <a:lnTo>
                      <a:pt x="123" y="46"/>
                    </a:lnTo>
                    <a:lnTo>
                      <a:pt x="123" y="48"/>
                    </a:lnTo>
                    <a:lnTo>
                      <a:pt x="123" y="49"/>
                    </a:lnTo>
                    <a:lnTo>
                      <a:pt x="121" y="49"/>
                    </a:lnTo>
                    <a:lnTo>
                      <a:pt x="117" y="49"/>
                    </a:lnTo>
                    <a:lnTo>
                      <a:pt x="113" y="48"/>
                    </a:lnTo>
                    <a:lnTo>
                      <a:pt x="109" y="48"/>
                    </a:lnTo>
                    <a:lnTo>
                      <a:pt x="105" y="46"/>
                    </a:lnTo>
                    <a:lnTo>
                      <a:pt x="102" y="46"/>
                    </a:lnTo>
                    <a:lnTo>
                      <a:pt x="98" y="44"/>
                    </a:lnTo>
                    <a:lnTo>
                      <a:pt x="92" y="44"/>
                    </a:lnTo>
                    <a:lnTo>
                      <a:pt x="88" y="42"/>
                    </a:lnTo>
                    <a:lnTo>
                      <a:pt x="84" y="42"/>
                    </a:lnTo>
                    <a:lnTo>
                      <a:pt x="78" y="40"/>
                    </a:lnTo>
                    <a:lnTo>
                      <a:pt x="75" y="38"/>
                    </a:lnTo>
                    <a:lnTo>
                      <a:pt x="71" y="38"/>
                    </a:lnTo>
                    <a:lnTo>
                      <a:pt x="65" y="36"/>
                    </a:lnTo>
                    <a:lnTo>
                      <a:pt x="61" y="34"/>
                    </a:lnTo>
                    <a:lnTo>
                      <a:pt x="57" y="34"/>
                    </a:lnTo>
                    <a:lnTo>
                      <a:pt x="54" y="32"/>
                    </a:lnTo>
                    <a:lnTo>
                      <a:pt x="48" y="32"/>
                    </a:lnTo>
                    <a:lnTo>
                      <a:pt x="44" y="30"/>
                    </a:lnTo>
                    <a:lnTo>
                      <a:pt x="40" y="28"/>
                    </a:lnTo>
                    <a:lnTo>
                      <a:pt x="36" y="28"/>
                    </a:lnTo>
                    <a:lnTo>
                      <a:pt x="32" y="26"/>
                    </a:lnTo>
                    <a:lnTo>
                      <a:pt x="29" y="26"/>
                    </a:lnTo>
                    <a:lnTo>
                      <a:pt x="25" y="24"/>
                    </a:lnTo>
                    <a:lnTo>
                      <a:pt x="21" y="24"/>
                    </a:lnTo>
                    <a:lnTo>
                      <a:pt x="19" y="24"/>
                    </a:lnTo>
                    <a:lnTo>
                      <a:pt x="15" y="24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6" y="28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3" y="30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23" y="32"/>
                    </a:lnTo>
                    <a:lnTo>
                      <a:pt x="25" y="32"/>
                    </a:lnTo>
                    <a:lnTo>
                      <a:pt x="29" y="32"/>
                    </a:lnTo>
                    <a:lnTo>
                      <a:pt x="32" y="34"/>
                    </a:lnTo>
                    <a:lnTo>
                      <a:pt x="34" y="34"/>
                    </a:lnTo>
                    <a:lnTo>
                      <a:pt x="38" y="34"/>
                    </a:lnTo>
                    <a:lnTo>
                      <a:pt x="42" y="36"/>
                    </a:lnTo>
                    <a:lnTo>
                      <a:pt x="46" y="36"/>
                    </a:lnTo>
                    <a:lnTo>
                      <a:pt x="50" y="36"/>
                    </a:lnTo>
                    <a:lnTo>
                      <a:pt x="52" y="38"/>
                    </a:lnTo>
                    <a:lnTo>
                      <a:pt x="55" y="38"/>
                    </a:lnTo>
                    <a:lnTo>
                      <a:pt x="59" y="40"/>
                    </a:lnTo>
                    <a:lnTo>
                      <a:pt x="63" y="40"/>
                    </a:lnTo>
                    <a:lnTo>
                      <a:pt x="67" y="40"/>
                    </a:lnTo>
                    <a:lnTo>
                      <a:pt x="71" y="42"/>
                    </a:lnTo>
                    <a:lnTo>
                      <a:pt x="73" y="42"/>
                    </a:lnTo>
                    <a:lnTo>
                      <a:pt x="77" y="44"/>
                    </a:lnTo>
                    <a:lnTo>
                      <a:pt x="80" y="44"/>
                    </a:lnTo>
                    <a:lnTo>
                      <a:pt x="84" y="46"/>
                    </a:lnTo>
                    <a:lnTo>
                      <a:pt x="88" y="46"/>
                    </a:lnTo>
                    <a:lnTo>
                      <a:pt x="92" y="48"/>
                    </a:lnTo>
                    <a:lnTo>
                      <a:pt x="94" y="48"/>
                    </a:lnTo>
                    <a:lnTo>
                      <a:pt x="98" y="49"/>
                    </a:lnTo>
                    <a:lnTo>
                      <a:pt x="102" y="49"/>
                    </a:lnTo>
                    <a:lnTo>
                      <a:pt x="103" y="51"/>
                    </a:lnTo>
                    <a:lnTo>
                      <a:pt x="107" y="51"/>
                    </a:lnTo>
                    <a:lnTo>
                      <a:pt x="109" y="53"/>
                    </a:lnTo>
                    <a:lnTo>
                      <a:pt x="113" y="53"/>
                    </a:lnTo>
                    <a:lnTo>
                      <a:pt x="115" y="55"/>
                    </a:lnTo>
                    <a:lnTo>
                      <a:pt x="119" y="55"/>
                    </a:lnTo>
                    <a:lnTo>
                      <a:pt x="121" y="57"/>
                    </a:lnTo>
                    <a:lnTo>
                      <a:pt x="123" y="57"/>
                    </a:lnTo>
                    <a:lnTo>
                      <a:pt x="123" y="59"/>
                    </a:lnTo>
                    <a:lnTo>
                      <a:pt x="125" y="59"/>
                    </a:lnTo>
                    <a:lnTo>
                      <a:pt x="126" y="59"/>
                    </a:lnTo>
                    <a:lnTo>
                      <a:pt x="128" y="61"/>
                    </a:lnTo>
                    <a:lnTo>
                      <a:pt x="130" y="61"/>
                    </a:lnTo>
                    <a:lnTo>
                      <a:pt x="132" y="63"/>
                    </a:lnTo>
                    <a:lnTo>
                      <a:pt x="134" y="63"/>
                    </a:lnTo>
                    <a:lnTo>
                      <a:pt x="134" y="65"/>
                    </a:lnTo>
                    <a:lnTo>
                      <a:pt x="136" y="65"/>
                    </a:lnTo>
                    <a:lnTo>
                      <a:pt x="138" y="65"/>
                    </a:lnTo>
                    <a:lnTo>
                      <a:pt x="138" y="67"/>
                    </a:lnTo>
                    <a:lnTo>
                      <a:pt x="140" y="67"/>
                    </a:lnTo>
                    <a:lnTo>
                      <a:pt x="140" y="69"/>
                    </a:lnTo>
                    <a:lnTo>
                      <a:pt x="142" y="69"/>
                    </a:lnTo>
                    <a:lnTo>
                      <a:pt x="144" y="71"/>
                    </a:lnTo>
                    <a:lnTo>
                      <a:pt x="146" y="72"/>
                    </a:lnTo>
                    <a:lnTo>
                      <a:pt x="148" y="74"/>
                    </a:lnTo>
                    <a:lnTo>
                      <a:pt x="148" y="76"/>
                    </a:lnTo>
                    <a:lnTo>
                      <a:pt x="148" y="78"/>
                    </a:lnTo>
                    <a:lnTo>
                      <a:pt x="146" y="80"/>
                    </a:lnTo>
                    <a:lnTo>
                      <a:pt x="144" y="82"/>
                    </a:lnTo>
                    <a:lnTo>
                      <a:pt x="142" y="82"/>
                    </a:lnTo>
                    <a:lnTo>
                      <a:pt x="140" y="82"/>
                    </a:lnTo>
                    <a:lnTo>
                      <a:pt x="138" y="82"/>
                    </a:lnTo>
                    <a:lnTo>
                      <a:pt x="136" y="84"/>
                    </a:lnTo>
                    <a:lnTo>
                      <a:pt x="134" y="84"/>
                    </a:lnTo>
                    <a:lnTo>
                      <a:pt x="132" y="84"/>
                    </a:lnTo>
                    <a:lnTo>
                      <a:pt x="128" y="84"/>
                    </a:lnTo>
                    <a:lnTo>
                      <a:pt x="126" y="84"/>
                    </a:lnTo>
                    <a:lnTo>
                      <a:pt x="123" y="84"/>
                    </a:lnTo>
                    <a:lnTo>
                      <a:pt x="121" y="84"/>
                    </a:lnTo>
                    <a:lnTo>
                      <a:pt x="117" y="84"/>
                    </a:lnTo>
                    <a:lnTo>
                      <a:pt x="115" y="84"/>
                    </a:lnTo>
                    <a:lnTo>
                      <a:pt x="111" y="84"/>
                    </a:lnTo>
                    <a:lnTo>
                      <a:pt x="107" y="84"/>
                    </a:lnTo>
                    <a:lnTo>
                      <a:pt x="105" y="82"/>
                    </a:lnTo>
                    <a:lnTo>
                      <a:pt x="102" y="82"/>
                    </a:lnTo>
                    <a:lnTo>
                      <a:pt x="98" y="82"/>
                    </a:lnTo>
                    <a:lnTo>
                      <a:pt x="96" y="82"/>
                    </a:lnTo>
                    <a:lnTo>
                      <a:pt x="92" y="82"/>
                    </a:lnTo>
                    <a:lnTo>
                      <a:pt x="90" y="82"/>
                    </a:lnTo>
                    <a:lnTo>
                      <a:pt x="86" y="82"/>
                    </a:lnTo>
                    <a:lnTo>
                      <a:pt x="84" y="82"/>
                    </a:lnTo>
                    <a:lnTo>
                      <a:pt x="82" y="82"/>
                    </a:lnTo>
                    <a:lnTo>
                      <a:pt x="80" y="82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75" y="86"/>
                    </a:lnTo>
                    <a:lnTo>
                      <a:pt x="77" y="88"/>
                    </a:lnTo>
                    <a:lnTo>
                      <a:pt x="78" y="90"/>
                    </a:lnTo>
                    <a:lnTo>
                      <a:pt x="82" y="92"/>
                    </a:lnTo>
                    <a:lnTo>
                      <a:pt x="84" y="92"/>
                    </a:lnTo>
                    <a:lnTo>
                      <a:pt x="88" y="94"/>
                    </a:lnTo>
                    <a:lnTo>
                      <a:pt x="90" y="96"/>
                    </a:lnTo>
                    <a:lnTo>
                      <a:pt x="94" y="96"/>
                    </a:lnTo>
                    <a:lnTo>
                      <a:pt x="96" y="97"/>
                    </a:lnTo>
                    <a:lnTo>
                      <a:pt x="100" y="97"/>
                    </a:lnTo>
                    <a:lnTo>
                      <a:pt x="102" y="97"/>
                    </a:lnTo>
                    <a:lnTo>
                      <a:pt x="105" y="99"/>
                    </a:lnTo>
                    <a:lnTo>
                      <a:pt x="109" y="99"/>
                    </a:lnTo>
                    <a:lnTo>
                      <a:pt x="111" y="99"/>
                    </a:lnTo>
                    <a:lnTo>
                      <a:pt x="115" y="99"/>
                    </a:lnTo>
                    <a:lnTo>
                      <a:pt x="119" y="101"/>
                    </a:lnTo>
                    <a:lnTo>
                      <a:pt x="121" y="101"/>
                    </a:lnTo>
                    <a:lnTo>
                      <a:pt x="125" y="101"/>
                    </a:lnTo>
                    <a:lnTo>
                      <a:pt x="128" y="101"/>
                    </a:lnTo>
                    <a:lnTo>
                      <a:pt x="132" y="101"/>
                    </a:lnTo>
                    <a:lnTo>
                      <a:pt x="134" y="101"/>
                    </a:lnTo>
                    <a:lnTo>
                      <a:pt x="138" y="101"/>
                    </a:lnTo>
                    <a:lnTo>
                      <a:pt x="142" y="103"/>
                    </a:lnTo>
                    <a:lnTo>
                      <a:pt x="144" y="103"/>
                    </a:lnTo>
                    <a:lnTo>
                      <a:pt x="148" y="103"/>
                    </a:lnTo>
                    <a:lnTo>
                      <a:pt x="151" y="103"/>
                    </a:lnTo>
                    <a:lnTo>
                      <a:pt x="153" y="103"/>
                    </a:lnTo>
                    <a:lnTo>
                      <a:pt x="157" y="105"/>
                    </a:lnTo>
                    <a:lnTo>
                      <a:pt x="159" y="105"/>
                    </a:lnTo>
                    <a:lnTo>
                      <a:pt x="163" y="105"/>
                    </a:lnTo>
                    <a:lnTo>
                      <a:pt x="165" y="107"/>
                    </a:lnTo>
                    <a:lnTo>
                      <a:pt x="169" y="107"/>
                    </a:lnTo>
                    <a:lnTo>
                      <a:pt x="169" y="109"/>
                    </a:lnTo>
                    <a:lnTo>
                      <a:pt x="171" y="109"/>
                    </a:lnTo>
                    <a:lnTo>
                      <a:pt x="171" y="111"/>
                    </a:lnTo>
                    <a:lnTo>
                      <a:pt x="172" y="111"/>
                    </a:lnTo>
                    <a:lnTo>
                      <a:pt x="172" y="113"/>
                    </a:lnTo>
                    <a:lnTo>
                      <a:pt x="174" y="113"/>
                    </a:lnTo>
                    <a:lnTo>
                      <a:pt x="174" y="115"/>
                    </a:lnTo>
                    <a:lnTo>
                      <a:pt x="174" y="117"/>
                    </a:lnTo>
                    <a:lnTo>
                      <a:pt x="176" y="117"/>
                    </a:lnTo>
                    <a:lnTo>
                      <a:pt x="176" y="119"/>
                    </a:lnTo>
                    <a:lnTo>
                      <a:pt x="178" y="120"/>
                    </a:lnTo>
                    <a:lnTo>
                      <a:pt x="178" y="122"/>
                    </a:lnTo>
                    <a:lnTo>
                      <a:pt x="178" y="124"/>
                    </a:lnTo>
                    <a:lnTo>
                      <a:pt x="180" y="124"/>
                    </a:lnTo>
                    <a:lnTo>
                      <a:pt x="180" y="126"/>
                    </a:lnTo>
                    <a:lnTo>
                      <a:pt x="180" y="128"/>
                    </a:lnTo>
                    <a:lnTo>
                      <a:pt x="182" y="128"/>
                    </a:lnTo>
                    <a:lnTo>
                      <a:pt x="182" y="130"/>
                    </a:lnTo>
                    <a:lnTo>
                      <a:pt x="182" y="132"/>
                    </a:lnTo>
                    <a:lnTo>
                      <a:pt x="184" y="132"/>
                    </a:lnTo>
                    <a:lnTo>
                      <a:pt x="184" y="134"/>
                    </a:lnTo>
                    <a:lnTo>
                      <a:pt x="184" y="136"/>
                    </a:lnTo>
                    <a:lnTo>
                      <a:pt x="186" y="138"/>
                    </a:lnTo>
                    <a:lnTo>
                      <a:pt x="186" y="140"/>
                    </a:lnTo>
                    <a:lnTo>
                      <a:pt x="186" y="142"/>
                    </a:lnTo>
                    <a:lnTo>
                      <a:pt x="186" y="144"/>
                    </a:lnTo>
                    <a:lnTo>
                      <a:pt x="188" y="144"/>
                    </a:lnTo>
                    <a:lnTo>
                      <a:pt x="188" y="145"/>
                    </a:lnTo>
                    <a:lnTo>
                      <a:pt x="188" y="147"/>
                    </a:lnTo>
                    <a:lnTo>
                      <a:pt x="186" y="147"/>
                    </a:lnTo>
                    <a:lnTo>
                      <a:pt x="186" y="149"/>
                    </a:lnTo>
                    <a:lnTo>
                      <a:pt x="186" y="151"/>
                    </a:lnTo>
                    <a:lnTo>
                      <a:pt x="186" y="153"/>
                    </a:lnTo>
                    <a:lnTo>
                      <a:pt x="184" y="153"/>
                    </a:lnTo>
                    <a:lnTo>
                      <a:pt x="186" y="153"/>
                    </a:lnTo>
                    <a:lnTo>
                      <a:pt x="186" y="155"/>
                    </a:lnTo>
                    <a:lnTo>
                      <a:pt x="186" y="157"/>
                    </a:lnTo>
                    <a:lnTo>
                      <a:pt x="188" y="157"/>
                    </a:lnTo>
                    <a:lnTo>
                      <a:pt x="188" y="159"/>
                    </a:lnTo>
                    <a:lnTo>
                      <a:pt x="186" y="159"/>
                    </a:lnTo>
                    <a:lnTo>
                      <a:pt x="184" y="159"/>
                    </a:lnTo>
                    <a:lnTo>
                      <a:pt x="182" y="159"/>
                    </a:lnTo>
                    <a:lnTo>
                      <a:pt x="182" y="161"/>
                    </a:lnTo>
                    <a:lnTo>
                      <a:pt x="180" y="161"/>
                    </a:lnTo>
                    <a:lnTo>
                      <a:pt x="178" y="161"/>
                    </a:lnTo>
                    <a:lnTo>
                      <a:pt x="176" y="161"/>
                    </a:lnTo>
                    <a:lnTo>
                      <a:pt x="174" y="161"/>
                    </a:lnTo>
                    <a:lnTo>
                      <a:pt x="172" y="161"/>
                    </a:lnTo>
                    <a:lnTo>
                      <a:pt x="172" y="163"/>
                    </a:lnTo>
                    <a:lnTo>
                      <a:pt x="174" y="163"/>
                    </a:lnTo>
                    <a:lnTo>
                      <a:pt x="174" y="165"/>
                    </a:lnTo>
                    <a:lnTo>
                      <a:pt x="176" y="165"/>
                    </a:lnTo>
                    <a:lnTo>
                      <a:pt x="176" y="167"/>
                    </a:lnTo>
                    <a:lnTo>
                      <a:pt x="178" y="167"/>
                    </a:lnTo>
                    <a:lnTo>
                      <a:pt x="178" y="168"/>
                    </a:lnTo>
                    <a:lnTo>
                      <a:pt x="180" y="170"/>
                    </a:lnTo>
                    <a:lnTo>
                      <a:pt x="182" y="172"/>
                    </a:lnTo>
                    <a:lnTo>
                      <a:pt x="184" y="174"/>
                    </a:lnTo>
                    <a:lnTo>
                      <a:pt x="186" y="176"/>
                    </a:lnTo>
                    <a:lnTo>
                      <a:pt x="188" y="178"/>
                    </a:lnTo>
                    <a:lnTo>
                      <a:pt x="190" y="180"/>
                    </a:lnTo>
                    <a:lnTo>
                      <a:pt x="190" y="182"/>
                    </a:lnTo>
                    <a:lnTo>
                      <a:pt x="192" y="184"/>
                    </a:lnTo>
                    <a:lnTo>
                      <a:pt x="192" y="186"/>
                    </a:lnTo>
                    <a:lnTo>
                      <a:pt x="194" y="186"/>
                    </a:lnTo>
                    <a:lnTo>
                      <a:pt x="194" y="188"/>
                    </a:lnTo>
                    <a:lnTo>
                      <a:pt x="194" y="190"/>
                    </a:lnTo>
                    <a:lnTo>
                      <a:pt x="192" y="192"/>
                    </a:lnTo>
                    <a:lnTo>
                      <a:pt x="190" y="192"/>
                    </a:lnTo>
                    <a:lnTo>
                      <a:pt x="188" y="192"/>
                    </a:lnTo>
                    <a:lnTo>
                      <a:pt x="186" y="193"/>
                    </a:lnTo>
                    <a:lnTo>
                      <a:pt x="184" y="193"/>
                    </a:lnTo>
                    <a:lnTo>
                      <a:pt x="182" y="193"/>
                    </a:lnTo>
                    <a:lnTo>
                      <a:pt x="180" y="193"/>
                    </a:lnTo>
                    <a:lnTo>
                      <a:pt x="178" y="193"/>
                    </a:lnTo>
                    <a:lnTo>
                      <a:pt x="176" y="193"/>
                    </a:lnTo>
                    <a:lnTo>
                      <a:pt x="174" y="195"/>
                    </a:lnTo>
                    <a:lnTo>
                      <a:pt x="172" y="195"/>
                    </a:lnTo>
                    <a:lnTo>
                      <a:pt x="171" y="195"/>
                    </a:lnTo>
                    <a:lnTo>
                      <a:pt x="169" y="195"/>
                    </a:lnTo>
                    <a:lnTo>
                      <a:pt x="167" y="195"/>
                    </a:lnTo>
                    <a:lnTo>
                      <a:pt x="165" y="195"/>
                    </a:lnTo>
                    <a:lnTo>
                      <a:pt x="163" y="195"/>
                    </a:lnTo>
                    <a:lnTo>
                      <a:pt x="161" y="195"/>
                    </a:lnTo>
                    <a:lnTo>
                      <a:pt x="159" y="195"/>
                    </a:lnTo>
                    <a:lnTo>
                      <a:pt x="157" y="195"/>
                    </a:lnTo>
                    <a:lnTo>
                      <a:pt x="155" y="195"/>
                    </a:lnTo>
                    <a:lnTo>
                      <a:pt x="153" y="195"/>
                    </a:lnTo>
                    <a:lnTo>
                      <a:pt x="151" y="193"/>
                    </a:lnTo>
                    <a:lnTo>
                      <a:pt x="149" y="193"/>
                    </a:lnTo>
                    <a:lnTo>
                      <a:pt x="148" y="193"/>
                    </a:lnTo>
                    <a:lnTo>
                      <a:pt x="146" y="193"/>
                    </a:lnTo>
                    <a:lnTo>
                      <a:pt x="144" y="193"/>
                    </a:lnTo>
                    <a:lnTo>
                      <a:pt x="142" y="193"/>
                    </a:lnTo>
                    <a:lnTo>
                      <a:pt x="140" y="193"/>
                    </a:lnTo>
                    <a:lnTo>
                      <a:pt x="140" y="195"/>
                    </a:lnTo>
                    <a:lnTo>
                      <a:pt x="138" y="195"/>
                    </a:lnTo>
                    <a:lnTo>
                      <a:pt x="136" y="195"/>
                    </a:lnTo>
                    <a:lnTo>
                      <a:pt x="134" y="195"/>
                    </a:lnTo>
                    <a:lnTo>
                      <a:pt x="134" y="197"/>
                    </a:lnTo>
                    <a:lnTo>
                      <a:pt x="132" y="197"/>
                    </a:lnTo>
                    <a:lnTo>
                      <a:pt x="130" y="197"/>
                    </a:lnTo>
                    <a:lnTo>
                      <a:pt x="128" y="199"/>
                    </a:lnTo>
                    <a:lnTo>
                      <a:pt x="126" y="199"/>
                    </a:lnTo>
                    <a:lnTo>
                      <a:pt x="125" y="201"/>
                    </a:lnTo>
                    <a:lnTo>
                      <a:pt x="123" y="201"/>
                    </a:lnTo>
                    <a:lnTo>
                      <a:pt x="121" y="203"/>
                    </a:lnTo>
                    <a:lnTo>
                      <a:pt x="119" y="203"/>
                    </a:lnTo>
                    <a:lnTo>
                      <a:pt x="117" y="205"/>
                    </a:lnTo>
                    <a:lnTo>
                      <a:pt x="119" y="205"/>
                    </a:lnTo>
                    <a:lnTo>
                      <a:pt x="121" y="205"/>
                    </a:lnTo>
                    <a:lnTo>
                      <a:pt x="123" y="205"/>
                    </a:lnTo>
                    <a:lnTo>
                      <a:pt x="125" y="205"/>
                    </a:lnTo>
                    <a:lnTo>
                      <a:pt x="126" y="205"/>
                    </a:lnTo>
                    <a:lnTo>
                      <a:pt x="128" y="203"/>
                    </a:lnTo>
                    <a:lnTo>
                      <a:pt x="130" y="203"/>
                    </a:lnTo>
                    <a:lnTo>
                      <a:pt x="132" y="203"/>
                    </a:lnTo>
                    <a:lnTo>
                      <a:pt x="134" y="203"/>
                    </a:lnTo>
                    <a:lnTo>
                      <a:pt x="136" y="201"/>
                    </a:lnTo>
                    <a:lnTo>
                      <a:pt x="138" y="201"/>
                    </a:lnTo>
                    <a:lnTo>
                      <a:pt x="140" y="201"/>
                    </a:lnTo>
                    <a:lnTo>
                      <a:pt x="142" y="201"/>
                    </a:lnTo>
                    <a:lnTo>
                      <a:pt x="144" y="201"/>
                    </a:lnTo>
                    <a:lnTo>
                      <a:pt x="146" y="201"/>
                    </a:lnTo>
                    <a:lnTo>
                      <a:pt x="148" y="201"/>
                    </a:lnTo>
                    <a:lnTo>
                      <a:pt x="151" y="203"/>
                    </a:lnTo>
                    <a:lnTo>
                      <a:pt x="153" y="203"/>
                    </a:lnTo>
                    <a:lnTo>
                      <a:pt x="157" y="205"/>
                    </a:lnTo>
                    <a:lnTo>
                      <a:pt x="159" y="207"/>
                    </a:lnTo>
                    <a:lnTo>
                      <a:pt x="163" y="207"/>
                    </a:lnTo>
                    <a:lnTo>
                      <a:pt x="165" y="209"/>
                    </a:lnTo>
                    <a:lnTo>
                      <a:pt x="169" y="209"/>
                    </a:lnTo>
                    <a:lnTo>
                      <a:pt x="171" y="211"/>
                    </a:lnTo>
                    <a:lnTo>
                      <a:pt x="174" y="213"/>
                    </a:lnTo>
                    <a:lnTo>
                      <a:pt x="176" y="213"/>
                    </a:lnTo>
                    <a:lnTo>
                      <a:pt x="180" y="215"/>
                    </a:lnTo>
                    <a:lnTo>
                      <a:pt x="182" y="215"/>
                    </a:lnTo>
                    <a:lnTo>
                      <a:pt x="186" y="216"/>
                    </a:lnTo>
                    <a:lnTo>
                      <a:pt x="188" y="218"/>
                    </a:lnTo>
                    <a:lnTo>
                      <a:pt x="190" y="218"/>
                    </a:lnTo>
                    <a:lnTo>
                      <a:pt x="194" y="220"/>
                    </a:lnTo>
                    <a:lnTo>
                      <a:pt x="196" y="220"/>
                    </a:lnTo>
                    <a:lnTo>
                      <a:pt x="197" y="222"/>
                    </a:lnTo>
                    <a:lnTo>
                      <a:pt x="199" y="224"/>
                    </a:lnTo>
                    <a:lnTo>
                      <a:pt x="203" y="226"/>
                    </a:lnTo>
                    <a:lnTo>
                      <a:pt x="205" y="228"/>
                    </a:lnTo>
                    <a:lnTo>
                      <a:pt x="207" y="228"/>
                    </a:lnTo>
                    <a:lnTo>
                      <a:pt x="209" y="230"/>
                    </a:lnTo>
                    <a:lnTo>
                      <a:pt x="211" y="232"/>
                    </a:lnTo>
                    <a:lnTo>
                      <a:pt x="213" y="234"/>
                    </a:lnTo>
                    <a:lnTo>
                      <a:pt x="213" y="238"/>
                    </a:lnTo>
                    <a:lnTo>
                      <a:pt x="215" y="240"/>
                    </a:lnTo>
                    <a:lnTo>
                      <a:pt x="217" y="241"/>
                    </a:lnTo>
                    <a:lnTo>
                      <a:pt x="219" y="243"/>
                    </a:lnTo>
                    <a:lnTo>
                      <a:pt x="219" y="247"/>
                    </a:lnTo>
                    <a:lnTo>
                      <a:pt x="220" y="249"/>
                    </a:lnTo>
                    <a:lnTo>
                      <a:pt x="220" y="253"/>
                    </a:lnTo>
                    <a:lnTo>
                      <a:pt x="220" y="255"/>
                    </a:lnTo>
                    <a:lnTo>
                      <a:pt x="219" y="255"/>
                    </a:lnTo>
                    <a:lnTo>
                      <a:pt x="217" y="255"/>
                    </a:lnTo>
                    <a:lnTo>
                      <a:pt x="215" y="255"/>
                    </a:lnTo>
                    <a:lnTo>
                      <a:pt x="213" y="255"/>
                    </a:lnTo>
                    <a:lnTo>
                      <a:pt x="211" y="255"/>
                    </a:lnTo>
                    <a:lnTo>
                      <a:pt x="209" y="255"/>
                    </a:lnTo>
                    <a:lnTo>
                      <a:pt x="207" y="255"/>
                    </a:lnTo>
                    <a:lnTo>
                      <a:pt x="205" y="255"/>
                    </a:lnTo>
                    <a:lnTo>
                      <a:pt x="203" y="255"/>
                    </a:lnTo>
                    <a:lnTo>
                      <a:pt x="201" y="255"/>
                    </a:lnTo>
                    <a:lnTo>
                      <a:pt x="199" y="255"/>
                    </a:lnTo>
                    <a:lnTo>
                      <a:pt x="197" y="255"/>
                    </a:lnTo>
                    <a:lnTo>
                      <a:pt x="196" y="255"/>
                    </a:lnTo>
                    <a:lnTo>
                      <a:pt x="194" y="255"/>
                    </a:lnTo>
                    <a:lnTo>
                      <a:pt x="192" y="255"/>
                    </a:lnTo>
                    <a:lnTo>
                      <a:pt x="190" y="255"/>
                    </a:lnTo>
                    <a:lnTo>
                      <a:pt x="188" y="255"/>
                    </a:lnTo>
                    <a:lnTo>
                      <a:pt x="186" y="255"/>
                    </a:lnTo>
                    <a:lnTo>
                      <a:pt x="184" y="255"/>
                    </a:lnTo>
                    <a:lnTo>
                      <a:pt x="182" y="255"/>
                    </a:lnTo>
                    <a:lnTo>
                      <a:pt x="180" y="255"/>
                    </a:lnTo>
                    <a:lnTo>
                      <a:pt x="180" y="257"/>
                    </a:lnTo>
                    <a:lnTo>
                      <a:pt x="178" y="257"/>
                    </a:lnTo>
                    <a:lnTo>
                      <a:pt x="176" y="257"/>
                    </a:lnTo>
                    <a:lnTo>
                      <a:pt x="174" y="257"/>
                    </a:lnTo>
                    <a:lnTo>
                      <a:pt x="172" y="257"/>
                    </a:lnTo>
                    <a:lnTo>
                      <a:pt x="171" y="257"/>
                    </a:lnTo>
                    <a:lnTo>
                      <a:pt x="169" y="257"/>
                    </a:lnTo>
                    <a:lnTo>
                      <a:pt x="167" y="257"/>
                    </a:lnTo>
                    <a:lnTo>
                      <a:pt x="165" y="257"/>
                    </a:lnTo>
                    <a:lnTo>
                      <a:pt x="163" y="257"/>
                    </a:lnTo>
                    <a:lnTo>
                      <a:pt x="161" y="257"/>
                    </a:lnTo>
                    <a:lnTo>
                      <a:pt x="159" y="257"/>
                    </a:lnTo>
                    <a:lnTo>
                      <a:pt x="157" y="257"/>
                    </a:lnTo>
                    <a:lnTo>
                      <a:pt x="155" y="257"/>
                    </a:lnTo>
                    <a:lnTo>
                      <a:pt x="153" y="257"/>
                    </a:lnTo>
                    <a:lnTo>
                      <a:pt x="151" y="257"/>
                    </a:lnTo>
                    <a:lnTo>
                      <a:pt x="149" y="257"/>
                    </a:lnTo>
                    <a:lnTo>
                      <a:pt x="148" y="257"/>
                    </a:lnTo>
                    <a:lnTo>
                      <a:pt x="146" y="257"/>
                    </a:lnTo>
                    <a:lnTo>
                      <a:pt x="144" y="257"/>
                    </a:lnTo>
                    <a:lnTo>
                      <a:pt x="142" y="257"/>
                    </a:lnTo>
                    <a:lnTo>
                      <a:pt x="140" y="257"/>
                    </a:lnTo>
                    <a:lnTo>
                      <a:pt x="138" y="259"/>
                    </a:lnTo>
                    <a:lnTo>
                      <a:pt x="136" y="259"/>
                    </a:lnTo>
                    <a:lnTo>
                      <a:pt x="134" y="261"/>
                    </a:lnTo>
                    <a:lnTo>
                      <a:pt x="132" y="261"/>
                    </a:lnTo>
                    <a:lnTo>
                      <a:pt x="130" y="263"/>
                    </a:lnTo>
                    <a:lnTo>
                      <a:pt x="128" y="264"/>
                    </a:lnTo>
                    <a:lnTo>
                      <a:pt x="130" y="264"/>
                    </a:lnTo>
                    <a:lnTo>
                      <a:pt x="132" y="264"/>
                    </a:lnTo>
                    <a:lnTo>
                      <a:pt x="134" y="264"/>
                    </a:lnTo>
                    <a:lnTo>
                      <a:pt x="136" y="264"/>
                    </a:lnTo>
                    <a:lnTo>
                      <a:pt x="138" y="264"/>
                    </a:lnTo>
                    <a:lnTo>
                      <a:pt x="140" y="264"/>
                    </a:lnTo>
                    <a:lnTo>
                      <a:pt x="142" y="264"/>
                    </a:lnTo>
                    <a:lnTo>
                      <a:pt x="144" y="264"/>
                    </a:lnTo>
                    <a:lnTo>
                      <a:pt x="146" y="264"/>
                    </a:lnTo>
                    <a:lnTo>
                      <a:pt x="148" y="264"/>
                    </a:lnTo>
                    <a:lnTo>
                      <a:pt x="149" y="264"/>
                    </a:lnTo>
                    <a:lnTo>
                      <a:pt x="151" y="264"/>
                    </a:lnTo>
                    <a:lnTo>
                      <a:pt x="153" y="264"/>
                    </a:lnTo>
                    <a:lnTo>
                      <a:pt x="155" y="264"/>
                    </a:lnTo>
                    <a:lnTo>
                      <a:pt x="157" y="264"/>
                    </a:lnTo>
                    <a:lnTo>
                      <a:pt x="159" y="264"/>
                    </a:lnTo>
                    <a:lnTo>
                      <a:pt x="161" y="264"/>
                    </a:lnTo>
                    <a:lnTo>
                      <a:pt x="163" y="264"/>
                    </a:lnTo>
                    <a:lnTo>
                      <a:pt x="165" y="264"/>
                    </a:lnTo>
                    <a:lnTo>
                      <a:pt x="167" y="264"/>
                    </a:lnTo>
                    <a:lnTo>
                      <a:pt x="169" y="264"/>
                    </a:lnTo>
                    <a:lnTo>
                      <a:pt x="171" y="264"/>
                    </a:lnTo>
                    <a:lnTo>
                      <a:pt x="172" y="264"/>
                    </a:lnTo>
                    <a:lnTo>
                      <a:pt x="174" y="264"/>
                    </a:lnTo>
                    <a:lnTo>
                      <a:pt x="176" y="264"/>
                    </a:lnTo>
                    <a:lnTo>
                      <a:pt x="178" y="264"/>
                    </a:lnTo>
                    <a:lnTo>
                      <a:pt x="178" y="266"/>
                    </a:lnTo>
                    <a:lnTo>
                      <a:pt x="180" y="266"/>
                    </a:lnTo>
                    <a:lnTo>
                      <a:pt x="182" y="266"/>
                    </a:lnTo>
                    <a:lnTo>
                      <a:pt x="182" y="268"/>
                    </a:lnTo>
                    <a:lnTo>
                      <a:pt x="184" y="268"/>
                    </a:lnTo>
                    <a:lnTo>
                      <a:pt x="186" y="268"/>
                    </a:lnTo>
                    <a:lnTo>
                      <a:pt x="186" y="270"/>
                    </a:lnTo>
                    <a:lnTo>
                      <a:pt x="188" y="270"/>
                    </a:lnTo>
                    <a:lnTo>
                      <a:pt x="190" y="270"/>
                    </a:lnTo>
                    <a:lnTo>
                      <a:pt x="192" y="272"/>
                    </a:lnTo>
                    <a:lnTo>
                      <a:pt x="192" y="274"/>
                    </a:lnTo>
                    <a:lnTo>
                      <a:pt x="194" y="274"/>
                    </a:lnTo>
                    <a:lnTo>
                      <a:pt x="194" y="276"/>
                    </a:lnTo>
                    <a:lnTo>
                      <a:pt x="194" y="278"/>
                    </a:lnTo>
                    <a:lnTo>
                      <a:pt x="196" y="280"/>
                    </a:lnTo>
                    <a:lnTo>
                      <a:pt x="196" y="282"/>
                    </a:lnTo>
                    <a:lnTo>
                      <a:pt x="196" y="284"/>
                    </a:lnTo>
                    <a:lnTo>
                      <a:pt x="197" y="286"/>
                    </a:lnTo>
                    <a:lnTo>
                      <a:pt x="197" y="288"/>
                    </a:lnTo>
                    <a:lnTo>
                      <a:pt x="199" y="289"/>
                    </a:lnTo>
                    <a:lnTo>
                      <a:pt x="199" y="291"/>
                    </a:lnTo>
                    <a:lnTo>
                      <a:pt x="199" y="293"/>
                    </a:lnTo>
                    <a:lnTo>
                      <a:pt x="201" y="295"/>
                    </a:lnTo>
                    <a:lnTo>
                      <a:pt x="201" y="297"/>
                    </a:lnTo>
                    <a:lnTo>
                      <a:pt x="201" y="299"/>
                    </a:lnTo>
                    <a:lnTo>
                      <a:pt x="203" y="301"/>
                    </a:lnTo>
                    <a:lnTo>
                      <a:pt x="203" y="303"/>
                    </a:lnTo>
                    <a:lnTo>
                      <a:pt x="203" y="305"/>
                    </a:lnTo>
                    <a:lnTo>
                      <a:pt x="201" y="305"/>
                    </a:lnTo>
                    <a:lnTo>
                      <a:pt x="199" y="307"/>
                    </a:lnTo>
                    <a:lnTo>
                      <a:pt x="197" y="307"/>
                    </a:lnTo>
                    <a:lnTo>
                      <a:pt x="196" y="307"/>
                    </a:lnTo>
                    <a:lnTo>
                      <a:pt x="194" y="309"/>
                    </a:lnTo>
                    <a:lnTo>
                      <a:pt x="190" y="309"/>
                    </a:lnTo>
                    <a:lnTo>
                      <a:pt x="188" y="309"/>
                    </a:lnTo>
                    <a:lnTo>
                      <a:pt x="186" y="309"/>
                    </a:lnTo>
                    <a:lnTo>
                      <a:pt x="182" y="309"/>
                    </a:lnTo>
                    <a:lnTo>
                      <a:pt x="180" y="309"/>
                    </a:lnTo>
                    <a:lnTo>
                      <a:pt x="176" y="309"/>
                    </a:lnTo>
                    <a:lnTo>
                      <a:pt x="172" y="309"/>
                    </a:lnTo>
                    <a:lnTo>
                      <a:pt x="171" y="309"/>
                    </a:lnTo>
                    <a:lnTo>
                      <a:pt x="167" y="309"/>
                    </a:lnTo>
                    <a:lnTo>
                      <a:pt x="165" y="307"/>
                    </a:lnTo>
                    <a:lnTo>
                      <a:pt x="161" y="307"/>
                    </a:lnTo>
                    <a:lnTo>
                      <a:pt x="159" y="307"/>
                    </a:lnTo>
                    <a:lnTo>
                      <a:pt x="155" y="307"/>
                    </a:lnTo>
                    <a:lnTo>
                      <a:pt x="153" y="307"/>
                    </a:lnTo>
                    <a:lnTo>
                      <a:pt x="149" y="307"/>
                    </a:lnTo>
                    <a:lnTo>
                      <a:pt x="148" y="307"/>
                    </a:lnTo>
                    <a:lnTo>
                      <a:pt x="144" y="309"/>
                    </a:lnTo>
                    <a:lnTo>
                      <a:pt x="142" y="309"/>
                    </a:lnTo>
                    <a:lnTo>
                      <a:pt x="140" y="309"/>
                    </a:lnTo>
                    <a:lnTo>
                      <a:pt x="138" y="309"/>
                    </a:lnTo>
                    <a:lnTo>
                      <a:pt x="136" y="311"/>
                    </a:lnTo>
                    <a:lnTo>
                      <a:pt x="134" y="311"/>
                    </a:lnTo>
                    <a:lnTo>
                      <a:pt x="134" y="312"/>
                    </a:lnTo>
                    <a:lnTo>
                      <a:pt x="132" y="314"/>
                    </a:lnTo>
                    <a:lnTo>
                      <a:pt x="130" y="316"/>
                    </a:lnTo>
                    <a:lnTo>
                      <a:pt x="130" y="318"/>
                    </a:lnTo>
                    <a:lnTo>
                      <a:pt x="134" y="318"/>
                    </a:lnTo>
                    <a:lnTo>
                      <a:pt x="136" y="318"/>
                    </a:lnTo>
                    <a:lnTo>
                      <a:pt x="138" y="318"/>
                    </a:lnTo>
                    <a:lnTo>
                      <a:pt x="140" y="318"/>
                    </a:lnTo>
                    <a:lnTo>
                      <a:pt x="144" y="318"/>
                    </a:lnTo>
                    <a:lnTo>
                      <a:pt x="146" y="318"/>
                    </a:lnTo>
                    <a:lnTo>
                      <a:pt x="148" y="318"/>
                    </a:lnTo>
                    <a:lnTo>
                      <a:pt x="149" y="318"/>
                    </a:lnTo>
                    <a:lnTo>
                      <a:pt x="151" y="318"/>
                    </a:lnTo>
                    <a:lnTo>
                      <a:pt x="153" y="318"/>
                    </a:lnTo>
                    <a:lnTo>
                      <a:pt x="155" y="318"/>
                    </a:lnTo>
                    <a:lnTo>
                      <a:pt x="159" y="318"/>
                    </a:lnTo>
                    <a:lnTo>
                      <a:pt x="161" y="318"/>
                    </a:lnTo>
                    <a:lnTo>
                      <a:pt x="163" y="318"/>
                    </a:lnTo>
                    <a:lnTo>
                      <a:pt x="165" y="318"/>
                    </a:lnTo>
                    <a:lnTo>
                      <a:pt x="167" y="318"/>
                    </a:lnTo>
                    <a:lnTo>
                      <a:pt x="169" y="318"/>
                    </a:lnTo>
                    <a:lnTo>
                      <a:pt x="171" y="318"/>
                    </a:lnTo>
                    <a:lnTo>
                      <a:pt x="172" y="318"/>
                    </a:lnTo>
                    <a:lnTo>
                      <a:pt x="174" y="318"/>
                    </a:lnTo>
                    <a:lnTo>
                      <a:pt x="176" y="318"/>
                    </a:lnTo>
                    <a:lnTo>
                      <a:pt x="178" y="320"/>
                    </a:lnTo>
                    <a:lnTo>
                      <a:pt x="182" y="320"/>
                    </a:lnTo>
                    <a:lnTo>
                      <a:pt x="184" y="320"/>
                    </a:lnTo>
                    <a:lnTo>
                      <a:pt x="186" y="320"/>
                    </a:lnTo>
                    <a:lnTo>
                      <a:pt x="188" y="322"/>
                    </a:lnTo>
                    <a:lnTo>
                      <a:pt x="192" y="322"/>
                    </a:lnTo>
                    <a:lnTo>
                      <a:pt x="194" y="322"/>
                    </a:lnTo>
                    <a:lnTo>
                      <a:pt x="196" y="324"/>
                    </a:lnTo>
                    <a:lnTo>
                      <a:pt x="199" y="324"/>
                    </a:lnTo>
                    <a:lnTo>
                      <a:pt x="201" y="324"/>
                    </a:lnTo>
                    <a:lnTo>
                      <a:pt x="205" y="326"/>
                    </a:lnTo>
                    <a:lnTo>
                      <a:pt x="213" y="328"/>
                    </a:lnTo>
                    <a:lnTo>
                      <a:pt x="220" y="332"/>
                    </a:lnTo>
                    <a:lnTo>
                      <a:pt x="228" y="334"/>
                    </a:lnTo>
                    <a:lnTo>
                      <a:pt x="232" y="337"/>
                    </a:lnTo>
                    <a:lnTo>
                      <a:pt x="238" y="339"/>
                    </a:lnTo>
                    <a:lnTo>
                      <a:pt x="240" y="343"/>
                    </a:lnTo>
                    <a:lnTo>
                      <a:pt x="242" y="345"/>
                    </a:lnTo>
                    <a:lnTo>
                      <a:pt x="243" y="347"/>
                    </a:lnTo>
                    <a:lnTo>
                      <a:pt x="243" y="351"/>
                    </a:lnTo>
                    <a:lnTo>
                      <a:pt x="243" y="353"/>
                    </a:lnTo>
                    <a:lnTo>
                      <a:pt x="242" y="355"/>
                    </a:lnTo>
                    <a:lnTo>
                      <a:pt x="240" y="359"/>
                    </a:lnTo>
                    <a:lnTo>
                      <a:pt x="238" y="360"/>
                    </a:lnTo>
                    <a:lnTo>
                      <a:pt x="234" y="362"/>
                    </a:lnTo>
                    <a:lnTo>
                      <a:pt x="230" y="364"/>
                    </a:lnTo>
                    <a:lnTo>
                      <a:pt x="226" y="366"/>
                    </a:lnTo>
                    <a:lnTo>
                      <a:pt x="222" y="368"/>
                    </a:lnTo>
                    <a:lnTo>
                      <a:pt x="217" y="370"/>
                    </a:lnTo>
                    <a:lnTo>
                      <a:pt x="213" y="372"/>
                    </a:lnTo>
                    <a:lnTo>
                      <a:pt x="207" y="374"/>
                    </a:lnTo>
                    <a:lnTo>
                      <a:pt x="203" y="376"/>
                    </a:lnTo>
                    <a:lnTo>
                      <a:pt x="197" y="378"/>
                    </a:lnTo>
                    <a:lnTo>
                      <a:pt x="194" y="380"/>
                    </a:lnTo>
                    <a:lnTo>
                      <a:pt x="188" y="382"/>
                    </a:lnTo>
                    <a:lnTo>
                      <a:pt x="184" y="384"/>
                    </a:lnTo>
                    <a:lnTo>
                      <a:pt x="180" y="384"/>
                    </a:lnTo>
                    <a:lnTo>
                      <a:pt x="176" y="385"/>
                    </a:lnTo>
                    <a:lnTo>
                      <a:pt x="172" y="387"/>
                    </a:lnTo>
                    <a:lnTo>
                      <a:pt x="169" y="387"/>
                    </a:lnTo>
                    <a:lnTo>
                      <a:pt x="167" y="389"/>
                    </a:lnTo>
                    <a:lnTo>
                      <a:pt x="165" y="389"/>
                    </a:lnTo>
                    <a:lnTo>
                      <a:pt x="163" y="391"/>
                    </a:lnTo>
                    <a:lnTo>
                      <a:pt x="167" y="393"/>
                    </a:lnTo>
                    <a:lnTo>
                      <a:pt x="169" y="393"/>
                    </a:lnTo>
                    <a:lnTo>
                      <a:pt x="172" y="395"/>
                    </a:lnTo>
                    <a:lnTo>
                      <a:pt x="174" y="397"/>
                    </a:lnTo>
                    <a:lnTo>
                      <a:pt x="176" y="397"/>
                    </a:lnTo>
                    <a:lnTo>
                      <a:pt x="178" y="397"/>
                    </a:lnTo>
                    <a:lnTo>
                      <a:pt x="180" y="399"/>
                    </a:lnTo>
                    <a:lnTo>
                      <a:pt x="182" y="399"/>
                    </a:lnTo>
                    <a:lnTo>
                      <a:pt x="184" y="399"/>
                    </a:lnTo>
                    <a:lnTo>
                      <a:pt x="186" y="399"/>
                    </a:lnTo>
                    <a:lnTo>
                      <a:pt x="188" y="399"/>
                    </a:lnTo>
                    <a:lnTo>
                      <a:pt x="190" y="399"/>
                    </a:lnTo>
                    <a:lnTo>
                      <a:pt x="192" y="399"/>
                    </a:lnTo>
                    <a:lnTo>
                      <a:pt x="194" y="399"/>
                    </a:lnTo>
                    <a:lnTo>
                      <a:pt x="194" y="397"/>
                    </a:lnTo>
                    <a:lnTo>
                      <a:pt x="196" y="397"/>
                    </a:lnTo>
                    <a:lnTo>
                      <a:pt x="197" y="397"/>
                    </a:lnTo>
                    <a:lnTo>
                      <a:pt x="199" y="397"/>
                    </a:lnTo>
                    <a:lnTo>
                      <a:pt x="201" y="395"/>
                    </a:lnTo>
                    <a:lnTo>
                      <a:pt x="203" y="395"/>
                    </a:lnTo>
                    <a:lnTo>
                      <a:pt x="205" y="395"/>
                    </a:lnTo>
                    <a:lnTo>
                      <a:pt x="207" y="393"/>
                    </a:lnTo>
                    <a:lnTo>
                      <a:pt x="209" y="393"/>
                    </a:lnTo>
                    <a:lnTo>
                      <a:pt x="211" y="393"/>
                    </a:lnTo>
                    <a:lnTo>
                      <a:pt x="213" y="391"/>
                    </a:lnTo>
                    <a:lnTo>
                      <a:pt x="215" y="391"/>
                    </a:lnTo>
                    <a:lnTo>
                      <a:pt x="217" y="391"/>
                    </a:lnTo>
                    <a:lnTo>
                      <a:pt x="220" y="391"/>
                    </a:lnTo>
                    <a:lnTo>
                      <a:pt x="222" y="389"/>
                    </a:lnTo>
                    <a:lnTo>
                      <a:pt x="226" y="389"/>
                    </a:lnTo>
                    <a:lnTo>
                      <a:pt x="230" y="389"/>
                    </a:lnTo>
                    <a:lnTo>
                      <a:pt x="232" y="389"/>
                    </a:lnTo>
                    <a:lnTo>
                      <a:pt x="232" y="385"/>
                    </a:lnTo>
                    <a:lnTo>
                      <a:pt x="234" y="384"/>
                    </a:lnTo>
                    <a:lnTo>
                      <a:pt x="234" y="378"/>
                    </a:lnTo>
                    <a:lnTo>
                      <a:pt x="234" y="372"/>
                    </a:lnTo>
                    <a:lnTo>
                      <a:pt x="236" y="364"/>
                    </a:lnTo>
                    <a:lnTo>
                      <a:pt x="236" y="355"/>
                    </a:lnTo>
                    <a:lnTo>
                      <a:pt x="236" y="345"/>
                    </a:lnTo>
                    <a:lnTo>
                      <a:pt x="238" y="336"/>
                    </a:lnTo>
                    <a:lnTo>
                      <a:pt x="238" y="324"/>
                    </a:lnTo>
                    <a:lnTo>
                      <a:pt x="238" y="312"/>
                    </a:lnTo>
                    <a:lnTo>
                      <a:pt x="240" y="299"/>
                    </a:lnTo>
                    <a:lnTo>
                      <a:pt x="240" y="286"/>
                    </a:lnTo>
                    <a:lnTo>
                      <a:pt x="240" y="272"/>
                    </a:lnTo>
                    <a:lnTo>
                      <a:pt x="240" y="259"/>
                    </a:lnTo>
                    <a:lnTo>
                      <a:pt x="240" y="243"/>
                    </a:lnTo>
                    <a:lnTo>
                      <a:pt x="240" y="230"/>
                    </a:lnTo>
                    <a:lnTo>
                      <a:pt x="240" y="215"/>
                    </a:lnTo>
                    <a:lnTo>
                      <a:pt x="238" y="199"/>
                    </a:lnTo>
                    <a:lnTo>
                      <a:pt x="238" y="186"/>
                    </a:lnTo>
                    <a:lnTo>
                      <a:pt x="236" y="170"/>
                    </a:lnTo>
                    <a:lnTo>
                      <a:pt x="234" y="155"/>
                    </a:lnTo>
                    <a:lnTo>
                      <a:pt x="232" y="142"/>
                    </a:lnTo>
                    <a:lnTo>
                      <a:pt x="230" y="126"/>
                    </a:lnTo>
                    <a:lnTo>
                      <a:pt x="226" y="113"/>
                    </a:lnTo>
                    <a:lnTo>
                      <a:pt x="224" y="99"/>
                    </a:lnTo>
                    <a:lnTo>
                      <a:pt x="220" y="88"/>
                    </a:lnTo>
                    <a:lnTo>
                      <a:pt x="215" y="76"/>
                    </a:lnTo>
                    <a:lnTo>
                      <a:pt x="211" y="65"/>
                    </a:lnTo>
                    <a:lnTo>
                      <a:pt x="205" y="53"/>
                    </a:lnTo>
                    <a:lnTo>
                      <a:pt x="199" y="46"/>
                    </a:lnTo>
                    <a:lnTo>
                      <a:pt x="194" y="36"/>
                    </a:lnTo>
                    <a:lnTo>
                      <a:pt x="188" y="30"/>
                    </a:lnTo>
                    <a:lnTo>
                      <a:pt x="184" y="26"/>
                    </a:lnTo>
                    <a:lnTo>
                      <a:pt x="178" y="23"/>
                    </a:lnTo>
                    <a:lnTo>
                      <a:pt x="174" y="19"/>
                    </a:lnTo>
                    <a:lnTo>
                      <a:pt x="171" y="15"/>
                    </a:lnTo>
                    <a:lnTo>
                      <a:pt x="167" y="13"/>
                    </a:lnTo>
                    <a:lnTo>
                      <a:pt x="163" y="11"/>
                    </a:lnTo>
                    <a:lnTo>
                      <a:pt x="159" y="9"/>
                    </a:lnTo>
                    <a:lnTo>
                      <a:pt x="155" y="7"/>
                    </a:lnTo>
                    <a:lnTo>
                      <a:pt x="153" y="7"/>
                    </a:lnTo>
                    <a:lnTo>
                      <a:pt x="149" y="5"/>
                    </a:lnTo>
                    <a:lnTo>
                      <a:pt x="146" y="5"/>
                    </a:lnTo>
                    <a:lnTo>
                      <a:pt x="144" y="5"/>
                    </a:lnTo>
                    <a:lnTo>
                      <a:pt x="140" y="5"/>
                    </a:lnTo>
                    <a:lnTo>
                      <a:pt x="138" y="5"/>
                    </a:lnTo>
                    <a:lnTo>
                      <a:pt x="136" y="5"/>
                    </a:lnTo>
                    <a:lnTo>
                      <a:pt x="134" y="7"/>
                    </a:lnTo>
                    <a:lnTo>
                      <a:pt x="132" y="7"/>
                    </a:lnTo>
                    <a:lnTo>
                      <a:pt x="130" y="9"/>
                    </a:lnTo>
                    <a:lnTo>
                      <a:pt x="128" y="9"/>
                    </a:lnTo>
                    <a:lnTo>
                      <a:pt x="126" y="11"/>
                    </a:lnTo>
                    <a:lnTo>
                      <a:pt x="125" y="13"/>
                    </a:lnTo>
                    <a:lnTo>
                      <a:pt x="123" y="15"/>
                    </a:lnTo>
                    <a:lnTo>
                      <a:pt x="123" y="17"/>
                    </a:lnTo>
                    <a:lnTo>
                      <a:pt x="121" y="17"/>
                    </a:lnTo>
                    <a:lnTo>
                      <a:pt x="121" y="19"/>
                    </a:lnTo>
                    <a:lnTo>
                      <a:pt x="119" y="19"/>
                    </a:lnTo>
                    <a:lnTo>
                      <a:pt x="119" y="21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68" name="Freeform 744"/>
              <p:cNvSpPr>
                <a:spLocks noChangeAspect="1"/>
              </p:cNvSpPr>
              <p:nvPr/>
            </p:nvSpPr>
            <p:spPr bwMode="auto">
              <a:xfrm>
                <a:off x="839" y="3179"/>
                <a:ext cx="473" cy="462"/>
              </a:xfrm>
              <a:custGeom>
                <a:avLst/>
                <a:gdLst>
                  <a:gd name="T0" fmla="*/ 11 w 623"/>
                  <a:gd name="T1" fmla="*/ 0 h 659"/>
                  <a:gd name="T2" fmla="*/ 11 w 623"/>
                  <a:gd name="T3" fmla="*/ 1 h 659"/>
                  <a:gd name="T4" fmla="*/ 8 w 623"/>
                  <a:gd name="T5" fmla="*/ 1 h 659"/>
                  <a:gd name="T6" fmla="*/ 8 w 623"/>
                  <a:gd name="T7" fmla="*/ 1 h 659"/>
                  <a:gd name="T8" fmla="*/ 6 w 623"/>
                  <a:gd name="T9" fmla="*/ 1 h 659"/>
                  <a:gd name="T10" fmla="*/ 5 w 623"/>
                  <a:gd name="T11" fmla="*/ 1 h 659"/>
                  <a:gd name="T12" fmla="*/ 5 w 623"/>
                  <a:gd name="T13" fmla="*/ 1 h 659"/>
                  <a:gd name="T14" fmla="*/ 4 w 623"/>
                  <a:gd name="T15" fmla="*/ 1 h 659"/>
                  <a:gd name="T16" fmla="*/ 3 w 623"/>
                  <a:gd name="T17" fmla="*/ 1 h 659"/>
                  <a:gd name="T18" fmla="*/ 2 w 623"/>
                  <a:gd name="T19" fmla="*/ 1 h 659"/>
                  <a:gd name="T20" fmla="*/ 2 w 623"/>
                  <a:gd name="T21" fmla="*/ 1 h 659"/>
                  <a:gd name="T22" fmla="*/ 2 w 623"/>
                  <a:gd name="T23" fmla="*/ 1 h 659"/>
                  <a:gd name="T24" fmla="*/ 2 w 623"/>
                  <a:gd name="T25" fmla="*/ 2 h 659"/>
                  <a:gd name="T26" fmla="*/ 2 w 623"/>
                  <a:gd name="T27" fmla="*/ 2 h 659"/>
                  <a:gd name="T28" fmla="*/ 2 w 623"/>
                  <a:gd name="T29" fmla="*/ 2 h 659"/>
                  <a:gd name="T30" fmla="*/ 2 w 623"/>
                  <a:gd name="T31" fmla="*/ 2 h 659"/>
                  <a:gd name="T32" fmla="*/ 0 w 623"/>
                  <a:gd name="T33" fmla="*/ 2 h 659"/>
                  <a:gd name="T34" fmla="*/ 2 w 623"/>
                  <a:gd name="T35" fmla="*/ 2 h 659"/>
                  <a:gd name="T36" fmla="*/ 2 w 623"/>
                  <a:gd name="T37" fmla="*/ 3 h 659"/>
                  <a:gd name="T38" fmla="*/ 2 w 623"/>
                  <a:gd name="T39" fmla="*/ 3 h 659"/>
                  <a:gd name="T40" fmla="*/ 2 w 623"/>
                  <a:gd name="T41" fmla="*/ 3 h 659"/>
                  <a:gd name="T42" fmla="*/ 2 w 623"/>
                  <a:gd name="T43" fmla="*/ 3 h 659"/>
                  <a:gd name="T44" fmla="*/ 2 w 623"/>
                  <a:gd name="T45" fmla="*/ 3 h 659"/>
                  <a:gd name="T46" fmla="*/ 2 w 623"/>
                  <a:gd name="T47" fmla="*/ 4 h 659"/>
                  <a:gd name="T48" fmla="*/ 2 w 623"/>
                  <a:gd name="T49" fmla="*/ 4 h 659"/>
                  <a:gd name="T50" fmla="*/ 2 w 623"/>
                  <a:gd name="T51" fmla="*/ 4 h 659"/>
                  <a:gd name="T52" fmla="*/ 2 w 623"/>
                  <a:gd name="T53" fmla="*/ 6 h 659"/>
                  <a:gd name="T54" fmla="*/ 3 w 623"/>
                  <a:gd name="T55" fmla="*/ 6 h 659"/>
                  <a:gd name="T56" fmla="*/ 5 w 623"/>
                  <a:gd name="T57" fmla="*/ 6 h 659"/>
                  <a:gd name="T58" fmla="*/ 6 w 623"/>
                  <a:gd name="T59" fmla="*/ 7 h 659"/>
                  <a:gd name="T60" fmla="*/ 8 w 623"/>
                  <a:gd name="T61" fmla="*/ 8 h 659"/>
                  <a:gd name="T62" fmla="*/ 9 w 623"/>
                  <a:gd name="T63" fmla="*/ 8 h 659"/>
                  <a:gd name="T64" fmla="*/ 11 w 623"/>
                  <a:gd name="T65" fmla="*/ 9 h 659"/>
                  <a:gd name="T66" fmla="*/ 13 w 623"/>
                  <a:gd name="T67" fmla="*/ 9 h 659"/>
                  <a:gd name="T68" fmla="*/ 13 w 623"/>
                  <a:gd name="T69" fmla="*/ 9 h 659"/>
                  <a:gd name="T70" fmla="*/ 14 w 623"/>
                  <a:gd name="T71" fmla="*/ 9 h 659"/>
                  <a:gd name="T72" fmla="*/ 15 w 623"/>
                  <a:gd name="T73" fmla="*/ 9 h 659"/>
                  <a:gd name="T74" fmla="*/ 16 w 623"/>
                  <a:gd name="T75" fmla="*/ 9 h 659"/>
                  <a:gd name="T76" fmla="*/ 17 w 623"/>
                  <a:gd name="T77" fmla="*/ 9 h 659"/>
                  <a:gd name="T78" fmla="*/ 18 w 623"/>
                  <a:gd name="T79" fmla="*/ 9 h 659"/>
                  <a:gd name="T80" fmla="*/ 19 w 623"/>
                  <a:gd name="T81" fmla="*/ 9 h 659"/>
                  <a:gd name="T82" fmla="*/ 19 w 623"/>
                  <a:gd name="T83" fmla="*/ 9 h 659"/>
                  <a:gd name="T84" fmla="*/ 20 w 623"/>
                  <a:gd name="T85" fmla="*/ 8 h 659"/>
                  <a:gd name="T86" fmla="*/ 21 w 623"/>
                  <a:gd name="T87" fmla="*/ 8 h 659"/>
                  <a:gd name="T88" fmla="*/ 23 w 623"/>
                  <a:gd name="T89" fmla="*/ 8 h 659"/>
                  <a:gd name="T90" fmla="*/ 23 w 623"/>
                  <a:gd name="T91" fmla="*/ 8 h 659"/>
                  <a:gd name="T92" fmla="*/ 23 w 623"/>
                  <a:gd name="T93" fmla="*/ 7 h 659"/>
                  <a:gd name="T94" fmla="*/ 23 w 623"/>
                  <a:gd name="T95" fmla="*/ 6 h 659"/>
                  <a:gd name="T96" fmla="*/ 21 w 623"/>
                  <a:gd name="T97" fmla="*/ 4 h 659"/>
                  <a:gd name="T98" fmla="*/ 20 w 623"/>
                  <a:gd name="T99" fmla="*/ 4 h 659"/>
                  <a:gd name="T100" fmla="*/ 19 w 623"/>
                  <a:gd name="T101" fmla="*/ 3 h 659"/>
                  <a:gd name="T102" fmla="*/ 19 w 623"/>
                  <a:gd name="T103" fmla="*/ 3 h 659"/>
                  <a:gd name="T104" fmla="*/ 18 w 623"/>
                  <a:gd name="T105" fmla="*/ 2 h 659"/>
                  <a:gd name="T106" fmla="*/ 17 w 623"/>
                  <a:gd name="T107" fmla="*/ 2 h 659"/>
                  <a:gd name="T108" fmla="*/ 17 w 623"/>
                  <a:gd name="T109" fmla="*/ 1 h 659"/>
                  <a:gd name="T110" fmla="*/ 16 w 623"/>
                  <a:gd name="T111" fmla="*/ 1 h 659"/>
                  <a:gd name="T112" fmla="*/ 15 w 623"/>
                  <a:gd name="T113" fmla="*/ 1 h 659"/>
                  <a:gd name="T114" fmla="*/ 14 w 623"/>
                  <a:gd name="T115" fmla="*/ 1 h 659"/>
                  <a:gd name="T116" fmla="*/ 13 w 623"/>
                  <a:gd name="T117" fmla="*/ 1 h 659"/>
                  <a:gd name="T118" fmla="*/ 12 w 623"/>
                  <a:gd name="T119" fmla="*/ 1 h 659"/>
                  <a:gd name="T120" fmla="*/ 11 w 623"/>
                  <a:gd name="T121" fmla="*/ 1 h 6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3"/>
                  <a:gd name="T184" fmla="*/ 0 h 659"/>
                  <a:gd name="T185" fmla="*/ 623 w 623"/>
                  <a:gd name="T186" fmla="*/ 659 h 65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3" h="659">
                    <a:moveTo>
                      <a:pt x="318" y="2"/>
                    </a:moveTo>
                    <a:lnTo>
                      <a:pt x="316" y="2"/>
                    </a:lnTo>
                    <a:lnTo>
                      <a:pt x="313" y="2"/>
                    </a:lnTo>
                    <a:lnTo>
                      <a:pt x="311" y="0"/>
                    </a:lnTo>
                    <a:lnTo>
                      <a:pt x="309" y="0"/>
                    </a:lnTo>
                    <a:lnTo>
                      <a:pt x="305" y="0"/>
                    </a:lnTo>
                    <a:lnTo>
                      <a:pt x="301" y="0"/>
                    </a:lnTo>
                    <a:lnTo>
                      <a:pt x="297" y="0"/>
                    </a:lnTo>
                    <a:lnTo>
                      <a:pt x="293" y="0"/>
                    </a:lnTo>
                    <a:lnTo>
                      <a:pt x="290" y="0"/>
                    </a:lnTo>
                    <a:lnTo>
                      <a:pt x="284" y="2"/>
                    </a:lnTo>
                    <a:lnTo>
                      <a:pt x="280" y="2"/>
                    </a:lnTo>
                    <a:lnTo>
                      <a:pt x="274" y="2"/>
                    </a:lnTo>
                    <a:lnTo>
                      <a:pt x="268" y="2"/>
                    </a:lnTo>
                    <a:lnTo>
                      <a:pt x="263" y="2"/>
                    </a:lnTo>
                    <a:lnTo>
                      <a:pt x="259" y="2"/>
                    </a:lnTo>
                    <a:lnTo>
                      <a:pt x="253" y="4"/>
                    </a:lnTo>
                    <a:lnTo>
                      <a:pt x="247" y="4"/>
                    </a:lnTo>
                    <a:lnTo>
                      <a:pt x="240" y="4"/>
                    </a:lnTo>
                    <a:lnTo>
                      <a:pt x="234" y="6"/>
                    </a:lnTo>
                    <a:lnTo>
                      <a:pt x="228" y="6"/>
                    </a:lnTo>
                    <a:lnTo>
                      <a:pt x="222" y="8"/>
                    </a:lnTo>
                    <a:lnTo>
                      <a:pt x="217" y="10"/>
                    </a:lnTo>
                    <a:lnTo>
                      <a:pt x="211" y="10"/>
                    </a:lnTo>
                    <a:lnTo>
                      <a:pt x="203" y="12"/>
                    </a:lnTo>
                    <a:lnTo>
                      <a:pt x="197" y="14"/>
                    </a:lnTo>
                    <a:lnTo>
                      <a:pt x="192" y="16"/>
                    </a:lnTo>
                    <a:lnTo>
                      <a:pt x="186" y="18"/>
                    </a:lnTo>
                    <a:lnTo>
                      <a:pt x="180" y="20"/>
                    </a:lnTo>
                    <a:lnTo>
                      <a:pt x="174" y="23"/>
                    </a:lnTo>
                    <a:lnTo>
                      <a:pt x="171" y="25"/>
                    </a:lnTo>
                    <a:lnTo>
                      <a:pt x="165" y="27"/>
                    </a:lnTo>
                    <a:lnTo>
                      <a:pt x="159" y="31"/>
                    </a:lnTo>
                    <a:lnTo>
                      <a:pt x="153" y="33"/>
                    </a:lnTo>
                    <a:lnTo>
                      <a:pt x="149" y="35"/>
                    </a:lnTo>
                    <a:lnTo>
                      <a:pt x="144" y="39"/>
                    </a:lnTo>
                    <a:lnTo>
                      <a:pt x="140" y="41"/>
                    </a:lnTo>
                    <a:lnTo>
                      <a:pt x="134" y="43"/>
                    </a:lnTo>
                    <a:lnTo>
                      <a:pt x="130" y="46"/>
                    </a:lnTo>
                    <a:lnTo>
                      <a:pt x="125" y="48"/>
                    </a:lnTo>
                    <a:lnTo>
                      <a:pt x="121" y="50"/>
                    </a:lnTo>
                    <a:lnTo>
                      <a:pt x="117" y="54"/>
                    </a:lnTo>
                    <a:lnTo>
                      <a:pt x="113" y="56"/>
                    </a:lnTo>
                    <a:lnTo>
                      <a:pt x="109" y="58"/>
                    </a:lnTo>
                    <a:lnTo>
                      <a:pt x="105" y="62"/>
                    </a:lnTo>
                    <a:lnTo>
                      <a:pt x="101" y="64"/>
                    </a:lnTo>
                    <a:lnTo>
                      <a:pt x="98" y="66"/>
                    </a:lnTo>
                    <a:lnTo>
                      <a:pt x="94" y="68"/>
                    </a:lnTo>
                    <a:lnTo>
                      <a:pt x="90" y="71"/>
                    </a:lnTo>
                    <a:lnTo>
                      <a:pt x="86" y="73"/>
                    </a:lnTo>
                    <a:lnTo>
                      <a:pt x="84" y="75"/>
                    </a:lnTo>
                    <a:lnTo>
                      <a:pt x="80" y="77"/>
                    </a:lnTo>
                    <a:lnTo>
                      <a:pt x="78" y="79"/>
                    </a:lnTo>
                    <a:lnTo>
                      <a:pt x="75" y="83"/>
                    </a:lnTo>
                    <a:lnTo>
                      <a:pt x="73" y="85"/>
                    </a:lnTo>
                    <a:lnTo>
                      <a:pt x="69" y="87"/>
                    </a:lnTo>
                    <a:lnTo>
                      <a:pt x="67" y="89"/>
                    </a:lnTo>
                    <a:lnTo>
                      <a:pt x="65" y="91"/>
                    </a:lnTo>
                    <a:lnTo>
                      <a:pt x="63" y="93"/>
                    </a:lnTo>
                    <a:lnTo>
                      <a:pt x="61" y="94"/>
                    </a:lnTo>
                    <a:lnTo>
                      <a:pt x="59" y="96"/>
                    </a:lnTo>
                    <a:lnTo>
                      <a:pt x="57" y="96"/>
                    </a:lnTo>
                    <a:lnTo>
                      <a:pt x="55" y="98"/>
                    </a:lnTo>
                    <a:lnTo>
                      <a:pt x="55" y="100"/>
                    </a:lnTo>
                    <a:lnTo>
                      <a:pt x="54" y="102"/>
                    </a:lnTo>
                    <a:lnTo>
                      <a:pt x="52" y="104"/>
                    </a:lnTo>
                    <a:lnTo>
                      <a:pt x="50" y="104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4" y="108"/>
                    </a:lnTo>
                    <a:lnTo>
                      <a:pt x="44" y="110"/>
                    </a:lnTo>
                    <a:lnTo>
                      <a:pt x="42" y="110"/>
                    </a:lnTo>
                    <a:lnTo>
                      <a:pt x="40" y="112"/>
                    </a:lnTo>
                    <a:lnTo>
                      <a:pt x="38" y="114"/>
                    </a:lnTo>
                    <a:lnTo>
                      <a:pt x="36" y="114"/>
                    </a:lnTo>
                    <a:lnTo>
                      <a:pt x="34" y="116"/>
                    </a:lnTo>
                    <a:lnTo>
                      <a:pt x="32" y="116"/>
                    </a:lnTo>
                    <a:lnTo>
                      <a:pt x="30" y="118"/>
                    </a:lnTo>
                    <a:lnTo>
                      <a:pt x="29" y="118"/>
                    </a:lnTo>
                    <a:lnTo>
                      <a:pt x="29" y="119"/>
                    </a:lnTo>
                    <a:lnTo>
                      <a:pt x="27" y="119"/>
                    </a:lnTo>
                    <a:lnTo>
                      <a:pt x="25" y="119"/>
                    </a:lnTo>
                    <a:lnTo>
                      <a:pt x="25" y="121"/>
                    </a:lnTo>
                    <a:lnTo>
                      <a:pt x="23" y="121"/>
                    </a:lnTo>
                    <a:lnTo>
                      <a:pt x="21" y="123"/>
                    </a:lnTo>
                    <a:lnTo>
                      <a:pt x="19" y="123"/>
                    </a:lnTo>
                    <a:lnTo>
                      <a:pt x="17" y="125"/>
                    </a:lnTo>
                    <a:lnTo>
                      <a:pt x="15" y="127"/>
                    </a:lnTo>
                    <a:lnTo>
                      <a:pt x="13" y="127"/>
                    </a:lnTo>
                    <a:lnTo>
                      <a:pt x="13" y="129"/>
                    </a:lnTo>
                    <a:lnTo>
                      <a:pt x="11" y="129"/>
                    </a:lnTo>
                    <a:lnTo>
                      <a:pt x="11" y="131"/>
                    </a:lnTo>
                    <a:lnTo>
                      <a:pt x="9" y="131"/>
                    </a:lnTo>
                    <a:lnTo>
                      <a:pt x="7" y="133"/>
                    </a:lnTo>
                    <a:lnTo>
                      <a:pt x="6" y="135"/>
                    </a:lnTo>
                    <a:lnTo>
                      <a:pt x="6" y="137"/>
                    </a:lnTo>
                    <a:lnTo>
                      <a:pt x="4" y="139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2" y="142"/>
                    </a:lnTo>
                    <a:lnTo>
                      <a:pt x="2" y="144"/>
                    </a:lnTo>
                    <a:lnTo>
                      <a:pt x="0" y="146"/>
                    </a:lnTo>
                    <a:lnTo>
                      <a:pt x="0" y="148"/>
                    </a:lnTo>
                    <a:lnTo>
                      <a:pt x="0" y="150"/>
                    </a:lnTo>
                    <a:lnTo>
                      <a:pt x="0" y="152"/>
                    </a:lnTo>
                    <a:lnTo>
                      <a:pt x="0" y="154"/>
                    </a:lnTo>
                    <a:lnTo>
                      <a:pt x="0" y="156"/>
                    </a:lnTo>
                    <a:lnTo>
                      <a:pt x="2" y="158"/>
                    </a:lnTo>
                    <a:lnTo>
                      <a:pt x="2" y="160"/>
                    </a:lnTo>
                    <a:lnTo>
                      <a:pt x="2" y="162"/>
                    </a:lnTo>
                    <a:lnTo>
                      <a:pt x="2" y="164"/>
                    </a:lnTo>
                    <a:lnTo>
                      <a:pt x="4" y="166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6" y="171"/>
                    </a:lnTo>
                    <a:lnTo>
                      <a:pt x="6" y="173"/>
                    </a:lnTo>
                    <a:lnTo>
                      <a:pt x="6" y="175"/>
                    </a:lnTo>
                    <a:lnTo>
                      <a:pt x="7" y="179"/>
                    </a:lnTo>
                    <a:lnTo>
                      <a:pt x="7" y="181"/>
                    </a:lnTo>
                    <a:lnTo>
                      <a:pt x="7" y="183"/>
                    </a:lnTo>
                    <a:lnTo>
                      <a:pt x="9" y="185"/>
                    </a:lnTo>
                    <a:lnTo>
                      <a:pt x="9" y="187"/>
                    </a:lnTo>
                    <a:lnTo>
                      <a:pt x="9" y="190"/>
                    </a:lnTo>
                    <a:lnTo>
                      <a:pt x="11" y="192"/>
                    </a:lnTo>
                    <a:lnTo>
                      <a:pt x="11" y="194"/>
                    </a:lnTo>
                    <a:lnTo>
                      <a:pt x="11" y="196"/>
                    </a:lnTo>
                    <a:lnTo>
                      <a:pt x="11" y="200"/>
                    </a:lnTo>
                    <a:lnTo>
                      <a:pt x="13" y="202"/>
                    </a:lnTo>
                    <a:lnTo>
                      <a:pt x="13" y="204"/>
                    </a:lnTo>
                    <a:lnTo>
                      <a:pt x="13" y="208"/>
                    </a:lnTo>
                    <a:lnTo>
                      <a:pt x="13" y="210"/>
                    </a:lnTo>
                    <a:lnTo>
                      <a:pt x="13" y="214"/>
                    </a:lnTo>
                    <a:lnTo>
                      <a:pt x="15" y="215"/>
                    </a:lnTo>
                    <a:lnTo>
                      <a:pt x="15" y="217"/>
                    </a:lnTo>
                    <a:lnTo>
                      <a:pt x="15" y="221"/>
                    </a:lnTo>
                    <a:lnTo>
                      <a:pt x="15" y="223"/>
                    </a:lnTo>
                    <a:lnTo>
                      <a:pt x="15" y="227"/>
                    </a:lnTo>
                    <a:lnTo>
                      <a:pt x="17" y="229"/>
                    </a:lnTo>
                    <a:lnTo>
                      <a:pt x="17" y="233"/>
                    </a:lnTo>
                    <a:lnTo>
                      <a:pt x="17" y="235"/>
                    </a:lnTo>
                    <a:lnTo>
                      <a:pt x="17" y="238"/>
                    </a:lnTo>
                    <a:lnTo>
                      <a:pt x="17" y="240"/>
                    </a:lnTo>
                    <a:lnTo>
                      <a:pt x="17" y="244"/>
                    </a:lnTo>
                    <a:lnTo>
                      <a:pt x="19" y="248"/>
                    </a:lnTo>
                    <a:lnTo>
                      <a:pt x="19" y="252"/>
                    </a:lnTo>
                    <a:lnTo>
                      <a:pt x="19" y="256"/>
                    </a:lnTo>
                    <a:lnTo>
                      <a:pt x="21" y="260"/>
                    </a:lnTo>
                    <a:lnTo>
                      <a:pt x="23" y="265"/>
                    </a:lnTo>
                    <a:lnTo>
                      <a:pt x="23" y="271"/>
                    </a:lnTo>
                    <a:lnTo>
                      <a:pt x="25" y="277"/>
                    </a:lnTo>
                    <a:lnTo>
                      <a:pt x="27" y="283"/>
                    </a:lnTo>
                    <a:lnTo>
                      <a:pt x="29" y="288"/>
                    </a:lnTo>
                    <a:lnTo>
                      <a:pt x="32" y="296"/>
                    </a:lnTo>
                    <a:lnTo>
                      <a:pt x="34" y="302"/>
                    </a:lnTo>
                    <a:lnTo>
                      <a:pt x="36" y="310"/>
                    </a:lnTo>
                    <a:lnTo>
                      <a:pt x="40" y="317"/>
                    </a:lnTo>
                    <a:lnTo>
                      <a:pt x="42" y="325"/>
                    </a:lnTo>
                    <a:lnTo>
                      <a:pt x="46" y="333"/>
                    </a:lnTo>
                    <a:lnTo>
                      <a:pt x="50" y="340"/>
                    </a:lnTo>
                    <a:lnTo>
                      <a:pt x="54" y="348"/>
                    </a:lnTo>
                    <a:lnTo>
                      <a:pt x="55" y="356"/>
                    </a:lnTo>
                    <a:lnTo>
                      <a:pt x="59" y="365"/>
                    </a:lnTo>
                    <a:lnTo>
                      <a:pt x="63" y="373"/>
                    </a:lnTo>
                    <a:lnTo>
                      <a:pt x="69" y="381"/>
                    </a:lnTo>
                    <a:lnTo>
                      <a:pt x="73" y="388"/>
                    </a:lnTo>
                    <a:lnTo>
                      <a:pt x="77" y="396"/>
                    </a:lnTo>
                    <a:lnTo>
                      <a:pt x="80" y="406"/>
                    </a:lnTo>
                    <a:lnTo>
                      <a:pt x="86" y="413"/>
                    </a:lnTo>
                    <a:lnTo>
                      <a:pt x="90" y="421"/>
                    </a:lnTo>
                    <a:lnTo>
                      <a:pt x="96" y="429"/>
                    </a:lnTo>
                    <a:lnTo>
                      <a:pt x="100" y="434"/>
                    </a:lnTo>
                    <a:lnTo>
                      <a:pt x="105" y="442"/>
                    </a:lnTo>
                    <a:lnTo>
                      <a:pt x="109" y="450"/>
                    </a:lnTo>
                    <a:lnTo>
                      <a:pt x="115" y="455"/>
                    </a:lnTo>
                    <a:lnTo>
                      <a:pt x="121" y="463"/>
                    </a:lnTo>
                    <a:lnTo>
                      <a:pt x="126" y="469"/>
                    </a:lnTo>
                    <a:lnTo>
                      <a:pt x="132" y="475"/>
                    </a:lnTo>
                    <a:lnTo>
                      <a:pt x="138" y="482"/>
                    </a:lnTo>
                    <a:lnTo>
                      <a:pt x="146" y="490"/>
                    </a:lnTo>
                    <a:lnTo>
                      <a:pt x="153" y="498"/>
                    </a:lnTo>
                    <a:lnTo>
                      <a:pt x="161" y="505"/>
                    </a:lnTo>
                    <a:lnTo>
                      <a:pt x="169" y="513"/>
                    </a:lnTo>
                    <a:lnTo>
                      <a:pt x="176" y="521"/>
                    </a:lnTo>
                    <a:lnTo>
                      <a:pt x="184" y="528"/>
                    </a:lnTo>
                    <a:lnTo>
                      <a:pt x="194" y="536"/>
                    </a:lnTo>
                    <a:lnTo>
                      <a:pt x="201" y="544"/>
                    </a:lnTo>
                    <a:lnTo>
                      <a:pt x="211" y="553"/>
                    </a:lnTo>
                    <a:lnTo>
                      <a:pt x="219" y="561"/>
                    </a:lnTo>
                    <a:lnTo>
                      <a:pt x="228" y="569"/>
                    </a:lnTo>
                    <a:lnTo>
                      <a:pt x="238" y="576"/>
                    </a:lnTo>
                    <a:lnTo>
                      <a:pt x="245" y="584"/>
                    </a:lnTo>
                    <a:lnTo>
                      <a:pt x="255" y="592"/>
                    </a:lnTo>
                    <a:lnTo>
                      <a:pt x="263" y="598"/>
                    </a:lnTo>
                    <a:lnTo>
                      <a:pt x="272" y="605"/>
                    </a:lnTo>
                    <a:lnTo>
                      <a:pt x="280" y="611"/>
                    </a:lnTo>
                    <a:lnTo>
                      <a:pt x="288" y="619"/>
                    </a:lnTo>
                    <a:lnTo>
                      <a:pt x="297" y="624"/>
                    </a:lnTo>
                    <a:lnTo>
                      <a:pt x="303" y="630"/>
                    </a:lnTo>
                    <a:lnTo>
                      <a:pt x="311" y="636"/>
                    </a:lnTo>
                    <a:lnTo>
                      <a:pt x="318" y="640"/>
                    </a:lnTo>
                    <a:lnTo>
                      <a:pt x="324" y="644"/>
                    </a:lnTo>
                    <a:lnTo>
                      <a:pt x="330" y="647"/>
                    </a:lnTo>
                    <a:lnTo>
                      <a:pt x="336" y="651"/>
                    </a:lnTo>
                    <a:lnTo>
                      <a:pt x="341" y="653"/>
                    </a:lnTo>
                    <a:lnTo>
                      <a:pt x="345" y="655"/>
                    </a:lnTo>
                    <a:lnTo>
                      <a:pt x="349" y="657"/>
                    </a:lnTo>
                    <a:lnTo>
                      <a:pt x="353" y="659"/>
                    </a:lnTo>
                    <a:lnTo>
                      <a:pt x="357" y="659"/>
                    </a:lnTo>
                    <a:lnTo>
                      <a:pt x="361" y="659"/>
                    </a:lnTo>
                    <a:lnTo>
                      <a:pt x="362" y="659"/>
                    </a:lnTo>
                    <a:lnTo>
                      <a:pt x="366" y="659"/>
                    </a:lnTo>
                    <a:lnTo>
                      <a:pt x="370" y="659"/>
                    </a:lnTo>
                    <a:lnTo>
                      <a:pt x="374" y="659"/>
                    </a:lnTo>
                    <a:lnTo>
                      <a:pt x="380" y="659"/>
                    </a:lnTo>
                    <a:lnTo>
                      <a:pt x="384" y="659"/>
                    </a:lnTo>
                    <a:lnTo>
                      <a:pt x="387" y="657"/>
                    </a:lnTo>
                    <a:lnTo>
                      <a:pt x="391" y="657"/>
                    </a:lnTo>
                    <a:lnTo>
                      <a:pt x="397" y="657"/>
                    </a:lnTo>
                    <a:lnTo>
                      <a:pt x="401" y="655"/>
                    </a:lnTo>
                    <a:lnTo>
                      <a:pt x="405" y="655"/>
                    </a:lnTo>
                    <a:lnTo>
                      <a:pt x="410" y="653"/>
                    </a:lnTo>
                    <a:lnTo>
                      <a:pt x="414" y="653"/>
                    </a:lnTo>
                    <a:lnTo>
                      <a:pt x="420" y="651"/>
                    </a:lnTo>
                    <a:lnTo>
                      <a:pt x="424" y="651"/>
                    </a:lnTo>
                    <a:lnTo>
                      <a:pt x="428" y="649"/>
                    </a:lnTo>
                    <a:lnTo>
                      <a:pt x="433" y="647"/>
                    </a:lnTo>
                    <a:lnTo>
                      <a:pt x="437" y="647"/>
                    </a:lnTo>
                    <a:lnTo>
                      <a:pt x="441" y="646"/>
                    </a:lnTo>
                    <a:lnTo>
                      <a:pt x="447" y="644"/>
                    </a:lnTo>
                    <a:lnTo>
                      <a:pt x="451" y="644"/>
                    </a:lnTo>
                    <a:lnTo>
                      <a:pt x="455" y="642"/>
                    </a:lnTo>
                    <a:lnTo>
                      <a:pt x="458" y="640"/>
                    </a:lnTo>
                    <a:lnTo>
                      <a:pt x="462" y="638"/>
                    </a:lnTo>
                    <a:lnTo>
                      <a:pt x="466" y="636"/>
                    </a:lnTo>
                    <a:lnTo>
                      <a:pt x="470" y="634"/>
                    </a:lnTo>
                    <a:lnTo>
                      <a:pt x="474" y="632"/>
                    </a:lnTo>
                    <a:lnTo>
                      <a:pt x="478" y="632"/>
                    </a:lnTo>
                    <a:lnTo>
                      <a:pt x="479" y="630"/>
                    </a:lnTo>
                    <a:lnTo>
                      <a:pt x="483" y="628"/>
                    </a:lnTo>
                    <a:lnTo>
                      <a:pt x="487" y="626"/>
                    </a:lnTo>
                    <a:lnTo>
                      <a:pt x="489" y="624"/>
                    </a:lnTo>
                    <a:lnTo>
                      <a:pt x="493" y="622"/>
                    </a:lnTo>
                    <a:lnTo>
                      <a:pt x="495" y="619"/>
                    </a:lnTo>
                    <a:lnTo>
                      <a:pt x="499" y="617"/>
                    </a:lnTo>
                    <a:lnTo>
                      <a:pt x="503" y="615"/>
                    </a:lnTo>
                    <a:lnTo>
                      <a:pt x="506" y="613"/>
                    </a:lnTo>
                    <a:lnTo>
                      <a:pt x="510" y="609"/>
                    </a:lnTo>
                    <a:lnTo>
                      <a:pt x="514" y="607"/>
                    </a:lnTo>
                    <a:lnTo>
                      <a:pt x="518" y="603"/>
                    </a:lnTo>
                    <a:lnTo>
                      <a:pt x="522" y="601"/>
                    </a:lnTo>
                    <a:lnTo>
                      <a:pt x="526" y="598"/>
                    </a:lnTo>
                    <a:lnTo>
                      <a:pt x="529" y="596"/>
                    </a:lnTo>
                    <a:lnTo>
                      <a:pt x="535" y="592"/>
                    </a:lnTo>
                    <a:lnTo>
                      <a:pt x="539" y="590"/>
                    </a:lnTo>
                    <a:lnTo>
                      <a:pt x="543" y="586"/>
                    </a:lnTo>
                    <a:lnTo>
                      <a:pt x="547" y="584"/>
                    </a:lnTo>
                    <a:lnTo>
                      <a:pt x="550" y="582"/>
                    </a:lnTo>
                    <a:lnTo>
                      <a:pt x="556" y="578"/>
                    </a:lnTo>
                    <a:lnTo>
                      <a:pt x="560" y="576"/>
                    </a:lnTo>
                    <a:lnTo>
                      <a:pt x="564" y="573"/>
                    </a:lnTo>
                    <a:lnTo>
                      <a:pt x="568" y="571"/>
                    </a:lnTo>
                    <a:lnTo>
                      <a:pt x="574" y="569"/>
                    </a:lnTo>
                    <a:lnTo>
                      <a:pt x="577" y="567"/>
                    </a:lnTo>
                    <a:lnTo>
                      <a:pt x="581" y="565"/>
                    </a:lnTo>
                    <a:lnTo>
                      <a:pt x="585" y="563"/>
                    </a:lnTo>
                    <a:lnTo>
                      <a:pt x="589" y="561"/>
                    </a:lnTo>
                    <a:lnTo>
                      <a:pt x="593" y="559"/>
                    </a:lnTo>
                    <a:lnTo>
                      <a:pt x="598" y="557"/>
                    </a:lnTo>
                    <a:lnTo>
                      <a:pt x="602" y="557"/>
                    </a:lnTo>
                    <a:lnTo>
                      <a:pt x="606" y="555"/>
                    </a:lnTo>
                    <a:lnTo>
                      <a:pt x="608" y="555"/>
                    </a:lnTo>
                    <a:lnTo>
                      <a:pt x="612" y="553"/>
                    </a:lnTo>
                    <a:lnTo>
                      <a:pt x="616" y="551"/>
                    </a:lnTo>
                    <a:lnTo>
                      <a:pt x="618" y="548"/>
                    </a:lnTo>
                    <a:lnTo>
                      <a:pt x="620" y="542"/>
                    </a:lnTo>
                    <a:lnTo>
                      <a:pt x="621" y="536"/>
                    </a:lnTo>
                    <a:lnTo>
                      <a:pt x="621" y="530"/>
                    </a:lnTo>
                    <a:lnTo>
                      <a:pt x="621" y="523"/>
                    </a:lnTo>
                    <a:lnTo>
                      <a:pt x="623" y="513"/>
                    </a:lnTo>
                    <a:lnTo>
                      <a:pt x="621" y="503"/>
                    </a:lnTo>
                    <a:lnTo>
                      <a:pt x="621" y="494"/>
                    </a:lnTo>
                    <a:lnTo>
                      <a:pt x="620" y="482"/>
                    </a:lnTo>
                    <a:lnTo>
                      <a:pt x="620" y="471"/>
                    </a:lnTo>
                    <a:lnTo>
                      <a:pt x="618" y="459"/>
                    </a:lnTo>
                    <a:lnTo>
                      <a:pt x="616" y="448"/>
                    </a:lnTo>
                    <a:lnTo>
                      <a:pt x="614" y="434"/>
                    </a:lnTo>
                    <a:lnTo>
                      <a:pt x="610" y="423"/>
                    </a:lnTo>
                    <a:lnTo>
                      <a:pt x="608" y="409"/>
                    </a:lnTo>
                    <a:lnTo>
                      <a:pt x="604" y="396"/>
                    </a:lnTo>
                    <a:lnTo>
                      <a:pt x="602" y="382"/>
                    </a:lnTo>
                    <a:lnTo>
                      <a:pt x="598" y="369"/>
                    </a:lnTo>
                    <a:lnTo>
                      <a:pt x="595" y="358"/>
                    </a:lnTo>
                    <a:lnTo>
                      <a:pt x="591" y="344"/>
                    </a:lnTo>
                    <a:lnTo>
                      <a:pt x="587" y="333"/>
                    </a:lnTo>
                    <a:lnTo>
                      <a:pt x="583" y="319"/>
                    </a:lnTo>
                    <a:lnTo>
                      <a:pt x="579" y="308"/>
                    </a:lnTo>
                    <a:lnTo>
                      <a:pt x="574" y="298"/>
                    </a:lnTo>
                    <a:lnTo>
                      <a:pt x="570" y="286"/>
                    </a:lnTo>
                    <a:lnTo>
                      <a:pt x="566" y="277"/>
                    </a:lnTo>
                    <a:lnTo>
                      <a:pt x="562" y="267"/>
                    </a:lnTo>
                    <a:lnTo>
                      <a:pt x="556" y="260"/>
                    </a:lnTo>
                    <a:lnTo>
                      <a:pt x="552" y="252"/>
                    </a:lnTo>
                    <a:lnTo>
                      <a:pt x="549" y="246"/>
                    </a:lnTo>
                    <a:lnTo>
                      <a:pt x="545" y="238"/>
                    </a:lnTo>
                    <a:lnTo>
                      <a:pt x="541" y="233"/>
                    </a:lnTo>
                    <a:lnTo>
                      <a:pt x="535" y="227"/>
                    </a:lnTo>
                    <a:lnTo>
                      <a:pt x="531" y="221"/>
                    </a:lnTo>
                    <a:lnTo>
                      <a:pt x="527" y="215"/>
                    </a:lnTo>
                    <a:lnTo>
                      <a:pt x="524" y="210"/>
                    </a:lnTo>
                    <a:lnTo>
                      <a:pt x="520" y="204"/>
                    </a:lnTo>
                    <a:lnTo>
                      <a:pt x="516" y="198"/>
                    </a:lnTo>
                    <a:lnTo>
                      <a:pt x="512" y="192"/>
                    </a:lnTo>
                    <a:lnTo>
                      <a:pt x="508" y="187"/>
                    </a:lnTo>
                    <a:lnTo>
                      <a:pt x="504" y="181"/>
                    </a:lnTo>
                    <a:lnTo>
                      <a:pt x="501" y="175"/>
                    </a:lnTo>
                    <a:lnTo>
                      <a:pt x="497" y="169"/>
                    </a:lnTo>
                    <a:lnTo>
                      <a:pt x="493" y="166"/>
                    </a:lnTo>
                    <a:lnTo>
                      <a:pt x="489" y="160"/>
                    </a:lnTo>
                    <a:lnTo>
                      <a:pt x="487" y="154"/>
                    </a:lnTo>
                    <a:lnTo>
                      <a:pt x="483" y="150"/>
                    </a:lnTo>
                    <a:lnTo>
                      <a:pt x="479" y="144"/>
                    </a:lnTo>
                    <a:lnTo>
                      <a:pt x="478" y="141"/>
                    </a:lnTo>
                    <a:lnTo>
                      <a:pt x="474" y="135"/>
                    </a:lnTo>
                    <a:lnTo>
                      <a:pt x="470" y="131"/>
                    </a:lnTo>
                    <a:lnTo>
                      <a:pt x="468" y="127"/>
                    </a:lnTo>
                    <a:lnTo>
                      <a:pt x="464" y="121"/>
                    </a:lnTo>
                    <a:lnTo>
                      <a:pt x="462" y="118"/>
                    </a:lnTo>
                    <a:lnTo>
                      <a:pt x="458" y="114"/>
                    </a:lnTo>
                    <a:lnTo>
                      <a:pt x="456" y="112"/>
                    </a:lnTo>
                    <a:lnTo>
                      <a:pt x="453" y="108"/>
                    </a:lnTo>
                    <a:lnTo>
                      <a:pt x="451" y="104"/>
                    </a:lnTo>
                    <a:lnTo>
                      <a:pt x="449" y="100"/>
                    </a:lnTo>
                    <a:lnTo>
                      <a:pt x="447" y="98"/>
                    </a:lnTo>
                    <a:lnTo>
                      <a:pt x="443" y="96"/>
                    </a:lnTo>
                    <a:lnTo>
                      <a:pt x="441" y="93"/>
                    </a:lnTo>
                    <a:lnTo>
                      <a:pt x="439" y="91"/>
                    </a:lnTo>
                    <a:lnTo>
                      <a:pt x="435" y="89"/>
                    </a:lnTo>
                    <a:lnTo>
                      <a:pt x="433" y="85"/>
                    </a:lnTo>
                    <a:lnTo>
                      <a:pt x="430" y="83"/>
                    </a:lnTo>
                    <a:lnTo>
                      <a:pt x="426" y="79"/>
                    </a:lnTo>
                    <a:lnTo>
                      <a:pt x="422" y="75"/>
                    </a:lnTo>
                    <a:lnTo>
                      <a:pt x="418" y="71"/>
                    </a:lnTo>
                    <a:lnTo>
                      <a:pt x="412" y="70"/>
                    </a:lnTo>
                    <a:lnTo>
                      <a:pt x="408" y="66"/>
                    </a:lnTo>
                    <a:lnTo>
                      <a:pt x="403" y="62"/>
                    </a:lnTo>
                    <a:lnTo>
                      <a:pt x="397" y="58"/>
                    </a:lnTo>
                    <a:lnTo>
                      <a:pt x="393" y="54"/>
                    </a:lnTo>
                    <a:lnTo>
                      <a:pt x="387" y="50"/>
                    </a:lnTo>
                    <a:lnTo>
                      <a:pt x="382" y="46"/>
                    </a:lnTo>
                    <a:lnTo>
                      <a:pt x="378" y="43"/>
                    </a:lnTo>
                    <a:lnTo>
                      <a:pt x="372" y="39"/>
                    </a:lnTo>
                    <a:lnTo>
                      <a:pt x="366" y="35"/>
                    </a:lnTo>
                    <a:lnTo>
                      <a:pt x="361" y="31"/>
                    </a:lnTo>
                    <a:lnTo>
                      <a:pt x="357" y="27"/>
                    </a:lnTo>
                    <a:lnTo>
                      <a:pt x="351" y="23"/>
                    </a:lnTo>
                    <a:lnTo>
                      <a:pt x="347" y="22"/>
                    </a:lnTo>
                    <a:lnTo>
                      <a:pt x="343" y="18"/>
                    </a:lnTo>
                    <a:lnTo>
                      <a:pt x="339" y="16"/>
                    </a:lnTo>
                    <a:lnTo>
                      <a:pt x="336" y="12"/>
                    </a:lnTo>
                    <a:lnTo>
                      <a:pt x="332" y="10"/>
                    </a:lnTo>
                    <a:lnTo>
                      <a:pt x="328" y="8"/>
                    </a:lnTo>
                    <a:lnTo>
                      <a:pt x="326" y="6"/>
                    </a:lnTo>
                    <a:lnTo>
                      <a:pt x="324" y="4"/>
                    </a:lnTo>
                    <a:lnTo>
                      <a:pt x="322" y="4"/>
                    </a:lnTo>
                    <a:lnTo>
                      <a:pt x="320" y="2"/>
                    </a:lnTo>
                    <a:lnTo>
                      <a:pt x="318" y="2"/>
                    </a:lnTo>
                  </a:path>
                </a:pathLst>
              </a:custGeom>
              <a:noFill/>
              <a:ln w="0" cap="sq">
                <a:solidFill>
                  <a:srgbClr val="666666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69" name="Freeform 745"/>
              <p:cNvSpPr>
                <a:spLocks noChangeAspect="1"/>
              </p:cNvSpPr>
              <p:nvPr/>
            </p:nvSpPr>
            <p:spPr bwMode="auto">
              <a:xfrm>
                <a:off x="1121" y="3267"/>
                <a:ext cx="154" cy="155"/>
              </a:xfrm>
              <a:custGeom>
                <a:avLst/>
                <a:gdLst>
                  <a:gd name="T0" fmla="*/ 2 w 203"/>
                  <a:gd name="T1" fmla="*/ 3 h 221"/>
                  <a:gd name="T2" fmla="*/ 2 w 203"/>
                  <a:gd name="T3" fmla="*/ 3 h 221"/>
                  <a:gd name="T4" fmla="*/ 2 w 203"/>
                  <a:gd name="T5" fmla="*/ 3 h 221"/>
                  <a:gd name="T6" fmla="*/ 2 w 203"/>
                  <a:gd name="T7" fmla="*/ 3 h 221"/>
                  <a:gd name="T8" fmla="*/ 2 w 203"/>
                  <a:gd name="T9" fmla="*/ 2 h 221"/>
                  <a:gd name="T10" fmla="*/ 2 w 203"/>
                  <a:gd name="T11" fmla="*/ 2 h 221"/>
                  <a:gd name="T12" fmla="*/ 2 w 203"/>
                  <a:gd name="T13" fmla="*/ 2 h 221"/>
                  <a:gd name="T14" fmla="*/ 2 w 203"/>
                  <a:gd name="T15" fmla="*/ 1 h 221"/>
                  <a:gd name="T16" fmla="*/ 2 w 203"/>
                  <a:gd name="T17" fmla="*/ 1 h 221"/>
                  <a:gd name="T18" fmla="*/ 2 w 203"/>
                  <a:gd name="T19" fmla="*/ 1 h 221"/>
                  <a:gd name="T20" fmla="*/ 2 w 203"/>
                  <a:gd name="T21" fmla="*/ 1 h 221"/>
                  <a:gd name="T22" fmla="*/ 2 w 203"/>
                  <a:gd name="T23" fmla="*/ 1 h 221"/>
                  <a:gd name="T24" fmla="*/ 2 w 203"/>
                  <a:gd name="T25" fmla="*/ 1 h 221"/>
                  <a:gd name="T26" fmla="*/ 2 w 203"/>
                  <a:gd name="T27" fmla="*/ 1 h 221"/>
                  <a:gd name="T28" fmla="*/ 2 w 203"/>
                  <a:gd name="T29" fmla="*/ 1 h 221"/>
                  <a:gd name="T30" fmla="*/ 2 w 203"/>
                  <a:gd name="T31" fmla="*/ 1 h 221"/>
                  <a:gd name="T32" fmla="*/ 0 w 203"/>
                  <a:gd name="T33" fmla="*/ 1 h 221"/>
                  <a:gd name="T34" fmla="*/ 0 w 203"/>
                  <a:gd name="T35" fmla="*/ 1 h 221"/>
                  <a:gd name="T36" fmla="*/ 5 w 203"/>
                  <a:gd name="T37" fmla="*/ 1 h 221"/>
                  <a:gd name="T38" fmla="*/ 5 w 203"/>
                  <a:gd name="T39" fmla="*/ 1 h 221"/>
                  <a:gd name="T40" fmla="*/ 5 w 203"/>
                  <a:gd name="T41" fmla="*/ 1 h 221"/>
                  <a:gd name="T42" fmla="*/ 5 w 203"/>
                  <a:gd name="T43" fmla="*/ 1 h 221"/>
                  <a:gd name="T44" fmla="*/ 6 w 203"/>
                  <a:gd name="T45" fmla="*/ 1 h 221"/>
                  <a:gd name="T46" fmla="*/ 6 w 203"/>
                  <a:gd name="T47" fmla="*/ 1 h 221"/>
                  <a:gd name="T48" fmla="*/ 6 w 203"/>
                  <a:gd name="T49" fmla="*/ 1 h 221"/>
                  <a:gd name="T50" fmla="*/ 6 w 203"/>
                  <a:gd name="T51" fmla="*/ 1 h 221"/>
                  <a:gd name="T52" fmla="*/ 6 w 203"/>
                  <a:gd name="T53" fmla="*/ 1 h 221"/>
                  <a:gd name="T54" fmla="*/ 6 w 203"/>
                  <a:gd name="T55" fmla="*/ 1 h 221"/>
                  <a:gd name="T56" fmla="*/ 6 w 203"/>
                  <a:gd name="T57" fmla="*/ 1 h 221"/>
                  <a:gd name="T58" fmla="*/ 6 w 203"/>
                  <a:gd name="T59" fmla="*/ 1 h 221"/>
                  <a:gd name="T60" fmla="*/ 7 w 203"/>
                  <a:gd name="T61" fmla="*/ 1 h 221"/>
                  <a:gd name="T62" fmla="*/ 8 w 203"/>
                  <a:gd name="T63" fmla="*/ 1 h 221"/>
                  <a:gd name="T64" fmla="*/ 8 w 203"/>
                  <a:gd name="T65" fmla="*/ 1 h 221"/>
                  <a:gd name="T66" fmla="*/ 7 w 203"/>
                  <a:gd name="T67" fmla="*/ 1 h 221"/>
                  <a:gd name="T68" fmla="*/ 6 w 203"/>
                  <a:gd name="T69" fmla="*/ 1 h 221"/>
                  <a:gd name="T70" fmla="*/ 6 w 203"/>
                  <a:gd name="T71" fmla="*/ 1 h 221"/>
                  <a:gd name="T72" fmla="*/ 6 w 203"/>
                  <a:gd name="T73" fmla="*/ 2 h 221"/>
                  <a:gd name="T74" fmla="*/ 6 w 203"/>
                  <a:gd name="T75" fmla="*/ 2 h 221"/>
                  <a:gd name="T76" fmla="*/ 5 w 203"/>
                  <a:gd name="T77" fmla="*/ 2 h 221"/>
                  <a:gd name="T78" fmla="*/ 5 w 203"/>
                  <a:gd name="T79" fmla="*/ 3 h 221"/>
                  <a:gd name="T80" fmla="*/ 4 w 203"/>
                  <a:gd name="T81" fmla="*/ 3 h 221"/>
                  <a:gd name="T82" fmla="*/ 3 w 203"/>
                  <a:gd name="T83" fmla="*/ 3 h 221"/>
                  <a:gd name="T84" fmla="*/ 3 w 203"/>
                  <a:gd name="T85" fmla="*/ 3 h 221"/>
                  <a:gd name="T86" fmla="*/ 2 w 203"/>
                  <a:gd name="T87" fmla="*/ 3 h 221"/>
                  <a:gd name="T88" fmla="*/ 2 w 203"/>
                  <a:gd name="T89" fmla="*/ 3 h 221"/>
                  <a:gd name="T90" fmla="*/ 2 w 203"/>
                  <a:gd name="T91" fmla="*/ 3 h 221"/>
                  <a:gd name="T92" fmla="*/ 2 w 203"/>
                  <a:gd name="T93" fmla="*/ 3 h 221"/>
                  <a:gd name="T94" fmla="*/ 2 w 203"/>
                  <a:gd name="T95" fmla="*/ 3 h 221"/>
                  <a:gd name="T96" fmla="*/ 2 w 203"/>
                  <a:gd name="T97" fmla="*/ 3 h 22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03"/>
                  <a:gd name="T148" fmla="*/ 0 h 221"/>
                  <a:gd name="T149" fmla="*/ 203 w 203"/>
                  <a:gd name="T150" fmla="*/ 221 h 22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03" h="221">
                    <a:moveTo>
                      <a:pt x="27" y="215"/>
                    </a:moveTo>
                    <a:lnTo>
                      <a:pt x="27" y="213"/>
                    </a:lnTo>
                    <a:lnTo>
                      <a:pt x="27" y="211"/>
                    </a:lnTo>
                    <a:lnTo>
                      <a:pt x="27" y="209"/>
                    </a:lnTo>
                    <a:lnTo>
                      <a:pt x="27" y="208"/>
                    </a:lnTo>
                    <a:lnTo>
                      <a:pt x="27" y="204"/>
                    </a:lnTo>
                    <a:lnTo>
                      <a:pt x="27" y="200"/>
                    </a:lnTo>
                    <a:lnTo>
                      <a:pt x="27" y="196"/>
                    </a:lnTo>
                    <a:lnTo>
                      <a:pt x="27" y="192"/>
                    </a:lnTo>
                    <a:lnTo>
                      <a:pt x="29" y="188"/>
                    </a:lnTo>
                    <a:lnTo>
                      <a:pt x="29" y="185"/>
                    </a:lnTo>
                    <a:lnTo>
                      <a:pt x="29" y="179"/>
                    </a:lnTo>
                    <a:lnTo>
                      <a:pt x="29" y="175"/>
                    </a:lnTo>
                    <a:lnTo>
                      <a:pt x="29" y="169"/>
                    </a:lnTo>
                    <a:lnTo>
                      <a:pt x="29" y="163"/>
                    </a:lnTo>
                    <a:lnTo>
                      <a:pt x="29" y="158"/>
                    </a:lnTo>
                    <a:lnTo>
                      <a:pt x="29" y="152"/>
                    </a:lnTo>
                    <a:lnTo>
                      <a:pt x="29" y="146"/>
                    </a:lnTo>
                    <a:lnTo>
                      <a:pt x="29" y="140"/>
                    </a:lnTo>
                    <a:lnTo>
                      <a:pt x="27" y="135"/>
                    </a:lnTo>
                    <a:lnTo>
                      <a:pt x="27" y="129"/>
                    </a:lnTo>
                    <a:lnTo>
                      <a:pt x="27" y="123"/>
                    </a:lnTo>
                    <a:lnTo>
                      <a:pt x="27" y="117"/>
                    </a:lnTo>
                    <a:lnTo>
                      <a:pt x="25" y="110"/>
                    </a:lnTo>
                    <a:lnTo>
                      <a:pt x="25" y="104"/>
                    </a:lnTo>
                    <a:lnTo>
                      <a:pt x="23" y="98"/>
                    </a:lnTo>
                    <a:lnTo>
                      <a:pt x="23" y="92"/>
                    </a:lnTo>
                    <a:lnTo>
                      <a:pt x="21" y="87"/>
                    </a:lnTo>
                    <a:lnTo>
                      <a:pt x="19" y="81"/>
                    </a:lnTo>
                    <a:lnTo>
                      <a:pt x="19" y="75"/>
                    </a:lnTo>
                    <a:lnTo>
                      <a:pt x="17" y="69"/>
                    </a:lnTo>
                    <a:lnTo>
                      <a:pt x="15" y="65"/>
                    </a:lnTo>
                    <a:lnTo>
                      <a:pt x="13" y="60"/>
                    </a:lnTo>
                    <a:lnTo>
                      <a:pt x="13" y="56"/>
                    </a:lnTo>
                    <a:lnTo>
                      <a:pt x="12" y="52"/>
                    </a:lnTo>
                    <a:lnTo>
                      <a:pt x="10" y="48"/>
                    </a:lnTo>
                    <a:lnTo>
                      <a:pt x="10" y="44"/>
                    </a:lnTo>
                    <a:lnTo>
                      <a:pt x="8" y="41"/>
                    </a:lnTo>
                    <a:lnTo>
                      <a:pt x="8" y="37"/>
                    </a:lnTo>
                    <a:lnTo>
                      <a:pt x="6" y="35"/>
                    </a:lnTo>
                    <a:lnTo>
                      <a:pt x="6" y="31"/>
                    </a:lnTo>
                    <a:lnTo>
                      <a:pt x="6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19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0" y="64"/>
                    </a:lnTo>
                    <a:lnTo>
                      <a:pt x="142" y="64"/>
                    </a:lnTo>
                    <a:lnTo>
                      <a:pt x="142" y="65"/>
                    </a:lnTo>
                    <a:lnTo>
                      <a:pt x="142" y="67"/>
                    </a:lnTo>
                    <a:lnTo>
                      <a:pt x="144" y="67"/>
                    </a:lnTo>
                    <a:lnTo>
                      <a:pt x="144" y="69"/>
                    </a:lnTo>
                    <a:lnTo>
                      <a:pt x="146" y="71"/>
                    </a:lnTo>
                    <a:lnTo>
                      <a:pt x="146" y="73"/>
                    </a:lnTo>
                    <a:lnTo>
                      <a:pt x="148" y="73"/>
                    </a:lnTo>
                    <a:lnTo>
                      <a:pt x="148" y="75"/>
                    </a:lnTo>
                    <a:lnTo>
                      <a:pt x="150" y="77"/>
                    </a:lnTo>
                    <a:lnTo>
                      <a:pt x="152" y="79"/>
                    </a:lnTo>
                    <a:lnTo>
                      <a:pt x="152" y="81"/>
                    </a:lnTo>
                    <a:lnTo>
                      <a:pt x="154" y="81"/>
                    </a:lnTo>
                    <a:lnTo>
                      <a:pt x="154" y="83"/>
                    </a:lnTo>
                    <a:lnTo>
                      <a:pt x="155" y="85"/>
                    </a:lnTo>
                    <a:lnTo>
                      <a:pt x="157" y="87"/>
                    </a:lnTo>
                    <a:lnTo>
                      <a:pt x="159" y="87"/>
                    </a:lnTo>
                    <a:lnTo>
                      <a:pt x="159" y="89"/>
                    </a:lnTo>
                    <a:lnTo>
                      <a:pt x="161" y="89"/>
                    </a:lnTo>
                    <a:lnTo>
                      <a:pt x="163" y="90"/>
                    </a:lnTo>
                    <a:lnTo>
                      <a:pt x="165" y="90"/>
                    </a:lnTo>
                    <a:lnTo>
                      <a:pt x="167" y="92"/>
                    </a:lnTo>
                    <a:lnTo>
                      <a:pt x="169" y="92"/>
                    </a:lnTo>
                    <a:lnTo>
                      <a:pt x="171" y="94"/>
                    </a:lnTo>
                    <a:lnTo>
                      <a:pt x="173" y="94"/>
                    </a:lnTo>
                    <a:lnTo>
                      <a:pt x="175" y="94"/>
                    </a:lnTo>
                    <a:lnTo>
                      <a:pt x="177" y="96"/>
                    </a:lnTo>
                    <a:lnTo>
                      <a:pt x="178" y="96"/>
                    </a:lnTo>
                    <a:lnTo>
                      <a:pt x="180" y="96"/>
                    </a:lnTo>
                    <a:lnTo>
                      <a:pt x="182" y="96"/>
                    </a:lnTo>
                    <a:lnTo>
                      <a:pt x="184" y="96"/>
                    </a:lnTo>
                    <a:lnTo>
                      <a:pt x="186" y="96"/>
                    </a:lnTo>
                    <a:lnTo>
                      <a:pt x="188" y="96"/>
                    </a:lnTo>
                    <a:lnTo>
                      <a:pt x="190" y="96"/>
                    </a:lnTo>
                    <a:lnTo>
                      <a:pt x="192" y="96"/>
                    </a:lnTo>
                    <a:lnTo>
                      <a:pt x="194" y="96"/>
                    </a:lnTo>
                    <a:lnTo>
                      <a:pt x="196" y="96"/>
                    </a:lnTo>
                    <a:lnTo>
                      <a:pt x="198" y="96"/>
                    </a:lnTo>
                    <a:lnTo>
                      <a:pt x="198" y="94"/>
                    </a:lnTo>
                    <a:lnTo>
                      <a:pt x="200" y="94"/>
                    </a:lnTo>
                    <a:lnTo>
                      <a:pt x="202" y="94"/>
                    </a:lnTo>
                    <a:lnTo>
                      <a:pt x="203" y="94"/>
                    </a:lnTo>
                    <a:lnTo>
                      <a:pt x="202" y="96"/>
                    </a:lnTo>
                    <a:lnTo>
                      <a:pt x="200" y="96"/>
                    </a:lnTo>
                    <a:lnTo>
                      <a:pt x="200" y="98"/>
                    </a:lnTo>
                    <a:lnTo>
                      <a:pt x="198" y="100"/>
                    </a:lnTo>
                    <a:lnTo>
                      <a:pt x="196" y="102"/>
                    </a:lnTo>
                    <a:lnTo>
                      <a:pt x="194" y="104"/>
                    </a:lnTo>
                    <a:lnTo>
                      <a:pt x="190" y="106"/>
                    </a:lnTo>
                    <a:lnTo>
                      <a:pt x="188" y="108"/>
                    </a:lnTo>
                    <a:lnTo>
                      <a:pt x="184" y="110"/>
                    </a:lnTo>
                    <a:lnTo>
                      <a:pt x="180" y="113"/>
                    </a:lnTo>
                    <a:lnTo>
                      <a:pt x="177" y="117"/>
                    </a:lnTo>
                    <a:lnTo>
                      <a:pt x="173" y="121"/>
                    </a:lnTo>
                    <a:lnTo>
                      <a:pt x="169" y="125"/>
                    </a:lnTo>
                    <a:lnTo>
                      <a:pt x="163" y="129"/>
                    </a:lnTo>
                    <a:lnTo>
                      <a:pt x="157" y="133"/>
                    </a:lnTo>
                    <a:lnTo>
                      <a:pt x="152" y="138"/>
                    </a:lnTo>
                    <a:lnTo>
                      <a:pt x="146" y="144"/>
                    </a:lnTo>
                    <a:lnTo>
                      <a:pt x="138" y="148"/>
                    </a:lnTo>
                    <a:lnTo>
                      <a:pt x="132" y="154"/>
                    </a:lnTo>
                    <a:lnTo>
                      <a:pt x="127" y="160"/>
                    </a:lnTo>
                    <a:lnTo>
                      <a:pt x="121" y="163"/>
                    </a:lnTo>
                    <a:lnTo>
                      <a:pt x="115" y="169"/>
                    </a:lnTo>
                    <a:lnTo>
                      <a:pt x="109" y="173"/>
                    </a:lnTo>
                    <a:lnTo>
                      <a:pt x="104" y="177"/>
                    </a:lnTo>
                    <a:lnTo>
                      <a:pt x="98" y="181"/>
                    </a:lnTo>
                    <a:lnTo>
                      <a:pt x="92" y="186"/>
                    </a:lnTo>
                    <a:lnTo>
                      <a:pt x="88" y="190"/>
                    </a:lnTo>
                    <a:lnTo>
                      <a:pt x="83" y="192"/>
                    </a:lnTo>
                    <a:lnTo>
                      <a:pt x="79" y="196"/>
                    </a:lnTo>
                    <a:lnTo>
                      <a:pt x="75" y="200"/>
                    </a:lnTo>
                    <a:lnTo>
                      <a:pt x="69" y="202"/>
                    </a:lnTo>
                    <a:lnTo>
                      <a:pt x="65" y="206"/>
                    </a:lnTo>
                    <a:lnTo>
                      <a:pt x="61" y="208"/>
                    </a:lnTo>
                    <a:lnTo>
                      <a:pt x="58" y="209"/>
                    </a:lnTo>
                    <a:lnTo>
                      <a:pt x="56" y="211"/>
                    </a:lnTo>
                    <a:lnTo>
                      <a:pt x="52" y="213"/>
                    </a:lnTo>
                    <a:lnTo>
                      <a:pt x="48" y="215"/>
                    </a:lnTo>
                    <a:lnTo>
                      <a:pt x="46" y="217"/>
                    </a:lnTo>
                    <a:lnTo>
                      <a:pt x="42" y="219"/>
                    </a:lnTo>
                    <a:lnTo>
                      <a:pt x="40" y="219"/>
                    </a:lnTo>
                    <a:lnTo>
                      <a:pt x="38" y="219"/>
                    </a:lnTo>
                    <a:lnTo>
                      <a:pt x="36" y="221"/>
                    </a:lnTo>
                    <a:lnTo>
                      <a:pt x="35" y="221"/>
                    </a:lnTo>
                    <a:lnTo>
                      <a:pt x="33" y="221"/>
                    </a:lnTo>
                    <a:lnTo>
                      <a:pt x="31" y="219"/>
                    </a:lnTo>
                    <a:lnTo>
                      <a:pt x="29" y="219"/>
                    </a:lnTo>
                    <a:lnTo>
                      <a:pt x="29" y="217"/>
                    </a:lnTo>
                    <a:lnTo>
                      <a:pt x="27" y="217"/>
                    </a:lnTo>
                    <a:lnTo>
                      <a:pt x="27" y="215"/>
                    </a:lnTo>
                    <a:close/>
                  </a:path>
                </a:pathLst>
              </a:custGeom>
              <a:solidFill>
                <a:srgbClr val="C46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70" name="Freeform 746"/>
              <p:cNvSpPr>
                <a:spLocks noChangeAspect="1"/>
              </p:cNvSpPr>
              <p:nvPr/>
            </p:nvSpPr>
            <p:spPr bwMode="auto">
              <a:xfrm>
                <a:off x="1121" y="3267"/>
                <a:ext cx="121" cy="152"/>
              </a:xfrm>
              <a:custGeom>
                <a:avLst/>
                <a:gdLst>
                  <a:gd name="T0" fmla="*/ 4 w 159"/>
                  <a:gd name="T1" fmla="*/ 2 h 217"/>
                  <a:gd name="T2" fmla="*/ 4 w 159"/>
                  <a:gd name="T3" fmla="*/ 2 h 217"/>
                  <a:gd name="T4" fmla="*/ 4 w 159"/>
                  <a:gd name="T5" fmla="*/ 2 h 217"/>
                  <a:gd name="T6" fmla="*/ 4 w 159"/>
                  <a:gd name="T7" fmla="*/ 2 h 217"/>
                  <a:gd name="T8" fmla="*/ 3 w 159"/>
                  <a:gd name="T9" fmla="*/ 2 h 217"/>
                  <a:gd name="T10" fmla="*/ 3 w 159"/>
                  <a:gd name="T11" fmla="*/ 2 h 217"/>
                  <a:gd name="T12" fmla="*/ 3 w 159"/>
                  <a:gd name="T13" fmla="*/ 2 h 217"/>
                  <a:gd name="T14" fmla="*/ 3 w 159"/>
                  <a:gd name="T15" fmla="*/ 2 h 217"/>
                  <a:gd name="T16" fmla="*/ 3 w 159"/>
                  <a:gd name="T17" fmla="*/ 1 h 217"/>
                  <a:gd name="T18" fmla="*/ 3 w 159"/>
                  <a:gd name="T19" fmla="*/ 1 h 217"/>
                  <a:gd name="T20" fmla="*/ 3 w 159"/>
                  <a:gd name="T21" fmla="*/ 1 h 217"/>
                  <a:gd name="T22" fmla="*/ 2 w 159"/>
                  <a:gd name="T23" fmla="*/ 1 h 217"/>
                  <a:gd name="T24" fmla="*/ 2 w 159"/>
                  <a:gd name="T25" fmla="*/ 1 h 217"/>
                  <a:gd name="T26" fmla="*/ 3 w 159"/>
                  <a:gd name="T27" fmla="*/ 1 h 217"/>
                  <a:gd name="T28" fmla="*/ 3 w 159"/>
                  <a:gd name="T29" fmla="*/ 2 h 217"/>
                  <a:gd name="T30" fmla="*/ 3 w 159"/>
                  <a:gd name="T31" fmla="*/ 2 h 217"/>
                  <a:gd name="T32" fmla="*/ 3 w 159"/>
                  <a:gd name="T33" fmla="*/ 2 h 217"/>
                  <a:gd name="T34" fmla="*/ 3 w 159"/>
                  <a:gd name="T35" fmla="*/ 2 h 217"/>
                  <a:gd name="T36" fmla="*/ 4 w 159"/>
                  <a:gd name="T37" fmla="*/ 3 h 217"/>
                  <a:gd name="T38" fmla="*/ 4 w 159"/>
                  <a:gd name="T39" fmla="*/ 3 h 217"/>
                  <a:gd name="T40" fmla="*/ 4 w 159"/>
                  <a:gd name="T41" fmla="*/ 3 h 217"/>
                  <a:gd name="T42" fmla="*/ 3 w 159"/>
                  <a:gd name="T43" fmla="*/ 3 h 217"/>
                  <a:gd name="T44" fmla="*/ 3 w 159"/>
                  <a:gd name="T45" fmla="*/ 3 h 217"/>
                  <a:gd name="T46" fmla="*/ 2 w 159"/>
                  <a:gd name="T47" fmla="*/ 3 h 217"/>
                  <a:gd name="T48" fmla="*/ 2 w 159"/>
                  <a:gd name="T49" fmla="*/ 3 h 217"/>
                  <a:gd name="T50" fmla="*/ 2 w 159"/>
                  <a:gd name="T51" fmla="*/ 3 h 217"/>
                  <a:gd name="T52" fmla="*/ 2 w 159"/>
                  <a:gd name="T53" fmla="*/ 3 h 217"/>
                  <a:gd name="T54" fmla="*/ 2 w 159"/>
                  <a:gd name="T55" fmla="*/ 3 h 217"/>
                  <a:gd name="T56" fmla="*/ 2 w 159"/>
                  <a:gd name="T57" fmla="*/ 3 h 217"/>
                  <a:gd name="T58" fmla="*/ 2 w 159"/>
                  <a:gd name="T59" fmla="*/ 3 h 217"/>
                  <a:gd name="T60" fmla="*/ 2 w 159"/>
                  <a:gd name="T61" fmla="*/ 3 h 217"/>
                  <a:gd name="T62" fmla="*/ 2 w 159"/>
                  <a:gd name="T63" fmla="*/ 2 h 217"/>
                  <a:gd name="T64" fmla="*/ 2 w 159"/>
                  <a:gd name="T65" fmla="*/ 2 h 217"/>
                  <a:gd name="T66" fmla="*/ 2 w 159"/>
                  <a:gd name="T67" fmla="*/ 1 h 217"/>
                  <a:gd name="T68" fmla="*/ 2 w 159"/>
                  <a:gd name="T69" fmla="*/ 1 h 217"/>
                  <a:gd name="T70" fmla="*/ 2 w 159"/>
                  <a:gd name="T71" fmla="*/ 1 h 217"/>
                  <a:gd name="T72" fmla="*/ 2 w 159"/>
                  <a:gd name="T73" fmla="*/ 1 h 217"/>
                  <a:gd name="T74" fmla="*/ 2 w 159"/>
                  <a:gd name="T75" fmla="*/ 1 h 217"/>
                  <a:gd name="T76" fmla="*/ 2 w 159"/>
                  <a:gd name="T77" fmla="*/ 1 h 217"/>
                  <a:gd name="T78" fmla="*/ 2 w 159"/>
                  <a:gd name="T79" fmla="*/ 1 h 217"/>
                  <a:gd name="T80" fmla="*/ 0 w 159"/>
                  <a:gd name="T81" fmla="*/ 1 h 217"/>
                  <a:gd name="T82" fmla="*/ 5 w 159"/>
                  <a:gd name="T83" fmla="*/ 1 h 217"/>
                  <a:gd name="T84" fmla="*/ 5 w 159"/>
                  <a:gd name="T85" fmla="*/ 1 h 217"/>
                  <a:gd name="T86" fmla="*/ 5 w 159"/>
                  <a:gd name="T87" fmla="*/ 1 h 217"/>
                  <a:gd name="T88" fmla="*/ 6 w 159"/>
                  <a:gd name="T89" fmla="*/ 1 h 217"/>
                  <a:gd name="T90" fmla="*/ 6 w 159"/>
                  <a:gd name="T91" fmla="*/ 1 h 217"/>
                  <a:gd name="T92" fmla="*/ 6 w 159"/>
                  <a:gd name="T93" fmla="*/ 1 h 217"/>
                  <a:gd name="T94" fmla="*/ 6 w 159"/>
                  <a:gd name="T95" fmla="*/ 1 h 217"/>
                  <a:gd name="T96" fmla="*/ 6 w 159"/>
                  <a:gd name="T97" fmla="*/ 1 h 217"/>
                  <a:gd name="T98" fmla="*/ 6 w 159"/>
                  <a:gd name="T99" fmla="*/ 1 h 217"/>
                  <a:gd name="T100" fmla="*/ 6 w 159"/>
                  <a:gd name="T101" fmla="*/ 2 h 217"/>
                  <a:gd name="T102" fmla="*/ 6 w 159"/>
                  <a:gd name="T103" fmla="*/ 2 h 217"/>
                  <a:gd name="T104" fmla="*/ 6 w 159"/>
                  <a:gd name="T105" fmla="*/ 2 h 217"/>
                  <a:gd name="T106" fmla="*/ 5 w 159"/>
                  <a:gd name="T107" fmla="*/ 2 h 217"/>
                  <a:gd name="T108" fmla="*/ 5 w 159"/>
                  <a:gd name="T109" fmla="*/ 2 h 217"/>
                  <a:gd name="T110" fmla="*/ 5 w 159"/>
                  <a:gd name="T111" fmla="*/ 2 h 217"/>
                  <a:gd name="T112" fmla="*/ 5 w 159"/>
                  <a:gd name="T113" fmla="*/ 2 h 217"/>
                  <a:gd name="T114" fmla="*/ 5 w 159"/>
                  <a:gd name="T115" fmla="*/ 2 h 21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59"/>
                  <a:gd name="T175" fmla="*/ 0 h 217"/>
                  <a:gd name="T176" fmla="*/ 159 w 159"/>
                  <a:gd name="T177" fmla="*/ 217 h 21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59" h="217">
                    <a:moveTo>
                      <a:pt x="115" y="150"/>
                    </a:moveTo>
                    <a:lnTo>
                      <a:pt x="113" y="150"/>
                    </a:lnTo>
                    <a:lnTo>
                      <a:pt x="113" y="152"/>
                    </a:lnTo>
                    <a:lnTo>
                      <a:pt x="111" y="152"/>
                    </a:lnTo>
                    <a:lnTo>
                      <a:pt x="109" y="154"/>
                    </a:lnTo>
                    <a:lnTo>
                      <a:pt x="107" y="154"/>
                    </a:lnTo>
                    <a:lnTo>
                      <a:pt x="106" y="154"/>
                    </a:lnTo>
                    <a:lnTo>
                      <a:pt x="104" y="154"/>
                    </a:lnTo>
                    <a:lnTo>
                      <a:pt x="102" y="154"/>
                    </a:lnTo>
                    <a:lnTo>
                      <a:pt x="100" y="154"/>
                    </a:lnTo>
                    <a:lnTo>
                      <a:pt x="98" y="154"/>
                    </a:lnTo>
                    <a:lnTo>
                      <a:pt x="96" y="152"/>
                    </a:lnTo>
                    <a:lnTo>
                      <a:pt x="94" y="152"/>
                    </a:lnTo>
                    <a:lnTo>
                      <a:pt x="92" y="150"/>
                    </a:lnTo>
                    <a:lnTo>
                      <a:pt x="90" y="150"/>
                    </a:lnTo>
                    <a:lnTo>
                      <a:pt x="90" y="148"/>
                    </a:lnTo>
                    <a:lnTo>
                      <a:pt x="88" y="148"/>
                    </a:lnTo>
                    <a:lnTo>
                      <a:pt x="88" y="146"/>
                    </a:lnTo>
                    <a:lnTo>
                      <a:pt x="86" y="144"/>
                    </a:lnTo>
                    <a:lnTo>
                      <a:pt x="84" y="142"/>
                    </a:lnTo>
                    <a:lnTo>
                      <a:pt x="84" y="140"/>
                    </a:lnTo>
                    <a:lnTo>
                      <a:pt x="83" y="138"/>
                    </a:lnTo>
                    <a:lnTo>
                      <a:pt x="83" y="137"/>
                    </a:lnTo>
                    <a:lnTo>
                      <a:pt x="81" y="135"/>
                    </a:lnTo>
                    <a:lnTo>
                      <a:pt x="81" y="133"/>
                    </a:lnTo>
                    <a:lnTo>
                      <a:pt x="81" y="131"/>
                    </a:lnTo>
                    <a:lnTo>
                      <a:pt x="79" y="129"/>
                    </a:lnTo>
                    <a:lnTo>
                      <a:pt x="79" y="127"/>
                    </a:lnTo>
                    <a:lnTo>
                      <a:pt x="79" y="125"/>
                    </a:lnTo>
                    <a:lnTo>
                      <a:pt x="77" y="123"/>
                    </a:lnTo>
                    <a:lnTo>
                      <a:pt x="77" y="121"/>
                    </a:lnTo>
                    <a:lnTo>
                      <a:pt x="77" y="119"/>
                    </a:lnTo>
                    <a:lnTo>
                      <a:pt x="75" y="119"/>
                    </a:lnTo>
                    <a:lnTo>
                      <a:pt x="75" y="117"/>
                    </a:lnTo>
                    <a:lnTo>
                      <a:pt x="75" y="115"/>
                    </a:lnTo>
                    <a:lnTo>
                      <a:pt x="73" y="113"/>
                    </a:lnTo>
                    <a:lnTo>
                      <a:pt x="73" y="112"/>
                    </a:lnTo>
                    <a:lnTo>
                      <a:pt x="71" y="110"/>
                    </a:lnTo>
                    <a:lnTo>
                      <a:pt x="71" y="108"/>
                    </a:lnTo>
                    <a:lnTo>
                      <a:pt x="71" y="106"/>
                    </a:lnTo>
                    <a:lnTo>
                      <a:pt x="71" y="104"/>
                    </a:lnTo>
                    <a:lnTo>
                      <a:pt x="69" y="104"/>
                    </a:lnTo>
                    <a:lnTo>
                      <a:pt x="69" y="102"/>
                    </a:lnTo>
                    <a:lnTo>
                      <a:pt x="69" y="100"/>
                    </a:lnTo>
                    <a:lnTo>
                      <a:pt x="69" y="98"/>
                    </a:lnTo>
                    <a:lnTo>
                      <a:pt x="67" y="98"/>
                    </a:lnTo>
                    <a:lnTo>
                      <a:pt x="67" y="96"/>
                    </a:lnTo>
                    <a:lnTo>
                      <a:pt x="65" y="94"/>
                    </a:lnTo>
                    <a:lnTo>
                      <a:pt x="63" y="94"/>
                    </a:lnTo>
                    <a:lnTo>
                      <a:pt x="63" y="96"/>
                    </a:lnTo>
                    <a:lnTo>
                      <a:pt x="63" y="98"/>
                    </a:lnTo>
                    <a:lnTo>
                      <a:pt x="65" y="100"/>
                    </a:lnTo>
                    <a:lnTo>
                      <a:pt x="65" y="102"/>
                    </a:lnTo>
                    <a:lnTo>
                      <a:pt x="65" y="104"/>
                    </a:lnTo>
                    <a:lnTo>
                      <a:pt x="65" y="106"/>
                    </a:lnTo>
                    <a:lnTo>
                      <a:pt x="67" y="108"/>
                    </a:lnTo>
                    <a:lnTo>
                      <a:pt x="67" y="110"/>
                    </a:lnTo>
                    <a:lnTo>
                      <a:pt x="67" y="112"/>
                    </a:lnTo>
                    <a:lnTo>
                      <a:pt x="69" y="115"/>
                    </a:lnTo>
                    <a:lnTo>
                      <a:pt x="69" y="117"/>
                    </a:lnTo>
                    <a:lnTo>
                      <a:pt x="71" y="121"/>
                    </a:lnTo>
                    <a:lnTo>
                      <a:pt x="73" y="125"/>
                    </a:lnTo>
                    <a:lnTo>
                      <a:pt x="75" y="131"/>
                    </a:lnTo>
                    <a:lnTo>
                      <a:pt x="77" y="135"/>
                    </a:lnTo>
                    <a:lnTo>
                      <a:pt x="79" y="140"/>
                    </a:lnTo>
                    <a:lnTo>
                      <a:pt x="79" y="144"/>
                    </a:lnTo>
                    <a:lnTo>
                      <a:pt x="81" y="148"/>
                    </a:lnTo>
                    <a:lnTo>
                      <a:pt x="83" y="152"/>
                    </a:lnTo>
                    <a:lnTo>
                      <a:pt x="83" y="156"/>
                    </a:lnTo>
                    <a:lnTo>
                      <a:pt x="84" y="158"/>
                    </a:lnTo>
                    <a:lnTo>
                      <a:pt x="84" y="161"/>
                    </a:lnTo>
                    <a:lnTo>
                      <a:pt x="86" y="163"/>
                    </a:lnTo>
                    <a:lnTo>
                      <a:pt x="86" y="167"/>
                    </a:lnTo>
                    <a:lnTo>
                      <a:pt x="86" y="169"/>
                    </a:lnTo>
                    <a:lnTo>
                      <a:pt x="88" y="171"/>
                    </a:lnTo>
                    <a:lnTo>
                      <a:pt x="88" y="173"/>
                    </a:lnTo>
                    <a:lnTo>
                      <a:pt x="88" y="175"/>
                    </a:lnTo>
                    <a:lnTo>
                      <a:pt x="88" y="177"/>
                    </a:lnTo>
                    <a:lnTo>
                      <a:pt x="90" y="179"/>
                    </a:lnTo>
                    <a:lnTo>
                      <a:pt x="90" y="181"/>
                    </a:lnTo>
                    <a:lnTo>
                      <a:pt x="90" y="183"/>
                    </a:lnTo>
                    <a:lnTo>
                      <a:pt x="90" y="185"/>
                    </a:lnTo>
                    <a:lnTo>
                      <a:pt x="90" y="186"/>
                    </a:lnTo>
                    <a:lnTo>
                      <a:pt x="90" y="188"/>
                    </a:lnTo>
                    <a:lnTo>
                      <a:pt x="88" y="188"/>
                    </a:lnTo>
                    <a:lnTo>
                      <a:pt x="86" y="190"/>
                    </a:lnTo>
                    <a:lnTo>
                      <a:pt x="84" y="192"/>
                    </a:lnTo>
                    <a:lnTo>
                      <a:pt x="83" y="192"/>
                    </a:lnTo>
                    <a:lnTo>
                      <a:pt x="81" y="194"/>
                    </a:lnTo>
                    <a:lnTo>
                      <a:pt x="77" y="196"/>
                    </a:lnTo>
                    <a:lnTo>
                      <a:pt x="75" y="198"/>
                    </a:lnTo>
                    <a:lnTo>
                      <a:pt x="73" y="198"/>
                    </a:lnTo>
                    <a:lnTo>
                      <a:pt x="69" y="200"/>
                    </a:lnTo>
                    <a:lnTo>
                      <a:pt x="67" y="202"/>
                    </a:lnTo>
                    <a:lnTo>
                      <a:pt x="65" y="204"/>
                    </a:lnTo>
                    <a:lnTo>
                      <a:pt x="61" y="204"/>
                    </a:lnTo>
                    <a:lnTo>
                      <a:pt x="60" y="206"/>
                    </a:lnTo>
                    <a:lnTo>
                      <a:pt x="58" y="208"/>
                    </a:lnTo>
                    <a:lnTo>
                      <a:pt x="54" y="208"/>
                    </a:lnTo>
                    <a:lnTo>
                      <a:pt x="52" y="209"/>
                    </a:lnTo>
                    <a:lnTo>
                      <a:pt x="50" y="211"/>
                    </a:lnTo>
                    <a:lnTo>
                      <a:pt x="48" y="211"/>
                    </a:lnTo>
                    <a:lnTo>
                      <a:pt x="44" y="213"/>
                    </a:lnTo>
                    <a:lnTo>
                      <a:pt x="42" y="213"/>
                    </a:lnTo>
                    <a:lnTo>
                      <a:pt x="40" y="215"/>
                    </a:lnTo>
                    <a:lnTo>
                      <a:pt x="38" y="215"/>
                    </a:lnTo>
                    <a:lnTo>
                      <a:pt x="36" y="215"/>
                    </a:lnTo>
                    <a:lnTo>
                      <a:pt x="35" y="217"/>
                    </a:lnTo>
                    <a:lnTo>
                      <a:pt x="33" y="217"/>
                    </a:lnTo>
                    <a:lnTo>
                      <a:pt x="31" y="217"/>
                    </a:lnTo>
                    <a:lnTo>
                      <a:pt x="29" y="217"/>
                    </a:lnTo>
                    <a:lnTo>
                      <a:pt x="27" y="217"/>
                    </a:lnTo>
                    <a:lnTo>
                      <a:pt x="27" y="215"/>
                    </a:lnTo>
                    <a:lnTo>
                      <a:pt x="27" y="213"/>
                    </a:lnTo>
                    <a:lnTo>
                      <a:pt x="27" y="211"/>
                    </a:lnTo>
                    <a:lnTo>
                      <a:pt x="27" y="209"/>
                    </a:lnTo>
                    <a:lnTo>
                      <a:pt x="27" y="208"/>
                    </a:lnTo>
                    <a:lnTo>
                      <a:pt x="27" y="206"/>
                    </a:lnTo>
                    <a:lnTo>
                      <a:pt x="27" y="202"/>
                    </a:lnTo>
                    <a:lnTo>
                      <a:pt x="27" y="200"/>
                    </a:lnTo>
                    <a:lnTo>
                      <a:pt x="29" y="196"/>
                    </a:lnTo>
                    <a:lnTo>
                      <a:pt x="29" y="192"/>
                    </a:lnTo>
                    <a:lnTo>
                      <a:pt x="29" y="188"/>
                    </a:lnTo>
                    <a:lnTo>
                      <a:pt x="29" y="183"/>
                    </a:lnTo>
                    <a:lnTo>
                      <a:pt x="29" y="179"/>
                    </a:lnTo>
                    <a:lnTo>
                      <a:pt x="29" y="173"/>
                    </a:lnTo>
                    <a:lnTo>
                      <a:pt x="29" y="169"/>
                    </a:lnTo>
                    <a:lnTo>
                      <a:pt x="29" y="163"/>
                    </a:lnTo>
                    <a:lnTo>
                      <a:pt x="29" y="158"/>
                    </a:lnTo>
                    <a:lnTo>
                      <a:pt x="29" y="152"/>
                    </a:lnTo>
                    <a:lnTo>
                      <a:pt x="29" y="146"/>
                    </a:lnTo>
                    <a:lnTo>
                      <a:pt x="29" y="140"/>
                    </a:lnTo>
                    <a:lnTo>
                      <a:pt x="27" y="133"/>
                    </a:lnTo>
                    <a:lnTo>
                      <a:pt x="27" y="127"/>
                    </a:lnTo>
                    <a:lnTo>
                      <a:pt x="27" y="121"/>
                    </a:lnTo>
                    <a:lnTo>
                      <a:pt x="25" y="113"/>
                    </a:lnTo>
                    <a:lnTo>
                      <a:pt x="25" y="108"/>
                    </a:lnTo>
                    <a:lnTo>
                      <a:pt x="23" y="100"/>
                    </a:lnTo>
                    <a:lnTo>
                      <a:pt x="23" y="94"/>
                    </a:lnTo>
                    <a:lnTo>
                      <a:pt x="21" y="87"/>
                    </a:lnTo>
                    <a:lnTo>
                      <a:pt x="19" y="81"/>
                    </a:lnTo>
                    <a:lnTo>
                      <a:pt x="17" y="73"/>
                    </a:lnTo>
                    <a:lnTo>
                      <a:pt x="17" y="67"/>
                    </a:lnTo>
                    <a:lnTo>
                      <a:pt x="15" y="62"/>
                    </a:lnTo>
                    <a:lnTo>
                      <a:pt x="13" y="58"/>
                    </a:lnTo>
                    <a:lnTo>
                      <a:pt x="13" y="54"/>
                    </a:lnTo>
                    <a:lnTo>
                      <a:pt x="12" y="50"/>
                    </a:lnTo>
                    <a:lnTo>
                      <a:pt x="10" y="46"/>
                    </a:lnTo>
                    <a:lnTo>
                      <a:pt x="10" y="42"/>
                    </a:lnTo>
                    <a:lnTo>
                      <a:pt x="8" y="39"/>
                    </a:lnTo>
                    <a:lnTo>
                      <a:pt x="8" y="35"/>
                    </a:lnTo>
                    <a:lnTo>
                      <a:pt x="8" y="31"/>
                    </a:lnTo>
                    <a:lnTo>
                      <a:pt x="6" y="29"/>
                    </a:lnTo>
                    <a:lnTo>
                      <a:pt x="6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4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0" y="64"/>
                    </a:lnTo>
                    <a:lnTo>
                      <a:pt x="142" y="64"/>
                    </a:lnTo>
                    <a:lnTo>
                      <a:pt x="142" y="65"/>
                    </a:lnTo>
                    <a:lnTo>
                      <a:pt x="142" y="67"/>
                    </a:lnTo>
                    <a:lnTo>
                      <a:pt x="144" y="67"/>
                    </a:lnTo>
                    <a:lnTo>
                      <a:pt x="144" y="69"/>
                    </a:lnTo>
                    <a:lnTo>
                      <a:pt x="146" y="71"/>
                    </a:lnTo>
                    <a:lnTo>
                      <a:pt x="146" y="73"/>
                    </a:lnTo>
                    <a:lnTo>
                      <a:pt x="148" y="73"/>
                    </a:lnTo>
                    <a:lnTo>
                      <a:pt x="148" y="75"/>
                    </a:lnTo>
                    <a:lnTo>
                      <a:pt x="150" y="77"/>
                    </a:lnTo>
                    <a:lnTo>
                      <a:pt x="152" y="79"/>
                    </a:lnTo>
                    <a:lnTo>
                      <a:pt x="152" y="81"/>
                    </a:lnTo>
                    <a:lnTo>
                      <a:pt x="154" y="81"/>
                    </a:lnTo>
                    <a:lnTo>
                      <a:pt x="154" y="83"/>
                    </a:lnTo>
                    <a:lnTo>
                      <a:pt x="155" y="85"/>
                    </a:lnTo>
                    <a:lnTo>
                      <a:pt x="157" y="87"/>
                    </a:lnTo>
                    <a:lnTo>
                      <a:pt x="159" y="87"/>
                    </a:lnTo>
                    <a:lnTo>
                      <a:pt x="157" y="87"/>
                    </a:lnTo>
                    <a:lnTo>
                      <a:pt x="157" y="89"/>
                    </a:lnTo>
                    <a:lnTo>
                      <a:pt x="155" y="89"/>
                    </a:lnTo>
                    <a:lnTo>
                      <a:pt x="154" y="89"/>
                    </a:lnTo>
                    <a:lnTo>
                      <a:pt x="152" y="89"/>
                    </a:lnTo>
                    <a:lnTo>
                      <a:pt x="152" y="90"/>
                    </a:lnTo>
                    <a:lnTo>
                      <a:pt x="150" y="90"/>
                    </a:lnTo>
                    <a:lnTo>
                      <a:pt x="150" y="92"/>
                    </a:lnTo>
                    <a:lnTo>
                      <a:pt x="150" y="94"/>
                    </a:lnTo>
                    <a:lnTo>
                      <a:pt x="150" y="96"/>
                    </a:lnTo>
                    <a:lnTo>
                      <a:pt x="150" y="98"/>
                    </a:lnTo>
                    <a:lnTo>
                      <a:pt x="150" y="100"/>
                    </a:lnTo>
                    <a:lnTo>
                      <a:pt x="152" y="102"/>
                    </a:lnTo>
                    <a:lnTo>
                      <a:pt x="152" y="104"/>
                    </a:lnTo>
                    <a:lnTo>
                      <a:pt x="154" y="106"/>
                    </a:lnTo>
                    <a:lnTo>
                      <a:pt x="154" y="108"/>
                    </a:lnTo>
                    <a:lnTo>
                      <a:pt x="155" y="110"/>
                    </a:lnTo>
                    <a:lnTo>
                      <a:pt x="155" y="112"/>
                    </a:lnTo>
                    <a:lnTo>
                      <a:pt x="155" y="113"/>
                    </a:lnTo>
                    <a:lnTo>
                      <a:pt x="155" y="115"/>
                    </a:lnTo>
                    <a:lnTo>
                      <a:pt x="155" y="117"/>
                    </a:lnTo>
                    <a:lnTo>
                      <a:pt x="155" y="119"/>
                    </a:lnTo>
                    <a:lnTo>
                      <a:pt x="155" y="121"/>
                    </a:lnTo>
                    <a:lnTo>
                      <a:pt x="155" y="123"/>
                    </a:lnTo>
                    <a:lnTo>
                      <a:pt x="154" y="123"/>
                    </a:lnTo>
                    <a:lnTo>
                      <a:pt x="154" y="125"/>
                    </a:lnTo>
                    <a:lnTo>
                      <a:pt x="154" y="127"/>
                    </a:lnTo>
                    <a:lnTo>
                      <a:pt x="152" y="127"/>
                    </a:lnTo>
                    <a:lnTo>
                      <a:pt x="150" y="129"/>
                    </a:lnTo>
                    <a:lnTo>
                      <a:pt x="148" y="129"/>
                    </a:lnTo>
                    <a:lnTo>
                      <a:pt x="146" y="131"/>
                    </a:lnTo>
                    <a:lnTo>
                      <a:pt x="144" y="131"/>
                    </a:lnTo>
                    <a:lnTo>
                      <a:pt x="142" y="131"/>
                    </a:lnTo>
                    <a:lnTo>
                      <a:pt x="140" y="131"/>
                    </a:lnTo>
                    <a:lnTo>
                      <a:pt x="138" y="131"/>
                    </a:lnTo>
                    <a:lnTo>
                      <a:pt x="138" y="133"/>
                    </a:lnTo>
                    <a:lnTo>
                      <a:pt x="136" y="133"/>
                    </a:lnTo>
                    <a:lnTo>
                      <a:pt x="134" y="133"/>
                    </a:lnTo>
                    <a:lnTo>
                      <a:pt x="134" y="135"/>
                    </a:lnTo>
                    <a:lnTo>
                      <a:pt x="132" y="135"/>
                    </a:lnTo>
                    <a:lnTo>
                      <a:pt x="131" y="137"/>
                    </a:lnTo>
                    <a:lnTo>
                      <a:pt x="129" y="138"/>
                    </a:lnTo>
                    <a:lnTo>
                      <a:pt x="127" y="138"/>
                    </a:lnTo>
                    <a:lnTo>
                      <a:pt x="125" y="140"/>
                    </a:lnTo>
                    <a:lnTo>
                      <a:pt x="123" y="142"/>
                    </a:lnTo>
                    <a:lnTo>
                      <a:pt x="121" y="144"/>
                    </a:lnTo>
                    <a:lnTo>
                      <a:pt x="119" y="146"/>
                    </a:lnTo>
                    <a:lnTo>
                      <a:pt x="117" y="148"/>
                    </a:lnTo>
                    <a:lnTo>
                      <a:pt x="115" y="150"/>
                    </a:lnTo>
                    <a:close/>
                  </a:path>
                </a:pathLst>
              </a:custGeom>
              <a:solidFill>
                <a:srgbClr val="C46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71" name="Freeform 747"/>
              <p:cNvSpPr>
                <a:spLocks noChangeAspect="1"/>
              </p:cNvSpPr>
              <p:nvPr/>
            </p:nvSpPr>
            <p:spPr bwMode="auto">
              <a:xfrm>
                <a:off x="1121" y="3267"/>
                <a:ext cx="119" cy="152"/>
              </a:xfrm>
              <a:custGeom>
                <a:avLst/>
                <a:gdLst>
                  <a:gd name="T0" fmla="*/ 3 w 157"/>
                  <a:gd name="T1" fmla="*/ 2 h 217"/>
                  <a:gd name="T2" fmla="*/ 3 w 157"/>
                  <a:gd name="T3" fmla="*/ 2 h 217"/>
                  <a:gd name="T4" fmla="*/ 3 w 157"/>
                  <a:gd name="T5" fmla="*/ 2 h 217"/>
                  <a:gd name="T6" fmla="*/ 3 w 157"/>
                  <a:gd name="T7" fmla="*/ 3 h 217"/>
                  <a:gd name="T8" fmla="*/ 3 w 157"/>
                  <a:gd name="T9" fmla="*/ 3 h 217"/>
                  <a:gd name="T10" fmla="*/ 3 w 157"/>
                  <a:gd name="T11" fmla="*/ 3 h 217"/>
                  <a:gd name="T12" fmla="*/ 4 w 157"/>
                  <a:gd name="T13" fmla="*/ 3 h 217"/>
                  <a:gd name="T14" fmla="*/ 3 w 157"/>
                  <a:gd name="T15" fmla="*/ 3 h 217"/>
                  <a:gd name="T16" fmla="*/ 3 w 157"/>
                  <a:gd name="T17" fmla="*/ 3 h 217"/>
                  <a:gd name="T18" fmla="*/ 2 w 157"/>
                  <a:gd name="T19" fmla="*/ 3 h 217"/>
                  <a:gd name="T20" fmla="*/ 2 w 157"/>
                  <a:gd name="T21" fmla="*/ 3 h 217"/>
                  <a:gd name="T22" fmla="*/ 2 w 157"/>
                  <a:gd name="T23" fmla="*/ 3 h 217"/>
                  <a:gd name="T24" fmla="*/ 2 w 157"/>
                  <a:gd name="T25" fmla="*/ 3 h 217"/>
                  <a:gd name="T26" fmla="*/ 2 w 157"/>
                  <a:gd name="T27" fmla="*/ 3 h 217"/>
                  <a:gd name="T28" fmla="*/ 2 w 157"/>
                  <a:gd name="T29" fmla="*/ 3 h 217"/>
                  <a:gd name="T30" fmla="*/ 2 w 157"/>
                  <a:gd name="T31" fmla="*/ 3 h 217"/>
                  <a:gd name="T32" fmla="*/ 2 w 157"/>
                  <a:gd name="T33" fmla="*/ 3 h 217"/>
                  <a:gd name="T34" fmla="*/ 2 w 157"/>
                  <a:gd name="T35" fmla="*/ 3 h 217"/>
                  <a:gd name="T36" fmla="*/ 2 w 157"/>
                  <a:gd name="T37" fmla="*/ 2 h 217"/>
                  <a:gd name="T38" fmla="*/ 2 w 157"/>
                  <a:gd name="T39" fmla="*/ 2 h 217"/>
                  <a:gd name="T40" fmla="*/ 2 w 157"/>
                  <a:gd name="T41" fmla="*/ 1 h 217"/>
                  <a:gd name="T42" fmla="*/ 2 w 157"/>
                  <a:gd name="T43" fmla="*/ 1 h 217"/>
                  <a:gd name="T44" fmla="*/ 2 w 157"/>
                  <a:gd name="T45" fmla="*/ 1 h 217"/>
                  <a:gd name="T46" fmla="*/ 2 w 157"/>
                  <a:gd name="T47" fmla="*/ 1 h 217"/>
                  <a:gd name="T48" fmla="*/ 2 w 157"/>
                  <a:gd name="T49" fmla="*/ 1 h 217"/>
                  <a:gd name="T50" fmla="*/ 2 w 157"/>
                  <a:gd name="T51" fmla="*/ 1 h 217"/>
                  <a:gd name="T52" fmla="*/ 0 w 157"/>
                  <a:gd name="T53" fmla="*/ 1 h 217"/>
                  <a:gd name="T54" fmla="*/ 5 w 157"/>
                  <a:gd name="T55" fmla="*/ 1 h 217"/>
                  <a:gd name="T56" fmla="*/ 5 w 157"/>
                  <a:gd name="T57" fmla="*/ 1 h 217"/>
                  <a:gd name="T58" fmla="*/ 5 w 157"/>
                  <a:gd name="T59" fmla="*/ 1 h 217"/>
                  <a:gd name="T60" fmla="*/ 6 w 157"/>
                  <a:gd name="T61" fmla="*/ 1 h 217"/>
                  <a:gd name="T62" fmla="*/ 6 w 157"/>
                  <a:gd name="T63" fmla="*/ 1 h 217"/>
                  <a:gd name="T64" fmla="*/ 6 w 157"/>
                  <a:gd name="T65" fmla="*/ 1 h 217"/>
                  <a:gd name="T66" fmla="*/ 5 w 157"/>
                  <a:gd name="T67" fmla="*/ 1 h 217"/>
                  <a:gd name="T68" fmla="*/ 5 w 157"/>
                  <a:gd name="T69" fmla="*/ 1 h 217"/>
                  <a:gd name="T70" fmla="*/ 5 w 157"/>
                  <a:gd name="T71" fmla="*/ 1 h 217"/>
                  <a:gd name="T72" fmla="*/ 6 w 157"/>
                  <a:gd name="T73" fmla="*/ 1 h 217"/>
                  <a:gd name="T74" fmla="*/ 6 w 157"/>
                  <a:gd name="T75" fmla="*/ 1 h 217"/>
                  <a:gd name="T76" fmla="*/ 6 w 157"/>
                  <a:gd name="T77" fmla="*/ 2 h 217"/>
                  <a:gd name="T78" fmla="*/ 5 w 157"/>
                  <a:gd name="T79" fmla="*/ 2 h 217"/>
                  <a:gd name="T80" fmla="*/ 5 w 157"/>
                  <a:gd name="T81" fmla="*/ 2 h 217"/>
                  <a:gd name="T82" fmla="*/ 5 w 157"/>
                  <a:gd name="T83" fmla="*/ 2 h 217"/>
                  <a:gd name="T84" fmla="*/ 5 w 157"/>
                  <a:gd name="T85" fmla="*/ 2 h 217"/>
                  <a:gd name="T86" fmla="*/ 5 w 157"/>
                  <a:gd name="T87" fmla="*/ 2 h 217"/>
                  <a:gd name="T88" fmla="*/ 5 w 157"/>
                  <a:gd name="T89" fmla="*/ 2 h 217"/>
                  <a:gd name="T90" fmla="*/ 5 w 157"/>
                  <a:gd name="T91" fmla="*/ 2 h 217"/>
                  <a:gd name="T92" fmla="*/ 5 w 157"/>
                  <a:gd name="T93" fmla="*/ 2 h 217"/>
                  <a:gd name="T94" fmla="*/ 4 w 157"/>
                  <a:gd name="T95" fmla="*/ 2 h 217"/>
                  <a:gd name="T96" fmla="*/ 4 w 157"/>
                  <a:gd name="T97" fmla="*/ 2 h 217"/>
                  <a:gd name="T98" fmla="*/ 4 w 157"/>
                  <a:gd name="T99" fmla="*/ 2 h 217"/>
                  <a:gd name="T100" fmla="*/ 4 w 157"/>
                  <a:gd name="T101" fmla="*/ 2 h 217"/>
                  <a:gd name="T102" fmla="*/ 3 w 157"/>
                  <a:gd name="T103" fmla="*/ 2 h 217"/>
                  <a:gd name="T104" fmla="*/ 3 w 157"/>
                  <a:gd name="T105" fmla="*/ 2 h 217"/>
                  <a:gd name="T106" fmla="*/ 3 w 157"/>
                  <a:gd name="T107" fmla="*/ 2 h 217"/>
                  <a:gd name="T108" fmla="*/ 3 w 157"/>
                  <a:gd name="T109" fmla="*/ 1 h 217"/>
                  <a:gd name="T110" fmla="*/ 3 w 157"/>
                  <a:gd name="T111" fmla="*/ 1 h 217"/>
                  <a:gd name="T112" fmla="*/ 3 w 157"/>
                  <a:gd name="T113" fmla="*/ 1 h 217"/>
                  <a:gd name="T114" fmla="*/ 3 w 157"/>
                  <a:gd name="T115" fmla="*/ 1 h 217"/>
                  <a:gd name="T116" fmla="*/ 2 w 157"/>
                  <a:gd name="T117" fmla="*/ 1 h 217"/>
                  <a:gd name="T118" fmla="*/ 2 w 157"/>
                  <a:gd name="T119" fmla="*/ 1 h 217"/>
                  <a:gd name="T120" fmla="*/ 2 w 157"/>
                  <a:gd name="T121" fmla="*/ 1 h 217"/>
                  <a:gd name="T122" fmla="*/ 2 w 157"/>
                  <a:gd name="T123" fmla="*/ 1 h 21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57"/>
                  <a:gd name="T187" fmla="*/ 0 h 217"/>
                  <a:gd name="T188" fmla="*/ 157 w 157"/>
                  <a:gd name="T189" fmla="*/ 217 h 21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57" h="217">
                    <a:moveTo>
                      <a:pt x="65" y="110"/>
                    </a:moveTo>
                    <a:lnTo>
                      <a:pt x="67" y="113"/>
                    </a:lnTo>
                    <a:lnTo>
                      <a:pt x="69" y="119"/>
                    </a:lnTo>
                    <a:lnTo>
                      <a:pt x="71" y="123"/>
                    </a:lnTo>
                    <a:lnTo>
                      <a:pt x="71" y="127"/>
                    </a:lnTo>
                    <a:lnTo>
                      <a:pt x="73" y="133"/>
                    </a:lnTo>
                    <a:lnTo>
                      <a:pt x="75" y="137"/>
                    </a:lnTo>
                    <a:lnTo>
                      <a:pt x="75" y="140"/>
                    </a:lnTo>
                    <a:lnTo>
                      <a:pt x="77" y="144"/>
                    </a:lnTo>
                    <a:lnTo>
                      <a:pt x="77" y="148"/>
                    </a:lnTo>
                    <a:lnTo>
                      <a:pt x="79" y="152"/>
                    </a:lnTo>
                    <a:lnTo>
                      <a:pt x="79" y="154"/>
                    </a:lnTo>
                    <a:lnTo>
                      <a:pt x="81" y="158"/>
                    </a:lnTo>
                    <a:lnTo>
                      <a:pt x="81" y="161"/>
                    </a:lnTo>
                    <a:lnTo>
                      <a:pt x="83" y="163"/>
                    </a:lnTo>
                    <a:lnTo>
                      <a:pt x="83" y="167"/>
                    </a:lnTo>
                    <a:lnTo>
                      <a:pt x="83" y="169"/>
                    </a:lnTo>
                    <a:lnTo>
                      <a:pt x="84" y="171"/>
                    </a:lnTo>
                    <a:lnTo>
                      <a:pt x="84" y="173"/>
                    </a:lnTo>
                    <a:lnTo>
                      <a:pt x="84" y="175"/>
                    </a:lnTo>
                    <a:lnTo>
                      <a:pt x="84" y="179"/>
                    </a:lnTo>
                    <a:lnTo>
                      <a:pt x="86" y="179"/>
                    </a:lnTo>
                    <a:lnTo>
                      <a:pt x="86" y="181"/>
                    </a:lnTo>
                    <a:lnTo>
                      <a:pt x="86" y="183"/>
                    </a:lnTo>
                    <a:lnTo>
                      <a:pt x="86" y="185"/>
                    </a:lnTo>
                    <a:lnTo>
                      <a:pt x="86" y="186"/>
                    </a:lnTo>
                    <a:lnTo>
                      <a:pt x="88" y="186"/>
                    </a:lnTo>
                    <a:lnTo>
                      <a:pt x="88" y="188"/>
                    </a:lnTo>
                    <a:lnTo>
                      <a:pt x="88" y="190"/>
                    </a:lnTo>
                    <a:lnTo>
                      <a:pt x="86" y="190"/>
                    </a:lnTo>
                    <a:lnTo>
                      <a:pt x="84" y="192"/>
                    </a:lnTo>
                    <a:lnTo>
                      <a:pt x="83" y="192"/>
                    </a:lnTo>
                    <a:lnTo>
                      <a:pt x="79" y="194"/>
                    </a:lnTo>
                    <a:lnTo>
                      <a:pt x="77" y="196"/>
                    </a:lnTo>
                    <a:lnTo>
                      <a:pt x="75" y="198"/>
                    </a:lnTo>
                    <a:lnTo>
                      <a:pt x="73" y="198"/>
                    </a:lnTo>
                    <a:lnTo>
                      <a:pt x="71" y="200"/>
                    </a:lnTo>
                    <a:lnTo>
                      <a:pt x="67" y="202"/>
                    </a:lnTo>
                    <a:lnTo>
                      <a:pt x="65" y="202"/>
                    </a:lnTo>
                    <a:lnTo>
                      <a:pt x="63" y="204"/>
                    </a:lnTo>
                    <a:lnTo>
                      <a:pt x="60" y="206"/>
                    </a:lnTo>
                    <a:lnTo>
                      <a:pt x="58" y="208"/>
                    </a:lnTo>
                    <a:lnTo>
                      <a:pt x="56" y="208"/>
                    </a:lnTo>
                    <a:lnTo>
                      <a:pt x="54" y="209"/>
                    </a:lnTo>
                    <a:lnTo>
                      <a:pt x="50" y="209"/>
                    </a:lnTo>
                    <a:lnTo>
                      <a:pt x="48" y="211"/>
                    </a:lnTo>
                    <a:lnTo>
                      <a:pt x="46" y="213"/>
                    </a:lnTo>
                    <a:lnTo>
                      <a:pt x="44" y="213"/>
                    </a:lnTo>
                    <a:lnTo>
                      <a:pt x="42" y="213"/>
                    </a:lnTo>
                    <a:lnTo>
                      <a:pt x="40" y="215"/>
                    </a:lnTo>
                    <a:lnTo>
                      <a:pt x="38" y="215"/>
                    </a:lnTo>
                    <a:lnTo>
                      <a:pt x="36" y="215"/>
                    </a:lnTo>
                    <a:lnTo>
                      <a:pt x="35" y="217"/>
                    </a:lnTo>
                    <a:lnTo>
                      <a:pt x="33" y="217"/>
                    </a:lnTo>
                    <a:lnTo>
                      <a:pt x="31" y="217"/>
                    </a:lnTo>
                    <a:lnTo>
                      <a:pt x="29" y="217"/>
                    </a:lnTo>
                    <a:lnTo>
                      <a:pt x="27" y="217"/>
                    </a:lnTo>
                    <a:lnTo>
                      <a:pt x="27" y="215"/>
                    </a:lnTo>
                    <a:lnTo>
                      <a:pt x="27" y="213"/>
                    </a:lnTo>
                    <a:lnTo>
                      <a:pt x="27" y="211"/>
                    </a:lnTo>
                    <a:lnTo>
                      <a:pt x="27" y="209"/>
                    </a:lnTo>
                    <a:lnTo>
                      <a:pt x="27" y="208"/>
                    </a:lnTo>
                    <a:lnTo>
                      <a:pt x="27" y="206"/>
                    </a:lnTo>
                    <a:lnTo>
                      <a:pt x="27" y="202"/>
                    </a:lnTo>
                    <a:lnTo>
                      <a:pt x="27" y="200"/>
                    </a:lnTo>
                    <a:lnTo>
                      <a:pt x="29" y="196"/>
                    </a:lnTo>
                    <a:lnTo>
                      <a:pt x="29" y="192"/>
                    </a:lnTo>
                    <a:lnTo>
                      <a:pt x="29" y="188"/>
                    </a:lnTo>
                    <a:lnTo>
                      <a:pt x="29" y="185"/>
                    </a:lnTo>
                    <a:lnTo>
                      <a:pt x="29" y="179"/>
                    </a:lnTo>
                    <a:lnTo>
                      <a:pt x="29" y="175"/>
                    </a:lnTo>
                    <a:lnTo>
                      <a:pt x="29" y="169"/>
                    </a:lnTo>
                    <a:lnTo>
                      <a:pt x="29" y="163"/>
                    </a:lnTo>
                    <a:lnTo>
                      <a:pt x="29" y="158"/>
                    </a:lnTo>
                    <a:lnTo>
                      <a:pt x="29" y="152"/>
                    </a:lnTo>
                    <a:lnTo>
                      <a:pt x="29" y="146"/>
                    </a:lnTo>
                    <a:lnTo>
                      <a:pt x="29" y="140"/>
                    </a:lnTo>
                    <a:lnTo>
                      <a:pt x="27" y="135"/>
                    </a:lnTo>
                    <a:lnTo>
                      <a:pt x="27" y="129"/>
                    </a:lnTo>
                    <a:lnTo>
                      <a:pt x="27" y="121"/>
                    </a:lnTo>
                    <a:lnTo>
                      <a:pt x="25" y="115"/>
                    </a:lnTo>
                    <a:lnTo>
                      <a:pt x="25" y="108"/>
                    </a:lnTo>
                    <a:lnTo>
                      <a:pt x="23" y="102"/>
                    </a:lnTo>
                    <a:lnTo>
                      <a:pt x="23" y="94"/>
                    </a:lnTo>
                    <a:lnTo>
                      <a:pt x="21" y="89"/>
                    </a:lnTo>
                    <a:lnTo>
                      <a:pt x="19" y="81"/>
                    </a:lnTo>
                    <a:lnTo>
                      <a:pt x="17" y="73"/>
                    </a:lnTo>
                    <a:lnTo>
                      <a:pt x="17" y="67"/>
                    </a:lnTo>
                    <a:lnTo>
                      <a:pt x="15" y="62"/>
                    </a:lnTo>
                    <a:lnTo>
                      <a:pt x="13" y="58"/>
                    </a:lnTo>
                    <a:lnTo>
                      <a:pt x="13" y="54"/>
                    </a:lnTo>
                    <a:lnTo>
                      <a:pt x="12" y="50"/>
                    </a:lnTo>
                    <a:lnTo>
                      <a:pt x="10" y="46"/>
                    </a:lnTo>
                    <a:lnTo>
                      <a:pt x="10" y="42"/>
                    </a:lnTo>
                    <a:lnTo>
                      <a:pt x="8" y="39"/>
                    </a:lnTo>
                    <a:lnTo>
                      <a:pt x="8" y="35"/>
                    </a:lnTo>
                    <a:lnTo>
                      <a:pt x="8" y="31"/>
                    </a:lnTo>
                    <a:lnTo>
                      <a:pt x="6" y="29"/>
                    </a:lnTo>
                    <a:lnTo>
                      <a:pt x="6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4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0" y="64"/>
                    </a:lnTo>
                    <a:lnTo>
                      <a:pt x="142" y="65"/>
                    </a:lnTo>
                    <a:lnTo>
                      <a:pt x="142" y="67"/>
                    </a:lnTo>
                    <a:lnTo>
                      <a:pt x="144" y="67"/>
                    </a:lnTo>
                    <a:lnTo>
                      <a:pt x="144" y="69"/>
                    </a:lnTo>
                    <a:lnTo>
                      <a:pt x="146" y="71"/>
                    </a:lnTo>
                    <a:lnTo>
                      <a:pt x="146" y="73"/>
                    </a:lnTo>
                    <a:lnTo>
                      <a:pt x="148" y="73"/>
                    </a:lnTo>
                    <a:lnTo>
                      <a:pt x="148" y="75"/>
                    </a:lnTo>
                    <a:lnTo>
                      <a:pt x="150" y="77"/>
                    </a:lnTo>
                    <a:lnTo>
                      <a:pt x="150" y="79"/>
                    </a:lnTo>
                    <a:lnTo>
                      <a:pt x="152" y="79"/>
                    </a:lnTo>
                    <a:lnTo>
                      <a:pt x="152" y="81"/>
                    </a:lnTo>
                    <a:lnTo>
                      <a:pt x="154" y="81"/>
                    </a:lnTo>
                    <a:lnTo>
                      <a:pt x="154" y="83"/>
                    </a:lnTo>
                    <a:lnTo>
                      <a:pt x="155" y="83"/>
                    </a:lnTo>
                    <a:lnTo>
                      <a:pt x="155" y="85"/>
                    </a:lnTo>
                    <a:lnTo>
                      <a:pt x="157" y="85"/>
                    </a:lnTo>
                    <a:lnTo>
                      <a:pt x="155" y="85"/>
                    </a:lnTo>
                    <a:lnTo>
                      <a:pt x="154" y="85"/>
                    </a:lnTo>
                    <a:lnTo>
                      <a:pt x="154" y="87"/>
                    </a:lnTo>
                    <a:lnTo>
                      <a:pt x="152" y="87"/>
                    </a:lnTo>
                    <a:lnTo>
                      <a:pt x="150" y="87"/>
                    </a:lnTo>
                    <a:lnTo>
                      <a:pt x="150" y="89"/>
                    </a:lnTo>
                    <a:lnTo>
                      <a:pt x="148" y="89"/>
                    </a:lnTo>
                    <a:lnTo>
                      <a:pt x="148" y="90"/>
                    </a:lnTo>
                    <a:lnTo>
                      <a:pt x="146" y="90"/>
                    </a:lnTo>
                    <a:lnTo>
                      <a:pt x="146" y="92"/>
                    </a:lnTo>
                    <a:lnTo>
                      <a:pt x="146" y="94"/>
                    </a:lnTo>
                    <a:lnTo>
                      <a:pt x="146" y="96"/>
                    </a:lnTo>
                    <a:lnTo>
                      <a:pt x="148" y="98"/>
                    </a:lnTo>
                    <a:lnTo>
                      <a:pt x="148" y="100"/>
                    </a:lnTo>
                    <a:lnTo>
                      <a:pt x="150" y="102"/>
                    </a:lnTo>
                    <a:lnTo>
                      <a:pt x="150" y="104"/>
                    </a:lnTo>
                    <a:lnTo>
                      <a:pt x="150" y="106"/>
                    </a:lnTo>
                    <a:lnTo>
                      <a:pt x="152" y="106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52" y="112"/>
                    </a:lnTo>
                    <a:lnTo>
                      <a:pt x="152" y="113"/>
                    </a:lnTo>
                    <a:lnTo>
                      <a:pt x="154" y="113"/>
                    </a:lnTo>
                    <a:lnTo>
                      <a:pt x="154" y="115"/>
                    </a:lnTo>
                    <a:lnTo>
                      <a:pt x="154" y="117"/>
                    </a:lnTo>
                    <a:lnTo>
                      <a:pt x="154" y="119"/>
                    </a:lnTo>
                    <a:lnTo>
                      <a:pt x="152" y="119"/>
                    </a:lnTo>
                    <a:lnTo>
                      <a:pt x="152" y="121"/>
                    </a:lnTo>
                    <a:lnTo>
                      <a:pt x="152" y="123"/>
                    </a:lnTo>
                    <a:lnTo>
                      <a:pt x="150" y="123"/>
                    </a:lnTo>
                    <a:lnTo>
                      <a:pt x="150" y="125"/>
                    </a:lnTo>
                    <a:lnTo>
                      <a:pt x="148" y="125"/>
                    </a:lnTo>
                    <a:lnTo>
                      <a:pt x="148" y="127"/>
                    </a:lnTo>
                    <a:lnTo>
                      <a:pt x="146" y="127"/>
                    </a:lnTo>
                    <a:lnTo>
                      <a:pt x="144" y="127"/>
                    </a:lnTo>
                    <a:lnTo>
                      <a:pt x="142" y="127"/>
                    </a:lnTo>
                    <a:lnTo>
                      <a:pt x="142" y="129"/>
                    </a:lnTo>
                    <a:lnTo>
                      <a:pt x="140" y="129"/>
                    </a:lnTo>
                    <a:lnTo>
                      <a:pt x="138" y="129"/>
                    </a:lnTo>
                    <a:lnTo>
                      <a:pt x="136" y="131"/>
                    </a:lnTo>
                    <a:lnTo>
                      <a:pt x="134" y="131"/>
                    </a:lnTo>
                    <a:lnTo>
                      <a:pt x="134" y="133"/>
                    </a:lnTo>
                    <a:lnTo>
                      <a:pt x="132" y="133"/>
                    </a:lnTo>
                    <a:lnTo>
                      <a:pt x="131" y="133"/>
                    </a:lnTo>
                    <a:lnTo>
                      <a:pt x="131" y="135"/>
                    </a:lnTo>
                    <a:lnTo>
                      <a:pt x="129" y="135"/>
                    </a:lnTo>
                    <a:lnTo>
                      <a:pt x="129" y="137"/>
                    </a:lnTo>
                    <a:lnTo>
                      <a:pt x="127" y="137"/>
                    </a:lnTo>
                    <a:lnTo>
                      <a:pt x="127" y="138"/>
                    </a:lnTo>
                    <a:lnTo>
                      <a:pt x="125" y="138"/>
                    </a:lnTo>
                    <a:lnTo>
                      <a:pt x="125" y="140"/>
                    </a:lnTo>
                    <a:lnTo>
                      <a:pt x="123" y="140"/>
                    </a:lnTo>
                    <a:lnTo>
                      <a:pt x="123" y="142"/>
                    </a:lnTo>
                    <a:lnTo>
                      <a:pt x="121" y="142"/>
                    </a:lnTo>
                    <a:lnTo>
                      <a:pt x="121" y="144"/>
                    </a:lnTo>
                    <a:lnTo>
                      <a:pt x="119" y="144"/>
                    </a:lnTo>
                    <a:lnTo>
                      <a:pt x="119" y="146"/>
                    </a:lnTo>
                    <a:lnTo>
                      <a:pt x="117" y="146"/>
                    </a:lnTo>
                    <a:lnTo>
                      <a:pt x="115" y="148"/>
                    </a:lnTo>
                    <a:lnTo>
                      <a:pt x="113" y="150"/>
                    </a:lnTo>
                    <a:lnTo>
                      <a:pt x="111" y="150"/>
                    </a:lnTo>
                    <a:lnTo>
                      <a:pt x="109" y="150"/>
                    </a:lnTo>
                    <a:lnTo>
                      <a:pt x="107" y="150"/>
                    </a:lnTo>
                    <a:lnTo>
                      <a:pt x="106" y="150"/>
                    </a:lnTo>
                    <a:lnTo>
                      <a:pt x="104" y="150"/>
                    </a:lnTo>
                    <a:lnTo>
                      <a:pt x="102" y="150"/>
                    </a:lnTo>
                    <a:lnTo>
                      <a:pt x="100" y="150"/>
                    </a:lnTo>
                    <a:lnTo>
                      <a:pt x="98" y="148"/>
                    </a:lnTo>
                    <a:lnTo>
                      <a:pt x="96" y="148"/>
                    </a:lnTo>
                    <a:lnTo>
                      <a:pt x="96" y="146"/>
                    </a:lnTo>
                    <a:lnTo>
                      <a:pt x="94" y="146"/>
                    </a:lnTo>
                    <a:lnTo>
                      <a:pt x="94" y="144"/>
                    </a:lnTo>
                    <a:lnTo>
                      <a:pt x="92" y="144"/>
                    </a:lnTo>
                    <a:lnTo>
                      <a:pt x="92" y="142"/>
                    </a:lnTo>
                    <a:lnTo>
                      <a:pt x="90" y="140"/>
                    </a:lnTo>
                    <a:lnTo>
                      <a:pt x="88" y="138"/>
                    </a:lnTo>
                    <a:lnTo>
                      <a:pt x="88" y="137"/>
                    </a:lnTo>
                    <a:lnTo>
                      <a:pt x="86" y="137"/>
                    </a:lnTo>
                    <a:lnTo>
                      <a:pt x="86" y="135"/>
                    </a:lnTo>
                    <a:lnTo>
                      <a:pt x="86" y="133"/>
                    </a:lnTo>
                    <a:lnTo>
                      <a:pt x="84" y="133"/>
                    </a:lnTo>
                    <a:lnTo>
                      <a:pt x="84" y="131"/>
                    </a:lnTo>
                    <a:lnTo>
                      <a:pt x="84" y="129"/>
                    </a:lnTo>
                    <a:lnTo>
                      <a:pt x="84" y="127"/>
                    </a:lnTo>
                    <a:lnTo>
                      <a:pt x="83" y="125"/>
                    </a:lnTo>
                    <a:lnTo>
                      <a:pt x="83" y="123"/>
                    </a:lnTo>
                    <a:lnTo>
                      <a:pt x="81" y="121"/>
                    </a:lnTo>
                    <a:lnTo>
                      <a:pt x="81" y="119"/>
                    </a:lnTo>
                    <a:lnTo>
                      <a:pt x="79" y="117"/>
                    </a:lnTo>
                    <a:lnTo>
                      <a:pt x="79" y="115"/>
                    </a:lnTo>
                    <a:lnTo>
                      <a:pt x="79" y="113"/>
                    </a:lnTo>
                    <a:lnTo>
                      <a:pt x="77" y="113"/>
                    </a:lnTo>
                    <a:lnTo>
                      <a:pt x="77" y="112"/>
                    </a:lnTo>
                    <a:lnTo>
                      <a:pt x="75" y="110"/>
                    </a:lnTo>
                    <a:lnTo>
                      <a:pt x="75" y="108"/>
                    </a:lnTo>
                    <a:lnTo>
                      <a:pt x="73" y="106"/>
                    </a:lnTo>
                    <a:lnTo>
                      <a:pt x="73" y="104"/>
                    </a:lnTo>
                    <a:lnTo>
                      <a:pt x="73" y="102"/>
                    </a:lnTo>
                    <a:lnTo>
                      <a:pt x="71" y="102"/>
                    </a:lnTo>
                    <a:lnTo>
                      <a:pt x="71" y="100"/>
                    </a:lnTo>
                    <a:lnTo>
                      <a:pt x="71" y="98"/>
                    </a:lnTo>
                    <a:lnTo>
                      <a:pt x="69" y="96"/>
                    </a:lnTo>
                    <a:lnTo>
                      <a:pt x="69" y="94"/>
                    </a:lnTo>
                    <a:lnTo>
                      <a:pt x="69" y="92"/>
                    </a:lnTo>
                    <a:lnTo>
                      <a:pt x="67" y="90"/>
                    </a:lnTo>
                    <a:lnTo>
                      <a:pt x="67" y="89"/>
                    </a:lnTo>
                    <a:lnTo>
                      <a:pt x="65" y="87"/>
                    </a:lnTo>
                    <a:lnTo>
                      <a:pt x="65" y="85"/>
                    </a:lnTo>
                    <a:lnTo>
                      <a:pt x="63" y="85"/>
                    </a:lnTo>
                    <a:lnTo>
                      <a:pt x="61" y="85"/>
                    </a:lnTo>
                    <a:lnTo>
                      <a:pt x="61" y="87"/>
                    </a:lnTo>
                    <a:lnTo>
                      <a:pt x="61" y="89"/>
                    </a:lnTo>
                    <a:lnTo>
                      <a:pt x="61" y="90"/>
                    </a:lnTo>
                    <a:lnTo>
                      <a:pt x="61" y="92"/>
                    </a:lnTo>
                    <a:lnTo>
                      <a:pt x="61" y="94"/>
                    </a:lnTo>
                    <a:lnTo>
                      <a:pt x="61" y="96"/>
                    </a:lnTo>
                    <a:lnTo>
                      <a:pt x="63" y="98"/>
                    </a:lnTo>
                    <a:lnTo>
                      <a:pt x="63" y="100"/>
                    </a:lnTo>
                    <a:lnTo>
                      <a:pt x="63" y="104"/>
                    </a:lnTo>
                    <a:lnTo>
                      <a:pt x="65" y="106"/>
                    </a:lnTo>
                    <a:lnTo>
                      <a:pt x="65" y="110"/>
                    </a:lnTo>
                    <a:close/>
                  </a:path>
                </a:pathLst>
              </a:custGeom>
              <a:solidFill>
                <a:srgbClr val="BD64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72" name="Freeform 748"/>
              <p:cNvSpPr>
                <a:spLocks noChangeAspect="1"/>
              </p:cNvSpPr>
              <p:nvPr/>
            </p:nvSpPr>
            <p:spPr bwMode="auto">
              <a:xfrm>
                <a:off x="1121" y="3267"/>
                <a:ext cx="118" cy="152"/>
              </a:xfrm>
              <a:custGeom>
                <a:avLst/>
                <a:gdLst>
                  <a:gd name="T0" fmla="*/ 2 w 155"/>
                  <a:gd name="T1" fmla="*/ 1 h 217"/>
                  <a:gd name="T2" fmla="*/ 3 w 155"/>
                  <a:gd name="T3" fmla="*/ 2 h 217"/>
                  <a:gd name="T4" fmla="*/ 3 w 155"/>
                  <a:gd name="T5" fmla="*/ 2 h 217"/>
                  <a:gd name="T6" fmla="*/ 3 w 155"/>
                  <a:gd name="T7" fmla="*/ 2 h 217"/>
                  <a:gd name="T8" fmla="*/ 3 w 155"/>
                  <a:gd name="T9" fmla="*/ 3 h 217"/>
                  <a:gd name="T10" fmla="*/ 3 w 155"/>
                  <a:gd name="T11" fmla="*/ 3 h 217"/>
                  <a:gd name="T12" fmla="*/ 3 w 155"/>
                  <a:gd name="T13" fmla="*/ 3 h 217"/>
                  <a:gd name="T14" fmla="*/ 3 w 155"/>
                  <a:gd name="T15" fmla="*/ 3 h 217"/>
                  <a:gd name="T16" fmla="*/ 3 w 155"/>
                  <a:gd name="T17" fmla="*/ 3 h 217"/>
                  <a:gd name="T18" fmla="*/ 2 w 155"/>
                  <a:gd name="T19" fmla="*/ 3 h 217"/>
                  <a:gd name="T20" fmla="*/ 2 w 155"/>
                  <a:gd name="T21" fmla="*/ 3 h 217"/>
                  <a:gd name="T22" fmla="*/ 2 w 155"/>
                  <a:gd name="T23" fmla="*/ 3 h 217"/>
                  <a:gd name="T24" fmla="*/ 2 w 155"/>
                  <a:gd name="T25" fmla="*/ 3 h 217"/>
                  <a:gd name="T26" fmla="*/ 2 w 155"/>
                  <a:gd name="T27" fmla="*/ 3 h 217"/>
                  <a:gd name="T28" fmla="*/ 2 w 155"/>
                  <a:gd name="T29" fmla="*/ 3 h 217"/>
                  <a:gd name="T30" fmla="*/ 2 w 155"/>
                  <a:gd name="T31" fmla="*/ 3 h 217"/>
                  <a:gd name="T32" fmla="*/ 2 w 155"/>
                  <a:gd name="T33" fmla="*/ 3 h 217"/>
                  <a:gd name="T34" fmla="*/ 2 w 155"/>
                  <a:gd name="T35" fmla="*/ 3 h 217"/>
                  <a:gd name="T36" fmla="*/ 2 w 155"/>
                  <a:gd name="T37" fmla="*/ 2 h 217"/>
                  <a:gd name="T38" fmla="*/ 2 w 155"/>
                  <a:gd name="T39" fmla="*/ 2 h 217"/>
                  <a:gd name="T40" fmla="*/ 2 w 155"/>
                  <a:gd name="T41" fmla="*/ 1 h 217"/>
                  <a:gd name="T42" fmla="*/ 2 w 155"/>
                  <a:gd name="T43" fmla="*/ 1 h 217"/>
                  <a:gd name="T44" fmla="*/ 2 w 155"/>
                  <a:gd name="T45" fmla="*/ 1 h 217"/>
                  <a:gd name="T46" fmla="*/ 2 w 155"/>
                  <a:gd name="T47" fmla="*/ 1 h 217"/>
                  <a:gd name="T48" fmla="*/ 2 w 155"/>
                  <a:gd name="T49" fmla="*/ 1 h 217"/>
                  <a:gd name="T50" fmla="*/ 2 w 155"/>
                  <a:gd name="T51" fmla="*/ 1 h 217"/>
                  <a:gd name="T52" fmla="*/ 2 w 155"/>
                  <a:gd name="T53" fmla="*/ 1 h 217"/>
                  <a:gd name="T54" fmla="*/ 0 w 155"/>
                  <a:gd name="T55" fmla="*/ 0 h 217"/>
                  <a:gd name="T56" fmla="*/ 5 w 155"/>
                  <a:gd name="T57" fmla="*/ 1 h 217"/>
                  <a:gd name="T58" fmla="*/ 5 w 155"/>
                  <a:gd name="T59" fmla="*/ 1 h 217"/>
                  <a:gd name="T60" fmla="*/ 5 w 155"/>
                  <a:gd name="T61" fmla="*/ 1 h 217"/>
                  <a:gd name="T62" fmla="*/ 6 w 155"/>
                  <a:gd name="T63" fmla="*/ 1 h 217"/>
                  <a:gd name="T64" fmla="*/ 6 w 155"/>
                  <a:gd name="T65" fmla="*/ 1 h 217"/>
                  <a:gd name="T66" fmla="*/ 5 w 155"/>
                  <a:gd name="T67" fmla="*/ 1 h 217"/>
                  <a:gd name="T68" fmla="*/ 5 w 155"/>
                  <a:gd name="T69" fmla="*/ 1 h 217"/>
                  <a:gd name="T70" fmla="*/ 5 w 155"/>
                  <a:gd name="T71" fmla="*/ 1 h 217"/>
                  <a:gd name="T72" fmla="*/ 5 w 155"/>
                  <a:gd name="T73" fmla="*/ 1 h 217"/>
                  <a:gd name="T74" fmla="*/ 6 w 155"/>
                  <a:gd name="T75" fmla="*/ 1 h 217"/>
                  <a:gd name="T76" fmla="*/ 5 w 155"/>
                  <a:gd name="T77" fmla="*/ 2 h 217"/>
                  <a:gd name="T78" fmla="*/ 5 w 155"/>
                  <a:gd name="T79" fmla="*/ 2 h 217"/>
                  <a:gd name="T80" fmla="*/ 5 w 155"/>
                  <a:gd name="T81" fmla="*/ 2 h 217"/>
                  <a:gd name="T82" fmla="*/ 5 w 155"/>
                  <a:gd name="T83" fmla="*/ 2 h 217"/>
                  <a:gd name="T84" fmla="*/ 5 w 155"/>
                  <a:gd name="T85" fmla="*/ 2 h 217"/>
                  <a:gd name="T86" fmla="*/ 5 w 155"/>
                  <a:gd name="T87" fmla="*/ 2 h 217"/>
                  <a:gd name="T88" fmla="*/ 5 w 155"/>
                  <a:gd name="T89" fmla="*/ 2 h 217"/>
                  <a:gd name="T90" fmla="*/ 4 w 155"/>
                  <a:gd name="T91" fmla="*/ 2 h 217"/>
                  <a:gd name="T92" fmla="*/ 4 w 155"/>
                  <a:gd name="T93" fmla="*/ 2 h 217"/>
                  <a:gd name="T94" fmla="*/ 4 w 155"/>
                  <a:gd name="T95" fmla="*/ 2 h 217"/>
                  <a:gd name="T96" fmla="*/ 4 w 155"/>
                  <a:gd name="T97" fmla="*/ 2 h 217"/>
                  <a:gd name="T98" fmla="*/ 4 w 155"/>
                  <a:gd name="T99" fmla="*/ 2 h 217"/>
                  <a:gd name="T100" fmla="*/ 3 w 155"/>
                  <a:gd name="T101" fmla="*/ 2 h 217"/>
                  <a:gd name="T102" fmla="*/ 3 w 155"/>
                  <a:gd name="T103" fmla="*/ 1 h 217"/>
                  <a:gd name="T104" fmla="*/ 3 w 155"/>
                  <a:gd name="T105" fmla="*/ 1 h 217"/>
                  <a:gd name="T106" fmla="*/ 3 w 155"/>
                  <a:gd name="T107" fmla="*/ 1 h 217"/>
                  <a:gd name="T108" fmla="*/ 3 w 155"/>
                  <a:gd name="T109" fmla="*/ 1 h 217"/>
                  <a:gd name="T110" fmla="*/ 3 w 155"/>
                  <a:gd name="T111" fmla="*/ 1 h 217"/>
                  <a:gd name="T112" fmla="*/ 3 w 155"/>
                  <a:gd name="T113" fmla="*/ 1 h 217"/>
                  <a:gd name="T114" fmla="*/ 2 w 155"/>
                  <a:gd name="T115" fmla="*/ 1 h 217"/>
                  <a:gd name="T116" fmla="*/ 2 w 155"/>
                  <a:gd name="T117" fmla="*/ 1 h 217"/>
                  <a:gd name="T118" fmla="*/ 2 w 155"/>
                  <a:gd name="T119" fmla="*/ 1 h 217"/>
                  <a:gd name="T120" fmla="*/ 2 w 155"/>
                  <a:gd name="T121" fmla="*/ 1 h 217"/>
                  <a:gd name="T122" fmla="*/ 2 w 155"/>
                  <a:gd name="T123" fmla="*/ 1 h 21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55"/>
                  <a:gd name="T187" fmla="*/ 0 h 217"/>
                  <a:gd name="T188" fmla="*/ 155 w 155"/>
                  <a:gd name="T189" fmla="*/ 217 h 21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55" h="217">
                    <a:moveTo>
                      <a:pt x="60" y="98"/>
                    </a:moveTo>
                    <a:lnTo>
                      <a:pt x="61" y="102"/>
                    </a:lnTo>
                    <a:lnTo>
                      <a:pt x="63" y="108"/>
                    </a:lnTo>
                    <a:lnTo>
                      <a:pt x="63" y="112"/>
                    </a:lnTo>
                    <a:lnTo>
                      <a:pt x="65" y="115"/>
                    </a:lnTo>
                    <a:lnTo>
                      <a:pt x="67" y="119"/>
                    </a:lnTo>
                    <a:lnTo>
                      <a:pt x="67" y="125"/>
                    </a:lnTo>
                    <a:lnTo>
                      <a:pt x="69" y="129"/>
                    </a:lnTo>
                    <a:lnTo>
                      <a:pt x="71" y="133"/>
                    </a:lnTo>
                    <a:lnTo>
                      <a:pt x="71" y="137"/>
                    </a:lnTo>
                    <a:lnTo>
                      <a:pt x="73" y="140"/>
                    </a:lnTo>
                    <a:lnTo>
                      <a:pt x="73" y="144"/>
                    </a:lnTo>
                    <a:lnTo>
                      <a:pt x="75" y="148"/>
                    </a:lnTo>
                    <a:lnTo>
                      <a:pt x="75" y="152"/>
                    </a:lnTo>
                    <a:lnTo>
                      <a:pt x="77" y="156"/>
                    </a:lnTo>
                    <a:lnTo>
                      <a:pt x="77" y="160"/>
                    </a:lnTo>
                    <a:lnTo>
                      <a:pt x="79" y="163"/>
                    </a:lnTo>
                    <a:lnTo>
                      <a:pt x="79" y="165"/>
                    </a:lnTo>
                    <a:lnTo>
                      <a:pt x="79" y="169"/>
                    </a:lnTo>
                    <a:lnTo>
                      <a:pt x="81" y="171"/>
                    </a:lnTo>
                    <a:lnTo>
                      <a:pt x="81" y="175"/>
                    </a:lnTo>
                    <a:lnTo>
                      <a:pt x="81" y="177"/>
                    </a:lnTo>
                    <a:lnTo>
                      <a:pt x="83" y="179"/>
                    </a:lnTo>
                    <a:lnTo>
                      <a:pt x="83" y="181"/>
                    </a:lnTo>
                    <a:lnTo>
                      <a:pt x="83" y="183"/>
                    </a:lnTo>
                    <a:lnTo>
                      <a:pt x="83" y="185"/>
                    </a:lnTo>
                    <a:lnTo>
                      <a:pt x="84" y="186"/>
                    </a:lnTo>
                    <a:lnTo>
                      <a:pt x="84" y="188"/>
                    </a:lnTo>
                    <a:lnTo>
                      <a:pt x="84" y="190"/>
                    </a:lnTo>
                    <a:lnTo>
                      <a:pt x="83" y="192"/>
                    </a:lnTo>
                    <a:lnTo>
                      <a:pt x="81" y="194"/>
                    </a:lnTo>
                    <a:lnTo>
                      <a:pt x="79" y="194"/>
                    </a:lnTo>
                    <a:lnTo>
                      <a:pt x="77" y="196"/>
                    </a:lnTo>
                    <a:lnTo>
                      <a:pt x="75" y="198"/>
                    </a:lnTo>
                    <a:lnTo>
                      <a:pt x="73" y="198"/>
                    </a:lnTo>
                    <a:lnTo>
                      <a:pt x="69" y="200"/>
                    </a:lnTo>
                    <a:lnTo>
                      <a:pt x="67" y="202"/>
                    </a:lnTo>
                    <a:lnTo>
                      <a:pt x="65" y="202"/>
                    </a:lnTo>
                    <a:lnTo>
                      <a:pt x="63" y="204"/>
                    </a:lnTo>
                    <a:lnTo>
                      <a:pt x="61" y="206"/>
                    </a:lnTo>
                    <a:lnTo>
                      <a:pt x="58" y="206"/>
                    </a:lnTo>
                    <a:lnTo>
                      <a:pt x="56" y="208"/>
                    </a:lnTo>
                    <a:lnTo>
                      <a:pt x="54" y="209"/>
                    </a:lnTo>
                    <a:lnTo>
                      <a:pt x="52" y="209"/>
                    </a:lnTo>
                    <a:lnTo>
                      <a:pt x="50" y="211"/>
                    </a:lnTo>
                    <a:lnTo>
                      <a:pt x="48" y="211"/>
                    </a:lnTo>
                    <a:lnTo>
                      <a:pt x="44" y="213"/>
                    </a:lnTo>
                    <a:lnTo>
                      <a:pt x="42" y="213"/>
                    </a:lnTo>
                    <a:lnTo>
                      <a:pt x="40" y="215"/>
                    </a:lnTo>
                    <a:lnTo>
                      <a:pt x="38" y="215"/>
                    </a:lnTo>
                    <a:lnTo>
                      <a:pt x="36" y="215"/>
                    </a:lnTo>
                    <a:lnTo>
                      <a:pt x="36" y="217"/>
                    </a:lnTo>
                    <a:lnTo>
                      <a:pt x="35" y="217"/>
                    </a:lnTo>
                    <a:lnTo>
                      <a:pt x="33" y="217"/>
                    </a:lnTo>
                    <a:lnTo>
                      <a:pt x="31" y="217"/>
                    </a:lnTo>
                    <a:lnTo>
                      <a:pt x="29" y="217"/>
                    </a:lnTo>
                    <a:lnTo>
                      <a:pt x="27" y="217"/>
                    </a:lnTo>
                    <a:lnTo>
                      <a:pt x="27" y="215"/>
                    </a:lnTo>
                    <a:lnTo>
                      <a:pt x="27" y="213"/>
                    </a:lnTo>
                    <a:lnTo>
                      <a:pt x="27" y="211"/>
                    </a:lnTo>
                    <a:lnTo>
                      <a:pt x="27" y="209"/>
                    </a:lnTo>
                    <a:lnTo>
                      <a:pt x="27" y="208"/>
                    </a:lnTo>
                    <a:lnTo>
                      <a:pt x="27" y="206"/>
                    </a:lnTo>
                    <a:lnTo>
                      <a:pt x="27" y="204"/>
                    </a:lnTo>
                    <a:lnTo>
                      <a:pt x="29" y="200"/>
                    </a:lnTo>
                    <a:lnTo>
                      <a:pt x="29" y="196"/>
                    </a:lnTo>
                    <a:lnTo>
                      <a:pt x="29" y="192"/>
                    </a:lnTo>
                    <a:lnTo>
                      <a:pt x="29" y="188"/>
                    </a:lnTo>
                    <a:lnTo>
                      <a:pt x="29" y="185"/>
                    </a:lnTo>
                    <a:lnTo>
                      <a:pt x="29" y="181"/>
                    </a:lnTo>
                    <a:lnTo>
                      <a:pt x="29" y="175"/>
                    </a:lnTo>
                    <a:lnTo>
                      <a:pt x="29" y="169"/>
                    </a:lnTo>
                    <a:lnTo>
                      <a:pt x="29" y="165"/>
                    </a:lnTo>
                    <a:lnTo>
                      <a:pt x="29" y="160"/>
                    </a:lnTo>
                    <a:lnTo>
                      <a:pt x="29" y="154"/>
                    </a:lnTo>
                    <a:lnTo>
                      <a:pt x="29" y="148"/>
                    </a:lnTo>
                    <a:lnTo>
                      <a:pt x="29" y="142"/>
                    </a:lnTo>
                    <a:lnTo>
                      <a:pt x="29" y="135"/>
                    </a:lnTo>
                    <a:lnTo>
                      <a:pt x="27" y="129"/>
                    </a:lnTo>
                    <a:lnTo>
                      <a:pt x="27" y="123"/>
                    </a:lnTo>
                    <a:lnTo>
                      <a:pt x="27" y="115"/>
                    </a:lnTo>
                    <a:lnTo>
                      <a:pt x="25" y="110"/>
                    </a:lnTo>
                    <a:lnTo>
                      <a:pt x="25" y="102"/>
                    </a:lnTo>
                    <a:lnTo>
                      <a:pt x="23" y="94"/>
                    </a:lnTo>
                    <a:lnTo>
                      <a:pt x="21" y="89"/>
                    </a:lnTo>
                    <a:lnTo>
                      <a:pt x="19" y="81"/>
                    </a:lnTo>
                    <a:lnTo>
                      <a:pt x="17" y="73"/>
                    </a:lnTo>
                    <a:lnTo>
                      <a:pt x="17" y="67"/>
                    </a:lnTo>
                    <a:lnTo>
                      <a:pt x="15" y="62"/>
                    </a:lnTo>
                    <a:lnTo>
                      <a:pt x="13" y="58"/>
                    </a:lnTo>
                    <a:lnTo>
                      <a:pt x="13" y="54"/>
                    </a:lnTo>
                    <a:lnTo>
                      <a:pt x="12" y="48"/>
                    </a:lnTo>
                    <a:lnTo>
                      <a:pt x="12" y="44"/>
                    </a:lnTo>
                    <a:lnTo>
                      <a:pt x="10" y="41"/>
                    </a:lnTo>
                    <a:lnTo>
                      <a:pt x="10" y="39"/>
                    </a:lnTo>
                    <a:lnTo>
                      <a:pt x="8" y="35"/>
                    </a:lnTo>
                    <a:lnTo>
                      <a:pt x="8" y="31"/>
                    </a:lnTo>
                    <a:lnTo>
                      <a:pt x="6" y="29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0" y="64"/>
                    </a:lnTo>
                    <a:lnTo>
                      <a:pt x="142" y="64"/>
                    </a:lnTo>
                    <a:lnTo>
                      <a:pt x="142" y="65"/>
                    </a:lnTo>
                    <a:lnTo>
                      <a:pt x="142" y="67"/>
                    </a:lnTo>
                    <a:lnTo>
                      <a:pt x="144" y="67"/>
                    </a:lnTo>
                    <a:lnTo>
                      <a:pt x="144" y="69"/>
                    </a:lnTo>
                    <a:lnTo>
                      <a:pt x="144" y="71"/>
                    </a:lnTo>
                    <a:lnTo>
                      <a:pt x="146" y="71"/>
                    </a:lnTo>
                    <a:lnTo>
                      <a:pt x="146" y="73"/>
                    </a:lnTo>
                    <a:lnTo>
                      <a:pt x="148" y="73"/>
                    </a:lnTo>
                    <a:lnTo>
                      <a:pt x="148" y="75"/>
                    </a:lnTo>
                    <a:lnTo>
                      <a:pt x="148" y="77"/>
                    </a:lnTo>
                    <a:lnTo>
                      <a:pt x="150" y="77"/>
                    </a:lnTo>
                    <a:lnTo>
                      <a:pt x="150" y="79"/>
                    </a:lnTo>
                    <a:lnTo>
                      <a:pt x="152" y="79"/>
                    </a:lnTo>
                    <a:lnTo>
                      <a:pt x="152" y="81"/>
                    </a:lnTo>
                    <a:lnTo>
                      <a:pt x="154" y="81"/>
                    </a:lnTo>
                    <a:lnTo>
                      <a:pt x="154" y="83"/>
                    </a:lnTo>
                    <a:lnTo>
                      <a:pt x="155" y="83"/>
                    </a:lnTo>
                    <a:lnTo>
                      <a:pt x="154" y="83"/>
                    </a:lnTo>
                    <a:lnTo>
                      <a:pt x="152" y="83"/>
                    </a:lnTo>
                    <a:lnTo>
                      <a:pt x="152" y="85"/>
                    </a:lnTo>
                    <a:lnTo>
                      <a:pt x="150" y="85"/>
                    </a:lnTo>
                    <a:lnTo>
                      <a:pt x="148" y="85"/>
                    </a:lnTo>
                    <a:lnTo>
                      <a:pt x="146" y="87"/>
                    </a:lnTo>
                    <a:lnTo>
                      <a:pt x="144" y="89"/>
                    </a:lnTo>
                    <a:lnTo>
                      <a:pt x="144" y="90"/>
                    </a:lnTo>
                    <a:lnTo>
                      <a:pt x="142" y="92"/>
                    </a:lnTo>
                    <a:lnTo>
                      <a:pt x="142" y="94"/>
                    </a:lnTo>
                    <a:lnTo>
                      <a:pt x="144" y="94"/>
                    </a:lnTo>
                    <a:lnTo>
                      <a:pt x="144" y="96"/>
                    </a:lnTo>
                    <a:lnTo>
                      <a:pt x="144" y="98"/>
                    </a:lnTo>
                    <a:lnTo>
                      <a:pt x="146" y="100"/>
                    </a:lnTo>
                    <a:lnTo>
                      <a:pt x="146" y="102"/>
                    </a:lnTo>
                    <a:lnTo>
                      <a:pt x="148" y="104"/>
                    </a:lnTo>
                    <a:lnTo>
                      <a:pt x="148" y="106"/>
                    </a:lnTo>
                    <a:lnTo>
                      <a:pt x="148" y="108"/>
                    </a:lnTo>
                    <a:lnTo>
                      <a:pt x="150" y="110"/>
                    </a:lnTo>
                    <a:lnTo>
                      <a:pt x="150" y="112"/>
                    </a:lnTo>
                    <a:lnTo>
                      <a:pt x="150" y="113"/>
                    </a:lnTo>
                    <a:lnTo>
                      <a:pt x="150" y="115"/>
                    </a:lnTo>
                    <a:lnTo>
                      <a:pt x="150" y="117"/>
                    </a:lnTo>
                    <a:lnTo>
                      <a:pt x="150" y="119"/>
                    </a:lnTo>
                    <a:lnTo>
                      <a:pt x="148" y="121"/>
                    </a:lnTo>
                    <a:lnTo>
                      <a:pt x="148" y="123"/>
                    </a:lnTo>
                    <a:lnTo>
                      <a:pt x="146" y="123"/>
                    </a:lnTo>
                    <a:lnTo>
                      <a:pt x="144" y="125"/>
                    </a:lnTo>
                    <a:lnTo>
                      <a:pt x="142" y="125"/>
                    </a:lnTo>
                    <a:lnTo>
                      <a:pt x="140" y="125"/>
                    </a:lnTo>
                    <a:lnTo>
                      <a:pt x="140" y="127"/>
                    </a:lnTo>
                    <a:lnTo>
                      <a:pt x="138" y="127"/>
                    </a:lnTo>
                    <a:lnTo>
                      <a:pt x="136" y="127"/>
                    </a:lnTo>
                    <a:lnTo>
                      <a:pt x="136" y="129"/>
                    </a:lnTo>
                    <a:lnTo>
                      <a:pt x="134" y="129"/>
                    </a:lnTo>
                    <a:lnTo>
                      <a:pt x="132" y="129"/>
                    </a:lnTo>
                    <a:lnTo>
                      <a:pt x="132" y="131"/>
                    </a:lnTo>
                    <a:lnTo>
                      <a:pt x="131" y="131"/>
                    </a:lnTo>
                    <a:lnTo>
                      <a:pt x="131" y="133"/>
                    </a:lnTo>
                    <a:lnTo>
                      <a:pt x="129" y="133"/>
                    </a:lnTo>
                    <a:lnTo>
                      <a:pt x="127" y="135"/>
                    </a:lnTo>
                    <a:lnTo>
                      <a:pt x="127" y="137"/>
                    </a:lnTo>
                    <a:lnTo>
                      <a:pt x="125" y="137"/>
                    </a:lnTo>
                    <a:lnTo>
                      <a:pt x="125" y="138"/>
                    </a:lnTo>
                    <a:lnTo>
                      <a:pt x="123" y="138"/>
                    </a:lnTo>
                    <a:lnTo>
                      <a:pt x="121" y="140"/>
                    </a:lnTo>
                    <a:lnTo>
                      <a:pt x="121" y="142"/>
                    </a:lnTo>
                    <a:lnTo>
                      <a:pt x="119" y="142"/>
                    </a:lnTo>
                    <a:lnTo>
                      <a:pt x="117" y="144"/>
                    </a:lnTo>
                    <a:lnTo>
                      <a:pt x="115" y="146"/>
                    </a:lnTo>
                    <a:lnTo>
                      <a:pt x="113" y="146"/>
                    </a:lnTo>
                    <a:lnTo>
                      <a:pt x="111" y="146"/>
                    </a:lnTo>
                    <a:lnTo>
                      <a:pt x="111" y="148"/>
                    </a:lnTo>
                    <a:lnTo>
                      <a:pt x="109" y="148"/>
                    </a:lnTo>
                    <a:lnTo>
                      <a:pt x="107" y="148"/>
                    </a:lnTo>
                    <a:lnTo>
                      <a:pt x="107" y="146"/>
                    </a:lnTo>
                    <a:lnTo>
                      <a:pt x="106" y="146"/>
                    </a:lnTo>
                    <a:lnTo>
                      <a:pt x="104" y="146"/>
                    </a:lnTo>
                    <a:lnTo>
                      <a:pt x="102" y="144"/>
                    </a:lnTo>
                    <a:lnTo>
                      <a:pt x="100" y="144"/>
                    </a:lnTo>
                    <a:lnTo>
                      <a:pt x="98" y="142"/>
                    </a:lnTo>
                    <a:lnTo>
                      <a:pt x="96" y="140"/>
                    </a:lnTo>
                    <a:lnTo>
                      <a:pt x="94" y="138"/>
                    </a:lnTo>
                    <a:lnTo>
                      <a:pt x="94" y="137"/>
                    </a:lnTo>
                    <a:lnTo>
                      <a:pt x="92" y="137"/>
                    </a:lnTo>
                    <a:lnTo>
                      <a:pt x="92" y="135"/>
                    </a:lnTo>
                    <a:lnTo>
                      <a:pt x="90" y="133"/>
                    </a:lnTo>
                    <a:lnTo>
                      <a:pt x="90" y="131"/>
                    </a:lnTo>
                    <a:lnTo>
                      <a:pt x="88" y="129"/>
                    </a:lnTo>
                    <a:lnTo>
                      <a:pt x="88" y="127"/>
                    </a:lnTo>
                    <a:lnTo>
                      <a:pt x="86" y="125"/>
                    </a:lnTo>
                    <a:lnTo>
                      <a:pt x="86" y="123"/>
                    </a:lnTo>
                    <a:lnTo>
                      <a:pt x="86" y="121"/>
                    </a:lnTo>
                    <a:lnTo>
                      <a:pt x="84" y="119"/>
                    </a:lnTo>
                    <a:lnTo>
                      <a:pt x="84" y="117"/>
                    </a:lnTo>
                    <a:lnTo>
                      <a:pt x="83" y="115"/>
                    </a:lnTo>
                    <a:lnTo>
                      <a:pt x="83" y="113"/>
                    </a:lnTo>
                    <a:lnTo>
                      <a:pt x="81" y="112"/>
                    </a:lnTo>
                    <a:lnTo>
                      <a:pt x="79" y="110"/>
                    </a:lnTo>
                    <a:lnTo>
                      <a:pt x="79" y="108"/>
                    </a:lnTo>
                    <a:lnTo>
                      <a:pt x="77" y="106"/>
                    </a:lnTo>
                    <a:lnTo>
                      <a:pt x="77" y="104"/>
                    </a:lnTo>
                    <a:lnTo>
                      <a:pt x="77" y="102"/>
                    </a:lnTo>
                    <a:lnTo>
                      <a:pt x="75" y="102"/>
                    </a:lnTo>
                    <a:lnTo>
                      <a:pt x="75" y="100"/>
                    </a:lnTo>
                    <a:lnTo>
                      <a:pt x="75" y="98"/>
                    </a:lnTo>
                    <a:lnTo>
                      <a:pt x="73" y="98"/>
                    </a:lnTo>
                    <a:lnTo>
                      <a:pt x="73" y="96"/>
                    </a:lnTo>
                    <a:lnTo>
                      <a:pt x="73" y="94"/>
                    </a:lnTo>
                    <a:lnTo>
                      <a:pt x="71" y="94"/>
                    </a:lnTo>
                    <a:lnTo>
                      <a:pt x="71" y="92"/>
                    </a:lnTo>
                    <a:lnTo>
                      <a:pt x="71" y="90"/>
                    </a:lnTo>
                    <a:lnTo>
                      <a:pt x="69" y="90"/>
                    </a:lnTo>
                    <a:lnTo>
                      <a:pt x="69" y="89"/>
                    </a:lnTo>
                    <a:lnTo>
                      <a:pt x="69" y="87"/>
                    </a:lnTo>
                    <a:lnTo>
                      <a:pt x="69" y="85"/>
                    </a:lnTo>
                    <a:lnTo>
                      <a:pt x="67" y="85"/>
                    </a:lnTo>
                    <a:lnTo>
                      <a:pt x="67" y="83"/>
                    </a:lnTo>
                    <a:lnTo>
                      <a:pt x="67" y="81"/>
                    </a:lnTo>
                    <a:lnTo>
                      <a:pt x="65" y="79"/>
                    </a:lnTo>
                    <a:lnTo>
                      <a:pt x="65" y="77"/>
                    </a:lnTo>
                    <a:lnTo>
                      <a:pt x="63" y="77"/>
                    </a:lnTo>
                    <a:lnTo>
                      <a:pt x="63" y="75"/>
                    </a:lnTo>
                    <a:lnTo>
                      <a:pt x="61" y="75"/>
                    </a:lnTo>
                    <a:lnTo>
                      <a:pt x="60" y="75"/>
                    </a:lnTo>
                    <a:lnTo>
                      <a:pt x="60" y="73"/>
                    </a:lnTo>
                    <a:lnTo>
                      <a:pt x="60" y="75"/>
                    </a:lnTo>
                    <a:lnTo>
                      <a:pt x="58" y="75"/>
                    </a:lnTo>
                    <a:lnTo>
                      <a:pt x="58" y="77"/>
                    </a:lnTo>
                    <a:lnTo>
                      <a:pt x="58" y="79"/>
                    </a:lnTo>
                    <a:lnTo>
                      <a:pt x="58" y="81"/>
                    </a:lnTo>
                    <a:lnTo>
                      <a:pt x="58" y="83"/>
                    </a:lnTo>
                    <a:lnTo>
                      <a:pt x="58" y="85"/>
                    </a:lnTo>
                    <a:lnTo>
                      <a:pt x="58" y="87"/>
                    </a:lnTo>
                    <a:lnTo>
                      <a:pt x="58" y="89"/>
                    </a:lnTo>
                    <a:lnTo>
                      <a:pt x="60" y="92"/>
                    </a:lnTo>
                    <a:lnTo>
                      <a:pt x="60" y="94"/>
                    </a:lnTo>
                    <a:lnTo>
                      <a:pt x="60" y="98"/>
                    </a:lnTo>
                    <a:close/>
                  </a:path>
                </a:pathLst>
              </a:custGeom>
              <a:solidFill>
                <a:srgbClr val="B559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73" name="Freeform 749"/>
              <p:cNvSpPr>
                <a:spLocks noChangeAspect="1"/>
              </p:cNvSpPr>
              <p:nvPr/>
            </p:nvSpPr>
            <p:spPr bwMode="auto">
              <a:xfrm>
                <a:off x="1121" y="3267"/>
                <a:ext cx="116" cy="152"/>
              </a:xfrm>
              <a:custGeom>
                <a:avLst/>
                <a:gdLst>
                  <a:gd name="T0" fmla="*/ 2 w 154"/>
                  <a:gd name="T1" fmla="*/ 1 h 217"/>
                  <a:gd name="T2" fmla="*/ 2 w 154"/>
                  <a:gd name="T3" fmla="*/ 2 h 217"/>
                  <a:gd name="T4" fmla="*/ 3 w 154"/>
                  <a:gd name="T5" fmla="*/ 2 h 217"/>
                  <a:gd name="T6" fmla="*/ 3 w 154"/>
                  <a:gd name="T7" fmla="*/ 2 h 217"/>
                  <a:gd name="T8" fmla="*/ 3 w 154"/>
                  <a:gd name="T9" fmla="*/ 3 h 217"/>
                  <a:gd name="T10" fmla="*/ 3 w 154"/>
                  <a:gd name="T11" fmla="*/ 3 h 217"/>
                  <a:gd name="T12" fmla="*/ 3 w 154"/>
                  <a:gd name="T13" fmla="*/ 3 h 217"/>
                  <a:gd name="T14" fmla="*/ 3 w 154"/>
                  <a:gd name="T15" fmla="*/ 3 h 217"/>
                  <a:gd name="T16" fmla="*/ 3 w 154"/>
                  <a:gd name="T17" fmla="*/ 3 h 217"/>
                  <a:gd name="T18" fmla="*/ 2 w 154"/>
                  <a:gd name="T19" fmla="*/ 3 h 217"/>
                  <a:gd name="T20" fmla="*/ 2 w 154"/>
                  <a:gd name="T21" fmla="*/ 3 h 217"/>
                  <a:gd name="T22" fmla="*/ 2 w 154"/>
                  <a:gd name="T23" fmla="*/ 3 h 217"/>
                  <a:gd name="T24" fmla="*/ 2 w 154"/>
                  <a:gd name="T25" fmla="*/ 3 h 217"/>
                  <a:gd name="T26" fmla="*/ 2 w 154"/>
                  <a:gd name="T27" fmla="*/ 3 h 217"/>
                  <a:gd name="T28" fmla="*/ 2 w 154"/>
                  <a:gd name="T29" fmla="*/ 3 h 217"/>
                  <a:gd name="T30" fmla="*/ 2 w 154"/>
                  <a:gd name="T31" fmla="*/ 3 h 217"/>
                  <a:gd name="T32" fmla="*/ 2 w 154"/>
                  <a:gd name="T33" fmla="*/ 3 h 217"/>
                  <a:gd name="T34" fmla="*/ 2 w 154"/>
                  <a:gd name="T35" fmla="*/ 3 h 217"/>
                  <a:gd name="T36" fmla="*/ 2 w 154"/>
                  <a:gd name="T37" fmla="*/ 2 h 217"/>
                  <a:gd name="T38" fmla="*/ 2 w 154"/>
                  <a:gd name="T39" fmla="*/ 2 h 217"/>
                  <a:gd name="T40" fmla="*/ 2 w 154"/>
                  <a:gd name="T41" fmla="*/ 1 h 217"/>
                  <a:gd name="T42" fmla="*/ 2 w 154"/>
                  <a:gd name="T43" fmla="*/ 1 h 217"/>
                  <a:gd name="T44" fmla="*/ 2 w 154"/>
                  <a:gd name="T45" fmla="*/ 1 h 217"/>
                  <a:gd name="T46" fmla="*/ 2 w 154"/>
                  <a:gd name="T47" fmla="*/ 1 h 217"/>
                  <a:gd name="T48" fmla="*/ 2 w 154"/>
                  <a:gd name="T49" fmla="*/ 1 h 217"/>
                  <a:gd name="T50" fmla="*/ 2 w 154"/>
                  <a:gd name="T51" fmla="*/ 1 h 217"/>
                  <a:gd name="T52" fmla="*/ 2 w 154"/>
                  <a:gd name="T53" fmla="*/ 1 h 217"/>
                  <a:gd name="T54" fmla="*/ 0 w 154"/>
                  <a:gd name="T55" fmla="*/ 0 h 217"/>
                  <a:gd name="T56" fmla="*/ 5 w 154"/>
                  <a:gd name="T57" fmla="*/ 1 h 217"/>
                  <a:gd name="T58" fmla="*/ 5 w 154"/>
                  <a:gd name="T59" fmla="*/ 1 h 217"/>
                  <a:gd name="T60" fmla="*/ 5 w 154"/>
                  <a:gd name="T61" fmla="*/ 1 h 217"/>
                  <a:gd name="T62" fmla="*/ 5 w 154"/>
                  <a:gd name="T63" fmla="*/ 1 h 217"/>
                  <a:gd name="T64" fmla="*/ 5 w 154"/>
                  <a:gd name="T65" fmla="*/ 1 h 217"/>
                  <a:gd name="T66" fmla="*/ 5 w 154"/>
                  <a:gd name="T67" fmla="*/ 1 h 217"/>
                  <a:gd name="T68" fmla="*/ 5 w 154"/>
                  <a:gd name="T69" fmla="*/ 1 h 217"/>
                  <a:gd name="T70" fmla="*/ 5 w 154"/>
                  <a:gd name="T71" fmla="*/ 1 h 217"/>
                  <a:gd name="T72" fmla="*/ 5 w 154"/>
                  <a:gd name="T73" fmla="*/ 1 h 217"/>
                  <a:gd name="T74" fmla="*/ 5 w 154"/>
                  <a:gd name="T75" fmla="*/ 2 h 217"/>
                  <a:gd name="T76" fmla="*/ 5 w 154"/>
                  <a:gd name="T77" fmla="*/ 2 h 217"/>
                  <a:gd name="T78" fmla="*/ 5 w 154"/>
                  <a:gd name="T79" fmla="*/ 2 h 217"/>
                  <a:gd name="T80" fmla="*/ 5 w 154"/>
                  <a:gd name="T81" fmla="*/ 2 h 217"/>
                  <a:gd name="T82" fmla="*/ 5 w 154"/>
                  <a:gd name="T83" fmla="*/ 2 h 217"/>
                  <a:gd name="T84" fmla="*/ 5 w 154"/>
                  <a:gd name="T85" fmla="*/ 2 h 217"/>
                  <a:gd name="T86" fmla="*/ 4 w 154"/>
                  <a:gd name="T87" fmla="*/ 2 h 217"/>
                  <a:gd name="T88" fmla="*/ 4 w 154"/>
                  <a:gd name="T89" fmla="*/ 2 h 217"/>
                  <a:gd name="T90" fmla="*/ 4 w 154"/>
                  <a:gd name="T91" fmla="*/ 2 h 217"/>
                  <a:gd name="T92" fmla="*/ 4 w 154"/>
                  <a:gd name="T93" fmla="*/ 2 h 217"/>
                  <a:gd name="T94" fmla="*/ 4 w 154"/>
                  <a:gd name="T95" fmla="*/ 2 h 217"/>
                  <a:gd name="T96" fmla="*/ 4 w 154"/>
                  <a:gd name="T97" fmla="*/ 2 h 217"/>
                  <a:gd name="T98" fmla="*/ 3 w 154"/>
                  <a:gd name="T99" fmla="*/ 1 h 217"/>
                  <a:gd name="T100" fmla="*/ 3 w 154"/>
                  <a:gd name="T101" fmla="*/ 1 h 217"/>
                  <a:gd name="T102" fmla="*/ 3 w 154"/>
                  <a:gd name="T103" fmla="*/ 1 h 217"/>
                  <a:gd name="T104" fmla="*/ 3 w 154"/>
                  <a:gd name="T105" fmla="*/ 1 h 217"/>
                  <a:gd name="T106" fmla="*/ 3 w 154"/>
                  <a:gd name="T107" fmla="*/ 1 h 217"/>
                  <a:gd name="T108" fmla="*/ 3 w 154"/>
                  <a:gd name="T109" fmla="*/ 1 h 217"/>
                  <a:gd name="T110" fmla="*/ 2 w 154"/>
                  <a:gd name="T111" fmla="*/ 1 h 217"/>
                  <a:gd name="T112" fmla="*/ 2 w 154"/>
                  <a:gd name="T113" fmla="*/ 1 h 217"/>
                  <a:gd name="T114" fmla="*/ 2 w 154"/>
                  <a:gd name="T115" fmla="*/ 1 h 217"/>
                  <a:gd name="T116" fmla="*/ 2 w 154"/>
                  <a:gd name="T117" fmla="*/ 1 h 217"/>
                  <a:gd name="T118" fmla="*/ 2 w 154"/>
                  <a:gd name="T119" fmla="*/ 1 h 2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54"/>
                  <a:gd name="T181" fmla="*/ 0 h 217"/>
                  <a:gd name="T182" fmla="*/ 154 w 154"/>
                  <a:gd name="T183" fmla="*/ 217 h 21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54" h="217">
                    <a:moveTo>
                      <a:pt x="56" y="87"/>
                    </a:moveTo>
                    <a:lnTo>
                      <a:pt x="56" y="90"/>
                    </a:lnTo>
                    <a:lnTo>
                      <a:pt x="58" y="94"/>
                    </a:lnTo>
                    <a:lnTo>
                      <a:pt x="58" y="100"/>
                    </a:lnTo>
                    <a:lnTo>
                      <a:pt x="60" y="104"/>
                    </a:lnTo>
                    <a:lnTo>
                      <a:pt x="60" y="108"/>
                    </a:lnTo>
                    <a:lnTo>
                      <a:pt x="61" y="113"/>
                    </a:lnTo>
                    <a:lnTo>
                      <a:pt x="63" y="117"/>
                    </a:lnTo>
                    <a:lnTo>
                      <a:pt x="63" y="121"/>
                    </a:lnTo>
                    <a:lnTo>
                      <a:pt x="65" y="127"/>
                    </a:lnTo>
                    <a:lnTo>
                      <a:pt x="65" y="131"/>
                    </a:lnTo>
                    <a:lnTo>
                      <a:pt x="67" y="135"/>
                    </a:lnTo>
                    <a:lnTo>
                      <a:pt x="67" y="140"/>
                    </a:lnTo>
                    <a:lnTo>
                      <a:pt x="69" y="144"/>
                    </a:lnTo>
                    <a:lnTo>
                      <a:pt x="71" y="148"/>
                    </a:lnTo>
                    <a:lnTo>
                      <a:pt x="71" y="152"/>
                    </a:lnTo>
                    <a:lnTo>
                      <a:pt x="73" y="156"/>
                    </a:lnTo>
                    <a:lnTo>
                      <a:pt x="73" y="160"/>
                    </a:lnTo>
                    <a:lnTo>
                      <a:pt x="75" y="163"/>
                    </a:lnTo>
                    <a:lnTo>
                      <a:pt x="75" y="167"/>
                    </a:lnTo>
                    <a:lnTo>
                      <a:pt x="77" y="171"/>
                    </a:lnTo>
                    <a:lnTo>
                      <a:pt x="77" y="175"/>
                    </a:lnTo>
                    <a:lnTo>
                      <a:pt x="77" y="177"/>
                    </a:lnTo>
                    <a:lnTo>
                      <a:pt x="79" y="181"/>
                    </a:lnTo>
                    <a:lnTo>
                      <a:pt x="79" y="183"/>
                    </a:lnTo>
                    <a:lnTo>
                      <a:pt x="79" y="185"/>
                    </a:lnTo>
                    <a:lnTo>
                      <a:pt x="81" y="186"/>
                    </a:lnTo>
                    <a:lnTo>
                      <a:pt x="81" y="188"/>
                    </a:lnTo>
                    <a:lnTo>
                      <a:pt x="81" y="190"/>
                    </a:lnTo>
                    <a:lnTo>
                      <a:pt x="81" y="192"/>
                    </a:lnTo>
                    <a:lnTo>
                      <a:pt x="79" y="194"/>
                    </a:lnTo>
                    <a:lnTo>
                      <a:pt x="77" y="196"/>
                    </a:lnTo>
                    <a:lnTo>
                      <a:pt x="75" y="196"/>
                    </a:lnTo>
                    <a:lnTo>
                      <a:pt x="73" y="198"/>
                    </a:lnTo>
                    <a:lnTo>
                      <a:pt x="71" y="200"/>
                    </a:lnTo>
                    <a:lnTo>
                      <a:pt x="69" y="200"/>
                    </a:lnTo>
                    <a:lnTo>
                      <a:pt x="67" y="202"/>
                    </a:lnTo>
                    <a:lnTo>
                      <a:pt x="65" y="204"/>
                    </a:lnTo>
                    <a:lnTo>
                      <a:pt x="63" y="204"/>
                    </a:lnTo>
                    <a:lnTo>
                      <a:pt x="60" y="206"/>
                    </a:lnTo>
                    <a:lnTo>
                      <a:pt x="58" y="206"/>
                    </a:lnTo>
                    <a:lnTo>
                      <a:pt x="56" y="208"/>
                    </a:lnTo>
                    <a:lnTo>
                      <a:pt x="54" y="209"/>
                    </a:lnTo>
                    <a:lnTo>
                      <a:pt x="52" y="209"/>
                    </a:lnTo>
                    <a:lnTo>
                      <a:pt x="50" y="211"/>
                    </a:lnTo>
                    <a:lnTo>
                      <a:pt x="48" y="211"/>
                    </a:lnTo>
                    <a:lnTo>
                      <a:pt x="46" y="213"/>
                    </a:lnTo>
                    <a:lnTo>
                      <a:pt x="44" y="213"/>
                    </a:lnTo>
                    <a:lnTo>
                      <a:pt x="42" y="215"/>
                    </a:lnTo>
                    <a:lnTo>
                      <a:pt x="40" y="215"/>
                    </a:lnTo>
                    <a:lnTo>
                      <a:pt x="38" y="215"/>
                    </a:lnTo>
                    <a:lnTo>
                      <a:pt x="36" y="217"/>
                    </a:lnTo>
                    <a:lnTo>
                      <a:pt x="35" y="217"/>
                    </a:lnTo>
                    <a:lnTo>
                      <a:pt x="33" y="217"/>
                    </a:lnTo>
                    <a:lnTo>
                      <a:pt x="31" y="217"/>
                    </a:lnTo>
                    <a:lnTo>
                      <a:pt x="29" y="217"/>
                    </a:lnTo>
                    <a:lnTo>
                      <a:pt x="27" y="217"/>
                    </a:lnTo>
                    <a:lnTo>
                      <a:pt x="27" y="215"/>
                    </a:lnTo>
                    <a:lnTo>
                      <a:pt x="27" y="213"/>
                    </a:lnTo>
                    <a:lnTo>
                      <a:pt x="27" y="211"/>
                    </a:lnTo>
                    <a:lnTo>
                      <a:pt x="27" y="209"/>
                    </a:lnTo>
                    <a:lnTo>
                      <a:pt x="27" y="208"/>
                    </a:lnTo>
                    <a:lnTo>
                      <a:pt x="27" y="206"/>
                    </a:lnTo>
                    <a:lnTo>
                      <a:pt x="27" y="204"/>
                    </a:lnTo>
                    <a:lnTo>
                      <a:pt x="29" y="200"/>
                    </a:lnTo>
                    <a:lnTo>
                      <a:pt x="29" y="196"/>
                    </a:lnTo>
                    <a:lnTo>
                      <a:pt x="29" y="192"/>
                    </a:lnTo>
                    <a:lnTo>
                      <a:pt x="29" y="188"/>
                    </a:lnTo>
                    <a:lnTo>
                      <a:pt x="29" y="185"/>
                    </a:lnTo>
                    <a:lnTo>
                      <a:pt x="29" y="181"/>
                    </a:lnTo>
                    <a:lnTo>
                      <a:pt x="29" y="175"/>
                    </a:lnTo>
                    <a:lnTo>
                      <a:pt x="29" y="171"/>
                    </a:lnTo>
                    <a:lnTo>
                      <a:pt x="29" y="165"/>
                    </a:lnTo>
                    <a:lnTo>
                      <a:pt x="29" y="160"/>
                    </a:lnTo>
                    <a:lnTo>
                      <a:pt x="29" y="154"/>
                    </a:lnTo>
                    <a:lnTo>
                      <a:pt x="29" y="148"/>
                    </a:lnTo>
                    <a:lnTo>
                      <a:pt x="29" y="142"/>
                    </a:lnTo>
                    <a:lnTo>
                      <a:pt x="29" y="137"/>
                    </a:lnTo>
                    <a:lnTo>
                      <a:pt x="27" y="131"/>
                    </a:lnTo>
                    <a:lnTo>
                      <a:pt x="27" y="123"/>
                    </a:lnTo>
                    <a:lnTo>
                      <a:pt x="27" y="117"/>
                    </a:lnTo>
                    <a:lnTo>
                      <a:pt x="25" y="110"/>
                    </a:lnTo>
                    <a:lnTo>
                      <a:pt x="25" y="104"/>
                    </a:lnTo>
                    <a:lnTo>
                      <a:pt x="23" y="96"/>
                    </a:lnTo>
                    <a:lnTo>
                      <a:pt x="21" y="89"/>
                    </a:lnTo>
                    <a:lnTo>
                      <a:pt x="19" y="81"/>
                    </a:lnTo>
                    <a:lnTo>
                      <a:pt x="17" y="73"/>
                    </a:lnTo>
                    <a:lnTo>
                      <a:pt x="17" y="67"/>
                    </a:lnTo>
                    <a:lnTo>
                      <a:pt x="15" y="62"/>
                    </a:lnTo>
                    <a:lnTo>
                      <a:pt x="13" y="58"/>
                    </a:lnTo>
                    <a:lnTo>
                      <a:pt x="13" y="54"/>
                    </a:lnTo>
                    <a:lnTo>
                      <a:pt x="12" y="48"/>
                    </a:lnTo>
                    <a:lnTo>
                      <a:pt x="12" y="44"/>
                    </a:lnTo>
                    <a:lnTo>
                      <a:pt x="10" y="41"/>
                    </a:lnTo>
                    <a:lnTo>
                      <a:pt x="10" y="39"/>
                    </a:lnTo>
                    <a:lnTo>
                      <a:pt x="8" y="35"/>
                    </a:lnTo>
                    <a:lnTo>
                      <a:pt x="8" y="31"/>
                    </a:lnTo>
                    <a:lnTo>
                      <a:pt x="6" y="29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0" y="64"/>
                    </a:lnTo>
                    <a:lnTo>
                      <a:pt x="142" y="64"/>
                    </a:lnTo>
                    <a:lnTo>
                      <a:pt x="142" y="65"/>
                    </a:lnTo>
                    <a:lnTo>
                      <a:pt x="142" y="67"/>
                    </a:lnTo>
                    <a:lnTo>
                      <a:pt x="144" y="67"/>
                    </a:lnTo>
                    <a:lnTo>
                      <a:pt x="144" y="69"/>
                    </a:lnTo>
                    <a:lnTo>
                      <a:pt x="146" y="71"/>
                    </a:lnTo>
                    <a:lnTo>
                      <a:pt x="146" y="73"/>
                    </a:lnTo>
                    <a:lnTo>
                      <a:pt x="148" y="73"/>
                    </a:lnTo>
                    <a:lnTo>
                      <a:pt x="148" y="75"/>
                    </a:lnTo>
                    <a:lnTo>
                      <a:pt x="150" y="77"/>
                    </a:lnTo>
                    <a:lnTo>
                      <a:pt x="152" y="79"/>
                    </a:lnTo>
                    <a:lnTo>
                      <a:pt x="154" y="81"/>
                    </a:lnTo>
                    <a:lnTo>
                      <a:pt x="152" y="81"/>
                    </a:lnTo>
                    <a:lnTo>
                      <a:pt x="150" y="81"/>
                    </a:lnTo>
                    <a:lnTo>
                      <a:pt x="148" y="81"/>
                    </a:lnTo>
                    <a:lnTo>
                      <a:pt x="148" y="83"/>
                    </a:lnTo>
                    <a:lnTo>
                      <a:pt x="146" y="83"/>
                    </a:lnTo>
                    <a:lnTo>
                      <a:pt x="144" y="83"/>
                    </a:lnTo>
                    <a:lnTo>
                      <a:pt x="144" y="85"/>
                    </a:lnTo>
                    <a:lnTo>
                      <a:pt x="142" y="85"/>
                    </a:lnTo>
                    <a:lnTo>
                      <a:pt x="142" y="87"/>
                    </a:lnTo>
                    <a:lnTo>
                      <a:pt x="140" y="87"/>
                    </a:lnTo>
                    <a:lnTo>
                      <a:pt x="140" y="89"/>
                    </a:lnTo>
                    <a:lnTo>
                      <a:pt x="140" y="90"/>
                    </a:lnTo>
                    <a:lnTo>
                      <a:pt x="140" y="92"/>
                    </a:lnTo>
                    <a:lnTo>
                      <a:pt x="140" y="94"/>
                    </a:lnTo>
                    <a:lnTo>
                      <a:pt x="140" y="96"/>
                    </a:lnTo>
                    <a:lnTo>
                      <a:pt x="142" y="98"/>
                    </a:lnTo>
                    <a:lnTo>
                      <a:pt x="142" y="100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4" y="104"/>
                    </a:lnTo>
                    <a:lnTo>
                      <a:pt x="146" y="104"/>
                    </a:lnTo>
                    <a:lnTo>
                      <a:pt x="146" y="106"/>
                    </a:lnTo>
                    <a:lnTo>
                      <a:pt x="146" y="108"/>
                    </a:lnTo>
                    <a:lnTo>
                      <a:pt x="146" y="110"/>
                    </a:lnTo>
                    <a:lnTo>
                      <a:pt x="148" y="112"/>
                    </a:lnTo>
                    <a:lnTo>
                      <a:pt x="148" y="113"/>
                    </a:lnTo>
                    <a:lnTo>
                      <a:pt x="148" y="115"/>
                    </a:lnTo>
                    <a:lnTo>
                      <a:pt x="146" y="117"/>
                    </a:lnTo>
                    <a:lnTo>
                      <a:pt x="146" y="119"/>
                    </a:lnTo>
                    <a:lnTo>
                      <a:pt x="144" y="121"/>
                    </a:lnTo>
                    <a:lnTo>
                      <a:pt x="142" y="123"/>
                    </a:lnTo>
                    <a:lnTo>
                      <a:pt x="140" y="123"/>
                    </a:lnTo>
                    <a:lnTo>
                      <a:pt x="138" y="125"/>
                    </a:lnTo>
                    <a:lnTo>
                      <a:pt x="136" y="125"/>
                    </a:lnTo>
                    <a:lnTo>
                      <a:pt x="134" y="127"/>
                    </a:lnTo>
                    <a:lnTo>
                      <a:pt x="132" y="127"/>
                    </a:lnTo>
                    <a:lnTo>
                      <a:pt x="132" y="129"/>
                    </a:lnTo>
                    <a:lnTo>
                      <a:pt x="131" y="129"/>
                    </a:lnTo>
                    <a:lnTo>
                      <a:pt x="131" y="131"/>
                    </a:lnTo>
                    <a:lnTo>
                      <a:pt x="129" y="131"/>
                    </a:lnTo>
                    <a:lnTo>
                      <a:pt x="129" y="133"/>
                    </a:lnTo>
                    <a:lnTo>
                      <a:pt x="127" y="133"/>
                    </a:lnTo>
                    <a:lnTo>
                      <a:pt x="127" y="135"/>
                    </a:lnTo>
                    <a:lnTo>
                      <a:pt x="125" y="137"/>
                    </a:lnTo>
                    <a:lnTo>
                      <a:pt x="123" y="138"/>
                    </a:lnTo>
                    <a:lnTo>
                      <a:pt x="123" y="140"/>
                    </a:lnTo>
                    <a:lnTo>
                      <a:pt x="121" y="140"/>
                    </a:lnTo>
                    <a:lnTo>
                      <a:pt x="119" y="142"/>
                    </a:lnTo>
                    <a:lnTo>
                      <a:pt x="117" y="142"/>
                    </a:lnTo>
                    <a:lnTo>
                      <a:pt x="115" y="144"/>
                    </a:lnTo>
                    <a:lnTo>
                      <a:pt x="113" y="144"/>
                    </a:lnTo>
                    <a:lnTo>
                      <a:pt x="111" y="144"/>
                    </a:lnTo>
                    <a:lnTo>
                      <a:pt x="109" y="144"/>
                    </a:lnTo>
                    <a:lnTo>
                      <a:pt x="107" y="142"/>
                    </a:lnTo>
                    <a:lnTo>
                      <a:pt x="106" y="142"/>
                    </a:lnTo>
                    <a:lnTo>
                      <a:pt x="104" y="140"/>
                    </a:lnTo>
                    <a:lnTo>
                      <a:pt x="102" y="138"/>
                    </a:lnTo>
                    <a:lnTo>
                      <a:pt x="100" y="138"/>
                    </a:lnTo>
                    <a:lnTo>
                      <a:pt x="100" y="137"/>
                    </a:lnTo>
                    <a:lnTo>
                      <a:pt x="98" y="137"/>
                    </a:lnTo>
                    <a:lnTo>
                      <a:pt x="98" y="135"/>
                    </a:lnTo>
                    <a:lnTo>
                      <a:pt x="96" y="133"/>
                    </a:lnTo>
                    <a:lnTo>
                      <a:pt x="94" y="131"/>
                    </a:lnTo>
                    <a:lnTo>
                      <a:pt x="94" y="129"/>
                    </a:lnTo>
                    <a:lnTo>
                      <a:pt x="94" y="127"/>
                    </a:lnTo>
                    <a:lnTo>
                      <a:pt x="92" y="127"/>
                    </a:lnTo>
                    <a:lnTo>
                      <a:pt x="92" y="125"/>
                    </a:lnTo>
                    <a:lnTo>
                      <a:pt x="92" y="123"/>
                    </a:lnTo>
                    <a:lnTo>
                      <a:pt x="90" y="123"/>
                    </a:lnTo>
                    <a:lnTo>
                      <a:pt x="90" y="121"/>
                    </a:lnTo>
                    <a:lnTo>
                      <a:pt x="90" y="119"/>
                    </a:lnTo>
                    <a:lnTo>
                      <a:pt x="88" y="117"/>
                    </a:lnTo>
                    <a:lnTo>
                      <a:pt x="86" y="115"/>
                    </a:lnTo>
                    <a:lnTo>
                      <a:pt x="86" y="113"/>
                    </a:lnTo>
                    <a:lnTo>
                      <a:pt x="86" y="112"/>
                    </a:lnTo>
                    <a:lnTo>
                      <a:pt x="84" y="110"/>
                    </a:lnTo>
                    <a:lnTo>
                      <a:pt x="83" y="108"/>
                    </a:lnTo>
                    <a:lnTo>
                      <a:pt x="83" y="106"/>
                    </a:lnTo>
                    <a:lnTo>
                      <a:pt x="81" y="104"/>
                    </a:lnTo>
                    <a:lnTo>
                      <a:pt x="81" y="102"/>
                    </a:lnTo>
                    <a:lnTo>
                      <a:pt x="79" y="102"/>
                    </a:lnTo>
                    <a:lnTo>
                      <a:pt x="79" y="100"/>
                    </a:lnTo>
                    <a:lnTo>
                      <a:pt x="79" y="98"/>
                    </a:lnTo>
                    <a:lnTo>
                      <a:pt x="77" y="96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3" y="90"/>
                    </a:lnTo>
                    <a:lnTo>
                      <a:pt x="73" y="89"/>
                    </a:lnTo>
                    <a:lnTo>
                      <a:pt x="71" y="87"/>
                    </a:lnTo>
                    <a:lnTo>
                      <a:pt x="71" y="85"/>
                    </a:lnTo>
                    <a:lnTo>
                      <a:pt x="69" y="83"/>
                    </a:lnTo>
                    <a:lnTo>
                      <a:pt x="69" y="81"/>
                    </a:lnTo>
                    <a:lnTo>
                      <a:pt x="69" y="79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3"/>
                    </a:lnTo>
                    <a:lnTo>
                      <a:pt x="65" y="73"/>
                    </a:lnTo>
                    <a:lnTo>
                      <a:pt x="65" y="71"/>
                    </a:lnTo>
                    <a:lnTo>
                      <a:pt x="63" y="71"/>
                    </a:lnTo>
                    <a:lnTo>
                      <a:pt x="63" y="69"/>
                    </a:lnTo>
                    <a:lnTo>
                      <a:pt x="63" y="67"/>
                    </a:lnTo>
                    <a:lnTo>
                      <a:pt x="61" y="67"/>
                    </a:lnTo>
                    <a:lnTo>
                      <a:pt x="60" y="65"/>
                    </a:lnTo>
                    <a:lnTo>
                      <a:pt x="58" y="64"/>
                    </a:lnTo>
                    <a:lnTo>
                      <a:pt x="56" y="64"/>
                    </a:lnTo>
                    <a:lnTo>
                      <a:pt x="54" y="65"/>
                    </a:lnTo>
                    <a:lnTo>
                      <a:pt x="54" y="67"/>
                    </a:lnTo>
                    <a:lnTo>
                      <a:pt x="54" y="69"/>
                    </a:lnTo>
                    <a:lnTo>
                      <a:pt x="54" y="71"/>
                    </a:lnTo>
                    <a:lnTo>
                      <a:pt x="54" y="73"/>
                    </a:lnTo>
                    <a:lnTo>
                      <a:pt x="54" y="75"/>
                    </a:lnTo>
                    <a:lnTo>
                      <a:pt x="54" y="77"/>
                    </a:lnTo>
                    <a:lnTo>
                      <a:pt x="54" y="81"/>
                    </a:lnTo>
                    <a:lnTo>
                      <a:pt x="54" y="83"/>
                    </a:lnTo>
                    <a:lnTo>
                      <a:pt x="56" y="87"/>
                    </a:lnTo>
                    <a:close/>
                  </a:path>
                </a:pathLst>
              </a:custGeom>
              <a:solidFill>
                <a:srgbClr val="AD51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74" name="Freeform 750"/>
              <p:cNvSpPr>
                <a:spLocks noChangeAspect="1"/>
              </p:cNvSpPr>
              <p:nvPr/>
            </p:nvSpPr>
            <p:spPr bwMode="auto">
              <a:xfrm>
                <a:off x="1121" y="3267"/>
                <a:ext cx="115" cy="152"/>
              </a:xfrm>
              <a:custGeom>
                <a:avLst/>
                <a:gdLst>
                  <a:gd name="T0" fmla="*/ 2 w 152"/>
                  <a:gd name="T1" fmla="*/ 1 h 217"/>
                  <a:gd name="T2" fmla="*/ 2 w 152"/>
                  <a:gd name="T3" fmla="*/ 1 h 217"/>
                  <a:gd name="T4" fmla="*/ 2 w 152"/>
                  <a:gd name="T5" fmla="*/ 2 h 217"/>
                  <a:gd name="T6" fmla="*/ 2 w 152"/>
                  <a:gd name="T7" fmla="*/ 2 h 217"/>
                  <a:gd name="T8" fmla="*/ 3 w 152"/>
                  <a:gd name="T9" fmla="*/ 2 h 217"/>
                  <a:gd name="T10" fmla="*/ 3 w 152"/>
                  <a:gd name="T11" fmla="*/ 3 h 217"/>
                  <a:gd name="T12" fmla="*/ 3 w 152"/>
                  <a:gd name="T13" fmla="*/ 3 h 217"/>
                  <a:gd name="T14" fmla="*/ 3 w 152"/>
                  <a:gd name="T15" fmla="*/ 3 h 217"/>
                  <a:gd name="T16" fmla="*/ 3 w 152"/>
                  <a:gd name="T17" fmla="*/ 3 h 217"/>
                  <a:gd name="T18" fmla="*/ 2 w 152"/>
                  <a:gd name="T19" fmla="*/ 3 h 217"/>
                  <a:gd name="T20" fmla="*/ 2 w 152"/>
                  <a:gd name="T21" fmla="*/ 3 h 217"/>
                  <a:gd name="T22" fmla="*/ 2 w 152"/>
                  <a:gd name="T23" fmla="*/ 3 h 217"/>
                  <a:gd name="T24" fmla="*/ 2 w 152"/>
                  <a:gd name="T25" fmla="*/ 3 h 217"/>
                  <a:gd name="T26" fmla="*/ 2 w 152"/>
                  <a:gd name="T27" fmla="*/ 3 h 217"/>
                  <a:gd name="T28" fmla="*/ 2 w 152"/>
                  <a:gd name="T29" fmla="*/ 3 h 217"/>
                  <a:gd name="T30" fmla="*/ 2 w 152"/>
                  <a:gd name="T31" fmla="*/ 3 h 217"/>
                  <a:gd name="T32" fmla="*/ 2 w 152"/>
                  <a:gd name="T33" fmla="*/ 3 h 217"/>
                  <a:gd name="T34" fmla="*/ 2 w 152"/>
                  <a:gd name="T35" fmla="*/ 3 h 217"/>
                  <a:gd name="T36" fmla="*/ 2 w 152"/>
                  <a:gd name="T37" fmla="*/ 2 h 217"/>
                  <a:gd name="T38" fmla="*/ 2 w 152"/>
                  <a:gd name="T39" fmla="*/ 2 h 217"/>
                  <a:gd name="T40" fmla="*/ 2 w 152"/>
                  <a:gd name="T41" fmla="*/ 1 h 217"/>
                  <a:gd name="T42" fmla="*/ 2 w 152"/>
                  <a:gd name="T43" fmla="*/ 1 h 217"/>
                  <a:gd name="T44" fmla="*/ 2 w 152"/>
                  <a:gd name="T45" fmla="*/ 1 h 217"/>
                  <a:gd name="T46" fmla="*/ 2 w 152"/>
                  <a:gd name="T47" fmla="*/ 1 h 217"/>
                  <a:gd name="T48" fmla="*/ 2 w 152"/>
                  <a:gd name="T49" fmla="*/ 1 h 217"/>
                  <a:gd name="T50" fmla="*/ 2 w 152"/>
                  <a:gd name="T51" fmla="*/ 1 h 217"/>
                  <a:gd name="T52" fmla="*/ 0 w 152"/>
                  <a:gd name="T53" fmla="*/ 1 h 217"/>
                  <a:gd name="T54" fmla="*/ 5 w 152"/>
                  <a:gd name="T55" fmla="*/ 1 h 217"/>
                  <a:gd name="T56" fmla="*/ 5 w 152"/>
                  <a:gd name="T57" fmla="*/ 1 h 217"/>
                  <a:gd name="T58" fmla="*/ 5 w 152"/>
                  <a:gd name="T59" fmla="*/ 1 h 217"/>
                  <a:gd name="T60" fmla="*/ 6 w 152"/>
                  <a:gd name="T61" fmla="*/ 1 h 217"/>
                  <a:gd name="T62" fmla="*/ 5 w 152"/>
                  <a:gd name="T63" fmla="*/ 1 h 217"/>
                  <a:gd name="T64" fmla="*/ 5 w 152"/>
                  <a:gd name="T65" fmla="*/ 1 h 217"/>
                  <a:gd name="T66" fmla="*/ 5 w 152"/>
                  <a:gd name="T67" fmla="*/ 1 h 217"/>
                  <a:gd name="T68" fmla="*/ 5 w 152"/>
                  <a:gd name="T69" fmla="*/ 1 h 217"/>
                  <a:gd name="T70" fmla="*/ 5 w 152"/>
                  <a:gd name="T71" fmla="*/ 1 h 217"/>
                  <a:gd name="T72" fmla="*/ 5 w 152"/>
                  <a:gd name="T73" fmla="*/ 1 h 217"/>
                  <a:gd name="T74" fmla="*/ 5 w 152"/>
                  <a:gd name="T75" fmla="*/ 1 h 217"/>
                  <a:gd name="T76" fmla="*/ 5 w 152"/>
                  <a:gd name="T77" fmla="*/ 2 h 217"/>
                  <a:gd name="T78" fmla="*/ 5 w 152"/>
                  <a:gd name="T79" fmla="*/ 2 h 217"/>
                  <a:gd name="T80" fmla="*/ 5 w 152"/>
                  <a:gd name="T81" fmla="*/ 2 h 217"/>
                  <a:gd name="T82" fmla="*/ 5 w 152"/>
                  <a:gd name="T83" fmla="*/ 2 h 217"/>
                  <a:gd name="T84" fmla="*/ 5 w 152"/>
                  <a:gd name="T85" fmla="*/ 2 h 217"/>
                  <a:gd name="T86" fmla="*/ 5 w 152"/>
                  <a:gd name="T87" fmla="*/ 2 h 217"/>
                  <a:gd name="T88" fmla="*/ 4 w 152"/>
                  <a:gd name="T89" fmla="*/ 2 h 217"/>
                  <a:gd name="T90" fmla="*/ 4 w 152"/>
                  <a:gd name="T91" fmla="*/ 2 h 217"/>
                  <a:gd name="T92" fmla="*/ 4 w 152"/>
                  <a:gd name="T93" fmla="*/ 2 h 217"/>
                  <a:gd name="T94" fmla="*/ 4 w 152"/>
                  <a:gd name="T95" fmla="*/ 2 h 217"/>
                  <a:gd name="T96" fmla="*/ 4 w 152"/>
                  <a:gd name="T97" fmla="*/ 2 h 217"/>
                  <a:gd name="T98" fmla="*/ 4 w 152"/>
                  <a:gd name="T99" fmla="*/ 1 h 217"/>
                  <a:gd name="T100" fmla="*/ 3 w 152"/>
                  <a:gd name="T101" fmla="*/ 1 h 217"/>
                  <a:gd name="T102" fmla="*/ 3 w 152"/>
                  <a:gd name="T103" fmla="*/ 1 h 217"/>
                  <a:gd name="T104" fmla="*/ 3 w 152"/>
                  <a:gd name="T105" fmla="*/ 1 h 217"/>
                  <a:gd name="T106" fmla="*/ 3 w 152"/>
                  <a:gd name="T107" fmla="*/ 1 h 217"/>
                  <a:gd name="T108" fmla="*/ 3 w 152"/>
                  <a:gd name="T109" fmla="*/ 1 h 217"/>
                  <a:gd name="T110" fmla="*/ 3 w 152"/>
                  <a:gd name="T111" fmla="*/ 1 h 217"/>
                  <a:gd name="T112" fmla="*/ 2 w 152"/>
                  <a:gd name="T113" fmla="*/ 1 h 217"/>
                  <a:gd name="T114" fmla="*/ 2 w 152"/>
                  <a:gd name="T115" fmla="*/ 1 h 217"/>
                  <a:gd name="T116" fmla="*/ 2 w 152"/>
                  <a:gd name="T117" fmla="*/ 1 h 217"/>
                  <a:gd name="T118" fmla="*/ 2 w 152"/>
                  <a:gd name="T119" fmla="*/ 1 h 2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52"/>
                  <a:gd name="T181" fmla="*/ 0 h 217"/>
                  <a:gd name="T182" fmla="*/ 152 w 152"/>
                  <a:gd name="T183" fmla="*/ 217 h 21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52" h="217">
                    <a:moveTo>
                      <a:pt x="50" y="75"/>
                    </a:moveTo>
                    <a:lnTo>
                      <a:pt x="50" y="79"/>
                    </a:lnTo>
                    <a:lnTo>
                      <a:pt x="50" y="83"/>
                    </a:lnTo>
                    <a:lnTo>
                      <a:pt x="52" y="87"/>
                    </a:lnTo>
                    <a:lnTo>
                      <a:pt x="52" y="92"/>
                    </a:lnTo>
                    <a:lnTo>
                      <a:pt x="54" y="96"/>
                    </a:lnTo>
                    <a:lnTo>
                      <a:pt x="56" y="102"/>
                    </a:lnTo>
                    <a:lnTo>
                      <a:pt x="56" y="106"/>
                    </a:lnTo>
                    <a:lnTo>
                      <a:pt x="58" y="112"/>
                    </a:lnTo>
                    <a:lnTo>
                      <a:pt x="58" y="115"/>
                    </a:lnTo>
                    <a:lnTo>
                      <a:pt x="60" y="121"/>
                    </a:lnTo>
                    <a:lnTo>
                      <a:pt x="61" y="125"/>
                    </a:lnTo>
                    <a:lnTo>
                      <a:pt x="61" y="131"/>
                    </a:lnTo>
                    <a:lnTo>
                      <a:pt x="63" y="135"/>
                    </a:lnTo>
                    <a:lnTo>
                      <a:pt x="65" y="140"/>
                    </a:lnTo>
                    <a:lnTo>
                      <a:pt x="65" y="144"/>
                    </a:lnTo>
                    <a:lnTo>
                      <a:pt x="67" y="150"/>
                    </a:lnTo>
                    <a:lnTo>
                      <a:pt x="67" y="154"/>
                    </a:lnTo>
                    <a:lnTo>
                      <a:pt x="69" y="160"/>
                    </a:lnTo>
                    <a:lnTo>
                      <a:pt x="71" y="163"/>
                    </a:lnTo>
                    <a:lnTo>
                      <a:pt x="71" y="167"/>
                    </a:lnTo>
                    <a:lnTo>
                      <a:pt x="73" y="171"/>
                    </a:lnTo>
                    <a:lnTo>
                      <a:pt x="73" y="175"/>
                    </a:lnTo>
                    <a:lnTo>
                      <a:pt x="75" y="179"/>
                    </a:lnTo>
                    <a:lnTo>
                      <a:pt x="75" y="181"/>
                    </a:lnTo>
                    <a:lnTo>
                      <a:pt x="77" y="185"/>
                    </a:lnTo>
                    <a:lnTo>
                      <a:pt x="77" y="186"/>
                    </a:lnTo>
                    <a:lnTo>
                      <a:pt x="77" y="188"/>
                    </a:lnTo>
                    <a:lnTo>
                      <a:pt x="77" y="190"/>
                    </a:lnTo>
                    <a:lnTo>
                      <a:pt x="79" y="192"/>
                    </a:lnTo>
                    <a:lnTo>
                      <a:pt x="79" y="194"/>
                    </a:lnTo>
                    <a:lnTo>
                      <a:pt x="77" y="196"/>
                    </a:lnTo>
                    <a:lnTo>
                      <a:pt x="75" y="196"/>
                    </a:lnTo>
                    <a:lnTo>
                      <a:pt x="73" y="198"/>
                    </a:lnTo>
                    <a:lnTo>
                      <a:pt x="71" y="200"/>
                    </a:lnTo>
                    <a:lnTo>
                      <a:pt x="69" y="200"/>
                    </a:lnTo>
                    <a:lnTo>
                      <a:pt x="67" y="202"/>
                    </a:lnTo>
                    <a:lnTo>
                      <a:pt x="65" y="204"/>
                    </a:lnTo>
                    <a:lnTo>
                      <a:pt x="61" y="204"/>
                    </a:lnTo>
                    <a:lnTo>
                      <a:pt x="60" y="206"/>
                    </a:lnTo>
                    <a:lnTo>
                      <a:pt x="58" y="206"/>
                    </a:lnTo>
                    <a:lnTo>
                      <a:pt x="56" y="208"/>
                    </a:lnTo>
                    <a:lnTo>
                      <a:pt x="54" y="209"/>
                    </a:lnTo>
                    <a:lnTo>
                      <a:pt x="52" y="209"/>
                    </a:lnTo>
                    <a:lnTo>
                      <a:pt x="50" y="211"/>
                    </a:lnTo>
                    <a:lnTo>
                      <a:pt x="48" y="211"/>
                    </a:lnTo>
                    <a:lnTo>
                      <a:pt x="46" y="213"/>
                    </a:lnTo>
                    <a:lnTo>
                      <a:pt x="44" y="213"/>
                    </a:lnTo>
                    <a:lnTo>
                      <a:pt x="42" y="215"/>
                    </a:lnTo>
                    <a:lnTo>
                      <a:pt x="40" y="215"/>
                    </a:lnTo>
                    <a:lnTo>
                      <a:pt x="38" y="215"/>
                    </a:lnTo>
                    <a:lnTo>
                      <a:pt x="36" y="217"/>
                    </a:lnTo>
                    <a:lnTo>
                      <a:pt x="35" y="217"/>
                    </a:lnTo>
                    <a:lnTo>
                      <a:pt x="33" y="217"/>
                    </a:lnTo>
                    <a:lnTo>
                      <a:pt x="31" y="217"/>
                    </a:lnTo>
                    <a:lnTo>
                      <a:pt x="29" y="217"/>
                    </a:lnTo>
                    <a:lnTo>
                      <a:pt x="27" y="217"/>
                    </a:lnTo>
                    <a:lnTo>
                      <a:pt x="27" y="215"/>
                    </a:lnTo>
                    <a:lnTo>
                      <a:pt x="27" y="213"/>
                    </a:lnTo>
                    <a:lnTo>
                      <a:pt x="27" y="211"/>
                    </a:lnTo>
                    <a:lnTo>
                      <a:pt x="27" y="209"/>
                    </a:lnTo>
                    <a:lnTo>
                      <a:pt x="27" y="206"/>
                    </a:lnTo>
                    <a:lnTo>
                      <a:pt x="27" y="204"/>
                    </a:lnTo>
                    <a:lnTo>
                      <a:pt x="29" y="200"/>
                    </a:lnTo>
                    <a:lnTo>
                      <a:pt x="29" y="198"/>
                    </a:lnTo>
                    <a:lnTo>
                      <a:pt x="29" y="194"/>
                    </a:lnTo>
                    <a:lnTo>
                      <a:pt x="29" y="190"/>
                    </a:lnTo>
                    <a:lnTo>
                      <a:pt x="29" y="186"/>
                    </a:lnTo>
                    <a:lnTo>
                      <a:pt x="29" y="181"/>
                    </a:lnTo>
                    <a:lnTo>
                      <a:pt x="29" y="177"/>
                    </a:lnTo>
                    <a:lnTo>
                      <a:pt x="29" y="171"/>
                    </a:lnTo>
                    <a:lnTo>
                      <a:pt x="29" y="167"/>
                    </a:lnTo>
                    <a:lnTo>
                      <a:pt x="29" y="161"/>
                    </a:lnTo>
                    <a:lnTo>
                      <a:pt x="29" y="156"/>
                    </a:lnTo>
                    <a:lnTo>
                      <a:pt x="29" y="150"/>
                    </a:lnTo>
                    <a:lnTo>
                      <a:pt x="29" y="144"/>
                    </a:lnTo>
                    <a:lnTo>
                      <a:pt x="29" y="137"/>
                    </a:lnTo>
                    <a:lnTo>
                      <a:pt x="27" y="131"/>
                    </a:lnTo>
                    <a:lnTo>
                      <a:pt x="27" y="125"/>
                    </a:lnTo>
                    <a:lnTo>
                      <a:pt x="27" y="117"/>
                    </a:lnTo>
                    <a:lnTo>
                      <a:pt x="25" y="110"/>
                    </a:lnTo>
                    <a:lnTo>
                      <a:pt x="25" y="104"/>
                    </a:lnTo>
                    <a:lnTo>
                      <a:pt x="23" y="96"/>
                    </a:lnTo>
                    <a:lnTo>
                      <a:pt x="21" y="89"/>
                    </a:lnTo>
                    <a:lnTo>
                      <a:pt x="19" y="81"/>
                    </a:lnTo>
                    <a:lnTo>
                      <a:pt x="17" y="73"/>
                    </a:lnTo>
                    <a:lnTo>
                      <a:pt x="17" y="65"/>
                    </a:lnTo>
                    <a:lnTo>
                      <a:pt x="15" y="62"/>
                    </a:lnTo>
                    <a:lnTo>
                      <a:pt x="13" y="58"/>
                    </a:lnTo>
                    <a:lnTo>
                      <a:pt x="13" y="52"/>
                    </a:lnTo>
                    <a:lnTo>
                      <a:pt x="12" y="48"/>
                    </a:lnTo>
                    <a:lnTo>
                      <a:pt x="12" y="44"/>
                    </a:lnTo>
                    <a:lnTo>
                      <a:pt x="10" y="41"/>
                    </a:lnTo>
                    <a:lnTo>
                      <a:pt x="10" y="39"/>
                    </a:lnTo>
                    <a:lnTo>
                      <a:pt x="8" y="35"/>
                    </a:lnTo>
                    <a:lnTo>
                      <a:pt x="8" y="31"/>
                    </a:lnTo>
                    <a:lnTo>
                      <a:pt x="6" y="29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0" y="64"/>
                    </a:lnTo>
                    <a:lnTo>
                      <a:pt x="142" y="65"/>
                    </a:lnTo>
                    <a:lnTo>
                      <a:pt x="142" y="67"/>
                    </a:lnTo>
                    <a:lnTo>
                      <a:pt x="144" y="67"/>
                    </a:lnTo>
                    <a:lnTo>
                      <a:pt x="144" y="69"/>
                    </a:lnTo>
                    <a:lnTo>
                      <a:pt x="144" y="71"/>
                    </a:lnTo>
                    <a:lnTo>
                      <a:pt x="146" y="71"/>
                    </a:lnTo>
                    <a:lnTo>
                      <a:pt x="146" y="73"/>
                    </a:lnTo>
                    <a:lnTo>
                      <a:pt x="148" y="75"/>
                    </a:lnTo>
                    <a:lnTo>
                      <a:pt x="148" y="77"/>
                    </a:lnTo>
                    <a:lnTo>
                      <a:pt x="150" y="77"/>
                    </a:lnTo>
                    <a:lnTo>
                      <a:pt x="150" y="79"/>
                    </a:lnTo>
                    <a:lnTo>
                      <a:pt x="152" y="79"/>
                    </a:lnTo>
                    <a:lnTo>
                      <a:pt x="150" y="79"/>
                    </a:lnTo>
                    <a:lnTo>
                      <a:pt x="148" y="79"/>
                    </a:lnTo>
                    <a:lnTo>
                      <a:pt x="148" y="81"/>
                    </a:lnTo>
                    <a:lnTo>
                      <a:pt x="146" y="81"/>
                    </a:lnTo>
                    <a:lnTo>
                      <a:pt x="144" y="81"/>
                    </a:lnTo>
                    <a:lnTo>
                      <a:pt x="142" y="81"/>
                    </a:lnTo>
                    <a:lnTo>
                      <a:pt x="142" y="83"/>
                    </a:lnTo>
                    <a:lnTo>
                      <a:pt x="140" y="83"/>
                    </a:lnTo>
                    <a:lnTo>
                      <a:pt x="138" y="85"/>
                    </a:lnTo>
                    <a:lnTo>
                      <a:pt x="138" y="87"/>
                    </a:lnTo>
                    <a:lnTo>
                      <a:pt x="136" y="87"/>
                    </a:lnTo>
                    <a:lnTo>
                      <a:pt x="136" y="89"/>
                    </a:lnTo>
                    <a:lnTo>
                      <a:pt x="136" y="90"/>
                    </a:lnTo>
                    <a:lnTo>
                      <a:pt x="136" y="92"/>
                    </a:lnTo>
                    <a:lnTo>
                      <a:pt x="136" y="94"/>
                    </a:lnTo>
                    <a:lnTo>
                      <a:pt x="138" y="94"/>
                    </a:lnTo>
                    <a:lnTo>
                      <a:pt x="138" y="96"/>
                    </a:lnTo>
                    <a:lnTo>
                      <a:pt x="138" y="98"/>
                    </a:lnTo>
                    <a:lnTo>
                      <a:pt x="140" y="98"/>
                    </a:lnTo>
                    <a:lnTo>
                      <a:pt x="140" y="100"/>
                    </a:lnTo>
                    <a:lnTo>
                      <a:pt x="140" y="102"/>
                    </a:lnTo>
                    <a:lnTo>
                      <a:pt x="142" y="102"/>
                    </a:lnTo>
                    <a:lnTo>
                      <a:pt x="142" y="104"/>
                    </a:lnTo>
                    <a:lnTo>
                      <a:pt x="142" y="106"/>
                    </a:lnTo>
                    <a:lnTo>
                      <a:pt x="144" y="106"/>
                    </a:lnTo>
                    <a:lnTo>
                      <a:pt x="144" y="108"/>
                    </a:lnTo>
                    <a:lnTo>
                      <a:pt x="144" y="110"/>
                    </a:lnTo>
                    <a:lnTo>
                      <a:pt x="144" y="112"/>
                    </a:lnTo>
                    <a:lnTo>
                      <a:pt x="144" y="113"/>
                    </a:lnTo>
                    <a:lnTo>
                      <a:pt x="144" y="115"/>
                    </a:lnTo>
                    <a:lnTo>
                      <a:pt x="142" y="117"/>
                    </a:lnTo>
                    <a:lnTo>
                      <a:pt x="142" y="119"/>
                    </a:lnTo>
                    <a:lnTo>
                      <a:pt x="140" y="119"/>
                    </a:lnTo>
                    <a:lnTo>
                      <a:pt x="140" y="121"/>
                    </a:lnTo>
                    <a:lnTo>
                      <a:pt x="138" y="121"/>
                    </a:lnTo>
                    <a:lnTo>
                      <a:pt x="136" y="123"/>
                    </a:lnTo>
                    <a:lnTo>
                      <a:pt x="134" y="123"/>
                    </a:lnTo>
                    <a:lnTo>
                      <a:pt x="134" y="125"/>
                    </a:lnTo>
                    <a:lnTo>
                      <a:pt x="132" y="125"/>
                    </a:lnTo>
                    <a:lnTo>
                      <a:pt x="132" y="127"/>
                    </a:lnTo>
                    <a:lnTo>
                      <a:pt x="131" y="127"/>
                    </a:lnTo>
                    <a:lnTo>
                      <a:pt x="129" y="131"/>
                    </a:lnTo>
                    <a:lnTo>
                      <a:pt x="127" y="133"/>
                    </a:lnTo>
                    <a:lnTo>
                      <a:pt x="127" y="135"/>
                    </a:lnTo>
                    <a:lnTo>
                      <a:pt x="125" y="137"/>
                    </a:lnTo>
                    <a:lnTo>
                      <a:pt x="123" y="137"/>
                    </a:lnTo>
                    <a:lnTo>
                      <a:pt x="123" y="138"/>
                    </a:lnTo>
                    <a:lnTo>
                      <a:pt x="121" y="138"/>
                    </a:lnTo>
                    <a:lnTo>
                      <a:pt x="121" y="140"/>
                    </a:lnTo>
                    <a:lnTo>
                      <a:pt x="119" y="140"/>
                    </a:lnTo>
                    <a:lnTo>
                      <a:pt x="117" y="140"/>
                    </a:lnTo>
                    <a:lnTo>
                      <a:pt x="115" y="140"/>
                    </a:lnTo>
                    <a:lnTo>
                      <a:pt x="113" y="140"/>
                    </a:lnTo>
                    <a:lnTo>
                      <a:pt x="111" y="140"/>
                    </a:lnTo>
                    <a:lnTo>
                      <a:pt x="111" y="138"/>
                    </a:lnTo>
                    <a:lnTo>
                      <a:pt x="109" y="138"/>
                    </a:lnTo>
                    <a:lnTo>
                      <a:pt x="107" y="138"/>
                    </a:lnTo>
                    <a:lnTo>
                      <a:pt x="107" y="137"/>
                    </a:lnTo>
                    <a:lnTo>
                      <a:pt x="106" y="137"/>
                    </a:lnTo>
                    <a:lnTo>
                      <a:pt x="106" y="135"/>
                    </a:lnTo>
                    <a:lnTo>
                      <a:pt x="104" y="135"/>
                    </a:lnTo>
                    <a:lnTo>
                      <a:pt x="104" y="133"/>
                    </a:lnTo>
                    <a:lnTo>
                      <a:pt x="102" y="133"/>
                    </a:lnTo>
                    <a:lnTo>
                      <a:pt x="102" y="131"/>
                    </a:lnTo>
                    <a:lnTo>
                      <a:pt x="100" y="129"/>
                    </a:lnTo>
                    <a:lnTo>
                      <a:pt x="100" y="127"/>
                    </a:lnTo>
                    <a:lnTo>
                      <a:pt x="98" y="127"/>
                    </a:lnTo>
                    <a:lnTo>
                      <a:pt x="98" y="125"/>
                    </a:lnTo>
                    <a:lnTo>
                      <a:pt x="96" y="123"/>
                    </a:lnTo>
                    <a:lnTo>
                      <a:pt x="96" y="121"/>
                    </a:lnTo>
                    <a:lnTo>
                      <a:pt x="94" y="119"/>
                    </a:lnTo>
                    <a:lnTo>
                      <a:pt x="94" y="117"/>
                    </a:lnTo>
                    <a:lnTo>
                      <a:pt x="92" y="117"/>
                    </a:lnTo>
                    <a:lnTo>
                      <a:pt x="92" y="115"/>
                    </a:lnTo>
                    <a:lnTo>
                      <a:pt x="92" y="113"/>
                    </a:lnTo>
                    <a:lnTo>
                      <a:pt x="90" y="112"/>
                    </a:lnTo>
                    <a:lnTo>
                      <a:pt x="90" y="110"/>
                    </a:lnTo>
                    <a:lnTo>
                      <a:pt x="88" y="108"/>
                    </a:lnTo>
                    <a:lnTo>
                      <a:pt x="86" y="106"/>
                    </a:lnTo>
                    <a:lnTo>
                      <a:pt x="84" y="104"/>
                    </a:lnTo>
                    <a:lnTo>
                      <a:pt x="84" y="102"/>
                    </a:lnTo>
                    <a:lnTo>
                      <a:pt x="83" y="100"/>
                    </a:lnTo>
                    <a:lnTo>
                      <a:pt x="83" y="98"/>
                    </a:lnTo>
                    <a:lnTo>
                      <a:pt x="81" y="96"/>
                    </a:lnTo>
                    <a:lnTo>
                      <a:pt x="81" y="94"/>
                    </a:lnTo>
                    <a:lnTo>
                      <a:pt x="79" y="92"/>
                    </a:lnTo>
                    <a:lnTo>
                      <a:pt x="79" y="90"/>
                    </a:lnTo>
                    <a:lnTo>
                      <a:pt x="77" y="89"/>
                    </a:lnTo>
                    <a:lnTo>
                      <a:pt x="75" y="87"/>
                    </a:lnTo>
                    <a:lnTo>
                      <a:pt x="75" y="85"/>
                    </a:lnTo>
                    <a:lnTo>
                      <a:pt x="73" y="83"/>
                    </a:lnTo>
                    <a:lnTo>
                      <a:pt x="73" y="81"/>
                    </a:lnTo>
                    <a:lnTo>
                      <a:pt x="71" y="79"/>
                    </a:lnTo>
                    <a:lnTo>
                      <a:pt x="71" y="77"/>
                    </a:lnTo>
                    <a:lnTo>
                      <a:pt x="71" y="75"/>
                    </a:lnTo>
                    <a:lnTo>
                      <a:pt x="69" y="75"/>
                    </a:lnTo>
                    <a:lnTo>
                      <a:pt x="69" y="73"/>
                    </a:lnTo>
                    <a:lnTo>
                      <a:pt x="69" y="71"/>
                    </a:lnTo>
                    <a:lnTo>
                      <a:pt x="67" y="69"/>
                    </a:lnTo>
                    <a:lnTo>
                      <a:pt x="67" y="67"/>
                    </a:lnTo>
                    <a:lnTo>
                      <a:pt x="65" y="65"/>
                    </a:lnTo>
                    <a:lnTo>
                      <a:pt x="65" y="64"/>
                    </a:lnTo>
                    <a:lnTo>
                      <a:pt x="63" y="62"/>
                    </a:lnTo>
                    <a:lnTo>
                      <a:pt x="61" y="60"/>
                    </a:lnTo>
                    <a:lnTo>
                      <a:pt x="60" y="58"/>
                    </a:lnTo>
                    <a:lnTo>
                      <a:pt x="58" y="56"/>
                    </a:lnTo>
                    <a:lnTo>
                      <a:pt x="56" y="56"/>
                    </a:lnTo>
                    <a:lnTo>
                      <a:pt x="56" y="54"/>
                    </a:lnTo>
                    <a:lnTo>
                      <a:pt x="54" y="54"/>
                    </a:lnTo>
                    <a:lnTo>
                      <a:pt x="52" y="54"/>
                    </a:lnTo>
                    <a:lnTo>
                      <a:pt x="50" y="56"/>
                    </a:lnTo>
                    <a:lnTo>
                      <a:pt x="48" y="58"/>
                    </a:lnTo>
                    <a:lnTo>
                      <a:pt x="48" y="60"/>
                    </a:lnTo>
                    <a:lnTo>
                      <a:pt x="48" y="62"/>
                    </a:lnTo>
                    <a:lnTo>
                      <a:pt x="48" y="64"/>
                    </a:lnTo>
                    <a:lnTo>
                      <a:pt x="48" y="67"/>
                    </a:lnTo>
                    <a:lnTo>
                      <a:pt x="48" y="69"/>
                    </a:lnTo>
                    <a:lnTo>
                      <a:pt x="48" y="71"/>
                    </a:lnTo>
                    <a:lnTo>
                      <a:pt x="50" y="75"/>
                    </a:lnTo>
                    <a:close/>
                  </a:path>
                </a:pathLst>
              </a:custGeom>
              <a:solidFill>
                <a:srgbClr val="A64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75" name="Freeform 751"/>
              <p:cNvSpPr>
                <a:spLocks noChangeAspect="1"/>
              </p:cNvSpPr>
              <p:nvPr/>
            </p:nvSpPr>
            <p:spPr bwMode="auto">
              <a:xfrm>
                <a:off x="1121" y="3267"/>
                <a:ext cx="114" cy="152"/>
              </a:xfrm>
              <a:custGeom>
                <a:avLst/>
                <a:gdLst>
                  <a:gd name="T0" fmla="*/ 5 w 150"/>
                  <a:gd name="T1" fmla="*/ 2 h 217"/>
                  <a:gd name="T2" fmla="*/ 5 w 150"/>
                  <a:gd name="T3" fmla="*/ 2 h 217"/>
                  <a:gd name="T4" fmla="*/ 5 w 150"/>
                  <a:gd name="T5" fmla="*/ 2 h 217"/>
                  <a:gd name="T6" fmla="*/ 4 w 150"/>
                  <a:gd name="T7" fmla="*/ 2 h 217"/>
                  <a:gd name="T8" fmla="*/ 4 w 150"/>
                  <a:gd name="T9" fmla="*/ 2 h 217"/>
                  <a:gd name="T10" fmla="*/ 4 w 150"/>
                  <a:gd name="T11" fmla="*/ 2 h 217"/>
                  <a:gd name="T12" fmla="*/ 4 w 150"/>
                  <a:gd name="T13" fmla="*/ 2 h 217"/>
                  <a:gd name="T14" fmla="*/ 4 w 150"/>
                  <a:gd name="T15" fmla="*/ 1 h 217"/>
                  <a:gd name="T16" fmla="*/ 4 w 150"/>
                  <a:gd name="T17" fmla="*/ 1 h 217"/>
                  <a:gd name="T18" fmla="*/ 3 w 150"/>
                  <a:gd name="T19" fmla="*/ 1 h 217"/>
                  <a:gd name="T20" fmla="*/ 3 w 150"/>
                  <a:gd name="T21" fmla="*/ 1 h 217"/>
                  <a:gd name="T22" fmla="*/ 3 w 150"/>
                  <a:gd name="T23" fmla="*/ 1 h 217"/>
                  <a:gd name="T24" fmla="*/ 3 w 150"/>
                  <a:gd name="T25" fmla="*/ 1 h 217"/>
                  <a:gd name="T26" fmla="*/ 3 w 150"/>
                  <a:gd name="T27" fmla="*/ 1 h 217"/>
                  <a:gd name="T28" fmla="*/ 2 w 150"/>
                  <a:gd name="T29" fmla="*/ 1 h 217"/>
                  <a:gd name="T30" fmla="*/ 2 w 150"/>
                  <a:gd name="T31" fmla="*/ 1 h 217"/>
                  <a:gd name="T32" fmla="*/ 2 w 150"/>
                  <a:gd name="T33" fmla="*/ 1 h 217"/>
                  <a:gd name="T34" fmla="*/ 2 w 150"/>
                  <a:gd name="T35" fmla="*/ 1 h 217"/>
                  <a:gd name="T36" fmla="*/ 2 w 150"/>
                  <a:gd name="T37" fmla="*/ 1 h 217"/>
                  <a:gd name="T38" fmla="*/ 2 w 150"/>
                  <a:gd name="T39" fmla="*/ 1 h 217"/>
                  <a:gd name="T40" fmla="*/ 2 w 150"/>
                  <a:gd name="T41" fmla="*/ 1 h 217"/>
                  <a:gd name="T42" fmla="*/ 2 w 150"/>
                  <a:gd name="T43" fmla="*/ 1 h 217"/>
                  <a:gd name="T44" fmla="*/ 2 w 150"/>
                  <a:gd name="T45" fmla="*/ 2 h 217"/>
                  <a:gd name="T46" fmla="*/ 2 w 150"/>
                  <a:gd name="T47" fmla="*/ 2 h 217"/>
                  <a:gd name="T48" fmla="*/ 2 w 150"/>
                  <a:gd name="T49" fmla="*/ 2 h 217"/>
                  <a:gd name="T50" fmla="*/ 3 w 150"/>
                  <a:gd name="T51" fmla="*/ 3 h 217"/>
                  <a:gd name="T52" fmla="*/ 3 w 150"/>
                  <a:gd name="T53" fmla="*/ 3 h 217"/>
                  <a:gd name="T54" fmla="*/ 3 w 150"/>
                  <a:gd name="T55" fmla="*/ 3 h 217"/>
                  <a:gd name="T56" fmla="*/ 2 w 150"/>
                  <a:gd name="T57" fmla="*/ 3 h 217"/>
                  <a:gd name="T58" fmla="*/ 2 w 150"/>
                  <a:gd name="T59" fmla="*/ 3 h 217"/>
                  <a:gd name="T60" fmla="*/ 2 w 150"/>
                  <a:gd name="T61" fmla="*/ 3 h 217"/>
                  <a:gd name="T62" fmla="*/ 2 w 150"/>
                  <a:gd name="T63" fmla="*/ 3 h 217"/>
                  <a:gd name="T64" fmla="*/ 2 w 150"/>
                  <a:gd name="T65" fmla="*/ 3 h 217"/>
                  <a:gd name="T66" fmla="*/ 2 w 150"/>
                  <a:gd name="T67" fmla="*/ 3 h 217"/>
                  <a:gd name="T68" fmla="*/ 2 w 150"/>
                  <a:gd name="T69" fmla="*/ 3 h 217"/>
                  <a:gd name="T70" fmla="*/ 2 w 150"/>
                  <a:gd name="T71" fmla="*/ 3 h 217"/>
                  <a:gd name="T72" fmla="*/ 2 w 150"/>
                  <a:gd name="T73" fmla="*/ 3 h 217"/>
                  <a:gd name="T74" fmla="*/ 2 w 150"/>
                  <a:gd name="T75" fmla="*/ 2 h 217"/>
                  <a:gd name="T76" fmla="*/ 2 w 150"/>
                  <a:gd name="T77" fmla="*/ 2 h 217"/>
                  <a:gd name="T78" fmla="*/ 2 w 150"/>
                  <a:gd name="T79" fmla="*/ 1 h 217"/>
                  <a:gd name="T80" fmla="*/ 2 w 150"/>
                  <a:gd name="T81" fmla="*/ 1 h 217"/>
                  <a:gd name="T82" fmla="*/ 2 w 150"/>
                  <a:gd name="T83" fmla="*/ 1 h 217"/>
                  <a:gd name="T84" fmla="*/ 2 w 150"/>
                  <a:gd name="T85" fmla="*/ 1 h 217"/>
                  <a:gd name="T86" fmla="*/ 2 w 150"/>
                  <a:gd name="T87" fmla="*/ 1 h 217"/>
                  <a:gd name="T88" fmla="*/ 2 w 150"/>
                  <a:gd name="T89" fmla="*/ 1 h 217"/>
                  <a:gd name="T90" fmla="*/ 2 w 150"/>
                  <a:gd name="T91" fmla="*/ 1 h 217"/>
                  <a:gd name="T92" fmla="*/ 0 w 150"/>
                  <a:gd name="T93" fmla="*/ 1 h 217"/>
                  <a:gd name="T94" fmla="*/ 5 w 150"/>
                  <a:gd name="T95" fmla="*/ 1 h 217"/>
                  <a:gd name="T96" fmla="*/ 5 w 150"/>
                  <a:gd name="T97" fmla="*/ 1 h 217"/>
                  <a:gd name="T98" fmla="*/ 6 w 150"/>
                  <a:gd name="T99" fmla="*/ 1 h 217"/>
                  <a:gd name="T100" fmla="*/ 5 w 150"/>
                  <a:gd name="T101" fmla="*/ 1 h 217"/>
                  <a:gd name="T102" fmla="*/ 5 w 150"/>
                  <a:gd name="T103" fmla="*/ 1 h 217"/>
                  <a:gd name="T104" fmla="*/ 5 w 150"/>
                  <a:gd name="T105" fmla="*/ 1 h 217"/>
                  <a:gd name="T106" fmla="*/ 5 w 150"/>
                  <a:gd name="T107" fmla="*/ 1 h 217"/>
                  <a:gd name="T108" fmla="*/ 5 w 150"/>
                  <a:gd name="T109" fmla="*/ 1 h 217"/>
                  <a:gd name="T110" fmla="*/ 5 w 150"/>
                  <a:gd name="T111" fmla="*/ 1 h 217"/>
                  <a:gd name="T112" fmla="*/ 5 w 150"/>
                  <a:gd name="T113" fmla="*/ 1 h 217"/>
                  <a:gd name="T114" fmla="*/ 5 w 150"/>
                  <a:gd name="T115" fmla="*/ 2 h 21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50"/>
                  <a:gd name="T175" fmla="*/ 0 h 217"/>
                  <a:gd name="T176" fmla="*/ 150 w 150"/>
                  <a:gd name="T177" fmla="*/ 217 h 21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50" h="217">
                    <a:moveTo>
                      <a:pt x="134" y="121"/>
                    </a:moveTo>
                    <a:lnTo>
                      <a:pt x="134" y="125"/>
                    </a:lnTo>
                    <a:lnTo>
                      <a:pt x="132" y="127"/>
                    </a:lnTo>
                    <a:lnTo>
                      <a:pt x="131" y="129"/>
                    </a:lnTo>
                    <a:lnTo>
                      <a:pt x="131" y="131"/>
                    </a:lnTo>
                    <a:lnTo>
                      <a:pt x="129" y="131"/>
                    </a:lnTo>
                    <a:lnTo>
                      <a:pt x="129" y="133"/>
                    </a:lnTo>
                    <a:lnTo>
                      <a:pt x="127" y="135"/>
                    </a:lnTo>
                    <a:lnTo>
                      <a:pt x="125" y="135"/>
                    </a:lnTo>
                    <a:lnTo>
                      <a:pt x="125" y="137"/>
                    </a:lnTo>
                    <a:lnTo>
                      <a:pt x="123" y="137"/>
                    </a:lnTo>
                    <a:lnTo>
                      <a:pt x="121" y="137"/>
                    </a:lnTo>
                    <a:lnTo>
                      <a:pt x="119" y="137"/>
                    </a:lnTo>
                    <a:lnTo>
                      <a:pt x="117" y="137"/>
                    </a:lnTo>
                    <a:lnTo>
                      <a:pt x="115" y="137"/>
                    </a:lnTo>
                    <a:lnTo>
                      <a:pt x="113" y="137"/>
                    </a:lnTo>
                    <a:lnTo>
                      <a:pt x="113" y="135"/>
                    </a:lnTo>
                    <a:lnTo>
                      <a:pt x="111" y="135"/>
                    </a:lnTo>
                    <a:lnTo>
                      <a:pt x="111" y="133"/>
                    </a:lnTo>
                    <a:lnTo>
                      <a:pt x="109" y="133"/>
                    </a:lnTo>
                    <a:lnTo>
                      <a:pt x="107" y="131"/>
                    </a:lnTo>
                    <a:lnTo>
                      <a:pt x="106" y="129"/>
                    </a:lnTo>
                    <a:lnTo>
                      <a:pt x="106" y="127"/>
                    </a:lnTo>
                    <a:lnTo>
                      <a:pt x="104" y="127"/>
                    </a:lnTo>
                    <a:lnTo>
                      <a:pt x="104" y="125"/>
                    </a:lnTo>
                    <a:lnTo>
                      <a:pt x="102" y="123"/>
                    </a:lnTo>
                    <a:lnTo>
                      <a:pt x="100" y="121"/>
                    </a:lnTo>
                    <a:lnTo>
                      <a:pt x="100" y="119"/>
                    </a:lnTo>
                    <a:lnTo>
                      <a:pt x="98" y="117"/>
                    </a:lnTo>
                    <a:lnTo>
                      <a:pt x="98" y="115"/>
                    </a:lnTo>
                    <a:lnTo>
                      <a:pt x="96" y="113"/>
                    </a:lnTo>
                    <a:lnTo>
                      <a:pt x="96" y="112"/>
                    </a:lnTo>
                    <a:lnTo>
                      <a:pt x="94" y="110"/>
                    </a:lnTo>
                    <a:lnTo>
                      <a:pt x="94" y="108"/>
                    </a:lnTo>
                    <a:lnTo>
                      <a:pt x="92" y="106"/>
                    </a:lnTo>
                    <a:lnTo>
                      <a:pt x="90" y="104"/>
                    </a:lnTo>
                    <a:lnTo>
                      <a:pt x="90" y="102"/>
                    </a:lnTo>
                    <a:lnTo>
                      <a:pt x="88" y="100"/>
                    </a:lnTo>
                    <a:lnTo>
                      <a:pt x="86" y="98"/>
                    </a:lnTo>
                    <a:lnTo>
                      <a:pt x="86" y="96"/>
                    </a:lnTo>
                    <a:lnTo>
                      <a:pt x="84" y="94"/>
                    </a:lnTo>
                    <a:lnTo>
                      <a:pt x="84" y="92"/>
                    </a:lnTo>
                    <a:lnTo>
                      <a:pt x="83" y="90"/>
                    </a:lnTo>
                    <a:lnTo>
                      <a:pt x="81" y="89"/>
                    </a:lnTo>
                    <a:lnTo>
                      <a:pt x="81" y="87"/>
                    </a:lnTo>
                    <a:lnTo>
                      <a:pt x="79" y="85"/>
                    </a:lnTo>
                    <a:lnTo>
                      <a:pt x="77" y="83"/>
                    </a:lnTo>
                    <a:lnTo>
                      <a:pt x="77" y="81"/>
                    </a:lnTo>
                    <a:lnTo>
                      <a:pt x="75" y="79"/>
                    </a:lnTo>
                    <a:lnTo>
                      <a:pt x="75" y="77"/>
                    </a:lnTo>
                    <a:lnTo>
                      <a:pt x="73" y="75"/>
                    </a:lnTo>
                    <a:lnTo>
                      <a:pt x="73" y="73"/>
                    </a:lnTo>
                    <a:lnTo>
                      <a:pt x="71" y="71"/>
                    </a:lnTo>
                    <a:lnTo>
                      <a:pt x="71" y="69"/>
                    </a:lnTo>
                    <a:lnTo>
                      <a:pt x="69" y="67"/>
                    </a:lnTo>
                    <a:lnTo>
                      <a:pt x="69" y="65"/>
                    </a:lnTo>
                    <a:lnTo>
                      <a:pt x="67" y="64"/>
                    </a:lnTo>
                    <a:lnTo>
                      <a:pt x="67" y="62"/>
                    </a:lnTo>
                    <a:lnTo>
                      <a:pt x="67" y="60"/>
                    </a:lnTo>
                    <a:lnTo>
                      <a:pt x="65" y="60"/>
                    </a:lnTo>
                    <a:lnTo>
                      <a:pt x="65" y="58"/>
                    </a:lnTo>
                    <a:lnTo>
                      <a:pt x="65" y="56"/>
                    </a:lnTo>
                    <a:lnTo>
                      <a:pt x="63" y="54"/>
                    </a:lnTo>
                    <a:lnTo>
                      <a:pt x="61" y="52"/>
                    </a:lnTo>
                    <a:lnTo>
                      <a:pt x="61" y="50"/>
                    </a:lnTo>
                    <a:lnTo>
                      <a:pt x="60" y="50"/>
                    </a:lnTo>
                    <a:lnTo>
                      <a:pt x="58" y="48"/>
                    </a:lnTo>
                    <a:lnTo>
                      <a:pt x="56" y="46"/>
                    </a:lnTo>
                    <a:lnTo>
                      <a:pt x="54" y="44"/>
                    </a:lnTo>
                    <a:lnTo>
                      <a:pt x="52" y="44"/>
                    </a:lnTo>
                    <a:lnTo>
                      <a:pt x="50" y="44"/>
                    </a:lnTo>
                    <a:lnTo>
                      <a:pt x="48" y="44"/>
                    </a:lnTo>
                    <a:lnTo>
                      <a:pt x="46" y="44"/>
                    </a:lnTo>
                    <a:lnTo>
                      <a:pt x="46" y="46"/>
                    </a:lnTo>
                    <a:lnTo>
                      <a:pt x="44" y="48"/>
                    </a:lnTo>
                    <a:lnTo>
                      <a:pt x="44" y="50"/>
                    </a:lnTo>
                    <a:lnTo>
                      <a:pt x="44" y="52"/>
                    </a:lnTo>
                    <a:lnTo>
                      <a:pt x="44" y="56"/>
                    </a:lnTo>
                    <a:lnTo>
                      <a:pt x="44" y="58"/>
                    </a:lnTo>
                    <a:lnTo>
                      <a:pt x="44" y="60"/>
                    </a:lnTo>
                    <a:lnTo>
                      <a:pt x="44" y="64"/>
                    </a:lnTo>
                    <a:lnTo>
                      <a:pt x="44" y="67"/>
                    </a:lnTo>
                    <a:lnTo>
                      <a:pt x="44" y="71"/>
                    </a:lnTo>
                    <a:lnTo>
                      <a:pt x="46" y="75"/>
                    </a:lnTo>
                    <a:lnTo>
                      <a:pt x="46" y="79"/>
                    </a:lnTo>
                    <a:lnTo>
                      <a:pt x="48" y="85"/>
                    </a:lnTo>
                    <a:lnTo>
                      <a:pt x="48" y="89"/>
                    </a:lnTo>
                    <a:lnTo>
                      <a:pt x="50" y="94"/>
                    </a:lnTo>
                    <a:lnTo>
                      <a:pt x="52" y="100"/>
                    </a:lnTo>
                    <a:lnTo>
                      <a:pt x="52" y="106"/>
                    </a:lnTo>
                    <a:lnTo>
                      <a:pt x="54" y="110"/>
                    </a:lnTo>
                    <a:lnTo>
                      <a:pt x="54" y="115"/>
                    </a:lnTo>
                    <a:lnTo>
                      <a:pt x="56" y="121"/>
                    </a:lnTo>
                    <a:lnTo>
                      <a:pt x="58" y="127"/>
                    </a:lnTo>
                    <a:lnTo>
                      <a:pt x="60" y="133"/>
                    </a:lnTo>
                    <a:lnTo>
                      <a:pt x="60" y="138"/>
                    </a:lnTo>
                    <a:lnTo>
                      <a:pt x="61" y="144"/>
                    </a:lnTo>
                    <a:lnTo>
                      <a:pt x="63" y="148"/>
                    </a:lnTo>
                    <a:lnTo>
                      <a:pt x="63" y="154"/>
                    </a:lnTo>
                    <a:lnTo>
                      <a:pt x="65" y="160"/>
                    </a:lnTo>
                    <a:lnTo>
                      <a:pt x="67" y="163"/>
                    </a:lnTo>
                    <a:lnTo>
                      <a:pt x="67" y="167"/>
                    </a:lnTo>
                    <a:lnTo>
                      <a:pt x="69" y="173"/>
                    </a:lnTo>
                    <a:lnTo>
                      <a:pt x="71" y="177"/>
                    </a:lnTo>
                    <a:lnTo>
                      <a:pt x="71" y="181"/>
                    </a:lnTo>
                    <a:lnTo>
                      <a:pt x="73" y="185"/>
                    </a:lnTo>
                    <a:lnTo>
                      <a:pt x="73" y="186"/>
                    </a:lnTo>
                    <a:lnTo>
                      <a:pt x="73" y="188"/>
                    </a:lnTo>
                    <a:lnTo>
                      <a:pt x="75" y="192"/>
                    </a:lnTo>
                    <a:lnTo>
                      <a:pt x="75" y="194"/>
                    </a:lnTo>
                    <a:lnTo>
                      <a:pt x="75" y="196"/>
                    </a:lnTo>
                    <a:lnTo>
                      <a:pt x="73" y="196"/>
                    </a:lnTo>
                    <a:lnTo>
                      <a:pt x="71" y="198"/>
                    </a:lnTo>
                    <a:lnTo>
                      <a:pt x="69" y="200"/>
                    </a:lnTo>
                    <a:lnTo>
                      <a:pt x="67" y="200"/>
                    </a:lnTo>
                    <a:lnTo>
                      <a:pt x="65" y="202"/>
                    </a:lnTo>
                    <a:lnTo>
                      <a:pt x="63" y="204"/>
                    </a:lnTo>
                    <a:lnTo>
                      <a:pt x="61" y="204"/>
                    </a:lnTo>
                    <a:lnTo>
                      <a:pt x="60" y="206"/>
                    </a:lnTo>
                    <a:lnTo>
                      <a:pt x="58" y="208"/>
                    </a:lnTo>
                    <a:lnTo>
                      <a:pt x="56" y="208"/>
                    </a:lnTo>
                    <a:lnTo>
                      <a:pt x="54" y="209"/>
                    </a:lnTo>
                    <a:lnTo>
                      <a:pt x="52" y="209"/>
                    </a:lnTo>
                    <a:lnTo>
                      <a:pt x="50" y="211"/>
                    </a:lnTo>
                    <a:lnTo>
                      <a:pt x="48" y="211"/>
                    </a:lnTo>
                    <a:lnTo>
                      <a:pt x="46" y="213"/>
                    </a:lnTo>
                    <a:lnTo>
                      <a:pt x="44" y="213"/>
                    </a:lnTo>
                    <a:lnTo>
                      <a:pt x="42" y="215"/>
                    </a:lnTo>
                    <a:lnTo>
                      <a:pt x="40" y="215"/>
                    </a:lnTo>
                    <a:lnTo>
                      <a:pt x="38" y="217"/>
                    </a:lnTo>
                    <a:lnTo>
                      <a:pt x="36" y="217"/>
                    </a:lnTo>
                    <a:lnTo>
                      <a:pt x="35" y="217"/>
                    </a:lnTo>
                    <a:lnTo>
                      <a:pt x="33" y="217"/>
                    </a:lnTo>
                    <a:lnTo>
                      <a:pt x="31" y="217"/>
                    </a:lnTo>
                    <a:lnTo>
                      <a:pt x="29" y="217"/>
                    </a:lnTo>
                    <a:lnTo>
                      <a:pt x="27" y="217"/>
                    </a:lnTo>
                    <a:lnTo>
                      <a:pt x="27" y="215"/>
                    </a:lnTo>
                    <a:lnTo>
                      <a:pt x="27" y="213"/>
                    </a:lnTo>
                    <a:lnTo>
                      <a:pt x="27" y="211"/>
                    </a:lnTo>
                    <a:lnTo>
                      <a:pt x="27" y="209"/>
                    </a:lnTo>
                    <a:lnTo>
                      <a:pt x="27" y="206"/>
                    </a:lnTo>
                    <a:lnTo>
                      <a:pt x="27" y="204"/>
                    </a:lnTo>
                    <a:lnTo>
                      <a:pt x="29" y="200"/>
                    </a:lnTo>
                    <a:lnTo>
                      <a:pt x="29" y="198"/>
                    </a:lnTo>
                    <a:lnTo>
                      <a:pt x="29" y="194"/>
                    </a:lnTo>
                    <a:lnTo>
                      <a:pt x="29" y="190"/>
                    </a:lnTo>
                    <a:lnTo>
                      <a:pt x="29" y="186"/>
                    </a:lnTo>
                    <a:lnTo>
                      <a:pt x="29" y="183"/>
                    </a:lnTo>
                    <a:lnTo>
                      <a:pt x="29" y="177"/>
                    </a:lnTo>
                    <a:lnTo>
                      <a:pt x="29" y="173"/>
                    </a:lnTo>
                    <a:lnTo>
                      <a:pt x="29" y="167"/>
                    </a:lnTo>
                    <a:lnTo>
                      <a:pt x="29" y="161"/>
                    </a:lnTo>
                    <a:lnTo>
                      <a:pt x="29" y="156"/>
                    </a:lnTo>
                    <a:lnTo>
                      <a:pt x="29" y="150"/>
                    </a:lnTo>
                    <a:lnTo>
                      <a:pt x="29" y="144"/>
                    </a:lnTo>
                    <a:lnTo>
                      <a:pt x="29" y="138"/>
                    </a:lnTo>
                    <a:lnTo>
                      <a:pt x="27" y="131"/>
                    </a:lnTo>
                    <a:lnTo>
                      <a:pt x="27" y="125"/>
                    </a:lnTo>
                    <a:lnTo>
                      <a:pt x="27" y="117"/>
                    </a:lnTo>
                    <a:lnTo>
                      <a:pt x="25" y="112"/>
                    </a:lnTo>
                    <a:lnTo>
                      <a:pt x="25" y="104"/>
                    </a:lnTo>
                    <a:lnTo>
                      <a:pt x="23" y="96"/>
                    </a:lnTo>
                    <a:lnTo>
                      <a:pt x="21" y="89"/>
                    </a:lnTo>
                    <a:lnTo>
                      <a:pt x="19" y="81"/>
                    </a:lnTo>
                    <a:lnTo>
                      <a:pt x="19" y="73"/>
                    </a:lnTo>
                    <a:lnTo>
                      <a:pt x="17" y="65"/>
                    </a:lnTo>
                    <a:lnTo>
                      <a:pt x="15" y="62"/>
                    </a:lnTo>
                    <a:lnTo>
                      <a:pt x="13" y="58"/>
                    </a:lnTo>
                    <a:lnTo>
                      <a:pt x="13" y="52"/>
                    </a:lnTo>
                    <a:lnTo>
                      <a:pt x="12" y="48"/>
                    </a:lnTo>
                    <a:lnTo>
                      <a:pt x="12" y="44"/>
                    </a:lnTo>
                    <a:lnTo>
                      <a:pt x="10" y="41"/>
                    </a:lnTo>
                    <a:lnTo>
                      <a:pt x="10" y="37"/>
                    </a:lnTo>
                    <a:lnTo>
                      <a:pt x="8" y="35"/>
                    </a:lnTo>
                    <a:lnTo>
                      <a:pt x="8" y="31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0" y="64"/>
                    </a:lnTo>
                    <a:lnTo>
                      <a:pt x="142" y="65"/>
                    </a:lnTo>
                    <a:lnTo>
                      <a:pt x="142" y="67"/>
                    </a:lnTo>
                    <a:lnTo>
                      <a:pt x="144" y="69"/>
                    </a:lnTo>
                    <a:lnTo>
                      <a:pt x="144" y="71"/>
                    </a:lnTo>
                    <a:lnTo>
                      <a:pt x="146" y="71"/>
                    </a:lnTo>
                    <a:lnTo>
                      <a:pt x="146" y="73"/>
                    </a:lnTo>
                    <a:lnTo>
                      <a:pt x="148" y="73"/>
                    </a:lnTo>
                    <a:lnTo>
                      <a:pt x="148" y="75"/>
                    </a:lnTo>
                    <a:lnTo>
                      <a:pt x="150" y="75"/>
                    </a:lnTo>
                    <a:lnTo>
                      <a:pt x="150" y="77"/>
                    </a:lnTo>
                    <a:lnTo>
                      <a:pt x="148" y="77"/>
                    </a:lnTo>
                    <a:lnTo>
                      <a:pt x="146" y="77"/>
                    </a:lnTo>
                    <a:lnTo>
                      <a:pt x="144" y="79"/>
                    </a:lnTo>
                    <a:lnTo>
                      <a:pt x="142" y="79"/>
                    </a:lnTo>
                    <a:lnTo>
                      <a:pt x="140" y="79"/>
                    </a:lnTo>
                    <a:lnTo>
                      <a:pt x="140" y="81"/>
                    </a:lnTo>
                    <a:lnTo>
                      <a:pt x="138" y="81"/>
                    </a:lnTo>
                    <a:lnTo>
                      <a:pt x="136" y="83"/>
                    </a:lnTo>
                    <a:lnTo>
                      <a:pt x="134" y="85"/>
                    </a:lnTo>
                    <a:lnTo>
                      <a:pt x="134" y="87"/>
                    </a:lnTo>
                    <a:lnTo>
                      <a:pt x="132" y="87"/>
                    </a:lnTo>
                    <a:lnTo>
                      <a:pt x="132" y="89"/>
                    </a:lnTo>
                    <a:lnTo>
                      <a:pt x="132" y="90"/>
                    </a:lnTo>
                    <a:lnTo>
                      <a:pt x="134" y="92"/>
                    </a:lnTo>
                    <a:lnTo>
                      <a:pt x="134" y="94"/>
                    </a:lnTo>
                    <a:lnTo>
                      <a:pt x="136" y="96"/>
                    </a:lnTo>
                    <a:lnTo>
                      <a:pt x="136" y="98"/>
                    </a:lnTo>
                    <a:lnTo>
                      <a:pt x="138" y="98"/>
                    </a:lnTo>
                    <a:lnTo>
                      <a:pt x="138" y="100"/>
                    </a:lnTo>
                    <a:lnTo>
                      <a:pt x="138" y="102"/>
                    </a:lnTo>
                    <a:lnTo>
                      <a:pt x="140" y="102"/>
                    </a:lnTo>
                    <a:lnTo>
                      <a:pt x="140" y="104"/>
                    </a:lnTo>
                    <a:lnTo>
                      <a:pt x="140" y="106"/>
                    </a:lnTo>
                    <a:lnTo>
                      <a:pt x="142" y="108"/>
                    </a:lnTo>
                    <a:lnTo>
                      <a:pt x="142" y="110"/>
                    </a:lnTo>
                    <a:lnTo>
                      <a:pt x="142" y="112"/>
                    </a:lnTo>
                    <a:lnTo>
                      <a:pt x="142" y="113"/>
                    </a:lnTo>
                    <a:lnTo>
                      <a:pt x="140" y="113"/>
                    </a:lnTo>
                    <a:lnTo>
                      <a:pt x="140" y="115"/>
                    </a:lnTo>
                    <a:lnTo>
                      <a:pt x="140" y="117"/>
                    </a:lnTo>
                    <a:lnTo>
                      <a:pt x="138" y="117"/>
                    </a:lnTo>
                    <a:lnTo>
                      <a:pt x="138" y="119"/>
                    </a:lnTo>
                    <a:lnTo>
                      <a:pt x="136" y="119"/>
                    </a:lnTo>
                    <a:lnTo>
                      <a:pt x="136" y="121"/>
                    </a:lnTo>
                    <a:lnTo>
                      <a:pt x="134" y="121"/>
                    </a:lnTo>
                    <a:close/>
                  </a:path>
                </a:pathLst>
              </a:custGeom>
              <a:solidFill>
                <a:srgbClr val="9E3D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76" name="Freeform 752"/>
              <p:cNvSpPr>
                <a:spLocks noChangeAspect="1"/>
              </p:cNvSpPr>
              <p:nvPr/>
            </p:nvSpPr>
            <p:spPr bwMode="auto">
              <a:xfrm>
                <a:off x="1121" y="3267"/>
                <a:ext cx="154" cy="155"/>
              </a:xfrm>
              <a:custGeom>
                <a:avLst/>
                <a:gdLst>
                  <a:gd name="T0" fmla="*/ 2 w 203"/>
                  <a:gd name="T1" fmla="*/ 3 h 221"/>
                  <a:gd name="T2" fmla="*/ 2 w 203"/>
                  <a:gd name="T3" fmla="*/ 3 h 221"/>
                  <a:gd name="T4" fmla="*/ 2 w 203"/>
                  <a:gd name="T5" fmla="*/ 3 h 221"/>
                  <a:gd name="T6" fmla="*/ 2 w 203"/>
                  <a:gd name="T7" fmla="*/ 3 h 221"/>
                  <a:gd name="T8" fmla="*/ 2 w 203"/>
                  <a:gd name="T9" fmla="*/ 2 h 221"/>
                  <a:gd name="T10" fmla="*/ 2 w 203"/>
                  <a:gd name="T11" fmla="*/ 2 h 221"/>
                  <a:gd name="T12" fmla="*/ 2 w 203"/>
                  <a:gd name="T13" fmla="*/ 2 h 221"/>
                  <a:gd name="T14" fmla="*/ 2 w 203"/>
                  <a:gd name="T15" fmla="*/ 1 h 221"/>
                  <a:gd name="T16" fmla="*/ 2 w 203"/>
                  <a:gd name="T17" fmla="*/ 1 h 221"/>
                  <a:gd name="T18" fmla="*/ 2 w 203"/>
                  <a:gd name="T19" fmla="*/ 1 h 221"/>
                  <a:gd name="T20" fmla="*/ 2 w 203"/>
                  <a:gd name="T21" fmla="*/ 1 h 221"/>
                  <a:gd name="T22" fmla="*/ 2 w 203"/>
                  <a:gd name="T23" fmla="*/ 1 h 221"/>
                  <a:gd name="T24" fmla="*/ 2 w 203"/>
                  <a:gd name="T25" fmla="*/ 1 h 221"/>
                  <a:gd name="T26" fmla="*/ 2 w 203"/>
                  <a:gd name="T27" fmla="*/ 1 h 221"/>
                  <a:gd name="T28" fmla="*/ 2 w 203"/>
                  <a:gd name="T29" fmla="*/ 1 h 221"/>
                  <a:gd name="T30" fmla="*/ 2 w 203"/>
                  <a:gd name="T31" fmla="*/ 1 h 221"/>
                  <a:gd name="T32" fmla="*/ 0 w 203"/>
                  <a:gd name="T33" fmla="*/ 1 h 221"/>
                  <a:gd name="T34" fmla="*/ 0 w 203"/>
                  <a:gd name="T35" fmla="*/ 1 h 221"/>
                  <a:gd name="T36" fmla="*/ 5 w 203"/>
                  <a:gd name="T37" fmla="*/ 1 h 221"/>
                  <a:gd name="T38" fmla="*/ 5 w 203"/>
                  <a:gd name="T39" fmla="*/ 1 h 221"/>
                  <a:gd name="T40" fmla="*/ 5 w 203"/>
                  <a:gd name="T41" fmla="*/ 1 h 221"/>
                  <a:gd name="T42" fmla="*/ 5 w 203"/>
                  <a:gd name="T43" fmla="*/ 1 h 221"/>
                  <a:gd name="T44" fmla="*/ 6 w 203"/>
                  <a:gd name="T45" fmla="*/ 1 h 221"/>
                  <a:gd name="T46" fmla="*/ 6 w 203"/>
                  <a:gd name="T47" fmla="*/ 1 h 221"/>
                  <a:gd name="T48" fmla="*/ 6 w 203"/>
                  <a:gd name="T49" fmla="*/ 1 h 221"/>
                  <a:gd name="T50" fmla="*/ 6 w 203"/>
                  <a:gd name="T51" fmla="*/ 1 h 221"/>
                  <a:gd name="T52" fmla="*/ 6 w 203"/>
                  <a:gd name="T53" fmla="*/ 1 h 221"/>
                  <a:gd name="T54" fmla="*/ 6 w 203"/>
                  <a:gd name="T55" fmla="*/ 1 h 221"/>
                  <a:gd name="T56" fmla="*/ 6 w 203"/>
                  <a:gd name="T57" fmla="*/ 1 h 221"/>
                  <a:gd name="T58" fmla="*/ 6 w 203"/>
                  <a:gd name="T59" fmla="*/ 1 h 221"/>
                  <a:gd name="T60" fmla="*/ 7 w 203"/>
                  <a:gd name="T61" fmla="*/ 1 h 221"/>
                  <a:gd name="T62" fmla="*/ 8 w 203"/>
                  <a:gd name="T63" fmla="*/ 1 h 221"/>
                  <a:gd name="T64" fmla="*/ 8 w 203"/>
                  <a:gd name="T65" fmla="*/ 1 h 221"/>
                  <a:gd name="T66" fmla="*/ 7 w 203"/>
                  <a:gd name="T67" fmla="*/ 1 h 221"/>
                  <a:gd name="T68" fmla="*/ 6 w 203"/>
                  <a:gd name="T69" fmla="*/ 1 h 221"/>
                  <a:gd name="T70" fmla="*/ 6 w 203"/>
                  <a:gd name="T71" fmla="*/ 1 h 221"/>
                  <a:gd name="T72" fmla="*/ 6 w 203"/>
                  <a:gd name="T73" fmla="*/ 2 h 221"/>
                  <a:gd name="T74" fmla="*/ 6 w 203"/>
                  <a:gd name="T75" fmla="*/ 2 h 221"/>
                  <a:gd name="T76" fmla="*/ 5 w 203"/>
                  <a:gd name="T77" fmla="*/ 2 h 221"/>
                  <a:gd name="T78" fmla="*/ 5 w 203"/>
                  <a:gd name="T79" fmla="*/ 3 h 221"/>
                  <a:gd name="T80" fmla="*/ 4 w 203"/>
                  <a:gd name="T81" fmla="*/ 3 h 221"/>
                  <a:gd name="T82" fmla="*/ 3 w 203"/>
                  <a:gd name="T83" fmla="*/ 3 h 221"/>
                  <a:gd name="T84" fmla="*/ 3 w 203"/>
                  <a:gd name="T85" fmla="*/ 3 h 221"/>
                  <a:gd name="T86" fmla="*/ 2 w 203"/>
                  <a:gd name="T87" fmla="*/ 3 h 221"/>
                  <a:gd name="T88" fmla="*/ 2 w 203"/>
                  <a:gd name="T89" fmla="*/ 3 h 221"/>
                  <a:gd name="T90" fmla="*/ 2 w 203"/>
                  <a:gd name="T91" fmla="*/ 3 h 221"/>
                  <a:gd name="T92" fmla="*/ 2 w 203"/>
                  <a:gd name="T93" fmla="*/ 3 h 221"/>
                  <a:gd name="T94" fmla="*/ 2 w 203"/>
                  <a:gd name="T95" fmla="*/ 3 h 2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3"/>
                  <a:gd name="T145" fmla="*/ 0 h 221"/>
                  <a:gd name="T146" fmla="*/ 203 w 203"/>
                  <a:gd name="T147" fmla="*/ 221 h 22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3" h="221">
                    <a:moveTo>
                      <a:pt x="27" y="215"/>
                    </a:moveTo>
                    <a:lnTo>
                      <a:pt x="27" y="213"/>
                    </a:lnTo>
                    <a:lnTo>
                      <a:pt x="27" y="211"/>
                    </a:lnTo>
                    <a:lnTo>
                      <a:pt x="27" y="209"/>
                    </a:lnTo>
                    <a:lnTo>
                      <a:pt x="27" y="208"/>
                    </a:lnTo>
                    <a:lnTo>
                      <a:pt x="27" y="204"/>
                    </a:lnTo>
                    <a:lnTo>
                      <a:pt x="27" y="200"/>
                    </a:lnTo>
                    <a:lnTo>
                      <a:pt x="27" y="196"/>
                    </a:lnTo>
                    <a:lnTo>
                      <a:pt x="27" y="192"/>
                    </a:lnTo>
                    <a:lnTo>
                      <a:pt x="29" y="188"/>
                    </a:lnTo>
                    <a:lnTo>
                      <a:pt x="29" y="185"/>
                    </a:lnTo>
                    <a:lnTo>
                      <a:pt x="29" y="179"/>
                    </a:lnTo>
                    <a:lnTo>
                      <a:pt x="29" y="175"/>
                    </a:lnTo>
                    <a:lnTo>
                      <a:pt x="29" y="169"/>
                    </a:lnTo>
                    <a:lnTo>
                      <a:pt x="29" y="163"/>
                    </a:lnTo>
                    <a:lnTo>
                      <a:pt x="29" y="158"/>
                    </a:lnTo>
                    <a:lnTo>
                      <a:pt x="29" y="152"/>
                    </a:lnTo>
                    <a:lnTo>
                      <a:pt x="29" y="146"/>
                    </a:lnTo>
                    <a:lnTo>
                      <a:pt x="29" y="140"/>
                    </a:lnTo>
                    <a:lnTo>
                      <a:pt x="27" y="135"/>
                    </a:lnTo>
                    <a:lnTo>
                      <a:pt x="27" y="129"/>
                    </a:lnTo>
                    <a:lnTo>
                      <a:pt x="27" y="123"/>
                    </a:lnTo>
                    <a:lnTo>
                      <a:pt x="27" y="117"/>
                    </a:lnTo>
                    <a:lnTo>
                      <a:pt x="25" y="110"/>
                    </a:lnTo>
                    <a:lnTo>
                      <a:pt x="25" y="104"/>
                    </a:lnTo>
                    <a:lnTo>
                      <a:pt x="23" y="98"/>
                    </a:lnTo>
                    <a:lnTo>
                      <a:pt x="23" y="92"/>
                    </a:lnTo>
                    <a:lnTo>
                      <a:pt x="21" y="87"/>
                    </a:lnTo>
                    <a:lnTo>
                      <a:pt x="19" y="81"/>
                    </a:lnTo>
                    <a:lnTo>
                      <a:pt x="19" y="75"/>
                    </a:lnTo>
                    <a:lnTo>
                      <a:pt x="17" y="69"/>
                    </a:lnTo>
                    <a:lnTo>
                      <a:pt x="15" y="65"/>
                    </a:lnTo>
                    <a:lnTo>
                      <a:pt x="13" y="60"/>
                    </a:lnTo>
                    <a:lnTo>
                      <a:pt x="13" y="56"/>
                    </a:lnTo>
                    <a:lnTo>
                      <a:pt x="12" y="52"/>
                    </a:lnTo>
                    <a:lnTo>
                      <a:pt x="10" y="48"/>
                    </a:lnTo>
                    <a:lnTo>
                      <a:pt x="10" y="44"/>
                    </a:lnTo>
                    <a:lnTo>
                      <a:pt x="8" y="41"/>
                    </a:lnTo>
                    <a:lnTo>
                      <a:pt x="8" y="37"/>
                    </a:lnTo>
                    <a:lnTo>
                      <a:pt x="6" y="35"/>
                    </a:lnTo>
                    <a:lnTo>
                      <a:pt x="6" y="31"/>
                    </a:lnTo>
                    <a:lnTo>
                      <a:pt x="6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19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0" y="64"/>
                    </a:lnTo>
                    <a:lnTo>
                      <a:pt x="142" y="64"/>
                    </a:lnTo>
                    <a:lnTo>
                      <a:pt x="142" y="65"/>
                    </a:lnTo>
                    <a:lnTo>
                      <a:pt x="142" y="67"/>
                    </a:lnTo>
                    <a:lnTo>
                      <a:pt x="144" y="67"/>
                    </a:lnTo>
                    <a:lnTo>
                      <a:pt x="144" y="69"/>
                    </a:lnTo>
                    <a:lnTo>
                      <a:pt x="146" y="71"/>
                    </a:lnTo>
                    <a:lnTo>
                      <a:pt x="146" y="73"/>
                    </a:lnTo>
                    <a:lnTo>
                      <a:pt x="148" y="73"/>
                    </a:lnTo>
                    <a:lnTo>
                      <a:pt x="148" y="75"/>
                    </a:lnTo>
                    <a:lnTo>
                      <a:pt x="150" y="77"/>
                    </a:lnTo>
                    <a:lnTo>
                      <a:pt x="152" y="79"/>
                    </a:lnTo>
                    <a:lnTo>
                      <a:pt x="152" y="81"/>
                    </a:lnTo>
                    <a:lnTo>
                      <a:pt x="154" y="81"/>
                    </a:lnTo>
                    <a:lnTo>
                      <a:pt x="154" y="83"/>
                    </a:lnTo>
                    <a:lnTo>
                      <a:pt x="155" y="85"/>
                    </a:lnTo>
                    <a:lnTo>
                      <a:pt x="157" y="87"/>
                    </a:lnTo>
                    <a:lnTo>
                      <a:pt x="159" y="87"/>
                    </a:lnTo>
                    <a:lnTo>
                      <a:pt x="159" y="89"/>
                    </a:lnTo>
                    <a:lnTo>
                      <a:pt x="161" y="89"/>
                    </a:lnTo>
                    <a:lnTo>
                      <a:pt x="163" y="90"/>
                    </a:lnTo>
                    <a:lnTo>
                      <a:pt x="165" y="90"/>
                    </a:lnTo>
                    <a:lnTo>
                      <a:pt x="167" y="92"/>
                    </a:lnTo>
                    <a:lnTo>
                      <a:pt x="169" y="92"/>
                    </a:lnTo>
                    <a:lnTo>
                      <a:pt x="171" y="94"/>
                    </a:lnTo>
                    <a:lnTo>
                      <a:pt x="173" y="94"/>
                    </a:lnTo>
                    <a:lnTo>
                      <a:pt x="175" y="94"/>
                    </a:lnTo>
                    <a:lnTo>
                      <a:pt x="177" y="96"/>
                    </a:lnTo>
                    <a:lnTo>
                      <a:pt x="178" y="96"/>
                    </a:lnTo>
                    <a:lnTo>
                      <a:pt x="180" y="96"/>
                    </a:lnTo>
                    <a:lnTo>
                      <a:pt x="182" y="96"/>
                    </a:lnTo>
                    <a:lnTo>
                      <a:pt x="184" y="96"/>
                    </a:lnTo>
                    <a:lnTo>
                      <a:pt x="186" y="96"/>
                    </a:lnTo>
                    <a:lnTo>
                      <a:pt x="188" y="96"/>
                    </a:lnTo>
                    <a:lnTo>
                      <a:pt x="190" y="96"/>
                    </a:lnTo>
                    <a:lnTo>
                      <a:pt x="192" y="96"/>
                    </a:lnTo>
                    <a:lnTo>
                      <a:pt x="194" y="96"/>
                    </a:lnTo>
                    <a:lnTo>
                      <a:pt x="196" y="96"/>
                    </a:lnTo>
                    <a:lnTo>
                      <a:pt x="198" y="96"/>
                    </a:lnTo>
                    <a:lnTo>
                      <a:pt x="198" y="94"/>
                    </a:lnTo>
                    <a:lnTo>
                      <a:pt x="200" y="94"/>
                    </a:lnTo>
                    <a:lnTo>
                      <a:pt x="202" y="94"/>
                    </a:lnTo>
                    <a:lnTo>
                      <a:pt x="203" y="94"/>
                    </a:lnTo>
                    <a:lnTo>
                      <a:pt x="202" y="96"/>
                    </a:lnTo>
                    <a:lnTo>
                      <a:pt x="200" y="96"/>
                    </a:lnTo>
                    <a:lnTo>
                      <a:pt x="200" y="98"/>
                    </a:lnTo>
                    <a:lnTo>
                      <a:pt x="198" y="100"/>
                    </a:lnTo>
                    <a:lnTo>
                      <a:pt x="196" y="102"/>
                    </a:lnTo>
                    <a:lnTo>
                      <a:pt x="194" y="104"/>
                    </a:lnTo>
                    <a:lnTo>
                      <a:pt x="190" y="106"/>
                    </a:lnTo>
                    <a:lnTo>
                      <a:pt x="188" y="108"/>
                    </a:lnTo>
                    <a:lnTo>
                      <a:pt x="184" y="110"/>
                    </a:lnTo>
                    <a:lnTo>
                      <a:pt x="180" y="113"/>
                    </a:lnTo>
                    <a:lnTo>
                      <a:pt x="177" y="117"/>
                    </a:lnTo>
                    <a:lnTo>
                      <a:pt x="173" y="121"/>
                    </a:lnTo>
                    <a:lnTo>
                      <a:pt x="169" y="125"/>
                    </a:lnTo>
                    <a:lnTo>
                      <a:pt x="163" y="129"/>
                    </a:lnTo>
                    <a:lnTo>
                      <a:pt x="157" y="133"/>
                    </a:lnTo>
                    <a:lnTo>
                      <a:pt x="152" y="138"/>
                    </a:lnTo>
                    <a:lnTo>
                      <a:pt x="146" y="144"/>
                    </a:lnTo>
                    <a:lnTo>
                      <a:pt x="138" y="148"/>
                    </a:lnTo>
                    <a:lnTo>
                      <a:pt x="132" y="154"/>
                    </a:lnTo>
                    <a:lnTo>
                      <a:pt x="127" y="160"/>
                    </a:lnTo>
                    <a:lnTo>
                      <a:pt x="121" y="163"/>
                    </a:lnTo>
                    <a:lnTo>
                      <a:pt x="115" y="169"/>
                    </a:lnTo>
                    <a:lnTo>
                      <a:pt x="109" y="173"/>
                    </a:lnTo>
                    <a:lnTo>
                      <a:pt x="104" y="177"/>
                    </a:lnTo>
                    <a:lnTo>
                      <a:pt x="98" y="181"/>
                    </a:lnTo>
                    <a:lnTo>
                      <a:pt x="92" y="186"/>
                    </a:lnTo>
                    <a:lnTo>
                      <a:pt x="88" y="190"/>
                    </a:lnTo>
                    <a:lnTo>
                      <a:pt x="83" y="192"/>
                    </a:lnTo>
                    <a:lnTo>
                      <a:pt x="79" y="196"/>
                    </a:lnTo>
                    <a:lnTo>
                      <a:pt x="75" y="200"/>
                    </a:lnTo>
                    <a:lnTo>
                      <a:pt x="69" y="202"/>
                    </a:lnTo>
                    <a:lnTo>
                      <a:pt x="65" y="206"/>
                    </a:lnTo>
                    <a:lnTo>
                      <a:pt x="61" y="208"/>
                    </a:lnTo>
                    <a:lnTo>
                      <a:pt x="58" y="209"/>
                    </a:lnTo>
                    <a:lnTo>
                      <a:pt x="56" y="211"/>
                    </a:lnTo>
                    <a:lnTo>
                      <a:pt x="52" y="213"/>
                    </a:lnTo>
                    <a:lnTo>
                      <a:pt x="48" y="215"/>
                    </a:lnTo>
                    <a:lnTo>
                      <a:pt x="46" y="217"/>
                    </a:lnTo>
                    <a:lnTo>
                      <a:pt x="42" y="219"/>
                    </a:lnTo>
                    <a:lnTo>
                      <a:pt x="40" y="219"/>
                    </a:lnTo>
                    <a:lnTo>
                      <a:pt x="38" y="219"/>
                    </a:lnTo>
                    <a:lnTo>
                      <a:pt x="36" y="221"/>
                    </a:lnTo>
                    <a:lnTo>
                      <a:pt x="35" y="221"/>
                    </a:lnTo>
                    <a:lnTo>
                      <a:pt x="33" y="221"/>
                    </a:lnTo>
                    <a:lnTo>
                      <a:pt x="31" y="219"/>
                    </a:lnTo>
                    <a:lnTo>
                      <a:pt x="29" y="219"/>
                    </a:lnTo>
                    <a:lnTo>
                      <a:pt x="27" y="217"/>
                    </a:lnTo>
                    <a:lnTo>
                      <a:pt x="27" y="215"/>
                    </a:lnTo>
                  </a:path>
                </a:pathLst>
              </a:custGeom>
              <a:noFill/>
              <a:ln w="0" cap="sq">
                <a:solidFill>
                  <a:srgbClr val="260C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77" name="Freeform 753"/>
              <p:cNvSpPr>
                <a:spLocks noChangeAspect="1"/>
              </p:cNvSpPr>
              <p:nvPr/>
            </p:nvSpPr>
            <p:spPr bwMode="auto">
              <a:xfrm>
                <a:off x="1150" y="3125"/>
                <a:ext cx="151" cy="190"/>
              </a:xfrm>
              <a:custGeom>
                <a:avLst/>
                <a:gdLst>
                  <a:gd name="T0" fmla="*/ 2 w 200"/>
                  <a:gd name="T1" fmla="*/ 1 h 272"/>
                  <a:gd name="T2" fmla="*/ 2 w 200"/>
                  <a:gd name="T3" fmla="*/ 1 h 272"/>
                  <a:gd name="T4" fmla="*/ 2 w 200"/>
                  <a:gd name="T5" fmla="*/ 1 h 272"/>
                  <a:gd name="T6" fmla="*/ 3 w 200"/>
                  <a:gd name="T7" fmla="*/ 1 h 272"/>
                  <a:gd name="T8" fmla="*/ 3 w 200"/>
                  <a:gd name="T9" fmla="*/ 1 h 272"/>
                  <a:gd name="T10" fmla="*/ 4 w 200"/>
                  <a:gd name="T11" fmla="*/ 1 h 272"/>
                  <a:gd name="T12" fmla="*/ 4 w 200"/>
                  <a:gd name="T13" fmla="*/ 1 h 272"/>
                  <a:gd name="T14" fmla="*/ 4 w 200"/>
                  <a:gd name="T15" fmla="*/ 1 h 272"/>
                  <a:gd name="T16" fmla="*/ 4 w 200"/>
                  <a:gd name="T17" fmla="*/ 1 h 272"/>
                  <a:gd name="T18" fmla="*/ 5 w 200"/>
                  <a:gd name="T19" fmla="*/ 1 h 272"/>
                  <a:gd name="T20" fmla="*/ 5 w 200"/>
                  <a:gd name="T21" fmla="*/ 1 h 272"/>
                  <a:gd name="T22" fmla="*/ 5 w 200"/>
                  <a:gd name="T23" fmla="*/ 1 h 272"/>
                  <a:gd name="T24" fmla="*/ 5 w 200"/>
                  <a:gd name="T25" fmla="*/ 1 h 272"/>
                  <a:gd name="T26" fmla="*/ 5 w 200"/>
                  <a:gd name="T27" fmla="*/ 1 h 272"/>
                  <a:gd name="T28" fmla="*/ 5 w 200"/>
                  <a:gd name="T29" fmla="*/ 1 h 272"/>
                  <a:gd name="T30" fmla="*/ 5 w 200"/>
                  <a:gd name="T31" fmla="*/ 1 h 272"/>
                  <a:gd name="T32" fmla="*/ 5 w 200"/>
                  <a:gd name="T33" fmla="*/ 1 h 272"/>
                  <a:gd name="T34" fmla="*/ 5 w 200"/>
                  <a:gd name="T35" fmla="*/ 1 h 272"/>
                  <a:gd name="T36" fmla="*/ 6 w 200"/>
                  <a:gd name="T37" fmla="*/ 1 h 272"/>
                  <a:gd name="T38" fmla="*/ 6 w 200"/>
                  <a:gd name="T39" fmla="*/ 1 h 272"/>
                  <a:gd name="T40" fmla="*/ 6 w 200"/>
                  <a:gd name="T41" fmla="*/ 1 h 272"/>
                  <a:gd name="T42" fmla="*/ 6 w 200"/>
                  <a:gd name="T43" fmla="*/ 1 h 272"/>
                  <a:gd name="T44" fmla="*/ 6 w 200"/>
                  <a:gd name="T45" fmla="*/ 1 h 272"/>
                  <a:gd name="T46" fmla="*/ 6 w 200"/>
                  <a:gd name="T47" fmla="*/ 2 h 272"/>
                  <a:gd name="T48" fmla="*/ 6 w 200"/>
                  <a:gd name="T49" fmla="*/ 2 h 272"/>
                  <a:gd name="T50" fmla="*/ 6 w 200"/>
                  <a:gd name="T51" fmla="*/ 2 h 272"/>
                  <a:gd name="T52" fmla="*/ 6 w 200"/>
                  <a:gd name="T53" fmla="*/ 2 h 272"/>
                  <a:gd name="T54" fmla="*/ 6 w 200"/>
                  <a:gd name="T55" fmla="*/ 2 h 272"/>
                  <a:gd name="T56" fmla="*/ 6 w 200"/>
                  <a:gd name="T57" fmla="*/ 2 h 272"/>
                  <a:gd name="T58" fmla="*/ 6 w 200"/>
                  <a:gd name="T59" fmla="*/ 2 h 272"/>
                  <a:gd name="T60" fmla="*/ 6 w 200"/>
                  <a:gd name="T61" fmla="*/ 2 h 272"/>
                  <a:gd name="T62" fmla="*/ 6 w 200"/>
                  <a:gd name="T63" fmla="*/ 2 h 272"/>
                  <a:gd name="T64" fmla="*/ 6 w 200"/>
                  <a:gd name="T65" fmla="*/ 2 h 272"/>
                  <a:gd name="T66" fmla="*/ 6 w 200"/>
                  <a:gd name="T67" fmla="*/ 3 h 272"/>
                  <a:gd name="T68" fmla="*/ 6 w 200"/>
                  <a:gd name="T69" fmla="*/ 3 h 272"/>
                  <a:gd name="T70" fmla="*/ 6 w 200"/>
                  <a:gd name="T71" fmla="*/ 3 h 272"/>
                  <a:gd name="T72" fmla="*/ 6 w 200"/>
                  <a:gd name="T73" fmla="*/ 3 h 272"/>
                  <a:gd name="T74" fmla="*/ 6 w 200"/>
                  <a:gd name="T75" fmla="*/ 3 h 272"/>
                  <a:gd name="T76" fmla="*/ 7 w 200"/>
                  <a:gd name="T77" fmla="*/ 3 h 272"/>
                  <a:gd name="T78" fmla="*/ 6 w 200"/>
                  <a:gd name="T79" fmla="*/ 3 h 272"/>
                  <a:gd name="T80" fmla="*/ 6 w 200"/>
                  <a:gd name="T81" fmla="*/ 3 h 272"/>
                  <a:gd name="T82" fmla="*/ 6 w 200"/>
                  <a:gd name="T83" fmla="*/ 3 h 272"/>
                  <a:gd name="T84" fmla="*/ 5 w 200"/>
                  <a:gd name="T85" fmla="*/ 3 h 272"/>
                  <a:gd name="T86" fmla="*/ 5 w 200"/>
                  <a:gd name="T87" fmla="*/ 3 h 272"/>
                  <a:gd name="T88" fmla="*/ 4 w 200"/>
                  <a:gd name="T89" fmla="*/ 3 h 272"/>
                  <a:gd name="T90" fmla="*/ 4 w 200"/>
                  <a:gd name="T91" fmla="*/ 3 h 272"/>
                  <a:gd name="T92" fmla="*/ 3 w 200"/>
                  <a:gd name="T93" fmla="*/ 3 h 272"/>
                  <a:gd name="T94" fmla="*/ 3 w 200"/>
                  <a:gd name="T95" fmla="*/ 3 h 272"/>
                  <a:gd name="T96" fmla="*/ 2 w 200"/>
                  <a:gd name="T97" fmla="*/ 3 h 272"/>
                  <a:gd name="T98" fmla="*/ 2 w 200"/>
                  <a:gd name="T99" fmla="*/ 3 h 272"/>
                  <a:gd name="T100" fmla="*/ 2 w 200"/>
                  <a:gd name="T101" fmla="*/ 3 h 272"/>
                  <a:gd name="T102" fmla="*/ 2 w 200"/>
                  <a:gd name="T103" fmla="*/ 3 h 272"/>
                  <a:gd name="T104" fmla="*/ 2 w 200"/>
                  <a:gd name="T105" fmla="*/ 3 h 27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00"/>
                  <a:gd name="T160" fmla="*/ 0 h 272"/>
                  <a:gd name="T161" fmla="*/ 200 w 200"/>
                  <a:gd name="T162" fmla="*/ 272 h 27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00" h="272">
                    <a:moveTo>
                      <a:pt x="39" y="0"/>
                    </a:moveTo>
                    <a:lnTo>
                      <a:pt x="41" y="0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8" y="3"/>
                    </a:lnTo>
                    <a:lnTo>
                      <a:pt x="50" y="3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6" y="5"/>
                    </a:lnTo>
                    <a:lnTo>
                      <a:pt x="58" y="5"/>
                    </a:lnTo>
                    <a:lnTo>
                      <a:pt x="60" y="7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66" y="9"/>
                    </a:lnTo>
                    <a:lnTo>
                      <a:pt x="68" y="9"/>
                    </a:lnTo>
                    <a:lnTo>
                      <a:pt x="69" y="11"/>
                    </a:lnTo>
                    <a:lnTo>
                      <a:pt x="71" y="11"/>
                    </a:lnTo>
                    <a:lnTo>
                      <a:pt x="75" y="13"/>
                    </a:lnTo>
                    <a:lnTo>
                      <a:pt x="77" y="15"/>
                    </a:lnTo>
                    <a:lnTo>
                      <a:pt x="79" y="15"/>
                    </a:lnTo>
                    <a:lnTo>
                      <a:pt x="81" y="17"/>
                    </a:lnTo>
                    <a:lnTo>
                      <a:pt x="83" y="17"/>
                    </a:lnTo>
                    <a:lnTo>
                      <a:pt x="83" y="19"/>
                    </a:lnTo>
                    <a:lnTo>
                      <a:pt x="85" y="21"/>
                    </a:lnTo>
                    <a:lnTo>
                      <a:pt x="87" y="23"/>
                    </a:lnTo>
                    <a:lnTo>
                      <a:pt x="89" y="23"/>
                    </a:lnTo>
                    <a:lnTo>
                      <a:pt x="91" y="25"/>
                    </a:lnTo>
                    <a:lnTo>
                      <a:pt x="93" y="27"/>
                    </a:lnTo>
                    <a:lnTo>
                      <a:pt x="93" y="28"/>
                    </a:lnTo>
                    <a:lnTo>
                      <a:pt x="94" y="28"/>
                    </a:lnTo>
                    <a:lnTo>
                      <a:pt x="96" y="30"/>
                    </a:lnTo>
                    <a:lnTo>
                      <a:pt x="96" y="32"/>
                    </a:lnTo>
                    <a:lnTo>
                      <a:pt x="98" y="34"/>
                    </a:lnTo>
                    <a:lnTo>
                      <a:pt x="100" y="36"/>
                    </a:lnTo>
                    <a:lnTo>
                      <a:pt x="102" y="38"/>
                    </a:lnTo>
                    <a:lnTo>
                      <a:pt x="102" y="40"/>
                    </a:lnTo>
                    <a:lnTo>
                      <a:pt x="104" y="42"/>
                    </a:lnTo>
                    <a:lnTo>
                      <a:pt x="106" y="44"/>
                    </a:lnTo>
                    <a:lnTo>
                      <a:pt x="108" y="46"/>
                    </a:lnTo>
                    <a:lnTo>
                      <a:pt x="108" y="48"/>
                    </a:lnTo>
                    <a:lnTo>
                      <a:pt x="110" y="50"/>
                    </a:lnTo>
                    <a:lnTo>
                      <a:pt x="110" y="52"/>
                    </a:lnTo>
                    <a:lnTo>
                      <a:pt x="112" y="52"/>
                    </a:lnTo>
                    <a:lnTo>
                      <a:pt x="112" y="53"/>
                    </a:lnTo>
                    <a:lnTo>
                      <a:pt x="114" y="53"/>
                    </a:lnTo>
                    <a:lnTo>
                      <a:pt x="114" y="55"/>
                    </a:lnTo>
                    <a:lnTo>
                      <a:pt x="116" y="57"/>
                    </a:lnTo>
                    <a:lnTo>
                      <a:pt x="117" y="57"/>
                    </a:lnTo>
                    <a:lnTo>
                      <a:pt x="117" y="59"/>
                    </a:lnTo>
                    <a:lnTo>
                      <a:pt x="119" y="59"/>
                    </a:lnTo>
                    <a:lnTo>
                      <a:pt x="119" y="61"/>
                    </a:lnTo>
                    <a:lnTo>
                      <a:pt x="119" y="63"/>
                    </a:lnTo>
                    <a:lnTo>
                      <a:pt x="121" y="63"/>
                    </a:lnTo>
                    <a:lnTo>
                      <a:pt x="121" y="65"/>
                    </a:lnTo>
                    <a:lnTo>
                      <a:pt x="121" y="67"/>
                    </a:lnTo>
                    <a:lnTo>
                      <a:pt x="123" y="67"/>
                    </a:lnTo>
                    <a:lnTo>
                      <a:pt x="123" y="69"/>
                    </a:lnTo>
                    <a:lnTo>
                      <a:pt x="123" y="71"/>
                    </a:lnTo>
                    <a:lnTo>
                      <a:pt x="123" y="73"/>
                    </a:lnTo>
                    <a:lnTo>
                      <a:pt x="125" y="75"/>
                    </a:lnTo>
                    <a:lnTo>
                      <a:pt x="125" y="76"/>
                    </a:lnTo>
                    <a:lnTo>
                      <a:pt x="125" y="78"/>
                    </a:lnTo>
                    <a:lnTo>
                      <a:pt x="125" y="80"/>
                    </a:lnTo>
                    <a:lnTo>
                      <a:pt x="125" y="82"/>
                    </a:lnTo>
                    <a:lnTo>
                      <a:pt x="125" y="84"/>
                    </a:lnTo>
                    <a:lnTo>
                      <a:pt x="127" y="86"/>
                    </a:lnTo>
                    <a:lnTo>
                      <a:pt x="127" y="88"/>
                    </a:lnTo>
                    <a:lnTo>
                      <a:pt x="127" y="90"/>
                    </a:lnTo>
                    <a:lnTo>
                      <a:pt x="129" y="92"/>
                    </a:lnTo>
                    <a:lnTo>
                      <a:pt x="129" y="94"/>
                    </a:lnTo>
                    <a:lnTo>
                      <a:pt x="129" y="96"/>
                    </a:lnTo>
                    <a:lnTo>
                      <a:pt x="131" y="96"/>
                    </a:lnTo>
                    <a:lnTo>
                      <a:pt x="131" y="98"/>
                    </a:lnTo>
                    <a:lnTo>
                      <a:pt x="133" y="98"/>
                    </a:lnTo>
                    <a:lnTo>
                      <a:pt x="133" y="100"/>
                    </a:lnTo>
                    <a:lnTo>
                      <a:pt x="135" y="101"/>
                    </a:lnTo>
                    <a:lnTo>
                      <a:pt x="137" y="101"/>
                    </a:lnTo>
                    <a:lnTo>
                      <a:pt x="137" y="103"/>
                    </a:lnTo>
                    <a:lnTo>
                      <a:pt x="139" y="103"/>
                    </a:lnTo>
                    <a:lnTo>
                      <a:pt x="139" y="105"/>
                    </a:lnTo>
                    <a:lnTo>
                      <a:pt x="140" y="105"/>
                    </a:lnTo>
                    <a:lnTo>
                      <a:pt x="142" y="107"/>
                    </a:lnTo>
                    <a:lnTo>
                      <a:pt x="144" y="107"/>
                    </a:lnTo>
                    <a:lnTo>
                      <a:pt x="144" y="109"/>
                    </a:lnTo>
                    <a:lnTo>
                      <a:pt x="146" y="109"/>
                    </a:lnTo>
                    <a:lnTo>
                      <a:pt x="148" y="111"/>
                    </a:lnTo>
                    <a:lnTo>
                      <a:pt x="150" y="111"/>
                    </a:lnTo>
                    <a:lnTo>
                      <a:pt x="150" y="113"/>
                    </a:lnTo>
                    <a:lnTo>
                      <a:pt x="152" y="113"/>
                    </a:lnTo>
                    <a:lnTo>
                      <a:pt x="152" y="115"/>
                    </a:lnTo>
                    <a:lnTo>
                      <a:pt x="154" y="115"/>
                    </a:lnTo>
                    <a:lnTo>
                      <a:pt x="156" y="117"/>
                    </a:lnTo>
                    <a:lnTo>
                      <a:pt x="158" y="117"/>
                    </a:lnTo>
                    <a:lnTo>
                      <a:pt x="158" y="119"/>
                    </a:lnTo>
                    <a:lnTo>
                      <a:pt x="160" y="119"/>
                    </a:lnTo>
                    <a:lnTo>
                      <a:pt x="162" y="121"/>
                    </a:lnTo>
                    <a:lnTo>
                      <a:pt x="164" y="121"/>
                    </a:lnTo>
                    <a:lnTo>
                      <a:pt x="164" y="123"/>
                    </a:lnTo>
                    <a:lnTo>
                      <a:pt x="165" y="123"/>
                    </a:lnTo>
                    <a:lnTo>
                      <a:pt x="167" y="124"/>
                    </a:lnTo>
                    <a:lnTo>
                      <a:pt x="169" y="124"/>
                    </a:lnTo>
                    <a:lnTo>
                      <a:pt x="169" y="126"/>
                    </a:lnTo>
                    <a:lnTo>
                      <a:pt x="171" y="126"/>
                    </a:lnTo>
                    <a:lnTo>
                      <a:pt x="173" y="126"/>
                    </a:lnTo>
                    <a:lnTo>
                      <a:pt x="175" y="128"/>
                    </a:lnTo>
                    <a:lnTo>
                      <a:pt x="177" y="128"/>
                    </a:lnTo>
                    <a:lnTo>
                      <a:pt x="179" y="130"/>
                    </a:lnTo>
                    <a:lnTo>
                      <a:pt x="181" y="130"/>
                    </a:lnTo>
                    <a:lnTo>
                      <a:pt x="181" y="132"/>
                    </a:lnTo>
                    <a:lnTo>
                      <a:pt x="183" y="132"/>
                    </a:lnTo>
                    <a:lnTo>
                      <a:pt x="183" y="134"/>
                    </a:lnTo>
                    <a:lnTo>
                      <a:pt x="185" y="136"/>
                    </a:lnTo>
                    <a:lnTo>
                      <a:pt x="185" y="138"/>
                    </a:lnTo>
                    <a:lnTo>
                      <a:pt x="185" y="140"/>
                    </a:lnTo>
                    <a:lnTo>
                      <a:pt x="185" y="142"/>
                    </a:lnTo>
                    <a:lnTo>
                      <a:pt x="183" y="142"/>
                    </a:lnTo>
                    <a:lnTo>
                      <a:pt x="183" y="144"/>
                    </a:lnTo>
                    <a:lnTo>
                      <a:pt x="181" y="144"/>
                    </a:lnTo>
                    <a:lnTo>
                      <a:pt x="181" y="146"/>
                    </a:lnTo>
                    <a:lnTo>
                      <a:pt x="179" y="146"/>
                    </a:lnTo>
                    <a:lnTo>
                      <a:pt x="179" y="148"/>
                    </a:lnTo>
                    <a:lnTo>
                      <a:pt x="177" y="148"/>
                    </a:lnTo>
                    <a:lnTo>
                      <a:pt x="177" y="149"/>
                    </a:lnTo>
                    <a:lnTo>
                      <a:pt x="175" y="149"/>
                    </a:lnTo>
                    <a:lnTo>
                      <a:pt x="175" y="151"/>
                    </a:lnTo>
                    <a:lnTo>
                      <a:pt x="173" y="151"/>
                    </a:lnTo>
                    <a:lnTo>
                      <a:pt x="173" y="153"/>
                    </a:lnTo>
                    <a:lnTo>
                      <a:pt x="171" y="153"/>
                    </a:lnTo>
                    <a:lnTo>
                      <a:pt x="171" y="155"/>
                    </a:lnTo>
                    <a:lnTo>
                      <a:pt x="169" y="155"/>
                    </a:lnTo>
                    <a:lnTo>
                      <a:pt x="171" y="155"/>
                    </a:lnTo>
                    <a:lnTo>
                      <a:pt x="171" y="157"/>
                    </a:lnTo>
                    <a:lnTo>
                      <a:pt x="171" y="159"/>
                    </a:lnTo>
                    <a:lnTo>
                      <a:pt x="173" y="159"/>
                    </a:lnTo>
                    <a:lnTo>
                      <a:pt x="173" y="161"/>
                    </a:lnTo>
                    <a:lnTo>
                      <a:pt x="175" y="161"/>
                    </a:lnTo>
                    <a:lnTo>
                      <a:pt x="175" y="163"/>
                    </a:lnTo>
                    <a:lnTo>
                      <a:pt x="177" y="163"/>
                    </a:lnTo>
                    <a:lnTo>
                      <a:pt x="179" y="163"/>
                    </a:lnTo>
                    <a:lnTo>
                      <a:pt x="181" y="165"/>
                    </a:lnTo>
                    <a:lnTo>
                      <a:pt x="183" y="165"/>
                    </a:lnTo>
                    <a:lnTo>
                      <a:pt x="183" y="167"/>
                    </a:lnTo>
                    <a:lnTo>
                      <a:pt x="183" y="169"/>
                    </a:lnTo>
                    <a:lnTo>
                      <a:pt x="185" y="169"/>
                    </a:lnTo>
                    <a:lnTo>
                      <a:pt x="185" y="171"/>
                    </a:lnTo>
                    <a:lnTo>
                      <a:pt x="185" y="172"/>
                    </a:lnTo>
                    <a:lnTo>
                      <a:pt x="185" y="174"/>
                    </a:lnTo>
                    <a:lnTo>
                      <a:pt x="185" y="176"/>
                    </a:lnTo>
                    <a:lnTo>
                      <a:pt x="185" y="178"/>
                    </a:lnTo>
                    <a:lnTo>
                      <a:pt x="183" y="178"/>
                    </a:lnTo>
                    <a:lnTo>
                      <a:pt x="183" y="180"/>
                    </a:lnTo>
                    <a:lnTo>
                      <a:pt x="183" y="178"/>
                    </a:lnTo>
                    <a:lnTo>
                      <a:pt x="185" y="178"/>
                    </a:lnTo>
                    <a:lnTo>
                      <a:pt x="185" y="180"/>
                    </a:lnTo>
                    <a:lnTo>
                      <a:pt x="187" y="180"/>
                    </a:lnTo>
                    <a:lnTo>
                      <a:pt x="187" y="182"/>
                    </a:lnTo>
                    <a:lnTo>
                      <a:pt x="188" y="182"/>
                    </a:lnTo>
                    <a:lnTo>
                      <a:pt x="188" y="184"/>
                    </a:lnTo>
                    <a:lnTo>
                      <a:pt x="190" y="184"/>
                    </a:lnTo>
                    <a:lnTo>
                      <a:pt x="190" y="186"/>
                    </a:lnTo>
                    <a:lnTo>
                      <a:pt x="188" y="186"/>
                    </a:lnTo>
                    <a:lnTo>
                      <a:pt x="188" y="188"/>
                    </a:lnTo>
                    <a:lnTo>
                      <a:pt x="188" y="190"/>
                    </a:lnTo>
                    <a:lnTo>
                      <a:pt x="188" y="192"/>
                    </a:lnTo>
                    <a:lnTo>
                      <a:pt x="188" y="194"/>
                    </a:lnTo>
                    <a:lnTo>
                      <a:pt x="187" y="194"/>
                    </a:lnTo>
                    <a:lnTo>
                      <a:pt x="187" y="196"/>
                    </a:lnTo>
                    <a:lnTo>
                      <a:pt x="187" y="197"/>
                    </a:lnTo>
                    <a:lnTo>
                      <a:pt x="187" y="199"/>
                    </a:lnTo>
                    <a:lnTo>
                      <a:pt x="187" y="201"/>
                    </a:lnTo>
                    <a:lnTo>
                      <a:pt x="187" y="203"/>
                    </a:lnTo>
                    <a:lnTo>
                      <a:pt x="187" y="205"/>
                    </a:lnTo>
                    <a:lnTo>
                      <a:pt x="187" y="207"/>
                    </a:lnTo>
                    <a:lnTo>
                      <a:pt x="187" y="209"/>
                    </a:lnTo>
                    <a:lnTo>
                      <a:pt x="187" y="211"/>
                    </a:lnTo>
                    <a:lnTo>
                      <a:pt x="188" y="211"/>
                    </a:lnTo>
                    <a:lnTo>
                      <a:pt x="188" y="213"/>
                    </a:lnTo>
                    <a:lnTo>
                      <a:pt x="188" y="215"/>
                    </a:lnTo>
                    <a:lnTo>
                      <a:pt x="190" y="215"/>
                    </a:lnTo>
                    <a:lnTo>
                      <a:pt x="190" y="217"/>
                    </a:lnTo>
                    <a:lnTo>
                      <a:pt x="192" y="217"/>
                    </a:lnTo>
                    <a:lnTo>
                      <a:pt x="192" y="219"/>
                    </a:lnTo>
                    <a:lnTo>
                      <a:pt x="194" y="219"/>
                    </a:lnTo>
                    <a:lnTo>
                      <a:pt x="194" y="220"/>
                    </a:lnTo>
                    <a:lnTo>
                      <a:pt x="196" y="220"/>
                    </a:lnTo>
                    <a:lnTo>
                      <a:pt x="196" y="222"/>
                    </a:lnTo>
                    <a:lnTo>
                      <a:pt x="198" y="222"/>
                    </a:lnTo>
                    <a:lnTo>
                      <a:pt x="198" y="224"/>
                    </a:lnTo>
                    <a:lnTo>
                      <a:pt x="198" y="226"/>
                    </a:lnTo>
                    <a:lnTo>
                      <a:pt x="200" y="226"/>
                    </a:lnTo>
                    <a:lnTo>
                      <a:pt x="200" y="228"/>
                    </a:lnTo>
                    <a:lnTo>
                      <a:pt x="200" y="230"/>
                    </a:lnTo>
                    <a:lnTo>
                      <a:pt x="200" y="232"/>
                    </a:lnTo>
                    <a:lnTo>
                      <a:pt x="198" y="234"/>
                    </a:lnTo>
                    <a:lnTo>
                      <a:pt x="198" y="236"/>
                    </a:lnTo>
                    <a:lnTo>
                      <a:pt x="196" y="238"/>
                    </a:lnTo>
                    <a:lnTo>
                      <a:pt x="196" y="240"/>
                    </a:lnTo>
                    <a:lnTo>
                      <a:pt x="194" y="242"/>
                    </a:lnTo>
                    <a:lnTo>
                      <a:pt x="194" y="244"/>
                    </a:lnTo>
                    <a:lnTo>
                      <a:pt x="192" y="245"/>
                    </a:lnTo>
                    <a:lnTo>
                      <a:pt x="190" y="245"/>
                    </a:lnTo>
                    <a:lnTo>
                      <a:pt x="188" y="247"/>
                    </a:lnTo>
                    <a:lnTo>
                      <a:pt x="185" y="249"/>
                    </a:lnTo>
                    <a:lnTo>
                      <a:pt x="183" y="251"/>
                    </a:lnTo>
                    <a:lnTo>
                      <a:pt x="179" y="253"/>
                    </a:lnTo>
                    <a:lnTo>
                      <a:pt x="177" y="255"/>
                    </a:lnTo>
                    <a:lnTo>
                      <a:pt x="173" y="257"/>
                    </a:lnTo>
                    <a:lnTo>
                      <a:pt x="167" y="259"/>
                    </a:lnTo>
                    <a:lnTo>
                      <a:pt x="164" y="261"/>
                    </a:lnTo>
                    <a:lnTo>
                      <a:pt x="158" y="261"/>
                    </a:lnTo>
                    <a:lnTo>
                      <a:pt x="154" y="263"/>
                    </a:lnTo>
                    <a:lnTo>
                      <a:pt x="148" y="265"/>
                    </a:lnTo>
                    <a:lnTo>
                      <a:pt x="140" y="267"/>
                    </a:lnTo>
                    <a:lnTo>
                      <a:pt x="135" y="267"/>
                    </a:lnTo>
                    <a:lnTo>
                      <a:pt x="127" y="268"/>
                    </a:lnTo>
                    <a:lnTo>
                      <a:pt x="119" y="270"/>
                    </a:lnTo>
                    <a:lnTo>
                      <a:pt x="117" y="270"/>
                    </a:lnTo>
                    <a:lnTo>
                      <a:pt x="116" y="270"/>
                    </a:lnTo>
                    <a:lnTo>
                      <a:pt x="114" y="270"/>
                    </a:lnTo>
                    <a:lnTo>
                      <a:pt x="112" y="270"/>
                    </a:lnTo>
                    <a:lnTo>
                      <a:pt x="110" y="270"/>
                    </a:lnTo>
                    <a:lnTo>
                      <a:pt x="108" y="272"/>
                    </a:lnTo>
                    <a:lnTo>
                      <a:pt x="106" y="272"/>
                    </a:lnTo>
                    <a:lnTo>
                      <a:pt x="104" y="272"/>
                    </a:lnTo>
                    <a:lnTo>
                      <a:pt x="102" y="272"/>
                    </a:lnTo>
                    <a:lnTo>
                      <a:pt x="100" y="272"/>
                    </a:lnTo>
                    <a:lnTo>
                      <a:pt x="96" y="272"/>
                    </a:lnTo>
                    <a:lnTo>
                      <a:pt x="94" y="272"/>
                    </a:lnTo>
                    <a:lnTo>
                      <a:pt x="93" y="272"/>
                    </a:lnTo>
                    <a:lnTo>
                      <a:pt x="89" y="272"/>
                    </a:lnTo>
                    <a:lnTo>
                      <a:pt x="87" y="270"/>
                    </a:lnTo>
                    <a:lnTo>
                      <a:pt x="85" y="270"/>
                    </a:lnTo>
                    <a:lnTo>
                      <a:pt x="81" y="270"/>
                    </a:lnTo>
                    <a:lnTo>
                      <a:pt x="79" y="270"/>
                    </a:lnTo>
                    <a:lnTo>
                      <a:pt x="75" y="268"/>
                    </a:lnTo>
                    <a:lnTo>
                      <a:pt x="71" y="268"/>
                    </a:lnTo>
                    <a:lnTo>
                      <a:pt x="69" y="268"/>
                    </a:lnTo>
                    <a:lnTo>
                      <a:pt x="66" y="267"/>
                    </a:lnTo>
                    <a:lnTo>
                      <a:pt x="64" y="267"/>
                    </a:lnTo>
                    <a:lnTo>
                      <a:pt x="60" y="265"/>
                    </a:lnTo>
                    <a:lnTo>
                      <a:pt x="58" y="263"/>
                    </a:lnTo>
                    <a:lnTo>
                      <a:pt x="54" y="261"/>
                    </a:lnTo>
                    <a:lnTo>
                      <a:pt x="52" y="261"/>
                    </a:lnTo>
                    <a:lnTo>
                      <a:pt x="48" y="259"/>
                    </a:lnTo>
                    <a:lnTo>
                      <a:pt x="46" y="257"/>
                    </a:lnTo>
                    <a:lnTo>
                      <a:pt x="43" y="255"/>
                    </a:lnTo>
                    <a:lnTo>
                      <a:pt x="41" y="253"/>
                    </a:lnTo>
                    <a:lnTo>
                      <a:pt x="39" y="253"/>
                    </a:lnTo>
                    <a:lnTo>
                      <a:pt x="37" y="251"/>
                    </a:lnTo>
                    <a:lnTo>
                      <a:pt x="35" y="249"/>
                    </a:lnTo>
                    <a:lnTo>
                      <a:pt x="33" y="249"/>
                    </a:lnTo>
                    <a:lnTo>
                      <a:pt x="31" y="247"/>
                    </a:lnTo>
                    <a:lnTo>
                      <a:pt x="29" y="247"/>
                    </a:lnTo>
                    <a:lnTo>
                      <a:pt x="29" y="245"/>
                    </a:lnTo>
                    <a:lnTo>
                      <a:pt x="27" y="245"/>
                    </a:lnTo>
                    <a:lnTo>
                      <a:pt x="25" y="245"/>
                    </a:lnTo>
                    <a:lnTo>
                      <a:pt x="25" y="244"/>
                    </a:lnTo>
                    <a:lnTo>
                      <a:pt x="23" y="244"/>
                    </a:lnTo>
                    <a:lnTo>
                      <a:pt x="22" y="244"/>
                    </a:lnTo>
                    <a:lnTo>
                      <a:pt x="22" y="242"/>
                    </a:lnTo>
                    <a:lnTo>
                      <a:pt x="20" y="242"/>
                    </a:lnTo>
                    <a:lnTo>
                      <a:pt x="18" y="242"/>
                    </a:lnTo>
                    <a:lnTo>
                      <a:pt x="0" y="86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D98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78" name="Freeform 754"/>
              <p:cNvSpPr>
                <a:spLocks noChangeAspect="1"/>
              </p:cNvSpPr>
              <p:nvPr/>
            </p:nvSpPr>
            <p:spPr bwMode="auto">
              <a:xfrm>
                <a:off x="1154" y="3169"/>
                <a:ext cx="144" cy="146"/>
              </a:xfrm>
              <a:custGeom>
                <a:avLst/>
                <a:gdLst>
                  <a:gd name="T0" fmla="*/ 4 w 190"/>
                  <a:gd name="T1" fmla="*/ 2 h 209"/>
                  <a:gd name="T2" fmla="*/ 4 w 190"/>
                  <a:gd name="T3" fmla="*/ 2 h 209"/>
                  <a:gd name="T4" fmla="*/ 4 w 190"/>
                  <a:gd name="T5" fmla="*/ 2 h 209"/>
                  <a:gd name="T6" fmla="*/ 4 w 190"/>
                  <a:gd name="T7" fmla="*/ 2 h 209"/>
                  <a:gd name="T8" fmla="*/ 4 w 190"/>
                  <a:gd name="T9" fmla="*/ 2 h 209"/>
                  <a:gd name="T10" fmla="*/ 4 w 190"/>
                  <a:gd name="T11" fmla="*/ 2 h 209"/>
                  <a:gd name="T12" fmla="*/ 5 w 190"/>
                  <a:gd name="T13" fmla="*/ 2 h 209"/>
                  <a:gd name="T14" fmla="*/ 5 w 190"/>
                  <a:gd name="T15" fmla="*/ 2 h 209"/>
                  <a:gd name="T16" fmla="*/ 5 w 190"/>
                  <a:gd name="T17" fmla="*/ 2 h 209"/>
                  <a:gd name="T18" fmla="*/ 6 w 190"/>
                  <a:gd name="T19" fmla="*/ 2 h 209"/>
                  <a:gd name="T20" fmla="*/ 6 w 190"/>
                  <a:gd name="T21" fmla="*/ 2 h 209"/>
                  <a:gd name="T22" fmla="*/ 6 w 190"/>
                  <a:gd name="T23" fmla="*/ 2 h 209"/>
                  <a:gd name="T24" fmla="*/ 6 w 190"/>
                  <a:gd name="T25" fmla="*/ 2 h 209"/>
                  <a:gd name="T26" fmla="*/ 6 w 190"/>
                  <a:gd name="T27" fmla="*/ 2 h 209"/>
                  <a:gd name="T28" fmla="*/ 6 w 190"/>
                  <a:gd name="T29" fmla="*/ 2 h 209"/>
                  <a:gd name="T30" fmla="*/ 6 w 190"/>
                  <a:gd name="T31" fmla="*/ 2 h 209"/>
                  <a:gd name="T32" fmla="*/ 6 w 190"/>
                  <a:gd name="T33" fmla="*/ 2 h 209"/>
                  <a:gd name="T34" fmla="*/ 6 w 190"/>
                  <a:gd name="T35" fmla="*/ 3 h 209"/>
                  <a:gd name="T36" fmla="*/ 5 w 190"/>
                  <a:gd name="T37" fmla="*/ 3 h 209"/>
                  <a:gd name="T38" fmla="*/ 4 w 190"/>
                  <a:gd name="T39" fmla="*/ 3 h 209"/>
                  <a:gd name="T40" fmla="*/ 4 w 190"/>
                  <a:gd name="T41" fmla="*/ 3 h 209"/>
                  <a:gd name="T42" fmla="*/ 3 w 190"/>
                  <a:gd name="T43" fmla="*/ 3 h 209"/>
                  <a:gd name="T44" fmla="*/ 3 w 190"/>
                  <a:gd name="T45" fmla="*/ 3 h 209"/>
                  <a:gd name="T46" fmla="*/ 2 w 190"/>
                  <a:gd name="T47" fmla="*/ 3 h 209"/>
                  <a:gd name="T48" fmla="*/ 2 w 190"/>
                  <a:gd name="T49" fmla="*/ 2 h 209"/>
                  <a:gd name="T50" fmla="*/ 2 w 190"/>
                  <a:gd name="T51" fmla="*/ 2 h 209"/>
                  <a:gd name="T52" fmla="*/ 2 w 190"/>
                  <a:gd name="T53" fmla="*/ 2 h 209"/>
                  <a:gd name="T54" fmla="*/ 2 w 190"/>
                  <a:gd name="T55" fmla="*/ 2 h 209"/>
                  <a:gd name="T56" fmla="*/ 2 w 190"/>
                  <a:gd name="T57" fmla="*/ 2 h 209"/>
                  <a:gd name="T58" fmla="*/ 2 w 190"/>
                  <a:gd name="T59" fmla="*/ 2 h 209"/>
                  <a:gd name="T60" fmla="*/ 2 w 190"/>
                  <a:gd name="T61" fmla="*/ 1 h 209"/>
                  <a:gd name="T62" fmla="*/ 0 w 190"/>
                  <a:gd name="T63" fmla="*/ 1 h 209"/>
                  <a:gd name="T64" fmla="*/ 0 w 190"/>
                  <a:gd name="T65" fmla="*/ 1 h 209"/>
                  <a:gd name="T66" fmla="*/ 0 w 190"/>
                  <a:gd name="T67" fmla="*/ 1 h 209"/>
                  <a:gd name="T68" fmla="*/ 0 w 190"/>
                  <a:gd name="T69" fmla="*/ 1 h 209"/>
                  <a:gd name="T70" fmla="*/ 2 w 190"/>
                  <a:gd name="T71" fmla="*/ 1 h 209"/>
                  <a:gd name="T72" fmla="*/ 2 w 190"/>
                  <a:gd name="T73" fmla="*/ 1 h 209"/>
                  <a:gd name="T74" fmla="*/ 2 w 190"/>
                  <a:gd name="T75" fmla="*/ 1 h 209"/>
                  <a:gd name="T76" fmla="*/ 2 w 190"/>
                  <a:gd name="T77" fmla="*/ 1 h 209"/>
                  <a:gd name="T78" fmla="*/ 2 w 190"/>
                  <a:gd name="T79" fmla="*/ 1 h 209"/>
                  <a:gd name="T80" fmla="*/ 2 w 190"/>
                  <a:gd name="T81" fmla="*/ 1 h 209"/>
                  <a:gd name="T82" fmla="*/ 2 w 190"/>
                  <a:gd name="T83" fmla="*/ 1 h 209"/>
                  <a:gd name="T84" fmla="*/ 2 w 190"/>
                  <a:gd name="T85" fmla="*/ 1 h 209"/>
                  <a:gd name="T86" fmla="*/ 2 w 190"/>
                  <a:gd name="T87" fmla="*/ 1 h 209"/>
                  <a:gd name="T88" fmla="*/ 2 w 190"/>
                  <a:gd name="T89" fmla="*/ 1 h 209"/>
                  <a:gd name="T90" fmla="*/ 2 w 190"/>
                  <a:gd name="T91" fmla="*/ 1 h 209"/>
                  <a:gd name="T92" fmla="*/ 2 w 190"/>
                  <a:gd name="T93" fmla="*/ 1 h 209"/>
                  <a:gd name="T94" fmla="*/ 2 w 190"/>
                  <a:gd name="T95" fmla="*/ 1 h 209"/>
                  <a:gd name="T96" fmla="*/ 2 w 190"/>
                  <a:gd name="T97" fmla="*/ 1 h 209"/>
                  <a:gd name="T98" fmla="*/ 2 w 190"/>
                  <a:gd name="T99" fmla="*/ 1 h 209"/>
                  <a:gd name="T100" fmla="*/ 3 w 190"/>
                  <a:gd name="T101" fmla="*/ 1 h 209"/>
                  <a:gd name="T102" fmla="*/ 3 w 190"/>
                  <a:gd name="T103" fmla="*/ 1 h 209"/>
                  <a:gd name="T104" fmla="*/ 4 w 190"/>
                  <a:gd name="T105" fmla="*/ 1 h 209"/>
                  <a:gd name="T106" fmla="*/ 4 w 190"/>
                  <a:gd name="T107" fmla="*/ 1 h 209"/>
                  <a:gd name="T108" fmla="*/ 4 w 190"/>
                  <a:gd name="T109" fmla="*/ 1 h 209"/>
                  <a:gd name="T110" fmla="*/ 4 w 190"/>
                  <a:gd name="T111" fmla="*/ 2 h 209"/>
                  <a:gd name="T112" fmla="*/ 4 w 190"/>
                  <a:gd name="T113" fmla="*/ 2 h 20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90"/>
                  <a:gd name="T172" fmla="*/ 0 h 209"/>
                  <a:gd name="T173" fmla="*/ 190 w 190"/>
                  <a:gd name="T174" fmla="*/ 209 h 20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90" h="209">
                    <a:moveTo>
                      <a:pt x="100" y="152"/>
                    </a:moveTo>
                    <a:lnTo>
                      <a:pt x="100" y="154"/>
                    </a:lnTo>
                    <a:lnTo>
                      <a:pt x="98" y="156"/>
                    </a:lnTo>
                    <a:lnTo>
                      <a:pt x="98" y="157"/>
                    </a:lnTo>
                    <a:lnTo>
                      <a:pt x="96" y="157"/>
                    </a:lnTo>
                    <a:lnTo>
                      <a:pt x="96" y="159"/>
                    </a:lnTo>
                    <a:lnTo>
                      <a:pt x="94" y="161"/>
                    </a:lnTo>
                    <a:lnTo>
                      <a:pt x="94" y="163"/>
                    </a:lnTo>
                    <a:lnTo>
                      <a:pt x="92" y="165"/>
                    </a:lnTo>
                    <a:lnTo>
                      <a:pt x="92" y="167"/>
                    </a:lnTo>
                    <a:lnTo>
                      <a:pt x="90" y="169"/>
                    </a:lnTo>
                    <a:lnTo>
                      <a:pt x="90" y="171"/>
                    </a:lnTo>
                    <a:lnTo>
                      <a:pt x="90" y="173"/>
                    </a:lnTo>
                    <a:lnTo>
                      <a:pt x="90" y="175"/>
                    </a:lnTo>
                    <a:lnTo>
                      <a:pt x="90" y="177"/>
                    </a:lnTo>
                    <a:lnTo>
                      <a:pt x="90" y="179"/>
                    </a:lnTo>
                    <a:lnTo>
                      <a:pt x="90" y="181"/>
                    </a:lnTo>
                    <a:lnTo>
                      <a:pt x="92" y="182"/>
                    </a:lnTo>
                    <a:lnTo>
                      <a:pt x="92" y="184"/>
                    </a:lnTo>
                    <a:lnTo>
                      <a:pt x="94" y="184"/>
                    </a:lnTo>
                    <a:lnTo>
                      <a:pt x="94" y="186"/>
                    </a:lnTo>
                    <a:lnTo>
                      <a:pt x="96" y="186"/>
                    </a:lnTo>
                    <a:lnTo>
                      <a:pt x="98" y="186"/>
                    </a:lnTo>
                    <a:lnTo>
                      <a:pt x="98" y="188"/>
                    </a:lnTo>
                    <a:lnTo>
                      <a:pt x="100" y="188"/>
                    </a:lnTo>
                    <a:lnTo>
                      <a:pt x="102" y="190"/>
                    </a:lnTo>
                    <a:lnTo>
                      <a:pt x="104" y="190"/>
                    </a:lnTo>
                    <a:lnTo>
                      <a:pt x="106" y="190"/>
                    </a:lnTo>
                    <a:lnTo>
                      <a:pt x="108" y="192"/>
                    </a:lnTo>
                    <a:lnTo>
                      <a:pt x="110" y="192"/>
                    </a:lnTo>
                    <a:lnTo>
                      <a:pt x="111" y="192"/>
                    </a:lnTo>
                    <a:lnTo>
                      <a:pt x="113" y="192"/>
                    </a:lnTo>
                    <a:lnTo>
                      <a:pt x="115" y="194"/>
                    </a:lnTo>
                    <a:lnTo>
                      <a:pt x="117" y="194"/>
                    </a:lnTo>
                    <a:lnTo>
                      <a:pt x="119" y="194"/>
                    </a:lnTo>
                    <a:lnTo>
                      <a:pt x="121" y="194"/>
                    </a:lnTo>
                    <a:lnTo>
                      <a:pt x="123" y="194"/>
                    </a:lnTo>
                    <a:lnTo>
                      <a:pt x="125" y="194"/>
                    </a:lnTo>
                    <a:lnTo>
                      <a:pt x="127" y="194"/>
                    </a:lnTo>
                    <a:lnTo>
                      <a:pt x="129" y="194"/>
                    </a:lnTo>
                    <a:lnTo>
                      <a:pt x="133" y="192"/>
                    </a:lnTo>
                    <a:lnTo>
                      <a:pt x="134" y="192"/>
                    </a:lnTo>
                    <a:lnTo>
                      <a:pt x="136" y="192"/>
                    </a:lnTo>
                    <a:lnTo>
                      <a:pt x="138" y="192"/>
                    </a:lnTo>
                    <a:lnTo>
                      <a:pt x="140" y="192"/>
                    </a:lnTo>
                    <a:lnTo>
                      <a:pt x="144" y="192"/>
                    </a:lnTo>
                    <a:lnTo>
                      <a:pt x="146" y="190"/>
                    </a:lnTo>
                    <a:lnTo>
                      <a:pt x="148" y="190"/>
                    </a:lnTo>
                    <a:lnTo>
                      <a:pt x="152" y="190"/>
                    </a:lnTo>
                    <a:lnTo>
                      <a:pt x="154" y="188"/>
                    </a:lnTo>
                    <a:lnTo>
                      <a:pt x="158" y="188"/>
                    </a:lnTo>
                    <a:lnTo>
                      <a:pt x="159" y="188"/>
                    </a:lnTo>
                    <a:lnTo>
                      <a:pt x="161" y="186"/>
                    </a:lnTo>
                    <a:lnTo>
                      <a:pt x="165" y="186"/>
                    </a:lnTo>
                    <a:lnTo>
                      <a:pt x="167" y="184"/>
                    </a:lnTo>
                    <a:lnTo>
                      <a:pt x="169" y="184"/>
                    </a:lnTo>
                    <a:lnTo>
                      <a:pt x="173" y="182"/>
                    </a:lnTo>
                    <a:lnTo>
                      <a:pt x="175" y="182"/>
                    </a:lnTo>
                    <a:lnTo>
                      <a:pt x="177" y="181"/>
                    </a:lnTo>
                    <a:lnTo>
                      <a:pt x="179" y="181"/>
                    </a:lnTo>
                    <a:lnTo>
                      <a:pt x="181" y="179"/>
                    </a:lnTo>
                    <a:lnTo>
                      <a:pt x="182" y="179"/>
                    </a:lnTo>
                    <a:lnTo>
                      <a:pt x="184" y="177"/>
                    </a:lnTo>
                    <a:lnTo>
                      <a:pt x="186" y="175"/>
                    </a:lnTo>
                    <a:lnTo>
                      <a:pt x="188" y="173"/>
                    </a:lnTo>
                    <a:lnTo>
                      <a:pt x="190" y="171"/>
                    </a:lnTo>
                    <a:lnTo>
                      <a:pt x="190" y="169"/>
                    </a:lnTo>
                    <a:lnTo>
                      <a:pt x="190" y="171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88" y="175"/>
                    </a:lnTo>
                    <a:lnTo>
                      <a:pt x="188" y="177"/>
                    </a:lnTo>
                    <a:lnTo>
                      <a:pt x="188" y="179"/>
                    </a:lnTo>
                    <a:lnTo>
                      <a:pt x="186" y="179"/>
                    </a:lnTo>
                    <a:lnTo>
                      <a:pt x="186" y="181"/>
                    </a:lnTo>
                    <a:lnTo>
                      <a:pt x="184" y="181"/>
                    </a:lnTo>
                    <a:lnTo>
                      <a:pt x="184" y="182"/>
                    </a:lnTo>
                    <a:lnTo>
                      <a:pt x="182" y="182"/>
                    </a:lnTo>
                    <a:lnTo>
                      <a:pt x="182" y="184"/>
                    </a:lnTo>
                    <a:lnTo>
                      <a:pt x="181" y="186"/>
                    </a:lnTo>
                    <a:lnTo>
                      <a:pt x="179" y="186"/>
                    </a:lnTo>
                    <a:lnTo>
                      <a:pt x="177" y="188"/>
                    </a:lnTo>
                    <a:lnTo>
                      <a:pt x="175" y="190"/>
                    </a:lnTo>
                    <a:lnTo>
                      <a:pt x="173" y="190"/>
                    </a:lnTo>
                    <a:lnTo>
                      <a:pt x="169" y="192"/>
                    </a:lnTo>
                    <a:lnTo>
                      <a:pt x="167" y="192"/>
                    </a:lnTo>
                    <a:lnTo>
                      <a:pt x="165" y="194"/>
                    </a:lnTo>
                    <a:lnTo>
                      <a:pt x="161" y="196"/>
                    </a:lnTo>
                    <a:lnTo>
                      <a:pt x="158" y="196"/>
                    </a:lnTo>
                    <a:lnTo>
                      <a:pt x="154" y="198"/>
                    </a:lnTo>
                    <a:lnTo>
                      <a:pt x="150" y="198"/>
                    </a:lnTo>
                    <a:lnTo>
                      <a:pt x="146" y="200"/>
                    </a:lnTo>
                    <a:lnTo>
                      <a:pt x="142" y="202"/>
                    </a:lnTo>
                    <a:lnTo>
                      <a:pt x="138" y="202"/>
                    </a:lnTo>
                    <a:lnTo>
                      <a:pt x="133" y="204"/>
                    </a:lnTo>
                    <a:lnTo>
                      <a:pt x="129" y="204"/>
                    </a:lnTo>
                    <a:lnTo>
                      <a:pt x="125" y="205"/>
                    </a:lnTo>
                    <a:lnTo>
                      <a:pt x="121" y="205"/>
                    </a:lnTo>
                    <a:lnTo>
                      <a:pt x="117" y="205"/>
                    </a:lnTo>
                    <a:lnTo>
                      <a:pt x="113" y="207"/>
                    </a:lnTo>
                    <a:lnTo>
                      <a:pt x="111" y="207"/>
                    </a:lnTo>
                    <a:lnTo>
                      <a:pt x="108" y="207"/>
                    </a:lnTo>
                    <a:lnTo>
                      <a:pt x="104" y="207"/>
                    </a:lnTo>
                    <a:lnTo>
                      <a:pt x="100" y="209"/>
                    </a:lnTo>
                    <a:lnTo>
                      <a:pt x="96" y="209"/>
                    </a:lnTo>
                    <a:lnTo>
                      <a:pt x="94" y="209"/>
                    </a:lnTo>
                    <a:lnTo>
                      <a:pt x="90" y="209"/>
                    </a:lnTo>
                    <a:lnTo>
                      <a:pt x="87" y="209"/>
                    </a:lnTo>
                    <a:lnTo>
                      <a:pt x="85" y="209"/>
                    </a:lnTo>
                    <a:lnTo>
                      <a:pt x="81" y="207"/>
                    </a:lnTo>
                    <a:lnTo>
                      <a:pt x="79" y="207"/>
                    </a:lnTo>
                    <a:lnTo>
                      <a:pt x="75" y="207"/>
                    </a:lnTo>
                    <a:lnTo>
                      <a:pt x="73" y="207"/>
                    </a:lnTo>
                    <a:lnTo>
                      <a:pt x="69" y="207"/>
                    </a:lnTo>
                    <a:lnTo>
                      <a:pt x="67" y="205"/>
                    </a:lnTo>
                    <a:lnTo>
                      <a:pt x="63" y="205"/>
                    </a:lnTo>
                    <a:lnTo>
                      <a:pt x="62" y="204"/>
                    </a:lnTo>
                    <a:lnTo>
                      <a:pt x="58" y="204"/>
                    </a:lnTo>
                    <a:lnTo>
                      <a:pt x="56" y="202"/>
                    </a:lnTo>
                    <a:lnTo>
                      <a:pt x="54" y="202"/>
                    </a:lnTo>
                    <a:lnTo>
                      <a:pt x="50" y="200"/>
                    </a:lnTo>
                    <a:lnTo>
                      <a:pt x="48" y="198"/>
                    </a:lnTo>
                    <a:lnTo>
                      <a:pt x="44" y="198"/>
                    </a:lnTo>
                    <a:lnTo>
                      <a:pt x="42" y="196"/>
                    </a:lnTo>
                    <a:lnTo>
                      <a:pt x="40" y="194"/>
                    </a:lnTo>
                    <a:lnTo>
                      <a:pt x="37" y="192"/>
                    </a:lnTo>
                    <a:lnTo>
                      <a:pt x="35" y="192"/>
                    </a:lnTo>
                    <a:lnTo>
                      <a:pt x="33" y="190"/>
                    </a:lnTo>
                    <a:lnTo>
                      <a:pt x="31" y="188"/>
                    </a:lnTo>
                    <a:lnTo>
                      <a:pt x="29" y="188"/>
                    </a:lnTo>
                    <a:lnTo>
                      <a:pt x="27" y="186"/>
                    </a:lnTo>
                    <a:lnTo>
                      <a:pt x="25" y="186"/>
                    </a:lnTo>
                    <a:lnTo>
                      <a:pt x="25" y="184"/>
                    </a:lnTo>
                    <a:lnTo>
                      <a:pt x="23" y="184"/>
                    </a:lnTo>
                    <a:lnTo>
                      <a:pt x="21" y="182"/>
                    </a:lnTo>
                    <a:lnTo>
                      <a:pt x="19" y="182"/>
                    </a:lnTo>
                    <a:lnTo>
                      <a:pt x="17" y="181"/>
                    </a:lnTo>
                    <a:lnTo>
                      <a:pt x="16" y="181"/>
                    </a:lnTo>
                    <a:lnTo>
                      <a:pt x="14" y="179"/>
                    </a:lnTo>
                    <a:lnTo>
                      <a:pt x="12" y="179"/>
                    </a:lnTo>
                    <a:lnTo>
                      <a:pt x="12" y="177"/>
                    </a:lnTo>
                    <a:lnTo>
                      <a:pt x="10" y="177"/>
                    </a:lnTo>
                    <a:lnTo>
                      <a:pt x="8" y="175"/>
                    </a:lnTo>
                    <a:lnTo>
                      <a:pt x="6" y="175"/>
                    </a:lnTo>
                    <a:lnTo>
                      <a:pt x="6" y="173"/>
                    </a:lnTo>
                    <a:lnTo>
                      <a:pt x="4" y="173"/>
                    </a:lnTo>
                    <a:lnTo>
                      <a:pt x="4" y="171"/>
                    </a:lnTo>
                    <a:lnTo>
                      <a:pt x="4" y="169"/>
                    </a:lnTo>
                    <a:lnTo>
                      <a:pt x="4" y="167"/>
                    </a:lnTo>
                    <a:lnTo>
                      <a:pt x="2" y="163"/>
                    </a:lnTo>
                    <a:lnTo>
                      <a:pt x="2" y="159"/>
                    </a:lnTo>
                    <a:lnTo>
                      <a:pt x="2" y="156"/>
                    </a:lnTo>
                    <a:lnTo>
                      <a:pt x="2" y="150"/>
                    </a:lnTo>
                    <a:lnTo>
                      <a:pt x="2" y="144"/>
                    </a:lnTo>
                    <a:lnTo>
                      <a:pt x="2" y="136"/>
                    </a:lnTo>
                    <a:lnTo>
                      <a:pt x="2" y="131"/>
                    </a:lnTo>
                    <a:lnTo>
                      <a:pt x="0" y="123"/>
                    </a:lnTo>
                    <a:lnTo>
                      <a:pt x="0" y="115"/>
                    </a:lnTo>
                    <a:lnTo>
                      <a:pt x="0" y="108"/>
                    </a:lnTo>
                    <a:lnTo>
                      <a:pt x="0" y="100"/>
                    </a:lnTo>
                    <a:lnTo>
                      <a:pt x="0" y="92"/>
                    </a:lnTo>
                    <a:lnTo>
                      <a:pt x="0" y="85"/>
                    </a:lnTo>
                    <a:lnTo>
                      <a:pt x="0" y="77"/>
                    </a:lnTo>
                    <a:lnTo>
                      <a:pt x="0" y="67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0" y="33"/>
                    </a:lnTo>
                    <a:lnTo>
                      <a:pt x="0" y="25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12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17" y="17"/>
                    </a:lnTo>
                    <a:lnTo>
                      <a:pt x="19" y="19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23" y="25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7" y="33"/>
                    </a:lnTo>
                    <a:lnTo>
                      <a:pt x="29" y="35"/>
                    </a:lnTo>
                    <a:lnTo>
                      <a:pt x="29" y="37"/>
                    </a:lnTo>
                    <a:lnTo>
                      <a:pt x="31" y="38"/>
                    </a:lnTo>
                    <a:lnTo>
                      <a:pt x="31" y="40"/>
                    </a:lnTo>
                    <a:lnTo>
                      <a:pt x="33" y="42"/>
                    </a:lnTo>
                    <a:lnTo>
                      <a:pt x="35" y="42"/>
                    </a:lnTo>
                    <a:lnTo>
                      <a:pt x="35" y="44"/>
                    </a:lnTo>
                    <a:lnTo>
                      <a:pt x="37" y="46"/>
                    </a:lnTo>
                    <a:lnTo>
                      <a:pt x="37" y="48"/>
                    </a:lnTo>
                    <a:lnTo>
                      <a:pt x="37" y="50"/>
                    </a:lnTo>
                    <a:lnTo>
                      <a:pt x="39" y="50"/>
                    </a:lnTo>
                    <a:lnTo>
                      <a:pt x="39" y="52"/>
                    </a:lnTo>
                    <a:lnTo>
                      <a:pt x="39" y="54"/>
                    </a:lnTo>
                    <a:lnTo>
                      <a:pt x="40" y="54"/>
                    </a:lnTo>
                    <a:lnTo>
                      <a:pt x="40" y="56"/>
                    </a:lnTo>
                    <a:lnTo>
                      <a:pt x="42" y="58"/>
                    </a:lnTo>
                    <a:lnTo>
                      <a:pt x="42" y="60"/>
                    </a:lnTo>
                    <a:lnTo>
                      <a:pt x="42" y="61"/>
                    </a:lnTo>
                    <a:lnTo>
                      <a:pt x="44" y="61"/>
                    </a:lnTo>
                    <a:lnTo>
                      <a:pt x="44" y="63"/>
                    </a:lnTo>
                    <a:lnTo>
                      <a:pt x="44" y="65"/>
                    </a:lnTo>
                    <a:lnTo>
                      <a:pt x="44" y="67"/>
                    </a:lnTo>
                    <a:lnTo>
                      <a:pt x="46" y="67"/>
                    </a:lnTo>
                    <a:lnTo>
                      <a:pt x="46" y="69"/>
                    </a:lnTo>
                    <a:lnTo>
                      <a:pt x="46" y="71"/>
                    </a:lnTo>
                    <a:lnTo>
                      <a:pt x="46" y="73"/>
                    </a:lnTo>
                    <a:lnTo>
                      <a:pt x="46" y="75"/>
                    </a:lnTo>
                    <a:lnTo>
                      <a:pt x="46" y="77"/>
                    </a:lnTo>
                    <a:lnTo>
                      <a:pt x="46" y="79"/>
                    </a:lnTo>
                    <a:lnTo>
                      <a:pt x="46" y="81"/>
                    </a:lnTo>
                    <a:lnTo>
                      <a:pt x="46" y="83"/>
                    </a:lnTo>
                    <a:lnTo>
                      <a:pt x="46" y="85"/>
                    </a:lnTo>
                    <a:lnTo>
                      <a:pt x="46" y="86"/>
                    </a:lnTo>
                    <a:lnTo>
                      <a:pt x="46" y="88"/>
                    </a:lnTo>
                    <a:lnTo>
                      <a:pt x="46" y="90"/>
                    </a:lnTo>
                    <a:lnTo>
                      <a:pt x="44" y="90"/>
                    </a:lnTo>
                    <a:lnTo>
                      <a:pt x="44" y="92"/>
                    </a:lnTo>
                    <a:lnTo>
                      <a:pt x="44" y="94"/>
                    </a:lnTo>
                    <a:lnTo>
                      <a:pt x="44" y="96"/>
                    </a:lnTo>
                    <a:lnTo>
                      <a:pt x="44" y="98"/>
                    </a:lnTo>
                    <a:lnTo>
                      <a:pt x="44" y="100"/>
                    </a:lnTo>
                    <a:lnTo>
                      <a:pt x="42" y="102"/>
                    </a:lnTo>
                    <a:lnTo>
                      <a:pt x="44" y="104"/>
                    </a:lnTo>
                    <a:lnTo>
                      <a:pt x="44" y="106"/>
                    </a:lnTo>
                    <a:lnTo>
                      <a:pt x="44" y="108"/>
                    </a:lnTo>
                    <a:lnTo>
                      <a:pt x="46" y="109"/>
                    </a:lnTo>
                    <a:lnTo>
                      <a:pt x="46" y="111"/>
                    </a:lnTo>
                    <a:lnTo>
                      <a:pt x="48" y="111"/>
                    </a:lnTo>
                    <a:lnTo>
                      <a:pt x="50" y="113"/>
                    </a:lnTo>
                    <a:lnTo>
                      <a:pt x="52" y="113"/>
                    </a:lnTo>
                    <a:lnTo>
                      <a:pt x="52" y="115"/>
                    </a:lnTo>
                    <a:lnTo>
                      <a:pt x="54" y="115"/>
                    </a:lnTo>
                    <a:lnTo>
                      <a:pt x="56" y="115"/>
                    </a:lnTo>
                    <a:lnTo>
                      <a:pt x="56" y="117"/>
                    </a:lnTo>
                    <a:lnTo>
                      <a:pt x="58" y="117"/>
                    </a:lnTo>
                    <a:lnTo>
                      <a:pt x="60" y="117"/>
                    </a:lnTo>
                    <a:lnTo>
                      <a:pt x="60" y="119"/>
                    </a:lnTo>
                    <a:lnTo>
                      <a:pt x="62" y="119"/>
                    </a:lnTo>
                    <a:lnTo>
                      <a:pt x="63" y="119"/>
                    </a:lnTo>
                    <a:lnTo>
                      <a:pt x="63" y="121"/>
                    </a:lnTo>
                    <a:lnTo>
                      <a:pt x="65" y="121"/>
                    </a:lnTo>
                    <a:lnTo>
                      <a:pt x="67" y="121"/>
                    </a:lnTo>
                    <a:lnTo>
                      <a:pt x="69" y="123"/>
                    </a:lnTo>
                    <a:lnTo>
                      <a:pt x="71" y="123"/>
                    </a:lnTo>
                    <a:lnTo>
                      <a:pt x="73" y="123"/>
                    </a:lnTo>
                    <a:lnTo>
                      <a:pt x="75" y="123"/>
                    </a:lnTo>
                    <a:lnTo>
                      <a:pt x="77" y="123"/>
                    </a:lnTo>
                    <a:lnTo>
                      <a:pt x="79" y="125"/>
                    </a:lnTo>
                    <a:lnTo>
                      <a:pt x="81" y="125"/>
                    </a:lnTo>
                    <a:lnTo>
                      <a:pt x="83" y="125"/>
                    </a:lnTo>
                    <a:lnTo>
                      <a:pt x="87" y="127"/>
                    </a:lnTo>
                    <a:lnTo>
                      <a:pt x="88" y="127"/>
                    </a:lnTo>
                    <a:lnTo>
                      <a:pt x="90" y="127"/>
                    </a:lnTo>
                    <a:lnTo>
                      <a:pt x="92" y="129"/>
                    </a:lnTo>
                    <a:lnTo>
                      <a:pt x="94" y="129"/>
                    </a:lnTo>
                    <a:lnTo>
                      <a:pt x="96" y="131"/>
                    </a:lnTo>
                    <a:lnTo>
                      <a:pt x="98" y="131"/>
                    </a:lnTo>
                    <a:lnTo>
                      <a:pt x="100" y="131"/>
                    </a:lnTo>
                    <a:lnTo>
                      <a:pt x="100" y="133"/>
                    </a:lnTo>
                    <a:lnTo>
                      <a:pt x="102" y="133"/>
                    </a:lnTo>
                    <a:lnTo>
                      <a:pt x="104" y="133"/>
                    </a:lnTo>
                    <a:lnTo>
                      <a:pt x="104" y="134"/>
                    </a:lnTo>
                    <a:lnTo>
                      <a:pt x="106" y="136"/>
                    </a:lnTo>
                    <a:lnTo>
                      <a:pt x="106" y="138"/>
                    </a:lnTo>
                    <a:lnTo>
                      <a:pt x="106" y="140"/>
                    </a:lnTo>
                    <a:lnTo>
                      <a:pt x="106" y="142"/>
                    </a:lnTo>
                    <a:lnTo>
                      <a:pt x="106" y="144"/>
                    </a:lnTo>
                    <a:lnTo>
                      <a:pt x="106" y="146"/>
                    </a:lnTo>
                    <a:lnTo>
                      <a:pt x="104" y="146"/>
                    </a:lnTo>
                    <a:lnTo>
                      <a:pt x="104" y="148"/>
                    </a:lnTo>
                    <a:lnTo>
                      <a:pt x="104" y="150"/>
                    </a:lnTo>
                    <a:lnTo>
                      <a:pt x="102" y="152"/>
                    </a:lnTo>
                    <a:lnTo>
                      <a:pt x="100" y="152"/>
                    </a:lnTo>
                    <a:close/>
                  </a:path>
                </a:pathLst>
              </a:custGeom>
              <a:solidFill>
                <a:srgbClr val="D48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79" name="Freeform 755"/>
              <p:cNvSpPr>
                <a:spLocks noChangeAspect="1"/>
              </p:cNvSpPr>
              <p:nvPr/>
            </p:nvSpPr>
            <p:spPr bwMode="auto">
              <a:xfrm>
                <a:off x="1154" y="3172"/>
                <a:ext cx="141" cy="143"/>
              </a:xfrm>
              <a:custGeom>
                <a:avLst/>
                <a:gdLst>
                  <a:gd name="T0" fmla="*/ 4 w 186"/>
                  <a:gd name="T1" fmla="*/ 2 h 205"/>
                  <a:gd name="T2" fmla="*/ 3 w 186"/>
                  <a:gd name="T3" fmla="*/ 2 h 205"/>
                  <a:gd name="T4" fmla="*/ 3 w 186"/>
                  <a:gd name="T5" fmla="*/ 2 h 205"/>
                  <a:gd name="T6" fmla="*/ 4 w 186"/>
                  <a:gd name="T7" fmla="*/ 2 h 205"/>
                  <a:gd name="T8" fmla="*/ 4 w 186"/>
                  <a:gd name="T9" fmla="*/ 2 h 205"/>
                  <a:gd name="T10" fmla="*/ 4 w 186"/>
                  <a:gd name="T11" fmla="*/ 2 h 205"/>
                  <a:gd name="T12" fmla="*/ 4 w 186"/>
                  <a:gd name="T13" fmla="*/ 2 h 205"/>
                  <a:gd name="T14" fmla="*/ 5 w 186"/>
                  <a:gd name="T15" fmla="*/ 2 h 205"/>
                  <a:gd name="T16" fmla="*/ 5 w 186"/>
                  <a:gd name="T17" fmla="*/ 2 h 205"/>
                  <a:gd name="T18" fmla="*/ 5 w 186"/>
                  <a:gd name="T19" fmla="*/ 2 h 205"/>
                  <a:gd name="T20" fmla="*/ 6 w 186"/>
                  <a:gd name="T21" fmla="*/ 2 h 205"/>
                  <a:gd name="T22" fmla="*/ 6 w 186"/>
                  <a:gd name="T23" fmla="*/ 2 h 205"/>
                  <a:gd name="T24" fmla="*/ 6 w 186"/>
                  <a:gd name="T25" fmla="*/ 2 h 205"/>
                  <a:gd name="T26" fmla="*/ 6 w 186"/>
                  <a:gd name="T27" fmla="*/ 2 h 205"/>
                  <a:gd name="T28" fmla="*/ 6 w 186"/>
                  <a:gd name="T29" fmla="*/ 2 h 205"/>
                  <a:gd name="T30" fmla="*/ 6 w 186"/>
                  <a:gd name="T31" fmla="*/ 2 h 205"/>
                  <a:gd name="T32" fmla="*/ 6 w 186"/>
                  <a:gd name="T33" fmla="*/ 2 h 205"/>
                  <a:gd name="T34" fmla="*/ 6 w 186"/>
                  <a:gd name="T35" fmla="*/ 2 h 205"/>
                  <a:gd name="T36" fmla="*/ 5 w 186"/>
                  <a:gd name="T37" fmla="*/ 3 h 205"/>
                  <a:gd name="T38" fmla="*/ 5 w 186"/>
                  <a:gd name="T39" fmla="*/ 3 h 205"/>
                  <a:gd name="T40" fmla="*/ 4 w 186"/>
                  <a:gd name="T41" fmla="*/ 3 h 205"/>
                  <a:gd name="T42" fmla="*/ 3 w 186"/>
                  <a:gd name="T43" fmla="*/ 3 h 205"/>
                  <a:gd name="T44" fmla="*/ 3 w 186"/>
                  <a:gd name="T45" fmla="*/ 3 h 205"/>
                  <a:gd name="T46" fmla="*/ 2 w 186"/>
                  <a:gd name="T47" fmla="*/ 3 h 205"/>
                  <a:gd name="T48" fmla="*/ 2 w 186"/>
                  <a:gd name="T49" fmla="*/ 2 h 205"/>
                  <a:gd name="T50" fmla="*/ 2 w 186"/>
                  <a:gd name="T51" fmla="*/ 2 h 205"/>
                  <a:gd name="T52" fmla="*/ 2 w 186"/>
                  <a:gd name="T53" fmla="*/ 2 h 205"/>
                  <a:gd name="T54" fmla="*/ 2 w 186"/>
                  <a:gd name="T55" fmla="*/ 2 h 205"/>
                  <a:gd name="T56" fmla="*/ 2 w 186"/>
                  <a:gd name="T57" fmla="*/ 2 h 205"/>
                  <a:gd name="T58" fmla="*/ 2 w 186"/>
                  <a:gd name="T59" fmla="*/ 2 h 205"/>
                  <a:gd name="T60" fmla="*/ 2 w 186"/>
                  <a:gd name="T61" fmla="*/ 2 h 205"/>
                  <a:gd name="T62" fmla="*/ 0 w 186"/>
                  <a:gd name="T63" fmla="*/ 1 h 205"/>
                  <a:gd name="T64" fmla="*/ 0 w 186"/>
                  <a:gd name="T65" fmla="*/ 1 h 205"/>
                  <a:gd name="T66" fmla="*/ 0 w 186"/>
                  <a:gd name="T67" fmla="*/ 1 h 205"/>
                  <a:gd name="T68" fmla="*/ 0 w 186"/>
                  <a:gd name="T69" fmla="*/ 1 h 205"/>
                  <a:gd name="T70" fmla="*/ 2 w 186"/>
                  <a:gd name="T71" fmla="*/ 1 h 205"/>
                  <a:gd name="T72" fmla="*/ 2 w 186"/>
                  <a:gd name="T73" fmla="*/ 1 h 205"/>
                  <a:gd name="T74" fmla="*/ 2 w 186"/>
                  <a:gd name="T75" fmla="*/ 1 h 205"/>
                  <a:gd name="T76" fmla="*/ 2 w 186"/>
                  <a:gd name="T77" fmla="*/ 1 h 205"/>
                  <a:gd name="T78" fmla="*/ 2 w 186"/>
                  <a:gd name="T79" fmla="*/ 1 h 205"/>
                  <a:gd name="T80" fmla="*/ 2 w 186"/>
                  <a:gd name="T81" fmla="*/ 1 h 205"/>
                  <a:gd name="T82" fmla="*/ 2 w 186"/>
                  <a:gd name="T83" fmla="*/ 1 h 205"/>
                  <a:gd name="T84" fmla="*/ 2 w 186"/>
                  <a:gd name="T85" fmla="*/ 1 h 205"/>
                  <a:gd name="T86" fmla="*/ 2 w 186"/>
                  <a:gd name="T87" fmla="*/ 1 h 205"/>
                  <a:gd name="T88" fmla="*/ 2 w 186"/>
                  <a:gd name="T89" fmla="*/ 1 h 205"/>
                  <a:gd name="T90" fmla="*/ 2 w 186"/>
                  <a:gd name="T91" fmla="*/ 1 h 205"/>
                  <a:gd name="T92" fmla="*/ 2 w 186"/>
                  <a:gd name="T93" fmla="*/ 1 h 205"/>
                  <a:gd name="T94" fmla="*/ 2 w 186"/>
                  <a:gd name="T95" fmla="*/ 1 h 205"/>
                  <a:gd name="T96" fmla="*/ 2 w 186"/>
                  <a:gd name="T97" fmla="*/ 1 h 205"/>
                  <a:gd name="T98" fmla="*/ 2 w 186"/>
                  <a:gd name="T99" fmla="*/ 1 h 205"/>
                  <a:gd name="T100" fmla="*/ 3 w 186"/>
                  <a:gd name="T101" fmla="*/ 1 h 205"/>
                  <a:gd name="T102" fmla="*/ 3 w 186"/>
                  <a:gd name="T103" fmla="*/ 1 h 205"/>
                  <a:gd name="T104" fmla="*/ 4 w 186"/>
                  <a:gd name="T105" fmla="*/ 1 h 205"/>
                  <a:gd name="T106" fmla="*/ 4 w 186"/>
                  <a:gd name="T107" fmla="*/ 1 h 205"/>
                  <a:gd name="T108" fmla="*/ 4 w 186"/>
                  <a:gd name="T109" fmla="*/ 2 h 205"/>
                  <a:gd name="T110" fmla="*/ 4 w 186"/>
                  <a:gd name="T111" fmla="*/ 2 h 20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86"/>
                  <a:gd name="T169" fmla="*/ 0 h 205"/>
                  <a:gd name="T170" fmla="*/ 186 w 186"/>
                  <a:gd name="T171" fmla="*/ 205 h 20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86" h="205">
                    <a:moveTo>
                      <a:pt x="92" y="150"/>
                    </a:moveTo>
                    <a:lnTo>
                      <a:pt x="92" y="152"/>
                    </a:lnTo>
                    <a:lnTo>
                      <a:pt x="90" y="152"/>
                    </a:lnTo>
                    <a:lnTo>
                      <a:pt x="90" y="153"/>
                    </a:lnTo>
                    <a:lnTo>
                      <a:pt x="88" y="155"/>
                    </a:lnTo>
                    <a:lnTo>
                      <a:pt x="88" y="157"/>
                    </a:lnTo>
                    <a:lnTo>
                      <a:pt x="87" y="157"/>
                    </a:lnTo>
                    <a:lnTo>
                      <a:pt x="87" y="159"/>
                    </a:lnTo>
                    <a:lnTo>
                      <a:pt x="87" y="161"/>
                    </a:lnTo>
                    <a:lnTo>
                      <a:pt x="85" y="161"/>
                    </a:lnTo>
                    <a:lnTo>
                      <a:pt x="85" y="163"/>
                    </a:lnTo>
                    <a:lnTo>
                      <a:pt x="85" y="165"/>
                    </a:lnTo>
                    <a:lnTo>
                      <a:pt x="85" y="167"/>
                    </a:lnTo>
                    <a:lnTo>
                      <a:pt x="85" y="169"/>
                    </a:lnTo>
                    <a:lnTo>
                      <a:pt x="85" y="171"/>
                    </a:lnTo>
                    <a:lnTo>
                      <a:pt x="85" y="173"/>
                    </a:lnTo>
                    <a:lnTo>
                      <a:pt x="85" y="175"/>
                    </a:lnTo>
                    <a:lnTo>
                      <a:pt x="85" y="177"/>
                    </a:lnTo>
                    <a:lnTo>
                      <a:pt x="87" y="177"/>
                    </a:lnTo>
                    <a:lnTo>
                      <a:pt x="87" y="178"/>
                    </a:lnTo>
                    <a:lnTo>
                      <a:pt x="88" y="180"/>
                    </a:lnTo>
                    <a:lnTo>
                      <a:pt x="88" y="182"/>
                    </a:lnTo>
                    <a:lnTo>
                      <a:pt x="90" y="182"/>
                    </a:lnTo>
                    <a:lnTo>
                      <a:pt x="92" y="182"/>
                    </a:lnTo>
                    <a:lnTo>
                      <a:pt x="92" y="184"/>
                    </a:lnTo>
                    <a:lnTo>
                      <a:pt x="94" y="184"/>
                    </a:lnTo>
                    <a:lnTo>
                      <a:pt x="96" y="186"/>
                    </a:lnTo>
                    <a:lnTo>
                      <a:pt x="98" y="186"/>
                    </a:lnTo>
                    <a:lnTo>
                      <a:pt x="100" y="186"/>
                    </a:lnTo>
                    <a:lnTo>
                      <a:pt x="100" y="188"/>
                    </a:lnTo>
                    <a:lnTo>
                      <a:pt x="102" y="188"/>
                    </a:lnTo>
                    <a:lnTo>
                      <a:pt x="104" y="188"/>
                    </a:lnTo>
                    <a:lnTo>
                      <a:pt x="106" y="188"/>
                    </a:lnTo>
                    <a:lnTo>
                      <a:pt x="108" y="190"/>
                    </a:lnTo>
                    <a:lnTo>
                      <a:pt x="110" y="190"/>
                    </a:lnTo>
                    <a:lnTo>
                      <a:pt x="111" y="190"/>
                    </a:lnTo>
                    <a:lnTo>
                      <a:pt x="113" y="190"/>
                    </a:lnTo>
                    <a:lnTo>
                      <a:pt x="115" y="190"/>
                    </a:lnTo>
                    <a:lnTo>
                      <a:pt x="117" y="190"/>
                    </a:lnTo>
                    <a:lnTo>
                      <a:pt x="119" y="190"/>
                    </a:lnTo>
                    <a:lnTo>
                      <a:pt x="121" y="190"/>
                    </a:lnTo>
                    <a:lnTo>
                      <a:pt x="123" y="190"/>
                    </a:lnTo>
                    <a:lnTo>
                      <a:pt x="125" y="190"/>
                    </a:lnTo>
                    <a:lnTo>
                      <a:pt x="127" y="190"/>
                    </a:lnTo>
                    <a:lnTo>
                      <a:pt x="129" y="190"/>
                    </a:lnTo>
                    <a:lnTo>
                      <a:pt x="131" y="190"/>
                    </a:lnTo>
                    <a:lnTo>
                      <a:pt x="133" y="190"/>
                    </a:lnTo>
                    <a:lnTo>
                      <a:pt x="134" y="190"/>
                    </a:lnTo>
                    <a:lnTo>
                      <a:pt x="136" y="190"/>
                    </a:lnTo>
                    <a:lnTo>
                      <a:pt x="138" y="188"/>
                    </a:lnTo>
                    <a:lnTo>
                      <a:pt x="142" y="188"/>
                    </a:lnTo>
                    <a:lnTo>
                      <a:pt x="144" y="188"/>
                    </a:lnTo>
                    <a:lnTo>
                      <a:pt x="146" y="188"/>
                    </a:lnTo>
                    <a:lnTo>
                      <a:pt x="150" y="186"/>
                    </a:lnTo>
                    <a:lnTo>
                      <a:pt x="152" y="186"/>
                    </a:lnTo>
                    <a:lnTo>
                      <a:pt x="154" y="186"/>
                    </a:lnTo>
                    <a:lnTo>
                      <a:pt x="158" y="184"/>
                    </a:lnTo>
                    <a:lnTo>
                      <a:pt x="159" y="184"/>
                    </a:lnTo>
                    <a:lnTo>
                      <a:pt x="161" y="184"/>
                    </a:lnTo>
                    <a:lnTo>
                      <a:pt x="165" y="182"/>
                    </a:lnTo>
                    <a:lnTo>
                      <a:pt x="167" y="182"/>
                    </a:lnTo>
                    <a:lnTo>
                      <a:pt x="169" y="180"/>
                    </a:lnTo>
                    <a:lnTo>
                      <a:pt x="171" y="180"/>
                    </a:lnTo>
                    <a:lnTo>
                      <a:pt x="175" y="178"/>
                    </a:lnTo>
                    <a:lnTo>
                      <a:pt x="177" y="178"/>
                    </a:lnTo>
                    <a:lnTo>
                      <a:pt x="179" y="177"/>
                    </a:lnTo>
                    <a:lnTo>
                      <a:pt x="181" y="177"/>
                    </a:lnTo>
                    <a:lnTo>
                      <a:pt x="182" y="175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6" y="171"/>
                    </a:lnTo>
                    <a:lnTo>
                      <a:pt x="186" y="169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6" y="175"/>
                    </a:lnTo>
                    <a:lnTo>
                      <a:pt x="184" y="175"/>
                    </a:lnTo>
                    <a:lnTo>
                      <a:pt x="184" y="177"/>
                    </a:lnTo>
                    <a:lnTo>
                      <a:pt x="182" y="178"/>
                    </a:lnTo>
                    <a:lnTo>
                      <a:pt x="181" y="180"/>
                    </a:lnTo>
                    <a:lnTo>
                      <a:pt x="179" y="182"/>
                    </a:lnTo>
                    <a:lnTo>
                      <a:pt x="177" y="182"/>
                    </a:lnTo>
                    <a:lnTo>
                      <a:pt x="177" y="184"/>
                    </a:lnTo>
                    <a:lnTo>
                      <a:pt x="175" y="184"/>
                    </a:lnTo>
                    <a:lnTo>
                      <a:pt x="173" y="186"/>
                    </a:lnTo>
                    <a:lnTo>
                      <a:pt x="171" y="188"/>
                    </a:lnTo>
                    <a:lnTo>
                      <a:pt x="169" y="188"/>
                    </a:lnTo>
                    <a:lnTo>
                      <a:pt x="165" y="190"/>
                    </a:lnTo>
                    <a:lnTo>
                      <a:pt x="163" y="190"/>
                    </a:lnTo>
                    <a:lnTo>
                      <a:pt x="159" y="192"/>
                    </a:lnTo>
                    <a:lnTo>
                      <a:pt x="158" y="192"/>
                    </a:lnTo>
                    <a:lnTo>
                      <a:pt x="154" y="194"/>
                    </a:lnTo>
                    <a:lnTo>
                      <a:pt x="150" y="194"/>
                    </a:lnTo>
                    <a:lnTo>
                      <a:pt x="146" y="196"/>
                    </a:lnTo>
                    <a:lnTo>
                      <a:pt x="142" y="198"/>
                    </a:lnTo>
                    <a:lnTo>
                      <a:pt x="138" y="198"/>
                    </a:lnTo>
                    <a:lnTo>
                      <a:pt x="133" y="200"/>
                    </a:lnTo>
                    <a:lnTo>
                      <a:pt x="129" y="200"/>
                    </a:lnTo>
                    <a:lnTo>
                      <a:pt x="125" y="201"/>
                    </a:lnTo>
                    <a:lnTo>
                      <a:pt x="121" y="201"/>
                    </a:lnTo>
                    <a:lnTo>
                      <a:pt x="117" y="201"/>
                    </a:lnTo>
                    <a:lnTo>
                      <a:pt x="113" y="203"/>
                    </a:lnTo>
                    <a:lnTo>
                      <a:pt x="111" y="203"/>
                    </a:lnTo>
                    <a:lnTo>
                      <a:pt x="108" y="203"/>
                    </a:lnTo>
                    <a:lnTo>
                      <a:pt x="104" y="203"/>
                    </a:lnTo>
                    <a:lnTo>
                      <a:pt x="100" y="205"/>
                    </a:lnTo>
                    <a:lnTo>
                      <a:pt x="96" y="205"/>
                    </a:lnTo>
                    <a:lnTo>
                      <a:pt x="94" y="205"/>
                    </a:lnTo>
                    <a:lnTo>
                      <a:pt x="90" y="205"/>
                    </a:lnTo>
                    <a:lnTo>
                      <a:pt x="87" y="205"/>
                    </a:lnTo>
                    <a:lnTo>
                      <a:pt x="85" y="205"/>
                    </a:lnTo>
                    <a:lnTo>
                      <a:pt x="81" y="203"/>
                    </a:lnTo>
                    <a:lnTo>
                      <a:pt x="79" y="203"/>
                    </a:lnTo>
                    <a:lnTo>
                      <a:pt x="75" y="203"/>
                    </a:lnTo>
                    <a:lnTo>
                      <a:pt x="73" y="203"/>
                    </a:lnTo>
                    <a:lnTo>
                      <a:pt x="69" y="203"/>
                    </a:lnTo>
                    <a:lnTo>
                      <a:pt x="67" y="201"/>
                    </a:lnTo>
                    <a:lnTo>
                      <a:pt x="63" y="201"/>
                    </a:lnTo>
                    <a:lnTo>
                      <a:pt x="62" y="200"/>
                    </a:lnTo>
                    <a:lnTo>
                      <a:pt x="58" y="200"/>
                    </a:lnTo>
                    <a:lnTo>
                      <a:pt x="56" y="198"/>
                    </a:lnTo>
                    <a:lnTo>
                      <a:pt x="54" y="198"/>
                    </a:lnTo>
                    <a:lnTo>
                      <a:pt x="50" y="196"/>
                    </a:lnTo>
                    <a:lnTo>
                      <a:pt x="48" y="194"/>
                    </a:lnTo>
                    <a:lnTo>
                      <a:pt x="44" y="194"/>
                    </a:lnTo>
                    <a:lnTo>
                      <a:pt x="42" y="192"/>
                    </a:lnTo>
                    <a:lnTo>
                      <a:pt x="40" y="190"/>
                    </a:lnTo>
                    <a:lnTo>
                      <a:pt x="37" y="188"/>
                    </a:lnTo>
                    <a:lnTo>
                      <a:pt x="35" y="188"/>
                    </a:lnTo>
                    <a:lnTo>
                      <a:pt x="33" y="186"/>
                    </a:lnTo>
                    <a:lnTo>
                      <a:pt x="31" y="184"/>
                    </a:lnTo>
                    <a:lnTo>
                      <a:pt x="29" y="184"/>
                    </a:lnTo>
                    <a:lnTo>
                      <a:pt x="27" y="182"/>
                    </a:lnTo>
                    <a:lnTo>
                      <a:pt x="25" y="182"/>
                    </a:lnTo>
                    <a:lnTo>
                      <a:pt x="25" y="180"/>
                    </a:lnTo>
                    <a:lnTo>
                      <a:pt x="23" y="180"/>
                    </a:lnTo>
                    <a:lnTo>
                      <a:pt x="21" y="178"/>
                    </a:lnTo>
                    <a:lnTo>
                      <a:pt x="19" y="178"/>
                    </a:lnTo>
                    <a:lnTo>
                      <a:pt x="17" y="177"/>
                    </a:lnTo>
                    <a:lnTo>
                      <a:pt x="16" y="177"/>
                    </a:lnTo>
                    <a:lnTo>
                      <a:pt x="14" y="175"/>
                    </a:lnTo>
                    <a:lnTo>
                      <a:pt x="12" y="175"/>
                    </a:lnTo>
                    <a:lnTo>
                      <a:pt x="12" y="173"/>
                    </a:lnTo>
                    <a:lnTo>
                      <a:pt x="10" y="173"/>
                    </a:lnTo>
                    <a:lnTo>
                      <a:pt x="8" y="171"/>
                    </a:lnTo>
                    <a:lnTo>
                      <a:pt x="6" y="171"/>
                    </a:lnTo>
                    <a:lnTo>
                      <a:pt x="6" y="169"/>
                    </a:lnTo>
                    <a:lnTo>
                      <a:pt x="4" y="169"/>
                    </a:lnTo>
                    <a:lnTo>
                      <a:pt x="4" y="167"/>
                    </a:lnTo>
                    <a:lnTo>
                      <a:pt x="4" y="165"/>
                    </a:lnTo>
                    <a:lnTo>
                      <a:pt x="4" y="163"/>
                    </a:lnTo>
                    <a:lnTo>
                      <a:pt x="2" y="159"/>
                    </a:lnTo>
                    <a:lnTo>
                      <a:pt x="2" y="155"/>
                    </a:lnTo>
                    <a:lnTo>
                      <a:pt x="2" y="152"/>
                    </a:lnTo>
                    <a:lnTo>
                      <a:pt x="2" y="146"/>
                    </a:lnTo>
                    <a:lnTo>
                      <a:pt x="2" y="140"/>
                    </a:lnTo>
                    <a:lnTo>
                      <a:pt x="2" y="134"/>
                    </a:lnTo>
                    <a:lnTo>
                      <a:pt x="2" y="127"/>
                    </a:lnTo>
                    <a:lnTo>
                      <a:pt x="0" y="121"/>
                    </a:lnTo>
                    <a:lnTo>
                      <a:pt x="0" y="113"/>
                    </a:lnTo>
                    <a:lnTo>
                      <a:pt x="0" y="105"/>
                    </a:lnTo>
                    <a:lnTo>
                      <a:pt x="0" y="98"/>
                    </a:lnTo>
                    <a:lnTo>
                      <a:pt x="0" y="90"/>
                    </a:lnTo>
                    <a:lnTo>
                      <a:pt x="0" y="82"/>
                    </a:lnTo>
                    <a:lnTo>
                      <a:pt x="0" y="75"/>
                    </a:lnTo>
                    <a:lnTo>
                      <a:pt x="0" y="67"/>
                    </a:lnTo>
                    <a:lnTo>
                      <a:pt x="0" y="59"/>
                    </a:lnTo>
                    <a:lnTo>
                      <a:pt x="0" y="52"/>
                    </a:lnTo>
                    <a:lnTo>
                      <a:pt x="0" y="44"/>
                    </a:lnTo>
                    <a:lnTo>
                      <a:pt x="0" y="38"/>
                    </a:lnTo>
                    <a:lnTo>
                      <a:pt x="0" y="33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9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17" y="17"/>
                    </a:lnTo>
                    <a:lnTo>
                      <a:pt x="17" y="19"/>
                    </a:lnTo>
                    <a:lnTo>
                      <a:pt x="19" y="21"/>
                    </a:lnTo>
                    <a:lnTo>
                      <a:pt x="21" y="23"/>
                    </a:lnTo>
                    <a:lnTo>
                      <a:pt x="21" y="25"/>
                    </a:lnTo>
                    <a:lnTo>
                      <a:pt x="23" y="25"/>
                    </a:lnTo>
                    <a:lnTo>
                      <a:pt x="23" y="27"/>
                    </a:lnTo>
                    <a:lnTo>
                      <a:pt x="25" y="29"/>
                    </a:lnTo>
                    <a:lnTo>
                      <a:pt x="27" y="31"/>
                    </a:lnTo>
                    <a:lnTo>
                      <a:pt x="27" y="33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31" y="38"/>
                    </a:lnTo>
                    <a:lnTo>
                      <a:pt x="31" y="40"/>
                    </a:lnTo>
                    <a:lnTo>
                      <a:pt x="33" y="42"/>
                    </a:lnTo>
                    <a:lnTo>
                      <a:pt x="35" y="44"/>
                    </a:lnTo>
                    <a:lnTo>
                      <a:pt x="35" y="46"/>
                    </a:lnTo>
                    <a:lnTo>
                      <a:pt x="37" y="48"/>
                    </a:lnTo>
                    <a:lnTo>
                      <a:pt x="37" y="50"/>
                    </a:lnTo>
                    <a:lnTo>
                      <a:pt x="39" y="52"/>
                    </a:lnTo>
                    <a:lnTo>
                      <a:pt x="39" y="54"/>
                    </a:lnTo>
                    <a:lnTo>
                      <a:pt x="40" y="54"/>
                    </a:lnTo>
                    <a:lnTo>
                      <a:pt x="40" y="56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2" y="59"/>
                    </a:lnTo>
                    <a:lnTo>
                      <a:pt x="42" y="61"/>
                    </a:lnTo>
                    <a:lnTo>
                      <a:pt x="42" y="63"/>
                    </a:lnTo>
                    <a:lnTo>
                      <a:pt x="44" y="65"/>
                    </a:lnTo>
                    <a:lnTo>
                      <a:pt x="44" y="67"/>
                    </a:lnTo>
                    <a:lnTo>
                      <a:pt x="44" y="69"/>
                    </a:lnTo>
                    <a:lnTo>
                      <a:pt x="44" y="71"/>
                    </a:lnTo>
                    <a:lnTo>
                      <a:pt x="44" y="73"/>
                    </a:lnTo>
                    <a:lnTo>
                      <a:pt x="44" y="75"/>
                    </a:lnTo>
                    <a:lnTo>
                      <a:pt x="44" y="77"/>
                    </a:lnTo>
                    <a:lnTo>
                      <a:pt x="44" y="79"/>
                    </a:lnTo>
                    <a:lnTo>
                      <a:pt x="42" y="81"/>
                    </a:lnTo>
                    <a:lnTo>
                      <a:pt x="42" y="82"/>
                    </a:lnTo>
                    <a:lnTo>
                      <a:pt x="42" y="84"/>
                    </a:lnTo>
                    <a:lnTo>
                      <a:pt x="42" y="86"/>
                    </a:lnTo>
                    <a:lnTo>
                      <a:pt x="42" y="88"/>
                    </a:lnTo>
                    <a:lnTo>
                      <a:pt x="40" y="90"/>
                    </a:lnTo>
                    <a:lnTo>
                      <a:pt x="40" y="92"/>
                    </a:lnTo>
                    <a:lnTo>
                      <a:pt x="40" y="94"/>
                    </a:lnTo>
                    <a:lnTo>
                      <a:pt x="40" y="96"/>
                    </a:lnTo>
                    <a:lnTo>
                      <a:pt x="40" y="98"/>
                    </a:lnTo>
                    <a:lnTo>
                      <a:pt x="40" y="100"/>
                    </a:lnTo>
                    <a:lnTo>
                      <a:pt x="40" y="102"/>
                    </a:lnTo>
                    <a:lnTo>
                      <a:pt x="40" y="104"/>
                    </a:lnTo>
                    <a:lnTo>
                      <a:pt x="42" y="104"/>
                    </a:lnTo>
                    <a:lnTo>
                      <a:pt x="42" y="105"/>
                    </a:lnTo>
                    <a:lnTo>
                      <a:pt x="44" y="107"/>
                    </a:lnTo>
                    <a:lnTo>
                      <a:pt x="46" y="107"/>
                    </a:lnTo>
                    <a:lnTo>
                      <a:pt x="46" y="109"/>
                    </a:lnTo>
                    <a:lnTo>
                      <a:pt x="48" y="109"/>
                    </a:lnTo>
                    <a:lnTo>
                      <a:pt x="50" y="111"/>
                    </a:lnTo>
                    <a:lnTo>
                      <a:pt x="52" y="111"/>
                    </a:lnTo>
                    <a:lnTo>
                      <a:pt x="52" y="113"/>
                    </a:lnTo>
                    <a:lnTo>
                      <a:pt x="54" y="113"/>
                    </a:lnTo>
                    <a:lnTo>
                      <a:pt x="56" y="115"/>
                    </a:lnTo>
                    <a:lnTo>
                      <a:pt x="58" y="115"/>
                    </a:lnTo>
                    <a:lnTo>
                      <a:pt x="60" y="117"/>
                    </a:lnTo>
                    <a:lnTo>
                      <a:pt x="62" y="117"/>
                    </a:lnTo>
                    <a:lnTo>
                      <a:pt x="63" y="117"/>
                    </a:lnTo>
                    <a:lnTo>
                      <a:pt x="65" y="119"/>
                    </a:lnTo>
                    <a:lnTo>
                      <a:pt x="67" y="119"/>
                    </a:lnTo>
                    <a:lnTo>
                      <a:pt x="69" y="119"/>
                    </a:lnTo>
                    <a:lnTo>
                      <a:pt x="71" y="119"/>
                    </a:lnTo>
                    <a:lnTo>
                      <a:pt x="73" y="121"/>
                    </a:lnTo>
                    <a:lnTo>
                      <a:pt x="75" y="121"/>
                    </a:lnTo>
                    <a:lnTo>
                      <a:pt x="77" y="121"/>
                    </a:lnTo>
                    <a:lnTo>
                      <a:pt x="81" y="123"/>
                    </a:lnTo>
                    <a:lnTo>
                      <a:pt x="83" y="123"/>
                    </a:lnTo>
                    <a:lnTo>
                      <a:pt x="85" y="123"/>
                    </a:lnTo>
                    <a:lnTo>
                      <a:pt x="87" y="125"/>
                    </a:lnTo>
                    <a:lnTo>
                      <a:pt x="88" y="125"/>
                    </a:lnTo>
                    <a:lnTo>
                      <a:pt x="90" y="127"/>
                    </a:lnTo>
                    <a:lnTo>
                      <a:pt x="92" y="127"/>
                    </a:lnTo>
                    <a:lnTo>
                      <a:pt x="94" y="127"/>
                    </a:lnTo>
                    <a:lnTo>
                      <a:pt x="94" y="129"/>
                    </a:lnTo>
                    <a:lnTo>
                      <a:pt x="96" y="129"/>
                    </a:lnTo>
                    <a:lnTo>
                      <a:pt x="96" y="130"/>
                    </a:lnTo>
                    <a:lnTo>
                      <a:pt x="98" y="130"/>
                    </a:lnTo>
                    <a:lnTo>
                      <a:pt x="98" y="132"/>
                    </a:lnTo>
                    <a:lnTo>
                      <a:pt x="98" y="134"/>
                    </a:lnTo>
                    <a:lnTo>
                      <a:pt x="100" y="134"/>
                    </a:lnTo>
                    <a:lnTo>
                      <a:pt x="100" y="136"/>
                    </a:lnTo>
                    <a:lnTo>
                      <a:pt x="98" y="138"/>
                    </a:lnTo>
                    <a:lnTo>
                      <a:pt x="98" y="140"/>
                    </a:lnTo>
                    <a:lnTo>
                      <a:pt x="98" y="142"/>
                    </a:lnTo>
                    <a:lnTo>
                      <a:pt x="96" y="144"/>
                    </a:lnTo>
                    <a:lnTo>
                      <a:pt x="94" y="146"/>
                    </a:lnTo>
                    <a:lnTo>
                      <a:pt x="94" y="148"/>
                    </a:lnTo>
                    <a:lnTo>
                      <a:pt x="92" y="150"/>
                    </a:lnTo>
                    <a:close/>
                  </a:path>
                </a:pathLst>
              </a:custGeom>
              <a:solidFill>
                <a:srgbClr val="D17D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80" name="Freeform 756"/>
              <p:cNvSpPr>
                <a:spLocks noChangeAspect="1"/>
              </p:cNvSpPr>
              <p:nvPr/>
            </p:nvSpPr>
            <p:spPr bwMode="auto">
              <a:xfrm>
                <a:off x="1154" y="3174"/>
                <a:ext cx="140" cy="141"/>
              </a:xfrm>
              <a:custGeom>
                <a:avLst/>
                <a:gdLst>
                  <a:gd name="T0" fmla="*/ 3 w 184"/>
                  <a:gd name="T1" fmla="*/ 2 h 201"/>
                  <a:gd name="T2" fmla="*/ 3 w 184"/>
                  <a:gd name="T3" fmla="*/ 2 h 201"/>
                  <a:gd name="T4" fmla="*/ 3 w 184"/>
                  <a:gd name="T5" fmla="*/ 3 h 201"/>
                  <a:gd name="T6" fmla="*/ 3 w 184"/>
                  <a:gd name="T7" fmla="*/ 3 h 201"/>
                  <a:gd name="T8" fmla="*/ 4 w 184"/>
                  <a:gd name="T9" fmla="*/ 3 h 201"/>
                  <a:gd name="T10" fmla="*/ 4 w 184"/>
                  <a:gd name="T11" fmla="*/ 3 h 201"/>
                  <a:gd name="T12" fmla="*/ 4 w 184"/>
                  <a:gd name="T13" fmla="*/ 3 h 201"/>
                  <a:gd name="T14" fmla="*/ 5 w 184"/>
                  <a:gd name="T15" fmla="*/ 3 h 201"/>
                  <a:gd name="T16" fmla="*/ 5 w 184"/>
                  <a:gd name="T17" fmla="*/ 3 h 201"/>
                  <a:gd name="T18" fmla="*/ 5 w 184"/>
                  <a:gd name="T19" fmla="*/ 3 h 201"/>
                  <a:gd name="T20" fmla="*/ 5 w 184"/>
                  <a:gd name="T21" fmla="*/ 3 h 201"/>
                  <a:gd name="T22" fmla="*/ 6 w 184"/>
                  <a:gd name="T23" fmla="*/ 3 h 201"/>
                  <a:gd name="T24" fmla="*/ 6 w 184"/>
                  <a:gd name="T25" fmla="*/ 3 h 201"/>
                  <a:gd name="T26" fmla="*/ 7 w 184"/>
                  <a:gd name="T27" fmla="*/ 3 h 201"/>
                  <a:gd name="T28" fmla="*/ 7 w 184"/>
                  <a:gd name="T29" fmla="*/ 3 h 201"/>
                  <a:gd name="T30" fmla="*/ 6 w 184"/>
                  <a:gd name="T31" fmla="*/ 3 h 201"/>
                  <a:gd name="T32" fmla="*/ 6 w 184"/>
                  <a:gd name="T33" fmla="*/ 3 h 201"/>
                  <a:gd name="T34" fmla="*/ 6 w 184"/>
                  <a:gd name="T35" fmla="*/ 3 h 201"/>
                  <a:gd name="T36" fmla="*/ 5 w 184"/>
                  <a:gd name="T37" fmla="*/ 3 h 201"/>
                  <a:gd name="T38" fmla="*/ 5 w 184"/>
                  <a:gd name="T39" fmla="*/ 3 h 201"/>
                  <a:gd name="T40" fmla="*/ 4 w 184"/>
                  <a:gd name="T41" fmla="*/ 3 h 201"/>
                  <a:gd name="T42" fmla="*/ 4 w 184"/>
                  <a:gd name="T43" fmla="*/ 3 h 201"/>
                  <a:gd name="T44" fmla="*/ 3 w 184"/>
                  <a:gd name="T45" fmla="*/ 3 h 201"/>
                  <a:gd name="T46" fmla="*/ 2 w 184"/>
                  <a:gd name="T47" fmla="*/ 3 h 201"/>
                  <a:gd name="T48" fmla="*/ 2 w 184"/>
                  <a:gd name="T49" fmla="*/ 3 h 201"/>
                  <a:gd name="T50" fmla="*/ 2 w 184"/>
                  <a:gd name="T51" fmla="*/ 3 h 201"/>
                  <a:gd name="T52" fmla="*/ 2 w 184"/>
                  <a:gd name="T53" fmla="*/ 3 h 201"/>
                  <a:gd name="T54" fmla="*/ 2 w 184"/>
                  <a:gd name="T55" fmla="*/ 3 h 201"/>
                  <a:gd name="T56" fmla="*/ 2 w 184"/>
                  <a:gd name="T57" fmla="*/ 3 h 201"/>
                  <a:gd name="T58" fmla="*/ 2 w 184"/>
                  <a:gd name="T59" fmla="*/ 2 h 201"/>
                  <a:gd name="T60" fmla="*/ 2 w 184"/>
                  <a:gd name="T61" fmla="*/ 2 h 201"/>
                  <a:gd name="T62" fmla="*/ 0 w 184"/>
                  <a:gd name="T63" fmla="*/ 1 h 201"/>
                  <a:gd name="T64" fmla="*/ 0 w 184"/>
                  <a:gd name="T65" fmla="*/ 1 h 201"/>
                  <a:gd name="T66" fmla="*/ 0 w 184"/>
                  <a:gd name="T67" fmla="*/ 1 h 201"/>
                  <a:gd name="T68" fmla="*/ 0 w 184"/>
                  <a:gd name="T69" fmla="*/ 1 h 201"/>
                  <a:gd name="T70" fmla="*/ 2 w 184"/>
                  <a:gd name="T71" fmla="*/ 1 h 201"/>
                  <a:gd name="T72" fmla="*/ 2 w 184"/>
                  <a:gd name="T73" fmla="*/ 1 h 201"/>
                  <a:gd name="T74" fmla="*/ 2 w 184"/>
                  <a:gd name="T75" fmla="*/ 1 h 201"/>
                  <a:gd name="T76" fmla="*/ 2 w 184"/>
                  <a:gd name="T77" fmla="*/ 1 h 201"/>
                  <a:gd name="T78" fmla="*/ 2 w 184"/>
                  <a:gd name="T79" fmla="*/ 1 h 201"/>
                  <a:gd name="T80" fmla="*/ 2 w 184"/>
                  <a:gd name="T81" fmla="*/ 1 h 201"/>
                  <a:gd name="T82" fmla="*/ 2 w 184"/>
                  <a:gd name="T83" fmla="*/ 1 h 201"/>
                  <a:gd name="T84" fmla="*/ 2 w 184"/>
                  <a:gd name="T85" fmla="*/ 1 h 201"/>
                  <a:gd name="T86" fmla="*/ 2 w 184"/>
                  <a:gd name="T87" fmla="*/ 1 h 201"/>
                  <a:gd name="T88" fmla="*/ 2 w 184"/>
                  <a:gd name="T89" fmla="*/ 1 h 201"/>
                  <a:gd name="T90" fmla="*/ 2 w 184"/>
                  <a:gd name="T91" fmla="*/ 1 h 201"/>
                  <a:gd name="T92" fmla="*/ 2 w 184"/>
                  <a:gd name="T93" fmla="*/ 1 h 201"/>
                  <a:gd name="T94" fmla="*/ 2 w 184"/>
                  <a:gd name="T95" fmla="*/ 1 h 201"/>
                  <a:gd name="T96" fmla="*/ 2 w 184"/>
                  <a:gd name="T97" fmla="*/ 1 h 201"/>
                  <a:gd name="T98" fmla="*/ 2 w 184"/>
                  <a:gd name="T99" fmla="*/ 1 h 201"/>
                  <a:gd name="T100" fmla="*/ 2 w 184"/>
                  <a:gd name="T101" fmla="*/ 2 h 201"/>
                  <a:gd name="T102" fmla="*/ 3 w 184"/>
                  <a:gd name="T103" fmla="*/ 2 h 201"/>
                  <a:gd name="T104" fmla="*/ 3 w 184"/>
                  <a:gd name="T105" fmla="*/ 2 h 201"/>
                  <a:gd name="T106" fmla="*/ 4 w 184"/>
                  <a:gd name="T107" fmla="*/ 2 h 201"/>
                  <a:gd name="T108" fmla="*/ 4 w 184"/>
                  <a:gd name="T109" fmla="*/ 2 h 201"/>
                  <a:gd name="T110" fmla="*/ 4 w 184"/>
                  <a:gd name="T111" fmla="*/ 2 h 20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84"/>
                  <a:gd name="T169" fmla="*/ 0 h 201"/>
                  <a:gd name="T170" fmla="*/ 184 w 184"/>
                  <a:gd name="T171" fmla="*/ 201 h 20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84" h="201">
                    <a:moveTo>
                      <a:pt x="85" y="146"/>
                    </a:moveTo>
                    <a:lnTo>
                      <a:pt x="83" y="148"/>
                    </a:lnTo>
                    <a:lnTo>
                      <a:pt x="83" y="149"/>
                    </a:lnTo>
                    <a:lnTo>
                      <a:pt x="81" y="151"/>
                    </a:lnTo>
                    <a:lnTo>
                      <a:pt x="79" y="153"/>
                    </a:lnTo>
                    <a:lnTo>
                      <a:pt x="79" y="155"/>
                    </a:lnTo>
                    <a:lnTo>
                      <a:pt x="79" y="157"/>
                    </a:lnTo>
                    <a:lnTo>
                      <a:pt x="77" y="157"/>
                    </a:lnTo>
                    <a:lnTo>
                      <a:pt x="77" y="159"/>
                    </a:lnTo>
                    <a:lnTo>
                      <a:pt x="77" y="161"/>
                    </a:lnTo>
                    <a:lnTo>
                      <a:pt x="77" y="163"/>
                    </a:lnTo>
                    <a:lnTo>
                      <a:pt x="77" y="165"/>
                    </a:lnTo>
                    <a:lnTo>
                      <a:pt x="77" y="167"/>
                    </a:lnTo>
                    <a:lnTo>
                      <a:pt x="77" y="169"/>
                    </a:lnTo>
                    <a:lnTo>
                      <a:pt x="79" y="171"/>
                    </a:lnTo>
                    <a:lnTo>
                      <a:pt x="79" y="173"/>
                    </a:lnTo>
                    <a:lnTo>
                      <a:pt x="81" y="173"/>
                    </a:lnTo>
                    <a:lnTo>
                      <a:pt x="81" y="174"/>
                    </a:lnTo>
                    <a:lnTo>
                      <a:pt x="83" y="176"/>
                    </a:lnTo>
                    <a:lnTo>
                      <a:pt x="85" y="178"/>
                    </a:lnTo>
                    <a:lnTo>
                      <a:pt x="87" y="180"/>
                    </a:lnTo>
                    <a:lnTo>
                      <a:pt x="88" y="180"/>
                    </a:lnTo>
                    <a:lnTo>
                      <a:pt x="88" y="182"/>
                    </a:lnTo>
                    <a:lnTo>
                      <a:pt x="90" y="182"/>
                    </a:lnTo>
                    <a:lnTo>
                      <a:pt x="92" y="182"/>
                    </a:lnTo>
                    <a:lnTo>
                      <a:pt x="92" y="184"/>
                    </a:lnTo>
                    <a:lnTo>
                      <a:pt x="94" y="184"/>
                    </a:lnTo>
                    <a:lnTo>
                      <a:pt x="96" y="184"/>
                    </a:lnTo>
                    <a:lnTo>
                      <a:pt x="98" y="184"/>
                    </a:lnTo>
                    <a:lnTo>
                      <a:pt x="98" y="186"/>
                    </a:lnTo>
                    <a:lnTo>
                      <a:pt x="100" y="186"/>
                    </a:lnTo>
                    <a:lnTo>
                      <a:pt x="102" y="186"/>
                    </a:lnTo>
                    <a:lnTo>
                      <a:pt x="104" y="186"/>
                    </a:lnTo>
                    <a:lnTo>
                      <a:pt x="106" y="186"/>
                    </a:lnTo>
                    <a:lnTo>
                      <a:pt x="108" y="186"/>
                    </a:lnTo>
                    <a:lnTo>
                      <a:pt x="108" y="188"/>
                    </a:lnTo>
                    <a:lnTo>
                      <a:pt x="110" y="188"/>
                    </a:lnTo>
                    <a:lnTo>
                      <a:pt x="111" y="188"/>
                    </a:lnTo>
                    <a:lnTo>
                      <a:pt x="113" y="188"/>
                    </a:lnTo>
                    <a:lnTo>
                      <a:pt x="115" y="188"/>
                    </a:lnTo>
                    <a:lnTo>
                      <a:pt x="117" y="188"/>
                    </a:lnTo>
                    <a:lnTo>
                      <a:pt x="119" y="188"/>
                    </a:lnTo>
                    <a:lnTo>
                      <a:pt x="121" y="188"/>
                    </a:lnTo>
                    <a:lnTo>
                      <a:pt x="123" y="188"/>
                    </a:lnTo>
                    <a:lnTo>
                      <a:pt x="125" y="188"/>
                    </a:lnTo>
                    <a:lnTo>
                      <a:pt x="127" y="188"/>
                    </a:lnTo>
                    <a:lnTo>
                      <a:pt x="129" y="188"/>
                    </a:lnTo>
                    <a:lnTo>
                      <a:pt x="131" y="186"/>
                    </a:lnTo>
                    <a:lnTo>
                      <a:pt x="133" y="186"/>
                    </a:lnTo>
                    <a:lnTo>
                      <a:pt x="134" y="186"/>
                    </a:lnTo>
                    <a:lnTo>
                      <a:pt x="136" y="186"/>
                    </a:lnTo>
                    <a:lnTo>
                      <a:pt x="140" y="186"/>
                    </a:lnTo>
                    <a:lnTo>
                      <a:pt x="142" y="186"/>
                    </a:lnTo>
                    <a:lnTo>
                      <a:pt x="144" y="184"/>
                    </a:lnTo>
                    <a:lnTo>
                      <a:pt x="146" y="184"/>
                    </a:lnTo>
                    <a:lnTo>
                      <a:pt x="150" y="184"/>
                    </a:lnTo>
                    <a:lnTo>
                      <a:pt x="152" y="182"/>
                    </a:lnTo>
                    <a:lnTo>
                      <a:pt x="154" y="182"/>
                    </a:lnTo>
                    <a:lnTo>
                      <a:pt x="158" y="182"/>
                    </a:lnTo>
                    <a:lnTo>
                      <a:pt x="159" y="180"/>
                    </a:lnTo>
                    <a:lnTo>
                      <a:pt x="161" y="180"/>
                    </a:lnTo>
                    <a:lnTo>
                      <a:pt x="165" y="180"/>
                    </a:lnTo>
                    <a:lnTo>
                      <a:pt x="167" y="178"/>
                    </a:lnTo>
                    <a:lnTo>
                      <a:pt x="169" y="178"/>
                    </a:lnTo>
                    <a:lnTo>
                      <a:pt x="171" y="176"/>
                    </a:lnTo>
                    <a:lnTo>
                      <a:pt x="173" y="176"/>
                    </a:lnTo>
                    <a:lnTo>
                      <a:pt x="175" y="174"/>
                    </a:lnTo>
                    <a:lnTo>
                      <a:pt x="177" y="174"/>
                    </a:lnTo>
                    <a:lnTo>
                      <a:pt x="179" y="173"/>
                    </a:lnTo>
                    <a:lnTo>
                      <a:pt x="181" y="173"/>
                    </a:lnTo>
                    <a:lnTo>
                      <a:pt x="181" y="171"/>
                    </a:lnTo>
                    <a:lnTo>
                      <a:pt x="182" y="171"/>
                    </a:lnTo>
                    <a:lnTo>
                      <a:pt x="182" y="169"/>
                    </a:lnTo>
                    <a:lnTo>
                      <a:pt x="184" y="167"/>
                    </a:lnTo>
                    <a:lnTo>
                      <a:pt x="184" y="169"/>
                    </a:lnTo>
                    <a:lnTo>
                      <a:pt x="182" y="171"/>
                    </a:lnTo>
                    <a:lnTo>
                      <a:pt x="182" y="173"/>
                    </a:lnTo>
                    <a:lnTo>
                      <a:pt x="181" y="174"/>
                    </a:lnTo>
                    <a:lnTo>
                      <a:pt x="181" y="176"/>
                    </a:lnTo>
                    <a:lnTo>
                      <a:pt x="179" y="176"/>
                    </a:lnTo>
                    <a:lnTo>
                      <a:pt x="179" y="178"/>
                    </a:lnTo>
                    <a:lnTo>
                      <a:pt x="177" y="178"/>
                    </a:lnTo>
                    <a:lnTo>
                      <a:pt x="177" y="180"/>
                    </a:lnTo>
                    <a:lnTo>
                      <a:pt x="175" y="180"/>
                    </a:lnTo>
                    <a:lnTo>
                      <a:pt x="173" y="182"/>
                    </a:lnTo>
                    <a:lnTo>
                      <a:pt x="171" y="182"/>
                    </a:lnTo>
                    <a:lnTo>
                      <a:pt x="169" y="184"/>
                    </a:lnTo>
                    <a:lnTo>
                      <a:pt x="165" y="186"/>
                    </a:lnTo>
                    <a:lnTo>
                      <a:pt x="163" y="186"/>
                    </a:lnTo>
                    <a:lnTo>
                      <a:pt x="161" y="188"/>
                    </a:lnTo>
                    <a:lnTo>
                      <a:pt x="159" y="188"/>
                    </a:lnTo>
                    <a:lnTo>
                      <a:pt x="156" y="188"/>
                    </a:lnTo>
                    <a:lnTo>
                      <a:pt x="154" y="190"/>
                    </a:lnTo>
                    <a:lnTo>
                      <a:pt x="150" y="190"/>
                    </a:lnTo>
                    <a:lnTo>
                      <a:pt x="146" y="192"/>
                    </a:lnTo>
                    <a:lnTo>
                      <a:pt x="142" y="194"/>
                    </a:lnTo>
                    <a:lnTo>
                      <a:pt x="138" y="194"/>
                    </a:lnTo>
                    <a:lnTo>
                      <a:pt x="133" y="196"/>
                    </a:lnTo>
                    <a:lnTo>
                      <a:pt x="129" y="196"/>
                    </a:lnTo>
                    <a:lnTo>
                      <a:pt x="125" y="197"/>
                    </a:lnTo>
                    <a:lnTo>
                      <a:pt x="121" y="197"/>
                    </a:lnTo>
                    <a:lnTo>
                      <a:pt x="117" y="197"/>
                    </a:lnTo>
                    <a:lnTo>
                      <a:pt x="113" y="199"/>
                    </a:lnTo>
                    <a:lnTo>
                      <a:pt x="111" y="199"/>
                    </a:lnTo>
                    <a:lnTo>
                      <a:pt x="108" y="199"/>
                    </a:lnTo>
                    <a:lnTo>
                      <a:pt x="104" y="199"/>
                    </a:lnTo>
                    <a:lnTo>
                      <a:pt x="100" y="201"/>
                    </a:lnTo>
                    <a:lnTo>
                      <a:pt x="96" y="201"/>
                    </a:lnTo>
                    <a:lnTo>
                      <a:pt x="94" y="201"/>
                    </a:lnTo>
                    <a:lnTo>
                      <a:pt x="90" y="201"/>
                    </a:lnTo>
                    <a:lnTo>
                      <a:pt x="87" y="201"/>
                    </a:lnTo>
                    <a:lnTo>
                      <a:pt x="85" y="201"/>
                    </a:lnTo>
                    <a:lnTo>
                      <a:pt x="81" y="199"/>
                    </a:lnTo>
                    <a:lnTo>
                      <a:pt x="79" y="199"/>
                    </a:lnTo>
                    <a:lnTo>
                      <a:pt x="75" y="199"/>
                    </a:lnTo>
                    <a:lnTo>
                      <a:pt x="73" y="199"/>
                    </a:lnTo>
                    <a:lnTo>
                      <a:pt x="69" y="199"/>
                    </a:lnTo>
                    <a:lnTo>
                      <a:pt x="67" y="197"/>
                    </a:lnTo>
                    <a:lnTo>
                      <a:pt x="63" y="197"/>
                    </a:lnTo>
                    <a:lnTo>
                      <a:pt x="62" y="196"/>
                    </a:lnTo>
                    <a:lnTo>
                      <a:pt x="58" y="196"/>
                    </a:lnTo>
                    <a:lnTo>
                      <a:pt x="56" y="194"/>
                    </a:lnTo>
                    <a:lnTo>
                      <a:pt x="54" y="194"/>
                    </a:lnTo>
                    <a:lnTo>
                      <a:pt x="50" y="192"/>
                    </a:lnTo>
                    <a:lnTo>
                      <a:pt x="48" y="190"/>
                    </a:lnTo>
                    <a:lnTo>
                      <a:pt x="44" y="190"/>
                    </a:lnTo>
                    <a:lnTo>
                      <a:pt x="42" y="188"/>
                    </a:lnTo>
                    <a:lnTo>
                      <a:pt x="40" y="186"/>
                    </a:lnTo>
                    <a:lnTo>
                      <a:pt x="37" y="184"/>
                    </a:lnTo>
                    <a:lnTo>
                      <a:pt x="35" y="184"/>
                    </a:lnTo>
                    <a:lnTo>
                      <a:pt x="33" y="182"/>
                    </a:lnTo>
                    <a:lnTo>
                      <a:pt x="31" y="180"/>
                    </a:lnTo>
                    <a:lnTo>
                      <a:pt x="29" y="180"/>
                    </a:lnTo>
                    <a:lnTo>
                      <a:pt x="27" y="178"/>
                    </a:lnTo>
                    <a:lnTo>
                      <a:pt x="25" y="178"/>
                    </a:lnTo>
                    <a:lnTo>
                      <a:pt x="25" y="176"/>
                    </a:lnTo>
                    <a:lnTo>
                      <a:pt x="23" y="176"/>
                    </a:lnTo>
                    <a:lnTo>
                      <a:pt x="21" y="174"/>
                    </a:lnTo>
                    <a:lnTo>
                      <a:pt x="19" y="174"/>
                    </a:lnTo>
                    <a:lnTo>
                      <a:pt x="17" y="173"/>
                    </a:lnTo>
                    <a:lnTo>
                      <a:pt x="16" y="173"/>
                    </a:lnTo>
                    <a:lnTo>
                      <a:pt x="14" y="171"/>
                    </a:lnTo>
                    <a:lnTo>
                      <a:pt x="12" y="171"/>
                    </a:lnTo>
                    <a:lnTo>
                      <a:pt x="12" y="169"/>
                    </a:lnTo>
                    <a:lnTo>
                      <a:pt x="10" y="169"/>
                    </a:lnTo>
                    <a:lnTo>
                      <a:pt x="8" y="167"/>
                    </a:lnTo>
                    <a:lnTo>
                      <a:pt x="6" y="167"/>
                    </a:lnTo>
                    <a:lnTo>
                      <a:pt x="6" y="165"/>
                    </a:lnTo>
                    <a:lnTo>
                      <a:pt x="4" y="165"/>
                    </a:lnTo>
                    <a:lnTo>
                      <a:pt x="4" y="163"/>
                    </a:lnTo>
                    <a:lnTo>
                      <a:pt x="4" y="159"/>
                    </a:lnTo>
                    <a:lnTo>
                      <a:pt x="2" y="155"/>
                    </a:lnTo>
                    <a:lnTo>
                      <a:pt x="2" y="151"/>
                    </a:lnTo>
                    <a:lnTo>
                      <a:pt x="2" y="148"/>
                    </a:lnTo>
                    <a:lnTo>
                      <a:pt x="2" y="142"/>
                    </a:lnTo>
                    <a:lnTo>
                      <a:pt x="2" y="136"/>
                    </a:lnTo>
                    <a:lnTo>
                      <a:pt x="2" y="130"/>
                    </a:lnTo>
                    <a:lnTo>
                      <a:pt x="2" y="125"/>
                    </a:lnTo>
                    <a:lnTo>
                      <a:pt x="0" y="117"/>
                    </a:lnTo>
                    <a:lnTo>
                      <a:pt x="0" y="111"/>
                    </a:lnTo>
                    <a:lnTo>
                      <a:pt x="0" y="103"/>
                    </a:lnTo>
                    <a:lnTo>
                      <a:pt x="0" y="96"/>
                    </a:lnTo>
                    <a:lnTo>
                      <a:pt x="0" y="88"/>
                    </a:lnTo>
                    <a:lnTo>
                      <a:pt x="0" y="80"/>
                    </a:lnTo>
                    <a:lnTo>
                      <a:pt x="0" y="73"/>
                    </a:lnTo>
                    <a:lnTo>
                      <a:pt x="0" y="65"/>
                    </a:lnTo>
                    <a:lnTo>
                      <a:pt x="0" y="59"/>
                    </a:lnTo>
                    <a:lnTo>
                      <a:pt x="0" y="52"/>
                    </a:lnTo>
                    <a:lnTo>
                      <a:pt x="0" y="44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2" y="11"/>
                    </a:lnTo>
                    <a:lnTo>
                      <a:pt x="14" y="13"/>
                    </a:lnTo>
                    <a:lnTo>
                      <a:pt x="16" y="15"/>
                    </a:lnTo>
                    <a:lnTo>
                      <a:pt x="16" y="17"/>
                    </a:lnTo>
                    <a:lnTo>
                      <a:pt x="17" y="17"/>
                    </a:lnTo>
                    <a:lnTo>
                      <a:pt x="17" y="19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1" y="25"/>
                    </a:lnTo>
                    <a:lnTo>
                      <a:pt x="23" y="25"/>
                    </a:lnTo>
                    <a:lnTo>
                      <a:pt x="23" y="27"/>
                    </a:lnTo>
                    <a:lnTo>
                      <a:pt x="25" y="29"/>
                    </a:lnTo>
                    <a:lnTo>
                      <a:pt x="25" y="30"/>
                    </a:lnTo>
                    <a:lnTo>
                      <a:pt x="27" y="32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31" y="38"/>
                    </a:lnTo>
                    <a:lnTo>
                      <a:pt x="31" y="40"/>
                    </a:lnTo>
                    <a:lnTo>
                      <a:pt x="33" y="40"/>
                    </a:lnTo>
                    <a:lnTo>
                      <a:pt x="33" y="42"/>
                    </a:lnTo>
                    <a:lnTo>
                      <a:pt x="33" y="44"/>
                    </a:lnTo>
                    <a:lnTo>
                      <a:pt x="35" y="44"/>
                    </a:lnTo>
                    <a:lnTo>
                      <a:pt x="35" y="46"/>
                    </a:lnTo>
                    <a:lnTo>
                      <a:pt x="35" y="48"/>
                    </a:lnTo>
                    <a:lnTo>
                      <a:pt x="37" y="48"/>
                    </a:lnTo>
                    <a:lnTo>
                      <a:pt x="37" y="50"/>
                    </a:lnTo>
                    <a:lnTo>
                      <a:pt x="37" y="52"/>
                    </a:lnTo>
                    <a:lnTo>
                      <a:pt x="39" y="52"/>
                    </a:lnTo>
                    <a:lnTo>
                      <a:pt x="39" y="53"/>
                    </a:lnTo>
                    <a:lnTo>
                      <a:pt x="39" y="55"/>
                    </a:lnTo>
                    <a:lnTo>
                      <a:pt x="40" y="55"/>
                    </a:lnTo>
                    <a:lnTo>
                      <a:pt x="40" y="57"/>
                    </a:lnTo>
                    <a:lnTo>
                      <a:pt x="40" y="59"/>
                    </a:lnTo>
                    <a:lnTo>
                      <a:pt x="40" y="61"/>
                    </a:lnTo>
                    <a:lnTo>
                      <a:pt x="40" y="63"/>
                    </a:lnTo>
                    <a:lnTo>
                      <a:pt x="40" y="65"/>
                    </a:lnTo>
                    <a:lnTo>
                      <a:pt x="40" y="67"/>
                    </a:lnTo>
                    <a:lnTo>
                      <a:pt x="40" y="69"/>
                    </a:lnTo>
                    <a:lnTo>
                      <a:pt x="40" y="71"/>
                    </a:lnTo>
                    <a:lnTo>
                      <a:pt x="40" y="73"/>
                    </a:lnTo>
                    <a:lnTo>
                      <a:pt x="40" y="75"/>
                    </a:lnTo>
                    <a:lnTo>
                      <a:pt x="40" y="77"/>
                    </a:lnTo>
                    <a:lnTo>
                      <a:pt x="40" y="78"/>
                    </a:lnTo>
                    <a:lnTo>
                      <a:pt x="40" y="80"/>
                    </a:lnTo>
                    <a:lnTo>
                      <a:pt x="39" y="80"/>
                    </a:lnTo>
                    <a:lnTo>
                      <a:pt x="39" y="82"/>
                    </a:lnTo>
                    <a:lnTo>
                      <a:pt x="39" y="84"/>
                    </a:lnTo>
                    <a:lnTo>
                      <a:pt x="39" y="86"/>
                    </a:lnTo>
                    <a:lnTo>
                      <a:pt x="39" y="88"/>
                    </a:lnTo>
                    <a:lnTo>
                      <a:pt x="39" y="90"/>
                    </a:lnTo>
                    <a:lnTo>
                      <a:pt x="37" y="90"/>
                    </a:lnTo>
                    <a:lnTo>
                      <a:pt x="37" y="92"/>
                    </a:lnTo>
                    <a:lnTo>
                      <a:pt x="37" y="94"/>
                    </a:lnTo>
                    <a:lnTo>
                      <a:pt x="37" y="96"/>
                    </a:lnTo>
                    <a:lnTo>
                      <a:pt x="37" y="98"/>
                    </a:lnTo>
                    <a:lnTo>
                      <a:pt x="39" y="100"/>
                    </a:lnTo>
                    <a:lnTo>
                      <a:pt x="39" y="101"/>
                    </a:lnTo>
                    <a:lnTo>
                      <a:pt x="40" y="101"/>
                    </a:lnTo>
                    <a:lnTo>
                      <a:pt x="40" y="103"/>
                    </a:lnTo>
                    <a:lnTo>
                      <a:pt x="42" y="103"/>
                    </a:lnTo>
                    <a:lnTo>
                      <a:pt x="42" y="105"/>
                    </a:lnTo>
                    <a:lnTo>
                      <a:pt x="44" y="105"/>
                    </a:lnTo>
                    <a:lnTo>
                      <a:pt x="44" y="107"/>
                    </a:lnTo>
                    <a:lnTo>
                      <a:pt x="46" y="107"/>
                    </a:lnTo>
                    <a:lnTo>
                      <a:pt x="48" y="107"/>
                    </a:lnTo>
                    <a:lnTo>
                      <a:pt x="48" y="109"/>
                    </a:lnTo>
                    <a:lnTo>
                      <a:pt x="50" y="109"/>
                    </a:lnTo>
                    <a:lnTo>
                      <a:pt x="52" y="111"/>
                    </a:lnTo>
                    <a:lnTo>
                      <a:pt x="54" y="111"/>
                    </a:lnTo>
                    <a:lnTo>
                      <a:pt x="56" y="113"/>
                    </a:lnTo>
                    <a:lnTo>
                      <a:pt x="58" y="113"/>
                    </a:lnTo>
                    <a:lnTo>
                      <a:pt x="60" y="115"/>
                    </a:lnTo>
                    <a:lnTo>
                      <a:pt x="62" y="115"/>
                    </a:lnTo>
                    <a:lnTo>
                      <a:pt x="63" y="115"/>
                    </a:lnTo>
                    <a:lnTo>
                      <a:pt x="65" y="115"/>
                    </a:lnTo>
                    <a:lnTo>
                      <a:pt x="67" y="117"/>
                    </a:lnTo>
                    <a:lnTo>
                      <a:pt x="69" y="117"/>
                    </a:lnTo>
                    <a:lnTo>
                      <a:pt x="71" y="117"/>
                    </a:lnTo>
                    <a:lnTo>
                      <a:pt x="73" y="119"/>
                    </a:lnTo>
                    <a:lnTo>
                      <a:pt x="77" y="119"/>
                    </a:lnTo>
                    <a:lnTo>
                      <a:pt x="79" y="119"/>
                    </a:lnTo>
                    <a:lnTo>
                      <a:pt x="79" y="121"/>
                    </a:lnTo>
                    <a:lnTo>
                      <a:pt x="81" y="121"/>
                    </a:lnTo>
                    <a:lnTo>
                      <a:pt x="83" y="121"/>
                    </a:lnTo>
                    <a:lnTo>
                      <a:pt x="85" y="123"/>
                    </a:lnTo>
                    <a:lnTo>
                      <a:pt x="87" y="123"/>
                    </a:lnTo>
                    <a:lnTo>
                      <a:pt x="88" y="125"/>
                    </a:lnTo>
                    <a:lnTo>
                      <a:pt x="88" y="126"/>
                    </a:lnTo>
                    <a:lnTo>
                      <a:pt x="90" y="126"/>
                    </a:lnTo>
                    <a:lnTo>
                      <a:pt x="90" y="128"/>
                    </a:lnTo>
                    <a:lnTo>
                      <a:pt x="90" y="130"/>
                    </a:lnTo>
                    <a:lnTo>
                      <a:pt x="90" y="132"/>
                    </a:lnTo>
                    <a:lnTo>
                      <a:pt x="90" y="134"/>
                    </a:lnTo>
                    <a:lnTo>
                      <a:pt x="90" y="136"/>
                    </a:lnTo>
                    <a:lnTo>
                      <a:pt x="90" y="138"/>
                    </a:lnTo>
                    <a:lnTo>
                      <a:pt x="88" y="140"/>
                    </a:lnTo>
                    <a:lnTo>
                      <a:pt x="87" y="142"/>
                    </a:lnTo>
                    <a:lnTo>
                      <a:pt x="87" y="144"/>
                    </a:lnTo>
                    <a:lnTo>
                      <a:pt x="85" y="146"/>
                    </a:lnTo>
                    <a:close/>
                  </a:path>
                </a:pathLst>
              </a:custGeom>
              <a:solidFill>
                <a:srgbClr val="CC7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81" name="Freeform 757"/>
              <p:cNvSpPr>
                <a:spLocks noChangeAspect="1"/>
              </p:cNvSpPr>
              <p:nvPr/>
            </p:nvSpPr>
            <p:spPr bwMode="auto">
              <a:xfrm>
                <a:off x="1154" y="3178"/>
                <a:ext cx="137" cy="137"/>
              </a:xfrm>
              <a:custGeom>
                <a:avLst/>
                <a:gdLst>
                  <a:gd name="T0" fmla="*/ 3 w 181"/>
                  <a:gd name="T1" fmla="*/ 2 h 196"/>
                  <a:gd name="T2" fmla="*/ 3 w 181"/>
                  <a:gd name="T3" fmla="*/ 2 h 196"/>
                  <a:gd name="T4" fmla="*/ 3 w 181"/>
                  <a:gd name="T5" fmla="*/ 2 h 196"/>
                  <a:gd name="T6" fmla="*/ 3 w 181"/>
                  <a:gd name="T7" fmla="*/ 2 h 196"/>
                  <a:gd name="T8" fmla="*/ 3 w 181"/>
                  <a:gd name="T9" fmla="*/ 2 h 196"/>
                  <a:gd name="T10" fmla="*/ 4 w 181"/>
                  <a:gd name="T11" fmla="*/ 2 h 196"/>
                  <a:gd name="T12" fmla="*/ 4 w 181"/>
                  <a:gd name="T13" fmla="*/ 2 h 196"/>
                  <a:gd name="T14" fmla="*/ 4 w 181"/>
                  <a:gd name="T15" fmla="*/ 2 h 196"/>
                  <a:gd name="T16" fmla="*/ 5 w 181"/>
                  <a:gd name="T17" fmla="*/ 2 h 196"/>
                  <a:gd name="T18" fmla="*/ 5 w 181"/>
                  <a:gd name="T19" fmla="*/ 2 h 196"/>
                  <a:gd name="T20" fmla="*/ 5 w 181"/>
                  <a:gd name="T21" fmla="*/ 2 h 196"/>
                  <a:gd name="T22" fmla="*/ 5 w 181"/>
                  <a:gd name="T23" fmla="*/ 2 h 196"/>
                  <a:gd name="T24" fmla="*/ 6 w 181"/>
                  <a:gd name="T25" fmla="*/ 2 h 196"/>
                  <a:gd name="T26" fmla="*/ 6 w 181"/>
                  <a:gd name="T27" fmla="*/ 2 h 196"/>
                  <a:gd name="T28" fmla="*/ 6 w 181"/>
                  <a:gd name="T29" fmla="*/ 2 h 196"/>
                  <a:gd name="T30" fmla="*/ 6 w 181"/>
                  <a:gd name="T31" fmla="*/ 2 h 196"/>
                  <a:gd name="T32" fmla="*/ 6 w 181"/>
                  <a:gd name="T33" fmla="*/ 2 h 196"/>
                  <a:gd name="T34" fmla="*/ 6 w 181"/>
                  <a:gd name="T35" fmla="*/ 2 h 196"/>
                  <a:gd name="T36" fmla="*/ 6 w 181"/>
                  <a:gd name="T37" fmla="*/ 2 h 196"/>
                  <a:gd name="T38" fmla="*/ 5 w 181"/>
                  <a:gd name="T39" fmla="*/ 2 h 196"/>
                  <a:gd name="T40" fmla="*/ 4 w 181"/>
                  <a:gd name="T41" fmla="*/ 2 h 196"/>
                  <a:gd name="T42" fmla="*/ 4 w 181"/>
                  <a:gd name="T43" fmla="*/ 3 h 196"/>
                  <a:gd name="T44" fmla="*/ 3 w 181"/>
                  <a:gd name="T45" fmla="*/ 2 h 196"/>
                  <a:gd name="T46" fmla="*/ 3 w 181"/>
                  <a:gd name="T47" fmla="*/ 2 h 196"/>
                  <a:gd name="T48" fmla="*/ 2 w 181"/>
                  <a:gd name="T49" fmla="*/ 2 h 196"/>
                  <a:gd name="T50" fmla="*/ 2 w 181"/>
                  <a:gd name="T51" fmla="*/ 2 h 196"/>
                  <a:gd name="T52" fmla="*/ 2 w 181"/>
                  <a:gd name="T53" fmla="*/ 2 h 196"/>
                  <a:gd name="T54" fmla="*/ 2 w 181"/>
                  <a:gd name="T55" fmla="*/ 2 h 196"/>
                  <a:gd name="T56" fmla="*/ 2 w 181"/>
                  <a:gd name="T57" fmla="*/ 2 h 196"/>
                  <a:gd name="T58" fmla="*/ 2 w 181"/>
                  <a:gd name="T59" fmla="*/ 2 h 196"/>
                  <a:gd name="T60" fmla="*/ 2 w 181"/>
                  <a:gd name="T61" fmla="*/ 2 h 196"/>
                  <a:gd name="T62" fmla="*/ 2 w 181"/>
                  <a:gd name="T63" fmla="*/ 1 h 196"/>
                  <a:gd name="T64" fmla="*/ 0 w 181"/>
                  <a:gd name="T65" fmla="*/ 1 h 196"/>
                  <a:gd name="T66" fmla="*/ 0 w 181"/>
                  <a:gd name="T67" fmla="*/ 1 h 196"/>
                  <a:gd name="T68" fmla="*/ 0 w 181"/>
                  <a:gd name="T69" fmla="*/ 1 h 196"/>
                  <a:gd name="T70" fmla="*/ 0 w 181"/>
                  <a:gd name="T71" fmla="*/ 1 h 196"/>
                  <a:gd name="T72" fmla="*/ 2 w 181"/>
                  <a:gd name="T73" fmla="*/ 1 h 196"/>
                  <a:gd name="T74" fmla="*/ 2 w 181"/>
                  <a:gd name="T75" fmla="*/ 1 h 196"/>
                  <a:gd name="T76" fmla="*/ 2 w 181"/>
                  <a:gd name="T77" fmla="*/ 1 h 196"/>
                  <a:gd name="T78" fmla="*/ 2 w 181"/>
                  <a:gd name="T79" fmla="*/ 1 h 196"/>
                  <a:gd name="T80" fmla="*/ 2 w 181"/>
                  <a:gd name="T81" fmla="*/ 1 h 196"/>
                  <a:gd name="T82" fmla="*/ 2 w 181"/>
                  <a:gd name="T83" fmla="*/ 1 h 196"/>
                  <a:gd name="T84" fmla="*/ 2 w 181"/>
                  <a:gd name="T85" fmla="*/ 1 h 196"/>
                  <a:gd name="T86" fmla="*/ 2 w 181"/>
                  <a:gd name="T87" fmla="*/ 1 h 196"/>
                  <a:gd name="T88" fmla="*/ 2 w 181"/>
                  <a:gd name="T89" fmla="*/ 1 h 196"/>
                  <a:gd name="T90" fmla="*/ 2 w 181"/>
                  <a:gd name="T91" fmla="*/ 1 h 196"/>
                  <a:gd name="T92" fmla="*/ 2 w 181"/>
                  <a:gd name="T93" fmla="*/ 1 h 196"/>
                  <a:gd name="T94" fmla="*/ 2 w 181"/>
                  <a:gd name="T95" fmla="*/ 1 h 196"/>
                  <a:gd name="T96" fmla="*/ 2 w 181"/>
                  <a:gd name="T97" fmla="*/ 1 h 196"/>
                  <a:gd name="T98" fmla="*/ 2 w 181"/>
                  <a:gd name="T99" fmla="*/ 1 h 196"/>
                  <a:gd name="T100" fmla="*/ 2 w 181"/>
                  <a:gd name="T101" fmla="*/ 1 h 196"/>
                  <a:gd name="T102" fmla="*/ 3 w 181"/>
                  <a:gd name="T103" fmla="*/ 1 h 196"/>
                  <a:gd name="T104" fmla="*/ 3 w 181"/>
                  <a:gd name="T105" fmla="*/ 1 h 196"/>
                  <a:gd name="T106" fmla="*/ 3 w 181"/>
                  <a:gd name="T107" fmla="*/ 1 h 196"/>
                  <a:gd name="T108" fmla="*/ 3 w 181"/>
                  <a:gd name="T109" fmla="*/ 2 h 19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81"/>
                  <a:gd name="T166" fmla="*/ 0 h 196"/>
                  <a:gd name="T167" fmla="*/ 181 w 181"/>
                  <a:gd name="T168" fmla="*/ 196 h 19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81" h="196">
                    <a:moveTo>
                      <a:pt x="77" y="143"/>
                    </a:moveTo>
                    <a:lnTo>
                      <a:pt x="75" y="143"/>
                    </a:lnTo>
                    <a:lnTo>
                      <a:pt x="73" y="144"/>
                    </a:lnTo>
                    <a:lnTo>
                      <a:pt x="73" y="146"/>
                    </a:lnTo>
                    <a:lnTo>
                      <a:pt x="71" y="148"/>
                    </a:lnTo>
                    <a:lnTo>
                      <a:pt x="71" y="150"/>
                    </a:lnTo>
                    <a:lnTo>
                      <a:pt x="71" y="152"/>
                    </a:lnTo>
                    <a:lnTo>
                      <a:pt x="69" y="154"/>
                    </a:lnTo>
                    <a:lnTo>
                      <a:pt x="69" y="156"/>
                    </a:lnTo>
                    <a:lnTo>
                      <a:pt x="69" y="158"/>
                    </a:lnTo>
                    <a:lnTo>
                      <a:pt x="69" y="160"/>
                    </a:lnTo>
                    <a:lnTo>
                      <a:pt x="69" y="162"/>
                    </a:lnTo>
                    <a:lnTo>
                      <a:pt x="71" y="162"/>
                    </a:lnTo>
                    <a:lnTo>
                      <a:pt x="71" y="164"/>
                    </a:lnTo>
                    <a:lnTo>
                      <a:pt x="71" y="166"/>
                    </a:lnTo>
                    <a:lnTo>
                      <a:pt x="73" y="168"/>
                    </a:lnTo>
                    <a:lnTo>
                      <a:pt x="73" y="169"/>
                    </a:lnTo>
                    <a:lnTo>
                      <a:pt x="75" y="169"/>
                    </a:lnTo>
                    <a:lnTo>
                      <a:pt x="75" y="171"/>
                    </a:lnTo>
                    <a:lnTo>
                      <a:pt x="77" y="171"/>
                    </a:lnTo>
                    <a:lnTo>
                      <a:pt x="77" y="173"/>
                    </a:lnTo>
                    <a:lnTo>
                      <a:pt x="79" y="173"/>
                    </a:lnTo>
                    <a:lnTo>
                      <a:pt x="79" y="175"/>
                    </a:lnTo>
                    <a:lnTo>
                      <a:pt x="81" y="175"/>
                    </a:lnTo>
                    <a:lnTo>
                      <a:pt x="81" y="177"/>
                    </a:lnTo>
                    <a:lnTo>
                      <a:pt x="83" y="177"/>
                    </a:lnTo>
                    <a:lnTo>
                      <a:pt x="85" y="177"/>
                    </a:lnTo>
                    <a:lnTo>
                      <a:pt x="87" y="179"/>
                    </a:lnTo>
                    <a:lnTo>
                      <a:pt x="88" y="179"/>
                    </a:lnTo>
                    <a:lnTo>
                      <a:pt x="90" y="179"/>
                    </a:lnTo>
                    <a:lnTo>
                      <a:pt x="90" y="181"/>
                    </a:lnTo>
                    <a:lnTo>
                      <a:pt x="92" y="181"/>
                    </a:lnTo>
                    <a:lnTo>
                      <a:pt x="94" y="181"/>
                    </a:lnTo>
                    <a:lnTo>
                      <a:pt x="96" y="181"/>
                    </a:lnTo>
                    <a:lnTo>
                      <a:pt x="98" y="181"/>
                    </a:lnTo>
                    <a:lnTo>
                      <a:pt x="98" y="183"/>
                    </a:lnTo>
                    <a:lnTo>
                      <a:pt x="100" y="183"/>
                    </a:lnTo>
                    <a:lnTo>
                      <a:pt x="102" y="183"/>
                    </a:lnTo>
                    <a:lnTo>
                      <a:pt x="104" y="183"/>
                    </a:lnTo>
                    <a:lnTo>
                      <a:pt x="106" y="183"/>
                    </a:lnTo>
                    <a:lnTo>
                      <a:pt x="108" y="183"/>
                    </a:lnTo>
                    <a:lnTo>
                      <a:pt x="110" y="183"/>
                    </a:lnTo>
                    <a:lnTo>
                      <a:pt x="111" y="183"/>
                    </a:lnTo>
                    <a:lnTo>
                      <a:pt x="113" y="183"/>
                    </a:lnTo>
                    <a:lnTo>
                      <a:pt x="115" y="185"/>
                    </a:lnTo>
                    <a:lnTo>
                      <a:pt x="117" y="185"/>
                    </a:lnTo>
                    <a:lnTo>
                      <a:pt x="119" y="185"/>
                    </a:lnTo>
                    <a:lnTo>
                      <a:pt x="121" y="183"/>
                    </a:lnTo>
                    <a:lnTo>
                      <a:pt x="123" y="183"/>
                    </a:lnTo>
                    <a:lnTo>
                      <a:pt x="125" y="183"/>
                    </a:lnTo>
                    <a:lnTo>
                      <a:pt x="127" y="183"/>
                    </a:lnTo>
                    <a:lnTo>
                      <a:pt x="129" y="183"/>
                    </a:lnTo>
                    <a:lnTo>
                      <a:pt x="131" y="183"/>
                    </a:lnTo>
                    <a:lnTo>
                      <a:pt x="133" y="183"/>
                    </a:lnTo>
                    <a:lnTo>
                      <a:pt x="134" y="183"/>
                    </a:lnTo>
                    <a:lnTo>
                      <a:pt x="138" y="181"/>
                    </a:lnTo>
                    <a:lnTo>
                      <a:pt x="140" y="181"/>
                    </a:lnTo>
                    <a:lnTo>
                      <a:pt x="142" y="181"/>
                    </a:lnTo>
                    <a:lnTo>
                      <a:pt x="144" y="181"/>
                    </a:lnTo>
                    <a:lnTo>
                      <a:pt x="148" y="179"/>
                    </a:lnTo>
                    <a:lnTo>
                      <a:pt x="150" y="179"/>
                    </a:lnTo>
                    <a:lnTo>
                      <a:pt x="152" y="179"/>
                    </a:lnTo>
                    <a:lnTo>
                      <a:pt x="156" y="179"/>
                    </a:lnTo>
                    <a:lnTo>
                      <a:pt x="158" y="177"/>
                    </a:lnTo>
                    <a:lnTo>
                      <a:pt x="159" y="177"/>
                    </a:lnTo>
                    <a:lnTo>
                      <a:pt x="161" y="175"/>
                    </a:lnTo>
                    <a:lnTo>
                      <a:pt x="163" y="175"/>
                    </a:lnTo>
                    <a:lnTo>
                      <a:pt x="167" y="175"/>
                    </a:lnTo>
                    <a:lnTo>
                      <a:pt x="169" y="173"/>
                    </a:lnTo>
                    <a:lnTo>
                      <a:pt x="171" y="173"/>
                    </a:lnTo>
                    <a:lnTo>
                      <a:pt x="173" y="171"/>
                    </a:lnTo>
                    <a:lnTo>
                      <a:pt x="175" y="169"/>
                    </a:lnTo>
                    <a:lnTo>
                      <a:pt x="177" y="169"/>
                    </a:lnTo>
                    <a:lnTo>
                      <a:pt x="179" y="168"/>
                    </a:lnTo>
                    <a:lnTo>
                      <a:pt x="181" y="166"/>
                    </a:lnTo>
                    <a:lnTo>
                      <a:pt x="181" y="168"/>
                    </a:lnTo>
                    <a:lnTo>
                      <a:pt x="181" y="169"/>
                    </a:lnTo>
                    <a:lnTo>
                      <a:pt x="179" y="169"/>
                    </a:lnTo>
                    <a:lnTo>
                      <a:pt x="179" y="171"/>
                    </a:lnTo>
                    <a:lnTo>
                      <a:pt x="177" y="171"/>
                    </a:lnTo>
                    <a:lnTo>
                      <a:pt x="177" y="173"/>
                    </a:lnTo>
                    <a:lnTo>
                      <a:pt x="175" y="173"/>
                    </a:lnTo>
                    <a:lnTo>
                      <a:pt x="175" y="175"/>
                    </a:lnTo>
                    <a:lnTo>
                      <a:pt x="173" y="175"/>
                    </a:lnTo>
                    <a:lnTo>
                      <a:pt x="173" y="177"/>
                    </a:lnTo>
                    <a:lnTo>
                      <a:pt x="171" y="177"/>
                    </a:lnTo>
                    <a:lnTo>
                      <a:pt x="169" y="179"/>
                    </a:lnTo>
                    <a:lnTo>
                      <a:pt x="167" y="179"/>
                    </a:lnTo>
                    <a:lnTo>
                      <a:pt x="165" y="179"/>
                    </a:lnTo>
                    <a:lnTo>
                      <a:pt x="165" y="181"/>
                    </a:lnTo>
                    <a:lnTo>
                      <a:pt x="163" y="181"/>
                    </a:lnTo>
                    <a:lnTo>
                      <a:pt x="159" y="183"/>
                    </a:lnTo>
                    <a:lnTo>
                      <a:pt x="158" y="183"/>
                    </a:lnTo>
                    <a:lnTo>
                      <a:pt x="156" y="185"/>
                    </a:lnTo>
                    <a:lnTo>
                      <a:pt x="154" y="185"/>
                    </a:lnTo>
                    <a:lnTo>
                      <a:pt x="150" y="185"/>
                    </a:lnTo>
                    <a:lnTo>
                      <a:pt x="146" y="187"/>
                    </a:lnTo>
                    <a:lnTo>
                      <a:pt x="142" y="189"/>
                    </a:lnTo>
                    <a:lnTo>
                      <a:pt x="138" y="189"/>
                    </a:lnTo>
                    <a:lnTo>
                      <a:pt x="133" y="191"/>
                    </a:lnTo>
                    <a:lnTo>
                      <a:pt x="129" y="191"/>
                    </a:lnTo>
                    <a:lnTo>
                      <a:pt x="125" y="192"/>
                    </a:lnTo>
                    <a:lnTo>
                      <a:pt x="121" y="192"/>
                    </a:lnTo>
                    <a:lnTo>
                      <a:pt x="117" y="192"/>
                    </a:lnTo>
                    <a:lnTo>
                      <a:pt x="113" y="194"/>
                    </a:lnTo>
                    <a:lnTo>
                      <a:pt x="111" y="194"/>
                    </a:lnTo>
                    <a:lnTo>
                      <a:pt x="108" y="194"/>
                    </a:lnTo>
                    <a:lnTo>
                      <a:pt x="104" y="194"/>
                    </a:lnTo>
                    <a:lnTo>
                      <a:pt x="100" y="196"/>
                    </a:lnTo>
                    <a:lnTo>
                      <a:pt x="96" y="196"/>
                    </a:lnTo>
                    <a:lnTo>
                      <a:pt x="94" y="196"/>
                    </a:lnTo>
                    <a:lnTo>
                      <a:pt x="90" y="196"/>
                    </a:lnTo>
                    <a:lnTo>
                      <a:pt x="87" y="196"/>
                    </a:lnTo>
                    <a:lnTo>
                      <a:pt x="85" y="196"/>
                    </a:lnTo>
                    <a:lnTo>
                      <a:pt x="81" y="194"/>
                    </a:lnTo>
                    <a:lnTo>
                      <a:pt x="79" y="194"/>
                    </a:lnTo>
                    <a:lnTo>
                      <a:pt x="75" y="194"/>
                    </a:lnTo>
                    <a:lnTo>
                      <a:pt x="73" y="194"/>
                    </a:lnTo>
                    <a:lnTo>
                      <a:pt x="69" y="194"/>
                    </a:lnTo>
                    <a:lnTo>
                      <a:pt x="67" y="192"/>
                    </a:lnTo>
                    <a:lnTo>
                      <a:pt x="63" y="192"/>
                    </a:lnTo>
                    <a:lnTo>
                      <a:pt x="62" y="191"/>
                    </a:lnTo>
                    <a:lnTo>
                      <a:pt x="58" y="191"/>
                    </a:lnTo>
                    <a:lnTo>
                      <a:pt x="56" y="189"/>
                    </a:lnTo>
                    <a:lnTo>
                      <a:pt x="54" y="189"/>
                    </a:lnTo>
                    <a:lnTo>
                      <a:pt x="50" y="187"/>
                    </a:lnTo>
                    <a:lnTo>
                      <a:pt x="48" y="185"/>
                    </a:lnTo>
                    <a:lnTo>
                      <a:pt x="44" y="185"/>
                    </a:lnTo>
                    <a:lnTo>
                      <a:pt x="42" y="183"/>
                    </a:lnTo>
                    <a:lnTo>
                      <a:pt x="40" y="181"/>
                    </a:lnTo>
                    <a:lnTo>
                      <a:pt x="37" y="179"/>
                    </a:lnTo>
                    <a:lnTo>
                      <a:pt x="35" y="179"/>
                    </a:lnTo>
                    <a:lnTo>
                      <a:pt x="33" y="177"/>
                    </a:lnTo>
                    <a:lnTo>
                      <a:pt x="31" y="175"/>
                    </a:lnTo>
                    <a:lnTo>
                      <a:pt x="29" y="175"/>
                    </a:lnTo>
                    <a:lnTo>
                      <a:pt x="27" y="173"/>
                    </a:lnTo>
                    <a:lnTo>
                      <a:pt x="25" y="173"/>
                    </a:lnTo>
                    <a:lnTo>
                      <a:pt x="25" y="171"/>
                    </a:lnTo>
                    <a:lnTo>
                      <a:pt x="23" y="171"/>
                    </a:lnTo>
                    <a:lnTo>
                      <a:pt x="21" y="169"/>
                    </a:lnTo>
                    <a:lnTo>
                      <a:pt x="19" y="169"/>
                    </a:lnTo>
                    <a:lnTo>
                      <a:pt x="17" y="168"/>
                    </a:lnTo>
                    <a:lnTo>
                      <a:pt x="16" y="168"/>
                    </a:lnTo>
                    <a:lnTo>
                      <a:pt x="14" y="166"/>
                    </a:lnTo>
                    <a:lnTo>
                      <a:pt x="12" y="166"/>
                    </a:lnTo>
                    <a:lnTo>
                      <a:pt x="12" y="164"/>
                    </a:lnTo>
                    <a:lnTo>
                      <a:pt x="10" y="164"/>
                    </a:lnTo>
                    <a:lnTo>
                      <a:pt x="8" y="162"/>
                    </a:lnTo>
                    <a:lnTo>
                      <a:pt x="6" y="162"/>
                    </a:lnTo>
                    <a:lnTo>
                      <a:pt x="6" y="160"/>
                    </a:lnTo>
                    <a:lnTo>
                      <a:pt x="4" y="160"/>
                    </a:lnTo>
                    <a:lnTo>
                      <a:pt x="4" y="158"/>
                    </a:lnTo>
                    <a:lnTo>
                      <a:pt x="4" y="154"/>
                    </a:lnTo>
                    <a:lnTo>
                      <a:pt x="2" y="152"/>
                    </a:lnTo>
                    <a:lnTo>
                      <a:pt x="2" y="148"/>
                    </a:lnTo>
                    <a:lnTo>
                      <a:pt x="2" y="143"/>
                    </a:lnTo>
                    <a:lnTo>
                      <a:pt x="2" y="139"/>
                    </a:lnTo>
                    <a:lnTo>
                      <a:pt x="2" y="133"/>
                    </a:lnTo>
                    <a:lnTo>
                      <a:pt x="2" y="127"/>
                    </a:lnTo>
                    <a:lnTo>
                      <a:pt x="2" y="120"/>
                    </a:lnTo>
                    <a:lnTo>
                      <a:pt x="0" y="114"/>
                    </a:lnTo>
                    <a:lnTo>
                      <a:pt x="0" y="106"/>
                    </a:lnTo>
                    <a:lnTo>
                      <a:pt x="0" y="100"/>
                    </a:lnTo>
                    <a:lnTo>
                      <a:pt x="0" y="93"/>
                    </a:lnTo>
                    <a:lnTo>
                      <a:pt x="0" y="85"/>
                    </a:lnTo>
                    <a:lnTo>
                      <a:pt x="0" y="77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0" y="48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6" y="16"/>
                    </a:lnTo>
                    <a:lnTo>
                      <a:pt x="17" y="18"/>
                    </a:lnTo>
                    <a:lnTo>
                      <a:pt x="19" y="20"/>
                    </a:lnTo>
                    <a:lnTo>
                      <a:pt x="19" y="22"/>
                    </a:lnTo>
                    <a:lnTo>
                      <a:pt x="21" y="22"/>
                    </a:lnTo>
                    <a:lnTo>
                      <a:pt x="21" y="24"/>
                    </a:lnTo>
                    <a:lnTo>
                      <a:pt x="23" y="25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7" y="31"/>
                    </a:lnTo>
                    <a:lnTo>
                      <a:pt x="29" y="33"/>
                    </a:lnTo>
                    <a:lnTo>
                      <a:pt x="29" y="35"/>
                    </a:lnTo>
                    <a:lnTo>
                      <a:pt x="31" y="37"/>
                    </a:lnTo>
                    <a:lnTo>
                      <a:pt x="31" y="39"/>
                    </a:lnTo>
                    <a:lnTo>
                      <a:pt x="33" y="41"/>
                    </a:lnTo>
                    <a:lnTo>
                      <a:pt x="33" y="43"/>
                    </a:lnTo>
                    <a:lnTo>
                      <a:pt x="35" y="45"/>
                    </a:lnTo>
                    <a:lnTo>
                      <a:pt x="35" y="47"/>
                    </a:lnTo>
                    <a:lnTo>
                      <a:pt x="37" y="47"/>
                    </a:lnTo>
                    <a:lnTo>
                      <a:pt x="37" y="48"/>
                    </a:lnTo>
                    <a:lnTo>
                      <a:pt x="37" y="50"/>
                    </a:lnTo>
                    <a:lnTo>
                      <a:pt x="37" y="52"/>
                    </a:lnTo>
                    <a:lnTo>
                      <a:pt x="39" y="52"/>
                    </a:lnTo>
                    <a:lnTo>
                      <a:pt x="39" y="54"/>
                    </a:lnTo>
                    <a:lnTo>
                      <a:pt x="39" y="56"/>
                    </a:lnTo>
                    <a:lnTo>
                      <a:pt x="39" y="58"/>
                    </a:lnTo>
                    <a:lnTo>
                      <a:pt x="39" y="60"/>
                    </a:lnTo>
                    <a:lnTo>
                      <a:pt x="39" y="62"/>
                    </a:lnTo>
                    <a:lnTo>
                      <a:pt x="39" y="64"/>
                    </a:lnTo>
                    <a:lnTo>
                      <a:pt x="39" y="66"/>
                    </a:lnTo>
                    <a:lnTo>
                      <a:pt x="39" y="68"/>
                    </a:lnTo>
                    <a:lnTo>
                      <a:pt x="39" y="70"/>
                    </a:lnTo>
                    <a:lnTo>
                      <a:pt x="37" y="70"/>
                    </a:lnTo>
                    <a:lnTo>
                      <a:pt x="37" y="72"/>
                    </a:lnTo>
                    <a:lnTo>
                      <a:pt x="37" y="73"/>
                    </a:lnTo>
                    <a:lnTo>
                      <a:pt x="37" y="75"/>
                    </a:lnTo>
                    <a:lnTo>
                      <a:pt x="37" y="77"/>
                    </a:lnTo>
                    <a:lnTo>
                      <a:pt x="35" y="79"/>
                    </a:lnTo>
                    <a:lnTo>
                      <a:pt x="35" y="81"/>
                    </a:lnTo>
                    <a:lnTo>
                      <a:pt x="35" y="83"/>
                    </a:lnTo>
                    <a:lnTo>
                      <a:pt x="35" y="85"/>
                    </a:lnTo>
                    <a:lnTo>
                      <a:pt x="35" y="87"/>
                    </a:lnTo>
                    <a:lnTo>
                      <a:pt x="35" y="89"/>
                    </a:lnTo>
                    <a:lnTo>
                      <a:pt x="35" y="91"/>
                    </a:lnTo>
                    <a:lnTo>
                      <a:pt x="35" y="93"/>
                    </a:lnTo>
                    <a:lnTo>
                      <a:pt x="35" y="95"/>
                    </a:lnTo>
                    <a:lnTo>
                      <a:pt x="37" y="96"/>
                    </a:lnTo>
                    <a:lnTo>
                      <a:pt x="37" y="98"/>
                    </a:lnTo>
                    <a:lnTo>
                      <a:pt x="39" y="98"/>
                    </a:lnTo>
                    <a:lnTo>
                      <a:pt x="40" y="98"/>
                    </a:lnTo>
                    <a:lnTo>
                      <a:pt x="40" y="100"/>
                    </a:lnTo>
                    <a:lnTo>
                      <a:pt x="42" y="102"/>
                    </a:lnTo>
                    <a:lnTo>
                      <a:pt x="44" y="102"/>
                    </a:lnTo>
                    <a:lnTo>
                      <a:pt x="44" y="104"/>
                    </a:lnTo>
                    <a:lnTo>
                      <a:pt x="46" y="104"/>
                    </a:lnTo>
                    <a:lnTo>
                      <a:pt x="46" y="106"/>
                    </a:lnTo>
                    <a:lnTo>
                      <a:pt x="48" y="106"/>
                    </a:lnTo>
                    <a:lnTo>
                      <a:pt x="50" y="108"/>
                    </a:lnTo>
                    <a:lnTo>
                      <a:pt x="52" y="108"/>
                    </a:lnTo>
                    <a:lnTo>
                      <a:pt x="54" y="110"/>
                    </a:lnTo>
                    <a:lnTo>
                      <a:pt x="56" y="110"/>
                    </a:lnTo>
                    <a:lnTo>
                      <a:pt x="58" y="110"/>
                    </a:lnTo>
                    <a:lnTo>
                      <a:pt x="60" y="110"/>
                    </a:lnTo>
                    <a:lnTo>
                      <a:pt x="62" y="112"/>
                    </a:lnTo>
                    <a:lnTo>
                      <a:pt x="63" y="112"/>
                    </a:lnTo>
                    <a:lnTo>
                      <a:pt x="65" y="112"/>
                    </a:lnTo>
                    <a:lnTo>
                      <a:pt x="67" y="114"/>
                    </a:lnTo>
                    <a:lnTo>
                      <a:pt x="69" y="114"/>
                    </a:lnTo>
                    <a:lnTo>
                      <a:pt x="71" y="114"/>
                    </a:lnTo>
                    <a:lnTo>
                      <a:pt x="73" y="116"/>
                    </a:lnTo>
                    <a:lnTo>
                      <a:pt x="75" y="116"/>
                    </a:lnTo>
                    <a:lnTo>
                      <a:pt x="77" y="116"/>
                    </a:lnTo>
                    <a:lnTo>
                      <a:pt x="79" y="118"/>
                    </a:lnTo>
                    <a:lnTo>
                      <a:pt x="81" y="120"/>
                    </a:lnTo>
                    <a:lnTo>
                      <a:pt x="83" y="120"/>
                    </a:lnTo>
                    <a:lnTo>
                      <a:pt x="83" y="121"/>
                    </a:lnTo>
                    <a:lnTo>
                      <a:pt x="83" y="123"/>
                    </a:lnTo>
                    <a:lnTo>
                      <a:pt x="85" y="123"/>
                    </a:lnTo>
                    <a:lnTo>
                      <a:pt x="85" y="125"/>
                    </a:lnTo>
                    <a:lnTo>
                      <a:pt x="85" y="127"/>
                    </a:lnTo>
                    <a:lnTo>
                      <a:pt x="83" y="129"/>
                    </a:lnTo>
                    <a:lnTo>
                      <a:pt x="83" y="131"/>
                    </a:lnTo>
                    <a:lnTo>
                      <a:pt x="83" y="133"/>
                    </a:lnTo>
                    <a:lnTo>
                      <a:pt x="81" y="135"/>
                    </a:lnTo>
                    <a:lnTo>
                      <a:pt x="81" y="137"/>
                    </a:lnTo>
                    <a:lnTo>
                      <a:pt x="79" y="137"/>
                    </a:lnTo>
                    <a:lnTo>
                      <a:pt x="79" y="139"/>
                    </a:lnTo>
                    <a:lnTo>
                      <a:pt x="77" y="141"/>
                    </a:lnTo>
                    <a:lnTo>
                      <a:pt x="77" y="143"/>
                    </a:lnTo>
                    <a:close/>
                  </a:path>
                </a:pathLst>
              </a:custGeom>
              <a:solidFill>
                <a:srgbClr val="C770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82" name="Freeform 758"/>
              <p:cNvSpPr>
                <a:spLocks noChangeAspect="1"/>
              </p:cNvSpPr>
              <p:nvPr/>
            </p:nvSpPr>
            <p:spPr bwMode="auto">
              <a:xfrm>
                <a:off x="1154" y="3182"/>
                <a:ext cx="134" cy="133"/>
              </a:xfrm>
              <a:custGeom>
                <a:avLst/>
                <a:gdLst>
                  <a:gd name="T0" fmla="*/ 2 w 177"/>
                  <a:gd name="T1" fmla="*/ 2 h 190"/>
                  <a:gd name="T2" fmla="*/ 2 w 177"/>
                  <a:gd name="T3" fmla="*/ 2 h 190"/>
                  <a:gd name="T4" fmla="*/ 2 w 177"/>
                  <a:gd name="T5" fmla="*/ 2 h 190"/>
                  <a:gd name="T6" fmla="*/ 3 w 177"/>
                  <a:gd name="T7" fmla="*/ 3 h 190"/>
                  <a:gd name="T8" fmla="*/ 3 w 177"/>
                  <a:gd name="T9" fmla="*/ 3 h 190"/>
                  <a:gd name="T10" fmla="*/ 3 w 177"/>
                  <a:gd name="T11" fmla="*/ 3 h 190"/>
                  <a:gd name="T12" fmla="*/ 4 w 177"/>
                  <a:gd name="T13" fmla="*/ 3 h 190"/>
                  <a:gd name="T14" fmla="*/ 4 w 177"/>
                  <a:gd name="T15" fmla="*/ 3 h 190"/>
                  <a:gd name="T16" fmla="*/ 4 w 177"/>
                  <a:gd name="T17" fmla="*/ 3 h 190"/>
                  <a:gd name="T18" fmla="*/ 5 w 177"/>
                  <a:gd name="T19" fmla="*/ 3 h 190"/>
                  <a:gd name="T20" fmla="*/ 5 w 177"/>
                  <a:gd name="T21" fmla="*/ 3 h 190"/>
                  <a:gd name="T22" fmla="*/ 5 w 177"/>
                  <a:gd name="T23" fmla="*/ 3 h 190"/>
                  <a:gd name="T24" fmla="*/ 6 w 177"/>
                  <a:gd name="T25" fmla="*/ 3 h 190"/>
                  <a:gd name="T26" fmla="*/ 6 w 177"/>
                  <a:gd name="T27" fmla="*/ 3 h 190"/>
                  <a:gd name="T28" fmla="*/ 6 w 177"/>
                  <a:gd name="T29" fmla="*/ 3 h 190"/>
                  <a:gd name="T30" fmla="*/ 6 w 177"/>
                  <a:gd name="T31" fmla="*/ 2 h 190"/>
                  <a:gd name="T32" fmla="*/ 6 w 177"/>
                  <a:gd name="T33" fmla="*/ 3 h 190"/>
                  <a:gd name="T34" fmla="*/ 6 w 177"/>
                  <a:gd name="T35" fmla="*/ 3 h 190"/>
                  <a:gd name="T36" fmla="*/ 6 w 177"/>
                  <a:gd name="T37" fmla="*/ 3 h 190"/>
                  <a:gd name="T38" fmla="*/ 5 w 177"/>
                  <a:gd name="T39" fmla="*/ 3 h 190"/>
                  <a:gd name="T40" fmla="*/ 5 w 177"/>
                  <a:gd name="T41" fmla="*/ 3 h 190"/>
                  <a:gd name="T42" fmla="*/ 4 w 177"/>
                  <a:gd name="T43" fmla="*/ 3 h 190"/>
                  <a:gd name="T44" fmla="*/ 3 w 177"/>
                  <a:gd name="T45" fmla="*/ 3 h 190"/>
                  <a:gd name="T46" fmla="*/ 3 w 177"/>
                  <a:gd name="T47" fmla="*/ 3 h 190"/>
                  <a:gd name="T48" fmla="*/ 2 w 177"/>
                  <a:gd name="T49" fmla="*/ 3 h 190"/>
                  <a:gd name="T50" fmla="*/ 2 w 177"/>
                  <a:gd name="T51" fmla="*/ 3 h 190"/>
                  <a:gd name="T52" fmla="*/ 2 w 177"/>
                  <a:gd name="T53" fmla="*/ 3 h 190"/>
                  <a:gd name="T54" fmla="*/ 2 w 177"/>
                  <a:gd name="T55" fmla="*/ 3 h 190"/>
                  <a:gd name="T56" fmla="*/ 2 w 177"/>
                  <a:gd name="T57" fmla="*/ 2 h 190"/>
                  <a:gd name="T58" fmla="*/ 2 w 177"/>
                  <a:gd name="T59" fmla="*/ 2 h 190"/>
                  <a:gd name="T60" fmla="*/ 2 w 177"/>
                  <a:gd name="T61" fmla="*/ 2 h 190"/>
                  <a:gd name="T62" fmla="*/ 2 w 177"/>
                  <a:gd name="T63" fmla="*/ 2 h 190"/>
                  <a:gd name="T64" fmla="*/ 0 w 177"/>
                  <a:gd name="T65" fmla="*/ 1 h 190"/>
                  <a:gd name="T66" fmla="*/ 0 w 177"/>
                  <a:gd name="T67" fmla="*/ 1 h 190"/>
                  <a:gd name="T68" fmla="*/ 0 w 177"/>
                  <a:gd name="T69" fmla="*/ 1 h 190"/>
                  <a:gd name="T70" fmla="*/ 0 w 177"/>
                  <a:gd name="T71" fmla="*/ 1 h 190"/>
                  <a:gd name="T72" fmla="*/ 2 w 177"/>
                  <a:gd name="T73" fmla="*/ 1 h 190"/>
                  <a:gd name="T74" fmla="*/ 2 w 177"/>
                  <a:gd name="T75" fmla="*/ 1 h 190"/>
                  <a:gd name="T76" fmla="*/ 2 w 177"/>
                  <a:gd name="T77" fmla="*/ 1 h 190"/>
                  <a:gd name="T78" fmla="*/ 2 w 177"/>
                  <a:gd name="T79" fmla="*/ 1 h 190"/>
                  <a:gd name="T80" fmla="*/ 2 w 177"/>
                  <a:gd name="T81" fmla="*/ 1 h 190"/>
                  <a:gd name="T82" fmla="*/ 2 w 177"/>
                  <a:gd name="T83" fmla="*/ 1 h 190"/>
                  <a:gd name="T84" fmla="*/ 2 w 177"/>
                  <a:gd name="T85" fmla="*/ 1 h 190"/>
                  <a:gd name="T86" fmla="*/ 2 w 177"/>
                  <a:gd name="T87" fmla="*/ 1 h 190"/>
                  <a:gd name="T88" fmla="*/ 2 w 177"/>
                  <a:gd name="T89" fmla="*/ 1 h 190"/>
                  <a:gd name="T90" fmla="*/ 2 w 177"/>
                  <a:gd name="T91" fmla="*/ 1 h 190"/>
                  <a:gd name="T92" fmla="*/ 2 w 177"/>
                  <a:gd name="T93" fmla="*/ 1 h 190"/>
                  <a:gd name="T94" fmla="*/ 2 w 177"/>
                  <a:gd name="T95" fmla="*/ 1 h 190"/>
                  <a:gd name="T96" fmla="*/ 2 w 177"/>
                  <a:gd name="T97" fmla="*/ 1 h 190"/>
                  <a:gd name="T98" fmla="*/ 2 w 177"/>
                  <a:gd name="T99" fmla="*/ 1 h 190"/>
                  <a:gd name="T100" fmla="*/ 2 w 177"/>
                  <a:gd name="T101" fmla="*/ 1 h 190"/>
                  <a:gd name="T102" fmla="*/ 3 w 177"/>
                  <a:gd name="T103" fmla="*/ 1 h 190"/>
                  <a:gd name="T104" fmla="*/ 3 w 177"/>
                  <a:gd name="T105" fmla="*/ 1 h 190"/>
                  <a:gd name="T106" fmla="*/ 3 w 177"/>
                  <a:gd name="T107" fmla="*/ 2 h 190"/>
                  <a:gd name="T108" fmla="*/ 3 w 177"/>
                  <a:gd name="T109" fmla="*/ 2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77"/>
                  <a:gd name="T166" fmla="*/ 0 h 190"/>
                  <a:gd name="T167" fmla="*/ 177 w 177"/>
                  <a:gd name="T168" fmla="*/ 190 h 19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77" h="190">
                    <a:moveTo>
                      <a:pt x="67" y="137"/>
                    </a:moveTo>
                    <a:lnTo>
                      <a:pt x="65" y="138"/>
                    </a:lnTo>
                    <a:lnTo>
                      <a:pt x="65" y="140"/>
                    </a:lnTo>
                    <a:lnTo>
                      <a:pt x="63" y="142"/>
                    </a:lnTo>
                    <a:lnTo>
                      <a:pt x="63" y="144"/>
                    </a:lnTo>
                    <a:lnTo>
                      <a:pt x="62" y="146"/>
                    </a:lnTo>
                    <a:lnTo>
                      <a:pt x="62" y="148"/>
                    </a:lnTo>
                    <a:lnTo>
                      <a:pt x="62" y="150"/>
                    </a:lnTo>
                    <a:lnTo>
                      <a:pt x="62" y="152"/>
                    </a:lnTo>
                    <a:lnTo>
                      <a:pt x="62" y="154"/>
                    </a:lnTo>
                    <a:lnTo>
                      <a:pt x="62" y="156"/>
                    </a:lnTo>
                    <a:lnTo>
                      <a:pt x="63" y="156"/>
                    </a:lnTo>
                    <a:lnTo>
                      <a:pt x="63" y="158"/>
                    </a:lnTo>
                    <a:lnTo>
                      <a:pt x="63" y="160"/>
                    </a:lnTo>
                    <a:lnTo>
                      <a:pt x="65" y="160"/>
                    </a:lnTo>
                    <a:lnTo>
                      <a:pt x="65" y="162"/>
                    </a:lnTo>
                    <a:lnTo>
                      <a:pt x="67" y="163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71" y="167"/>
                    </a:lnTo>
                    <a:lnTo>
                      <a:pt x="73" y="167"/>
                    </a:lnTo>
                    <a:lnTo>
                      <a:pt x="73" y="169"/>
                    </a:lnTo>
                    <a:lnTo>
                      <a:pt x="75" y="169"/>
                    </a:lnTo>
                    <a:lnTo>
                      <a:pt x="75" y="171"/>
                    </a:lnTo>
                    <a:lnTo>
                      <a:pt x="77" y="171"/>
                    </a:lnTo>
                    <a:lnTo>
                      <a:pt x="79" y="171"/>
                    </a:lnTo>
                    <a:lnTo>
                      <a:pt x="79" y="173"/>
                    </a:lnTo>
                    <a:lnTo>
                      <a:pt x="81" y="173"/>
                    </a:lnTo>
                    <a:lnTo>
                      <a:pt x="83" y="173"/>
                    </a:lnTo>
                    <a:lnTo>
                      <a:pt x="83" y="175"/>
                    </a:lnTo>
                    <a:lnTo>
                      <a:pt x="85" y="175"/>
                    </a:lnTo>
                    <a:lnTo>
                      <a:pt x="87" y="175"/>
                    </a:lnTo>
                    <a:lnTo>
                      <a:pt x="88" y="177"/>
                    </a:lnTo>
                    <a:lnTo>
                      <a:pt x="90" y="177"/>
                    </a:lnTo>
                    <a:lnTo>
                      <a:pt x="92" y="177"/>
                    </a:lnTo>
                    <a:lnTo>
                      <a:pt x="94" y="177"/>
                    </a:lnTo>
                    <a:lnTo>
                      <a:pt x="96" y="177"/>
                    </a:lnTo>
                    <a:lnTo>
                      <a:pt x="98" y="177"/>
                    </a:lnTo>
                    <a:lnTo>
                      <a:pt x="98" y="179"/>
                    </a:lnTo>
                    <a:lnTo>
                      <a:pt x="100" y="179"/>
                    </a:lnTo>
                    <a:lnTo>
                      <a:pt x="102" y="179"/>
                    </a:lnTo>
                    <a:lnTo>
                      <a:pt x="104" y="179"/>
                    </a:lnTo>
                    <a:lnTo>
                      <a:pt x="106" y="179"/>
                    </a:lnTo>
                    <a:lnTo>
                      <a:pt x="108" y="179"/>
                    </a:lnTo>
                    <a:lnTo>
                      <a:pt x="110" y="179"/>
                    </a:lnTo>
                    <a:lnTo>
                      <a:pt x="111" y="179"/>
                    </a:lnTo>
                    <a:lnTo>
                      <a:pt x="113" y="179"/>
                    </a:lnTo>
                    <a:lnTo>
                      <a:pt x="115" y="179"/>
                    </a:lnTo>
                    <a:lnTo>
                      <a:pt x="117" y="179"/>
                    </a:lnTo>
                    <a:lnTo>
                      <a:pt x="119" y="179"/>
                    </a:lnTo>
                    <a:lnTo>
                      <a:pt x="121" y="179"/>
                    </a:lnTo>
                    <a:lnTo>
                      <a:pt x="123" y="179"/>
                    </a:lnTo>
                    <a:lnTo>
                      <a:pt x="125" y="179"/>
                    </a:lnTo>
                    <a:lnTo>
                      <a:pt x="127" y="179"/>
                    </a:lnTo>
                    <a:lnTo>
                      <a:pt x="129" y="179"/>
                    </a:lnTo>
                    <a:lnTo>
                      <a:pt x="131" y="177"/>
                    </a:lnTo>
                    <a:lnTo>
                      <a:pt x="133" y="177"/>
                    </a:lnTo>
                    <a:lnTo>
                      <a:pt x="134" y="177"/>
                    </a:lnTo>
                    <a:lnTo>
                      <a:pt x="138" y="177"/>
                    </a:lnTo>
                    <a:lnTo>
                      <a:pt x="140" y="177"/>
                    </a:lnTo>
                    <a:lnTo>
                      <a:pt x="142" y="175"/>
                    </a:lnTo>
                    <a:lnTo>
                      <a:pt x="144" y="175"/>
                    </a:lnTo>
                    <a:lnTo>
                      <a:pt x="148" y="175"/>
                    </a:lnTo>
                    <a:lnTo>
                      <a:pt x="150" y="175"/>
                    </a:lnTo>
                    <a:lnTo>
                      <a:pt x="152" y="173"/>
                    </a:lnTo>
                    <a:lnTo>
                      <a:pt x="154" y="173"/>
                    </a:lnTo>
                    <a:lnTo>
                      <a:pt x="158" y="173"/>
                    </a:lnTo>
                    <a:lnTo>
                      <a:pt x="159" y="171"/>
                    </a:lnTo>
                    <a:lnTo>
                      <a:pt x="161" y="171"/>
                    </a:lnTo>
                    <a:lnTo>
                      <a:pt x="163" y="171"/>
                    </a:lnTo>
                    <a:lnTo>
                      <a:pt x="165" y="169"/>
                    </a:lnTo>
                    <a:lnTo>
                      <a:pt x="167" y="169"/>
                    </a:lnTo>
                    <a:lnTo>
                      <a:pt x="169" y="167"/>
                    </a:lnTo>
                    <a:lnTo>
                      <a:pt x="171" y="167"/>
                    </a:lnTo>
                    <a:lnTo>
                      <a:pt x="173" y="167"/>
                    </a:lnTo>
                    <a:lnTo>
                      <a:pt x="173" y="165"/>
                    </a:lnTo>
                    <a:lnTo>
                      <a:pt x="175" y="165"/>
                    </a:lnTo>
                    <a:lnTo>
                      <a:pt x="177" y="163"/>
                    </a:lnTo>
                    <a:lnTo>
                      <a:pt x="177" y="162"/>
                    </a:lnTo>
                    <a:lnTo>
                      <a:pt x="177" y="163"/>
                    </a:lnTo>
                    <a:lnTo>
                      <a:pt x="177" y="165"/>
                    </a:lnTo>
                    <a:lnTo>
                      <a:pt x="175" y="165"/>
                    </a:lnTo>
                    <a:lnTo>
                      <a:pt x="175" y="167"/>
                    </a:lnTo>
                    <a:lnTo>
                      <a:pt x="173" y="169"/>
                    </a:lnTo>
                    <a:lnTo>
                      <a:pt x="171" y="169"/>
                    </a:lnTo>
                    <a:lnTo>
                      <a:pt x="171" y="171"/>
                    </a:lnTo>
                    <a:lnTo>
                      <a:pt x="169" y="171"/>
                    </a:lnTo>
                    <a:lnTo>
                      <a:pt x="167" y="173"/>
                    </a:lnTo>
                    <a:lnTo>
                      <a:pt x="165" y="173"/>
                    </a:lnTo>
                    <a:lnTo>
                      <a:pt x="163" y="175"/>
                    </a:lnTo>
                    <a:lnTo>
                      <a:pt x="161" y="175"/>
                    </a:lnTo>
                    <a:lnTo>
                      <a:pt x="161" y="177"/>
                    </a:lnTo>
                    <a:lnTo>
                      <a:pt x="159" y="177"/>
                    </a:lnTo>
                    <a:lnTo>
                      <a:pt x="158" y="177"/>
                    </a:lnTo>
                    <a:lnTo>
                      <a:pt x="156" y="179"/>
                    </a:lnTo>
                    <a:lnTo>
                      <a:pt x="152" y="179"/>
                    </a:lnTo>
                    <a:lnTo>
                      <a:pt x="150" y="179"/>
                    </a:lnTo>
                    <a:lnTo>
                      <a:pt x="146" y="181"/>
                    </a:lnTo>
                    <a:lnTo>
                      <a:pt x="142" y="183"/>
                    </a:lnTo>
                    <a:lnTo>
                      <a:pt x="138" y="183"/>
                    </a:lnTo>
                    <a:lnTo>
                      <a:pt x="133" y="185"/>
                    </a:lnTo>
                    <a:lnTo>
                      <a:pt x="129" y="185"/>
                    </a:lnTo>
                    <a:lnTo>
                      <a:pt x="125" y="186"/>
                    </a:lnTo>
                    <a:lnTo>
                      <a:pt x="121" y="186"/>
                    </a:lnTo>
                    <a:lnTo>
                      <a:pt x="117" y="186"/>
                    </a:lnTo>
                    <a:lnTo>
                      <a:pt x="113" y="188"/>
                    </a:lnTo>
                    <a:lnTo>
                      <a:pt x="111" y="188"/>
                    </a:lnTo>
                    <a:lnTo>
                      <a:pt x="108" y="188"/>
                    </a:lnTo>
                    <a:lnTo>
                      <a:pt x="104" y="188"/>
                    </a:lnTo>
                    <a:lnTo>
                      <a:pt x="100" y="190"/>
                    </a:lnTo>
                    <a:lnTo>
                      <a:pt x="96" y="190"/>
                    </a:lnTo>
                    <a:lnTo>
                      <a:pt x="94" y="190"/>
                    </a:lnTo>
                    <a:lnTo>
                      <a:pt x="90" y="190"/>
                    </a:lnTo>
                    <a:lnTo>
                      <a:pt x="87" y="190"/>
                    </a:lnTo>
                    <a:lnTo>
                      <a:pt x="85" y="190"/>
                    </a:lnTo>
                    <a:lnTo>
                      <a:pt x="81" y="188"/>
                    </a:lnTo>
                    <a:lnTo>
                      <a:pt x="79" y="188"/>
                    </a:lnTo>
                    <a:lnTo>
                      <a:pt x="75" y="188"/>
                    </a:lnTo>
                    <a:lnTo>
                      <a:pt x="73" y="188"/>
                    </a:lnTo>
                    <a:lnTo>
                      <a:pt x="69" y="188"/>
                    </a:lnTo>
                    <a:lnTo>
                      <a:pt x="67" y="186"/>
                    </a:lnTo>
                    <a:lnTo>
                      <a:pt x="63" y="186"/>
                    </a:lnTo>
                    <a:lnTo>
                      <a:pt x="62" y="185"/>
                    </a:lnTo>
                    <a:lnTo>
                      <a:pt x="58" y="185"/>
                    </a:lnTo>
                    <a:lnTo>
                      <a:pt x="56" y="183"/>
                    </a:lnTo>
                    <a:lnTo>
                      <a:pt x="54" y="183"/>
                    </a:lnTo>
                    <a:lnTo>
                      <a:pt x="50" y="181"/>
                    </a:lnTo>
                    <a:lnTo>
                      <a:pt x="48" y="179"/>
                    </a:lnTo>
                    <a:lnTo>
                      <a:pt x="44" y="179"/>
                    </a:lnTo>
                    <a:lnTo>
                      <a:pt x="42" y="177"/>
                    </a:lnTo>
                    <a:lnTo>
                      <a:pt x="40" y="175"/>
                    </a:lnTo>
                    <a:lnTo>
                      <a:pt x="37" y="173"/>
                    </a:lnTo>
                    <a:lnTo>
                      <a:pt x="35" y="173"/>
                    </a:lnTo>
                    <a:lnTo>
                      <a:pt x="33" y="171"/>
                    </a:lnTo>
                    <a:lnTo>
                      <a:pt x="31" y="169"/>
                    </a:lnTo>
                    <a:lnTo>
                      <a:pt x="29" y="169"/>
                    </a:lnTo>
                    <a:lnTo>
                      <a:pt x="27" y="167"/>
                    </a:lnTo>
                    <a:lnTo>
                      <a:pt x="25" y="167"/>
                    </a:lnTo>
                    <a:lnTo>
                      <a:pt x="25" y="165"/>
                    </a:lnTo>
                    <a:lnTo>
                      <a:pt x="23" y="165"/>
                    </a:lnTo>
                    <a:lnTo>
                      <a:pt x="21" y="163"/>
                    </a:lnTo>
                    <a:lnTo>
                      <a:pt x="19" y="163"/>
                    </a:lnTo>
                    <a:lnTo>
                      <a:pt x="17" y="162"/>
                    </a:lnTo>
                    <a:lnTo>
                      <a:pt x="16" y="162"/>
                    </a:lnTo>
                    <a:lnTo>
                      <a:pt x="14" y="160"/>
                    </a:lnTo>
                    <a:lnTo>
                      <a:pt x="12" y="160"/>
                    </a:lnTo>
                    <a:lnTo>
                      <a:pt x="12" y="158"/>
                    </a:lnTo>
                    <a:lnTo>
                      <a:pt x="10" y="158"/>
                    </a:lnTo>
                    <a:lnTo>
                      <a:pt x="8" y="156"/>
                    </a:lnTo>
                    <a:lnTo>
                      <a:pt x="6" y="156"/>
                    </a:lnTo>
                    <a:lnTo>
                      <a:pt x="6" y="154"/>
                    </a:lnTo>
                    <a:lnTo>
                      <a:pt x="4" y="154"/>
                    </a:lnTo>
                    <a:lnTo>
                      <a:pt x="4" y="152"/>
                    </a:lnTo>
                    <a:lnTo>
                      <a:pt x="4" y="148"/>
                    </a:lnTo>
                    <a:lnTo>
                      <a:pt x="2" y="146"/>
                    </a:lnTo>
                    <a:lnTo>
                      <a:pt x="2" y="142"/>
                    </a:lnTo>
                    <a:lnTo>
                      <a:pt x="2" y="138"/>
                    </a:lnTo>
                    <a:lnTo>
                      <a:pt x="2" y="133"/>
                    </a:lnTo>
                    <a:lnTo>
                      <a:pt x="2" y="127"/>
                    </a:lnTo>
                    <a:lnTo>
                      <a:pt x="2" y="121"/>
                    </a:lnTo>
                    <a:lnTo>
                      <a:pt x="2" y="115"/>
                    </a:lnTo>
                    <a:lnTo>
                      <a:pt x="0" y="110"/>
                    </a:lnTo>
                    <a:lnTo>
                      <a:pt x="0" y="102"/>
                    </a:lnTo>
                    <a:lnTo>
                      <a:pt x="0" y="96"/>
                    </a:lnTo>
                    <a:lnTo>
                      <a:pt x="0" y="89"/>
                    </a:lnTo>
                    <a:lnTo>
                      <a:pt x="0" y="81"/>
                    </a:lnTo>
                    <a:lnTo>
                      <a:pt x="0" y="75"/>
                    </a:lnTo>
                    <a:lnTo>
                      <a:pt x="0" y="67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0" y="46"/>
                    </a:lnTo>
                    <a:lnTo>
                      <a:pt x="0" y="41"/>
                    </a:lnTo>
                    <a:lnTo>
                      <a:pt x="0" y="35"/>
                    </a:lnTo>
                    <a:lnTo>
                      <a:pt x="0" y="29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4" y="18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6" y="23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7" y="27"/>
                    </a:lnTo>
                    <a:lnTo>
                      <a:pt x="17" y="29"/>
                    </a:lnTo>
                    <a:lnTo>
                      <a:pt x="19" y="31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21" y="35"/>
                    </a:lnTo>
                    <a:lnTo>
                      <a:pt x="21" y="37"/>
                    </a:lnTo>
                    <a:lnTo>
                      <a:pt x="23" y="39"/>
                    </a:lnTo>
                    <a:lnTo>
                      <a:pt x="25" y="41"/>
                    </a:lnTo>
                    <a:lnTo>
                      <a:pt x="27" y="42"/>
                    </a:lnTo>
                    <a:lnTo>
                      <a:pt x="29" y="42"/>
                    </a:lnTo>
                    <a:lnTo>
                      <a:pt x="29" y="44"/>
                    </a:lnTo>
                    <a:lnTo>
                      <a:pt x="31" y="44"/>
                    </a:lnTo>
                    <a:lnTo>
                      <a:pt x="31" y="46"/>
                    </a:lnTo>
                    <a:lnTo>
                      <a:pt x="33" y="46"/>
                    </a:lnTo>
                    <a:lnTo>
                      <a:pt x="33" y="48"/>
                    </a:lnTo>
                    <a:lnTo>
                      <a:pt x="35" y="48"/>
                    </a:lnTo>
                    <a:lnTo>
                      <a:pt x="35" y="50"/>
                    </a:lnTo>
                    <a:lnTo>
                      <a:pt x="35" y="52"/>
                    </a:lnTo>
                    <a:lnTo>
                      <a:pt x="35" y="54"/>
                    </a:lnTo>
                    <a:lnTo>
                      <a:pt x="37" y="54"/>
                    </a:lnTo>
                    <a:lnTo>
                      <a:pt x="37" y="56"/>
                    </a:lnTo>
                    <a:lnTo>
                      <a:pt x="37" y="58"/>
                    </a:lnTo>
                    <a:lnTo>
                      <a:pt x="35" y="60"/>
                    </a:lnTo>
                    <a:lnTo>
                      <a:pt x="35" y="62"/>
                    </a:lnTo>
                    <a:lnTo>
                      <a:pt x="35" y="64"/>
                    </a:lnTo>
                    <a:lnTo>
                      <a:pt x="35" y="66"/>
                    </a:lnTo>
                    <a:lnTo>
                      <a:pt x="35" y="67"/>
                    </a:lnTo>
                    <a:lnTo>
                      <a:pt x="35" y="69"/>
                    </a:lnTo>
                    <a:lnTo>
                      <a:pt x="33" y="69"/>
                    </a:lnTo>
                    <a:lnTo>
                      <a:pt x="33" y="71"/>
                    </a:lnTo>
                    <a:lnTo>
                      <a:pt x="33" y="73"/>
                    </a:lnTo>
                    <a:lnTo>
                      <a:pt x="33" y="75"/>
                    </a:lnTo>
                    <a:lnTo>
                      <a:pt x="31" y="77"/>
                    </a:lnTo>
                    <a:lnTo>
                      <a:pt x="31" y="79"/>
                    </a:lnTo>
                    <a:lnTo>
                      <a:pt x="31" y="81"/>
                    </a:lnTo>
                    <a:lnTo>
                      <a:pt x="31" y="83"/>
                    </a:lnTo>
                    <a:lnTo>
                      <a:pt x="31" y="85"/>
                    </a:lnTo>
                    <a:lnTo>
                      <a:pt x="31" y="87"/>
                    </a:lnTo>
                    <a:lnTo>
                      <a:pt x="31" y="89"/>
                    </a:lnTo>
                    <a:lnTo>
                      <a:pt x="33" y="90"/>
                    </a:lnTo>
                    <a:lnTo>
                      <a:pt x="35" y="90"/>
                    </a:lnTo>
                    <a:lnTo>
                      <a:pt x="35" y="92"/>
                    </a:lnTo>
                    <a:lnTo>
                      <a:pt x="37" y="92"/>
                    </a:lnTo>
                    <a:lnTo>
                      <a:pt x="37" y="94"/>
                    </a:lnTo>
                    <a:lnTo>
                      <a:pt x="39" y="96"/>
                    </a:lnTo>
                    <a:lnTo>
                      <a:pt x="40" y="98"/>
                    </a:lnTo>
                    <a:lnTo>
                      <a:pt x="42" y="100"/>
                    </a:lnTo>
                    <a:lnTo>
                      <a:pt x="44" y="100"/>
                    </a:lnTo>
                    <a:lnTo>
                      <a:pt x="44" y="102"/>
                    </a:lnTo>
                    <a:lnTo>
                      <a:pt x="46" y="102"/>
                    </a:lnTo>
                    <a:lnTo>
                      <a:pt x="48" y="102"/>
                    </a:lnTo>
                    <a:lnTo>
                      <a:pt x="48" y="104"/>
                    </a:lnTo>
                    <a:lnTo>
                      <a:pt x="50" y="104"/>
                    </a:lnTo>
                    <a:lnTo>
                      <a:pt x="52" y="104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58" y="106"/>
                    </a:lnTo>
                    <a:lnTo>
                      <a:pt x="60" y="106"/>
                    </a:lnTo>
                    <a:lnTo>
                      <a:pt x="62" y="106"/>
                    </a:lnTo>
                    <a:lnTo>
                      <a:pt x="63" y="108"/>
                    </a:lnTo>
                    <a:lnTo>
                      <a:pt x="65" y="108"/>
                    </a:lnTo>
                    <a:lnTo>
                      <a:pt x="67" y="108"/>
                    </a:lnTo>
                    <a:lnTo>
                      <a:pt x="69" y="110"/>
                    </a:lnTo>
                    <a:lnTo>
                      <a:pt x="71" y="110"/>
                    </a:lnTo>
                    <a:lnTo>
                      <a:pt x="71" y="112"/>
                    </a:lnTo>
                    <a:lnTo>
                      <a:pt x="73" y="112"/>
                    </a:lnTo>
                    <a:lnTo>
                      <a:pt x="73" y="114"/>
                    </a:lnTo>
                    <a:lnTo>
                      <a:pt x="75" y="114"/>
                    </a:lnTo>
                    <a:lnTo>
                      <a:pt x="75" y="115"/>
                    </a:lnTo>
                    <a:lnTo>
                      <a:pt x="75" y="117"/>
                    </a:lnTo>
                    <a:lnTo>
                      <a:pt x="77" y="117"/>
                    </a:lnTo>
                    <a:lnTo>
                      <a:pt x="77" y="119"/>
                    </a:lnTo>
                    <a:lnTo>
                      <a:pt x="77" y="121"/>
                    </a:lnTo>
                    <a:lnTo>
                      <a:pt x="75" y="121"/>
                    </a:lnTo>
                    <a:lnTo>
                      <a:pt x="75" y="123"/>
                    </a:lnTo>
                    <a:lnTo>
                      <a:pt x="75" y="125"/>
                    </a:lnTo>
                    <a:lnTo>
                      <a:pt x="75" y="127"/>
                    </a:lnTo>
                    <a:lnTo>
                      <a:pt x="73" y="129"/>
                    </a:lnTo>
                    <a:lnTo>
                      <a:pt x="71" y="131"/>
                    </a:lnTo>
                    <a:lnTo>
                      <a:pt x="71" y="133"/>
                    </a:lnTo>
                    <a:lnTo>
                      <a:pt x="69" y="135"/>
                    </a:lnTo>
                    <a:lnTo>
                      <a:pt x="67" y="137"/>
                    </a:lnTo>
                    <a:close/>
                  </a:path>
                </a:pathLst>
              </a:custGeom>
              <a:solidFill>
                <a:srgbClr val="C46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83" name="Freeform 759"/>
              <p:cNvSpPr>
                <a:spLocks noChangeAspect="1"/>
              </p:cNvSpPr>
              <p:nvPr/>
            </p:nvSpPr>
            <p:spPr bwMode="auto">
              <a:xfrm>
                <a:off x="1154" y="3185"/>
                <a:ext cx="133" cy="130"/>
              </a:xfrm>
              <a:custGeom>
                <a:avLst/>
                <a:gdLst>
                  <a:gd name="T0" fmla="*/ 2 w 175"/>
                  <a:gd name="T1" fmla="*/ 2 h 186"/>
                  <a:gd name="T2" fmla="*/ 2 w 175"/>
                  <a:gd name="T3" fmla="*/ 2 h 186"/>
                  <a:gd name="T4" fmla="*/ 2 w 175"/>
                  <a:gd name="T5" fmla="*/ 2 h 186"/>
                  <a:gd name="T6" fmla="*/ 2 w 175"/>
                  <a:gd name="T7" fmla="*/ 2 h 186"/>
                  <a:gd name="T8" fmla="*/ 3 w 175"/>
                  <a:gd name="T9" fmla="*/ 2 h 186"/>
                  <a:gd name="T10" fmla="*/ 3 w 175"/>
                  <a:gd name="T11" fmla="*/ 2 h 186"/>
                  <a:gd name="T12" fmla="*/ 3 w 175"/>
                  <a:gd name="T13" fmla="*/ 2 h 186"/>
                  <a:gd name="T14" fmla="*/ 4 w 175"/>
                  <a:gd name="T15" fmla="*/ 2 h 186"/>
                  <a:gd name="T16" fmla="*/ 4 w 175"/>
                  <a:gd name="T17" fmla="*/ 2 h 186"/>
                  <a:gd name="T18" fmla="*/ 4 w 175"/>
                  <a:gd name="T19" fmla="*/ 2 h 186"/>
                  <a:gd name="T20" fmla="*/ 5 w 175"/>
                  <a:gd name="T21" fmla="*/ 2 h 186"/>
                  <a:gd name="T22" fmla="*/ 5 w 175"/>
                  <a:gd name="T23" fmla="*/ 2 h 186"/>
                  <a:gd name="T24" fmla="*/ 5 w 175"/>
                  <a:gd name="T25" fmla="*/ 2 h 186"/>
                  <a:gd name="T26" fmla="*/ 6 w 175"/>
                  <a:gd name="T27" fmla="*/ 2 h 186"/>
                  <a:gd name="T28" fmla="*/ 6 w 175"/>
                  <a:gd name="T29" fmla="*/ 2 h 186"/>
                  <a:gd name="T30" fmla="*/ 6 w 175"/>
                  <a:gd name="T31" fmla="*/ 2 h 186"/>
                  <a:gd name="T32" fmla="*/ 6 w 175"/>
                  <a:gd name="T33" fmla="*/ 2 h 186"/>
                  <a:gd name="T34" fmla="*/ 6 w 175"/>
                  <a:gd name="T35" fmla="*/ 2 h 186"/>
                  <a:gd name="T36" fmla="*/ 6 w 175"/>
                  <a:gd name="T37" fmla="*/ 2 h 186"/>
                  <a:gd name="T38" fmla="*/ 6 w 175"/>
                  <a:gd name="T39" fmla="*/ 2 h 186"/>
                  <a:gd name="T40" fmla="*/ 5 w 175"/>
                  <a:gd name="T41" fmla="*/ 2 h 186"/>
                  <a:gd name="T42" fmla="*/ 4 w 175"/>
                  <a:gd name="T43" fmla="*/ 2 h 186"/>
                  <a:gd name="T44" fmla="*/ 4 w 175"/>
                  <a:gd name="T45" fmla="*/ 2 h 186"/>
                  <a:gd name="T46" fmla="*/ 3 w 175"/>
                  <a:gd name="T47" fmla="*/ 2 h 186"/>
                  <a:gd name="T48" fmla="*/ 3 w 175"/>
                  <a:gd name="T49" fmla="*/ 2 h 186"/>
                  <a:gd name="T50" fmla="*/ 2 w 175"/>
                  <a:gd name="T51" fmla="*/ 2 h 186"/>
                  <a:gd name="T52" fmla="*/ 2 w 175"/>
                  <a:gd name="T53" fmla="*/ 2 h 186"/>
                  <a:gd name="T54" fmla="*/ 2 w 175"/>
                  <a:gd name="T55" fmla="*/ 2 h 186"/>
                  <a:gd name="T56" fmla="*/ 2 w 175"/>
                  <a:gd name="T57" fmla="*/ 2 h 186"/>
                  <a:gd name="T58" fmla="*/ 2 w 175"/>
                  <a:gd name="T59" fmla="*/ 2 h 186"/>
                  <a:gd name="T60" fmla="*/ 2 w 175"/>
                  <a:gd name="T61" fmla="*/ 2 h 186"/>
                  <a:gd name="T62" fmla="*/ 2 w 175"/>
                  <a:gd name="T63" fmla="*/ 2 h 186"/>
                  <a:gd name="T64" fmla="*/ 0 w 175"/>
                  <a:gd name="T65" fmla="*/ 1 h 186"/>
                  <a:gd name="T66" fmla="*/ 0 w 175"/>
                  <a:gd name="T67" fmla="*/ 1 h 186"/>
                  <a:gd name="T68" fmla="*/ 0 w 175"/>
                  <a:gd name="T69" fmla="*/ 1 h 186"/>
                  <a:gd name="T70" fmla="*/ 0 w 175"/>
                  <a:gd name="T71" fmla="*/ 1 h 186"/>
                  <a:gd name="T72" fmla="*/ 0 w 175"/>
                  <a:gd name="T73" fmla="*/ 1 h 186"/>
                  <a:gd name="T74" fmla="*/ 2 w 175"/>
                  <a:gd name="T75" fmla="*/ 1 h 186"/>
                  <a:gd name="T76" fmla="*/ 2 w 175"/>
                  <a:gd name="T77" fmla="*/ 1 h 186"/>
                  <a:gd name="T78" fmla="*/ 2 w 175"/>
                  <a:gd name="T79" fmla="*/ 1 h 186"/>
                  <a:gd name="T80" fmla="*/ 2 w 175"/>
                  <a:gd name="T81" fmla="*/ 1 h 186"/>
                  <a:gd name="T82" fmla="*/ 2 w 175"/>
                  <a:gd name="T83" fmla="*/ 1 h 186"/>
                  <a:gd name="T84" fmla="*/ 2 w 175"/>
                  <a:gd name="T85" fmla="*/ 1 h 186"/>
                  <a:gd name="T86" fmla="*/ 2 w 175"/>
                  <a:gd name="T87" fmla="*/ 1 h 186"/>
                  <a:gd name="T88" fmla="*/ 2 w 175"/>
                  <a:gd name="T89" fmla="*/ 1 h 186"/>
                  <a:gd name="T90" fmla="*/ 2 w 175"/>
                  <a:gd name="T91" fmla="*/ 1 h 186"/>
                  <a:gd name="T92" fmla="*/ 2 w 175"/>
                  <a:gd name="T93" fmla="*/ 1 h 186"/>
                  <a:gd name="T94" fmla="*/ 2 w 175"/>
                  <a:gd name="T95" fmla="*/ 1 h 186"/>
                  <a:gd name="T96" fmla="*/ 2 w 175"/>
                  <a:gd name="T97" fmla="*/ 1 h 186"/>
                  <a:gd name="T98" fmla="*/ 2 w 175"/>
                  <a:gd name="T99" fmla="*/ 1 h 186"/>
                  <a:gd name="T100" fmla="*/ 2 w 175"/>
                  <a:gd name="T101" fmla="*/ 1 h 186"/>
                  <a:gd name="T102" fmla="*/ 2 w 175"/>
                  <a:gd name="T103" fmla="*/ 1 h 186"/>
                  <a:gd name="T104" fmla="*/ 2 w 175"/>
                  <a:gd name="T105" fmla="*/ 1 h 186"/>
                  <a:gd name="T106" fmla="*/ 3 w 175"/>
                  <a:gd name="T107" fmla="*/ 1 h 186"/>
                  <a:gd name="T108" fmla="*/ 3 w 175"/>
                  <a:gd name="T109" fmla="*/ 1 h 186"/>
                  <a:gd name="T110" fmla="*/ 2 w 175"/>
                  <a:gd name="T111" fmla="*/ 1 h 186"/>
                  <a:gd name="T112" fmla="*/ 2 w 175"/>
                  <a:gd name="T113" fmla="*/ 1 h 1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5"/>
                  <a:gd name="T172" fmla="*/ 0 h 186"/>
                  <a:gd name="T173" fmla="*/ 175 w 175"/>
                  <a:gd name="T174" fmla="*/ 186 h 1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5" h="186">
                    <a:moveTo>
                      <a:pt x="60" y="134"/>
                    </a:moveTo>
                    <a:lnTo>
                      <a:pt x="58" y="136"/>
                    </a:lnTo>
                    <a:lnTo>
                      <a:pt x="56" y="136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4" y="142"/>
                    </a:lnTo>
                    <a:lnTo>
                      <a:pt x="54" y="144"/>
                    </a:lnTo>
                    <a:lnTo>
                      <a:pt x="54" y="146"/>
                    </a:lnTo>
                    <a:lnTo>
                      <a:pt x="54" y="148"/>
                    </a:lnTo>
                    <a:lnTo>
                      <a:pt x="54" y="150"/>
                    </a:lnTo>
                    <a:lnTo>
                      <a:pt x="54" y="152"/>
                    </a:lnTo>
                    <a:lnTo>
                      <a:pt x="56" y="154"/>
                    </a:lnTo>
                    <a:lnTo>
                      <a:pt x="56" y="156"/>
                    </a:lnTo>
                    <a:lnTo>
                      <a:pt x="58" y="156"/>
                    </a:lnTo>
                    <a:lnTo>
                      <a:pt x="58" y="158"/>
                    </a:lnTo>
                    <a:lnTo>
                      <a:pt x="60" y="158"/>
                    </a:lnTo>
                    <a:lnTo>
                      <a:pt x="60" y="159"/>
                    </a:lnTo>
                    <a:lnTo>
                      <a:pt x="62" y="159"/>
                    </a:lnTo>
                    <a:lnTo>
                      <a:pt x="62" y="161"/>
                    </a:lnTo>
                    <a:lnTo>
                      <a:pt x="63" y="161"/>
                    </a:lnTo>
                    <a:lnTo>
                      <a:pt x="63" y="163"/>
                    </a:lnTo>
                    <a:lnTo>
                      <a:pt x="65" y="163"/>
                    </a:lnTo>
                    <a:lnTo>
                      <a:pt x="65" y="165"/>
                    </a:lnTo>
                    <a:lnTo>
                      <a:pt x="67" y="165"/>
                    </a:lnTo>
                    <a:lnTo>
                      <a:pt x="69" y="165"/>
                    </a:lnTo>
                    <a:lnTo>
                      <a:pt x="69" y="167"/>
                    </a:lnTo>
                    <a:lnTo>
                      <a:pt x="71" y="167"/>
                    </a:lnTo>
                    <a:lnTo>
                      <a:pt x="73" y="169"/>
                    </a:lnTo>
                    <a:lnTo>
                      <a:pt x="75" y="169"/>
                    </a:lnTo>
                    <a:lnTo>
                      <a:pt x="75" y="171"/>
                    </a:lnTo>
                    <a:lnTo>
                      <a:pt x="77" y="171"/>
                    </a:lnTo>
                    <a:lnTo>
                      <a:pt x="79" y="171"/>
                    </a:lnTo>
                    <a:lnTo>
                      <a:pt x="79" y="173"/>
                    </a:lnTo>
                    <a:lnTo>
                      <a:pt x="81" y="173"/>
                    </a:lnTo>
                    <a:lnTo>
                      <a:pt x="83" y="173"/>
                    </a:lnTo>
                    <a:lnTo>
                      <a:pt x="85" y="173"/>
                    </a:lnTo>
                    <a:lnTo>
                      <a:pt x="87" y="173"/>
                    </a:lnTo>
                    <a:lnTo>
                      <a:pt x="87" y="175"/>
                    </a:lnTo>
                    <a:lnTo>
                      <a:pt x="88" y="175"/>
                    </a:lnTo>
                    <a:lnTo>
                      <a:pt x="90" y="175"/>
                    </a:lnTo>
                    <a:lnTo>
                      <a:pt x="92" y="175"/>
                    </a:lnTo>
                    <a:lnTo>
                      <a:pt x="94" y="175"/>
                    </a:lnTo>
                    <a:lnTo>
                      <a:pt x="96" y="175"/>
                    </a:lnTo>
                    <a:lnTo>
                      <a:pt x="98" y="175"/>
                    </a:lnTo>
                    <a:lnTo>
                      <a:pt x="100" y="175"/>
                    </a:lnTo>
                    <a:lnTo>
                      <a:pt x="102" y="175"/>
                    </a:lnTo>
                    <a:lnTo>
                      <a:pt x="102" y="177"/>
                    </a:lnTo>
                    <a:lnTo>
                      <a:pt x="104" y="177"/>
                    </a:lnTo>
                    <a:lnTo>
                      <a:pt x="106" y="177"/>
                    </a:lnTo>
                    <a:lnTo>
                      <a:pt x="108" y="177"/>
                    </a:lnTo>
                    <a:lnTo>
                      <a:pt x="110" y="177"/>
                    </a:lnTo>
                    <a:lnTo>
                      <a:pt x="111" y="177"/>
                    </a:lnTo>
                    <a:lnTo>
                      <a:pt x="113" y="177"/>
                    </a:lnTo>
                    <a:lnTo>
                      <a:pt x="115" y="177"/>
                    </a:lnTo>
                    <a:lnTo>
                      <a:pt x="117" y="177"/>
                    </a:lnTo>
                    <a:lnTo>
                      <a:pt x="119" y="177"/>
                    </a:lnTo>
                    <a:lnTo>
                      <a:pt x="121" y="175"/>
                    </a:lnTo>
                    <a:lnTo>
                      <a:pt x="123" y="175"/>
                    </a:lnTo>
                    <a:lnTo>
                      <a:pt x="125" y="175"/>
                    </a:lnTo>
                    <a:lnTo>
                      <a:pt x="127" y="175"/>
                    </a:lnTo>
                    <a:lnTo>
                      <a:pt x="129" y="175"/>
                    </a:lnTo>
                    <a:lnTo>
                      <a:pt x="131" y="175"/>
                    </a:lnTo>
                    <a:lnTo>
                      <a:pt x="133" y="175"/>
                    </a:lnTo>
                    <a:lnTo>
                      <a:pt x="136" y="173"/>
                    </a:lnTo>
                    <a:lnTo>
                      <a:pt x="138" y="173"/>
                    </a:lnTo>
                    <a:lnTo>
                      <a:pt x="140" y="173"/>
                    </a:lnTo>
                    <a:lnTo>
                      <a:pt x="142" y="173"/>
                    </a:lnTo>
                    <a:lnTo>
                      <a:pt x="144" y="173"/>
                    </a:lnTo>
                    <a:lnTo>
                      <a:pt x="148" y="171"/>
                    </a:lnTo>
                    <a:lnTo>
                      <a:pt x="150" y="171"/>
                    </a:lnTo>
                    <a:lnTo>
                      <a:pt x="152" y="171"/>
                    </a:lnTo>
                    <a:lnTo>
                      <a:pt x="154" y="169"/>
                    </a:lnTo>
                    <a:lnTo>
                      <a:pt x="156" y="169"/>
                    </a:lnTo>
                    <a:lnTo>
                      <a:pt x="158" y="169"/>
                    </a:lnTo>
                    <a:lnTo>
                      <a:pt x="161" y="169"/>
                    </a:lnTo>
                    <a:lnTo>
                      <a:pt x="163" y="167"/>
                    </a:lnTo>
                    <a:lnTo>
                      <a:pt x="165" y="167"/>
                    </a:lnTo>
                    <a:lnTo>
                      <a:pt x="167" y="165"/>
                    </a:lnTo>
                    <a:lnTo>
                      <a:pt x="169" y="165"/>
                    </a:lnTo>
                    <a:lnTo>
                      <a:pt x="171" y="163"/>
                    </a:lnTo>
                    <a:lnTo>
                      <a:pt x="173" y="163"/>
                    </a:lnTo>
                    <a:lnTo>
                      <a:pt x="173" y="161"/>
                    </a:lnTo>
                    <a:lnTo>
                      <a:pt x="175" y="161"/>
                    </a:lnTo>
                    <a:lnTo>
                      <a:pt x="175" y="163"/>
                    </a:lnTo>
                    <a:lnTo>
                      <a:pt x="173" y="163"/>
                    </a:lnTo>
                    <a:lnTo>
                      <a:pt x="173" y="165"/>
                    </a:lnTo>
                    <a:lnTo>
                      <a:pt x="171" y="165"/>
                    </a:lnTo>
                    <a:lnTo>
                      <a:pt x="171" y="167"/>
                    </a:lnTo>
                    <a:lnTo>
                      <a:pt x="169" y="167"/>
                    </a:lnTo>
                    <a:lnTo>
                      <a:pt x="167" y="169"/>
                    </a:lnTo>
                    <a:lnTo>
                      <a:pt x="165" y="169"/>
                    </a:lnTo>
                    <a:lnTo>
                      <a:pt x="165" y="171"/>
                    </a:lnTo>
                    <a:lnTo>
                      <a:pt x="163" y="171"/>
                    </a:lnTo>
                    <a:lnTo>
                      <a:pt x="161" y="171"/>
                    </a:lnTo>
                    <a:lnTo>
                      <a:pt x="161" y="173"/>
                    </a:lnTo>
                    <a:lnTo>
                      <a:pt x="159" y="173"/>
                    </a:lnTo>
                    <a:lnTo>
                      <a:pt x="158" y="173"/>
                    </a:lnTo>
                    <a:lnTo>
                      <a:pt x="156" y="175"/>
                    </a:lnTo>
                    <a:lnTo>
                      <a:pt x="154" y="175"/>
                    </a:lnTo>
                    <a:lnTo>
                      <a:pt x="152" y="175"/>
                    </a:lnTo>
                    <a:lnTo>
                      <a:pt x="150" y="175"/>
                    </a:lnTo>
                    <a:lnTo>
                      <a:pt x="146" y="177"/>
                    </a:lnTo>
                    <a:lnTo>
                      <a:pt x="142" y="179"/>
                    </a:lnTo>
                    <a:lnTo>
                      <a:pt x="138" y="179"/>
                    </a:lnTo>
                    <a:lnTo>
                      <a:pt x="133" y="181"/>
                    </a:lnTo>
                    <a:lnTo>
                      <a:pt x="129" y="181"/>
                    </a:lnTo>
                    <a:lnTo>
                      <a:pt x="125" y="182"/>
                    </a:lnTo>
                    <a:lnTo>
                      <a:pt x="121" y="182"/>
                    </a:lnTo>
                    <a:lnTo>
                      <a:pt x="117" y="182"/>
                    </a:lnTo>
                    <a:lnTo>
                      <a:pt x="113" y="184"/>
                    </a:lnTo>
                    <a:lnTo>
                      <a:pt x="111" y="184"/>
                    </a:lnTo>
                    <a:lnTo>
                      <a:pt x="108" y="184"/>
                    </a:lnTo>
                    <a:lnTo>
                      <a:pt x="104" y="184"/>
                    </a:lnTo>
                    <a:lnTo>
                      <a:pt x="100" y="186"/>
                    </a:lnTo>
                    <a:lnTo>
                      <a:pt x="96" y="186"/>
                    </a:lnTo>
                    <a:lnTo>
                      <a:pt x="94" y="186"/>
                    </a:lnTo>
                    <a:lnTo>
                      <a:pt x="90" y="186"/>
                    </a:lnTo>
                    <a:lnTo>
                      <a:pt x="87" y="186"/>
                    </a:lnTo>
                    <a:lnTo>
                      <a:pt x="85" y="186"/>
                    </a:lnTo>
                    <a:lnTo>
                      <a:pt x="81" y="184"/>
                    </a:lnTo>
                    <a:lnTo>
                      <a:pt x="79" y="184"/>
                    </a:lnTo>
                    <a:lnTo>
                      <a:pt x="75" y="184"/>
                    </a:lnTo>
                    <a:lnTo>
                      <a:pt x="73" y="184"/>
                    </a:lnTo>
                    <a:lnTo>
                      <a:pt x="69" y="184"/>
                    </a:lnTo>
                    <a:lnTo>
                      <a:pt x="67" y="182"/>
                    </a:lnTo>
                    <a:lnTo>
                      <a:pt x="63" y="182"/>
                    </a:lnTo>
                    <a:lnTo>
                      <a:pt x="62" y="181"/>
                    </a:lnTo>
                    <a:lnTo>
                      <a:pt x="58" y="181"/>
                    </a:lnTo>
                    <a:lnTo>
                      <a:pt x="56" y="179"/>
                    </a:lnTo>
                    <a:lnTo>
                      <a:pt x="54" y="179"/>
                    </a:lnTo>
                    <a:lnTo>
                      <a:pt x="50" y="177"/>
                    </a:lnTo>
                    <a:lnTo>
                      <a:pt x="48" y="175"/>
                    </a:lnTo>
                    <a:lnTo>
                      <a:pt x="44" y="175"/>
                    </a:lnTo>
                    <a:lnTo>
                      <a:pt x="42" y="173"/>
                    </a:lnTo>
                    <a:lnTo>
                      <a:pt x="40" y="171"/>
                    </a:lnTo>
                    <a:lnTo>
                      <a:pt x="37" y="169"/>
                    </a:lnTo>
                    <a:lnTo>
                      <a:pt x="35" y="169"/>
                    </a:lnTo>
                    <a:lnTo>
                      <a:pt x="33" y="167"/>
                    </a:lnTo>
                    <a:lnTo>
                      <a:pt x="31" y="165"/>
                    </a:lnTo>
                    <a:lnTo>
                      <a:pt x="29" y="165"/>
                    </a:lnTo>
                    <a:lnTo>
                      <a:pt x="27" y="163"/>
                    </a:lnTo>
                    <a:lnTo>
                      <a:pt x="25" y="163"/>
                    </a:lnTo>
                    <a:lnTo>
                      <a:pt x="25" y="161"/>
                    </a:lnTo>
                    <a:lnTo>
                      <a:pt x="23" y="161"/>
                    </a:lnTo>
                    <a:lnTo>
                      <a:pt x="21" y="159"/>
                    </a:lnTo>
                    <a:lnTo>
                      <a:pt x="19" y="159"/>
                    </a:lnTo>
                    <a:lnTo>
                      <a:pt x="17" y="158"/>
                    </a:lnTo>
                    <a:lnTo>
                      <a:pt x="16" y="158"/>
                    </a:lnTo>
                    <a:lnTo>
                      <a:pt x="14" y="156"/>
                    </a:lnTo>
                    <a:lnTo>
                      <a:pt x="12" y="156"/>
                    </a:lnTo>
                    <a:lnTo>
                      <a:pt x="12" y="154"/>
                    </a:lnTo>
                    <a:lnTo>
                      <a:pt x="10" y="154"/>
                    </a:lnTo>
                    <a:lnTo>
                      <a:pt x="8" y="152"/>
                    </a:lnTo>
                    <a:lnTo>
                      <a:pt x="6" y="152"/>
                    </a:lnTo>
                    <a:lnTo>
                      <a:pt x="6" y="150"/>
                    </a:lnTo>
                    <a:lnTo>
                      <a:pt x="4" y="150"/>
                    </a:lnTo>
                    <a:lnTo>
                      <a:pt x="4" y="148"/>
                    </a:lnTo>
                    <a:lnTo>
                      <a:pt x="4" y="144"/>
                    </a:lnTo>
                    <a:lnTo>
                      <a:pt x="2" y="142"/>
                    </a:lnTo>
                    <a:lnTo>
                      <a:pt x="2" y="138"/>
                    </a:lnTo>
                    <a:lnTo>
                      <a:pt x="2" y="134"/>
                    </a:lnTo>
                    <a:lnTo>
                      <a:pt x="2" y="129"/>
                    </a:lnTo>
                    <a:lnTo>
                      <a:pt x="2" y="125"/>
                    </a:lnTo>
                    <a:lnTo>
                      <a:pt x="2" y="119"/>
                    </a:lnTo>
                    <a:lnTo>
                      <a:pt x="0" y="113"/>
                    </a:lnTo>
                    <a:lnTo>
                      <a:pt x="0" y="106"/>
                    </a:lnTo>
                    <a:lnTo>
                      <a:pt x="0" y="100"/>
                    </a:lnTo>
                    <a:lnTo>
                      <a:pt x="0" y="94"/>
                    </a:lnTo>
                    <a:lnTo>
                      <a:pt x="0" y="86"/>
                    </a:lnTo>
                    <a:lnTo>
                      <a:pt x="0" y="81"/>
                    </a:lnTo>
                    <a:lnTo>
                      <a:pt x="0" y="73"/>
                    </a:lnTo>
                    <a:lnTo>
                      <a:pt x="0" y="65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0" y="40"/>
                    </a:lnTo>
                    <a:lnTo>
                      <a:pt x="0" y="33"/>
                    </a:lnTo>
                    <a:lnTo>
                      <a:pt x="0" y="29"/>
                    </a:lnTo>
                    <a:lnTo>
                      <a:pt x="0" y="23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7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7" y="29"/>
                    </a:lnTo>
                    <a:lnTo>
                      <a:pt x="17" y="31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21" y="35"/>
                    </a:lnTo>
                    <a:lnTo>
                      <a:pt x="21" y="37"/>
                    </a:lnTo>
                    <a:lnTo>
                      <a:pt x="23" y="37"/>
                    </a:lnTo>
                    <a:lnTo>
                      <a:pt x="25" y="38"/>
                    </a:lnTo>
                    <a:lnTo>
                      <a:pt x="27" y="38"/>
                    </a:lnTo>
                    <a:lnTo>
                      <a:pt x="27" y="40"/>
                    </a:lnTo>
                    <a:lnTo>
                      <a:pt x="29" y="40"/>
                    </a:lnTo>
                    <a:lnTo>
                      <a:pt x="29" y="42"/>
                    </a:lnTo>
                    <a:lnTo>
                      <a:pt x="31" y="42"/>
                    </a:lnTo>
                    <a:lnTo>
                      <a:pt x="31" y="44"/>
                    </a:lnTo>
                    <a:lnTo>
                      <a:pt x="33" y="46"/>
                    </a:lnTo>
                    <a:lnTo>
                      <a:pt x="33" y="48"/>
                    </a:lnTo>
                    <a:lnTo>
                      <a:pt x="33" y="50"/>
                    </a:lnTo>
                    <a:lnTo>
                      <a:pt x="33" y="52"/>
                    </a:lnTo>
                    <a:lnTo>
                      <a:pt x="33" y="54"/>
                    </a:lnTo>
                    <a:lnTo>
                      <a:pt x="33" y="56"/>
                    </a:lnTo>
                    <a:lnTo>
                      <a:pt x="33" y="58"/>
                    </a:lnTo>
                    <a:lnTo>
                      <a:pt x="33" y="60"/>
                    </a:lnTo>
                    <a:lnTo>
                      <a:pt x="33" y="62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1" y="65"/>
                    </a:lnTo>
                    <a:lnTo>
                      <a:pt x="31" y="67"/>
                    </a:lnTo>
                    <a:lnTo>
                      <a:pt x="31" y="69"/>
                    </a:lnTo>
                    <a:lnTo>
                      <a:pt x="29" y="69"/>
                    </a:lnTo>
                    <a:lnTo>
                      <a:pt x="29" y="71"/>
                    </a:lnTo>
                    <a:lnTo>
                      <a:pt x="29" y="73"/>
                    </a:lnTo>
                    <a:lnTo>
                      <a:pt x="29" y="75"/>
                    </a:lnTo>
                    <a:lnTo>
                      <a:pt x="27" y="77"/>
                    </a:lnTo>
                    <a:lnTo>
                      <a:pt x="27" y="79"/>
                    </a:lnTo>
                    <a:lnTo>
                      <a:pt x="27" y="81"/>
                    </a:lnTo>
                    <a:lnTo>
                      <a:pt x="27" y="83"/>
                    </a:lnTo>
                    <a:lnTo>
                      <a:pt x="27" y="85"/>
                    </a:lnTo>
                    <a:lnTo>
                      <a:pt x="29" y="85"/>
                    </a:lnTo>
                    <a:lnTo>
                      <a:pt x="29" y="86"/>
                    </a:lnTo>
                    <a:lnTo>
                      <a:pt x="31" y="86"/>
                    </a:lnTo>
                    <a:lnTo>
                      <a:pt x="31" y="88"/>
                    </a:lnTo>
                    <a:lnTo>
                      <a:pt x="31" y="90"/>
                    </a:lnTo>
                    <a:lnTo>
                      <a:pt x="33" y="90"/>
                    </a:lnTo>
                    <a:lnTo>
                      <a:pt x="33" y="92"/>
                    </a:lnTo>
                    <a:lnTo>
                      <a:pt x="35" y="92"/>
                    </a:lnTo>
                    <a:lnTo>
                      <a:pt x="35" y="94"/>
                    </a:lnTo>
                    <a:lnTo>
                      <a:pt x="37" y="94"/>
                    </a:lnTo>
                    <a:lnTo>
                      <a:pt x="37" y="96"/>
                    </a:lnTo>
                    <a:lnTo>
                      <a:pt x="39" y="96"/>
                    </a:lnTo>
                    <a:lnTo>
                      <a:pt x="40" y="96"/>
                    </a:lnTo>
                    <a:lnTo>
                      <a:pt x="40" y="98"/>
                    </a:lnTo>
                    <a:lnTo>
                      <a:pt x="42" y="98"/>
                    </a:lnTo>
                    <a:lnTo>
                      <a:pt x="44" y="98"/>
                    </a:lnTo>
                    <a:lnTo>
                      <a:pt x="44" y="100"/>
                    </a:lnTo>
                    <a:lnTo>
                      <a:pt x="46" y="100"/>
                    </a:lnTo>
                    <a:lnTo>
                      <a:pt x="48" y="100"/>
                    </a:lnTo>
                    <a:lnTo>
                      <a:pt x="50" y="100"/>
                    </a:lnTo>
                    <a:lnTo>
                      <a:pt x="52" y="102"/>
                    </a:lnTo>
                    <a:lnTo>
                      <a:pt x="54" y="102"/>
                    </a:lnTo>
                    <a:lnTo>
                      <a:pt x="58" y="102"/>
                    </a:lnTo>
                    <a:lnTo>
                      <a:pt x="58" y="104"/>
                    </a:lnTo>
                    <a:lnTo>
                      <a:pt x="60" y="104"/>
                    </a:lnTo>
                    <a:lnTo>
                      <a:pt x="62" y="104"/>
                    </a:lnTo>
                    <a:lnTo>
                      <a:pt x="63" y="106"/>
                    </a:lnTo>
                    <a:lnTo>
                      <a:pt x="65" y="108"/>
                    </a:lnTo>
                    <a:lnTo>
                      <a:pt x="67" y="110"/>
                    </a:lnTo>
                    <a:lnTo>
                      <a:pt x="67" y="111"/>
                    </a:lnTo>
                    <a:lnTo>
                      <a:pt x="69" y="111"/>
                    </a:lnTo>
                    <a:lnTo>
                      <a:pt x="69" y="113"/>
                    </a:lnTo>
                    <a:lnTo>
                      <a:pt x="69" y="115"/>
                    </a:lnTo>
                    <a:lnTo>
                      <a:pt x="69" y="117"/>
                    </a:lnTo>
                    <a:lnTo>
                      <a:pt x="67" y="119"/>
                    </a:lnTo>
                    <a:lnTo>
                      <a:pt x="67" y="121"/>
                    </a:lnTo>
                    <a:lnTo>
                      <a:pt x="67" y="123"/>
                    </a:lnTo>
                    <a:lnTo>
                      <a:pt x="65" y="123"/>
                    </a:lnTo>
                    <a:lnTo>
                      <a:pt x="65" y="125"/>
                    </a:lnTo>
                    <a:lnTo>
                      <a:pt x="63" y="127"/>
                    </a:lnTo>
                    <a:lnTo>
                      <a:pt x="63" y="129"/>
                    </a:lnTo>
                    <a:lnTo>
                      <a:pt x="62" y="129"/>
                    </a:lnTo>
                    <a:lnTo>
                      <a:pt x="62" y="131"/>
                    </a:lnTo>
                    <a:lnTo>
                      <a:pt x="60" y="133"/>
                    </a:lnTo>
                    <a:lnTo>
                      <a:pt x="60" y="134"/>
                    </a:lnTo>
                    <a:close/>
                  </a:path>
                </a:pathLst>
              </a:custGeom>
              <a:solidFill>
                <a:srgbClr val="BF6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84" name="Freeform 760"/>
              <p:cNvSpPr>
                <a:spLocks noChangeAspect="1"/>
              </p:cNvSpPr>
              <p:nvPr/>
            </p:nvSpPr>
            <p:spPr bwMode="auto">
              <a:xfrm>
                <a:off x="1154" y="3188"/>
                <a:ext cx="130" cy="127"/>
              </a:xfrm>
              <a:custGeom>
                <a:avLst/>
                <a:gdLst>
                  <a:gd name="T0" fmla="*/ 2 w 171"/>
                  <a:gd name="T1" fmla="*/ 1 h 182"/>
                  <a:gd name="T2" fmla="*/ 2 w 171"/>
                  <a:gd name="T3" fmla="*/ 2 h 182"/>
                  <a:gd name="T4" fmla="*/ 2 w 171"/>
                  <a:gd name="T5" fmla="*/ 2 h 182"/>
                  <a:gd name="T6" fmla="*/ 2 w 171"/>
                  <a:gd name="T7" fmla="*/ 2 h 182"/>
                  <a:gd name="T8" fmla="*/ 2 w 171"/>
                  <a:gd name="T9" fmla="*/ 2 h 182"/>
                  <a:gd name="T10" fmla="*/ 3 w 171"/>
                  <a:gd name="T11" fmla="*/ 2 h 182"/>
                  <a:gd name="T12" fmla="*/ 3 w 171"/>
                  <a:gd name="T13" fmla="*/ 2 h 182"/>
                  <a:gd name="T14" fmla="*/ 4 w 171"/>
                  <a:gd name="T15" fmla="*/ 2 h 182"/>
                  <a:gd name="T16" fmla="*/ 4 w 171"/>
                  <a:gd name="T17" fmla="*/ 2 h 182"/>
                  <a:gd name="T18" fmla="*/ 4 w 171"/>
                  <a:gd name="T19" fmla="*/ 2 h 182"/>
                  <a:gd name="T20" fmla="*/ 5 w 171"/>
                  <a:gd name="T21" fmla="*/ 2 h 182"/>
                  <a:gd name="T22" fmla="*/ 5 w 171"/>
                  <a:gd name="T23" fmla="*/ 2 h 182"/>
                  <a:gd name="T24" fmla="*/ 5 w 171"/>
                  <a:gd name="T25" fmla="*/ 2 h 182"/>
                  <a:gd name="T26" fmla="*/ 5 w 171"/>
                  <a:gd name="T27" fmla="*/ 2 h 182"/>
                  <a:gd name="T28" fmla="*/ 6 w 171"/>
                  <a:gd name="T29" fmla="*/ 2 h 182"/>
                  <a:gd name="T30" fmla="*/ 6 w 171"/>
                  <a:gd name="T31" fmla="*/ 2 h 182"/>
                  <a:gd name="T32" fmla="*/ 6 w 171"/>
                  <a:gd name="T33" fmla="*/ 2 h 182"/>
                  <a:gd name="T34" fmla="*/ 6 w 171"/>
                  <a:gd name="T35" fmla="*/ 2 h 182"/>
                  <a:gd name="T36" fmla="*/ 6 w 171"/>
                  <a:gd name="T37" fmla="*/ 2 h 182"/>
                  <a:gd name="T38" fmla="*/ 5 w 171"/>
                  <a:gd name="T39" fmla="*/ 2 h 182"/>
                  <a:gd name="T40" fmla="*/ 5 w 171"/>
                  <a:gd name="T41" fmla="*/ 2 h 182"/>
                  <a:gd name="T42" fmla="*/ 4 w 171"/>
                  <a:gd name="T43" fmla="*/ 2 h 182"/>
                  <a:gd name="T44" fmla="*/ 4 w 171"/>
                  <a:gd name="T45" fmla="*/ 2 h 182"/>
                  <a:gd name="T46" fmla="*/ 3 w 171"/>
                  <a:gd name="T47" fmla="*/ 2 h 182"/>
                  <a:gd name="T48" fmla="*/ 2 w 171"/>
                  <a:gd name="T49" fmla="*/ 2 h 182"/>
                  <a:gd name="T50" fmla="*/ 2 w 171"/>
                  <a:gd name="T51" fmla="*/ 2 h 182"/>
                  <a:gd name="T52" fmla="*/ 2 w 171"/>
                  <a:gd name="T53" fmla="*/ 2 h 182"/>
                  <a:gd name="T54" fmla="*/ 2 w 171"/>
                  <a:gd name="T55" fmla="*/ 2 h 182"/>
                  <a:gd name="T56" fmla="*/ 2 w 171"/>
                  <a:gd name="T57" fmla="*/ 2 h 182"/>
                  <a:gd name="T58" fmla="*/ 2 w 171"/>
                  <a:gd name="T59" fmla="*/ 2 h 182"/>
                  <a:gd name="T60" fmla="*/ 2 w 171"/>
                  <a:gd name="T61" fmla="*/ 2 h 182"/>
                  <a:gd name="T62" fmla="*/ 2 w 171"/>
                  <a:gd name="T63" fmla="*/ 1 h 182"/>
                  <a:gd name="T64" fmla="*/ 0 w 171"/>
                  <a:gd name="T65" fmla="*/ 1 h 182"/>
                  <a:gd name="T66" fmla="*/ 0 w 171"/>
                  <a:gd name="T67" fmla="*/ 1 h 182"/>
                  <a:gd name="T68" fmla="*/ 0 w 171"/>
                  <a:gd name="T69" fmla="*/ 1 h 182"/>
                  <a:gd name="T70" fmla="*/ 0 w 171"/>
                  <a:gd name="T71" fmla="*/ 1 h 182"/>
                  <a:gd name="T72" fmla="*/ 2 w 171"/>
                  <a:gd name="T73" fmla="*/ 1 h 182"/>
                  <a:gd name="T74" fmla="*/ 2 w 171"/>
                  <a:gd name="T75" fmla="*/ 1 h 182"/>
                  <a:gd name="T76" fmla="*/ 2 w 171"/>
                  <a:gd name="T77" fmla="*/ 1 h 182"/>
                  <a:gd name="T78" fmla="*/ 2 w 171"/>
                  <a:gd name="T79" fmla="*/ 1 h 182"/>
                  <a:gd name="T80" fmla="*/ 2 w 171"/>
                  <a:gd name="T81" fmla="*/ 1 h 182"/>
                  <a:gd name="T82" fmla="*/ 2 w 171"/>
                  <a:gd name="T83" fmla="*/ 1 h 182"/>
                  <a:gd name="T84" fmla="*/ 2 w 171"/>
                  <a:gd name="T85" fmla="*/ 1 h 182"/>
                  <a:gd name="T86" fmla="*/ 2 w 171"/>
                  <a:gd name="T87" fmla="*/ 1 h 182"/>
                  <a:gd name="T88" fmla="*/ 2 w 171"/>
                  <a:gd name="T89" fmla="*/ 1 h 182"/>
                  <a:gd name="T90" fmla="*/ 2 w 171"/>
                  <a:gd name="T91" fmla="*/ 1 h 182"/>
                  <a:gd name="T92" fmla="*/ 2 w 171"/>
                  <a:gd name="T93" fmla="*/ 1 h 182"/>
                  <a:gd name="T94" fmla="*/ 2 w 171"/>
                  <a:gd name="T95" fmla="*/ 1 h 182"/>
                  <a:gd name="T96" fmla="*/ 2 w 171"/>
                  <a:gd name="T97" fmla="*/ 1 h 182"/>
                  <a:gd name="T98" fmla="*/ 2 w 171"/>
                  <a:gd name="T99" fmla="*/ 1 h 182"/>
                  <a:gd name="T100" fmla="*/ 2 w 171"/>
                  <a:gd name="T101" fmla="*/ 1 h 182"/>
                  <a:gd name="T102" fmla="*/ 2 w 171"/>
                  <a:gd name="T103" fmla="*/ 1 h 182"/>
                  <a:gd name="T104" fmla="*/ 2 w 171"/>
                  <a:gd name="T105" fmla="*/ 1 h 182"/>
                  <a:gd name="T106" fmla="*/ 2 w 171"/>
                  <a:gd name="T107" fmla="*/ 1 h 182"/>
                  <a:gd name="T108" fmla="*/ 2 w 171"/>
                  <a:gd name="T109" fmla="*/ 1 h 18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71"/>
                  <a:gd name="T166" fmla="*/ 0 h 182"/>
                  <a:gd name="T167" fmla="*/ 171 w 171"/>
                  <a:gd name="T168" fmla="*/ 182 h 18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71" h="182">
                    <a:moveTo>
                      <a:pt x="50" y="130"/>
                    </a:moveTo>
                    <a:lnTo>
                      <a:pt x="50" y="132"/>
                    </a:lnTo>
                    <a:lnTo>
                      <a:pt x="48" y="134"/>
                    </a:lnTo>
                    <a:lnTo>
                      <a:pt x="48" y="136"/>
                    </a:lnTo>
                    <a:lnTo>
                      <a:pt x="46" y="136"/>
                    </a:lnTo>
                    <a:lnTo>
                      <a:pt x="46" y="138"/>
                    </a:lnTo>
                    <a:lnTo>
                      <a:pt x="46" y="140"/>
                    </a:lnTo>
                    <a:lnTo>
                      <a:pt x="46" y="142"/>
                    </a:lnTo>
                    <a:lnTo>
                      <a:pt x="46" y="144"/>
                    </a:lnTo>
                    <a:lnTo>
                      <a:pt x="46" y="146"/>
                    </a:lnTo>
                    <a:lnTo>
                      <a:pt x="48" y="148"/>
                    </a:lnTo>
                    <a:lnTo>
                      <a:pt x="48" y="150"/>
                    </a:lnTo>
                    <a:lnTo>
                      <a:pt x="50" y="152"/>
                    </a:lnTo>
                    <a:lnTo>
                      <a:pt x="50" y="154"/>
                    </a:lnTo>
                    <a:lnTo>
                      <a:pt x="52" y="154"/>
                    </a:lnTo>
                    <a:lnTo>
                      <a:pt x="52" y="155"/>
                    </a:lnTo>
                    <a:lnTo>
                      <a:pt x="54" y="157"/>
                    </a:lnTo>
                    <a:lnTo>
                      <a:pt x="56" y="157"/>
                    </a:lnTo>
                    <a:lnTo>
                      <a:pt x="56" y="159"/>
                    </a:lnTo>
                    <a:lnTo>
                      <a:pt x="58" y="159"/>
                    </a:lnTo>
                    <a:lnTo>
                      <a:pt x="58" y="161"/>
                    </a:lnTo>
                    <a:lnTo>
                      <a:pt x="60" y="161"/>
                    </a:lnTo>
                    <a:lnTo>
                      <a:pt x="62" y="161"/>
                    </a:lnTo>
                    <a:lnTo>
                      <a:pt x="62" y="163"/>
                    </a:lnTo>
                    <a:lnTo>
                      <a:pt x="63" y="163"/>
                    </a:lnTo>
                    <a:lnTo>
                      <a:pt x="65" y="165"/>
                    </a:lnTo>
                    <a:lnTo>
                      <a:pt x="67" y="165"/>
                    </a:lnTo>
                    <a:lnTo>
                      <a:pt x="67" y="167"/>
                    </a:lnTo>
                    <a:lnTo>
                      <a:pt x="69" y="167"/>
                    </a:lnTo>
                    <a:lnTo>
                      <a:pt x="71" y="169"/>
                    </a:lnTo>
                    <a:lnTo>
                      <a:pt x="73" y="169"/>
                    </a:lnTo>
                    <a:lnTo>
                      <a:pt x="75" y="169"/>
                    </a:lnTo>
                    <a:lnTo>
                      <a:pt x="77" y="169"/>
                    </a:lnTo>
                    <a:lnTo>
                      <a:pt x="77" y="171"/>
                    </a:lnTo>
                    <a:lnTo>
                      <a:pt x="79" y="171"/>
                    </a:lnTo>
                    <a:lnTo>
                      <a:pt x="81" y="171"/>
                    </a:lnTo>
                    <a:lnTo>
                      <a:pt x="83" y="171"/>
                    </a:lnTo>
                    <a:lnTo>
                      <a:pt x="85" y="171"/>
                    </a:lnTo>
                    <a:lnTo>
                      <a:pt x="87" y="171"/>
                    </a:lnTo>
                    <a:lnTo>
                      <a:pt x="87" y="173"/>
                    </a:lnTo>
                    <a:lnTo>
                      <a:pt x="88" y="173"/>
                    </a:lnTo>
                    <a:lnTo>
                      <a:pt x="90" y="173"/>
                    </a:lnTo>
                    <a:lnTo>
                      <a:pt x="92" y="173"/>
                    </a:lnTo>
                    <a:lnTo>
                      <a:pt x="94" y="173"/>
                    </a:lnTo>
                    <a:lnTo>
                      <a:pt x="96" y="173"/>
                    </a:lnTo>
                    <a:lnTo>
                      <a:pt x="98" y="173"/>
                    </a:lnTo>
                    <a:lnTo>
                      <a:pt x="100" y="173"/>
                    </a:lnTo>
                    <a:lnTo>
                      <a:pt x="102" y="173"/>
                    </a:lnTo>
                    <a:lnTo>
                      <a:pt x="104" y="173"/>
                    </a:lnTo>
                    <a:lnTo>
                      <a:pt x="106" y="173"/>
                    </a:lnTo>
                    <a:lnTo>
                      <a:pt x="108" y="173"/>
                    </a:lnTo>
                    <a:lnTo>
                      <a:pt x="110" y="173"/>
                    </a:lnTo>
                    <a:lnTo>
                      <a:pt x="111" y="173"/>
                    </a:lnTo>
                    <a:lnTo>
                      <a:pt x="113" y="173"/>
                    </a:lnTo>
                    <a:lnTo>
                      <a:pt x="115" y="173"/>
                    </a:lnTo>
                    <a:lnTo>
                      <a:pt x="117" y="173"/>
                    </a:lnTo>
                    <a:lnTo>
                      <a:pt x="119" y="173"/>
                    </a:lnTo>
                    <a:lnTo>
                      <a:pt x="121" y="173"/>
                    </a:lnTo>
                    <a:lnTo>
                      <a:pt x="123" y="173"/>
                    </a:lnTo>
                    <a:lnTo>
                      <a:pt x="125" y="173"/>
                    </a:lnTo>
                    <a:lnTo>
                      <a:pt x="127" y="171"/>
                    </a:lnTo>
                    <a:lnTo>
                      <a:pt x="129" y="171"/>
                    </a:lnTo>
                    <a:lnTo>
                      <a:pt x="131" y="171"/>
                    </a:lnTo>
                    <a:lnTo>
                      <a:pt x="133" y="171"/>
                    </a:lnTo>
                    <a:lnTo>
                      <a:pt x="136" y="171"/>
                    </a:lnTo>
                    <a:lnTo>
                      <a:pt x="138" y="171"/>
                    </a:lnTo>
                    <a:lnTo>
                      <a:pt x="140" y="169"/>
                    </a:lnTo>
                    <a:lnTo>
                      <a:pt x="142" y="169"/>
                    </a:lnTo>
                    <a:lnTo>
                      <a:pt x="144" y="169"/>
                    </a:lnTo>
                    <a:lnTo>
                      <a:pt x="148" y="169"/>
                    </a:lnTo>
                    <a:lnTo>
                      <a:pt x="150" y="169"/>
                    </a:lnTo>
                    <a:lnTo>
                      <a:pt x="152" y="167"/>
                    </a:lnTo>
                    <a:lnTo>
                      <a:pt x="154" y="167"/>
                    </a:lnTo>
                    <a:lnTo>
                      <a:pt x="156" y="167"/>
                    </a:lnTo>
                    <a:lnTo>
                      <a:pt x="158" y="167"/>
                    </a:lnTo>
                    <a:lnTo>
                      <a:pt x="159" y="165"/>
                    </a:lnTo>
                    <a:lnTo>
                      <a:pt x="161" y="165"/>
                    </a:lnTo>
                    <a:lnTo>
                      <a:pt x="163" y="165"/>
                    </a:lnTo>
                    <a:lnTo>
                      <a:pt x="165" y="163"/>
                    </a:lnTo>
                    <a:lnTo>
                      <a:pt x="167" y="163"/>
                    </a:lnTo>
                    <a:lnTo>
                      <a:pt x="169" y="163"/>
                    </a:lnTo>
                    <a:lnTo>
                      <a:pt x="169" y="161"/>
                    </a:lnTo>
                    <a:lnTo>
                      <a:pt x="171" y="161"/>
                    </a:lnTo>
                    <a:lnTo>
                      <a:pt x="169" y="161"/>
                    </a:lnTo>
                    <a:lnTo>
                      <a:pt x="169" y="163"/>
                    </a:lnTo>
                    <a:lnTo>
                      <a:pt x="167" y="163"/>
                    </a:lnTo>
                    <a:lnTo>
                      <a:pt x="167" y="165"/>
                    </a:lnTo>
                    <a:lnTo>
                      <a:pt x="165" y="165"/>
                    </a:lnTo>
                    <a:lnTo>
                      <a:pt x="165" y="167"/>
                    </a:lnTo>
                    <a:lnTo>
                      <a:pt x="163" y="167"/>
                    </a:lnTo>
                    <a:lnTo>
                      <a:pt x="161" y="167"/>
                    </a:lnTo>
                    <a:lnTo>
                      <a:pt x="161" y="169"/>
                    </a:lnTo>
                    <a:lnTo>
                      <a:pt x="159" y="169"/>
                    </a:lnTo>
                    <a:lnTo>
                      <a:pt x="158" y="169"/>
                    </a:lnTo>
                    <a:lnTo>
                      <a:pt x="156" y="169"/>
                    </a:lnTo>
                    <a:lnTo>
                      <a:pt x="156" y="171"/>
                    </a:lnTo>
                    <a:lnTo>
                      <a:pt x="154" y="171"/>
                    </a:lnTo>
                    <a:lnTo>
                      <a:pt x="152" y="171"/>
                    </a:lnTo>
                    <a:lnTo>
                      <a:pt x="150" y="171"/>
                    </a:lnTo>
                    <a:lnTo>
                      <a:pt x="146" y="173"/>
                    </a:lnTo>
                    <a:lnTo>
                      <a:pt x="142" y="175"/>
                    </a:lnTo>
                    <a:lnTo>
                      <a:pt x="138" y="175"/>
                    </a:lnTo>
                    <a:lnTo>
                      <a:pt x="133" y="177"/>
                    </a:lnTo>
                    <a:lnTo>
                      <a:pt x="129" y="177"/>
                    </a:lnTo>
                    <a:lnTo>
                      <a:pt x="125" y="178"/>
                    </a:lnTo>
                    <a:lnTo>
                      <a:pt x="121" y="178"/>
                    </a:lnTo>
                    <a:lnTo>
                      <a:pt x="117" y="178"/>
                    </a:lnTo>
                    <a:lnTo>
                      <a:pt x="113" y="180"/>
                    </a:lnTo>
                    <a:lnTo>
                      <a:pt x="111" y="180"/>
                    </a:lnTo>
                    <a:lnTo>
                      <a:pt x="108" y="180"/>
                    </a:lnTo>
                    <a:lnTo>
                      <a:pt x="104" y="180"/>
                    </a:lnTo>
                    <a:lnTo>
                      <a:pt x="100" y="182"/>
                    </a:lnTo>
                    <a:lnTo>
                      <a:pt x="96" y="182"/>
                    </a:lnTo>
                    <a:lnTo>
                      <a:pt x="94" y="182"/>
                    </a:lnTo>
                    <a:lnTo>
                      <a:pt x="90" y="182"/>
                    </a:lnTo>
                    <a:lnTo>
                      <a:pt x="87" y="182"/>
                    </a:lnTo>
                    <a:lnTo>
                      <a:pt x="85" y="182"/>
                    </a:lnTo>
                    <a:lnTo>
                      <a:pt x="81" y="180"/>
                    </a:lnTo>
                    <a:lnTo>
                      <a:pt x="79" y="180"/>
                    </a:lnTo>
                    <a:lnTo>
                      <a:pt x="75" y="180"/>
                    </a:lnTo>
                    <a:lnTo>
                      <a:pt x="73" y="180"/>
                    </a:lnTo>
                    <a:lnTo>
                      <a:pt x="69" y="180"/>
                    </a:lnTo>
                    <a:lnTo>
                      <a:pt x="67" y="178"/>
                    </a:lnTo>
                    <a:lnTo>
                      <a:pt x="63" y="178"/>
                    </a:lnTo>
                    <a:lnTo>
                      <a:pt x="62" y="177"/>
                    </a:lnTo>
                    <a:lnTo>
                      <a:pt x="58" y="177"/>
                    </a:lnTo>
                    <a:lnTo>
                      <a:pt x="56" y="175"/>
                    </a:lnTo>
                    <a:lnTo>
                      <a:pt x="54" y="175"/>
                    </a:lnTo>
                    <a:lnTo>
                      <a:pt x="50" y="173"/>
                    </a:lnTo>
                    <a:lnTo>
                      <a:pt x="48" y="171"/>
                    </a:lnTo>
                    <a:lnTo>
                      <a:pt x="44" y="171"/>
                    </a:lnTo>
                    <a:lnTo>
                      <a:pt x="42" y="169"/>
                    </a:lnTo>
                    <a:lnTo>
                      <a:pt x="40" y="167"/>
                    </a:lnTo>
                    <a:lnTo>
                      <a:pt x="37" y="165"/>
                    </a:lnTo>
                    <a:lnTo>
                      <a:pt x="35" y="165"/>
                    </a:lnTo>
                    <a:lnTo>
                      <a:pt x="33" y="163"/>
                    </a:lnTo>
                    <a:lnTo>
                      <a:pt x="31" y="161"/>
                    </a:lnTo>
                    <a:lnTo>
                      <a:pt x="29" y="161"/>
                    </a:lnTo>
                    <a:lnTo>
                      <a:pt x="27" y="159"/>
                    </a:lnTo>
                    <a:lnTo>
                      <a:pt x="25" y="159"/>
                    </a:lnTo>
                    <a:lnTo>
                      <a:pt x="25" y="157"/>
                    </a:lnTo>
                    <a:lnTo>
                      <a:pt x="23" y="157"/>
                    </a:lnTo>
                    <a:lnTo>
                      <a:pt x="21" y="155"/>
                    </a:lnTo>
                    <a:lnTo>
                      <a:pt x="19" y="155"/>
                    </a:lnTo>
                    <a:lnTo>
                      <a:pt x="17" y="154"/>
                    </a:lnTo>
                    <a:lnTo>
                      <a:pt x="16" y="154"/>
                    </a:lnTo>
                    <a:lnTo>
                      <a:pt x="14" y="152"/>
                    </a:lnTo>
                    <a:lnTo>
                      <a:pt x="12" y="152"/>
                    </a:lnTo>
                    <a:lnTo>
                      <a:pt x="12" y="150"/>
                    </a:lnTo>
                    <a:lnTo>
                      <a:pt x="10" y="150"/>
                    </a:lnTo>
                    <a:lnTo>
                      <a:pt x="8" y="148"/>
                    </a:lnTo>
                    <a:lnTo>
                      <a:pt x="6" y="148"/>
                    </a:lnTo>
                    <a:lnTo>
                      <a:pt x="6" y="146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4" y="140"/>
                    </a:lnTo>
                    <a:lnTo>
                      <a:pt x="2" y="138"/>
                    </a:lnTo>
                    <a:lnTo>
                      <a:pt x="2" y="134"/>
                    </a:lnTo>
                    <a:lnTo>
                      <a:pt x="2" y="130"/>
                    </a:lnTo>
                    <a:lnTo>
                      <a:pt x="2" y="127"/>
                    </a:lnTo>
                    <a:lnTo>
                      <a:pt x="2" y="121"/>
                    </a:lnTo>
                    <a:lnTo>
                      <a:pt x="2" y="115"/>
                    </a:lnTo>
                    <a:lnTo>
                      <a:pt x="0" y="109"/>
                    </a:lnTo>
                    <a:lnTo>
                      <a:pt x="0" y="104"/>
                    </a:lnTo>
                    <a:lnTo>
                      <a:pt x="0" y="98"/>
                    </a:lnTo>
                    <a:lnTo>
                      <a:pt x="0" y="90"/>
                    </a:lnTo>
                    <a:lnTo>
                      <a:pt x="0" y="84"/>
                    </a:lnTo>
                    <a:lnTo>
                      <a:pt x="0" y="79"/>
                    </a:lnTo>
                    <a:lnTo>
                      <a:pt x="0" y="71"/>
                    </a:lnTo>
                    <a:lnTo>
                      <a:pt x="0" y="65"/>
                    </a:lnTo>
                    <a:lnTo>
                      <a:pt x="0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2" y="19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4" y="25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7" y="29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3" y="34"/>
                    </a:lnTo>
                    <a:lnTo>
                      <a:pt x="25" y="34"/>
                    </a:lnTo>
                    <a:lnTo>
                      <a:pt x="25" y="36"/>
                    </a:lnTo>
                    <a:lnTo>
                      <a:pt x="27" y="36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29" y="40"/>
                    </a:lnTo>
                    <a:lnTo>
                      <a:pt x="29" y="42"/>
                    </a:lnTo>
                    <a:lnTo>
                      <a:pt x="31" y="44"/>
                    </a:lnTo>
                    <a:lnTo>
                      <a:pt x="31" y="46"/>
                    </a:lnTo>
                    <a:lnTo>
                      <a:pt x="31" y="48"/>
                    </a:lnTo>
                    <a:lnTo>
                      <a:pt x="31" y="50"/>
                    </a:lnTo>
                    <a:lnTo>
                      <a:pt x="29" y="50"/>
                    </a:lnTo>
                    <a:lnTo>
                      <a:pt x="29" y="52"/>
                    </a:lnTo>
                    <a:lnTo>
                      <a:pt x="29" y="54"/>
                    </a:lnTo>
                    <a:lnTo>
                      <a:pt x="29" y="56"/>
                    </a:lnTo>
                    <a:lnTo>
                      <a:pt x="29" y="58"/>
                    </a:lnTo>
                    <a:lnTo>
                      <a:pt x="29" y="59"/>
                    </a:lnTo>
                    <a:lnTo>
                      <a:pt x="27" y="59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7" y="65"/>
                    </a:lnTo>
                    <a:lnTo>
                      <a:pt x="27" y="67"/>
                    </a:lnTo>
                    <a:lnTo>
                      <a:pt x="25" y="67"/>
                    </a:lnTo>
                    <a:lnTo>
                      <a:pt x="25" y="69"/>
                    </a:lnTo>
                    <a:lnTo>
                      <a:pt x="25" y="71"/>
                    </a:lnTo>
                    <a:lnTo>
                      <a:pt x="25" y="73"/>
                    </a:lnTo>
                    <a:lnTo>
                      <a:pt x="23" y="73"/>
                    </a:lnTo>
                    <a:lnTo>
                      <a:pt x="23" y="75"/>
                    </a:lnTo>
                    <a:lnTo>
                      <a:pt x="23" y="77"/>
                    </a:lnTo>
                    <a:lnTo>
                      <a:pt x="23" y="79"/>
                    </a:lnTo>
                    <a:lnTo>
                      <a:pt x="23" y="81"/>
                    </a:lnTo>
                    <a:lnTo>
                      <a:pt x="25" y="81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7" y="84"/>
                    </a:lnTo>
                    <a:lnTo>
                      <a:pt x="27" y="86"/>
                    </a:lnTo>
                    <a:lnTo>
                      <a:pt x="29" y="86"/>
                    </a:lnTo>
                    <a:lnTo>
                      <a:pt x="29" y="88"/>
                    </a:lnTo>
                    <a:lnTo>
                      <a:pt x="31" y="88"/>
                    </a:lnTo>
                    <a:lnTo>
                      <a:pt x="31" y="90"/>
                    </a:lnTo>
                    <a:lnTo>
                      <a:pt x="33" y="92"/>
                    </a:lnTo>
                    <a:lnTo>
                      <a:pt x="35" y="92"/>
                    </a:lnTo>
                    <a:lnTo>
                      <a:pt x="35" y="94"/>
                    </a:lnTo>
                    <a:lnTo>
                      <a:pt x="37" y="94"/>
                    </a:lnTo>
                    <a:lnTo>
                      <a:pt x="39" y="94"/>
                    </a:lnTo>
                    <a:lnTo>
                      <a:pt x="39" y="96"/>
                    </a:lnTo>
                    <a:lnTo>
                      <a:pt x="40" y="96"/>
                    </a:lnTo>
                    <a:lnTo>
                      <a:pt x="42" y="96"/>
                    </a:lnTo>
                    <a:lnTo>
                      <a:pt x="44" y="96"/>
                    </a:lnTo>
                    <a:lnTo>
                      <a:pt x="46" y="98"/>
                    </a:lnTo>
                    <a:lnTo>
                      <a:pt x="50" y="98"/>
                    </a:lnTo>
                    <a:lnTo>
                      <a:pt x="52" y="98"/>
                    </a:lnTo>
                    <a:lnTo>
                      <a:pt x="52" y="100"/>
                    </a:lnTo>
                    <a:lnTo>
                      <a:pt x="54" y="100"/>
                    </a:lnTo>
                    <a:lnTo>
                      <a:pt x="56" y="102"/>
                    </a:lnTo>
                    <a:lnTo>
                      <a:pt x="58" y="102"/>
                    </a:lnTo>
                    <a:lnTo>
                      <a:pt x="60" y="104"/>
                    </a:lnTo>
                    <a:lnTo>
                      <a:pt x="62" y="106"/>
                    </a:lnTo>
                    <a:lnTo>
                      <a:pt x="62" y="107"/>
                    </a:lnTo>
                    <a:lnTo>
                      <a:pt x="62" y="109"/>
                    </a:lnTo>
                    <a:lnTo>
                      <a:pt x="62" y="111"/>
                    </a:lnTo>
                    <a:lnTo>
                      <a:pt x="62" y="113"/>
                    </a:lnTo>
                    <a:lnTo>
                      <a:pt x="62" y="115"/>
                    </a:lnTo>
                    <a:lnTo>
                      <a:pt x="60" y="117"/>
                    </a:lnTo>
                    <a:lnTo>
                      <a:pt x="60" y="119"/>
                    </a:lnTo>
                    <a:lnTo>
                      <a:pt x="58" y="121"/>
                    </a:lnTo>
                    <a:lnTo>
                      <a:pt x="56" y="123"/>
                    </a:lnTo>
                    <a:lnTo>
                      <a:pt x="56" y="125"/>
                    </a:lnTo>
                    <a:lnTo>
                      <a:pt x="54" y="127"/>
                    </a:lnTo>
                    <a:lnTo>
                      <a:pt x="54" y="129"/>
                    </a:lnTo>
                    <a:lnTo>
                      <a:pt x="52" y="129"/>
                    </a:lnTo>
                    <a:lnTo>
                      <a:pt x="50" y="130"/>
                    </a:lnTo>
                    <a:close/>
                  </a:path>
                </a:pathLst>
              </a:custGeom>
              <a:solidFill>
                <a:srgbClr val="BA61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85" name="Freeform 761"/>
              <p:cNvSpPr>
                <a:spLocks noChangeAspect="1"/>
              </p:cNvSpPr>
              <p:nvPr/>
            </p:nvSpPr>
            <p:spPr bwMode="auto">
              <a:xfrm>
                <a:off x="1154" y="3192"/>
                <a:ext cx="128" cy="123"/>
              </a:xfrm>
              <a:custGeom>
                <a:avLst/>
                <a:gdLst>
                  <a:gd name="T0" fmla="*/ 2 w 169"/>
                  <a:gd name="T1" fmla="*/ 1 h 176"/>
                  <a:gd name="T2" fmla="*/ 2 w 169"/>
                  <a:gd name="T3" fmla="*/ 2 h 176"/>
                  <a:gd name="T4" fmla="*/ 2 w 169"/>
                  <a:gd name="T5" fmla="*/ 2 h 176"/>
                  <a:gd name="T6" fmla="*/ 2 w 169"/>
                  <a:gd name="T7" fmla="*/ 2 h 176"/>
                  <a:gd name="T8" fmla="*/ 2 w 169"/>
                  <a:gd name="T9" fmla="*/ 2 h 176"/>
                  <a:gd name="T10" fmla="*/ 2 w 169"/>
                  <a:gd name="T11" fmla="*/ 2 h 176"/>
                  <a:gd name="T12" fmla="*/ 3 w 169"/>
                  <a:gd name="T13" fmla="*/ 2 h 176"/>
                  <a:gd name="T14" fmla="*/ 3 w 169"/>
                  <a:gd name="T15" fmla="*/ 2 h 176"/>
                  <a:gd name="T16" fmla="*/ 4 w 169"/>
                  <a:gd name="T17" fmla="*/ 2 h 176"/>
                  <a:gd name="T18" fmla="*/ 4 w 169"/>
                  <a:gd name="T19" fmla="*/ 2 h 176"/>
                  <a:gd name="T20" fmla="*/ 4 w 169"/>
                  <a:gd name="T21" fmla="*/ 2 h 176"/>
                  <a:gd name="T22" fmla="*/ 5 w 169"/>
                  <a:gd name="T23" fmla="*/ 2 h 176"/>
                  <a:gd name="T24" fmla="*/ 5 w 169"/>
                  <a:gd name="T25" fmla="*/ 2 h 176"/>
                  <a:gd name="T26" fmla="*/ 5 w 169"/>
                  <a:gd name="T27" fmla="*/ 2 h 176"/>
                  <a:gd name="T28" fmla="*/ 6 w 169"/>
                  <a:gd name="T29" fmla="*/ 2 h 176"/>
                  <a:gd name="T30" fmla="*/ 6 w 169"/>
                  <a:gd name="T31" fmla="*/ 2 h 176"/>
                  <a:gd name="T32" fmla="*/ 6 w 169"/>
                  <a:gd name="T33" fmla="*/ 2 h 176"/>
                  <a:gd name="T34" fmla="*/ 6 w 169"/>
                  <a:gd name="T35" fmla="*/ 2 h 176"/>
                  <a:gd name="T36" fmla="*/ 6 w 169"/>
                  <a:gd name="T37" fmla="*/ 2 h 176"/>
                  <a:gd name="T38" fmla="*/ 5 w 169"/>
                  <a:gd name="T39" fmla="*/ 2 h 176"/>
                  <a:gd name="T40" fmla="*/ 4 w 169"/>
                  <a:gd name="T41" fmla="*/ 2 h 176"/>
                  <a:gd name="T42" fmla="*/ 4 w 169"/>
                  <a:gd name="T43" fmla="*/ 2 h 176"/>
                  <a:gd name="T44" fmla="*/ 3 w 169"/>
                  <a:gd name="T45" fmla="*/ 2 h 176"/>
                  <a:gd name="T46" fmla="*/ 3 w 169"/>
                  <a:gd name="T47" fmla="*/ 2 h 176"/>
                  <a:gd name="T48" fmla="*/ 2 w 169"/>
                  <a:gd name="T49" fmla="*/ 2 h 176"/>
                  <a:gd name="T50" fmla="*/ 2 w 169"/>
                  <a:gd name="T51" fmla="*/ 2 h 176"/>
                  <a:gd name="T52" fmla="*/ 2 w 169"/>
                  <a:gd name="T53" fmla="*/ 2 h 176"/>
                  <a:gd name="T54" fmla="*/ 2 w 169"/>
                  <a:gd name="T55" fmla="*/ 2 h 176"/>
                  <a:gd name="T56" fmla="*/ 2 w 169"/>
                  <a:gd name="T57" fmla="*/ 2 h 176"/>
                  <a:gd name="T58" fmla="*/ 2 w 169"/>
                  <a:gd name="T59" fmla="*/ 2 h 176"/>
                  <a:gd name="T60" fmla="*/ 2 w 169"/>
                  <a:gd name="T61" fmla="*/ 1 h 176"/>
                  <a:gd name="T62" fmla="*/ 0 w 169"/>
                  <a:gd name="T63" fmla="*/ 1 h 176"/>
                  <a:gd name="T64" fmla="*/ 0 w 169"/>
                  <a:gd name="T65" fmla="*/ 1 h 176"/>
                  <a:gd name="T66" fmla="*/ 0 w 169"/>
                  <a:gd name="T67" fmla="*/ 1 h 176"/>
                  <a:gd name="T68" fmla="*/ 0 w 169"/>
                  <a:gd name="T69" fmla="*/ 1 h 176"/>
                  <a:gd name="T70" fmla="*/ 0 w 169"/>
                  <a:gd name="T71" fmla="*/ 0 h 176"/>
                  <a:gd name="T72" fmla="*/ 2 w 169"/>
                  <a:gd name="T73" fmla="*/ 1 h 176"/>
                  <a:gd name="T74" fmla="*/ 2 w 169"/>
                  <a:gd name="T75" fmla="*/ 1 h 176"/>
                  <a:gd name="T76" fmla="*/ 2 w 169"/>
                  <a:gd name="T77" fmla="*/ 1 h 176"/>
                  <a:gd name="T78" fmla="*/ 2 w 169"/>
                  <a:gd name="T79" fmla="*/ 1 h 176"/>
                  <a:gd name="T80" fmla="*/ 2 w 169"/>
                  <a:gd name="T81" fmla="*/ 1 h 176"/>
                  <a:gd name="T82" fmla="*/ 2 w 169"/>
                  <a:gd name="T83" fmla="*/ 1 h 176"/>
                  <a:gd name="T84" fmla="*/ 2 w 169"/>
                  <a:gd name="T85" fmla="*/ 1 h 176"/>
                  <a:gd name="T86" fmla="*/ 2 w 169"/>
                  <a:gd name="T87" fmla="*/ 1 h 176"/>
                  <a:gd name="T88" fmla="*/ 2 w 169"/>
                  <a:gd name="T89" fmla="*/ 1 h 176"/>
                  <a:gd name="T90" fmla="*/ 2 w 169"/>
                  <a:gd name="T91" fmla="*/ 1 h 176"/>
                  <a:gd name="T92" fmla="*/ 2 w 169"/>
                  <a:gd name="T93" fmla="*/ 1 h 176"/>
                  <a:gd name="T94" fmla="*/ 2 w 169"/>
                  <a:gd name="T95" fmla="*/ 1 h 176"/>
                  <a:gd name="T96" fmla="*/ 2 w 169"/>
                  <a:gd name="T97" fmla="*/ 1 h 176"/>
                  <a:gd name="T98" fmla="*/ 2 w 169"/>
                  <a:gd name="T99" fmla="*/ 1 h 176"/>
                  <a:gd name="T100" fmla="*/ 2 w 169"/>
                  <a:gd name="T101" fmla="*/ 1 h 176"/>
                  <a:gd name="T102" fmla="*/ 2 w 169"/>
                  <a:gd name="T103" fmla="*/ 1 h 176"/>
                  <a:gd name="T104" fmla="*/ 2 w 169"/>
                  <a:gd name="T105" fmla="*/ 1 h 176"/>
                  <a:gd name="T106" fmla="*/ 2 w 169"/>
                  <a:gd name="T107" fmla="*/ 1 h 17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9"/>
                  <a:gd name="T163" fmla="*/ 0 h 176"/>
                  <a:gd name="T164" fmla="*/ 169 w 169"/>
                  <a:gd name="T165" fmla="*/ 176 h 17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9" h="176">
                    <a:moveTo>
                      <a:pt x="42" y="126"/>
                    </a:moveTo>
                    <a:lnTo>
                      <a:pt x="40" y="128"/>
                    </a:lnTo>
                    <a:lnTo>
                      <a:pt x="39" y="130"/>
                    </a:lnTo>
                    <a:lnTo>
                      <a:pt x="39" y="132"/>
                    </a:lnTo>
                    <a:lnTo>
                      <a:pt x="39" y="134"/>
                    </a:lnTo>
                    <a:lnTo>
                      <a:pt x="39" y="136"/>
                    </a:lnTo>
                    <a:lnTo>
                      <a:pt x="39" y="138"/>
                    </a:lnTo>
                    <a:lnTo>
                      <a:pt x="39" y="140"/>
                    </a:lnTo>
                    <a:lnTo>
                      <a:pt x="39" y="142"/>
                    </a:lnTo>
                    <a:lnTo>
                      <a:pt x="40" y="142"/>
                    </a:lnTo>
                    <a:lnTo>
                      <a:pt x="40" y="144"/>
                    </a:lnTo>
                    <a:lnTo>
                      <a:pt x="40" y="146"/>
                    </a:lnTo>
                    <a:lnTo>
                      <a:pt x="42" y="146"/>
                    </a:lnTo>
                    <a:lnTo>
                      <a:pt x="42" y="148"/>
                    </a:lnTo>
                    <a:lnTo>
                      <a:pt x="44" y="149"/>
                    </a:lnTo>
                    <a:lnTo>
                      <a:pt x="46" y="149"/>
                    </a:lnTo>
                    <a:lnTo>
                      <a:pt x="46" y="151"/>
                    </a:lnTo>
                    <a:lnTo>
                      <a:pt x="48" y="151"/>
                    </a:lnTo>
                    <a:lnTo>
                      <a:pt x="48" y="153"/>
                    </a:lnTo>
                    <a:lnTo>
                      <a:pt x="50" y="153"/>
                    </a:lnTo>
                    <a:lnTo>
                      <a:pt x="52" y="155"/>
                    </a:lnTo>
                    <a:lnTo>
                      <a:pt x="54" y="155"/>
                    </a:lnTo>
                    <a:lnTo>
                      <a:pt x="54" y="157"/>
                    </a:lnTo>
                    <a:lnTo>
                      <a:pt x="56" y="157"/>
                    </a:lnTo>
                    <a:lnTo>
                      <a:pt x="58" y="159"/>
                    </a:lnTo>
                    <a:lnTo>
                      <a:pt x="60" y="159"/>
                    </a:lnTo>
                    <a:lnTo>
                      <a:pt x="62" y="161"/>
                    </a:lnTo>
                    <a:lnTo>
                      <a:pt x="63" y="161"/>
                    </a:lnTo>
                    <a:lnTo>
                      <a:pt x="63" y="163"/>
                    </a:lnTo>
                    <a:lnTo>
                      <a:pt x="65" y="163"/>
                    </a:lnTo>
                    <a:lnTo>
                      <a:pt x="67" y="163"/>
                    </a:lnTo>
                    <a:lnTo>
                      <a:pt x="69" y="165"/>
                    </a:lnTo>
                    <a:lnTo>
                      <a:pt x="71" y="165"/>
                    </a:lnTo>
                    <a:lnTo>
                      <a:pt x="73" y="165"/>
                    </a:lnTo>
                    <a:lnTo>
                      <a:pt x="75" y="167"/>
                    </a:lnTo>
                    <a:lnTo>
                      <a:pt x="77" y="167"/>
                    </a:lnTo>
                    <a:lnTo>
                      <a:pt x="79" y="167"/>
                    </a:lnTo>
                    <a:lnTo>
                      <a:pt x="81" y="167"/>
                    </a:lnTo>
                    <a:lnTo>
                      <a:pt x="83" y="167"/>
                    </a:lnTo>
                    <a:lnTo>
                      <a:pt x="85" y="167"/>
                    </a:lnTo>
                    <a:lnTo>
                      <a:pt x="87" y="167"/>
                    </a:lnTo>
                    <a:lnTo>
                      <a:pt x="88" y="169"/>
                    </a:lnTo>
                    <a:lnTo>
                      <a:pt x="90" y="169"/>
                    </a:lnTo>
                    <a:lnTo>
                      <a:pt x="92" y="169"/>
                    </a:lnTo>
                    <a:lnTo>
                      <a:pt x="94" y="169"/>
                    </a:lnTo>
                    <a:lnTo>
                      <a:pt x="96" y="169"/>
                    </a:lnTo>
                    <a:lnTo>
                      <a:pt x="98" y="169"/>
                    </a:lnTo>
                    <a:lnTo>
                      <a:pt x="100" y="169"/>
                    </a:lnTo>
                    <a:lnTo>
                      <a:pt x="102" y="169"/>
                    </a:lnTo>
                    <a:lnTo>
                      <a:pt x="104" y="169"/>
                    </a:lnTo>
                    <a:lnTo>
                      <a:pt x="106" y="169"/>
                    </a:lnTo>
                    <a:lnTo>
                      <a:pt x="108" y="169"/>
                    </a:lnTo>
                    <a:lnTo>
                      <a:pt x="110" y="169"/>
                    </a:lnTo>
                    <a:lnTo>
                      <a:pt x="111" y="169"/>
                    </a:lnTo>
                    <a:lnTo>
                      <a:pt x="113" y="169"/>
                    </a:lnTo>
                    <a:lnTo>
                      <a:pt x="115" y="169"/>
                    </a:lnTo>
                    <a:lnTo>
                      <a:pt x="117" y="167"/>
                    </a:lnTo>
                    <a:lnTo>
                      <a:pt x="119" y="167"/>
                    </a:lnTo>
                    <a:lnTo>
                      <a:pt x="121" y="167"/>
                    </a:lnTo>
                    <a:lnTo>
                      <a:pt x="123" y="167"/>
                    </a:lnTo>
                    <a:lnTo>
                      <a:pt x="125" y="167"/>
                    </a:lnTo>
                    <a:lnTo>
                      <a:pt x="127" y="167"/>
                    </a:lnTo>
                    <a:lnTo>
                      <a:pt x="129" y="167"/>
                    </a:lnTo>
                    <a:lnTo>
                      <a:pt x="131" y="167"/>
                    </a:lnTo>
                    <a:lnTo>
                      <a:pt x="134" y="167"/>
                    </a:lnTo>
                    <a:lnTo>
                      <a:pt x="136" y="165"/>
                    </a:lnTo>
                    <a:lnTo>
                      <a:pt x="138" y="165"/>
                    </a:lnTo>
                    <a:lnTo>
                      <a:pt x="140" y="165"/>
                    </a:lnTo>
                    <a:lnTo>
                      <a:pt x="142" y="165"/>
                    </a:lnTo>
                    <a:lnTo>
                      <a:pt x="144" y="165"/>
                    </a:lnTo>
                    <a:lnTo>
                      <a:pt x="146" y="163"/>
                    </a:lnTo>
                    <a:lnTo>
                      <a:pt x="148" y="163"/>
                    </a:lnTo>
                    <a:lnTo>
                      <a:pt x="152" y="163"/>
                    </a:lnTo>
                    <a:lnTo>
                      <a:pt x="154" y="163"/>
                    </a:lnTo>
                    <a:lnTo>
                      <a:pt x="156" y="163"/>
                    </a:lnTo>
                    <a:lnTo>
                      <a:pt x="158" y="161"/>
                    </a:lnTo>
                    <a:lnTo>
                      <a:pt x="159" y="161"/>
                    </a:lnTo>
                    <a:lnTo>
                      <a:pt x="161" y="161"/>
                    </a:lnTo>
                    <a:lnTo>
                      <a:pt x="163" y="159"/>
                    </a:lnTo>
                    <a:lnTo>
                      <a:pt x="165" y="159"/>
                    </a:lnTo>
                    <a:lnTo>
                      <a:pt x="167" y="159"/>
                    </a:lnTo>
                    <a:lnTo>
                      <a:pt x="167" y="157"/>
                    </a:lnTo>
                    <a:lnTo>
                      <a:pt x="169" y="157"/>
                    </a:lnTo>
                    <a:lnTo>
                      <a:pt x="167" y="157"/>
                    </a:lnTo>
                    <a:lnTo>
                      <a:pt x="167" y="159"/>
                    </a:lnTo>
                    <a:lnTo>
                      <a:pt x="165" y="159"/>
                    </a:lnTo>
                    <a:lnTo>
                      <a:pt x="165" y="161"/>
                    </a:lnTo>
                    <a:lnTo>
                      <a:pt x="163" y="161"/>
                    </a:lnTo>
                    <a:lnTo>
                      <a:pt x="161" y="161"/>
                    </a:lnTo>
                    <a:lnTo>
                      <a:pt x="161" y="163"/>
                    </a:lnTo>
                    <a:lnTo>
                      <a:pt x="159" y="163"/>
                    </a:lnTo>
                    <a:lnTo>
                      <a:pt x="158" y="163"/>
                    </a:lnTo>
                    <a:lnTo>
                      <a:pt x="156" y="165"/>
                    </a:lnTo>
                    <a:lnTo>
                      <a:pt x="154" y="165"/>
                    </a:lnTo>
                    <a:lnTo>
                      <a:pt x="152" y="165"/>
                    </a:lnTo>
                    <a:lnTo>
                      <a:pt x="150" y="165"/>
                    </a:lnTo>
                    <a:lnTo>
                      <a:pt x="146" y="167"/>
                    </a:lnTo>
                    <a:lnTo>
                      <a:pt x="142" y="169"/>
                    </a:lnTo>
                    <a:lnTo>
                      <a:pt x="138" y="169"/>
                    </a:lnTo>
                    <a:lnTo>
                      <a:pt x="133" y="171"/>
                    </a:lnTo>
                    <a:lnTo>
                      <a:pt x="129" y="171"/>
                    </a:lnTo>
                    <a:lnTo>
                      <a:pt x="125" y="172"/>
                    </a:lnTo>
                    <a:lnTo>
                      <a:pt x="121" y="172"/>
                    </a:lnTo>
                    <a:lnTo>
                      <a:pt x="117" y="172"/>
                    </a:lnTo>
                    <a:lnTo>
                      <a:pt x="113" y="174"/>
                    </a:lnTo>
                    <a:lnTo>
                      <a:pt x="111" y="174"/>
                    </a:lnTo>
                    <a:lnTo>
                      <a:pt x="108" y="174"/>
                    </a:lnTo>
                    <a:lnTo>
                      <a:pt x="104" y="174"/>
                    </a:lnTo>
                    <a:lnTo>
                      <a:pt x="100" y="174"/>
                    </a:lnTo>
                    <a:lnTo>
                      <a:pt x="96" y="176"/>
                    </a:lnTo>
                    <a:lnTo>
                      <a:pt x="94" y="176"/>
                    </a:lnTo>
                    <a:lnTo>
                      <a:pt x="90" y="176"/>
                    </a:lnTo>
                    <a:lnTo>
                      <a:pt x="87" y="176"/>
                    </a:lnTo>
                    <a:lnTo>
                      <a:pt x="85" y="176"/>
                    </a:lnTo>
                    <a:lnTo>
                      <a:pt x="81" y="174"/>
                    </a:lnTo>
                    <a:lnTo>
                      <a:pt x="79" y="174"/>
                    </a:lnTo>
                    <a:lnTo>
                      <a:pt x="75" y="174"/>
                    </a:lnTo>
                    <a:lnTo>
                      <a:pt x="73" y="174"/>
                    </a:lnTo>
                    <a:lnTo>
                      <a:pt x="69" y="172"/>
                    </a:lnTo>
                    <a:lnTo>
                      <a:pt x="67" y="172"/>
                    </a:lnTo>
                    <a:lnTo>
                      <a:pt x="63" y="172"/>
                    </a:lnTo>
                    <a:lnTo>
                      <a:pt x="62" y="171"/>
                    </a:lnTo>
                    <a:lnTo>
                      <a:pt x="58" y="171"/>
                    </a:lnTo>
                    <a:lnTo>
                      <a:pt x="56" y="169"/>
                    </a:lnTo>
                    <a:lnTo>
                      <a:pt x="54" y="169"/>
                    </a:lnTo>
                    <a:lnTo>
                      <a:pt x="50" y="167"/>
                    </a:lnTo>
                    <a:lnTo>
                      <a:pt x="48" y="165"/>
                    </a:lnTo>
                    <a:lnTo>
                      <a:pt x="44" y="165"/>
                    </a:lnTo>
                    <a:lnTo>
                      <a:pt x="42" y="163"/>
                    </a:lnTo>
                    <a:lnTo>
                      <a:pt x="40" y="161"/>
                    </a:lnTo>
                    <a:lnTo>
                      <a:pt x="37" y="159"/>
                    </a:lnTo>
                    <a:lnTo>
                      <a:pt x="35" y="159"/>
                    </a:lnTo>
                    <a:lnTo>
                      <a:pt x="33" y="157"/>
                    </a:lnTo>
                    <a:lnTo>
                      <a:pt x="31" y="155"/>
                    </a:lnTo>
                    <a:lnTo>
                      <a:pt x="29" y="155"/>
                    </a:lnTo>
                    <a:lnTo>
                      <a:pt x="27" y="153"/>
                    </a:lnTo>
                    <a:lnTo>
                      <a:pt x="25" y="153"/>
                    </a:lnTo>
                    <a:lnTo>
                      <a:pt x="25" y="151"/>
                    </a:lnTo>
                    <a:lnTo>
                      <a:pt x="23" y="151"/>
                    </a:lnTo>
                    <a:lnTo>
                      <a:pt x="21" y="149"/>
                    </a:lnTo>
                    <a:lnTo>
                      <a:pt x="19" y="149"/>
                    </a:lnTo>
                    <a:lnTo>
                      <a:pt x="17" y="148"/>
                    </a:lnTo>
                    <a:lnTo>
                      <a:pt x="16" y="148"/>
                    </a:lnTo>
                    <a:lnTo>
                      <a:pt x="14" y="146"/>
                    </a:lnTo>
                    <a:lnTo>
                      <a:pt x="12" y="146"/>
                    </a:lnTo>
                    <a:lnTo>
                      <a:pt x="12" y="144"/>
                    </a:lnTo>
                    <a:lnTo>
                      <a:pt x="10" y="144"/>
                    </a:lnTo>
                    <a:lnTo>
                      <a:pt x="8" y="142"/>
                    </a:lnTo>
                    <a:lnTo>
                      <a:pt x="6" y="142"/>
                    </a:lnTo>
                    <a:lnTo>
                      <a:pt x="6" y="140"/>
                    </a:lnTo>
                    <a:lnTo>
                      <a:pt x="4" y="140"/>
                    </a:lnTo>
                    <a:lnTo>
                      <a:pt x="4" y="138"/>
                    </a:lnTo>
                    <a:lnTo>
                      <a:pt x="4" y="134"/>
                    </a:lnTo>
                    <a:lnTo>
                      <a:pt x="2" y="132"/>
                    </a:lnTo>
                    <a:lnTo>
                      <a:pt x="2" y="128"/>
                    </a:lnTo>
                    <a:lnTo>
                      <a:pt x="2" y="124"/>
                    </a:lnTo>
                    <a:lnTo>
                      <a:pt x="2" y="121"/>
                    </a:lnTo>
                    <a:lnTo>
                      <a:pt x="2" y="115"/>
                    </a:lnTo>
                    <a:lnTo>
                      <a:pt x="0" y="111"/>
                    </a:lnTo>
                    <a:lnTo>
                      <a:pt x="0" y="105"/>
                    </a:lnTo>
                    <a:lnTo>
                      <a:pt x="0" y="100"/>
                    </a:lnTo>
                    <a:lnTo>
                      <a:pt x="0" y="94"/>
                    </a:lnTo>
                    <a:lnTo>
                      <a:pt x="0" y="86"/>
                    </a:lnTo>
                    <a:lnTo>
                      <a:pt x="0" y="80"/>
                    </a:lnTo>
                    <a:lnTo>
                      <a:pt x="0" y="75"/>
                    </a:lnTo>
                    <a:lnTo>
                      <a:pt x="0" y="67"/>
                    </a:lnTo>
                    <a:lnTo>
                      <a:pt x="0" y="61"/>
                    </a:lnTo>
                    <a:lnTo>
                      <a:pt x="0" y="55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2" y="17"/>
                    </a:lnTo>
                    <a:lnTo>
                      <a:pt x="12" y="19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6" y="25"/>
                    </a:lnTo>
                    <a:lnTo>
                      <a:pt x="17" y="25"/>
                    </a:lnTo>
                    <a:lnTo>
                      <a:pt x="17" y="27"/>
                    </a:lnTo>
                    <a:lnTo>
                      <a:pt x="19" y="27"/>
                    </a:lnTo>
                    <a:lnTo>
                      <a:pt x="19" y="28"/>
                    </a:lnTo>
                    <a:lnTo>
                      <a:pt x="21" y="28"/>
                    </a:lnTo>
                    <a:lnTo>
                      <a:pt x="23" y="30"/>
                    </a:lnTo>
                    <a:lnTo>
                      <a:pt x="25" y="30"/>
                    </a:lnTo>
                    <a:lnTo>
                      <a:pt x="25" y="32"/>
                    </a:lnTo>
                    <a:lnTo>
                      <a:pt x="27" y="34"/>
                    </a:lnTo>
                    <a:lnTo>
                      <a:pt x="27" y="36"/>
                    </a:lnTo>
                    <a:lnTo>
                      <a:pt x="27" y="38"/>
                    </a:lnTo>
                    <a:lnTo>
                      <a:pt x="27" y="40"/>
                    </a:lnTo>
                    <a:lnTo>
                      <a:pt x="27" y="42"/>
                    </a:lnTo>
                    <a:lnTo>
                      <a:pt x="27" y="44"/>
                    </a:lnTo>
                    <a:lnTo>
                      <a:pt x="27" y="46"/>
                    </a:lnTo>
                    <a:lnTo>
                      <a:pt x="27" y="48"/>
                    </a:lnTo>
                    <a:lnTo>
                      <a:pt x="27" y="50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5" y="53"/>
                    </a:lnTo>
                    <a:lnTo>
                      <a:pt x="25" y="55"/>
                    </a:lnTo>
                    <a:lnTo>
                      <a:pt x="25" y="57"/>
                    </a:lnTo>
                    <a:lnTo>
                      <a:pt x="23" y="57"/>
                    </a:lnTo>
                    <a:lnTo>
                      <a:pt x="23" y="59"/>
                    </a:lnTo>
                    <a:lnTo>
                      <a:pt x="23" y="61"/>
                    </a:lnTo>
                    <a:lnTo>
                      <a:pt x="23" y="63"/>
                    </a:lnTo>
                    <a:lnTo>
                      <a:pt x="21" y="63"/>
                    </a:lnTo>
                    <a:lnTo>
                      <a:pt x="21" y="65"/>
                    </a:lnTo>
                    <a:lnTo>
                      <a:pt x="21" y="67"/>
                    </a:lnTo>
                    <a:lnTo>
                      <a:pt x="19" y="67"/>
                    </a:lnTo>
                    <a:lnTo>
                      <a:pt x="19" y="69"/>
                    </a:lnTo>
                    <a:lnTo>
                      <a:pt x="19" y="71"/>
                    </a:lnTo>
                    <a:lnTo>
                      <a:pt x="19" y="73"/>
                    </a:lnTo>
                    <a:lnTo>
                      <a:pt x="19" y="75"/>
                    </a:lnTo>
                    <a:lnTo>
                      <a:pt x="21" y="75"/>
                    </a:lnTo>
                    <a:lnTo>
                      <a:pt x="21" y="76"/>
                    </a:lnTo>
                    <a:lnTo>
                      <a:pt x="23" y="76"/>
                    </a:lnTo>
                    <a:lnTo>
                      <a:pt x="23" y="78"/>
                    </a:lnTo>
                    <a:lnTo>
                      <a:pt x="23" y="80"/>
                    </a:lnTo>
                    <a:lnTo>
                      <a:pt x="25" y="80"/>
                    </a:lnTo>
                    <a:lnTo>
                      <a:pt x="25" y="82"/>
                    </a:lnTo>
                    <a:lnTo>
                      <a:pt x="25" y="84"/>
                    </a:lnTo>
                    <a:lnTo>
                      <a:pt x="27" y="84"/>
                    </a:lnTo>
                    <a:lnTo>
                      <a:pt x="27" y="86"/>
                    </a:lnTo>
                    <a:lnTo>
                      <a:pt x="29" y="86"/>
                    </a:lnTo>
                    <a:lnTo>
                      <a:pt x="31" y="88"/>
                    </a:lnTo>
                    <a:lnTo>
                      <a:pt x="33" y="88"/>
                    </a:lnTo>
                    <a:lnTo>
                      <a:pt x="35" y="90"/>
                    </a:lnTo>
                    <a:lnTo>
                      <a:pt x="37" y="90"/>
                    </a:lnTo>
                    <a:lnTo>
                      <a:pt x="39" y="90"/>
                    </a:lnTo>
                    <a:lnTo>
                      <a:pt x="40" y="90"/>
                    </a:lnTo>
                    <a:lnTo>
                      <a:pt x="42" y="92"/>
                    </a:lnTo>
                    <a:lnTo>
                      <a:pt x="44" y="92"/>
                    </a:lnTo>
                    <a:lnTo>
                      <a:pt x="46" y="94"/>
                    </a:lnTo>
                    <a:lnTo>
                      <a:pt x="48" y="94"/>
                    </a:lnTo>
                    <a:lnTo>
                      <a:pt x="50" y="94"/>
                    </a:lnTo>
                    <a:lnTo>
                      <a:pt x="50" y="96"/>
                    </a:lnTo>
                    <a:lnTo>
                      <a:pt x="52" y="96"/>
                    </a:lnTo>
                    <a:lnTo>
                      <a:pt x="52" y="98"/>
                    </a:lnTo>
                    <a:lnTo>
                      <a:pt x="54" y="98"/>
                    </a:lnTo>
                    <a:lnTo>
                      <a:pt x="54" y="100"/>
                    </a:lnTo>
                    <a:lnTo>
                      <a:pt x="54" y="101"/>
                    </a:lnTo>
                    <a:lnTo>
                      <a:pt x="54" y="103"/>
                    </a:lnTo>
                    <a:lnTo>
                      <a:pt x="54" y="105"/>
                    </a:lnTo>
                    <a:lnTo>
                      <a:pt x="54" y="107"/>
                    </a:lnTo>
                    <a:lnTo>
                      <a:pt x="54" y="109"/>
                    </a:lnTo>
                    <a:lnTo>
                      <a:pt x="52" y="111"/>
                    </a:lnTo>
                    <a:lnTo>
                      <a:pt x="52" y="113"/>
                    </a:lnTo>
                    <a:lnTo>
                      <a:pt x="50" y="113"/>
                    </a:lnTo>
                    <a:lnTo>
                      <a:pt x="50" y="115"/>
                    </a:lnTo>
                    <a:lnTo>
                      <a:pt x="48" y="117"/>
                    </a:lnTo>
                    <a:lnTo>
                      <a:pt x="48" y="119"/>
                    </a:lnTo>
                    <a:lnTo>
                      <a:pt x="46" y="119"/>
                    </a:lnTo>
                    <a:lnTo>
                      <a:pt x="46" y="121"/>
                    </a:lnTo>
                    <a:lnTo>
                      <a:pt x="44" y="123"/>
                    </a:lnTo>
                    <a:lnTo>
                      <a:pt x="42" y="124"/>
                    </a:lnTo>
                    <a:lnTo>
                      <a:pt x="42" y="126"/>
                    </a:lnTo>
                    <a:close/>
                  </a:path>
                </a:pathLst>
              </a:custGeom>
              <a:solidFill>
                <a:srgbClr val="B85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86" name="Freeform 762"/>
              <p:cNvSpPr>
                <a:spLocks noChangeAspect="1"/>
              </p:cNvSpPr>
              <p:nvPr/>
            </p:nvSpPr>
            <p:spPr bwMode="auto">
              <a:xfrm>
                <a:off x="1148" y="3195"/>
                <a:ext cx="131" cy="120"/>
              </a:xfrm>
              <a:custGeom>
                <a:avLst/>
                <a:gdLst>
                  <a:gd name="T0" fmla="*/ 2 w 174"/>
                  <a:gd name="T1" fmla="*/ 1 h 172"/>
                  <a:gd name="T2" fmla="*/ 2 w 174"/>
                  <a:gd name="T3" fmla="*/ 1 h 172"/>
                  <a:gd name="T4" fmla="*/ 2 w 174"/>
                  <a:gd name="T5" fmla="*/ 1 h 172"/>
                  <a:gd name="T6" fmla="*/ 2 w 174"/>
                  <a:gd name="T7" fmla="*/ 1 h 172"/>
                  <a:gd name="T8" fmla="*/ 2 w 174"/>
                  <a:gd name="T9" fmla="*/ 1 h 172"/>
                  <a:gd name="T10" fmla="*/ 2 w 174"/>
                  <a:gd name="T11" fmla="*/ 1 h 172"/>
                  <a:gd name="T12" fmla="*/ 2 w 174"/>
                  <a:gd name="T13" fmla="*/ 1 h 172"/>
                  <a:gd name="T14" fmla="*/ 2 w 174"/>
                  <a:gd name="T15" fmla="*/ 1 h 172"/>
                  <a:gd name="T16" fmla="*/ 2 w 174"/>
                  <a:gd name="T17" fmla="*/ 1 h 172"/>
                  <a:gd name="T18" fmla="*/ 2 w 174"/>
                  <a:gd name="T19" fmla="*/ 1 h 172"/>
                  <a:gd name="T20" fmla="*/ 2 w 174"/>
                  <a:gd name="T21" fmla="*/ 1 h 172"/>
                  <a:gd name="T22" fmla="*/ 2 w 174"/>
                  <a:gd name="T23" fmla="*/ 1 h 172"/>
                  <a:gd name="T24" fmla="*/ 2 w 174"/>
                  <a:gd name="T25" fmla="*/ 1 h 172"/>
                  <a:gd name="T26" fmla="*/ 2 w 174"/>
                  <a:gd name="T27" fmla="*/ 1 h 172"/>
                  <a:gd name="T28" fmla="*/ 2 w 174"/>
                  <a:gd name="T29" fmla="*/ 1 h 172"/>
                  <a:gd name="T30" fmla="*/ 2 w 174"/>
                  <a:gd name="T31" fmla="*/ 1 h 172"/>
                  <a:gd name="T32" fmla="*/ 2 w 174"/>
                  <a:gd name="T33" fmla="*/ 1 h 172"/>
                  <a:gd name="T34" fmla="*/ 2 w 174"/>
                  <a:gd name="T35" fmla="*/ 1 h 172"/>
                  <a:gd name="T36" fmla="*/ 2 w 174"/>
                  <a:gd name="T37" fmla="*/ 1 h 172"/>
                  <a:gd name="T38" fmla="*/ 2 w 174"/>
                  <a:gd name="T39" fmla="*/ 2 h 172"/>
                  <a:gd name="T40" fmla="*/ 2 w 174"/>
                  <a:gd name="T41" fmla="*/ 2 h 172"/>
                  <a:gd name="T42" fmla="*/ 2 w 174"/>
                  <a:gd name="T43" fmla="*/ 2 h 172"/>
                  <a:gd name="T44" fmla="*/ 2 w 174"/>
                  <a:gd name="T45" fmla="*/ 2 h 172"/>
                  <a:gd name="T46" fmla="*/ 3 w 174"/>
                  <a:gd name="T47" fmla="*/ 2 h 172"/>
                  <a:gd name="T48" fmla="*/ 3 w 174"/>
                  <a:gd name="T49" fmla="*/ 2 h 172"/>
                  <a:gd name="T50" fmla="*/ 4 w 174"/>
                  <a:gd name="T51" fmla="*/ 2 h 172"/>
                  <a:gd name="T52" fmla="*/ 4 w 174"/>
                  <a:gd name="T53" fmla="*/ 2 h 172"/>
                  <a:gd name="T54" fmla="*/ 4 w 174"/>
                  <a:gd name="T55" fmla="*/ 2 h 172"/>
                  <a:gd name="T56" fmla="*/ 5 w 174"/>
                  <a:gd name="T57" fmla="*/ 2 h 172"/>
                  <a:gd name="T58" fmla="*/ 5 w 174"/>
                  <a:gd name="T59" fmla="*/ 2 h 172"/>
                  <a:gd name="T60" fmla="*/ 5 w 174"/>
                  <a:gd name="T61" fmla="*/ 2 h 172"/>
                  <a:gd name="T62" fmla="*/ 5 w 174"/>
                  <a:gd name="T63" fmla="*/ 2 h 172"/>
                  <a:gd name="T64" fmla="*/ 6 w 174"/>
                  <a:gd name="T65" fmla="*/ 2 h 172"/>
                  <a:gd name="T66" fmla="*/ 6 w 174"/>
                  <a:gd name="T67" fmla="*/ 2 h 172"/>
                  <a:gd name="T68" fmla="*/ 6 w 174"/>
                  <a:gd name="T69" fmla="*/ 2 h 172"/>
                  <a:gd name="T70" fmla="*/ 6 w 174"/>
                  <a:gd name="T71" fmla="*/ 2 h 172"/>
                  <a:gd name="T72" fmla="*/ 5 w 174"/>
                  <a:gd name="T73" fmla="*/ 2 h 172"/>
                  <a:gd name="T74" fmla="*/ 5 w 174"/>
                  <a:gd name="T75" fmla="*/ 2 h 172"/>
                  <a:gd name="T76" fmla="*/ 4 w 174"/>
                  <a:gd name="T77" fmla="*/ 2 h 172"/>
                  <a:gd name="T78" fmla="*/ 4 w 174"/>
                  <a:gd name="T79" fmla="*/ 2 h 172"/>
                  <a:gd name="T80" fmla="*/ 3 w 174"/>
                  <a:gd name="T81" fmla="*/ 2 h 172"/>
                  <a:gd name="T82" fmla="*/ 3 w 174"/>
                  <a:gd name="T83" fmla="*/ 2 h 172"/>
                  <a:gd name="T84" fmla="*/ 2 w 174"/>
                  <a:gd name="T85" fmla="*/ 2 h 172"/>
                  <a:gd name="T86" fmla="*/ 2 w 174"/>
                  <a:gd name="T87" fmla="*/ 2 h 172"/>
                  <a:gd name="T88" fmla="*/ 2 w 174"/>
                  <a:gd name="T89" fmla="*/ 2 h 172"/>
                  <a:gd name="T90" fmla="*/ 2 w 174"/>
                  <a:gd name="T91" fmla="*/ 2 h 172"/>
                  <a:gd name="T92" fmla="*/ 2 w 174"/>
                  <a:gd name="T93" fmla="*/ 2 h 172"/>
                  <a:gd name="T94" fmla="*/ 2 w 174"/>
                  <a:gd name="T95" fmla="*/ 1 h 172"/>
                  <a:gd name="T96" fmla="*/ 2 w 174"/>
                  <a:gd name="T97" fmla="*/ 1 h 172"/>
                  <a:gd name="T98" fmla="*/ 2 w 174"/>
                  <a:gd name="T99" fmla="*/ 1 h 172"/>
                  <a:gd name="T100" fmla="*/ 2 w 174"/>
                  <a:gd name="T101" fmla="*/ 1 h 172"/>
                  <a:gd name="T102" fmla="*/ 2 w 174"/>
                  <a:gd name="T103" fmla="*/ 1 h 172"/>
                  <a:gd name="T104" fmla="*/ 2 w 174"/>
                  <a:gd name="T105" fmla="*/ 1 h 172"/>
                  <a:gd name="T106" fmla="*/ 2 w 174"/>
                  <a:gd name="T107" fmla="*/ 1 h 172"/>
                  <a:gd name="T108" fmla="*/ 0 w 174"/>
                  <a:gd name="T109" fmla="*/ 1 h 172"/>
                  <a:gd name="T110" fmla="*/ 2 w 174"/>
                  <a:gd name="T111" fmla="*/ 1 h 172"/>
                  <a:gd name="T112" fmla="*/ 2 w 174"/>
                  <a:gd name="T113" fmla="*/ 1 h 172"/>
                  <a:gd name="T114" fmla="*/ 2 w 174"/>
                  <a:gd name="T115" fmla="*/ 1 h 172"/>
                  <a:gd name="T116" fmla="*/ 2 w 174"/>
                  <a:gd name="T117" fmla="*/ 1 h 172"/>
                  <a:gd name="T118" fmla="*/ 2 w 174"/>
                  <a:gd name="T119" fmla="*/ 1 h 172"/>
                  <a:gd name="T120" fmla="*/ 2 w 174"/>
                  <a:gd name="T121" fmla="*/ 1 h 17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"/>
                  <a:gd name="T184" fmla="*/ 0 h 172"/>
                  <a:gd name="T185" fmla="*/ 174 w 174"/>
                  <a:gd name="T186" fmla="*/ 172 h 17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" h="172">
                    <a:moveTo>
                      <a:pt x="13" y="7"/>
                    </a:moveTo>
                    <a:lnTo>
                      <a:pt x="15" y="7"/>
                    </a:lnTo>
                    <a:lnTo>
                      <a:pt x="15" y="9"/>
                    </a:lnTo>
                    <a:lnTo>
                      <a:pt x="17" y="9"/>
                    </a:lnTo>
                    <a:lnTo>
                      <a:pt x="17" y="11"/>
                    </a:lnTo>
                    <a:lnTo>
                      <a:pt x="17" y="13"/>
                    </a:lnTo>
                    <a:lnTo>
                      <a:pt x="19" y="13"/>
                    </a:lnTo>
                    <a:lnTo>
                      <a:pt x="19" y="15"/>
                    </a:lnTo>
                    <a:lnTo>
                      <a:pt x="19" y="17"/>
                    </a:lnTo>
                    <a:lnTo>
                      <a:pt x="21" y="17"/>
                    </a:lnTo>
                    <a:lnTo>
                      <a:pt x="21" y="19"/>
                    </a:lnTo>
                    <a:lnTo>
                      <a:pt x="21" y="21"/>
                    </a:lnTo>
                    <a:lnTo>
                      <a:pt x="23" y="21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30" y="26"/>
                    </a:lnTo>
                    <a:lnTo>
                      <a:pt x="32" y="26"/>
                    </a:lnTo>
                    <a:lnTo>
                      <a:pt x="32" y="28"/>
                    </a:lnTo>
                    <a:lnTo>
                      <a:pt x="32" y="30"/>
                    </a:lnTo>
                    <a:lnTo>
                      <a:pt x="34" y="30"/>
                    </a:lnTo>
                    <a:lnTo>
                      <a:pt x="34" y="32"/>
                    </a:lnTo>
                    <a:lnTo>
                      <a:pt x="34" y="34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34" y="40"/>
                    </a:lnTo>
                    <a:lnTo>
                      <a:pt x="34" y="42"/>
                    </a:lnTo>
                    <a:lnTo>
                      <a:pt x="32" y="42"/>
                    </a:lnTo>
                    <a:lnTo>
                      <a:pt x="32" y="44"/>
                    </a:lnTo>
                    <a:lnTo>
                      <a:pt x="32" y="46"/>
                    </a:lnTo>
                    <a:lnTo>
                      <a:pt x="32" y="48"/>
                    </a:lnTo>
                    <a:lnTo>
                      <a:pt x="30" y="48"/>
                    </a:lnTo>
                    <a:lnTo>
                      <a:pt x="30" y="49"/>
                    </a:lnTo>
                    <a:lnTo>
                      <a:pt x="30" y="51"/>
                    </a:lnTo>
                    <a:lnTo>
                      <a:pt x="30" y="53"/>
                    </a:lnTo>
                    <a:lnTo>
                      <a:pt x="30" y="55"/>
                    </a:lnTo>
                    <a:lnTo>
                      <a:pt x="28" y="55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6" y="59"/>
                    </a:lnTo>
                    <a:lnTo>
                      <a:pt x="26" y="61"/>
                    </a:lnTo>
                    <a:lnTo>
                      <a:pt x="26" y="63"/>
                    </a:lnTo>
                    <a:lnTo>
                      <a:pt x="25" y="63"/>
                    </a:lnTo>
                    <a:lnTo>
                      <a:pt x="25" y="65"/>
                    </a:lnTo>
                    <a:lnTo>
                      <a:pt x="25" y="67"/>
                    </a:lnTo>
                    <a:lnTo>
                      <a:pt x="25" y="69"/>
                    </a:lnTo>
                    <a:lnTo>
                      <a:pt x="25" y="71"/>
                    </a:lnTo>
                    <a:lnTo>
                      <a:pt x="26" y="71"/>
                    </a:lnTo>
                    <a:lnTo>
                      <a:pt x="26" y="72"/>
                    </a:lnTo>
                    <a:lnTo>
                      <a:pt x="26" y="74"/>
                    </a:lnTo>
                    <a:lnTo>
                      <a:pt x="28" y="74"/>
                    </a:lnTo>
                    <a:lnTo>
                      <a:pt x="28" y="76"/>
                    </a:lnTo>
                    <a:lnTo>
                      <a:pt x="28" y="78"/>
                    </a:lnTo>
                    <a:lnTo>
                      <a:pt x="30" y="78"/>
                    </a:lnTo>
                    <a:lnTo>
                      <a:pt x="30" y="80"/>
                    </a:lnTo>
                    <a:lnTo>
                      <a:pt x="32" y="82"/>
                    </a:lnTo>
                    <a:lnTo>
                      <a:pt x="34" y="84"/>
                    </a:lnTo>
                    <a:lnTo>
                      <a:pt x="36" y="84"/>
                    </a:lnTo>
                    <a:lnTo>
                      <a:pt x="38" y="86"/>
                    </a:lnTo>
                    <a:lnTo>
                      <a:pt x="40" y="86"/>
                    </a:lnTo>
                    <a:lnTo>
                      <a:pt x="42" y="86"/>
                    </a:lnTo>
                    <a:lnTo>
                      <a:pt x="44" y="86"/>
                    </a:lnTo>
                    <a:lnTo>
                      <a:pt x="46" y="88"/>
                    </a:lnTo>
                    <a:lnTo>
                      <a:pt x="48" y="88"/>
                    </a:lnTo>
                    <a:lnTo>
                      <a:pt x="49" y="90"/>
                    </a:lnTo>
                    <a:lnTo>
                      <a:pt x="51" y="90"/>
                    </a:lnTo>
                    <a:lnTo>
                      <a:pt x="53" y="90"/>
                    </a:lnTo>
                    <a:lnTo>
                      <a:pt x="53" y="92"/>
                    </a:lnTo>
                    <a:lnTo>
                      <a:pt x="55" y="92"/>
                    </a:lnTo>
                    <a:lnTo>
                      <a:pt x="55" y="94"/>
                    </a:lnTo>
                    <a:lnTo>
                      <a:pt x="57" y="96"/>
                    </a:lnTo>
                    <a:lnTo>
                      <a:pt x="57" y="97"/>
                    </a:lnTo>
                    <a:lnTo>
                      <a:pt x="57" y="99"/>
                    </a:lnTo>
                    <a:lnTo>
                      <a:pt x="57" y="101"/>
                    </a:lnTo>
                    <a:lnTo>
                      <a:pt x="57" y="103"/>
                    </a:lnTo>
                    <a:lnTo>
                      <a:pt x="55" y="103"/>
                    </a:lnTo>
                    <a:lnTo>
                      <a:pt x="55" y="105"/>
                    </a:lnTo>
                    <a:lnTo>
                      <a:pt x="55" y="107"/>
                    </a:lnTo>
                    <a:lnTo>
                      <a:pt x="53" y="107"/>
                    </a:lnTo>
                    <a:lnTo>
                      <a:pt x="53" y="109"/>
                    </a:lnTo>
                    <a:lnTo>
                      <a:pt x="51" y="111"/>
                    </a:lnTo>
                    <a:lnTo>
                      <a:pt x="51" y="113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8" y="117"/>
                    </a:lnTo>
                    <a:lnTo>
                      <a:pt x="48" y="119"/>
                    </a:lnTo>
                    <a:lnTo>
                      <a:pt x="46" y="119"/>
                    </a:lnTo>
                    <a:lnTo>
                      <a:pt x="44" y="120"/>
                    </a:lnTo>
                    <a:lnTo>
                      <a:pt x="44" y="122"/>
                    </a:lnTo>
                    <a:lnTo>
                      <a:pt x="42" y="124"/>
                    </a:lnTo>
                    <a:lnTo>
                      <a:pt x="42" y="126"/>
                    </a:lnTo>
                    <a:lnTo>
                      <a:pt x="40" y="126"/>
                    </a:lnTo>
                    <a:lnTo>
                      <a:pt x="40" y="128"/>
                    </a:lnTo>
                    <a:lnTo>
                      <a:pt x="40" y="130"/>
                    </a:lnTo>
                    <a:lnTo>
                      <a:pt x="40" y="132"/>
                    </a:lnTo>
                    <a:lnTo>
                      <a:pt x="40" y="134"/>
                    </a:lnTo>
                    <a:lnTo>
                      <a:pt x="40" y="136"/>
                    </a:lnTo>
                    <a:lnTo>
                      <a:pt x="40" y="138"/>
                    </a:lnTo>
                    <a:lnTo>
                      <a:pt x="42" y="138"/>
                    </a:lnTo>
                    <a:lnTo>
                      <a:pt x="42" y="140"/>
                    </a:lnTo>
                    <a:lnTo>
                      <a:pt x="42" y="142"/>
                    </a:lnTo>
                    <a:lnTo>
                      <a:pt x="44" y="142"/>
                    </a:lnTo>
                    <a:lnTo>
                      <a:pt x="44" y="144"/>
                    </a:lnTo>
                    <a:lnTo>
                      <a:pt x="46" y="145"/>
                    </a:lnTo>
                    <a:lnTo>
                      <a:pt x="48" y="145"/>
                    </a:lnTo>
                    <a:lnTo>
                      <a:pt x="48" y="147"/>
                    </a:lnTo>
                    <a:lnTo>
                      <a:pt x="49" y="147"/>
                    </a:lnTo>
                    <a:lnTo>
                      <a:pt x="51" y="149"/>
                    </a:lnTo>
                    <a:lnTo>
                      <a:pt x="53" y="149"/>
                    </a:lnTo>
                    <a:lnTo>
                      <a:pt x="53" y="151"/>
                    </a:lnTo>
                    <a:lnTo>
                      <a:pt x="55" y="151"/>
                    </a:lnTo>
                    <a:lnTo>
                      <a:pt x="57" y="153"/>
                    </a:lnTo>
                    <a:lnTo>
                      <a:pt x="59" y="153"/>
                    </a:lnTo>
                    <a:lnTo>
                      <a:pt x="61" y="155"/>
                    </a:lnTo>
                    <a:lnTo>
                      <a:pt x="63" y="157"/>
                    </a:lnTo>
                    <a:lnTo>
                      <a:pt x="65" y="157"/>
                    </a:lnTo>
                    <a:lnTo>
                      <a:pt x="67" y="159"/>
                    </a:lnTo>
                    <a:lnTo>
                      <a:pt x="69" y="159"/>
                    </a:lnTo>
                    <a:lnTo>
                      <a:pt x="71" y="161"/>
                    </a:lnTo>
                    <a:lnTo>
                      <a:pt x="72" y="161"/>
                    </a:lnTo>
                    <a:lnTo>
                      <a:pt x="74" y="161"/>
                    </a:lnTo>
                    <a:lnTo>
                      <a:pt x="76" y="163"/>
                    </a:lnTo>
                    <a:lnTo>
                      <a:pt x="78" y="163"/>
                    </a:lnTo>
                    <a:lnTo>
                      <a:pt x="80" y="163"/>
                    </a:lnTo>
                    <a:lnTo>
                      <a:pt x="82" y="163"/>
                    </a:lnTo>
                    <a:lnTo>
                      <a:pt x="84" y="165"/>
                    </a:lnTo>
                    <a:lnTo>
                      <a:pt x="86" y="165"/>
                    </a:lnTo>
                    <a:lnTo>
                      <a:pt x="88" y="165"/>
                    </a:lnTo>
                    <a:lnTo>
                      <a:pt x="90" y="165"/>
                    </a:lnTo>
                    <a:lnTo>
                      <a:pt x="92" y="165"/>
                    </a:lnTo>
                    <a:lnTo>
                      <a:pt x="94" y="165"/>
                    </a:lnTo>
                    <a:lnTo>
                      <a:pt x="96" y="165"/>
                    </a:lnTo>
                    <a:lnTo>
                      <a:pt x="97" y="165"/>
                    </a:lnTo>
                    <a:lnTo>
                      <a:pt x="99" y="165"/>
                    </a:lnTo>
                    <a:lnTo>
                      <a:pt x="101" y="165"/>
                    </a:lnTo>
                    <a:lnTo>
                      <a:pt x="103" y="165"/>
                    </a:lnTo>
                    <a:lnTo>
                      <a:pt x="105" y="165"/>
                    </a:lnTo>
                    <a:lnTo>
                      <a:pt x="107" y="165"/>
                    </a:lnTo>
                    <a:lnTo>
                      <a:pt x="109" y="165"/>
                    </a:lnTo>
                    <a:lnTo>
                      <a:pt x="111" y="165"/>
                    </a:lnTo>
                    <a:lnTo>
                      <a:pt x="113" y="165"/>
                    </a:lnTo>
                    <a:lnTo>
                      <a:pt x="115" y="165"/>
                    </a:lnTo>
                    <a:lnTo>
                      <a:pt x="117" y="165"/>
                    </a:lnTo>
                    <a:lnTo>
                      <a:pt x="119" y="165"/>
                    </a:lnTo>
                    <a:lnTo>
                      <a:pt x="120" y="165"/>
                    </a:lnTo>
                    <a:lnTo>
                      <a:pt x="122" y="165"/>
                    </a:lnTo>
                    <a:lnTo>
                      <a:pt x="124" y="165"/>
                    </a:lnTo>
                    <a:lnTo>
                      <a:pt x="126" y="165"/>
                    </a:lnTo>
                    <a:lnTo>
                      <a:pt x="128" y="165"/>
                    </a:lnTo>
                    <a:lnTo>
                      <a:pt x="130" y="165"/>
                    </a:lnTo>
                    <a:lnTo>
                      <a:pt x="132" y="165"/>
                    </a:lnTo>
                    <a:lnTo>
                      <a:pt x="134" y="165"/>
                    </a:lnTo>
                    <a:lnTo>
                      <a:pt x="136" y="163"/>
                    </a:lnTo>
                    <a:lnTo>
                      <a:pt x="138" y="163"/>
                    </a:lnTo>
                    <a:lnTo>
                      <a:pt x="140" y="163"/>
                    </a:lnTo>
                    <a:lnTo>
                      <a:pt x="142" y="163"/>
                    </a:lnTo>
                    <a:lnTo>
                      <a:pt x="145" y="163"/>
                    </a:lnTo>
                    <a:lnTo>
                      <a:pt x="147" y="163"/>
                    </a:lnTo>
                    <a:lnTo>
                      <a:pt x="149" y="163"/>
                    </a:lnTo>
                    <a:lnTo>
                      <a:pt x="151" y="161"/>
                    </a:lnTo>
                    <a:lnTo>
                      <a:pt x="153" y="161"/>
                    </a:lnTo>
                    <a:lnTo>
                      <a:pt x="155" y="161"/>
                    </a:lnTo>
                    <a:lnTo>
                      <a:pt x="157" y="161"/>
                    </a:lnTo>
                    <a:lnTo>
                      <a:pt x="159" y="161"/>
                    </a:lnTo>
                    <a:lnTo>
                      <a:pt x="161" y="159"/>
                    </a:lnTo>
                    <a:lnTo>
                      <a:pt x="163" y="159"/>
                    </a:lnTo>
                    <a:lnTo>
                      <a:pt x="165" y="159"/>
                    </a:lnTo>
                    <a:lnTo>
                      <a:pt x="167" y="159"/>
                    </a:lnTo>
                    <a:lnTo>
                      <a:pt x="168" y="159"/>
                    </a:lnTo>
                    <a:lnTo>
                      <a:pt x="170" y="157"/>
                    </a:lnTo>
                    <a:lnTo>
                      <a:pt x="172" y="157"/>
                    </a:lnTo>
                    <a:lnTo>
                      <a:pt x="174" y="157"/>
                    </a:lnTo>
                    <a:lnTo>
                      <a:pt x="172" y="157"/>
                    </a:lnTo>
                    <a:lnTo>
                      <a:pt x="170" y="157"/>
                    </a:lnTo>
                    <a:lnTo>
                      <a:pt x="170" y="159"/>
                    </a:lnTo>
                    <a:lnTo>
                      <a:pt x="168" y="159"/>
                    </a:lnTo>
                    <a:lnTo>
                      <a:pt x="167" y="159"/>
                    </a:lnTo>
                    <a:lnTo>
                      <a:pt x="167" y="161"/>
                    </a:lnTo>
                    <a:lnTo>
                      <a:pt x="165" y="161"/>
                    </a:lnTo>
                    <a:lnTo>
                      <a:pt x="163" y="161"/>
                    </a:lnTo>
                    <a:lnTo>
                      <a:pt x="161" y="161"/>
                    </a:lnTo>
                    <a:lnTo>
                      <a:pt x="159" y="161"/>
                    </a:lnTo>
                    <a:lnTo>
                      <a:pt x="155" y="163"/>
                    </a:lnTo>
                    <a:lnTo>
                      <a:pt x="151" y="165"/>
                    </a:lnTo>
                    <a:lnTo>
                      <a:pt x="147" y="165"/>
                    </a:lnTo>
                    <a:lnTo>
                      <a:pt x="142" y="167"/>
                    </a:lnTo>
                    <a:lnTo>
                      <a:pt x="138" y="167"/>
                    </a:lnTo>
                    <a:lnTo>
                      <a:pt x="134" y="168"/>
                    </a:lnTo>
                    <a:lnTo>
                      <a:pt x="130" y="168"/>
                    </a:lnTo>
                    <a:lnTo>
                      <a:pt x="126" y="168"/>
                    </a:lnTo>
                    <a:lnTo>
                      <a:pt x="122" y="170"/>
                    </a:lnTo>
                    <a:lnTo>
                      <a:pt x="120" y="170"/>
                    </a:lnTo>
                    <a:lnTo>
                      <a:pt x="117" y="170"/>
                    </a:lnTo>
                    <a:lnTo>
                      <a:pt x="113" y="170"/>
                    </a:lnTo>
                    <a:lnTo>
                      <a:pt x="109" y="170"/>
                    </a:lnTo>
                    <a:lnTo>
                      <a:pt x="105" y="172"/>
                    </a:lnTo>
                    <a:lnTo>
                      <a:pt x="103" y="172"/>
                    </a:lnTo>
                    <a:lnTo>
                      <a:pt x="99" y="172"/>
                    </a:lnTo>
                    <a:lnTo>
                      <a:pt x="96" y="172"/>
                    </a:lnTo>
                    <a:lnTo>
                      <a:pt x="94" y="172"/>
                    </a:lnTo>
                    <a:lnTo>
                      <a:pt x="90" y="170"/>
                    </a:lnTo>
                    <a:lnTo>
                      <a:pt x="88" y="170"/>
                    </a:lnTo>
                    <a:lnTo>
                      <a:pt x="84" y="170"/>
                    </a:lnTo>
                    <a:lnTo>
                      <a:pt x="82" y="170"/>
                    </a:lnTo>
                    <a:lnTo>
                      <a:pt x="78" y="168"/>
                    </a:lnTo>
                    <a:lnTo>
                      <a:pt x="76" y="168"/>
                    </a:lnTo>
                    <a:lnTo>
                      <a:pt x="72" y="168"/>
                    </a:lnTo>
                    <a:lnTo>
                      <a:pt x="71" y="167"/>
                    </a:lnTo>
                    <a:lnTo>
                      <a:pt x="67" y="167"/>
                    </a:lnTo>
                    <a:lnTo>
                      <a:pt x="65" y="165"/>
                    </a:lnTo>
                    <a:lnTo>
                      <a:pt x="63" y="165"/>
                    </a:lnTo>
                    <a:lnTo>
                      <a:pt x="59" y="163"/>
                    </a:lnTo>
                    <a:lnTo>
                      <a:pt x="57" y="161"/>
                    </a:lnTo>
                    <a:lnTo>
                      <a:pt x="53" y="161"/>
                    </a:lnTo>
                    <a:lnTo>
                      <a:pt x="51" y="159"/>
                    </a:lnTo>
                    <a:lnTo>
                      <a:pt x="49" y="157"/>
                    </a:lnTo>
                    <a:lnTo>
                      <a:pt x="46" y="155"/>
                    </a:lnTo>
                    <a:lnTo>
                      <a:pt x="44" y="155"/>
                    </a:lnTo>
                    <a:lnTo>
                      <a:pt x="42" y="153"/>
                    </a:lnTo>
                    <a:lnTo>
                      <a:pt x="40" y="151"/>
                    </a:lnTo>
                    <a:lnTo>
                      <a:pt x="38" y="151"/>
                    </a:lnTo>
                    <a:lnTo>
                      <a:pt x="36" y="149"/>
                    </a:lnTo>
                    <a:lnTo>
                      <a:pt x="34" y="149"/>
                    </a:lnTo>
                    <a:lnTo>
                      <a:pt x="34" y="147"/>
                    </a:lnTo>
                    <a:lnTo>
                      <a:pt x="32" y="147"/>
                    </a:lnTo>
                    <a:lnTo>
                      <a:pt x="30" y="145"/>
                    </a:lnTo>
                    <a:lnTo>
                      <a:pt x="28" y="145"/>
                    </a:lnTo>
                    <a:lnTo>
                      <a:pt x="26" y="144"/>
                    </a:lnTo>
                    <a:lnTo>
                      <a:pt x="25" y="144"/>
                    </a:lnTo>
                    <a:lnTo>
                      <a:pt x="23" y="142"/>
                    </a:lnTo>
                    <a:lnTo>
                      <a:pt x="21" y="142"/>
                    </a:lnTo>
                    <a:lnTo>
                      <a:pt x="21" y="140"/>
                    </a:lnTo>
                    <a:lnTo>
                      <a:pt x="19" y="140"/>
                    </a:lnTo>
                    <a:lnTo>
                      <a:pt x="17" y="138"/>
                    </a:lnTo>
                    <a:lnTo>
                      <a:pt x="15" y="138"/>
                    </a:lnTo>
                    <a:lnTo>
                      <a:pt x="15" y="136"/>
                    </a:lnTo>
                    <a:lnTo>
                      <a:pt x="13" y="136"/>
                    </a:lnTo>
                    <a:lnTo>
                      <a:pt x="13" y="134"/>
                    </a:lnTo>
                    <a:lnTo>
                      <a:pt x="13" y="132"/>
                    </a:lnTo>
                    <a:lnTo>
                      <a:pt x="11" y="130"/>
                    </a:lnTo>
                    <a:lnTo>
                      <a:pt x="11" y="128"/>
                    </a:lnTo>
                    <a:lnTo>
                      <a:pt x="11" y="126"/>
                    </a:lnTo>
                    <a:lnTo>
                      <a:pt x="11" y="124"/>
                    </a:lnTo>
                    <a:lnTo>
                      <a:pt x="11" y="122"/>
                    </a:lnTo>
                    <a:lnTo>
                      <a:pt x="11" y="120"/>
                    </a:lnTo>
                    <a:lnTo>
                      <a:pt x="11" y="119"/>
                    </a:lnTo>
                    <a:lnTo>
                      <a:pt x="11" y="117"/>
                    </a:lnTo>
                    <a:lnTo>
                      <a:pt x="11" y="115"/>
                    </a:lnTo>
                    <a:lnTo>
                      <a:pt x="11" y="113"/>
                    </a:lnTo>
                    <a:lnTo>
                      <a:pt x="9" y="111"/>
                    </a:lnTo>
                    <a:lnTo>
                      <a:pt x="9" y="109"/>
                    </a:lnTo>
                    <a:lnTo>
                      <a:pt x="9" y="107"/>
                    </a:lnTo>
                    <a:lnTo>
                      <a:pt x="9" y="103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9" y="94"/>
                    </a:lnTo>
                    <a:lnTo>
                      <a:pt x="9" y="92"/>
                    </a:lnTo>
                    <a:lnTo>
                      <a:pt x="9" y="90"/>
                    </a:lnTo>
                    <a:lnTo>
                      <a:pt x="9" y="88"/>
                    </a:lnTo>
                    <a:lnTo>
                      <a:pt x="9" y="84"/>
                    </a:lnTo>
                    <a:lnTo>
                      <a:pt x="9" y="82"/>
                    </a:lnTo>
                    <a:lnTo>
                      <a:pt x="9" y="80"/>
                    </a:lnTo>
                    <a:lnTo>
                      <a:pt x="7" y="80"/>
                    </a:lnTo>
                    <a:lnTo>
                      <a:pt x="7" y="78"/>
                    </a:lnTo>
                    <a:lnTo>
                      <a:pt x="5" y="78"/>
                    </a:lnTo>
                    <a:lnTo>
                      <a:pt x="5" y="76"/>
                    </a:lnTo>
                    <a:lnTo>
                      <a:pt x="3" y="76"/>
                    </a:lnTo>
                    <a:lnTo>
                      <a:pt x="3" y="74"/>
                    </a:lnTo>
                    <a:lnTo>
                      <a:pt x="1" y="74"/>
                    </a:lnTo>
                    <a:lnTo>
                      <a:pt x="1" y="72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1" y="69"/>
                    </a:lnTo>
                    <a:lnTo>
                      <a:pt x="1" y="67"/>
                    </a:lnTo>
                    <a:lnTo>
                      <a:pt x="3" y="67"/>
                    </a:lnTo>
                    <a:lnTo>
                      <a:pt x="5" y="67"/>
                    </a:lnTo>
                    <a:lnTo>
                      <a:pt x="5" y="65"/>
                    </a:lnTo>
                    <a:lnTo>
                      <a:pt x="7" y="65"/>
                    </a:lnTo>
                    <a:lnTo>
                      <a:pt x="9" y="63"/>
                    </a:lnTo>
                    <a:lnTo>
                      <a:pt x="9" y="59"/>
                    </a:lnTo>
                    <a:lnTo>
                      <a:pt x="9" y="55"/>
                    </a:lnTo>
                    <a:lnTo>
                      <a:pt x="9" y="53"/>
                    </a:lnTo>
                    <a:lnTo>
                      <a:pt x="9" y="49"/>
                    </a:lnTo>
                    <a:lnTo>
                      <a:pt x="9" y="48"/>
                    </a:lnTo>
                    <a:lnTo>
                      <a:pt x="9" y="44"/>
                    </a:lnTo>
                    <a:lnTo>
                      <a:pt x="9" y="42"/>
                    </a:lnTo>
                    <a:lnTo>
                      <a:pt x="9" y="40"/>
                    </a:lnTo>
                    <a:lnTo>
                      <a:pt x="9" y="36"/>
                    </a:lnTo>
                    <a:lnTo>
                      <a:pt x="9" y="34"/>
                    </a:lnTo>
                    <a:lnTo>
                      <a:pt x="9" y="30"/>
                    </a:lnTo>
                    <a:lnTo>
                      <a:pt x="9" y="28"/>
                    </a:lnTo>
                    <a:lnTo>
                      <a:pt x="9" y="26"/>
                    </a:lnTo>
                    <a:lnTo>
                      <a:pt x="9" y="24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B259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87" name="Freeform 763"/>
              <p:cNvSpPr>
                <a:spLocks noChangeAspect="1"/>
              </p:cNvSpPr>
              <p:nvPr/>
            </p:nvSpPr>
            <p:spPr bwMode="auto">
              <a:xfrm>
                <a:off x="1243" y="3220"/>
                <a:ext cx="47" cy="67"/>
              </a:xfrm>
              <a:custGeom>
                <a:avLst/>
                <a:gdLst>
                  <a:gd name="T0" fmla="*/ 2 w 62"/>
                  <a:gd name="T1" fmla="*/ 1 h 96"/>
                  <a:gd name="T2" fmla="*/ 2 w 62"/>
                  <a:gd name="T3" fmla="*/ 1 h 96"/>
                  <a:gd name="T4" fmla="*/ 2 w 62"/>
                  <a:gd name="T5" fmla="*/ 1 h 96"/>
                  <a:gd name="T6" fmla="*/ 2 w 62"/>
                  <a:gd name="T7" fmla="*/ 1 h 96"/>
                  <a:gd name="T8" fmla="*/ 2 w 62"/>
                  <a:gd name="T9" fmla="*/ 1 h 96"/>
                  <a:gd name="T10" fmla="*/ 2 w 62"/>
                  <a:gd name="T11" fmla="*/ 1 h 96"/>
                  <a:gd name="T12" fmla="*/ 2 w 62"/>
                  <a:gd name="T13" fmla="*/ 1 h 96"/>
                  <a:gd name="T14" fmla="*/ 2 w 62"/>
                  <a:gd name="T15" fmla="*/ 1 h 96"/>
                  <a:gd name="T16" fmla="*/ 2 w 62"/>
                  <a:gd name="T17" fmla="*/ 1 h 96"/>
                  <a:gd name="T18" fmla="*/ 2 w 62"/>
                  <a:gd name="T19" fmla="*/ 1 h 96"/>
                  <a:gd name="T20" fmla="*/ 2 w 62"/>
                  <a:gd name="T21" fmla="*/ 1 h 96"/>
                  <a:gd name="T22" fmla="*/ 2 w 62"/>
                  <a:gd name="T23" fmla="*/ 1 h 96"/>
                  <a:gd name="T24" fmla="*/ 2 w 62"/>
                  <a:gd name="T25" fmla="*/ 1 h 96"/>
                  <a:gd name="T26" fmla="*/ 2 w 62"/>
                  <a:gd name="T27" fmla="*/ 1 h 96"/>
                  <a:gd name="T28" fmla="*/ 2 w 62"/>
                  <a:gd name="T29" fmla="*/ 1 h 96"/>
                  <a:gd name="T30" fmla="*/ 0 w 62"/>
                  <a:gd name="T31" fmla="*/ 1 h 96"/>
                  <a:gd name="T32" fmla="*/ 0 w 62"/>
                  <a:gd name="T33" fmla="*/ 1 h 96"/>
                  <a:gd name="T34" fmla="*/ 0 w 62"/>
                  <a:gd name="T35" fmla="*/ 1 h 96"/>
                  <a:gd name="T36" fmla="*/ 2 w 62"/>
                  <a:gd name="T37" fmla="*/ 1 h 96"/>
                  <a:gd name="T38" fmla="*/ 2 w 62"/>
                  <a:gd name="T39" fmla="*/ 1 h 96"/>
                  <a:gd name="T40" fmla="*/ 2 w 62"/>
                  <a:gd name="T41" fmla="*/ 1 h 96"/>
                  <a:gd name="T42" fmla="*/ 2 w 62"/>
                  <a:gd name="T43" fmla="*/ 1 h 96"/>
                  <a:gd name="T44" fmla="*/ 2 w 62"/>
                  <a:gd name="T45" fmla="*/ 1 h 96"/>
                  <a:gd name="T46" fmla="*/ 2 w 62"/>
                  <a:gd name="T47" fmla="*/ 1 h 96"/>
                  <a:gd name="T48" fmla="*/ 2 w 62"/>
                  <a:gd name="T49" fmla="*/ 1 h 96"/>
                  <a:gd name="T50" fmla="*/ 2 w 62"/>
                  <a:gd name="T51" fmla="*/ 1 h 96"/>
                  <a:gd name="T52" fmla="*/ 2 w 62"/>
                  <a:gd name="T53" fmla="*/ 1 h 96"/>
                  <a:gd name="T54" fmla="*/ 2 w 62"/>
                  <a:gd name="T55" fmla="*/ 1 h 96"/>
                  <a:gd name="T56" fmla="*/ 2 w 62"/>
                  <a:gd name="T57" fmla="*/ 1 h 96"/>
                  <a:gd name="T58" fmla="*/ 2 w 62"/>
                  <a:gd name="T59" fmla="*/ 1 h 96"/>
                  <a:gd name="T60" fmla="*/ 2 w 62"/>
                  <a:gd name="T61" fmla="*/ 1 h 96"/>
                  <a:gd name="T62" fmla="*/ 2 w 62"/>
                  <a:gd name="T63" fmla="*/ 1 h 96"/>
                  <a:gd name="T64" fmla="*/ 2 w 62"/>
                  <a:gd name="T65" fmla="*/ 1 h 96"/>
                  <a:gd name="T66" fmla="*/ 2 w 62"/>
                  <a:gd name="T67" fmla="*/ 1 h 96"/>
                  <a:gd name="T68" fmla="*/ 2 w 62"/>
                  <a:gd name="T69" fmla="*/ 1 h 96"/>
                  <a:gd name="T70" fmla="*/ 2 w 62"/>
                  <a:gd name="T71" fmla="*/ 1 h 96"/>
                  <a:gd name="T72" fmla="*/ 2 w 62"/>
                  <a:gd name="T73" fmla="*/ 1 h 96"/>
                  <a:gd name="T74" fmla="*/ 2 w 62"/>
                  <a:gd name="T75" fmla="*/ 1 h 96"/>
                  <a:gd name="T76" fmla="*/ 2 w 62"/>
                  <a:gd name="T77" fmla="*/ 1 h 96"/>
                  <a:gd name="T78" fmla="*/ 2 w 62"/>
                  <a:gd name="T79" fmla="*/ 1 h 96"/>
                  <a:gd name="T80" fmla="*/ 2 w 62"/>
                  <a:gd name="T81" fmla="*/ 1 h 96"/>
                  <a:gd name="T82" fmla="*/ 2 w 62"/>
                  <a:gd name="T83" fmla="*/ 1 h 96"/>
                  <a:gd name="T84" fmla="*/ 2 w 62"/>
                  <a:gd name="T85" fmla="*/ 1 h 96"/>
                  <a:gd name="T86" fmla="*/ 2 w 62"/>
                  <a:gd name="T87" fmla="*/ 1 h 96"/>
                  <a:gd name="T88" fmla="*/ 2 w 62"/>
                  <a:gd name="T89" fmla="*/ 1 h 96"/>
                  <a:gd name="T90" fmla="*/ 2 w 62"/>
                  <a:gd name="T91" fmla="*/ 1 h 96"/>
                  <a:gd name="T92" fmla="*/ 2 w 62"/>
                  <a:gd name="T93" fmla="*/ 1 h 96"/>
                  <a:gd name="T94" fmla="*/ 2 w 62"/>
                  <a:gd name="T95" fmla="*/ 1 h 96"/>
                  <a:gd name="T96" fmla="*/ 2 w 62"/>
                  <a:gd name="T97" fmla="*/ 1 h 96"/>
                  <a:gd name="T98" fmla="*/ 2 w 62"/>
                  <a:gd name="T99" fmla="*/ 1 h 96"/>
                  <a:gd name="T100" fmla="*/ 2 w 62"/>
                  <a:gd name="T101" fmla="*/ 1 h 96"/>
                  <a:gd name="T102" fmla="*/ 2 w 62"/>
                  <a:gd name="T103" fmla="*/ 1 h 96"/>
                  <a:gd name="T104" fmla="*/ 2 w 62"/>
                  <a:gd name="T105" fmla="*/ 1 h 96"/>
                  <a:gd name="T106" fmla="*/ 2 w 62"/>
                  <a:gd name="T107" fmla="*/ 1 h 96"/>
                  <a:gd name="T108" fmla="*/ 2 w 62"/>
                  <a:gd name="T109" fmla="*/ 1 h 96"/>
                  <a:gd name="T110" fmla="*/ 2 w 62"/>
                  <a:gd name="T111" fmla="*/ 1 h 9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2"/>
                  <a:gd name="T169" fmla="*/ 0 h 96"/>
                  <a:gd name="T170" fmla="*/ 62 w 62"/>
                  <a:gd name="T171" fmla="*/ 96 h 9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2" h="96">
                    <a:moveTo>
                      <a:pt x="35" y="44"/>
                    </a:moveTo>
                    <a:lnTo>
                      <a:pt x="35" y="46"/>
                    </a:lnTo>
                    <a:lnTo>
                      <a:pt x="35" y="48"/>
                    </a:lnTo>
                    <a:lnTo>
                      <a:pt x="35" y="50"/>
                    </a:lnTo>
                    <a:lnTo>
                      <a:pt x="33" y="50"/>
                    </a:lnTo>
                    <a:lnTo>
                      <a:pt x="33" y="52"/>
                    </a:lnTo>
                    <a:lnTo>
                      <a:pt x="33" y="54"/>
                    </a:lnTo>
                    <a:lnTo>
                      <a:pt x="33" y="56"/>
                    </a:lnTo>
                    <a:lnTo>
                      <a:pt x="33" y="58"/>
                    </a:lnTo>
                    <a:lnTo>
                      <a:pt x="33" y="60"/>
                    </a:lnTo>
                    <a:lnTo>
                      <a:pt x="33" y="61"/>
                    </a:lnTo>
                    <a:lnTo>
                      <a:pt x="33" y="63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3" y="69"/>
                    </a:lnTo>
                    <a:lnTo>
                      <a:pt x="31" y="69"/>
                    </a:lnTo>
                    <a:lnTo>
                      <a:pt x="31" y="71"/>
                    </a:lnTo>
                    <a:lnTo>
                      <a:pt x="31" y="73"/>
                    </a:lnTo>
                    <a:lnTo>
                      <a:pt x="31" y="75"/>
                    </a:lnTo>
                    <a:lnTo>
                      <a:pt x="31" y="77"/>
                    </a:lnTo>
                    <a:lnTo>
                      <a:pt x="31" y="79"/>
                    </a:lnTo>
                    <a:lnTo>
                      <a:pt x="29" y="81"/>
                    </a:lnTo>
                    <a:lnTo>
                      <a:pt x="29" y="83"/>
                    </a:lnTo>
                    <a:lnTo>
                      <a:pt x="29" y="84"/>
                    </a:lnTo>
                    <a:lnTo>
                      <a:pt x="27" y="84"/>
                    </a:lnTo>
                    <a:lnTo>
                      <a:pt x="27" y="86"/>
                    </a:lnTo>
                    <a:lnTo>
                      <a:pt x="27" y="88"/>
                    </a:lnTo>
                    <a:lnTo>
                      <a:pt x="25" y="88"/>
                    </a:lnTo>
                    <a:lnTo>
                      <a:pt x="25" y="90"/>
                    </a:lnTo>
                    <a:lnTo>
                      <a:pt x="23" y="90"/>
                    </a:lnTo>
                    <a:lnTo>
                      <a:pt x="23" y="92"/>
                    </a:lnTo>
                    <a:lnTo>
                      <a:pt x="21" y="94"/>
                    </a:lnTo>
                    <a:lnTo>
                      <a:pt x="19" y="94"/>
                    </a:lnTo>
                    <a:lnTo>
                      <a:pt x="17" y="94"/>
                    </a:lnTo>
                    <a:lnTo>
                      <a:pt x="17" y="96"/>
                    </a:lnTo>
                    <a:lnTo>
                      <a:pt x="16" y="96"/>
                    </a:lnTo>
                    <a:lnTo>
                      <a:pt x="14" y="96"/>
                    </a:lnTo>
                    <a:lnTo>
                      <a:pt x="12" y="96"/>
                    </a:lnTo>
                    <a:lnTo>
                      <a:pt x="10" y="96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0" y="84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4" y="65"/>
                    </a:lnTo>
                    <a:lnTo>
                      <a:pt x="4" y="63"/>
                    </a:lnTo>
                    <a:lnTo>
                      <a:pt x="6" y="61"/>
                    </a:lnTo>
                    <a:lnTo>
                      <a:pt x="6" y="60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10" y="54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4" y="42"/>
                    </a:lnTo>
                    <a:lnTo>
                      <a:pt x="12" y="42"/>
                    </a:lnTo>
                    <a:lnTo>
                      <a:pt x="12" y="40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2" y="35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0" y="31"/>
                    </a:lnTo>
                    <a:lnTo>
                      <a:pt x="8" y="31"/>
                    </a:lnTo>
                    <a:lnTo>
                      <a:pt x="8" y="29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31" y="15"/>
                    </a:lnTo>
                    <a:lnTo>
                      <a:pt x="33" y="17"/>
                    </a:lnTo>
                    <a:lnTo>
                      <a:pt x="35" y="17"/>
                    </a:lnTo>
                    <a:lnTo>
                      <a:pt x="37" y="17"/>
                    </a:lnTo>
                    <a:lnTo>
                      <a:pt x="39" y="17"/>
                    </a:lnTo>
                    <a:lnTo>
                      <a:pt x="41" y="15"/>
                    </a:lnTo>
                    <a:lnTo>
                      <a:pt x="42" y="15"/>
                    </a:lnTo>
                    <a:lnTo>
                      <a:pt x="44" y="15"/>
                    </a:lnTo>
                    <a:lnTo>
                      <a:pt x="44" y="13"/>
                    </a:lnTo>
                    <a:lnTo>
                      <a:pt x="46" y="13"/>
                    </a:lnTo>
                    <a:lnTo>
                      <a:pt x="48" y="12"/>
                    </a:lnTo>
                    <a:lnTo>
                      <a:pt x="50" y="12"/>
                    </a:lnTo>
                    <a:lnTo>
                      <a:pt x="50" y="10"/>
                    </a:lnTo>
                    <a:lnTo>
                      <a:pt x="52" y="10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4" y="6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60" y="6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54" y="12"/>
                    </a:lnTo>
                    <a:lnTo>
                      <a:pt x="54" y="13"/>
                    </a:lnTo>
                    <a:lnTo>
                      <a:pt x="52" y="13"/>
                    </a:lnTo>
                    <a:lnTo>
                      <a:pt x="52" y="15"/>
                    </a:lnTo>
                    <a:lnTo>
                      <a:pt x="50" y="15"/>
                    </a:lnTo>
                    <a:lnTo>
                      <a:pt x="50" y="17"/>
                    </a:lnTo>
                    <a:lnTo>
                      <a:pt x="48" y="17"/>
                    </a:lnTo>
                    <a:lnTo>
                      <a:pt x="48" y="19"/>
                    </a:lnTo>
                    <a:lnTo>
                      <a:pt x="46" y="19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3"/>
                    </a:lnTo>
                    <a:lnTo>
                      <a:pt x="50" y="23"/>
                    </a:lnTo>
                    <a:lnTo>
                      <a:pt x="50" y="25"/>
                    </a:lnTo>
                    <a:lnTo>
                      <a:pt x="52" y="25"/>
                    </a:lnTo>
                    <a:lnTo>
                      <a:pt x="52" y="27"/>
                    </a:lnTo>
                    <a:lnTo>
                      <a:pt x="50" y="29"/>
                    </a:lnTo>
                    <a:lnTo>
                      <a:pt x="48" y="31"/>
                    </a:lnTo>
                    <a:lnTo>
                      <a:pt x="46" y="33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2" y="35"/>
                    </a:lnTo>
                    <a:lnTo>
                      <a:pt x="42" y="36"/>
                    </a:lnTo>
                    <a:lnTo>
                      <a:pt x="41" y="38"/>
                    </a:lnTo>
                    <a:lnTo>
                      <a:pt x="39" y="40"/>
                    </a:lnTo>
                    <a:lnTo>
                      <a:pt x="39" y="42"/>
                    </a:lnTo>
                    <a:lnTo>
                      <a:pt x="37" y="42"/>
                    </a:lnTo>
                    <a:lnTo>
                      <a:pt x="37" y="44"/>
                    </a:lnTo>
                    <a:lnTo>
                      <a:pt x="35" y="44"/>
                    </a:lnTo>
                    <a:close/>
                  </a:path>
                </a:pathLst>
              </a:custGeom>
              <a:solidFill>
                <a:srgbClr val="D682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88" name="Freeform 764"/>
              <p:cNvSpPr>
                <a:spLocks noChangeAspect="1"/>
              </p:cNvSpPr>
              <p:nvPr/>
            </p:nvSpPr>
            <p:spPr bwMode="auto">
              <a:xfrm>
                <a:off x="1246" y="3221"/>
                <a:ext cx="42" cy="62"/>
              </a:xfrm>
              <a:custGeom>
                <a:avLst/>
                <a:gdLst>
                  <a:gd name="T0" fmla="*/ 2 w 56"/>
                  <a:gd name="T1" fmla="*/ 1 h 88"/>
                  <a:gd name="T2" fmla="*/ 2 w 56"/>
                  <a:gd name="T3" fmla="*/ 1 h 88"/>
                  <a:gd name="T4" fmla="*/ 2 w 56"/>
                  <a:gd name="T5" fmla="*/ 1 h 88"/>
                  <a:gd name="T6" fmla="*/ 2 w 56"/>
                  <a:gd name="T7" fmla="*/ 1 h 88"/>
                  <a:gd name="T8" fmla="*/ 2 w 56"/>
                  <a:gd name="T9" fmla="*/ 1 h 88"/>
                  <a:gd name="T10" fmla="*/ 2 w 56"/>
                  <a:gd name="T11" fmla="*/ 1 h 88"/>
                  <a:gd name="T12" fmla="*/ 2 w 56"/>
                  <a:gd name="T13" fmla="*/ 1 h 88"/>
                  <a:gd name="T14" fmla="*/ 2 w 56"/>
                  <a:gd name="T15" fmla="*/ 1 h 88"/>
                  <a:gd name="T16" fmla="*/ 2 w 56"/>
                  <a:gd name="T17" fmla="*/ 1 h 88"/>
                  <a:gd name="T18" fmla="*/ 2 w 56"/>
                  <a:gd name="T19" fmla="*/ 1 h 88"/>
                  <a:gd name="T20" fmla="*/ 2 w 56"/>
                  <a:gd name="T21" fmla="*/ 1 h 88"/>
                  <a:gd name="T22" fmla="*/ 2 w 56"/>
                  <a:gd name="T23" fmla="*/ 1 h 88"/>
                  <a:gd name="T24" fmla="*/ 2 w 56"/>
                  <a:gd name="T25" fmla="*/ 1 h 88"/>
                  <a:gd name="T26" fmla="*/ 2 w 56"/>
                  <a:gd name="T27" fmla="*/ 1 h 88"/>
                  <a:gd name="T28" fmla="*/ 0 w 56"/>
                  <a:gd name="T29" fmla="*/ 1 h 88"/>
                  <a:gd name="T30" fmla="*/ 0 w 56"/>
                  <a:gd name="T31" fmla="*/ 1 h 88"/>
                  <a:gd name="T32" fmla="*/ 2 w 56"/>
                  <a:gd name="T33" fmla="*/ 1 h 88"/>
                  <a:gd name="T34" fmla="*/ 2 w 56"/>
                  <a:gd name="T35" fmla="*/ 1 h 88"/>
                  <a:gd name="T36" fmla="*/ 2 w 56"/>
                  <a:gd name="T37" fmla="*/ 1 h 88"/>
                  <a:gd name="T38" fmla="*/ 2 w 56"/>
                  <a:gd name="T39" fmla="*/ 1 h 88"/>
                  <a:gd name="T40" fmla="*/ 2 w 56"/>
                  <a:gd name="T41" fmla="*/ 1 h 88"/>
                  <a:gd name="T42" fmla="*/ 2 w 56"/>
                  <a:gd name="T43" fmla="*/ 1 h 88"/>
                  <a:gd name="T44" fmla="*/ 2 w 56"/>
                  <a:gd name="T45" fmla="*/ 1 h 88"/>
                  <a:gd name="T46" fmla="*/ 2 w 56"/>
                  <a:gd name="T47" fmla="*/ 1 h 88"/>
                  <a:gd name="T48" fmla="*/ 2 w 56"/>
                  <a:gd name="T49" fmla="*/ 1 h 88"/>
                  <a:gd name="T50" fmla="*/ 2 w 56"/>
                  <a:gd name="T51" fmla="*/ 1 h 88"/>
                  <a:gd name="T52" fmla="*/ 2 w 56"/>
                  <a:gd name="T53" fmla="*/ 1 h 88"/>
                  <a:gd name="T54" fmla="*/ 2 w 56"/>
                  <a:gd name="T55" fmla="*/ 1 h 88"/>
                  <a:gd name="T56" fmla="*/ 2 w 56"/>
                  <a:gd name="T57" fmla="*/ 1 h 88"/>
                  <a:gd name="T58" fmla="*/ 2 w 56"/>
                  <a:gd name="T59" fmla="*/ 1 h 88"/>
                  <a:gd name="T60" fmla="*/ 2 w 56"/>
                  <a:gd name="T61" fmla="*/ 1 h 88"/>
                  <a:gd name="T62" fmla="*/ 2 w 56"/>
                  <a:gd name="T63" fmla="*/ 1 h 88"/>
                  <a:gd name="T64" fmla="*/ 2 w 56"/>
                  <a:gd name="T65" fmla="*/ 1 h 88"/>
                  <a:gd name="T66" fmla="*/ 2 w 56"/>
                  <a:gd name="T67" fmla="*/ 1 h 88"/>
                  <a:gd name="T68" fmla="*/ 2 w 56"/>
                  <a:gd name="T69" fmla="*/ 1 h 88"/>
                  <a:gd name="T70" fmla="*/ 2 w 56"/>
                  <a:gd name="T71" fmla="*/ 1 h 88"/>
                  <a:gd name="T72" fmla="*/ 2 w 56"/>
                  <a:gd name="T73" fmla="*/ 1 h 88"/>
                  <a:gd name="T74" fmla="*/ 2 w 56"/>
                  <a:gd name="T75" fmla="*/ 1 h 88"/>
                  <a:gd name="T76" fmla="*/ 2 w 56"/>
                  <a:gd name="T77" fmla="*/ 1 h 88"/>
                  <a:gd name="T78" fmla="*/ 2 w 56"/>
                  <a:gd name="T79" fmla="*/ 1 h 88"/>
                  <a:gd name="T80" fmla="*/ 2 w 56"/>
                  <a:gd name="T81" fmla="*/ 1 h 88"/>
                  <a:gd name="T82" fmla="*/ 2 w 56"/>
                  <a:gd name="T83" fmla="*/ 1 h 88"/>
                  <a:gd name="T84" fmla="*/ 2 w 56"/>
                  <a:gd name="T85" fmla="*/ 1 h 88"/>
                  <a:gd name="T86" fmla="*/ 2 w 56"/>
                  <a:gd name="T87" fmla="*/ 1 h 88"/>
                  <a:gd name="T88" fmla="*/ 2 w 56"/>
                  <a:gd name="T89" fmla="*/ 1 h 88"/>
                  <a:gd name="T90" fmla="*/ 2 w 56"/>
                  <a:gd name="T91" fmla="*/ 1 h 88"/>
                  <a:gd name="T92" fmla="*/ 2 w 56"/>
                  <a:gd name="T93" fmla="*/ 1 h 88"/>
                  <a:gd name="T94" fmla="*/ 2 w 56"/>
                  <a:gd name="T95" fmla="*/ 1 h 88"/>
                  <a:gd name="T96" fmla="*/ 2 w 56"/>
                  <a:gd name="T97" fmla="*/ 1 h 8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6"/>
                  <a:gd name="T148" fmla="*/ 0 h 88"/>
                  <a:gd name="T149" fmla="*/ 56 w 56"/>
                  <a:gd name="T150" fmla="*/ 88 h 8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6" h="88">
                    <a:moveTo>
                      <a:pt x="31" y="40"/>
                    </a:moveTo>
                    <a:lnTo>
                      <a:pt x="31" y="42"/>
                    </a:lnTo>
                    <a:lnTo>
                      <a:pt x="31" y="44"/>
                    </a:lnTo>
                    <a:lnTo>
                      <a:pt x="29" y="44"/>
                    </a:lnTo>
                    <a:lnTo>
                      <a:pt x="29" y="46"/>
                    </a:lnTo>
                    <a:lnTo>
                      <a:pt x="29" y="48"/>
                    </a:lnTo>
                    <a:lnTo>
                      <a:pt x="29" y="50"/>
                    </a:lnTo>
                    <a:lnTo>
                      <a:pt x="29" y="52"/>
                    </a:lnTo>
                    <a:lnTo>
                      <a:pt x="29" y="54"/>
                    </a:lnTo>
                    <a:lnTo>
                      <a:pt x="29" y="56"/>
                    </a:lnTo>
                    <a:lnTo>
                      <a:pt x="29" y="58"/>
                    </a:lnTo>
                    <a:lnTo>
                      <a:pt x="27" y="58"/>
                    </a:lnTo>
                    <a:lnTo>
                      <a:pt x="27" y="59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7" y="65"/>
                    </a:lnTo>
                    <a:lnTo>
                      <a:pt x="27" y="67"/>
                    </a:lnTo>
                    <a:lnTo>
                      <a:pt x="27" y="69"/>
                    </a:lnTo>
                    <a:lnTo>
                      <a:pt x="27" y="71"/>
                    </a:lnTo>
                    <a:lnTo>
                      <a:pt x="25" y="73"/>
                    </a:lnTo>
                    <a:lnTo>
                      <a:pt x="25" y="75"/>
                    </a:lnTo>
                    <a:lnTo>
                      <a:pt x="25" y="77"/>
                    </a:lnTo>
                    <a:lnTo>
                      <a:pt x="23" y="79"/>
                    </a:lnTo>
                    <a:lnTo>
                      <a:pt x="23" y="81"/>
                    </a:lnTo>
                    <a:lnTo>
                      <a:pt x="21" y="82"/>
                    </a:lnTo>
                    <a:lnTo>
                      <a:pt x="19" y="84"/>
                    </a:lnTo>
                    <a:lnTo>
                      <a:pt x="19" y="86"/>
                    </a:lnTo>
                    <a:lnTo>
                      <a:pt x="17" y="86"/>
                    </a:lnTo>
                    <a:lnTo>
                      <a:pt x="15" y="86"/>
                    </a:lnTo>
                    <a:lnTo>
                      <a:pt x="15" y="88"/>
                    </a:lnTo>
                    <a:lnTo>
                      <a:pt x="13" y="88"/>
                    </a:lnTo>
                    <a:lnTo>
                      <a:pt x="12" y="88"/>
                    </a:lnTo>
                    <a:lnTo>
                      <a:pt x="10" y="88"/>
                    </a:lnTo>
                    <a:lnTo>
                      <a:pt x="8" y="88"/>
                    </a:lnTo>
                    <a:lnTo>
                      <a:pt x="6" y="88"/>
                    </a:lnTo>
                    <a:lnTo>
                      <a:pt x="6" y="86"/>
                    </a:lnTo>
                    <a:lnTo>
                      <a:pt x="4" y="86"/>
                    </a:lnTo>
                    <a:lnTo>
                      <a:pt x="4" y="84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2" y="44"/>
                    </a:lnTo>
                    <a:lnTo>
                      <a:pt x="12" y="42"/>
                    </a:lnTo>
                    <a:lnTo>
                      <a:pt x="12" y="40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2" y="34"/>
                    </a:lnTo>
                    <a:lnTo>
                      <a:pt x="12" y="33"/>
                    </a:lnTo>
                    <a:lnTo>
                      <a:pt x="10" y="33"/>
                    </a:lnTo>
                    <a:lnTo>
                      <a:pt x="10" y="31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4" y="21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7" y="11"/>
                    </a:lnTo>
                    <a:lnTo>
                      <a:pt x="19" y="11"/>
                    </a:lnTo>
                    <a:lnTo>
                      <a:pt x="21" y="13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3" y="15"/>
                    </a:lnTo>
                    <a:lnTo>
                      <a:pt x="35" y="15"/>
                    </a:lnTo>
                    <a:lnTo>
                      <a:pt x="37" y="15"/>
                    </a:lnTo>
                    <a:lnTo>
                      <a:pt x="38" y="15"/>
                    </a:lnTo>
                    <a:lnTo>
                      <a:pt x="40" y="13"/>
                    </a:lnTo>
                    <a:lnTo>
                      <a:pt x="42" y="13"/>
                    </a:lnTo>
                    <a:lnTo>
                      <a:pt x="42" y="11"/>
                    </a:lnTo>
                    <a:lnTo>
                      <a:pt x="44" y="11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8" y="8"/>
                    </a:lnTo>
                    <a:lnTo>
                      <a:pt x="50" y="6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2" y="8"/>
                    </a:lnTo>
                    <a:lnTo>
                      <a:pt x="52" y="10"/>
                    </a:lnTo>
                    <a:lnTo>
                      <a:pt x="50" y="10"/>
                    </a:lnTo>
                    <a:lnTo>
                      <a:pt x="50" y="11"/>
                    </a:lnTo>
                    <a:lnTo>
                      <a:pt x="48" y="11"/>
                    </a:lnTo>
                    <a:lnTo>
                      <a:pt x="48" y="13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44" y="15"/>
                    </a:lnTo>
                    <a:lnTo>
                      <a:pt x="44" y="17"/>
                    </a:lnTo>
                    <a:lnTo>
                      <a:pt x="42" y="17"/>
                    </a:lnTo>
                    <a:lnTo>
                      <a:pt x="44" y="17"/>
                    </a:lnTo>
                    <a:lnTo>
                      <a:pt x="44" y="19"/>
                    </a:lnTo>
                    <a:lnTo>
                      <a:pt x="44" y="21"/>
                    </a:lnTo>
                    <a:lnTo>
                      <a:pt x="46" y="21"/>
                    </a:lnTo>
                    <a:lnTo>
                      <a:pt x="46" y="23"/>
                    </a:lnTo>
                    <a:lnTo>
                      <a:pt x="48" y="23"/>
                    </a:lnTo>
                    <a:lnTo>
                      <a:pt x="46" y="25"/>
                    </a:lnTo>
                    <a:lnTo>
                      <a:pt x="44" y="27"/>
                    </a:lnTo>
                    <a:lnTo>
                      <a:pt x="42" y="27"/>
                    </a:lnTo>
                    <a:lnTo>
                      <a:pt x="42" y="29"/>
                    </a:lnTo>
                    <a:lnTo>
                      <a:pt x="40" y="29"/>
                    </a:lnTo>
                    <a:lnTo>
                      <a:pt x="40" y="31"/>
                    </a:lnTo>
                    <a:lnTo>
                      <a:pt x="38" y="31"/>
                    </a:lnTo>
                    <a:lnTo>
                      <a:pt x="38" y="33"/>
                    </a:lnTo>
                    <a:lnTo>
                      <a:pt x="37" y="33"/>
                    </a:lnTo>
                    <a:lnTo>
                      <a:pt x="37" y="34"/>
                    </a:lnTo>
                    <a:lnTo>
                      <a:pt x="35" y="34"/>
                    </a:lnTo>
                    <a:lnTo>
                      <a:pt x="35" y="36"/>
                    </a:lnTo>
                    <a:lnTo>
                      <a:pt x="33" y="38"/>
                    </a:lnTo>
                    <a:lnTo>
                      <a:pt x="33" y="40"/>
                    </a:lnTo>
                    <a:lnTo>
                      <a:pt x="31" y="40"/>
                    </a:lnTo>
                    <a:close/>
                  </a:path>
                </a:pathLst>
              </a:custGeom>
              <a:solidFill>
                <a:srgbClr val="D17A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89" name="Freeform 765"/>
              <p:cNvSpPr>
                <a:spLocks noChangeAspect="1"/>
              </p:cNvSpPr>
              <p:nvPr/>
            </p:nvSpPr>
            <p:spPr bwMode="auto">
              <a:xfrm>
                <a:off x="1251" y="3223"/>
                <a:ext cx="37" cy="56"/>
              </a:xfrm>
              <a:custGeom>
                <a:avLst/>
                <a:gdLst>
                  <a:gd name="T0" fmla="*/ 1 w 50"/>
                  <a:gd name="T1" fmla="*/ 1 h 80"/>
                  <a:gd name="T2" fmla="*/ 1 w 50"/>
                  <a:gd name="T3" fmla="*/ 1 h 80"/>
                  <a:gd name="T4" fmla="*/ 1 w 50"/>
                  <a:gd name="T5" fmla="*/ 1 h 80"/>
                  <a:gd name="T6" fmla="*/ 1 w 50"/>
                  <a:gd name="T7" fmla="*/ 1 h 80"/>
                  <a:gd name="T8" fmla="*/ 1 w 50"/>
                  <a:gd name="T9" fmla="*/ 1 h 80"/>
                  <a:gd name="T10" fmla="*/ 1 w 50"/>
                  <a:gd name="T11" fmla="*/ 1 h 80"/>
                  <a:gd name="T12" fmla="*/ 1 w 50"/>
                  <a:gd name="T13" fmla="*/ 1 h 80"/>
                  <a:gd name="T14" fmla="*/ 1 w 50"/>
                  <a:gd name="T15" fmla="*/ 1 h 80"/>
                  <a:gd name="T16" fmla="*/ 1 w 50"/>
                  <a:gd name="T17" fmla="*/ 1 h 80"/>
                  <a:gd name="T18" fmla="*/ 1 w 50"/>
                  <a:gd name="T19" fmla="*/ 1 h 80"/>
                  <a:gd name="T20" fmla="*/ 1 w 50"/>
                  <a:gd name="T21" fmla="*/ 1 h 80"/>
                  <a:gd name="T22" fmla="*/ 1 w 50"/>
                  <a:gd name="T23" fmla="*/ 1 h 80"/>
                  <a:gd name="T24" fmla="*/ 0 w 50"/>
                  <a:gd name="T25" fmla="*/ 1 h 80"/>
                  <a:gd name="T26" fmla="*/ 0 w 50"/>
                  <a:gd name="T27" fmla="*/ 1 h 80"/>
                  <a:gd name="T28" fmla="*/ 0 w 50"/>
                  <a:gd name="T29" fmla="*/ 1 h 80"/>
                  <a:gd name="T30" fmla="*/ 1 w 50"/>
                  <a:gd name="T31" fmla="*/ 1 h 80"/>
                  <a:gd name="T32" fmla="*/ 1 w 50"/>
                  <a:gd name="T33" fmla="*/ 1 h 80"/>
                  <a:gd name="T34" fmla="*/ 1 w 50"/>
                  <a:gd name="T35" fmla="*/ 1 h 80"/>
                  <a:gd name="T36" fmla="*/ 1 w 50"/>
                  <a:gd name="T37" fmla="*/ 1 h 80"/>
                  <a:gd name="T38" fmla="*/ 1 w 50"/>
                  <a:gd name="T39" fmla="*/ 1 h 80"/>
                  <a:gd name="T40" fmla="*/ 1 w 50"/>
                  <a:gd name="T41" fmla="*/ 1 h 80"/>
                  <a:gd name="T42" fmla="*/ 1 w 50"/>
                  <a:gd name="T43" fmla="*/ 1 h 80"/>
                  <a:gd name="T44" fmla="*/ 1 w 50"/>
                  <a:gd name="T45" fmla="*/ 1 h 80"/>
                  <a:gd name="T46" fmla="*/ 1 w 50"/>
                  <a:gd name="T47" fmla="*/ 1 h 80"/>
                  <a:gd name="T48" fmla="*/ 1 w 50"/>
                  <a:gd name="T49" fmla="*/ 1 h 80"/>
                  <a:gd name="T50" fmla="*/ 1 w 50"/>
                  <a:gd name="T51" fmla="*/ 1 h 80"/>
                  <a:gd name="T52" fmla="*/ 1 w 50"/>
                  <a:gd name="T53" fmla="*/ 1 h 80"/>
                  <a:gd name="T54" fmla="*/ 1 w 50"/>
                  <a:gd name="T55" fmla="*/ 1 h 80"/>
                  <a:gd name="T56" fmla="*/ 1 w 50"/>
                  <a:gd name="T57" fmla="*/ 1 h 80"/>
                  <a:gd name="T58" fmla="*/ 1 w 50"/>
                  <a:gd name="T59" fmla="*/ 1 h 80"/>
                  <a:gd name="T60" fmla="*/ 1 w 50"/>
                  <a:gd name="T61" fmla="*/ 1 h 80"/>
                  <a:gd name="T62" fmla="*/ 1 w 50"/>
                  <a:gd name="T63" fmla="*/ 1 h 80"/>
                  <a:gd name="T64" fmla="*/ 1 w 50"/>
                  <a:gd name="T65" fmla="*/ 1 h 80"/>
                  <a:gd name="T66" fmla="*/ 1 w 50"/>
                  <a:gd name="T67" fmla="*/ 1 h 80"/>
                  <a:gd name="T68" fmla="*/ 1 w 50"/>
                  <a:gd name="T69" fmla="*/ 1 h 80"/>
                  <a:gd name="T70" fmla="*/ 1 w 50"/>
                  <a:gd name="T71" fmla="*/ 1 h 80"/>
                  <a:gd name="T72" fmla="*/ 1 w 50"/>
                  <a:gd name="T73" fmla="*/ 1 h 80"/>
                  <a:gd name="T74" fmla="*/ 1 w 50"/>
                  <a:gd name="T75" fmla="*/ 1 h 80"/>
                  <a:gd name="T76" fmla="*/ 1 w 50"/>
                  <a:gd name="T77" fmla="*/ 1 h 80"/>
                  <a:gd name="T78" fmla="*/ 1 w 50"/>
                  <a:gd name="T79" fmla="*/ 1 h 80"/>
                  <a:gd name="T80" fmla="*/ 1 w 50"/>
                  <a:gd name="T81" fmla="*/ 1 h 80"/>
                  <a:gd name="T82" fmla="*/ 1 w 50"/>
                  <a:gd name="T83" fmla="*/ 1 h 80"/>
                  <a:gd name="T84" fmla="*/ 1 w 50"/>
                  <a:gd name="T85" fmla="*/ 1 h 80"/>
                  <a:gd name="T86" fmla="*/ 1 w 50"/>
                  <a:gd name="T87" fmla="*/ 1 h 80"/>
                  <a:gd name="T88" fmla="*/ 1 w 50"/>
                  <a:gd name="T89" fmla="*/ 1 h 80"/>
                  <a:gd name="T90" fmla="*/ 1 w 50"/>
                  <a:gd name="T91" fmla="*/ 1 h 80"/>
                  <a:gd name="T92" fmla="*/ 1 w 50"/>
                  <a:gd name="T93" fmla="*/ 1 h 8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0"/>
                  <a:gd name="T142" fmla="*/ 0 h 80"/>
                  <a:gd name="T143" fmla="*/ 50 w 50"/>
                  <a:gd name="T144" fmla="*/ 80 h 8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0" h="80">
                    <a:moveTo>
                      <a:pt x="25" y="36"/>
                    </a:moveTo>
                    <a:lnTo>
                      <a:pt x="25" y="38"/>
                    </a:lnTo>
                    <a:lnTo>
                      <a:pt x="23" y="40"/>
                    </a:lnTo>
                    <a:lnTo>
                      <a:pt x="23" y="42"/>
                    </a:lnTo>
                    <a:lnTo>
                      <a:pt x="23" y="44"/>
                    </a:lnTo>
                    <a:lnTo>
                      <a:pt x="23" y="46"/>
                    </a:lnTo>
                    <a:lnTo>
                      <a:pt x="23" y="48"/>
                    </a:lnTo>
                    <a:lnTo>
                      <a:pt x="23" y="50"/>
                    </a:lnTo>
                    <a:lnTo>
                      <a:pt x="21" y="50"/>
                    </a:lnTo>
                    <a:lnTo>
                      <a:pt x="21" y="52"/>
                    </a:lnTo>
                    <a:lnTo>
                      <a:pt x="21" y="54"/>
                    </a:lnTo>
                    <a:lnTo>
                      <a:pt x="21" y="56"/>
                    </a:lnTo>
                    <a:lnTo>
                      <a:pt x="21" y="57"/>
                    </a:lnTo>
                    <a:lnTo>
                      <a:pt x="21" y="59"/>
                    </a:lnTo>
                    <a:lnTo>
                      <a:pt x="21" y="61"/>
                    </a:lnTo>
                    <a:lnTo>
                      <a:pt x="21" y="63"/>
                    </a:lnTo>
                    <a:lnTo>
                      <a:pt x="21" y="65"/>
                    </a:lnTo>
                    <a:lnTo>
                      <a:pt x="19" y="65"/>
                    </a:lnTo>
                    <a:lnTo>
                      <a:pt x="19" y="67"/>
                    </a:lnTo>
                    <a:lnTo>
                      <a:pt x="19" y="69"/>
                    </a:lnTo>
                    <a:lnTo>
                      <a:pt x="19" y="71"/>
                    </a:lnTo>
                    <a:lnTo>
                      <a:pt x="17" y="71"/>
                    </a:lnTo>
                    <a:lnTo>
                      <a:pt x="17" y="73"/>
                    </a:lnTo>
                    <a:lnTo>
                      <a:pt x="17" y="75"/>
                    </a:lnTo>
                    <a:lnTo>
                      <a:pt x="15" y="75"/>
                    </a:lnTo>
                    <a:lnTo>
                      <a:pt x="15" y="77"/>
                    </a:lnTo>
                    <a:lnTo>
                      <a:pt x="13" y="79"/>
                    </a:lnTo>
                    <a:lnTo>
                      <a:pt x="11" y="79"/>
                    </a:lnTo>
                    <a:lnTo>
                      <a:pt x="9" y="80"/>
                    </a:lnTo>
                    <a:lnTo>
                      <a:pt x="7" y="80"/>
                    </a:lnTo>
                    <a:lnTo>
                      <a:pt x="6" y="80"/>
                    </a:lnTo>
                    <a:lnTo>
                      <a:pt x="4" y="80"/>
                    </a:lnTo>
                    <a:lnTo>
                      <a:pt x="4" y="79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2" y="75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7" y="42"/>
                    </a:lnTo>
                    <a:lnTo>
                      <a:pt x="7" y="40"/>
                    </a:lnTo>
                    <a:lnTo>
                      <a:pt x="9" y="40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9" y="34"/>
                    </a:lnTo>
                    <a:lnTo>
                      <a:pt x="9" y="32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7" y="13"/>
                    </a:lnTo>
                    <a:lnTo>
                      <a:pt x="19" y="13"/>
                    </a:lnTo>
                    <a:lnTo>
                      <a:pt x="21" y="13"/>
                    </a:lnTo>
                    <a:lnTo>
                      <a:pt x="23" y="13"/>
                    </a:lnTo>
                    <a:lnTo>
                      <a:pt x="23" y="15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31" y="15"/>
                    </a:lnTo>
                    <a:lnTo>
                      <a:pt x="31" y="13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36" y="11"/>
                    </a:lnTo>
                    <a:lnTo>
                      <a:pt x="38" y="9"/>
                    </a:lnTo>
                    <a:lnTo>
                      <a:pt x="40" y="8"/>
                    </a:lnTo>
                    <a:lnTo>
                      <a:pt x="42" y="8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46" y="6"/>
                    </a:lnTo>
                    <a:lnTo>
                      <a:pt x="46" y="8"/>
                    </a:lnTo>
                    <a:lnTo>
                      <a:pt x="44" y="8"/>
                    </a:lnTo>
                    <a:lnTo>
                      <a:pt x="44" y="9"/>
                    </a:lnTo>
                    <a:lnTo>
                      <a:pt x="42" y="9"/>
                    </a:lnTo>
                    <a:lnTo>
                      <a:pt x="42" y="11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38" y="13"/>
                    </a:lnTo>
                    <a:lnTo>
                      <a:pt x="38" y="15"/>
                    </a:lnTo>
                    <a:lnTo>
                      <a:pt x="36" y="15"/>
                    </a:lnTo>
                    <a:lnTo>
                      <a:pt x="38" y="15"/>
                    </a:lnTo>
                    <a:lnTo>
                      <a:pt x="38" y="17"/>
                    </a:lnTo>
                    <a:lnTo>
                      <a:pt x="38" y="19"/>
                    </a:lnTo>
                    <a:lnTo>
                      <a:pt x="40" y="19"/>
                    </a:lnTo>
                    <a:lnTo>
                      <a:pt x="40" y="21"/>
                    </a:lnTo>
                    <a:lnTo>
                      <a:pt x="42" y="21"/>
                    </a:lnTo>
                    <a:lnTo>
                      <a:pt x="40" y="21"/>
                    </a:lnTo>
                    <a:lnTo>
                      <a:pt x="38" y="23"/>
                    </a:lnTo>
                    <a:lnTo>
                      <a:pt x="36" y="23"/>
                    </a:lnTo>
                    <a:lnTo>
                      <a:pt x="36" y="25"/>
                    </a:lnTo>
                    <a:lnTo>
                      <a:pt x="34" y="25"/>
                    </a:lnTo>
                    <a:lnTo>
                      <a:pt x="34" y="27"/>
                    </a:lnTo>
                    <a:lnTo>
                      <a:pt x="32" y="27"/>
                    </a:lnTo>
                    <a:lnTo>
                      <a:pt x="32" y="29"/>
                    </a:lnTo>
                    <a:lnTo>
                      <a:pt x="31" y="29"/>
                    </a:lnTo>
                    <a:lnTo>
                      <a:pt x="31" y="31"/>
                    </a:lnTo>
                    <a:lnTo>
                      <a:pt x="29" y="31"/>
                    </a:lnTo>
                    <a:lnTo>
                      <a:pt x="29" y="32"/>
                    </a:lnTo>
                    <a:lnTo>
                      <a:pt x="27" y="32"/>
                    </a:lnTo>
                    <a:lnTo>
                      <a:pt x="27" y="34"/>
                    </a:lnTo>
                    <a:lnTo>
                      <a:pt x="25" y="36"/>
                    </a:lnTo>
                    <a:close/>
                  </a:path>
                </a:pathLst>
              </a:custGeom>
              <a:solidFill>
                <a:srgbClr val="CF78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90" name="Freeform 766"/>
              <p:cNvSpPr>
                <a:spLocks noChangeAspect="1"/>
              </p:cNvSpPr>
              <p:nvPr/>
            </p:nvSpPr>
            <p:spPr bwMode="auto">
              <a:xfrm>
                <a:off x="1253" y="3223"/>
                <a:ext cx="35" cy="51"/>
              </a:xfrm>
              <a:custGeom>
                <a:avLst/>
                <a:gdLst>
                  <a:gd name="T0" fmla="*/ 2 w 46"/>
                  <a:gd name="T1" fmla="*/ 1 h 73"/>
                  <a:gd name="T2" fmla="*/ 2 w 46"/>
                  <a:gd name="T3" fmla="*/ 1 h 73"/>
                  <a:gd name="T4" fmla="*/ 2 w 46"/>
                  <a:gd name="T5" fmla="*/ 1 h 73"/>
                  <a:gd name="T6" fmla="*/ 2 w 46"/>
                  <a:gd name="T7" fmla="*/ 1 h 73"/>
                  <a:gd name="T8" fmla="*/ 2 w 46"/>
                  <a:gd name="T9" fmla="*/ 1 h 73"/>
                  <a:gd name="T10" fmla="*/ 2 w 46"/>
                  <a:gd name="T11" fmla="*/ 1 h 73"/>
                  <a:gd name="T12" fmla="*/ 2 w 46"/>
                  <a:gd name="T13" fmla="*/ 1 h 73"/>
                  <a:gd name="T14" fmla="*/ 2 w 46"/>
                  <a:gd name="T15" fmla="*/ 1 h 73"/>
                  <a:gd name="T16" fmla="*/ 2 w 46"/>
                  <a:gd name="T17" fmla="*/ 1 h 73"/>
                  <a:gd name="T18" fmla="*/ 2 w 46"/>
                  <a:gd name="T19" fmla="*/ 1 h 73"/>
                  <a:gd name="T20" fmla="*/ 2 w 46"/>
                  <a:gd name="T21" fmla="*/ 1 h 73"/>
                  <a:gd name="T22" fmla="*/ 2 w 46"/>
                  <a:gd name="T23" fmla="*/ 1 h 73"/>
                  <a:gd name="T24" fmla="*/ 2 w 46"/>
                  <a:gd name="T25" fmla="*/ 1 h 73"/>
                  <a:gd name="T26" fmla="*/ 2 w 46"/>
                  <a:gd name="T27" fmla="*/ 1 h 73"/>
                  <a:gd name="T28" fmla="*/ 2 w 46"/>
                  <a:gd name="T29" fmla="*/ 1 h 73"/>
                  <a:gd name="T30" fmla="*/ 0 w 46"/>
                  <a:gd name="T31" fmla="*/ 1 h 73"/>
                  <a:gd name="T32" fmla="*/ 0 w 46"/>
                  <a:gd name="T33" fmla="*/ 1 h 73"/>
                  <a:gd name="T34" fmla="*/ 0 w 46"/>
                  <a:gd name="T35" fmla="*/ 1 h 73"/>
                  <a:gd name="T36" fmla="*/ 0 w 46"/>
                  <a:gd name="T37" fmla="*/ 1 h 73"/>
                  <a:gd name="T38" fmla="*/ 2 w 46"/>
                  <a:gd name="T39" fmla="*/ 1 h 73"/>
                  <a:gd name="T40" fmla="*/ 2 w 46"/>
                  <a:gd name="T41" fmla="*/ 1 h 73"/>
                  <a:gd name="T42" fmla="*/ 2 w 46"/>
                  <a:gd name="T43" fmla="*/ 1 h 73"/>
                  <a:gd name="T44" fmla="*/ 2 w 46"/>
                  <a:gd name="T45" fmla="*/ 1 h 73"/>
                  <a:gd name="T46" fmla="*/ 2 w 46"/>
                  <a:gd name="T47" fmla="*/ 1 h 73"/>
                  <a:gd name="T48" fmla="*/ 2 w 46"/>
                  <a:gd name="T49" fmla="*/ 1 h 73"/>
                  <a:gd name="T50" fmla="*/ 2 w 46"/>
                  <a:gd name="T51" fmla="*/ 1 h 73"/>
                  <a:gd name="T52" fmla="*/ 2 w 46"/>
                  <a:gd name="T53" fmla="*/ 1 h 73"/>
                  <a:gd name="T54" fmla="*/ 2 w 46"/>
                  <a:gd name="T55" fmla="*/ 1 h 73"/>
                  <a:gd name="T56" fmla="*/ 2 w 46"/>
                  <a:gd name="T57" fmla="*/ 1 h 73"/>
                  <a:gd name="T58" fmla="*/ 2 w 46"/>
                  <a:gd name="T59" fmla="*/ 1 h 73"/>
                  <a:gd name="T60" fmla="*/ 2 w 46"/>
                  <a:gd name="T61" fmla="*/ 1 h 73"/>
                  <a:gd name="T62" fmla="*/ 2 w 46"/>
                  <a:gd name="T63" fmla="*/ 1 h 73"/>
                  <a:gd name="T64" fmla="*/ 2 w 46"/>
                  <a:gd name="T65" fmla="*/ 1 h 73"/>
                  <a:gd name="T66" fmla="*/ 2 w 46"/>
                  <a:gd name="T67" fmla="*/ 1 h 73"/>
                  <a:gd name="T68" fmla="*/ 2 w 46"/>
                  <a:gd name="T69" fmla="*/ 1 h 73"/>
                  <a:gd name="T70" fmla="*/ 2 w 46"/>
                  <a:gd name="T71" fmla="*/ 1 h 73"/>
                  <a:gd name="T72" fmla="*/ 2 w 46"/>
                  <a:gd name="T73" fmla="*/ 1 h 73"/>
                  <a:gd name="T74" fmla="*/ 2 w 46"/>
                  <a:gd name="T75" fmla="*/ 1 h 73"/>
                  <a:gd name="T76" fmla="*/ 2 w 46"/>
                  <a:gd name="T77" fmla="*/ 1 h 73"/>
                  <a:gd name="T78" fmla="*/ 2 w 46"/>
                  <a:gd name="T79" fmla="*/ 1 h 73"/>
                  <a:gd name="T80" fmla="*/ 2 w 46"/>
                  <a:gd name="T81" fmla="*/ 1 h 73"/>
                  <a:gd name="T82" fmla="*/ 2 w 46"/>
                  <a:gd name="T83" fmla="*/ 1 h 73"/>
                  <a:gd name="T84" fmla="*/ 2 w 46"/>
                  <a:gd name="T85" fmla="*/ 1 h 73"/>
                  <a:gd name="T86" fmla="*/ 2 w 46"/>
                  <a:gd name="T87" fmla="*/ 1 h 73"/>
                  <a:gd name="T88" fmla="*/ 2 w 46"/>
                  <a:gd name="T89" fmla="*/ 1 h 73"/>
                  <a:gd name="T90" fmla="*/ 2 w 46"/>
                  <a:gd name="T91" fmla="*/ 1 h 73"/>
                  <a:gd name="T92" fmla="*/ 2 w 46"/>
                  <a:gd name="T93" fmla="*/ 1 h 73"/>
                  <a:gd name="T94" fmla="*/ 2 w 46"/>
                  <a:gd name="T95" fmla="*/ 1 h 73"/>
                  <a:gd name="T96" fmla="*/ 2 w 46"/>
                  <a:gd name="T97" fmla="*/ 1 h 73"/>
                  <a:gd name="T98" fmla="*/ 2 w 46"/>
                  <a:gd name="T99" fmla="*/ 1 h 73"/>
                  <a:gd name="T100" fmla="*/ 2 w 46"/>
                  <a:gd name="T101" fmla="*/ 1 h 73"/>
                  <a:gd name="T102" fmla="*/ 2 w 46"/>
                  <a:gd name="T103" fmla="*/ 1 h 73"/>
                  <a:gd name="T104" fmla="*/ 2 w 46"/>
                  <a:gd name="T105" fmla="*/ 1 h 73"/>
                  <a:gd name="T106" fmla="*/ 2 w 46"/>
                  <a:gd name="T107" fmla="*/ 1 h 73"/>
                  <a:gd name="T108" fmla="*/ 2 w 46"/>
                  <a:gd name="T109" fmla="*/ 1 h 73"/>
                  <a:gd name="T110" fmla="*/ 2 w 46"/>
                  <a:gd name="T111" fmla="*/ 1 h 73"/>
                  <a:gd name="T112" fmla="*/ 2 w 46"/>
                  <a:gd name="T113" fmla="*/ 1 h 73"/>
                  <a:gd name="T114" fmla="*/ 2 w 46"/>
                  <a:gd name="T115" fmla="*/ 1 h 73"/>
                  <a:gd name="T116" fmla="*/ 2 w 46"/>
                  <a:gd name="T117" fmla="*/ 1 h 73"/>
                  <a:gd name="T118" fmla="*/ 2 w 46"/>
                  <a:gd name="T119" fmla="*/ 1 h 73"/>
                  <a:gd name="T120" fmla="*/ 2 w 46"/>
                  <a:gd name="T121" fmla="*/ 1 h 7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6"/>
                  <a:gd name="T184" fmla="*/ 0 h 73"/>
                  <a:gd name="T185" fmla="*/ 46 w 46"/>
                  <a:gd name="T186" fmla="*/ 73 h 7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6" h="73">
                    <a:moveTo>
                      <a:pt x="21" y="34"/>
                    </a:moveTo>
                    <a:lnTo>
                      <a:pt x="21" y="36"/>
                    </a:lnTo>
                    <a:lnTo>
                      <a:pt x="19" y="36"/>
                    </a:lnTo>
                    <a:lnTo>
                      <a:pt x="19" y="38"/>
                    </a:lnTo>
                    <a:lnTo>
                      <a:pt x="19" y="40"/>
                    </a:lnTo>
                    <a:lnTo>
                      <a:pt x="19" y="42"/>
                    </a:lnTo>
                    <a:lnTo>
                      <a:pt x="17" y="44"/>
                    </a:lnTo>
                    <a:lnTo>
                      <a:pt x="17" y="46"/>
                    </a:lnTo>
                    <a:lnTo>
                      <a:pt x="17" y="48"/>
                    </a:lnTo>
                    <a:lnTo>
                      <a:pt x="17" y="50"/>
                    </a:lnTo>
                    <a:lnTo>
                      <a:pt x="17" y="52"/>
                    </a:lnTo>
                    <a:lnTo>
                      <a:pt x="17" y="54"/>
                    </a:lnTo>
                    <a:lnTo>
                      <a:pt x="17" y="56"/>
                    </a:lnTo>
                    <a:lnTo>
                      <a:pt x="17" y="57"/>
                    </a:lnTo>
                    <a:lnTo>
                      <a:pt x="15" y="57"/>
                    </a:lnTo>
                    <a:lnTo>
                      <a:pt x="15" y="59"/>
                    </a:lnTo>
                    <a:lnTo>
                      <a:pt x="15" y="61"/>
                    </a:lnTo>
                    <a:lnTo>
                      <a:pt x="15" y="63"/>
                    </a:lnTo>
                    <a:lnTo>
                      <a:pt x="15" y="65"/>
                    </a:lnTo>
                    <a:lnTo>
                      <a:pt x="15" y="67"/>
                    </a:lnTo>
                    <a:lnTo>
                      <a:pt x="13" y="67"/>
                    </a:lnTo>
                    <a:lnTo>
                      <a:pt x="13" y="69"/>
                    </a:lnTo>
                    <a:lnTo>
                      <a:pt x="13" y="71"/>
                    </a:lnTo>
                    <a:lnTo>
                      <a:pt x="11" y="71"/>
                    </a:lnTo>
                    <a:lnTo>
                      <a:pt x="9" y="73"/>
                    </a:lnTo>
                    <a:lnTo>
                      <a:pt x="7" y="73"/>
                    </a:lnTo>
                    <a:lnTo>
                      <a:pt x="5" y="73"/>
                    </a:lnTo>
                    <a:lnTo>
                      <a:pt x="3" y="73"/>
                    </a:lnTo>
                    <a:lnTo>
                      <a:pt x="2" y="73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6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3" y="48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5" y="42"/>
                    </a:lnTo>
                    <a:lnTo>
                      <a:pt x="5" y="40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3" y="13"/>
                    </a:lnTo>
                    <a:lnTo>
                      <a:pt x="15" y="15"/>
                    </a:lnTo>
                    <a:lnTo>
                      <a:pt x="17" y="15"/>
                    </a:lnTo>
                    <a:lnTo>
                      <a:pt x="19" y="15"/>
                    </a:lnTo>
                    <a:lnTo>
                      <a:pt x="21" y="15"/>
                    </a:lnTo>
                    <a:lnTo>
                      <a:pt x="23" y="15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8" y="13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2" y="11"/>
                    </a:lnTo>
                    <a:lnTo>
                      <a:pt x="34" y="11"/>
                    </a:lnTo>
                    <a:lnTo>
                      <a:pt x="34" y="9"/>
                    </a:lnTo>
                    <a:lnTo>
                      <a:pt x="36" y="9"/>
                    </a:lnTo>
                    <a:lnTo>
                      <a:pt x="38" y="8"/>
                    </a:lnTo>
                    <a:lnTo>
                      <a:pt x="40" y="6"/>
                    </a:lnTo>
                    <a:lnTo>
                      <a:pt x="42" y="4"/>
                    </a:lnTo>
                    <a:lnTo>
                      <a:pt x="44" y="2"/>
                    </a:lnTo>
                    <a:lnTo>
                      <a:pt x="44" y="0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4" y="4"/>
                    </a:lnTo>
                    <a:lnTo>
                      <a:pt x="44" y="6"/>
                    </a:lnTo>
                    <a:lnTo>
                      <a:pt x="42" y="6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38" y="9"/>
                    </a:lnTo>
                    <a:lnTo>
                      <a:pt x="38" y="11"/>
                    </a:lnTo>
                    <a:lnTo>
                      <a:pt x="36" y="11"/>
                    </a:lnTo>
                    <a:lnTo>
                      <a:pt x="36" y="13"/>
                    </a:lnTo>
                    <a:lnTo>
                      <a:pt x="34" y="13"/>
                    </a:lnTo>
                    <a:lnTo>
                      <a:pt x="34" y="15"/>
                    </a:lnTo>
                    <a:lnTo>
                      <a:pt x="32" y="15"/>
                    </a:lnTo>
                    <a:lnTo>
                      <a:pt x="34" y="15"/>
                    </a:lnTo>
                    <a:lnTo>
                      <a:pt x="34" y="17"/>
                    </a:lnTo>
                    <a:lnTo>
                      <a:pt x="34" y="19"/>
                    </a:lnTo>
                    <a:lnTo>
                      <a:pt x="36" y="19"/>
                    </a:lnTo>
                    <a:lnTo>
                      <a:pt x="36" y="21"/>
                    </a:lnTo>
                    <a:lnTo>
                      <a:pt x="34" y="21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30" y="25"/>
                    </a:lnTo>
                    <a:lnTo>
                      <a:pt x="28" y="25"/>
                    </a:lnTo>
                    <a:lnTo>
                      <a:pt x="28" y="27"/>
                    </a:lnTo>
                    <a:lnTo>
                      <a:pt x="27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3" y="32"/>
                    </a:lnTo>
                    <a:lnTo>
                      <a:pt x="21" y="34"/>
                    </a:lnTo>
                    <a:close/>
                  </a:path>
                </a:pathLst>
              </a:custGeom>
              <a:solidFill>
                <a:srgbClr val="C972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91" name="Freeform 767"/>
              <p:cNvSpPr>
                <a:spLocks noChangeAspect="1"/>
              </p:cNvSpPr>
              <p:nvPr/>
            </p:nvSpPr>
            <p:spPr bwMode="auto">
              <a:xfrm>
                <a:off x="1258" y="3224"/>
                <a:ext cx="29" cy="46"/>
              </a:xfrm>
              <a:custGeom>
                <a:avLst/>
                <a:gdLst>
                  <a:gd name="T0" fmla="*/ 1 w 39"/>
                  <a:gd name="T1" fmla="*/ 1 h 65"/>
                  <a:gd name="T2" fmla="*/ 1 w 39"/>
                  <a:gd name="T3" fmla="*/ 1 h 65"/>
                  <a:gd name="T4" fmla="*/ 1 w 39"/>
                  <a:gd name="T5" fmla="*/ 1 h 65"/>
                  <a:gd name="T6" fmla="*/ 1 w 39"/>
                  <a:gd name="T7" fmla="*/ 1 h 65"/>
                  <a:gd name="T8" fmla="*/ 1 w 39"/>
                  <a:gd name="T9" fmla="*/ 1 h 65"/>
                  <a:gd name="T10" fmla="*/ 1 w 39"/>
                  <a:gd name="T11" fmla="*/ 1 h 65"/>
                  <a:gd name="T12" fmla="*/ 1 w 39"/>
                  <a:gd name="T13" fmla="*/ 1 h 65"/>
                  <a:gd name="T14" fmla="*/ 1 w 39"/>
                  <a:gd name="T15" fmla="*/ 1 h 65"/>
                  <a:gd name="T16" fmla="*/ 1 w 39"/>
                  <a:gd name="T17" fmla="*/ 1 h 65"/>
                  <a:gd name="T18" fmla="*/ 1 w 39"/>
                  <a:gd name="T19" fmla="*/ 1 h 65"/>
                  <a:gd name="T20" fmla="*/ 1 w 39"/>
                  <a:gd name="T21" fmla="*/ 1 h 65"/>
                  <a:gd name="T22" fmla="*/ 1 w 39"/>
                  <a:gd name="T23" fmla="*/ 1 h 65"/>
                  <a:gd name="T24" fmla="*/ 0 w 39"/>
                  <a:gd name="T25" fmla="*/ 1 h 65"/>
                  <a:gd name="T26" fmla="*/ 0 w 39"/>
                  <a:gd name="T27" fmla="*/ 1 h 65"/>
                  <a:gd name="T28" fmla="*/ 0 w 39"/>
                  <a:gd name="T29" fmla="*/ 1 h 65"/>
                  <a:gd name="T30" fmla="*/ 0 w 39"/>
                  <a:gd name="T31" fmla="*/ 1 h 65"/>
                  <a:gd name="T32" fmla="*/ 0 w 39"/>
                  <a:gd name="T33" fmla="*/ 1 h 65"/>
                  <a:gd name="T34" fmla="*/ 0 w 39"/>
                  <a:gd name="T35" fmla="*/ 1 h 65"/>
                  <a:gd name="T36" fmla="*/ 1 w 39"/>
                  <a:gd name="T37" fmla="*/ 1 h 65"/>
                  <a:gd name="T38" fmla="*/ 1 w 39"/>
                  <a:gd name="T39" fmla="*/ 1 h 65"/>
                  <a:gd name="T40" fmla="*/ 1 w 39"/>
                  <a:gd name="T41" fmla="*/ 1 h 65"/>
                  <a:gd name="T42" fmla="*/ 1 w 39"/>
                  <a:gd name="T43" fmla="*/ 1 h 65"/>
                  <a:gd name="T44" fmla="*/ 1 w 39"/>
                  <a:gd name="T45" fmla="*/ 1 h 65"/>
                  <a:gd name="T46" fmla="*/ 1 w 39"/>
                  <a:gd name="T47" fmla="*/ 1 h 65"/>
                  <a:gd name="T48" fmla="*/ 1 w 39"/>
                  <a:gd name="T49" fmla="*/ 1 h 65"/>
                  <a:gd name="T50" fmla="*/ 1 w 39"/>
                  <a:gd name="T51" fmla="*/ 1 h 65"/>
                  <a:gd name="T52" fmla="*/ 1 w 39"/>
                  <a:gd name="T53" fmla="*/ 1 h 65"/>
                  <a:gd name="T54" fmla="*/ 1 w 39"/>
                  <a:gd name="T55" fmla="*/ 1 h 65"/>
                  <a:gd name="T56" fmla="*/ 1 w 39"/>
                  <a:gd name="T57" fmla="*/ 1 h 65"/>
                  <a:gd name="T58" fmla="*/ 1 w 39"/>
                  <a:gd name="T59" fmla="*/ 1 h 65"/>
                  <a:gd name="T60" fmla="*/ 1 w 39"/>
                  <a:gd name="T61" fmla="*/ 1 h 65"/>
                  <a:gd name="T62" fmla="*/ 1 w 39"/>
                  <a:gd name="T63" fmla="*/ 1 h 65"/>
                  <a:gd name="T64" fmla="*/ 1 w 39"/>
                  <a:gd name="T65" fmla="*/ 1 h 65"/>
                  <a:gd name="T66" fmla="*/ 1 w 39"/>
                  <a:gd name="T67" fmla="*/ 1 h 65"/>
                  <a:gd name="T68" fmla="*/ 1 w 39"/>
                  <a:gd name="T69" fmla="*/ 1 h 65"/>
                  <a:gd name="T70" fmla="*/ 1 w 39"/>
                  <a:gd name="T71" fmla="*/ 1 h 65"/>
                  <a:gd name="T72" fmla="*/ 1 w 39"/>
                  <a:gd name="T73" fmla="*/ 1 h 65"/>
                  <a:gd name="T74" fmla="*/ 1 w 39"/>
                  <a:gd name="T75" fmla="*/ 1 h 65"/>
                  <a:gd name="T76" fmla="*/ 1 w 39"/>
                  <a:gd name="T77" fmla="*/ 1 h 65"/>
                  <a:gd name="T78" fmla="*/ 1 w 39"/>
                  <a:gd name="T79" fmla="*/ 1 h 65"/>
                  <a:gd name="T80" fmla="*/ 1 w 39"/>
                  <a:gd name="T81" fmla="*/ 1 h 65"/>
                  <a:gd name="T82" fmla="*/ 1 w 39"/>
                  <a:gd name="T83" fmla="*/ 1 h 65"/>
                  <a:gd name="T84" fmla="*/ 1 w 39"/>
                  <a:gd name="T85" fmla="*/ 1 h 65"/>
                  <a:gd name="T86" fmla="*/ 1 w 39"/>
                  <a:gd name="T87" fmla="*/ 1 h 65"/>
                  <a:gd name="T88" fmla="*/ 1 w 39"/>
                  <a:gd name="T89" fmla="*/ 1 h 65"/>
                  <a:gd name="T90" fmla="*/ 1 w 39"/>
                  <a:gd name="T91" fmla="*/ 1 h 65"/>
                  <a:gd name="T92" fmla="*/ 1 w 39"/>
                  <a:gd name="T93" fmla="*/ 1 h 65"/>
                  <a:gd name="T94" fmla="*/ 1 w 39"/>
                  <a:gd name="T95" fmla="*/ 1 h 65"/>
                  <a:gd name="T96" fmla="*/ 1 w 39"/>
                  <a:gd name="T97" fmla="*/ 1 h 65"/>
                  <a:gd name="T98" fmla="*/ 1 w 39"/>
                  <a:gd name="T99" fmla="*/ 1 h 65"/>
                  <a:gd name="T100" fmla="*/ 1 w 39"/>
                  <a:gd name="T101" fmla="*/ 1 h 65"/>
                  <a:gd name="T102" fmla="*/ 1 w 39"/>
                  <a:gd name="T103" fmla="*/ 1 h 65"/>
                  <a:gd name="T104" fmla="*/ 1 w 39"/>
                  <a:gd name="T105" fmla="*/ 1 h 65"/>
                  <a:gd name="T106" fmla="*/ 1 w 39"/>
                  <a:gd name="T107" fmla="*/ 1 h 65"/>
                  <a:gd name="T108" fmla="*/ 1 w 39"/>
                  <a:gd name="T109" fmla="*/ 1 h 6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9"/>
                  <a:gd name="T166" fmla="*/ 0 h 65"/>
                  <a:gd name="T167" fmla="*/ 39 w 39"/>
                  <a:gd name="T168" fmla="*/ 65 h 6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9" h="65">
                    <a:moveTo>
                      <a:pt x="16" y="30"/>
                    </a:moveTo>
                    <a:lnTo>
                      <a:pt x="16" y="32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4" y="36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2" y="46"/>
                    </a:lnTo>
                    <a:lnTo>
                      <a:pt x="12" y="48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10" y="52"/>
                    </a:lnTo>
                    <a:lnTo>
                      <a:pt x="10" y="54"/>
                    </a:lnTo>
                    <a:lnTo>
                      <a:pt x="10" y="55"/>
                    </a:lnTo>
                    <a:lnTo>
                      <a:pt x="10" y="57"/>
                    </a:lnTo>
                    <a:lnTo>
                      <a:pt x="10" y="59"/>
                    </a:lnTo>
                    <a:lnTo>
                      <a:pt x="8" y="61"/>
                    </a:lnTo>
                    <a:lnTo>
                      <a:pt x="8" y="63"/>
                    </a:lnTo>
                    <a:lnTo>
                      <a:pt x="6" y="63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2" y="65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2" y="15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29" y="9"/>
                    </a:lnTo>
                    <a:lnTo>
                      <a:pt x="31" y="9"/>
                    </a:lnTo>
                    <a:lnTo>
                      <a:pt x="31" y="7"/>
                    </a:lnTo>
                    <a:lnTo>
                      <a:pt x="33" y="7"/>
                    </a:lnTo>
                    <a:lnTo>
                      <a:pt x="33" y="6"/>
                    </a:lnTo>
                    <a:lnTo>
                      <a:pt x="35" y="6"/>
                    </a:lnTo>
                    <a:lnTo>
                      <a:pt x="35" y="4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9" y="2"/>
                    </a:lnTo>
                    <a:lnTo>
                      <a:pt x="39" y="4"/>
                    </a:lnTo>
                    <a:lnTo>
                      <a:pt x="37" y="4"/>
                    </a:lnTo>
                    <a:lnTo>
                      <a:pt x="37" y="6"/>
                    </a:lnTo>
                    <a:lnTo>
                      <a:pt x="35" y="6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33" y="9"/>
                    </a:lnTo>
                    <a:lnTo>
                      <a:pt x="31" y="9"/>
                    </a:lnTo>
                    <a:lnTo>
                      <a:pt x="31" y="11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29" y="15"/>
                    </a:lnTo>
                    <a:lnTo>
                      <a:pt x="29" y="17"/>
                    </a:lnTo>
                    <a:lnTo>
                      <a:pt x="27" y="17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3" y="21"/>
                    </a:lnTo>
                    <a:lnTo>
                      <a:pt x="22" y="23"/>
                    </a:lnTo>
                    <a:lnTo>
                      <a:pt x="20" y="25"/>
                    </a:lnTo>
                    <a:lnTo>
                      <a:pt x="20" y="27"/>
                    </a:lnTo>
                    <a:lnTo>
                      <a:pt x="18" y="27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6" y="30"/>
                    </a:lnTo>
                    <a:close/>
                  </a:path>
                </a:pathLst>
              </a:custGeom>
              <a:solidFill>
                <a:srgbClr val="C76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92" name="Freeform 768"/>
              <p:cNvSpPr>
                <a:spLocks noChangeAspect="1"/>
              </p:cNvSpPr>
              <p:nvPr/>
            </p:nvSpPr>
            <p:spPr bwMode="auto">
              <a:xfrm>
                <a:off x="1260" y="3226"/>
                <a:ext cx="27" cy="39"/>
              </a:xfrm>
              <a:custGeom>
                <a:avLst/>
                <a:gdLst>
                  <a:gd name="T0" fmla="*/ 2 w 35"/>
                  <a:gd name="T1" fmla="*/ 1 h 57"/>
                  <a:gd name="T2" fmla="*/ 2 w 35"/>
                  <a:gd name="T3" fmla="*/ 1 h 57"/>
                  <a:gd name="T4" fmla="*/ 2 w 35"/>
                  <a:gd name="T5" fmla="*/ 1 h 57"/>
                  <a:gd name="T6" fmla="*/ 2 w 35"/>
                  <a:gd name="T7" fmla="*/ 1 h 57"/>
                  <a:gd name="T8" fmla="*/ 2 w 35"/>
                  <a:gd name="T9" fmla="*/ 1 h 57"/>
                  <a:gd name="T10" fmla="*/ 2 w 35"/>
                  <a:gd name="T11" fmla="*/ 1 h 57"/>
                  <a:gd name="T12" fmla="*/ 2 w 35"/>
                  <a:gd name="T13" fmla="*/ 1 h 57"/>
                  <a:gd name="T14" fmla="*/ 2 w 35"/>
                  <a:gd name="T15" fmla="*/ 1 h 57"/>
                  <a:gd name="T16" fmla="*/ 2 w 35"/>
                  <a:gd name="T17" fmla="*/ 1 h 57"/>
                  <a:gd name="T18" fmla="*/ 2 w 35"/>
                  <a:gd name="T19" fmla="*/ 1 h 57"/>
                  <a:gd name="T20" fmla="*/ 0 w 35"/>
                  <a:gd name="T21" fmla="*/ 1 h 57"/>
                  <a:gd name="T22" fmla="*/ 0 w 35"/>
                  <a:gd name="T23" fmla="*/ 1 h 57"/>
                  <a:gd name="T24" fmla="*/ 0 w 35"/>
                  <a:gd name="T25" fmla="*/ 1 h 57"/>
                  <a:gd name="T26" fmla="*/ 0 w 35"/>
                  <a:gd name="T27" fmla="*/ 1 h 57"/>
                  <a:gd name="T28" fmla="*/ 0 w 35"/>
                  <a:gd name="T29" fmla="*/ 1 h 57"/>
                  <a:gd name="T30" fmla="*/ 2 w 35"/>
                  <a:gd name="T31" fmla="*/ 1 h 57"/>
                  <a:gd name="T32" fmla="*/ 2 w 35"/>
                  <a:gd name="T33" fmla="*/ 1 h 57"/>
                  <a:gd name="T34" fmla="*/ 2 w 35"/>
                  <a:gd name="T35" fmla="*/ 1 h 57"/>
                  <a:gd name="T36" fmla="*/ 2 w 35"/>
                  <a:gd name="T37" fmla="*/ 1 h 57"/>
                  <a:gd name="T38" fmla="*/ 2 w 35"/>
                  <a:gd name="T39" fmla="*/ 1 h 57"/>
                  <a:gd name="T40" fmla="*/ 2 w 35"/>
                  <a:gd name="T41" fmla="*/ 1 h 57"/>
                  <a:gd name="T42" fmla="*/ 2 w 35"/>
                  <a:gd name="T43" fmla="*/ 1 h 57"/>
                  <a:gd name="T44" fmla="*/ 2 w 35"/>
                  <a:gd name="T45" fmla="*/ 1 h 57"/>
                  <a:gd name="T46" fmla="*/ 2 w 35"/>
                  <a:gd name="T47" fmla="*/ 1 h 57"/>
                  <a:gd name="T48" fmla="*/ 2 w 35"/>
                  <a:gd name="T49" fmla="*/ 1 h 57"/>
                  <a:gd name="T50" fmla="*/ 2 w 35"/>
                  <a:gd name="T51" fmla="*/ 1 h 57"/>
                  <a:gd name="T52" fmla="*/ 2 w 35"/>
                  <a:gd name="T53" fmla="*/ 1 h 57"/>
                  <a:gd name="T54" fmla="*/ 2 w 35"/>
                  <a:gd name="T55" fmla="*/ 1 h 57"/>
                  <a:gd name="T56" fmla="*/ 2 w 35"/>
                  <a:gd name="T57" fmla="*/ 1 h 57"/>
                  <a:gd name="T58" fmla="*/ 2 w 35"/>
                  <a:gd name="T59" fmla="*/ 1 h 57"/>
                  <a:gd name="T60" fmla="*/ 2 w 35"/>
                  <a:gd name="T61" fmla="*/ 1 h 57"/>
                  <a:gd name="T62" fmla="*/ 2 w 35"/>
                  <a:gd name="T63" fmla="*/ 1 h 57"/>
                  <a:gd name="T64" fmla="*/ 2 w 35"/>
                  <a:gd name="T65" fmla="*/ 1 h 57"/>
                  <a:gd name="T66" fmla="*/ 2 w 35"/>
                  <a:gd name="T67" fmla="*/ 1 h 57"/>
                  <a:gd name="T68" fmla="*/ 2 w 35"/>
                  <a:gd name="T69" fmla="*/ 1 h 57"/>
                  <a:gd name="T70" fmla="*/ 2 w 35"/>
                  <a:gd name="T71" fmla="*/ 0 h 57"/>
                  <a:gd name="T72" fmla="*/ 2 w 35"/>
                  <a:gd name="T73" fmla="*/ 1 h 57"/>
                  <a:gd name="T74" fmla="*/ 2 w 35"/>
                  <a:gd name="T75" fmla="*/ 1 h 57"/>
                  <a:gd name="T76" fmla="*/ 2 w 35"/>
                  <a:gd name="T77" fmla="*/ 1 h 57"/>
                  <a:gd name="T78" fmla="*/ 2 w 35"/>
                  <a:gd name="T79" fmla="*/ 1 h 57"/>
                  <a:gd name="T80" fmla="*/ 2 w 35"/>
                  <a:gd name="T81" fmla="*/ 1 h 57"/>
                  <a:gd name="T82" fmla="*/ 2 w 35"/>
                  <a:gd name="T83" fmla="*/ 1 h 57"/>
                  <a:gd name="T84" fmla="*/ 2 w 35"/>
                  <a:gd name="T85" fmla="*/ 1 h 57"/>
                  <a:gd name="T86" fmla="*/ 2 w 35"/>
                  <a:gd name="T87" fmla="*/ 1 h 57"/>
                  <a:gd name="T88" fmla="*/ 2 w 35"/>
                  <a:gd name="T89" fmla="*/ 1 h 57"/>
                  <a:gd name="T90" fmla="*/ 2 w 35"/>
                  <a:gd name="T91" fmla="*/ 1 h 57"/>
                  <a:gd name="T92" fmla="*/ 2 w 35"/>
                  <a:gd name="T93" fmla="*/ 1 h 57"/>
                  <a:gd name="T94" fmla="*/ 2 w 35"/>
                  <a:gd name="T95" fmla="*/ 1 h 5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"/>
                  <a:gd name="T145" fmla="*/ 0 h 57"/>
                  <a:gd name="T146" fmla="*/ 35 w 35"/>
                  <a:gd name="T147" fmla="*/ 57 h 5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" h="57">
                    <a:moveTo>
                      <a:pt x="12" y="27"/>
                    </a:moveTo>
                    <a:lnTo>
                      <a:pt x="10" y="27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8" y="30"/>
                    </a:lnTo>
                    <a:lnTo>
                      <a:pt x="8" y="32"/>
                    </a:lnTo>
                    <a:lnTo>
                      <a:pt x="8" y="34"/>
                    </a:lnTo>
                    <a:lnTo>
                      <a:pt x="8" y="36"/>
                    </a:lnTo>
                    <a:lnTo>
                      <a:pt x="8" y="38"/>
                    </a:lnTo>
                    <a:lnTo>
                      <a:pt x="8" y="40"/>
                    </a:lnTo>
                    <a:lnTo>
                      <a:pt x="6" y="40"/>
                    </a:lnTo>
                    <a:lnTo>
                      <a:pt x="6" y="42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6" y="53"/>
                    </a:lnTo>
                    <a:lnTo>
                      <a:pt x="4" y="53"/>
                    </a:lnTo>
                    <a:lnTo>
                      <a:pt x="4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1" y="4"/>
                    </a:lnTo>
                    <a:lnTo>
                      <a:pt x="31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21" y="17"/>
                    </a:lnTo>
                    <a:lnTo>
                      <a:pt x="19" y="17"/>
                    </a:lnTo>
                    <a:lnTo>
                      <a:pt x="18" y="19"/>
                    </a:lnTo>
                    <a:lnTo>
                      <a:pt x="16" y="19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2" y="25"/>
                    </a:lnTo>
                    <a:lnTo>
                      <a:pt x="12" y="27"/>
                    </a:lnTo>
                    <a:close/>
                  </a:path>
                </a:pathLst>
              </a:custGeom>
              <a:solidFill>
                <a:srgbClr val="C26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93" name="Freeform 769"/>
              <p:cNvSpPr>
                <a:spLocks noChangeAspect="1"/>
              </p:cNvSpPr>
              <p:nvPr/>
            </p:nvSpPr>
            <p:spPr bwMode="auto">
              <a:xfrm>
                <a:off x="1262" y="3227"/>
                <a:ext cx="25" cy="34"/>
              </a:xfrm>
              <a:custGeom>
                <a:avLst/>
                <a:gdLst>
                  <a:gd name="T0" fmla="*/ 2 w 33"/>
                  <a:gd name="T1" fmla="*/ 1 h 48"/>
                  <a:gd name="T2" fmla="*/ 2 w 33"/>
                  <a:gd name="T3" fmla="*/ 1 h 48"/>
                  <a:gd name="T4" fmla="*/ 2 w 33"/>
                  <a:gd name="T5" fmla="*/ 1 h 48"/>
                  <a:gd name="T6" fmla="*/ 2 w 33"/>
                  <a:gd name="T7" fmla="*/ 1 h 48"/>
                  <a:gd name="T8" fmla="*/ 2 w 33"/>
                  <a:gd name="T9" fmla="*/ 1 h 48"/>
                  <a:gd name="T10" fmla="*/ 2 w 33"/>
                  <a:gd name="T11" fmla="*/ 1 h 48"/>
                  <a:gd name="T12" fmla="*/ 2 w 33"/>
                  <a:gd name="T13" fmla="*/ 1 h 48"/>
                  <a:gd name="T14" fmla="*/ 2 w 33"/>
                  <a:gd name="T15" fmla="*/ 1 h 48"/>
                  <a:gd name="T16" fmla="*/ 2 w 33"/>
                  <a:gd name="T17" fmla="*/ 1 h 48"/>
                  <a:gd name="T18" fmla="*/ 2 w 33"/>
                  <a:gd name="T19" fmla="*/ 1 h 48"/>
                  <a:gd name="T20" fmla="*/ 2 w 33"/>
                  <a:gd name="T21" fmla="*/ 1 h 48"/>
                  <a:gd name="T22" fmla="*/ 2 w 33"/>
                  <a:gd name="T23" fmla="*/ 1 h 48"/>
                  <a:gd name="T24" fmla="*/ 2 w 33"/>
                  <a:gd name="T25" fmla="*/ 1 h 48"/>
                  <a:gd name="T26" fmla="*/ 2 w 33"/>
                  <a:gd name="T27" fmla="*/ 1 h 48"/>
                  <a:gd name="T28" fmla="*/ 2 w 33"/>
                  <a:gd name="T29" fmla="*/ 1 h 48"/>
                  <a:gd name="T30" fmla="*/ 2 w 33"/>
                  <a:gd name="T31" fmla="*/ 0 h 48"/>
                  <a:gd name="T32" fmla="*/ 2 w 33"/>
                  <a:gd name="T33" fmla="*/ 0 h 48"/>
                  <a:gd name="T34" fmla="*/ 2 w 33"/>
                  <a:gd name="T35" fmla="*/ 1 h 48"/>
                  <a:gd name="T36" fmla="*/ 2 w 33"/>
                  <a:gd name="T37" fmla="*/ 1 h 48"/>
                  <a:gd name="T38" fmla="*/ 2 w 33"/>
                  <a:gd name="T39" fmla="*/ 1 h 48"/>
                  <a:gd name="T40" fmla="*/ 2 w 33"/>
                  <a:gd name="T41" fmla="*/ 1 h 48"/>
                  <a:gd name="T42" fmla="*/ 2 w 33"/>
                  <a:gd name="T43" fmla="*/ 1 h 48"/>
                  <a:gd name="T44" fmla="*/ 2 w 33"/>
                  <a:gd name="T45" fmla="*/ 1 h 48"/>
                  <a:gd name="T46" fmla="*/ 2 w 33"/>
                  <a:gd name="T47" fmla="*/ 1 h 48"/>
                  <a:gd name="T48" fmla="*/ 2 w 33"/>
                  <a:gd name="T49" fmla="*/ 1 h 48"/>
                  <a:gd name="T50" fmla="*/ 2 w 33"/>
                  <a:gd name="T51" fmla="*/ 1 h 48"/>
                  <a:gd name="T52" fmla="*/ 2 w 33"/>
                  <a:gd name="T53" fmla="*/ 1 h 48"/>
                  <a:gd name="T54" fmla="*/ 2 w 33"/>
                  <a:gd name="T55" fmla="*/ 1 h 48"/>
                  <a:gd name="T56" fmla="*/ 2 w 33"/>
                  <a:gd name="T57" fmla="*/ 1 h 48"/>
                  <a:gd name="T58" fmla="*/ 2 w 33"/>
                  <a:gd name="T59" fmla="*/ 1 h 48"/>
                  <a:gd name="T60" fmla="*/ 2 w 33"/>
                  <a:gd name="T61" fmla="*/ 1 h 48"/>
                  <a:gd name="T62" fmla="*/ 2 w 33"/>
                  <a:gd name="T63" fmla="*/ 1 h 48"/>
                  <a:gd name="T64" fmla="*/ 2 w 33"/>
                  <a:gd name="T65" fmla="*/ 1 h 48"/>
                  <a:gd name="T66" fmla="*/ 2 w 33"/>
                  <a:gd name="T67" fmla="*/ 1 h 48"/>
                  <a:gd name="T68" fmla="*/ 2 w 33"/>
                  <a:gd name="T69" fmla="*/ 1 h 48"/>
                  <a:gd name="T70" fmla="*/ 2 w 33"/>
                  <a:gd name="T71" fmla="*/ 1 h 48"/>
                  <a:gd name="T72" fmla="*/ 0 w 33"/>
                  <a:gd name="T73" fmla="*/ 1 h 48"/>
                  <a:gd name="T74" fmla="*/ 0 w 33"/>
                  <a:gd name="T75" fmla="*/ 1 h 48"/>
                  <a:gd name="T76" fmla="*/ 2 w 33"/>
                  <a:gd name="T77" fmla="*/ 1 h 48"/>
                  <a:gd name="T78" fmla="*/ 2 w 33"/>
                  <a:gd name="T79" fmla="*/ 1 h 48"/>
                  <a:gd name="T80" fmla="*/ 2 w 33"/>
                  <a:gd name="T81" fmla="*/ 1 h 48"/>
                  <a:gd name="T82" fmla="*/ 2 w 33"/>
                  <a:gd name="T83" fmla="*/ 1 h 4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3"/>
                  <a:gd name="T127" fmla="*/ 0 h 48"/>
                  <a:gd name="T128" fmla="*/ 33 w 33"/>
                  <a:gd name="T129" fmla="*/ 48 h 4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3" h="48">
                    <a:moveTo>
                      <a:pt x="6" y="34"/>
                    </a:moveTo>
                    <a:lnTo>
                      <a:pt x="6" y="32"/>
                    </a:lnTo>
                    <a:lnTo>
                      <a:pt x="6" y="30"/>
                    </a:lnTo>
                    <a:lnTo>
                      <a:pt x="6" y="28"/>
                    </a:lnTo>
                    <a:lnTo>
                      <a:pt x="6" y="26"/>
                    </a:lnTo>
                    <a:lnTo>
                      <a:pt x="8" y="26"/>
                    </a:lnTo>
                    <a:lnTo>
                      <a:pt x="8" y="25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7" y="13"/>
                    </a:lnTo>
                    <a:lnTo>
                      <a:pt x="19" y="13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29" y="2"/>
                    </a:lnTo>
                    <a:lnTo>
                      <a:pt x="29" y="3"/>
                    </a:lnTo>
                    <a:lnTo>
                      <a:pt x="27" y="3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21" y="9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6" y="21"/>
                    </a:lnTo>
                    <a:lnTo>
                      <a:pt x="6" y="23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6" y="34"/>
                    </a:lnTo>
                    <a:close/>
                  </a:path>
                </a:pathLst>
              </a:custGeom>
              <a:solidFill>
                <a:srgbClr val="BF6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94" name="Freeform 770"/>
              <p:cNvSpPr>
                <a:spLocks noChangeAspect="1"/>
              </p:cNvSpPr>
              <p:nvPr/>
            </p:nvSpPr>
            <p:spPr bwMode="auto">
              <a:xfrm>
                <a:off x="1272" y="3240"/>
                <a:ext cx="16" cy="19"/>
              </a:xfrm>
              <a:custGeom>
                <a:avLst/>
                <a:gdLst>
                  <a:gd name="T0" fmla="*/ 2 w 21"/>
                  <a:gd name="T1" fmla="*/ 1 h 27"/>
                  <a:gd name="T2" fmla="*/ 2 w 21"/>
                  <a:gd name="T3" fmla="*/ 1 h 27"/>
                  <a:gd name="T4" fmla="*/ 2 w 21"/>
                  <a:gd name="T5" fmla="*/ 1 h 27"/>
                  <a:gd name="T6" fmla="*/ 2 w 21"/>
                  <a:gd name="T7" fmla="*/ 1 h 27"/>
                  <a:gd name="T8" fmla="*/ 2 w 21"/>
                  <a:gd name="T9" fmla="*/ 1 h 27"/>
                  <a:gd name="T10" fmla="*/ 2 w 21"/>
                  <a:gd name="T11" fmla="*/ 1 h 27"/>
                  <a:gd name="T12" fmla="*/ 2 w 21"/>
                  <a:gd name="T13" fmla="*/ 1 h 27"/>
                  <a:gd name="T14" fmla="*/ 2 w 21"/>
                  <a:gd name="T15" fmla="*/ 1 h 27"/>
                  <a:gd name="T16" fmla="*/ 2 w 21"/>
                  <a:gd name="T17" fmla="*/ 0 h 27"/>
                  <a:gd name="T18" fmla="*/ 2 w 21"/>
                  <a:gd name="T19" fmla="*/ 0 h 27"/>
                  <a:gd name="T20" fmla="*/ 2 w 21"/>
                  <a:gd name="T21" fmla="*/ 0 h 27"/>
                  <a:gd name="T22" fmla="*/ 2 w 21"/>
                  <a:gd name="T23" fmla="*/ 0 h 27"/>
                  <a:gd name="T24" fmla="*/ 2 w 21"/>
                  <a:gd name="T25" fmla="*/ 1 h 27"/>
                  <a:gd name="T26" fmla="*/ 2 w 21"/>
                  <a:gd name="T27" fmla="*/ 1 h 27"/>
                  <a:gd name="T28" fmla="*/ 2 w 21"/>
                  <a:gd name="T29" fmla="*/ 1 h 27"/>
                  <a:gd name="T30" fmla="*/ 2 w 21"/>
                  <a:gd name="T31" fmla="*/ 1 h 27"/>
                  <a:gd name="T32" fmla="*/ 2 w 21"/>
                  <a:gd name="T33" fmla="*/ 1 h 27"/>
                  <a:gd name="T34" fmla="*/ 2 w 21"/>
                  <a:gd name="T35" fmla="*/ 1 h 27"/>
                  <a:gd name="T36" fmla="*/ 2 w 21"/>
                  <a:gd name="T37" fmla="*/ 1 h 27"/>
                  <a:gd name="T38" fmla="*/ 2 w 21"/>
                  <a:gd name="T39" fmla="*/ 1 h 27"/>
                  <a:gd name="T40" fmla="*/ 2 w 21"/>
                  <a:gd name="T41" fmla="*/ 1 h 27"/>
                  <a:gd name="T42" fmla="*/ 2 w 21"/>
                  <a:gd name="T43" fmla="*/ 1 h 27"/>
                  <a:gd name="T44" fmla="*/ 2 w 21"/>
                  <a:gd name="T45" fmla="*/ 1 h 27"/>
                  <a:gd name="T46" fmla="*/ 2 w 21"/>
                  <a:gd name="T47" fmla="*/ 1 h 27"/>
                  <a:gd name="T48" fmla="*/ 2 w 21"/>
                  <a:gd name="T49" fmla="*/ 1 h 27"/>
                  <a:gd name="T50" fmla="*/ 2 w 21"/>
                  <a:gd name="T51" fmla="*/ 1 h 27"/>
                  <a:gd name="T52" fmla="*/ 2 w 21"/>
                  <a:gd name="T53" fmla="*/ 1 h 27"/>
                  <a:gd name="T54" fmla="*/ 2 w 21"/>
                  <a:gd name="T55" fmla="*/ 1 h 27"/>
                  <a:gd name="T56" fmla="*/ 2 w 21"/>
                  <a:gd name="T57" fmla="*/ 1 h 27"/>
                  <a:gd name="T58" fmla="*/ 2 w 21"/>
                  <a:gd name="T59" fmla="*/ 1 h 27"/>
                  <a:gd name="T60" fmla="*/ 2 w 21"/>
                  <a:gd name="T61" fmla="*/ 1 h 27"/>
                  <a:gd name="T62" fmla="*/ 2 w 21"/>
                  <a:gd name="T63" fmla="*/ 1 h 27"/>
                  <a:gd name="T64" fmla="*/ 0 w 21"/>
                  <a:gd name="T65" fmla="*/ 1 h 27"/>
                  <a:gd name="T66" fmla="*/ 0 w 21"/>
                  <a:gd name="T67" fmla="*/ 1 h 27"/>
                  <a:gd name="T68" fmla="*/ 0 w 21"/>
                  <a:gd name="T69" fmla="*/ 1 h 27"/>
                  <a:gd name="T70" fmla="*/ 0 w 21"/>
                  <a:gd name="T71" fmla="*/ 1 h 27"/>
                  <a:gd name="T72" fmla="*/ 0 w 21"/>
                  <a:gd name="T73" fmla="*/ 1 h 27"/>
                  <a:gd name="T74" fmla="*/ 0 w 21"/>
                  <a:gd name="T75" fmla="*/ 1 h 27"/>
                  <a:gd name="T76" fmla="*/ 0 w 21"/>
                  <a:gd name="T77" fmla="*/ 1 h 27"/>
                  <a:gd name="T78" fmla="*/ 0 w 21"/>
                  <a:gd name="T79" fmla="*/ 1 h 27"/>
                  <a:gd name="T80" fmla="*/ 2 w 21"/>
                  <a:gd name="T81" fmla="*/ 1 h 27"/>
                  <a:gd name="T82" fmla="*/ 2 w 21"/>
                  <a:gd name="T83" fmla="*/ 1 h 2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1"/>
                  <a:gd name="T127" fmla="*/ 0 h 27"/>
                  <a:gd name="T128" fmla="*/ 21 w 21"/>
                  <a:gd name="T129" fmla="*/ 27 h 2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1" h="27">
                    <a:moveTo>
                      <a:pt x="2" y="11"/>
                    </a:moveTo>
                    <a:lnTo>
                      <a:pt x="2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2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13" y="15"/>
                    </a:lnTo>
                    <a:lnTo>
                      <a:pt x="11" y="17"/>
                    </a:lnTo>
                    <a:lnTo>
                      <a:pt x="9" y="19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5"/>
                    </a:lnTo>
                    <a:lnTo>
                      <a:pt x="3" y="25"/>
                    </a:lnTo>
                    <a:lnTo>
                      <a:pt x="3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E38F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95" name="Freeform 771"/>
              <p:cNvSpPr>
                <a:spLocks noChangeAspect="1"/>
              </p:cNvSpPr>
              <p:nvPr/>
            </p:nvSpPr>
            <p:spPr bwMode="auto">
              <a:xfrm>
                <a:off x="1274" y="3240"/>
                <a:ext cx="13" cy="18"/>
              </a:xfrm>
              <a:custGeom>
                <a:avLst/>
                <a:gdLst>
                  <a:gd name="T0" fmla="*/ 1 w 17"/>
                  <a:gd name="T1" fmla="*/ 1 h 25"/>
                  <a:gd name="T2" fmla="*/ 2 w 17"/>
                  <a:gd name="T3" fmla="*/ 1 h 25"/>
                  <a:gd name="T4" fmla="*/ 2 w 17"/>
                  <a:gd name="T5" fmla="*/ 1 h 25"/>
                  <a:gd name="T6" fmla="*/ 2 w 17"/>
                  <a:gd name="T7" fmla="*/ 1 h 25"/>
                  <a:gd name="T8" fmla="*/ 2 w 17"/>
                  <a:gd name="T9" fmla="*/ 1 h 25"/>
                  <a:gd name="T10" fmla="*/ 2 w 17"/>
                  <a:gd name="T11" fmla="*/ 1 h 25"/>
                  <a:gd name="T12" fmla="*/ 2 w 17"/>
                  <a:gd name="T13" fmla="*/ 1 h 25"/>
                  <a:gd name="T14" fmla="*/ 2 w 17"/>
                  <a:gd name="T15" fmla="*/ 1 h 25"/>
                  <a:gd name="T16" fmla="*/ 2 w 17"/>
                  <a:gd name="T17" fmla="*/ 1 h 25"/>
                  <a:gd name="T18" fmla="*/ 2 w 17"/>
                  <a:gd name="T19" fmla="*/ 1 h 25"/>
                  <a:gd name="T20" fmla="*/ 2 w 17"/>
                  <a:gd name="T21" fmla="*/ 0 h 25"/>
                  <a:gd name="T22" fmla="*/ 2 w 17"/>
                  <a:gd name="T23" fmla="*/ 0 h 25"/>
                  <a:gd name="T24" fmla="*/ 2 w 17"/>
                  <a:gd name="T25" fmla="*/ 0 h 25"/>
                  <a:gd name="T26" fmla="*/ 2 w 17"/>
                  <a:gd name="T27" fmla="*/ 1 h 25"/>
                  <a:gd name="T28" fmla="*/ 2 w 17"/>
                  <a:gd name="T29" fmla="*/ 1 h 25"/>
                  <a:gd name="T30" fmla="*/ 2 w 17"/>
                  <a:gd name="T31" fmla="*/ 1 h 25"/>
                  <a:gd name="T32" fmla="*/ 2 w 17"/>
                  <a:gd name="T33" fmla="*/ 1 h 25"/>
                  <a:gd name="T34" fmla="*/ 2 w 17"/>
                  <a:gd name="T35" fmla="*/ 1 h 25"/>
                  <a:gd name="T36" fmla="*/ 2 w 17"/>
                  <a:gd name="T37" fmla="*/ 1 h 25"/>
                  <a:gd name="T38" fmla="*/ 2 w 17"/>
                  <a:gd name="T39" fmla="*/ 1 h 25"/>
                  <a:gd name="T40" fmla="*/ 2 w 17"/>
                  <a:gd name="T41" fmla="*/ 1 h 25"/>
                  <a:gd name="T42" fmla="*/ 2 w 17"/>
                  <a:gd name="T43" fmla="*/ 1 h 25"/>
                  <a:gd name="T44" fmla="*/ 2 w 17"/>
                  <a:gd name="T45" fmla="*/ 1 h 25"/>
                  <a:gd name="T46" fmla="*/ 2 w 17"/>
                  <a:gd name="T47" fmla="*/ 1 h 25"/>
                  <a:gd name="T48" fmla="*/ 2 w 17"/>
                  <a:gd name="T49" fmla="*/ 1 h 25"/>
                  <a:gd name="T50" fmla="*/ 2 w 17"/>
                  <a:gd name="T51" fmla="*/ 1 h 25"/>
                  <a:gd name="T52" fmla="*/ 2 w 17"/>
                  <a:gd name="T53" fmla="*/ 1 h 25"/>
                  <a:gd name="T54" fmla="*/ 2 w 17"/>
                  <a:gd name="T55" fmla="*/ 1 h 25"/>
                  <a:gd name="T56" fmla="*/ 1 w 17"/>
                  <a:gd name="T57" fmla="*/ 1 h 25"/>
                  <a:gd name="T58" fmla="*/ 0 w 17"/>
                  <a:gd name="T59" fmla="*/ 1 h 25"/>
                  <a:gd name="T60" fmla="*/ 0 w 17"/>
                  <a:gd name="T61" fmla="*/ 1 h 25"/>
                  <a:gd name="T62" fmla="*/ 0 w 17"/>
                  <a:gd name="T63" fmla="*/ 1 h 25"/>
                  <a:gd name="T64" fmla="*/ 0 w 17"/>
                  <a:gd name="T65" fmla="*/ 1 h 25"/>
                  <a:gd name="T66" fmla="*/ 0 w 17"/>
                  <a:gd name="T67" fmla="*/ 1 h 25"/>
                  <a:gd name="T68" fmla="*/ 0 w 17"/>
                  <a:gd name="T69" fmla="*/ 1 h 25"/>
                  <a:gd name="T70" fmla="*/ 1 w 17"/>
                  <a:gd name="T71" fmla="*/ 1 h 25"/>
                  <a:gd name="T72" fmla="*/ 1 w 17"/>
                  <a:gd name="T73" fmla="*/ 1 h 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7"/>
                  <a:gd name="T112" fmla="*/ 0 h 25"/>
                  <a:gd name="T113" fmla="*/ 17 w 17"/>
                  <a:gd name="T114" fmla="*/ 25 h 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7" h="25">
                    <a:moveTo>
                      <a:pt x="1" y="11"/>
                    </a:moveTo>
                    <a:lnTo>
                      <a:pt x="3" y="9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3" y="11"/>
                    </a:lnTo>
                    <a:lnTo>
                      <a:pt x="11" y="13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9" y="17"/>
                    </a:lnTo>
                    <a:lnTo>
                      <a:pt x="7" y="17"/>
                    </a:lnTo>
                    <a:lnTo>
                      <a:pt x="7" y="19"/>
                    </a:lnTo>
                    <a:lnTo>
                      <a:pt x="5" y="21"/>
                    </a:lnTo>
                    <a:lnTo>
                      <a:pt x="3" y="23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ED9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96" name="Freeform 772"/>
              <p:cNvSpPr>
                <a:spLocks noChangeAspect="1"/>
              </p:cNvSpPr>
              <p:nvPr/>
            </p:nvSpPr>
            <p:spPr bwMode="auto">
              <a:xfrm>
                <a:off x="1275" y="3242"/>
                <a:ext cx="12" cy="14"/>
              </a:xfrm>
              <a:custGeom>
                <a:avLst/>
                <a:gdLst>
                  <a:gd name="T0" fmla="*/ 2 w 16"/>
                  <a:gd name="T1" fmla="*/ 1 h 21"/>
                  <a:gd name="T2" fmla="*/ 2 w 16"/>
                  <a:gd name="T3" fmla="*/ 1 h 21"/>
                  <a:gd name="T4" fmla="*/ 2 w 16"/>
                  <a:gd name="T5" fmla="*/ 1 h 21"/>
                  <a:gd name="T6" fmla="*/ 2 w 16"/>
                  <a:gd name="T7" fmla="*/ 1 h 21"/>
                  <a:gd name="T8" fmla="*/ 2 w 16"/>
                  <a:gd name="T9" fmla="*/ 1 h 21"/>
                  <a:gd name="T10" fmla="*/ 2 w 16"/>
                  <a:gd name="T11" fmla="*/ 1 h 21"/>
                  <a:gd name="T12" fmla="*/ 2 w 16"/>
                  <a:gd name="T13" fmla="*/ 1 h 21"/>
                  <a:gd name="T14" fmla="*/ 2 w 16"/>
                  <a:gd name="T15" fmla="*/ 1 h 21"/>
                  <a:gd name="T16" fmla="*/ 2 w 16"/>
                  <a:gd name="T17" fmla="*/ 1 h 21"/>
                  <a:gd name="T18" fmla="*/ 2 w 16"/>
                  <a:gd name="T19" fmla="*/ 0 h 21"/>
                  <a:gd name="T20" fmla="*/ 2 w 16"/>
                  <a:gd name="T21" fmla="*/ 0 h 21"/>
                  <a:gd name="T22" fmla="*/ 2 w 16"/>
                  <a:gd name="T23" fmla="*/ 0 h 21"/>
                  <a:gd name="T24" fmla="*/ 2 w 16"/>
                  <a:gd name="T25" fmla="*/ 0 h 21"/>
                  <a:gd name="T26" fmla="*/ 2 w 16"/>
                  <a:gd name="T27" fmla="*/ 1 h 21"/>
                  <a:gd name="T28" fmla="*/ 2 w 16"/>
                  <a:gd name="T29" fmla="*/ 1 h 21"/>
                  <a:gd name="T30" fmla="*/ 2 w 16"/>
                  <a:gd name="T31" fmla="*/ 1 h 21"/>
                  <a:gd name="T32" fmla="*/ 2 w 16"/>
                  <a:gd name="T33" fmla="*/ 1 h 21"/>
                  <a:gd name="T34" fmla="*/ 2 w 16"/>
                  <a:gd name="T35" fmla="*/ 1 h 21"/>
                  <a:gd name="T36" fmla="*/ 2 w 16"/>
                  <a:gd name="T37" fmla="*/ 1 h 21"/>
                  <a:gd name="T38" fmla="*/ 2 w 16"/>
                  <a:gd name="T39" fmla="*/ 1 h 21"/>
                  <a:gd name="T40" fmla="*/ 2 w 16"/>
                  <a:gd name="T41" fmla="*/ 1 h 21"/>
                  <a:gd name="T42" fmla="*/ 2 w 16"/>
                  <a:gd name="T43" fmla="*/ 1 h 21"/>
                  <a:gd name="T44" fmla="*/ 2 w 16"/>
                  <a:gd name="T45" fmla="*/ 1 h 21"/>
                  <a:gd name="T46" fmla="*/ 2 w 16"/>
                  <a:gd name="T47" fmla="*/ 1 h 21"/>
                  <a:gd name="T48" fmla="*/ 2 w 16"/>
                  <a:gd name="T49" fmla="*/ 1 h 21"/>
                  <a:gd name="T50" fmla="*/ 2 w 16"/>
                  <a:gd name="T51" fmla="*/ 1 h 21"/>
                  <a:gd name="T52" fmla="*/ 2 w 16"/>
                  <a:gd name="T53" fmla="*/ 1 h 21"/>
                  <a:gd name="T54" fmla="*/ 2 w 16"/>
                  <a:gd name="T55" fmla="*/ 1 h 21"/>
                  <a:gd name="T56" fmla="*/ 0 w 16"/>
                  <a:gd name="T57" fmla="*/ 1 h 21"/>
                  <a:gd name="T58" fmla="*/ 0 w 16"/>
                  <a:gd name="T59" fmla="*/ 1 h 21"/>
                  <a:gd name="T60" fmla="*/ 0 w 16"/>
                  <a:gd name="T61" fmla="*/ 1 h 21"/>
                  <a:gd name="T62" fmla="*/ 0 w 16"/>
                  <a:gd name="T63" fmla="*/ 1 h 21"/>
                  <a:gd name="T64" fmla="*/ 0 w 16"/>
                  <a:gd name="T65" fmla="*/ 1 h 21"/>
                  <a:gd name="T66" fmla="*/ 2 w 16"/>
                  <a:gd name="T67" fmla="*/ 1 h 21"/>
                  <a:gd name="T68" fmla="*/ 2 w 16"/>
                  <a:gd name="T69" fmla="*/ 1 h 2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"/>
                  <a:gd name="T106" fmla="*/ 0 h 21"/>
                  <a:gd name="T107" fmla="*/ 16 w 16"/>
                  <a:gd name="T108" fmla="*/ 21 h 2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" h="21">
                    <a:moveTo>
                      <a:pt x="2" y="11"/>
                    </a:moveTo>
                    <a:lnTo>
                      <a:pt x="2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F5A6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97" name="Freeform 773"/>
              <p:cNvSpPr>
                <a:spLocks noChangeAspect="1"/>
              </p:cNvSpPr>
              <p:nvPr/>
            </p:nvSpPr>
            <p:spPr bwMode="auto">
              <a:xfrm>
                <a:off x="1278" y="3243"/>
                <a:ext cx="9" cy="12"/>
              </a:xfrm>
              <a:custGeom>
                <a:avLst/>
                <a:gdLst>
                  <a:gd name="T0" fmla="*/ 0 w 12"/>
                  <a:gd name="T1" fmla="*/ 1 h 17"/>
                  <a:gd name="T2" fmla="*/ 0 w 12"/>
                  <a:gd name="T3" fmla="*/ 1 h 17"/>
                  <a:gd name="T4" fmla="*/ 0 w 12"/>
                  <a:gd name="T5" fmla="*/ 1 h 17"/>
                  <a:gd name="T6" fmla="*/ 0 w 12"/>
                  <a:gd name="T7" fmla="*/ 1 h 17"/>
                  <a:gd name="T8" fmla="*/ 2 w 12"/>
                  <a:gd name="T9" fmla="*/ 1 h 17"/>
                  <a:gd name="T10" fmla="*/ 2 w 12"/>
                  <a:gd name="T11" fmla="*/ 1 h 17"/>
                  <a:gd name="T12" fmla="*/ 2 w 12"/>
                  <a:gd name="T13" fmla="*/ 1 h 17"/>
                  <a:gd name="T14" fmla="*/ 2 w 12"/>
                  <a:gd name="T15" fmla="*/ 1 h 17"/>
                  <a:gd name="T16" fmla="*/ 2 w 12"/>
                  <a:gd name="T17" fmla="*/ 1 h 17"/>
                  <a:gd name="T18" fmla="*/ 2 w 12"/>
                  <a:gd name="T19" fmla="*/ 1 h 17"/>
                  <a:gd name="T20" fmla="*/ 2 w 12"/>
                  <a:gd name="T21" fmla="*/ 1 h 17"/>
                  <a:gd name="T22" fmla="*/ 2 w 12"/>
                  <a:gd name="T23" fmla="*/ 0 h 17"/>
                  <a:gd name="T24" fmla="*/ 2 w 12"/>
                  <a:gd name="T25" fmla="*/ 0 h 17"/>
                  <a:gd name="T26" fmla="*/ 2 w 12"/>
                  <a:gd name="T27" fmla="*/ 0 h 17"/>
                  <a:gd name="T28" fmla="*/ 2 w 12"/>
                  <a:gd name="T29" fmla="*/ 0 h 17"/>
                  <a:gd name="T30" fmla="*/ 2 w 12"/>
                  <a:gd name="T31" fmla="*/ 1 h 17"/>
                  <a:gd name="T32" fmla="*/ 2 w 12"/>
                  <a:gd name="T33" fmla="*/ 1 h 17"/>
                  <a:gd name="T34" fmla="*/ 2 w 12"/>
                  <a:gd name="T35" fmla="*/ 1 h 17"/>
                  <a:gd name="T36" fmla="*/ 2 w 12"/>
                  <a:gd name="T37" fmla="*/ 1 h 17"/>
                  <a:gd name="T38" fmla="*/ 2 w 12"/>
                  <a:gd name="T39" fmla="*/ 1 h 17"/>
                  <a:gd name="T40" fmla="*/ 2 w 12"/>
                  <a:gd name="T41" fmla="*/ 1 h 17"/>
                  <a:gd name="T42" fmla="*/ 2 w 12"/>
                  <a:gd name="T43" fmla="*/ 1 h 17"/>
                  <a:gd name="T44" fmla="*/ 2 w 12"/>
                  <a:gd name="T45" fmla="*/ 1 h 17"/>
                  <a:gd name="T46" fmla="*/ 2 w 12"/>
                  <a:gd name="T47" fmla="*/ 1 h 17"/>
                  <a:gd name="T48" fmla="*/ 2 w 12"/>
                  <a:gd name="T49" fmla="*/ 1 h 17"/>
                  <a:gd name="T50" fmla="*/ 2 w 12"/>
                  <a:gd name="T51" fmla="*/ 1 h 17"/>
                  <a:gd name="T52" fmla="*/ 0 w 12"/>
                  <a:gd name="T53" fmla="*/ 1 h 17"/>
                  <a:gd name="T54" fmla="*/ 0 w 12"/>
                  <a:gd name="T55" fmla="*/ 1 h 17"/>
                  <a:gd name="T56" fmla="*/ 0 w 12"/>
                  <a:gd name="T57" fmla="*/ 1 h 1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2"/>
                  <a:gd name="T88" fmla="*/ 0 h 17"/>
                  <a:gd name="T89" fmla="*/ 12 w 12"/>
                  <a:gd name="T90" fmla="*/ 17 h 1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2" h="17">
                    <a:moveTo>
                      <a:pt x="0" y="15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B0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98" name="Freeform 774"/>
              <p:cNvSpPr>
                <a:spLocks noChangeAspect="1"/>
              </p:cNvSpPr>
              <p:nvPr/>
            </p:nvSpPr>
            <p:spPr bwMode="auto">
              <a:xfrm>
                <a:off x="1268" y="3258"/>
                <a:ext cx="9" cy="12"/>
              </a:xfrm>
              <a:custGeom>
                <a:avLst/>
                <a:gdLst>
                  <a:gd name="T0" fmla="*/ 2 w 11"/>
                  <a:gd name="T1" fmla="*/ 0 h 17"/>
                  <a:gd name="T2" fmla="*/ 2 w 11"/>
                  <a:gd name="T3" fmla="*/ 1 h 17"/>
                  <a:gd name="T4" fmla="*/ 2 w 11"/>
                  <a:gd name="T5" fmla="*/ 1 h 17"/>
                  <a:gd name="T6" fmla="*/ 2 w 11"/>
                  <a:gd name="T7" fmla="*/ 1 h 17"/>
                  <a:gd name="T8" fmla="*/ 2 w 11"/>
                  <a:gd name="T9" fmla="*/ 1 h 17"/>
                  <a:gd name="T10" fmla="*/ 2 w 11"/>
                  <a:gd name="T11" fmla="*/ 1 h 17"/>
                  <a:gd name="T12" fmla="*/ 2 w 11"/>
                  <a:gd name="T13" fmla="*/ 1 h 17"/>
                  <a:gd name="T14" fmla="*/ 2 w 11"/>
                  <a:gd name="T15" fmla="*/ 1 h 17"/>
                  <a:gd name="T16" fmla="*/ 2 w 11"/>
                  <a:gd name="T17" fmla="*/ 1 h 17"/>
                  <a:gd name="T18" fmla="*/ 2 w 11"/>
                  <a:gd name="T19" fmla="*/ 1 h 17"/>
                  <a:gd name="T20" fmla="*/ 0 w 11"/>
                  <a:gd name="T21" fmla="*/ 1 h 17"/>
                  <a:gd name="T22" fmla="*/ 0 w 11"/>
                  <a:gd name="T23" fmla="*/ 1 h 17"/>
                  <a:gd name="T24" fmla="*/ 0 w 11"/>
                  <a:gd name="T25" fmla="*/ 1 h 17"/>
                  <a:gd name="T26" fmla="*/ 0 w 11"/>
                  <a:gd name="T27" fmla="*/ 1 h 17"/>
                  <a:gd name="T28" fmla="*/ 0 w 11"/>
                  <a:gd name="T29" fmla="*/ 1 h 17"/>
                  <a:gd name="T30" fmla="*/ 2 w 11"/>
                  <a:gd name="T31" fmla="*/ 1 h 17"/>
                  <a:gd name="T32" fmla="*/ 2 w 11"/>
                  <a:gd name="T33" fmla="*/ 1 h 17"/>
                  <a:gd name="T34" fmla="*/ 2 w 11"/>
                  <a:gd name="T35" fmla="*/ 1 h 17"/>
                  <a:gd name="T36" fmla="*/ 2 w 11"/>
                  <a:gd name="T37" fmla="*/ 1 h 17"/>
                  <a:gd name="T38" fmla="*/ 2 w 11"/>
                  <a:gd name="T39" fmla="*/ 1 h 17"/>
                  <a:gd name="T40" fmla="*/ 2 w 11"/>
                  <a:gd name="T41" fmla="*/ 1 h 17"/>
                  <a:gd name="T42" fmla="*/ 2 w 11"/>
                  <a:gd name="T43" fmla="*/ 1 h 17"/>
                  <a:gd name="T44" fmla="*/ 2 w 11"/>
                  <a:gd name="T45" fmla="*/ 1 h 17"/>
                  <a:gd name="T46" fmla="*/ 2 w 11"/>
                  <a:gd name="T47" fmla="*/ 1 h 17"/>
                  <a:gd name="T48" fmla="*/ 2 w 11"/>
                  <a:gd name="T49" fmla="*/ 1 h 17"/>
                  <a:gd name="T50" fmla="*/ 2 w 11"/>
                  <a:gd name="T51" fmla="*/ 1 h 17"/>
                  <a:gd name="T52" fmla="*/ 2 w 11"/>
                  <a:gd name="T53" fmla="*/ 1 h 17"/>
                  <a:gd name="T54" fmla="*/ 2 w 11"/>
                  <a:gd name="T55" fmla="*/ 0 h 1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1"/>
                  <a:gd name="T85" fmla="*/ 0 h 17"/>
                  <a:gd name="T86" fmla="*/ 11 w 11"/>
                  <a:gd name="T87" fmla="*/ 17 h 1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1" h="17">
                    <a:moveTo>
                      <a:pt x="11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B25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699" name="Freeform 775"/>
              <p:cNvSpPr>
                <a:spLocks noChangeAspect="1"/>
              </p:cNvSpPr>
              <p:nvPr/>
            </p:nvSpPr>
            <p:spPr bwMode="auto">
              <a:xfrm>
                <a:off x="1274" y="3251"/>
                <a:ext cx="20" cy="16"/>
              </a:xfrm>
              <a:custGeom>
                <a:avLst/>
                <a:gdLst>
                  <a:gd name="T0" fmla="*/ 2 w 26"/>
                  <a:gd name="T1" fmla="*/ 0 h 23"/>
                  <a:gd name="T2" fmla="*/ 2 w 26"/>
                  <a:gd name="T3" fmla="*/ 1 h 23"/>
                  <a:gd name="T4" fmla="*/ 2 w 26"/>
                  <a:gd name="T5" fmla="*/ 1 h 23"/>
                  <a:gd name="T6" fmla="*/ 2 w 26"/>
                  <a:gd name="T7" fmla="*/ 1 h 23"/>
                  <a:gd name="T8" fmla="*/ 2 w 26"/>
                  <a:gd name="T9" fmla="*/ 1 h 23"/>
                  <a:gd name="T10" fmla="*/ 2 w 26"/>
                  <a:gd name="T11" fmla="*/ 1 h 23"/>
                  <a:gd name="T12" fmla="*/ 2 w 26"/>
                  <a:gd name="T13" fmla="*/ 1 h 23"/>
                  <a:gd name="T14" fmla="*/ 2 w 26"/>
                  <a:gd name="T15" fmla="*/ 1 h 23"/>
                  <a:gd name="T16" fmla="*/ 2 w 26"/>
                  <a:gd name="T17" fmla="*/ 1 h 23"/>
                  <a:gd name="T18" fmla="*/ 2 w 26"/>
                  <a:gd name="T19" fmla="*/ 1 h 23"/>
                  <a:gd name="T20" fmla="*/ 2 w 26"/>
                  <a:gd name="T21" fmla="*/ 1 h 23"/>
                  <a:gd name="T22" fmla="*/ 2 w 26"/>
                  <a:gd name="T23" fmla="*/ 1 h 23"/>
                  <a:gd name="T24" fmla="*/ 2 w 26"/>
                  <a:gd name="T25" fmla="*/ 1 h 23"/>
                  <a:gd name="T26" fmla="*/ 2 w 26"/>
                  <a:gd name="T27" fmla="*/ 1 h 23"/>
                  <a:gd name="T28" fmla="*/ 2 w 26"/>
                  <a:gd name="T29" fmla="*/ 1 h 23"/>
                  <a:gd name="T30" fmla="*/ 2 w 26"/>
                  <a:gd name="T31" fmla="*/ 1 h 23"/>
                  <a:gd name="T32" fmla="*/ 2 w 26"/>
                  <a:gd name="T33" fmla="*/ 1 h 23"/>
                  <a:gd name="T34" fmla="*/ 2 w 26"/>
                  <a:gd name="T35" fmla="*/ 1 h 23"/>
                  <a:gd name="T36" fmla="*/ 2 w 26"/>
                  <a:gd name="T37" fmla="*/ 1 h 23"/>
                  <a:gd name="T38" fmla="*/ 2 w 26"/>
                  <a:gd name="T39" fmla="*/ 1 h 23"/>
                  <a:gd name="T40" fmla="*/ 2 w 26"/>
                  <a:gd name="T41" fmla="*/ 1 h 23"/>
                  <a:gd name="T42" fmla="*/ 2 w 26"/>
                  <a:gd name="T43" fmla="*/ 1 h 23"/>
                  <a:gd name="T44" fmla="*/ 2 w 26"/>
                  <a:gd name="T45" fmla="*/ 1 h 23"/>
                  <a:gd name="T46" fmla="*/ 2 w 26"/>
                  <a:gd name="T47" fmla="*/ 1 h 23"/>
                  <a:gd name="T48" fmla="*/ 2 w 26"/>
                  <a:gd name="T49" fmla="*/ 1 h 23"/>
                  <a:gd name="T50" fmla="*/ 2 w 26"/>
                  <a:gd name="T51" fmla="*/ 1 h 23"/>
                  <a:gd name="T52" fmla="*/ 2 w 26"/>
                  <a:gd name="T53" fmla="*/ 1 h 23"/>
                  <a:gd name="T54" fmla="*/ 1 w 26"/>
                  <a:gd name="T55" fmla="*/ 1 h 23"/>
                  <a:gd name="T56" fmla="*/ 0 w 26"/>
                  <a:gd name="T57" fmla="*/ 1 h 23"/>
                  <a:gd name="T58" fmla="*/ 0 w 26"/>
                  <a:gd name="T59" fmla="*/ 1 h 23"/>
                  <a:gd name="T60" fmla="*/ 0 w 26"/>
                  <a:gd name="T61" fmla="*/ 1 h 23"/>
                  <a:gd name="T62" fmla="*/ 1 w 26"/>
                  <a:gd name="T63" fmla="*/ 1 h 23"/>
                  <a:gd name="T64" fmla="*/ 1 w 26"/>
                  <a:gd name="T65" fmla="*/ 1 h 23"/>
                  <a:gd name="T66" fmla="*/ 2 w 26"/>
                  <a:gd name="T67" fmla="*/ 1 h 23"/>
                  <a:gd name="T68" fmla="*/ 2 w 26"/>
                  <a:gd name="T69" fmla="*/ 1 h 23"/>
                  <a:gd name="T70" fmla="*/ 2 w 26"/>
                  <a:gd name="T71" fmla="*/ 1 h 23"/>
                  <a:gd name="T72" fmla="*/ 2 w 26"/>
                  <a:gd name="T73" fmla="*/ 1 h 23"/>
                  <a:gd name="T74" fmla="*/ 2 w 26"/>
                  <a:gd name="T75" fmla="*/ 1 h 23"/>
                  <a:gd name="T76" fmla="*/ 2 w 26"/>
                  <a:gd name="T77" fmla="*/ 1 h 23"/>
                  <a:gd name="T78" fmla="*/ 2 w 26"/>
                  <a:gd name="T79" fmla="*/ 1 h 23"/>
                  <a:gd name="T80" fmla="*/ 2 w 26"/>
                  <a:gd name="T81" fmla="*/ 1 h 23"/>
                  <a:gd name="T82" fmla="*/ 2 w 26"/>
                  <a:gd name="T83" fmla="*/ 1 h 23"/>
                  <a:gd name="T84" fmla="*/ 2 w 26"/>
                  <a:gd name="T85" fmla="*/ 1 h 23"/>
                  <a:gd name="T86" fmla="*/ 2 w 26"/>
                  <a:gd name="T87" fmla="*/ 1 h 23"/>
                  <a:gd name="T88" fmla="*/ 2 w 26"/>
                  <a:gd name="T89" fmla="*/ 1 h 23"/>
                  <a:gd name="T90" fmla="*/ 2 w 26"/>
                  <a:gd name="T91" fmla="*/ 1 h 23"/>
                  <a:gd name="T92" fmla="*/ 2 w 26"/>
                  <a:gd name="T93" fmla="*/ 0 h 23"/>
                  <a:gd name="T94" fmla="*/ 2 w 26"/>
                  <a:gd name="T95" fmla="*/ 0 h 23"/>
                  <a:gd name="T96" fmla="*/ 2 w 26"/>
                  <a:gd name="T97" fmla="*/ 0 h 2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6"/>
                  <a:gd name="T148" fmla="*/ 0 h 23"/>
                  <a:gd name="T149" fmla="*/ 26 w 26"/>
                  <a:gd name="T150" fmla="*/ 23 h 2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6" h="23">
                    <a:moveTo>
                      <a:pt x="23" y="0"/>
                    </a:moveTo>
                    <a:lnTo>
                      <a:pt x="23" y="2"/>
                    </a:lnTo>
                    <a:lnTo>
                      <a:pt x="24" y="2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6" y="8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4" y="12"/>
                    </a:lnTo>
                    <a:lnTo>
                      <a:pt x="24" y="14"/>
                    </a:lnTo>
                    <a:lnTo>
                      <a:pt x="23" y="14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21" y="17"/>
                    </a:lnTo>
                    <a:lnTo>
                      <a:pt x="19" y="17"/>
                    </a:lnTo>
                    <a:lnTo>
                      <a:pt x="17" y="19"/>
                    </a:lnTo>
                    <a:lnTo>
                      <a:pt x="15" y="19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7" y="12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C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00" name="Freeform 776"/>
              <p:cNvSpPr>
                <a:spLocks noChangeAspect="1"/>
              </p:cNvSpPr>
              <p:nvPr/>
            </p:nvSpPr>
            <p:spPr bwMode="auto">
              <a:xfrm>
                <a:off x="1272" y="3243"/>
                <a:ext cx="18" cy="21"/>
              </a:xfrm>
              <a:custGeom>
                <a:avLst/>
                <a:gdLst>
                  <a:gd name="T0" fmla="*/ 2 w 23"/>
                  <a:gd name="T1" fmla="*/ 0 h 30"/>
                  <a:gd name="T2" fmla="*/ 2 w 23"/>
                  <a:gd name="T3" fmla="*/ 1 h 30"/>
                  <a:gd name="T4" fmla="*/ 2 w 23"/>
                  <a:gd name="T5" fmla="*/ 1 h 30"/>
                  <a:gd name="T6" fmla="*/ 2 w 23"/>
                  <a:gd name="T7" fmla="*/ 1 h 30"/>
                  <a:gd name="T8" fmla="*/ 2 w 23"/>
                  <a:gd name="T9" fmla="*/ 1 h 30"/>
                  <a:gd name="T10" fmla="*/ 2 w 23"/>
                  <a:gd name="T11" fmla="*/ 1 h 30"/>
                  <a:gd name="T12" fmla="*/ 2 w 23"/>
                  <a:gd name="T13" fmla="*/ 1 h 30"/>
                  <a:gd name="T14" fmla="*/ 2 w 23"/>
                  <a:gd name="T15" fmla="*/ 1 h 30"/>
                  <a:gd name="T16" fmla="*/ 2 w 23"/>
                  <a:gd name="T17" fmla="*/ 1 h 30"/>
                  <a:gd name="T18" fmla="*/ 2 w 23"/>
                  <a:gd name="T19" fmla="*/ 1 h 30"/>
                  <a:gd name="T20" fmla="*/ 2 w 23"/>
                  <a:gd name="T21" fmla="*/ 1 h 30"/>
                  <a:gd name="T22" fmla="*/ 2 w 23"/>
                  <a:gd name="T23" fmla="*/ 1 h 30"/>
                  <a:gd name="T24" fmla="*/ 2 w 23"/>
                  <a:gd name="T25" fmla="*/ 1 h 30"/>
                  <a:gd name="T26" fmla="*/ 2 w 23"/>
                  <a:gd name="T27" fmla="*/ 1 h 30"/>
                  <a:gd name="T28" fmla="*/ 2 w 23"/>
                  <a:gd name="T29" fmla="*/ 1 h 30"/>
                  <a:gd name="T30" fmla="*/ 2 w 23"/>
                  <a:gd name="T31" fmla="*/ 1 h 30"/>
                  <a:gd name="T32" fmla="*/ 2 w 23"/>
                  <a:gd name="T33" fmla="*/ 1 h 30"/>
                  <a:gd name="T34" fmla="*/ 2 w 23"/>
                  <a:gd name="T35" fmla="*/ 1 h 30"/>
                  <a:gd name="T36" fmla="*/ 2 w 23"/>
                  <a:gd name="T37" fmla="*/ 1 h 30"/>
                  <a:gd name="T38" fmla="*/ 2 w 23"/>
                  <a:gd name="T39" fmla="*/ 1 h 30"/>
                  <a:gd name="T40" fmla="*/ 2 w 23"/>
                  <a:gd name="T41" fmla="*/ 1 h 30"/>
                  <a:gd name="T42" fmla="*/ 2 w 23"/>
                  <a:gd name="T43" fmla="*/ 1 h 30"/>
                  <a:gd name="T44" fmla="*/ 2 w 23"/>
                  <a:gd name="T45" fmla="*/ 1 h 30"/>
                  <a:gd name="T46" fmla="*/ 2 w 23"/>
                  <a:gd name="T47" fmla="*/ 1 h 30"/>
                  <a:gd name="T48" fmla="*/ 2 w 23"/>
                  <a:gd name="T49" fmla="*/ 1 h 30"/>
                  <a:gd name="T50" fmla="*/ 2 w 23"/>
                  <a:gd name="T51" fmla="*/ 1 h 30"/>
                  <a:gd name="T52" fmla="*/ 2 w 23"/>
                  <a:gd name="T53" fmla="*/ 1 h 30"/>
                  <a:gd name="T54" fmla="*/ 2 w 23"/>
                  <a:gd name="T55" fmla="*/ 1 h 30"/>
                  <a:gd name="T56" fmla="*/ 2 w 23"/>
                  <a:gd name="T57" fmla="*/ 1 h 30"/>
                  <a:gd name="T58" fmla="*/ 0 w 23"/>
                  <a:gd name="T59" fmla="*/ 1 h 30"/>
                  <a:gd name="T60" fmla="*/ 0 w 23"/>
                  <a:gd name="T61" fmla="*/ 1 h 30"/>
                  <a:gd name="T62" fmla="*/ 0 w 23"/>
                  <a:gd name="T63" fmla="*/ 1 h 30"/>
                  <a:gd name="T64" fmla="*/ 0 w 23"/>
                  <a:gd name="T65" fmla="*/ 1 h 30"/>
                  <a:gd name="T66" fmla="*/ 2 w 23"/>
                  <a:gd name="T67" fmla="*/ 1 h 30"/>
                  <a:gd name="T68" fmla="*/ 2 w 23"/>
                  <a:gd name="T69" fmla="*/ 1 h 30"/>
                  <a:gd name="T70" fmla="*/ 2 w 23"/>
                  <a:gd name="T71" fmla="*/ 1 h 30"/>
                  <a:gd name="T72" fmla="*/ 2 w 23"/>
                  <a:gd name="T73" fmla="*/ 1 h 30"/>
                  <a:gd name="T74" fmla="*/ 2 w 23"/>
                  <a:gd name="T75" fmla="*/ 1 h 30"/>
                  <a:gd name="T76" fmla="*/ 2 w 23"/>
                  <a:gd name="T77" fmla="*/ 1 h 30"/>
                  <a:gd name="T78" fmla="*/ 2 w 23"/>
                  <a:gd name="T79" fmla="*/ 1 h 30"/>
                  <a:gd name="T80" fmla="*/ 2 w 23"/>
                  <a:gd name="T81" fmla="*/ 1 h 30"/>
                  <a:gd name="T82" fmla="*/ 2 w 23"/>
                  <a:gd name="T83" fmla="*/ 1 h 30"/>
                  <a:gd name="T84" fmla="*/ 2 w 23"/>
                  <a:gd name="T85" fmla="*/ 1 h 30"/>
                  <a:gd name="T86" fmla="*/ 2 w 23"/>
                  <a:gd name="T87" fmla="*/ 1 h 30"/>
                  <a:gd name="T88" fmla="*/ 2 w 23"/>
                  <a:gd name="T89" fmla="*/ 1 h 30"/>
                  <a:gd name="T90" fmla="*/ 2 w 23"/>
                  <a:gd name="T91" fmla="*/ 1 h 30"/>
                  <a:gd name="T92" fmla="*/ 2 w 23"/>
                  <a:gd name="T93" fmla="*/ 1 h 30"/>
                  <a:gd name="T94" fmla="*/ 2 w 23"/>
                  <a:gd name="T95" fmla="*/ 1 h 30"/>
                  <a:gd name="T96" fmla="*/ 2 w 23"/>
                  <a:gd name="T97" fmla="*/ 1 h 30"/>
                  <a:gd name="T98" fmla="*/ 2 w 23"/>
                  <a:gd name="T99" fmla="*/ 1 h 30"/>
                  <a:gd name="T100" fmla="*/ 2 w 23"/>
                  <a:gd name="T101" fmla="*/ 1 h 30"/>
                  <a:gd name="T102" fmla="*/ 2 w 23"/>
                  <a:gd name="T103" fmla="*/ 1 h 30"/>
                  <a:gd name="T104" fmla="*/ 2 w 23"/>
                  <a:gd name="T105" fmla="*/ 1 h 30"/>
                  <a:gd name="T106" fmla="*/ 2 w 23"/>
                  <a:gd name="T107" fmla="*/ 1 h 30"/>
                  <a:gd name="T108" fmla="*/ 2 w 23"/>
                  <a:gd name="T109" fmla="*/ 0 h 30"/>
                  <a:gd name="T110" fmla="*/ 2 w 23"/>
                  <a:gd name="T111" fmla="*/ 0 h 30"/>
                  <a:gd name="T112" fmla="*/ 2 w 23"/>
                  <a:gd name="T113" fmla="*/ 0 h 3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3"/>
                  <a:gd name="T172" fmla="*/ 0 h 30"/>
                  <a:gd name="T173" fmla="*/ 23 w 23"/>
                  <a:gd name="T174" fmla="*/ 30 h 3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3" h="30">
                    <a:moveTo>
                      <a:pt x="21" y="0"/>
                    </a:moveTo>
                    <a:lnTo>
                      <a:pt x="21" y="2"/>
                    </a:lnTo>
                    <a:lnTo>
                      <a:pt x="23" y="2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19" y="11"/>
                    </a:lnTo>
                    <a:lnTo>
                      <a:pt x="19" y="13"/>
                    </a:lnTo>
                    <a:lnTo>
                      <a:pt x="17" y="13"/>
                    </a:lnTo>
                    <a:lnTo>
                      <a:pt x="17" y="15"/>
                    </a:lnTo>
                    <a:lnTo>
                      <a:pt x="15" y="15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3" y="27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5" y="19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B23A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01" name="Freeform 777"/>
              <p:cNvSpPr>
                <a:spLocks noChangeAspect="1"/>
              </p:cNvSpPr>
              <p:nvPr/>
            </p:nvSpPr>
            <p:spPr bwMode="auto">
              <a:xfrm>
                <a:off x="1272" y="3252"/>
                <a:ext cx="20" cy="12"/>
              </a:xfrm>
              <a:custGeom>
                <a:avLst/>
                <a:gdLst>
                  <a:gd name="T0" fmla="*/ 2 w 26"/>
                  <a:gd name="T1" fmla="*/ 0 h 17"/>
                  <a:gd name="T2" fmla="*/ 2 w 26"/>
                  <a:gd name="T3" fmla="*/ 1 h 17"/>
                  <a:gd name="T4" fmla="*/ 2 w 26"/>
                  <a:gd name="T5" fmla="*/ 1 h 17"/>
                  <a:gd name="T6" fmla="*/ 2 w 26"/>
                  <a:gd name="T7" fmla="*/ 1 h 17"/>
                  <a:gd name="T8" fmla="*/ 2 w 26"/>
                  <a:gd name="T9" fmla="*/ 1 h 17"/>
                  <a:gd name="T10" fmla="*/ 2 w 26"/>
                  <a:gd name="T11" fmla="*/ 1 h 17"/>
                  <a:gd name="T12" fmla="*/ 2 w 26"/>
                  <a:gd name="T13" fmla="*/ 1 h 17"/>
                  <a:gd name="T14" fmla="*/ 2 w 26"/>
                  <a:gd name="T15" fmla="*/ 1 h 17"/>
                  <a:gd name="T16" fmla="*/ 2 w 26"/>
                  <a:gd name="T17" fmla="*/ 1 h 17"/>
                  <a:gd name="T18" fmla="*/ 2 w 26"/>
                  <a:gd name="T19" fmla="*/ 1 h 17"/>
                  <a:gd name="T20" fmla="*/ 2 w 26"/>
                  <a:gd name="T21" fmla="*/ 1 h 17"/>
                  <a:gd name="T22" fmla="*/ 2 w 26"/>
                  <a:gd name="T23" fmla="*/ 1 h 17"/>
                  <a:gd name="T24" fmla="*/ 2 w 26"/>
                  <a:gd name="T25" fmla="*/ 1 h 17"/>
                  <a:gd name="T26" fmla="*/ 2 w 26"/>
                  <a:gd name="T27" fmla="*/ 1 h 17"/>
                  <a:gd name="T28" fmla="*/ 2 w 26"/>
                  <a:gd name="T29" fmla="*/ 1 h 17"/>
                  <a:gd name="T30" fmla="*/ 2 w 26"/>
                  <a:gd name="T31" fmla="*/ 1 h 17"/>
                  <a:gd name="T32" fmla="*/ 2 w 26"/>
                  <a:gd name="T33" fmla="*/ 1 h 17"/>
                  <a:gd name="T34" fmla="*/ 2 w 26"/>
                  <a:gd name="T35" fmla="*/ 1 h 17"/>
                  <a:gd name="T36" fmla="*/ 2 w 26"/>
                  <a:gd name="T37" fmla="*/ 1 h 17"/>
                  <a:gd name="T38" fmla="*/ 2 w 26"/>
                  <a:gd name="T39" fmla="*/ 1 h 17"/>
                  <a:gd name="T40" fmla="*/ 0 w 26"/>
                  <a:gd name="T41" fmla="*/ 1 h 17"/>
                  <a:gd name="T42" fmla="*/ 0 w 26"/>
                  <a:gd name="T43" fmla="*/ 1 h 17"/>
                  <a:gd name="T44" fmla="*/ 2 w 26"/>
                  <a:gd name="T45" fmla="*/ 1 h 17"/>
                  <a:gd name="T46" fmla="*/ 2 w 26"/>
                  <a:gd name="T47" fmla="*/ 1 h 17"/>
                  <a:gd name="T48" fmla="*/ 2 w 26"/>
                  <a:gd name="T49" fmla="*/ 1 h 17"/>
                  <a:gd name="T50" fmla="*/ 2 w 26"/>
                  <a:gd name="T51" fmla="*/ 1 h 17"/>
                  <a:gd name="T52" fmla="*/ 2 w 26"/>
                  <a:gd name="T53" fmla="*/ 1 h 17"/>
                  <a:gd name="T54" fmla="*/ 2 w 26"/>
                  <a:gd name="T55" fmla="*/ 1 h 17"/>
                  <a:gd name="T56" fmla="*/ 2 w 26"/>
                  <a:gd name="T57" fmla="*/ 1 h 17"/>
                  <a:gd name="T58" fmla="*/ 2 w 26"/>
                  <a:gd name="T59" fmla="*/ 1 h 17"/>
                  <a:gd name="T60" fmla="*/ 2 w 26"/>
                  <a:gd name="T61" fmla="*/ 1 h 17"/>
                  <a:gd name="T62" fmla="*/ 2 w 26"/>
                  <a:gd name="T63" fmla="*/ 1 h 17"/>
                  <a:gd name="T64" fmla="*/ 2 w 26"/>
                  <a:gd name="T65" fmla="*/ 1 h 17"/>
                  <a:gd name="T66" fmla="*/ 2 w 26"/>
                  <a:gd name="T67" fmla="*/ 1 h 17"/>
                  <a:gd name="T68" fmla="*/ 2 w 26"/>
                  <a:gd name="T69" fmla="*/ 1 h 17"/>
                  <a:gd name="T70" fmla="*/ 2 w 26"/>
                  <a:gd name="T71" fmla="*/ 1 h 17"/>
                  <a:gd name="T72" fmla="*/ 2 w 26"/>
                  <a:gd name="T73" fmla="*/ 1 h 17"/>
                  <a:gd name="T74" fmla="*/ 2 w 26"/>
                  <a:gd name="T75" fmla="*/ 1 h 17"/>
                  <a:gd name="T76" fmla="*/ 2 w 26"/>
                  <a:gd name="T77" fmla="*/ 1 h 17"/>
                  <a:gd name="T78" fmla="*/ 2 w 26"/>
                  <a:gd name="T79" fmla="*/ 1 h 17"/>
                  <a:gd name="T80" fmla="*/ 2 w 26"/>
                  <a:gd name="T81" fmla="*/ 1 h 17"/>
                  <a:gd name="T82" fmla="*/ 2 w 26"/>
                  <a:gd name="T83" fmla="*/ 0 h 1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"/>
                  <a:gd name="T127" fmla="*/ 0 h 17"/>
                  <a:gd name="T128" fmla="*/ 26 w 26"/>
                  <a:gd name="T129" fmla="*/ 17 h 1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" h="17">
                    <a:moveTo>
                      <a:pt x="26" y="0"/>
                    </a:moveTo>
                    <a:lnTo>
                      <a:pt x="26" y="2"/>
                    </a:lnTo>
                    <a:lnTo>
                      <a:pt x="26" y="4"/>
                    </a:lnTo>
                    <a:lnTo>
                      <a:pt x="26" y="6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5" y="10"/>
                    </a:lnTo>
                    <a:lnTo>
                      <a:pt x="23" y="12"/>
                    </a:lnTo>
                    <a:lnTo>
                      <a:pt x="21" y="12"/>
                    </a:lnTo>
                    <a:lnTo>
                      <a:pt x="21" y="14"/>
                    </a:lnTo>
                    <a:lnTo>
                      <a:pt x="19" y="14"/>
                    </a:lnTo>
                    <a:lnTo>
                      <a:pt x="17" y="15"/>
                    </a:lnTo>
                    <a:lnTo>
                      <a:pt x="15" y="15"/>
                    </a:lnTo>
                    <a:lnTo>
                      <a:pt x="13" y="17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21" y="12"/>
                    </a:lnTo>
                    <a:lnTo>
                      <a:pt x="23" y="10"/>
                    </a:lnTo>
                    <a:lnTo>
                      <a:pt x="25" y="10"/>
                    </a:lnTo>
                    <a:lnTo>
                      <a:pt x="25" y="8"/>
                    </a:lnTo>
                    <a:lnTo>
                      <a:pt x="26" y="6"/>
                    </a:lnTo>
                    <a:lnTo>
                      <a:pt x="26" y="4"/>
                    </a:lnTo>
                    <a:lnTo>
                      <a:pt x="26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BA5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02" name="Freeform 778"/>
              <p:cNvSpPr>
                <a:spLocks noChangeAspect="1"/>
              </p:cNvSpPr>
              <p:nvPr/>
            </p:nvSpPr>
            <p:spPr bwMode="auto">
              <a:xfrm>
                <a:off x="1267" y="3220"/>
                <a:ext cx="19" cy="13"/>
              </a:xfrm>
              <a:custGeom>
                <a:avLst/>
                <a:gdLst>
                  <a:gd name="T0" fmla="*/ 2 w 25"/>
                  <a:gd name="T1" fmla="*/ 1 h 19"/>
                  <a:gd name="T2" fmla="*/ 2 w 25"/>
                  <a:gd name="T3" fmla="*/ 1 h 19"/>
                  <a:gd name="T4" fmla="*/ 2 w 25"/>
                  <a:gd name="T5" fmla="*/ 1 h 19"/>
                  <a:gd name="T6" fmla="*/ 2 w 25"/>
                  <a:gd name="T7" fmla="*/ 1 h 19"/>
                  <a:gd name="T8" fmla="*/ 2 w 25"/>
                  <a:gd name="T9" fmla="*/ 1 h 19"/>
                  <a:gd name="T10" fmla="*/ 0 w 25"/>
                  <a:gd name="T11" fmla="*/ 1 h 19"/>
                  <a:gd name="T12" fmla="*/ 0 w 25"/>
                  <a:gd name="T13" fmla="*/ 1 h 19"/>
                  <a:gd name="T14" fmla="*/ 0 w 25"/>
                  <a:gd name="T15" fmla="*/ 1 h 19"/>
                  <a:gd name="T16" fmla="*/ 2 w 25"/>
                  <a:gd name="T17" fmla="*/ 1 h 19"/>
                  <a:gd name="T18" fmla="*/ 2 w 25"/>
                  <a:gd name="T19" fmla="*/ 1 h 19"/>
                  <a:gd name="T20" fmla="*/ 2 w 25"/>
                  <a:gd name="T21" fmla="*/ 1 h 19"/>
                  <a:gd name="T22" fmla="*/ 2 w 25"/>
                  <a:gd name="T23" fmla="*/ 1 h 19"/>
                  <a:gd name="T24" fmla="*/ 2 w 25"/>
                  <a:gd name="T25" fmla="*/ 1 h 19"/>
                  <a:gd name="T26" fmla="*/ 2 w 25"/>
                  <a:gd name="T27" fmla="*/ 1 h 19"/>
                  <a:gd name="T28" fmla="*/ 2 w 25"/>
                  <a:gd name="T29" fmla="*/ 0 h 19"/>
                  <a:gd name="T30" fmla="*/ 2 w 25"/>
                  <a:gd name="T31" fmla="*/ 0 h 19"/>
                  <a:gd name="T32" fmla="*/ 2 w 25"/>
                  <a:gd name="T33" fmla="*/ 0 h 19"/>
                  <a:gd name="T34" fmla="*/ 2 w 25"/>
                  <a:gd name="T35" fmla="*/ 0 h 19"/>
                  <a:gd name="T36" fmla="*/ 2 w 25"/>
                  <a:gd name="T37" fmla="*/ 0 h 19"/>
                  <a:gd name="T38" fmla="*/ 2 w 25"/>
                  <a:gd name="T39" fmla="*/ 0 h 19"/>
                  <a:gd name="T40" fmla="*/ 2 w 25"/>
                  <a:gd name="T41" fmla="*/ 0 h 19"/>
                  <a:gd name="T42" fmla="*/ 2 w 25"/>
                  <a:gd name="T43" fmla="*/ 0 h 19"/>
                  <a:gd name="T44" fmla="*/ 2 w 25"/>
                  <a:gd name="T45" fmla="*/ 0 h 19"/>
                  <a:gd name="T46" fmla="*/ 2 w 25"/>
                  <a:gd name="T47" fmla="*/ 1 h 19"/>
                  <a:gd name="T48" fmla="*/ 2 w 25"/>
                  <a:gd name="T49" fmla="*/ 1 h 19"/>
                  <a:gd name="T50" fmla="*/ 2 w 25"/>
                  <a:gd name="T51" fmla="*/ 1 h 19"/>
                  <a:gd name="T52" fmla="*/ 2 w 25"/>
                  <a:gd name="T53" fmla="*/ 1 h 19"/>
                  <a:gd name="T54" fmla="*/ 2 w 25"/>
                  <a:gd name="T55" fmla="*/ 1 h 19"/>
                  <a:gd name="T56" fmla="*/ 2 w 25"/>
                  <a:gd name="T57" fmla="*/ 1 h 19"/>
                  <a:gd name="T58" fmla="*/ 2 w 25"/>
                  <a:gd name="T59" fmla="*/ 1 h 19"/>
                  <a:gd name="T60" fmla="*/ 2 w 25"/>
                  <a:gd name="T61" fmla="*/ 1 h 19"/>
                  <a:gd name="T62" fmla="*/ 2 w 25"/>
                  <a:gd name="T63" fmla="*/ 1 h 19"/>
                  <a:gd name="T64" fmla="*/ 2 w 25"/>
                  <a:gd name="T65" fmla="*/ 1 h 19"/>
                  <a:gd name="T66" fmla="*/ 2 w 25"/>
                  <a:gd name="T67" fmla="*/ 1 h 19"/>
                  <a:gd name="T68" fmla="*/ 2 w 25"/>
                  <a:gd name="T69" fmla="*/ 1 h 19"/>
                  <a:gd name="T70" fmla="*/ 2 w 25"/>
                  <a:gd name="T71" fmla="*/ 1 h 19"/>
                  <a:gd name="T72" fmla="*/ 2 w 25"/>
                  <a:gd name="T73" fmla="*/ 1 h 19"/>
                  <a:gd name="T74" fmla="*/ 2 w 25"/>
                  <a:gd name="T75" fmla="*/ 1 h 19"/>
                  <a:gd name="T76" fmla="*/ 2 w 25"/>
                  <a:gd name="T77" fmla="*/ 1 h 19"/>
                  <a:gd name="T78" fmla="*/ 2 w 25"/>
                  <a:gd name="T79" fmla="*/ 1 h 19"/>
                  <a:gd name="T80" fmla="*/ 2 w 25"/>
                  <a:gd name="T81" fmla="*/ 1 h 1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5"/>
                  <a:gd name="T124" fmla="*/ 0 h 19"/>
                  <a:gd name="T125" fmla="*/ 25 w 25"/>
                  <a:gd name="T126" fmla="*/ 19 h 1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5" h="19">
                    <a:moveTo>
                      <a:pt x="6" y="19"/>
                    </a:moveTo>
                    <a:lnTo>
                      <a:pt x="4" y="17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6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1" y="10"/>
                    </a:lnTo>
                    <a:lnTo>
                      <a:pt x="19" y="12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13" y="17"/>
                    </a:lnTo>
                    <a:lnTo>
                      <a:pt x="11" y="17"/>
                    </a:lnTo>
                    <a:lnTo>
                      <a:pt x="11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D98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03" name="Freeform 779"/>
              <p:cNvSpPr>
                <a:spLocks noChangeAspect="1"/>
              </p:cNvSpPr>
              <p:nvPr/>
            </p:nvSpPr>
            <p:spPr bwMode="auto">
              <a:xfrm>
                <a:off x="1268" y="3221"/>
                <a:ext cx="16" cy="12"/>
              </a:xfrm>
              <a:custGeom>
                <a:avLst/>
                <a:gdLst>
                  <a:gd name="T0" fmla="*/ 0 w 21"/>
                  <a:gd name="T1" fmla="*/ 1 h 17"/>
                  <a:gd name="T2" fmla="*/ 0 w 21"/>
                  <a:gd name="T3" fmla="*/ 1 h 17"/>
                  <a:gd name="T4" fmla="*/ 2 w 21"/>
                  <a:gd name="T5" fmla="*/ 1 h 17"/>
                  <a:gd name="T6" fmla="*/ 2 w 21"/>
                  <a:gd name="T7" fmla="*/ 1 h 17"/>
                  <a:gd name="T8" fmla="*/ 2 w 21"/>
                  <a:gd name="T9" fmla="*/ 1 h 17"/>
                  <a:gd name="T10" fmla="*/ 2 w 21"/>
                  <a:gd name="T11" fmla="*/ 0 h 17"/>
                  <a:gd name="T12" fmla="*/ 2 w 21"/>
                  <a:gd name="T13" fmla="*/ 0 h 17"/>
                  <a:gd name="T14" fmla="*/ 2 w 21"/>
                  <a:gd name="T15" fmla="*/ 0 h 17"/>
                  <a:gd name="T16" fmla="*/ 2 w 21"/>
                  <a:gd name="T17" fmla="*/ 0 h 17"/>
                  <a:gd name="T18" fmla="*/ 2 w 21"/>
                  <a:gd name="T19" fmla="*/ 0 h 17"/>
                  <a:gd name="T20" fmla="*/ 2 w 21"/>
                  <a:gd name="T21" fmla="*/ 0 h 17"/>
                  <a:gd name="T22" fmla="*/ 2 w 21"/>
                  <a:gd name="T23" fmla="*/ 0 h 17"/>
                  <a:gd name="T24" fmla="*/ 2 w 21"/>
                  <a:gd name="T25" fmla="*/ 0 h 17"/>
                  <a:gd name="T26" fmla="*/ 2 w 21"/>
                  <a:gd name="T27" fmla="*/ 1 h 17"/>
                  <a:gd name="T28" fmla="*/ 2 w 21"/>
                  <a:gd name="T29" fmla="*/ 1 h 17"/>
                  <a:gd name="T30" fmla="*/ 2 w 21"/>
                  <a:gd name="T31" fmla="*/ 1 h 17"/>
                  <a:gd name="T32" fmla="*/ 2 w 21"/>
                  <a:gd name="T33" fmla="*/ 1 h 17"/>
                  <a:gd name="T34" fmla="*/ 2 w 21"/>
                  <a:gd name="T35" fmla="*/ 1 h 17"/>
                  <a:gd name="T36" fmla="*/ 2 w 21"/>
                  <a:gd name="T37" fmla="*/ 1 h 17"/>
                  <a:gd name="T38" fmla="*/ 2 w 21"/>
                  <a:gd name="T39" fmla="*/ 1 h 17"/>
                  <a:gd name="T40" fmla="*/ 2 w 21"/>
                  <a:gd name="T41" fmla="*/ 1 h 17"/>
                  <a:gd name="T42" fmla="*/ 2 w 21"/>
                  <a:gd name="T43" fmla="*/ 1 h 17"/>
                  <a:gd name="T44" fmla="*/ 2 w 21"/>
                  <a:gd name="T45" fmla="*/ 1 h 17"/>
                  <a:gd name="T46" fmla="*/ 2 w 21"/>
                  <a:gd name="T47" fmla="*/ 1 h 17"/>
                  <a:gd name="T48" fmla="*/ 2 w 21"/>
                  <a:gd name="T49" fmla="*/ 1 h 17"/>
                  <a:gd name="T50" fmla="*/ 2 w 21"/>
                  <a:gd name="T51" fmla="*/ 1 h 17"/>
                  <a:gd name="T52" fmla="*/ 2 w 21"/>
                  <a:gd name="T53" fmla="*/ 1 h 17"/>
                  <a:gd name="T54" fmla="*/ 2 w 21"/>
                  <a:gd name="T55" fmla="*/ 1 h 17"/>
                  <a:gd name="T56" fmla="*/ 2 w 21"/>
                  <a:gd name="T57" fmla="*/ 1 h 17"/>
                  <a:gd name="T58" fmla="*/ 2 w 21"/>
                  <a:gd name="T59" fmla="*/ 1 h 17"/>
                  <a:gd name="T60" fmla="*/ 2 w 21"/>
                  <a:gd name="T61" fmla="*/ 1 h 17"/>
                  <a:gd name="T62" fmla="*/ 2 w 21"/>
                  <a:gd name="T63" fmla="*/ 1 h 17"/>
                  <a:gd name="T64" fmla="*/ 2 w 21"/>
                  <a:gd name="T65" fmla="*/ 1 h 17"/>
                  <a:gd name="T66" fmla="*/ 2 w 21"/>
                  <a:gd name="T67" fmla="*/ 1 h 17"/>
                  <a:gd name="T68" fmla="*/ 2 w 21"/>
                  <a:gd name="T69" fmla="*/ 1 h 17"/>
                  <a:gd name="T70" fmla="*/ 0 w 21"/>
                  <a:gd name="T71" fmla="*/ 1 h 17"/>
                  <a:gd name="T72" fmla="*/ 0 w 21"/>
                  <a:gd name="T73" fmla="*/ 1 h 17"/>
                  <a:gd name="T74" fmla="*/ 0 w 21"/>
                  <a:gd name="T75" fmla="*/ 1 h 1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1"/>
                  <a:gd name="T115" fmla="*/ 0 h 17"/>
                  <a:gd name="T116" fmla="*/ 21 w 21"/>
                  <a:gd name="T117" fmla="*/ 17 h 1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1" h="17">
                    <a:moveTo>
                      <a:pt x="0" y="8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19" y="6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6" y="17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38F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04" name="Freeform 780"/>
              <p:cNvSpPr>
                <a:spLocks noChangeAspect="1"/>
              </p:cNvSpPr>
              <p:nvPr/>
            </p:nvSpPr>
            <p:spPr bwMode="auto">
              <a:xfrm>
                <a:off x="1270" y="3221"/>
                <a:ext cx="12" cy="11"/>
              </a:xfrm>
              <a:custGeom>
                <a:avLst/>
                <a:gdLst>
                  <a:gd name="T0" fmla="*/ 0 w 17"/>
                  <a:gd name="T1" fmla="*/ 1 h 15"/>
                  <a:gd name="T2" fmla="*/ 0 w 17"/>
                  <a:gd name="T3" fmla="*/ 1 h 15"/>
                  <a:gd name="T4" fmla="*/ 0 w 17"/>
                  <a:gd name="T5" fmla="*/ 1 h 15"/>
                  <a:gd name="T6" fmla="*/ 1 w 17"/>
                  <a:gd name="T7" fmla="*/ 1 h 15"/>
                  <a:gd name="T8" fmla="*/ 1 w 17"/>
                  <a:gd name="T9" fmla="*/ 1 h 15"/>
                  <a:gd name="T10" fmla="*/ 1 w 17"/>
                  <a:gd name="T11" fmla="*/ 1 h 15"/>
                  <a:gd name="T12" fmla="*/ 1 w 17"/>
                  <a:gd name="T13" fmla="*/ 1 h 15"/>
                  <a:gd name="T14" fmla="*/ 1 w 17"/>
                  <a:gd name="T15" fmla="*/ 1 h 15"/>
                  <a:gd name="T16" fmla="*/ 1 w 17"/>
                  <a:gd name="T17" fmla="*/ 0 h 15"/>
                  <a:gd name="T18" fmla="*/ 1 w 17"/>
                  <a:gd name="T19" fmla="*/ 0 h 15"/>
                  <a:gd name="T20" fmla="*/ 1 w 17"/>
                  <a:gd name="T21" fmla="*/ 1 h 15"/>
                  <a:gd name="T22" fmla="*/ 1 w 17"/>
                  <a:gd name="T23" fmla="*/ 1 h 15"/>
                  <a:gd name="T24" fmla="*/ 1 w 17"/>
                  <a:gd name="T25" fmla="*/ 1 h 15"/>
                  <a:gd name="T26" fmla="*/ 1 w 17"/>
                  <a:gd name="T27" fmla="*/ 1 h 15"/>
                  <a:gd name="T28" fmla="*/ 1 w 17"/>
                  <a:gd name="T29" fmla="*/ 1 h 15"/>
                  <a:gd name="T30" fmla="*/ 1 w 17"/>
                  <a:gd name="T31" fmla="*/ 1 h 15"/>
                  <a:gd name="T32" fmla="*/ 1 w 17"/>
                  <a:gd name="T33" fmla="*/ 1 h 15"/>
                  <a:gd name="T34" fmla="*/ 1 w 17"/>
                  <a:gd name="T35" fmla="*/ 1 h 15"/>
                  <a:gd name="T36" fmla="*/ 1 w 17"/>
                  <a:gd name="T37" fmla="*/ 1 h 15"/>
                  <a:gd name="T38" fmla="*/ 1 w 17"/>
                  <a:gd name="T39" fmla="*/ 1 h 15"/>
                  <a:gd name="T40" fmla="*/ 1 w 17"/>
                  <a:gd name="T41" fmla="*/ 1 h 15"/>
                  <a:gd name="T42" fmla="*/ 1 w 17"/>
                  <a:gd name="T43" fmla="*/ 1 h 15"/>
                  <a:gd name="T44" fmla="*/ 1 w 17"/>
                  <a:gd name="T45" fmla="*/ 1 h 15"/>
                  <a:gd name="T46" fmla="*/ 1 w 17"/>
                  <a:gd name="T47" fmla="*/ 1 h 15"/>
                  <a:gd name="T48" fmla="*/ 1 w 17"/>
                  <a:gd name="T49" fmla="*/ 1 h 15"/>
                  <a:gd name="T50" fmla="*/ 1 w 17"/>
                  <a:gd name="T51" fmla="*/ 1 h 15"/>
                  <a:gd name="T52" fmla="*/ 1 w 17"/>
                  <a:gd name="T53" fmla="*/ 1 h 15"/>
                  <a:gd name="T54" fmla="*/ 1 w 17"/>
                  <a:gd name="T55" fmla="*/ 1 h 15"/>
                  <a:gd name="T56" fmla="*/ 0 w 17"/>
                  <a:gd name="T57" fmla="*/ 1 h 15"/>
                  <a:gd name="T58" fmla="*/ 0 w 17"/>
                  <a:gd name="T59" fmla="*/ 1 h 15"/>
                  <a:gd name="T60" fmla="*/ 0 w 17"/>
                  <a:gd name="T61" fmla="*/ 1 h 1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7"/>
                  <a:gd name="T94" fmla="*/ 0 h 15"/>
                  <a:gd name="T95" fmla="*/ 17 w 17"/>
                  <a:gd name="T96" fmla="*/ 15 h 1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7" h="15">
                    <a:moveTo>
                      <a:pt x="0" y="10"/>
                    </a:moveTo>
                    <a:lnTo>
                      <a:pt x="0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5" y="8"/>
                    </a:lnTo>
                    <a:lnTo>
                      <a:pt x="15" y="10"/>
                    </a:lnTo>
                    <a:lnTo>
                      <a:pt x="13" y="10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7" y="15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ED9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05" name="Freeform 781"/>
              <p:cNvSpPr>
                <a:spLocks noChangeAspect="1"/>
              </p:cNvSpPr>
              <p:nvPr/>
            </p:nvSpPr>
            <p:spPr bwMode="auto">
              <a:xfrm>
                <a:off x="1271" y="3223"/>
                <a:ext cx="10" cy="9"/>
              </a:xfrm>
              <a:custGeom>
                <a:avLst/>
                <a:gdLst>
                  <a:gd name="T0" fmla="*/ 0 w 13"/>
                  <a:gd name="T1" fmla="*/ 1 h 13"/>
                  <a:gd name="T2" fmla="*/ 0 w 13"/>
                  <a:gd name="T3" fmla="*/ 1 h 13"/>
                  <a:gd name="T4" fmla="*/ 2 w 13"/>
                  <a:gd name="T5" fmla="*/ 1 h 13"/>
                  <a:gd name="T6" fmla="*/ 2 w 13"/>
                  <a:gd name="T7" fmla="*/ 1 h 13"/>
                  <a:gd name="T8" fmla="*/ 2 w 13"/>
                  <a:gd name="T9" fmla="*/ 1 h 13"/>
                  <a:gd name="T10" fmla="*/ 2 w 13"/>
                  <a:gd name="T11" fmla="*/ 1 h 13"/>
                  <a:gd name="T12" fmla="*/ 2 w 13"/>
                  <a:gd name="T13" fmla="*/ 0 h 13"/>
                  <a:gd name="T14" fmla="*/ 2 w 13"/>
                  <a:gd name="T15" fmla="*/ 0 h 13"/>
                  <a:gd name="T16" fmla="*/ 2 w 13"/>
                  <a:gd name="T17" fmla="*/ 1 h 13"/>
                  <a:gd name="T18" fmla="*/ 2 w 13"/>
                  <a:gd name="T19" fmla="*/ 1 h 13"/>
                  <a:gd name="T20" fmla="*/ 2 w 13"/>
                  <a:gd name="T21" fmla="*/ 1 h 13"/>
                  <a:gd name="T22" fmla="*/ 2 w 13"/>
                  <a:gd name="T23" fmla="*/ 1 h 13"/>
                  <a:gd name="T24" fmla="*/ 2 w 13"/>
                  <a:gd name="T25" fmla="*/ 1 h 13"/>
                  <a:gd name="T26" fmla="*/ 2 w 13"/>
                  <a:gd name="T27" fmla="*/ 1 h 13"/>
                  <a:gd name="T28" fmla="*/ 2 w 13"/>
                  <a:gd name="T29" fmla="*/ 1 h 13"/>
                  <a:gd name="T30" fmla="*/ 2 w 13"/>
                  <a:gd name="T31" fmla="*/ 1 h 13"/>
                  <a:gd name="T32" fmla="*/ 2 w 13"/>
                  <a:gd name="T33" fmla="*/ 1 h 13"/>
                  <a:gd name="T34" fmla="*/ 2 w 13"/>
                  <a:gd name="T35" fmla="*/ 1 h 13"/>
                  <a:gd name="T36" fmla="*/ 2 w 13"/>
                  <a:gd name="T37" fmla="*/ 1 h 13"/>
                  <a:gd name="T38" fmla="*/ 2 w 13"/>
                  <a:gd name="T39" fmla="*/ 1 h 13"/>
                  <a:gd name="T40" fmla="*/ 2 w 13"/>
                  <a:gd name="T41" fmla="*/ 1 h 13"/>
                  <a:gd name="T42" fmla="*/ 2 w 13"/>
                  <a:gd name="T43" fmla="*/ 1 h 13"/>
                  <a:gd name="T44" fmla="*/ 2 w 13"/>
                  <a:gd name="T45" fmla="*/ 1 h 13"/>
                  <a:gd name="T46" fmla="*/ 2 w 13"/>
                  <a:gd name="T47" fmla="*/ 1 h 13"/>
                  <a:gd name="T48" fmla="*/ 2 w 13"/>
                  <a:gd name="T49" fmla="*/ 1 h 13"/>
                  <a:gd name="T50" fmla="*/ 0 w 13"/>
                  <a:gd name="T51" fmla="*/ 1 h 13"/>
                  <a:gd name="T52" fmla="*/ 0 w 13"/>
                  <a:gd name="T53" fmla="*/ 1 h 13"/>
                  <a:gd name="T54" fmla="*/ 0 w 13"/>
                  <a:gd name="T55" fmla="*/ 1 h 1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"/>
                  <a:gd name="T85" fmla="*/ 0 h 13"/>
                  <a:gd name="T86" fmla="*/ 13 w 13"/>
                  <a:gd name="T87" fmla="*/ 13 h 1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" h="13">
                    <a:moveTo>
                      <a:pt x="0" y="8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5A6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06" name="Freeform 782"/>
              <p:cNvSpPr>
                <a:spLocks noChangeAspect="1"/>
              </p:cNvSpPr>
              <p:nvPr/>
            </p:nvSpPr>
            <p:spPr bwMode="auto">
              <a:xfrm>
                <a:off x="1272" y="3224"/>
                <a:ext cx="7" cy="6"/>
              </a:xfrm>
              <a:custGeom>
                <a:avLst/>
                <a:gdLst>
                  <a:gd name="T0" fmla="*/ 2 w 9"/>
                  <a:gd name="T1" fmla="*/ 1 h 9"/>
                  <a:gd name="T2" fmla="*/ 0 w 9"/>
                  <a:gd name="T3" fmla="*/ 1 h 9"/>
                  <a:gd name="T4" fmla="*/ 0 w 9"/>
                  <a:gd name="T5" fmla="*/ 1 h 9"/>
                  <a:gd name="T6" fmla="*/ 0 w 9"/>
                  <a:gd name="T7" fmla="*/ 1 h 9"/>
                  <a:gd name="T8" fmla="*/ 0 w 9"/>
                  <a:gd name="T9" fmla="*/ 1 h 9"/>
                  <a:gd name="T10" fmla="*/ 2 w 9"/>
                  <a:gd name="T11" fmla="*/ 1 h 9"/>
                  <a:gd name="T12" fmla="*/ 2 w 9"/>
                  <a:gd name="T13" fmla="*/ 1 h 9"/>
                  <a:gd name="T14" fmla="*/ 2 w 9"/>
                  <a:gd name="T15" fmla="*/ 1 h 9"/>
                  <a:gd name="T16" fmla="*/ 2 w 9"/>
                  <a:gd name="T17" fmla="*/ 0 h 9"/>
                  <a:gd name="T18" fmla="*/ 2 w 9"/>
                  <a:gd name="T19" fmla="*/ 0 h 9"/>
                  <a:gd name="T20" fmla="*/ 2 w 9"/>
                  <a:gd name="T21" fmla="*/ 0 h 9"/>
                  <a:gd name="T22" fmla="*/ 2 w 9"/>
                  <a:gd name="T23" fmla="*/ 1 h 9"/>
                  <a:gd name="T24" fmla="*/ 2 w 9"/>
                  <a:gd name="T25" fmla="*/ 1 h 9"/>
                  <a:gd name="T26" fmla="*/ 2 w 9"/>
                  <a:gd name="T27" fmla="*/ 1 h 9"/>
                  <a:gd name="T28" fmla="*/ 2 w 9"/>
                  <a:gd name="T29" fmla="*/ 1 h 9"/>
                  <a:gd name="T30" fmla="*/ 2 w 9"/>
                  <a:gd name="T31" fmla="*/ 1 h 9"/>
                  <a:gd name="T32" fmla="*/ 2 w 9"/>
                  <a:gd name="T33" fmla="*/ 1 h 9"/>
                  <a:gd name="T34" fmla="*/ 2 w 9"/>
                  <a:gd name="T35" fmla="*/ 1 h 9"/>
                  <a:gd name="T36" fmla="*/ 2 w 9"/>
                  <a:gd name="T37" fmla="*/ 1 h 9"/>
                  <a:gd name="T38" fmla="*/ 2 w 9"/>
                  <a:gd name="T39" fmla="*/ 1 h 9"/>
                  <a:gd name="T40" fmla="*/ 2 w 9"/>
                  <a:gd name="T41" fmla="*/ 1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"/>
                  <a:gd name="T64" fmla="*/ 0 h 9"/>
                  <a:gd name="T65" fmla="*/ 9 w 9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" h="9">
                    <a:moveTo>
                      <a:pt x="2" y="9"/>
                    </a:move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FB0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07" name="Freeform 783"/>
              <p:cNvSpPr>
                <a:spLocks noChangeAspect="1"/>
              </p:cNvSpPr>
              <p:nvPr/>
            </p:nvSpPr>
            <p:spPr bwMode="auto">
              <a:xfrm>
                <a:off x="1270" y="3226"/>
                <a:ext cx="16" cy="9"/>
              </a:xfrm>
              <a:custGeom>
                <a:avLst/>
                <a:gdLst>
                  <a:gd name="T0" fmla="*/ 2 w 21"/>
                  <a:gd name="T1" fmla="*/ 1 h 13"/>
                  <a:gd name="T2" fmla="*/ 2 w 21"/>
                  <a:gd name="T3" fmla="*/ 1 h 13"/>
                  <a:gd name="T4" fmla="*/ 2 w 21"/>
                  <a:gd name="T5" fmla="*/ 1 h 13"/>
                  <a:gd name="T6" fmla="*/ 2 w 21"/>
                  <a:gd name="T7" fmla="*/ 1 h 13"/>
                  <a:gd name="T8" fmla="*/ 2 w 21"/>
                  <a:gd name="T9" fmla="*/ 1 h 13"/>
                  <a:gd name="T10" fmla="*/ 2 w 21"/>
                  <a:gd name="T11" fmla="*/ 1 h 13"/>
                  <a:gd name="T12" fmla="*/ 2 w 21"/>
                  <a:gd name="T13" fmla="*/ 1 h 13"/>
                  <a:gd name="T14" fmla="*/ 2 w 21"/>
                  <a:gd name="T15" fmla="*/ 1 h 13"/>
                  <a:gd name="T16" fmla="*/ 2 w 21"/>
                  <a:gd name="T17" fmla="*/ 1 h 13"/>
                  <a:gd name="T18" fmla="*/ 2 w 21"/>
                  <a:gd name="T19" fmla="*/ 0 h 13"/>
                  <a:gd name="T20" fmla="*/ 2 w 21"/>
                  <a:gd name="T21" fmla="*/ 0 h 13"/>
                  <a:gd name="T22" fmla="*/ 2 w 21"/>
                  <a:gd name="T23" fmla="*/ 0 h 13"/>
                  <a:gd name="T24" fmla="*/ 2 w 21"/>
                  <a:gd name="T25" fmla="*/ 0 h 13"/>
                  <a:gd name="T26" fmla="*/ 2 w 21"/>
                  <a:gd name="T27" fmla="*/ 1 h 13"/>
                  <a:gd name="T28" fmla="*/ 2 w 21"/>
                  <a:gd name="T29" fmla="*/ 1 h 13"/>
                  <a:gd name="T30" fmla="*/ 2 w 21"/>
                  <a:gd name="T31" fmla="*/ 1 h 13"/>
                  <a:gd name="T32" fmla="*/ 2 w 21"/>
                  <a:gd name="T33" fmla="*/ 1 h 13"/>
                  <a:gd name="T34" fmla="*/ 2 w 21"/>
                  <a:gd name="T35" fmla="*/ 1 h 13"/>
                  <a:gd name="T36" fmla="*/ 2 w 21"/>
                  <a:gd name="T37" fmla="*/ 1 h 13"/>
                  <a:gd name="T38" fmla="*/ 2 w 21"/>
                  <a:gd name="T39" fmla="*/ 1 h 13"/>
                  <a:gd name="T40" fmla="*/ 2 w 21"/>
                  <a:gd name="T41" fmla="*/ 1 h 13"/>
                  <a:gd name="T42" fmla="*/ 2 w 21"/>
                  <a:gd name="T43" fmla="*/ 1 h 13"/>
                  <a:gd name="T44" fmla="*/ 2 w 21"/>
                  <a:gd name="T45" fmla="*/ 1 h 13"/>
                  <a:gd name="T46" fmla="*/ 2 w 21"/>
                  <a:gd name="T47" fmla="*/ 1 h 13"/>
                  <a:gd name="T48" fmla="*/ 2 w 21"/>
                  <a:gd name="T49" fmla="*/ 1 h 13"/>
                  <a:gd name="T50" fmla="*/ 2 w 21"/>
                  <a:gd name="T51" fmla="*/ 1 h 13"/>
                  <a:gd name="T52" fmla="*/ 2 w 21"/>
                  <a:gd name="T53" fmla="*/ 1 h 13"/>
                  <a:gd name="T54" fmla="*/ 2 w 21"/>
                  <a:gd name="T55" fmla="*/ 1 h 13"/>
                  <a:gd name="T56" fmla="*/ 2 w 21"/>
                  <a:gd name="T57" fmla="*/ 1 h 13"/>
                  <a:gd name="T58" fmla="*/ 0 w 21"/>
                  <a:gd name="T59" fmla="*/ 1 h 13"/>
                  <a:gd name="T60" fmla="*/ 2 w 21"/>
                  <a:gd name="T61" fmla="*/ 1 h 13"/>
                  <a:gd name="T62" fmla="*/ 2 w 21"/>
                  <a:gd name="T63" fmla="*/ 1 h 13"/>
                  <a:gd name="T64" fmla="*/ 2 w 21"/>
                  <a:gd name="T65" fmla="*/ 1 h 13"/>
                  <a:gd name="T66" fmla="*/ 2 w 21"/>
                  <a:gd name="T67" fmla="*/ 1 h 1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1"/>
                  <a:gd name="T103" fmla="*/ 0 h 13"/>
                  <a:gd name="T104" fmla="*/ 21 w 21"/>
                  <a:gd name="T105" fmla="*/ 13 h 1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1" h="13">
                    <a:moveTo>
                      <a:pt x="7" y="9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4"/>
                    </a:lnTo>
                    <a:lnTo>
                      <a:pt x="15" y="4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7" y="9"/>
                    </a:lnTo>
                    <a:close/>
                  </a:path>
                </a:pathLst>
              </a:custGeom>
              <a:solidFill>
                <a:srgbClr val="730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08" name="Freeform 784"/>
              <p:cNvSpPr>
                <a:spLocks noChangeAspect="1"/>
              </p:cNvSpPr>
              <p:nvPr/>
            </p:nvSpPr>
            <p:spPr bwMode="auto">
              <a:xfrm>
                <a:off x="1275" y="3249"/>
                <a:ext cx="16" cy="13"/>
              </a:xfrm>
              <a:custGeom>
                <a:avLst/>
                <a:gdLst>
                  <a:gd name="T0" fmla="*/ 0 w 22"/>
                  <a:gd name="T1" fmla="*/ 1 h 18"/>
                  <a:gd name="T2" fmla="*/ 1 w 22"/>
                  <a:gd name="T3" fmla="*/ 1 h 18"/>
                  <a:gd name="T4" fmla="*/ 1 w 22"/>
                  <a:gd name="T5" fmla="*/ 1 h 18"/>
                  <a:gd name="T6" fmla="*/ 1 w 22"/>
                  <a:gd name="T7" fmla="*/ 1 h 18"/>
                  <a:gd name="T8" fmla="*/ 1 w 22"/>
                  <a:gd name="T9" fmla="*/ 1 h 18"/>
                  <a:gd name="T10" fmla="*/ 1 w 22"/>
                  <a:gd name="T11" fmla="*/ 1 h 18"/>
                  <a:gd name="T12" fmla="*/ 1 w 22"/>
                  <a:gd name="T13" fmla="*/ 1 h 18"/>
                  <a:gd name="T14" fmla="*/ 1 w 22"/>
                  <a:gd name="T15" fmla="*/ 1 h 18"/>
                  <a:gd name="T16" fmla="*/ 1 w 22"/>
                  <a:gd name="T17" fmla="*/ 1 h 18"/>
                  <a:gd name="T18" fmla="*/ 1 w 22"/>
                  <a:gd name="T19" fmla="*/ 1 h 18"/>
                  <a:gd name="T20" fmla="*/ 1 w 22"/>
                  <a:gd name="T21" fmla="*/ 1 h 18"/>
                  <a:gd name="T22" fmla="*/ 1 w 22"/>
                  <a:gd name="T23" fmla="*/ 1 h 18"/>
                  <a:gd name="T24" fmla="*/ 1 w 22"/>
                  <a:gd name="T25" fmla="*/ 1 h 18"/>
                  <a:gd name="T26" fmla="*/ 1 w 22"/>
                  <a:gd name="T27" fmla="*/ 1 h 18"/>
                  <a:gd name="T28" fmla="*/ 1 w 22"/>
                  <a:gd name="T29" fmla="*/ 1 h 18"/>
                  <a:gd name="T30" fmla="*/ 1 w 22"/>
                  <a:gd name="T31" fmla="*/ 1 h 18"/>
                  <a:gd name="T32" fmla="*/ 1 w 22"/>
                  <a:gd name="T33" fmla="*/ 1 h 18"/>
                  <a:gd name="T34" fmla="*/ 1 w 22"/>
                  <a:gd name="T35" fmla="*/ 1 h 18"/>
                  <a:gd name="T36" fmla="*/ 1 w 22"/>
                  <a:gd name="T37" fmla="*/ 1 h 18"/>
                  <a:gd name="T38" fmla="*/ 1 w 22"/>
                  <a:gd name="T39" fmla="*/ 0 h 18"/>
                  <a:gd name="T40" fmla="*/ 1 w 22"/>
                  <a:gd name="T41" fmla="*/ 0 h 18"/>
                  <a:gd name="T42" fmla="*/ 1 w 22"/>
                  <a:gd name="T43" fmla="*/ 1 h 18"/>
                  <a:gd name="T44" fmla="*/ 1 w 22"/>
                  <a:gd name="T45" fmla="*/ 1 h 18"/>
                  <a:gd name="T46" fmla="*/ 1 w 22"/>
                  <a:gd name="T47" fmla="*/ 1 h 18"/>
                  <a:gd name="T48" fmla="*/ 1 w 22"/>
                  <a:gd name="T49" fmla="*/ 1 h 18"/>
                  <a:gd name="T50" fmla="*/ 1 w 22"/>
                  <a:gd name="T51" fmla="*/ 1 h 18"/>
                  <a:gd name="T52" fmla="*/ 1 w 22"/>
                  <a:gd name="T53" fmla="*/ 1 h 18"/>
                  <a:gd name="T54" fmla="*/ 1 w 22"/>
                  <a:gd name="T55" fmla="*/ 1 h 18"/>
                  <a:gd name="T56" fmla="*/ 1 w 22"/>
                  <a:gd name="T57" fmla="*/ 1 h 18"/>
                  <a:gd name="T58" fmla="*/ 1 w 22"/>
                  <a:gd name="T59" fmla="*/ 1 h 18"/>
                  <a:gd name="T60" fmla="*/ 1 w 22"/>
                  <a:gd name="T61" fmla="*/ 1 h 18"/>
                  <a:gd name="T62" fmla="*/ 0 w 22"/>
                  <a:gd name="T63" fmla="*/ 1 h 18"/>
                  <a:gd name="T64" fmla="*/ 0 w 22"/>
                  <a:gd name="T65" fmla="*/ 1 h 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2"/>
                  <a:gd name="T100" fmla="*/ 0 h 18"/>
                  <a:gd name="T101" fmla="*/ 22 w 22"/>
                  <a:gd name="T102" fmla="*/ 18 h 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2" h="18">
                    <a:moveTo>
                      <a:pt x="0" y="18"/>
                    </a:moveTo>
                    <a:lnTo>
                      <a:pt x="2" y="18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CC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09" name="Freeform 785"/>
              <p:cNvSpPr>
                <a:spLocks noChangeAspect="1"/>
              </p:cNvSpPr>
              <p:nvPr/>
            </p:nvSpPr>
            <p:spPr bwMode="auto">
              <a:xfrm>
                <a:off x="1275" y="3249"/>
                <a:ext cx="15" cy="12"/>
              </a:xfrm>
              <a:custGeom>
                <a:avLst/>
                <a:gdLst>
                  <a:gd name="T0" fmla="*/ 2 w 20"/>
                  <a:gd name="T1" fmla="*/ 2 h 16"/>
                  <a:gd name="T2" fmla="*/ 2 w 20"/>
                  <a:gd name="T3" fmla="*/ 2 h 16"/>
                  <a:gd name="T4" fmla="*/ 2 w 20"/>
                  <a:gd name="T5" fmla="*/ 2 h 16"/>
                  <a:gd name="T6" fmla="*/ 2 w 20"/>
                  <a:gd name="T7" fmla="*/ 2 h 16"/>
                  <a:gd name="T8" fmla="*/ 0 w 20"/>
                  <a:gd name="T9" fmla="*/ 2 h 16"/>
                  <a:gd name="T10" fmla="*/ 2 w 20"/>
                  <a:gd name="T11" fmla="*/ 2 h 16"/>
                  <a:gd name="T12" fmla="*/ 2 w 20"/>
                  <a:gd name="T13" fmla="*/ 2 h 16"/>
                  <a:gd name="T14" fmla="*/ 2 w 20"/>
                  <a:gd name="T15" fmla="*/ 2 h 16"/>
                  <a:gd name="T16" fmla="*/ 2 w 20"/>
                  <a:gd name="T17" fmla="*/ 2 h 16"/>
                  <a:gd name="T18" fmla="*/ 2 w 20"/>
                  <a:gd name="T19" fmla="*/ 2 h 16"/>
                  <a:gd name="T20" fmla="*/ 2 w 20"/>
                  <a:gd name="T21" fmla="*/ 2 h 16"/>
                  <a:gd name="T22" fmla="*/ 2 w 20"/>
                  <a:gd name="T23" fmla="*/ 2 h 16"/>
                  <a:gd name="T24" fmla="*/ 2 w 20"/>
                  <a:gd name="T25" fmla="*/ 2 h 16"/>
                  <a:gd name="T26" fmla="*/ 2 w 20"/>
                  <a:gd name="T27" fmla="*/ 2 h 16"/>
                  <a:gd name="T28" fmla="*/ 2 w 20"/>
                  <a:gd name="T29" fmla="*/ 2 h 16"/>
                  <a:gd name="T30" fmla="*/ 2 w 20"/>
                  <a:gd name="T31" fmla="*/ 2 h 16"/>
                  <a:gd name="T32" fmla="*/ 2 w 20"/>
                  <a:gd name="T33" fmla="*/ 2 h 16"/>
                  <a:gd name="T34" fmla="*/ 2 w 20"/>
                  <a:gd name="T35" fmla="*/ 2 h 16"/>
                  <a:gd name="T36" fmla="*/ 2 w 20"/>
                  <a:gd name="T37" fmla="*/ 2 h 16"/>
                  <a:gd name="T38" fmla="*/ 2 w 20"/>
                  <a:gd name="T39" fmla="*/ 2 h 16"/>
                  <a:gd name="T40" fmla="*/ 2 w 20"/>
                  <a:gd name="T41" fmla="*/ 2 h 16"/>
                  <a:gd name="T42" fmla="*/ 2 w 20"/>
                  <a:gd name="T43" fmla="*/ 0 h 16"/>
                  <a:gd name="T44" fmla="*/ 2 w 20"/>
                  <a:gd name="T45" fmla="*/ 2 h 16"/>
                  <a:gd name="T46" fmla="*/ 2 w 20"/>
                  <a:gd name="T47" fmla="*/ 2 h 16"/>
                  <a:gd name="T48" fmla="*/ 2 w 20"/>
                  <a:gd name="T49" fmla="*/ 2 h 16"/>
                  <a:gd name="T50" fmla="*/ 2 w 20"/>
                  <a:gd name="T51" fmla="*/ 2 h 16"/>
                  <a:gd name="T52" fmla="*/ 2 w 20"/>
                  <a:gd name="T53" fmla="*/ 2 h 16"/>
                  <a:gd name="T54" fmla="*/ 2 w 20"/>
                  <a:gd name="T55" fmla="*/ 2 h 16"/>
                  <a:gd name="T56" fmla="*/ 2 w 20"/>
                  <a:gd name="T57" fmla="*/ 2 h 16"/>
                  <a:gd name="T58" fmla="*/ 2 w 20"/>
                  <a:gd name="T59" fmla="*/ 2 h 16"/>
                  <a:gd name="T60" fmla="*/ 2 w 20"/>
                  <a:gd name="T61" fmla="*/ 2 h 16"/>
                  <a:gd name="T62" fmla="*/ 2 w 20"/>
                  <a:gd name="T63" fmla="*/ 2 h 16"/>
                  <a:gd name="T64" fmla="*/ 2 w 20"/>
                  <a:gd name="T65" fmla="*/ 2 h 16"/>
                  <a:gd name="T66" fmla="*/ 2 w 20"/>
                  <a:gd name="T67" fmla="*/ 2 h 16"/>
                  <a:gd name="T68" fmla="*/ 2 w 20"/>
                  <a:gd name="T69" fmla="*/ 2 h 16"/>
                  <a:gd name="T70" fmla="*/ 2 w 20"/>
                  <a:gd name="T71" fmla="*/ 2 h 1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0"/>
                  <a:gd name="T109" fmla="*/ 0 h 16"/>
                  <a:gd name="T110" fmla="*/ 20 w 20"/>
                  <a:gd name="T111" fmla="*/ 16 h 1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0" h="16">
                    <a:moveTo>
                      <a:pt x="8" y="16"/>
                    </a:moveTo>
                    <a:lnTo>
                      <a:pt x="6" y="16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D980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10" name="Freeform 786"/>
              <p:cNvSpPr>
                <a:spLocks noChangeAspect="1"/>
              </p:cNvSpPr>
              <p:nvPr/>
            </p:nvSpPr>
            <p:spPr bwMode="auto">
              <a:xfrm>
                <a:off x="1277" y="3251"/>
                <a:ext cx="13" cy="10"/>
              </a:xfrm>
              <a:custGeom>
                <a:avLst/>
                <a:gdLst>
                  <a:gd name="T0" fmla="*/ 1 w 18"/>
                  <a:gd name="T1" fmla="*/ 1 h 14"/>
                  <a:gd name="T2" fmla="*/ 1 w 18"/>
                  <a:gd name="T3" fmla="*/ 1 h 14"/>
                  <a:gd name="T4" fmla="*/ 1 w 18"/>
                  <a:gd name="T5" fmla="*/ 1 h 14"/>
                  <a:gd name="T6" fmla="*/ 0 w 18"/>
                  <a:gd name="T7" fmla="*/ 1 h 14"/>
                  <a:gd name="T8" fmla="*/ 0 w 18"/>
                  <a:gd name="T9" fmla="*/ 1 h 14"/>
                  <a:gd name="T10" fmla="*/ 1 w 18"/>
                  <a:gd name="T11" fmla="*/ 1 h 14"/>
                  <a:gd name="T12" fmla="*/ 1 w 18"/>
                  <a:gd name="T13" fmla="*/ 1 h 14"/>
                  <a:gd name="T14" fmla="*/ 1 w 18"/>
                  <a:gd name="T15" fmla="*/ 1 h 14"/>
                  <a:gd name="T16" fmla="*/ 1 w 18"/>
                  <a:gd name="T17" fmla="*/ 1 h 14"/>
                  <a:gd name="T18" fmla="*/ 1 w 18"/>
                  <a:gd name="T19" fmla="*/ 1 h 14"/>
                  <a:gd name="T20" fmla="*/ 1 w 18"/>
                  <a:gd name="T21" fmla="*/ 1 h 14"/>
                  <a:gd name="T22" fmla="*/ 1 w 18"/>
                  <a:gd name="T23" fmla="*/ 1 h 14"/>
                  <a:gd name="T24" fmla="*/ 1 w 18"/>
                  <a:gd name="T25" fmla="*/ 1 h 14"/>
                  <a:gd name="T26" fmla="*/ 1 w 18"/>
                  <a:gd name="T27" fmla="*/ 1 h 14"/>
                  <a:gd name="T28" fmla="*/ 1 w 18"/>
                  <a:gd name="T29" fmla="*/ 0 h 14"/>
                  <a:gd name="T30" fmla="*/ 1 w 18"/>
                  <a:gd name="T31" fmla="*/ 0 h 14"/>
                  <a:gd name="T32" fmla="*/ 1 w 18"/>
                  <a:gd name="T33" fmla="*/ 0 h 14"/>
                  <a:gd name="T34" fmla="*/ 1 w 18"/>
                  <a:gd name="T35" fmla="*/ 1 h 14"/>
                  <a:gd name="T36" fmla="*/ 1 w 18"/>
                  <a:gd name="T37" fmla="*/ 1 h 14"/>
                  <a:gd name="T38" fmla="*/ 1 w 18"/>
                  <a:gd name="T39" fmla="*/ 1 h 14"/>
                  <a:gd name="T40" fmla="*/ 1 w 18"/>
                  <a:gd name="T41" fmla="*/ 1 h 14"/>
                  <a:gd name="T42" fmla="*/ 1 w 18"/>
                  <a:gd name="T43" fmla="*/ 1 h 14"/>
                  <a:gd name="T44" fmla="*/ 1 w 18"/>
                  <a:gd name="T45" fmla="*/ 1 h 14"/>
                  <a:gd name="T46" fmla="*/ 1 w 18"/>
                  <a:gd name="T47" fmla="*/ 1 h 14"/>
                  <a:gd name="T48" fmla="*/ 1 w 18"/>
                  <a:gd name="T49" fmla="*/ 1 h 14"/>
                  <a:gd name="T50" fmla="*/ 1 w 18"/>
                  <a:gd name="T51" fmla="*/ 1 h 14"/>
                  <a:gd name="T52" fmla="*/ 1 w 18"/>
                  <a:gd name="T53" fmla="*/ 1 h 14"/>
                  <a:gd name="T54" fmla="*/ 1 w 18"/>
                  <a:gd name="T55" fmla="*/ 1 h 1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14"/>
                  <a:gd name="T86" fmla="*/ 18 w 18"/>
                  <a:gd name="T87" fmla="*/ 14 h 1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14">
                    <a:moveTo>
                      <a:pt x="6" y="14"/>
                    </a:move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E58C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11" name="Freeform 787"/>
              <p:cNvSpPr>
                <a:spLocks noChangeAspect="1"/>
              </p:cNvSpPr>
              <p:nvPr/>
            </p:nvSpPr>
            <p:spPr bwMode="auto">
              <a:xfrm>
                <a:off x="1278" y="3251"/>
                <a:ext cx="10" cy="8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1 h 12"/>
                  <a:gd name="T4" fmla="*/ 0 w 14"/>
                  <a:gd name="T5" fmla="*/ 1 h 12"/>
                  <a:gd name="T6" fmla="*/ 1 w 14"/>
                  <a:gd name="T7" fmla="*/ 1 h 12"/>
                  <a:gd name="T8" fmla="*/ 1 w 14"/>
                  <a:gd name="T9" fmla="*/ 1 h 12"/>
                  <a:gd name="T10" fmla="*/ 1 w 14"/>
                  <a:gd name="T11" fmla="*/ 1 h 12"/>
                  <a:gd name="T12" fmla="*/ 1 w 14"/>
                  <a:gd name="T13" fmla="*/ 1 h 12"/>
                  <a:gd name="T14" fmla="*/ 1 w 14"/>
                  <a:gd name="T15" fmla="*/ 1 h 12"/>
                  <a:gd name="T16" fmla="*/ 1 w 14"/>
                  <a:gd name="T17" fmla="*/ 1 h 12"/>
                  <a:gd name="T18" fmla="*/ 1 w 14"/>
                  <a:gd name="T19" fmla="*/ 1 h 12"/>
                  <a:gd name="T20" fmla="*/ 1 w 14"/>
                  <a:gd name="T21" fmla="*/ 1 h 12"/>
                  <a:gd name="T22" fmla="*/ 1 w 14"/>
                  <a:gd name="T23" fmla="*/ 1 h 12"/>
                  <a:gd name="T24" fmla="*/ 1 w 14"/>
                  <a:gd name="T25" fmla="*/ 0 h 12"/>
                  <a:gd name="T26" fmla="*/ 1 w 14"/>
                  <a:gd name="T27" fmla="*/ 0 h 12"/>
                  <a:gd name="T28" fmla="*/ 1 w 14"/>
                  <a:gd name="T29" fmla="*/ 1 h 12"/>
                  <a:gd name="T30" fmla="*/ 1 w 14"/>
                  <a:gd name="T31" fmla="*/ 1 h 12"/>
                  <a:gd name="T32" fmla="*/ 1 w 14"/>
                  <a:gd name="T33" fmla="*/ 1 h 12"/>
                  <a:gd name="T34" fmla="*/ 1 w 14"/>
                  <a:gd name="T35" fmla="*/ 1 h 12"/>
                  <a:gd name="T36" fmla="*/ 1 w 14"/>
                  <a:gd name="T37" fmla="*/ 1 h 12"/>
                  <a:gd name="T38" fmla="*/ 1 w 14"/>
                  <a:gd name="T39" fmla="*/ 1 h 12"/>
                  <a:gd name="T40" fmla="*/ 1 w 14"/>
                  <a:gd name="T41" fmla="*/ 1 h 12"/>
                  <a:gd name="T42" fmla="*/ 1 w 14"/>
                  <a:gd name="T43" fmla="*/ 1 h 12"/>
                  <a:gd name="T44" fmla="*/ 1 w 14"/>
                  <a:gd name="T45" fmla="*/ 1 h 1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"/>
                  <a:gd name="T70" fmla="*/ 0 h 12"/>
                  <a:gd name="T71" fmla="*/ 14 w 14"/>
                  <a:gd name="T72" fmla="*/ 12 h 1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" h="12">
                    <a:moveTo>
                      <a:pt x="4" y="12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F29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12" name="Freeform 788"/>
              <p:cNvSpPr>
                <a:spLocks noChangeAspect="1"/>
              </p:cNvSpPr>
              <p:nvPr/>
            </p:nvSpPr>
            <p:spPr bwMode="auto">
              <a:xfrm>
                <a:off x="1278" y="3251"/>
                <a:ext cx="10" cy="8"/>
              </a:xfrm>
              <a:custGeom>
                <a:avLst/>
                <a:gdLst>
                  <a:gd name="T0" fmla="*/ 0 w 14"/>
                  <a:gd name="T1" fmla="*/ 1 h 12"/>
                  <a:gd name="T2" fmla="*/ 1 w 14"/>
                  <a:gd name="T3" fmla="*/ 1 h 12"/>
                  <a:gd name="T4" fmla="*/ 1 w 14"/>
                  <a:gd name="T5" fmla="*/ 1 h 12"/>
                  <a:gd name="T6" fmla="*/ 1 w 14"/>
                  <a:gd name="T7" fmla="*/ 1 h 12"/>
                  <a:gd name="T8" fmla="*/ 1 w 14"/>
                  <a:gd name="T9" fmla="*/ 1 h 12"/>
                  <a:gd name="T10" fmla="*/ 1 w 14"/>
                  <a:gd name="T11" fmla="*/ 1 h 12"/>
                  <a:gd name="T12" fmla="*/ 1 w 14"/>
                  <a:gd name="T13" fmla="*/ 1 h 12"/>
                  <a:gd name="T14" fmla="*/ 1 w 14"/>
                  <a:gd name="T15" fmla="*/ 1 h 12"/>
                  <a:gd name="T16" fmla="*/ 1 w 14"/>
                  <a:gd name="T17" fmla="*/ 1 h 12"/>
                  <a:gd name="T18" fmla="*/ 1 w 14"/>
                  <a:gd name="T19" fmla="*/ 1 h 12"/>
                  <a:gd name="T20" fmla="*/ 1 w 14"/>
                  <a:gd name="T21" fmla="*/ 1 h 12"/>
                  <a:gd name="T22" fmla="*/ 1 w 14"/>
                  <a:gd name="T23" fmla="*/ 1 h 12"/>
                  <a:gd name="T24" fmla="*/ 1 w 14"/>
                  <a:gd name="T25" fmla="*/ 1 h 12"/>
                  <a:gd name="T26" fmla="*/ 1 w 14"/>
                  <a:gd name="T27" fmla="*/ 0 h 12"/>
                  <a:gd name="T28" fmla="*/ 1 w 14"/>
                  <a:gd name="T29" fmla="*/ 0 h 12"/>
                  <a:gd name="T30" fmla="*/ 1 w 14"/>
                  <a:gd name="T31" fmla="*/ 1 h 12"/>
                  <a:gd name="T32" fmla="*/ 1 w 14"/>
                  <a:gd name="T33" fmla="*/ 1 h 12"/>
                  <a:gd name="T34" fmla="*/ 1 w 14"/>
                  <a:gd name="T35" fmla="*/ 1 h 12"/>
                  <a:gd name="T36" fmla="*/ 1 w 14"/>
                  <a:gd name="T37" fmla="*/ 1 h 12"/>
                  <a:gd name="T38" fmla="*/ 1 w 14"/>
                  <a:gd name="T39" fmla="*/ 1 h 12"/>
                  <a:gd name="T40" fmla="*/ 1 w 14"/>
                  <a:gd name="T41" fmla="*/ 1 h 12"/>
                  <a:gd name="T42" fmla="*/ 1 w 14"/>
                  <a:gd name="T43" fmla="*/ 1 h 12"/>
                  <a:gd name="T44" fmla="*/ 1 w 14"/>
                  <a:gd name="T45" fmla="*/ 1 h 12"/>
                  <a:gd name="T46" fmla="*/ 1 w 14"/>
                  <a:gd name="T47" fmla="*/ 1 h 12"/>
                  <a:gd name="T48" fmla="*/ 1 w 14"/>
                  <a:gd name="T49" fmla="*/ 1 h 12"/>
                  <a:gd name="T50" fmla="*/ 0 w 14"/>
                  <a:gd name="T51" fmla="*/ 1 h 1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4"/>
                  <a:gd name="T79" fmla="*/ 0 h 12"/>
                  <a:gd name="T80" fmla="*/ 14 w 14"/>
                  <a:gd name="T81" fmla="*/ 12 h 1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4" h="12">
                    <a:moveTo>
                      <a:pt x="0" y="12"/>
                    </a:moveTo>
                    <a:lnTo>
                      <a:pt x="2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A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13" name="Freeform 789"/>
              <p:cNvSpPr>
                <a:spLocks noChangeAspect="1"/>
              </p:cNvSpPr>
              <p:nvPr/>
            </p:nvSpPr>
            <p:spPr bwMode="auto">
              <a:xfrm>
                <a:off x="1272" y="3248"/>
                <a:ext cx="16" cy="16"/>
              </a:xfrm>
              <a:custGeom>
                <a:avLst/>
                <a:gdLst>
                  <a:gd name="T0" fmla="*/ 2 w 21"/>
                  <a:gd name="T1" fmla="*/ 0 h 23"/>
                  <a:gd name="T2" fmla="*/ 2 w 21"/>
                  <a:gd name="T3" fmla="*/ 1 h 23"/>
                  <a:gd name="T4" fmla="*/ 2 w 21"/>
                  <a:gd name="T5" fmla="*/ 1 h 23"/>
                  <a:gd name="T6" fmla="*/ 2 w 21"/>
                  <a:gd name="T7" fmla="*/ 1 h 23"/>
                  <a:gd name="T8" fmla="*/ 2 w 21"/>
                  <a:gd name="T9" fmla="*/ 1 h 23"/>
                  <a:gd name="T10" fmla="*/ 2 w 21"/>
                  <a:gd name="T11" fmla="*/ 1 h 23"/>
                  <a:gd name="T12" fmla="*/ 2 w 21"/>
                  <a:gd name="T13" fmla="*/ 1 h 23"/>
                  <a:gd name="T14" fmla="*/ 2 w 21"/>
                  <a:gd name="T15" fmla="*/ 1 h 23"/>
                  <a:gd name="T16" fmla="*/ 2 w 21"/>
                  <a:gd name="T17" fmla="*/ 1 h 23"/>
                  <a:gd name="T18" fmla="*/ 2 w 21"/>
                  <a:gd name="T19" fmla="*/ 1 h 23"/>
                  <a:gd name="T20" fmla="*/ 2 w 21"/>
                  <a:gd name="T21" fmla="*/ 1 h 23"/>
                  <a:gd name="T22" fmla="*/ 2 w 21"/>
                  <a:gd name="T23" fmla="*/ 1 h 23"/>
                  <a:gd name="T24" fmla="*/ 2 w 21"/>
                  <a:gd name="T25" fmla="*/ 1 h 23"/>
                  <a:gd name="T26" fmla="*/ 2 w 21"/>
                  <a:gd name="T27" fmla="*/ 1 h 23"/>
                  <a:gd name="T28" fmla="*/ 2 w 21"/>
                  <a:gd name="T29" fmla="*/ 1 h 23"/>
                  <a:gd name="T30" fmla="*/ 2 w 21"/>
                  <a:gd name="T31" fmla="*/ 1 h 23"/>
                  <a:gd name="T32" fmla="*/ 2 w 21"/>
                  <a:gd name="T33" fmla="*/ 1 h 23"/>
                  <a:gd name="T34" fmla="*/ 2 w 21"/>
                  <a:gd name="T35" fmla="*/ 1 h 23"/>
                  <a:gd name="T36" fmla="*/ 2 w 21"/>
                  <a:gd name="T37" fmla="*/ 1 h 23"/>
                  <a:gd name="T38" fmla="*/ 2 w 21"/>
                  <a:gd name="T39" fmla="*/ 1 h 23"/>
                  <a:gd name="T40" fmla="*/ 2 w 21"/>
                  <a:gd name="T41" fmla="*/ 1 h 23"/>
                  <a:gd name="T42" fmla="*/ 2 w 21"/>
                  <a:gd name="T43" fmla="*/ 1 h 23"/>
                  <a:gd name="T44" fmla="*/ 2 w 21"/>
                  <a:gd name="T45" fmla="*/ 1 h 23"/>
                  <a:gd name="T46" fmla="*/ 0 w 21"/>
                  <a:gd name="T47" fmla="*/ 1 h 23"/>
                  <a:gd name="T48" fmla="*/ 0 w 21"/>
                  <a:gd name="T49" fmla="*/ 1 h 23"/>
                  <a:gd name="T50" fmla="*/ 0 w 21"/>
                  <a:gd name="T51" fmla="*/ 1 h 23"/>
                  <a:gd name="T52" fmla="*/ 2 w 21"/>
                  <a:gd name="T53" fmla="*/ 1 h 23"/>
                  <a:gd name="T54" fmla="*/ 2 w 21"/>
                  <a:gd name="T55" fmla="*/ 1 h 23"/>
                  <a:gd name="T56" fmla="*/ 2 w 21"/>
                  <a:gd name="T57" fmla="*/ 1 h 23"/>
                  <a:gd name="T58" fmla="*/ 2 w 21"/>
                  <a:gd name="T59" fmla="*/ 1 h 23"/>
                  <a:gd name="T60" fmla="*/ 2 w 21"/>
                  <a:gd name="T61" fmla="*/ 1 h 23"/>
                  <a:gd name="T62" fmla="*/ 2 w 21"/>
                  <a:gd name="T63" fmla="*/ 1 h 23"/>
                  <a:gd name="T64" fmla="*/ 2 w 21"/>
                  <a:gd name="T65" fmla="*/ 1 h 23"/>
                  <a:gd name="T66" fmla="*/ 2 w 21"/>
                  <a:gd name="T67" fmla="*/ 1 h 23"/>
                  <a:gd name="T68" fmla="*/ 2 w 21"/>
                  <a:gd name="T69" fmla="*/ 1 h 23"/>
                  <a:gd name="T70" fmla="*/ 2 w 21"/>
                  <a:gd name="T71" fmla="*/ 1 h 23"/>
                  <a:gd name="T72" fmla="*/ 2 w 21"/>
                  <a:gd name="T73" fmla="*/ 1 h 23"/>
                  <a:gd name="T74" fmla="*/ 2 w 21"/>
                  <a:gd name="T75" fmla="*/ 1 h 23"/>
                  <a:gd name="T76" fmla="*/ 2 w 21"/>
                  <a:gd name="T77" fmla="*/ 1 h 23"/>
                  <a:gd name="T78" fmla="*/ 2 w 21"/>
                  <a:gd name="T79" fmla="*/ 1 h 23"/>
                  <a:gd name="T80" fmla="*/ 2 w 21"/>
                  <a:gd name="T81" fmla="*/ 1 h 23"/>
                  <a:gd name="T82" fmla="*/ 2 w 21"/>
                  <a:gd name="T83" fmla="*/ 1 h 23"/>
                  <a:gd name="T84" fmla="*/ 2 w 21"/>
                  <a:gd name="T85" fmla="*/ 1 h 23"/>
                  <a:gd name="T86" fmla="*/ 2 w 21"/>
                  <a:gd name="T87" fmla="*/ 1 h 23"/>
                  <a:gd name="T88" fmla="*/ 2 w 21"/>
                  <a:gd name="T89" fmla="*/ 1 h 23"/>
                  <a:gd name="T90" fmla="*/ 2 w 21"/>
                  <a:gd name="T91" fmla="*/ 0 h 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"/>
                  <a:gd name="T139" fmla="*/ 0 h 23"/>
                  <a:gd name="T140" fmla="*/ 21 w 21"/>
                  <a:gd name="T141" fmla="*/ 23 h 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" h="23">
                    <a:moveTo>
                      <a:pt x="21" y="0"/>
                    </a:moveTo>
                    <a:lnTo>
                      <a:pt x="21" y="2"/>
                    </a:lnTo>
                    <a:lnTo>
                      <a:pt x="21" y="4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5" y="8"/>
                    </a:lnTo>
                    <a:lnTo>
                      <a:pt x="15" y="10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3" y="20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5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14" name="Freeform 790"/>
              <p:cNvSpPr>
                <a:spLocks noChangeAspect="1"/>
              </p:cNvSpPr>
              <p:nvPr/>
            </p:nvSpPr>
            <p:spPr bwMode="auto">
              <a:xfrm>
                <a:off x="1200" y="3181"/>
                <a:ext cx="53" cy="46"/>
              </a:xfrm>
              <a:custGeom>
                <a:avLst/>
                <a:gdLst>
                  <a:gd name="T0" fmla="*/ 1 w 71"/>
                  <a:gd name="T1" fmla="*/ 1 h 66"/>
                  <a:gd name="T2" fmla="*/ 1 w 71"/>
                  <a:gd name="T3" fmla="*/ 1 h 66"/>
                  <a:gd name="T4" fmla="*/ 1 w 71"/>
                  <a:gd name="T5" fmla="*/ 1 h 66"/>
                  <a:gd name="T6" fmla="*/ 1 w 71"/>
                  <a:gd name="T7" fmla="*/ 1 h 66"/>
                  <a:gd name="T8" fmla="*/ 1 w 71"/>
                  <a:gd name="T9" fmla="*/ 1 h 66"/>
                  <a:gd name="T10" fmla="*/ 1 w 71"/>
                  <a:gd name="T11" fmla="*/ 1 h 66"/>
                  <a:gd name="T12" fmla="*/ 1 w 71"/>
                  <a:gd name="T13" fmla="*/ 1 h 66"/>
                  <a:gd name="T14" fmla="*/ 1 w 71"/>
                  <a:gd name="T15" fmla="*/ 1 h 66"/>
                  <a:gd name="T16" fmla="*/ 1 w 71"/>
                  <a:gd name="T17" fmla="*/ 1 h 66"/>
                  <a:gd name="T18" fmla="*/ 1 w 71"/>
                  <a:gd name="T19" fmla="*/ 1 h 66"/>
                  <a:gd name="T20" fmla="*/ 1 w 71"/>
                  <a:gd name="T21" fmla="*/ 1 h 66"/>
                  <a:gd name="T22" fmla="*/ 1 w 71"/>
                  <a:gd name="T23" fmla="*/ 1 h 66"/>
                  <a:gd name="T24" fmla="*/ 1 w 71"/>
                  <a:gd name="T25" fmla="*/ 1 h 66"/>
                  <a:gd name="T26" fmla="*/ 1 w 71"/>
                  <a:gd name="T27" fmla="*/ 1 h 66"/>
                  <a:gd name="T28" fmla="*/ 1 w 71"/>
                  <a:gd name="T29" fmla="*/ 1 h 66"/>
                  <a:gd name="T30" fmla="*/ 1 w 71"/>
                  <a:gd name="T31" fmla="*/ 1 h 66"/>
                  <a:gd name="T32" fmla="*/ 1 w 71"/>
                  <a:gd name="T33" fmla="*/ 1 h 66"/>
                  <a:gd name="T34" fmla="*/ 1 w 71"/>
                  <a:gd name="T35" fmla="*/ 1 h 66"/>
                  <a:gd name="T36" fmla="*/ 1 w 71"/>
                  <a:gd name="T37" fmla="*/ 1 h 66"/>
                  <a:gd name="T38" fmla="*/ 1 w 71"/>
                  <a:gd name="T39" fmla="*/ 1 h 66"/>
                  <a:gd name="T40" fmla="*/ 1 w 71"/>
                  <a:gd name="T41" fmla="*/ 1 h 66"/>
                  <a:gd name="T42" fmla="*/ 1 w 71"/>
                  <a:gd name="T43" fmla="*/ 1 h 66"/>
                  <a:gd name="T44" fmla="*/ 1 w 71"/>
                  <a:gd name="T45" fmla="*/ 0 h 66"/>
                  <a:gd name="T46" fmla="*/ 1 w 71"/>
                  <a:gd name="T47" fmla="*/ 1 h 66"/>
                  <a:gd name="T48" fmla="*/ 1 w 71"/>
                  <a:gd name="T49" fmla="*/ 1 h 66"/>
                  <a:gd name="T50" fmla="*/ 1 w 71"/>
                  <a:gd name="T51" fmla="*/ 1 h 66"/>
                  <a:gd name="T52" fmla="*/ 1 w 71"/>
                  <a:gd name="T53" fmla="*/ 1 h 66"/>
                  <a:gd name="T54" fmla="*/ 1 w 71"/>
                  <a:gd name="T55" fmla="*/ 1 h 66"/>
                  <a:gd name="T56" fmla="*/ 1 w 71"/>
                  <a:gd name="T57" fmla="*/ 1 h 66"/>
                  <a:gd name="T58" fmla="*/ 1 w 71"/>
                  <a:gd name="T59" fmla="*/ 1 h 66"/>
                  <a:gd name="T60" fmla="*/ 1 w 71"/>
                  <a:gd name="T61" fmla="*/ 1 h 66"/>
                  <a:gd name="T62" fmla="*/ 2 w 71"/>
                  <a:gd name="T63" fmla="*/ 1 h 66"/>
                  <a:gd name="T64" fmla="*/ 2 w 71"/>
                  <a:gd name="T65" fmla="*/ 1 h 66"/>
                  <a:gd name="T66" fmla="*/ 2 w 71"/>
                  <a:gd name="T67" fmla="*/ 1 h 66"/>
                  <a:gd name="T68" fmla="*/ 2 w 71"/>
                  <a:gd name="T69" fmla="*/ 1 h 66"/>
                  <a:gd name="T70" fmla="*/ 2 w 71"/>
                  <a:gd name="T71" fmla="*/ 1 h 66"/>
                  <a:gd name="T72" fmla="*/ 2 w 71"/>
                  <a:gd name="T73" fmla="*/ 1 h 66"/>
                  <a:gd name="T74" fmla="*/ 2 w 71"/>
                  <a:gd name="T75" fmla="*/ 1 h 66"/>
                  <a:gd name="T76" fmla="*/ 2 w 71"/>
                  <a:gd name="T77" fmla="*/ 1 h 66"/>
                  <a:gd name="T78" fmla="*/ 2 w 71"/>
                  <a:gd name="T79" fmla="*/ 1 h 66"/>
                  <a:gd name="T80" fmla="*/ 2 w 71"/>
                  <a:gd name="T81" fmla="*/ 1 h 66"/>
                  <a:gd name="T82" fmla="*/ 1 w 71"/>
                  <a:gd name="T83" fmla="*/ 1 h 66"/>
                  <a:gd name="T84" fmla="*/ 1 w 71"/>
                  <a:gd name="T85" fmla="*/ 1 h 66"/>
                  <a:gd name="T86" fmla="*/ 1 w 71"/>
                  <a:gd name="T87" fmla="*/ 1 h 66"/>
                  <a:gd name="T88" fmla="*/ 1 w 71"/>
                  <a:gd name="T89" fmla="*/ 1 h 66"/>
                  <a:gd name="T90" fmla="*/ 1 w 71"/>
                  <a:gd name="T91" fmla="*/ 1 h 66"/>
                  <a:gd name="T92" fmla="*/ 1 w 71"/>
                  <a:gd name="T93" fmla="*/ 1 h 66"/>
                  <a:gd name="T94" fmla="*/ 1 w 71"/>
                  <a:gd name="T95" fmla="*/ 1 h 66"/>
                  <a:gd name="T96" fmla="*/ 1 w 71"/>
                  <a:gd name="T97" fmla="*/ 1 h 66"/>
                  <a:gd name="T98" fmla="*/ 1 w 71"/>
                  <a:gd name="T99" fmla="*/ 1 h 66"/>
                  <a:gd name="T100" fmla="*/ 1 w 71"/>
                  <a:gd name="T101" fmla="*/ 1 h 66"/>
                  <a:gd name="T102" fmla="*/ 1 w 71"/>
                  <a:gd name="T103" fmla="*/ 1 h 66"/>
                  <a:gd name="T104" fmla="*/ 1 w 71"/>
                  <a:gd name="T105" fmla="*/ 1 h 66"/>
                  <a:gd name="T106" fmla="*/ 1 w 71"/>
                  <a:gd name="T107" fmla="*/ 1 h 66"/>
                  <a:gd name="T108" fmla="*/ 1 w 71"/>
                  <a:gd name="T109" fmla="*/ 1 h 66"/>
                  <a:gd name="T110" fmla="*/ 1 w 71"/>
                  <a:gd name="T111" fmla="*/ 1 h 66"/>
                  <a:gd name="T112" fmla="*/ 1 w 71"/>
                  <a:gd name="T113" fmla="*/ 1 h 66"/>
                  <a:gd name="T114" fmla="*/ 1 w 71"/>
                  <a:gd name="T115" fmla="*/ 1 h 66"/>
                  <a:gd name="T116" fmla="*/ 1 w 71"/>
                  <a:gd name="T117" fmla="*/ 1 h 66"/>
                  <a:gd name="T118" fmla="*/ 1 w 71"/>
                  <a:gd name="T119" fmla="*/ 1 h 66"/>
                  <a:gd name="T120" fmla="*/ 0 w 71"/>
                  <a:gd name="T121" fmla="*/ 1 h 66"/>
                  <a:gd name="T122" fmla="*/ 0 w 71"/>
                  <a:gd name="T123" fmla="*/ 1 h 66"/>
                  <a:gd name="T124" fmla="*/ 0 w 71"/>
                  <a:gd name="T125" fmla="*/ 1 h 6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1"/>
                  <a:gd name="T190" fmla="*/ 0 h 66"/>
                  <a:gd name="T191" fmla="*/ 71 w 71"/>
                  <a:gd name="T192" fmla="*/ 66 h 6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1" h="66">
                    <a:moveTo>
                      <a:pt x="0" y="50"/>
                    </a:moveTo>
                    <a:lnTo>
                      <a:pt x="2" y="48"/>
                    </a:lnTo>
                    <a:lnTo>
                      <a:pt x="2" y="46"/>
                    </a:lnTo>
                    <a:lnTo>
                      <a:pt x="3" y="44"/>
                    </a:lnTo>
                    <a:lnTo>
                      <a:pt x="3" y="43"/>
                    </a:lnTo>
                    <a:lnTo>
                      <a:pt x="5" y="41"/>
                    </a:lnTo>
                    <a:lnTo>
                      <a:pt x="5" y="39"/>
                    </a:lnTo>
                    <a:lnTo>
                      <a:pt x="7" y="37"/>
                    </a:lnTo>
                    <a:lnTo>
                      <a:pt x="7" y="35"/>
                    </a:lnTo>
                    <a:lnTo>
                      <a:pt x="9" y="35"/>
                    </a:lnTo>
                    <a:lnTo>
                      <a:pt x="9" y="33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3" y="27"/>
                    </a:lnTo>
                    <a:lnTo>
                      <a:pt x="15" y="25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19" y="20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7" y="14"/>
                    </a:lnTo>
                    <a:lnTo>
                      <a:pt x="28" y="14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2" y="10"/>
                    </a:lnTo>
                    <a:lnTo>
                      <a:pt x="34" y="10"/>
                    </a:lnTo>
                    <a:lnTo>
                      <a:pt x="36" y="10"/>
                    </a:lnTo>
                    <a:lnTo>
                      <a:pt x="38" y="10"/>
                    </a:lnTo>
                    <a:lnTo>
                      <a:pt x="40" y="10"/>
                    </a:lnTo>
                    <a:lnTo>
                      <a:pt x="42" y="10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8" y="10"/>
                    </a:lnTo>
                    <a:lnTo>
                      <a:pt x="50" y="10"/>
                    </a:lnTo>
                    <a:lnTo>
                      <a:pt x="50" y="8"/>
                    </a:lnTo>
                    <a:lnTo>
                      <a:pt x="51" y="8"/>
                    </a:lnTo>
                    <a:lnTo>
                      <a:pt x="53" y="6"/>
                    </a:lnTo>
                    <a:lnTo>
                      <a:pt x="53" y="4"/>
                    </a:lnTo>
                    <a:lnTo>
                      <a:pt x="55" y="4"/>
                    </a:lnTo>
                    <a:lnTo>
                      <a:pt x="55" y="2"/>
                    </a:lnTo>
                    <a:lnTo>
                      <a:pt x="57" y="2"/>
                    </a:lnTo>
                    <a:lnTo>
                      <a:pt x="57" y="0"/>
                    </a:lnTo>
                    <a:lnTo>
                      <a:pt x="57" y="2"/>
                    </a:lnTo>
                    <a:lnTo>
                      <a:pt x="57" y="4"/>
                    </a:lnTo>
                    <a:lnTo>
                      <a:pt x="57" y="6"/>
                    </a:lnTo>
                    <a:lnTo>
                      <a:pt x="57" y="8"/>
                    </a:lnTo>
                    <a:lnTo>
                      <a:pt x="59" y="10"/>
                    </a:lnTo>
                    <a:lnTo>
                      <a:pt x="59" y="12"/>
                    </a:lnTo>
                    <a:lnTo>
                      <a:pt x="59" y="14"/>
                    </a:lnTo>
                    <a:lnTo>
                      <a:pt x="61" y="16"/>
                    </a:lnTo>
                    <a:lnTo>
                      <a:pt x="61" y="18"/>
                    </a:lnTo>
                    <a:lnTo>
                      <a:pt x="63" y="18"/>
                    </a:lnTo>
                    <a:lnTo>
                      <a:pt x="63" y="20"/>
                    </a:lnTo>
                    <a:lnTo>
                      <a:pt x="61" y="20"/>
                    </a:lnTo>
                    <a:lnTo>
                      <a:pt x="63" y="20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5"/>
                    </a:lnTo>
                    <a:lnTo>
                      <a:pt x="65" y="25"/>
                    </a:lnTo>
                    <a:lnTo>
                      <a:pt x="65" y="27"/>
                    </a:lnTo>
                    <a:lnTo>
                      <a:pt x="65" y="29"/>
                    </a:lnTo>
                    <a:lnTo>
                      <a:pt x="67" y="29"/>
                    </a:lnTo>
                    <a:lnTo>
                      <a:pt x="67" y="31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69" y="37"/>
                    </a:lnTo>
                    <a:lnTo>
                      <a:pt x="71" y="39"/>
                    </a:lnTo>
                    <a:lnTo>
                      <a:pt x="71" y="41"/>
                    </a:lnTo>
                    <a:lnTo>
                      <a:pt x="71" y="43"/>
                    </a:lnTo>
                    <a:lnTo>
                      <a:pt x="71" y="44"/>
                    </a:lnTo>
                    <a:lnTo>
                      <a:pt x="71" y="46"/>
                    </a:lnTo>
                    <a:lnTo>
                      <a:pt x="71" y="48"/>
                    </a:lnTo>
                    <a:lnTo>
                      <a:pt x="69" y="48"/>
                    </a:lnTo>
                    <a:lnTo>
                      <a:pt x="69" y="50"/>
                    </a:lnTo>
                    <a:lnTo>
                      <a:pt x="67" y="50"/>
                    </a:lnTo>
                    <a:lnTo>
                      <a:pt x="67" y="52"/>
                    </a:lnTo>
                    <a:lnTo>
                      <a:pt x="65" y="54"/>
                    </a:lnTo>
                    <a:lnTo>
                      <a:pt x="63" y="54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59" y="56"/>
                    </a:lnTo>
                    <a:lnTo>
                      <a:pt x="59" y="58"/>
                    </a:lnTo>
                    <a:lnTo>
                      <a:pt x="57" y="58"/>
                    </a:lnTo>
                    <a:lnTo>
                      <a:pt x="55" y="58"/>
                    </a:lnTo>
                    <a:lnTo>
                      <a:pt x="53" y="58"/>
                    </a:lnTo>
                    <a:lnTo>
                      <a:pt x="51" y="60"/>
                    </a:lnTo>
                    <a:lnTo>
                      <a:pt x="50" y="60"/>
                    </a:lnTo>
                    <a:lnTo>
                      <a:pt x="48" y="60"/>
                    </a:lnTo>
                    <a:lnTo>
                      <a:pt x="46" y="60"/>
                    </a:lnTo>
                    <a:lnTo>
                      <a:pt x="44" y="62"/>
                    </a:lnTo>
                    <a:lnTo>
                      <a:pt x="42" y="62"/>
                    </a:lnTo>
                    <a:lnTo>
                      <a:pt x="40" y="62"/>
                    </a:lnTo>
                    <a:lnTo>
                      <a:pt x="38" y="62"/>
                    </a:lnTo>
                    <a:lnTo>
                      <a:pt x="38" y="64"/>
                    </a:lnTo>
                    <a:lnTo>
                      <a:pt x="36" y="64"/>
                    </a:lnTo>
                    <a:lnTo>
                      <a:pt x="34" y="64"/>
                    </a:lnTo>
                    <a:lnTo>
                      <a:pt x="32" y="64"/>
                    </a:lnTo>
                    <a:lnTo>
                      <a:pt x="30" y="64"/>
                    </a:lnTo>
                    <a:lnTo>
                      <a:pt x="28" y="64"/>
                    </a:lnTo>
                    <a:lnTo>
                      <a:pt x="28" y="66"/>
                    </a:lnTo>
                    <a:lnTo>
                      <a:pt x="27" y="66"/>
                    </a:lnTo>
                    <a:lnTo>
                      <a:pt x="25" y="66"/>
                    </a:lnTo>
                    <a:lnTo>
                      <a:pt x="23" y="66"/>
                    </a:lnTo>
                    <a:lnTo>
                      <a:pt x="21" y="66"/>
                    </a:lnTo>
                    <a:lnTo>
                      <a:pt x="19" y="66"/>
                    </a:lnTo>
                    <a:lnTo>
                      <a:pt x="17" y="66"/>
                    </a:lnTo>
                    <a:lnTo>
                      <a:pt x="15" y="66"/>
                    </a:lnTo>
                    <a:lnTo>
                      <a:pt x="13" y="64"/>
                    </a:lnTo>
                    <a:lnTo>
                      <a:pt x="11" y="64"/>
                    </a:lnTo>
                    <a:lnTo>
                      <a:pt x="9" y="64"/>
                    </a:lnTo>
                    <a:lnTo>
                      <a:pt x="7" y="64"/>
                    </a:lnTo>
                    <a:lnTo>
                      <a:pt x="5" y="64"/>
                    </a:lnTo>
                    <a:lnTo>
                      <a:pt x="5" y="62"/>
                    </a:lnTo>
                    <a:lnTo>
                      <a:pt x="3" y="62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D17D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15" name="Freeform 791"/>
              <p:cNvSpPr>
                <a:spLocks noChangeAspect="1"/>
              </p:cNvSpPr>
              <p:nvPr/>
            </p:nvSpPr>
            <p:spPr bwMode="auto">
              <a:xfrm>
                <a:off x="1201" y="3185"/>
                <a:ext cx="50" cy="41"/>
              </a:xfrm>
              <a:custGeom>
                <a:avLst/>
                <a:gdLst>
                  <a:gd name="T0" fmla="*/ 1 w 65"/>
                  <a:gd name="T1" fmla="*/ 1 h 58"/>
                  <a:gd name="T2" fmla="*/ 2 w 65"/>
                  <a:gd name="T3" fmla="*/ 1 h 58"/>
                  <a:gd name="T4" fmla="*/ 2 w 65"/>
                  <a:gd name="T5" fmla="*/ 1 h 58"/>
                  <a:gd name="T6" fmla="*/ 2 w 65"/>
                  <a:gd name="T7" fmla="*/ 1 h 58"/>
                  <a:gd name="T8" fmla="*/ 2 w 65"/>
                  <a:gd name="T9" fmla="*/ 1 h 58"/>
                  <a:gd name="T10" fmla="*/ 2 w 65"/>
                  <a:gd name="T11" fmla="*/ 1 h 58"/>
                  <a:gd name="T12" fmla="*/ 2 w 65"/>
                  <a:gd name="T13" fmla="*/ 1 h 58"/>
                  <a:gd name="T14" fmla="*/ 2 w 65"/>
                  <a:gd name="T15" fmla="*/ 1 h 58"/>
                  <a:gd name="T16" fmla="*/ 2 w 65"/>
                  <a:gd name="T17" fmla="*/ 1 h 58"/>
                  <a:gd name="T18" fmla="*/ 2 w 65"/>
                  <a:gd name="T19" fmla="*/ 1 h 58"/>
                  <a:gd name="T20" fmla="*/ 2 w 65"/>
                  <a:gd name="T21" fmla="*/ 1 h 58"/>
                  <a:gd name="T22" fmla="*/ 2 w 65"/>
                  <a:gd name="T23" fmla="*/ 1 h 58"/>
                  <a:gd name="T24" fmla="*/ 2 w 65"/>
                  <a:gd name="T25" fmla="*/ 1 h 58"/>
                  <a:gd name="T26" fmla="*/ 2 w 65"/>
                  <a:gd name="T27" fmla="*/ 1 h 58"/>
                  <a:gd name="T28" fmla="*/ 2 w 65"/>
                  <a:gd name="T29" fmla="*/ 1 h 58"/>
                  <a:gd name="T30" fmla="*/ 2 w 65"/>
                  <a:gd name="T31" fmla="*/ 1 h 58"/>
                  <a:gd name="T32" fmla="*/ 2 w 65"/>
                  <a:gd name="T33" fmla="*/ 1 h 58"/>
                  <a:gd name="T34" fmla="*/ 2 w 65"/>
                  <a:gd name="T35" fmla="*/ 1 h 58"/>
                  <a:gd name="T36" fmla="*/ 2 w 65"/>
                  <a:gd name="T37" fmla="*/ 1 h 58"/>
                  <a:gd name="T38" fmla="*/ 2 w 65"/>
                  <a:gd name="T39" fmla="*/ 1 h 58"/>
                  <a:gd name="T40" fmla="*/ 2 w 65"/>
                  <a:gd name="T41" fmla="*/ 1 h 58"/>
                  <a:gd name="T42" fmla="*/ 2 w 65"/>
                  <a:gd name="T43" fmla="*/ 0 h 58"/>
                  <a:gd name="T44" fmla="*/ 2 w 65"/>
                  <a:gd name="T45" fmla="*/ 1 h 58"/>
                  <a:gd name="T46" fmla="*/ 2 w 65"/>
                  <a:gd name="T47" fmla="*/ 1 h 58"/>
                  <a:gd name="T48" fmla="*/ 2 w 65"/>
                  <a:gd name="T49" fmla="*/ 1 h 58"/>
                  <a:gd name="T50" fmla="*/ 2 w 65"/>
                  <a:gd name="T51" fmla="*/ 1 h 58"/>
                  <a:gd name="T52" fmla="*/ 2 w 65"/>
                  <a:gd name="T53" fmla="*/ 1 h 58"/>
                  <a:gd name="T54" fmla="*/ 2 w 65"/>
                  <a:gd name="T55" fmla="*/ 1 h 58"/>
                  <a:gd name="T56" fmla="*/ 2 w 65"/>
                  <a:gd name="T57" fmla="*/ 1 h 58"/>
                  <a:gd name="T58" fmla="*/ 3 w 65"/>
                  <a:gd name="T59" fmla="*/ 1 h 58"/>
                  <a:gd name="T60" fmla="*/ 3 w 65"/>
                  <a:gd name="T61" fmla="*/ 1 h 58"/>
                  <a:gd name="T62" fmla="*/ 3 w 65"/>
                  <a:gd name="T63" fmla="*/ 1 h 58"/>
                  <a:gd name="T64" fmla="*/ 3 w 65"/>
                  <a:gd name="T65" fmla="*/ 1 h 58"/>
                  <a:gd name="T66" fmla="*/ 3 w 65"/>
                  <a:gd name="T67" fmla="*/ 1 h 58"/>
                  <a:gd name="T68" fmla="*/ 3 w 65"/>
                  <a:gd name="T69" fmla="*/ 1 h 58"/>
                  <a:gd name="T70" fmla="*/ 3 w 65"/>
                  <a:gd name="T71" fmla="*/ 1 h 58"/>
                  <a:gd name="T72" fmla="*/ 3 w 65"/>
                  <a:gd name="T73" fmla="*/ 1 h 58"/>
                  <a:gd name="T74" fmla="*/ 2 w 65"/>
                  <a:gd name="T75" fmla="*/ 1 h 58"/>
                  <a:gd name="T76" fmla="*/ 2 w 65"/>
                  <a:gd name="T77" fmla="*/ 1 h 58"/>
                  <a:gd name="T78" fmla="*/ 2 w 65"/>
                  <a:gd name="T79" fmla="*/ 1 h 58"/>
                  <a:gd name="T80" fmla="*/ 2 w 65"/>
                  <a:gd name="T81" fmla="*/ 1 h 58"/>
                  <a:gd name="T82" fmla="*/ 2 w 65"/>
                  <a:gd name="T83" fmla="*/ 1 h 58"/>
                  <a:gd name="T84" fmla="*/ 2 w 65"/>
                  <a:gd name="T85" fmla="*/ 1 h 58"/>
                  <a:gd name="T86" fmla="*/ 2 w 65"/>
                  <a:gd name="T87" fmla="*/ 1 h 58"/>
                  <a:gd name="T88" fmla="*/ 2 w 65"/>
                  <a:gd name="T89" fmla="*/ 1 h 58"/>
                  <a:gd name="T90" fmla="*/ 2 w 65"/>
                  <a:gd name="T91" fmla="*/ 1 h 58"/>
                  <a:gd name="T92" fmla="*/ 2 w 65"/>
                  <a:gd name="T93" fmla="*/ 1 h 58"/>
                  <a:gd name="T94" fmla="*/ 2 w 65"/>
                  <a:gd name="T95" fmla="*/ 1 h 58"/>
                  <a:gd name="T96" fmla="*/ 2 w 65"/>
                  <a:gd name="T97" fmla="*/ 1 h 58"/>
                  <a:gd name="T98" fmla="*/ 2 w 65"/>
                  <a:gd name="T99" fmla="*/ 1 h 58"/>
                  <a:gd name="T100" fmla="*/ 2 w 65"/>
                  <a:gd name="T101" fmla="*/ 1 h 58"/>
                  <a:gd name="T102" fmla="*/ 2 w 65"/>
                  <a:gd name="T103" fmla="*/ 1 h 58"/>
                  <a:gd name="T104" fmla="*/ 2 w 65"/>
                  <a:gd name="T105" fmla="*/ 1 h 58"/>
                  <a:gd name="T106" fmla="*/ 2 w 65"/>
                  <a:gd name="T107" fmla="*/ 1 h 58"/>
                  <a:gd name="T108" fmla="*/ 1 w 65"/>
                  <a:gd name="T109" fmla="*/ 1 h 58"/>
                  <a:gd name="T110" fmla="*/ 0 w 65"/>
                  <a:gd name="T111" fmla="*/ 1 h 58"/>
                  <a:gd name="T112" fmla="*/ 1 w 65"/>
                  <a:gd name="T113" fmla="*/ 1 h 5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5"/>
                  <a:gd name="T172" fmla="*/ 0 h 58"/>
                  <a:gd name="T173" fmla="*/ 65 w 65"/>
                  <a:gd name="T174" fmla="*/ 58 h 5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5" h="58">
                    <a:moveTo>
                      <a:pt x="1" y="44"/>
                    </a:moveTo>
                    <a:lnTo>
                      <a:pt x="1" y="42"/>
                    </a:lnTo>
                    <a:lnTo>
                      <a:pt x="1" y="40"/>
                    </a:lnTo>
                    <a:lnTo>
                      <a:pt x="3" y="40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7" y="33"/>
                    </a:lnTo>
                    <a:lnTo>
                      <a:pt x="7" y="31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11" y="25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7" y="17"/>
                    </a:lnTo>
                    <a:lnTo>
                      <a:pt x="19" y="15"/>
                    </a:lnTo>
                    <a:lnTo>
                      <a:pt x="21" y="14"/>
                    </a:lnTo>
                    <a:lnTo>
                      <a:pt x="23" y="12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6" y="10"/>
                    </a:lnTo>
                    <a:lnTo>
                      <a:pt x="28" y="8"/>
                    </a:lnTo>
                    <a:lnTo>
                      <a:pt x="30" y="8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8" y="6"/>
                    </a:lnTo>
                    <a:lnTo>
                      <a:pt x="40" y="6"/>
                    </a:lnTo>
                    <a:lnTo>
                      <a:pt x="40" y="8"/>
                    </a:lnTo>
                    <a:lnTo>
                      <a:pt x="42" y="8"/>
                    </a:lnTo>
                    <a:lnTo>
                      <a:pt x="44" y="8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9" y="4"/>
                    </a:lnTo>
                    <a:lnTo>
                      <a:pt x="49" y="2"/>
                    </a:lnTo>
                    <a:lnTo>
                      <a:pt x="51" y="2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3" y="4"/>
                    </a:lnTo>
                    <a:lnTo>
                      <a:pt x="53" y="6"/>
                    </a:lnTo>
                    <a:lnTo>
                      <a:pt x="55" y="6"/>
                    </a:lnTo>
                    <a:lnTo>
                      <a:pt x="55" y="8"/>
                    </a:lnTo>
                    <a:lnTo>
                      <a:pt x="55" y="10"/>
                    </a:lnTo>
                    <a:lnTo>
                      <a:pt x="55" y="12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7" y="15"/>
                    </a:lnTo>
                    <a:lnTo>
                      <a:pt x="57" y="17"/>
                    </a:lnTo>
                    <a:lnTo>
                      <a:pt x="59" y="17"/>
                    </a:lnTo>
                    <a:lnTo>
                      <a:pt x="59" y="19"/>
                    </a:lnTo>
                    <a:lnTo>
                      <a:pt x="59" y="21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1" y="25"/>
                    </a:lnTo>
                    <a:lnTo>
                      <a:pt x="63" y="25"/>
                    </a:lnTo>
                    <a:lnTo>
                      <a:pt x="63" y="27"/>
                    </a:lnTo>
                    <a:lnTo>
                      <a:pt x="63" y="29"/>
                    </a:lnTo>
                    <a:lnTo>
                      <a:pt x="65" y="31"/>
                    </a:lnTo>
                    <a:lnTo>
                      <a:pt x="65" y="33"/>
                    </a:lnTo>
                    <a:lnTo>
                      <a:pt x="65" y="35"/>
                    </a:lnTo>
                    <a:lnTo>
                      <a:pt x="65" y="37"/>
                    </a:lnTo>
                    <a:lnTo>
                      <a:pt x="65" y="38"/>
                    </a:lnTo>
                    <a:lnTo>
                      <a:pt x="65" y="40"/>
                    </a:lnTo>
                    <a:lnTo>
                      <a:pt x="65" y="42"/>
                    </a:lnTo>
                    <a:lnTo>
                      <a:pt x="63" y="42"/>
                    </a:lnTo>
                    <a:lnTo>
                      <a:pt x="63" y="44"/>
                    </a:lnTo>
                    <a:lnTo>
                      <a:pt x="61" y="44"/>
                    </a:lnTo>
                    <a:lnTo>
                      <a:pt x="61" y="46"/>
                    </a:lnTo>
                    <a:lnTo>
                      <a:pt x="59" y="46"/>
                    </a:lnTo>
                    <a:lnTo>
                      <a:pt x="59" y="48"/>
                    </a:lnTo>
                    <a:lnTo>
                      <a:pt x="57" y="48"/>
                    </a:lnTo>
                    <a:lnTo>
                      <a:pt x="55" y="48"/>
                    </a:lnTo>
                    <a:lnTo>
                      <a:pt x="53" y="50"/>
                    </a:lnTo>
                    <a:lnTo>
                      <a:pt x="51" y="50"/>
                    </a:lnTo>
                    <a:lnTo>
                      <a:pt x="49" y="50"/>
                    </a:lnTo>
                    <a:lnTo>
                      <a:pt x="48" y="50"/>
                    </a:lnTo>
                    <a:lnTo>
                      <a:pt x="48" y="52"/>
                    </a:lnTo>
                    <a:lnTo>
                      <a:pt x="46" y="52"/>
                    </a:lnTo>
                    <a:lnTo>
                      <a:pt x="44" y="52"/>
                    </a:lnTo>
                    <a:lnTo>
                      <a:pt x="42" y="52"/>
                    </a:lnTo>
                    <a:lnTo>
                      <a:pt x="40" y="54"/>
                    </a:lnTo>
                    <a:lnTo>
                      <a:pt x="38" y="54"/>
                    </a:lnTo>
                    <a:lnTo>
                      <a:pt x="36" y="54"/>
                    </a:lnTo>
                    <a:lnTo>
                      <a:pt x="34" y="56"/>
                    </a:lnTo>
                    <a:lnTo>
                      <a:pt x="32" y="56"/>
                    </a:lnTo>
                    <a:lnTo>
                      <a:pt x="30" y="56"/>
                    </a:lnTo>
                    <a:lnTo>
                      <a:pt x="28" y="56"/>
                    </a:lnTo>
                    <a:lnTo>
                      <a:pt x="26" y="58"/>
                    </a:lnTo>
                    <a:lnTo>
                      <a:pt x="25" y="58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19" y="58"/>
                    </a:lnTo>
                    <a:lnTo>
                      <a:pt x="17" y="58"/>
                    </a:lnTo>
                    <a:lnTo>
                      <a:pt x="15" y="58"/>
                    </a:lnTo>
                    <a:lnTo>
                      <a:pt x="13" y="56"/>
                    </a:lnTo>
                    <a:lnTo>
                      <a:pt x="11" y="56"/>
                    </a:lnTo>
                    <a:lnTo>
                      <a:pt x="9" y="56"/>
                    </a:lnTo>
                    <a:lnTo>
                      <a:pt x="7" y="56"/>
                    </a:lnTo>
                    <a:lnTo>
                      <a:pt x="5" y="54"/>
                    </a:lnTo>
                    <a:lnTo>
                      <a:pt x="3" y="54"/>
                    </a:lnTo>
                    <a:lnTo>
                      <a:pt x="3" y="52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6"/>
                    </a:lnTo>
                    <a:lnTo>
                      <a:pt x="1" y="44"/>
                    </a:lnTo>
                    <a:close/>
                  </a:path>
                </a:pathLst>
              </a:custGeom>
              <a:solidFill>
                <a:srgbClr val="CC7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16" name="Freeform 792"/>
              <p:cNvSpPr>
                <a:spLocks noChangeAspect="1"/>
              </p:cNvSpPr>
              <p:nvPr/>
            </p:nvSpPr>
            <p:spPr bwMode="auto">
              <a:xfrm>
                <a:off x="1204" y="3188"/>
                <a:ext cx="45" cy="36"/>
              </a:xfrm>
              <a:custGeom>
                <a:avLst/>
                <a:gdLst>
                  <a:gd name="T0" fmla="*/ 2 w 60"/>
                  <a:gd name="T1" fmla="*/ 1 h 52"/>
                  <a:gd name="T2" fmla="*/ 2 w 60"/>
                  <a:gd name="T3" fmla="*/ 1 h 52"/>
                  <a:gd name="T4" fmla="*/ 2 w 60"/>
                  <a:gd name="T5" fmla="*/ 1 h 52"/>
                  <a:gd name="T6" fmla="*/ 2 w 60"/>
                  <a:gd name="T7" fmla="*/ 1 h 52"/>
                  <a:gd name="T8" fmla="*/ 2 w 60"/>
                  <a:gd name="T9" fmla="*/ 1 h 52"/>
                  <a:gd name="T10" fmla="*/ 2 w 60"/>
                  <a:gd name="T11" fmla="*/ 1 h 52"/>
                  <a:gd name="T12" fmla="*/ 2 w 60"/>
                  <a:gd name="T13" fmla="*/ 1 h 52"/>
                  <a:gd name="T14" fmla="*/ 2 w 60"/>
                  <a:gd name="T15" fmla="*/ 1 h 52"/>
                  <a:gd name="T16" fmla="*/ 2 w 60"/>
                  <a:gd name="T17" fmla="*/ 1 h 52"/>
                  <a:gd name="T18" fmla="*/ 2 w 60"/>
                  <a:gd name="T19" fmla="*/ 1 h 52"/>
                  <a:gd name="T20" fmla="*/ 2 w 60"/>
                  <a:gd name="T21" fmla="*/ 1 h 52"/>
                  <a:gd name="T22" fmla="*/ 2 w 60"/>
                  <a:gd name="T23" fmla="*/ 1 h 52"/>
                  <a:gd name="T24" fmla="*/ 2 w 60"/>
                  <a:gd name="T25" fmla="*/ 1 h 52"/>
                  <a:gd name="T26" fmla="*/ 2 w 60"/>
                  <a:gd name="T27" fmla="*/ 1 h 52"/>
                  <a:gd name="T28" fmla="*/ 2 w 60"/>
                  <a:gd name="T29" fmla="*/ 1 h 52"/>
                  <a:gd name="T30" fmla="*/ 2 w 60"/>
                  <a:gd name="T31" fmla="*/ 1 h 52"/>
                  <a:gd name="T32" fmla="*/ 2 w 60"/>
                  <a:gd name="T33" fmla="*/ 1 h 52"/>
                  <a:gd name="T34" fmla="*/ 2 w 60"/>
                  <a:gd name="T35" fmla="*/ 1 h 52"/>
                  <a:gd name="T36" fmla="*/ 2 w 60"/>
                  <a:gd name="T37" fmla="*/ 0 h 52"/>
                  <a:gd name="T38" fmla="*/ 2 w 60"/>
                  <a:gd name="T39" fmla="*/ 1 h 52"/>
                  <a:gd name="T40" fmla="*/ 2 w 60"/>
                  <a:gd name="T41" fmla="*/ 1 h 52"/>
                  <a:gd name="T42" fmla="*/ 2 w 60"/>
                  <a:gd name="T43" fmla="*/ 1 h 52"/>
                  <a:gd name="T44" fmla="*/ 2 w 60"/>
                  <a:gd name="T45" fmla="*/ 1 h 52"/>
                  <a:gd name="T46" fmla="*/ 2 w 60"/>
                  <a:gd name="T47" fmla="*/ 1 h 52"/>
                  <a:gd name="T48" fmla="*/ 2 w 60"/>
                  <a:gd name="T49" fmla="*/ 1 h 52"/>
                  <a:gd name="T50" fmla="*/ 2 w 60"/>
                  <a:gd name="T51" fmla="*/ 1 h 52"/>
                  <a:gd name="T52" fmla="*/ 2 w 60"/>
                  <a:gd name="T53" fmla="*/ 1 h 52"/>
                  <a:gd name="T54" fmla="*/ 2 w 60"/>
                  <a:gd name="T55" fmla="*/ 1 h 52"/>
                  <a:gd name="T56" fmla="*/ 2 w 60"/>
                  <a:gd name="T57" fmla="*/ 1 h 52"/>
                  <a:gd name="T58" fmla="*/ 2 w 60"/>
                  <a:gd name="T59" fmla="*/ 1 h 52"/>
                  <a:gd name="T60" fmla="*/ 2 w 60"/>
                  <a:gd name="T61" fmla="*/ 1 h 52"/>
                  <a:gd name="T62" fmla="*/ 2 w 60"/>
                  <a:gd name="T63" fmla="*/ 1 h 52"/>
                  <a:gd name="T64" fmla="*/ 2 w 60"/>
                  <a:gd name="T65" fmla="*/ 1 h 52"/>
                  <a:gd name="T66" fmla="*/ 2 w 60"/>
                  <a:gd name="T67" fmla="*/ 1 h 52"/>
                  <a:gd name="T68" fmla="*/ 2 w 60"/>
                  <a:gd name="T69" fmla="*/ 1 h 52"/>
                  <a:gd name="T70" fmla="*/ 2 w 60"/>
                  <a:gd name="T71" fmla="*/ 1 h 52"/>
                  <a:gd name="T72" fmla="*/ 2 w 60"/>
                  <a:gd name="T73" fmla="*/ 1 h 52"/>
                  <a:gd name="T74" fmla="*/ 2 w 60"/>
                  <a:gd name="T75" fmla="*/ 1 h 52"/>
                  <a:gd name="T76" fmla="*/ 2 w 60"/>
                  <a:gd name="T77" fmla="*/ 1 h 52"/>
                  <a:gd name="T78" fmla="*/ 2 w 60"/>
                  <a:gd name="T79" fmla="*/ 1 h 52"/>
                  <a:gd name="T80" fmla="*/ 2 w 60"/>
                  <a:gd name="T81" fmla="*/ 1 h 52"/>
                  <a:gd name="T82" fmla="*/ 2 w 60"/>
                  <a:gd name="T83" fmla="*/ 1 h 52"/>
                  <a:gd name="T84" fmla="*/ 2 w 60"/>
                  <a:gd name="T85" fmla="*/ 1 h 52"/>
                  <a:gd name="T86" fmla="*/ 2 w 60"/>
                  <a:gd name="T87" fmla="*/ 1 h 52"/>
                  <a:gd name="T88" fmla="*/ 2 w 60"/>
                  <a:gd name="T89" fmla="*/ 1 h 52"/>
                  <a:gd name="T90" fmla="*/ 2 w 60"/>
                  <a:gd name="T91" fmla="*/ 1 h 52"/>
                  <a:gd name="T92" fmla="*/ 2 w 60"/>
                  <a:gd name="T93" fmla="*/ 1 h 52"/>
                  <a:gd name="T94" fmla="*/ 2 w 60"/>
                  <a:gd name="T95" fmla="*/ 1 h 52"/>
                  <a:gd name="T96" fmla="*/ 2 w 60"/>
                  <a:gd name="T97" fmla="*/ 1 h 52"/>
                  <a:gd name="T98" fmla="*/ 0 w 60"/>
                  <a:gd name="T99" fmla="*/ 1 h 52"/>
                  <a:gd name="T100" fmla="*/ 0 w 60"/>
                  <a:gd name="T101" fmla="*/ 1 h 5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0"/>
                  <a:gd name="T154" fmla="*/ 0 h 52"/>
                  <a:gd name="T155" fmla="*/ 60 w 60"/>
                  <a:gd name="T156" fmla="*/ 52 h 5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0" h="52">
                    <a:moveTo>
                      <a:pt x="0" y="38"/>
                    </a:moveTo>
                    <a:lnTo>
                      <a:pt x="2" y="36"/>
                    </a:lnTo>
                    <a:lnTo>
                      <a:pt x="2" y="34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8" y="25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12" y="19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8" y="11"/>
                    </a:lnTo>
                    <a:lnTo>
                      <a:pt x="20" y="10"/>
                    </a:lnTo>
                    <a:lnTo>
                      <a:pt x="22" y="10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5" y="6"/>
                    </a:lnTo>
                    <a:lnTo>
                      <a:pt x="37" y="6"/>
                    </a:lnTo>
                    <a:lnTo>
                      <a:pt x="39" y="6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43" y="4"/>
                    </a:lnTo>
                    <a:lnTo>
                      <a:pt x="45" y="4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8"/>
                    </a:lnTo>
                    <a:lnTo>
                      <a:pt x="50" y="10"/>
                    </a:lnTo>
                    <a:lnTo>
                      <a:pt x="50" y="11"/>
                    </a:lnTo>
                    <a:lnTo>
                      <a:pt x="52" y="11"/>
                    </a:lnTo>
                    <a:lnTo>
                      <a:pt x="52" y="13"/>
                    </a:lnTo>
                    <a:lnTo>
                      <a:pt x="52" y="15"/>
                    </a:lnTo>
                    <a:lnTo>
                      <a:pt x="54" y="15"/>
                    </a:lnTo>
                    <a:lnTo>
                      <a:pt x="54" y="17"/>
                    </a:lnTo>
                    <a:lnTo>
                      <a:pt x="56" y="19"/>
                    </a:lnTo>
                    <a:lnTo>
                      <a:pt x="56" y="21"/>
                    </a:lnTo>
                    <a:lnTo>
                      <a:pt x="56" y="23"/>
                    </a:lnTo>
                    <a:lnTo>
                      <a:pt x="58" y="23"/>
                    </a:lnTo>
                    <a:lnTo>
                      <a:pt x="58" y="25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60" y="29"/>
                    </a:lnTo>
                    <a:lnTo>
                      <a:pt x="60" y="31"/>
                    </a:lnTo>
                    <a:lnTo>
                      <a:pt x="60" y="33"/>
                    </a:lnTo>
                    <a:lnTo>
                      <a:pt x="58" y="34"/>
                    </a:lnTo>
                    <a:lnTo>
                      <a:pt x="58" y="36"/>
                    </a:lnTo>
                    <a:lnTo>
                      <a:pt x="56" y="38"/>
                    </a:lnTo>
                    <a:lnTo>
                      <a:pt x="54" y="40"/>
                    </a:lnTo>
                    <a:lnTo>
                      <a:pt x="52" y="40"/>
                    </a:lnTo>
                    <a:lnTo>
                      <a:pt x="52" y="42"/>
                    </a:lnTo>
                    <a:lnTo>
                      <a:pt x="50" y="42"/>
                    </a:lnTo>
                    <a:lnTo>
                      <a:pt x="48" y="42"/>
                    </a:lnTo>
                    <a:lnTo>
                      <a:pt x="48" y="44"/>
                    </a:lnTo>
                    <a:lnTo>
                      <a:pt x="46" y="44"/>
                    </a:lnTo>
                    <a:lnTo>
                      <a:pt x="45" y="44"/>
                    </a:lnTo>
                    <a:lnTo>
                      <a:pt x="43" y="46"/>
                    </a:lnTo>
                    <a:lnTo>
                      <a:pt x="41" y="46"/>
                    </a:lnTo>
                    <a:lnTo>
                      <a:pt x="39" y="46"/>
                    </a:lnTo>
                    <a:lnTo>
                      <a:pt x="37" y="48"/>
                    </a:lnTo>
                    <a:lnTo>
                      <a:pt x="35" y="48"/>
                    </a:lnTo>
                    <a:lnTo>
                      <a:pt x="33" y="50"/>
                    </a:lnTo>
                    <a:lnTo>
                      <a:pt x="31" y="50"/>
                    </a:lnTo>
                    <a:lnTo>
                      <a:pt x="29" y="50"/>
                    </a:lnTo>
                    <a:lnTo>
                      <a:pt x="27" y="50"/>
                    </a:lnTo>
                    <a:lnTo>
                      <a:pt x="27" y="52"/>
                    </a:lnTo>
                    <a:lnTo>
                      <a:pt x="25" y="52"/>
                    </a:lnTo>
                    <a:lnTo>
                      <a:pt x="23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C76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17" name="Freeform 793"/>
              <p:cNvSpPr>
                <a:spLocks noChangeAspect="1"/>
              </p:cNvSpPr>
              <p:nvPr/>
            </p:nvSpPr>
            <p:spPr bwMode="auto">
              <a:xfrm>
                <a:off x="1205" y="3189"/>
                <a:ext cx="41" cy="34"/>
              </a:xfrm>
              <a:custGeom>
                <a:avLst/>
                <a:gdLst>
                  <a:gd name="T0" fmla="*/ 2 w 54"/>
                  <a:gd name="T1" fmla="*/ 1 h 48"/>
                  <a:gd name="T2" fmla="*/ 2 w 54"/>
                  <a:gd name="T3" fmla="*/ 1 h 48"/>
                  <a:gd name="T4" fmla="*/ 2 w 54"/>
                  <a:gd name="T5" fmla="*/ 1 h 48"/>
                  <a:gd name="T6" fmla="*/ 2 w 54"/>
                  <a:gd name="T7" fmla="*/ 1 h 48"/>
                  <a:gd name="T8" fmla="*/ 2 w 54"/>
                  <a:gd name="T9" fmla="*/ 1 h 48"/>
                  <a:gd name="T10" fmla="*/ 2 w 54"/>
                  <a:gd name="T11" fmla="*/ 1 h 48"/>
                  <a:gd name="T12" fmla="*/ 2 w 54"/>
                  <a:gd name="T13" fmla="*/ 1 h 48"/>
                  <a:gd name="T14" fmla="*/ 2 w 54"/>
                  <a:gd name="T15" fmla="*/ 1 h 48"/>
                  <a:gd name="T16" fmla="*/ 2 w 54"/>
                  <a:gd name="T17" fmla="*/ 1 h 48"/>
                  <a:gd name="T18" fmla="*/ 2 w 54"/>
                  <a:gd name="T19" fmla="*/ 1 h 48"/>
                  <a:gd name="T20" fmla="*/ 2 w 54"/>
                  <a:gd name="T21" fmla="*/ 1 h 48"/>
                  <a:gd name="T22" fmla="*/ 2 w 54"/>
                  <a:gd name="T23" fmla="*/ 1 h 48"/>
                  <a:gd name="T24" fmla="*/ 2 w 54"/>
                  <a:gd name="T25" fmla="*/ 1 h 48"/>
                  <a:gd name="T26" fmla="*/ 2 w 54"/>
                  <a:gd name="T27" fmla="*/ 1 h 48"/>
                  <a:gd name="T28" fmla="*/ 2 w 54"/>
                  <a:gd name="T29" fmla="*/ 0 h 48"/>
                  <a:gd name="T30" fmla="*/ 2 w 54"/>
                  <a:gd name="T31" fmla="*/ 1 h 48"/>
                  <a:gd name="T32" fmla="*/ 2 w 54"/>
                  <a:gd name="T33" fmla="*/ 1 h 48"/>
                  <a:gd name="T34" fmla="*/ 2 w 54"/>
                  <a:gd name="T35" fmla="*/ 1 h 48"/>
                  <a:gd name="T36" fmla="*/ 2 w 54"/>
                  <a:gd name="T37" fmla="*/ 1 h 48"/>
                  <a:gd name="T38" fmla="*/ 2 w 54"/>
                  <a:gd name="T39" fmla="*/ 1 h 48"/>
                  <a:gd name="T40" fmla="*/ 2 w 54"/>
                  <a:gd name="T41" fmla="*/ 1 h 48"/>
                  <a:gd name="T42" fmla="*/ 2 w 54"/>
                  <a:gd name="T43" fmla="*/ 1 h 48"/>
                  <a:gd name="T44" fmla="*/ 2 w 54"/>
                  <a:gd name="T45" fmla="*/ 1 h 48"/>
                  <a:gd name="T46" fmla="*/ 2 w 54"/>
                  <a:gd name="T47" fmla="*/ 1 h 48"/>
                  <a:gd name="T48" fmla="*/ 2 w 54"/>
                  <a:gd name="T49" fmla="*/ 1 h 48"/>
                  <a:gd name="T50" fmla="*/ 2 w 54"/>
                  <a:gd name="T51" fmla="*/ 1 h 48"/>
                  <a:gd name="T52" fmla="*/ 2 w 54"/>
                  <a:gd name="T53" fmla="*/ 1 h 48"/>
                  <a:gd name="T54" fmla="*/ 2 w 54"/>
                  <a:gd name="T55" fmla="*/ 1 h 48"/>
                  <a:gd name="T56" fmla="*/ 2 w 54"/>
                  <a:gd name="T57" fmla="*/ 1 h 48"/>
                  <a:gd name="T58" fmla="*/ 2 w 54"/>
                  <a:gd name="T59" fmla="*/ 1 h 48"/>
                  <a:gd name="T60" fmla="*/ 2 w 54"/>
                  <a:gd name="T61" fmla="*/ 1 h 48"/>
                  <a:gd name="T62" fmla="*/ 2 w 54"/>
                  <a:gd name="T63" fmla="*/ 1 h 48"/>
                  <a:gd name="T64" fmla="*/ 2 w 54"/>
                  <a:gd name="T65" fmla="*/ 1 h 48"/>
                  <a:gd name="T66" fmla="*/ 2 w 54"/>
                  <a:gd name="T67" fmla="*/ 1 h 48"/>
                  <a:gd name="T68" fmla="*/ 2 w 54"/>
                  <a:gd name="T69" fmla="*/ 1 h 48"/>
                  <a:gd name="T70" fmla="*/ 2 w 54"/>
                  <a:gd name="T71" fmla="*/ 1 h 48"/>
                  <a:gd name="T72" fmla="*/ 2 w 54"/>
                  <a:gd name="T73" fmla="*/ 1 h 48"/>
                  <a:gd name="T74" fmla="*/ 2 w 54"/>
                  <a:gd name="T75" fmla="*/ 1 h 48"/>
                  <a:gd name="T76" fmla="*/ 2 w 54"/>
                  <a:gd name="T77" fmla="*/ 1 h 48"/>
                  <a:gd name="T78" fmla="*/ 2 w 54"/>
                  <a:gd name="T79" fmla="*/ 1 h 48"/>
                  <a:gd name="T80" fmla="*/ 2 w 54"/>
                  <a:gd name="T81" fmla="*/ 1 h 48"/>
                  <a:gd name="T82" fmla="*/ 2 w 54"/>
                  <a:gd name="T83" fmla="*/ 1 h 48"/>
                  <a:gd name="T84" fmla="*/ 2 w 54"/>
                  <a:gd name="T85" fmla="*/ 1 h 48"/>
                  <a:gd name="T86" fmla="*/ 2 w 54"/>
                  <a:gd name="T87" fmla="*/ 1 h 48"/>
                  <a:gd name="T88" fmla="*/ 0 w 54"/>
                  <a:gd name="T89" fmla="*/ 1 h 48"/>
                  <a:gd name="T90" fmla="*/ 2 w 54"/>
                  <a:gd name="T91" fmla="*/ 1 h 4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"/>
                  <a:gd name="T139" fmla="*/ 0 h 48"/>
                  <a:gd name="T140" fmla="*/ 54 w 54"/>
                  <a:gd name="T141" fmla="*/ 48 h 4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" h="48">
                    <a:moveTo>
                      <a:pt x="2" y="36"/>
                    </a:moveTo>
                    <a:lnTo>
                      <a:pt x="2" y="34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8" y="23"/>
                    </a:lnTo>
                    <a:lnTo>
                      <a:pt x="8" y="21"/>
                    </a:lnTo>
                    <a:lnTo>
                      <a:pt x="10" y="21"/>
                    </a:lnTo>
                    <a:lnTo>
                      <a:pt x="10" y="19"/>
                    </a:lnTo>
                    <a:lnTo>
                      <a:pt x="12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20" y="9"/>
                    </a:lnTo>
                    <a:lnTo>
                      <a:pt x="21" y="8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3" y="4"/>
                    </a:lnTo>
                    <a:lnTo>
                      <a:pt x="44" y="4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6" y="11"/>
                    </a:lnTo>
                    <a:lnTo>
                      <a:pt x="48" y="13"/>
                    </a:lnTo>
                    <a:lnTo>
                      <a:pt x="48" y="15"/>
                    </a:lnTo>
                    <a:lnTo>
                      <a:pt x="50" y="15"/>
                    </a:lnTo>
                    <a:lnTo>
                      <a:pt x="50" y="17"/>
                    </a:lnTo>
                    <a:lnTo>
                      <a:pt x="52" y="17"/>
                    </a:lnTo>
                    <a:lnTo>
                      <a:pt x="52" y="19"/>
                    </a:lnTo>
                    <a:lnTo>
                      <a:pt x="52" y="21"/>
                    </a:lnTo>
                    <a:lnTo>
                      <a:pt x="52" y="23"/>
                    </a:lnTo>
                    <a:lnTo>
                      <a:pt x="54" y="23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4" y="29"/>
                    </a:lnTo>
                    <a:lnTo>
                      <a:pt x="54" y="31"/>
                    </a:lnTo>
                    <a:lnTo>
                      <a:pt x="52" y="31"/>
                    </a:lnTo>
                    <a:lnTo>
                      <a:pt x="52" y="32"/>
                    </a:lnTo>
                    <a:lnTo>
                      <a:pt x="52" y="34"/>
                    </a:lnTo>
                    <a:lnTo>
                      <a:pt x="50" y="34"/>
                    </a:lnTo>
                    <a:lnTo>
                      <a:pt x="50" y="36"/>
                    </a:lnTo>
                    <a:lnTo>
                      <a:pt x="48" y="36"/>
                    </a:lnTo>
                    <a:lnTo>
                      <a:pt x="46" y="38"/>
                    </a:lnTo>
                    <a:lnTo>
                      <a:pt x="44" y="38"/>
                    </a:lnTo>
                    <a:lnTo>
                      <a:pt x="44" y="40"/>
                    </a:lnTo>
                    <a:lnTo>
                      <a:pt x="43" y="40"/>
                    </a:lnTo>
                    <a:lnTo>
                      <a:pt x="41" y="40"/>
                    </a:lnTo>
                    <a:lnTo>
                      <a:pt x="41" y="42"/>
                    </a:lnTo>
                    <a:lnTo>
                      <a:pt x="39" y="42"/>
                    </a:lnTo>
                    <a:lnTo>
                      <a:pt x="37" y="42"/>
                    </a:lnTo>
                    <a:lnTo>
                      <a:pt x="35" y="44"/>
                    </a:lnTo>
                    <a:lnTo>
                      <a:pt x="33" y="44"/>
                    </a:lnTo>
                    <a:lnTo>
                      <a:pt x="31" y="46"/>
                    </a:lnTo>
                    <a:lnTo>
                      <a:pt x="29" y="46"/>
                    </a:lnTo>
                    <a:lnTo>
                      <a:pt x="27" y="46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1" y="48"/>
                    </a:lnTo>
                    <a:lnTo>
                      <a:pt x="20" y="46"/>
                    </a:lnTo>
                    <a:lnTo>
                      <a:pt x="18" y="46"/>
                    </a:lnTo>
                    <a:lnTo>
                      <a:pt x="16" y="46"/>
                    </a:lnTo>
                    <a:lnTo>
                      <a:pt x="14" y="46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8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BF6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18" name="Freeform 794"/>
              <p:cNvSpPr>
                <a:spLocks noChangeAspect="1"/>
              </p:cNvSpPr>
              <p:nvPr/>
            </p:nvSpPr>
            <p:spPr bwMode="auto">
              <a:xfrm>
                <a:off x="1194" y="3226"/>
                <a:ext cx="50" cy="25"/>
              </a:xfrm>
              <a:custGeom>
                <a:avLst/>
                <a:gdLst>
                  <a:gd name="T0" fmla="*/ 1 w 67"/>
                  <a:gd name="T1" fmla="*/ 1 h 36"/>
                  <a:gd name="T2" fmla="*/ 1 w 67"/>
                  <a:gd name="T3" fmla="*/ 1 h 36"/>
                  <a:gd name="T4" fmla="*/ 1 w 67"/>
                  <a:gd name="T5" fmla="*/ 1 h 36"/>
                  <a:gd name="T6" fmla="*/ 1 w 67"/>
                  <a:gd name="T7" fmla="*/ 1 h 36"/>
                  <a:gd name="T8" fmla="*/ 1 w 67"/>
                  <a:gd name="T9" fmla="*/ 1 h 36"/>
                  <a:gd name="T10" fmla="*/ 1 w 67"/>
                  <a:gd name="T11" fmla="*/ 1 h 36"/>
                  <a:gd name="T12" fmla="*/ 1 w 67"/>
                  <a:gd name="T13" fmla="*/ 1 h 36"/>
                  <a:gd name="T14" fmla="*/ 1 w 67"/>
                  <a:gd name="T15" fmla="*/ 1 h 36"/>
                  <a:gd name="T16" fmla="*/ 1 w 67"/>
                  <a:gd name="T17" fmla="*/ 1 h 36"/>
                  <a:gd name="T18" fmla="*/ 1 w 67"/>
                  <a:gd name="T19" fmla="*/ 1 h 36"/>
                  <a:gd name="T20" fmla="*/ 1 w 67"/>
                  <a:gd name="T21" fmla="*/ 1 h 36"/>
                  <a:gd name="T22" fmla="*/ 1 w 67"/>
                  <a:gd name="T23" fmla="*/ 1 h 36"/>
                  <a:gd name="T24" fmla="*/ 1 w 67"/>
                  <a:gd name="T25" fmla="*/ 0 h 36"/>
                  <a:gd name="T26" fmla="*/ 1 w 67"/>
                  <a:gd name="T27" fmla="*/ 0 h 36"/>
                  <a:gd name="T28" fmla="*/ 1 w 67"/>
                  <a:gd name="T29" fmla="*/ 0 h 36"/>
                  <a:gd name="T30" fmla="*/ 2 w 67"/>
                  <a:gd name="T31" fmla="*/ 0 h 36"/>
                  <a:gd name="T32" fmla="*/ 2 w 67"/>
                  <a:gd name="T33" fmla="*/ 1 h 36"/>
                  <a:gd name="T34" fmla="*/ 2 w 67"/>
                  <a:gd name="T35" fmla="*/ 1 h 36"/>
                  <a:gd name="T36" fmla="*/ 2 w 67"/>
                  <a:gd name="T37" fmla="*/ 1 h 36"/>
                  <a:gd name="T38" fmla="*/ 2 w 67"/>
                  <a:gd name="T39" fmla="*/ 1 h 36"/>
                  <a:gd name="T40" fmla="*/ 1 w 67"/>
                  <a:gd name="T41" fmla="*/ 1 h 36"/>
                  <a:gd name="T42" fmla="*/ 1 w 67"/>
                  <a:gd name="T43" fmla="*/ 1 h 36"/>
                  <a:gd name="T44" fmla="*/ 1 w 67"/>
                  <a:gd name="T45" fmla="*/ 1 h 36"/>
                  <a:gd name="T46" fmla="*/ 1 w 67"/>
                  <a:gd name="T47" fmla="*/ 1 h 36"/>
                  <a:gd name="T48" fmla="*/ 1 w 67"/>
                  <a:gd name="T49" fmla="*/ 1 h 36"/>
                  <a:gd name="T50" fmla="*/ 1 w 67"/>
                  <a:gd name="T51" fmla="*/ 1 h 36"/>
                  <a:gd name="T52" fmla="*/ 1 w 67"/>
                  <a:gd name="T53" fmla="*/ 1 h 36"/>
                  <a:gd name="T54" fmla="*/ 1 w 67"/>
                  <a:gd name="T55" fmla="*/ 1 h 36"/>
                  <a:gd name="T56" fmla="*/ 1 w 67"/>
                  <a:gd name="T57" fmla="*/ 1 h 36"/>
                  <a:gd name="T58" fmla="*/ 1 w 67"/>
                  <a:gd name="T59" fmla="*/ 1 h 36"/>
                  <a:gd name="T60" fmla="*/ 1 w 67"/>
                  <a:gd name="T61" fmla="*/ 1 h 36"/>
                  <a:gd name="T62" fmla="*/ 1 w 67"/>
                  <a:gd name="T63" fmla="*/ 1 h 36"/>
                  <a:gd name="T64" fmla="*/ 1 w 67"/>
                  <a:gd name="T65" fmla="*/ 1 h 36"/>
                  <a:gd name="T66" fmla="*/ 1 w 67"/>
                  <a:gd name="T67" fmla="*/ 1 h 36"/>
                  <a:gd name="T68" fmla="*/ 1 w 67"/>
                  <a:gd name="T69" fmla="*/ 1 h 36"/>
                  <a:gd name="T70" fmla="*/ 1 w 67"/>
                  <a:gd name="T71" fmla="*/ 1 h 36"/>
                  <a:gd name="T72" fmla="*/ 1 w 67"/>
                  <a:gd name="T73" fmla="*/ 1 h 36"/>
                  <a:gd name="T74" fmla="*/ 1 w 67"/>
                  <a:gd name="T75" fmla="*/ 1 h 36"/>
                  <a:gd name="T76" fmla="*/ 1 w 67"/>
                  <a:gd name="T77" fmla="*/ 1 h 36"/>
                  <a:gd name="T78" fmla="*/ 1 w 67"/>
                  <a:gd name="T79" fmla="*/ 1 h 36"/>
                  <a:gd name="T80" fmla="*/ 1 w 67"/>
                  <a:gd name="T81" fmla="*/ 1 h 36"/>
                  <a:gd name="T82" fmla="*/ 0 w 67"/>
                  <a:gd name="T83" fmla="*/ 1 h 36"/>
                  <a:gd name="T84" fmla="*/ 0 w 67"/>
                  <a:gd name="T85" fmla="*/ 1 h 36"/>
                  <a:gd name="T86" fmla="*/ 1 w 67"/>
                  <a:gd name="T87" fmla="*/ 1 h 36"/>
                  <a:gd name="T88" fmla="*/ 1 w 67"/>
                  <a:gd name="T89" fmla="*/ 1 h 36"/>
                  <a:gd name="T90" fmla="*/ 1 w 67"/>
                  <a:gd name="T91" fmla="*/ 1 h 36"/>
                  <a:gd name="T92" fmla="*/ 1 w 67"/>
                  <a:gd name="T93" fmla="*/ 1 h 36"/>
                  <a:gd name="T94" fmla="*/ 1 w 67"/>
                  <a:gd name="T95" fmla="*/ 1 h 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7"/>
                  <a:gd name="T145" fmla="*/ 0 h 36"/>
                  <a:gd name="T146" fmla="*/ 67 w 67"/>
                  <a:gd name="T147" fmla="*/ 36 h 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7" h="36">
                    <a:moveTo>
                      <a:pt x="10" y="7"/>
                    </a:moveTo>
                    <a:lnTo>
                      <a:pt x="11" y="7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9" y="5"/>
                    </a:lnTo>
                    <a:lnTo>
                      <a:pt x="21" y="5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5" y="2"/>
                    </a:lnTo>
                    <a:lnTo>
                      <a:pt x="67" y="4"/>
                    </a:lnTo>
                    <a:lnTo>
                      <a:pt x="67" y="5"/>
                    </a:lnTo>
                    <a:lnTo>
                      <a:pt x="67" y="7"/>
                    </a:lnTo>
                    <a:lnTo>
                      <a:pt x="65" y="9"/>
                    </a:lnTo>
                    <a:lnTo>
                      <a:pt x="65" y="11"/>
                    </a:lnTo>
                    <a:lnTo>
                      <a:pt x="65" y="13"/>
                    </a:lnTo>
                    <a:lnTo>
                      <a:pt x="65" y="15"/>
                    </a:lnTo>
                    <a:lnTo>
                      <a:pt x="63" y="17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1" y="25"/>
                    </a:lnTo>
                    <a:lnTo>
                      <a:pt x="59" y="27"/>
                    </a:lnTo>
                    <a:lnTo>
                      <a:pt x="59" y="28"/>
                    </a:lnTo>
                    <a:lnTo>
                      <a:pt x="58" y="30"/>
                    </a:lnTo>
                    <a:lnTo>
                      <a:pt x="56" y="32"/>
                    </a:lnTo>
                    <a:lnTo>
                      <a:pt x="54" y="34"/>
                    </a:lnTo>
                    <a:lnTo>
                      <a:pt x="52" y="34"/>
                    </a:lnTo>
                    <a:lnTo>
                      <a:pt x="50" y="34"/>
                    </a:lnTo>
                    <a:lnTo>
                      <a:pt x="50" y="36"/>
                    </a:lnTo>
                    <a:lnTo>
                      <a:pt x="48" y="36"/>
                    </a:lnTo>
                    <a:lnTo>
                      <a:pt x="46" y="36"/>
                    </a:lnTo>
                    <a:lnTo>
                      <a:pt x="44" y="36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29" y="36"/>
                    </a:lnTo>
                    <a:lnTo>
                      <a:pt x="27" y="36"/>
                    </a:lnTo>
                    <a:lnTo>
                      <a:pt x="25" y="36"/>
                    </a:lnTo>
                    <a:lnTo>
                      <a:pt x="23" y="36"/>
                    </a:lnTo>
                    <a:lnTo>
                      <a:pt x="23" y="34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7" y="34"/>
                    </a:lnTo>
                    <a:lnTo>
                      <a:pt x="15" y="34"/>
                    </a:lnTo>
                    <a:lnTo>
                      <a:pt x="15" y="32"/>
                    </a:lnTo>
                    <a:lnTo>
                      <a:pt x="13" y="32"/>
                    </a:lnTo>
                    <a:lnTo>
                      <a:pt x="11" y="32"/>
                    </a:lnTo>
                    <a:lnTo>
                      <a:pt x="10" y="30"/>
                    </a:lnTo>
                    <a:lnTo>
                      <a:pt x="8" y="30"/>
                    </a:lnTo>
                    <a:lnTo>
                      <a:pt x="6" y="28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10" y="7"/>
                    </a:lnTo>
                    <a:close/>
                  </a:path>
                </a:pathLst>
              </a:custGeom>
              <a:solidFill>
                <a:srgbClr val="DE8A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19" name="Freeform 795"/>
              <p:cNvSpPr>
                <a:spLocks noChangeAspect="1"/>
              </p:cNvSpPr>
              <p:nvPr/>
            </p:nvSpPr>
            <p:spPr bwMode="auto">
              <a:xfrm>
                <a:off x="1198" y="3227"/>
                <a:ext cx="44" cy="21"/>
              </a:xfrm>
              <a:custGeom>
                <a:avLst/>
                <a:gdLst>
                  <a:gd name="T0" fmla="*/ 2 w 57"/>
                  <a:gd name="T1" fmla="*/ 1 h 30"/>
                  <a:gd name="T2" fmla="*/ 2 w 57"/>
                  <a:gd name="T3" fmla="*/ 1 h 30"/>
                  <a:gd name="T4" fmla="*/ 2 w 57"/>
                  <a:gd name="T5" fmla="*/ 1 h 30"/>
                  <a:gd name="T6" fmla="*/ 2 w 57"/>
                  <a:gd name="T7" fmla="*/ 1 h 30"/>
                  <a:gd name="T8" fmla="*/ 2 w 57"/>
                  <a:gd name="T9" fmla="*/ 1 h 30"/>
                  <a:gd name="T10" fmla="*/ 2 w 57"/>
                  <a:gd name="T11" fmla="*/ 1 h 30"/>
                  <a:gd name="T12" fmla="*/ 2 w 57"/>
                  <a:gd name="T13" fmla="*/ 1 h 30"/>
                  <a:gd name="T14" fmla="*/ 2 w 57"/>
                  <a:gd name="T15" fmla="*/ 1 h 30"/>
                  <a:gd name="T16" fmla="*/ 2 w 57"/>
                  <a:gd name="T17" fmla="*/ 1 h 30"/>
                  <a:gd name="T18" fmla="*/ 2 w 57"/>
                  <a:gd name="T19" fmla="*/ 1 h 30"/>
                  <a:gd name="T20" fmla="*/ 2 w 57"/>
                  <a:gd name="T21" fmla="*/ 1 h 30"/>
                  <a:gd name="T22" fmla="*/ 2 w 57"/>
                  <a:gd name="T23" fmla="*/ 0 h 30"/>
                  <a:gd name="T24" fmla="*/ 2 w 57"/>
                  <a:gd name="T25" fmla="*/ 0 h 30"/>
                  <a:gd name="T26" fmla="*/ 2 w 57"/>
                  <a:gd name="T27" fmla="*/ 0 h 30"/>
                  <a:gd name="T28" fmla="*/ 2 w 57"/>
                  <a:gd name="T29" fmla="*/ 1 h 30"/>
                  <a:gd name="T30" fmla="*/ 2 w 57"/>
                  <a:gd name="T31" fmla="*/ 1 h 30"/>
                  <a:gd name="T32" fmla="*/ 2 w 57"/>
                  <a:gd name="T33" fmla="*/ 1 h 30"/>
                  <a:gd name="T34" fmla="*/ 2 w 57"/>
                  <a:gd name="T35" fmla="*/ 1 h 30"/>
                  <a:gd name="T36" fmla="*/ 2 w 57"/>
                  <a:gd name="T37" fmla="*/ 1 h 30"/>
                  <a:gd name="T38" fmla="*/ 2 w 57"/>
                  <a:gd name="T39" fmla="*/ 1 h 30"/>
                  <a:gd name="T40" fmla="*/ 2 w 57"/>
                  <a:gd name="T41" fmla="*/ 1 h 30"/>
                  <a:gd name="T42" fmla="*/ 2 w 57"/>
                  <a:gd name="T43" fmla="*/ 1 h 30"/>
                  <a:gd name="T44" fmla="*/ 2 w 57"/>
                  <a:gd name="T45" fmla="*/ 1 h 30"/>
                  <a:gd name="T46" fmla="*/ 2 w 57"/>
                  <a:gd name="T47" fmla="*/ 1 h 30"/>
                  <a:gd name="T48" fmla="*/ 2 w 57"/>
                  <a:gd name="T49" fmla="*/ 1 h 30"/>
                  <a:gd name="T50" fmla="*/ 2 w 57"/>
                  <a:gd name="T51" fmla="*/ 1 h 30"/>
                  <a:gd name="T52" fmla="*/ 2 w 57"/>
                  <a:gd name="T53" fmla="*/ 1 h 30"/>
                  <a:gd name="T54" fmla="*/ 2 w 57"/>
                  <a:gd name="T55" fmla="*/ 1 h 30"/>
                  <a:gd name="T56" fmla="*/ 2 w 57"/>
                  <a:gd name="T57" fmla="*/ 1 h 30"/>
                  <a:gd name="T58" fmla="*/ 2 w 57"/>
                  <a:gd name="T59" fmla="*/ 1 h 30"/>
                  <a:gd name="T60" fmla="*/ 2 w 57"/>
                  <a:gd name="T61" fmla="*/ 1 h 30"/>
                  <a:gd name="T62" fmla="*/ 2 w 57"/>
                  <a:gd name="T63" fmla="*/ 1 h 30"/>
                  <a:gd name="T64" fmla="*/ 2 w 57"/>
                  <a:gd name="T65" fmla="*/ 1 h 30"/>
                  <a:gd name="T66" fmla="*/ 2 w 57"/>
                  <a:gd name="T67" fmla="*/ 1 h 30"/>
                  <a:gd name="T68" fmla="*/ 2 w 57"/>
                  <a:gd name="T69" fmla="*/ 1 h 30"/>
                  <a:gd name="T70" fmla="*/ 2 w 57"/>
                  <a:gd name="T71" fmla="*/ 1 h 30"/>
                  <a:gd name="T72" fmla="*/ 2 w 57"/>
                  <a:gd name="T73" fmla="*/ 1 h 30"/>
                  <a:gd name="T74" fmla="*/ 2 w 57"/>
                  <a:gd name="T75" fmla="*/ 1 h 30"/>
                  <a:gd name="T76" fmla="*/ 0 w 57"/>
                  <a:gd name="T77" fmla="*/ 1 h 30"/>
                  <a:gd name="T78" fmla="*/ 0 w 57"/>
                  <a:gd name="T79" fmla="*/ 1 h 30"/>
                  <a:gd name="T80" fmla="*/ 0 w 57"/>
                  <a:gd name="T81" fmla="*/ 1 h 30"/>
                  <a:gd name="T82" fmla="*/ 2 w 57"/>
                  <a:gd name="T83" fmla="*/ 1 h 30"/>
                  <a:gd name="T84" fmla="*/ 2 w 57"/>
                  <a:gd name="T85" fmla="*/ 1 h 30"/>
                  <a:gd name="T86" fmla="*/ 2 w 57"/>
                  <a:gd name="T87" fmla="*/ 1 h 30"/>
                  <a:gd name="T88" fmla="*/ 2 w 57"/>
                  <a:gd name="T89" fmla="*/ 1 h 3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7"/>
                  <a:gd name="T136" fmla="*/ 0 h 30"/>
                  <a:gd name="T137" fmla="*/ 57 w 57"/>
                  <a:gd name="T138" fmla="*/ 30 h 3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7" h="30">
                    <a:moveTo>
                      <a:pt x="7" y="5"/>
                    </a:moveTo>
                    <a:lnTo>
                      <a:pt x="9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2" y="3"/>
                    </a:lnTo>
                    <a:lnTo>
                      <a:pt x="34" y="3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7" y="2"/>
                    </a:lnTo>
                    <a:lnTo>
                      <a:pt x="57" y="3"/>
                    </a:lnTo>
                    <a:lnTo>
                      <a:pt x="57" y="5"/>
                    </a:lnTo>
                    <a:lnTo>
                      <a:pt x="57" y="7"/>
                    </a:lnTo>
                    <a:lnTo>
                      <a:pt x="57" y="9"/>
                    </a:lnTo>
                    <a:lnTo>
                      <a:pt x="55" y="9"/>
                    </a:lnTo>
                    <a:lnTo>
                      <a:pt x="55" y="11"/>
                    </a:lnTo>
                    <a:lnTo>
                      <a:pt x="55" y="13"/>
                    </a:lnTo>
                    <a:lnTo>
                      <a:pt x="55" y="15"/>
                    </a:lnTo>
                    <a:lnTo>
                      <a:pt x="53" y="17"/>
                    </a:lnTo>
                    <a:lnTo>
                      <a:pt x="53" y="19"/>
                    </a:lnTo>
                    <a:lnTo>
                      <a:pt x="53" y="21"/>
                    </a:lnTo>
                    <a:lnTo>
                      <a:pt x="52" y="21"/>
                    </a:lnTo>
                    <a:lnTo>
                      <a:pt x="52" y="23"/>
                    </a:lnTo>
                    <a:lnTo>
                      <a:pt x="52" y="25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48" y="26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44" y="28"/>
                    </a:lnTo>
                    <a:lnTo>
                      <a:pt x="44" y="30"/>
                    </a:lnTo>
                    <a:lnTo>
                      <a:pt x="42" y="30"/>
                    </a:lnTo>
                    <a:lnTo>
                      <a:pt x="40" y="30"/>
                    </a:lnTo>
                    <a:lnTo>
                      <a:pt x="38" y="30"/>
                    </a:lnTo>
                    <a:lnTo>
                      <a:pt x="36" y="30"/>
                    </a:lnTo>
                    <a:lnTo>
                      <a:pt x="34" y="30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29" y="30"/>
                    </a:lnTo>
                    <a:lnTo>
                      <a:pt x="27" y="30"/>
                    </a:lnTo>
                    <a:lnTo>
                      <a:pt x="25" y="30"/>
                    </a:lnTo>
                    <a:lnTo>
                      <a:pt x="23" y="30"/>
                    </a:lnTo>
                    <a:lnTo>
                      <a:pt x="21" y="30"/>
                    </a:lnTo>
                    <a:lnTo>
                      <a:pt x="19" y="28"/>
                    </a:lnTo>
                    <a:lnTo>
                      <a:pt x="17" y="28"/>
                    </a:lnTo>
                    <a:lnTo>
                      <a:pt x="15" y="28"/>
                    </a:lnTo>
                    <a:lnTo>
                      <a:pt x="13" y="28"/>
                    </a:lnTo>
                    <a:lnTo>
                      <a:pt x="11" y="26"/>
                    </a:lnTo>
                    <a:lnTo>
                      <a:pt x="9" y="26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E593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20" name="Freeform 796"/>
              <p:cNvSpPr>
                <a:spLocks noChangeAspect="1"/>
              </p:cNvSpPr>
              <p:nvPr/>
            </p:nvSpPr>
            <p:spPr bwMode="auto">
              <a:xfrm>
                <a:off x="1201" y="3228"/>
                <a:ext cx="38" cy="17"/>
              </a:xfrm>
              <a:custGeom>
                <a:avLst/>
                <a:gdLst>
                  <a:gd name="T0" fmla="*/ 2 w 49"/>
                  <a:gd name="T1" fmla="*/ 1 h 24"/>
                  <a:gd name="T2" fmla="*/ 2 w 49"/>
                  <a:gd name="T3" fmla="*/ 1 h 24"/>
                  <a:gd name="T4" fmla="*/ 2 w 49"/>
                  <a:gd name="T5" fmla="*/ 1 h 24"/>
                  <a:gd name="T6" fmla="*/ 2 w 49"/>
                  <a:gd name="T7" fmla="*/ 1 h 24"/>
                  <a:gd name="T8" fmla="*/ 2 w 49"/>
                  <a:gd name="T9" fmla="*/ 1 h 24"/>
                  <a:gd name="T10" fmla="*/ 2 w 49"/>
                  <a:gd name="T11" fmla="*/ 1 h 24"/>
                  <a:gd name="T12" fmla="*/ 2 w 49"/>
                  <a:gd name="T13" fmla="*/ 1 h 24"/>
                  <a:gd name="T14" fmla="*/ 2 w 49"/>
                  <a:gd name="T15" fmla="*/ 1 h 24"/>
                  <a:gd name="T16" fmla="*/ 2 w 49"/>
                  <a:gd name="T17" fmla="*/ 1 h 24"/>
                  <a:gd name="T18" fmla="*/ 2 w 49"/>
                  <a:gd name="T19" fmla="*/ 0 h 24"/>
                  <a:gd name="T20" fmla="*/ 2 w 49"/>
                  <a:gd name="T21" fmla="*/ 0 h 24"/>
                  <a:gd name="T22" fmla="*/ 2 w 49"/>
                  <a:gd name="T23" fmla="*/ 0 h 24"/>
                  <a:gd name="T24" fmla="*/ 2 w 49"/>
                  <a:gd name="T25" fmla="*/ 1 h 24"/>
                  <a:gd name="T26" fmla="*/ 2 w 49"/>
                  <a:gd name="T27" fmla="*/ 1 h 24"/>
                  <a:gd name="T28" fmla="*/ 2 w 49"/>
                  <a:gd name="T29" fmla="*/ 1 h 24"/>
                  <a:gd name="T30" fmla="*/ 2 w 49"/>
                  <a:gd name="T31" fmla="*/ 1 h 24"/>
                  <a:gd name="T32" fmla="*/ 2 w 49"/>
                  <a:gd name="T33" fmla="*/ 1 h 24"/>
                  <a:gd name="T34" fmla="*/ 2 w 49"/>
                  <a:gd name="T35" fmla="*/ 1 h 24"/>
                  <a:gd name="T36" fmla="*/ 2 w 49"/>
                  <a:gd name="T37" fmla="*/ 1 h 24"/>
                  <a:gd name="T38" fmla="*/ 2 w 49"/>
                  <a:gd name="T39" fmla="*/ 1 h 24"/>
                  <a:gd name="T40" fmla="*/ 2 w 49"/>
                  <a:gd name="T41" fmla="*/ 1 h 24"/>
                  <a:gd name="T42" fmla="*/ 2 w 49"/>
                  <a:gd name="T43" fmla="*/ 1 h 24"/>
                  <a:gd name="T44" fmla="*/ 2 w 49"/>
                  <a:gd name="T45" fmla="*/ 1 h 24"/>
                  <a:gd name="T46" fmla="*/ 2 w 49"/>
                  <a:gd name="T47" fmla="*/ 1 h 24"/>
                  <a:gd name="T48" fmla="*/ 2 w 49"/>
                  <a:gd name="T49" fmla="*/ 1 h 24"/>
                  <a:gd name="T50" fmla="*/ 2 w 49"/>
                  <a:gd name="T51" fmla="*/ 1 h 24"/>
                  <a:gd name="T52" fmla="*/ 2 w 49"/>
                  <a:gd name="T53" fmla="*/ 1 h 24"/>
                  <a:gd name="T54" fmla="*/ 2 w 49"/>
                  <a:gd name="T55" fmla="*/ 1 h 24"/>
                  <a:gd name="T56" fmla="*/ 2 w 49"/>
                  <a:gd name="T57" fmla="*/ 1 h 24"/>
                  <a:gd name="T58" fmla="*/ 2 w 49"/>
                  <a:gd name="T59" fmla="*/ 1 h 24"/>
                  <a:gd name="T60" fmla="*/ 2 w 49"/>
                  <a:gd name="T61" fmla="*/ 1 h 24"/>
                  <a:gd name="T62" fmla="*/ 2 w 49"/>
                  <a:gd name="T63" fmla="*/ 1 h 24"/>
                  <a:gd name="T64" fmla="*/ 1 w 49"/>
                  <a:gd name="T65" fmla="*/ 1 h 24"/>
                  <a:gd name="T66" fmla="*/ 0 w 49"/>
                  <a:gd name="T67" fmla="*/ 1 h 24"/>
                  <a:gd name="T68" fmla="*/ 0 w 49"/>
                  <a:gd name="T69" fmla="*/ 1 h 24"/>
                  <a:gd name="T70" fmla="*/ 1 w 49"/>
                  <a:gd name="T71" fmla="*/ 1 h 24"/>
                  <a:gd name="T72" fmla="*/ 2 w 49"/>
                  <a:gd name="T73" fmla="*/ 1 h 24"/>
                  <a:gd name="T74" fmla="*/ 2 w 49"/>
                  <a:gd name="T75" fmla="*/ 1 h 2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9"/>
                  <a:gd name="T115" fmla="*/ 0 h 24"/>
                  <a:gd name="T116" fmla="*/ 49 w 49"/>
                  <a:gd name="T117" fmla="*/ 24 h 2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9" h="24">
                    <a:moveTo>
                      <a:pt x="7" y="5"/>
                    </a:moveTo>
                    <a:lnTo>
                      <a:pt x="9" y="5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30" y="1"/>
                    </a:lnTo>
                    <a:lnTo>
                      <a:pt x="32" y="1"/>
                    </a:lnTo>
                    <a:lnTo>
                      <a:pt x="34" y="1"/>
                    </a:lnTo>
                    <a:lnTo>
                      <a:pt x="36" y="1"/>
                    </a:lnTo>
                    <a:lnTo>
                      <a:pt x="38" y="1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3"/>
                    </a:lnTo>
                    <a:lnTo>
                      <a:pt x="49" y="5"/>
                    </a:lnTo>
                    <a:lnTo>
                      <a:pt x="49" y="7"/>
                    </a:lnTo>
                    <a:lnTo>
                      <a:pt x="49" y="9"/>
                    </a:lnTo>
                    <a:lnTo>
                      <a:pt x="48" y="11"/>
                    </a:lnTo>
                    <a:lnTo>
                      <a:pt x="48" y="13"/>
                    </a:lnTo>
                    <a:lnTo>
                      <a:pt x="48" y="15"/>
                    </a:lnTo>
                    <a:lnTo>
                      <a:pt x="46" y="15"/>
                    </a:lnTo>
                    <a:lnTo>
                      <a:pt x="46" y="17"/>
                    </a:lnTo>
                    <a:lnTo>
                      <a:pt x="46" y="19"/>
                    </a:lnTo>
                    <a:lnTo>
                      <a:pt x="44" y="19"/>
                    </a:lnTo>
                    <a:lnTo>
                      <a:pt x="44" y="21"/>
                    </a:lnTo>
                    <a:lnTo>
                      <a:pt x="44" y="23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40" y="24"/>
                    </a:lnTo>
                    <a:lnTo>
                      <a:pt x="38" y="24"/>
                    </a:lnTo>
                    <a:lnTo>
                      <a:pt x="36" y="24"/>
                    </a:lnTo>
                    <a:lnTo>
                      <a:pt x="34" y="24"/>
                    </a:lnTo>
                    <a:lnTo>
                      <a:pt x="32" y="24"/>
                    </a:lnTo>
                    <a:lnTo>
                      <a:pt x="30" y="24"/>
                    </a:lnTo>
                    <a:lnTo>
                      <a:pt x="28" y="24"/>
                    </a:lnTo>
                    <a:lnTo>
                      <a:pt x="26" y="24"/>
                    </a:lnTo>
                    <a:lnTo>
                      <a:pt x="25" y="24"/>
                    </a:lnTo>
                    <a:lnTo>
                      <a:pt x="23" y="24"/>
                    </a:lnTo>
                    <a:lnTo>
                      <a:pt x="21" y="24"/>
                    </a:lnTo>
                    <a:lnTo>
                      <a:pt x="19" y="24"/>
                    </a:lnTo>
                    <a:lnTo>
                      <a:pt x="17" y="24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5" y="19"/>
                    </a:lnTo>
                    <a:lnTo>
                      <a:pt x="3" y="19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ED9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21" name="Freeform 797"/>
              <p:cNvSpPr>
                <a:spLocks noChangeAspect="1"/>
              </p:cNvSpPr>
              <p:nvPr/>
            </p:nvSpPr>
            <p:spPr bwMode="auto">
              <a:xfrm>
                <a:off x="1204" y="3229"/>
                <a:ext cx="32" cy="14"/>
              </a:xfrm>
              <a:custGeom>
                <a:avLst/>
                <a:gdLst>
                  <a:gd name="T0" fmla="*/ 1 w 43"/>
                  <a:gd name="T1" fmla="*/ 1 h 20"/>
                  <a:gd name="T2" fmla="*/ 1 w 43"/>
                  <a:gd name="T3" fmla="*/ 1 h 20"/>
                  <a:gd name="T4" fmla="*/ 1 w 43"/>
                  <a:gd name="T5" fmla="*/ 1 h 20"/>
                  <a:gd name="T6" fmla="*/ 1 w 43"/>
                  <a:gd name="T7" fmla="*/ 1 h 20"/>
                  <a:gd name="T8" fmla="*/ 1 w 43"/>
                  <a:gd name="T9" fmla="*/ 1 h 20"/>
                  <a:gd name="T10" fmla="*/ 1 w 43"/>
                  <a:gd name="T11" fmla="*/ 1 h 20"/>
                  <a:gd name="T12" fmla="*/ 1 w 43"/>
                  <a:gd name="T13" fmla="*/ 1 h 20"/>
                  <a:gd name="T14" fmla="*/ 1 w 43"/>
                  <a:gd name="T15" fmla="*/ 1 h 20"/>
                  <a:gd name="T16" fmla="*/ 1 w 43"/>
                  <a:gd name="T17" fmla="*/ 1 h 20"/>
                  <a:gd name="T18" fmla="*/ 1 w 43"/>
                  <a:gd name="T19" fmla="*/ 1 h 20"/>
                  <a:gd name="T20" fmla="*/ 1 w 43"/>
                  <a:gd name="T21" fmla="*/ 1 h 20"/>
                  <a:gd name="T22" fmla="*/ 1 w 43"/>
                  <a:gd name="T23" fmla="*/ 1 h 20"/>
                  <a:gd name="T24" fmla="*/ 1 w 43"/>
                  <a:gd name="T25" fmla="*/ 1 h 20"/>
                  <a:gd name="T26" fmla="*/ 1 w 43"/>
                  <a:gd name="T27" fmla="*/ 1 h 20"/>
                  <a:gd name="T28" fmla="*/ 1 w 43"/>
                  <a:gd name="T29" fmla="*/ 1 h 20"/>
                  <a:gd name="T30" fmla="*/ 1 w 43"/>
                  <a:gd name="T31" fmla="*/ 1 h 20"/>
                  <a:gd name="T32" fmla="*/ 1 w 43"/>
                  <a:gd name="T33" fmla="*/ 0 h 20"/>
                  <a:gd name="T34" fmla="*/ 1 w 43"/>
                  <a:gd name="T35" fmla="*/ 0 h 20"/>
                  <a:gd name="T36" fmla="*/ 1 w 43"/>
                  <a:gd name="T37" fmla="*/ 0 h 20"/>
                  <a:gd name="T38" fmla="*/ 1 w 43"/>
                  <a:gd name="T39" fmla="*/ 0 h 20"/>
                  <a:gd name="T40" fmla="*/ 1 w 43"/>
                  <a:gd name="T41" fmla="*/ 1 h 20"/>
                  <a:gd name="T42" fmla="*/ 1 w 43"/>
                  <a:gd name="T43" fmla="*/ 1 h 20"/>
                  <a:gd name="T44" fmla="*/ 1 w 43"/>
                  <a:gd name="T45" fmla="*/ 1 h 20"/>
                  <a:gd name="T46" fmla="*/ 1 w 43"/>
                  <a:gd name="T47" fmla="*/ 1 h 20"/>
                  <a:gd name="T48" fmla="*/ 1 w 43"/>
                  <a:gd name="T49" fmla="*/ 1 h 20"/>
                  <a:gd name="T50" fmla="*/ 1 w 43"/>
                  <a:gd name="T51" fmla="*/ 1 h 20"/>
                  <a:gd name="T52" fmla="*/ 1 w 43"/>
                  <a:gd name="T53" fmla="*/ 1 h 20"/>
                  <a:gd name="T54" fmla="*/ 1 w 43"/>
                  <a:gd name="T55" fmla="*/ 1 h 20"/>
                  <a:gd name="T56" fmla="*/ 1 w 43"/>
                  <a:gd name="T57" fmla="*/ 1 h 20"/>
                  <a:gd name="T58" fmla="*/ 1 w 43"/>
                  <a:gd name="T59" fmla="*/ 1 h 20"/>
                  <a:gd name="T60" fmla="*/ 1 w 43"/>
                  <a:gd name="T61" fmla="*/ 1 h 20"/>
                  <a:gd name="T62" fmla="*/ 1 w 43"/>
                  <a:gd name="T63" fmla="*/ 1 h 20"/>
                  <a:gd name="T64" fmla="*/ 1 w 43"/>
                  <a:gd name="T65" fmla="*/ 1 h 20"/>
                  <a:gd name="T66" fmla="*/ 1 w 43"/>
                  <a:gd name="T67" fmla="*/ 1 h 20"/>
                  <a:gd name="T68" fmla="*/ 1 w 43"/>
                  <a:gd name="T69" fmla="*/ 1 h 20"/>
                  <a:gd name="T70" fmla="*/ 1 w 43"/>
                  <a:gd name="T71" fmla="*/ 1 h 20"/>
                  <a:gd name="T72" fmla="*/ 1 w 43"/>
                  <a:gd name="T73" fmla="*/ 1 h 20"/>
                  <a:gd name="T74" fmla="*/ 1 w 43"/>
                  <a:gd name="T75" fmla="*/ 1 h 20"/>
                  <a:gd name="T76" fmla="*/ 1 w 43"/>
                  <a:gd name="T77" fmla="*/ 1 h 20"/>
                  <a:gd name="T78" fmla="*/ 1 w 43"/>
                  <a:gd name="T79" fmla="*/ 1 h 20"/>
                  <a:gd name="T80" fmla="*/ 1 w 43"/>
                  <a:gd name="T81" fmla="*/ 1 h 20"/>
                  <a:gd name="T82" fmla="*/ 1 w 43"/>
                  <a:gd name="T83" fmla="*/ 1 h 20"/>
                  <a:gd name="T84" fmla="*/ 1 w 43"/>
                  <a:gd name="T85" fmla="*/ 1 h 20"/>
                  <a:gd name="T86" fmla="*/ 1 w 43"/>
                  <a:gd name="T87" fmla="*/ 1 h 20"/>
                  <a:gd name="T88" fmla="*/ 1 w 43"/>
                  <a:gd name="T89" fmla="*/ 1 h 20"/>
                  <a:gd name="T90" fmla="*/ 1 w 43"/>
                  <a:gd name="T91" fmla="*/ 1 h 20"/>
                  <a:gd name="T92" fmla="*/ 1 w 43"/>
                  <a:gd name="T93" fmla="*/ 1 h 20"/>
                  <a:gd name="T94" fmla="*/ 1 w 43"/>
                  <a:gd name="T95" fmla="*/ 1 h 20"/>
                  <a:gd name="T96" fmla="*/ 1 w 43"/>
                  <a:gd name="T97" fmla="*/ 1 h 20"/>
                  <a:gd name="T98" fmla="*/ 1 w 43"/>
                  <a:gd name="T99" fmla="*/ 1 h 20"/>
                  <a:gd name="T100" fmla="*/ 1 w 43"/>
                  <a:gd name="T101" fmla="*/ 1 h 20"/>
                  <a:gd name="T102" fmla="*/ 1 w 43"/>
                  <a:gd name="T103" fmla="*/ 1 h 20"/>
                  <a:gd name="T104" fmla="*/ 0 w 43"/>
                  <a:gd name="T105" fmla="*/ 1 h 20"/>
                  <a:gd name="T106" fmla="*/ 1 w 43"/>
                  <a:gd name="T107" fmla="*/ 1 h 20"/>
                  <a:gd name="T108" fmla="*/ 1 w 43"/>
                  <a:gd name="T109" fmla="*/ 1 h 20"/>
                  <a:gd name="T110" fmla="*/ 1 w 43"/>
                  <a:gd name="T111" fmla="*/ 1 h 20"/>
                  <a:gd name="T112" fmla="*/ 1 w 43"/>
                  <a:gd name="T113" fmla="*/ 1 h 20"/>
                  <a:gd name="T114" fmla="*/ 1 w 43"/>
                  <a:gd name="T115" fmla="*/ 1 h 20"/>
                  <a:gd name="T116" fmla="*/ 1 w 43"/>
                  <a:gd name="T117" fmla="*/ 1 h 2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3"/>
                  <a:gd name="T178" fmla="*/ 0 h 20"/>
                  <a:gd name="T179" fmla="*/ 43 w 43"/>
                  <a:gd name="T180" fmla="*/ 20 h 2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3" h="20">
                    <a:moveTo>
                      <a:pt x="6" y="4"/>
                    </a:moveTo>
                    <a:lnTo>
                      <a:pt x="8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3" y="4"/>
                    </a:lnTo>
                    <a:lnTo>
                      <a:pt x="43" y="6"/>
                    </a:lnTo>
                    <a:lnTo>
                      <a:pt x="43" y="8"/>
                    </a:lnTo>
                    <a:lnTo>
                      <a:pt x="43" y="10"/>
                    </a:lnTo>
                    <a:lnTo>
                      <a:pt x="41" y="10"/>
                    </a:lnTo>
                    <a:lnTo>
                      <a:pt x="41" y="12"/>
                    </a:lnTo>
                    <a:lnTo>
                      <a:pt x="41" y="14"/>
                    </a:lnTo>
                    <a:lnTo>
                      <a:pt x="39" y="14"/>
                    </a:lnTo>
                    <a:lnTo>
                      <a:pt x="39" y="16"/>
                    </a:lnTo>
                    <a:lnTo>
                      <a:pt x="39" y="18"/>
                    </a:lnTo>
                    <a:lnTo>
                      <a:pt x="37" y="18"/>
                    </a:lnTo>
                    <a:lnTo>
                      <a:pt x="35" y="20"/>
                    </a:lnTo>
                    <a:lnTo>
                      <a:pt x="33" y="20"/>
                    </a:lnTo>
                    <a:lnTo>
                      <a:pt x="31" y="20"/>
                    </a:lnTo>
                    <a:lnTo>
                      <a:pt x="29" y="20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3" y="20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6" y="20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F2A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22" name="Freeform 798"/>
              <p:cNvSpPr>
                <a:spLocks noChangeAspect="1"/>
              </p:cNvSpPr>
              <p:nvPr/>
            </p:nvSpPr>
            <p:spPr bwMode="auto">
              <a:xfrm>
                <a:off x="1208" y="3230"/>
                <a:ext cx="25" cy="10"/>
              </a:xfrm>
              <a:custGeom>
                <a:avLst/>
                <a:gdLst>
                  <a:gd name="T0" fmla="*/ 2 w 33"/>
                  <a:gd name="T1" fmla="*/ 1 h 14"/>
                  <a:gd name="T2" fmla="*/ 2 w 33"/>
                  <a:gd name="T3" fmla="*/ 1 h 14"/>
                  <a:gd name="T4" fmla="*/ 2 w 33"/>
                  <a:gd name="T5" fmla="*/ 1 h 14"/>
                  <a:gd name="T6" fmla="*/ 2 w 33"/>
                  <a:gd name="T7" fmla="*/ 1 h 14"/>
                  <a:gd name="T8" fmla="*/ 2 w 33"/>
                  <a:gd name="T9" fmla="*/ 1 h 14"/>
                  <a:gd name="T10" fmla="*/ 2 w 33"/>
                  <a:gd name="T11" fmla="*/ 1 h 14"/>
                  <a:gd name="T12" fmla="*/ 2 w 33"/>
                  <a:gd name="T13" fmla="*/ 1 h 14"/>
                  <a:gd name="T14" fmla="*/ 2 w 33"/>
                  <a:gd name="T15" fmla="*/ 1 h 14"/>
                  <a:gd name="T16" fmla="*/ 2 w 33"/>
                  <a:gd name="T17" fmla="*/ 1 h 14"/>
                  <a:gd name="T18" fmla="*/ 2 w 33"/>
                  <a:gd name="T19" fmla="*/ 1 h 14"/>
                  <a:gd name="T20" fmla="*/ 2 w 33"/>
                  <a:gd name="T21" fmla="*/ 1 h 14"/>
                  <a:gd name="T22" fmla="*/ 2 w 33"/>
                  <a:gd name="T23" fmla="*/ 0 h 14"/>
                  <a:gd name="T24" fmla="*/ 2 w 33"/>
                  <a:gd name="T25" fmla="*/ 0 h 14"/>
                  <a:gd name="T26" fmla="*/ 2 w 33"/>
                  <a:gd name="T27" fmla="*/ 0 h 14"/>
                  <a:gd name="T28" fmla="*/ 2 w 33"/>
                  <a:gd name="T29" fmla="*/ 0 h 14"/>
                  <a:gd name="T30" fmla="*/ 2 w 33"/>
                  <a:gd name="T31" fmla="*/ 0 h 14"/>
                  <a:gd name="T32" fmla="*/ 2 w 33"/>
                  <a:gd name="T33" fmla="*/ 0 h 14"/>
                  <a:gd name="T34" fmla="*/ 2 w 33"/>
                  <a:gd name="T35" fmla="*/ 0 h 14"/>
                  <a:gd name="T36" fmla="*/ 2 w 33"/>
                  <a:gd name="T37" fmla="*/ 1 h 14"/>
                  <a:gd name="T38" fmla="*/ 2 w 33"/>
                  <a:gd name="T39" fmla="*/ 1 h 14"/>
                  <a:gd name="T40" fmla="*/ 2 w 33"/>
                  <a:gd name="T41" fmla="*/ 1 h 14"/>
                  <a:gd name="T42" fmla="*/ 2 w 33"/>
                  <a:gd name="T43" fmla="*/ 1 h 14"/>
                  <a:gd name="T44" fmla="*/ 2 w 33"/>
                  <a:gd name="T45" fmla="*/ 1 h 14"/>
                  <a:gd name="T46" fmla="*/ 2 w 33"/>
                  <a:gd name="T47" fmla="*/ 1 h 14"/>
                  <a:gd name="T48" fmla="*/ 2 w 33"/>
                  <a:gd name="T49" fmla="*/ 1 h 14"/>
                  <a:gd name="T50" fmla="*/ 2 w 33"/>
                  <a:gd name="T51" fmla="*/ 1 h 14"/>
                  <a:gd name="T52" fmla="*/ 2 w 33"/>
                  <a:gd name="T53" fmla="*/ 1 h 14"/>
                  <a:gd name="T54" fmla="*/ 2 w 33"/>
                  <a:gd name="T55" fmla="*/ 1 h 14"/>
                  <a:gd name="T56" fmla="*/ 2 w 33"/>
                  <a:gd name="T57" fmla="*/ 1 h 14"/>
                  <a:gd name="T58" fmla="*/ 2 w 33"/>
                  <a:gd name="T59" fmla="*/ 1 h 14"/>
                  <a:gd name="T60" fmla="*/ 2 w 33"/>
                  <a:gd name="T61" fmla="*/ 1 h 14"/>
                  <a:gd name="T62" fmla="*/ 2 w 33"/>
                  <a:gd name="T63" fmla="*/ 1 h 14"/>
                  <a:gd name="T64" fmla="*/ 2 w 33"/>
                  <a:gd name="T65" fmla="*/ 1 h 14"/>
                  <a:gd name="T66" fmla="*/ 2 w 33"/>
                  <a:gd name="T67" fmla="*/ 1 h 14"/>
                  <a:gd name="T68" fmla="*/ 2 w 33"/>
                  <a:gd name="T69" fmla="*/ 1 h 14"/>
                  <a:gd name="T70" fmla="*/ 2 w 33"/>
                  <a:gd name="T71" fmla="*/ 1 h 14"/>
                  <a:gd name="T72" fmla="*/ 2 w 33"/>
                  <a:gd name="T73" fmla="*/ 1 h 14"/>
                  <a:gd name="T74" fmla="*/ 2 w 33"/>
                  <a:gd name="T75" fmla="*/ 1 h 14"/>
                  <a:gd name="T76" fmla="*/ 2 w 33"/>
                  <a:gd name="T77" fmla="*/ 1 h 14"/>
                  <a:gd name="T78" fmla="*/ 2 w 33"/>
                  <a:gd name="T79" fmla="*/ 1 h 14"/>
                  <a:gd name="T80" fmla="*/ 2 w 33"/>
                  <a:gd name="T81" fmla="*/ 1 h 14"/>
                  <a:gd name="T82" fmla="*/ 2 w 33"/>
                  <a:gd name="T83" fmla="*/ 1 h 14"/>
                  <a:gd name="T84" fmla="*/ 0 w 33"/>
                  <a:gd name="T85" fmla="*/ 1 h 14"/>
                  <a:gd name="T86" fmla="*/ 0 w 33"/>
                  <a:gd name="T87" fmla="*/ 1 h 14"/>
                  <a:gd name="T88" fmla="*/ 0 w 33"/>
                  <a:gd name="T89" fmla="*/ 1 h 14"/>
                  <a:gd name="T90" fmla="*/ 2 w 33"/>
                  <a:gd name="T91" fmla="*/ 1 h 14"/>
                  <a:gd name="T92" fmla="*/ 2 w 33"/>
                  <a:gd name="T93" fmla="*/ 1 h 14"/>
                  <a:gd name="T94" fmla="*/ 2 w 33"/>
                  <a:gd name="T95" fmla="*/ 1 h 1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3"/>
                  <a:gd name="T145" fmla="*/ 0 h 14"/>
                  <a:gd name="T146" fmla="*/ 33 w 33"/>
                  <a:gd name="T147" fmla="*/ 14 h 1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3" h="14">
                    <a:moveTo>
                      <a:pt x="4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3" y="6"/>
                    </a:lnTo>
                    <a:lnTo>
                      <a:pt x="33" y="8"/>
                    </a:lnTo>
                    <a:lnTo>
                      <a:pt x="33" y="10"/>
                    </a:lnTo>
                    <a:lnTo>
                      <a:pt x="31" y="10"/>
                    </a:lnTo>
                    <a:lnTo>
                      <a:pt x="31" y="12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1" y="14"/>
                    </a:lnTo>
                    <a:lnTo>
                      <a:pt x="19" y="14"/>
                    </a:lnTo>
                    <a:lnTo>
                      <a:pt x="17" y="14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A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23" name="Freeform 799"/>
              <p:cNvSpPr>
                <a:spLocks noChangeAspect="1"/>
              </p:cNvSpPr>
              <p:nvPr/>
            </p:nvSpPr>
            <p:spPr bwMode="auto">
              <a:xfrm>
                <a:off x="1211" y="3232"/>
                <a:ext cx="21" cy="5"/>
              </a:xfrm>
              <a:custGeom>
                <a:avLst/>
                <a:gdLst>
                  <a:gd name="T0" fmla="*/ 2 w 27"/>
                  <a:gd name="T1" fmla="*/ 1 h 8"/>
                  <a:gd name="T2" fmla="*/ 2 w 27"/>
                  <a:gd name="T3" fmla="*/ 1 h 8"/>
                  <a:gd name="T4" fmla="*/ 2 w 27"/>
                  <a:gd name="T5" fmla="*/ 1 h 8"/>
                  <a:gd name="T6" fmla="*/ 2 w 27"/>
                  <a:gd name="T7" fmla="*/ 1 h 8"/>
                  <a:gd name="T8" fmla="*/ 2 w 27"/>
                  <a:gd name="T9" fmla="*/ 1 h 8"/>
                  <a:gd name="T10" fmla="*/ 2 w 27"/>
                  <a:gd name="T11" fmla="*/ 0 h 8"/>
                  <a:gd name="T12" fmla="*/ 2 w 27"/>
                  <a:gd name="T13" fmla="*/ 0 h 8"/>
                  <a:gd name="T14" fmla="*/ 2 w 27"/>
                  <a:gd name="T15" fmla="*/ 0 h 8"/>
                  <a:gd name="T16" fmla="*/ 2 w 27"/>
                  <a:gd name="T17" fmla="*/ 0 h 8"/>
                  <a:gd name="T18" fmla="*/ 2 w 27"/>
                  <a:gd name="T19" fmla="*/ 0 h 8"/>
                  <a:gd name="T20" fmla="*/ 2 w 27"/>
                  <a:gd name="T21" fmla="*/ 0 h 8"/>
                  <a:gd name="T22" fmla="*/ 2 w 27"/>
                  <a:gd name="T23" fmla="*/ 0 h 8"/>
                  <a:gd name="T24" fmla="*/ 2 w 27"/>
                  <a:gd name="T25" fmla="*/ 0 h 8"/>
                  <a:gd name="T26" fmla="*/ 2 w 27"/>
                  <a:gd name="T27" fmla="*/ 1 h 8"/>
                  <a:gd name="T28" fmla="*/ 2 w 27"/>
                  <a:gd name="T29" fmla="*/ 1 h 8"/>
                  <a:gd name="T30" fmla="*/ 2 w 27"/>
                  <a:gd name="T31" fmla="*/ 1 h 8"/>
                  <a:gd name="T32" fmla="*/ 2 w 27"/>
                  <a:gd name="T33" fmla="*/ 1 h 8"/>
                  <a:gd name="T34" fmla="*/ 2 w 27"/>
                  <a:gd name="T35" fmla="*/ 1 h 8"/>
                  <a:gd name="T36" fmla="*/ 2 w 27"/>
                  <a:gd name="T37" fmla="*/ 1 h 8"/>
                  <a:gd name="T38" fmla="*/ 2 w 27"/>
                  <a:gd name="T39" fmla="*/ 1 h 8"/>
                  <a:gd name="T40" fmla="*/ 2 w 27"/>
                  <a:gd name="T41" fmla="*/ 1 h 8"/>
                  <a:gd name="T42" fmla="*/ 2 w 27"/>
                  <a:gd name="T43" fmla="*/ 1 h 8"/>
                  <a:gd name="T44" fmla="*/ 2 w 27"/>
                  <a:gd name="T45" fmla="*/ 1 h 8"/>
                  <a:gd name="T46" fmla="*/ 2 w 27"/>
                  <a:gd name="T47" fmla="*/ 1 h 8"/>
                  <a:gd name="T48" fmla="*/ 2 w 27"/>
                  <a:gd name="T49" fmla="*/ 1 h 8"/>
                  <a:gd name="T50" fmla="*/ 2 w 27"/>
                  <a:gd name="T51" fmla="*/ 1 h 8"/>
                  <a:gd name="T52" fmla="*/ 2 w 27"/>
                  <a:gd name="T53" fmla="*/ 1 h 8"/>
                  <a:gd name="T54" fmla="*/ 2 w 27"/>
                  <a:gd name="T55" fmla="*/ 1 h 8"/>
                  <a:gd name="T56" fmla="*/ 2 w 27"/>
                  <a:gd name="T57" fmla="*/ 1 h 8"/>
                  <a:gd name="T58" fmla="*/ 2 w 27"/>
                  <a:gd name="T59" fmla="*/ 1 h 8"/>
                  <a:gd name="T60" fmla="*/ 2 w 27"/>
                  <a:gd name="T61" fmla="*/ 1 h 8"/>
                  <a:gd name="T62" fmla="*/ 0 w 27"/>
                  <a:gd name="T63" fmla="*/ 1 h 8"/>
                  <a:gd name="T64" fmla="*/ 0 w 27"/>
                  <a:gd name="T65" fmla="*/ 1 h 8"/>
                  <a:gd name="T66" fmla="*/ 2 w 27"/>
                  <a:gd name="T67" fmla="*/ 1 h 8"/>
                  <a:gd name="T68" fmla="*/ 2 w 27"/>
                  <a:gd name="T69" fmla="*/ 1 h 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7"/>
                  <a:gd name="T106" fmla="*/ 0 h 8"/>
                  <a:gd name="T107" fmla="*/ 27 w 27"/>
                  <a:gd name="T108" fmla="*/ 8 h 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7" h="8">
                    <a:moveTo>
                      <a:pt x="2" y="2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5" y="6"/>
                    </a:lnTo>
                    <a:lnTo>
                      <a:pt x="25" y="8"/>
                    </a:lnTo>
                    <a:lnTo>
                      <a:pt x="23" y="8"/>
                    </a:lnTo>
                    <a:lnTo>
                      <a:pt x="21" y="8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B0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24" name="Freeform 800"/>
              <p:cNvSpPr>
                <a:spLocks noChangeAspect="1"/>
              </p:cNvSpPr>
              <p:nvPr/>
            </p:nvSpPr>
            <p:spPr bwMode="auto">
              <a:xfrm>
                <a:off x="1165" y="3127"/>
                <a:ext cx="70" cy="58"/>
              </a:xfrm>
              <a:custGeom>
                <a:avLst/>
                <a:gdLst>
                  <a:gd name="T0" fmla="*/ 2 w 92"/>
                  <a:gd name="T1" fmla="*/ 0 h 83"/>
                  <a:gd name="T2" fmla="*/ 2 w 92"/>
                  <a:gd name="T3" fmla="*/ 1 h 83"/>
                  <a:gd name="T4" fmla="*/ 2 w 92"/>
                  <a:gd name="T5" fmla="*/ 1 h 83"/>
                  <a:gd name="T6" fmla="*/ 2 w 92"/>
                  <a:gd name="T7" fmla="*/ 1 h 83"/>
                  <a:gd name="T8" fmla="*/ 2 w 92"/>
                  <a:gd name="T9" fmla="*/ 1 h 83"/>
                  <a:gd name="T10" fmla="*/ 2 w 92"/>
                  <a:gd name="T11" fmla="*/ 1 h 83"/>
                  <a:gd name="T12" fmla="*/ 2 w 92"/>
                  <a:gd name="T13" fmla="*/ 1 h 83"/>
                  <a:gd name="T14" fmla="*/ 2 w 92"/>
                  <a:gd name="T15" fmla="*/ 1 h 83"/>
                  <a:gd name="T16" fmla="*/ 2 w 92"/>
                  <a:gd name="T17" fmla="*/ 1 h 83"/>
                  <a:gd name="T18" fmla="*/ 2 w 92"/>
                  <a:gd name="T19" fmla="*/ 1 h 83"/>
                  <a:gd name="T20" fmla="*/ 2 w 92"/>
                  <a:gd name="T21" fmla="*/ 1 h 83"/>
                  <a:gd name="T22" fmla="*/ 3 w 92"/>
                  <a:gd name="T23" fmla="*/ 1 h 83"/>
                  <a:gd name="T24" fmla="*/ 3 w 92"/>
                  <a:gd name="T25" fmla="*/ 1 h 83"/>
                  <a:gd name="T26" fmla="*/ 3 w 92"/>
                  <a:gd name="T27" fmla="*/ 1 h 83"/>
                  <a:gd name="T28" fmla="*/ 3 w 92"/>
                  <a:gd name="T29" fmla="*/ 1 h 83"/>
                  <a:gd name="T30" fmla="*/ 3 w 92"/>
                  <a:gd name="T31" fmla="*/ 1 h 83"/>
                  <a:gd name="T32" fmla="*/ 3 w 92"/>
                  <a:gd name="T33" fmla="*/ 1 h 83"/>
                  <a:gd name="T34" fmla="*/ 3 w 92"/>
                  <a:gd name="T35" fmla="*/ 1 h 83"/>
                  <a:gd name="T36" fmla="*/ 3 w 92"/>
                  <a:gd name="T37" fmla="*/ 1 h 83"/>
                  <a:gd name="T38" fmla="*/ 3 w 92"/>
                  <a:gd name="T39" fmla="*/ 1 h 83"/>
                  <a:gd name="T40" fmla="*/ 4 w 92"/>
                  <a:gd name="T41" fmla="*/ 1 h 83"/>
                  <a:gd name="T42" fmla="*/ 4 w 92"/>
                  <a:gd name="T43" fmla="*/ 1 h 83"/>
                  <a:gd name="T44" fmla="*/ 4 w 92"/>
                  <a:gd name="T45" fmla="*/ 1 h 83"/>
                  <a:gd name="T46" fmla="*/ 4 w 92"/>
                  <a:gd name="T47" fmla="*/ 1 h 83"/>
                  <a:gd name="T48" fmla="*/ 4 w 92"/>
                  <a:gd name="T49" fmla="*/ 1 h 83"/>
                  <a:gd name="T50" fmla="*/ 4 w 92"/>
                  <a:gd name="T51" fmla="*/ 1 h 83"/>
                  <a:gd name="T52" fmla="*/ 4 w 92"/>
                  <a:gd name="T53" fmla="*/ 1 h 83"/>
                  <a:gd name="T54" fmla="*/ 3 w 92"/>
                  <a:gd name="T55" fmla="*/ 1 h 83"/>
                  <a:gd name="T56" fmla="*/ 3 w 92"/>
                  <a:gd name="T57" fmla="*/ 1 h 83"/>
                  <a:gd name="T58" fmla="*/ 3 w 92"/>
                  <a:gd name="T59" fmla="*/ 1 h 83"/>
                  <a:gd name="T60" fmla="*/ 3 w 92"/>
                  <a:gd name="T61" fmla="*/ 1 h 83"/>
                  <a:gd name="T62" fmla="*/ 3 w 92"/>
                  <a:gd name="T63" fmla="*/ 1 h 83"/>
                  <a:gd name="T64" fmla="*/ 3 w 92"/>
                  <a:gd name="T65" fmla="*/ 1 h 83"/>
                  <a:gd name="T66" fmla="*/ 2 w 92"/>
                  <a:gd name="T67" fmla="*/ 1 h 83"/>
                  <a:gd name="T68" fmla="*/ 2 w 92"/>
                  <a:gd name="T69" fmla="*/ 1 h 83"/>
                  <a:gd name="T70" fmla="*/ 2 w 92"/>
                  <a:gd name="T71" fmla="*/ 1 h 83"/>
                  <a:gd name="T72" fmla="*/ 2 w 92"/>
                  <a:gd name="T73" fmla="*/ 1 h 83"/>
                  <a:gd name="T74" fmla="*/ 2 w 92"/>
                  <a:gd name="T75" fmla="*/ 1 h 83"/>
                  <a:gd name="T76" fmla="*/ 2 w 92"/>
                  <a:gd name="T77" fmla="*/ 1 h 83"/>
                  <a:gd name="T78" fmla="*/ 2 w 92"/>
                  <a:gd name="T79" fmla="*/ 1 h 83"/>
                  <a:gd name="T80" fmla="*/ 2 w 92"/>
                  <a:gd name="T81" fmla="*/ 1 h 83"/>
                  <a:gd name="T82" fmla="*/ 2 w 92"/>
                  <a:gd name="T83" fmla="*/ 1 h 83"/>
                  <a:gd name="T84" fmla="*/ 2 w 92"/>
                  <a:gd name="T85" fmla="*/ 1 h 83"/>
                  <a:gd name="T86" fmla="*/ 2 w 92"/>
                  <a:gd name="T87" fmla="*/ 1 h 83"/>
                  <a:gd name="T88" fmla="*/ 2 w 92"/>
                  <a:gd name="T89" fmla="*/ 1 h 83"/>
                  <a:gd name="T90" fmla="*/ 2 w 92"/>
                  <a:gd name="T91" fmla="*/ 1 h 83"/>
                  <a:gd name="T92" fmla="*/ 2 w 92"/>
                  <a:gd name="T93" fmla="*/ 1 h 83"/>
                  <a:gd name="T94" fmla="*/ 2 w 92"/>
                  <a:gd name="T95" fmla="*/ 1 h 83"/>
                  <a:gd name="T96" fmla="*/ 2 w 92"/>
                  <a:gd name="T97" fmla="*/ 1 h 83"/>
                  <a:gd name="T98" fmla="*/ 2 w 92"/>
                  <a:gd name="T99" fmla="*/ 1 h 83"/>
                  <a:gd name="T100" fmla="*/ 2 w 92"/>
                  <a:gd name="T101" fmla="*/ 1 h 83"/>
                  <a:gd name="T102" fmla="*/ 2 w 92"/>
                  <a:gd name="T103" fmla="*/ 1 h 83"/>
                  <a:gd name="T104" fmla="*/ 2 w 92"/>
                  <a:gd name="T105" fmla="*/ 1 h 83"/>
                  <a:gd name="T106" fmla="*/ 0 w 92"/>
                  <a:gd name="T107" fmla="*/ 1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92"/>
                  <a:gd name="T163" fmla="*/ 0 h 83"/>
                  <a:gd name="T164" fmla="*/ 92 w 92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92" h="83">
                    <a:moveTo>
                      <a:pt x="25" y="0"/>
                    </a:moveTo>
                    <a:lnTo>
                      <a:pt x="26" y="0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2" y="8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8" y="10"/>
                    </a:lnTo>
                    <a:lnTo>
                      <a:pt x="49" y="12"/>
                    </a:lnTo>
                    <a:lnTo>
                      <a:pt x="51" y="12"/>
                    </a:lnTo>
                    <a:lnTo>
                      <a:pt x="55" y="14"/>
                    </a:lnTo>
                    <a:lnTo>
                      <a:pt x="57" y="14"/>
                    </a:lnTo>
                    <a:lnTo>
                      <a:pt x="59" y="16"/>
                    </a:lnTo>
                    <a:lnTo>
                      <a:pt x="61" y="18"/>
                    </a:lnTo>
                    <a:lnTo>
                      <a:pt x="63" y="18"/>
                    </a:lnTo>
                    <a:lnTo>
                      <a:pt x="65" y="20"/>
                    </a:lnTo>
                    <a:lnTo>
                      <a:pt x="65" y="22"/>
                    </a:lnTo>
                    <a:lnTo>
                      <a:pt x="67" y="22"/>
                    </a:lnTo>
                    <a:lnTo>
                      <a:pt x="69" y="24"/>
                    </a:lnTo>
                    <a:lnTo>
                      <a:pt x="71" y="25"/>
                    </a:lnTo>
                    <a:lnTo>
                      <a:pt x="73" y="27"/>
                    </a:lnTo>
                    <a:lnTo>
                      <a:pt x="74" y="29"/>
                    </a:lnTo>
                    <a:lnTo>
                      <a:pt x="76" y="31"/>
                    </a:lnTo>
                    <a:lnTo>
                      <a:pt x="76" y="33"/>
                    </a:lnTo>
                    <a:lnTo>
                      <a:pt x="78" y="33"/>
                    </a:lnTo>
                    <a:lnTo>
                      <a:pt x="78" y="35"/>
                    </a:lnTo>
                    <a:lnTo>
                      <a:pt x="80" y="35"/>
                    </a:lnTo>
                    <a:lnTo>
                      <a:pt x="80" y="37"/>
                    </a:lnTo>
                    <a:lnTo>
                      <a:pt x="82" y="37"/>
                    </a:lnTo>
                    <a:lnTo>
                      <a:pt x="82" y="39"/>
                    </a:lnTo>
                    <a:lnTo>
                      <a:pt x="84" y="41"/>
                    </a:lnTo>
                    <a:lnTo>
                      <a:pt x="84" y="43"/>
                    </a:lnTo>
                    <a:lnTo>
                      <a:pt x="86" y="43"/>
                    </a:lnTo>
                    <a:lnTo>
                      <a:pt x="86" y="45"/>
                    </a:lnTo>
                    <a:lnTo>
                      <a:pt x="88" y="47"/>
                    </a:lnTo>
                    <a:lnTo>
                      <a:pt x="88" y="49"/>
                    </a:lnTo>
                    <a:lnTo>
                      <a:pt x="90" y="49"/>
                    </a:lnTo>
                    <a:lnTo>
                      <a:pt x="90" y="50"/>
                    </a:lnTo>
                    <a:lnTo>
                      <a:pt x="92" y="52"/>
                    </a:lnTo>
                    <a:lnTo>
                      <a:pt x="92" y="54"/>
                    </a:lnTo>
                    <a:lnTo>
                      <a:pt x="92" y="56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0" y="60"/>
                    </a:lnTo>
                    <a:lnTo>
                      <a:pt x="90" y="62"/>
                    </a:lnTo>
                    <a:lnTo>
                      <a:pt x="90" y="64"/>
                    </a:lnTo>
                    <a:lnTo>
                      <a:pt x="88" y="66"/>
                    </a:lnTo>
                    <a:lnTo>
                      <a:pt x="88" y="68"/>
                    </a:lnTo>
                    <a:lnTo>
                      <a:pt x="88" y="70"/>
                    </a:lnTo>
                    <a:lnTo>
                      <a:pt x="86" y="70"/>
                    </a:lnTo>
                    <a:lnTo>
                      <a:pt x="86" y="72"/>
                    </a:lnTo>
                    <a:lnTo>
                      <a:pt x="84" y="73"/>
                    </a:lnTo>
                    <a:lnTo>
                      <a:pt x="82" y="75"/>
                    </a:lnTo>
                    <a:lnTo>
                      <a:pt x="80" y="77"/>
                    </a:lnTo>
                    <a:lnTo>
                      <a:pt x="78" y="79"/>
                    </a:lnTo>
                    <a:lnTo>
                      <a:pt x="76" y="81"/>
                    </a:lnTo>
                    <a:lnTo>
                      <a:pt x="74" y="81"/>
                    </a:lnTo>
                    <a:lnTo>
                      <a:pt x="73" y="81"/>
                    </a:lnTo>
                    <a:lnTo>
                      <a:pt x="71" y="83"/>
                    </a:lnTo>
                    <a:lnTo>
                      <a:pt x="69" y="83"/>
                    </a:lnTo>
                    <a:lnTo>
                      <a:pt x="67" y="83"/>
                    </a:lnTo>
                    <a:lnTo>
                      <a:pt x="65" y="83"/>
                    </a:lnTo>
                    <a:lnTo>
                      <a:pt x="63" y="83"/>
                    </a:lnTo>
                    <a:lnTo>
                      <a:pt x="61" y="83"/>
                    </a:lnTo>
                    <a:lnTo>
                      <a:pt x="59" y="83"/>
                    </a:lnTo>
                    <a:lnTo>
                      <a:pt x="57" y="83"/>
                    </a:lnTo>
                    <a:lnTo>
                      <a:pt x="55" y="83"/>
                    </a:lnTo>
                    <a:lnTo>
                      <a:pt x="53" y="83"/>
                    </a:lnTo>
                    <a:lnTo>
                      <a:pt x="51" y="83"/>
                    </a:lnTo>
                    <a:lnTo>
                      <a:pt x="49" y="81"/>
                    </a:lnTo>
                    <a:lnTo>
                      <a:pt x="48" y="81"/>
                    </a:lnTo>
                    <a:lnTo>
                      <a:pt x="46" y="81"/>
                    </a:lnTo>
                    <a:lnTo>
                      <a:pt x="44" y="79"/>
                    </a:lnTo>
                    <a:lnTo>
                      <a:pt x="42" y="79"/>
                    </a:lnTo>
                    <a:lnTo>
                      <a:pt x="40" y="79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6" y="77"/>
                    </a:lnTo>
                    <a:lnTo>
                      <a:pt x="36" y="75"/>
                    </a:lnTo>
                    <a:lnTo>
                      <a:pt x="34" y="75"/>
                    </a:lnTo>
                    <a:lnTo>
                      <a:pt x="34" y="73"/>
                    </a:lnTo>
                    <a:lnTo>
                      <a:pt x="32" y="73"/>
                    </a:lnTo>
                    <a:lnTo>
                      <a:pt x="30" y="72"/>
                    </a:lnTo>
                    <a:lnTo>
                      <a:pt x="28" y="72"/>
                    </a:lnTo>
                    <a:lnTo>
                      <a:pt x="26" y="70"/>
                    </a:lnTo>
                    <a:lnTo>
                      <a:pt x="25" y="70"/>
                    </a:lnTo>
                    <a:lnTo>
                      <a:pt x="23" y="68"/>
                    </a:lnTo>
                    <a:lnTo>
                      <a:pt x="21" y="68"/>
                    </a:lnTo>
                    <a:lnTo>
                      <a:pt x="21" y="66"/>
                    </a:lnTo>
                    <a:lnTo>
                      <a:pt x="19" y="66"/>
                    </a:lnTo>
                    <a:lnTo>
                      <a:pt x="17" y="64"/>
                    </a:lnTo>
                    <a:lnTo>
                      <a:pt x="15" y="62"/>
                    </a:lnTo>
                    <a:lnTo>
                      <a:pt x="13" y="62"/>
                    </a:lnTo>
                    <a:lnTo>
                      <a:pt x="11" y="60"/>
                    </a:lnTo>
                    <a:lnTo>
                      <a:pt x="9" y="58"/>
                    </a:lnTo>
                    <a:lnTo>
                      <a:pt x="7" y="58"/>
                    </a:lnTo>
                    <a:lnTo>
                      <a:pt x="7" y="56"/>
                    </a:lnTo>
                    <a:lnTo>
                      <a:pt x="5" y="56"/>
                    </a:lnTo>
                    <a:lnTo>
                      <a:pt x="3" y="54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0" y="5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D98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25" name="Freeform 801"/>
              <p:cNvSpPr>
                <a:spLocks noChangeAspect="1"/>
              </p:cNvSpPr>
              <p:nvPr/>
            </p:nvSpPr>
            <p:spPr bwMode="auto">
              <a:xfrm>
                <a:off x="1167" y="3127"/>
                <a:ext cx="63" cy="54"/>
              </a:xfrm>
              <a:custGeom>
                <a:avLst/>
                <a:gdLst>
                  <a:gd name="T0" fmla="*/ 2 w 84"/>
                  <a:gd name="T1" fmla="*/ 1 h 77"/>
                  <a:gd name="T2" fmla="*/ 2 w 84"/>
                  <a:gd name="T3" fmla="*/ 1 h 77"/>
                  <a:gd name="T4" fmla="*/ 2 w 84"/>
                  <a:gd name="T5" fmla="*/ 1 h 77"/>
                  <a:gd name="T6" fmla="*/ 2 w 84"/>
                  <a:gd name="T7" fmla="*/ 1 h 77"/>
                  <a:gd name="T8" fmla="*/ 2 w 84"/>
                  <a:gd name="T9" fmla="*/ 1 h 77"/>
                  <a:gd name="T10" fmla="*/ 2 w 84"/>
                  <a:gd name="T11" fmla="*/ 1 h 77"/>
                  <a:gd name="T12" fmla="*/ 2 w 84"/>
                  <a:gd name="T13" fmla="*/ 1 h 77"/>
                  <a:gd name="T14" fmla="*/ 2 w 84"/>
                  <a:gd name="T15" fmla="*/ 1 h 77"/>
                  <a:gd name="T16" fmla="*/ 2 w 84"/>
                  <a:gd name="T17" fmla="*/ 1 h 77"/>
                  <a:gd name="T18" fmla="*/ 2 w 84"/>
                  <a:gd name="T19" fmla="*/ 1 h 77"/>
                  <a:gd name="T20" fmla="*/ 2 w 84"/>
                  <a:gd name="T21" fmla="*/ 1 h 77"/>
                  <a:gd name="T22" fmla="*/ 2 w 84"/>
                  <a:gd name="T23" fmla="*/ 1 h 77"/>
                  <a:gd name="T24" fmla="*/ 2 w 84"/>
                  <a:gd name="T25" fmla="*/ 1 h 77"/>
                  <a:gd name="T26" fmla="*/ 2 w 84"/>
                  <a:gd name="T27" fmla="*/ 1 h 77"/>
                  <a:gd name="T28" fmla="*/ 2 w 84"/>
                  <a:gd name="T29" fmla="*/ 1 h 77"/>
                  <a:gd name="T30" fmla="*/ 2 w 84"/>
                  <a:gd name="T31" fmla="*/ 1 h 77"/>
                  <a:gd name="T32" fmla="*/ 2 w 84"/>
                  <a:gd name="T33" fmla="*/ 1 h 77"/>
                  <a:gd name="T34" fmla="*/ 2 w 84"/>
                  <a:gd name="T35" fmla="*/ 1 h 77"/>
                  <a:gd name="T36" fmla="*/ 2 w 84"/>
                  <a:gd name="T37" fmla="*/ 1 h 77"/>
                  <a:gd name="T38" fmla="*/ 2 w 84"/>
                  <a:gd name="T39" fmla="*/ 1 h 77"/>
                  <a:gd name="T40" fmla="*/ 2 w 84"/>
                  <a:gd name="T41" fmla="*/ 1 h 77"/>
                  <a:gd name="T42" fmla="*/ 1 w 84"/>
                  <a:gd name="T43" fmla="*/ 1 h 77"/>
                  <a:gd name="T44" fmla="*/ 0 w 84"/>
                  <a:gd name="T45" fmla="*/ 1 h 77"/>
                  <a:gd name="T46" fmla="*/ 2 w 84"/>
                  <a:gd name="T47" fmla="*/ 0 h 77"/>
                  <a:gd name="T48" fmla="*/ 2 w 84"/>
                  <a:gd name="T49" fmla="*/ 1 h 77"/>
                  <a:gd name="T50" fmla="*/ 2 w 84"/>
                  <a:gd name="T51" fmla="*/ 1 h 77"/>
                  <a:gd name="T52" fmla="*/ 2 w 84"/>
                  <a:gd name="T53" fmla="*/ 1 h 77"/>
                  <a:gd name="T54" fmla="*/ 2 w 84"/>
                  <a:gd name="T55" fmla="*/ 1 h 77"/>
                  <a:gd name="T56" fmla="*/ 2 w 84"/>
                  <a:gd name="T57" fmla="*/ 1 h 77"/>
                  <a:gd name="T58" fmla="*/ 2 w 84"/>
                  <a:gd name="T59" fmla="*/ 1 h 77"/>
                  <a:gd name="T60" fmla="*/ 2 w 84"/>
                  <a:gd name="T61" fmla="*/ 1 h 77"/>
                  <a:gd name="T62" fmla="*/ 2 w 84"/>
                  <a:gd name="T63" fmla="*/ 1 h 77"/>
                  <a:gd name="T64" fmla="*/ 2 w 84"/>
                  <a:gd name="T65" fmla="*/ 1 h 77"/>
                  <a:gd name="T66" fmla="*/ 2 w 84"/>
                  <a:gd name="T67" fmla="*/ 1 h 77"/>
                  <a:gd name="T68" fmla="*/ 2 w 84"/>
                  <a:gd name="T69" fmla="*/ 1 h 77"/>
                  <a:gd name="T70" fmla="*/ 2 w 84"/>
                  <a:gd name="T71" fmla="*/ 1 h 77"/>
                  <a:gd name="T72" fmla="*/ 2 w 84"/>
                  <a:gd name="T73" fmla="*/ 1 h 77"/>
                  <a:gd name="T74" fmla="*/ 2 w 84"/>
                  <a:gd name="T75" fmla="*/ 1 h 77"/>
                  <a:gd name="T76" fmla="*/ 2 w 84"/>
                  <a:gd name="T77" fmla="*/ 1 h 77"/>
                  <a:gd name="T78" fmla="*/ 2 w 84"/>
                  <a:gd name="T79" fmla="*/ 1 h 77"/>
                  <a:gd name="T80" fmla="*/ 2 w 84"/>
                  <a:gd name="T81" fmla="*/ 1 h 77"/>
                  <a:gd name="T82" fmla="*/ 2 w 84"/>
                  <a:gd name="T83" fmla="*/ 1 h 77"/>
                  <a:gd name="T84" fmla="*/ 2 w 84"/>
                  <a:gd name="T85" fmla="*/ 1 h 77"/>
                  <a:gd name="T86" fmla="*/ 2 w 84"/>
                  <a:gd name="T87" fmla="*/ 1 h 77"/>
                  <a:gd name="T88" fmla="*/ 2 w 84"/>
                  <a:gd name="T89" fmla="*/ 1 h 77"/>
                  <a:gd name="T90" fmla="*/ 2 w 84"/>
                  <a:gd name="T91" fmla="*/ 1 h 77"/>
                  <a:gd name="T92" fmla="*/ 2 w 84"/>
                  <a:gd name="T93" fmla="*/ 1 h 77"/>
                  <a:gd name="T94" fmla="*/ 2 w 84"/>
                  <a:gd name="T95" fmla="*/ 1 h 77"/>
                  <a:gd name="T96" fmla="*/ 2 w 84"/>
                  <a:gd name="T97" fmla="*/ 1 h 77"/>
                  <a:gd name="T98" fmla="*/ 2 w 84"/>
                  <a:gd name="T99" fmla="*/ 1 h 77"/>
                  <a:gd name="T100" fmla="*/ 2 w 84"/>
                  <a:gd name="T101" fmla="*/ 1 h 77"/>
                  <a:gd name="T102" fmla="*/ 2 w 84"/>
                  <a:gd name="T103" fmla="*/ 1 h 77"/>
                  <a:gd name="T104" fmla="*/ 2 w 84"/>
                  <a:gd name="T105" fmla="*/ 1 h 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4"/>
                  <a:gd name="T160" fmla="*/ 0 h 77"/>
                  <a:gd name="T161" fmla="*/ 84 w 84"/>
                  <a:gd name="T162" fmla="*/ 77 h 7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4" h="77">
                    <a:moveTo>
                      <a:pt x="67" y="75"/>
                    </a:moveTo>
                    <a:lnTo>
                      <a:pt x="65" y="75"/>
                    </a:lnTo>
                    <a:lnTo>
                      <a:pt x="63" y="75"/>
                    </a:lnTo>
                    <a:lnTo>
                      <a:pt x="61" y="75"/>
                    </a:lnTo>
                    <a:lnTo>
                      <a:pt x="59" y="77"/>
                    </a:lnTo>
                    <a:lnTo>
                      <a:pt x="57" y="77"/>
                    </a:lnTo>
                    <a:lnTo>
                      <a:pt x="55" y="77"/>
                    </a:lnTo>
                    <a:lnTo>
                      <a:pt x="53" y="77"/>
                    </a:lnTo>
                    <a:lnTo>
                      <a:pt x="51" y="77"/>
                    </a:lnTo>
                    <a:lnTo>
                      <a:pt x="49" y="77"/>
                    </a:lnTo>
                    <a:lnTo>
                      <a:pt x="47" y="75"/>
                    </a:lnTo>
                    <a:lnTo>
                      <a:pt x="46" y="75"/>
                    </a:lnTo>
                    <a:lnTo>
                      <a:pt x="44" y="75"/>
                    </a:lnTo>
                    <a:lnTo>
                      <a:pt x="42" y="75"/>
                    </a:lnTo>
                    <a:lnTo>
                      <a:pt x="42" y="73"/>
                    </a:lnTo>
                    <a:lnTo>
                      <a:pt x="40" y="73"/>
                    </a:lnTo>
                    <a:lnTo>
                      <a:pt x="38" y="73"/>
                    </a:lnTo>
                    <a:lnTo>
                      <a:pt x="38" y="72"/>
                    </a:lnTo>
                    <a:lnTo>
                      <a:pt x="36" y="72"/>
                    </a:lnTo>
                    <a:lnTo>
                      <a:pt x="34" y="72"/>
                    </a:lnTo>
                    <a:lnTo>
                      <a:pt x="34" y="70"/>
                    </a:lnTo>
                    <a:lnTo>
                      <a:pt x="32" y="70"/>
                    </a:lnTo>
                    <a:lnTo>
                      <a:pt x="30" y="68"/>
                    </a:lnTo>
                    <a:lnTo>
                      <a:pt x="28" y="68"/>
                    </a:lnTo>
                    <a:lnTo>
                      <a:pt x="28" y="66"/>
                    </a:lnTo>
                    <a:lnTo>
                      <a:pt x="26" y="66"/>
                    </a:lnTo>
                    <a:lnTo>
                      <a:pt x="24" y="64"/>
                    </a:lnTo>
                    <a:lnTo>
                      <a:pt x="23" y="64"/>
                    </a:lnTo>
                    <a:lnTo>
                      <a:pt x="23" y="62"/>
                    </a:lnTo>
                    <a:lnTo>
                      <a:pt x="21" y="62"/>
                    </a:lnTo>
                    <a:lnTo>
                      <a:pt x="19" y="60"/>
                    </a:lnTo>
                    <a:lnTo>
                      <a:pt x="17" y="60"/>
                    </a:lnTo>
                    <a:lnTo>
                      <a:pt x="17" y="58"/>
                    </a:lnTo>
                    <a:lnTo>
                      <a:pt x="15" y="58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7" y="54"/>
                    </a:lnTo>
                    <a:lnTo>
                      <a:pt x="7" y="52"/>
                    </a:lnTo>
                    <a:lnTo>
                      <a:pt x="5" y="52"/>
                    </a:lnTo>
                    <a:lnTo>
                      <a:pt x="5" y="50"/>
                    </a:lnTo>
                    <a:lnTo>
                      <a:pt x="3" y="50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9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6" y="6"/>
                    </a:lnTo>
                    <a:lnTo>
                      <a:pt x="38" y="6"/>
                    </a:lnTo>
                    <a:lnTo>
                      <a:pt x="40" y="6"/>
                    </a:lnTo>
                    <a:lnTo>
                      <a:pt x="42" y="8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9" y="12"/>
                    </a:lnTo>
                    <a:lnTo>
                      <a:pt x="51" y="14"/>
                    </a:lnTo>
                    <a:lnTo>
                      <a:pt x="53" y="14"/>
                    </a:lnTo>
                    <a:lnTo>
                      <a:pt x="55" y="16"/>
                    </a:lnTo>
                    <a:lnTo>
                      <a:pt x="57" y="16"/>
                    </a:lnTo>
                    <a:lnTo>
                      <a:pt x="59" y="18"/>
                    </a:lnTo>
                    <a:lnTo>
                      <a:pt x="61" y="20"/>
                    </a:lnTo>
                    <a:lnTo>
                      <a:pt x="63" y="20"/>
                    </a:lnTo>
                    <a:lnTo>
                      <a:pt x="63" y="22"/>
                    </a:lnTo>
                    <a:lnTo>
                      <a:pt x="65" y="24"/>
                    </a:lnTo>
                    <a:lnTo>
                      <a:pt x="67" y="25"/>
                    </a:lnTo>
                    <a:lnTo>
                      <a:pt x="69" y="27"/>
                    </a:lnTo>
                    <a:lnTo>
                      <a:pt x="71" y="29"/>
                    </a:lnTo>
                    <a:lnTo>
                      <a:pt x="72" y="31"/>
                    </a:lnTo>
                    <a:lnTo>
                      <a:pt x="74" y="33"/>
                    </a:lnTo>
                    <a:lnTo>
                      <a:pt x="74" y="35"/>
                    </a:lnTo>
                    <a:lnTo>
                      <a:pt x="76" y="35"/>
                    </a:lnTo>
                    <a:lnTo>
                      <a:pt x="76" y="37"/>
                    </a:lnTo>
                    <a:lnTo>
                      <a:pt x="78" y="39"/>
                    </a:lnTo>
                    <a:lnTo>
                      <a:pt x="78" y="41"/>
                    </a:lnTo>
                    <a:lnTo>
                      <a:pt x="80" y="41"/>
                    </a:lnTo>
                    <a:lnTo>
                      <a:pt x="80" y="43"/>
                    </a:lnTo>
                    <a:lnTo>
                      <a:pt x="82" y="45"/>
                    </a:lnTo>
                    <a:lnTo>
                      <a:pt x="82" y="47"/>
                    </a:lnTo>
                    <a:lnTo>
                      <a:pt x="84" y="47"/>
                    </a:lnTo>
                    <a:lnTo>
                      <a:pt x="84" y="49"/>
                    </a:lnTo>
                    <a:lnTo>
                      <a:pt x="84" y="50"/>
                    </a:lnTo>
                    <a:lnTo>
                      <a:pt x="84" y="52"/>
                    </a:lnTo>
                    <a:lnTo>
                      <a:pt x="84" y="54"/>
                    </a:lnTo>
                    <a:lnTo>
                      <a:pt x="84" y="56"/>
                    </a:lnTo>
                    <a:lnTo>
                      <a:pt x="82" y="56"/>
                    </a:lnTo>
                    <a:lnTo>
                      <a:pt x="82" y="58"/>
                    </a:lnTo>
                    <a:lnTo>
                      <a:pt x="82" y="60"/>
                    </a:lnTo>
                    <a:lnTo>
                      <a:pt x="82" y="62"/>
                    </a:lnTo>
                    <a:lnTo>
                      <a:pt x="80" y="62"/>
                    </a:lnTo>
                    <a:lnTo>
                      <a:pt x="80" y="64"/>
                    </a:lnTo>
                    <a:lnTo>
                      <a:pt x="78" y="66"/>
                    </a:lnTo>
                    <a:lnTo>
                      <a:pt x="78" y="68"/>
                    </a:lnTo>
                    <a:lnTo>
                      <a:pt x="76" y="68"/>
                    </a:lnTo>
                    <a:lnTo>
                      <a:pt x="76" y="70"/>
                    </a:lnTo>
                    <a:lnTo>
                      <a:pt x="74" y="70"/>
                    </a:lnTo>
                    <a:lnTo>
                      <a:pt x="74" y="72"/>
                    </a:lnTo>
                    <a:lnTo>
                      <a:pt x="72" y="72"/>
                    </a:lnTo>
                    <a:lnTo>
                      <a:pt x="71" y="73"/>
                    </a:lnTo>
                    <a:lnTo>
                      <a:pt x="69" y="73"/>
                    </a:lnTo>
                    <a:lnTo>
                      <a:pt x="67" y="75"/>
                    </a:lnTo>
                    <a:close/>
                  </a:path>
                </a:pathLst>
              </a:custGeom>
              <a:solidFill>
                <a:srgbClr val="DE8A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26" name="Freeform 802"/>
              <p:cNvSpPr>
                <a:spLocks noChangeAspect="1"/>
              </p:cNvSpPr>
              <p:nvPr/>
            </p:nvSpPr>
            <p:spPr bwMode="auto">
              <a:xfrm>
                <a:off x="1169" y="3127"/>
                <a:ext cx="56" cy="49"/>
              </a:xfrm>
              <a:custGeom>
                <a:avLst/>
                <a:gdLst>
                  <a:gd name="T0" fmla="*/ 1 w 75"/>
                  <a:gd name="T1" fmla="*/ 1 h 70"/>
                  <a:gd name="T2" fmla="*/ 1 w 75"/>
                  <a:gd name="T3" fmla="*/ 1 h 70"/>
                  <a:gd name="T4" fmla="*/ 1 w 75"/>
                  <a:gd name="T5" fmla="*/ 1 h 70"/>
                  <a:gd name="T6" fmla="*/ 1 w 75"/>
                  <a:gd name="T7" fmla="*/ 1 h 70"/>
                  <a:gd name="T8" fmla="*/ 1 w 75"/>
                  <a:gd name="T9" fmla="*/ 1 h 70"/>
                  <a:gd name="T10" fmla="*/ 1 w 75"/>
                  <a:gd name="T11" fmla="*/ 1 h 70"/>
                  <a:gd name="T12" fmla="*/ 1 w 75"/>
                  <a:gd name="T13" fmla="*/ 1 h 70"/>
                  <a:gd name="T14" fmla="*/ 1 w 75"/>
                  <a:gd name="T15" fmla="*/ 1 h 70"/>
                  <a:gd name="T16" fmla="*/ 1 w 75"/>
                  <a:gd name="T17" fmla="*/ 1 h 70"/>
                  <a:gd name="T18" fmla="*/ 1 w 75"/>
                  <a:gd name="T19" fmla="*/ 1 h 70"/>
                  <a:gd name="T20" fmla="*/ 1 w 75"/>
                  <a:gd name="T21" fmla="*/ 1 h 70"/>
                  <a:gd name="T22" fmla="*/ 1 w 75"/>
                  <a:gd name="T23" fmla="*/ 1 h 70"/>
                  <a:gd name="T24" fmla="*/ 1 w 75"/>
                  <a:gd name="T25" fmla="*/ 1 h 70"/>
                  <a:gd name="T26" fmla="*/ 1 w 75"/>
                  <a:gd name="T27" fmla="*/ 1 h 70"/>
                  <a:gd name="T28" fmla="*/ 1 w 75"/>
                  <a:gd name="T29" fmla="*/ 1 h 70"/>
                  <a:gd name="T30" fmla="*/ 1 w 75"/>
                  <a:gd name="T31" fmla="*/ 1 h 70"/>
                  <a:gd name="T32" fmla="*/ 1 w 75"/>
                  <a:gd name="T33" fmla="*/ 1 h 70"/>
                  <a:gd name="T34" fmla="*/ 1 w 75"/>
                  <a:gd name="T35" fmla="*/ 1 h 70"/>
                  <a:gd name="T36" fmla="*/ 1 w 75"/>
                  <a:gd name="T37" fmla="*/ 1 h 70"/>
                  <a:gd name="T38" fmla="*/ 0 w 75"/>
                  <a:gd name="T39" fmla="*/ 1 h 70"/>
                  <a:gd name="T40" fmla="*/ 1 w 75"/>
                  <a:gd name="T41" fmla="*/ 0 h 70"/>
                  <a:gd name="T42" fmla="*/ 1 w 75"/>
                  <a:gd name="T43" fmla="*/ 1 h 70"/>
                  <a:gd name="T44" fmla="*/ 1 w 75"/>
                  <a:gd name="T45" fmla="*/ 1 h 70"/>
                  <a:gd name="T46" fmla="*/ 1 w 75"/>
                  <a:gd name="T47" fmla="*/ 1 h 70"/>
                  <a:gd name="T48" fmla="*/ 1 w 75"/>
                  <a:gd name="T49" fmla="*/ 1 h 70"/>
                  <a:gd name="T50" fmla="*/ 1 w 75"/>
                  <a:gd name="T51" fmla="*/ 1 h 70"/>
                  <a:gd name="T52" fmla="*/ 1 w 75"/>
                  <a:gd name="T53" fmla="*/ 1 h 70"/>
                  <a:gd name="T54" fmla="*/ 1 w 75"/>
                  <a:gd name="T55" fmla="*/ 1 h 70"/>
                  <a:gd name="T56" fmla="*/ 1 w 75"/>
                  <a:gd name="T57" fmla="*/ 1 h 70"/>
                  <a:gd name="T58" fmla="*/ 1 w 75"/>
                  <a:gd name="T59" fmla="*/ 1 h 70"/>
                  <a:gd name="T60" fmla="*/ 1 w 75"/>
                  <a:gd name="T61" fmla="*/ 1 h 70"/>
                  <a:gd name="T62" fmla="*/ 1 w 75"/>
                  <a:gd name="T63" fmla="*/ 1 h 70"/>
                  <a:gd name="T64" fmla="*/ 1 w 75"/>
                  <a:gd name="T65" fmla="*/ 1 h 70"/>
                  <a:gd name="T66" fmla="*/ 1 w 75"/>
                  <a:gd name="T67" fmla="*/ 1 h 70"/>
                  <a:gd name="T68" fmla="*/ 2 w 75"/>
                  <a:gd name="T69" fmla="*/ 1 h 70"/>
                  <a:gd name="T70" fmla="*/ 2 w 75"/>
                  <a:gd name="T71" fmla="*/ 1 h 70"/>
                  <a:gd name="T72" fmla="*/ 2 w 75"/>
                  <a:gd name="T73" fmla="*/ 1 h 70"/>
                  <a:gd name="T74" fmla="*/ 2 w 75"/>
                  <a:gd name="T75" fmla="*/ 1 h 70"/>
                  <a:gd name="T76" fmla="*/ 2 w 75"/>
                  <a:gd name="T77" fmla="*/ 1 h 70"/>
                  <a:gd name="T78" fmla="*/ 2 w 75"/>
                  <a:gd name="T79" fmla="*/ 1 h 70"/>
                  <a:gd name="T80" fmla="*/ 2 w 75"/>
                  <a:gd name="T81" fmla="*/ 1 h 70"/>
                  <a:gd name="T82" fmla="*/ 2 w 75"/>
                  <a:gd name="T83" fmla="*/ 1 h 70"/>
                  <a:gd name="T84" fmla="*/ 2 w 75"/>
                  <a:gd name="T85" fmla="*/ 1 h 70"/>
                  <a:gd name="T86" fmla="*/ 2 w 75"/>
                  <a:gd name="T87" fmla="*/ 1 h 70"/>
                  <a:gd name="T88" fmla="*/ 2 w 75"/>
                  <a:gd name="T89" fmla="*/ 1 h 70"/>
                  <a:gd name="T90" fmla="*/ 2 w 75"/>
                  <a:gd name="T91" fmla="*/ 1 h 70"/>
                  <a:gd name="T92" fmla="*/ 1 w 75"/>
                  <a:gd name="T93" fmla="*/ 1 h 70"/>
                  <a:gd name="T94" fmla="*/ 1 w 75"/>
                  <a:gd name="T95" fmla="*/ 1 h 7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5"/>
                  <a:gd name="T145" fmla="*/ 0 h 70"/>
                  <a:gd name="T146" fmla="*/ 75 w 75"/>
                  <a:gd name="T147" fmla="*/ 70 h 7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5" h="70">
                    <a:moveTo>
                      <a:pt x="60" y="68"/>
                    </a:moveTo>
                    <a:lnTo>
                      <a:pt x="58" y="70"/>
                    </a:lnTo>
                    <a:lnTo>
                      <a:pt x="56" y="70"/>
                    </a:lnTo>
                    <a:lnTo>
                      <a:pt x="54" y="70"/>
                    </a:lnTo>
                    <a:lnTo>
                      <a:pt x="52" y="70"/>
                    </a:lnTo>
                    <a:lnTo>
                      <a:pt x="50" y="70"/>
                    </a:lnTo>
                    <a:lnTo>
                      <a:pt x="48" y="70"/>
                    </a:lnTo>
                    <a:lnTo>
                      <a:pt x="46" y="70"/>
                    </a:lnTo>
                    <a:lnTo>
                      <a:pt x="44" y="70"/>
                    </a:lnTo>
                    <a:lnTo>
                      <a:pt x="43" y="70"/>
                    </a:lnTo>
                    <a:lnTo>
                      <a:pt x="41" y="70"/>
                    </a:lnTo>
                    <a:lnTo>
                      <a:pt x="39" y="68"/>
                    </a:lnTo>
                    <a:lnTo>
                      <a:pt x="37" y="68"/>
                    </a:lnTo>
                    <a:lnTo>
                      <a:pt x="35" y="68"/>
                    </a:lnTo>
                    <a:lnTo>
                      <a:pt x="35" y="66"/>
                    </a:lnTo>
                    <a:lnTo>
                      <a:pt x="33" y="66"/>
                    </a:lnTo>
                    <a:lnTo>
                      <a:pt x="31" y="66"/>
                    </a:lnTo>
                    <a:lnTo>
                      <a:pt x="29" y="64"/>
                    </a:lnTo>
                    <a:lnTo>
                      <a:pt x="27" y="64"/>
                    </a:lnTo>
                    <a:lnTo>
                      <a:pt x="27" y="62"/>
                    </a:lnTo>
                    <a:lnTo>
                      <a:pt x="25" y="62"/>
                    </a:lnTo>
                    <a:lnTo>
                      <a:pt x="23" y="62"/>
                    </a:lnTo>
                    <a:lnTo>
                      <a:pt x="23" y="60"/>
                    </a:lnTo>
                    <a:lnTo>
                      <a:pt x="21" y="60"/>
                    </a:lnTo>
                    <a:lnTo>
                      <a:pt x="21" y="58"/>
                    </a:lnTo>
                    <a:lnTo>
                      <a:pt x="20" y="58"/>
                    </a:lnTo>
                    <a:lnTo>
                      <a:pt x="18" y="58"/>
                    </a:lnTo>
                    <a:lnTo>
                      <a:pt x="18" y="56"/>
                    </a:lnTo>
                    <a:lnTo>
                      <a:pt x="16" y="56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2" y="52"/>
                    </a:lnTo>
                    <a:lnTo>
                      <a:pt x="10" y="52"/>
                    </a:lnTo>
                    <a:lnTo>
                      <a:pt x="8" y="50"/>
                    </a:lnTo>
                    <a:lnTo>
                      <a:pt x="6" y="50"/>
                    </a:lnTo>
                    <a:lnTo>
                      <a:pt x="6" y="49"/>
                    </a:lnTo>
                    <a:lnTo>
                      <a:pt x="4" y="49"/>
                    </a:lnTo>
                    <a:lnTo>
                      <a:pt x="4" y="47"/>
                    </a:lnTo>
                    <a:lnTo>
                      <a:pt x="2" y="47"/>
                    </a:lnTo>
                    <a:lnTo>
                      <a:pt x="0" y="45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3" y="6"/>
                    </a:lnTo>
                    <a:lnTo>
                      <a:pt x="35" y="6"/>
                    </a:lnTo>
                    <a:lnTo>
                      <a:pt x="37" y="6"/>
                    </a:lnTo>
                    <a:lnTo>
                      <a:pt x="39" y="8"/>
                    </a:lnTo>
                    <a:lnTo>
                      <a:pt x="41" y="10"/>
                    </a:lnTo>
                    <a:lnTo>
                      <a:pt x="43" y="10"/>
                    </a:lnTo>
                    <a:lnTo>
                      <a:pt x="44" y="12"/>
                    </a:lnTo>
                    <a:lnTo>
                      <a:pt x="46" y="12"/>
                    </a:lnTo>
                    <a:lnTo>
                      <a:pt x="48" y="14"/>
                    </a:lnTo>
                    <a:lnTo>
                      <a:pt x="50" y="14"/>
                    </a:lnTo>
                    <a:lnTo>
                      <a:pt x="50" y="16"/>
                    </a:lnTo>
                    <a:lnTo>
                      <a:pt x="52" y="16"/>
                    </a:lnTo>
                    <a:lnTo>
                      <a:pt x="54" y="18"/>
                    </a:lnTo>
                    <a:lnTo>
                      <a:pt x="56" y="20"/>
                    </a:lnTo>
                    <a:lnTo>
                      <a:pt x="58" y="20"/>
                    </a:lnTo>
                    <a:lnTo>
                      <a:pt x="58" y="22"/>
                    </a:lnTo>
                    <a:lnTo>
                      <a:pt x="60" y="24"/>
                    </a:lnTo>
                    <a:lnTo>
                      <a:pt x="62" y="25"/>
                    </a:lnTo>
                    <a:lnTo>
                      <a:pt x="64" y="27"/>
                    </a:lnTo>
                    <a:lnTo>
                      <a:pt x="66" y="29"/>
                    </a:lnTo>
                    <a:lnTo>
                      <a:pt x="66" y="31"/>
                    </a:lnTo>
                    <a:lnTo>
                      <a:pt x="68" y="31"/>
                    </a:lnTo>
                    <a:lnTo>
                      <a:pt x="68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1" y="37"/>
                    </a:lnTo>
                    <a:lnTo>
                      <a:pt x="71" y="39"/>
                    </a:lnTo>
                    <a:lnTo>
                      <a:pt x="73" y="39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5" y="45"/>
                    </a:lnTo>
                    <a:lnTo>
                      <a:pt x="75" y="47"/>
                    </a:lnTo>
                    <a:lnTo>
                      <a:pt x="75" y="49"/>
                    </a:lnTo>
                    <a:lnTo>
                      <a:pt x="75" y="50"/>
                    </a:lnTo>
                    <a:lnTo>
                      <a:pt x="75" y="52"/>
                    </a:lnTo>
                    <a:lnTo>
                      <a:pt x="73" y="52"/>
                    </a:lnTo>
                    <a:lnTo>
                      <a:pt x="73" y="54"/>
                    </a:lnTo>
                    <a:lnTo>
                      <a:pt x="73" y="56"/>
                    </a:lnTo>
                    <a:lnTo>
                      <a:pt x="73" y="58"/>
                    </a:lnTo>
                    <a:lnTo>
                      <a:pt x="71" y="58"/>
                    </a:lnTo>
                    <a:lnTo>
                      <a:pt x="71" y="60"/>
                    </a:lnTo>
                    <a:lnTo>
                      <a:pt x="69" y="62"/>
                    </a:lnTo>
                    <a:lnTo>
                      <a:pt x="68" y="64"/>
                    </a:lnTo>
                    <a:lnTo>
                      <a:pt x="66" y="66"/>
                    </a:lnTo>
                    <a:lnTo>
                      <a:pt x="64" y="66"/>
                    </a:lnTo>
                    <a:lnTo>
                      <a:pt x="62" y="68"/>
                    </a:lnTo>
                    <a:lnTo>
                      <a:pt x="60" y="68"/>
                    </a:lnTo>
                    <a:close/>
                  </a:path>
                </a:pathLst>
              </a:custGeom>
              <a:solidFill>
                <a:srgbClr val="E08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27" name="Freeform 803"/>
              <p:cNvSpPr>
                <a:spLocks noChangeAspect="1"/>
              </p:cNvSpPr>
              <p:nvPr/>
            </p:nvSpPr>
            <p:spPr bwMode="auto">
              <a:xfrm>
                <a:off x="1169" y="3127"/>
                <a:ext cx="52" cy="45"/>
              </a:xfrm>
              <a:custGeom>
                <a:avLst/>
                <a:gdLst>
                  <a:gd name="T0" fmla="*/ 2 w 69"/>
                  <a:gd name="T1" fmla="*/ 1 h 64"/>
                  <a:gd name="T2" fmla="*/ 2 w 69"/>
                  <a:gd name="T3" fmla="*/ 1 h 64"/>
                  <a:gd name="T4" fmla="*/ 2 w 69"/>
                  <a:gd name="T5" fmla="*/ 1 h 64"/>
                  <a:gd name="T6" fmla="*/ 2 w 69"/>
                  <a:gd name="T7" fmla="*/ 1 h 64"/>
                  <a:gd name="T8" fmla="*/ 2 w 69"/>
                  <a:gd name="T9" fmla="*/ 1 h 64"/>
                  <a:gd name="T10" fmla="*/ 2 w 69"/>
                  <a:gd name="T11" fmla="*/ 1 h 64"/>
                  <a:gd name="T12" fmla="*/ 2 w 69"/>
                  <a:gd name="T13" fmla="*/ 1 h 64"/>
                  <a:gd name="T14" fmla="*/ 2 w 69"/>
                  <a:gd name="T15" fmla="*/ 1 h 64"/>
                  <a:gd name="T16" fmla="*/ 2 w 69"/>
                  <a:gd name="T17" fmla="*/ 1 h 64"/>
                  <a:gd name="T18" fmla="*/ 2 w 69"/>
                  <a:gd name="T19" fmla="*/ 1 h 64"/>
                  <a:gd name="T20" fmla="*/ 2 w 69"/>
                  <a:gd name="T21" fmla="*/ 1 h 64"/>
                  <a:gd name="T22" fmla="*/ 2 w 69"/>
                  <a:gd name="T23" fmla="*/ 1 h 64"/>
                  <a:gd name="T24" fmla="*/ 2 w 69"/>
                  <a:gd name="T25" fmla="*/ 1 h 64"/>
                  <a:gd name="T26" fmla="*/ 2 w 69"/>
                  <a:gd name="T27" fmla="*/ 1 h 64"/>
                  <a:gd name="T28" fmla="*/ 2 w 69"/>
                  <a:gd name="T29" fmla="*/ 1 h 64"/>
                  <a:gd name="T30" fmla="*/ 2 w 69"/>
                  <a:gd name="T31" fmla="*/ 1 h 64"/>
                  <a:gd name="T32" fmla="*/ 2 w 69"/>
                  <a:gd name="T33" fmla="*/ 1 h 64"/>
                  <a:gd name="T34" fmla="*/ 2 w 69"/>
                  <a:gd name="T35" fmla="*/ 1 h 64"/>
                  <a:gd name="T36" fmla="*/ 2 w 69"/>
                  <a:gd name="T37" fmla="*/ 0 h 64"/>
                  <a:gd name="T38" fmla="*/ 2 w 69"/>
                  <a:gd name="T39" fmla="*/ 1 h 64"/>
                  <a:gd name="T40" fmla="*/ 2 w 69"/>
                  <a:gd name="T41" fmla="*/ 1 h 64"/>
                  <a:gd name="T42" fmla="*/ 2 w 69"/>
                  <a:gd name="T43" fmla="*/ 1 h 64"/>
                  <a:gd name="T44" fmla="*/ 2 w 69"/>
                  <a:gd name="T45" fmla="*/ 1 h 64"/>
                  <a:gd name="T46" fmla="*/ 2 w 69"/>
                  <a:gd name="T47" fmla="*/ 1 h 64"/>
                  <a:gd name="T48" fmla="*/ 2 w 69"/>
                  <a:gd name="T49" fmla="*/ 1 h 64"/>
                  <a:gd name="T50" fmla="*/ 2 w 69"/>
                  <a:gd name="T51" fmla="*/ 1 h 64"/>
                  <a:gd name="T52" fmla="*/ 2 w 69"/>
                  <a:gd name="T53" fmla="*/ 1 h 64"/>
                  <a:gd name="T54" fmla="*/ 2 w 69"/>
                  <a:gd name="T55" fmla="*/ 1 h 64"/>
                  <a:gd name="T56" fmla="*/ 2 w 69"/>
                  <a:gd name="T57" fmla="*/ 1 h 64"/>
                  <a:gd name="T58" fmla="*/ 2 w 69"/>
                  <a:gd name="T59" fmla="*/ 1 h 64"/>
                  <a:gd name="T60" fmla="*/ 2 w 69"/>
                  <a:gd name="T61" fmla="*/ 1 h 64"/>
                  <a:gd name="T62" fmla="*/ 2 w 69"/>
                  <a:gd name="T63" fmla="*/ 1 h 64"/>
                  <a:gd name="T64" fmla="*/ 2 w 69"/>
                  <a:gd name="T65" fmla="*/ 1 h 64"/>
                  <a:gd name="T66" fmla="*/ 2 w 69"/>
                  <a:gd name="T67" fmla="*/ 1 h 64"/>
                  <a:gd name="T68" fmla="*/ 3 w 69"/>
                  <a:gd name="T69" fmla="*/ 1 h 64"/>
                  <a:gd name="T70" fmla="*/ 3 w 69"/>
                  <a:gd name="T71" fmla="*/ 1 h 64"/>
                  <a:gd name="T72" fmla="*/ 3 w 69"/>
                  <a:gd name="T73" fmla="*/ 1 h 64"/>
                  <a:gd name="T74" fmla="*/ 3 w 69"/>
                  <a:gd name="T75" fmla="*/ 1 h 64"/>
                  <a:gd name="T76" fmla="*/ 3 w 69"/>
                  <a:gd name="T77" fmla="*/ 1 h 64"/>
                  <a:gd name="T78" fmla="*/ 3 w 69"/>
                  <a:gd name="T79" fmla="*/ 1 h 64"/>
                  <a:gd name="T80" fmla="*/ 3 w 69"/>
                  <a:gd name="T81" fmla="*/ 1 h 64"/>
                  <a:gd name="T82" fmla="*/ 3 w 69"/>
                  <a:gd name="T83" fmla="*/ 1 h 64"/>
                  <a:gd name="T84" fmla="*/ 2 w 69"/>
                  <a:gd name="T85" fmla="*/ 1 h 64"/>
                  <a:gd name="T86" fmla="*/ 2 w 69"/>
                  <a:gd name="T87" fmla="*/ 1 h 64"/>
                  <a:gd name="T88" fmla="*/ 2 w 69"/>
                  <a:gd name="T89" fmla="*/ 1 h 6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9"/>
                  <a:gd name="T136" fmla="*/ 0 h 64"/>
                  <a:gd name="T137" fmla="*/ 69 w 69"/>
                  <a:gd name="T138" fmla="*/ 64 h 6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9" h="64">
                    <a:moveTo>
                      <a:pt x="56" y="62"/>
                    </a:moveTo>
                    <a:lnTo>
                      <a:pt x="54" y="62"/>
                    </a:lnTo>
                    <a:lnTo>
                      <a:pt x="52" y="64"/>
                    </a:lnTo>
                    <a:lnTo>
                      <a:pt x="50" y="64"/>
                    </a:lnTo>
                    <a:lnTo>
                      <a:pt x="48" y="64"/>
                    </a:lnTo>
                    <a:lnTo>
                      <a:pt x="46" y="64"/>
                    </a:lnTo>
                    <a:lnTo>
                      <a:pt x="44" y="64"/>
                    </a:lnTo>
                    <a:lnTo>
                      <a:pt x="43" y="64"/>
                    </a:lnTo>
                    <a:lnTo>
                      <a:pt x="41" y="64"/>
                    </a:lnTo>
                    <a:lnTo>
                      <a:pt x="39" y="64"/>
                    </a:lnTo>
                    <a:lnTo>
                      <a:pt x="39" y="62"/>
                    </a:lnTo>
                    <a:lnTo>
                      <a:pt x="37" y="62"/>
                    </a:lnTo>
                    <a:lnTo>
                      <a:pt x="35" y="62"/>
                    </a:lnTo>
                    <a:lnTo>
                      <a:pt x="33" y="60"/>
                    </a:lnTo>
                    <a:lnTo>
                      <a:pt x="31" y="60"/>
                    </a:lnTo>
                    <a:lnTo>
                      <a:pt x="29" y="58"/>
                    </a:lnTo>
                    <a:lnTo>
                      <a:pt x="27" y="58"/>
                    </a:lnTo>
                    <a:lnTo>
                      <a:pt x="25" y="56"/>
                    </a:lnTo>
                    <a:lnTo>
                      <a:pt x="23" y="54"/>
                    </a:lnTo>
                    <a:lnTo>
                      <a:pt x="21" y="54"/>
                    </a:lnTo>
                    <a:lnTo>
                      <a:pt x="21" y="52"/>
                    </a:lnTo>
                    <a:lnTo>
                      <a:pt x="20" y="52"/>
                    </a:lnTo>
                    <a:lnTo>
                      <a:pt x="18" y="52"/>
                    </a:lnTo>
                    <a:lnTo>
                      <a:pt x="18" y="50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4" y="49"/>
                    </a:lnTo>
                    <a:lnTo>
                      <a:pt x="12" y="49"/>
                    </a:lnTo>
                    <a:lnTo>
                      <a:pt x="12" y="47"/>
                    </a:lnTo>
                    <a:lnTo>
                      <a:pt x="10" y="47"/>
                    </a:lnTo>
                    <a:lnTo>
                      <a:pt x="8" y="47"/>
                    </a:lnTo>
                    <a:lnTo>
                      <a:pt x="8" y="45"/>
                    </a:lnTo>
                    <a:lnTo>
                      <a:pt x="6" y="45"/>
                    </a:lnTo>
                    <a:lnTo>
                      <a:pt x="6" y="43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4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3" y="6"/>
                    </a:lnTo>
                    <a:lnTo>
                      <a:pt x="35" y="6"/>
                    </a:lnTo>
                    <a:lnTo>
                      <a:pt x="37" y="6"/>
                    </a:lnTo>
                    <a:lnTo>
                      <a:pt x="37" y="8"/>
                    </a:lnTo>
                    <a:lnTo>
                      <a:pt x="39" y="8"/>
                    </a:lnTo>
                    <a:lnTo>
                      <a:pt x="41" y="10"/>
                    </a:lnTo>
                    <a:lnTo>
                      <a:pt x="43" y="10"/>
                    </a:lnTo>
                    <a:lnTo>
                      <a:pt x="44" y="12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50" y="16"/>
                    </a:lnTo>
                    <a:lnTo>
                      <a:pt x="52" y="18"/>
                    </a:lnTo>
                    <a:lnTo>
                      <a:pt x="54" y="18"/>
                    </a:lnTo>
                    <a:lnTo>
                      <a:pt x="54" y="20"/>
                    </a:lnTo>
                    <a:lnTo>
                      <a:pt x="56" y="22"/>
                    </a:lnTo>
                    <a:lnTo>
                      <a:pt x="58" y="22"/>
                    </a:lnTo>
                    <a:lnTo>
                      <a:pt x="58" y="24"/>
                    </a:lnTo>
                    <a:lnTo>
                      <a:pt x="60" y="24"/>
                    </a:lnTo>
                    <a:lnTo>
                      <a:pt x="60" y="25"/>
                    </a:lnTo>
                    <a:lnTo>
                      <a:pt x="62" y="27"/>
                    </a:lnTo>
                    <a:lnTo>
                      <a:pt x="62" y="29"/>
                    </a:lnTo>
                    <a:lnTo>
                      <a:pt x="64" y="29"/>
                    </a:lnTo>
                    <a:lnTo>
                      <a:pt x="64" y="31"/>
                    </a:lnTo>
                    <a:lnTo>
                      <a:pt x="66" y="31"/>
                    </a:lnTo>
                    <a:lnTo>
                      <a:pt x="66" y="33"/>
                    </a:lnTo>
                    <a:lnTo>
                      <a:pt x="68" y="35"/>
                    </a:lnTo>
                    <a:lnTo>
                      <a:pt x="68" y="37"/>
                    </a:lnTo>
                    <a:lnTo>
                      <a:pt x="69" y="37"/>
                    </a:lnTo>
                    <a:lnTo>
                      <a:pt x="69" y="39"/>
                    </a:lnTo>
                    <a:lnTo>
                      <a:pt x="69" y="41"/>
                    </a:lnTo>
                    <a:lnTo>
                      <a:pt x="69" y="43"/>
                    </a:lnTo>
                    <a:lnTo>
                      <a:pt x="69" y="45"/>
                    </a:lnTo>
                    <a:lnTo>
                      <a:pt x="69" y="47"/>
                    </a:lnTo>
                    <a:lnTo>
                      <a:pt x="69" y="49"/>
                    </a:lnTo>
                    <a:lnTo>
                      <a:pt x="68" y="50"/>
                    </a:lnTo>
                    <a:lnTo>
                      <a:pt x="68" y="52"/>
                    </a:lnTo>
                    <a:lnTo>
                      <a:pt x="68" y="54"/>
                    </a:lnTo>
                    <a:lnTo>
                      <a:pt x="66" y="54"/>
                    </a:lnTo>
                    <a:lnTo>
                      <a:pt x="66" y="56"/>
                    </a:lnTo>
                    <a:lnTo>
                      <a:pt x="64" y="56"/>
                    </a:lnTo>
                    <a:lnTo>
                      <a:pt x="64" y="58"/>
                    </a:lnTo>
                    <a:lnTo>
                      <a:pt x="62" y="58"/>
                    </a:lnTo>
                    <a:lnTo>
                      <a:pt x="62" y="60"/>
                    </a:lnTo>
                    <a:lnTo>
                      <a:pt x="60" y="60"/>
                    </a:lnTo>
                    <a:lnTo>
                      <a:pt x="58" y="62"/>
                    </a:lnTo>
                    <a:lnTo>
                      <a:pt x="56" y="62"/>
                    </a:lnTo>
                    <a:close/>
                  </a:path>
                </a:pathLst>
              </a:custGeom>
              <a:solidFill>
                <a:srgbClr val="E593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28" name="Freeform 804"/>
              <p:cNvSpPr>
                <a:spLocks noChangeAspect="1"/>
              </p:cNvSpPr>
              <p:nvPr/>
            </p:nvSpPr>
            <p:spPr bwMode="auto">
              <a:xfrm>
                <a:off x="1170" y="3127"/>
                <a:ext cx="47" cy="40"/>
              </a:xfrm>
              <a:custGeom>
                <a:avLst/>
                <a:gdLst>
                  <a:gd name="T0" fmla="*/ 2 w 62"/>
                  <a:gd name="T1" fmla="*/ 1 h 58"/>
                  <a:gd name="T2" fmla="*/ 2 w 62"/>
                  <a:gd name="T3" fmla="*/ 1 h 58"/>
                  <a:gd name="T4" fmla="*/ 2 w 62"/>
                  <a:gd name="T5" fmla="*/ 1 h 58"/>
                  <a:gd name="T6" fmla="*/ 2 w 62"/>
                  <a:gd name="T7" fmla="*/ 1 h 58"/>
                  <a:gd name="T8" fmla="*/ 2 w 62"/>
                  <a:gd name="T9" fmla="*/ 1 h 58"/>
                  <a:gd name="T10" fmla="*/ 2 w 62"/>
                  <a:gd name="T11" fmla="*/ 1 h 58"/>
                  <a:gd name="T12" fmla="*/ 2 w 62"/>
                  <a:gd name="T13" fmla="*/ 1 h 58"/>
                  <a:gd name="T14" fmla="*/ 2 w 62"/>
                  <a:gd name="T15" fmla="*/ 1 h 58"/>
                  <a:gd name="T16" fmla="*/ 2 w 62"/>
                  <a:gd name="T17" fmla="*/ 1 h 58"/>
                  <a:gd name="T18" fmla="*/ 2 w 62"/>
                  <a:gd name="T19" fmla="*/ 1 h 58"/>
                  <a:gd name="T20" fmla="*/ 2 w 62"/>
                  <a:gd name="T21" fmla="*/ 1 h 58"/>
                  <a:gd name="T22" fmla="*/ 2 w 62"/>
                  <a:gd name="T23" fmla="*/ 1 h 58"/>
                  <a:gd name="T24" fmla="*/ 2 w 62"/>
                  <a:gd name="T25" fmla="*/ 1 h 58"/>
                  <a:gd name="T26" fmla="*/ 2 w 62"/>
                  <a:gd name="T27" fmla="*/ 1 h 58"/>
                  <a:gd name="T28" fmla="*/ 2 w 62"/>
                  <a:gd name="T29" fmla="*/ 1 h 58"/>
                  <a:gd name="T30" fmla="*/ 2 w 62"/>
                  <a:gd name="T31" fmla="*/ 1 h 58"/>
                  <a:gd name="T32" fmla="*/ 2 w 62"/>
                  <a:gd name="T33" fmla="*/ 0 h 58"/>
                  <a:gd name="T34" fmla="*/ 2 w 62"/>
                  <a:gd name="T35" fmla="*/ 1 h 58"/>
                  <a:gd name="T36" fmla="*/ 2 w 62"/>
                  <a:gd name="T37" fmla="*/ 1 h 58"/>
                  <a:gd name="T38" fmla="*/ 2 w 62"/>
                  <a:gd name="T39" fmla="*/ 1 h 58"/>
                  <a:gd name="T40" fmla="*/ 2 w 62"/>
                  <a:gd name="T41" fmla="*/ 1 h 58"/>
                  <a:gd name="T42" fmla="*/ 2 w 62"/>
                  <a:gd name="T43" fmla="*/ 1 h 58"/>
                  <a:gd name="T44" fmla="*/ 2 w 62"/>
                  <a:gd name="T45" fmla="*/ 1 h 58"/>
                  <a:gd name="T46" fmla="*/ 2 w 62"/>
                  <a:gd name="T47" fmla="*/ 1 h 58"/>
                  <a:gd name="T48" fmla="*/ 2 w 62"/>
                  <a:gd name="T49" fmla="*/ 1 h 58"/>
                  <a:gd name="T50" fmla="*/ 2 w 62"/>
                  <a:gd name="T51" fmla="*/ 1 h 58"/>
                  <a:gd name="T52" fmla="*/ 2 w 62"/>
                  <a:gd name="T53" fmla="*/ 1 h 58"/>
                  <a:gd name="T54" fmla="*/ 2 w 62"/>
                  <a:gd name="T55" fmla="*/ 1 h 58"/>
                  <a:gd name="T56" fmla="*/ 2 w 62"/>
                  <a:gd name="T57" fmla="*/ 1 h 58"/>
                  <a:gd name="T58" fmla="*/ 2 w 62"/>
                  <a:gd name="T59" fmla="*/ 1 h 58"/>
                  <a:gd name="T60" fmla="*/ 2 w 62"/>
                  <a:gd name="T61" fmla="*/ 1 h 58"/>
                  <a:gd name="T62" fmla="*/ 2 w 62"/>
                  <a:gd name="T63" fmla="*/ 1 h 58"/>
                  <a:gd name="T64" fmla="*/ 2 w 62"/>
                  <a:gd name="T65" fmla="*/ 1 h 58"/>
                  <a:gd name="T66" fmla="*/ 2 w 62"/>
                  <a:gd name="T67" fmla="*/ 1 h 58"/>
                  <a:gd name="T68" fmla="*/ 2 w 62"/>
                  <a:gd name="T69" fmla="*/ 1 h 58"/>
                  <a:gd name="T70" fmla="*/ 2 w 62"/>
                  <a:gd name="T71" fmla="*/ 1 h 58"/>
                  <a:gd name="T72" fmla="*/ 2 w 62"/>
                  <a:gd name="T73" fmla="*/ 1 h 58"/>
                  <a:gd name="T74" fmla="*/ 2 w 62"/>
                  <a:gd name="T75" fmla="*/ 1 h 58"/>
                  <a:gd name="T76" fmla="*/ 2 w 62"/>
                  <a:gd name="T77" fmla="*/ 1 h 58"/>
                  <a:gd name="T78" fmla="*/ 2 w 62"/>
                  <a:gd name="T79" fmla="*/ 1 h 58"/>
                  <a:gd name="T80" fmla="*/ 2 w 62"/>
                  <a:gd name="T81" fmla="*/ 1 h 5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2"/>
                  <a:gd name="T124" fmla="*/ 0 h 58"/>
                  <a:gd name="T125" fmla="*/ 62 w 62"/>
                  <a:gd name="T126" fmla="*/ 58 h 5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2" h="58">
                    <a:moveTo>
                      <a:pt x="50" y="56"/>
                    </a:moveTo>
                    <a:lnTo>
                      <a:pt x="48" y="56"/>
                    </a:lnTo>
                    <a:lnTo>
                      <a:pt x="46" y="56"/>
                    </a:lnTo>
                    <a:lnTo>
                      <a:pt x="44" y="58"/>
                    </a:lnTo>
                    <a:lnTo>
                      <a:pt x="42" y="58"/>
                    </a:lnTo>
                    <a:lnTo>
                      <a:pt x="41" y="58"/>
                    </a:lnTo>
                    <a:lnTo>
                      <a:pt x="39" y="58"/>
                    </a:lnTo>
                    <a:lnTo>
                      <a:pt x="37" y="56"/>
                    </a:lnTo>
                    <a:lnTo>
                      <a:pt x="35" y="56"/>
                    </a:lnTo>
                    <a:lnTo>
                      <a:pt x="33" y="56"/>
                    </a:lnTo>
                    <a:lnTo>
                      <a:pt x="31" y="54"/>
                    </a:lnTo>
                    <a:lnTo>
                      <a:pt x="29" y="54"/>
                    </a:lnTo>
                    <a:lnTo>
                      <a:pt x="27" y="54"/>
                    </a:lnTo>
                    <a:lnTo>
                      <a:pt x="27" y="52"/>
                    </a:lnTo>
                    <a:lnTo>
                      <a:pt x="25" y="52"/>
                    </a:lnTo>
                    <a:lnTo>
                      <a:pt x="23" y="52"/>
                    </a:lnTo>
                    <a:lnTo>
                      <a:pt x="23" y="50"/>
                    </a:lnTo>
                    <a:lnTo>
                      <a:pt x="21" y="50"/>
                    </a:lnTo>
                    <a:lnTo>
                      <a:pt x="21" y="49"/>
                    </a:lnTo>
                    <a:lnTo>
                      <a:pt x="19" y="49"/>
                    </a:lnTo>
                    <a:lnTo>
                      <a:pt x="18" y="49"/>
                    </a:lnTo>
                    <a:lnTo>
                      <a:pt x="18" y="47"/>
                    </a:lnTo>
                    <a:lnTo>
                      <a:pt x="16" y="47"/>
                    </a:lnTo>
                    <a:lnTo>
                      <a:pt x="14" y="45"/>
                    </a:lnTo>
                    <a:lnTo>
                      <a:pt x="12" y="45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8" y="41"/>
                    </a:lnTo>
                    <a:lnTo>
                      <a:pt x="6" y="41"/>
                    </a:lnTo>
                    <a:lnTo>
                      <a:pt x="6" y="39"/>
                    </a:lnTo>
                    <a:lnTo>
                      <a:pt x="4" y="39"/>
                    </a:lnTo>
                    <a:lnTo>
                      <a:pt x="2" y="37"/>
                    </a:lnTo>
                    <a:lnTo>
                      <a:pt x="0" y="37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31" y="6"/>
                    </a:lnTo>
                    <a:lnTo>
                      <a:pt x="33" y="6"/>
                    </a:lnTo>
                    <a:lnTo>
                      <a:pt x="35" y="8"/>
                    </a:lnTo>
                    <a:lnTo>
                      <a:pt x="37" y="8"/>
                    </a:lnTo>
                    <a:lnTo>
                      <a:pt x="37" y="10"/>
                    </a:lnTo>
                    <a:lnTo>
                      <a:pt x="39" y="10"/>
                    </a:lnTo>
                    <a:lnTo>
                      <a:pt x="41" y="10"/>
                    </a:lnTo>
                    <a:lnTo>
                      <a:pt x="41" y="12"/>
                    </a:lnTo>
                    <a:lnTo>
                      <a:pt x="42" y="12"/>
                    </a:lnTo>
                    <a:lnTo>
                      <a:pt x="44" y="14"/>
                    </a:lnTo>
                    <a:lnTo>
                      <a:pt x="46" y="16"/>
                    </a:lnTo>
                    <a:lnTo>
                      <a:pt x="48" y="16"/>
                    </a:lnTo>
                    <a:lnTo>
                      <a:pt x="48" y="18"/>
                    </a:lnTo>
                    <a:lnTo>
                      <a:pt x="50" y="18"/>
                    </a:lnTo>
                    <a:lnTo>
                      <a:pt x="50" y="20"/>
                    </a:lnTo>
                    <a:lnTo>
                      <a:pt x="52" y="20"/>
                    </a:lnTo>
                    <a:lnTo>
                      <a:pt x="52" y="22"/>
                    </a:lnTo>
                    <a:lnTo>
                      <a:pt x="54" y="22"/>
                    </a:lnTo>
                    <a:lnTo>
                      <a:pt x="54" y="24"/>
                    </a:lnTo>
                    <a:lnTo>
                      <a:pt x="56" y="25"/>
                    </a:lnTo>
                    <a:lnTo>
                      <a:pt x="56" y="27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60" y="29"/>
                    </a:lnTo>
                    <a:lnTo>
                      <a:pt x="60" y="31"/>
                    </a:lnTo>
                    <a:lnTo>
                      <a:pt x="60" y="33"/>
                    </a:lnTo>
                    <a:lnTo>
                      <a:pt x="62" y="33"/>
                    </a:lnTo>
                    <a:lnTo>
                      <a:pt x="62" y="35"/>
                    </a:lnTo>
                    <a:lnTo>
                      <a:pt x="62" y="37"/>
                    </a:lnTo>
                    <a:lnTo>
                      <a:pt x="62" y="39"/>
                    </a:lnTo>
                    <a:lnTo>
                      <a:pt x="62" y="41"/>
                    </a:lnTo>
                    <a:lnTo>
                      <a:pt x="62" y="43"/>
                    </a:lnTo>
                    <a:lnTo>
                      <a:pt x="62" y="45"/>
                    </a:lnTo>
                    <a:lnTo>
                      <a:pt x="60" y="47"/>
                    </a:lnTo>
                    <a:lnTo>
                      <a:pt x="60" y="49"/>
                    </a:lnTo>
                    <a:lnTo>
                      <a:pt x="58" y="50"/>
                    </a:lnTo>
                    <a:lnTo>
                      <a:pt x="56" y="52"/>
                    </a:lnTo>
                    <a:lnTo>
                      <a:pt x="54" y="54"/>
                    </a:lnTo>
                    <a:lnTo>
                      <a:pt x="52" y="54"/>
                    </a:lnTo>
                    <a:lnTo>
                      <a:pt x="50" y="56"/>
                    </a:lnTo>
                    <a:close/>
                  </a:path>
                </a:pathLst>
              </a:custGeom>
              <a:solidFill>
                <a:srgbClr val="EB9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29" name="Freeform 805"/>
              <p:cNvSpPr>
                <a:spLocks noChangeAspect="1"/>
              </p:cNvSpPr>
              <p:nvPr/>
            </p:nvSpPr>
            <p:spPr bwMode="auto">
              <a:xfrm>
                <a:off x="1172" y="3127"/>
                <a:ext cx="42" cy="35"/>
              </a:xfrm>
              <a:custGeom>
                <a:avLst/>
                <a:gdLst>
                  <a:gd name="T0" fmla="*/ 2 w 56"/>
                  <a:gd name="T1" fmla="*/ 1 h 50"/>
                  <a:gd name="T2" fmla="*/ 2 w 56"/>
                  <a:gd name="T3" fmla="*/ 1 h 50"/>
                  <a:gd name="T4" fmla="*/ 2 w 56"/>
                  <a:gd name="T5" fmla="*/ 1 h 50"/>
                  <a:gd name="T6" fmla="*/ 2 w 56"/>
                  <a:gd name="T7" fmla="*/ 1 h 50"/>
                  <a:gd name="T8" fmla="*/ 2 w 56"/>
                  <a:gd name="T9" fmla="*/ 1 h 50"/>
                  <a:gd name="T10" fmla="*/ 2 w 56"/>
                  <a:gd name="T11" fmla="*/ 1 h 50"/>
                  <a:gd name="T12" fmla="*/ 2 w 56"/>
                  <a:gd name="T13" fmla="*/ 1 h 50"/>
                  <a:gd name="T14" fmla="*/ 2 w 56"/>
                  <a:gd name="T15" fmla="*/ 1 h 50"/>
                  <a:gd name="T16" fmla="*/ 2 w 56"/>
                  <a:gd name="T17" fmla="*/ 1 h 50"/>
                  <a:gd name="T18" fmla="*/ 2 w 56"/>
                  <a:gd name="T19" fmla="*/ 1 h 50"/>
                  <a:gd name="T20" fmla="*/ 2 w 56"/>
                  <a:gd name="T21" fmla="*/ 1 h 50"/>
                  <a:gd name="T22" fmla="*/ 2 w 56"/>
                  <a:gd name="T23" fmla="*/ 1 h 50"/>
                  <a:gd name="T24" fmla="*/ 2 w 56"/>
                  <a:gd name="T25" fmla="*/ 1 h 50"/>
                  <a:gd name="T26" fmla="*/ 0 w 56"/>
                  <a:gd name="T27" fmla="*/ 1 h 50"/>
                  <a:gd name="T28" fmla="*/ 2 w 56"/>
                  <a:gd name="T29" fmla="*/ 0 h 50"/>
                  <a:gd name="T30" fmla="*/ 2 w 56"/>
                  <a:gd name="T31" fmla="*/ 1 h 50"/>
                  <a:gd name="T32" fmla="*/ 2 w 56"/>
                  <a:gd name="T33" fmla="*/ 1 h 50"/>
                  <a:gd name="T34" fmla="*/ 2 w 56"/>
                  <a:gd name="T35" fmla="*/ 1 h 50"/>
                  <a:gd name="T36" fmla="*/ 2 w 56"/>
                  <a:gd name="T37" fmla="*/ 1 h 50"/>
                  <a:gd name="T38" fmla="*/ 2 w 56"/>
                  <a:gd name="T39" fmla="*/ 1 h 50"/>
                  <a:gd name="T40" fmla="*/ 2 w 56"/>
                  <a:gd name="T41" fmla="*/ 1 h 50"/>
                  <a:gd name="T42" fmla="*/ 2 w 56"/>
                  <a:gd name="T43" fmla="*/ 1 h 50"/>
                  <a:gd name="T44" fmla="*/ 2 w 56"/>
                  <a:gd name="T45" fmla="*/ 1 h 50"/>
                  <a:gd name="T46" fmla="*/ 2 w 56"/>
                  <a:gd name="T47" fmla="*/ 1 h 50"/>
                  <a:gd name="T48" fmla="*/ 2 w 56"/>
                  <a:gd name="T49" fmla="*/ 1 h 50"/>
                  <a:gd name="T50" fmla="*/ 2 w 56"/>
                  <a:gd name="T51" fmla="*/ 1 h 50"/>
                  <a:gd name="T52" fmla="*/ 2 w 56"/>
                  <a:gd name="T53" fmla="*/ 1 h 50"/>
                  <a:gd name="T54" fmla="*/ 2 w 56"/>
                  <a:gd name="T55" fmla="*/ 1 h 50"/>
                  <a:gd name="T56" fmla="*/ 2 w 56"/>
                  <a:gd name="T57" fmla="*/ 1 h 50"/>
                  <a:gd name="T58" fmla="*/ 2 w 56"/>
                  <a:gd name="T59" fmla="*/ 1 h 50"/>
                  <a:gd name="T60" fmla="*/ 2 w 56"/>
                  <a:gd name="T61" fmla="*/ 1 h 50"/>
                  <a:gd name="T62" fmla="*/ 2 w 56"/>
                  <a:gd name="T63" fmla="*/ 1 h 50"/>
                  <a:gd name="T64" fmla="*/ 2 w 56"/>
                  <a:gd name="T65" fmla="*/ 1 h 50"/>
                  <a:gd name="T66" fmla="*/ 2 w 56"/>
                  <a:gd name="T67" fmla="*/ 1 h 50"/>
                  <a:gd name="T68" fmla="*/ 2 w 56"/>
                  <a:gd name="T69" fmla="*/ 1 h 50"/>
                  <a:gd name="T70" fmla="*/ 2 w 56"/>
                  <a:gd name="T71" fmla="*/ 1 h 50"/>
                  <a:gd name="T72" fmla="*/ 2 w 56"/>
                  <a:gd name="T73" fmla="*/ 1 h 50"/>
                  <a:gd name="T74" fmla="*/ 2 w 56"/>
                  <a:gd name="T75" fmla="*/ 1 h 5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6"/>
                  <a:gd name="T115" fmla="*/ 0 h 50"/>
                  <a:gd name="T116" fmla="*/ 56 w 56"/>
                  <a:gd name="T117" fmla="*/ 50 h 5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6" h="50">
                    <a:moveTo>
                      <a:pt x="44" y="50"/>
                    </a:moveTo>
                    <a:lnTo>
                      <a:pt x="42" y="50"/>
                    </a:lnTo>
                    <a:lnTo>
                      <a:pt x="40" y="50"/>
                    </a:lnTo>
                    <a:lnTo>
                      <a:pt x="39" y="50"/>
                    </a:lnTo>
                    <a:lnTo>
                      <a:pt x="37" y="50"/>
                    </a:lnTo>
                    <a:lnTo>
                      <a:pt x="35" y="50"/>
                    </a:lnTo>
                    <a:lnTo>
                      <a:pt x="33" y="50"/>
                    </a:lnTo>
                    <a:lnTo>
                      <a:pt x="31" y="50"/>
                    </a:lnTo>
                    <a:lnTo>
                      <a:pt x="29" y="49"/>
                    </a:lnTo>
                    <a:lnTo>
                      <a:pt x="27" y="49"/>
                    </a:lnTo>
                    <a:lnTo>
                      <a:pt x="25" y="49"/>
                    </a:lnTo>
                    <a:lnTo>
                      <a:pt x="23" y="47"/>
                    </a:lnTo>
                    <a:lnTo>
                      <a:pt x="21" y="47"/>
                    </a:lnTo>
                    <a:lnTo>
                      <a:pt x="21" y="45"/>
                    </a:lnTo>
                    <a:lnTo>
                      <a:pt x="19" y="45"/>
                    </a:lnTo>
                    <a:lnTo>
                      <a:pt x="17" y="43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4" y="41"/>
                    </a:lnTo>
                    <a:lnTo>
                      <a:pt x="12" y="39"/>
                    </a:lnTo>
                    <a:lnTo>
                      <a:pt x="10" y="39"/>
                    </a:lnTo>
                    <a:lnTo>
                      <a:pt x="10" y="37"/>
                    </a:lnTo>
                    <a:lnTo>
                      <a:pt x="8" y="37"/>
                    </a:lnTo>
                    <a:lnTo>
                      <a:pt x="6" y="35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0" y="31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33" y="8"/>
                    </a:lnTo>
                    <a:lnTo>
                      <a:pt x="35" y="8"/>
                    </a:lnTo>
                    <a:lnTo>
                      <a:pt x="35" y="10"/>
                    </a:lnTo>
                    <a:lnTo>
                      <a:pt x="37" y="10"/>
                    </a:lnTo>
                    <a:lnTo>
                      <a:pt x="39" y="12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2" y="16"/>
                    </a:lnTo>
                    <a:lnTo>
                      <a:pt x="44" y="16"/>
                    </a:lnTo>
                    <a:lnTo>
                      <a:pt x="44" y="18"/>
                    </a:lnTo>
                    <a:lnTo>
                      <a:pt x="46" y="18"/>
                    </a:lnTo>
                    <a:lnTo>
                      <a:pt x="46" y="20"/>
                    </a:lnTo>
                    <a:lnTo>
                      <a:pt x="48" y="20"/>
                    </a:lnTo>
                    <a:lnTo>
                      <a:pt x="48" y="22"/>
                    </a:lnTo>
                    <a:lnTo>
                      <a:pt x="50" y="24"/>
                    </a:lnTo>
                    <a:lnTo>
                      <a:pt x="50" y="25"/>
                    </a:lnTo>
                    <a:lnTo>
                      <a:pt x="52" y="25"/>
                    </a:lnTo>
                    <a:lnTo>
                      <a:pt x="52" y="27"/>
                    </a:lnTo>
                    <a:lnTo>
                      <a:pt x="54" y="27"/>
                    </a:lnTo>
                    <a:lnTo>
                      <a:pt x="54" y="29"/>
                    </a:lnTo>
                    <a:lnTo>
                      <a:pt x="54" y="31"/>
                    </a:lnTo>
                    <a:lnTo>
                      <a:pt x="56" y="31"/>
                    </a:lnTo>
                    <a:lnTo>
                      <a:pt x="56" y="33"/>
                    </a:lnTo>
                    <a:lnTo>
                      <a:pt x="56" y="35"/>
                    </a:lnTo>
                    <a:lnTo>
                      <a:pt x="56" y="37"/>
                    </a:lnTo>
                    <a:lnTo>
                      <a:pt x="54" y="37"/>
                    </a:lnTo>
                    <a:lnTo>
                      <a:pt x="54" y="39"/>
                    </a:lnTo>
                    <a:lnTo>
                      <a:pt x="54" y="41"/>
                    </a:lnTo>
                    <a:lnTo>
                      <a:pt x="54" y="43"/>
                    </a:lnTo>
                    <a:lnTo>
                      <a:pt x="52" y="43"/>
                    </a:lnTo>
                    <a:lnTo>
                      <a:pt x="52" y="45"/>
                    </a:lnTo>
                    <a:lnTo>
                      <a:pt x="50" y="45"/>
                    </a:lnTo>
                    <a:lnTo>
                      <a:pt x="50" y="47"/>
                    </a:lnTo>
                    <a:lnTo>
                      <a:pt x="48" y="47"/>
                    </a:lnTo>
                    <a:lnTo>
                      <a:pt x="46" y="49"/>
                    </a:lnTo>
                    <a:lnTo>
                      <a:pt x="44" y="49"/>
                    </a:lnTo>
                    <a:lnTo>
                      <a:pt x="44" y="50"/>
                    </a:lnTo>
                    <a:close/>
                  </a:path>
                </a:pathLst>
              </a:custGeom>
              <a:solidFill>
                <a:srgbClr val="ED9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30" name="Freeform 806"/>
              <p:cNvSpPr>
                <a:spLocks noChangeAspect="1"/>
              </p:cNvSpPr>
              <p:nvPr/>
            </p:nvSpPr>
            <p:spPr bwMode="auto">
              <a:xfrm>
                <a:off x="1173" y="3127"/>
                <a:ext cx="36" cy="31"/>
              </a:xfrm>
              <a:custGeom>
                <a:avLst/>
                <a:gdLst>
                  <a:gd name="T0" fmla="*/ 2 w 48"/>
                  <a:gd name="T1" fmla="*/ 1 h 45"/>
                  <a:gd name="T2" fmla="*/ 2 w 48"/>
                  <a:gd name="T3" fmla="*/ 1 h 45"/>
                  <a:gd name="T4" fmla="*/ 2 w 48"/>
                  <a:gd name="T5" fmla="*/ 1 h 45"/>
                  <a:gd name="T6" fmla="*/ 2 w 48"/>
                  <a:gd name="T7" fmla="*/ 1 h 45"/>
                  <a:gd name="T8" fmla="*/ 2 w 48"/>
                  <a:gd name="T9" fmla="*/ 1 h 45"/>
                  <a:gd name="T10" fmla="*/ 2 w 48"/>
                  <a:gd name="T11" fmla="*/ 1 h 45"/>
                  <a:gd name="T12" fmla="*/ 2 w 48"/>
                  <a:gd name="T13" fmla="*/ 1 h 45"/>
                  <a:gd name="T14" fmla="*/ 2 w 48"/>
                  <a:gd name="T15" fmla="*/ 1 h 45"/>
                  <a:gd name="T16" fmla="*/ 2 w 48"/>
                  <a:gd name="T17" fmla="*/ 1 h 45"/>
                  <a:gd name="T18" fmla="*/ 2 w 48"/>
                  <a:gd name="T19" fmla="*/ 1 h 45"/>
                  <a:gd name="T20" fmla="*/ 2 w 48"/>
                  <a:gd name="T21" fmla="*/ 1 h 45"/>
                  <a:gd name="T22" fmla="*/ 2 w 48"/>
                  <a:gd name="T23" fmla="*/ 1 h 45"/>
                  <a:gd name="T24" fmla="*/ 2 w 48"/>
                  <a:gd name="T25" fmla="*/ 1 h 45"/>
                  <a:gd name="T26" fmla="*/ 2 w 48"/>
                  <a:gd name="T27" fmla="*/ 1 h 45"/>
                  <a:gd name="T28" fmla="*/ 0 w 48"/>
                  <a:gd name="T29" fmla="*/ 1 h 45"/>
                  <a:gd name="T30" fmla="*/ 2 w 48"/>
                  <a:gd name="T31" fmla="*/ 0 h 45"/>
                  <a:gd name="T32" fmla="*/ 2 w 48"/>
                  <a:gd name="T33" fmla="*/ 1 h 45"/>
                  <a:gd name="T34" fmla="*/ 2 w 48"/>
                  <a:gd name="T35" fmla="*/ 1 h 45"/>
                  <a:gd name="T36" fmla="*/ 2 w 48"/>
                  <a:gd name="T37" fmla="*/ 1 h 45"/>
                  <a:gd name="T38" fmla="*/ 2 w 48"/>
                  <a:gd name="T39" fmla="*/ 1 h 45"/>
                  <a:gd name="T40" fmla="*/ 2 w 48"/>
                  <a:gd name="T41" fmla="*/ 1 h 45"/>
                  <a:gd name="T42" fmla="*/ 2 w 48"/>
                  <a:gd name="T43" fmla="*/ 1 h 45"/>
                  <a:gd name="T44" fmla="*/ 2 w 48"/>
                  <a:gd name="T45" fmla="*/ 1 h 45"/>
                  <a:gd name="T46" fmla="*/ 2 w 48"/>
                  <a:gd name="T47" fmla="*/ 1 h 45"/>
                  <a:gd name="T48" fmla="*/ 2 w 48"/>
                  <a:gd name="T49" fmla="*/ 1 h 45"/>
                  <a:gd name="T50" fmla="*/ 2 w 48"/>
                  <a:gd name="T51" fmla="*/ 1 h 45"/>
                  <a:gd name="T52" fmla="*/ 2 w 48"/>
                  <a:gd name="T53" fmla="*/ 1 h 45"/>
                  <a:gd name="T54" fmla="*/ 2 w 48"/>
                  <a:gd name="T55" fmla="*/ 1 h 45"/>
                  <a:gd name="T56" fmla="*/ 2 w 48"/>
                  <a:gd name="T57" fmla="*/ 1 h 45"/>
                  <a:gd name="T58" fmla="*/ 2 w 48"/>
                  <a:gd name="T59" fmla="*/ 1 h 45"/>
                  <a:gd name="T60" fmla="*/ 2 w 48"/>
                  <a:gd name="T61" fmla="*/ 1 h 45"/>
                  <a:gd name="T62" fmla="*/ 2 w 48"/>
                  <a:gd name="T63" fmla="*/ 1 h 45"/>
                  <a:gd name="T64" fmla="*/ 2 w 48"/>
                  <a:gd name="T65" fmla="*/ 1 h 4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8"/>
                  <a:gd name="T100" fmla="*/ 0 h 45"/>
                  <a:gd name="T101" fmla="*/ 48 w 48"/>
                  <a:gd name="T102" fmla="*/ 45 h 4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8" h="45">
                    <a:moveTo>
                      <a:pt x="38" y="43"/>
                    </a:moveTo>
                    <a:lnTo>
                      <a:pt x="37" y="43"/>
                    </a:lnTo>
                    <a:lnTo>
                      <a:pt x="37" y="45"/>
                    </a:lnTo>
                    <a:lnTo>
                      <a:pt x="35" y="45"/>
                    </a:lnTo>
                    <a:lnTo>
                      <a:pt x="33" y="45"/>
                    </a:lnTo>
                    <a:lnTo>
                      <a:pt x="31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3" y="43"/>
                    </a:lnTo>
                    <a:lnTo>
                      <a:pt x="23" y="41"/>
                    </a:lnTo>
                    <a:lnTo>
                      <a:pt x="21" y="41"/>
                    </a:lnTo>
                    <a:lnTo>
                      <a:pt x="19" y="41"/>
                    </a:lnTo>
                    <a:lnTo>
                      <a:pt x="19" y="39"/>
                    </a:lnTo>
                    <a:lnTo>
                      <a:pt x="17" y="39"/>
                    </a:lnTo>
                    <a:lnTo>
                      <a:pt x="15" y="37"/>
                    </a:lnTo>
                    <a:lnTo>
                      <a:pt x="14" y="37"/>
                    </a:lnTo>
                    <a:lnTo>
                      <a:pt x="14" y="35"/>
                    </a:lnTo>
                    <a:lnTo>
                      <a:pt x="12" y="35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8" y="33"/>
                    </a:lnTo>
                    <a:lnTo>
                      <a:pt x="8" y="31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5" y="12"/>
                    </a:lnTo>
                    <a:lnTo>
                      <a:pt x="37" y="12"/>
                    </a:lnTo>
                    <a:lnTo>
                      <a:pt x="38" y="14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42" y="18"/>
                    </a:lnTo>
                    <a:lnTo>
                      <a:pt x="42" y="20"/>
                    </a:lnTo>
                    <a:lnTo>
                      <a:pt x="44" y="22"/>
                    </a:lnTo>
                    <a:lnTo>
                      <a:pt x="44" y="24"/>
                    </a:lnTo>
                    <a:lnTo>
                      <a:pt x="46" y="24"/>
                    </a:lnTo>
                    <a:lnTo>
                      <a:pt x="46" y="25"/>
                    </a:lnTo>
                    <a:lnTo>
                      <a:pt x="48" y="25"/>
                    </a:lnTo>
                    <a:lnTo>
                      <a:pt x="48" y="27"/>
                    </a:lnTo>
                    <a:lnTo>
                      <a:pt x="48" y="29"/>
                    </a:lnTo>
                    <a:lnTo>
                      <a:pt x="48" y="31"/>
                    </a:lnTo>
                    <a:lnTo>
                      <a:pt x="48" y="33"/>
                    </a:lnTo>
                    <a:lnTo>
                      <a:pt x="46" y="35"/>
                    </a:lnTo>
                    <a:lnTo>
                      <a:pt x="46" y="37"/>
                    </a:lnTo>
                    <a:lnTo>
                      <a:pt x="44" y="39"/>
                    </a:lnTo>
                    <a:lnTo>
                      <a:pt x="42" y="41"/>
                    </a:lnTo>
                    <a:lnTo>
                      <a:pt x="40" y="43"/>
                    </a:lnTo>
                    <a:lnTo>
                      <a:pt x="38" y="43"/>
                    </a:lnTo>
                    <a:close/>
                  </a:path>
                </a:pathLst>
              </a:custGeom>
              <a:solidFill>
                <a:srgbClr val="F2A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31" name="Freeform 807"/>
              <p:cNvSpPr>
                <a:spLocks noChangeAspect="1"/>
              </p:cNvSpPr>
              <p:nvPr/>
            </p:nvSpPr>
            <p:spPr bwMode="auto">
              <a:xfrm>
                <a:off x="1175" y="3127"/>
                <a:ext cx="30" cy="26"/>
              </a:xfrm>
              <a:custGeom>
                <a:avLst/>
                <a:gdLst>
                  <a:gd name="T0" fmla="*/ 2 w 40"/>
                  <a:gd name="T1" fmla="*/ 1 h 37"/>
                  <a:gd name="T2" fmla="*/ 2 w 40"/>
                  <a:gd name="T3" fmla="*/ 1 h 37"/>
                  <a:gd name="T4" fmla="*/ 2 w 40"/>
                  <a:gd name="T5" fmla="*/ 1 h 37"/>
                  <a:gd name="T6" fmla="*/ 2 w 40"/>
                  <a:gd name="T7" fmla="*/ 1 h 37"/>
                  <a:gd name="T8" fmla="*/ 2 w 40"/>
                  <a:gd name="T9" fmla="*/ 1 h 37"/>
                  <a:gd name="T10" fmla="*/ 2 w 40"/>
                  <a:gd name="T11" fmla="*/ 1 h 37"/>
                  <a:gd name="T12" fmla="*/ 2 w 40"/>
                  <a:gd name="T13" fmla="*/ 1 h 37"/>
                  <a:gd name="T14" fmla="*/ 2 w 40"/>
                  <a:gd name="T15" fmla="*/ 1 h 37"/>
                  <a:gd name="T16" fmla="*/ 2 w 40"/>
                  <a:gd name="T17" fmla="*/ 1 h 37"/>
                  <a:gd name="T18" fmla="*/ 2 w 40"/>
                  <a:gd name="T19" fmla="*/ 1 h 37"/>
                  <a:gd name="T20" fmla="*/ 2 w 40"/>
                  <a:gd name="T21" fmla="*/ 1 h 37"/>
                  <a:gd name="T22" fmla="*/ 2 w 40"/>
                  <a:gd name="T23" fmla="*/ 1 h 37"/>
                  <a:gd name="T24" fmla="*/ 2 w 40"/>
                  <a:gd name="T25" fmla="*/ 1 h 37"/>
                  <a:gd name="T26" fmla="*/ 2 w 40"/>
                  <a:gd name="T27" fmla="*/ 1 h 37"/>
                  <a:gd name="T28" fmla="*/ 2 w 40"/>
                  <a:gd name="T29" fmla="*/ 1 h 37"/>
                  <a:gd name="T30" fmla="*/ 2 w 40"/>
                  <a:gd name="T31" fmla="*/ 1 h 37"/>
                  <a:gd name="T32" fmla="*/ 2 w 40"/>
                  <a:gd name="T33" fmla="*/ 1 h 37"/>
                  <a:gd name="T34" fmla="*/ 2 w 40"/>
                  <a:gd name="T35" fmla="*/ 1 h 37"/>
                  <a:gd name="T36" fmla="*/ 2 w 40"/>
                  <a:gd name="T37" fmla="*/ 1 h 37"/>
                  <a:gd name="T38" fmla="*/ 2 w 40"/>
                  <a:gd name="T39" fmla="*/ 1 h 37"/>
                  <a:gd name="T40" fmla="*/ 2 w 40"/>
                  <a:gd name="T41" fmla="*/ 1 h 37"/>
                  <a:gd name="T42" fmla="*/ 2 w 40"/>
                  <a:gd name="T43" fmla="*/ 1 h 37"/>
                  <a:gd name="T44" fmla="*/ 0 w 40"/>
                  <a:gd name="T45" fmla="*/ 1 h 37"/>
                  <a:gd name="T46" fmla="*/ 2 w 40"/>
                  <a:gd name="T47" fmla="*/ 0 h 37"/>
                  <a:gd name="T48" fmla="*/ 2 w 40"/>
                  <a:gd name="T49" fmla="*/ 0 h 37"/>
                  <a:gd name="T50" fmla="*/ 2 w 40"/>
                  <a:gd name="T51" fmla="*/ 1 h 37"/>
                  <a:gd name="T52" fmla="*/ 2 w 40"/>
                  <a:gd name="T53" fmla="*/ 1 h 37"/>
                  <a:gd name="T54" fmla="*/ 2 w 40"/>
                  <a:gd name="T55" fmla="*/ 1 h 37"/>
                  <a:gd name="T56" fmla="*/ 2 w 40"/>
                  <a:gd name="T57" fmla="*/ 1 h 37"/>
                  <a:gd name="T58" fmla="*/ 2 w 40"/>
                  <a:gd name="T59" fmla="*/ 1 h 37"/>
                  <a:gd name="T60" fmla="*/ 2 w 40"/>
                  <a:gd name="T61" fmla="*/ 1 h 37"/>
                  <a:gd name="T62" fmla="*/ 2 w 40"/>
                  <a:gd name="T63" fmla="*/ 1 h 37"/>
                  <a:gd name="T64" fmla="*/ 2 w 40"/>
                  <a:gd name="T65" fmla="*/ 1 h 37"/>
                  <a:gd name="T66" fmla="*/ 2 w 40"/>
                  <a:gd name="T67" fmla="*/ 1 h 37"/>
                  <a:gd name="T68" fmla="*/ 2 w 40"/>
                  <a:gd name="T69" fmla="*/ 1 h 37"/>
                  <a:gd name="T70" fmla="*/ 2 w 40"/>
                  <a:gd name="T71" fmla="*/ 1 h 37"/>
                  <a:gd name="T72" fmla="*/ 2 w 40"/>
                  <a:gd name="T73" fmla="*/ 1 h 37"/>
                  <a:gd name="T74" fmla="*/ 2 w 40"/>
                  <a:gd name="T75" fmla="*/ 1 h 37"/>
                  <a:gd name="T76" fmla="*/ 2 w 40"/>
                  <a:gd name="T77" fmla="*/ 1 h 37"/>
                  <a:gd name="T78" fmla="*/ 2 w 40"/>
                  <a:gd name="T79" fmla="*/ 1 h 37"/>
                  <a:gd name="T80" fmla="*/ 2 w 40"/>
                  <a:gd name="T81" fmla="*/ 1 h 37"/>
                  <a:gd name="T82" fmla="*/ 2 w 40"/>
                  <a:gd name="T83" fmla="*/ 1 h 37"/>
                  <a:gd name="T84" fmla="*/ 2 w 40"/>
                  <a:gd name="T85" fmla="*/ 1 h 37"/>
                  <a:gd name="T86" fmla="*/ 2 w 40"/>
                  <a:gd name="T87" fmla="*/ 1 h 37"/>
                  <a:gd name="T88" fmla="*/ 2 w 40"/>
                  <a:gd name="T89" fmla="*/ 1 h 37"/>
                  <a:gd name="T90" fmla="*/ 2 w 40"/>
                  <a:gd name="T91" fmla="*/ 1 h 37"/>
                  <a:gd name="T92" fmla="*/ 2 w 40"/>
                  <a:gd name="T93" fmla="*/ 1 h 37"/>
                  <a:gd name="T94" fmla="*/ 2 w 40"/>
                  <a:gd name="T95" fmla="*/ 1 h 37"/>
                  <a:gd name="T96" fmla="*/ 2 w 40"/>
                  <a:gd name="T97" fmla="*/ 1 h 37"/>
                  <a:gd name="T98" fmla="*/ 2 w 40"/>
                  <a:gd name="T99" fmla="*/ 1 h 37"/>
                  <a:gd name="T100" fmla="*/ 2 w 40"/>
                  <a:gd name="T101" fmla="*/ 1 h 37"/>
                  <a:gd name="T102" fmla="*/ 2 w 40"/>
                  <a:gd name="T103" fmla="*/ 1 h 37"/>
                  <a:gd name="T104" fmla="*/ 2 w 40"/>
                  <a:gd name="T105" fmla="*/ 1 h 37"/>
                  <a:gd name="T106" fmla="*/ 2 w 40"/>
                  <a:gd name="T107" fmla="*/ 1 h 37"/>
                  <a:gd name="T108" fmla="*/ 2 w 40"/>
                  <a:gd name="T109" fmla="*/ 1 h 37"/>
                  <a:gd name="T110" fmla="*/ 2 w 40"/>
                  <a:gd name="T111" fmla="*/ 1 h 37"/>
                  <a:gd name="T112" fmla="*/ 2 w 40"/>
                  <a:gd name="T113" fmla="*/ 1 h 37"/>
                  <a:gd name="T114" fmla="*/ 2 w 40"/>
                  <a:gd name="T115" fmla="*/ 1 h 37"/>
                  <a:gd name="T116" fmla="*/ 2 w 40"/>
                  <a:gd name="T117" fmla="*/ 1 h 37"/>
                  <a:gd name="T118" fmla="*/ 2 w 40"/>
                  <a:gd name="T119" fmla="*/ 1 h 3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0"/>
                  <a:gd name="T181" fmla="*/ 0 h 37"/>
                  <a:gd name="T182" fmla="*/ 40 w 40"/>
                  <a:gd name="T183" fmla="*/ 37 h 3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0" h="37">
                    <a:moveTo>
                      <a:pt x="33" y="37"/>
                    </a:moveTo>
                    <a:lnTo>
                      <a:pt x="31" y="37"/>
                    </a:lnTo>
                    <a:lnTo>
                      <a:pt x="29" y="37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3" y="37"/>
                    </a:lnTo>
                    <a:lnTo>
                      <a:pt x="21" y="37"/>
                    </a:lnTo>
                    <a:lnTo>
                      <a:pt x="19" y="35"/>
                    </a:lnTo>
                    <a:lnTo>
                      <a:pt x="17" y="35"/>
                    </a:lnTo>
                    <a:lnTo>
                      <a:pt x="15" y="33"/>
                    </a:lnTo>
                    <a:lnTo>
                      <a:pt x="13" y="33"/>
                    </a:lnTo>
                    <a:lnTo>
                      <a:pt x="13" y="31"/>
                    </a:lnTo>
                    <a:lnTo>
                      <a:pt x="12" y="31"/>
                    </a:lnTo>
                    <a:lnTo>
                      <a:pt x="10" y="31"/>
                    </a:lnTo>
                    <a:lnTo>
                      <a:pt x="10" y="29"/>
                    </a:lnTo>
                    <a:lnTo>
                      <a:pt x="8" y="29"/>
                    </a:lnTo>
                    <a:lnTo>
                      <a:pt x="8" y="27"/>
                    </a:lnTo>
                    <a:lnTo>
                      <a:pt x="6" y="27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7" y="8"/>
                    </a:lnTo>
                    <a:lnTo>
                      <a:pt x="29" y="8"/>
                    </a:lnTo>
                    <a:lnTo>
                      <a:pt x="29" y="10"/>
                    </a:lnTo>
                    <a:lnTo>
                      <a:pt x="31" y="10"/>
                    </a:lnTo>
                    <a:lnTo>
                      <a:pt x="31" y="12"/>
                    </a:lnTo>
                    <a:lnTo>
                      <a:pt x="33" y="12"/>
                    </a:lnTo>
                    <a:lnTo>
                      <a:pt x="33" y="14"/>
                    </a:lnTo>
                    <a:lnTo>
                      <a:pt x="35" y="14"/>
                    </a:lnTo>
                    <a:lnTo>
                      <a:pt x="35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38" y="22"/>
                    </a:lnTo>
                    <a:lnTo>
                      <a:pt x="40" y="22"/>
                    </a:lnTo>
                    <a:lnTo>
                      <a:pt x="40" y="24"/>
                    </a:lnTo>
                    <a:lnTo>
                      <a:pt x="40" y="25"/>
                    </a:lnTo>
                    <a:lnTo>
                      <a:pt x="40" y="27"/>
                    </a:lnTo>
                    <a:lnTo>
                      <a:pt x="40" y="29"/>
                    </a:lnTo>
                    <a:lnTo>
                      <a:pt x="38" y="31"/>
                    </a:lnTo>
                    <a:lnTo>
                      <a:pt x="38" y="33"/>
                    </a:lnTo>
                    <a:lnTo>
                      <a:pt x="36" y="33"/>
                    </a:lnTo>
                    <a:lnTo>
                      <a:pt x="36" y="35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7"/>
                    </a:lnTo>
                    <a:close/>
                  </a:path>
                </a:pathLst>
              </a:custGeom>
              <a:solidFill>
                <a:srgbClr val="F7A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32" name="Freeform 808"/>
              <p:cNvSpPr>
                <a:spLocks noChangeAspect="1"/>
              </p:cNvSpPr>
              <p:nvPr/>
            </p:nvSpPr>
            <p:spPr bwMode="auto">
              <a:xfrm>
                <a:off x="1176" y="3127"/>
                <a:ext cx="25" cy="21"/>
              </a:xfrm>
              <a:custGeom>
                <a:avLst/>
                <a:gdLst>
                  <a:gd name="T0" fmla="*/ 2 w 33"/>
                  <a:gd name="T1" fmla="*/ 1 h 31"/>
                  <a:gd name="T2" fmla="*/ 2 w 33"/>
                  <a:gd name="T3" fmla="*/ 1 h 31"/>
                  <a:gd name="T4" fmla="*/ 2 w 33"/>
                  <a:gd name="T5" fmla="*/ 1 h 31"/>
                  <a:gd name="T6" fmla="*/ 2 w 33"/>
                  <a:gd name="T7" fmla="*/ 1 h 31"/>
                  <a:gd name="T8" fmla="*/ 2 w 33"/>
                  <a:gd name="T9" fmla="*/ 1 h 31"/>
                  <a:gd name="T10" fmla="*/ 2 w 33"/>
                  <a:gd name="T11" fmla="*/ 1 h 31"/>
                  <a:gd name="T12" fmla="*/ 2 w 33"/>
                  <a:gd name="T13" fmla="*/ 1 h 31"/>
                  <a:gd name="T14" fmla="*/ 2 w 33"/>
                  <a:gd name="T15" fmla="*/ 1 h 31"/>
                  <a:gd name="T16" fmla="*/ 2 w 33"/>
                  <a:gd name="T17" fmla="*/ 1 h 31"/>
                  <a:gd name="T18" fmla="*/ 2 w 33"/>
                  <a:gd name="T19" fmla="*/ 1 h 31"/>
                  <a:gd name="T20" fmla="*/ 2 w 33"/>
                  <a:gd name="T21" fmla="*/ 1 h 31"/>
                  <a:gd name="T22" fmla="*/ 2 w 33"/>
                  <a:gd name="T23" fmla="*/ 1 h 31"/>
                  <a:gd name="T24" fmla="*/ 2 w 33"/>
                  <a:gd name="T25" fmla="*/ 1 h 31"/>
                  <a:gd name="T26" fmla="*/ 2 w 33"/>
                  <a:gd name="T27" fmla="*/ 1 h 31"/>
                  <a:gd name="T28" fmla="*/ 2 w 33"/>
                  <a:gd name="T29" fmla="*/ 1 h 31"/>
                  <a:gd name="T30" fmla="*/ 2 w 33"/>
                  <a:gd name="T31" fmla="*/ 1 h 31"/>
                  <a:gd name="T32" fmla="*/ 2 w 33"/>
                  <a:gd name="T33" fmla="*/ 1 h 31"/>
                  <a:gd name="T34" fmla="*/ 2 w 33"/>
                  <a:gd name="T35" fmla="*/ 1 h 31"/>
                  <a:gd name="T36" fmla="*/ 2 w 33"/>
                  <a:gd name="T37" fmla="*/ 1 h 31"/>
                  <a:gd name="T38" fmla="*/ 2 w 33"/>
                  <a:gd name="T39" fmla="*/ 1 h 31"/>
                  <a:gd name="T40" fmla="*/ 0 w 33"/>
                  <a:gd name="T41" fmla="*/ 1 h 31"/>
                  <a:gd name="T42" fmla="*/ 2 w 33"/>
                  <a:gd name="T43" fmla="*/ 0 h 31"/>
                  <a:gd name="T44" fmla="*/ 2 w 33"/>
                  <a:gd name="T45" fmla="*/ 0 h 31"/>
                  <a:gd name="T46" fmla="*/ 2 w 33"/>
                  <a:gd name="T47" fmla="*/ 1 h 31"/>
                  <a:gd name="T48" fmla="*/ 2 w 33"/>
                  <a:gd name="T49" fmla="*/ 1 h 31"/>
                  <a:gd name="T50" fmla="*/ 2 w 33"/>
                  <a:gd name="T51" fmla="*/ 1 h 31"/>
                  <a:gd name="T52" fmla="*/ 2 w 33"/>
                  <a:gd name="T53" fmla="*/ 1 h 31"/>
                  <a:gd name="T54" fmla="*/ 2 w 33"/>
                  <a:gd name="T55" fmla="*/ 1 h 31"/>
                  <a:gd name="T56" fmla="*/ 2 w 33"/>
                  <a:gd name="T57" fmla="*/ 1 h 31"/>
                  <a:gd name="T58" fmla="*/ 2 w 33"/>
                  <a:gd name="T59" fmla="*/ 1 h 31"/>
                  <a:gd name="T60" fmla="*/ 2 w 33"/>
                  <a:gd name="T61" fmla="*/ 1 h 31"/>
                  <a:gd name="T62" fmla="*/ 2 w 33"/>
                  <a:gd name="T63" fmla="*/ 1 h 31"/>
                  <a:gd name="T64" fmla="*/ 2 w 33"/>
                  <a:gd name="T65" fmla="*/ 1 h 31"/>
                  <a:gd name="T66" fmla="*/ 2 w 33"/>
                  <a:gd name="T67" fmla="*/ 1 h 31"/>
                  <a:gd name="T68" fmla="*/ 2 w 33"/>
                  <a:gd name="T69" fmla="*/ 1 h 31"/>
                  <a:gd name="T70" fmla="*/ 2 w 33"/>
                  <a:gd name="T71" fmla="*/ 1 h 31"/>
                  <a:gd name="T72" fmla="*/ 2 w 33"/>
                  <a:gd name="T73" fmla="*/ 1 h 31"/>
                  <a:gd name="T74" fmla="*/ 2 w 33"/>
                  <a:gd name="T75" fmla="*/ 1 h 31"/>
                  <a:gd name="T76" fmla="*/ 2 w 33"/>
                  <a:gd name="T77" fmla="*/ 1 h 31"/>
                  <a:gd name="T78" fmla="*/ 2 w 33"/>
                  <a:gd name="T79" fmla="*/ 1 h 31"/>
                  <a:gd name="T80" fmla="*/ 2 w 33"/>
                  <a:gd name="T81" fmla="*/ 1 h 31"/>
                  <a:gd name="T82" fmla="*/ 2 w 33"/>
                  <a:gd name="T83" fmla="*/ 1 h 31"/>
                  <a:gd name="T84" fmla="*/ 2 w 33"/>
                  <a:gd name="T85" fmla="*/ 1 h 31"/>
                  <a:gd name="T86" fmla="*/ 2 w 33"/>
                  <a:gd name="T87" fmla="*/ 1 h 31"/>
                  <a:gd name="T88" fmla="*/ 2 w 33"/>
                  <a:gd name="T89" fmla="*/ 1 h 31"/>
                  <a:gd name="T90" fmla="*/ 2 w 33"/>
                  <a:gd name="T91" fmla="*/ 1 h 31"/>
                  <a:gd name="T92" fmla="*/ 2 w 33"/>
                  <a:gd name="T93" fmla="*/ 1 h 31"/>
                  <a:gd name="T94" fmla="*/ 2 w 33"/>
                  <a:gd name="T95" fmla="*/ 1 h 31"/>
                  <a:gd name="T96" fmla="*/ 2 w 33"/>
                  <a:gd name="T97" fmla="*/ 1 h 31"/>
                  <a:gd name="T98" fmla="*/ 2 w 33"/>
                  <a:gd name="T99" fmla="*/ 1 h 3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3"/>
                  <a:gd name="T151" fmla="*/ 0 h 31"/>
                  <a:gd name="T152" fmla="*/ 33 w 33"/>
                  <a:gd name="T153" fmla="*/ 31 h 3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3" h="31">
                    <a:moveTo>
                      <a:pt x="27" y="29"/>
                    </a:moveTo>
                    <a:lnTo>
                      <a:pt x="25" y="29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1" y="31"/>
                    </a:lnTo>
                    <a:lnTo>
                      <a:pt x="19" y="31"/>
                    </a:lnTo>
                    <a:lnTo>
                      <a:pt x="17" y="31"/>
                    </a:lnTo>
                    <a:lnTo>
                      <a:pt x="17" y="29"/>
                    </a:lnTo>
                    <a:lnTo>
                      <a:pt x="15" y="29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0" y="25"/>
                    </a:lnTo>
                    <a:lnTo>
                      <a:pt x="8" y="25"/>
                    </a:lnTo>
                    <a:lnTo>
                      <a:pt x="8" y="24"/>
                    </a:lnTo>
                    <a:lnTo>
                      <a:pt x="6" y="24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19" y="6"/>
                    </a:lnTo>
                    <a:lnTo>
                      <a:pt x="21" y="6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5" y="10"/>
                    </a:lnTo>
                    <a:lnTo>
                      <a:pt x="27" y="10"/>
                    </a:lnTo>
                    <a:lnTo>
                      <a:pt x="27" y="12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31" y="14"/>
                    </a:lnTo>
                    <a:lnTo>
                      <a:pt x="31" y="16"/>
                    </a:lnTo>
                    <a:lnTo>
                      <a:pt x="31" y="18"/>
                    </a:lnTo>
                    <a:lnTo>
                      <a:pt x="33" y="18"/>
                    </a:lnTo>
                    <a:lnTo>
                      <a:pt x="33" y="20"/>
                    </a:lnTo>
                    <a:lnTo>
                      <a:pt x="33" y="22"/>
                    </a:lnTo>
                    <a:lnTo>
                      <a:pt x="33" y="24"/>
                    </a:lnTo>
                    <a:lnTo>
                      <a:pt x="33" y="25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29" y="29"/>
                    </a:lnTo>
                    <a:lnTo>
                      <a:pt x="27" y="29"/>
                    </a:lnTo>
                    <a:close/>
                  </a:path>
                </a:pathLst>
              </a:custGeom>
              <a:solidFill>
                <a:srgbClr val="FA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33" name="Freeform 809"/>
              <p:cNvSpPr>
                <a:spLocks noChangeAspect="1"/>
              </p:cNvSpPr>
              <p:nvPr/>
            </p:nvSpPr>
            <p:spPr bwMode="auto">
              <a:xfrm>
                <a:off x="1178" y="3127"/>
                <a:ext cx="20" cy="17"/>
              </a:xfrm>
              <a:custGeom>
                <a:avLst/>
                <a:gdLst>
                  <a:gd name="T0" fmla="*/ 1 w 27"/>
                  <a:gd name="T1" fmla="*/ 0 h 24"/>
                  <a:gd name="T2" fmla="*/ 1 w 27"/>
                  <a:gd name="T3" fmla="*/ 0 h 24"/>
                  <a:gd name="T4" fmla="*/ 1 w 27"/>
                  <a:gd name="T5" fmla="*/ 1 h 24"/>
                  <a:gd name="T6" fmla="*/ 1 w 27"/>
                  <a:gd name="T7" fmla="*/ 1 h 24"/>
                  <a:gd name="T8" fmla="*/ 1 w 27"/>
                  <a:gd name="T9" fmla="*/ 1 h 24"/>
                  <a:gd name="T10" fmla="*/ 1 w 27"/>
                  <a:gd name="T11" fmla="*/ 1 h 24"/>
                  <a:gd name="T12" fmla="*/ 1 w 27"/>
                  <a:gd name="T13" fmla="*/ 1 h 24"/>
                  <a:gd name="T14" fmla="*/ 1 w 27"/>
                  <a:gd name="T15" fmla="*/ 1 h 24"/>
                  <a:gd name="T16" fmla="*/ 1 w 27"/>
                  <a:gd name="T17" fmla="*/ 1 h 24"/>
                  <a:gd name="T18" fmla="*/ 1 w 27"/>
                  <a:gd name="T19" fmla="*/ 1 h 24"/>
                  <a:gd name="T20" fmla="*/ 1 w 27"/>
                  <a:gd name="T21" fmla="*/ 1 h 24"/>
                  <a:gd name="T22" fmla="*/ 1 w 27"/>
                  <a:gd name="T23" fmla="*/ 1 h 24"/>
                  <a:gd name="T24" fmla="*/ 1 w 27"/>
                  <a:gd name="T25" fmla="*/ 1 h 24"/>
                  <a:gd name="T26" fmla="*/ 1 w 27"/>
                  <a:gd name="T27" fmla="*/ 1 h 24"/>
                  <a:gd name="T28" fmla="*/ 1 w 27"/>
                  <a:gd name="T29" fmla="*/ 1 h 24"/>
                  <a:gd name="T30" fmla="*/ 1 w 27"/>
                  <a:gd name="T31" fmla="*/ 1 h 24"/>
                  <a:gd name="T32" fmla="*/ 1 w 27"/>
                  <a:gd name="T33" fmla="*/ 1 h 24"/>
                  <a:gd name="T34" fmla="*/ 1 w 27"/>
                  <a:gd name="T35" fmla="*/ 1 h 24"/>
                  <a:gd name="T36" fmla="*/ 1 w 27"/>
                  <a:gd name="T37" fmla="*/ 1 h 24"/>
                  <a:gd name="T38" fmla="*/ 1 w 27"/>
                  <a:gd name="T39" fmla="*/ 1 h 24"/>
                  <a:gd name="T40" fmla="*/ 1 w 27"/>
                  <a:gd name="T41" fmla="*/ 1 h 24"/>
                  <a:gd name="T42" fmla="*/ 1 w 27"/>
                  <a:gd name="T43" fmla="*/ 1 h 24"/>
                  <a:gd name="T44" fmla="*/ 1 w 27"/>
                  <a:gd name="T45" fmla="*/ 1 h 24"/>
                  <a:gd name="T46" fmla="*/ 1 w 27"/>
                  <a:gd name="T47" fmla="*/ 1 h 24"/>
                  <a:gd name="T48" fmla="*/ 1 w 27"/>
                  <a:gd name="T49" fmla="*/ 1 h 24"/>
                  <a:gd name="T50" fmla="*/ 1 w 27"/>
                  <a:gd name="T51" fmla="*/ 1 h 24"/>
                  <a:gd name="T52" fmla="*/ 1 w 27"/>
                  <a:gd name="T53" fmla="*/ 1 h 24"/>
                  <a:gd name="T54" fmla="*/ 1 w 27"/>
                  <a:gd name="T55" fmla="*/ 1 h 24"/>
                  <a:gd name="T56" fmla="*/ 1 w 27"/>
                  <a:gd name="T57" fmla="*/ 1 h 24"/>
                  <a:gd name="T58" fmla="*/ 1 w 27"/>
                  <a:gd name="T59" fmla="*/ 1 h 24"/>
                  <a:gd name="T60" fmla="*/ 1 w 27"/>
                  <a:gd name="T61" fmla="*/ 1 h 24"/>
                  <a:gd name="T62" fmla="*/ 1 w 27"/>
                  <a:gd name="T63" fmla="*/ 1 h 24"/>
                  <a:gd name="T64" fmla="*/ 1 w 27"/>
                  <a:gd name="T65" fmla="*/ 1 h 24"/>
                  <a:gd name="T66" fmla="*/ 1 w 27"/>
                  <a:gd name="T67" fmla="*/ 1 h 24"/>
                  <a:gd name="T68" fmla="*/ 1 w 27"/>
                  <a:gd name="T69" fmla="*/ 1 h 24"/>
                  <a:gd name="T70" fmla="*/ 1 w 27"/>
                  <a:gd name="T71" fmla="*/ 1 h 24"/>
                  <a:gd name="T72" fmla="*/ 1 w 27"/>
                  <a:gd name="T73" fmla="*/ 1 h 24"/>
                  <a:gd name="T74" fmla="*/ 1 w 27"/>
                  <a:gd name="T75" fmla="*/ 1 h 24"/>
                  <a:gd name="T76" fmla="*/ 1 w 27"/>
                  <a:gd name="T77" fmla="*/ 1 h 24"/>
                  <a:gd name="T78" fmla="*/ 1 w 27"/>
                  <a:gd name="T79" fmla="*/ 1 h 24"/>
                  <a:gd name="T80" fmla="*/ 0 w 27"/>
                  <a:gd name="T81" fmla="*/ 1 h 24"/>
                  <a:gd name="T82" fmla="*/ 1 w 27"/>
                  <a:gd name="T83" fmla="*/ 0 h 2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7"/>
                  <a:gd name="T127" fmla="*/ 0 h 24"/>
                  <a:gd name="T128" fmla="*/ 27 w 27"/>
                  <a:gd name="T129" fmla="*/ 24 h 2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7" h="24">
                    <a:moveTo>
                      <a:pt x="8" y="0"/>
                    </a:moveTo>
                    <a:lnTo>
                      <a:pt x="9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5" y="12"/>
                    </a:lnTo>
                    <a:lnTo>
                      <a:pt x="25" y="14"/>
                    </a:lnTo>
                    <a:lnTo>
                      <a:pt x="27" y="14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5" y="20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3" y="24"/>
                    </a:lnTo>
                    <a:lnTo>
                      <a:pt x="21" y="24"/>
                    </a:lnTo>
                    <a:lnTo>
                      <a:pt x="19" y="24"/>
                    </a:lnTo>
                    <a:lnTo>
                      <a:pt x="17" y="24"/>
                    </a:lnTo>
                    <a:lnTo>
                      <a:pt x="15" y="24"/>
                    </a:lnTo>
                    <a:lnTo>
                      <a:pt x="13" y="24"/>
                    </a:lnTo>
                    <a:lnTo>
                      <a:pt x="11" y="24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8" y="22"/>
                    </a:lnTo>
                    <a:lnTo>
                      <a:pt x="8" y="20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B0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34" name="Freeform 810"/>
              <p:cNvSpPr>
                <a:spLocks noChangeAspect="1"/>
              </p:cNvSpPr>
              <p:nvPr/>
            </p:nvSpPr>
            <p:spPr bwMode="auto">
              <a:xfrm>
                <a:off x="1207" y="3191"/>
                <a:ext cx="37" cy="30"/>
              </a:xfrm>
              <a:custGeom>
                <a:avLst/>
                <a:gdLst>
                  <a:gd name="T0" fmla="*/ 1 w 50"/>
                  <a:gd name="T1" fmla="*/ 1 h 44"/>
                  <a:gd name="T2" fmla="*/ 1 w 50"/>
                  <a:gd name="T3" fmla="*/ 1 h 44"/>
                  <a:gd name="T4" fmla="*/ 1 w 50"/>
                  <a:gd name="T5" fmla="*/ 1 h 44"/>
                  <a:gd name="T6" fmla="*/ 1 w 50"/>
                  <a:gd name="T7" fmla="*/ 1 h 44"/>
                  <a:gd name="T8" fmla="*/ 1 w 50"/>
                  <a:gd name="T9" fmla="*/ 1 h 44"/>
                  <a:gd name="T10" fmla="*/ 1 w 50"/>
                  <a:gd name="T11" fmla="*/ 1 h 44"/>
                  <a:gd name="T12" fmla="*/ 1 w 50"/>
                  <a:gd name="T13" fmla="*/ 1 h 44"/>
                  <a:gd name="T14" fmla="*/ 1 w 50"/>
                  <a:gd name="T15" fmla="*/ 1 h 44"/>
                  <a:gd name="T16" fmla="*/ 1 w 50"/>
                  <a:gd name="T17" fmla="*/ 1 h 44"/>
                  <a:gd name="T18" fmla="*/ 1 w 50"/>
                  <a:gd name="T19" fmla="*/ 1 h 44"/>
                  <a:gd name="T20" fmla="*/ 1 w 50"/>
                  <a:gd name="T21" fmla="*/ 1 h 44"/>
                  <a:gd name="T22" fmla="*/ 1 w 50"/>
                  <a:gd name="T23" fmla="*/ 1 h 44"/>
                  <a:gd name="T24" fmla="*/ 1 w 50"/>
                  <a:gd name="T25" fmla="*/ 1 h 44"/>
                  <a:gd name="T26" fmla="*/ 1 w 50"/>
                  <a:gd name="T27" fmla="*/ 1 h 44"/>
                  <a:gd name="T28" fmla="*/ 1 w 50"/>
                  <a:gd name="T29" fmla="*/ 1 h 44"/>
                  <a:gd name="T30" fmla="*/ 1 w 50"/>
                  <a:gd name="T31" fmla="*/ 1 h 44"/>
                  <a:gd name="T32" fmla="*/ 1 w 50"/>
                  <a:gd name="T33" fmla="*/ 1 h 44"/>
                  <a:gd name="T34" fmla="*/ 1 w 50"/>
                  <a:gd name="T35" fmla="*/ 1 h 44"/>
                  <a:gd name="T36" fmla="*/ 1 w 50"/>
                  <a:gd name="T37" fmla="*/ 1 h 44"/>
                  <a:gd name="T38" fmla="*/ 1 w 50"/>
                  <a:gd name="T39" fmla="*/ 1 h 44"/>
                  <a:gd name="T40" fmla="*/ 0 w 50"/>
                  <a:gd name="T41" fmla="*/ 1 h 44"/>
                  <a:gd name="T42" fmla="*/ 0 w 50"/>
                  <a:gd name="T43" fmla="*/ 1 h 44"/>
                  <a:gd name="T44" fmla="*/ 0 w 50"/>
                  <a:gd name="T45" fmla="*/ 1 h 44"/>
                  <a:gd name="T46" fmla="*/ 1 w 50"/>
                  <a:gd name="T47" fmla="*/ 1 h 44"/>
                  <a:gd name="T48" fmla="*/ 1 w 50"/>
                  <a:gd name="T49" fmla="*/ 1 h 44"/>
                  <a:gd name="T50" fmla="*/ 1 w 50"/>
                  <a:gd name="T51" fmla="*/ 1 h 44"/>
                  <a:gd name="T52" fmla="*/ 1 w 50"/>
                  <a:gd name="T53" fmla="*/ 1 h 44"/>
                  <a:gd name="T54" fmla="*/ 1 w 50"/>
                  <a:gd name="T55" fmla="*/ 1 h 44"/>
                  <a:gd name="T56" fmla="*/ 1 w 50"/>
                  <a:gd name="T57" fmla="*/ 1 h 44"/>
                  <a:gd name="T58" fmla="*/ 1 w 50"/>
                  <a:gd name="T59" fmla="*/ 1 h 44"/>
                  <a:gd name="T60" fmla="*/ 1 w 50"/>
                  <a:gd name="T61" fmla="*/ 1 h 44"/>
                  <a:gd name="T62" fmla="*/ 1 w 50"/>
                  <a:gd name="T63" fmla="*/ 1 h 44"/>
                  <a:gd name="T64" fmla="*/ 1 w 50"/>
                  <a:gd name="T65" fmla="*/ 1 h 44"/>
                  <a:gd name="T66" fmla="*/ 1 w 50"/>
                  <a:gd name="T67" fmla="*/ 1 h 44"/>
                  <a:gd name="T68" fmla="*/ 1 w 50"/>
                  <a:gd name="T69" fmla="*/ 1 h 44"/>
                  <a:gd name="T70" fmla="*/ 1 w 50"/>
                  <a:gd name="T71" fmla="*/ 1 h 44"/>
                  <a:gd name="T72" fmla="*/ 1 w 50"/>
                  <a:gd name="T73" fmla="*/ 0 h 44"/>
                  <a:gd name="T74" fmla="*/ 1 w 50"/>
                  <a:gd name="T75" fmla="*/ 0 h 44"/>
                  <a:gd name="T76" fmla="*/ 1 w 50"/>
                  <a:gd name="T77" fmla="*/ 1 h 44"/>
                  <a:gd name="T78" fmla="*/ 1 w 50"/>
                  <a:gd name="T79" fmla="*/ 1 h 44"/>
                  <a:gd name="T80" fmla="*/ 1 w 50"/>
                  <a:gd name="T81" fmla="*/ 1 h 44"/>
                  <a:gd name="T82" fmla="*/ 1 w 50"/>
                  <a:gd name="T83" fmla="*/ 1 h 44"/>
                  <a:gd name="T84" fmla="*/ 1 w 50"/>
                  <a:gd name="T85" fmla="*/ 1 h 44"/>
                  <a:gd name="T86" fmla="*/ 1 w 50"/>
                  <a:gd name="T87" fmla="*/ 1 h 44"/>
                  <a:gd name="T88" fmla="*/ 1 w 50"/>
                  <a:gd name="T89" fmla="*/ 1 h 44"/>
                  <a:gd name="T90" fmla="*/ 1 w 50"/>
                  <a:gd name="T91" fmla="*/ 1 h 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0"/>
                  <a:gd name="T139" fmla="*/ 0 h 44"/>
                  <a:gd name="T140" fmla="*/ 50 w 50"/>
                  <a:gd name="T141" fmla="*/ 44 h 4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0" h="44">
                    <a:moveTo>
                      <a:pt x="48" y="19"/>
                    </a:moveTo>
                    <a:lnTo>
                      <a:pt x="48" y="21"/>
                    </a:lnTo>
                    <a:lnTo>
                      <a:pt x="48" y="23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0" y="27"/>
                    </a:lnTo>
                    <a:lnTo>
                      <a:pt x="50" y="29"/>
                    </a:lnTo>
                    <a:lnTo>
                      <a:pt x="48" y="29"/>
                    </a:lnTo>
                    <a:lnTo>
                      <a:pt x="48" y="30"/>
                    </a:lnTo>
                    <a:lnTo>
                      <a:pt x="48" y="32"/>
                    </a:lnTo>
                    <a:lnTo>
                      <a:pt x="46" y="32"/>
                    </a:lnTo>
                    <a:lnTo>
                      <a:pt x="46" y="34"/>
                    </a:lnTo>
                    <a:lnTo>
                      <a:pt x="44" y="34"/>
                    </a:lnTo>
                    <a:lnTo>
                      <a:pt x="42" y="34"/>
                    </a:lnTo>
                    <a:lnTo>
                      <a:pt x="42" y="36"/>
                    </a:lnTo>
                    <a:lnTo>
                      <a:pt x="41" y="36"/>
                    </a:lnTo>
                    <a:lnTo>
                      <a:pt x="39" y="36"/>
                    </a:lnTo>
                    <a:lnTo>
                      <a:pt x="39" y="38"/>
                    </a:lnTo>
                    <a:lnTo>
                      <a:pt x="37" y="38"/>
                    </a:lnTo>
                    <a:lnTo>
                      <a:pt x="35" y="38"/>
                    </a:lnTo>
                    <a:lnTo>
                      <a:pt x="33" y="40"/>
                    </a:lnTo>
                    <a:lnTo>
                      <a:pt x="31" y="40"/>
                    </a:lnTo>
                    <a:lnTo>
                      <a:pt x="31" y="42"/>
                    </a:lnTo>
                    <a:lnTo>
                      <a:pt x="29" y="42"/>
                    </a:lnTo>
                    <a:lnTo>
                      <a:pt x="27" y="42"/>
                    </a:lnTo>
                    <a:lnTo>
                      <a:pt x="25" y="44"/>
                    </a:lnTo>
                    <a:lnTo>
                      <a:pt x="23" y="44"/>
                    </a:lnTo>
                    <a:lnTo>
                      <a:pt x="21" y="44"/>
                    </a:lnTo>
                    <a:lnTo>
                      <a:pt x="19" y="44"/>
                    </a:lnTo>
                    <a:lnTo>
                      <a:pt x="18" y="44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2" y="44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1" y="6"/>
                    </a:lnTo>
                    <a:lnTo>
                      <a:pt x="41" y="7"/>
                    </a:lnTo>
                    <a:lnTo>
                      <a:pt x="42" y="7"/>
                    </a:lnTo>
                    <a:lnTo>
                      <a:pt x="42" y="9"/>
                    </a:lnTo>
                    <a:lnTo>
                      <a:pt x="42" y="11"/>
                    </a:lnTo>
                    <a:lnTo>
                      <a:pt x="44" y="11"/>
                    </a:lnTo>
                    <a:lnTo>
                      <a:pt x="44" y="13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46" y="17"/>
                    </a:lnTo>
                    <a:lnTo>
                      <a:pt x="48" y="17"/>
                    </a:lnTo>
                    <a:lnTo>
                      <a:pt x="48" y="19"/>
                    </a:lnTo>
                    <a:close/>
                  </a:path>
                </a:pathLst>
              </a:custGeom>
              <a:solidFill>
                <a:srgbClr val="B259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35" name="Freeform 811"/>
              <p:cNvSpPr>
                <a:spLocks noChangeAspect="1"/>
              </p:cNvSpPr>
              <p:nvPr/>
            </p:nvSpPr>
            <p:spPr bwMode="auto">
              <a:xfrm>
                <a:off x="1207" y="3192"/>
                <a:ext cx="35" cy="29"/>
              </a:xfrm>
              <a:custGeom>
                <a:avLst/>
                <a:gdLst>
                  <a:gd name="T0" fmla="*/ 2 w 46"/>
                  <a:gd name="T1" fmla="*/ 1 h 42"/>
                  <a:gd name="T2" fmla="*/ 2 w 46"/>
                  <a:gd name="T3" fmla="*/ 1 h 42"/>
                  <a:gd name="T4" fmla="*/ 2 w 46"/>
                  <a:gd name="T5" fmla="*/ 1 h 42"/>
                  <a:gd name="T6" fmla="*/ 2 w 46"/>
                  <a:gd name="T7" fmla="*/ 1 h 42"/>
                  <a:gd name="T8" fmla="*/ 2 w 46"/>
                  <a:gd name="T9" fmla="*/ 1 h 42"/>
                  <a:gd name="T10" fmla="*/ 2 w 46"/>
                  <a:gd name="T11" fmla="*/ 1 h 42"/>
                  <a:gd name="T12" fmla="*/ 2 w 46"/>
                  <a:gd name="T13" fmla="*/ 1 h 42"/>
                  <a:gd name="T14" fmla="*/ 2 w 46"/>
                  <a:gd name="T15" fmla="*/ 1 h 42"/>
                  <a:gd name="T16" fmla="*/ 2 w 46"/>
                  <a:gd name="T17" fmla="*/ 1 h 42"/>
                  <a:gd name="T18" fmla="*/ 2 w 46"/>
                  <a:gd name="T19" fmla="*/ 1 h 42"/>
                  <a:gd name="T20" fmla="*/ 2 w 46"/>
                  <a:gd name="T21" fmla="*/ 1 h 42"/>
                  <a:gd name="T22" fmla="*/ 2 w 46"/>
                  <a:gd name="T23" fmla="*/ 1 h 42"/>
                  <a:gd name="T24" fmla="*/ 2 w 46"/>
                  <a:gd name="T25" fmla="*/ 1 h 42"/>
                  <a:gd name="T26" fmla="*/ 2 w 46"/>
                  <a:gd name="T27" fmla="*/ 1 h 42"/>
                  <a:gd name="T28" fmla="*/ 2 w 46"/>
                  <a:gd name="T29" fmla="*/ 1 h 42"/>
                  <a:gd name="T30" fmla="*/ 2 w 46"/>
                  <a:gd name="T31" fmla="*/ 1 h 42"/>
                  <a:gd name="T32" fmla="*/ 2 w 46"/>
                  <a:gd name="T33" fmla="*/ 1 h 42"/>
                  <a:gd name="T34" fmla="*/ 2 w 46"/>
                  <a:gd name="T35" fmla="*/ 1 h 42"/>
                  <a:gd name="T36" fmla="*/ 2 w 46"/>
                  <a:gd name="T37" fmla="*/ 1 h 42"/>
                  <a:gd name="T38" fmla="*/ 0 w 46"/>
                  <a:gd name="T39" fmla="*/ 1 h 42"/>
                  <a:gd name="T40" fmla="*/ 0 w 46"/>
                  <a:gd name="T41" fmla="*/ 1 h 42"/>
                  <a:gd name="T42" fmla="*/ 0 w 46"/>
                  <a:gd name="T43" fmla="*/ 1 h 42"/>
                  <a:gd name="T44" fmla="*/ 2 w 46"/>
                  <a:gd name="T45" fmla="*/ 1 h 42"/>
                  <a:gd name="T46" fmla="*/ 2 w 46"/>
                  <a:gd name="T47" fmla="*/ 1 h 42"/>
                  <a:gd name="T48" fmla="*/ 2 w 46"/>
                  <a:gd name="T49" fmla="*/ 1 h 42"/>
                  <a:gd name="T50" fmla="*/ 2 w 46"/>
                  <a:gd name="T51" fmla="*/ 1 h 42"/>
                  <a:gd name="T52" fmla="*/ 2 w 46"/>
                  <a:gd name="T53" fmla="*/ 1 h 42"/>
                  <a:gd name="T54" fmla="*/ 2 w 46"/>
                  <a:gd name="T55" fmla="*/ 1 h 42"/>
                  <a:gd name="T56" fmla="*/ 2 w 46"/>
                  <a:gd name="T57" fmla="*/ 1 h 42"/>
                  <a:gd name="T58" fmla="*/ 2 w 46"/>
                  <a:gd name="T59" fmla="*/ 1 h 42"/>
                  <a:gd name="T60" fmla="*/ 2 w 46"/>
                  <a:gd name="T61" fmla="*/ 1 h 42"/>
                  <a:gd name="T62" fmla="*/ 2 w 46"/>
                  <a:gd name="T63" fmla="*/ 1 h 42"/>
                  <a:gd name="T64" fmla="*/ 2 w 46"/>
                  <a:gd name="T65" fmla="*/ 1 h 42"/>
                  <a:gd name="T66" fmla="*/ 2 w 46"/>
                  <a:gd name="T67" fmla="*/ 1 h 42"/>
                  <a:gd name="T68" fmla="*/ 2 w 46"/>
                  <a:gd name="T69" fmla="*/ 1 h 42"/>
                  <a:gd name="T70" fmla="*/ 2 w 46"/>
                  <a:gd name="T71" fmla="*/ 1 h 42"/>
                  <a:gd name="T72" fmla="*/ 2 w 46"/>
                  <a:gd name="T73" fmla="*/ 0 h 42"/>
                  <a:gd name="T74" fmla="*/ 2 w 46"/>
                  <a:gd name="T75" fmla="*/ 0 h 42"/>
                  <a:gd name="T76" fmla="*/ 2 w 46"/>
                  <a:gd name="T77" fmla="*/ 1 h 42"/>
                  <a:gd name="T78" fmla="*/ 2 w 46"/>
                  <a:gd name="T79" fmla="*/ 1 h 42"/>
                  <a:gd name="T80" fmla="*/ 2 w 46"/>
                  <a:gd name="T81" fmla="*/ 1 h 42"/>
                  <a:gd name="T82" fmla="*/ 2 w 46"/>
                  <a:gd name="T83" fmla="*/ 1 h 42"/>
                  <a:gd name="T84" fmla="*/ 2 w 46"/>
                  <a:gd name="T85" fmla="*/ 1 h 42"/>
                  <a:gd name="T86" fmla="*/ 2 w 46"/>
                  <a:gd name="T87" fmla="*/ 1 h 4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6"/>
                  <a:gd name="T133" fmla="*/ 0 h 42"/>
                  <a:gd name="T134" fmla="*/ 46 w 46"/>
                  <a:gd name="T135" fmla="*/ 42 h 4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6" h="42">
                    <a:moveTo>
                      <a:pt x="44" y="17"/>
                    </a:moveTo>
                    <a:lnTo>
                      <a:pt x="44" y="19"/>
                    </a:lnTo>
                    <a:lnTo>
                      <a:pt x="46" y="19"/>
                    </a:lnTo>
                    <a:lnTo>
                      <a:pt x="46" y="21"/>
                    </a:lnTo>
                    <a:lnTo>
                      <a:pt x="46" y="23"/>
                    </a:lnTo>
                    <a:lnTo>
                      <a:pt x="46" y="25"/>
                    </a:lnTo>
                    <a:lnTo>
                      <a:pt x="46" y="27"/>
                    </a:lnTo>
                    <a:lnTo>
                      <a:pt x="46" y="28"/>
                    </a:lnTo>
                    <a:lnTo>
                      <a:pt x="44" y="28"/>
                    </a:lnTo>
                    <a:lnTo>
                      <a:pt x="44" y="30"/>
                    </a:lnTo>
                    <a:lnTo>
                      <a:pt x="42" y="30"/>
                    </a:lnTo>
                    <a:lnTo>
                      <a:pt x="42" y="32"/>
                    </a:lnTo>
                    <a:lnTo>
                      <a:pt x="41" y="32"/>
                    </a:lnTo>
                    <a:lnTo>
                      <a:pt x="39" y="32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5" y="34"/>
                    </a:lnTo>
                    <a:lnTo>
                      <a:pt x="35" y="36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1" y="38"/>
                    </a:lnTo>
                    <a:lnTo>
                      <a:pt x="29" y="38"/>
                    </a:lnTo>
                    <a:lnTo>
                      <a:pt x="27" y="38"/>
                    </a:lnTo>
                    <a:lnTo>
                      <a:pt x="27" y="40"/>
                    </a:lnTo>
                    <a:lnTo>
                      <a:pt x="25" y="40"/>
                    </a:lnTo>
                    <a:lnTo>
                      <a:pt x="23" y="40"/>
                    </a:lnTo>
                    <a:lnTo>
                      <a:pt x="23" y="42"/>
                    </a:lnTo>
                    <a:lnTo>
                      <a:pt x="21" y="42"/>
                    </a:lnTo>
                    <a:lnTo>
                      <a:pt x="19" y="42"/>
                    </a:lnTo>
                    <a:lnTo>
                      <a:pt x="18" y="42"/>
                    </a:lnTo>
                    <a:lnTo>
                      <a:pt x="16" y="42"/>
                    </a:lnTo>
                    <a:lnTo>
                      <a:pt x="14" y="40"/>
                    </a:lnTo>
                    <a:lnTo>
                      <a:pt x="12" y="40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6" y="40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8" y="17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9" y="5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39" y="4"/>
                    </a:lnTo>
                    <a:lnTo>
                      <a:pt x="39" y="5"/>
                    </a:lnTo>
                    <a:lnTo>
                      <a:pt x="39" y="7"/>
                    </a:lnTo>
                    <a:lnTo>
                      <a:pt x="41" y="9"/>
                    </a:lnTo>
                    <a:lnTo>
                      <a:pt x="41" y="11"/>
                    </a:lnTo>
                    <a:lnTo>
                      <a:pt x="42" y="11"/>
                    </a:lnTo>
                    <a:lnTo>
                      <a:pt x="42" y="13"/>
                    </a:lnTo>
                    <a:lnTo>
                      <a:pt x="44" y="13"/>
                    </a:lnTo>
                    <a:lnTo>
                      <a:pt x="44" y="15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A64D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36" name="Freeform 812"/>
              <p:cNvSpPr>
                <a:spLocks noChangeAspect="1"/>
              </p:cNvSpPr>
              <p:nvPr/>
            </p:nvSpPr>
            <p:spPr bwMode="auto">
              <a:xfrm>
                <a:off x="1207" y="3193"/>
                <a:ext cx="33" cy="27"/>
              </a:xfrm>
              <a:custGeom>
                <a:avLst/>
                <a:gdLst>
                  <a:gd name="T0" fmla="*/ 2 w 44"/>
                  <a:gd name="T1" fmla="*/ 1 h 38"/>
                  <a:gd name="T2" fmla="*/ 2 w 44"/>
                  <a:gd name="T3" fmla="*/ 1 h 38"/>
                  <a:gd name="T4" fmla="*/ 2 w 44"/>
                  <a:gd name="T5" fmla="*/ 1 h 38"/>
                  <a:gd name="T6" fmla="*/ 2 w 44"/>
                  <a:gd name="T7" fmla="*/ 1 h 38"/>
                  <a:gd name="T8" fmla="*/ 2 w 44"/>
                  <a:gd name="T9" fmla="*/ 1 h 38"/>
                  <a:gd name="T10" fmla="*/ 2 w 44"/>
                  <a:gd name="T11" fmla="*/ 1 h 38"/>
                  <a:gd name="T12" fmla="*/ 2 w 44"/>
                  <a:gd name="T13" fmla="*/ 1 h 38"/>
                  <a:gd name="T14" fmla="*/ 2 w 44"/>
                  <a:gd name="T15" fmla="*/ 1 h 38"/>
                  <a:gd name="T16" fmla="*/ 2 w 44"/>
                  <a:gd name="T17" fmla="*/ 1 h 38"/>
                  <a:gd name="T18" fmla="*/ 2 w 44"/>
                  <a:gd name="T19" fmla="*/ 1 h 38"/>
                  <a:gd name="T20" fmla="*/ 2 w 44"/>
                  <a:gd name="T21" fmla="*/ 1 h 38"/>
                  <a:gd name="T22" fmla="*/ 2 w 44"/>
                  <a:gd name="T23" fmla="*/ 1 h 38"/>
                  <a:gd name="T24" fmla="*/ 2 w 44"/>
                  <a:gd name="T25" fmla="*/ 1 h 38"/>
                  <a:gd name="T26" fmla="*/ 2 w 44"/>
                  <a:gd name="T27" fmla="*/ 1 h 38"/>
                  <a:gd name="T28" fmla="*/ 2 w 44"/>
                  <a:gd name="T29" fmla="*/ 1 h 38"/>
                  <a:gd name="T30" fmla="*/ 2 w 44"/>
                  <a:gd name="T31" fmla="*/ 1 h 38"/>
                  <a:gd name="T32" fmla="*/ 2 w 44"/>
                  <a:gd name="T33" fmla="*/ 1 h 38"/>
                  <a:gd name="T34" fmla="*/ 0 w 44"/>
                  <a:gd name="T35" fmla="*/ 1 h 38"/>
                  <a:gd name="T36" fmla="*/ 0 w 44"/>
                  <a:gd name="T37" fmla="*/ 1 h 38"/>
                  <a:gd name="T38" fmla="*/ 2 w 44"/>
                  <a:gd name="T39" fmla="*/ 1 h 38"/>
                  <a:gd name="T40" fmla="*/ 2 w 44"/>
                  <a:gd name="T41" fmla="*/ 1 h 38"/>
                  <a:gd name="T42" fmla="*/ 2 w 44"/>
                  <a:gd name="T43" fmla="*/ 1 h 38"/>
                  <a:gd name="T44" fmla="*/ 2 w 44"/>
                  <a:gd name="T45" fmla="*/ 1 h 38"/>
                  <a:gd name="T46" fmla="*/ 2 w 44"/>
                  <a:gd name="T47" fmla="*/ 1 h 38"/>
                  <a:gd name="T48" fmla="*/ 2 w 44"/>
                  <a:gd name="T49" fmla="*/ 1 h 38"/>
                  <a:gd name="T50" fmla="*/ 2 w 44"/>
                  <a:gd name="T51" fmla="*/ 1 h 38"/>
                  <a:gd name="T52" fmla="*/ 2 w 44"/>
                  <a:gd name="T53" fmla="*/ 1 h 38"/>
                  <a:gd name="T54" fmla="*/ 2 w 44"/>
                  <a:gd name="T55" fmla="*/ 1 h 38"/>
                  <a:gd name="T56" fmla="*/ 2 w 44"/>
                  <a:gd name="T57" fmla="*/ 1 h 38"/>
                  <a:gd name="T58" fmla="*/ 2 w 44"/>
                  <a:gd name="T59" fmla="*/ 1 h 38"/>
                  <a:gd name="T60" fmla="*/ 2 w 44"/>
                  <a:gd name="T61" fmla="*/ 0 h 38"/>
                  <a:gd name="T62" fmla="*/ 2 w 44"/>
                  <a:gd name="T63" fmla="*/ 0 h 38"/>
                  <a:gd name="T64" fmla="*/ 2 w 44"/>
                  <a:gd name="T65" fmla="*/ 1 h 38"/>
                  <a:gd name="T66" fmla="*/ 2 w 44"/>
                  <a:gd name="T67" fmla="*/ 1 h 38"/>
                  <a:gd name="T68" fmla="*/ 2 w 44"/>
                  <a:gd name="T69" fmla="*/ 1 h 38"/>
                  <a:gd name="T70" fmla="*/ 2 w 44"/>
                  <a:gd name="T71" fmla="*/ 1 h 38"/>
                  <a:gd name="T72" fmla="*/ 2 w 44"/>
                  <a:gd name="T73" fmla="*/ 1 h 38"/>
                  <a:gd name="T74" fmla="*/ 2 w 44"/>
                  <a:gd name="T75" fmla="*/ 1 h 3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4"/>
                  <a:gd name="T115" fmla="*/ 0 h 38"/>
                  <a:gd name="T116" fmla="*/ 44 w 44"/>
                  <a:gd name="T117" fmla="*/ 38 h 3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4" h="38">
                    <a:moveTo>
                      <a:pt x="42" y="17"/>
                    </a:moveTo>
                    <a:lnTo>
                      <a:pt x="42" y="19"/>
                    </a:lnTo>
                    <a:lnTo>
                      <a:pt x="44" y="19"/>
                    </a:lnTo>
                    <a:lnTo>
                      <a:pt x="44" y="21"/>
                    </a:lnTo>
                    <a:lnTo>
                      <a:pt x="44" y="23"/>
                    </a:lnTo>
                    <a:lnTo>
                      <a:pt x="44" y="25"/>
                    </a:lnTo>
                    <a:lnTo>
                      <a:pt x="42" y="25"/>
                    </a:lnTo>
                    <a:lnTo>
                      <a:pt x="42" y="26"/>
                    </a:lnTo>
                    <a:lnTo>
                      <a:pt x="42" y="28"/>
                    </a:lnTo>
                    <a:lnTo>
                      <a:pt x="41" y="28"/>
                    </a:lnTo>
                    <a:lnTo>
                      <a:pt x="41" y="30"/>
                    </a:lnTo>
                    <a:lnTo>
                      <a:pt x="39" y="30"/>
                    </a:lnTo>
                    <a:lnTo>
                      <a:pt x="37" y="30"/>
                    </a:lnTo>
                    <a:lnTo>
                      <a:pt x="37" y="32"/>
                    </a:lnTo>
                    <a:lnTo>
                      <a:pt x="35" y="32"/>
                    </a:lnTo>
                    <a:lnTo>
                      <a:pt x="33" y="32"/>
                    </a:lnTo>
                    <a:lnTo>
                      <a:pt x="31" y="34"/>
                    </a:lnTo>
                    <a:lnTo>
                      <a:pt x="29" y="34"/>
                    </a:lnTo>
                    <a:lnTo>
                      <a:pt x="27" y="36"/>
                    </a:lnTo>
                    <a:lnTo>
                      <a:pt x="25" y="36"/>
                    </a:lnTo>
                    <a:lnTo>
                      <a:pt x="25" y="38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19" y="38"/>
                    </a:lnTo>
                    <a:lnTo>
                      <a:pt x="18" y="38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4" y="9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7" y="3"/>
                    </a:lnTo>
                    <a:lnTo>
                      <a:pt x="37" y="5"/>
                    </a:lnTo>
                    <a:lnTo>
                      <a:pt x="37" y="7"/>
                    </a:lnTo>
                    <a:lnTo>
                      <a:pt x="39" y="9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1" y="13"/>
                    </a:lnTo>
                    <a:lnTo>
                      <a:pt x="42" y="13"/>
                    </a:lnTo>
                    <a:lnTo>
                      <a:pt x="42" y="15"/>
                    </a:lnTo>
                    <a:lnTo>
                      <a:pt x="42" y="17"/>
                    </a:lnTo>
                    <a:close/>
                  </a:path>
                </a:pathLst>
              </a:custGeom>
              <a:solidFill>
                <a:srgbClr val="9940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37" name="Freeform 813"/>
              <p:cNvSpPr>
                <a:spLocks noChangeAspect="1"/>
              </p:cNvSpPr>
              <p:nvPr/>
            </p:nvSpPr>
            <p:spPr bwMode="auto">
              <a:xfrm>
                <a:off x="1207" y="3195"/>
                <a:ext cx="32" cy="25"/>
              </a:xfrm>
              <a:custGeom>
                <a:avLst/>
                <a:gdLst>
                  <a:gd name="T0" fmla="*/ 2 w 42"/>
                  <a:gd name="T1" fmla="*/ 1 h 36"/>
                  <a:gd name="T2" fmla="*/ 2 w 42"/>
                  <a:gd name="T3" fmla="*/ 1 h 36"/>
                  <a:gd name="T4" fmla="*/ 2 w 42"/>
                  <a:gd name="T5" fmla="*/ 1 h 36"/>
                  <a:gd name="T6" fmla="*/ 2 w 42"/>
                  <a:gd name="T7" fmla="*/ 1 h 36"/>
                  <a:gd name="T8" fmla="*/ 2 w 42"/>
                  <a:gd name="T9" fmla="*/ 1 h 36"/>
                  <a:gd name="T10" fmla="*/ 2 w 42"/>
                  <a:gd name="T11" fmla="*/ 1 h 36"/>
                  <a:gd name="T12" fmla="*/ 2 w 42"/>
                  <a:gd name="T13" fmla="*/ 1 h 36"/>
                  <a:gd name="T14" fmla="*/ 2 w 42"/>
                  <a:gd name="T15" fmla="*/ 1 h 36"/>
                  <a:gd name="T16" fmla="*/ 2 w 42"/>
                  <a:gd name="T17" fmla="*/ 1 h 36"/>
                  <a:gd name="T18" fmla="*/ 2 w 42"/>
                  <a:gd name="T19" fmla="*/ 1 h 36"/>
                  <a:gd name="T20" fmla="*/ 2 w 42"/>
                  <a:gd name="T21" fmla="*/ 0 h 36"/>
                  <a:gd name="T22" fmla="*/ 2 w 42"/>
                  <a:gd name="T23" fmla="*/ 0 h 36"/>
                  <a:gd name="T24" fmla="*/ 2 w 42"/>
                  <a:gd name="T25" fmla="*/ 0 h 36"/>
                  <a:gd name="T26" fmla="*/ 2 w 42"/>
                  <a:gd name="T27" fmla="*/ 1 h 36"/>
                  <a:gd name="T28" fmla="*/ 2 w 42"/>
                  <a:gd name="T29" fmla="*/ 1 h 36"/>
                  <a:gd name="T30" fmla="*/ 2 w 42"/>
                  <a:gd name="T31" fmla="*/ 1 h 36"/>
                  <a:gd name="T32" fmla="*/ 2 w 42"/>
                  <a:gd name="T33" fmla="*/ 1 h 36"/>
                  <a:gd name="T34" fmla="*/ 2 w 42"/>
                  <a:gd name="T35" fmla="*/ 1 h 36"/>
                  <a:gd name="T36" fmla="*/ 2 w 42"/>
                  <a:gd name="T37" fmla="*/ 1 h 36"/>
                  <a:gd name="T38" fmla="*/ 2 w 42"/>
                  <a:gd name="T39" fmla="*/ 1 h 36"/>
                  <a:gd name="T40" fmla="*/ 2 w 42"/>
                  <a:gd name="T41" fmla="*/ 1 h 36"/>
                  <a:gd name="T42" fmla="*/ 2 w 42"/>
                  <a:gd name="T43" fmla="*/ 1 h 36"/>
                  <a:gd name="T44" fmla="*/ 2 w 42"/>
                  <a:gd name="T45" fmla="*/ 1 h 36"/>
                  <a:gd name="T46" fmla="*/ 2 w 42"/>
                  <a:gd name="T47" fmla="*/ 1 h 36"/>
                  <a:gd name="T48" fmla="*/ 2 w 42"/>
                  <a:gd name="T49" fmla="*/ 1 h 36"/>
                  <a:gd name="T50" fmla="*/ 2 w 42"/>
                  <a:gd name="T51" fmla="*/ 1 h 36"/>
                  <a:gd name="T52" fmla="*/ 2 w 42"/>
                  <a:gd name="T53" fmla="*/ 1 h 36"/>
                  <a:gd name="T54" fmla="*/ 2 w 42"/>
                  <a:gd name="T55" fmla="*/ 1 h 36"/>
                  <a:gd name="T56" fmla="*/ 2 w 42"/>
                  <a:gd name="T57" fmla="*/ 1 h 36"/>
                  <a:gd name="T58" fmla="*/ 2 w 42"/>
                  <a:gd name="T59" fmla="*/ 1 h 36"/>
                  <a:gd name="T60" fmla="*/ 2 w 42"/>
                  <a:gd name="T61" fmla="*/ 1 h 36"/>
                  <a:gd name="T62" fmla="*/ 2 w 42"/>
                  <a:gd name="T63" fmla="*/ 1 h 36"/>
                  <a:gd name="T64" fmla="*/ 2 w 42"/>
                  <a:gd name="T65" fmla="*/ 1 h 36"/>
                  <a:gd name="T66" fmla="*/ 2 w 42"/>
                  <a:gd name="T67" fmla="*/ 1 h 36"/>
                  <a:gd name="T68" fmla="*/ 0 w 42"/>
                  <a:gd name="T69" fmla="*/ 1 h 36"/>
                  <a:gd name="T70" fmla="*/ 0 w 42"/>
                  <a:gd name="T71" fmla="*/ 1 h 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2"/>
                  <a:gd name="T109" fmla="*/ 0 h 36"/>
                  <a:gd name="T110" fmla="*/ 42 w 42"/>
                  <a:gd name="T111" fmla="*/ 36 h 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2" h="36">
                    <a:moveTo>
                      <a:pt x="0" y="26"/>
                    </a:moveTo>
                    <a:lnTo>
                      <a:pt x="2" y="26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3" y="1"/>
                    </a:lnTo>
                    <a:lnTo>
                      <a:pt x="35" y="1"/>
                    </a:lnTo>
                    <a:lnTo>
                      <a:pt x="35" y="3"/>
                    </a:lnTo>
                    <a:lnTo>
                      <a:pt x="35" y="5"/>
                    </a:lnTo>
                    <a:lnTo>
                      <a:pt x="35" y="7"/>
                    </a:lnTo>
                    <a:lnTo>
                      <a:pt x="37" y="9"/>
                    </a:lnTo>
                    <a:lnTo>
                      <a:pt x="39" y="9"/>
                    </a:lnTo>
                    <a:lnTo>
                      <a:pt x="39" y="11"/>
                    </a:lnTo>
                    <a:lnTo>
                      <a:pt x="39" y="13"/>
                    </a:lnTo>
                    <a:lnTo>
                      <a:pt x="41" y="15"/>
                    </a:lnTo>
                    <a:lnTo>
                      <a:pt x="41" y="17"/>
                    </a:lnTo>
                    <a:lnTo>
                      <a:pt x="41" y="19"/>
                    </a:lnTo>
                    <a:lnTo>
                      <a:pt x="42" y="21"/>
                    </a:lnTo>
                    <a:lnTo>
                      <a:pt x="41" y="21"/>
                    </a:lnTo>
                    <a:lnTo>
                      <a:pt x="41" y="23"/>
                    </a:lnTo>
                    <a:lnTo>
                      <a:pt x="41" y="24"/>
                    </a:lnTo>
                    <a:lnTo>
                      <a:pt x="39" y="24"/>
                    </a:lnTo>
                    <a:lnTo>
                      <a:pt x="39" y="26"/>
                    </a:lnTo>
                    <a:lnTo>
                      <a:pt x="37" y="26"/>
                    </a:lnTo>
                    <a:lnTo>
                      <a:pt x="37" y="28"/>
                    </a:lnTo>
                    <a:lnTo>
                      <a:pt x="35" y="28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30"/>
                    </a:lnTo>
                    <a:lnTo>
                      <a:pt x="29" y="32"/>
                    </a:lnTo>
                    <a:lnTo>
                      <a:pt x="27" y="32"/>
                    </a:lnTo>
                    <a:lnTo>
                      <a:pt x="25" y="32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1" y="34"/>
                    </a:lnTo>
                    <a:lnTo>
                      <a:pt x="21" y="36"/>
                    </a:lnTo>
                    <a:lnTo>
                      <a:pt x="19" y="36"/>
                    </a:lnTo>
                    <a:lnTo>
                      <a:pt x="18" y="36"/>
                    </a:lnTo>
                    <a:lnTo>
                      <a:pt x="16" y="36"/>
                    </a:lnTo>
                    <a:lnTo>
                      <a:pt x="14" y="36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8" y="34"/>
                    </a:lnTo>
                    <a:lnTo>
                      <a:pt x="6" y="34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8C33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38" name="Freeform 814"/>
              <p:cNvSpPr>
                <a:spLocks noChangeAspect="1"/>
              </p:cNvSpPr>
              <p:nvPr/>
            </p:nvSpPr>
            <p:spPr bwMode="auto">
              <a:xfrm>
                <a:off x="1211" y="3197"/>
                <a:ext cx="29" cy="23"/>
              </a:xfrm>
              <a:custGeom>
                <a:avLst/>
                <a:gdLst>
                  <a:gd name="T0" fmla="*/ 2 w 38"/>
                  <a:gd name="T1" fmla="*/ 1 h 33"/>
                  <a:gd name="T2" fmla="*/ 2 w 38"/>
                  <a:gd name="T3" fmla="*/ 1 h 33"/>
                  <a:gd name="T4" fmla="*/ 2 w 38"/>
                  <a:gd name="T5" fmla="*/ 1 h 33"/>
                  <a:gd name="T6" fmla="*/ 2 w 38"/>
                  <a:gd name="T7" fmla="*/ 1 h 33"/>
                  <a:gd name="T8" fmla="*/ 2 w 38"/>
                  <a:gd name="T9" fmla="*/ 1 h 33"/>
                  <a:gd name="T10" fmla="*/ 2 w 38"/>
                  <a:gd name="T11" fmla="*/ 1 h 33"/>
                  <a:gd name="T12" fmla="*/ 2 w 38"/>
                  <a:gd name="T13" fmla="*/ 1 h 33"/>
                  <a:gd name="T14" fmla="*/ 2 w 38"/>
                  <a:gd name="T15" fmla="*/ 1 h 33"/>
                  <a:gd name="T16" fmla="*/ 2 w 38"/>
                  <a:gd name="T17" fmla="*/ 1 h 33"/>
                  <a:gd name="T18" fmla="*/ 2 w 38"/>
                  <a:gd name="T19" fmla="*/ 1 h 33"/>
                  <a:gd name="T20" fmla="*/ 2 w 38"/>
                  <a:gd name="T21" fmla="*/ 1 h 33"/>
                  <a:gd name="T22" fmla="*/ 2 w 38"/>
                  <a:gd name="T23" fmla="*/ 1 h 33"/>
                  <a:gd name="T24" fmla="*/ 2 w 38"/>
                  <a:gd name="T25" fmla="*/ 1 h 33"/>
                  <a:gd name="T26" fmla="*/ 2 w 38"/>
                  <a:gd name="T27" fmla="*/ 1 h 33"/>
                  <a:gd name="T28" fmla="*/ 2 w 38"/>
                  <a:gd name="T29" fmla="*/ 1 h 33"/>
                  <a:gd name="T30" fmla="*/ 2 w 38"/>
                  <a:gd name="T31" fmla="*/ 1 h 33"/>
                  <a:gd name="T32" fmla="*/ 2 w 38"/>
                  <a:gd name="T33" fmla="*/ 1 h 33"/>
                  <a:gd name="T34" fmla="*/ 2 w 38"/>
                  <a:gd name="T35" fmla="*/ 1 h 33"/>
                  <a:gd name="T36" fmla="*/ 2 w 38"/>
                  <a:gd name="T37" fmla="*/ 1 h 33"/>
                  <a:gd name="T38" fmla="*/ 2 w 38"/>
                  <a:gd name="T39" fmla="*/ 0 h 33"/>
                  <a:gd name="T40" fmla="*/ 2 w 38"/>
                  <a:gd name="T41" fmla="*/ 1 h 33"/>
                  <a:gd name="T42" fmla="*/ 2 w 38"/>
                  <a:gd name="T43" fmla="*/ 1 h 33"/>
                  <a:gd name="T44" fmla="*/ 2 w 38"/>
                  <a:gd name="T45" fmla="*/ 1 h 33"/>
                  <a:gd name="T46" fmla="*/ 2 w 38"/>
                  <a:gd name="T47" fmla="*/ 1 h 33"/>
                  <a:gd name="T48" fmla="*/ 2 w 38"/>
                  <a:gd name="T49" fmla="*/ 1 h 33"/>
                  <a:gd name="T50" fmla="*/ 2 w 38"/>
                  <a:gd name="T51" fmla="*/ 1 h 33"/>
                  <a:gd name="T52" fmla="*/ 2 w 38"/>
                  <a:gd name="T53" fmla="*/ 1 h 33"/>
                  <a:gd name="T54" fmla="*/ 2 w 38"/>
                  <a:gd name="T55" fmla="*/ 1 h 33"/>
                  <a:gd name="T56" fmla="*/ 2 w 38"/>
                  <a:gd name="T57" fmla="*/ 1 h 33"/>
                  <a:gd name="T58" fmla="*/ 2 w 38"/>
                  <a:gd name="T59" fmla="*/ 1 h 33"/>
                  <a:gd name="T60" fmla="*/ 0 w 38"/>
                  <a:gd name="T61" fmla="*/ 1 h 33"/>
                  <a:gd name="T62" fmla="*/ 0 w 38"/>
                  <a:gd name="T63" fmla="*/ 1 h 33"/>
                  <a:gd name="T64" fmla="*/ 2 w 38"/>
                  <a:gd name="T65" fmla="*/ 1 h 33"/>
                  <a:gd name="T66" fmla="*/ 2 w 38"/>
                  <a:gd name="T67" fmla="*/ 1 h 33"/>
                  <a:gd name="T68" fmla="*/ 2 w 38"/>
                  <a:gd name="T69" fmla="*/ 1 h 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8"/>
                  <a:gd name="T106" fmla="*/ 0 h 33"/>
                  <a:gd name="T107" fmla="*/ 38 w 38"/>
                  <a:gd name="T108" fmla="*/ 33 h 3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8" h="33">
                    <a:moveTo>
                      <a:pt x="8" y="33"/>
                    </a:moveTo>
                    <a:lnTo>
                      <a:pt x="10" y="33"/>
                    </a:lnTo>
                    <a:lnTo>
                      <a:pt x="12" y="33"/>
                    </a:lnTo>
                    <a:lnTo>
                      <a:pt x="12" y="31"/>
                    </a:lnTo>
                    <a:lnTo>
                      <a:pt x="13" y="31"/>
                    </a:lnTo>
                    <a:lnTo>
                      <a:pt x="15" y="31"/>
                    </a:lnTo>
                    <a:lnTo>
                      <a:pt x="17" y="31"/>
                    </a:lnTo>
                    <a:lnTo>
                      <a:pt x="19" y="29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5" y="27"/>
                    </a:lnTo>
                    <a:lnTo>
                      <a:pt x="27" y="27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3" y="23"/>
                    </a:lnTo>
                    <a:lnTo>
                      <a:pt x="35" y="23"/>
                    </a:lnTo>
                    <a:lnTo>
                      <a:pt x="35" y="21"/>
                    </a:lnTo>
                    <a:lnTo>
                      <a:pt x="36" y="21"/>
                    </a:lnTo>
                    <a:lnTo>
                      <a:pt x="38" y="21"/>
                    </a:lnTo>
                    <a:lnTo>
                      <a:pt x="38" y="20"/>
                    </a:lnTo>
                    <a:lnTo>
                      <a:pt x="36" y="20"/>
                    </a:lnTo>
                    <a:lnTo>
                      <a:pt x="36" y="18"/>
                    </a:lnTo>
                    <a:lnTo>
                      <a:pt x="36" y="16"/>
                    </a:lnTo>
                    <a:lnTo>
                      <a:pt x="35" y="16"/>
                    </a:lnTo>
                    <a:lnTo>
                      <a:pt x="35" y="14"/>
                    </a:lnTo>
                    <a:lnTo>
                      <a:pt x="35" y="12"/>
                    </a:lnTo>
                    <a:lnTo>
                      <a:pt x="33" y="12"/>
                    </a:lnTo>
                    <a:lnTo>
                      <a:pt x="33" y="10"/>
                    </a:lnTo>
                    <a:lnTo>
                      <a:pt x="33" y="8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3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33"/>
                    </a:lnTo>
                    <a:lnTo>
                      <a:pt x="6" y="33"/>
                    </a:lnTo>
                    <a:lnTo>
                      <a:pt x="8" y="33"/>
                    </a:lnTo>
                    <a:close/>
                  </a:path>
                </a:pathLst>
              </a:custGeom>
              <a:solidFill>
                <a:srgbClr val="8C33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39" name="Freeform 815"/>
              <p:cNvSpPr>
                <a:spLocks noChangeAspect="1"/>
              </p:cNvSpPr>
              <p:nvPr/>
            </p:nvSpPr>
            <p:spPr bwMode="auto">
              <a:xfrm>
                <a:off x="1211" y="3197"/>
                <a:ext cx="29" cy="23"/>
              </a:xfrm>
              <a:custGeom>
                <a:avLst/>
                <a:gdLst>
                  <a:gd name="T0" fmla="*/ 2 w 38"/>
                  <a:gd name="T1" fmla="*/ 1 h 33"/>
                  <a:gd name="T2" fmla="*/ 2 w 38"/>
                  <a:gd name="T3" fmla="*/ 1 h 33"/>
                  <a:gd name="T4" fmla="*/ 2 w 38"/>
                  <a:gd name="T5" fmla="*/ 1 h 33"/>
                  <a:gd name="T6" fmla="*/ 2 w 38"/>
                  <a:gd name="T7" fmla="*/ 1 h 33"/>
                  <a:gd name="T8" fmla="*/ 2 w 38"/>
                  <a:gd name="T9" fmla="*/ 1 h 33"/>
                  <a:gd name="T10" fmla="*/ 2 w 38"/>
                  <a:gd name="T11" fmla="*/ 1 h 33"/>
                  <a:gd name="T12" fmla="*/ 2 w 38"/>
                  <a:gd name="T13" fmla="*/ 1 h 33"/>
                  <a:gd name="T14" fmla="*/ 2 w 38"/>
                  <a:gd name="T15" fmla="*/ 1 h 33"/>
                  <a:gd name="T16" fmla="*/ 2 w 38"/>
                  <a:gd name="T17" fmla="*/ 1 h 33"/>
                  <a:gd name="T18" fmla="*/ 2 w 38"/>
                  <a:gd name="T19" fmla="*/ 1 h 33"/>
                  <a:gd name="T20" fmla="*/ 2 w 38"/>
                  <a:gd name="T21" fmla="*/ 1 h 33"/>
                  <a:gd name="T22" fmla="*/ 2 w 38"/>
                  <a:gd name="T23" fmla="*/ 1 h 33"/>
                  <a:gd name="T24" fmla="*/ 2 w 38"/>
                  <a:gd name="T25" fmla="*/ 1 h 33"/>
                  <a:gd name="T26" fmla="*/ 2 w 38"/>
                  <a:gd name="T27" fmla="*/ 1 h 33"/>
                  <a:gd name="T28" fmla="*/ 2 w 38"/>
                  <a:gd name="T29" fmla="*/ 1 h 33"/>
                  <a:gd name="T30" fmla="*/ 2 w 38"/>
                  <a:gd name="T31" fmla="*/ 1 h 33"/>
                  <a:gd name="T32" fmla="*/ 2 w 38"/>
                  <a:gd name="T33" fmla="*/ 1 h 33"/>
                  <a:gd name="T34" fmla="*/ 2 w 38"/>
                  <a:gd name="T35" fmla="*/ 1 h 33"/>
                  <a:gd name="T36" fmla="*/ 2 w 38"/>
                  <a:gd name="T37" fmla="*/ 1 h 33"/>
                  <a:gd name="T38" fmla="*/ 2 w 38"/>
                  <a:gd name="T39" fmla="*/ 0 h 33"/>
                  <a:gd name="T40" fmla="*/ 2 w 38"/>
                  <a:gd name="T41" fmla="*/ 1 h 33"/>
                  <a:gd name="T42" fmla="*/ 2 w 38"/>
                  <a:gd name="T43" fmla="*/ 1 h 33"/>
                  <a:gd name="T44" fmla="*/ 2 w 38"/>
                  <a:gd name="T45" fmla="*/ 1 h 33"/>
                  <a:gd name="T46" fmla="*/ 2 w 38"/>
                  <a:gd name="T47" fmla="*/ 1 h 33"/>
                  <a:gd name="T48" fmla="*/ 2 w 38"/>
                  <a:gd name="T49" fmla="*/ 1 h 33"/>
                  <a:gd name="T50" fmla="*/ 2 w 38"/>
                  <a:gd name="T51" fmla="*/ 1 h 33"/>
                  <a:gd name="T52" fmla="*/ 2 w 38"/>
                  <a:gd name="T53" fmla="*/ 1 h 33"/>
                  <a:gd name="T54" fmla="*/ 2 w 38"/>
                  <a:gd name="T55" fmla="*/ 1 h 33"/>
                  <a:gd name="T56" fmla="*/ 2 w 38"/>
                  <a:gd name="T57" fmla="*/ 1 h 33"/>
                  <a:gd name="T58" fmla="*/ 2 w 38"/>
                  <a:gd name="T59" fmla="*/ 1 h 33"/>
                  <a:gd name="T60" fmla="*/ 0 w 38"/>
                  <a:gd name="T61" fmla="*/ 1 h 33"/>
                  <a:gd name="T62" fmla="*/ 0 w 38"/>
                  <a:gd name="T63" fmla="*/ 1 h 33"/>
                  <a:gd name="T64" fmla="*/ 2 w 38"/>
                  <a:gd name="T65" fmla="*/ 1 h 33"/>
                  <a:gd name="T66" fmla="*/ 2 w 38"/>
                  <a:gd name="T67" fmla="*/ 1 h 33"/>
                  <a:gd name="T68" fmla="*/ 2 w 38"/>
                  <a:gd name="T69" fmla="*/ 1 h 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8"/>
                  <a:gd name="T106" fmla="*/ 0 h 33"/>
                  <a:gd name="T107" fmla="*/ 38 w 38"/>
                  <a:gd name="T108" fmla="*/ 33 h 3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8" h="33">
                    <a:moveTo>
                      <a:pt x="8" y="33"/>
                    </a:moveTo>
                    <a:lnTo>
                      <a:pt x="10" y="33"/>
                    </a:lnTo>
                    <a:lnTo>
                      <a:pt x="12" y="33"/>
                    </a:lnTo>
                    <a:lnTo>
                      <a:pt x="12" y="31"/>
                    </a:lnTo>
                    <a:lnTo>
                      <a:pt x="13" y="31"/>
                    </a:lnTo>
                    <a:lnTo>
                      <a:pt x="15" y="31"/>
                    </a:lnTo>
                    <a:lnTo>
                      <a:pt x="17" y="31"/>
                    </a:lnTo>
                    <a:lnTo>
                      <a:pt x="19" y="29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5" y="27"/>
                    </a:lnTo>
                    <a:lnTo>
                      <a:pt x="27" y="27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3" y="23"/>
                    </a:lnTo>
                    <a:lnTo>
                      <a:pt x="35" y="23"/>
                    </a:lnTo>
                    <a:lnTo>
                      <a:pt x="35" y="21"/>
                    </a:lnTo>
                    <a:lnTo>
                      <a:pt x="36" y="21"/>
                    </a:lnTo>
                    <a:lnTo>
                      <a:pt x="38" y="21"/>
                    </a:lnTo>
                    <a:lnTo>
                      <a:pt x="38" y="20"/>
                    </a:lnTo>
                    <a:lnTo>
                      <a:pt x="36" y="20"/>
                    </a:lnTo>
                    <a:lnTo>
                      <a:pt x="36" y="18"/>
                    </a:lnTo>
                    <a:lnTo>
                      <a:pt x="36" y="16"/>
                    </a:lnTo>
                    <a:lnTo>
                      <a:pt x="35" y="16"/>
                    </a:lnTo>
                    <a:lnTo>
                      <a:pt x="35" y="14"/>
                    </a:lnTo>
                    <a:lnTo>
                      <a:pt x="35" y="12"/>
                    </a:lnTo>
                    <a:lnTo>
                      <a:pt x="33" y="12"/>
                    </a:lnTo>
                    <a:lnTo>
                      <a:pt x="33" y="10"/>
                    </a:lnTo>
                    <a:lnTo>
                      <a:pt x="33" y="8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3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33"/>
                    </a:lnTo>
                    <a:lnTo>
                      <a:pt x="6" y="33"/>
                    </a:lnTo>
                    <a:lnTo>
                      <a:pt x="8" y="33"/>
                    </a:lnTo>
                    <a:close/>
                  </a:path>
                </a:pathLst>
              </a:custGeom>
              <a:solidFill>
                <a:srgbClr val="8C33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40" name="Freeform 816"/>
              <p:cNvSpPr>
                <a:spLocks noChangeAspect="1"/>
              </p:cNvSpPr>
              <p:nvPr/>
            </p:nvSpPr>
            <p:spPr bwMode="auto">
              <a:xfrm>
                <a:off x="1213" y="3198"/>
                <a:ext cx="27" cy="21"/>
              </a:xfrm>
              <a:custGeom>
                <a:avLst/>
                <a:gdLst>
                  <a:gd name="T0" fmla="*/ 2 w 36"/>
                  <a:gd name="T1" fmla="*/ 1 h 29"/>
                  <a:gd name="T2" fmla="*/ 2 w 36"/>
                  <a:gd name="T3" fmla="*/ 1 h 29"/>
                  <a:gd name="T4" fmla="*/ 2 w 36"/>
                  <a:gd name="T5" fmla="*/ 1 h 29"/>
                  <a:gd name="T6" fmla="*/ 2 w 36"/>
                  <a:gd name="T7" fmla="*/ 1 h 29"/>
                  <a:gd name="T8" fmla="*/ 2 w 36"/>
                  <a:gd name="T9" fmla="*/ 1 h 29"/>
                  <a:gd name="T10" fmla="*/ 2 w 36"/>
                  <a:gd name="T11" fmla="*/ 1 h 29"/>
                  <a:gd name="T12" fmla="*/ 2 w 36"/>
                  <a:gd name="T13" fmla="*/ 1 h 29"/>
                  <a:gd name="T14" fmla="*/ 2 w 36"/>
                  <a:gd name="T15" fmla="*/ 1 h 29"/>
                  <a:gd name="T16" fmla="*/ 2 w 36"/>
                  <a:gd name="T17" fmla="*/ 1 h 29"/>
                  <a:gd name="T18" fmla="*/ 2 w 36"/>
                  <a:gd name="T19" fmla="*/ 1 h 29"/>
                  <a:gd name="T20" fmla="*/ 2 w 36"/>
                  <a:gd name="T21" fmla="*/ 1 h 29"/>
                  <a:gd name="T22" fmla="*/ 2 w 36"/>
                  <a:gd name="T23" fmla="*/ 1 h 29"/>
                  <a:gd name="T24" fmla="*/ 2 w 36"/>
                  <a:gd name="T25" fmla="*/ 1 h 29"/>
                  <a:gd name="T26" fmla="*/ 2 w 36"/>
                  <a:gd name="T27" fmla="*/ 1 h 29"/>
                  <a:gd name="T28" fmla="*/ 2 w 36"/>
                  <a:gd name="T29" fmla="*/ 1 h 29"/>
                  <a:gd name="T30" fmla="*/ 2 w 36"/>
                  <a:gd name="T31" fmla="*/ 1 h 29"/>
                  <a:gd name="T32" fmla="*/ 2 w 36"/>
                  <a:gd name="T33" fmla="*/ 1 h 29"/>
                  <a:gd name="T34" fmla="*/ 2 w 36"/>
                  <a:gd name="T35" fmla="*/ 1 h 29"/>
                  <a:gd name="T36" fmla="*/ 2 w 36"/>
                  <a:gd name="T37" fmla="*/ 1 h 29"/>
                  <a:gd name="T38" fmla="*/ 2 w 36"/>
                  <a:gd name="T39" fmla="*/ 0 h 29"/>
                  <a:gd name="T40" fmla="*/ 2 w 36"/>
                  <a:gd name="T41" fmla="*/ 0 h 29"/>
                  <a:gd name="T42" fmla="*/ 2 w 36"/>
                  <a:gd name="T43" fmla="*/ 0 h 29"/>
                  <a:gd name="T44" fmla="*/ 2 w 36"/>
                  <a:gd name="T45" fmla="*/ 1 h 29"/>
                  <a:gd name="T46" fmla="*/ 2 w 36"/>
                  <a:gd name="T47" fmla="*/ 1 h 29"/>
                  <a:gd name="T48" fmla="*/ 2 w 36"/>
                  <a:gd name="T49" fmla="*/ 1 h 29"/>
                  <a:gd name="T50" fmla="*/ 2 w 36"/>
                  <a:gd name="T51" fmla="*/ 1 h 29"/>
                  <a:gd name="T52" fmla="*/ 2 w 36"/>
                  <a:gd name="T53" fmla="*/ 1 h 29"/>
                  <a:gd name="T54" fmla="*/ 2 w 36"/>
                  <a:gd name="T55" fmla="*/ 1 h 29"/>
                  <a:gd name="T56" fmla="*/ 2 w 36"/>
                  <a:gd name="T57" fmla="*/ 1 h 29"/>
                  <a:gd name="T58" fmla="*/ 2 w 36"/>
                  <a:gd name="T59" fmla="*/ 1 h 29"/>
                  <a:gd name="T60" fmla="*/ 2 w 36"/>
                  <a:gd name="T61" fmla="*/ 1 h 29"/>
                  <a:gd name="T62" fmla="*/ 2 w 36"/>
                  <a:gd name="T63" fmla="*/ 1 h 29"/>
                  <a:gd name="T64" fmla="*/ 2 w 36"/>
                  <a:gd name="T65" fmla="*/ 1 h 29"/>
                  <a:gd name="T66" fmla="*/ 2 w 36"/>
                  <a:gd name="T67" fmla="*/ 1 h 29"/>
                  <a:gd name="T68" fmla="*/ 2 w 36"/>
                  <a:gd name="T69" fmla="*/ 1 h 29"/>
                  <a:gd name="T70" fmla="*/ 2 w 36"/>
                  <a:gd name="T71" fmla="*/ 1 h 29"/>
                  <a:gd name="T72" fmla="*/ 2 w 36"/>
                  <a:gd name="T73" fmla="*/ 1 h 29"/>
                  <a:gd name="T74" fmla="*/ 2 w 36"/>
                  <a:gd name="T75" fmla="*/ 1 h 29"/>
                  <a:gd name="T76" fmla="*/ 2 w 36"/>
                  <a:gd name="T77" fmla="*/ 1 h 29"/>
                  <a:gd name="T78" fmla="*/ 2 w 36"/>
                  <a:gd name="T79" fmla="*/ 1 h 29"/>
                  <a:gd name="T80" fmla="*/ 2 w 36"/>
                  <a:gd name="T81" fmla="*/ 1 h 29"/>
                  <a:gd name="T82" fmla="*/ 2 w 36"/>
                  <a:gd name="T83" fmla="*/ 1 h 29"/>
                  <a:gd name="T84" fmla="*/ 2 w 36"/>
                  <a:gd name="T85" fmla="*/ 1 h 29"/>
                  <a:gd name="T86" fmla="*/ 2 w 36"/>
                  <a:gd name="T87" fmla="*/ 1 h 29"/>
                  <a:gd name="T88" fmla="*/ 2 w 36"/>
                  <a:gd name="T89" fmla="*/ 1 h 29"/>
                  <a:gd name="T90" fmla="*/ 2 w 36"/>
                  <a:gd name="T91" fmla="*/ 1 h 29"/>
                  <a:gd name="T92" fmla="*/ 2 w 36"/>
                  <a:gd name="T93" fmla="*/ 1 h 29"/>
                  <a:gd name="T94" fmla="*/ 2 w 36"/>
                  <a:gd name="T95" fmla="*/ 1 h 29"/>
                  <a:gd name="T96" fmla="*/ 2 w 36"/>
                  <a:gd name="T97" fmla="*/ 1 h 29"/>
                  <a:gd name="T98" fmla="*/ 2 w 36"/>
                  <a:gd name="T99" fmla="*/ 1 h 29"/>
                  <a:gd name="T100" fmla="*/ 2 w 36"/>
                  <a:gd name="T101" fmla="*/ 1 h 29"/>
                  <a:gd name="T102" fmla="*/ 2 w 36"/>
                  <a:gd name="T103" fmla="*/ 1 h 29"/>
                  <a:gd name="T104" fmla="*/ 2 w 36"/>
                  <a:gd name="T105" fmla="*/ 1 h 29"/>
                  <a:gd name="T106" fmla="*/ 2 w 36"/>
                  <a:gd name="T107" fmla="*/ 1 h 29"/>
                  <a:gd name="T108" fmla="*/ 2 w 36"/>
                  <a:gd name="T109" fmla="*/ 1 h 29"/>
                  <a:gd name="T110" fmla="*/ 2 w 36"/>
                  <a:gd name="T111" fmla="*/ 1 h 29"/>
                  <a:gd name="T112" fmla="*/ 2 w 36"/>
                  <a:gd name="T113" fmla="*/ 1 h 29"/>
                  <a:gd name="T114" fmla="*/ 2 w 36"/>
                  <a:gd name="T115" fmla="*/ 1 h 29"/>
                  <a:gd name="T116" fmla="*/ 2 w 36"/>
                  <a:gd name="T117" fmla="*/ 1 h 29"/>
                  <a:gd name="T118" fmla="*/ 0 w 36"/>
                  <a:gd name="T119" fmla="*/ 1 h 29"/>
                  <a:gd name="T120" fmla="*/ 0 w 36"/>
                  <a:gd name="T121" fmla="*/ 1 h 29"/>
                  <a:gd name="T122" fmla="*/ 2 w 36"/>
                  <a:gd name="T123" fmla="*/ 1 h 29"/>
                  <a:gd name="T124" fmla="*/ 2 w 36"/>
                  <a:gd name="T125" fmla="*/ 1 h 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6"/>
                  <a:gd name="T190" fmla="*/ 0 h 29"/>
                  <a:gd name="T191" fmla="*/ 36 w 36"/>
                  <a:gd name="T192" fmla="*/ 29 h 2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6" h="29">
                    <a:moveTo>
                      <a:pt x="2" y="21"/>
                    </a:moveTo>
                    <a:lnTo>
                      <a:pt x="2" y="19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31" y="8"/>
                    </a:lnTo>
                    <a:lnTo>
                      <a:pt x="31" y="10"/>
                    </a:lnTo>
                    <a:lnTo>
                      <a:pt x="33" y="10"/>
                    </a:lnTo>
                    <a:lnTo>
                      <a:pt x="33" y="12"/>
                    </a:lnTo>
                    <a:lnTo>
                      <a:pt x="33" y="14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6" y="19"/>
                    </a:lnTo>
                    <a:lnTo>
                      <a:pt x="34" y="19"/>
                    </a:lnTo>
                    <a:lnTo>
                      <a:pt x="33" y="19"/>
                    </a:lnTo>
                    <a:lnTo>
                      <a:pt x="33" y="21"/>
                    </a:lnTo>
                    <a:lnTo>
                      <a:pt x="31" y="21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5" y="25"/>
                    </a:lnTo>
                    <a:lnTo>
                      <a:pt x="23" y="25"/>
                    </a:lnTo>
                    <a:lnTo>
                      <a:pt x="21" y="25"/>
                    </a:lnTo>
                    <a:lnTo>
                      <a:pt x="21" y="27"/>
                    </a:lnTo>
                    <a:lnTo>
                      <a:pt x="19" y="27"/>
                    </a:lnTo>
                    <a:lnTo>
                      <a:pt x="17" y="27"/>
                    </a:lnTo>
                    <a:lnTo>
                      <a:pt x="15" y="27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10" y="29"/>
                    </a:lnTo>
                    <a:lnTo>
                      <a:pt x="8" y="29"/>
                    </a:lnTo>
                    <a:lnTo>
                      <a:pt x="6" y="29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3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963D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41" name="Freeform 817"/>
              <p:cNvSpPr>
                <a:spLocks noChangeAspect="1"/>
              </p:cNvSpPr>
              <p:nvPr/>
            </p:nvSpPr>
            <p:spPr bwMode="auto">
              <a:xfrm>
                <a:off x="1216" y="3200"/>
                <a:ext cx="23" cy="19"/>
              </a:xfrm>
              <a:custGeom>
                <a:avLst/>
                <a:gdLst>
                  <a:gd name="T0" fmla="*/ 0 w 30"/>
                  <a:gd name="T1" fmla="*/ 1 h 27"/>
                  <a:gd name="T2" fmla="*/ 2 w 30"/>
                  <a:gd name="T3" fmla="*/ 1 h 27"/>
                  <a:gd name="T4" fmla="*/ 2 w 30"/>
                  <a:gd name="T5" fmla="*/ 1 h 27"/>
                  <a:gd name="T6" fmla="*/ 2 w 30"/>
                  <a:gd name="T7" fmla="*/ 1 h 27"/>
                  <a:gd name="T8" fmla="*/ 2 w 30"/>
                  <a:gd name="T9" fmla="*/ 1 h 27"/>
                  <a:gd name="T10" fmla="*/ 2 w 30"/>
                  <a:gd name="T11" fmla="*/ 1 h 27"/>
                  <a:gd name="T12" fmla="*/ 2 w 30"/>
                  <a:gd name="T13" fmla="*/ 1 h 27"/>
                  <a:gd name="T14" fmla="*/ 2 w 30"/>
                  <a:gd name="T15" fmla="*/ 1 h 27"/>
                  <a:gd name="T16" fmla="*/ 2 w 30"/>
                  <a:gd name="T17" fmla="*/ 1 h 27"/>
                  <a:gd name="T18" fmla="*/ 2 w 30"/>
                  <a:gd name="T19" fmla="*/ 1 h 27"/>
                  <a:gd name="T20" fmla="*/ 2 w 30"/>
                  <a:gd name="T21" fmla="*/ 1 h 27"/>
                  <a:gd name="T22" fmla="*/ 2 w 30"/>
                  <a:gd name="T23" fmla="*/ 1 h 27"/>
                  <a:gd name="T24" fmla="*/ 2 w 30"/>
                  <a:gd name="T25" fmla="*/ 1 h 27"/>
                  <a:gd name="T26" fmla="*/ 2 w 30"/>
                  <a:gd name="T27" fmla="*/ 1 h 27"/>
                  <a:gd name="T28" fmla="*/ 2 w 30"/>
                  <a:gd name="T29" fmla="*/ 0 h 27"/>
                  <a:gd name="T30" fmla="*/ 2 w 30"/>
                  <a:gd name="T31" fmla="*/ 0 h 27"/>
                  <a:gd name="T32" fmla="*/ 2 w 30"/>
                  <a:gd name="T33" fmla="*/ 0 h 27"/>
                  <a:gd name="T34" fmla="*/ 2 w 30"/>
                  <a:gd name="T35" fmla="*/ 0 h 27"/>
                  <a:gd name="T36" fmla="*/ 2 w 30"/>
                  <a:gd name="T37" fmla="*/ 1 h 27"/>
                  <a:gd name="T38" fmla="*/ 2 w 30"/>
                  <a:gd name="T39" fmla="*/ 1 h 27"/>
                  <a:gd name="T40" fmla="*/ 2 w 30"/>
                  <a:gd name="T41" fmla="*/ 1 h 27"/>
                  <a:gd name="T42" fmla="*/ 2 w 30"/>
                  <a:gd name="T43" fmla="*/ 1 h 27"/>
                  <a:gd name="T44" fmla="*/ 2 w 30"/>
                  <a:gd name="T45" fmla="*/ 1 h 27"/>
                  <a:gd name="T46" fmla="*/ 2 w 30"/>
                  <a:gd name="T47" fmla="*/ 1 h 27"/>
                  <a:gd name="T48" fmla="*/ 2 w 30"/>
                  <a:gd name="T49" fmla="*/ 1 h 27"/>
                  <a:gd name="T50" fmla="*/ 2 w 30"/>
                  <a:gd name="T51" fmla="*/ 1 h 27"/>
                  <a:gd name="T52" fmla="*/ 2 w 30"/>
                  <a:gd name="T53" fmla="*/ 1 h 27"/>
                  <a:gd name="T54" fmla="*/ 2 w 30"/>
                  <a:gd name="T55" fmla="*/ 1 h 27"/>
                  <a:gd name="T56" fmla="*/ 2 w 30"/>
                  <a:gd name="T57" fmla="*/ 1 h 27"/>
                  <a:gd name="T58" fmla="*/ 2 w 30"/>
                  <a:gd name="T59" fmla="*/ 1 h 27"/>
                  <a:gd name="T60" fmla="*/ 2 w 30"/>
                  <a:gd name="T61" fmla="*/ 1 h 27"/>
                  <a:gd name="T62" fmla="*/ 2 w 30"/>
                  <a:gd name="T63" fmla="*/ 1 h 27"/>
                  <a:gd name="T64" fmla="*/ 2 w 30"/>
                  <a:gd name="T65" fmla="*/ 1 h 27"/>
                  <a:gd name="T66" fmla="*/ 2 w 30"/>
                  <a:gd name="T67" fmla="*/ 1 h 27"/>
                  <a:gd name="T68" fmla="*/ 2 w 30"/>
                  <a:gd name="T69" fmla="*/ 1 h 27"/>
                  <a:gd name="T70" fmla="*/ 2 w 30"/>
                  <a:gd name="T71" fmla="*/ 1 h 27"/>
                  <a:gd name="T72" fmla="*/ 2 w 30"/>
                  <a:gd name="T73" fmla="*/ 1 h 27"/>
                  <a:gd name="T74" fmla="*/ 2 w 30"/>
                  <a:gd name="T75" fmla="*/ 1 h 27"/>
                  <a:gd name="T76" fmla="*/ 2 w 30"/>
                  <a:gd name="T77" fmla="*/ 1 h 27"/>
                  <a:gd name="T78" fmla="*/ 2 w 30"/>
                  <a:gd name="T79" fmla="*/ 1 h 27"/>
                  <a:gd name="T80" fmla="*/ 2 w 30"/>
                  <a:gd name="T81" fmla="*/ 1 h 27"/>
                  <a:gd name="T82" fmla="*/ 2 w 30"/>
                  <a:gd name="T83" fmla="*/ 1 h 27"/>
                  <a:gd name="T84" fmla="*/ 2 w 30"/>
                  <a:gd name="T85" fmla="*/ 1 h 27"/>
                  <a:gd name="T86" fmla="*/ 2 w 30"/>
                  <a:gd name="T87" fmla="*/ 1 h 27"/>
                  <a:gd name="T88" fmla="*/ 2 w 30"/>
                  <a:gd name="T89" fmla="*/ 1 h 27"/>
                  <a:gd name="T90" fmla="*/ 2 w 30"/>
                  <a:gd name="T91" fmla="*/ 1 h 27"/>
                  <a:gd name="T92" fmla="*/ 2 w 30"/>
                  <a:gd name="T93" fmla="*/ 1 h 27"/>
                  <a:gd name="T94" fmla="*/ 0 w 30"/>
                  <a:gd name="T95" fmla="*/ 1 h 27"/>
                  <a:gd name="T96" fmla="*/ 0 w 30"/>
                  <a:gd name="T97" fmla="*/ 1 h 27"/>
                  <a:gd name="T98" fmla="*/ 0 w 30"/>
                  <a:gd name="T99" fmla="*/ 1 h 27"/>
                  <a:gd name="T100" fmla="*/ 0 w 30"/>
                  <a:gd name="T101" fmla="*/ 1 h 2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0"/>
                  <a:gd name="T154" fmla="*/ 0 h 27"/>
                  <a:gd name="T155" fmla="*/ 30 w 30"/>
                  <a:gd name="T156" fmla="*/ 27 h 2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0" h="27">
                    <a:moveTo>
                      <a:pt x="0" y="19"/>
                    </a:moveTo>
                    <a:lnTo>
                      <a:pt x="2" y="17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5" y="4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0" y="14"/>
                    </a:lnTo>
                    <a:lnTo>
                      <a:pt x="30" y="16"/>
                    </a:lnTo>
                    <a:lnTo>
                      <a:pt x="30" y="17"/>
                    </a:lnTo>
                    <a:lnTo>
                      <a:pt x="29" y="17"/>
                    </a:lnTo>
                    <a:lnTo>
                      <a:pt x="29" y="19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1" y="23"/>
                    </a:lnTo>
                    <a:lnTo>
                      <a:pt x="19" y="23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6" y="27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A14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42" name="Freeform 818"/>
              <p:cNvSpPr>
                <a:spLocks noChangeAspect="1"/>
              </p:cNvSpPr>
              <p:nvPr/>
            </p:nvSpPr>
            <p:spPr bwMode="auto">
              <a:xfrm>
                <a:off x="1217" y="3201"/>
                <a:ext cx="22" cy="18"/>
              </a:xfrm>
              <a:custGeom>
                <a:avLst/>
                <a:gdLst>
                  <a:gd name="T0" fmla="*/ 0 w 28"/>
                  <a:gd name="T1" fmla="*/ 1 h 25"/>
                  <a:gd name="T2" fmla="*/ 2 w 28"/>
                  <a:gd name="T3" fmla="*/ 1 h 25"/>
                  <a:gd name="T4" fmla="*/ 2 w 28"/>
                  <a:gd name="T5" fmla="*/ 1 h 25"/>
                  <a:gd name="T6" fmla="*/ 2 w 28"/>
                  <a:gd name="T7" fmla="*/ 1 h 25"/>
                  <a:gd name="T8" fmla="*/ 2 w 28"/>
                  <a:gd name="T9" fmla="*/ 1 h 25"/>
                  <a:gd name="T10" fmla="*/ 2 w 28"/>
                  <a:gd name="T11" fmla="*/ 1 h 25"/>
                  <a:gd name="T12" fmla="*/ 2 w 28"/>
                  <a:gd name="T13" fmla="*/ 1 h 25"/>
                  <a:gd name="T14" fmla="*/ 2 w 28"/>
                  <a:gd name="T15" fmla="*/ 1 h 25"/>
                  <a:gd name="T16" fmla="*/ 2 w 28"/>
                  <a:gd name="T17" fmla="*/ 1 h 25"/>
                  <a:gd name="T18" fmla="*/ 2 w 28"/>
                  <a:gd name="T19" fmla="*/ 1 h 25"/>
                  <a:gd name="T20" fmla="*/ 2 w 28"/>
                  <a:gd name="T21" fmla="*/ 1 h 25"/>
                  <a:gd name="T22" fmla="*/ 2 w 28"/>
                  <a:gd name="T23" fmla="*/ 1 h 25"/>
                  <a:gd name="T24" fmla="*/ 2 w 28"/>
                  <a:gd name="T25" fmla="*/ 1 h 25"/>
                  <a:gd name="T26" fmla="*/ 2 w 28"/>
                  <a:gd name="T27" fmla="*/ 1 h 25"/>
                  <a:gd name="T28" fmla="*/ 2 w 28"/>
                  <a:gd name="T29" fmla="*/ 1 h 25"/>
                  <a:gd name="T30" fmla="*/ 2 w 28"/>
                  <a:gd name="T31" fmla="*/ 0 h 25"/>
                  <a:gd name="T32" fmla="*/ 2 w 28"/>
                  <a:gd name="T33" fmla="*/ 0 h 25"/>
                  <a:gd name="T34" fmla="*/ 2 w 28"/>
                  <a:gd name="T35" fmla="*/ 0 h 25"/>
                  <a:gd name="T36" fmla="*/ 2 w 28"/>
                  <a:gd name="T37" fmla="*/ 0 h 25"/>
                  <a:gd name="T38" fmla="*/ 2 w 28"/>
                  <a:gd name="T39" fmla="*/ 1 h 25"/>
                  <a:gd name="T40" fmla="*/ 2 w 28"/>
                  <a:gd name="T41" fmla="*/ 1 h 25"/>
                  <a:gd name="T42" fmla="*/ 2 w 28"/>
                  <a:gd name="T43" fmla="*/ 1 h 25"/>
                  <a:gd name="T44" fmla="*/ 2 w 28"/>
                  <a:gd name="T45" fmla="*/ 1 h 25"/>
                  <a:gd name="T46" fmla="*/ 2 w 28"/>
                  <a:gd name="T47" fmla="*/ 1 h 25"/>
                  <a:gd name="T48" fmla="*/ 2 w 28"/>
                  <a:gd name="T49" fmla="*/ 1 h 25"/>
                  <a:gd name="T50" fmla="*/ 2 w 28"/>
                  <a:gd name="T51" fmla="*/ 1 h 25"/>
                  <a:gd name="T52" fmla="*/ 2 w 28"/>
                  <a:gd name="T53" fmla="*/ 1 h 25"/>
                  <a:gd name="T54" fmla="*/ 2 w 28"/>
                  <a:gd name="T55" fmla="*/ 1 h 25"/>
                  <a:gd name="T56" fmla="*/ 2 w 28"/>
                  <a:gd name="T57" fmla="*/ 1 h 25"/>
                  <a:gd name="T58" fmla="*/ 2 w 28"/>
                  <a:gd name="T59" fmla="*/ 1 h 25"/>
                  <a:gd name="T60" fmla="*/ 2 w 28"/>
                  <a:gd name="T61" fmla="*/ 1 h 25"/>
                  <a:gd name="T62" fmla="*/ 2 w 28"/>
                  <a:gd name="T63" fmla="*/ 1 h 25"/>
                  <a:gd name="T64" fmla="*/ 2 w 28"/>
                  <a:gd name="T65" fmla="*/ 1 h 25"/>
                  <a:gd name="T66" fmla="*/ 2 w 28"/>
                  <a:gd name="T67" fmla="*/ 1 h 25"/>
                  <a:gd name="T68" fmla="*/ 2 w 28"/>
                  <a:gd name="T69" fmla="*/ 1 h 25"/>
                  <a:gd name="T70" fmla="*/ 2 w 28"/>
                  <a:gd name="T71" fmla="*/ 1 h 25"/>
                  <a:gd name="T72" fmla="*/ 2 w 28"/>
                  <a:gd name="T73" fmla="*/ 1 h 25"/>
                  <a:gd name="T74" fmla="*/ 2 w 28"/>
                  <a:gd name="T75" fmla="*/ 1 h 25"/>
                  <a:gd name="T76" fmla="*/ 2 w 28"/>
                  <a:gd name="T77" fmla="*/ 1 h 25"/>
                  <a:gd name="T78" fmla="*/ 2 w 28"/>
                  <a:gd name="T79" fmla="*/ 1 h 25"/>
                  <a:gd name="T80" fmla="*/ 2 w 28"/>
                  <a:gd name="T81" fmla="*/ 1 h 25"/>
                  <a:gd name="T82" fmla="*/ 2 w 28"/>
                  <a:gd name="T83" fmla="*/ 1 h 25"/>
                  <a:gd name="T84" fmla="*/ 2 w 28"/>
                  <a:gd name="T85" fmla="*/ 1 h 25"/>
                  <a:gd name="T86" fmla="*/ 2 w 28"/>
                  <a:gd name="T87" fmla="*/ 1 h 25"/>
                  <a:gd name="T88" fmla="*/ 2 w 28"/>
                  <a:gd name="T89" fmla="*/ 1 h 25"/>
                  <a:gd name="T90" fmla="*/ 2 w 28"/>
                  <a:gd name="T91" fmla="*/ 1 h 25"/>
                  <a:gd name="T92" fmla="*/ 2 w 28"/>
                  <a:gd name="T93" fmla="*/ 1 h 25"/>
                  <a:gd name="T94" fmla="*/ 2 w 28"/>
                  <a:gd name="T95" fmla="*/ 1 h 25"/>
                  <a:gd name="T96" fmla="*/ 2 w 28"/>
                  <a:gd name="T97" fmla="*/ 1 h 25"/>
                  <a:gd name="T98" fmla="*/ 2 w 28"/>
                  <a:gd name="T99" fmla="*/ 1 h 25"/>
                  <a:gd name="T100" fmla="*/ 0 w 28"/>
                  <a:gd name="T101" fmla="*/ 1 h 25"/>
                  <a:gd name="T102" fmla="*/ 0 w 28"/>
                  <a:gd name="T103" fmla="*/ 1 h 25"/>
                  <a:gd name="T104" fmla="*/ 0 w 28"/>
                  <a:gd name="T105" fmla="*/ 1 h 2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8"/>
                  <a:gd name="T160" fmla="*/ 0 h 25"/>
                  <a:gd name="T161" fmla="*/ 28 w 28"/>
                  <a:gd name="T162" fmla="*/ 25 h 2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8" h="25">
                    <a:moveTo>
                      <a:pt x="0" y="17"/>
                    </a:moveTo>
                    <a:lnTo>
                      <a:pt x="2" y="17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28" y="12"/>
                    </a:lnTo>
                    <a:lnTo>
                      <a:pt x="28" y="14"/>
                    </a:lnTo>
                    <a:lnTo>
                      <a:pt x="28" y="15"/>
                    </a:lnTo>
                    <a:lnTo>
                      <a:pt x="27" y="15"/>
                    </a:lnTo>
                    <a:lnTo>
                      <a:pt x="27" y="17"/>
                    </a:lnTo>
                    <a:lnTo>
                      <a:pt x="25" y="17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AB52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43" name="Freeform 819"/>
              <p:cNvSpPr>
                <a:spLocks noChangeAspect="1"/>
              </p:cNvSpPr>
              <p:nvPr/>
            </p:nvSpPr>
            <p:spPr bwMode="auto">
              <a:xfrm>
                <a:off x="1221" y="3201"/>
                <a:ext cx="18" cy="16"/>
              </a:xfrm>
              <a:custGeom>
                <a:avLst/>
                <a:gdLst>
                  <a:gd name="T0" fmla="*/ 0 w 24"/>
                  <a:gd name="T1" fmla="*/ 1 h 23"/>
                  <a:gd name="T2" fmla="*/ 0 w 24"/>
                  <a:gd name="T3" fmla="*/ 1 h 23"/>
                  <a:gd name="T4" fmla="*/ 1 w 24"/>
                  <a:gd name="T5" fmla="*/ 1 h 23"/>
                  <a:gd name="T6" fmla="*/ 1 w 24"/>
                  <a:gd name="T7" fmla="*/ 1 h 23"/>
                  <a:gd name="T8" fmla="*/ 2 w 24"/>
                  <a:gd name="T9" fmla="*/ 1 h 23"/>
                  <a:gd name="T10" fmla="*/ 2 w 24"/>
                  <a:gd name="T11" fmla="*/ 1 h 23"/>
                  <a:gd name="T12" fmla="*/ 2 w 24"/>
                  <a:gd name="T13" fmla="*/ 1 h 23"/>
                  <a:gd name="T14" fmla="*/ 2 w 24"/>
                  <a:gd name="T15" fmla="*/ 1 h 23"/>
                  <a:gd name="T16" fmla="*/ 2 w 24"/>
                  <a:gd name="T17" fmla="*/ 1 h 23"/>
                  <a:gd name="T18" fmla="*/ 2 w 24"/>
                  <a:gd name="T19" fmla="*/ 1 h 23"/>
                  <a:gd name="T20" fmla="*/ 2 w 24"/>
                  <a:gd name="T21" fmla="*/ 1 h 23"/>
                  <a:gd name="T22" fmla="*/ 2 w 24"/>
                  <a:gd name="T23" fmla="*/ 1 h 23"/>
                  <a:gd name="T24" fmla="*/ 2 w 24"/>
                  <a:gd name="T25" fmla="*/ 1 h 23"/>
                  <a:gd name="T26" fmla="*/ 2 w 24"/>
                  <a:gd name="T27" fmla="*/ 0 h 23"/>
                  <a:gd name="T28" fmla="*/ 2 w 24"/>
                  <a:gd name="T29" fmla="*/ 1 h 23"/>
                  <a:gd name="T30" fmla="*/ 2 w 24"/>
                  <a:gd name="T31" fmla="*/ 1 h 23"/>
                  <a:gd name="T32" fmla="*/ 2 w 24"/>
                  <a:gd name="T33" fmla="*/ 1 h 23"/>
                  <a:gd name="T34" fmla="*/ 2 w 24"/>
                  <a:gd name="T35" fmla="*/ 1 h 23"/>
                  <a:gd name="T36" fmla="*/ 2 w 24"/>
                  <a:gd name="T37" fmla="*/ 1 h 23"/>
                  <a:gd name="T38" fmla="*/ 2 w 24"/>
                  <a:gd name="T39" fmla="*/ 1 h 23"/>
                  <a:gd name="T40" fmla="*/ 2 w 24"/>
                  <a:gd name="T41" fmla="*/ 1 h 23"/>
                  <a:gd name="T42" fmla="*/ 2 w 24"/>
                  <a:gd name="T43" fmla="*/ 1 h 23"/>
                  <a:gd name="T44" fmla="*/ 2 w 24"/>
                  <a:gd name="T45" fmla="*/ 1 h 23"/>
                  <a:gd name="T46" fmla="*/ 2 w 24"/>
                  <a:gd name="T47" fmla="*/ 1 h 23"/>
                  <a:gd name="T48" fmla="*/ 2 w 24"/>
                  <a:gd name="T49" fmla="*/ 1 h 23"/>
                  <a:gd name="T50" fmla="*/ 2 w 24"/>
                  <a:gd name="T51" fmla="*/ 1 h 23"/>
                  <a:gd name="T52" fmla="*/ 2 w 24"/>
                  <a:gd name="T53" fmla="*/ 1 h 23"/>
                  <a:gd name="T54" fmla="*/ 2 w 24"/>
                  <a:gd name="T55" fmla="*/ 1 h 23"/>
                  <a:gd name="T56" fmla="*/ 2 w 24"/>
                  <a:gd name="T57" fmla="*/ 1 h 23"/>
                  <a:gd name="T58" fmla="*/ 2 w 24"/>
                  <a:gd name="T59" fmla="*/ 1 h 23"/>
                  <a:gd name="T60" fmla="*/ 2 w 24"/>
                  <a:gd name="T61" fmla="*/ 1 h 23"/>
                  <a:gd name="T62" fmla="*/ 2 w 24"/>
                  <a:gd name="T63" fmla="*/ 1 h 23"/>
                  <a:gd name="T64" fmla="*/ 2 w 24"/>
                  <a:gd name="T65" fmla="*/ 1 h 23"/>
                  <a:gd name="T66" fmla="*/ 2 w 24"/>
                  <a:gd name="T67" fmla="*/ 1 h 23"/>
                  <a:gd name="T68" fmla="*/ 2 w 24"/>
                  <a:gd name="T69" fmla="*/ 1 h 23"/>
                  <a:gd name="T70" fmla="*/ 2 w 24"/>
                  <a:gd name="T71" fmla="*/ 1 h 23"/>
                  <a:gd name="T72" fmla="*/ 2 w 24"/>
                  <a:gd name="T73" fmla="*/ 1 h 23"/>
                  <a:gd name="T74" fmla="*/ 2 w 24"/>
                  <a:gd name="T75" fmla="*/ 1 h 23"/>
                  <a:gd name="T76" fmla="*/ 1 w 24"/>
                  <a:gd name="T77" fmla="*/ 1 h 23"/>
                  <a:gd name="T78" fmla="*/ 0 w 24"/>
                  <a:gd name="T79" fmla="*/ 1 h 23"/>
                  <a:gd name="T80" fmla="*/ 0 w 24"/>
                  <a:gd name="T81" fmla="*/ 1 h 23"/>
                  <a:gd name="T82" fmla="*/ 0 w 24"/>
                  <a:gd name="T83" fmla="*/ 1 h 2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4"/>
                  <a:gd name="T127" fmla="*/ 0 h 23"/>
                  <a:gd name="T128" fmla="*/ 24 w 24"/>
                  <a:gd name="T129" fmla="*/ 23 h 2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4" h="23">
                    <a:moveTo>
                      <a:pt x="0" y="17"/>
                    </a:moveTo>
                    <a:lnTo>
                      <a:pt x="0" y="15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23" y="8"/>
                    </a:lnTo>
                    <a:lnTo>
                      <a:pt x="23" y="10"/>
                    </a:lnTo>
                    <a:lnTo>
                      <a:pt x="24" y="12"/>
                    </a:lnTo>
                    <a:lnTo>
                      <a:pt x="24" y="14"/>
                    </a:lnTo>
                    <a:lnTo>
                      <a:pt x="24" y="15"/>
                    </a:lnTo>
                    <a:lnTo>
                      <a:pt x="23" y="15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9" y="19"/>
                    </a:lnTo>
                    <a:lnTo>
                      <a:pt x="17" y="19"/>
                    </a:lnTo>
                    <a:lnTo>
                      <a:pt x="15" y="19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3" y="23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B55C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44" name="Freeform 820"/>
              <p:cNvSpPr>
                <a:spLocks noChangeAspect="1"/>
              </p:cNvSpPr>
              <p:nvPr/>
            </p:nvSpPr>
            <p:spPr bwMode="auto">
              <a:xfrm>
                <a:off x="1221" y="3202"/>
                <a:ext cx="18" cy="15"/>
              </a:xfrm>
              <a:custGeom>
                <a:avLst/>
                <a:gdLst>
                  <a:gd name="T0" fmla="*/ 2 w 23"/>
                  <a:gd name="T1" fmla="*/ 1 h 21"/>
                  <a:gd name="T2" fmla="*/ 2 w 23"/>
                  <a:gd name="T3" fmla="*/ 1 h 21"/>
                  <a:gd name="T4" fmla="*/ 2 w 23"/>
                  <a:gd name="T5" fmla="*/ 1 h 21"/>
                  <a:gd name="T6" fmla="*/ 2 w 23"/>
                  <a:gd name="T7" fmla="*/ 1 h 21"/>
                  <a:gd name="T8" fmla="*/ 2 w 23"/>
                  <a:gd name="T9" fmla="*/ 1 h 21"/>
                  <a:gd name="T10" fmla="*/ 2 w 23"/>
                  <a:gd name="T11" fmla="*/ 1 h 21"/>
                  <a:gd name="T12" fmla="*/ 2 w 23"/>
                  <a:gd name="T13" fmla="*/ 1 h 21"/>
                  <a:gd name="T14" fmla="*/ 2 w 23"/>
                  <a:gd name="T15" fmla="*/ 1 h 21"/>
                  <a:gd name="T16" fmla="*/ 2 w 23"/>
                  <a:gd name="T17" fmla="*/ 1 h 21"/>
                  <a:gd name="T18" fmla="*/ 2 w 23"/>
                  <a:gd name="T19" fmla="*/ 1 h 21"/>
                  <a:gd name="T20" fmla="*/ 2 w 23"/>
                  <a:gd name="T21" fmla="*/ 1 h 21"/>
                  <a:gd name="T22" fmla="*/ 2 w 23"/>
                  <a:gd name="T23" fmla="*/ 1 h 21"/>
                  <a:gd name="T24" fmla="*/ 2 w 23"/>
                  <a:gd name="T25" fmla="*/ 1 h 21"/>
                  <a:gd name="T26" fmla="*/ 2 w 23"/>
                  <a:gd name="T27" fmla="*/ 1 h 21"/>
                  <a:gd name="T28" fmla="*/ 2 w 23"/>
                  <a:gd name="T29" fmla="*/ 1 h 21"/>
                  <a:gd name="T30" fmla="*/ 2 w 23"/>
                  <a:gd name="T31" fmla="*/ 1 h 21"/>
                  <a:gd name="T32" fmla="*/ 2 w 23"/>
                  <a:gd name="T33" fmla="*/ 1 h 21"/>
                  <a:gd name="T34" fmla="*/ 2 w 23"/>
                  <a:gd name="T35" fmla="*/ 1 h 21"/>
                  <a:gd name="T36" fmla="*/ 2 w 23"/>
                  <a:gd name="T37" fmla="*/ 1 h 21"/>
                  <a:gd name="T38" fmla="*/ 2 w 23"/>
                  <a:gd name="T39" fmla="*/ 1 h 21"/>
                  <a:gd name="T40" fmla="*/ 2 w 23"/>
                  <a:gd name="T41" fmla="*/ 1 h 21"/>
                  <a:gd name="T42" fmla="*/ 2 w 23"/>
                  <a:gd name="T43" fmla="*/ 0 h 21"/>
                  <a:gd name="T44" fmla="*/ 2 w 23"/>
                  <a:gd name="T45" fmla="*/ 0 h 21"/>
                  <a:gd name="T46" fmla="*/ 2 w 23"/>
                  <a:gd name="T47" fmla="*/ 1 h 21"/>
                  <a:gd name="T48" fmla="*/ 2 w 23"/>
                  <a:gd name="T49" fmla="*/ 1 h 21"/>
                  <a:gd name="T50" fmla="*/ 2 w 23"/>
                  <a:gd name="T51" fmla="*/ 1 h 21"/>
                  <a:gd name="T52" fmla="*/ 2 w 23"/>
                  <a:gd name="T53" fmla="*/ 1 h 21"/>
                  <a:gd name="T54" fmla="*/ 2 w 23"/>
                  <a:gd name="T55" fmla="*/ 1 h 21"/>
                  <a:gd name="T56" fmla="*/ 2 w 23"/>
                  <a:gd name="T57" fmla="*/ 1 h 21"/>
                  <a:gd name="T58" fmla="*/ 2 w 23"/>
                  <a:gd name="T59" fmla="*/ 1 h 21"/>
                  <a:gd name="T60" fmla="*/ 2 w 23"/>
                  <a:gd name="T61" fmla="*/ 1 h 21"/>
                  <a:gd name="T62" fmla="*/ 2 w 23"/>
                  <a:gd name="T63" fmla="*/ 1 h 21"/>
                  <a:gd name="T64" fmla="*/ 2 w 23"/>
                  <a:gd name="T65" fmla="*/ 1 h 21"/>
                  <a:gd name="T66" fmla="*/ 2 w 23"/>
                  <a:gd name="T67" fmla="*/ 1 h 21"/>
                  <a:gd name="T68" fmla="*/ 2 w 23"/>
                  <a:gd name="T69" fmla="*/ 1 h 21"/>
                  <a:gd name="T70" fmla="*/ 2 w 23"/>
                  <a:gd name="T71" fmla="*/ 1 h 21"/>
                  <a:gd name="T72" fmla="*/ 0 w 23"/>
                  <a:gd name="T73" fmla="*/ 1 h 21"/>
                  <a:gd name="T74" fmla="*/ 0 w 23"/>
                  <a:gd name="T75" fmla="*/ 1 h 21"/>
                  <a:gd name="T76" fmla="*/ 0 w 23"/>
                  <a:gd name="T77" fmla="*/ 1 h 21"/>
                  <a:gd name="T78" fmla="*/ 2 w 23"/>
                  <a:gd name="T79" fmla="*/ 1 h 21"/>
                  <a:gd name="T80" fmla="*/ 2 w 23"/>
                  <a:gd name="T81" fmla="*/ 1 h 21"/>
                  <a:gd name="T82" fmla="*/ 2 w 23"/>
                  <a:gd name="T83" fmla="*/ 1 h 21"/>
                  <a:gd name="T84" fmla="*/ 2 w 23"/>
                  <a:gd name="T85" fmla="*/ 1 h 2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3"/>
                  <a:gd name="T130" fmla="*/ 0 h 21"/>
                  <a:gd name="T131" fmla="*/ 23 w 23"/>
                  <a:gd name="T132" fmla="*/ 21 h 2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3" h="21">
                    <a:moveTo>
                      <a:pt x="6" y="21"/>
                    </a:move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7"/>
                    </a:lnTo>
                    <a:lnTo>
                      <a:pt x="16" y="17"/>
                    </a:lnTo>
                    <a:lnTo>
                      <a:pt x="18" y="17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2" y="15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2" y="8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4" y="21"/>
                    </a:lnTo>
                    <a:lnTo>
                      <a:pt x="6" y="21"/>
                    </a:lnTo>
                    <a:close/>
                  </a:path>
                </a:pathLst>
              </a:custGeom>
              <a:solidFill>
                <a:srgbClr val="BF6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45" name="Freeform 821"/>
              <p:cNvSpPr>
                <a:spLocks noChangeAspect="1"/>
              </p:cNvSpPr>
              <p:nvPr/>
            </p:nvSpPr>
            <p:spPr bwMode="auto">
              <a:xfrm>
                <a:off x="1217" y="3207"/>
                <a:ext cx="31" cy="13"/>
              </a:xfrm>
              <a:custGeom>
                <a:avLst/>
                <a:gdLst>
                  <a:gd name="T0" fmla="*/ 0 w 40"/>
                  <a:gd name="T1" fmla="*/ 1 h 19"/>
                  <a:gd name="T2" fmla="*/ 2 w 40"/>
                  <a:gd name="T3" fmla="*/ 1 h 19"/>
                  <a:gd name="T4" fmla="*/ 2 w 40"/>
                  <a:gd name="T5" fmla="*/ 1 h 19"/>
                  <a:gd name="T6" fmla="*/ 2 w 40"/>
                  <a:gd name="T7" fmla="*/ 1 h 19"/>
                  <a:gd name="T8" fmla="*/ 2 w 40"/>
                  <a:gd name="T9" fmla="*/ 1 h 19"/>
                  <a:gd name="T10" fmla="*/ 2 w 40"/>
                  <a:gd name="T11" fmla="*/ 1 h 19"/>
                  <a:gd name="T12" fmla="*/ 2 w 40"/>
                  <a:gd name="T13" fmla="*/ 1 h 19"/>
                  <a:gd name="T14" fmla="*/ 2 w 40"/>
                  <a:gd name="T15" fmla="*/ 1 h 19"/>
                  <a:gd name="T16" fmla="*/ 2 w 40"/>
                  <a:gd name="T17" fmla="*/ 1 h 19"/>
                  <a:gd name="T18" fmla="*/ 2 w 40"/>
                  <a:gd name="T19" fmla="*/ 1 h 19"/>
                  <a:gd name="T20" fmla="*/ 2 w 40"/>
                  <a:gd name="T21" fmla="*/ 1 h 19"/>
                  <a:gd name="T22" fmla="*/ 2 w 40"/>
                  <a:gd name="T23" fmla="*/ 1 h 19"/>
                  <a:gd name="T24" fmla="*/ 2 w 40"/>
                  <a:gd name="T25" fmla="*/ 1 h 19"/>
                  <a:gd name="T26" fmla="*/ 2 w 40"/>
                  <a:gd name="T27" fmla="*/ 1 h 19"/>
                  <a:gd name="T28" fmla="*/ 2 w 40"/>
                  <a:gd name="T29" fmla="*/ 1 h 19"/>
                  <a:gd name="T30" fmla="*/ 2 w 40"/>
                  <a:gd name="T31" fmla="*/ 1 h 19"/>
                  <a:gd name="T32" fmla="*/ 2 w 40"/>
                  <a:gd name="T33" fmla="*/ 1 h 19"/>
                  <a:gd name="T34" fmla="*/ 2 w 40"/>
                  <a:gd name="T35" fmla="*/ 1 h 19"/>
                  <a:gd name="T36" fmla="*/ 2 w 40"/>
                  <a:gd name="T37" fmla="*/ 1 h 19"/>
                  <a:gd name="T38" fmla="*/ 2 w 40"/>
                  <a:gd name="T39" fmla="*/ 1 h 19"/>
                  <a:gd name="T40" fmla="*/ 2 w 40"/>
                  <a:gd name="T41" fmla="*/ 1 h 19"/>
                  <a:gd name="T42" fmla="*/ 2 w 40"/>
                  <a:gd name="T43" fmla="*/ 1 h 19"/>
                  <a:gd name="T44" fmla="*/ 2 w 40"/>
                  <a:gd name="T45" fmla="*/ 1 h 19"/>
                  <a:gd name="T46" fmla="*/ 2 w 40"/>
                  <a:gd name="T47" fmla="*/ 1 h 19"/>
                  <a:gd name="T48" fmla="*/ 2 w 40"/>
                  <a:gd name="T49" fmla="*/ 1 h 19"/>
                  <a:gd name="T50" fmla="*/ 2 w 40"/>
                  <a:gd name="T51" fmla="*/ 1 h 19"/>
                  <a:gd name="T52" fmla="*/ 2 w 40"/>
                  <a:gd name="T53" fmla="*/ 1 h 19"/>
                  <a:gd name="T54" fmla="*/ 2 w 40"/>
                  <a:gd name="T55" fmla="*/ 1 h 19"/>
                  <a:gd name="T56" fmla="*/ 2 w 40"/>
                  <a:gd name="T57" fmla="*/ 0 h 19"/>
                  <a:gd name="T58" fmla="*/ 2 w 40"/>
                  <a:gd name="T59" fmla="*/ 1 h 19"/>
                  <a:gd name="T60" fmla="*/ 2 w 40"/>
                  <a:gd name="T61" fmla="*/ 1 h 19"/>
                  <a:gd name="T62" fmla="*/ 2 w 40"/>
                  <a:gd name="T63" fmla="*/ 1 h 19"/>
                  <a:gd name="T64" fmla="*/ 2 w 40"/>
                  <a:gd name="T65" fmla="*/ 1 h 19"/>
                  <a:gd name="T66" fmla="*/ 2 w 40"/>
                  <a:gd name="T67" fmla="*/ 1 h 19"/>
                  <a:gd name="T68" fmla="*/ 2 w 40"/>
                  <a:gd name="T69" fmla="*/ 1 h 19"/>
                  <a:gd name="T70" fmla="*/ 2 w 40"/>
                  <a:gd name="T71" fmla="*/ 1 h 19"/>
                  <a:gd name="T72" fmla="*/ 2 w 40"/>
                  <a:gd name="T73" fmla="*/ 1 h 19"/>
                  <a:gd name="T74" fmla="*/ 2 w 40"/>
                  <a:gd name="T75" fmla="*/ 1 h 19"/>
                  <a:gd name="T76" fmla="*/ 2 w 40"/>
                  <a:gd name="T77" fmla="*/ 1 h 19"/>
                  <a:gd name="T78" fmla="*/ 2 w 40"/>
                  <a:gd name="T79" fmla="*/ 1 h 19"/>
                  <a:gd name="T80" fmla="*/ 2 w 40"/>
                  <a:gd name="T81" fmla="*/ 1 h 19"/>
                  <a:gd name="T82" fmla="*/ 2 w 40"/>
                  <a:gd name="T83" fmla="*/ 1 h 19"/>
                  <a:gd name="T84" fmla="*/ 2 w 40"/>
                  <a:gd name="T85" fmla="*/ 1 h 19"/>
                  <a:gd name="T86" fmla="*/ 2 w 40"/>
                  <a:gd name="T87" fmla="*/ 1 h 19"/>
                  <a:gd name="T88" fmla="*/ 2 w 40"/>
                  <a:gd name="T89" fmla="*/ 1 h 19"/>
                  <a:gd name="T90" fmla="*/ 2 w 40"/>
                  <a:gd name="T91" fmla="*/ 1 h 19"/>
                  <a:gd name="T92" fmla="*/ 2 w 40"/>
                  <a:gd name="T93" fmla="*/ 1 h 19"/>
                  <a:gd name="T94" fmla="*/ 2 w 40"/>
                  <a:gd name="T95" fmla="*/ 1 h 19"/>
                  <a:gd name="T96" fmla="*/ 2 w 40"/>
                  <a:gd name="T97" fmla="*/ 1 h 19"/>
                  <a:gd name="T98" fmla="*/ 2 w 40"/>
                  <a:gd name="T99" fmla="*/ 1 h 19"/>
                  <a:gd name="T100" fmla="*/ 2 w 40"/>
                  <a:gd name="T101" fmla="*/ 1 h 19"/>
                  <a:gd name="T102" fmla="*/ 2 w 40"/>
                  <a:gd name="T103" fmla="*/ 1 h 19"/>
                  <a:gd name="T104" fmla="*/ 2 w 40"/>
                  <a:gd name="T105" fmla="*/ 1 h 19"/>
                  <a:gd name="T106" fmla="*/ 2 w 40"/>
                  <a:gd name="T107" fmla="*/ 1 h 19"/>
                  <a:gd name="T108" fmla="*/ 2 w 40"/>
                  <a:gd name="T109" fmla="*/ 1 h 19"/>
                  <a:gd name="T110" fmla="*/ 2 w 40"/>
                  <a:gd name="T111" fmla="*/ 1 h 19"/>
                  <a:gd name="T112" fmla="*/ 2 w 40"/>
                  <a:gd name="T113" fmla="*/ 1 h 19"/>
                  <a:gd name="T114" fmla="*/ 2 w 40"/>
                  <a:gd name="T115" fmla="*/ 1 h 19"/>
                  <a:gd name="T116" fmla="*/ 0 w 40"/>
                  <a:gd name="T117" fmla="*/ 1 h 19"/>
                  <a:gd name="T118" fmla="*/ 0 w 40"/>
                  <a:gd name="T119" fmla="*/ 1 h 1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0"/>
                  <a:gd name="T181" fmla="*/ 0 h 19"/>
                  <a:gd name="T182" fmla="*/ 40 w 40"/>
                  <a:gd name="T183" fmla="*/ 19 h 1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0" h="19">
                    <a:moveTo>
                      <a:pt x="0" y="17"/>
                    </a:moveTo>
                    <a:lnTo>
                      <a:pt x="2" y="17"/>
                    </a:lnTo>
                    <a:lnTo>
                      <a:pt x="4" y="17"/>
                    </a:lnTo>
                    <a:lnTo>
                      <a:pt x="5" y="17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5" y="13"/>
                    </a:lnTo>
                    <a:lnTo>
                      <a:pt x="17" y="13"/>
                    </a:lnTo>
                    <a:lnTo>
                      <a:pt x="17" y="11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8" y="7"/>
                    </a:lnTo>
                    <a:lnTo>
                      <a:pt x="30" y="7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4" y="9"/>
                    </a:lnTo>
                    <a:lnTo>
                      <a:pt x="32" y="9"/>
                    </a:lnTo>
                    <a:lnTo>
                      <a:pt x="30" y="9"/>
                    </a:lnTo>
                    <a:lnTo>
                      <a:pt x="30" y="11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19" y="15"/>
                    </a:lnTo>
                    <a:lnTo>
                      <a:pt x="17" y="17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5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46" name="Freeform 822"/>
              <p:cNvSpPr>
                <a:spLocks noChangeAspect="1"/>
              </p:cNvSpPr>
              <p:nvPr/>
            </p:nvSpPr>
            <p:spPr bwMode="auto">
              <a:xfrm>
                <a:off x="1204" y="3193"/>
                <a:ext cx="38" cy="11"/>
              </a:xfrm>
              <a:custGeom>
                <a:avLst/>
                <a:gdLst>
                  <a:gd name="T0" fmla="*/ 2 w 50"/>
                  <a:gd name="T1" fmla="*/ 1 h 15"/>
                  <a:gd name="T2" fmla="*/ 2 w 50"/>
                  <a:gd name="T3" fmla="*/ 1 h 15"/>
                  <a:gd name="T4" fmla="*/ 2 w 50"/>
                  <a:gd name="T5" fmla="*/ 1 h 15"/>
                  <a:gd name="T6" fmla="*/ 2 w 50"/>
                  <a:gd name="T7" fmla="*/ 1 h 15"/>
                  <a:gd name="T8" fmla="*/ 2 w 50"/>
                  <a:gd name="T9" fmla="*/ 1 h 15"/>
                  <a:gd name="T10" fmla="*/ 2 w 50"/>
                  <a:gd name="T11" fmla="*/ 1 h 15"/>
                  <a:gd name="T12" fmla="*/ 2 w 50"/>
                  <a:gd name="T13" fmla="*/ 1 h 15"/>
                  <a:gd name="T14" fmla="*/ 2 w 50"/>
                  <a:gd name="T15" fmla="*/ 1 h 15"/>
                  <a:gd name="T16" fmla="*/ 2 w 50"/>
                  <a:gd name="T17" fmla="*/ 1 h 15"/>
                  <a:gd name="T18" fmla="*/ 2 w 50"/>
                  <a:gd name="T19" fmla="*/ 1 h 15"/>
                  <a:gd name="T20" fmla="*/ 2 w 50"/>
                  <a:gd name="T21" fmla="*/ 1 h 15"/>
                  <a:gd name="T22" fmla="*/ 2 w 50"/>
                  <a:gd name="T23" fmla="*/ 1 h 15"/>
                  <a:gd name="T24" fmla="*/ 2 w 50"/>
                  <a:gd name="T25" fmla="*/ 1 h 15"/>
                  <a:gd name="T26" fmla="*/ 2 w 50"/>
                  <a:gd name="T27" fmla="*/ 1 h 15"/>
                  <a:gd name="T28" fmla="*/ 2 w 50"/>
                  <a:gd name="T29" fmla="*/ 1 h 15"/>
                  <a:gd name="T30" fmla="*/ 2 w 50"/>
                  <a:gd name="T31" fmla="*/ 1 h 15"/>
                  <a:gd name="T32" fmla="*/ 2 w 50"/>
                  <a:gd name="T33" fmla="*/ 0 h 15"/>
                  <a:gd name="T34" fmla="*/ 2 w 50"/>
                  <a:gd name="T35" fmla="*/ 0 h 15"/>
                  <a:gd name="T36" fmla="*/ 2 w 50"/>
                  <a:gd name="T37" fmla="*/ 0 h 15"/>
                  <a:gd name="T38" fmla="*/ 2 w 50"/>
                  <a:gd name="T39" fmla="*/ 0 h 15"/>
                  <a:gd name="T40" fmla="*/ 2 w 50"/>
                  <a:gd name="T41" fmla="*/ 0 h 15"/>
                  <a:gd name="T42" fmla="*/ 2 w 50"/>
                  <a:gd name="T43" fmla="*/ 0 h 15"/>
                  <a:gd name="T44" fmla="*/ 2 w 50"/>
                  <a:gd name="T45" fmla="*/ 1 h 15"/>
                  <a:gd name="T46" fmla="*/ 2 w 50"/>
                  <a:gd name="T47" fmla="*/ 1 h 15"/>
                  <a:gd name="T48" fmla="*/ 2 w 50"/>
                  <a:gd name="T49" fmla="*/ 1 h 15"/>
                  <a:gd name="T50" fmla="*/ 2 w 50"/>
                  <a:gd name="T51" fmla="*/ 1 h 15"/>
                  <a:gd name="T52" fmla="*/ 2 w 50"/>
                  <a:gd name="T53" fmla="*/ 1 h 15"/>
                  <a:gd name="T54" fmla="*/ 2 w 50"/>
                  <a:gd name="T55" fmla="*/ 1 h 15"/>
                  <a:gd name="T56" fmla="*/ 2 w 50"/>
                  <a:gd name="T57" fmla="*/ 1 h 15"/>
                  <a:gd name="T58" fmla="*/ 2 w 50"/>
                  <a:gd name="T59" fmla="*/ 1 h 15"/>
                  <a:gd name="T60" fmla="*/ 2 w 50"/>
                  <a:gd name="T61" fmla="*/ 1 h 15"/>
                  <a:gd name="T62" fmla="*/ 0 w 50"/>
                  <a:gd name="T63" fmla="*/ 1 h 1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"/>
                  <a:gd name="T97" fmla="*/ 0 h 15"/>
                  <a:gd name="T98" fmla="*/ 50 w 50"/>
                  <a:gd name="T99" fmla="*/ 15 h 1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" h="15">
                    <a:moveTo>
                      <a:pt x="0" y="15"/>
                    </a:moveTo>
                    <a:lnTo>
                      <a:pt x="2" y="15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22" y="7"/>
                    </a:lnTo>
                    <a:lnTo>
                      <a:pt x="23" y="7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7" y="3"/>
                    </a:lnTo>
                    <a:lnTo>
                      <a:pt x="39" y="3"/>
                    </a:lnTo>
                    <a:lnTo>
                      <a:pt x="41" y="3"/>
                    </a:lnTo>
                    <a:lnTo>
                      <a:pt x="43" y="3"/>
                    </a:lnTo>
                    <a:lnTo>
                      <a:pt x="45" y="3"/>
                    </a:lnTo>
                    <a:lnTo>
                      <a:pt x="46" y="3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26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47" name="Freeform 823"/>
              <p:cNvSpPr>
                <a:spLocks noChangeAspect="1"/>
              </p:cNvSpPr>
              <p:nvPr/>
            </p:nvSpPr>
            <p:spPr bwMode="auto">
              <a:xfrm>
                <a:off x="1274" y="3261"/>
                <a:ext cx="17" cy="26"/>
              </a:xfrm>
              <a:custGeom>
                <a:avLst/>
                <a:gdLst>
                  <a:gd name="T0" fmla="*/ 1 w 23"/>
                  <a:gd name="T1" fmla="*/ 0 h 38"/>
                  <a:gd name="T2" fmla="*/ 1 w 23"/>
                  <a:gd name="T3" fmla="*/ 1 h 38"/>
                  <a:gd name="T4" fmla="*/ 1 w 23"/>
                  <a:gd name="T5" fmla="*/ 1 h 38"/>
                  <a:gd name="T6" fmla="*/ 1 w 23"/>
                  <a:gd name="T7" fmla="*/ 1 h 38"/>
                  <a:gd name="T8" fmla="*/ 1 w 23"/>
                  <a:gd name="T9" fmla="*/ 1 h 38"/>
                  <a:gd name="T10" fmla="*/ 1 w 23"/>
                  <a:gd name="T11" fmla="*/ 1 h 38"/>
                  <a:gd name="T12" fmla="*/ 1 w 23"/>
                  <a:gd name="T13" fmla="*/ 1 h 38"/>
                  <a:gd name="T14" fmla="*/ 1 w 23"/>
                  <a:gd name="T15" fmla="*/ 1 h 38"/>
                  <a:gd name="T16" fmla="*/ 1 w 23"/>
                  <a:gd name="T17" fmla="*/ 1 h 38"/>
                  <a:gd name="T18" fmla="*/ 1 w 23"/>
                  <a:gd name="T19" fmla="*/ 1 h 38"/>
                  <a:gd name="T20" fmla="*/ 1 w 23"/>
                  <a:gd name="T21" fmla="*/ 1 h 38"/>
                  <a:gd name="T22" fmla="*/ 1 w 23"/>
                  <a:gd name="T23" fmla="*/ 1 h 38"/>
                  <a:gd name="T24" fmla="*/ 1 w 23"/>
                  <a:gd name="T25" fmla="*/ 1 h 38"/>
                  <a:gd name="T26" fmla="*/ 1 w 23"/>
                  <a:gd name="T27" fmla="*/ 1 h 38"/>
                  <a:gd name="T28" fmla="*/ 1 w 23"/>
                  <a:gd name="T29" fmla="*/ 1 h 38"/>
                  <a:gd name="T30" fmla="*/ 1 w 23"/>
                  <a:gd name="T31" fmla="*/ 1 h 38"/>
                  <a:gd name="T32" fmla="*/ 1 w 23"/>
                  <a:gd name="T33" fmla="*/ 1 h 38"/>
                  <a:gd name="T34" fmla="*/ 0 w 23"/>
                  <a:gd name="T35" fmla="*/ 1 h 38"/>
                  <a:gd name="T36" fmla="*/ 0 w 23"/>
                  <a:gd name="T37" fmla="*/ 1 h 38"/>
                  <a:gd name="T38" fmla="*/ 0 w 23"/>
                  <a:gd name="T39" fmla="*/ 1 h 38"/>
                  <a:gd name="T40" fmla="*/ 0 w 23"/>
                  <a:gd name="T41" fmla="*/ 1 h 38"/>
                  <a:gd name="T42" fmla="*/ 0 w 23"/>
                  <a:gd name="T43" fmla="*/ 1 h 38"/>
                  <a:gd name="T44" fmla="*/ 0 w 23"/>
                  <a:gd name="T45" fmla="*/ 1 h 38"/>
                  <a:gd name="T46" fmla="*/ 0 w 23"/>
                  <a:gd name="T47" fmla="*/ 1 h 38"/>
                  <a:gd name="T48" fmla="*/ 0 w 23"/>
                  <a:gd name="T49" fmla="*/ 1 h 38"/>
                  <a:gd name="T50" fmla="*/ 0 w 23"/>
                  <a:gd name="T51" fmla="*/ 1 h 38"/>
                  <a:gd name="T52" fmla="*/ 0 w 23"/>
                  <a:gd name="T53" fmla="*/ 1 h 38"/>
                  <a:gd name="T54" fmla="*/ 1 w 23"/>
                  <a:gd name="T55" fmla="*/ 1 h 38"/>
                  <a:gd name="T56" fmla="*/ 1 w 23"/>
                  <a:gd name="T57" fmla="*/ 1 h 38"/>
                  <a:gd name="T58" fmla="*/ 1 w 23"/>
                  <a:gd name="T59" fmla="*/ 1 h 38"/>
                  <a:gd name="T60" fmla="*/ 1 w 23"/>
                  <a:gd name="T61" fmla="*/ 1 h 38"/>
                  <a:gd name="T62" fmla="*/ 1 w 23"/>
                  <a:gd name="T63" fmla="*/ 1 h 38"/>
                  <a:gd name="T64" fmla="*/ 1 w 23"/>
                  <a:gd name="T65" fmla="*/ 1 h 38"/>
                  <a:gd name="T66" fmla="*/ 1 w 23"/>
                  <a:gd name="T67" fmla="*/ 1 h 38"/>
                  <a:gd name="T68" fmla="*/ 1 w 23"/>
                  <a:gd name="T69" fmla="*/ 1 h 38"/>
                  <a:gd name="T70" fmla="*/ 1 w 23"/>
                  <a:gd name="T71" fmla="*/ 1 h 38"/>
                  <a:gd name="T72" fmla="*/ 1 w 23"/>
                  <a:gd name="T73" fmla="*/ 1 h 38"/>
                  <a:gd name="T74" fmla="*/ 1 w 23"/>
                  <a:gd name="T75" fmla="*/ 1 h 38"/>
                  <a:gd name="T76" fmla="*/ 1 w 23"/>
                  <a:gd name="T77" fmla="*/ 1 h 38"/>
                  <a:gd name="T78" fmla="*/ 1 w 23"/>
                  <a:gd name="T79" fmla="*/ 1 h 38"/>
                  <a:gd name="T80" fmla="*/ 1 w 23"/>
                  <a:gd name="T81" fmla="*/ 1 h 38"/>
                  <a:gd name="T82" fmla="*/ 1 w 23"/>
                  <a:gd name="T83" fmla="*/ 1 h 38"/>
                  <a:gd name="T84" fmla="*/ 1 w 23"/>
                  <a:gd name="T85" fmla="*/ 1 h 38"/>
                  <a:gd name="T86" fmla="*/ 1 w 23"/>
                  <a:gd name="T87" fmla="*/ 1 h 38"/>
                  <a:gd name="T88" fmla="*/ 1 w 23"/>
                  <a:gd name="T89" fmla="*/ 1 h 38"/>
                  <a:gd name="T90" fmla="*/ 1 w 23"/>
                  <a:gd name="T91" fmla="*/ 1 h 38"/>
                  <a:gd name="T92" fmla="*/ 1 w 23"/>
                  <a:gd name="T93" fmla="*/ 1 h 38"/>
                  <a:gd name="T94" fmla="*/ 1 w 23"/>
                  <a:gd name="T95" fmla="*/ 1 h 38"/>
                  <a:gd name="T96" fmla="*/ 1 w 23"/>
                  <a:gd name="T97" fmla="*/ 1 h 38"/>
                  <a:gd name="T98" fmla="*/ 1 w 23"/>
                  <a:gd name="T99" fmla="*/ 1 h 38"/>
                  <a:gd name="T100" fmla="*/ 1 w 23"/>
                  <a:gd name="T101" fmla="*/ 1 h 38"/>
                  <a:gd name="T102" fmla="*/ 1 w 23"/>
                  <a:gd name="T103" fmla="*/ 1 h 38"/>
                  <a:gd name="T104" fmla="*/ 1 w 23"/>
                  <a:gd name="T105" fmla="*/ 1 h 38"/>
                  <a:gd name="T106" fmla="*/ 1 w 23"/>
                  <a:gd name="T107" fmla="*/ 1 h 38"/>
                  <a:gd name="T108" fmla="*/ 1 w 23"/>
                  <a:gd name="T109" fmla="*/ 1 h 38"/>
                  <a:gd name="T110" fmla="*/ 1 w 23"/>
                  <a:gd name="T111" fmla="*/ 1 h 38"/>
                  <a:gd name="T112" fmla="*/ 1 w 23"/>
                  <a:gd name="T113" fmla="*/ 1 h 38"/>
                  <a:gd name="T114" fmla="*/ 1 w 23"/>
                  <a:gd name="T115" fmla="*/ 1 h 38"/>
                  <a:gd name="T116" fmla="*/ 1 w 23"/>
                  <a:gd name="T117" fmla="*/ 1 h 38"/>
                  <a:gd name="T118" fmla="*/ 1 w 23"/>
                  <a:gd name="T119" fmla="*/ 0 h 3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3"/>
                  <a:gd name="T181" fmla="*/ 0 h 38"/>
                  <a:gd name="T182" fmla="*/ 23 w 23"/>
                  <a:gd name="T183" fmla="*/ 38 h 3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3" h="38">
                    <a:moveTo>
                      <a:pt x="23" y="0"/>
                    </a:moveTo>
                    <a:lnTo>
                      <a:pt x="21" y="2"/>
                    </a:lnTo>
                    <a:lnTo>
                      <a:pt x="19" y="2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7" y="5"/>
                    </a:lnTo>
                    <a:lnTo>
                      <a:pt x="15" y="5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3" y="15"/>
                    </a:lnTo>
                    <a:lnTo>
                      <a:pt x="1" y="17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1" y="38"/>
                    </a:lnTo>
                    <a:lnTo>
                      <a:pt x="3" y="38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5" y="32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19" y="28"/>
                    </a:lnTo>
                    <a:lnTo>
                      <a:pt x="19" y="26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21" y="17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3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D98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48" name="Freeform 824"/>
              <p:cNvSpPr>
                <a:spLocks noChangeAspect="1"/>
              </p:cNvSpPr>
              <p:nvPr/>
            </p:nvSpPr>
            <p:spPr bwMode="auto">
              <a:xfrm>
                <a:off x="1275" y="3261"/>
                <a:ext cx="16" cy="22"/>
              </a:xfrm>
              <a:custGeom>
                <a:avLst/>
                <a:gdLst>
                  <a:gd name="T0" fmla="*/ 1 w 22"/>
                  <a:gd name="T1" fmla="*/ 1 h 32"/>
                  <a:gd name="T2" fmla="*/ 1 w 22"/>
                  <a:gd name="T3" fmla="*/ 1 h 32"/>
                  <a:gd name="T4" fmla="*/ 1 w 22"/>
                  <a:gd name="T5" fmla="*/ 1 h 32"/>
                  <a:gd name="T6" fmla="*/ 1 w 22"/>
                  <a:gd name="T7" fmla="*/ 1 h 32"/>
                  <a:gd name="T8" fmla="*/ 1 w 22"/>
                  <a:gd name="T9" fmla="*/ 1 h 32"/>
                  <a:gd name="T10" fmla="*/ 1 w 22"/>
                  <a:gd name="T11" fmla="*/ 1 h 32"/>
                  <a:gd name="T12" fmla="*/ 0 w 22"/>
                  <a:gd name="T13" fmla="*/ 1 h 32"/>
                  <a:gd name="T14" fmla="*/ 0 w 22"/>
                  <a:gd name="T15" fmla="*/ 1 h 32"/>
                  <a:gd name="T16" fmla="*/ 0 w 22"/>
                  <a:gd name="T17" fmla="*/ 1 h 32"/>
                  <a:gd name="T18" fmla="*/ 0 w 22"/>
                  <a:gd name="T19" fmla="*/ 1 h 32"/>
                  <a:gd name="T20" fmla="*/ 0 w 22"/>
                  <a:gd name="T21" fmla="*/ 1 h 32"/>
                  <a:gd name="T22" fmla="*/ 0 w 22"/>
                  <a:gd name="T23" fmla="*/ 1 h 32"/>
                  <a:gd name="T24" fmla="*/ 0 w 22"/>
                  <a:gd name="T25" fmla="*/ 1 h 32"/>
                  <a:gd name="T26" fmla="*/ 1 w 22"/>
                  <a:gd name="T27" fmla="*/ 1 h 32"/>
                  <a:gd name="T28" fmla="*/ 1 w 22"/>
                  <a:gd name="T29" fmla="*/ 1 h 32"/>
                  <a:gd name="T30" fmla="*/ 1 w 22"/>
                  <a:gd name="T31" fmla="*/ 1 h 32"/>
                  <a:gd name="T32" fmla="*/ 1 w 22"/>
                  <a:gd name="T33" fmla="*/ 1 h 32"/>
                  <a:gd name="T34" fmla="*/ 1 w 22"/>
                  <a:gd name="T35" fmla="*/ 1 h 32"/>
                  <a:gd name="T36" fmla="*/ 1 w 22"/>
                  <a:gd name="T37" fmla="*/ 1 h 32"/>
                  <a:gd name="T38" fmla="*/ 1 w 22"/>
                  <a:gd name="T39" fmla="*/ 1 h 32"/>
                  <a:gd name="T40" fmla="*/ 1 w 22"/>
                  <a:gd name="T41" fmla="*/ 1 h 32"/>
                  <a:gd name="T42" fmla="*/ 1 w 22"/>
                  <a:gd name="T43" fmla="*/ 1 h 32"/>
                  <a:gd name="T44" fmla="*/ 1 w 22"/>
                  <a:gd name="T45" fmla="*/ 1 h 32"/>
                  <a:gd name="T46" fmla="*/ 1 w 22"/>
                  <a:gd name="T47" fmla="*/ 1 h 32"/>
                  <a:gd name="T48" fmla="*/ 1 w 22"/>
                  <a:gd name="T49" fmla="*/ 1 h 32"/>
                  <a:gd name="T50" fmla="*/ 1 w 22"/>
                  <a:gd name="T51" fmla="*/ 1 h 32"/>
                  <a:gd name="T52" fmla="*/ 1 w 22"/>
                  <a:gd name="T53" fmla="*/ 1 h 32"/>
                  <a:gd name="T54" fmla="*/ 1 w 22"/>
                  <a:gd name="T55" fmla="*/ 1 h 32"/>
                  <a:gd name="T56" fmla="*/ 1 w 22"/>
                  <a:gd name="T57" fmla="*/ 1 h 32"/>
                  <a:gd name="T58" fmla="*/ 1 w 22"/>
                  <a:gd name="T59" fmla="*/ 1 h 32"/>
                  <a:gd name="T60" fmla="*/ 1 w 22"/>
                  <a:gd name="T61" fmla="*/ 1 h 32"/>
                  <a:gd name="T62" fmla="*/ 1 w 22"/>
                  <a:gd name="T63" fmla="*/ 1 h 32"/>
                  <a:gd name="T64" fmla="*/ 1 w 22"/>
                  <a:gd name="T65" fmla="*/ 0 h 32"/>
                  <a:gd name="T66" fmla="*/ 1 w 22"/>
                  <a:gd name="T67" fmla="*/ 1 h 32"/>
                  <a:gd name="T68" fmla="*/ 1 w 22"/>
                  <a:gd name="T69" fmla="*/ 1 h 32"/>
                  <a:gd name="T70" fmla="*/ 1 w 22"/>
                  <a:gd name="T71" fmla="*/ 1 h 32"/>
                  <a:gd name="T72" fmla="*/ 1 w 22"/>
                  <a:gd name="T73" fmla="*/ 1 h 32"/>
                  <a:gd name="T74" fmla="*/ 1 w 22"/>
                  <a:gd name="T75" fmla="*/ 1 h 32"/>
                  <a:gd name="T76" fmla="*/ 1 w 22"/>
                  <a:gd name="T77" fmla="*/ 1 h 32"/>
                  <a:gd name="T78" fmla="*/ 1 w 22"/>
                  <a:gd name="T79" fmla="*/ 1 h 32"/>
                  <a:gd name="T80" fmla="*/ 1 w 22"/>
                  <a:gd name="T81" fmla="*/ 1 h 32"/>
                  <a:gd name="T82" fmla="*/ 1 w 22"/>
                  <a:gd name="T83" fmla="*/ 1 h 32"/>
                  <a:gd name="T84" fmla="*/ 1 w 22"/>
                  <a:gd name="T85" fmla="*/ 1 h 32"/>
                  <a:gd name="T86" fmla="*/ 1 w 22"/>
                  <a:gd name="T87" fmla="*/ 1 h 32"/>
                  <a:gd name="T88" fmla="*/ 1 w 22"/>
                  <a:gd name="T89" fmla="*/ 1 h 32"/>
                  <a:gd name="T90" fmla="*/ 1 w 22"/>
                  <a:gd name="T91" fmla="*/ 1 h 32"/>
                  <a:gd name="T92" fmla="*/ 1 w 22"/>
                  <a:gd name="T93" fmla="*/ 1 h 32"/>
                  <a:gd name="T94" fmla="*/ 1 w 22"/>
                  <a:gd name="T95" fmla="*/ 1 h 32"/>
                  <a:gd name="T96" fmla="*/ 1 w 22"/>
                  <a:gd name="T97" fmla="*/ 1 h 32"/>
                  <a:gd name="T98" fmla="*/ 1 w 22"/>
                  <a:gd name="T99" fmla="*/ 1 h 32"/>
                  <a:gd name="T100" fmla="*/ 1 w 22"/>
                  <a:gd name="T101" fmla="*/ 1 h 32"/>
                  <a:gd name="T102" fmla="*/ 1 w 22"/>
                  <a:gd name="T103" fmla="*/ 1 h 32"/>
                  <a:gd name="T104" fmla="*/ 1 w 22"/>
                  <a:gd name="T105" fmla="*/ 1 h 32"/>
                  <a:gd name="T106" fmla="*/ 1 w 22"/>
                  <a:gd name="T107" fmla="*/ 1 h 3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2"/>
                  <a:gd name="T163" fmla="*/ 0 h 32"/>
                  <a:gd name="T164" fmla="*/ 22 w 22"/>
                  <a:gd name="T165" fmla="*/ 32 h 3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2" h="32">
                    <a:moveTo>
                      <a:pt x="10" y="32"/>
                    </a:moveTo>
                    <a:lnTo>
                      <a:pt x="8" y="32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22" y="5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22" y="15"/>
                    </a:lnTo>
                    <a:lnTo>
                      <a:pt x="20" y="15"/>
                    </a:lnTo>
                    <a:lnTo>
                      <a:pt x="20" y="17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3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6" y="26"/>
                    </a:lnTo>
                    <a:lnTo>
                      <a:pt x="14" y="28"/>
                    </a:lnTo>
                    <a:lnTo>
                      <a:pt x="12" y="28"/>
                    </a:lnTo>
                    <a:lnTo>
                      <a:pt x="12" y="30"/>
                    </a:lnTo>
                    <a:lnTo>
                      <a:pt x="10" y="30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rgbClr val="D48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49" name="Freeform 825"/>
              <p:cNvSpPr>
                <a:spLocks noChangeAspect="1"/>
              </p:cNvSpPr>
              <p:nvPr/>
            </p:nvSpPr>
            <p:spPr bwMode="auto">
              <a:xfrm>
                <a:off x="1278" y="3261"/>
                <a:ext cx="13" cy="19"/>
              </a:xfrm>
              <a:custGeom>
                <a:avLst/>
                <a:gdLst>
                  <a:gd name="T0" fmla="*/ 1 w 18"/>
                  <a:gd name="T1" fmla="*/ 1 h 28"/>
                  <a:gd name="T2" fmla="*/ 1 w 18"/>
                  <a:gd name="T3" fmla="*/ 1 h 28"/>
                  <a:gd name="T4" fmla="*/ 1 w 18"/>
                  <a:gd name="T5" fmla="*/ 1 h 28"/>
                  <a:gd name="T6" fmla="*/ 1 w 18"/>
                  <a:gd name="T7" fmla="*/ 1 h 28"/>
                  <a:gd name="T8" fmla="*/ 1 w 18"/>
                  <a:gd name="T9" fmla="*/ 1 h 28"/>
                  <a:gd name="T10" fmla="*/ 0 w 18"/>
                  <a:gd name="T11" fmla="*/ 1 h 28"/>
                  <a:gd name="T12" fmla="*/ 0 w 18"/>
                  <a:gd name="T13" fmla="*/ 1 h 28"/>
                  <a:gd name="T14" fmla="*/ 0 w 18"/>
                  <a:gd name="T15" fmla="*/ 1 h 28"/>
                  <a:gd name="T16" fmla="*/ 0 w 18"/>
                  <a:gd name="T17" fmla="*/ 1 h 28"/>
                  <a:gd name="T18" fmla="*/ 0 w 18"/>
                  <a:gd name="T19" fmla="*/ 1 h 28"/>
                  <a:gd name="T20" fmla="*/ 0 w 18"/>
                  <a:gd name="T21" fmla="*/ 1 h 28"/>
                  <a:gd name="T22" fmla="*/ 0 w 18"/>
                  <a:gd name="T23" fmla="*/ 1 h 28"/>
                  <a:gd name="T24" fmla="*/ 0 w 18"/>
                  <a:gd name="T25" fmla="*/ 1 h 28"/>
                  <a:gd name="T26" fmla="*/ 1 w 18"/>
                  <a:gd name="T27" fmla="*/ 1 h 28"/>
                  <a:gd name="T28" fmla="*/ 1 w 18"/>
                  <a:gd name="T29" fmla="*/ 1 h 28"/>
                  <a:gd name="T30" fmla="*/ 1 w 18"/>
                  <a:gd name="T31" fmla="*/ 1 h 28"/>
                  <a:gd name="T32" fmla="*/ 1 w 18"/>
                  <a:gd name="T33" fmla="*/ 1 h 28"/>
                  <a:gd name="T34" fmla="*/ 1 w 18"/>
                  <a:gd name="T35" fmla="*/ 1 h 28"/>
                  <a:gd name="T36" fmla="*/ 1 w 18"/>
                  <a:gd name="T37" fmla="*/ 1 h 28"/>
                  <a:gd name="T38" fmla="*/ 1 w 18"/>
                  <a:gd name="T39" fmla="*/ 1 h 28"/>
                  <a:gd name="T40" fmla="*/ 1 w 18"/>
                  <a:gd name="T41" fmla="*/ 1 h 28"/>
                  <a:gd name="T42" fmla="*/ 1 w 18"/>
                  <a:gd name="T43" fmla="*/ 1 h 28"/>
                  <a:gd name="T44" fmla="*/ 1 w 18"/>
                  <a:gd name="T45" fmla="*/ 1 h 28"/>
                  <a:gd name="T46" fmla="*/ 1 w 18"/>
                  <a:gd name="T47" fmla="*/ 1 h 28"/>
                  <a:gd name="T48" fmla="*/ 1 w 18"/>
                  <a:gd name="T49" fmla="*/ 1 h 28"/>
                  <a:gd name="T50" fmla="*/ 1 w 18"/>
                  <a:gd name="T51" fmla="*/ 1 h 28"/>
                  <a:gd name="T52" fmla="*/ 1 w 18"/>
                  <a:gd name="T53" fmla="*/ 0 h 28"/>
                  <a:gd name="T54" fmla="*/ 1 w 18"/>
                  <a:gd name="T55" fmla="*/ 1 h 28"/>
                  <a:gd name="T56" fmla="*/ 1 w 18"/>
                  <a:gd name="T57" fmla="*/ 1 h 28"/>
                  <a:gd name="T58" fmla="*/ 1 w 18"/>
                  <a:gd name="T59" fmla="*/ 1 h 28"/>
                  <a:gd name="T60" fmla="*/ 1 w 18"/>
                  <a:gd name="T61" fmla="*/ 1 h 28"/>
                  <a:gd name="T62" fmla="*/ 1 w 18"/>
                  <a:gd name="T63" fmla="*/ 1 h 28"/>
                  <a:gd name="T64" fmla="*/ 1 w 18"/>
                  <a:gd name="T65" fmla="*/ 1 h 28"/>
                  <a:gd name="T66" fmla="*/ 1 w 18"/>
                  <a:gd name="T67" fmla="*/ 1 h 28"/>
                  <a:gd name="T68" fmla="*/ 1 w 18"/>
                  <a:gd name="T69" fmla="*/ 1 h 28"/>
                  <a:gd name="T70" fmla="*/ 1 w 18"/>
                  <a:gd name="T71" fmla="*/ 1 h 28"/>
                  <a:gd name="T72" fmla="*/ 1 w 18"/>
                  <a:gd name="T73" fmla="*/ 1 h 28"/>
                  <a:gd name="T74" fmla="*/ 1 w 18"/>
                  <a:gd name="T75" fmla="*/ 1 h 28"/>
                  <a:gd name="T76" fmla="*/ 1 w 18"/>
                  <a:gd name="T77" fmla="*/ 1 h 28"/>
                  <a:gd name="T78" fmla="*/ 1 w 18"/>
                  <a:gd name="T79" fmla="*/ 1 h 28"/>
                  <a:gd name="T80" fmla="*/ 1 w 18"/>
                  <a:gd name="T81" fmla="*/ 1 h 28"/>
                  <a:gd name="T82" fmla="*/ 1 w 18"/>
                  <a:gd name="T83" fmla="*/ 1 h 28"/>
                  <a:gd name="T84" fmla="*/ 1 w 18"/>
                  <a:gd name="T85" fmla="*/ 1 h 28"/>
                  <a:gd name="T86" fmla="*/ 1 w 18"/>
                  <a:gd name="T87" fmla="*/ 1 h 28"/>
                  <a:gd name="T88" fmla="*/ 1 w 18"/>
                  <a:gd name="T89" fmla="*/ 1 h 28"/>
                  <a:gd name="T90" fmla="*/ 1 w 18"/>
                  <a:gd name="T91" fmla="*/ 1 h 2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8"/>
                  <a:gd name="T139" fmla="*/ 0 h 28"/>
                  <a:gd name="T140" fmla="*/ 18 w 18"/>
                  <a:gd name="T141" fmla="*/ 28 h 2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8" h="28">
                    <a:moveTo>
                      <a:pt x="6" y="26"/>
                    </a:moveTo>
                    <a:lnTo>
                      <a:pt x="6" y="28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6" y="17"/>
                    </a:lnTo>
                    <a:lnTo>
                      <a:pt x="16" y="19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10" y="26"/>
                    </a:lnTo>
                    <a:lnTo>
                      <a:pt x="8" y="26"/>
                    </a:lnTo>
                    <a:lnTo>
                      <a:pt x="6" y="26"/>
                    </a:lnTo>
                    <a:close/>
                  </a:path>
                </a:pathLst>
              </a:custGeom>
              <a:solidFill>
                <a:srgbClr val="CF7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50" name="Freeform 826"/>
              <p:cNvSpPr>
                <a:spLocks noChangeAspect="1"/>
              </p:cNvSpPr>
              <p:nvPr/>
            </p:nvSpPr>
            <p:spPr bwMode="auto">
              <a:xfrm>
                <a:off x="1279" y="3261"/>
                <a:ext cx="12" cy="16"/>
              </a:xfrm>
              <a:custGeom>
                <a:avLst/>
                <a:gdLst>
                  <a:gd name="T0" fmla="*/ 2 w 16"/>
                  <a:gd name="T1" fmla="*/ 1 h 23"/>
                  <a:gd name="T2" fmla="*/ 2 w 16"/>
                  <a:gd name="T3" fmla="*/ 1 h 23"/>
                  <a:gd name="T4" fmla="*/ 2 w 16"/>
                  <a:gd name="T5" fmla="*/ 1 h 23"/>
                  <a:gd name="T6" fmla="*/ 2 w 16"/>
                  <a:gd name="T7" fmla="*/ 1 h 23"/>
                  <a:gd name="T8" fmla="*/ 0 w 16"/>
                  <a:gd name="T9" fmla="*/ 1 h 23"/>
                  <a:gd name="T10" fmla="*/ 0 w 16"/>
                  <a:gd name="T11" fmla="*/ 1 h 23"/>
                  <a:gd name="T12" fmla="*/ 0 w 16"/>
                  <a:gd name="T13" fmla="*/ 1 h 23"/>
                  <a:gd name="T14" fmla="*/ 0 w 16"/>
                  <a:gd name="T15" fmla="*/ 1 h 23"/>
                  <a:gd name="T16" fmla="*/ 0 w 16"/>
                  <a:gd name="T17" fmla="*/ 1 h 23"/>
                  <a:gd name="T18" fmla="*/ 2 w 16"/>
                  <a:gd name="T19" fmla="*/ 1 h 23"/>
                  <a:gd name="T20" fmla="*/ 2 w 16"/>
                  <a:gd name="T21" fmla="*/ 1 h 23"/>
                  <a:gd name="T22" fmla="*/ 2 w 16"/>
                  <a:gd name="T23" fmla="*/ 1 h 23"/>
                  <a:gd name="T24" fmla="*/ 2 w 16"/>
                  <a:gd name="T25" fmla="*/ 1 h 23"/>
                  <a:gd name="T26" fmla="*/ 2 w 16"/>
                  <a:gd name="T27" fmla="*/ 1 h 23"/>
                  <a:gd name="T28" fmla="*/ 2 w 16"/>
                  <a:gd name="T29" fmla="*/ 1 h 23"/>
                  <a:gd name="T30" fmla="*/ 2 w 16"/>
                  <a:gd name="T31" fmla="*/ 1 h 23"/>
                  <a:gd name="T32" fmla="*/ 2 w 16"/>
                  <a:gd name="T33" fmla="*/ 1 h 23"/>
                  <a:gd name="T34" fmla="*/ 2 w 16"/>
                  <a:gd name="T35" fmla="*/ 1 h 23"/>
                  <a:gd name="T36" fmla="*/ 2 w 16"/>
                  <a:gd name="T37" fmla="*/ 1 h 23"/>
                  <a:gd name="T38" fmla="*/ 2 w 16"/>
                  <a:gd name="T39" fmla="*/ 1 h 23"/>
                  <a:gd name="T40" fmla="*/ 2 w 16"/>
                  <a:gd name="T41" fmla="*/ 1 h 23"/>
                  <a:gd name="T42" fmla="*/ 2 w 16"/>
                  <a:gd name="T43" fmla="*/ 0 h 23"/>
                  <a:gd name="T44" fmla="*/ 2 w 16"/>
                  <a:gd name="T45" fmla="*/ 1 h 23"/>
                  <a:gd name="T46" fmla="*/ 2 w 16"/>
                  <a:gd name="T47" fmla="*/ 1 h 23"/>
                  <a:gd name="T48" fmla="*/ 2 w 16"/>
                  <a:gd name="T49" fmla="*/ 1 h 23"/>
                  <a:gd name="T50" fmla="*/ 2 w 16"/>
                  <a:gd name="T51" fmla="*/ 1 h 23"/>
                  <a:gd name="T52" fmla="*/ 2 w 16"/>
                  <a:gd name="T53" fmla="*/ 1 h 23"/>
                  <a:gd name="T54" fmla="*/ 2 w 16"/>
                  <a:gd name="T55" fmla="*/ 1 h 23"/>
                  <a:gd name="T56" fmla="*/ 2 w 16"/>
                  <a:gd name="T57" fmla="*/ 1 h 23"/>
                  <a:gd name="T58" fmla="*/ 2 w 16"/>
                  <a:gd name="T59" fmla="*/ 1 h 23"/>
                  <a:gd name="T60" fmla="*/ 2 w 16"/>
                  <a:gd name="T61" fmla="*/ 1 h 23"/>
                  <a:gd name="T62" fmla="*/ 2 w 16"/>
                  <a:gd name="T63" fmla="*/ 1 h 23"/>
                  <a:gd name="T64" fmla="*/ 2 w 16"/>
                  <a:gd name="T65" fmla="*/ 1 h 23"/>
                  <a:gd name="T66" fmla="*/ 2 w 16"/>
                  <a:gd name="T67" fmla="*/ 1 h 23"/>
                  <a:gd name="T68" fmla="*/ 2 w 16"/>
                  <a:gd name="T69" fmla="*/ 1 h 23"/>
                  <a:gd name="T70" fmla="*/ 2 w 16"/>
                  <a:gd name="T71" fmla="*/ 1 h 23"/>
                  <a:gd name="T72" fmla="*/ 2 w 16"/>
                  <a:gd name="T73" fmla="*/ 1 h 23"/>
                  <a:gd name="T74" fmla="*/ 2 w 16"/>
                  <a:gd name="T75" fmla="*/ 1 h 23"/>
                  <a:gd name="T76" fmla="*/ 2 w 16"/>
                  <a:gd name="T77" fmla="*/ 1 h 2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6"/>
                  <a:gd name="T118" fmla="*/ 0 h 23"/>
                  <a:gd name="T119" fmla="*/ 16 w 16"/>
                  <a:gd name="T120" fmla="*/ 23 h 2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6" h="23">
                    <a:moveTo>
                      <a:pt x="6" y="23"/>
                    </a:moveTo>
                    <a:lnTo>
                      <a:pt x="4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4" y="17"/>
                    </a:lnTo>
                    <a:lnTo>
                      <a:pt x="12" y="17"/>
                    </a:lnTo>
                    <a:lnTo>
                      <a:pt x="12" y="19"/>
                    </a:lnTo>
                    <a:lnTo>
                      <a:pt x="10" y="19"/>
                    </a:lnTo>
                    <a:lnTo>
                      <a:pt x="10" y="21"/>
                    </a:lnTo>
                    <a:lnTo>
                      <a:pt x="8" y="21"/>
                    </a:lnTo>
                    <a:lnTo>
                      <a:pt x="8" y="23"/>
                    </a:lnTo>
                    <a:lnTo>
                      <a:pt x="6" y="23"/>
                    </a:lnTo>
                    <a:close/>
                  </a:path>
                </a:pathLst>
              </a:custGeom>
              <a:solidFill>
                <a:srgbClr val="C97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51" name="Freeform 827"/>
              <p:cNvSpPr>
                <a:spLocks noChangeAspect="1"/>
              </p:cNvSpPr>
              <p:nvPr/>
            </p:nvSpPr>
            <p:spPr bwMode="auto">
              <a:xfrm>
                <a:off x="1282" y="3261"/>
                <a:ext cx="9" cy="13"/>
              </a:xfrm>
              <a:custGeom>
                <a:avLst/>
                <a:gdLst>
                  <a:gd name="T0" fmla="*/ 2 w 12"/>
                  <a:gd name="T1" fmla="*/ 1 h 19"/>
                  <a:gd name="T2" fmla="*/ 2 w 12"/>
                  <a:gd name="T3" fmla="*/ 1 h 19"/>
                  <a:gd name="T4" fmla="*/ 2 w 12"/>
                  <a:gd name="T5" fmla="*/ 1 h 19"/>
                  <a:gd name="T6" fmla="*/ 0 w 12"/>
                  <a:gd name="T7" fmla="*/ 1 h 19"/>
                  <a:gd name="T8" fmla="*/ 0 w 12"/>
                  <a:gd name="T9" fmla="*/ 1 h 19"/>
                  <a:gd name="T10" fmla="*/ 0 w 12"/>
                  <a:gd name="T11" fmla="*/ 1 h 19"/>
                  <a:gd name="T12" fmla="*/ 0 w 12"/>
                  <a:gd name="T13" fmla="*/ 1 h 19"/>
                  <a:gd name="T14" fmla="*/ 0 w 12"/>
                  <a:gd name="T15" fmla="*/ 1 h 19"/>
                  <a:gd name="T16" fmla="*/ 0 w 12"/>
                  <a:gd name="T17" fmla="*/ 1 h 19"/>
                  <a:gd name="T18" fmla="*/ 0 w 12"/>
                  <a:gd name="T19" fmla="*/ 1 h 19"/>
                  <a:gd name="T20" fmla="*/ 2 w 12"/>
                  <a:gd name="T21" fmla="*/ 1 h 19"/>
                  <a:gd name="T22" fmla="*/ 2 w 12"/>
                  <a:gd name="T23" fmla="*/ 1 h 19"/>
                  <a:gd name="T24" fmla="*/ 2 w 12"/>
                  <a:gd name="T25" fmla="*/ 1 h 19"/>
                  <a:gd name="T26" fmla="*/ 2 w 12"/>
                  <a:gd name="T27" fmla="*/ 1 h 19"/>
                  <a:gd name="T28" fmla="*/ 2 w 12"/>
                  <a:gd name="T29" fmla="*/ 1 h 19"/>
                  <a:gd name="T30" fmla="*/ 2 w 12"/>
                  <a:gd name="T31" fmla="*/ 1 h 19"/>
                  <a:gd name="T32" fmla="*/ 2 w 12"/>
                  <a:gd name="T33" fmla="*/ 1 h 19"/>
                  <a:gd name="T34" fmla="*/ 2 w 12"/>
                  <a:gd name="T35" fmla="*/ 1 h 19"/>
                  <a:gd name="T36" fmla="*/ 2 w 12"/>
                  <a:gd name="T37" fmla="*/ 0 h 19"/>
                  <a:gd name="T38" fmla="*/ 2 w 12"/>
                  <a:gd name="T39" fmla="*/ 1 h 19"/>
                  <a:gd name="T40" fmla="*/ 2 w 12"/>
                  <a:gd name="T41" fmla="*/ 1 h 19"/>
                  <a:gd name="T42" fmla="*/ 2 w 12"/>
                  <a:gd name="T43" fmla="*/ 1 h 19"/>
                  <a:gd name="T44" fmla="*/ 2 w 12"/>
                  <a:gd name="T45" fmla="*/ 1 h 19"/>
                  <a:gd name="T46" fmla="*/ 2 w 12"/>
                  <a:gd name="T47" fmla="*/ 1 h 19"/>
                  <a:gd name="T48" fmla="*/ 2 w 12"/>
                  <a:gd name="T49" fmla="*/ 1 h 19"/>
                  <a:gd name="T50" fmla="*/ 2 w 12"/>
                  <a:gd name="T51" fmla="*/ 1 h 19"/>
                  <a:gd name="T52" fmla="*/ 2 w 12"/>
                  <a:gd name="T53" fmla="*/ 1 h 19"/>
                  <a:gd name="T54" fmla="*/ 2 w 12"/>
                  <a:gd name="T55" fmla="*/ 1 h 19"/>
                  <a:gd name="T56" fmla="*/ 2 w 12"/>
                  <a:gd name="T57" fmla="*/ 1 h 19"/>
                  <a:gd name="T58" fmla="*/ 2 w 12"/>
                  <a:gd name="T59" fmla="*/ 1 h 19"/>
                  <a:gd name="T60" fmla="*/ 2 w 12"/>
                  <a:gd name="T61" fmla="*/ 1 h 1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2"/>
                  <a:gd name="T94" fmla="*/ 0 h 19"/>
                  <a:gd name="T95" fmla="*/ 12 w 12"/>
                  <a:gd name="T96" fmla="*/ 19 h 1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2" h="19">
                    <a:moveTo>
                      <a:pt x="4" y="17"/>
                    </a:move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6" y="17"/>
                    </a:lnTo>
                    <a:lnTo>
                      <a:pt x="4" y="17"/>
                    </a:lnTo>
                    <a:close/>
                  </a:path>
                </a:pathLst>
              </a:custGeom>
              <a:solidFill>
                <a:srgbClr val="C47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52" name="Freeform 828"/>
              <p:cNvSpPr>
                <a:spLocks noChangeAspect="1"/>
              </p:cNvSpPr>
              <p:nvPr/>
            </p:nvSpPr>
            <p:spPr bwMode="auto">
              <a:xfrm>
                <a:off x="1284" y="3261"/>
                <a:ext cx="7" cy="9"/>
              </a:xfrm>
              <a:custGeom>
                <a:avLst/>
                <a:gdLst>
                  <a:gd name="T0" fmla="*/ 1 w 10"/>
                  <a:gd name="T1" fmla="*/ 0 h 13"/>
                  <a:gd name="T2" fmla="*/ 1 w 10"/>
                  <a:gd name="T3" fmla="*/ 0 h 13"/>
                  <a:gd name="T4" fmla="*/ 1 w 10"/>
                  <a:gd name="T5" fmla="*/ 1 h 13"/>
                  <a:gd name="T6" fmla="*/ 1 w 10"/>
                  <a:gd name="T7" fmla="*/ 1 h 13"/>
                  <a:gd name="T8" fmla="*/ 1 w 10"/>
                  <a:gd name="T9" fmla="*/ 1 h 13"/>
                  <a:gd name="T10" fmla="*/ 1 w 10"/>
                  <a:gd name="T11" fmla="*/ 1 h 13"/>
                  <a:gd name="T12" fmla="*/ 1 w 10"/>
                  <a:gd name="T13" fmla="*/ 1 h 13"/>
                  <a:gd name="T14" fmla="*/ 1 w 10"/>
                  <a:gd name="T15" fmla="*/ 1 h 13"/>
                  <a:gd name="T16" fmla="*/ 0 w 10"/>
                  <a:gd name="T17" fmla="*/ 1 h 13"/>
                  <a:gd name="T18" fmla="*/ 0 w 10"/>
                  <a:gd name="T19" fmla="*/ 1 h 13"/>
                  <a:gd name="T20" fmla="*/ 0 w 10"/>
                  <a:gd name="T21" fmla="*/ 1 h 13"/>
                  <a:gd name="T22" fmla="*/ 1 w 10"/>
                  <a:gd name="T23" fmla="*/ 1 h 13"/>
                  <a:gd name="T24" fmla="*/ 1 w 10"/>
                  <a:gd name="T25" fmla="*/ 1 h 13"/>
                  <a:gd name="T26" fmla="*/ 1 w 10"/>
                  <a:gd name="T27" fmla="*/ 1 h 13"/>
                  <a:gd name="T28" fmla="*/ 1 w 10"/>
                  <a:gd name="T29" fmla="*/ 1 h 13"/>
                  <a:gd name="T30" fmla="*/ 1 w 10"/>
                  <a:gd name="T31" fmla="*/ 1 h 13"/>
                  <a:gd name="T32" fmla="*/ 1 w 10"/>
                  <a:gd name="T33" fmla="*/ 1 h 13"/>
                  <a:gd name="T34" fmla="*/ 1 w 10"/>
                  <a:gd name="T35" fmla="*/ 1 h 13"/>
                  <a:gd name="T36" fmla="*/ 1 w 10"/>
                  <a:gd name="T37" fmla="*/ 1 h 13"/>
                  <a:gd name="T38" fmla="*/ 1 w 10"/>
                  <a:gd name="T39" fmla="*/ 1 h 13"/>
                  <a:gd name="T40" fmla="*/ 1 w 10"/>
                  <a:gd name="T41" fmla="*/ 1 h 13"/>
                  <a:gd name="T42" fmla="*/ 1 w 10"/>
                  <a:gd name="T43" fmla="*/ 1 h 13"/>
                  <a:gd name="T44" fmla="*/ 1 w 10"/>
                  <a:gd name="T45" fmla="*/ 1 h 13"/>
                  <a:gd name="T46" fmla="*/ 1 w 10"/>
                  <a:gd name="T47" fmla="*/ 0 h 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0"/>
                  <a:gd name="T73" fmla="*/ 0 h 13"/>
                  <a:gd name="T74" fmla="*/ 10 w 10"/>
                  <a:gd name="T75" fmla="*/ 13 h 1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0" h="13">
                    <a:moveTo>
                      <a:pt x="10" y="0"/>
                    </a:moveTo>
                    <a:lnTo>
                      <a:pt x="8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BF6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53" name="Freeform 829"/>
              <p:cNvSpPr>
                <a:spLocks noChangeAspect="1"/>
              </p:cNvSpPr>
              <p:nvPr/>
            </p:nvSpPr>
            <p:spPr bwMode="auto">
              <a:xfrm>
                <a:off x="1186" y="3126"/>
                <a:ext cx="108" cy="136"/>
              </a:xfrm>
              <a:custGeom>
                <a:avLst/>
                <a:gdLst>
                  <a:gd name="T0" fmla="*/ 2 w 142"/>
                  <a:gd name="T1" fmla="*/ 1 h 194"/>
                  <a:gd name="T2" fmla="*/ 2 w 142"/>
                  <a:gd name="T3" fmla="*/ 1 h 194"/>
                  <a:gd name="T4" fmla="*/ 2 w 142"/>
                  <a:gd name="T5" fmla="*/ 1 h 194"/>
                  <a:gd name="T6" fmla="*/ 2 w 142"/>
                  <a:gd name="T7" fmla="*/ 1 h 194"/>
                  <a:gd name="T8" fmla="*/ 2 w 142"/>
                  <a:gd name="T9" fmla="*/ 1 h 194"/>
                  <a:gd name="T10" fmla="*/ 2 w 142"/>
                  <a:gd name="T11" fmla="*/ 1 h 194"/>
                  <a:gd name="T12" fmla="*/ 2 w 142"/>
                  <a:gd name="T13" fmla="*/ 1 h 194"/>
                  <a:gd name="T14" fmla="*/ 2 w 142"/>
                  <a:gd name="T15" fmla="*/ 1 h 194"/>
                  <a:gd name="T16" fmla="*/ 2 w 142"/>
                  <a:gd name="T17" fmla="*/ 1 h 194"/>
                  <a:gd name="T18" fmla="*/ 2 w 142"/>
                  <a:gd name="T19" fmla="*/ 1 h 194"/>
                  <a:gd name="T20" fmla="*/ 2 w 142"/>
                  <a:gd name="T21" fmla="*/ 1 h 194"/>
                  <a:gd name="T22" fmla="*/ 2 w 142"/>
                  <a:gd name="T23" fmla="*/ 1 h 194"/>
                  <a:gd name="T24" fmla="*/ 2 w 142"/>
                  <a:gd name="T25" fmla="*/ 1 h 194"/>
                  <a:gd name="T26" fmla="*/ 2 w 142"/>
                  <a:gd name="T27" fmla="*/ 1 h 194"/>
                  <a:gd name="T28" fmla="*/ 3 w 142"/>
                  <a:gd name="T29" fmla="*/ 1 h 194"/>
                  <a:gd name="T30" fmla="*/ 3 w 142"/>
                  <a:gd name="T31" fmla="*/ 1 h 194"/>
                  <a:gd name="T32" fmla="*/ 3 w 142"/>
                  <a:gd name="T33" fmla="*/ 1 h 194"/>
                  <a:gd name="T34" fmla="*/ 3 w 142"/>
                  <a:gd name="T35" fmla="*/ 1 h 194"/>
                  <a:gd name="T36" fmla="*/ 3 w 142"/>
                  <a:gd name="T37" fmla="*/ 1 h 194"/>
                  <a:gd name="T38" fmla="*/ 3 w 142"/>
                  <a:gd name="T39" fmla="*/ 1 h 194"/>
                  <a:gd name="T40" fmla="*/ 3 w 142"/>
                  <a:gd name="T41" fmla="*/ 1 h 194"/>
                  <a:gd name="T42" fmla="*/ 3 w 142"/>
                  <a:gd name="T43" fmla="*/ 1 h 194"/>
                  <a:gd name="T44" fmla="*/ 3 w 142"/>
                  <a:gd name="T45" fmla="*/ 1 h 194"/>
                  <a:gd name="T46" fmla="*/ 3 w 142"/>
                  <a:gd name="T47" fmla="*/ 1 h 194"/>
                  <a:gd name="T48" fmla="*/ 4 w 142"/>
                  <a:gd name="T49" fmla="*/ 1 h 194"/>
                  <a:gd name="T50" fmla="*/ 4 w 142"/>
                  <a:gd name="T51" fmla="*/ 1 h 194"/>
                  <a:gd name="T52" fmla="*/ 4 w 142"/>
                  <a:gd name="T53" fmla="*/ 1 h 194"/>
                  <a:gd name="T54" fmla="*/ 4 w 142"/>
                  <a:gd name="T55" fmla="*/ 1 h 194"/>
                  <a:gd name="T56" fmla="*/ 4 w 142"/>
                  <a:gd name="T57" fmla="*/ 1 h 194"/>
                  <a:gd name="T58" fmla="*/ 4 w 142"/>
                  <a:gd name="T59" fmla="*/ 1 h 194"/>
                  <a:gd name="T60" fmla="*/ 4 w 142"/>
                  <a:gd name="T61" fmla="*/ 2 h 194"/>
                  <a:gd name="T62" fmla="*/ 5 w 142"/>
                  <a:gd name="T63" fmla="*/ 2 h 194"/>
                  <a:gd name="T64" fmla="*/ 5 w 142"/>
                  <a:gd name="T65" fmla="*/ 2 h 194"/>
                  <a:gd name="T66" fmla="*/ 5 w 142"/>
                  <a:gd name="T67" fmla="*/ 2 h 194"/>
                  <a:gd name="T68" fmla="*/ 5 w 142"/>
                  <a:gd name="T69" fmla="*/ 2 h 194"/>
                  <a:gd name="T70" fmla="*/ 5 w 142"/>
                  <a:gd name="T71" fmla="*/ 2 h 194"/>
                  <a:gd name="T72" fmla="*/ 5 w 142"/>
                  <a:gd name="T73" fmla="*/ 2 h 194"/>
                  <a:gd name="T74" fmla="*/ 5 w 142"/>
                  <a:gd name="T75" fmla="*/ 2 h 194"/>
                  <a:gd name="T76" fmla="*/ 5 w 142"/>
                  <a:gd name="T77" fmla="*/ 2 h 194"/>
                  <a:gd name="T78" fmla="*/ 5 w 142"/>
                  <a:gd name="T79" fmla="*/ 2 h 194"/>
                  <a:gd name="T80" fmla="*/ 5 w 142"/>
                  <a:gd name="T81" fmla="*/ 2 h 194"/>
                  <a:gd name="T82" fmla="*/ 5 w 142"/>
                  <a:gd name="T83" fmla="*/ 2 h 194"/>
                  <a:gd name="T84" fmla="*/ 5 w 142"/>
                  <a:gd name="T85" fmla="*/ 2 h 194"/>
                  <a:gd name="T86" fmla="*/ 5 w 142"/>
                  <a:gd name="T87" fmla="*/ 2 h 194"/>
                  <a:gd name="T88" fmla="*/ 5 w 142"/>
                  <a:gd name="T89" fmla="*/ 2 h 194"/>
                  <a:gd name="T90" fmla="*/ 5 w 142"/>
                  <a:gd name="T91" fmla="*/ 2 h 194"/>
                  <a:gd name="T92" fmla="*/ 5 w 142"/>
                  <a:gd name="T93" fmla="*/ 3 h 194"/>
                  <a:gd name="T94" fmla="*/ 5 w 142"/>
                  <a:gd name="T95" fmla="*/ 3 h 194"/>
                  <a:gd name="T96" fmla="*/ 5 w 142"/>
                  <a:gd name="T97" fmla="*/ 3 h 194"/>
                  <a:gd name="T98" fmla="*/ 5 w 142"/>
                  <a:gd name="T99" fmla="*/ 3 h 194"/>
                  <a:gd name="T100" fmla="*/ 5 w 142"/>
                  <a:gd name="T101" fmla="*/ 3 h 194"/>
                  <a:gd name="T102" fmla="*/ 5 w 142"/>
                  <a:gd name="T103" fmla="*/ 3 h 194"/>
                  <a:gd name="T104" fmla="*/ 5 w 142"/>
                  <a:gd name="T105" fmla="*/ 3 h 194"/>
                  <a:gd name="T106" fmla="*/ 5 w 142"/>
                  <a:gd name="T107" fmla="*/ 3 h 194"/>
                  <a:gd name="T108" fmla="*/ 5 w 142"/>
                  <a:gd name="T109" fmla="*/ 3 h 19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42"/>
                  <a:gd name="T166" fmla="*/ 0 h 194"/>
                  <a:gd name="T167" fmla="*/ 142 w 142"/>
                  <a:gd name="T168" fmla="*/ 194 h 19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42" h="194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29" y="13"/>
                    </a:lnTo>
                    <a:lnTo>
                      <a:pt x="31" y="13"/>
                    </a:lnTo>
                    <a:lnTo>
                      <a:pt x="33" y="15"/>
                    </a:lnTo>
                    <a:lnTo>
                      <a:pt x="35" y="17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39" y="21"/>
                    </a:lnTo>
                    <a:lnTo>
                      <a:pt x="41" y="21"/>
                    </a:lnTo>
                    <a:lnTo>
                      <a:pt x="43" y="23"/>
                    </a:lnTo>
                    <a:lnTo>
                      <a:pt x="45" y="25"/>
                    </a:lnTo>
                    <a:lnTo>
                      <a:pt x="45" y="26"/>
                    </a:lnTo>
                    <a:lnTo>
                      <a:pt x="46" y="26"/>
                    </a:lnTo>
                    <a:lnTo>
                      <a:pt x="48" y="28"/>
                    </a:lnTo>
                    <a:lnTo>
                      <a:pt x="48" y="30"/>
                    </a:lnTo>
                    <a:lnTo>
                      <a:pt x="50" y="32"/>
                    </a:lnTo>
                    <a:lnTo>
                      <a:pt x="52" y="34"/>
                    </a:lnTo>
                    <a:lnTo>
                      <a:pt x="54" y="36"/>
                    </a:lnTo>
                    <a:lnTo>
                      <a:pt x="54" y="38"/>
                    </a:lnTo>
                    <a:lnTo>
                      <a:pt x="56" y="40"/>
                    </a:lnTo>
                    <a:lnTo>
                      <a:pt x="58" y="42"/>
                    </a:lnTo>
                    <a:lnTo>
                      <a:pt x="60" y="44"/>
                    </a:lnTo>
                    <a:lnTo>
                      <a:pt x="60" y="46"/>
                    </a:lnTo>
                    <a:lnTo>
                      <a:pt x="62" y="48"/>
                    </a:lnTo>
                    <a:lnTo>
                      <a:pt x="62" y="50"/>
                    </a:lnTo>
                    <a:lnTo>
                      <a:pt x="64" y="50"/>
                    </a:lnTo>
                    <a:lnTo>
                      <a:pt x="64" y="51"/>
                    </a:lnTo>
                    <a:lnTo>
                      <a:pt x="66" y="51"/>
                    </a:lnTo>
                    <a:lnTo>
                      <a:pt x="66" y="53"/>
                    </a:lnTo>
                    <a:lnTo>
                      <a:pt x="68" y="55"/>
                    </a:lnTo>
                    <a:lnTo>
                      <a:pt x="69" y="55"/>
                    </a:lnTo>
                    <a:lnTo>
                      <a:pt x="69" y="57"/>
                    </a:lnTo>
                    <a:lnTo>
                      <a:pt x="71" y="57"/>
                    </a:lnTo>
                    <a:lnTo>
                      <a:pt x="71" y="59"/>
                    </a:lnTo>
                    <a:lnTo>
                      <a:pt x="71" y="61"/>
                    </a:lnTo>
                    <a:lnTo>
                      <a:pt x="73" y="61"/>
                    </a:lnTo>
                    <a:lnTo>
                      <a:pt x="73" y="63"/>
                    </a:lnTo>
                    <a:lnTo>
                      <a:pt x="73" y="65"/>
                    </a:lnTo>
                    <a:lnTo>
                      <a:pt x="75" y="65"/>
                    </a:lnTo>
                    <a:lnTo>
                      <a:pt x="75" y="67"/>
                    </a:lnTo>
                    <a:lnTo>
                      <a:pt x="75" y="69"/>
                    </a:lnTo>
                    <a:lnTo>
                      <a:pt x="75" y="71"/>
                    </a:lnTo>
                    <a:lnTo>
                      <a:pt x="77" y="73"/>
                    </a:lnTo>
                    <a:lnTo>
                      <a:pt x="77" y="74"/>
                    </a:lnTo>
                    <a:lnTo>
                      <a:pt x="77" y="76"/>
                    </a:lnTo>
                    <a:lnTo>
                      <a:pt x="77" y="78"/>
                    </a:lnTo>
                    <a:lnTo>
                      <a:pt x="77" y="80"/>
                    </a:lnTo>
                    <a:lnTo>
                      <a:pt x="77" y="82"/>
                    </a:lnTo>
                    <a:lnTo>
                      <a:pt x="79" y="84"/>
                    </a:lnTo>
                    <a:lnTo>
                      <a:pt x="79" y="86"/>
                    </a:lnTo>
                    <a:lnTo>
                      <a:pt x="79" y="88"/>
                    </a:lnTo>
                    <a:lnTo>
                      <a:pt x="81" y="90"/>
                    </a:lnTo>
                    <a:lnTo>
                      <a:pt x="81" y="92"/>
                    </a:lnTo>
                    <a:lnTo>
                      <a:pt x="81" y="94"/>
                    </a:lnTo>
                    <a:lnTo>
                      <a:pt x="83" y="94"/>
                    </a:lnTo>
                    <a:lnTo>
                      <a:pt x="83" y="96"/>
                    </a:lnTo>
                    <a:lnTo>
                      <a:pt x="85" y="96"/>
                    </a:lnTo>
                    <a:lnTo>
                      <a:pt x="85" y="98"/>
                    </a:lnTo>
                    <a:lnTo>
                      <a:pt x="87" y="99"/>
                    </a:lnTo>
                    <a:lnTo>
                      <a:pt x="89" y="99"/>
                    </a:lnTo>
                    <a:lnTo>
                      <a:pt x="89" y="101"/>
                    </a:lnTo>
                    <a:lnTo>
                      <a:pt x="91" y="101"/>
                    </a:lnTo>
                    <a:lnTo>
                      <a:pt x="91" y="103"/>
                    </a:lnTo>
                    <a:lnTo>
                      <a:pt x="92" y="103"/>
                    </a:lnTo>
                    <a:lnTo>
                      <a:pt x="94" y="105"/>
                    </a:lnTo>
                    <a:lnTo>
                      <a:pt x="96" y="105"/>
                    </a:lnTo>
                    <a:lnTo>
                      <a:pt x="96" y="107"/>
                    </a:lnTo>
                    <a:lnTo>
                      <a:pt x="98" y="107"/>
                    </a:lnTo>
                    <a:lnTo>
                      <a:pt x="100" y="109"/>
                    </a:lnTo>
                    <a:lnTo>
                      <a:pt x="102" y="109"/>
                    </a:lnTo>
                    <a:lnTo>
                      <a:pt x="102" y="111"/>
                    </a:lnTo>
                    <a:lnTo>
                      <a:pt x="104" y="111"/>
                    </a:lnTo>
                    <a:lnTo>
                      <a:pt x="104" y="113"/>
                    </a:lnTo>
                    <a:lnTo>
                      <a:pt x="106" y="113"/>
                    </a:lnTo>
                    <a:lnTo>
                      <a:pt x="108" y="115"/>
                    </a:lnTo>
                    <a:lnTo>
                      <a:pt x="110" y="115"/>
                    </a:lnTo>
                    <a:lnTo>
                      <a:pt x="110" y="117"/>
                    </a:lnTo>
                    <a:lnTo>
                      <a:pt x="112" y="117"/>
                    </a:lnTo>
                    <a:lnTo>
                      <a:pt x="114" y="119"/>
                    </a:lnTo>
                    <a:lnTo>
                      <a:pt x="116" y="119"/>
                    </a:lnTo>
                    <a:lnTo>
                      <a:pt x="116" y="121"/>
                    </a:lnTo>
                    <a:lnTo>
                      <a:pt x="117" y="121"/>
                    </a:lnTo>
                    <a:lnTo>
                      <a:pt x="119" y="122"/>
                    </a:lnTo>
                    <a:lnTo>
                      <a:pt x="121" y="122"/>
                    </a:lnTo>
                    <a:lnTo>
                      <a:pt x="121" y="124"/>
                    </a:lnTo>
                    <a:lnTo>
                      <a:pt x="123" y="124"/>
                    </a:lnTo>
                    <a:lnTo>
                      <a:pt x="125" y="124"/>
                    </a:lnTo>
                    <a:lnTo>
                      <a:pt x="127" y="126"/>
                    </a:lnTo>
                    <a:lnTo>
                      <a:pt x="129" y="126"/>
                    </a:lnTo>
                    <a:lnTo>
                      <a:pt x="131" y="128"/>
                    </a:lnTo>
                    <a:lnTo>
                      <a:pt x="133" y="128"/>
                    </a:lnTo>
                    <a:lnTo>
                      <a:pt x="133" y="130"/>
                    </a:lnTo>
                    <a:lnTo>
                      <a:pt x="135" y="130"/>
                    </a:lnTo>
                    <a:lnTo>
                      <a:pt x="135" y="132"/>
                    </a:lnTo>
                    <a:lnTo>
                      <a:pt x="137" y="134"/>
                    </a:lnTo>
                    <a:lnTo>
                      <a:pt x="137" y="136"/>
                    </a:lnTo>
                    <a:lnTo>
                      <a:pt x="137" y="138"/>
                    </a:lnTo>
                    <a:lnTo>
                      <a:pt x="137" y="140"/>
                    </a:lnTo>
                    <a:lnTo>
                      <a:pt x="135" y="140"/>
                    </a:lnTo>
                    <a:lnTo>
                      <a:pt x="135" y="142"/>
                    </a:lnTo>
                    <a:lnTo>
                      <a:pt x="133" y="142"/>
                    </a:lnTo>
                    <a:lnTo>
                      <a:pt x="133" y="144"/>
                    </a:lnTo>
                    <a:lnTo>
                      <a:pt x="131" y="144"/>
                    </a:lnTo>
                    <a:lnTo>
                      <a:pt x="131" y="146"/>
                    </a:lnTo>
                    <a:lnTo>
                      <a:pt x="129" y="146"/>
                    </a:lnTo>
                    <a:lnTo>
                      <a:pt x="129" y="147"/>
                    </a:lnTo>
                    <a:lnTo>
                      <a:pt x="127" y="147"/>
                    </a:lnTo>
                    <a:lnTo>
                      <a:pt x="127" y="149"/>
                    </a:lnTo>
                    <a:lnTo>
                      <a:pt x="125" y="149"/>
                    </a:lnTo>
                    <a:lnTo>
                      <a:pt x="125" y="151"/>
                    </a:lnTo>
                    <a:lnTo>
                      <a:pt x="123" y="151"/>
                    </a:lnTo>
                    <a:lnTo>
                      <a:pt x="123" y="153"/>
                    </a:lnTo>
                    <a:lnTo>
                      <a:pt x="121" y="153"/>
                    </a:lnTo>
                    <a:lnTo>
                      <a:pt x="123" y="153"/>
                    </a:lnTo>
                    <a:lnTo>
                      <a:pt x="123" y="155"/>
                    </a:lnTo>
                    <a:lnTo>
                      <a:pt x="123" y="157"/>
                    </a:lnTo>
                    <a:lnTo>
                      <a:pt x="125" y="157"/>
                    </a:lnTo>
                    <a:lnTo>
                      <a:pt x="125" y="159"/>
                    </a:lnTo>
                    <a:lnTo>
                      <a:pt x="127" y="159"/>
                    </a:lnTo>
                    <a:lnTo>
                      <a:pt x="127" y="161"/>
                    </a:lnTo>
                    <a:lnTo>
                      <a:pt x="129" y="161"/>
                    </a:lnTo>
                    <a:lnTo>
                      <a:pt x="131" y="161"/>
                    </a:lnTo>
                    <a:lnTo>
                      <a:pt x="133" y="163"/>
                    </a:lnTo>
                    <a:lnTo>
                      <a:pt x="135" y="163"/>
                    </a:lnTo>
                    <a:lnTo>
                      <a:pt x="135" y="165"/>
                    </a:lnTo>
                    <a:lnTo>
                      <a:pt x="135" y="167"/>
                    </a:lnTo>
                    <a:lnTo>
                      <a:pt x="137" y="167"/>
                    </a:lnTo>
                    <a:lnTo>
                      <a:pt x="137" y="169"/>
                    </a:lnTo>
                    <a:lnTo>
                      <a:pt x="137" y="170"/>
                    </a:lnTo>
                    <a:lnTo>
                      <a:pt x="137" y="172"/>
                    </a:lnTo>
                    <a:lnTo>
                      <a:pt x="137" y="174"/>
                    </a:lnTo>
                    <a:lnTo>
                      <a:pt x="137" y="176"/>
                    </a:lnTo>
                    <a:lnTo>
                      <a:pt x="135" y="176"/>
                    </a:lnTo>
                    <a:lnTo>
                      <a:pt x="135" y="178"/>
                    </a:lnTo>
                    <a:lnTo>
                      <a:pt x="135" y="176"/>
                    </a:lnTo>
                    <a:lnTo>
                      <a:pt x="137" y="176"/>
                    </a:lnTo>
                    <a:lnTo>
                      <a:pt x="137" y="178"/>
                    </a:lnTo>
                    <a:lnTo>
                      <a:pt x="139" y="178"/>
                    </a:lnTo>
                    <a:lnTo>
                      <a:pt x="139" y="180"/>
                    </a:lnTo>
                    <a:lnTo>
                      <a:pt x="140" y="180"/>
                    </a:lnTo>
                    <a:lnTo>
                      <a:pt x="140" y="182"/>
                    </a:lnTo>
                    <a:lnTo>
                      <a:pt x="142" y="182"/>
                    </a:lnTo>
                    <a:lnTo>
                      <a:pt x="142" y="184"/>
                    </a:lnTo>
                    <a:lnTo>
                      <a:pt x="140" y="184"/>
                    </a:lnTo>
                    <a:lnTo>
                      <a:pt x="140" y="186"/>
                    </a:lnTo>
                    <a:lnTo>
                      <a:pt x="140" y="188"/>
                    </a:lnTo>
                    <a:lnTo>
                      <a:pt x="140" y="190"/>
                    </a:lnTo>
                    <a:lnTo>
                      <a:pt x="140" y="192"/>
                    </a:lnTo>
                    <a:lnTo>
                      <a:pt x="139" y="192"/>
                    </a:lnTo>
                    <a:lnTo>
                      <a:pt x="139" y="194"/>
                    </a:lnTo>
                  </a:path>
                </a:pathLst>
              </a:custGeom>
              <a:noFill/>
              <a:ln w="0" cap="sq">
                <a:solidFill>
                  <a:srgbClr val="260C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54" name="Freeform 830"/>
              <p:cNvSpPr>
                <a:spLocks noChangeAspect="1"/>
              </p:cNvSpPr>
              <p:nvPr/>
            </p:nvSpPr>
            <p:spPr bwMode="auto">
              <a:xfrm>
                <a:off x="1291" y="3262"/>
                <a:ext cx="1" cy="10"/>
              </a:xfrm>
              <a:custGeom>
                <a:avLst/>
                <a:gdLst>
                  <a:gd name="T0" fmla="*/ 0 w 1"/>
                  <a:gd name="T1" fmla="*/ 0 h 15"/>
                  <a:gd name="T2" fmla="*/ 0 w 1"/>
                  <a:gd name="T3" fmla="*/ 1 h 15"/>
                  <a:gd name="T4" fmla="*/ 0 w 1"/>
                  <a:gd name="T5" fmla="*/ 1 h 15"/>
                  <a:gd name="T6" fmla="*/ 0 w 1"/>
                  <a:gd name="T7" fmla="*/ 1 h 15"/>
                  <a:gd name="T8" fmla="*/ 0 w 1"/>
                  <a:gd name="T9" fmla="*/ 1 h 15"/>
                  <a:gd name="T10" fmla="*/ 0 w 1"/>
                  <a:gd name="T11" fmla="*/ 1 h 15"/>
                  <a:gd name="T12" fmla="*/ 0 w 1"/>
                  <a:gd name="T13" fmla="*/ 1 h 15"/>
                  <a:gd name="T14" fmla="*/ 0 w 1"/>
                  <a:gd name="T15" fmla="*/ 1 h 15"/>
                  <a:gd name="T16" fmla="*/ 0 w 1"/>
                  <a:gd name="T17" fmla="*/ 1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15"/>
                  <a:gd name="T29" fmla="*/ 1 w 1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15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</a:path>
                </a:pathLst>
              </a:custGeom>
              <a:noFill/>
              <a:ln w="0" cap="sq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55" name="Freeform 831"/>
              <p:cNvSpPr>
                <a:spLocks noChangeAspect="1"/>
              </p:cNvSpPr>
              <p:nvPr/>
            </p:nvSpPr>
            <p:spPr bwMode="auto">
              <a:xfrm>
                <a:off x="1291" y="3272"/>
                <a:ext cx="7" cy="8"/>
              </a:xfrm>
              <a:custGeom>
                <a:avLst/>
                <a:gdLst>
                  <a:gd name="T0" fmla="*/ 0 w 9"/>
                  <a:gd name="T1" fmla="*/ 0 h 11"/>
                  <a:gd name="T2" fmla="*/ 1 w 9"/>
                  <a:gd name="T3" fmla="*/ 0 h 11"/>
                  <a:gd name="T4" fmla="*/ 1 w 9"/>
                  <a:gd name="T5" fmla="*/ 1 h 11"/>
                  <a:gd name="T6" fmla="*/ 1 w 9"/>
                  <a:gd name="T7" fmla="*/ 1 h 11"/>
                  <a:gd name="T8" fmla="*/ 2 w 9"/>
                  <a:gd name="T9" fmla="*/ 1 h 11"/>
                  <a:gd name="T10" fmla="*/ 2 w 9"/>
                  <a:gd name="T11" fmla="*/ 1 h 11"/>
                  <a:gd name="T12" fmla="*/ 2 w 9"/>
                  <a:gd name="T13" fmla="*/ 1 h 11"/>
                  <a:gd name="T14" fmla="*/ 2 w 9"/>
                  <a:gd name="T15" fmla="*/ 1 h 11"/>
                  <a:gd name="T16" fmla="*/ 2 w 9"/>
                  <a:gd name="T17" fmla="*/ 1 h 11"/>
                  <a:gd name="T18" fmla="*/ 2 w 9"/>
                  <a:gd name="T19" fmla="*/ 1 h 11"/>
                  <a:gd name="T20" fmla="*/ 2 w 9"/>
                  <a:gd name="T21" fmla="*/ 1 h 11"/>
                  <a:gd name="T22" fmla="*/ 2 w 9"/>
                  <a:gd name="T23" fmla="*/ 1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1"/>
                  <a:gd name="T38" fmla="*/ 9 w 9"/>
                  <a:gd name="T39" fmla="*/ 11 h 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1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11"/>
                    </a:lnTo>
                  </a:path>
                </a:pathLst>
              </a:custGeom>
              <a:noFill/>
              <a:ln w="0" cap="sq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56" name="Freeform 832"/>
              <p:cNvSpPr>
                <a:spLocks noChangeAspect="1"/>
              </p:cNvSpPr>
              <p:nvPr/>
            </p:nvSpPr>
            <p:spPr bwMode="auto">
              <a:xfrm>
                <a:off x="1119" y="3239"/>
                <a:ext cx="46" cy="55"/>
              </a:xfrm>
              <a:custGeom>
                <a:avLst/>
                <a:gdLst>
                  <a:gd name="T0" fmla="*/ 2 w 60"/>
                  <a:gd name="T1" fmla="*/ 1 h 79"/>
                  <a:gd name="T2" fmla="*/ 2 w 60"/>
                  <a:gd name="T3" fmla="*/ 1 h 79"/>
                  <a:gd name="T4" fmla="*/ 2 w 60"/>
                  <a:gd name="T5" fmla="*/ 1 h 79"/>
                  <a:gd name="T6" fmla="*/ 2 w 60"/>
                  <a:gd name="T7" fmla="*/ 1 h 79"/>
                  <a:gd name="T8" fmla="*/ 2 w 60"/>
                  <a:gd name="T9" fmla="*/ 1 h 79"/>
                  <a:gd name="T10" fmla="*/ 2 w 60"/>
                  <a:gd name="T11" fmla="*/ 1 h 79"/>
                  <a:gd name="T12" fmla="*/ 2 w 60"/>
                  <a:gd name="T13" fmla="*/ 1 h 79"/>
                  <a:gd name="T14" fmla="*/ 2 w 60"/>
                  <a:gd name="T15" fmla="*/ 1 h 79"/>
                  <a:gd name="T16" fmla="*/ 2 w 60"/>
                  <a:gd name="T17" fmla="*/ 1 h 79"/>
                  <a:gd name="T18" fmla="*/ 2 w 60"/>
                  <a:gd name="T19" fmla="*/ 1 h 79"/>
                  <a:gd name="T20" fmla="*/ 2 w 60"/>
                  <a:gd name="T21" fmla="*/ 1 h 79"/>
                  <a:gd name="T22" fmla="*/ 2 w 60"/>
                  <a:gd name="T23" fmla="*/ 1 h 79"/>
                  <a:gd name="T24" fmla="*/ 2 w 60"/>
                  <a:gd name="T25" fmla="*/ 1 h 79"/>
                  <a:gd name="T26" fmla="*/ 2 w 60"/>
                  <a:gd name="T27" fmla="*/ 1 h 79"/>
                  <a:gd name="T28" fmla="*/ 2 w 60"/>
                  <a:gd name="T29" fmla="*/ 1 h 79"/>
                  <a:gd name="T30" fmla="*/ 2 w 60"/>
                  <a:gd name="T31" fmla="*/ 1 h 79"/>
                  <a:gd name="T32" fmla="*/ 2 w 60"/>
                  <a:gd name="T33" fmla="*/ 1 h 79"/>
                  <a:gd name="T34" fmla="*/ 2 w 60"/>
                  <a:gd name="T35" fmla="*/ 1 h 79"/>
                  <a:gd name="T36" fmla="*/ 2 w 60"/>
                  <a:gd name="T37" fmla="*/ 0 h 79"/>
                  <a:gd name="T38" fmla="*/ 2 w 60"/>
                  <a:gd name="T39" fmla="*/ 0 h 79"/>
                  <a:gd name="T40" fmla="*/ 2 w 60"/>
                  <a:gd name="T41" fmla="*/ 0 h 79"/>
                  <a:gd name="T42" fmla="*/ 2 w 60"/>
                  <a:gd name="T43" fmla="*/ 1 h 79"/>
                  <a:gd name="T44" fmla="*/ 2 w 60"/>
                  <a:gd name="T45" fmla="*/ 1 h 79"/>
                  <a:gd name="T46" fmla="*/ 2 w 60"/>
                  <a:gd name="T47" fmla="*/ 1 h 79"/>
                  <a:gd name="T48" fmla="*/ 2 w 60"/>
                  <a:gd name="T49" fmla="*/ 1 h 79"/>
                  <a:gd name="T50" fmla="*/ 2 w 60"/>
                  <a:gd name="T51" fmla="*/ 1 h 79"/>
                  <a:gd name="T52" fmla="*/ 2 w 60"/>
                  <a:gd name="T53" fmla="*/ 1 h 79"/>
                  <a:gd name="T54" fmla="*/ 2 w 60"/>
                  <a:gd name="T55" fmla="*/ 1 h 79"/>
                  <a:gd name="T56" fmla="*/ 0 w 60"/>
                  <a:gd name="T57" fmla="*/ 1 h 79"/>
                  <a:gd name="T58" fmla="*/ 0 w 60"/>
                  <a:gd name="T59" fmla="*/ 1 h 79"/>
                  <a:gd name="T60" fmla="*/ 0 w 60"/>
                  <a:gd name="T61" fmla="*/ 1 h 79"/>
                  <a:gd name="T62" fmla="*/ 0 w 60"/>
                  <a:gd name="T63" fmla="*/ 1 h 79"/>
                  <a:gd name="T64" fmla="*/ 2 w 60"/>
                  <a:gd name="T65" fmla="*/ 1 h 79"/>
                  <a:gd name="T66" fmla="*/ 2 w 60"/>
                  <a:gd name="T67" fmla="*/ 1 h 79"/>
                  <a:gd name="T68" fmla="*/ 2 w 60"/>
                  <a:gd name="T69" fmla="*/ 1 h 79"/>
                  <a:gd name="T70" fmla="*/ 2 w 60"/>
                  <a:gd name="T71" fmla="*/ 1 h 79"/>
                  <a:gd name="T72" fmla="*/ 2 w 60"/>
                  <a:gd name="T73" fmla="*/ 1 h 79"/>
                  <a:gd name="T74" fmla="*/ 2 w 60"/>
                  <a:gd name="T75" fmla="*/ 1 h 79"/>
                  <a:gd name="T76" fmla="*/ 2 w 60"/>
                  <a:gd name="T77" fmla="*/ 1 h 79"/>
                  <a:gd name="T78" fmla="*/ 2 w 60"/>
                  <a:gd name="T79" fmla="*/ 1 h 79"/>
                  <a:gd name="T80" fmla="*/ 2 w 60"/>
                  <a:gd name="T81" fmla="*/ 1 h 79"/>
                  <a:gd name="T82" fmla="*/ 2 w 60"/>
                  <a:gd name="T83" fmla="*/ 1 h 79"/>
                  <a:gd name="T84" fmla="*/ 2 w 60"/>
                  <a:gd name="T85" fmla="*/ 1 h 79"/>
                  <a:gd name="T86" fmla="*/ 2 w 60"/>
                  <a:gd name="T87" fmla="*/ 1 h 79"/>
                  <a:gd name="T88" fmla="*/ 2 w 60"/>
                  <a:gd name="T89" fmla="*/ 1 h 79"/>
                  <a:gd name="T90" fmla="*/ 2 w 60"/>
                  <a:gd name="T91" fmla="*/ 1 h 79"/>
                  <a:gd name="T92" fmla="*/ 2 w 60"/>
                  <a:gd name="T93" fmla="*/ 1 h 79"/>
                  <a:gd name="T94" fmla="*/ 2 w 60"/>
                  <a:gd name="T95" fmla="*/ 1 h 79"/>
                  <a:gd name="T96" fmla="*/ 2 w 60"/>
                  <a:gd name="T97" fmla="*/ 1 h 79"/>
                  <a:gd name="T98" fmla="*/ 2 w 60"/>
                  <a:gd name="T99" fmla="*/ 1 h 79"/>
                  <a:gd name="T100" fmla="*/ 2 w 60"/>
                  <a:gd name="T101" fmla="*/ 1 h 79"/>
                  <a:gd name="T102" fmla="*/ 2 w 60"/>
                  <a:gd name="T103" fmla="*/ 1 h 79"/>
                  <a:gd name="T104" fmla="*/ 2 w 60"/>
                  <a:gd name="T105" fmla="*/ 1 h 79"/>
                  <a:gd name="T106" fmla="*/ 2 w 60"/>
                  <a:gd name="T107" fmla="*/ 1 h 79"/>
                  <a:gd name="T108" fmla="*/ 2 w 60"/>
                  <a:gd name="T109" fmla="*/ 1 h 79"/>
                  <a:gd name="T110" fmla="*/ 2 w 60"/>
                  <a:gd name="T111" fmla="*/ 1 h 79"/>
                  <a:gd name="T112" fmla="*/ 2 w 60"/>
                  <a:gd name="T113" fmla="*/ 1 h 79"/>
                  <a:gd name="T114" fmla="*/ 2 w 60"/>
                  <a:gd name="T115" fmla="*/ 1 h 79"/>
                  <a:gd name="T116" fmla="*/ 2 w 60"/>
                  <a:gd name="T117" fmla="*/ 1 h 7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0"/>
                  <a:gd name="T178" fmla="*/ 0 h 79"/>
                  <a:gd name="T179" fmla="*/ 60 w 60"/>
                  <a:gd name="T180" fmla="*/ 79 h 7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0" h="79">
                    <a:moveTo>
                      <a:pt x="58" y="46"/>
                    </a:moveTo>
                    <a:lnTo>
                      <a:pt x="58" y="44"/>
                    </a:lnTo>
                    <a:lnTo>
                      <a:pt x="58" y="42"/>
                    </a:lnTo>
                    <a:lnTo>
                      <a:pt x="58" y="40"/>
                    </a:lnTo>
                    <a:lnTo>
                      <a:pt x="58" y="38"/>
                    </a:lnTo>
                    <a:lnTo>
                      <a:pt x="58" y="36"/>
                    </a:lnTo>
                    <a:lnTo>
                      <a:pt x="58" y="34"/>
                    </a:lnTo>
                    <a:lnTo>
                      <a:pt x="58" y="33"/>
                    </a:lnTo>
                    <a:lnTo>
                      <a:pt x="58" y="31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60" y="27"/>
                    </a:lnTo>
                    <a:lnTo>
                      <a:pt x="58" y="27"/>
                    </a:lnTo>
                    <a:lnTo>
                      <a:pt x="58" y="25"/>
                    </a:lnTo>
                    <a:lnTo>
                      <a:pt x="56" y="25"/>
                    </a:lnTo>
                    <a:lnTo>
                      <a:pt x="56" y="23"/>
                    </a:lnTo>
                    <a:lnTo>
                      <a:pt x="54" y="23"/>
                    </a:lnTo>
                    <a:lnTo>
                      <a:pt x="54" y="21"/>
                    </a:lnTo>
                    <a:lnTo>
                      <a:pt x="52" y="19"/>
                    </a:lnTo>
                    <a:lnTo>
                      <a:pt x="50" y="17"/>
                    </a:lnTo>
                    <a:lnTo>
                      <a:pt x="48" y="17"/>
                    </a:lnTo>
                    <a:lnTo>
                      <a:pt x="48" y="15"/>
                    </a:lnTo>
                    <a:lnTo>
                      <a:pt x="46" y="13"/>
                    </a:lnTo>
                    <a:lnTo>
                      <a:pt x="44" y="11"/>
                    </a:lnTo>
                    <a:lnTo>
                      <a:pt x="42" y="11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40" y="8"/>
                    </a:lnTo>
                    <a:lnTo>
                      <a:pt x="38" y="8"/>
                    </a:lnTo>
                    <a:lnTo>
                      <a:pt x="37" y="6"/>
                    </a:lnTo>
                    <a:lnTo>
                      <a:pt x="35" y="6"/>
                    </a:lnTo>
                    <a:lnTo>
                      <a:pt x="35" y="4"/>
                    </a:lnTo>
                    <a:lnTo>
                      <a:pt x="33" y="4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4" y="46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8" y="52"/>
                    </a:lnTo>
                    <a:lnTo>
                      <a:pt x="10" y="54"/>
                    </a:lnTo>
                    <a:lnTo>
                      <a:pt x="12" y="56"/>
                    </a:lnTo>
                    <a:lnTo>
                      <a:pt x="14" y="57"/>
                    </a:lnTo>
                    <a:lnTo>
                      <a:pt x="15" y="59"/>
                    </a:lnTo>
                    <a:lnTo>
                      <a:pt x="17" y="59"/>
                    </a:lnTo>
                    <a:lnTo>
                      <a:pt x="17" y="61"/>
                    </a:lnTo>
                    <a:lnTo>
                      <a:pt x="19" y="61"/>
                    </a:lnTo>
                    <a:lnTo>
                      <a:pt x="21" y="63"/>
                    </a:lnTo>
                    <a:lnTo>
                      <a:pt x="23" y="65"/>
                    </a:lnTo>
                    <a:lnTo>
                      <a:pt x="25" y="65"/>
                    </a:lnTo>
                    <a:lnTo>
                      <a:pt x="25" y="67"/>
                    </a:lnTo>
                    <a:lnTo>
                      <a:pt x="27" y="67"/>
                    </a:lnTo>
                    <a:lnTo>
                      <a:pt x="29" y="67"/>
                    </a:lnTo>
                    <a:lnTo>
                      <a:pt x="29" y="69"/>
                    </a:lnTo>
                    <a:lnTo>
                      <a:pt x="31" y="69"/>
                    </a:lnTo>
                    <a:lnTo>
                      <a:pt x="33" y="71"/>
                    </a:lnTo>
                    <a:lnTo>
                      <a:pt x="35" y="73"/>
                    </a:lnTo>
                    <a:lnTo>
                      <a:pt x="37" y="73"/>
                    </a:lnTo>
                    <a:lnTo>
                      <a:pt x="37" y="75"/>
                    </a:lnTo>
                    <a:lnTo>
                      <a:pt x="38" y="75"/>
                    </a:lnTo>
                    <a:lnTo>
                      <a:pt x="38" y="77"/>
                    </a:lnTo>
                    <a:lnTo>
                      <a:pt x="40" y="77"/>
                    </a:lnTo>
                    <a:lnTo>
                      <a:pt x="40" y="79"/>
                    </a:lnTo>
                    <a:lnTo>
                      <a:pt x="42" y="79"/>
                    </a:lnTo>
                    <a:lnTo>
                      <a:pt x="44" y="79"/>
                    </a:lnTo>
                    <a:lnTo>
                      <a:pt x="46" y="79"/>
                    </a:lnTo>
                    <a:lnTo>
                      <a:pt x="48" y="79"/>
                    </a:lnTo>
                    <a:lnTo>
                      <a:pt x="50" y="79"/>
                    </a:lnTo>
                    <a:lnTo>
                      <a:pt x="50" y="77"/>
                    </a:lnTo>
                    <a:lnTo>
                      <a:pt x="52" y="77"/>
                    </a:lnTo>
                    <a:lnTo>
                      <a:pt x="54" y="75"/>
                    </a:lnTo>
                    <a:lnTo>
                      <a:pt x="54" y="73"/>
                    </a:lnTo>
                    <a:lnTo>
                      <a:pt x="56" y="73"/>
                    </a:lnTo>
                    <a:lnTo>
                      <a:pt x="56" y="71"/>
                    </a:lnTo>
                    <a:lnTo>
                      <a:pt x="56" y="69"/>
                    </a:lnTo>
                    <a:lnTo>
                      <a:pt x="56" y="67"/>
                    </a:lnTo>
                    <a:lnTo>
                      <a:pt x="56" y="65"/>
                    </a:lnTo>
                    <a:lnTo>
                      <a:pt x="56" y="63"/>
                    </a:lnTo>
                    <a:lnTo>
                      <a:pt x="56" y="61"/>
                    </a:lnTo>
                    <a:lnTo>
                      <a:pt x="56" y="59"/>
                    </a:lnTo>
                    <a:lnTo>
                      <a:pt x="56" y="57"/>
                    </a:lnTo>
                    <a:lnTo>
                      <a:pt x="56" y="56"/>
                    </a:lnTo>
                    <a:lnTo>
                      <a:pt x="56" y="54"/>
                    </a:lnTo>
                    <a:lnTo>
                      <a:pt x="56" y="52"/>
                    </a:lnTo>
                    <a:lnTo>
                      <a:pt x="56" y="50"/>
                    </a:lnTo>
                    <a:lnTo>
                      <a:pt x="58" y="48"/>
                    </a:lnTo>
                    <a:lnTo>
                      <a:pt x="58" y="46"/>
                    </a:lnTo>
                    <a:close/>
                  </a:path>
                </a:pathLst>
              </a:custGeom>
              <a:solidFill>
                <a:srgbClr val="B259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57" name="Freeform 833"/>
              <p:cNvSpPr>
                <a:spLocks noChangeAspect="1"/>
              </p:cNvSpPr>
              <p:nvPr/>
            </p:nvSpPr>
            <p:spPr bwMode="auto">
              <a:xfrm>
                <a:off x="1119" y="3239"/>
                <a:ext cx="44" cy="55"/>
              </a:xfrm>
              <a:custGeom>
                <a:avLst/>
                <a:gdLst>
                  <a:gd name="T0" fmla="*/ 2 w 58"/>
                  <a:gd name="T1" fmla="*/ 1 h 79"/>
                  <a:gd name="T2" fmla="*/ 2 w 58"/>
                  <a:gd name="T3" fmla="*/ 1 h 79"/>
                  <a:gd name="T4" fmla="*/ 2 w 58"/>
                  <a:gd name="T5" fmla="*/ 1 h 79"/>
                  <a:gd name="T6" fmla="*/ 2 w 58"/>
                  <a:gd name="T7" fmla="*/ 1 h 79"/>
                  <a:gd name="T8" fmla="*/ 2 w 58"/>
                  <a:gd name="T9" fmla="*/ 1 h 79"/>
                  <a:gd name="T10" fmla="*/ 2 w 58"/>
                  <a:gd name="T11" fmla="*/ 1 h 79"/>
                  <a:gd name="T12" fmla="*/ 2 w 58"/>
                  <a:gd name="T13" fmla="*/ 1 h 79"/>
                  <a:gd name="T14" fmla="*/ 2 w 58"/>
                  <a:gd name="T15" fmla="*/ 1 h 79"/>
                  <a:gd name="T16" fmla="*/ 2 w 58"/>
                  <a:gd name="T17" fmla="*/ 1 h 79"/>
                  <a:gd name="T18" fmla="*/ 2 w 58"/>
                  <a:gd name="T19" fmla="*/ 1 h 79"/>
                  <a:gd name="T20" fmla="*/ 2 w 58"/>
                  <a:gd name="T21" fmla="*/ 1 h 79"/>
                  <a:gd name="T22" fmla="*/ 2 w 58"/>
                  <a:gd name="T23" fmla="*/ 1 h 79"/>
                  <a:gd name="T24" fmla="*/ 2 w 58"/>
                  <a:gd name="T25" fmla="*/ 1 h 79"/>
                  <a:gd name="T26" fmla="*/ 2 w 58"/>
                  <a:gd name="T27" fmla="*/ 1 h 79"/>
                  <a:gd name="T28" fmla="*/ 2 w 58"/>
                  <a:gd name="T29" fmla="*/ 1 h 79"/>
                  <a:gd name="T30" fmla="*/ 2 w 58"/>
                  <a:gd name="T31" fmla="*/ 1 h 79"/>
                  <a:gd name="T32" fmla="*/ 2 w 58"/>
                  <a:gd name="T33" fmla="*/ 1 h 79"/>
                  <a:gd name="T34" fmla="*/ 2 w 58"/>
                  <a:gd name="T35" fmla="*/ 1 h 79"/>
                  <a:gd name="T36" fmla="*/ 2 w 58"/>
                  <a:gd name="T37" fmla="*/ 1 h 79"/>
                  <a:gd name="T38" fmla="*/ 2 w 58"/>
                  <a:gd name="T39" fmla="*/ 1 h 79"/>
                  <a:gd name="T40" fmla="*/ 2 w 58"/>
                  <a:gd name="T41" fmla="*/ 1 h 79"/>
                  <a:gd name="T42" fmla="*/ 2 w 58"/>
                  <a:gd name="T43" fmla="*/ 1 h 79"/>
                  <a:gd name="T44" fmla="*/ 2 w 58"/>
                  <a:gd name="T45" fmla="*/ 1 h 79"/>
                  <a:gd name="T46" fmla="*/ 2 w 58"/>
                  <a:gd name="T47" fmla="*/ 1 h 79"/>
                  <a:gd name="T48" fmla="*/ 2 w 58"/>
                  <a:gd name="T49" fmla="*/ 1 h 79"/>
                  <a:gd name="T50" fmla="*/ 2 w 58"/>
                  <a:gd name="T51" fmla="*/ 1 h 79"/>
                  <a:gd name="T52" fmla="*/ 2 w 58"/>
                  <a:gd name="T53" fmla="*/ 1 h 79"/>
                  <a:gd name="T54" fmla="*/ 2 w 58"/>
                  <a:gd name="T55" fmla="*/ 1 h 79"/>
                  <a:gd name="T56" fmla="*/ 2 w 58"/>
                  <a:gd name="T57" fmla="*/ 1 h 79"/>
                  <a:gd name="T58" fmla="*/ 2 w 58"/>
                  <a:gd name="T59" fmla="*/ 1 h 79"/>
                  <a:gd name="T60" fmla="*/ 0 w 58"/>
                  <a:gd name="T61" fmla="*/ 1 h 79"/>
                  <a:gd name="T62" fmla="*/ 0 w 58"/>
                  <a:gd name="T63" fmla="*/ 1 h 79"/>
                  <a:gd name="T64" fmla="*/ 0 w 58"/>
                  <a:gd name="T65" fmla="*/ 1 h 79"/>
                  <a:gd name="T66" fmla="*/ 2 w 58"/>
                  <a:gd name="T67" fmla="*/ 1 h 79"/>
                  <a:gd name="T68" fmla="*/ 2 w 58"/>
                  <a:gd name="T69" fmla="*/ 1 h 79"/>
                  <a:gd name="T70" fmla="*/ 2 w 58"/>
                  <a:gd name="T71" fmla="*/ 1 h 79"/>
                  <a:gd name="T72" fmla="*/ 2 w 58"/>
                  <a:gd name="T73" fmla="*/ 1 h 79"/>
                  <a:gd name="T74" fmla="*/ 2 w 58"/>
                  <a:gd name="T75" fmla="*/ 1 h 79"/>
                  <a:gd name="T76" fmla="*/ 2 w 58"/>
                  <a:gd name="T77" fmla="*/ 1 h 79"/>
                  <a:gd name="T78" fmla="*/ 2 w 58"/>
                  <a:gd name="T79" fmla="*/ 1 h 79"/>
                  <a:gd name="T80" fmla="*/ 2 w 58"/>
                  <a:gd name="T81" fmla="*/ 1 h 79"/>
                  <a:gd name="T82" fmla="*/ 2 w 58"/>
                  <a:gd name="T83" fmla="*/ 0 h 79"/>
                  <a:gd name="T84" fmla="*/ 2 w 58"/>
                  <a:gd name="T85" fmla="*/ 0 h 79"/>
                  <a:gd name="T86" fmla="*/ 2 w 58"/>
                  <a:gd name="T87" fmla="*/ 1 h 79"/>
                  <a:gd name="T88" fmla="*/ 2 w 58"/>
                  <a:gd name="T89" fmla="*/ 1 h 79"/>
                  <a:gd name="T90" fmla="*/ 2 w 58"/>
                  <a:gd name="T91" fmla="*/ 1 h 79"/>
                  <a:gd name="T92" fmla="*/ 2 w 58"/>
                  <a:gd name="T93" fmla="*/ 1 h 79"/>
                  <a:gd name="T94" fmla="*/ 2 w 58"/>
                  <a:gd name="T95" fmla="*/ 1 h 79"/>
                  <a:gd name="T96" fmla="*/ 2 w 58"/>
                  <a:gd name="T97" fmla="*/ 1 h 79"/>
                  <a:gd name="T98" fmla="*/ 2 w 58"/>
                  <a:gd name="T99" fmla="*/ 1 h 79"/>
                  <a:gd name="T100" fmla="*/ 2 w 58"/>
                  <a:gd name="T101" fmla="*/ 1 h 79"/>
                  <a:gd name="T102" fmla="*/ 2 w 58"/>
                  <a:gd name="T103" fmla="*/ 1 h 79"/>
                  <a:gd name="T104" fmla="*/ 2 w 58"/>
                  <a:gd name="T105" fmla="*/ 1 h 79"/>
                  <a:gd name="T106" fmla="*/ 2 w 58"/>
                  <a:gd name="T107" fmla="*/ 1 h 79"/>
                  <a:gd name="T108" fmla="*/ 2 w 58"/>
                  <a:gd name="T109" fmla="*/ 1 h 79"/>
                  <a:gd name="T110" fmla="*/ 2 w 58"/>
                  <a:gd name="T111" fmla="*/ 1 h 79"/>
                  <a:gd name="T112" fmla="*/ 2 w 58"/>
                  <a:gd name="T113" fmla="*/ 1 h 79"/>
                  <a:gd name="T114" fmla="*/ 2 w 58"/>
                  <a:gd name="T115" fmla="*/ 1 h 79"/>
                  <a:gd name="T116" fmla="*/ 2 w 58"/>
                  <a:gd name="T117" fmla="*/ 1 h 79"/>
                  <a:gd name="T118" fmla="*/ 2 w 58"/>
                  <a:gd name="T119" fmla="*/ 1 h 79"/>
                  <a:gd name="T120" fmla="*/ 2 w 58"/>
                  <a:gd name="T121" fmla="*/ 1 h 7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8"/>
                  <a:gd name="T184" fmla="*/ 0 h 79"/>
                  <a:gd name="T185" fmla="*/ 58 w 58"/>
                  <a:gd name="T186" fmla="*/ 79 h 7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8" h="79">
                    <a:moveTo>
                      <a:pt x="54" y="42"/>
                    </a:moveTo>
                    <a:lnTo>
                      <a:pt x="52" y="42"/>
                    </a:lnTo>
                    <a:lnTo>
                      <a:pt x="52" y="44"/>
                    </a:lnTo>
                    <a:lnTo>
                      <a:pt x="52" y="46"/>
                    </a:lnTo>
                    <a:lnTo>
                      <a:pt x="52" y="48"/>
                    </a:lnTo>
                    <a:lnTo>
                      <a:pt x="52" y="50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50" y="54"/>
                    </a:lnTo>
                    <a:lnTo>
                      <a:pt x="50" y="56"/>
                    </a:lnTo>
                    <a:lnTo>
                      <a:pt x="50" y="57"/>
                    </a:lnTo>
                    <a:lnTo>
                      <a:pt x="50" y="59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2" y="63"/>
                    </a:lnTo>
                    <a:lnTo>
                      <a:pt x="52" y="65"/>
                    </a:lnTo>
                    <a:lnTo>
                      <a:pt x="52" y="67"/>
                    </a:lnTo>
                    <a:lnTo>
                      <a:pt x="54" y="67"/>
                    </a:lnTo>
                    <a:lnTo>
                      <a:pt x="54" y="69"/>
                    </a:lnTo>
                    <a:lnTo>
                      <a:pt x="54" y="71"/>
                    </a:lnTo>
                    <a:lnTo>
                      <a:pt x="52" y="73"/>
                    </a:lnTo>
                    <a:lnTo>
                      <a:pt x="52" y="75"/>
                    </a:lnTo>
                    <a:lnTo>
                      <a:pt x="50" y="75"/>
                    </a:lnTo>
                    <a:lnTo>
                      <a:pt x="50" y="77"/>
                    </a:lnTo>
                    <a:lnTo>
                      <a:pt x="48" y="77"/>
                    </a:lnTo>
                    <a:lnTo>
                      <a:pt x="48" y="79"/>
                    </a:lnTo>
                    <a:lnTo>
                      <a:pt x="46" y="79"/>
                    </a:lnTo>
                    <a:lnTo>
                      <a:pt x="44" y="79"/>
                    </a:lnTo>
                    <a:lnTo>
                      <a:pt x="42" y="79"/>
                    </a:lnTo>
                    <a:lnTo>
                      <a:pt x="40" y="79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8" y="75"/>
                    </a:lnTo>
                    <a:lnTo>
                      <a:pt x="37" y="75"/>
                    </a:lnTo>
                    <a:lnTo>
                      <a:pt x="37" y="73"/>
                    </a:lnTo>
                    <a:lnTo>
                      <a:pt x="35" y="73"/>
                    </a:lnTo>
                    <a:lnTo>
                      <a:pt x="33" y="71"/>
                    </a:lnTo>
                    <a:lnTo>
                      <a:pt x="31" y="69"/>
                    </a:lnTo>
                    <a:lnTo>
                      <a:pt x="29" y="69"/>
                    </a:lnTo>
                    <a:lnTo>
                      <a:pt x="29" y="67"/>
                    </a:lnTo>
                    <a:lnTo>
                      <a:pt x="27" y="67"/>
                    </a:lnTo>
                    <a:lnTo>
                      <a:pt x="25" y="67"/>
                    </a:lnTo>
                    <a:lnTo>
                      <a:pt x="25" y="65"/>
                    </a:lnTo>
                    <a:lnTo>
                      <a:pt x="23" y="65"/>
                    </a:lnTo>
                    <a:lnTo>
                      <a:pt x="21" y="63"/>
                    </a:lnTo>
                    <a:lnTo>
                      <a:pt x="19" y="61"/>
                    </a:lnTo>
                    <a:lnTo>
                      <a:pt x="17" y="61"/>
                    </a:lnTo>
                    <a:lnTo>
                      <a:pt x="17" y="59"/>
                    </a:lnTo>
                    <a:lnTo>
                      <a:pt x="15" y="59"/>
                    </a:lnTo>
                    <a:lnTo>
                      <a:pt x="14" y="57"/>
                    </a:lnTo>
                    <a:lnTo>
                      <a:pt x="12" y="56"/>
                    </a:lnTo>
                    <a:lnTo>
                      <a:pt x="10" y="54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5" y="6"/>
                    </a:lnTo>
                    <a:lnTo>
                      <a:pt x="37" y="6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2" y="11"/>
                    </a:lnTo>
                    <a:lnTo>
                      <a:pt x="44" y="11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48" y="15"/>
                    </a:lnTo>
                    <a:lnTo>
                      <a:pt x="50" y="17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2" y="21"/>
                    </a:lnTo>
                    <a:lnTo>
                      <a:pt x="54" y="21"/>
                    </a:lnTo>
                    <a:lnTo>
                      <a:pt x="54" y="23"/>
                    </a:lnTo>
                    <a:lnTo>
                      <a:pt x="56" y="23"/>
                    </a:lnTo>
                    <a:lnTo>
                      <a:pt x="56" y="25"/>
                    </a:lnTo>
                    <a:lnTo>
                      <a:pt x="58" y="27"/>
                    </a:lnTo>
                    <a:lnTo>
                      <a:pt x="56" y="27"/>
                    </a:lnTo>
                    <a:lnTo>
                      <a:pt x="56" y="29"/>
                    </a:lnTo>
                    <a:lnTo>
                      <a:pt x="56" y="31"/>
                    </a:lnTo>
                    <a:lnTo>
                      <a:pt x="56" y="33"/>
                    </a:lnTo>
                    <a:lnTo>
                      <a:pt x="54" y="33"/>
                    </a:lnTo>
                    <a:lnTo>
                      <a:pt x="54" y="34"/>
                    </a:lnTo>
                    <a:lnTo>
                      <a:pt x="54" y="36"/>
                    </a:lnTo>
                    <a:lnTo>
                      <a:pt x="54" y="38"/>
                    </a:lnTo>
                    <a:lnTo>
                      <a:pt x="54" y="40"/>
                    </a:lnTo>
                    <a:lnTo>
                      <a:pt x="54" y="42"/>
                    </a:lnTo>
                    <a:close/>
                  </a:path>
                </a:pathLst>
              </a:custGeom>
              <a:solidFill>
                <a:srgbClr val="B55C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58" name="Freeform 834"/>
              <p:cNvSpPr>
                <a:spLocks noChangeAspect="1"/>
              </p:cNvSpPr>
              <p:nvPr/>
            </p:nvSpPr>
            <p:spPr bwMode="auto">
              <a:xfrm>
                <a:off x="1119" y="3239"/>
                <a:ext cx="43" cy="55"/>
              </a:xfrm>
              <a:custGeom>
                <a:avLst/>
                <a:gdLst>
                  <a:gd name="T0" fmla="*/ 2 w 56"/>
                  <a:gd name="T1" fmla="*/ 1 h 79"/>
                  <a:gd name="T2" fmla="*/ 2 w 56"/>
                  <a:gd name="T3" fmla="*/ 1 h 79"/>
                  <a:gd name="T4" fmla="*/ 2 w 56"/>
                  <a:gd name="T5" fmla="*/ 1 h 79"/>
                  <a:gd name="T6" fmla="*/ 2 w 56"/>
                  <a:gd name="T7" fmla="*/ 1 h 79"/>
                  <a:gd name="T8" fmla="*/ 2 w 56"/>
                  <a:gd name="T9" fmla="*/ 1 h 79"/>
                  <a:gd name="T10" fmla="*/ 2 w 56"/>
                  <a:gd name="T11" fmla="*/ 1 h 79"/>
                  <a:gd name="T12" fmla="*/ 2 w 56"/>
                  <a:gd name="T13" fmla="*/ 1 h 79"/>
                  <a:gd name="T14" fmla="*/ 2 w 56"/>
                  <a:gd name="T15" fmla="*/ 1 h 79"/>
                  <a:gd name="T16" fmla="*/ 2 w 56"/>
                  <a:gd name="T17" fmla="*/ 1 h 79"/>
                  <a:gd name="T18" fmla="*/ 2 w 56"/>
                  <a:gd name="T19" fmla="*/ 1 h 79"/>
                  <a:gd name="T20" fmla="*/ 2 w 56"/>
                  <a:gd name="T21" fmla="*/ 1 h 79"/>
                  <a:gd name="T22" fmla="*/ 2 w 56"/>
                  <a:gd name="T23" fmla="*/ 1 h 79"/>
                  <a:gd name="T24" fmla="*/ 2 w 56"/>
                  <a:gd name="T25" fmla="*/ 1 h 79"/>
                  <a:gd name="T26" fmla="*/ 2 w 56"/>
                  <a:gd name="T27" fmla="*/ 1 h 79"/>
                  <a:gd name="T28" fmla="*/ 2 w 56"/>
                  <a:gd name="T29" fmla="*/ 1 h 79"/>
                  <a:gd name="T30" fmla="*/ 2 w 56"/>
                  <a:gd name="T31" fmla="*/ 1 h 79"/>
                  <a:gd name="T32" fmla="*/ 2 w 56"/>
                  <a:gd name="T33" fmla="*/ 1 h 79"/>
                  <a:gd name="T34" fmla="*/ 2 w 56"/>
                  <a:gd name="T35" fmla="*/ 1 h 79"/>
                  <a:gd name="T36" fmla="*/ 2 w 56"/>
                  <a:gd name="T37" fmla="*/ 1 h 79"/>
                  <a:gd name="T38" fmla="*/ 2 w 56"/>
                  <a:gd name="T39" fmla="*/ 1 h 79"/>
                  <a:gd name="T40" fmla="*/ 2 w 56"/>
                  <a:gd name="T41" fmla="*/ 1 h 79"/>
                  <a:gd name="T42" fmla="*/ 2 w 56"/>
                  <a:gd name="T43" fmla="*/ 1 h 79"/>
                  <a:gd name="T44" fmla="*/ 2 w 56"/>
                  <a:gd name="T45" fmla="*/ 1 h 79"/>
                  <a:gd name="T46" fmla="*/ 2 w 56"/>
                  <a:gd name="T47" fmla="*/ 1 h 79"/>
                  <a:gd name="T48" fmla="*/ 2 w 56"/>
                  <a:gd name="T49" fmla="*/ 1 h 79"/>
                  <a:gd name="T50" fmla="*/ 2 w 56"/>
                  <a:gd name="T51" fmla="*/ 1 h 79"/>
                  <a:gd name="T52" fmla="*/ 2 w 56"/>
                  <a:gd name="T53" fmla="*/ 1 h 79"/>
                  <a:gd name="T54" fmla="*/ 2 w 56"/>
                  <a:gd name="T55" fmla="*/ 1 h 79"/>
                  <a:gd name="T56" fmla="*/ 2 w 56"/>
                  <a:gd name="T57" fmla="*/ 1 h 79"/>
                  <a:gd name="T58" fmla="*/ 2 w 56"/>
                  <a:gd name="T59" fmla="*/ 1 h 79"/>
                  <a:gd name="T60" fmla="*/ 0 w 56"/>
                  <a:gd name="T61" fmla="*/ 1 h 79"/>
                  <a:gd name="T62" fmla="*/ 0 w 56"/>
                  <a:gd name="T63" fmla="*/ 1 h 79"/>
                  <a:gd name="T64" fmla="*/ 0 w 56"/>
                  <a:gd name="T65" fmla="*/ 1 h 79"/>
                  <a:gd name="T66" fmla="*/ 0 w 56"/>
                  <a:gd name="T67" fmla="*/ 1 h 79"/>
                  <a:gd name="T68" fmla="*/ 2 w 56"/>
                  <a:gd name="T69" fmla="*/ 1 h 79"/>
                  <a:gd name="T70" fmla="*/ 2 w 56"/>
                  <a:gd name="T71" fmla="*/ 1 h 79"/>
                  <a:gd name="T72" fmla="*/ 2 w 56"/>
                  <a:gd name="T73" fmla="*/ 1 h 79"/>
                  <a:gd name="T74" fmla="*/ 2 w 56"/>
                  <a:gd name="T75" fmla="*/ 1 h 79"/>
                  <a:gd name="T76" fmla="*/ 2 w 56"/>
                  <a:gd name="T77" fmla="*/ 1 h 79"/>
                  <a:gd name="T78" fmla="*/ 2 w 56"/>
                  <a:gd name="T79" fmla="*/ 1 h 79"/>
                  <a:gd name="T80" fmla="*/ 2 w 56"/>
                  <a:gd name="T81" fmla="*/ 1 h 79"/>
                  <a:gd name="T82" fmla="*/ 2 w 56"/>
                  <a:gd name="T83" fmla="*/ 0 h 79"/>
                  <a:gd name="T84" fmla="*/ 2 w 56"/>
                  <a:gd name="T85" fmla="*/ 0 h 79"/>
                  <a:gd name="T86" fmla="*/ 2 w 56"/>
                  <a:gd name="T87" fmla="*/ 0 h 79"/>
                  <a:gd name="T88" fmla="*/ 2 w 56"/>
                  <a:gd name="T89" fmla="*/ 1 h 79"/>
                  <a:gd name="T90" fmla="*/ 2 w 56"/>
                  <a:gd name="T91" fmla="*/ 1 h 79"/>
                  <a:gd name="T92" fmla="*/ 2 w 56"/>
                  <a:gd name="T93" fmla="*/ 1 h 79"/>
                  <a:gd name="T94" fmla="*/ 2 w 56"/>
                  <a:gd name="T95" fmla="*/ 1 h 79"/>
                  <a:gd name="T96" fmla="*/ 2 w 56"/>
                  <a:gd name="T97" fmla="*/ 1 h 79"/>
                  <a:gd name="T98" fmla="*/ 2 w 56"/>
                  <a:gd name="T99" fmla="*/ 1 h 79"/>
                  <a:gd name="T100" fmla="*/ 2 w 56"/>
                  <a:gd name="T101" fmla="*/ 1 h 79"/>
                  <a:gd name="T102" fmla="*/ 2 w 56"/>
                  <a:gd name="T103" fmla="*/ 1 h 79"/>
                  <a:gd name="T104" fmla="*/ 2 w 56"/>
                  <a:gd name="T105" fmla="*/ 1 h 79"/>
                  <a:gd name="T106" fmla="*/ 2 w 56"/>
                  <a:gd name="T107" fmla="*/ 1 h 79"/>
                  <a:gd name="T108" fmla="*/ 2 w 56"/>
                  <a:gd name="T109" fmla="*/ 1 h 79"/>
                  <a:gd name="T110" fmla="*/ 2 w 56"/>
                  <a:gd name="T111" fmla="*/ 1 h 79"/>
                  <a:gd name="T112" fmla="*/ 2 w 56"/>
                  <a:gd name="T113" fmla="*/ 1 h 79"/>
                  <a:gd name="T114" fmla="*/ 2 w 56"/>
                  <a:gd name="T115" fmla="*/ 1 h 79"/>
                  <a:gd name="T116" fmla="*/ 2 w 56"/>
                  <a:gd name="T117" fmla="*/ 1 h 79"/>
                  <a:gd name="T118" fmla="*/ 2 w 56"/>
                  <a:gd name="T119" fmla="*/ 1 h 7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6"/>
                  <a:gd name="T181" fmla="*/ 0 h 79"/>
                  <a:gd name="T182" fmla="*/ 56 w 56"/>
                  <a:gd name="T183" fmla="*/ 79 h 7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6" h="79">
                    <a:moveTo>
                      <a:pt x="48" y="36"/>
                    </a:moveTo>
                    <a:lnTo>
                      <a:pt x="48" y="38"/>
                    </a:lnTo>
                    <a:lnTo>
                      <a:pt x="48" y="40"/>
                    </a:lnTo>
                    <a:lnTo>
                      <a:pt x="46" y="40"/>
                    </a:lnTo>
                    <a:lnTo>
                      <a:pt x="46" y="42"/>
                    </a:lnTo>
                    <a:lnTo>
                      <a:pt x="46" y="44"/>
                    </a:lnTo>
                    <a:lnTo>
                      <a:pt x="46" y="46"/>
                    </a:lnTo>
                    <a:lnTo>
                      <a:pt x="46" y="48"/>
                    </a:lnTo>
                    <a:lnTo>
                      <a:pt x="44" y="50"/>
                    </a:lnTo>
                    <a:lnTo>
                      <a:pt x="44" y="52"/>
                    </a:lnTo>
                    <a:lnTo>
                      <a:pt x="44" y="54"/>
                    </a:lnTo>
                    <a:lnTo>
                      <a:pt x="46" y="56"/>
                    </a:lnTo>
                    <a:lnTo>
                      <a:pt x="46" y="57"/>
                    </a:lnTo>
                    <a:lnTo>
                      <a:pt x="46" y="59"/>
                    </a:lnTo>
                    <a:lnTo>
                      <a:pt x="46" y="61"/>
                    </a:lnTo>
                    <a:lnTo>
                      <a:pt x="48" y="61"/>
                    </a:lnTo>
                    <a:lnTo>
                      <a:pt x="48" y="63"/>
                    </a:lnTo>
                    <a:lnTo>
                      <a:pt x="50" y="65"/>
                    </a:lnTo>
                    <a:lnTo>
                      <a:pt x="50" y="67"/>
                    </a:lnTo>
                    <a:lnTo>
                      <a:pt x="50" y="69"/>
                    </a:lnTo>
                    <a:lnTo>
                      <a:pt x="52" y="69"/>
                    </a:lnTo>
                    <a:lnTo>
                      <a:pt x="52" y="71"/>
                    </a:lnTo>
                    <a:lnTo>
                      <a:pt x="50" y="73"/>
                    </a:lnTo>
                    <a:lnTo>
                      <a:pt x="50" y="75"/>
                    </a:lnTo>
                    <a:lnTo>
                      <a:pt x="50" y="77"/>
                    </a:lnTo>
                    <a:lnTo>
                      <a:pt x="48" y="77"/>
                    </a:lnTo>
                    <a:lnTo>
                      <a:pt x="46" y="77"/>
                    </a:lnTo>
                    <a:lnTo>
                      <a:pt x="46" y="79"/>
                    </a:lnTo>
                    <a:lnTo>
                      <a:pt x="44" y="79"/>
                    </a:lnTo>
                    <a:lnTo>
                      <a:pt x="42" y="79"/>
                    </a:lnTo>
                    <a:lnTo>
                      <a:pt x="40" y="79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8" y="75"/>
                    </a:lnTo>
                    <a:lnTo>
                      <a:pt x="37" y="75"/>
                    </a:lnTo>
                    <a:lnTo>
                      <a:pt x="37" y="73"/>
                    </a:lnTo>
                    <a:lnTo>
                      <a:pt x="35" y="73"/>
                    </a:lnTo>
                    <a:lnTo>
                      <a:pt x="33" y="71"/>
                    </a:lnTo>
                    <a:lnTo>
                      <a:pt x="31" y="69"/>
                    </a:lnTo>
                    <a:lnTo>
                      <a:pt x="29" y="69"/>
                    </a:lnTo>
                    <a:lnTo>
                      <a:pt x="29" y="67"/>
                    </a:lnTo>
                    <a:lnTo>
                      <a:pt x="27" y="67"/>
                    </a:lnTo>
                    <a:lnTo>
                      <a:pt x="25" y="67"/>
                    </a:lnTo>
                    <a:lnTo>
                      <a:pt x="25" y="65"/>
                    </a:lnTo>
                    <a:lnTo>
                      <a:pt x="23" y="65"/>
                    </a:lnTo>
                    <a:lnTo>
                      <a:pt x="21" y="63"/>
                    </a:lnTo>
                    <a:lnTo>
                      <a:pt x="19" y="61"/>
                    </a:lnTo>
                    <a:lnTo>
                      <a:pt x="17" y="61"/>
                    </a:lnTo>
                    <a:lnTo>
                      <a:pt x="17" y="59"/>
                    </a:lnTo>
                    <a:lnTo>
                      <a:pt x="15" y="59"/>
                    </a:lnTo>
                    <a:lnTo>
                      <a:pt x="14" y="57"/>
                    </a:lnTo>
                    <a:lnTo>
                      <a:pt x="12" y="56"/>
                    </a:lnTo>
                    <a:lnTo>
                      <a:pt x="10" y="54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5" y="6"/>
                    </a:lnTo>
                    <a:lnTo>
                      <a:pt x="37" y="6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4" y="11"/>
                    </a:lnTo>
                    <a:lnTo>
                      <a:pt x="44" y="13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48" y="15"/>
                    </a:lnTo>
                    <a:lnTo>
                      <a:pt x="50" y="17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2" y="21"/>
                    </a:lnTo>
                    <a:lnTo>
                      <a:pt x="54" y="21"/>
                    </a:lnTo>
                    <a:lnTo>
                      <a:pt x="54" y="23"/>
                    </a:lnTo>
                    <a:lnTo>
                      <a:pt x="56" y="23"/>
                    </a:lnTo>
                    <a:lnTo>
                      <a:pt x="56" y="25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2" y="29"/>
                    </a:lnTo>
                    <a:lnTo>
                      <a:pt x="52" y="31"/>
                    </a:lnTo>
                    <a:lnTo>
                      <a:pt x="50" y="33"/>
                    </a:lnTo>
                    <a:lnTo>
                      <a:pt x="50" y="34"/>
                    </a:lnTo>
                    <a:lnTo>
                      <a:pt x="50" y="36"/>
                    </a:lnTo>
                    <a:lnTo>
                      <a:pt x="48" y="36"/>
                    </a:lnTo>
                    <a:close/>
                  </a:path>
                </a:pathLst>
              </a:custGeom>
              <a:solidFill>
                <a:srgbClr val="BA61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59" name="Freeform 835"/>
              <p:cNvSpPr>
                <a:spLocks noChangeAspect="1"/>
              </p:cNvSpPr>
              <p:nvPr/>
            </p:nvSpPr>
            <p:spPr bwMode="auto">
              <a:xfrm>
                <a:off x="1119" y="3239"/>
                <a:ext cx="41" cy="55"/>
              </a:xfrm>
              <a:custGeom>
                <a:avLst/>
                <a:gdLst>
                  <a:gd name="T0" fmla="*/ 2 w 54"/>
                  <a:gd name="T1" fmla="*/ 1 h 79"/>
                  <a:gd name="T2" fmla="*/ 2 w 54"/>
                  <a:gd name="T3" fmla="*/ 1 h 79"/>
                  <a:gd name="T4" fmla="*/ 2 w 54"/>
                  <a:gd name="T5" fmla="*/ 1 h 79"/>
                  <a:gd name="T6" fmla="*/ 2 w 54"/>
                  <a:gd name="T7" fmla="*/ 1 h 79"/>
                  <a:gd name="T8" fmla="*/ 2 w 54"/>
                  <a:gd name="T9" fmla="*/ 1 h 79"/>
                  <a:gd name="T10" fmla="*/ 2 w 54"/>
                  <a:gd name="T11" fmla="*/ 1 h 79"/>
                  <a:gd name="T12" fmla="*/ 2 w 54"/>
                  <a:gd name="T13" fmla="*/ 1 h 79"/>
                  <a:gd name="T14" fmla="*/ 2 w 54"/>
                  <a:gd name="T15" fmla="*/ 1 h 79"/>
                  <a:gd name="T16" fmla="*/ 2 w 54"/>
                  <a:gd name="T17" fmla="*/ 1 h 79"/>
                  <a:gd name="T18" fmla="*/ 2 w 54"/>
                  <a:gd name="T19" fmla="*/ 1 h 79"/>
                  <a:gd name="T20" fmla="*/ 2 w 54"/>
                  <a:gd name="T21" fmla="*/ 1 h 79"/>
                  <a:gd name="T22" fmla="*/ 2 w 54"/>
                  <a:gd name="T23" fmla="*/ 1 h 79"/>
                  <a:gd name="T24" fmla="*/ 2 w 54"/>
                  <a:gd name="T25" fmla="*/ 1 h 79"/>
                  <a:gd name="T26" fmla="*/ 2 w 54"/>
                  <a:gd name="T27" fmla="*/ 1 h 79"/>
                  <a:gd name="T28" fmla="*/ 2 w 54"/>
                  <a:gd name="T29" fmla="*/ 1 h 79"/>
                  <a:gd name="T30" fmla="*/ 2 w 54"/>
                  <a:gd name="T31" fmla="*/ 1 h 79"/>
                  <a:gd name="T32" fmla="*/ 2 w 54"/>
                  <a:gd name="T33" fmla="*/ 1 h 79"/>
                  <a:gd name="T34" fmla="*/ 2 w 54"/>
                  <a:gd name="T35" fmla="*/ 1 h 79"/>
                  <a:gd name="T36" fmla="*/ 2 w 54"/>
                  <a:gd name="T37" fmla="*/ 1 h 79"/>
                  <a:gd name="T38" fmla="*/ 2 w 54"/>
                  <a:gd name="T39" fmla="*/ 1 h 79"/>
                  <a:gd name="T40" fmla="*/ 2 w 54"/>
                  <a:gd name="T41" fmla="*/ 1 h 79"/>
                  <a:gd name="T42" fmla="*/ 2 w 54"/>
                  <a:gd name="T43" fmla="*/ 1 h 79"/>
                  <a:gd name="T44" fmla="*/ 2 w 54"/>
                  <a:gd name="T45" fmla="*/ 1 h 79"/>
                  <a:gd name="T46" fmla="*/ 2 w 54"/>
                  <a:gd name="T47" fmla="*/ 1 h 79"/>
                  <a:gd name="T48" fmla="*/ 2 w 54"/>
                  <a:gd name="T49" fmla="*/ 1 h 79"/>
                  <a:gd name="T50" fmla="*/ 2 w 54"/>
                  <a:gd name="T51" fmla="*/ 1 h 79"/>
                  <a:gd name="T52" fmla="*/ 2 w 54"/>
                  <a:gd name="T53" fmla="*/ 1 h 79"/>
                  <a:gd name="T54" fmla="*/ 2 w 54"/>
                  <a:gd name="T55" fmla="*/ 1 h 79"/>
                  <a:gd name="T56" fmla="*/ 2 w 54"/>
                  <a:gd name="T57" fmla="*/ 1 h 79"/>
                  <a:gd name="T58" fmla="*/ 2 w 54"/>
                  <a:gd name="T59" fmla="*/ 1 h 79"/>
                  <a:gd name="T60" fmla="*/ 0 w 54"/>
                  <a:gd name="T61" fmla="*/ 1 h 79"/>
                  <a:gd name="T62" fmla="*/ 0 w 54"/>
                  <a:gd name="T63" fmla="*/ 1 h 79"/>
                  <a:gd name="T64" fmla="*/ 0 w 54"/>
                  <a:gd name="T65" fmla="*/ 1 h 79"/>
                  <a:gd name="T66" fmla="*/ 2 w 54"/>
                  <a:gd name="T67" fmla="*/ 1 h 79"/>
                  <a:gd name="T68" fmla="*/ 2 w 54"/>
                  <a:gd name="T69" fmla="*/ 1 h 79"/>
                  <a:gd name="T70" fmla="*/ 2 w 54"/>
                  <a:gd name="T71" fmla="*/ 1 h 79"/>
                  <a:gd name="T72" fmla="*/ 2 w 54"/>
                  <a:gd name="T73" fmla="*/ 1 h 79"/>
                  <a:gd name="T74" fmla="*/ 2 w 54"/>
                  <a:gd name="T75" fmla="*/ 1 h 79"/>
                  <a:gd name="T76" fmla="*/ 2 w 54"/>
                  <a:gd name="T77" fmla="*/ 1 h 79"/>
                  <a:gd name="T78" fmla="*/ 2 w 54"/>
                  <a:gd name="T79" fmla="*/ 1 h 79"/>
                  <a:gd name="T80" fmla="*/ 2 w 54"/>
                  <a:gd name="T81" fmla="*/ 1 h 79"/>
                  <a:gd name="T82" fmla="*/ 2 w 54"/>
                  <a:gd name="T83" fmla="*/ 0 h 79"/>
                  <a:gd name="T84" fmla="*/ 2 w 54"/>
                  <a:gd name="T85" fmla="*/ 0 h 79"/>
                  <a:gd name="T86" fmla="*/ 2 w 54"/>
                  <a:gd name="T87" fmla="*/ 1 h 79"/>
                  <a:gd name="T88" fmla="*/ 2 w 54"/>
                  <a:gd name="T89" fmla="*/ 1 h 79"/>
                  <a:gd name="T90" fmla="*/ 2 w 54"/>
                  <a:gd name="T91" fmla="*/ 1 h 79"/>
                  <a:gd name="T92" fmla="*/ 2 w 54"/>
                  <a:gd name="T93" fmla="*/ 1 h 79"/>
                  <a:gd name="T94" fmla="*/ 2 w 54"/>
                  <a:gd name="T95" fmla="*/ 1 h 79"/>
                  <a:gd name="T96" fmla="*/ 2 w 54"/>
                  <a:gd name="T97" fmla="*/ 1 h 79"/>
                  <a:gd name="T98" fmla="*/ 2 w 54"/>
                  <a:gd name="T99" fmla="*/ 1 h 79"/>
                  <a:gd name="T100" fmla="*/ 2 w 54"/>
                  <a:gd name="T101" fmla="*/ 1 h 79"/>
                  <a:gd name="T102" fmla="*/ 2 w 54"/>
                  <a:gd name="T103" fmla="*/ 1 h 79"/>
                  <a:gd name="T104" fmla="*/ 2 w 54"/>
                  <a:gd name="T105" fmla="*/ 1 h 79"/>
                  <a:gd name="T106" fmla="*/ 2 w 54"/>
                  <a:gd name="T107" fmla="*/ 1 h 79"/>
                  <a:gd name="T108" fmla="*/ 2 w 54"/>
                  <a:gd name="T109" fmla="*/ 1 h 79"/>
                  <a:gd name="T110" fmla="*/ 2 w 54"/>
                  <a:gd name="T111" fmla="*/ 1 h 79"/>
                  <a:gd name="T112" fmla="*/ 2 w 54"/>
                  <a:gd name="T113" fmla="*/ 1 h 79"/>
                  <a:gd name="T114" fmla="*/ 2 w 54"/>
                  <a:gd name="T115" fmla="*/ 1 h 7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4"/>
                  <a:gd name="T175" fmla="*/ 0 h 79"/>
                  <a:gd name="T176" fmla="*/ 54 w 54"/>
                  <a:gd name="T177" fmla="*/ 79 h 7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4" h="79">
                    <a:moveTo>
                      <a:pt x="44" y="33"/>
                    </a:moveTo>
                    <a:lnTo>
                      <a:pt x="44" y="34"/>
                    </a:lnTo>
                    <a:lnTo>
                      <a:pt x="42" y="36"/>
                    </a:lnTo>
                    <a:lnTo>
                      <a:pt x="42" y="38"/>
                    </a:lnTo>
                    <a:lnTo>
                      <a:pt x="40" y="40"/>
                    </a:lnTo>
                    <a:lnTo>
                      <a:pt x="40" y="42"/>
                    </a:lnTo>
                    <a:lnTo>
                      <a:pt x="40" y="44"/>
                    </a:lnTo>
                    <a:lnTo>
                      <a:pt x="40" y="46"/>
                    </a:lnTo>
                    <a:lnTo>
                      <a:pt x="40" y="48"/>
                    </a:lnTo>
                    <a:lnTo>
                      <a:pt x="40" y="50"/>
                    </a:lnTo>
                    <a:lnTo>
                      <a:pt x="40" y="52"/>
                    </a:lnTo>
                    <a:lnTo>
                      <a:pt x="40" y="54"/>
                    </a:lnTo>
                    <a:lnTo>
                      <a:pt x="40" y="56"/>
                    </a:lnTo>
                    <a:lnTo>
                      <a:pt x="42" y="57"/>
                    </a:lnTo>
                    <a:lnTo>
                      <a:pt x="42" y="59"/>
                    </a:lnTo>
                    <a:lnTo>
                      <a:pt x="44" y="61"/>
                    </a:lnTo>
                    <a:lnTo>
                      <a:pt x="44" y="63"/>
                    </a:lnTo>
                    <a:lnTo>
                      <a:pt x="46" y="65"/>
                    </a:lnTo>
                    <a:lnTo>
                      <a:pt x="48" y="65"/>
                    </a:lnTo>
                    <a:lnTo>
                      <a:pt x="48" y="67"/>
                    </a:lnTo>
                    <a:lnTo>
                      <a:pt x="48" y="69"/>
                    </a:lnTo>
                    <a:lnTo>
                      <a:pt x="48" y="71"/>
                    </a:lnTo>
                    <a:lnTo>
                      <a:pt x="48" y="73"/>
                    </a:lnTo>
                    <a:lnTo>
                      <a:pt x="48" y="75"/>
                    </a:lnTo>
                    <a:lnTo>
                      <a:pt x="48" y="77"/>
                    </a:lnTo>
                    <a:lnTo>
                      <a:pt x="46" y="77"/>
                    </a:lnTo>
                    <a:lnTo>
                      <a:pt x="44" y="77"/>
                    </a:lnTo>
                    <a:lnTo>
                      <a:pt x="44" y="79"/>
                    </a:lnTo>
                    <a:lnTo>
                      <a:pt x="42" y="79"/>
                    </a:lnTo>
                    <a:lnTo>
                      <a:pt x="40" y="79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8" y="75"/>
                    </a:lnTo>
                    <a:lnTo>
                      <a:pt x="37" y="75"/>
                    </a:lnTo>
                    <a:lnTo>
                      <a:pt x="37" y="73"/>
                    </a:lnTo>
                    <a:lnTo>
                      <a:pt x="35" y="73"/>
                    </a:lnTo>
                    <a:lnTo>
                      <a:pt x="33" y="71"/>
                    </a:lnTo>
                    <a:lnTo>
                      <a:pt x="31" y="69"/>
                    </a:lnTo>
                    <a:lnTo>
                      <a:pt x="29" y="69"/>
                    </a:lnTo>
                    <a:lnTo>
                      <a:pt x="29" y="67"/>
                    </a:lnTo>
                    <a:lnTo>
                      <a:pt x="27" y="67"/>
                    </a:lnTo>
                    <a:lnTo>
                      <a:pt x="25" y="67"/>
                    </a:lnTo>
                    <a:lnTo>
                      <a:pt x="25" y="65"/>
                    </a:lnTo>
                    <a:lnTo>
                      <a:pt x="23" y="65"/>
                    </a:lnTo>
                    <a:lnTo>
                      <a:pt x="21" y="63"/>
                    </a:lnTo>
                    <a:lnTo>
                      <a:pt x="19" y="61"/>
                    </a:lnTo>
                    <a:lnTo>
                      <a:pt x="17" y="61"/>
                    </a:lnTo>
                    <a:lnTo>
                      <a:pt x="17" y="59"/>
                    </a:lnTo>
                    <a:lnTo>
                      <a:pt x="15" y="59"/>
                    </a:lnTo>
                    <a:lnTo>
                      <a:pt x="14" y="57"/>
                    </a:lnTo>
                    <a:lnTo>
                      <a:pt x="12" y="56"/>
                    </a:lnTo>
                    <a:lnTo>
                      <a:pt x="10" y="54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5" y="6"/>
                    </a:lnTo>
                    <a:lnTo>
                      <a:pt x="37" y="6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4" y="11"/>
                    </a:lnTo>
                    <a:lnTo>
                      <a:pt x="46" y="13"/>
                    </a:lnTo>
                    <a:lnTo>
                      <a:pt x="48" y="15"/>
                    </a:lnTo>
                    <a:lnTo>
                      <a:pt x="50" y="17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2" y="21"/>
                    </a:lnTo>
                    <a:lnTo>
                      <a:pt x="54" y="21"/>
                    </a:lnTo>
                    <a:lnTo>
                      <a:pt x="54" y="23"/>
                    </a:lnTo>
                    <a:lnTo>
                      <a:pt x="52" y="25"/>
                    </a:lnTo>
                    <a:lnTo>
                      <a:pt x="50" y="25"/>
                    </a:lnTo>
                    <a:lnTo>
                      <a:pt x="50" y="27"/>
                    </a:lnTo>
                    <a:lnTo>
                      <a:pt x="48" y="27"/>
                    </a:lnTo>
                    <a:lnTo>
                      <a:pt x="48" y="29"/>
                    </a:lnTo>
                    <a:lnTo>
                      <a:pt x="46" y="29"/>
                    </a:lnTo>
                    <a:lnTo>
                      <a:pt x="46" y="31"/>
                    </a:lnTo>
                    <a:lnTo>
                      <a:pt x="46" y="33"/>
                    </a:lnTo>
                    <a:lnTo>
                      <a:pt x="44" y="33"/>
                    </a:lnTo>
                    <a:close/>
                  </a:path>
                </a:pathLst>
              </a:custGeom>
              <a:solidFill>
                <a:srgbClr val="BF6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60" name="Freeform 836"/>
              <p:cNvSpPr>
                <a:spLocks noChangeAspect="1"/>
              </p:cNvSpPr>
              <p:nvPr/>
            </p:nvSpPr>
            <p:spPr bwMode="auto">
              <a:xfrm>
                <a:off x="1119" y="3239"/>
                <a:ext cx="40" cy="55"/>
              </a:xfrm>
              <a:custGeom>
                <a:avLst/>
                <a:gdLst>
                  <a:gd name="T0" fmla="*/ 2 w 52"/>
                  <a:gd name="T1" fmla="*/ 1 h 79"/>
                  <a:gd name="T2" fmla="*/ 2 w 52"/>
                  <a:gd name="T3" fmla="*/ 1 h 79"/>
                  <a:gd name="T4" fmla="*/ 2 w 52"/>
                  <a:gd name="T5" fmla="*/ 1 h 79"/>
                  <a:gd name="T6" fmla="*/ 2 w 52"/>
                  <a:gd name="T7" fmla="*/ 1 h 79"/>
                  <a:gd name="T8" fmla="*/ 2 w 52"/>
                  <a:gd name="T9" fmla="*/ 1 h 79"/>
                  <a:gd name="T10" fmla="*/ 2 w 52"/>
                  <a:gd name="T11" fmla="*/ 1 h 79"/>
                  <a:gd name="T12" fmla="*/ 2 w 52"/>
                  <a:gd name="T13" fmla="*/ 1 h 79"/>
                  <a:gd name="T14" fmla="*/ 2 w 52"/>
                  <a:gd name="T15" fmla="*/ 1 h 79"/>
                  <a:gd name="T16" fmla="*/ 2 w 52"/>
                  <a:gd name="T17" fmla="*/ 1 h 79"/>
                  <a:gd name="T18" fmla="*/ 2 w 52"/>
                  <a:gd name="T19" fmla="*/ 1 h 79"/>
                  <a:gd name="T20" fmla="*/ 2 w 52"/>
                  <a:gd name="T21" fmla="*/ 1 h 79"/>
                  <a:gd name="T22" fmla="*/ 2 w 52"/>
                  <a:gd name="T23" fmla="*/ 1 h 79"/>
                  <a:gd name="T24" fmla="*/ 2 w 52"/>
                  <a:gd name="T25" fmla="*/ 1 h 79"/>
                  <a:gd name="T26" fmla="*/ 2 w 52"/>
                  <a:gd name="T27" fmla="*/ 1 h 79"/>
                  <a:gd name="T28" fmla="*/ 2 w 52"/>
                  <a:gd name="T29" fmla="*/ 1 h 79"/>
                  <a:gd name="T30" fmla="*/ 2 w 52"/>
                  <a:gd name="T31" fmla="*/ 1 h 79"/>
                  <a:gd name="T32" fmla="*/ 2 w 52"/>
                  <a:gd name="T33" fmla="*/ 1 h 79"/>
                  <a:gd name="T34" fmla="*/ 2 w 52"/>
                  <a:gd name="T35" fmla="*/ 1 h 79"/>
                  <a:gd name="T36" fmla="*/ 2 w 52"/>
                  <a:gd name="T37" fmla="*/ 1 h 79"/>
                  <a:gd name="T38" fmla="*/ 2 w 52"/>
                  <a:gd name="T39" fmla="*/ 1 h 79"/>
                  <a:gd name="T40" fmla="*/ 2 w 52"/>
                  <a:gd name="T41" fmla="*/ 1 h 79"/>
                  <a:gd name="T42" fmla="*/ 2 w 52"/>
                  <a:gd name="T43" fmla="*/ 1 h 79"/>
                  <a:gd name="T44" fmla="*/ 2 w 52"/>
                  <a:gd name="T45" fmla="*/ 1 h 79"/>
                  <a:gd name="T46" fmla="*/ 2 w 52"/>
                  <a:gd name="T47" fmla="*/ 1 h 79"/>
                  <a:gd name="T48" fmla="*/ 2 w 52"/>
                  <a:gd name="T49" fmla="*/ 1 h 79"/>
                  <a:gd name="T50" fmla="*/ 2 w 52"/>
                  <a:gd name="T51" fmla="*/ 1 h 79"/>
                  <a:gd name="T52" fmla="*/ 2 w 52"/>
                  <a:gd name="T53" fmla="*/ 1 h 79"/>
                  <a:gd name="T54" fmla="*/ 2 w 52"/>
                  <a:gd name="T55" fmla="*/ 1 h 79"/>
                  <a:gd name="T56" fmla="*/ 2 w 52"/>
                  <a:gd name="T57" fmla="*/ 1 h 79"/>
                  <a:gd name="T58" fmla="*/ 2 w 52"/>
                  <a:gd name="T59" fmla="*/ 1 h 79"/>
                  <a:gd name="T60" fmla="*/ 2 w 52"/>
                  <a:gd name="T61" fmla="*/ 1 h 79"/>
                  <a:gd name="T62" fmla="*/ 0 w 52"/>
                  <a:gd name="T63" fmla="*/ 1 h 79"/>
                  <a:gd name="T64" fmla="*/ 0 w 52"/>
                  <a:gd name="T65" fmla="*/ 1 h 79"/>
                  <a:gd name="T66" fmla="*/ 0 w 52"/>
                  <a:gd name="T67" fmla="*/ 1 h 79"/>
                  <a:gd name="T68" fmla="*/ 0 w 52"/>
                  <a:gd name="T69" fmla="*/ 1 h 79"/>
                  <a:gd name="T70" fmla="*/ 2 w 52"/>
                  <a:gd name="T71" fmla="*/ 1 h 79"/>
                  <a:gd name="T72" fmla="*/ 2 w 52"/>
                  <a:gd name="T73" fmla="*/ 1 h 79"/>
                  <a:gd name="T74" fmla="*/ 2 w 52"/>
                  <a:gd name="T75" fmla="*/ 1 h 79"/>
                  <a:gd name="T76" fmla="*/ 2 w 52"/>
                  <a:gd name="T77" fmla="*/ 1 h 79"/>
                  <a:gd name="T78" fmla="*/ 2 w 52"/>
                  <a:gd name="T79" fmla="*/ 1 h 79"/>
                  <a:gd name="T80" fmla="*/ 2 w 52"/>
                  <a:gd name="T81" fmla="*/ 1 h 79"/>
                  <a:gd name="T82" fmla="*/ 2 w 52"/>
                  <a:gd name="T83" fmla="*/ 1 h 79"/>
                  <a:gd name="T84" fmla="*/ 2 w 52"/>
                  <a:gd name="T85" fmla="*/ 0 h 79"/>
                  <a:gd name="T86" fmla="*/ 2 w 52"/>
                  <a:gd name="T87" fmla="*/ 0 h 79"/>
                  <a:gd name="T88" fmla="*/ 2 w 52"/>
                  <a:gd name="T89" fmla="*/ 0 h 79"/>
                  <a:gd name="T90" fmla="*/ 2 w 52"/>
                  <a:gd name="T91" fmla="*/ 1 h 79"/>
                  <a:gd name="T92" fmla="*/ 2 w 52"/>
                  <a:gd name="T93" fmla="*/ 1 h 79"/>
                  <a:gd name="T94" fmla="*/ 2 w 52"/>
                  <a:gd name="T95" fmla="*/ 1 h 79"/>
                  <a:gd name="T96" fmla="*/ 2 w 52"/>
                  <a:gd name="T97" fmla="*/ 1 h 79"/>
                  <a:gd name="T98" fmla="*/ 2 w 52"/>
                  <a:gd name="T99" fmla="*/ 1 h 79"/>
                  <a:gd name="T100" fmla="*/ 2 w 52"/>
                  <a:gd name="T101" fmla="*/ 1 h 79"/>
                  <a:gd name="T102" fmla="*/ 2 w 52"/>
                  <a:gd name="T103" fmla="*/ 1 h 79"/>
                  <a:gd name="T104" fmla="*/ 2 w 52"/>
                  <a:gd name="T105" fmla="*/ 1 h 79"/>
                  <a:gd name="T106" fmla="*/ 2 w 52"/>
                  <a:gd name="T107" fmla="*/ 1 h 79"/>
                  <a:gd name="T108" fmla="*/ 2 w 52"/>
                  <a:gd name="T109" fmla="*/ 1 h 79"/>
                  <a:gd name="T110" fmla="*/ 2 w 52"/>
                  <a:gd name="T111" fmla="*/ 1 h 79"/>
                  <a:gd name="T112" fmla="*/ 2 w 52"/>
                  <a:gd name="T113" fmla="*/ 1 h 79"/>
                  <a:gd name="T114" fmla="*/ 2 w 52"/>
                  <a:gd name="T115" fmla="*/ 1 h 79"/>
                  <a:gd name="T116" fmla="*/ 2 w 52"/>
                  <a:gd name="T117" fmla="*/ 1 h 79"/>
                  <a:gd name="T118" fmla="*/ 2 w 52"/>
                  <a:gd name="T119" fmla="*/ 1 h 7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2"/>
                  <a:gd name="T181" fmla="*/ 0 h 79"/>
                  <a:gd name="T182" fmla="*/ 52 w 52"/>
                  <a:gd name="T183" fmla="*/ 79 h 7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2" h="79">
                    <a:moveTo>
                      <a:pt x="40" y="29"/>
                    </a:moveTo>
                    <a:lnTo>
                      <a:pt x="40" y="31"/>
                    </a:lnTo>
                    <a:lnTo>
                      <a:pt x="38" y="31"/>
                    </a:lnTo>
                    <a:lnTo>
                      <a:pt x="38" y="33"/>
                    </a:lnTo>
                    <a:lnTo>
                      <a:pt x="37" y="34"/>
                    </a:lnTo>
                    <a:lnTo>
                      <a:pt x="37" y="36"/>
                    </a:lnTo>
                    <a:lnTo>
                      <a:pt x="35" y="36"/>
                    </a:lnTo>
                    <a:lnTo>
                      <a:pt x="35" y="38"/>
                    </a:lnTo>
                    <a:lnTo>
                      <a:pt x="35" y="40"/>
                    </a:lnTo>
                    <a:lnTo>
                      <a:pt x="35" y="42"/>
                    </a:lnTo>
                    <a:lnTo>
                      <a:pt x="35" y="44"/>
                    </a:lnTo>
                    <a:lnTo>
                      <a:pt x="35" y="46"/>
                    </a:lnTo>
                    <a:lnTo>
                      <a:pt x="35" y="48"/>
                    </a:lnTo>
                    <a:lnTo>
                      <a:pt x="35" y="50"/>
                    </a:lnTo>
                    <a:lnTo>
                      <a:pt x="35" y="52"/>
                    </a:lnTo>
                    <a:lnTo>
                      <a:pt x="35" y="54"/>
                    </a:lnTo>
                    <a:lnTo>
                      <a:pt x="37" y="56"/>
                    </a:lnTo>
                    <a:lnTo>
                      <a:pt x="37" y="57"/>
                    </a:lnTo>
                    <a:lnTo>
                      <a:pt x="38" y="59"/>
                    </a:lnTo>
                    <a:lnTo>
                      <a:pt x="40" y="61"/>
                    </a:lnTo>
                    <a:lnTo>
                      <a:pt x="40" y="63"/>
                    </a:lnTo>
                    <a:lnTo>
                      <a:pt x="42" y="65"/>
                    </a:lnTo>
                    <a:lnTo>
                      <a:pt x="44" y="65"/>
                    </a:lnTo>
                    <a:lnTo>
                      <a:pt x="46" y="67"/>
                    </a:lnTo>
                    <a:lnTo>
                      <a:pt x="46" y="69"/>
                    </a:lnTo>
                    <a:lnTo>
                      <a:pt x="46" y="71"/>
                    </a:lnTo>
                    <a:lnTo>
                      <a:pt x="46" y="73"/>
                    </a:lnTo>
                    <a:lnTo>
                      <a:pt x="46" y="75"/>
                    </a:lnTo>
                    <a:lnTo>
                      <a:pt x="46" y="77"/>
                    </a:lnTo>
                    <a:lnTo>
                      <a:pt x="44" y="77"/>
                    </a:lnTo>
                    <a:lnTo>
                      <a:pt x="44" y="79"/>
                    </a:lnTo>
                    <a:lnTo>
                      <a:pt x="42" y="79"/>
                    </a:lnTo>
                    <a:lnTo>
                      <a:pt x="40" y="79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8" y="75"/>
                    </a:lnTo>
                    <a:lnTo>
                      <a:pt x="37" y="75"/>
                    </a:lnTo>
                    <a:lnTo>
                      <a:pt x="37" y="73"/>
                    </a:lnTo>
                    <a:lnTo>
                      <a:pt x="35" y="73"/>
                    </a:lnTo>
                    <a:lnTo>
                      <a:pt x="33" y="71"/>
                    </a:lnTo>
                    <a:lnTo>
                      <a:pt x="31" y="69"/>
                    </a:lnTo>
                    <a:lnTo>
                      <a:pt x="29" y="69"/>
                    </a:lnTo>
                    <a:lnTo>
                      <a:pt x="29" y="67"/>
                    </a:lnTo>
                    <a:lnTo>
                      <a:pt x="27" y="67"/>
                    </a:lnTo>
                    <a:lnTo>
                      <a:pt x="25" y="67"/>
                    </a:lnTo>
                    <a:lnTo>
                      <a:pt x="25" y="65"/>
                    </a:lnTo>
                    <a:lnTo>
                      <a:pt x="23" y="65"/>
                    </a:lnTo>
                    <a:lnTo>
                      <a:pt x="21" y="63"/>
                    </a:lnTo>
                    <a:lnTo>
                      <a:pt x="19" y="61"/>
                    </a:lnTo>
                    <a:lnTo>
                      <a:pt x="17" y="61"/>
                    </a:lnTo>
                    <a:lnTo>
                      <a:pt x="17" y="59"/>
                    </a:lnTo>
                    <a:lnTo>
                      <a:pt x="15" y="59"/>
                    </a:lnTo>
                    <a:lnTo>
                      <a:pt x="14" y="57"/>
                    </a:lnTo>
                    <a:lnTo>
                      <a:pt x="12" y="56"/>
                    </a:lnTo>
                    <a:lnTo>
                      <a:pt x="10" y="54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5" y="6"/>
                    </a:lnTo>
                    <a:lnTo>
                      <a:pt x="37" y="6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2" y="11"/>
                    </a:lnTo>
                    <a:lnTo>
                      <a:pt x="44" y="11"/>
                    </a:lnTo>
                    <a:lnTo>
                      <a:pt x="44" y="13"/>
                    </a:lnTo>
                    <a:lnTo>
                      <a:pt x="46" y="13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50" y="17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2" y="21"/>
                    </a:lnTo>
                    <a:lnTo>
                      <a:pt x="50" y="21"/>
                    </a:lnTo>
                    <a:lnTo>
                      <a:pt x="50" y="23"/>
                    </a:lnTo>
                    <a:lnTo>
                      <a:pt x="48" y="23"/>
                    </a:lnTo>
                    <a:lnTo>
                      <a:pt x="46" y="23"/>
                    </a:lnTo>
                    <a:lnTo>
                      <a:pt x="46" y="25"/>
                    </a:lnTo>
                    <a:lnTo>
                      <a:pt x="44" y="25"/>
                    </a:lnTo>
                    <a:lnTo>
                      <a:pt x="42" y="27"/>
                    </a:lnTo>
                    <a:lnTo>
                      <a:pt x="40" y="29"/>
                    </a:lnTo>
                    <a:close/>
                  </a:path>
                </a:pathLst>
              </a:custGeom>
              <a:solidFill>
                <a:srgbClr val="C26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61" name="Freeform 837"/>
              <p:cNvSpPr>
                <a:spLocks noChangeAspect="1"/>
              </p:cNvSpPr>
              <p:nvPr/>
            </p:nvSpPr>
            <p:spPr bwMode="auto">
              <a:xfrm>
                <a:off x="1119" y="3239"/>
                <a:ext cx="39" cy="55"/>
              </a:xfrm>
              <a:custGeom>
                <a:avLst/>
                <a:gdLst>
                  <a:gd name="T0" fmla="*/ 2 w 50"/>
                  <a:gd name="T1" fmla="*/ 1 h 79"/>
                  <a:gd name="T2" fmla="*/ 2 w 50"/>
                  <a:gd name="T3" fmla="*/ 1 h 79"/>
                  <a:gd name="T4" fmla="*/ 2 w 50"/>
                  <a:gd name="T5" fmla="*/ 1 h 79"/>
                  <a:gd name="T6" fmla="*/ 2 w 50"/>
                  <a:gd name="T7" fmla="*/ 1 h 79"/>
                  <a:gd name="T8" fmla="*/ 2 w 50"/>
                  <a:gd name="T9" fmla="*/ 1 h 79"/>
                  <a:gd name="T10" fmla="*/ 2 w 50"/>
                  <a:gd name="T11" fmla="*/ 1 h 79"/>
                  <a:gd name="T12" fmla="*/ 2 w 50"/>
                  <a:gd name="T13" fmla="*/ 1 h 79"/>
                  <a:gd name="T14" fmla="*/ 2 w 50"/>
                  <a:gd name="T15" fmla="*/ 1 h 79"/>
                  <a:gd name="T16" fmla="*/ 2 w 50"/>
                  <a:gd name="T17" fmla="*/ 1 h 79"/>
                  <a:gd name="T18" fmla="*/ 2 w 50"/>
                  <a:gd name="T19" fmla="*/ 1 h 79"/>
                  <a:gd name="T20" fmla="*/ 2 w 50"/>
                  <a:gd name="T21" fmla="*/ 1 h 79"/>
                  <a:gd name="T22" fmla="*/ 2 w 50"/>
                  <a:gd name="T23" fmla="*/ 1 h 79"/>
                  <a:gd name="T24" fmla="*/ 2 w 50"/>
                  <a:gd name="T25" fmla="*/ 1 h 79"/>
                  <a:gd name="T26" fmla="*/ 2 w 50"/>
                  <a:gd name="T27" fmla="*/ 1 h 79"/>
                  <a:gd name="T28" fmla="*/ 2 w 50"/>
                  <a:gd name="T29" fmla="*/ 1 h 79"/>
                  <a:gd name="T30" fmla="*/ 2 w 50"/>
                  <a:gd name="T31" fmla="*/ 1 h 79"/>
                  <a:gd name="T32" fmla="*/ 2 w 50"/>
                  <a:gd name="T33" fmla="*/ 1 h 79"/>
                  <a:gd name="T34" fmla="*/ 2 w 50"/>
                  <a:gd name="T35" fmla="*/ 1 h 79"/>
                  <a:gd name="T36" fmla="*/ 2 w 50"/>
                  <a:gd name="T37" fmla="*/ 1 h 79"/>
                  <a:gd name="T38" fmla="*/ 2 w 50"/>
                  <a:gd name="T39" fmla="*/ 1 h 79"/>
                  <a:gd name="T40" fmla="*/ 2 w 50"/>
                  <a:gd name="T41" fmla="*/ 1 h 79"/>
                  <a:gd name="T42" fmla="*/ 2 w 50"/>
                  <a:gd name="T43" fmla="*/ 1 h 79"/>
                  <a:gd name="T44" fmla="*/ 2 w 50"/>
                  <a:gd name="T45" fmla="*/ 1 h 79"/>
                  <a:gd name="T46" fmla="*/ 2 w 50"/>
                  <a:gd name="T47" fmla="*/ 1 h 79"/>
                  <a:gd name="T48" fmla="*/ 2 w 50"/>
                  <a:gd name="T49" fmla="*/ 1 h 79"/>
                  <a:gd name="T50" fmla="*/ 2 w 50"/>
                  <a:gd name="T51" fmla="*/ 1 h 79"/>
                  <a:gd name="T52" fmla="*/ 2 w 50"/>
                  <a:gd name="T53" fmla="*/ 1 h 79"/>
                  <a:gd name="T54" fmla="*/ 2 w 50"/>
                  <a:gd name="T55" fmla="*/ 1 h 79"/>
                  <a:gd name="T56" fmla="*/ 2 w 50"/>
                  <a:gd name="T57" fmla="*/ 1 h 79"/>
                  <a:gd name="T58" fmla="*/ 2 w 50"/>
                  <a:gd name="T59" fmla="*/ 1 h 79"/>
                  <a:gd name="T60" fmla="*/ 2 w 50"/>
                  <a:gd name="T61" fmla="*/ 1 h 79"/>
                  <a:gd name="T62" fmla="*/ 2 w 50"/>
                  <a:gd name="T63" fmla="*/ 1 h 79"/>
                  <a:gd name="T64" fmla="*/ 2 w 50"/>
                  <a:gd name="T65" fmla="*/ 1 h 79"/>
                  <a:gd name="T66" fmla="*/ 2 w 50"/>
                  <a:gd name="T67" fmla="*/ 1 h 79"/>
                  <a:gd name="T68" fmla="*/ 0 w 50"/>
                  <a:gd name="T69" fmla="*/ 1 h 79"/>
                  <a:gd name="T70" fmla="*/ 0 w 50"/>
                  <a:gd name="T71" fmla="*/ 1 h 79"/>
                  <a:gd name="T72" fmla="*/ 0 w 50"/>
                  <a:gd name="T73" fmla="*/ 1 h 79"/>
                  <a:gd name="T74" fmla="*/ 2 w 50"/>
                  <a:gd name="T75" fmla="*/ 1 h 79"/>
                  <a:gd name="T76" fmla="*/ 2 w 50"/>
                  <a:gd name="T77" fmla="*/ 1 h 79"/>
                  <a:gd name="T78" fmla="*/ 2 w 50"/>
                  <a:gd name="T79" fmla="*/ 1 h 79"/>
                  <a:gd name="T80" fmla="*/ 2 w 50"/>
                  <a:gd name="T81" fmla="*/ 1 h 79"/>
                  <a:gd name="T82" fmla="*/ 2 w 50"/>
                  <a:gd name="T83" fmla="*/ 1 h 79"/>
                  <a:gd name="T84" fmla="*/ 2 w 50"/>
                  <a:gd name="T85" fmla="*/ 1 h 79"/>
                  <a:gd name="T86" fmla="*/ 2 w 50"/>
                  <a:gd name="T87" fmla="*/ 1 h 79"/>
                  <a:gd name="T88" fmla="*/ 2 w 50"/>
                  <a:gd name="T89" fmla="*/ 1 h 79"/>
                  <a:gd name="T90" fmla="*/ 2 w 50"/>
                  <a:gd name="T91" fmla="*/ 0 h 79"/>
                  <a:gd name="T92" fmla="*/ 2 w 50"/>
                  <a:gd name="T93" fmla="*/ 0 h 79"/>
                  <a:gd name="T94" fmla="*/ 2 w 50"/>
                  <a:gd name="T95" fmla="*/ 1 h 79"/>
                  <a:gd name="T96" fmla="*/ 2 w 50"/>
                  <a:gd name="T97" fmla="*/ 1 h 79"/>
                  <a:gd name="T98" fmla="*/ 2 w 50"/>
                  <a:gd name="T99" fmla="*/ 1 h 79"/>
                  <a:gd name="T100" fmla="*/ 2 w 50"/>
                  <a:gd name="T101" fmla="*/ 1 h 79"/>
                  <a:gd name="T102" fmla="*/ 2 w 50"/>
                  <a:gd name="T103" fmla="*/ 1 h 79"/>
                  <a:gd name="T104" fmla="*/ 2 w 50"/>
                  <a:gd name="T105" fmla="*/ 1 h 79"/>
                  <a:gd name="T106" fmla="*/ 2 w 50"/>
                  <a:gd name="T107" fmla="*/ 1 h 79"/>
                  <a:gd name="T108" fmla="*/ 2 w 50"/>
                  <a:gd name="T109" fmla="*/ 1 h 79"/>
                  <a:gd name="T110" fmla="*/ 2 w 50"/>
                  <a:gd name="T111" fmla="*/ 1 h 79"/>
                  <a:gd name="T112" fmla="*/ 2 w 50"/>
                  <a:gd name="T113" fmla="*/ 1 h 79"/>
                  <a:gd name="T114" fmla="*/ 2 w 50"/>
                  <a:gd name="T115" fmla="*/ 1 h 79"/>
                  <a:gd name="T116" fmla="*/ 2 w 50"/>
                  <a:gd name="T117" fmla="*/ 1 h 79"/>
                  <a:gd name="T118" fmla="*/ 2 w 50"/>
                  <a:gd name="T119" fmla="*/ 1 h 79"/>
                  <a:gd name="T120" fmla="*/ 2 w 50"/>
                  <a:gd name="T121" fmla="*/ 1 h 79"/>
                  <a:gd name="T122" fmla="*/ 2 w 50"/>
                  <a:gd name="T123" fmla="*/ 1 h 79"/>
                  <a:gd name="T124" fmla="*/ 2 w 50"/>
                  <a:gd name="T125" fmla="*/ 1 h 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0"/>
                  <a:gd name="T190" fmla="*/ 0 h 79"/>
                  <a:gd name="T191" fmla="*/ 50 w 50"/>
                  <a:gd name="T192" fmla="*/ 79 h 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0" h="79">
                    <a:moveTo>
                      <a:pt x="37" y="25"/>
                    </a:moveTo>
                    <a:lnTo>
                      <a:pt x="37" y="27"/>
                    </a:lnTo>
                    <a:lnTo>
                      <a:pt x="35" y="27"/>
                    </a:lnTo>
                    <a:lnTo>
                      <a:pt x="35" y="29"/>
                    </a:lnTo>
                    <a:lnTo>
                      <a:pt x="33" y="29"/>
                    </a:lnTo>
                    <a:lnTo>
                      <a:pt x="33" y="31"/>
                    </a:lnTo>
                    <a:lnTo>
                      <a:pt x="31" y="33"/>
                    </a:lnTo>
                    <a:lnTo>
                      <a:pt x="31" y="34"/>
                    </a:lnTo>
                    <a:lnTo>
                      <a:pt x="31" y="36"/>
                    </a:lnTo>
                    <a:lnTo>
                      <a:pt x="29" y="36"/>
                    </a:lnTo>
                    <a:lnTo>
                      <a:pt x="29" y="38"/>
                    </a:lnTo>
                    <a:lnTo>
                      <a:pt x="29" y="40"/>
                    </a:lnTo>
                    <a:lnTo>
                      <a:pt x="29" y="42"/>
                    </a:lnTo>
                    <a:lnTo>
                      <a:pt x="29" y="44"/>
                    </a:lnTo>
                    <a:lnTo>
                      <a:pt x="29" y="46"/>
                    </a:lnTo>
                    <a:lnTo>
                      <a:pt x="29" y="48"/>
                    </a:lnTo>
                    <a:lnTo>
                      <a:pt x="31" y="50"/>
                    </a:lnTo>
                    <a:lnTo>
                      <a:pt x="31" y="52"/>
                    </a:lnTo>
                    <a:lnTo>
                      <a:pt x="31" y="54"/>
                    </a:lnTo>
                    <a:lnTo>
                      <a:pt x="33" y="54"/>
                    </a:lnTo>
                    <a:lnTo>
                      <a:pt x="33" y="56"/>
                    </a:lnTo>
                    <a:lnTo>
                      <a:pt x="35" y="57"/>
                    </a:lnTo>
                    <a:lnTo>
                      <a:pt x="35" y="59"/>
                    </a:lnTo>
                    <a:lnTo>
                      <a:pt x="37" y="61"/>
                    </a:lnTo>
                    <a:lnTo>
                      <a:pt x="38" y="61"/>
                    </a:lnTo>
                    <a:lnTo>
                      <a:pt x="38" y="63"/>
                    </a:lnTo>
                    <a:lnTo>
                      <a:pt x="40" y="65"/>
                    </a:lnTo>
                    <a:lnTo>
                      <a:pt x="42" y="67"/>
                    </a:lnTo>
                    <a:lnTo>
                      <a:pt x="44" y="67"/>
                    </a:lnTo>
                    <a:lnTo>
                      <a:pt x="44" y="69"/>
                    </a:lnTo>
                    <a:lnTo>
                      <a:pt x="44" y="71"/>
                    </a:lnTo>
                    <a:lnTo>
                      <a:pt x="44" y="73"/>
                    </a:lnTo>
                    <a:lnTo>
                      <a:pt x="46" y="73"/>
                    </a:lnTo>
                    <a:lnTo>
                      <a:pt x="44" y="75"/>
                    </a:lnTo>
                    <a:lnTo>
                      <a:pt x="44" y="77"/>
                    </a:lnTo>
                    <a:lnTo>
                      <a:pt x="42" y="77"/>
                    </a:lnTo>
                    <a:lnTo>
                      <a:pt x="42" y="79"/>
                    </a:lnTo>
                    <a:lnTo>
                      <a:pt x="40" y="79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8" y="75"/>
                    </a:lnTo>
                    <a:lnTo>
                      <a:pt x="37" y="75"/>
                    </a:lnTo>
                    <a:lnTo>
                      <a:pt x="37" y="73"/>
                    </a:lnTo>
                    <a:lnTo>
                      <a:pt x="35" y="73"/>
                    </a:lnTo>
                    <a:lnTo>
                      <a:pt x="33" y="71"/>
                    </a:lnTo>
                    <a:lnTo>
                      <a:pt x="31" y="69"/>
                    </a:lnTo>
                    <a:lnTo>
                      <a:pt x="29" y="69"/>
                    </a:lnTo>
                    <a:lnTo>
                      <a:pt x="29" y="67"/>
                    </a:lnTo>
                    <a:lnTo>
                      <a:pt x="27" y="67"/>
                    </a:lnTo>
                    <a:lnTo>
                      <a:pt x="25" y="67"/>
                    </a:lnTo>
                    <a:lnTo>
                      <a:pt x="25" y="65"/>
                    </a:lnTo>
                    <a:lnTo>
                      <a:pt x="23" y="65"/>
                    </a:lnTo>
                    <a:lnTo>
                      <a:pt x="21" y="63"/>
                    </a:lnTo>
                    <a:lnTo>
                      <a:pt x="19" y="61"/>
                    </a:lnTo>
                    <a:lnTo>
                      <a:pt x="17" y="61"/>
                    </a:lnTo>
                    <a:lnTo>
                      <a:pt x="17" y="59"/>
                    </a:lnTo>
                    <a:lnTo>
                      <a:pt x="15" y="59"/>
                    </a:lnTo>
                    <a:lnTo>
                      <a:pt x="14" y="57"/>
                    </a:lnTo>
                    <a:lnTo>
                      <a:pt x="12" y="56"/>
                    </a:lnTo>
                    <a:lnTo>
                      <a:pt x="10" y="54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5" y="6"/>
                    </a:lnTo>
                    <a:lnTo>
                      <a:pt x="37" y="6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2" y="11"/>
                    </a:lnTo>
                    <a:lnTo>
                      <a:pt x="44" y="11"/>
                    </a:lnTo>
                    <a:lnTo>
                      <a:pt x="44" y="13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50" y="17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48" y="21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2" y="21"/>
                    </a:lnTo>
                    <a:lnTo>
                      <a:pt x="40" y="21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37" y="25"/>
                    </a:lnTo>
                    <a:close/>
                  </a:path>
                </a:pathLst>
              </a:custGeom>
              <a:solidFill>
                <a:srgbClr val="C46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62" name="Freeform 838"/>
              <p:cNvSpPr>
                <a:spLocks noChangeAspect="1"/>
              </p:cNvSpPr>
              <p:nvPr/>
            </p:nvSpPr>
            <p:spPr bwMode="auto">
              <a:xfrm>
                <a:off x="1119" y="3239"/>
                <a:ext cx="39" cy="54"/>
              </a:xfrm>
              <a:custGeom>
                <a:avLst/>
                <a:gdLst>
                  <a:gd name="T0" fmla="*/ 2 w 50"/>
                  <a:gd name="T1" fmla="*/ 1 h 77"/>
                  <a:gd name="T2" fmla="*/ 2 w 50"/>
                  <a:gd name="T3" fmla="*/ 1 h 77"/>
                  <a:gd name="T4" fmla="*/ 2 w 50"/>
                  <a:gd name="T5" fmla="*/ 1 h 77"/>
                  <a:gd name="T6" fmla="*/ 2 w 50"/>
                  <a:gd name="T7" fmla="*/ 1 h 77"/>
                  <a:gd name="T8" fmla="*/ 2 w 50"/>
                  <a:gd name="T9" fmla="*/ 1 h 77"/>
                  <a:gd name="T10" fmla="*/ 2 w 50"/>
                  <a:gd name="T11" fmla="*/ 1 h 77"/>
                  <a:gd name="T12" fmla="*/ 2 w 50"/>
                  <a:gd name="T13" fmla="*/ 1 h 77"/>
                  <a:gd name="T14" fmla="*/ 2 w 50"/>
                  <a:gd name="T15" fmla="*/ 1 h 77"/>
                  <a:gd name="T16" fmla="*/ 2 w 50"/>
                  <a:gd name="T17" fmla="*/ 1 h 77"/>
                  <a:gd name="T18" fmla="*/ 2 w 50"/>
                  <a:gd name="T19" fmla="*/ 1 h 77"/>
                  <a:gd name="T20" fmla="*/ 2 w 50"/>
                  <a:gd name="T21" fmla="*/ 1 h 77"/>
                  <a:gd name="T22" fmla="*/ 2 w 50"/>
                  <a:gd name="T23" fmla="*/ 1 h 77"/>
                  <a:gd name="T24" fmla="*/ 2 w 50"/>
                  <a:gd name="T25" fmla="*/ 1 h 77"/>
                  <a:gd name="T26" fmla="*/ 2 w 50"/>
                  <a:gd name="T27" fmla="*/ 1 h 77"/>
                  <a:gd name="T28" fmla="*/ 2 w 50"/>
                  <a:gd name="T29" fmla="*/ 1 h 77"/>
                  <a:gd name="T30" fmla="*/ 2 w 50"/>
                  <a:gd name="T31" fmla="*/ 1 h 77"/>
                  <a:gd name="T32" fmla="*/ 2 w 50"/>
                  <a:gd name="T33" fmla="*/ 1 h 77"/>
                  <a:gd name="T34" fmla="*/ 2 w 50"/>
                  <a:gd name="T35" fmla="*/ 1 h 77"/>
                  <a:gd name="T36" fmla="*/ 2 w 50"/>
                  <a:gd name="T37" fmla="*/ 1 h 77"/>
                  <a:gd name="T38" fmla="*/ 2 w 50"/>
                  <a:gd name="T39" fmla="*/ 1 h 77"/>
                  <a:gd name="T40" fmla="*/ 2 w 50"/>
                  <a:gd name="T41" fmla="*/ 1 h 77"/>
                  <a:gd name="T42" fmla="*/ 2 w 50"/>
                  <a:gd name="T43" fmla="*/ 1 h 77"/>
                  <a:gd name="T44" fmla="*/ 2 w 50"/>
                  <a:gd name="T45" fmla="*/ 1 h 77"/>
                  <a:gd name="T46" fmla="*/ 2 w 50"/>
                  <a:gd name="T47" fmla="*/ 1 h 77"/>
                  <a:gd name="T48" fmla="*/ 2 w 50"/>
                  <a:gd name="T49" fmla="*/ 1 h 77"/>
                  <a:gd name="T50" fmla="*/ 2 w 50"/>
                  <a:gd name="T51" fmla="*/ 1 h 77"/>
                  <a:gd name="T52" fmla="*/ 2 w 50"/>
                  <a:gd name="T53" fmla="*/ 1 h 77"/>
                  <a:gd name="T54" fmla="*/ 2 w 50"/>
                  <a:gd name="T55" fmla="*/ 1 h 77"/>
                  <a:gd name="T56" fmla="*/ 2 w 50"/>
                  <a:gd name="T57" fmla="*/ 1 h 77"/>
                  <a:gd name="T58" fmla="*/ 2 w 50"/>
                  <a:gd name="T59" fmla="*/ 1 h 77"/>
                  <a:gd name="T60" fmla="*/ 2 w 50"/>
                  <a:gd name="T61" fmla="*/ 1 h 77"/>
                  <a:gd name="T62" fmla="*/ 0 w 50"/>
                  <a:gd name="T63" fmla="*/ 1 h 77"/>
                  <a:gd name="T64" fmla="*/ 0 w 50"/>
                  <a:gd name="T65" fmla="*/ 1 h 77"/>
                  <a:gd name="T66" fmla="*/ 0 w 50"/>
                  <a:gd name="T67" fmla="*/ 1 h 77"/>
                  <a:gd name="T68" fmla="*/ 0 w 50"/>
                  <a:gd name="T69" fmla="*/ 1 h 77"/>
                  <a:gd name="T70" fmla="*/ 2 w 50"/>
                  <a:gd name="T71" fmla="*/ 1 h 77"/>
                  <a:gd name="T72" fmla="*/ 2 w 50"/>
                  <a:gd name="T73" fmla="*/ 1 h 77"/>
                  <a:gd name="T74" fmla="*/ 2 w 50"/>
                  <a:gd name="T75" fmla="*/ 1 h 77"/>
                  <a:gd name="T76" fmla="*/ 2 w 50"/>
                  <a:gd name="T77" fmla="*/ 1 h 77"/>
                  <a:gd name="T78" fmla="*/ 2 w 50"/>
                  <a:gd name="T79" fmla="*/ 1 h 77"/>
                  <a:gd name="T80" fmla="*/ 2 w 50"/>
                  <a:gd name="T81" fmla="*/ 1 h 77"/>
                  <a:gd name="T82" fmla="*/ 2 w 50"/>
                  <a:gd name="T83" fmla="*/ 1 h 77"/>
                  <a:gd name="T84" fmla="*/ 2 w 50"/>
                  <a:gd name="T85" fmla="*/ 0 h 77"/>
                  <a:gd name="T86" fmla="*/ 2 w 50"/>
                  <a:gd name="T87" fmla="*/ 0 h 77"/>
                  <a:gd name="T88" fmla="*/ 2 w 50"/>
                  <a:gd name="T89" fmla="*/ 0 h 77"/>
                  <a:gd name="T90" fmla="*/ 2 w 50"/>
                  <a:gd name="T91" fmla="*/ 1 h 77"/>
                  <a:gd name="T92" fmla="*/ 2 w 50"/>
                  <a:gd name="T93" fmla="*/ 1 h 77"/>
                  <a:gd name="T94" fmla="*/ 2 w 50"/>
                  <a:gd name="T95" fmla="*/ 1 h 77"/>
                  <a:gd name="T96" fmla="*/ 2 w 50"/>
                  <a:gd name="T97" fmla="*/ 1 h 77"/>
                  <a:gd name="T98" fmla="*/ 2 w 50"/>
                  <a:gd name="T99" fmla="*/ 1 h 77"/>
                  <a:gd name="T100" fmla="*/ 2 w 50"/>
                  <a:gd name="T101" fmla="*/ 1 h 77"/>
                  <a:gd name="T102" fmla="*/ 2 w 50"/>
                  <a:gd name="T103" fmla="*/ 1 h 77"/>
                  <a:gd name="T104" fmla="*/ 2 w 50"/>
                  <a:gd name="T105" fmla="*/ 1 h 77"/>
                  <a:gd name="T106" fmla="*/ 2 w 50"/>
                  <a:gd name="T107" fmla="*/ 1 h 77"/>
                  <a:gd name="T108" fmla="*/ 2 w 50"/>
                  <a:gd name="T109" fmla="*/ 1 h 77"/>
                  <a:gd name="T110" fmla="*/ 2 w 50"/>
                  <a:gd name="T111" fmla="*/ 1 h 77"/>
                  <a:gd name="T112" fmla="*/ 2 w 50"/>
                  <a:gd name="T113" fmla="*/ 1 h 77"/>
                  <a:gd name="T114" fmla="*/ 2 w 50"/>
                  <a:gd name="T115" fmla="*/ 1 h 77"/>
                  <a:gd name="T116" fmla="*/ 2 w 50"/>
                  <a:gd name="T117" fmla="*/ 1 h 77"/>
                  <a:gd name="T118" fmla="*/ 2 w 50"/>
                  <a:gd name="T119" fmla="*/ 1 h 7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0"/>
                  <a:gd name="T181" fmla="*/ 0 h 77"/>
                  <a:gd name="T182" fmla="*/ 50 w 50"/>
                  <a:gd name="T183" fmla="*/ 77 h 7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0" h="77">
                    <a:moveTo>
                      <a:pt x="33" y="21"/>
                    </a:moveTo>
                    <a:lnTo>
                      <a:pt x="31" y="23"/>
                    </a:lnTo>
                    <a:lnTo>
                      <a:pt x="29" y="25"/>
                    </a:lnTo>
                    <a:lnTo>
                      <a:pt x="27" y="27"/>
                    </a:lnTo>
                    <a:lnTo>
                      <a:pt x="27" y="29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3" y="33"/>
                    </a:lnTo>
                    <a:lnTo>
                      <a:pt x="23" y="34"/>
                    </a:lnTo>
                    <a:lnTo>
                      <a:pt x="23" y="36"/>
                    </a:lnTo>
                    <a:lnTo>
                      <a:pt x="23" y="38"/>
                    </a:lnTo>
                    <a:lnTo>
                      <a:pt x="23" y="40"/>
                    </a:lnTo>
                    <a:lnTo>
                      <a:pt x="23" y="42"/>
                    </a:lnTo>
                    <a:lnTo>
                      <a:pt x="23" y="44"/>
                    </a:lnTo>
                    <a:lnTo>
                      <a:pt x="23" y="46"/>
                    </a:lnTo>
                    <a:lnTo>
                      <a:pt x="25" y="48"/>
                    </a:lnTo>
                    <a:lnTo>
                      <a:pt x="25" y="50"/>
                    </a:lnTo>
                    <a:lnTo>
                      <a:pt x="27" y="52"/>
                    </a:lnTo>
                    <a:lnTo>
                      <a:pt x="29" y="54"/>
                    </a:lnTo>
                    <a:lnTo>
                      <a:pt x="29" y="56"/>
                    </a:lnTo>
                    <a:lnTo>
                      <a:pt x="31" y="57"/>
                    </a:lnTo>
                    <a:lnTo>
                      <a:pt x="33" y="59"/>
                    </a:lnTo>
                    <a:lnTo>
                      <a:pt x="35" y="61"/>
                    </a:lnTo>
                    <a:lnTo>
                      <a:pt x="37" y="63"/>
                    </a:lnTo>
                    <a:lnTo>
                      <a:pt x="38" y="65"/>
                    </a:lnTo>
                    <a:lnTo>
                      <a:pt x="40" y="67"/>
                    </a:lnTo>
                    <a:lnTo>
                      <a:pt x="42" y="69"/>
                    </a:lnTo>
                    <a:lnTo>
                      <a:pt x="42" y="71"/>
                    </a:lnTo>
                    <a:lnTo>
                      <a:pt x="44" y="73"/>
                    </a:lnTo>
                    <a:lnTo>
                      <a:pt x="44" y="75"/>
                    </a:lnTo>
                    <a:lnTo>
                      <a:pt x="44" y="77"/>
                    </a:lnTo>
                    <a:lnTo>
                      <a:pt x="42" y="77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8" y="75"/>
                    </a:lnTo>
                    <a:lnTo>
                      <a:pt x="37" y="75"/>
                    </a:lnTo>
                    <a:lnTo>
                      <a:pt x="37" y="73"/>
                    </a:lnTo>
                    <a:lnTo>
                      <a:pt x="35" y="73"/>
                    </a:lnTo>
                    <a:lnTo>
                      <a:pt x="33" y="71"/>
                    </a:lnTo>
                    <a:lnTo>
                      <a:pt x="31" y="69"/>
                    </a:lnTo>
                    <a:lnTo>
                      <a:pt x="29" y="69"/>
                    </a:lnTo>
                    <a:lnTo>
                      <a:pt x="29" y="67"/>
                    </a:lnTo>
                    <a:lnTo>
                      <a:pt x="27" y="67"/>
                    </a:lnTo>
                    <a:lnTo>
                      <a:pt x="25" y="67"/>
                    </a:lnTo>
                    <a:lnTo>
                      <a:pt x="25" y="65"/>
                    </a:lnTo>
                    <a:lnTo>
                      <a:pt x="23" y="65"/>
                    </a:lnTo>
                    <a:lnTo>
                      <a:pt x="21" y="63"/>
                    </a:lnTo>
                    <a:lnTo>
                      <a:pt x="19" y="61"/>
                    </a:lnTo>
                    <a:lnTo>
                      <a:pt x="17" y="61"/>
                    </a:lnTo>
                    <a:lnTo>
                      <a:pt x="17" y="59"/>
                    </a:lnTo>
                    <a:lnTo>
                      <a:pt x="15" y="59"/>
                    </a:lnTo>
                    <a:lnTo>
                      <a:pt x="14" y="57"/>
                    </a:lnTo>
                    <a:lnTo>
                      <a:pt x="12" y="56"/>
                    </a:lnTo>
                    <a:lnTo>
                      <a:pt x="10" y="54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5" y="6"/>
                    </a:lnTo>
                    <a:lnTo>
                      <a:pt x="37" y="6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4" y="11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50" y="17"/>
                    </a:lnTo>
                    <a:lnTo>
                      <a:pt x="50" y="19"/>
                    </a:lnTo>
                    <a:lnTo>
                      <a:pt x="48" y="19"/>
                    </a:lnTo>
                    <a:lnTo>
                      <a:pt x="48" y="17"/>
                    </a:lnTo>
                    <a:lnTo>
                      <a:pt x="46" y="17"/>
                    </a:lnTo>
                    <a:lnTo>
                      <a:pt x="44" y="17"/>
                    </a:lnTo>
                    <a:lnTo>
                      <a:pt x="42" y="17"/>
                    </a:lnTo>
                    <a:lnTo>
                      <a:pt x="40" y="17"/>
                    </a:lnTo>
                    <a:lnTo>
                      <a:pt x="38" y="17"/>
                    </a:lnTo>
                    <a:lnTo>
                      <a:pt x="38" y="19"/>
                    </a:lnTo>
                    <a:lnTo>
                      <a:pt x="37" y="19"/>
                    </a:lnTo>
                    <a:lnTo>
                      <a:pt x="35" y="19"/>
                    </a:lnTo>
                    <a:lnTo>
                      <a:pt x="35" y="21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C972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63" name="Freeform 839"/>
              <p:cNvSpPr>
                <a:spLocks noChangeAspect="1"/>
              </p:cNvSpPr>
              <p:nvPr/>
            </p:nvSpPr>
            <p:spPr bwMode="auto">
              <a:xfrm>
                <a:off x="1119" y="3239"/>
                <a:ext cx="36" cy="54"/>
              </a:xfrm>
              <a:custGeom>
                <a:avLst/>
                <a:gdLst>
                  <a:gd name="T0" fmla="*/ 2 w 48"/>
                  <a:gd name="T1" fmla="*/ 1 h 77"/>
                  <a:gd name="T2" fmla="*/ 2 w 48"/>
                  <a:gd name="T3" fmla="*/ 1 h 77"/>
                  <a:gd name="T4" fmla="*/ 2 w 48"/>
                  <a:gd name="T5" fmla="*/ 1 h 77"/>
                  <a:gd name="T6" fmla="*/ 2 w 48"/>
                  <a:gd name="T7" fmla="*/ 1 h 77"/>
                  <a:gd name="T8" fmla="*/ 2 w 48"/>
                  <a:gd name="T9" fmla="*/ 1 h 77"/>
                  <a:gd name="T10" fmla="*/ 2 w 48"/>
                  <a:gd name="T11" fmla="*/ 1 h 77"/>
                  <a:gd name="T12" fmla="*/ 2 w 48"/>
                  <a:gd name="T13" fmla="*/ 1 h 77"/>
                  <a:gd name="T14" fmla="*/ 2 w 48"/>
                  <a:gd name="T15" fmla="*/ 1 h 77"/>
                  <a:gd name="T16" fmla="*/ 2 w 48"/>
                  <a:gd name="T17" fmla="*/ 1 h 77"/>
                  <a:gd name="T18" fmla="*/ 2 w 48"/>
                  <a:gd name="T19" fmla="*/ 1 h 77"/>
                  <a:gd name="T20" fmla="*/ 2 w 48"/>
                  <a:gd name="T21" fmla="*/ 1 h 77"/>
                  <a:gd name="T22" fmla="*/ 2 w 48"/>
                  <a:gd name="T23" fmla="*/ 1 h 77"/>
                  <a:gd name="T24" fmla="*/ 2 w 48"/>
                  <a:gd name="T25" fmla="*/ 1 h 77"/>
                  <a:gd name="T26" fmla="*/ 2 w 48"/>
                  <a:gd name="T27" fmla="*/ 1 h 77"/>
                  <a:gd name="T28" fmla="*/ 2 w 48"/>
                  <a:gd name="T29" fmla="*/ 1 h 77"/>
                  <a:gd name="T30" fmla="*/ 2 w 48"/>
                  <a:gd name="T31" fmla="*/ 1 h 77"/>
                  <a:gd name="T32" fmla="*/ 2 w 48"/>
                  <a:gd name="T33" fmla="*/ 1 h 77"/>
                  <a:gd name="T34" fmla="*/ 2 w 48"/>
                  <a:gd name="T35" fmla="*/ 1 h 77"/>
                  <a:gd name="T36" fmla="*/ 2 w 48"/>
                  <a:gd name="T37" fmla="*/ 1 h 77"/>
                  <a:gd name="T38" fmla="*/ 2 w 48"/>
                  <a:gd name="T39" fmla="*/ 1 h 77"/>
                  <a:gd name="T40" fmla="*/ 2 w 48"/>
                  <a:gd name="T41" fmla="*/ 1 h 77"/>
                  <a:gd name="T42" fmla="*/ 2 w 48"/>
                  <a:gd name="T43" fmla="*/ 1 h 77"/>
                  <a:gd name="T44" fmla="*/ 2 w 48"/>
                  <a:gd name="T45" fmla="*/ 1 h 77"/>
                  <a:gd name="T46" fmla="*/ 2 w 48"/>
                  <a:gd name="T47" fmla="*/ 1 h 77"/>
                  <a:gd name="T48" fmla="*/ 2 w 48"/>
                  <a:gd name="T49" fmla="*/ 1 h 77"/>
                  <a:gd name="T50" fmla="*/ 2 w 48"/>
                  <a:gd name="T51" fmla="*/ 1 h 77"/>
                  <a:gd name="T52" fmla="*/ 2 w 48"/>
                  <a:gd name="T53" fmla="*/ 1 h 77"/>
                  <a:gd name="T54" fmla="*/ 2 w 48"/>
                  <a:gd name="T55" fmla="*/ 1 h 77"/>
                  <a:gd name="T56" fmla="*/ 2 w 48"/>
                  <a:gd name="T57" fmla="*/ 1 h 77"/>
                  <a:gd name="T58" fmla="*/ 2 w 48"/>
                  <a:gd name="T59" fmla="*/ 1 h 77"/>
                  <a:gd name="T60" fmla="*/ 2 w 48"/>
                  <a:gd name="T61" fmla="*/ 1 h 77"/>
                  <a:gd name="T62" fmla="*/ 2 w 48"/>
                  <a:gd name="T63" fmla="*/ 1 h 77"/>
                  <a:gd name="T64" fmla="*/ 0 w 48"/>
                  <a:gd name="T65" fmla="*/ 1 h 77"/>
                  <a:gd name="T66" fmla="*/ 0 w 48"/>
                  <a:gd name="T67" fmla="*/ 1 h 77"/>
                  <a:gd name="T68" fmla="*/ 0 w 48"/>
                  <a:gd name="T69" fmla="*/ 1 h 77"/>
                  <a:gd name="T70" fmla="*/ 0 w 48"/>
                  <a:gd name="T71" fmla="*/ 1 h 77"/>
                  <a:gd name="T72" fmla="*/ 2 w 48"/>
                  <a:gd name="T73" fmla="*/ 1 h 77"/>
                  <a:gd name="T74" fmla="*/ 2 w 48"/>
                  <a:gd name="T75" fmla="*/ 1 h 77"/>
                  <a:gd name="T76" fmla="*/ 2 w 48"/>
                  <a:gd name="T77" fmla="*/ 1 h 77"/>
                  <a:gd name="T78" fmla="*/ 2 w 48"/>
                  <a:gd name="T79" fmla="*/ 1 h 77"/>
                  <a:gd name="T80" fmla="*/ 2 w 48"/>
                  <a:gd name="T81" fmla="*/ 1 h 77"/>
                  <a:gd name="T82" fmla="*/ 2 w 48"/>
                  <a:gd name="T83" fmla="*/ 1 h 77"/>
                  <a:gd name="T84" fmla="*/ 2 w 48"/>
                  <a:gd name="T85" fmla="*/ 1 h 77"/>
                  <a:gd name="T86" fmla="*/ 2 w 48"/>
                  <a:gd name="T87" fmla="*/ 0 h 77"/>
                  <a:gd name="T88" fmla="*/ 2 w 48"/>
                  <a:gd name="T89" fmla="*/ 0 h 77"/>
                  <a:gd name="T90" fmla="*/ 2 w 48"/>
                  <a:gd name="T91" fmla="*/ 0 h 77"/>
                  <a:gd name="T92" fmla="*/ 2 w 48"/>
                  <a:gd name="T93" fmla="*/ 1 h 77"/>
                  <a:gd name="T94" fmla="*/ 2 w 48"/>
                  <a:gd name="T95" fmla="*/ 1 h 77"/>
                  <a:gd name="T96" fmla="*/ 2 w 48"/>
                  <a:gd name="T97" fmla="*/ 1 h 77"/>
                  <a:gd name="T98" fmla="*/ 2 w 48"/>
                  <a:gd name="T99" fmla="*/ 1 h 77"/>
                  <a:gd name="T100" fmla="*/ 2 w 48"/>
                  <a:gd name="T101" fmla="*/ 1 h 77"/>
                  <a:gd name="T102" fmla="*/ 2 w 48"/>
                  <a:gd name="T103" fmla="*/ 1 h 77"/>
                  <a:gd name="T104" fmla="*/ 2 w 48"/>
                  <a:gd name="T105" fmla="*/ 1 h 77"/>
                  <a:gd name="T106" fmla="*/ 2 w 48"/>
                  <a:gd name="T107" fmla="*/ 1 h 77"/>
                  <a:gd name="T108" fmla="*/ 2 w 48"/>
                  <a:gd name="T109" fmla="*/ 1 h 77"/>
                  <a:gd name="T110" fmla="*/ 2 w 48"/>
                  <a:gd name="T111" fmla="*/ 1 h 77"/>
                  <a:gd name="T112" fmla="*/ 2 w 48"/>
                  <a:gd name="T113" fmla="*/ 1 h 77"/>
                  <a:gd name="T114" fmla="*/ 2 w 48"/>
                  <a:gd name="T115" fmla="*/ 1 h 77"/>
                  <a:gd name="T116" fmla="*/ 2 w 48"/>
                  <a:gd name="T117" fmla="*/ 1 h 77"/>
                  <a:gd name="T118" fmla="*/ 2 w 48"/>
                  <a:gd name="T119" fmla="*/ 1 h 77"/>
                  <a:gd name="T120" fmla="*/ 2 w 48"/>
                  <a:gd name="T121" fmla="*/ 1 h 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8"/>
                  <a:gd name="T184" fmla="*/ 0 h 77"/>
                  <a:gd name="T185" fmla="*/ 48 w 48"/>
                  <a:gd name="T186" fmla="*/ 77 h 7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8" h="77">
                    <a:moveTo>
                      <a:pt x="29" y="17"/>
                    </a:moveTo>
                    <a:lnTo>
                      <a:pt x="27" y="17"/>
                    </a:lnTo>
                    <a:lnTo>
                      <a:pt x="25" y="19"/>
                    </a:lnTo>
                    <a:lnTo>
                      <a:pt x="23" y="21"/>
                    </a:lnTo>
                    <a:lnTo>
                      <a:pt x="21" y="23"/>
                    </a:lnTo>
                    <a:lnTo>
                      <a:pt x="21" y="25"/>
                    </a:lnTo>
                    <a:lnTo>
                      <a:pt x="19" y="27"/>
                    </a:lnTo>
                    <a:lnTo>
                      <a:pt x="19" y="29"/>
                    </a:lnTo>
                    <a:lnTo>
                      <a:pt x="19" y="31"/>
                    </a:lnTo>
                    <a:lnTo>
                      <a:pt x="17" y="31"/>
                    </a:lnTo>
                    <a:lnTo>
                      <a:pt x="17" y="33"/>
                    </a:lnTo>
                    <a:lnTo>
                      <a:pt x="17" y="34"/>
                    </a:lnTo>
                    <a:lnTo>
                      <a:pt x="17" y="36"/>
                    </a:lnTo>
                    <a:lnTo>
                      <a:pt x="17" y="38"/>
                    </a:lnTo>
                    <a:lnTo>
                      <a:pt x="17" y="40"/>
                    </a:lnTo>
                    <a:lnTo>
                      <a:pt x="19" y="42"/>
                    </a:lnTo>
                    <a:lnTo>
                      <a:pt x="19" y="44"/>
                    </a:lnTo>
                    <a:lnTo>
                      <a:pt x="19" y="46"/>
                    </a:lnTo>
                    <a:lnTo>
                      <a:pt x="21" y="48"/>
                    </a:lnTo>
                    <a:lnTo>
                      <a:pt x="21" y="50"/>
                    </a:lnTo>
                    <a:lnTo>
                      <a:pt x="23" y="52"/>
                    </a:lnTo>
                    <a:lnTo>
                      <a:pt x="23" y="54"/>
                    </a:lnTo>
                    <a:lnTo>
                      <a:pt x="25" y="56"/>
                    </a:lnTo>
                    <a:lnTo>
                      <a:pt x="27" y="57"/>
                    </a:lnTo>
                    <a:lnTo>
                      <a:pt x="29" y="59"/>
                    </a:lnTo>
                    <a:lnTo>
                      <a:pt x="31" y="61"/>
                    </a:lnTo>
                    <a:lnTo>
                      <a:pt x="33" y="63"/>
                    </a:lnTo>
                    <a:lnTo>
                      <a:pt x="35" y="65"/>
                    </a:lnTo>
                    <a:lnTo>
                      <a:pt x="38" y="67"/>
                    </a:lnTo>
                    <a:lnTo>
                      <a:pt x="40" y="69"/>
                    </a:lnTo>
                    <a:lnTo>
                      <a:pt x="40" y="71"/>
                    </a:lnTo>
                    <a:lnTo>
                      <a:pt x="42" y="71"/>
                    </a:lnTo>
                    <a:lnTo>
                      <a:pt x="42" y="73"/>
                    </a:lnTo>
                    <a:lnTo>
                      <a:pt x="42" y="75"/>
                    </a:lnTo>
                    <a:lnTo>
                      <a:pt x="42" y="77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8" y="75"/>
                    </a:lnTo>
                    <a:lnTo>
                      <a:pt x="37" y="75"/>
                    </a:lnTo>
                    <a:lnTo>
                      <a:pt x="37" y="73"/>
                    </a:lnTo>
                    <a:lnTo>
                      <a:pt x="35" y="73"/>
                    </a:lnTo>
                    <a:lnTo>
                      <a:pt x="33" y="71"/>
                    </a:lnTo>
                    <a:lnTo>
                      <a:pt x="31" y="69"/>
                    </a:lnTo>
                    <a:lnTo>
                      <a:pt x="29" y="69"/>
                    </a:lnTo>
                    <a:lnTo>
                      <a:pt x="29" y="67"/>
                    </a:lnTo>
                    <a:lnTo>
                      <a:pt x="27" y="67"/>
                    </a:lnTo>
                    <a:lnTo>
                      <a:pt x="25" y="67"/>
                    </a:lnTo>
                    <a:lnTo>
                      <a:pt x="25" y="65"/>
                    </a:lnTo>
                    <a:lnTo>
                      <a:pt x="23" y="65"/>
                    </a:lnTo>
                    <a:lnTo>
                      <a:pt x="21" y="63"/>
                    </a:lnTo>
                    <a:lnTo>
                      <a:pt x="19" y="61"/>
                    </a:lnTo>
                    <a:lnTo>
                      <a:pt x="17" y="61"/>
                    </a:lnTo>
                    <a:lnTo>
                      <a:pt x="17" y="59"/>
                    </a:lnTo>
                    <a:lnTo>
                      <a:pt x="15" y="59"/>
                    </a:lnTo>
                    <a:lnTo>
                      <a:pt x="14" y="57"/>
                    </a:lnTo>
                    <a:lnTo>
                      <a:pt x="12" y="56"/>
                    </a:lnTo>
                    <a:lnTo>
                      <a:pt x="10" y="54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5" y="6"/>
                    </a:lnTo>
                    <a:lnTo>
                      <a:pt x="37" y="6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2" y="11"/>
                    </a:lnTo>
                    <a:lnTo>
                      <a:pt x="44" y="11"/>
                    </a:lnTo>
                    <a:lnTo>
                      <a:pt x="44" y="13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46" y="17"/>
                    </a:lnTo>
                    <a:lnTo>
                      <a:pt x="46" y="15"/>
                    </a:lnTo>
                    <a:lnTo>
                      <a:pt x="44" y="15"/>
                    </a:lnTo>
                    <a:lnTo>
                      <a:pt x="42" y="15"/>
                    </a:lnTo>
                    <a:lnTo>
                      <a:pt x="40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5" y="15"/>
                    </a:lnTo>
                    <a:lnTo>
                      <a:pt x="33" y="15"/>
                    </a:lnTo>
                    <a:lnTo>
                      <a:pt x="31" y="15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CC78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64" name="Freeform 840"/>
              <p:cNvSpPr>
                <a:spLocks noChangeAspect="1"/>
              </p:cNvSpPr>
              <p:nvPr/>
            </p:nvSpPr>
            <p:spPr bwMode="auto">
              <a:xfrm>
                <a:off x="1119" y="3239"/>
                <a:ext cx="35" cy="54"/>
              </a:xfrm>
              <a:custGeom>
                <a:avLst/>
                <a:gdLst>
                  <a:gd name="T0" fmla="*/ 2 w 46"/>
                  <a:gd name="T1" fmla="*/ 1 h 77"/>
                  <a:gd name="T2" fmla="*/ 2 w 46"/>
                  <a:gd name="T3" fmla="*/ 1 h 77"/>
                  <a:gd name="T4" fmla="*/ 2 w 46"/>
                  <a:gd name="T5" fmla="*/ 1 h 77"/>
                  <a:gd name="T6" fmla="*/ 2 w 46"/>
                  <a:gd name="T7" fmla="*/ 1 h 77"/>
                  <a:gd name="T8" fmla="*/ 2 w 46"/>
                  <a:gd name="T9" fmla="*/ 1 h 77"/>
                  <a:gd name="T10" fmla="*/ 2 w 46"/>
                  <a:gd name="T11" fmla="*/ 1 h 77"/>
                  <a:gd name="T12" fmla="*/ 2 w 46"/>
                  <a:gd name="T13" fmla="*/ 1 h 77"/>
                  <a:gd name="T14" fmla="*/ 2 w 46"/>
                  <a:gd name="T15" fmla="*/ 1 h 77"/>
                  <a:gd name="T16" fmla="*/ 2 w 46"/>
                  <a:gd name="T17" fmla="*/ 1 h 77"/>
                  <a:gd name="T18" fmla="*/ 2 w 46"/>
                  <a:gd name="T19" fmla="*/ 1 h 77"/>
                  <a:gd name="T20" fmla="*/ 2 w 46"/>
                  <a:gd name="T21" fmla="*/ 1 h 77"/>
                  <a:gd name="T22" fmla="*/ 2 w 46"/>
                  <a:gd name="T23" fmla="*/ 1 h 77"/>
                  <a:gd name="T24" fmla="*/ 2 w 46"/>
                  <a:gd name="T25" fmla="*/ 1 h 77"/>
                  <a:gd name="T26" fmla="*/ 2 w 46"/>
                  <a:gd name="T27" fmla="*/ 1 h 77"/>
                  <a:gd name="T28" fmla="*/ 2 w 46"/>
                  <a:gd name="T29" fmla="*/ 1 h 77"/>
                  <a:gd name="T30" fmla="*/ 2 w 46"/>
                  <a:gd name="T31" fmla="*/ 1 h 77"/>
                  <a:gd name="T32" fmla="*/ 2 w 46"/>
                  <a:gd name="T33" fmla="*/ 1 h 77"/>
                  <a:gd name="T34" fmla="*/ 2 w 46"/>
                  <a:gd name="T35" fmla="*/ 1 h 77"/>
                  <a:gd name="T36" fmla="*/ 2 w 46"/>
                  <a:gd name="T37" fmla="*/ 1 h 77"/>
                  <a:gd name="T38" fmla="*/ 2 w 46"/>
                  <a:gd name="T39" fmla="*/ 1 h 77"/>
                  <a:gd name="T40" fmla="*/ 2 w 46"/>
                  <a:gd name="T41" fmla="*/ 1 h 77"/>
                  <a:gd name="T42" fmla="*/ 2 w 46"/>
                  <a:gd name="T43" fmla="*/ 1 h 77"/>
                  <a:gd name="T44" fmla="*/ 2 w 46"/>
                  <a:gd name="T45" fmla="*/ 1 h 77"/>
                  <a:gd name="T46" fmla="*/ 2 w 46"/>
                  <a:gd name="T47" fmla="*/ 1 h 77"/>
                  <a:gd name="T48" fmla="*/ 2 w 46"/>
                  <a:gd name="T49" fmla="*/ 1 h 77"/>
                  <a:gd name="T50" fmla="*/ 2 w 46"/>
                  <a:gd name="T51" fmla="*/ 1 h 77"/>
                  <a:gd name="T52" fmla="*/ 2 w 46"/>
                  <a:gd name="T53" fmla="*/ 1 h 77"/>
                  <a:gd name="T54" fmla="*/ 2 w 46"/>
                  <a:gd name="T55" fmla="*/ 1 h 77"/>
                  <a:gd name="T56" fmla="*/ 2 w 46"/>
                  <a:gd name="T57" fmla="*/ 1 h 77"/>
                  <a:gd name="T58" fmla="*/ 2 w 46"/>
                  <a:gd name="T59" fmla="*/ 1 h 77"/>
                  <a:gd name="T60" fmla="*/ 2 w 46"/>
                  <a:gd name="T61" fmla="*/ 1 h 77"/>
                  <a:gd name="T62" fmla="*/ 2 w 46"/>
                  <a:gd name="T63" fmla="*/ 1 h 77"/>
                  <a:gd name="T64" fmla="*/ 2 w 46"/>
                  <a:gd name="T65" fmla="*/ 1 h 77"/>
                  <a:gd name="T66" fmla="*/ 2 w 46"/>
                  <a:gd name="T67" fmla="*/ 1 h 77"/>
                  <a:gd name="T68" fmla="*/ 0 w 46"/>
                  <a:gd name="T69" fmla="*/ 1 h 77"/>
                  <a:gd name="T70" fmla="*/ 0 w 46"/>
                  <a:gd name="T71" fmla="*/ 1 h 77"/>
                  <a:gd name="T72" fmla="*/ 0 w 46"/>
                  <a:gd name="T73" fmla="*/ 1 h 77"/>
                  <a:gd name="T74" fmla="*/ 0 w 46"/>
                  <a:gd name="T75" fmla="*/ 1 h 77"/>
                  <a:gd name="T76" fmla="*/ 2 w 46"/>
                  <a:gd name="T77" fmla="*/ 1 h 77"/>
                  <a:gd name="T78" fmla="*/ 2 w 46"/>
                  <a:gd name="T79" fmla="*/ 1 h 77"/>
                  <a:gd name="T80" fmla="*/ 2 w 46"/>
                  <a:gd name="T81" fmla="*/ 1 h 77"/>
                  <a:gd name="T82" fmla="*/ 2 w 46"/>
                  <a:gd name="T83" fmla="*/ 1 h 77"/>
                  <a:gd name="T84" fmla="*/ 2 w 46"/>
                  <a:gd name="T85" fmla="*/ 1 h 77"/>
                  <a:gd name="T86" fmla="*/ 2 w 46"/>
                  <a:gd name="T87" fmla="*/ 1 h 77"/>
                  <a:gd name="T88" fmla="*/ 2 w 46"/>
                  <a:gd name="T89" fmla="*/ 1 h 77"/>
                  <a:gd name="T90" fmla="*/ 2 w 46"/>
                  <a:gd name="T91" fmla="*/ 0 h 77"/>
                  <a:gd name="T92" fmla="*/ 2 w 46"/>
                  <a:gd name="T93" fmla="*/ 0 h 77"/>
                  <a:gd name="T94" fmla="*/ 2 w 46"/>
                  <a:gd name="T95" fmla="*/ 0 h 77"/>
                  <a:gd name="T96" fmla="*/ 2 w 46"/>
                  <a:gd name="T97" fmla="*/ 1 h 77"/>
                  <a:gd name="T98" fmla="*/ 2 w 46"/>
                  <a:gd name="T99" fmla="*/ 1 h 77"/>
                  <a:gd name="T100" fmla="*/ 2 w 46"/>
                  <a:gd name="T101" fmla="*/ 1 h 77"/>
                  <a:gd name="T102" fmla="*/ 2 w 46"/>
                  <a:gd name="T103" fmla="*/ 1 h 77"/>
                  <a:gd name="T104" fmla="*/ 2 w 46"/>
                  <a:gd name="T105" fmla="*/ 1 h 77"/>
                  <a:gd name="T106" fmla="*/ 2 w 46"/>
                  <a:gd name="T107" fmla="*/ 1 h 77"/>
                  <a:gd name="T108" fmla="*/ 2 w 46"/>
                  <a:gd name="T109" fmla="*/ 1 h 77"/>
                  <a:gd name="T110" fmla="*/ 2 w 46"/>
                  <a:gd name="T111" fmla="*/ 1 h 77"/>
                  <a:gd name="T112" fmla="*/ 2 w 46"/>
                  <a:gd name="T113" fmla="*/ 1 h 77"/>
                  <a:gd name="T114" fmla="*/ 2 w 46"/>
                  <a:gd name="T115" fmla="*/ 1 h 77"/>
                  <a:gd name="T116" fmla="*/ 2 w 46"/>
                  <a:gd name="T117" fmla="*/ 1 h 77"/>
                  <a:gd name="T118" fmla="*/ 2 w 46"/>
                  <a:gd name="T119" fmla="*/ 1 h 77"/>
                  <a:gd name="T120" fmla="*/ 2 w 46"/>
                  <a:gd name="T121" fmla="*/ 1 h 77"/>
                  <a:gd name="T122" fmla="*/ 2 w 46"/>
                  <a:gd name="T123" fmla="*/ 1 h 77"/>
                  <a:gd name="T124" fmla="*/ 2 w 46"/>
                  <a:gd name="T125" fmla="*/ 1 h 7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6"/>
                  <a:gd name="T190" fmla="*/ 0 h 77"/>
                  <a:gd name="T191" fmla="*/ 46 w 46"/>
                  <a:gd name="T192" fmla="*/ 77 h 7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6" h="77">
                    <a:moveTo>
                      <a:pt x="25" y="11"/>
                    </a:moveTo>
                    <a:lnTo>
                      <a:pt x="23" y="13"/>
                    </a:lnTo>
                    <a:lnTo>
                      <a:pt x="21" y="15"/>
                    </a:lnTo>
                    <a:lnTo>
                      <a:pt x="19" y="15"/>
                    </a:lnTo>
                    <a:lnTo>
                      <a:pt x="19" y="17"/>
                    </a:lnTo>
                    <a:lnTo>
                      <a:pt x="17" y="17"/>
                    </a:lnTo>
                    <a:lnTo>
                      <a:pt x="17" y="19"/>
                    </a:lnTo>
                    <a:lnTo>
                      <a:pt x="15" y="21"/>
                    </a:lnTo>
                    <a:lnTo>
                      <a:pt x="15" y="23"/>
                    </a:lnTo>
                    <a:lnTo>
                      <a:pt x="14" y="23"/>
                    </a:lnTo>
                    <a:lnTo>
                      <a:pt x="14" y="25"/>
                    </a:lnTo>
                    <a:lnTo>
                      <a:pt x="14" y="27"/>
                    </a:lnTo>
                    <a:lnTo>
                      <a:pt x="14" y="29"/>
                    </a:lnTo>
                    <a:lnTo>
                      <a:pt x="12" y="31"/>
                    </a:lnTo>
                    <a:lnTo>
                      <a:pt x="12" y="33"/>
                    </a:lnTo>
                    <a:lnTo>
                      <a:pt x="12" y="34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14" y="40"/>
                    </a:lnTo>
                    <a:lnTo>
                      <a:pt x="14" y="42"/>
                    </a:lnTo>
                    <a:lnTo>
                      <a:pt x="14" y="44"/>
                    </a:lnTo>
                    <a:lnTo>
                      <a:pt x="15" y="46"/>
                    </a:lnTo>
                    <a:lnTo>
                      <a:pt x="15" y="48"/>
                    </a:lnTo>
                    <a:lnTo>
                      <a:pt x="17" y="50"/>
                    </a:lnTo>
                    <a:lnTo>
                      <a:pt x="19" y="52"/>
                    </a:lnTo>
                    <a:lnTo>
                      <a:pt x="21" y="54"/>
                    </a:lnTo>
                    <a:lnTo>
                      <a:pt x="23" y="56"/>
                    </a:lnTo>
                    <a:lnTo>
                      <a:pt x="25" y="57"/>
                    </a:lnTo>
                    <a:lnTo>
                      <a:pt x="27" y="59"/>
                    </a:lnTo>
                    <a:lnTo>
                      <a:pt x="29" y="61"/>
                    </a:lnTo>
                    <a:lnTo>
                      <a:pt x="33" y="65"/>
                    </a:lnTo>
                    <a:lnTo>
                      <a:pt x="35" y="67"/>
                    </a:lnTo>
                    <a:lnTo>
                      <a:pt x="37" y="67"/>
                    </a:lnTo>
                    <a:lnTo>
                      <a:pt x="37" y="69"/>
                    </a:lnTo>
                    <a:lnTo>
                      <a:pt x="38" y="69"/>
                    </a:lnTo>
                    <a:lnTo>
                      <a:pt x="38" y="71"/>
                    </a:lnTo>
                    <a:lnTo>
                      <a:pt x="40" y="71"/>
                    </a:lnTo>
                    <a:lnTo>
                      <a:pt x="40" y="73"/>
                    </a:lnTo>
                    <a:lnTo>
                      <a:pt x="40" y="75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8" y="75"/>
                    </a:lnTo>
                    <a:lnTo>
                      <a:pt x="37" y="75"/>
                    </a:lnTo>
                    <a:lnTo>
                      <a:pt x="37" y="73"/>
                    </a:lnTo>
                    <a:lnTo>
                      <a:pt x="35" y="73"/>
                    </a:lnTo>
                    <a:lnTo>
                      <a:pt x="33" y="71"/>
                    </a:lnTo>
                    <a:lnTo>
                      <a:pt x="31" y="69"/>
                    </a:lnTo>
                    <a:lnTo>
                      <a:pt x="29" y="69"/>
                    </a:lnTo>
                    <a:lnTo>
                      <a:pt x="29" y="67"/>
                    </a:lnTo>
                    <a:lnTo>
                      <a:pt x="27" y="67"/>
                    </a:lnTo>
                    <a:lnTo>
                      <a:pt x="25" y="67"/>
                    </a:lnTo>
                    <a:lnTo>
                      <a:pt x="25" y="65"/>
                    </a:lnTo>
                    <a:lnTo>
                      <a:pt x="23" y="65"/>
                    </a:lnTo>
                    <a:lnTo>
                      <a:pt x="21" y="63"/>
                    </a:lnTo>
                    <a:lnTo>
                      <a:pt x="19" y="61"/>
                    </a:lnTo>
                    <a:lnTo>
                      <a:pt x="17" y="61"/>
                    </a:lnTo>
                    <a:lnTo>
                      <a:pt x="17" y="59"/>
                    </a:lnTo>
                    <a:lnTo>
                      <a:pt x="15" y="59"/>
                    </a:lnTo>
                    <a:lnTo>
                      <a:pt x="14" y="57"/>
                    </a:lnTo>
                    <a:lnTo>
                      <a:pt x="12" y="56"/>
                    </a:lnTo>
                    <a:lnTo>
                      <a:pt x="10" y="54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5" y="6"/>
                    </a:lnTo>
                    <a:lnTo>
                      <a:pt x="37" y="6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2" y="11"/>
                    </a:lnTo>
                    <a:lnTo>
                      <a:pt x="44" y="11"/>
                    </a:lnTo>
                    <a:lnTo>
                      <a:pt x="44" y="13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44" y="15"/>
                    </a:lnTo>
                    <a:lnTo>
                      <a:pt x="42" y="15"/>
                    </a:lnTo>
                    <a:lnTo>
                      <a:pt x="42" y="13"/>
                    </a:lnTo>
                    <a:lnTo>
                      <a:pt x="40" y="13"/>
                    </a:lnTo>
                    <a:lnTo>
                      <a:pt x="38" y="13"/>
                    </a:lnTo>
                    <a:lnTo>
                      <a:pt x="38" y="11"/>
                    </a:lnTo>
                    <a:lnTo>
                      <a:pt x="37" y="11"/>
                    </a:lnTo>
                    <a:lnTo>
                      <a:pt x="35" y="11"/>
                    </a:lnTo>
                    <a:lnTo>
                      <a:pt x="33" y="11"/>
                    </a:lnTo>
                    <a:lnTo>
                      <a:pt x="31" y="11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D17D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65" name="Freeform 841"/>
              <p:cNvSpPr>
                <a:spLocks noChangeAspect="1"/>
              </p:cNvSpPr>
              <p:nvPr/>
            </p:nvSpPr>
            <p:spPr bwMode="auto">
              <a:xfrm>
                <a:off x="1119" y="3239"/>
                <a:ext cx="34" cy="54"/>
              </a:xfrm>
              <a:custGeom>
                <a:avLst/>
                <a:gdLst>
                  <a:gd name="T0" fmla="*/ 2 w 44"/>
                  <a:gd name="T1" fmla="*/ 1 h 77"/>
                  <a:gd name="T2" fmla="*/ 2 w 44"/>
                  <a:gd name="T3" fmla="*/ 1 h 77"/>
                  <a:gd name="T4" fmla="*/ 2 w 44"/>
                  <a:gd name="T5" fmla="*/ 1 h 77"/>
                  <a:gd name="T6" fmla="*/ 2 w 44"/>
                  <a:gd name="T7" fmla="*/ 1 h 77"/>
                  <a:gd name="T8" fmla="*/ 2 w 44"/>
                  <a:gd name="T9" fmla="*/ 1 h 77"/>
                  <a:gd name="T10" fmla="*/ 2 w 44"/>
                  <a:gd name="T11" fmla="*/ 1 h 77"/>
                  <a:gd name="T12" fmla="*/ 2 w 44"/>
                  <a:gd name="T13" fmla="*/ 1 h 77"/>
                  <a:gd name="T14" fmla="*/ 2 w 44"/>
                  <a:gd name="T15" fmla="*/ 1 h 77"/>
                  <a:gd name="T16" fmla="*/ 2 w 44"/>
                  <a:gd name="T17" fmla="*/ 1 h 77"/>
                  <a:gd name="T18" fmla="*/ 2 w 44"/>
                  <a:gd name="T19" fmla="*/ 1 h 77"/>
                  <a:gd name="T20" fmla="*/ 2 w 44"/>
                  <a:gd name="T21" fmla="*/ 1 h 77"/>
                  <a:gd name="T22" fmla="*/ 2 w 44"/>
                  <a:gd name="T23" fmla="*/ 1 h 77"/>
                  <a:gd name="T24" fmla="*/ 2 w 44"/>
                  <a:gd name="T25" fmla="*/ 1 h 77"/>
                  <a:gd name="T26" fmla="*/ 2 w 44"/>
                  <a:gd name="T27" fmla="*/ 1 h 77"/>
                  <a:gd name="T28" fmla="*/ 2 w 44"/>
                  <a:gd name="T29" fmla="*/ 0 h 77"/>
                  <a:gd name="T30" fmla="*/ 2 w 44"/>
                  <a:gd name="T31" fmla="*/ 0 h 77"/>
                  <a:gd name="T32" fmla="*/ 2 w 44"/>
                  <a:gd name="T33" fmla="*/ 1 h 77"/>
                  <a:gd name="T34" fmla="*/ 2 w 44"/>
                  <a:gd name="T35" fmla="*/ 1 h 77"/>
                  <a:gd name="T36" fmla="*/ 2 w 44"/>
                  <a:gd name="T37" fmla="*/ 1 h 77"/>
                  <a:gd name="T38" fmla="*/ 2 w 44"/>
                  <a:gd name="T39" fmla="*/ 1 h 77"/>
                  <a:gd name="T40" fmla="*/ 2 w 44"/>
                  <a:gd name="T41" fmla="*/ 1 h 77"/>
                  <a:gd name="T42" fmla="*/ 2 w 44"/>
                  <a:gd name="T43" fmla="*/ 1 h 77"/>
                  <a:gd name="T44" fmla="*/ 2 w 44"/>
                  <a:gd name="T45" fmla="*/ 1 h 77"/>
                  <a:gd name="T46" fmla="*/ 2 w 44"/>
                  <a:gd name="T47" fmla="*/ 1 h 77"/>
                  <a:gd name="T48" fmla="*/ 0 w 44"/>
                  <a:gd name="T49" fmla="*/ 1 h 77"/>
                  <a:gd name="T50" fmla="*/ 0 w 44"/>
                  <a:gd name="T51" fmla="*/ 1 h 77"/>
                  <a:gd name="T52" fmla="*/ 0 w 44"/>
                  <a:gd name="T53" fmla="*/ 1 h 77"/>
                  <a:gd name="T54" fmla="*/ 2 w 44"/>
                  <a:gd name="T55" fmla="*/ 1 h 77"/>
                  <a:gd name="T56" fmla="*/ 2 w 44"/>
                  <a:gd name="T57" fmla="*/ 1 h 77"/>
                  <a:gd name="T58" fmla="*/ 2 w 44"/>
                  <a:gd name="T59" fmla="*/ 1 h 77"/>
                  <a:gd name="T60" fmla="*/ 2 w 44"/>
                  <a:gd name="T61" fmla="*/ 1 h 77"/>
                  <a:gd name="T62" fmla="*/ 2 w 44"/>
                  <a:gd name="T63" fmla="*/ 1 h 77"/>
                  <a:gd name="T64" fmla="*/ 2 w 44"/>
                  <a:gd name="T65" fmla="*/ 1 h 77"/>
                  <a:gd name="T66" fmla="*/ 2 w 44"/>
                  <a:gd name="T67" fmla="*/ 1 h 77"/>
                  <a:gd name="T68" fmla="*/ 2 w 44"/>
                  <a:gd name="T69" fmla="*/ 1 h 77"/>
                  <a:gd name="T70" fmla="*/ 2 w 44"/>
                  <a:gd name="T71" fmla="*/ 1 h 77"/>
                  <a:gd name="T72" fmla="*/ 2 w 44"/>
                  <a:gd name="T73" fmla="*/ 1 h 77"/>
                  <a:gd name="T74" fmla="*/ 2 w 44"/>
                  <a:gd name="T75" fmla="*/ 1 h 77"/>
                  <a:gd name="T76" fmla="*/ 2 w 44"/>
                  <a:gd name="T77" fmla="*/ 1 h 77"/>
                  <a:gd name="T78" fmla="*/ 2 w 44"/>
                  <a:gd name="T79" fmla="*/ 1 h 77"/>
                  <a:gd name="T80" fmla="*/ 2 w 44"/>
                  <a:gd name="T81" fmla="*/ 1 h 77"/>
                  <a:gd name="T82" fmla="*/ 2 w 44"/>
                  <a:gd name="T83" fmla="*/ 1 h 77"/>
                  <a:gd name="T84" fmla="*/ 2 w 44"/>
                  <a:gd name="T85" fmla="*/ 1 h 77"/>
                  <a:gd name="T86" fmla="*/ 2 w 44"/>
                  <a:gd name="T87" fmla="*/ 1 h 77"/>
                  <a:gd name="T88" fmla="*/ 2 w 44"/>
                  <a:gd name="T89" fmla="*/ 1 h 77"/>
                  <a:gd name="T90" fmla="*/ 2 w 44"/>
                  <a:gd name="T91" fmla="*/ 1 h 77"/>
                  <a:gd name="T92" fmla="*/ 2 w 44"/>
                  <a:gd name="T93" fmla="*/ 1 h 77"/>
                  <a:gd name="T94" fmla="*/ 2 w 44"/>
                  <a:gd name="T95" fmla="*/ 1 h 77"/>
                  <a:gd name="T96" fmla="*/ 2 w 44"/>
                  <a:gd name="T97" fmla="*/ 1 h 77"/>
                  <a:gd name="T98" fmla="*/ 2 w 44"/>
                  <a:gd name="T99" fmla="*/ 1 h 77"/>
                  <a:gd name="T100" fmla="*/ 2 w 44"/>
                  <a:gd name="T101" fmla="*/ 1 h 77"/>
                  <a:gd name="T102" fmla="*/ 2 w 44"/>
                  <a:gd name="T103" fmla="*/ 1 h 77"/>
                  <a:gd name="T104" fmla="*/ 2 w 44"/>
                  <a:gd name="T105" fmla="*/ 1 h 77"/>
                  <a:gd name="T106" fmla="*/ 2 w 44"/>
                  <a:gd name="T107" fmla="*/ 1 h 77"/>
                  <a:gd name="T108" fmla="*/ 2 w 44"/>
                  <a:gd name="T109" fmla="*/ 1 h 77"/>
                  <a:gd name="T110" fmla="*/ 2 w 44"/>
                  <a:gd name="T111" fmla="*/ 1 h 77"/>
                  <a:gd name="T112" fmla="*/ 2 w 44"/>
                  <a:gd name="T113" fmla="*/ 1 h 77"/>
                  <a:gd name="T114" fmla="*/ 2 w 44"/>
                  <a:gd name="T115" fmla="*/ 1 h 77"/>
                  <a:gd name="T116" fmla="*/ 2 w 44"/>
                  <a:gd name="T117" fmla="*/ 1 h 77"/>
                  <a:gd name="T118" fmla="*/ 2 w 44"/>
                  <a:gd name="T119" fmla="*/ 1 h 77"/>
                  <a:gd name="T120" fmla="*/ 2 w 44"/>
                  <a:gd name="T121" fmla="*/ 1 h 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4"/>
                  <a:gd name="T184" fmla="*/ 0 h 77"/>
                  <a:gd name="T185" fmla="*/ 44 w 44"/>
                  <a:gd name="T186" fmla="*/ 77 h 7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4" h="77">
                    <a:moveTo>
                      <a:pt x="21" y="8"/>
                    </a:moveTo>
                    <a:lnTo>
                      <a:pt x="23" y="8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3" y="8"/>
                    </a:lnTo>
                    <a:lnTo>
                      <a:pt x="33" y="9"/>
                    </a:lnTo>
                    <a:lnTo>
                      <a:pt x="35" y="9"/>
                    </a:lnTo>
                    <a:lnTo>
                      <a:pt x="37" y="9"/>
                    </a:lnTo>
                    <a:lnTo>
                      <a:pt x="38" y="11"/>
                    </a:lnTo>
                    <a:lnTo>
                      <a:pt x="40" y="11"/>
                    </a:lnTo>
                    <a:lnTo>
                      <a:pt x="42" y="11"/>
                    </a:lnTo>
                    <a:lnTo>
                      <a:pt x="42" y="13"/>
                    </a:lnTo>
                    <a:lnTo>
                      <a:pt x="44" y="13"/>
                    </a:lnTo>
                    <a:lnTo>
                      <a:pt x="44" y="11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40" y="8"/>
                    </a:lnTo>
                    <a:lnTo>
                      <a:pt x="38" y="8"/>
                    </a:lnTo>
                    <a:lnTo>
                      <a:pt x="37" y="6"/>
                    </a:lnTo>
                    <a:lnTo>
                      <a:pt x="35" y="6"/>
                    </a:lnTo>
                    <a:lnTo>
                      <a:pt x="35" y="4"/>
                    </a:lnTo>
                    <a:lnTo>
                      <a:pt x="33" y="4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4" y="46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8" y="52"/>
                    </a:lnTo>
                    <a:lnTo>
                      <a:pt x="10" y="54"/>
                    </a:lnTo>
                    <a:lnTo>
                      <a:pt x="12" y="56"/>
                    </a:lnTo>
                    <a:lnTo>
                      <a:pt x="14" y="57"/>
                    </a:lnTo>
                    <a:lnTo>
                      <a:pt x="15" y="59"/>
                    </a:lnTo>
                    <a:lnTo>
                      <a:pt x="17" y="59"/>
                    </a:lnTo>
                    <a:lnTo>
                      <a:pt x="17" y="61"/>
                    </a:lnTo>
                    <a:lnTo>
                      <a:pt x="19" y="61"/>
                    </a:lnTo>
                    <a:lnTo>
                      <a:pt x="21" y="63"/>
                    </a:lnTo>
                    <a:lnTo>
                      <a:pt x="23" y="65"/>
                    </a:lnTo>
                    <a:lnTo>
                      <a:pt x="25" y="65"/>
                    </a:lnTo>
                    <a:lnTo>
                      <a:pt x="25" y="67"/>
                    </a:lnTo>
                    <a:lnTo>
                      <a:pt x="27" y="67"/>
                    </a:lnTo>
                    <a:lnTo>
                      <a:pt x="29" y="67"/>
                    </a:lnTo>
                    <a:lnTo>
                      <a:pt x="29" y="69"/>
                    </a:lnTo>
                    <a:lnTo>
                      <a:pt x="31" y="69"/>
                    </a:lnTo>
                    <a:lnTo>
                      <a:pt x="33" y="71"/>
                    </a:lnTo>
                    <a:lnTo>
                      <a:pt x="35" y="73"/>
                    </a:lnTo>
                    <a:lnTo>
                      <a:pt x="37" y="73"/>
                    </a:lnTo>
                    <a:lnTo>
                      <a:pt x="37" y="75"/>
                    </a:lnTo>
                    <a:lnTo>
                      <a:pt x="38" y="75"/>
                    </a:lnTo>
                    <a:lnTo>
                      <a:pt x="38" y="77"/>
                    </a:lnTo>
                    <a:lnTo>
                      <a:pt x="40" y="77"/>
                    </a:lnTo>
                    <a:lnTo>
                      <a:pt x="40" y="75"/>
                    </a:lnTo>
                    <a:lnTo>
                      <a:pt x="40" y="73"/>
                    </a:lnTo>
                    <a:lnTo>
                      <a:pt x="38" y="73"/>
                    </a:lnTo>
                    <a:lnTo>
                      <a:pt x="38" y="71"/>
                    </a:lnTo>
                    <a:lnTo>
                      <a:pt x="37" y="69"/>
                    </a:lnTo>
                    <a:lnTo>
                      <a:pt x="35" y="69"/>
                    </a:lnTo>
                    <a:lnTo>
                      <a:pt x="35" y="67"/>
                    </a:lnTo>
                    <a:lnTo>
                      <a:pt x="33" y="67"/>
                    </a:lnTo>
                    <a:lnTo>
                      <a:pt x="29" y="63"/>
                    </a:lnTo>
                    <a:lnTo>
                      <a:pt x="27" y="61"/>
                    </a:lnTo>
                    <a:lnTo>
                      <a:pt x="23" y="59"/>
                    </a:lnTo>
                    <a:lnTo>
                      <a:pt x="21" y="57"/>
                    </a:lnTo>
                    <a:lnTo>
                      <a:pt x="17" y="56"/>
                    </a:lnTo>
                    <a:lnTo>
                      <a:pt x="15" y="52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2" y="46"/>
                    </a:lnTo>
                    <a:lnTo>
                      <a:pt x="10" y="44"/>
                    </a:lnTo>
                    <a:lnTo>
                      <a:pt x="10" y="40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8" y="23"/>
                    </a:lnTo>
                    <a:lnTo>
                      <a:pt x="8" y="21"/>
                    </a:lnTo>
                    <a:lnTo>
                      <a:pt x="10" y="19"/>
                    </a:lnTo>
                    <a:lnTo>
                      <a:pt x="12" y="17"/>
                    </a:lnTo>
                    <a:lnTo>
                      <a:pt x="12" y="15"/>
                    </a:lnTo>
                    <a:lnTo>
                      <a:pt x="14" y="13"/>
                    </a:lnTo>
                    <a:lnTo>
                      <a:pt x="15" y="11"/>
                    </a:lnTo>
                    <a:lnTo>
                      <a:pt x="17" y="11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1" y="8"/>
                    </a:lnTo>
                    <a:close/>
                  </a:path>
                </a:pathLst>
              </a:custGeom>
              <a:solidFill>
                <a:srgbClr val="D48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66" name="Freeform 842"/>
              <p:cNvSpPr>
                <a:spLocks noChangeAspect="1"/>
              </p:cNvSpPr>
              <p:nvPr/>
            </p:nvSpPr>
            <p:spPr bwMode="auto">
              <a:xfrm>
                <a:off x="1128" y="3248"/>
                <a:ext cx="20" cy="36"/>
              </a:xfrm>
              <a:custGeom>
                <a:avLst/>
                <a:gdLst>
                  <a:gd name="T0" fmla="*/ 2 w 26"/>
                  <a:gd name="T1" fmla="*/ 1 h 52"/>
                  <a:gd name="T2" fmla="*/ 2 w 26"/>
                  <a:gd name="T3" fmla="*/ 1 h 52"/>
                  <a:gd name="T4" fmla="*/ 2 w 26"/>
                  <a:gd name="T5" fmla="*/ 1 h 52"/>
                  <a:gd name="T6" fmla="*/ 2 w 26"/>
                  <a:gd name="T7" fmla="*/ 1 h 52"/>
                  <a:gd name="T8" fmla="*/ 2 w 26"/>
                  <a:gd name="T9" fmla="*/ 1 h 52"/>
                  <a:gd name="T10" fmla="*/ 2 w 26"/>
                  <a:gd name="T11" fmla="*/ 1 h 52"/>
                  <a:gd name="T12" fmla="*/ 2 w 26"/>
                  <a:gd name="T13" fmla="*/ 1 h 52"/>
                  <a:gd name="T14" fmla="*/ 2 w 26"/>
                  <a:gd name="T15" fmla="*/ 1 h 52"/>
                  <a:gd name="T16" fmla="*/ 2 w 26"/>
                  <a:gd name="T17" fmla="*/ 0 h 52"/>
                  <a:gd name="T18" fmla="*/ 2 w 26"/>
                  <a:gd name="T19" fmla="*/ 0 h 52"/>
                  <a:gd name="T20" fmla="*/ 2 w 26"/>
                  <a:gd name="T21" fmla="*/ 0 h 52"/>
                  <a:gd name="T22" fmla="*/ 2 w 26"/>
                  <a:gd name="T23" fmla="*/ 0 h 52"/>
                  <a:gd name="T24" fmla="*/ 2 w 26"/>
                  <a:gd name="T25" fmla="*/ 1 h 52"/>
                  <a:gd name="T26" fmla="*/ 2 w 26"/>
                  <a:gd name="T27" fmla="*/ 1 h 52"/>
                  <a:gd name="T28" fmla="*/ 2 w 26"/>
                  <a:gd name="T29" fmla="*/ 1 h 52"/>
                  <a:gd name="T30" fmla="*/ 0 w 26"/>
                  <a:gd name="T31" fmla="*/ 1 h 52"/>
                  <a:gd name="T32" fmla="*/ 0 w 26"/>
                  <a:gd name="T33" fmla="*/ 1 h 52"/>
                  <a:gd name="T34" fmla="*/ 0 w 26"/>
                  <a:gd name="T35" fmla="*/ 1 h 52"/>
                  <a:gd name="T36" fmla="*/ 0 w 26"/>
                  <a:gd name="T37" fmla="*/ 1 h 52"/>
                  <a:gd name="T38" fmla="*/ 0 w 26"/>
                  <a:gd name="T39" fmla="*/ 1 h 52"/>
                  <a:gd name="T40" fmla="*/ 2 w 26"/>
                  <a:gd name="T41" fmla="*/ 1 h 52"/>
                  <a:gd name="T42" fmla="*/ 2 w 26"/>
                  <a:gd name="T43" fmla="*/ 1 h 52"/>
                  <a:gd name="T44" fmla="*/ 2 w 26"/>
                  <a:gd name="T45" fmla="*/ 1 h 52"/>
                  <a:gd name="T46" fmla="*/ 2 w 26"/>
                  <a:gd name="T47" fmla="*/ 1 h 52"/>
                  <a:gd name="T48" fmla="*/ 2 w 26"/>
                  <a:gd name="T49" fmla="*/ 1 h 52"/>
                  <a:gd name="T50" fmla="*/ 2 w 26"/>
                  <a:gd name="T51" fmla="*/ 1 h 52"/>
                  <a:gd name="T52" fmla="*/ 2 w 26"/>
                  <a:gd name="T53" fmla="*/ 1 h 52"/>
                  <a:gd name="T54" fmla="*/ 2 w 26"/>
                  <a:gd name="T55" fmla="*/ 1 h 52"/>
                  <a:gd name="T56" fmla="*/ 2 w 26"/>
                  <a:gd name="T57" fmla="*/ 1 h 52"/>
                  <a:gd name="T58" fmla="*/ 2 w 26"/>
                  <a:gd name="T59" fmla="*/ 1 h 52"/>
                  <a:gd name="T60" fmla="*/ 2 w 26"/>
                  <a:gd name="T61" fmla="*/ 1 h 52"/>
                  <a:gd name="T62" fmla="*/ 2 w 26"/>
                  <a:gd name="T63" fmla="*/ 1 h 52"/>
                  <a:gd name="T64" fmla="*/ 2 w 26"/>
                  <a:gd name="T65" fmla="*/ 1 h 52"/>
                  <a:gd name="T66" fmla="*/ 2 w 26"/>
                  <a:gd name="T67" fmla="*/ 1 h 52"/>
                  <a:gd name="T68" fmla="*/ 2 w 26"/>
                  <a:gd name="T69" fmla="*/ 1 h 52"/>
                  <a:gd name="T70" fmla="*/ 2 w 26"/>
                  <a:gd name="T71" fmla="*/ 1 h 52"/>
                  <a:gd name="T72" fmla="*/ 2 w 26"/>
                  <a:gd name="T73" fmla="*/ 1 h 52"/>
                  <a:gd name="T74" fmla="*/ 2 w 26"/>
                  <a:gd name="T75" fmla="*/ 1 h 52"/>
                  <a:gd name="T76" fmla="*/ 2 w 26"/>
                  <a:gd name="T77" fmla="*/ 1 h 52"/>
                  <a:gd name="T78" fmla="*/ 2 w 26"/>
                  <a:gd name="T79" fmla="*/ 1 h 52"/>
                  <a:gd name="T80" fmla="*/ 2 w 26"/>
                  <a:gd name="T81" fmla="*/ 1 h 52"/>
                  <a:gd name="T82" fmla="*/ 2 w 26"/>
                  <a:gd name="T83" fmla="*/ 1 h 52"/>
                  <a:gd name="T84" fmla="*/ 2 w 26"/>
                  <a:gd name="T85" fmla="*/ 1 h 52"/>
                  <a:gd name="T86" fmla="*/ 2 w 26"/>
                  <a:gd name="T87" fmla="*/ 1 h 52"/>
                  <a:gd name="T88" fmla="*/ 2 w 26"/>
                  <a:gd name="T89" fmla="*/ 1 h 52"/>
                  <a:gd name="T90" fmla="*/ 2 w 26"/>
                  <a:gd name="T91" fmla="*/ 1 h 52"/>
                  <a:gd name="T92" fmla="*/ 2 w 26"/>
                  <a:gd name="T93" fmla="*/ 1 h 52"/>
                  <a:gd name="T94" fmla="*/ 2 w 26"/>
                  <a:gd name="T95" fmla="*/ 1 h 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"/>
                  <a:gd name="T145" fmla="*/ 0 h 52"/>
                  <a:gd name="T146" fmla="*/ 26 w 26"/>
                  <a:gd name="T147" fmla="*/ 52 h 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" h="52">
                    <a:moveTo>
                      <a:pt x="9" y="14"/>
                    </a:moveTo>
                    <a:lnTo>
                      <a:pt x="11" y="14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3" y="33"/>
                    </a:lnTo>
                    <a:lnTo>
                      <a:pt x="3" y="35"/>
                    </a:lnTo>
                    <a:lnTo>
                      <a:pt x="3" y="37"/>
                    </a:lnTo>
                    <a:lnTo>
                      <a:pt x="5" y="37"/>
                    </a:lnTo>
                    <a:lnTo>
                      <a:pt x="5" y="39"/>
                    </a:lnTo>
                    <a:lnTo>
                      <a:pt x="5" y="41"/>
                    </a:lnTo>
                    <a:lnTo>
                      <a:pt x="7" y="41"/>
                    </a:lnTo>
                    <a:lnTo>
                      <a:pt x="7" y="43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11" y="44"/>
                    </a:lnTo>
                    <a:lnTo>
                      <a:pt x="11" y="46"/>
                    </a:lnTo>
                    <a:lnTo>
                      <a:pt x="13" y="46"/>
                    </a:lnTo>
                    <a:lnTo>
                      <a:pt x="15" y="46"/>
                    </a:lnTo>
                    <a:lnTo>
                      <a:pt x="15" y="48"/>
                    </a:lnTo>
                    <a:lnTo>
                      <a:pt x="17" y="48"/>
                    </a:lnTo>
                    <a:lnTo>
                      <a:pt x="19" y="48"/>
                    </a:lnTo>
                    <a:lnTo>
                      <a:pt x="19" y="50"/>
                    </a:lnTo>
                    <a:lnTo>
                      <a:pt x="21" y="50"/>
                    </a:lnTo>
                    <a:lnTo>
                      <a:pt x="23" y="50"/>
                    </a:lnTo>
                    <a:lnTo>
                      <a:pt x="23" y="52"/>
                    </a:lnTo>
                    <a:lnTo>
                      <a:pt x="25" y="52"/>
                    </a:lnTo>
                    <a:lnTo>
                      <a:pt x="26" y="52"/>
                    </a:lnTo>
                    <a:lnTo>
                      <a:pt x="25" y="50"/>
                    </a:lnTo>
                    <a:lnTo>
                      <a:pt x="23" y="50"/>
                    </a:lnTo>
                    <a:lnTo>
                      <a:pt x="23" y="48"/>
                    </a:lnTo>
                    <a:lnTo>
                      <a:pt x="21" y="48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17" y="46"/>
                    </a:lnTo>
                    <a:lnTo>
                      <a:pt x="17" y="44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3" y="43"/>
                    </a:lnTo>
                    <a:lnTo>
                      <a:pt x="11" y="41"/>
                    </a:lnTo>
                    <a:lnTo>
                      <a:pt x="11" y="39"/>
                    </a:lnTo>
                    <a:lnTo>
                      <a:pt x="9" y="39"/>
                    </a:lnTo>
                    <a:lnTo>
                      <a:pt x="9" y="37"/>
                    </a:lnTo>
                    <a:lnTo>
                      <a:pt x="9" y="35"/>
                    </a:lnTo>
                    <a:lnTo>
                      <a:pt x="7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B254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67" name="Freeform 843"/>
              <p:cNvSpPr>
                <a:spLocks noChangeAspect="1"/>
              </p:cNvSpPr>
              <p:nvPr/>
            </p:nvSpPr>
            <p:spPr bwMode="auto">
              <a:xfrm>
                <a:off x="1125" y="3245"/>
                <a:ext cx="34" cy="26"/>
              </a:xfrm>
              <a:custGeom>
                <a:avLst/>
                <a:gdLst>
                  <a:gd name="T0" fmla="*/ 2 w 44"/>
                  <a:gd name="T1" fmla="*/ 1 h 37"/>
                  <a:gd name="T2" fmla="*/ 2 w 44"/>
                  <a:gd name="T3" fmla="*/ 1 h 37"/>
                  <a:gd name="T4" fmla="*/ 2 w 44"/>
                  <a:gd name="T5" fmla="*/ 1 h 37"/>
                  <a:gd name="T6" fmla="*/ 2 w 44"/>
                  <a:gd name="T7" fmla="*/ 1 h 37"/>
                  <a:gd name="T8" fmla="*/ 2 w 44"/>
                  <a:gd name="T9" fmla="*/ 1 h 37"/>
                  <a:gd name="T10" fmla="*/ 2 w 44"/>
                  <a:gd name="T11" fmla="*/ 1 h 37"/>
                  <a:gd name="T12" fmla="*/ 2 w 44"/>
                  <a:gd name="T13" fmla="*/ 1 h 37"/>
                  <a:gd name="T14" fmla="*/ 2 w 44"/>
                  <a:gd name="T15" fmla="*/ 1 h 37"/>
                  <a:gd name="T16" fmla="*/ 2 w 44"/>
                  <a:gd name="T17" fmla="*/ 1 h 37"/>
                  <a:gd name="T18" fmla="*/ 2 w 44"/>
                  <a:gd name="T19" fmla="*/ 0 h 37"/>
                  <a:gd name="T20" fmla="*/ 2 w 44"/>
                  <a:gd name="T21" fmla="*/ 0 h 37"/>
                  <a:gd name="T22" fmla="*/ 2 w 44"/>
                  <a:gd name="T23" fmla="*/ 0 h 37"/>
                  <a:gd name="T24" fmla="*/ 2 w 44"/>
                  <a:gd name="T25" fmla="*/ 0 h 37"/>
                  <a:gd name="T26" fmla="*/ 2 w 44"/>
                  <a:gd name="T27" fmla="*/ 1 h 37"/>
                  <a:gd name="T28" fmla="*/ 2 w 44"/>
                  <a:gd name="T29" fmla="*/ 1 h 37"/>
                  <a:gd name="T30" fmla="*/ 2 w 44"/>
                  <a:gd name="T31" fmla="*/ 1 h 37"/>
                  <a:gd name="T32" fmla="*/ 2 w 44"/>
                  <a:gd name="T33" fmla="*/ 1 h 37"/>
                  <a:gd name="T34" fmla="*/ 0 w 44"/>
                  <a:gd name="T35" fmla="*/ 1 h 37"/>
                  <a:gd name="T36" fmla="*/ 0 w 44"/>
                  <a:gd name="T37" fmla="*/ 1 h 37"/>
                  <a:gd name="T38" fmla="*/ 0 w 44"/>
                  <a:gd name="T39" fmla="*/ 1 h 37"/>
                  <a:gd name="T40" fmla="*/ 0 w 44"/>
                  <a:gd name="T41" fmla="*/ 1 h 37"/>
                  <a:gd name="T42" fmla="*/ 0 w 44"/>
                  <a:gd name="T43" fmla="*/ 1 h 37"/>
                  <a:gd name="T44" fmla="*/ 2 w 44"/>
                  <a:gd name="T45" fmla="*/ 1 h 37"/>
                  <a:gd name="T46" fmla="*/ 2 w 44"/>
                  <a:gd name="T47" fmla="*/ 1 h 37"/>
                  <a:gd name="T48" fmla="*/ 2 w 44"/>
                  <a:gd name="T49" fmla="*/ 1 h 37"/>
                  <a:gd name="T50" fmla="*/ 2 w 44"/>
                  <a:gd name="T51" fmla="*/ 1 h 37"/>
                  <a:gd name="T52" fmla="*/ 2 w 44"/>
                  <a:gd name="T53" fmla="*/ 1 h 37"/>
                  <a:gd name="T54" fmla="*/ 0 w 44"/>
                  <a:gd name="T55" fmla="*/ 1 h 37"/>
                  <a:gd name="T56" fmla="*/ 0 w 44"/>
                  <a:gd name="T57" fmla="*/ 1 h 37"/>
                  <a:gd name="T58" fmla="*/ 0 w 44"/>
                  <a:gd name="T59" fmla="*/ 1 h 37"/>
                  <a:gd name="T60" fmla="*/ 2 w 44"/>
                  <a:gd name="T61" fmla="*/ 1 h 37"/>
                  <a:gd name="T62" fmla="*/ 2 w 44"/>
                  <a:gd name="T63" fmla="*/ 1 h 37"/>
                  <a:gd name="T64" fmla="*/ 2 w 44"/>
                  <a:gd name="T65" fmla="*/ 1 h 37"/>
                  <a:gd name="T66" fmla="*/ 2 w 44"/>
                  <a:gd name="T67" fmla="*/ 1 h 37"/>
                  <a:gd name="T68" fmla="*/ 2 w 44"/>
                  <a:gd name="T69" fmla="*/ 1 h 37"/>
                  <a:gd name="T70" fmla="*/ 2 w 44"/>
                  <a:gd name="T71" fmla="*/ 1 h 37"/>
                  <a:gd name="T72" fmla="*/ 2 w 44"/>
                  <a:gd name="T73" fmla="*/ 1 h 37"/>
                  <a:gd name="T74" fmla="*/ 2 w 44"/>
                  <a:gd name="T75" fmla="*/ 1 h 37"/>
                  <a:gd name="T76" fmla="*/ 2 w 44"/>
                  <a:gd name="T77" fmla="*/ 1 h 37"/>
                  <a:gd name="T78" fmla="*/ 2 w 44"/>
                  <a:gd name="T79" fmla="*/ 1 h 37"/>
                  <a:gd name="T80" fmla="*/ 2 w 44"/>
                  <a:gd name="T81" fmla="*/ 1 h 37"/>
                  <a:gd name="T82" fmla="*/ 2 w 44"/>
                  <a:gd name="T83" fmla="*/ 1 h 37"/>
                  <a:gd name="T84" fmla="*/ 2 w 44"/>
                  <a:gd name="T85" fmla="*/ 1 h 37"/>
                  <a:gd name="T86" fmla="*/ 2 w 44"/>
                  <a:gd name="T87" fmla="*/ 1 h 37"/>
                  <a:gd name="T88" fmla="*/ 2 w 44"/>
                  <a:gd name="T89" fmla="*/ 1 h 37"/>
                  <a:gd name="T90" fmla="*/ 2 w 44"/>
                  <a:gd name="T91" fmla="*/ 1 h 37"/>
                  <a:gd name="T92" fmla="*/ 2 w 44"/>
                  <a:gd name="T93" fmla="*/ 1 h 37"/>
                  <a:gd name="T94" fmla="*/ 2 w 44"/>
                  <a:gd name="T95" fmla="*/ 1 h 37"/>
                  <a:gd name="T96" fmla="*/ 2 w 44"/>
                  <a:gd name="T97" fmla="*/ 1 h 37"/>
                  <a:gd name="T98" fmla="*/ 2 w 44"/>
                  <a:gd name="T99" fmla="*/ 1 h 37"/>
                  <a:gd name="T100" fmla="*/ 2 w 44"/>
                  <a:gd name="T101" fmla="*/ 1 h 37"/>
                  <a:gd name="T102" fmla="*/ 2 w 44"/>
                  <a:gd name="T103" fmla="*/ 1 h 3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4"/>
                  <a:gd name="T157" fmla="*/ 0 h 37"/>
                  <a:gd name="T158" fmla="*/ 44 w 44"/>
                  <a:gd name="T159" fmla="*/ 37 h 3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4" h="37">
                    <a:moveTo>
                      <a:pt x="44" y="24"/>
                    </a:moveTo>
                    <a:lnTo>
                      <a:pt x="44" y="22"/>
                    </a:lnTo>
                    <a:lnTo>
                      <a:pt x="42" y="22"/>
                    </a:lnTo>
                    <a:lnTo>
                      <a:pt x="42" y="20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38" y="14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4" y="8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29" y="8"/>
                    </a:lnTo>
                    <a:lnTo>
                      <a:pt x="30" y="8"/>
                    </a:lnTo>
                    <a:lnTo>
                      <a:pt x="30" y="10"/>
                    </a:lnTo>
                    <a:lnTo>
                      <a:pt x="32" y="10"/>
                    </a:lnTo>
                    <a:lnTo>
                      <a:pt x="32" y="12"/>
                    </a:lnTo>
                    <a:lnTo>
                      <a:pt x="34" y="12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40" y="20"/>
                    </a:lnTo>
                    <a:lnTo>
                      <a:pt x="40" y="22"/>
                    </a:lnTo>
                    <a:lnTo>
                      <a:pt x="40" y="24"/>
                    </a:lnTo>
                    <a:lnTo>
                      <a:pt x="42" y="24"/>
                    </a:lnTo>
                    <a:lnTo>
                      <a:pt x="42" y="25"/>
                    </a:lnTo>
                    <a:lnTo>
                      <a:pt x="42" y="27"/>
                    </a:lnTo>
                    <a:lnTo>
                      <a:pt x="42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4" y="25"/>
                    </a:lnTo>
                    <a:lnTo>
                      <a:pt x="44" y="24"/>
                    </a:lnTo>
                    <a:close/>
                  </a:path>
                </a:pathLst>
              </a:custGeom>
              <a:solidFill>
                <a:srgbClr val="730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68" name="Freeform 844"/>
              <p:cNvSpPr>
                <a:spLocks noChangeAspect="1"/>
              </p:cNvSpPr>
              <p:nvPr/>
            </p:nvSpPr>
            <p:spPr bwMode="auto">
              <a:xfrm>
                <a:off x="1141" y="3255"/>
                <a:ext cx="18" cy="25"/>
              </a:xfrm>
              <a:custGeom>
                <a:avLst/>
                <a:gdLst>
                  <a:gd name="T0" fmla="*/ 2 w 23"/>
                  <a:gd name="T1" fmla="*/ 0 h 36"/>
                  <a:gd name="T2" fmla="*/ 2 w 23"/>
                  <a:gd name="T3" fmla="*/ 0 h 36"/>
                  <a:gd name="T4" fmla="*/ 2 w 23"/>
                  <a:gd name="T5" fmla="*/ 0 h 36"/>
                  <a:gd name="T6" fmla="*/ 2 w 23"/>
                  <a:gd name="T7" fmla="*/ 1 h 36"/>
                  <a:gd name="T8" fmla="*/ 2 w 23"/>
                  <a:gd name="T9" fmla="*/ 1 h 36"/>
                  <a:gd name="T10" fmla="*/ 2 w 23"/>
                  <a:gd name="T11" fmla="*/ 1 h 36"/>
                  <a:gd name="T12" fmla="*/ 2 w 23"/>
                  <a:gd name="T13" fmla="*/ 1 h 36"/>
                  <a:gd name="T14" fmla="*/ 2 w 23"/>
                  <a:gd name="T15" fmla="*/ 1 h 36"/>
                  <a:gd name="T16" fmla="*/ 2 w 23"/>
                  <a:gd name="T17" fmla="*/ 1 h 36"/>
                  <a:gd name="T18" fmla="*/ 2 w 23"/>
                  <a:gd name="T19" fmla="*/ 1 h 36"/>
                  <a:gd name="T20" fmla="*/ 2 w 23"/>
                  <a:gd name="T21" fmla="*/ 1 h 36"/>
                  <a:gd name="T22" fmla="*/ 2 w 23"/>
                  <a:gd name="T23" fmla="*/ 1 h 36"/>
                  <a:gd name="T24" fmla="*/ 2 w 23"/>
                  <a:gd name="T25" fmla="*/ 1 h 36"/>
                  <a:gd name="T26" fmla="*/ 0 w 23"/>
                  <a:gd name="T27" fmla="*/ 1 h 36"/>
                  <a:gd name="T28" fmla="*/ 0 w 23"/>
                  <a:gd name="T29" fmla="*/ 1 h 36"/>
                  <a:gd name="T30" fmla="*/ 0 w 23"/>
                  <a:gd name="T31" fmla="*/ 1 h 36"/>
                  <a:gd name="T32" fmla="*/ 0 w 23"/>
                  <a:gd name="T33" fmla="*/ 1 h 36"/>
                  <a:gd name="T34" fmla="*/ 0 w 23"/>
                  <a:gd name="T35" fmla="*/ 1 h 36"/>
                  <a:gd name="T36" fmla="*/ 0 w 23"/>
                  <a:gd name="T37" fmla="*/ 1 h 36"/>
                  <a:gd name="T38" fmla="*/ 0 w 23"/>
                  <a:gd name="T39" fmla="*/ 1 h 36"/>
                  <a:gd name="T40" fmla="*/ 0 w 23"/>
                  <a:gd name="T41" fmla="*/ 1 h 36"/>
                  <a:gd name="T42" fmla="*/ 0 w 23"/>
                  <a:gd name="T43" fmla="*/ 1 h 36"/>
                  <a:gd name="T44" fmla="*/ 2 w 23"/>
                  <a:gd name="T45" fmla="*/ 1 h 36"/>
                  <a:gd name="T46" fmla="*/ 2 w 23"/>
                  <a:gd name="T47" fmla="*/ 1 h 36"/>
                  <a:gd name="T48" fmla="*/ 2 w 23"/>
                  <a:gd name="T49" fmla="*/ 1 h 36"/>
                  <a:gd name="T50" fmla="*/ 2 w 23"/>
                  <a:gd name="T51" fmla="*/ 1 h 36"/>
                  <a:gd name="T52" fmla="*/ 2 w 23"/>
                  <a:gd name="T53" fmla="*/ 1 h 36"/>
                  <a:gd name="T54" fmla="*/ 2 w 23"/>
                  <a:gd name="T55" fmla="*/ 1 h 36"/>
                  <a:gd name="T56" fmla="*/ 2 w 23"/>
                  <a:gd name="T57" fmla="*/ 1 h 36"/>
                  <a:gd name="T58" fmla="*/ 2 w 23"/>
                  <a:gd name="T59" fmla="*/ 1 h 36"/>
                  <a:gd name="T60" fmla="*/ 2 w 23"/>
                  <a:gd name="T61" fmla="*/ 1 h 36"/>
                  <a:gd name="T62" fmla="*/ 2 w 23"/>
                  <a:gd name="T63" fmla="*/ 1 h 36"/>
                  <a:gd name="T64" fmla="*/ 2 w 23"/>
                  <a:gd name="T65" fmla="*/ 1 h 36"/>
                  <a:gd name="T66" fmla="*/ 2 w 23"/>
                  <a:gd name="T67" fmla="*/ 1 h 36"/>
                  <a:gd name="T68" fmla="*/ 2 w 23"/>
                  <a:gd name="T69" fmla="*/ 1 h 36"/>
                  <a:gd name="T70" fmla="*/ 2 w 23"/>
                  <a:gd name="T71" fmla="*/ 1 h 36"/>
                  <a:gd name="T72" fmla="*/ 2 w 23"/>
                  <a:gd name="T73" fmla="*/ 1 h 36"/>
                  <a:gd name="T74" fmla="*/ 2 w 23"/>
                  <a:gd name="T75" fmla="*/ 1 h 36"/>
                  <a:gd name="T76" fmla="*/ 2 w 23"/>
                  <a:gd name="T77" fmla="*/ 1 h 36"/>
                  <a:gd name="T78" fmla="*/ 2 w 23"/>
                  <a:gd name="T79" fmla="*/ 1 h 36"/>
                  <a:gd name="T80" fmla="*/ 2 w 23"/>
                  <a:gd name="T81" fmla="*/ 1 h 36"/>
                  <a:gd name="T82" fmla="*/ 2 w 23"/>
                  <a:gd name="T83" fmla="*/ 1 h 36"/>
                  <a:gd name="T84" fmla="*/ 2 w 23"/>
                  <a:gd name="T85" fmla="*/ 1 h 36"/>
                  <a:gd name="T86" fmla="*/ 2 w 23"/>
                  <a:gd name="T87" fmla="*/ 1 h 36"/>
                  <a:gd name="T88" fmla="*/ 2 w 23"/>
                  <a:gd name="T89" fmla="*/ 1 h 36"/>
                  <a:gd name="T90" fmla="*/ 2 w 23"/>
                  <a:gd name="T91" fmla="*/ 1 h 36"/>
                  <a:gd name="T92" fmla="*/ 2 w 23"/>
                  <a:gd name="T93" fmla="*/ 1 h 36"/>
                  <a:gd name="T94" fmla="*/ 2 w 23"/>
                  <a:gd name="T95" fmla="*/ 1 h 36"/>
                  <a:gd name="T96" fmla="*/ 2 w 23"/>
                  <a:gd name="T97" fmla="*/ 1 h 36"/>
                  <a:gd name="T98" fmla="*/ 2 w 23"/>
                  <a:gd name="T99" fmla="*/ 1 h 36"/>
                  <a:gd name="T100" fmla="*/ 2 w 23"/>
                  <a:gd name="T101" fmla="*/ 1 h 36"/>
                  <a:gd name="T102" fmla="*/ 2 w 23"/>
                  <a:gd name="T103" fmla="*/ 1 h 36"/>
                  <a:gd name="T104" fmla="*/ 2 w 23"/>
                  <a:gd name="T105" fmla="*/ 1 h 36"/>
                  <a:gd name="T106" fmla="*/ 2 w 23"/>
                  <a:gd name="T107" fmla="*/ 1 h 36"/>
                  <a:gd name="T108" fmla="*/ 2 w 23"/>
                  <a:gd name="T109" fmla="*/ 1 h 36"/>
                  <a:gd name="T110" fmla="*/ 2 w 23"/>
                  <a:gd name="T111" fmla="*/ 1 h 36"/>
                  <a:gd name="T112" fmla="*/ 2 w 23"/>
                  <a:gd name="T113" fmla="*/ 1 h 36"/>
                  <a:gd name="T114" fmla="*/ 2 w 23"/>
                  <a:gd name="T115" fmla="*/ 1 h 36"/>
                  <a:gd name="T116" fmla="*/ 2 w 23"/>
                  <a:gd name="T117" fmla="*/ 1 h 36"/>
                  <a:gd name="T118" fmla="*/ 2 w 23"/>
                  <a:gd name="T119" fmla="*/ 1 h 36"/>
                  <a:gd name="T120" fmla="*/ 2 w 23"/>
                  <a:gd name="T121" fmla="*/ 1 h 36"/>
                  <a:gd name="T122" fmla="*/ 2 w 23"/>
                  <a:gd name="T123" fmla="*/ 0 h 36"/>
                  <a:gd name="T124" fmla="*/ 2 w 23"/>
                  <a:gd name="T125" fmla="*/ 0 h 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3"/>
                  <a:gd name="T190" fmla="*/ 0 h 36"/>
                  <a:gd name="T191" fmla="*/ 23 w 23"/>
                  <a:gd name="T192" fmla="*/ 36 h 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3" h="36">
                    <a:moveTo>
                      <a:pt x="13" y="0"/>
                    </a:moveTo>
                    <a:lnTo>
                      <a:pt x="11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4" y="33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8" y="34"/>
                    </a:lnTo>
                    <a:lnTo>
                      <a:pt x="8" y="36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3" y="36"/>
                    </a:lnTo>
                    <a:lnTo>
                      <a:pt x="15" y="36"/>
                    </a:lnTo>
                    <a:lnTo>
                      <a:pt x="17" y="36"/>
                    </a:lnTo>
                    <a:lnTo>
                      <a:pt x="19" y="36"/>
                    </a:lnTo>
                    <a:lnTo>
                      <a:pt x="19" y="34"/>
                    </a:lnTo>
                    <a:lnTo>
                      <a:pt x="21" y="34"/>
                    </a:lnTo>
                    <a:lnTo>
                      <a:pt x="21" y="33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21" y="29"/>
                    </a:lnTo>
                    <a:lnTo>
                      <a:pt x="21" y="27"/>
                    </a:lnTo>
                    <a:lnTo>
                      <a:pt x="19" y="25"/>
                    </a:lnTo>
                    <a:lnTo>
                      <a:pt x="19" y="23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7" y="19"/>
                    </a:lnTo>
                    <a:lnTo>
                      <a:pt x="17" y="17"/>
                    </a:lnTo>
                    <a:lnTo>
                      <a:pt x="19" y="15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1" y="11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54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69" name="Freeform 845"/>
              <p:cNvSpPr>
                <a:spLocks noChangeAspect="1"/>
              </p:cNvSpPr>
              <p:nvPr/>
            </p:nvSpPr>
            <p:spPr bwMode="auto">
              <a:xfrm>
                <a:off x="1146" y="3261"/>
                <a:ext cx="13" cy="18"/>
              </a:xfrm>
              <a:custGeom>
                <a:avLst/>
                <a:gdLst>
                  <a:gd name="T0" fmla="*/ 2 w 17"/>
                  <a:gd name="T1" fmla="*/ 1 h 26"/>
                  <a:gd name="T2" fmla="*/ 2 w 17"/>
                  <a:gd name="T3" fmla="*/ 1 h 26"/>
                  <a:gd name="T4" fmla="*/ 2 w 17"/>
                  <a:gd name="T5" fmla="*/ 1 h 26"/>
                  <a:gd name="T6" fmla="*/ 2 w 17"/>
                  <a:gd name="T7" fmla="*/ 1 h 26"/>
                  <a:gd name="T8" fmla="*/ 2 w 17"/>
                  <a:gd name="T9" fmla="*/ 1 h 26"/>
                  <a:gd name="T10" fmla="*/ 2 w 17"/>
                  <a:gd name="T11" fmla="*/ 1 h 26"/>
                  <a:gd name="T12" fmla="*/ 2 w 17"/>
                  <a:gd name="T13" fmla="*/ 1 h 26"/>
                  <a:gd name="T14" fmla="*/ 2 w 17"/>
                  <a:gd name="T15" fmla="*/ 1 h 26"/>
                  <a:gd name="T16" fmla="*/ 2 w 17"/>
                  <a:gd name="T17" fmla="*/ 1 h 26"/>
                  <a:gd name="T18" fmla="*/ 2 w 17"/>
                  <a:gd name="T19" fmla="*/ 1 h 26"/>
                  <a:gd name="T20" fmla="*/ 2 w 17"/>
                  <a:gd name="T21" fmla="*/ 1 h 26"/>
                  <a:gd name="T22" fmla="*/ 2 w 17"/>
                  <a:gd name="T23" fmla="*/ 1 h 26"/>
                  <a:gd name="T24" fmla="*/ 2 w 17"/>
                  <a:gd name="T25" fmla="*/ 1 h 26"/>
                  <a:gd name="T26" fmla="*/ 2 w 17"/>
                  <a:gd name="T27" fmla="*/ 1 h 26"/>
                  <a:gd name="T28" fmla="*/ 2 w 17"/>
                  <a:gd name="T29" fmla="*/ 1 h 26"/>
                  <a:gd name="T30" fmla="*/ 2 w 17"/>
                  <a:gd name="T31" fmla="*/ 1 h 26"/>
                  <a:gd name="T32" fmla="*/ 2 w 17"/>
                  <a:gd name="T33" fmla="*/ 1 h 26"/>
                  <a:gd name="T34" fmla="*/ 2 w 17"/>
                  <a:gd name="T35" fmla="*/ 1 h 26"/>
                  <a:gd name="T36" fmla="*/ 2 w 17"/>
                  <a:gd name="T37" fmla="*/ 0 h 26"/>
                  <a:gd name="T38" fmla="*/ 2 w 17"/>
                  <a:gd name="T39" fmla="*/ 0 h 26"/>
                  <a:gd name="T40" fmla="*/ 2 w 17"/>
                  <a:gd name="T41" fmla="*/ 0 h 26"/>
                  <a:gd name="T42" fmla="*/ 2 w 17"/>
                  <a:gd name="T43" fmla="*/ 0 h 26"/>
                  <a:gd name="T44" fmla="*/ 2 w 17"/>
                  <a:gd name="T45" fmla="*/ 1 h 26"/>
                  <a:gd name="T46" fmla="*/ 2 w 17"/>
                  <a:gd name="T47" fmla="*/ 1 h 26"/>
                  <a:gd name="T48" fmla="*/ 2 w 17"/>
                  <a:gd name="T49" fmla="*/ 1 h 26"/>
                  <a:gd name="T50" fmla="*/ 2 w 17"/>
                  <a:gd name="T51" fmla="*/ 1 h 26"/>
                  <a:gd name="T52" fmla="*/ 2 w 17"/>
                  <a:gd name="T53" fmla="*/ 1 h 26"/>
                  <a:gd name="T54" fmla="*/ 2 w 17"/>
                  <a:gd name="T55" fmla="*/ 1 h 26"/>
                  <a:gd name="T56" fmla="*/ 2 w 17"/>
                  <a:gd name="T57" fmla="*/ 1 h 26"/>
                  <a:gd name="T58" fmla="*/ 2 w 17"/>
                  <a:gd name="T59" fmla="*/ 1 h 26"/>
                  <a:gd name="T60" fmla="*/ 0 w 17"/>
                  <a:gd name="T61" fmla="*/ 1 h 26"/>
                  <a:gd name="T62" fmla="*/ 0 w 17"/>
                  <a:gd name="T63" fmla="*/ 1 h 26"/>
                  <a:gd name="T64" fmla="*/ 0 w 17"/>
                  <a:gd name="T65" fmla="*/ 1 h 26"/>
                  <a:gd name="T66" fmla="*/ 0 w 17"/>
                  <a:gd name="T67" fmla="*/ 1 h 26"/>
                  <a:gd name="T68" fmla="*/ 0 w 17"/>
                  <a:gd name="T69" fmla="*/ 1 h 26"/>
                  <a:gd name="T70" fmla="*/ 2 w 17"/>
                  <a:gd name="T71" fmla="*/ 1 h 26"/>
                  <a:gd name="T72" fmla="*/ 2 w 17"/>
                  <a:gd name="T73" fmla="*/ 1 h 26"/>
                  <a:gd name="T74" fmla="*/ 2 w 17"/>
                  <a:gd name="T75" fmla="*/ 1 h 26"/>
                  <a:gd name="T76" fmla="*/ 2 w 17"/>
                  <a:gd name="T77" fmla="*/ 1 h 26"/>
                  <a:gd name="T78" fmla="*/ 2 w 17"/>
                  <a:gd name="T79" fmla="*/ 1 h 26"/>
                  <a:gd name="T80" fmla="*/ 2 w 17"/>
                  <a:gd name="T81" fmla="*/ 1 h 26"/>
                  <a:gd name="T82" fmla="*/ 2 w 17"/>
                  <a:gd name="T83" fmla="*/ 1 h 26"/>
                  <a:gd name="T84" fmla="*/ 2 w 17"/>
                  <a:gd name="T85" fmla="*/ 1 h 26"/>
                  <a:gd name="T86" fmla="*/ 2 w 17"/>
                  <a:gd name="T87" fmla="*/ 1 h 26"/>
                  <a:gd name="T88" fmla="*/ 2 w 17"/>
                  <a:gd name="T89" fmla="*/ 1 h 2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7"/>
                  <a:gd name="T136" fmla="*/ 0 h 26"/>
                  <a:gd name="T137" fmla="*/ 17 w 17"/>
                  <a:gd name="T138" fmla="*/ 26 h 2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7" h="26">
                    <a:moveTo>
                      <a:pt x="13" y="26"/>
                    </a:moveTo>
                    <a:lnTo>
                      <a:pt x="15" y="26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7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3" y="17"/>
                    </a:lnTo>
                    <a:lnTo>
                      <a:pt x="13" y="15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11" y="26"/>
                    </a:lnTo>
                    <a:lnTo>
                      <a:pt x="13" y="26"/>
                    </a:lnTo>
                    <a:close/>
                  </a:path>
                </a:pathLst>
              </a:custGeom>
              <a:solidFill>
                <a:srgbClr val="730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70" name="Freeform 846"/>
              <p:cNvSpPr>
                <a:spLocks noChangeAspect="1"/>
              </p:cNvSpPr>
              <p:nvPr/>
            </p:nvSpPr>
            <p:spPr bwMode="auto">
              <a:xfrm>
                <a:off x="1173" y="3303"/>
                <a:ext cx="55" cy="47"/>
              </a:xfrm>
              <a:custGeom>
                <a:avLst/>
                <a:gdLst>
                  <a:gd name="T0" fmla="*/ 2 w 73"/>
                  <a:gd name="T1" fmla="*/ 1 h 67"/>
                  <a:gd name="T2" fmla="*/ 2 w 73"/>
                  <a:gd name="T3" fmla="*/ 1 h 67"/>
                  <a:gd name="T4" fmla="*/ 2 w 73"/>
                  <a:gd name="T5" fmla="*/ 1 h 67"/>
                  <a:gd name="T6" fmla="*/ 2 w 73"/>
                  <a:gd name="T7" fmla="*/ 1 h 67"/>
                  <a:gd name="T8" fmla="*/ 2 w 73"/>
                  <a:gd name="T9" fmla="*/ 1 h 67"/>
                  <a:gd name="T10" fmla="*/ 2 w 73"/>
                  <a:gd name="T11" fmla="*/ 1 h 67"/>
                  <a:gd name="T12" fmla="*/ 2 w 73"/>
                  <a:gd name="T13" fmla="*/ 1 h 67"/>
                  <a:gd name="T14" fmla="*/ 2 w 73"/>
                  <a:gd name="T15" fmla="*/ 1 h 67"/>
                  <a:gd name="T16" fmla="*/ 2 w 73"/>
                  <a:gd name="T17" fmla="*/ 1 h 67"/>
                  <a:gd name="T18" fmla="*/ 2 w 73"/>
                  <a:gd name="T19" fmla="*/ 1 h 67"/>
                  <a:gd name="T20" fmla="*/ 2 w 73"/>
                  <a:gd name="T21" fmla="*/ 1 h 67"/>
                  <a:gd name="T22" fmla="*/ 2 w 73"/>
                  <a:gd name="T23" fmla="*/ 1 h 67"/>
                  <a:gd name="T24" fmla="*/ 3 w 73"/>
                  <a:gd name="T25" fmla="*/ 1 h 67"/>
                  <a:gd name="T26" fmla="*/ 3 w 73"/>
                  <a:gd name="T27" fmla="*/ 1 h 67"/>
                  <a:gd name="T28" fmla="*/ 3 w 73"/>
                  <a:gd name="T29" fmla="*/ 1 h 67"/>
                  <a:gd name="T30" fmla="*/ 3 w 73"/>
                  <a:gd name="T31" fmla="*/ 1 h 67"/>
                  <a:gd name="T32" fmla="*/ 3 w 73"/>
                  <a:gd name="T33" fmla="*/ 1 h 67"/>
                  <a:gd name="T34" fmla="*/ 3 w 73"/>
                  <a:gd name="T35" fmla="*/ 1 h 67"/>
                  <a:gd name="T36" fmla="*/ 2 w 73"/>
                  <a:gd name="T37" fmla="*/ 1 h 67"/>
                  <a:gd name="T38" fmla="*/ 2 w 73"/>
                  <a:gd name="T39" fmla="*/ 1 h 67"/>
                  <a:gd name="T40" fmla="*/ 2 w 73"/>
                  <a:gd name="T41" fmla="*/ 1 h 67"/>
                  <a:gd name="T42" fmla="*/ 2 w 73"/>
                  <a:gd name="T43" fmla="*/ 1 h 67"/>
                  <a:gd name="T44" fmla="*/ 2 w 73"/>
                  <a:gd name="T45" fmla="*/ 1 h 67"/>
                  <a:gd name="T46" fmla="*/ 2 w 73"/>
                  <a:gd name="T47" fmla="*/ 1 h 67"/>
                  <a:gd name="T48" fmla="*/ 2 w 73"/>
                  <a:gd name="T49" fmla="*/ 1 h 67"/>
                  <a:gd name="T50" fmla="*/ 2 w 73"/>
                  <a:gd name="T51" fmla="*/ 1 h 67"/>
                  <a:gd name="T52" fmla="*/ 2 w 73"/>
                  <a:gd name="T53" fmla="*/ 1 h 67"/>
                  <a:gd name="T54" fmla="*/ 2 w 73"/>
                  <a:gd name="T55" fmla="*/ 1 h 67"/>
                  <a:gd name="T56" fmla="*/ 2 w 73"/>
                  <a:gd name="T57" fmla="*/ 1 h 67"/>
                  <a:gd name="T58" fmla="*/ 2 w 73"/>
                  <a:gd name="T59" fmla="*/ 1 h 67"/>
                  <a:gd name="T60" fmla="*/ 2 w 73"/>
                  <a:gd name="T61" fmla="*/ 1 h 67"/>
                  <a:gd name="T62" fmla="*/ 2 w 73"/>
                  <a:gd name="T63" fmla="*/ 1 h 67"/>
                  <a:gd name="T64" fmla="*/ 2 w 73"/>
                  <a:gd name="T65" fmla="*/ 1 h 67"/>
                  <a:gd name="T66" fmla="*/ 2 w 73"/>
                  <a:gd name="T67" fmla="*/ 1 h 67"/>
                  <a:gd name="T68" fmla="*/ 2 w 73"/>
                  <a:gd name="T69" fmla="*/ 1 h 67"/>
                  <a:gd name="T70" fmla="*/ 2 w 73"/>
                  <a:gd name="T71" fmla="*/ 1 h 67"/>
                  <a:gd name="T72" fmla="*/ 2 w 73"/>
                  <a:gd name="T73" fmla="*/ 1 h 67"/>
                  <a:gd name="T74" fmla="*/ 2 w 73"/>
                  <a:gd name="T75" fmla="*/ 1 h 67"/>
                  <a:gd name="T76" fmla="*/ 2 w 73"/>
                  <a:gd name="T77" fmla="*/ 1 h 67"/>
                  <a:gd name="T78" fmla="*/ 2 w 73"/>
                  <a:gd name="T79" fmla="*/ 1 h 67"/>
                  <a:gd name="T80" fmla="*/ 2 w 73"/>
                  <a:gd name="T81" fmla="*/ 1 h 67"/>
                  <a:gd name="T82" fmla="*/ 2 w 73"/>
                  <a:gd name="T83" fmla="*/ 1 h 67"/>
                  <a:gd name="T84" fmla="*/ 2 w 73"/>
                  <a:gd name="T85" fmla="*/ 1 h 67"/>
                  <a:gd name="T86" fmla="*/ 2 w 73"/>
                  <a:gd name="T87" fmla="*/ 1 h 67"/>
                  <a:gd name="T88" fmla="*/ 0 w 73"/>
                  <a:gd name="T89" fmla="*/ 1 h 67"/>
                  <a:gd name="T90" fmla="*/ 0 w 73"/>
                  <a:gd name="T91" fmla="*/ 1 h 67"/>
                  <a:gd name="T92" fmla="*/ 2 w 73"/>
                  <a:gd name="T93" fmla="*/ 0 h 6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73"/>
                  <a:gd name="T142" fmla="*/ 0 h 67"/>
                  <a:gd name="T143" fmla="*/ 73 w 73"/>
                  <a:gd name="T144" fmla="*/ 67 h 6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73" h="67">
                    <a:moveTo>
                      <a:pt x="2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14" y="8"/>
                    </a:lnTo>
                    <a:lnTo>
                      <a:pt x="15" y="8"/>
                    </a:lnTo>
                    <a:lnTo>
                      <a:pt x="19" y="10"/>
                    </a:lnTo>
                    <a:lnTo>
                      <a:pt x="21" y="10"/>
                    </a:lnTo>
                    <a:lnTo>
                      <a:pt x="23" y="10"/>
                    </a:lnTo>
                    <a:lnTo>
                      <a:pt x="25" y="12"/>
                    </a:lnTo>
                    <a:lnTo>
                      <a:pt x="27" y="12"/>
                    </a:lnTo>
                    <a:lnTo>
                      <a:pt x="31" y="13"/>
                    </a:lnTo>
                    <a:lnTo>
                      <a:pt x="33" y="13"/>
                    </a:lnTo>
                    <a:lnTo>
                      <a:pt x="35" y="15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4" y="17"/>
                    </a:lnTo>
                    <a:lnTo>
                      <a:pt x="48" y="17"/>
                    </a:lnTo>
                    <a:lnTo>
                      <a:pt x="50" y="17"/>
                    </a:lnTo>
                    <a:lnTo>
                      <a:pt x="54" y="17"/>
                    </a:lnTo>
                    <a:lnTo>
                      <a:pt x="58" y="19"/>
                    </a:lnTo>
                    <a:lnTo>
                      <a:pt x="60" y="19"/>
                    </a:lnTo>
                    <a:lnTo>
                      <a:pt x="63" y="19"/>
                    </a:lnTo>
                    <a:lnTo>
                      <a:pt x="67" y="19"/>
                    </a:lnTo>
                    <a:lnTo>
                      <a:pt x="69" y="19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3" y="21"/>
                    </a:lnTo>
                    <a:lnTo>
                      <a:pt x="73" y="23"/>
                    </a:lnTo>
                    <a:lnTo>
                      <a:pt x="71" y="23"/>
                    </a:lnTo>
                    <a:lnTo>
                      <a:pt x="71" y="25"/>
                    </a:lnTo>
                    <a:lnTo>
                      <a:pt x="69" y="25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5" y="27"/>
                    </a:lnTo>
                    <a:lnTo>
                      <a:pt x="65" y="29"/>
                    </a:lnTo>
                    <a:lnTo>
                      <a:pt x="63" y="29"/>
                    </a:lnTo>
                    <a:lnTo>
                      <a:pt x="63" y="31"/>
                    </a:lnTo>
                    <a:lnTo>
                      <a:pt x="62" y="33"/>
                    </a:lnTo>
                    <a:lnTo>
                      <a:pt x="62" y="35"/>
                    </a:lnTo>
                    <a:lnTo>
                      <a:pt x="60" y="35"/>
                    </a:lnTo>
                    <a:lnTo>
                      <a:pt x="60" y="37"/>
                    </a:lnTo>
                    <a:lnTo>
                      <a:pt x="58" y="38"/>
                    </a:lnTo>
                    <a:lnTo>
                      <a:pt x="58" y="40"/>
                    </a:lnTo>
                    <a:lnTo>
                      <a:pt x="56" y="44"/>
                    </a:lnTo>
                    <a:lnTo>
                      <a:pt x="56" y="46"/>
                    </a:lnTo>
                    <a:lnTo>
                      <a:pt x="54" y="48"/>
                    </a:lnTo>
                    <a:lnTo>
                      <a:pt x="54" y="50"/>
                    </a:lnTo>
                    <a:lnTo>
                      <a:pt x="52" y="52"/>
                    </a:lnTo>
                    <a:lnTo>
                      <a:pt x="50" y="54"/>
                    </a:lnTo>
                    <a:lnTo>
                      <a:pt x="50" y="56"/>
                    </a:lnTo>
                    <a:lnTo>
                      <a:pt x="48" y="58"/>
                    </a:lnTo>
                    <a:lnTo>
                      <a:pt x="48" y="60"/>
                    </a:lnTo>
                    <a:lnTo>
                      <a:pt x="46" y="60"/>
                    </a:lnTo>
                    <a:lnTo>
                      <a:pt x="46" y="61"/>
                    </a:lnTo>
                    <a:lnTo>
                      <a:pt x="44" y="63"/>
                    </a:lnTo>
                    <a:lnTo>
                      <a:pt x="42" y="65"/>
                    </a:lnTo>
                    <a:lnTo>
                      <a:pt x="40" y="65"/>
                    </a:lnTo>
                    <a:lnTo>
                      <a:pt x="40" y="67"/>
                    </a:lnTo>
                    <a:lnTo>
                      <a:pt x="38" y="67"/>
                    </a:lnTo>
                    <a:lnTo>
                      <a:pt x="37" y="67"/>
                    </a:lnTo>
                    <a:lnTo>
                      <a:pt x="35" y="67"/>
                    </a:lnTo>
                    <a:lnTo>
                      <a:pt x="35" y="65"/>
                    </a:lnTo>
                    <a:lnTo>
                      <a:pt x="33" y="65"/>
                    </a:lnTo>
                    <a:lnTo>
                      <a:pt x="31" y="63"/>
                    </a:lnTo>
                    <a:lnTo>
                      <a:pt x="29" y="61"/>
                    </a:lnTo>
                    <a:lnTo>
                      <a:pt x="29" y="60"/>
                    </a:lnTo>
                    <a:lnTo>
                      <a:pt x="27" y="58"/>
                    </a:lnTo>
                    <a:lnTo>
                      <a:pt x="25" y="56"/>
                    </a:lnTo>
                    <a:lnTo>
                      <a:pt x="23" y="54"/>
                    </a:lnTo>
                    <a:lnTo>
                      <a:pt x="21" y="52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17" y="42"/>
                    </a:lnTo>
                    <a:lnTo>
                      <a:pt x="15" y="40"/>
                    </a:lnTo>
                    <a:lnTo>
                      <a:pt x="14" y="37"/>
                    </a:lnTo>
                    <a:lnTo>
                      <a:pt x="12" y="35"/>
                    </a:lnTo>
                    <a:lnTo>
                      <a:pt x="12" y="31"/>
                    </a:lnTo>
                    <a:lnTo>
                      <a:pt x="10" y="29"/>
                    </a:lnTo>
                    <a:lnTo>
                      <a:pt x="8" y="25"/>
                    </a:lnTo>
                    <a:lnTo>
                      <a:pt x="8" y="23"/>
                    </a:lnTo>
                    <a:lnTo>
                      <a:pt x="6" y="19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E3D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71" name="Freeform 847"/>
              <p:cNvSpPr>
                <a:spLocks noChangeAspect="1"/>
              </p:cNvSpPr>
              <p:nvPr/>
            </p:nvSpPr>
            <p:spPr bwMode="auto">
              <a:xfrm>
                <a:off x="1176" y="3305"/>
                <a:ext cx="51" cy="40"/>
              </a:xfrm>
              <a:custGeom>
                <a:avLst/>
                <a:gdLst>
                  <a:gd name="T0" fmla="*/ 2 w 67"/>
                  <a:gd name="T1" fmla="*/ 1 h 58"/>
                  <a:gd name="T2" fmla="*/ 2 w 67"/>
                  <a:gd name="T3" fmla="*/ 1 h 58"/>
                  <a:gd name="T4" fmla="*/ 3 w 67"/>
                  <a:gd name="T5" fmla="*/ 1 h 58"/>
                  <a:gd name="T6" fmla="*/ 2 w 67"/>
                  <a:gd name="T7" fmla="*/ 1 h 58"/>
                  <a:gd name="T8" fmla="*/ 2 w 67"/>
                  <a:gd name="T9" fmla="*/ 1 h 58"/>
                  <a:gd name="T10" fmla="*/ 2 w 67"/>
                  <a:gd name="T11" fmla="*/ 1 h 58"/>
                  <a:gd name="T12" fmla="*/ 2 w 67"/>
                  <a:gd name="T13" fmla="*/ 1 h 58"/>
                  <a:gd name="T14" fmla="*/ 2 w 67"/>
                  <a:gd name="T15" fmla="*/ 1 h 58"/>
                  <a:gd name="T16" fmla="*/ 2 w 67"/>
                  <a:gd name="T17" fmla="*/ 1 h 58"/>
                  <a:gd name="T18" fmla="*/ 2 w 67"/>
                  <a:gd name="T19" fmla="*/ 1 h 58"/>
                  <a:gd name="T20" fmla="*/ 2 w 67"/>
                  <a:gd name="T21" fmla="*/ 1 h 58"/>
                  <a:gd name="T22" fmla="*/ 2 w 67"/>
                  <a:gd name="T23" fmla="*/ 1 h 58"/>
                  <a:gd name="T24" fmla="*/ 2 w 67"/>
                  <a:gd name="T25" fmla="*/ 1 h 58"/>
                  <a:gd name="T26" fmla="*/ 2 w 67"/>
                  <a:gd name="T27" fmla="*/ 1 h 58"/>
                  <a:gd name="T28" fmla="*/ 2 w 67"/>
                  <a:gd name="T29" fmla="*/ 1 h 58"/>
                  <a:gd name="T30" fmla="*/ 2 w 67"/>
                  <a:gd name="T31" fmla="*/ 1 h 58"/>
                  <a:gd name="T32" fmla="*/ 2 w 67"/>
                  <a:gd name="T33" fmla="*/ 1 h 58"/>
                  <a:gd name="T34" fmla="*/ 2 w 67"/>
                  <a:gd name="T35" fmla="*/ 1 h 58"/>
                  <a:gd name="T36" fmla="*/ 2 w 67"/>
                  <a:gd name="T37" fmla="*/ 1 h 58"/>
                  <a:gd name="T38" fmla="*/ 2 w 67"/>
                  <a:gd name="T39" fmla="*/ 1 h 58"/>
                  <a:gd name="T40" fmla="*/ 2 w 67"/>
                  <a:gd name="T41" fmla="*/ 1 h 58"/>
                  <a:gd name="T42" fmla="*/ 2 w 67"/>
                  <a:gd name="T43" fmla="*/ 1 h 58"/>
                  <a:gd name="T44" fmla="*/ 2 w 67"/>
                  <a:gd name="T45" fmla="*/ 1 h 58"/>
                  <a:gd name="T46" fmla="*/ 2 w 67"/>
                  <a:gd name="T47" fmla="*/ 1 h 58"/>
                  <a:gd name="T48" fmla="*/ 2 w 67"/>
                  <a:gd name="T49" fmla="*/ 1 h 58"/>
                  <a:gd name="T50" fmla="*/ 2 w 67"/>
                  <a:gd name="T51" fmla="*/ 1 h 58"/>
                  <a:gd name="T52" fmla="*/ 2 w 67"/>
                  <a:gd name="T53" fmla="*/ 1 h 58"/>
                  <a:gd name="T54" fmla="*/ 2 w 67"/>
                  <a:gd name="T55" fmla="*/ 1 h 58"/>
                  <a:gd name="T56" fmla="*/ 2 w 67"/>
                  <a:gd name="T57" fmla="*/ 1 h 58"/>
                  <a:gd name="T58" fmla="*/ 0 w 67"/>
                  <a:gd name="T59" fmla="*/ 1 h 58"/>
                  <a:gd name="T60" fmla="*/ 0 w 67"/>
                  <a:gd name="T61" fmla="*/ 1 h 58"/>
                  <a:gd name="T62" fmla="*/ 2 w 67"/>
                  <a:gd name="T63" fmla="*/ 0 h 58"/>
                  <a:gd name="T64" fmla="*/ 2 w 67"/>
                  <a:gd name="T65" fmla="*/ 1 h 58"/>
                  <a:gd name="T66" fmla="*/ 2 w 67"/>
                  <a:gd name="T67" fmla="*/ 1 h 58"/>
                  <a:gd name="T68" fmla="*/ 2 w 67"/>
                  <a:gd name="T69" fmla="*/ 1 h 58"/>
                  <a:gd name="T70" fmla="*/ 2 w 67"/>
                  <a:gd name="T71" fmla="*/ 1 h 58"/>
                  <a:gd name="T72" fmla="*/ 2 w 67"/>
                  <a:gd name="T73" fmla="*/ 1 h 58"/>
                  <a:gd name="T74" fmla="*/ 2 w 67"/>
                  <a:gd name="T75" fmla="*/ 1 h 58"/>
                  <a:gd name="T76" fmla="*/ 2 w 67"/>
                  <a:gd name="T77" fmla="*/ 1 h 58"/>
                  <a:gd name="T78" fmla="*/ 2 w 67"/>
                  <a:gd name="T79" fmla="*/ 1 h 58"/>
                  <a:gd name="T80" fmla="*/ 2 w 67"/>
                  <a:gd name="T81" fmla="*/ 1 h 58"/>
                  <a:gd name="T82" fmla="*/ 2 w 67"/>
                  <a:gd name="T83" fmla="*/ 1 h 58"/>
                  <a:gd name="T84" fmla="*/ 2 w 67"/>
                  <a:gd name="T85" fmla="*/ 1 h 58"/>
                  <a:gd name="T86" fmla="*/ 2 w 67"/>
                  <a:gd name="T87" fmla="*/ 1 h 58"/>
                  <a:gd name="T88" fmla="*/ 2 w 67"/>
                  <a:gd name="T89" fmla="*/ 1 h 5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7"/>
                  <a:gd name="T136" fmla="*/ 0 h 58"/>
                  <a:gd name="T137" fmla="*/ 67 w 67"/>
                  <a:gd name="T138" fmla="*/ 58 h 5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7" h="58">
                    <a:moveTo>
                      <a:pt x="61" y="17"/>
                    </a:moveTo>
                    <a:lnTo>
                      <a:pt x="63" y="17"/>
                    </a:lnTo>
                    <a:lnTo>
                      <a:pt x="63" y="19"/>
                    </a:lnTo>
                    <a:lnTo>
                      <a:pt x="65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5" y="21"/>
                    </a:lnTo>
                    <a:lnTo>
                      <a:pt x="65" y="23"/>
                    </a:lnTo>
                    <a:lnTo>
                      <a:pt x="63" y="23"/>
                    </a:lnTo>
                    <a:lnTo>
                      <a:pt x="61" y="25"/>
                    </a:lnTo>
                    <a:lnTo>
                      <a:pt x="59" y="25"/>
                    </a:lnTo>
                    <a:lnTo>
                      <a:pt x="59" y="27"/>
                    </a:lnTo>
                    <a:lnTo>
                      <a:pt x="58" y="29"/>
                    </a:lnTo>
                    <a:lnTo>
                      <a:pt x="56" y="29"/>
                    </a:lnTo>
                    <a:lnTo>
                      <a:pt x="56" y="31"/>
                    </a:lnTo>
                    <a:lnTo>
                      <a:pt x="54" y="33"/>
                    </a:lnTo>
                    <a:lnTo>
                      <a:pt x="52" y="35"/>
                    </a:lnTo>
                    <a:lnTo>
                      <a:pt x="52" y="36"/>
                    </a:lnTo>
                    <a:lnTo>
                      <a:pt x="50" y="38"/>
                    </a:lnTo>
                    <a:lnTo>
                      <a:pt x="50" y="40"/>
                    </a:lnTo>
                    <a:lnTo>
                      <a:pt x="48" y="42"/>
                    </a:lnTo>
                    <a:lnTo>
                      <a:pt x="48" y="44"/>
                    </a:lnTo>
                    <a:lnTo>
                      <a:pt x="46" y="44"/>
                    </a:lnTo>
                    <a:lnTo>
                      <a:pt x="46" y="46"/>
                    </a:lnTo>
                    <a:lnTo>
                      <a:pt x="44" y="48"/>
                    </a:lnTo>
                    <a:lnTo>
                      <a:pt x="42" y="50"/>
                    </a:lnTo>
                    <a:lnTo>
                      <a:pt x="42" y="52"/>
                    </a:lnTo>
                    <a:lnTo>
                      <a:pt x="40" y="52"/>
                    </a:lnTo>
                    <a:lnTo>
                      <a:pt x="40" y="54"/>
                    </a:lnTo>
                    <a:lnTo>
                      <a:pt x="38" y="54"/>
                    </a:lnTo>
                    <a:lnTo>
                      <a:pt x="36" y="56"/>
                    </a:lnTo>
                    <a:lnTo>
                      <a:pt x="34" y="56"/>
                    </a:lnTo>
                    <a:lnTo>
                      <a:pt x="34" y="58"/>
                    </a:lnTo>
                    <a:lnTo>
                      <a:pt x="33" y="58"/>
                    </a:lnTo>
                    <a:lnTo>
                      <a:pt x="31" y="56"/>
                    </a:lnTo>
                    <a:lnTo>
                      <a:pt x="29" y="56"/>
                    </a:lnTo>
                    <a:lnTo>
                      <a:pt x="27" y="56"/>
                    </a:lnTo>
                    <a:lnTo>
                      <a:pt x="25" y="54"/>
                    </a:lnTo>
                    <a:lnTo>
                      <a:pt x="25" y="52"/>
                    </a:lnTo>
                    <a:lnTo>
                      <a:pt x="23" y="50"/>
                    </a:lnTo>
                    <a:lnTo>
                      <a:pt x="21" y="50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17" y="42"/>
                    </a:lnTo>
                    <a:lnTo>
                      <a:pt x="15" y="40"/>
                    </a:lnTo>
                    <a:lnTo>
                      <a:pt x="13" y="38"/>
                    </a:lnTo>
                    <a:lnTo>
                      <a:pt x="13" y="36"/>
                    </a:lnTo>
                    <a:lnTo>
                      <a:pt x="11" y="35"/>
                    </a:lnTo>
                    <a:lnTo>
                      <a:pt x="10" y="31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2" y="15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21" y="10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3" y="13"/>
                    </a:lnTo>
                    <a:lnTo>
                      <a:pt x="34" y="15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2" y="17"/>
                    </a:lnTo>
                    <a:lnTo>
                      <a:pt x="46" y="17"/>
                    </a:lnTo>
                    <a:lnTo>
                      <a:pt x="50" y="17"/>
                    </a:lnTo>
                    <a:lnTo>
                      <a:pt x="52" y="17"/>
                    </a:lnTo>
                    <a:lnTo>
                      <a:pt x="56" y="17"/>
                    </a:lnTo>
                    <a:lnTo>
                      <a:pt x="58" y="17"/>
                    </a:lnTo>
                    <a:lnTo>
                      <a:pt x="61" y="17"/>
                    </a:lnTo>
                    <a:close/>
                  </a:path>
                </a:pathLst>
              </a:custGeom>
              <a:solidFill>
                <a:srgbClr val="A140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72" name="Freeform 848"/>
              <p:cNvSpPr>
                <a:spLocks noChangeAspect="1"/>
              </p:cNvSpPr>
              <p:nvPr/>
            </p:nvSpPr>
            <p:spPr bwMode="auto">
              <a:xfrm>
                <a:off x="1178" y="3306"/>
                <a:ext cx="47" cy="34"/>
              </a:xfrm>
              <a:custGeom>
                <a:avLst/>
                <a:gdLst>
                  <a:gd name="T0" fmla="*/ 1 w 63"/>
                  <a:gd name="T1" fmla="*/ 1 h 48"/>
                  <a:gd name="T2" fmla="*/ 1 w 63"/>
                  <a:gd name="T3" fmla="*/ 1 h 48"/>
                  <a:gd name="T4" fmla="*/ 1 w 63"/>
                  <a:gd name="T5" fmla="*/ 1 h 48"/>
                  <a:gd name="T6" fmla="*/ 1 w 63"/>
                  <a:gd name="T7" fmla="*/ 1 h 48"/>
                  <a:gd name="T8" fmla="*/ 1 w 63"/>
                  <a:gd name="T9" fmla="*/ 1 h 48"/>
                  <a:gd name="T10" fmla="*/ 1 w 63"/>
                  <a:gd name="T11" fmla="*/ 1 h 48"/>
                  <a:gd name="T12" fmla="*/ 1 w 63"/>
                  <a:gd name="T13" fmla="*/ 1 h 48"/>
                  <a:gd name="T14" fmla="*/ 1 w 63"/>
                  <a:gd name="T15" fmla="*/ 1 h 48"/>
                  <a:gd name="T16" fmla="*/ 1 w 63"/>
                  <a:gd name="T17" fmla="*/ 1 h 48"/>
                  <a:gd name="T18" fmla="*/ 1 w 63"/>
                  <a:gd name="T19" fmla="*/ 1 h 48"/>
                  <a:gd name="T20" fmla="*/ 1 w 63"/>
                  <a:gd name="T21" fmla="*/ 1 h 48"/>
                  <a:gd name="T22" fmla="*/ 1 w 63"/>
                  <a:gd name="T23" fmla="*/ 1 h 48"/>
                  <a:gd name="T24" fmla="*/ 1 w 63"/>
                  <a:gd name="T25" fmla="*/ 1 h 48"/>
                  <a:gd name="T26" fmla="*/ 1 w 63"/>
                  <a:gd name="T27" fmla="*/ 1 h 48"/>
                  <a:gd name="T28" fmla="*/ 1 w 63"/>
                  <a:gd name="T29" fmla="*/ 1 h 48"/>
                  <a:gd name="T30" fmla="*/ 1 w 63"/>
                  <a:gd name="T31" fmla="*/ 1 h 48"/>
                  <a:gd name="T32" fmla="*/ 1 w 63"/>
                  <a:gd name="T33" fmla="*/ 1 h 48"/>
                  <a:gd name="T34" fmla="*/ 1 w 63"/>
                  <a:gd name="T35" fmla="*/ 1 h 48"/>
                  <a:gd name="T36" fmla="*/ 1 w 63"/>
                  <a:gd name="T37" fmla="*/ 1 h 48"/>
                  <a:gd name="T38" fmla="*/ 1 w 63"/>
                  <a:gd name="T39" fmla="*/ 1 h 48"/>
                  <a:gd name="T40" fmla="*/ 1 w 63"/>
                  <a:gd name="T41" fmla="*/ 1 h 48"/>
                  <a:gd name="T42" fmla="*/ 1 w 63"/>
                  <a:gd name="T43" fmla="*/ 1 h 48"/>
                  <a:gd name="T44" fmla="*/ 1 w 63"/>
                  <a:gd name="T45" fmla="*/ 1 h 48"/>
                  <a:gd name="T46" fmla="*/ 1 w 63"/>
                  <a:gd name="T47" fmla="*/ 1 h 48"/>
                  <a:gd name="T48" fmla="*/ 1 w 63"/>
                  <a:gd name="T49" fmla="*/ 1 h 48"/>
                  <a:gd name="T50" fmla="*/ 1 w 63"/>
                  <a:gd name="T51" fmla="*/ 1 h 48"/>
                  <a:gd name="T52" fmla="*/ 1 w 63"/>
                  <a:gd name="T53" fmla="*/ 1 h 48"/>
                  <a:gd name="T54" fmla="*/ 1 w 63"/>
                  <a:gd name="T55" fmla="*/ 1 h 48"/>
                  <a:gd name="T56" fmla="*/ 0 w 63"/>
                  <a:gd name="T57" fmla="*/ 1 h 48"/>
                  <a:gd name="T58" fmla="*/ 0 w 63"/>
                  <a:gd name="T59" fmla="*/ 1 h 48"/>
                  <a:gd name="T60" fmla="*/ 1 w 63"/>
                  <a:gd name="T61" fmla="*/ 0 h 48"/>
                  <a:gd name="T62" fmla="*/ 1 w 63"/>
                  <a:gd name="T63" fmla="*/ 1 h 48"/>
                  <a:gd name="T64" fmla="*/ 1 w 63"/>
                  <a:gd name="T65" fmla="*/ 1 h 48"/>
                  <a:gd name="T66" fmla="*/ 1 w 63"/>
                  <a:gd name="T67" fmla="*/ 1 h 48"/>
                  <a:gd name="T68" fmla="*/ 1 w 63"/>
                  <a:gd name="T69" fmla="*/ 1 h 48"/>
                  <a:gd name="T70" fmla="*/ 1 w 63"/>
                  <a:gd name="T71" fmla="*/ 1 h 48"/>
                  <a:gd name="T72" fmla="*/ 1 w 63"/>
                  <a:gd name="T73" fmla="*/ 1 h 48"/>
                  <a:gd name="T74" fmla="*/ 1 w 63"/>
                  <a:gd name="T75" fmla="*/ 1 h 48"/>
                  <a:gd name="T76" fmla="*/ 1 w 63"/>
                  <a:gd name="T77" fmla="*/ 1 h 48"/>
                  <a:gd name="T78" fmla="*/ 1 w 63"/>
                  <a:gd name="T79" fmla="*/ 1 h 48"/>
                  <a:gd name="T80" fmla="*/ 1 w 63"/>
                  <a:gd name="T81" fmla="*/ 1 h 48"/>
                  <a:gd name="T82" fmla="*/ 1 w 63"/>
                  <a:gd name="T83" fmla="*/ 1 h 48"/>
                  <a:gd name="T84" fmla="*/ 1 w 63"/>
                  <a:gd name="T85" fmla="*/ 1 h 48"/>
                  <a:gd name="T86" fmla="*/ 1 w 63"/>
                  <a:gd name="T87" fmla="*/ 1 h 4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3"/>
                  <a:gd name="T133" fmla="*/ 0 h 48"/>
                  <a:gd name="T134" fmla="*/ 63 w 63"/>
                  <a:gd name="T135" fmla="*/ 48 h 4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3" h="48">
                    <a:moveTo>
                      <a:pt x="57" y="17"/>
                    </a:moveTo>
                    <a:lnTo>
                      <a:pt x="59" y="17"/>
                    </a:lnTo>
                    <a:lnTo>
                      <a:pt x="61" y="17"/>
                    </a:lnTo>
                    <a:lnTo>
                      <a:pt x="63" y="17"/>
                    </a:lnTo>
                    <a:lnTo>
                      <a:pt x="63" y="19"/>
                    </a:lnTo>
                    <a:lnTo>
                      <a:pt x="61" y="19"/>
                    </a:lnTo>
                    <a:lnTo>
                      <a:pt x="61" y="21"/>
                    </a:lnTo>
                    <a:lnTo>
                      <a:pt x="59" y="21"/>
                    </a:lnTo>
                    <a:lnTo>
                      <a:pt x="57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2" y="27"/>
                    </a:lnTo>
                    <a:lnTo>
                      <a:pt x="52" y="29"/>
                    </a:lnTo>
                    <a:lnTo>
                      <a:pt x="50" y="29"/>
                    </a:lnTo>
                    <a:lnTo>
                      <a:pt x="50" y="31"/>
                    </a:lnTo>
                    <a:lnTo>
                      <a:pt x="48" y="33"/>
                    </a:lnTo>
                    <a:lnTo>
                      <a:pt x="46" y="34"/>
                    </a:lnTo>
                    <a:lnTo>
                      <a:pt x="44" y="36"/>
                    </a:lnTo>
                    <a:lnTo>
                      <a:pt x="44" y="38"/>
                    </a:lnTo>
                    <a:lnTo>
                      <a:pt x="42" y="38"/>
                    </a:lnTo>
                    <a:lnTo>
                      <a:pt x="42" y="40"/>
                    </a:lnTo>
                    <a:lnTo>
                      <a:pt x="40" y="42"/>
                    </a:lnTo>
                    <a:lnTo>
                      <a:pt x="38" y="42"/>
                    </a:lnTo>
                    <a:lnTo>
                      <a:pt x="38" y="44"/>
                    </a:lnTo>
                    <a:lnTo>
                      <a:pt x="36" y="44"/>
                    </a:lnTo>
                    <a:lnTo>
                      <a:pt x="36" y="46"/>
                    </a:lnTo>
                    <a:lnTo>
                      <a:pt x="34" y="46"/>
                    </a:lnTo>
                    <a:lnTo>
                      <a:pt x="32" y="46"/>
                    </a:lnTo>
                    <a:lnTo>
                      <a:pt x="32" y="48"/>
                    </a:lnTo>
                    <a:lnTo>
                      <a:pt x="31" y="48"/>
                    </a:lnTo>
                    <a:lnTo>
                      <a:pt x="29" y="48"/>
                    </a:lnTo>
                    <a:lnTo>
                      <a:pt x="27" y="48"/>
                    </a:lnTo>
                    <a:lnTo>
                      <a:pt x="25" y="46"/>
                    </a:lnTo>
                    <a:lnTo>
                      <a:pt x="23" y="46"/>
                    </a:lnTo>
                    <a:lnTo>
                      <a:pt x="21" y="44"/>
                    </a:lnTo>
                    <a:lnTo>
                      <a:pt x="21" y="42"/>
                    </a:lnTo>
                    <a:lnTo>
                      <a:pt x="19" y="42"/>
                    </a:lnTo>
                    <a:lnTo>
                      <a:pt x="17" y="40"/>
                    </a:lnTo>
                    <a:lnTo>
                      <a:pt x="17" y="38"/>
                    </a:lnTo>
                    <a:lnTo>
                      <a:pt x="15" y="36"/>
                    </a:lnTo>
                    <a:lnTo>
                      <a:pt x="13" y="34"/>
                    </a:lnTo>
                    <a:lnTo>
                      <a:pt x="13" y="33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9" y="27"/>
                    </a:lnTo>
                    <a:lnTo>
                      <a:pt x="8" y="25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7" y="11"/>
                    </a:lnTo>
                    <a:lnTo>
                      <a:pt x="29" y="13"/>
                    </a:lnTo>
                    <a:lnTo>
                      <a:pt x="31" y="13"/>
                    </a:lnTo>
                    <a:lnTo>
                      <a:pt x="32" y="13"/>
                    </a:lnTo>
                    <a:lnTo>
                      <a:pt x="36" y="15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4" y="15"/>
                    </a:lnTo>
                    <a:lnTo>
                      <a:pt x="46" y="17"/>
                    </a:lnTo>
                    <a:lnTo>
                      <a:pt x="50" y="17"/>
                    </a:lnTo>
                    <a:lnTo>
                      <a:pt x="52" y="17"/>
                    </a:lnTo>
                    <a:lnTo>
                      <a:pt x="56" y="17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A64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73" name="Freeform 849"/>
              <p:cNvSpPr>
                <a:spLocks noChangeAspect="1"/>
              </p:cNvSpPr>
              <p:nvPr/>
            </p:nvSpPr>
            <p:spPr bwMode="auto">
              <a:xfrm>
                <a:off x="1181" y="3309"/>
                <a:ext cx="43" cy="25"/>
              </a:xfrm>
              <a:custGeom>
                <a:avLst/>
                <a:gdLst>
                  <a:gd name="T0" fmla="*/ 2 w 57"/>
                  <a:gd name="T1" fmla="*/ 1 h 36"/>
                  <a:gd name="T2" fmla="*/ 2 w 57"/>
                  <a:gd name="T3" fmla="*/ 1 h 36"/>
                  <a:gd name="T4" fmla="*/ 2 w 57"/>
                  <a:gd name="T5" fmla="*/ 1 h 36"/>
                  <a:gd name="T6" fmla="*/ 2 w 57"/>
                  <a:gd name="T7" fmla="*/ 1 h 36"/>
                  <a:gd name="T8" fmla="*/ 2 w 57"/>
                  <a:gd name="T9" fmla="*/ 1 h 36"/>
                  <a:gd name="T10" fmla="*/ 2 w 57"/>
                  <a:gd name="T11" fmla="*/ 1 h 36"/>
                  <a:gd name="T12" fmla="*/ 2 w 57"/>
                  <a:gd name="T13" fmla="*/ 1 h 36"/>
                  <a:gd name="T14" fmla="*/ 2 w 57"/>
                  <a:gd name="T15" fmla="*/ 1 h 36"/>
                  <a:gd name="T16" fmla="*/ 2 w 57"/>
                  <a:gd name="T17" fmla="*/ 1 h 36"/>
                  <a:gd name="T18" fmla="*/ 2 w 57"/>
                  <a:gd name="T19" fmla="*/ 1 h 36"/>
                  <a:gd name="T20" fmla="*/ 2 w 57"/>
                  <a:gd name="T21" fmla="*/ 1 h 36"/>
                  <a:gd name="T22" fmla="*/ 2 w 57"/>
                  <a:gd name="T23" fmla="*/ 1 h 36"/>
                  <a:gd name="T24" fmla="*/ 2 w 57"/>
                  <a:gd name="T25" fmla="*/ 1 h 36"/>
                  <a:gd name="T26" fmla="*/ 2 w 57"/>
                  <a:gd name="T27" fmla="*/ 1 h 36"/>
                  <a:gd name="T28" fmla="*/ 2 w 57"/>
                  <a:gd name="T29" fmla="*/ 1 h 36"/>
                  <a:gd name="T30" fmla="*/ 2 w 57"/>
                  <a:gd name="T31" fmla="*/ 1 h 36"/>
                  <a:gd name="T32" fmla="*/ 2 w 57"/>
                  <a:gd name="T33" fmla="*/ 1 h 36"/>
                  <a:gd name="T34" fmla="*/ 2 w 57"/>
                  <a:gd name="T35" fmla="*/ 1 h 36"/>
                  <a:gd name="T36" fmla="*/ 2 w 57"/>
                  <a:gd name="T37" fmla="*/ 1 h 36"/>
                  <a:gd name="T38" fmla="*/ 2 w 57"/>
                  <a:gd name="T39" fmla="*/ 1 h 36"/>
                  <a:gd name="T40" fmla="*/ 2 w 57"/>
                  <a:gd name="T41" fmla="*/ 1 h 36"/>
                  <a:gd name="T42" fmla="*/ 2 w 57"/>
                  <a:gd name="T43" fmla="*/ 1 h 36"/>
                  <a:gd name="T44" fmla="*/ 0 w 57"/>
                  <a:gd name="T45" fmla="*/ 1 h 36"/>
                  <a:gd name="T46" fmla="*/ 0 w 57"/>
                  <a:gd name="T47" fmla="*/ 1 h 36"/>
                  <a:gd name="T48" fmla="*/ 2 w 57"/>
                  <a:gd name="T49" fmla="*/ 0 h 36"/>
                  <a:gd name="T50" fmla="*/ 2 w 57"/>
                  <a:gd name="T51" fmla="*/ 1 h 36"/>
                  <a:gd name="T52" fmla="*/ 2 w 57"/>
                  <a:gd name="T53" fmla="*/ 1 h 36"/>
                  <a:gd name="T54" fmla="*/ 2 w 57"/>
                  <a:gd name="T55" fmla="*/ 1 h 36"/>
                  <a:gd name="T56" fmla="*/ 2 w 57"/>
                  <a:gd name="T57" fmla="*/ 1 h 36"/>
                  <a:gd name="T58" fmla="*/ 2 w 57"/>
                  <a:gd name="T59" fmla="*/ 1 h 36"/>
                  <a:gd name="T60" fmla="*/ 2 w 57"/>
                  <a:gd name="T61" fmla="*/ 1 h 36"/>
                  <a:gd name="T62" fmla="*/ 2 w 57"/>
                  <a:gd name="T63" fmla="*/ 1 h 36"/>
                  <a:gd name="T64" fmla="*/ 2 w 57"/>
                  <a:gd name="T65" fmla="*/ 1 h 36"/>
                  <a:gd name="T66" fmla="*/ 2 w 57"/>
                  <a:gd name="T67" fmla="*/ 1 h 36"/>
                  <a:gd name="T68" fmla="*/ 2 w 57"/>
                  <a:gd name="T69" fmla="*/ 1 h 36"/>
                  <a:gd name="T70" fmla="*/ 2 w 57"/>
                  <a:gd name="T71" fmla="*/ 1 h 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7"/>
                  <a:gd name="T109" fmla="*/ 0 h 36"/>
                  <a:gd name="T110" fmla="*/ 57 w 57"/>
                  <a:gd name="T111" fmla="*/ 36 h 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7" h="36">
                    <a:moveTo>
                      <a:pt x="53" y="13"/>
                    </a:moveTo>
                    <a:lnTo>
                      <a:pt x="55" y="13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5" y="15"/>
                    </a:lnTo>
                    <a:lnTo>
                      <a:pt x="55" y="17"/>
                    </a:lnTo>
                    <a:lnTo>
                      <a:pt x="53" y="17"/>
                    </a:lnTo>
                    <a:lnTo>
                      <a:pt x="52" y="19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48" y="21"/>
                    </a:lnTo>
                    <a:lnTo>
                      <a:pt x="46" y="23"/>
                    </a:lnTo>
                    <a:lnTo>
                      <a:pt x="44" y="23"/>
                    </a:lnTo>
                    <a:lnTo>
                      <a:pt x="44" y="25"/>
                    </a:lnTo>
                    <a:lnTo>
                      <a:pt x="42" y="25"/>
                    </a:lnTo>
                    <a:lnTo>
                      <a:pt x="42" y="27"/>
                    </a:lnTo>
                    <a:lnTo>
                      <a:pt x="40" y="27"/>
                    </a:lnTo>
                    <a:lnTo>
                      <a:pt x="38" y="29"/>
                    </a:lnTo>
                    <a:lnTo>
                      <a:pt x="36" y="30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2" y="34"/>
                    </a:lnTo>
                    <a:lnTo>
                      <a:pt x="30" y="34"/>
                    </a:lnTo>
                    <a:lnTo>
                      <a:pt x="28" y="34"/>
                    </a:lnTo>
                    <a:lnTo>
                      <a:pt x="27" y="36"/>
                    </a:lnTo>
                    <a:lnTo>
                      <a:pt x="25" y="36"/>
                    </a:lnTo>
                    <a:lnTo>
                      <a:pt x="23" y="36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7" y="32"/>
                    </a:lnTo>
                    <a:lnTo>
                      <a:pt x="15" y="30"/>
                    </a:lnTo>
                    <a:lnTo>
                      <a:pt x="13" y="30"/>
                    </a:lnTo>
                    <a:lnTo>
                      <a:pt x="13" y="29"/>
                    </a:lnTo>
                    <a:lnTo>
                      <a:pt x="11" y="27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7" y="21"/>
                    </a:lnTo>
                    <a:lnTo>
                      <a:pt x="5" y="19"/>
                    </a:lnTo>
                    <a:lnTo>
                      <a:pt x="5" y="17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9" y="7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7" y="11"/>
                    </a:lnTo>
                    <a:lnTo>
                      <a:pt x="28" y="11"/>
                    </a:lnTo>
                    <a:lnTo>
                      <a:pt x="32" y="11"/>
                    </a:lnTo>
                    <a:lnTo>
                      <a:pt x="34" y="11"/>
                    </a:lnTo>
                    <a:lnTo>
                      <a:pt x="36" y="13"/>
                    </a:lnTo>
                    <a:lnTo>
                      <a:pt x="38" y="13"/>
                    </a:lnTo>
                    <a:lnTo>
                      <a:pt x="42" y="13"/>
                    </a:lnTo>
                    <a:lnTo>
                      <a:pt x="44" y="13"/>
                    </a:lnTo>
                    <a:lnTo>
                      <a:pt x="48" y="13"/>
                    </a:lnTo>
                    <a:lnTo>
                      <a:pt x="50" y="13"/>
                    </a:lnTo>
                    <a:lnTo>
                      <a:pt x="53" y="13"/>
                    </a:lnTo>
                    <a:close/>
                  </a:path>
                </a:pathLst>
              </a:custGeom>
              <a:solidFill>
                <a:srgbClr val="A84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74" name="Freeform 850"/>
              <p:cNvSpPr>
                <a:spLocks noChangeAspect="1"/>
              </p:cNvSpPr>
              <p:nvPr/>
            </p:nvSpPr>
            <p:spPr bwMode="auto">
              <a:xfrm>
                <a:off x="1182" y="3310"/>
                <a:ext cx="41" cy="19"/>
              </a:xfrm>
              <a:custGeom>
                <a:avLst/>
                <a:gdLst>
                  <a:gd name="T0" fmla="*/ 2 w 53"/>
                  <a:gd name="T1" fmla="*/ 1 h 27"/>
                  <a:gd name="T2" fmla="*/ 2 w 53"/>
                  <a:gd name="T3" fmla="*/ 1 h 27"/>
                  <a:gd name="T4" fmla="*/ 2 w 53"/>
                  <a:gd name="T5" fmla="*/ 1 h 27"/>
                  <a:gd name="T6" fmla="*/ 2 w 53"/>
                  <a:gd name="T7" fmla="*/ 1 h 27"/>
                  <a:gd name="T8" fmla="*/ 2 w 53"/>
                  <a:gd name="T9" fmla="*/ 1 h 27"/>
                  <a:gd name="T10" fmla="*/ 2 w 53"/>
                  <a:gd name="T11" fmla="*/ 1 h 27"/>
                  <a:gd name="T12" fmla="*/ 2 w 53"/>
                  <a:gd name="T13" fmla="*/ 1 h 27"/>
                  <a:gd name="T14" fmla="*/ 2 w 53"/>
                  <a:gd name="T15" fmla="*/ 1 h 27"/>
                  <a:gd name="T16" fmla="*/ 2 w 53"/>
                  <a:gd name="T17" fmla="*/ 1 h 27"/>
                  <a:gd name="T18" fmla="*/ 2 w 53"/>
                  <a:gd name="T19" fmla="*/ 1 h 27"/>
                  <a:gd name="T20" fmla="*/ 2 w 53"/>
                  <a:gd name="T21" fmla="*/ 1 h 27"/>
                  <a:gd name="T22" fmla="*/ 2 w 53"/>
                  <a:gd name="T23" fmla="*/ 1 h 27"/>
                  <a:gd name="T24" fmla="*/ 2 w 53"/>
                  <a:gd name="T25" fmla="*/ 1 h 27"/>
                  <a:gd name="T26" fmla="*/ 2 w 53"/>
                  <a:gd name="T27" fmla="*/ 1 h 27"/>
                  <a:gd name="T28" fmla="*/ 2 w 53"/>
                  <a:gd name="T29" fmla="*/ 1 h 27"/>
                  <a:gd name="T30" fmla="*/ 2 w 53"/>
                  <a:gd name="T31" fmla="*/ 1 h 27"/>
                  <a:gd name="T32" fmla="*/ 2 w 53"/>
                  <a:gd name="T33" fmla="*/ 1 h 27"/>
                  <a:gd name="T34" fmla="*/ 2 w 53"/>
                  <a:gd name="T35" fmla="*/ 1 h 27"/>
                  <a:gd name="T36" fmla="*/ 0 w 53"/>
                  <a:gd name="T37" fmla="*/ 1 h 27"/>
                  <a:gd name="T38" fmla="*/ 0 w 53"/>
                  <a:gd name="T39" fmla="*/ 0 h 27"/>
                  <a:gd name="T40" fmla="*/ 2 w 53"/>
                  <a:gd name="T41" fmla="*/ 1 h 27"/>
                  <a:gd name="T42" fmla="*/ 2 w 53"/>
                  <a:gd name="T43" fmla="*/ 1 h 27"/>
                  <a:gd name="T44" fmla="*/ 2 w 53"/>
                  <a:gd name="T45" fmla="*/ 1 h 27"/>
                  <a:gd name="T46" fmla="*/ 2 w 53"/>
                  <a:gd name="T47" fmla="*/ 1 h 27"/>
                  <a:gd name="T48" fmla="*/ 2 w 53"/>
                  <a:gd name="T49" fmla="*/ 1 h 27"/>
                  <a:gd name="T50" fmla="*/ 2 w 53"/>
                  <a:gd name="T51" fmla="*/ 1 h 27"/>
                  <a:gd name="T52" fmla="*/ 2 w 53"/>
                  <a:gd name="T53" fmla="*/ 1 h 27"/>
                  <a:gd name="T54" fmla="*/ 2 w 53"/>
                  <a:gd name="T55" fmla="*/ 1 h 27"/>
                  <a:gd name="T56" fmla="*/ 2 w 53"/>
                  <a:gd name="T57" fmla="*/ 1 h 27"/>
                  <a:gd name="T58" fmla="*/ 2 w 53"/>
                  <a:gd name="T59" fmla="*/ 1 h 27"/>
                  <a:gd name="T60" fmla="*/ 2 w 53"/>
                  <a:gd name="T61" fmla="*/ 1 h 27"/>
                  <a:gd name="T62" fmla="*/ 2 w 53"/>
                  <a:gd name="T63" fmla="*/ 1 h 27"/>
                  <a:gd name="T64" fmla="*/ 2 w 53"/>
                  <a:gd name="T65" fmla="*/ 1 h 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3"/>
                  <a:gd name="T100" fmla="*/ 0 h 27"/>
                  <a:gd name="T101" fmla="*/ 53 w 53"/>
                  <a:gd name="T102" fmla="*/ 27 h 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3" h="27">
                    <a:moveTo>
                      <a:pt x="50" y="13"/>
                    </a:moveTo>
                    <a:lnTo>
                      <a:pt x="51" y="13"/>
                    </a:lnTo>
                    <a:lnTo>
                      <a:pt x="53" y="13"/>
                    </a:lnTo>
                    <a:lnTo>
                      <a:pt x="51" y="15"/>
                    </a:lnTo>
                    <a:lnTo>
                      <a:pt x="50" y="15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46" y="17"/>
                    </a:lnTo>
                    <a:lnTo>
                      <a:pt x="44" y="17"/>
                    </a:lnTo>
                    <a:lnTo>
                      <a:pt x="44" y="19"/>
                    </a:lnTo>
                    <a:lnTo>
                      <a:pt x="42" y="19"/>
                    </a:lnTo>
                    <a:lnTo>
                      <a:pt x="40" y="21"/>
                    </a:lnTo>
                    <a:lnTo>
                      <a:pt x="38" y="21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2" y="25"/>
                    </a:lnTo>
                    <a:lnTo>
                      <a:pt x="30" y="25"/>
                    </a:lnTo>
                    <a:lnTo>
                      <a:pt x="28" y="25"/>
                    </a:lnTo>
                    <a:lnTo>
                      <a:pt x="26" y="27"/>
                    </a:lnTo>
                    <a:lnTo>
                      <a:pt x="25" y="27"/>
                    </a:lnTo>
                    <a:lnTo>
                      <a:pt x="23" y="27"/>
                    </a:lnTo>
                    <a:lnTo>
                      <a:pt x="21" y="27"/>
                    </a:lnTo>
                    <a:lnTo>
                      <a:pt x="19" y="27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5" y="25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9" y="19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9" y="7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6" y="9"/>
                    </a:lnTo>
                    <a:lnTo>
                      <a:pt x="28" y="11"/>
                    </a:lnTo>
                    <a:lnTo>
                      <a:pt x="30" y="11"/>
                    </a:lnTo>
                    <a:lnTo>
                      <a:pt x="32" y="11"/>
                    </a:lnTo>
                    <a:lnTo>
                      <a:pt x="34" y="11"/>
                    </a:lnTo>
                    <a:lnTo>
                      <a:pt x="36" y="13"/>
                    </a:lnTo>
                    <a:lnTo>
                      <a:pt x="38" y="13"/>
                    </a:lnTo>
                    <a:lnTo>
                      <a:pt x="42" y="13"/>
                    </a:lnTo>
                    <a:lnTo>
                      <a:pt x="44" y="13"/>
                    </a:lnTo>
                    <a:lnTo>
                      <a:pt x="46" y="13"/>
                    </a:lnTo>
                    <a:lnTo>
                      <a:pt x="50" y="13"/>
                    </a:lnTo>
                    <a:close/>
                  </a:path>
                </a:pathLst>
              </a:custGeom>
              <a:solidFill>
                <a:srgbClr val="AB4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75" name="Freeform 851"/>
              <p:cNvSpPr>
                <a:spLocks noChangeAspect="1"/>
              </p:cNvSpPr>
              <p:nvPr/>
            </p:nvSpPr>
            <p:spPr bwMode="auto">
              <a:xfrm>
                <a:off x="1184" y="3312"/>
                <a:ext cx="37" cy="12"/>
              </a:xfrm>
              <a:custGeom>
                <a:avLst/>
                <a:gdLst>
                  <a:gd name="T0" fmla="*/ 2 w 49"/>
                  <a:gd name="T1" fmla="*/ 1 h 17"/>
                  <a:gd name="T2" fmla="*/ 2 w 49"/>
                  <a:gd name="T3" fmla="*/ 1 h 17"/>
                  <a:gd name="T4" fmla="*/ 2 w 49"/>
                  <a:gd name="T5" fmla="*/ 1 h 17"/>
                  <a:gd name="T6" fmla="*/ 2 w 49"/>
                  <a:gd name="T7" fmla="*/ 1 h 17"/>
                  <a:gd name="T8" fmla="*/ 2 w 49"/>
                  <a:gd name="T9" fmla="*/ 1 h 17"/>
                  <a:gd name="T10" fmla="*/ 2 w 49"/>
                  <a:gd name="T11" fmla="*/ 1 h 17"/>
                  <a:gd name="T12" fmla="*/ 2 w 49"/>
                  <a:gd name="T13" fmla="*/ 1 h 17"/>
                  <a:gd name="T14" fmla="*/ 2 w 49"/>
                  <a:gd name="T15" fmla="*/ 1 h 17"/>
                  <a:gd name="T16" fmla="*/ 2 w 49"/>
                  <a:gd name="T17" fmla="*/ 1 h 17"/>
                  <a:gd name="T18" fmla="*/ 2 w 49"/>
                  <a:gd name="T19" fmla="*/ 1 h 17"/>
                  <a:gd name="T20" fmla="*/ 2 w 49"/>
                  <a:gd name="T21" fmla="*/ 1 h 17"/>
                  <a:gd name="T22" fmla="*/ 2 w 49"/>
                  <a:gd name="T23" fmla="*/ 1 h 17"/>
                  <a:gd name="T24" fmla="*/ 2 w 49"/>
                  <a:gd name="T25" fmla="*/ 1 h 17"/>
                  <a:gd name="T26" fmla="*/ 2 w 49"/>
                  <a:gd name="T27" fmla="*/ 1 h 17"/>
                  <a:gd name="T28" fmla="*/ 2 w 49"/>
                  <a:gd name="T29" fmla="*/ 1 h 17"/>
                  <a:gd name="T30" fmla="*/ 2 w 49"/>
                  <a:gd name="T31" fmla="*/ 1 h 17"/>
                  <a:gd name="T32" fmla="*/ 2 w 49"/>
                  <a:gd name="T33" fmla="*/ 1 h 17"/>
                  <a:gd name="T34" fmla="*/ 2 w 49"/>
                  <a:gd name="T35" fmla="*/ 1 h 17"/>
                  <a:gd name="T36" fmla="*/ 2 w 49"/>
                  <a:gd name="T37" fmla="*/ 1 h 17"/>
                  <a:gd name="T38" fmla="*/ 2 w 49"/>
                  <a:gd name="T39" fmla="*/ 1 h 17"/>
                  <a:gd name="T40" fmla="*/ 2 w 49"/>
                  <a:gd name="T41" fmla="*/ 1 h 17"/>
                  <a:gd name="T42" fmla="*/ 2 w 49"/>
                  <a:gd name="T43" fmla="*/ 1 h 17"/>
                  <a:gd name="T44" fmla="*/ 2 w 49"/>
                  <a:gd name="T45" fmla="*/ 1 h 17"/>
                  <a:gd name="T46" fmla="*/ 2 w 49"/>
                  <a:gd name="T47" fmla="*/ 1 h 17"/>
                  <a:gd name="T48" fmla="*/ 2 w 49"/>
                  <a:gd name="T49" fmla="*/ 1 h 17"/>
                  <a:gd name="T50" fmla="*/ 2 w 49"/>
                  <a:gd name="T51" fmla="*/ 1 h 17"/>
                  <a:gd name="T52" fmla="*/ 2 w 49"/>
                  <a:gd name="T53" fmla="*/ 1 h 17"/>
                  <a:gd name="T54" fmla="*/ 2 w 49"/>
                  <a:gd name="T55" fmla="*/ 1 h 17"/>
                  <a:gd name="T56" fmla="*/ 2 w 49"/>
                  <a:gd name="T57" fmla="*/ 1 h 17"/>
                  <a:gd name="T58" fmla="*/ 2 w 49"/>
                  <a:gd name="T59" fmla="*/ 1 h 17"/>
                  <a:gd name="T60" fmla="*/ 1 w 49"/>
                  <a:gd name="T61" fmla="*/ 1 h 17"/>
                  <a:gd name="T62" fmla="*/ 1 w 49"/>
                  <a:gd name="T63" fmla="*/ 1 h 17"/>
                  <a:gd name="T64" fmla="*/ 0 w 49"/>
                  <a:gd name="T65" fmla="*/ 1 h 17"/>
                  <a:gd name="T66" fmla="*/ 0 w 49"/>
                  <a:gd name="T67" fmla="*/ 0 h 17"/>
                  <a:gd name="T68" fmla="*/ 1 w 49"/>
                  <a:gd name="T69" fmla="*/ 0 h 17"/>
                  <a:gd name="T70" fmla="*/ 2 w 49"/>
                  <a:gd name="T71" fmla="*/ 0 h 17"/>
                  <a:gd name="T72" fmla="*/ 2 w 49"/>
                  <a:gd name="T73" fmla="*/ 1 h 17"/>
                  <a:gd name="T74" fmla="*/ 2 w 49"/>
                  <a:gd name="T75" fmla="*/ 1 h 17"/>
                  <a:gd name="T76" fmla="*/ 2 w 49"/>
                  <a:gd name="T77" fmla="*/ 1 h 17"/>
                  <a:gd name="T78" fmla="*/ 2 w 49"/>
                  <a:gd name="T79" fmla="*/ 1 h 17"/>
                  <a:gd name="T80" fmla="*/ 2 w 49"/>
                  <a:gd name="T81" fmla="*/ 1 h 17"/>
                  <a:gd name="T82" fmla="*/ 2 w 49"/>
                  <a:gd name="T83" fmla="*/ 1 h 17"/>
                  <a:gd name="T84" fmla="*/ 2 w 49"/>
                  <a:gd name="T85" fmla="*/ 1 h 17"/>
                  <a:gd name="T86" fmla="*/ 2 w 49"/>
                  <a:gd name="T87" fmla="*/ 1 h 17"/>
                  <a:gd name="T88" fmla="*/ 2 w 49"/>
                  <a:gd name="T89" fmla="*/ 1 h 17"/>
                  <a:gd name="T90" fmla="*/ 2 w 49"/>
                  <a:gd name="T91" fmla="*/ 1 h 17"/>
                  <a:gd name="T92" fmla="*/ 2 w 49"/>
                  <a:gd name="T93" fmla="*/ 1 h 17"/>
                  <a:gd name="T94" fmla="*/ 2 w 49"/>
                  <a:gd name="T95" fmla="*/ 1 h 17"/>
                  <a:gd name="T96" fmla="*/ 2 w 49"/>
                  <a:gd name="T97" fmla="*/ 1 h 17"/>
                  <a:gd name="T98" fmla="*/ 2 w 49"/>
                  <a:gd name="T99" fmla="*/ 1 h 17"/>
                  <a:gd name="T100" fmla="*/ 2 w 49"/>
                  <a:gd name="T101" fmla="*/ 1 h 17"/>
                  <a:gd name="T102" fmla="*/ 2 w 49"/>
                  <a:gd name="T103" fmla="*/ 1 h 17"/>
                  <a:gd name="T104" fmla="*/ 2 w 49"/>
                  <a:gd name="T105" fmla="*/ 1 h 17"/>
                  <a:gd name="T106" fmla="*/ 2 w 49"/>
                  <a:gd name="T107" fmla="*/ 1 h 17"/>
                  <a:gd name="T108" fmla="*/ 2 w 49"/>
                  <a:gd name="T109" fmla="*/ 1 h 17"/>
                  <a:gd name="T110" fmla="*/ 2 w 49"/>
                  <a:gd name="T111" fmla="*/ 1 h 17"/>
                  <a:gd name="T112" fmla="*/ 2 w 49"/>
                  <a:gd name="T113" fmla="*/ 1 h 17"/>
                  <a:gd name="T114" fmla="*/ 2 w 49"/>
                  <a:gd name="T115" fmla="*/ 1 h 1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9"/>
                  <a:gd name="T175" fmla="*/ 0 h 17"/>
                  <a:gd name="T176" fmla="*/ 49 w 49"/>
                  <a:gd name="T177" fmla="*/ 17 h 1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9" h="17">
                    <a:moveTo>
                      <a:pt x="46" y="11"/>
                    </a:moveTo>
                    <a:lnTo>
                      <a:pt x="48" y="11"/>
                    </a:lnTo>
                    <a:lnTo>
                      <a:pt x="49" y="11"/>
                    </a:lnTo>
                    <a:lnTo>
                      <a:pt x="48" y="11"/>
                    </a:lnTo>
                    <a:lnTo>
                      <a:pt x="48" y="13"/>
                    </a:lnTo>
                    <a:lnTo>
                      <a:pt x="46" y="13"/>
                    </a:lnTo>
                    <a:lnTo>
                      <a:pt x="44" y="13"/>
                    </a:lnTo>
                    <a:lnTo>
                      <a:pt x="42" y="15"/>
                    </a:lnTo>
                    <a:lnTo>
                      <a:pt x="40" y="15"/>
                    </a:lnTo>
                    <a:lnTo>
                      <a:pt x="38" y="15"/>
                    </a:lnTo>
                    <a:lnTo>
                      <a:pt x="36" y="17"/>
                    </a:lnTo>
                    <a:lnTo>
                      <a:pt x="34" y="17"/>
                    </a:lnTo>
                    <a:lnTo>
                      <a:pt x="32" y="17"/>
                    </a:lnTo>
                    <a:lnTo>
                      <a:pt x="30" y="17"/>
                    </a:lnTo>
                    <a:lnTo>
                      <a:pt x="28" y="17"/>
                    </a:lnTo>
                    <a:lnTo>
                      <a:pt x="26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9" y="17"/>
                    </a:lnTo>
                    <a:lnTo>
                      <a:pt x="17" y="17"/>
                    </a:lnTo>
                    <a:lnTo>
                      <a:pt x="15" y="17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9" y="7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4" y="9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0" y="11"/>
                    </a:lnTo>
                    <a:lnTo>
                      <a:pt x="32" y="11"/>
                    </a:lnTo>
                    <a:lnTo>
                      <a:pt x="34" y="11"/>
                    </a:lnTo>
                    <a:lnTo>
                      <a:pt x="36" y="11"/>
                    </a:lnTo>
                    <a:lnTo>
                      <a:pt x="38" y="11"/>
                    </a:lnTo>
                    <a:lnTo>
                      <a:pt x="42" y="11"/>
                    </a:lnTo>
                    <a:lnTo>
                      <a:pt x="44" y="11"/>
                    </a:lnTo>
                    <a:lnTo>
                      <a:pt x="46" y="11"/>
                    </a:lnTo>
                    <a:close/>
                  </a:path>
                </a:pathLst>
              </a:custGeom>
              <a:solidFill>
                <a:srgbClr val="B052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76" name="Freeform 852"/>
              <p:cNvSpPr>
                <a:spLocks noChangeAspect="1"/>
              </p:cNvSpPr>
              <p:nvPr/>
            </p:nvSpPr>
            <p:spPr bwMode="auto">
              <a:xfrm>
                <a:off x="1185" y="3312"/>
                <a:ext cx="36" cy="9"/>
              </a:xfrm>
              <a:custGeom>
                <a:avLst/>
                <a:gdLst>
                  <a:gd name="T0" fmla="*/ 2 w 47"/>
                  <a:gd name="T1" fmla="*/ 1 h 13"/>
                  <a:gd name="T2" fmla="*/ 2 w 47"/>
                  <a:gd name="T3" fmla="*/ 1 h 13"/>
                  <a:gd name="T4" fmla="*/ 2 w 47"/>
                  <a:gd name="T5" fmla="*/ 1 h 13"/>
                  <a:gd name="T6" fmla="*/ 2 w 47"/>
                  <a:gd name="T7" fmla="*/ 1 h 13"/>
                  <a:gd name="T8" fmla="*/ 2 w 47"/>
                  <a:gd name="T9" fmla="*/ 1 h 13"/>
                  <a:gd name="T10" fmla="*/ 2 w 47"/>
                  <a:gd name="T11" fmla="*/ 1 h 13"/>
                  <a:gd name="T12" fmla="*/ 2 w 47"/>
                  <a:gd name="T13" fmla="*/ 1 h 13"/>
                  <a:gd name="T14" fmla="*/ 2 w 47"/>
                  <a:gd name="T15" fmla="*/ 1 h 13"/>
                  <a:gd name="T16" fmla="*/ 2 w 47"/>
                  <a:gd name="T17" fmla="*/ 1 h 13"/>
                  <a:gd name="T18" fmla="*/ 2 w 47"/>
                  <a:gd name="T19" fmla="*/ 1 h 13"/>
                  <a:gd name="T20" fmla="*/ 2 w 47"/>
                  <a:gd name="T21" fmla="*/ 1 h 13"/>
                  <a:gd name="T22" fmla="*/ 2 w 47"/>
                  <a:gd name="T23" fmla="*/ 1 h 13"/>
                  <a:gd name="T24" fmla="*/ 2 w 47"/>
                  <a:gd name="T25" fmla="*/ 1 h 13"/>
                  <a:gd name="T26" fmla="*/ 2 w 47"/>
                  <a:gd name="T27" fmla="*/ 1 h 13"/>
                  <a:gd name="T28" fmla="*/ 2 w 47"/>
                  <a:gd name="T29" fmla="*/ 1 h 13"/>
                  <a:gd name="T30" fmla="*/ 2 w 47"/>
                  <a:gd name="T31" fmla="*/ 1 h 13"/>
                  <a:gd name="T32" fmla="*/ 2 w 47"/>
                  <a:gd name="T33" fmla="*/ 1 h 13"/>
                  <a:gd name="T34" fmla="*/ 2 w 47"/>
                  <a:gd name="T35" fmla="*/ 1 h 13"/>
                  <a:gd name="T36" fmla="*/ 2 w 47"/>
                  <a:gd name="T37" fmla="*/ 1 h 13"/>
                  <a:gd name="T38" fmla="*/ 2 w 47"/>
                  <a:gd name="T39" fmla="*/ 1 h 13"/>
                  <a:gd name="T40" fmla="*/ 2 w 47"/>
                  <a:gd name="T41" fmla="*/ 1 h 13"/>
                  <a:gd name="T42" fmla="*/ 2 w 47"/>
                  <a:gd name="T43" fmla="*/ 1 h 13"/>
                  <a:gd name="T44" fmla="*/ 2 w 47"/>
                  <a:gd name="T45" fmla="*/ 1 h 13"/>
                  <a:gd name="T46" fmla="*/ 2 w 47"/>
                  <a:gd name="T47" fmla="*/ 1 h 13"/>
                  <a:gd name="T48" fmla="*/ 2 w 47"/>
                  <a:gd name="T49" fmla="*/ 1 h 13"/>
                  <a:gd name="T50" fmla="*/ 2 w 47"/>
                  <a:gd name="T51" fmla="*/ 1 h 13"/>
                  <a:gd name="T52" fmla="*/ 2 w 47"/>
                  <a:gd name="T53" fmla="*/ 1 h 13"/>
                  <a:gd name="T54" fmla="*/ 2 w 47"/>
                  <a:gd name="T55" fmla="*/ 1 h 13"/>
                  <a:gd name="T56" fmla="*/ 2 w 47"/>
                  <a:gd name="T57" fmla="*/ 1 h 13"/>
                  <a:gd name="T58" fmla="*/ 2 w 47"/>
                  <a:gd name="T59" fmla="*/ 1 h 13"/>
                  <a:gd name="T60" fmla="*/ 2 w 47"/>
                  <a:gd name="T61" fmla="*/ 1 h 13"/>
                  <a:gd name="T62" fmla="*/ 2 w 47"/>
                  <a:gd name="T63" fmla="*/ 1 h 13"/>
                  <a:gd name="T64" fmla="*/ 2 w 47"/>
                  <a:gd name="T65" fmla="*/ 1 h 13"/>
                  <a:gd name="T66" fmla="*/ 2 w 47"/>
                  <a:gd name="T67" fmla="*/ 1 h 13"/>
                  <a:gd name="T68" fmla="*/ 2 w 47"/>
                  <a:gd name="T69" fmla="*/ 1 h 13"/>
                  <a:gd name="T70" fmla="*/ 2 w 47"/>
                  <a:gd name="T71" fmla="*/ 1 h 13"/>
                  <a:gd name="T72" fmla="*/ 2 w 47"/>
                  <a:gd name="T73" fmla="*/ 1 h 13"/>
                  <a:gd name="T74" fmla="*/ 2 w 47"/>
                  <a:gd name="T75" fmla="*/ 1 h 13"/>
                  <a:gd name="T76" fmla="*/ 2 w 47"/>
                  <a:gd name="T77" fmla="*/ 1 h 13"/>
                  <a:gd name="T78" fmla="*/ 2 w 47"/>
                  <a:gd name="T79" fmla="*/ 1 h 13"/>
                  <a:gd name="T80" fmla="*/ 2 w 47"/>
                  <a:gd name="T81" fmla="*/ 1 h 13"/>
                  <a:gd name="T82" fmla="*/ 2 w 47"/>
                  <a:gd name="T83" fmla="*/ 1 h 13"/>
                  <a:gd name="T84" fmla="*/ 2 w 47"/>
                  <a:gd name="T85" fmla="*/ 1 h 13"/>
                  <a:gd name="T86" fmla="*/ 2 w 47"/>
                  <a:gd name="T87" fmla="*/ 1 h 13"/>
                  <a:gd name="T88" fmla="*/ 2 w 47"/>
                  <a:gd name="T89" fmla="*/ 1 h 13"/>
                  <a:gd name="T90" fmla="*/ 2 w 47"/>
                  <a:gd name="T91" fmla="*/ 1 h 13"/>
                  <a:gd name="T92" fmla="*/ 2 w 47"/>
                  <a:gd name="T93" fmla="*/ 1 h 13"/>
                  <a:gd name="T94" fmla="*/ 2 w 47"/>
                  <a:gd name="T95" fmla="*/ 1 h 13"/>
                  <a:gd name="T96" fmla="*/ 2 w 47"/>
                  <a:gd name="T97" fmla="*/ 1 h 13"/>
                  <a:gd name="T98" fmla="*/ 2 w 47"/>
                  <a:gd name="T99" fmla="*/ 1 h 13"/>
                  <a:gd name="T100" fmla="*/ 2 w 47"/>
                  <a:gd name="T101" fmla="*/ 1 h 13"/>
                  <a:gd name="T102" fmla="*/ 2 w 47"/>
                  <a:gd name="T103" fmla="*/ 1 h 13"/>
                  <a:gd name="T104" fmla="*/ 2 w 47"/>
                  <a:gd name="T105" fmla="*/ 1 h 13"/>
                  <a:gd name="T106" fmla="*/ 0 w 47"/>
                  <a:gd name="T107" fmla="*/ 1 h 13"/>
                  <a:gd name="T108" fmla="*/ 0 w 47"/>
                  <a:gd name="T109" fmla="*/ 0 h 13"/>
                  <a:gd name="T110" fmla="*/ 0 w 47"/>
                  <a:gd name="T111" fmla="*/ 1 h 13"/>
                  <a:gd name="T112" fmla="*/ 2 w 47"/>
                  <a:gd name="T113" fmla="*/ 1 h 13"/>
                  <a:gd name="T114" fmla="*/ 2 w 47"/>
                  <a:gd name="T115" fmla="*/ 1 h 13"/>
                  <a:gd name="T116" fmla="*/ 2 w 47"/>
                  <a:gd name="T117" fmla="*/ 1 h 13"/>
                  <a:gd name="T118" fmla="*/ 2 w 47"/>
                  <a:gd name="T119" fmla="*/ 1 h 1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"/>
                  <a:gd name="T181" fmla="*/ 0 h 13"/>
                  <a:gd name="T182" fmla="*/ 47 w 47"/>
                  <a:gd name="T183" fmla="*/ 13 h 1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" h="13">
                    <a:moveTo>
                      <a:pt x="6" y="3"/>
                    </a:moveTo>
                    <a:lnTo>
                      <a:pt x="6" y="5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2" y="11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29" y="11"/>
                    </a:lnTo>
                    <a:lnTo>
                      <a:pt x="31" y="11"/>
                    </a:lnTo>
                    <a:lnTo>
                      <a:pt x="33" y="13"/>
                    </a:lnTo>
                    <a:lnTo>
                      <a:pt x="35" y="13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41" y="13"/>
                    </a:lnTo>
                    <a:lnTo>
                      <a:pt x="43" y="13"/>
                    </a:lnTo>
                    <a:lnTo>
                      <a:pt x="45" y="13"/>
                    </a:lnTo>
                    <a:lnTo>
                      <a:pt x="45" y="11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5" y="13"/>
                    </a:lnTo>
                    <a:lnTo>
                      <a:pt x="43" y="13"/>
                    </a:lnTo>
                    <a:lnTo>
                      <a:pt x="41" y="13"/>
                    </a:lnTo>
                    <a:lnTo>
                      <a:pt x="39" y="13"/>
                    </a:lnTo>
                    <a:lnTo>
                      <a:pt x="37" y="13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29" y="13"/>
                    </a:lnTo>
                    <a:lnTo>
                      <a:pt x="27" y="13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54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77" name="Freeform 853"/>
              <p:cNvSpPr>
                <a:spLocks noChangeAspect="1"/>
              </p:cNvSpPr>
              <p:nvPr/>
            </p:nvSpPr>
            <p:spPr bwMode="auto">
              <a:xfrm>
                <a:off x="1119" y="3239"/>
                <a:ext cx="182" cy="76"/>
              </a:xfrm>
              <a:custGeom>
                <a:avLst/>
                <a:gdLst>
                  <a:gd name="T0" fmla="*/ 2 w 240"/>
                  <a:gd name="T1" fmla="*/ 1 h 109"/>
                  <a:gd name="T2" fmla="*/ 2 w 240"/>
                  <a:gd name="T3" fmla="*/ 0 h 109"/>
                  <a:gd name="T4" fmla="*/ 2 w 240"/>
                  <a:gd name="T5" fmla="*/ 0 h 109"/>
                  <a:gd name="T6" fmla="*/ 2 w 240"/>
                  <a:gd name="T7" fmla="*/ 1 h 109"/>
                  <a:gd name="T8" fmla="*/ 2 w 240"/>
                  <a:gd name="T9" fmla="*/ 1 h 109"/>
                  <a:gd name="T10" fmla="*/ 2 w 240"/>
                  <a:gd name="T11" fmla="*/ 1 h 109"/>
                  <a:gd name="T12" fmla="*/ 2 w 240"/>
                  <a:gd name="T13" fmla="*/ 1 h 109"/>
                  <a:gd name="T14" fmla="*/ 0 w 240"/>
                  <a:gd name="T15" fmla="*/ 1 h 109"/>
                  <a:gd name="T16" fmla="*/ 0 w 240"/>
                  <a:gd name="T17" fmla="*/ 1 h 109"/>
                  <a:gd name="T18" fmla="*/ 2 w 240"/>
                  <a:gd name="T19" fmla="*/ 1 h 109"/>
                  <a:gd name="T20" fmla="*/ 2 w 240"/>
                  <a:gd name="T21" fmla="*/ 1 h 109"/>
                  <a:gd name="T22" fmla="*/ 2 w 240"/>
                  <a:gd name="T23" fmla="*/ 1 h 109"/>
                  <a:gd name="T24" fmla="*/ 2 w 240"/>
                  <a:gd name="T25" fmla="*/ 1 h 109"/>
                  <a:gd name="T26" fmla="*/ 2 w 240"/>
                  <a:gd name="T27" fmla="*/ 1 h 109"/>
                  <a:gd name="T28" fmla="*/ 2 w 240"/>
                  <a:gd name="T29" fmla="*/ 1 h 109"/>
                  <a:gd name="T30" fmla="*/ 2 w 240"/>
                  <a:gd name="T31" fmla="*/ 1 h 109"/>
                  <a:gd name="T32" fmla="*/ 2 w 240"/>
                  <a:gd name="T33" fmla="*/ 1 h 109"/>
                  <a:gd name="T34" fmla="*/ 2 w 240"/>
                  <a:gd name="T35" fmla="*/ 1 h 109"/>
                  <a:gd name="T36" fmla="*/ 2 w 240"/>
                  <a:gd name="T37" fmla="*/ 1 h 109"/>
                  <a:gd name="T38" fmla="*/ 2 w 240"/>
                  <a:gd name="T39" fmla="*/ 1 h 109"/>
                  <a:gd name="T40" fmla="*/ 2 w 240"/>
                  <a:gd name="T41" fmla="*/ 1 h 109"/>
                  <a:gd name="T42" fmla="*/ 2 w 240"/>
                  <a:gd name="T43" fmla="*/ 1 h 109"/>
                  <a:gd name="T44" fmla="*/ 3 w 240"/>
                  <a:gd name="T45" fmla="*/ 1 h 109"/>
                  <a:gd name="T46" fmla="*/ 3 w 240"/>
                  <a:gd name="T47" fmla="*/ 1 h 109"/>
                  <a:gd name="T48" fmla="*/ 3 w 240"/>
                  <a:gd name="T49" fmla="*/ 1 h 109"/>
                  <a:gd name="T50" fmla="*/ 3 w 240"/>
                  <a:gd name="T51" fmla="*/ 1 h 109"/>
                  <a:gd name="T52" fmla="*/ 4 w 240"/>
                  <a:gd name="T53" fmla="*/ 1 h 109"/>
                  <a:gd name="T54" fmla="*/ 4 w 240"/>
                  <a:gd name="T55" fmla="*/ 1 h 109"/>
                  <a:gd name="T56" fmla="*/ 4 w 240"/>
                  <a:gd name="T57" fmla="*/ 1 h 109"/>
                  <a:gd name="T58" fmla="*/ 4 w 240"/>
                  <a:gd name="T59" fmla="*/ 1 h 109"/>
                  <a:gd name="T60" fmla="*/ 5 w 240"/>
                  <a:gd name="T61" fmla="*/ 1 h 109"/>
                  <a:gd name="T62" fmla="*/ 5 w 240"/>
                  <a:gd name="T63" fmla="*/ 1 h 109"/>
                  <a:gd name="T64" fmla="*/ 5 w 240"/>
                  <a:gd name="T65" fmla="*/ 1 h 109"/>
                  <a:gd name="T66" fmla="*/ 5 w 240"/>
                  <a:gd name="T67" fmla="*/ 1 h 109"/>
                  <a:gd name="T68" fmla="*/ 5 w 240"/>
                  <a:gd name="T69" fmla="*/ 1 h 109"/>
                  <a:gd name="T70" fmla="*/ 6 w 240"/>
                  <a:gd name="T71" fmla="*/ 1 h 109"/>
                  <a:gd name="T72" fmla="*/ 6 w 240"/>
                  <a:gd name="T73" fmla="*/ 1 h 109"/>
                  <a:gd name="T74" fmla="*/ 6 w 240"/>
                  <a:gd name="T75" fmla="*/ 1 h 109"/>
                  <a:gd name="T76" fmla="*/ 6 w 240"/>
                  <a:gd name="T77" fmla="*/ 1 h 109"/>
                  <a:gd name="T78" fmla="*/ 7 w 240"/>
                  <a:gd name="T79" fmla="*/ 1 h 109"/>
                  <a:gd name="T80" fmla="*/ 8 w 240"/>
                  <a:gd name="T81" fmla="*/ 1 h 109"/>
                  <a:gd name="T82" fmla="*/ 8 w 240"/>
                  <a:gd name="T83" fmla="*/ 1 h 109"/>
                  <a:gd name="T84" fmla="*/ 8 w 240"/>
                  <a:gd name="T85" fmla="*/ 1 h 109"/>
                  <a:gd name="T86" fmla="*/ 8 w 240"/>
                  <a:gd name="T87" fmla="*/ 1 h 109"/>
                  <a:gd name="T88" fmla="*/ 8 w 240"/>
                  <a:gd name="T89" fmla="*/ 1 h 109"/>
                  <a:gd name="T90" fmla="*/ 8 w 240"/>
                  <a:gd name="T91" fmla="*/ 1 h 109"/>
                  <a:gd name="T92" fmla="*/ 8 w 240"/>
                  <a:gd name="T93" fmla="*/ 1 h 109"/>
                  <a:gd name="T94" fmla="*/ 8 w 240"/>
                  <a:gd name="T95" fmla="*/ 1 h 109"/>
                  <a:gd name="T96" fmla="*/ 8 w 240"/>
                  <a:gd name="T97" fmla="*/ 1 h 109"/>
                  <a:gd name="T98" fmla="*/ 8 w 240"/>
                  <a:gd name="T99" fmla="*/ 1 h 10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0"/>
                  <a:gd name="T151" fmla="*/ 0 h 109"/>
                  <a:gd name="T152" fmla="*/ 240 w 240"/>
                  <a:gd name="T153" fmla="*/ 109 h 10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0" h="109">
                    <a:moveTo>
                      <a:pt x="46" y="13"/>
                    </a:moveTo>
                    <a:lnTo>
                      <a:pt x="35" y="6"/>
                    </a:lnTo>
                    <a:lnTo>
                      <a:pt x="33" y="4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2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8" y="50"/>
                    </a:lnTo>
                    <a:lnTo>
                      <a:pt x="8" y="52"/>
                    </a:lnTo>
                    <a:lnTo>
                      <a:pt x="10" y="54"/>
                    </a:lnTo>
                    <a:lnTo>
                      <a:pt x="12" y="56"/>
                    </a:lnTo>
                    <a:lnTo>
                      <a:pt x="14" y="57"/>
                    </a:lnTo>
                    <a:lnTo>
                      <a:pt x="15" y="59"/>
                    </a:lnTo>
                    <a:lnTo>
                      <a:pt x="17" y="59"/>
                    </a:lnTo>
                    <a:lnTo>
                      <a:pt x="17" y="61"/>
                    </a:lnTo>
                    <a:lnTo>
                      <a:pt x="19" y="61"/>
                    </a:lnTo>
                    <a:lnTo>
                      <a:pt x="19" y="63"/>
                    </a:lnTo>
                    <a:lnTo>
                      <a:pt x="21" y="63"/>
                    </a:lnTo>
                    <a:lnTo>
                      <a:pt x="23" y="65"/>
                    </a:lnTo>
                    <a:lnTo>
                      <a:pt x="25" y="65"/>
                    </a:lnTo>
                    <a:lnTo>
                      <a:pt x="25" y="67"/>
                    </a:lnTo>
                    <a:lnTo>
                      <a:pt x="27" y="67"/>
                    </a:lnTo>
                    <a:lnTo>
                      <a:pt x="29" y="69"/>
                    </a:lnTo>
                    <a:lnTo>
                      <a:pt x="31" y="69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5" y="71"/>
                    </a:lnTo>
                    <a:lnTo>
                      <a:pt x="35" y="73"/>
                    </a:lnTo>
                    <a:lnTo>
                      <a:pt x="37" y="73"/>
                    </a:lnTo>
                    <a:lnTo>
                      <a:pt x="37" y="75"/>
                    </a:lnTo>
                    <a:lnTo>
                      <a:pt x="37" y="77"/>
                    </a:lnTo>
                    <a:lnTo>
                      <a:pt x="38" y="77"/>
                    </a:lnTo>
                    <a:lnTo>
                      <a:pt x="40" y="77"/>
                    </a:lnTo>
                    <a:lnTo>
                      <a:pt x="40" y="79"/>
                    </a:lnTo>
                    <a:lnTo>
                      <a:pt x="42" y="79"/>
                    </a:lnTo>
                    <a:lnTo>
                      <a:pt x="44" y="79"/>
                    </a:lnTo>
                    <a:lnTo>
                      <a:pt x="46" y="79"/>
                    </a:lnTo>
                    <a:lnTo>
                      <a:pt x="48" y="79"/>
                    </a:lnTo>
                    <a:lnTo>
                      <a:pt x="50" y="79"/>
                    </a:lnTo>
                    <a:lnTo>
                      <a:pt x="50" y="77"/>
                    </a:lnTo>
                    <a:lnTo>
                      <a:pt x="52" y="77"/>
                    </a:lnTo>
                    <a:lnTo>
                      <a:pt x="54" y="75"/>
                    </a:lnTo>
                    <a:lnTo>
                      <a:pt x="54" y="77"/>
                    </a:lnTo>
                    <a:lnTo>
                      <a:pt x="56" y="77"/>
                    </a:lnTo>
                    <a:lnTo>
                      <a:pt x="58" y="77"/>
                    </a:lnTo>
                    <a:lnTo>
                      <a:pt x="58" y="79"/>
                    </a:lnTo>
                    <a:lnTo>
                      <a:pt x="60" y="79"/>
                    </a:lnTo>
                    <a:lnTo>
                      <a:pt x="60" y="81"/>
                    </a:lnTo>
                    <a:lnTo>
                      <a:pt x="62" y="81"/>
                    </a:lnTo>
                    <a:lnTo>
                      <a:pt x="63" y="81"/>
                    </a:lnTo>
                    <a:lnTo>
                      <a:pt x="63" y="82"/>
                    </a:lnTo>
                    <a:lnTo>
                      <a:pt x="65" y="82"/>
                    </a:lnTo>
                    <a:lnTo>
                      <a:pt x="67" y="82"/>
                    </a:lnTo>
                    <a:lnTo>
                      <a:pt x="67" y="84"/>
                    </a:lnTo>
                    <a:lnTo>
                      <a:pt x="69" y="84"/>
                    </a:lnTo>
                    <a:lnTo>
                      <a:pt x="71" y="86"/>
                    </a:lnTo>
                    <a:lnTo>
                      <a:pt x="73" y="86"/>
                    </a:lnTo>
                    <a:lnTo>
                      <a:pt x="73" y="88"/>
                    </a:lnTo>
                    <a:lnTo>
                      <a:pt x="75" y="88"/>
                    </a:lnTo>
                    <a:lnTo>
                      <a:pt x="77" y="88"/>
                    </a:lnTo>
                    <a:lnTo>
                      <a:pt x="77" y="90"/>
                    </a:lnTo>
                    <a:lnTo>
                      <a:pt x="79" y="90"/>
                    </a:lnTo>
                    <a:lnTo>
                      <a:pt x="81" y="92"/>
                    </a:lnTo>
                    <a:lnTo>
                      <a:pt x="83" y="92"/>
                    </a:lnTo>
                    <a:lnTo>
                      <a:pt x="85" y="94"/>
                    </a:lnTo>
                    <a:lnTo>
                      <a:pt x="86" y="94"/>
                    </a:lnTo>
                    <a:lnTo>
                      <a:pt x="88" y="96"/>
                    </a:lnTo>
                    <a:lnTo>
                      <a:pt x="90" y="96"/>
                    </a:lnTo>
                    <a:lnTo>
                      <a:pt x="90" y="98"/>
                    </a:lnTo>
                    <a:lnTo>
                      <a:pt x="92" y="98"/>
                    </a:lnTo>
                    <a:lnTo>
                      <a:pt x="94" y="98"/>
                    </a:lnTo>
                    <a:lnTo>
                      <a:pt x="94" y="100"/>
                    </a:lnTo>
                    <a:lnTo>
                      <a:pt x="96" y="100"/>
                    </a:lnTo>
                    <a:lnTo>
                      <a:pt x="98" y="100"/>
                    </a:lnTo>
                    <a:lnTo>
                      <a:pt x="98" y="102"/>
                    </a:lnTo>
                    <a:lnTo>
                      <a:pt x="100" y="102"/>
                    </a:lnTo>
                    <a:lnTo>
                      <a:pt x="102" y="102"/>
                    </a:lnTo>
                    <a:lnTo>
                      <a:pt x="102" y="104"/>
                    </a:lnTo>
                    <a:lnTo>
                      <a:pt x="104" y="104"/>
                    </a:lnTo>
                    <a:lnTo>
                      <a:pt x="106" y="104"/>
                    </a:lnTo>
                    <a:lnTo>
                      <a:pt x="108" y="104"/>
                    </a:lnTo>
                    <a:lnTo>
                      <a:pt x="108" y="105"/>
                    </a:lnTo>
                    <a:lnTo>
                      <a:pt x="109" y="105"/>
                    </a:lnTo>
                    <a:lnTo>
                      <a:pt x="111" y="105"/>
                    </a:lnTo>
                    <a:lnTo>
                      <a:pt x="113" y="105"/>
                    </a:lnTo>
                    <a:lnTo>
                      <a:pt x="115" y="107"/>
                    </a:lnTo>
                    <a:lnTo>
                      <a:pt x="117" y="107"/>
                    </a:lnTo>
                    <a:lnTo>
                      <a:pt x="119" y="107"/>
                    </a:lnTo>
                    <a:lnTo>
                      <a:pt x="121" y="107"/>
                    </a:lnTo>
                    <a:lnTo>
                      <a:pt x="123" y="107"/>
                    </a:lnTo>
                    <a:lnTo>
                      <a:pt x="125" y="107"/>
                    </a:lnTo>
                    <a:lnTo>
                      <a:pt x="127" y="109"/>
                    </a:lnTo>
                    <a:lnTo>
                      <a:pt x="129" y="109"/>
                    </a:lnTo>
                    <a:lnTo>
                      <a:pt x="131" y="109"/>
                    </a:lnTo>
                    <a:lnTo>
                      <a:pt x="133" y="109"/>
                    </a:lnTo>
                    <a:lnTo>
                      <a:pt x="134" y="109"/>
                    </a:lnTo>
                    <a:lnTo>
                      <a:pt x="136" y="109"/>
                    </a:lnTo>
                    <a:lnTo>
                      <a:pt x="138" y="109"/>
                    </a:lnTo>
                    <a:lnTo>
                      <a:pt x="140" y="109"/>
                    </a:lnTo>
                    <a:lnTo>
                      <a:pt x="142" y="109"/>
                    </a:lnTo>
                    <a:lnTo>
                      <a:pt x="144" y="109"/>
                    </a:lnTo>
                    <a:lnTo>
                      <a:pt x="146" y="109"/>
                    </a:lnTo>
                    <a:lnTo>
                      <a:pt x="148" y="109"/>
                    </a:lnTo>
                    <a:lnTo>
                      <a:pt x="150" y="107"/>
                    </a:lnTo>
                    <a:lnTo>
                      <a:pt x="152" y="107"/>
                    </a:lnTo>
                    <a:lnTo>
                      <a:pt x="154" y="107"/>
                    </a:lnTo>
                    <a:lnTo>
                      <a:pt x="156" y="107"/>
                    </a:lnTo>
                    <a:lnTo>
                      <a:pt x="157" y="107"/>
                    </a:lnTo>
                    <a:lnTo>
                      <a:pt x="159" y="107"/>
                    </a:lnTo>
                    <a:lnTo>
                      <a:pt x="161" y="107"/>
                    </a:lnTo>
                    <a:lnTo>
                      <a:pt x="163" y="105"/>
                    </a:lnTo>
                    <a:lnTo>
                      <a:pt x="167" y="105"/>
                    </a:lnTo>
                    <a:lnTo>
                      <a:pt x="171" y="105"/>
                    </a:lnTo>
                    <a:lnTo>
                      <a:pt x="173" y="105"/>
                    </a:lnTo>
                    <a:lnTo>
                      <a:pt x="177" y="104"/>
                    </a:lnTo>
                    <a:lnTo>
                      <a:pt x="179" y="104"/>
                    </a:lnTo>
                    <a:lnTo>
                      <a:pt x="182" y="104"/>
                    </a:lnTo>
                    <a:lnTo>
                      <a:pt x="184" y="102"/>
                    </a:lnTo>
                    <a:lnTo>
                      <a:pt x="186" y="102"/>
                    </a:lnTo>
                    <a:lnTo>
                      <a:pt x="190" y="102"/>
                    </a:lnTo>
                    <a:lnTo>
                      <a:pt x="192" y="100"/>
                    </a:lnTo>
                    <a:lnTo>
                      <a:pt x="194" y="100"/>
                    </a:lnTo>
                    <a:lnTo>
                      <a:pt x="198" y="98"/>
                    </a:lnTo>
                    <a:lnTo>
                      <a:pt x="200" y="98"/>
                    </a:lnTo>
                    <a:lnTo>
                      <a:pt x="202" y="98"/>
                    </a:lnTo>
                    <a:lnTo>
                      <a:pt x="204" y="96"/>
                    </a:lnTo>
                    <a:lnTo>
                      <a:pt x="205" y="96"/>
                    </a:lnTo>
                    <a:lnTo>
                      <a:pt x="207" y="96"/>
                    </a:lnTo>
                    <a:lnTo>
                      <a:pt x="209" y="94"/>
                    </a:lnTo>
                    <a:lnTo>
                      <a:pt x="211" y="94"/>
                    </a:lnTo>
                    <a:lnTo>
                      <a:pt x="213" y="92"/>
                    </a:lnTo>
                    <a:lnTo>
                      <a:pt x="215" y="92"/>
                    </a:lnTo>
                    <a:lnTo>
                      <a:pt x="217" y="92"/>
                    </a:lnTo>
                    <a:lnTo>
                      <a:pt x="219" y="90"/>
                    </a:lnTo>
                    <a:lnTo>
                      <a:pt x="221" y="90"/>
                    </a:lnTo>
                    <a:lnTo>
                      <a:pt x="221" y="88"/>
                    </a:lnTo>
                    <a:lnTo>
                      <a:pt x="223" y="88"/>
                    </a:lnTo>
                    <a:lnTo>
                      <a:pt x="225" y="88"/>
                    </a:lnTo>
                    <a:lnTo>
                      <a:pt x="225" y="86"/>
                    </a:lnTo>
                    <a:lnTo>
                      <a:pt x="227" y="86"/>
                    </a:lnTo>
                    <a:lnTo>
                      <a:pt x="227" y="84"/>
                    </a:lnTo>
                    <a:lnTo>
                      <a:pt x="228" y="84"/>
                    </a:lnTo>
                    <a:lnTo>
                      <a:pt x="230" y="82"/>
                    </a:lnTo>
                    <a:lnTo>
                      <a:pt x="232" y="81"/>
                    </a:lnTo>
                    <a:lnTo>
                      <a:pt x="234" y="81"/>
                    </a:lnTo>
                    <a:lnTo>
                      <a:pt x="234" y="79"/>
                    </a:lnTo>
                    <a:lnTo>
                      <a:pt x="236" y="77"/>
                    </a:lnTo>
                    <a:lnTo>
                      <a:pt x="236" y="75"/>
                    </a:lnTo>
                    <a:lnTo>
                      <a:pt x="238" y="75"/>
                    </a:lnTo>
                    <a:lnTo>
                      <a:pt x="238" y="73"/>
                    </a:lnTo>
                    <a:lnTo>
                      <a:pt x="238" y="71"/>
                    </a:lnTo>
                    <a:lnTo>
                      <a:pt x="240" y="71"/>
                    </a:lnTo>
                    <a:lnTo>
                      <a:pt x="240" y="69"/>
                    </a:lnTo>
                    <a:lnTo>
                      <a:pt x="240" y="67"/>
                    </a:lnTo>
                    <a:lnTo>
                      <a:pt x="240" y="65"/>
                    </a:lnTo>
                    <a:lnTo>
                      <a:pt x="240" y="63"/>
                    </a:lnTo>
                    <a:lnTo>
                      <a:pt x="238" y="63"/>
                    </a:lnTo>
                    <a:lnTo>
                      <a:pt x="238" y="61"/>
                    </a:lnTo>
                    <a:lnTo>
                      <a:pt x="238" y="59"/>
                    </a:lnTo>
                    <a:lnTo>
                      <a:pt x="236" y="59"/>
                    </a:lnTo>
                    <a:lnTo>
                      <a:pt x="236" y="57"/>
                    </a:lnTo>
                    <a:lnTo>
                      <a:pt x="234" y="57"/>
                    </a:lnTo>
                  </a:path>
                </a:pathLst>
              </a:custGeom>
              <a:noFill/>
              <a:ln w="0" cap="sq">
                <a:solidFill>
                  <a:srgbClr val="260C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78" name="Freeform 854"/>
              <p:cNvSpPr>
                <a:spLocks noChangeAspect="1"/>
              </p:cNvSpPr>
              <p:nvPr/>
            </p:nvSpPr>
            <p:spPr bwMode="auto">
              <a:xfrm>
                <a:off x="1150" y="3239"/>
                <a:ext cx="17" cy="10"/>
              </a:xfrm>
              <a:custGeom>
                <a:avLst/>
                <a:gdLst>
                  <a:gd name="T0" fmla="*/ 0 w 23"/>
                  <a:gd name="T1" fmla="*/ 1 h 15"/>
                  <a:gd name="T2" fmla="*/ 1 w 23"/>
                  <a:gd name="T3" fmla="*/ 1 h 15"/>
                  <a:gd name="T4" fmla="*/ 1 w 23"/>
                  <a:gd name="T5" fmla="*/ 1 h 15"/>
                  <a:gd name="T6" fmla="*/ 1 w 23"/>
                  <a:gd name="T7" fmla="*/ 1 h 15"/>
                  <a:gd name="T8" fmla="*/ 1 w 23"/>
                  <a:gd name="T9" fmla="*/ 1 h 15"/>
                  <a:gd name="T10" fmla="*/ 1 w 23"/>
                  <a:gd name="T11" fmla="*/ 1 h 15"/>
                  <a:gd name="T12" fmla="*/ 1 w 23"/>
                  <a:gd name="T13" fmla="*/ 1 h 15"/>
                  <a:gd name="T14" fmla="*/ 1 w 23"/>
                  <a:gd name="T15" fmla="*/ 1 h 15"/>
                  <a:gd name="T16" fmla="*/ 1 w 23"/>
                  <a:gd name="T17" fmla="*/ 1 h 15"/>
                  <a:gd name="T18" fmla="*/ 1 w 23"/>
                  <a:gd name="T19" fmla="*/ 1 h 15"/>
                  <a:gd name="T20" fmla="*/ 1 w 23"/>
                  <a:gd name="T21" fmla="*/ 1 h 15"/>
                  <a:gd name="T22" fmla="*/ 1 w 23"/>
                  <a:gd name="T23" fmla="*/ 1 h 15"/>
                  <a:gd name="T24" fmla="*/ 1 w 23"/>
                  <a:gd name="T25" fmla="*/ 1 h 15"/>
                  <a:gd name="T26" fmla="*/ 1 w 23"/>
                  <a:gd name="T27" fmla="*/ 0 h 15"/>
                  <a:gd name="T28" fmla="*/ 1 w 23"/>
                  <a:gd name="T29" fmla="*/ 0 h 15"/>
                  <a:gd name="T30" fmla="*/ 1 w 23"/>
                  <a:gd name="T31" fmla="*/ 1 h 15"/>
                  <a:gd name="T32" fmla="*/ 1 w 23"/>
                  <a:gd name="T33" fmla="*/ 1 h 15"/>
                  <a:gd name="T34" fmla="*/ 1 w 23"/>
                  <a:gd name="T35" fmla="*/ 1 h 15"/>
                  <a:gd name="T36" fmla="*/ 1 w 23"/>
                  <a:gd name="T37" fmla="*/ 1 h 15"/>
                  <a:gd name="T38" fmla="*/ 1 w 23"/>
                  <a:gd name="T39" fmla="*/ 1 h 15"/>
                  <a:gd name="T40" fmla="*/ 1 w 23"/>
                  <a:gd name="T41" fmla="*/ 1 h 15"/>
                  <a:gd name="T42" fmla="*/ 1 w 23"/>
                  <a:gd name="T43" fmla="*/ 1 h 15"/>
                  <a:gd name="T44" fmla="*/ 1 w 23"/>
                  <a:gd name="T45" fmla="*/ 1 h 15"/>
                  <a:gd name="T46" fmla="*/ 1 w 23"/>
                  <a:gd name="T47" fmla="*/ 1 h 15"/>
                  <a:gd name="T48" fmla="*/ 1 w 23"/>
                  <a:gd name="T49" fmla="*/ 1 h 15"/>
                  <a:gd name="T50" fmla="*/ 1 w 23"/>
                  <a:gd name="T51" fmla="*/ 1 h 15"/>
                  <a:gd name="T52" fmla="*/ 1 w 23"/>
                  <a:gd name="T53" fmla="*/ 1 h 15"/>
                  <a:gd name="T54" fmla="*/ 1 w 23"/>
                  <a:gd name="T55" fmla="*/ 1 h 15"/>
                  <a:gd name="T56" fmla="*/ 1 w 23"/>
                  <a:gd name="T57" fmla="*/ 1 h 15"/>
                  <a:gd name="T58" fmla="*/ 1 w 23"/>
                  <a:gd name="T59" fmla="*/ 1 h 15"/>
                  <a:gd name="T60" fmla="*/ 1 w 23"/>
                  <a:gd name="T61" fmla="*/ 1 h 15"/>
                  <a:gd name="T62" fmla="*/ 1 w 23"/>
                  <a:gd name="T63" fmla="*/ 1 h 15"/>
                  <a:gd name="T64" fmla="*/ 1 w 23"/>
                  <a:gd name="T65" fmla="*/ 1 h 15"/>
                  <a:gd name="T66" fmla="*/ 1 w 23"/>
                  <a:gd name="T67" fmla="*/ 1 h 15"/>
                  <a:gd name="T68" fmla="*/ 1 w 23"/>
                  <a:gd name="T69" fmla="*/ 1 h 15"/>
                  <a:gd name="T70" fmla="*/ 1 w 23"/>
                  <a:gd name="T71" fmla="*/ 1 h 15"/>
                  <a:gd name="T72" fmla="*/ 1 w 23"/>
                  <a:gd name="T73" fmla="*/ 1 h 15"/>
                  <a:gd name="T74" fmla="*/ 1 w 23"/>
                  <a:gd name="T75" fmla="*/ 1 h 15"/>
                  <a:gd name="T76" fmla="*/ 1 w 23"/>
                  <a:gd name="T77" fmla="*/ 1 h 15"/>
                  <a:gd name="T78" fmla="*/ 1 w 23"/>
                  <a:gd name="T79" fmla="*/ 1 h 15"/>
                  <a:gd name="T80" fmla="*/ 1 w 23"/>
                  <a:gd name="T81" fmla="*/ 1 h 15"/>
                  <a:gd name="T82" fmla="*/ 1 w 23"/>
                  <a:gd name="T83" fmla="*/ 1 h 15"/>
                  <a:gd name="T84" fmla="*/ 0 w 23"/>
                  <a:gd name="T85" fmla="*/ 1 h 1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3"/>
                  <a:gd name="T130" fmla="*/ 0 h 15"/>
                  <a:gd name="T131" fmla="*/ 23 w 23"/>
                  <a:gd name="T132" fmla="*/ 15 h 1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3" h="15">
                    <a:moveTo>
                      <a:pt x="0" y="9"/>
                    </a:moveTo>
                    <a:lnTo>
                      <a:pt x="2" y="9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2" y="8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26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79" name="Freeform 855"/>
              <p:cNvSpPr>
                <a:spLocks noChangeAspect="1"/>
              </p:cNvSpPr>
              <p:nvPr/>
            </p:nvSpPr>
            <p:spPr bwMode="auto">
              <a:xfrm>
                <a:off x="839" y="3247"/>
                <a:ext cx="417" cy="394"/>
              </a:xfrm>
              <a:custGeom>
                <a:avLst/>
                <a:gdLst>
                  <a:gd name="T0" fmla="*/ 19 w 550"/>
                  <a:gd name="T1" fmla="*/ 7 h 563"/>
                  <a:gd name="T2" fmla="*/ 18 w 550"/>
                  <a:gd name="T3" fmla="*/ 7 h 563"/>
                  <a:gd name="T4" fmla="*/ 18 w 550"/>
                  <a:gd name="T5" fmla="*/ 7 h 563"/>
                  <a:gd name="T6" fmla="*/ 17 w 550"/>
                  <a:gd name="T7" fmla="*/ 7 h 563"/>
                  <a:gd name="T8" fmla="*/ 16 w 550"/>
                  <a:gd name="T9" fmla="*/ 7 h 563"/>
                  <a:gd name="T10" fmla="*/ 15 w 550"/>
                  <a:gd name="T11" fmla="*/ 7 h 563"/>
                  <a:gd name="T12" fmla="*/ 14 w 550"/>
                  <a:gd name="T13" fmla="*/ 7 h 563"/>
                  <a:gd name="T14" fmla="*/ 13 w 550"/>
                  <a:gd name="T15" fmla="*/ 7 h 563"/>
                  <a:gd name="T16" fmla="*/ 11 w 550"/>
                  <a:gd name="T17" fmla="*/ 7 h 563"/>
                  <a:gd name="T18" fmla="*/ 9 w 550"/>
                  <a:gd name="T19" fmla="*/ 7 h 563"/>
                  <a:gd name="T20" fmla="*/ 6 w 550"/>
                  <a:gd name="T21" fmla="*/ 6 h 563"/>
                  <a:gd name="T22" fmla="*/ 5 w 550"/>
                  <a:gd name="T23" fmla="*/ 5 h 563"/>
                  <a:gd name="T24" fmla="*/ 3 w 550"/>
                  <a:gd name="T25" fmla="*/ 4 h 563"/>
                  <a:gd name="T26" fmla="*/ 2 w 550"/>
                  <a:gd name="T27" fmla="*/ 3 h 563"/>
                  <a:gd name="T28" fmla="*/ 2 w 550"/>
                  <a:gd name="T29" fmla="*/ 2 h 563"/>
                  <a:gd name="T30" fmla="*/ 2 w 550"/>
                  <a:gd name="T31" fmla="*/ 2 h 563"/>
                  <a:gd name="T32" fmla="*/ 2 w 550"/>
                  <a:gd name="T33" fmla="*/ 1 h 563"/>
                  <a:gd name="T34" fmla="*/ 2 w 550"/>
                  <a:gd name="T35" fmla="*/ 1 h 563"/>
                  <a:gd name="T36" fmla="*/ 2 w 550"/>
                  <a:gd name="T37" fmla="*/ 1 h 563"/>
                  <a:gd name="T38" fmla="*/ 2 w 550"/>
                  <a:gd name="T39" fmla="*/ 1 h 563"/>
                  <a:gd name="T40" fmla="*/ 0 w 550"/>
                  <a:gd name="T41" fmla="*/ 1 h 563"/>
                  <a:gd name="T42" fmla="*/ 2 w 550"/>
                  <a:gd name="T43" fmla="*/ 1 h 563"/>
                  <a:gd name="T44" fmla="*/ 2 w 550"/>
                  <a:gd name="T45" fmla="*/ 1 h 563"/>
                  <a:gd name="T46" fmla="*/ 2 w 550"/>
                  <a:gd name="T47" fmla="*/ 1 h 563"/>
                  <a:gd name="T48" fmla="*/ 2 w 550"/>
                  <a:gd name="T49" fmla="*/ 1 h 563"/>
                  <a:gd name="T50" fmla="*/ 2 w 550"/>
                  <a:gd name="T51" fmla="*/ 1 h 563"/>
                  <a:gd name="T52" fmla="*/ 2 w 550"/>
                  <a:gd name="T53" fmla="*/ 1 h 563"/>
                  <a:gd name="T54" fmla="*/ 2 w 550"/>
                  <a:gd name="T55" fmla="*/ 1 h 563"/>
                  <a:gd name="T56" fmla="*/ 3 w 550"/>
                  <a:gd name="T57" fmla="*/ 1 h 563"/>
                  <a:gd name="T58" fmla="*/ 5 w 550"/>
                  <a:gd name="T59" fmla="*/ 1 h 563"/>
                  <a:gd name="T60" fmla="*/ 5 w 550"/>
                  <a:gd name="T61" fmla="*/ 1 h 563"/>
                  <a:gd name="T62" fmla="*/ 4 w 550"/>
                  <a:gd name="T63" fmla="*/ 1 h 563"/>
                  <a:gd name="T64" fmla="*/ 4 w 550"/>
                  <a:gd name="T65" fmla="*/ 1 h 563"/>
                  <a:gd name="T66" fmla="*/ 4 w 550"/>
                  <a:gd name="T67" fmla="*/ 1 h 563"/>
                  <a:gd name="T68" fmla="*/ 5 w 550"/>
                  <a:gd name="T69" fmla="*/ 1 h 563"/>
                  <a:gd name="T70" fmla="*/ 5 w 550"/>
                  <a:gd name="T71" fmla="*/ 2 h 563"/>
                  <a:gd name="T72" fmla="*/ 6 w 550"/>
                  <a:gd name="T73" fmla="*/ 2 h 563"/>
                  <a:gd name="T74" fmla="*/ 6 w 550"/>
                  <a:gd name="T75" fmla="*/ 2 h 563"/>
                  <a:gd name="T76" fmla="*/ 6 w 550"/>
                  <a:gd name="T77" fmla="*/ 2 h 563"/>
                  <a:gd name="T78" fmla="*/ 6 w 550"/>
                  <a:gd name="T79" fmla="*/ 3 h 563"/>
                  <a:gd name="T80" fmla="*/ 7 w 550"/>
                  <a:gd name="T81" fmla="*/ 3 h 563"/>
                  <a:gd name="T82" fmla="*/ 8 w 550"/>
                  <a:gd name="T83" fmla="*/ 3 h 563"/>
                  <a:gd name="T84" fmla="*/ 8 w 550"/>
                  <a:gd name="T85" fmla="*/ 3 h 563"/>
                  <a:gd name="T86" fmla="*/ 8 w 550"/>
                  <a:gd name="T87" fmla="*/ 3 h 563"/>
                  <a:gd name="T88" fmla="*/ 8 w 550"/>
                  <a:gd name="T89" fmla="*/ 4 h 563"/>
                  <a:gd name="T90" fmla="*/ 8 w 550"/>
                  <a:gd name="T91" fmla="*/ 4 h 563"/>
                  <a:gd name="T92" fmla="*/ 10 w 550"/>
                  <a:gd name="T93" fmla="*/ 4 h 563"/>
                  <a:gd name="T94" fmla="*/ 11 w 550"/>
                  <a:gd name="T95" fmla="*/ 5 h 563"/>
                  <a:gd name="T96" fmla="*/ 11 w 550"/>
                  <a:gd name="T97" fmla="*/ 5 h 563"/>
                  <a:gd name="T98" fmla="*/ 11 w 550"/>
                  <a:gd name="T99" fmla="*/ 5 h 563"/>
                  <a:gd name="T100" fmla="*/ 11 w 550"/>
                  <a:gd name="T101" fmla="*/ 6 h 563"/>
                  <a:gd name="T102" fmla="*/ 13 w 550"/>
                  <a:gd name="T103" fmla="*/ 6 h 563"/>
                  <a:gd name="T104" fmla="*/ 15 w 550"/>
                  <a:gd name="T105" fmla="*/ 6 h 563"/>
                  <a:gd name="T106" fmla="*/ 16 w 550"/>
                  <a:gd name="T107" fmla="*/ 6 h 563"/>
                  <a:gd name="T108" fmla="*/ 18 w 550"/>
                  <a:gd name="T109" fmla="*/ 6 h 563"/>
                  <a:gd name="T110" fmla="*/ 18 w 550"/>
                  <a:gd name="T111" fmla="*/ 6 h 563"/>
                  <a:gd name="T112" fmla="*/ 19 w 550"/>
                  <a:gd name="T113" fmla="*/ 6 h 563"/>
                  <a:gd name="T114" fmla="*/ 20 w 550"/>
                  <a:gd name="T115" fmla="*/ 6 h 563"/>
                  <a:gd name="T116" fmla="*/ 20 w 550"/>
                  <a:gd name="T117" fmla="*/ 7 h 56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50"/>
                  <a:gd name="T178" fmla="*/ 0 h 563"/>
                  <a:gd name="T179" fmla="*/ 550 w 550"/>
                  <a:gd name="T180" fmla="*/ 563 h 56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50" h="563">
                    <a:moveTo>
                      <a:pt x="550" y="486"/>
                    </a:moveTo>
                    <a:lnTo>
                      <a:pt x="549" y="486"/>
                    </a:lnTo>
                    <a:lnTo>
                      <a:pt x="547" y="488"/>
                    </a:lnTo>
                    <a:lnTo>
                      <a:pt x="543" y="490"/>
                    </a:lnTo>
                    <a:lnTo>
                      <a:pt x="541" y="492"/>
                    </a:lnTo>
                    <a:lnTo>
                      <a:pt x="539" y="494"/>
                    </a:lnTo>
                    <a:lnTo>
                      <a:pt x="537" y="496"/>
                    </a:lnTo>
                    <a:lnTo>
                      <a:pt x="533" y="496"/>
                    </a:lnTo>
                    <a:lnTo>
                      <a:pt x="531" y="498"/>
                    </a:lnTo>
                    <a:lnTo>
                      <a:pt x="529" y="500"/>
                    </a:lnTo>
                    <a:lnTo>
                      <a:pt x="527" y="502"/>
                    </a:lnTo>
                    <a:lnTo>
                      <a:pt x="526" y="503"/>
                    </a:lnTo>
                    <a:lnTo>
                      <a:pt x="522" y="505"/>
                    </a:lnTo>
                    <a:lnTo>
                      <a:pt x="520" y="505"/>
                    </a:lnTo>
                    <a:lnTo>
                      <a:pt x="518" y="507"/>
                    </a:lnTo>
                    <a:lnTo>
                      <a:pt x="516" y="509"/>
                    </a:lnTo>
                    <a:lnTo>
                      <a:pt x="514" y="511"/>
                    </a:lnTo>
                    <a:lnTo>
                      <a:pt x="512" y="513"/>
                    </a:lnTo>
                    <a:lnTo>
                      <a:pt x="510" y="513"/>
                    </a:lnTo>
                    <a:lnTo>
                      <a:pt x="506" y="515"/>
                    </a:lnTo>
                    <a:lnTo>
                      <a:pt x="504" y="517"/>
                    </a:lnTo>
                    <a:lnTo>
                      <a:pt x="503" y="519"/>
                    </a:lnTo>
                    <a:lnTo>
                      <a:pt x="501" y="519"/>
                    </a:lnTo>
                    <a:lnTo>
                      <a:pt x="499" y="521"/>
                    </a:lnTo>
                    <a:lnTo>
                      <a:pt x="497" y="523"/>
                    </a:lnTo>
                    <a:lnTo>
                      <a:pt x="495" y="525"/>
                    </a:lnTo>
                    <a:lnTo>
                      <a:pt x="493" y="525"/>
                    </a:lnTo>
                    <a:lnTo>
                      <a:pt x="491" y="526"/>
                    </a:lnTo>
                    <a:lnTo>
                      <a:pt x="489" y="526"/>
                    </a:lnTo>
                    <a:lnTo>
                      <a:pt x="489" y="528"/>
                    </a:lnTo>
                    <a:lnTo>
                      <a:pt x="487" y="530"/>
                    </a:lnTo>
                    <a:lnTo>
                      <a:pt x="485" y="530"/>
                    </a:lnTo>
                    <a:lnTo>
                      <a:pt x="483" y="532"/>
                    </a:lnTo>
                    <a:lnTo>
                      <a:pt x="479" y="534"/>
                    </a:lnTo>
                    <a:lnTo>
                      <a:pt x="478" y="536"/>
                    </a:lnTo>
                    <a:lnTo>
                      <a:pt x="474" y="536"/>
                    </a:lnTo>
                    <a:lnTo>
                      <a:pt x="470" y="538"/>
                    </a:lnTo>
                    <a:lnTo>
                      <a:pt x="466" y="540"/>
                    </a:lnTo>
                    <a:lnTo>
                      <a:pt x="462" y="542"/>
                    </a:lnTo>
                    <a:lnTo>
                      <a:pt x="458" y="544"/>
                    </a:lnTo>
                    <a:lnTo>
                      <a:pt x="455" y="546"/>
                    </a:lnTo>
                    <a:lnTo>
                      <a:pt x="451" y="548"/>
                    </a:lnTo>
                    <a:lnTo>
                      <a:pt x="447" y="548"/>
                    </a:lnTo>
                    <a:lnTo>
                      <a:pt x="441" y="550"/>
                    </a:lnTo>
                    <a:lnTo>
                      <a:pt x="437" y="551"/>
                    </a:lnTo>
                    <a:lnTo>
                      <a:pt x="433" y="551"/>
                    </a:lnTo>
                    <a:lnTo>
                      <a:pt x="428" y="553"/>
                    </a:lnTo>
                    <a:lnTo>
                      <a:pt x="424" y="555"/>
                    </a:lnTo>
                    <a:lnTo>
                      <a:pt x="420" y="555"/>
                    </a:lnTo>
                    <a:lnTo>
                      <a:pt x="414" y="557"/>
                    </a:lnTo>
                    <a:lnTo>
                      <a:pt x="410" y="557"/>
                    </a:lnTo>
                    <a:lnTo>
                      <a:pt x="405" y="559"/>
                    </a:lnTo>
                    <a:lnTo>
                      <a:pt x="401" y="559"/>
                    </a:lnTo>
                    <a:lnTo>
                      <a:pt x="397" y="561"/>
                    </a:lnTo>
                    <a:lnTo>
                      <a:pt x="391" y="561"/>
                    </a:lnTo>
                    <a:lnTo>
                      <a:pt x="387" y="561"/>
                    </a:lnTo>
                    <a:lnTo>
                      <a:pt x="384" y="563"/>
                    </a:lnTo>
                    <a:lnTo>
                      <a:pt x="380" y="563"/>
                    </a:lnTo>
                    <a:lnTo>
                      <a:pt x="374" y="563"/>
                    </a:lnTo>
                    <a:lnTo>
                      <a:pt x="370" y="563"/>
                    </a:lnTo>
                    <a:lnTo>
                      <a:pt x="366" y="563"/>
                    </a:lnTo>
                    <a:lnTo>
                      <a:pt x="362" y="563"/>
                    </a:lnTo>
                    <a:lnTo>
                      <a:pt x="361" y="563"/>
                    </a:lnTo>
                    <a:lnTo>
                      <a:pt x="357" y="563"/>
                    </a:lnTo>
                    <a:lnTo>
                      <a:pt x="353" y="563"/>
                    </a:lnTo>
                    <a:lnTo>
                      <a:pt x="349" y="561"/>
                    </a:lnTo>
                    <a:lnTo>
                      <a:pt x="345" y="559"/>
                    </a:lnTo>
                    <a:lnTo>
                      <a:pt x="341" y="557"/>
                    </a:lnTo>
                    <a:lnTo>
                      <a:pt x="336" y="555"/>
                    </a:lnTo>
                    <a:lnTo>
                      <a:pt x="330" y="551"/>
                    </a:lnTo>
                    <a:lnTo>
                      <a:pt x="324" y="548"/>
                    </a:lnTo>
                    <a:lnTo>
                      <a:pt x="318" y="544"/>
                    </a:lnTo>
                    <a:lnTo>
                      <a:pt x="311" y="540"/>
                    </a:lnTo>
                    <a:lnTo>
                      <a:pt x="303" y="534"/>
                    </a:lnTo>
                    <a:lnTo>
                      <a:pt x="297" y="528"/>
                    </a:lnTo>
                    <a:lnTo>
                      <a:pt x="288" y="523"/>
                    </a:lnTo>
                    <a:lnTo>
                      <a:pt x="280" y="515"/>
                    </a:lnTo>
                    <a:lnTo>
                      <a:pt x="272" y="509"/>
                    </a:lnTo>
                    <a:lnTo>
                      <a:pt x="263" y="502"/>
                    </a:lnTo>
                    <a:lnTo>
                      <a:pt x="255" y="496"/>
                    </a:lnTo>
                    <a:lnTo>
                      <a:pt x="245" y="488"/>
                    </a:lnTo>
                    <a:lnTo>
                      <a:pt x="238" y="480"/>
                    </a:lnTo>
                    <a:lnTo>
                      <a:pt x="228" y="473"/>
                    </a:lnTo>
                    <a:lnTo>
                      <a:pt x="219" y="465"/>
                    </a:lnTo>
                    <a:lnTo>
                      <a:pt x="211" y="457"/>
                    </a:lnTo>
                    <a:lnTo>
                      <a:pt x="201" y="448"/>
                    </a:lnTo>
                    <a:lnTo>
                      <a:pt x="194" y="440"/>
                    </a:lnTo>
                    <a:lnTo>
                      <a:pt x="184" y="432"/>
                    </a:lnTo>
                    <a:lnTo>
                      <a:pt x="176" y="425"/>
                    </a:lnTo>
                    <a:lnTo>
                      <a:pt x="169" y="417"/>
                    </a:lnTo>
                    <a:lnTo>
                      <a:pt x="161" y="409"/>
                    </a:lnTo>
                    <a:lnTo>
                      <a:pt x="153" y="402"/>
                    </a:lnTo>
                    <a:lnTo>
                      <a:pt x="146" y="394"/>
                    </a:lnTo>
                    <a:lnTo>
                      <a:pt x="138" y="386"/>
                    </a:lnTo>
                    <a:lnTo>
                      <a:pt x="132" y="379"/>
                    </a:lnTo>
                    <a:lnTo>
                      <a:pt x="126" y="373"/>
                    </a:lnTo>
                    <a:lnTo>
                      <a:pt x="121" y="367"/>
                    </a:lnTo>
                    <a:lnTo>
                      <a:pt x="115" y="359"/>
                    </a:lnTo>
                    <a:lnTo>
                      <a:pt x="109" y="354"/>
                    </a:lnTo>
                    <a:lnTo>
                      <a:pt x="105" y="346"/>
                    </a:lnTo>
                    <a:lnTo>
                      <a:pt x="100" y="338"/>
                    </a:lnTo>
                    <a:lnTo>
                      <a:pt x="96" y="333"/>
                    </a:lnTo>
                    <a:lnTo>
                      <a:pt x="90" y="325"/>
                    </a:lnTo>
                    <a:lnTo>
                      <a:pt x="86" y="317"/>
                    </a:lnTo>
                    <a:lnTo>
                      <a:pt x="80" y="310"/>
                    </a:lnTo>
                    <a:lnTo>
                      <a:pt x="77" y="300"/>
                    </a:lnTo>
                    <a:lnTo>
                      <a:pt x="73" y="292"/>
                    </a:lnTo>
                    <a:lnTo>
                      <a:pt x="69" y="285"/>
                    </a:lnTo>
                    <a:lnTo>
                      <a:pt x="63" y="277"/>
                    </a:lnTo>
                    <a:lnTo>
                      <a:pt x="59" y="269"/>
                    </a:lnTo>
                    <a:lnTo>
                      <a:pt x="55" y="260"/>
                    </a:lnTo>
                    <a:lnTo>
                      <a:pt x="54" y="252"/>
                    </a:lnTo>
                    <a:lnTo>
                      <a:pt x="50" y="244"/>
                    </a:lnTo>
                    <a:lnTo>
                      <a:pt x="46" y="237"/>
                    </a:lnTo>
                    <a:lnTo>
                      <a:pt x="42" y="229"/>
                    </a:lnTo>
                    <a:lnTo>
                      <a:pt x="40" y="221"/>
                    </a:lnTo>
                    <a:lnTo>
                      <a:pt x="36" y="214"/>
                    </a:lnTo>
                    <a:lnTo>
                      <a:pt x="34" y="206"/>
                    </a:lnTo>
                    <a:lnTo>
                      <a:pt x="32" y="200"/>
                    </a:lnTo>
                    <a:lnTo>
                      <a:pt x="29" y="192"/>
                    </a:lnTo>
                    <a:lnTo>
                      <a:pt x="27" y="187"/>
                    </a:lnTo>
                    <a:lnTo>
                      <a:pt x="25" y="181"/>
                    </a:lnTo>
                    <a:lnTo>
                      <a:pt x="23" y="175"/>
                    </a:lnTo>
                    <a:lnTo>
                      <a:pt x="23" y="169"/>
                    </a:lnTo>
                    <a:lnTo>
                      <a:pt x="21" y="164"/>
                    </a:lnTo>
                    <a:lnTo>
                      <a:pt x="19" y="160"/>
                    </a:lnTo>
                    <a:lnTo>
                      <a:pt x="19" y="156"/>
                    </a:lnTo>
                    <a:lnTo>
                      <a:pt x="19" y="152"/>
                    </a:lnTo>
                    <a:lnTo>
                      <a:pt x="17" y="148"/>
                    </a:lnTo>
                    <a:lnTo>
                      <a:pt x="17" y="144"/>
                    </a:lnTo>
                    <a:lnTo>
                      <a:pt x="17" y="142"/>
                    </a:lnTo>
                    <a:lnTo>
                      <a:pt x="17" y="139"/>
                    </a:lnTo>
                    <a:lnTo>
                      <a:pt x="17" y="137"/>
                    </a:lnTo>
                    <a:lnTo>
                      <a:pt x="17" y="133"/>
                    </a:lnTo>
                    <a:lnTo>
                      <a:pt x="15" y="131"/>
                    </a:lnTo>
                    <a:lnTo>
                      <a:pt x="15" y="127"/>
                    </a:lnTo>
                    <a:lnTo>
                      <a:pt x="15" y="125"/>
                    </a:lnTo>
                    <a:lnTo>
                      <a:pt x="15" y="121"/>
                    </a:lnTo>
                    <a:lnTo>
                      <a:pt x="15" y="119"/>
                    </a:lnTo>
                    <a:lnTo>
                      <a:pt x="13" y="118"/>
                    </a:lnTo>
                    <a:lnTo>
                      <a:pt x="13" y="114"/>
                    </a:lnTo>
                    <a:lnTo>
                      <a:pt x="13" y="112"/>
                    </a:lnTo>
                    <a:lnTo>
                      <a:pt x="13" y="108"/>
                    </a:lnTo>
                    <a:lnTo>
                      <a:pt x="13" y="106"/>
                    </a:lnTo>
                    <a:lnTo>
                      <a:pt x="11" y="104"/>
                    </a:lnTo>
                    <a:lnTo>
                      <a:pt x="11" y="100"/>
                    </a:lnTo>
                    <a:lnTo>
                      <a:pt x="11" y="98"/>
                    </a:lnTo>
                    <a:lnTo>
                      <a:pt x="11" y="96"/>
                    </a:lnTo>
                    <a:lnTo>
                      <a:pt x="9" y="94"/>
                    </a:lnTo>
                    <a:lnTo>
                      <a:pt x="9" y="91"/>
                    </a:lnTo>
                    <a:lnTo>
                      <a:pt x="9" y="89"/>
                    </a:lnTo>
                    <a:lnTo>
                      <a:pt x="7" y="87"/>
                    </a:lnTo>
                    <a:lnTo>
                      <a:pt x="7" y="85"/>
                    </a:lnTo>
                    <a:lnTo>
                      <a:pt x="7" y="83"/>
                    </a:lnTo>
                    <a:lnTo>
                      <a:pt x="6" y="79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4" y="70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5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6" y="41"/>
                    </a:lnTo>
                    <a:lnTo>
                      <a:pt x="6" y="39"/>
                    </a:lnTo>
                    <a:lnTo>
                      <a:pt x="7" y="37"/>
                    </a:lnTo>
                    <a:lnTo>
                      <a:pt x="9" y="35"/>
                    </a:lnTo>
                    <a:lnTo>
                      <a:pt x="11" y="35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3" y="31"/>
                    </a:lnTo>
                    <a:lnTo>
                      <a:pt x="15" y="31"/>
                    </a:lnTo>
                    <a:lnTo>
                      <a:pt x="17" y="29"/>
                    </a:lnTo>
                    <a:lnTo>
                      <a:pt x="19" y="27"/>
                    </a:lnTo>
                    <a:lnTo>
                      <a:pt x="21" y="27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9" y="23"/>
                    </a:lnTo>
                    <a:lnTo>
                      <a:pt x="29" y="22"/>
                    </a:lnTo>
                    <a:lnTo>
                      <a:pt x="30" y="22"/>
                    </a:lnTo>
                    <a:lnTo>
                      <a:pt x="32" y="20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40" y="16"/>
                    </a:lnTo>
                    <a:lnTo>
                      <a:pt x="42" y="14"/>
                    </a:lnTo>
                    <a:lnTo>
                      <a:pt x="44" y="14"/>
                    </a:lnTo>
                    <a:lnTo>
                      <a:pt x="44" y="12"/>
                    </a:lnTo>
                    <a:lnTo>
                      <a:pt x="46" y="12"/>
                    </a:lnTo>
                    <a:lnTo>
                      <a:pt x="48" y="10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4" y="6"/>
                    </a:lnTo>
                    <a:lnTo>
                      <a:pt x="55" y="4"/>
                    </a:lnTo>
                    <a:lnTo>
                      <a:pt x="55" y="2"/>
                    </a:lnTo>
                    <a:lnTo>
                      <a:pt x="57" y="0"/>
                    </a:lnTo>
                    <a:lnTo>
                      <a:pt x="57" y="2"/>
                    </a:lnTo>
                    <a:lnTo>
                      <a:pt x="55" y="2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2" y="6"/>
                    </a:lnTo>
                    <a:lnTo>
                      <a:pt x="50" y="6"/>
                    </a:lnTo>
                    <a:lnTo>
                      <a:pt x="50" y="8"/>
                    </a:lnTo>
                    <a:lnTo>
                      <a:pt x="48" y="10"/>
                    </a:lnTo>
                    <a:lnTo>
                      <a:pt x="48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50" y="18"/>
                    </a:lnTo>
                    <a:lnTo>
                      <a:pt x="52" y="20"/>
                    </a:lnTo>
                    <a:lnTo>
                      <a:pt x="54" y="22"/>
                    </a:lnTo>
                    <a:lnTo>
                      <a:pt x="55" y="22"/>
                    </a:lnTo>
                    <a:lnTo>
                      <a:pt x="59" y="23"/>
                    </a:lnTo>
                    <a:lnTo>
                      <a:pt x="61" y="25"/>
                    </a:lnTo>
                    <a:lnTo>
                      <a:pt x="65" y="25"/>
                    </a:lnTo>
                    <a:lnTo>
                      <a:pt x="69" y="27"/>
                    </a:lnTo>
                    <a:lnTo>
                      <a:pt x="73" y="27"/>
                    </a:lnTo>
                    <a:lnTo>
                      <a:pt x="78" y="29"/>
                    </a:lnTo>
                    <a:lnTo>
                      <a:pt x="84" y="31"/>
                    </a:lnTo>
                    <a:lnTo>
                      <a:pt x="90" y="31"/>
                    </a:lnTo>
                    <a:lnTo>
                      <a:pt x="94" y="33"/>
                    </a:lnTo>
                    <a:lnTo>
                      <a:pt x="100" y="35"/>
                    </a:lnTo>
                    <a:lnTo>
                      <a:pt x="103" y="37"/>
                    </a:lnTo>
                    <a:lnTo>
                      <a:pt x="107" y="37"/>
                    </a:lnTo>
                    <a:lnTo>
                      <a:pt x="109" y="39"/>
                    </a:lnTo>
                    <a:lnTo>
                      <a:pt x="113" y="41"/>
                    </a:lnTo>
                    <a:lnTo>
                      <a:pt x="115" y="43"/>
                    </a:lnTo>
                    <a:lnTo>
                      <a:pt x="117" y="45"/>
                    </a:lnTo>
                    <a:lnTo>
                      <a:pt x="117" y="46"/>
                    </a:lnTo>
                    <a:lnTo>
                      <a:pt x="119" y="48"/>
                    </a:lnTo>
                    <a:lnTo>
                      <a:pt x="119" y="50"/>
                    </a:lnTo>
                    <a:lnTo>
                      <a:pt x="119" y="52"/>
                    </a:lnTo>
                    <a:lnTo>
                      <a:pt x="119" y="54"/>
                    </a:lnTo>
                    <a:lnTo>
                      <a:pt x="119" y="56"/>
                    </a:lnTo>
                    <a:lnTo>
                      <a:pt x="119" y="58"/>
                    </a:lnTo>
                    <a:lnTo>
                      <a:pt x="119" y="60"/>
                    </a:lnTo>
                    <a:lnTo>
                      <a:pt x="117" y="62"/>
                    </a:lnTo>
                    <a:lnTo>
                      <a:pt x="117" y="64"/>
                    </a:lnTo>
                    <a:lnTo>
                      <a:pt x="115" y="66"/>
                    </a:lnTo>
                    <a:lnTo>
                      <a:pt x="115" y="68"/>
                    </a:lnTo>
                    <a:lnTo>
                      <a:pt x="113" y="70"/>
                    </a:lnTo>
                    <a:lnTo>
                      <a:pt x="111" y="71"/>
                    </a:lnTo>
                    <a:lnTo>
                      <a:pt x="109" y="71"/>
                    </a:lnTo>
                    <a:lnTo>
                      <a:pt x="109" y="73"/>
                    </a:lnTo>
                    <a:lnTo>
                      <a:pt x="107" y="75"/>
                    </a:lnTo>
                    <a:lnTo>
                      <a:pt x="105" y="75"/>
                    </a:lnTo>
                    <a:lnTo>
                      <a:pt x="103" y="77"/>
                    </a:lnTo>
                    <a:lnTo>
                      <a:pt x="101" y="79"/>
                    </a:lnTo>
                    <a:lnTo>
                      <a:pt x="100" y="79"/>
                    </a:lnTo>
                    <a:lnTo>
                      <a:pt x="98" y="79"/>
                    </a:lnTo>
                    <a:lnTo>
                      <a:pt x="98" y="81"/>
                    </a:lnTo>
                    <a:lnTo>
                      <a:pt x="98" y="83"/>
                    </a:lnTo>
                    <a:lnTo>
                      <a:pt x="98" y="85"/>
                    </a:lnTo>
                    <a:lnTo>
                      <a:pt x="98" y="87"/>
                    </a:lnTo>
                    <a:lnTo>
                      <a:pt x="98" y="89"/>
                    </a:lnTo>
                    <a:lnTo>
                      <a:pt x="98" y="93"/>
                    </a:lnTo>
                    <a:lnTo>
                      <a:pt x="100" y="94"/>
                    </a:lnTo>
                    <a:lnTo>
                      <a:pt x="100" y="96"/>
                    </a:lnTo>
                    <a:lnTo>
                      <a:pt x="101" y="100"/>
                    </a:lnTo>
                    <a:lnTo>
                      <a:pt x="101" y="104"/>
                    </a:lnTo>
                    <a:lnTo>
                      <a:pt x="103" y="106"/>
                    </a:lnTo>
                    <a:lnTo>
                      <a:pt x="105" y="110"/>
                    </a:lnTo>
                    <a:lnTo>
                      <a:pt x="107" y="114"/>
                    </a:lnTo>
                    <a:lnTo>
                      <a:pt x="109" y="116"/>
                    </a:lnTo>
                    <a:lnTo>
                      <a:pt x="111" y="119"/>
                    </a:lnTo>
                    <a:lnTo>
                      <a:pt x="113" y="123"/>
                    </a:lnTo>
                    <a:lnTo>
                      <a:pt x="115" y="127"/>
                    </a:lnTo>
                    <a:lnTo>
                      <a:pt x="117" y="131"/>
                    </a:lnTo>
                    <a:lnTo>
                      <a:pt x="119" y="133"/>
                    </a:lnTo>
                    <a:lnTo>
                      <a:pt x="121" y="137"/>
                    </a:lnTo>
                    <a:lnTo>
                      <a:pt x="123" y="141"/>
                    </a:lnTo>
                    <a:lnTo>
                      <a:pt x="126" y="144"/>
                    </a:lnTo>
                    <a:lnTo>
                      <a:pt x="128" y="146"/>
                    </a:lnTo>
                    <a:lnTo>
                      <a:pt x="130" y="150"/>
                    </a:lnTo>
                    <a:lnTo>
                      <a:pt x="134" y="152"/>
                    </a:lnTo>
                    <a:lnTo>
                      <a:pt x="136" y="154"/>
                    </a:lnTo>
                    <a:lnTo>
                      <a:pt x="138" y="158"/>
                    </a:lnTo>
                    <a:lnTo>
                      <a:pt x="142" y="160"/>
                    </a:lnTo>
                    <a:lnTo>
                      <a:pt x="144" y="162"/>
                    </a:lnTo>
                    <a:lnTo>
                      <a:pt x="146" y="162"/>
                    </a:lnTo>
                    <a:lnTo>
                      <a:pt x="149" y="164"/>
                    </a:lnTo>
                    <a:lnTo>
                      <a:pt x="151" y="166"/>
                    </a:lnTo>
                    <a:lnTo>
                      <a:pt x="153" y="167"/>
                    </a:lnTo>
                    <a:lnTo>
                      <a:pt x="155" y="167"/>
                    </a:lnTo>
                    <a:lnTo>
                      <a:pt x="157" y="169"/>
                    </a:lnTo>
                    <a:lnTo>
                      <a:pt x="159" y="171"/>
                    </a:lnTo>
                    <a:lnTo>
                      <a:pt x="161" y="173"/>
                    </a:lnTo>
                    <a:lnTo>
                      <a:pt x="163" y="175"/>
                    </a:lnTo>
                    <a:lnTo>
                      <a:pt x="165" y="177"/>
                    </a:lnTo>
                    <a:lnTo>
                      <a:pt x="167" y="179"/>
                    </a:lnTo>
                    <a:lnTo>
                      <a:pt x="167" y="181"/>
                    </a:lnTo>
                    <a:lnTo>
                      <a:pt x="169" y="183"/>
                    </a:lnTo>
                    <a:lnTo>
                      <a:pt x="169" y="185"/>
                    </a:lnTo>
                    <a:lnTo>
                      <a:pt x="171" y="187"/>
                    </a:lnTo>
                    <a:lnTo>
                      <a:pt x="171" y="189"/>
                    </a:lnTo>
                    <a:lnTo>
                      <a:pt x="171" y="190"/>
                    </a:lnTo>
                    <a:lnTo>
                      <a:pt x="172" y="190"/>
                    </a:lnTo>
                    <a:lnTo>
                      <a:pt x="172" y="192"/>
                    </a:lnTo>
                    <a:lnTo>
                      <a:pt x="172" y="194"/>
                    </a:lnTo>
                    <a:lnTo>
                      <a:pt x="174" y="196"/>
                    </a:lnTo>
                    <a:lnTo>
                      <a:pt x="174" y="198"/>
                    </a:lnTo>
                    <a:lnTo>
                      <a:pt x="174" y="200"/>
                    </a:lnTo>
                    <a:lnTo>
                      <a:pt x="176" y="202"/>
                    </a:lnTo>
                    <a:lnTo>
                      <a:pt x="178" y="204"/>
                    </a:lnTo>
                    <a:lnTo>
                      <a:pt x="178" y="206"/>
                    </a:lnTo>
                    <a:lnTo>
                      <a:pt x="180" y="208"/>
                    </a:lnTo>
                    <a:lnTo>
                      <a:pt x="180" y="210"/>
                    </a:lnTo>
                    <a:lnTo>
                      <a:pt x="182" y="212"/>
                    </a:lnTo>
                    <a:lnTo>
                      <a:pt x="184" y="212"/>
                    </a:lnTo>
                    <a:lnTo>
                      <a:pt x="186" y="214"/>
                    </a:lnTo>
                    <a:lnTo>
                      <a:pt x="186" y="215"/>
                    </a:lnTo>
                    <a:lnTo>
                      <a:pt x="188" y="217"/>
                    </a:lnTo>
                    <a:lnTo>
                      <a:pt x="190" y="219"/>
                    </a:lnTo>
                    <a:lnTo>
                      <a:pt x="192" y="221"/>
                    </a:lnTo>
                    <a:lnTo>
                      <a:pt x="194" y="223"/>
                    </a:lnTo>
                    <a:lnTo>
                      <a:pt x="196" y="225"/>
                    </a:lnTo>
                    <a:lnTo>
                      <a:pt x="197" y="227"/>
                    </a:lnTo>
                    <a:lnTo>
                      <a:pt x="197" y="229"/>
                    </a:lnTo>
                    <a:lnTo>
                      <a:pt x="199" y="231"/>
                    </a:lnTo>
                    <a:lnTo>
                      <a:pt x="201" y="233"/>
                    </a:lnTo>
                    <a:lnTo>
                      <a:pt x="203" y="237"/>
                    </a:lnTo>
                    <a:lnTo>
                      <a:pt x="203" y="238"/>
                    </a:lnTo>
                    <a:lnTo>
                      <a:pt x="205" y="240"/>
                    </a:lnTo>
                    <a:lnTo>
                      <a:pt x="207" y="242"/>
                    </a:lnTo>
                    <a:lnTo>
                      <a:pt x="207" y="244"/>
                    </a:lnTo>
                    <a:lnTo>
                      <a:pt x="209" y="246"/>
                    </a:lnTo>
                    <a:lnTo>
                      <a:pt x="209" y="248"/>
                    </a:lnTo>
                    <a:lnTo>
                      <a:pt x="209" y="250"/>
                    </a:lnTo>
                    <a:lnTo>
                      <a:pt x="211" y="252"/>
                    </a:lnTo>
                    <a:lnTo>
                      <a:pt x="211" y="254"/>
                    </a:lnTo>
                    <a:lnTo>
                      <a:pt x="211" y="256"/>
                    </a:lnTo>
                    <a:lnTo>
                      <a:pt x="209" y="258"/>
                    </a:lnTo>
                    <a:lnTo>
                      <a:pt x="209" y="260"/>
                    </a:lnTo>
                    <a:lnTo>
                      <a:pt x="209" y="262"/>
                    </a:lnTo>
                    <a:lnTo>
                      <a:pt x="207" y="263"/>
                    </a:lnTo>
                    <a:lnTo>
                      <a:pt x="205" y="265"/>
                    </a:lnTo>
                    <a:lnTo>
                      <a:pt x="203" y="265"/>
                    </a:lnTo>
                    <a:lnTo>
                      <a:pt x="203" y="267"/>
                    </a:lnTo>
                    <a:lnTo>
                      <a:pt x="201" y="269"/>
                    </a:lnTo>
                    <a:lnTo>
                      <a:pt x="201" y="271"/>
                    </a:lnTo>
                    <a:lnTo>
                      <a:pt x="201" y="273"/>
                    </a:lnTo>
                    <a:lnTo>
                      <a:pt x="201" y="275"/>
                    </a:lnTo>
                    <a:lnTo>
                      <a:pt x="203" y="277"/>
                    </a:lnTo>
                    <a:lnTo>
                      <a:pt x="205" y="281"/>
                    </a:lnTo>
                    <a:lnTo>
                      <a:pt x="205" y="283"/>
                    </a:lnTo>
                    <a:lnTo>
                      <a:pt x="209" y="285"/>
                    </a:lnTo>
                    <a:lnTo>
                      <a:pt x="211" y="288"/>
                    </a:lnTo>
                    <a:lnTo>
                      <a:pt x="213" y="290"/>
                    </a:lnTo>
                    <a:lnTo>
                      <a:pt x="217" y="294"/>
                    </a:lnTo>
                    <a:lnTo>
                      <a:pt x="220" y="296"/>
                    </a:lnTo>
                    <a:lnTo>
                      <a:pt x="222" y="300"/>
                    </a:lnTo>
                    <a:lnTo>
                      <a:pt x="226" y="302"/>
                    </a:lnTo>
                    <a:lnTo>
                      <a:pt x="230" y="306"/>
                    </a:lnTo>
                    <a:lnTo>
                      <a:pt x="234" y="310"/>
                    </a:lnTo>
                    <a:lnTo>
                      <a:pt x="238" y="311"/>
                    </a:lnTo>
                    <a:lnTo>
                      <a:pt x="242" y="315"/>
                    </a:lnTo>
                    <a:lnTo>
                      <a:pt x="245" y="317"/>
                    </a:lnTo>
                    <a:lnTo>
                      <a:pt x="249" y="321"/>
                    </a:lnTo>
                    <a:lnTo>
                      <a:pt x="253" y="325"/>
                    </a:lnTo>
                    <a:lnTo>
                      <a:pt x="257" y="327"/>
                    </a:lnTo>
                    <a:lnTo>
                      <a:pt x="261" y="331"/>
                    </a:lnTo>
                    <a:lnTo>
                      <a:pt x="265" y="334"/>
                    </a:lnTo>
                    <a:lnTo>
                      <a:pt x="268" y="336"/>
                    </a:lnTo>
                    <a:lnTo>
                      <a:pt x="270" y="340"/>
                    </a:lnTo>
                    <a:lnTo>
                      <a:pt x="274" y="344"/>
                    </a:lnTo>
                    <a:lnTo>
                      <a:pt x="276" y="346"/>
                    </a:lnTo>
                    <a:lnTo>
                      <a:pt x="278" y="348"/>
                    </a:lnTo>
                    <a:lnTo>
                      <a:pt x="280" y="352"/>
                    </a:lnTo>
                    <a:lnTo>
                      <a:pt x="282" y="354"/>
                    </a:lnTo>
                    <a:lnTo>
                      <a:pt x="282" y="358"/>
                    </a:lnTo>
                    <a:lnTo>
                      <a:pt x="284" y="359"/>
                    </a:lnTo>
                    <a:lnTo>
                      <a:pt x="284" y="361"/>
                    </a:lnTo>
                    <a:lnTo>
                      <a:pt x="284" y="363"/>
                    </a:lnTo>
                    <a:lnTo>
                      <a:pt x="284" y="365"/>
                    </a:lnTo>
                    <a:lnTo>
                      <a:pt x="284" y="367"/>
                    </a:lnTo>
                    <a:lnTo>
                      <a:pt x="284" y="369"/>
                    </a:lnTo>
                    <a:lnTo>
                      <a:pt x="282" y="371"/>
                    </a:lnTo>
                    <a:lnTo>
                      <a:pt x="282" y="373"/>
                    </a:lnTo>
                    <a:lnTo>
                      <a:pt x="282" y="375"/>
                    </a:lnTo>
                    <a:lnTo>
                      <a:pt x="280" y="377"/>
                    </a:lnTo>
                    <a:lnTo>
                      <a:pt x="280" y="379"/>
                    </a:lnTo>
                    <a:lnTo>
                      <a:pt x="280" y="381"/>
                    </a:lnTo>
                    <a:lnTo>
                      <a:pt x="280" y="382"/>
                    </a:lnTo>
                    <a:lnTo>
                      <a:pt x="280" y="384"/>
                    </a:lnTo>
                    <a:lnTo>
                      <a:pt x="280" y="386"/>
                    </a:lnTo>
                    <a:lnTo>
                      <a:pt x="280" y="388"/>
                    </a:lnTo>
                    <a:lnTo>
                      <a:pt x="282" y="390"/>
                    </a:lnTo>
                    <a:lnTo>
                      <a:pt x="284" y="392"/>
                    </a:lnTo>
                    <a:lnTo>
                      <a:pt x="286" y="394"/>
                    </a:lnTo>
                    <a:lnTo>
                      <a:pt x="290" y="396"/>
                    </a:lnTo>
                    <a:lnTo>
                      <a:pt x="291" y="400"/>
                    </a:lnTo>
                    <a:lnTo>
                      <a:pt x="295" y="402"/>
                    </a:lnTo>
                    <a:lnTo>
                      <a:pt x="299" y="404"/>
                    </a:lnTo>
                    <a:lnTo>
                      <a:pt x="305" y="406"/>
                    </a:lnTo>
                    <a:lnTo>
                      <a:pt x="309" y="409"/>
                    </a:lnTo>
                    <a:lnTo>
                      <a:pt x="316" y="411"/>
                    </a:lnTo>
                    <a:lnTo>
                      <a:pt x="322" y="415"/>
                    </a:lnTo>
                    <a:lnTo>
                      <a:pt x="330" y="419"/>
                    </a:lnTo>
                    <a:lnTo>
                      <a:pt x="337" y="423"/>
                    </a:lnTo>
                    <a:lnTo>
                      <a:pt x="345" y="425"/>
                    </a:lnTo>
                    <a:lnTo>
                      <a:pt x="353" y="427"/>
                    </a:lnTo>
                    <a:lnTo>
                      <a:pt x="359" y="429"/>
                    </a:lnTo>
                    <a:lnTo>
                      <a:pt x="366" y="430"/>
                    </a:lnTo>
                    <a:lnTo>
                      <a:pt x="374" y="432"/>
                    </a:lnTo>
                    <a:lnTo>
                      <a:pt x="380" y="434"/>
                    </a:lnTo>
                    <a:lnTo>
                      <a:pt x="387" y="434"/>
                    </a:lnTo>
                    <a:lnTo>
                      <a:pt x="393" y="434"/>
                    </a:lnTo>
                    <a:lnTo>
                      <a:pt x="399" y="434"/>
                    </a:lnTo>
                    <a:lnTo>
                      <a:pt x="407" y="434"/>
                    </a:lnTo>
                    <a:lnTo>
                      <a:pt x="412" y="434"/>
                    </a:lnTo>
                    <a:lnTo>
                      <a:pt x="418" y="434"/>
                    </a:lnTo>
                    <a:lnTo>
                      <a:pt x="424" y="434"/>
                    </a:lnTo>
                    <a:lnTo>
                      <a:pt x="430" y="432"/>
                    </a:lnTo>
                    <a:lnTo>
                      <a:pt x="435" y="432"/>
                    </a:lnTo>
                    <a:lnTo>
                      <a:pt x="439" y="432"/>
                    </a:lnTo>
                    <a:lnTo>
                      <a:pt x="445" y="430"/>
                    </a:lnTo>
                    <a:lnTo>
                      <a:pt x="451" y="429"/>
                    </a:lnTo>
                    <a:lnTo>
                      <a:pt x="455" y="429"/>
                    </a:lnTo>
                    <a:lnTo>
                      <a:pt x="458" y="427"/>
                    </a:lnTo>
                    <a:lnTo>
                      <a:pt x="464" y="425"/>
                    </a:lnTo>
                    <a:lnTo>
                      <a:pt x="468" y="425"/>
                    </a:lnTo>
                    <a:lnTo>
                      <a:pt x="472" y="423"/>
                    </a:lnTo>
                    <a:lnTo>
                      <a:pt x="476" y="421"/>
                    </a:lnTo>
                    <a:lnTo>
                      <a:pt x="479" y="421"/>
                    </a:lnTo>
                    <a:lnTo>
                      <a:pt x="483" y="419"/>
                    </a:lnTo>
                    <a:lnTo>
                      <a:pt x="487" y="419"/>
                    </a:lnTo>
                    <a:lnTo>
                      <a:pt x="491" y="417"/>
                    </a:lnTo>
                    <a:lnTo>
                      <a:pt x="493" y="417"/>
                    </a:lnTo>
                    <a:lnTo>
                      <a:pt x="497" y="417"/>
                    </a:lnTo>
                    <a:lnTo>
                      <a:pt x="499" y="417"/>
                    </a:lnTo>
                    <a:lnTo>
                      <a:pt x="503" y="417"/>
                    </a:lnTo>
                    <a:lnTo>
                      <a:pt x="504" y="417"/>
                    </a:lnTo>
                    <a:lnTo>
                      <a:pt x="506" y="417"/>
                    </a:lnTo>
                    <a:lnTo>
                      <a:pt x="510" y="419"/>
                    </a:lnTo>
                    <a:lnTo>
                      <a:pt x="512" y="421"/>
                    </a:lnTo>
                    <a:lnTo>
                      <a:pt x="514" y="421"/>
                    </a:lnTo>
                    <a:lnTo>
                      <a:pt x="516" y="423"/>
                    </a:lnTo>
                    <a:lnTo>
                      <a:pt x="520" y="427"/>
                    </a:lnTo>
                    <a:lnTo>
                      <a:pt x="522" y="429"/>
                    </a:lnTo>
                    <a:lnTo>
                      <a:pt x="524" y="430"/>
                    </a:lnTo>
                    <a:lnTo>
                      <a:pt x="526" y="434"/>
                    </a:lnTo>
                    <a:lnTo>
                      <a:pt x="527" y="436"/>
                    </a:lnTo>
                    <a:lnTo>
                      <a:pt x="529" y="440"/>
                    </a:lnTo>
                    <a:lnTo>
                      <a:pt x="531" y="444"/>
                    </a:lnTo>
                    <a:lnTo>
                      <a:pt x="533" y="446"/>
                    </a:lnTo>
                    <a:lnTo>
                      <a:pt x="535" y="450"/>
                    </a:lnTo>
                    <a:lnTo>
                      <a:pt x="537" y="454"/>
                    </a:lnTo>
                    <a:lnTo>
                      <a:pt x="539" y="457"/>
                    </a:lnTo>
                    <a:lnTo>
                      <a:pt x="541" y="459"/>
                    </a:lnTo>
                    <a:lnTo>
                      <a:pt x="543" y="463"/>
                    </a:lnTo>
                    <a:lnTo>
                      <a:pt x="543" y="465"/>
                    </a:lnTo>
                    <a:lnTo>
                      <a:pt x="545" y="469"/>
                    </a:lnTo>
                    <a:lnTo>
                      <a:pt x="547" y="471"/>
                    </a:lnTo>
                    <a:lnTo>
                      <a:pt x="547" y="475"/>
                    </a:lnTo>
                    <a:lnTo>
                      <a:pt x="549" y="477"/>
                    </a:lnTo>
                    <a:lnTo>
                      <a:pt x="549" y="478"/>
                    </a:lnTo>
                    <a:lnTo>
                      <a:pt x="549" y="480"/>
                    </a:lnTo>
                    <a:lnTo>
                      <a:pt x="550" y="482"/>
                    </a:lnTo>
                    <a:lnTo>
                      <a:pt x="550" y="484"/>
                    </a:lnTo>
                    <a:lnTo>
                      <a:pt x="550" y="486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80" name="Freeform 856"/>
              <p:cNvSpPr>
                <a:spLocks noChangeAspect="1"/>
              </p:cNvSpPr>
              <p:nvPr/>
            </p:nvSpPr>
            <p:spPr bwMode="auto">
              <a:xfrm>
                <a:off x="839" y="3249"/>
                <a:ext cx="417" cy="392"/>
              </a:xfrm>
              <a:custGeom>
                <a:avLst/>
                <a:gdLst>
                  <a:gd name="T0" fmla="*/ 10 w 550"/>
                  <a:gd name="T1" fmla="*/ 6 h 559"/>
                  <a:gd name="T2" fmla="*/ 10 w 550"/>
                  <a:gd name="T3" fmla="*/ 6 h 559"/>
                  <a:gd name="T4" fmla="*/ 11 w 550"/>
                  <a:gd name="T5" fmla="*/ 6 h 559"/>
                  <a:gd name="T6" fmla="*/ 11 w 550"/>
                  <a:gd name="T7" fmla="*/ 6 h 559"/>
                  <a:gd name="T8" fmla="*/ 14 w 550"/>
                  <a:gd name="T9" fmla="*/ 6 h 559"/>
                  <a:gd name="T10" fmla="*/ 15 w 550"/>
                  <a:gd name="T11" fmla="*/ 6 h 559"/>
                  <a:gd name="T12" fmla="*/ 17 w 550"/>
                  <a:gd name="T13" fmla="*/ 6 h 559"/>
                  <a:gd name="T14" fmla="*/ 18 w 550"/>
                  <a:gd name="T15" fmla="*/ 6 h 559"/>
                  <a:gd name="T16" fmla="*/ 19 w 550"/>
                  <a:gd name="T17" fmla="*/ 6 h 559"/>
                  <a:gd name="T18" fmla="*/ 19 w 550"/>
                  <a:gd name="T19" fmla="*/ 6 h 559"/>
                  <a:gd name="T20" fmla="*/ 20 w 550"/>
                  <a:gd name="T21" fmla="*/ 6 h 559"/>
                  <a:gd name="T22" fmla="*/ 20 w 550"/>
                  <a:gd name="T23" fmla="*/ 7 h 559"/>
                  <a:gd name="T24" fmla="*/ 19 w 550"/>
                  <a:gd name="T25" fmla="*/ 7 h 559"/>
                  <a:gd name="T26" fmla="*/ 18 w 550"/>
                  <a:gd name="T27" fmla="*/ 7 h 559"/>
                  <a:gd name="T28" fmla="*/ 18 w 550"/>
                  <a:gd name="T29" fmla="*/ 8 h 559"/>
                  <a:gd name="T30" fmla="*/ 17 w 550"/>
                  <a:gd name="T31" fmla="*/ 8 h 559"/>
                  <a:gd name="T32" fmla="*/ 16 w 550"/>
                  <a:gd name="T33" fmla="*/ 8 h 559"/>
                  <a:gd name="T34" fmla="*/ 15 w 550"/>
                  <a:gd name="T35" fmla="*/ 8 h 559"/>
                  <a:gd name="T36" fmla="*/ 14 w 550"/>
                  <a:gd name="T37" fmla="*/ 8 h 559"/>
                  <a:gd name="T38" fmla="*/ 12 w 550"/>
                  <a:gd name="T39" fmla="*/ 8 h 559"/>
                  <a:gd name="T40" fmla="*/ 11 w 550"/>
                  <a:gd name="T41" fmla="*/ 8 h 559"/>
                  <a:gd name="T42" fmla="*/ 8 w 550"/>
                  <a:gd name="T43" fmla="*/ 6 h 559"/>
                  <a:gd name="T44" fmla="*/ 6 w 550"/>
                  <a:gd name="T45" fmla="*/ 6 h 559"/>
                  <a:gd name="T46" fmla="*/ 4 w 550"/>
                  <a:gd name="T47" fmla="*/ 5 h 559"/>
                  <a:gd name="T48" fmla="*/ 3 w 550"/>
                  <a:gd name="T49" fmla="*/ 4 h 559"/>
                  <a:gd name="T50" fmla="*/ 2 w 550"/>
                  <a:gd name="T51" fmla="*/ 3 h 559"/>
                  <a:gd name="T52" fmla="*/ 2 w 550"/>
                  <a:gd name="T53" fmla="*/ 3 h 559"/>
                  <a:gd name="T54" fmla="*/ 2 w 550"/>
                  <a:gd name="T55" fmla="*/ 2 h 559"/>
                  <a:gd name="T56" fmla="*/ 2 w 550"/>
                  <a:gd name="T57" fmla="*/ 2 h 559"/>
                  <a:gd name="T58" fmla="*/ 2 w 550"/>
                  <a:gd name="T59" fmla="*/ 1 h 559"/>
                  <a:gd name="T60" fmla="*/ 2 w 550"/>
                  <a:gd name="T61" fmla="*/ 1 h 559"/>
                  <a:gd name="T62" fmla="*/ 2 w 550"/>
                  <a:gd name="T63" fmla="*/ 1 h 559"/>
                  <a:gd name="T64" fmla="*/ 2 w 550"/>
                  <a:gd name="T65" fmla="*/ 1 h 559"/>
                  <a:gd name="T66" fmla="*/ 2 w 550"/>
                  <a:gd name="T67" fmla="*/ 1 h 559"/>
                  <a:gd name="T68" fmla="*/ 2 w 550"/>
                  <a:gd name="T69" fmla="*/ 1 h 559"/>
                  <a:gd name="T70" fmla="*/ 2 w 550"/>
                  <a:gd name="T71" fmla="*/ 1 h 559"/>
                  <a:gd name="T72" fmla="*/ 2 w 550"/>
                  <a:gd name="T73" fmla="*/ 1 h 559"/>
                  <a:gd name="T74" fmla="*/ 2 w 550"/>
                  <a:gd name="T75" fmla="*/ 0 h 559"/>
                  <a:gd name="T76" fmla="*/ 2 w 550"/>
                  <a:gd name="T77" fmla="*/ 1 h 559"/>
                  <a:gd name="T78" fmla="*/ 2 w 550"/>
                  <a:gd name="T79" fmla="*/ 1 h 559"/>
                  <a:gd name="T80" fmla="*/ 3 w 550"/>
                  <a:gd name="T81" fmla="*/ 1 h 559"/>
                  <a:gd name="T82" fmla="*/ 4 w 550"/>
                  <a:gd name="T83" fmla="*/ 1 h 559"/>
                  <a:gd name="T84" fmla="*/ 4 w 550"/>
                  <a:gd name="T85" fmla="*/ 1 h 559"/>
                  <a:gd name="T86" fmla="*/ 4 w 550"/>
                  <a:gd name="T87" fmla="*/ 1 h 559"/>
                  <a:gd name="T88" fmla="*/ 3 w 550"/>
                  <a:gd name="T89" fmla="*/ 1 h 559"/>
                  <a:gd name="T90" fmla="*/ 4 w 550"/>
                  <a:gd name="T91" fmla="*/ 1 h 559"/>
                  <a:gd name="T92" fmla="*/ 4 w 550"/>
                  <a:gd name="T93" fmla="*/ 2 h 559"/>
                  <a:gd name="T94" fmla="*/ 5 w 550"/>
                  <a:gd name="T95" fmla="*/ 2 h 559"/>
                  <a:gd name="T96" fmla="*/ 5 w 550"/>
                  <a:gd name="T97" fmla="*/ 3 h 559"/>
                  <a:gd name="T98" fmla="*/ 6 w 550"/>
                  <a:gd name="T99" fmla="*/ 3 h 559"/>
                  <a:gd name="T100" fmla="*/ 6 w 550"/>
                  <a:gd name="T101" fmla="*/ 3 h 559"/>
                  <a:gd name="T102" fmla="*/ 6 w 550"/>
                  <a:gd name="T103" fmla="*/ 3 h 559"/>
                  <a:gd name="T104" fmla="*/ 6 w 550"/>
                  <a:gd name="T105" fmla="*/ 3 h 559"/>
                  <a:gd name="T106" fmla="*/ 6 w 550"/>
                  <a:gd name="T107" fmla="*/ 4 h 559"/>
                  <a:gd name="T108" fmla="*/ 7 w 550"/>
                  <a:gd name="T109" fmla="*/ 4 h 559"/>
                  <a:gd name="T110" fmla="*/ 6 w 550"/>
                  <a:gd name="T111" fmla="*/ 4 h 559"/>
                  <a:gd name="T112" fmla="*/ 7 w 550"/>
                  <a:gd name="T113" fmla="*/ 4 h 559"/>
                  <a:gd name="T114" fmla="*/ 8 w 550"/>
                  <a:gd name="T115" fmla="*/ 4 h 559"/>
                  <a:gd name="T116" fmla="*/ 9 w 550"/>
                  <a:gd name="T117" fmla="*/ 5 h 5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50"/>
                  <a:gd name="T178" fmla="*/ 0 h 559"/>
                  <a:gd name="T179" fmla="*/ 550 w 550"/>
                  <a:gd name="T180" fmla="*/ 559 h 5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50" h="559">
                    <a:moveTo>
                      <a:pt x="270" y="357"/>
                    </a:moveTo>
                    <a:lnTo>
                      <a:pt x="272" y="359"/>
                    </a:lnTo>
                    <a:lnTo>
                      <a:pt x="272" y="361"/>
                    </a:lnTo>
                    <a:lnTo>
                      <a:pt x="272" y="365"/>
                    </a:lnTo>
                    <a:lnTo>
                      <a:pt x="274" y="367"/>
                    </a:lnTo>
                    <a:lnTo>
                      <a:pt x="274" y="369"/>
                    </a:lnTo>
                    <a:lnTo>
                      <a:pt x="274" y="371"/>
                    </a:lnTo>
                    <a:lnTo>
                      <a:pt x="274" y="373"/>
                    </a:lnTo>
                    <a:lnTo>
                      <a:pt x="274" y="375"/>
                    </a:lnTo>
                    <a:lnTo>
                      <a:pt x="274" y="377"/>
                    </a:lnTo>
                    <a:lnTo>
                      <a:pt x="274" y="378"/>
                    </a:lnTo>
                    <a:lnTo>
                      <a:pt x="274" y="380"/>
                    </a:lnTo>
                    <a:lnTo>
                      <a:pt x="274" y="382"/>
                    </a:lnTo>
                    <a:lnTo>
                      <a:pt x="274" y="384"/>
                    </a:lnTo>
                    <a:lnTo>
                      <a:pt x="274" y="386"/>
                    </a:lnTo>
                    <a:lnTo>
                      <a:pt x="274" y="388"/>
                    </a:lnTo>
                    <a:lnTo>
                      <a:pt x="276" y="390"/>
                    </a:lnTo>
                    <a:lnTo>
                      <a:pt x="276" y="392"/>
                    </a:lnTo>
                    <a:lnTo>
                      <a:pt x="278" y="394"/>
                    </a:lnTo>
                    <a:lnTo>
                      <a:pt x="280" y="396"/>
                    </a:lnTo>
                    <a:lnTo>
                      <a:pt x="280" y="398"/>
                    </a:lnTo>
                    <a:lnTo>
                      <a:pt x="284" y="400"/>
                    </a:lnTo>
                    <a:lnTo>
                      <a:pt x="286" y="403"/>
                    </a:lnTo>
                    <a:lnTo>
                      <a:pt x="290" y="405"/>
                    </a:lnTo>
                    <a:lnTo>
                      <a:pt x="291" y="407"/>
                    </a:lnTo>
                    <a:lnTo>
                      <a:pt x="295" y="409"/>
                    </a:lnTo>
                    <a:lnTo>
                      <a:pt x="301" y="413"/>
                    </a:lnTo>
                    <a:lnTo>
                      <a:pt x="305" y="415"/>
                    </a:lnTo>
                    <a:lnTo>
                      <a:pt x="311" y="419"/>
                    </a:lnTo>
                    <a:lnTo>
                      <a:pt x="316" y="421"/>
                    </a:lnTo>
                    <a:lnTo>
                      <a:pt x="324" y="425"/>
                    </a:lnTo>
                    <a:lnTo>
                      <a:pt x="332" y="428"/>
                    </a:lnTo>
                    <a:lnTo>
                      <a:pt x="339" y="430"/>
                    </a:lnTo>
                    <a:lnTo>
                      <a:pt x="347" y="434"/>
                    </a:lnTo>
                    <a:lnTo>
                      <a:pt x="355" y="436"/>
                    </a:lnTo>
                    <a:lnTo>
                      <a:pt x="361" y="438"/>
                    </a:lnTo>
                    <a:lnTo>
                      <a:pt x="368" y="440"/>
                    </a:lnTo>
                    <a:lnTo>
                      <a:pt x="376" y="442"/>
                    </a:lnTo>
                    <a:lnTo>
                      <a:pt x="382" y="442"/>
                    </a:lnTo>
                    <a:lnTo>
                      <a:pt x="389" y="444"/>
                    </a:lnTo>
                    <a:lnTo>
                      <a:pt x="395" y="444"/>
                    </a:lnTo>
                    <a:lnTo>
                      <a:pt x="403" y="444"/>
                    </a:lnTo>
                    <a:lnTo>
                      <a:pt x="408" y="444"/>
                    </a:lnTo>
                    <a:lnTo>
                      <a:pt x="414" y="444"/>
                    </a:lnTo>
                    <a:lnTo>
                      <a:pt x="420" y="442"/>
                    </a:lnTo>
                    <a:lnTo>
                      <a:pt x="428" y="442"/>
                    </a:lnTo>
                    <a:lnTo>
                      <a:pt x="433" y="440"/>
                    </a:lnTo>
                    <a:lnTo>
                      <a:pt x="437" y="440"/>
                    </a:lnTo>
                    <a:lnTo>
                      <a:pt x="443" y="438"/>
                    </a:lnTo>
                    <a:lnTo>
                      <a:pt x="449" y="436"/>
                    </a:lnTo>
                    <a:lnTo>
                      <a:pt x="455" y="436"/>
                    </a:lnTo>
                    <a:lnTo>
                      <a:pt x="458" y="434"/>
                    </a:lnTo>
                    <a:lnTo>
                      <a:pt x="464" y="432"/>
                    </a:lnTo>
                    <a:lnTo>
                      <a:pt x="468" y="430"/>
                    </a:lnTo>
                    <a:lnTo>
                      <a:pt x="472" y="430"/>
                    </a:lnTo>
                    <a:lnTo>
                      <a:pt x="478" y="428"/>
                    </a:lnTo>
                    <a:lnTo>
                      <a:pt x="481" y="426"/>
                    </a:lnTo>
                    <a:lnTo>
                      <a:pt x="485" y="426"/>
                    </a:lnTo>
                    <a:lnTo>
                      <a:pt x="489" y="425"/>
                    </a:lnTo>
                    <a:lnTo>
                      <a:pt x="491" y="423"/>
                    </a:lnTo>
                    <a:lnTo>
                      <a:pt x="495" y="423"/>
                    </a:lnTo>
                    <a:lnTo>
                      <a:pt x="499" y="423"/>
                    </a:lnTo>
                    <a:lnTo>
                      <a:pt x="501" y="421"/>
                    </a:lnTo>
                    <a:lnTo>
                      <a:pt x="504" y="421"/>
                    </a:lnTo>
                    <a:lnTo>
                      <a:pt x="506" y="421"/>
                    </a:lnTo>
                    <a:lnTo>
                      <a:pt x="510" y="421"/>
                    </a:lnTo>
                    <a:lnTo>
                      <a:pt x="512" y="423"/>
                    </a:lnTo>
                    <a:lnTo>
                      <a:pt x="514" y="423"/>
                    </a:lnTo>
                    <a:lnTo>
                      <a:pt x="516" y="425"/>
                    </a:lnTo>
                    <a:lnTo>
                      <a:pt x="520" y="426"/>
                    </a:lnTo>
                    <a:lnTo>
                      <a:pt x="522" y="426"/>
                    </a:lnTo>
                    <a:lnTo>
                      <a:pt x="524" y="428"/>
                    </a:lnTo>
                    <a:lnTo>
                      <a:pt x="526" y="432"/>
                    </a:lnTo>
                    <a:lnTo>
                      <a:pt x="527" y="434"/>
                    </a:lnTo>
                    <a:lnTo>
                      <a:pt x="529" y="436"/>
                    </a:lnTo>
                    <a:lnTo>
                      <a:pt x="531" y="438"/>
                    </a:lnTo>
                    <a:lnTo>
                      <a:pt x="533" y="442"/>
                    </a:lnTo>
                    <a:lnTo>
                      <a:pt x="535" y="444"/>
                    </a:lnTo>
                    <a:lnTo>
                      <a:pt x="537" y="448"/>
                    </a:lnTo>
                    <a:lnTo>
                      <a:pt x="539" y="450"/>
                    </a:lnTo>
                    <a:lnTo>
                      <a:pt x="539" y="453"/>
                    </a:lnTo>
                    <a:lnTo>
                      <a:pt x="541" y="455"/>
                    </a:lnTo>
                    <a:lnTo>
                      <a:pt x="543" y="459"/>
                    </a:lnTo>
                    <a:lnTo>
                      <a:pt x="543" y="461"/>
                    </a:lnTo>
                    <a:lnTo>
                      <a:pt x="545" y="465"/>
                    </a:lnTo>
                    <a:lnTo>
                      <a:pt x="547" y="467"/>
                    </a:lnTo>
                    <a:lnTo>
                      <a:pt x="547" y="469"/>
                    </a:lnTo>
                    <a:lnTo>
                      <a:pt x="547" y="473"/>
                    </a:lnTo>
                    <a:lnTo>
                      <a:pt x="549" y="474"/>
                    </a:lnTo>
                    <a:lnTo>
                      <a:pt x="549" y="476"/>
                    </a:lnTo>
                    <a:lnTo>
                      <a:pt x="549" y="478"/>
                    </a:lnTo>
                    <a:lnTo>
                      <a:pt x="550" y="478"/>
                    </a:lnTo>
                    <a:lnTo>
                      <a:pt x="550" y="480"/>
                    </a:lnTo>
                    <a:lnTo>
                      <a:pt x="550" y="482"/>
                    </a:lnTo>
                    <a:lnTo>
                      <a:pt x="549" y="482"/>
                    </a:lnTo>
                    <a:lnTo>
                      <a:pt x="547" y="484"/>
                    </a:lnTo>
                    <a:lnTo>
                      <a:pt x="543" y="486"/>
                    </a:lnTo>
                    <a:lnTo>
                      <a:pt x="541" y="488"/>
                    </a:lnTo>
                    <a:lnTo>
                      <a:pt x="539" y="490"/>
                    </a:lnTo>
                    <a:lnTo>
                      <a:pt x="537" y="492"/>
                    </a:lnTo>
                    <a:lnTo>
                      <a:pt x="533" y="492"/>
                    </a:lnTo>
                    <a:lnTo>
                      <a:pt x="531" y="494"/>
                    </a:lnTo>
                    <a:lnTo>
                      <a:pt x="529" y="496"/>
                    </a:lnTo>
                    <a:lnTo>
                      <a:pt x="527" y="498"/>
                    </a:lnTo>
                    <a:lnTo>
                      <a:pt x="526" y="499"/>
                    </a:lnTo>
                    <a:lnTo>
                      <a:pt x="522" y="501"/>
                    </a:lnTo>
                    <a:lnTo>
                      <a:pt x="520" y="501"/>
                    </a:lnTo>
                    <a:lnTo>
                      <a:pt x="518" y="503"/>
                    </a:lnTo>
                    <a:lnTo>
                      <a:pt x="516" y="505"/>
                    </a:lnTo>
                    <a:lnTo>
                      <a:pt x="514" y="507"/>
                    </a:lnTo>
                    <a:lnTo>
                      <a:pt x="512" y="509"/>
                    </a:lnTo>
                    <a:lnTo>
                      <a:pt x="510" y="509"/>
                    </a:lnTo>
                    <a:lnTo>
                      <a:pt x="506" y="511"/>
                    </a:lnTo>
                    <a:lnTo>
                      <a:pt x="504" y="513"/>
                    </a:lnTo>
                    <a:lnTo>
                      <a:pt x="503" y="515"/>
                    </a:lnTo>
                    <a:lnTo>
                      <a:pt x="501" y="515"/>
                    </a:lnTo>
                    <a:lnTo>
                      <a:pt x="499" y="517"/>
                    </a:lnTo>
                    <a:lnTo>
                      <a:pt x="497" y="519"/>
                    </a:lnTo>
                    <a:lnTo>
                      <a:pt x="495" y="521"/>
                    </a:lnTo>
                    <a:lnTo>
                      <a:pt x="493" y="521"/>
                    </a:lnTo>
                    <a:lnTo>
                      <a:pt x="491" y="522"/>
                    </a:lnTo>
                    <a:lnTo>
                      <a:pt x="489" y="522"/>
                    </a:lnTo>
                    <a:lnTo>
                      <a:pt x="489" y="524"/>
                    </a:lnTo>
                    <a:lnTo>
                      <a:pt x="487" y="526"/>
                    </a:lnTo>
                    <a:lnTo>
                      <a:pt x="485" y="526"/>
                    </a:lnTo>
                    <a:lnTo>
                      <a:pt x="483" y="528"/>
                    </a:lnTo>
                    <a:lnTo>
                      <a:pt x="479" y="530"/>
                    </a:lnTo>
                    <a:lnTo>
                      <a:pt x="478" y="532"/>
                    </a:lnTo>
                    <a:lnTo>
                      <a:pt x="474" y="532"/>
                    </a:lnTo>
                    <a:lnTo>
                      <a:pt x="470" y="534"/>
                    </a:lnTo>
                    <a:lnTo>
                      <a:pt x="466" y="536"/>
                    </a:lnTo>
                    <a:lnTo>
                      <a:pt x="462" y="538"/>
                    </a:lnTo>
                    <a:lnTo>
                      <a:pt x="458" y="540"/>
                    </a:lnTo>
                    <a:lnTo>
                      <a:pt x="455" y="542"/>
                    </a:lnTo>
                    <a:lnTo>
                      <a:pt x="451" y="544"/>
                    </a:lnTo>
                    <a:lnTo>
                      <a:pt x="447" y="544"/>
                    </a:lnTo>
                    <a:lnTo>
                      <a:pt x="441" y="546"/>
                    </a:lnTo>
                    <a:lnTo>
                      <a:pt x="437" y="547"/>
                    </a:lnTo>
                    <a:lnTo>
                      <a:pt x="433" y="547"/>
                    </a:lnTo>
                    <a:lnTo>
                      <a:pt x="428" y="549"/>
                    </a:lnTo>
                    <a:lnTo>
                      <a:pt x="424" y="551"/>
                    </a:lnTo>
                    <a:lnTo>
                      <a:pt x="420" y="551"/>
                    </a:lnTo>
                    <a:lnTo>
                      <a:pt x="414" y="553"/>
                    </a:lnTo>
                    <a:lnTo>
                      <a:pt x="410" y="553"/>
                    </a:lnTo>
                    <a:lnTo>
                      <a:pt x="405" y="555"/>
                    </a:lnTo>
                    <a:lnTo>
                      <a:pt x="401" y="555"/>
                    </a:lnTo>
                    <a:lnTo>
                      <a:pt x="397" y="557"/>
                    </a:lnTo>
                    <a:lnTo>
                      <a:pt x="391" y="557"/>
                    </a:lnTo>
                    <a:lnTo>
                      <a:pt x="387" y="557"/>
                    </a:lnTo>
                    <a:lnTo>
                      <a:pt x="384" y="559"/>
                    </a:lnTo>
                    <a:lnTo>
                      <a:pt x="380" y="559"/>
                    </a:lnTo>
                    <a:lnTo>
                      <a:pt x="374" y="559"/>
                    </a:lnTo>
                    <a:lnTo>
                      <a:pt x="370" y="559"/>
                    </a:lnTo>
                    <a:lnTo>
                      <a:pt x="366" y="559"/>
                    </a:lnTo>
                    <a:lnTo>
                      <a:pt x="362" y="559"/>
                    </a:lnTo>
                    <a:lnTo>
                      <a:pt x="361" y="559"/>
                    </a:lnTo>
                    <a:lnTo>
                      <a:pt x="357" y="559"/>
                    </a:lnTo>
                    <a:lnTo>
                      <a:pt x="353" y="559"/>
                    </a:lnTo>
                    <a:lnTo>
                      <a:pt x="349" y="557"/>
                    </a:lnTo>
                    <a:lnTo>
                      <a:pt x="345" y="555"/>
                    </a:lnTo>
                    <a:lnTo>
                      <a:pt x="341" y="553"/>
                    </a:lnTo>
                    <a:lnTo>
                      <a:pt x="336" y="551"/>
                    </a:lnTo>
                    <a:lnTo>
                      <a:pt x="330" y="547"/>
                    </a:lnTo>
                    <a:lnTo>
                      <a:pt x="324" y="544"/>
                    </a:lnTo>
                    <a:lnTo>
                      <a:pt x="318" y="540"/>
                    </a:lnTo>
                    <a:lnTo>
                      <a:pt x="311" y="536"/>
                    </a:lnTo>
                    <a:lnTo>
                      <a:pt x="303" y="530"/>
                    </a:lnTo>
                    <a:lnTo>
                      <a:pt x="297" y="524"/>
                    </a:lnTo>
                    <a:lnTo>
                      <a:pt x="288" y="519"/>
                    </a:lnTo>
                    <a:lnTo>
                      <a:pt x="280" y="511"/>
                    </a:lnTo>
                    <a:lnTo>
                      <a:pt x="272" y="505"/>
                    </a:lnTo>
                    <a:lnTo>
                      <a:pt x="263" y="498"/>
                    </a:lnTo>
                    <a:lnTo>
                      <a:pt x="255" y="492"/>
                    </a:lnTo>
                    <a:lnTo>
                      <a:pt x="245" y="484"/>
                    </a:lnTo>
                    <a:lnTo>
                      <a:pt x="238" y="476"/>
                    </a:lnTo>
                    <a:lnTo>
                      <a:pt x="228" y="469"/>
                    </a:lnTo>
                    <a:lnTo>
                      <a:pt x="219" y="461"/>
                    </a:lnTo>
                    <a:lnTo>
                      <a:pt x="211" y="453"/>
                    </a:lnTo>
                    <a:lnTo>
                      <a:pt x="201" y="444"/>
                    </a:lnTo>
                    <a:lnTo>
                      <a:pt x="194" y="436"/>
                    </a:lnTo>
                    <a:lnTo>
                      <a:pt x="184" y="428"/>
                    </a:lnTo>
                    <a:lnTo>
                      <a:pt x="176" y="421"/>
                    </a:lnTo>
                    <a:lnTo>
                      <a:pt x="169" y="413"/>
                    </a:lnTo>
                    <a:lnTo>
                      <a:pt x="161" y="405"/>
                    </a:lnTo>
                    <a:lnTo>
                      <a:pt x="153" y="398"/>
                    </a:lnTo>
                    <a:lnTo>
                      <a:pt x="146" y="390"/>
                    </a:lnTo>
                    <a:lnTo>
                      <a:pt x="138" y="382"/>
                    </a:lnTo>
                    <a:lnTo>
                      <a:pt x="132" y="375"/>
                    </a:lnTo>
                    <a:lnTo>
                      <a:pt x="126" y="369"/>
                    </a:lnTo>
                    <a:lnTo>
                      <a:pt x="121" y="363"/>
                    </a:lnTo>
                    <a:lnTo>
                      <a:pt x="115" y="355"/>
                    </a:lnTo>
                    <a:lnTo>
                      <a:pt x="109" y="350"/>
                    </a:lnTo>
                    <a:lnTo>
                      <a:pt x="105" y="342"/>
                    </a:lnTo>
                    <a:lnTo>
                      <a:pt x="100" y="334"/>
                    </a:lnTo>
                    <a:lnTo>
                      <a:pt x="96" y="329"/>
                    </a:lnTo>
                    <a:lnTo>
                      <a:pt x="90" y="321"/>
                    </a:lnTo>
                    <a:lnTo>
                      <a:pt x="86" y="313"/>
                    </a:lnTo>
                    <a:lnTo>
                      <a:pt x="80" y="306"/>
                    </a:lnTo>
                    <a:lnTo>
                      <a:pt x="77" y="296"/>
                    </a:lnTo>
                    <a:lnTo>
                      <a:pt x="73" y="288"/>
                    </a:lnTo>
                    <a:lnTo>
                      <a:pt x="69" y="281"/>
                    </a:lnTo>
                    <a:lnTo>
                      <a:pt x="63" y="273"/>
                    </a:lnTo>
                    <a:lnTo>
                      <a:pt x="59" y="265"/>
                    </a:lnTo>
                    <a:lnTo>
                      <a:pt x="55" y="256"/>
                    </a:lnTo>
                    <a:lnTo>
                      <a:pt x="54" y="248"/>
                    </a:lnTo>
                    <a:lnTo>
                      <a:pt x="50" y="240"/>
                    </a:lnTo>
                    <a:lnTo>
                      <a:pt x="46" y="233"/>
                    </a:lnTo>
                    <a:lnTo>
                      <a:pt x="42" y="225"/>
                    </a:lnTo>
                    <a:lnTo>
                      <a:pt x="40" y="217"/>
                    </a:lnTo>
                    <a:lnTo>
                      <a:pt x="36" y="210"/>
                    </a:lnTo>
                    <a:lnTo>
                      <a:pt x="34" y="202"/>
                    </a:lnTo>
                    <a:lnTo>
                      <a:pt x="32" y="196"/>
                    </a:lnTo>
                    <a:lnTo>
                      <a:pt x="29" y="188"/>
                    </a:lnTo>
                    <a:lnTo>
                      <a:pt x="27" y="183"/>
                    </a:lnTo>
                    <a:lnTo>
                      <a:pt x="25" y="177"/>
                    </a:lnTo>
                    <a:lnTo>
                      <a:pt x="23" y="171"/>
                    </a:lnTo>
                    <a:lnTo>
                      <a:pt x="23" y="165"/>
                    </a:lnTo>
                    <a:lnTo>
                      <a:pt x="21" y="160"/>
                    </a:lnTo>
                    <a:lnTo>
                      <a:pt x="19" y="156"/>
                    </a:lnTo>
                    <a:lnTo>
                      <a:pt x="19" y="152"/>
                    </a:lnTo>
                    <a:lnTo>
                      <a:pt x="19" y="148"/>
                    </a:lnTo>
                    <a:lnTo>
                      <a:pt x="17" y="144"/>
                    </a:lnTo>
                    <a:lnTo>
                      <a:pt x="17" y="140"/>
                    </a:lnTo>
                    <a:lnTo>
                      <a:pt x="17" y="138"/>
                    </a:lnTo>
                    <a:lnTo>
                      <a:pt x="17" y="135"/>
                    </a:lnTo>
                    <a:lnTo>
                      <a:pt x="17" y="133"/>
                    </a:lnTo>
                    <a:lnTo>
                      <a:pt x="17" y="129"/>
                    </a:lnTo>
                    <a:lnTo>
                      <a:pt x="15" y="127"/>
                    </a:lnTo>
                    <a:lnTo>
                      <a:pt x="15" y="123"/>
                    </a:lnTo>
                    <a:lnTo>
                      <a:pt x="15" y="121"/>
                    </a:lnTo>
                    <a:lnTo>
                      <a:pt x="15" y="117"/>
                    </a:lnTo>
                    <a:lnTo>
                      <a:pt x="15" y="115"/>
                    </a:lnTo>
                    <a:lnTo>
                      <a:pt x="13" y="114"/>
                    </a:lnTo>
                    <a:lnTo>
                      <a:pt x="13" y="110"/>
                    </a:lnTo>
                    <a:lnTo>
                      <a:pt x="13" y="108"/>
                    </a:lnTo>
                    <a:lnTo>
                      <a:pt x="13" y="104"/>
                    </a:lnTo>
                    <a:lnTo>
                      <a:pt x="13" y="102"/>
                    </a:lnTo>
                    <a:lnTo>
                      <a:pt x="11" y="100"/>
                    </a:lnTo>
                    <a:lnTo>
                      <a:pt x="11" y="96"/>
                    </a:lnTo>
                    <a:lnTo>
                      <a:pt x="11" y="94"/>
                    </a:lnTo>
                    <a:lnTo>
                      <a:pt x="11" y="92"/>
                    </a:lnTo>
                    <a:lnTo>
                      <a:pt x="9" y="90"/>
                    </a:lnTo>
                    <a:lnTo>
                      <a:pt x="9" y="87"/>
                    </a:lnTo>
                    <a:lnTo>
                      <a:pt x="9" y="85"/>
                    </a:lnTo>
                    <a:lnTo>
                      <a:pt x="7" y="83"/>
                    </a:lnTo>
                    <a:lnTo>
                      <a:pt x="7" y="81"/>
                    </a:lnTo>
                    <a:lnTo>
                      <a:pt x="7" y="79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6" y="71"/>
                    </a:lnTo>
                    <a:lnTo>
                      <a:pt x="4" y="69"/>
                    </a:lnTo>
                    <a:lnTo>
                      <a:pt x="4" y="67"/>
                    </a:lnTo>
                    <a:lnTo>
                      <a:pt x="4" y="66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1"/>
                    </a:lnTo>
                    <a:lnTo>
                      <a:pt x="4" y="41"/>
                    </a:lnTo>
                    <a:lnTo>
                      <a:pt x="4" y="39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7" y="33"/>
                    </a:lnTo>
                    <a:lnTo>
                      <a:pt x="9" y="31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7" y="25"/>
                    </a:lnTo>
                    <a:lnTo>
                      <a:pt x="19" y="23"/>
                    </a:lnTo>
                    <a:lnTo>
                      <a:pt x="21" y="23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29" y="18"/>
                    </a:lnTo>
                    <a:lnTo>
                      <a:pt x="30" y="18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34" y="16"/>
                    </a:lnTo>
                    <a:lnTo>
                      <a:pt x="36" y="16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0" y="12"/>
                    </a:lnTo>
                    <a:lnTo>
                      <a:pt x="42" y="12"/>
                    </a:lnTo>
                    <a:lnTo>
                      <a:pt x="42" y="10"/>
                    </a:lnTo>
                    <a:lnTo>
                      <a:pt x="44" y="10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8" y="6"/>
                    </a:lnTo>
                    <a:lnTo>
                      <a:pt x="50" y="4"/>
                    </a:lnTo>
                    <a:lnTo>
                      <a:pt x="52" y="2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2" y="14"/>
                    </a:lnTo>
                    <a:lnTo>
                      <a:pt x="42" y="16"/>
                    </a:lnTo>
                    <a:lnTo>
                      <a:pt x="44" y="16"/>
                    </a:lnTo>
                    <a:lnTo>
                      <a:pt x="44" y="18"/>
                    </a:lnTo>
                    <a:lnTo>
                      <a:pt x="46" y="19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50" y="23"/>
                    </a:lnTo>
                    <a:lnTo>
                      <a:pt x="54" y="25"/>
                    </a:lnTo>
                    <a:lnTo>
                      <a:pt x="55" y="25"/>
                    </a:lnTo>
                    <a:lnTo>
                      <a:pt x="59" y="27"/>
                    </a:lnTo>
                    <a:lnTo>
                      <a:pt x="63" y="29"/>
                    </a:lnTo>
                    <a:lnTo>
                      <a:pt x="69" y="29"/>
                    </a:lnTo>
                    <a:lnTo>
                      <a:pt x="73" y="31"/>
                    </a:lnTo>
                    <a:lnTo>
                      <a:pt x="78" y="33"/>
                    </a:lnTo>
                    <a:lnTo>
                      <a:pt x="84" y="33"/>
                    </a:lnTo>
                    <a:lnTo>
                      <a:pt x="88" y="35"/>
                    </a:lnTo>
                    <a:lnTo>
                      <a:pt x="94" y="37"/>
                    </a:lnTo>
                    <a:lnTo>
                      <a:pt x="98" y="39"/>
                    </a:lnTo>
                    <a:lnTo>
                      <a:pt x="100" y="39"/>
                    </a:lnTo>
                    <a:lnTo>
                      <a:pt x="103" y="41"/>
                    </a:lnTo>
                    <a:lnTo>
                      <a:pt x="105" y="42"/>
                    </a:lnTo>
                    <a:lnTo>
                      <a:pt x="107" y="44"/>
                    </a:lnTo>
                    <a:lnTo>
                      <a:pt x="109" y="46"/>
                    </a:lnTo>
                    <a:lnTo>
                      <a:pt x="111" y="46"/>
                    </a:lnTo>
                    <a:lnTo>
                      <a:pt x="111" y="48"/>
                    </a:lnTo>
                    <a:lnTo>
                      <a:pt x="111" y="50"/>
                    </a:lnTo>
                    <a:lnTo>
                      <a:pt x="111" y="52"/>
                    </a:lnTo>
                    <a:lnTo>
                      <a:pt x="111" y="54"/>
                    </a:lnTo>
                    <a:lnTo>
                      <a:pt x="111" y="56"/>
                    </a:lnTo>
                    <a:lnTo>
                      <a:pt x="111" y="58"/>
                    </a:lnTo>
                    <a:lnTo>
                      <a:pt x="109" y="58"/>
                    </a:lnTo>
                    <a:lnTo>
                      <a:pt x="109" y="60"/>
                    </a:lnTo>
                    <a:lnTo>
                      <a:pt x="107" y="62"/>
                    </a:lnTo>
                    <a:lnTo>
                      <a:pt x="105" y="64"/>
                    </a:lnTo>
                    <a:lnTo>
                      <a:pt x="103" y="66"/>
                    </a:lnTo>
                    <a:lnTo>
                      <a:pt x="101" y="67"/>
                    </a:lnTo>
                    <a:lnTo>
                      <a:pt x="100" y="69"/>
                    </a:lnTo>
                    <a:lnTo>
                      <a:pt x="98" y="69"/>
                    </a:lnTo>
                    <a:lnTo>
                      <a:pt x="96" y="71"/>
                    </a:lnTo>
                    <a:lnTo>
                      <a:pt x="94" y="71"/>
                    </a:lnTo>
                    <a:lnTo>
                      <a:pt x="92" y="73"/>
                    </a:lnTo>
                    <a:lnTo>
                      <a:pt x="90" y="73"/>
                    </a:lnTo>
                    <a:lnTo>
                      <a:pt x="88" y="75"/>
                    </a:lnTo>
                    <a:lnTo>
                      <a:pt x="86" y="75"/>
                    </a:lnTo>
                    <a:lnTo>
                      <a:pt x="86" y="77"/>
                    </a:lnTo>
                    <a:lnTo>
                      <a:pt x="86" y="79"/>
                    </a:lnTo>
                    <a:lnTo>
                      <a:pt x="86" y="81"/>
                    </a:lnTo>
                    <a:lnTo>
                      <a:pt x="86" y="83"/>
                    </a:lnTo>
                    <a:lnTo>
                      <a:pt x="86" y="87"/>
                    </a:lnTo>
                    <a:lnTo>
                      <a:pt x="86" y="89"/>
                    </a:lnTo>
                    <a:lnTo>
                      <a:pt x="88" y="90"/>
                    </a:lnTo>
                    <a:lnTo>
                      <a:pt x="88" y="94"/>
                    </a:lnTo>
                    <a:lnTo>
                      <a:pt x="90" y="98"/>
                    </a:lnTo>
                    <a:lnTo>
                      <a:pt x="90" y="100"/>
                    </a:lnTo>
                    <a:lnTo>
                      <a:pt x="92" y="104"/>
                    </a:lnTo>
                    <a:lnTo>
                      <a:pt x="94" y="108"/>
                    </a:lnTo>
                    <a:lnTo>
                      <a:pt x="96" y="112"/>
                    </a:lnTo>
                    <a:lnTo>
                      <a:pt x="96" y="115"/>
                    </a:lnTo>
                    <a:lnTo>
                      <a:pt x="98" y="119"/>
                    </a:lnTo>
                    <a:lnTo>
                      <a:pt x="100" y="123"/>
                    </a:lnTo>
                    <a:lnTo>
                      <a:pt x="101" y="127"/>
                    </a:lnTo>
                    <a:lnTo>
                      <a:pt x="105" y="131"/>
                    </a:lnTo>
                    <a:lnTo>
                      <a:pt x="107" y="135"/>
                    </a:lnTo>
                    <a:lnTo>
                      <a:pt x="109" y="137"/>
                    </a:lnTo>
                    <a:lnTo>
                      <a:pt x="111" y="140"/>
                    </a:lnTo>
                    <a:lnTo>
                      <a:pt x="113" y="144"/>
                    </a:lnTo>
                    <a:lnTo>
                      <a:pt x="117" y="148"/>
                    </a:lnTo>
                    <a:lnTo>
                      <a:pt x="119" y="150"/>
                    </a:lnTo>
                    <a:lnTo>
                      <a:pt x="121" y="154"/>
                    </a:lnTo>
                    <a:lnTo>
                      <a:pt x="125" y="156"/>
                    </a:lnTo>
                    <a:lnTo>
                      <a:pt x="126" y="158"/>
                    </a:lnTo>
                    <a:lnTo>
                      <a:pt x="128" y="162"/>
                    </a:lnTo>
                    <a:lnTo>
                      <a:pt x="132" y="163"/>
                    </a:lnTo>
                    <a:lnTo>
                      <a:pt x="134" y="163"/>
                    </a:lnTo>
                    <a:lnTo>
                      <a:pt x="136" y="165"/>
                    </a:lnTo>
                    <a:lnTo>
                      <a:pt x="140" y="167"/>
                    </a:lnTo>
                    <a:lnTo>
                      <a:pt x="142" y="169"/>
                    </a:lnTo>
                    <a:lnTo>
                      <a:pt x="144" y="171"/>
                    </a:lnTo>
                    <a:lnTo>
                      <a:pt x="146" y="171"/>
                    </a:lnTo>
                    <a:lnTo>
                      <a:pt x="148" y="173"/>
                    </a:lnTo>
                    <a:lnTo>
                      <a:pt x="148" y="175"/>
                    </a:lnTo>
                    <a:lnTo>
                      <a:pt x="149" y="177"/>
                    </a:lnTo>
                    <a:lnTo>
                      <a:pt x="151" y="177"/>
                    </a:lnTo>
                    <a:lnTo>
                      <a:pt x="151" y="179"/>
                    </a:lnTo>
                    <a:lnTo>
                      <a:pt x="153" y="181"/>
                    </a:lnTo>
                    <a:lnTo>
                      <a:pt x="153" y="183"/>
                    </a:lnTo>
                    <a:lnTo>
                      <a:pt x="155" y="183"/>
                    </a:lnTo>
                    <a:lnTo>
                      <a:pt x="155" y="185"/>
                    </a:lnTo>
                    <a:lnTo>
                      <a:pt x="155" y="186"/>
                    </a:lnTo>
                    <a:lnTo>
                      <a:pt x="157" y="188"/>
                    </a:lnTo>
                    <a:lnTo>
                      <a:pt x="157" y="190"/>
                    </a:lnTo>
                    <a:lnTo>
                      <a:pt x="157" y="192"/>
                    </a:lnTo>
                    <a:lnTo>
                      <a:pt x="159" y="194"/>
                    </a:lnTo>
                    <a:lnTo>
                      <a:pt x="159" y="196"/>
                    </a:lnTo>
                    <a:lnTo>
                      <a:pt x="159" y="198"/>
                    </a:lnTo>
                    <a:lnTo>
                      <a:pt x="159" y="200"/>
                    </a:lnTo>
                    <a:lnTo>
                      <a:pt x="161" y="202"/>
                    </a:lnTo>
                    <a:lnTo>
                      <a:pt x="161" y="204"/>
                    </a:lnTo>
                    <a:lnTo>
                      <a:pt x="161" y="206"/>
                    </a:lnTo>
                    <a:lnTo>
                      <a:pt x="163" y="206"/>
                    </a:lnTo>
                    <a:lnTo>
                      <a:pt x="163" y="208"/>
                    </a:lnTo>
                    <a:lnTo>
                      <a:pt x="165" y="210"/>
                    </a:lnTo>
                    <a:lnTo>
                      <a:pt x="165" y="211"/>
                    </a:lnTo>
                    <a:lnTo>
                      <a:pt x="167" y="213"/>
                    </a:lnTo>
                    <a:lnTo>
                      <a:pt x="167" y="215"/>
                    </a:lnTo>
                    <a:lnTo>
                      <a:pt x="169" y="217"/>
                    </a:lnTo>
                    <a:lnTo>
                      <a:pt x="171" y="217"/>
                    </a:lnTo>
                    <a:lnTo>
                      <a:pt x="171" y="219"/>
                    </a:lnTo>
                    <a:lnTo>
                      <a:pt x="172" y="221"/>
                    </a:lnTo>
                    <a:lnTo>
                      <a:pt x="174" y="223"/>
                    </a:lnTo>
                    <a:lnTo>
                      <a:pt x="176" y="225"/>
                    </a:lnTo>
                    <a:lnTo>
                      <a:pt x="178" y="227"/>
                    </a:lnTo>
                    <a:lnTo>
                      <a:pt x="180" y="229"/>
                    </a:lnTo>
                    <a:lnTo>
                      <a:pt x="182" y="231"/>
                    </a:lnTo>
                    <a:lnTo>
                      <a:pt x="184" y="233"/>
                    </a:lnTo>
                    <a:lnTo>
                      <a:pt x="186" y="233"/>
                    </a:lnTo>
                    <a:lnTo>
                      <a:pt x="188" y="234"/>
                    </a:lnTo>
                    <a:lnTo>
                      <a:pt x="188" y="236"/>
                    </a:lnTo>
                    <a:lnTo>
                      <a:pt x="190" y="238"/>
                    </a:lnTo>
                    <a:lnTo>
                      <a:pt x="192" y="240"/>
                    </a:lnTo>
                    <a:lnTo>
                      <a:pt x="194" y="242"/>
                    </a:lnTo>
                    <a:lnTo>
                      <a:pt x="194" y="244"/>
                    </a:lnTo>
                    <a:lnTo>
                      <a:pt x="196" y="246"/>
                    </a:lnTo>
                    <a:lnTo>
                      <a:pt x="197" y="248"/>
                    </a:lnTo>
                    <a:lnTo>
                      <a:pt x="197" y="250"/>
                    </a:lnTo>
                    <a:lnTo>
                      <a:pt x="199" y="252"/>
                    </a:lnTo>
                    <a:lnTo>
                      <a:pt x="199" y="254"/>
                    </a:lnTo>
                    <a:lnTo>
                      <a:pt x="199" y="256"/>
                    </a:lnTo>
                    <a:lnTo>
                      <a:pt x="199" y="258"/>
                    </a:lnTo>
                    <a:lnTo>
                      <a:pt x="197" y="259"/>
                    </a:lnTo>
                    <a:lnTo>
                      <a:pt x="197" y="261"/>
                    </a:lnTo>
                    <a:lnTo>
                      <a:pt x="196" y="263"/>
                    </a:lnTo>
                    <a:lnTo>
                      <a:pt x="194" y="265"/>
                    </a:lnTo>
                    <a:lnTo>
                      <a:pt x="192" y="267"/>
                    </a:lnTo>
                    <a:lnTo>
                      <a:pt x="190" y="269"/>
                    </a:lnTo>
                    <a:lnTo>
                      <a:pt x="190" y="271"/>
                    </a:lnTo>
                    <a:lnTo>
                      <a:pt x="190" y="273"/>
                    </a:lnTo>
                    <a:lnTo>
                      <a:pt x="192" y="275"/>
                    </a:lnTo>
                    <a:lnTo>
                      <a:pt x="192" y="277"/>
                    </a:lnTo>
                    <a:lnTo>
                      <a:pt x="194" y="281"/>
                    </a:lnTo>
                    <a:lnTo>
                      <a:pt x="196" y="282"/>
                    </a:lnTo>
                    <a:lnTo>
                      <a:pt x="197" y="284"/>
                    </a:lnTo>
                    <a:lnTo>
                      <a:pt x="199" y="288"/>
                    </a:lnTo>
                    <a:lnTo>
                      <a:pt x="203" y="290"/>
                    </a:lnTo>
                    <a:lnTo>
                      <a:pt x="205" y="294"/>
                    </a:lnTo>
                    <a:lnTo>
                      <a:pt x="209" y="296"/>
                    </a:lnTo>
                    <a:lnTo>
                      <a:pt x="213" y="300"/>
                    </a:lnTo>
                    <a:lnTo>
                      <a:pt x="215" y="304"/>
                    </a:lnTo>
                    <a:lnTo>
                      <a:pt x="219" y="306"/>
                    </a:lnTo>
                    <a:lnTo>
                      <a:pt x="222" y="309"/>
                    </a:lnTo>
                    <a:lnTo>
                      <a:pt x="226" y="313"/>
                    </a:lnTo>
                    <a:lnTo>
                      <a:pt x="230" y="317"/>
                    </a:lnTo>
                    <a:lnTo>
                      <a:pt x="236" y="319"/>
                    </a:lnTo>
                    <a:lnTo>
                      <a:pt x="240" y="323"/>
                    </a:lnTo>
                    <a:lnTo>
                      <a:pt x="243" y="327"/>
                    </a:lnTo>
                    <a:lnTo>
                      <a:pt x="245" y="330"/>
                    </a:lnTo>
                    <a:lnTo>
                      <a:pt x="249" y="332"/>
                    </a:lnTo>
                    <a:lnTo>
                      <a:pt x="253" y="336"/>
                    </a:lnTo>
                    <a:lnTo>
                      <a:pt x="257" y="340"/>
                    </a:lnTo>
                    <a:lnTo>
                      <a:pt x="259" y="342"/>
                    </a:lnTo>
                    <a:lnTo>
                      <a:pt x="263" y="346"/>
                    </a:lnTo>
                    <a:lnTo>
                      <a:pt x="265" y="348"/>
                    </a:lnTo>
                    <a:lnTo>
                      <a:pt x="267" y="352"/>
                    </a:lnTo>
                    <a:lnTo>
                      <a:pt x="268" y="354"/>
                    </a:lnTo>
                    <a:lnTo>
                      <a:pt x="270" y="357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81" name="Freeform 857"/>
              <p:cNvSpPr>
                <a:spLocks noChangeAspect="1"/>
              </p:cNvSpPr>
              <p:nvPr/>
            </p:nvSpPr>
            <p:spPr bwMode="auto">
              <a:xfrm>
                <a:off x="839" y="3252"/>
                <a:ext cx="417" cy="389"/>
              </a:xfrm>
              <a:custGeom>
                <a:avLst/>
                <a:gdLst>
                  <a:gd name="T0" fmla="*/ 10 w 550"/>
                  <a:gd name="T1" fmla="*/ 6 h 555"/>
                  <a:gd name="T2" fmla="*/ 10 w 550"/>
                  <a:gd name="T3" fmla="*/ 6 h 555"/>
                  <a:gd name="T4" fmla="*/ 11 w 550"/>
                  <a:gd name="T5" fmla="*/ 6 h 555"/>
                  <a:gd name="T6" fmla="*/ 11 w 550"/>
                  <a:gd name="T7" fmla="*/ 6 h 555"/>
                  <a:gd name="T8" fmla="*/ 14 w 550"/>
                  <a:gd name="T9" fmla="*/ 6 h 555"/>
                  <a:gd name="T10" fmla="*/ 15 w 550"/>
                  <a:gd name="T11" fmla="*/ 6 h 555"/>
                  <a:gd name="T12" fmla="*/ 17 w 550"/>
                  <a:gd name="T13" fmla="*/ 6 h 555"/>
                  <a:gd name="T14" fmla="*/ 18 w 550"/>
                  <a:gd name="T15" fmla="*/ 6 h 555"/>
                  <a:gd name="T16" fmla="*/ 19 w 550"/>
                  <a:gd name="T17" fmla="*/ 6 h 555"/>
                  <a:gd name="T18" fmla="*/ 19 w 550"/>
                  <a:gd name="T19" fmla="*/ 6 h 555"/>
                  <a:gd name="T20" fmla="*/ 20 w 550"/>
                  <a:gd name="T21" fmla="*/ 6 h 555"/>
                  <a:gd name="T22" fmla="*/ 20 w 550"/>
                  <a:gd name="T23" fmla="*/ 7 h 555"/>
                  <a:gd name="T24" fmla="*/ 19 w 550"/>
                  <a:gd name="T25" fmla="*/ 7 h 555"/>
                  <a:gd name="T26" fmla="*/ 18 w 550"/>
                  <a:gd name="T27" fmla="*/ 7 h 555"/>
                  <a:gd name="T28" fmla="*/ 18 w 550"/>
                  <a:gd name="T29" fmla="*/ 8 h 555"/>
                  <a:gd name="T30" fmla="*/ 17 w 550"/>
                  <a:gd name="T31" fmla="*/ 8 h 555"/>
                  <a:gd name="T32" fmla="*/ 16 w 550"/>
                  <a:gd name="T33" fmla="*/ 8 h 555"/>
                  <a:gd name="T34" fmla="*/ 15 w 550"/>
                  <a:gd name="T35" fmla="*/ 8 h 555"/>
                  <a:gd name="T36" fmla="*/ 14 w 550"/>
                  <a:gd name="T37" fmla="*/ 8 h 555"/>
                  <a:gd name="T38" fmla="*/ 12 w 550"/>
                  <a:gd name="T39" fmla="*/ 8 h 555"/>
                  <a:gd name="T40" fmla="*/ 11 w 550"/>
                  <a:gd name="T41" fmla="*/ 8 h 555"/>
                  <a:gd name="T42" fmla="*/ 8 w 550"/>
                  <a:gd name="T43" fmla="*/ 6 h 555"/>
                  <a:gd name="T44" fmla="*/ 6 w 550"/>
                  <a:gd name="T45" fmla="*/ 6 h 555"/>
                  <a:gd name="T46" fmla="*/ 4 w 550"/>
                  <a:gd name="T47" fmla="*/ 5 h 555"/>
                  <a:gd name="T48" fmla="*/ 3 w 550"/>
                  <a:gd name="T49" fmla="*/ 4 h 555"/>
                  <a:gd name="T50" fmla="*/ 2 w 550"/>
                  <a:gd name="T51" fmla="*/ 3 h 555"/>
                  <a:gd name="T52" fmla="*/ 2 w 550"/>
                  <a:gd name="T53" fmla="*/ 3 h 555"/>
                  <a:gd name="T54" fmla="*/ 2 w 550"/>
                  <a:gd name="T55" fmla="*/ 2 h 555"/>
                  <a:gd name="T56" fmla="*/ 2 w 550"/>
                  <a:gd name="T57" fmla="*/ 1 h 555"/>
                  <a:gd name="T58" fmla="*/ 2 w 550"/>
                  <a:gd name="T59" fmla="*/ 1 h 555"/>
                  <a:gd name="T60" fmla="*/ 2 w 550"/>
                  <a:gd name="T61" fmla="*/ 1 h 555"/>
                  <a:gd name="T62" fmla="*/ 2 w 550"/>
                  <a:gd name="T63" fmla="*/ 1 h 555"/>
                  <a:gd name="T64" fmla="*/ 2 w 550"/>
                  <a:gd name="T65" fmla="*/ 1 h 555"/>
                  <a:gd name="T66" fmla="*/ 2 w 550"/>
                  <a:gd name="T67" fmla="*/ 1 h 555"/>
                  <a:gd name="T68" fmla="*/ 2 w 550"/>
                  <a:gd name="T69" fmla="*/ 1 h 555"/>
                  <a:gd name="T70" fmla="*/ 2 w 550"/>
                  <a:gd name="T71" fmla="*/ 1 h 555"/>
                  <a:gd name="T72" fmla="*/ 2 w 550"/>
                  <a:gd name="T73" fmla="*/ 1 h 555"/>
                  <a:gd name="T74" fmla="*/ 2 w 550"/>
                  <a:gd name="T75" fmla="*/ 1 h 555"/>
                  <a:gd name="T76" fmla="*/ 2 w 550"/>
                  <a:gd name="T77" fmla="*/ 1 h 555"/>
                  <a:gd name="T78" fmla="*/ 3 w 550"/>
                  <a:gd name="T79" fmla="*/ 1 h 555"/>
                  <a:gd name="T80" fmla="*/ 4 w 550"/>
                  <a:gd name="T81" fmla="*/ 1 h 555"/>
                  <a:gd name="T82" fmla="*/ 4 w 550"/>
                  <a:gd name="T83" fmla="*/ 1 h 555"/>
                  <a:gd name="T84" fmla="*/ 3 w 550"/>
                  <a:gd name="T85" fmla="*/ 1 h 555"/>
                  <a:gd name="T86" fmla="*/ 3 w 550"/>
                  <a:gd name="T87" fmla="*/ 1 h 555"/>
                  <a:gd name="T88" fmla="*/ 3 w 550"/>
                  <a:gd name="T89" fmla="*/ 1 h 555"/>
                  <a:gd name="T90" fmla="*/ 4 w 550"/>
                  <a:gd name="T91" fmla="*/ 2 h 555"/>
                  <a:gd name="T92" fmla="*/ 4 w 550"/>
                  <a:gd name="T93" fmla="*/ 2 h 555"/>
                  <a:gd name="T94" fmla="*/ 5 w 550"/>
                  <a:gd name="T95" fmla="*/ 3 h 555"/>
                  <a:gd name="T96" fmla="*/ 5 w 550"/>
                  <a:gd name="T97" fmla="*/ 3 h 555"/>
                  <a:gd name="T98" fmla="*/ 5 w 550"/>
                  <a:gd name="T99" fmla="*/ 3 h 555"/>
                  <a:gd name="T100" fmla="*/ 5 w 550"/>
                  <a:gd name="T101" fmla="*/ 3 h 555"/>
                  <a:gd name="T102" fmla="*/ 6 w 550"/>
                  <a:gd name="T103" fmla="*/ 3 h 555"/>
                  <a:gd name="T104" fmla="*/ 6 w 550"/>
                  <a:gd name="T105" fmla="*/ 4 h 555"/>
                  <a:gd name="T106" fmla="*/ 6 w 550"/>
                  <a:gd name="T107" fmla="*/ 4 h 555"/>
                  <a:gd name="T108" fmla="*/ 6 w 550"/>
                  <a:gd name="T109" fmla="*/ 4 h 555"/>
                  <a:gd name="T110" fmla="*/ 6 w 550"/>
                  <a:gd name="T111" fmla="*/ 4 h 555"/>
                  <a:gd name="T112" fmla="*/ 8 w 550"/>
                  <a:gd name="T113" fmla="*/ 4 h 555"/>
                  <a:gd name="T114" fmla="*/ 8 w 550"/>
                  <a:gd name="T115" fmla="*/ 5 h 55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50"/>
                  <a:gd name="T175" fmla="*/ 0 h 555"/>
                  <a:gd name="T176" fmla="*/ 550 w 550"/>
                  <a:gd name="T177" fmla="*/ 555 h 55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50" h="555">
                    <a:moveTo>
                      <a:pt x="261" y="359"/>
                    </a:moveTo>
                    <a:lnTo>
                      <a:pt x="261" y="363"/>
                    </a:lnTo>
                    <a:lnTo>
                      <a:pt x="263" y="365"/>
                    </a:lnTo>
                    <a:lnTo>
                      <a:pt x="263" y="367"/>
                    </a:lnTo>
                    <a:lnTo>
                      <a:pt x="263" y="369"/>
                    </a:lnTo>
                    <a:lnTo>
                      <a:pt x="265" y="373"/>
                    </a:lnTo>
                    <a:lnTo>
                      <a:pt x="265" y="374"/>
                    </a:lnTo>
                    <a:lnTo>
                      <a:pt x="265" y="376"/>
                    </a:lnTo>
                    <a:lnTo>
                      <a:pt x="265" y="378"/>
                    </a:lnTo>
                    <a:lnTo>
                      <a:pt x="265" y="380"/>
                    </a:lnTo>
                    <a:lnTo>
                      <a:pt x="267" y="382"/>
                    </a:lnTo>
                    <a:lnTo>
                      <a:pt x="267" y="384"/>
                    </a:lnTo>
                    <a:lnTo>
                      <a:pt x="267" y="386"/>
                    </a:lnTo>
                    <a:lnTo>
                      <a:pt x="267" y="388"/>
                    </a:lnTo>
                    <a:lnTo>
                      <a:pt x="268" y="390"/>
                    </a:lnTo>
                    <a:lnTo>
                      <a:pt x="268" y="394"/>
                    </a:lnTo>
                    <a:lnTo>
                      <a:pt x="270" y="396"/>
                    </a:lnTo>
                    <a:lnTo>
                      <a:pt x="272" y="398"/>
                    </a:lnTo>
                    <a:lnTo>
                      <a:pt x="272" y="399"/>
                    </a:lnTo>
                    <a:lnTo>
                      <a:pt x="274" y="401"/>
                    </a:lnTo>
                    <a:lnTo>
                      <a:pt x="276" y="403"/>
                    </a:lnTo>
                    <a:lnTo>
                      <a:pt x="278" y="405"/>
                    </a:lnTo>
                    <a:lnTo>
                      <a:pt x="282" y="409"/>
                    </a:lnTo>
                    <a:lnTo>
                      <a:pt x="284" y="411"/>
                    </a:lnTo>
                    <a:lnTo>
                      <a:pt x="288" y="413"/>
                    </a:lnTo>
                    <a:lnTo>
                      <a:pt x="291" y="417"/>
                    </a:lnTo>
                    <a:lnTo>
                      <a:pt x="295" y="419"/>
                    </a:lnTo>
                    <a:lnTo>
                      <a:pt x="301" y="421"/>
                    </a:lnTo>
                    <a:lnTo>
                      <a:pt x="307" y="424"/>
                    </a:lnTo>
                    <a:lnTo>
                      <a:pt x="313" y="428"/>
                    </a:lnTo>
                    <a:lnTo>
                      <a:pt x="318" y="430"/>
                    </a:lnTo>
                    <a:lnTo>
                      <a:pt x="324" y="434"/>
                    </a:lnTo>
                    <a:lnTo>
                      <a:pt x="332" y="438"/>
                    </a:lnTo>
                    <a:lnTo>
                      <a:pt x="339" y="440"/>
                    </a:lnTo>
                    <a:lnTo>
                      <a:pt x="347" y="444"/>
                    </a:lnTo>
                    <a:lnTo>
                      <a:pt x="355" y="446"/>
                    </a:lnTo>
                    <a:lnTo>
                      <a:pt x="362" y="447"/>
                    </a:lnTo>
                    <a:lnTo>
                      <a:pt x="370" y="449"/>
                    </a:lnTo>
                    <a:lnTo>
                      <a:pt x="378" y="449"/>
                    </a:lnTo>
                    <a:lnTo>
                      <a:pt x="384" y="451"/>
                    </a:lnTo>
                    <a:lnTo>
                      <a:pt x="391" y="451"/>
                    </a:lnTo>
                    <a:lnTo>
                      <a:pt x="399" y="451"/>
                    </a:lnTo>
                    <a:lnTo>
                      <a:pt x="405" y="451"/>
                    </a:lnTo>
                    <a:lnTo>
                      <a:pt x="410" y="451"/>
                    </a:lnTo>
                    <a:lnTo>
                      <a:pt x="418" y="451"/>
                    </a:lnTo>
                    <a:lnTo>
                      <a:pt x="424" y="449"/>
                    </a:lnTo>
                    <a:lnTo>
                      <a:pt x="430" y="449"/>
                    </a:lnTo>
                    <a:lnTo>
                      <a:pt x="435" y="447"/>
                    </a:lnTo>
                    <a:lnTo>
                      <a:pt x="441" y="446"/>
                    </a:lnTo>
                    <a:lnTo>
                      <a:pt x="447" y="446"/>
                    </a:lnTo>
                    <a:lnTo>
                      <a:pt x="453" y="444"/>
                    </a:lnTo>
                    <a:lnTo>
                      <a:pt x="456" y="442"/>
                    </a:lnTo>
                    <a:lnTo>
                      <a:pt x="462" y="440"/>
                    </a:lnTo>
                    <a:lnTo>
                      <a:pt x="468" y="438"/>
                    </a:lnTo>
                    <a:lnTo>
                      <a:pt x="472" y="436"/>
                    </a:lnTo>
                    <a:lnTo>
                      <a:pt x="476" y="436"/>
                    </a:lnTo>
                    <a:lnTo>
                      <a:pt x="481" y="434"/>
                    </a:lnTo>
                    <a:lnTo>
                      <a:pt x="485" y="432"/>
                    </a:lnTo>
                    <a:lnTo>
                      <a:pt x="489" y="430"/>
                    </a:lnTo>
                    <a:lnTo>
                      <a:pt x="493" y="430"/>
                    </a:lnTo>
                    <a:lnTo>
                      <a:pt x="497" y="428"/>
                    </a:lnTo>
                    <a:lnTo>
                      <a:pt x="501" y="428"/>
                    </a:lnTo>
                    <a:lnTo>
                      <a:pt x="503" y="426"/>
                    </a:lnTo>
                    <a:lnTo>
                      <a:pt x="506" y="426"/>
                    </a:lnTo>
                    <a:lnTo>
                      <a:pt x="508" y="426"/>
                    </a:lnTo>
                    <a:lnTo>
                      <a:pt x="512" y="426"/>
                    </a:lnTo>
                    <a:lnTo>
                      <a:pt x="514" y="426"/>
                    </a:lnTo>
                    <a:lnTo>
                      <a:pt x="516" y="426"/>
                    </a:lnTo>
                    <a:lnTo>
                      <a:pt x="520" y="426"/>
                    </a:lnTo>
                    <a:lnTo>
                      <a:pt x="522" y="428"/>
                    </a:lnTo>
                    <a:lnTo>
                      <a:pt x="524" y="430"/>
                    </a:lnTo>
                    <a:lnTo>
                      <a:pt x="526" y="430"/>
                    </a:lnTo>
                    <a:lnTo>
                      <a:pt x="527" y="432"/>
                    </a:lnTo>
                    <a:lnTo>
                      <a:pt x="529" y="434"/>
                    </a:lnTo>
                    <a:lnTo>
                      <a:pt x="531" y="436"/>
                    </a:lnTo>
                    <a:lnTo>
                      <a:pt x="533" y="438"/>
                    </a:lnTo>
                    <a:lnTo>
                      <a:pt x="535" y="442"/>
                    </a:lnTo>
                    <a:lnTo>
                      <a:pt x="537" y="444"/>
                    </a:lnTo>
                    <a:lnTo>
                      <a:pt x="539" y="446"/>
                    </a:lnTo>
                    <a:lnTo>
                      <a:pt x="539" y="447"/>
                    </a:lnTo>
                    <a:lnTo>
                      <a:pt x="541" y="451"/>
                    </a:lnTo>
                    <a:lnTo>
                      <a:pt x="543" y="453"/>
                    </a:lnTo>
                    <a:lnTo>
                      <a:pt x="543" y="455"/>
                    </a:lnTo>
                    <a:lnTo>
                      <a:pt x="545" y="457"/>
                    </a:lnTo>
                    <a:lnTo>
                      <a:pt x="545" y="461"/>
                    </a:lnTo>
                    <a:lnTo>
                      <a:pt x="547" y="463"/>
                    </a:lnTo>
                    <a:lnTo>
                      <a:pt x="547" y="465"/>
                    </a:lnTo>
                    <a:lnTo>
                      <a:pt x="549" y="467"/>
                    </a:lnTo>
                    <a:lnTo>
                      <a:pt x="549" y="469"/>
                    </a:lnTo>
                    <a:lnTo>
                      <a:pt x="549" y="470"/>
                    </a:lnTo>
                    <a:lnTo>
                      <a:pt x="549" y="472"/>
                    </a:lnTo>
                    <a:lnTo>
                      <a:pt x="550" y="474"/>
                    </a:lnTo>
                    <a:lnTo>
                      <a:pt x="550" y="476"/>
                    </a:lnTo>
                    <a:lnTo>
                      <a:pt x="550" y="478"/>
                    </a:lnTo>
                    <a:lnTo>
                      <a:pt x="549" y="478"/>
                    </a:lnTo>
                    <a:lnTo>
                      <a:pt x="547" y="480"/>
                    </a:lnTo>
                    <a:lnTo>
                      <a:pt x="543" y="482"/>
                    </a:lnTo>
                    <a:lnTo>
                      <a:pt x="541" y="484"/>
                    </a:lnTo>
                    <a:lnTo>
                      <a:pt x="539" y="486"/>
                    </a:lnTo>
                    <a:lnTo>
                      <a:pt x="537" y="488"/>
                    </a:lnTo>
                    <a:lnTo>
                      <a:pt x="533" y="488"/>
                    </a:lnTo>
                    <a:lnTo>
                      <a:pt x="531" y="490"/>
                    </a:lnTo>
                    <a:lnTo>
                      <a:pt x="529" y="492"/>
                    </a:lnTo>
                    <a:lnTo>
                      <a:pt x="527" y="494"/>
                    </a:lnTo>
                    <a:lnTo>
                      <a:pt x="526" y="495"/>
                    </a:lnTo>
                    <a:lnTo>
                      <a:pt x="522" y="497"/>
                    </a:lnTo>
                    <a:lnTo>
                      <a:pt x="520" y="497"/>
                    </a:lnTo>
                    <a:lnTo>
                      <a:pt x="518" y="499"/>
                    </a:lnTo>
                    <a:lnTo>
                      <a:pt x="516" y="501"/>
                    </a:lnTo>
                    <a:lnTo>
                      <a:pt x="514" y="503"/>
                    </a:lnTo>
                    <a:lnTo>
                      <a:pt x="512" y="505"/>
                    </a:lnTo>
                    <a:lnTo>
                      <a:pt x="510" y="505"/>
                    </a:lnTo>
                    <a:lnTo>
                      <a:pt x="506" y="507"/>
                    </a:lnTo>
                    <a:lnTo>
                      <a:pt x="504" y="509"/>
                    </a:lnTo>
                    <a:lnTo>
                      <a:pt x="503" y="511"/>
                    </a:lnTo>
                    <a:lnTo>
                      <a:pt x="501" y="511"/>
                    </a:lnTo>
                    <a:lnTo>
                      <a:pt x="499" y="513"/>
                    </a:lnTo>
                    <a:lnTo>
                      <a:pt x="497" y="515"/>
                    </a:lnTo>
                    <a:lnTo>
                      <a:pt x="495" y="517"/>
                    </a:lnTo>
                    <a:lnTo>
                      <a:pt x="493" y="517"/>
                    </a:lnTo>
                    <a:lnTo>
                      <a:pt x="491" y="518"/>
                    </a:lnTo>
                    <a:lnTo>
                      <a:pt x="489" y="518"/>
                    </a:lnTo>
                    <a:lnTo>
                      <a:pt x="489" y="520"/>
                    </a:lnTo>
                    <a:lnTo>
                      <a:pt x="487" y="522"/>
                    </a:lnTo>
                    <a:lnTo>
                      <a:pt x="485" y="522"/>
                    </a:lnTo>
                    <a:lnTo>
                      <a:pt x="483" y="524"/>
                    </a:lnTo>
                    <a:lnTo>
                      <a:pt x="479" y="526"/>
                    </a:lnTo>
                    <a:lnTo>
                      <a:pt x="478" y="528"/>
                    </a:lnTo>
                    <a:lnTo>
                      <a:pt x="474" y="528"/>
                    </a:lnTo>
                    <a:lnTo>
                      <a:pt x="470" y="530"/>
                    </a:lnTo>
                    <a:lnTo>
                      <a:pt x="466" y="532"/>
                    </a:lnTo>
                    <a:lnTo>
                      <a:pt x="462" y="534"/>
                    </a:lnTo>
                    <a:lnTo>
                      <a:pt x="458" y="536"/>
                    </a:lnTo>
                    <a:lnTo>
                      <a:pt x="455" y="538"/>
                    </a:lnTo>
                    <a:lnTo>
                      <a:pt x="451" y="540"/>
                    </a:lnTo>
                    <a:lnTo>
                      <a:pt x="447" y="540"/>
                    </a:lnTo>
                    <a:lnTo>
                      <a:pt x="441" y="542"/>
                    </a:lnTo>
                    <a:lnTo>
                      <a:pt x="437" y="543"/>
                    </a:lnTo>
                    <a:lnTo>
                      <a:pt x="433" y="543"/>
                    </a:lnTo>
                    <a:lnTo>
                      <a:pt x="428" y="545"/>
                    </a:lnTo>
                    <a:lnTo>
                      <a:pt x="424" y="547"/>
                    </a:lnTo>
                    <a:lnTo>
                      <a:pt x="420" y="547"/>
                    </a:lnTo>
                    <a:lnTo>
                      <a:pt x="414" y="549"/>
                    </a:lnTo>
                    <a:lnTo>
                      <a:pt x="410" y="549"/>
                    </a:lnTo>
                    <a:lnTo>
                      <a:pt x="405" y="551"/>
                    </a:lnTo>
                    <a:lnTo>
                      <a:pt x="401" y="551"/>
                    </a:lnTo>
                    <a:lnTo>
                      <a:pt x="397" y="553"/>
                    </a:lnTo>
                    <a:lnTo>
                      <a:pt x="391" y="553"/>
                    </a:lnTo>
                    <a:lnTo>
                      <a:pt x="387" y="553"/>
                    </a:lnTo>
                    <a:lnTo>
                      <a:pt x="384" y="555"/>
                    </a:lnTo>
                    <a:lnTo>
                      <a:pt x="380" y="555"/>
                    </a:lnTo>
                    <a:lnTo>
                      <a:pt x="374" y="555"/>
                    </a:lnTo>
                    <a:lnTo>
                      <a:pt x="370" y="555"/>
                    </a:lnTo>
                    <a:lnTo>
                      <a:pt x="366" y="555"/>
                    </a:lnTo>
                    <a:lnTo>
                      <a:pt x="362" y="555"/>
                    </a:lnTo>
                    <a:lnTo>
                      <a:pt x="361" y="555"/>
                    </a:lnTo>
                    <a:lnTo>
                      <a:pt x="357" y="555"/>
                    </a:lnTo>
                    <a:lnTo>
                      <a:pt x="353" y="555"/>
                    </a:lnTo>
                    <a:lnTo>
                      <a:pt x="349" y="553"/>
                    </a:lnTo>
                    <a:lnTo>
                      <a:pt x="345" y="551"/>
                    </a:lnTo>
                    <a:lnTo>
                      <a:pt x="341" y="549"/>
                    </a:lnTo>
                    <a:lnTo>
                      <a:pt x="336" y="547"/>
                    </a:lnTo>
                    <a:lnTo>
                      <a:pt x="330" y="543"/>
                    </a:lnTo>
                    <a:lnTo>
                      <a:pt x="324" y="540"/>
                    </a:lnTo>
                    <a:lnTo>
                      <a:pt x="318" y="536"/>
                    </a:lnTo>
                    <a:lnTo>
                      <a:pt x="311" y="532"/>
                    </a:lnTo>
                    <a:lnTo>
                      <a:pt x="303" y="526"/>
                    </a:lnTo>
                    <a:lnTo>
                      <a:pt x="297" y="520"/>
                    </a:lnTo>
                    <a:lnTo>
                      <a:pt x="288" y="515"/>
                    </a:lnTo>
                    <a:lnTo>
                      <a:pt x="280" y="507"/>
                    </a:lnTo>
                    <a:lnTo>
                      <a:pt x="272" y="501"/>
                    </a:lnTo>
                    <a:lnTo>
                      <a:pt x="263" y="494"/>
                    </a:lnTo>
                    <a:lnTo>
                      <a:pt x="255" y="488"/>
                    </a:lnTo>
                    <a:lnTo>
                      <a:pt x="245" y="480"/>
                    </a:lnTo>
                    <a:lnTo>
                      <a:pt x="238" y="472"/>
                    </a:lnTo>
                    <a:lnTo>
                      <a:pt x="228" y="465"/>
                    </a:lnTo>
                    <a:lnTo>
                      <a:pt x="219" y="457"/>
                    </a:lnTo>
                    <a:lnTo>
                      <a:pt x="211" y="449"/>
                    </a:lnTo>
                    <a:lnTo>
                      <a:pt x="201" y="440"/>
                    </a:lnTo>
                    <a:lnTo>
                      <a:pt x="194" y="432"/>
                    </a:lnTo>
                    <a:lnTo>
                      <a:pt x="184" y="424"/>
                    </a:lnTo>
                    <a:lnTo>
                      <a:pt x="176" y="417"/>
                    </a:lnTo>
                    <a:lnTo>
                      <a:pt x="169" y="409"/>
                    </a:lnTo>
                    <a:lnTo>
                      <a:pt x="161" y="401"/>
                    </a:lnTo>
                    <a:lnTo>
                      <a:pt x="153" y="394"/>
                    </a:lnTo>
                    <a:lnTo>
                      <a:pt x="146" y="386"/>
                    </a:lnTo>
                    <a:lnTo>
                      <a:pt x="138" y="378"/>
                    </a:lnTo>
                    <a:lnTo>
                      <a:pt x="132" y="371"/>
                    </a:lnTo>
                    <a:lnTo>
                      <a:pt x="126" y="365"/>
                    </a:lnTo>
                    <a:lnTo>
                      <a:pt x="121" y="359"/>
                    </a:lnTo>
                    <a:lnTo>
                      <a:pt x="115" y="351"/>
                    </a:lnTo>
                    <a:lnTo>
                      <a:pt x="109" y="346"/>
                    </a:lnTo>
                    <a:lnTo>
                      <a:pt x="105" y="338"/>
                    </a:lnTo>
                    <a:lnTo>
                      <a:pt x="100" y="330"/>
                    </a:lnTo>
                    <a:lnTo>
                      <a:pt x="96" y="325"/>
                    </a:lnTo>
                    <a:lnTo>
                      <a:pt x="90" y="317"/>
                    </a:lnTo>
                    <a:lnTo>
                      <a:pt x="86" y="309"/>
                    </a:lnTo>
                    <a:lnTo>
                      <a:pt x="80" y="302"/>
                    </a:lnTo>
                    <a:lnTo>
                      <a:pt x="77" y="292"/>
                    </a:lnTo>
                    <a:lnTo>
                      <a:pt x="73" y="284"/>
                    </a:lnTo>
                    <a:lnTo>
                      <a:pt x="69" y="277"/>
                    </a:lnTo>
                    <a:lnTo>
                      <a:pt x="63" y="269"/>
                    </a:lnTo>
                    <a:lnTo>
                      <a:pt x="59" y="261"/>
                    </a:lnTo>
                    <a:lnTo>
                      <a:pt x="55" y="252"/>
                    </a:lnTo>
                    <a:lnTo>
                      <a:pt x="54" y="244"/>
                    </a:lnTo>
                    <a:lnTo>
                      <a:pt x="50" y="236"/>
                    </a:lnTo>
                    <a:lnTo>
                      <a:pt x="46" y="229"/>
                    </a:lnTo>
                    <a:lnTo>
                      <a:pt x="42" y="221"/>
                    </a:lnTo>
                    <a:lnTo>
                      <a:pt x="40" y="213"/>
                    </a:lnTo>
                    <a:lnTo>
                      <a:pt x="36" y="206"/>
                    </a:lnTo>
                    <a:lnTo>
                      <a:pt x="34" y="198"/>
                    </a:lnTo>
                    <a:lnTo>
                      <a:pt x="32" y="192"/>
                    </a:lnTo>
                    <a:lnTo>
                      <a:pt x="29" y="184"/>
                    </a:lnTo>
                    <a:lnTo>
                      <a:pt x="27" y="179"/>
                    </a:lnTo>
                    <a:lnTo>
                      <a:pt x="25" y="173"/>
                    </a:lnTo>
                    <a:lnTo>
                      <a:pt x="23" y="167"/>
                    </a:lnTo>
                    <a:lnTo>
                      <a:pt x="23" y="161"/>
                    </a:lnTo>
                    <a:lnTo>
                      <a:pt x="21" y="156"/>
                    </a:lnTo>
                    <a:lnTo>
                      <a:pt x="19" y="152"/>
                    </a:lnTo>
                    <a:lnTo>
                      <a:pt x="19" y="148"/>
                    </a:lnTo>
                    <a:lnTo>
                      <a:pt x="19" y="144"/>
                    </a:lnTo>
                    <a:lnTo>
                      <a:pt x="17" y="140"/>
                    </a:lnTo>
                    <a:lnTo>
                      <a:pt x="17" y="136"/>
                    </a:lnTo>
                    <a:lnTo>
                      <a:pt x="17" y="134"/>
                    </a:lnTo>
                    <a:lnTo>
                      <a:pt x="17" y="131"/>
                    </a:lnTo>
                    <a:lnTo>
                      <a:pt x="17" y="129"/>
                    </a:lnTo>
                    <a:lnTo>
                      <a:pt x="17" y="125"/>
                    </a:lnTo>
                    <a:lnTo>
                      <a:pt x="15" y="123"/>
                    </a:lnTo>
                    <a:lnTo>
                      <a:pt x="15" y="119"/>
                    </a:lnTo>
                    <a:lnTo>
                      <a:pt x="15" y="117"/>
                    </a:lnTo>
                    <a:lnTo>
                      <a:pt x="15" y="113"/>
                    </a:lnTo>
                    <a:lnTo>
                      <a:pt x="15" y="111"/>
                    </a:lnTo>
                    <a:lnTo>
                      <a:pt x="13" y="110"/>
                    </a:lnTo>
                    <a:lnTo>
                      <a:pt x="13" y="106"/>
                    </a:lnTo>
                    <a:lnTo>
                      <a:pt x="13" y="104"/>
                    </a:lnTo>
                    <a:lnTo>
                      <a:pt x="13" y="100"/>
                    </a:lnTo>
                    <a:lnTo>
                      <a:pt x="13" y="98"/>
                    </a:lnTo>
                    <a:lnTo>
                      <a:pt x="11" y="96"/>
                    </a:lnTo>
                    <a:lnTo>
                      <a:pt x="11" y="92"/>
                    </a:lnTo>
                    <a:lnTo>
                      <a:pt x="11" y="90"/>
                    </a:lnTo>
                    <a:lnTo>
                      <a:pt x="11" y="88"/>
                    </a:lnTo>
                    <a:lnTo>
                      <a:pt x="9" y="86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7" y="79"/>
                    </a:lnTo>
                    <a:lnTo>
                      <a:pt x="7" y="77"/>
                    </a:lnTo>
                    <a:lnTo>
                      <a:pt x="7" y="75"/>
                    </a:lnTo>
                    <a:lnTo>
                      <a:pt x="6" y="71"/>
                    </a:lnTo>
                    <a:lnTo>
                      <a:pt x="6" y="69"/>
                    </a:lnTo>
                    <a:lnTo>
                      <a:pt x="6" y="67"/>
                    </a:lnTo>
                    <a:lnTo>
                      <a:pt x="4" y="65"/>
                    </a:lnTo>
                    <a:lnTo>
                      <a:pt x="4" y="63"/>
                    </a:lnTo>
                    <a:lnTo>
                      <a:pt x="4" y="62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7" y="29"/>
                    </a:lnTo>
                    <a:lnTo>
                      <a:pt x="9" y="27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1" y="17"/>
                    </a:lnTo>
                    <a:lnTo>
                      <a:pt x="23" y="17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30" y="14"/>
                    </a:lnTo>
                    <a:lnTo>
                      <a:pt x="32" y="14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8" y="10"/>
                    </a:lnTo>
                    <a:lnTo>
                      <a:pt x="40" y="8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6" y="4"/>
                    </a:lnTo>
                    <a:lnTo>
                      <a:pt x="48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2" y="6"/>
                    </a:lnTo>
                    <a:lnTo>
                      <a:pt x="40" y="8"/>
                    </a:lnTo>
                    <a:lnTo>
                      <a:pt x="38" y="10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38" y="15"/>
                    </a:lnTo>
                    <a:lnTo>
                      <a:pt x="38" y="17"/>
                    </a:lnTo>
                    <a:lnTo>
                      <a:pt x="38" y="19"/>
                    </a:lnTo>
                    <a:lnTo>
                      <a:pt x="40" y="19"/>
                    </a:lnTo>
                    <a:lnTo>
                      <a:pt x="40" y="21"/>
                    </a:lnTo>
                    <a:lnTo>
                      <a:pt x="42" y="23"/>
                    </a:lnTo>
                    <a:lnTo>
                      <a:pt x="44" y="25"/>
                    </a:lnTo>
                    <a:lnTo>
                      <a:pt x="48" y="25"/>
                    </a:lnTo>
                    <a:lnTo>
                      <a:pt x="50" y="27"/>
                    </a:lnTo>
                    <a:lnTo>
                      <a:pt x="54" y="29"/>
                    </a:lnTo>
                    <a:lnTo>
                      <a:pt x="57" y="29"/>
                    </a:lnTo>
                    <a:lnTo>
                      <a:pt x="63" y="31"/>
                    </a:lnTo>
                    <a:lnTo>
                      <a:pt x="67" y="33"/>
                    </a:lnTo>
                    <a:lnTo>
                      <a:pt x="73" y="33"/>
                    </a:lnTo>
                    <a:lnTo>
                      <a:pt x="78" y="35"/>
                    </a:lnTo>
                    <a:lnTo>
                      <a:pt x="82" y="37"/>
                    </a:lnTo>
                    <a:lnTo>
                      <a:pt x="88" y="37"/>
                    </a:lnTo>
                    <a:lnTo>
                      <a:pt x="92" y="38"/>
                    </a:lnTo>
                    <a:lnTo>
                      <a:pt x="94" y="40"/>
                    </a:lnTo>
                    <a:lnTo>
                      <a:pt x="98" y="40"/>
                    </a:lnTo>
                    <a:lnTo>
                      <a:pt x="100" y="42"/>
                    </a:lnTo>
                    <a:lnTo>
                      <a:pt x="101" y="44"/>
                    </a:lnTo>
                    <a:lnTo>
                      <a:pt x="101" y="46"/>
                    </a:lnTo>
                    <a:lnTo>
                      <a:pt x="103" y="46"/>
                    </a:lnTo>
                    <a:lnTo>
                      <a:pt x="103" y="48"/>
                    </a:lnTo>
                    <a:lnTo>
                      <a:pt x="103" y="50"/>
                    </a:lnTo>
                    <a:lnTo>
                      <a:pt x="103" y="52"/>
                    </a:lnTo>
                    <a:lnTo>
                      <a:pt x="103" y="54"/>
                    </a:lnTo>
                    <a:lnTo>
                      <a:pt x="101" y="56"/>
                    </a:lnTo>
                    <a:lnTo>
                      <a:pt x="100" y="58"/>
                    </a:lnTo>
                    <a:lnTo>
                      <a:pt x="98" y="60"/>
                    </a:lnTo>
                    <a:lnTo>
                      <a:pt x="96" y="62"/>
                    </a:lnTo>
                    <a:lnTo>
                      <a:pt x="94" y="62"/>
                    </a:lnTo>
                    <a:lnTo>
                      <a:pt x="92" y="63"/>
                    </a:lnTo>
                    <a:lnTo>
                      <a:pt x="90" y="63"/>
                    </a:lnTo>
                    <a:lnTo>
                      <a:pt x="88" y="65"/>
                    </a:lnTo>
                    <a:lnTo>
                      <a:pt x="86" y="65"/>
                    </a:lnTo>
                    <a:lnTo>
                      <a:pt x="84" y="67"/>
                    </a:lnTo>
                    <a:lnTo>
                      <a:pt x="82" y="67"/>
                    </a:lnTo>
                    <a:lnTo>
                      <a:pt x="82" y="69"/>
                    </a:lnTo>
                    <a:lnTo>
                      <a:pt x="80" y="69"/>
                    </a:lnTo>
                    <a:lnTo>
                      <a:pt x="78" y="69"/>
                    </a:lnTo>
                    <a:lnTo>
                      <a:pt x="77" y="71"/>
                    </a:lnTo>
                    <a:lnTo>
                      <a:pt x="75" y="71"/>
                    </a:lnTo>
                    <a:lnTo>
                      <a:pt x="75" y="73"/>
                    </a:lnTo>
                    <a:lnTo>
                      <a:pt x="75" y="75"/>
                    </a:lnTo>
                    <a:lnTo>
                      <a:pt x="75" y="77"/>
                    </a:lnTo>
                    <a:lnTo>
                      <a:pt x="75" y="79"/>
                    </a:lnTo>
                    <a:lnTo>
                      <a:pt x="75" y="83"/>
                    </a:lnTo>
                    <a:lnTo>
                      <a:pt x="75" y="85"/>
                    </a:lnTo>
                    <a:lnTo>
                      <a:pt x="77" y="88"/>
                    </a:lnTo>
                    <a:lnTo>
                      <a:pt x="77" y="92"/>
                    </a:lnTo>
                    <a:lnTo>
                      <a:pt x="78" y="94"/>
                    </a:lnTo>
                    <a:lnTo>
                      <a:pt x="78" y="98"/>
                    </a:lnTo>
                    <a:lnTo>
                      <a:pt x="80" y="102"/>
                    </a:lnTo>
                    <a:lnTo>
                      <a:pt x="82" y="106"/>
                    </a:lnTo>
                    <a:lnTo>
                      <a:pt x="82" y="110"/>
                    </a:lnTo>
                    <a:lnTo>
                      <a:pt x="84" y="113"/>
                    </a:lnTo>
                    <a:lnTo>
                      <a:pt x="86" y="117"/>
                    </a:lnTo>
                    <a:lnTo>
                      <a:pt x="88" y="121"/>
                    </a:lnTo>
                    <a:lnTo>
                      <a:pt x="90" y="125"/>
                    </a:lnTo>
                    <a:lnTo>
                      <a:pt x="92" y="131"/>
                    </a:lnTo>
                    <a:lnTo>
                      <a:pt x="96" y="134"/>
                    </a:lnTo>
                    <a:lnTo>
                      <a:pt x="98" y="138"/>
                    </a:lnTo>
                    <a:lnTo>
                      <a:pt x="100" y="142"/>
                    </a:lnTo>
                    <a:lnTo>
                      <a:pt x="101" y="144"/>
                    </a:lnTo>
                    <a:lnTo>
                      <a:pt x="103" y="148"/>
                    </a:lnTo>
                    <a:lnTo>
                      <a:pt x="107" y="152"/>
                    </a:lnTo>
                    <a:lnTo>
                      <a:pt x="109" y="154"/>
                    </a:lnTo>
                    <a:lnTo>
                      <a:pt x="111" y="158"/>
                    </a:lnTo>
                    <a:lnTo>
                      <a:pt x="115" y="159"/>
                    </a:lnTo>
                    <a:lnTo>
                      <a:pt x="117" y="161"/>
                    </a:lnTo>
                    <a:lnTo>
                      <a:pt x="119" y="165"/>
                    </a:lnTo>
                    <a:lnTo>
                      <a:pt x="123" y="165"/>
                    </a:lnTo>
                    <a:lnTo>
                      <a:pt x="125" y="167"/>
                    </a:lnTo>
                    <a:lnTo>
                      <a:pt x="126" y="169"/>
                    </a:lnTo>
                    <a:lnTo>
                      <a:pt x="128" y="171"/>
                    </a:lnTo>
                    <a:lnTo>
                      <a:pt x="130" y="173"/>
                    </a:lnTo>
                    <a:lnTo>
                      <a:pt x="132" y="173"/>
                    </a:lnTo>
                    <a:lnTo>
                      <a:pt x="134" y="175"/>
                    </a:lnTo>
                    <a:lnTo>
                      <a:pt x="136" y="177"/>
                    </a:lnTo>
                    <a:lnTo>
                      <a:pt x="136" y="179"/>
                    </a:lnTo>
                    <a:lnTo>
                      <a:pt x="138" y="181"/>
                    </a:lnTo>
                    <a:lnTo>
                      <a:pt x="140" y="182"/>
                    </a:lnTo>
                    <a:lnTo>
                      <a:pt x="140" y="184"/>
                    </a:lnTo>
                    <a:lnTo>
                      <a:pt x="142" y="186"/>
                    </a:lnTo>
                    <a:lnTo>
                      <a:pt x="142" y="188"/>
                    </a:lnTo>
                    <a:lnTo>
                      <a:pt x="142" y="190"/>
                    </a:lnTo>
                    <a:lnTo>
                      <a:pt x="144" y="192"/>
                    </a:lnTo>
                    <a:lnTo>
                      <a:pt x="144" y="194"/>
                    </a:lnTo>
                    <a:lnTo>
                      <a:pt x="144" y="196"/>
                    </a:lnTo>
                    <a:lnTo>
                      <a:pt x="146" y="198"/>
                    </a:lnTo>
                    <a:lnTo>
                      <a:pt x="146" y="200"/>
                    </a:lnTo>
                    <a:lnTo>
                      <a:pt x="146" y="202"/>
                    </a:lnTo>
                    <a:lnTo>
                      <a:pt x="146" y="204"/>
                    </a:lnTo>
                    <a:lnTo>
                      <a:pt x="146" y="206"/>
                    </a:lnTo>
                    <a:lnTo>
                      <a:pt x="148" y="207"/>
                    </a:lnTo>
                    <a:lnTo>
                      <a:pt x="148" y="209"/>
                    </a:lnTo>
                    <a:lnTo>
                      <a:pt x="149" y="211"/>
                    </a:lnTo>
                    <a:lnTo>
                      <a:pt x="149" y="213"/>
                    </a:lnTo>
                    <a:lnTo>
                      <a:pt x="149" y="215"/>
                    </a:lnTo>
                    <a:lnTo>
                      <a:pt x="151" y="217"/>
                    </a:lnTo>
                    <a:lnTo>
                      <a:pt x="151" y="219"/>
                    </a:lnTo>
                    <a:lnTo>
                      <a:pt x="153" y="221"/>
                    </a:lnTo>
                    <a:lnTo>
                      <a:pt x="155" y="221"/>
                    </a:lnTo>
                    <a:lnTo>
                      <a:pt x="157" y="223"/>
                    </a:lnTo>
                    <a:lnTo>
                      <a:pt x="157" y="225"/>
                    </a:lnTo>
                    <a:lnTo>
                      <a:pt x="159" y="227"/>
                    </a:lnTo>
                    <a:lnTo>
                      <a:pt x="161" y="229"/>
                    </a:lnTo>
                    <a:lnTo>
                      <a:pt x="163" y="230"/>
                    </a:lnTo>
                    <a:lnTo>
                      <a:pt x="165" y="230"/>
                    </a:lnTo>
                    <a:lnTo>
                      <a:pt x="167" y="232"/>
                    </a:lnTo>
                    <a:lnTo>
                      <a:pt x="169" y="234"/>
                    </a:lnTo>
                    <a:lnTo>
                      <a:pt x="171" y="236"/>
                    </a:lnTo>
                    <a:lnTo>
                      <a:pt x="172" y="236"/>
                    </a:lnTo>
                    <a:lnTo>
                      <a:pt x="174" y="238"/>
                    </a:lnTo>
                    <a:lnTo>
                      <a:pt x="176" y="240"/>
                    </a:lnTo>
                    <a:lnTo>
                      <a:pt x="178" y="242"/>
                    </a:lnTo>
                    <a:lnTo>
                      <a:pt x="180" y="242"/>
                    </a:lnTo>
                    <a:lnTo>
                      <a:pt x="180" y="244"/>
                    </a:lnTo>
                    <a:lnTo>
                      <a:pt x="182" y="246"/>
                    </a:lnTo>
                    <a:lnTo>
                      <a:pt x="184" y="248"/>
                    </a:lnTo>
                    <a:lnTo>
                      <a:pt x="186" y="250"/>
                    </a:lnTo>
                    <a:lnTo>
                      <a:pt x="186" y="252"/>
                    </a:lnTo>
                    <a:lnTo>
                      <a:pt x="188" y="254"/>
                    </a:lnTo>
                    <a:lnTo>
                      <a:pt x="188" y="255"/>
                    </a:lnTo>
                    <a:lnTo>
                      <a:pt x="188" y="257"/>
                    </a:lnTo>
                    <a:lnTo>
                      <a:pt x="188" y="259"/>
                    </a:lnTo>
                    <a:lnTo>
                      <a:pt x="186" y="261"/>
                    </a:lnTo>
                    <a:lnTo>
                      <a:pt x="186" y="263"/>
                    </a:lnTo>
                    <a:lnTo>
                      <a:pt x="184" y="265"/>
                    </a:lnTo>
                    <a:lnTo>
                      <a:pt x="182" y="265"/>
                    </a:lnTo>
                    <a:lnTo>
                      <a:pt x="182" y="267"/>
                    </a:lnTo>
                    <a:lnTo>
                      <a:pt x="180" y="269"/>
                    </a:lnTo>
                    <a:lnTo>
                      <a:pt x="180" y="271"/>
                    </a:lnTo>
                    <a:lnTo>
                      <a:pt x="180" y="273"/>
                    </a:lnTo>
                    <a:lnTo>
                      <a:pt x="180" y="275"/>
                    </a:lnTo>
                    <a:lnTo>
                      <a:pt x="182" y="277"/>
                    </a:lnTo>
                    <a:lnTo>
                      <a:pt x="182" y="280"/>
                    </a:lnTo>
                    <a:lnTo>
                      <a:pt x="184" y="282"/>
                    </a:lnTo>
                    <a:lnTo>
                      <a:pt x="186" y="286"/>
                    </a:lnTo>
                    <a:lnTo>
                      <a:pt x="190" y="288"/>
                    </a:lnTo>
                    <a:lnTo>
                      <a:pt x="192" y="292"/>
                    </a:lnTo>
                    <a:lnTo>
                      <a:pt x="196" y="294"/>
                    </a:lnTo>
                    <a:lnTo>
                      <a:pt x="197" y="298"/>
                    </a:lnTo>
                    <a:lnTo>
                      <a:pt x="201" y="302"/>
                    </a:lnTo>
                    <a:lnTo>
                      <a:pt x="205" y="305"/>
                    </a:lnTo>
                    <a:lnTo>
                      <a:pt x="209" y="307"/>
                    </a:lnTo>
                    <a:lnTo>
                      <a:pt x="213" y="311"/>
                    </a:lnTo>
                    <a:lnTo>
                      <a:pt x="217" y="315"/>
                    </a:lnTo>
                    <a:lnTo>
                      <a:pt x="220" y="319"/>
                    </a:lnTo>
                    <a:lnTo>
                      <a:pt x="224" y="321"/>
                    </a:lnTo>
                    <a:lnTo>
                      <a:pt x="228" y="325"/>
                    </a:lnTo>
                    <a:lnTo>
                      <a:pt x="232" y="328"/>
                    </a:lnTo>
                    <a:lnTo>
                      <a:pt x="236" y="332"/>
                    </a:lnTo>
                    <a:lnTo>
                      <a:pt x="240" y="336"/>
                    </a:lnTo>
                    <a:lnTo>
                      <a:pt x="243" y="338"/>
                    </a:lnTo>
                    <a:lnTo>
                      <a:pt x="245" y="342"/>
                    </a:lnTo>
                    <a:lnTo>
                      <a:pt x="249" y="346"/>
                    </a:lnTo>
                    <a:lnTo>
                      <a:pt x="251" y="348"/>
                    </a:lnTo>
                    <a:lnTo>
                      <a:pt x="255" y="351"/>
                    </a:lnTo>
                    <a:lnTo>
                      <a:pt x="257" y="353"/>
                    </a:lnTo>
                    <a:lnTo>
                      <a:pt x="259" y="357"/>
                    </a:lnTo>
                    <a:lnTo>
                      <a:pt x="261" y="359"/>
                    </a:lnTo>
                    <a:close/>
                  </a:path>
                </a:pathLst>
              </a:custGeom>
              <a:solidFill>
                <a:srgbClr val="D4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82" name="Freeform 858"/>
              <p:cNvSpPr>
                <a:spLocks noChangeAspect="1"/>
              </p:cNvSpPr>
              <p:nvPr/>
            </p:nvSpPr>
            <p:spPr bwMode="auto">
              <a:xfrm>
                <a:off x="839" y="3255"/>
                <a:ext cx="417" cy="386"/>
              </a:xfrm>
              <a:custGeom>
                <a:avLst/>
                <a:gdLst>
                  <a:gd name="T0" fmla="*/ 9 w 550"/>
                  <a:gd name="T1" fmla="*/ 6 h 551"/>
                  <a:gd name="T2" fmla="*/ 10 w 550"/>
                  <a:gd name="T3" fmla="*/ 6 h 551"/>
                  <a:gd name="T4" fmla="*/ 11 w 550"/>
                  <a:gd name="T5" fmla="*/ 6 h 551"/>
                  <a:gd name="T6" fmla="*/ 11 w 550"/>
                  <a:gd name="T7" fmla="*/ 6 h 551"/>
                  <a:gd name="T8" fmla="*/ 14 w 550"/>
                  <a:gd name="T9" fmla="*/ 6 h 551"/>
                  <a:gd name="T10" fmla="*/ 15 w 550"/>
                  <a:gd name="T11" fmla="*/ 6 h 551"/>
                  <a:gd name="T12" fmla="*/ 17 w 550"/>
                  <a:gd name="T13" fmla="*/ 6 h 551"/>
                  <a:gd name="T14" fmla="*/ 18 w 550"/>
                  <a:gd name="T15" fmla="*/ 6 h 551"/>
                  <a:gd name="T16" fmla="*/ 19 w 550"/>
                  <a:gd name="T17" fmla="*/ 6 h 551"/>
                  <a:gd name="T18" fmla="*/ 20 w 550"/>
                  <a:gd name="T19" fmla="*/ 6 h 551"/>
                  <a:gd name="T20" fmla="*/ 20 w 550"/>
                  <a:gd name="T21" fmla="*/ 6 h 551"/>
                  <a:gd name="T22" fmla="*/ 20 w 550"/>
                  <a:gd name="T23" fmla="*/ 6 h 551"/>
                  <a:gd name="T24" fmla="*/ 19 w 550"/>
                  <a:gd name="T25" fmla="*/ 7 h 551"/>
                  <a:gd name="T26" fmla="*/ 18 w 550"/>
                  <a:gd name="T27" fmla="*/ 7 h 551"/>
                  <a:gd name="T28" fmla="*/ 18 w 550"/>
                  <a:gd name="T29" fmla="*/ 7 h 551"/>
                  <a:gd name="T30" fmla="*/ 17 w 550"/>
                  <a:gd name="T31" fmla="*/ 8 h 551"/>
                  <a:gd name="T32" fmla="*/ 16 w 550"/>
                  <a:gd name="T33" fmla="*/ 8 h 551"/>
                  <a:gd name="T34" fmla="*/ 15 w 550"/>
                  <a:gd name="T35" fmla="*/ 8 h 551"/>
                  <a:gd name="T36" fmla="*/ 14 w 550"/>
                  <a:gd name="T37" fmla="*/ 8 h 551"/>
                  <a:gd name="T38" fmla="*/ 12 w 550"/>
                  <a:gd name="T39" fmla="*/ 8 h 551"/>
                  <a:gd name="T40" fmla="*/ 11 w 550"/>
                  <a:gd name="T41" fmla="*/ 8 h 551"/>
                  <a:gd name="T42" fmla="*/ 8 w 550"/>
                  <a:gd name="T43" fmla="*/ 6 h 551"/>
                  <a:gd name="T44" fmla="*/ 6 w 550"/>
                  <a:gd name="T45" fmla="*/ 6 h 551"/>
                  <a:gd name="T46" fmla="*/ 4 w 550"/>
                  <a:gd name="T47" fmla="*/ 5 h 551"/>
                  <a:gd name="T48" fmla="*/ 3 w 550"/>
                  <a:gd name="T49" fmla="*/ 4 h 551"/>
                  <a:gd name="T50" fmla="*/ 2 w 550"/>
                  <a:gd name="T51" fmla="*/ 3 h 551"/>
                  <a:gd name="T52" fmla="*/ 2 w 550"/>
                  <a:gd name="T53" fmla="*/ 2 h 551"/>
                  <a:gd name="T54" fmla="*/ 2 w 550"/>
                  <a:gd name="T55" fmla="*/ 2 h 551"/>
                  <a:gd name="T56" fmla="*/ 2 w 550"/>
                  <a:gd name="T57" fmla="*/ 1 h 551"/>
                  <a:gd name="T58" fmla="*/ 2 w 550"/>
                  <a:gd name="T59" fmla="*/ 1 h 551"/>
                  <a:gd name="T60" fmla="*/ 2 w 550"/>
                  <a:gd name="T61" fmla="*/ 1 h 551"/>
                  <a:gd name="T62" fmla="*/ 2 w 550"/>
                  <a:gd name="T63" fmla="*/ 1 h 551"/>
                  <a:gd name="T64" fmla="*/ 2 w 550"/>
                  <a:gd name="T65" fmla="*/ 1 h 551"/>
                  <a:gd name="T66" fmla="*/ 2 w 550"/>
                  <a:gd name="T67" fmla="*/ 1 h 551"/>
                  <a:gd name="T68" fmla="*/ 2 w 550"/>
                  <a:gd name="T69" fmla="*/ 1 h 551"/>
                  <a:gd name="T70" fmla="*/ 2 w 550"/>
                  <a:gd name="T71" fmla="*/ 1 h 551"/>
                  <a:gd name="T72" fmla="*/ 2 w 550"/>
                  <a:gd name="T73" fmla="*/ 0 h 551"/>
                  <a:gd name="T74" fmla="*/ 2 w 550"/>
                  <a:gd name="T75" fmla="*/ 1 h 551"/>
                  <a:gd name="T76" fmla="*/ 2 w 550"/>
                  <a:gd name="T77" fmla="*/ 1 h 551"/>
                  <a:gd name="T78" fmla="*/ 2 w 550"/>
                  <a:gd name="T79" fmla="*/ 1 h 551"/>
                  <a:gd name="T80" fmla="*/ 4 w 550"/>
                  <a:gd name="T81" fmla="*/ 1 h 551"/>
                  <a:gd name="T82" fmla="*/ 4 w 550"/>
                  <a:gd name="T83" fmla="*/ 1 h 551"/>
                  <a:gd name="T84" fmla="*/ 3 w 550"/>
                  <a:gd name="T85" fmla="*/ 1 h 551"/>
                  <a:gd name="T86" fmla="*/ 2 w 550"/>
                  <a:gd name="T87" fmla="*/ 1 h 551"/>
                  <a:gd name="T88" fmla="*/ 3 w 550"/>
                  <a:gd name="T89" fmla="*/ 1 h 551"/>
                  <a:gd name="T90" fmla="*/ 3 w 550"/>
                  <a:gd name="T91" fmla="*/ 2 h 551"/>
                  <a:gd name="T92" fmla="*/ 4 w 550"/>
                  <a:gd name="T93" fmla="*/ 2 h 551"/>
                  <a:gd name="T94" fmla="*/ 5 w 550"/>
                  <a:gd name="T95" fmla="*/ 3 h 551"/>
                  <a:gd name="T96" fmla="*/ 5 w 550"/>
                  <a:gd name="T97" fmla="*/ 3 h 551"/>
                  <a:gd name="T98" fmla="*/ 5 w 550"/>
                  <a:gd name="T99" fmla="*/ 3 h 551"/>
                  <a:gd name="T100" fmla="*/ 5 w 550"/>
                  <a:gd name="T101" fmla="*/ 3 h 551"/>
                  <a:gd name="T102" fmla="*/ 5 w 550"/>
                  <a:gd name="T103" fmla="*/ 3 h 551"/>
                  <a:gd name="T104" fmla="*/ 6 w 550"/>
                  <a:gd name="T105" fmla="*/ 4 h 551"/>
                  <a:gd name="T106" fmla="*/ 6 w 550"/>
                  <a:gd name="T107" fmla="*/ 4 h 551"/>
                  <a:gd name="T108" fmla="*/ 6 w 550"/>
                  <a:gd name="T109" fmla="*/ 4 h 551"/>
                  <a:gd name="T110" fmla="*/ 6 w 550"/>
                  <a:gd name="T111" fmla="*/ 4 h 551"/>
                  <a:gd name="T112" fmla="*/ 7 w 550"/>
                  <a:gd name="T113" fmla="*/ 4 h 551"/>
                  <a:gd name="T114" fmla="*/ 8 w 550"/>
                  <a:gd name="T115" fmla="*/ 4 h 551"/>
                  <a:gd name="T116" fmla="*/ 8 w 550"/>
                  <a:gd name="T117" fmla="*/ 5 h 55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50"/>
                  <a:gd name="T178" fmla="*/ 0 h 551"/>
                  <a:gd name="T179" fmla="*/ 550 w 550"/>
                  <a:gd name="T180" fmla="*/ 551 h 55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50" h="551">
                    <a:moveTo>
                      <a:pt x="249" y="363"/>
                    </a:moveTo>
                    <a:lnTo>
                      <a:pt x="249" y="365"/>
                    </a:lnTo>
                    <a:lnTo>
                      <a:pt x="251" y="367"/>
                    </a:lnTo>
                    <a:lnTo>
                      <a:pt x="253" y="370"/>
                    </a:lnTo>
                    <a:lnTo>
                      <a:pt x="253" y="372"/>
                    </a:lnTo>
                    <a:lnTo>
                      <a:pt x="253" y="374"/>
                    </a:lnTo>
                    <a:lnTo>
                      <a:pt x="255" y="376"/>
                    </a:lnTo>
                    <a:lnTo>
                      <a:pt x="255" y="380"/>
                    </a:lnTo>
                    <a:lnTo>
                      <a:pt x="257" y="382"/>
                    </a:lnTo>
                    <a:lnTo>
                      <a:pt x="257" y="384"/>
                    </a:lnTo>
                    <a:lnTo>
                      <a:pt x="259" y="386"/>
                    </a:lnTo>
                    <a:lnTo>
                      <a:pt x="259" y="390"/>
                    </a:lnTo>
                    <a:lnTo>
                      <a:pt x="261" y="392"/>
                    </a:lnTo>
                    <a:lnTo>
                      <a:pt x="261" y="394"/>
                    </a:lnTo>
                    <a:lnTo>
                      <a:pt x="263" y="395"/>
                    </a:lnTo>
                    <a:lnTo>
                      <a:pt x="265" y="397"/>
                    </a:lnTo>
                    <a:lnTo>
                      <a:pt x="265" y="401"/>
                    </a:lnTo>
                    <a:lnTo>
                      <a:pt x="267" y="403"/>
                    </a:lnTo>
                    <a:lnTo>
                      <a:pt x="268" y="405"/>
                    </a:lnTo>
                    <a:lnTo>
                      <a:pt x="272" y="407"/>
                    </a:lnTo>
                    <a:lnTo>
                      <a:pt x="274" y="411"/>
                    </a:lnTo>
                    <a:lnTo>
                      <a:pt x="278" y="413"/>
                    </a:lnTo>
                    <a:lnTo>
                      <a:pt x="280" y="415"/>
                    </a:lnTo>
                    <a:lnTo>
                      <a:pt x="284" y="418"/>
                    </a:lnTo>
                    <a:lnTo>
                      <a:pt x="288" y="420"/>
                    </a:lnTo>
                    <a:lnTo>
                      <a:pt x="291" y="424"/>
                    </a:lnTo>
                    <a:lnTo>
                      <a:pt x="297" y="426"/>
                    </a:lnTo>
                    <a:lnTo>
                      <a:pt x="301" y="430"/>
                    </a:lnTo>
                    <a:lnTo>
                      <a:pt x="307" y="432"/>
                    </a:lnTo>
                    <a:lnTo>
                      <a:pt x="313" y="436"/>
                    </a:lnTo>
                    <a:lnTo>
                      <a:pt x="320" y="440"/>
                    </a:lnTo>
                    <a:lnTo>
                      <a:pt x="326" y="442"/>
                    </a:lnTo>
                    <a:lnTo>
                      <a:pt x="334" y="445"/>
                    </a:lnTo>
                    <a:lnTo>
                      <a:pt x="341" y="449"/>
                    </a:lnTo>
                    <a:lnTo>
                      <a:pt x="349" y="451"/>
                    </a:lnTo>
                    <a:lnTo>
                      <a:pt x="357" y="455"/>
                    </a:lnTo>
                    <a:lnTo>
                      <a:pt x="364" y="457"/>
                    </a:lnTo>
                    <a:lnTo>
                      <a:pt x="372" y="457"/>
                    </a:lnTo>
                    <a:lnTo>
                      <a:pt x="380" y="459"/>
                    </a:lnTo>
                    <a:lnTo>
                      <a:pt x="385" y="459"/>
                    </a:lnTo>
                    <a:lnTo>
                      <a:pt x="393" y="459"/>
                    </a:lnTo>
                    <a:lnTo>
                      <a:pt x="401" y="459"/>
                    </a:lnTo>
                    <a:lnTo>
                      <a:pt x="407" y="459"/>
                    </a:lnTo>
                    <a:lnTo>
                      <a:pt x="414" y="459"/>
                    </a:lnTo>
                    <a:lnTo>
                      <a:pt x="420" y="459"/>
                    </a:lnTo>
                    <a:lnTo>
                      <a:pt x="426" y="457"/>
                    </a:lnTo>
                    <a:lnTo>
                      <a:pt x="432" y="455"/>
                    </a:lnTo>
                    <a:lnTo>
                      <a:pt x="439" y="455"/>
                    </a:lnTo>
                    <a:lnTo>
                      <a:pt x="445" y="453"/>
                    </a:lnTo>
                    <a:lnTo>
                      <a:pt x="451" y="451"/>
                    </a:lnTo>
                    <a:lnTo>
                      <a:pt x="456" y="449"/>
                    </a:lnTo>
                    <a:lnTo>
                      <a:pt x="460" y="447"/>
                    </a:lnTo>
                    <a:lnTo>
                      <a:pt x="466" y="445"/>
                    </a:lnTo>
                    <a:lnTo>
                      <a:pt x="472" y="443"/>
                    </a:lnTo>
                    <a:lnTo>
                      <a:pt x="476" y="443"/>
                    </a:lnTo>
                    <a:lnTo>
                      <a:pt x="481" y="442"/>
                    </a:lnTo>
                    <a:lnTo>
                      <a:pt x="485" y="440"/>
                    </a:lnTo>
                    <a:lnTo>
                      <a:pt x="489" y="438"/>
                    </a:lnTo>
                    <a:lnTo>
                      <a:pt x="493" y="436"/>
                    </a:lnTo>
                    <a:lnTo>
                      <a:pt x="497" y="434"/>
                    </a:lnTo>
                    <a:lnTo>
                      <a:pt x="501" y="434"/>
                    </a:lnTo>
                    <a:lnTo>
                      <a:pt x="504" y="432"/>
                    </a:lnTo>
                    <a:lnTo>
                      <a:pt x="508" y="432"/>
                    </a:lnTo>
                    <a:lnTo>
                      <a:pt x="510" y="430"/>
                    </a:lnTo>
                    <a:lnTo>
                      <a:pt x="514" y="430"/>
                    </a:lnTo>
                    <a:lnTo>
                      <a:pt x="516" y="430"/>
                    </a:lnTo>
                    <a:lnTo>
                      <a:pt x="520" y="430"/>
                    </a:lnTo>
                    <a:lnTo>
                      <a:pt x="522" y="430"/>
                    </a:lnTo>
                    <a:lnTo>
                      <a:pt x="524" y="432"/>
                    </a:lnTo>
                    <a:lnTo>
                      <a:pt x="526" y="432"/>
                    </a:lnTo>
                    <a:lnTo>
                      <a:pt x="527" y="434"/>
                    </a:lnTo>
                    <a:lnTo>
                      <a:pt x="529" y="434"/>
                    </a:lnTo>
                    <a:lnTo>
                      <a:pt x="531" y="436"/>
                    </a:lnTo>
                    <a:lnTo>
                      <a:pt x="533" y="438"/>
                    </a:lnTo>
                    <a:lnTo>
                      <a:pt x="535" y="440"/>
                    </a:lnTo>
                    <a:lnTo>
                      <a:pt x="537" y="442"/>
                    </a:lnTo>
                    <a:lnTo>
                      <a:pt x="539" y="443"/>
                    </a:lnTo>
                    <a:lnTo>
                      <a:pt x="539" y="445"/>
                    </a:lnTo>
                    <a:lnTo>
                      <a:pt x="541" y="447"/>
                    </a:lnTo>
                    <a:lnTo>
                      <a:pt x="543" y="449"/>
                    </a:lnTo>
                    <a:lnTo>
                      <a:pt x="543" y="451"/>
                    </a:lnTo>
                    <a:lnTo>
                      <a:pt x="545" y="453"/>
                    </a:lnTo>
                    <a:lnTo>
                      <a:pt x="545" y="455"/>
                    </a:lnTo>
                    <a:lnTo>
                      <a:pt x="547" y="457"/>
                    </a:lnTo>
                    <a:lnTo>
                      <a:pt x="547" y="459"/>
                    </a:lnTo>
                    <a:lnTo>
                      <a:pt x="547" y="461"/>
                    </a:lnTo>
                    <a:lnTo>
                      <a:pt x="549" y="463"/>
                    </a:lnTo>
                    <a:lnTo>
                      <a:pt x="549" y="465"/>
                    </a:lnTo>
                    <a:lnTo>
                      <a:pt x="549" y="466"/>
                    </a:lnTo>
                    <a:lnTo>
                      <a:pt x="549" y="468"/>
                    </a:lnTo>
                    <a:lnTo>
                      <a:pt x="550" y="468"/>
                    </a:lnTo>
                    <a:lnTo>
                      <a:pt x="550" y="470"/>
                    </a:lnTo>
                    <a:lnTo>
                      <a:pt x="550" y="472"/>
                    </a:lnTo>
                    <a:lnTo>
                      <a:pt x="550" y="474"/>
                    </a:lnTo>
                    <a:lnTo>
                      <a:pt x="549" y="474"/>
                    </a:lnTo>
                    <a:lnTo>
                      <a:pt x="547" y="476"/>
                    </a:lnTo>
                    <a:lnTo>
                      <a:pt x="543" y="478"/>
                    </a:lnTo>
                    <a:lnTo>
                      <a:pt x="541" y="480"/>
                    </a:lnTo>
                    <a:lnTo>
                      <a:pt x="539" y="482"/>
                    </a:lnTo>
                    <a:lnTo>
                      <a:pt x="537" y="484"/>
                    </a:lnTo>
                    <a:lnTo>
                      <a:pt x="533" y="484"/>
                    </a:lnTo>
                    <a:lnTo>
                      <a:pt x="531" y="486"/>
                    </a:lnTo>
                    <a:lnTo>
                      <a:pt x="529" y="488"/>
                    </a:lnTo>
                    <a:lnTo>
                      <a:pt x="527" y="490"/>
                    </a:lnTo>
                    <a:lnTo>
                      <a:pt x="526" y="491"/>
                    </a:lnTo>
                    <a:lnTo>
                      <a:pt x="522" y="493"/>
                    </a:lnTo>
                    <a:lnTo>
                      <a:pt x="520" y="493"/>
                    </a:lnTo>
                    <a:lnTo>
                      <a:pt x="518" y="495"/>
                    </a:lnTo>
                    <a:lnTo>
                      <a:pt x="516" y="497"/>
                    </a:lnTo>
                    <a:lnTo>
                      <a:pt x="514" y="499"/>
                    </a:lnTo>
                    <a:lnTo>
                      <a:pt x="512" y="501"/>
                    </a:lnTo>
                    <a:lnTo>
                      <a:pt x="510" y="501"/>
                    </a:lnTo>
                    <a:lnTo>
                      <a:pt x="506" y="503"/>
                    </a:lnTo>
                    <a:lnTo>
                      <a:pt x="504" y="505"/>
                    </a:lnTo>
                    <a:lnTo>
                      <a:pt x="503" y="507"/>
                    </a:lnTo>
                    <a:lnTo>
                      <a:pt x="501" y="507"/>
                    </a:lnTo>
                    <a:lnTo>
                      <a:pt x="499" y="509"/>
                    </a:lnTo>
                    <a:lnTo>
                      <a:pt x="497" y="511"/>
                    </a:lnTo>
                    <a:lnTo>
                      <a:pt x="495" y="513"/>
                    </a:lnTo>
                    <a:lnTo>
                      <a:pt x="493" y="513"/>
                    </a:lnTo>
                    <a:lnTo>
                      <a:pt x="491" y="514"/>
                    </a:lnTo>
                    <a:lnTo>
                      <a:pt x="489" y="514"/>
                    </a:lnTo>
                    <a:lnTo>
                      <a:pt x="489" y="516"/>
                    </a:lnTo>
                    <a:lnTo>
                      <a:pt x="487" y="518"/>
                    </a:lnTo>
                    <a:lnTo>
                      <a:pt x="485" y="518"/>
                    </a:lnTo>
                    <a:lnTo>
                      <a:pt x="483" y="520"/>
                    </a:lnTo>
                    <a:lnTo>
                      <a:pt x="479" y="522"/>
                    </a:lnTo>
                    <a:lnTo>
                      <a:pt x="478" y="524"/>
                    </a:lnTo>
                    <a:lnTo>
                      <a:pt x="474" y="524"/>
                    </a:lnTo>
                    <a:lnTo>
                      <a:pt x="470" y="526"/>
                    </a:lnTo>
                    <a:lnTo>
                      <a:pt x="466" y="528"/>
                    </a:lnTo>
                    <a:lnTo>
                      <a:pt x="462" y="530"/>
                    </a:lnTo>
                    <a:lnTo>
                      <a:pt x="458" y="532"/>
                    </a:lnTo>
                    <a:lnTo>
                      <a:pt x="455" y="534"/>
                    </a:lnTo>
                    <a:lnTo>
                      <a:pt x="451" y="536"/>
                    </a:lnTo>
                    <a:lnTo>
                      <a:pt x="447" y="536"/>
                    </a:lnTo>
                    <a:lnTo>
                      <a:pt x="441" y="538"/>
                    </a:lnTo>
                    <a:lnTo>
                      <a:pt x="437" y="539"/>
                    </a:lnTo>
                    <a:lnTo>
                      <a:pt x="433" y="539"/>
                    </a:lnTo>
                    <a:lnTo>
                      <a:pt x="428" y="541"/>
                    </a:lnTo>
                    <a:lnTo>
                      <a:pt x="424" y="543"/>
                    </a:lnTo>
                    <a:lnTo>
                      <a:pt x="420" y="543"/>
                    </a:lnTo>
                    <a:lnTo>
                      <a:pt x="414" y="545"/>
                    </a:lnTo>
                    <a:lnTo>
                      <a:pt x="410" y="545"/>
                    </a:lnTo>
                    <a:lnTo>
                      <a:pt x="405" y="547"/>
                    </a:lnTo>
                    <a:lnTo>
                      <a:pt x="401" y="547"/>
                    </a:lnTo>
                    <a:lnTo>
                      <a:pt x="397" y="549"/>
                    </a:lnTo>
                    <a:lnTo>
                      <a:pt x="391" y="549"/>
                    </a:lnTo>
                    <a:lnTo>
                      <a:pt x="387" y="549"/>
                    </a:lnTo>
                    <a:lnTo>
                      <a:pt x="384" y="551"/>
                    </a:lnTo>
                    <a:lnTo>
                      <a:pt x="380" y="551"/>
                    </a:lnTo>
                    <a:lnTo>
                      <a:pt x="374" y="551"/>
                    </a:lnTo>
                    <a:lnTo>
                      <a:pt x="370" y="551"/>
                    </a:lnTo>
                    <a:lnTo>
                      <a:pt x="366" y="551"/>
                    </a:lnTo>
                    <a:lnTo>
                      <a:pt x="362" y="551"/>
                    </a:lnTo>
                    <a:lnTo>
                      <a:pt x="361" y="551"/>
                    </a:lnTo>
                    <a:lnTo>
                      <a:pt x="357" y="551"/>
                    </a:lnTo>
                    <a:lnTo>
                      <a:pt x="353" y="551"/>
                    </a:lnTo>
                    <a:lnTo>
                      <a:pt x="349" y="549"/>
                    </a:lnTo>
                    <a:lnTo>
                      <a:pt x="345" y="547"/>
                    </a:lnTo>
                    <a:lnTo>
                      <a:pt x="341" y="545"/>
                    </a:lnTo>
                    <a:lnTo>
                      <a:pt x="336" y="543"/>
                    </a:lnTo>
                    <a:lnTo>
                      <a:pt x="330" y="539"/>
                    </a:lnTo>
                    <a:lnTo>
                      <a:pt x="324" y="536"/>
                    </a:lnTo>
                    <a:lnTo>
                      <a:pt x="318" y="532"/>
                    </a:lnTo>
                    <a:lnTo>
                      <a:pt x="311" y="528"/>
                    </a:lnTo>
                    <a:lnTo>
                      <a:pt x="303" y="522"/>
                    </a:lnTo>
                    <a:lnTo>
                      <a:pt x="297" y="516"/>
                    </a:lnTo>
                    <a:lnTo>
                      <a:pt x="288" y="511"/>
                    </a:lnTo>
                    <a:lnTo>
                      <a:pt x="280" y="503"/>
                    </a:lnTo>
                    <a:lnTo>
                      <a:pt x="272" y="497"/>
                    </a:lnTo>
                    <a:lnTo>
                      <a:pt x="263" y="490"/>
                    </a:lnTo>
                    <a:lnTo>
                      <a:pt x="255" y="484"/>
                    </a:lnTo>
                    <a:lnTo>
                      <a:pt x="245" y="476"/>
                    </a:lnTo>
                    <a:lnTo>
                      <a:pt x="238" y="468"/>
                    </a:lnTo>
                    <a:lnTo>
                      <a:pt x="228" y="461"/>
                    </a:lnTo>
                    <a:lnTo>
                      <a:pt x="219" y="453"/>
                    </a:lnTo>
                    <a:lnTo>
                      <a:pt x="211" y="445"/>
                    </a:lnTo>
                    <a:lnTo>
                      <a:pt x="201" y="436"/>
                    </a:lnTo>
                    <a:lnTo>
                      <a:pt x="194" y="428"/>
                    </a:lnTo>
                    <a:lnTo>
                      <a:pt x="184" y="420"/>
                    </a:lnTo>
                    <a:lnTo>
                      <a:pt x="176" y="413"/>
                    </a:lnTo>
                    <a:lnTo>
                      <a:pt x="169" y="405"/>
                    </a:lnTo>
                    <a:lnTo>
                      <a:pt x="161" y="397"/>
                    </a:lnTo>
                    <a:lnTo>
                      <a:pt x="153" y="390"/>
                    </a:lnTo>
                    <a:lnTo>
                      <a:pt x="146" y="382"/>
                    </a:lnTo>
                    <a:lnTo>
                      <a:pt x="138" y="374"/>
                    </a:lnTo>
                    <a:lnTo>
                      <a:pt x="132" y="367"/>
                    </a:lnTo>
                    <a:lnTo>
                      <a:pt x="126" y="361"/>
                    </a:lnTo>
                    <a:lnTo>
                      <a:pt x="121" y="355"/>
                    </a:lnTo>
                    <a:lnTo>
                      <a:pt x="115" y="347"/>
                    </a:lnTo>
                    <a:lnTo>
                      <a:pt x="109" y="342"/>
                    </a:lnTo>
                    <a:lnTo>
                      <a:pt x="105" y="334"/>
                    </a:lnTo>
                    <a:lnTo>
                      <a:pt x="100" y="326"/>
                    </a:lnTo>
                    <a:lnTo>
                      <a:pt x="96" y="321"/>
                    </a:lnTo>
                    <a:lnTo>
                      <a:pt x="90" y="313"/>
                    </a:lnTo>
                    <a:lnTo>
                      <a:pt x="86" y="305"/>
                    </a:lnTo>
                    <a:lnTo>
                      <a:pt x="80" y="298"/>
                    </a:lnTo>
                    <a:lnTo>
                      <a:pt x="77" y="288"/>
                    </a:lnTo>
                    <a:lnTo>
                      <a:pt x="73" y="280"/>
                    </a:lnTo>
                    <a:lnTo>
                      <a:pt x="69" y="273"/>
                    </a:lnTo>
                    <a:lnTo>
                      <a:pt x="63" y="265"/>
                    </a:lnTo>
                    <a:lnTo>
                      <a:pt x="59" y="257"/>
                    </a:lnTo>
                    <a:lnTo>
                      <a:pt x="55" y="248"/>
                    </a:lnTo>
                    <a:lnTo>
                      <a:pt x="54" y="240"/>
                    </a:lnTo>
                    <a:lnTo>
                      <a:pt x="50" y="232"/>
                    </a:lnTo>
                    <a:lnTo>
                      <a:pt x="46" y="225"/>
                    </a:lnTo>
                    <a:lnTo>
                      <a:pt x="42" y="217"/>
                    </a:lnTo>
                    <a:lnTo>
                      <a:pt x="40" y="209"/>
                    </a:lnTo>
                    <a:lnTo>
                      <a:pt x="36" y="202"/>
                    </a:lnTo>
                    <a:lnTo>
                      <a:pt x="34" y="194"/>
                    </a:lnTo>
                    <a:lnTo>
                      <a:pt x="32" y="188"/>
                    </a:lnTo>
                    <a:lnTo>
                      <a:pt x="29" y="180"/>
                    </a:lnTo>
                    <a:lnTo>
                      <a:pt x="27" y="175"/>
                    </a:lnTo>
                    <a:lnTo>
                      <a:pt x="25" y="169"/>
                    </a:lnTo>
                    <a:lnTo>
                      <a:pt x="23" y="163"/>
                    </a:lnTo>
                    <a:lnTo>
                      <a:pt x="23" y="157"/>
                    </a:lnTo>
                    <a:lnTo>
                      <a:pt x="21" y="152"/>
                    </a:lnTo>
                    <a:lnTo>
                      <a:pt x="19" y="148"/>
                    </a:lnTo>
                    <a:lnTo>
                      <a:pt x="19" y="144"/>
                    </a:lnTo>
                    <a:lnTo>
                      <a:pt x="19" y="140"/>
                    </a:lnTo>
                    <a:lnTo>
                      <a:pt x="17" y="136"/>
                    </a:lnTo>
                    <a:lnTo>
                      <a:pt x="17" y="132"/>
                    </a:lnTo>
                    <a:lnTo>
                      <a:pt x="17" y="130"/>
                    </a:lnTo>
                    <a:lnTo>
                      <a:pt x="17" y="127"/>
                    </a:lnTo>
                    <a:lnTo>
                      <a:pt x="17" y="125"/>
                    </a:lnTo>
                    <a:lnTo>
                      <a:pt x="17" y="121"/>
                    </a:lnTo>
                    <a:lnTo>
                      <a:pt x="15" y="119"/>
                    </a:lnTo>
                    <a:lnTo>
                      <a:pt x="15" y="115"/>
                    </a:lnTo>
                    <a:lnTo>
                      <a:pt x="15" y="113"/>
                    </a:lnTo>
                    <a:lnTo>
                      <a:pt x="15" y="109"/>
                    </a:lnTo>
                    <a:lnTo>
                      <a:pt x="15" y="107"/>
                    </a:lnTo>
                    <a:lnTo>
                      <a:pt x="13" y="106"/>
                    </a:lnTo>
                    <a:lnTo>
                      <a:pt x="13" y="102"/>
                    </a:lnTo>
                    <a:lnTo>
                      <a:pt x="13" y="100"/>
                    </a:lnTo>
                    <a:lnTo>
                      <a:pt x="13" y="96"/>
                    </a:lnTo>
                    <a:lnTo>
                      <a:pt x="13" y="94"/>
                    </a:lnTo>
                    <a:lnTo>
                      <a:pt x="11" y="92"/>
                    </a:lnTo>
                    <a:lnTo>
                      <a:pt x="11" y="88"/>
                    </a:lnTo>
                    <a:lnTo>
                      <a:pt x="11" y="86"/>
                    </a:lnTo>
                    <a:lnTo>
                      <a:pt x="11" y="84"/>
                    </a:lnTo>
                    <a:lnTo>
                      <a:pt x="9" y="82"/>
                    </a:lnTo>
                    <a:lnTo>
                      <a:pt x="9" y="79"/>
                    </a:lnTo>
                    <a:lnTo>
                      <a:pt x="9" y="77"/>
                    </a:lnTo>
                    <a:lnTo>
                      <a:pt x="7" y="75"/>
                    </a:lnTo>
                    <a:lnTo>
                      <a:pt x="7" y="73"/>
                    </a:lnTo>
                    <a:lnTo>
                      <a:pt x="7" y="71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4" y="61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7" y="25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3" y="19"/>
                    </a:lnTo>
                    <a:lnTo>
                      <a:pt x="15" y="19"/>
                    </a:lnTo>
                    <a:lnTo>
                      <a:pt x="17" y="17"/>
                    </a:lnTo>
                    <a:lnTo>
                      <a:pt x="19" y="15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7" y="11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2" y="10"/>
                    </a:lnTo>
                    <a:lnTo>
                      <a:pt x="34" y="10"/>
                    </a:lnTo>
                    <a:lnTo>
                      <a:pt x="34" y="8"/>
                    </a:lnTo>
                    <a:lnTo>
                      <a:pt x="36" y="8"/>
                    </a:lnTo>
                    <a:lnTo>
                      <a:pt x="38" y="6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4" y="11"/>
                    </a:lnTo>
                    <a:lnTo>
                      <a:pt x="32" y="13"/>
                    </a:lnTo>
                    <a:lnTo>
                      <a:pt x="32" y="15"/>
                    </a:lnTo>
                    <a:lnTo>
                      <a:pt x="32" y="17"/>
                    </a:lnTo>
                    <a:lnTo>
                      <a:pt x="34" y="19"/>
                    </a:lnTo>
                    <a:lnTo>
                      <a:pt x="34" y="21"/>
                    </a:lnTo>
                    <a:lnTo>
                      <a:pt x="36" y="23"/>
                    </a:lnTo>
                    <a:lnTo>
                      <a:pt x="38" y="23"/>
                    </a:lnTo>
                    <a:lnTo>
                      <a:pt x="40" y="25"/>
                    </a:lnTo>
                    <a:lnTo>
                      <a:pt x="42" y="27"/>
                    </a:lnTo>
                    <a:lnTo>
                      <a:pt x="46" y="29"/>
                    </a:lnTo>
                    <a:lnTo>
                      <a:pt x="48" y="29"/>
                    </a:lnTo>
                    <a:lnTo>
                      <a:pt x="54" y="31"/>
                    </a:lnTo>
                    <a:lnTo>
                      <a:pt x="57" y="33"/>
                    </a:lnTo>
                    <a:lnTo>
                      <a:pt x="61" y="33"/>
                    </a:lnTo>
                    <a:lnTo>
                      <a:pt x="67" y="34"/>
                    </a:lnTo>
                    <a:lnTo>
                      <a:pt x="73" y="36"/>
                    </a:lnTo>
                    <a:lnTo>
                      <a:pt x="78" y="36"/>
                    </a:lnTo>
                    <a:lnTo>
                      <a:pt x="82" y="38"/>
                    </a:lnTo>
                    <a:lnTo>
                      <a:pt x="86" y="40"/>
                    </a:lnTo>
                    <a:lnTo>
                      <a:pt x="88" y="40"/>
                    </a:lnTo>
                    <a:lnTo>
                      <a:pt x="92" y="42"/>
                    </a:lnTo>
                    <a:lnTo>
                      <a:pt x="94" y="44"/>
                    </a:lnTo>
                    <a:lnTo>
                      <a:pt x="96" y="46"/>
                    </a:lnTo>
                    <a:lnTo>
                      <a:pt x="96" y="48"/>
                    </a:lnTo>
                    <a:lnTo>
                      <a:pt x="98" y="48"/>
                    </a:lnTo>
                    <a:lnTo>
                      <a:pt x="98" y="50"/>
                    </a:lnTo>
                    <a:lnTo>
                      <a:pt x="96" y="52"/>
                    </a:lnTo>
                    <a:lnTo>
                      <a:pt x="94" y="54"/>
                    </a:lnTo>
                    <a:lnTo>
                      <a:pt x="92" y="56"/>
                    </a:lnTo>
                    <a:lnTo>
                      <a:pt x="90" y="56"/>
                    </a:lnTo>
                    <a:lnTo>
                      <a:pt x="88" y="58"/>
                    </a:lnTo>
                    <a:lnTo>
                      <a:pt x="86" y="58"/>
                    </a:lnTo>
                    <a:lnTo>
                      <a:pt x="84" y="59"/>
                    </a:lnTo>
                    <a:lnTo>
                      <a:pt x="82" y="59"/>
                    </a:lnTo>
                    <a:lnTo>
                      <a:pt x="80" y="61"/>
                    </a:lnTo>
                    <a:lnTo>
                      <a:pt x="78" y="61"/>
                    </a:lnTo>
                    <a:lnTo>
                      <a:pt x="77" y="63"/>
                    </a:lnTo>
                    <a:lnTo>
                      <a:pt x="75" y="63"/>
                    </a:lnTo>
                    <a:lnTo>
                      <a:pt x="73" y="63"/>
                    </a:lnTo>
                    <a:lnTo>
                      <a:pt x="71" y="65"/>
                    </a:lnTo>
                    <a:lnTo>
                      <a:pt x="69" y="65"/>
                    </a:lnTo>
                    <a:lnTo>
                      <a:pt x="67" y="65"/>
                    </a:lnTo>
                    <a:lnTo>
                      <a:pt x="65" y="67"/>
                    </a:lnTo>
                    <a:lnTo>
                      <a:pt x="63" y="67"/>
                    </a:lnTo>
                    <a:lnTo>
                      <a:pt x="63" y="69"/>
                    </a:lnTo>
                    <a:lnTo>
                      <a:pt x="63" y="71"/>
                    </a:lnTo>
                    <a:lnTo>
                      <a:pt x="63" y="73"/>
                    </a:lnTo>
                    <a:lnTo>
                      <a:pt x="63" y="75"/>
                    </a:lnTo>
                    <a:lnTo>
                      <a:pt x="63" y="79"/>
                    </a:lnTo>
                    <a:lnTo>
                      <a:pt x="63" y="81"/>
                    </a:lnTo>
                    <a:lnTo>
                      <a:pt x="65" y="84"/>
                    </a:lnTo>
                    <a:lnTo>
                      <a:pt x="65" y="88"/>
                    </a:lnTo>
                    <a:lnTo>
                      <a:pt x="67" y="92"/>
                    </a:lnTo>
                    <a:lnTo>
                      <a:pt x="67" y="96"/>
                    </a:lnTo>
                    <a:lnTo>
                      <a:pt x="69" y="100"/>
                    </a:lnTo>
                    <a:lnTo>
                      <a:pt x="71" y="104"/>
                    </a:lnTo>
                    <a:lnTo>
                      <a:pt x="71" y="107"/>
                    </a:lnTo>
                    <a:lnTo>
                      <a:pt x="73" y="113"/>
                    </a:lnTo>
                    <a:lnTo>
                      <a:pt x="75" y="117"/>
                    </a:lnTo>
                    <a:lnTo>
                      <a:pt x="77" y="121"/>
                    </a:lnTo>
                    <a:lnTo>
                      <a:pt x="78" y="125"/>
                    </a:lnTo>
                    <a:lnTo>
                      <a:pt x="80" y="129"/>
                    </a:lnTo>
                    <a:lnTo>
                      <a:pt x="82" y="134"/>
                    </a:lnTo>
                    <a:lnTo>
                      <a:pt x="84" y="138"/>
                    </a:lnTo>
                    <a:lnTo>
                      <a:pt x="88" y="142"/>
                    </a:lnTo>
                    <a:lnTo>
                      <a:pt x="90" y="146"/>
                    </a:lnTo>
                    <a:lnTo>
                      <a:pt x="92" y="150"/>
                    </a:lnTo>
                    <a:lnTo>
                      <a:pt x="94" y="154"/>
                    </a:lnTo>
                    <a:lnTo>
                      <a:pt x="98" y="155"/>
                    </a:lnTo>
                    <a:lnTo>
                      <a:pt x="100" y="159"/>
                    </a:lnTo>
                    <a:lnTo>
                      <a:pt x="101" y="161"/>
                    </a:lnTo>
                    <a:lnTo>
                      <a:pt x="105" y="163"/>
                    </a:lnTo>
                    <a:lnTo>
                      <a:pt x="107" y="167"/>
                    </a:lnTo>
                    <a:lnTo>
                      <a:pt x="109" y="167"/>
                    </a:lnTo>
                    <a:lnTo>
                      <a:pt x="113" y="169"/>
                    </a:lnTo>
                    <a:lnTo>
                      <a:pt x="115" y="171"/>
                    </a:lnTo>
                    <a:lnTo>
                      <a:pt x="117" y="173"/>
                    </a:lnTo>
                    <a:lnTo>
                      <a:pt x="119" y="175"/>
                    </a:lnTo>
                    <a:lnTo>
                      <a:pt x="121" y="177"/>
                    </a:lnTo>
                    <a:lnTo>
                      <a:pt x="123" y="177"/>
                    </a:lnTo>
                    <a:lnTo>
                      <a:pt x="123" y="178"/>
                    </a:lnTo>
                    <a:lnTo>
                      <a:pt x="125" y="180"/>
                    </a:lnTo>
                    <a:lnTo>
                      <a:pt x="125" y="182"/>
                    </a:lnTo>
                    <a:lnTo>
                      <a:pt x="126" y="184"/>
                    </a:lnTo>
                    <a:lnTo>
                      <a:pt x="126" y="186"/>
                    </a:lnTo>
                    <a:lnTo>
                      <a:pt x="128" y="188"/>
                    </a:lnTo>
                    <a:lnTo>
                      <a:pt x="128" y="190"/>
                    </a:lnTo>
                    <a:lnTo>
                      <a:pt x="128" y="192"/>
                    </a:lnTo>
                    <a:lnTo>
                      <a:pt x="130" y="194"/>
                    </a:lnTo>
                    <a:lnTo>
                      <a:pt x="130" y="196"/>
                    </a:lnTo>
                    <a:lnTo>
                      <a:pt x="130" y="198"/>
                    </a:lnTo>
                    <a:lnTo>
                      <a:pt x="130" y="200"/>
                    </a:lnTo>
                    <a:lnTo>
                      <a:pt x="130" y="202"/>
                    </a:lnTo>
                    <a:lnTo>
                      <a:pt x="132" y="203"/>
                    </a:lnTo>
                    <a:lnTo>
                      <a:pt x="132" y="205"/>
                    </a:lnTo>
                    <a:lnTo>
                      <a:pt x="132" y="207"/>
                    </a:lnTo>
                    <a:lnTo>
                      <a:pt x="132" y="209"/>
                    </a:lnTo>
                    <a:lnTo>
                      <a:pt x="132" y="211"/>
                    </a:lnTo>
                    <a:lnTo>
                      <a:pt x="132" y="213"/>
                    </a:lnTo>
                    <a:lnTo>
                      <a:pt x="134" y="213"/>
                    </a:lnTo>
                    <a:lnTo>
                      <a:pt x="134" y="215"/>
                    </a:lnTo>
                    <a:lnTo>
                      <a:pt x="134" y="217"/>
                    </a:lnTo>
                    <a:lnTo>
                      <a:pt x="136" y="219"/>
                    </a:lnTo>
                    <a:lnTo>
                      <a:pt x="136" y="221"/>
                    </a:lnTo>
                    <a:lnTo>
                      <a:pt x="138" y="223"/>
                    </a:lnTo>
                    <a:lnTo>
                      <a:pt x="138" y="225"/>
                    </a:lnTo>
                    <a:lnTo>
                      <a:pt x="140" y="226"/>
                    </a:lnTo>
                    <a:lnTo>
                      <a:pt x="142" y="226"/>
                    </a:lnTo>
                    <a:lnTo>
                      <a:pt x="142" y="228"/>
                    </a:lnTo>
                    <a:lnTo>
                      <a:pt x="144" y="230"/>
                    </a:lnTo>
                    <a:lnTo>
                      <a:pt x="146" y="232"/>
                    </a:lnTo>
                    <a:lnTo>
                      <a:pt x="148" y="232"/>
                    </a:lnTo>
                    <a:lnTo>
                      <a:pt x="149" y="234"/>
                    </a:lnTo>
                    <a:lnTo>
                      <a:pt x="151" y="236"/>
                    </a:lnTo>
                    <a:lnTo>
                      <a:pt x="153" y="238"/>
                    </a:lnTo>
                    <a:lnTo>
                      <a:pt x="155" y="238"/>
                    </a:lnTo>
                    <a:lnTo>
                      <a:pt x="157" y="240"/>
                    </a:lnTo>
                    <a:lnTo>
                      <a:pt x="159" y="240"/>
                    </a:lnTo>
                    <a:lnTo>
                      <a:pt x="161" y="242"/>
                    </a:lnTo>
                    <a:lnTo>
                      <a:pt x="163" y="244"/>
                    </a:lnTo>
                    <a:lnTo>
                      <a:pt x="165" y="244"/>
                    </a:lnTo>
                    <a:lnTo>
                      <a:pt x="167" y="246"/>
                    </a:lnTo>
                    <a:lnTo>
                      <a:pt x="169" y="248"/>
                    </a:lnTo>
                    <a:lnTo>
                      <a:pt x="171" y="248"/>
                    </a:lnTo>
                    <a:lnTo>
                      <a:pt x="172" y="250"/>
                    </a:lnTo>
                    <a:lnTo>
                      <a:pt x="174" y="251"/>
                    </a:lnTo>
                    <a:lnTo>
                      <a:pt x="176" y="253"/>
                    </a:lnTo>
                    <a:lnTo>
                      <a:pt x="176" y="255"/>
                    </a:lnTo>
                    <a:lnTo>
                      <a:pt x="178" y="255"/>
                    </a:lnTo>
                    <a:lnTo>
                      <a:pt x="178" y="257"/>
                    </a:lnTo>
                    <a:lnTo>
                      <a:pt x="178" y="259"/>
                    </a:lnTo>
                    <a:lnTo>
                      <a:pt x="176" y="259"/>
                    </a:lnTo>
                    <a:lnTo>
                      <a:pt x="176" y="261"/>
                    </a:lnTo>
                    <a:lnTo>
                      <a:pt x="174" y="263"/>
                    </a:lnTo>
                    <a:lnTo>
                      <a:pt x="172" y="265"/>
                    </a:lnTo>
                    <a:lnTo>
                      <a:pt x="171" y="267"/>
                    </a:lnTo>
                    <a:lnTo>
                      <a:pt x="171" y="269"/>
                    </a:lnTo>
                    <a:lnTo>
                      <a:pt x="169" y="271"/>
                    </a:lnTo>
                    <a:lnTo>
                      <a:pt x="169" y="273"/>
                    </a:lnTo>
                    <a:lnTo>
                      <a:pt x="171" y="274"/>
                    </a:lnTo>
                    <a:lnTo>
                      <a:pt x="171" y="276"/>
                    </a:lnTo>
                    <a:lnTo>
                      <a:pt x="172" y="280"/>
                    </a:lnTo>
                    <a:lnTo>
                      <a:pt x="174" y="282"/>
                    </a:lnTo>
                    <a:lnTo>
                      <a:pt x="176" y="286"/>
                    </a:lnTo>
                    <a:lnTo>
                      <a:pt x="178" y="288"/>
                    </a:lnTo>
                    <a:lnTo>
                      <a:pt x="182" y="292"/>
                    </a:lnTo>
                    <a:lnTo>
                      <a:pt x="184" y="296"/>
                    </a:lnTo>
                    <a:lnTo>
                      <a:pt x="188" y="298"/>
                    </a:lnTo>
                    <a:lnTo>
                      <a:pt x="192" y="301"/>
                    </a:lnTo>
                    <a:lnTo>
                      <a:pt x="194" y="305"/>
                    </a:lnTo>
                    <a:lnTo>
                      <a:pt x="197" y="309"/>
                    </a:lnTo>
                    <a:lnTo>
                      <a:pt x="201" y="313"/>
                    </a:lnTo>
                    <a:lnTo>
                      <a:pt x="205" y="317"/>
                    </a:lnTo>
                    <a:lnTo>
                      <a:pt x="209" y="319"/>
                    </a:lnTo>
                    <a:lnTo>
                      <a:pt x="213" y="322"/>
                    </a:lnTo>
                    <a:lnTo>
                      <a:pt x="217" y="326"/>
                    </a:lnTo>
                    <a:lnTo>
                      <a:pt x="220" y="330"/>
                    </a:lnTo>
                    <a:lnTo>
                      <a:pt x="224" y="334"/>
                    </a:lnTo>
                    <a:lnTo>
                      <a:pt x="228" y="338"/>
                    </a:lnTo>
                    <a:lnTo>
                      <a:pt x="232" y="342"/>
                    </a:lnTo>
                    <a:lnTo>
                      <a:pt x="236" y="344"/>
                    </a:lnTo>
                    <a:lnTo>
                      <a:pt x="238" y="347"/>
                    </a:lnTo>
                    <a:lnTo>
                      <a:pt x="242" y="351"/>
                    </a:lnTo>
                    <a:lnTo>
                      <a:pt x="243" y="353"/>
                    </a:lnTo>
                    <a:lnTo>
                      <a:pt x="245" y="357"/>
                    </a:lnTo>
                    <a:lnTo>
                      <a:pt x="247" y="359"/>
                    </a:lnTo>
                    <a:lnTo>
                      <a:pt x="249" y="363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83" name="Freeform 859"/>
              <p:cNvSpPr>
                <a:spLocks noChangeAspect="1"/>
              </p:cNvSpPr>
              <p:nvPr/>
            </p:nvSpPr>
            <p:spPr bwMode="auto">
              <a:xfrm>
                <a:off x="839" y="3258"/>
                <a:ext cx="417" cy="383"/>
              </a:xfrm>
              <a:custGeom>
                <a:avLst/>
                <a:gdLst>
                  <a:gd name="T0" fmla="*/ 8 w 550"/>
                  <a:gd name="T1" fmla="*/ 6 h 547"/>
                  <a:gd name="T2" fmla="*/ 9 w 550"/>
                  <a:gd name="T3" fmla="*/ 6 h 547"/>
                  <a:gd name="T4" fmla="*/ 11 w 550"/>
                  <a:gd name="T5" fmla="*/ 6 h 547"/>
                  <a:gd name="T6" fmla="*/ 11 w 550"/>
                  <a:gd name="T7" fmla="*/ 6 h 547"/>
                  <a:gd name="T8" fmla="*/ 14 w 550"/>
                  <a:gd name="T9" fmla="*/ 6 h 547"/>
                  <a:gd name="T10" fmla="*/ 16 w 550"/>
                  <a:gd name="T11" fmla="*/ 6 h 547"/>
                  <a:gd name="T12" fmla="*/ 17 w 550"/>
                  <a:gd name="T13" fmla="*/ 6 h 547"/>
                  <a:gd name="T14" fmla="*/ 18 w 550"/>
                  <a:gd name="T15" fmla="*/ 6 h 547"/>
                  <a:gd name="T16" fmla="*/ 19 w 550"/>
                  <a:gd name="T17" fmla="*/ 6 h 547"/>
                  <a:gd name="T18" fmla="*/ 20 w 550"/>
                  <a:gd name="T19" fmla="*/ 6 h 547"/>
                  <a:gd name="T20" fmla="*/ 20 w 550"/>
                  <a:gd name="T21" fmla="*/ 6 h 547"/>
                  <a:gd name="T22" fmla="*/ 19 w 550"/>
                  <a:gd name="T23" fmla="*/ 7 h 547"/>
                  <a:gd name="T24" fmla="*/ 19 w 550"/>
                  <a:gd name="T25" fmla="*/ 7 h 547"/>
                  <a:gd name="T26" fmla="*/ 18 w 550"/>
                  <a:gd name="T27" fmla="*/ 7 h 547"/>
                  <a:gd name="T28" fmla="*/ 17 w 550"/>
                  <a:gd name="T29" fmla="*/ 7 h 547"/>
                  <a:gd name="T30" fmla="*/ 17 w 550"/>
                  <a:gd name="T31" fmla="*/ 8 h 547"/>
                  <a:gd name="T32" fmla="*/ 15 w 550"/>
                  <a:gd name="T33" fmla="*/ 8 h 547"/>
                  <a:gd name="T34" fmla="*/ 14 w 550"/>
                  <a:gd name="T35" fmla="*/ 8 h 547"/>
                  <a:gd name="T36" fmla="*/ 13 w 550"/>
                  <a:gd name="T37" fmla="*/ 8 h 547"/>
                  <a:gd name="T38" fmla="*/ 11 w 550"/>
                  <a:gd name="T39" fmla="*/ 8 h 547"/>
                  <a:gd name="T40" fmla="*/ 9 w 550"/>
                  <a:gd name="T41" fmla="*/ 7 h 547"/>
                  <a:gd name="T42" fmla="*/ 7 w 550"/>
                  <a:gd name="T43" fmla="*/ 6 h 547"/>
                  <a:gd name="T44" fmla="*/ 5 w 550"/>
                  <a:gd name="T45" fmla="*/ 6 h 547"/>
                  <a:gd name="T46" fmla="*/ 4 w 550"/>
                  <a:gd name="T47" fmla="*/ 4 h 547"/>
                  <a:gd name="T48" fmla="*/ 2 w 550"/>
                  <a:gd name="T49" fmla="*/ 4 h 547"/>
                  <a:gd name="T50" fmla="*/ 2 w 550"/>
                  <a:gd name="T51" fmla="*/ 3 h 547"/>
                  <a:gd name="T52" fmla="*/ 2 w 550"/>
                  <a:gd name="T53" fmla="*/ 2 h 547"/>
                  <a:gd name="T54" fmla="*/ 2 w 550"/>
                  <a:gd name="T55" fmla="*/ 2 h 547"/>
                  <a:gd name="T56" fmla="*/ 2 w 550"/>
                  <a:gd name="T57" fmla="*/ 1 h 547"/>
                  <a:gd name="T58" fmla="*/ 2 w 550"/>
                  <a:gd name="T59" fmla="*/ 1 h 547"/>
                  <a:gd name="T60" fmla="*/ 2 w 550"/>
                  <a:gd name="T61" fmla="*/ 1 h 547"/>
                  <a:gd name="T62" fmla="*/ 0 w 550"/>
                  <a:gd name="T63" fmla="*/ 1 h 547"/>
                  <a:gd name="T64" fmla="*/ 2 w 550"/>
                  <a:gd name="T65" fmla="*/ 1 h 547"/>
                  <a:gd name="T66" fmla="*/ 2 w 550"/>
                  <a:gd name="T67" fmla="*/ 1 h 547"/>
                  <a:gd name="T68" fmla="*/ 2 w 550"/>
                  <a:gd name="T69" fmla="*/ 1 h 547"/>
                  <a:gd name="T70" fmla="*/ 2 w 550"/>
                  <a:gd name="T71" fmla="*/ 0 h 547"/>
                  <a:gd name="T72" fmla="*/ 2 w 550"/>
                  <a:gd name="T73" fmla="*/ 1 h 547"/>
                  <a:gd name="T74" fmla="*/ 2 w 550"/>
                  <a:gd name="T75" fmla="*/ 1 h 547"/>
                  <a:gd name="T76" fmla="*/ 2 w 550"/>
                  <a:gd name="T77" fmla="*/ 1 h 547"/>
                  <a:gd name="T78" fmla="*/ 3 w 550"/>
                  <a:gd name="T79" fmla="*/ 1 h 547"/>
                  <a:gd name="T80" fmla="*/ 3 w 550"/>
                  <a:gd name="T81" fmla="*/ 1 h 547"/>
                  <a:gd name="T82" fmla="*/ 3 w 550"/>
                  <a:gd name="T83" fmla="*/ 1 h 547"/>
                  <a:gd name="T84" fmla="*/ 2 w 550"/>
                  <a:gd name="T85" fmla="*/ 1 h 547"/>
                  <a:gd name="T86" fmla="*/ 2 w 550"/>
                  <a:gd name="T87" fmla="*/ 1 h 547"/>
                  <a:gd name="T88" fmla="*/ 2 w 550"/>
                  <a:gd name="T89" fmla="*/ 2 h 547"/>
                  <a:gd name="T90" fmla="*/ 3 w 550"/>
                  <a:gd name="T91" fmla="*/ 2 h 547"/>
                  <a:gd name="T92" fmla="*/ 4 w 550"/>
                  <a:gd name="T93" fmla="*/ 3 h 547"/>
                  <a:gd name="T94" fmla="*/ 4 w 550"/>
                  <a:gd name="T95" fmla="*/ 3 h 547"/>
                  <a:gd name="T96" fmla="*/ 5 w 550"/>
                  <a:gd name="T97" fmla="*/ 3 h 547"/>
                  <a:gd name="T98" fmla="*/ 5 w 550"/>
                  <a:gd name="T99" fmla="*/ 3 h 547"/>
                  <a:gd name="T100" fmla="*/ 5 w 550"/>
                  <a:gd name="T101" fmla="*/ 3 h 547"/>
                  <a:gd name="T102" fmla="*/ 5 w 550"/>
                  <a:gd name="T103" fmla="*/ 4 h 547"/>
                  <a:gd name="T104" fmla="*/ 6 w 550"/>
                  <a:gd name="T105" fmla="*/ 4 h 547"/>
                  <a:gd name="T106" fmla="*/ 6 w 550"/>
                  <a:gd name="T107" fmla="*/ 4 h 547"/>
                  <a:gd name="T108" fmla="*/ 6 w 550"/>
                  <a:gd name="T109" fmla="*/ 4 h 547"/>
                  <a:gd name="T110" fmla="*/ 6 w 550"/>
                  <a:gd name="T111" fmla="*/ 4 h 547"/>
                  <a:gd name="T112" fmla="*/ 8 w 550"/>
                  <a:gd name="T113" fmla="*/ 4 h 547"/>
                  <a:gd name="T114" fmla="*/ 8 w 550"/>
                  <a:gd name="T115" fmla="*/ 5 h 54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50"/>
                  <a:gd name="T175" fmla="*/ 0 h 547"/>
                  <a:gd name="T176" fmla="*/ 550 w 550"/>
                  <a:gd name="T177" fmla="*/ 547 h 54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50" h="547">
                    <a:moveTo>
                      <a:pt x="238" y="365"/>
                    </a:moveTo>
                    <a:lnTo>
                      <a:pt x="240" y="368"/>
                    </a:lnTo>
                    <a:lnTo>
                      <a:pt x="240" y="370"/>
                    </a:lnTo>
                    <a:lnTo>
                      <a:pt x="242" y="372"/>
                    </a:lnTo>
                    <a:lnTo>
                      <a:pt x="243" y="376"/>
                    </a:lnTo>
                    <a:lnTo>
                      <a:pt x="243" y="378"/>
                    </a:lnTo>
                    <a:lnTo>
                      <a:pt x="245" y="380"/>
                    </a:lnTo>
                    <a:lnTo>
                      <a:pt x="245" y="384"/>
                    </a:lnTo>
                    <a:lnTo>
                      <a:pt x="247" y="386"/>
                    </a:lnTo>
                    <a:lnTo>
                      <a:pt x="249" y="388"/>
                    </a:lnTo>
                    <a:lnTo>
                      <a:pt x="249" y="391"/>
                    </a:lnTo>
                    <a:lnTo>
                      <a:pt x="251" y="393"/>
                    </a:lnTo>
                    <a:lnTo>
                      <a:pt x="253" y="395"/>
                    </a:lnTo>
                    <a:lnTo>
                      <a:pt x="255" y="399"/>
                    </a:lnTo>
                    <a:lnTo>
                      <a:pt x="257" y="401"/>
                    </a:lnTo>
                    <a:lnTo>
                      <a:pt x="259" y="403"/>
                    </a:lnTo>
                    <a:lnTo>
                      <a:pt x="261" y="407"/>
                    </a:lnTo>
                    <a:lnTo>
                      <a:pt x="263" y="409"/>
                    </a:lnTo>
                    <a:lnTo>
                      <a:pt x="267" y="413"/>
                    </a:lnTo>
                    <a:lnTo>
                      <a:pt x="268" y="414"/>
                    </a:lnTo>
                    <a:lnTo>
                      <a:pt x="272" y="418"/>
                    </a:lnTo>
                    <a:lnTo>
                      <a:pt x="276" y="420"/>
                    </a:lnTo>
                    <a:lnTo>
                      <a:pt x="280" y="424"/>
                    </a:lnTo>
                    <a:lnTo>
                      <a:pt x="284" y="426"/>
                    </a:lnTo>
                    <a:lnTo>
                      <a:pt x="288" y="430"/>
                    </a:lnTo>
                    <a:lnTo>
                      <a:pt x="291" y="432"/>
                    </a:lnTo>
                    <a:lnTo>
                      <a:pt x="297" y="436"/>
                    </a:lnTo>
                    <a:lnTo>
                      <a:pt x="303" y="438"/>
                    </a:lnTo>
                    <a:lnTo>
                      <a:pt x="309" y="441"/>
                    </a:lnTo>
                    <a:lnTo>
                      <a:pt x="314" y="445"/>
                    </a:lnTo>
                    <a:lnTo>
                      <a:pt x="322" y="449"/>
                    </a:lnTo>
                    <a:lnTo>
                      <a:pt x="328" y="451"/>
                    </a:lnTo>
                    <a:lnTo>
                      <a:pt x="336" y="455"/>
                    </a:lnTo>
                    <a:lnTo>
                      <a:pt x="343" y="459"/>
                    </a:lnTo>
                    <a:lnTo>
                      <a:pt x="351" y="461"/>
                    </a:lnTo>
                    <a:lnTo>
                      <a:pt x="359" y="462"/>
                    </a:lnTo>
                    <a:lnTo>
                      <a:pt x="366" y="464"/>
                    </a:lnTo>
                    <a:lnTo>
                      <a:pt x="374" y="466"/>
                    </a:lnTo>
                    <a:lnTo>
                      <a:pt x="382" y="468"/>
                    </a:lnTo>
                    <a:lnTo>
                      <a:pt x="387" y="468"/>
                    </a:lnTo>
                    <a:lnTo>
                      <a:pt x="395" y="468"/>
                    </a:lnTo>
                    <a:lnTo>
                      <a:pt x="403" y="468"/>
                    </a:lnTo>
                    <a:lnTo>
                      <a:pt x="408" y="468"/>
                    </a:lnTo>
                    <a:lnTo>
                      <a:pt x="416" y="466"/>
                    </a:lnTo>
                    <a:lnTo>
                      <a:pt x="422" y="466"/>
                    </a:lnTo>
                    <a:lnTo>
                      <a:pt x="430" y="464"/>
                    </a:lnTo>
                    <a:lnTo>
                      <a:pt x="435" y="462"/>
                    </a:lnTo>
                    <a:lnTo>
                      <a:pt x="441" y="462"/>
                    </a:lnTo>
                    <a:lnTo>
                      <a:pt x="447" y="461"/>
                    </a:lnTo>
                    <a:lnTo>
                      <a:pt x="453" y="459"/>
                    </a:lnTo>
                    <a:lnTo>
                      <a:pt x="458" y="457"/>
                    </a:lnTo>
                    <a:lnTo>
                      <a:pt x="464" y="455"/>
                    </a:lnTo>
                    <a:lnTo>
                      <a:pt x="470" y="453"/>
                    </a:lnTo>
                    <a:lnTo>
                      <a:pt x="476" y="451"/>
                    </a:lnTo>
                    <a:lnTo>
                      <a:pt x="479" y="449"/>
                    </a:lnTo>
                    <a:lnTo>
                      <a:pt x="485" y="447"/>
                    </a:lnTo>
                    <a:lnTo>
                      <a:pt x="489" y="445"/>
                    </a:lnTo>
                    <a:lnTo>
                      <a:pt x="495" y="443"/>
                    </a:lnTo>
                    <a:lnTo>
                      <a:pt x="499" y="441"/>
                    </a:lnTo>
                    <a:lnTo>
                      <a:pt x="503" y="439"/>
                    </a:lnTo>
                    <a:lnTo>
                      <a:pt x="506" y="438"/>
                    </a:lnTo>
                    <a:lnTo>
                      <a:pt x="510" y="438"/>
                    </a:lnTo>
                    <a:lnTo>
                      <a:pt x="514" y="436"/>
                    </a:lnTo>
                    <a:lnTo>
                      <a:pt x="516" y="436"/>
                    </a:lnTo>
                    <a:lnTo>
                      <a:pt x="520" y="436"/>
                    </a:lnTo>
                    <a:lnTo>
                      <a:pt x="522" y="436"/>
                    </a:lnTo>
                    <a:lnTo>
                      <a:pt x="524" y="436"/>
                    </a:lnTo>
                    <a:lnTo>
                      <a:pt x="527" y="436"/>
                    </a:lnTo>
                    <a:lnTo>
                      <a:pt x="529" y="436"/>
                    </a:lnTo>
                    <a:lnTo>
                      <a:pt x="531" y="436"/>
                    </a:lnTo>
                    <a:lnTo>
                      <a:pt x="533" y="438"/>
                    </a:lnTo>
                    <a:lnTo>
                      <a:pt x="535" y="438"/>
                    </a:lnTo>
                    <a:lnTo>
                      <a:pt x="537" y="439"/>
                    </a:lnTo>
                    <a:lnTo>
                      <a:pt x="539" y="441"/>
                    </a:lnTo>
                    <a:lnTo>
                      <a:pt x="541" y="443"/>
                    </a:lnTo>
                    <a:lnTo>
                      <a:pt x="541" y="445"/>
                    </a:lnTo>
                    <a:lnTo>
                      <a:pt x="543" y="447"/>
                    </a:lnTo>
                    <a:lnTo>
                      <a:pt x="545" y="447"/>
                    </a:lnTo>
                    <a:lnTo>
                      <a:pt x="545" y="449"/>
                    </a:lnTo>
                    <a:lnTo>
                      <a:pt x="547" y="451"/>
                    </a:lnTo>
                    <a:lnTo>
                      <a:pt x="547" y="453"/>
                    </a:lnTo>
                    <a:lnTo>
                      <a:pt x="547" y="455"/>
                    </a:lnTo>
                    <a:lnTo>
                      <a:pt x="549" y="457"/>
                    </a:lnTo>
                    <a:lnTo>
                      <a:pt x="549" y="459"/>
                    </a:lnTo>
                    <a:lnTo>
                      <a:pt x="549" y="461"/>
                    </a:lnTo>
                    <a:lnTo>
                      <a:pt x="550" y="462"/>
                    </a:lnTo>
                    <a:lnTo>
                      <a:pt x="550" y="464"/>
                    </a:lnTo>
                    <a:lnTo>
                      <a:pt x="550" y="466"/>
                    </a:lnTo>
                    <a:lnTo>
                      <a:pt x="550" y="468"/>
                    </a:lnTo>
                    <a:lnTo>
                      <a:pt x="550" y="470"/>
                    </a:lnTo>
                    <a:lnTo>
                      <a:pt x="549" y="470"/>
                    </a:lnTo>
                    <a:lnTo>
                      <a:pt x="547" y="472"/>
                    </a:lnTo>
                    <a:lnTo>
                      <a:pt x="543" y="474"/>
                    </a:lnTo>
                    <a:lnTo>
                      <a:pt x="541" y="476"/>
                    </a:lnTo>
                    <a:lnTo>
                      <a:pt x="539" y="478"/>
                    </a:lnTo>
                    <a:lnTo>
                      <a:pt x="537" y="480"/>
                    </a:lnTo>
                    <a:lnTo>
                      <a:pt x="533" y="480"/>
                    </a:lnTo>
                    <a:lnTo>
                      <a:pt x="531" y="482"/>
                    </a:lnTo>
                    <a:lnTo>
                      <a:pt x="529" y="484"/>
                    </a:lnTo>
                    <a:lnTo>
                      <a:pt x="527" y="486"/>
                    </a:lnTo>
                    <a:lnTo>
                      <a:pt x="526" y="487"/>
                    </a:lnTo>
                    <a:lnTo>
                      <a:pt x="522" y="489"/>
                    </a:lnTo>
                    <a:lnTo>
                      <a:pt x="520" y="489"/>
                    </a:lnTo>
                    <a:lnTo>
                      <a:pt x="518" y="491"/>
                    </a:lnTo>
                    <a:lnTo>
                      <a:pt x="516" y="493"/>
                    </a:lnTo>
                    <a:lnTo>
                      <a:pt x="514" y="495"/>
                    </a:lnTo>
                    <a:lnTo>
                      <a:pt x="512" y="497"/>
                    </a:lnTo>
                    <a:lnTo>
                      <a:pt x="510" y="497"/>
                    </a:lnTo>
                    <a:lnTo>
                      <a:pt x="506" y="499"/>
                    </a:lnTo>
                    <a:lnTo>
                      <a:pt x="504" y="501"/>
                    </a:lnTo>
                    <a:lnTo>
                      <a:pt x="503" y="503"/>
                    </a:lnTo>
                    <a:lnTo>
                      <a:pt x="501" y="503"/>
                    </a:lnTo>
                    <a:lnTo>
                      <a:pt x="499" y="505"/>
                    </a:lnTo>
                    <a:lnTo>
                      <a:pt x="497" y="507"/>
                    </a:lnTo>
                    <a:lnTo>
                      <a:pt x="495" y="509"/>
                    </a:lnTo>
                    <a:lnTo>
                      <a:pt x="493" y="509"/>
                    </a:lnTo>
                    <a:lnTo>
                      <a:pt x="491" y="510"/>
                    </a:lnTo>
                    <a:lnTo>
                      <a:pt x="489" y="510"/>
                    </a:lnTo>
                    <a:lnTo>
                      <a:pt x="489" y="512"/>
                    </a:lnTo>
                    <a:lnTo>
                      <a:pt x="487" y="514"/>
                    </a:lnTo>
                    <a:lnTo>
                      <a:pt x="485" y="514"/>
                    </a:lnTo>
                    <a:lnTo>
                      <a:pt x="483" y="516"/>
                    </a:lnTo>
                    <a:lnTo>
                      <a:pt x="479" y="518"/>
                    </a:lnTo>
                    <a:lnTo>
                      <a:pt x="478" y="520"/>
                    </a:lnTo>
                    <a:lnTo>
                      <a:pt x="474" y="520"/>
                    </a:lnTo>
                    <a:lnTo>
                      <a:pt x="470" y="522"/>
                    </a:lnTo>
                    <a:lnTo>
                      <a:pt x="466" y="524"/>
                    </a:lnTo>
                    <a:lnTo>
                      <a:pt x="462" y="526"/>
                    </a:lnTo>
                    <a:lnTo>
                      <a:pt x="458" y="528"/>
                    </a:lnTo>
                    <a:lnTo>
                      <a:pt x="455" y="530"/>
                    </a:lnTo>
                    <a:lnTo>
                      <a:pt x="451" y="532"/>
                    </a:lnTo>
                    <a:lnTo>
                      <a:pt x="447" y="532"/>
                    </a:lnTo>
                    <a:lnTo>
                      <a:pt x="441" y="534"/>
                    </a:lnTo>
                    <a:lnTo>
                      <a:pt x="437" y="535"/>
                    </a:lnTo>
                    <a:lnTo>
                      <a:pt x="433" y="535"/>
                    </a:lnTo>
                    <a:lnTo>
                      <a:pt x="428" y="537"/>
                    </a:lnTo>
                    <a:lnTo>
                      <a:pt x="424" y="539"/>
                    </a:lnTo>
                    <a:lnTo>
                      <a:pt x="420" y="539"/>
                    </a:lnTo>
                    <a:lnTo>
                      <a:pt x="414" y="541"/>
                    </a:lnTo>
                    <a:lnTo>
                      <a:pt x="410" y="541"/>
                    </a:lnTo>
                    <a:lnTo>
                      <a:pt x="405" y="543"/>
                    </a:lnTo>
                    <a:lnTo>
                      <a:pt x="401" y="543"/>
                    </a:lnTo>
                    <a:lnTo>
                      <a:pt x="397" y="545"/>
                    </a:lnTo>
                    <a:lnTo>
                      <a:pt x="391" y="545"/>
                    </a:lnTo>
                    <a:lnTo>
                      <a:pt x="387" y="545"/>
                    </a:lnTo>
                    <a:lnTo>
                      <a:pt x="384" y="547"/>
                    </a:lnTo>
                    <a:lnTo>
                      <a:pt x="380" y="547"/>
                    </a:lnTo>
                    <a:lnTo>
                      <a:pt x="374" y="547"/>
                    </a:lnTo>
                    <a:lnTo>
                      <a:pt x="370" y="547"/>
                    </a:lnTo>
                    <a:lnTo>
                      <a:pt x="366" y="547"/>
                    </a:lnTo>
                    <a:lnTo>
                      <a:pt x="362" y="547"/>
                    </a:lnTo>
                    <a:lnTo>
                      <a:pt x="361" y="547"/>
                    </a:lnTo>
                    <a:lnTo>
                      <a:pt x="357" y="547"/>
                    </a:lnTo>
                    <a:lnTo>
                      <a:pt x="353" y="547"/>
                    </a:lnTo>
                    <a:lnTo>
                      <a:pt x="349" y="545"/>
                    </a:lnTo>
                    <a:lnTo>
                      <a:pt x="345" y="543"/>
                    </a:lnTo>
                    <a:lnTo>
                      <a:pt x="341" y="541"/>
                    </a:lnTo>
                    <a:lnTo>
                      <a:pt x="336" y="539"/>
                    </a:lnTo>
                    <a:lnTo>
                      <a:pt x="330" y="535"/>
                    </a:lnTo>
                    <a:lnTo>
                      <a:pt x="324" y="532"/>
                    </a:lnTo>
                    <a:lnTo>
                      <a:pt x="318" y="528"/>
                    </a:lnTo>
                    <a:lnTo>
                      <a:pt x="311" y="524"/>
                    </a:lnTo>
                    <a:lnTo>
                      <a:pt x="303" y="518"/>
                    </a:lnTo>
                    <a:lnTo>
                      <a:pt x="297" y="512"/>
                    </a:lnTo>
                    <a:lnTo>
                      <a:pt x="288" y="507"/>
                    </a:lnTo>
                    <a:lnTo>
                      <a:pt x="280" y="499"/>
                    </a:lnTo>
                    <a:lnTo>
                      <a:pt x="272" y="493"/>
                    </a:lnTo>
                    <a:lnTo>
                      <a:pt x="263" y="486"/>
                    </a:lnTo>
                    <a:lnTo>
                      <a:pt x="255" y="480"/>
                    </a:lnTo>
                    <a:lnTo>
                      <a:pt x="245" y="472"/>
                    </a:lnTo>
                    <a:lnTo>
                      <a:pt x="238" y="464"/>
                    </a:lnTo>
                    <a:lnTo>
                      <a:pt x="228" y="457"/>
                    </a:lnTo>
                    <a:lnTo>
                      <a:pt x="219" y="449"/>
                    </a:lnTo>
                    <a:lnTo>
                      <a:pt x="211" y="441"/>
                    </a:lnTo>
                    <a:lnTo>
                      <a:pt x="201" y="432"/>
                    </a:lnTo>
                    <a:lnTo>
                      <a:pt x="194" y="424"/>
                    </a:lnTo>
                    <a:lnTo>
                      <a:pt x="184" y="416"/>
                    </a:lnTo>
                    <a:lnTo>
                      <a:pt x="176" y="409"/>
                    </a:lnTo>
                    <a:lnTo>
                      <a:pt x="169" y="401"/>
                    </a:lnTo>
                    <a:lnTo>
                      <a:pt x="161" y="393"/>
                    </a:lnTo>
                    <a:lnTo>
                      <a:pt x="153" y="386"/>
                    </a:lnTo>
                    <a:lnTo>
                      <a:pt x="146" y="378"/>
                    </a:lnTo>
                    <a:lnTo>
                      <a:pt x="138" y="370"/>
                    </a:lnTo>
                    <a:lnTo>
                      <a:pt x="132" y="363"/>
                    </a:lnTo>
                    <a:lnTo>
                      <a:pt x="126" y="357"/>
                    </a:lnTo>
                    <a:lnTo>
                      <a:pt x="121" y="351"/>
                    </a:lnTo>
                    <a:lnTo>
                      <a:pt x="115" y="343"/>
                    </a:lnTo>
                    <a:lnTo>
                      <a:pt x="109" y="338"/>
                    </a:lnTo>
                    <a:lnTo>
                      <a:pt x="105" y="330"/>
                    </a:lnTo>
                    <a:lnTo>
                      <a:pt x="100" y="322"/>
                    </a:lnTo>
                    <a:lnTo>
                      <a:pt x="96" y="317"/>
                    </a:lnTo>
                    <a:lnTo>
                      <a:pt x="90" y="309"/>
                    </a:lnTo>
                    <a:lnTo>
                      <a:pt x="86" y="301"/>
                    </a:lnTo>
                    <a:lnTo>
                      <a:pt x="80" y="294"/>
                    </a:lnTo>
                    <a:lnTo>
                      <a:pt x="77" y="284"/>
                    </a:lnTo>
                    <a:lnTo>
                      <a:pt x="73" y="276"/>
                    </a:lnTo>
                    <a:lnTo>
                      <a:pt x="69" y="269"/>
                    </a:lnTo>
                    <a:lnTo>
                      <a:pt x="63" y="261"/>
                    </a:lnTo>
                    <a:lnTo>
                      <a:pt x="59" y="253"/>
                    </a:lnTo>
                    <a:lnTo>
                      <a:pt x="55" y="244"/>
                    </a:lnTo>
                    <a:lnTo>
                      <a:pt x="54" y="236"/>
                    </a:lnTo>
                    <a:lnTo>
                      <a:pt x="50" y="228"/>
                    </a:lnTo>
                    <a:lnTo>
                      <a:pt x="46" y="221"/>
                    </a:lnTo>
                    <a:lnTo>
                      <a:pt x="42" y="213"/>
                    </a:lnTo>
                    <a:lnTo>
                      <a:pt x="40" y="205"/>
                    </a:lnTo>
                    <a:lnTo>
                      <a:pt x="36" y="198"/>
                    </a:lnTo>
                    <a:lnTo>
                      <a:pt x="34" y="190"/>
                    </a:lnTo>
                    <a:lnTo>
                      <a:pt x="32" y="184"/>
                    </a:lnTo>
                    <a:lnTo>
                      <a:pt x="29" y="176"/>
                    </a:lnTo>
                    <a:lnTo>
                      <a:pt x="27" y="171"/>
                    </a:lnTo>
                    <a:lnTo>
                      <a:pt x="25" y="165"/>
                    </a:lnTo>
                    <a:lnTo>
                      <a:pt x="23" y="159"/>
                    </a:lnTo>
                    <a:lnTo>
                      <a:pt x="23" y="153"/>
                    </a:lnTo>
                    <a:lnTo>
                      <a:pt x="21" y="148"/>
                    </a:lnTo>
                    <a:lnTo>
                      <a:pt x="19" y="144"/>
                    </a:lnTo>
                    <a:lnTo>
                      <a:pt x="19" y="140"/>
                    </a:lnTo>
                    <a:lnTo>
                      <a:pt x="19" y="136"/>
                    </a:lnTo>
                    <a:lnTo>
                      <a:pt x="17" y="132"/>
                    </a:lnTo>
                    <a:lnTo>
                      <a:pt x="17" y="128"/>
                    </a:lnTo>
                    <a:lnTo>
                      <a:pt x="17" y="126"/>
                    </a:lnTo>
                    <a:lnTo>
                      <a:pt x="17" y="123"/>
                    </a:lnTo>
                    <a:lnTo>
                      <a:pt x="17" y="121"/>
                    </a:lnTo>
                    <a:lnTo>
                      <a:pt x="17" y="117"/>
                    </a:lnTo>
                    <a:lnTo>
                      <a:pt x="15" y="115"/>
                    </a:lnTo>
                    <a:lnTo>
                      <a:pt x="15" y="111"/>
                    </a:lnTo>
                    <a:lnTo>
                      <a:pt x="15" y="109"/>
                    </a:lnTo>
                    <a:lnTo>
                      <a:pt x="15" y="105"/>
                    </a:lnTo>
                    <a:lnTo>
                      <a:pt x="15" y="103"/>
                    </a:lnTo>
                    <a:lnTo>
                      <a:pt x="13" y="102"/>
                    </a:lnTo>
                    <a:lnTo>
                      <a:pt x="13" y="98"/>
                    </a:lnTo>
                    <a:lnTo>
                      <a:pt x="13" y="96"/>
                    </a:lnTo>
                    <a:lnTo>
                      <a:pt x="13" y="92"/>
                    </a:lnTo>
                    <a:lnTo>
                      <a:pt x="13" y="90"/>
                    </a:lnTo>
                    <a:lnTo>
                      <a:pt x="11" y="88"/>
                    </a:lnTo>
                    <a:lnTo>
                      <a:pt x="11" y="84"/>
                    </a:lnTo>
                    <a:lnTo>
                      <a:pt x="11" y="82"/>
                    </a:lnTo>
                    <a:lnTo>
                      <a:pt x="11" y="80"/>
                    </a:lnTo>
                    <a:lnTo>
                      <a:pt x="9" y="78"/>
                    </a:lnTo>
                    <a:lnTo>
                      <a:pt x="9" y="75"/>
                    </a:lnTo>
                    <a:lnTo>
                      <a:pt x="9" y="73"/>
                    </a:lnTo>
                    <a:lnTo>
                      <a:pt x="7" y="71"/>
                    </a:lnTo>
                    <a:lnTo>
                      <a:pt x="7" y="69"/>
                    </a:lnTo>
                    <a:lnTo>
                      <a:pt x="7" y="67"/>
                    </a:lnTo>
                    <a:lnTo>
                      <a:pt x="6" y="63"/>
                    </a:lnTo>
                    <a:lnTo>
                      <a:pt x="6" y="61"/>
                    </a:lnTo>
                    <a:lnTo>
                      <a:pt x="6" y="59"/>
                    </a:lnTo>
                    <a:lnTo>
                      <a:pt x="4" y="57"/>
                    </a:lnTo>
                    <a:lnTo>
                      <a:pt x="4" y="55"/>
                    </a:lnTo>
                    <a:lnTo>
                      <a:pt x="4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7" y="21"/>
                    </a:lnTo>
                    <a:lnTo>
                      <a:pt x="9" y="19"/>
                    </a:lnTo>
                    <a:lnTo>
                      <a:pt x="11" y="19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30" y="7"/>
                    </a:lnTo>
                    <a:lnTo>
                      <a:pt x="32" y="7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30" y="7"/>
                    </a:lnTo>
                    <a:lnTo>
                      <a:pt x="30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7" y="15"/>
                    </a:lnTo>
                    <a:lnTo>
                      <a:pt x="27" y="17"/>
                    </a:lnTo>
                    <a:lnTo>
                      <a:pt x="29" y="19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0" y="23"/>
                    </a:lnTo>
                    <a:lnTo>
                      <a:pt x="32" y="25"/>
                    </a:lnTo>
                    <a:lnTo>
                      <a:pt x="34" y="27"/>
                    </a:lnTo>
                    <a:lnTo>
                      <a:pt x="36" y="29"/>
                    </a:lnTo>
                    <a:lnTo>
                      <a:pt x="40" y="30"/>
                    </a:lnTo>
                    <a:lnTo>
                      <a:pt x="44" y="30"/>
                    </a:lnTo>
                    <a:lnTo>
                      <a:pt x="48" y="32"/>
                    </a:lnTo>
                    <a:lnTo>
                      <a:pt x="52" y="34"/>
                    </a:lnTo>
                    <a:lnTo>
                      <a:pt x="55" y="34"/>
                    </a:lnTo>
                    <a:lnTo>
                      <a:pt x="61" y="36"/>
                    </a:lnTo>
                    <a:lnTo>
                      <a:pt x="67" y="38"/>
                    </a:lnTo>
                    <a:lnTo>
                      <a:pt x="73" y="38"/>
                    </a:lnTo>
                    <a:lnTo>
                      <a:pt x="77" y="40"/>
                    </a:lnTo>
                    <a:lnTo>
                      <a:pt x="80" y="42"/>
                    </a:lnTo>
                    <a:lnTo>
                      <a:pt x="82" y="42"/>
                    </a:lnTo>
                    <a:lnTo>
                      <a:pt x="84" y="44"/>
                    </a:lnTo>
                    <a:lnTo>
                      <a:pt x="86" y="44"/>
                    </a:lnTo>
                    <a:lnTo>
                      <a:pt x="88" y="46"/>
                    </a:lnTo>
                    <a:lnTo>
                      <a:pt x="90" y="46"/>
                    </a:lnTo>
                    <a:lnTo>
                      <a:pt x="90" y="48"/>
                    </a:lnTo>
                    <a:lnTo>
                      <a:pt x="90" y="50"/>
                    </a:lnTo>
                    <a:lnTo>
                      <a:pt x="88" y="50"/>
                    </a:lnTo>
                    <a:lnTo>
                      <a:pt x="88" y="52"/>
                    </a:lnTo>
                    <a:lnTo>
                      <a:pt x="86" y="52"/>
                    </a:lnTo>
                    <a:lnTo>
                      <a:pt x="84" y="54"/>
                    </a:lnTo>
                    <a:lnTo>
                      <a:pt x="82" y="54"/>
                    </a:lnTo>
                    <a:lnTo>
                      <a:pt x="78" y="55"/>
                    </a:lnTo>
                    <a:lnTo>
                      <a:pt x="77" y="55"/>
                    </a:lnTo>
                    <a:lnTo>
                      <a:pt x="75" y="55"/>
                    </a:lnTo>
                    <a:lnTo>
                      <a:pt x="73" y="57"/>
                    </a:lnTo>
                    <a:lnTo>
                      <a:pt x="71" y="57"/>
                    </a:lnTo>
                    <a:lnTo>
                      <a:pt x="69" y="57"/>
                    </a:lnTo>
                    <a:lnTo>
                      <a:pt x="65" y="59"/>
                    </a:lnTo>
                    <a:lnTo>
                      <a:pt x="63" y="59"/>
                    </a:lnTo>
                    <a:lnTo>
                      <a:pt x="61" y="59"/>
                    </a:lnTo>
                    <a:lnTo>
                      <a:pt x="59" y="61"/>
                    </a:lnTo>
                    <a:lnTo>
                      <a:pt x="57" y="61"/>
                    </a:lnTo>
                    <a:lnTo>
                      <a:pt x="55" y="61"/>
                    </a:lnTo>
                    <a:lnTo>
                      <a:pt x="54" y="61"/>
                    </a:lnTo>
                    <a:lnTo>
                      <a:pt x="54" y="63"/>
                    </a:lnTo>
                    <a:lnTo>
                      <a:pt x="52" y="63"/>
                    </a:lnTo>
                    <a:lnTo>
                      <a:pt x="52" y="65"/>
                    </a:lnTo>
                    <a:lnTo>
                      <a:pt x="52" y="67"/>
                    </a:lnTo>
                    <a:lnTo>
                      <a:pt x="52" y="69"/>
                    </a:lnTo>
                    <a:lnTo>
                      <a:pt x="52" y="71"/>
                    </a:lnTo>
                    <a:lnTo>
                      <a:pt x="52" y="75"/>
                    </a:lnTo>
                    <a:lnTo>
                      <a:pt x="52" y="78"/>
                    </a:lnTo>
                    <a:lnTo>
                      <a:pt x="54" y="80"/>
                    </a:lnTo>
                    <a:lnTo>
                      <a:pt x="54" y="84"/>
                    </a:lnTo>
                    <a:lnTo>
                      <a:pt x="54" y="88"/>
                    </a:lnTo>
                    <a:lnTo>
                      <a:pt x="55" y="94"/>
                    </a:lnTo>
                    <a:lnTo>
                      <a:pt x="57" y="98"/>
                    </a:lnTo>
                    <a:lnTo>
                      <a:pt x="57" y="102"/>
                    </a:lnTo>
                    <a:lnTo>
                      <a:pt x="59" y="107"/>
                    </a:lnTo>
                    <a:lnTo>
                      <a:pt x="61" y="111"/>
                    </a:lnTo>
                    <a:lnTo>
                      <a:pt x="63" y="115"/>
                    </a:lnTo>
                    <a:lnTo>
                      <a:pt x="65" y="121"/>
                    </a:lnTo>
                    <a:lnTo>
                      <a:pt x="67" y="125"/>
                    </a:lnTo>
                    <a:lnTo>
                      <a:pt x="69" y="128"/>
                    </a:lnTo>
                    <a:lnTo>
                      <a:pt x="71" y="134"/>
                    </a:lnTo>
                    <a:lnTo>
                      <a:pt x="73" y="138"/>
                    </a:lnTo>
                    <a:lnTo>
                      <a:pt x="75" y="142"/>
                    </a:lnTo>
                    <a:lnTo>
                      <a:pt x="77" y="146"/>
                    </a:lnTo>
                    <a:lnTo>
                      <a:pt x="80" y="150"/>
                    </a:lnTo>
                    <a:lnTo>
                      <a:pt x="82" y="153"/>
                    </a:lnTo>
                    <a:lnTo>
                      <a:pt x="84" y="157"/>
                    </a:lnTo>
                    <a:lnTo>
                      <a:pt x="86" y="161"/>
                    </a:lnTo>
                    <a:lnTo>
                      <a:pt x="90" y="163"/>
                    </a:lnTo>
                    <a:lnTo>
                      <a:pt x="92" y="165"/>
                    </a:lnTo>
                    <a:lnTo>
                      <a:pt x="96" y="169"/>
                    </a:lnTo>
                    <a:lnTo>
                      <a:pt x="98" y="169"/>
                    </a:lnTo>
                    <a:lnTo>
                      <a:pt x="100" y="171"/>
                    </a:lnTo>
                    <a:lnTo>
                      <a:pt x="101" y="173"/>
                    </a:lnTo>
                    <a:lnTo>
                      <a:pt x="103" y="174"/>
                    </a:lnTo>
                    <a:lnTo>
                      <a:pt x="105" y="176"/>
                    </a:lnTo>
                    <a:lnTo>
                      <a:pt x="107" y="178"/>
                    </a:lnTo>
                    <a:lnTo>
                      <a:pt x="109" y="180"/>
                    </a:lnTo>
                    <a:lnTo>
                      <a:pt x="111" y="182"/>
                    </a:lnTo>
                    <a:lnTo>
                      <a:pt x="111" y="184"/>
                    </a:lnTo>
                    <a:lnTo>
                      <a:pt x="113" y="186"/>
                    </a:lnTo>
                    <a:lnTo>
                      <a:pt x="113" y="188"/>
                    </a:lnTo>
                    <a:lnTo>
                      <a:pt x="115" y="190"/>
                    </a:lnTo>
                    <a:lnTo>
                      <a:pt x="115" y="192"/>
                    </a:lnTo>
                    <a:lnTo>
                      <a:pt x="115" y="194"/>
                    </a:lnTo>
                    <a:lnTo>
                      <a:pt x="117" y="196"/>
                    </a:lnTo>
                    <a:lnTo>
                      <a:pt x="117" y="198"/>
                    </a:lnTo>
                    <a:lnTo>
                      <a:pt x="117" y="199"/>
                    </a:lnTo>
                    <a:lnTo>
                      <a:pt x="117" y="201"/>
                    </a:lnTo>
                    <a:lnTo>
                      <a:pt x="117" y="203"/>
                    </a:lnTo>
                    <a:lnTo>
                      <a:pt x="117" y="205"/>
                    </a:lnTo>
                    <a:lnTo>
                      <a:pt x="119" y="207"/>
                    </a:lnTo>
                    <a:lnTo>
                      <a:pt x="119" y="209"/>
                    </a:lnTo>
                    <a:lnTo>
                      <a:pt x="119" y="211"/>
                    </a:lnTo>
                    <a:lnTo>
                      <a:pt x="119" y="213"/>
                    </a:lnTo>
                    <a:lnTo>
                      <a:pt x="119" y="215"/>
                    </a:lnTo>
                    <a:lnTo>
                      <a:pt x="119" y="217"/>
                    </a:lnTo>
                    <a:lnTo>
                      <a:pt x="121" y="219"/>
                    </a:lnTo>
                    <a:lnTo>
                      <a:pt x="121" y="221"/>
                    </a:lnTo>
                    <a:lnTo>
                      <a:pt x="121" y="222"/>
                    </a:lnTo>
                    <a:lnTo>
                      <a:pt x="123" y="224"/>
                    </a:lnTo>
                    <a:lnTo>
                      <a:pt x="123" y="226"/>
                    </a:lnTo>
                    <a:lnTo>
                      <a:pt x="123" y="228"/>
                    </a:lnTo>
                    <a:lnTo>
                      <a:pt x="125" y="230"/>
                    </a:lnTo>
                    <a:lnTo>
                      <a:pt x="126" y="232"/>
                    </a:lnTo>
                    <a:lnTo>
                      <a:pt x="126" y="234"/>
                    </a:lnTo>
                    <a:lnTo>
                      <a:pt x="128" y="234"/>
                    </a:lnTo>
                    <a:lnTo>
                      <a:pt x="130" y="236"/>
                    </a:lnTo>
                    <a:lnTo>
                      <a:pt x="132" y="238"/>
                    </a:lnTo>
                    <a:lnTo>
                      <a:pt x="134" y="238"/>
                    </a:lnTo>
                    <a:lnTo>
                      <a:pt x="136" y="240"/>
                    </a:lnTo>
                    <a:lnTo>
                      <a:pt x="138" y="240"/>
                    </a:lnTo>
                    <a:lnTo>
                      <a:pt x="140" y="242"/>
                    </a:lnTo>
                    <a:lnTo>
                      <a:pt x="142" y="242"/>
                    </a:lnTo>
                    <a:lnTo>
                      <a:pt x="144" y="244"/>
                    </a:lnTo>
                    <a:lnTo>
                      <a:pt x="148" y="244"/>
                    </a:lnTo>
                    <a:lnTo>
                      <a:pt x="149" y="246"/>
                    </a:lnTo>
                    <a:lnTo>
                      <a:pt x="151" y="246"/>
                    </a:lnTo>
                    <a:lnTo>
                      <a:pt x="153" y="247"/>
                    </a:lnTo>
                    <a:lnTo>
                      <a:pt x="155" y="247"/>
                    </a:lnTo>
                    <a:lnTo>
                      <a:pt x="157" y="249"/>
                    </a:lnTo>
                    <a:lnTo>
                      <a:pt x="159" y="249"/>
                    </a:lnTo>
                    <a:lnTo>
                      <a:pt x="161" y="251"/>
                    </a:lnTo>
                    <a:lnTo>
                      <a:pt x="163" y="253"/>
                    </a:lnTo>
                    <a:lnTo>
                      <a:pt x="165" y="253"/>
                    </a:lnTo>
                    <a:lnTo>
                      <a:pt x="165" y="255"/>
                    </a:lnTo>
                    <a:lnTo>
                      <a:pt x="167" y="257"/>
                    </a:lnTo>
                    <a:lnTo>
                      <a:pt x="167" y="259"/>
                    </a:lnTo>
                    <a:lnTo>
                      <a:pt x="165" y="261"/>
                    </a:lnTo>
                    <a:lnTo>
                      <a:pt x="165" y="263"/>
                    </a:lnTo>
                    <a:lnTo>
                      <a:pt x="163" y="263"/>
                    </a:lnTo>
                    <a:lnTo>
                      <a:pt x="161" y="265"/>
                    </a:lnTo>
                    <a:lnTo>
                      <a:pt x="159" y="267"/>
                    </a:lnTo>
                    <a:lnTo>
                      <a:pt x="159" y="269"/>
                    </a:lnTo>
                    <a:lnTo>
                      <a:pt x="159" y="270"/>
                    </a:lnTo>
                    <a:lnTo>
                      <a:pt x="159" y="272"/>
                    </a:lnTo>
                    <a:lnTo>
                      <a:pt x="159" y="274"/>
                    </a:lnTo>
                    <a:lnTo>
                      <a:pt x="161" y="276"/>
                    </a:lnTo>
                    <a:lnTo>
                      <a:pt x="161" y="280"/>
                    </a:lnTo>
                    <a:lnTo>
                      <a:pt x="163" y="282"/>
                    </a:lnTo>
                    <a:lnTo>
                      <a:pt x="165" y="286"/>
                    </a:lnTo>
                    <a:lnTo>
                      <a:pt x="169" y="290"/>
                    </a:lnTo>
                    <a:lnTo>
                      <a:pt x="171" y="292"/>
                    </a:lnTo>
                    <a:lnTo>
                      <a:pt x="174" y="295"/>
                    </a:lnTo>
                    <a:lnTo>
                      <a:pt x="176" y="299"/>
                    </a:lnTo>
                    <a:lnTo>
                      <a:pt x="180" y="303"/>
                    </a:lnTo>
                    <a:lnTo>
                      <a:pt x="184" y="307"/>
                    </a:lnTo>
                    <a:lnTo>
                      <a:pt x="188" y="311"/>
                    </a:lnTo>
                    <a:lnTo>
                      <a:pt x="192" y="313"/>
                    </a:lnTo>
                    <a:lnTo>
                      <a:pt x="196" y="317"/>
                    </a:lnTo>
                    <a:lnTo>
                      <a:pt x="199" y="320"/>
                    </a:lnTo>
                    <a:lnTo>
                      <a:pt x="203" y="324"/>
                    </a:lnTo>
                    <a:lnTo>
                      <a:pt x="207" y="328"/>
                    </a:lnTo>
                    <a:lnTo>
                      <a:pt x="211" y="332"/>
                    </a:lnTo>
                    <a:lnTo>
                      <a:pt x="215" y="336"/>
                    </a:lnTo>
                    <a:lnTo>
                      <a:pt x="219" y="340"/>
                    </a:lnTo>
                    <a:lnTo>
                      <a:pt x="220" y="343"/>
                    </a:lnTo>
                    <a:lnTo>
                      <a:pt x="224" y="347"/>
                    </a:lnTo>
                    <a:lnTo>
                      <a:pt x="228" y="351"/>
                    </a:lnTo>
                    <a:lnTo>
                      <a:pt x="230" y="353"/>
                    </a:lnTo>
                    <a:lnTo>
                      <a:pt x="232" y="357"/>
                    </a:lnTo>
                    <a:lnTo>
                      <a:pt x="234" y="359"/>
                    </a:lnTo>
                    <a:lnTo>
                      <a:pt x="236" y="363"/>
                    </a:lnTo>
                    <a:lnTo>
                      <a:pt x="238" y="365"/>
                    </a:lnTo>
                    <a:close/>
                  </a:path>
                </a:pathLst>
              </a:custGeom>
              <a:solidFill>
                <a:srgbClr val="C2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84" name="Freeform 860"/>
              <p:cNvSpPr>
                <a:spLocks noChangeAspect="1"/>
              </p:cNvSpPr>
              <p:nvPr/>
            </p:nvSpPr>
            <p:spPr bwMode="auto">
              <a:xfrm>
                <a:off x="839" y="3259"/>
                <a:ext cx="417" cy="382"/>
              </a:xfrm>
              <a:custGeom>
                <a:avLst/>
                <a:gdLst>
                  <a:gd name="T0" fmla="*/ 8 w 550"/>
                  <a:gd name="T1" fmla="*/ 6 h 545"/>
                  <a:gd name="T2" fmla="*/ 9 w 550"/>
                  <a:gd name="T3" fmla="*/ 6 h 545"/>
                  <a:gd name="T4" fmla="*/ 11 w 550"/>
                  <a:gd name="T5" fmla="*/ 6 h 545"/>
                  <a:gd name="T6" fmla="*/ 11 w 550"/>
                  <a:gd name="T7" fmla="*/ 6 h 545"/>
                  <a:gd name="T8" fmla="*/ 14 w 550"/>
                  <a:gd name="T9" fmla="*/ 7 h 545"/>
                  <a:gd name="T10" fmla="*/ 16 w 550"/>
                  <a:gd name="T11" fmla="*/ 6 h 545"/>
                  <a:gd name="T12" fmla="*/ 17 w 550"/>
                  <a:gd name="T13" fmla="*/ 6 h 545"/>
                  <a:gd name="T14" fmla="*/ 19 w 550"/>
                  <a:gd name="T15" fmla="*/ 6 h 545"/>
                  <a:gd name="T16" fmla="*/ 19 w 550"/>
                  <a:gd name="T17" fmla="*/ 6 h 545"/>
                  <a:gd name="T18" fmla="*/ 20 w 550"/>
                  <a:gd name="T19" fmla="*/ 6 h 545"/>
                  <a:gd name="T20" fmla="*/ 20 w 550"/>
                  <a:gd name="T21" fmla="*/ 6 h 545"/>
                  <a:gd name="T22" fmla="*/ 19 w 550"/>
                  <a:gd name="T23" fmla="*/ 7 h 545"/>
                  <a:gd name="T24" fmla="*/ 18 w 550"/>
                  <a:gd name="T25" fmla="*/ 7 h 545"/>
                  <a:gd name="T26" fmla="*/ 18 w 550"/>
                  <a:gd name="T27" fmla="*/ 7 h 545"/>
                  <a:gd name="T28" fmla="*/ 17 w 550"/>
                  <a:gd name="T29" fmla="*/ 8 h 545"/>
                  <a:gd name="T30" fmla="*/ 16 w 550"/>
                  <a:gd name="T31" fmla="*/ 8 h 545"/>
                  <a:gd name="T32" fmla="*/ 15 w 550"/>
                  <a:gd name="T33" fmla="*/ 8 h 545"/>
                  <a:gd name="T34" fmla="*/ 14 w 550"/>
                  <a:gd name="T35" fmla="*/ 8 h 545"/>
                  <a:gd name="T36" fmla="*/ 13 w 550"/>
                  <a:gd name="T37" fmla="*/ 8 h 545"/>
                  <a:gd name="T38" fmla="*/ 11 w 550"/>
                  <a:gd name="T39" fmla="*/ 8 h 545"/>
                  <a:gd name="T40" fmla="*/ 8 w 550"/>
                  <a:gd name="T41" fmla="*/ 6 h 545"/>
                  <a:gd name="T42" fmla="*/ 6 w 550"/>
                  <a:gd name="T43" fmla="*/ 6 h 545"/>
                  <a:gd name="T44" fmla="*/ 5 w 550"/>
                  <a:gd name="T45" fmla="*/ 5 h 545"/>
                  <a:gd name="T46" fmla="*/ 3 w 550"/>
                  <a:gd name="T47" fmla="*/ 4 h 545"/>
                  <a:gd name="T48" fmla="*/ 2 w 550"/>
                  <a:gd name="T49" fmla="*/ 3 h 545"/>
                  <a:gd name="T50" fmla="*/ 2 w 550"/>
                  <a:gd name="T51" fmla="*/ 3 h 545"/>
                  <a:gd name="T52" fmla="*/ 2 w 550"/>
                  <a:gd name="T53" fmla="*/ 2 h 545"/>
                  <a:gd name="T54" fmla="*/ 2 w 550"/>
                  <a:gd name="T55" fmla="*/ 1 h 545"/>
                  <a:gd name="T56" fmla="*/ 2 w 550"/>
                  <a:gd name="T57" fmla="*/ 1 h 545"/>
                  <a:gd name="T58" fmla="*/ 2 w 550"/>
                  <a:gd name="T59" fmla="*/ 1 h 545"/>
                  <a:gd name="T60" fmla="*/ 2 w 550"/>
                  <a:gd name="T61" fmla="*/ 1 h 545"/>
                  <a:gd name="T62" fmla="*/ 0 w 550"/>
                  <a:gd name="T63" fmla="*/ 1 h 545"/>
                  <a:gd name="T64" fmla="*/ 2 w 550"/>
                  <a:gd name="T65" fmla="*/ 1 h 545"/>
                  <a:gd name="T66" fmla="*/ 2 w 550"/>
                  <a:gd name="T67" fmla="*/ 1 h 545"/>
                  <a:gd name="T68" fmla="*/ 2 w 550"/>
                  <a:gd name="T69" fmla="*/ 1 h 545"/>
                  <a:gd name="T70" fmla="*/ 2 w 550"/>
                  <a:gd name="T71" fmla="*/ 1 h 545"/>
                  <a:gd name="T72" fmla="*/ 2 w 550"/>
                  <a:gd name="T73" fmla="*/ 1 h 545"/>
                  <a:gd name="T74" fmla="*/ 2 w 550"/>
                  <a:gd name="T75" fmla="*/ 1 h 545"/>
                  <a:gd name="T76" fmla="*/ 2 w 550"/>
                  <a:gd name="T77" fmla="*/ 1 h 545"/>
                  <a:gd name="T78" fmla="*/ 3 w 550"/>
                  <a:gd name="T79" fmla="*/ 1 h 545"/>
                  <a:gd name="T80" fmla="*/ 3 w 550"/>
                  <a:gd name="T81" fmla="*/ 1 h 545"/>
                  <a:gd name="T82" fmla="*/ 2 w 550"/>
                  <a:gd name="T83" fmla="*/ 1 h 545"/>
                  <a:gd name="T84" fmla="*/ 2 w 550"/>
                  <a:gd name="T85" fmla="*/ 1 h 545"/>
                  <a:gd name="T86" fmla="*/ 2 w 550"/>
                  <a:gd name="T87" fmla="*/ 1 h 545"/>
                  <a:gd name="T88" fmla="*/ 2 w 550"/>
                  <a:gd name="T89" fmla="*/ 2 h 545"/>
                  <a:gd name="T90" fmla="*/ 3 w 550"/>
                  <a:gd name="T91" fmla="*/ 3 h 545"/>
                  <a:gd name="T92" fmla="*/ 4 w 550"/>
                  <a:gd name="T93" fmla="*/ 3 h 545"/>
                  <a:gd name="T94" fmla="*/ 4 w 550"/>
                  <a:gd name="T95" fmla="*/ 3 h 545"/>
                  <a:gd name="T96" fmla="*/ 4 w 550"/>
                  <a:gd name="T97" fmla="*/ 3 h 545"/>
                  <a:gd name="T98" fmla="*/ 4 w 550"/>
                  <a:gd name="T99" fmla="*/ 4 h 545"/>
                  <a:gd name="T100" fmla="*/ 5 w 550"/>
                  <a:gd name="T101" fmla="*/ 4 h 545"/>
                  <a:gd name="T102" fmla="*/ 5 w 550"/>
                  <a:gd name="T103" fmla="*/ 4 h 545"/>
                  <a:gd name="T104" fmla="*/ 6 w 550"/>
                  <a:gd name="T105" fmla="*/ 4 h 545"/>
                  <a:gd name="T106" fmla="*/ 5 w 550"/>
                  <a:gd name="T107" fmla="*/ 4 h 545"/>
                  <a:gd name="T108" fmla="*/ 6 w 550"/>
                  <a:gd name="T109" fmla="*/ 4 h 545"/>
                  <a:gd name="T110" fmla="*/ 6 w 550"/>
                  <a:gd name="T111" fmla="*/ 4 h 545"/>
                  <a:gd name="T112" fmla="*/ 8 w 550"/>
                  <a:gd name="T113" fmla="*/ 5 h 54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50"/>
                  <a:gd name="T172" fmla="*/ 0 h 545"/>
                  <a:gd name="T173" fmla="*/ 550 w 550"/>
                  <a:gd name="T174" fmla="*/ 545 h 54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50" h="545">
                    <a:moveTo>
                      <a:pt x="228" y="370"/>
                    </a:moveTo>
                    <a:lnTo>
                      <a:pt x="228" y="372"/>
                    </a:lnTo>
                    <a:lnTo>
                      <a:pt x="230" y="374"/>
                    </a:lnTo>
                    <a:lnTo>
                      <a:pt x="232" y="378"/>
                    </a:lnTo>
                    <a:lnTo>
                      <a:pt x="232" y="380"/>
                    </a:lnTo>
                    <a:lnTo>
                      <a:pt x="234" y="384"/>
                    </a:lnTo>
                    <a:lnTo>
                      <a:pt x="236" y="386"/>
                    </a:lnTo>
                    <a:lnTo>
                      <a:pt x="238" y="389"/>
                    </a:lnTo>
                    <a:lnTo>
                      <a:pt x="240" y="391"/>
                    </a:lnTo>
                    <a:lnTo>
                      <a:pt x="240" y="393"/>
                    </a:lnTo>
                    <a:lnTo>
                      <a:pt x="242" y="397"/>
                    </a:lnTo>
                    <a:lnTo>
                      <a:pt x="243" y="399"/>
                    </a:lnTo>
                    <a:lnTo>
                      <a:pt x="247" y="403"/>
                    </a:lnTo>
                    <a:lnTo>
                      <a:pt x="249" y="405"/>
                    </a:lnTo>
                    <a:lnTo>
                      <a:pt x="251" y="409"/>
                    </a:lnTo>
                    <a:lnTo>
                      <a:pt x="253" y="412"/>
                    </a:lnTo>
                    <a:lnTo>
                      <a:pt x="257" y="414"/>
                    </a:lnTo>
                    <a:lnTo>
                      <a:pt x="259" y="418"/>
                    </a:lnTo>
                    <a:lnTo>
                      <a:pt x="263" y="420"/>
                    </a:lnTo>
                    <a:lnTo>
                      <a:pt x="267" y="424"/>
                    </a:lnTo>
                    <a:lnTo>
                      <a:pt x="270" y="426"/>
                    </a:lnTo>
                    <a:lnTo>
                      <a:pt x="274" y="430"/>
                    </a:lnTo>
                    <a:lnTo>
                      <a:pt x="278" y="434"/>
                    </a:lnTo>
                    <a:lnTo>
                      <a:pt x="282" y="436"/>
                    </a:lnTo>
                    <a:lnTo>
                      <a:pt x="288" y="439"/>
                    </a:lnTo>
                    <a:lnTo>
                      <a:pt x="293" y="443"/>
                    </a:lnTo>
                    <a:lnTo>
                      <a:pt x="297" y="445"/>
                    </a:lnTo>
                    <a:lnTo>
                      <a:pt x="303" y="449"/>
                    </a:lnTo>
                    <a:lnTo>
                      <a:pt x="309" y="453"/>
                    </a:lnTo>
                    <a:lnTo>
                      <a:pt x="316" y="457"/>
                    </a:lnTo>
                    <a:lnTo>
                      <a:pt x="322" y="459"/>
                    </a:lnTo>
                    <a:lnTo>
                      <a:pt x="330" y="462"/>
                    </a:lnTo>
                    <a:lnTo>
                      <a:pt x="337" y="466"/>
                    </a:lnTo>
                    <a:lnTo>
                      <a:pt x="345" y="470"/>
                    </a:lnTo>
                    <a:lnTo>
                      <a:pt x="353" y="472"/>
                    </a:lnTo>
                    <a:lnTo>
                      <a:pt x="361" y="474"/>
                    </a:lnTo>
                    <a:lnTo>
                      <a:pt x="368" y="476"/>
                    </a:lnTo>
                    <a:lnTo>
                      <a:pt x="376" y="478"/>
                    </a:lnTo>
                    <a:lnTo>
                      <a:pt x="384" y="478"/>
                    </a:lnTo>
                    <a:lnTo>
                      <a:pt x="391" y="478"/>
                    </a:lnTo>
                    <a:lnTo>
                      <a:pt x="397" y="478"/>
                    </a:lnTo>
                    <a:lnTo>
                      <a:pt x="405" y="478"/>
                    </a:lnTo>
                    <a:lnTo>
                      <a:pt x="412" y="478"/>
                    </a:lnTo>
                    <a:lnTo>
                      <a:pt x="418" y="476"/>
                    </a:lnTo>
                    <a:lnTo>
                      <a:pt x="426" y="476"/>
                    </a:lnTo>
                    <a:lnTo>
                      <a:pt x="432" y="474"/>
                    </a:lnTo>
                    <a:lnTo>
                      <a:pt x="439" y="472"/>
                    </a:lnTo>
                    <a:lnTo>
                      <a:pt x="445" y="470"/>
                    </a:lnTo>
                    <a:lnTo>
                      <a:pt x="451" y="468"/>
                    </a:lnTo>
                    <a:lnTo>
                      <a:pt x="456" y="466"/>
                    </a:lnTo>
                    <a:lnTo>
                      <a:pt x="462" y="464"/>
                    </a:lnTo>
                    <a:lnTo>
                      <a:pt x="468" y="462"/>
                    </a:lnTo>
                    <a:lnTo>
                      <a:pt x="474" y="460"/>
                    </a:lnTo>
                    <a:lnTo>
                      <a:pt x="479" y="459"/>
                    </a:lnTo>
                    <a:lnTo>
                      <a:pt x="485" y="457"/>
                    </a:lnTo>
                    <a:lnTo>
                      <a:pt x="489" y="455"/>
                    </a:lnTo>
                    <a:lnTo>
                      <a:pt x="495" y="451"/>
                    </a:lnTo>
                    <a:lnTo>
                      <a:pt x="499" y="449"/>
                    </a:lnTo>
                    <a:lnTo>
                      <a:pt x="503" y="447"/>
                    </a:lnTo>
                    <a:lnTo>
                      <a:pt x="506" y="447"/>
                    </a:lnTo>
                    <a:lnTo>
                      <a:pt x="510" y="445"/>
                    </a:lnTo>
                    <a:lnTo>
                      <a:pt x="514" y="443"/>
                    </a:lnTo>
                    <a:lnTo>
                      <a:pt x="518" y="443"/>
                    </a:lnTo>
                    <a:lnTo>
                      <a:pt x="522" y="441"/>
                    </a:lnTo>
                    <a:lnTo>
                      <a:pt x="524" y="441"/>
                    </a:lnTo>
                    <a:lnTo>
                      <a:pt x="526" y="441"/>
                    </a:lnTo>
                    <a:lnTo>
                      <a:pt x="529" y="441"/>
                    </a:lnTo>
                    <a:lnTo>
                      <a:pt x="531" y="441"/>
                    </a:lnTo>
                    <a:lnTo>
                      <a:pt x="533" y="441"/>
                    </a:lnTo>
                    <a:lnTo>
                      <a:pt x="535" y="443"/>
                    </a:lnTo>
                    <a:lnTo>
                      <a:pt x="537" y="443"/>
                    </a:lnTo>
                    <a:lnTo>
                      <a:pt x="539" y="443"/>
                    </a:lnTo>
                    <a:lnTo>
                      <a:pt x="541" y="445"/>
                    </a:lnTo>
                    <a:lnTo>
                      <a:pt x="543" y="447"/>
                    </a:lnTo>
                    <a:lnTo>
                      <a:pt x="545" y="447"/>
                    </a:lnTo>
                    <a:lnTo>
                      <a:pt x="545" y="449"/>
                    </a:lnTo>
                    <a:lnTo>
                      <a:pt x="547" y="449"/>
                    </a:lnTo>
                    <a:lnTo>
                      <a:pt x="547" y="451"/>
                    </a:lnTo>
                    <a:lnTo>
                      <a:pt x="547" y="453"/>
                    </a:lnTo>
                    <a:lnTo>
                      <a:pt x="549" y="453"/>
                    </a:lnTo>
                    <a:lnTo>
                      <a:pt x="549" y="455"/>
                    </a:lnTo>
                    <a:lnTo>
                      <a:pt x="549" y="457"/>
                    </a:lnTo>
                    <a:lnTo>
                      <a:pt x="550" y="459"/>
                    </a:lnTo>
                    <a:lnTo>
                      <a:pt x="550" y="460"/>
                    </a:lnTo>
                    <a:lnTo>
                      <a:pt x="550" y="462"/>
                    </a:lnTo>
                    <a:lnTo>
                      <a:pt x="550" y="464"/>
                    </a:lnTo>
                    <a:lnTo>
                      <a:pt x="550" y="466"/>
                    </a:lnTo>
                    <a:lnTo>
                      <a:pt x="550" y="468"/>
                    </a:lnTo>
                    <a:lnTo>
                      <a:pt x="549" y="468"/>
                    </a:lnTo>
                    <a:lnTo>
                      <a:pt x="547" y="470"/>
                    </a:lnTo>
                    <a:lnTo>
                      <a:pt x="543" y="472"/>
                    </a:lnTo>
                    <a:lnTo>
                      <a:pt x="541" y="474"/>
                    </a:lnTo>
                    <a:lnTo>
                      <a:pt x="539" y="476"/>
                    </a:lnTo>
                    <a:lnTo>
                      <a:pt x="537" y="478"/>
                    </a:lnTo>
                    <a:lnTo>
                      <a:pt x="533" y="478"/>
                    </a:lnTo>
                    <a:lnTo>
                      <a:pt x="531" y="480"/>
                    </a:lnTo>
                    <a:lnTo>
                      <a:pt x="529" y="482"/>
                    </a:lnTo>
                    <a:lnTo>
                      <a:pt x="527" y="484"/>
                    </a:lnTo>
                    <a:lnTo>
                      <a:pt x="526" y="485"/>
                    </a:lnTo>
                    <a:lnTo>
                      <a:pt x="522" y="487"/>
                    </a:lnTo>
                    <a:lnTo>
                      <a:pt x="520" y="487"/>
                    </a:lnTo>
                    <a:lnTo>
                      <a:pt x="518" y="489"/>
                    </a:lnTo>
                    <a:lnTo>
                      <a:pt x="516" y="491"/>
                    </a:lnTo>
                    <a:lnTo>
                      <a:pt x="514" y="493"/>
                    </a:lnTo>
                    <a:lnTo>
                      <a:pt x="512" y="495"/>
                    </a:lnTo>
                    <a:lnTo>
                      <a:pt x="510" y="495"/>
                    </a:lnTo>
                    <a:lnTo>
                      <a:pt x="506" y="497"/>
                    </a:lnTo>
                    <a:lnTo>
                      <a:pt x="504" y="499"/>
                    </a:lnTo>
                    <a:lnTo>
                      <a:pt x="503" y="501"/>
                    </a:lnTo>
                    <a:lnTo>
                      <a:pt x="501" y="501"/>
                    </a:lnTo>
                    <a:lnTo>
                      <a:pt x="499" y="503"/>
                    </a:lnTo>
                    <a:lnTo>
                      <a:pt x="497" y="505"/>
                    </a:lnTo>
                    <a:lnTo>
                      <a:pt x="495" y="507"/>
                    </a:lnTo>
                    <a:lnTo>
                      <a:pt x="493" y="507"/>
                    </a:lnTo>
                    <a:lnTo>
                      <a:pt x="491" y="508"/>
                    </a:lnTo>
                    <a:lnTo>
                      <a:pt x="489" y="508"/>
                    </a:lnTo>
                    <a:lnTo>
                      <a:pt x="489" y="510"/>
                    </a:lnTo>
                    <a:lnTo>
                      <a:pt x="487" y="512"/>
                    </a:lnTo>
                    <a:lnTo>
                      <a:pt x="485" y="512"/>
                    </a:lnTo>
                    <a:lnTo>
                      <a:pt x="483" y="514"/>
                    </a:lnTo>
                    <a:lnTo>
                      <a:pt x="479" y="516"/>
                    </a:lnTo>
                    <a:lnTo>
                      <a:pt x="478" y="518"/>
                    </a:lnTo>
                    <a:lnTo>
                      <a:pt x="474" y="518"/>
                    </a:lnTo>
                    <a:lnTo>
                      <a:pt x="470" y="520"/>
                    </a:lnTo>
                    <a:lnTo>
                      <a:pt x="466" y="522"/>
                    </a:lnTo>
                    <a:lnTo>
                      <a:pt x="462" y="524"/>
                    </a:lnTo>
                    <a:lnTo>
                      <a:pt x="458" y="526"/>
                    </a:lnTo>
                    <a:lnTo>
                      <a:pt x="455" y="528"/>
                    </a:lnTo>
                    <a:lnTo>
                      <a:pt x="451" y="530"/>
                    </a:lnTo>
                    <a:lnTo>
                      <a:pt x="447" y="530"/>
                    </a:lnTo>
                    <a:lnTo>
                      <a:pt x="441" y="532"/>
                    </a:lnTo>
                    <a:lnTo>
                      <a:pt x="437" y="533"/>
                    </a:lnTo>
                    <a:lnTo>
                      <a:pt x="433" y="533"/>
                    </a:lnTo>
                    <a:lnTo>
                      <a:pt x="428" y="535"/>
                    </a:lnTo>
                    <a:lnTo>
                      <a:pt x="424" y="537"/>
                    </a:lnTo>
                    <a:lnTo>
                      <a:pt x="420" y="537"/>
                    </a:lnTo>
                    <a:lnTo>
                      <a:pt x="414" y="539"/>
                    </a:lnTo>
                    <a:lnTo>
                      <a:pt x="410" y="539"/>
                    </a:lnTo>
                    <a:lnTo>
                      <a:pt x="405" y="541"/>
                    </a:lnTo>
                    <a:lnTo>
                      <a:pt x="401" y="541"/>
                    </a:lnTo>
                    <a:lnTo>
                      <a:pt x="397" y="543"/>
                    </a:lnTo>
                    <a:lnTo>
                      <a:pt x="391" y="543"/>
                    </a:lnTo>
                    <a:lnTo>
                      <a:pt x="387" y="543"/>
                    </a:lnTo>
                    <a:lnTo>
                      <a:pt x="384" y="545"/>
                    </a:lnTo>
                    <a:lnTo>
                      <a:pt x="380" y="545"/>
                    </a:lnTo>
                    <a:lnTo>
                      <a:pt x="374" y="545"/>
                    </a:lnTo>
                    <a:lnTo>
                      <a:pt x="370" y="545"/>
                    </a:lnTo>
                    <a:lnTo>
                      <a:pt x="366" y="545"/>
                    </a:lnTo>
                    <a:lnTo>
                      <a:pt x="362" y="545"/>
                    </a:lnTo>
                    <a:lnTo>
                      <a:pt x="361" y="545"/>
                    </a:lnTo>
                    <a:lnTo>
                      <a:pt x="357" y="545"/>
                    </a:lnTo>
                    <a:lnTo>
                      <a:pt x="353" y="545"/>
                    </a:lnTo>
                    <a:lnTo>
                      <a:pt x="349" y="543"/>
                    </a:lnTo>
                    <a:lnTo>
                      <a:pt x="345" y="541"/>
                    </a:lnTo>
                    <a:lnTo>
                      <a:pt x="341" y="539"/>
                    </a:lnTo>
                    <a:lnTo>
                      <a:pt x="336" y="537"/>
                    </a:lnTo>
                    <a:lnTo>
                      <a:pt x="330" y="533"/>
                    </a:lnTo>
                    <a:lnTo>
                      <a:pt x="324" y="530"/>
                    </a:lnTo>
                    <a:lnTo>
                      <a:pt x="318" y="526"/>
                    </a:lnTo>
                    <a:lnTo>
                      <a:pt x="311" y="522"/>
                    </a:lnTo>
                    <a:lnTo>
                      <a:pt x="303" y="516"/>
                    </a:lnTo>
                    <a:lnTo>
                      <a:pt x="297" y="510"/>
                    </a:lnTo>
                    <a:lnTo>
                      <a:pt x="288" y="505"/>
                    </a:lnTo>
                    <a:lnTo>
                      <a:pt x="280" y="497"/>
                    </a:lnTo>
                    <a:lnTo>
                      <a:pt x="272" y="491"/>
                    </a:lnTo>
                    <a:lnTo>
                      <a:pt x="263" y="484"/>
                    </a:lnTo>
                    <a:lnTo>
                      <a:pt x="255" y="478"/>
                    </a:lnTo>
                    <a:lnTo>
                      <a:pt x="245" y="470"/>
                    </a:lnTo>
                    <a:lnTo>
                      <a:pt x="238" y="462"/>
                    </a:lnTo>
                    <a:lnTo>
                      <a:pt x="228" y="455"/>
                    </a:lnTo>
                    <a:lnTo>
                      <a:pt x="219" y="447"/>
                    </a:lnTo>
                    <a:lnTo>
                      <a:pt x="211" y="439"/>
                    </a:lnTo>
                    <a:lnTo>
                      <a:pt x="201" y="430"/>
                    </a:lnTo>
                    <a:lnTo>
                      <a:pt x="194" y="422"/>
                    </a:lnTo>
                    <a:lnTo>
                      <a:pt x="184" y="414"/>
                    </a:lnTo>
                    <a:lnTo>
                      <a:pt x="176" y="407"/>
                    </a:lnTo>
                    <a:lnTo>
                      <a:pt x="169" y="399"/>
                    </a:lnTo>
                    <a:lnTo>
                      <a:pt x="161" y="391"/>
                    </a:lnTo>
                    <a:lnTo>
                      <a:pt x="153" y="384"/>
                    </a:lnTo>
                    <a:lnTo>
                      <a:pt x="146" y="376"/>
                    </a:lnTo>
                    <a:lnTo>
                      <a:pt x="138" y="368"/>
                    </a:lnTo>
                    <a:lnTo>
                      <a:pt x="132" y="361"/>
                    </a:lnTo>
                    <a:lnTo>
                      <a:pt x="126" y="355"/>
                    </a:lnTo>
                    <a:lnTo>
                      <a:pt x="121" y="349"/>
                    </a:lnTo>
                    <a:lnTo>
                      <a:pt x="115" y="341"/>
                    </a:lnTo>
                    <a:lnTo>
                      <a:pt x="109" y="336"/>
                    </a:lnTo>
                    <a:lnTo>
                      <a:pt x="105" y="328"/>
                    </a:lnTo>
                    <a:lnTo>
                      <a:pt x="100" y="320"/>
                    </a:lnTo>
                    <a:lnTo>
                      <a:pt x="96" y="315"/>
                    </a:lnTo>
                    <a:lnTo>
                      <a:pt x="90" y="307"/>
                    </a:lnTo>
                    <a:lnTo>
                      <a:pt x="86" y="299"/>
                    </a:lnTo>
                    <a:lnTo>
                      <a:pt x="80" y="292"/>
                    </a:lnTo>
                    <a:lnTo>
                      <a:pt x="77" y="282"/>
                    </a:lnTo>
                    <a:lnTo>
                      <a:pt x="73" y="274"/>
                    </a:lnTo>
                    <a:lnTo>
                      <a:pt x="69" y="267"/>
                    </a:lnTo>
                    <a:lnTo>
                      <a:pt x="63" y="259"/>
                    </a:lnTo>
                    <a:lnTo>
                      <a:pt x="59" y="251"/>
                    </a:lnTo>
                    <a:lnTo>
                      <a:pt x="55" y="242"/>
                    </a:lnTo>
                    <a:lnTo>
                      <a:pt x="54" y="234"/>
                    </a:lnTo>
                    <a:lnTo>
                      <a:pt x="50" y="226"/>
                    </a:lnTo>
                    <a:lnTo>
                      <a:pt x="46" y="219"/>
                    </a:lnTo>
                    <a:lnTo>
                      <a:pt x="42" y="211"/>
                    </a:lnTo>
                    <a:lnTo>
                      <a:pt x="40" y="203"/>
                    </a:lnTo>
                    <a:lnTo>
                      <a:pt x="36" y="196"/>
                    </a:lnTo>
                    <a:lnTo>
                      <a:pt x="34" y="188"/>
                    </a:lnTo>
                    <a:lnTo>
                      <a:pt x="32" y="182"/>
                    </a:lnTo>
                    <a:lnTo>
                      <a:pt x="29" y="174"/>
                    </a:lnTo>
                    <a:lnTo>
                      <a:pt x="27" y="169"/>
                    </a:lnTo>
                    <a:lnTo>
                      <a:pt x="25" y="163"/>
                    </a:lnTo>
                    <a:lnTo>
                      <a:pt x="23" y="157"/>
                    </a:lnTo>
                    <a:lnTo>
                      <a:pt x="23" y="151"/>
                    </a:lnTo>
                    <a:lnTo>
                      <a:pt x="21" y="146"/>
                    </a:lnTo>
                    <a:lnTo>
                      <a:pt x="19" y="142"/>
                    </a:lnTo>
                    <a:lnTo>
                      <a:pt x="19" y="138"/>
                    </a:lnTo>
                    <a:lnTo>
                      <a:pt x="19" y="134"/>
                    </a:lnTo>
                    <a:lnTo>
                      <a:pt x="17" y="130"/>
                    </a:lnTo>
                    <a:lnTo>
                      <a:pt x="17" y="126"/>
                    </a:lnTo>
                    <a:lnTo>
                      <a:pt x="17" y="124"/>
                    </a:lnTo>
                    <a:lnTo>
                      <a:pt x="17" y="121"/>
                    </a:lnTo>
                    <a:lnTo>
                      <a:pt x="17" y="119"/>
                    </a:lnTo>
                    <a:lnTo>
                      <a:pt x="17" y="115"/>
                    </a:lnTo>
                    <a:lnTo>
                      <a:pt x="15" y="113"/>
                    </a:lnTo>
                    <a:lnTo>
                      <a:pt x="15" y="109"/>
                    </a:lnTo>
                    <a:lnTo>
                      <a:pt x="15" y="107"/>
                    </a:lnTo>
                    <a:lnTo>
                      <a:pt x="15" y="103"/>
                    </a:lnTo>
                    <a:lnTo>
                      <a:pt x="15" y="101"/>
                    </a:lnTo>
                    <a:lnTo>
                      <a:pt x="13" y="100"/>
                    </a:lnTo>
                    <a:lnTo>
                      <a:pt x="13" y="96"/>
                    </a:lnTo>
                    <a:lnTo>
                      <a:pt x="13" y="94"/>
                    </a:lnTo>
                    <a:lnTo>
                      <a:pt x="13" y="90"/>
                    </a:lnTo>
                    <a:lnTo>
                      <a:pt x="13" y="88"/>
                    </a:lnTo>
                    <a:lnTo>
                      <a:pt x="11" y="86"/>
                    </a:lnTo>
                    <a:lnTo>
                      <a:pt x="11" y="82"/>
                    </a:lnTo>
                    <a:lnTo>
                      <a:pt x="11" y="80"/>
                    </a:lnTo>
                    <a:lnTo>
                      <a:pt x="11" y="78"/>
                    </a:lnTo>
                    <a:lnTo>
                      <a:pt x="9" y="76"/>
                    </a:lnTo>
                    <a:lnTo>
                      <a:pt x="9" y="73"/>
                    </a:lnTo>
                    <a:lnTo>
                      <a:pt x="9" y="71"/>
                    </a:lnTo>
                    <a:lnTo>
                      <a:pt x="7" y="69"/>
                    </a:lnTo>
                    <a:lnTo>
                      <a:pt x="7" y="67"/>
                    </a:lnTo>
                    <a:lnTo>
                      <a:pt x="7" y="65"/>
                    </a:lnTo>
                    <a:lnTo>
                      <a:pt x="6" y="61"/>
                    </a:lnTo>
                    <a:lnTo>
                      <a:pt x="6" y="59"/>
                    </a:lnTo>
                    <a:lnTo>
                      <a:pt x="6" y="57"/>
                    </a:lnTo>
                    <a:lnTo>
                      <a:pt x="4" y="55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7" y="19"/>
                    </a:lnTo>
                    <a:lnTo>
                      <a:pt x="9" y="17"/>
                    </a:lnTo>
                    <a:lnTo>
                      <a:pt x="11" y="17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3" y="13"/>
                    </a:lnTo>
                    <a:lnTo>
                      <a:pt x="15" y="13"/>
                    </a:lnTo>
                    <a:lnTo>
                      <a:pt x="17" y="11"/>
                    </a:lnTo>
                    <a:lnTo>
                      <a:pt x="19" y="9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3" y="7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9" y="7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0" y="5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5" y="11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3" y="15"/>
                    </a:lnTo>
                    <a:lnTo>
                      <a:pt x="23" y="17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7" y="28"/>
                    </a:lnTo>
                    <a:lnTo>
                      <a:pt x="29" y="30"/>
                    </a:lnTo>
                    <a:lnTo>
                      <a:pt x="30" y="30"/>
                    </a:lnTo>
                    <a:lnTo>
                      <a:pt x="34" y="32"/>
                    </a:lnTo>
                    <a:lnTo>
                      <a:pt x="38" y="34"/>
                    </a:lnTo>
                    <a:lnTo>
                      <a:pt x="42" y="36"/>
                    </a:lnTo>
                    <a:lnTo>
                      <a:pt x="46" y="38"/>
                    </a:lnTo>
                    <a:lnTo>
                      <a:pt x="50" y="38"/>
                    </a:lnTo>
                    <a:lnTo>
                      <a:pt x="55" y="40"/>
                    </a:lnTo>
                    <a:lnTo>
                      <a:pt x="61" y="40"/>
                    </a:lnTo>
                    <a:lnTo>
                      <a:pt x="67" y="42"/>
                    </a:lnTo>
                    <a:lnTo>
                      <a:pt x="71" y="44"/>
                    </a:lnTo>
                    <a:lnTo>
                      <a:pt x="75" y="44"/>
                    </a:lnTo>
                    <a:lnTo>
                      <a:pt x="77" y="46"/>
                    </a:lnTo>
                    <a:lnTo>
                      <a:pt x="78" y="46"/>
                    </a:lnTo>
                    <a:lnTo>
                      <a:pt x="80" y="48"/>
                    </a:lnTo>
                    <a:lnTo>
                      <a:pt x="82" y="48"/>
                    </a:lnTo>
                    <a:lnTo>
                      <a:pt x="82" y="50"/>
                    </a:lnTo>
                    <a:lnTo>
                      <a:pt x="82" y="52"/>
                    </a:lnTo>
                    <a:lnTo>
                      <a:pt x="80" y="52"/>
                    </a:lnTo>
                    <a:lnTo>
                      <a:pt x="78" y="53"/>
                    </a:lnTo>
                    <a:lnTo>
                      <a:pt x="77" y="53"/>
                    </a:lnTo>
                    <a:lnTo>
                      <a:pt x="75" y="53"/>
                    </a:lnTo>
                    <a:lnTo>
                      <a:pt x="73" y="53"/>
                    </a:lnTo>
                    <a:lnTo>
                      <a:pt x="71" y="55"/>
                    </a:lnTo>
                    <a:lnTo>
                      <a:pt x="67" y="55"/>
                    </a:lnTo>
                    <a:lnTo>
                      <a:pt x="65" y="55"/>
                    </a:lnTo>
                    <a:lnTo>
                      <a:pt x="63" y="55"/>
                    </a:lnTo>
                    <a:lnTo>
                      <a:pt x="59" y="55"/>
                    </a:lnTo>
                    <a:lnTo>
                      <a:pt x="57" y="57"/>
                    </a:lnTo>
                    <a:lnTo>
                      <a:pt x="55" y="57"/>
                    </a:lnTo>
                    <a:lnTo>
                      <a:pt x="54" y="57"/>
                    </a:lnTo>
                    <a:lnTo>
                      <a:pt x="50" y="57"/>
                    </a:lnTo>
                    <a:lnTo>
                      <a:pt x="48" y="57"/>
                    </a:lnTo>
                    <a:lnTo>
                      <a:pt x="46" y="59"/>
                    </a:lnTo>
                    <a:lnTo>
                      <a:pt x="44" y="59"/>
                    </a:lnTo>
                    <a:lnTo>
                      <a:pt x="42" y="59"/>
                    </a:lnTo>
                    <a:lnTo>
                      <a:pt x="40" y="61"/>
                    </a:lnTo>
                    <a:lnTo>
                      <a:pt x="40" y="63"/>
                    </a:lnTo>
                    <a:lnTo>
                      <a:pt x="40" y="65"/>
                    </a:lnTo>
                    <a:lnTo>
                      <a:pt x="40" y="67"/>
                    </a:lnTo>
                    <a:lnTo>
                      <a:pt x="40" y="69"/>
                    </a:lnTo>
                    <a:lnTo>
                      <a:pt x="40" y="73"/>
                    </a:lnTo>
                    <a:lnTo>
                      <a:pt x="40" y="76"/>
                    </a:lnTo>
                    <a:lnTo>
                      <a:pt x="42" y="80"/>
                    </a:lnTo>
                    <a:lnTo>
                      <a:pt x="42" y="84"/>
                    </a:lnTo>
                    <a:lnTo>
                      <a:pt x="42" y="88"/>
                    </a:lnTo>
                    <a:lnTo>
                      <a:pt x="44" y="92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7"/>
                    </a:lnTo>
                    <a:lnTo>
                      <a:pt x="50" y="111"/>
                    </a:lnTo>
                    <a:lnTo>
                      <a:pt x="52" y="117"/>
                    </a:lnTo>
                    <a:lnTo>
                      <a:pt x="54" y="121"/>
                    </a:lnTo>
                    <a:lnTo>
                      <a:pt x="54" y="126"/>
                    </a:lnTo>
                    <a:lnTo>
                      <a:pt x="57" y="130"/>
                    </a:lnTo>
                    <a:lnTo>
                      <a:pt x="59" y="136"/>
                    </a:lnTo>
                    <a:lnTo>
                      <a:pt x="61" y="140"/>
                    </a:lnTo>
                    <a:lnTo>
                      <a:pt x="63" y="146"/>
                    </a:lnTo>
                    <a:lnTo>
                      <a:pt x="65" y="149"/>
                    </a:lnTo>
                    <a:lnTo>
                      <a:pt x="67" y="153"/>
                    </a:lnTo>
                    <a:lnTo>
                      <a:pt x="69" y="157"/>
                    </a:lnTo>
                    <a:lnTo>
                      <a:pt x="73" y="161"/>
                    </a:lnTo>
                    <a:lnTo>
                      <a:pt x="75" y="165"/>
                    </a:lnTo>
                    <a:lnTo>
                      <a:pt x="77" y="167"/>
                    </a:lnTo>
                    <a:lnTo>
                      <a:pt x="80" y="169"/>
                    </a:lnTo>
                    <a:lnTo>
                      <a:pt x="82" y="172"/>
                    </a:lnTo>
                    <a:lnTo>
                      <a:pt x="84" y="172"/>
                    </a:lnTo>
                    <a:lnTo>
                      <a:pt x="88" y="174"/>
                    </a:lnTo>
                    <a:lnTo>
                      <a:pt x="90" y="176"/>
                    </a:lnTo>
                    <a:lnTo>
                      <a:pt x="92" y="178"/>
                    </a:lnTo>
                    <a:lnTo>
                      <a:pt x="94" y="180"/>
                    </a:lnTo>
                    <a:lnTo>
                      <a:pt x="96" y="182"/>
                    </a:lnTo>
                    <a:lnTo>
                      <a:pt x="96" y="184"/>
                    </a:lnTo>
                    <a:lnTo>
                      <a:pt x="98" y="186"/>
                    </a:lnTo>
                    <a:lnTo>
                      <a:pt x="100" y="188"/>
                    </a:lnTo>
                    <a:lnTo>
                      <a:pt x="100" y="190"/>
                    </a:lnTo>
                    <a:lnTo>
                      <a:pt x="101" y="192"/>
                    </a:lnTo>
                    <a:lnTo>
                      <a:pt x="101" y="194"/>
                    </a:lnTo>
                    <a:lnTo>
                      <a:pt x="101" y="196"/>
                    </a:lnTo>
                    <a:lnTo>
                      <a:pt x="103" y="197"/>
                    </a:lnTo>
                    <a:lnTo>
                      <a:pt x="103" y="201"/>
                    </a:lnTo>
                    <a:lnTo>
                      <a:pt x="103" y="203"/>
                    </a:lnTo>
                    <a:lnTo>
                      <a:pt x="103" y="205"/>
                    </a:lnTo>
                    <a:lnTo>
                      <a:pt x="103" y="207"/>
                    </a:lnTo>
                    <a:lnTo>
                      <a:pt x="103" y="209"/>
                    </a:lnTo>
                    <a:lnTo>
                      <a:pt x="105" y="211"/>
                    </a:lnTo>
                    <a:lnTo>
                      <a:pt x="105" y="213"/>
                    </a:lnTo>
                    <a:lnTo>
                      <a:pt x="105" y="217"/>
                    </a:lnTo>
                    <a:lnTo>
                      <a:pt x="105" y="219"/>
                    </a:lnTo>
                    <a:lnTo>
                      <a:pt x="105" y="220"/>
                    </a:lnTo>
                    <a:lnTo>
                      <a:pt x="105" y="222"/>
                    </a:lnTo>
                    <a:lnTo>
                      <a:pt x="105" y="224"/>
                    </a:lnTo>
                    <a:lnTo>
                      <a:pt x="105" y="226"/>
                    </a:lnTo>
                    <a:lnTo>
                      <a:pt x="107" y="228"/>
                    </a:lnTo>
                    <a:lnTo>
                      <a:pt x="107" y="230"/>
                    </a:lnTo>
                    <a:lnTo>
                      <a:pt x="107" y="232"/>
                    </a:lnTo>
                    <a:lnTo>
                      <a:pt x="109" y="234"/>
                    </a:lnTo>
                    <a:lnTo>
                      <a:pt x="109" y="236"/>
                    </a:lnTo>
                    <a:lnTo>
                      <a:pt x="111" y="238"/>
                    </a:lnTo>
                    <a:lnTo>
                      <a:pt x="111" y="240"/>
                    </a:lnTo>
                    <a:lnTo>
                      <a:pt x="113" y="240"/>
                    </a:lnTo>
                    <a:lnTo>
                      <a:pt x="115" y="242"/>
                    </a:lnTo>
                    <a:lnTo>
                      <a:pt x="117" y="244"/>
                    </a:lnTo>
                    <a:lnTo>
                      <a:pt x="119" y="244"/>
                    </a:lnTo>
                    <a:lnTo>
                      <a:pt x="121" y="245"/>
                    </a:lnTo>
                    <a:lnTo>
                      <a:pt x="123" y="245"/>
                    </a:lnTo>
                    <a:lnTo>
                      <a:pt x="125" y="247"/>
                    </a:lnTo>
                    <a:lnTo>
                      <a:pt x="126" y="247"/>
                    </a:lnTo>
                    <a:lnTo>
                      <a:pt x="130" y="249"/>
                    </a:lnTo>
                    <a:lnTo>
                      <a:pt x="132" y="249"/>
                    </a:lnTo>
                    <a:lnTo>
                      <a:pt x="134" y="249"/>
                    </a:lnTo>
                    <a:lnTo>
                      <a:pt x="136" y="251"/>
                    </a:lnTo>
                    <a:lnTo>
                      <a:pt x="138" y="251"/>
                    </a:lnTo>
                    <a:lnTo>
                      <a:pt x="140" y="251"/>
                    </a:lnTo>
                    <a:lnTo>
                      <a:pt x="144" y="253"/>
                    </a:lnTo>
                    <a:lnTo>
                      <a:pt x="146" y="253"/>
                    </a:lnTo>
                    <a:lnTo>
                      <a:pt x="148" y="253"/>
                    </a:lnTo>
                    <a:lnTo>
                      <a:pt x="148" y="255"/>
                    </a:lnTo>
                    <a:lnTo>
                      <a:pt x="149" y="255"/>
                    </a:lnTo>
                    <a:lnTo>
                      <a:pt x="151" y="255"/>
                    </a:lnTo>
                    <a:lnTo>
                      <a:pt x="153" y="257"/>
                    </a:lnTo>
                    <a:lnTo>
                      <a:pt x="155" y="257"/>
                    </a:lnTo>
                    <a:lnTo>
                      <a:pt x="155" y="259"/>
                    </a:lnTo>
                    <a:lnTo>
                      <a:pt x="155" y="261"/>
                    </a:lnTo>
                    <a:lnTo>
                      <a:pt x="155" y="263"/>
                    </a:lnTo>
                    <a:lnTo>
                      <a:pt x="153" y="263"/>
                    </a:lnTo>
                    <a:lnTo>
                      <a:pt x="153" y="265"/>
                    </a:lnTo>
                    <a:lnTo>
                      <a:pt x="151" y="267"/>
                    </a:lnTo>
                    <a:lnTo>
                      <a:pt x="149" y="268"/>
                    </a:lnTo>
                    <a:lnTo>
                      <a:pt x="148" y="268"/>
                    </a:lnTo>
                    <a:lnTo>
                      <a:pt x="148" y="272"/>
                    </a:lnTo>
                    <a:lnTo>
                      <a:pt x="148" y="274"/>
                    </a:lnTo>
                    <a:lnTo>
                      <a:pt x="149" y="276"/>
                    </a:lnTo>
                    <a:lnTo>
                      <a:pt x="149" y="278"/>
                    </a:lnTo>
                    <a:lnTo>
                      <a:pt x="151" y="282"/>
                    </a:lnTo>
                    <a:lnTo>
                      <a:pt x="153" y="286"/>
                    </a:lnTo>
                    <a:lnTo>
                      <a:pt x="155" y="288"/>
                    </a:lnTo>
                    <a:lnTo>
                      <a:pt x="157" y="292"/>
                    </a:lnTo>
                    <a:lnTo>
                      <a:pt x="159" y="295"/>
                    </a:lnTo>
                    <a:lnTo>
                      <a:pt x="163" y="299"/>
                    </a:lnTo>
                    <a:lnTo>
                      <a:pt x="167" y="301"/>
                    </a:lnTo>
                    <a:lnTo>
                      <a:pt x="169" y="305"/>
                    </a:lnTo>
                    <a:lnTo>
                      <a:pt x="172" y="309"/>
                    </a:lnTo>
                    <a:lnTo>
                      <a:pt x="176" y="313"/>
                    </a:lnTo>
                    <a:lnTo>
                      <a:pt x="180" y="316"/>
                    </a:lnTo>
                    <a:lnTo>
                      <a:pt x="184" y="320"/>
                    </a:lnTo>
                    <a:lnTo>
                      <a:pt x="188" y="324"/>
                    </a:lnTo>
                    <a:lnTo>
                      <a:pt x="192" y="328"/>
                    </a:lnTo>
                    <a:lnTo>
                      <a:pt x="196" y="332"/>
                    </a:lnTo>
                    <a:lnTo>
                      <a:pt x="199" y="336"/>
                    </a:lnTo>
                    <a:lnTo>
                      <a:pt x="203" y="340"/>
                    </a:lnTo>
                    <a:lnTo>
                      <a:pt x="207" y="343"/>
                    </a:lnTo>
                    <a:lnTo>
                      <a:pt x="211" y="347"/>
                    </a:lnTo>
                    <a:lnTo>
                      <a:pt x="215" y="351"/>
                    </a:lnTo>
                    <a:lnTo>
                      <a:pt x="217" y="355"/>
                    </a:lnTo>
                    <a:lnTo>
                      <a:pt x="220" y="359"/>
                    </a:lnTo>
                    <a:lnTo>
                      <a:pt x="222" y="361"/>
                    </a:lnTo>
                    <a:lnTo>
                      <a:pt x="224" y="364"/>
                    </a:lnTo>
                    <a:lnTo>
                      <a:pt x="226" y="366"/>
                    </a:lnTo>
                    <a:lnTo>
                      <a:pt x="228" y="37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85" name="Freeform 861"/>
              <p:cNvSpPr>
                <a:spLocks noChangeAspect="1"/>
              </p:cNvSpPr>
              <p:nvPr/>
            </p:nvSpPr>
            <p:spPr bwMode="auto">
              <a:xfrm>
                <a:off x="839" y="3262"/>
                <a:ext cx="419" cy="379"/>
              </a:xfrm>
              <a:custGeom>
                <a:avLst/>
                <a:gdLst>
                  <a:gd name="T0" fmla="*/ 8 w 552"/>
                  <a:gd name="T1" fmla="*/ 6 h 541"/>
                  <a:gd name="T2" fmla="*/ 8 w 552"/>
                  <a:gd name="T3" fmla="*/ 6 h 541"/>
                  <a:gd name="T4" fmla="*/ 11 w 552"/>
                  <a:gd name="T5" fmla="*/ 6 h 541"/>
                  <a:gd name="T6" fmla="*/ 11 w 552"/>
                  <a:gd name="T7" fmla="*/ 6 h 541"/>
                  <a:gd name="T8" fmla="*/ 14 w 552"/>
                  <a:gd name="T9" fmla="*/ 7 h 541"/>
                  <a:gd name="T10" fmla="*/ 17 w 552"/>
                  <a:gd name="T11" fmla="*/ 7 h 541"/>
                  <a:gd name="T12" fmla="*/ 18 w 552"/>
                  <a:gd name="T13" fmla="*/ 6 h 541"/>
                  <a:gd name="T14" fmla="*/ 19 w 552"/>
                  <a:gd name="T15" fmla="*/ 6 h 541"/>
                  <a:gd name="T16" fmla="*/ 20 w 552"/>
                  <a:gd name="T17" fmla="*/ 6 h 541"/>
                  <a:gd name="T18" fmla="*/ 20 w 552"/>
                  <a:gd name="T19" fmla="*/ 6 h 541"/>
                  <a:gd name="T20" fmla="*/ 20 w 552"/>
                  <a:gd name="T21" fmla="*/ 6 h 541"/>
                  <a:gd name="T22" fmla="*/ 19 w 552"/>
                  <a:gd name="T23" fmla="*/ 7 h 541"/>
                  <a:gd name="T24" fmla="*/ 19 w 552"/>
                  <a:gd name="T25" fmla="*/ 7 h 541"/>
                  <a:gd name="T26" fmla="*/ 18 w 552"/>
                  <a:gd name="T27" fmla="*/ 7 h 541"/>
                  <a:gd name="T28" fmla="*/ 17 w 552"/>
                  <a:gd name="T29" fmla="*/ 8 h 541"/>
                  <a:gd name="T30" fmla="*/ 15 w 552"/>
                  <a:gd name="T31" fmla="*/ 8 h 541"/>
                  <a:gd name="T32" fmla="*/ 14 w 552"/>
                  <a:gd name="T33" fmla="*/ 8 h 541"/>
                  <a:gd name="T34" fmla="*/ 13 w 552"/>
                  <a:gd name="T35" fmla="*/ 8 h 541"/>
                  <a:gd name="T36" fmla="*/ 12 w 552"/>
                  <a:gd name="T37" fmla="*/ 8 h 541"/>
                  <a:gd name="T38" fmla="*/ 11 w 552"/>
                  <a:gd name="T39" fmla="*/ 7 h 541"/>
                  <a:gd name="T40" fmla="*/ 8 w 552"/>
                  <a:gd name="T41" fmla="*/ 6 h 541"/>
                  <a:gd name="T42" fmla="*/ 5 w 552"/>
                  <a:gd name="T43" fmla="*/ 6 h 541"/>
                  <a:gd name="T44" fmla="*/ 4 w 552"/>
                  <a:gd name="T45" fmla="*/ 4 h 541"/>
                  <a:gd name="T46" fmla="*/ 2 w 552"/>
                  <a:gd name="T47" fmla="*/ 4 h 541"/>
                  <a:gd name="T48" fmla="*/ 2 w 552"/>
                  <a:gd name="T49" fmla="*/ 3 h 541"/>
                  <a:gd name="T50" fmla="*/ 2 w 552"/>
                  <a:gd name="T51" fmla="*/ 2 h 541"/>
                  <a:gd name="T52" fmla="*/ 2 w 552"/>
                  <a:gd name="T53" fmla="*/ 2 h 541"/>
                  <a:gd name="T54" fmla="*/ 2 w 552"/>
                  <a:gd name="T55" fmla="*/ 1 h 541"/>
                  <a:gd name="T56" fmla="*/ 2 w 552"/>
                  <a:gd name="T57" fmla="*/ 1 h 541"/>
                  <a:gd name="T58" fmla="*/ 2 w 552"/>
                  <a:gd name="T59" fmla="*/ 1 h 541"/>
                  <a:gd name="T60" fmla="*/ 0 w 552"/>
                  <a:gd name="T61" fmla="*/ 1 h 541"/>
                  <a:gd name="T62" fmla="*/ 2 w 552"/>
                  <a:gd name="T63" fmla="*/ 1 h 541"/>
                  <a:gd name="T64" fmla="*/ 2 w 552"/>
                  <a:gd name="T65" fmla="*/ 1 h 541"/>
                  <a:gd name="T66" fmla="*/ 2 w 552"/>
                  <a:gd name="T67" fmla="*/ 1 h 541"/>
                  <a:gd name="T68" fmla="*/ 2 w 552"/>
                  <a:gd name="T69" fmla="*/ 1 h 541"/>
                  <a:gd name="T70" fmla="*/ 2 w 552"/>
                  <a:gd name="T71" fmla="*/ 1 h 541"/>
                  <a:gd name="T72" fmla="*/ 2 w 552"/>
                  <a:gd name="T73" fmla="*/ 1 h 541"/>
                  <a:gd name="T74" fmla="*/ 2 w 552"/>
                  <a:gd name="T75" fmla="*/ 1 h 541"/>
                  <a:gd name="T76" fmla="*/ 3 w 552"/>
                  <a:gd name="T77" fmla="*/ 1 h 541"/>
                  <a:gd name="T78" fmla="*/ 2 w 552"/>
                  <a:gd name="T79" fmla="*/ 1 h 541"/>
                  <a:gd name="T80" fmla="*/ 2 w 552"/>
                  <a:gd name="T81" fmla="*/ 1 h 541"/>
                  <a:gd name="T82" fmla="*/ 2 w 552"/>
                  <a:gd name="T83" fmla="*/ 1 h 541"/>
                  <a:gd name="T84" fmla="*/ 2 w 552"/>
                  <a:gd name="T85" fmla="*/ 1 h 541"/>
                  <a:gd name="T86" fmla="*/ 2 w 552"/>
                  <a:gd name="T87" fmla="*/ 2 h 541"/>
                  <a:gd name="T88" fmla="*/ 2 w 552"/>
                  <a:gd name="T89" fmla="*/ 2 h 541"/>
                  <a:gd name="T90" fmla="*/ 3 w 552"/>
                  <a:gd name="T91" fmla="*/ 3 h 541"/>
                  <a:gd name="T92" fmla="*/ 4 w 552"/>
                  <a:gd name="T93" fmla="*/ 3 h 541"/>
                  <a:gd name="T94" fmla="*/ 4 w 552"/>
                  <a:gd name="T95" fmla="*/ 3 h 541"/>
                  <a:gd name="T96" fmla="*/ 4 w 552"/>
                  <a:gd name="T97" fmla="*/ 4 h 541"/>
                  <a:gd name="T98" fmla="*/ 4 w 552"/>
                  <a:gd name="T99" fmla="*/ 4 h 541"/>
                  <a:gd name="T100" fmla="*/ 5 w 552"/>
                  <a:gd name="T101" fmla="*/ 4 h 541"/>
                  <a:gd name="T102" fmla="*/ 5 w 552"/>
                  <a:gd name="T103" fmla="*/ 4 h 541"/>
                  <a:gd name="T104" fmla="*/ 5 w 552"/>
                  <a:gd name="T105" fmla="*/ 4 h 541"/>
                  <a:gd name="T106" fmla="*/ 5 w 552"/>
                  <a:gd name="T107" fmla="*/ 4 h 541"/>
                  <a:gd name="T108" fmla="*/ 6 w 552"/>
                  <a:gd name="T109" fmla="*/ 4 h 541"/>
                  <a:gd name="T110" fmla="*/ 7 w 552"/>
                  <a:gd name="T111" fmla="*/ 5 h 541"/>
                  <a:gd name="T112" fmla="*/ 8 w 552"/>
                  <a:gd name="T113" fmla="*/ 6 h 54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52"/>
                  <a:gd name="T172" fmla="*/ 0 h 541"/>
                  <a:gd name="T173" fmla="*/ 552 w 552"/>
                  <a:gd name="T174" fmla="*/ 541 h 54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52" h="541">
                    <a:moveTo>
                      <a:pt x="217" y="372"/>
                    </a:moveTo>
                    <a:lnTo>
                      <a:pt x="219" y="376"/>
                    </a:lnTo>
                    <a:lnTo>
                      <a:pt x="219" y="378"/>
                    </a:lnTo>
                    <a:lnTo>
                      <a:pt x="220" y="380"/>
                    </a:lnTo>
                    <a:lnTo>
                      <a:pt x="222" y="384"/>
                    </a:lnTo>
                    <a:lnTo>
                      <a:pt x="224" y="385"/>
                    </a:lnTo>
                    <a:lnTo>
                      <a:pt x="226" y="389"/>
                    </a:lnTo>
                    <a:lnTo>
                      <a:pt x="228" y="391"/>
                    </a:lnTo>
                    <a:lnTo>
                      <a:pt x="230" y="395"/>
                    </a:lnTo>
                    <a:lnTo>
                      <a:pt x="232" y="399"/>
                    </a:lnTo>
                    <a:lnTo>
                      <a:pt x="234" y="401"/>
                    </a:lnTo>
                    <a:lnTo>
                      <a:pt x="236" y="405"/>
                    </a:lnTo>
                    <a:lnTo>
                      <a:pt x="240" y="407"/>
                    </a:lnTo>
                    <a:lnTo>
                      <a:pt x="242" y="410"/>
                    </a:lnTo>
                    <a:lnTo>
                      <a:pt x="245" y="414"/>
                    </a:lnTo>
                    <a:lnTo>
                      <a:pt x="249" y="416"/>
                    </a:lnTo>
                    <a:lnTo>
                      <a:pt x="251" y="420"/>
                    </a:lnTo>
                    <a:lnTo>
                      <a:pt x="255" y="424"/>
                    </a:lnTo>
                    <a:lnTo>
                      <a:pt x="259" y="428"/>
                    </a:lnTo>
                    <a:lnTo>
                      <a:pt x="263" y="430"/>
                    </a:lnTo>
                    <a:lnTo>
                      <a:pt x="267" y="433"/>
                    </a:lnTo>
                    <a:lnTo>
                      <a:pt x="272" y="437"/>
                    </a:lnTo>
                    <a:lnTo>
                      <a:pt x="276" y="441"/>
                    </a:lnTo>
                    <a:lnTo>
                      <a:pt x="282" y="445"/>
                    </a:lnTo>
                    <a:lnTo>
                      <a:pt x="288" y="447"/>
                    </a:lnTo>
                    <a:lnTo>
                      <a:pt x="291" y="451"/>
                    </a:lnTo>
                    <a:lnTo>
                      <a:pt x="299" y="455"/>
                    </a:lnTo>
                    <a:lnTo>
                      <a:pt x="305" y="458"/>
                    </a:lnTo>
                    <a:lnTo>
                      <a:pt x="311" y="462"/>
                    </a:lnTo>
                    <a:lnTo>
                      <a:pt x="318" y="464"/>
                    </a:lnTo>
                    <a:lnTo>
                      <a:pt x="324" y="468"/>
                    </a:lnTo>
                    <a:lnTo>
                      <a:pt x="332" y="472"/>
                    </a:lnTo>
                    <a:lnTo>
                      <a:pt x="339" y="476"/>
                    </a:lnTo>
                    <a:lnTo>
                      <a:pt x="347" y="480"/>
                    </a:lnTo>
                    <a:lnTo>
                      <a:pt x="355" y="481"/>
                    </a:lnTo>
                    <a:lnTo>
                      <a:pt x="362" y="483"/>
                    </a:lnTo>
                    <a:lnTo>
                      <a:pt x="370" y="485"/>
                    </a:lnTo>
                    <a:lnTo>
                      <a:pt x="378" y="485"/>
                    </a:lnTo>
                    <a:lnTo>
                      <a:pt x="385" y="487"/>
                    </a:lnTo>
                    <a:lnTo>
                      <a:pt x="393" y="487"/>
                    </a:lnTo>
                    <a:lnTo>
                      <a:pt x="401" y="487"/>
                    </a:lnTo>
                    <a:lnTo>
                      <a:pt x="407" y="487"/>
                    </a:lnTo>
                    <a:lnTo>
                      <a:pt x="414" y="485"/>
                    </a:lnTo>
                    <a:lnTo>
                      <a:pt x="422" y="485"/>
                    </a:lnTo>
                    <a:lnTo>
                      <a:pt x="428" y="483"/>
                    </a:lnTo>
                    <a:lnTo>
                      <a:pt x="435" y="481"/>
                    </a:lnTo>
                    <a:lnTo>
                      <a:pt x="441" y="480"/>
                    </a:lnTo>
                    <a:lnTo>
                      <a:pt x="449" y="478"/>
                    </a:lnTo>
                    <a:lnTo>
                      <a:pt x="455" y="476"/>
                    </a:lnTo>
                    <a:lnTo>
                      <a:pt x="460" y="474"/>
                    </a:lnTo>
                    <a:lnTo>
                      <a:pt x="466" y="472"/>
                    </a:lnTo>
                    <a:lnTo>
                      <a:pt x="472" y="468"/>
                    </a:lnTo>
                    <a:lnTo>
                      <a:pt x="478" y="466"/>
                    </a:lnTo>
                    <a:lnTo>
                      <a:pt x="483" y="464"/>
                    </a:lnTo>
                    <a:lnTo>
                      <a:pt x="489" y="462"/>
                    </a:lnTo>
                    <a:lnTo>
                      <a:pt x="495" y="458"/>
                    </a:lnTo>
                    <a:lnTo>
                      <a:pt x="499" y="456"/>
                    </a:lnTo>
                    <a:lnTo>
                      <a:pt x="503" y="455"/>
                    </a:lnTo>
                    <a:lnTo>
                      <a:pt x="508" y="453"/>
                    </a:lnTo>
                    <a:lnTo>
                      <a:pt x="512" y="451"/>
                    </a:lnTo>
                    <a:lnTo>
                      <a:pt x="516" y="449"/>
                    </a:lnTo>
                    <a:lnTo>
                      <a:pt x="520" y="449"/>
                    </a:lnTo>
                    <a:lnTo>
                      <a:pt x="524" y="447"/>
                    </a:lnTo>
                    <a:lnTo>
                      <a:pt x="526" y="447"/>
                    </a:lnTo>
                    <a:lnTo>
                      <a:pt x="529" y="447"/>
                    </a:lnTo>
                    <a:lnTo>
                      <a:pt x="531" y="447"/>
                    </a:lnTo>
                    <a:lnTo>
                      <a:pt x="533" y="447"/>
                    </a:lnTo>
                    <a:lnTo>
                      <a:pt x="537" y="447"/>
                    </a:lnTo>
                    <a:lnTo>
                      <a:pt x="539" y="447"/>
                    </a:lnTo>
                    <a:lnTo>
                      <a:pt x="541" y="447"/>
                    </a:lnTo>
                    <a:lnTo>
                      <a:pt x="543" y="447"/>
                    </a:lnTo>
                    <a:lnTo>
                      <a:pt x="545" y="447"/>
                    </a:lnTo>
                    <a:lnTo>
                      <a:pt x="547" y="449"/>
                    </a:lnTo>
                    <a:lnTo>
                      <a:pt x="549" y="449"/>
                    </a:lnTo>
                    <a:lnTo>
                      <a:pt x="549" y="451"/>
                    </a:lnTo>
                    <a:lnTo>
                      <a:pt x="550" y="453"/>
                    </a:lnTo>
                    <a:lnTo>
                      <a:pt x="550" y="455"/>
                    </a:lnTo>
                    <a:lnTo>
                      <a:pt x="550" y="456"/>
                    </a:lnTo>
                    <a:lnTo>
                      <a:pt x="552" y="456"/>
                    </a:lnTo>
                    <a:lnTo>
                      <a:pt x="552" y="458"/>
                    </a:lnTo>
                    <a:lnTo>
                      <a:pt x="552" y="460"/>
                    </a:lnTo>
                    <a:lnTo>
                      <a:pt x="550" y="460"/>
                    </a:lnTo>
                    <a:lnTo>
                      <a:pt x="550" y="462"/>
                    </a:lnTo>
                    <a:lnTo>
                      <a:pt x="550" y="464"/>
                    </a:lnTo>
                    <a:lnTo>
                      <a:pt x="549" y="464"/>
                    </a:lnTo>
                    <a:lnTo>
                      <a:pt x="547" y="466"/>
                    </a:lnTo>
                    <a:lnTo>
                      <a:pt x="543" y="468"/>
                    </a:lnTo>
                    <a:lnTo>
                      <a:pt x="541" y="470"/>
                    </a:lnTo>
                    <a:lnTo>
                      <a:pt x="539" y="472"/>
                    </a:lnTo>
                    <a:lnTo>
                      <a:pt x="537" y="474"/>
                    </a:lnTo>
                    <a:lnTo>
                      <a:pt x="533" y="474"/>
                    </a:lnTo>
                    <a:lnTo>
                      <a:pt x="531" y="476"/>
                    </a:lnTo>
                    <a:lnTo>
                      <a:pt x="529" y="478"/>
                    </a:lnTo>
                    <a:lnTo>
                      <a:pt x="527" y="480"/>
                    </a:lnTo>
                    <a:lnTo>
                      <a:pt x="526" y="481"/>
                    </a:lnTo>
                    <a:lnTo>
                      <a:pt x="522" y="483"/>
                    </a:lnTo>
                    <a:lnTo>
                      <a:pt x="520" y="483"/>
                    </a:lnTo>
                    <a:lnTo>
                      <a:pt x="518" y="485"/>
                    </a:lnTo>
                    <a:lnTo>
                      <a:pt x="516" y="487"/>
                    </a:lnTo>
                    <a:lnTo>
                      <a:pt x="514" y="489"/>
                    </a:lnTo>
                    <a:lnTo>
                      <a:pt x="512" y="491"/>
                    </a:lnTo>
                    <a:lnTo>
                      <a:pt x="510" y="491"/>
                    </a:lnTo>
                    <a:lnTo>
                      <a:pt x="506" y="493"/>
                    </a:lnTo>
                    <a:lnTo>
                      <a:pt x="504" y="495"/>
                    </a:lnTo>
                    <a:lnTo>
                      <a:pt x="503" y="497"/>
                    </a:lnTo>
                    <a:lnTo>
                      <a:pt x="501" y="497"/>
                    </a:lnTo>
                    <a:lnTo>
                      <a:pt x="499" y="499"/>
                    </a:lnTo>
                    <a:lnTo>
                      <a:pt x="497" y="501"/>
                    </a:lnTo>
                    <a:lnTo>
                      <a:pt x="495" y="503"/>
                    </a:lnTo>
                    <a:lnTo>
                      <a:pt x="493" y="503"/>
                    </a:lnTo>
                    <a:lnTo>
                      <a:pt x="491" y="504"/>
                    </a:lnTo>
                    <a:lnTo>
                      <a:pt x="489" y="504"/>
                    </a:lnTo>
                    <a:lnTo>
                      <a:pt x="489" y="506"/>
                    </a:lnTo>
                    <a:lnTo>
                      <a:pt x="487" y="508"/>
                    </a:lnTo>
                    <a:lnTo>
                      <a:pt x="485" y="508"/>
                    </a:lnTo>
                    <a:lnTo>
                      <a:pt x="483" y="510"/>
                    </a:lnTo>
                    <a:lnTo>
                      <a:pt x="479" y="512"/>
                    </a:lnTo>
                    <a:lnTo>
                      <a:pt x="478" y="514"/>
                    </a:lnTo>
                    <a:lnTo>
                      <a:pt x="474" y="514"/>
                    </a:lnTo>
                    <a:lnTo>
                      <a:pt x="470" y="516"/>
                    </a:lnTo>
                    <a:lnTo>
                      <a:pt x="466" y="518"/>
                    </a:lnTo>
                    <a:lnTo>
                      <a:pt x="462" y="520"/>
                    </a:lnTo>
                    <a:lnTo>
                      <a:pt x="458" y="522"/>
                    </a:lnTo>
                    <a:lnTo>
                      <a:pt x="455" y="524"/>
                    </a:lnTo>
                    <a:lnTo>
                      <a:pt x="451" y="526"/>
                    </a:lnTo>
                    <a:lnTo>
                      <a:pt x="447" y="526"/>
                    </a:lnTo>
                    <a:lnTo>
                      <a:pt x="441" y="528"/>
                    </a:lnTo>
                    <a:lnTo>
                      <a:pt x="437" y="529"/>
                    </a:lnTo>
                    <a:lnTo>
                      <a:pt x="433" y="529"/>
                    </a:lnTo>
                    <a:lnTo>
                      <a:pt x="428" y="531"/>
                    </a:lnTo>
                    <a:lnTo>
                      <a:pt x="424" y="533"/>
                    </a:lnTo>
                    <a:lnTo>
                      <a:pt x="420" y="533"/>
                    </a:lnTo>
                    <a:lnTo>
                      <a:pt x="414" y="535"/>
                    </a:lnTo>
                    <a:lnTo>
                      <a:pt x="410" y="535"/>
                    </a:lnTo>
                    <a:lnTo>
                      <a:pt x="405" y="537"/>
                    </a:lnTo>
                    <a:lnTo>
                      <a:pt x="401" y="537"/>
                    </a:lnTo>
                    <a:lnTo>
                      <a:pt x="397" y="539"/>
                    </a:lnTo>
                    <a:lnTo>
                      <a:pt x="391" y="539"/>
                    </a:lnTo>
                    <a:lnTo>
                      <a:pt x="387" y="539"/>
                    </a:lnTo>
                    <a:lnTo>
                      <a:pt x="384" y="541"/>
                    </a:lnTo>
                    <a:lnTo>
                      <a:pt x="380" y="541"/>
                    </a:lnTo>
                    <a:lnTo>
                      <a:pt x="374" y="541"/>
                    </a:lnTo>
                    <a:lnTo>
                      <a:pt x="370" y="541"/>
                    </a:lnTo>
                    <a:lnTo>
                      <a:pt x="366" y="541"/>
                    </a:lnTo>
                    <a:lnTo>
                      <a:pt x="362" y="541"/>
                    </a:lnTo>
                    <a:lnTo>
                      <a:pt x="361" y="541"/>
                    </a:lnTo>
                    <a:lnTo>
                      <a:pt x="357" y="541"/>
                    </a:lnTo>
                    <a:lnTo>
                      <a:pt x="353" y="541"/>
                    </a:lnTo>
                    <a:lnTo>
                      <a:pt x="349" y="539"/>
                    </a:lnTo>
                    <a:lnTo>
                      <a:pt x="345" y="537"/>
                    </a:lnTo>
                    <a:lnTo>
                      <a:pt x="341" y="535"/>
                    </a:lnTo>
                    <a:lnTo>
                      <a:pt x="336" y="533"/>
                    </a:lnTo>
                    <a:lnTo>
                      <a:pt x="330" y="529"/>
                    </a:lnTo>
                    <a:lnTo>
                      <a:pt x="324" y="526"/>
                    </a:lnTo>
                    <a:lnTo>
                      <a:pt x="318" y="522"/>
                    </a:lnTo>
                    <a:lnTo>
                      <a:pt x="311" y="518"/>
                    </a:lnTo>
                    <a:lnTo>
                      <a:pt x="303" y="512"/>
                    </a:lnTo>
                    <a:lnTo>
                      <a:pt x="297" y="506"/>
                    </a:lnTo>
                    <a:lnTo>
                      <a:pt x="288" y="501"/>
                    </a:lnTo>
                    <a:lnTo>
                      <a:pt x="280" y="493"/>
                    </a:lnTo>
                    <a:lnTo>
                      <a:pt x="272" y="487"/>
                    </a:lnTo>
                    <a:lnTo>
                      <a:pt x="263" y="480"/>
                    </a:lnTo>
                    <a:lnTo>
                      <a:pt x="255" y="474"/>
                    </a:lnTo>
                    <a:lnTo>
                      <a:pt x="245" y="466"/>
                    </a:lnTo>
                    <a:lnTo>
                      <a:pt x="238" y="458"/>
                    </a:lnTo>
                    <a:lnTo>
                      <a:pt x="228" y="451"/>
                    </a:lnTo>
                    <a:lnTo>
                      <a:pt x="219" y="443"/>
                    </a:lnTo>
                    <a:lnTo>
                      <a:pt x="211" y="435"/>
                    </a:lnTo>
                    <a:lnTo>
                      <a:pt x="201" y="426"/>
                    </a:lnTo>
                    <a:lnTo>
                      <a:pt x="194" y="418"/>
                    </a:lnTo>
                    <a:lnTo>
                      <a:pt x="184" y="410"/>
                    </a:lnTo>
                    <a:lnTo>
                      <a:pt x="176" y="403"/>
                    </a:lnTo>
                    <a:lnTo>
                      <a:pt x="169" y="395"/>
                    </a:lnTo>
                    <a:lnTo>
                      <a:pt x="161" y="387"/>
                    </a:lnTo>
                    <a:lnTo>
                      <a:pt x="153" y="380"/>
                    </a:lnTo>
                    <a:lnTo>
                      <a:pt x="146" y="372"/>
                    </a:lnTo>
                    <a:lnTo>
                      <a:pt x="138" y="364"/>
                    </a:lnTo>
                    <a:lnTo>
                      <a:pt x="132" y="357"/>
                    </a:lnTo>
                    <a:lnTo>
                      <a:pt x="126" y="351"/>
                    </a:lnTo>
                    <a:lnTo>
                      <a:pt x="121" y="345"/>
                    </a:lnTo>
                    <a:lnTo>
                      <a:pt x="115" y="337"/>
                    </a:lnTo>
                    <a:lnTo>
                      <a:pt x="109" y="332"/>
                    </a:lnTo>
                    <a:lnTo>
                      <a:pt x="105" y="324"/>
                    </a:lnTo>
                    <a:lnTo>
                      <a:pt x="100" y="316"/>
                    </a:lnTo>
                    <a:lnTo>
                      <a:pt x="96" y="311"/>
                    </a:lnTo>
                    <a:lnTo>
                      <a:pt x="90" y="303"/>
                    </a:lnTo>
                    <a:lnTo>
                      <a:pt x="86" y="295"/>
                    </a:lnTo>
                    <a:lnTo>
                      <a:pt x="80" y="288"/>
                    </a:lnTo>
                    <a:lnTo>
                      <a:pt x="77" y="278"/>
                    </a:lnTo>
                    <a:lnTo>
                      <a:pt x="73" y="270"/>
                    </a:lnTo>
                    <a:lnTo>
                      <a:pt x="69" y="263"/>
                    </a:lnTo>
                    <a:lnTo>
                      <a:pt x="63" y="255"/>
                    </a:lnTo>
                    <a:lnTo>
                      <a:pt x="59" y="247"/>
                    </a:lnTo>
                    <a:lnTo>
                      <a:pt x="55" y="238"/>
                    </a:lnTo>
                    <a:lnTo>
                      <a:pt x="54" y="230"/>
                    </a:lnTo>
                    <a:lnTo>
                      <a:pt x="50" y="222"/>
                    </a:lnTo>
                    <a:lnTo>
                      <a:pt x="46" y="215"/>
                    </a:lnTo>
                    <a:lnTo>
                      <a:pt x="42" y="207"/>
                    </a:lnTo>
                    <a:lnTo>
                      <a:pt x="40" y="199"/>
                    </a:lnTo>
                    <a:lnTo>
                      <a:pt x="36" y="192"/>
                    </a:lnTo>
                    <a:lnTo>
                      <a:pt x="34" y="184"/>
                    </a:lnTo>
                    <a:lnTo>
                      <a:pt x="32" y="178"/>
                    </a:lnTo>
                    <a:lnTo>
                      <a:pt x="29" y="170"/>
                    </a:lnTo>
                    <a:lnTo>
                      <a:pt x="27" y="165"/>
                    </a:lnTo>
                    <a:lnTo>
                      <a:pt x="25" y="159"/>
                    </a:lnTo>
                    <a:lnTo>
                      <a:pt x="23" y="153"/>
                    </a:lnTo>
                    <a:lnTo>
                      <a:pt x="23" y="147"/>
                    </a:lnTo>
                    <a:lnTo>
                      <a:pt x="21" y="142"/>
                    </a:lnTo>
                    <a:lnTo>
                      <a:pt x="19" y="138"/>
                    </a:lnTo>
                    <a:lnTo>
                      <a:pt x="19" y="134"/>
                    </a:lnTo>
                    <a:lnTo>
                      <a:pt x="19" y="130"/>
                    </a:lnTo>
                    <a:lnTo>
                      <a:pt x="17" y="126"/>
                    </a:lnTo>
                    <a:lnTo>
                      <a:pt x="17" y="122"/>
                    </a:lnTo>
                    <a:lnTo>
                      <a:pt x="17" y="120"/>
                    </a:lnTo>
                    <a:lnTo>
                      <a:pt x="17" y="117"/>
                    </a:lnTo>
                    <a:lnTo>
                      <a:pt x="17" y="115"/>
                    </a:lnTo>
                    <a:lnTo>
                      <a:pt x="17" y="111"/>
                    </a:lnTo>
                    <a:lnTo>
                      <a:pt x="15" y="109"/>
                    </a:lnTo>
                    <a:lnTo>
                      <a:pt x="15" y="105"/>
                    </a:lnTo>
                    <a:lnTo>
                      <a:pt x="15" y="103"/>
                    </a:lnTo>
                    <a:lnTo>
                      <a:pt x="15" y="99"/>
                    </a:lnTo>
                    <a:lnTo>
                      <a:pt x="15" y="97"/>
                    </a:lnTo>
                    <a:lnTo>
                      <a:pt x="13" y="96"/>
                    </a:lnTo>
                    <a:lnTo>
                      <a:pt x="13" y="92"/>
                    </a:lnTo>
                    <a:lnTo>
                      <a:pt x="13" y="90"/>
                    </a:lnTo>
                    <a:lnTo>
                      <a:pt x="13" y="86"/>
                    </a:lnTo>
                    <a:lnTo>
                      <a:pt x="13" y="84"/>
                    </a:lnTo>
                    <a:lnTo>
                      <a:pt x="11" y="82"/>
                    </a:lnTo>
                    <a:lnTo>
                      <a:pt x="11" y="78"/>
                    </a:lnTo>
                    <a:lnTo>
                      <a:pt x="11" y="76"/>
                    </a:lnTo>
                    <a:lnTo>
                      <a:pt x="11" y="74"/>
                    </a:lnTo>
                    <a:lnTo>
                      <a:pt x="9" y="72"/>
                    </a:lnTo>
                    <a:lnTo>
                      <a:pt x="9" y="69"/>
                    </a:lnTo>
                    <a:lnTo>
                      <a:pt x="9" y="67"/>
                    </a:lnTo>
                    <a:lnTo>
                      <a:pt x="7" y="65"/>
                    </a:lnTo>
                    <a:lnTo>
                      <a:pt x="7" y="63"/>
                    </a:lnTo>
                    <a:lnTo>
                      <a:pt x="7" y="61"/>
                    </a:lnTo>
                    <a:lnTo>
                      <a:pt x="6" y="57"/>
                    </a:lnTo>
                    <a:lnTo>
                      <a:pt x="6" y="55"/>
                    </a:lnTo>
                    <a:lnTo>
                      <a:pt x="6" y="53"/>
                    </a:lnTo>
                    <a:lnTo>
                      <a:pt x="4" y="51"/>
                    </a:lnTo>
                    <a:lnTo>
                      <a:pt x="4" y="49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7" y="15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3" y="9"/>
                    </a:lnTo>
                    <a:lnTo>
                      <a:pt x="15" y="9"/>
                    </a:lnTo>
                    <a:lnTo>
                      <a:pt x="17" y="7"/>
                    </a:lnTo>
                    <a:lnTo>
                      <a:pt x="19" y="5"/>
                    </a:lnTo>
                    <a:lnTo>
                      <a:pt x="21" y="5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29" y="3"/>
                    </a:lnTo>
                    <a:lnTo>
                      <a:pt x="30" y="1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9" y="3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3" y="9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19" y="13"/>
                    </a:lnTo>
                    <a:lnTo>
                      <a:pt x="19" y="15"/>
                    </a:lnTo>
                    <a:lnTo>
                      <a:pt x="19" y="17"/>
                    </a:lnTo>
                    <a:lnTo>
                      <a:pt x="17" y="17"/>
                    </a:lnTo>
                    <a:lnTo>
                      <a:pt x="17" y="19"/>
                    </a:lnTo>
                    <a:lnTo>
                      <a:pt x="17" y="21"/>
                    </a:lnTo>
                    <a:lnTo>
                      <a:pt x="17" y="23"/>
                    </a:lnTo>
                    <a:lnTo>
                      <a:pt x="19" y="24"/>
                    </a:lnTo>
                    <a:lnTo>
                      <a:pt x="19" y="26"/>
                    </a:lnTo>
                    <a:lnTo>
                      <a:pt x="21" y="28"/>
                    </a:lnTo>
                    <a:lnTo>
                      <a:pt x="21" y="30"/>
                    </a:lnTo>
                    <a:lnTo>
                      <a:pt x="23" y="32"/>
                    </a:lnTo>
                    <a:lnTo>
                      <a:pt x="27" y="32"/>
                    </a:lnTo>
                    <a:lnTo>
                      <a:pt x="29" y="34"/>
                    </a:lnTo>
                    <a:lnTo>
                      <a:pt x="32" y="36"/>
                    </a:lnTo>
                    <a:lnTo>
                      <a:pt x="36" y="38"/>
                    </a:lnTo>
                    <a:lnTo>
                      <a:pt x="40" y="38"/>
                    </a:lnTo>
                    <a:lnTo>
                      <a:pt x="46" y="40"/>
                    </a:lnTo>
                    <a:lnTo>
                      <a:pt x="52" y="42"/>
                    </a:lnTo>
                    <a:lnTo>
                      <a:pt x="55" y="42"/>
                    </a:lnTo>
                    <a:lnTo>
                      <a:pt x="61" y="44"/>
                    </a:lnTo>
                    <a:lnTo>
                      <a:pt x="65" y="44"/>
                    </a:lnTo>
                    <a:lnTo>
                      <a:pt x="69" y="46"/>
                    </a:lnTo>
                    <a:lnTo>
                      <a:pt x="71" y="46"/>
                    </a:lnTo>
                    <a:lnTo>
                      <a:pt x="73" y="48"/>
                    </a:lnTo>
                    <a:lnTo>
                      <a:pt x="75" y="48"/>
                    </a:lnTo>
                    <a:lnTo>
                      <a:pt x="77" y="49"/>
                    </a:lnTo>
                    <a:lnTo>
                      <a:pt x="75" y="49"/>
                    </a:lnTo>
                    <a:lnTo>
                      <a:pt x="73" y="51"/>
                    </a:lnTo>
                    <a:lnTo>
                      <a:pt x="71" y="51"/>
                    </a:lnTo>
                    <a:lnTo>
                      <a:pt x="69" y="51"/>
                    </a:lnTo>
                    <a:lnTo>
                      <a:pt x="65" y="51"/>
                    </a:lnTo>
                    <a:lnTo>
                      <a:pt x="63" y="51"/>
                    </a:lnTo>
                    <a:lnTo>
                      <a:pt x="61" y="51"/>
                    </a:lnTo>
                    <a:lnTo>
                      <a:pt x="57" y="51"/>
                    </a:lnTo>
                    <a:lnTo>
                      <a:pt x="55" y="53"/>
                    </a:lnTo>
                    <a:lnTo>
                      <a:pt x="52" y="53"/>
                    </a:lnTo>
                    <a:lnTo>
                      <a:pt x="50" y="53"/>
                    </a:lnTo>
                    <a:lnTo>
                      <a:pt x="48" y="53"/>
                    </a:lnTo>
                    <a:lnTo>
                      <a:pt x="44" y="53"/>
                    </a:lnTo>
                    <a:lnTo>
                      <a:pt x="42" y="53"/>
                    </a:lnTo>
                    <a:lnTo>
                      <a:pt x="40" y="53"/>
                    </a:lnTo>
                    <a:lnTo>
                      <a:pt x="36" y="53"/>
                    </a:lnTo>
                    <a:lnTo>
                      <a:pt x="34" y="53"/>
                    </a:lnTo>
                    <a:lnTo>
                      <a:pt x="32" y="53"/>
                    </a:lnTo>
                    <a:lnTo>
                      <a:pt x="32" y="55"/>
                    </a:lnTo>
                    <a:lnTo>
                      <a:pt x="30" y="55"/>
                    </a:lnTo>
                    <a:lnTo>
                      <a:pt x="29" y="57"/>
                    </a:lnTo>
                    <a:lnTo>
                      <a:pt x="29" y="59"/>
                    </a:lnTo>
                    <a:lnTo>
                      <a:pt x="29" y="61"/>
                    </a:lnTo>
                    <a:lnTo>
                      <a:pt x="29" y="63"/>
                    </a:lnTo>
                    <a:lnTo>
                      <a:pt x="29" y="67"/>
                    </a:lnTo>
                    <a:lnTo>
                      <a:pt x="29" y="69"/>
                    </a:lnTo>
                    <a:lnTo>
                      <a:pt x="29" y="72"/>
                    </a:lnTo>
                    <a:lnTo>
                      <a:pt x="29" y="76"/>
                    </a:lnTo>
                    <a:lnTo>
                      <a:pt x="30" y="80"/>
                    </a:lnTo>
                    <a:lnTo>
                      <a:pt x="30" y="86"/>
                    </a:lnTo>
                    <a:lnTo>
                      <a:pt x="32" y="90"/>
                    </a:lnTo>
                    <a:lnTo>
                      <a:pt x="32" y="96"/>
                    </a:lnTo>
                    <a:lnTo>
                      <a:pt x="34" y="99"/>
                    </a:lnTo>
                    <a:lnTo>
                      <a:pt x="36" y="105"/>
                    </a:lnTo>
                    <a:lnTo>
                      <a:pt x="36" y="111"/>
                    </a:lnTo>
                    <a:lnTo>
                      <a:pt x="38" y="115"/>
                    </a:lnTo>
                    <a:lnTo>
                      <a:pt x="40" y="120"/>
                    </a:lnTo>
                    <a:lnTo>
                      <a:pt x="42" y="126"/>
                    </a:lnTo>
                    <a:lnTo>
                      <a:pt x="44" y="130"/>
                    </a:lnTo>
                    <a:lnTo>
                      <a:pt x="46" y="136"/>
                    </a:lnTo>
                    <a:lnTo>
                      <a:pt x="48" y="142"/>
                    </a:lnTo>
                    <a:lnTo>
                      <a:pt x="50" y="145"/>
                    </a:lnTo>
                    <a:lnTo>
                      <a:pt x="54" y="149"/>
                    </a:lnTo>
                    <a:lnTo>
                      <a:pt x="55" y="155"/>
                    </a:lnTo>
                    <a:lnTo>
                      <a:pt x="57" y="159"/>
                    </a:lnTo>
                    <a:lnTo>
                      <a:pt x="59" y="163"/>
                    </a:lnTo>
                    <a:lnTo>
                      <a:pt x="63" y="165"/>
                    </a:lnTo>
                    <a:lnTo>
                      <a:pt x="65" y="168"/>
                    </a:lnTo>
                    <a:lnTo>
                      <a:pt x="67" y="170"/>
                    </a:lnTo>
                    <a:lnTo>
                      <a:pt x="71" y="172"/>
                    </a:lnTo>
                    <a:lnTo>
                      <a:pt x="73" y="174"/>
                    </a:lnTo>
                    <a:lnTo>
                      <a:pt x="75" y="176"/>
                    </a:lnTo>
                    <a:lnTo>
                      <a:pt x="77" y="178"/>
                    </a:lnTo>
                    <a:lnTo>
                      <a:pt x="78" y="180"/>
                    </a:lnTo>
                    <a:lnTo>
                      <a:pt x="80" y="182"/>
                    </a:lnTo>
                    <a:lnTo>
                      <a:pt x="82" y="184"/>
                    </a:lnTo>
                    <a:lnTo>
                      <a:pt x="84" y="186"/>
                    </a:lnTo>
                    <a:lnTo>
                      <a:pt x="86" y="188"/>
                    </a:lnTo>
                    <a:lnTo>
                      <a:pt x="86" y="190"/>
                    </a:lnTo>
                    <a:lnTo>
                      <a:pt x="88" y="192"/>
                    </a:lnTo>
                    <a:lnTo>
                      <a:pt x="88" y="193"/>
                    </a:lnTo>
                    <a:lnTo>
                      <a:pt x="88" y="197"/>
                    </a:lnTo>
                    <a:lnTo>
                      <a:pt x="90" y="199"/>
                    </a:lnTo>
                    <a:lnTo>
                      <a:pt x="90" y="201"/>
                    </a:lnTo>
                    <a:lnTo>
                      <a:pt x="90" y="203"/>
                    </a:lnTo>
                    <a:lnTo>
                      <a:pt x="90" y="207"/>
                    </a:lnTo>
                    <a:lnTo>
                      <a:pt x="90" y="209"/>
                    </a:lnTo>
                    <a:lnTo>
                      <a:pt x="90" y="211"/>
                    </a:lnTo>
                    <a:lnTo>
                      <a:pt x="90" y="213"/>
                    </a:lnTo>
                    <a:lnTo>
                      <a:pt x="90" y="216"/>
                    </a:lnTo>
                    <a:lnTo>
                      <a:pt x="92" y="218"/>
                    </a:lnTo>
                    <a:lnTo>
                      <a:pt x="92" y="220"/>
                    </a:lnTo>
                    <a:lnTo>
                      <a:pt x="92" y="222"/>
                    </a:lnTo>
                    <a:lnTo>
                      <a:pt x="92" y="224"/>
                    </a:lnTo>
                    <a:lnTo>
                      <a:pt x="92" y="228"/>
                    </a:lnTo>
                    <a:lnTo>
                      <a:pt x="92" y="230"/>
                    </a:lnTo>
                    <a:lnTo>
                      <a:pt x="92" y="232"/>
                    </a:lnTo>
                    <a:lnTo>
                      <a:pt x="92" y="234"/>
                    </a:lnTo>
                    <a:lnTo>
                      <a:pt x="94" y="236"/>
                    </a:lnTo>
                    <a:lnTo>
                      <a:pt x="94" y="238"/>
                    </a:lnTo>
                    <a:lnTo>
                      <a:pt x="96" y="240"/>
                    </a:lnTo>
                    <a:lnTo>
                      <a:pt x="96" y="241"/>
                    </a:lnTo>
                    <a:lnTo>
                      <a:pt x="98" y="243"/>
                    </a:lnTo>
                    <a:lnTo>
                      <a:pt x="98" y="245"/>
                    </a:lnTo>
                    <a:lnTo>
                      <a:pt x="100" y="245"/>
                    </a:lnTo>
                    <a:lnTo>
                      <a:pt x="101" y="247"/>
                    </a:lnTo>
                    <a:lnTo>
                      <a:pt x="103" y="249"/>
                    </a:lnTo>
                    <a:lnTo>
                      <a:pt x="105" y="249"/>
                    </a:lnTo>
                    <a:lnTo>
                      <a:pt x="107" y="251"/>
                    </a:lnTo>
                    <a:lnTo>
                      <a:pt x="109" y="251"/>
                    </a:lnTo>
                    <a:lnTo>
                      <a:pt x="111" y="251"/>
                    </a:lnTo>
                    <a:lnTo>
                      <a:pt x="113" y="253"/>
                    </a:lnTo>
                    <a:lnTo>
                      <a:pt x="117" y="253"/>
                    </a:lnTo>
                    <a:lnTo>
                      <a:pt x="119" y="253"/>
                    </a:lnTo>
                    <a:lnTo>
                      <a:pt x="121" y="253"/>
                    </a:lnTo>
                    <a:lnTo>
                      <a:pt x="123" y="255"/>
                    </a:lnTo>
                    <a:lnTo>
                      <a:pt x="126" y="255"/>
                    </a:lnTo>
                    <a:lnTo>
                      <a:pt x="128" y="255"/>
                    </a:lnTo>
                    <a:lnTo>
                      <a:pt x="130" y="255"/>
                    </a:lnTo>
                    <a:lnTo>
                      <a:pt x="132" y="255"/>
                    </a:lnTo>
                    <a:lnTo>
                      <a:pt x="134" y="257"/>
                    </a:lnTo>
                    <a:lnTo>
                      <a:pt x="136" y="257"/>
                    </a:lnTo>
                    <a:lnTo>
                      <a:pt x="138" y="257"/>
                    </a:lnTo>
                    <a:lnTo>
                      <a:pt x="140" y="257"/>
                    </a:lnTo>
                    <a:lnTo>
                      <a:pt x="142" y="257"/>
                    </a:lnTo>
                    <a:lnTo>
                      <a:pt x="142" y="259"/>
                    </a:lnTo>
                    <a:lnTo>
                      <a:pt x="144" y="259"/>
                    </a:lnTo>
                    <a:lnTo>
                      <a:pt x="144" y="261"/>
                    </a:lnTo>
                    <a:lnTo>
                      <a:pt x="144" y="263"/>
                    </a:lnTo>
                    <a:lnTo>
                      <a:pt x="142" y="264"/>
                    </a:lnTo>
                    <a:lnTo>
                      <a:pt x="140" y="266"/>
                    </a:lnTo>
                    <a:lnTo>
                      <a:pt x="138" y="268"/>
                    </a:lnTo>
                    <a:lnTo>
                      <a:pt x="138" y="270"/>
                    </a:lnTo>
                    <a:lnTo>
                      <a:pt x="138" y="272"/>
                    </a:lnTo>
                    <a:lnTo>
                      <a:pt x="138" y="274"/>
                    </a:lnTo>
                    <a:lnTo>
                      <a:pt x="138" y="276"/>
                    </a:lnTo>
                    <a:lnTo>
                      <a:pt x="138" y="280"/>
                    </a:lnTo>
                    <a:lnTo>
                      <a:pt x="140" y="282"/>
                    </a:lnTo>
                    <a:lnTo>
                      <a:pt x="142" y="286"/>
                    </a:lnTo>
                    <a:lnTo>
                      <a:pt x="144" y="288"/>
                    </a:lnTo>
                    <a:lnTo>
                      <a:pt x="146" y="291"/>
                    </a:lnTo>
                    <a:lnTo>
                      <a:pt x="149" y="295"/>
                    </a:lnTo>
                    <a:lnTo>
                      <a:pt x="151" y="299"/>
                    </a:lnTo>
                    <a:lnTo>
                      <a:pt x="155" y="303"/>
                    </a:lnTo>
                    <a:lnTo>
                      <a:pt x="159" y="307"/>
                    </a:lnTo>
                    <a:lnTo>
                      <a:pt x="163" y="311"/>
                    </a:lnTo>
                    <a:lnTo>
                      <a:pt x="167" y="314"/>
                    </a:lnTo>
                    <a:lnTo>
                      <a:pt x="171" y="318"/>
                    </a:lnTo>
                    <a:lnTo>
                      <a:pt x="174" y="322"/>
                    </a:lnTo>
                    <a:lnTo>
                      <a:pt x="178" y="326"/>
                    </a:lnTo>
                    <a:lnTo>
                      <a:pt x="182" y="330"/>
                    </a:lnTo>
                    <a:lnTo>
                      <a:pt x="186" y="334"/>
                    </a:lnTo>
                    <a:lnTo>
                      <a:pt x="190" y="337"/>
                    </a:lnTo>
                    <a:lnTo>
                      <a:pt x="194" y="343"/>
                    </a:lnTo>
                    <a:lnTo>
                      <a:pt x="196" y="347"/>
                    </a:lnTo>
                    <a:lnTo>
                      <a:pt x="199" y="349"/>
                    </a:lnTo>
                    <a:lnTo>
                      <a:pt x="203" y="353"/>
                    </a:lnTo>
                    <a:lnTo>
                      <a:pt x="205" y="357"/>
                    </a:lnTo>
                    <a:lnTo>
                      <a:pt x="209" y="360"/>
                    </a:lnTo>
                    <a:lnTo>
                      <a:pt x="211" y="364"/>
                    </a:lnTo>
                    <a:lnTo>
                      <a:pt x="213" y="366"/>
                    </a:lnTo>
                    <a:lnTo>
                      <a:pt x="215" y="370"/>
                    </a:lnTo>
                    <a:lnTo>
                      <a:pt x="217" y="372"/>
                    </a:lnTo>
                    <a:close/>
                  </a:path>
                </a:pathLst>
              </a:custGeom>
              <a:solidFill>
                <a:srgbClr val="B0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86" name="Freeform 862"/>
              <p:cNvSpPr>
                <a:spLocks noChangeAspect="1"/>
              </p:cNvSpPr>
              <p:nvPr/>
            </p:nvSpPr>
            <p:spPr bwMode="auto">
              <a:xfrm>
                <a:off x="839" y="3264"/>
                <a:ext cx="419" cy="377"/>
              </a:xfrm>
              <a:custGeom>
                <a:avLst/>
                <a:gdLst>
                  <a:gd name="T0" fmla="*/ 19 w 552"/>
                  <a:gd name="T1" fmla="*/ 6 h 538"/>
                  <a:gd name="T2" fmla="*/ 19 w 552"/>
                  <a:gd name="T3" fmla="*/ 7 h 538"/>
                  <a:gd name="T4" fmla="*/ 18 w 552"/>
                  <a:gd name="T5" fmla="*/ 7 h 538"/>
                  <a:gd name="T6" fmla="*/ 18 w 552"/>
                  <a:gd name="T7" fmla="*/ 7 h 538"/>
                  <a:gd name="T8" fmla="*/ 17 w 552"/>
                  <a:gd name="T9" fmla="*/ 8 h 538"/>
                  <a:gd name="T10" fmla="*/ 15 w 552"/>
                  <a:gd name="T11" fmla="*/ 8 h 538"/>
                  <a:gd name="T12" fmla="*/ 14 w 552"/>
                  <a:gd name="T13" fmla="*/ 8 h 538"/>
                  <a:gd name="T14" fmla="*/ 13 w 552"/>
                  <a:gd name="T15" fmla="*/ 8 h 538"/>
                  <a:gd name="T16" fmla="*/ 11 w 552"/>
                  <a:gd name="T17" fmla="*/ 8 h 538"/>
                  <a:gd name="T18" fmla="*/ 9 w 552"/>
                  <a:gd name="T19" fmla="*/ 6 h 538"/>
                  <a:gd name="T20" fmla="*/ 6 w 552"/>
                  <a:gd name="T21" fmla="*/ 6 h 538"/>
                  <a:gd name="T22" fmla="*/ 5 w 552"/>
                  <a:gd name="T23" fmla="*/ 5 h 538"/>
                  <a:gd name="T24" fmla="*/ 3 w 552"/>
                  <a:gd name="T25" fmla="*/ 4 h 538"/>
                  <a:gd name="T26" fmla="*/ 2 w 552"/>
                  <a:gd name="T27" fmla="*/ 3 h 538"/>
                  <a:gd name="T28" fmla="*/ 2 w 552"/>
                  <a:gd name="T29" fmla="*/ 3 h 538"/>
                  <a:gd name="T30" fmla="*/ 2 w 552"/>
                  <a:gd name="T31" fmla="*/ 2 h 538"/>
                  <a:gd name="T32" fmla="*/ 2 w 552"/>
                  <a:gd name="T33" fmla="*/ 1 h 538"/>
                  <a:gd name="T34" fmla="*/ 2 w 552"/>
                  <a:gd name="T35" fmla="*/ 1 h 538"/>
                  <a:gd name="T36" fmla="*/ 2 w 552"/>
                  <a:gd name="T37" fmla="*/ 1 h 538"/>
                  <a:gd name="T38" fmla="*/ 2 w 552"/>
                  <a:gd name="T39" fmla="*/ 1 h 538"/>
                  <a:gd name="T40" fmla="*/ 0 w 552"/>
                  <a:gd name="T41" fmla="*/ 1 h 538"/>
                  <a:gd name="T42" fmla="*/ 2 w 552"/>
                  <a:gd name="T43" fmla="*/ 1 h 538"/>
                  <a:gd name="T44" fmla="*/ 2 w 552"/>
                  <a:gd name="T45" fmla="*/ 1 h 538"/>
                  <a:gd name="T46" fmla="*/ 2 w 552"/>
                  <a:gd name="T47" fmla="*/ 1 h 538"/>
                  <a:gd name="T48" fmla="*/ 2 w 552"/>
                  <a:gd name="T49" fmla="*/ 1 h 538"/>
                  <a:gd name="T50" fmla="*/ 2 w 552"/>
                  <a:gd name="T51" fmla="*/ 1 h 538"/>
                  <a:gd name="T52" fmla="*/ 2 w 552"/>
                  <a:gd name="T53" fmla="*/ 1 h 538"/>
                  <a:gd name="T54" fmla="*/ 2 w 552"/>
                  <a:gd name="T55" fmla="*/ 1 h 538"/>
                  <a:gd name="T56" fmla="*/ 3 w 552"/>
                  <a:gd name="T57" fmla="*/ 1 h 538"/>
                  <a:gd name="T58" fmla="*/ 2 w 552"/>
                  <a:gd name="T59" fmla="*/ 1 h 538"/>
                  <a:gd name="T60" fmla="*/ 2 w 552"/>
                  <a:gd name="T61" fmla="*/ 1 h 538"/>
                  <a:gd name="T62" fmla="*/ 2 w 552"/>
                  <a:gd name="T63" fmla="*/ 1 h 538"/>
                  <a:gd name="T64" fmla="*/ 2 w 552"/>
                  <a:gd name="T65" fmla="*/ 1 h 538"/>
                  <a:gd name="T66" fmla="*/ 2 w 552"/>
                  <a:gd name="T67" fmla="*/ 2 h 538"/>
                  <a:gd name="T68" fmla="*/ 2 w 552"/>
                  <a:gd name="T69" fmla="*/ 3 h 538"/>
                  <a:gd name="T70" fmla="*/ 3 w 552"/>
                  <a:gd name="T71" fmla="*/ 3 h 538"/>
                  <a:gd name="T72" fmla="*/ 3 w 552"/>
                  <a:gd name="T73" fmla="*/ 3 h 538"/>
                  <a:gd name="T74" fmla="*/ 3 w 552"/>
                  <a:gd name="T75" fmla="*/ 3 h 538"/>
                  <a:gd name="T76" fmla="*/ 3 w 552"/>
                  <a:gd name="T77" fmla="*/ 4 h 538"/>
                  <a:gd name="T78" fmla="*/ 4 w 552"/>
                  <a:gd name="T79" fmla="*/ 4 h 538"/>
                  <a:gd name="T80" fmla="*/ 4 w 552"/>
                  <a:gd name="T81" fmla="*/ 4 h 538"/>
                  <a:gd name="T82" fmla="*/ 5 w 552"/>
                  <a:gd name="T83" fmla="*/ 4 h 538"/>
                  <a:gd name="T84" fmla="*/ 5 w 552"/>
                  <a:gd name="T85" fmla="*/ 4 h 538"/>
                  <a:gd name="T86" fmla="*/ 5 w 552"/>
                  <a:gd name="T87" fmla="*/ 4 h 538"/>
                  <a:gd name="T88" fmla="*/ 6 w 552"/>
                  <a:gd name="T89" fmla="*/ 4 h 538"/>
                  <a:gd name="T90" fmla="*/ 6 w 552"/>
                  <a:gd name="T91" fmla="*/ 5 h 538"/>
                  <a:gd name="T92" fmla="*/ 8 w 552"/>
                  <a:gd name="T93" fmla="*/ 6 h 538"/>
                  <a:gd name="T94" fmla="*/ 8 w 552"/>
                  <a:gd name="T95" fmla="*/ 6 h 538"/>
                  <a:gd name="T96" fmla="*/ 8 w 552"/>
                  <a:gd name="T97" fmla="*/ 6 h 538"/>
                  <a:gd name="T98" fmla="*/ 11 w 552"/>
                  <a:gd name="T99" fmla="*/ 6 h 538"/>
                  <a:gd name="T100" fmla="*/ 12 w 552"/>
                  <a:gd name="T101" fmla="*/ 7 h 538"/>
                  <a:gd name="T102" fmla="*/ 14 w 552"/>
                  <a:gd name="T103" fmla="*/ 7 h 538"/>
                  <a:gd name="T104" fmla="*/ 17 w 552"/>
                  <a:gd name="T105" fmla="*/ 7 h 538"/>
                  <a:gd name="T106" fmla="*/ 18 w 552"/>
                  <a:gd name="T107" fmla="*/ 6 h 538"/>
                  <a:gd name="T108" fmla="*/ 19 w 552"/>
                  <a:gd name="T109" fmla="*/ 6 h 538"/>
                  <a:gd name="T110" fmla="*/ 20 w 552"/>
                  <a:gd name="T111" fmla="*/ 6 h 538"/>
                  <a:gd name="T112" fmla="*/ 20 w 552"/>
                  <a:gd name="T113" fmla="*/ 6 h 53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52"/>
                  <a:gd name="T172" fmla="*/ 0 h 538"/>
                  <a:gd name="T173" fmla="*/ 552 w 552"/>
                  <a:gd name="T174" fmla="*/ 538 h 53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52" h="538">
                    <a:moveTo>
                      <a:pt x="550" y="461"/>
                    </a:moveTo>
                    <a:lnTo>
                      <a:pt x="549" y="461"/>
                    </a:lnTo>
                    <a:lnTo>
                      <a:pt x="547" y="463"/>
                    </a:lnTo>
                    <a:lnTo>
                      <a:pt x="543" y="465"/>
                    </a:lnTo>
                    <a:lnTo>
                      <a:pt x="541" y="467"/>
                    </a:lnTo>
                    <a:lnTo>
                      <a:pt x="539" y="469"/>
                    </a:lnTo>
                    <a:lnTo>
                      <a:pt x="537" y="471"/>
                    </a:lnTo>
                    <a:lnTo>
                      <a:pt x="533" y="471"/>
                    </a:lnTo>
                    <a:lnTo>
                      <a:pt x="531" y="473"/>
                    </a:lnTo>
                    <a:lnTo>
                      <a:pt x="529" y="475"/>
                    </a:lnTo>
                    <a:lnTo>
                      <a:pt x="527" y="477"/>
                    </a:lnTo>
                    <a:lnTo>
                      <a:pt x="526" y="478"/>
                    </a:lnTo>
                    <a:lnTo>
                      <a:pt x="522" y="480"/>
                    </a:lnTo>
                    <a:lnTo>
                      <a:pt x="520" y="480"/>
                    </a:lnTo>
                    <a:lnTo>
                      <a:pt x="518" y="482"/>
                    </a:lnTo>
                    <a:lnTo>
                      <a:pt x="516" y="484"/>
                    </a:lnTo>
                    <a:lnTo>
                      <a:pt x="514" y="486"/>
                    </a:lnTo>
                    <a:lnTo>
                      <a:pt x="512" y="488"/>
                    </a:lnTo>
                    <a:lnTo>
                      <a:pt x="510" y="488"/>
                    </a:lnTo>
                    <a:lnTo>
                      <a:pt x="506" y="490"/>
                    </a:lnTo>
                    <a:lnTo>
                      <a:pt x="504" y="492"/>
                    </a:lnTo>
                    <a:lnTo>
                      <a:pt x="503" y="494"/>
                    </a:lnTo>
                    <a:lnTo>
                      <a:pt x="501" y="494"/>
                    </a:lnTo>
                    <a:lnTo>
                      <a:pt x="499" y="496"/>
                    </a:lnTo>
                    <a:lnTo>
                      <a:pt x="497" y="498"/>
                    </a:lnTo>
                    <a:lnTo>
                      <a:pt x="495" y="500"/>
                    </a:lnTo>
                    <a:lnTo>
                      <a:pt x="493" y="500"/>
                    </a:lnTo>
                    <a:lnTo>
                      <a:pt x="491" y="501"/>
                    </a:lnTo>
                    <a:lnTo>
                      <a:pt x="489" y="501"/>
                    </a:lnTo>
                    <a:lnTo>
                      <a:pt x="489" y="503"/>
                    </a:lnTo>
                    <a:lnTo>
                      <a:pt x="487" y="505"/>
                    </a:lnTo>
                    <a:lnTo>
                      <a:pt x="485" y="505"/>
                    </a:lnTo>
                    <a:lnTo>
                      <a:pt x="483" y="507"/>
                    </a:lnTo>
                    <a:lnTo>
                      <a:pt x="479" y="509"/>
                    </a:lnTo>
                    <a:lnTo>
                      <a:pt x="478" y="511"/>
                    </a:lnTo>
                    <a:lnTo>
                      <a:pt x="474" y="511"/>
                    </a:lnTo>
                    <a:lnTo>
                      <a:pt x="470" y="513"/>
                    </a:lnTo>
                    <a:lnTo>
                      <a:pt x="466" y="515"/>
                    </a:lnTo>
                    <a:lnTo>
                      <a:pt x="462" y="517"/>
                    </a:lnTo>
                    <a:lnTo>
                      <a:pt x="458" y="519"/>
                    </a:lnTo>
                    <a:lnTo>
                      <a:pt x="455" y="521"/>
                    </a:lnTo>
                    <a:lnTo>
                      <a:pt x="451" y="523"/>
                    </a:lnTo>
                    <a:lnTo>
                      <a:pt x="447" y="523"/>
                    </a:lnTo>
                    <a:lnTo>
                      <a:pt x="441" y="525"/>
                    </a:lnTo>
                    <a:lnTo>
                      <a:pt x="437" y="526"/>
                    </a:lnTo>
                    <a:lnTo>
                      <a:pt x="433" y="526"/>
                    </a:lnTo>
                    <a:lnTo>
                      <a:pt x="428" y="528"/>
                    </a:lnTo>
                    <a:lnTo>
                      <a:pt x="424" y="530"/>
                    </a:lnTo>
                    <a:lnTo>
                      <a:pt x="420" y="530"/>
                    </a:lnTo>
                    <a:lnTo>
                      <a:pt x="414" y="532"/>
                    </a:lnTo>
                    <a:lnTo>
                      <a:pt x="410" y="532"/>
                    </a:lnTo>
                    <a:lnTo>
                      <a:pt x="405" y="534"/>
                    </a:lnTo>
                    <a:lnTo>
                      <a:pt x="401" y="534"/>
                    </a:lnTo>
                    <a:lnTo>
                      <a:pt x="397" y="536"/>
                    </a:lnTo>
                    <a:lnTo>
                      <a:pt x="391" y="536"/>
                    </a:lnTo>
                    <a:lnTo>
                      <a:pt x="387" y="536"/>
                    </a:lnTo>
                    <a:lnTo>
                      <a:pt x="384" y="538"/>
                    </a:lnTo>
                    <a:lnTo>
                      <a:pt x="380" y="538"/>
                    </a:lnTo>
                    <a:lnTo>
                      <a:pt x="374" y="538"/>
                    </a:lnTo>
                    <a:lnTo>
                      <a:pt x="370" y="538"/>
                    </a:lnTo>
                    <a:lnTo>
                      <a:pt x="366" y="538"/>
                    </a:lnTo>
                    <a:lnTo>
                      <a:pt x="362" y="538"/>
                    </a:lnTo>
                    <a:lnTo>
                      <a:pt x="361" y="538"/>
                    </a:lnTo>
                    <a:lnTo>
                      <a:pt x="357" y="538"/>
                    </a:lnTo>
                    <a:lnTo>
                      <a:pt x="353" y="538"/>
                    </a:lnTo>
                    <a:lnTo>
                      <a:pt x="349" y="536"/>
                    </a:lnTo>
                    <a:lnTo>
                      <a:pt x="345" y="534"/>
                    </a:lnTo>
                    <a:lnTo>
                      <a:pt x="341" y="532"/>
                    </a:lnTo>
                    <a:lnTo>
                      <a:pt x="336" y="530"/>
                    </a:lnTo>
                    <a:lnTo>
                      <a:pt x="330" y="526"/>
                    </a:lnTo>
                    <a:lnTo>
                      <a:pt x="324" y="523"/>
                    </a:lnTo>
                    <a:lnTo>
                      <a:pt x="318" y="519"/>
                    </a:lnTo>
                    <a:lnTo>
                      <a:pt x="311" y="515"/>
                    </a:lnTo>
                    <a:lnTo>
                      <a:pt x="303" y="509"/>
                    </a:lnTo>
                    <a:lnTo>
                      <a:pt x="297" y="503"/>
                    </a:lnTo>
                    <a:lnTo>
                      <a:pt x="288" y="498"/>
                    </a:lnTo>
                    <a:lnTo>
                      <a:pt x="280" y="490"/>
                    </a:lnTo>
                    <a:lnTo>
                      <a:pt x="272" y="484"/>
                    </a:lnTo>
                    <a:lnTo>
                      <a:pt x="263" y="477"/>
                    </a:lnTo>
                    <a:lnTo>
                      <a:pt x="255" y="471"/>
                    </a:lnTo>
                    <a:lnTo>
                      <a:pt x="245" y="463"/>
                    </a:lnTo>
                    <a:lnTo>
                      <a:pt x="238" y="455"/>
                    </a:lnTo>
                    <a:lnTo>
                      <a:pt x="228" y="448"/>
                    </a:lnTo>
                    <a:lnTo>
                      <a:pt x="219" y="440"/>
                    </a:lnTo>
                    <a:lnTo>
                      <a:pt x="211" y="432"/>
                    </a:lnTo>
                    <a:lnTo>
                      <a:pt x="201" y="423"/>
                    </a:lnTo>
                    <a:lnTo>
                      <a:pt x="194" y="415"/>
                    </a:lnTo>
                    <a:lnTo>
                      <a:pt x="184" y="407"/>
                    </a:lnTo>
                    <a:lnTo>
                      <a:pt x="176" y="400"/>
                    </a:lnTo>
                    <a:lnTo>
                      <a:pt x="169" y="392"/>
                    </a:lnTo>
                    <a:lnTo>
                      <a:pt x="161" y="384"/>
                    </a:lnTo>
                    <a:lnTo>
                      <a:pt x="153" y="377"/>
                    </a:lnTo>
                    <a:lnTo>
                      <a:pt x="146" y="369"/>
                    </a:lnTo>
                    <a:lnTo>
                      <a:pt x="138" y="361"/>
                    </a:lnTo>
                    <a:lnTo>
                      <a:pt x="132" y="354"/>
                    </a:lnTo>
                    <a:lnTo>
                      <a:pt x="126" y="348"/>
                    </a:lnTo>
                    <a:lnTo>
                      <a:pt x="121" y="342"/>
                    </a:lnTo>
                    <a:lnTo>
                      <a:pt x="115" y="334"/>
                    </a:lnTo>
                    <a:lnTo>
                      <a:pt x="109" y="329"/>
                    </a:lnTo>
                    <a:lnTo>
                      <a:pt x="105" y="321"/>
                    </a:lnTo>
                    <a:lnTo>
                      <a:pt x="100" y="313"/>
                    </a:lnTo>
                    <a:lnTo>
                      <a:pt x="96" y="308"/>
                    </a:lnTo>
                    <a:lnTo>
                      <a:pt x="90" y="300"/>
                    </a:lnTo>
                    <a:lnTo>
                      <a:pt x="86" y="292"/>
                    </a:lnTo>
                    <a:lnTo>
                      <a:pt x="80" y="285"/>
                    </a:lnTo>
                    <a:lnTo>
                      <a:pt x="77" y="275"/>
                    </a:lnTo>
                    <a:lnTo>
                      <a:pt x="73" y="267"/>
                    </a:lnTo>
                    <a:lnTo>
                      <a:pt x="69" y="260"/>
                    </a:lnTo>
                    <a:lnTo>
                      <a:pt x="63" y="252"/>
                    </a:lnTo>
                    <a:lnTo>
                      <a:pt x="59" y="244"/>
                    </a:lnTo>
                    <a:lnTo>
                      <a:pt x="55" y="235"/>
                    </a:lnTo>
                    <a:lnTo>
                      <a:pt x="54" y="227"/>
                    </a:lnTo>
                    <a:lnTo>
                      <a:pt x="50" y="219"/>
                    </a:lnTo>
                    <a:lnTo>
                      <a:pt x="46" y="212"/>
                    </a:lnTo>
                    <a:lnTo>
                      <a:pt x="42" y="204"/>
                    </a:lnTo>
                    <a:lnTo>
                      <a:pt x="40" y="196"/>
                    </a:lnTo>
                    <a:lnTo>
                      <a:pt x="36" y="189"/>
                    </a:lnTo>
                    <a:lnTo>
                      <a:pt x="34" y="181"/>
                    </a:lnTo>
                    <a:lnTo>
                      <a:pt x="32" y="175"/>
                    </a:lnTo>
                    <a:lnTo>
                      <a:pt x="29" y="167"/>
                    </a:lnTo>
                    <a:lnTo>
                      <a:pt x="27" y="162"/>
                    </a:lnTo>
                    <a:lnTo>
                      <a:pt x="25" y="156"/>
                    </a:lnTo>
                    <a:lnTo>
                      <a:pt x="23" y="150"/>
                    </a:lnTo>
                    <a:lnTo>
                      <a:pt x="23" y="144"/>
                    </a:lnTo>
                    <a:lnTo>
                      <a:pt x="21" y="139"/>
                    </a:lnTo>
                    <a:lnTo>
                      <a:pt x="19" y="135"/>
                    </a:lnTo>
                    <a:lnTo>
                      <a:pt x="19" y="131"/>
                    </a:lnTo>
                    <a:lnTo>
                      <a:pt x="19" y="127"/>
                    </a:lnTo>
                    <a:lnTo>
                      <a:pt x="17" y="123"/>
                    </a:lnTo>
                    <a:lnTo>
                      <a:pt x="17" y="119"/>
                    </a:lnTo>
                    <a:lnTo>
                      <a:pt x="17" y="117"/>
                    </a:lnTo>
                    <a:lnTo>
                      <a:pt x="17" y="114"/>
                    </a:lnTo>
                    <a:lnTo>
                      <a:pt x="17" y="112"/>
                    </a:lnTo>
                    <a:lnTo>
                      <a:pt x="17" y="108"/>
                    </a:lnTo>
                    <a:lnTo>
                      <a:pt x="15" y="106"/>
                    </a:lnTo>
                    <a:lnTo>
                      <a:pt x="15" y="102"/>
                    </a:lnTo>
                    <a:lnTo>
                      <a:pt x="15" y="100"/>
                    </a:lnTo>
                    <a:lnTo>
                      <a:pt x="15" y="96"/>
                    </a:lnTo>
                    <a:lnTo>
                      <a:pt x="15" y="94"/>
                    </a:lnTo>
                    <a:lnTo>
                      <a:pt x="13" y="93"/>
                    </a:lnTo>
                    <a:lnTo>
                      <a:pt x="13" y="89"/>
                    </a:lnTo>
                    <a:lnTo>
                      <a:pt x="13" y="87"/>
                    </a:lnTo>
                    <a:lnTo>
                      <a:pt x="13" y="83"/>
                    </a:lnTo>
                    <a:lnTo>
                      <a:pt x="13" y="81"/>
                    </a:lnTo>
                    <a:lnTo>
                      <a:pt x="11" y="79"/>
                    </a:lnTo>
                    <a:lnTo>
                      <a:pt x="11" y="75"/>
                    </a:lnTo>
                    <a:lnTo>
                      <a:pt x="11" y="73"/>
                    </a:lnTo>
                    <a:lnTo>
                      <a:pt x="11" y="71"/>
                    </a:lnTo>
                    <a:lnTo>
                      <a:pt x="9" y="69"/>
                    </a:lnTo>
                    <a:lnTo>
                      <a:pt x="9" y="66"/>
                    </a:lnTo>
                    <a:lnTo>
                      <a:pt x="9" y="64"/>
                    </a:lnTo>
                    <a:lnTo>
                      <a:pt x="7" y="62"/>
                    </a:lnTo>
                    <a:lnTo>
                      <a:pt x="7" y="60"/>
                    </a:lnTo>
                    <a:lnTo>
                      <a:pt x="7" y="58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5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2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7" y="12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3" y="4"/>
                    </a:lnTo>
                    <a:lnTo>
                      <a:pt x="21" y="6"/>
                    </a:lnTo>
                    <a:lnTo>
                      <a:pt x="19" y="8"/>
                    </a:lnTo>
                    <a:lnTo>
                      <a:pt x="17" y="10"/>
                    </a:lnTo>
                    <a:lnTo>
                      <a:pt x="15" y="12"/>
                    </a:lnTo>
                    <a:lnTo>
                      <a:pt x="15" y="14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3" y="20"/>
                    </a:lnTo>
                    <a:lnTo>
                      <a:pt x="11" y="21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3" y="27"/>
                    </a:lnTo>
                    <a:lnTo>
                      <a:pt x="15" y="29"/>
                    </a:lnTo>
                    <a:lnTo>
                      <a:pt x="15" y="31"/>
                    </a:lnTo>
                    <a:lnTo>
                      <a:pt x="17" y="33"/>
                    </a:lnTo>
                    <a:lnTo>
                      <a:pt x="21" y="35"/>
                    </a:lnTo>
                    <a:lnTo>
                      <a:pt x="23" y="37"/>
                    </a:lnTo>
                    <a:lnTo>
                      <a:pt x="27" y="39"/>
                    </a:lnTo>
                    <a:lnTo>
                      <a:pt x="30" y="39"/>
                    </a:lnTo>
                    <a:lnTo>
                      <a:pt x="34" y="41"/>
                    </a:lnTo>
                    <a:lnTo>
                      <a:pt x="40" y="43"/>
                    </a:lnTo>
                    <a:lnTo>
                      <a:pt x="46" y="45"/>
                    </a:lnTo>
                    <a:lnTo>
                      <a:pt x="50" y="45"/>
                    </a:lnTo>
                    <a:lnTo>
                      <a:pt x="55" y="46"/>
                    </a:lnTo>
                    <a:lnTo>
                      <a:pt x="59" y="46"/>
                    </a:lnTo>
                    <a:lnTo>
                      <a:pt x="63" y="48"/>
                    </a:lnTo>
                    <a:lnTo>
                      <a:pt x="65" y="48"/>
                    </a:lnTo>
                    <a:lnTo>
                      <a:pt x="67" y="48"/>
                    </a:lnTo>
                    <a:lnTo>
                      <a:pt x="69" y="48"/>
                    </a:lnTo>
                    <a:lnTo>
                      <a:pt x="69" y="50"/>
                    </a:lnTo>
                    <a:lnTo>
                      <a:pt x="67" y="50"/>
                    </a:lnTo>
                    <a:lnTo>
                      <a:pt x="65" y="50"/>
                    </a:lnTo>
                    <a:lnTo>
                      <a:pt x="63" y="50"/>
                    </a:lnTo>
                    <a:lnTo>
                      <a:pt x="61" y="50"/>
                    </a:lnTo>
                    <a:lnTo>
                      <a:pt x="59" y="50"/>
                    </a:lnTo>
                    <a:lnTo>
                      <a:pt x="57" y="50"/>
                    </a:lnTo>
                    <a:lnTo>
                      <a:pt x="54" y="50"/>
                    </a:lnTo>
                    <a:lnTo>
                      <a:pt x="52" y="50"/>
                    </a:lnTo>
                    <a:lnTo>
                      <a:pt x="48" y="50"/>
                    </a:lnTo>
                    <a:lnTo>
                      <a:pt x="46" y="50"/>
                    </a:lnTo>
                    <a:lnTo>
                      <a:pt x="42" y="50"/>
                    </a:lnTo>
                    <a:lnTo>
                      <a:pt x="40" y="50"/>
                    </a:lnTo>
                    <a:lnTo>
                      <a:pt x="36" y="50"/>
                    </a:lnTo>
                    <a:lnTo>
                      <a:pt x="34" y="50"/>
                    </a:lnTo>
                    <a:lnTo>
                      <a:pt x="30" y="50"/>
                    </a:lnTo>
                    <a:lnTo>
                      <a:pt x="29" y="50"/>
                    </a:lnTo>
                    <a:lnTo>
                      <a:pt x="27" y="50"/>
                    </a:lnTo>
                    <a:lnTo>
                      <a:pt x="23" y="50"/>
                    </a:lnTo>
                    <a:lnTo>
                      <a:pt x="21" y="50"/>
                    </a:lnTo>
                    <a:lnTo>
                      <a:pt x="21" y="52"/>
                    </a:lnTo>
                    <a:lnTo>
                      <a:pt x="19" y="52"/>
                    </a:lnTo>
                    <a:lnTo>
                      <a:pt x="17" y="54"/>
                    </a:lnTo>
                    <a:lnTo>
                      <a:pt x="17" y="56"/>
                    </a:lnTo>
                    <a:lnTo>
                      <a:pt x="17" y="58"/>
                    </a:lnTo>
                    <a:lnTo>
                      <a:pt x="17" y="60"/>
                    </a:lnTo>
                    <a:lnTo>
                      <a:pt x="17" y="64"/>
                    </a:lnTo>
                    <a:lnTo>
                      <a:pt x="17" y="68"/>
                    </a:lnTo>
                    <a:lnTo>
                      <a:pt x="17" y="71"/>
                    </a:lnTo>
                    <a:lnTo>
                      <a:pt x="17" y="75"/>
                    </a:lnTo>
                    <a:lnTo>
                      <a:pt x="19" y="79"/>
                    </a:lnTo>
                    <a:lnTo>
                      <a:pt x="19" y="85"/>
                    </a:lnTo>
                    <a:lnTo>
                      <a:pt x="21" y="89"/>
                    </a:lnTo>
                    <a:lnTo>
                      <a:pt x="21" y="94"/>
                    </a:lnTo>
                    <a:lnTo>
                      <a:pt x="23" y="98"/>
                    </a:lnTo>
                    <a:lnTo>
                      <a:pt x="25" y="104"/>
                    </a:lnTo>
                    <a:lnTo>
                      <a:pt x="25" y="110"/>
                    </a:lnTo>
                    <a:lnTo>
                      <a:pt x="27" y="116"/>
                    </a:lnTo>
                    <a:lnTo>
                      <a:pt x="29" y="121"/>
                    </a:lnTo>
                    <a:lnTo>
                      <a:pt x="30" y="127"/>
                    </a:lnTo>
                    <a:lnTo>
                      <a:pt x="32" y="131"/>
                    </a:lnTo>
                    <a:lnTo>
                      <a:pt x="34" y="137"/>
                    </a:lnTo>
                    <a:lnTo>
                      <a:pt x="36" y="142"/>
                    </a:lnTo>
                    <a:lnTo>
                      <a:pt x="38" y="146"/>
                    </a:lnTo>
                    <a:lnTo>
                      <a:pt x="40" y="152"/>
                    </a:lnTo>
                    <a:lnTo>
                      <a:pt x="42" y="156"/>
                    </a:lnTo>
                    <a:lnTo>
                      <a:pt x="46" y="160"/>
                    </a:lnTo>
                    <a:lnTo>
                      <a:pt x="48" y="164"/>
                    </a:lnTo>
                    <a:lnTo>
                      <a:pt x="50" y="167"/>
                    </a:lnTo>
                    <a:lnTo>
                      <a:pt x="52" y="171"/>
                    </a:lnTo>
                    <a:lnTo>
                      <a:pt x="55" y="173"/>
                    </a:lnTo>
                    <a:lnTo>
                      <a:pt x="57" y="175"/>
                    </a:lnTo>
                    <a:lnTo>
                      <a:pt x="59" y="177"/>
                    </a:lnTo>
                    <a:lnTo>
                      <a:pt x="63" y="179"/>
                    </a:lnTo>
                    <a:lnTo>
                      <a:pt x="65" y="181"/>
                    </a:lnTo>
                    <a:lnTo>
                      <a:pt x="67" y="183"/>
                    </a:lnTo>
                    <a:lnTo>
                      <a:pt x="69" y="185"/>
                    </a:lnTo>
                    <a:lnTo>
                      <a:pt x="71" y="187"/>
                    </a:lnTo>
                    <a:lnTo>
                      <a:pt x="71" y="189"/>
                    </a:lnTo>
                    <a:lnTo>
                      <a:pt x="73" y="190"/>
                    </a:lnTo>
                    <a:lnTo>
                      <a:pt x="75" y="192"/>
                    </a:lnTo>
                    <a:lnTo>
                      <a:pt x="75" y="196"/>
                    </a:lnTo>
                    <a:lnTo>
                      <a:pt x="75" y="198"/>
                    </a:lnTo>
                    <a:lnTo>
                      <a:pt x="77" y="200"/>
                    </a:lnTo>
                    <a:lnTo>
                      <a:pt x="77" y="202"/>
                    </a:lnTo>
                    <a:lnTo>
                      <a:pt x="77" y="206"/>
                    </a:lnTo>
                    <a:lnTo>
                      <a:pt x="77" y="208"/>
                    </a:lnTo>
                    <a:lnTo>
                      <a:pt x="77" y="210"/>
                    </a:lnTo>
                    <a:lnTo>
                      <a:pt x="77" y="213"/>
                    </a:lnTo>
                    <a:lnTo>
                      <a:pt x="77" y="215"/>
                    </a:lnTo>
                    <a:lnTo>
                      <a:pt x="78" y="219"/>
                    </a:lnTo>
                    <a:lnTo>
                      <a:pt x="78" y="221"/>
                    </a:lnTo>
                    <a:lnTo>
                      <a:pt x="78" y="223"/>
                    </a:lnTo>
                    <a:lnTo>
                      <a:pt x="78" y="227"/>
                    </a:lnTo>
                    <a:lnTo>
                      <a:pt x="78" y="229"/>
                    </a:lnTo>
                    <a:lnTo>
                      <a:pt x="78" y="231"/>
                    </a:lnTo>
                    <a:lnTo>
                      <a:pt x="78" y="233"/>
                    </a:lnTo>
                    <a:lnTo>
                      <a:pt x="78" y="237"/>
                    </a:lnTo>
                    <a:lnTo>
                      <a:pt x="78" y="238"/>
                    </a:lnTo>
                    <a:lnTo>
                      <a:pt x="78" y="240"/>
                    </a:lnTo>
                    <a:lnTo>
                      <a:pt x="80" y="242"/>
                    </a:lnTo>
                    <a:lnTo>
                      <a:pt x="80" y="244"/>
                    </a:lnTo>
                    <a:lnTo>
                      <a:pt x="80" y="246"/>
                    </a:lnTo>
                    <a:lnTo>
                      <a:pt x="82" y="248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6" y="252"/>
                    </a:lnTo>
                    <a:lnTo>
                      <a:pt x="88" y="254"/>
                    </a:lnTo>
                    <a:lnTo>
                      <a:pt x="90" y="256"/>
                    </a:lnTo>
                    <a:lnTo>
                      <a:pt x="92" y="256"/>
                    </a:lnTo>
                    <a:lnTo>
                      <a:pt x="94" y="256"/>
                    </a:lnTo>
                    <a:lnTo>
                      <a:pt x="96" y="258"/>
                    </a:lnTo>
                    <a:lnTo>
                      <a:pt x="98" y="258"/>
                    </a:lnTo>
                    <a:lnTo>
                      <a:pt x="101" y="258"/>
                    </a:lnTo>
                    <a:lnTo>
                      <a:pt x="103" y="258"/>
                    </a:lnTo>
                    <a:lnTo>
                      <a:pt x="105" y="258"/>
                    </a:lnTo>
                    <a:lnTo>
                      <a:pt x="109" y="260"/>
                    </a:lnTo>
                    <a:lnTo>
                      <a:pt x="111" y="260"/>
                    </a:lnTo>
                    <a:lnTo>
                      <a:pt x="113" y="260"/>
                    </a:lnTo>
                    <a:lnTo>
                      <a:pt x="115" y="260"/>
                    </a:lnTo>
                    <a:lnTo>
                      <a:pt x="119" y="260"/>
                    </a:lnTo>
                    <a:lnTo>
                      <a:pt x="121" y="260"/>
                    </a:lnTo>
                    <a:lnTo>
                      <a:pt x="123" y="260"/>
                    </a:lnTo>
                    <a:lnTo>
                      <a:pt x="125" y="260"/>
                    </a:lnTo>
                    <a:lnTo>
                      <a:pt x="126" y="260"/>
                    </a:lnTo>
                    <a:lnTo>
                      <a:pt x="128" y="260"/>
                    </a:lnTo>
                    <a:lnTo>
                      <a:pt x="130" y="260"/>
                    </a:lnTo>
                    <a:lnTo>
                      <a:pt x="132" y="260"/>
                    </a:lnTo>
                    <a:lnTo>
                      <a:pt x="134" y="260"/>
                    </a:lnTo>
                    <a:lnTo>
                      <a:pt x="134" y="261"/>
                    </a:lnTo>
                    <a:lnTo>
                      <a:pt x="134" y="263"/>
                    </a:lnTo>
                    <a:lnTo>
                      <a:pt x="132" y="263"/>
                    </a:lnTo>
                    <a:lnTo>
                      <a:pt x="132" y="265"/>
                    </a:lnTo>
                    <a:lnTo>
                      <a:pt x="130" y="267"/>
                    </a:lnTo>
                    <a:lnTo>
                      <a:pt x="128" y="267"/>
                    </a:lnTo>
                    <a:lnTo>
                      <a:pt x="126" y="269"/>
                    </a:lnTo>
                    <a:lnTo>
                      <a:pt x="126" y="271"/>
                    </a:lnTo>
                    <a:lnTo>
                      <a:pt x="126" y="275"/>
                    </a:lnTo>
                    <a:lnTo>
                      <a:pt x="126" y="277"/>
                    </a:lnTo>
                    <a:lnTo>
                      <a:pt x="128" y="281"/>
                    </a:lnTo>
                    <a:lnTo>
                      <a:pt x="130" y="283"/>
                    </a:lnTo>
                    <a:lnTo>
                      <a:pt x="130" y="286"/>
                    </a:lnTo>
                    <a:lnTo>
                      <a:pt x="134" y="290"/>
                    </a:lnTo>
                    <a:lnTo>
                      <a:pt x="136" y="292"/>
                    </a:lnTo>
                    <a:lnTo>
                      <a:pt x="138" y="296"/>
                    </a:lnTo>
                    <a:lnTo>
                      <a:pt x="142" y="300"/>
                    </a:lnTo>
                    <a:lnTo>
                      <a:pt x="144" y="304"/>
                    </a:lnTo>
                    <a:lnTo>
                      <a:pt x="148" y="308"/>
                    </a:lnTo>
                    <a:lnTo>
                      <a:pt x="151" y="311"/>
                    </a:lnTo>
                    <a:lnTo>
                      <a:pt x="155" y="317"/>
                    </a:lnTo>
                    <a:lnTo>
                      <a:pt x="159" y="321"/>
                    </a:lnTo>
                    <a:lnTo>
                      <a:pt x="163" y="325"/>
                    </a:lnTo>
                    <a:lnTo>
                      <a:pt x="167" y="329"/>
                    </a:lnTo>
                    <a:lnTo>
                      <a:pt x="171" y="333"/>
                    </a:lnTo>
                    <a:lnTo>
                      <a:pt x="174" y="336"/>
                    </a:lnTo>
                    <a:lnTo>
                      <a:pt x="178" y="342"/>
                    </a:lnTo>
                    <a:lnTo>
                      <a:pt x="182" y="346"/>
                    </a:lnTo>
                    <a:lnTo>
                      <a:pt x="186" y="350"/>
                    </a:lnTo>
                    <a:lnTo>
                      <a:pt x="190" y="354"/>
                    </a:lnTo>
                    <a:lnTo>
                      <a:pt x="192" y="357"/>
                    </a:lnTo>
                    <a:lnTo>
                      <a:pt x="196" y="361"/>
                    </a:lnTo>
                    <a:lnTo>
                      <a:pt x="197" y="363"/>
                    </a:lnTo>
                    <a:lnTo>
                      <a:pt x="201" y="367"/>
                    </a:lnTo>
                    <a:lnTo>
                      <a:pt x="203" y="371"/>
                    </a:lnTo>
                    <a:lnTo>
                      <a:pt x="205" y="373"/>
                    </a:lnTo>
                    <a:lnTo>
                      <a:pt x="205" y="377"/>
                    </a:lnTo>
                    <a:lnTo>
                      <a:pt x="207" y="379"/>
                    </a:lnTo>
                    <a:lnTo>
                      <a:pt x="209" y="381"/>
                    </a:lnTo>
                    <a:lnTo>
                      <a:pt x="211" y="384"/>
                    </a:lnTo>
                    <a:lnTo>
                      <a:pt x="213" y="386"/>
                    </a:lnTo>
                    <a:lnTo>
                      <a:pt x="215" y="390"/>
                    </a:lnTo>
                    <a:lnTo>
                      <a:pt x="217" y="394"/>
                    </a:lnTo>
                    <a:lnTo>
                      <a:pt x="219" y="396"/>
                    </a:lnTo>
                    <a:lnTo>
                      <a:pt x="220" y="400"/>
                    </a:lnTo>
                    <a:lnTo>
                      <a:pt x="224" y="404"/>
                    </a:lnTo>
                    <a:lnTo>
                      <a:pt x="226" y="405"/>
                    </a:lnTo>
                    <a:lnTo>
                      <a:pt x="230" y="409"/>
                    </a:lnTo>
                    <a:lnTo>
                      <a:pt x="232" y="413"/>
                    </a:lnTo>
                    <a:lnTo>
                      <a:pt x="236" y="417"/>
                    </a:lnTo>
                    <a:lnTo>
                      <a:pt x="240" y="421"/>
                    </a:lnTo>
                    <a:lnTo>
                      <a:pt x="243" y="423"/>
                    </a:lnTo>
                    <a:lnTo>
                      <a:pt x="247" y="427"/>
                    </a:lnTo>
                    <a:lnTo>
                      <a:pt x="251" y="430"/>
                    </a:lnTo>
                    <a:lnTo>
                      <a:pt x="255" y="434"/>
                    </a:lnTo>
                    <a:lnTo>
                      <a:pt x="261" y="438"/>
                    </a:lnTo>
                    <a:lnTo>
                      <a:pt x="265" y="442"/>
                    </a:lnTo>
                    <a:lnTo>
                      <a:pt x="270" y="446"/>
                    </a:lnTo>
                    <a:lnTo>
                      <a:pt x="276" y="450"/>
                    </a:lnTo>
                    <a:lnTo>
                      <a:pt x="280" y="453"/>
                    </a:lnTo>
                    <a:lnTo>
                      <a:pt x="286" y="457"/>
                    </a:lnTo>
                    <a:lnTo>
                      <a:pt x="291" y="459"/>
                    </a:lnTo>
                    <a:lnTo>
                      <a:pt x="299" y="463"/>
                    </a:lnTo>
                    <a:lnTo>
                      <a:pt x="305" y="467"/>
                    </a:lnTo>
                    <a:lnTo>
                      <a:pt x="311" y="471"/>
                    </a:lnTo>
                    <a:lnTo>
                      <a:pt x="318" y="475"/>
                    </a:lnTo>
                    <a:lnTo>
                      <a:pt x="326" y="478"/>
                    </a:lnTo>
                    <a:lnTo>
                      <a:pt x="334" y="482"/>
                    </a:lnTo>
                    <a:lnTo>
                      <a:pt x="341" y="486"/>
                    </a:lnTo>
                    <a:lnTo>
                      <a:pt x="349" y="488"/>
                    </a:lnTo>
                    <a:lnTo>
                      <a:pt x="357" y="492"/>
                    </a:lnTo>
                    <a:lnTo>
                      <a:pt x="364" y="494"/>
                    </a:lnTo>
                    <a:lnTo>
                      <a:pt x="372" y="494"/>
                    </a:lnTo>
                    <a:lnTo>
                      <a:pt x="380" y="496"/>
                    </a:lnTo>
                    <a:lnTo>
                      <a:pt x="387" y="496"/>
                    </a:lnTo>
                    <a:lnTo>
                      <a:pt x="395" y="496"/>
                    </a:lnTo>
                    <a:lnTo>
                      <a:pt x="401" y="496"/>
                    </a:lnTo>
                    <a:lnTo>
                      <a:pt x="408" y="496"/>
                    </a:lnTo>
                    <a:lnTo>
                      <a:pt x="416" y="494"/>
                    </a:lnTo>
                    <a:lnTo>
                      <a:pt x="424" y="494"/>
                    </a:lnTo>
                    <a:lnTo>
                      <a:pt x="430" y="492"/>
                    </a:lnTo>
                    <a:lnTo>
                      <a:pt x="437" y="490"/>
                    </a:lnTo>
                    <a:lnTo>
                      <a:pt x="445" y="488"/>
                    </a:lnTo>
                    <a:lnTo>
                      <a:pt x="451" y="486"/>
                    </a:lnTo>
                    <a:lnTo>
                      <a:pt x="456" y="484"/>
                    </a:lnTo>
                    <a:lnTo>
                      <a:pt x="464" y="480"/>
                    </a:lnTo>
                    <a:lnTo>
                      <a:pt x="470" y="478"/>
                    </a:lnTo>
                    <a:lnTo>
                      <a:pt x="476" y="477"/>
                    </a:lnTo>
                    <a:lnTo>
                      <a:pt x="481" y="473"/>
                    </a:lnTo>
                    <a:lnTo>
                      <a:pt x="487" y="471"/>
                    </a:lnTo>
                    <a:lnTo>
                      <a:pt x="493" y="469"/>
                    </a:lnTo>
                    <a:lnTo>
                      <a:pt x="499" y="465"/>
                    </a:lnTo>
                    <a:lnTo>
                      <a:pt x="503" y="463"/>
                    </a:lnTo>
                    <a:lnTo>
                      <a:pt x="508" y="461"/>
                    </a:lnTo>
                    <a:lnTo>
                      <a:pt x="512" y="459"/>
                    </a:lnTo>
                    <a:lnTo>
                      <a:pt x="516" y="457"/>
                    </a:lnTo>
                    <a:lnTo>
                      <a:pt x="522" y="455"/>
                    </a:lnTo>
                    <a:lnTo>
                      <a:pt x="524" y="453"/>
                    </a:lnTo>
                    <a:lnTo>
                      <a:pt x="527" y="453"/>
                    </a:lnTo>
                    <a:lnTo>
                      <a:pt x="531" y="452"/>
                    </a:lnTo>
                    <a:lnTo>
                      <a:pt x="533" y="452"/>
                    </a:lnTo>
                    <a:lnTo>
                      <a:pt x="537" y="452"/>
                    </a:lnTo>
                    <a:lnTo>
                      <a:pt x="539" y="452"/>
                    </a:lnTo>
                    <a:lnTo>
                      <a:pt x="541" y="452"/>
                    </a:lnTo>
                    <a:lnTo>
                      <a:pt x="543" y="452"/>
                    </a:lnTo>
                    <a:lnTo>
                      <a:pt x="545" y="452"/>
                    </a:lnTo>
                    <a:lnTo>
                      <a:pt x="547" y="452"/>
                    </a:lnTo>
                    <a:lnTo>
                      <a:pt x="549" y="452"/>
                    </a:lnTo>
                    <a:lnTo>
                      <a:pt x="550" y="452"/>
                    </a:lnTo>
                    <a:lnTo>
                      <a:pt x="550" y="453"/>
                    </a:lnTo>
                    <a:lnTo>
                      <a:pt x="552" y="453"/>
                    </a:lnTo>
                    <a:lnTo>
                      <a:pt x="552" y="455"/>
                    </a:lnTo>
                    <a:lnTo>
                      <a:pt x="552" y="457"/>
                    </a:lnTo>
                    <a:lnTo>
                      <a:pt x="552" y="459"/>
                    </a:lnTo>
                    <a:lnTo>
                      <a:pt x="550" y="459"/>
                    </a:lnTo>
                    <a:lnTo>
                      <a:pt x="550" y="461"/>
                    </a:ln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87" name="Freeform 863"/>
              <p:cNvSpPr>
                <a:spLocks noChangeAspect="1"/>
              </p:cNvSpPr>
              <p:nvPr/>
            </p:nvSpPr>
            <p:spPr bwMode="auto">
              <a:xfrm>
                <a:off x="1186" y="3567"/>
                <a:ext cx="224" cy="94"/>
              </a:xfrm>
              <a:custGeom>
                <a:avLst/>
                <a:gdLst>
                  <a:gd name="T0" fmla="*/ 0 w 296"/>
                  <a:gd name="T1" fmla="*/ 0 h 135"/>
                  <a:gd name="T2" fmla="*/ 2 w 296"/>
                  <a:gd name="T3" fmla="*/ 1 h 135"/>
                  <a:gd name="T4" fmla="*/ 2 w 296"/>
                  <a:gd name="T5" fmla="*/ 1 h 135"/>
                  <a:gd name="T6" fmla="*/ 2 w 296"/>
                  <a:gd name="T7" fmla="*/ 1 h 135"/>
                  <a:gd name="T8" fmla="*/ 2 w 296"/>
                  <a:gd name="T9" fmla="*/ 1 h 135"/>
                  <a:gd name="T10" fmla="*/ 2 w 296"/>
                  <a:gd name="T11" fmla="*/ 1 h 135"/>
                  <a:gd name="T12" fmla="*/ 2 w 296"/>
                  <a:gd name="T13" fmla="*/ 1 h 135"/>
                  <a:gd name="T14" fmla="*/ 2 w 296"/>
                  <a:gd name="T15" fmla="*/ 1 h 135"/>
                  <a:gd name="T16" fmla="*/ 2 w 296"/>
                  <a:gd name="T17" fmla="*/ 1 h 135"/>
                  <a:gd name="T18" fmla="*/ 2 w 296"/>
                  <a:gd name="T19" fmla="*/ 1 h 135"/>
                  <a:gd name="T20" fmla="*/ 2 w 296"/>
                  <a:gd name="T21" fmla="*/ 1 h 135"/>
                  <a:gd name="T22" fmla="*/ 3 w 296"/>
                  <a:gd name="T23" fmla="*/ 1 h 135"/>
                  <a:gd name="T24" fmla="*/ 3 w 296"/>
                  <a:gd name="T25" fmla="*/ 1 h 135"/>
                  <a:gd name="T26" fmla="*/ 3 w 296"/>
                  <a:gd name="T27" fmla="*/ 1 h 135"/>
                  <a:gd name="T28" fmla="*/ 4 w 296"/>
                  <a:gd name="T29" fmla="*/ 1 h 135"/>
                  <a:gd name="T30" fmla="*/ 4 w 296"/>
                  <a:gd name="T31" fmla="*/ 1 h 135"/>
                  <a:gd name="T32" fmla="*/ 5 w 296"/>
                  <a:gd name="T33" fmla="*/ 1 h 135"/>
                  <a:gd name="T34" fmla="*/ 5 w 296"/>
                  <a:gd name="T35" fmla="*/ 1 h 135"/>
                  <a:gd name="T36" fmla="*/ 5 w 296"/>
                  <a:gd name="T37" fmla="*/ 1 h 135"/>
                  <a:gd name="T38" fmla="*/ 5 w 296"/>
                  <a:gd name="T39" fmla="*/ 1 h 135"/>
                  <a:gd name="T40" fmla="*/ 6 w 296"/>
                  <a:gd name="T41" fmla="*/ 1 h 135"/>
                  <a:gd name="T42" fmla="*/ 6 w 296"/>
                  <a:gd name="T43" fmla="*/ 1 h 135"/>
                  <a:gd name="T44" fmla="*/ 6 w 296"/>
                  <a:gd name="T45" fmla="*/ 1 h 135"/>
                  <a:gd name="T46" fmla="*/ 6 w 296"/>
                  <a:gd name="T47" fmla="*/ 1 h 135"/>
                  <a:gd name="T48" fmla="*/ 7 w 296"/>
                  <a:gd name="T49" fmla="*/ 1 h 135"/>
                  <a:gd name="T50" fmla="*/ 8 w 296"/>
                  <a:gd name="T51" fmla="*/ 1 h 135"/>
                  <a:gd name="T52" fmla="*/ 8 w 296"/>
                  <a:gd name="T53" fmla="*/ 1 h 135"/>
                  <a:gd name="T54" fmla="*/ 8 w 296"/>
                  <a:gd name="T55" fmla="*/ 1 h 135"/>
                  <a:gd name="T56" fmla="*/ 8 w 296"/>
                  <a:gd name="T57" fmla="*/ 1 h 135"/>
                  <a:gd name="T58" fmla="*/ 8 w 296"/>
                  <a:gd name="T59" fmla="*/ 1 h 135"/>
                  <a:gd name="T60" fmla="*/ 8 w 296"/>
                  <a:gd name="T61" fmla="*/ 1 h 135"/>
                  <a:gd name="T62" fmla="*/ 8 w 296"/>
                  <a:gd name="T63" fmla="*/ 1 h 135"/>
                  <a:gd name="T64" fmla="*/ 8 w 296"/>
                  <a:gd name="T65" fmla="*/ 1 h 135"/>
                  <a:gd name="T66" fmla="*/ 8 w 296"/>
                  <a:gd name="T67" fmla="*/ 1 h 135"/>
                  <a:gd name="T68" fmla="*/ 8 w 296"/>
                  <a:gd name="T69" fmla="*/ 1 h 135"/>
                  <a:gd name="T70" fmla="*/ 9 w 296"/>
                  <a:gd name="T71" fmla="*/ 1 h 135"/>
                  <a:gd name="T72" fmla="*/ 10 w 296"/>
                  <a:gd name="T73" fmla="*/ 1 h 135"/>
                  <a:gd name="T74" fmla="*/ 10 w 296"/>
                  <a:gd name="T75" fmla="*/ 1 h 135"/>
                  <a:gd name="T76" fmla="*/ 10 w 296"/>
                  <a:gd name="T77" fmla="*/ 1 h 135"/>
                  <a:gd name="T78" fmla="*/ 10 w 296"/>
                  <a:gd name="T79" fmla="*/ 1 h 135"/>
                  <a:gd name="T80" fmla="*/ 10 w 296"/>
                  <a:gd name="T81" fmla="*/ 1 h 135"/>
                  <a:gd name="T82" fmla="*/ 10 w 296"/>
                  <a:gd name="T83" fmla="*/ 1 h 135"/>
                  <a:gd name="T84" fmla="*/ 10 w 296"/>
                  <a:gd name="T85" fmla="*/ 1 h 135"/>
                  <a:gd name="T86" fmla="*/ 10 w 296"/>
                  <a:gd name="T87" fmla="*/ 1 h 135"/>
                  <a:gd name="T88" fmla="*/ 10 w 296"/>
                  <a:gd name="T89" fmla="*/ 1 h 135"/>
                  <a:gd name="T90" fmla="*/ 10 w 296"/>
                  <a:gd name="T91" fmla="*/ 1 h 135"/>
                  <a:gd name="T92" fmla="*/ 10 w 296"/>
                  <a:gd name="T93" fmla="*/ 1 h 135"/>
                  <a:gd name="T94" fmla="*/ 10 w 296"/>
                  <a:gd name="T95" fmla="*/ 1 h 135"/>
                  <a:gd name="T96" fmla="*/ 10 w 296"/>
                  <a:gd name="T97" fmla="*/ 1 h 135"/>
                  <a:gd name="T98" fmla="*/ 10 w 296"/>
                  <a:gd name="T99" fmla="*/ 1 h 135"/>
                  <a:gd name="T100" fmla="*/ 10 w 296"/>
                  <a:gd name="T101" fmla="*/ 1 h 135"/>
                  <a:gd name="T102" fmla="*/ 10 w 296"/>
                  <a:gd name="T103" fmla="*/ 1 h 135"/>
                  <a:gd name="T104" fmla="*/ 10 w 296"/>
                  <a:gd name="T105" fmla="*/ 1 h 135"/>
                  <a:gd name="T106" fmla="*/ 10 w 296"/>
                  <a:gd name="T107" fmla="*/ 1 h 135"/>
                  <a:gd name="T108" fmla="*/ 11 w 296"/>
                  <a:gd name="T109" fmla="*/ 1 h 135"/>
                  <a:gd name="T110" fmla="*/ 11 w 296"/>
                  <a:gd name="T111" fmla="*/ 1 h 135"/>
                  <a:gd name="T112" fmla="*/ 11 w 296"/>
                  <a:gd name="T113" fmla="*/ 1 h 135"/>
                  <a:gd name="T114" fmla="*/ 11 w 296"/>
                  <a:gd name="T115" fmla="*/ 1 h 135"/>
                  <a:gd name="T116" fmla="*/ 11 w 296"/>
                  <a:gd name="T117" fmla="*/ 1 h 135"/>
                  <a:gd name="T118" fmla="*/ 11 w 296"/>
                  <a:gd name="T119" fmla="*/ 1 h 135"/>
                  <a:gd name="T120" fmla="*/ 11 w 296"/>
                  <a:gd name="T121" fmla="*/ 1 h 135"/>
                  <a:gd name="T122" fmla="*/ 11 w 296"/>
                  <a:gd name="T123" fmla="*/ 1 h 135"/>
                  <a:gd name="T124" fmla="*/ 0 w 296"/>
                  <a:gd name="T125" fmla="*/ 0 h 13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96"/>
                  <a:gd name="T190" fmla="*/ 0 h 135"/>
                  <a:gd name="T191" fmla="*/ 296 w 296"/>
                  <a:gd name="T192" fmla="*/ 135 h 13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96" h="135">
                    <a:moveTo>
                      <a:pt x="0" y="0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8" y="6"/>
                    </a:lnTo>
                    <a:lnTo>
                      <a:pt x="14" y="8"/>
                    </a:lnTo>
                    <a:lnTo>
                      <a:pt x="18" y="12"/>
                    </a:lnTo>
                    <a:lnTo>
                      <a:pt x="25" y="16"/>
                    </a:lnTo>
                    <a:lnTo>
                      <a:pt x="31" y="20"/>
                    </a:lnTo>
                    <a:lnTo>
                      <a:pt x="39" y="23"/>
                    </a:lnTo>
                    <a:lnTo>
                      <a:pt x="48" y="29"/>
                    </a:lnTo>
                    <a:lnTo>
                      <a:pt x="56" y="35"/>
                    </a:lnTo>
                    <a:lnTo>
                      <a:pt x="66" y="39"/>
                    </a:lnTo>
                    <a:lnTo>
                      <a:pt x="75" y="45"/>
                    </a:lnTo>
                    <a:lnTo>
                      <a:pt x="85" y="50"/>
                    </a:lnTo>
                    <a:lnTo>
                      <a:pt x="96" y="56"/>
                    </a:lnTo>
                    <a:lnTo>
                      <a:pt x="106" y="62"/>
                    </a:lnTo>
                    <a:lnTo>
                      <a:pt x="117" y="68"/>
                    </a:lnTo>
                    <a:lnTo>
                      <a:pt x="127" y="73"/>
                    </a:lnTo>
                    <a:lnTo>
                      <a:pt x="139" y="79"/>
                    </a:lnTo>
                    <a:lnTo>
                      <a:pt x="148" y="85"/>
                    </a:lnTo>
                    <a:lnTo>
                      <a:pt x="160" y="91"/>
                    </a:lnTo>
                    <a:lnTo>
                      <a:pt x="169" y="96"/>
                    </a:lnTo>
                    <a:lnTo>
                      <a:pt x="181" y="102"/>
                    </a:lnTo>
                    <a:lnTo>
                      <a:pt x="190" y="108"/>
                    </a:lnTo>
                    <a:lnTo>
                      <a:pt x="198" y="112"/>
                    </a:lnTo>
                    <a:lnTo>
                      <a:pt x="208" y="116"/>
                    </a:lnTo>
                    <a:lnTo>
                      <a:pt x="215" y="119"/>
                    </a:lnTo>
                    <a:lnTo>
                      <a:pt x="223" y="123"/>
                    </a:lnTo>
                    <a:lnTo>
                      <a:pt x="231" y="127"/>
                    </a:lnTo>
                    <a:lnTo>
                      <a:pt x="236" y="129"/>
                    </a:lnTo>
                    <a:lnTo>
                      <a:pt x="242" y="131"/>
                    </a:lnTo>
                    <a:lnTo>
                      <a:pt x="248" y="133"/>
                    </a:lnTo>
                    <a:lnTo>
                      <a:pt x="252" y="135"/>
                    </a:lnTo>
                    <a:lnTo>
                      <a:pt x="256" y="135"/>
                    </a:lnTo>
                    <a:lnTo>
                      <a:pt x="259" y="135"/>
                    </a:lnTo>
                    <a:lnTo>
                      <a:pt x="261" y="135"/>
                    </a:lnTo>
                    <a:lnTo>
                      <a:pt x="265" y="135"/>
                    </a:lnTo>
                    <a:lnTo>
                      <a:pt x="269" y="135"/>
                    </a:lnTo>
                    <a:lnTo>
                      <a:pt x="271" y="133"/>
                    </a:lnTo>
                    <a:lnTo>
                      <a:pt x="273" y="131"/>
                    </a:lnTo>
                    <a:lnTo>
                      <a:pt x="277" y="129"/>
                    </a:lnTo>
                    <a:lnTo>
                      <a:pt x="279" y="129"/>
                    </a:lnTo>
                    <a:lnTo>
                      <a:pt x="281" y="127"/>
                    </a:lnTo>
                    <a:lnTo>
                      <a:pt x="282" y="123"/>
                    </a:lnTo>
                    <a:lnTo>
                      <a:pt x="284" y="121"/>
                    </a:lnTo>
                    <a:lnTo>
                      <a:pt x="284" y="119"/>
                    </a:lnTo>
                    <a:lnTo>
                      <a:pt x="286" y="117"/>
                    </a:lnTo>
                    <a:lnTo>
                      <a:pt x="288" y="114"/>
                    </a:lnTo>
                    <a:lnTo>
                      <a:pt x="288" y="112"/>
                    </a:lnTo>
                    <a:lnTo>
                      <a:pt x="290" y="110"/>
                    </a:lnTo>
                    <a:lnTo>
                      <a:pt x="290" y="106"/>
                    </a:lnTo>
                    <a:lnTo>
                      <a:pt x="292" y="104"/>
                    </a:lnTo>
                    <a:lnTo>
                      <a:pt x="292" y="102"/>
                    </a:lnTo>
                    <a:lnTo>
                      <a:pt x="292" y="100"/>
                    </a:lnTo>
                    <a:lnTo>
                      <a:pt x="294" y="96"/>
                    </a:lnTo>
                    <a:lnTo>
                      <a:pt x="294" y="94"/>
                    </a:lnTo>
                    <a:lnTo>
                      <a:pt x="294" y="93"/>
                    </a:lnTo>
                    <a:lnTo>
                      <a:pt x="294" y="91"/>
                    </a:lnTo>
                    <a:lnTo>
                      <a:pt x="294" y="89"/>
                    </a:lnTo>
                    <a:lnTo>
                      <a:pt x="294" y="87"/>
                    </a:lnTo>
                    <a:lnTo>
                      <a:pt x="296" y="87"/>
                    </a:lnTo>
                    <a:lnTo>
                      <a:pt x="296" y="8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1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88" name="Freeform 864"/>
              <p:cNvSpPr>
                <a:spLocks noChangeAspect="1"/>
              </p:cNvSpPr>
              <p:nvPr/>
            </p:nvSpPr>
            <p:spPr bwMode="auto">
              <a:xfrm>
                <a:off x="1115" y="3318"/>
                <a:ext cx="422" cy="276"/>
              </a:xfrm>
              <a:custGeom>
                <a:avLst/>
                <a:gdLst>
                  <a:gd name="T0" fmla="*/ 2 w 557"/>
                  <a:gd name="T1" fmla="*/ 4 h 394"/>
                  <a:gd name="T2" fmla="*/ 0 w 557"/>
                  <a:gd name="T3" fmla="*/ 3 h 394"/>
                  <a:gd name="T4" fmla="*/ 2 w 557"/>
                  <a:gd name="T5" fmla="*/ 3 h 394"/>
                  <a:gd name="T6" fmla="*/ 2 w 557"/>
                  <a:gd name="T7" fmla="*/ 3 h 394"/>
                  <a:gd name="T8" fmla="*/ 2 w 557"/>
                  <a:gd name="T9" fmla="*/ 2 h 394"/>
                  <a:gd name="T10" fmla="*/ 2 w 557"/>
                  <a:gd name="T11" fmla="*/ 2 h 394"/>
                  <a:gd name="T12" fmla="*/ 2 w 557"/>
                  <a:gd name="T13" fmla="*/ 2 h 394"/>
                  <a:gd name="T14" fmla="*/ 2 w 557"/>
                  <a:gd name="T15" fmla="*/ 2 h 394"/>
                  <a:gd name="T16" fmla="*/ 2 w 557"/>
                  <a:gd name="T17" fmla="*/ 2 h 394"/>
                  <a:gd name="T18" fmla="*/ 3 w 557"/>
                  <a:gd name="T19" fmla="*/ 2 h 394"/>
                  <a:gd name="T20" fmla="*/ 4 w 557"/>
                  <a:gd name="T21" fmla="*/ 1 h 394"/>
                  <a:gd name="T22" fmla="*/ 4 w 557"/>
                  <a:gd name="T23" fmla="*/ 1 h 394"/>
                  <a:gd name="T24" fmla="*/ 4 w 557"/>
                  <a:gd name="T25" fmla="*/ 1 h 394"/>
                  <a:gd name="T26" fmla="*/ 5 w 557"/>
                  <a:gd name="T27" fmla="*/ 1 h 394"/>
                  <a:gd name="T28" fmla="*/ 5 w 557"/>
                  <a:gd name="T29" fmla="*/ 1 h 394"/>
                  <a:gd name="T30" fmla="*/ 6 w 557"/>
                  <a:gd name="T31" fmla="*/ 1 h 394"/>
                  <a:gd name="T32" fmla="*/ 6 w 557"/>
                  <a:gd name="T33" fmla="*/ 1 h 394"/>
                  <a:gd name="T34" fmla="*/ 6 w 557"/>
                  <a:gd name="T35" fmla="*/ 1 h 394"/>
                  <a:gd name="T36" fmla="*/ 8 w 557"/>
                  <a:gd name="T37" fmla="*/ 1 h 394"/>
                  <a:gd name="T38" fmla="*/ 8 w 557"/>
                  <a:gd name="T39" fmla="*/ 1 h 394"/>
                  <a:gd name="T40" fmla="*/ 8 w 557"/>
                  <a:gd name="T41" fmla="*/ 1 h 394"/>
                  <a:gd name="T42" fmla="*/ 8 w 557"/>
                  <a:gd name="T43" fmla="*/ 1 h 394"/>
                  <a:gd name="T44" fmla="*/ 8 w 557"/>
                  <a:gd name="T45" fmla="*/ 1 h 394"/>
                  <a:gd name="T46" fmla="*/ 10 w 557"/>
                  <a:gd name="T47" fmla="*/ 1 h 394"/>
                  <a:gd name="T48" fmla="*/ 11 w 557"/>
                  <a:gd name="T49" fmla="*/ 1 h 394"/>
                  <a:gd name="T50" fmla="*/ 11 w 557"/>
                  <a:gd name="T51" fmla="*/ 1 h 394"/>
                  <a:gd name="T52" fmla="*/ 11 w 557"/>
                  <a:gd name="T53" fmla="*/ 1 h 394"/>
                  <a:gd name="T54" fmla="*/ 13 w 557"/>
                  <a:gd name="T55" fmla="*/ 1 h 394"/>
                  <a:gd name="T56" fmla="*/ 13 w 557"/>
                  <a:gd name="T57" fmla="*/ 1 h 394"/>
                  <a:gd name="T58" fmla="*/ 14 w 557"/>
                  <a:gd name="T59" fmla="*/ 1 h 394"/>
                  <a:gd name="T60" fmla="*/ 14 w 557"/>
                  <a:gd name="T61" fmla="*/ 0 h 394"/>
                  <a:gd name="T62" fmla="*/ 15 w 557"/>
                  <a:gd name="T63" fmla="*/ 1 h 394"/>
                  <a:gd name="T64" fmla="*/ 15 w 557"/>
                  <a:gd name="T65" fmla="*/ 1 h 394"/>
                  <a:gd name="T66" fmla="*/ 15 w 557"/>
                  <a:gd name="T67" fmla="*/ 1 h 394"/>
                  <a:gd name="T68" fmla="*/ 15 w 557"/>
                  <a:gd name="T69" fmla="*/ 1 h 394"/>
                  <a:gd name="T70" fmla="*/ 17 w 557"/>
                  <a:gd name="T71" fmla="*/ 1 h 394"/>
                  <a:gd name="T72" fmla="*/ 17 w 557"/>
                  <a:gd name="T73" fmla="*/ 1 h 394"/>
                  <a:gd name="T74" fmla="*/ 17 w 557"/>
                  <a:gd name="T75" fmla="*/ 1 h 394"/>
                  <a:gd name="T76" fmla="*/ 17 w 557"/>
                  <a:gd name="T77" fmla="*/ 1 h 394"/>
                  <a:gd name="T78" fmla="*/ 17 w 557"/>
                  <a:gd name="T79" fmla="*/ 1 h 394"/>
                  <a:gd name="T80" fmla="*/ 17 w 557"/>
                  <a:gd name="T81" fmla="*/ 1 h 394"/>
                  <a:gd name="T82" fmla="*/ 18 w 557"/>
                  <a:gd name="T83" fmla="*/ 1 h 394"/>
                  <a:gd name="T84" fmla="*/ 18 w 557"/>
                  <a:gd name="T85" fmla="*/ 1 h 394"/>
                  <a:gd name="T86" fmla="*/ 19 w 557"/>
                  <a:gd name="T87" fmla="*/ 1 h 394"/>
                  <a:gd name="T88" fmla="*/ 20 w 557"/>
                  <a:gd name="T89" fmla="*/ 1 h 394"/>
                  <a:gd name="T90" fmla="*/ 7 w 557"/>
                  <a:gd name="T91" fmla="*/ 4 h 394"/>
                  <a:gd name="T92" fmla="*/ 6 w 557"/>
                  <a:gd name="T93" fmla="*/ 4 h 394"/>
                  <a:gd name="T94" fmla="*/ 6 w 557"/>
                  <a:gd name="T95" fmla="*/ 4 h 394"/>
                  <a:gd name="T96" fmla="*/ 6 w 557"/>
                  <a:gd name="T97" fmla="*/ 5 h 394"/>
                  <a:gd name="T98" fmla="*/ 6 w 557"/>
                  <a:gd name="T99" fmla="*/ 6 h 394"/>
                  <a:gd name="T100" fmla="*/ 6 w 557"/>
                  <a:gd name="T101" fmla="*/ 6 h 394"/>
                  <a:gd name="T102" fmla="*/ 5 w 557"/>
                  <a:gd name="T103" fmla="*/ 6 h 394"/>
                  <a:gd name="T104" fmla="*/ 5 w 557"/>
                  <a:gd name="T105" fmla="*/ 6 h 394"/>
                  <a:gd name="T106" fmla="*/ 5 w 557"/>
                  <a:gd name="T107" fmla="*/ 6 h 394"/>
                  <a:gd name="T108" fmla="*/ 4 w 557"/>
                  <a:gd name="T109" fmla="*/ 6 h 394"/>
                  <a:gd name="T110" fmla="*/ 4 w 557"/>
                  <a:gd name="T111" fmla="*/ 6 h 394"/>
                  <a:gd name="T112" fmla="*/ 3 w 557"/>
                  <a:gd name="T113" fmla="*/ 5 h 394"/>
                  <a:gd name="T114" fmla="*/ 3 w 557"/>
                  <a:gd name="T115" fmla="*/ 5 h 394"/>
                  <a:gd name="T116" fmla="*/ 2 w 557"/>
                  <a:gd name="T117" fmla="*/ 5 h 394"/>
                  <a:gd name="T118" fmla="*/ 2 w 557"/>
                  <a:gd name="T119" fmla="*/ 5 h 394"/>
                  <a:gd name="T120" fmla="*/ 2 w 557"/>
                  <a:gd name="T121" fmla="*/ 4 h 394"/>
                  <a:gd name="T122" fmla="*/ 2 w 557"/>
                  <a:gd name="T123" fmla="*/ 4 h 394"/>
                  <a:gd name="T124" fmla="*/ 2 w 557"/>
                  <a:gd name="T125" fmla="*/ 4 h 39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57"/>
                  <a:gd name="T190" fmla="*/ 0 h 394"/>
                  <a:gd name="T191" fmla="*/ 557 w 557"/>
                  <a:gd name="T192" fmla="*/ 394 h 39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57" h="394">
                    <a:moveTo>
                      <a:pt x="2" y="248"/>
                    </a:moveTo>
                    <a:lnTo>
                      <a:pt x="2" y="246"/>
                    </a:lnTo>
                    <a:lnTo>
                      <a:pt x="2" y="244"/>
                    </a:lnTo>
                    <a:lnTo>
                      <a:pt x="2" y="242"/>
                    </a:lnTo>
                    <a:lnTo>
                      <a:pt x="2" y="240"/>
                    </a:lnTo>
                    <a:lnTo>
                      <a:pt x="2" y="238"/>
                    </a:lnTo>
                    <a:lnTo>
                      <a:pt x="0" y="236"/>
                    </a:lnTo>
                    <a:lnTo>
                      <a:pt x="0" y="234"/>
                    </a:lnTo>
                    <a:lnTo>
                      <a:pt x="0" y="232"/>
                    </a:lnTo>
                    <a:lnTo>
                      <a:pt x="0" y="231"/>
                    </a:lnTo>
                    <a:lnTo>
                      <a:pt x="0" y="227"/>
                    </a:lnTo>
                    <a:lnTo>
                      <a:pt x="0" y="225"/>
                    </a:lnTo>
                    <a:lnTo>
                      <a:pt x="0" y="221"/>
                    </a:lnTo>
                    <a:lnTo>
                      <a:pt x="0" y="219"/>
                    </a:lnTo>
                    <a:lnTo>
                      <a:pt x="0" y="215"/>
                    </a:lnTo>
                    <a:lnTo>
                      <a:pt x="0" y="211"/>
                    </a:lnTo>
                    <a:lnTo>
                      <a:pt x="2" y="209"/>
                    </a:lnTo>
                    <a:lnTo>
                      <a:pt x="2" y="206"/>
                    </a:lnTo>
                    <a:lnTo>
                      <a:pt x="4" y="202"/>
                    </a:lnTo>
                    <a:lnTo>
                      <a:pt x="4" y="198"/>
                    </a:lnTo>
                    <a:lnTo>
                      <a:pt x="6" y="194"/>
                    </a:lnTo>
                    <a:lnTo>
                      <a:pt x="8" y="190"/>
                    </a:lnTo>
                    <a:lnTo>
                      <a:pt x="8" y="186"/>
                    </a:lnTo>
                    <a:lnTo>
                      <a:pt x="10" y="183"/>
                    </a:lnTo>
                    <a:lnTo>
                      <a:pt x="14" y="179"/>
                    </a:lnTo>
                    <a:lnTo>
                      <a:pt x="16" y="175"/>
                    </a:lnTo>
                    <a:lnTo>
                      <a:pt x="18" y="171"/>
                    </a:lnTo>
                    <a:lnTo>
                      <a:pt x="21" y="167"/>
                    </a:lnTo>
                    <a:lnTo>
                      <a:pt x="23" y="163"/>
                    </a:lnTo>
                    <a:lnTo>
                      <a:pt x="27" y="160"/>
                    </a:lnTo>
                    <a:lnTo>
                      <a:pt x="27" y="158"/>
                    </a:lnTo>
                    <a:lnTo>
                      <a:pt x="27" y="156"/>
                    </a:lnTo>
                    <a:lnTo>
                      <a:pt x="27" y="154"/>
                    </a:lnTo>
                    <a:lnTo>
                      <a:pt x="27" y="152"/>
                    </a:lnTo>
                    <a:lnTo>
                      <a:pt x="27" y="150"/>
                    </a:lnTo>
                    <a:lnTo>
                      <a:pt x="27" y="148"/>
                    </a:lnTo>
                    <a:lnTo>
                      <a:pt x="29" y="146"/>
                    </a:lnTo>
                    <a:lnTo>
                      <a:pt x="29" y="144"/>
                    </a:lnTo>
                    <a:lnTo>
                      <a:pt x="31" y="144"/>
                    </a:lnTo>
                    <a:lnTo>
                      <a:pt x="31" y="142"/>
                    </a:lnTo>
                    <a:lnTo>
                      <a:pt x="33" y="142"/>
                    </a:lnTo>
                    <a:lnTo>
                      <a:pt x="33" y="140"/>
                    </a:lnTo>
                    <a:lnTo>
                      <a:pt x="35" y="140"/>
                    </a:lnTo>
                    <a:lnTo>
                      <a:pt x="37" y="140"/>
                    </a:lnTo>
                    <a:lnTo>
                      <a:pt x="39" y="138"/>
                    </a:lnTo>
                    <a:lnTo>
                      <a:pt x="41" y="136"/>
                    </a:lnTo>
                    <a:lnTo>
                      <a:pt x="43" y="136"/>
                    </a:lnTo>
                    <a:lnTo>
                      <a:pt x="44" y="135"/>
                    </a:lnTo>
                    <a:lnTo>
                      <a:pt x="48" y="135"/>
                    </a:lnTo>
                    <a:lnTo>
                      <a:pt x="50" y="133"/>
                    </a:lnTo>
                    <a:lnTo>
                      <a:pt x="52" y="133"/>
                    </a:lnTo>
                    <a:lnTo>
                      <a:pt x="54" y="131"/>
                    </a:lnTo>
                    <a:lnTo>
                      <a:pt x="56" y="129"/>
                    </a:lnTo>
                    <a:lnTo>
                      <a:pt x="60" y="129"/>
                    </a:lnTo>
                    <a:lnTo>
                      <a:pt x="62" y="127"/>
                    </a:lnTo>
                    <a:lnTo>
                      <a:pt x="66" y="125"/>
                    </a:lnTo>
                    <a:lnTo>
                      <a:pt x="68" y="125"/>
                    </a:lnTo>
                    <a:lnTo>
                      <a:pt x="69" y="123"/>
                    </a:lnTo>
                    <a:lnTo>
                      <a:pt x="73" y="121"/>
                    </a:lnTo>
                    <a:lnTo>
                      <a:pt x="75" y="119"/>
                    </a:lnTo>
                    <a:lnTo>
                      <a:pt x="77" y="117"/>
                    </a:lnTo>
                    <a:lnTo>
                      <a:pt x="81" y="115"/>
                    </a:lnTo>
                    <a:lnTo>
                      <a:pt x="83" y="113"/>
                    </a:lnTo>
                    <a:lnTo>
                      <a:pt x="87" y="112"/>
                    </a:lnTo>
                    <a:lnTo>
                      <a:pt x="89" y="110"/>
                    </a:lnTo>
                    <a:lnTo>
                      <a:pt x="91" y="108"/>
                    </a:lnTo>
                    <a:lnTo>
                      <a:pt x="92" y="106"/>
                    </a:lnTo>
                    <a:lnTo>
                      <a:pt x="96" y="104"/>
                    </a:lnTo>
                    <a:lnTo>
                      <a:pt x="98" y="102"/>
                    </a:lnTo>
                    <a:lnTo>
                      <a:pt x="100" y="98"/>
                    </a:lnTo>
                    <a:lnTo>
                      <a:pt x="102" y="96"/>
                    </a:lnTo>
                    <a:lnTo>
                      <a:pt x="104" y="92"/>
                    </a:lnTo>
                    <a:lnTo>
                      <a:pt x="106" y="90"/>
                    </a:lnTo>
                    <a:lnTo>
                      <a:pt x="108" y="88"/>
                    </a:lnTo>
                    <a:lnTo>
                      <a:pt x="110" y="85"/>
                    </a:lnTo>
                    <a:lnTo>
                      <a:pt x="110" y="83"/>
                    </a:lnTo>
                    <a:lnTo>
                      <a:pt x="112" y="83"/>
                    </a:lnTo>
                    <a:lnTo>
                      <a:pt x="112" y="81"/>
                    </a:lnTo>
                    <a:lnTo>
                      <a:pt x="114" y="79"/>
                    </a:lnTo>
                    <a:lnTo>
                      <a:pt x="115" y="77"/>
                    </a:lnTo>
                    <a:lnTo>
                      <a:pt x="117" y="77"/>
                    </a:lnTo>
                    <a:lnTo>
                      <a:pt x="119" y="75"/>
                    </a:lnTo>
                    <a:lnTo>
                      <a:pt x="121" y="73"/>
                    </a:lnTo>
                    <a:lnTo>
                      <a:pt x="123" y="71"/>
                    </a:lnTo>
                    <a:lnTo>
                      <a:pt x="125" y="69"/>
                    </a:lnTo>
                    <a:lnTo>
                      <a:pt x="129" y="67"/>
                    </a:lnTo>
                    <a:lnTo>
                      <a:pt x="131" y="65"/>
                    </a:lnTo>
                    <a:lnTo>
                      <a:pt x="133" y="64"/>
                    </a:lnTo>
                    <a:lnTo>
                      <a:pt x="137" y="60"/>
                    </a:lnTo>
                    <a:lnTo>
                      <a:pt x="139" y="58"/>
                    </a:lnTo>
                    <a:lnTo>
                      <a:pt x="142" y="56"/>
                    </a:lnTo>
                    <a:lnTo>
                      <a:pt x="144" y="54"/>
                    </a:lnTo>
                    <a:lnTo>
                      <a:pt x="148" y="52"/>
                    </a:lnTo>
                    <a:lnTo>
                      <a:pt x="150" y="50"/>
                    </a:lnTo>
                    <a:lnTo>
                      <a:pt x="154" y="48"/>
                    </a:lnTo>
                    <a:lnTo>
                      <a:pt x="158" y="46"/>
                    </a:lnTo>
                    <a:lnTo>
                      <a:pt x="160" y="44"/>
                    </a:lnTo>
                    <a:lnTo>
                      <a:pt x="163" y="42"/>
                    </a:lnTo>
                    <a:lnTo>
                      <a:pt x="167" y="40"/>
                    </a:lnTo>
                    <a:lnTo>
                      <a:pt x="169" y="39"/>
                    </a:lnTo>
                    <a:lnTo>
                      <a:pt x="173" y="37"/>
                    </a:lnTo>
                    <a:lnTo>
                      <a:pt x="175" y="35"/>
                    </a:lnTo>
                    <a:lnTo>
                      <a:pt x="179" y="33"/>
                    </a:lnTo>
                    <a:lnTo>
                      <a:pt x="181" y="31"/>
                    </a:lnTo>
                    <a:lnTo>
                      <a:pt x="185" y="29"/>
                    </a:lnTo>
                    <a:lnTo>
                      <a:pt x="186" y="29"/>
                    </a:lnTo>
                    <a:lnTo>
                      <a:pt x="188" y="27"/>
                    </a:lnTo>
                    <a:lnTo>
                      <a:pt x="192" y="25"/>
                    </a:lnTo>
                    <a:lnTo>
                      <a:pt x="194" y="25"/>
                    </a:lnTo>
                    <a:lnTo>
                      <a:pt x="196" y="23"/>
                    </a:lnTo>
                    <a:lnTo>
                      <a:pt x="198" y="23"/>
                    </a:lnTo>
                    <a:lnTo>
                      <a:pt x="200" y="21"/>
                    </a:lnTo>
                    <a:lnTo>
                      <a:pt x="204" y="19"/>
                    </a:lnTo>
                    <a:lnTo>
                      <a:pt x="206" y="19"/>
                    </a:lnTo>
                    <a:lnTo>
                      <a:pt x="208" y="17"/>
                    </a:lnTo>
                    <a:lnTo>
                      <a:pt x="210" y="17"/>
                    </a:lnTo>
                    <a:lnTo>
                      <a:pt x="211" y="16"/>
                    </a:lnTo>
                    <a:lnTo>
                      <a:pt x="213" y="16"/>
                    </a:lnTo>
                    <a:lnTo>
                      <a:pt x="215" y="14"/>
                    </a:lnTo>
                    <a:lnTo>
                      <a:pt x="217" y="12"/>
                    </a:lnTo>
                    <a:lnTo>
                      <a:pt x="219" y="12"/>
                    </a:lnTo>
                    <a:lnTo>
                      <a:pt x="221" y="10"/>
                    </a:lnTo>
                    <a:lnTo>
                      <a:pt x="223" y="10"/>
                    </a:lnTo>
                    <a:lnTo>
                      <a:pt x="225" y="8"/>
                    </a:lnTo>
                    <a:lnTo>
                      <a:pt x="227" y="8"/>
                    </a:lnTo>
                    <a:lnTo>
                      <a:pt x="229" y="6"/>
                    </a:lnTo>
                    <a:lnTo>
                      <a:pt x="231" y="6"/>
                    </a:lnTo>
                    <a:lnTo>
                      <a:pt x="233" y="6"/>
                    </a:lnTo>
                    <a:lnTo>
                      <a:pt x="233" y="4"/>
                    </a:lnTo>
                    <a:lnTo>
                      <a:pt x="234" y="4"/>
                    </a:lnTo>
                    <a:lnTo>
                      <a:pt x="236" y="4"/>
                    </a:lnTo>
                    <a:lnTo>
                      <a:pt x="238" y="4"/>
                    </a:lnTo>
                    <a:lnTo>
                      <a:pt x="240" y="4"/>
                    </a:lnTo>
                    <a:lnTo>
                      <a:pt x="242" y="4"/>
                    </a:lnTo>
                    <a:lnTo>
                      <a:pt x="244" y="4"/>
                    </a:lnTo>
                    <a:lnTo>
                      <a:pt x="246" y="4"/>
                    </a:lnTo>
                    <a:lnTo>
                      <a:pt x="250" y="4"/>
                    </a:lnTo>
                    <a:lnTo>
                      <a:pt x="252" y="4"/>
                    </a:lnTo>
                    <a:lnTo>
                      <a:pt x="256" y="4"/>
                    </a:lnTo>
                    <a:lnTo>
                      <a:pt x="257" y="4"/>
                    </a:lnTo>
                    <a:lnTo>
                      <a:pt x="261" y="4"/>
                    </a:lnTo>
                    <a:lnTo>
                      <a:pt x="265" y="4"/>
                    </a:lnTo>
                    <a:lnTo>
                      <a:pt x="269" y="4"/>
                    </a:lnTo>
                    <a:lnTo>
                      <a:pt x="273" y="4"/>
                    </a:lnTo>
                    <a:lnTo>
                      <a:pt x="277" y="6"/>
                    </a:lnTo>
                    <a:lnTo>
                      <a:pt x="281" y="6"/>
                    </a:lnTo>
                    <a:lnTo>
                      <a:pt x="286" y="6"/>
                    </a:lnTo>
                    <a:lnTo>
                      <a:pt x="290" y="6"/>
                    </a:lnTo>
                    <a:lnTo>
                      <a:pt x="294" y="6"/>
                    </a:lnTo>
                    <a:lnTo>
                      <a:pt x="298" y="6"/>
                    </a:lnTo>
                    <a:lnTo>
                      <a:pt x="304" y="6"/>
                    </a:lnTo>
                    <a:lnTo>
                      <a:pt x="307" y="6"/>
                    </a:lnTo>
                    <a:lnTo>
                      <a:pt x="311" y="6"/>
                    </a:lnTo>
                    <a:lnTo>
                      <a:pt x="315" y="6"/>
                    </a:lnTo>
                    <a:lnTo>
                      <a:pt x="319" y="6"/>
                    </a:lnTo>
                    <a:lnTo>
                      <a:pt x="323" y="6"/>
                    </a:lnTo>
                    <a:lnTo>
                      <a:pt x="327" y="6"/>
                    </a:lnTo>
                    <a:lnTo>
                      <a:pt x="330" y="6"/>
                    </a:lnTo>
                    <a:lnTo>
                      <a:pt x="332" y="6"/>
                    </a:lnTo>
                    <a:lnTo>
                      <a:pt x="336" y="6"/>
                    </a:lnTo>
                    <a:lnTo>
                      <a:pt x="338" y="6"/>
                    </a:lnTo>
                    <a:lnTo>
                      <a:pt x="342" y="6"/>
                    </a:lnTo>
                    <a:lnTo>
                      <a:pt x="344" y="6"/>
                    </a:lnTo>
                    <a:lnTo>
                      <a:pt x="346" y="6"/>
                    </a:lnTo>
                    <a:lnTo>
                      <a:pt x="348" y="6"/>
                    </a:lnTo>
                    <a:lnTo>
                      <a:pt x="350" y="6"/>
                    </a:lnTo>
                    <a:lnTo>
                      <a:pt x="353" y="4"/>
                    </a:lnTo>
                    <a:lnTo>
                      <a:pt x="355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5" y="4"/>
                    </a:lnTo>
                    <a:lnTo>
                      <a:pt x="367" y="4"/>
                    </a:lnTo>
                    <a:lnTo>
                      <a:pt x="369" y="2"/>
                    </a:lnTo>
                    <a:lnTo>
                      <a:pt x="373" y="2"/>
                    </a:lnTo>
                    <a:lnTo>
                      <a:pt x="375" y="2"/>
                    </a:lnTo>
                    <a:lnTo>
                      <a:pt x="376" y="2"/>
                    </a:lnTo>
                    <a:lnTo>
                      <a:pt x="380" y="2"/>
                    </a:lnTo>
                    <a:lnTo>
                      <a:pt x="382" y="2"/>
                    </a:lnTo>
                    <a:lnTo>
                      <a:pt x="386" y="2"/>
                    </a:lnTo>
                    <a:lnTo>
                      <a:pt x="388" y="2"/>
                    </a:lnTo>
                    <a:lnTo>
                      <a:pt x="390" y="2"/>
                    </a:lnTo>
                    <a:lnTo>
                      <a:pt x="394" y="0"/>
                    </a:lnTo>
                    <a:lnTo>
                      <a:pt x="396" y="0"/>
                    </a:lnTo>
                    <a:lnTo>
                      <a:pt x="398" y="0"/>
                    </a:lnTo>
                    <a:lnTo>
                      <a:pt x="401" y="0"/>
                    </a:lnTo>
                    <a:lnTo>
                      <a:pt x="403" y="0"/>
                    </a:lnTo>
                    <a:lnTo>
                      <a:pt x="405" y="0"/>
                    </a:lnTo>
                    <a:lnTo>
                      <a:pt x="409" y="0"/>
                    </a:lnTo>
                    <a:lnTo>
                      <a:pt x="411" y="2"/>
                    </a:lnTo>
                    <a:lnTo>
                      <a:pt x="413" y="2"/>
                    </a:lnTo>
                    <a:lnTo>
                      <a:pt x="415" y="2"/>
                    </a:lnTo>
                    <a:lnTo>
                      <a:pt x="417" y="2"/>
                    </a:lnTo>
                    <a:lnTo>
                      <a:pt x="419" y="2"/>
                    </a:lnTo>
                    <a:lnTo>
                      <a:pt x="421" y="4"/>
                    </a:lnTo>
                    <a:lnTo>
                      <a:pt x="423" y="4"/>
                    </a:lnTo>
                    <a:lnTo>
                      <a:pt x="424" y="4"/>
                    </a:lnTo>
                    <a:lnTo>
                      <a:pt x="426" y="6"/>
                    </a:lnTo>
                    <a:lnTo>
                      <a:pt x="428" y="6"/>
                    </a:lnTo>
                    <a:lnTo>
                      <a:pt x="430" y="6"/>
                    </a:lnTo>
                    <a:lnTo>
                      <a:pt x="432" y="8"/>
                    </a:lnTo>
                    <a:lnTo>
                      <a:pt x="434" y="8"/>
                    </a:lnTo>
                    <a:lnTo>
                      <a:pt x="436" y="10"/>
                    </a:lnTo>
                    <a:lnTo>
                      <a:pt x="438" y="10"/>
                    </a:lnTo>
                    <a:lnTo>
                      <a:pt x="440" y="12"/>
                    </a:lnTo>
                    <a:lnTo>
                      <a:pt x="442" y="12"/>
                    </a:lnTo>
                    <a:lnTo>
                      <a:pt x="444" y="14"/>
                    </a:lnTo>
                    <a:lnTo>
                      <a:pt x="447" y="16"/>
                    </a:lnTo>
                    <a:lnTo>
                      <a:pt x="449" y="16"/>
                    </a:lnTo>
                    <a:lnTo>
                      <a:pt x="451" y="17"/>
                    </a:lnTo>
                    <a:lnTo>
                      <a:pt x="453" y="19"/>
                    </a:lnTo>
                    <a:lnTo>
                      <a:pt x="455" y="21"/>
                    </a:lnTo>
                    <a:lnTo>
                      <a:pt x="457" y="23"/>
                    </a:lnTo>
                    <a:lnTo>
                      <a:pt x="459" y="23"/>
                    </a:lnTo>
                    <a:lnTo>
                      <a:pt x="461" y="25"/>
                    </a:lnTo>
                    <a:lnTo>
                      <a:pt x="463" y="27"/>
                    </a:lnTo>
                    <a:lnTo>
                      <a:pt x="465" y="31"/>
                    </a:lnTo>
                    <a:lnTo>
                      <a:pt x="467" y="33"/>
                    </a:lnTo>
                    <a:lnTo>
                      <a:pt x="469" y="35"/>
                    </a:lnTo>
                    <a:lnTo>
                      <a:pt x="470" y="37"/>
                    </a:lnTo>
                    <a:lnTo>
                      <a:pt x="472" y="40"/>
                    </a:lnTo>
                    <a:lnTo>
                      <a:pt x="474" y="42"/>
                    </a:lnTo>
                    <a:lnTo>
                      <a:pt x="474" y="44"/>
                    </a:lnTo>
                    <a:lnTo>
                      <a:pt x="476" y="48"/>
                    </a:lnTo>
                    <a:lnTo>
                      <a:pt x="478" y="50"/>
                    </a:lnTo>
                    <a:lnTo>
                      <a:pt x="478" y="54"/>
                    </a:lnTo>
                    <a:lnTo>
                      <a:pt x="480" y="54"/>
                    </a:lnTo>
                    <a:lnTo>
                      <a:pt x="480" y="56"/>
                    </a:lnTo>
                    <a:lnTo>
                      <a:pt x="482" y="58"/>
                    </a:lnTo>
                    <a:lnTo>
                      <a:pt x="482" y="60"/>
                    </a:lnTo>
                    <a:lnTo>
                      <a:pt x="484" y="60"/>
                    </a:lnTo>
                    <a:lnTo>
                      <a:pt x="484" y="62"/>
                    </a:lnTo>
                    <a:lnTo>
                      <a:pt x="486" y="62"/>
                    </a:lnTo>
                    <a:lnTo>
                      <a:pt x="486" y="64"/>
                    </a:lnTo>
                    <a:lnTo>
                      <a:pt x="488" y="65"/>
                    </a:lnTo>
                    <a:lnTo>
                      <a:pt x="490" y="67"/>
                    </a:lnTo>
                    <a:lnTo>
                      <a:pt x="490" y="69"/>
                    </a:lnTo>
                    <a:lnTo>
                      <a:pt x="492" y="69"/>
                    </a:lnTo>
                    <a:lnTo>
                      <a:pt x="492" y="71"/>
                    </a:lnTo>
                    <a:lnTo>
                      <a:pt x="494" y="71"/>
                    </a:lnTo>
                    <a:lnTo>
                      <a:pt x="494" y="73"/>
                    </a:lnTo>
                    <a:lnTo>
                      <a:pt x="495" y="73"/>
                    </a:lnTo>
                    <a:lnTo>
                      <a:pt x="495" y="75"/>
                    </a:lnTo>
                    <a:lnTo>
                      <a:pt x="497" y="75"/>
                    </a:lnTo>
                    <a:lnTo>
                      <a:pt x="497" y="77"/>
                    </a:lnTo>
                    <a:lnTo>
                      <a:pt x="499" y="77"/>
                    </a:lnTo>
                    <a:lnTo>
                      <a:pt x="501" y="79"/>
                    </a:lnTo>
                    <a:lnTo>
                      <a:pt x="503" y="79"/>
                    </a:lnTo>
                    <a:lnTo>
                      <a:pt x="505" y="81"/>
                    </a:lnTo>
                    <a:lnTo>
                      <a:pt x="507" y="83"/>
                    </a:lnTo>
                    <a:lnTo>
                      <a:pt x="509" y="83"/>
                    </a:lnTo>
                    <a:lnTo>
                      <a:pt x="511" y="83"/>
                    </a:lnTo>
                    <a:lnTo>
                      <a:pt x="513" y="85"/>
                    </a:lnTo>
                    <a:lnTo>
                      <a:pt x="515" y="87"/>
                    </a:lnTo>
                    <a:lnTo>
                      <a:pt x="517" y="87"/>
                    </a:lnTo>
                    <a:lnTo>
                      <a:pt x="518" y="88"/>
                    </a:lnTo>
                    <a:lnTo>
                      <a:pt x="520" y="88"/>
                    </a:lnTo>
                    <a:lnTo>
                      <a:pt x="522" y="90"/>
                    </a:lnTo>
                    <a:lnTo>
                      <a:pt x="524" y="90"/>
                    </a:lnTo>
                    <a:lnTo>
                      <a:pt x="528" y="92"/>
                    </a:lnTo>
                    <a:lnTo>
                      <a:pt x="530" y="92"/>
                    </a:lnTo>
                    <a:lnTo>
                      <a:pt x="532" y="94"/>
                    </a:lnTo>
                    <a:lnTo>
                      <a:pt x="534" y="94"/>
                    </a:lnTo>
                    <a:lnTo>
                      <a:pt x="536" y="94"/>
                    </a:lnTo>
                    <a:lnTo>
                      <a:pt x="538" y="96"/>
                    </a:lnTo>
                    <a:lnTo>
                      <a:pt x="541" y="96"/>
                    </a:lnTo>
                    <a:lnTo>
                      <a:pt x="543" y="98"/>
                    </a:lnTo>
                    <a:lnTo>
                      <a:pt x="545" y="98"/>
                    </a:lnTo>
                    <a:lnTo>
                      <a:pt x="549" y="98"/>
                    </a:lnTo>
                    <a:lnTo>
                      <a:pt x="551" y="100"/>
                    </a:lnTo>
                    <a:lnTo>
                      <a:pt x="553" y="100"/>
                    </a:lnTo>
                    <a:lnTo>
                      <a:pt x="557" y="100"/>
                    </a:lnTo>
                    <a:lnTo>
                      <a:pt x="392" y="380"/>
                    </a:lnTo>
                    <a:lnTo>
                      <a:pt x="200" y="279"/>
                    </a:lnTo>
                    <a:lnTo>
                      <a:pt x="200" y="280"/>
                    </a:lnTo>
                    <a:lnTo>
                      <a:pt x="198" y="280"/>
                    </a:lnTo>
                    <a:lnTo>
                      <a:pt x="196" y="282"/>
                    </a:lnTo>
                    <a:lnTo>
                      <a:pt x="194" y="284"/>
                    </a:lnTo>
                    <a:lnTo>
                      <a:pt x="192" y="286"/>
                    </a:lnTo>
                    <a:lnTo>
                      <a:pt x="190" y="288"/>
                    </a:lnTo>
                    <a:lnTo>
                      <a:pt x="186" y="290"/>
                    </a:lnTo>
                    <a:lnTo>
                      <a:pt x="185" y="292"/>
                    </a:lnTo>
                    <a:lnTo>
                      <a:pt x="183" y="294"/>
                    </a:lnTo>
                    <a:lnTo>
                      <a:pt x="181" y="296"/>
                    </a:lnTo>
                    <a:lnTo>
                      <a:pt x="177" y="300"/>
                    </a:lnTo>
                    <a:lnTo>
                      <a:pt x="175" y="302"/>
                    </a:lnTo>
                    <a:lnTo>
                      <a:pt x="173" y="305"/>
                    </a:lnTo>
                    <a:lnTo>
                      <a:pt x="171" y="309"/>
                    </a:lnTo>
                    <a:lnTo>
                      <a:pt x="167" y="313"/>
                    </a:lnTo>
                    <a:lnTo>
                      <a:pt x="165" y="317"/>
                    </a:lnTo>
                    <a:lnTo>
                      <a:pt x="163" y="321"/>
                    </a:lnTo>
                    <a:lnTo>
                      <a:pt x="162" y="327"/>
                    </a:lnTo>
                    <a:lnTo>
                      <a:pt x="160" y="330"/>
                    </a:lnTo>
                    <a:lnTo>
                      <a:pt x="158" y="336"/>
                    </a:lnTo>
                    <a:lnTo>
                      <a:pt x="156" y="342"/>
                    </a:lnTo>
                    <a:lnTo>
                      <a:pt x="156" y="348"/>
                    </a:lnTo>
                    <a:lnTo>
                      <a:pt x="154" y="353"/>
                    </a:lnTo>
                    <a:lnTo>
                      <a:pt x="154" y="359"/>
                    </a:lnTo>
                    <a:lnTo>
                      <a:pt x="154" y="365"/>
                    </a:lnTo>
                    <a:lnTo>
                      <a:pt x="154" y="373"/>
                    </a:lnTo>
                    <a:lnTo>
                      <a:pt x="154" y="380"/>
                    </a:lnTo>
                    <a:lnTo>
                      <a:pt x="154" y="386"/>
                    </a:lnTo>
                    <a:lnTo>
                      <a:pt x="156" y="394"/>
                    </a:lnTo>
                    <a:lnTo>
                      <a:pt x="154" y="394"/>
                    </a:lnTo>
                    <a:lnTo>
                      <a:pt x="152" y="394"/>
                    </a:lnTo>
                    <a:lnTo>
                      <a:pt x="152" y="392"/>
                    </a:lnTo>
                    <a:lnTo>
                      <a:pt x="150" y="392"/>
                    </a:lnTo>
                    <a:lnTo>
                      <a:pt x="148" y="392"/>
                    </a:lnTo>
                    <a:lnTo>
                      <a:pt x="146" y="390"/>
                    </a:lnTo>
                    <a:lnTo>
                      <a:pt x="144" y="390"/>
                    </a:lnTo>
                    <a:lnTo>
                      <a:pt x="142" y="388"/>
                    </a:lnTo>
                    <a:lnTo>
                      <a:pt x="140" y="388"/>
                    </a:lnTo>
                    <a:lnTo>
                      <a:pt x="139" y="386"/>
                    </a:lnTo>
                    <a:lnTo>
                      <a:pt x="137" y="386"/>
                    </a:lnTo>
                    <a:lnTo>
                      <a:pt x="135" y="384"/>
                    </a:lnTo>
                    <a:lnTo>
                      <a:pt x="133" y="384"/>
                    </a:lnTo>
                    <a:lnTo>
                      <a:pt x="133" y="382"/>
                    </a:lnTo>
                    <a:lnTo>
                      <a:pt x="131" y="382"/>
                    </a:lnTo>
                    <a:lnTo>
                      <a:pt x="129" y="380"/>
                    </a:lnTo>
                    <a:lnTo>
                      <a:pt x="127" y="378"/>
                    </a:lnTo>
                    <a:lnTo>
                      <a:pt x="125" y="376"/>
                    </a:lnTo>
                    <a:lnTo>
                      <a:pt x="123" y="375"/>
                    </a:lnTo>
                    <a:lnTo>
                      <a:pt x="121" y="373"/>
                    </a:lnTo>
                    <a:lnTo>
                      <a:pt x="119" y="371"/>
                    </a:lnTo>
                    <a:lnTo>
                      <a:pt x="117" y="371"/>
                    </a:lnTo>
                    <a:lnTo>
                      <a:pt x="115" y="369"/>
                    </a:lnTo>
                    <a:lnTo>
                      <a:pt x="114" y="369"/>
                    </a:lnTo>
                    <a:lnTo>
                      <a:pt x="112" y="367"/>
                    </a:lnTo>
                    <a:lnTo>
                      <a:pt x="110" y="367"/>
                    </a:lnTo>
                    <a:lnTo>
                      <a:pt x="108" y="365"/>
                    </a:lnTo>
                    <a:lnTo>
                      <a:pt x="106" y="365"/>
                    </a:lnTo>
                    <a:lnTo>
                      <a:pt x="104" y="365"/>
                    </a:lnTo>
                    <a:lnTo>
                      <a:pt x="102" y="363"/>
                    </a:lnTo>
                    <a:lnTo>
                      <a:pt x="100" y="363"/>
                    </a:lnTo>
                    <a:lnTo>
                      <a:pt x="98" y="361"/>
                    </a:lnTo>
                    <a:lnTo>
                      <a:pt x="94" y="361"/>
                    </a:lnTo>
                    <a:lnTo>
                      <a:pt x="92" y="361"/>
                    </a:lnTo>
                    <a:lnTo>
                      <a:pt x="91" y="359"/>
                    </a:lnTo>
                    <a:lnTo>
                      <a:pt x="89" y="359"/>
                    </a:lnTo>
                    <a:lnTo>
                      <a:pt x="87" y="359"/>
                    </a:lnTo>
                    <a:lnTo>
                      <a:pt x="85" y="357"/>
                    </a:lnTo>
                    <a:lnTo>
                      <a:pt x="83" y="357"/>
                    </a:lnTo>
                    <a:lnTo>
                      <a:pt x="81" y="355"/>
                    </a:lnTo>
                    <a:lnTo>
                      <a:pt x="79" y="355"/>
                    </a:lnTo>
                    <a:lnTo>
                      <a:pt x="77" y="353"/>
                    </a:lnTo>
                    <a:lnTo>
                      <a:pt x="75" y="353"/>
                    </a:lnTo>
                    <a:lnTo>
                      <a:pt x="73" y="352"/>
                    </a:lnTo>
                    <a:lnTo>
                      <a:pt x="71" y="352"/>
                    </a:lnTo>
                    <a:lnTo>
                      <a:pt x="69" y="350"/>
                    </a:lnTo>
                    <a:lnTo>
                      <a:pt x="68" y="350"/>
                    </a:lnTo>
                    <a:lnTo>
                      <a:pt x="66" y="348"/>
                    </a:lnTo>
                    <a:lnTo>
                      <a:pt x="64" y="348"/>
                    </a:lnTo>
                    <a:lnTo>
                      <a:pt x="62" y="346"/>
                    </a:lnTo>
                    <a:lnTo>
                      <a:pt x="60" y="344"/>
                    </a:lnTo>
                    <a:lnTo>
                      <a:pt x="56" y="344"/>
                    </a:lnTo>
                    <a:lnTo>
                      <a:pt x="54" y="342"/>
                    </a:lnTo>
                    <a:lnTo>
                      <a:pt x="52" y="340"/>
                    </a:lnTo>
                    <a:lnTo>
                      <a:pt x="48" y="338"/>
                    </a:lnTo>
                    <a:lnTo>
                      <a:pt x="44" y="336"/>
                    </a:lnTo>
                    <a:lnTo>
                      <a:pt x="43" y="334"/>
                    </a:lnTo>
                    <a:lnTo>
                      <a:pt x="39" y="332"/>
                    </a:lnTo>
                    <a:lnTo>
                      <a:pt x="37" y="330"/>
                    </a:lnTo>
                    <a:lnTo>
                      <a:pt x="33" y="327"/>
                    </a:lnTo>
                    <a:lnTo>
                      <a:pt x="31" y="325"/>
                    </a:lnTo>
                    <a:lnTo>
                      <a:pt x="27" y="321"/>
                    </a:lnTo>
                    <a:lnTo>
                      <a:pt x="23" y="319"/>
                    </a:lnTo>
                    <a:lnTo>
                      <a:pt x="21" y="315"/>
                    </a:lnTo>
                    <a:lnTo>
                      <a:pt x="20" y="311"/>
                    </a:lnTo>
                    <a:lnTo>
                      <a:pt x="16" y="307"/>
                    </a:lnTo>
                    <a:lnTo>
                      <a:pt x="14" y="304"/>
                    </a:lnTo>
                    <a:lnTo>
                      <a:pt x="12" y="300"/>
                    </a:lnTo>
                    <a:lnTo>
                      <a:pt x="10" y="294"/>
                    </a:lnTo>
                    <a:lnTo>
                      <a:pt x="8" y="290"/>
                    </a:lnTo>
                    <a:lnTo>
                      <a:pt x="6" y="284"/>
                    </a:lnTo>
                    <a:lnTo>
                      <a:pt x="4" y="279"/>
                    </a:lnTo>
                    <a:lnTo>
                      <a:pt x="4" y="273"/>
                    </a:lnTo>
                    <a:lnTo>
                      <a:pt x="2" y="267"/>
                    </a:lnTo>
                    <a:lnTo>
                      <a:pt x="2" y="261"/>
                    </a:lnTo>
                    <a:lnTo>
                      <a:pt x="2" y="254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A1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89" name="Freeform 865"/>
              <p:cNvSpPr>
                <a:spLocks noChangeAspect="1"/>
              </p:cNvSpPr>
              <p:nvPr/>
            </p:nvSpPr>
            <p:spPr bwMode="auto">
              <a:xfrm>
                <a:off x="1178" y="3137"/>
                <a:ext cx="35" cy="79"/>
              </a:xfrm>
              <a:custGeom>
                <a:avLst/>
                <a:gdLst>
                  <a:gd name="T0" fmla="*/ 2 w 46"/>
                  <a:gd name="T1" fmla="*/ 1 h 113"/>
                  <a:gd name="T2" fmla="*/ 2 w 46"/>
                  <a:gd name="T3" fmla="*/ 1 h 113"/>
                  <a:gd name="T4" fmla="*/ 2 w 46"/>
                  <a:gd name="T5" fmla="*/ 1 h 113"/>
                  <a:gd name="T6" fmla="*/ 2 w 46"/>
                  <a:gd name="T7" fmla="*/ 1 h 113"/>
                  <a:gd name="T8" fmla="*/ 2 w 46"/>
                  <a:gd name="T9" fmla="*/ 1 h 113"/>
                  <a:gd name="T10" fmla="*/ 2 w 46"/>
                  <a:gd name="T11" fmla="*/ 1 h 113"/>
                  <a:gd name="T12" fmla="*/ 2 w 46"/>
                  <a:gd name="T13" fmla="*/ 1 h 113"/>
                  <a:gd name="T14" fmla="*/ 2 w 46"/>
                  <a:gd name="T15" fmla="*/ 1 h 113"/>
                  <a:gd name="T16" fmla="*/ 2 w 46"/>
                  <a:gd name="T17" fmla="*/ 1 h 113"/>
                  <a:gd name="T18" fmla="*/ 2 w 46"/>
                  <a:gd name="T19" fmla="*/ 1 h 113"/>
                  <a:gd name="T20" fmla="*/ 2 w 46"/>
                  <a:gd name="T21" fmla="*/ 1 h 113"/>
                  <a:gd name="T22" fmla="*/ 2 w 46"/>
                  <a:gd name="T23" fmla="*/ 1 h 113"/>
                  <a:gd name="T24" fmla="*/ 2 w 46"/>
                  <a:gd name="T25" fmla="*/ 1 h 113"/>
                  <a:gd name="T26" fmla="*/ 2 w 46"/>
                  <a:gd name="T27" fmla="*/ 1 h 113"/>
                  <a:gd name="T28" fmla="*/ 2 w 46"/>
                  <a:gd name="T29" fmla="*/ 1 h 113"/>
                  <a:gd name="T30" fmla="*/ 2 w 46"/>
                  <a:gd name="T31" fmla="*/ 1 h 113"/>
                  <a:gd name="T32" fmla="*/ 2 w 46"/>
                  <a:gd name="T33" fmla="*/ 1 h 113"/>
                  <a:gd name="T34" fmla="*/ 2 w 46"/>
                  <a:gd name="T35" fmla="*/ 1 h 113"/>
                  <a:gd name="T36" fmla="*/ 2 w 46"/>
                  <a:gd name="T37" fmla="*/ 1 h 113"/>
                  <a:gd name="T38" fmla="*/ 2 w 46"/>
                  <a:gd name="T39" fmla="*/ 1 h 113"/>
                  <a:gd name="T40" fmla="*/ 2 w 46"/>
                  <a:gd name="T41" fmla="*/ 1 h 113"/>
                  <a:gd name="T42" fmla="*/ 2 w 46"/>
                  <a:gd name="T43" fmla="*/ 1 h 113"/>
                  <a:gd name="T44" fmla="*/ 2 w 46"/>
                  <a:gd name="T45" fmla="*/ 1 h 113"/>
                  <a:gd name="T46" fmla="*/ 2 w 46"/>
                  <a:gd name="T47" fmla="*/ 1 h 113"/>
                  <a:gd name="T48" fmla="*/ 2 w 46"/>
                  <a:gd name="T49" fmla="*/ 1 h 113"/>
                  <a:gd name="T50" fmla="*/ 2 w 46"/>
                  <a:gd name="T51" fmla="*/ 1 h 113"/>
                  <a:gd name="T52" fmla="*/ 2 w 46"/>
                  <a:gd name="T53" fmla="*/ 1 h 113"/>
                  <a:gd name="T54" fmla="*/ 2 w 46"/>
                  <a:gd name="T55" fmla="*/ 1 h 113"/>
                  <a:gd name="T56" fmla="*/ 2 w 46"/>
                  <a:gd name="T57" fmla="*/ 1 h 113"/>
                  <a:gd name="T58" fmla="*/ 2 w 46"/>
                  <a:gd name="T59" fmla="*/ 1 h 113"/>
                  <a:gd name="T60" fmla="*/ 2 w 46"/>
                  <a:gd name="T61" fmla="*/ 1 h 113"/>
                  <a:gd name="T62" fmla="*/ 2 w 46"/>
                  <a:gd name="T63" fmla="*/ 1 h 113"/>
                  <a:gd name="T64" fmla="*/ 2 w 46"/>
                  <a:gd name="T65" fmla="*/ 1 h 113"/>
                  <a:gd name="T66" fmla="*/ 2 w 46"/>
                  <a:gd name="T67" fmla="*/ 1 h 113"/>
                  <a:gd name="T68" fmla="*/ 2 w 46"/>
                  <a:gd name="T69" fmla="*/ 1 h 113"/>
                  <a:gd name="T70" fmla="*/ 2 w 46"/>
                  <a:gd name="T71" fmla="*/ 1 h 113"/>
                  <a:gd name="T72" fmla="*/ 2 w 46"/>
                  <a:gd name="T73" fmla="*/ 1 h 113"/>
                  <a:gd name="T74" fmla="*/ 2 w 46"/>
                  <a:gd name="T75" fmla="*/ 1 h 113"/>
                  <a:gd name="T76" fmla="*/ 2 w 46"/>
                  <a:gd name="T77" fmla="*/ 1 h 113"/>
                  <a:gd name="T78" fmla="*/ 2 w 46"/>
                  <a:gd name="T79" fmla="*/ 1 h 113"/>
                  <a:gd name="T80" fmla="*/ 2 w 46"/>
                  <a:gd name="T81" fmla="*/ 1 h 113"/>
                  <a:gd name="T82" fmla="*/ 2 w 46"/>
                  <a:gd name="T83" fmla="*/ 1 h 113"/>
                  <a:gd name="T84" fmla="*/ 2 w 46"/>
                  <a:gd name="T85" fmla="*/ 1 h 113"/>
                  <a:gd name="T86" fmla="*/ 2 w 46"/>
                  <a:gd name="T87" fmla="*/ 1 h 113"/>
                  <a:gd name="T88" fmla="*/ 2 w 46"/>
                  <a:gd name="T89" fmla="*/ 0 h 113"/>
                  <a:gd name="T90" fmla="*/ 2 w 46"/>
                  <a:gd name="T91" fmla="*/ 0 h 113"/>
                  <a:gd name="T92" fmla="*/ 2 w 46"/>
                  <a:gd name="T93" fmla="*/ 1 h 113"/>
                  <a:gd name="T94" fmla="*/ 2 w 46"/>
                  <a:gd name="T95" fmla="*/ 1 h 113"/>
                  <a:gd name="T96" fmla="*/ 2 w 46"/>
                  <a:gd name="T97" fmla="*/ 1 h 113"/>
                  <a:gd name="T98" fmla="*/ 0 w 46"/>
                  <a:gd name="T99" fmla="*/ 1 h 11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6"/>
                  <a:gd name="T151" fmla="*/ 0 h 113"/>
                  <a:gd name="T152" fmla="*/ 46 w 46"/>
                  <a:gd name="T153" fmla="*/ 113 h 11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6" h="113">
                    <a:moveTo>
                      <a:pt x="0" y="10"/>
                    </a:moveTo>
                    <a:lnTo>
                      <a:pt x="2" y="10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6" y="13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7"/>
                    </a:lnTo>
                    <a:lnTo>
                      <a:pt x="11" y="17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5" y="21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7" y="25"/>
                    </a:lnTo>
                    <a:lnTo>
                      <a:pt x="19" y="27"/>
                    </a:lnTo>
                    <a:lnTo>
                      <a:pt x="19" y="29"/>
                    </a:lnTo>
                    <a:lnTo>
                      <a:pt x="21" y="31"/>
                    </a:lnTo>
                    <a:lnTo>
                      <a:pt x="21" y="33"/>
                    </a:lnTo>
                    <a:lnTo>
                      <a:pt x="23" y="35"/>
                    </a:lnTo>
                    <a:lnTo>
                      <a:pt x="25" y="36"/>
                    </a:lnTo>
                    <a:lnTo>
                      <a:pt x="25" y="38"/>
                    </a:lnTo>
                    <a:lnTo>
                      <a:pt x="27" y="40"/>
                    </a:lnTo>
                    <a:lnTo>
                      <a:pt x="27" y="42"/>
                    </a:lnTo>
                    <a:lnTo>
                      <a:pt x="27" y="44"/>
                    </a:lnTo>
                    <a:lnTo>
                      <a:pt x="29" y="46"/>
                    </a:lnTo>
                    <a:lnTo>
                      <a:pt x="29" y="48"/>
                    </a:lnTo>
                    <a:lnTo>
                      <a:pt x="31" y="48"/>
                    </a:lnTo>
                    <a:lnTo>
                      <a:pt x="31" y="50"/>
                    </a:lnTo>
                    <a:lnTo>
                      <a:pt x="31" y="52"/>
                    </a:lnTo>
                    <a:lnTo>
                      <a:pt x="31" y="54"/>
                    </a:lnTo>
                    <a:lnTo>
                      <a:pt x="32" y="56"/>
                    </a:lnTo>
                    <a:lnTo>
                      <a:pt x="32" y="58"/>
                    </a:lnTo>
                    <a:lnTo>
                      <a:pt x="32" y="59"/>
                    </a:lnTo>
                    <a:lnTo>
                      <a:pt x="32" y="61"/>
                    </a:lnTo>
                    <a:lnTo>
                      <a:pt x="32" y="63"/>
                    </a:lnTo>
                    <a:lnTo>
                      <a:pt x="32" y="65"/>
                    </a:lnTo>
                    <a:lnTo>
                      <a:pt x="32" y="67"/>
                    </a:lnTo>
                    <a:lnTo>
                      <a:pt x="31" y="69"/>
                    </a:lnTo>
                    <a:lnTo>
                      <a:pt x="31" y="71"/>
                    </a:lnTo>
                    <a:lnTo>
                      <a:pt x="29" y="71"/>
                    </a:lnTo>
                    <a:lnTo>
                      <a:pt x="29" y="73"/>
                    </a:lnTo>
                    <a:lnTo>
                      <a:pt x="27" y="75"/>
                    </a:lnTo>
                    <a:lnTo>
                      <a:pt x="25" y="77"/>
                    </a:lnTo>
                    <a:lnTo>
                      <a:pt x="25" y="79"/>
                    </a:lnTo>
                    <a:lnTo>
                      <a:pt x="23" y="79"/>
                    </a:lnTo>
                    <a:lnTo>
                      <a:pt x="21" y="81"/>
                    </a:lnTo>
                    <a:lnTo>
                      <a:pt x="19" y="83"/>
                    </a:lnTo>
                    <a:lnTo>
                      <a:pt x="17" y="83"/>
                    </a:lnTo>
                    <a:lnTo>
                      <a:pt x="17" y="84"/>
                    </a:lnTo>
                    <a:lnTo>
                      <a:pt x="15" y="86"/>
                    </a:lnTo>
                    <a:lnTo>
                      <a:pt x="13" y="88"/>
                    </a:lnTo>
                    <a:lnTo>
                      <a:pt x="11" y="90"/>
                    </a:lnTo>
                    <a:lnTo>
                      <a:pt x="11" y="92"/>
                    </a:lnTo>
                    <a:lnTo>
                      <a:pt x="9" y="94"/>
                    </a:lnTo>
                    <a:lnTo>
                      <a:pt x="9" y="96"/>
                    </a:lnTo>
                    <a:lnTo>
                      <a:pt x="8" y="98"/>
                    </a:lnTo>
                    <a:lnTo>
                      <a:pt x="8" y="100"/>
                    </a:lnTo>
                    <a:lnTo>
                      <a:pt x="6" y="102"/>
                    </a:lnTo>
                    <a:lnTo>
                      <a:pt x="6" y="104"/>
                    </a:lnTo>
                    <a:lnTo>
                      <a:pt x="6" y="106"/>
                    </a:lnTo>
                    <a:lnTo>
                      <a:pt x="6" y="107"/>
                    </a:lnTo>
                    <a:lnTo>
                      <a:pt x="4" y="109"/>
                    </a:lnTo>
                    <a:lnTo>
                      <a:pt x="4" y="111"/>
                    </a:lnTo>
                    <a:lnTo>
                      <a:pt x="4" y="113"/>
                    </a:lnTo>
                    <a:lnTo>
                      <a:pt x="6" y="111"/>
                    </a:lnTo>
                    <a:lnTo>
                      <a:pt x="6" y="109"/>
                    </a:lnTo>
                    <a:lnTo>
                      <a:pt x="8" y="109"/>
                    </a:lnTo>
                    <a:lnTo>
                      <a:pt x="8" y="107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9" y="102"/>
                    </a:lnTo>
                    <a:lnTo>
                      <a:pt x="11" y="102"/>
                    </a:lnTo>
                    <a:lnTo>
                      <a:pt x="11" y="100"/>
                    </a:lnTo>
                    <a:lnTo>
                      <a:pt x="13" y="98"/>
                    </a:lnTo>
                    <a:lnTo>
                      <a:pt x="13" y="96"/>
                    </a:lnTo>
                    <a:lnTo>
                      <a:pt x="15" y="96"/>
                    </a:lnTo>
                    <a:lnTo>
                      <a:pt x="17" y="94"/>
                    </a:lnTo>
                    <a:lnTo>
                      <a:pt x="17" y="92"/>
                    </a:lnTo>
                    <a:lnTo>
                      <a:pt x="19" y="90"/>
                    </a:lnTo>
                    <a:lnTo>
                      <a:pt x="21" y="88"/>
                    </a:lnTo>
                    <a:lnTo>
                      <a:pt x="21" y="86"/>
                    </a:lnTo>
                    <a:lnTo>
                      <a:pt x="23" y="86"/>
                    </a:lnTo>
                    <a:lnTo>
                      <a:pt x="25" y="84"/>
                    </a:lnTo>
                    <a:lnTo>
                      <a:pt x="27" y="83"/>
                    </a:lnTo>
                    <a:lnTo>
                      <a:pt x="29" y="81"/>
                    </a:lnTo>
                    <a:lnTo>
                      <a:pt x="29" y="79"/>
                    </a:lnTo>
                    <a:lnTo>
                      <a:pt x="31" y="79"/>
                    </a:lnTo>
                    <a:lnTo>
                      <a:pt x="32" y="77"/>
                    </a:lnTo>
                    <a:lnTo>
                      <a:pt x="34" y="75"/>
                    </a:lnTo>
                    <a:lnTo>
                      <a:pt x="36" y="75"/>
                    </a:lnTo>
                    <a:lnTo>
                      <a:pt x="38" y="73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2" y="69"/>
                    </a:lnTo>
                    <a:lnTo>
                      <a:pt x="42" y="67"/>
                    </a:lnTo>
                    <a:lnTo>
                      <a:pt x="44" y="65"/>
                    </a:lnTo>
                    <a:lnTo>
                      <a:pt x="44" y="63"/>
                    </a:lnTo>
                    <a:lnTo>
                      <a:pt x="46" y="61"/>
                    </a:lnTo>
                    <a:lnTo>
                      <a:pt x="46" y="59"/>
                    </a:lnTo>
                    <a:lnTo>
                      <a:pt x="46" y="58"/>
                    </a:lnTo>
                    <a:lnTo>
                      <a:pt x="46" y="56"/>
                    </a:lnTo>
                    <a:lnTo>
                      <a:pt x="46" y="54"/>
                    </a:lnTo>
                    <a:lnTo>
                      <a:pt x="46" y="52"/>
                    </a:lnTo>
                    <a:lnTo>
                      <a:pt x="46" y="50"/>
                    </a:lnTo>
                    <a:lnTo>
                      <a:pt x="46" y="48"/>
                    </a:lnTo>
                    <a:lnTo>
                      <a:pt x="46" y="46"/>
                    </a:lnTo>
                    <a:lnTo>
                      <a:pt x="44" y="46"/>
                    </a:lnTo>
                    <a:lnTo>
                      <a:pt x="44" y="44"/>
                    </a:lnTo>
                    <a:lnTo>
                      <a:pt x="44" y="42"/>
                    </a:lnTo>
                    <a:lnTo>
                      <a:pt x="44" y="40"/>
                    </a:lnTo>
                    <a:lnTo>
                      <a:pt x="42" y="38"/>
                    </a:lnTo>
                    <a:lnTo>
                      <a:pt x="42" y="36"/>
                    </a:lnTo>
                    <a:lnTo>
                      <a:pt x="40" y="35"/>
                    </a:lnTo>
                    <a:lnTo>
                      <a:pt x="40" y="33"/>
                    </a:lnTo>
                    <a:lnTo>
                      <a:pt x="38" y="31"/>
                    </a:lnTo>
                    <a:lnTo>
                      <a:pt x="38" y="29"/>
                    </a:lnTo>
                    <a:lnTo>
                      <a:pt x="36" y="29"/>
                    </a:lnTo>
                    <a:lnTo>
                      <a:pt x="36" y="27"/>
                    </a:lnTo>
                    <a:lnTo>
                      <a:pt x="34" y="25"/>
                    </a:lnTo>
                    <a:lnTo>
                      <a:pt x="34" y="23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1" y="17"/>
                    </a:lnTo>
                    <a:lnTo>
                      <a:pt x="31" y="15"/>
                    </a:lnTo>
                    <a:lnTo>
                      <a:pt x="31" y="13"/>
                    </a:lnTo>
                    <a:lnTo>
                      <a:pt x="29" y="11"/>
                    </a:lnTo>
                    <a:lnTo>
                      <a:pt x="29" y="10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90" name="Freeform 866"/>
              <p:cNvSpPr>
                <a:spLocks noChangeAspect="1"/>
              </p:cNvSpPr>
              <p:nvPr/>
            </p:nvSpPr>
            <p:spPr bwMode="auto">
              <a:xfrm>
                <a:off x="1165" y="3427"/>
                <a:ext cx="114" cy="78"/>
              </a:xfrm>
              <a:custGeom>
                <a:avLst/>
                <a:gdLst>
                  <a:gd name="T0" fmla="*/ 5 w 151"/>
                  <a:gd name="T1" fmla="*/ 1 h 111"/>
                  <a:gd name="T2" fmla="*/ 5 w 151"/>
                  <a:gd name="T3" fmla="*/ 1 h 111"/>
                  <a:gd name="T4" fmla="*/ 5 w 151"/>
                  <a:gd name="T5" fmla="*/ 1 h 111"/>
                  <a:gd name="T6" fmla="*/ 5 w 151"/>
                  <a:gd name="T7" fmla="*/ 1 h 111"/>
                  <a:gd name="T8" fmla="*/ 5 w 151"/>
                  <a:gd name="T9" fmla="*/ 1 h 111"/>
                  <a:gd name="T10" fmla="*/ 4 w 151"/>
                  <a:gd name="T11" fmla="*/ 1 h 111"/>
                  <a:gd name="T12" fmla="*/ 4 w 151"/>
                  <a:gd name="T13" fmla="*/ 1 h 111"/>
                  <a:gd name="T14" fmla="*/ 3 w 151"/>
                  <a:gd name="T15" fmla="*/ 1 h 111"/>
                  <a:gd name="T16" fmla="*/ 3 w 151"/>
                  <a:gd name="T17" fmla="*/ 1 h 111"/>
                  <a:gd name="T18" fmla="*/ 2 w 151"/>
                  <a:gd name="T19" fmla="*/ 1 h 111"/>
                  <a:gd name="T20" fmla="*/ 2 w 151"/>
                  <a:gd name="T21" fmla="*/ 1 h 111"/>
                  <a:gd name="T22" fmla="*/ 2 w 151"/>
                  <a:gd name="T23" fmla="*/ 1 h 111"/>
                  <a:gd name="T24" fmla="*/ 2 w 151"/>
                  <a:gd name="T25" fmla="*/ 1 h 111"/>
                  <a:gd name="T26" fmla="*/ 3 w 151"/>
                  <a:gd name="T27" fmla="*/ 1 h 111"/>
                  <a:gd name="T28" fmla="*/ 3 w 151"/>
                  <a:gd name="T29" fmla="*/ 1 h 111"/>
                  <a:gd name="T30" fmla="*/ 4 w 151"/>
                  <a:gd name="T31" fmla="*/ 1 h 111"/>
                  <a:gd name="T32" fmla="*/ 4 w 151"/>
                  <a:gd name="T33" fmla="*/ 1 h 111"/>
                  <a:gd name="T34" fmla="*/ 3 w 151"/>
                  <a:gd name="T35" fmla="*/ 1 h 111"/>
                  <a:gd name="T36" fmla="*/ 3 w 151"/>
                  <a:gd name="T37" fmla="*/ 1 h 111"/>
                  <a:gd name="T38" fmla="*/ 3 w 151"/>
                  <a:gd name="T39" fmla="*/ 1 h 111"/>
                  <a:gd name="T40" fmla="*/ 2 w 151"/>
                  <a:gd name="T41" fmla="*/ 1 h 111"/>
                  <a:gd name="T42" fmla="*/ 2 w 151"/>
                  <a:gd name="T43" fmla="*/ 1 h 111"/>
                  <a:gd name="T44" fmla="*/ 2 w 151"/>
                  <a:gd name="T45" fmla="*/ 1 h 111"/>
                  <a:gd name="T46" fmla="*/ 2 w 151"/>
                  <a:gd name="T47" fmla="*/ 1 h 111"/>
                  <a:gd name="T48" fmla="*/ 2 w 151"/>
                  <a:gd name="T49" fmla="*/ 1 h 111"/>
                  <a:gd name="T50" fmla="*/ 2 w 151"/>
                  <a:gd name="T51" fmla="*/ 1 h 111"/>
                  <a:gd name="T52" fmla="*/ 2 w 151"/>
                  <a:gd name="T53" fmla="*/ 1 h 111"/>
                  <a:gd name="T54" fmla="*/ 2 w 151"/>
                  <a:gd name="T55" fmla="*/ 1 h 111"/>
                  <a:gd name="T56" fmla="*/ 2 w 151"/>
                  <a:gd name="T57" fmla="*/ 1 h 111"/>
                  <a:gd name="T58" fmla="*/ 0 w 151"/>
                  <a:gd name="T59" fmla="*/ 1 h 111"/>
                  <a:gd name="T60" fmla="*/ 2 w 151"/>
                  <a:gd name="T61" fmla="*/ 1 h 111"/>
                  <a:gd name="T62" fmla="*/ 2 w 151"/>
                  <a:gd name="T63" fmla="*/ 1 h 111"/>
                  <a:gd name="T64" fmla="*/ 2 w 151"/>
                  <a:gd name="T65" fmla="*/ 1 h 111"/>
                  <a:gd name="T66" fmla="*/ 2 w 151"/>
                  <a:gd name="T67" fmla="*/ 1 h 111"/>
                  <a:gd name="T68" fmla="*/ 2 w 151"/>
                  <a:gd name="T69" fmla="*/ 1 h 111"/>
                  <a:gd name="T70" fmla="*/ 2 w 151"/>
                  <a:gd name="T71" fmla="*/ 1 h 111"/>
                  <a:gd name="T72" fmla="*/ 2 w 151"/>
                  <a:gd name="T73" fmla="*/ 1 h 111"/>
                  <a:gd name="T74" fmla="*/ 2 w 151"/>
                  <a:gd name="T75" fmla="*/ 1 h 111"/>
                  <a:gd name="T76" fmla="*/ 2 w 151"/>
                  <a:gd name="T77" fmla="*/ 1 h 111"/>
                  <a:gd name="T78" fmla="*/ 2 w 151"/>
                  <a:gd name="T79" fmla="*/ 1 h 111"/>
                  <a:gd name="T80" fmla="*/ 2 w 151"/>
                  <a:gd name="T81" fmla="*/ 1 h 111"/>
                  <a:gd name="T82" fmla="*/ 2 w 151"/>
                  <a:gd name="T83" fmla="*/ 1 h 111"/>
                  <a:gd name="T84" fmla="*/ 2 w 151"/>
                  <a:gd name="T85" fmla="*/ 0 h 111"/>
                  <a:gd name="T86" fmla="*/ 2 w 151"/>
                  <a:gd name="T87" fmla="*/ 1 h 111"/>
                  <a:gd name="T88" fmla="*/ 2 w 151"/>
                  <a:gd name="T89" fmla="*/ 1 h 111"/>
                  <a:gd name="T90" fmla="*/ 2 w 151"/>
                  <a:gd name="T91" fmla="*/ 1 h 111"/>
                  <a:gd name="T92" fmla="*/ 3 w 151"/>
                  <a:gd name="T93" fmla="*/ 1 h 111"/>
                  <a:gd name="T94" fmla="*/ 4 w 151"/>
                  <a:gd name="T95" fmla="*/ 1 h 111"/>
                  <a:gd name="T96" fmla="*/ 4 w 151"/>
                  <a:gd name="T97" fmla="*/ 1 h 111"/>
                  <a:gd name="T98" fmla="*/ 5 w 151"/>
                  <a:gd name="T99" fmla="*/ 1 h 111"/>
                  <a:gd name="T100" fmla="*/ 5 w 151"/>
                  <a:gd name="T101" fmla="*/ 1 h 111"/>
                  <a:gd name="T102" fmla="*/ 5 w 151"/>
                  <a:gd name="T103" fmla="*/ 1 h 111"/>
                  <a:gd name="T104" fmla="*/ 5 w 151"/>
                  <a:gd name="T105" fmla="*/ 1 h 11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51"/>
                  <a:gd name="T160" fmla="*/ 0 h 111"/>
                  <a:gd name="T161" fmla="*/ 151 w 151"/>
                  <a:gd name="T162" fmla="*/ 111 h 11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51" h="111">
                    <a:moveTo>
                      <a:pt x="151" y="103"/>
                    </a:moveTo>
                    <a:lnTo>
                      <a:pt x="149" y="103"/>
                    </a:lnTo>
                    <a:lnTo>
                      <a:pt x="147" y="103"/>
                    </a:lnTo>
                    <a:lnTo>
                      <a:pt x="145" y="103"/>
                    </a:lnTo>
                    <a:lnTo>
                      <a:pt x="144" y="103"/>
                    </a:lnTo>
                    <a:lnTo>
                      <a:pt x="142" y="103"/>
                    </a:lnTo>
                    <a:lnTo>
                      <a:pt x="140" y="103"/>
                    </a:lnTo>
                    <a:lnTo>
                      <a:pt x="138" y="103"/>
                    </a:lnTo>
                    <a:lnTo>
                      <a:pt x="136" y="103"/>
                    </a:lnTo>
                    <a:lnTo>
                      <a:pt x="134" y="103"/>
                    </a:lnTo>
                    <a:lnTo>
                      <a:pt x="132" y="103"/>
                    </a:lnTo>
                    <a:lnTo>
                      <a:pt x="130" y="103"/>
                    </a:lnTo>
                    <a:lnTo>
                      <a:pt x="128" y="103"/>
                    </a:lnTo>
                    <a:lnTo>
                      <a:pt x="126" y="103"/>
                    </a:lnTo>
                    <a:lnTo>
                      <a:pt x="124" y="103"/>
                    </a:lnTo>
                    <a:lnTo>
                      <a:pt x="122" y="103"/>
                    </a:lnTo>
                    <a:lnTo>
                      <a:pt x="120" y="103"/>
                    </a:lnTo>
                    <a:lnTo>
                      <a:pt x="119" y="105"/>
                    </a:lnTo>
                    <a:lnTo>
                      <a:pt x="117" y="105"/>
                    </a:lnTo>
                    <a:lnTo>
                      <a:pt x="115" y="105"/>
                    </a:lnTo>
                    <a:lnTo>
                      <a:pt x="113" y="105"/>
                    </a:lnTo>
                    <a:lnTo>
                      <a:pt x="111" y="107"/>
                    </a:lnTo>
                    <a:lnTo>
                      <a:pt x="109" y="107"/>
                    </a:lnTo>
                    <a:lnTo>
                      <a:pt x="105" y="107"/>
                    </a:lnTo>
                    <a:lnTo>
                      <a:pt x="103" y="109"/>
                    </a:lnTo>
                    <a:lnTo>
                      <a:pt x="101" y="109"/>
                    </a:lnTo>
                    <a:lnTo>
                      <a:pt x="99" y="109"/>
                    </a:lnTo>
                    <a:lnTo>
                      <a:pt x="96" y="109"/>
                    </a:lnTo>
                    <a:lnTo>
                      <a:pt x="94" y="111"/>
                    </a:lnTo>
                    <a:lnTo>
                      <a:pt x="90" y="111"/>
                    </a:lnTo>
                    <a:lnTo>
                      <a:pt x="88" y="111"/>
                    </a:lnTo>
                    <a:lnTo>
                      <a:pt x="84" y="111"/>
                    </a:lnTo>
                    <a:lnTo>
                      <a:pt x="82" y="111"/>
                    </a:lnTo>
                    <a:lnTo>
                      <a:pt x="78" y="111"/>
                    </a:lnTo>
                    <a:lnTo>
                      <a:pt x="76" y="111"/>
                    </a:lnTo>
                    <a:lnTo>
                      <a:pt x="73" y="111"/>
                    </a:lnTo>
                    <a:lnTo>
                      <a:pt x="71" y="111"/>
                    </a:lnTo>
                    <a:lnTo>
                      <a:pt x="67" y="111"/>
                    </a:lnTo>
                    <a:lnTo>
                      <a:pt x="65" y="111"/>
                    </a:lnTo>
                    <a:lnTo>
                      <a:pt x="63" y="111"/>
                    </a:lnTo>
                    <a:lnTo>
                      <a:pt x="61" y="111"/>
                    </a:lnTo>
                    <a:lnTo>
                      <a:pt x="59" y="111"/>
                    </a:lnTo>
                    <a:lnTo>
                      <a:pt x="57" y="109"/>
                    </a:lnTo>
                    <a:lnTo>
                      <a:pt x="55" y="109"/>
                    </a:lnTo>
                    <a:lnTo>
                      <a:pt x="53" y="109"/>
                    </a:lnTo>
                    <a:lnTo>
                      <a:pt x="53" y="107"/>
                    </a:lnTo>
                    <a:lnTo>
                      <a:pt x="53" y="105"/>
                    </a:lnTo>
                    <a:lnTo>
                      <a:pt x="55" y="105"/>
                    </a:lnTo>
                    <a:lnTo>
                      <a:pt x="55" y="103"/>
                    </a:lnTo>
                    <a:lnTo>
                      <a:pt x="57" y="103"/>
                    </a:lnTo>
                    <a:lnTo>
                      <a:pt x="59" y="101"/>
                    </a:lnTo>
                    <a:lnTo>
                      <a:pt x="61" y="100"/>
                    </a:lnTo>
                    <a:lnTo>
                      <a:pt x="65" y="100"/>
                    </a:lnTo>
                    <a:lnTo>
                      <a:pt x="69" y="98"/>
                    </a:lnTo>
                    <a:lnTo>
                      <a:pt x="71" y="96"/>
                    </a:lnTo>
                    <a:lnTo>
                      <a:pt x="74" y="96"/>
                    </a:lnTo>
                    <a:lnTo>
                      <a:pt x="76" y="94"/>
                    </a:lnTo>
                    <a:lnTo>
                      <a:pt x="78" y="92"/>
                    </a:lnTo>
                    <a:lnTo>
                      <a:pt x="80" y="92"/>
                    </a:lnTo>
                    <a:lnTo>
                      <a:pt x="82" y="90"/>
                    </a:lnTo>
                    <a:lnTo>
                      <a:pt x="84" y="88"/>
                    </a:lnTo>
                    <a:lnTo>
                      <a:pt x="86" y="88"/>
                    </a:lnTo>
                    <a:lnTo>
                      <a:pt x="88" y="86"/>
                    </a:lnTo>
                    <a:lnTo>
                      <a:pt x="90" y="84"/>
                    </a:lnTo>
                    <a:lnTo>
                      <a:pt x="92" y="82"/>
                    </a:lnTo>
                    <a:lnTo>
                      <a:pt x="92" y="80"/>
                    </a:lnTo>
                    <a:lnTo>
                      <a:pt x="92" y="78"/>
                    </a:lnTo>
                    <a:lnTo>
                      <a:pt x="90" y="76"/>
                    </a:lnTo>
                    <a:lnTo>
                      <a:pt x="88" y="75"/>
                    </a:lnTo>
                    <a:lnTo>
                      <a:pt x="86" y="75"/>
                    </a:lnTo>
                    <a:lnTo>
                      <a:pt x="84" y="73"/>
                    </a:lnTo>
                    <a:lnTo>
                      <a:pt x="82" y="73"/>
                    </a:lnTo>
                    <a:lnTo>
                      <a:pt x="80" y="73"/>
                    </a:lnTo>
                    <a:lnTo>
                      <a:pt x="78" y="71"/>
                    </a:lnTo>
                    <a:lnTo>
                      <a:pt x="76" y="71"/>
                    </a:lnTo>
                    <a:lnTo>
                      <a:pt x="74" y="71"/>
                    </a:lnTo>
                    <a:lnTo>
                      <a:pt x="73" y="69"/>
                    </a:lnTo>
                    <a:lnTo>
                      <a:pt x="71" y="69"/>
                    </a:lnTo>
                    <a:lnTo>
                      <a:pt x="69" y="69"/>
                    </a:lnTo>
                    <a:lnTo>
                      <a:pt x="67" y="69"/>
                    </a:lnTo>
                    <a:lnTo>
                      <a:pt x="65" y="69"/>
                    </a:lnTo>
                    <a:lnTo>
                      <a:pt x="63" y="67"/>
                    </a:lnTo>
                    <a:lnTo>
                      <a:pt x="61" y="67"/>
                    </a:lnTo>
                    <a:lnTo>
                      <a:pt x="59" y="67"/>
                    </a:lnTo>
                    <a:lnTo>
                      <a:pt x="57" y="67"/>
                    </a:lnTo>
                    <a:lnTo>
                      <a:pt x="55" y="67"/>
                    </a:lnTo>
                    <a:lnTo>
                      <a:pt x="53" y="65"/>
                    </a:lnTo>
                    <a:lnTo>
                      <a:pt x="51" y="65"/>
                    </a:lnTo>
                    <a:lnTo>
                      <a:pt x="49" y="65"/>
                    </a:lnTo>
                    <a:lnTo>
                      <a:pt x="48" y="65"/>
                    </a:lnTo>
                    <a:lnTo>
                      <a:pt x="46" y="65"/>
                    </a:lnTo>
                    <a:lnTo>
                      <a:pt x="44" y="65"/>
                    </a:lnTo>
                    <a:lnTo>
                      <a:pt x="42" y="63"/>
                    </a:lnTo>
                    <a:lnTo>
                      <a:pt x="40" y="63"/>
                    </a:lnTo>
                    <a:lnTo>
                      <a:pt x="38" y="63"/>
                    </a:lnTo>
                    <a:lnTo>
                      <a:pt x="36" y="63"/>
                    </a:lnTo>
                    <a:lnTo>
                      <a:pt x="34" y="63"/>
                    </a:lnTo>
                    <a:lnTo>
                      <a:pt x="32" y="61"/>
                    </a:lnTo>
                    <a:lnTo>
                      <a:pt x="30" y="61"/>
                    </a:lnTo>
                    <a:lnTo>
                      <a:pt x="28" y="61"/>
                    </a:lnTo>
                    <a:lnTo>
                      <a:pt x="26" y="61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5"/>
                    </a:lnTo>
                    <a:lnTo>
                      <a:pt x="13" y="53"/>
                    </a:lnTo>
                    <a:lnTo>
                      <a:pt x="11" y="53"/>
                    </a:lnTo>
                    <a:lnTo>
                      <a:pt x="9" y="52"/>
                    </a:lnTo>
                    <a:lnTo>
                      <a:pt x="7" y="52"/>
                    </a:lnTo>
                    <a:lnTo>
                      <a:pt x="5" y="50"/>
                    </a:lnTo>
                    <a:lnTo>
                      <a:pt x="5" y="48"/>
                    </a:lnTo>
                    <a:lnTo>
                      <a:pt x="3" y="48"/>
                    </a:lnTo>
                    <a:lnTo>
                      <a:pt x="3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2" y="32"/>
                    </a:lnTo>
                    <a:lnTo>
                      <a:pt x="3" y="32"/>
                    </a:lnTo>
                    <a:lnTo>
                      <a:pt x="5" y="32"/>
                    </a:lnTo>
                    <a:lnTo>
                      <a:pt x="7" y="30"/>
                    </a:lnTo>
                    <a:lnTo>
                      <a:pt x="9" y="30"/>
                    </a:lnTo>
                    <a:lnTo>
                      <a:pt x="11" y="30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21" y="32"/>
                    </a:lnTo>
                    <a:lnTo>
                      <a:pt x="23" y="32"/>
                    </a:lnTo>
                    <a:lnTo>
                      <a:pt x="25" y="32"/>
                    </a:lnTo>
                    <a:lnTo>
                      <a:pt x="28" y="32"/>
                    </a:lnTo>
                    <a:lnTo>
                      <a:pt x="30" y="32"/>
                    </a:lnTo>
                    <a:lnTo>
                      <a:pt x="32" y="32"/>
                    </a:lnTo>
                    <a:lnTo>
                      <a:pt x="34" y="32"/>
                    </a:lnTo>
                    <a:lnTo>
                      <a:pt x="36" y="32"/>
                    </a:lnTo>
                    <a:lnTo>
                      <a:pt x="38" y="32"/>
                    </a:lnTo>
                    <a:lnTo>
                      <a:pt x="40" y="32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4" y="30"/>
                    </a:lnTo>
                    <a:lnTo>
                      <a:pt x="46" y="30"/>
                    </a:lnTo>
                    <a:lnTo>
                      <a:pt x="46" y="28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44" y="25"/>
                    </a:lnTo>
                    <a:lnTo>
                      <a:pt x="44" y="23"/>
                    </a:lnTo>
                    <a:lnTo>
                      <a:pt x="42" y="21"/>
                    </a:lnTo>
                    <a:lnTo>
                      <a:pt x="40" y="21"/>
                    </a:lnTo>
                    <a:lnTo>
                      <a:pt x="40" y="19"/>
                    </a:lnTo>
                    <a:lnTo>
                      <a:pt x="38" y="19"/>
                    </a:lnTo>
                    <a:lnTo>
                      <a:pt x="36" y="17"/>
                    </a:lnTo>
                    <a:lnTo>
                      <a:pt x="34" y="17"/>
                    </a:lnTo>
                    <a:lnTo>
                      <a:pt x="34" y="15"/>
                    </a:lnTo>
                    <a:lnTo>
                      <a:pt x="32" y="15"/>
                    </a:lnTo>
                    <a:lnTo>
                      <a:pt x="30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6" y="9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4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51" y="7"/>
                    </a:lnTo>
                    <a:lnTo>
                      <a:pt x="55" y="9"/>
                    </a:lnTo>
                    <a:lnTo>
                      <a:pt x="57" y="11"/>
                    </a:lnTo>
                    <a:lnTo>
                      <a:pt x="61" y="13"/>
                    </a:lnTo>
                    <a:lnTo>
                      <a:pt x="63" y="15"/>
                    </a:lnTo>
                    <a:lnTo>
                      <a:pt x="67" y="19"/>
                    </a:lnTo>
                    <a:lnTo>
                      <a:pt x="71" y="21"/>
                    </a:lnTo>
                    <a:lnTo>
                      <a:pt x="74" y="25"/>
                    </a:lnTo>
                    <a:lnTo>
                      <a:pt x="78" y="27"/>
                    </a:lnTo>
                    <a:lnTo>
                      <a:pt x="82" y="30"/>
                    </a:lnTo>
                    <a:lnTo>
                      <a:pt x="86" y="32"/>
                    </a:lnTo>
                    <a:lnTo>
                      <a:pt x="90" y="36"/>
                    </a:lnTo>
                    <a:lnTo>
                      <a:pt x="94" y="40"/>
                    </a:lnTo>
                    <a:lnTo>
                      <a:pt x="97" y="44"/>
                    </a:lnTo>
                    <a:lnTo>
                      <a:pt x="101" y="48"/>
                    </a:lnTo>
                    <a:lnTo>
                      <a:pt x="105" y="50"/>
                    </a:lnTo>
                    <a:lnTo>
                      <a:pt x="111" y="53"/>
                    </a:lnTo>
                    <a:lnTo>
                      <a:pt x="115" y="57"/>
                    </a:lnTo>
                    <a:lnTo>
                      <a:pt x="119" y="61"/>
                    </a:lnTo>
                    <a:lnTo>
                      <a:pt x="122" y="65"/>
                    </a:lnTo>
                    <a:lnTo>
                      <a:pt x="124" y="69"/>
                    </a:lnTo>
                    <a:lnTo>
                      <a:pt x="128" y="73"/>
                    </a:lnTo>
                    <a:lnTo>
                      <a:pt x="132" y="75"/>
                    </a:lnTo>
                    <a:lnTo>
                      <a:pt x="136" y="78"/>
                    </a:lnTo>
                    <a:lnTo>
                      <a:pt x="138" y="82"/>
                    </a:lnTo>
                    <a:lnTo>
                      <a:pt x="142" y="86"/>
                    </a:lnTo>
                    <a:lnTo>
                      <a:pt x="144" y="88"/>
                    </a:lnTo>
                    <a:lnTo>
                      <a:pt x="145" y="92"/>
                    </a:lnTo>
                    <a:lnTo>
                      <a:pt x="147" y="94"/>
                    </a:lnTo>
                    <a:lnTo>
                      <a:pt x="149" y="98"/>
                    </a:lnTo>
                    <a:lnTo>
                      <a:pt x="149" y="100"/>
                    </a:lnTo>
                    <a:lnTo>
                      <a:pt x="151" y="101"/>
                    </a:lnTo>
                    <a:lnTo>
                      <a:pt x="151" y="103"/>
                    </a:lnTo>
                    <a:close/>
                  </a:path>
                </a:pathLst>
              </a:custGeom>
              <a:solidFill>
                <a:srgbClr val="A1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91" name="Freeform 867"/>
              <p:cNvSpPr>
                <a:spLocks noChangeAspect="1"/>
              </p:cNvSpPr>
              <p:nvPr/>
            </p:nvSpPr>
            <p:spPr bwMode="auto">
              <a:xfrm>
                <a:off x="1170" y="3427"/>
                <a:ext cx="109" cy="77"/>
              </a:xfrm>
              <a:custGeom>
                <a:avLst/>
                <a:gdLst>
                  <a:gd name="T0" fmla="*/ 3 w 144"/>
                  <a:gd name="T1" fmla="*/ 1 h 109"/>
                  <a:gd name="T2" fmla="*/ 2 w 144"/>
                  <a:gd name="T3" fmla="*/ 1 h 109"/>
                  <a:gd name="T4" fmla="*/ 2 w 144"/>
                  <a:gd name="T5" fmla="*/ 1 h 109"/>
                  <a:gd name="T6" fmla="*/ 2 w 144"/>
                  <a:gd name="T7" fmla="*/ 1 h 109"/>
                  <a:gd name="T8" fmla="*/ 2 w 144"/>
                  <a:gd name="T9" fmla="*/ 1 h 109"/>
                  <a:gd name="T10" fmla="*/ 2 w 144"/>
                  <a:gd name="T11" fmla="*/ 1 h 109"/>
                  <a:gd name="T12" fmla="*/ 2 w 144"/>
                  <a:gd name="T13" fmla="*/ 1 h 109"/>
                  <a:gd name="T14" fmla="*/ 2 w 144"/>
                  <a:gd name="T15" fmla="*/ 1 h 109"/>
                  <a:gd name="T16" fmla="*/ 2 w 144"/>
                  <a:gd name="T17" fmla="*/ 1 h 109"/>
                  <a:gd name="T18" fmla="*/ 2 w 144"/>
                  <a:gd name="T19" fmla="*/ 1 h 109"/>
                  <a:gd name="T20" fmla="*/ 0 w 144"/>
                  <a:gd name="T21" fmla="*/ 1 h 109"/>
                  <a:gd name="T22" fmla="*/ 2 w 144"/>
                  <a:gd name="T23" fmla="*/ 1 h 109"/>
                  <a:gd name="T24" fmla="*/ 2 w 144"/>
                  <a:gd name="T25" fmla="*/ 1 h 109"/>
                  <a:gd name="T26" fmla="*/ 2 w 144"/>
                  <a:gd name="T27" fmla="*/ 1 h 109"/>
                  <a:gd name="T28" fmla="*/ 2 w 144"/>
                  <a:gd name="T29" fmla="*/ 1 h 109"/>
                  <a:gd name="T30" fmla="*/ 2 w 144"/>
                  <a:gd name="T31" fmla="*/ 1 h 109"/>
                  <a:gd name="T32" fmla="*/ 2 w 144"/>
                  <a:gd name="T33" fmla="*/ 1 h 109"/>
                  <a:gd name="T34" fmla="*/ 2 w 144"/>
                  <a:gd name="T35" fmla="*/ 1 h 109"/>
                  <a:gd name="T36" fmla="*/ 2 w 144"/>
                  <a:gd name="T37" fmla="*/ 1 h 109"/>
                  <a:gd name="T38" fmla="*/ 2 w 144"/>
                  <a:gd name="T39" fmla="*/ 1 h 109"/>
                  <a:gd name="T40" fmla="*/ 2 w 144"/>
                  <a:gd name="T41" fmla="*/ 1 h 109"/>
                  <a:gd name="T42" fmla="*/ 2 w 144"/>
                  <a:gd name="T43" fmla="*/ 1 h 109"/>
                  <a:gd name="T44" fmla="*/ 2 w 144"/>
                  <a:gd name="T45" fmla="*/ 0 h 109"/>
                  <a:gd name="T46" fmla="*/ 2 w 144"/>
                  <a:gd name="T47" fmla="*/ 1 h 109"/>
                  <a:gd name="T48" fmla="*/ 2 w 144"/>
                  <a:gd name="T49" fmla="*/ 1 h 109"/>
                  <a:gd name="T50" fmla="*/ 2 w 144"/>
                  <a:gd name="T51" fmla="*/ 1 h 109"/>
                  <a:gd name="T52" fmla="*/ 2 w 144"/>
                  <a:gd name="T53" fmla="*/ 1 h 109"/>
                  <a:gd name="T54" fmla="*/ 3 w 144"/>
                  <a:gd name="T55" fmla="*/ 1 h 109"/>
                  <a:gd name="T56" fmla="*/ 4 w 144"/>
                  <a:gd name="T57" fmla="*/ 1 h 109"/>
                  <a:gd name="T58" fmla="*/ 4 w 144"/>
                  <a:gd name="T59" fmla="*/ 1 h 109"/>
                  <a:gd name="T60" fmla="*/ 5 w 144"/>
                  <a:gd name="T61" fmla="*/ 1 h 109"/>
                  <a:gd name="T62" fmla="*/ 5 w 144"/>
                  <a:gd name="T63" fmla="*/ 1 h 109"/>
                  <a:gd name="T64" fmla="*/ 5 w 144"/>
                  <a:gd name="T65" fmla="*/ 1 h 109"/>
                  <a:gd name="T66" fmla="*/ 5 w 144"/>
                  <a:gd name="T67" fmla="*/ 1 h 109"/>
                  <a:gd name="T68" fmla="*/ 5 w 144"/>
                  <a:gd name="T69" fmla="*/ 1 h 109"/>
                  <a:gd name="T70" fmla="*/ 5 w 144"/>
                  <a:gd name="T71" fmla="*/ 1 h 109"/>
                  <a:gd name="T72" fmla="*/ 5 w 144"/>
                  <a:gd name="T73" fmla="*/ 1 h 109"/>
                  <a:gd name="T74" fmla="*/ 4 w 144"/>
                  <a:gd name="T75" fmla="*/ 1 h 109"/>
                  <a:gd name="T76" fmla="*/ 4 w 144"/>
                  <a:gd name="T77" fmla="*/ 1 h 109"/>
                  <a:gd name="T78" fmla="*/ 4 w 144"/>
                  <a:gd name="T79" fmla="*/ 1 h 109"/>
                  <a:gd name="T80" fmla="*/ 3 w 144"/>
                  <a:gd name="T81" fmla="*/ 1 h 109"/>
                  <a:gd name="T82" fmla="*/ 3 w 144"/>
                  <a:gd name="T83" fmla="*/ 1 h 109"/>
                  <a:gd name="T84" fmla="*/ 3 w 144"/>
                  <a:gd name="T85" fmla="*/ 1 h 109"/>
                  <a:gd name="T86" fmla="*/ 2 w 144"/>
                  <a:gd name="T87" fmla="*/ 1 h 109"/>
                  <a:gd name="T88" fmla="*/ 2 w 144"/>
                  <a:gd name="T89" fmla="*/ 1 h 109"/>
                  <a:gd name="T90" fmla="*/ 3 w 144"/>
                  <a:gd name="T91" fmla="*/ 1 h 109"/>
                  <a:gd name="T92" fmla="*/ 3 w 144"/>
                  <a:gd name="T93" fmla="*/ 1 h 109"/>
                  <a:gd name="T94" fmla="*/ 4 w 144"/>
                  <a:gd name="T95" fmla="*/ 1 h 109"/>
                  <a:gd name="T96" fmla="*/ 4 w 144"/>
                  <a:gd name="T97" fmla="*/ 1 h 109"/>
                  <a:gd name="T98" fmla="*/ 4 w 144"/>
                  <a:gd name="T99" fmla="*/ 1 h 109"/>
                  <a:gd name="T100" fmla="*/ 3 w 144"/>
                  <a:gd name="T101" fmla="*/ 1 h 109"/>
                  <a:gd name="T102" fmla="*/ 3 w 144"/>
                  <a:gd name="T103" fmla="*/ 1 h 10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4"/>
                  <a:gd name="T157" fmla="*/ 0 h 109"/>
                  <a:gd name="T158" fmla="*/ 144 w 144"/>
                  <a:gd name="T159" fmla="*/ 109 h 10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4" h="109">
                    <a:moveTo>
                      <a:pt x="71" y="69"/>
                    </a:moveTo>
                    <a:lnTo>
                      <a:pt x="69" y="69"/>
                    </a:lnTo>
                    <a:lnTo>
                      <a:pt x="67" y="67"/>
                    </a:lnTo>
                    <a:lnTo>
                      <a:pt x="66" y="67"/>
                    </a:lnTo>
                    <a:lnTo>
                      <a:pt x="64" y="67"/>
                    </a:lnTo>
                    <a:lnTo>
                      <a:pt x="62" y="67"/>
                    </a:lnTo>
                    <a:lnTo>
                      <a:pt x="60" y="65"/>
                    </a:lnTo>
                    <a:lnTo>
                      <a:pt x="58" y="65"/>
                    </a:lnTo>
                    <a:lnTo>
                      <a:pt x="56" y="65"/>
                    </a:lnTo>
                    <a:lnTo>
                      <a:pt x="54" y="65"/>
                    </a:lnTo>
                    <a:lnTo>
                      <a:pt x="52" y="65"/>
                    </a:lnTo>
                    <a:lnTo>
                      <a:pt x="50" y="65"/>
                    </a:lnTo>
                    <a:lnTo>
                      <a:pt x="50" y="63"/>
                    </a:lnTo>
                    <a:lnTo>
                      <a:pt x="48" y="63"/>
                    </a:lnTo>
                    <a:lnTo>
                      <a:pt x="46" y="63"/>
                    </a:lnTo>
                    <a:lnTo>
                      <a:pt x="44" y="63"/>
                    </a:lnTo>
                    <a:lnTo>
                      <a:pt x="42" y="63"/>
                    </a:lnTo>
                    <a:lnTo>
                      <a:pt x="41" y="63"/>
                    </a:lnTo>
                    <a:lnTo>
                      <a:pt x="41" y="61"/>
                    </a:lnTo>
                    <a:lnTo>
                      <a:pt x="39" y="61"/>
                    </a:lnTo>
                    <a:lnTo>
                      <a:pt x="37" y="61"/>
                    </a:lnTo>
                    <a:lnTo>
                      <a:pt x="35" y="61"/>
                    </a:lnTo>
                    <a:lnTo>
                      <a:pt x="33" y="61"/>
                    </a:lnTo>
                    <a:lnTo>
                      <a:pt x="33" y="59"/>
                    </a:lnTo>
                    <a:lnTo>
                      <a:pt x="31" y="59"/>
                    </a:lnTo>
                    <a:lnTo>
                      <a:pt x="29" y="59"/>
                    </a:lnTo>
                    <a:lnTo>
                      <a:pt x="27" y="59"/>
                    </a:lnTo>
                    <a:lnTo>
                      <a:pt x="25" y="57"/>
                    </a:lnTo>
                    <a:lnTo>
                      <a:pt x="23" y="57"/>
                    </a:lnTo>
                    <a:lnTo>
                      <a:pt x="21" y="55"/>
                    </a:lnTo>
                    <a:lnTo>
                      <a:pt x="19" y="55"/>
                    </a:lnTo>
                    <a:lnTo>
                      <a:pt x="18" y="55"/>
                    </a:lnTo>
                    <a:lnTo>
                      <a:pt x="16" y="53"/>
                    </a:lnTo>
                    <a:lnTo>
                      <a:pt x="14" y="53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6" y="34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8" y="34"/>
                    </a:lnTo>
                    <a:lnTo>
                      <a:pt x="19" y="34"/>
                    </a:lnTo>
                    <a:lnTo>
                      <a:pt x="21" y="34"/>
                    </a:lnTo>
                    <a:lnTo>
                      <a:pt x="25" y="36"/>
                    </a:lnTo>
                    <a:lnTo>
                      <a:pt x="27" y="36"/>
                    </a:lnTo>
                    <a:lnTo>
                      <a:pt x="31" y="36"/>
                    </a:lnTo>
                    <a:lnTo>
                      <a:pt x="33" y="36"/>
                    </a:lnTo>
                    <a:lnTo>
                      <a:pt x="35" y="36"/>
                    </a:lnTo>
                    <a:lnTo>
                      <a:pt x="37" y="36"/>
                    </a:lnTo>
                    <a:lnTo>
                      <a:pt x="39" y="36"/>
                    </a:lnTo>
                    <a:lnTo>
                      <a:pt x="41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8" y="32"/>
                    </a:lnTo>
                    <a:lnTo>
                      <a:pt x="48" y="30"/>
                    </a:lnTo>
                    <a:lnTo>
                      <a:pt x="48" y="28"/>
                    </a:lnTo>
                    <a:lnTo>
                      <a:pt x="46" y="27"/>
                    </a:lnTo>
                    <a:lnTo>
                      <a:pt x="44" y="25"/>
                    </a:lnTo>
                    <a:lnTo>
                      <a:pt x="42" y="23"/>
                    </a:lnTo>
                    <a:lnTo>
                      <a:pt x="41" y="23"/>
                    </a:lnTo>
                    <a:lnTo>
                      <a:pt x="41" y="21"/>
                    </a:lnTo>
                    <a:lnTo>
                      <a:pt x="39" y="21"/>
                    </a:lnTo>
                    <a:lnTo>
                      <a:pt x="37" y="19"/>
                    </a:lnTo>
                    <a:lnTo>
                      <a:pt x="35" y="19"/>
                    </a:lnTo>
                    <a:lnTo>
                      <a:pt x="33" y="17"/>
                    </a:lnTo>
                    <a:lnTo>
                      <a:pt x="31" y="17"/>
                    </a:lnTo>
                    <a:lnTo>
                      <a:pt x="31" y="15"/>
                    </a:lnTo>
                    <a:lnTo>
                      <a:pt x="29" y="15"/>
                    </a:lnTo>
                    <a:lnTo>
                      <a:pt x="27" y="13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2" y="5"/>
                    </a:lnTo>
                    <a:lnTo>
                      <a:pt x="44" y="7"/>
                    </a:lnTo>
                    <a:lnTo>
                      <a:pt x="48" y="9"/>
                    </a:lnTo>
                    <a:lnTo>
                      <a:pt x="50" y="11"/>
                    </a:lnTo>
                    <a:lnTo>
                      <a:pt x="54" y="13"/>
                    </a:lnTo>
                    <a:lnTo>
                      <a:pt x="56" y="15"/>
                    </a:lnTo>
                    <a:lnTo>
                      <a:pt x="60" y="19"/>
                    </a:lnTo>
                    <a:lnTo>
                      <a:pt x="64" y="21"/>
                    </a:lnTo>
                    <a:lnTo>
                      <a:pt x="67" y="25"/>
                    </a:lnTo>
                    <a:lnTo>
                      <a:pt x="71" y="27"/>
                    </a:lnTo>
                    <a:lnTo>
                      <a:pt x="75" y="30"/>
                    </a:lnTo>
                    <a:lnTo>
                      <a:pt x="79" y="32"/>
                    </a:lnTo>
                    <a:lnTo>
                      <a:pt x="83" y="36"/>
                    </a:lnTo>
                    <a:lnTo>
                      <a:pt x="87" y="40"/>
                    </a:lnTo>
                    <a:lnTo>
                      <a:pt x="90" y="44"/>
                    </a:lnTo>
                    <a:lnTo>
                      <a:pt x="94" y="48"/>
                    </a:lnTo>
                    <a:lnTo>
                      <a:pt x="98" y="50"/>
                    </a:lnTo>
                    <a:lnTo>
                      <a:pt x="104" y="53"/>
                    </a:lnTo>
                    <a:lnTo>
                      <a:pt x="108" y="57"/>
                    </a:lnTo>
                    <a:lnTo>
                      <a:pt x="112" y="61"/>
                    </a:lnTo>
                    <a:lnTo>
                      <a:pt x="115" y="65"/>
                    </a:lnTo>
                    <a:lnTo>
                      <a:pt x="117" y="69"/>
                    </a:lnTo>
                    <a:lnTo>
                      <a:pt x="121" y="73"/>
                    </a:lnTo>
                    <a:lnTo>
                      <a:pt x="125" y="75"/>
                    </a:lnTo>
                    <a:lnTo>
                      <a:pt x="129" y="78"/>
                    </a:lnTo>
                    <a:lnTo>
                      <a:pt x="131" y="82"/>
                    </a:lnTo>
                    <a:lnTo>
                      <a:pt x="135" y="86"/>
                    </a:lnTo>
                    <a:lnTo>
                      <a:pt x="137" y="88"/>
                    </a:lnTo>
                    <a:lnTo>
                      <a:pt x="138" y="92"/>
                    </a:lnTo>
                    <a:lnTo>
                      <a:pt x="140" y="94"/>
                    </a:lnTo>
                    <a:lnTo>
                      <a:pt x="142" y="98"/>
                    </a:lnTo>
                    <a:lnTo>
                      <a:pt x="142" y="100"/>
                    </a:lnTo>
                    <a:lnTo>
                      <a:pt x="144" y="101"/>
                    </a:lnTo>
                    <a:lnTo>
                      <a:pt x="144" y="103"/>
                    </a:lnTo>
                    <a:lnTo>
                      <a:pt x="142" y="103"/>
                    </a:lnTo>
                    <a:lnTo>
                      <a:pt x="140" y="103"/>
                    </a:lnTo>
                    <a:lnTo>
                      <a:pt x="138" y="103"/>
                    </a:lnTo>
                    <a:lnTo>
                      <a:pt x="137" y="103"/>
                    </a:lnTo>
                    <a:lnTo>
                      <a:pt x="135" y="103"/>
                    </a:lnTo>
                    <a:lnTo>
                      <a:pt x="135" y="101"/>
                    </a:lnTo>
                    <a:lnTo>
                      <a:pt x="133" y="101"/>
                    </a:lnTo>
                    <a:lnTo>
                      <a:pt x="131" y="101"/>
                    </a:lnTo>
                    <a:lnTo>
                      <a:pt x="129" y="101"/>
                    </a:lnTo>
                    <a:lnTo>
                      <a:pt x="127" y="101"/>
                    </a:lnTo>
                    <a:lnTo>
                      <a:pt x="125" y="101"/>
                    </a:lnTo>
                    <a:lnTo>
                      <a:pt x="123" y="101"/>
                    </a:lnTo>
                    <a:lnTo>
                      <a:pt x="121" y="101"/>
                    </a:lnTo>
                    <a:lnTo>
                      <a:pt x="119" y="101"/>
                    </a:lnTo>
                    <a:lnTo>
                      <a:pt x="117" y="101"/>
                    </a:lnTo>
                    <a:lnTo>
                      <a:pt x="115" y="101"/>
                    </a:lnTo>
                    <a:lnTo>
                      <a:pt x="113" y="101"/>
                    </a:lnTo>
                    <a:lnTo>
                      <a:pt x="112" y="103"/>
                    </a:lnTo>
                    <a:lnTo>
                      <a:pt x="110" y="103"/>
                    </a:lnTo>
                    <a:lnTo>
                      <a:pt x="108" y="103"/>
                    </a:lnTo>
                    <a:lnTo>
                      <a:pt x="106" y="103"/>
                    </a:lnTo>
                    <a:lnTo>
                      <a:pt x="104" y="103"/>
                    </a:lnTo>
                    <a:lnTo>
                      <a:pt x="102" y="105"/>
                    </a:lnTo>
                    <a:lnTo>
                      <a:pt x="100" y="105"/>
                    </a:lnTo>
                    <a:lnTo>
                      <a:pt x="96" y="105"/>
                    </a:lnTo>
                    <a:lnTo>
                      <a:pt x="94" y="105"/>
                    </a:lnTo>
                    <a:lnTo>
                      <a:pt x="92" y="107"/>
                    </a:lnTo>
                    <a:lnTo>
                      <a:pt x="90" y="107"/>
                    </a:lnTo>
                    <a:lnTo>
                      <a:pt x="87" y="107"/>
                    </a:lnTo>
                    <a:lnTo>
                      <a:pt x="85" y="107"/>
                    </a:lnTo>
                    <a:lnTo>
                      <a:pt x="83" y="107"/>
                    </a:lnTo>
                    <a:lnTo>
                      <a:pt x="79" y="107"/>
                    </a:lnTo>
                    <a:lnTo>
                      <a:pt x="77" y="107"/>
                    </a:lnTo>
                    <a:lnTo>
                      <a:pt x="75" y="109"/>
                    </a:lnTo>
                    <a:lnTo>
                      <a:pt x="71" y="109"/>
                    </a:lnTo>
                    <a:lnTo>
                      <a:pt x="69" y="109"/>
                    </a:lnTo>
                    <a:lnTo>
                      <a:pt x="67" y="109"/>
                    </a:lnTo>
                    <a:lnTo>
                      <a:pt x="66" y="107"/>
                    </a:lnTo>
                    <a:lnTo>
                      <a:pt x="64" y="107"/>
                    </a:lnTo>
                    <a:lnTo>
                      <a:pt x="62" y="107"/>
                    </a:lnTo>
                    <a:lnTo>
                      <a:pt x="60" y="107"/>
                    </a:lnTo>
                    <a:lnTo>
                      <a:pt x="60" y="105"/>
                    </a:lnTo>
                    <a:lnTo>
                      <a:pt x="58" y="105"/>
                    </a:lnTo>
                    <a:lnTo>
                      <a:pt x="60" y="103"/>
                    </a:lnTo>
                    <a:lnTo>
                      <a:pt x="60" y="101"/>
                    </a:lnTo>
                    <a:lnTo>
                      <a:pt x="62" y="101"/>
                    </a:lnTo>
                    <a:lnTo>
                      <a:pt x="64" y="100"/>
                    </a:lnTo>
                    <a:lnTo>
                      <a:pt x="66" y="100"/>
                    </a:lnTo>
                    <a:lnTo>
                      <a:pt x="69" y="98"/>
                    </a:lnTo>
                    <a:lnTo>
                      <a:pt x="71" y="96"/>
                    </a:lnTo>
                    <a:lnTo>
                      <a:pt x="75" y="96"/>
                    </a:lnTo>
                    <a:lnTo>
                      <a:pt x="77" y="94"/>
                    </a:lnTo>
                    <a:lnTo>
                      <a:pt x="81" y="92"/>
                    </a:lnTo>
                    <a:lnTo>
                      <a:pt x="83" y="90"/>
                    </a:lnTo>
                    <a:lnTo>
                      <a:pt x="85" y="90"/>
                    </a:lnTo>
                    <a:lnTo>
                      <a:pt x="87" y="88"/>
                    </a:lnTo>
                    <a:lnTo>
                      <a:pt x="89" y="88"/>
                    </a:lnTo>
                    <a:lnTo>
                      <a:pt x="90" y="86"/>
                    </a:lnTo>
                    <a:lnTo>
                      <a:pt x="90" y="84"/>
                    </a:lnTo>
                    <a:lnTo>
                      <a:pt x="92" y="84"/>
                    </a:lnTo>
                    <a:lnTo>
                      <a:pt x="92" y="82"/>
                    </a:lnTo>
                    <a:lnTo>
                      <a:pt x="92" y="80"/>
                    </a:lnTo>
                    <a:lnTo>
                      <a:pt x="94" y="80"/>
                    </a:lnTo>
                    <a:lnTo>
                      <a:pt x="92" y="80"/>
                    </a:lnTo>
                    <a:lnTo>
                      <a:pt x="92" y="78"/>
                    </a:lnTo>
                    <a:lnTo>
                      <a:pt x="92" y="76"/>
                    </a:lnTo>
                    <a:lnTo>
                      <a:pt x="90" y="76"/>
                    </a:lnTo>
                    <a:lnTo>
                      <a:pt x="89" y="75"/>
                    </a:lnTo>
                    <a:lnTo>
                      <a:pt x="87" y="75"/>
                    </a:lnTo>
                    <a:lnTo>
                      <a:pt x="85" y="73"/>
                    </a:lnTo>
                    <a:lnTo>
                      <a:pt x="83" y="73"/>
                    </a:lnTo>
                    <a:lnTo>
                      <a:pt x="81" y="71"/>
                    </a:lnTo>
                    <a:lnTo>
                      <a:pt x="79" y="71"/>
                    </a:lnTo>
                    <a:lnTo>
                      <a:pt x="77" y="71"/>
                    </a:lnTo>
                    <a:lnTo>
                      <a:pt x="75" y="69"/>
                    </a:lnTo>
                    <a:lnTo>
                      <a:pt x="73" y="69"/>
                    </a:lnTo>
                    <a:lnTo>
                      <a:pt x="71" y="69"/>
                    </a:lnTo>
                    <a:close/>
                  </a:path>
                </a:pathLst>
              </a:custGeom>
              <a:solidFill>
                <a:srgbClr val="99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92" name="Freeform 868"/>
              <p:cNvSpPr>
                <a:spLocks noChangeAspect="1"/>
              </p:cNvSpPr>
              <p:nvPr/>
            </p:nvSpPr>
            <p:spPr bwMode="auto">
              <a:xfrm>
                <a:off x="1178" y="3429"/>
                <a:ext cx="101" cy="72"/>
              </a:xfrm>
              <a:custGeom>
                <a:avLst/>
                <a:gdLst>
                  <a:gd name="T0" fmla="*/ 2 w 134"/>
                  <a:gd name="T1" fmla="*/ 1 h 103"/>
                  <a:gd name="T2" fmla="*/ 2 w 134"/>
                  <a:gd name="T3" fmla="*/ 1 h 103"/>
                  <a:gd name="T4" fmla="*/ 2 w 134"/>
                  <a:gd name="T5" fmla="*/ 1 h 103"/>
                  <a:gd name="T6" fmla="*/ 2 w 134"/>
                  <a:gd name="T7" fmla="*/ 1 h 103"/>
                  <a:gd name="T8" fmla="*/ 2 w 134"/>
                  <a:gd name="T9" fmla="*/ 1 h 103"/>
                  <a:gd name="T10" fmla="*/ 2 w 134"/>
                  <a:gd name="T11" fmla="*/ 1 h 103"/>
                  <a:gd name="T12" fmla="*/ 2 w 134"/>
                  <a:gd name="T13" fmla="*/ 1 h 103"/>
                  <a:gd name="T14" fmla="*/ 2 w 134"/>
                  <a:gd name="T15" fmla="*/ 1 h 103"/>
                  <a:gd name="T16" fmla="*/ 2 w 134"/>
                  <a:gd name="T17" fmla="*/ 1 h 103"/>
                  <a:gd name="T18" fmla="*/ 0 w 134"/>
                  <a:gd name="T19" fmla="*/ 1 h 103"/>
                  <a:gd name="T20" fmla="*/ 2 w 134"/>
                  <a:gd name="T21" fmla="*/ 1 h 103"/>
                  <a:gd name="T22" fmla="*/ 2 w 134"/>
                  <a:gd name="T23" fmla="*/ 1 h 103"/>
                  <a:gd name="T24" fmla="*/ 2 w 134"/>
                  <a:gd name="T25" fmla="*/ 1 h 103"/>
                  <a:gd name="T26" fmla="*/ 2 w 134"/>
                  <a:gd name="T27" fmla="*/ 1 h 103"/>
                  <a:gd name="T28" fmla="*/ 2 w 134"/>
                  <a:gd name="T29" fmla="*/ 1 h 103"/>
                  <a:gd name="T30" fmla="*/ 2 w 134"/>
                  <a:gd name="T31" fmla="*/ 1 h 103"/>
                  <a:gd name="T32" fmla="*/ 2 w 134"/>
                  <a:gd name="T33" fmla="*/ 1 h 103"/>
                  <a:gd name="T34" fmla="*/ 2 w 134"/>
                  <a:gd name="T35" fmla="*/ 1 h 103"/>
                  <a:gd name="T36" fmla="*/ 2 w 134"/>
                  <a:gd name="T37" fmla="*/ 1 h 103"/>
                  <a:gd name="T38" fmla="*/ 2 w 134"/>
                  <a:gd name="T39" fmla="*/ 1 h 103"/>
                  <a:gd name="T40" fmla="*/ 2 w 134"/>
                  <a:gd name="T41" fmla="*/ 1 h 103"/>
                  <a:gd name="T42" fmla="*/ 2 w 134"/>
                  <a:gd name="T43" fmla="*/ 1 h 103"/>
                  <a:gd name="T44" fmla="*/ 2 w 134"/>
                  <a:gd name="T45" fmla="*/ 0 h 103"/>
                  <a:gd name="T46" fmla="*/ 2 w 134"/>
                  <a:gd name="T47" fmla="*/ 1 h 103"/>
                  <a:gd name="T48" fmla="*/ 2 w 134"/>
                  <a:gd name="T49" fmla="*/ 1 h 103"/>
                  <a:gd name="T50" fmla="*/ 2 w 134"/>
                  <a:gd name="T51" fmla="*/ 1 h 103"/>
                  <a:gd name="T52" fmla="*/ 3 w 134"/>
                  <a:gd name="T53" fmla="*/ 1 h 103"/>
                  <a:gd name="T54" fmla="*/ 4 w 134"/>
                  <a:gd name="T55" fmla="*/ 1 h 103"/>
                  <a:gd name="T56" fmla="*/ 4 w 134"/>
                  <a:gd name="T57" fmla="*/ 1 h 103"/>
                  <a:gd name="T58" fmla="*/ 5 w 134"/>
                  <a:gd name="T59" fmla="*/ 1 h 103"/>
                  <a:gd name="T60" fmla="*/ 5 w 134"/>
                  <a:gd name="T61" fmla="*/ 1 h 103"/>
                  <a:gd name="T62" fmla="*/ 5 w 134"/>
                  <a:gd name="T63" fmla="*/ 1 h 103"/>
                  <a:gd name="T64" fmla="*/ 5 w 134"/>
                  <a:gd name="T65" fmla="*/ 1 h 103"/>
                  <a:gd name="T66" fmla="*/ 5 w 134"/>
                  <a:gd name="T67" fmla="*/ 1 h 103"/>
                  <a:gd name="T68" fmla="*/ 4 w 134"/>
                  <a:gd name="T69" fmla="*/ 1 h 103"/>
                  <a:gd name="T70" fmla="*/ 4 w 134"/>
                  <a:gd name="T71" fmla="*/ 1 h 103"/>
                  <a:gd name="T72" fmla="*/ 4 w 134"/>
                  <a:gd name="T73" fmla="*/ 1 h 103"/>
                  <a:gd name="T74" fmla="*/ 4 w 134"/>
                  <a:gd name="T75" fmla="*/ 1 h 103"/>
                  <a:gd name="T76" fmla="*/ 3 w 134"/>
                  <a:gd name="T77" fmla="*/ 1 h 103"/>
                  <a:gd name="T78" fmla="*/ 3 w 134"/>
                  <a:gd name="T79" fmla="*/ 1 h 103"/>
                  <a:gd name="T80" fmla="*/ 2 w 134"/>
                  <a:gd name="T81" fmla="*/ 1 h 103"/>
                  <a:gd name="T82" fmla="*/ 2 w 134"/>
                  <a:gd name="T83" fmla="*/ 1 h 103"/>
                  <a:gd name="T84" fmla="*/ 2 w 134"/>
                  <a:gd name="T85" fmla="*/ 1 h 103"/>
                  <a:gd name="T86" fmla="*/ 3 w 134"/>
                  <a:gd name="T87" fmla="*/ 1 h 103"/>
                  <a:gd name="T88" fmla="*/ 3 w 134"/>
                  <a:gd name="T89" fmla="*/ 1 h 103"/>
                  <a:gd name="T90" fmla="*/ 4 w 134"/>
                  <a:gd name="T91" fmla="*/ 1 h 103"/>
                  <a:gd name="T92" fmla="*/ 4 w 134"/>
                  <a:gd name="T93" fmla="*/ 1 h 103"/>
                  <a:gd name="T94" fmla="*/ 4 w 134"/>
                  <a:gd name="T95" fmla="*/ 1 h 103"/>
                  <a:gd name="T96" fmla="*/ 3 w 134"/>
                  <a:gd name="T97" fmla="*/ 1 h 103"/>
                  <a:gd name="T98" fmla="*/ 3 w 134"/>
                  <a:gd name="T99" fmla="*/ 1 h 103"/>
                  <a:gd name="T100" fmla="*/ 3 w 134"/>
                  <a:gd name="T101" fmla="*/ 1 h 10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4"/>
                  <a:gd name="T154" fmla="*/ 0 h 103"/>
                  <a:gd name="T155" fmla="*/ 134 w 134"/>
                  <a:gd name="T156" fmla="*/ 103 h 10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4" h="103">
                    <a:moveTo>
                      <a:pt x="63" y="65"/>
                    </a:moveTo>
                    <a:lnTo>
                      <a:pt x="61" y="65"/>
                    </a:lnTo>
                    <a:lnTo>
                      <a:pt x="59" y="63"/>
                    </a:lnTo>
                    <a:lnTo>
                      <a:pt x="57" y="63"/>
                    </a:lnTo>
                    <a:lnTo>
                      <a:pt x="56" y="63"/>
                    </a:lnTo>
                    <a:lnTo>
                      <a:pt x="54" y="63"/>
                    </a:lnTo>
                    <a:lnTo>
                      <a:pt x="52" y="61"/>
                    </a:lnTo>
                    <a:lnTo>
                      <a:pt x="50" y="61"/>
                    </a:lnTo>
                    <a:lnTo>
                      <a:pt x="48" y="61"/>
                    </a:lnTo>
                    <a:lnTo>
                      <a:pt x="46" y="61"/>
                    </a:lnTo>
                    <a:lnTo>
                      <a:pt x="44" y="61"/>
                    </a:lnTo>
                    <a:lnTo>
                      <a:pt x="44" y="59"/>
                    </a:lnTo>
                    <a:lnTo>
                      <a:pt x="42" y="59"/>
                    </a:lnTo>
                    <a:lnTo>
                      <a:pt x="40" y="59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7"/>
                    </a:lnTo>
                    <a:lnTo>
                      <a:pt x="32" y="57"/>
                    </a:lnTo>
                    <a:lnTo>
                      <a:pt x="31" y="57"/>
                    </a:lnTo>
                    <a:lnTo>
                      <a:pt x="29" y="55"/>
                    </a:lnTo>
                    <a:lnTo>
                      <a:pt x="27" y="55"/>
                    </a:lnTo>
                    <a:lnTo>
                      <a:pt x="25" y="55"/>
                    </a:lnTo>
                    <a:lnTo>
                      <a:pt x="25" y="53"/>
                    </a:lnTo>
                    <a:lnTo>
                      <a:pt x="23" y="53"/>
                    </a:lnTo>
                    <a:lnTo>
                      <a:pt x="21" y="53"/>
                    </a:lnTo>
                    <a:lnTo>
                      <a:pt x="19" y="51"/>
                    </a:lnTo>
                    <a:lnTo>
                      <a:pt x="17" y="51"/>
                    </a:lnTo>
                    <a:lnTo>
                      <a:pt x="15" y="51"/>
                    </a:lnTo>
                    <a:lnTo>
                      <a:pt x="13" y="50"/>
                    </a:lnTo>
                    <a:lnTo>
                      <a:pt x="11" y="50"/>
                    </a:lnTo>
                    <a:lnTo>
                      <a:pt x="9" y="48"/>
                    </a:lnTo>
                    <a:lnTo>
                      <a:pt x="8" y="46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3" y="36"/>
                    </a:lnTo>
                    <a:lnTo>
                      <a:pt x="15" y="36"/>
                    </a:lnTo>
                    <a:lnTo>
                      <a:pt x="17" y="36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31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48" y="34"/>
                    </a:lnTo>
                    <a:lnTo>
                      <a:pt x="48" y="32"/>
                    </a:lnTo>
                    <a:lnTo>
                      <a:pt x="48" y="30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46" y="26"/>
                    </a:lnTo>
                    <a:lnTo>
                      <a:pt x="44" y="26"/>
                    </a:lnTo>
                    <a:lnTo>
                      <a:pt x="42" y="25"/>
                    </a:lnTo>
                    <a:lnTo>
                      <a:pt x="40" y="25"/>
                    </a:lnTo>
                    <a:lnTo>
                      <a:pt x="38" y="23"/>
                    </a:lnTo>
                    <a:lnTo>
                      <a:pt x="36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32" y="19"/>
                    </a:lnTo>
                    <a:lnTo>
                      <a:pt x="31" y="17"/>
                    </a:lnTo>
                    <a:lnTo>
                      <a:pt x="29" y="17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5" y="13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4" y="5"/>
                    </a:lnTo>
                    <a:lnTo>
                      <a:pt x="38" y="7"/>
                    </a:lnTo>
                    <a:lnTo>
                      <a:pt x="40" y="9"/>
                    </a:lnTo>
                    <a:lnTo>
                      <a:pt x="44" y="11"/>
                    </a:lnTo>
                    <a:lnTo>
                      <a:pt x="46" y="13"/>
                    </a:lnTo>
                    <a:lnTo>
                      <a:pt x="50" y="17"/>
                    </a:lnTo>
                    <a:lnTo>
                      <a:pt x="54" y="19"/>
                    </a:lnTo>
                    <a:lnTo>
                      <a:pt x="57" y="23"/>
                    </a:lnTo>
                    <a:lnTo>
                      <a:pt x="61" y="25"/>
                    </a:lnTo>
                    <a:lnTo>
                      <a:pt x="65" y="28"/>
                    </a:lnTo>
                    <a:lnTo>
                      <a:pt x="69" y="30"/>
                    </a:lnTo>
                    <a:lnTo>
                      <a:pt x="73" y="34"/>
                    </a:lnTo>
                    <a:lnTo>
                      <a:pt x="77" y="38"/>
                    </a:lnTo>
                    <a:lnTo>
                      <a:pt x="80" y="42"/>
                    </a:lnTo>
                    <a:lnTo>
                      <a:pt x="84" y="46"/>
                    </a:lnTo>
                    <a:lnTo>
                      <a:pt x="88" y="48"/>
                    </a:lnTo>
                    <a:lnTo>
                      <a:pt x="94" y="51"/>
                    </a:lnTo>
                    <a:lnTo>
                      <a:pt x="98" y="55"/>
                    </a:lnTo>
                    <a:lnTo>
                      <a:pt x="102" y="59"/>
                    </a:lnTo>
                    <a:lnTo>
                      <a:pt x="105" y="63"/>
                    </a:lnTo>
                    <a:lnTo>
                      <a:pt x="107" y="67"/>
                    </a:lnTo>
                    <a:lnTo>
                      <a:pt x="111" y="71"/>
                    </a:lnTo>
                    <a:lnTo>
                      <a:pt x="115" y="73"/>
                    </a:lnTo>
                    <a:lnTo>
                      <a:pt x="119" y="76"/>
                    </a:lnTo>
                    <a:lnTo>
                      <a:pt x="121" y="80"/>
                    </a:lnTo>
                    <a:lnTo>
                      <a:pt x="125" y="84"/>
                    </a:lnTo>
                    <a:lnTo>
                      <a:pt x="127" y="86"/>
                    </a:lnTo>
                    <a:lnTo>
                      <a:pt x="128" y="90"/>
                    </a:lnTo>
                    <a:lnTo>
                      <a:pt x="130" y="92"/>
                    </a:lnTo>
                    <a:lnTo>
                      <a:pt x="132" y="96"/>
                    </a:lnTo>
                    <a:lnTo>
                      <a:pt x="132" y="98"/>
                    </a:lnTo>
                    <a:lnTo>
                      <a:pt x="134" y="99"/>
                    </a:lnTo>
                    <a:lnTo>
                      <a:pt x="134" y="101"/>
                    </a:lnTo>
                    <a:lnTo>
                      <a:pt x="132" y="101"/>
                    </a:lnTo>
                    <a:lnTo>
                      <a:pt x="130" y="101"/>
                    </a:lnTo>
                    <a:lnTo>
                      <a:pt x="128" y="101"/>
                    </a:lnTo>
                    <a:lnTo>
                      <a:pt x="127" y="99"/>
                    </a:lnTo>
                    <a:lnTo>
                      <a:pt x="125" y="99"/>
                    </a:lnTo>
                    <a:lnTo>
                      <a:pt x="123" y="99"/>
                    </a:lnTo>
                    <a:lnTo>
                      <a:pt x="121" y="99"/>
                    </a:lnTo>
                    <a:lnTo>
                      <a:pt x="119" y="99"/>
                    </a:lnTo>
                    <a:lnTo>
                      <a:pt x="117" y="99"/>
                    </a:lnTo>
                    <a:lnTo>
                      <a:pt x="115" y="99"/>
                    </a:lnTo>
                    <a:lnTo>
                      <a:pt x="113" y="99"/>
                    </a:lnTo>
                    <a:lnTo>
                      <a:pt x="111" y="99"/>
                    </a:lnTo>
                    <a:lnTo>
                      <a:pt x="109" y="99"/>
                    </a:lnTo>
                    <a:lnTo>
                      <a:pt x="107" y="99"/>
                    </a:lnTo>
                    <a:lnTo>
                      <a:pt x="105" y="99"/>
                    </a:lnTo>
                    <a:lnTo>
                      <a:pt x="103" y="99"/>
                    </a:lnTo>
                    <a:lnTo>
                      <a:pt x="102" y="99"/>
                    </a:lnTo>
                    <a:lnTo>
                      <a:pt x="100" y="99"/>
                    </a:lnTo>
                    <a:lnTo>
                      <a:pt x="98" y="99"/>
                    </a:lnTo>
                    <a:lnTo>
                      <a:pt x="96" y="99"/>
                    </a:lnTo>
                    <a:lnTo>
                      <a:pt x="94" y="99"/>
                    </a:lnTo>
                    <a:lnTo>
                      <a:pt x="92" y="101"/>
                    </a:lnTo>
                    <a:lnTo>
                      <a:pt x="90" y="101"/>
                    </a:lnTo>
                    <a:lnTo>
                      <a:pt x="88" y="101"/>
                    </a:lnTo>
                    <a:lnTo>
                      <a:pt x="84" y="101"/>
                    </a:lnTo>
                    <a:lnTo>
                      <a:pt x="82" y="101"/>
                    </a:lnTo>
                    <a:lnTo>
                      <a:pt x="80" y="101"/>
                    </a:lnTo>
                    <a:lnTo>
                      <a:pt x="79" y="103"/>
                    </a:lnTo>
                    <a:lnTo>
                      <a:pt x="77" y="103"/>
                    </a:lnTo>
                    <a:lnTo>
                      <a:pt x="75" y="103"/>
                    </a:lnTo>
                    <a:lnTo>
                      <a:pt x="73" y="103"/>
                    </a:lnTo>
                    <a:lnTo>
                      <a:pt x="71" y="103"/>
                    </a:lnTo>
                    <a:lnTo>
                      <a:pt x="69" y="103"/>
                    </a:lnTo>
                    <a:lnTo>
                      <a:pt x="67" y="103"/>
                    </a:lnTo>
                    <a:lnTo>
                      <a:pt x="65" y="103"/>
                    </a:lnTo>
                    <a:lnTo>
                      <a:pt x="63" y="103"/>
                    </a:lnTo>
                    <a:lnTo>
                      <a:pt x="61" y="103"/>
                    </a:lnTo>
                    <a:lnTo>
                      <a:pt x="61" y="101"/>
                    </a:lnTo>
                    <a:lnTo>
                      <a:pt x="59" y="101"/>
                    </a:lnTo>
                    <a:lnTo>
                      <a:pt x="59" y="99"/>
                    </a:lnTo>
                    <a:lnTo>
                      <a:pt x="61" y="99"/>
                    </a:lnTo>
                    <a:lnTo>
                      <a:pt x="63" y="98"/>
                    </a:lnTo>
                    <a:lnTo>
                      <a:pt x="65" y="96"/>
                    </a:lnTo>
                    <a:lnTo>
                      <a:pt x="67" y="96"/>
                    </a:lnTo>
                    <a:lnTo>
                      <a:pt x="69" y="94"/>
                    </a:lnTo>
                    <a:lnTo>
                      <a:pt x="73" y="92"/>
                    </a:lnTo>
                    <a:lnTo>
                      <a:pt x="75" y="92"/>
                    </a:lnTo>
                    <a:lnTo>
                      <a:pt x="79" y="90"/>
                    </a:lnTo>
                    <a:lnTo>
                      <a:pt x="82" y="88"/>
                    </a:lnTo>
                    <a:lnTo>
                      <a:pt x="84" y="88"/>
                    </a:lnTo>
                    <a:lnTo>
                      <a:pt x="86" y="86"/>
                    </a:lnTo>
                    <a:lnTo>
                      <a:pt x="88" y="84"/>
                    </a:lnTo>
                    <a:lnTo>
                      <a:pt x="90" y="84"/>
                    </a:lnTo>
                    <a:lnTo>
                      <a:pt x="90" y="82"/>
                    </a:lnTo>
                    <a:lnTo>
                      <a:pt x="92" y="82"/>
                    </a:lnTo>
                    <a:lnTo>
                      <a:pt x="92" y="80"/>
                    </a:lnTo>
                    <a:lnTo>
                      <a:pt x="94" y="80"/>
                    </a:lnTo>
                    <a:lnTo>
                      <a:pt x="94" y="78"/>
                    </a:lnTo>
                    <a:lnTo>
                      <a:pt x="94" y="76"/>
                    </a:lnTo>
                    <a:lnTo>
                      <a:pt x="92" y="76"/>
                    </a:lnTo>
                    <a:lnTo>
                      <a:pt x="92" y="74"/>
                    </a:lnTo>
                    <a:lnTo>
                      <a:pt x="90" y="74"/>
                    </a:lnTo>
                    <a:lnTo>
                      <a:pt x="90" y="73"/>
                    </a:lnTo>
                    <a:lnTo>
                      <a:pt x="88" y="73"/>
                    </a:lnTo>
                    <a:lnTo>
                      <a:pt x="86" y="73"/>
                    </a:lnTo>
                    <a:lnTo>
                      <a:pt x="84" y="71"/>
                    </a:lnTo>
                    <a:lnTo>
                      <a:pt x="82" y="71"/>
                    </a:lnTo>
                    <a:lnTo>
                      <a:pt x="80" y="69"/>
                    </a:lnTo>
                    <a:lnTo>
                      <a:pt x="79" y="69"/>
                    </a:lnTo>
                    <a:lnTo>
                      <a:pt x="77" y="69"/>
                    </a:lnTo>
                    <a:lnTo>
                      <a:pt x="75" y="67"/>
                    </a:lnTo>
                    <a:lnTo>
                      <a:pt x="73" y="67"/>
                    </a:lnTo>
                    <a:lnTo>
                      <a:pt x="71" y="67"/>
                    </a:lnTo>
                    <a:lnTo>
                      <a:pt x="69" y="67"/>
                    </a:lnTo>
                    <a:lnTo>
                      <a:pt x="67" y="65"/>
                    </a:lnTo>
                    <a:lnTo>
                      <a:pt x="63" y="65"/>
                    </a:lnTo>
                    <a:close/>
                  </a:path>
                </a:pathLst>
              </a:custGeom>
              <a:solidFill>
                <a:srgbClr val="94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93" name="Freeform 869"/>
              <p:cNvSpPr>
                <a:spLocks noChangeAspect="1"/>
              </p:cNvSpPr>
              <p:nvPr/>
            </p:nvSpPr>
            <p:spPr bwMode="auto">
              <a:xfrm>
                <a:off x="1184" y="3429"/>
                <a:ext cx="95" cy="70"/>
              </a:xfrm>
              <a:custGeom>
                <a:avLst/>
                <a:gdLst>
                  <a:gd name="T0" fmla="*/ 2 w 126"/>
                  <a:gd name="T1" fmla="*/ 1 h 101"/>
                  <a:gd name="T2" fmla="*/ 2 w 126"/>
                  <a:gd name="T3" fmla="*/ 1 h 101"/>
                  <a:gd name="T4" fmla="*/ 2 w 126"/>
                  <a:gd name="T5" fmla="*/ 1 h 101"/>
                  <a:gd name="T6" fmla="*/ 2 w 126"/>
                  <a:gd name="T7" fmla="*/ 1 h 101"/>
                  <a:gd name="T8" fmla="*/ 2 w 126"/>
                  <a:gd name="T9" fmla="*/ 1 h 101"/>
                  <a:gd name="T10" fmla="*/ 2 w 126"/>
                  <a:gd name="T11" fmla="*/ 1 h 101"/>
                  <a:gd name="T12" fmla="*/ 2 w 126"/>
                  <a:gd name="T13" fmla="*/ 1 h 101"/>
                  <a:gd name="T14" fmla="*/ 2 w 126"/>
                  <a:gd name="T15" fmla="*/ 1 h 101"/>
                  <a:gd name="T16" fmla="*/ 2 w 126"/>
                  <a:gd name="T17" fmla="*/ 1 h 101"/>
                  <a:gd name="T18" fmla="*/ 1 w 126"/>
                  <a:gd name="T19" fmla="*/ 1 h 101"/>
                  <a:gd name="T20" fmla="*/ 2 w 126"/>
                  <a:gd name="T21" fmla="*/ 1 h 101"/>
                  <a:gd name="T22" fmla="*/ 2 w 126"/>
                  <a:gd name="T23" fmla="*/ 1 h 101"/>
                  <a:gd name="T24" fmla="*/ 2 w 126"/>
                  <a:gd name="T25" fmla="*/ 1 h 101"/>
                  <a:gd name="T26" fmla="*/ 2 w 126"/>
                  <a:gd name="T27" fmla="*/ 1 h 101"/>
                  <a:gd name="T28" fmla="*/ 2 w 126"/>
                  <a:gd name="T29" fmla="*/ 1 h 101"/>
                  <a:gd name="T30" fmla="*/ 2 w 126"/>
                  <a:gd name="T31" fmla="*/ 1 h 101"/>
                  <a:gd name="T32" fmla="*/ 2 w 126"/>
                  <a:gd name="T33" fmla="*/ 1 h 101"/>
                  <a:gd name="T34" fmla="*/ 2 w 126"/>
                  <a:gd name="T35" fmla="*/ 1 h 101"/>
                  <a:gd name="T36" fmla="*/ 2 w 126"/>
                  <a:gd name="T37" fmla="*/ 1 h 101"/>
                  <a:gd name="T38" fmla="*/ 2 w 126"/>
                  <a:gd name="T39" fmla="*/ 1 h 101"/>
                  <a:gd name="T40" fmla="*/ 2 w 126"/>
                  <a:gd name="T41" fmla="*/ 1 h 101"/>
                  <a:gd name="T42" fmla="*/ 2 w 126"/>
                  <a:gd name="T43" fmla="*/ 1 h 101"/>
                  <a:gd name="T44" fmla="*/ 2 w 126"/>
                  <a:gd name="T45" fmla="*/ 0 h 101"/>
                  <a:gd name="T46" fmla="*/ 2 w 126"/>
                  <a:gd name="T47" fmla="*/ 1 h 101"/>
                  <a:gd name="T48" fmla="*/ 2 w 126"/>
                  <a:gd name="T49" fmla="*/ 1 h 101"/>
                  <a:gd name="T50" fmla="*/ 2 w 126"/>
                  <a:gd name="T51" fmla="*/ 1 h 101"/>
                  <a:gd name="T52" fmla="*/ 2 w 126"/>
                  <a:gd name="T53" fmla="*/ 1 h 101"/>
                  <a:gd name="T54" fmla="*/ 3 w 126"/>
                  <a:gd name="T55" fmla="*/ 1 h 101"/>
                  <a:gd name="T56" fmla="*/ 4 w 126"/>
                  <a:gd name="T57" fmla="*/ 1 h 101"/>
                  <a:gd name="T58" fmla="*/ 4 w 126"/>
                  <a:gd name="T59" fmla="*/ 1 h 101"/>
                  <a:gd name="T60" fmla="*/ 5 w 126"/>
                  <a:gd name="T61" fmla="*/ 1 h 101"/>
                  <a:gd name="T62" fmla="*/ 5 w 126"/>
                  <a:gd name="T63" fmla="*/ 1 h 101"/>
                  <a:gd name="T64" fmla="*/ 5 w 126"/>
                  <a:gd name="T65" fmla="*/ 1 h 101"/>
                  <a:gd name="T66" fmla="*/ 5 w 126"/>
                  <a:gd name="T67" fmla="*/ 1 h 101"/>
                  <a:gd name="T68" fmla="*/ 4 w 126"/>
                  <a:gd name="T69" fmla="*/ 1 h 101"/>
                  <a:gd name="T70" fmla="*/ 4 w 126"/>
                  <a:gd name="T71" fmla="*/ 1 h 101"/>
                  <a:gd name="T72" fmla="*/ 4 w 126"/>
                  <a:gd name="T73" fmla="*/ 1 h 101"/>
                  <a:gd name="T74" fmla="*/ 3 w 126"/>
                  <a:gd name="T75" fmla="*/ 1 h 101"/>
                  <a:gd name="T76" fmla="*/ 3 w 126"/>
                  <a:gd name="T77" fmla="*/ 1 h 101"/>
                  <a:gd name="T78" fmla="*/ 3 w 126"/>
                  <a:gd name="T79" fmla="*/ 1 h 101"/>
                  <a:gd name="T80" fmla="*/ 2 w 126"/>
                  <a:gd name="T81" fmla="*/ 1 h 101"/>
                  <a:gd name="T82" fmla="*/ 3 w 126"/>
                  <a:gd name="T83" fmla="*/ 1 h 101"/>
                  <a:gd name="T84" fmla="*/ 3 w 126"/>
                  <a:gd name="T85" fmla="*/ 1 h 101"/>
                  <a:gd name="T86" fmla="*/ 4 w 126"/>
                  <a:gd name="T87" fmla="*/ 1 h 101"/>
                  <a:gd name="T88" fmla="*/ 4 w 126"/>
                  <a:gd name="T89" fmla="*/ 1 h 101"/>
                  <a:gd name="T90" fmla="*/ 4 w 126"/>
                  <a:gd name="T91" fmla="*/ 1 h 101"/>
                  <a:gd name="T92" fmla="*/ 4 w 126"/>
                  <a:gd name="T93" fmla="*/ 1 h 101"/>
                  <a:gd name="T94" fmla="*/ 3 w 126"/>
                  <a:gd name="T95" fmla="*/ 1 h 101"/>
                  <a:gd name="T96" fmla="*/ 3 w 126"/>
                  <a:gd name="T97" fmla="*/ 1 h 101"/>
                  <a:gd name="T98" fmla="*/ 2 w 126"/>
                  <a:gd name="T99" fmla="*/ 1 h 10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26"/>
                  <a:gd name="T151" fmla="*/ 0 h 101"/>
                  <a:gd name="T152" fmla="*/ 126 w 126"/>
                  <a:gd name="T153" fmla="*/ 101 h 10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26" h="101">
                    <a:moveTo>
                      <a:pt x="59" y="63"/>
                    </a:moveTo>
                    <a:lnTo>
                      <a:pt x="57" y="63"/>
                    </a:lnTo>
                    <a:lnTo>
                      <a:pt x="55" y="63"/>
                    </a:lnTo>
                    <a:lnTo>
                      <a:pt x="53" y="63"/>
                    </a:lnTo>
                    <a:lnTo>
                      <a:pt x="51" y="61"/>
                    </a:lnTo>
                    <a:lnTo>
                      <a:pt x="49" y="61"/>
                    </a:lnTo>
                    <a:lnTo>
                      <a:pt x="48" y="61"/>
                    </a:lnTo>
                    <a:lnTo>
                      <a:pt x="46" y="59"/>
                    </a:lnTo>
                    <a:lnTo>
                      <a:pt x="44" y="59"/>
                    </a:lnTo>
                    <a:lnTo>
                      <a:pt x="42" y="59"/>
                    </a:lnTo>
                    <a:lnTo>
                      <a:pt x="40" y="59"/>
                    </a:lnTo>
                    <a:lnTo>
                      <a:pt x="40" y="57"/>
                    </a:lnTo>
                    <a:lnTo>
                      <a:pt x="38" y="57"/>
                    </a:lnTo>
                    <a:lnTo>
                      <a:pt x="36" y="57"/>
                    </a:lnTo>
                    <a:lnTo>
                      <a:pt x="34" y="57"/>
                    </a:lnTo>
                    <a:lnTo>
                      <a:pt x="34" y="55"/>
                    </a:lnTo>
                    <a:lnTo>
                      <a:pt x="32" y="55"/>
                    </a:lnTo>
                    <a:lnTo>
                      <a:pt x="30" y="55"/>
                    </a:lnTo>
                    <a:lnTo>
                      <a:pt x="28" y="55"/>
                    </a:lnTo>
                    <a:lnTo>
                      <a:pt x="28" y="53"/>
                    </a:lnTo>
                    <a:lnTo>
                      <a:pt x="26" y="53"/>
                    </a:lnTo>
                    <a:lnTo>
                      <a:pt x="24" y="53"/>
                    </a:lnTo>
                    <a:lnTo>
                      <a:pt x="23" y="53"/>
                    </a:lnTo>
                    <a:lnTo>
                      <a:pt x="23" y="51"/>
                    </a:lnTo>
                    <a:lnTo>
                      <a:pt x="21" y="51"/>
                    </a:lnTo>
                    <a:lnTo>
                      <a:pt x="19" y="51"/>
                    </a:lnTo>
                    <a:lnTo>
                      <a:pt x="19" y="50"/>
                    </a:lnTo>
                    <a:lnTo>
                      <a:pt x="17" y="50"/>
                    </a:lnTo>
                    <a:lnTo>
                      <a:pt x="15" y="50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6"/>
                    </a:lnTo>
                    <a:lnTo>
                      <a:pt x="7" y="46"/>
                    </a:lnTo>
                    <a:lnTo>
                      <a:pt x="5" y="44"/>
                    </a:lnTo>
                    <a:lnTo>
                      <a:pt x="3" y="44"/>
                    </a:lnTo>
                    <a:lnTo>
                      <a:pt x="3" y="42"/>
                    </a:lnTo>
                    <a:lnTo>
                      <a:pt x="1" y="42"/>
                    </a:lnTo>
                    <a:lnTo>
                      <a:pt x="1" y="40"/>
                    </a:lnTo>
                    <a:lnTo>
                      <a:pt x="0" y="40"/>
                    </a:lnTo>
                    <a:lnTo>
                      <a:pt x="1" y="40"/>
                    </a:lnTo>
                    <a:lnTo>
                      <a:pt x="3" y="40"/>
                    </a:lnTo>
                    <a:lnTo>
                      <a:pt x="5" y="40"/>
                    </a:lnTo>
                    <a:lnTo>
                      <a:pt x="7" y="40"/>
                    </a:lnTo>
                    <a:lnTo>
                      <a:pt x="9" y="40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5" y="40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23" y="42"/>
                    </a:lnTo>
                    <a:lnTo>
                      <a:pt x="24" y="42"/>
                    </a:lnTo>
                    <a:lnTo>
                      <a:pt x="28" y="42"/>
                    </a:lnTo>
                    <a:lnTo>
                      <a:pt x="30" y="42"/>
                    </a:lnTo>
                    <a:lnTo>
                      <a:pt x="32" y="42"/>
                    </a:lnTo>
                    <a:lnTo>
                      <a:pt x="34" y="42"/>
                    </a:lnTo>
                    <a:lnTo>
                      <a:pt x="36" y="42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8" y="40"/>
                    </a:lnTo>
                    <a:lnTo>
                      <a:pt x="49" y="40"/>
                    </a:lnTo>
                    <a:lnTo>
                      <a:pt x="49" y="38"/>
                    </a:lnTo>
                    <a:lnTo>
                      <a:pt x="51" y="38"/>
                    </a:lnTo>
                    <a:lnTo>
                      <a:pt x="51" y="36"/>
                    </a:lnTo>
                    <a:lnTo>
                      <a:pt x="49" y="34"/>
                    </a:lnTo>
                    <a:lnTo>
                      <a:pt x="49" y="32"/>
                    </a:lnTo>
                    <a:lnTo>
                      <a:pt x="48" y="32"/>
                    </a:lnTo>
                    <a:lnTo>
                      <a:pt x="48" y="30"/>
                    </a:lnTo>
                    <a:lnTo>
                      <a:pt x="46" y="30"/>
                    </a:lnTo>
                    <a:lnTo>
                      <a:pt x="44" y="28"/>
                    </a:lnTo>
                    <a:lnTo>
                      <a:pt x="42" y="26"/>
                    </a:lnTo>
                    <a:lnTo>
                      <a:pt x="40" y="26"/>
                    </a:lnTo>
                    <a:lnTo>
                      <a:pt x="38" y="25"/>
                    </a:lnTo>
                    <a:lnTo>
                      <a:pt x="36" y="25"/>
                    </a:lnTo>
                    <a:lnTo>
                      <a:pt x="34" y="23"/>
                    </a:lnTo>
                    <a:lnTo>
                      <a:pt x="32" y="21"/>
                    </a:lnTo>
                    <a:lnTo>
                      <a:pt x="30" y="21"/>
                    </a:lnTo>
                    <a:lnTo>
                      <a:pt x="28" y="19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24" y="15"/>
                    </a:lnTo>
                    <a:lnTo>
                      <a:pt x="23" y="13"/>
                    </a:lnTo>
                    <a:lnTo>
                      <a:pt x="21" y="11"/>
                    </a:lnTo>
                    <a:lnTo>
                      <a:pt x="19" y="9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2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6" y="5"/>
                    </a:lnTo>
                    <a:lnTo>
                      <a:pt x="30" y="7"/>
                    </a:lnTo>
                    <a:lnTo>
                      <a:pt x="32" y="9"/>
                    </a:lnTo>
                    <a:lnTo>
                      <a:pt x="36" y="11"/>
                    </a:lnTo>
                    <a:lnTo>
                      <a:pt x="38" y="13"/>
                    </a:lnTo>
                    <a:lnTo>
                      <a:pt x="42" y="17"/>
                    </a:lnTo>
                    <a:lnTo>
                      <a:pt x="46" y="19"/>
                    </a:lnTo>
                    <a:lnTo>
                      <a:pt x="49" y="23"/>
                    </a:lnTo>
                    <a:lnTo>
                      <a:pt x="53" y="25"/>
                    </a:lnTo>
                    <a:lnTo>
                      <a:pt x="57" y="28"/>
                    </a:lnTo>
                    <a:lnTo>
                      <a:pt x="61" y="30"/>
                    </a:lnTo>
                    <a:lnTo>
                      <a:pt x="65" y="34"/>
                    </a:lnTo>
                    <a:lnTo>
                      <a:pt x="69" y="38"/>
                    </a:lnTo>
                    <a:lnTo>
                      <a:pt x="72" y="42"/>
                    </a:lnTo>
                    <a:lnTo>
                      <a:pt x="76" y="46"/>
                    </a:lnTo>
                    <a:lnTo>
                      <a:pt x="80" y="48"/>
                    </a:lnTo>
                    <a:lnTo>
                      <a:pt x="86" y="51"/>
                    </a:lnTo>
                    <a:lnTo>
                      <a:pt x="90" y="55"/>
                    </a:lnTo>
                    <a:lnTo>
                      <a:pt x="94" y="59"/>
                    </a:lnTo>
                    <a:lnTo>
                      <a:pt x="97" y="63"/>
                    </a:lnTo>
                    <a:lnTo>
                      <a:pt x="99" y="67"/>
                    </a:lnTo>
                    <a:lnTo>
                      <a:pt x="103" y="71"/>
                    </a:lnTo>
                    <a:lnTo>
                      <a:pt x="107" y="73"/>
                    </a:lnTo>
                    <a:lnTo>
                      <a:pt x="111" y="76"/>
                    </a:lnTo>
                    <a:lnTo>
                      <a:pt x="113" y="80"/>
                    </a:lnTo>
                    <a:lnTo>
                      <a:pt x="117" y="84"/>
                    </a:lnTo>
                    <a:lnTo>
                      <a:pt x="119" y="86"/>
                    </a:lnTo>
                    <a:lnTo>
                      <a:pt x="120" y="90"/>
                    </a:lnTo>
                    <a:lnTo>
                      <a:pt x="122" y="92"/>
                    </a:lnTo>
                    <a:lnTo>
                      <a:pt x="124" y="96"/>
                    </a:lnTo>
                    <a:lnTo>
                      <a:pt x="124" y="98"/>
                    </a:lnTo>
                    <a:lnTo>
                      <a:pt x="126" y="99"/>
                    </a:lnTo>
                    <a:lnTo>
                      <a:pt x="126" y="101"/>
                    </a:lnTo>
                    <a:lnTo>
                      <a:pt x="124" y="101"/>
                    </a:lnTo>
                    <a:lnTo>
                      <a:pt x="122" y="101"/>
                    </a:lnTo>
                    <a:lnTo>
                      <a:pt x="122" y="99"/>
                    </a:lnTo>
                    <a:lnTo>
                      <a:pt x="120" y="99"/>
                    </a:lnTo>
                    <a:lnTo>
                      <a:pt x="119" y="99"/>
                    </a:lnTo>
                    <a:lnTo>
                      <a:pt x="117" y="99"/>
                    </a:lnTo>
                    <a:lnTo>
                      <a:pt x="115" y="98"/>
                    </a:lnTo>
                    <a:lnTo>
                      <a:pt x="113" y="98"/>
                    </a:lnTo>
                    <a:lnTo>
                      <a:pt x="111" y="98"/>
                    </a:lnTo>
                    <a:lnTo>
                      <a:pt x="109" y="98"/>
                    </a:lnTo>
                    <a:lnTo>
                      <a:pt x="107" y="98"/>
                    </a:lnTo>
                    <a:lnTo>
                      <a:pt x="105" y="98"/>
                    </a:lnTo>
                    <a:lnTo>
                      <a:pt x="103" y="98"/>
                    </a:lnTo>
                    <a:lnTo>
                      <a:pt x="101" y="98"/>
                    </a:lnTo>
                    <a:lnTo>
                      <a:pt x="99" y="98"/>
                    </a:lnTo>
                    <a:lnTo>
                      <a:pt x="97" y="98"/>
                    </a:lnTo>
                    <a:lnTo>
                      <a:pt x="95" y="98"/>
                    </a:lnTo>
                    <a:lnTo>
                      <a:pt x="94" y="98"/>
                    </a:lnTo>
                    <a:lnTo>
                      <a:pt x="92" y="98"/>
                    </a:lnTo>
                    <a:lnTo>
                      <a:pt x="90" y="98"/>
                    </a:lnTo>
                    <a:lnTo>
                      <a:pt x="88" y="98"/>
                    </a:lnTo>
                    <a:lnTo>
                      <a:pt x="84" y="98"/>
                    </a:lnTo>
                    <a:lnTo>
                      <a:pt x="82" y="98"/>
                    </a:lnTo>
                    <a:lnTo>
                      <a:pt x="80" y="98"/>
                    </a:lnTo>
                    <a:lnTo>
                      <a:pt x="78" y="98"/>
                    </a:lnTo>
                    <a:lnTo>
                      <a:pt x="76" y="99"/>
                    </a:lnTo>
                    <a:lnTo>
                      <a:pt x="74" y="99"/>
                    </a:lnTo>
                    <a:lnTo>
                      <a:pt x="72" y="99"/>
                    </a:lnTo>
                    <a:lnTo>
                      <a:pt x="71" y="99"/>
                    </a:lnTo>
                    <a:lnTo>
                      <a:pt x="69" y="99"/>
                    </a:lnTo>
                    <a:lnTo>
                      <a:pt x="67" y="99"/>
                    </a:lnTo>
                    <a:lnTo>
                      <a:pt x="65" y="99"/>
                    </a:lnTo>
                    <a:lnTo>
                      <a:pt x="63" y="99"/>
                    </a:lnTo>
                    <a:lnTo>
                      <a:pt x="63" y="98"/>
                    </a:lnTo>
                    <a:lnTo>
                      <a:pt x="65" y="98"/>
                    </a:lnTo>
                    <a:lnTo>
                      <a:pt x="65" y="96"/>
                    </a:lnTo>
                    <a:lnTo>
                      <a:pt x="67" y="96"/>
                    </a:lnTo>
                    <a:lnTo>
                      <a:pt x="69" y="94"/>
                    </a:lnTo>
                    <a:lnTo>
                      <a:pt x="71" y="94"/>
                    </a:lnTo>
                    <a:lnTo>
                      <a:pt x="74" y="92"/>
                    </a:lnTo>
                    <a:lnTo>
                      <a:pt x="76" y="90"/>
                    </a:lnTo>
                    <a:lnTo>
                      <a:pt x="78" y="90"/>
                    </a:lnTo>
                    <a:lnTo>
                      <a:pt x="82" y="88"/>
                    </a:lnTo>
                    <a:lnTo>
                      <a:pt x="86" y="86"/>
                    </a:lnTo>
                    <a:lnTo>
                      <a:pt x="88" y="86"/>
                    </a:lnTo>
                    <a:lnTo>
                      <a:pt x="90" y="84"/>
                    </a:lnTo>
                    <a:lnTo>
                      <a:pt x="92" y="82"/>
                    </a:lnTo>
                    <a:lnTo>
                      <a:pt x="94" y="82"/>
                    </a:lnTo>
                    <a:lnTo>
                      <a:pt x="95" y="80"/>
                    </a:lnTo>
                    <a:lnTo>
                      <a:pt x="97" y="78"/>
                    </a:lnTo>
                    <a:lnTo>
                      <a:pt x="97" y="76"/>
                    </a:lnTo>
                    <a:lnTo>
                      <a:pt x="95" y="74"/>
                    </a:lnTo>
                    <a:lnTo>
                      <a:pt x="94" y="74"/>
                    </a:lnTo>
                    <a:lnTo>
                      <a:pt x="94" y="73"/>
                    </a:lnTo>
                    <a:lnTo>
                      <a:pt x="92" y="73"/>
                    </a:lnTo>
                    <a:lnTo>
                      <a:pt x="90" y="73"/>
                    </a:lnTo>
                    <a:lnTo>
                      <a:pt x="90" y="71"/>
                    </a:lnTo>
                    <a:lnTo>
                      <a:pt x="88" y="71"/>
                    </a:lnTo>
                    <a:lnTo>
                      <a:pt x="86" y="71"/>
                    </a:lnTo>
                    <a:lnTo>
                      <a:pt x="84" y="69"/>
                    </a:lnTo>
                    <a:lnTo>
                      <a:pt x="82" y="69"/>
                    </a:lnTo>
                    <a:lnTo>
                      <a:pt x="78" y="69"/>
                    </a:lnTo>
                    <a:lnTo>
                      <a:pt x="76" y="69"/>
                    </a:lnTo>
                    <a:lnTo>
                      <a:pt x="74" y="67"/>
                    </a:lnTo>
                    <a:lnTo>
                      <a:pt x="72" y="67"/>
                    </a:lnTo>
                    <a:lnTo>
                      <a:pt x="71" y="67"/>
                    </a:lnTo>
                    <a:lnTo>
                      <a:pt x="69" y="65"/>
                    </a:lnTo>
                    <a:lnTo>
                      <a:pt x="65" y="65"/>
                    </a:lnTo>
                    <a:lnTo>
                      <a:pt x="63" y="65"/>
                    </a:lnTo>
                    <a:lnTo>
                      <a:pt x="61" y="65"/>
                    </a:lnTo>
                    <a:lnTo>
                      <a:pt x="59" y="63"/>
                    </a:lnTo>
                    <a:close/>
                  </a:path>
                </a:pathLst>
              </a:custGeom>
              <a:solidFill>
                <a:srgbClr val="8F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94" name="Freeform 870"/>
              <p:cNvSpPr>
                <a:spLocks noChangeAspect="1"/>
              </p:cNvSpPr>
              <p:nvPr/>
            </p:nvSpPr>
            <p:spPr bwMode="auto">
              <a:xfrm>
                <a:off x="1190" y="3429"/>
                <a:ext cx="89" cy="70"/>
              </a:xfrm>
              <a:custGeom>
                <a:avLst/>
                <a:gdLst>
                  <a:gd name="T0" fmla="*/ 4 w 117"/>
                  <a:gd name="T1" fmla="*/ 1 h 101"/>
                  <a:gd name="T2" fmla="*/ 4 w 117"/>
                  <a:gd name="T3" fmla="*/ 1 h 101"/>
                  <a:gd name="T4" fmla="*/ 4 w 117"/>
                  <a:gd name="T5" fmla="*/ 1 h 101"/>
                  <a:gd name="T6" fmla="*/ 4 w 117"/>
                  <a:gd name="T7" fmla="*/ 1 h 101"/>
                  <a:gd name="T8" fmla="*/ 3 w 117"/>
                  <a:gd name="T9" fmla="*/ 1 h 101"/>
                  <a:gd name="T10" fmla="*/ 3 w 117"/>
                  <a:gd name="T11" fmla="*/ 1 h 101"/>
                  <a:gd name="T12" fmla="*/ 3 w 117"/>
                  <a:gd name="T13" fmla="*/ 1 h 101"/>
                  <a:gd name="T14" fmla="*/ 2 w 117"/>
                  <a:gd name="T15" fmla="*/ 1 h 101"/>
                  <a:gd name="T16" fmla="*/ 3 w 117"/>
                  <a:gd name="T17" fmla="*/ 1 h 101"/>
                  <a:gd name="T18" fmla="*/ 3 w 117"/>
                  <a:gd name="T19" fmla="*/ 1 h 101"/>
                  <a:gd name="T20" fmla="*/ 4 w 117"/>
                  <a:gd name="T21" fmla="*/ 1 h 101"/>
                  <a:gd name="T22" fmla="*/ 4 w 117"/>
                  <a:gd name="T23" fmla="*/ 1 h 101"/>
                  <a:gd name="T24" fmla="*/ 4 w 117"/>
                  <a:gd name="T25" fmla="*/ 1 h 101"/>
                  <a:gd name="T26" fmla="*/ 3 w 117"/>
                  <a:gd name="T27" fmla="*/ 1 h 101"/>
                  <a:gd name="T28" fmla="*/ 3 w 117"/>
                  <a:gd name="T29" fmla="*/ 1 h 101"/>
                  <a:gd name="T30" fmla="*/ 2 w 117"/>
                  <a:gd name="T31" fmla="*/ 1 h 101"/>
                  <a:gd name="T32" fmla="*/ 2 w 117"/>
                  <a:gd name="T33" fmla="*/ 1 h 101"/>
                  <a:gd name="T34" fmla="*/ 2 w 117"/>
                  <a:gd name="T35" fmla="*/ 1 h 101"/>
                  <a:gd name="T36" fmla="*/ 2 w 117"/>
                  <a:gd name="T37" fmla="*/ 1 h 101"/>
                  <a:gd name="T38" fmla="*/ 2 w 117"/>
                  <a:gd name="T39" fmla="*/ 1 h 101"/>
                  <a:gd name="T40" fmla="*/ 2 w 117"/>
                  <a:gd name="T41" fmla="*/ 1 h 101"/>
                  <a:gd name="T42" fmla="*/ 2 w 117"/>
                  <a:gd name="T43" fmla="*/ 1 h 101"/>
                  <a:gd name="T44" fmla="*/ 2 w 117"/>
                  <a:gd name="T45" fmla="*/ 1 h 101"/>
                  <a:gd name="T46" fmla="*/ 2 w 117"/>
                  <a:gd name="T47" fmla="*/ 1 h 101"/>
                  <a:gd name="T48" fmla="*/ 2 w 117"/>
                  <a:gd name="T49" fmla="*/ 1 h 101"/>
                  <a:gd name="T50" fmla="*/ 2 w 117"/>
                  <a:gd name="T51" fmla="*/ 1 h 101"/>
                  <a:gd name="T52" fmla="*/ 2 w 117"/>
                  <a:gd name="T53" fmla="*/ 1 h 101"/>
                  <a:gd name="T54" fmla="*/ 2 w 117"/>
                  <a:gd name="T55" fmla="*/ 1 h 101"/>
                  <a:gd name="T56" fmla="*/ 2 w 117"/>
                  <a:gd name="T57" fmla="*/ 1 h 101"/>
                  <a:gd name="T58" fmla="*/ 2 w 117"/>
                  <a:gd name="T59" fmla="*/ 1 h 101"/>
                  <a:gd name="T60" fmla="*/ 2 w 117"/>
                  <a:gd name="T61" fmla="*/ 1 h 101"/>
                  <a:gd name="T62" fmla="*/ 2 w 117"/>
                  <a:gd name="T63" fmla="*/ 1 h 101"/>
                  <a:gd name="T64" fmla="*/ 2 w 117"/>
                  <a:gd name="T65" fmla="*/ 1 h 101"/>
                  <a:gd name="T66" fmla="*/ 2 w 117"/>
                  <a:gd name="T67" fmla="*/ 1 h 101"/>
                  <a:gd name="T68" fmla="*/ 2 w 117"/>
                  <a:gd name="T69" fmla="*/ 1 h 101"/>
                  <a:gd name="T70" fmla="*/ 2 w 117"/>
                  <a:gd name="T71" fmla="*/ 1 h 101"/>
                  <a:gd name="T72" fmla="*/ 2 w 117"/>
                  <a:gd name="T73" fmla="*/ 1 h 101"/>
                  <a:gd name="T74" fmla="*/ 2 w 117"/>
                  <a:gd name="T75" fmla="*/ 1 h 101"/>
                  <a:gd name="T76" fmla="*/ 2 w 117"/>
                  <a:gd name="T77" fmla="*/ 0 h 101"/>
                  <a:gd name="T78" fmla="*/ 2 w 117"/>
                  <a:gd name="T79" fmla="*/ 1 h 101"/>
                  <a:gd name="T80" fmla="*/ 2 w 117"/>
                  <a:gd name="T81" fmla="*/ 1 h 101"/>
                  <a:gd name="T82" fmla="*/ 2 w 117"/>
                  <a:gd name="T83" fmla="*/ 1 h 101"/>
                  <a:gd name="T84" fmla="*/ 2 w 117"/>
                  <a:gd name="T85" fmla="*/ 1 h 101"/>
                  <a:gd name="T86" fmla="*/ 3 w 117"/>
                  <a:gd name="T87" fmla="*/ 1 h 101"/>
                  <a:gd name="T88" fmla="*/ 4 w 117"/>
                  <a:gd name="T89" fmla="*/ 1 h 101"/>
                  <a:gd name="T90" fmla="*/ 4 w 117"/>
                  <a:gd name="T91" fmla="*/ 1 h 101"/>
                  <a:gd name="T92" fmla="*/ 4 w 117"/>
                  <a:gd name="T93" fmla="*/ 1 h 101"/>
                  <a:gd name="T94" fmla="*/ 5 w 117"/>
                  <a:gd name="T95" fmla="*/ 1 h 10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17"/>
                  <a:gd name="T145" fmla="*/ 0 h 101"/>
                  <a:gd name="T146" fmla="*/ 117 w 117"/>
                  <a:gd name="T147" fmla="*/ 101 h 10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17" h="101">
                    <a:moveTo>
                      <a:pt x="117" y="101"/>
                    </a:moveTo>
                    <a:lnTo>
                      <a:pt x="115" y="101"/>
                    </a:lnTo>
                    <a:lnTo>
                      <a:pt x="115" y="99"/>
                    </a:lnTo>
                    <a:lnTo>
                      <a:pt x="113" y="99"/>
                    </a:lnTo>
                    <a:lnTo>
                      <a:pt x="111" y="99"/>
                    </a:lnTo>
                    <a:lnTo>
                      <a:pt x="110" y="98"/>
                    </a:lnTo>
                    <a:lnTo>
                      <a:pt x="108" y="98"/>
                    </a:lnTo>
                    <a:lnTo>
                      <a:pt x="106" y="98"/>
                    </a:lnTo>
                    <a:lnTo>
                      <a:pt x="104" y="96"/>
                    </a:lnTo>
                    <a:lnTo>
                      <a:pt x="102" y="96"/>
                    </a:lnTo>
                    <a:lnTo>
                      <a:pt x="100" y="96"/>
                    </a:lnTo>
                    <a:lnTo>
                      <a:pt x="98" y="96"/>
                    </a:lnTo>
                    <a:lnTo>
                      <a:pt x="96" y="96"/>
                    </a:lnTo>
                    <a:lnTo>
                      <a:pt x="94" y="96"/>
                    </a:lnTo>
                    <a:lnTo>
                      <a:pt x="92" y="96"/>
                    </a:lnTo>
                    <a:lnTo>
                      <a:pt x="90" y="96"/>
                    </a:lnTo>
                    <a:lnTo>
                      <a:pt x="88" y="96"/>
                    </a:lnTo>
                    <a:lnTo>
                      <a:pt x="86" y="96"/>
                    </a:lnTo>
                    <a:lnTo>
                      <a:pt x="85" y="96"/>
                    </a:lnTo>
                    <a:lnTo>
                      <a:pt x="83" y="96"/>
                    </a:lnTo>
                    <a:lnTo>
                      <a:pt x="81" y="96"/>
                    </a:lnTo>
                    <a:lnTo>
                      <a:pt x="79" y="96"/>
                    </a:lnTo>
                    <a:lnTo>
                      <a:pt x="77" y="96"/>
                    </a:lnTo>
                    <a:lnTo>
                      <a:pt x="75" y="96"/>
                    </a:lnTo>
                    <a:lnTo>
                      <a:pt x="73" y="96"/>
                    </a:lnTo>
                    <a:lnTo>
                      <a:pt x="71" y="96"/>
                    </a:lnTo>
                    <a:lnTo>
                      <a:pt x="69" y="96"/>
                    </a:lnTo>
                    <a:lnTo>
                      <a:pt x="67" y="96"/>
                    </a:lnTo>
                    <a:lnTo>
                      <a:pt x="65" y="96"/>
                    </a:lnTo>
                    <a:lnTo>
                      <a:pt x="63" y="96"/>
                    </a:lnTo>
                    <a:lnTo>
                      <a:pt x="65" y="96"/>
                    </a:lnTo>
                    <a:lnTo>
                      <a:pt x="65" y="94"/>
                    </a:lnTo>
                    <a:lnTo>
                      <a:pt x="67" y="94"/>
                    </a:lnTo>
                    <a:lnTo>
                      <a:pt x="69" y="92"/>
                    </a:lnTo>
                    <a:lnTo>
                      <a:pt x="71" y="92"/>
                    </a:lnTo>
                    <a:lnTo>
                      <a:pt x="73" y="92"/>
                    </a:lnTo>
                    <a:lnTo>
                      <a:pt x="75" y="90"/>
                    </a:lnTo>
                    <a:lnTo>
                      <a:pt x="79" y="88"/>
                    </a:lnTo>
                    <a:lnTo>
                      <a:pt x="81" y="88"/>
                    </a:lnTo>
                    <a:lnTo>
                      <a:pt x="83" y="86"/>
                    </a:lnTo>
                    <a:lnTo>
                      <a:pt x="86" y="84"/>
                    </a:lnTo>
                    <a:lnTo>
                      <a:pt x="90" y="84"/>
                    </a:lnTo>
                    <a:lnTo>
                      <a:pt x="92" y="82"/>
                    </a:lnTo>
                    <a:lnTo>
                      <a:pt x="94" y="80"/>
                    </a:lnTo>
                    <a:lnTo>
                      <a:pt x="96" y="80"/>
                    </a:lnTo>
                    <a:lnTo>
                      <a:pt x="98" y="78"/>
                    </a:lnTo>
                    <a:lnTo>
                      <a:pt x="100" y="76"/>
                    </a:lnTo>
                    <a:lnTo>
                      <a:pt x="100" y="74"/>
                    </a:lnTo>
                    <a:lnTo>
                      <a:pt x="98" y="73"/>
                    </a:lnTo>
                    <a:lnTo>
                      <a:pt x="96" y="73"/>
                    </a:lnTo>
                    <a:lnTo>
                      <a:pt x="94" y="71"/>
                    </a:lnTo>
                    <a:lnTo>
                      <a:pt x="92" y="71"/>
                    </a:lnTo>
                    <a:lnTo>
                      <a:pt x="90" y="69"/>
                    </a:lnTo>
                    <a:lnTo>
                      <a:pt x="86" y="69"/>
                    </a:lnTo>
                    <a:lnTo>
                      <a:pt x="85" y="69"/>
                    </a:lnTo>
                    <a:lnTo>
                      <a:pt x="83" y="69"/>
                    </a:lnTo>
                    <a:lnTo>
                      <a:pt x="81" y="67"/>
                    </a:lnTo>
                    <a:lnTo>
                      <a:pt x="77" y="67"/>
                    </a:lnTo>
                    <a:lnTo>
                      <a:pt x="75" y="67"/>
                    </a:lnTo>
                    <a:lnTo>
                      <a:pt x="73" y="67"/>
                    </a:lnTo>
                    <a:lnTo>
                      <a:pt x="69" y="65"/>
                    </a:lnTo>
                    <a:lnTo>
                      <a:pt x="67" y="65"/>
                    </a:lnTo>
                    <a:lnTo>
                      <a:pt x="65" y="65"/>
                    </a:lnTo>
                    <a:lnTo>
                      <a:pt x="62" y="65"/>
                    </a:lnTo>
                    <a:lnTo>
                      <a:pt x="60" y="63"/>
                    </a:lnTo>
                    <a:lnTo>
                      <a:pt x="58" y="63"/>
                    </a:lnTo>
                    <a:lnTo>
                      <a:pt x="56" y="63"/>
                    </a:lnTo>
                    <a:lnTo>
                      <a:pt x="52" y="61"/>
                    </a:lnTo>
                    <a:lnTo>
                      <a:pt x="50" y="61"/>
                    </a:lnTo>
                    <a:lnTo>
                      <a:pt x="48" y="61"/>
                    </a:lnTo>
                    <a:lnTo>
                      <a:pt x="46" y="61"/>
                    </a:lnTo>
                    <a:lnTo>
                      <a:pt x="46" y="59"/>
                    </a:lnTo>
                    <a:lnTo>
                      <a:pt x="44" y="59"/>
                    </a:lnTo>
                    <a:lnTo>
                      <a:pt x="42" y="59"/>
                    </a:lnTo>
                    <a:lnTo>
                      <a:pt x="40" y="59"/>
                    </a:lnTo>
                    <a:lnTo>
                      <a:pt x="39" y="57"/>
                    </a:lnTo>
                    <a:lnTo>
                      <a:pt x="37" y="57"/>
                    </a:lnTo>
                    <a:lnTo>
                      <a:pt x="35" y="55"/>
                    </a:lnTo>
                    <a:lnTo>
                      <a:pt x="33" y="55"/>
                    </a:lnTo>
                    <a:lnTo>
                      <a:pt x="31" y="55"/>
                    </a:lnTo>
                    <a:lnTo>
                      <a:pt x="29" y="53"/>
                    </a:lnTo>
                    <a:lnTo>
                      <a:pt x="27" y="53"/>
                    </a:lnTo>
                    <a:lnTo>
                      <a:pt x="25" y="51"/>
                    </a:lnTo>
                    <a:lnTo>
                      <a:pt x="23" y="51"/>
                    </a:lnTo>
                    <a:lnTo>
                      <a:pt x="21" y="51"/>
                    </a:lnTo>
                    <a:lnTo>
                      <a:pt x="21" y="50"/>
                    </a:lnTo>
                    <a:lnTo>
                      <a:pt x="19" y="50"/>
                    </a:lnTo>
                    <a:lnTo>
                      <a:pt x="17" y="50"/>
                    </a:lnTo>
                    <a:lnTo>
                      <a:pt x="15" y="48"/>
                    </a:lnTo>
                    <a:lnTo>
                      <a:pt x="14" y="48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8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7" y="44"/>
                    </a:lnTo>
                    <a:lnTo>
                      <a:pt x="19" y="44"/>
                    </a:lnTo>
                    <a:lnTo>
                      <a:pt x="23" y="44"/>
                    </a:lnTo>
                    <a:lnTo>
                      <a:pt x="25" y="46"/>
                    </a:lnTo>
                    <a:lnTo>
                      <a:pt x="27" y="46"/>
                    </a:lnTo>
                    <a:lnTo>
                      <a:pt x="31" y="46"/>
                    </a:lnTo>
                    <a:lnTo>
                      <a:pt x="33" y="46"/>
                    </a:lnTo>
                    <a:lnTo>
                      <a:pt x="35" y="46"/>
                    </a:lnTo>
                    <a:lnTo>
                      <a:pt x="37" y="46"/>
                    </a:lnTo>
                    <a:lnTo>
                      <a:pt x="39" y="46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8" y="44"/>
                    </a:lnTo>
                    <a:lnTo>
                      <a:pt x="50" y="44"/>
                    </a:lnTo>
                    <a:lnTo>
                      <a:pt x="50" y="42"/>
                    </a:lnTo>
                    <a:lnTo>
                      <a:pt x="52" y="42"/>
                    </a:lnTo>
                    <a:lnTo>
                      <a:pt x="52" y="40"/>
                    </a:lnTo>
                    <a:lnTo>
                      <a:pt x="52" y="38"/>
                    </a:lnTo>
                    <a:lnTo>
                      <a:pt x="50" y="38"/>
                    </a:lnTo>
                    <a:lnTo>
                      <a:pt x="50" y="36"/>
                    </a:lnTo>
                    <a:lnTo>
                      <a:pt x="48" y="36"/>
                    </a:lnTo>
                    <a:lnTo>
                      <a:pt x="48" y="34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4" y="32"/>
                    </a:lnTo>
                    <a:lnTo>
                      <a:pt x="42" y="30"/>
                    </a:lnTo>
                    <a:lnTo>
                      <a:pt x="40" y="30"/>
                    </a:lnTo>
                    <a:lnTo>
                      <a:pt x="39" y="28"/>
                    </a:lnTo>
                    <a:lnTo>
                      <a:pt x="37" y="28"/>
                    </a:lnTo>
                    <a:lnTo>
                      <a:pt x="35" y="26"/>
                    </a:lnTo>
                    <a:lnTo>
                      <a:pt x="33" y="25"/>
                    </a:lnTo>
                    <a:lnTo>
                      <a:pt x="31" y="25"/>
                    </a:lnTo>
                    <a:lnTo>
                      <a:pt x="29" y="23"/>
                    </a:lnTo>
                    <a:lnTo>
                      <a:pt x="27" y="21"/>
                    </a:lnTo>
                    <a:lnTo>
                      <a:pt x="25" y="19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9" y="15"/>
                    </a:lnTo>
                    <a:lnTo>
                      <a:pt x="17" y="13"/>
                    </a:lnTo>
                    <a:lnTo>
                      <a:pt x="17" y="11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7" y="5"/>
                    </a:lnTo>
                    <a:lnTo>
                      <a:pt x="21" y="7"/>
                    </a:lnTo>
                    <a:lnTo>
                      <a:pt x="23" y="9"/>
                    </a:lnTo>
                    <a:lnTo>
                      <a:pt x="27" y="11"/>
                    </a:lnTo>
                    <a:lnTo>
                      <a:pt x="29" y="13"/>
                    </a:lnTo>
                    <a:lnTo>
                      <a:pt x="33" y="17"/>
                    </a:lnTo>
                    <a:lnTo>
                      <a:pt x="37" y="19"/>
                    </a:lnTo>
                    <a:lnTo>
                      <a:pt x="40" y="23"/>
                    </a:lnTo>
                    <a:lnTo>
                      <a:pt x="44" y="25"/>
                    </a:lnTo>
                    <a:lnTo>
                      <a:pt x="48" y="28"/>
                    </a:lnTo>
                    <a:lnTo>
                      <a:pt x="52" y="30"/>
                    </a:lnTo>
                    <a:lnTo>
                      <a:pt x="56" y="34"/>
                    </a:lnTo>
                    <a:lnTo>
                      <a:pt x="60" y="38"/>
                    </a:lnTo>
                    <a:lnTo>
                      <a:pt x="63" y="42"/>
                    </a:lnTo>
                    <a:lnTo>
                      <a:pt x="67" y="46"/>
                    </a:lnTo>
                    <a:lnTo>
                      <a:pt x="71" y="48"/>
                    </a:lnTo>
                    <a:lnTo>
                      <a:pt x="77" y="51"/>
                    </a:lnTo>
                    <a:lnTo>
                      <a:pt x="81" y="55"/>
                    </a:lnTo>
                    <a:lnTo>
                      <a:pt x="85" y="59"/>
                    </a:lnTo>
                    <a:lnTo>
                      <a:pt x="88" y="63"/>
                    </a:lnTo>
                    <a:lnTo>
                      <a:pt x="90" y="67"/>
                    </a:lnTo>
                    <a:lnTo>
                      <a:pt x="94" y="71"/>
                    </a:lnTo>
                    <a:lnTo>
                      <a:pt x="98" y="73"/>
                    </a:lnTo>
                    <a:lnTo>
                      <a:pt x="102" y="76"/>
                    </a:lnTo>
                    <a:lnTo>
                      <a:pt x="104" y="80"/>
                    </a:lnTo>
                    <a:lnTo>
                      <a:pt x="108" y="84"/>
                    </a:lnTo>
                    <a:lnTo>
                      <a:pt x="110" y="86"/>
                    </a:lnTo>
                    <a:lnTo>
                      <a:pt x="111" y="90"/>
                    </a:lnTo>
                    <a:lnTo>
                      <a:pt x="113" y="92"/>
                    </a:lnTo>
                    <a:lnTo>
                      <a:pt x="115" y="96"/>
                    </a:lnTo>
                    <a:lnTo>
                      <a:pt x="115" y="98"/>
                    </a:lnTo>
                    <a:lnTo>
                      <a:pt x="117" y="99"/>
                    </a:lnTo>
                    <a:lnTo>
                      <a:pt x="117" y="101"/>
                    </a:lnTo>
                    <a:close/>
                  </a:path>
                </a:pathLst>
              </a:custGeom>
              <a:solidFill>
                <a:srgbClr val="87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95" name="Freeform 871"/>
              <p:cNvSpPr>
                <a:spLocks noChangeAspect="1"/>
              </p:cNvSpPr>
              <p:nvPr/>
            </p:nvSpPr>
            <p:spPr bwMode="auto">
              <a:xfrm>
                <a:off x="1155" y="3396"/>
                <a:ext cx="297" cy="185"/>
              </a:xfrm>
              <a:custGeom>
                <a:avLst/>
                <a:gdLst>
                  <a:gd name="T0" fmla="*/ 6 w 390"/>
                  <a:gd name="T1" fmla="*/ 2 h 264"/>
                  <a:gd name="T2" fmla="*/ 5 w 390"/>
                  <a:gd name="T3" fmla="*/ 2 h 264"/>
                  <a:gd name="T4" fmla="*/ 5 w 390"/>
                  <a:gd name="T5" fmla="*/ 1 h 264"/>
                  <a:gd name="T6" fmla="*/ 5 w 390"/>
                  <a:gd name="T7" fmla="*/ 1 h 264"/>
                  <a:gd name="T8" fmla="*/ 4 w 390"/>
                  <a:gd name="T9" fmla="*/ 1 h 264"/>
                  <a:gd name="T10" fmla="*/ 4 w 390"/>
                  <a:gd name="T11" fmla="*/ 1 h 264"/>
                  <a:gd name="T12" fmla="*/ 3 w 390"/>
                  <a:gd name="T13" fmla="*/ 1 h 264"/>
                  <a:gd name="T14" fmla="*/ 2 w 390"/>
                  <a:gd name="T15" fmla="*/ 1 h 264"/>
                  <a:gd name="T16" fmla="*/ 2 w 390"/>
                  <a:gd name="T17" fmla="*/ 1 h 264"/>
                  <a:gd name="T18" fmla="*/ 2 w 390"/>
                  <a:gd name="T19" fmla="*/ 1 h 264"/>
                  <a:gd name="T20" fmla="*/ 2 w 390"/>
                  <a:gd name="T21" fmla="*/ 1 h 264"/>
                  <a:gd name="T22" fmla="*/ 2 w 390"/>
                  <a:gd name="T23" fmla="*/ 1 h 264"/>
                  <a:gd name="T24" fmla="*/ 2 w 390"/>
                  <a:gd name="T25" fmla="*/ 1 h 264"/>
                  <a:gd name="T26" fmla="*/ 2 w 390"/>
                  <a:gd name="T27" fmla="*/ 1 h 264"/>
                  <a:gd name="T28" fmla="*/ 2 w 390"/>
                  <a:gd name="T29" fmla="*/ 1 h 264"/>
                  <a:gd name="T30" fmla="*/ 2 w 390"/>
                  <a:gd name="T31" fmla="*/ 1 h 264"/>
                  <a:gd name="T32" fmla="*/ 2 w 390"/>
                  <a:gd name="T33" fmla="*/ 1 h 264"/>
                  <a:gd name="T34" fmla="*/ 3 w 390"/>
                  <a:gd name="T35" fmla="*/ 1 h 264"/>
                  <a:gd name="T36" fmla="*/ 4 w 390"/>
                  <a:gd name="T37" fmla="*/ 1 h 264"/>
                  <a:gd name="T38" fmla="*/ 4 w 390"/>
                  <a:gd name="T39" fmla="*/ 1 h 264"/>
                  <a:gd name="T40" fmla="*/ 4 w 390"/>
                  <a:gd name="T41" fmla="*/ 1 h 264"/>
                  <a:gd name="T42" fmla="*/ 4 w 390"/>
                  <a:gd name="T43" fmla="*/ 1 h 264"/>
                  <a:gd name="T44" fmla="*/ 5 w 390"/>
                  <a:gd name="T45" fmla="*/ 1 h 264"/>
                  <a:gd name="T46" fmla="*/ 5 w 390"/>
                  <a:gd name="T47" fmla="*/ 1 h 264"/>
                  <a:gd name="T48" fmla="*/ 5 w 390"/>
                  <a:gd name="T49" fmla="*/ 1 h 264"/>
                  <a:gd name="T50" fmla="*/ 6 w 390"/>
                  <a:gd name="T51" fmla="*/ 1 h 264"/>
                  <a:gd name="T52" fmla="*/ 6 w 390"/>
                  <a:gd name="T53" fmla="*/ 1 h 264"/>
                  <a:gd name="T54" fmla="*/ 6 w 390"/>
                  <a:gd name="T55" fmla="*/ 1 h 264"/>
                  <a:gd name="T56" fmla="*/ 7 w 390"/>
                  <a:gd name="T57" fmla="*/ 1 h 264"/>
                  <a:gd name="T58" fmla="*/ 8 w 390"/>
                  <a:gd name="T59" fmla="*/ 1 h 264"/>
                  <a:gd name="T60" fmla="*/ 8 w 390"/>
                  <a:gd name="T61" fmla="*/ 1 h 264"/>
                  <a:gd name="T62" fmla="*/ 9 w 390"/>
                  <a:gd name="T63" fmla="*/ 1 h 264"/>
                  <a:gd name="T64" fmla="*/ 11 w 390"/>
                  <a:gd name="T65" fmla="*/ 1 h 264"/>
                  <a:gd name="T66" fmla="*/ 11 w 390"/>
                  <a:gd name="T67" fmla="*/ 1 h 264"/>
                  <a:gd name="T68" fmla="*/ 11 w 390"/>
                  <a:gd name="T69" fmla="*/ 1 h 264"/>
                  <a:gd name="T70" fmla="*/ 11 w 390"/>
                  <a:gd name="T71" fmla="*/ 1 h 264"/>
                  <a:gd name="T72" fmla="*/ 12 w 390"/>
                  <a:gd name="T73" fmla="*/ 1 h 264"/>
                  <a:gd name="T74" fmla="*/ 12 w 390"/>
                  <a:gd name="T75" fmla="*/ 1 h 264"/>
                  <a:gd name="T76" fmla="*/ 13 w 390"/>
                  <a:gd name="T77" fmla="*/ 1 h 264"/>
                  <a:gd name="T78" fmla="*/ 14 w 390"/>
                  <a:gd name="T79" fmla="*/ 1 h 264"/>
                  <a:gd name="T80" fmla="*/ 14 w 390"/>
                  <a:gd name="T81" fmla="*/ 1 h 264"/>
                  <a:gd name="T82" fmla="*/ 14 w 390"/>
                  <a:gd name="T83" fmla="*/ 1 h 264"/>
                  <a:gd name="T84" fmla="*/ 14 w 390"/>
                  <a:gd name="T85" fmla="*/ 1 h 264"/>
                  <a:gd name="T86" fmla="*/ 13 w 390"/>
                  <a:gd name="T87" fmla="*/ 1 h 264"/>
                  <a:gd name="T88" fmla="*/ 12 w 390"/>
                  <a:gd name="T89" fmla="*/ 1 h 264"/>
                  <a:gd name="T90" fmla="*/ 12 w 390"/>
                  <a:gd name="T91" fmla="*/ 1 h 264"/>
                  <a:gd name="T92" fmla="*/ 11 w 390"/>
                  <a:gd name="T93" fmla="*/ 2 h 264"/>
                  <a:gd name="T94" fmla="*/ 11 w 390"/>
                  <a:gd name="T95" fmla="*/ 2 h 264"/>
                  <a:gd name="T96" fmla="*/ 12 w 390"/>
                  <a:gd name="T97" fmla="*/ 1 h 264"/>
                  <a:gd name="T98" fmla="*/ 12 w 390"/>
                  <a:gd name="T99" fmla="*/ 1 h 264"/>
                  <a:gd name="T100" fmla="*/ 12 w 390"/>
                  <a:gd name="T101" fmla="*/ 1 h 264"/>
                  <a:gd name="T102" fmla="*/ 14 w 390"/>
                  <a:gd name="T103" fmla="*/ 1 h 264"/>
                  <a:gd name="T104" fmla="*/ 14 w 390"/>
                  <a:gd name="T105" fmla="*/ 1 h 264"/>
                  <a:gd name="T106" fmla="*/ 14 w 390"/>
                  <a:gd name="T107" fmla="*/ 1 h 264"/>
                  <a:gd name="T108" fmla="*/ 14 w 390"/>
                  <a:gd name="T109" fmla="*/ 1 h 264"/>
                  <a:gd name="T110" fmla="*/ 14 w 390"/>
                  <a:gd name="T111" fmla="*/ 1 h 264"/>
                  <a:gd name="T112" fmla="*/ 14 w 390"/>
                  <a:gd name="T113" fmla="*/ 1 h 26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90"/>
                  <a:gd name="T172" fmla="*/ 0 h 264"/>
                  <a:gd name="T173" fmla="*/ 390 w 390"/>
                  <a:gd name="T174" fmla="*/ 264 h 26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90" h="264">
                    <a:moveTo>
                      <a:pt x="165" y="147"/>
                    </a:moveTo>
                    <a:lnTo>
                      <a:pt x="163" y="145"/>
                    </a:lnTo>
                    <a:lnTo>
                      <a:pt x="161" y="144"/>
                    </a:lnTo>
                    <a:lnTo>
                      <a:pt x="159" y="142"/>
                    </a:lnTo>
                    <a:lnTo>
                      <a:pt x="157" y="142"/>
                    </a:lnTo>
                    <a:lnTo>
                      <a:pt x="156" y="140"/>
                    </a:lnTo>
                    <a:lnTo>
                      <a:pt x="154" y="138"/>
                    </a:lnTo>
                    <a:lnTo>
                      <a:pt x="152" y="136"/>
                    </a:lnTo>
                    <a:lnTo>
                      <a:pt x="150" y="134"/>
                    </a:lnTo>
                    <a:lnTo>
                      <a:pt x="148" y="132"/>
                    </a:lnTo>
                    <a:lnTo>
                      <a:pt x="146" y="132"/>
                    </a:lnTo>
                    <a:lnTo>
                      <a:pt x="144" y="130"/>
                    </a:lnTo>
                    <a:lnTo>
                      <a:pt x="142" y="128"/>
                    </a:lnTo>
                    <a:lnTo>
                      <a:pt x="140" y="126"/>
                    </a:lnTo>
                    <a:lnTo>
                      <a:pt x="138" y="124"/>
                    </a:lnTo>
                    <a:lnTo>
                      <a:pt x="136" y="122"/>
                    </a:lnTo>
                    <a:lnTo>
                      <a:pt x="134" y="120"/>
                    </a:lnTo>
                    <a:lnTo>
                      <a:pt x="132" y="119"/>
                    </a:lnTo>
                    <a:lnTo>
                      <a:pt x="131" y="117"/>
                    </a:lnTo>
                    <a:lnTo>
                      <a:pt x="129" y="115"/>
                    </a:lnTo>
                    <a:lnTo>
                      <a:pt x="127" y="113"/>
                    </a:lnTo>
                    <a:lnTo>
                      <a:pt x="125" y="111"/>
                    </a:lnTo>
                    <a:lnTo>
                      <a:pt x="123" y="111"/>
                    </a:lnTo>
                    <a:lnTo>
                      <a:pt x="123" y="109"/>
                    </a:lnTo>
                    <a:lnTo>
                      <a:pt x="121" y="107"/>
                    </a:lnTo>
                    <a:lnTo>
                      <a:pt x="119" y="107"/>
                    </a:lnTo>
                    <a:lnTo>
                      <a:pt x="119" y="105"/>
                    </a:lnTo>
                    <a:lnTo>
                      <a:pt x="119" y="103"/>
                    </a:lnTo>
                    <a:lnTo>
                      <a:pt x="117" y="103"/>
                    </a:lnTo>
                    <a:lnTo>
                      <a:pt x="115" y="101"/>
                    </a:lnTo>
                    <a:lnTo>
                      <a:pt x="115" y="99"/>
                    </a:lnTo>
                    <a:lnTo>
                      <a:pt x="113" y="99"/>
                    </a:lnTo>
                    <a:lnTo>
                      <a:pt x="113" y="97"/>
                    </a:lnTo>
                    <a:lnTo>
                      <a:pt x="111" y="96"/>
                    </a:lnTo>
                    <a:lnTo>
                      <a:pt x="109" y="94"/>
                    </a:lnTo>
                    <a:lnTo>
                      <a:pt x="108" y="92"/>
                    </a:lnTo>
                    <a:lnTo>
                      <a:pt x="106" y="90"/>
                    </a:lnTo>
                    <a:lnTo>
                      <a:pt x="104" y="88"/>
                    </a:lnTo>
                    <a:lnTo>
                      <a:pt x="102" y="86"/>
                    </a:lnTo>
                    <a:lnTo>
                      <a:pt x="100" y="84"/>
                    </a:lnTo>
                    <a:lnTo>
                      <a:pt x="98" y="82"/>
                    </a:lnTo>
                    <a:lnTo>
                      <a:pt x="94" y="80"/>
                    </a:lnTo>
                    <a:lnTo>
                      <a:pt x="92" y="78"/>
                    </a:lnTo>
                    <a:lnTo>
                      <a:pt x="90" y="76"/>
                    </a:lnTo>
                    <a:lnTo>
                      <a:pt x="88" y="74"/>
                    </a:lnTo>
                    <a:lnTo>
                      <a:pt x="86" y="72"/>
                    </a:lnTo>
                    <a:lnTo>
                      <a:pt x="83" y="71"/>
                    </a:lnTo>
                    <a:lnTo>
                      <a:pt x="81" y="69"/>
                    </a:lnTo>
                    <a:lnTo>
                      <a:pt x="79" y="67"/>
                    </a:lnTo>
                    <a:lnTo>
                      <a:pt x="75" y="65"/>
                    </a:lnTo>
                    <a:lnTo>
                      <a:pt x="73" y="63"/>
                    </a:lnTo>
                    <a:lnTo>
                      <a:pt x="71" y="61"/>
                    </a:lnTo>
                    <a:lnTo>
                      <a:pt x="69" y="59"/>
                    </a:lnTo>
                    <a:lnTo>
                      <a:pt x="67" y="59"/>
                    </a:lnTo>
                    <a:lnTo>
                      <a:pt x="65" y="57"/>
                    </a:lnTo>
                    <a:lnTo>
                      <a:pt x="63" y="57"/>
                    </a:lnTo>
                    <a:lnTo>
                      <a:pt x="61" y="55"/>
                    </a:lnTo>
                    <a:lnTo>
                      <a:pt x="60" y="55"/>
                    </a:lnTo>
                    <a:lnTo>
                      <a:pt x="58" y="53"/>
                    </a:lnTo>
                    <a:lnTo>
                      <a:pt x="56" y="53"/>
                    </a:lnTo>
                    <a:lnTo>
                      <a:pt x="54" y="53"/>
                    </a:lnTo>
                    <a:lnTo>
                      <a:pt x="52" y="51"/>
                    </a:lnTo>
                    <a:lnTo>
                      <a:pt x="50" y="51"/>
                    </a:lnTo>
                    <a:lnTo>
                      <a:pt x="46" y="51"/>
                    </a:lnTo>
                    <a:lnTo>
                      <a:pt x="44" y="49"/>
                    </a:lnTo>
                    <a:lnTo>
                      <a:pt x="42" y="49"/>
                    </a:lnTo>
                    <a:lnTo>
                      <a:pt x="40" y="49"/>
                    </a:lnTo>
                    <a:lnTo>
                      <a:pt x="38" y="49"/>
                    </a:lnTo>
                    <a:lnTo>
                      <a:pt x="35" y="49"/>
                    </a:lnTo>
                    <a:lnTo>
                      <a:pt x="33" y="48"/>
                    </a:lnTo>
                    <a:lnTo>
                      <a:pt x="31" y="48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5" y="46"/>
                    </a:lnTo>
                    <a:lnTo>
                      <a:pt x="14" y="46"/>
                    </a:lnTo>
                    <a:lnTo>
                      <a:pt x="12" y="46"/>
                    </a:lnTo>
                    <a:lnTo>
                      <a:pt x="10" y="44"/>
                    </a:lnTo>
                    <a:lnTo>
                      <a:pt x="8" y="44"/>
                    </a:lnTo>
                    <a:lnTo>
                      <a:pt x="6" y="44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4" y="28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8" y="21"/>
                    </a:lnTo>
                    <a:lnTo>
                      <a:pt x="10" y="19"/>
                    </a:lnTo>
                    <a:lnTo>
                      <a:pt x="12" y="17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7" y="11"/>
                    </a:lnTo>
                    <a:lnTo>
                      <a:pt x="19" y="9"/>
                    </a:lnTo>
                    <a:lnTo>
                      <a:pt x="21" y="7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0" y="1"/>
                    </a:lnTo>
                    <a:lnTo>
                      <a:pt x="52" y="1"/>
                    </a:lnTo>
                    <a:lnTo>
                      <a:pt x="56" y="1"/>
                    </a:lnTo>
                    <a:lnTo>
                      <a:pt x="58" y="1"/>
                    </a:lnTo>
                    <a:lnTo>
                      <a:pt x="60" y="3"/>
                    </a:lnTo>
                    <a:lnTo>
                      <a:pt x="61" y="3"/>
                    </a:lnTo>
                    <a:lnTo>
                      <a:pt x="65" y="3"/>
                    </a:lnTo>
                    <a:lnTo>
                      <a:pt x="67" y="5"/>
                    </a:lnTo>
                    <a:lnTo>
                      <a:pt x="69" y="5"/>
                    </a:lnTo>
                    <a:lnTo>
                      <a:pt x="73" y="7"/>
                    </a:lnTo>
                    <a:lnTo>
                      <a:pt x="75" y="7"/>
                    </a:lnTo>
                    <a:lnTo>
                      <a:pt x="77" y="9"/>
                    </a:lnTo>
                    <a:lnTo>
                      <a:pt x="79" y="9"/>
                    </a:lnTo>
                    <a:lnTo>
                      <a:pt x="81" y="11"/>
                    </a:lnTo>
                    <a:lnTo>
                      <a:pt x="83" y="13"/>
                    </a:lnTo>
                    <a:lnTo>
                      <a:pt x="85" y="13"/>
                    </a:lnTo>
                    <a:lnTo>
                      <a:pt x="86" y="15"/>
                    </a:lnTo>
                    <a:lnTo>
                      <a:pt x="88" y="15"/>
                    </a:lnTo>
                    <a:lnTo>
                      <a:pt x="90" y="17"/>
                    </a:lnTo>
                    <a:lnTo>
                      <a:pt x="92" y="17"/>
                    </a:lnTo>
                    <a:lnTo>
                      <a:pt x="94" y="19"/>
                    </a:lnTo>
                    <a:lnTo>
                      <a:pt x="96" y="19"/>
                    </a:lnTo>
                    <a:lnTo>
                      <a:pt x="96" y="21"/>
                    </a:lnTo>
                    <a:lnTo>
                      <a:pt x="98" y="21"/>
                    </a:lnTo>
                    <a:lnTo>
                      <a:pt x="100" y="23"/>
                    </a:lnTo>
                    <a:lnTo>
                      <a:pt x="102" y="24"/>
                    </a:lnTo>
                    <a:lnTo>
                      <a:pt x="104" y="24"/>
                    </a:lnTo>
                    <a:lnTo>
                      <a:pt x="104" y="23"/>
                    </a:lnTo>
                    <a:lnTo>
                      <a:pt x="106" y="23"/>
                    </a:lnTo>
                    <a:lnTo>
                      <a:pt x="106" y="21"/>
                    </a:lnTo>
                    <a:lnTo>
                      <a:pt x="106" y="19"/>
                    </a:lnTo>
                    <a:lnTo>
                      <a:pt x="106" y="17"/>
                    </a:lnTo>
                    <a:lnTo>
                      <a:pt x="106" y="15"/>
                    </a:lnTo>
                    <a:lnTo>
                      <a:pt x="108" y="15"/>
                    </a:lnTo>
                    <a:lnTo>
                      <a:pt x="108" y="13"/>
                    </a:lnTo>
                    <a:lnTo>
                      <a:pt x="108" y="11"/>
                    </a:lnTo>
                    <a:lnTo>
                      <a:pt x="108" y="9"/>
                    </a:lnTo>
                    <a:lnTo>
                      <a:pt x="109" y="7"/>
                    </a:lnTo>
                    <a:lnTo>
                      <a:pt x="111" y="7"/>
                    </a:lnTo>
                    <a:lnTo>
                      <a:pt x="113" y="7"/>
                    </a:lnTo>
                    <a:lnTo>
                      <a:pt x="113" y="5"/>
                    </a:lnTo>
                    <a:lnTo>
                      <a:pt x="115" y="5"/>
                    </a:lnTo>
                    <a:lnTo>
                      <a:pt x="117" y="5"/>
                    </a:lnTo>
                    <a:lnTo>
                      <a:pt x="119" y="5"/>
                    </a:lnTo>
                    <a:lnTo>
                      <a:pt x="121" y="7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7" y="7"/>
                    </a:lnTo>
                    <a:lnTo>
                      <a:pt x="129" y="7"/>
                    </a:lnTo>
                    <a:lnTo>
                      <a:pt x="129" y="9"/>
                    </a:lnTo>
                    <a:lnTo>
                      <a:pt x="131" y="9"/>
                    </a:lnTo>
                    <a:lnTo>
                      <a:pt x="132" y="9"/>
                    </a:lnTo>
                    <a:lnTo>
                      <a:pt x="132" y="11"/>
                    </a:lnTo>
                    <a:lnTo>
                      <a:pt x="134" y="11"/>
                    </a:lnTo>
                    <a:lnTo>
                      <a:pt x="134" y="13"/>
                    </a:lnTo>
                    <a:lnTo>
                      <a:pt x="134" y="15"/>
                    </a:lnTo>
                    <a:lnTo>
                      <a:pt x="136" y="15"/>
                    </a:lnTo>
                    <a:lnTo>
                      <a:pt x="136" y="17"/>
                    </a:lnTo>
                    <a:lnTo>
                      <a:pt x="138" y="17"/>
                    </a:lnTo>
                    <a:lnTo>
                      <a:pt x="138" y="19"/>
                    </a:lnTo>
                    <a:lnTo>
                      <a:pt x="140" y="19"/>
                    </a:lnTo>
                    <a:lnTo>
                      <a:pt x="142" y="19"/>
                    </a:lnTo>
                    <a:lnTo>
                      <a:pt x="142" y="21"/>
                    </a:lnTo>
                    <a:lnTo>
                      <a:pt x="144" y="21"/>
                    </a:lnTo>
                    <a:lnTo>
                      <a:pt x="146" y="21"/>
                    </a:lnTo>
                    <a:lnTo>
                      <a:pt x="148" y="23"/>
                    </a:lnTo>
                    <a:lnTo>
                      <a:pt x="150" y="23"/>
                    </a:lnTo>
                    <a:lnTo>
                      <a:pt x="152" y="23"/>
                    </a:lnTo>
                    <a:lnTo>
                      <a:pt x="154" y="23"/>
                    </a:lnTo>
                    <a:lnTo>
                      <a:pt x="156" y="24"/>
                    </a:lnTo>
                    <a:lnTo>
                      <a:pt x="157" y="24"/>
                    </a:lnTo>
                    <a:lnTo>
                      <a:pt x="159" y="24"/>
                    </a:lnTo>
                    <a:lnTo>
                      <a:pt x="161" y="26"/>
                    </a:lnTo>
                    <a:lnTo>
                      <a:pt x="163" y="26"/>
                    </a:lnTo>
                    <a:lnTo>
                      <a:pt x="165" y="26"/>
                    </a:lnTo>
                    <a:lnTo>
                      <a:pt x="169" y="26"/>
                    </a:lnTo>
                    <a:lnTo>
                      <a:pt x="171" y="28"/>
                    </a:lnTo>
                    <a:lnTo>
                      <a:pt x="173" y="28"/>
                    </a:lnTo>
                    <a:lnTo>
                      <a:pt x="175" y="28"/>
                    </a:lnTo>
                    <a:lnTo>
                      <a:pt x="177" y="28"/>
                    </a:lnTo>
                    <a:lnTo>
                      <a:pt x="179" y="30"/>
                    </a:lnTo>
                    <a:lnTo>
                      <a:pt x="182" y="30"/>
                    </a:lnTo>
                    <a:lnTo>
                      <a:pt x="184" y="30"/>
                    </a:lnTo>
                    <a:lnTo>
                      <a:pt x="186" y="30"/>
                    </a:lnTo>
                    <a:lnTo>
                      <a:pt x="188" y="32"/>
                    </a:lnTo>
                    <a:lnTo>
                      <a:pt x="190" y="32"/>
                    </a:lnTo>
                    <a:lnTo>
                      <a:pt x="192" y="32"/>
                    </a:lnTo>
                    <a:lnTo>
                      <a:pt x="196" y="32"/>
                    </a:lnTo>
                    <a:lnTo>
                      <a:pt x="198" y="32"/>
                    </a:lnTo>
                    <a:lnTo>
                      <a:pt x="200" y="32"/>
                    </a:lnTo>
                    <a:lnTo>
                      <a:pt x="203" y="34"/>
                    </a:lnTo>
                    <a:lnTo>
                      <a:pt x="205" y="34"/>
                    </a:lnTo>
                    <a:lnTo>
                      <a:pt x="209" y="34"/>
                    </a:lnTo>
                    <a:lnTo>
                      <a:pt x="211" y="34"/>
                    </a:lnTo>
                    <a:lnTo>
                      <a:pt x="213" y="34"/>
                    </a:lnTo>
                    <a:lnTo>
                      <a:pt x="217" y="34"/>
                    </a:lnTo>
                    <a:lnTo>
                      <a:pt x="219" y="34"/>
                    </a:lnTo>
                    <a:lnTo>
                      <a:pt x="223" y="34"/>
                    </a:lnTo>
                    <a:lnTo>
                      <a:pt x="225" y="34"/>
                    </a:lnTo>
                    <a:lnTo>
                      <a:pt x="228" y="34"/>
                    </a:lnTo>
                    <a:lnTo>
                      <a:pt x="230" y="34"/>
                    </a:lnTo>
                    <a:lnTo>
                      <a:pt x="234" y="34"/>
                    </a:lnTo>
                    <a:lnTo>
                      <a:pt x="236" y="34"/>
                    </a:lnTo>
                    <a:lnTo>
                      <a:pt x="238" y="34"/>
                    </a:lnTo>
                    <a:lnTo>
                      <a:pt x="242" y="32"/>
                    </a:lnTo>
                    <a:lnTo>
                      <a:pt x="244" y="32"/>
                    </a:lnTo>
                    <a:lnTo>
                      <a:pt x="246" y="32"/>
                    </a:lnTo>
                    <a:lnTo>
                      <a:pt x="250" y="32"/>
                    </a:lnTo>
                    <a:lnTo>
                      <a:pt x="251" y="32"/>
                    </a:lnTo>
                    <a:lnTo>
                      <a:pt x="253" y="30"/>
                    </a:lnTo>
                    <a:lnTo>
                      <a:pt x="255" y="30"/>
                    </a:lnTo>
                    <a:lnTo>
                      <a:pt x="257" y="30"/>
                    </a:lnTo>
                    <a:lnTo>
                      <a:pt x="259" y="30"/>
                    </a:lnTo>
                    <a:lnTo>
                      <a:pt x="261" y="28"/>
                    </a:lnTo>
                    <a:lnTo>
                      <a:pt x="263" y="28"/>
                    </a:lnTo>
                    <a:lnTo>
                      <a:pt x="265" y="28"/>
                    </a:lnTo>
                    <a:lnTo>
                      <a:pt x="267" y="26"/>
                    </a:lnTo>
                    <a:lnTo>
                      <a:pt x="269" y="26"/>
                    </a:lnTo>
                    <a:lnTo>
                      <a:pt x="269" y="24"/>
                    </a:lnTo>
                    <a:lnTo>
                      <a:pt x="271" y="24"/>
                    </a:lnTo>
                    <a:lnTo>
                      <a:pt x="273" y="24"/>
                    </a:lnTo>
                    <a:lnTo>
                      <a:pt x="274" y="24"/>
                    </a:lnTo>
                    <a:lnTo>
                      <a:pt x="276" y="23"/>
                    </a:lnTo>
                    <a:lnTo>
                      <a:pt x="278" y="23"/>
                    </a:lnTo>
                    <a:lnTo>
                      <a:pt x="280" y="23"/>
                    </a:lnTo>
                    <a:lnTo>
                      <a:pt x="282" y="23"/>
                    </a:lnTo>
                    <a:lnTo>
                      <a:pt x="284" y="23"/>
                    </a:lnTo>
                    <a:lnTo>
                      <a:pt x="286" y="23"/>
                    </a:lnTo>
                    <a:lnTo>
                      <a:pt x="288" y="23"/>
                    </a:lnTo>
                    <a:lnTo>
                      <a:pt x="290" y="23"/>
                    </a:lnTo>
                    <a:lnTo>
                      <a:pt x="292" y="24"/>
                    </a:lnTo>
                    <a:lnTo>
                      <a:pt x="294" y="24"/>
                    </a:lnTo>
                    <a:lnTo>
                      <a:pt x="296" y="26"/>
                    </a:lnTo>
                    <a:lnTo>
                      <a:pt x="296" y="28"/>
                    </a:lnTo>
                    <a:lnTo>
                      <a:pt x="298" y="28"/>
                    </a:lnTo>
                    <a:lnTo>
                      <a:pt x="298" y="30"/>
                    </a:lnTo>
                    <a:lnTo>
                      <a:pt x="299" y="30"/>
                    </a:lnTo>
                    <a:lnTo>
                      <a:pt x="301" y="30"/>
                    </a:lnTo>
                    <a:lnTo>
                      <a:pt x="303" y="30"/>
                    </a:lnTo>
                    <a:lnTo>
                      <a:pt x="305" y="30"/>
                    </a:lnTo>
                    <a:lnTo>
                      <a:pt x="307" y="28"/>
                    </a:lnTo>
                    <a:lnTo>
                      <a:pt x="309" y="28"/>
                    </a:lnTo>
                    <a:lnTo>
                      <a:pt x="311" y="28"/>
                    </a:lnTo>
                    <a:lnTo>
                      <a:pt x="313" y="28"/>
                    </a:lnTo>
                    <a:lnTo>
                      <a:pt x="315" y="26"/>
                    </a:lnTo>
                    <a:lnTo>
                      <a:pt x="317" y="26"/>
                    </a:lnTo>
                    <a:lnTo>
                      <a:pt x="319" y="26"/>
                    </a:lnTo>
                    <a:lnTo>
                      <a:pt x="321" y="24"/>
                    </a:lnTo>
                    <a:lnTo>
                      <a:pt x="322" y="24"/>
                    </a:lnTo>
                    <a:lnTo>
                      <a:pt x="324" y="24"/>
                    </a:lnTo>
                    <a:lnTo>
                      <a:pt x="326" y="23"/>
                    </a:lnTo>
                    <a:lnTo>
                      <a:pt x="328" y="23"/>
                    </a:lnTo>
                    <a:lnTo>
                      <a:pt x="332" y="21"/>
                    </a:lnTo>
                    <a:lnTo>
                      <a:pt x="334" y="21"/>
                    </a:lnTo>
                    <a:lnTo>
                      <a:pt x="336" y="19"/>
                    </a:lnTo>
                    <a:lnTo>
                      <a:pt x="340" y="19"/>
                    </a:lnTo>
                    <a:lnTo>
                      <a:pt x="342" y="17"/>
                    </a:lnTo>
                    <a:lnTo>
                      <a:pt x="344" y="17"/>
                    </a:lnTo>
                    <a:lnTo>
                      <a:pt x="347" y="15"/>
                    </a:lnTo>
                    <a:lnTo>
                      <a:pt x="349" y="15"/>
                    </a:lnTo>
                    <a:lnTo>
                      <a:pt x="351" y="15"/>
                    </a:lnTo>
                    <a:lnTo>
                      <a:pt x="355" y="13"/>
                    </a:lnTo>
                    <a:lnTo>
                      <a:pt x="357" y="13"/>
                    </a:lnTo>
                    <a:lnTo>
                      <a:pt x="359" y="11"/>
                    </a:lnTo>
                    <a:lnTo>
                      <a:pt x="361" y="11"/>
                    </a:lnTo>
                    <a:lnTo>
                      <a:pt x="363" y="11"/>
                    </a:lnTo>
                    <a:lnTo>
                      <a:pt x="365" y="11"/>
                    </a:lnTo>
                    <a:lnTo>
                      <a:pt x="367" y="13"/>
                    </a:lnTo>
                    <a:lnTo>
                      <a:pt x="367" y="15"/>
                    </a:lnTo>
                    <a:lnTo>
                      <a:pt x="367" y="17"/>
                    </a:lnTo>
                    <a:lnTo>
                      <a:pt x="367" y="19"/>
                    </a:lnTo>
                    <a:lnTo>
                      <a:pt x="367" y="21"/>
                    </a:lnTo>
                    <a:lnTo>
                      <a:pt x="367" y="23"/>
                    </a:lnTo>
                    <a:lnTo>
                      <a:pt x="365" y="24"/>
                    </a:lnTo>
                    <a:lnTo>
                      <a:pt x="365" y="26"/>
                    </a:lnTo>
                    <a:lnTo>
                      <a:pt x="363" y="30"/>
                    </a:lnTo>
                    <a:lnTo>
                      <a:pt x="361" y="32"/>
                    </a:lnTo>
                    <a:lnTo>
                      <a:pt x="359" y="34"/>
                    </a:lnTo>
                    <a:lnTo>
                      <a:pt x="357" y="38"/>
                    </a:lnTo>
                    <a:lnTo>
                      <a:pt x="355" y="40"/>
                    </a:lnTo>
                    <a:lnTo>
                      <a:pt x="353" y="44"/>
                    </a:lnTo>
                    <a:lnTo>
                      <a:pt x="351" y="46"/>
                    </a:lnTo>
                    <a:lnTo>
                      <a:pt x="349" y="49"/>
                    </a:lnTo>
                    <a:lnTo>
                      <a:pt x="347" y="51"/>
                    </a:lnTo>
                    <a:lnTo>
                      <a:pt x="345" y="55"/>
                    </a:lnTo>
                    <a:lnTo>
                      <a:pt x="344" y="59"/>
                    </a:lnTo>
                    <a:lnTo>
                      <a:pt x="342" y="61"/>
                    </a:lnTo>
                    <a:lnTo>
                      <a:pt x="338" y="65"/>
                    </a:lnTo>
                    <a:lnTo>
                      <a:pt x="336" y="67"/>
                    </a:lnTo>
                    <a:lnTo>
                      <a:pt x="334" y="71"/>
                    </a:lnTo>
                    <a:lnTo>
                      <a:pt x="332" y="72"/>
                    </a:lnTo>
                    <a:lnTo>
                      <a:pt x="330" y="76"/>
                    </a:lnTo>
                    <a:lnTo>
                      <a:pt x="328" y="78"/>
                    </a:lnTo>
                    <a:lnTo>
                      <a:pt x="326" y="82"/>
                    </a:lnTo>
                    <a:lnTo>
                      <a:pt x="324" y="84"/>
                    </a:lnTo>
                    <a:lnTo>
                      <a:pt x="322" y="86"/>
                    </a:lnTo>
                    <a:lnTo>
                      <a:pt x="321" y="90"/>
                    </a:lnTo>
                    <a:lnTo>
                      <a:pt x="319" y="92"/>
                    </a:lnTo>
                    <a:lnTo>
                      <a:pt x="317" y="96"/>
                    </a:lnTo>
                    <a:lnTo>
                      <a:pt x="315" y="97"/>
                    </a:lnTo>
                    <a:lnTo>
                      <a:pt x="313" y="101"/>
                    </a:lnTo>
                    <a:lnTo>
                      <a:pt x="313" y="103"/>
                    </a:lnTo>
                    <a:lnTo>
                      <a:pt x="311" y="105"/>
                    </a:lnTo>
                    <a:lnTo>
                      <a:pt x="309" y="109"/>
                    </a:lnTo>
                    <a:lnTo>
                      <a:pt x="309" y="111"/>
                    </a:lnTo>
                    <a:lnTo>
                      <a:pt x="307" y="113"/>
                    </a:lnTo>
                    <a:lnTo>
                      <a:pt x="305" y="115"/>
                    </a:lnTo>
                    <a:lnTo>
                      <a:pt x="305" y="117"/>
                    </a:lnTo>
                    <a:lnTo>
                      <a:pt x="303" y="119"/>
                    </a:lnTo>
                    <a:lnTo>
                      <a:pt x="303" y="120"/>
                    </a:lnTo>
                    <a:lnTo>
                      <a:pt x="301" y="122"/>
                    </a:lnTo>
                    <a:lnTo>
                      <a:pt x="301" y="124"/>
                    </a:lnTo>
                    <a:lnTo>
                      <a:pt x="301" y="126"/>
                    </a:lnTo>
                    <a:lnTo>
                      <a:pt x="299" y="128"/>
                    </a:lnTo>
                    <a:lnTo>
                      <a:pt x="301" y="128"/>
                    </a:lnTo>
                    <a:lnTo>
                      <a:pt x="301" y="126"/>
                    </a:lnTo>
                    <a:lnTo>
                      <a:pt x="303" y="126"/>
                    </a:lnTo>
                    <a:lnTo>
                      <a:pt x="303" y="124"/>
                    </a:lnTo>
                    <a:lnTo>
                      <a:pt x="305" y="122"/>
                    </a:lnTo>
                    <a:lnTo>
                      <a:pt x="305" y="120"/>
                    </a:lnTo>
                    <a:lnTo>
                      <a:pt x="307" y="119"/>
                    </a:lnTo>
                    <a:lnTo>
                      <a:pt x="307" y="117"/>
                    </a:lnTo>
                    <a:lnTo>
                      <a:pt x="309" y="115"/>
                    </a:lnTo>
                    <a:lnTo>
                      <a:pt x="309" y="113"/>
                    </a:lnTo>
                    <a:lnTo>
                      <a:pt x="311" y="111"/>
                    </a:lnTo>
                    <a:lnTo>
                      <a:pt x="313" y="109"/>
                    </a:lnTo>
                    <a:lnTo>
                      <a:pt x="313" y="107"/>
                    </a:lnTo>
                    <a:lnTo>
                      <a:pt x="315" y="105"/>
                    </a:lnTo>
                    <a:lnTo>
                      <a:pt x="317" y="103"/>
                    </a:lnTo>
                    <a:lnTo>
                      <a:pt x="317" y="101"/>
                    </a:lnTo>
                    <a:lnTo>
                      <a:pt x="319" y="101"/>
                    </a:lnTo>
                    <a:lnTo>
                      <a:pt x="319" y="99"/>
                    </a:lnTo>
                    <a:lnTo>
                      <a:pt x="321" y="97"/>
                    </a:lnTo>
                    <a:lnTo>
                      <a:pt x="322" y="97"/>
                    </a:lnTo>
                    <a:lnTo>
                      <a:pt x="322" y="96"/>
                    </a:lnTo>
                    <a:lnTo>
                      <a:pt x="324" y="96"/>
                    </a:lnTo>
                    <a:lnTo>
                      <a:pt x="324" y="94"/>
                    </a:lnTo>
                    <a:lnTo>
                      <a:pt x="326" y="94"/>
                    </a:lnTo>
                    <a:lnTo>
                      <a:pt x="328" y="92"/>
                    </a:lnTo>
                    <a:lnTo>
                      <a:pt x="330" y="92"/>
                    </a:lnTo>
                    <a:lnTo>
                      <a:pt x="332" y="90"/>
                    </a:lnTo>
                    <a:lnTo>
                      <a:pt x="334" y="90"/>
                    </a:lnTo>
                    <a:lnTo>
                      <a:pt x="336" y="90"/>
                    </a:lnTo>
                    <a:lnTo>
                      <a:pt x="336" y="88"/>
                    </a:lnTo>
                    <a:lnTo>
                      <a:pt x="338" y="88"/>
                    </a:lnTo>
                    <a:lnTo>
                      <a:pt x="340" y="88"/>
                    </a:lnTo>
                    <a:lnTo>
                      <a:pt x="342" y="88"/>
                    </a:lnTo>
                    <a:lnTo>
                      <a:pt x="344" y="88"/>
                    </a:lnTo>
                    <a:lnTo>
                      <a:pt x="345" y="88"/>
                    </a:lnTo>
                    <a:lnTo>
                      <a:pt x="347" y="88"/>
                    </a:lnTo>
                    <a:lnTo>
                      <a:pt x="349" y="88"/>
                    </a:lnTo>
                    <a:lnTo>
                      <a:pt x="351" y="88"/>
                    </a:lnTo>
                    <a:lnTo>
                      <a:pt x="353" y="88"/>
                    </a:lnTo>
                    <a:lnTo>
                      <a:pt x="355" y="88"/>
                    </a:lnTo>
                    <a:lnTo>
                      <a:pt x="357" y="90"/>
                    </a:lnTo>
                    <a:lnTo>
                      <a:pt x="357" y="92"/>
                    </a:lnTo>
                    <a:lnTo>
                      <a:pt x="359" y="92"/>
                    </a:lnTo>
                    <a:lnTo>
                      <a:pt x="359" y="94"/>
                    </a:lnTo>
                    <a:lnTo>
                      <a:pt x="359" y="96"/>
                    </a:lnTo>
                    <a:lnTo>
                      <a:pt x="359" y="97"/>
                    </a:lnTo>
                    <a:lnTo>
                      <a:pt x="357" y="99"/>
                    </a:lnTo>
                    <a:lnTo>
                      <a:pt x="357" y="101"/>
                    </a:lnTo>
                    <a:lnTo>
                      <a:pt x="357" y="103"/>
                    </a:lnTo>
                    <a:lnTo>
                      <a:pt x="357" y="105"/>
                    </a:lnTo>
                    <a:lnTo>
                      <a:pt x="357" y="107"/>
                    </a:lnTo>
                    <a:lnTo>
                      <a:pt x="359" y="107"/>
                    </a:lnTo>
                    <a:lnTo>
                      <a:pt x="361" y="109"/>
                    </a:lnTo>
                    <a:lnTo>
                      <a:pt x="363" y="109"/>
                    </a:lnTo>
                    <a:lnTo>
                      <a:pt x="365" y="109"/>
                    </a:lnTo>
                    <a:lnTo>
                      <a:pt x="367" y="109"/>
                    </a:lnTo>
                    <a:lnTo>
                      <a:pt x="369" y="109"/>
                    </a:lnTo>
                    <a:lnTo>
                      <a:pt x="370" y="107"/>
                    </a:lnTo>
                    <a:lnTo>
                      <a:pt x="372" y="107"/>
                    </a:lnTo>
                    <a:lnTo>
                      <a:pt x="374" y="107"/>
                    </a:lnTo>
                    <a:lnTo>
                      <a:pt x="376" y="107"/>
                    </a:lnTo>
                    <a:lnTo>
                      <a:pt x="378" y="107"/>
                    </a:lnTo>
                    <a:lnTo>
                      <a:pt x="380" y="105"/>
                    </a:lnTo>
                    <a:lnTo>
                      <a:pt x="382" y="105"/>
                    </a:lnTo>
                    <a:lnTo>
                      <a:pt x="384" y="105"/>
                    </a:lnTo>
                    <a:lnTo>
                      <a:pt x="384" y="103"/>
                    </a:lnTo>
                    <a:lnTo>
                      <a:pt x="386" y="103"/>
                    </a:lnTo>
                    <a:lnTo>
                      <a:pt x="388" y="103"/>
                    </a:lnTo>
                    <a:lnTo>
                      <a:pt x="390" y="103"/>
                    </a:lnTo>
                    <a:lnTo>
                      <a:pt x="390" y="101"/>
                    </a:lnTo>
                    <a:lnTo>
                      <a:pt x="332" y="264"/>
                    </a:lnTo>
                    <a:lnTo>
                      <a:pt x="165" y="147"/>
                    </a:lnTo>
                    <a:close/>
                  </a:path>
                </a:pathLst>
              </a:custGeom>
              <a:solidFill>
                <a:srgbClr val="A1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96" name="Freeform 872"/>
              <p:cNvSpPr>
                <a:spLocks noChangeAspect="1"/>
              </p:cNvSpPr>
              <p:nvPr/>
            </p:nvSpPr>
            <p:spPr bwMode="auto">
              <a:xfrm>
                <a:off x="1162" y="3401"/>
                <a:ext cx="288" cy="180"/>
              </a:xfrm>
              <a:custGeom>
                <a:avLst/>
                <a:gdLst>
                  <a:gd name="T0" fmla="*/ 6 w 380"/>
                  <a:gd name="T1" fmla="*/ 1 h 257"/>
                  <a:gd name="T2" fmla="*/ 8 w 380"/>
                  <a:gd name="T3" fmla="*/ 1 h 257"/>
                  <a:gd name="T4" fmla="*/ 8 w 380"/>
                  <a:gd name="T5" fmla="*/ 1 h 257"/>
                  <a:gd name="T6" fmla="*/ 8 w 380"/>
                  <a:gd name="T7" fmla="*/ 1 h 257"/>
                  <a:gd name="T8" fmla="*/ 9 w 380"/>
                  <a:gd name="T9" fmla="*/ 1 h 257"/>
                  <a:gd name="T10" fmla="*/ 10 w 380"/>
                  <a:gd name="T11" fmla="*/ 1 h 257"/>
                  <a:gd name="T12" fmla="*/ 11 w 380"/>
                  <a:gd name="T13" fmla="*/ 1 h 257"/>
                  <a:gd name="T14" fmla="*/ 11 w 380"/>
                  <a:gd name="T15" fmla="*/ 1 h 257"/>
                  <a:gd name="T16" fmla="*/ 11 w 380"/>
                  <a:gd name="T17" fmla="*/ 1 h 257"/>
                  <a:gd name="T18" fmla="*/ 11 w 380"/>
                  <a:gd name="T19" fmla="*/ 1 h 257"/>
                  <a:gd name="T20" fmla="*/ 12 w 380"/>
                  <a:gd name="T21" fmla="*/ 1 h 257"/>
                  <a:gd name="T22" fmla="*/ 13 w 380"/>
                  <a:gd name="T23" fmla="*/ 1 h 257"/>
                  <a:gd name="T24" fmla="*/ 13 w 380"/>
                  <a:gd name="T25" fmla="*/ 1 h 257"/>
                  <a:gd name="T26" fmla="*/ 12 w 380"/>
                  <a:gd name="T27" fmla="*/ 1 h 257"/>
                  <a:gd name="T28" fmla="*/ 11 w 380"/>
                  <a:gd name="T29" fmla="*/ 1 h 257"/>
                  <a:gd name="T30" fmla="*/ 11 w 380"/>
                  <a:gd name="T31" fmla="*/ 1 h 257"/>
                  <a:gd name="T32" fmla="*/ 11 w 380"/>
                  <a:gd name="T33" fmla="*/ 1 h 257"/>
                  <a:gd name="T34" fmla="*/ 11 w 380"/>
                  <a:gd name="T35" fmla="*/ 2 h 257"/>
                  <a:gd name="T36" fmla="*/ 11 w 380"/>
                  <a:gd name="T37" fmla="*/ 2 h 257"/>
                  <a:gd name="T38" fmla="*/ 11 w 380"/>
                  <a:gd name="T39" fmla="*/ 1 h 257"/>
                  <a:gd name="T40" fmla="*/ 11 w 380"/>
                  <a:gd name="T41" fmla="*/ 1 h 257"/>
                  <a:gd name="T42" fmla="*/ 11 w 380"/>
                  <a:gd name="T43" fmla="*/ 1 h 257"/>
                  <a:gd name="T44" fmla="*/ 12 w 380"/>
                  <a:gd name="T45" fmla="*/ 1 h 257"/>
                  <a:gd name="T46" fmla="*/ 12 w 380"/>
                  <a:gd name="T47" fmla="*/ 1 h 257"/>
                  <a:gd name="T48" fmla="*/ 12 w 380"/>
                  <a:gd name="T49" fmla="*/ 1 h 257"/>
                  <a:gd name="T50" fmla="*/ 13 w 380"/>
                  <a:gd name="T51" fmla="*/ 1 h 257"/>
                  <a:gd name="T52" fmla="*/ 13 w 380"/>
                  <a:gd name="T53" fmla="*/ 1 h 257"/>
                  <a:gd name="T54" fmla="*/ 13 w 380"/>
                  <a:gd name="T55" fmla="*/ 1 h 257"/>
                  <a:gd name="T56" fmla="*/ 5 w 380"/>
                  <a:gd name="T57" fmla="*/ 2 h 257"/>
                  <a:gd name="T58" fmla="*/ 5 w 380"/>
                  <a:gd name="T59" fmla="*/ 2 h 257"/>
                  <a:gd name="T60" fmla="*/ 5 w 380"/>
                  <a:gd name="T61" fmla="*/ 1 h 257"/>
                  <a:gd name="T62" fmla="*/ 4 w 380"/>
                  <a:gd name="T63" fmla="*/ 1 h 257"/>
                  <a:gd name="T64" fmla="*/ 4 w 380"/>
                  <a:gd name="T65" fmla="*/ 1 h 257"/>
                  <a:gd name="T66" fmla="*/ 4 w 380"/>
                  <a:gd name="T67" fmla="*/ 1 h 257"/>
                  <a:gd name="T68" fmla="*/ 3 w 380"/>
                  <a:gd name="T69" fmla="*/ 1 h 257"/>
                  <a:gd name="T70" fmla="*/ 2 w 380"/>
                  <a:gd name="T71" fmla="*/ 1 h 257"/>
                  <a:gd name="T72" fmla="*/ 2 w 380"/>
                  <a:gd name="T73" fmla="*/ 1 h 257"/>
                  <a:gd name="T74" fmla="*/ 2 w 380"/>
                  <a:gd name="T75" fmla="*/ 1 h 257"/>
                  <a:gd name="T76" fmla="*/ 2 w 380"/>
                  <a:gd name="T77" fmla="*/ 1 h 257"/>
                  <a:gd name="T78" fmla="*/ 2 w 380"/>
                  <a:gd name="T79" fmla="*/ 1 h 257"/>
                  <a:gd name="T80" fmla="*/ 2 w 380"/>
                  <a:gd name="T81" fmla="*/ 1 h 257"/>
                  <a:gd name="T82" fmla="*/ 2 w 380"/>
                  <a:gd name="T83" fmla="*/ 1 h 257"/>
                  <a:gd name="T84" fmla="*/ 2 w 380"/>
                  <a:gd name="T85" fmla="*/ 1 h 257"/>
                  <a:gd name="T86" fmla="*/ 2 w 380"/>
                  <a:gd name="T87" fmla="*/ 0 h 257"/>
                  <a:gd name="T88" fmla="*/ 2 w 380"/>
                  <a:gd name="T89" fmla="*/ 0 h 257"/>
                  <a:gd name="T90" fmla="*/ 3 w 380"/>
                  <a:gd name="T91" fmla="*/ 1 h 257"/>
                  <a:gd name="T92" fmla="*/ 3 w 380"/>
                  <a:gd name="T93" fmla="*/ 1 h 257"/>
                  <a:gd name="T94" fmla="*/ 4 w 380"/>
                  <a:gd name="T95" fmla="*/ 1 h 257"/>
                  <a:gd name="T96" fmla="*/ 4 w 380"/>
                  <a:gd name="T97" fmla="*/ 1 h 257"/>
                  <a:gd name="T98" fmla="*/ 4 w 380"/>
                  <a:gd name="T99" fmla="*/ 1 h 257"/>
                  <a:gd name="T100" fmla="*/ 5 w 380"/>
                  <a:gd name="T101" fmla="*/ 1 h 257"/>
                  <a:gd name="T102" fmla="*/ 5 w 380"/>
                  <a:gd name="T103" fmla="*/ 1 h 257"/>
                  <a:gd name="T104" fmla="*/ 5 w 380"/>
                  <a:gd name="T105" fmla="*/ 1 h 257"/>
                  <a:gd name="T106" fmla="*/ 5 w 380"/>
                  <a:gd name="T107" fmla="*/ 1 h 257"/>
                  <a:gd name="T108" fmla="*/ 6 w 380"/>
                  <a:gd name="T109" fmla="*/ 1 h 25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80"/>
                  <a:gd name="T166" fmla="*/ 0 h 257"/>
                  <a:gd name="T167" fmla="*/ 380 w 380"/>
                  <a:gd name="T168" fmla="*/ 257 h 25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80" h="257">
                    <a:moveTo>
                      <a:pt x="176" y="33"/>
                    </a:moveTo>
                    <a:lnTo>
                      <a:pt x="178" y="33"/>
                    </a:lnTo>
                    <a:lnTo>
                      <a:pt x="180" y="35"/>
                    </a:lnTo>
                    <a:lnTo>
                      <a:pt x="182" y="35"/>
                    </a:lnTo>
                    <a:lnTo>
                      <a:pt x="184" y="35"/>
                    </a:lnTo>
                    <a:lnTo>
                      <a:pt x="188" y="35"/>
                    </a:lnTo>
                    <a:lnTo>
                      <a:pt x="190" y="35"/>
                    </a:lnTo>
                    <a:lnTo>
                      <a:pt x="192" y="35"/>
                    </a:lnTo>
                    <a:lnTo>
                      <a:pt x="195" y="37"/>
                    </a:lnTo>
                    <a:lnTo>
                      <a:pt x="197" y="37"/>
                    </a:lnTo>
                    <a:lnTo>
                      <a:pt x="201" y="37"/>
                    </a:lnTo>
                    <a:lnTo>
                      <a:pt x="203" y="37"/>
                    </a:lnTo>
                    <a:lnTo>
                      <a:pt x="207" y="37"/>
                    </a:lnTo>
                    <a:lnTo>
                      <a:pt x="209" y="37"/>
                    </a:lnTo>
                    <a:lnTo>
                      <a:pt x="213" y="37"/>
                    </a:lnTo>
                    <a:lnTo>
                      <a:pt x="215" y="37"/>
                    </a:lnTo>
                    <a:lnTo>
                      <a:pt x="219" y="37"/>
                    </a:lnTo>
                    <a:lnTo>
                      <a:pt x="220" y="37"/>
                    </a:lnTo>
                    <a:lnTo>
                      <a:pt x="224" y="37"/>
                    </a:lnTo>
                    <a:lnTo>
                      <a:pt x="226" y="37"/>
                    </a:lnTo>
                    <a:lnTo>
                      <a:pt x="228" y="37"/>
                    </a:lnTo>
                    <a:lnTo>
                      <a:pt x="232" y="35"/>
                    </a:lnTo>
                    <a:lnTo>
                      <a:pt x="234" y="35"/>
                    </a:lnTo>
                    <a:lnTo>
                      <a:pt x="238" y="35"/>
                    </a:lnTo>
                    <a:lnTo>
                      <a:pt x="240" y="35"/>
                    </a:lnTo>
                    <a:lnTo>
                      <a:pt x="242" y="35"/>
                    </a:lnTo>
                    <a:lnTo>
                      <a:pt x="243" y="33"/>
                    </a:lnTo>
                    <a:lnTo>
                      <a:pt x="247" y="33"/>
                    </a:lnTo>
                    <a:lnTo>
                      <a:pt x="249" y="33"/>
                    </a:lnTo>
                    <a:lnTo>
                      <a:pt x="251" y="31"/>
                    </a:lnTo>
                    <a:lnTo>
                      <a:pt x="253" y="31"/>
                    </a:lnTo>
                    <a:lnTo>
                      <a:pt x="255" y="31"/>
                    </a:lnTo>
                    <a:lnTo>
                      <a:pt x="257" y="29"/>
                    </a:lnTo>
                    <a:lnTo>
                      <a:pt x="259" y="29"/>
                    </a:lnTo>
                    <a:lnTo>
                      <a:pt x="261" y="27"/>
                    </a:lnTo>
                    <a:lnTo>
                      <a:pt x="263" y="27"/>
                    </a:lnTo>
                    <a:lnTo>
                      <a:pt x="265" y="25"/>
                    </a:lnTo>
                    <a:lnTo>
                      <a:pt x="266" y="25"/>
                    </a:lnTo>
                    <a:lnTo>
                      <a:pt x="268" y="25"/>
                    </a:lnTo>
                    <a:lnTo>
                      <a:pt x="270" y="25"/>
                    </a:lnTo>
                    <a:lnTo>
                      <a:pt x="272" y="23"/>
                    </a:lnTo>
                    <a:lnTo>
                      <a:pt x="274" y="23"/>
                    </a:lnTo>
                    <a:lnTo>
                      <a:pt x="276" y="23"/>
                    </a:lnTo>
                    <a:lnTo>
                      <a:pt x="278" y="23"/>
                    </a:lnTo>
                    <a:lnTo>
                      <a:pt x="280" y="23"/>
                    </a:lnTo>
                    <a:lnTo>
                      <a:pt x="282" y="23"/>
                    </a:lnTo>
                    <a:lnTo>
                      <a:pt x="284" y="23"/>
                    </a:lnTo>
                    <a:lnTo>
                      <a:pt x="286" y="23"/>
                    </a:lnTo>
                    <a:lnTo>
                      <a:pt x="288" y="23"/>
                    </a:lnTo>
                    <a:lnTo>
                      <a:pt x="288" y="25"/>
                    </a:lnTo>
                    <a:lnTo>
                      <a:pt x="290" y="25"/>
                    </a:lnTo>
                    <a:lnTo>
                      <a:pt x="291" y="27"/>
                    </a:lnTo>
                    <a:lnTo>
                      <a:pt x="293" y="27"/>
                    </a:lnTo>
                    <a:lnTo>
                      <a:pt x="295" y="27"/>
                    </a:lnTo>
                    <a:lnTo>
                      <a:pt x="297" y="27"/>
                    </a:lnTo>
                    <a:lnTo>
                      <a:pt x="299" y="27"/>
                    </a:lnTo>
                    <a:lnTo>
                      <a:pt x="301" y="27"/>
                    </a:lnTo>
                    <a:lnTo>
                      <a:pt x="301" y="25"/>
                    </a:lnTo>
                    <a:lnTo>
                      <a:pt x="303" y="25"/>
                    </a:lnTo>
                    <a:lnTo>
                      <a:pt x="305" y="25"/>
                    </a:lnTo>
                    <a:lnTo>
                      <a:pt x="307" y="23"/>
                    </a:lnTo>
                    <a:lnTo>
                      <a:pt x="309" y="23"/>
                    </a:lnTo>
                    <a:lnTo>
                      <a:pt x="311" y="23"/>
                    </a:lnTo>
                    <a:lnTo>
                      <a:pt x="313" y="21"/>
                    </a:lnTo>
                    <a:lnTo>
                      <a:pt x="314" y="21"/>
                    </a:lnTo>
                    <a:lnTo>
                      <a:pt x="316" y="21"/>
                    </a:lnTo>
                    <a:lnTo>
                      <a:pt x="318" y="19"/>
                    </a:lnTo>
                    <a:lnTo>
                      <a:pt x="320" y="19"/>
                    </a:lnTo>
                    <a:lnTo>
                      <a:pt x="322" y="17"/>
                    </a:lnTo>
                    <a:lnTo>
                      <a:pt x="326" y="17"/>
                    </a:lnTo>
                    <a:lnTo>
                      <a:pt x="328" y="16"/>
                    </a:lnTo>
                    <a:lnTo>
                      <a:pt x="330" y="16"/>
                    </a:lnTo>
                    <a:lnTo>
                      <a:pt x="332" y="14"/>
                    </a:lnTo>
                    <a:lnTo>
                      <a:pt x="334" y="14"/>
                    </a:lnTo>
                    <a:lnTo>
                      <a:pt x="337" y="12"/>
                    </a:lnTo>
                    <a:lnTo>
                      <a:pt x="339" y="12"/>
                    </a:lnTo>
                    <a:lnTo>
                      <a:pt x="341" y="12"/>
                    </a:lnTo>
                    <a:lnTo>
                      <a:pt x="343" y="10"/>
                    </a:lnTo>
                    <a:lnTo>
                      <a:pt x="345" y="10"/>
                    </a:lnTo>
                    <a:lnTo>
                      <a:pt x="349" y="10"/>
                    </a:lnTo>
                    <a:lnTo>
                      <a:pt x="351" y="8"/>
                    </a:lnTo>
                    <a:lnTo>
                      <a:pt x="353" y="8"/>
                    </a:lnTo>
                    <a:lnTo>
                      <a:pt x="355" y="10"/>
                    </a:lnTo>
                    <a:lnTo>
                      <a:pt x="355" y="12"/>
                    </a:lnTo>
                    <a:lnTo>
                      <a:pt x="355" y="14"/>
                    </a:lnTo>
                    <a:lnTo>
                      <a:pt x="355" y="16"/>
                    </a:lnTo>
                    <a:lnTo>
                      <a:pt x="355" y="17"/>
                    </a:lnTo>
                    <a:lnTo>
                      <a:pt x="353" y="19"/>
                    </a:lnTo>
                    <a:lnTo>
                      <a:pt x="353" y="21"/>
                    </a:lnTo>
                    <a:lnTo>
                      <a:pt x="351" y="23"/>
                    </a:lnTo>
                    <a:lnTo>
                      <a:pt x="351" y="25"/>
                    </a:lnTo>
                    <a:lnTo>
                      <a:pt x="349" y="27"/>
                    </a:lnTo>
                    <a:lnTo>
                      <a:pt x="347" y="31"/>
                    </a:lnTo>
                    <a:lnTo>
                      <a:pt x="345" y="33"/>
                    </a:lnTo>
                    <a:lnTo>
                      <a:pt x="343" y="35"/>
                    </a:lnTo>
                    <a:lnTo>
                      <a:pt x="341" y="39"/>
                    </a:lnTo>
                    <a:lnTo>
                      <a:pt x="339" y="41"/>
                    </a:lnTo>
                    <a:lnTo>
                      <a:pt x="337" y="44"/>
                    </a:lnTo>
                    <a:lnTo>
                      <a:pt x="336" y="46"/>
                    </a:lnTo>
                    <a:lnTo>
                      <a:pt x="334" y="50"/>
                    </a:lnTo>
                    <a:lnTo>
                      <a:pt x="332" y="52"/>
                    </a:lnTo>
                    <a:lnTo>
                      <a:pt x="330" y="56"/>
                    </a:lnTo>
                    <a:lnTo>
                      <a:pt x="328" y="58"/>
                    </a:lnTo>
                    <a:lnTo>
                      <a:pt x="326" y="62"/>
                    </a:lnTo>
                    <a:lnTo>
                      <a:pt x="324" y="64"/>
                    </a:lnTo>
                    <a:lnTo>
                      <a:pt x="322" y="67"/>
                    </a:lnTo>
                    <a:lnTo>
                      <a:pt x="318" y="69"/>
                    </a:lnTo>
                    <a:lnTo>
                      <a:pt x="316" y="73"/>
                    </a:lnTo>
                    <a:lnTo>
                      <a:pt x="314" y="75"/>
                    </a:lnTo>
                    <a:lnTo>
                      <a:pt x="313" y="79"/>
                    </a:lnTo>
                    <a:lnTo>
                      <a:pt x="311" y="81"/>
                    </a:lnTo>
                    <a:lnTo>
                      <a:pt x="311" y="85"/>
                    </a:lnTo>
                    <a:lnTo>
                      <a:pt x="309" y="87"/>
                    </a:lnTo>
                    <a:lnTo>
                      <a:pt x="307" y="89"/>
                    </a:lnTo>
                    <a:lnTo>
                      <a:pt x="305" y="92"/>
                    </a:lnTo>
                    <a:lnTo>
                      <a:pt x="303" y="94"/>
                    </a:lnTo>
                    <a:lnTo>
                      <a:pt x="301" y="98"/>
                    </a:lnTo>
                    <a:lnTo>
                      <a:pt x="301" y="100"/>
                    </a:lnTo>
                    <a:lnTo>
                      <a:pt x="299" y="104"/>
                    </a:lnTo>
                    <a:lnTo>
                      <a:pt x="297" y="106"/>
                    </a:lnTo>
                    <a:lnTo>
                      <a:pt x="297" y="108"/>
                    </a:lnTo>
                    <a:lnTo>
                      <a:pt x="295" y="110"/>
                    </a:lnTo>
                    <a:lnTo>
                      <a:pt x="295" y="113"/>
                    </a:lnTo>
                    <a:lnTo>
                      <a:pt x="293" y="115"/>
                    </a:lnTo>
                    <a:lnTo>
                      <a:pt x="293" y="117"/>
                    </a:lnTo>
                    <a:lnTo>
                      <a:pt x="293" y="119"/>
                    </a:lnTo>
                    <a:lnTo>
                      <a:pt x="291" y="119"/>
                    </a:lnTo>
                    <a:lnTo>
                      <a:pt x="291" y="121"/>
                    </a:lnTo>
                    <a:lnTo>
                      <a:pt x="291" y="123"/>
                    </a:lnTo>
                    <a:lnTo>
                      <a:pt x="291" y="125"/>
                    </a:lnTo>
                    <a:lnTo>
                      <a:pt x="293" y="123"/>
                    </a:lnTo>
                    <a:lnTo>
                      <a:pt x="293" y="121"/>
                    </a:lnTo>
                    <a:lnTo>
                      <a:pt x="295" y="119"/>
                    </a:lnTo>
                    <a:lnTo>
                      <a:pt x="295" y="117"/>
                    </a:lnTo>
                    <a:lnTo>
                      <a:pt x="297" y="115"/>
                    </a:lnTo>
                    <a:lnTo>
                      <a:pt x="297" y="113"/>
                    </a:lnTo>
                    <a:lnTo>
                      <a:pt x="299" y="113"/>
                    </a:lnTo>
                    <a:lnTo>
                      <a:pt x="299" y="112"/>
                    </a:lnTo>
                    <a:lnTo>
                      <a:pt x="301" y="110"/>
                    </a:lnTo>
                    <a:lnTo>
                      <a:pt x="301" y="108"/>
                    </a:lnTo>
                    <a:lnTo>
                      <a:pt x="303" y="106"/>
                    </a:lnTo>
                    <a:lnTo>
                      <a:pt x="305" y="104"/>
                    </a:lnTo>
                    <a:lnTo>
                      <a:pt x="307" y="102"/>
                    </a:lnTo>
                    <a:lnTo>
                      <a:pt x="307" y="100"/>
                    </a:lnTo>
                    <a:lnTo>
                      <a:pt x="309" y="100"/>
                    </a:lnTo>
                    <a:lnTo>
                      <a:pt x="309" y="98"/>
                    </a:lnTo>
                    <a:lnTo>
                      <a:pt x="311" y="98"/>
                    </a:lnTo>
                    <a:lnTo>
                      <a:pt x="311" y="96"/>
                    </a:lnTo>
                    <a:lnTo>
                      <a:pt x="313" y="94"/>
                    </a:lnTo>
                    <a:lnTo>
                      <a:pt x="314" y="92"/>
                    </a:lnTo>
                    <a:lnTo>
                      <a:pt x="316" y="92"/>
                    </a:lnTo>
                    <a:lnTo>
                      <a:pt x="318" y="90"/>
                    </a:lnTo>
                    <a:lnTo>
                      <a:pt x="320" y="89"/>
                    </a:lnTo>
                    <a:lnTo>
                      <a:pt x="322" y="89"/>
                    </a:lnTo>
                    <a:lnTo>
                      <a:pt x="324" y="87"/>
                    </a:lnTo>
                    <a:lnTo>
                      <a:pt x="326" y="87"/>
                    </a:lnTo>
                    <a:lnTo>
                      <a:pt x="328" y="87"/>
                    </a:lnTo>
                    <a:lnTo>
                      <a:pt x="330" y="87"/>
                    </a:lnTo>
                    <a:lnTo>
                      <a:pt x="332" y="87"/>
                    </a:lnTo>
                    <a:lnTo>
                      <a:pt x="334" y="85"/>
                    </a:lnTo>
                    <a:lnTo>
                      <a:pt x="336" y="85"/>
                    </a:lnTo>
                    <a:lnTo>
                      <a:pt x="337" y="85"/>
                    </a:lnTo>
                    <a:lnTo>
                      <a:pt x="339" y="85"/>
                    </a:lnTo>
                    <a:lnTo>
                      <a:pt x="339" y="87"/>
                    </a:lnTo>
                    <a:lnTo>
                      <a:pt x="341" y="87"/>
                    </a:lnTo>
                    <a:lnTo>
                      <a:pt x="343" y="87"/>
                    </a:lnTo>
                    <a:lnTo>
                      <a:pt x="345" y="87"/>
                    </a:lnTo>
                    <a:lnTo>
                      <a:pt x="345" y="89"/>
                    </a:lnTo>
                    <a:lnTo>
                      <a:pt x="347" y="89"/>
                    </a:lnTo>
                    <a:lnTo>
                      <a:pt x="347" y="90"/>
                    </a:lnTo>
                    <a:lnTo>
                      <a:pt x="347" y="92"/>
                    </a:lnTo>
                    <a:lnTo>
                      <a:pt x="347" y="94"/>
                    </a:lnTo>
                    <a:lnTo>
                      <a:pt x="347" y="96"/>
                    </a:lnTo>
                    <a:lnTo>
                      <a:pt x="347" y="98"/>
                    </a:lnTo>
                    <a:lnTo>
                      <a:pt x="347" y="100"/>
                    </a:lnTo>
                    <a:lnTo>
                      <a:pt x="347" y="102"/>
                    </a:lnTo>
                    <a:lnTo>
                      <a:pt x="345" y="104"/>
                    </a:lnTo>
                    <a:lnTo>
                      <a:pt x="347" y="104"/>
                    </a:lnTo>
                    <a:lnTo>
                      <a:pt x="347" y="106"/>
                    </a:lnTo>
                    <a:lnTo>
                      <a:pt x="347" y="108"/>
                    </a:lnTo>
                    <a:lnTo>
                      <a:pt x="349" y="108"/>
                    </a:lnTo>
                    <a:lnTo>
                      <a:pt x="351" y="108"/>
                    </a:lnTo>
                    <a:lnTo>
                      <a:pt x="353" y="108"/>
                    </a:lnTo>
                    <a:lnTo>
                      <a:pt x="355" y="108"/>
                    </a:lnTo>
                    <a:lnTo>
                      <a:pt x="357" y="108"/>
                    </a:lnTo>
                    <a:lnTo>
                      <a:pt x="359" y="108"/>
                    </a:lnTo>
                    <a:lnTo>
                      <a:pt x="361" y="108"/>
                    </a:lnTo>
                    <a:lnTo>
                      <a:pt x="362" y="108"/>
                    </a:lnTo>
                    <a:lnTo>
                      <a:pt x="364" y="108"/>
                    </a:lnTo>
                    <a:lnTo>
                      <a:pt x="366" y="106"/>
                    </a:lnTo>
                    <a:lnTo>
                      <a:pt x="368" y="106"/>
                    </a:lnTo>
                    <a:lnTo>
                      <a:pt x="370" y="106"/>
                    </a:lnTo>
                    <a:lnTo>
                      <a:pt x="372" y="104"/>
                    </a:lnTo>
                    <a:lnTo>
                      <a:pt x="374" y="104"/>
                    </a:lnTo>
                    <a:lnTo>
                      <a:pt x="376" y="104"/>
                    </a:lnTo>
                    <a:lnTo>
                      <a:pt x="378" y="104"/>
                    </a:lnTo>
                    <a:lnTo>
                      <a:pt x="378" y="102"/>
                    </a:lnTo>
                    <a:lnTo>
                      <a:pt x="380" y="102"/>
                    </a:lnTo>
                    <a:lnTo>
                      <a:pt x="324" y="257"/>
                    </a:lnTo>
                    <a:lnTo>
                      <a:pt x="157" y="140"/>
                    </a:lnTo>
                    <a:lnTo>
                      <a:pt x="155" y="138"/>
                    </a:lnTo>
                    <a:lnTo>
                      <a:pt x="153" y="137"/>
                    </a:lnTo>
                    <a:lnTo>
                      <a:pt x="151" y="135"/>
                    </a:lnTo>
                    <a:lnTo>
                      <a:pt x="149" y="133"/>
                    </a:lnTo>
                    <a:lnTo>
                      <a:pt x="148" y="133"/>
                    </a:lnTo>
                    <a:lnTo>
                      <a:pt x="146" y="131"/>
                    </a:lnTo>
                    <a:lnTo>
                      <a:pt x="144" y="129"/>
                    </a:lnTo>
                    <a:lnTo>
                      <a:pt x="142" y="127"/>
                    </a:lnTo>
                    <a:lnTo>
                      <a:pt x="140" y="125"/>
                    </a:lnTo>
                    <a:lnTo>
                      <a:pt x="138" y="123"/>
                    </a:lnTo>
                    <a:lnTo>
                      <a:pt x="136" y="121"/>
                    </a:lnTo>
                    <a:lnTo>
                      <a:pt x="134" y="121"/>
                    </a:lnTo>
                    <a:lnTo>
                      <a:pt x="132" y="119"/>
                    </a:lnTo>
                    <a:lnTo>
                      <a:pt x="130" y="117"/>
                    </a:lnTo>
                    <a:lnTo>
                      <a:pt x="128" y="115"/>
                    </a:lnTo>
                    <a:lnTo>
                      <a:pt x="126" y="113"/>
                    </a:lnTo>
                    <a:lnTo>
                      <a:pt x="124" y="112"/>
                    </a:lnTo>
                    <a:lnTo>
                      <a:pt x="123" y="110"/>
                    </a:lnTo>
                    <a:lnTo>
                      <a:pt x="121" y="108"/>
                    </a:lnTo>
                    <a:lnTo>
                      <a:pt x="119" y="106"/>
                    </a:lnTo>
                    <a:lnTo>
                      <a:pt x="117" y="104"/>
                    </a:lnTo>
                    <a:lnTo>
                      <a:pt x="115" y="102"/>
                    </a:lnTo>
                    <a:lnTo>
                      <a:pt x="113" y="100"/>
                    </a:lnTo>
                    <a:lnTo>
                      <a:pt x="111" y="98"/>
                    </a:lnTo>
                    <a:lnTo>
                      <a:pt x="111" y="96"/>
                    </a:lnTo>
                    <a:lnTo>
                      <a:pt x="109" y="94"/>
                    </a:lnTo>
                    <a:lnTo>
                      <a:pt x="107" y="92"/>
                    </a:lnTo>
                    <a:lnTo>
                      <a:pt x="107" y="90"/>
                    </a:lnTo>
                    <a:lnTo>
                      <a:pt x="105" y="90"/>
                    </a:lnTo>
                    <a:lnTo>
                      <a:pt x="103" y="89"/>
                    </a:lnTo>
                    <a:lnTo>
                      <a:pt x="101" y="87"/>
                    </a:lnTo>
                    <a:lnTo>
                      <a:pt x="100" y="85"/>
                    </a:lnTo>
                    <a:lnTo>
                      <a:pt x="100" y="83"/>
                    </a:lnTo>
                    <a:lnTo>
                      <a:pt x="98" y="81"/>
                    </a:lnTo>
                    <a:lnTo>
                      <a:pt x="94" y="79"/>
                    </a:lnTo>
                    <a:lnTo>
                      <a:pt x="92" y="77"/>
                    </a:lnTo>
                    <a:lnTo>
                      <a:pt x="90" y="75"/>
                    </a:lnTo>
                    <a:lnTo>
                      <a:pt x="88" y="73"/>
                    </a:lnTo>
                    <a:lnTo>
                      <a:pt x="86" y="71"/>
                    </a:lnTo>
                    <a:lnTo>
                      <a:pt x="84" y="69"/>
                    </a:lnTo>
                    <a:lnTo>
                      <a:pt x="82" y="67"/>
                    </a:lnTo>
                    <a:lnTo>
                      <a:pt x="78" y="65"/>
                    </a:lnTo>
                    <a:lnTo>
                      <a:pt x="77" y="64"/>
                    </a:lnTo>
                    <a:lnTo>
                      <a:pt x="75" y="62"/>
                    </a:lnTo>
                    <a:lnTo>
                      <a:pt x="73" y="60"/>
                    </a:lnTo>
                    <a:lnTo>
                      <a:pt x="71" y="58"/>
                    </a:lnTo>
                    <a:lnTo>
                      <a:pt x="67" y="56"/>
                    </a:lnTo>
                    <a:lnTo>
                      <a:pt x="65" y="54"/>
                    </a:lnTo>
                    <a:lnTo>
                      <a:pt x="63" y="52"/>
                    </a:lnTo>
                    <a:lnTo>
                      <a:pt x="61" y="52"/>
                    </a:lnTo>
                    <a:lnTo>
                      <a:pt x="59" y="50"/>
                    </a:lnTo>
                    <a:lnTo>
                      <a:pt x="57" y="48"/>
                    </a:lnTo>
                    <a:lnTo>
                      <a:pt x="55" y="48"/>
                    </a:lnTo>
                    <a:lnTo>
                      <a:pt x="53" y="46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50" y="44"/>
                    </a:lnTo>
                    <a:lnTo>
                      <a:pt x="48" y="44"/>
                    </a:lnTo>
                    <a:lnTo>
                      <a:pt x="46" y="44"/>
                    </a:lnTo>
                    <a:lnTo>
                      <a:pt x="42" y="42"/>
                    </a:lnTo>
                    <a:lnTo>
                      <a:pt x="40" y="42"/>
                    </a:lnTo>
                    <a:lnTo>
                      <a:pt x="38" y="42"/>
                    </a:lnTo>
                    <a:lnTo>
                      <a:pt x="36" y="42"/>
                    </a:lnTo>
                    <a:lnTo>
                      <a:pt x="34" y="41"/>
                    </a:lnTo>
                    <a:lnTo>
                      <a:pt x="32" y="41"/>
                    </a:lnTo>
                    <a:lnTo>
                      <a:pt x="30" y="41"/>
                    </a:lnTo>
                    <a:lnTo>
                      <a:pt x="29" y="41"/>
                    </a:lnTo>
                    <a:lnTo>
                      <a:pt x="25" y="41"/>
                    </a:lnTo>
                    <a:lnTo>
                      <a:pt x="23" y="39"/>
                    </a:lnTo>
                    <a:lnTo>
                      <a:pt x="21" y="39"/>
                    </a:lnTo>
                    <a:lnTo>
                      <a:pt x="19" y="39"/>
                    </a:lnTo>
                    <a:lnTo>
                      <a:pt x="17" y="39"/>
                    </a:lnTo>
                    <a:lnTo>
                      <a:pt x="15" y="39"/>
                    </a:lnTo>
                    <a:lnTo>
                      <a:pt x="13" y="37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7" y="37"/>
                    </a:lnTo>
                    <a:lnTo>
                      <a:pt x="6" y="35"/>
                    </a:lnTo>
                    <a:lnTo>
                      <a:pt x="4" y="35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1" y="12"/>
                    </a:lnTo>
                    <a:lnTo>
                      <a:pt x="13" y="10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9" y="6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3" y="2"/>
                    </a:lnTo>
                    <a:lnTo>
                      <a:pt x="55" y="2"/>
                    </a:lnTo>
                    <a:lnTo>
                      <a:pt x="57" y="2"/>
                    </a:lnTo>
                    <a:lnTo>
                      <a:pt x="59" y="4"/>
                    </a:lnTo>
                    <a:lnTo>
                      <a:pt x="61" y="4"/>
                    </a:lnTo>
                    <a:lnTo>
                      <a:pt x="65" y="6"/>
                    </a:lnTo>
                    <a:lnTo>
                      <a:pt x="67" y="6"/>
                    </a:lnTo>
                    <a:lnTo>
                      <a:pt x="69" y="8"/>
                    </a:lnTo>
                    <a:lnTo>
                      <a:pt x="71" y="8"/>
                    </a:lnTo>
                    <a:lnTo>
                      <a:pt x="73" y="10"/>
                    </a:lnTo>
                    <a:lnTo>
                      <a:pt x="75" y="10"/>
                    </a:lnTo>
                    <a:lnTo>
                      <a:pt x="77" y="12"/>
                    </a:lnTo>
                    <a:lnTo>
                      <a:pt x="78" y="14"/>
                    </a:lnTo>
                    <a:lnTo>
                      <a:pt x="80" y="14"/>
                    </a:lnTo>
                    <a:lnTo>
                      <a:pt x="82" y="16"/>
                    </a:lnTo>
                    <a:lnTo>
                      <a:pt x="84" y="16"/>
                    </a:lnTo>
                    <a:lnTo>
                      <a:pt x="86" y="17"/>
                    </a:lnTo>
                    <a:lnTo>
                      <a:pt x="88" y="17"/>
                    </a:lnTo>
                    <a:lnTo>
                      <a:pt x="90" y="19"/>
                    </a:lnTo>
                    <a:lnTo>
                      <a:pt x="92" y="21"/>
                    </a:lnTo>
                    <a:lnTo>
                      <a:pt x="94" y="23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3"/>
                    </a:lnTo>
                    <a:lnTo>
                      <a:pt x="100" y="21"/>
                    </a:lnTo>
                    <a:lnTo>
                      <a:pt x="100" y="19"/>
                    </a:lnTo>
                    <a:lnTo>
                      <a:pt x="101" y="19"/>
                    </a:lnTo>
                    <a:lnTo>
                      <a:pt x="101" y="17"/>
                    </a:lnTo>
                    <a:lnTo>
                      <a:pt x="101" y="16"/>
                    </a:lnTo>
                    <a:lnTo>
                      <a:pt x="101" y="14"/>
                    </a:lnTo>
                    <a:lnTo>
                      <a:pt x="101" y="12"/>
                    </a:lnTo>
                    <a:lnTo>
                      <a:pt x="103" y="10"/>
                    </a:lnTo>
                    <a:lnTo>
                      <a:pt x="103" y="8"/>
                    </a:lnTo>
                    <a:lnTo>
                      <a:pt x="105" y="8"/>
                    </a:lnTo>
                    <a:lnTo>
                      <a:pt x="107" y="6"/>
                    </a:lnTo>
                    <a:lnTo>
                      <a:pt x="109" y="6"/>
                    </a:lnTo>
                    <a:lnTo>
                      <a:pt x="111" y="6"/>
                    </a:lnTo>
                    <a:lnTo>
                      <a:pt x="113" y="6"/>
                    </a:lnTo>
                    <a:lnTo>
                      <a:pt x="115" y="6"/>
                    </a:lnTo>
                    <a:lnTo>
                      <a:pt x="117" y="6"/>
                    </a:lnTo>
                    <a:lnTo>
                      <a:pt x="119" y="6"/>
                    </a:lnTo>
                    <a:lnTo>
                      <a:pt x="121" y="8"/>
                    </a:lnTo>
                    <a:lnTo>
                      <a:pt x="123" y="8"/>
                    </a:lnTo>
                    <a:lnTo>
                      <a:pt x="124" y="8"/>
                    </a:lnTo>
                    <a:lnTo>
                      <a:pt x="124" y="10"/>
                    </a:lnTo>
                    <a:lnTo>
                      <a:pt x="126" y="10"/>
                    </a:lnTo>
                    <a:lnTo>
                      <a:pt x="126" y="12"/>
                    </a:lnTo>
                    <a:lnTo>
                      <a:pt x="126" y="14"/>
                    </a:lnTo>
                    <a:lnTo>
                      <a:pt x="128" y="16"/>
                    </a:lnTo>
                    <a:lnTo>
                      <a:pt x="130" y="17"/>
                    </a:lnTo>
                    <a:lnTo>
                      <a:pt x="132" y="17"/>
                    </a:lnTo>
                    <a:lnTo>
                      <a:pt x="134" y="19"/>
                    </a:lnTo>
                    <a:lnTo>
                      <a:pt x="136" y="19"/>
                    </a:lnTo>
                    <a:lnTo>
                      <a:pt x="138" y="21"/>
                    </a:lnTo>
                    <a:lnTo>
                      <a:pt x="140" y="21"/>
                    </a:lnTo>
                    <a:lnTo>
                      <a:pt x="140" y="23"/>
                    </a:lnTo>
                    <a:lnTo>
                      <a:pt x="142" y="23"/>
                    </a:lnTo>
                    <a:lnTo>
                      <a:pt x="144" y="23"/>
                    </a:lnTo>
                    <a:lnTo>
                      <a:pt x="146" y="25"/>
                    </a:lnTo>
                    <a:lnTo>
                      <a:pt x="148" y="25"/>
                    </a:lnTo>
                    <a:lnTo>
                      <a:pt x="149" y="25"/>
                    </a:lnTo>
                    <a:lnTo>
                      <a:pt x="151" y="27"/>
                    </a:lnTo>
                    <a:lnTo>
                      <a:pt x="153" y="27"/>
                    </a:lnTo>
                    <a:lnTo>
                      <a:pt x="157" y="27"/>
                    </a:lnTo>
                    <a:lnTo>
                      <a:pt x="159" y="29"/>
                    </a:lnTo>
                    <a:lnTo>
                      <a:pt x="161" y="29"/>
                    </a:lnTo>
                    <a:lnTo>
                      <a:pt x="163" y="29"/>
                    </a:lnTo>
                    <a:lnTo>
                      <a:pt x="165" y="31"/>
                    </a:lnTo>
                    <a:lnTo>
                      <a:pt x="167" y="31"/>
                    </a:lnTo>
                    <a:lnTo>
                      <a:pt x="169" y="31"/>
                    </a:lnTo>
                    <a:lnTo>
                      <a:pt x="171" y="33"/>
                    </a:lnTo>
                    <a:lnTo>
                      <a:pt x="172" y="33"/>
                    </a:lnTo>
                    <a:lnTo>
                      <a:pt x="176" y="33"/>
                    </a:lnTo>
                    <a:close/>
                  </a:path>
                </a:pathLst>
              </a:custGeom>
              <a:solidFill>
                <a:srgbClr val="99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97" name="Freeform 873"/>
              <p:cNvSpPr>
                <a:spLocks noChangeAspect="1"/>
              </p:cNvSpPr>
              <p:nvPr/>
            </p:nvSpPr>
            <p:spPr bwMode="auto">
              <a:xfrm>
                <a:off x="1169" y="3405"/>
                <a:ext cx="280" cy="176"/>
              </a:xfrm>
              <a:custGeom>
                <a:avLst/>
                <a:gdLst>
                  <a:gd name="T0" fmla="*/ 6 w 369"/>
                  <a:gd name="T1" fmla="*/ 1 h 251"/>
                  <a:gd name="T2" fmla="*/ 8 w 369"/>
                  <a:gd name="T3" fmla="*/ 1 h 251"/>
                  <a:gd name="T4" fmla="*/ 8 w 369"/>
                  <a:gd name="T5" fmla="*/ 1 h 251"/>
                  <a:gd name="T6" fmla="*/ 8 w 369"/>
                  <a:gd name="T7" fmla="*/ 1 h 251"/>
                  <a:gd name="T8" fmla="*/ 8 w 369"/>
                  <a:gd name="T9" fmla="*/ 1 h 251"/>
                  <a:gd name="T10" fmla="*/ 10 w 369"/>
                  <a:gd name="T11" fmla="*/ 1 h 251"/>
                  <a:gd name="T12" fmla="*/ 10 w 369"/>
                  <a:gd name="T13" fmla="*/ 1 h 251"/>
                  <a:gd name="T14" fmla="*/ 11 w 369"/>
                  <a:gd name="T15" fmla="*/ 1 h 251"/>
                  <a:gd name="T16" fmla="*/ 11 w 369"/>
                  <a:gd name="T17" fmla="*/ 1 h 251"/>
                  <a:gd name="T18" fmla="*/ 11 w 369"/>
                  <a:gd name="T19" fmla="*/ 1 h 251"/>
                  <a:gd name="T20" fmla="*/ 11 w 369"/>
                  <a:gd name="T21" fmla="*/ 1 h 251"/>
                  <a:gd name="T22" fmla="*/ 12 w 369"/>
                  <a:gd name="T23" fmla="*/ 1 h 251"/>
                  <a:gd name="T24" fmla="*/ 12 w 369"/>
                  <a:gd name="T25" fmla="*/ 1 h 251"/>
                  <a:gd name="T26" fmla="*/ 11 w 369"/>
                  <a:gd name="T27" fmla="*/ 1 h 251"/>
                  <a:gd name="T28" fmla="*/ 11 w 369"/>
                  <a:gd name="T29" fmla="*/ 1 h 251"/>
                  <a:gd name="T30" fmla="*/ 11 w 369"/>
                  <a:gd name="T31" fmla="*/ 1 h 251"/>
                  <a:gd name="T32" fmla="*/ 11 w 369"/>
                  <a:gd name="T33" fmla="*/ 1 h 251"/>
                  <a:gd name="T34" fmla="*/ 11 w 369"/>
                  <a:gd name="T35" fmla="*/ 2 h 251"/>
                  <a:gd name="T36" fmla="*/ 11 w 369"/>
                  <a:gd name="T37" fmla="*/ 2 h 251"/>
                  <a:gd name="T38" fmla="*/ 11 w 369"/>
                  <a:gd name="T39" fmla="*/ 1 h 251"/>
                  <a:gd name="T40" fmla="*/ 11 w 369"/>
                  <a:gd name="T41" fmla="*/ 1 h 251"/>
                  <a:gd name="T42" fmla="*/ 11 w 369"/>
                  <a:gd name="T43" fmla="*/ 1 h 251"/>
                  <a:gd name="T44" fmla="*/ 11 w 369"/>
                  <a:gd name="T45" fmla="*/ 1 h 251"/>
                  <a:gd name="T46" fmla="*/ 12 w 369"/>
                  <a:gd name="T47" fmla="*/ 1 h 251"/>
                  <a:gd name="T48" fmla="*/ 12 w 369"/>
                  <a:gd name="T49" fmla="*/ 1 h 251"/>
                  <a:gd name="T50" fmla="*/ 12 w 369"/>
                  <a:gd name="T51" fmla="*/ 1 h 251"/>
                  <a:gd name="T52" fmla="*/ 13 w 369"/>
                  <a:gd name="T53" fmla="*/ 1 h 251"/>
                  <a:gd name="T54" fmla="*/ 13 w 369"/>
                  <a:gd name="T55" fmla="*/ 1 h 251"/>
                  <a:gd name="T56" fmla="*/ 5 w 369"/>
                  <a:gd name="T57" fmla="*/ 2 h 251"/>
                  <a:gd name="T58" fmla="*/ 5 w 369"/>
                  <a:gd name="T59" fmla="*/ 2 h 251"/>
                  <a:gd name="T60" fmla="*/ 5 w 369"/>
                  <a:gd name="T61" fmla="*/ 1 h 251"/>
                  <a:gd name="T62" fmla="*/ 4 w 369"/>
                  <a:gd name="T63" fmla="*/ 1 h 251"/>
                  <a:gd name="T64" fmla="*/ 4 w 369"/>
                  <a:gd name="T65" fmla="*/ 1 h 251"/>
                  <a:gd name="T66" fmla="*/ 3 w 369"/>
                  <a:gd name="T67" fmla="*/ 1 h 251"/>
                  <a:gd name="T68" fmla="*/ 3 w 369"/>
                  <a:gd name="T69" fmla="*/ 1 h 251"/>
                  <a:gd name="T70" fmla="*/ 2 w 369"/>
                  <a:gd name="T71" fmla="*/ 1 h 251"/>
                  <a:gd name="T72" fmla="*/ 2 w 369"/>
                  <a:gd name="T73" fmla="*/ 1 h 251"/>
                  <a:gd name="T74" fmla="*/ 2 w 369"/>
                  <a:gd name="T75" fmla="*/ 1 h 251"/>
                  <a:gd name="T76" fmla="*/ 2 w 369"/>
                  <a:gd name="T77" fmla="*/ 1 h 251"/>
                  <a:gd name="T78" fmla="*/ 0 w 369"/>
                  <a:gd name="T79" fmla="*/ 1 h 251"/>
                  <a:gd name="T80" fmla="*/ 2 w 369"/>
                  <a:gd name="T81" fmla="*/ 1 h 251"/>
                  <a:gd name="T82" fmla="*/ 2 w 369"/>
                  <a:gd name="T83" fmla="*/ 1 h 251"/>
                  <a:gd name="T84" fmla="*/ 2 w 369"/>
                  <a:gd name="T85" fmla="*/ 0 h 251"/>
                  <a:gd name="T86" fmla="*/ 2 w 369"/>
                  <a:gd name="T87" fmla="*/ 0 h 251"/>
                  <a:gd name="T88" fmla="*/ 2 w 369"/>
                  <a:gd name="T89" fmla="*/ 1 h 251"/>
                  <a:gd name="T90" fmla="*/ 3 w 369"/>
                  <a:gd name="T91" fmla="*/ 1 h 251"/>
                  <a:gd name="T92" fmla="*/ 3 w 369"/>
                  <a:gd name="T93" fmla="*/ 1 h 251"/>
                  <a:gd name="T94" fmla="*/ 4 w 369"/>
                  <a:gd name="T95" fmla="*/ 1 h 251"/>
                  <a:gd name="T96" fmla="*/ 4 w 369"/>
                  <a:gd name="T97" fmla="*/ 1 h 251"/>
                  <a:gd name="T98" fmla="*/ 4 w 369"/>
                  <a:gd name="T99" fmla="*/ 1 h 251"/>
                  <a:gd name="T100" fmla="*/ 5 w 369"/>
                  <a:gd name="T101" fmla="*/ 1 h 251"/>
                  <a:gd name="T102" fmla="*/ 5 w 369"/>
                  <a:gd name="T103" fmla="*/ 1 h 251"/>
                  <a:gd name="T104" fmla="*/ 5 w 369"/>
                  <a:gd name="T105" fmla="*/ 1 h 251"/>
                  <a:gd name="T106" fmla="*/ 5 w 369"/>
                  <a:gd name="T107" fmla="*/ 1 h 251"/>
                  <a:gd name="T108" fmla="*/ 6 w 369"/>
                  <a:gd name="T109" fmla="*/ 1 h 25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69"/>
                  <a:gd name="T166" fmla="*/ 0 h 251"/>
                  <a:gd name="T167" fmla="*/ 369 w 369"/>
                  <a:gd name="T168" fmla="*/ 251 h 25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69" h="251">
                    <a:moveTo>
                      <a:pt x="165" y="36"/>
                    </a:moveTo>
                    <a:lnTo>
                      <a:pt x="167" y="36"/>
                    </a:lnTo>
                    <a:lnTo>
                      <a:pt x="169" y="36"/>
                    </a:lnTo>
                    <a:lnTo>
                      <a:pt x="171" y="38"/>
                    </a:lnTo>
                    <a:lnTo>
                      <a:pt x="173" y="38"/>
                    </a:lnTo>
                    <a:lnTo>
                      <a:pt x="177" y="38"/>
                    </a:lnTo>
                    <a:lnTo>
                      <a:pt x="179" y="38"/>
                    </a:lnTo>
                    <a:lnTo>
                      <a:pt x="181" y="38"/>
                    </a:lnTo>
                    <a:lnTo>
                      <a:pt x="185" y="40"/>
                    </a:lnTo>
                    <a:lnTo>
                      <a:pt x="186" y="40"/>
                    </a:lnTo>
                    <a:lnTo>
                      <a:pt x="190" y="40"/>
                    </a:lnTo>
                    <a:lnTo>
                      <a:pt x="192" y="40"/>
                    </a:lnTo>
                    <a:lnTo>
                      <a:pt x="196" y="40"/>
                    </a:lnTo>
                    <a:lnTo>
                      <a:pt x="198" y="40"/>
                    </a:lnTo>
                    <a:lnTo>
                      <a:pt x="202" y="40"/>
                    </a:lnTo>
                    <a:lnTo>
                      <a:pt x="204" y="40"/>
                    </a:lnTo>
                    <a:lnTo>
                      <a:pt x="208" y="40"/>
                    </a:lnTo>
                    <a:lnTo>
                      <a:pt x="210" y="40"/>
                    </a:lnTo>
                    <a:lnTo>
                      <a:pt x="213" y="40"/>
                    </a:lnTo>
                    <a:lnTo>
                      <a:pt x="215" y="40"/>
                    </a:lnTo>
                    <a:lnTo>
                      <a:pt x="219" y="40"/>
                    </a:lnTo>
                    <a:lnTo>
                      <a:pt x="221" y="38"/>
                    </a:lnTo>
                    <a:lnTo>
                      <a:pt x="225" y="38"/>
                    </a:lnTo>
                    <a:lnTo>
                      <a:pt x="227" y="38"/>
                    </a:lnTo>
                    <a:lnTo>
                      <a:pt x="229" y="38"/>
                    </a:lnTo>
                    <a:lnTo>
                      <a:pt x="233" y="38"/>
                    </a:lnTo>
                    <a:lnTo>
                      <a:pt x="234" y="36"/>
                    </a:lnTo>
                    <a:lnTo>
                      <a:pt x="236" y="36"/>
                    </a:lnTo>
                    <a:lnTo>
                      <a:pt x="238" y="36"/>
                    </a:lnTo>
                    <a:lnTo>
                      <a:pt x="240" y="35"/>
                    </a:lnTo>
                    <a:lnTo>
                      <a:pt x="242" y="35"/>
                    </a:lnTo>
                    <a:lnTo>
                      <a:pt x="244" y="35"/>
                    </a:lnTo>
                    <a:lnTo>
                      <a:pt x="246" y="33"/>
                    </a:lnTo>
                    <a:lnTo>
                      <a:pt x="248" y="33"/>
                    </a:lnTo>
                    <a:lnTo>
                      <a:pt x="250" y="33"/>
                    </a:lnTo>
                    <a:lnTo>
                      <a:pt x="250" y="31"/>
                    </a:lnTo>
                    <a:lnTo>
                      <a:pt x="252" y="31"/>
                    </a:lnTo>
                    <a:lnTo>
                      <a:pt x="254" y="31"/>
                    </a:lnTo>
                    <a:lnTo>
                      <a:pt x="256" y="29"/>
                    </a:lnTo>
                    <a:lnTo>
                      <a:pt x="257" y="29"/>
                    </a:lnTo>
                    <a:lnTo>
                      <a:pt x="259" y="29"/>
                    </a:lnTo>
                    <a:lnTo>
                      <a:pt x="261" y="27"/>
                    </a:lnTo>
                    <a:lnTo>
                      <a:pt x="263" y="27"/>
                    </a:lnTo>
                    <a:lnTo>
                      <a:pt x="265" y="27"/>
                    </a:lnTo>
                    <a:lnTo>
                      <a:pt x="267" y="25"/>
                    </a:lnTo>
                    <a:lnTo>
                      <a:pt x="269" y="25"/>
                    </a:lnTo>
                    <a:lnTo>
                      <a:pt x="271" y="25"/>
                    </a:lnTo>
                    <a:lnTo>
                      <a:pt x="273" y="25"/>
                    </a:lnTo>
                    <a:lnTo>
                      <a:pt x="275" y="25"/>
                    </a:lnTo>
                    <a:lnTo>
                      <a:pt x="277" y="25"/>
                    </a:lnTo>
                    <a:lnTo>
                      <a:pt x="279" y="25"/>
                    </a:lnTo>
                    <a:lnTo>
                      <a:pt x="281" y="25"/>
                    </a:lnTo>
                    <a:lnTo>
                      <a:pt x="282" y="25"/>
                    </a:lnTo>
                    <a:lnTo>
                      <a:pt x="284" y="25"/>
                    </a:lnTo>
                    <a:lnTo>
                      <a:pt x="286" y="25"/>
                    </a:lnTo>
                    <a:lnTo>
                      <a:pt x="288" y="25"/>
                    </a:lnTo>
                    <a:lnTo>
                      <a:pt x="290" y="25"/>
                    </a:lnTo>
                    <a:lnTo>
                      <a:pt x="292" y="25"/>
                    </a:lnTo>
                    <a:lnTo>
                      <a:pt x="294" y="23"/>
                    </a:lnTo>
                    <a:lnTo>
                      <a:pt x="296" y="23"/>
                    </a:lnTo>
                    <a:lnTo>
                      <a:pt x="298" y="23"/>
                    </a:lnTo>
                    <a:lnTo>
                      <a:pt x="300" y="21"/>
                    </a:lnTo>
                    <a:lnTo>
                      <a:pt x="302" y="21"/>
                    </a:lnTo>
                    <a:lnTo>
                      <a:pt x="304" y="19"/>
                    </a:lnTo>
                    <a:lnTo>
                      <a:pt x="305" y="19"/>
                    </a:lnTo>
                    <a:lnTo>
                      <a:pt x="307" y="19"/>
                    </a:lnTo>
                    <a:lnTo>
                      <a:pt x="309" y="17"/>
                    </a:lnTo>
                    <a:lnTo>
                      <a:pt x="311" y="17"/>
                    </a:lnTo>
                    <a:lnTo>
                      <a:pt x="313" y="15"/>
                    </a:lnTo>
                    <a:lnTo>
                      <a:pt x="315" y="15"/>
                    </a:lnTo>
                    <a:lnTo>
                      <a:pt x="317" y="15"/>
                    </a:lnTo>
                    <a:lnTo>
                      <a:pt x="319" y="13"/>
                    </a:lnTo>
                    <a:lnTo>
                      <a:pt x="321" y="13"/>
                    </a:lnTo>
                    <a:lnTo>
                      <a:pt x="323" y="11"/>
                    </a:lnTo>
                    <a:lnTo>
                      <a:pt x="327" y="11"/>
                    </a:lnTo>
                    <a:lnTo>
                      <a:pt x="328" y="10"/>
                    </a:lnTo>
                    <a:lnTo>
                      <a:pt x="330" y="10"/>
                    </a:lnTo>
                    <a:lnTo>
                      <a:pt x="332" y="10"/>
                    </a:lnTo>
                    <a:lnTo>
                      <a:pt x="334" y="8"/>
                    </a:lnTo>
                    <a:lnTo>
                      <a:pt x="336" y="8"/>
                    </a:lnTo>
                    <a:lnTo>
                      <a:pt x="338" y="8"/>
                    </a:lnTo>
                    <a:lnTo>
                      <a:pt x="340" y="8"/>
                    </a:lnTo>
                    <a:lnTo>
                      <a:pt x="342" y="8"/>
                    </a:lnTo>
                    <a:lnTo>
                      <a:pt x="342" y="10"/>
                    </a:lnTo>
                    <a:lnTo>
                      <a:pt x="342" y="11"/>
                    </a:lnTo>
                    <a:lnTo>
                      <a:pt x="342" y="13"/>
                    </a:lnTo>
                    <a:lnTo>
                      <a:pt x="340" y="15"/>
                    </a:lnTo>
                    <a:lnTo>
                      <a:pt x="340" y="17"/>
                    </a:lnTo>
                    <a:lnTo>
                      <a:pt x="338" y="19"/>
                    </a:lnTo>
                    <a:lnTo>
                      <a:pt x="338" y="23"/>
                    </a:lnTo>
                    <a:lnTo>
                      <a:pt x="336" y="25"/>
                    </a:lnTo>
                    <a:lnTo>
                      <a:pt x="334" y="27"/>
                    </a:lnTo>
                    <a:lnTo>
                      <a:pt x="332" y="29"/>
                    </a:lnTo>
                    <a:lnTo>
                      <a:pt x="330" y="31"/>
                    </a:lnTo>
                    <a:lnTo>
                      <a:pt x="328" y="35"/>
                    </a:lnTo>
                    <a:lnTo>
                      <a:pt x="327" y="36"/>
                    </a:lnTo>
                    <a:lnTo>
                      <a:pt x="325" y="40"/>
                    </a:lnTo>
                    <a:lnTo>
                      <a:pt x="323" y="42"/>
                    </a:lnTo>
                    <a:lnTo>
                      <a:pt x="321" y="46"/>
                    </a:lnTo>
                    <a:lnTo>
                      <a:pt x="319" y="48"/>
                    </a:lnTo>
                    <a:lnTo>
                      <a:pt x="317" y="50"/>
                    </a:lnTo>
                    <a:lnTo>
                      <a:pt x="315" y="54"/>
                    </a:lnTo>
                    <a:lnTo>
                      <a:pt x="313" y="56"/>
                    </a:lnTo>
                    <a:lnTo>
                      <a:pt x="311" y="59"/>
                    </a:lnTo>
                    <a:lnTo>
                      <a:pt x="309" y="61"/>
                    </a:lnTo>
                    <a:lnTo>
                      <a:pt x="307" y="65"/>
                    </a:lnTo>
                    <a:lnTo>
                      <a:pt x="305" y="67"/>
                    </a:lnTo>
                    <a:lnTo>
                      <a:pt x="304" y="71"/>
                    </a:lnTo>
                    <a:lnTo>
                      <a:pt x="302" y="73"/>
                    </a:lnTo>
                    <a:lnTo>
                      <a:pt x="300" y="75"/>
                    </a:lnTo>
                    <a:lnTo>
                      <a:pt x="298" y="79"/>
                    </a:lnTo>
                    <a:lnTo>
                      <a:pt x="296" y="81"/>
                    </a:lnTo>
                    <a:lnTo>
                      <a:pt x="294" y="84"/>
                    </a:lnTo>
                    <a:lnTo>
                      <a:pt x="292" y="86"/>
                    </a:lnTo>
                    <a:lnTo>
                      <a:pt x="292" y="90"/>
                    </a:lnTo>
                    <a:lnTo>
                      <a:pt x="290" y="92"/>
                    </a:lnTo>
                    <a:lnTo>
                      <a:pt x="288" y="96"/>
                    </a:lnTo>
                    <a:lnTo>
                      <a:pt x="288" y="98"/>
                    </a:lnTo>
                    <a:lnTo>
                      <a:pt x="286" y="102"/>
                    </a:lnTo>
                    <a:lnTo>
                      <a:pt x="286" y="104"/>
                    </a:lnTo>
                    <a:lnTo>
                      <a:pt x="284" y="106"/>
                    </a:lnTo>
                    <a:lnTo>
                      <a:pt x="284" y="109"/>
                    </a:lnTo>
                    <a:lnTo>
                      <a:pt x="282" y="111"/>
                    </a:lnTo>
                    <a:lnTo>
                      <a:pt x="282" y="113"/>
                    </a:lnTo>
                    <a:lnTo>
                      <a:pt x="282" y="115"/>
                    </a:lnTo>
                    <a:lnTo>
                      <a:pt x="282" y="117"/>
                    </a:lnTo>
                    <a:lnTo>
                      <a:pt x="281" y="117"/>
                    </a:lnTo>
                    <a:lnTo>
                      <a:pt x="281" y="119"/>
                    </a:lnTo>
                    <a:lnTo>
                      <a:pt x="281" y="121"/>
                    </a:lnTo>
                    <a:lnTo>
                      <a:pt x="282" y="121"/>
                    </a:lnTo>
                    <a:lnTo>
                      <a:pt x="284" y="121"/>
                    </a:lnTo>
                    <a:lnTo>
                      <a:pt x="284" y="119"/>
                    </a:lnTo>
                    <a:lnTo>
                      <a:pt x="284" y="117"/>
                    </a:lnTo>
                    <a:lnTo>
                      <a:pt x="286" y="115"/>
                    </a:lnTo>
                    <a:lnTo>
                      <a:pt x="288" y="113"/>
                    </a:lnTo>
                    <a:lnTo>
                      <a:pt x="288" y="111"/>
                    </a:lnTo>
                    <a:lnTo>
                      <a:pt x="290" y="109"/>
                    </a:lnTo>
                    <a:lnTo>
                      <a:pt x="290" y="107"/>
                    </a:lnTo>
                    <a:lnTo>
                      <a:pt x="292" y="107"/>
                    </a:lnTo>
                    <a:lnTo>
                      <a:pt x="292" y="106"/>
                    </a:lnTo>
                    <a:lnTo>
                      <a:pt x="294" y="104"/>
                    </a:lnTo>
                    <a:lnTo>
                      <a:pt x="294" y="102"/>
                    </a:lnTo>
                    <a:lnTo>
                      <a:pt x="296" y="102"/>
                    </a:lnTo>
                    <a:lnTo>
                      <a:pt x="296" y="100"/>
                    </a:lnTo>
                    <a:lnTo>
                      <a:pt x="298" y="98"/>
                    </a:lnTo>
                    <a:lnTo>
                      <a:pt x="300" y="96"/>
                    </a:lnTo>
                    <a:lnTo>
                      <a:pt x="302" y="94"/>
                    </a:lnTo>
                    <a:lnTo>
                      <a:pt x="304" y="92"/>
                    </a:lnTo>
                    <a:lnTo>
                      <a:pt x="305" y="90"/>
                    </a:lnTo>
                    <a:lnTo>
                      <a:pt x="307" y="90"/>
                    </a:lnTo>
                    <a:lnTo>
                      <a:pt x="309" y="88"/>
                    </a:lnTo>
                    <a:lnTo>
                      <a:pt x="311" y="88"/>
                    </a:lnTo>
                    <a:lnTo>
                      <a:pt x="311" y="86"/>
                    </a:lnTo>
                    <a:lnTo>
                      <a:pt x="313" y="86"/>
                    </a:lnTo>
                    <a:lnTo>
                      <a:pt x="315" y="86"/>
                    </a:lnTo>
                    <a:lnTo>
                      <a:pt x="317" y="86"/>
                    </a:lnTo>
                    <a:lnTo>
                      <a:pt x="319" y="84"/>
                    </a:lnTo>
                    <a:lnTo>
                      <a:pt x="321" y="84"/>
                    </a:lnTo>
                    <a:lnTo>
                      <a:pt x="323" y="84"/>
                    </a:lnTo>
                    <a:lnTo>
                      <a:pt x="325" y="84"/>
                    </a:lnTo>
                    <a:lnTo>
                      <a:pt x="327" y="84"/>
                    </a:lnTo>
                    <a:lnTo>
                      <a:pt x="328" y="84"/>
                    </a:lnTo>
                    <a:lnTo>
                      <a:pt x="330" y="84"/>
                    </a:lnTo>
                    <a:lnTo>
                      <a:pt x="330" y="86"/>
                    </a:lnTo>
                    <a:lnTo>
                      <a:pt x="332" y="86"/>
                    </a:lnTo>
                    <a:lnTo>
                      <a:pt x="334" y="86"/>
                    </a:lnTo>
                    <a:lnTo>
                      <a:pt x="334" y="88"/>
                    </a:lnTo>
                    <a:lnTo>
                      <a:pt x="336" y="88"/>
                    </a:lnTo>
                    <a:lnTo>
                      <a:pt x="336" y="90"/>
                    </a:lnTo>
                    <a:lnTo>
                      <a:pt x="336" y="92"/>
                    </a:lnTo>
                    <a:lnTo>
                      <a:pt x="336" y="94"/>
                    </a:lnTo>
                    <a:lnTo>
                      <a:pt x="336" y="96"/>
                    </a:lnTo>
                    <a:lnTo>
                      <a:pt x="336" y="98"/>
                    </a:lnTo>
                    <a:lnTo>
                      <a:pt x="336" y="100"/>
                    </a:lnTo>
                    <a:lnTo>
                      <a:pt x="336" y="102"/>
                    </a:lnTo>
                    <a:lnTo>
                      <a:pt x="334" y="104"/>
                    </a:lnTo>
                    <a:lnTo>
                      <a:pt x="334" y="106"/>
                    </a:lnTo>
                    <a:lnTo>
                      <a:pt x="336" y="107"/>
                    </a:lnTo>
                    <a:lnTo>
                      <a:pt x="338" y="107"/>
                    </a:lnTo>
                    <a:lnTo>
                      <a:pt x="338" y="109"/>
                    </a:lnTo>
                    <a:lnTo>
                      <a:pt x="340" y="109"/>
                    </a:lnTo>
                    <a:lnTo>
                      <a:pt x="342" y="109"/>
                    </a:lnTo>
                    <a:lnTo>
                      <a:pt x="344" y="109"/>
                    </a:lnTo>
                    <a:lnTo>
                      <a:pt x="346" y="109"/>
                    </a:lnTo>
                    <a:lnTo>
                      <a:pt x="348" y="109"/>
                    </a:lnTo>
                    <a:lnTo>
                      <a:pt x="350" y="107"/>
                    </a:lnTo>
                    <a:lnTo>
                      <a:pt x="352" y="107"/>
                    </a:lnTo>
                    <a:lnTo>
                      <a:pt x="353" y="107"/>
                    </a:lnTo>
                    <a:lnTo>
                      <a:pt x="355" y="107"/>
                    </a:lnTo>
                    <a:lnTo>
                      <a:pt x="357" y="107"/>
                    </a:lnTo>
                    <a:lnTo>
                      <a:pt x="357" y="106"/>
                    </a:lnTo>
                    <a:lnTo>
                      <a:pt x="359" y="106"/>
                    </a:lnTo>
                    <a:lnTo>
                      <a:pt x="361" y="106"/>
                    </a:lnTo>
                    <a:lnTo>
                      <a:pt x="363" y="106"/>
                    </a:lnTo>
                    <a:lnTo>
                      <a:pt x="363" y="104"/>
                    </a:lnTo>
                    <a:lnTo>
                      <a:pt x="365" y="104"/>
                    </a:lnTo>
                    <a:lnTo>
                      <a:pt x="367" y="104"/>
                    </a:lnTo>
                    <a:lnTo>
                      <a:pt x="367" y="102"/>
                    </a:lnTo>
                    <a:lnTo>
                      <a:pt x="369" y="102"/>
                    </a:lnTo>
                    <a:lnTo>
                      <a:pt x="315" y="251"/>
                    </a:lnTo>
                    <a:lnTo>
                      <a:pt x="148" y="134"/>
                    </a:lnTo>
                    <a:lnTo>
                      <a:pt x="146" y="132"/>
                    </a:lnTo>
                    <a:lnTo>
                      <a:pt x="144" y="131"/>
                    </a:lnTo>
                    <a:lnTo>
                      <a:pt x="142" y="129"/>
                    </a:lnTo>
                    <a:lnTo>
                      <a:pt x="140" y="127"/>
                    </a:lnTo>
                    <a:lnTo>
                      <a:pt x="139" y="127"/>
                    </a:lnTo>
                    <a:lnTo>
                      <a:pt x="137" y="125"/>
                    </a:lnTo>
                    <a:lnTo>
                      <a:pt x="135" y="123"/>
                    </a:lnTo>
                    <a:lnTo>
                      <a:pt x="135" y="121"/>
                    </a:lnTo>
                    <a:lnTo>
                      <a:pt x="131" y="119"/>
                    </a:lnTo>
                    <a:lnTo>
                      <a:pt x="129" y="117"/>
                    </a:lnTo>
                    <a:lnTo>
                      <a:pt x="127" y="115"/>
                    </a:lnTo>
                    <a:lnTo>
                      <a:pt x="125" y="113"/>
                    </a:lnTo>
                    <a:lnTo>
                      <a:pt x="123" y="111"/>
                    </a:lnTo>
                    <a:lnTo>
                      <a:pt x="121" y="109"/>
                    </a:lnTo>
                    <a:lnTo>
                      <a:pt x="119" y="107"/>
                    </a:lnTo>
                    <a:lnTo>
                      <a:pt x="117" y="106"/>
                    </a:lnTo>
                    <a:lnTo>
                      <a:pt x="115" y="104"/>
                    </a:lnTo>
                    <a:lnTo>
                      <a:pt x="114" y="104"/>
                    </a:lnTo>
                    <a:lnTo>
                      <a:pt x="112" y="102"/>
                    </a:lnTo>
                    <a:lnTo>
                      <a:pt x="110" y="100"/>
                    </a:lnTo>
                    <a:lnTo>
                      <a:pt x="108" y="98"/>
                    </a:lnTo>
                    <a:lnTo>
                      <a:pt x="108" y="96"/>
                    </a:lnTo>
                    <a:lnTo>
                      <a:pt x="106" y="94"/>
                    </a:lnTo>
                    <a:lnTo>
                      <a:pt x="104" y="92"/>
                    </a:lnTo>
                    <a:lnTo>
                      <a:pt x="102" y="90"/>
                    </a:lnTo>
                    <a:lnTo>
                      <a:pt x="102" y="88"/>
                    </a:lnTo>
                    <a:lnTo>
                      <a:pt x="100" y="86"/>
                    </a:lnTo>
                    <a:lnTo>
                      <a:pt x="98" y="84"/>
                    </a:lnTo>
                    <a:lnTo>
                      <a:pt x="96" y="83"/>
                    </a:lnTo>
                    <a:lnTo>
                      <a:pt x="94" y="81"/>
                    </a:lnTo>
                    <a:lnTo>
                      <a:pt x="92" y="79"/>
                    </a:lnTo>
                    <a:lnTo>
                      <a:pt x="91" y="77"/>
                    </a:lnTo>
                    <a:lnTo>
                      <a:pt x="89" y="75"/>
                    </a:lnTo>
                    <a:lnTo>
                      <a:pt x="87" y="73"/>
                    </a:lnTo>
                    <a:lnTo>
                      <a:pt x="85" y="71"/>
                    </a:lnTo>
                    <a:lnTo>
                      <a:pt x="83" y="69"/>
                    </a:lnTo>
                    <a:lnTo>
                      <a:pt x="81" y="67"/>
                    </a:lnTo>
                    <a:lnTo>
                      <a:pt x="79" y="65"/>
                    </a:lnTo>
                    <a:lnTo>
                      <a:pt x="77" y="63"/>
                    </a:lnTo>
                    <a:lnTo>
                      <a:pt x="73" y="61"/>
                    </a:lnTo>
                    <a:lnTo>
                      <a:pt x="71" y="59"/>
                    </a:lnTo>
                    <a:lnTo>
                      <a:pt x="69" y="56"/>
                    </a:lnTo>
                    <a:lnTo>
                      <a:pt x="68" y="56"/>
                    </a:lnTo>
                    <a:lnTo>
                      <a:pt x="66" y="54"/>
                    </a:lnTo>
                    <a:lnTo>
                      <a:pt x="64" y="52"/>
                    </a:lnTo>
                    <a:lnTo>
                      <a:pt x="60" y="50"/>
                    </a:lnTo>
                    <a:lnTo>
                      <a:pt x="58" y="48"/>
                    </a:lnTo>
                    <a:lnTo>
                      <a:pt x="56" y="46"/>
                    </a:lnTo>
                    <a:lnTo>
                      <a:pt x="54" y="44"/>
                    </a:lnTo>
                    <a:lnTo>
                      <a:pt x="52" y="44"/>
                    </a:lnTo>
                    <a:lnTo>
                      <a:pt x="50" y="42"/>
                    </a:lnTo>
                    <a:lnTo>
                      <a:pt x="48" y="40"/>
                    </a:lnTo>
                    <a:lnTo>
                      <a:pt x="46" y="40"/>
                    </a:lnTo>
                    <a:lnTo>
                      <a:pt x="44" y="38"/>
                    </a:lnTo>
                    <a:lnTo>
                      <a:pt x="43" y="38"/>
                    </a:lnTo>
                    <a:lnTo>
                      <a:pt x="41" y="38"/>
                    </a:lnTo>
                    <a:lnTo>
                      <a:pt x="39" y="36"/>
                    </a:lnTo>
                    <a:lnTo>
                      <a:pt x="37" y="36"/>
                    </a:lnTo>
                    <a:lnTo>
                      <a:pt x="35" y="36"/>
                    </a:lnTo>
                    <a:lnTo>
                      <a:pt x="33" y="36"/>
                    </a:lnTo>
                    <a:lnTo>
                      <a:pt x="31" y="35"/>
                    </a:lnTo>
                    <a:lnTo>
                      <a:pt x="29" y="35"/>
                    </a:lnTo>
                    <a:lnTo>
                      <a:pt x="27" y="35"/>
                    </a:lnTo>
                    <a:lnTo>
                      <a:pt x="25" y="35"/>
                    </a:lnTo>
                    <a:lnTo>
                      <a:pt x="23" y="35"/>
                    </a:lnTo>
                    <a:lnTo>
                      <a:pt x="21" y="33"/>
                    </a:lnTo>
                    <a:lnTo>
                      <a:pt x="20" y="33"/>
                    </a:lnTo>
                    <a:lnTo>
                      <a:pt x="18" y="33"/>
                    </a:lnTo>
                    <a:lnTo>
                      <a:pt x="16" y="33"/>
                    </a:lnTo>
                    <a:lnTo>
                      <a:pt x="14" y="31"/>
                    </a:lnTo>
                    <a:lnTo>
                      <a:pt x="12" y="31"/>
                    </a:lnTo>
                    <a:lnTo>
                      <a:pt x="10" y="31"/>
                    </a:lnTo>
                    <a:lnTo>
                      <a:pt x="8" y="31"/>
                    </a:lnTo>
                    <a:lnTo>
                      <a:pt x="8" y="29"/>
                    </a:lnTo>
                    <a:lnTo>
                      <a:pt x="6" y="29"/>
                    </a:lnTo>
                    <a:lnTo>
                      <a:pt x="4" y="29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2"/>
                    </a:lnTo>
                    <a:lnTo>
                      <a:pt x="44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8" y="6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6" y="10"/>
                    </a:lnTo>
                    <a:lnTo>
                      <a:pt x="68" y="10"/>
                    </a:lnTo>
                    <a:lnTo>
                      <a:pt x="69" y="11"/>
                    </a:lnTo>
                    <a:lnTo>
                      <a:pt x="71" y="11"/>
                    </a:lnTo>
                    <a:lnTo>
                      <a:pt x="73" y="13"/>
                    </a:lnTo>
                    <a:lnTo>
                      <a:pt x="75" y="13"/>
                    </a:lnTo>
                    <a:lnTo>
                      <a:pt x="75" y="15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81" y="19"/>
                    </a:lnTo>
                    <a:lnTo>
                      <a:pt x="83" y="19"/>
                    </a:lnTo>
                    <a:lnTo>
                      <a:pt x="83" y="21"/>
                    </a:lnTo>
                    <a:lnTo>
                      <a:pt x="85" y="21"/>
                    </a:lnTo>
                    <a:lnTo>
                      <a:pt x="85" y="23"/>
                    </a:lnTo>
                    <a:lnTo>
                      <a:pt x="87" y="23"/>
                    </a:lnTo>
                    <a:lnTo>
                      <a:pt x="87" y="25"/>
                    </a:lnTo>
                    <a:lnTo>
                      <a:pt x="89" y="25"/>
                    </a:lnTo>
                    <a:lnTo>
                      <a:pt x="91" y="27"/>
                    </a:lnTo>
                    <a:lnTo>
                      <a:pt x="92" y="27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4" y="23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4" y="17"/>
                    </a:lnTo>
                    <a:lnTo>
                      <a:pt x="96" y="17"/>
                    </a:lnTo>
                    <a:lnTo>
                      <a:pt x="96" y="15"/>
                    </a:lnTo>
                    <a:lnTo>
                      <a:pt x="96" y="13"/>
                    </a:lnTo>
                    <a:lnTo>
                      <a:pt x="96" y="11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100" y="8"/>
                    </a:lnTo>
                    <a:lnTo>
                      <a:pt x="102" y="8"/>
                    </a:lnTo>
                    <a:lnTo>
                      <a:pt x="104" y="8"/>
                    </a:lnTo>
                    <a:lnTo>
                      <a:pt x="106" y="8"/>
                    </a:lnTo>
                    <a:lnTo>
                      <a:pt x="108" y="8"/>
                    </a:lnTo>
                    <a:lnTo>
                      <a:pt x="110" y="8"/>
                    </a:lnTo>
                    <a:lnTo>
                      <a:pt x="112" y="8"/>
                    </a:lnTo>
                    <a:lnTo>
                      <a:pt x="114" y="8"/>
                    </a:lnTo>
                    <a:lnTo>
                      <a:pt x="115" y="10"/>
                    </a:lnTo>
                    <a:lnTo>
                      <a:pt x="117" y="10"/>
                    </a:lnTo>
                    <a:lnTo>
                      <a:pt x="117" y="11"/>
                    </a:lnTo>
                    <a:lnTo>
                      <a:pt x="117" y="13"/>
                    </a:lnTo>
                    <a:lnTo>
                      <a:pt x="119" y="15"/>
                    </a:lnTo>
                    <a:lnTo>
                      <a:pt x="121" y="17"/>
                    </a:lnTo>
                    <a:lnTo>
                      <a:pt x="123" y="17"/>
                    </a:lnTo>
                    <a:lnTo>
                      <a:pt x="123" y="19"/>
                    </a:lnTo>
                    <a:lnTo>
                      <a:pt x="125" y="19"/>
                    </a:lnTo>
                    <a:lnTo>
                      <a:pt x="127" y="21"/>
                    </a:lnTo>
                    <a:lnTo>
                      <a:pt x="129" y="23"/>
                    </a:lnTo>
                    <a:lnTo>
                      <a:pt x="131" y="23"/>
                    </a:lnTo>
                    <a:lnTo>
                      <a:pt x="133" y="25"/>
                    </a:lnTo>
                    <a:lnTo>
                      <a:pt x="135" y="25"/>
                    </a:lnTo>
                    <a:lnTo>
                      <a:pt x="137" y="25"/>
                    </a:lnTo>
                    <a:lnTo>
                      <a:pt x="139" y="27"/>
                    </a:lnTo>
                    <a:lnTo>
                      <a:pt x="140" y="27"/>
                    </a:lnTo>
                    <a:lnTo>
                      <a:pt x="142" y="29"/>
                    </a:lnTo>
                    <a:lnTo>
                      <a:pt x="144" y="29"/>
                    </a:lnTo>
                    <a:lnTo>
                      <a:pt x="146" y="31"/>
                    </a:lnTo>
                    <a:lnTo>
                      <a:pt x="148" y="31"/>
                    </a:lnTo>
                    <a:lnTo>
                      <a:pt x="150" y="31"/>
                    </a:lnTo>
                    <a:lnTo>
                      <a:pt x="152" y="33"/>
                    </a:lnTo>
                    <a:lnTo>
                      <a:pt x="154" y="33"/>
                    </a:lnTo>
                    <a:lnTo>
                      <a:pt x="156" y="35"/>
                    </a:lnTo>
                    <a:lnTo>
                      <a:pt x="158" y="35"/>
                    </a:lnTo>
                    <a:lnTo>
                      <a:pt x="160" y="35"/>
                    </a:lnTo>
                    <a:lnTo>
                      <a:pt x="163" y="36"/>
                    </a:lnTo>
                    <a:lnTo>
                      <a:pt x="165" y="36"/>
                    </a:lnTo>
                    <a:close/>
                  </a:path>
                </a:pathLst>
              </a:custGeom>
              <a:solidFill>
                <a:srgbClr val="8F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98" name="Freeform 874"/>
              <p:cNvSpPr>
                <a:spLocks noChangeAspect="1"/>
              </p:cNvSpPr>
              <p:nvPr/>
            </p:nvSpPr>
            <p:spPr bwMode="auto">
              <a:xfrm>
                <a:off x="1176" y="3410"/>
                <a:ext cx="269" cy="171"/>
              </a:xfrm>
              <a:custGeom>
                <a:avLst/>
                <a:gdLst>
                  <a:gd name="T0" fmla="*/ 6 w 355"/>
                  <a:gd name="T1" fmla="*/ 1 h 245"/>
                  <a:gd name="T2" fmla="*/ 6 w 355"/>
                  <a:gd name="T3" fmla="*/ 1 h 245"/>
                  <a:gd name="T4" fmla="*/ 8 w 355"/>
                  <a:gd name="T5" fmla="*/ 1 h 245"/>
                  <a:gd name="T6" fmla="*/ 8 w 355"/>
                  <a:gd name="T7" fmla="*/ 1 h 245"/>
                  <a:gd name="T8" fmla="*/ 8 w 355"/>
                  <a:gd name="T9" fmla="*/ 1 h 245"/>
                  <a:gd name="T10" fmla="*/ 8 w 355"/>
                  <a:gd name="T11" fmla="*/ 1 h 245"/>
                  <a:gd name="T12" fmla="*/ 9 w 355"/>
                  <a:gd name="T13" fmla="*/ 1 h 245"/>
                  <a:gd name="T14" fmla="*/ 10 w 355"/>
                  <a:gd name="T15" fmla="*/ 1 h 245"/>
                  <a:gd name="T16" fmla="*/ 10 w 355"/>
                  <a:gd name="T17" fmla="*/ 1 h 245"/>
                  <a:gd name="T18" fmla="*/ 11 w 355"/>
                  <a:gd name="T19" fmla="*/ 1 h 245"/>
                  <a:gd name="T20" fmla="*/ 11 w 355"/>
                  <a:gd name="T21" fmla="*/ 1 h 245"/>
                  <a:gd name="T22" fmla="*/ 11 w 355"/>
                  <a:gd name="T23" fmla="*/ 1 h 245"/>
                  <a:gd name="T24" fmla="*/ 11 w 355"/>
                  <a:gd name="T25" fmla="*/ 1 h 245"/>
                  <a:gd name="T26" fmla="*/ 11 w 355"/>
                  <a:gd name="T27" fmla="*/ 1 h 245"/>
                  <a:gd name="T28" fmla="*/ 11 w 355"/>
                  <a:gd name="T29" fmla="*/ 1 h 245"/>
                  <a:gd name="T30" fmla="*/ 10 w 355"/>
                  <a:gd name="T31" fmla="*/ 1 h 245"/>
                  <a:gd name="T32" fmla="*/ 10 w 355"/>
                  <a:gd name="T33" fmla="*/ 1 h 245"/>
                  <a:gd name="T34" fmla="*/ 10 w 355"/>
                  <a:gd name="T35" fmla="*/ 1 h 245"/>
                  <a:gd name="T36" fmla="*/ 10 w 355"/>
                  <a:gd name="T37" fmla="*/ 1 h 245"/>
                  <a:gd name="T38" fmla="*/ 10 w 355"/>
                  <a:gd name="T39" fmla="*/ 1 h 245"/>
                  <a:gd name="T40" fmla="*/ 11 w 355"/>
                  <a:gd name="T41" fmla="*/ 1 h 245"/>
                  <a:gd name="T42" fmla="*/ 11 w 355"/>
                  <a:gd name="T43" fmla="*/ 1 h 245"/>
                  <a:gd name="T44" fmla="*/ 11 w 355"/>
                  <a:gd name="T45" fmla="*/ 1 h 245"/>
                  <a:gd name="T46" fmla="*/ 11 w 355"/>
                  <a:gd name="T47" fmla="*/ 1 h 245"/>
                  <a:gd name="T48" fmla="*/ 11 w 355"/>
                  <a:gd name="T49" fmla="*/ 1 h 245"/>
                  <a:gd name="T50" fmla="*/ 11 w 355"/>
                  <a:gd name="T51" fmla="*/ 1 h 245"/>
                  <a:gd name="T52" fmla="*/ 11 w 355"/>
                  <a:gd name="T53" fmla="*/ 1 h 245"/>
                  <a:gd name="T54" fmla="*/ 13 w 355"/>
                  <a:gd name="T55" fmla="*/ 1 h 245"/>
                  <a:gd name="T56" fmla="*/ 5 w 355"/>
                  <a:gd name="T57" fmla="*/ 1 h 245"/>
                  <a:gd name="T58" fmla="*/ 5 w 355"/>
                  <a:gd name="T59" fmla="*/ 1 h 245"/>
                  <a:gd name="T60" fmla="*/ 4 w 355"/>
                  <a:gd name="T61" fmla="*/ 1 h 245"/>
                  <a:gd name="T62" fmla="*/ 4 w 355"/>
                  <a:gd name="T63" fmla="*/ 1 h 245"/>
                  <a:gd name="T64" fmla="*/ 4 w 355"/>
                  <a:gd name="T65" fmla="*/ 1 h 245"/>
                  <a:gd name="T66" fmla="*/ 3 w 355"/>
                  <a:gd name="T67" fmla="*/ 1 h 245"/>
                  <a:gd name="T68" fmla="*/ 2 w 355"/>
                  <a:gd name="T69" fmla="*/ 1 h 245"/>
                  <a:gd name="T70" fmla="*/ 2 w 355"/>
                  <a:gd name="T71" fmla="*/ 1 h 245"/>
                  <a:gd name="T72" fmla="*/ 2 w 355"/>
                  <a:gd name="T73" fmla="*/ 1 h 245"/>
                  <a:gd name="T74" fmla="*/ 2 w 355"/>
                  <a:gd name="T75" fmla="*/ 1 h 245"/>
                  <a:gd name="T76" fmla="*/ 2 w 355"/>
                  <a:gd name="T77" fmla="*/ 1 h 245"/>
                  <a:gd name="T78" fmla="*/ 2 w 355"/>
                  <a:gd name="T79" fmla="*/ 1 h 245"/>
                  <a:gd name="T80" fmla="*/ 2 w 355"/>
                  <a:gd name="T81" fmla="*/ 1 h 245"/>
                  <a:gd name="T82" fmla="*/ 2 w 355"/>
                  <a:gd name="T83" fmla="*/ 1 h 245"/>
                  <a:gd name="T84" fmla="*/ 2 w 355"/>
                  <a:gd name="T85" fmla="*/ 0 h 245"/>
                  <a:gd name="T86" fmla="*/ 2 w 355"/>
                  <a:gd name="T87" fmla="*/ 1 h 245"/>
                  <a:gd name="T88" fmla="*/ 2 w 355"/>
                  <a:gd name="T89" fmla="*/ 1 h 245"/>
                  <a:gd name="T90" fmla="*/ 2 w 355"/>
                  <a:gd name="T91" fmla="*/ 1 h 245"/>
                  <a:gd name="T92" fmla="*/ 3 w 355"/>
                  <a:gd name="T93" fmla="*/ 1 h 245"/>
                  <a:gd name="T94" fmla="*/ 3 w 355"/>
                  <a:gd name="T95" fmla="*/ 1 h 245"/>
                  <a:gd name="T96" fmla="*/ 4 w 355"/>
                  <a:gd name="T97" fmla="*/ 1 h 245"/>
                  <a:gd name="T98" fmla="*/ 4 w 355"/>
                  <a:gd name="T99" fmla="*/ 1 h 245"/>
                  <a:gd name="T100" fmla="*/ 4 w 355"/>
                  <a:gd name="T101" fmla="*/ 1 h 245"/>
                  <a:gd name="T102" fmla="*/ 5 w 355"/>
                  <a:gd name="T103" fmla="*/ 1 h 245"/>
                  <a:gd name="T104" fmla="*/ 5 w 355"/>
                  <a:gd name="T105" fmla="*/ 1 h 245"/>
                  <a:gd name="T106" fmla="*/ 5 w 355"/>
                  <a:gd name="T107" fmla="*/ 1 h 245"/>
                  <a:gd name="T108" fmla="*/ 6 w 355"/>
                  <a:gd name="T109" fmla="*/ 1 h 24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55"/>
                  <a:gd name="T166" fmla="*/ 0 h 245"/>
                  <a:gd name="T167" fmla="*/ 355 w 355"/>
                  <a:gd name="T168" fmla="*/ 245 h 24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55" h="245">
                    <a:moveTo>
                      <a:pt x="152" y="40"/>
                    </a:moveTo>
                    <a:lnTo>
                      <a:pt x="155" y="40"/>
                    </a:lnTo>
                    <a:lnTo>
                      <a:pt x="157" y="40"/>
                    </a:lnTo>
                    <a:lnTo>
                      <a:pt x="159" y="42"/>
                    </a:lnTo>
                    <a:lnTo>
                      <a:pt x="161" y="42"/>
                    </a:lnTo>
                    <a:lnTo>
                      <a:pt x="163" y="42"/>
                    </a:lnTo>
                    <a:lnTo>
                      <a:pt x="167" y="42"/>
                    </a:lnTo>
                    <a:lnTo>
                      <a:pt x="169" y="42"/>
                    </a:lnTo>
                    <a:lnTo>
                      <a:pt x="171" y="42"/>
                    </a:lnTo>
                    <a:lnTo>
                      <a:pt x="175" y="44"/>
                    </a:lnTo>
                    <a:lnTo>
                      <a:pt x="176" y="44"/>
                    </a:lnTo>
                    <a:lnTo>
                      <a:pt x="180" y="44"/>
                    </a:lnTo>
                    <a:lnTo>
                      <a:pt x="182" y="44"/>
                    </a:lnTo>
                    <a:lnTo>
                      <a:pt x="186" y="44"/>
                    </a:lnTo>
                    <a:lnTo>
                      <a:pt x="190" y="44"/>
                    </a:lnTo>
                    <a:lnTo>
                      <a:pt x="192" y="44"/>
                    </a:lnTo>
                    <a:lnTo>
                      <a:pt x="196" y="44"/>
                    </a:lnTo>
                    <a:lnTo>
                      <a:pt x="198" y="44"/>
                    </a:lnTo>
                    <a:lnTo>
                      <a:pt x="201" y="44"/>
                    </a:lnTo>
                    <a:lnTo>
                      <a:pt x="203" y="44"/>
                    </a:lnTo>
                    <a:lnTo>
                      <a:pt x="207" y="42"/>
                    </a:lnTo>
                    <a:lnTo>
                      <a:pt x="209" y="42"/>
                    </a:lnTo>
                    <a:lnTo>
                      <a:pt x="213" y="42"/>
                    </a:lnTo>
                    <a:lnTo>
                      <a:pt x="215" y="42"/>
                    </a:lnTo>
                    <a:lnTo>
                      <a:pt x="219" y="42"/>
                    </a:lnTo>
                    <a:lnTo>
                      <a:pt x="221" y="40"/>
                    </a:lnTo>
                    <a:lnTo>
                      <a:pt x="223" y="40"/>
                    </a:lnTo>
                    <a:lnTo>
                      <a:pt x="226" y="40"/>
                    </a:lnTo>
                    <a:lnTo>
                      <a:pt x="228" y="40"/>
                    </a:lnTo>
                    <a:lnTo>
                      <a:pt x="230" y="38"/>
                    </a:lnTo>
                    <a:lnTo>
                      <a:pt x="232" y="38"/>
                    </a:lnTo>
                    <a:lnTo>
                      <a:pt x="234" y="38"/>
                    </a:lnTo>
                    <a:lnTo>
                      <a:pt x="236" y="36"/>
                    </a:lnTo>
                    <a:lnTo>
                      <a:pt x="238" y="36"/>
                    </a:lnTo>
                    <a:lnTo>
                      <a:pt x="238" y="34"/>
                    </a:lnTo>
                    <a:lnTo>
                      <a:pt x="240" y="34"/>
                    </a:lnTo>
                    <a:lnTo>
                      <a:pt x="242" y="34"/>
                    </a:lnTo>
                    <a:lnTo>
                      <a:pt x="244" y="32"/>
                    </a:lnTo>
                    <a:lnTo>
                      <a:pt x="246" y="32"/>
                    </a:lnTo>
                    <a:lnTo>
                      <a:pt x="247" y="30"/>
                    </a:lnTo>
                    <a:lnTo>
                      <a:pt x="249" y="30"/>
                    </a:lnTo>
                    <a:lnTo>
                      <a:pt x="251" y="30"/>
                    </a:lnTo>
                    <a:lnTo>
                      <a:pt x="253" y="29"/>
                    </a:lnTo>
                    <a:lnTo>
                      <a:pt x="255" y="29"/>
                    </a:lnTo>
                    <a:lnTo>
                      <a:pt x="257" y="29"/>
                    </a:lnTo>
                    <a:lnTo>
                      <a:pt x="259" y="27"/>
                    </a:lnTo>
                    <a:lnTo>
                      <a:pt x="261" y="27"/>
                    </a:lnTo>
                    <a:lnTo>
                      <a:pt x="263" y="27"/>
                    </a:lnTo>
                    <a:lnTo>
                      <a:pt x="263" y="25"/>
                    </a:lnTo>
                    <a:lnTo>
                      <a:pt x="265" y="25"/>
                    </a:lnTo>
                    <a:lnTo>
                      <a:pt x="267" y="25"/>
                    </a:lnTo>
                    <a:lnTo>
                      <a:pt x="269" y="25"/>
                    </a:lnTo>
                    <a:lnTo>
                      <a:pt x="271" y="25"/>
                    </a:lnTo>
                    <a:lnTo>
                      <a:pt x="272" y="25"/>
                    </a:lnTo>
                    <a:lnTo>
                      <a:pt x="274" y="25"/>
                    </a:lnTo>
                    <a:lnTo>
                      <a:pt x="276" y="25"/>
                    </a:lnTo>
                    <a:lnTo>
                      <a:pt x="278" y="25"/>
                    </a:lnTo>
                    <a:lnTo>
                      <a:pt x="280" y="25"/>
                    </a:lnTo>
                    <a:lnTo>
                      <a:pt x="280" y="23"/>
                    </a:lnTo>
                    <a:lnTo>
                      <a:pt x="282" y="23"/>
                    </a:lnTo>
                    <a:lnTo>
                      <a:pt x="284" y="23"/>
                    </a:lnTo>
                    <a:lnTo>
                      <a:pt x="286" y="23"/>
                    </a:lnTo>
                    <a:lnTo>
                      <a:pt x="286" y="21"/>
                    </a:lnTo>
                    <a:lnTo>
                      <a:pt x="288" y="21"/>
                    </a:lnTo>
                    <a:lnTo>
                      <a:pt x="290" y="21"/>
                    </a:lnTo>
                    <a:lnTo>
                      <a:pt x="292" y="19"/>
                    </a:lnTo>
                    <a:lnTo>
                      <a:pt x="294" y="19"/>
                    </a:lnTo>
                    <a:lnTo>
                      <a:pt x="295" y="17"/>
                    </a:lnTo>
                    <a:lnTo>
                      <a:pt x="297" y="17"/>
                    </a:lnTo>
                    <a:lnTo>
                      <a:pt x="299" y="15"/>
                    </a:lnTo>
                    <a:lnTo>
                      <a:pt x="301" y="15"/>
                    </a:lnTo>
                    <a:lnTo>
                      <a:pt x="303" y="15"/>
                    </a:lnTo>
                    <a:lnTo>
                      <a:pt x="305" y="13"/>
                    </a:lnTo>
                    <a:lnTo>
                      <a:pt x="307" y="13"/>
                    </a:lnTo>
                    <a:lnTo>
                      <a:pt x="309" y="11"/>
                    </a:lnTo>
                    <a:lnTo>
                      <a:pt x="311" y="11"/>
                    </a:lnTo>
                    <a:lnTo>
                      <a:pt x="313" y="9"/>
                    </a:lnTo>
                    <a:lnTo>
                      <a:pt x="315" y="9"/>
                    </a:lnTo>
                    <a:lnTo>
                      <a:pt x="317" y="9"/>
                    </a:lnTo>
                    <a:lnTo>
                      <a:pt x="318" y="7"/>
                    </a:lnTo>
                    <a:lnTo>
                      <a:pt x="320" y="7"/>
                    </a:lnTo>
                    <a:lnTo>
                      <a:pt x="322" y="5"/>
                    </a:lnTo>
                    <a:lnTo>
                      <a:pt x="324" y="5"/>
                    </a:lnTo>
                    <a:lnTo>
                      <a:pt x="326" y="5"/>
                    </a:lnTo>
                    <a:lnTo>
                      <a:pt x="328" y="5"/>
                    </a:lnTo>
                    <a:lnTo>
                      <a:pt x="328" y="7"/>
                    </a:lnTo>
                    <a:lnTo>
                      <a:pt x="328" y="9"/>
                    </a:lnTo>
                    <a:lnTo>
                      <a:pt x="328" y="11"/>
                    </a:lnTo>
                    <a:lnTo>
                      <a:pt x="326" y="13"/>
                    </a:lnTo>
                    <a:lnTo>
                      <a:pt x="326" y="15"/>
                    </a:lnTo>
                    <a:lnTo>
                      <a:pt x="324" y="17"/>
                    </a:lnTo>
                    <a:lnTo>
                      <a:pt x="324" y="19"/>
                    </a:lnTo>
                    <a:lnTo>
                      <a:pt x="322" y="21"/>
                    </a:lnTo>
                    <a:lnTo>
                      <a:pt x="320" y="23"/>
                    </a:lnTo>
                    <a:lnTo>
                      <a:pt x="318" y="25"/>
                    </a:lnTo>
                    <a:lnTo>
                      <a:pt x="318" y="29"/>
                    </a:lnTo>
                    <a:lnTo>
                      <a:pt x="317" y="30"/>
                    </a:lnTo>
                    <a:lnTo>
                      <a:pt x="315" y="32"/>
                    </a:lnTo>
                    <a:lnTo>
                      <a:pt x="313" y="36"/>
                    </a:lnTo>
                    <a:lnTo>
                      <a:pt x="311" y="38"/>
                    </a:lnTo>
                    <a:lnTo>
                      <a:pt x="309" y="40"/>
                    </a:lnTo>
                    <a:lnTo>
                      <a:pt x="307" y="44"/>
                    </a:lnTo>
                    <a:lnTo>
                      <a:pt x="305" y="46"/>
                    </a:lnTo>
                    <a:lnTo>
                      <a:pt x="303" y="50"/>
                    </a:lnTo>
                    <a:lnTo>
                      <a:pt x="299" y="52"/>
                    </a:lnTo>
                    <a:lnTo>
                      <a:pt x="297" y="53"/>
                    </a:lnTo>
                    <a:lnTo>
                      <a:pt x="295" y="57"/>
                    </a:lnTo>
                    <a:lnTo>
                      <a:pt x="294" y="59"/>
                    </a:lnTo>
                    <a:lnTo>
                      <a:pt x="292" y="63"/>
                    </a:lnTo>
                    <a:lnTo>
                      <a:pt x="290" y="65"/>
                    </a:lnTo>
                    <a:lnTo>
                      <a:pt x="288" y="69"/>
                    </a:lnTo>
                    <a:lnTo>
                      <a:pt x="286" y="71"/>
                    </a:lnTo>
                    <a:lnTo>
                      <a:pt x="284" y="75"/>
                    </a:lnTo>
                    <a:lnTo>
                      <a:pt x="284" y="77"/>
                    </a:lnTo>
                    <a:lnTo>
                      <a:pt x="282" y="80"/>
                    </a:lnTo>
                    <a:lnTo>
                      <a:pt x="280" y="82"/>
                    </a:lnTo>
                    <a:lnTo>
                      <a:pt x="278" y="86"/>
                    </a:lnTo>
                    <a:lnTo>
                      <a:pt x="278" y="88"/>
                    </a:lnTo>
                    <a:lnTo>
                      <a:pt x="276" y="92"/>
                    </a:lnTo>
                    <a:lnTo>
                      <a:pt x="276" y="94"/>
                    </a:lnTo>
                    <a:lnTo>
                      <a:pt x="274" y="96"/>
                    </a:lnTo>
                    <a:lnTo>
                      <a:pt x="274" y="100"/>
                    </a:lnTo>
                    <a:lnTo>
                      <a:pt x="272" y="101"/>
                    </a:lnTo>
                    <a:lnTo>
                      <a:pt x="272" y="103"/>
                    </a:lnTo>
                    <a:lnTo>
                      <a:pt x="272" y="107"/>
                    </a:lnTo>
                    <a:lnTo>
                      <a:pt x="271" y="109"/>
                    </a:lnTo>
                    <a:lnTo>
                      <a:pt x="271" y="111"/>
                    </a:lnTo>
                    <a:lnTo>
                      <a:pt x="271" y="113"/>
                    </a:lnTo>
                    <a:lnTo>
                      <a:pt x="271" y="115"/>
                    </a:lnTo>
                    <a:lnTo>
                      <a:pt x="271" y="117"/>
                    </a:lnTo>
                    <a:lnTo>
                      <a:pt x="271" y="119"/>
                    </a:lnTo>
                    <a:lnTo>
                      <a:pt x="272" y="119"/>
                    </a:lnTo>
                    <a:lnTo>
                      <a:pt x="272" y="117"/>
                    </a:lnTo>
                    <a:lnTo>
                      <a:pt x="274" y="117"/>
                    </a:lnTo>
                    <a:lnTo>
                      <a:pt x="274" y="115"/>
                    </a:lnTo>
                    <a:lnTo>
                      <a:pt x="276" y="111"/>
                    </a:lnTo>
                    <a:lnTo>
                      <a:pt x="278" y="111"/>
                    </a:lnTo>
                    <a:lnTo>
                      <a:pt x="278" y="109"/>
                    </a:lnTo>
                    <a:lnTo>
                      <a:pt x="278" y="107"/>
                    </a:lnTo>
                    <a:lnTo>
                      <a:pt x="280" y="105"/>
                    </a:lnTo>
                    <a:lnTo>
                      <a:pt x="280" y="103"/>
                    </a:lnTo>
                    <a:lnTo>
                      <a:pt x="282" y="101"/>
                    </a:lnTo>
                    <a:lnTo>
                      <a:pt x="284" y="100"/>
                    </a:lnTo>
                    <a:lnTo>
                      <a:pt x="284" y="98"/>
                    </a:lnTo>
                    <a:lnTo>
                      <a:pt x="286" y="98"/>
                    </a:lnTo>
                    <a:lnTo>
                      <a:pt x="286" y="96"/>
                    </a:lnTo>
                    <a:lnTo>
                      <a:pt x="288" y="96"/>
                    </a:lnTo>
                    <a:lnTo>
                      <a:pt x="290" y="94"/>
                    </a:lnTo>
                    <a:lnTo>
                      <a:pt x="290" y="92"/>
                    </a:lnTo>
                    <a:lnTo>
                      <a:pt x="292" y="92"/>
                    </a:lnTo>
                    <a:lnTo>
                      <a:pt x="294" y="90"/>
                    </a:lnTo>
                    <a:lnTo>
                      <a:pt x="295" y="88"/>
                    </a:lnTo>
                    <a:lnTo>
                      <a:pt x="297" y="88"/>
                    </a:lnTo>
                    <a:lnTo>
                      <a:pt x="297" y="86"/>
                    </a:lnTo>
                    <a:lnTo>
                      <a:pt x="299" y="86"/>
                    </a:lnTo>
                    <a:lnTo>
                      <a:pt x="301" y="86"/>
                    </a:lnTo>
                    <a:lnTo>
                      <a:pt x="301" y="84"/>
                    </a:lnTo>
                    <a:lnTo>
                      <a:pt x="303" y="84"/>
                    </a:lnTo>
                    <a:lnTo>
                      <a:pt x="305" y="84"/>
                    </a:lnTo>
                    <a:lnTo>
                      <a:pt x="307" y="84"/>
                    </a:lnTo>
                    <a:lnTo>
                      <a:pt x="309" y="84"/>
                    </a:lnTo>
                    <a:lnTo>
                      <a:pt x="311" y="84"/>
                    </a:lnTo>
                    <a:lnTo>
                      <a:pt x="313" y="84"/>
                    </a:lnTo>
                    <a:lnTo>
                      <a:pt x="315" y="84"/>
                    </a:lnTo>
                    <a:lnTo>
                      <a:pt x="317" y="84"/>
                    </a:lnTo>
                    <a:lnTo>
                      <a:pt x="318" y="84"/>
                    </a:lnTo>
                    <a:lnTo>
                      <a:pt x="320" y="86"/>
                    </a:lnTo>
                    <a:lnTo>
                      <a:pt x="322" y="86"/>
                    </a:lnTo>
                    <a:lnTo>
                      <a:pt x="322" y="88"/>
                    </a:lnTo>
                    <a:lnTo>
                      <a:pt x="324" y="90"/>
                    </a:lnTo>
                    <a:lnTo>
                      <a:pt x="324" y="92"/>
                    </a:lnTo>
                    <a:lnTo>
                      <a:pt x="324" y="94"/>
                    </a:lnTo>
                    <a:lnTo>
                      <a:pt x="324" y="96"/>
                    </a:lnTo>
                    <a:lnTo>
                      <a:pt x="324" y="98"/>
                    </a:lnTo>
                    <a:lnTo>
                      <a:pt x="322" y="100"/>
                    </a:lnTo>
                    <a:lnTo>
                      <a:pt x="322" y="101"/>
                    </a:lnTo>
                    <a:lnTo>
                      <a:pt x="322" y="103"/>
                    </a:lnTo>
                    <a:lnTo>
                      <a:pt x="322" y="105"/>
                    </a:lnTo>
                    <a:lnTo>
                      <a:pt x="322" y="107"/>
                    </a:lnTo>
                    <a:lnTo>
                      <a:pt x="322" y="109"/>
                    </a:lnTo>
                    <a:lnTo>
                      <a:pt x="324" y="109"/>
                    </a:lnTo>
                    <a:lnTo>
                      <a:pt x="326" y="109"/>
                    </a:lnTo>
                    <a:lnTo>
                      <a:pt x="328" y="109"/>
                    </a:lnTo>
                    <a:lnTo>
                      <a:pt x="330" y="111"/>
                    </a:lnTo>
                    <a:lnTo>
                      <a:pt x="330" y="109"/>
                    </a:lnTo>
                    <a:lnTo>
                      <a:pt x="332" y="109"/>
                    </a:lnTo>
                    <a:lnTo>
                      <a:pt x="334" y="109"/>
                    </a:lnTo>
                    <a:lnTo>
                      <a:pt x="336" y="109"/>
                    </a:lnTo>
                    <a:lnTo>
                      <a:pt x="338" y="109"/>
                    </a:lnTo>
                    <a:lnTo>
                      <a:pt x="340" y="109"/>
                    </a:lnTo>
                    <a:lnTo>
                      <a:pt x="342" y="109"/>
                    </a:lnTo>
                    <a:lnTo>
                      <a:pt x="342" y="107"/>
                    </a:lnTo>
                    <a:lnTo>
                      <a:pt x="343" y="107"/>
                    </a:lnTo>
                    <a:lnTo>
                      <a:pt x="345" y="107"/>
                    </a:lnTo>
                    <a:lnTo>
                      <a:pt x="347" y="107"/>
                    </a:lnTo>
                    <a:lnTo>
                      <a:pt x="349" y="105"/>
                    </a:lnTo>
                    <a:lnTo>
                      <a:pt x="351" y="105"/>
                    </a:lnTo>
                    <a:lnTo>
                      <a:pt x="353" y="105"/>
                    </a:lnTo>
                    <a:lnTo>
                      <a:pt x="353" y="103"/>
                    </a:lnTo>
                    <a:lnTo>
                      <a:pt x="355" y="103"/>
                    </a:lnTo>
                    <a:lnTo>
                      <a:pt x="305" y="245"/>
                    </a:lnTo>
                    <a:lnTo>
                      <a:pt x="138" y="128"/>
                    </a:lnTo>
                    <a:lnTo>
                      <a:pt x="136" y="126"/>
                    </a:lnTo>
                    <a:lnTo>
                      <a:pt x="134" y="125"/>
                    </a:lnTo>
                    <a:lnTo>
                      <a:pt x="132" y="123"/>
                    </a:lnTo>
                    <a:lnTo>
                      <a:pt x="130" y="121"/>
                    </a:lnTo>
                    <a:lnTo>
                      <a:pt x="129" y="121"/>
                    </a:lnTo>
                    <a:lnTo>
                      <a:pt x="127" y="119"/>
                    </a:lnTo>
                    <a:lnTo>
                      <a:pt x="127" y="117"/>
                    </a:lnTo>
                    <a:lnTo>
                      <a:pt x="125" y="115"/>
                    </a:lnTo>
                    <a:lnTo>
                      <a:pt x="123" y="113"/>
                    </a:lnTo>
                    <a:lnTo>
                      <a:pt x="121" y="111"/>
                    </a:lnTo>
                    <a:lnTo>
                      <a:pt x="119" y="109"/>
                    </a:lnTo>
                    <a:lnTo>
                      <a:pt x="115" y="107"/>
                    </a:lnTo>
                    <a:lnTo>
                      <a:pt x="113" y="105"/>
                    </a:lnTo>
                    <a:lnTo>
                      <a:pt x="111" y="103"/>
                    </a:lnTo>
                    <a:lnTo>
                      <a:pt x="109" y="101"/>
                    </a:lnTo>
                    <a:lnTo>
                      <a:pt x="107" y="100"/>
                    </a:lnTo>
                    <a:lnTo>
                      <a:pt x="105" y="98"/>
                    </a:lnTo>
                    <a:lnTo>
                      <a:pt x="104" y="96"/>
                    </a:lnTo>
                    <a:lnTo>
                      <a:pt x="102" y="94"/>
                    </a:lnTo>
                    <a:lnTo>
                      <a:pt x="102" y="92"/>
                    </a:lnTo>
                    <a:lnTo>
                      <a:pt x="100" y="92"/>
                    </a:lnTo>
                    <a:lnTo>
                      <a:pt x="98" y="90"/>
                    </a:lnTo>
                    <a:lnTo>
                      <a:pt x="96" y="88"/>
                    </a:lnTo>
                    <a:lnTo>
                      <a:pt x="94" y="86"/>
                    </a:lnTo>
                    <a:lnTo>
                      <a:pt x="94" y="84"/>
                    </a:lnTo>
                    <a:lnTo>
                      <a:pt x="92" y="82"/>
                    </a:lnTo>
                    <a:lnTo>
                      <a:pt x="90" y="80"/>
                    </a:lnTo>
                    <a:lnTo>
                      <a:pt x="90" y="78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6" y="75"/>
                    </a:lnTo>
                    <a:lnTo>
                      <a:pt x="84" y="73"/>
                    </a:lnTo>
                    <a:lnTo>
                      <a:pt x="84" y="71"/>
                    </a:lnTo>
                    <a:lnTo>
                      <a:pt x="82" y="71"/>
                    </a:lnTo>
                    <a:lnTo>
                      <a:pt x="81" y="69"/>
                    </a:lnTo>
                    <a:lnTo>
                      <a:pt x="79" y="67"/>
                    </a:lnTo>
                    <a:lnTo>
                      <a:pt x="77" y="65"/>
                    </a:lnTo>
                    <a:lnTo>
                      <a:pt x="75" y="61"/>
                    </a:lnTo>
                    <a:lnTo>
                      <a:pt x="73" y="59"/>
                    </a:lnTo>
                    <a:lnTo>
                      <a:pt x="71" y="57"/>
                    </a:lnTo>
                    <a:lnTo>
                      <a:pt x="67" y="55"/>
                    </a:lnTo>
                    <a:lnTo>
                      <a:pt x="65" y="53"/>
                    </a:lnTo>
                    <a:lnTo>
                      <a:pt x="63" y="52"/>
                    </a:lnTo>
                    <a:lnTo>
                      <a:pt x="61" y="50"/>
                    </a:lnTo>
                    <a:lnTo>
                      <a:pt x="59" y="48"/>
                    </a:lnTo>
                    <a:lnTo>
                      <a:pt x="58" y="46"/>
                    </a:lnTo>
                    <a:lnTo>
                      <a:pt x="56" y="44"/>
                    </a:lnTo>
                    <a:lnTo>
                      <a:pt x="54" y="42"/>
                    </a:lnTo>
                    <a:lnTo>
                      <a:pt x="50" y="42"/>
                    </a:lnTo>
                    <a:lnTo>
                      <a:pt x="48" y="40"/>
                    </a:lnTo>
                    <a:lnTo>
                      <a:pt x="46" y="38"/>
                    </a:lnTo>
                    <a:lnTo>
                      <a:pt x="44" y="36"/>
                    </a:lnTo>
                    <a:lnTo>
                      <a:pt x="42" y="36"/>
                    </a:lnTo>
                    <a:lnTo>
                      <a:pt x="42" y="34"/>
                    </a:lnTo>
                    <a:lnTo>
                      <a:pt x="40" y="34"/>
                    </a:lnTo>
                    <a:lnTo>
                      <a:pt x="38" y="32"/>
                    </a:lnTo>
                    <a:lnTo>
                      <a:pt x="36" y="32"/>
                    </a:lnTo>
                    <a:lnTo>
                      <a:pt x="34" y="32"/>
                    </a:lnTo>
                    <a:lnTo>
                      <a:pt x="34" y="30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30"/>
                    </a:lnTo>
                    <a:lnTo>
                      <a:pt x="27" y="29"/>
                    </a:lnTo>
                    <a:lnTo>
                      <a:pt x="25" y="29"/>
                    </a:lnTo>
                    <a:lnTo>
                      <a:pt x="23" y="29"/>
                    </a:lnTo>
                    <a:lnTo>
                      <a:pt x="21" y="27"/>
                    </a:lnTo>
                    <a:lnTo>
                      <a:pt x="19" y="27"/>
                    </a:lnTo>
                    <a:lnTo>
                      <a:pt x="17" y="27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10" y="25"/>
                    </a:lnTo>
                    <a:lnTo>
                      <a:pt x="8" y="25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2" y="2"/>
                    </a:lnTo>
                    <a:lnTo>
                      <a:pt x="44" y="4"/>
                    </a:lnTo>
                    <a:lnTo>
                      <a:pt x="46" y="4"/>
                    </a:lnTo>
                    <a:lnTo>
                      <a:pt x="48" y="5"/>
                    </a:lnTo>
                    <a:lnTo>
                      <a:pt x="50" y="5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59" y="11"/>
                    </a:lnTo>
                    <a:lnTo>
                      <a:pt x="61" y="11"/>
                    </a:lnTo>
                    <a:lnTo>
                      <a:pt x="63" y="13"/>
                    </a:lnTo>
                    <a:lnTo>
                      <a:pt x="65" y="13"/>
                    </a:lnTo>
                    <a:lnTo>
                      <a:pt x="67" y="15"/>
                    </a:lnTo>
                    <a:lnTo>
                      <a:pt x="67" y="17"/>
                    </a:lnTo>
                    <a:lnTo>
                      <a:pt x="69" y="17"/>
                    </a:lnTo>
                    <a:lnTo>
                      <a:pt x="71" y="19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7" y="23"/>
                    </a:lnTo>
                    <a:lnTo>
                      <a:pt x="79" y="25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2" y="27"/>
                    </a:lnTo>
                    <a:lnTo>
                      <a:pt x="82" y="29"/>
                    </a:lnTo>
                    <a:lnTo>
                      <a:pt x="84" y="29"/>
                    </a:lnTo>
                    <a:lnTo>
                      <a:pt x="84" y="27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6" y="23"/>
                    </a:lnTo>
                    <a:lnTo>
                      <a:pt x="86" y="21"/>
                    </a:lnTo>
                    <a:lnTo>
                      <a:pt x="88" y="21"/>
                    </a:lnTo>
                    <a:lnTo>
                      <a:pt x="88" y="19"/>
                    </a:lnTo>
                    <a:lnTo>
                      <a:pt x="88" y="17"/>
                    </a:lnTo>
                    <a:lnTo>
                      <a:pt x="88" y="15"/>
                    </a:lnTo>
                    <a:lnTo>
                      <a:pt x="88" y="13"/>
                    </a:lnTo>
                    <a:lnTo>
                      <a:pt x="90" y="11"/>
                    </a:lnTo>
                    <a:lnTo>
                      <a:pt x="90" y="9"/>
                    </a:lnTo>
                    <a:lnTo>
                      <a:pt x="92" y="9"/>
                    </a:lnTo>
                    <a:lnTo>
                      <a:pt x="94" y="9"/>
                    </a:lnTo>
                    <a:lnTo>
                      <a:pt x="96" y="7"/>
                    </a:lnTo>
                    <a:lnTo>
                      <a:pt x="98" y="7"/>
                    </a:lnTo>
                    <a:lnTo>
                      <a:pt x="100" y="7"/>
                    </a:lnTo>
                    <a:lnTo>
                      <a:pt x="102" y="7"/>
                    </a:lnTo>
                    <a:lnTo>
                      <a:pt x="104" y="7"/>
                    </a:lnTo>
                    <a:lnTo>
                      <a:pt x="105" y="7"/>
                    </a:lnTo>
                    <a:lnTo>
                      <a:pt x="105" y="9"/>
                    </a:lnTo>
                    <a:lnTo>
                      <a:pt x="107" y="9"/>
                    </a:lnTo>
                    <a:lnTo>
                      <a:pt x="107" y="11"/>
                    </a:lnTo>
                    <a:lnTo>
                      <a:pt x="107" y="13"/>
                    </a:lnTo>
                    <a:lnTo>
                      <a:pt x="109" y="15"/>
                    </a:lnTo>
                    <a:lnTo>
                      <a:pt x="111" y="17"/>
                    </a:lnTo>
                    <a:lnTo>
                      <a:pt x="113" y="19"/>
                    </a:lnTo>
                    <a:lnTo>
                      <a:pt x="115" y="21"/>
                    </a:lnTo>
                    <a:lnTo>
                      <a:pt x="117" y="21"/>
                    </a:lnTo>
                    <a:lnTo>
                      <a:pt x="117" y="23"/>
                    </a:lnTo>
                    <a:lnTo>
                      <a:pt x="119" y="23"/>
                    </a:lnTo>
                    <a:lnTo>
                      <a:pt x="121" y="25"/>
                    </a:lnTo>
                    <a:lnTo>
                      <a:pt x="123" y="25"/>
                    </a:lnTo>
                    <a:lnTo>
                      <a:pt x="123" y="27"/>
                    </a:lnTo>
                    <a:lnTo>
                      <a:pt x="125" y="27"/>
                    </a:lnTo>
                    <a:lnTo>
                      <a:pt x="127" y="29"/>
                    </a:lnTo>
                    <a:lnTo>
                      <a:pt x="129" y="29"/>
                    </a:lnTo>
                    <a:lnTo>
                      <a:pt x="130" y="30"/>
                    </a:lnTo>
                    <a:lnTo>
                      <a:pt x="132" y="30"/>
                    </a:lnTo>
                    <a:lnTo>
                      <a:pt x="134" y="32"/>
                    </a:lnTo>
                    <a:lnTo>
                      <a:pt x="136" y="32"/>
                    </a:lnTo>
                    <a:lnTo>
                      <a:pt x="138" y="34"/>
                    </a:lnTo>
                    <a:lnTo>
                      <a:pt x="140" y="34"/>
                    </a:lnTo>
                    <a:lnTo>
                      <a:pt x="142" y="36"/>
                    </a:lnTo>
                    <a:lnTo>
                      <a:pt x="144" y="36"/>
                    </a:lnTo>
                    <a:lnTo>
                      <a:pt x="146" y="38"/>
                    </a:lnTo>
                    <a:lnTo>
                      <a:pt x="148" y="38"/>
                    </a:lnTo>
                    <a:lnTo>
                      <a:pt x="150" y="38"/>
                    </a:lnTo>
                    <a:lnTo>
                      <a:pt x="152" y="40"/>
                    </a:lnTo>
                    <a:close/>
                  </a:path>
                </a:pathLst>
              </a:custGeom>
              <a:solidFill>
                <a:srgbClr val="8A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799" name="Freeform 875"/>
              <p:cNvSpPr>
                <a:spLocks noChangeAspect="1"/>
              </p:cNvSpPr>
              <p:nvPr/>
            </p:nvSpPr>
            <p:spPr bwMode="auto">
              <a:xfrm>
                <a:off x="1182" y="3413"/>
                <a:ext cx="262" cy="168"/>
              </a:xfrm>
              <a:custGeom>
                <a:avLst/>
                <a:gdLst>
                  <a:gd name="T0" fmla="*/ 6 w 345"/>
                  <a:gd name="T1" fmla="*/ 1 h 240"/>
                  <a:gd name="T2" fmla="*/ 6 w 345"/>
                  <a:gd name="T3" fmla="*/ 1 h 240"/>
                  <a:gd name="T4" fmla="*/ 7 w 345"/>
                  <a:gd name="T5" fmla="*/ 1 h 240"/>
                  <a:gd name="T6" fmla="*/ 8 w 345"/>
                  <a:gd name="T7" fmla="*/ 1 h 240"/>
                  <a:gd name="T8" fmla="*/ 8 w 345"/>
                  <a:gd name="T9" fmla="*/ 1 h 240"/>
                  <a:gd name="T10" fmla="*/ 8 w 345"/>
                  <a:gd name="T11" fmla="*/ 1 h 240"/>
                  <a:gd name="T12" fmla="*/ 9 w 345"/>
                  <a:gd name="T13" fmla="*/ 1 h 240"/>
                  <a:gd name="T14" fmla="*/ 9 w 345"/>
                  <a:gd name="T15" fmla="*/ 1 h 240"/>
                  <a:gd name="T16" fmla="*/ 10 w 345"/>
                  <a:gd name="T17" fmla="*/ 1 h 240"/>
                  <a:gd name="T18" fmla="*/ 10 w 345"/>
                  <a:gd name="T19" fmla="*/ 1 h 240"/>
                  <a:gd name="T20" fmla="*/ 11 w 345"/>
                  <a:gd name="T21" fmla="*/ 1 h 240"/>
                  <a:gd name="T22" fmla="*/ 11 w 345"/>
                  <a:gd name="T23" fmla="*/ 1 h 240"/>
                  <a:gd name="T24" fmla="*/ 11 w 345"/>
                  <a:gd name="T25" fmla="*/ 1 h 240"/>
                  <a:gd name="T26" fmla="*/ 12 w 345"/>
                  <a:gd name="T27" fmla="*/ 1 h 240"/>
                  <a:gd name="T28" fmla="*/ 12 w 345"/>
                  <a:gd name="T29" fmla="*/ 1 h 240"/>
                  <a:gd name="T30" fmla="*/ 11 w 345"/>
                  <a:gd name="T31" fmla="*/ 1 h 240"/>
                  <a:gd name="T32" fmla="*/ 11 w 345"/>
                  <a:gd name="T33" fmla="*/ 1 h 240"/>
                  <a:gd name="T34" fmla="*/ 11 w 345"/>
                  <a:gd name="T35" fmla="*/ 1 h 240"/>
                  <a:gd name="T36" fmla="*/ 10 w 345"/>
                  <a:gd name="T37" fmla="*/ 1 h 240"/>
                  <a:gd name="T38" fmla="*/ 10 w 345"/>
                  <a:gd name="T39" fmla="*/ 1 h 240"/>
                  <a:gd name="T40" fmla="*/ 10 w 345"/>
                  <a:gd name="T41" fmla="*/ 1 h 240"/>
                  <a:gd name="T42" fmla="*/ 10 w 345"/>
                  <a:gd name="T43" fmla="*/ 1 h 240"/>
                  <a:gd name="T44" fmla="*/ 10 w 345"/>
                  <a:gd name="T45" fmla="*/ 1 h 240"/>
                  <a:gd name="T46" fmla="*/ 10 w 345"/>
                  <a:gd name="T47" fmla="*/ 1 h 240"/>
                  <a:gd name="T48" fmla="*/ 11 w 345"/>
                  <a:gd name="T49" fmla="*/ 1 h 240"/>
                  <a:gd name="T50" fmla="*/ 11 w 345"/>
                  <a:gd name="T51" fmla="*/ 1 h 240"/>
                  <a:gd name="T52" fmla="*/ 11 w 345"/>
                  <a:gd name="T53" fmla="*/ 1 h 240"/>
                  <a:gd name="T54" fmla="*/ 12 w 345"/>
                  <a:gd name="T55" fmla="*/ 1 h 240"/>
                  <a:gd name="T56" fmla="*/ 12 w 345"/>
                  <a:gd name="T57" fmla="*/ 1 h 240"/>
                  <a:gd name="T58" fmla="*/ 12 w 345"/>
                  <a:gd name="T59" fmla="*/ 1 h 240"/>
                  <a:gd name="T60" fmla="*/ 12 w 345"/>
                  <a:gd name="T61" fmla="*/ 1 h 240"/>
                  <a:gd name="T62" fmla="*/ 12 w 345"/>
                  <a:gd name="T63" fmla="*/ 1 h 240"/>
                  <a:gd name="T64" fmla="*/ 11 w 345"/>
                  <a:gd name="T65" fmla="*/ 4 h 240"/>
                  <a:gd name="T66" fmla="*/ 5 w 345"/>
                  <a:gd name="T67" fmla="*/ 2 h 240"/>
                  <a:gd name="T68" fmla="*/ 4 w 345"/>
                  <a:gd name="T69" fmla="*/ 1 h 240"/>
                  <a:gd name="T70" fmla="*/ 4 w 345"/>
                  <a:gd name="T71" fmla="*/ 1 h 240"/>
                  <a:gd name="T72" fmla="*/ 4 w 345"/>
                  <a:gd name="T73" fmla="*/ 1 h 240"/>
                  <a:gd name="T74" fmla="*/ 3 w 345"/>
                  <a:gd name="T75" fmla="*/ 1 h 240"/>
                  <a:gd name="T76" fmla="*/ 3 w 345"/>
                  <a:gd name="T77" fmla="*/ 1 h 240"/>
                  <a:gd name="T78" fmla="*/ 2 w 345"/>
                  <a:gd name="T79" fmla="*/ 1 h 240"/>
                  <a:gd name="T80" fmla="*/ 2 w 345"/>
                  <a:gd name="T81" fmla="*/ 1 h 240"/>
                  <a:gd name="T82" fmla="*/ 2 w 345"/>
                  <a:gd name="T83" fmla="*/ 1 h 240"/>
                  <a:gd name="T84" fmla="*/ 2 w 345"/>
                  <a:gd name="T85" fmla="*/ 1 h 240"/>
                  <a:gd name="T86" fmla="*/ 2 w 345"/>
                  <a:gd name="T87" fmla="*/ 1 h 240"/>
                  <a:gd name="T88" fmla="*/ 2 w 345"/>
                  <a:gd name="T89" fmla="*/ 1 h 240"/>
                  <a:gd name="T90" fmla="*/ 0 w 345"/>
                  <a:gd name="T91" fmla="*/ 1 h 240"/>
                  <a:gd name="T92" fmla="*/ 2 w 345"/>
                  <a:gd name="T93" fmla="*/ 1 h 240"/>
                  <a:gd name="T94" fmla="*/ 2 w 345"/>
                  <a:gd name="T95" fmla="*/ 0 h 240"/>
                  <a:gd name="T96" fmla="*/ 2 w 345"/>
                  <a:gd name="T97" fmla="*/ 0 h 240"/>
                  <a:gd name="T98" fmla="*/ 2 w 345"/>
                  <a:gd name="T99" fmla="*/ 1 h 240"/>
                  <a:gd name="T100" fmla="*/ 2 w 345"/>
                  <a:gd name="T101" fmla="*/ 1 h 240"/>
                  <a:gd name="T102" fmla="*/ 2 w 345"/>
                  <a:gd name="T103" fmla="*/ 1 h 240"/>
                  <a:gd name="T104" fmla="*/ 3 w 345"/>
                  <a:gd name="T105" fmla="*/ 1 h 240"/>
                  <a:gd name="T106" fmla="*/ 3 w 345"/>
                  <a:gd name="T107" fmla="*/ 1 h 240"/>
                  <a:gd name="T108" fmla="*/ 3 w 345"/>
                  <a:gd name="T109" fmla="*/ 1 h 240"/>
                  <a:gd name="T110" fmla="*/ 3 w 345"/>
                  <a:gd name="T111" fmla="*/ 1 h 240"/>
                  <a:gd name="T112" fmla="*/ 4 w 345"/>
                  <a:gd name="T113" fmla="*/ 1 h 240"/>
                  <a:gd name="T114" fmla="*/ 4 w 345"/>
                  <a:gd name="T115" fmla="*/ 1 h 240"/>
                  <a:gd name="T116" fmla="*/ 4 w 345"/>
                  <a:gd name="T117" fmla="*/ 1 h 240"/>
                  <a:gd name="T118" fmla="*/ 4 w 345"/>
                  <a:gd name="T119" fmla="*/ 1 h 240"/>
                  <a:gd name="T120" fmla="*/ 5 w 345"/>
                  <a:gd name="T121" fmla="*/ 1 h 240"/>
                  <a:gd name="T122" fmla="*/ 5 w 345"/>
                  <a:gd name="T123" fmla="*/ 1 h 2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45"/>
                  <a:gd name="T187" fmla="*/ 0 h 240"/>
                  <a:gd name="T188" fmla="*/ 345 w 345"/>
                  <a:gd name="T189" fmla="*/ 240 h 24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45" h="240">
                    <a:moveTo>
                      <a:pt x="142" y="43"/>
                    </a:moveTo>
                    <a:lnTo>
                      <a:pt x="144" y="45"/>
                    </a:lnTo>
                    <a:lnTo>
                      <a:pt x="145" y="45"/>
                    </a:lnTo>
                    <a:lnTo>
                      <a:pt x="147" y="45"/>
                    </a:lnTo>
                    <a:lnTo>
                      <a:pt x="151" y="47"/>
                    </a:lnTo>
                    <a:lnTo>
                      <a:pt x="153" y="47"/>
                    </a:lnTo>
                    <a:lnTo>
                      <a:pt x="155" y="47"/>
                    </a:lnTo>
                    <a:lnTo>
                      <a:pt x="159" y="47"/>
                    </a:lnTo>
                    <a:lnTo>
                      <a:pt x="161" y="47"/>
                    </a:lnTo>
                    <a:lnTo>
                      <a:pt x="165" y="47"/>
                    </a:lnTo>
                    <a:lnTo>
                      <a:pt x="167" y="47"/>
                    </a:lnTo>
                    <a:lnTo>
                      <a:pt x="170" y="48"/>
                    </a:lnTo>
                    <a:lnTo>
                      <a:pt x="172" y="48"/>
                    </a:lnTo>
                    <a:lnTo>
                      <a:pt x="176" y="48"/>
                    </a:lnTo>
                    <a:lnTo>
                      <a:pt x="178" y="48"/>
                    </a:lnTo>
                    <a:lnTo>
                      <a:pt x="182" y="48"/>
                    </a:lnTo>
                    <a:lnTo>
                      <a:pt x="186" y="48"/>
                    </a:lnTo>
                    <a:lnTo>
                      <a:pt x="188" y="47"/>
                    </a:lnTo>
                    <a:lnTo>
                      <a:pt x="192" y="47"/>
                    </a:lnTo>
                    <a:lnTo>
                      <a:pt x="193" y="47"/>
                    </a:lnTo>
                    <a:lnTo>
                      <a:pt x="197" y="47"/>
                    </a:lnTo>
                    <a:lnTo>
                      <a:pt x="201" y="47"/>
                    </a:lnTo>
                    <a:lnTo>
                      <a:pt x="203" y="47"/>
                    </a:lnTo>
                    <a:lnTo>
                      <a:pt x="207" y="47"/>
                    </a:lnTo>
                    <a:lnTo>
                      <a:pt x="209" y="45"/>
                    </a:lnTo>
                    <a:lnTo>
                      <a:pt x="211" y="45"/>
                    </a:lnTo>
                    <a:lnTo>
                      <a:pt x="215" y="45"/>
                    </a:lnTo>
                    <a:lnTo>
                      <a:pt x="216" y="45"/>
                    </a:lnTo>
                    <a:lnTo>
                      <a:pt x="218" y="43"/>
                    </a:lnTo>
                    <a:lnTo>
                      <a:pt x="220" y="43"/>
                    </a:lnTo>
                    <a:lnTo>
                      <a:pt x="222" y="43"/>
                    </a:lnTo>
                    <a:lnTo>
                      <a:pt x="224" y="41"/>
                    </a:lnTo>
                    <a:lnTo>
                      <a:pt x="226" y="41"/>
                    </a:lnTo>
                    <a:lnTo>
                      <a:pt x="228" y="41"/>
                    </a:lnTo>
                    <a:lnTo>
                      <a:pt x="230" y="39"/>
                    </a:lnTo>
                    <a:lnTo>
                      <a:pt x="232" y="39"/>
                    </a:lnTo>
                    <a:lnTo>
                      <a:pt x="232" y="37"/>
                    </a:lnTo>
                    <a:lnTo>
                      <a:pt x="234" y="37"/>
                    </a:lnTo>
                    <a:lnTo>
                      <a:pt x="236" y="37"/>
                    </a:lnTo>
                    <a:lnTo>
                      <a:pt x="238" y="35"/>
                    </a:lnTo>
                    <a:lnTo>
                      <a:pt x="239" y="35"/>
                    </a:lnTo>
                    <a:lnTo>
                      <a:pt x="241" y="33"/>
                    </a:lnTo>
                    <a:lnTo>
                      <a:pt x="243" y="33"/>
                    </a:lnTo>
                    <a:lnTo>
                      <a:pt x="245" y="31"/>
                    </a:lnTo>
                    <a:lnTo>
                      <a:pt x="247" y="31"/>
                    </a:lnTo>
                    <a:lnTo>
                      <a:pt x="249" y="31"/>
                    </a:lnTo>
                    <a:lnTo>
                      <a:pt x="251" y="29"/>
                    </a:lnTo>
                    <a:lnTo>
                      <a:pt x="253" y="29"/>
                    </a:lnTo>
                    <a:lnTo>
                      <a:pt x="255" y="27"/>
                    </a:lnTo>
                    <a:lnTo>
                      <a:pt x="257" y="27"/>
                    </a:lnTo>
                    <a:lnTo>
                      <a:pt x="259" y="27"/>
                    </a:lnTo>
                    <a:lnTo>
                      <a:pt x="261" y="25"/>
                    </a:lnTo>
                    <a:lnTo>
                      <a:pt x="263" y="25"/>
                    </a:lnTo>
                    <a:lnTo>
                      <a:pt x="264" y="25"/>
                    </a:lnTo>
                    <a:lnTo>
                      <a:pt x="266" y="24"/>
                    </a:lnTo>
                    <a:lnTo>
                      <a:pt x="268" y="24"/>
                    </a:lnTo>
                    <a:lnTo>
                      <a:pt x="270" y="24"/>
                    </a:lnTo>
                    <a:lnTo>
                      <a:pt x="272" y="24"/>
                    </a:lnTo>
                    <a:lnTo>
                      <a:pt x="274" y="24"/>
                    </a:lnTo>
                    <a:lnTo>
                      <a:pt x="276" y="22"/>
                    </a:lnTo>
                    <a:lnTo>
                      <a:pt x="278" y="22"/>
                    </a:lnTo>
                    <a:lnTo>
                      <a:pt x="280" y="20"/>
                    </a:lnTo>
                    <a:lnTo>
                      <a:pt x="282" y="20"/>
                    </a:lnTo>
                    <a:lnTo>
                      <a:pt x="284" y="18"/>
                    </a:lnTo>
                    <a:lnTo>
                      <a:pt x="286" y="18"/>
                    </a:lnTo>
                    <a:lnTo>
                      <a:pt x="287" y="18"/>
                    </a:lnTo>
                    <a:lnTo>
                      <a:pt x="287" y="16"/>
                    </a:lnTo>
                    <a:lnTo>
                      <a:pt x="289" y="16"/>
                    </a:lnTo>
                    <a:lnTo>
                      <a:pt x="291" y="14"/>
                    </a:lnTo>
                    <a:lnTo>
                      <a:pt x="293" y="14"/>
                    </a:lnTo>
                    <a:lnTo>
                      <a:pt x="295" y="14"/>
                    </a:lnTo>
                    <a:lnTo>
                      <a:pt x="295" y="12"/>
                    </a:lnTo>
                    <a:lnTo>
                      <a:pt x="297" y="12"/>
                    </a:lnTo>
                    <a:lnTo>
                      <a:pt x="299" y="10"/>
                    </a:lnTo>
                    <a:lnTo>
                      <a:pt x="301" y="10"/>
                    </a:lnTo>
                    <a:lnTo>
                      <a:pt x="303" y="10"/>
                    </a:lnTo>
                    <a:lnTo>
                      <a:pt x="305" y="8"/>
                    </a:lnTo>
                    <a:lnTo>
                      <a:pt x="307" y="6"/>
                    </a:lnTo>
                    <a:lnTo>
                      <a:pt x="309" y="6"/>
                    </a:lnTo>
                    <a:lnTo>
                      <a:pt x="310" y="6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6" y="4"/>
                    </a:lnTo>
                    <a:lnTo>
                      <a:pt x="316" y="6"/>
                    </a:lnTo>
                    <a:lnTo>
                      <a:pt x="316" y="8"/>
                    </a:lnTo>
                    <a:lnTo>
                      <a:pt x="316" y="10"/>
                    </a:lnTo>
                    <a:lnTo>
                      <a:pt x="314" y="12"/>
                    </a:lnTo>
                    <a:lnTo>
                      <a:pt x="314" y="14"/>
                    </a:lnTo>
                    <a:lnTo>
                      <a:pt x="312" y="16"/>
                    </a:lnTo>
                    <a:lnTo>
                      <a:pt x="312" y="18"/>
                    </a:lnTo>
                    <a:lnTo>
                      <a:pt x="310" y="20"/>
                    </a:lnTo>
                    <a:lnTo>
                      <a:pt x="309" y="22"/>
                    </a:lnTo>
                    <a:lnTo>
                      <a:pt x="309" y="24"/>
                    </a:lnTo>
                    <a:lnTo>
                      <a:pt x="307" y="25"/>
                    </a:lnTo>
                    <a:lnTo>
                      <a:pt x="305" y="27"/>
                    </a:lnTo>
                    <a:lnTo>
                      <a:pt x="303" y="29"/>
                    </a:lnTo>
                    <a:lnTo>
                      <a:pt x="301" y="33"/>
                    </a:lnTo>
                    <a:lnTo>
                      <a:pt x="299" y="35"/>
                    </a:lnTo>
                    <a:lnTo>
                      <a:pt x="297" y="37"/>
                    </a:lnTo>
                    <a:lnTo>
                      <a:pt x="295" y="41"/>
                    </a:lnTo>
                    <a:lnTo>
                      <a:pt x="293" y="43"/>
                    </a:lnTo>
                    <a:lnTo>
                      <a:pt x="291" y="45"/>
                    </a:lnTo>
                    <a:lnTo>
                      <a:pt x="289" y="48"/>
                    </a:lnTo>
                    <a:lnTo>
                      <a:pt x="287" y="50"/>
                    </a:lnTo>
                    <a:lnTo>
                      <a:pt x="286" y="52"/>
                    </a:lnTo>
                    <a:lnTo>
                      <a:pt x="284" y="56"/>
                    </a:lnTo>
                    <a:lnTo>
                      <a:pt x="282" y="58"/>
                    </a:lnTo>
                    <a:lnTo>
                      <a:pt x="280" y="62"/>
                    </a:lnTo>
                    <a:lnTo>
                      <a:pt x="278" y="64"/>
                    </a:lnTo>
                    <a:lnTo>
                      <a:pt x="276" y="68"/>
                    </a:lnTo>
                    <a:lnTo>
                      <a:pt x="274" y="70"/>
                    </a:lnTo>
                    <a:lnTo>
                      <a:pt x="272" y="73"/>
                    </a:lnTo>
                    <a:lnTo>
                      <a:pt x="270" y="75"/>
                    </a:lnTo>
                    <a:lnTo>
                      <a:pt x="270" y="79"/>
                    </a:lnTo>
                    <a:lnTo>
                      <a:pt x="268" y="81"/>
                    </a:lnTo>
                    <a:lnTo>
                      <a:pt x="266" y="85"/>
                    </a:lnTo>
                    <a:lnTo>
                      <a:pt x="266" y="87"/>
                    </a:lnTo>
                    <a:lnTo>
                      <a:pt x="264" y="91"/>
                    </a:lnTo>
                    <a:lnTo>
                      <a:pt x="264" y="93"/>
                    </a:lnTo>
                    <a:lnTo>
                      <a:pt x="264" y="96"/>
                    </a:lnTo>
                    <a:lnTo>
                      <a:pt x="263" y="98"/>
                    </a:lnTo>
                    <a:lnTo>
                      <a:pt x="263" y="100"/>
                    </a:lnTo>
                    <a:lnTo>
                      <a:pt x="263" y="104"/>
                    </a:lnTo>
                    <a:lnTo>
                      <a:pt x="261" y="106"/>
                    </a:lnTo>
                    <a:lnTo>
                      <a:pt x="261" y="108"/>
                    </a:lnTo>
                    <a:lnTo>
                      <a:pt x="261" y="110"/>
                    </a:lnTo>
                    <a:lnTo>
                      <a:pt x="261" y="112"/>
                    </a:lnTo>
                    <a:lnTo>
                      <a:pt x="261" y="114"/>
                    </a:lnTo>
                    <a:lnTo>
                      <a:pt x="261" y="116"/>
                    </a:lnTo>
                    <a:lnTo>
                      <a:pt x="263" y="116"/>
                    </a:lnTo>
                    <a:lnTo>
                      <a:pt x="264" y="116"/>
                    </a:lnTo>
                    <a:lnTo>
                      <a:pt x="264" y="114"/>
                    </a:lnTo>
                    <a:lnTo>
                      <a:pt x="266" y="114"/>
                    </a:lnTo>
                    <a:lnTo>
                      <a:pt x="266" y="112"/>
                    </a:lnTo>
                    <a:lnTo>
                      <a:pt x="268" y="110"/>
                    </a:lnTo>
                    <a:lnTo>
                      <a:pt x="268" y="108"/>
                    </a:lnTo>
                    <a:lnTo>
                      <a:pt x="270" y="106"/>
                    </a:lnTo>
                    <a:lnTo>
                      <a:pt x="270" y="104"/>
                    </a:lnTo>
                    <a:lnTo>
                      <a:pt x="272" y="104"/>
                    </a:lnTo>
                    <a:lnTo>
                      <a:pt x="272" y="102"/>
                    </a:lnTo>
                    <a:lnTo>
                      <a:pt x="274" y="100"/>
                    </a:lnTo>
                    <a:lnTo>
                      <a:pt x="274" y="98"/>
                    </a:lnTo>
                    <a:lnTo>
                      <a:pt x="276" y="98"/>
                    </a:lnTo>
                    <a:lnTo>
                      <a:pt x="276" y="96"/>
                    </a:lnTo>
                    <a:lnTo>
                      <a:pt x="278" y="95"/>
                    </a:lnTo>
                    <a:lnTo>
                      <a:pt x="280" y="93"/>
                    </a:lnTo>
                    <a:lnTo>
                      <a:pt x="282" y="91"/>
                    </a:lnTo>
                    <a:lnTo>
                      <a:pt x="284" y="91"/>
                    </a:lnTo>
                    <a:lnTo>
                      <a:pt x="284" y="89"/>
                    </a:lnTo>
                    <a:lnTo>
                      <a:pt x="286" y="89"/>
                    </a:lnTo>
                    <a:lnTo>
                      <a:pt x="287" y="87"/>
                    </a:lnTo>
                    <a:lnTo>
                      <a:pt x="289" y="87"/>
                    </a:lnTo>
                    <a:lnTo>
                      <a:pt x="291" y="85"/>
                    </a:lnTo>
                    <a:lnTo>
                      <a:pt x="293" y="85"/>
                    </a:lnTo>
                    <a:lnTo>
                      <a:pt x="295" y="85"/>
                    </a:lnTo>
                    <a:lnTo>
                      <a:pt x="297" y="85"/>
                    </a:lnTo>
                    <a:lnTo>
                      <a:pt x="299" y="85"/>
                    </a:lnTo>
                    <a:lnTo>
                      <a:pt x="301" y="83"/>
                    </a:lnTo>
                    <a:lnTo>
                      <a:pt x="303" y="83"/>
                    </a:lnTo>
                    <a:lnTo>
                      <a:pt x="305" y="83"/>
                    </a:lnTo>
                    <a:lnTo>
                      <a:pt x="305" y="85"/>
                    </a:lnTo>
                    <a:lnTo>
                      <a:pt x="307" y="85"/>
                    </a:lnTo>
                    <a:lnTo>
                      <a:pt x="309" y="85"/>
                    </a:lnTo>
                    <a:lnTo>
                      <a:pt x="310" y="85"/>
                    </a:lnTo>
                    <a:lnTo>
                      <a:pt x="310" y="87"/>
                    </a:lnTo>
                    <a:lnTo>
                      <a:pt x="312" y="87"/>
                    </a:lnTo>
                    <a:lnTo>
                      <a:pt x="312" y="89"/>
                    </a:lnTo>
                    <a:lnTo>
                      <a:pt x="312" y="91"/>
                    </a:lnTo>
                    <a:lnTo>
                      <a:pt x="312" y="93"/>
                    </a:lnTo>
                    <a:lnTo>
                      <a:pt x="314" y="93"/>
                    </a:lnTo>
                    <a:lnTo>
                      <a:pt x="314" y="95"/>
                    </a:lnTo>
                    <a:lnTo>
                      <a:pt x="312" y="96"/>
                    </a:lnTo>
                    <a:lnTo>
                      <a:pt x="312" y="98"/>
                    </a:lnTo>
                    <a:lnTo>
                      <a:pt x="312" y="100"/>
                    </a:lnTo>
                    <a:lnTo>
                      <a:pt x="312" y="102"/>
                    </a:lnTo>
                    <a:lnTo>
                      <a:pt x="312" y="104"/>
                    </a:lnTo>
                    <a:lnTo>
                      <a:pt x="310" y="106"/>
                    </a:lnTo>
                    <a:lnTo>
                      <a:pt x="310" y="108"/>
                    </a:lnTo>
                    <a:lnTo>
                      <a:pt x="312" y="110"/>
                    </a:lnTo>
                    <a:lnTo>
                      <a:pt x="314" y="112"/>
                    </a:lnTo>
                    <a:lnTo>
                      <a:pt x="316" y="112"/>
                    </a:lnTo>
                    <a:lnTo>
                      <a:pt x="318" y="112"/>
                    </a:lnTo>
                    <a:lnTo>
                      <a:pt x="320" y="112"/>
                    </a:lnTo>
                    <a:lnTo>
                      <a:pt x="322" y="112"/>
                    </a:lnTo>
                    <a:lnTo>
                      <a:pt x="324" y="112"/>
                    </a:lnTo>
                    <a:lnTo>
                      <a:pt x="326" y="112"/>
                    </a:lnTo>
                    <a:lnTo>
                      <a:pt x="328" y="112"/>
                    </a:lnTo>
                    <a:lnTo>
                      <a:pt x="328" y="110"/>
                    </a:lnTo>
                    <a:lnTo>
                      <a:pt x="330" y="110"/>
                    </a:lnTo>
                    <a:lnTo>
                      <a:pt x="332" y="110"/>
                    </a:lnTo>
                    <a:lnTo>
                      <a:pt x="334" y="110"/>
                    </a:lnTo>
                    <a:lnTo>
                      <a:pt x="335" y="108"/>
                    </a:lnTo>
                    <a:lnTo>
                      <a:pt x="337" y="108"/>
                    </a:lnTo>
                    <a:lnTo>
                      <a:pt x="339" y="108"/>
                    </a:lnTo>
                    <a:lnTo>
                      <a:pt x="341" y="106"/>
                    </a:lnTo>
                    <a:lnTo>
                      <a:pt x="343" y="106"/>
                    </a:lnTo>
                    <a:lnTo>
                      <a:pt x="345" y="106"/>
                    </a:lnTo>
                    <a:lnTo>
                      <a:pt x="297" y="240"/>
                    </a:lnTo>
                    <a:lnTo>
                      <a:pt x="130" y="123"/>
                    </a:lnTo>
                    <a:lnTo>
                      <a:pt x="128" y="121"/>
                    </a:lnTo>
                    <a:lnTo>
                      <a:pt x="126" y="120"/>
                    </a:lnTo>
                    <a:lnTo>
                      <a:pt x="124" y="118"/>
                    </a:lnTo>
                    <a:lnTo>
                      <a:pt x="122" y="116"/>
                    </a:lnTo>
                    <a:lnTo>
                      <a:pt x="121" y="116"/>
                    </a:lnTo>
                    <a:lnTo>
                      <a:pt x="121" y="114"/>
                    </a:lnTo>
                    <a:lnTo>
                      <a:pt x="119" y="112"/>
                    </a:lnTo>
                    <a:lnTo>
                      <a:pt x="117" y="110"/>
                    </a:lnTo>
                    <a:lnTo>
                      <a:pt x="115" y="108"/>
                    </a:lnTo>
                    <a:lnTo>
                      <a:pt x="113" y="106"/>
                    </a:lnTo>
                    <a:lnTo>
                      <a:pt x="111" y="104"/>
                    </a:lnTo>
                    <a:lnTo>
                      <a:pt x="109" y="102"/>
                    </a:lnTo>
                    <a:lnTo>
                      <a:pt x="107" y="100"/>
                    </a:lnTo>
                    <a:lnTo>
                      <a:pt x="105" y="98"/>
                    </a:lnTo>
                    <a:lnTo>
                      <a:pt x="101" y="96"/>
                    </a:lnTo>
                    <a:lnTo>
                      <a:pt x="99" y="95"/>
                    </a:lnTo>
                    <a:lnTo>
                      <a:pt x="97" y="93"/>
                    </a:lnTo>
                    <a:lnTo>
                      <a:pt x="97" y="91"/>
                    </a:lnTo>
                    <a:lnTo>
                      <a:pt x="96" y="89"/>
                    </a:lnTo>
                    <a:lnTo>
                      <a:pt x="94" y="87"/>
                    </a:lnTo>
                    <a:lnTo>
                      <a:pt x="92" y="85"/>
                    </a:lnTo>
                    <a:lnTo>
                      <a:pt x="90" y="85"/>
                    </a:lnTo>
                    <a:lnTo>
                      <a:pt x="90" y="83"/>
                    </a:lnTo>
                    <a:lnTo>
                      <a:pt x="88" y="81"/>
                    </a:lnTo>
                    <a:lnTo>
                      <a:pt x="86" y="79"/>
                    </a:lnTo>
                    <a:lnTo>
                      <a:pt x="86" y="77"/>
                    </a:lnTo>
                    <a:lnTo>
                      <a:pt x="84" y="75"/>
                    </a:lnTo>
                    <a:lnTo>
                      <a:pt x="82" y="73"/>
                    </a:lnTo>
                    <a:lnTo>
                      <a:pt x="82" y="72"/>
                    </a:lnTo>
                    <a:lnTo>
                      <a:pt x="80" y="72"/>
                    </a:lnTo>
                    <a:lnTo>
                      <a:pt x="80" y="70"/>
                    </a:lnTo>
                    <a:lnTo>
                      <a:pt x="78" y="68"/>
                    </a:lnTo>
                    <a:lnTo>
                      <a:pt x="76" y="66"/>
                    </a:lnTo>
                    <a:lnTo>
                      <a:pt x="74" y="64"/>
                    </a:lnTo>
                    <a:lnTo>
                      <a:pt x="73" y="62"/>
                    </a:lnTo>
                    <a:lnTo>
                      <a:pt x="71" y="60"/>
                    </a:lnTo>
                    <a:lnTo>
                      <a:pt x="69" y="58"/>
                    </a:lnTo>
                    <a:lnTo>
                      <a:pt x="67" y="56"/>
                    </a:lnTo>
                    <a:lnTo>
                      <a:pt x="65" y="54"/>
                    </a:lnTo>
                    <a:lnTo>
                      <a:pt x="63" y="52"/>
                    </a:lnTo>
                    <a:lnTo>
                      <a:pt x="61" y="50"/>
                    </a:lnTo>
                    <a:lnTo>
                      <a:pt x="59" y="48"/>
                    </a:lnTo>
                    <a:lnTo>
                      <a:pt x="57" y="47"/>
                    </a:lnTo>
                    <a:lnTo>
                      <a:pt x="55" y="45"/>
                    </a:lnTo>
                    <a:lnTo>
                      <a:pt x="53" y="43"/>
                    </a:lnTo>
                    <a:lnTo>
                      <a:pt x="51" y="41"/>
                    </a:lnTo>
                    <a:lnTo>
                      <a:pt x="50" y="39"/>
                    </a:lnTo>
                    <a:lnTo>
                      <a:pt x="48" y="37"/>
                    </a:lnTo>
                    <a:lnTo>
                      <a:pt x="46" y="35"/>
                    </a:lnTo>
                    <a:lnTo>
                      <a:pt x="42" y="35"/>
                    </a:lnTo>
                    <a:lnTo>
                      <a:pt x="40" y="33"/>
                    </a:lnTo>
                    <a:lnTo>
                      <a:pt x="40" y="31"/>
                    </a:lnTo>
                    <a:lnTo>
                      <a:pt x="38" y="29"/>
                    </a:lnTo>
                    <a:lnTo>
                      <a:pt x="36" y="29"/>
                    </a:lnTo>
                    <a:lnTo>
                      <a:pt x="34" y="27"/>
                    </a:lnTo>
                    <a:lnTo>
                      <a:pt x="32" y="27"/>
                    </a:lnTo>
                    <a:lnTo>
                      <a:pt x="30" y="25"/>
                    </a:lnTo>
                    <a:lnTo>
                      <a:pt x="28" y="25"/>
                    </a:lnTo>
                    <a:lnTo>
                      <a:pt x="26" y="25"/>
                    </a:lnTo>
                    <a:lnTo>
                      <a:pt x="25" y="24"/>
                    </a:lnTo>
                    <a:lnTo>
                      <a:pt x="23" y="24"/>
                    </a:lnTo>
                    <a:lnTo>
                      <a:pt x="21" y="24"/>
                    </a:lnTo>
                    <a:lnTo>
                      <a:pt x="19" y="22"/>
                    </a:lnTo>
                    <a:lnTo>
                      <a:pt x="17" y="22"/>
                    </a:lnTo>
                    <a:lnTo>
                      <a:pt x="15" y="22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1" y="10"/>
                    </a:lnTo>
                    <a:lnTo>
                      <a:pt x="53" y="10"/>
                    </a:lnTo>
                    <a:lnTo>
                      <a:pt x="55" y="12"/>
                    </a:lnTo>
                    <a:lnTo>
                      <a:pt x="55" y="14"/>
                    </a:lnTo>
                    <a:lnTo>
                      <a:pt x="57" y="14"/>
                    </a:lnTo>
                    <a:lnTo>
                      <a:pt x="59" y="16"/>
                    </a:lnTo>
                    <a:lnTo>
                      <a:pt x="61" y="16"/>
                    </a:lnTo>
                    <a:lnTo>
                      <a:pt x="63" y="18"/>
                    </a:lnTo>
                    <a:lnTo>
                      <a:pt x="63" y="20"/>
                    </a:lnTo>
                    <a:lnTo>
                      <a:pt x="65" y="20"/>
                    </a:lnTo>
                    <a:lnTo>
                      <a:pt x="67" y="22"/>
                    </a:lnTo>
                    <a:lnTo>
                      <a:pt x="69" y="22"/>
                    </a:lnTo>
                    <a:lnTo>
                      <a:pt x="69" y="24"/>
                    </a:lnTo>
                    <a:lnTo>
                      <a:pt x="71" y="24"/>
                    </a:lnTo>
                    <a:lnTo>
                      <a:pt x="71" y="25"/>
                    </a:lnTo>
                    <a:lnTo>
                      <a:pt x="73" y="25"/>
                    </a:lnTo>
                    <a:lnTo>
                      <a:pt x="73" y="27"/>
                    </a:lnTo>
                    <a:lnTo>
                      <a:pt x="74" y="27"/>
                    </a:lnTo>
                    <a:lnTo>
                      <a:pt x="74" y="29"/>
                    </a:lnTo>
                    <a:lnTo>
                      <a:pt x="76" y="29"/>
                    </a:lnTo>
                    <a:lnTo>
                      <a:pt x="76" y="31"/>
                    </a:lnTo>
                    <a:lnTo>
                      <a:pt x="78" y="31"/>
                    </a:lnTo>
                    <a:lnTo>
                      <a:pt x="80" y="31"/>
                    </a:lnTo>
                    <a:lnTo>
                      <a:pt x="80" y="29"/>
                    </a:lnTo>
                    <a:lnTo>
                      <a:pt x="80" y="27"/>
                    </a:lnTo>
                    <a:lnTo>
                      <a:pt x="82" y="27"/>
                    </a:lnTo>
                    <a:lnTo>
                      <a:pt x="82" y="25"/>
                    </a:lnTo>
                    <a:lnTo>
                      <a:pt x="82" y="24"/>
                    </a:lnTo>
                    <a:lnTo>
                      <a:pt x="82" y="22"/>
                    </a:lnTo>
                    <a:lnTo>
                      <a:pt x="82" y="20"/>
                    </a:lnTo>
                    <a:lnTo>
                      <a:pt x="82" y="18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4" y="14"/>
                    </a:lnTo>
                    <a:lnTo>
                      <a:pt x="86" y="14"/>
                    </a:lnTo>
                    <a:lnTo>
                      <a:pt x="86" y="12"/>
                    </a:lnTo>
                    <a:lnTo>
                      <a:pt x="88" y="12"/>
                    </a:lnTo>
                    <a:lnTo>
                      <a:pt x="88" y="10"/>
                    </a:lnTo>
                    <a:lnTo>
                      <a:pt x="90" y="10"/>
                    </a:lnTo>
                    <a:lnTo>
                      <a:pt x="92" y="10"/>
                    </a:lnTo>
                    <a:lnTo>
                      <a:pt x="94" y="8"/>
                    </a:lnTo>
                    <a:lnTo>
                      <a:pt x="96" y="8"/>
                    </a:lnTo>
                    <a:lnTo>
                      <a:pt x="97" y="8"/>
                    </a:lnTo>
                    <a:lnTo>
                      <a:pt x="97" y="10"/>
                    </a:lnTo>
                    <a:lnTo>
                      <a:pt x="99" y="10"/>
                    </a:lnTo>
                    <a:lnTo>
                      <a:pt x="99" y="12"/>
                    </a:lnTo>
                    <a:lnTo>
                      <a:pt x="99" y="14"/>
                    </a:lnTo>
                    <a:lnTo>
                      <a:pt x="101" y="16"/>
                    </a:lnTo>
                    <a:lnTo>
                      <a:pt x="103" y="18"/>
                    </a:lnTo>
                    <a:lnTo>
                      <a:pt x="105" y="20"/>
                    </a:lnTo>
                    <a:lnTo>
                      <a:pt x="105" y="22"/>
                    </a:lnTo>
                    <a:lnTo>
                      <a:pt x="107" y="22"/>
                    </a:lnTo>
                    <a:lnTo>
                      <a:pt x="107" y="24"/>
                    </a:lnTo>
                    <a:lnTo>
                      <a:pt x="109" y="24"/>
                    </a:lnTo>
                    <a:lnTo>
                      <a:pt x="111" y="25"/>
                    </a:lnTo>
                    <a:lnTo>
                      <a:pt x="113" y="27"/>
                    </a:lnTo>
                    <a:lnTo>
                      <a:pt x="115" y="27"/>
                    </a:lnTo>
                    <a:lnTo>
                      <a:pt x="117" y="29"/>
                    </a:lnTo>
                    <a:lnTo>
                      <a:pt x="119" y="31"/>
                    </a:lnTo>
                    <a:lnTo>
                      <a:pt x="121" y="33"/>
                    </a:lnTo>
                    <a:lnTo>
                      <a:pt x="122" y="33"/>
                    </a:lnTo>
                    <a:lnTo>
                      <a:pt x="124" y="35"/>
                    </a:lnTo>
                    <a:lnTo>
                      <a:pt x="126" y="37"/>
                    </a:lnTo>
                    <a:lnTo>
                      <a:pt x="128" y="37"/>
                    </a:lnTo>
                    <a:lnTo>
                      <a:pt x="130" y="39"/>
                    </a:lnTo>
                    <a:lnTo>
                      <a:pt x="132" y="39"/>
                    </a:lnTo>
                    <a:lnTo>
                      <a:pt x="134" y="41"/>
                    </a:lnTo>
                    <a:lnTo>
                      <a:pt x="136" y="41"/>
                    </a:lnTo>
                    <a:lnTo>
                      <a:pt x="138" y="43"/>
                    </a:lnTo>
                    <a:lnTo>
                      <a:pt x="140" y="43"/>
                    </a:lnTo>
                    <a:lnTo>
                      <a:pt x="142" y="43"/>
                    </a:lnTo>
                    <a:close/>
                  </a:path>
                </a:pathLst>
              </a:custGeom>
              <a:solidFill>
                <a:srgbClr val="82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00" name="Freeform 876"/>
              <p:cNvSpPr>
                <a:spLocks noChangeAspect="1"/>
              </p:cNvSpPr>
              <p:nvPr/>
            </p:nvSpPr>
            <p:spPr bwMode="auto">
              <a:xfrm>
                <a:off x="1189" y="3416"/>
                <a:ext cx="254" cy="165"/>
              </a:xfrm>
              <a:custGeom>
                <a:avLst/>
                <a:gdLst>
                  <a:gd name="T0" fmla="*/ 5 w 334"/>
                  <a:gd name="T1" fmla="*/ 1 h 236"/>
                  <a:gd name="T2" fmla="*/ 6 w 334"/>
                  <a:gd name="T3" fmla="*/ 1 h 236"/>
                  <a:gd name="T4" fmla="*/ 6 w 334"/>
                  <a:gd name="T5" fmla="*/ 1 h 236"/>
                  <a:gd name="T6" fmla="*/ 7 w 334"/>
                  <a:gd name="T7" fmla="*/ 1 h 236"/>
                  <a:gd name="T8" fmla="*/ 8 w 334"/>
                  <a:gd name="T9" fmla="*/ 1 h 236"/>
                  <a:gd name="T10" fmla="*/ 8 w 334"/>
                  <a:gd name="T11" fmla="*/ 1 h 236"/>
                  <a:gd name="T12" fmla="*/ 8 w 334"/>
                  <a:gd name="T13" fmla="*/ 1 h 236"/>
                  <a:gd name="T14" fmla="*/ 9 w 334"/>
                  <a:gd name="T15" fmla="*/ 1 h 236"/>
                  <a:gd name="T16" fmla="*/ 9 w 334"/>
                  <a:gd name="T17" fmla="*/ 1 h 236"/>
                  <a:gd name="T18" fmla="*/ 10 w 334"/>
                  <a:gd name="T19" fmla="*/ 1 h 236"/>
                  <a:gd name="T20" fmla="*/ 11 w 334"/>
                  <a:gd name="T21" fmla="*/ 1 h 236"/>
                  <a:gd name="T22" fmla="*/ 11 w 334"/>
                  <a:gd name="T23" fmla="*/ 1 h 236"/>
                  <a:gd name="T24" fmla="*/ 11 w 334"/>
                  <a:gd name="T25" fmla="*/ 1 h 236"/>
                  <a:gd name="T26" fmla="*/ 11 w 334"/>
                  <a:gd name="T27" fmla="*/ 1 h 236"/>
                  <a:gd name="T28" fmla="*/ 11 w 334"/>
                  <a:gd name="T29" fmla="*/ 1 h 236"/>
                  <a:gd name="T30" fmla="*/ 11 w 334"/>
                  <a:gd name="T31" fmla="*/ 1 h 236"/>
                  <a:gd name="T32" fmla="*/ 10 w 334"/>
                  <a:gd name="T33" fmla="*/ 1 h 236"/>
                  <a:gd name="T34" fmla="*/ 9 w 334"/>
                  <a:gd name="T35" fmla="*/ 1 h 236"/>
                  <a:gd name="T36" fmla="*/ 9 w 334"/>
                  <a:gd name="T37" fmla="*/ 1 h 236"/>
                  <a:gd name="T38" fmla="*/ 9 w 334"/>
                  <a:gd name="T39" fmla="*/ 1 h 236"/>
                  <a:gd name="T40" fmla="*/ 9 w 334"/>
                  <a:gd name="T41" fmla="*/ 1 h 236"/>
                  <a:gd name="T42" fmla="*/ 10 w 334"/>
                  <a:gd name="T43" fmla="*/ 1 h 236"/>
                  <a:gd name="T44" fmla="*/ 10 w 334"/>
                  <a:gd name="T45" fmla="*/ 1 h 236"/>
                  <a:gd name="T46" fmla="*/ 10 w 334"/>
                  <a:gd name="T47" fmla="*/ 1 h 236"/>
                  <a:gd name="T48" fmla="*/ 11 w 334"/>
                  <a:gd name="T49" fmla="*/ 1 h 236"/>
                  <a:gd name="T50" fmla="*/ 11 w 334"/>
                  <a:gd name="T51" fmla="*/ 1 h 236"/>
                  <a:gd name="T52" fmla="*/ 11 w 334"/>
                  <a:gd name="T53" fmla="*/ 1 h 236"/>
                  <a:gd name="T54" fmla="*/ 11 w 334"/>
                  <a:gd name="T55" fmla="*/ 1 h 236"/>
                  <a:gd name="T56" fmla="*/ 11 w 334"/>
                  <a:gd name="T57" fmla="*/ 1 h 236"/>
                  <a:gd name="T58" fmla="*/ 12 w 334"/>
                  <a:gd name="T59" fmla="*/ 1 h 236"/>
                  <a:gd name="T60" fmla="*/ 12 w 334"/>
                  <a:gd name="T61" fmla="*/ 1 h 236"/>
                  <a:gd name="T62" fmla="*/ 12 w 334"/>
                  <a:gd name="T63" fmla="*/ 1 h 236"/>
                  <a:gd name="T64" fmla="*/ 4 w 334"/>
                  <a:gd name="T65" fmla="*/ 1 h 236"/>
                  <a:gd name="T66" fmla="*/ 4 w 334"/>
                  <a:gd name="T67" fmla="*/ 1 h 236"/>
                  <a:gd name="T68" fmla="*/ 4 w 334"/>
                  <a:gd name="T69" fmla="*/ 1 h 236"/>
                  <a:gd name="T70" fmla="*/ 3 w 334"/>
                  <a:gd name="T71" fmla="*/ 1 h 236"/>
                  <a:gd name="T72" fmla="*/ 3 w 334"/>
                  <a:gd name="T73" fmla="*/ 1 h 236"/>
                  <a:gd name="T74" fmla="*/ 3 w 334"/>
                  <a:gd name="T75" fmla="*/ 1 h 236"/>
                  <a:gd name="T76" fmla="*/ 2 w 334"/>
                  <a:gd name="T77" fmla="*/ 1 h 236"/>
                  <a:gd name="T78" fmla="*/ 2 w 334"/>
                  <a:gd name="T79" fmla="*/ 1 h 236"/>
                  <a:gd name="T80" fmla="*/ 2 w 334"/>
                  <a:gd name="T81" fmla="*/ 1 h 236"/>
                  <a:gd name="T82" fmla="*/ 2 w 334"/>
                  <a:gd name="T83" fmla="*/ 1 h 236"/>
                  <a:gd name="T84" fmla="*/ 2 w 334"/>
                  <a:gd name="T85" fmla="*/ 1 h 236"/>
                  <a:gd name="T86" fmla="*/ 2 w 334"/>
                  <a:gd name="T87" fmla="*/ 1 h 236"/>
                  <a:gd name="T88" fmla="*/ 0 w 334"/>
                  <a:gd name="T89" fmla="*/ 1 h 236"/>
                  <a:gd name="T90" fmla="*/ 2 w 334"/>
                  <a:gd name="T91" fmla="*/ 0 h 236"/>
                  <a:gd name="T92" fmla="*/ 2 w 334"/>
                  <a:gd name="T93" fmla="*/ 0 h 236"/>
                  <a:gd name="T94" fmla="*/ 2 w 334"/>
                  <a:gd name="T95" fmla="*/ 1 h 236"/>
                  <a:gd name="T96" fmla="*/ 2 w 334"/>
                  <a:gd name="T97" fmla="*/ 1 h 236"/>
                  <a:gd name="T98" fmla="*/ 2 w 334"/>
                  <a:gd name="T99" fmla="*/ 1 h 236"/>
                  <a:gd name="T100" fmla="*/ 2 w 334"/>
                  <a:gd name="T101" fmla="*/ 1 h 236"/>
                  <a:gd name="T102" fmla="*/ 3 w 334"/>
                  <a:gd name="T103" fmla="*/ 1 h 236"/>
                  <a:gd name="T104" fmla="*/ 3 w 334"/>
                  <a:gd name="T105" fmla="*/ 1 h 236"/>
                  <a:gd name="T106" fmla="*/ 3 w 334"/>
                  <a:gd name="T107" fmla="*/ 1 h 236"/>
                  <a:gd name="T108" fmla="*/ 3 w 334"/>
                  <a:gd name="T109" fmla="*/ 1 h 236"/>
                  <a:gd name="T110" fmla="*/ 4 w 334"/>
                  <a:gd name="T111" fmla="*/ 1 h 236"/>
                  <a:gd name="T112" fmla="*/ 4 w 334"/>
                  <a:gd name="T113" fmla="*/ 1 h 236"/>
                  <a:gd name="T114" fmla="*/ 4 w 334"/>
                  <a:gd name="T115" fmla="*/ 1 h 236"/>
                  <a:gd name="T116" fmla="*/ 5 w 334"/>
                  <a:gd name="T117" fmla="*/ 1 h 2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34"/>
                  <a:gd name="T178" fmla="*/ 0 h 236"/>
                  <a:gd name="T179" fmla="*/ 334 w 334"/>
                  <a:gd name="T180" fmla="*/ 236 h 2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34" h="236">
                    <a:moveTo>
                      <a:pt x="131" y="48"/>
                    </a:moveTo>
                    <a:lnTo>
                      <a:pt x="133" y="48"/>
                    </a:lnTo>
                    <a:lnTo>
                      <a:pt x="135" y="50"/>
                    </a:lnTo>
                    <a:lnTo>
                      <a:pt x="136" y="50"/>
                    </a:lnTo>
                    <a:lnTo>
                      <a:pt x="138" y="50"/>
                    </a:lnTo>
                    <a:lnTo>
                      <a:pt x="142" y="50"/>
                    </a:lnTo>
                    <a:lnTo>
                      <a:pt x="144" y="52"/>
                    </a:lnTo>
                    <a:lnTo>
                      <a:pt x="146" y="52"/>
                    </a:lnTo>
                    <a:lnTo>
                      <a:pt x="150" y="52"/>
                    </a:lnTo>
                    <a:lnTo>
                      <a:pt x="152" y="52"/>
                    </a:lnTo>
                    <a:lnTo>
                      <a:pt x="156" y="52"/>
                    </a:lnTo>
                    <a:lnTo>
                      <a:pt x="159" y="52"/>
                    </a:lnTo>
                    <a:lnTo>
                      <a:pt x="161" y="54"/>
                    </a:lnTo>
                    <a:lnTo>
                      <a:pt x="165" y="54"/>
                    </a:lnTo>
                    <a:lnTo>
                      <a:pt x="167" y="54"/>
                    </a:lnTo>
                    <a:lnTo>
                      <a:pt x="171" y="54"/>
                    </a:lnTo>
                    <a:lnTo>
                      <a:pt x="175" y="54"/>
                    </a:lnTo>
                    <a:lnTo>
                      <a:pt x="177" y="54"/>
                    </a:lnTo>
                    <a:lnTo>
                      <a:pt x="181" y="52"/>
                    </a:lnTo>
                    <a:lnTo>
                      <a:pt x="184" y="52"/>
                    </a:lnTo>
                    <a:lnTo>
                      <a:pt x="186" y="52"/>
                    </a:lnTo>
                    <a:lnTo>
                      <a:pt x="190" y="52"/>
                    </a:lnTo>
                    <a:lnTo>
                      <a:pt x="192" y="52"/>
                    </a:lnTo>
                    <a:lnTo>
                      <a:pt x="196" y="52"/>
                    </a:lnTo>
                    <a:lnTo>
                      <a:pt x="198" y="52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06" y="50"/>
                    </a:lnTo>
                    <a:lnTo>
                      <a:pt x="209" y="48"/>
                    </a:lnTo>
                    <a:lnTo>
                      <a:pt x="211" y="48"/>
                    </a:lnTo>
                    <a:lnTo>
                      <a:pt x="213" y="48"/>
                    </a:lnTo>
                    <a:lnTo>
                      <a:pt x="215" y="46"/>
                    </a:lnTo>
                    <a:lnTo>
                      <a:pt x="217" y="46"/>
                    </a:lnTo>
                    <a:lnTo>
                      <a:pt x="219" y="44"/>
                    </a:lnTo>
                    <a:lnTo>
                      <a:pt x="221" y="44"/>
                    </a:lnTo>
                    <a:lnTo>
                      <a:pt x="223" y="43"/>
                    </a:lnTo>
                    <a:lnTo>
                      <a:pt x="225" y="43"/>
                    </a:lnTo>
                    <a:lnTo>
                      <a:pt x="227" y="41"/>
                    </a:lnTo>
                    <a:lnTo>
                      <a:pt x="229" y="41"/>
                    </a:lnTo>
                    <a:lnTo>
                      <a:pt x="230" y="39"/>
                    </a:lnTo>
                    <a:lnTo>
                      <a:pt x="232" y="39"/>
                    </a:lnTo>
                    <a:lnTo>
                      <a:pt x="234" y="37"/>
                    </a:lnTo>
                    <a:lnTo>
                      <a:pt x="236" y="37"/>
                    </a:lnTo>
                    <a:lnTo>
                      <a:pt x="238" y="35"/>
                    </a:lnTo>
                    <a:lnTo>
                      <a:pt x="240" y="35"/>
                    </a:lnTo>
                    <a:lnTo>
                      <a:pt x="242" y="33"/>
                    </a:lnTo>
                    <a:lnTo>
                      <a:pt x="244" y="33"/>
                    </a:lnTo>
                    <a:lnTo>
                      <a:pt x="246" y="31"/>
                    </a:lnTo>
                    <a:lnTo>
                      <a:pt x="248" y="31"/>
                    </a:lnTo>
                    <a:lnTo>
                      <a:pt x="250" y="31"/>
                    </a:lnTo>
                    <a:lnTo>
                      <a:pt x="252" y="29"/>
                    </a:lnTo>
                    <a:lnTo>
                      <a:pt x="254" y="29"/>
                    </a:lnTo>
                    <a:lnTo>
                      <a:pt x="255" y="27"/>
                    </a:lnTo>
                    <a:lnTo>
                      <a:pt x="257" y="27"/>
                    </a:lnTo>
                    <a:lnTo>
                      <a:pt x="259" y="25"/>
                    </a:lnTo>
                    <a:lnTo>
                      <a:pt x="261" y="25"/>
                    </a:lnTo>
                    <a:lnTo>
                      <a:pt x="263" y="25"/>
                    </a:lnTo>
                    <a:lnTo>
                      <a:pt x="265" y="23"/>
                    </a:lnTo>
                    <a:lnTo>
                      <a:pt x="267" y="23"/>
                    </a:lnTo>
                    <a:lnTo>
                      <a:pt x="269" y="23"/>
                    </a:lnTo>
                    <a:lnTo>
                      <a:pt x="269" y="21"/>
                    </a:lnTo>
                    <a:lnTo>
                      <a:pt x="271" y="21"/>
                    </a:lnTo>
                    <a:lnTo>
                      <a:pt x="273" y="20"/>
                    </a:lnTo>
                    <a:lnTo>
                      <a:pt x="275" y="20"/>
                    </a:lnTo>
                    <a:lnTo>
                      <a:pt x="277" y="18"/>
                    </a:lnTo>
                    <a:lnTo>
                      <a:pt x="278" y="18"/>
                    </a:lnTo>
                    <a:lnTo>
                      <a:pt x="280" y="16"/>
                    </a:lnTo>
                    <a:lnTo>
                      <a:pt x="282" y="16"/>
                    </a:lnTo>
                    <a:lnTo>
                      <a:pt x="284" y="14"/>
                    </a:lnTo>
                    <a:lnTo>
                      <a:pt x="286" y="12"/>
                    </a:lnTo>
                    <a:lnTo>
                      <a:pt x="288" y="12"/>
                    </a:lnTo>
                    <a:lnTo>
                      <a:pt x="290" y="10"/>
                    </a:lnTo>
                    <a:lnTo>
                      <a:pt x="292" y="10"/>
                    </a:lnTo>
                    <a:lnTo>
                      <a:pt x="294" y="8"/>
                    </a:lnTo>
                    <a:lnTo>
                      <a:pt x="296" y="8"/>
                    </a:lnTo>
                    <a:lnTo>
                      <a:pt x="298" y="6"/>
                    </a:lnTo>
                    <a:lnTo>
                      <a:pt x="300" y="6"/>
                    </a:lnTo>
                    <a:lnTo>
                      <a:pt x="301" y="6"/>
                    </a:lnTo>
                    <a:lnTo>
                      <a:pt x="303" y="6"/>
                    </a:lnTo>
                    <a:lnTo>
                      <a:pt x="303" y="8"/>
                    </a:lnTo>
                    <a:lnTo>
                      <a:pt x="301" y="10"/>
                    </a:lnTo>
                    <a:lnTo>
                      <a:pt x="301" y="12"/>
                    </a:lnTo>
                    <a:lnTo>
                      <a:pt x="300" y="14"/>
                    </a:lnTo>
                    <a:lnTo>
                      <a:pt x="298" y="16"/>
                    </a:lnTo>
                    <a:lnTo>
                      <a:pt x="298" y="18"/>
                    </a:lnTo>
                    <a:lnTo>
                      <a:pt x="296" y="20"/>
                    </a:lnTo>
                    <a:lnTo>
                      <a:pt x="294" y="21"/>
                    </a:lnTo>
                    <a:lnTo>
                      <a:pt x="294" y="23"/>
                    </a:lnTo>
                    <a:lnTo>
                      <a:pt x="292" y="25"/>
                    </a:lnTo>
                    <a:lnTo>
                      <a:pt x="290" y="27"/>
                    </a:lnTo>
                    <a:lnTo>
                      <a:pt x="288" y="29"/>
                    </a:lnTo>
                    <a:lnTo>
                      <a:pt x="286" y="33"/>
                    </a:lnTo>
                    <a:lnTo>
                      <a:pt x="284" y="35"/>
                    </a:lnTo>
                    <a:lnTo>
                      <a:pt x="282" y="37"/>
                    </a:lnTo>
                    <a:lnTo>
                      <a:pt x="280" y="39"/>
                    </a:lnTo>
                    <a:lnTo>
                      <a:pt x="278" y="43"/>
                    </a:lnTo>
                    <a:lnTo>
                      <a:pt x="277" y="44"/>
                    </a:lnTo>
                    <a:lnTo>
                      <a:pt x="275" y="46"/>
                    </a:lnTo>
                    <a:lnTo>
                      <a:pt x="273" y="50"/>
                    </a:lnTo>
                    <a:lnTo>
                      <a:pt x="271" y="52"/>
                    </a:lnTo>
                    <a:lnTo>
                      <a:pt x="269" y="56"/>
                    </a:lnTo>
                    <a:lnTo>
                      <a:pt x="267" y="58"/>
                    </a:lnTo>
                    <a:lnTo>
                      <a:pt x="265" y="62"/>
                    </a:lnTo>
                    <a:lnTo>
                      <a:pt x="263" y="64"/>
                    </a:lnTo>
                    <a:lnTo>
                      <a:pt x="261" y="68"/>
                    </a:lnTo>
                    <a:lnTo>
                      <a:pt x="259" y="69"/>
                    </a:lnTo>
                    <a:lnTo>
                      <a:pt x="259" y="73"/>
                    </a:lnTo>
                    <a:lnTo>
                      <a:pt x="257" y="75"/>
                    </a:lnTo>
                    <a:lnTo>
                      <a:pt x="257" y="79"/>
                    </a:lnTo>
                    <a:lnTo>
                      <a:pt x="255" y="83"/>
                    </a:lnTo>
                    <a:lnTo>
                      <a:pt x="255" y="85"/>
                    </a:lnTo>
                    <a:lnTo>
                      <a:pt x="254" y="89"/>
                    </a:lnTo>
                    <a:lnTo>
                      <a:pt x="254" y="91"/>
                    </a:lnTo>
                    <a:lnTo>
                      <a:pt x="252" y="94"/>
                    </a:lnTo>
                    <a:lnTo>
                      <a:pt x="252" y="96"/>
                    </a:lnTo>
                    <a:lnTo>
                      <a:pt x="252" y="98"/>
                    </a:lnTo>
                    <a:lnTo>
                      <a:pt x="252" y="102"/>
                    </a:lnTo>
                    <a:lnTo>
                      <a:pt x="252" y="104"/>
                    </a:lnTo>
                    <a:lnTo>
                      <a:pt x="252" y="106"/>
                    </a:lnTo>
                    <a:lnTo>
                      <a:pt x="250" y="108"/>
                    </a:lnTo>
                    <a:lnTo>
                      <a:pt x="252" y="110"/>
                    </a:lnTo>
                    <a:lnTo>
                      <a:pt x="252" y="112"/>
                    </a:lnTo>
                    <a:lnTo>
                      <a:pt x="252" y="114"/>
                    </a:lnTo>
                    <a:lnTo>
                      <a:pt x="252" y="116"/>
                    </a:lnTo>
                    <a:lnTo>
                      <a:pt x="254" y="116"/>
                    </a:lnTo>
                    <a:lnTo>
                      <a:pt x="254" y="114"/>
                    </a:lnTo>
                    <a:lnTo>
                      <a:pt x="255" y="114"/>
                    </a:lnTo>
                    <a:lnTo>
                      <a:pt x="255" y="112"/>
                    </a:lnTo>
                    <a:lnTo>
                      <a:pt x="257" y="112"/>
                    </a:lnTo>
                    <a:lnTo>
                      <a:pt x="257" y="108"/>
                    </a:lnTo>
                    <a:lnTo>
                      <a:pt x="259" y="108"/>
                    </a:lnTo>
                    <a:lnTo>
                      <a:pt x="259" y="106"/>
                    </a:lnTo>
                    <a:lnTo>
                      <a:pt x="261" y="104"/>
                    </a:lnTo>
                    <a:lnTo>
                      <a:pt x="261" y="102"/>
                    </a:lnTo>
                    <a:lnTo>
                      <a:pt x="263" y="100"/>
                    </a:lnTo>
                    <a:lnTo>
                      <a:pt x="265" y="98"/>
                    </a:lnTo>
                    <a:lnTo>
                      <a:pt x="265" y="96"/>
                    </a:lnTo>
                    <a:lnTo>
                      <a:pt x="267" y="96"/>
                    </a:lnTo>
                    <a:lnTo>
                      <a:pt x="267" y="94"/>
                    </a:lnTo>
                    <a:lnTo>
                      <a:pt x="269" y="94"/>
                    </a:lnTo>
                    <a:lnTo>
                      <a:pt x="269" y="92"/>
                    </a:lnTo>
                    <a:lnTo>
                      <a:pt x="271" y="92"/>
                    </a:lnTo>
                    <a:lnTo>
                      <a:pt x="271" y="91"/>
                    </a:lnTo>
                    <a:lnTo>
                      <a:pt x="273" y="91"/>
                    </a:lnTo>
                    <a:lnTo>
                      <a:pt x="275" y="89"/>
                    </a:lnTo>
                    <a:lnTo>
                      <a:pt x="277" y="89"/>
                    </a:lnTo>
                    <a:lnTo>
                      <a:pt x="278" y="89"/>
                    </a:lnTo>
                    <a:lnTo>
                      <a:pt x="278" y="87"/>
                    </a:lnTo>
                    <a:lnTo>
                      <a:pt x="280" y="87"/>
                    </a:lnTo>
                    <a:lnTo>
                      <a:pt x="282" y="87"/>
                    </a:lnTo>
                    <a:lnTo>
                      <a:pt x="284" y="85"/>
                    </a:lnTo>
                    <a:lnTo>
                      <a:pt x="286" y="85"/>
                    </a:lnTo>
                    <a:lnTo>
                      <a:pt x="288" y="85"/>
                    </a:lnTo>
                    <a:lnTo>
                      <a:pt x="290" y="85"/>
                    </a:lnTo>
                    <a:lnTo>
                      <a:pt x="292" y="85"/>
                    </a:lnTo>
                    <a:lnTo>
                      <a:pt x="294" y="85"/>
                    </a:lnTo>
                    <a:lnTo>
                      <a:pt x="296" y="85"/>
                    </a:lnTo>
                    <a:lnTo>
                      <a:pt x="298" y="85"/>
                    </a:lnTo>
                    <a:lnTo>
                      <a:pt x="298" y="87"/>
                    </a:lnTo>
                    <a:lnTo>
                      <a:pt x="300" y="87"/>
                    </a:lnTo>
                    <a:lnTo>
                      <a:pt x="301" y="89"/>
                    </a:lnTo>
                    <a:lnTo>
                      <a:pt x="301" y="91"/>
                    </a:lnTo>
                    <a:lnTo>
                      <a:pt x="301" y="92"/>
                    </a:lnTo>
                    <a:lnTo>
                      <a:pt x="301" y="94"/>
                    </a:lnTo>
                    <a:lnTo>
                      <a:pt x="303" y="96"/>
                    </a:lnTo>
                    <a:lnTo>
                      <a:pt x="301" y="96"/>
                    </a:lnTo>
                    <a:lnTo>
                      <a:pt x="301" y="98"/>
                    </a:lnTo>
                    <a:lnTo>
                      <a:pt x="301" y="100"/>
                    </a:lnTo>
                    <a:lnTo>
                      <a:pt x="301" y="102"/>
                    </a:lnTo>
                    <a:lnTo>
                      <a:pt x="301" y="104"/>
                    </a:lnTo>
                    <a:lnTo>
                      <a:pt x="301" y="106"/>
                    </a:lnTo>
                    <a:lnTo>
                      <a:pt x="300" y="108"/>
                    </a:lnTo>
                    <a:lnTo>
                      <a:pt x="300" y="110"/>
                    </a:lnTo>
                    <a:lnTo>
                      <a:pt x="300" y="112"/>
                    </a:lnTo>
                    <a:lnTo>
                      <a:pt x="301" y="114"/>
                    </a:lnTo>
                    <a:lnTo>
                      <a:pt x="303" y="114"/>
                    </a:lnTo>
                    <a:lnTo>
                      <a:pt x="305" y="116"/>
                    </a:lnTo>
                    <a:lnTo>
                      <a:pt x="307" y="116"/>
                    </a:lnTo>
                    <a:lnTo>
                      <a:pt x="309" y="116"/>
                    </a:lnTo>
                    <a:lnTo>
                      <a:pt x="311" y="116"/>
                    </a:lnTo>
                    <a:lnTo>
                      <a:pt x="313" y="114"/>
                    </a:lnTo>
                    <a:lnTo>
                      <a:pt x="315" y="114"/>
                    </a:lnTo>
                    <a:lnTo>
                      <a:pt x="317" y="114"/>
                    </a:lnTo>
                    <a:lnTo>
                      <a:pt x="319" y="114"/>
                    </a:lnTo>
                    <a:lnTo>
                      <a:pt x="321" y="114"/>
                    </a:lnTo>
                    <a:lnTo>
                      <a:pt x="323" y="112"/>
                    </a:lnTo>
                    <a:lnTo>
                      <a:pt x="325" y="112"/>
                    </a:lnTo>
                    <a:lnTo>
                      <a:pt x="326" y="112"/>
                    </a:lnTo>
                    <a:lnTo>
                      <a:pt x="328" y="110"/>
                    </a:lnTo>
                    <a:lnTo>
                      <a:pt x="330" y="110"/>
                    </a:lnTo>
                    <a:lnTo>
                      <a:pt x="332" y="110"/>
                    </a:lnTo>
                    <a:lnTo>
                      <a:pt x="334" y="108"/>
                    </a:lnTo>
                    <a:lnTo>
                      <a:pt x="288" y="236"/>
                    </a:lnTo>
                    <a:lnTo>
                      <a:pt x="121" y="119"/>
                    </a:lnTo>
                    <a:lnTo>
                      <a:pt x="119" y="117"/>
                    </a:lnTo>
                    <a:lnTo>
                      <a:pt x="117" y="116"/>
                    </a:lnTo>
                    <a:lnTo>
                      <a:pt x="115" y="114"/>
                    </a:lnTo>
                    <a:lnTo>
                      <a:pt x="113" y="112"/>
                    </a:lnTo>
                    <a:lnTo>
                      <a:pt x="112" y="112"/>
                    </a:lnTo>
                    <a:lnTo>
                      <a:pt x="112" y="110"/>
                    </a:lnTo>
                    <a:lnTo>
                      <a:pt x="110" y="108"/>
                    </a:lnTo>
                    <a:lnTo>
                      <a:pt x="108" y="106"/>
                    </a:lnTo>
                    <a:lnTo>
                      <a:pt x="106" y="104"/>
                    </a:lnTo>
                    <a:lnTo>
                      <a:pt x="104" y="102"/>
                    </a:lnTo>
                    <a:lnTo>
                      <a:pt x="102" y="100"/>
                    </a:lnTo>
                    <a:lnTo>
                      <a:pt x="100" y="98"/>
                    </a:lnTo>
                    <a:lnTo>
                      <a:pt x="98" y="96"/>
                    </a:lnTo>
                    <a:lnTo>
                      <a:pt x="96" y="94"/>
                    </a:lnTo>
                    <a:lnTo>
                      <a:pt x="94" y="92"/>
                    </a:lnTo>
                    <a:lnTo>
                      <a:pt x="92" y="91"/>
                    </a:lnTo>
                    <a:lnTo>
                      <a:pt x="90" y="89"/>
                    </a:lnTo>
                    <a:lnTo>
                      <a:pt x="88" y="87"/>
                    </a:lnTo>
                    <a:lnTo>
                      <a:pt x="87" y="85"/>
                    </a:lnTo>
                    <a:lnTo>
                      <a:pt x="85" y="83"/>
                    </a:lnTo>
                    <a:lnTo>
                      <a:pt x="83" y="81"/>
                    </a:lnTo>
                    <a:lnTo>
                      <a:pt x="83" y="79"/>
                    </a:lnTo>
                    <a:lnTo>
                      <a:pt x="81" y="79"/>
                    </a:lnTo>
                    <a:lnTo>
                      <a:pt x="79" y="77"/>
                    </a:lnTo>
                    <a:lnTo>
                      <a:pt x="79" y="75"/>
                    </a:lnTo>
                    <a:lnTo>
                      <a:pt x="77" y="73"/>
                    </a:lnTo>
                    <a:lnTo>
                      <a:pt x="77" y="71"/>
                    </a:lnTo>
                    <a:lnTo>
                      <a:pt x="75" y="71"/>
                    </a:lnTo>
                    <a:lnTo>
                      <a:pt x="75" y="69"/>
                    </a:lnTo>
                    <a:lnTo>
                      <a:pt x="73" y="68"/>
                    </a:lnTo>
                    <a:lnTo>
                      <a:pt x="73" y="66"/>
                    </a:lnTo>
                    <a:lnTo>
                      <a:pt x="71" y="66"/>
                    </a:lnTo>
                    <a:lnTo>
                      <a:pt x="69" y="64"/>
                    </a:lnTo>
                    <a:lnTo>
                      <a:pt x="69" y="62"/>
                    </a:lnTo>
                    <a:lnTo>
                      <a:pt x="67" y="60"/>
                    </a:lnTo>
                    <a:lnTo>
                      <a:pt x="65" y="58"/>
                    </a:lnTo>
                    <a:lnTo>
                      <a:pt x="64" y="56"/>
                    </a:lnTo>
                    <a:lnTo>
                      <a:pt x="62" y="54"/>
                    </a:lnTo>
                    <a:lnTo>
                      <a:pt x="60" y="52"/>
                    </a:lnTo>
                    <a:lnTo>
                      <a:pt x="58" y="50"/>
                    </a:lnTo>
                    <a:lnTo>
                      <a:pt x="56" y="48"/>
                    </a:lnTo>
                    <a:lnTo>
                      <a:pt x="54" y="46"/>
                    </a:lnTo>
                    <a:lnTo>
                      <a:pt x="52" y="44"/>
                    </a:lnTo>
                    <a:lnTo>
                      <a:pt x="50" y="43"/>
                    </a:lnTo>
                    <a:lnTo>
                      <a:pt x="48" y="41"/>
                    </a:lnTo>
                    <a:lnTo>
                      <a:pt x="46" y="39"/>
                    </a:lnTo>
                    <a:lnTo>
                      <a:pt x="44" y="37"/>
                    </a:lnTo>
                    <a:lnTo>
                      <a:pt x="42" y="35"/>
                    </a:lnTo>
                    <a:lnTo>
                      <a:pt x="41" y="33"/>
                    </a:lnTo>
                    <a:lnTo>
                      <a:pt x="39" y="31"/>
                    </a:lnTo>
                    <a:lnTo>
                      <a:pt x="37" y="29"/>
                    </a:lnTo>
                    <a:lnTo>
                      <a:pt x="35" y="27"/>
                    </a:lnTo>
                    <a:lnTo>
                      <a:pt x="33" y="27"/>
                    </a:lnTo>
                    <a:lnTo>
                      <a:pt x="31" y="25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1" y="20"/>
                    </a:lnTo>
                    <a:lnTo>
                      <a:pt x="19" y="20"/>
                    </a:lnTo>
                    <a:lnTo>
                      <a:pt x="17" y="20"/>
                    </a:lnTo>
                    <a:lnTo>
                      <a:pt x="17" y="18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3" y="6"/>
                    </a:lnTo>
                    <a:lnTo>
                      <a:pt x="35" y="6"/>
                    </a:lnTo>
                    <a:lnTo>
                      <a:pt x="37" y="6"/>
                    </a:lnTo>
                    <a:lnTo>
                      <a:pt x="39" y="8"/>
                    </a:lnTo>
                    <a:lnTo>
                      <a:pt x="41" y="10"/>
                    </a:lnTo>
                    <a:lnTo>
                      <a:pt x="42" y="10"/>
                    </a:lnTo>
                    <a:lnTo>
                      <a:pt x="44" y="12"/>
                    </a:lnTo>
                    <a:lnTo>
                      <a:pt x="46" y="12"/>
                    </a:lnTo>
                    <a:lnTo>
                      <a:pt x="48" y="14"/>
                    </a:lnTo>
                    <a:lnTo>
                      <a:pt x="50" y="16"/>
                    </a:lnTo>
                    <a:lnTo>
                      <a:pt x="52" y="18"/>
                    </a:lnTo>
                    <a:lnTo>
                      <a:pt x="54" y="18"/>
                    </a:lnTo>
                    <a:lnTo>
                      <a:pt x="54" y="20"/>
                    </a:lnTo>
                    <a:lnTo>
                      <a:pt x="56" y="20"/>
                    </a:lnTo>
                    <a:lnTo>
                      <a:pt x="58" y="21"/>
                    </a:lnTo>
                    <a:lnTo>
                      <a:pt x="60" y="23"/>
                    </a:lnTo>
                    <a:lnTo>
                      <a:pt x="62" y="25"/>
                    </a:lnTo>
                    <a:lnTo>
                      <a:pt x="64" y="27"/>
                    </a:lnTo>
                    <a:lnTo>
                      <a:pt x="65" y="29"/>
                    </a:lnTo>
                    <a:lnTo>
                      <a:pt x="67" y="31"/>
                    </a:lnTo>
                    <a:lnTo>
                      <a:pt x="69" y="33"/>
                    </a:lnTo>
                    <a:lnTo>
                      <a:pt x="71" y="33"/>
                    </a:lnTo>
                    <a:lnTo>
                      <a:pt x="71" y="35"/>
                    </a:lnTo>
                    <a:lnTo>
                      <a:pt x="73" y="35"/>
                    </a:lnTo>
                    <a:lnTo>
                      <a:pt x="73" y="33"/>
                    </a:lnTo>
                    <a:lnTo>
                      <a:pt x="75" y="33"/>
                    </a:lnTo>
                    <a:lnTo>
                      <a:pt x="75" y="31"/>
                    </a:lnTo>
                    <a:lnTo>
                      <a:pt x="75" y="29"/>
                    </a:lnTo>
                    <a:lnTo>
                      <a:pt x="75" y="27"/>
                    </a:lnTo>
                    <a:lnTo>
                      <a:pt x="77" y="25"/>
                    </a:lnTo>
                    <a:lnTo>
                      <a:pt x="77" y="23"/>
                    </a:lnTo>
                    <a:lnTo>
                      <a:pt x="77" y="21"/>
                    </a:lnTo>
                    <a:lnTo>
                      <a:pt x="77" y="20"/>
                    </a:lnTo>
                    <a:lnTo>
                      <a:pt x="77" y="18"/>
                    </a:lnTo>
                    <a:lnTo>
                      <a:pt x="79" y="18"/>
                    </a:lnTo>
                    <a:lnTo>
                      <a:pt x="79" y="16"/>
                    </a:lnTo>
                    <a:lnTo>
                      <a:pt x="81" y="16"/>
                    </a:lnTo>
                    <a:lnTo>
                      <a:pt x="81" y="14"/>
                    </a:lnTo>
                    <a:lnTo>
                      <a:pt x="83" y="14"/>
                    </a:lnTo>
                    <a:lnTo>
                      <a:pt x="83" y="12"/>
                    </a:lnTo>
                    <a:lnTo>
                      <a:pt x="85" y="12"/>
                    </a:lnTo>
                    <a:lnTo>
                      <a:pt x="87" y="12"/>
                    </a:lnTo>
                    <a:lnTo>
                      <a:pt x="88" y="12"/>
                    </a:lnTo>
                    <a:lnTo>
                      <a:pt x="90" y="12"/>
                    </a:lnTo>
                    <a:lnTo>
                      <a:pt x="90" y="14"/>
                    </a:lnTo>
                    <a:lnTo>
                      <a:pt x="90" y="16"/>
                    </a:lnTo>
                    <a:lnTo>
                      <a:pt x="92" y="18"/>
                    </a:lnTo>
                    <a:lnTo>
                      <a:pt x="92" y="20"/>
                    </a:lnTo>
                    <a:lnTo>
                      <a:pt x="94" y="20"/>
                    </a:lnTo>
                    <a:lnTo>
                      <a:pt x="94" y="21"/>
                    </a:lnTo>
                    <a:lnTo>
                      <a:pt x="96" y="23"/>
                    </a:lnTo>
                    <a:lnTo>
                      <a:pt x="98" y="25"/>
                    </a:lnTo>
                    <a:lnTo>
                      <a:pt x="100" y="27"/>
                    </a:lnTo>
                    <a:lnTo>
                      <a:pt x="102" y="29"/>
                    </a:lnTo>
                    <a:lnTo>
                      <a:pt x="104" y="31"/>
                    </a:lnTo>
                    <a:lnTo>
                      <a:pt x="106" y="33"/>
                    </a:lnTo>
                    <a:lnTo>
                      <a:pt x="108" y="35"/>
                    </a:lnTo>
                    <a:lnTo>
                      <a:pt x="110" y="35"/>
                    </a:lnTo>
                    <a:lnTo>
                      <a:pt x="112" y="37"/>
                    </a:lnTo>
                    <a:lnTo>
                      <a:pt x="112" y="39"/>
                    </a:lnTo>
                    <a:lnTo>
                      <a:pt x="113" y="39"/>
                    </a:lnTo>
                    <a:lnTo>
                      <a:pt x="115" y="41"/>
                    </a:lnTo>
                    <a:lnTo>
                      <a:pt x="117" y="41"/>
                    </a:lnTo>
                    <a:lnTo>
                      <a:pt x="119" y="43"/>
                    </a:lnTo>
                    <a:lnTo>
                      <a:pt x="121" y="44"/>
                    </a:lnTo>
                    <a:lnTo>
                      <a:pt x="123" y="44"/>
                    </a:lnTo>
                    <a:lnTo>
                      <a:pt x="125" y="46"/>
                    </a:lnTo>
                    <a:lnTo>
                      <a:pt x="127" y="46"/>
                    </a:lnTo>
                    <a:lnTo>
                      <a:pt x="129" y="48"/>
                    </a:lnTo>
                    <a:lnTo>
                      <a:pt x="131" y="48"/>
                    </a:lnTo>
                    <a:close/>
                  </a:path>
                </a:pathLst>
              </a:custGeom>
              <a:solidFill>
                <a:srgbClr val="7BB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01" name="Freeform 877"/>
              <p:cNvSpPr>
                <a:spLocks noChangeAspect="1"/>
              </p:cNvSpPr>
              <p:nvPr/>
            </p:nvSpPr>
            <p:spPr bwMode="auto">
              <a:xfrm>
                <a:off x="1195" y="3417"/>
                <a:ext cx="246" cy="164"/>
              </a:xfrm>
              <a:custGeom>
                <a:avLst/>
                <a:gdLst>
                  <a:gd name="T0" fmla="*/ 5 w 324"/>
                  <a:gd name="T1" fmla="*/ 1 h 234"/>
                  <a:gd name="T2" fmla="*/ 5 w 324"/>
                  <a:gd name="T3" fmla="*/ 1 h 234"/>
                  <a:gd name="T4" fmla="*/ 6 w 324"/>
                  <a:gd name="T5" fmla="*/ 1 h 234"/>
                  <a:gd name="T6" fmla="*/ 6 w 324"/>
                  <a:gd name="T7" fmla="*/ 1 h 234"/>
                  <a:gd name="T8" fmla="*/ 8 w 324"/>
                  <a:gd name="T9" fmla="*/ 1 h 234"/>
                  <a:gd name="T10" fmla="*/ 8 w 324"/>
                  <a:gd name="T11" fmla="*/ 1 h 234"/>
                  <a:gd name="T12" fmla="*/ 8 w 324"/>
                  <a:gd name="T13" fmla="*/ 1 h 234"/>
                  <a:gd name="T14" fmla="*/ 8 w 324"/>
                  <a:gd name="T15" fmla="*/ 1 h 234"/>
                  <a:gd name="T16" fmla="*/ 8 w 324"/>
                  <a:gd name="T17" fmla="*/ 1 h 234"/>
                  <a:gd name="T18" fmla="*/ 9 w 324"/>
                  <a:gd name="T19" fmla="*/ 1 h 234"/>
                  <a:gd name="T20" fmla="*/ 10 w 324"/>
                  <a:gd name="T21" fmla="*/ 1 h 234"/>
                  <a:gd name="T22" fmla="*/ 10 w 324"/>
                  <a:gd name="T23" fmla="*/ 1 h 234"/>
                  <a:gd name="T24" fmla="*/ 11 w 324"/>
                  <a:gd name="T25" fmla="*/ 1 h 234"/>
                  <a:gd name="T26" fmla="*/ 11 w 324"/>
                  <a:gd name="T27" fmla="*/ 1 h 234"/>
                  <a:gd name="T28" fmla="*/ 11 w 324"/>
                  <a:gd name="T29" fmla="*/ 1 h 234"/>
                  <a:gd name="T30" fmla="*/ 11 w 324"/>
                  <a:gd name="T31" fmla="*/ 1 h 234"/>
                  <a:gd name="T32" fmla="*/ 10 w 324"/>
                  <a:gd name="T33" fmla="*/ 1 h 234"/>
                  <a:gd name="T34" fmla="*/ 9 w 324"/>
                  <a:gd name="T35" fmla="*/ 1 h 234"/>
                  <a:gd name="T36" fmla="*/ 8 w 324"/>
                  <a:gd name="T37" fmla="*/ 1 h 234"/>
                  <a:gd name="T38" fmla="*/ 8 w 324"/>
                  <a:gd name="T39" fmla="*/ 1 h 234"/>
                  <a:gd name="T40" fmla="*/ 8 w 324"/>
                  <a:gd name="T41" fmla="*/ 1 h 234"/>
                  <a:gd name="T42" fmla="*/ 8 w 324"/>
                  <a:gd name="T43" fmla="*/ 2 h 234"/>
                  <a:gd name="T44" fmla="*/ 9 w 324"/>
                  <a:gd name="T45" fmla="*/ 1 h 234"/>
                  <a:gd name="T46" fmla="*/ 9 w 324"/>
                  <a:gd name="T47" fmla="*/ 1 h 234"/>
                  <a:gd name="T48" fmla="*/ 10 w 324"/>
                  <a:gd name="T49" fmla="*/ 1 h 234"/>
                  <a:gd name="T50" fmla="*/ 10 w 324"/>
                  <a:gd name="T51" fmla="*/ 1 h 234"/>
                  <a:gd name="T52" fmla="*/ 11 w 324"/>
                  <a:gd name="T53" fmla="*/ 1 h 234"/>
                  <a:gd name="T54" fmla="*/ 11 w 324"/>
                  <a:gd name="T55" fmla="*/ 1 h 234"/>
                  <a:gd name="T56" fmla="*/ 11 w 324"/>
                  <a:gd name="T57" fmla="*/ 1 h 234"/>
                  <a:gd name="T58" fmla="*/ 11 w 324"/>
                  <a:gd name="T59" fmla="*/ 2 h 234"/>
                  <a:gd name="T60" fmla="*/ 11 w 324"/>
                  <a:gd name="T61" fmla="*/ 2 h 234"/>
                  <a:gd name="T62" fmla="*/ 11 w 324"/>
                  <a:gd name="T63" fmla="*/ 2 h 234"/>
                  <a:gd name="T64" fmla="*/ 11 w 324"/>
                  <a:gd name="T65" fmla="*/ 1 h 234"/>
                  <a:gd name="T66" fmla="*/ 4 w 324"/>
                  <a:gd name="T67" fmla="*/ 1 h 234"/>
                  <a:gd name="T68" fmla="*/ 4 w 324"/>
                  <a:gd name="T69" fmla="*/ 1 h 234"/>
                  <a:gd name="T70" fmla="*/ 4 w 324"/>
                  <a:gd name="T71" fmla="*/ 1 h 234"/>
                  <a:gd name="T72" fmla="*/ 3 w 324"/>
                  <a:gd name="T73" fmla="*/ 1 h 234"/>
                  <a:gd name="T74" fmla="*/ 3 w 324"/>
                  <a:gd name="T75" fmla="*/ 1 h 234"/>
                  <a:gd name="T76" fmla="*/ 2 w 324"/>
                  <a:gd name="T77" fmla="*/ 1 h 234"/>
                  <a:gd name="T78" fmla="*/ 2 w 324"/>
                  <a:gd name="T79" fmla="*/ 1 h 234"/>
                  <a:gd name="T80" fmla="*/ 2 w 324"/>
                  <a:gd name="T81" fmla="*/ 1 h 234"/>
                  <a:gd name="T82" fmla="*/ 2 w 324"/>
                  <a:gd name="T83" fmla="*/ 1 h 234"/>
                  <a:gd name="T84" fmla="*/ 2 w 324"/>
                  <a:gd name="T85" fmla="*/ 1 h 234"/>
                  <a:gd name="T86" fmla="*/ 2 w 324"/>
                  <a:gd name="T87" fmla="*/ 1 h 234"/>
                  <a:gd name="T88" fmla="*/ 2 w 324"/>
                  <a:gd name="T89" fmla="*/ 1 h 234"/>
                  <a:gd name="T90" fmla="*/ 2 w 324"/>
                  <a:gd name="T91" fmla="*/ 1 h 234"/>
                  <a:gd name="T92" fmla="*/ 2 w 324"/>
                  <a:gd name="T93" fmla="*/ 1 h 234"/>
                  <a:gd name="T94" fmla="*/ 2 w 324"/>
                  <a:gd name="T95" fmla="*/ 1 h 234"/>
                  <a:gd name="T96" fmla="*/ 2 w 324"/>
                  <a:gd name="T97" fmla="*/ 1 h 234"/>
                  <a:gd name="T98" fmla="*/ 2 w 324"/>
                  <a:gd name="T99" fmla="*/ 1 h 234"/>
                  <a:gd name="T100" fmla="*/ 2 w 324"/>
                  <a:gd name="T101" fmla="*/ 1 h 234"/>
                  <a:gd name="T102" fmla="*/ 2 w 324"/>
                  <a:gd name="T103" fmla="*/ 1 h 234"/>
                  <a:gd name="T104" fmla="*/ 3 w 324"/>
                  <a:gd name="T105" fmla="*/ 1 h 234"/>
                  <a:gd name="T106" fmla="*/ 3 w 324"/>
                  <a:gd name="T107" fmla="*/ 1 h 234"/>
                  <a:gd name="T108" fmla="*/ 3 w 324"/>
                  <a:gd name="T109" fmla="*/ 1 h 234"/>
                  <a:gd name="T110" fmla="*/ 3 w 324"/>
                  <a:gd name="T111" fmla="*/ 1 h 234"/>
                  <a:gd name="T112" fmla="*/ 3 w 324"/>
                  <a:gd name="T113" fmla="*/ 1 h 234"/>
                  <a:gd name="T114" fmla="*/ 4 w 324"/>
                  <a:gd name="T115" fmla="*/ 1 h 234"/>
                  <a:gd name="T116" fmla="*/ 4 w 324"/>
                  <a:gd name="T117" fmla="*/ 1 h 234"/>
                  <a:gd name="T118" fmla="*/ 4 w 324"/>
                  <a:gd name="T119" fmla="*/ 1 h 23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24"/>
                  <a:gd name="T181" fmla="*/ 0 h 234"/>
                  <a:gd name="T182" fmla="*/ 324 w 324"/>
                  <a:gd name="T183" fmla="*/ 234 h 23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24" h="234">
                    <a:moveTo>
                      <a:pt x="121" y="56"/>
                    </a:moveTo>
                    <a:lnTo>
                      <a:pt x="123" y="56"/>
                    </a:lnTo>
                    <a:lnTo>
                      <a:pt x="125" y="58"/>
                    </a:lnTo>
                    <a:lnTo>
                      <a:pt x="127" y="58"/>
                    </a:lnTo>
                    <a:lnTo>
                      <a:pt x="128" y="58"/>
                    </a:lnTo>
                    <a:lnTo>
                      <a:pt x="132" y="58"/>
                    </a:lnTo>
                    <a:lnTo>
                      <a:pt x="134" y="60"/>
                    </a:lnTo>
                    <a:lnTo>
                      <a:pt x="136" y="60"/>
                    </a:lnTo>
                    <a:lnTo>
                      <a:pt x="140" y="60"/>
                    </a:lnTo>
                    <a:lnTo>
                      <a:pt x="142" y="60"/>
                    </a:lnTo>
                    <a:lnTo>
                      <a:pt x="146" y="60"/>
                    </a:lnTo>
                    <a:lnTo>
                      <a:pt x="148" y="60"/>
                    </a:lnTo>
                    <a:lnTo>
                      <a:pt x="151" y="60"/>
                    </a:lnTo>
                    <a:lnTo>
                      <a:pt x="155" y="62"/>
                    </a:lnTo>
                    <a:lnTo>
                      <a:pt x="157" y="62"/>
                    </a:lnTo>
                    <a:lnTo>
                      <a:pt x="161" y="62"/>
                    </a:lnTo>
                    <a:lnTo>
                      <a:pt x="165" y="60"/>
                    </a:lnTo>
                    <a:lnTo>
                      <a:pt x="169" y="60"/>
                    </a:lnTo>
                    <a:lnTo>
                      <a:pt x="171" y="60"/>
                    </a:lnTo>
                    <a:lnTo>
                      <a:pt x="175" y="60"/>
                    </a:lnTo>
                    <a:lnTo>
                      <a:pt x="178" y="60"/>
                    </a:lnTo>
                    <a:lnTo>
                      <a:pt x="180" y="60"/>
                    </a:lnTo>
                    <a:lnTo>
                      <a:pt x="184" y="60"/>
                    </a:lnTo>
                    <a:lnTo>
                      <a:pt x="186" y="60"/>
                    </a:lnTo>
                    <a:lnTo>
                      <a:pt x="190" y="58"/>
                    </a:lnTo>
                    <a:lnTo>
                      <a:pt x="192" y="58"/>
                    </a:lnTo>
                    <a:lnTo>
                      <a:pt x="196" y="58"/>
                    </a:lnTo>
                    <a:lnTo>
                      <a:pt x="198" y="58"/>
                    </a:lnTo>
                    <a:lnTo>
                      <a:pt x="199" y="56"/>
                    </a:lnTo>
                    <a:lnTo>
                      <a:pt x="201" y="56"/>
                    </a:lnTo>
                    <a:lnTo>
                      <a:pt x="203" y="56"/>
                    </a:lnTo>
                    <a:lnTo>
                      <a:pt x="205" y="54"/>
                    </a:lnTo>
                    <a:lnTo>
                      <a:pt x="207" y="54"/>
                    </a:lnTo>
                    <a:lnTo>
                      <a:pt x="209" y="52"/>
                    </a:lnTo>
                    <a:lnTo>
                      <a:pt x="211" y="52"/>
                    </a:lnTo>
                    <a:lnTo>
                      <a:pt x="213" y="52"/>
                    </a:lnTo>
                    <a:lnTo>
                      <a:pt x="215" y="50"/>
                    </a:lnTo>
                    <a:lnTo>
                      <a:pt x="217" y="48"/>
                    </a:lnTo>
                    <a:lnTo>
                      <a:pt x="219" y="48"/>
                    </a:lnTo>
                    <a:lnTo>
                      <a:pt x="221" y="46"/>
                    </a:lnTo>
                    <a:lnTo>
                      <a:pt x="222" y="46"/>
                    </a:lnTo>
                    <a:lnTo>
                      <a:pt x="224" y="44"/>
                    </a:lnTo>
                    <a:lnTo>
                      <a:pt x="226" y="44"/>
                    </a:lnTo>
                    <a:lnTo>
                      <a:pt x="228" y="42"/>
                    </a:lnTo>
                    <a:lnTo>
                      <a:pt x="230" y="42"/>
                    </a:lnTo>
                    <a:lnTo>
                      <a:pt x="232" y="41"/>
                    </a:lnTo>
                    <a:lnTo>
                      <a:pt x="234" y="41"/>
                    </a:lnTo>
                    <a:lnTo>
                      <a:pt x="236" y="39"/>
                    </a:lnTo>
                    <a:lnTo>
                      <a:pt x="238" y="39"/>
                    </a:lnTo>
                    <a:lnTo>
                      <a:pt x="238" y="37"/>
                    </a:lnTo>
                    <a:lnTo>
                      <a:pt x="240" y="37"/>
                    </a:lnTo>
                    <a:lnTo>
                      <a:pt x="242" y="35"/>
                    </a:lnTo>
                    <a:lnTo>
                      <a:pt x="244" y="35"/>
                    </a:lnTo>
                    <a:lnTo>
                      <a:pt x="246" y="33"/>
                    </a:lnTo>
                    <a:lnTo>
                      <a:pt x="247" y="33"/>
                    </a:lnTo>
                    <a:lnTo>
                      <a:pt x="249" y="31"/>
                    </a:lnTo>
                    <a:lnTo>
                      <a:pt x="251" y="31"/>
                    </a:lnTo>
                    <a:lnTo>
                      <a:pt x="251" y="29"/>
                    </a:lnTo>
                    <a:lnTo>
                      <a:pt x="253" y="29"/>
                    </a:lnTo>
                    <a:lnTo>
                      <a:pt x="255" y="29"/>
                    </a:lnTo>
                    <a:lnTo>
                      <a:pt x="255" y="27"/>
                    </a:lnTo>
                    <a:lnTo>
                      <a:pt x="257" y="27"/>
                    </a:lnTo>
                    <a:lnTo>
                      <a:pt x="259" y="27"/>
                    </a:lnTo>
                    <a:lnTo>
                      <a:pt x="259" y="25"/>
                    </a:lnTo>
                    <a:lnTo>
                      <a:pt x="261" y="25"/>
                    </a:lnTo>
                    <a:lnTo>
                      <a:pt x="263" y="23"/>
                    </a:lnTo>
                    <a:lnTo>
                      <a:pt x="265" y="23"/>
                    </a:lnTo>
                    <a:lnTo>
                      <a:pt x="265" y="21"/>
                    </a:lnTo>
                    <a:lnTo>
                      <a:pt x="267" y="21"/>
                    </a:lnTo>
                    <a:lnTo>
                      <a:pt x="269" y="19"/>
                    </a:lnTo>
                    <a:lnTo>
                      <a:pt x="270" y="19"/>
                    </a:lnTo>
                    <a:lnTo>
                      <a:pt x="272" y="18"/>
                    </a:lnTo>
                    <a:lnTo>
                      <a:pt x="274" y="18"/>
                    </a:lnTo>
                    <a:lnTo>
                      <a:pt x="274" y="16"/>
                    </a:lnTo>
                    <a:lnTo>
                      <a:pt x="276" y="16"/>
                    </a:lnTo>
                    <a:lnTo>
                      <a:pt x="278" y="16"/>
                    </a:lnTo>
                    <a:lnTo>
                      <a:pt x="278" y="14"/>
                    </a:lnTo>
                    <a:lnTo>
                      <a:pt x="280" y="14"/>
                    </a:lnTo>
                    <a:lnTo>
                      <a:pt x="282" y="12"/>
                    </a:lnTo>
                    <a:lnTo>
                      <a:pt x="284" y="12"/>
                    </a:lnTo>
                    <a:lnTo>
                      <a:pt x="284" y="10"/>
                    </a:lnTo>
                    <a:lnTo>
                      <a:pt x="286" y="10"/>
                    </a:lnTo>
                    <a:lnTo>
                      <a:pt x="288" y="10"/>
                    </a:lnTo>
                    <a:lnTo>
                      <a:pt x="288" y="8"/>
                    </a:lnTo>
                    <a:lnTo>
                      <a:pt x="290" y="8"/>
                    </a:lnTo>
                    <a:lnTo>
                      <a:pt x="292" y="8"/>
                    </a:lnTo>
                    <a:lnTo>
                      <a:pt x="292" y="10"/>
                    </a:lnTo>
                    <a:lnTo>
                      <a:pt x="290" y="12"/>
                    </a:lnTo>
                    <a:lnTo>
                      <a:pt x="290" y="14"/>
                    </a:lnTo>
                    <a:lnTo>
                      <a:pt x="288" y="16"/>
                    </a:lnTo>
                    <a:lnTo>
                      <a:pt x="288" y="18"/>
                    </a:lnTo>
                    <a:lnTo>
                      <a:pt x="286" y="18"/>
                    </a:lnTo>
                    <a:lnTo>
                      <a:pt x="284" y="19"/>
                    </a:lnTo>
                    <a:lnTo>
                      <a:pt x="284" y="21"/>
                    </a:lnTo>
                    <a:lnTo>
                      <a:pt x="282" y="23"/>
                    </a:lnTo>
                    <a:lnTo>
                      <a:pt x="280" y="25"/>
                    </a:lnTo>
                    <a:lnTo>
                      <a:pt x="278" y="27"/>
                    </a:lnTo>
                    <a:lnTo>
                      <a:pt x="276" y="29"/>
                    </a:lnTo>
                    <a:lnTo>
                      <a:pt x="274" y="31"/>
                    </a:lnTo>
                    <a:lnTo>
                      <a:pt x="272" y="35"/>
                    </a:lnTo>
                    <a:lnTo>
                      <a:pt x="270" y="37"/>
                    </a:lnTo>
                    <a:lnTo>
                      <a:pt x="269" y="39"/>
                    </a:lnTo>
                    <a:lnTo>
                      <a:pt x="267" y="41"/>
                    </a:lnTo>
                    <a:lnTo>
                      <a:pt x="265" y="44"/>
                    </a:lnTo>
                    <a:lnTo>
                      <a:pt x="263" y="46"/>
                    </a:lnTo>
                    <a:lnTo>
                      <a:pt x="261" y="48"/>
                    </a:lnTo>
                    <a:lnTo>
                      <a:pt x="259" y="52"/>
                    </a:lnTo>
                    <a:lnTo>
                      <a:pt x="257" y="54"/>
                    </a:lnTo>
                    <a:lnTo>
                      <a:pt x="255" y="58"/>
                    </a:lnTo>
                    <a:lnTo>
                      <a:pt x="253" y="60"/>
                    </a:lnTo>
                    <a:lnTo>
                      <a:pt x="253" y="64"/>
                    </a:lnTo>
                    <a:lnTo>
                      <a:pt x="251" y="66"/>
                    </a:lnTo>
                    <a:lnTo>
                      <a:pt x="249" y="69"/>
                    </a:lnTo>
                    <a:lnTo>
                      <a:pt x="247" y="71"/>
                    </a:lnTo>
                    <a:lnTo>
                      <a:pt x="247" y="75"/>
                    </a:lnTo>
                    <a:lnTo>
                      <a:pt x="246" y="79"/>
                    </a:lnTo>
                    <a:lnTo>
                      <a:pt x="246" y="81"/>
                    </a:lnTo>
                    <a:lnTo>
                      <a:pt x="244" y="85"/>
                    </a:lnTo>
                    <a:lnTo>
                      <a:pt x="244" y="87"/>
                    </a:lnTo>
                    <a:lnTo>
                      <a:pt x="244" y="90"/>
                    </a:lnTo>
                    <a:lnTo>
                      <a:pt x="242" y="94"/>
                    </a:lnTo>
                    <a:lnTo>
                      <a:pt x="242" y="96"/>
                    </a:lnTo>
                    <a:lnTo>
                      <a:pt x="242" y="98"/>
                    </a:lnTo>
                    <a:lnTo>
                      <a:pt x="242" y="102"/>
                    </a:lnTo>
                    <a:lnTo>
                      <a:pt x="242" y="104"/>
                    </a:lnTo>
                    <a:lnTo>
                      <a:pt x="242" y="106"/>
                    </a:lnTo>
                    <a:lnTo>
                      <a:pt x="242" y="108"/>
                    </a:lnTo>
                    <a:lnTo>
                      <a:pt x="242" y="110"/>
                    </a:lnTo>
                    <a:lnTo>
                      <a:pt x="242" y="112"/>
                    </a:lnTo>
                    <a:lnTo>
                      <a:pt x="242" y="114"/>
                    </a:lnTo>
                    <a:lnTo>
                      <a:pt x="244" y="114"/>
                    </a:lnTo>
                    <a:lnTo>
                      <a:pt x="244" y="115"/>
                    </a:lnTo>
                    <a:lnTo>
                      <a:pt x="246" y="115"/>
                    </a:lnTo>
                    <a:lnTo>
                      <a:pt x="247" y="115"/>
                    </a:lnTo>
                    <a:lnTo>
                      <a:pt x="247" y="114"/>
                    </a:lnTo>
                    <a:lnTo>
                      <a:pt x="249" y="112"/>
                    </a:lnTo>
                    <a:lnTo>
                      <a:pt x="249" y="110"/>
                    </a:lnTo>
                    <a:lnTo>
                      <a:pt x="251" y="108"/>
                    </a:lnTo>
                    <a:lnTo>
                      <a:pt x="251" y="106"/>
                    </a:lnTo>
                    <a:lnTo>
                      <a:pt x="253" y="106"/>
                    </a:lnTo>
                    <a:lnTo>
                      <a:pt x="253" y="104"/>
                    </a:lnTo>
                    <a:lnTo>
                      <a:pt x="255" y="102"/>
                    </a:lnTo>
                    <a:lnTo>
                      <a:pt x="255" y="100"/>
                    </a:lnTo>
                    <a:lnTo>
                      <a:pt x="257" y="100"/>
                    </a:lnTo>
                    <a:lnTo>
                      <a:pt x="257" y="98"/>
                    </a:lnTo>
                    <a:lnTo>
                      <a:pt x="259" y="98"/>
                    </a:lnTo>
                    <a:lnTo>
                      <a:pt x="259" y="96"/>
                    </a:lnTo>
                    <a:lnTo>
                      <a:pt x="261" y="96"/>
                    </a:lnTo>
                    <a:lnTo>
                      <a:pt x="261" y="94"/>
                    </a:lnTo>
                    <a:lnTo>
                      <a:pt x="263" y="94"/>
                    </a:lnTo>
                    <a:lnTo>
                      <a:pt x="263" y="92"/>
                    </a:lnTo>
                    <a:lnTo>
                      <a:pt x="265" y="92"/>
                    </a:lnTo>
                    <a:lnTo>
                      <a:pt x="267" y="92"/>
                    </a:lnTo>
                    <a:lnTo>
                      <a:pt x="267" y="90"/>
                    </a:lnTo>
                    <a:lnTo>
                      <a:pt x="269" y="90"/>
                    </a:lnTo>
                    <a:lnTo>
                      <a:pt x="270" y="90"/>
                    </a:lnTo>
                    <a:lnTo>
                      <a:pt x="272" y="89"/>
                    </a:lnTo>
                    <a:lnTo>
                      <a:pt x="274" y="89"/>
                    </a:lnTo>
                    <a:lnTo>
                      <a:pt x="276" y="89"/>
                    </a:lnTo>
                    <a:lnTo>
                      <a:pt x="278" y="89"/>
                    </a:lnTo>
                    <a:lnTo>
                      <a:pt x="280" y="89"/>
                    </a:lnTo>
                    <a:lnTo>
                      <a:pt x="282" y="89"/>
                    </a:lnTo>
                    <a:lnTo>
                      <a:pt x="284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90"/>
                    </a:lnTo>
                    <a:lnTo>
                      <a:pt x="292" y="92"/>
                    </a:lnTo>
                    <a:lnTo>
                      <a:pt x="292" y="94"/>
                    </a:lnTo>
                    <a:lnTo>
                      <a:pt x="292" y="96"/>
                    </a:lnTo>
                    <a:lnTo>
                      <a:pt x="292" y="98"/>
                    </a:lnTo>
                    <a:lnTo>
                      <a:pt x="292" y="100"/>
                    </a:lnTo>
                    <a:lnTo>
                      <a:pt x="292" y="102"/>
                    </a:lnTo>
                    <a:lnTo>
                      <a:pt x="292" y="104"/>
                    </a:lnTo>
                    <a:lnTo>
                      <a:pt x="292" y="106"/>
                    </a:lnTo>
                    <a:lnTo>
                      <a:pt x="292" y="108"/>
                    </a:lnTo>
                    <a:lnTo>
                      <a:pt x="292" y="110"/>
                    </a:lnTo>
                    <a:lnTo>
                      <a:pt x="290" y="112"/>
                    </a:lnTo>
                    <a:lnTo>
                      <a:pt x="290" y="114"/>
                    </a:lnTo>
                    <a:lnTo>
                      <a:pt x="290" y="115"/>
                    </a:lnTo>
                    <a:lnTo>
                      <a:pt x="290" y="117"/>
                    </a:lnTo>
                    <a:lnTo>
                      <a:pt x="292" y="119"/>
                    </a:lnTo>
                    <a:lnTo>
                      <a:pt x="293" y="119"/>
                    </a:lnTo>
                    <a:lnTo>
                      <a:pt x="295" y="119"/>
                    </a:lnTo>
                    <a:lnTo>
                      <a:pt x="297" y="119"/>
                    </a:lnTo>
                    <a:lnTo>
                      <a:pt x="299" y="119"/>
                    </a:lnTo>
                    <a:lnTo>
                      <a:pt x="301" y="119"/>
                    </a:lnTo>
                    <a:lnTo>
                      <a:pt x="303" y="119"/>
                    </a:lnTo>
                    <a:lnTo>
                      <a:pt x="305" y="119"/>
                    </a:lnTo>
                    <a:lnTo>
                      <a:pt x="307" y="119"/>
                    </a:lnTo>
                    <a:lnTo>
                      <a:pt x="309" y="117"/>
                    </a:lnTo>
                    <a:lnTo>
                      <a:pt x="311" y="117"/>
                    </a:lnTo>
                    <a:lnTo>
                      <a:pt x="313" y="117"/>
                    </a:lnTo>
                    <a:lnTo>
                      <a:pt x="315" y="117"/>
                    </a:lnTo>
                    <a:lnTo>
                      <a:pt x="315" y="115"/>
                    </a:lnTo>
                    <a:lnTo>
                      <a:pt x="317" y="115"/>
                    </a:lnTo>
                    <a:lnTo>
                      <a:pt x="318" y="115"/>
                    </a:lnTo>
                    <a:lnTo>
                      <a:pt x="320" y="115"/>
                    </a:lnTo>
                    <a:lnTo>
                      <a:pt x="320" y="114"/>
                    </a:lnTo>
                    <a:lnTo>
                      <a:pt x="322" y="114"/>
                    </a:lnTo>
                    <a:lnTo>
                      <a:pt x="324" y="114"/>
                    </a:lnTo>
                    <a:lnTo>
                      <a:pt x="280" y="234"/>
                    </a:lnTo>
                    <a:lnTo>
                      <a:pt x="113" y="117"/>
                    </a:lnTo>
                    <a:lnTo>
                      <a:pt x="111" y="115"/>
                    </a:lnTo>
                    <a:lnTo>
                      <a:pt x="109" y="114"/>
                    </a:lnTo>
                    <a:lnTo>
                      <a:pt x="107" y="112"/>
                    </a:lnTo>
                    <a:lnTo>
                      <a:pt x="105" y="110"/>
                    </a:lnTo>
                    <a:lnTo>
                      <a:pt x="105" y="108"/>
                    </a:lnTo>
                    <a:lnTo>
                      <a:pt x="104" y="108"/>
                    </a:lnTo>
                    <a:lnTo>
                      <a:pt x="102" y="106"/>
                    </a:lnTo>
                    <a:lnTo>
                      <a:pt x="100" y="104"/>
                    </a:lnTo>
                    <a:lnTo>
                      <a:pt x="98" y="102"/>
                    </a:lnTo>
                    <a:lnTo>
                      <a:pt x="96" y="100"/>
                    </a:lnTo>
                    <a:lnTo>
                      <a:pt x="94" y="98"/>
                    </a:lnTo>
                    <a:lnTo>
                      <a:pt x="92" y="96"/>
                    </a:lnTo>
                    <a:lnTo>
                      <a:pt x="90" y="94"/>
                    </a:lnTo>
                    <a:lnTo>
                      <a:pt x="88" y="92"/>
                    </a:lnTo>
                    <a:lnTo>
                      <a:pt x="86" y="90"/>
                    </a:lnTo>
                    <a:lnTo>
                      <a:pt x="84" y="89"/>
                    </a:lnTo>
                    <a:lnTo>
                      <a:pt x="82" y="87"/>
                    </a:lnTo>
                    <a:lnTo>
                      <a:pt x="80" y="85"/>
                    </a:lnTo>
                    <a:lnTo>
                      <a:pt x="79" y="83"/>
                    </a:lnTo>
                    <a:lnTo>
                      <a:pt x="77" y="81"/>
                    </a:lnTo>
                    <a:lnTo>
                      <a:pt x="77" y="79"/>
                    </a:lnTo>
                    <a:lnTo>
                      <a:pt x="75" y="77"/>
                    </a:lnTo>
                    <a:lnTo>
                      <a:pt x="73" y="75"/>
                    </a:lnTo>
                    <a:lnTo>
                      <a:pt x="71" y="73"/>
                    </a:lnTo>
                    <a:lnTo>
                      <a:pt x="71" y="71"/>
                    </a:lnTo>
                    <a:lnTo>
                      <a:pt x="69" y="71"/>
                    </a:lnTo>
                    <a:lnTo>
                      <a:pt x="69" y="69"/>
                    </a:lnTo>
                    <a:lnTo>
                      <a:pt x="69" y="67"/>
                    </a:lnTo>
                    <a:lnTo>
                      <a:pt x="67" y="67"/>
                    </a:lnTo>
                    <a:lnTo>
                      <a:pt x="67" y="66"/>
                    </a:lnTo>
                    <a:lnTo>
                      <a:pt x="65" y="64"/>
                    </a:lnTo>
                    <a:lnTo>
                      <a:pt x="63" y="62"/>
                    </a:lnTo>
                    <a:lnTo>
                      <a:pt x="61" y="60"/>
                    </a:lnTo>
                    <a:lnTo>
                      <a:pt x="59" y="58"/>
                    </a:lnTo>
                    <a:lnTo>
                      <a:pt x="59" y="56"/>
                    </a:lnTo>
                    <a:lnTo>
                      <a:pt x="57" y="54"/>
                    </a:lnTo>
                    <a:lnTo>
                      <a:pt x="56" y="52"/>
                    </a:lnTo>
                    <a:lnTo>
                      <a:pt x="54" y="50"/>
                    </a:lnTo>
                    <a:lnTo>
                      <a:pt x="52" y="48"/>
                    </a:lnTo>
                    <a:lnTo>
                      <a:pt x="50" y="46"/>
                    </a:lnTo>
                    <a:lnTo>
                      <a:pt x="48" y="44"/>
                    </a:lnTo>
                    <a:lnTo>
                      <a:pt x="46" y="42"/>
                    </a:lnTo>
                    <a:lnTo>
                      <a:pt x="44" y="41"/>
                    </a:lnTo>
                    <a:lnTo>
                      <a:pt x="42" y="37"/>
                    </a:lnTo>
                    <a:lnTo>
                      <a:pt x="40" y="35"/>
                    </a:lnTo>
                    <a:lnTo>
                      <a:pt x="38" y="33"/>
                    </a:lnTo>
                    <a:lnTo>
                      <a:pt x="36" y="33"/>
                    </a:lnTo>
                    <a:lnTo>
                      <a:pt x="34" y="31"/>
                    </a:lnTo>
                    <a:lnTo>
                      <a:pt x="33" y="29"/>
                    </a:lnTo>
                    <a:lnTo>
                      <a:pt x="31" y="27"/>
                    </a:lnTo>
                    <a:lnTo>
                      <a:pt x="29" y="25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7" y="18"/>
                    </a:lnTo>
                    <a:lnTo>
                      <a:pt x="15" y="18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8" y="14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21" y="6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9" y="8"/>
                    </a:lnTo>
                    <a:lnTo>
                      <a:pt x="31" y="10"/>
                    </a:lnTo>
                    <a:lnTo>
                      <a:pt x="33" y="10"/>
                    </a:lnTo>
                    <a:lnTo>
                      <a:pt x="34" y="12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2" y="16"/>
                    </a:lnTo>
                    <a:lnTo>
                      <a:pt x="42" y="18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8" y="21"/>
                    </a:lnTo>
                    <a:lnTo>
                      <a:pt x="50" y="23"/>
                    </a:lnTo>
                    <a:lnTo>
                      <a:pt x="52" y="25"/>
                    </a:lnTo>
                    <a:lnTo>
                      <a:pt x="54" y="27"/>
                    </a:lnTo>
                    <a:lnTo>
                      <a:pt x="54" y="29"/>
                    </a:lnTo>
                    <a:lnTo>
                      <a:pt x="56" y="29"/>
                    </a:lnTo>
                    <a:lnTo>
                      <a:pt x="57" y="31"/>
                    </a:lnTo>
                    <a:lnTo>
                      <a:pt x="59" y="33"/>
                    </a:lnTo>
                    <a:lnTo>
                      <a:pt x="61" y="35"/>
                    </a:lnTo>
                    <a:lnTo>
                      <a:pt x="61" y="37"/>
                    </a:lnTo>
                    <a:lnTo>
                      <a:pt x="63" y="37"/>
                    </a:lnTo>
                    <a:lnTo>
                      <a:pt x="63" y="39"/>
                    </a:lnTo>
                    <a:lnTo>
                      <a:pt x="65" y="39"/>
                    </a:lnTo>
                    <a:lnTo>
                      <a:pt x="65" y="41"/>
                    </a:lnTo>
                    <a:lnTo>
                      <a:pt x="67" y="41"/>
                    </a:lnTo>
                    <a:lnTo>
                      <a:pt x="69" y="41"/>
                    </a:lnTo>
                    <a:lnTo>
                      <a:pt x="69" y="39"/>
                    </a:lnTo>
                    <a:lnTo>
                      <a:pt x="69" y="37"/>
                    </a:lnTo>
                    <a:lnTo>
                      <a:pt x="69" y="35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1" y="31"/>
                    </a:lnTo>
                    <a:lnTo>
                      <a:pt x="71" y="29"/>
                    </a:lnTo>
                    <a:lnTo>
                      <a:pt x="71" y="27"/>
                    </a:lnTo>
                    <a:lnTo>
                      <a:pt x="71" y="25"/>
                    </a:lnTo>
                    <a:lnTo>
                      <a:pt x="73" y="25"/>
                    </a:lnTo>
                    <a:lnTo>
                      <a:pt x="73" y="23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5" y="19"/>
                    </a:lnTo>
                    <a:lnTo>
                      <a:pt x="77" y="18"/>
                    </a:lnTo>
                    <a:lnTo>
                      <a:pt x="79" y="18"/>
                    </a:lnTo>
                    <a:lnTo>
                      <a:pt x="79" y="16"/>
                    </a:lnTo>
                    <a:lnTo>
                      <a:pt x="80" y="16"/>
                    </a:lnTo>
                    <a:lnTo>
                      <a:pt x="82" y="16"/>
                    </a:lnTo>
                    <a:lnTo>
                      <a:pt x="82" y="18"/>
                    </a:lnTo>
                    <a:lnTo>
                      <a:pt x="82" y="19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6" y="23"/>
                    </a:lnTo>
                    <a:lnTo>
                      <a:pt x="86" y="25"/>
                    </a:lnTo>
                    <a:lnTo>
                      <a:pt x="86" y="27"/>
                    </a:lnTo>
                    <a:lnTo>
                      <a:pt x="88" y="27"/>
                    </a:lnTo>
                    <a:lnTo>
                      <a:pt x="88" y="29"/>
                    </a:lnTo>
                    <a:lnTo>
                      <a:pt x="90" y="31"/>
                    </a:lnTo>
                    <a:lnTo>
                      <a:pt x="92" y="33"/>
                    </a:lnTo>
                    <a:lnTo>
                      <a:pt x="94" y="35"/>
                    </a:lnTo>
                    <a:lnTo>
                      <a:pt x="96" y="37"/>
                    </a:lnTo>
                    <a:lnTo>
                      <a:pt x="98" y="39"/>
                    </a:lnTo>
                    <a:lnTo>
                      <a:pt x="98" y="41"/>
                    </a:lnTo>
                    <a:lnTo>
                      <a:pt x="100" y="41"/>
                    </a:lnTo>
                    <a:lnTo>
                      <a:pt x="102" y="42"/>
                    </a:lnTo>
                    <a:lnTo>
                      <a:pt x="104" y="44"/>
                    </a:lnTo>
                    <a:lnTo>
                      <a:pt x="105" y="44"/>
                    </a:lnTo>
                    <a:lnTo>
                      <a:pt x="107" y="46"/>
                    </a:lnTo>
                    <a:lnTo>
                      <a:pt x="107" y="48"/>
                    </a:lnTo>
                    <a:lnTo>
                      <a:pt x="109" y="48"/>
                    </a:lnTo>
                    <a:lnTo>
                      <a:pt x="111" y="50"/>
                    </a:lnTo>
                    <a:lnTo>
                      <a:pt x="113" y="52"/>
                    </a:lnTo>
                    <a:lnTo>
                      <a:pt x="115" y="52"/>
                    </a:lnTo>
                    <a:lnTo>
                      <a:pt x="117" y="54"/>
                    </a:lnTo>
                    <a:lnTo>
                      <a:pt x="119" y="54"/>
                    </a:lnTo>
                    <a:lnTo>
                      <a:pt x="121" y="56"/>
                    </a:lnTo>
                    <a:close/>
                  </a:path>
                </a:pathLst>
              </a:custGeom>
              <a:solidFill>
                <a:srgbClr val="70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02" name="Freeform 878"/>
              <p:cNvSpPr>
                <a:spLocks noChangeAspect="1"/>
              </p:cNvSpPr>
              <p:nvPr/>
            </p:nvSpPr>
            <p:spPr bwMode="auto">
              <a:xfrm>
                <a:off x="1202" y="3419"/>
                <a:ext cx="238" cy="162"/>
              </a:xfrm>
              <a:custGeom>
                <a:avLst/>
                <a:gdLst>
                  <a:gd name="T0" fmla="*/ 5 w 313"/>
                  <a:gd name="T1" fmla="*/ 1 h 232"/>
                  <a:gd name="T2" fmla="*/ 5 w 313"/>
                  <a:gd name="T3" fmla="*/ 1 h 232"/>
                  <a:gd name="T4" fmla="*/ 6 w 313"/>
                  <a:gd name="T5" fmla="*/ 1 h 232"/>
                  <a:gd name="T6" fmla="*/ 6 w 313"/>
                  <a:gd name="T7" fmla="*/ 1 h 232"/>
                  <a:gd name="T8" fmla="*/ 7 w 313"/>
                  <a:gd name="T9" fmla="*/ 1 h 232"/>
                  <a:gd name="T10" fmla="*/ 8 w 313"/>
                  <a:gd name="T11" fmla="*/ 1 h 232"/>
                  <a:gd name="T12" fmla="*/ 8 w 313"/>
                  <a:gd name="T13" fmla="*/ 1 h 232"/>
                  <a:gd name="T14" fmla="*/ 8 w 313"/>
                  <a:gd name="T15" fmla="*/ 1 h 232"/>
                  <a:gd name="T16" fmla="*/ 9 w 313"/>
                  <a:gd name="T17" fmla="*/ 1 h 232"/>
                  <a:gd name="T18" fmla="*/ 9 w 313"/>
                  <a:gd name="T19" fmla="*/ 1 h 232"/>
                  <a:gd name="T20" fmla="*/ 9 w 313"/>
                  <a:gd name="T21" fmla="*/ 1 h 232"/>
                  <a:gd name="T22" fmla="*/ 10 w 313"/>
                  <a:gd name="T23" fmla="*/ 1 h 232"/>
                  <a:gd name="T24" fmla="*/ 10 w 313"/>
                  <a:gd name="T25" fmla="*/ 1 h 232"/>
                  <a:gd name="T26" fmla="*/ 11 w 313"/>
                  <a:gd name="T27" fmla="*/ 1 h 232"/>
                  <a:gd name="T28" fmla="*/ 10 w 313"/>
                  <a:gd name="T29" fmla="*/ 1 h 232"/>
                  <a:gd name="T30" fmla="*/ 10 w 313"/>
                  <a:gd name="T31" fmla="*/ 1 h 232"/>
                  <a:gd name="T32" fmla="*/ 9 w 313"/>
                  <a:gd name="T33" fmla="*/ 1 h 232"/>
                  <a:gd name="T34" fmla="*/ 9 w 313"/>
                  <a:gd name="T35" fmla="*/ 1 h 232"/>
                  <a:gd name="T36" fmla="*/ 8 w 313"/>
                  <a:gd name="T37" fmla="*/ 1 h 232"/>
                  <a:gd name="T38" fmla="*/ 8 w 313"/>
                  <a:gd name="T39" fmla="*/ 1 h 232"/>
                  <a:gd name="T40" fmla="*/ 8 w 313"/>
                  <a:gd name="T41" fmla="*/ 1 h 232"/>
                  <a:gd name="T42" fmla="*/ 9 w 313"/>
                  <a:gd name="T43" fmla="*/ 1 h 232"/>
                  <a:gd name="T44" fmla="*/ 9 w 313"/>
                  <a:gd name="T45" fmla="*/ 1 h 232"/>
                  <a:gd name="T46" fmla="*/ 9 w 313"/>
                  <a:gd name="T47" fmla="*/ 1 h 232"/>
                  <a:gd name="T48" fmla="*/ 10 w 313"/>
                  <a:gd name="T49" fmla="*/ 1 h 232"/>
                  <a:gd name="T50" fmla="*/ 10 w 313"/>
                  <a:gd name="T51" fmla="*/ 1 h 232"/>
                  <a:gd name="T52" fmla="*/ 11 w 313"/>
                  <a:gd name="T53" fmla="*/ 1 h 232"/>
                  <a:gd name="T54" fmla="*/ 11 w 313"/>
                  <a:gd name="T55" fmla="*/ 1 h 232"/>
                  <a:gd name="T56" fmla="*/ 11 w 313"/>
                  <a:gd name="T57" fmla="*/ 1 h 232"/>
                  <a:gd name="T58" fmla="*/ 11 w 313"/>
                  <a:gd name="T59" fmla="*/ 1 h 232"/>
                  <a:gd name="T60" fmla="*/ 11 w 313"/>
                  <a:gd name="T61" fmla="*/ 1 h 232"/>
                  <a:gd name="T62" fmla="*/ 11 w 313"/>
                  <a:gd name="T63" fmla="*/ 1 h 232"/>
                  <a:gd name="T64" fmla="*/ 4 w 313"/>
                  <a:gd name="T65" fmla="*/ 1 h 232"/>
                  <a:gd name="T66" fmla="*/ 4 w 313"/>
                  <a:gd name="T67" fmla="*/ 1 h 232"/>
                  <a:gd name="T68" fmla="*/ 3 w 313"/>
                  <a:gd name="T69" fmla="*/ 1 h 232"/>
                  <a:gd name="T70" fmla="*/ 3 w 313"/>
                  <a:gd name="T71" fmla="*/ 1 h 232"/>
                  <a:gd name="T72" fmla="*/ 2 w 313"/>
                  <a:gd name="T73" fmla="*/ 1 h 232"/>
                  <a:gd name="T74" fmla="*/ 2 w 313"/>
                  <a:gd name="T75" fmla="*/ 1 h 232"/>
                  <a:gd name="T76" fmla="*/ 2 w 313"/>
                  <a:gd name="T77" fmla="*/ 1 h 232"/>
                  <a:gd name="T78" fmla="*/ 2 w 313"/>
                  <a:gd name="T79" fmla="*/ 1 h 232"/>
                  <a:gd name="T80" fmla="*/ 2 w 313"/>
                  <a:gd name="T81" fmla="*/ 1 h 232"/>
                  <a:gd name="T82" fmla="*/ 2 w 313"/>
                  <a:gd name="T83" fmla="*/ 1 h 232"/>
                  <a:gd name="T84" fmla="*/ 2 w 313"/>
                  <a:gd name="T85" fmla="*/ 1 h 232"/>
                  <a:gd name="T86" fmla="*/ 2 w 313"/>
                  <a:gd name="T87" fmla="*/ 1 h 232"/>
                  <a:gd name="T88" fmla="*/ 2 w 313"/>
                  <a:gd name="T89" fmla="*/ 1 h 232"/>
                  <a:gd name="T90" fmla="*/ 2 w 313"/>
                  <a:gd name="T91" fmla="*/ 1 h 232"/>
                  <a:gd name="T92" fmla="*/ 2 w 313"/>
                  <a:gd name="T93" fmla="*/ 1 h 232"/>
                  <a:gd name="T94" fmla="*/ 2 w 313"/>
                  <a:gd name="T95" fmla="*/ 1 h 232"/>
                  <a:gd name="T96" fmla="*/ 2 w 313"/>
                  <a:gd name="T97" fmla="*/ 1 h 232"/>
                  <a:gd name="T98" fmla="*/ 2 w 313"/>
                  <a:gd name="T99" fmla="*/ 1 h 232"/>
                  <a:gd name="T100" fmla="*/ 2 w 313"/>
                  <a:gd name="T101" fmla="*/ 1 h 232"/>
                  <a:gd name="T102" fmla="*/ 2 w 313"/>
                  <a:gd name="T103" fmla="*/ 1 h 232"/>
                  <a:gd name="T104" fmla="*/ 2 w 313"/>
                  <a:gd name="T105" fmla="*/ 1 h 232"/>
                  <a:gd name="T106" fmla="*/ 3 w 313"/>
                  <a:gd name="T107" fmla="*/ 1 h 232"/>
                  <a:gd name="T108" fmla="*/ 3 w 313"/>
                  <a:gd name="T109" fmla="*/ 1 h 232"/>
                  <a:gd name="T110" fmla="*/ 3 w 313"/>
                  <a:gd name="T111" fmla="*/ 1 h 232"/>
                  <a:gd name="T112" fmla="*/ 3 w 313"/>
                  <a:gd name="T113" fmla="*/ 1 h 232"/>
                  <a:gd name="T114" fmla="*/ 4 w 313"/>
                  <a:gd name="T115" fmla="*/ 1 h 232"/>
                  <a:gd name="T116" fmla="*/ 4 w 313"/>
                  <a:gd name="T117" fmla="*/ 1 h 23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13"/>
                  <a:gd name="T178" fmla="*/ 0 h 232"/>
                  <a:gd name="T179" fmla="*/ 313 w 313"/>
                  <a:gd name="T180" fmla="*/ 232 h 23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13" h="232">
                    <a:moveTo>
                      <a:pt x="110" y="64"/>
                    </a:moveTo>
                    <a:lnTo>
                      <a:pt x="112" y="64"/>
                    </a:lnTo>
                    <a:lnTo>
                      <a:pt x="114" y="64"/>
                    </a:lnTo>
                    <a:lnTo>
                      <a:pt x="116" y="65"/>
                    </a:lnTo>
                    <a:lnTo>
                      <a:pt x="118" y="65"/>
                    </a:lnTo>
                    <a:lnTo>
                      <a:pt x="119" y="65"/>
                    </a:lnTo>
                    <a:lnTo>
                      <a:pt x="123" y="67"/>
                    </a:lnTo>
                    <a:lnTo>
                      <a:pt x="125" y="67"/>
                    </a:lnTo>
                    <a:lnTo>
                      <a:pt x="127" y="67"/>
                    </a:lnTo>
                    <a:lnTo>
                      <a:pt x="131" y="67"/>
                    </a:lnTo>
                    <a:lnTo>
                      <a:pt x="135" y="67"/>
                    </a:lnTo>
                    <a:lnTo>
                      <a:pt x="137" y="67"/>
                    </a:lnTo>
                    <a:lnTo>
                      <a:pt x="141" y="67"/>
                    </a:lnTo>
                    <a:lnTo>
                      <a:pt x="144" y="67"/>
                    </a:lnTo>
                    <a:lnTo>
                      <a:pt x="146" y="67"/>
                    </a:lnTo>
                    <a:lnTo>
                      <a:pt x="150" y="67"/>
                    </a:lnTo>
                    <a:lnTo>
                      <a:pt x="154" y="67"/>
                    </a:lnTo>
                    <a:lnTo>
                      <a:pt x="156" y="67"/>
                    </a:lnTo>
                    <a:lnTo>
                      <a:pt x="160" y="67"/>
                    </a:lnTo>
                    <a:lnTo>
                      <a:pt x="164" y="67"/>
                    </a:lnTo>
                    <a:lnTo>
                      <a:pt x="167" y="67"/>
                    </a:lnTo>
                    <a:lnTo>
                      <a:pt x="169" y="67"/>
                    </a:lnTo>
                    <a:lnTo>
                      <a:pt x="173" y="67"/>
                    </a:lnTo>
                    <a:lnTo>
                      <a:pt x="175" y="65"/>
                    </a:lnTo>
                    <a:lnTo>
                      <a:pt x="179" y="65"/>
                    </a:lnTo>
                    <a:lnTo>
                      <a:pt x="181" y="65"/>
                    </a:lnTo>
                    <a:lnTo>
                      <a:pt x="185" y="65"/>
                    </a:lnTo>
                    <a:lnTo>
                      <a:pt x="187" y="64"/>
                    </a:lnTo>
                    <a:lnTo>
                      <a:pt x="189" y="64"/>
                    </a:lnTo>
                    <a:lnTo>
                      <a:pt x="192" y="64"/>
                    </a:lnTo>
                    <a:lnTo>
                      <a:pt x="194" y="62"/>
                    </a:lnTo>
                    <a:lnTo>
                      <a:pt x="196" y="62"/>
                    </a:lnTo>
                    <a:lnTo>
                      <a:pt x="198" y="62"/>
                    </a:lnTo>
                    <a:lnTo>
                      <a:pt x="198" y="60"/>
                    </a:lnTo>
                    <a:lnTo>
                      <a:pt x="200" y="60"/>
                    </a:lnTo>
                    <a:lnTo>
                      <a:pt x="202" y="58"/>
                    </a:lnTo>
                    <a:lnTo>
                      <a:pt x="204" y="58"/>
                    </a:lnTo>
                    <a:lnTo>
                      <a:pt x="206" y="56"/>
                    </a:lnTo>
                    <a:lnTo>
                      <a:pt x="208" y="56"/>
                    </a:lnTo>
                    <a:lnTo>
                      <a:pt x="210" y="54"/>
                    </a:lnTo>
                    <a:lnTo>
                      <a:pt x="212" y="54"/>
                    </a:lnTo>
                    <a:lnTo>
                      <a:pt x="213" y="52"/>
                    </a:lnTo>
                    <a:lnTo>
                      <a:pt x="215" y="52"/>
                    </a:lnTo>
                    <a:lnTo>
                      <a:pt x="217" y="50"/>
                    </a:lnTo>
                    <a:lnTo>
                      <a:pt x="219" y="50"/>
                    </a:lnTo>
                    <a:lnTo>
                      <a:pt x="221" y="48"/>
                    </a:lnTo>
                    <a:lnTo>
                      <a:pt x="223" y="46"/>
                    </a:lnTo>
                    <a:lnTo>
                      <a:pt x="225" y="46"/>
                    </a:lnTo>
                    <a:lnTo>
                      <a:pt x="227" y="44"/>
                    </a:lnTo>
                    <a:lnTo>
                      <a:pt x="229" y="44"/>
                    </a:lnTo>
                    <a:lnTo>
                      <a:pt x="231" y="42"/>
                    </a:lnTo>
                    <a:lnTo>
                      <a:pt x="233" y="40"/>
                    </a:lnTo>
                    <a:lnTo>
                      <a:pt x="235" y="40"/>
                    </a:lnTo>
                    <a:lnTo>
                      <a:pt x="237" y="39"/>
                    </a:lnTo>
                    <a:lnTo>
                      <a:pt x="238" y="37"/>
                    </a:lnTo>
                    <a:lnTo>
                      <a:pt x="240" y="37"/>
                    </a:lnTo>
                    <a:lnTo>
                      <a:pt x="242" y="35"/>
                    </a:lnTo>
                    <a:lnTo>
                      <a:pt x="244" y="33"/>
                    </a:lnTo>
                    <a:lnTo>
                      <a:pt x="246" y="33"/>
                    </a:lnTo>
                    <a:lnTo>
                      <a:pt x="246" y="31"/>
                    </a:lnTo>
                    <a:lnTo>
                      <a:pt x="248" y="31"/>
                    </a:lnTo>
                    <a:lnTo>
                      <a:pt x="250" y="29"/>
                    </a:lnTo>
                    <a:lnTo>
                      <a:pt x="252" y="29"/>
                    </a:lnTo>
                    <a:lnTo>
                      <a:pt x="252" y="27"/>
                    </a:lnTo>
                    <a:lnTo>
                      <a:pt x="254" y="27"/>
                    </a:lnTo>
                    <a:lnTo>
                      <a:pt x="256" y="25"/>
                    </a:lnTo>
                    <a:lnTo>
                      <a:pt x="258" y="25"/>
                    </a:lnTo>
                    <a:lnTo>
                      <a:pt x="258" y="23"/>
                    </a:lnTo>
                    <a:lnTo>
                      <a:pt x="260" y="23"/>
                    </a:lnTo>
                    <a:lnTo>
                      <a:pt x="260" y="21"/>
                    </a:lnTo>
                    <a:lnTo>
                      <a:pt x="261" y="21"/>
                    </a:lnTo>
                    <a:lnTo>
                      <a:pt x="263" y="19"/>
                    </a:lnTo>
                    <a:lnTo>
                      <a:pt x="265" y="19"/>
                    </a:lnTo>
                    <a:lnTo>
                      <a:pt x="265" y="17"/>
                    </a:lnTo>
                    <a:lnTo>
                      <a:pt x="267" y="17"/>
                    </a:lnTo>
                    <a:lnTo>
                      <a:pt x="269" y="16"/>
                    </a:lnTo>
                    <a:lnTo>
                      <a:pt x="271" y="14"/>
                    </a:lnTo>
                    <a:lnTo>
                      <a:pt x="273" y="14"/>
                    </a:lnTo>
                    <a:lnTo>
                      <a:pt x="273" y="12"/>
                    </a:lnTo>
                    <a:lnTo>
                      <a:pt x="275" y="12"/>
                    </a:lnTo>
                    <a:lnTo>
                      <a:pt x="277" y="12"/>
                    </a:lnTo>
                    <a:lnTo>
                      <a:pt x="277" y="10"/>
                    </a:lnTo>
                    <a:lnTo>
                      <a:pt x="279" y="10"/>
                    </a:lnTo>
                    <a:lnTo>
                      <a:pt x="279" y="12"/>
                    </a:lnTo>
                    <a:lnTo>
                      <a:pt x="277" y="14"/>
                    </a:lnTo>
                    <a:lnTo>
                      <a:pt x="275" y="16"/>
                    </a:lnTo>
                    <a:lnTo>
                      <a:pt x="275" y="17"/>
                    </a:lnTo>
                    <a:lnTo>
                      <a:pt x="273" y="17"/>
                    </a:lnTo>
                    <a:lnTo>
                      <a:pt x="273" y="19"/>
                    </a:lnTo>
                    <a:lnTo>
                      <a:pt x="271" y="21"/>
                    </a:lnTo>
                    <a:lnTo>
                      <a:pt x="271" y="23"/>
                    </a:lnTo>
                    <a:lnTo>
                      <a:pt x="269" y="23"/>
                    </a:lnTo>
                    <a:lnTo>
                      <a:pt x="267" y="25"/>
                    </a:lnTo>
                    <a:lnTo>
                      <a:pt x="265" y="27"/>
                    </a:lnTo>
                    <a:lnTo>
                      <a:pt x="263" y="29"/>
                    </a:lnTo>
                    <a:lnTo>
                      <a:pt x="263" y="31"/>
                    </a:lnTo>
                    <a:lnTo>
                      <a:pt x="261" y="33"/>
                    </a:lnTo>
                    <a:lnTo>
                      <a:pt x="260" y="37"/>
                    </a:lnTo>
                    <a:lnTo>
                      <a:pt x="258" y="39"/>
                    </a:lnTo>
                    <a:lnTo>
                      <a:pt x="256" y="40"/>
                    </a:lnTo>
                    <a:lnTo>
                      <a:pt x="254" y="42"/>
                    </a:lnTo>
                    <a:lnTo>
                      <a:pt x="252" y="44"/>
                    </a:lnTo>
                    <a:lnTo>
                      <a:pt x="250" y="48"/>
                    </a:lnTo>
                    <a:lnTo>
                      <a:pt x="248" y="50"/>
                    </a:lnTo>
                    <a:lnTo>
                      <a:pt x="246" y="52"/>
                    </a:lnTo>
                    <a:lnTo>
                      <a:pt x="244" y="56"/>
                    </a:lnTo>
                    <a:lnTo>
                      <a:pt x="242" y="58"/>
                    </a:lnTo>
                    <a:lnTo>
                      <a:pt x="240" y="62"/>
                    </a:lnTo>
                    <a:lnTo>
                      <a:pt x="238" y="65"/>
                    </a:lnTo>
                    <a:lnTo>
                      <a:pt x="238" y="67"/>
                    </a:lnTo>
                    <a:lnTo>
                      <a:pt x="237" y="71"/>
                    </a:lnTo>
                    <a:lnTo>
                      <a:pt x="235" y="75"/>
                    </a:lnTo>
                    <a:lnTo>
                      <a:pt x="235" y="77"/>
                    </a:lnTo>
                    <a:lnTo>
                      <a:pt x="233" y="81"/>
                    </a:lnTo>
                    <a:lnTo>
                      <a:pt x="233" y="85"/>
                    </a:lnTo>
                    <a:lnTo>
                      <a:pt x="233" y="87"/>
                    </a:lnTo>
                    <a:lnTo>
                      <a:pt x="231" y="90"/>
                    </a:lnTo>
                    <a:lnTo>
                      <a:pt x="231" y="92"/>
                    </a:lnTo>
                    <a:lnTo>
                      <a:pt x="231" y="96"/>
                    </a:lnTo>
                    <a:lnTo>
                      <a:pt x="231" y="98"/>
                    </a:lnTo>
                    <a:lnTo>
                      <a:pt x="231" y="102"/>
                    </a:lnTo>
                    <a:lnTo>
                      <a:pt x="231" y="104"/>
                    </a:lnTo>
                    <a:lnTo>
                      <a:pt x="231" y="106"/>
                    </a:lnTo>
                    <a:lnTo>
                      <a:pt x="231" y="108"/>
                    </a:lnTo>
                    <a:lnTo>
                      <a:pt x="231" y="110"/>
                    </a:lnTo>
                    <a:lnTo>
                      <a:pt x="231" y="112"/>
                    </a:lnTo>
                    <a:lnTo>
                      <a:pt x="233" y="113"/>
                    </a:lnTo>
                    <a:lnTo>
                      <a:pt x="233" y="115"/>
                    </a:lnTo>
                    <a:lnTo>
                      <a:pt x="235" y="117"/>
                    </a:lnTo>
                    <a:lnTo>
                      <a:pt x="237" y="117"/>
                    </a:lnTo>
                    <a:lnTo>
                      <a:pt x="237" y="115"/>
                    </a:lnTo>
                    <a:lnTo>
                      <a:pt x="238" y="115"/>
                    </a:lnTo>
                    <a:lnTo>
                      <a:pt x="240" y="113"/>
                    </a:lnTo>
                    <a:lnTo>
                      <a:pt x="240" y="112"/>
                    </a:lnTo>
                    <a:lnTo>
                      <a:pt x="242" y="110"/>
                    </a:lnTo>
                    <a:lnTo>
                      <a:pt x="242" y="108"/>
                    </a:lnTo>
                    <a:lnTo>
                      <a:pt x="244" y="106"/>
                    </a:lnTo>
                    <a:lnTo>
                      <a:pt x="244" y="104"/>
                    </a:lnTo>
                    <a:lnTo>
                      <a:pt x="246" y="104"/>
                    </a:lnTo>
                    <a:lnTo>
                      <a:pt x="246" y="102"/>
                    </a:lnTo>
                    <a:lnTo>
                      <a:pt x="248" y="100"/>
                    </a:lnTo>
                    <a:lnTo>
                      <a:pt x="250" y="98"/>
                    </a:lnTo>
                    <a:lnTo>
                      <a:pt x="250" y="96"/>
                    </a:lnTo>
                    <a:lnTo>
                      <a:pt x="252" y="96"/>
                    </a:lnTo>
                    <a:lnTo>
                      <a:pt x="254" y="94"/>
                    </a:lnTo>
                    <a:lnTo>
                      <a:pt x="256" y="94"/>
                    </a:lnTo>
                    <a:lnTo>
                      <a:pt x="258" y="92"/>
                    </a:lnTo>
                    <a:lnTo>
                      <a:pt x="260" y="92"/>
                    </a:lnTo>
                    <a:lnTo>
                      <a:pt x="261" y="92"/>
                    </a:lnTo>
                    <a:lnTo>
                      <a:pt x="263" y="90"/>
                    </a:lnTo>
                    <a:lnTo>
                      <a:pt x="265" y="90"/>
                    </a:lnTo>
                    <a:lnTo>
                      <a:pt x="267" y="90"/>
                    </a:lnTo>
                    <a:lnTo>
                      <a:pt x="269" y="90"/>
                    </a:lnTo>
                    <a:lnTo>
                      <a:pt x="271" y="90"/>
                    </a:lnTo>
                    <a:lnTo>
                      <a:pt x="273" y="90"/>
                    </a:lnTo>
                    <a:lnTo>
                      <a:pt x="275" y="90"/>
                    </a:lnTo>
                    <a:lnTo>
                      <a:pt x="277" y="90"/>
                    </a:lnTo>
                    <a:lnTo>
                      <a:pt x="277" y="92"/>
                    </a:lnTo>
                    <a:lnTo>
                      <a:pt x="279" y="92"/>
                    </a:lnTo>
                    <a:lnTo>
                      <a:pt x="279" y="94"/>
                    </a:lnTo>
                    <a:lnTo>
                      <a:pt x="281" y="94"/>
                    </a:lnTo>
                    <a:lnTo>
                      <a:pt x="281" y="96"/>
                    </a:lnTo>
                    <a:lnTo>
                      <a:pt x="281" y="98"/>
                    </a:lnTo>
                    <a:lnTo>
                      <a:pt x="281" y="100"/>
                    </a:lnTo>
                    <a:lnTo>
                      <a:pt x="281" y="102"/>
                    </a:lnTo>
                    <a:lnTo>
                      <a:pt x="281" y="104"/>
                    </a:lnTo>
                    <a:lnTo>
                      <a:pt x="281" y="106"/>
                    </a:lnTo>
                    <a:lnTo>
                      <a:pt x="281" y="108"/>
                    </a:lnTo>
                    <a:lnTo>
                      <a:pt x="281" y="110"/>
                    </a:lnTo>
                    <a:lnTo>
                      <a:pt x="279" y="112"/>
                    </a:lnTo>
                    <a:lnTo>
                      <a:pt x="279" y="113"/>
                    </a:lnTo>
                    <a:lnTo>
                      <a:pt x="279" y="115"/>
                    </a:lnTo>
                    <a:lnTo>
                      <a:pt x="279" y="117"/>
                    </a:lnTo>
                    <a:lnTo>
                      <a:pt x="277" y="119"/>
                    </a:lnTo>
                    <a:lnTo>
                      <a:pt x="279" y="121"/>
                    </a:lnTo>
                    <a:lnTo>
                      <a:pt x="279" y="123"/>
                    </a:lnTo>
                    <a:lnTo>
                      <a:pt x="281" y="123"/>
                    </a:lnTo>
                    <a:lnTo>
                      <a:pt x="281" y="125"/>
                    </a:lnTo>
                    <a:lnTo>
                      <a:pt x="283" y="125"/>
                    </a:lnTo>
                    <a:lnTo>
                      <a:pt x="284" y="125"/>
                    </a:lnTo>
                    <a:lnTo>
                      <a:pt x="286" y="125"/>
                    </a:lnTo>
                    <a:lnTo>
                      <a:pt x="288" y="125"/>
                    </a:lnTo>
                    <a:lnTo>
                      <a:pt x="290" y="125"/>
                    </a:lnTo>
                    <a:lnTo>
                      <a:pt x="292" y="125"/>
                    </a:lnTo>
                    <a:lnTo>
                      <a:pt x="294" y="123"/>
                    </a:lnTo>
                    <a:lnTo>
                      <a:pt x="296" y="123"/>
                    </a:lnTo>
                    <a:lnTo>
                      <a:pt x="298" y="123"/>
                    </a:lnTo>
                    <a:lnTo>
                      <a:pt x="300" y="123"/>
                    </a:lnTo>
                    <a:lnTo>
                      <a:pt x="302" y="121"/>
                    </a:lnTo>
                    <a:lnTo>
                      <a:pt x="304" y="121"/>
                    </a:lnTo>
                    <a:lnTo>
                      <a:pt x="306" y="121"/>
                    </a:lnTo>
                    <a:lnTo>
                      <a:pt x="308" y="121"/>
                    </a:lnTo>
                    <a:lnTo>
                      <a:pt x="308" y="119"/>
                    </a:lnTo>
                    <a:lnTo>
                      <a:pt x="309" y="119"/>
                    </a:lnTo>
                    <a:lnTo>
                      <a:pt x="311" y="119"/>
                    </a:lnTo>
                    <a:lnTo>
                      <a:pt x="313" y="117"/>
                    </a:lnTo>
                    <a:lnTo>
                      <a:pt x="271" y="232"/>
                    </a:lnTo>
                    <a:lnTo>
                      <a:pt x="104" y="115"/>
                    </a:lnTo>
                    <a:lnTo>
                      <a:pt x="102" y="113"/>
                    </a:lnTo>
                    <a:lnTo>
                      <a:pt x="100" y="112"/>
                    </a:lnTo>
                    <a:lnTo>
                      <a:pt x="98" y="110"/>
                    </a:lnTo>
                    <a:lnTo>
                      <a:pt x="96" y="108"/>
                    </a:lnTo>
                    <a:lnTo>
                      <a:pt x="96" y="106"/>
                    </a:lnTo>
                    <a:lnTo>
                      <a:pt x="95" y="106"/>
                    </a:lnTo>
                    <a:lnTo>
                      <a:pt x="93" y="104"/>
                    </a:lnTo>
                    <a:lnTo>
                      <a:pt x="91" y="102"/>
                    </a:lnTo>
                    <a:lnTo>
                      <a:pt x="89" y="100"/>
                    </a:lnTo>
                    <a:lnTo>
                      <a:pt x="87" y="98"/>
                    </a:lnTo>
                    <a:lnTo>
                      <a:pt x="85" y="96"/>
                    </a:lnTo>
                    <a:lnTo>
                      <a:pt x="83" y="94"/>
                    </a:lnTo>
                    <a:lnTo>
                      <a:pt x="81" y="92"/>
                    </a:lnTo>
                    <a:lnTo>
                      <a:pt x="79" y="88"/>
                    </a:lnTo>
                    <a:lnTo>
                      <a:pt x="77" y="87"/>
                    </a:lnTo>
                    <a:lnTo>
                      <a:pt x="75" y="85"/>
                    </a:lnTo>
                    <a:lnTo>
                      <a:pt x="73" y="83"/>
                    </a:lnTo>
                    <a:lnTo>
                      <a:pt x="71" y="81"/>
                    </a:lnTo>
                    <a:lnTo>
                      <a:pt x="70" y="79"/>
                    </a:lnTo>
                    <a:lnTo>
                      <a:pt x="70" y="77"/>
                    </a:lnTo>
                    <a:lnTo>
                      <a:pt x="68" y="77"/>
                    </a:lnTo>
                    <a:lnTo>
                      <a:pt x="66" y="75"/>
                    </a:lnTo>
                    <a:lnTo>
                      <a:pt x="66" y="73"/>
                    </a:lnTo>
                    <a:lnTo>
                      <a:pt x="64" y="71"/>
                    </a:lnTo>
                    <a:lnTo>
                      <a:pt x="62" y="69"/>
                    </a:lnTo>
                    <a:lnTo>
                      <a:pt x="62" y="67"/>
                    </a:lnTo>
                    <a:lnTo>
                      <a:pt x="60" y="67"/>
                    </a:lnTo>
                    <a:lnTo>
                      <a:pt x="60" y="65"/>
                    </a:lnTo>
                    <a:lnTo>
                      <a:pt x="60" y="64"/>
                    </a:lnTo>
                    <a:lnTo>
                      <a:pt x="58" y="64"/>
                    </a:lnTo>
                    <a:lnTo>
                      <a:pt x="58" y="62"/>
                    </a:lnTo>
                    <a:lnTo>
                      <a:pt x="56" y="60"/>
                    </a:lnTo>
                    <a:lnTo>
                      <a:pt x="54" y="58"/>
                    </a:lnTo>
                    <a:lnTo>
                      <a:pt x="54" y="56"/>
                    </a:lnTo>
                    <a:lnTo>
                      <a:pt x="52" y="56"/>
                    </a:lnTo>
                    <a:lnTo>
                      <a:pt x="50" y="54"/>
                    </a:lnTo>
                    <a:lnTo>
                      <a:pt x="48" y="52"/>
                    </a:lnTo>
                    <a:lnTo>
                      <a:pt x="47" y="50"/>
                    </a:lnTo>
                    <a:lnTo>
                      <a:pt x="47" y="48"/>
                    </a:lnTo>
                    <a:lnTo>
                      <a:pt x="45" y="46"/>
                    </a:lnTo>
                    <a:lnTo>
                      <a:pt x="43" y="42"/>
                    </a:lnTo>
                    <a:lnTo>
                      <a:pt x="41" y="40"/>
                    </a:lnTo>
                    <a:lnTo>
                      <a:pt x="39" y="39"/>
                    </a:lnTo>
                    <a:lnTo>
                      <a:pt x="37" y="37"/>
                    </a:lnTo>
                    <a:lnTo>
                      <a:pt x="35" y="35"/>
                    </a:lnTo>
                    <a:lnTo>
                      <a:pt x="33" y="33"/>
                    </a:lnTo>
                    <a:lnTo>
                      <a:pt x="31" y="31"/>
                    </a:lnTo>
                    <a:lnTo>
                      <a:pt x="29" y="29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4" y="25"/>
                    </a:lnTo>
                    <a:lnTo>
                      <a:pt x="22" y="23"/>
                    </a:lnTo>
                    <a:lnTo>
                      <a:pt x="20" y="21"/>
                    </a:lnTo>
                    <a:lnTo>
                      <a:pt x="18" y="19"/>
                    </a:lnTo>
                    <a:lnTo>
                      <a:pt x="16" y="17"/>
                    </a:lnTo>
                    <a:lnTo>
                      <a:pt x="14" y="17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8" y="8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22" y="10"/>
                    </a:lnTo>
                    <a:lnTo>
                      <a:pt x="24" y="12"/>
                    </a:lnTo>
                    <a:lnTo>
                      <a:pt x="25" y="12"/>
                    </a:lnTo>
                    <a:lnTo>
                      <a:pt x="27" y="14"/>
                    </a:lnTo>
                    <a:lnTo>
                      <a:pt x="29" y="14"/>
                    </a:lnTo>
                    <a:lnTo>
                      <a:pt x="31" y="16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7" y="21"/>
                    </a:lnTo>
                    <a:lnTo>
                      <a:pt x="39" y="23"/>
                    </a:lnTo>
                    <a:lnTo>
                      <a:pt x="41" y="23"/>
                    </a:lnTo>
                    <a:lnTo>
                      <a:pt x="43" y="25"/>
                    </a:lnTo>
                    <a:lnTo>
                      <a:pt x="43" y="27"/>
                    </a:lnTo>
                    <a:lnTo>
                      <a:pt x="45" y="27"/>
                    </a:lnTo>
                    <a:lnTo>
                      <a:pt x="45" y="29"/>
                    </a:lnTo>
                    <a:lnTo>
                      <a:pt x="47" y="31"/>
                    </a:lnTo>
                    <a:lnTo>
                      <a:pt x="48" y="33"/>
                    </a:lnTo>
                    <a:lnTo>
                      <a:pt x="48" y="35"/>
                    </a:lnTo>
                    <a:lnTo>
                      <a:pt x="50" y="35"/>
                    </a:lnTo>
                    <a:lnTo>
                      <a:pt x="50" y="37"/>
                    </a:lnTo>
                    <a:lnTo>
                      <a:pt x="52" y="37"/>
                    </a:lnTo>
                    <a:lnTo>
                      <a:pt x="52" y="39"/>
                    </a:lnTo>
                    <a:lnTo>
                      <a:pt x="54" y="39"/>
                    </a:lnTo>
                    <a:lnTo>
                      <a:pt x="54" y="40"/>
                    </a:lnTo>
                    <a:lnTo>
                      <a:pt x="56" y="42"/>
                    </a:lnTo>
                    <a:lnTo>
                      <a:pt x="56" y="44"/>
                    </a:lnTo>
                    <a:lnTo>
                      <a:pt x="58" y="44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2" y="44"/>
                    </a:lnTo>
                    <a:lnTo>
                      <a:pt x="64" y="42"/>
                    </a:lnTo>
                    <a:lnTo>
                      <a:pt x="64" y="40"/>
                    </a:lnTo>
                    <a:lnTo>
                      <a:pt x="64" y="39"/>
                    </a:lnTo>
                    <a:lnTo>
                      <a:pt x="64" y="37"/>
                    </a:lnTo>
                    <a:lnTo>
                      <a:pt x="64" y="35"/>
                    </a:lnTo>
                    <a:lnTo>
                      <a:pt x="66" y="35"/>
                    </a:lnTo>
                    <a:lnTo>
                      <a:pt x="66" y="33"/>
                    </a:lnTo>
                    <a:lnTo>
                      <a:pt x="66" y="31"/>
                    </a:lnTo>
                    <a:lnTo>
                      <a:pt x="66" y="29"/>
                    </a:lnTo>
                    <a:lnTo>
                      <a:pt x="68" y="29"/>
                    </a:lnTo>
                    <a:lnTo>
                      <a:pt x="68" y="27"/>
                    </a:lnTo>
                    <a:lnTo>
                      <a:pt x="68" y="25"/>
                    </a:lnTo>
                    <a:lnTo>
                      <a:pt x="70" y="23"/>
                    </a:lnTo>
                    <a:lnTo>
                      <a:pt x="70" y="21"/>
                    </a:lnTo>
                    <a:lnTo>
                      <a:pt x="71" y="21"/>
                    </a:lnTo>
                    <a:lnTo>
                      <a:pt x="71" y="19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23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75" y="27"/>
                    </a:lnTo>
                    <a:lnTo>
                      <a:pt x="77" y="29"/>
                    </a:lnTo>
                    <a:lnTo>
                      <a:pt x="77" y="31"/>
                    </a:lnTo>
                    <a:lnTo>
                      <a:pt x="79" y="33"/>
                    </a:lnTo>
                    <a:lnTo>
                      <a:pt x="81" y="35"/>
                    </a:lnTo>
                    <a:lnTo>
                      <a:pt x="81" y="37"/>
                    </a:lnTo>
                    <a:lnTo>
                      <a:pt x="83" y="37"/>
                    </a:lnTo>
                    <a:lnTo>
                      <a:pt x="83" y="39"/>
                    </a:lnTo>
                    <a:lnTo>
                      <a:pt x="85" y="40"/>
                    </a:lnTo>
                    <a:lnTo>
                      <a:pt x="85" y="42"/>
                    </a:lnTo>
                    <a:lnTo>
                      <a:pt x="87" y="44"/>
                    </a:lnTo>
                    <a:lnTo>
                      <a:pt x="89" y="44"/>
                    </a:lnTo>
                    <a:lnTo>
                      <a:pt x="89" y="46"/>
                    </a:lnTo>
                    <a:lnTo>
                      <a:pt x="91" y="48"/>
                    </a:lnTo>
                    <a:lnTo>
                      <a:pt x="93" y="50"/>
                    </a:lnTo>
                    <a:lnTo>
                      <a:pt x="95" y="52"/>
                    </a:lnTo>
                    <a:lnTo>
                      <a:pt x="96" y="52"/>
                    </a:lnTo>
                    <a:lnTo>
                      <a:pt x="96" y="54"/>
                    </a:lnTo>
                    <a:lnTo>
                      <a:pt x="98" y="56"/>
                    </a:lnTo>
                    <a:lnTo>
                      <a:pt x="100" y="56"/>
                    </a:lnTo>
                    <a:lnTo>
                      <a:pt x="102" y="58"/>
                    </a:lnTo>
                    <a:lnTo>
                      <a:pt x="104" y="60"/>
                    </a:lnTo>
                    <a:lnTo>
                      <a:pt x="106" y="60"/>
                    </a:lnTo>
                    <a:lnTo>
                      <a:pt x="108" y="62"/>
                    </a:lnTo>
                    <a:lnTo>
                      <a:pt x="110" y="64"/>
                    </a:lnTo>
                    <a:close/>
                  </a:path>
                </a:pathLst>
              </a:custGeom>
              <a:solidFill>
                <a:srgbClr val="6B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03" name="Freeform 879"/>
              <p:cNvSpPr>
                <a:spLocks noChangeAspect="1"/>
              </p:cNvSpPr>
              <p:nvPr/>
            </p:nvSpPr>
            <p:spPr bwMode="auto">
              <a:xfrm>
                <a:off x="1209" y="3419"/>
                <a:ext cx="229" cy="162"/>
              </a:xfrm>
              <a:custGeom>
                <a:avLst/>
                <a:gdLst>
                  <a:gd name="T0" fmla="*/ 3 w 301"/>
                  <a:gd name="T1" fmla="*/ 1 h 232"/>
                  <a:gd name="T2" fmla="*/ 3 w 301"/>
                  <a:gd name="T3" fmla="*/ 1 h 232"/>
                  <a:gd name="T4" fmla="*/ 2 w 301"/>
                  <a:gd name="T5" fmla="*/ 1 h 232"/>
                  <a:gd name="T6" fmla="*/ 2 w 301"/>
                  <a:gd name="T7" fmla="*/ 1 h 232"/>
                  <a:gd name="T8" fmla="*/ 2 w 301"/>
                  <a:gd name="T9" fmla="*/ 1 h 232"/>
                  <a:gd name="T10" fmla="*/ 2 w 301"/>
                  <a:gd name="T11" fmla="*/ 1 h 232"/>
                  <a:gd name="T12" fmla="*/ 2 w 301"/>
                  <a:gd name="T13" fmla="*/ 1 h 232"/>
                  <a:gd name="T14" fmla="*/ 2 w 301"/>
                  <a:gd name="T15" fmla="*/ 1 h 232"/>
                  <a:gd name="T16" fmla="*/ 2 w 301"/>
                  <a:gd name="T17" fmla="*/ 1 h 232"/>
                  <a:gd name="T18" fmla="*/ 2 w 301"/>
                  <a:gd name="T19" fmla="*/ 1 h 232"/>
                  <a:gd name="T20" fmla="*/ 0 w 301"/>
                  <a:gd name="T21" fmla="*/ 1 h 232"/>
                  <a:gd name="T22" fmla="*/ 2 w 301"/>
                  <a:gd name="T23" fmla="*/ 1 h 232"/>
                  <a:gd name="T24" fmla="*/ 2 w 301"/>
                  <a:gd name="T25" fmla="*/ 1 h 232"/>
                  <a:gd name="T26" fmla="*/ 2 w 301"/>
                  <a:gd name="T27" fmla="*/ 1 h 232"/>
                  <a:gd name="T28" fmla="*/ 2 w 301"/>
                  <a:gd name="T29" fmla="*/ 1 h 232"/>
                  <a:gd name="T30" fmla="*/ 2 w 301"/>
                  <a:gd name="T31" fmla="*/ 1 h 232"/>
                  <a:gd name="T32" fmla="*/ 2 w 301"/>
                  <a:gd name="T33" fmla="*/ 1 h 232"/>
                  <a:gd name="T34" fmla="*/ 2 w 301"/>
                  <a:gd name="T35" fmla="*/ 1 h 232"/>
                  <a:gd name="T36" fmla="*/ 2 w 301"/>
                  <a:gd name="T37" fmla="*/ 1 h 232"/>
                  <a:gd name="T38" fmla="*/ 2 w 301"/>
                  <a:gd name="T39" fmla="*/ 1 h 232"/>
                  <a:gd name="T40" fmla="*/ 2 w 301"/>
                  <a:gd name="T41" fmla="*/ 1 h 232"/>
                  <a:gd name="T42" fmla="*/ 2 w 301"/>
                  <a:gd name="T43" fmla="*/ 1 h 232"/>
                  <a:gd name="T44" fmla="*/ 3 w 301"/>
                  <a:gd name="T45" fmla="*/ 1 h 232"/>
                  <a:gd name="T46" fmla="*/ 3 w 301"/>
                  <a:gd name="T47" fmla="*/ 1 h 232"/>
                  <a:gd name="T48" fmla="*/ 3 w 301"/>
                  <a:gd name="T49" fmla="*/ 1 h 232"/>
                  <a:gd name="T50" fmla="*/ 4 w 301"/>
                  <a:gd name="T51" fmla="*/ 1 h 232"/>
                  <a:gd name="T52" fmla="*/ 4 w 301"/>
                  <a:gd name="T53" fmla="*/ 1 h 232"/>
                  <a:gd name="T54" fmla="*/ 5 w 301"/>
                  <a:gd name="T55" fmla="*/ 1 h 232"/>
                  <a:gd name="T56" fmla="*/ 5 w 301"/>
                  <a:gd name="T57" fmla="*/ 1 h 232"/>
                  <a:gd name="T58" fmla="*/ 6 w 301"/>
                  <a:gd name="T59" fmla="*/ 1 h 232"/>
                  <a:gd name="T60" fmla="*/ 6 w 301"/>
                  <a:gd name="T61" fmla="*/ 1 h 232"/>
                  <a:gd name="T62" fmla="*/ 7 w 301"/>
                  <a:gd name="T63" fmla="*/ 1 h 232"/>
                  <a:gd name="T64" fmla="*/ 8 w 301"/>
                  <a:gd name="T65" fmla="*/ 1 h 232"/>
                  <a:gd name="T66" fmla="*/ 8 w 301"/>
                  <a:gd name="T67" fmla="*/ 1 h 232"/>
                  <a:gd name="T68" fmla="*/ 8 w 301"/>
                  <a:gd name="T69" fmla="*/ 1 h 232"/>
                  <a:gd name="T70" fmla="*/ 8 w 301"/>
                  <a:gd name="T71" fmla="*/ 1 h 232"/>
                  <a:gd name="T72" fmla="*/ 9 w 301"/>
                  <a:gd name="T73" fmla="*/ 1 h 232"/>
                  <a:gd name="T74" fmla="*/ 9 w 301"/>
                  <a:gd name="T75" fmla="*/ 1 h 232"/>
                  <a:gd name="T76" fmla="*/ 9 w 301"/>
                  <a:gd name="T77" fmla="*/ 1 h 232"/>
                  <a:gd name="T78" fmla="*/ 10 w 301"/>
                  <a:gd name="T79" fmla="*/ 1 h 232"/>
                  <a:gd name="T80" fmla="*/ 10 w 301"/>
                  <a:gd name="T81" fmla="*/ 1 h 232"/>
                  <a:gd name="T82" fmla="*/ 9 w 301"/>
                  <a:gd name="T83" fmla="*/ 1 h 232"/>
                  <a:gd name="T84" fmla="*/ 9 w 301"/>
                  <a:gd name="T85" fmla="*/ 1 h 232"/>
                  <a:gd name="T86" fmla="*/ 8 w 301"/>
                  <a:gd name="T87" fmla="*/ 1 h 232"/>
                  <a:gd name="T88" fmla="*/ 8 w 301"/>
                  <a:gd name="T89" fmla="*/ 1 h 232"/>
                  <a:gd name="T90" fmla="*/ 8 w 301"/>
                  <a:gd name="T91" fmla="*/ 1 h 232"/>
                  <a:gd name="T92" fmla="*/ 8 w 301"/>
                  <a:gd name="T93" fmla="*/ 1 h 232"/>
                  <a:gd name="T94" fmla="*/ 8 w 301"/>
                  <a:gd name="T95" fmla="*/ 1 h 232"/>
                  <a:gd name="T96" fmla="*/ 8 w 301"/>
                  <a:gd name="T97" fmla="*/ 1 h 232"/>
                  <a:gd name="T98" fmla="*/ 9 w 301"/>
                  <a:gd name="T99" fmla="*/ 1 h 232"/>
                  <a:gd name="T100" fmla="*/ 9 w 301"/>
                  <a:gd name="T101" fmla="*/ 1 h 232"/>
                  <a:gd name="T102" fmla="*/ 10 w 301"/>
                  <a:gd name="T103" fmla="*/ 1 h 232"/>
                  <a:gd name="T104" fmla="*/ 10 w 301"/>
                  <a:gd name="T105" fmla="*/ 1 h 232"/>
                  <a:gd name="T106" fmla="*/ 10 w 301"/>
                  <a:gd name="T107" fmla="*/ 1 h 232"/>
                  <a:gd name="T108" fmla="*/ 10 w 301"/>
                  <a:gd name="T109" fmla="*/ 1 h 232"/>
                  <a:gd name="T110" fmla="*/ 10 w 301"/>
                  <a:gd name="T111" fmla="*/ 1 h 232"/>
                  <a:gd name="T112" fmla="*/ 11 w 301"/>
                  <a:gd name="T113" fmla="*/ 1 h 232"/>
                  <a:gd name="T114" fmla="*/ 11 w 301"/>
                  <a:gd name="T115" fmla="*/ 1 h 232"/>
                  <a:gd name="T116" fmla="*/ 11 w 301"/>
                  <a:gd name="T117" fmla="*/ 1 h 23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1"/>
                  <a:gd name="T178" fmla="*/ 0 h 232"/>
                  <a:gd name="T179" fmla="*/ 301 w 301"/>
                  <a:gd name="T180" fmla="*/ 232 h 23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1" h="232">
                    <a:moveTo>
                      <a:pt x="94" y="115"/>
                    </a:moveTo>
                    <a:lnTo>
                      <a:pt x="92" y="113"/>
                    </a:lnTo>
                    <a:lnTo>
                      <a:pt x="90" y="112"/>
                    </a:lnTo>
                    <a:lnTo>
                      <a:pt x="88" y="110"/>
                    </a:lnTo>
                    <a:lnTo>
                      <a:pt x="86" y="108"/>
                    </a:lnTo>
                    <a:lnTo>
                      <a:pt x="86" y="106"/>
                    </a:lnTo>
                    <a:lnTo>
                      <a:pt x="85" y="104"/>
                    </a:lnTo>
                    <a:lnTo>
                      <a:pt x="83" y="104"/>
                    </a:lnTo>
                    <a:lnTo>
                      <a:pt x="81" y="102"/>
                    </a:lnTo>
                    <a:lnTo>
                      <a:pt x="79" y="100"/>
                    </a:lnTo>
                    <a:lnTo>
                      <a:pt x="77" y="98"/>
                    </a:lnTo>
                    <a:lnTo>
                      <a:pt x="75" y="96"/>
                    </a:lnTo>
                    <a:lnTo>
                      <a:pt x="73" y="92"/>
                    </a:lnTo>
                    <a:lnTo>
                      <a:pt x="71" y="90"/>
                    </a:lnTo>
                    <a:lnTo>
                      <a:pt x="69" y="88"/>
                    </a:lnTo>
                    <a:lnTo>
                      <a:pt x="67" y="87"/>
                    </a:lnTo>
                    <a:lnTo>
                      <a:pt x="65" y="85"/>
                    </a:lnTo>
                    <a:lnTo>
                      <a:pt x="63" y="83"/>
                    </a:lnTo>
                    <a:lnTo>
                      <a:pt x="61" y="81"/>
                    </a:lnTo>
                    <a:lnTo>
                      <a:pt x="60" y="79"/>
                    </a:lnTo>
                    <a:lnTo>
                      <a:pt x="60" y="77"/>
                    </a:lnTo>
                    <a:lnTo>
                      <a:pt x="58" y="75"/>
                    </a:lnTo>
                    <a:lnTo>
                      <a:pt x="56" y="75"/>
                    </a:lnTo>
                    <a:lnTo>
                      <a:pt x="56" y="73"/>
                    </a:lnTo>
                    <a:lnTo>
                      <a:pt x="54" y="71"/>
                    </a:lnTo>
                    <a:lnTo>
                      <a:pt x="52" y="69"/>
                    </a:lnTo>
                    <a:lnTo>
                      <a:pt x="52" y="67"/>
                    </a:lnTo>
                    <a:lnTo>
                      <a:pt x="52" y="65"/>
                    </a:lnTo>
                    <a:lnTo>
                      <a:pt x="50" y="65"/>
                    </a:lnTo>
                    <a:lnTo>
                      <a:pt x="50" y="64"/>
                    </a:lnTo>
                    <a:lnTo>
                      <a:pt x="48" y="62"/>
                    </a:lnTo>
                    <a:lnTo>
                      <a:pt x="46" y="60"/>
                    </a:lnTo>
                    <a:lnTo>
                      <a:pt x="46" y="58"/>
                    </a:lnTo>
                    <a:lnTo>
                      <a:pt x="44" y="56"/>
                    </a:lnTo>
                    <a:lnTo>
                      <a:pt x="42" y="54"/>
                    </a:lnTo>
                    <a:lnTo>
                      <a:pt x="42" y="52"/>
                    </a:lnTo>
                    <a:lnTo>
                      <a:pt x="40" y="50"/>
                    </a:lnTo>
                    <a:lnTo>
                      <a:pt x="38" y="48"/>
                    </a:lnTo>
                    <a:lnTo>
                      <a:pt x="37" y="46"/>
                    </a:lnTo>
                    <a:lnTo>
                      <a:pt x="35" y="44"/>
                    </a:lnTo>
                    <a:lnTo>
                      <a:pt x="33" y="42"/>
                    </a:lnTo>
                    <a:lnTo>
                      <a:pt x="33" y="40"/>
                    </a:lnTo>
                    <a:lnTo>
                      <a:pt x="31" y="39"/>
                    </a:lnTo>
                    <a:lnTo>
                      <a:pt x="29" y="37"/>
                    </a:lnTo>
                    <a:lnTo>
                      <a:pt x="27" y="35"/>
                    </a:lnTo>
                    <a:lnTo>
                      <a:pt x="25" y="33"/>
                    </a:lnTo>
                    <a:lnTo>
                      <a:pt x="23" y="31"/>
                    </a:lnTo>
                    <a:lnTo>
                      <a:pt x="21" y="29"/>
                    </a:lnTo>
                    <a:lnTo>
                      <a:pt x="19" y="27"/>
                    </a:lnTo>
                    <a:lnTo>
                      <a:pt x="17" y="25"/>
                    </a:lnTo>
                    <a:lnTo>
                      <a:pt x="15" y="23"/>
                    </a:lnTo>
                    <a:lnTo>
                      <a:pt x="14" y="23"/>
                    </a:lnTo>
                    <a:lnTo>
                      <a:pt x="12" y="21"/>
                    </a:lnTo>
                    <a:lnTo>
                      <a:pt x="12" y="19"/>
                    </a:lnTo>
                    <a:lnTo>
                      <a:pt x="10" y="17"/>
                    </a:lnTo>
                    <a:lnTo>
                      <a:pt x="8" y="17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5" y="14"/>
                    </a:lnTo>
                    <a:lnTo>
                      <a:pt x="17" y="16"/>
                    </a:lnTo>
                    <a:lnTo>
                      <a:pt x="19" y="17"/>
                    </a:lnTo>
                    <a:lnTo>
                      <a:pt x="21" y="17"/>
                    </a:lnTo>
                    <a:lnTo>
                      <a:pt x="23" y="19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33" y="27"/>
                    </a:lnTo>
                    <a:lnTo>
                      <a:pt x="33" y="29"/>
                    </a:lnTo>
                    <a:lnTo>
                      <a:pt x="35" y="31"/>
                    </a:lnTo>
                    <a:lnTo>
                      <a:pt x="37" y="31"/>
                    </a:lnTo>
                    <a:lnTo>
                      <a:pt x="37" y="33"/>
                    </a:lnTo>
                    <a:lnTo>
                      <a:pt x="38" y="35"/>
                    </a:lnTo>
                    <a:lnTo>
                      <a:pt x="40" y="37"/>
                    </a:lnTo>
                    <a:lnTo>
                      <a:pt x="40" y="39"/>
                    </a:lnTo>
                    <a:lnTo>
                      <a:pt x="42" y="39"/>
                    </a:lnTo>
                    <a:lnTo>
                      <a:pt x="42" y="40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6" y="46"/>
                    </a:lnTo>
                    <a:lnTo>
                      <a:pt x="48" y="48"/>
                    </a:lnTo>
                    <a:lnTo>
                      <a:pt x="48" y="50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2" y="54"/>
                    </a:lnTo>
                    <a:lnTo>
                      <a:pt x="54" y="54"/>
                    </a:lnTo>
                    <a:lnTo>
                      <a:pt x="56" y="52"/>
                    </a:lnTo>
                    <a:lnTo>
                      <a:pt x="56" y="50"/>
                    </a:lnTo>
                    <a:lnTo>
                      <a:pt x="56" y="48"/>
                    </a:lnTo>
                    <a:lnTo>
                      <a:pt x="58" y="46"/>
                    </a:lnTo>
                    <a:lnTo>
                      <a:pt x="58" y="44"/>
                    </a:lnTo>
                    <a:lnTo>
                      <a:pt x="58" y="42"/>
                    </a:lnTo>
                    <a:lnTo>
                      <a:pt x="58" y="40"/>
                    </a:lnTo>
                    <a:lnTo>
                      <a:pt x="58" y="39"/>
                    </a:lnTo>
                    <a:lnTo>
                      <a:pt x="60" y="39"/>
                    </a:lnTo>
                    <a:lnTo>
                      <a:pt x="60" y="37"/>
                    </a:lnTo>
                    <a:lnTo>
                      <a:pt x="60" y="35"/>
                    </a:lnTo>
                    <a:lnTo>
                      <a:pt x="60" y="33"/>
                    </a:lnTo>
                    <a:lnTo>
                      <a:pt x="61" y="31"/>
                    </a:lnTo>
                    <a:lnTo>
                      <a:pt x="61" y="29"/>
                    </a:lnTo>
                    <a:lnTo>
                      <a:pt x="61" y="27"/>
                    </a:lnTo>
                    <a:lnTo>
                      <a:pt x="63" y="27"/>
                    </a:lnTo>
                    <a:lnTo>
                      <a:pt x="63" y="25"/>
                    </a:lnTo>
                    <a:lnTo>
                      <a:pt x="63" y="27"/>
                    </a:lnTo>
                    <a:lnTo>
                      <a:pt x="63" y="29"/>
                    </a:lnTo>
                    <a:lnTo>
                      <a:pt x="65" y="29"/>
                    </a:lnTo>
                    <a:lnTo>
                      <a:pt x="65" y="31"/>
                    </a:lnTo>
                    <a:lnTo>
                      <a:pt x="65" y="33"/>
                    </a:lnTo>
                    <a:lnTo>
                      <a:pt x="67" y="35"/>
                    </a:lnTo>
                    <a:lnTo>
                      <a:pt x="67" y="37"/>
                    </a:lnTo>
                    <a:lnTo>
                      <a:pt x="69" y="39"/>
                    </a:lnTo>
                    <a:lnTo>
                      <a:pt x="69" y="40"/>
                    </a:lnTo>
                    <a:lnTo>
                      <a:pt x="71" y="42"/>
                    </a:lnTo>
                    <a:lnTo>
                      <a:pt x="71" y="44"/>
                    </a:lnTo>
                    <a:lnTo>
                      <a:pt x="73" y="46"/>
                    </a:lnTo>
                    <a:lnTo>
                      <a:pt x="73" y="48"/>
                    </a:lnTo>
                    <a:lnTo>
                      <a:pt x="75" y="50"/>
                    </a:lnTo>
                    <a:lnTo>
                      <a:pt x="77" y="50"/>
                    </a:lnTo>
                    <a:lnTo>
                      <a:pt x="77" y="52"/>
                    </a:lnTo>
                    <a:lnTo>
                      <a:pt x="79" y="54"/>
                    </a:lnTo>
                    <a:lnTo>
                      <a:pt x="79" y="56"/>
                    </a:lnTo>
                    <a:lnTo>
                      <a:pt x="81" y="58"/>
                    </a:lnTo>
                    <a:lnTo>
                      <a:pt x="83" y="60"/>
                    </a:lnTo>
                    <a:lnTo>
                      <a:pt x="85" y="62"/>
                    </a:lnTo>
                    <a:lnTo>
                      <a:pt x="86" y="62"/>
                    </a:lnTo>
                    <a:lnTo>
                      <a:pt x="86" y="64"/>
                    </a:lnTo>
                    <a:lnTo>
                      <a:pt x="88" y="65"/>
                    </a:lnTo>
                    <a:lnTo>
                      <a:pt x="90" y="67"/>
                    </a:lnTo>
                    <a:lnTo>
                      <a:pt x="92" y="67"/>
                    </a:lnTo>
                    <a:lnTo>
                      <a:pt x="94" y="69"/>
                    </a:lnTo>
                    <a:lnTo>
                      <a:pt x="96" y="71"/>
                    </a:lnTo>
                    <a:lnTo>
                      <a:pt x="98" y="71"/>
                    </a:lnTo>
                    <a:lnTo>
                      <a:pt x="100" y="73"/>
                    </a:lnTo>
                    <a:lnTo>
                      <a:pt x="102" y="73"/>
                    </a:lnTo>
                    <a:lnTo>
                      <a:pt x="104" y="75"/>
                    </a:lnTo>
                    <a:lnTo>
                      <a:pt x="106" y="75"/>
                    </a:lnTo>
                    <a:lnTo>
                      <a:pt x="108" y="75"/>
                    </a:lnTo>
                    <a:lnTo>
                      <a:pt x="109" y="75"/>
                    </a:lnTo>
                    <a:lnTo>
                      <a:pt x="113" y="77"/>
                    </a:lnTo>
                    <a:lnTo>
                      <a:pt x="115" y="77"/>
                    </a:lnTo>
                    <a:lnTo>
                      <a:pt x="119" y="77"/>
                    </a:lnTo>
                    <a:lnTo>
                      <a:pt x="121" y="77"/>
                    </a:lnTo>
                    <a:lnTo>
                      <a:pt x="125" y="77"/>
                    </a:lnTo>
                    <a:lnTo>
                      <a:pt x="129" y="77"/>
                    </a:lnTo>
                    <a:lnTo>
                      <a:pt x="131" y="77"/>
                    </a:lnTo>
                    <a:lnTo>
                      <a:pt x="134" y="77"/>
                    </a:lnTo>
                    <a:lnTo>
                      <a:pt x="138" y="77"/>
                    </a:lnTo>
                    <a:lnTo>
                      <a:pt x="142" y="77"/>
                    </a:lnTo>
                    <a:lnTo>
                      <a:pt x="146" y="77"/>
                    </a:lnTo>
                    <a:lnTo>
                      <a:pt x="148" y="77"/>
                    </a:lnTo>
                    <a:lnTo>
                      <a:pt x="152" y="77"/>
                    </a:lnTo>
                    <a:lnTo>
                      <a:pt x="156" y="77"/>
                    </a:lnTo>
                    <a:lnTo>
                      <a:pt x="159" y="77"/>
                    </a:lnTo>
                    <a:lnTo>
                      <a:pt x="161" y="77"/>
                    </a:lnTo>
                    <a:lnTo>
                      <a:pt x="165" y="75"/>
                    </a:lnTo>
                    <a:lnTo>
                      <a:pt x="167" y="75"/>
                    </a:lnTo>
                    <a:lnTo>
                      <a:pt x="171" y="75"/>
                    </a:lnTo>
                    <a:lnTo>
                      <a:pt x="173" y="75"/>
                    </a:lnTo>
                    <a:lnTo>
                      <a:pt x="177" y="73"/>
                    </a:lnTo>
                    <a:lnTo>
                      <a:pt x="179" y="73"/>
                    </a:lnTo>
                    <a:lnTo>
                      <a:pt x="180" y="73"/>
                    </a:lnTo>
                    <a:lnTo>
                      <a:pt x="182" y="71"/>
                    </a:lnTo>
                    <a:lnTo>
                      <a:pt x="184" y="71"/>
                    </a:lnTo>
                    <a:lnTo>
                      <a:pt x="186" y="69"/>
                    </a:lnTo>
                    <a:lnTo>
                      <a:pt x="188" y="69"/>
                    </a:lnTo>
                    <a:lnTo>
                      <a:pt x="190" y="69"/>
                    </a:lnTo>
                    <a:lnTo>
                      <a:pt x="192" y="67"/>
                    </a:lnTo>
                    <a:lnTo>
                      <a:pt x="194" y="67"/>
                    </a:lnTo>
                    <a:lnTo>
                      <a:pt x="196" y="65"/>
                    </a:lnTo>
                    <a:lnTo>
                      <a:pt x="198" y="65"/>
                    </a:lnTo>
                    <a:lnTo>
                      <a:pt x="200" y="64"/>
                    </a:lnTo>
                    <a:lnTo>
                      <a:pt x="202" y="62"/>
                    </a:lnTo>
                    <a:lnTo>
                      <a:pt x="203" y="62"/>
                    </a:lnTo>
                    <a:lnTo>
                      <a:pt x="205" y="60"/>
                    </a:lnTo>
                    <a:lnTo>
                      <a:pt x="207" y="58"/>
                    </a:lnTo>
                    <a:lnTo>
                      <a:pt x="209" y="58"/>
                    </a:lnTo>
                    <a:lnTo>
                      <a:pt x="211" y="56"/>
                    </a:lnTo>
                    <a:lnTo>
                      <a:pt x="213" y="54"/>
                    </a:lnTo>
                    <a:lnTo>
                      <a:pt x="215" y="54"/>
                    </a:lnTo>
                    <a:lnTo>
                      <a:pt x="217" y="52"/>
                    </a:lnTo>
                    <a:lnTo>
                      <a:pt x="219" y="50"/>
                    </a:lnTo>
                    <a:lnTo>
                      <a:pt x="221" y="50"/>
                    </a:lnTo>
                    <a:lnTo>
                      <a:pt x="223" y="48"/>
                    </a:lnTo>
                    <a:lnTo>
                      <a:pt x="225" y="46"/>
                    </a:lnTo>
                    <a:lnTo>
                      <a:pt x="227" y="46"/>
                    </a:lnTo>
                    <a:lnTo>
                      <a:pt x="228" y="44"/>
                    </a:lnTo>
                    <a:lnTo>
                      <a:pt x="230" y="42"/>
                    </a:lnTo>
                    <a:lnTo>
                      <a:pt x="232" y="42"/>
                    </a:lnTo>
                    <a:lnTo>
                      <a:pt x="232" y="40"/>
                    </a:lnTo>
                    <a:lnTo>
                      <a:pt x="234" y="40"/>
                    </a:lnTo>
                    <a:lnTo>
                      <a:pt x="236" y="39"/>
                    </a:lnTo>
                    <a:lnTo>
                      <a:pt x="238" y="39"/>
                    </a:lnTo>
                    <a:lnTo>
                      <a:pt x="238" y="37"/>
                    </a:lnTo>
                    <a:lnTo>
                      <a:pt x="240" y="37"/>
                    </a:lnTo>
                    <a:lnTo>
                      <a:pt x="240" y="35"/>
                    </a:lnTo>
                    <a:lnTo>
                      <a:pt x="242" y="35"/>
                    </a:lnTo>
                    <a:lnTo>
                      <a:pt x="242" y="33"/>
                    </a:lnTo>
                    <a:lnTo>
                      <a:pt x="244" y="33"/>
                    </a:lnTo>
                    <a:lnTo>
                      <a:pt x="246" y="31"/>
                    </a:lnTo>
                    <a:lnTo>
                      <a:pt x="248" y="29"/>
                    </a:lnTo>
                    <a:lnTo>
                      <a:pt x="250" y="27"/>
                    </a:lnTo>
                    <a:lnTo>
                      <a:pt x="251" y="25"/>
                    </a:lnTo>
                    <a:lnTo>
                      <a:pt x="253" y="25"/>
                    </a:lnTo>
                    <a:lnTo>
                      <a:pt x="253" y="23"/>
                    </a:lnTo>
                    <a:lnTo>
                      <a:pt x="255" y="23"/>
                    </a:lnTo>
                    <a:lnTo>
                      <a:pt x="255" y="21"/>
                    </a:lnTo>
                    <a:lnTo>
                      <a:pt x="257" y="21"/>
                    </a:lnTo>
                    <a:lnTo>
                      <a:pt x="257" y="19"/>
                    </a:lnTo>
                    <a:lnTo>
                      <a:pt x="259" y="19"/>
                    </a:lnTo>
                    <a:lnTo>
                      <a:pt x="259" y="17"/>
                    </a:lnTo>
                    <a:lnTo>
                      <a:pt x="261" y="17"/>
                    </a:lnTo>
                    <a:lnTo>
                      <a:pt x="263" y="17"/>
                    </a:lnTo>
                    <a:lnTo>
                      <a:pt x="263" y="16"/>
                    </a:lnTo>
                    <a:lnTo>
                      <a:pt x="265" y="16"/>
                    </a:lnTo>
                    <a:lnTo>
                      <a:pt x="265" y="14"/>
                    </a:lnTo>
                    <a:lnTo>
                      <a:pt x="265" y="16"/>
                    </a:lnTo>
                    <a:lnTo>
                      <a:pt x="263" y="16"/>
                    </a:lnTo>
                    <a:lnTo>
                      <a:pt x="263" y="17"/>
                    </a:lnTo>
                    <a:lnTo>
                      <a:pt x="261" y="19"/>
                    </a:lnTo>
                    <a:lnTo>
                      <a:pt x="259" y="21"/>
                    </a:lnTo>
                    <a:lnTo>
                      <a:pt x="257" y="23"/>
                    </a:lnTo>
                    <a:lnTo>
                      <a:pt x="255" y="25"/>
                    </a:lnTo>
                    <a:lnTo>
                      <a:pt x="255" y="27"/>
                    </a:lnTo>
                    <a:lnTo>
                      <a:pt x="253" y="27"/>
                    </a:lnTo>
                    <a:lnTo>
                      <a:pt x="251" y="29"/>
                    </a:lnTo>
                    <a:lnTo>
                      <a:pt x="250" y="31"/>
                    </a:lnTo>
                    <a:lnTo>
                      <a:pt x="250" y="33"/>
                    </a:lnTo>
                    <a:lnTo>
                      <a:pt x="248" y="35"/>
                    </a:lnTo>
                    <a:lnTo>
                      <a:pt x="246" y="37"/>
                    </a:lnTo>
                    <a:lnTo>
                      <a:pt x="244" y="40"/>
                    </a:lnTo>
                    <a:lnTo>
                      <a:pt x="242" y="42"/>
                    </a:lnTo>
                    <a:lnTo>
                      <a:pt x="240" y="44"/>
                    </a:lnTo>
                    <a:lnTo>
                      <a:pt x="238" y="46"/>
                    </a:lnTo>
                    <a:lnTo>
                      <a:pt x="236" y="48"/>
                    </a:lnTo>
                    <a:lnTo>
                      <a:pt x="234" y="52"/>
                    </a:lnTo>
                    <a:lnTo>
                      <a:pt x="232" y="54"/>
                    </a:lnTo>
                    <a:lnTo>
                      <a:pt x="230" y="58"/>
                    </a:lnTo>
                    <a:lnTo>
                      <a:pt x="228" y="60"/>
                    </a:lnTo>
                    <a:lnTo>
                      <a:pt x="227" y="64"/>
                    </a:lnTo>
                    <a:lnTo>
                      <a:pt x="227" y="65"/>
                    </a:lnTo>
                    <a:lnTo>
                      <a:pt x="225" y="69"/>
                    </a:lnTo>
                    <a:lnTo>
                      <a:pt x="223" y="73"/>
                    </a:lnTo>
                    <a:lnTo>
                      <a:pt x="223" y="75"/>
                    </a:lnTo>
                    <a:lnTo>
                      <a:pt x="221" y="79"/>
                    </a:lnTo>
                    <a:lnTo>
                      <a:pt x="221" y="83"/>
                    </a:lnTo>
                    <a:lnTo>
                      <a:pt x="221" y="85"/>
                    </a:lnTo>
                    <a:lnTo>
                      <a:pt x="221" y="88"/>
                    </a:lnTo>
                    <a:lnTo>
                      <a:pt x="219" y="92"/>
                    </a:lnTo>
                    <a:lnTo>
                      <a:pt x="219" y="94"/>
                    </a:lnTo>
                    <a:lnTo>
                      <a:pt x="219" y="98"/>
                    </a:lnTo>
                    <a:lnTo>
                      <a:pt x="219" y="100"/>
                    </a:lnTo>
                    <a:lnTo>
                      <a:pt x="219" y="104"/>
                    </a:lnTo>
                    <a:lnTo>
                      <a:pt x="219" y="106"/>
                    </a:lnTo>
                    <a:lnTo>
                      <a:pt x="219" y="108"/>
                    </a:lnTo>
                    <a:lnTo>
                      <a:pt x="221" y="112"/>
                    </a:lnTo>
                    <a:lnTo>
                      <a:pt x="221" y="113"/>
                    </a:lnTo>
                    <a:lnTo>
                      <a:pt x="221" y="115"/>
                    </a:lnTo>
                    <a:lnTo>
                      <a:pt x="223" y="117"/>
                    </a:lnTo>
                    <a:lnTo>
                      <a:pt x="223" y="119"/>
                    </a:lnTo>
                    <a:lnTo>
                      <a:pt x="225" y="119"/>
                    </a:lnTo>
                    <a:lnTo>
                      <a:pt x="227" y="119"/>
                    </a:lnTo>
                    <a:lnTo>
                      <a:pt x="228" y="117"/>
                    </a:lnTo>
                    <a:lnTo>
                      <a:pt x="228" y="115"/>
                    </a:lnTo>
                    <a:lnTo>
                      <a:pt x="230" y="113"/>
                    </a:lnTo>
                    <a:lnTo>
                      <a:pt x="230" y="112"/>
                    </a:lnTo>
                    <a:lnTo>
                      <a:pt x="232" y="112"/>
                    </a:lnTo>
                    <a:lnTo>
                      <a:pt x="232" y="110"/>
                    </a:lnTo>
                    <a:lnTo>
                      <a:pt x="234" y="108"/>
                    </a:lnTo>
                    <a:lnTo>
                      <a:pt x="234" y="106"/>
                    </a:lnTo>
                    <a:lnTo>
                      <a:pt x="236" y="106"/>
                    </a:lnTo>
                    <a:lnTo>
                      <a:pt x="236" y="104"/>
                    </a:lnTo>
                    <a:lnTo>
                      <a:pt x="238" y="104"/>
                    </a:lnTo>
                    <a:lnTo>
                      <a:pt x="238" y="102"/>
                    </a:lnTo>
                    <a:lnTo>
                      <a:pt x="240" y="102"/>
                    </a:lnTo>
                    <a:lnTo>
                      <a:pt x="240" y="100"/>
                    </a:lnTo>
                    <a:lnTo>
                      <a:pt x="242" y="100"/>
                    </a:lnTo>
                    <a:lnTo>
                      <a:pt x="244" y="98"/>
                    </a:lnTo>
                    <a:lnTo>
                      <a:pt x="246" y="98"/>
                    </a:lnTo>
                    <a:lnTo>
                      <a:pt x="248" y="96"/>
                    </a:lnTo>
                    <a:lnTo>
                      <a:pt x="250" y="96"/>
                    </a:lnTo>
                    <a:lnTo>
                      <a:pt x="251" y="96"/>
                    </a:lnTo>
                    <a:lnTo>
                      <a:pt x="253" y="96"/>
                    </a:lnTo>
                    <a:lnTo>
                      <a:pt x="255" y="96"/>
                    </a:lnTo>
                    <a:lnTo>
                      <a:pt x="257" y="96"/>
                    </a:lnTo>
                    <a:lnTo>
                      <a:pt x="259" y="96"/>
                    </a:lnTo>
                    <a:lnTo>
                      <a:pt x="261" y="96"/>
                    </a:lnTo>
                    <a:lnTo>
                      <a:pt x="263" y="96"/>
                    </a:lnTo>
                    <a:lnTo>
                      <a:pt x="265" y="96"/>
                    </a:lnTo>
                    <a:lnTo>
                      <a:pt x="267" y="96"/>
                    </a:lnTo>
                    <a:lnTo>
                      <a:pt x="267" y="98"/>
                    </a:lnTo>
                    <a:lnTo>
                      <a:pt x="269" y="98"/>
                    </a:lnTo>
                    <a:lnTo>
                      <a:pt x="269" y="100"/>
                    </a:lnTo>
                    <a:lnTo>
                      <a:pt x="269" y="102"/>
                    </a:lnTo>
                    <a:lnTo>
                      <a:pt x="269" y="104"/>
                    </a:lnTo>
                    <a:lnTo>
                      <a:pt x="269" y="106"/>
                    </a:lnTo>
                    <a:lnTo>
                      <a:pt x="269" y="108"/>
                    </a:lnTo>
                    <a:lnTo>
                      <a:pt x="269" y="110"/>
                    </a:lnTo>
                    <a:lnTo>
                      <a:pt x="269" y="112"/>
                    </a:lnTo>
                    <a:lnTo>
                      <a:pt x="269" y="113"/>
                    </a:lnTo>
                    <a:lnTo>
                      <a:pt x="269" y="115"/>
                    </a:lnTo>
                    <a:lnTo>
                      <a:pt x="269" y="117"/>
                    </a:lnTo>
                    <a:lnTo>
                      <a:pt x="267" y="117"/>
                    </a:lnTo>
                    <a:lnTo>
                      <a:pt x="267" y="119"/>
                    </a:lnTo>
                    <a:lnTo>
                      <a:pt x="267" y="121"/>
                    </a:lnTo>
                    <a:lnTo>
                      <a:pt x="267" y="123"/>
                    </a:lnTo>
                    <a:lnTo>
                      <a:pt x="265" y="123"/>
                    </a:lnTo>
                    <a:lnTo>
                      <a:pt x="265" y="125"/>
                    </a:lnTo>
                    <a:lnTo>
                      <a:pt x="265" y="127"/>
                    </a:lnTo>
                    <a:lnTo>
                      <a:pt x="265" y="129"/>
                    </a:lnTo>
                    <a:lnTo>
                      <a:pt x="267" y="129"/>
                    </a:lnTo>
                    <a:lnTo>
                      <a:pt x="267" y="131"/>
                    </a:lnTo>
                    <a:lnTo>
                      <a:pt x="269" y="131"/>
                    </a:lnTo>
                    <a:lnTo>
                      <a:pt x="271" y="131"/>
                    </a:lnTo>
                    <a:lnTo>
                      <a:pt x="273" y="131"/>
                    </a:lnTo>
                    <a:lnTo>
                      <a:pt x="274" y="131"/>
                    </a:lnTo>
                    <a:lnTo>
                      <a:pt x="276" y="131"/>
                    </a:lnTo>
                    <a:lnTo>
                      <a:pt x="278" y="131"/>
                    </a:lnTo>
                    <a:lnTo>
                      <a:pt x="280" y="131"/>
                    </a:lnTo>
                    <a:lnTo>
                      <a:pt x="282" y="131"/>
                    </a:lnTo>
                    <a:lnTo>
                      <a:pt x="284" y="131"/>
                    </a:lnTo>
                    <a:lnTo>
                      <a:pt x="286" y="129"/>
                    </a:lnTo>
                    <a:lnTo>
                      <a:pt x="288" y="129"/>
                    </a:lnTo>
                    <a:lnTo>
                      <a:pt x="290" y="129"/>
                    </a:lnTo>
                    <a:lnTo>
                      <a:pt x="292" y="129"/>
                    </a:lnTo>
                    <a:lnTo>
                      <a:pt x="294" y="127"/>
                    </a:lnTo>
                    <a:lnTo>
                      <a:pt x="296" y="127"/>
                    </a:lnTo>
                    <a:lnTo>
                      <a:pt x="298" y="127"/>
                    </a:lnTo>
                    <a:lnTo>
                      <a:pt x="298" y="125"/>
                    </a:lnTo>
                    <a:lnTo>
                      <a:pt x="299" y="125"/>
                    </a:lnTo>
                    <a:lnTo>
                      <a:pt x="301" y="125"/>
                    </a:lnTo>
                    <a:lnTo>
                      <a:pt x="261" y="232"/>
                    </a:lnTo>
                    <a:lnTo>
                      <a:pt x="94" y="115"/>
                    </a:lnTo>
                    <a:close/>
                  </a:path>
                </a:pathLst>
              </a:custGeom>
              <a:solidFill>
                <a:srgbClr val="64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04" name="Freeform 880"/>
              <p:cNvSpPr>
                <a:spLocks noChangeAspect="1"/>
              </p:cNvSpPr>
              <p:nvPr/>
            </p:nvSpPr>
            <p:spPr bwMode="auto">
              <a:xfrm>
                <a:off x="1342" y="3700"/>
                <a:ext cx="1358" cy="175"/>
              </a:xfrm>
              <a:custGeom>
                <a:avLst/>
                <a:gdLst>
                  <a:gd name="T0" fmla="*/ 57 w 1790"/>
                  <a:gd name="T1" fmla="*/ 4 h 250"/>
                  <a:gd name="T2" fmla="*/ 58 w 1790"/>
                  <a:gd name="T3" fmla="*/ 4 h 250"/>
                  <a:gd name="T4" fmla="*/ 60 w 1790"/>
                  <a:gd name="T5" fmla="*/ 4 h 250"/>
                  <a:gd name="T6" fmla="*/ 61 w 1790"/>
                  <a:gd name="T7" fmla="*/ 4 h 250"/>
                  <a:gd name="T8" fmla="*/ 62 w 1790"/>
                  <a:gd name="T9" fmla="*/ 3 h 250"/>
                  <a:gd name="T10" fmla="*/ 62 w 1790"/>
                  <a:gd name="T11" fmla="*/ 3 h 250"/>
                  <a:gd name="T12" fmla="*/ 64 w 1790"/>
                  <a:gd name="T13" fmla="*/ 3 h 250"/>
                  <a:gd name="T14" fmla="*/ 64 w 1790"/>
                  <a:gd name="T15" fmla="*/ 3 h 250"/>
                  <a:gd name="T16" fmla="*/ 64 w 1790"/>
                  <a:gd name="T17" fmla="*/ 3 h 250"/>
                  <a:gd name="T18" fmla="*/ 65 w 1790"/>
                  <a:gd name="T19" fmla="*/ 3 h 250"/>
                  <a:gd name="T20" fmla="*/ 65 w 1790"/>
                  <a:gd name="T21" fmla="*/ 2 h 250"/>
                  <a:gd name="T22" fmla="*/ 65 w 1790"/>
                  <a:gd name="T23" fmla="*/ 1 h 250"/>
                  <a:gd name="T24" fmla="*/ 65 w 1790"/>
                  <a:gd name="T25" fmla="*/ 1 h 250"/>
                  <a:gd name="T26" fmla="*/ 65 w 1790"/>
                  <a:gd name="T27" fmla="*/ 1 h 250"/>
                  <a:gd name="T28" fmla="*/ 65 w 1790"/>
                  <a:gd name="T29" fmla="*/ 1 h 250"/>
                  <a:gd name="T30" fmla="*/ 65 w 1790"/>
                  <a:gd name="T31" fmla="*/ 1 h 250"/>
                  <a:gd name="T32" fmla="*/ 64 w 1790"/>
                  <a:gd name="T33" fmla="*/ 1 h 250"/>
                  <a:gd name="T34" fmla="*/ 64 w 1790"/>
                  <a:gd name="T35" fmla="*/ 1 h 250"/>
                  <a:gd name="T36" fmla="*/ 64 w 1790"/>
                  <a:gd name="T37" fmla="*/ 1 h 250"/>
                  <a:gd name="T38" fmla="*/ 64 w 1790"/>
                  <a:gd name="T39" fmla="*/ 1 h 250"/>
                  <a:gd name="T40" fmla="*/ 64 w 1790"/>
                  <a:gd name="T41" fmla="*/ 1 h 250"/>
                  <a:gd name="T42" fmla="*/ 63 w 1790"/>
                  <a:gd name="T43" fmla="*/ 1 h 250"/>
                  <a:gd name="T44" fmla="*/ 63 w 1790"/>
                  <a:gd name="T45" fmla="*/ 1 h 250"/>
                  <a:gd name="T46" fmla="*/ 62 w 1790"/>
                  <a:gd name="T47" fmla="*/ 1 h 250"/>
                  <a:gd name="T48" fmla="*/ 61 w 1790"/>
                  <a:gd name="T49" fmla="*/ 1 h 250"/>
                  <a:gd name="T50" fmla="*/ 61 w 1790"/>
                  <a:gd name="T51" fmla="*/ 1 h 250"/>
                  <a:gd name="T52" fmla="*/ 62 w 1790"/>
                  <a:gd name="T53" fmla="*/ 1 h 250"/>
                  <a:gd name="T54" fmla="*/ 62 w 1790"/>
                  <a:gd name="T55" fmla="*/ 1 h 250"/>
                  <a:gd name="T56" fmla="*/ 61 w 1790"/>
                  <a:gd name="T57" fmla="*/ 1 h 250"/>
                  <a:gd name="T58" fmla="*/ 61 w 1790"/>
                  <a:gd name="T59" fmla="*/ 1 h 250"/>
                  <a:gd name="T60" fmla="*/ 61 w 1790"/>
                  <a:gd name="T61" fmla="*/ 1 h 250"/>
                  <a:gd name="T62" fmla="*/ 61 w 1790"/>
                  <a:gd name="T63" fmla="*/ 1 h 250"/>
                  <a:gd name="T64" fmla="*/ 60 w 1790"/>
                  <a:gd name="T65" fmla="*/ 1 h 250"/>
                  <a:gd name="T66" fmla="*/ 58 w 1790"/>
                  <a:gd name="T67" fmla="*/ 1 h 250"/>
                  <a:gd name="T68" fmla="*/ 58 w 1790"/>
                  <a:gd name="T69" fmla="*/ 1 h 250"/>
                  <a:gd name="T70" fmla="*/ 58 w 1790"/>
                  <a:gd name="T71" fmla="*/ 1 h 250"/>
                  <a:gd name="T72" fmla="*/ 57 w 1790"/>
                  <a:gd name="T73" fmla="*/ 1 h 250"/>
                  <a:gd name="T74" fmla="*/ 57 w 1790"/>
                  <a:gd name="T75" fmla="*/ 1 h 250"/>
                  <a:gd name="T76" fmla="*/ 55 w 1790"/>
                  <a:gd name="T77" fmla="*/ 1 h 250"/>
                  <a:gd name="T78" fmla="*/ 54 w 1790"/>
                  <a:gd name="T79" fmla="*/ 1 h 250"/>
                  <a:gd name="T80" fmla="*/ 53 w 1790"/>
                  <a:gd name="T81" fmla="*/ 1 h 250"/>
                  <a:gd name="T82" fmla="*/ 52 w 1790"/>
                  <a:gd name="T83" fmla="*/ 1 h 250"/>
                  <a:gd name="T84" fmla="*/ 49 w 1790"/>
                  <a:gd name="T85" fmla="*/ 1 h 250"/>
                  <a:gd name="T86" fmla="*/ 48 w 1790"/>
                  <a:gd name="T87" fmla="*/ 1 h 250"/>
                  <a:gd name="T88" fmla="*/ 46 w 1790"/>
                  <a:gd name="T89" fmla="*/ 1 h 250"/>
                  <a:gd name="T90" fmla="*/ 46 w 1790"/>
                  <a:gd name="T91" fmla="*/ 1 h 250"/>
                  <a:gd name="T92" fmla="*/ 44 w 1790"/>
                  <a:gd name="T93" fmla="*/ 1 h 250"/>
                  <a:gd name="T94" fmla="*/ 44 w 1790"/>
                  <a:gd name="T95" fmla="*/ 1 h 250"/>
                  <a:gd name="T96" fmla="*/ 43 w 1790"/>
                  <a:gd name="T97" fmla="*/ 1 h 250"/>
                  <a:gd name="T98" fmla="*/ 42 w 1790"/>
                  <a:gd name="T99" fmla="*/ 1 h 250"/>
                  <a:gd name="T100" fmla="*/ 42 w 1790"/>
                  <a:gd name="T101" fmla="*/ 1 h 250"/>
                  <a:gd name="T102" fmla="*/ 41 w 1790"/>
                  <a:gd name="T103" fmla="*/ 1 h 250"/>
                  <a:gd name="T104" fmla="*/ 41 w 1790"/>
                  <a:gd name="T105" fmla="*/ 1 h 250"/>
                  <a:gd name="T106" fmla="*/ 39 w 1790"/>
                  <a:gd name="T107" fmla="*/ 1 h 250"/>
                  <a:gd name="T108" fmla="*/ 39 w 1790"/>
                  <a:gd name="T109" fmla="*/ 1 h 250"/>
                  <a:gd name="T110" fmla="*/ 38 w 1790"/>
                  <a:gd name="T111" fmla="*/ 1 h 25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790"/>
                  <a:gd name="T169" fmla="*/ 0 h 250"/>
                  <a:gd name="T170" fmla="*/ 1790 w 1790"/>
                  <a:gd name="T171" fmla="*/ 250 h 25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790" h="250">
                    <a:moveTo>
                      <a:pt x="0" y="250"/>
                    </a:moveTo>
                    <a:lnTo>
                      <a:pt x="817" y="250"/>
                    </a:lnTo>
                    <a:lnTo>
                      <a:pt x="1535" y="250"/>
                    </a:lnTo>
                    <a:lnTo>
                      <a:pt x="1541" y="250"/>
                    </a:lnTo>
                    <a:lnTo>
                      <a:pt x="1546" y="250"/>
                    </a:lnTo>
                    <a:lnTo>
                      <a:pt x="1552" y="250"/>
                    </a:lnTo>
                    <a:lnTo>
                      <a:pt x="1558" y="250"/>
                    </a:lnTo>
                    <a:lnTo>
                      <a:pt x="1564" y="250"/>
                    </a:lnTo>
                    <a:lnTo>
                      <a:pt x="1569" y="250"/>
                    </a:lnTo>
                    <a:lnTo>
                      <a:pt x="1575" y="250"/>
                    </a:lnTo>
                    <a:lnTo>
                      <a:pt x="1581" y="250"/>
                    </a:lnTo>
                    <a:lnTo>
                      <a:pt x="1585" y="250"/>
                    </a:lnTo>
                    <a:lnTo>
                      <a:pt x="1590" y="250"/>
                    </a:lnTo>
                    <a:lnTo>
                      <a:pt x="1596" y="250"/>
                    </a:lnTo>
                    <a:lnTo>
                      <a:pt x="1600" y="250"/>
                    </a:lnTo>
                    <a:lnTo>
                      <a:pt x="1606" y="250"/>
                    </a:lnTo>
                    <a:lnTo>
                      <a:pt x="1610" y="250"/>
                    </a:lnTo>
                    <a:lnTo>
                      <a:pt x="1615" y="250"/>
                    </a:lnTo>
                    <a:lnTo>
                      <a:pt x="1619" y="250"/>
                    </a:lnTo>
                    <a:lnTo>
                      <a:pt x="1623" y="250"/>
                    </a:lnTo>
                    <a:lnTo>
                      <a:pt x="1629" y="250"/>
                    </a:lnTo>
                    <a:lnTo>
                      <a:pt x="1633" y="250"/>
                    </a:lnTo>
                    <a:lnTo>
                      <a:pt x="1637" y="248"/>
                    </a:lnTo>
                    <a:lnTo>
                      <a:pt x="1640" y="248"/>
                    </a:lnTo>
                    <a:lnTo>
                      <a:pt x="1646" y="248"/>
                    </a:lnTo>
                    <a:lnTo>
                      <a:pt x="1650" y="248"/>
                    </a:lnTo>
                    <a:lnTo>
                      <a:pt x="1654" y="246"/>
                    </a:lnTo>
                    <a:lnTo>
                      <a:pt x="1658" y="246"/>
                    </a:lnTo>
                    <a:lnTo>
                      <a:pt x="1661" y="246"/>
                    </a:lnTo>
                    <a:lnTo>
                      <a:pt x="1665" y="244"/>
                    </a:lnTo>
                    <a:lnTo>
                      <a:pt x="1669" y="244"/>
                    </a:lnTo>
                    <a:lnTo>
                      <a:pt x="1673" y="242"/>
                    </a:lnTo>
                    <a:lnTo>
                      <a:pt x="1677" y="242"/>
                    </a:lnTo>
                    <a:lnTo>
                      <a:pt x="1679" y="240"/>
                    </a:lnTo>
                    <a:lnTo>
                      <a:pt x="1683" y="239"/>
                    </a:lnTo>
                    <a:lnTo>
                      <a:pt x="1686" y="237"/>
                    </a:lnTo>
                    <a:lnTo>
                      <a:pt x="1690" y="237"/>
                    </a:lnTo>
                    <a:lnTo>
                      <a:pt x="1694" y="235"/>
                    </a:lnTo>
                    <a:lnTo>
                      <a:pt x="1696" y="233"/>
                    </a:lnTo>
                    <a:lnTo>
                      <a:pt x="1700" y="231"/>
                    </a:lnTo>
                    <a:lnTo>
                      <a:pt x="1704" y="229"/>
                    </a:lnTo>
                    <a:lnTo>
                      <a:pt x="1706" y="229"/>
                    </a:lnTo>
                    <a:lnTo>
                      <a:pt x="1709" y="227"/>
                    </a:lnTo>
                    <a:lnTo>
                      <a:pt x="1713" y="225"/>
                    </a:lnTo>
                    <a:lnTo>
                      <a:pt x="1715" y="223"/>
                    </a:lnTo>
                    <a:lnTo>
                      <a:pt x="1719" y="223"/>
                    </a:lnTo>
                    <a:lnTo>
                      <a:pt x="1723" y="221"/>
                    </a:lnTo>
                    <a:lnTo>
                      <a:pt x="1725" y="219"/>
                    </a:lnTo>
                    <a:lnTo>
                      <a:pt x="1729" y="217"/>
                    </a:lnTo>
                    <a:lnTo>
                      <a:pt x="1731" y="217"/>
                    </a:lnTo>
                    <a:lnTo>
                      <a:pt x="1734" y="216"/>
                    </a:lnTo>
                    <a:lnTo>
                      <a:pt x="1736" y="214"/>
                    </a:lnTo>
                    <a:lnTo>
                      <a:pt x="1740" y="214"/>
                    </a:lnTo>
                    <a:lnTo>
                      <a:pt x="1742" y="212"/>
                    </a:lnTo>
                    <a:lnTo>
                      <a:pt x="1744" y="210"/>
                    </a:lnTo>
                    <a:lnTo>
                      <a:pt x="1748" y="210"/>
                    </a:lnTo>
                    <a:lnTo>
                      <a:pt x="1750" y="208"/>
                    </a:lnTo>
                    <a:lnTo>
                      <a:pt x="1752" y="206"/>
                    </a:lnTo>
                    <a:lnTo>
                      <a:pt x="1755" y="206"/>
                    </a:lnTo>
                    <a:lnTo>
                      <a:pt x="1757" y="204"/>
                    </a:lnTo>
                    <a:lnTo>
                      <a:pt x="1759" y="204"/>
                    </a:lnTo>
                    <a:lnTo>
                      <a:pt x="1761" y="202"/>
                    </a:lnTo>
                    <a:lnTo>
                      <a:pt x="1765" y="200"/>
                    </a:lnTo>
                    <a:lnTo>
                      <a:pt x="1767" y="200"/>
                    </a:lnTo>
                    <a:lnTo>
                      <a:pt x="1769" y="198"/>
                    </a:lnTo>
                    <a:lnTo>
                      <a:pt x="1771" y="198"/>
                    </a:lnTo>
                    <a:lnTo>
                      <a:pt x="1773" y="196"/>
                    </a:lnTo>
                    <a:lnTo>
                      <a:pt x="1775" y="196"/>
                    </a:lnTo>
                    <a:lnTo>
                      <a:pt x="1777" y="194"/>
                    </a:lnTo>
                    <a:lnTo>
                      <a:pt x="1778" y="192"/>
                    </a:lnTo>
                    <a:lnTo>
                      <a:pt x="1780" y="191"/>
                    </a:lnTo>
                    <a:lnTo>
                      <a:pt x="1780" y="189"/>
                    </a:lnTo>
                    <a:lnTo>
                      <a:pt x="1782" y="187"/>
                    </a:lnTo>
                    <a:lnTo>
                      <a:pt x="1782" y="185"/>
                    </a:lnTo>
                    <a:lnTo>
                      <a:pt x="1784" y="183"/>
                    </a:lnTo>
                    <a:lnTo>
                      <a:pt x="1784" y="181"/>
                    </a:lnTo>
                    <a:lnTo>
                      <a:pt x="1786" y="179"/>
                    </a:lnTo>
                    <a:lnTo>
                      <a:pt x="1786" y="175"/>
                    </a:lnTo>
                    <a:lnTo>
                      <a:pt x="1786" y="173"/>
                    </a:lnTo>
                    <a:lnTo>
                      <a:pt x="1786" y="169"/>
                    </a:lnTo>
                    <a:lnTo>
                      <a:pt x="1788" y="168"/>
                    </a:lnTo>
                    <a:lnTo>
                      <a:pt x="1788" y="164"/>
                    </a:lnTo>
                    <a:lnTo>
                      <a:pt x="1788" y="160"/>
                    </a:lnTo>
                    <a:lnTo>
                      <a:pt x="1788" y="158"/>
                    </a:lnTo>
                    <a:lnTo>
                      <a:pt x="1788" y="154"/>
                    </a:lnTo>
                    <a:lnTo>
                      <a:pt x="1788" y="150"/>
                    </a:lnTo>
                    <a:lnTo>
                      <a:pt x="1788" y="146"/>
                    </a:lnTo>
                    <a:lnTo>
                      <a:pt x="1790" y="143"/>
                    </a:lnTo>
                    <a:lnTo>
                      <a:pt x="1790" y="139"/>
                    </a:lnTo>
                    <a:lnTo>
                      <a:pt x="1790" y="135"/>
                    </a:lnTo>
                    <a:lnTo>
                      <a:pt x="1790" y="129"/>
                    </a:lnTo>
                    <a:lnTo>
                      <a:pt x="1790" y="125"/>
                    </a:lnTo>
                    <a:lnTo>
                      <a:pt x="1790" y="121"/>
                    </a:lnTo>
                    <a:lnTo>
                      <a:pt x="1790" y="116"/>
                    </a:lnTo>
                    <a:lnTo>
                      <a:pt x="1790" y="112"/>
                    </a:lnTo>
                    <a:lnTo>
                      <a:pt x="1790" y="106"/>
                    </a:lnTo>
                    <a:lnTo>
                      <a:pt x="1788" y="100"/>
                    </a:lnTo>
                    <a:lnTo>
                      <a:pt x="1788" y="96"/>
                    </a:lnTo>
                    <a:lnTo>
                      <a:pt x="1788" y="95"/>
                    </a:lnTo>
                    <a:lnTo>
                      <a:pt x="1790" y="95"/>
                    </a:lnTo>
                    <a:lnTo>
                      <a:pt x="1790" y="93"/>
                    </a:lnTo>
                    <a:lnTo>
                      <a:pt x="1790" y="91"/>
                    </a:lnTo>
                    <a:lnTo>
                      <a:pt x="1790" y="89"/>
                    </a:lnTo>
                    <a:lnTo>
                      <a:pt x="1790" y="87"/>
                    </a:lnTo>
                    <a:lnTo>
                      <a:pt x="1790" y="85"/>
                    </a:lnTo>
                    <a:lnTo>
                      <a:pt x="1790" y="83"/>
                    </a:lnTo>
                    <a:lnTo>
                      <a:pt x="1790" y="81"/>
                    </a:lnTo>
                    <a:lnTo>
                      <a:pt x="1790" y="79"/>
                    </a:lnTo>
                    <a:lnTo>
                      <a:pt x="1790" y="75"/>
                    </a:lnTo>
                    <a:lnTo>
                      <a:pt x="1790" y="73"/>
                    </a:lnTo>
                    <a:lnTo>
                      <a:pt x="1790" y="72"/>
                    </a:lnTo>
                    <a:lnTo>
                      <a:pt x="1790" y="70"/>
                    </a:lnTo>
                    <a:lnTo>
                      <a:pt x="1790" y="66"/>
                    </a:lnTo>
                    <a:lnTo>
                      <a:pt x="1790" y="64"/>
                    </a:lnTo>
                    <a:lnTo>
                      <a:pt x="1790" y="62"/>
                    </a:lnTo>
                    <a:lnTo>
                      <a:pt x="1790" y="60"/>
                    </a:lnTo>
                    <a:lnTo>
                      <a:pt x="1790" y="56"/>
                    </a:lnTo>
                    <a:lnTo>
                      <a:pt x="1788" y="54"/>
                    </a:lnTo>
                    <a:lnTo>
                      <a:pt x="1788" y="52"/>
                    </a:lnTo>
                    <a:lnTo>
                      <a:pt x="1788" y="50"/>
                    </a:lnTo>
                    <a:lnTo>
                      <a:pt x="1788" y="48"/>
                    </a:lnTo>
                    <a:lnTo>
                      <a:pt x="1788" y="47"/>
                    </a:lnTo>
                    <a:lnTo>
                      <a:pt x="1788" y="45"/>
                    </a:lnTo>
                    <a:lnTo>
                      <a:pt x="1786" y="43"/>
                    </a:lnTo>
                    <a:lnTo>
                      <a:pt x="1786" y="41"/>
                    </a:lnTo>
                    <a:lnTo>
                      <a:pt x="1786" y="39"/>
                    </a:lnTo>
                    <a:lnTo>
                      <a:pt x="1784" y="39"/>
                    </a:lnTo>
                    <a:lnTo>
                      <a:pt x="1784" y="37"/>
                    </a:lnTo>
                    <a:lnTo>
                      <a:pt x="1782" y="37"/>
                    </a:lnTo>
                    <a:lnTo>
                      <a:pt x="1780" y="35"/>
                    </a:lnTo>
                    <a:lnTo>
                      <a:pt x="1780" y="33"/>
                    </a:lnTo>
                    <a:lnTo>
                      <a:pt x="1778" y="31"/>
                    </a:lnTo>
                    <a:lnTo>
                      <a:pt x="1777" y="29"/>
                    </a:lnTo>
                    <a:lnTo>
                      <a:pt x="1775" y="27"/>
                    </a:lnTo>
                    <a:lnTo>
                      <a:pt x="1773" y="25"/>
                    </a:lnTo>
                    <a:lnTo>
                      <a:pt x="1771" y="24"/>
                    </a:lnTo>
                    <a:lnTo>
                      <a:pt x="1769" y="20"/>
                    </a:lnTo>
                    <a:lnTo>
                      <a:pt x="1767" y="18"/>
                    </a:lnTo>
                    <a:lnTo>
                      <a:pt x="1765" y="16"/>
                    </a:lnTo>
                    <a:lnTo>
                      <a:pt x="1763" y="14"/>
                    </a:lnTo>
                    <a:lnTo>
                      <a:pt x="1761" y="12"/>
                    </a:lnTo>
                    <a:lnTo>
                      <a:pt x="1759" y="10"/>
                    </a:lnTo>
                    <a:lnTo>
                      <a:pt x="1757" y="8"/>
                    </a:lnTo>
                    <a:lnTo>
                      <a:pt x="1755" y="6"/>
                    </a:lnTo>
                    <a:lnTo>
                      <a:pt x="1754" y="4"/>
                    </a:lnTo>
                    <a:lnTo>
                      <a:pt x="1752" y="4"/>
                    </a:lnTo>
                    <a:lnTo>
                      <a:pt x="1752" y="2"/>
                    </a:lnTo>
                    <a:lnTo>
                      <a:pt x="1750" y="2"/>
                    </a:lnTo>
                    <a:lnTo>
                      <a:pt x="1748" y="0"/>
                    </a:lnTo>
                    <a:lnTo>
                      <a:pt x="1746" y="0"/>
                    </a:lnTo>
                    <a:lnTo>
                      <a:pt x="1748" y="0"/>
                    </a:lnTo>
                    <a:lnTo>
                      <a:pt x="1748" y="2"/>
                    </a:lnTo>
                    <a:lnTo>
                      <a:pt x="1750" y="4"/>
                    </a:lnTo>
                    <a:lnTo>
                      <a:pt x="1750" y="6"/>
                    </a:lnTo>
                    <a:lnTo>
                      <a:pt x="1752" y="8"/>
                    </a:lnTo>
                    <a:lnTo>
                      <a:pt x="1752" y="10"/>
                    </a:lnTo>
                    <a:lnTo>
                      <a:pt x="1754" y="12"/>
                    </a:lnTo>
                    <a:lnTo>
                      <a:pt x="1754" y="14"/>
                    </a:lnTo>
                    <a:lnTo>
                      <a:pt x="1754" y="16"/>
                    </a:lnTo>
                    <a:lnTo>
                      <a:pt x="1754" y="18"/>
                    </a:lnTo>
                    <a:lnTo>
                      <a:pt x="1754" y="20"/>
                    </a:lnTo>
                    <a:lnTo>
                      <a:pt x="1754" y="22"/>
                    </a:lnTo>
                    <a:lnTo>
                      <a:pt x="1754" y="24"/>
                    </a:lnTo>
                    <a:lnTo>
                      <a:pt x="1754" y="25"/>
                    </a:lnTo>
                    <a:lnTo>
                      <a:pt x="1754" y="27"/>
                    </a:lnTo>
                    <a:lnTo>
                      <a:pt x="1754" y="29"/>
                    </a:lnTo>
                    <a:lnTo>
                      <a:pt x="1754" y="31"/>
                    </a:lnTo>
                    <a:lnTo>
                      <a:pt x="1752" y="31"/>
                    </a:lnTo>
                    <a:lnTo>
                      <a:pt x="1752" y="33"/>
                    </a:lnTo>
                    <a:lnTo>
                      <a:pt x="1752" y="35"/>
                    </a:lnTo>
                    <a:lnTo>
                      <a:pt x="1750" y="37"/>
                    </a:lnTo>
                    <a:lnTo>
                      <a:pt x="1748" y="39"/>
                    </a:lnTo>
                    <a:lnTo>
                      <a:pt x="1746" y="41"/>
                    </a:lnTo>
                    <a:lnTo>
                      <a:pt x="1744" y="41"/>
                    </a:lnTo>
                    <a:lnTo>
                      <a:pt x="1742" y="41"/>
                    </a:lnTo>
                    <a:lnTo>
                      <a:pt x="1740" y="41"/>
                    </a:lnTo>
                    <a:lnTo>
                      <a:pt x="1738" y="39"/>
                    </a:lnTo>
                    <a:lnTo>
                      <a:pt x="1736" y="37"/>
                    </a:lnTo>
                    <a:lnTo>
                      <a:pt x="1736" y="35"/>
                    </a:lnTo>
                    <a:lnTo>
                      <a:pt x="1734" y="33"/>
                    </a:lnTo>
                    <a:lnTo>
                      <a:pt x="1732" y="31"/>
                    </a:lnTo>
                    <a:lnTo>
                      <a:pt x="1731" y="29"/>
                    </a:lnTo>
                    <a:lnTo>
                      <a:pt x="1729" y="29"/>
                    </a:lnTo>
                    <a:lnTo>
                      <a:pt x="1727" y="27"/>
                    </a:lnTo>
                    <a:lnTo>
                      <a:pt x="1725" y="25"/>
                    </a:lnTo>
                    <a:lnTo>
                      <a:pt x="1723" y="25"/>
                    </a:lnTo>
                    <a:lnTo>
                      <a:pt x="1721" y="25"/>
                    </a:lnTo>
                    <a:lnTo>
                      <a:pt x="1719" y="24"/>
                    </a:lnTo>
                    <a:lnTo>
                      <a:pt x="1717" y="24"/>
                    </a:lnTo>
                    <a:lnTo>
                      <a:pt x="1715" y="24"/>
                    </a:lnTo>
                    <a:lnTo>
                      <a:pt x="1711" y="24"/>
                    </a:lnTo>
                    <a:lnTo>
                      <a:pt x="1709" y="24"/>
                    </a:lnTo>
                    <a:lnTo>
                      <a:pt x="1707" y="22"/>
                    </a:lnTo>
                    <a:lnTo>
                      <a:pt x="1706" y="22"/>
                    </a:lnTo>
                    <a:lnTo>
                      <a:pt x="1704" y="22"/>
                    </a:lnTo>
                    <a:lnTo>
                      <a:pt x="1702" y="24"/>
                    </a:lnTo>
                    <a:lnTo>
                      <a:pt x="1700" y="24"/>
                    </a:lnTo>
                    <a:lnTo>
                      <a:pt x="1698" y="24"/>
                    </a:lnTo>
                    <a:lnTo>
                      <a:pt x="1696" y="24"/>
                    </a:lnTo>
                    <a:lnTo>
                      <a:pt x="1694" y="24"/>
                    </a:lnTo>
                    <a:lnTo>
                      <a:pt x="1694" y="25"/>
                    </a:lnTo>
                    <a:lnTo>
                      <a:pt x="1692" y="25"/>
                    </a:lnTo>
                    <a:lnTo>
                      <a:pt x="1690" y="27"/>
                    </a:lnTo>
                    <a:lnTo>
                      <a:pt x="1690" y="29"/>
                    </a:lnTo>
                    <a:lnTo>
                      <a:pt x="1690" y="31"/>
                    </a:lnTo>
                    <a:lnTo>
                      <a:pt x="1690" y="33"/>
                    </a:lnTo>
                    <a:lnTo>
                      <a:pt x="1692" y="33"/>
                    </a:lnTo>
                    <a:lnTo>
                      <a:pt x="1692" y="35"/>
                    </a:lnTo>
                    <a:lnTo>
                      <a:pt x="1694" y="37"/>
                    </a:lnTo>
                    <a:lnTo>
                      <a:pt x="1696" y="39"/>
                    </a:lnTo>
                    <a:lnTo>
                      <a:pt x="1696" y="41"/>
                    </a:lnTo>
                    <a:lnTo>
                      <a:pt x="1696" y="43"/>
                    </a:lnTo>
                    <a:lnTo>
                      <a:pt x="1698" y="43"/>
                    </a:lnTo>
                    <a:lnTo>
                      <a:pt x="1698" y="45"/>
                    </a:lnTo>
                    <a:lnTo>
                      <a:pt x="1698" y="47"/>
                    </a:lnTo>
                    <a:lnTo>
                      <a:pt x="1700" y="47"/>
                    </a:lnTo>
                    <a:lnTo>
                      <a:pt x="1700" y="48"/>
                    </a:lnTo>
                    <a:lnTo>
                      <a:pt x="1700" y="50"/>
                    </a:lnTo>
                    <a:lnTo>
                      <a:pt x="1700" y="52"/>
                    </a:lnTo>
                    <a:lnTo>
                      <a:pt x="1700" y="54"/>
                    </a:lnTo>
                    <a:lnTo>
                      <a:pt x="1702" y="56"/>
                    </a:lnTo>
                    <a:lnTo>
                      <a:pt x="1702" y="58"/>
                    </a:lnTo>
                    <a:lnTo>
                      <a:pt x="1700" y="60"/>
                    </a:lnTo>
                    <a:lnTo>
                      <a:pt x="1700" y="62"/>
                    </a:lnTo>
                    <a:lnTo>
                      <a:pt x="1700" y="64"/>
                    </a:lnTo>
                    <a:lnTo>
                      <a:pt x="1698" y="64"/>
                    </a:lnTo>
                    <a:lnTo>
                      <a:pt x="1696" y="64"/>
                    </a:lnTo>
                    <a:lnTo>
                      <a:pt x="1694" y="64"/>
                    </a:lnTo>
                    <a:lnTo>
                      <a:pt x="1694" y="66"/>
                    </a:lnTo>
                    <a:lnTo>
                      <a:pt x="1692" y="66"/>
                    </a:lnTo>
                    <a:lnTo>
                      <a:pt x="1690" y="68"/>
                    </a:lnTo>
                    <a:lnTo>
                      <a:pt x="1688" y="68"/>
                    </a:lnTo>
                    <a:lnTo>
                      <a:pt x="1688" y="70"/>
                    </a:lnTo>
                    <a:lnTo>
                      <a:pt x="1686" y="70"/>
                    </a:lnTo>
                    <a:lnTo>
                      <a:pt x="1684" y="70"/>
                    </a:lnTo>
                    <a:lnTo>
                      <a:pt x="1684" y="72"/>
                    </a:lnTo>
                    <a:lnTo>
                      <a:pt x="1683" y="72"/>
                    </a:lnTo>
                    <a:lnTo>
                      <a:pt x="1683" y="73"/>
                    </a:lnTo>
                    <a:lnTo>
                      <a:pt x="1681" y="73"/>
                    </a:lnTo>
                    <a:lnTo>
                      <a:pt x="1681" y="75"/>
                    </a:lnTo>
                    <a:lnTo>
                      <a:pt x="1679" y="75"/>
                    </a:lnTo>
                    <a:lnTo>
                      <a:pt x="1677" y="77"/>
                    </a:lnTo>
                    <a:lnTo>
                      <a:pt x="1675" y="77"/>
                    </a:lnTo>
                    <a:lnTo>
                      <a:pt x="1673" y="77"/>
                    </a:lnTo>
                    <a:lnTo>
                      <a:pt x="1671" y="77"/>
                    </a:lnTo>
                    <a:lnTo>
                      <a:pt x="1669" y="77"/>
                    </a:lnTo>
                    <a:lnTo>
                      <a:pt x="1667" y="77"/>
                    </a:lnTo>
                    <a:lnTo>
                      <a:pt x="1665" y="75"/>
                    </a:lnTo>
                    <a:lnTo>
                      <a:pt x="1663" y="73"/>
                    </a:lnTo>
                    <a:lnTo>
                      <a:pt x="1661" y="72"/>
                    </a:lnTo>
                    <a:lnTo>
                      <a:pt x="1660" y="70"/>
                    </a:lnTo>
                    <a:lnTo>
                      <a:pt x="1658" y="70"/>
                    </a:lnTo>
                    <a:lnTo>
                      <a:pt x="1658" y="68"/>
                    </a:lnTo>
                    <a:lnTo>
                      <a:pt x="1656" y="68"/>
                    </a:lnTo>
                    <a:lnTo>
                      <a:pt x="1656" y="66"/>
                    </a:lnTo>
                    <a:lnTo>
                      <a:pt x="1654" y="66"/>
                    </a:lnTo>
                    <a:lnTo>
                      <a:pt x="1652" y="64"/>
                    </a:lnTo>
                    <a:lnTo>
                      <a:pt x="1650" y="64"/>
                    </a:lnTo>
                    <a:lnTo>
                      <a:pt x="1650" y="62"/>
                    </a:lnTo>
                    <a:lnTo>
                      <a:pt x="1648" y="62"/>
                    </a:lnTo>
                    <a:lnTo>
                      <a:pt x="1646" y="62"/>
                    </a:lnTo>
                    <a:lnTo>
                      <a:pt x="1644" y="60"/>
                    </a:lnTo>
                    <a:lnTo>
                      <a:pt x="1642" y="60"/>
                    </a:lnTo>
                    <a:lnTo>
                      <a:pt x="1640" y="60"/>
                    </a:lnTo>
                    <a:lnTo>
                      <a:pt x="1638" y="60"/>
                    </a:lnTo>
                    <a:lnTo>
                      <a:pt x="1637" y="62"/>
                    </a:lnTo>
                    <a:lnTo>
                      <a:pt x="1635" y="62"/>
                    </a:lnTo>
                    <a:lnTo>
                      <a:pt x="1635" y="64"/>
                    </a:lnTo>
                    <a:lnTo>
                      <a:pt x="1633" y="64"/>
                    </a:lnTo>
                    <a:lnTo>
                      <a:pt x="1631" y="64"/>
                    </a:lnTo>
                    <a:lnTo>
                      <a:pt x="1629" y="64"/>
                    </a:lnTo>
                    <a:lnTo>
                      <a:pt x="1627" y="66"/>
                    </a:lnTo>
                    <a:lnTo>
                      <a:pt x="1625" y="66"/>
                    </a:lnTo>
                    <a:lnTo>
                      <a:pt x="1623" y="66"/>
                    </a:lnTo>
                    <a:lnTo>
                      <a:pt x="1621" y="66"/>
                    </a:lnTo>
                    <a:lnTo>
                      <a:pt x="1619" y="66"/>
                    </a:lnTo>
                    <a:lnTo>
                      <a:pt x="1617" y="68"/>
                    </a:lnTo>
                    <a:lnTo>
                      <a:pt x="1615" y="68"/>
                    </a:lnTo>
                    <a:lnTo>
                      <a:pt x="1612" y="68"/>
                    </a:lnTo>
                    <a:lnTo>
                      <a:pt x="1610" y="68"/>
                    </a:lnTo>
                    <a:lnTo>
                      <a:pt x="1608" y="68"/>
                    </a:lnTo>
                    <a:lnTo>
                      <a:pt x="1604" y="70"/>
                    </a:lnTo>
                    <a:lnTo>
                      <a:pt x="1602" y="70"/>
                    </a:lnTo>
                    <a:lnTo>
                      <a:pt x="1598" y="70"/>
                    </a:lnTo>
                    <a:lnTo>
                      <a:pt x="1596" y="70"/>
                    </a:lnTo>
                    <a:lnTo>
                      <a:pt x="1594" y="70"/>
                    </a:lnTo>
                    <a:lnTo>
                      <a:pt x="1590" y="70"/>
                    </a:lnTo>
                    <a:lnTo>
                      <a:pt x="1589" y="70"/>
                    </a:lnTo>
                    <a:lnTo>
                      <a:pt x="1587" y="70"/>
                    </a:lnTo>
                    <a:lnTo>
                      <a:pt x="1583" y="70"/>
                    </a:lnTo>
                    <a:lnTo>
                      <a:pt x="1581" y="72"/>
                    </a:lnTo>
                    <a:lnTo>
                      <a:pt x="1579" y="72"/>
                    </a:lnTo>
                    <a:lnTo>
                      <a:pt x="1577" y="72"/>
                    </a:lnTo>
                    <a:lnTo>
                      <a:pt x="1575" y="72"/>
                    </a:lnTo>
                    <a:lnTo>
                      <a:pt x="1573" y="70"/>
                    </a:lnTo>
                    <a:lnTo>
                      <a:pt x="1571" y="70"/>
                    </a:lnTo>
                    <a:lnTo>
                      <a:pt x="1569" y="70"/>
                    </a:lnTo>
                    <a:lnTo>
                      <a:pt x="1567" y="70"/>
                    </a:lnTo>
                    <a:lnTo>
                      <a:pt x="1566" y="70"/>
                    </a:lnTo>
                    <a:lnTo>
                      <a:pt x="1564" y="70"/>
                    </a:lnTo>
                    <a:lnTo>
                      <a:pt x="1562" y="70"/>
                    </a:lnTo>
                    <a:lnTo>
                      <a:pt x="1558" y="68"/>
                    </a:lnTo>
                    <a:lnTo>
                      <a:pt x="1556" y="68"/>
                    </a:lnTo>
                    <a:lnTo>
                      <a:pt x="1552" y="68"/>
                    </a:lnTo>
                    <a:lnTo>
                      <a:pt x="1548" y="68"/>
                    </a:lnTo>
                    <a:lnTo>
                      <a:pt x="1544" y="66"/>
                    </a:lnTo>
                    <a:lnTo>
                      <a:pt x="1541" y="66"/>
                    </a:lnTo>
                    <a:lnTo>
                      <a:pt x="1537" y="66"/>
                    </a:lnTo>
                    <a:lnTo>
                      <a:pt x="1533" y="64"/>
                    </a:lnTo>
                    <a:lnTo>
                      <a:pt x="1529" y="64"/>
                    </a:lnTo>
                    <a:lnTo>
                      <a:pt x="1523" y="64"/>
                    </a:lnTo>
                    <a:lnTo>
                      <a:pt x="1519" y="64"/>
                    </a:lnTo>
                    <a:lnTo>
                      <a:pt x="1514" y="62"/>
                    </a:lnTo>
                    <a:lnTo>
                      <a:pt x="1510" y="62"/>
                    </a:lnTo>
                    <a:lnTo>
                      <a:pt x="1504" y="62"/>
                    </a:lnTo>
                    <a:lnTo>
                      <a:pt x="1500" y="62"/>
                    </a:lnTo>
                    <a:lnTo>
                      <a:pt x="1495" y="62"/>
                    </a:lnTo>
                    <a:lnTo>
                      <a:pt x="1491" y="60"/>
                    </a:lnTo>
                    <a:lnTo>
                      <a:pt x="1485" y="60"/>
                    </a:lnTo>
                    <a:lnTo>
                      <a:pt x="1481" y="60"/>
                    </a:lnTo>
                    <a:lnTo>
                      <a:pt x="1475" y="60"/>
                    </a:lnTo>
                    <a:lnTo>
                      <a:pt x="1471" y="60"/>
                    </a:lnTo>
                    <a:lnTo>
                      <a:pt x="1468" y="60"/>
                    </a:lnTo>
                    <a:lnTo>
                      <a:pt x="1462" y="60"/>
                    </a:lnTo>
                    <a:lnTo>
                      <a:pt x="1458" y="62"/>
                    </a:lnTo>
                    <a:lnTo>
                      <a:pt x="1454" y="62"/>
                    </a:lnTo>
                    <a:lnTo>
                      <a:pt x="1450" y="62"/>
                    </a:lnTo>
                    <a:lnTo>
                      <a:pt x="1447" y="62"/>
                    </a:lnTo>
                    <a:lnTo>
                      <a:pt x="1443" y="64"/>
                    </a:lnTo>
                    <a:lnTo>
                      <a:pt x="1441" y="64"/>
                    </a:lnTo>
                    <a:lnTo>
                      <a:pt x="1437" y="66"/>
                    </a:lnTo>
                    <a:lnTo>
                      <a:pt x="1433" y="66"/>
                    </a:lnTo>
                    <a:lnTo>
                      <a:pt x="1429" y="68"/>
                    </a:lnTo>
                    <a:lnTo>
                      <a:pt x="1425" y="68"/>
                    </a:lnTo>
                    <a:lnTo>
                      <a:pt x="1420" y="70"/>
                    </a:lnTo>
                    <a:lnTo>
                      <a:pt x="1416" y="70"/>
                    </a:lnTo>
                    <a:lnTo>
                      <a:pt x="1410" y="70"/>
                    </a:lnTo>
                    <a:lnTo>
                      <a:pt x="1404" y="70"/>
                    </a:lnTo>
                    <a:lnTo>
                      <a:pt x="1399" y="72"/>
                    </a:lnTo>
                    <a:lnTo>
                      <a:pt x="1393" y="72"/>
                    </a:lnTo>
                    <a:lnTo>
                      <a:pt x="1385" y="72"/>
                    </a:lnTo>
                    <a:lnTo>
                      <a:pt x="1379" y="72"/>
                    </a:lnTo>
                    <a:lnTo>
                      <a:pt x="1374" y="73"/>
                    </a:lnTo>
                    <a:lnTo>
                      <a:pt x="1366" y="73"/>
                    </a:lnTo>
                    <a:lnTo>
                      <a:pt x="1360" y="73"/>
                    </a:lnTo>
                    <a:lnTo>
                      <a:pt x="1353" y="73"/>
                    </a:lnTo>
                    <a:lnTo>
                      <a:pt x="1347" y="73"/>
                    </a:lnTo>
                    <a:lnTo>
                      <a:pt x="1341" y="73"/>
                    </a:lnTo>
                    <a:lnTo>
                      <a:pt x="1333" y="73"/>
                    </a:lnTo>
                    <a:lnTo>
                      <a:pt x="1328" y="73"/>
                    </a:lnTo>
                    <a:lnTo>
                      <a:pt x="1322" y="73"/>
                    </a:lnTo>
                    <a:lnTo>
                      <a:pt x="1316" y="73"/>
                    </a:lnTo>
                    <a:lnTo>
                      <a:pt x="1310" y="73"/>
                    </a:lnTo>
                    <a:lnTo>
                      <a:pt x="1305" y="73"/>
                    </a:lnTo>
                    <a:lnTo>
                      <a:pt x="1299" y="73"/>
                    </a:lnTo>
                    <a:lnTo>
                      <a:pt x="1295" y="72"/>
                    </a:lnTo>
                    <a:lnTo>
                      <a:pt x="1289" y="72"/>
                    </a:lnTo>
                    <a:lnTo>
                      <a:pt x="1285" y="72"/>
                    </a:lnTo>
                    <a:lnTo>
                      <a:pt x="1282" y="72"/>
                    </a:lnTo>
                    <a:lnTo>
                      <a:pt x="1280" y="72"/>
                    </a:lnTo>
                    <a:lnTo>
                      <a:pt x="1276" y="70"/>
                    </a:lnTo>
                    <a:lnTo>
                      <a:pt x="1274" y="70"/>
                    </a:lnTo>
                    <a:lnTo>
                      <a:pt x="1272" y="70"/>
                    </a:lnTo>
                    <a:lnTo>
                      <a:pt x="1270" y="70"/>
                    </a:lnTo>
                    <a:lnTo>
                      <a:pt x="1268" y="68"/>
                    </a:lnTo>
                    <a:lnTo>
                      <a:pt x="1264" y="68"/>
                    </a:lnTo>
                    <a:lnTo>
                      <a:pt x="1262" y="68"/>
                    </a:lnTo>
                    <a:lnTo>
                      <a:pt x="1258" y="68"/>
                    </a:lnTo>
                    <a:lnTo>
                      <a:pt x="1257" y="68"/>
                    </a:lnTo>
                    <a:lnTo>
                      <a:pt x="1253" y="68"/>
                    </a:lnTo>
                    <a:lnTo>
                      <a:pt x="1251" y="66"/>
                    </a:lnTo>
                    <a:lnTo>
                      <a:pt x="1247" y="66"/>
                    </a:lnTo>
                    <a:lnTo>
                      <a:pt x="1243" y="66"/>
                    </a:lnTo>
                    <a:lnTo>
                      <a:pt x="1241" y="66"/>
                    </a:lnTo>
                    <a:lnTo>
                      <a:pt x="1237" y="66"/>
                    </a:lnTo>
                    <a:lnTo>
                      <a:pt x="1234" y="66"/>
                    </a:lnTo>
                    <a:lnTo>
                      <a:pt x="1230" y="66"/>
                    </a:lnTo>
                    <a:lnTo>
                      <a:pt x="1228" y="66"/>
                    </a:lnTo>
                    <a:lnTo>
                      <a:pt x="1224" y="66"/>
                    </a:lnTo>
                    <a:lnTo>
                      <a:pt x="1220" y="66"/>
                    </a:lnTo>
                    <a:lnTo>
                      <a:pt x="1216" y="66"/>
                    </a:lnTo>
                    <a:lnTo>
                      <a:pt x="1212" y="66"/>
                    </a:lnTo>
                    <a:lnTo>
                      <a:pt x="1211" y="66"/>
                    </a:lnTo>
                    <a:lnTo>
                      <a:pt x="1207" y="66"/>
                    </a:lnTo>
                    <a:lnTo>
                      <a:pt x="1203" y="66"/>
                    </a:lnTo>
                    <a:lnTo>
                      <a:pt x="1199" y="68"/>
                    </a:lnTo>
                    <a:lnTo>
                      <a:pt x="1197" y="68"/>
                    </a:lnTo>
                    <a:lnTo>
                      <a:pt x="1193" y="68"/>
                    </a:lnTo>
                    <a:lnTo>
                      <a:pt x="1189" y="68"/>
                    </a:lnTo>
                    <a:lnTo>
                      <a:pt x="1187" y="68"/>
                    </a:lnTo>
                    <a:lnTo>
                      <a:pt x="1184" y="68"/>
                    </a:lnTo>
                    <a:lnTo>
                      <a:pt x="1182" y="70"/>
                    </a:lnTo>
                    <a:lnTo>
                      <a:pt x="1178" y="70"/>
                    </a:lnTo>
                    <a:lnTo>
                      <a:pt x="1176" y="70"/>
                    </a:lnTo>
                    <a:lnTo>
                      <a:pt x="1174" y="70"/>
                    </a:lnTo>
                    <a:lnTo>
                      <a:pt x="1172" y="72"/>
                    </a:lnTo>
                    <a:lnTo>
                      <a:pt x="1168" y="72"/>
                    </a:lnTo>
                    <a:lnTo>
                      <a:pt x="1166" y="72"/>
                    </a:lnTo>
                    <a:lnTo>
                      <a:pt x="1164" y="72"/>
                    </a:lnTo>
                    <a:lnTo>
                      <a:pt x="1163" y="72"/>
                    </a:lnTo>
                    <a:lnTo>
                      <a:pt x="1161" y="72"/>
                    </a:lnTo>
                    <a:lnTo>
                      <a:pt x="1159" y="73"/>
                    </a:lnTo>
                    <a:lnTo>
                      <a:pt x="1157" y="73"/>
                    </a:lnTo>
                    <a:lnTo>
                      <a:pt x="1155" y="73"/>
                    </a:lnTo>
                    <a:lnTo>
                      <a:pt x="1153" y="73"/>
                    </a:lnTo>
                    <a:lnTo>
                      <a:pt x="1151" y="73"/>
                    </a:lnTo>
                    <a:lnTo>
                      <a:pt x="1149" y="73"/>
                    </a:lnTo>
                    <a:lnTo>
                      <a:pt x="1147" y="73"/>
                    </a:lnTo>
                    <a:lnTo>
                      <a:pt x="1145" y="72"/>
                    </a:lnTo>
                    <a:lnTo>
                      <a:pt x="1143" y="72"/>
                    </a:lnTo>
                    <a:lnTo>
                      <a:pt x="1141" y="72"/>
                    </a:lnTo>
                    <a:lnTo>
                      <a:pt x="1140" y="72"/>
                    </a:lnTo>
                    <a:lnTo>
                      <a:pt x="1138" y="72"/>
                    </a:lnTo>
                    <a:lnTo>
                      <a:pt x="1136" y="70"/>
                    </a:lnTo>
                    <a:lnTo>
                      <a:pt x="1134" y="70"/>
                    </a:lnTo>
                    <a:lnTo>
                      <a:pt x="1132" y="70"/>
                    </a:lnTo>
                    <a:lnTo>
                      <a:pt x="1130" y="70"/>
                    </a:lnTo>
                    <a:lnTo>
                      <a:pt x="1128" y="68"/>
                    </a:lnTo>
                    <a:lnTo>
                      <a:pt x="1126" y="68"/>
                    </a:lnTo>
                    <a:lnTo>
                      <a:pt x="1124" y="68"/>
                    </a:lnTo>
                    <a:lnTo>
                      <a:pt x="1122" y="68"/>
                    </a:lnTo>
                    <a:lnTo>
                      <a:pt x="1120" y="66"/>
                    </a:lnTo>
                    <a:lnTo>
                      <a:pt x="1116" y="66"/>
                    </a:lnTo>
                    <a:lnTo>
                      <a:pt x="1115" y="66"/>
                    </a:lnTo>
                    <a:lnTo>
                      <a:pt x="1113" y="66"/>
                    </a:lnTo>
                    <a:lnTo>
                      <a:pt x="1109" y="66"/>
                    </a:lnTo>
                    <a:lnTo>
                      <a:pt x="1105" y="66"/>
                    </a:lnTo>
                    <a:lnTo>
                      <a:pt x="1103" y="66"/>
                    </a:lnTo>
                    <a:lnTo>
                      <a:pt x="1099" y="66"/>
                    </a:lnTo>
                    <a:lnTo>
                      <a:pt x="1095" y="66"/>
                    </a:lnTo>
                    <a:lnTo>
                      <a:pt x="1092" y="66"/>
                    </a:lnTo>
                    <a:lnTo>
                      <a:pt x="1088" y="66"/>
                    </a:lnTo>
                    <a:lnTo>
                      <a:pt x="1086" y="66"/>
                    </a:lnTo>
                    <a:lnTo>
                      <a:pt x="1082" y="66"/>
                    </a:lnTo>
                    <a:lnTo>
                      <a:pt x="1078" y="66"/>
                    </a:lnTo>
                    <a:lnTo>
                      <a:pt x="1074" y="66"/>
                    </a:lnTo>
                    <a:lnTo>
                      <a:pt x="1070" y="68"/>
                    </a:lnTo>
                    <a:lnTo>
                      <a:pt x="1067" y="68"/>
                    </a:lnTo>
                    <a:lnTo>
                      <a:pt x="1065" y="68"/>
                    </a:lnTo>
                    <a:lnTo>
                      <a:pt x="1061" y="68"/>
                    </a:lnTo>
                    <a:lnTo>
                      <a:pt x="1057" y="68"/>
                    </a:lnTo>
                    <a:lnTo>
                      <a:pt x="1055" y="68"/>
                    </a:lnTo>
                    <a:lnTo>
                      <a:pt x="1051" y="68"/>
                    </a:lnTo>
                    <a:lnTo>
                      <a:pt x="1049" y="70"/>
                    </a:lnTo>
                    <a:lnTo>
                      <a:pt x="1047" y="70"/>
                    </a:lnTo>
                    <a:lnTo>
                      <a:pt x="1045" y="70"/>
                    </a:lnTo>
                    <a:lnTo>
                      <a:pt x="1044" y="70"/>
                    </a:lnTo>
                    <a:lnTo>
                      <a:pt x="1042" y="70"/>
                    </a:lnTo>
                    <a:lnTo>
                      <a:pt x="1040" y="70"/>
                    </a:lnTo>
                    <a:lnTo>
                      <a:pt x="0" y="70"/>
                    </a:lnTo>
                    <a:lnTo>
                      <a:pt x="0" y="250"/>
                    </a:lnTo>
                    <a:close/>
                  </a:path>
                </a:pathLst>
              </a:custGeom>
              <a:solidFill>
                <a:srgbClr val="7FB8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05" name="Freeform 881"/>
              <p:cNvSpPr>
                <a:spLocks noChangeAspect="1"/>
              </p:cNvSpPr>
              <p:nvPr/>
            </p:nvSpPr>
            <p:spPr bwMode="auto">
              <a:xfrm>
                <a:off x="1342" y="3705"/>
                <a:ext cx="1358" cy="170"/>
              </a:xfrm>
              <a:custGeom>
                <a:avLst/>
                <a:gdLst>
                  <a:gd name="T0" fmla="*/ 47 w 1790"/>
                  <a:gd name="T1" fmla="*/ 1 h 242"/>
                  <a:gd name="T2" fmla="*/ 49 w 1790"/>
                  <a:gd name="T3" fmla="*/ 1 h 242"/>
                  <a:gd name="T4" fmla="*/ 50 w 1790"/>
                  <a:gd name="T5" fmla="*/ 1 h 242"/>
                  <a:gd name="T6" fmla="*/ 52 w 1790"/>
                  <a:gd name="T7" fmla="*/ 1 h 242"/>
                  <a:gd name="T8" fmla="*/ 53 w 1790"/>
                  <a:gd name="T9" fmla="*/ 1 h 242"/>
                  <a:gd name="T10" fmla="*/ 54 w 1790"/>
                  <a:gd name="T11" fmla="*/ 1 h 242"/>
                  <a:gd name="T12" fmla="*/ 55 w 1790"/>
                  <a:gd name="T13" fmla="*/ 1 h 242"/>
                  <a:gd name="T14" fmla="*/ 56 w 1790"/>
                  <a:gd name="T15" fmla="*/ 1 h 242"/>
                  <a:gd name="T16" fmla="*/ 57 w 1790"/>
                  <a:gd name="T17" fmla="*/ 1 h 242"/>
                  <a:gd name="T18" fmla="*/ 57 w 1790"/>
                  <a:gd name="T19" fmla="*/ 1 h 242"/>
                  <a:gd name="T20" fmla="*/ 58 w 1790"/>
                  <a:gd name="T21" fmla="*/ 1 h 242"/>
                  <a:gd name="T22" fmla="*/ 58 w 1790"/>
                  <a:gd name="T23" fmla="*/ 1 h 242"/>
                  <a:gd name="T24" fmla="*/ 59 w 1790"/>
                  <a:gd name="T25" fmla="*/ 1 h 242"/>
                  <a:gd name="T26" fmla="*/ 60 w 1790"/>
                  <a:gd name="T27" fmla="*/ 1 h 242"/>
                  <a:gd name="T28" fmla="*/ 61 w 1790"/>
                  <a:gd name="T29" fmla="*/ 1 h 242"/>
                  <a:gd name="T30" fmla="*/ 61 w 1790"/>
                  <a:gd name="T31" fmla="*/ 1 h 242"/>
                  <a:gd name="T32" fmla="*/ 61 w 1790"/>
                  <a:gd name="T33" fmla="*/ 1 h 242"/>
                  <a:gd name="T34" fmla="*/ 61 w 1790"/>
                  <a:gd name="T35" fmla="*/ 1 h 242"/>
                  <a:gd name="T36" fmla="*/ 62 w 1790"/>
                  <a:gd name="T37" fmla="*/ 1 h 242"/>
                  <a:gd name="T38" fmla="*/ 62 w 1790"/>
                  <a:gd name="T39" fmla="*/ 1 h 242"/>
                  <a:gd name="T40" fmla="*/ 62 w 1790"/>
                  <a:gd name="T41" fmla="*/ 1 h 242"/>
                  <a:gd name="T42" fmla="*/ 61 w 1790"/>
                  <a:gd name="T43" fmla="*/ 1 h 242"/>
                  <a:gd name="T44" fmla="*/ 62 w 1790"/>
                  <a:gd name="T45" fmla="*/ 1 h 242"/>
                  <a:gd name="T46" fmla="*/ 62 w 1790"/>
                  <a:gd name="T47" fmla="*/ 1 h 242"/>
                  <a:gd name="T48" fmla="*/ 63 w 1790"/>
                  <a:gd name="T49" fmla="*/ 1 h 242"/>
                  <a:gd name="T50" fmla="*/ 64 w 1790"/>
                  <a:gd name="T51" fmla="*/ 1 h 242"/>
                  <a:gd name="T52" fmla="*/ 64 w 1790"/>
                  <a:gd name="T53" fmla="*/ 1 h 242"/>
                  <a:gd name="T54" fmla="*/ 64 w 1790"/>
                  <a:gd name="T55" fmla="*/ 1 h 242"/>
                  <a:gd name="T56" fmla="*/ 64 w 1790"/>
                  <a:gd name="T57" fmla="*/ 1 h 242"/>
                  <a:gd name="T58" fmla="*/ 64 w 1790"/>
                  <a:gd name="T59" fmla="*/ 0 h 242"/>
                  <a:gd name="T60" fmla="*/ 64 w 1790"/>
                  <a:gd name="T61" fmla="*/ 1 h 242"/>
                  <a:gd name="T62" fmla="*/ 64 w 1790"/>
                  <a:gd name="T63" fmla="*/ 1 h 242"/>
                  <a:gd name="T64" fmla="*/ 65 w 1790"/>
                  <a:gd name="T65" fmla="*/ 1 h 242"/>
                  <a:gd name="T66" fmla="*/ 65 w 1790"/>
                  <a:gd name="T67" fmla="*/ 1 h 242"/>
                  <a:gd name="T68" fmla="*/ 65 w 1790"/>
                  <a:gd name="T69" fmla="*/ 1 h 242"/>
                  <a:gd name="T70" fmla="*/ 65 w 1790"/>
                  <a:gd name="T71" fmla="*/ 1 h 242"/>
                  <a:gd name="T72" fmla="*/ 65 w 1790"/>
                  <a:gd name="T73" fmla="*/ 1 h 242"/>
                  <a:gd name="T74" fmla="*/ 65 w 1790"/>
                  <a:gd name="T75" fmla="*/ 1 h 242"/>
                  <a:gd name="T76" fmla="*/ 65 w 1790"/>
                  <a:gd name="T77" fmla="*/ 2 h 242"/>
                  <a:gd name="T78" fmla="*/ 65 w 1790"/>
                  <a:gd name="T79" fmla="*/ 3 h 242"/>
                  <a:gd name="T80" fmla="*/ 64 w 1790"/>
                  <a:gd name="T81" fmla="*/ 3 h 242"/>
                  <a:gd name="T82" fmla="*/ 64 w 1790"/>
                  <a:gd name="T83" fmla="*/ 3 h 242"/>
                  <a:gd name="T84" fmla="*/ 64 w 1790"/>
                  <a:gd name="T85" fmla="*/ 3 h 242"/>
                  <a:gd name="T86" fmla="*/ 63 w 1790"/>
                  <a:gd name="T87" fmla="*/ 3 h 242"/>
                  <a:gd name="T88" fmla="*/ 62 w 1790"/>
                  <a:gd name="T89" fmla="*/ 3 h 242"/>
                  <a:gd name="T90" fmla="*/ 61 w 1790"/>
                  <a:gd name="T91" fmla="*/ 3 h 242"/>
                  <a:gd name="T92" fmla="*/ 61 w 1790"/>
                  <a:gd name="T93" fmla="*/ 4 h 242"/>
                  <a:gd name="T94" fmla="*/ 60 w 1790"/>
                  <a:gd name="T95" fmla="*/ 4 h 242"/>
                  <a:gd name="T96" fmla="*/ 58 w 1790"/>
                  <a:gd name="T97" fmla="*/ 4 h 242"/>
                  <a:gd name="T98" fmla="*/ 57 w 1790"/>
                  <a:gd name="T99" fmla="*/ 4 h 242"/>
                  <a:gd name="T100" fmla="*/ 30 w 1790"/>
                  <a:gd name="T101" fmla="*/ 4 h 242"/>
                  <a:gd name="T102" fmla="*/ 38 w 1790"/>
                  <a:gd name="T103" fmla="*/ 1 h 242"/>
                  <a:gd name="T104" fmla="*/ 39 w 1790"/>
                  <a:gd name="T105" fmla="*/ 1 h 242"/>
                  <a:gd name="T106" fmla="*/ 39 w 1790"/>
                  <a:gd name="T107" fmla="*/ 1 h 242"/>
                  <a:gd name="T108" fmla="*/ 41 w 1790"/>
                  <a:gd name="T109" fmla="*/ 1 h 242"/>
                  <a:gd name="T110" fmla="*/ 41 w 1790"/>
                  <a:gd name="T111" fmla="*/ 1 h 242"/>
                  <a:gd name="T112" fmla="*/ 42 w 1790"/>
                  <a:gd name="T113" fmla="*/ 1 h 242"/>
                  <a:gd name="T114" fmla="*/ 42 w 1790"/>
                  <a:gd name="T115" fmla="*/ 1 h 242"/>
                  <a:gd name="T116" fmla="*/ 42 w 1790"/>
                  <a:gd name="T117" fmla="*/ 1 h 242"/>
                  <a:gd name="T118" fmla="*/ 43 w 1790"/>
                  <a:gd name="T119" fmla="*/ 1 h 242"/>
                  <a:gd name="T120" fmla="*/ 44 w 1790"/>
                  <a:gd name="T121" fmla="*/ 1 h 242"/>
                  <a:gd name="T122" fmla="*/ 45 w 1790"/>
                  <a:gd name="T123" fmla="*/ 1 h 242"/>
                  <a:gd name="T124" fmla="*/ 46 w 1790"/>
                  <a:gd name="T125" fmla="*/ 1 h 24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790"/>
                  <a:gd name="T190" fmla="*/ 0 h 242"/>
                  <a:gd name="T191" fmla="*/ 1790 w 1790"/>
                  <a:gd name="T192" fmla="*/ 242 h 24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790" h="242">
                    <a:moveTo>
                      <a:pt x="1274" y="67"/>
                    </a:moveTo>
                    <a:lnTo>
                      <a:pt x="1276" y="67"/>
                    </a:lnTo>
                    <a:lnTo>
                      <a:pt x="1280" y="69"/>
                    </a:lnTo>
                    <a:lnTo>
                      <a:pt x="1282" y="69"/>
                    </a:lnTo>
                    <a:lnTo>
                      <a:pt x="1285" y="69"/>
                    </a:lnTo>
                    <a:lnTo>
                      <a:pt x="1289" y="69"/>
                    </a:lnTo>
                    <a:lnTo>
                      <a:pt x="1295" y="69"/>
                    </a:lnTo>
                    <a:lnTo>
                      <a:pt x="1299" y="71"/>
                    </a:lnTo>
                    <a:lnTo>
                      <a:pt x="1305" y="71"/>
                    </a:lnTo>
                    <a:lnTo>
                      <a:pt x="1310" y="71"/>
                    </a:lnTo>
                    <a:lnTo>
                      <a:pt x="1316" y="71"/>
                    </a:lnTo>
                    <a:lnTo>
                      <a:pt x="1322" y="71"/>
                    </a:lnTo>
                    <a:lnTo>
                      <a:pt x="1328" y="71"/>
                    </a:lnTo>
                    <a:lnTo>
                      <a:pt x="1333" y="71"/>
                    </a:lnTo>
                    <a:lnTo>
                      <a:pt x="1341" y="71"/>
                    </a:lnTo>
                    <a:lnTo>
                      <a:pt x="1347" y="71"/>
                    </a:lnTo>
                    <a:lnTo>
                      <a:pt x="1353" y="71"/>
                    </a:lnTo>
                    <a:lnTo>
                      <a:pt x="1360" y="71"/>
                    </a:lnTo>
                    <a:lnTo>
                      <a:pt x="1366" y="71"/>
                    </a:lnTo>
                    <a:lnTo>
                      <a:pt x="1374" y="71"/>
                    </a:lnTo>
                    <a:lnTo>
                      <a:pt x="1379" y="69"/>
                    </a:lnTo>
                    <a:lnTo>
                      <a:pt x="1385" y="69"/>
                    </a:lnTo>
                    <a:lnTo>
                      <a:pt x="1393" y="69"/>
                    </a:lnTo>
                    <a:lnTo>
                      <a:pt x="1399" y="69"/>
                    </a:lnTo>
                    <a:lnTo>
                      <a:pt x="1404" y="69"/>
                    </a:lnTo>
                    <a:lnTo>
                      <a:pt x="1410" y="67"/>
                    </a:lnTo>
                    <a:lnTo>
                      <a:pt x="1416" y="67"/>
                    </a:lnTo>
                    <a:lnTo>
                      <a:pt x="1420" y="67"/>
                    </a:lnTo>
                    <a:lnTo>
                      <a:pt x="1425" y="65"/>
                    </a:lnTo>
                    <a:lnTo>
                      <a:pt x="1429" y="65"/>
                    </a:lnTo>
                    <a:lnTo>
                      <a:pt x="1433" y="64"/>
                    </a:lnTo>
                    <a:lnTo>
                      <a:pt x="1437" y="64"/>
                    </a:lnTo>
                    <a:lnTo>
                      <a:pt x="1441" y="64"/>
                    </a:lnTo>
                    <a:lnTo>
                      <a:pt x="1443" y="62"/>
                    </a:lnTo>
                    <a:lnTo>
                      <a:pt x="1447" y="62"/>
                    </a:lnTo>
                    <a:lnTo>
                      <a:pt x="1450" y="60"/>
                    </a:lnTo>
                    <a:lnTo>
                      <a:pt x="1454" y="60"/>
                    </a:lnTo>
                    <a:lnTo>
                      <a:pt x="1458" y="60"/>
                    </a:lnTo>
                    <a:lnTo>
                      <a:pt x="1462" y="60"/>
                    </a:lnTo>
                    <a:lnTo>
                      <a:pt x="1468" y="58"/>
                    </a:lnTo>
                    <a:lnTo>
                      <a:pt x="1471" y="58"/>
                    </a:lnTo>
                    <a:lnTo>
                      <a:pt x="1475" y="58"/>
                    </a:lnTo>
                    <a:lnTo>
                      <a:pt x="1481" y="58"/>
                    </a:lnTo>
                    <a:lnTo>
                      <a:pt x="1485" y="58"/>
                    </a:lnTo>
                    <a:lnTo>
                      <a:pt x="1491" y="58"/>
                    </a:lnTo>
                    <a:lnTo>
                      <a:pt x="1495" y="60"/>
                    </a:lnTo>
                    <a:lnTo>
                      <a:pt x="1500" y="60"/>
                    </a:lnTo>
                    <a:lnTo>
                      <a:pt x="1504" y="60"/>
                    </a:lnTo>
                    <a:lnTo>
                      <a:pt x="1510" y="60"/>
                    </a:lnTo>
                    <a:lnTo>
                      <a:pt x="1514" y="60"/>
                    </a:lnTo>
                    <a:lnTo>
                      <a:pt x="1519" y="62"/>
                    </a:lnTo>
                    <a:lnTo>
                      <a:pt x="1523" y="62"/>
                    </a:lnTo>
                    <a:lnTo>
                      <a:pt x="1529" y="62"/>
                    </a:lnTo>
                    <a:lnTo>
                      <a:pt x="1533" y="64"/>
                    </a:lnTo>
                    <a:lnTo>
                      <a:pt x="1537" y="64"/>
                    </a:lnTo>
                    <a:lnTo>
                      <a:pt x="1541" y="64"/>
                    </a:lnTo>
                    <a:lnTo>
                      <a:pt x="1544" y="64"/>
                    </a:lnTo>
                    <a:lnTo>
                      <a:pt x="1548" y="65"/>
                    </a:lnTo>
                    <a:lnTo>
                      <a:pt x="1552" y="65"/>
                    </a:lnTo>
                    <a:lnTo>
                      <a:pt x="1556" y="65"/>
                    </a:lnTo>
                    <a:lnTo>
                      <a:pt x="1558" y="65"/>
                    </a:lnTo>
                    <a:lnTo>
                      <a:pt x="1562" y="67"/>
                    </a:lnTo>
                    <a:lnTo>
                      <a:pt x="1564" y="67"/>
                    </a:lnTo>
                    <a:lnTo>
                      <a:pt x="1566" y="67"/>
                    </a:lnTo>
                    <a:lnTo>
                      <a:pt x="1567" y="67"/>
                    </a:lnTo>
                    <a:lnTo>
                      <a:pt x="1569" y="67"/>
                    </a:lnTo>
                    <a:lnTo>
                      <a:pt x="1571" y="67"/>
                    </a:lnTo>
                    <a:lnTo>
                      <a:pt x="1573" y="69"/>
                    </a:lnTo>
                    <a:lnTo>
                      <a:pt x="1575" y="69"/>
                    </a:lnTo>
                    <a:lnTo>
                      <a:pt x="1577" y="69"/>
                    </a:lnTo>
                    <a:lnTo>
                      <a:pt x="1579" y="69"/>
                    </a:lnTo>
                    <a:lnTo>
                      <a:pt x="1581" y="69"/>
                    </a:lnTo>
                    <a:lnTo>
                      <a:pt x="1583" y="67"/>
                    </a:lnTo>
                    <a:lnTo>
                      <a:pt x="1587" y="67"/>
                    </a:lnTo>
                    <a:lnTo>
                      <a:pt x="1589" y="67"/>
                    </a:lnTo>
                    <a:lnTo>
                      <a:pt x="1590" y="67"/>
                    </a:lnTo>
                    <a:lnTo>
                      <a:pt x="1594" y="67"/>
                    </a:lnTo>
                    <a:lnTo>
                      <a:pt x="1596" y="67"/>
                    </a:lnTo>
                    <a:lnTo>
                      <a:pt x="1600" y="67"/>
                    </a:lnTo>
                    <a:lnTo>
                      <a:pt x="1602" y="65"/>
                    </a:lnTo>
                    <a:lnTo>
                      <a:pt x="1606" y="65"/>
                    </a:lnTo>
                    <a:lnTo>
                      <a:pt x="1608" y="65"/>
                    </a:lnTo>
                    <a:lnTo>
                      <a:pt x="1610" y="65"/>
                    </a:lnTo>
                    <a:lnTo>
                      <a:pt x="1613" y="65"/>
                    </a:lnTo>
                    <a:lnTo>
                      <a:pt x="1615" y="64"/>
                    </a:lnTo>
                    <a:lnTo>
                      <a:pt x="1617" y="64"/>
                    </a:lnTo>
                    <a:lnTo>
                      <a:pt x="1621" y="64"/>
                    </a:lnTo>
                    <a:lnTo>
                      <a:pt x="1623" y="64"/>
                    </a:lnTo>
                    <a:lnTo>
                      <a:pt x="1625" y="62"/>
                    </a:lnTo>
                    <a:lnTo>
                      <a:pt x="1627" y="62"/>
                    </a:lnTo>
                    <a:lnTo>
                      <a:pt x="1629" y="62"/>
                    </a:lnTo>
                    <a:lnTo>
                      <a:pt x="1631" y="60"/>
                    </a:lnTo>
                    <a:lnTo>
                      <a:pt x="1633" y="60"/>
                    </a:lnTo>
                    <a:lnTo>
                      <a:pt x="1635" y="60"/>
                    </a:lnTo>
                    <a:lnTo>
                      <a:pt x="1637" y="58"/>
                    </a:lnTo>
                    <a:lnTo>
                      <a:pt x="1638" y="58"/>
                    </a:lnTo>
                    <a:lnTo>
                      <a:pt x="1640" y="56"/>
                    </a:lnTo>
                    <a:lnTo>
                      <a:pt x="1642" y="56"/>
                    </a:lnTo>
                    <a:lnTo>
                      <a:pt x="1644" y="56"/>
                    </a:lnTo>
                    <a:lnTo>
                      <a:pt x="1646" y="58"/>
                    </a:lnTo>
                    <a:lnTo>
                      <a:pt x="1648" y="58"/>
                    </a:lnTo>
                    <a:lnTo>
                      <a:pt x="1650" y="58"/>
                    </a:lnTo>
                    <a:lnTo>
                      <a:pt x="1652" y="60"/>
                    </a:lnTo>
                    <a:lnTo>
                      <a:pt x="1654" y="60"/>
                    </a:lnTo>
                    <a:lnTo>
                      <a:pt x="1654" y="62"/>
                    </a:lnTo>
                    <a:lnTo>
                      <a:pt x="1656" y="62"/>
                    </a:lnTo>
                    <a:lnTo>
                      <a:pt x="1658" y="64"/>
                    </a:lnTo>
                    <a:lnTo>
                      <a:pt x="1660" y="65"/>
                    </a:lnTo>
                    <a:lnTo>
                      <a:pt x="1661" y="67"/>
                    </a:lnTo>
                    <a:lnTo>
                      <a:pt x="1663" y="67"/>
                    </a:lnTo>
                    <a:lnTo>
                      <a:pt x="1663" y="69"/>
                    </a:lnTo>
                    <a:lnTo>
                      <a:pt x="1665" y="71"/>
                    </a:lnTo>
                    <a:lnTo>
                      <a:pt x="1667" y="73"/>
                    </a:lnTo>
                    <a:lnTo>
                      <a:pt x="1669" y="73"/>
                    </a:lnTo>
                    <a:lnTo>
                      <a:pt x="1671" y="75"/>
                    </a:lnTo>
                    <a:lnTo>
                      <a:pt x="1673" y="75"/>
                    </a:lnTo>
                    <a:lnTo>
                      <a:pt x="1675" y="75"/>
                    </a:lnTo>
                    <a:lnTo>
                      <a:pt x="1677" y="75"/>
                    </a:lnTo>
                    <a:lnTo>
                      <a:pt x="1679" y="73"/>
                    </a:lnTo>
                    <a:lnTo>
                      <a:pt x="1681" y="73"/>
                    </a:lnTo>
                    <a:lnTo>
                      <a:pt x="1683" y="73"/>
                    </a:lnTo>
                    <a:lnTo>
                      <a:pt x="1684" y="73"/>
                    </a:lnTo>
                    <a:lnTo>
                      <a:pt x="1684" y="71"/>
                    </a:lnTo>
                    <a:lnTo>
                      <a:pt x="1686" y="71"/>
                    </a:lnTo>
                    <a:lnTo>
                      <a:pt x="1688" y="69"/>
                    </a:lnTo>
                    <a:lnTo>
                      <a:pt x="1690" y="69"/>
                    </a:lnTo>
                    <a:lnTo>
                      <a:pt x="1692" y="67"/>
                    </a:lnTo>
                    <a:lnTo>
                      <a:pt x="1694" y="67"/>
                    </a:lnTo>
                    <a:lnTo>
                      <a:pt x="1696" y="65"/>
                    </a:lnTo>
                    <a:lnTo>
                      <a:pt x="1698" y="65"/>
                    </a:lnTo>
                    <a:lnTo>
                      <a:pt x="1700" y="65"/>
                    </a:lnTo>
                    <a:lnTo>
                      <a:pt x="1700" y="64"/>
                    </a:lnTo>
                    <a:lnTo>
                      <a:pt x="1702" y="64"/>
                    </a:lnTo>
                    <a:lnTo>
                      <a:pt x="1704" y="64"/>
                    </a:lnTo>
                    <a:lnTo>
                      <a:pt x="1706" y="64"/>
                    </a:lnTo>
                    <a:lnTo>
                      <a:pt x="1706" y="62"/>
                    </a:lnTo>
                    <a:lnTo>
                      <a:pt x="1706" y="60"/>
                    </a:lnTo>
                    <a:lnTo>
                      <a:pt x="1707" y="60"/>
                    </a:lnTo>
                    <a:lnTo>
                      <a:pt x="1707" y="58"/>
                    </a:lnTo>
                    <a:lnTo>
                      <a:pt x="1707" y="56"/>
                    </a:lnTo>
                    <a:lnTo>
                      <a:pt x="1707" y="54"/>
                    </a:lnTo>
                    <a:lnTo>
                      <a:pt x="1707" y="52"/>
                    </a:lnTo>
                    <a:lnTo>
                      <a:pt x="1707" y="50"/>
                    </a:lnTo>
                    <a:lnTo>
                      <a:pt x="1707" y="48"/>
                    </a:lnTo>
                    <a:lnTo>
                      <a:pt x="1707" y="46"/>
                    </a:lnTo>
                    <a:lnTo>
                      <a:pt x="1706" y="44"/>
                    </a:lnTo>
                    <a:lnTo>
                      <a:pt x="1706" y="42"/>
                    </a:lnTo>
                    <a:lnTo>
                      <a:pt x="1706" y="40"/>
                    </a:lnTo>
                    <a:lnTo>
                      <a:pt x="1704" y="39"/>
                    </a:lnTo>
                    <a:lnTo>
                      <a:pt x="1704" y="37"/>
                    </a:lnTo>
                    <a:lnTo>
                      <a:pt x="1702" y="35"/>
                    </a:lnTo>
                    <a:lnTo>
                      <a:pt x="1700" y="33"/>
                    </a:lnTo>
                    <a:lnTo>
                      <a:pt x="1700" y="31"/>
                    </a:lnTo>
                    <a:lnTo>
                      <a:pt x="1698" y="29"/>
                    </a:lnTo>
                    <a:lnTo>
                      <a:pt x="1698" y="27"/>
                    </a:lnTo>
                    <a:lnTo>
                      <a:pt x="1698" y="25"/>
                    </a:lnTo>
                    <a:lnTo>
                      <a:pt x="1700" y="25"/>
                    </a:lnTo>
                    <a:lnTo>
                      <a:pt x="1702" y="23"/>
                    </a:lnTo>
                    <a:lnTo>
                      <a:pt x="1704" y="23"/>
                    </a:lnTo>
                    <a:lnTo>
                      <a:pt x="1706" y="23"/>
                    </a:lnTo>
                    <a:lnTo>
                      <a:pt x="1707" y="23"/>
                    </a:lnTo>
                    <a:lnTo>
                      <a:pt x="1709" y="23"/>
                    </a:lnTo>
                    <a:lnTo>
                      <a:pt x="1711" y="23"/>
                    </a:lnTo>
                    <a:lnTo>
                      <a:pt x="1713" y="23"/>
                    </a:lnTo>
                    <a:lnTo>
                      <a:pt x="1715" y="23"/>
                    </a:lnTo>
                    <a:lnTo>
                      <a:pt x="1717" y="25"/>
                    </a:lnTo>
                    <a:lnTo>
                      <a:pt x="1719" y="25"/>
                    </a:lnTo>
                    <a:lnTo>
                      <a:pt x="1721" y="25"/>
                    </a:lnTo>
                    <a:lnTo>
                      <a:pt x="1723" y="27"/>
                    </a:lnTo>
                    <a:lnTo>
                      <a:pt x="1725" y="27"/>
                    </a:lnTo>
                    <a:lnTo>
                      <a:pt x="1727" y="27"/>
                    </a:lnTo>
                    <a:lnTo>
                      <a:pt x="1729" y="29"/>
                    </a:lnTo>
                    <a:lnTo>
                      <a:pt x="1731" y="31"/>
                    </a:lnTo>
                    <a:lnTo>
                      <a:pt x="1732" y="31"/>
                    </a:lnTo>
                    <a:lnTo>
                      <a:pt x="1734" y="33"/>
                    </a:lnTo>
                    <a:lnTo>
                      <a:pt x="1736" y="35"/>
                    </a:lnTo>
                    <a:lnTo>
                      <a:pt x="1738" y="35"/>
                    </a:lnTo>
                    <a:lnTo>
                      <a:pt x="1738" y="37"/>
                    </a:lnTo>
                    <a:lnTo>
                      <a:pt x="1740" y="39"/>
                    </a:lnTo>
                    <a:lnTo>
                      <a:pt x="1740" y="40"/>
                    </a:lnTo>
                    <a:lnTo>
                      <a:pt x="1742" y="42"/>
                    </a:lnTo>
                    <a:lnTo>
                      <a:pt x="1744" y="42"/>
                    </a:lnTo>
                    <a:lnTo>
                      <a:pt x="1744" y="44"/>
                    </a:lnTo>
                    <a:lnTo>
                      <a:pt x="1746" y="44"/>
                    </a:lnTo>
                    <a:lnTo>
                      <a:pt x="1748" y="44"/>
                    </a:lnTo>
                    <a:lnTo>
                      <a:pt x="1750" y="44"/>
                    </a:lnTo>
                    <a:lnTo>
                      <a:pt x="1750" y="42"/>
                    </a:lnTo>
                    <a:lnTo>
                      <a:pt x="1752" y="42"/>
                    </a:lnTo>
                    <a:lnTo>
                      <a:pt x="1752" y="40"/>
                    </a:lnTo>
                    <a:lnTo>
                      <a:pt x="1754" y="40"/>
                    </a:lnTo>
                    <a:lnTo>
                      <a:pt x="1754" y="39"/>
                    </a:lnTo>
                    <a:lnTo>
                      <a:pt x="1755" y="37"/>
                    </a:lnTo>
                    <a:lnTo>
                      <a:pt x="1755" y="35"/>
                    </a:lnTo>
                    <a:lnTo>
                      <a:pt x="1757" y="33"/>
                    </a:lnTo>
                    <a:lnTo>
                      <a:pt x="1757" y="31"/>
                    </a:lnTo>
                    <a:lnTo>
                      <a:pt x="1757" y="29"/>
                    </a:lnTo>
                    <a:lnTo>
                      <a:pt x="1757" y="27"/>
                    </a:lnTo>
                    <a:lnTo>
                      <a:pt x="1757" y="25"/>
                    </a:lnTo>
                    <a:lnTo>
                      <a:pt x="1757" y="23"/>
                    </a:lnTo>
                    <a:lnTo>
                      <a:pt x="1757" y="19"/>
                    </a:lnTo>
                    <a:lnTo>
                      <a:pt x="1757" y="17"/>
                    </a:lnTo>
                    <a:lnTo>
                      <a:pt x="1757" y="16"/>
                    </a:lnTo>
                    <a:lnTo>
                      <a:pt x="1757" y="14"/>
                    </a:lnTo>
                    <a:lnTo>
                      <a:pt x="1757" y="12"/>
                    </a:lnTo>
                    <a:lnTo>
                      <a:pt x="1755" y="10"/>
                    </a:lnTo>
                    <a:lnTo>
                      <a:pt x="1755" y="8"/>
                    </a:lnTo>
                    <a:lnTo>
                      <a:pt x="1754" y="6"/>
                    </a:lnTo>
                    <a:lnTo>
                      <a:pt x="1754" y="4"/>
                    </a:lnTo>
                    <a:lnTo>
                      <a:pt x="1752" y="2"/>
                    </a:lnTo>
                    <a:lnTo>
                      <a:pt x="1752" y="0"/>
                    </a:lnTo>
                    <a:lnTo>
                      <a:pt x="1750" y="0"/>
                    </a:lnTo>
                    <a:lnTo>
                      <a:pt x="1752" y="0"/>
                    </a:lnTo>
                    <a:lnTo>
                      <a:pt x="1754" y="0"/>
                    </a:lnTo>
                    <a:lnTo>
                      <a:pt x="1754" y="2"/>
                    </a:lnTo>
                    <a:lnTo>
                      <a:pt x="1755" y="2"/>
                    </a:lnTo>
                    <a:lnTo>
                      <a:pt x="1757" y="4"/>
                    </a:lnTo>
                    <a:lnTo>
                      <a:pt x="1759" y="6"/>
                    </a:lnTo>
                    <a:lnTo>
                      <a:pt x="1761" y="8"/>
                    </a:lnTo>
                    <a:lnTo>
                      <a:pt x="1763" y="8"/>
                    </a:lnTo>
                    <a:lnTo>
                      <a:pt x="1765" y="10"/>
                    </a:lnTo>
                    <a:lnTo>
                      <a:pt x="1767" y="12"/>
                    </a:lnTo>
                    <a:lnTo>
                      <a:pt x="1769" y="14"/>
                    </a:lnTo>
                    <a:lnTo>
                      <a:pt x="1771" y="16"/>
                    </a:lnTo>
                    <a:lnTo>
                      <a:pt x="1771" y="17"/>
                    </a:lnTo>
                    <a:lnTo>
                      <a:pt x="1773" y="19"/>
                    </a:lnTo>
                    <a:lnTo>
                      <a:pt x="1775" y="21"/>
                    </a:lnTo>
                    <a:lnTo>
                      <a:pt x="1777" y="23"/>
                    </a:lnTo>
                    <a:lnTo>
                      <a:pt x="1778" y="23"/>
                    </a:lnTo>
                    <a:lnTo>
                      <a:pt x="1780" y="25"/>
                    </a:lnTo>
                    <a:lnTo>
                      <a:pt x="1782" y="27"/>
                    </a:lnTo>
                    <a:lnTo>
                      <a:pt x="1782" y="29"/>
                    </a:lnTo>
                    <a:lnTo>
                      <a:pt x="1784" y="29"/>
                    </a:lnTo>
                    <a:lnTo>
                      <a:pt x="1784" y="31"/>
                    </a:lnTo>
                    <a:lnTo>
                      <a:pt x="1786" y="33"/>
                    </a:lnTo>
                    <a:lnTo>
                      <a:pt x="1786" y="35"/>
                    </a:lnTo>
                    <a:lnTo>
                      <a:pt x="1788" y="37"/>
                    </a:lnTo>
                    <a:lnTo>
                      <a:pt x="1788" y="39"/>
                    </a:lnTo>
                    <a:lnTo>
                      <a:pt x="1788" y="40"/>
                    </a:lnTo>
                    <a:lnTo>
                      <a:pt x="1788" y="42"/>
                    </a:lnTo>
                    <a:lnTo>
                      <a:pt x="1788" y="44"/>
                    </a:lnTo>
                    <a:lnTo>
                      <a:pt x="1788" y="46"/>
                    </a:lnTo>
                    <a:lnTo>
                      <a:pt x="1790" y="48"/>
                    </a:lnTo>
                    <a:lnTo>
                      <a:pt x="1790" y="52"/>
                    </a:lnTo>
                    <a:lnTo>
                      <a:pt x="1790" y="54"/>
                    </a:lnTo>
                    <a:lnTo>
                      <a:pt x="1790" y="56"/>
                    </a:lnTo>
                    <a:lnTo>
                      <a:pt x="1790" y="58"/>
                    </a:lnTo>
                    <a:lnTo>
                      <a:pt x="1790" y="62"/>
                    </a:lnTo>
                    <a:lnTo>
                      <a:pt x="1790" y="64"/>
                    </a:lnTo>
                    <a:lnTo>
                      <a:pt x="1790" y="65"/>
                    </a:lnTo>
                    <a:lnTo>
                      <a:pt x="1790" y="67"/>
                    </a:lnTo>
                    <a:lnTo>
                      <a:pt x="1790" y="71"/>
                    </a:lnTo>
                    <a:lnTo>
                      <a:pt x="1790" y="73"/>
                    </a:lnTo>
                    <a:lnTo>
                      <a:pt x="1790" y="75"/>
                    </a:lnTo>
                    <a:lnTo>
                      <a:pt x="1790" y="77"/>
                    </a:lnTo>
                    <a:lnTo>
                      <a:pt x="1790" y="79"/>
                    </a:lnTo>
                    <a:lnTo>
                      <a:pt x="1790" y="81"/>
                    </a:lnTo>
                    <a:lnTo>
                      <a:pt x="1790" y="83"/>
                    </a:lnTo>
                    <a:lnTo>
                      <a:pt x="1790" y="85"/>
                    </a:lnTo>
                    <a:lnTo>
                      <a:pt x="1790" y="87"/>
                    </a:lnTo>
                    <a:lnTo>
                      <a:pt x="1788" y="87"/>
                    </a:lnTo>
                    <a:lnTo>
                      <a:pt x="1788" y="88"/>
                    </a:lnTo>
                    <a:lnTo>
                      <a:pt x="1788" y="92"/>
                    </a:lnTo>
                    <a:lnTo>
                      <a:pt x="1790" y="98"/>
                    </a:lnTo>
                    <a:lnTo>
                      <a:pt x="1790" y="104"/>
                    </a:lnTo>
                    <a:lnTo>
                      <a:pt x="1790" y="108"/>
                    </a:lnTo>
                    <a:lnTo>
                      <a:pt x="1790" y="113"/>
                    </a:lnTo>
                    <a:lnTo>
                      <a:pt x="1790" y="117"/>
                    </a:lnTo>
                    <a:lnTo>
                      <a:pt x="1790" y="121"/>
                    </a:lnTo>
                    <a:lnTo>
                      <a:pt x="1790" y="127"/>
                    </a:lnTo>
                    <a:lnTo>
                      <a:pt x="1790" y="131"/>
                    </a:lnTo>
                    <a:lnTo>
                      <a:pt x="1790" y="135"/>
                    </a:lnTo>
                    <a:lnTo>
                      <a:pt x="1788" y="138"/>
                    </a:lnTo>
                    <a:lnTo>
                      <a:pt x="1788" y="142"/>
                    </a:lnTo>
                    <a:lnTo>
                      <a:pt x="1788" y="146"/>
                    </a:lnTo>
                    <a:lnTo>
                      <a:pt x="1788" y="150"/>
                    </a:lnTo>
                    <a:lnTo>
                      <a:pt x="1788" y="152"/>
                    </a:lnTo>
                    <a:lnTo>
                      <a:pt x="1788" y="156"/>
                    </a:lnTo>
                    <a:lnTo>
                      <a:pt x="1788" y="160"/>
                    </a:lnTo>
                    <a:lnTo>
                      <a:pt x="1786" y="161"/>
                    </a:lnTo>
                    <a:lnTo>
                      <a:pt x="1786" y="165"/>
                    </a:lnTo>
                    <a:lnTo>
                      <a:pt x="1786" y="167"/>
                    </a:lnTo>
                    <a:lnTo>
                      <a:pt x="1786" y="171"/>
                    </a:lnTo>
                    <a:lnTo>
                      <a:pt x="1784" y="173"/>
                    </a:lnTo>
                    <a:lnTo>
                      <a:pt x="1784" y="175"/>
                    </a:lnTo>
                    <a:lnTo>
                      <a:pt x="1782" y="177"/>
                    </a:lnTo>
                    <a:lnTo>
                      <a:pt x="1782" y="179"/>
                    </a:lnTo>
                    <a:lnTo>
                      <a:pt x="1780" y="181"/>
                    </a:lnTo>
                    <a:lnTo>
                      <a:pt x="1780" y="183"/>
                    </a:lnTo>
                    <a:lnTo>
                      <a:pt x="1778" y="184"/>
                    </a:lnTo>
                    <a:lnTo>
                      <a:pt x="1777" y="186"/>
                    </a:lnTo>
                    <a:lnTo>
                      <a:pt x="1775" y="188"/>
                    </a:lnTo>
                    <a:lnTo>
                      <a:pt x="1773" y="188"/>
                    </a:lnTo>
                    <a:lnTo>
                      <a:pt x="1771" y="190"/>
                    </a:lnTo>
                    <a:lnTo>
                      <a:pt x="1769" y="190"/>
                    </a:lnTo>
                    <a:lnTo>
                      <a:pt x="1767" y="192"/>
                    </a:lnTo>
                    <a:lnTo>
                      <a:pt x="1765" y="192"/>
                    </a:lnTo>
                    <a:lnTo>
                      <a:pt x="1761" y="194"/>
                    </a:lnTo>
                    <a:lnTo>
                      <a:pt x="1759" y="196"/>
                    </a:lnTo>
                    <a:lnTo>
                      <a:pt x="1757" y="196"/>
                    </a:lnTo>
                    <a:lnTo>
                      <a:pt x="1755" y="198"/>
                    </a:lnTo>
                    <a:lnTo>
                      <a:pt x="1752" y="198"/>
                    </a:lnTo>
                    <a:lnTo>
                      <a:pt x="1750" y="200"/>
                    </a:lnTo>
                    <a:lnTo>
                      <a:pt x="1748" y="202"/>
                    </a:lnTo>
                    <a:lnTo>
                      <a:pt x="1744" y="202"/>
                    </a:lnTo>
                    <a:lnTo>
                      <a:pt x="1742" y="204"/>
                    </a:lnTo>
                    <a:lnTo>
                      <a:pt x="1740" y="206"/>
                    </a:lnTo>
                    <a:lnTo>
                      <a:pt x="1736" y="206"/>
                    </a:lnTo>
                    <a:lnTo>
                      <a:pt x="1734" y="208"/>
                    </a:lnTo>
                    <a:lnTo>
                      <a:pt x="1731" y="209"/>
                    </a:lnTo>
                    <a:lnTo>
                      <a:pt x="1729" y="209"/>
                    </a:lnTo>
                    <a:lnTo>
                      <a:pt x="1725" y="211"/>
                    </a:lnTo>
                    <a:lnTo>
                      <a:pt x="1723" y="213"/>
                    </a:lnTo>
                    <a:lnTo>
                      <a:pt x="1719" y="215"/>
                    </a:lnTo>
                    <a:lnTo>
                      <a:pt x="1715" y="215"/>
                    </a:lnTo>
                    <a:lnTo>
                      <a:pt x="1713" y="217"/>
                    </a:lnTo>
                    <a:lnTo>
                      <a:pt x="1709" y="219"/>
                    </a:lnTo>
                    <a:lnTo>
                      <a:pt x="1706" y="221"/>
                    </a:lnTo>
                    <a:lnTo>
                      <a:pt x="1704" y="221"/>
                    </a:lnTo>
                    <a:lnTo>
                      <a:pt x="1700" y="223"/>
                    </a:lnTo>
                    <a:lnTo>
                      <a:pt x="1696" y="225"/>
                    </a:lnTo>
                    <a:lnTo>
                      <a:pt x="1694" y="227"/>
                    </a:lnTo>
                    <a:lnTo>
                      <a:pt x="1690" y="229"/>
                    </a:lnTo>
                    <a:lnTo>
                      <a:pt x="1686" y="229"/>
                    </a:lnTo>
                    <a:lnTo>
                      <a:pt x="1683" y="231"/>
                    </a:lnTo>
                    <a:lnTo>
                      <a:pt x="1679" y="232"/>
                    </a:lnTo>
                    <a:lnTo>
                      <a:pt x="1677" y="234"/>
                    </a:lnTo>
                    <a:lnTo>
                      <a:pt x="1673" y="234"/>
                    </a:lnTo>
                    <a:lnTo>
                      <a:pt x="1669" y="236"/>
                    </a:lnTo>
                    <a:lnTo>
                      <a:pt x="1665" y="236"/>
                    </a:lnTo>
                    <a:lnTo>
                      <a:pt x="1661" y="238"/>
                    </a:lnTo>
                    <a:lnTo>
                      <a:pt x="1658" y="238"/>
                    </a:lnTo>
                    <a:lnTo>
                      <a:pt x="1654" y="238"/>
                    </a:lnTo>
                    <a:lnTo>
                      <a:pt x="1650" y="240"/>
                    </a:lnTo>
                    <a:lnTo>
                      <a:pt x="1646" y="240"/>
                    </a:lnTo>
                    <a:lnTo>
                      <a:pt x="1640" y="240"/>
                    </a:lnTo>
                    <a:lnTo>
                      <a:pt x="1637" y="240"/>
                    </a:lnTo>
                    <a:lnTo>
                      <a:pt x="1633" y="242"/>
                    </a:lnTo>
                    <a:lnTo>
                      <a:pt x="1629" y="242"/>
                    </a:lnTo>
                    <a:lnTo>
                      <a:pt x="1623" y="242"/>
                    </a:lnTo>
                    <a:lnTo>
                      <a:pt x="1619" y="242"/>
                    </a:lnTo>
                    <a:lnTo>
                      <a:pt x="1615" y="242"/>
                    </a:lnTo>
                    <a:lnTo>
                      <a:pt x="1610" y="242"/>
                    </a:lnTo>
                    <a:lnTo>
                      <a:pt x="1606" y="242"/>
                    </a:lnTo>
                    <a:lnTo>
                      <a:pt x="1600" y="242"/>
                    </a:lnTo>
                    <a:lnTo>
                      <a:pt x="1596" y="242"/>
                    </a:lnTo>
                    <a:lnTo>
                      <a:pt x="1590" y="242"/>
                    </a:lnTo>
                    <a:lnTo>
                      <a:pt x="1585" y="242"/>
                    </a:lnTo>
                    <a:lnTo>
                      <a:pt x="1581" y="242"/>
                    </a:lnTo>
                    <a:lnTo>
                      <a:pt x="1575" y="242"/>
                    </a:lnTo>
                    <a:lnTo>
                      <a:pt x="1569" y="242"/>
                    </a:lnTo>
                    <a:lnTo>
                      <a:pt x="1564" y="242"/>
                    </a:lnTo>
                    <a:lnTo>
                      <a:pt x="1558" y="242"/>
                    </a:lnTo>
                    <a:lnTo>
                      <a:pt x="1552" y="242"/>
                    </a:lnTo>
                    <a:lnTo>
                      <a:pt x="1546" y="242"/>
                    </a:lnTo>
                    <a:lnTo>
                      <a:pt x="1541" y="242"/>
                    </a:lnTo>
                    <a:lnTo>
                      <a:pt x="1535" y="242"/>
                    </a:lnTo>
                    <a:lnTo>
                      <a:pt x="817" y="242"/>
                    </a:lnTo>
                    <a:lnTo>
                      <a:pt x="0" y="242"/>
                    </a:lnTo>
                    <a:lnTo>
                      <a:pt x="0" y="64"/>
                    </a:lnTo>
                    <a:lnTo>
                      <a:pt x="1040" y="65"/>
                    </a:lnTo>
                    <a:lnTo>
                      <a:pt x="1042" y="65"/>
                    </a:lnTo>
                    <a:lnTo>
                      <a:pt x="1044" y="65"/>
                    </a:lnTo>
                    <a:lnTo>
                      <a:pt x="1045" y="65"/>
                    </a:lnTo>
                    <a:lnTo>
                      <a:pt x="1047" y="65"/>
                    </a:lnTo>
                    <a:lnTo>
                      <a:pt x="1049" y="65"/>
                    </a:lnTo>
                    <a:lnTo>
                      <a:pt x="1051" y="65"/>
                    </a:lnTo>
                    <a:lnTo>
                      <a:pt x="1055" y="64"/>
                    </a:lnTo>
                    <a:lnTo>
                      <a:pt x="1057" y="64"/>
                    </a:lnTo>
                    <a:lnTo>
                      <a:pt x="1061" y="64"/>
                    </a:lnTo>
                    <a:lnTo>
                      <a:pt x="1065" y="64"/>
                    </a:lnTo>
                    <a:lnTo>
                      <a:pt x="1067" y="64"/>
                    </a:lnTo>
                    <a:lnTo>
                      <a:pt x="1070" y="64"/>
                    </a:lnTo>
                    <a:lnTo>
                      <a:pt x="1074" y="64"/>
                    </a:lnTo>
                    <a:lnTo>
                      <a:pt x="1078" y="62"/>
                    </a:lnTo>
                    <a:lnTo>
                      <a:pt x="1082" y="62"/>
                    </a:lnTo>
                    <a:lnTo>
                      <a:pt x="1086" y="62"/>
                    </a:lnTo>
                    <a:lnTo>
                      <a:pt x="1088" y="62"/>
                    </a:lnTo>
                    <a:lnTo>
                      <a:pt x="1092" y="62"/>
                    </a:lnTo>
                    <a:lnTo>
                      <a:pt x="1095" y="62"/>
                    </a:lnTo>
                    <a:lnTo>
                      <a:pt x="1099" y="62"/>
                    </a:lnTo>
                    <a:lnTo>
                      <a:pt x="1103" y="62"/>
                    </a:lnTo>
                    <a:lnTo>
                      <a:pt x="1105" y="62"/>
                    </a:lnTo>
                    <a:lnTo>
                      <a:pt x="1109" y="62"/>
                    </a:lnTo>
                    <a:lnTo>
                      <a:pt x="1113" y="62"/>
                    </a:lnTo>
                    <a:lnTo>
                      <a:pt x="1115" y="62"/>
                    </a:lnTo>
                    <a:lnTo>
                      <a:pt x="1116" y="62"/>
                    </a:lnTo>
                    <a:lnTo>
                      <a:pt x="1120" y="62"/>
                    </a:lnTo>
                    <a:lnTo>
                      <a:pt x="1122" y="64"/>
                    </a:lnTo>
                    <a:lnTo>
                      <a:pt x="1124" y="64"/>
                    </a:lnTo>
                    <a:lnTo>
                      <a:pt x="1126" y="64"/>
                    </a:lnTo>
                    <a:lnTo>
                      <a:pt x="1128" y="65"/>
                    </a:lnTo>
                    <a:lnTo>
                      <a:pt x="1130" y="65"/>
                    </a:lnTo>
                    <a:lnTo>
                      <a:pt x="1132" y="65"/>
                    </a:lnTo>
                    <a:lnTo>
                      <a:pt x="1134" y="65"/>
                    </a:lnTo>
                    <a:lnTo>
                      <a:pt x="1136" y="67"/>
                    </a:lnTo>
                    <a:lnTo>
                      <a:pt x="1138" y="67"/>
                    </a:lnTo>
                    <a:lnTo>
                      <a:pt x="1140" y="67"/>
                    </a:lnTo>
                    <a:lnTo>
                      <a:pt x="1141" y="67"/>
                    </a:lnTo>
                    <a:lnTo>
                      <a:pt x="1143" y="67"/>
                    </a:lnTo>
                    <a:lnTo>
                      <a:pt x="1145" y="69"/>
                    </a:lnTo>
                    <a:lnTo>
                      <a:pt x="1147" y="69"/>
                    </a:lnTo>
                    <a:lnTo>
                      <a:pt x="1149" y="69"/>
                    </a:lnTo>
                    <a:lnTo>
                      <a:pt x="1151" y="69"/>
                    </a:lnTo>
                    <a:lnTo>
                      <a:pt x="1153" y="69"/>
                    </a:lnTo>
                    <a:lnTo>
                      <a:pt x="1155" y="69"/>
                    </a:lnTo>
                    <a:lnTo>
                      <a:pt x="1157" y="69"/>
                    </a:lnTo>
                    <a:lnTo>
                      <a:pt x="1159" y="69"/>
                    </a:lnTo>
                    <a:lnTo>
                      <a:pt x="1161" y="69"/>
                    </a:lnTo>
                    <a:lnTo>
                      <a:pt x="1163" y="67"/>
                    </a:lnTo>
                    <a:lnTo>
                      <a:pt x="1164" y="67"/>
                    </a:lnTo>
                    <a:lnTo>
                      <a:pt x="1166" y="67"/>
                    </a:lnTo>
                    <a:lnTo>
                      <a:pt x="1168" y="67"/>
                    </a:lnTo>
                    <a:lnTo>
                      <a:pt x="1172" y="67"/>
                    </a:lnTo>
                    <a:lnTo>
                      <a:pt x="1174" y="67"/>
                    </a:lnTo>
                    <a:lnTo>
                      <a:pt x="1176" y="65"/>
                    </a:lnTo>
                    <a:lnTo>
                      <a:pt x="1178" y="65"/>
                    </a:lnTo>
                    <a:lnTo>
                      <a:pt x="1182" y="65"/>
                    </a:lnTo>
                    <a:lnTo>
                      <a:pt x="1184" y="65"/>
                    </a:lnTo>
                    <a:lnTo>
                      <a:pt x="1187" y="64"/>
                    </a:lnTo>
                    <a:lnTo>
                      <a:pt x="1189" y="64"/>
                    </a:lnTo>
                    <a:lnTo>
                      <a:pt x="1193" y="64"/>
                    </a:lnTo>
                    <a:lnTo>
                      <a:pt x="1197" y="64"/>
                    </a:lnTo>
                    <a:lnTo>
                      <a:pt x="1199" y="64"/>
                    </a:lnTo>
                    <a:lnTo>
                      <a:pt x="1203" y="64"/>
                    </a:lnTo>
                    <a:lnTo>
                      <a:pt x="1207" y="64"/>
                    </a:lnTo>
                    <a:lnTo>
                      <a:pt x="1211" y="64"/>
                    </a:lnTo>
                    <a:lnTo>
                      <a:pt x="1212" y="64"/>
                    </a:lnTo>
                    <a:lnTo>
                      <a:pt x="1216" y="64"/>
                    </a:lnTo>
                    <a:lnTo>
                      <a:pt x="1220" y="64"/>
                    </a:lnTo>
                    <a:lnTo>
                      <a:pt x="1224" y="64"/>
                    </a:lnTo>
                    <a:lnTo>
                      <a:pt x="1228" y="64"/>
                    </a:lnTo>
                    <a:lnTo>
                      <a:pt x="1230" y="64"/>
                    </a:lnTo>
                    <a:lnTo>
                      <a:pt x="1234" y="64"/>
                    </a:lnTo>
                    <a:lnTo>
                      <a:pt x="1237" y="64"/>
                    </a:lnTo>
                    <a:lnTo>
                      <a:pt x="1241" y="64"/>
                    </a:lnTo>
                    <a:lnTo>
                      <a:pt x="1243" y="64"/>
                    </a:lnTo>
                    <a:lnTo>
                      <a:pt x="1247" y="64"/>
                    </a:lnTo>
                    <a:lnTo>
                      <a:pt x="1251" y="64"/>
                    </a:lnTo>
                    <a:lnTo>
                      <a:pt x="1253" y="65"/>
                    </a:lnTo>
                    <a:lnTo>
                      <a:pt x="1257" y="65"/>
                    </a:lnTo>
                    <a:lnTo>
                      <a:pt x="1258" y="65"/>
                    </a:lnTo>
                    <a:lnTo>
                      <a:pt x="1262" y="65"/>
                    </a:lnTo>
                    <a:lnTo>
                      <a:pt x="1264" y="65"/>
                    </a:lnTo>
                    <a:lnTo>
                      <a:pt x="1268" y="67"/>
                    </a:lnTo>
                    <a:lnTo>
                      <a:pt x="1270" y="67"/>
                    </a:lnTo>
                    <a:lnTo>
                      <a:pt x="1272" y="67"/>
                    </a:lnTo>
                    <a:lnTo>
                      <a:pt x="1274" y="67"/>
                    </a:lnTo>
                    <a:close/>
                  </a:path>
                </a:pathLst>
              </a:custGeom>
              <a:solidFill>
                <a:srgbClr val="73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06" name="Freeform 882"/>
              <p:cNvSpPr>
                <a:spLocks noChangeAspect="1"/>
              </p:cNvSpPr>
              <p:nvPr/>
            </p:nvSpPr>
            <p:spPr bwMode="auto">
              <a:xfrm>
                <a:off x="1342" y="3711"/>
                <a:ext cx="1358" cy="164"/>
              </a:xfrm>
              <a:custGeom>
                <a:avLst/>
                <a:gdLst>
                  <a:gd name="T0" fmla="*/ 47 w 1790"/>
                  <a:gd name="T1" fmla="*/ 1 h 234"/>
                  <a:gd name="T2" fmla="*/ 49 w 1790"/>
                  <a:gd name="T3" fmla="*/ 1 h 234"/>
                  <a:gd name="T4" fmla="*/ 52 w 1790"/>
                  <a:gd name="T5" fmla="*/ 1 h 234"/>
                  <a:gd name="T6" fmla="*/ 52 w 1790"/>
                  <a:gd name="T7" fmla="*/ 1 h 234"/>
                  <a:gd name="T8" fmla="*/ 54 w 1790"/>
                  <a:gd name="T9" fmla="*/ 1 h 234"/>
                  <a:gd name="T10" fmla="*/ 55 w 1790"/>
                  <a:gd name="T11" fmla="*/ 1 h 234"/>
                  <a:gd name="T12" fmla="*/ 56 w 1790"/>
                  <a:gd name="T13" fmla="*/ 1 h 234"/>
                  <a:gd name="T14" fmla="*/ 57 w 1790"/>
                  <a:gd name="T15" fmla="*/ 1 h 234"/>
                  <a:gd name="T16" fmla="*/ 57 w 1790"/>
                  <a:gd name="T17" fmla="*/ 1 h 234"/>
                  <a:gd name="T18" fmla="*/ 58 w 1790"/>
                  <a:gd name="T19" fmla="*/ 1 h 234"/>
                  <a:gd name="T20" fmla="*/ 58 w 1790"/>
                  <a:gd name="T21" fmla="*/ 1 h 234"/>
                  <a:gd name="T22" fmla="*/ 60 w 1790"/>
                  <a:gd name="T23" fmla="*/ 1 h 234"/>
                  <a:gd name="T24" fmla="*/ 60 w 1790"/>
                  <a:gd name="T25" fmla="*/ 1 h 234"/>
                  <a:gd name="T26" fmla="*/ 61 w 1790"/>
                  <a:gd name="T27" fmla="*/ 1 h 234"/>
                  <a:gd name="T28" fmla="*/ 61 w 1790"/>
                  <a:gd name="T29" fmla="*/ 1 h 234"/>
                  <a:gd name="T30" fmla="*/ 61 w 1790"/>
                  <a:gd name="T31" fmla="*/ 1 h 234"/>
                  <a:gd name="T32" fmla="*/ 61 w 1790"/>
                  <a:gd name="T33" fmla="*/ 1 h 234"/>
                  <a:gd name="T34" fmla="*/ 62 w 1790"/>
                  <a:gd name="T35" fmla="*/ 1 h 234"/>
                  <a:gd name="T36" fmla="*/ 62 w 1790"/>
                  <a:gd name="T37" fmla="*/ 1 h 234"/>
                  <a:gd name="T38" fmla="*/ 62 w 1790"/>
                  <a:gd name="T39" fmla="*/ 1 h 234"/>
                  <a:gd name="T40" fmla="*/ 62 w 1790"/>
                  <a:gd name="T41" fmla="*/ 1 h 234"/>
                  <a:gd name="T42" fmla="*/ 62 w 1790"/>
                  <a:gd name="T43" fmla="*/ 1 h 234"/>
                  <a:gd name="T44" fmla="*/ 63 w 1790"/>
                  <a:gd name="T45" fmla="*/ 1 h 234"/>
                  <a:gd name="T46" fmla="*/ 64 w 1790"/>
                  <a:gd name="T47" fmla="*/ 1 h 234"/>
                  <a:gd name="T48" fmla="*/ 64 w 1790"/>
                  <a:gd name="T49" fmla="*/ 1 h 234"/>
                  <a:gd name="T50" fmla="*/ 64 w 1790"/>
                  <a:gd name="T51" fmla="*/ 1 h 234"/>
                  <a:gd name="T52" fmla="*/ 64 w 1790"/>
                  <a:gd name="T53" fmla="*/ 1 h 234"/>
                  <a:gd name="T54" fmla="*/ 64 w 1790"/>
                  <a:gd name="T55" fmla="*/ 1 h 234"/>
                  <a:gd name="T56" fmla="*/ 64 w 1790"/>
                  <a:gd name="T57" fmla="*/ 1 h 234"/>
                  <a:gd name="T58" fmla="*/ 65 w 1790"/>
                  <a:gd name="T59" fmla="*/ 1 h 234"/>
                  <a:gd name="T60" fmla="*/ 65 w 1790"/>
                  <a:gd name="T61" fmla="*/ 1 h 234"/>
                  <a:gd name="T62" fmla="*/ 65 w 1790"/>
                  <a:gd name="T63" fmla="*/ 1 h 234"/>
                  <a:gd name="T64" fmla="*/ 65 w 1790"/>
                  <a:gd name="T65" fmla="*/ 1 h 234"/>
                  <a:gd name="T66" fmla="*/ 65 w 1790"/>
                  <a:gd name="T67" fmla="*/ 1 h 234"/>
                  <a:gd name="T68" fmla="*/ 65 w 1790"/>
                  <a:gd name="T69" fmla="*/ 2 h 234"/>
                  <a:gd name="T70" fmla="*/ 65 w 1790"/>
                  <a:gd name="T71" fmla="*/ 2 h 234"/>
                  <a:gd name="T72" fmla="*/ 64 w 1790"/>
                  <a:gd name="T73" fmla="*/ 3 h 234"/>
                  <a:gd name="T74" fmla="*/ 64 w 1790"/>
                  <a:gd name="T75" fmla="*/ 3 h 234"/>
                  <a:gd name="T76" fmla="*/ 64 w 1790"/>
                  <a:gd name="T77" fmla="*/ 3 h 234"/>
                  <a:gd name="T78" fmla="*/ 62 w 1790"/>
                  <a:gd name="T79" fmla="*/ 3 h 234"/>
                  <a:gd name="T80" fmla="*/ 62 w 1790"/>
                  <a:gd name="T81" fmla="*/ 3 h 234"/>
                  <a:gd name="T82" fmla="*/ 61 w 1790"/>
                  <a:gd name="T83" fmla="*/ 3 h 234"/>
                  <a:gd name="T84" fmla="*/ 60 w 1790"/>
                  <a:gd name="T85" fmla="*/ 3 h 234"/>
                  <a:gd name="T86" fmla="*/ 58 w 1790"/>
                  <a:gd name="T87" fmla="*/ 4 h 234"/>
                  <a:gd name="T88" fmla="*/ 57 w 1790"/>
                  <a:gd name="T89" fmla="*/ 4 h 234"/>
                  <a:gd name="T90" fmla="*/ 0 w 1790"/>
                  <a:gd name="T91" fmla="*/ 1 h 234"/>
                  <a:gd name="T92" fmla="*/ 39 w 1790"/>
                  <a:gd name="T93" fmla="*/ 1 h 234"/>
                  <a:gd name="T94" fmla="*/ 39 w 1790"/>
                  <a:gd name="T95" fmla="*/ 1 h 234"/>
                  <a:gd name="T96" fmla="*/ 40 w 1790"/>
                  <a:gd name="T97" fmla="*/ 1 h 234"/>
                  <a:gd name="T98" fmla="*/ 41 w 1790"/>
                  <a:gd name="T99" fmla="*/ 1 h 234"/>
                  <a:gd name="T100" fmla="*/ 42 w 1790"/>
                  <a:gd name="T101" fmla="*/ 1 h 234"/>
                  <a:gd name="T102" fmla="*/ 42 w 1790"/>
                  <a:gd name="T103" fmla="*/ 1 h 234"/>
                  <a:gd name="T104" fmla="*/ 42 w 1790"/>
                  <a:gd name="T105" fmla="*/ 1 h 234"/>
                  <a:gd name="T106" fmla="*/ 43 w 1790"/>
                  <a:gd name="T107" fmla="*/ 1 h 234"/>
                  <a:gd name="T108" fmla="*/ 44 w 1790"/>
                  <a:gd name="T109" fmla="*/ 1 h 234"/>
                  <a:gd name="T110" fmla="*/ 46 w 1790"/>
                  <a:gd name="T111" fmla="*/ 1 h 234"/>
                  <a:gd name="T112" fmla="*/ 46 w 1790"/>
                  <a:gd name="T113" fmla="*/ 1 h 23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90"/>
                  <a:gd name="T172" fmla="*/ 0 h 234"/>
                  <a:gd name="T173" fmla="*/ 1790 w 1790"/>
                  <a:gd name="T174" fmla="*/ 234 h 23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90" h="234">
                    <a:moveTo>
                      <a:pt x="1274" y="65"/>
                    </a:moveTo>
                    <a:lnTo>
                      <a:pt x="1276" y="65"/>
                    </a:lnTo>
                    <a:lnTo>
                      <a:pt x="1280" y="67"/>
                    </a:lnTo>
                    <a:lnTo>
                      <a:pt x="1282" y="67"/>
                    </a:lnTo>
                    <a:lnTo>
                      <a:pt x="1285" y="67"/>
                    </a:lnTo>
                    <a:lnTo>
                      <a:pt x="1289" y="67"/>
                    </a:lnTo>
                    <a:lnTo>
                      <a:pt x="1295" y="67"/>
                    </a:lnTo>
                    <a:lnTo>
                      <a:pt x="1299" y="69"/>
                    </a:lnTo>
                    <a:lnTo>
                      <a:pt x="1305" y="69"/>
                    </a:lnTo>
                    <a:lnTo>
                      <a:pt x="1310" y="69"/>
                    </a:lnTo>
                    <a:lnTo>
                      <a:pt x="1316" y="69"/>
                    </a:lnTo>
                    <a:lnTo>
                      <a:pt x="1322" y="69"/>
                    </a:lnTo>
                    <a:lnTo>
                      <a:pt x="1328" y="69"/>
                    </a:lnTo>
                    <a:lnTo>
                      <a:pt x="1333" y="69"/>
                    </a:lnTo>
                    <a:lnTo>
                      <a:pt x="1341" y="69"/>
                    </a:lnTo>
                    <a:lnTo>
                      <a:pt x="1347" y="69"/>
                    </a:lnTo>
                    <a:lnTo>
                      <a:pt x="1353" y="69"/>
                    </a:lnTo>
                    <a:lnTo>
                      <a:pt x="1360" y="69"/>
                    </a:lnTo>
                    <a:lnTo>
                      <a:pt x="1366" y="69"/>
                    </a:lnTo>
                    <a:lnTo>
                      <a:pt x="1374" y="69"/>
                    </a:lnTo>
                    <a:lnTo>
                      <a:pt x="1379" y="67"/>
                    </a:lnTo>
                    <a:lnTo>
                      <a:pt x="1385" y="67"/>
                    </a:lnTo>
                    <a:lnTo>
                      <a:pt x="1393" y="67"/>
                    </a:lnTo>
                    <a:lnTo>
                      <a:pt x="1399" y="67"/>
                    </a:lnTo>
                    <a:lnTo>
                      <a:pt x="1404" y="67"/>
                    </a:lnTo>
                    <a:lnTo>
                      <a:pt x="1410" y="65"/>
                    </a:lnTo>
                    <a:lnTo>
                      <a:pt x="1416" y="65"/>
                    </a:lnTo>
                    <a:lnTo>
                      <a:pt x="1420" y="65"/>
                    </a:lnTo>
                    <a:lnTo>
                      <a:pt x="1425" y="63"/>
                    </a:lnTo>
                    <a:lnTo>
                      <a:pt x="1429" y="63"/>
                    </a:lnTo>
                    <a:lnTo>
                      <a:pt x="1433" y="61"/>
                    </a:lnTo>
                    <a:lnTo>
                      <a:pt x="1437" y="61"/>
                    </a:lnTo>
                    <a:lnTo>
                      <a:pt x="1441" y="61"/>
                    </a:lnTo>
                    <a:lnTo>
                      <a:pt x="1443" y="59"/>
                    </a:lnTo>
                    <a:lnTo>
                      <a:pt x="1447" y="59"/>
                    </a:lnTo>
                    <a:lnTo>
                      <a:pt x="1450" y="57"/>
                    </a:lnTo>
                    <a:lnTo>
                      <a:pt x="1454" y="57"/>
                    </a:lnTo>
                    <a:lnTo>
                      <a:pt x="1458" y="57"/>
                    </a:lnTo>
                    <a:lnTo>
                      <a:pt x="1462" y="57"/>
                    </a:lnTo>
                    <a:lnTo>
                      <a:pt x="1468" y="57"/>
                    </a:lnTo>
                    <a:lnTo>
                      <a:pt x="1471" y="57"/>
                    </a:lnTo>
                    <a:lnTo>
                      <a:pt x="1475" y="57"/>
                    </a:lnTo>
                    <a:lnTo>
                      <a:pt x="1481" y="57"/>
                    </a:lnTo>
                    <a:lnTo>
                      <a:pt x="1485" y="57"/>
                    </a:lnTo>
                    <a:lnTo>
                      <a:pt x="1491" y="57"/>
                    </a:lnTo>
                    <a:lnTo>
                      <a:pt x="1495" y="57"/>
                    </a:lnTo>
                    <a:lnTo>
                      <a:pt x="1500" y="57"/>
                    </a:lnTo>
                    <a:lnTo>
                      <a:pt x="1504" y="57"/>
                    </a:lnTo>
                    <a:lnTo>
                      <a:pt x="1510" y="57"/>
                    </a:lnTo>
                    <a:lnTo>
                      <a:pt x="1514" y="59"/>
                    </a:lnTo>
                    <a:lnTo>
                      <a:pt x="1519" y="59"/>
                    </a:lnTo>
                    <a:lnTo>
                      <a:pt x="1523" y="59"/>
                    </a:lnTo>
                    <a:lnTo>
                      <a:pt x="1529" y="59"/>
                    </a:lnTo>
                    <a:lnTo>
                      <a:pt x="1533" y="61"/>
                    </a:lnTo>
                    <a:lnTo>
                      <a:pt x="1537" y="61"/>
                    </a:lnTo>
                    <a:lnTo>
                      <a:pt x="1541" y="61"/>
                    </a:lnTo>
                    <a:lnTo>
                      <a:pt x="1544" y="63"/>
                    </a:lnTo>
                    <a:lnTo>
                      <a:pt x="1548" y="63"/>
                    </a:lnTo>
                    <a:lnTo>
                      <a:pt x="1552" y="63"/>
                    </a:lnTo>
                    <a:lnTo>
                      <a:pt x="1556" y="63"/>
                    </a:lnTo>
                    <a:lnTo>
                      <a:pt x="1558" y="65"/>
                    </a:lnTo>
                    <a:lnTo>
                      <a:pt x="1562" y="65"/>
                    </a:lnTo>
                    <a:lnTo>
                      <a:pt x="1564" y="65"/>
                    </a:lnTo>
                    <a:lnTo>
                      <a:pt x="1566" y="65"/>
                    </a:lnTo>
                    <a:lnTo>
                      <a:pt x="1567" y="65"/>
                    </a:lnTo>
                    <a:lnTo>
                      <a:pt x="1569" y="65"/>
                    </a:lnTo>
                    <a:lnTo>
                      <a:pt x="1571" y="65"/>
                    </a:lnTo>
                    <a:lnTo>
                      <a:pt x="1573" y="67"/>
                    </a:lnTo>
                    <a:lnTo>
                      <a:pt x="1575" y="67"/>
                    </a:lnTo>
                    <a:lnTo>
                      <a:pt x="1577" y="67"/>
                    </a:lnTo>
                    <a:lnTo>
                      <a:pt x="1579" y="65"/>
                    </a:lnTo>
                    <a:lnTo>
                      <a:pt x="1581" y="65"/>
                    </a:lnTo>
                    <a:lnTo>
                      <a:pt x="1585" y="65"/>
                    </a:lnTo>
                    <a:lnTo>
                      <a:pt x="1587" y="65"/>
                    </a:lnTo>
                    <a:lnTo>
                      <a:pt x="1589" y="65"/>
                    </a:lnTo>
                    <a:lnTo>
                      <a:pt x="1592" y="65"/>
                    </a:lnTo>
                    <a:lnTo>
                      <a:pt x="1594" y="65"/>
                    </a:lnTo>
                    <a:lnTo>
                      <a:pt x="1598" y="65"/>
                    </a:lnTo>
                    <a:lnTo>
                      <a:pt x="1600" y="63"/>
                    </a:lnTo>
                    <a:lnTo>
                      <a:pt x="1602" y="63"/>
                    </a:lnTo>
                    <a:lnTo>
                      <a:pt x="1606" y="63"/>
                    </a:lnTo>
                    <a:lnTo>
                      <a:pt x="1608" y="63"/>
                    </a:lnTo>
                    <a:lnTo>
                      <a:pt x="1612" y="61"/>
                    </a:lnTo>
                    <a:lnTo>
                      <a:pt x="1613" y="61"/>
                    </a:lnTo>
                    <a:lnTo>
                      <a:pt x="1617" y="61"/>
                    </a:lnTo>
                    <a:lnTo>
                      <a:pt x="1619" y="59"/>
                    </a:lnTo>
                    <a:lnTo>
                      <a:pt x="1621" y="59"/>
                    </a:lnTo>
                    <a:lnTo>
                      <a:pt x="1623" y="59"/>
                    </a:lnTo>
                    <a:lnTo>
                      <a:pt x="1627" y="59"/>
                    </a:lnTo>
                    <a:lnTo>
                      <a:pt x="1629" y="57"/>
                    </a:lnTo>
                    <a:lnTo>
                      <a:pt x="1631" y="57"/>
                    </a:lnTo>
                    <a:lnTo>
                      <a:pt x="1633" y="57"/>
                    </a:lnTo>
                    <a:lnTo>
                      <a:pt x="1633" y="56"/>
                    </a:lnTo>
                    <a:lnTo>
                      <a:pt x="1635" y="56"/>
                    </a:lnTo>
                    <a:lnTo>
                      <a:pt x="1637" y="56"/>
                    </a:lnTo>
                    <a:lnTo>
                      <a:pt x="1637" y="54"/>
                    </a:lnTo>
                    <a:lnTo>
                      <a:pt x="1638" y="54"/>
                    </a:lnTo>
                    <a:lnTo>
                      <a:pt x="1640" y="54"/>
                    </a:lnTo>
                    <a:lnTo>
                      <a:pt x="1640" y="52"/>
                    </a:lnTo>
                    <a:lnTo>
                      <a:pt x="1642" y="52"/>
                    </a:lnTo>
                    <a:lnTo>
                      <a:pt x="1644" y="52"/>
                    </a:lnTo>
                    <a:lnTo>
                      <a:pt x="1646" y="52"/>
                    </a:lnTo>
                    <a:lnTo>
                      <a:pt x="1648" y="52"/>
                    </a:lnTo>
                    <a:lnTo>
                      <a:pt x="1648" y="54"/>
                    </a:lnTo>
                    <a:lnTo>
                      <a:pt x="1650" y="54"/>
                    </a:lnTo>
                    <a:lnTo>
                      <a:pt x="1652" y="54"/>
                    </a:lnTo>
                    <a:lnTo>
                      <a:pt x="1652" y="56"/>
                    </a:lnTo>
                    <a:lnTo>
                      <a:pt x="1654" y="56"/>
                    </a:lnTo>
                    <a:lnTo>
                      <a:pt x="1656" y="57"/>
                    </a:lnTo>
                    <a:lnTo>
                      <a:pt x="1658" y="57"/>
                    </a:lnTo>
                    <a:lnTo>
                      <a:pt x="1658" y="59"/>
                    </a:lnTo>
                    <a:lnTo>
                      <a:pt x="1660" y="59"/>
                    </a:lnTo>
                    <a:lnTo>
                      <a:pt x="1660" y="61"/>
                    </a:lnTo>
                    <a:lnTo>
                      <a:pt x="1661" y="61"/>
                    </a:lnTo>
                    <a:lnTo>
                      <a:pt x="1661" y="63"/>
                    </a:lnTo>
                    <a:lnTo>
                      <a:pt x="1663" y="63"/>
                    </a:lnTo>
                    <a:lnTo>
                      <a:pt x="1665" y="65"/>
                    </a:lnTo>
                    <a:lnTo>
                      <a:pt x="1667" y="67"/>
                    </a:lnTo>
                    <a:lnTo>
                      <a:pt x="1669" y="69"/>
                    </a:lnTo>
                    <a:lnTo>
                      <a:pt x="1671" y="69"/>
                    </a:lnTo>
                    <a:lnTo>
                      <a:pt x="1671" y="71"/>
                    </a:lnTo>
                    <a:lnTo>
                      <a:pt x="1673" y="71"/>
                    </a:lnTo>
                    <a:lnTo>
                      <a:pt x="1675" y="71"/>
                    </a:lnTo>
                    <a:lnTo>
                      <a:pt x="1677" y="71"/>
                    </a:lnTo>
                    <a:lnTo>
                      <a:pt x="1679" y="71"/>
                    </a:lnTo>
                    <a:lnTo>
                      <a:pt x="1681" y="71"/>
                    </a:lnTo>
                    <a:lnTo>
                      <a:pt x="1683" y="71"/>
                    </a:lnTo>
                    <a:lnTo>
                      <a:pt x="1684" y="71"/>
                    </a:lnTo>
                    <a:lnTo>
                      <a:pt x="1686" y="71"/>
                    </a:lnTo>
                    <a:lnTo>
                      <a:pt x="1688" y="69"/>
                    </a:lnTo>
                    <a:lnTo>
                      <a:pt x="1690" y="69"/>
                    </a:lnTo>
                    <a:lnTo>
                      <a:pt x="1692" y="69"/>
                    </a:lnTo>
                    <a:lnTo>
                      <a:pt x="1694" y="69"/>
                    </a:lnTo>
                    <a:lnTo>
                      <a:pt x="1694" y="67"/>
                    </a:lnTo>
                    <a:lnTo>
                      <a:pt x="1696" y="67"/>
                    </a:lnTo>
                    <a:lnTo>
                      <a:pt x="1698" y="67"/>
                    </a:lnTo>
                    <a:lnTo>
                      <a:pt x="1700" y="65"/>
                    </a:lnTo>
                    <a:lnTo>
                      <a:pt x="1702" y="65"/>
                    </a:lnTo>
                    <a:lnTo>
                      <a:pt x="1704" y="65"/>
                    </a:lnTo>
                    <a:lnTo>
                      <a:pt x="1706" y="65"/>
                    </a:lnTo>
                    <a:lnTo>
                      <a:pt x="1707" y="65"/>
                    </a:lnTo>
                    <a:lnTo>
                      <a:pt x="1709" y="63"/>
                    </a:lnTo>
                    <a:lnTo>
                      <a:pt x="1711" y="63"/>
                    </a:lnTo>
                    <a:lnTo>
                      <a:pt x="1711" y="61"/>
                    </a:lnTo>
                    <a:lnTo>
                      <a:pt x="1711" y="59"/>
                    </a:lnTo>
                    <a:lnTo>
                      <a:pt x="1713" y="59"/>
                    </a:lnTo>
                    <a:lnTo>
                      <a:pt x="1713" y="57"/>
                    </a:lnTo>
                    <a:lnTo>
                      <a:pt x="1713" y="56"/>
                    </a:lnTo>
                    <a:lnTo>
                      <a:pt x="1715" y="54"/>
                    </a:lnTo>
                    <a:lnTo>
                      <a:pt x="1715" y="52"/>
                    </a:lnTo>
                    <a:lnTo>
                      <a:pt x="1715" y="50"/>
                    </a:lnTo>
                    <a:lnTo>
                      <a:pt x="1715" y="48"/>
                    </a:lnTo>
                    <a:lnTo>
                      <a:pt x="1715" y="46"/>
                    </a:lnTo>
                    <a:lnTo>
                      <a:pt x="1713" y="44"/>
                    </a:lnTo>
                    <a:lnTo>
                      <a:pt x="1713" y="42"/>
                    </a:lnTo>
                    <a:lnTo>
                      <a:pt x="1713" y="40"/>
                    </a:lnTo>
                    <a:lnTo>
                      <a:pt x="1713" y="38"/>
                    </a:lnTo>
                    <a:lnTo>
                      <a:pt x="1711" y="36"/>
                    </a:lnTo>
                    <a:lnTo>
                      <a:pt x="1711" y="34"/>
                    </a:lnTo>
                    <a:lnTo>
                      <a:pt x="1709" y="32"/>
                    </a:lnTo>
                    <a:lnTo>
                      <a:pt x="1709" y="31"/>
                    </a:lnTo>
                    <a:lnTo>
                      <a:pt x="1707" y="31"/>
                    </a:lnTo>
                    <a:lnTo>
                      <a:pt x="1707" y="29"/>
                    </a:lnTo>
                    <a:lnTo>
                      <a:pt x="1707" y="27"/>
                    </a:lnTo>
                    <a:lnTo>
                      <a:pt x="1706" y="27"/>
                    </a:lnTo>
                    <a:lnTo>
                      <a:pt x="1706" y="25"/>
                    </a:lnTo>
                    <a:lnTo>
                      <a:pt x="1707" y="25"/>
                    </a:lnTo>
                    <a:lnTo>
                      <a:pt x="1707" y="23"/>
                    </a:lnTo>
                    <a:lnTo>
                      <a:pt x="1709" y="23"/>
                    </a:lnTo>
                    <a:lnTo>
                      <a:pt x="1711" y="23"/>
                    </a:lnTo>
                    <a:lnTo>
                      <a:pt x="1713" y="23"/>
                    </a:lnTo>
                    <a:lnTo>
                      <a:pt x="1715" y="23"/>
                    </a:lnTo>
                    <a:lnTo>
                      <a:pt x="1717" y="23"/>
                    </a:lnTo>
                    <a:lnTo>
                      <a:pt x="1717" y="25"/>
                    </a:lnTo>
                    <a:lnTo>
                      <a:pt x="1719" y="25"/>
                    </a:lnTo>
                    <a:lnTo>
                      <a:pt x="1721" y="25"/>
                    </a:lnTo>
                    <a:lnTo>
                      <a:pt x="1723" y="27"/>
                    </a:lnTo>
                    <a:lnTo>
                      <a:pt x="1725" y="27"/>
                    </a:lnTo>
                    <a:lnTo>
                      <a:pt x="1727" y="27"/>
                    </a:lnTo>
                    <a:lnTo>
                      <a:pt x="1729" y="29"/>
                    </a:lnTo>
                    <a:lnTo>
                      <a:pt x="1731" y="29"/>
                    </a:lnTo>
                    <a:lnTo>
                      <a:pt x="1732" y="31"/>
                    </a:lnTo>
                    <a:lnTo>
                      <a:pt x="1734" y="32"/>
                    </a:lnTo>
                    <a:lnTo>
                      <a:pt x="1736" y="32"/>
                    </a:lnTo>
                    <a:lnTo>
                      <a:pt x="1738" y="34"/>
                    </a:lnTo>
                    <a:lnTo>
                      <a:pt x="1738" y="36"/>
                    </a:lnTo>
                    <a:lnTo>
                      <a:pt x="1740" y="36"/>
                    </a:lnTo>
                    <a:lnTo>
                      <a:pt x="1742" y="38"/>
                    </a:lnTo>
                    <a:lnTo>
                      <a:pt x="1742" y="40"/>
                    </a:lnTo>
                    <a:lnTo>
                      <a:pt x="1744" y="42"/>
                    </a:lnTo>
                    <a:lnTo>
                      <a:pt x="1746" y="44"/>
                    </a:lnTo>
                    <a:lnTo>
                      <a:pt x="1748" y="46"/>
                    </a:lnTo>
                    <a:lnTo>
                      <a:pt x="1750" y="46"/>
                    </a:lnTo>
                    <a:lnTo>
                      <a:pt x="1750" y="48"/>
                    </a:lnTo>
                    <a:lnTo>
                      <a:pt x="1752" y="48"/>
                    </a:lnTo>
                    <a:lnTo>
                      <a:pt x="1752" y="46"/>
                    </a:lnTo>
                    <a:lnTo>
                      <a:pt x="1754" y="46"/>
                    </a:lnTo>
                    <a:lnTo>
                      <a:pt x="1755" y="44"/>
                    </a:lnTo>
                    <a:lnTo>
                      <a:pt x="1757" y="42"/>
                    </a:lnTo>
                    <a:lnTo>
                      <a:pt x="1757" y="40"/>
                    </a:lnTo>
                    <a:lnTo>
                      <a:pt x="1759" y="38"/>
                    </a:lnTo>
                    <a:lnTo>
                      <a:pt x="1759" y="36"/>
                    </a:lnTo>
                    <a:lnTo>
                      <a:pt x="1761" y="34"/>
                    </a:lnTo>
                    <a:lnTo>
                      <a:pt x="1761" y="32"/>
                    </a:lnTo>
                    <a:lnTo>
                      <a:pt x="1761" y="31"/>
                    </a:lnTo>
                    <a:lnTo>
                      <a:pt x="1761" y="27"/>
                    </a:lnTo>
                    <a:lnTo>
                      <a:pt x="1761" y="25"/>
                    </a:lnTo>
                    <a:lnTo>
                      <a:pt x="1761" y="23"/>
                    </a:lnTo>
                    <a:lnTo>
                      <a:pt x="1761" y="21"/>
                    </a:lnTo>
                    <a:lnTo>
                      <a:pt x="1761" y="19"/>
                    </a:lnTo>
                    <a:lnTo>
                      <a:pt x="1761" y="17"/>
                    </a:lnTo>
                    <a:lnTo>
                      <a:pt x="1761" y="15"/>
                    </a:lnTo>
                    <a:lnTo>
                      <a:pt x="1761" y="13"/>
                    </a:lnTo>
                    <a:lnTo>
                      <a:pt x="1759" y="11"/>
                    </a:lnTo>
                    <a:lnTo>
                      <a:pt x="1759" y="9"/>
                    </a:lnTo>
                    <a:lnTo>
                      <a:pt x="1759" y="8"/>
                    </a:lnTo>
                    <a:lnTo>
                      <a:pt x="1757" y="6"/>
                    </a:lnTo>
                    <a:lnTo>
                      <a:pt x="1755" y="4"/>
                    </a:lnTo>
                    <a:lnTo>
                      <a:pt x="1755" y="2"/>
                    </a:lnTo>
                    <a:lnTo>
                      <a:pt x="1755" y="0"/>
                    </a:lnTo>
                    <a:lnTo>
                      <a:pt x="1754" y="0"/>
                    </a:lnTo>
                    <a:lnTo>
                      <a:pt x="1755" y="0"/>
                    </a:lnTo>
                    <a:lnTo>
                      <a:pt x="1757" y="0"/>
                    </a:lnTo>
                    <a:lnTo>
                      <a:pt x="1759" y="2"/>
                    </a:lnTo>
                    <a:lnTo>
                      <a:pt x="1761" y="2"/>
                    </a:lnTo>
                    <a:lnTo>
                      <a:pt x="1761" y="4"/>
                    </a:lnTo>
                    <a:lnTo>
                      <a:pt x="1763" y="4"/>
                    </a:lnTo>
                    <a:lnTo>
                      <a:pt x="1765" y="6"/>
                    </a:lnTo>
                    <a:lnTo>
                      <a:pt x="1767" y="6"/>
                    </a:lnTo>
                    <a:lnTo>
                      <a:pt x="1769" y="8"/>
                    </a:lnTo>
                    <a:lnTo>
                      <a:pt x="1769" y="9"/>
                    </a:lnTo>
                    <a:lnTo>
                      <a:pt x="1771" y="9"/>
                    </a:lnTo>
                    <a:lnTo>
                      <a:pt x="1773" y="11"/>
                    </a:lnTo>
                    <a:lnTo>
                      <a:pt x="1775" y="13"/>
                    </a:lnTo>
                    <a:lnTo>
                      <a:pt x="1777" y="15"/>
                    </a:lnTo>
                    <a:lnTo>
                      <a:pt x="1778" y="15"/>
                    </a:lnTo>
                    <a:lnTo>
                      <a:pt x="1778" y="17"/>
                    </a:lnTo>
                    <a:lnTo>
                      <a:pt x="1780" y="19"/>
                    </a:lnTo>
                    <a:lnTo>
                      <a:pt x="1782" y="19"/>
                    </a:lnTo>
                    <a:lnTo>
                      <a:pt x="1782" y="21"/>
                    </a:lnTo>
                    <a:lnTo>
                      <a:pt x="1784" y="21"/>
                    </a:lnTo>
                    <a:lnTo>
                      <a:pt x="1784" y="23"/>
                    </a:lnTo>
                    <a:lnTo>
                      <a:pt x="1786" y="25"/>
                    </a:lnTo>
                    <a:lnTo>
                      <a:pt x="1786" y="27"/>
                    </a:lnTo>
                    <a:lnTo>
                      <a:pt x="1788" y="29"/>
                    </a:lnTo>
                    <a:lnTo>
                      <a:pt x="1788" y="31"/>
                    </a:lnTo>
                    <a:lnTo>
                      <a:pt x="1788" y="32"/>
                    </a:lnTo>
                    <a:lnTo>
                      <a:pt x="1788" y="34"/>
                    </a:lnTo>
                    <a:lnTo>
                      <a:pt x="1788" y="36"/>
                    </a:lnTo>
                    <a:lnTo>
                      <a:pt x="1788" y="38"/>
                    </a:lnTo>
                    <a:lnTo>
                      <a:pt x="1790" y="40"/>
                    </a:lnTo>
                    <a:lnTo>
                      <a:pt x="1790" y="44"/>
                    </a:lnTo>
                    <a:lnTo>
                      <a:pt x="1790" y="46"/>
                    </a:lnTo>
                    <a:lnTo>
                      <a:pt x="1790" y="48"/>
                    </a:lnTo>
                    <a:lnTo>
                      <a:pt x="1790" y="50"/>
                    </a:lnTo>
                    <a:lnTo>
                      <a:pt x="1790" y="54"/>
                    </a:lnTo>
                    <a:lnTo>
                      <a:pt x="1790" y="56"/>
                    </a:lnTo>
                    <a:lnTo>
                      <a:pt x="1790" y="57"/>
                    </a:lnTo>
                    <a:lnTo>
                      <a:pt x="1790" y="59"/>
                    </a:lnTo>
                    <a:lnTo>
                      <a:pt x="1790" y="63"/>
                    </a:lnTo>
                    <a:lnTo>
                      <a:pt x="1790" y="65"/>
                    </a:lnTo>
                    <a:lnTo>
                      <a:pt x="1790" y="67"/>
                    </a:lnTo>
                    <a:lnTo>
                      <a:pt x="1790" y="69"/>
                    </a:lnTo>
                    <a:lnTo>
                      <a:pt x="1790" y="71"/>
                    </a:lnTo>
                    <a:lnTo>
                      <a:pt x="1790" y="73"/>
                    </a:lnTo>
                    <a:lnTo>
                      <a:pt x="1790" y="75"/>
                    </a:lnTo>
                    <a:lnTo>
                      <a:pt x="1790" y="77"/>
                    </a:lnTo>
                    <a:lnTo>
                      <a:pt x="1790" y="79"/>
                    </a:lnTo>
                    <a:lnTo>
                      <a:pt x="1788" y="79"/>
                    </a:lnTo>
                    <a:lnTo>
                      <a:pt x="1788" y="80"/>
                    </a:lnTo>
                    <a:lnTo>
                      <a:pt x="1788" y="84"/>
                    </a:lnTo>
                    <a:lnTo>
                      <a:pt x="1790" y="90"/>
                    </a:lnTo>
                    <a:lnTo>
                      <a:pt x="1790" y="96"/>
                    </a:lnTo>
                    <a:lnTo>
                      <a:pt x="1790" y="100"/>
                    </a:lnTo>
                    <a:lnTo>
                      <a:pt x="1790" y="105"/>
                    </a:lnTo>
                    <a:lnTo>
                      <a:pt x="1790" y="109"/>
                    </a:lnTo>
                    <a:lnTo>
                      <a:pt x="1790" y="113"/>
                    </a:lnTo>
                    <a:lnTo>
                      <a:pt x="1790" y="119"/>
                    </a:lnTo>
                    <a:lnTo>
                      <a:pt x="1790" y="123"/>
                    </a:lnTo>
                    <a:lnTo>
                      <a:pt x="1790" y="127"/>
                    </a:lnTo>
                    <a:lnTo>
                      <a:pt x="1788" y="130"/>
                    </a:lnTo>
                    <a:lnTo>
                      <a:pt x="1788" y="134"/>
                    </a:lnTo>
                    <a:lnTo>
                      <a:pt x="1788" y="138"/>
                    </a:lnTo>
                    <a:lnTo>
                      <a:pt x="1788" y="142"/>
                    </a:lnTo>
                    <a:lnTo>
                      <a:pt x="1788" y="144"/>
                    </a:lnTo>
                    <a:lnTo>
                      <a:pt x="1788" y="148"/>
                    </a:lnTo>
                    <a:lnTo>
                      <a:pt x="1788" y="152"/>
                    </a:lnTo>
                    <a:lnTo>
                      <a:pt x="1786" y="153"/>
                    </a:lnTo>
                    <a:lnTo>
                      <a:pt x="1786" y="157"/>
                    </a:lnTo>
                    <a:lnTo>
                      <a:pt x="1786" y="159"/>
                    </a:lnTo>
                    <a:lnTo>
                      <a:pt x="1786" y="163"/>
                    </a:lnTo>
                    <a:lnTo>
                      <a:pt x="1784" y="165"/>
                    </a:lnTo>
                    <a:lnTo>
                      <a:pt x="1784" y="167"/>
                    </a:lnTo>
                    <a:lnTo>
                      <a:pt x="1782" y="169"/>
                    </a:lnTo>
                    <a:lnTo>
                      <a:pt x="1782" y="171"/>
                    </a:lnTo>
                    <a:lnTo>
                      <a:pt x="1780" y="173"/>
                    </a:lnTo>
                    <a:lnTo>
                      <a:pt x="1780" y="175"/>
                    </a:lnTo>
                    <a:lnTo>
                      <a:pt x="1778" y="176"/>
                    </a:lnTo>
                    <a:lnTo>
                      <a:pt x="1777" y="178"/>
                    </a:lnTo>
                    <a:lnTo>
                      <a:pt x="1775" y="180"/>
                    </a:lnTo>
                    <a:lnTo>
                      <a:pt x="1773" y="180"/>
                    </a:lnTo>
                    <a:lnTo>
                      <a:pt x="1771" y="182"/>
                    </a:lnTo>
                    <a:lnTo>
                      <a:pt x="1769" y="182"/>
                    </a:lnTo>
                    <a:lnTo>
                      <a:pt x="1767" y="184"/>
                    </a:lnTo>
                    <a:lnTo>
                      <a:pt x="1765" y="184"/>
                    </a:lnTo>
                    <a:lnTo>
                      <a:pt x="1761" y="186"/>
                    </a:lnTo>
                    <a:lnTo>
                      <a:pt x="1759" y="188"/>
                    </a:lnTo>
                    <a:lnTo>
                      <a:pt x="1757" y="188"/>
                    </a:lnTo>
                    <a:lnTo>
                      <a:pt x="1755" y="190"/>
                    </a:lnTo>
                    <a:lnTo>
                      <a:pt x="1752" y="190"/>
                    </a:lnTo>
                    <a:lnTo>
                      <a:pt x="1750" y="192"/>
                    </a:lnTo>
                    <a:lnTo>
                      <a:pt x="1748" y="194"/>
                    </a:lnTo>
                    <a:lnTo>
                      <a:pt x="1744" y="194"/>
                    </a:lnTo>
                    <a:lnTo>
                      <a:pt x="1742" y="196"/>
                    </a:lnTo>
                    <a:lnTo>
                      <a:pt x="1740" y="198"/>
                    </a:lnTo>
                    <a:lnTo>
                      <a:pt x="1736" y="198"/>
                    </a:lnTo>
                    <a:lnTo>
                      <a:pt x="1734" y="200"/>
                    </a:lnTo>
                    <a:lnTo>
                      <a:pt x="1731" y="201"/>
                    </a:lnTo>
                    <a:lnTo>
                      <a:pt x="1729" y="201"/>
                    </a:lnTo>
                    <a:lnTo>
                      <a:pt x="1725" y="203"/>
                    </a:lnTo>
                    <a:lnTo>
                      <a:pt x="1723" y="205"/>
                    </a:lnTo>
                    <a:lnTo>
                      <a:pt x="1719" y="207"/>
                    </a:lnTo>
                    <a:lnTo>
                      <a:pt x="1715" y="207"/>
                    </a:lnTo>
                    <a:lnTo>
                      <a:pt x="1713" y="209"/>
                    </a:lnTo>
                    <a:lnTo>
                      <a:pt x="1709" y="211"/>
                    </a:lnTo>
                    <a:lnTo>
                      <a:pt x="1706" y="213"/>
                    </a:lnTo>
                    <a:lnTo>
                      <a:pt x="1704" y="213"/>
                    </a:lnTo>
                    <a:lnTo>
                      <a:pt x="1700" y="215"/>
                    </a:lnTo>
                    <a:lnTo>
                      <a:pt x="1696" y="217"/>
                    </a:lnTo>
                    <a:lnTo>
                      <a:pt x="1694" y="219"/>
                    </a:lnTo>
                    <a:lnTo>
                      <a:pt x="1690" y="221"/>
                    </a:lnTo>
                    <a:lnTo>
                      <a:pt x="1686" y="221"/>
                    </a:lnTo>
                    <a:lnTo>
                      <a:pt x="1683" y="223"/>
                    </a:lnTo>
                    <a:lnTo>
                      <a:pt x="1679" y="224"/>
                    </a:lnTo>
                    <a:lnTo>
                      <a:pt x="1677" y="226"/>
                    </a:lnTo>
                    <a:lnTo>
                      <a:pt x="1673" y="226"/>
                    </a:lnTo>
                    <a:lnTo>
                      <a:pt x="1669" y="228"/>
                    </a:lnTo>
                    <a:lnTo>
                      <a:pt x="1665" y="228"/>
                    </a:lnTo>
                    <a:lnTo>
                      <a:pt x="1661" y="230"/>
                    </a:lnTo>
                    <a:lnTo>
                      <a:pt x="1658" y="230"/>
                    </a:lnTo>
                    <a:lnTo>
                      <a:pt x="1654" y="230"/>
                    </a:lnTo>
                    <a:lnTo>
                      <a:pt x="1650" y="232"/>
                    </a:lnTo>
                    <a:lnTo>
                      <a:pt x="1646" y="232"/>
                    </a:lnTo>
                    <a:lnTo>
                      <a:pt x="1640" y="232"/>
                    </a:lnTo>
                    <a:lnTo>
                      <a:pt x="1637" y="232"/>
                    </a:lnTo>
                    <a:lnTo>
                      <a:pt x="1633" y="234"/>
                    </a:lnTo>
                    <a:lnTo>
                      <a:pt x="1629" y="234"/>
                    </a:lnTo>
                    <a:lnTo>
                      <a:pt x="1623" y="234"/>
                    </a:lnTo>
                    <a:lnTo>
                      <a:pt x="1619" y="234"/>
                    </a:lnTo>
                    <a:lnTo>
                      <a:pt x="1615" y="234"/>
                    </a:lnTo>
                    <a:lnTo>
                      <a:pt x="1610" y="234"/>
                    </a:lnTo>
                    <a:lnTo>
                      <a:pt x="1606" y="234"/>
                    </a:lnTo>
                    <a:lnTo>
                      <a:pt x="1600" y="234"/>
                    </a:lnTo>
                    <a:lnTo>
                      <a:pt x="1596" y="234"/>
                    </a:lnTo>
                    <a:lnTo>
                      <a:pt x="1590" y="234"/>
                    </a:lnTo>
                    <a:lnTo>
                      <a:pt x="1585" y="234"/>
                    </a:lnTo>
                    <a:lnTo>
                      <a:pt x="1581" y="234"/>
                    </a:lnTo>
                    <a:lnTo>
                      <a:pt x="1575" y="234"/>
                    </a:lnTo>
                    <a:lnTo>
                      <a:pt x="1569" y="234"/>
                    </a:lnTo>
                    <a:lnTo>
                      <a:pt x="1564" y="234"/>
                    </a:lnTo>
                    <a:lnTo>
                      <a:pt x="1558" y="234"/>
                    </a:lnTo>
                    <a:lnTo>
                      <a:pt x="1552" y="234"/>
                    </a:lnTo>
                    <a:lnTo>
                      <a:pt x="1546" y="234"/>
                    </a:lnTo>
                    <a:lnTo>
                      <a:pt x="1541" y="234"/>
                    </a:lnTo>
                    <a:lnTo>
                      <a:pt x="1535" y="234"/>
                    </a:lnTo>
                    <a:lnTo>
                      <a:pt x="817" y="234"/>
                    </a:lnTo>
                    <a:lnTo>
                      <a:pt x="0" y="234"/>
                    </a:lnTo>
                    <a:lnTo>
                      <a:pt x="0" y="56"/>
                    </a:lnTo>
                    <a:lnTo>
                      <a:pt x="1040" y="61"/>
                    </a:lnTo>
                    <a:lnTo>
                      <a:pt x="1042" y="61"/>
                    </a:lnTo>
                    <a:lnTo>
                      <a:pt x="1044" y="61"/>
                    </a:lnTo>
                    <a:lnTo>
                      <a:pt x="1045" y="61"/>
                    </a:lnTo>
                    <a:lnTo>
                      <a:pt x="1047" y="61"/>
                    </a:lnTo>
                    <a:lnTo>
                      <a:pt x="1049" y="61"/>
                    </a:lnTo>
                    <a:lnTo>
                      <a:pt x="1051" y="59"/>
                    </a:lnTo>
                    <a:lnTo>
                      <a:pt x="1055" y="59"/>
                    </a:lnTo>
                    <a:lnTo>
                      <a:pt x="1057" y="59"/>
                    </a:lnTo>
                    <a:lnTo>
                      <a:pt x="1061" y="59"/>
                    </a:lnTo>
                    <a:lnTo>
                      <a:pt x="1065" y="59"/>
                    </a:lnTo>
                    <a:lnTo>
                      <a:pt x="1067" y="59"/>
                    </a:lnTo>
                    <a:lnTo>
                      <a:pt x="1070" y="59"/>
                    </a:lnTo>
                    <a:lnTo>
                      <a:pt x="1074" y="59"/>
                    </a:lnTo>
                    <a:lnTo>
                      <a:pt x="1078" y="57"/>
                    </a:lnTo>
                    <a:lnTo>
                      <a:pt x="1082" y="57"/>
                    </a:lnTo>
                    <a:lnTo>
                      <a:pt x="1086" y="57"/>
                    </a:lnTo>
                    <a:lnTo>
                      <a:pt x="1088" y="57"/>
                    </a:lnTo>
                    <a:lnTo>
                      <a:pt x="1092" y="57"/>
                    </a:lnTo>
                    <a:lnTo>
                      <a:pt x="1095" y="57"/>
                    </a:lnTo>
                    <a:lnTo>
                      <a:pt x="1099" y="57"/>
                    </a:lnTo>
                    <a:lnTo>
                      <a:pt x="1103" y="57"/>
                    </a:lnTo>
                    <a:lnTo>
                      <a:pt x="1105" y="57"/>
                    </a:lnTo>
                    <a:lnTo>
                      <a:pt x="1109" y="57"/>
                    </a:lnTo>
                    <a:lnTo>
                      <a:pt x="1113" y="57"/>
                    </a:lnTo>
                    <a:lnTo>
                      <a:pt x="1115" y="57"/>
                    </a:lnTo>
                    <a:lnTo>
                      <a:pt x="1116" y="57"/>
                    </a:lnTo>
                    <a:lnTo>
                      <a:pt x="1120" y="59"/>
                    </a:lnTo>
                    <a:lnTo>
                      <a:pt x="1122" y="59"/>
                    </a:lnTo>
                    <a:lnTo>
                      <a:pt x="1124" y="59"/>
                    </a:lnTo>
                    <a:lnTo>
                      <a:pt x="1126" y="59"/>
                    </a:lnTo>
                    <a:lnTo>
                      <a:pt x="1128" y="61"/>
                    </a:lnTo>
                    <a:lnTo>
                      <a:pt x="1130" y="61"/>
                    </a:lnTo>
                    <a:lnTo>
                      <a:pt x="1132" y="61"/>
                    </a:lnTo>
                    <a:lnTo>
                      <a:pt x="1134" y="61"/>
                    </a:lnTo>
                    <a:lnTo>
                      <a:pt x="1134" y="63"/>
                    </a:lnTo>
                    <a:lnTo>
                      <a:pt x="1136" y="63"/>
                    </a:lnTo>
                    <a:lnTo>
                      <a:pt x="1138" y="63"/>
                    </a:lnTo>
                    <a:lnTo>
                      <a:pt x="1140" y="63"/>
                    </a:lnTo>
                    <a:lnTo>
                      <a:pt x="1141" y="63"/>
                    </a:lnTo>
                    <a:lnTo>
                      <a:pt x="1143" y="63"/>
                    </a:lnTo>
                    <a:lnTo>
                      <a:pt x="1143" y="65"/>
                    </a:lnTo>
                    <a:lnTo>
                      <a:pt x="1145" y="65"/>
                    </a:lnTo>
                    <a:lnTo>
                      <a:pt x="1147" y="65"/>
                    </a:lnTo>
                    <a:lnTo>
                      <a:pt x="1149" y="65"/>
                    </a:lnTo>
                    <a:lnTo>
                      <a:pt x="1151" y="65"/>
                    </a:lnTo>
                    <a:lnTo>
                      <a:pt x="1153" y="65"/>
                    </a:lnTo>
                    <a:lnTo>
                      <a:pt x="1155" y="65"/>
                    </a:lnTo>
                    <a:lnTo>
                      <a:pt x="1157" y="65"/>
                    </a:lnTo>
                    <a:lnTo>
                      <a:pt x="1159" y="65"/>
                    </a:lnTo>
                    <a:lnTo>
                      <a:pt x="1161" y="63"/>
                    </a:lnTo>
                    <a:lnTo>
                      <a:pt x="1163" y="63"/>
                    </a:lnTo>
                    <a:lnTo>
                      <a:pt x="1164" y="63"/>
                    </a:lnTo>
                    <a:lnTo>
                      <a:pt x="1166" y="63"/>
                    </a:lnTo>
                    <a:lnTo>
                      <a:pt x="1168" y="63"/>
                    </a:lnTo>
                    <a:lnTo>
                      <a:pt x="1172" y="63"/>
                    </a:lnTo>
                    <a:lnTo>
                      <a:pt x="1174" y="61"/>
                    </a:lnTo>
                    <a:lnTo>
                      <a:pt x="1176" y="61"/>
                    </a:lnTo>
                    <a:lnTo>
                      <a:pt x="1178" y="61"/>
                    </a:lnTo>
                    <a:lnTo>
                      <a:pt x="1182" y="61"/>
                    </a:lnTo>
                    <a:lnTo>
                      <a:pt x="1184" y="61"/>
                    </a:lnTo>
                    <a:lnTo>
                      <a:pt x="1187" y="59"/>
                    </a:lnTo>
                    <a:lnTo>
                      <a:pt x="1189" y="59"/>
                    </a:lnTo>
                    <a:lnTo>
                      <a:pt x="1193" y="59"/>
                    </a:lnTo>
                    <a:lnTo>
                      <a:pt x="1197" y="59"/>
                    </a:lnTo>
                    <a:lnTo>
                      <a:pt x="1199" y="59"/>
                    </a:lnTo>
                    <a:lnTo>
                      <a:pt x="1203" y="59"/>
                    </a:lnTo>
                    <a:lnTo>
                      <a:pt x="1207" y="59"/>
                    </a:lnTo>
                    <a:lnTo>
                      <a:pt x="1211" y="59"/>
                    </a:lnTo>
                    <a:lnTo>
                      <a:pt x="1212" y="59"/>
                    </a:lnTo>
                    <a:lnTo>
                      <a:pt x="1216" y="59"/>
                    </a:lnTo>
                    <a:lnTo>
                      <a:pt x="1220" y="59"/>
                    </a:lnTo>
                    <a:lnTo>
                      <a:pt x="1224" y="59"/>
                    </a:lnTo>
                    <a:lnTo>
                      <a:pt x="1228" y="59"/>
                    </a:lnTo>
                    <a:lnTo>
                      <a:pt x="1230" y="59"/>
                    </a:lnTo>
                    <a:lnTo>
                      <a:pt x="1234" y="59"/>
                    </a:lnTo>
                    <a:lnTo>
                      <a:pt x="1237" y="61"/>
                    </a:lnTo>
                    <a:lnTo>
                      <a:pt x="1241" y="61"/>
                    </a:lnTo>
                    <a:lnTo>
                      <a:pt x="1243" y="61"/>
                    </a:lnTo>
                    <a:lnTo>
                      <a:pt x="1247" y="61"/>
                    </a:lnTo>
                    <a:lnTo>
                      <a:pt x="1251" y="61"/>
                    </a:lnTo>
                    <a:lnTo>
                      <a:pt x="1253" y="61"/>
                    </a:lnTo>
                    <a:lnTo>
                      <a:pt x="1257" y="63"/>
                    </a:lnTo>
                    <a:lnTo>
                      <a:pt x="1258" y="63"/>
                    </a:lnTo>
                    <a:lnTo>
                      <a:pt x="1262" y="63"/>
                    </a:lnTo>
                    <a:lnTo>
                      <a:pt x="1264" y="63"/>
                    </a:lnTo>
                    <a:lnTo>
                      <a:pt x="1268" y="63"/>
                    </a:lnTo>
                    <a:lnTo>
                      <a:pt x="1270" y="65"/>
                    </a:lnTo>
                    <a:lnTo>
                      <a:pt x="1272" y="65"/>
                    </a:lnTo>
                    <a:lnTo>
                      <a:pt x="1274" y="65"/>
                    </a:lnTo>
                    <a:close/>
                  </a:path>
                </a:pathLst>
              </a:custGeom>
              <a:solidFill>
                <a:srgbClr val="6BA6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07" name="Freeform 883"/>
              <p:cNvSpPr>
                <a:spLocks noChangeAspect="1"/>
              </p:cNvSpPr>
              <p:nvPr/>
            </p:nvSpPr>
            <p:spPr bwMode="auto">
              <a:xfrm>
                <a:off x="1342" y="3715"/>
                <a:ext cx="1358" cy="160"/>
              </a:xfrm>
              <a:custGeom>
                <a:avLst/>
                <a:gdLst>
                  <a:gd name="T0" fmla="*/ 47 w 1790"/>
                  <a:gd name="T1" fmla="*/ 1 h 228"/>
                  <a:gd name="T2" fmla="*/ 49 w 1790"/>
                  <a:gd name="T3" fmla="*/ 1 h 228"/>
                  <a:gd name="T4" fmla="*/ 52 w 1790"/>
                  <a:gd name="T5" fmla="*/ 1 h 228"/>
                  <a:gd name="T6" fmla="*/ 52 w 1790"/>
                  <a:gd name="T7" fmla="*/ 1 h 228"/>
                  <a:gd name="T8" fmla="*/ 54 w 1790"/>
                  <a:gd name="T9" fmla="*/ 1 h 228"/>
                  <a:gd name="T10" fmla="*/ 55 w 1790"/>
                  <a:gd name="T11" fmla="*/ 1 h 228"/>
                  <a:gd name="T12" fmla="*/ 56 w 1790"/>
                  <a:gd name="T13" fmla="*/ 1 h 228"/>
                  <a:gd name="T14" fmla="*/ 57 w 1790"/>
                  <a:gd name="T15" fmla="*/ 1 h 228"/>
                  <a:gd name="T16" fmla="*/ 57 w 1790"/>
                  <a:gd name="T17" fmla="*/ 1 h 228"/>
                  <a:gd name="T18" fmla="*/ 58 w 1790"/>
                  <a:gd name="T19" fmla="*/ 1 h 228"/>
                  <a:gd name="T20" fmla="*/ 58 w 1790"/>
                  <a:gd name="T21" fmla="*/ 1 h 228"/>
                  <a:gd name="T22" fmla="*/ 60 w 1790"/>
                  <a:gd name="T23" fmla="*/ 1 h 228"/>
                  <a:gd name="T24" fmla="*/ 61 w 1790"/>
                  <a:gd name="T25" fmla="*/ 1 h 228"/>
                  <a:gd name="T26" fmla="*/ 61 w 1790"/>
                  <a:gd name="T27" fmla="*/ 1 h 228"/>
                  <a:gd name="T28" fmla="*/ 61 w 1790"/>
                  <a:gd name="T29" fmla="*/ 1 h 228"/>
                  <a:gd name="T30" fmla="*/ 61 w 1790"/>
                  <a:gd name="T31" fmla="*/ 1 h 228"/>
                  <a:gd name="T32" fmla="*/ 62 w 1790"/>
                  <a:gd name="T33" fmla="*/ 1 h 228"/>
                  <a:gd name="T34" fmla="*/ 62 w 1790"/>
                  <a:gd name="T35" fmla="*/ 1 h 228"/>
                  <a:gd name="T36" fmla="*/ 62 w 1790"/>
                  <a:gd name="T37" fmla="*/ 1 h 228"/>
                  <a:gd name="T38" fmla="*/ 62 w 1790"/>
                  <a:gd name="T39" fmla="*/ 1 h 228"/>
                  <a:gd name="T40" fmla="*/ 62 w 1790"/>
                  <a:gd name="T41" fmla="*/ 1 h 228"/>
                  <a:gd name="T42" fmla="*/ 63 w 1790"/>
                  <a:gd name="T43" fmla="*/ 1 h 228"/>
                  <a:gd name="T44" fmla="*/ 64 w 1790"/>
                  <a:gd name="T45" fmla="*/ 1 h 228"/>
                  <a:gd name="T46" fmla="*/ 64 w 1790"/>
                  <a:gd name="T47" fmla="*/ 1 h 228"/>
                  <a:gd name="T48" fmla="*/ 64 w 1790"/>
                  <a:gd name="T49" fmla="*/ 1 h 228"/>
                  <a:gd name="T50" fmla="*/ 64 w 1790"/>
                  <a:gd name="T51" fmla="*/ 1 h 228"/>
                  <a:gd name="T52" fmla="*/ 64 w 1790"/>
                  <a:gd name="T53" fmla="*/ 1 h 228"/>
                  <a:gd name="T54" fmla="*/ 64 w 1790"/>
                  <a:gd name="T55" fmla="*/ 1 h 228"/>
                  <a:gd name="T56" fmla="*/ 64 w 1790"/>
                  <a:gd name="T57" fmla="*/ 1 h 228"/>
                  <a:gd name="T58" fmla="*/ 65 w 1790"/>
                  <a:gd name="T59" fmla="*/ 1 h 228"/>
                  <a:gd name="T60" fmla="*/ 65 w 1790"/>
                  <a:gd name="T61" fmla="*/ 1 h 228"/>
                  <a:gd name="T62" fmla="*/ 65 w 1790"/>
                  <a:gd name="T63" fmla="*/ 1 h 228"/>
                  <a:gd name="T64" fmla="*/ 65 w 1790"/>
                  <a:gd name="T65" fmla="*/ 1 h 228"/>
                  <a:gd name="T66" fmla="*/ 65 w 1790"/>
                  <a:gd name="T67" fmla="*/ 2 h 228"/>
                  <a:gd name="T68" fmla="*/ 65 w 1790"/>
                  <a:gd name="T69" fmla="*/ 2 h 228"/>
                  <a:gd name="T70" fmla="*/ 64 w 1790"/>
                  <a:gd name="T71" fmla="*/ 3 h 228"/>
                  <a:gd name="T72" fmla="*/ 64 w 1790"/>
                  <a:gd name="T73" fmla="*/ 3 h 228"/>
                  <a:gd name="T74" fmla="*/ 64 w 1790"/>
                  <a:gd name="T75" fmla="*/ 3 h 228"/>
                  <a:gd name="T76" fmla="*/ 62 w 1790"/>
                  <a:gd name="T77" fmla="*/ 3 h 228"/>
                  <a:gd name="T78" fmla="*/ 62 w 1790"/>
                  <a:gd name="T79" fmla="*/ 3 h 228"/>
                  <a:gd name="T80" fmla="*/ 61 w 1790"/>
                  <a:gd name="T81" fmla="*/ 3 h 228"/>
                  <a:gd name="T82" fmla="*/ 60 w 1790"/>
                  <a:gd name="T83" fmla="*/ 3 h 228"/>
                  <a:gd name="T84" fmla="*/ 58 w 1790"/>
                  <a:gd name="T85" fmla="*/ 3 h 228"/>
                  <a:gd name="T86" fmla="*/ 57 w 1790"/>
                  <a:gd name="T87" fmla="*/ 3 h 228"/>
                  <a:gd name="T88" fmla="*/ 0 w 1790"/>
                  <a:gd name="T89" fmla="*/ 1 h 228"/>
                  <a:gd name="T90" fmla="*/ 39 w 1790"/>
                  <a:gd name="T91" fmla="*/ 1 h 228"/>
                  <a:gd name="T92" fmla="*/ 39 w 1790"/>
                  <a:gd name="T93" fmla="*/ 1 h 228"/>
                  <a:gd name="T94" fmla="*/ 40 w 1790"/>
                  <a:gd name="T95" fmla="*/ 1 h 228"/>
                  <a:gd name="T96" fmla="*/ 41 w 1790"/>
                  <a:gd name="T97" fmla="*/ 1 h 228"/>
                  <a:gd name="T98" fmla="*/ 42 w 1790"/>
                  <a:gd name="T99" fmla="*/ 1 h 228"/>
                  <a:gd name="T100" fmla="*/ 42 w 1790"/>
                  <a:gd name="T101" fmla="*/ 1 h 228"/>
                  <a:gd name="T102" fmla="*/ 42 w 1790"/>
                  <a:gd name="T103" fmla="*/ 1 h 228"/>
                  <a:gd name="T104" fmla="*/ 43 w 1790"/>
                  <a:gd name="T105" fmla="*/ 1 h 228"/>
                  <a:gd name="T106" fmla="*/ 44 w 1790"/>
                  <a:gd name="T107" fmla="*/ 1 h 228"/>
                  <a:gd name="T108" fmla="*/ 46 w 1790"/>
                  <a:gd name="T109" fmla="*/ 1 h 228"/>
                  <a:gd name="T110" fmla="*/ 46 w 1790"/>
                  <a:gd name="T111" fmla="*/ 1 h 22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790"/>
                  <a:gd name="T169" fmla="*/ 0 h 228"/>
                  <a:gd name="T170" fmla="*/ 1790 w 1790"/>
                  <a:gd name="T171" fmla="*/ 228 h 22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790" h="228">
                    <a:moveTo>
                      <a:pt x="1274" y="67"/>
                    </a:moveTo>
                    <a:lnTo>
                      <a:pt x="1276" y="67"/>
                    </a:lnTo>
                    <a:lnTo>
                      <a:pt x="1280" y="67"/>
                    </a:lnTo>
                    <a:lnTo>
                      <a:pt x="1282" y="67"/>
                    </a:lnTo>
                    <a:lnTo>
                      <a:pt x="1285" y="67"/>
                    </a:lnTo>
                    <a:lnTo>
                      <a:pt x="1289" y="69"/>
                    </a:lnTo>
                    <a:lnTo>
                      <a:pt x="1295" y="69"/>
                    </a:lnTo>
                    <a:lnTo>
                      <a:pt x="1299" y="69"/>
                    </a:lnTo>
                    <a:lnTo>
                      <a:pt x="1305" y="69"/>
                    </a:lnTo>
                    <a:lnTo>
                      <a:pt x="1310" y="69"/>
                    </a:lnTo>
                    <a:lnTo>
                      <a:pt x="1316" y="69"/>
                    </a:lnTo>
                    <a:lnTo>
                      <a:pt x="1322" y="69"/>
                    </a:lnTo>
                    <a:lnTo>
                      <a:pt x="1328" y="69"/>
                    </a:lnTo>
                    <a:lnTo>
                      <a:pt x="1333" y="69"/>
                    </a:lnTo>
                    <a:lnTo>
                      <a:pt x="1341" y="69"/>
                    </a:lnTo>
                    <a:lnTo>
                      <a:pt x="1347" y="69"/>
                    </a:lnTo>
                    <a:lnTo>
                      <a:pt x="1353" y="69"/>
                    </a:lnTo>
                    <a:lnTo>
                      <a:pt x="1360" y="69"/>
                    </a:lnTo>
                    <a:lnTo>
                      <a:pt x="1366" y="69"/>
                    </a:lnTo>
                    <a:lnTo>
                      <a:pt x="1374" y="69"/>
                    </a:lnTo>
                    <a:lnTo>
                      <a:pt x="1379" y="69"/>
                    </a:lnTo>
                    <a:lnTo>
                      <a:pt x="1385" y="69"/>
                    </a:lnTo>
                    <a:lnTo>
                      <a:pt x="1393" y="67"/>
                    </a:lnTo>
                    <a:lnTo>
                      <a:pt x="1399" y="67"/>
                    </a:lnTo>
                    <a:lnTo>
                      <a:pt x="1404" y="67"/>
                    </a:lnTo>
                    <a:lnTo>
                      <a:pt x="1410" y="65"/>
                    </a:lnTo>
                    <a:lnTo>
                      <a:pt x="1416" y="65"/>
                    </a:lnTo>
                    <a:lnTo>
                      <a:pt x="1420" y="65"/>
                    </a:lnTo>
                    <a:lnTo>
                      <a:pt x="1425" y="63"/>
                    </a:lnTo>
                    <a:lnTo>
                      <a:pt x="1429" y="63"/>
                    </a:lnTo>
                    <a:lnTo>
                      <a:pt x="1433" y="63"/>
                    </a:lnTo>
                    <a:lnTo>
                      <a:pt x="1437" y="61"/>
                    </a:lnTo>
                    <a:lnTo>
                      <a:pt x="1441" y="61"/>
                    </a:lnTo>
                    <a:lnTo>
                      <a:pt x="1443" y="59"/>
                    </a:lnTo>
                    <a:lnTo>
                      <a:pt x="1447" y="59"/>
                    </a:lnTo>
                    <a:lnTo>
                      <a:pt x="1450" y="57"/>
                    </a:lnTo>
                    <a:lnTo>
                      <a:pt x="1454" y="57"/>
                    </a:lnTo>
                    <a:lnTo>
                      <a:pt x="1458" y="57"/>
                    </a:lnTo>
                    <a:lnTo>
                      <a:pt x="1462" y="57"/>
                    </a:lnTo>
                    <a:lnTo>
                      <a:pt x="1468" y="57"/>
                    </a:lnTo>
                    <a:lnTo>
                      <a:pt x="1471" y="57"/>
                    </a:lnTo>
                    <a:lnTo>
                      <a:pt x="1475" y="57"/>
                    </a:lnTo>
                    <a:lnTo>
                      <a:pt x="1481" y="57"/>
                    </a:lnTo>
                    <a:lnTo>
                      <a:pt x="1485" y="57"/>
                    </a:lnTo>
                    <a:lnTo>
                      <a:pt x="1491" y="57"/>
                    </a:lnTo>
                    <a:lnTo>
                      <a:pt x="1495" y="57"/>
                    </a:lnTo>
                    <a:lnTo>
                      <a:pt x="1500" y="57"/>
                    </a:lnTo>
                    <a:lnTo>
                      <a:pt x="1504" y="57"/>
                    </a:lnTo>
                    <a:lnTo>
                      <a:pt x="1510" y="57"/>
                    </a:lnTo>
                    <a:lnTo>
                      <a:pt x="1514" y="59"/>
                    </a:lnTo>
                    <a:lnTo>
                      <a:pt x="1519" y="59"/>
                    </a:lnTo>
                    <a:lnTo>
                      <a:pt x="1523" y="59"/>
                    </a:lnTo>
                    <a:lnTo>
                      <a:pt x="1529" y="61"/>
                    </a:lnTo>
                    <a:lnTo>
                      <a:pt x="1533" y="61"/>
                    </a:lnTo>
                    <a:lnTo>
                      <a:pt x="1537" y="61"/>
                    </a:lnTo>
                    <a:lnTo>
                      <a:pt x="1541" y="61"/>
                    </a:lnTo>
                    <a:lnTo>
                      <a:pt x="1544" y="63"/>
                    </a:lnTo>
                    <a:lnTo>
                      <a:pt x="1548" y="63"/>
                    </a:lnTo>
                    <a:lnTo>
                      <a:pt x="1552" y="63"/>
                    </a:lnTo>
                    <a:lnTo>
                      <a:pt x="1556" y="65"/>
                    </a:lnTo>
                    <a:lnTo>
                      <a:pt x="1558" y="65"/>
                    </a:lnTo>
                    <a:lnTo>
                      <a:pt x="1562" y="65"/>
                    </a:lnTo>
                    <a:lnTo>
                      <a:pt x="1564" y="65"/>
                    </a:lnTo>
                    <a:lnTo>
                      <a:pt x="1566" y="65"/>
                    </a:lnTo>
                    <a:lnTo>
                      <a:pt x="1567" y="67"/>
                    </a:lnTo>
                    <a:lnTo>
                      <a:pt x="1569" y="67"/>
                    </a:lnTo>
                    <a:lnTo>
                      <a:pt x="1571" y="67"/>
                    </a:lnTo>
                    <a:lnTo>
                      <a:pt x="1573" y="67"/>
                    </a:lnTo>
                    <a:lnTo>
                      <a:pt x="1575" y="67"/>
                    </a:lnTo>
                    <a:lnTo>
                      <a:pt x="1577" y="67"/>
                    </a:lnTo>
                    <a:lnTo>
                      <a:pt x="1579" y="67"/>
                    </a:lnTo>
                    <a:lnTo>
                      <a:pt x="1581" y="65"/>
                    </a:lnTo>
                    <a:lnTo>
                      <a:pt x="1585" y="65"/>
                    </a:lnTo>
                    <a:lnTo>
                      <a:pt x="1587" y="65"/>
                    </a:lnTo>
                    <a:lnTo>
                      <a:pt x="1589" y="65"/>
                    </a:lnTo>
                    <a:lnTo>
                      <a:pt x="1592" y="65"/>
                    </a:lnTo>
                    <a:lnTo>
                      <a:pt x="1594" y="63"/>
                    </a:lnTo>
                    <a:lnTo>
                      <a:pt x="1598" y="63"/>
                    </a:lnTo>
                    <a:lnTo>
                      <a:pt x="1600" y="63"/>
                    </a:lnTo>
                    <a:lnTo>
                      <a:pt x="1604" y="63"/>
                    </a:lnTo>
                    <a:lnTo>
                      <a:pt x="1606" y="61"/>
                    </a:lnTo>
                    <a:lnTo>
                      <a:pt x="1610" y="61"/>
                    </a:lnTo>
                    <a:lnTo>
                      <a:pt x="1612" y="61"/>
                    </a:lnTo>
                    <a:lnTo>
                      <a:pt x="1615" y="59"/>
                    </a:lnTo>
                    <a:lnTo>
                      <a:pt x="1617" y="59"/>
                    </a:lnTo>
                    <a:lnTo>
                      <a:pt x="1619" y="59"/>
                    </a:lnTo>
                    <a:lnTo>
                      <a:pt x="1623" y="57"/>
                    </a:lnTo>
                    <a:lnTo>
                      <a:pt x="1625" y="57"/>
                    </a:lnTo>
                    <a:lnTo>
                      <a:pt x="1627" y="57"/>
                    </a:lnTo>
                    <a:lnTo>
                      <a:pt x="1629" y="55"/>
                    </a:lnTo>
                    <a:lnTo>
                      <a:pt x="1631" y="55"/>
                    </a:lnTo>
                    <a:lnTo>
                      <a:pt x="1633" y="55"/>
                    </a:lnTo>
                    <a:lnTo>
                      <a:pt x="1635" y="53"/>
                    </a:lnTo>
                    <a:lnTo>
                      <a:pt x="1637" y="53"/>
                    </a:lnTo>
                    <a:lnTo>
                      <a:pt x="1638" y="53"/>
                    </a:lnTo>
                    <a:lnTo>
                      <a:pt x="1640" y="51"/>
                    </a:lnTo>
                    <a:lnTo>
                      <a:pt x="1642" y="51"/>
                    </a:lnTo>
                    <a:lnTo>
                      <a:pt x="1644" y="50"/>
                    </a:lnTo>
                    <a:lnTo>
                      <a:pt x="1646" y="50"/>
                    </a:lnTo>
                    <a:lnTo>
                      <a:pt x="1648" y="50"/>
                    </a:lnTo>
                    <a:lnTo>
                      <a:pt x="1648" y="51"/>
                    </a:lnTo>
                    <a:lnTo>
                      <a:pt x="1650" y="51"/>
                    </a:lnTo>
                    <a:lnTo>
                      <a:pt x="1652" y="51"/>
                    </a:lnTo>
                    <a:lnTo>
                      <a:pt x="1654" y="51"/>
                    </a:lnTo>
                    <a:lnTo>
                      <a:pt x="1654" y="53"/>
                    </a:lnTo>
                    <a:lnTo>
                      <a:pt x="1656" y="53"/>
                    </a:lnTo>
                    <a:lnTo>
                      <a:pt x="1658" y="55"/>
                    </a:lnTo>
                    <a:lnTo>
                      <a:pt x="1660" y="55"/>
                    </a:lnTo>
                    <a:lnTo>
                      <a:pt x="1660" y="57"/>
                    </a:lnTo>
                    <a:lnTo>
                      <a:pt x="1661" y="57"/>
                    </a:lnTo>
                    <a:lnTo>
                      <a:pt x="1661" y="59"/>
                    </a:lnTo>
                    <a:lnTo>
                      <a:pt x="1663" y="59"/>
                    </a:lnTo>
                    <a:lnTo>
                      <a:pt x="1663" y="61"/>
                    </a:lnTo>
                    <a:lnTo>
                      <a:pt x="1665" y="61"/>
                    </a:lnTo>
                    <a:lnTo>
                      <a:pt x="1667" y="63"/>
                    </a:lnTo>
                    <a:lnTo>
                      <a:pt x="1669" y="65"/>
                    </a:lnTo>
                    <a:lnTo>
                      <a:pt x="1671" y="67"/>
                    </a:lnTo>
                    <a:lnTo>
                      <a:pt x="1673" y="69"/>
                    </a:lnTo>
                    <a:lnTo>
                      <a:pt x="1675" y="69"/>
                    </a:lnTo>
                    <a:lnTo>
                      <a:pt x="1677" y="69"/>
                    </a:lnTo>
                    <a:lnTo>
                      <a:pt x="1679" y="69"/>
                    </a:lnTo>
                    <a:lnTo>
                      <a:pt x="1681" y="71"/>
                    </a:lnTo>
                    <a:lnTo>
                      <a:pt x="1683" y="71"/>
                    </a:lnTo>
                    <a:lnTo>
                      <a:pt x="1684" y="71"/>
                    </a:lnTo>
                    <a:lnTo>
                      <a:pt x="1686" y="71"/>
                    </a:lnTo>
                    <a:lnTo>
                      <a:pt x="1688" y="71"/>
                    </a:lnTo>
                    <a:lnTo>
                      <a:pt x="1690" y="71"/>
                    </a:lnTo>
                    <a:lnTo>
                      <a:pt x="1692" y="71"/>
                    </a:lnTo>
                    <a:lnTo>
                      <a:pt x="1692" y="69"/>
                    </a:lnTo>
                    <a:lnTo>
                      <a:pt x="1694" y="69"/>
                    </a:lnTo>
                    <a:lnTo>
                      <a:pt x="1696" y="69"/>
                    </a:lnTo>
                    <a:lnTo>
                      <a:pt x="1698" y="69"/>
                    </a:lnTo>
                    <a:lnTo>
                      <a:pt x="1700" y="69"/>
                    </a:lnTo>
                    <a:lnTo>
                      <a:pt x="1702" y="69"/>
                    </a:lnTo>
                    <a:lnTo>
                      <a:pt x="1704" y="67"/>
                    </a:lnTo>
                    <a:lnTo>
                      <a:pt x="1706" y="67"/>
                    </a:lnTo>
                    <a:lnTo>
                      <a:pt x="1707" y="67"/>
                    </a:lnTo>
                    <a:lnTo>
                      <a:pt x="1709" y="67"/>
                    </a:lnTo>
                    <a:lnTo>
                      <a:pt x="1711" y="67"/>
                    </a:lnTo>
                    <a:lnTo>
                      <a:pt x="1713" y="67"/>
                    </a:lnTo>
                    <a:lnTo>
                      <a:pt x="1715" y="67"/>
                    </a:lnTo>
                    <a:lnTo>
                      <a:pt x="1715" y="65"/>
                    </a:lnTo>
                    <a:lnTo>
                      <a:pt x="1717" y="65"/>
                    </a:lnTo>
                    <a:lnTo>
                      <a:pt x="1717" y="63"/>
                    </a:lnTo>
                    <a:lnTo>
                      <a:pt x="1719" y="61"/>
                    </a:lnTo>
                    <a:lnTo>
                      <a:pt x="1719" y="59"/>
                    </a:lnTo>
                    <a:lnTo>
                      <a:pt x="1721" y="57"/>
                    </a:lnTo>
                    <a:lnTo>
                      <a:pt x="1721" y="55"/>
                    </a:lnTo>
                    <a:lnTo>
                      <a:pt x="1721" y="53"/>
                    </a:lnTo>
                    <a:lnTo>
                      <a:pt x="1721" y="51"/>
                    </a:lnTo>
                    <a:lnTo>
                      <a:pt x="1723" y="50"/>
                    </a:lnTo>
                    <a:lnTo>
                      <a:pt x="1723" y="48"/>
                    </a:lnTo>
                    <a:lnTo>
                      <a:pt x="1723" y="46"/>
                    </a:lnTo>
                    <a:lnTo>
                      <a:pt x="1721" y="44"/>
                    </a:lnTo>
                    <a:lnTo>
                      <a:pt x="1721" y="42"/>
                    </a:lnTo>
                    <a:lnTo>
                      <a:pt x="1721" y="40"/>
                    </a:lnTo>
                    <a:lnTo>
                      <a:pt x="1721" y="38"/>
                    </a:lnTo>
                    <a:lnTo>
                      <a:pt x="1721" y="36"/>
                    </a:lnTo>
                    <a:lnTo>
                      <a:pt x="1719" y="34"/>
                    </a:lnTo>
                    <a:lnTo>
                      <a:pt x="1717" y="32"/>
                    </a:lnTo>
                    <a:lnTo>
                      <a:pt x="1717" y="30"/>
                    </a:lnTo>
                    <a:lnTo>
                      <a:pt x="1715" y="30"/>
                    </a:lnTo>
                    <a:lnTo>
                      <a:pt x="1715" y="28"/>
                    </a:lnTo>
                    <a:lnTo>
                      <a:pt x="1715" y="26"/>
                    </a:lnTo>
                    <a:lnTo>
                      <a:pt x="1715" y="25"/>
                    </a:lnTo>
                    <a:lnTo>
                      <a:pt x="1717" y="25"/>
                    </a:lnTo>
                    <a:lnTo>
                      <a:pt x="1719" y="25"/>
                    </a:lnTo>
                    <a:lnTo>
                      <a:pt x="1721" y="25"/>
                    </a:lnTo>
                    <a:lnTo>
                      <a:pt x="1721" y="26"/>
                    </a:lnTo>
                    <a:lnTo>
                      <a:pt x="1723" y="26"/>
                    </a:lnTo>
                    <a:lnTo>
                      <a:pt x="1725" y="26"/>
                    </a:lnTo>
                    <a:lnTo>
                      <a:pt x="1727" y="28"/>
                    </a:lnTo>
                    <a:lnTo>
                      <a:pt x="1729" y="28"/>
                    </a:lnTo>
                    <a:lnTo>
                      <a:pt x="1731" y="30"/>
                    </a:lnTo>
                    <a:lnTo>
                      <a:pt x="1732" y="30"/>
                    </a:lnTo>
                    <a:lnTo>
                      <a:pt x="1734" y="32"/>
                    </a:lnTo>
                    <a:lnTo>
                      <a:pt x="1736" y="34"/>
                    </a:lnTo>
                    <a:lnTo>
                      <a:pt x="1738" y="36"/>
                    </a:lnTo>
                    <a:lnTo>
                      <a:pt x="1740" y="38"/>
                    </a:lnTo>
                    <a:lnTo>
                      <a:pt x="1742" y="38"/>
                    </a:lnTo>
                    <a:lnTo>
                      <a:pt x="1744" y="40"/>
                    </a:lnTo>
                    <a:lnTo>
                      <a:pt x="1744" y="42"/>
                    </a:lnTo>
                    <a:lnTo>
                      <a:pt x="1746" y="44"/>
                    </a:lnTo>
                    <a:lnTo>
                      <a:pt x="1748" y="46"/>
                    </a:lnTo>
                    <a:lnTo>
                      <a:pt x="1748" y="48"/>
                    </a:lnTo>
                    <a:lnTo>
                      <a:pt x="1750" y="48"/>
                    </a:lnTo>
                    <a:lnTo>
                      <a:pt x="1750" y="50"/>
                    </a:lnTo>
                    <a:lnTo>
                      <a:pt x="1752" y="51"/>
                    </a:lnTo>
                    <a:lnTo>
                      <a:pt x="1754" y="51"/>
                    </a:lnTo>
                    <a:lnTo>
                      <a:pt x="1755" y="51"/>
                    </a:lnTo>
                    <a:lnTo>
                      <a:pt x="1757" y="51"/>
                    </a:lnTo>
                    <a:lnTo>
                      <a:pt x="1757" y="50"/>
                    </a:lnTo>
                    <a:lnTo>
                      <a:pt x="1759" y="50"/>
                    </a:lnTo>
                    <a:lnTo>
                      <a:pt x="1759" y="48"/>
                    </a:lnTo>
                    <a:lnTo>
                      <a:pt x="1761" y="46"/>
                    </a:lnTo>
                    <a:lnTo>
                      <a:pt x="1763" y="44"/>
                    </a:lnTo>
                    <a:lnTo>
                      <a:pt x="1763" y="42"/>
                    </a:lnTo>
                    <a:lnTo>
                      <a:pt x="1763" y="40"/>
                    </a:lnTo>
                    <a:lnTo>
                      <a:pt x="1765" y="38"/>
                    </a:lnTo>
                    <a:lnTo>
                      <a:pt x="1765" y="36"/>
                    </a:lnTo>
                    <a:lnTo>
                      <a:pt x="1765" y="34"/>
                    </a:lnTo>
                    <a:lnTo>
                      <a:pt x="1765" y="30"/>
                    </a:lnTo>
                    <a:lnTo>
                      <a:pt x="1765" y="28"/>
                    </a:lnTo>
                    <a:lnTo>
                      <a:pt x="1765" y="26"/>
                    </a:lnTo>
                    <a:lnTo>
                      <a:pt x="1765" y="25"/>
                    </a:lnTo>
                    <a:lnTo>
                      <a:pt x="1765" y="23"/>
                    </a:lnTo>
                    <a:lnTo>
                      <a:pt x="1765" y="21"/>
                    </a:lnTo>
                    <a:lnTo>
                      <a:pt x="1765" y="17"/>
                    </a:lnTo>
                    <a:lnTo>
                      <a:pt x="1765" y="15"/>
                    </a:lnTo>
                    <a:lnTo>
                      <a:pt x="1763" y="13"/>
                    </a:lnTo>
                    <a:lnTo>
                      <a:pt x="1763" y="11"/>
                    </a:lnTo>
                    <a:lnTo>
                      <a:pt x="1761" y="9"/>
                    </a:lnTo>
                    <a:lnTo>
                      <a:pt x="1761" y="7"/>
                    </a:lnTo>
                    <a:lnTo>
                      <a:pt x="1759" y="5"/>
                    </a:lnTo>
                    <a:lnTo>
                      <a:pt x="1757" y="3"/>
                    </a:lnTo>
                    <a:lnTo>
                      <a:pt x="1757" y="2"/>
                    </a:lnTo>
                    <a:lnTo>
                      <a:pt x="1759" y="0"/>
                    </a:lnTo>
                    <a:lnTo>
                      <a:pt x="1761" y="2"/>
                    </a:lnTo>
                    <a:lnTo>
                      <a:pt x="1763" y="2"/>
                    </a:lnTo>
                    <a:lnTo>
                      <a:pt x="1765" y="2"/>
                    </a:lnTo>
                    <a:lnTo>
                      <a:pt x="1765" y="3"/>
                    </a:lnTo>
                    <a:lnTo>
                      <a:pt x="1767" y="3"/>
                    </a:lnTo>
                    <a:lnTo>
                      <a:pt x="1769" y="3"/>
                    </a:lnTo>
                    <a:lnTo>
                      <a:pt x="1769" y="5"/>
                    </a:lnTo>
                    <a:lnTo>
                      <a:pt x="1771" y="5"/>
                    </a:lnTo>
                    <a:lnTo>
                      <a:pt x="1773" y="7"/>
                    </a:lnTo>
                    <a:lnTo>
                      <a:pt x="1775" y="7"/>
                    </a:lnTo>
                    <a:lnTo>
                      <a:pt x="1775" y="9"/>
                    </a:lnTo>
                    <a:lnTo>
                      <a:pt x="1777" y="9"/>
                    </a:lnTo>
                    <a:lnTo>
                      <a:pt x="1778" y="11"/>
                    </a:lnTo>
                    <a:lnTo>
                      <a:pt x="1780" y="11"/>
                    </a:lnTo>
                    <a:lnTo>
                      <a:pt x="1780" y="13"/>
                    </a:lnTo>
                    <a:lnTo>
                      <a:pt x="1782" y="15"/>
                    </a:lnTo>
                    <a:lnTo>
                      <a:pt x="1784" y="17"/>
                    </a:lnTo>
                    <a:lnTo>
                      <a:pt x="1786" y="19"/>
                    </a:lnTo>
                    <a:lnTo>
                      <a:pt x="1786" y="21"/>
                    </a:lnTo>
                    <a:lnTo>
                      <a:pt x="1788" y="23"/>
                    </a:lnTo>
                    <a:lnTo>
                      <a:pt x="1788" y="25"/>
                    </a:lnTo>
                    <a:lnTo>
                      <a:pt x="1788" y="26"/>
                    </a:lnTo>
                    <a:lnTo>
                      <a:pt x="1788" y="28"/>
                    </a:lnTo>
                    <a:lnTo>
                      <a:pt x="1788" y="30"/>
                    </a:lnTo>
                    <a:lnTo>
                      <a:pt x="1788" y="32"/>
                    </a:lnTo>
                    <a:lnTo>
                      <a:pt x="1790" y="34"/>
                    </a:lnTo>
                    <a:lnTo>
                      <a:pt x="1790" y="38"/>
                    </a:lnTo>
                    <a:lnTo>
                      <a:pt x="1790" y="40"/>
                    </a:lnTo>
                    <a:lnTo>
                      <a:pt x="1790" y="42"/>
                    </a:lnTo>
                    <a:lnTo>
                      <a:pt x="1790" y="44"/>
                    </a:lnTo>
                    <a:lnTo>
                      <a:pt x="1790" y="48"/>
                    </a:lnTo>
                    <a:lnTo>
                      <a:pt x="1790" y="50"/>
                    </a:lnTo>
                    <a:lnTo>
                      <a:pt x="1790" y="51"/>
                    </a:lnTo>
                    <a:lnTo>
                      <a:pt x="1790" y="53"/>
                    </a:lnTo>
                    <a:lnTo>
                      <a:pt x="1790" y="57"/>
                    </a:lnTo>
                    <a:lnTo>
                      <a:pt x="1790" y="59"/>
                    </a:lnTo>
                    <a:lnTo>
                      <a:pt x="1790" y="61"/>
                    </a:lnTo>
                    <a:lnTo>
                      <a:pt x="1790" y="63"/>
                    </a:lnTo>
                    <a:lnTo>
                      <a:pt x="1790" y="65"/>
                    </a:lnTo>
                    <a:lnTo>
                      <a:pt x="1790" y="67"/>
                    </a:lnTo>
                    <a:lnTo>
                      <a:pt x="1790" y="69"/>
                    </a:lnTo>
                    <a:lnTo>
                      <a:pt x="1790" y="71"/>
                    </a:lnTo>
                    <a:lnTo>
                      <a:pt x="1790" y="73"/>
                    </a:lnTo>
                    <a:lnTo>
                      <a:pt x="1788" y="73"/>
                    </a:lnTo>
                    <a:lnTo>
                      <a:pt x="1788" y="74"/>
                    </a:lnTo>
                    <a:lnTo>
                      <a:pt x="1788" y="78"/>
                    </a:lnTo>
                    <a:lnTo>
                      <a:pt x="1790" y="84"/>
                    </a:lnTo>
                    <a:lnTo>
                      <a:pt x="1790" y="90"/>
                    </a:lnTo>
                    <a:lnTo>
                      <a:pt x="1790" y="94"/>
                    </a:lnTo>
                    <a:lnTo>
                      <a:pt x="1790" y="99"/>
                    </a:lnTo>
                    <a:lnTo>
                      <a:pt x="1790" y="103"/>
                    </a:lnTo>
                    <a:lnTo>
                      <a:pt x="1790" y="107"/>
                    </a:lnTo>
                    <a:lnTo>
                      <a:pt x="1790" y="113"/>
                    </a:lnTo>
                    <a:lnTo>
                      <a:pt x="1790" y="117"/>
                    </a:lnTo>
                    <a:lnTo>
                      <a:pt x="1790" y="121"/>
                    </a:lnTo>
                    <a:lnTo>
                      <a:pt x="1788" y="124"/>
                    </a:lnTo>
                    <a:lnTo>
                      <a:pt x="1788" y="128"/>
                    </a:lnTo>
                    <a:lnTo>
                      <a:pt x="1788" y="132"/>
                    </a:lnTo>
                    <a:lnTo>
                      <a:pt x="1788" y="136"/>
                    </a:lnTo>
                    <a:lnTo>
                      <a:pt x="1788" y="138"/>
                    </a:lnTo>
                    <a:lnTo>
                      <a:pt x="1788" y="142"/>
                    </a:lnTo>
                    <a:lnTo>
                      <a:pt x="1788" y="146"/>
                    </a:lnTo>
                    <a:lnTo>
                      <a:pt x="1786" y="147"/>
                    </a:lnTo>
                    <a:lnTo>
                      <a:pt x="1786" y="151"/>
                    </a:lnTo>
                    <a:lnTo>
                      <a:pt x="1786" y="153"/>
                    </a:lnTo>
                    <a:lnTo>
                      <a:pt x="1786" y="157"/>
                    </a:lnTo>
                    <a:lnTo>
                      <a:pt x="1784" y="159"/>
                    </a:lnTo>
                    <a:lnTo>
                      <a:pt x="1784" y="161"/>
                    </a:lnTo>
                    <a:lnTo>
                      <a:pt x="1782" y="163"/>
                    </a:lnTo>
                    <a:lnTo>
                      <a:pt x="1782" y="165"/>
                    </a:lnTo>
                    <a:lnTo>
                      <a:pt x="1780" y="167"/>
                    </a:lnTo>
                    <a:lnTo>
                      <a:pt x="1780" y="169"/>
                    </a:lnTo>
                    <a:lnTo>
                      <a:pt x="1778" y="170"/>
                    </a:lnTo>
                    <a:lnTo>
                      <a:pt x="1777" y="172"/>
                    </a:lnTo>
                    <a:lnTo>
                      <a:pt x="1775" y="174"/>
                    </a:lnTo>
                    <a:lnTo>
                      <a:pt x="1773" y="174"/>
                    </a:lnTo>
                    <a:lnTo>
                      <a:pt x="1771" y="176"/>
                    </a:lnTo>
                    <a:lnTo>
                      <a:pt x="1769" y="176"/>
                    </a:lnTo>
                    <a:lnTo>
                      <a:pt x="1767" y="178"/>
                    </a:lnTo>
                    <a:lnTo>
                      <a:pt x="1765" y="178"/>
                    </a:lnTo>
                    <a:lnTo>
                      <a:pt x="1761" y="180"/>
                    </a:lnTo>
                    <a:lnTo>
                      <a:pt x="1759" y="182"/>
                    </a:lnTo>
                    <a:lnTo>
                      <a:pt x="1757" y="182"/>
                    </a:lnTo>
                    <a:lnTo>
                      <a:pt x="1755" y="184"/>
                    </a:lnTo>
                    <a:lnTo>
                      <a:pt x="1752" y="184"/>
                    </a:lnTo>
                    <a:lnTo>
                      <a:pt x="1750" y="186"/>
                    </a:lnTo>
                    <a:lnTo>
                      <a:pt x="1748" y="188"/>
                    </a:lnTo>
                    <a:lnTo>
                      <a:pt x="1744" y="188"/>
                    </a:lnTo>
                    <a:lnTo>
                      <a:pt x="1742" y="190"/>
                    </a:lnTo>
                    <a:lnTo>
                      <a:pt x="1740" y="192"/>
                    </a:lnTo>
                    <a:lnTo>
                      <a:pt x="1736" y="192"/>
                    </a:lnTo>
                    <a:lnTo>
                      <a:pt x="1734" y="194"/>
                    </a:lnTo>
                    <a:lnTo>
                      <a:pt x="1731" y="195"/>
                    </a:lnTo>
                    <a:lnTo>
                      <a:pt x="1729" y="195"/>
                    </a:lnTo>
                    <a:lnTo>
                      <a:pt x="1725" y="197"/>
                    </a:lnTo>
                    <a:lnTo>
                      <a:pt x="1723" y="199"/>
                    </a:lnTo>
                    <a:lnTo>
                      <a:pt x="1719" y="201"/>
                    </a:lnTo>
                    <a:lnTo>
                      <a:pt x="1715" y="201"/>
                    </a:lnTo>
                    <a:lnTo>
                      <a:pt x="1713" y="203"/>
                    </a:lnTo>
                    <a:lnTo>
                      <a:pt x="1709" y="205"/>
                    </a:lnTo>
                    <a:lnTo>
                      <a:pt x="1706" y="207"/>
                    </a:lnTo>
                    <a:lnTo>
                      <a:pt x="1704" y="207"/>
                    </a:lnTo>
                    <a:lnTo>
                      <a:pt x="1700" y="209"/>
                    </a:lnTo>
                    <a:lnTo>
                      <a:pt x="1696" y="211"/>
                    </a:lnTo>
                    <a:lnTo>
                      <a:pt x="1694" y="213"/>
                    </a:lnTo>
                    <a:lnTo>
                      <a:pt x="1690" y="215"/>
                    </a:lnTo>
                    <a:lnTo>
                      <a:pt x="1686" y="215"/>
                    </a:lnTo>
                    <a:lnTo>
                      <a:pt x="1683" y="217"/>
                    </a:lnTo>
                    <a:lnTo>
                      <a:pt x="1679" y="218"/>
                    </a:lnTo>
                    <a:lnTo>
                      <a:pt x="1677" y="220"/>
                    </a:lnTo>
                    <a:lnTo>
                      <a:pt x="1673" y="220"/>
                    </a:lnTo>
                    <a:lnTo>
                      <a:pt x="1669" y="222"/>
                    </a:lnTo>
                    <a:lnTo>
                      <a:pt x="1665" y="222"/>
                    </a:lnTo>
                    <a:lnTo>
                      <a:pt x="1661" y="224"/>
                    </a:lnTo>
                    <a:lnTo>
                      <a:pt x="1658" y="224"/>
                    </a:lnTo>
                    <a:lnTo>
                      <a:pt x="1654" y="224"/>
                    </a:lnTo>
                    <a:lnTo>
                      <a:pt x="1650" y="226"/>
                    </a:lnTo>
                    <a:lnTo>
                      <a:pt x="1646" y="226"/>
                    </a:lnTo>
                    <a:lnTo>
                      <a:pt x="1640" y="226"/>
                    </a:lnTo>
                    <a:lnTo>
                      <a:pt x="1637" y="226"/>
                    </a:lnTo>
                    <a:lnTo>
                      <a:pt x="1633" y="228"/>
                    </a:lnTo>
                    <a:lnTo>
                      <a:pt x="1629" y="228"/>
                    </a:lnTo>
                    <a:lnTo>
                      <a:pt x="1623" y="228"/>
                    </a:lnTo>
                    <a:lnTo>
                      <a:pt x="1619" y="228"/>
                    </a:lnTo>
                    <a:lnTo>
                      <a:pt x="1615" y="228"/>
                    </a:lnTo>
                    <a:lnTo>
                      <a:pt x="1610" y="228"/>
                    </a:lnTo>
                    <a:lnTo>
                      <a:pt x="1606" y="228"/>
                    </a:lnTo>
                    <a:lnTo>
                      <a:pt x="1600" y="228"/>
                    </a:lnTo>
                    <a:lnTo>
                      <a:pt x="1596" y="228"/>
                    </a:lnTo>
                    <a:lnTo>
                      <a:pt x="1590" y="228"/>
                    </a:lnTo>
                    <a:lnTo>
                      <a:pt x="1585" y="228"/>
                    </a:lnTo>
                    <a:lnTo>
                      <a:pt x="1581" y="228"/>
                    </a:lnTo>
                    <a:lnTo>
                      <a:pt x="1575" y="228"/>
                    </a:lnTo>
                    <a:lnTo>
                      <a:pt x="1569" y="228"/>
                    </a:lnTo>
                    <a:lnTo>
                      <a:pt x="1564" y="228"/>
                    </a:lnTo>
                    <a:lnTo>
                      <a:pt x="1558" y="228"/>
                    </a:lnTo>
                    <a:lnTo>
                      <a:pt x="1552" y="228"/>
                    </a:lnTo>
                    <a:lnTo>
                      <a:pt x="1546" y="228"/>
                    </a:lnTo>
                    <a:lnTo>
                      <a:pt x="1541" y="228"/>
                    </a:lnTo>
                    <a:lnTo>
                      <a:pt x="1535" y="228"/>
                    </a:lnTo>
                    <a:lnTo>
                      <a:pt x="817" y="228"/>
                    </a:lnTo>
                    <a:lnTo>
                      <a:pt x="0" y="228"/>
                    </a:lnTo>
                    <a:lnTo>
                      <a:pt x="0" y="50"/>
                    </a:lnTo>
                    <a:lnTo>
                      <a:pt x="1040" y="59"/>
                    </a:lnTo>
                    <a:lnTo>
                      <a:pt x="1042" y="59"/>
                    </a:lnTo>
                    <a:lnTo>
                      <a:pt x="1044" y="59"/>
                    </a:lnTo>
                    <a:lnTo>
                      <a:pt x="1045" y="59"/>
                    </a:lnTo>
                    <a:lnTo>
                      <a:pt x="1047" y="59"/>
                    </a:lnTo>
                    <a:lnTo>
                      <a:pt x="1049" y="59"/>
                    </a:lnTo>
                    <a:lnTo>
                      <a:pt x="1051" y="59"/>
                    </a:lnTo>
                    <a:lnTo>
                      <a:pt x="1055" y="57"/>
                    </a:lnTo>
                    <a:lnTo>
                      <a:pt x="1057" y="57"/>
                    </a:lnTo>
                    <a:lnTo>
                      <a:pt x="1061" y="57"/>
                    </a:lnTo>
                    <a:lnTo>
                      <a:pt x="1065" y="57"/>
                    </a:lnTo>
                    <a:lnTo>
                      <a:pt x="1067" y="57"/>
                    </a:lnTo>
                    <a:lnTo>
                      <a:pt x="1070" y="57"/>
                    </a:lnTo>
                    <a:lnTo>
                      <a:pt x="1074" y="57"/>
                    </a:lnTo>
                    <a:lnTo>
                      <a:pt x="1078" y="57"/>
                    </a:lnTo>
                    <a:lnTo>
                      <a:pt x="1082" y="55"/>
                    </a:lnTo>
                    <a:lnTo>
                      <a:pt x="1086" y="55"/>
                    </a:lnTo>
                    <a:lnTo>
                      <a:pt x="1088" y="55"/>
                    </a:lnTo>
                    <a:lnTo>
                      <a:pt x="1092" y="55"/>
                    </a:lnTo>
                    <a:lnTo>
                      <a:pt x="1095" y="55"/>
                    </a:lnTo>
                    <a:lnTo>
                      <a:pt x="1099" y="55"/>
                    </a:lnTo>
                    <a:lnTo>
                      <a:pt x="1103" y="55"/>
                    </a:lnTo>
                    <a:lnTo>
                      <a:pt x="1105" y="55"/>
                    </a:lnTo>
                    <a:lnTo>
                      <a:pt x="1109" y="55"/>
                    </a:lnTo>
                    <a:lnTo>
                      <a:pt x="1113" y="55"/>
                    </a:lnTo>
                    <a:lnTo>
                      <a:pt x="1115" y="55"/>
                    </a:lnTo>
                    <a:lnTo>
                      <a:pt x="1116" y="55"/>
                    </a:lnTo>
                    <a:lnTo>
                      <a:pt x="1120" y="57"/>
                    </a:lnTo>
                    <a:lnTo>
                      <a:pt x="1122" y="57"/>
                    </a:lnTo>
                    <a:lnTo>
                      <a:pt x="1124" y="57"/>
                    </a:lnTo>
                    <a:lnTo>
                      <a:pt x="1126" y="57"/>
                    </a:lnTo>
                    <a:lnTo>
                      <a:pt x="1126" y="59"/>
                    </a:lnTo>
                    <a:lnTo>
                      <a:pt x="1128" y="59"/>
                    </a:lnTo>
                    <a:lnTo>
                      <a:pt x="1130" y="59"/>
                    </a:lnTo>
                    <a:lnTo>
                      <a:pt x="1132" y="59"/>
                    </a:lnTo>
                    <a:lnTo>
                      <a:pt x="1134" y="59"/>
                    </a:lnTo>
                    <a:lnTo>
                      <a:pt x="1134" y="61"/>
                    </a:lnTo>
                    <a:lnTo>
                      <a:pt x="1136" y="61"/>
                    </a:lnTo>
                    <a:lnTo>
                      <a:pt x="1138" y="61"/>
                    </a:lnTo>
                    <a:lnTo>
                      <a:pt x="1140" y="61"/>
                    </a:lnTo>
                    <a:lnTo>
                      <a:pt x="1141" y="61"/>
                    </a:lnTo>
                    <a:lnTo>
                      <a:pt x="1143" y="61"/>
                    </a:lnTo>
                    <a:lnTo>
                      <a:pt x="1143" y="63"/>
                    </a:lnTo>
                    <a:lnTo>
                      <a:pt x="1145" y="63"/>
                    </a:lnTo>
                    <a:lnTo>
                      <a:pt x="1147" y="63"/>
                    </a:lnTo>
                    <a:lnTo>
                      <a:pt x="1149" y="63"/>
                    </a:lnTo>
                    <a:lnTo>
                      <a:pt x="1151" y="63"/>
                    </a:lnTo>
                    <a:lnTo>
                      <a:pt x="1153" y="63"/>
                    </a:lnTo>
                    <a:lnTo>
                      <a:pt x="1155" y="63"/>
                    </a:lnTo>
                    <a:lnTo>
                      <a:pt x="1157" y="63"/>
                    </a:lnTo>
                    <a:lnTo>
                      <a:pt x="1159" y="63"/>
                    </a:lnTo>
                    <a:lnTo>
                      <a:pt x="1161" y="61"/>
                    </a:lnTo>
                    <a:lnTo>
                      <a:pt x="1163" y="61"/>
                    </a:lnTo>
                    <a:lnTo>
                      <a:pt x="1164" y="61"/>
                    </a:lnTo>
                    <a:lnTo>
                      <a:pt x="1166" y="61"/>
                    </a:lnTo>
                    <a:lnTo>
                      <a:pt x="1168" y="61"/>
                    </a:lnTo>
                    <a:lnTo>
                      <a:pt x="1172" y="61"/>
                    </a:lnTo>
                    <a:lnTo>
                      <a:pt x="1174" y="59"/>
                    </a:lnTo>
                    <a:lnTo>
                      <a:pt x="1176" y="59"/>
                    </a:lnTo>
                    <a:lnTo>
                      <a:pt x="1178" y="59"/>
                    </a:lnTo>
                    <a:lnTo>
                      <a:pt x="1182" y="59"/>
                    </a:lnTo>
                    <a:lnTo>
                      <a:pt x="1184" y="59"/>
                    </a:lnTo>
                    <a:lnTo>
                      <a:pt x="1187" y="57"/>
                    </a:lnTo>
                    <a:lnTo>
                      <a:pt x="1189" y="57"/>
                    </a:lnTo>
                    <a:lnTo>
                      <a:pt x="1193" y="57"/>
                    </a:lnTo>
                    <a:lnTo>
                      <a:pt x="1197" y="57"/>
                    </a:lnTo>
                    <a:lnTo>
                      <a:pt x="1199" y="57"/>
                    </a:lnTo>
                    <a:lnTo>
                      <a:pt x="1203" y="57"/>
                    </a:lnTo>
                    <a:lnTo>
                      <a:pt x="1207" y="57"/>
                    </a:lnTo>
                    <a:lnTo>
                      <a:pt x="1211" y="57"/>
                    </a:lnTo>
                    <a:lnTo>
                      <a:pt x="1212" y="57"/>
                    </a:lnTo>
                    <a:lnTo>
                      <a:pt x="1216" y="57"/>
                    </a:lnTo>
                    <a:lnTo>
                      <a:pt x="1220" y="57"/>
                    </a:lnTo>
                    <a:lnTo>
                      <a:pt x="1224" y="59"/>
                    </a:lnTo>
                    <a:lnTo>
                      <a:pt x="1228" y="59"/>
                    </a:lnTo>
                    <a:lnTo>
                      <a:pt x="1230" y="59"/>
                    </a:lnTo>
                    <a:lnTo>
                      <a:pt x="1234" y="59"/>
                    </a:lnTo>
                    <a:lnTo>
                      <a:pt x="1237" y="59"/>
                    </a:lnTo>
                    <a:lnTo>
                      <a:pt x="1241" y="59"/>
                    </a:lnTo>
                    <a:lnTo>
                      <a:pt x="1243" y="61"/>
                    </a:lnTo>
                    <a:lnTo>
                      <a:pt x="1247" y="61"/>
                    </a:lnTo>
                    <a:lnTo>
                      <a:pt x="1251" y="61"/>
                    </a:lnTo>
                    <a:lnTo>
                      <a:pt x="1253" y="61"/>
                    </a:lnTo>
                    <a:lnTo>
                      <a:pt x="1257" y="63"/>
                    </a:lnTo>
                    <a:lnTo>
                      <a:pt x="1258" y="63"/>
                    </a:lnTo>
                    <a:lnTo>
                      <a:pt x="1262" y="63"/>
                    </a:lnTo>
                    <a:lnTo>
                      <a:pt x="1264" y="63"/>
                    </a:lnTo>
                    <a:lnTo>
                      <a:pt x="1268" y="65"/>
                    </a:lnTo>
                    <a:lnTo>
                      <a:pt x="1270" y="65"/>
                    </a:lnTo>
                    <a:lnTo>
                      <a:pt x="1272" y="65"/>
                    </a:lnTo>
                    <a:lnTo>
                      <a:pt x="1274" y="67"/>
                    </a:lnTo>
                    <a:close/>
                  </a:path>
                </a:pathLst>
              </a:custGeom>
              <a:solidFill>
                <a:srgbClr val="5E9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08" name="Freeform 884"/>
              <p:cNvSpPr>
                <a:spLocks noChangeAspect="1"/>
              </p:cNvSpPr>
              <p:nvPr/>
            </p:nvSpPr>
            <p:spPr bwMode="auto">
              <a:xfrm>
                <a:off x="1342" y="3720"/>
                <a:ext cx="1358" cy="155"/>
              </a:xfrm>
              <a:custGeom>
                <a:avLst/>
                <a:gdLst>
                  <a:gd name="T0" fmla="*/ 57 w 1790"/>
                  <a:gd name="T1" fmla="*/ 3 h 221"/>
                  <a:gd name="T2" fmla="*/ 58 w 1790"/>
                  <a:gd name="T3" fmla="*/ 3 h 221"/>
                  <a:gd name="T4" fmla="*/ 60 w 1790"/>
                  <a:gd name="T5" fmla="*/ 3 h 221"/>
                  <a:gd name="T6" fmla="*/ 61 w 1790"/>
                  <a:gd name="T7" fmla="*/ 3 h 221"/>
                  <a:gd name="T8" fmla="*/ 62 w 1790"/>
                  <a:gd name="T9" fmla="*/ 3 h 221"/>
                  <a:gd name="T10" fmla="*/ 62 w 1790"/>
                  <a:gd name="T11" fmla="*/ 3 h 221"/>
                  <a:gd name="T12" fmla="*/ 64 w 1790"/>
                  <a:gd name="T13" fmla="*/ 3 h 221"/>
                  <a:gd name="T14" fmla="*/ 64 w 1790"/>
                  <a:gd name="T15" fmla="*/ 3 h 221"/>
                  <a:gd name="T16" fmla="*/ 64 w 1790"/>
                  <a:gd name="T17" fmla="*/ 2 h 221"/>
                  <a:gd name="T18" fmla="*/ 65 w 1790"/>
                  <a:gd name="T19" fmla="*/ 2 h 221"/>
                  <a:gd name="T20" fmla="*/ 65 w 1790"/>
                  <a:gd name="T21" fmla="*/ 1 h 221"/>
                  <a:gd name="T22" fmla="*/ 65 w 1790"/>
                  <a:gd name="T23" fmla="*/ 1 h 221"/>
                  <a:gd name="T24" fmla="*/ 65 w 1790"/>
                  <a:gd name="T25" fmla="*/ 1 h 221"/>
                  <a:gd name="T26" fmla="*/ 65 w 1790"/>
                  <a:gd name="T27" fmla="*/ 1 h 221"/>
                  <a:gd name="T28" fmla="*/ 65 w 1790"/>
                  <a:gd name="T29" fmla="*/ 1 h 221"/>
                  <a:gd name="T30" fmla="*/ 64 w 1790"/>
                  <a:gd name="T31" fmla="*/ 1 h 221"/>
                  <a:gd name="T32" fmla="*/ 64 w 1790"/>
                  <a:gd name="T33" fmla="*/ 0 h 221"/>
                  <a:gd name="T34" fmla="*/ 64 w 1790"/>
                  <a:gd name="T35" fmla="*/ 1 h 221"/>
                  <a:gd name="T36" fmla="*/ 64 w 1790"/>
                  <a:gd name="T37" fmla="*/ 1 h 221"/>
                  <a:gd name="T38" fmla="*/ 64 w 1790"/>
                  <a:gd name="T39" fmla="*/ 1 h 221"/>
                  <a:gd name="T40" fmla="*/ 64 w 1790"/>
                  <a:gd name="T41" fmla="*/ 1 h 221"/>
                  <a:gd name="T42" fmla="*/ 64 w 1790"/>
                  <a:gd name="T43" fmla="*/ 1 h 221"/>
                  <a:gd name="T44" fmla="*/ 63 w 1790"/>
                  <a:gd name="T45" fmla="*/ 1 h 221"/>
                  <a:gd name="T46" fmla="*/ 62 w 1790"/>
                  <a:gd name="T47" fmla="*/ 1 h 221"/>
                  <a:gd name="T48" fmla="*/ 63 w 1790"/>
                  <a:gd name="T49" fmla="*/ 1 h 221"/>
                  <a:gd name="T50" fmla="*/ 63 w 1790"/>
                  <a:gd name="T51" fmla="*/ 1 h 221"/>
                  <a:gd name="T52" fmla="*/ 62 w 1790"/>
                  <a:gd name="T53" fmla="*/ 1 h 221"/>
                  <a:gd name="T54" fmla="*/ 62 w 1790"/>
                  <a:gd name="T55" fmla="*/ 1 h 221"/>
                  <a:gd name="T56" fmla="*/ 61 w 1790"/>
                  <a:gd name="T57" fmla="*/ 1 h 221"/>
                  <a:gd name="T58" fmla="*/ 61 w 1790"/>
                  <a:gd name="T59" fmla="*/ 1 h 221"/>
                  <a:gd name="T60" fmla="*/ 61 w 1790"/>
                  <a:gd name="T61" fmla="*/ 1 h 221"/>
                  <a:gd name="T62" fmla="*/ 60 w 1790"/>
                  <a:gd name="T63" fmla="*/ 1 h 221"/>
                  <a:gd name="T64" fmla="*/ 60 w 1790"/>
                  <a:gd name="T65" fmla="*/ 1 h 221"/>
                  <a:gd name="T66" fmla="*/ 58 w 1790"/>
                  <a:gd name="T67" fmla="*/ 1 h 221"/>
                  <a:gd name="T68" fmla="*/ 58 w 1790"/>
                  <a:gd name="T69" fmla="*/ 1 h 221"/>
                  <a:gd name="T70" fmla="*/ 57 w 1790"/>
                  <a:gd name="T71" fmla="*/ 1 h 221"/>
                  <a:gd name="T72" fmla="*/ 57 w 1790"/>
                  <a:gd name="T73" fmla="*/ 1 h 221"/>
                  <a:gd name="T74" fmla="*/ 55 w 1790"/>
                  <a:gd name="T75" fmla="*/ 1 h 221"/>
                  <a:gd name="T76" fmla="*/ 55 w 1790"/>
                  <a:gd name="T77" fmla="*/ 1 h 221"/>
                  <a:gd name="T78" fmla="*/ 53 w 1790"/>
                  <a:gd name="T79" fmla="*/ 1 h 221"/>
                  <a:gd name="T80" fmla="*/ 52 w 1790"/>
                  <a:gd name="T81" fmla="*/ 1 h 221"/>
                  <a:gd name="T82" fmla="*/ 51 w 1790"/>
                  <a:gd name="T83" fmla="*/ 1 h 221"/>
                  <a:gd name="T84" fmla="*/ 49 w 1790"/>
                  <a:gd name="T85" fmla="*/ 1 h 221"/>
                  <a:gd name="T86" fmla="*/ 47 w 1790"/>
                  <a:gd name="T87" fmla="*/ 1 h 221"/>
                  <a:gd name="T88" fmla="*/ 46 w 1790"/>
                  <a:gd name="T89" fmla="*/ 1 h 221"/>
                  <a:gd name="T90" fmla="*/ 46 w 1790"/>
                  <a:gd name="T91" fmla="*/ 1 h 221"/>
                  <a:gd name="T92" fmla="*/ 44 w 1790"/>
                  <a:gd name="T93" fmla="*/ 1 h 221"/>
                  <a:gd name="T94" fmla="*/ 43 w 1790"/>
                  <a:gd name="T95" fmla="*/ 1 h 221"/>
                  <a:gd name="T96" fmla="*/ 42 w 1790"/>
                  <a:gd name="T97" fmla="*/ 1 h 221"/>
                  <a:gd name="T98" fmla="*/ 42 w 1790"/>
                  <a:gd name="T99" fmla="*/ 1 h 221"/>
                  <a:gd name="T100" fmla="*/ 42 w 1790"/>
                  <a:gd name="T101" fmla="*/ 1 h 221"/>
                  <a:gd name="T102" fmla="*/ 41 w 1790"/>
                  <a:gd name="T103" fmla="*/ 1 h 221"/>
                  <a:gd name="T104" fmla="*/ 40 w 1790"/>
                  <a:gd name="T105" fmla="*/ 1 h 221"/>
                  <a:gd name="T106" fmla="*/ 39 w 1790"/>
                  <a:gd name="T107" fmla="*/ 1 h 221"/>
                  <a:gd name="T108" fmla="*/ 39 w 1790"/>
                  <a:gd name="T109" fmla="*/ 1 h 221"/>
                  <a:gd name="T110" fmla="*/ 0 w 1790"/>
                  <a:gd name="T111" fmla="*/ 1 h 22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790"/>
                  <a:gd name="T169" fmla="*/ 0 h 221"/>
                  <a:gd name="T170" fmla="*/ 1790 w 1790"/>
                  <a:gd name="T171" fmla="*/ 221 h 22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790" h="221">
                    <a:moveTo>
                      <a:pt x="0" y="221"/>
                    </a:moveTo>
                    <a:lnTo>
                      <a:pt x="817" y="221"/>
                    </a:lnTo>
                    <a:lnTo>
                      <a:pt x="1535" y="221"/>
                    </a:lnTo>
                    <a:lnTo>
                      <a:pt x="1541" y="221"/>
                    </a:lnTo>
                    <a:lnTo>
                      <a:pt x="1546" y="221"/>
                    </a:lnTo>
                    <a:lnTo>
                      <a:pt x="1552" y="221"/>
                    </a:lnTo>
                    <a:lnTo>
                      <a:pt x="1558" y="221"/>
                    </a:lnTo>
                    <a:lnTo>
                      <a:pt x="1564" y="221"/>
                    </a:lnTo>
                    <a:lnTo>
                      <a:pt x="1569" y="221"/>
                    </a:lnTo>
                    <a:lnTo>
                      <a:pt x="1575" y="221"/>
                    </a:lnTo>
                    <a:lnTo>
                      <a:pt x="1581" y="221"/>
                    </a:lnTo>
                    <a:lnTo>
                      <a:pt x="1585" y="221"/>
                    </a:lnTo>
                    <a:lnTo>
                      <a:pt x="1590" y="221"/>
                    </a:lnTo>
                    <a:lnTo>
                      <a:pt x="1596" y="221"/>
                    </a:lnTo>
                    <a:lnTo>
                      <a:pt x="1600" y="221"/>
                    </a:lnTo>
                    <a:lnTo>
                      <a:pt x="1606" y="221"/>
                    </a:lnTo>
                    <a:lnTo>
                      <a:pt x="1610" y="221"/>
                    </a:lnTo>
                    <a:lnTo>
                      <a:pt x="1615" y="221"/>
                    </a:lnTo>
                    <a:lnTo>
                      <a:pt x="1619" y="221"/>
                    </a:lnTo>
                    <a:lnTo>
                      <a:pt x="1623" y="221"/>
                    </a:lnTo>
                    <a:lnTo>
                      <a:pt x="1629" y="221"/>
                    </a:lnTo>
                    <a:lnTo>
                      <a:pt x="1633" y="221"/>
                    </a:lnTo>
                    <a:lnTo>
                      <a:pt x="1637" y="219"/>
                    </a:lnTo>
                    <a:lnTo>
                      <a:pt x="1640" y="219"/>
                    </a:lnTo>
                    <a:lnTo>
                      <a:pt x="1646" y="219"/>
                    </a:lnTo>
                    <a:lnTo>
                      <a:pt x="1650" y="219"/>
                    </a:lnTo>
                    <a:lnTo>
                      <a:pt x="1654" y="217"/>
                    </a:lnTo>
                    <a:lnTo>
                      <a:pt x="1658" y="217"/>
                    </a:lnTo>
                    <a:lnTo>
                      <a:pt x="1661" y="217"/>
                    </a:lnTo>
                    <a:lnTo>
                      <a:pt x="1665" y="215"/>
                    </a:lnTo>
                    <a:lnTo>
                      <a:pt x="1669" y="215"/>
                    </a:lnTo>
                    <a:lnTo>
                      <a:pt x="1673" y="213"/>
                    </a:lnTo>
                    <a:lnTo>
                      <a:pt x="1677" y="213"/>
                    </a:lnTo>
                    <a:lnTo>
                      <a:pt x="1679" y="211"/>
                    </a:lnTo>
                    <a:lnTo>
                      <a:pt x="1683" y="210"/>
                    </a:lnTo>
                    <a:lnTo>
                      <a:pt x="1686" y="208"/>
                    </a:lnTo>
                    <a:lnTo>
                      <a:pt x="1690" y="208"/>
                    </a:lnTo>
                    <a:lnTo>
                      <a:pt x="1694" y="206"/>
                    </a:lnTo>
                    <a:lnTo>
                      <a:pt x="1696" y="204"/>
                    </a:lnTo>
                    <a:lnTo>
                      <a:pt x="1700" y="202"/>
                    </a:lnTo>
                    <a:lnTo>
                      <a:pt x="1704" y="200"/>
                    </a:lnTo>
                    <a:lnTo>
                      <a:pt x="1706" y="200"/>
                    </a:lnTo>
                    <a:lnTo>
                      <a:pt x="1709" y="198"/>
                    </a:lnTo>
                    <a:lnTo>
                      <a:pt x="1713" y="196"/>
                    </a:lnTo>
                    <a:lnTo>
                      <a:pt x="1715" y="194"/>
                    </a:lnTo>
                    <a:lnTo>
                      <a:pt x="1719" y="194"/>
                    </a:lnTo>
                    <a:lnTo>
                      <a:pt x="1723" y="192"/>
                    </a:lnTo>
                    <a:lnTo>
                      <a:pt x="1725" y="190"/>
                    </a:lnTo>
                    <a:lnTo>
                      <a:pt x="1729" y="188"/>
                    </a:lnTo>
                    <a:lnTo>
                      <a:pt x="1731" y="188"/>
                    </a:lnTo>
                    <a:lnTo>
                      <a:pt x="1734" y="187"/>
                    </a:lnTo>
                    <a:lnTo>
                      <a:pt x="1736" y="185"/>
                    </a:lnTo>
                    <a:lnTo>
                      <a:pt x="1740" y="185"/>
                    </a:lnTo>
                    <a:lnTo>
                      <a:pt x="1742" y="183"/>
                    </a:lnTo>
                    <a:lnTo>
                      <a:pt x="1744" y="181"/>
                    </a:lnTo>
                    <a:lnTo>
                      <a:pt x="1748" y="181"/>
                    </a:lnTo>
                    <a:lnTo>
                      <a:pt x="1750" y="179"/>
                    </a:lnTo>
                    <a:lnTo>
                      <a:pt x="1752" y="177"/>
                    </a:lnTo>
                    <a:lnTo>
                      <a:pt x="1755" y="177"/>
                    </a:lnTo>
                    <a:lnTo>
                      <a:pt x="1757" y="175"/>
                    </a:lnTo>
                    <a:lnTo>
                      <a:pt x="1759" y="175"/>
                    </a:lnTo>
                    <a:lnTo>
                      <a:pt x="1761" y="173"/>
                    </a:lnTo>
                    <a:lnTo>
                      <a:pt x="1765" y="171"/>
                    </a:lnTo>
                    <a:lnTo>
                      <a:pt x="1767" y="171"/>
                    </a:lnTo>
                    <a:lnTo>
                      <a:pt x="1769" y="169"/>
                    </a:lnTo>
                    <a:lnTo>
                      <a:pt x="1771" y="169"/>
                    </a:lnTo>
                    <a:lnTo>
                      <a:pt x="1773" y="167"/>
                    </a:lnTo>
                    <a:lnTo>
                      <a:pt x="1775" y="167"/>
                    </a:lnTo>
                    <a:lnTo>
                      <a:pt x="1777" y="165"/>
                    </a:lnTo>
                    <a:lnTo>
                      <a:pt x="1778" y="163"/>
                    </a:lnTo>
                    <a:lnTo>
                      <a:pt x="1780" y="162"/>
                    </a:lnTo>
                    <a:lnTo>
                      <a:pt x="1780" y="160"/>
                    </a:lnTo>
                    <a:lnTo>
                      <a:pt x="1782" y="158"/>
                    </a:lnTo>
                    <a:lnTo>
                      <a:pt x="1782" y="156"/>
                    </a:lnTo>
                    <a:lnTo>
                      <a:pt x="1784" y="154"/>
                    </a:lnTo>
                    <a:lnTo>
                      <a:pt x="1784" y="152"/>
                    </a:lnTo>
                    <a:lnTo>
                      <a:pt x="1786" y="150"/>
                    </a:lnTo>
                    <a:lnTo>
                      <a:pt x="1786" y="146"/>
                    </a:lnTo>
                    <a:lnTo>
                      <a:pt x="1786" y="144"/>
                    </a:lnTo>
                    <a:lnTo>
                      <a:pt x="1786" y="140"/>
                    </a:lnTo>
                    <a:lnTo>
                      <a:pt x="1788" y="139"/>
                    </a:lnTo>
                    <a:lnTo>
                      <a:pt x="1788" y="135"/>
                    </a:lnTo>
                    <a:lnTo>
                      <a:pt x="1788" y="131"/>
                    </a:lnTo>
                    <a:lnTo>
                      <a:pt x="1788" y="129"/>
                    </a:lnTo>
                    <a:lnTo>
                      <a:pt x="1788" y="125"/>
                    </a:lnTo>
                    <a:lnTo>
                      <a:pt x="1788" y="121"/>
                    </a:lnTo>
                    <a:lnTo>
                      <a:pt x="1788" y="117"/>
                    </a:lnTo>
                    <a:lnTo>
                      <a:pt x="1790" y="114"/>
                    </a:lnTo>
                    <a:lnTo>
                      <a:pt x="1790" y="110"/>
                    </a:lnTo>
                    <a:lnTo>
                      <a:pt x="1790" y="106"/>
                    </a:lnTo>
                    <a:lnTo>
                      <a:pt x="1790" y="100"/>
                    </a:lnTo>
                    <a:lnTo>
                      <a:pt x="1790" y="96"/>
                    </a:lnTo>
                    <a:lnTo>
                      <a:pt x="1790" y="92"/>
                    </a:lnTo>
                    <a:lnTo>
                      <a:pt x="1790" y="87"/>
                    </a:lnTo>
                    <a:lnTo>
                      <a:pt x="1790" y="83"/>
                    </a:lnTo>
                    <a:lnTo>
                      <a:pt x="1790" y="77"/>
                    </a:lnTo>
                    <a:lnTo>
                      <a:pt x="1788" y="71"/>
                    </a:lnTo>
                    <a:lnTo>
                      <a:pt x="1788" y="67"/>
                    </a:lnTo>
                    <a:lnTo>
                      <a:pt x="1788" y="66"/>
                    </a:lnTo>
                    <a:lnTo>
                      <a:pt x="1790" y="66"/>
                    </a:lnTo>
                    <a:lnTo>
                      <a:pt x="1790" y="64"/>
                    </a:lnTo>
                    <a:lnTo>
                      <a:pt x="1790" y="62"/>
                    </a:lnTo>
                    <a:lnTo>
                      <a:pt x="1790" y="60"/>
                    </a:lnTo>
                    <a:lnTo>
                      <a:pt x="1790" y="58"/>
                    </a:lnTo>
                    <a:lnTo>
                      <a:pt x="1790" y="56"/>
                    </a:lnTo>
                    <a:lnTo>
                      <a:pt x="1790" y="54"/>
                    </a:lnTo>
                    <a:lnTo>
                      <a:pt x="1790" y="52"/>
                    </a:lnTo>
                    <a:lnTo>
                      <a:pt x="1790" y="50"/>
                    </a:lnTo>
                    <a:lnTo>
                      <a:pt x="1790" y="46"/>
                    </a:lnTo>
                    <a:lnTo>
                      <a:pt x="1790" y="44"/>
                    </a:lnTo>
                    <a:lnTo>
                      <a:pt x="1790" y="43"/>
                    </a:lnTo>
                    <a:lnTo>
                      <a:pt x="1790" y="41"/>
                    </a:lnTo>
                    <a:lnTo>
                      <a:pt x="1790" y="37"/>
                    </a:lnTo>
                    <a:lnTo>
                      <a:pt x="1790" y="35"/>
                    </a:lnTo>
                    <a:lnTo>
                      <a:pt x="1790" y="33"/>
                    </a:lnTo>
                    <a:lnTo>
                      <a:pt x="1790" y="31"/>
                    </a:lnTo>
                    <a:lnTo>
                      <a:pt x="1790" y="27"/>
                    </a:lnTo>
                    <a:lnTo>
                      <a:pt x="1788" y="25"/>
                    </a:lnTo>
                    <a:lnTo>
                      <a:pt x="1788" y="23"/>
                    </a:lnTo>
                    <a:lnTo>
                      <a:pt x="1788" y="21"/>
                    </a:lnTo>
                    <a:lnTo>
                      <a:pt x="1788" y="19"/>
                    </a:lnTo>
                    <a:lnTo>
                      <a:pt x="1788" y="18"/>
                    </a:lnTo>
                    <a:lnTo>
                      <a:pt x="1788" y="16"/>
                    </a:lnTo>
                    <a:lnTo>
                      <a:pt x="1786" y="14"/>
                    </a:lnTo>
                    <a:lnTo>
                      <a:pt x="1786" y="12"/>
                    </a:lnTo>
                    <a:lnTo>
                      <a:pt x="1784" y="10"/>
                    </a:lnTo>
                    <a:lnTo>
                      <a:pt x="1782" y="8"/>
                    </a:lnTo>
                    <a:lnTo>
                      <a:pt x="1780" y="6"/>
                    </a:lnTo>
                    <a:lnTo>
                      <a:pt x="1778" y="6"/>
                    </a:lnTo>
                    <a:lnTo>
                      <a:pt x="1777" y="4"/>
                    </a:lnTo>
                    <a:lnTo>
                      <a:pt x="1775" y="4"/>
                    </a:lnTo>
                    <a:lnTo>
                      <a:pt x="1773" y="2"/>
                    </a:lnTo>
                    <a:lnTo>
                      <a:pt x="1771" y="2"/>
                    </a:lnTo>
                    <a:lnTo>
                      <a:pt x="1769" y="0"/>
                    </a:lnTo>
                    <a:lnTo>
                      <a:pt x="1767" y="0"/>
                    </a:lnTo>
                    <a:lnTo>
                      <a:pt x="1765" y="0"/>
                    </a:lnTo>
                    <a:lnTo>
                      <a:pt x="1763" y="0"/>
                    </a:lnTo>
                    <a:lnTo>
                      <a:pt x="1761" y="0"/>
                    </a:lnTo>
                    <a:lnTo>
                      <a:pt x="1761" y="2"/>
                    </a:lnTo>
                    <a:lnTo>
                      <a:pt x="1761" y="4"/>
                    </a:lnTo>
                    <a:lnTo>
                      <a:pt x="1763" y="6"/>
                    </a:lnTo>
                    <a:lnTo>
                      <a:pt x="1763" y="8"/>
                    </a:lnTo>
                    <a:lnTo>
                      <a:pt x="1765" y="10"/>
                    </a:lnTo>
                    <a:lnTo>
                      <a:pt x="1765" y="12"/>
                    </a:lnTo>
                    <a:lnTo>
                      <a:pt x="1767" y="14"/>
                    </a:lnTo>
                    <a:lnTo>
                      <a:pt x="1767" y="16"/>
                    </a:lnTo>
                    <a:lnTo>
                      <a:pt x="1769" y="18"/>
                    </a:lnTo>
                    <a:lnTo>
                      <a:pt x="1769" y="19"/>
                    </a:lnTo>
                    <a:lnTo>
                      <a:pt x="1769" y="21"/>
                    </a:lnTo>
                    <a:lnTo>
                      <a:pt x="1769" y="23"/>
                    </a:lnTo>
                    <a:lnTo>
                      <a:pt x="1769" y="27"/>
                    </a:lnTo>
                    <a:lnTo>
                      <a:pt x="1771" y="29"/>
                    </a:lnTo>
                    <a:lnTo>
                      <a:pt x="1769" y="31"/>
                    </a:lnTo>
                    <a:lnTo>
                      <a:pt x="1769" y="33"/>
                    </a:lnTo>
                    <a:lnTo>
                      <a:pt x="1769" y="35"/>
                    </a:lnTo>
                    <a:lnTo>
                      <a:pt x="1769" y="39"/>
                    </a:lnTo>
                    <a:lnTo>
                      <a:pt x="1769" y="41"/>
                    </a:lnTo>
                    <a:lnTo>
                      <a:pt x="1767" y="43"/>
                    </a:lnTo>
                    <a:lnTo>
                      <a:pt x="1767" y="44"/>
                    </a:lnTo>
                    <a:lnTo>
                      <a:pt x="1767" y="46"/>
                    </a:lnTo>
                    <a:lnTo>
                      <a:pt x="1765" y="48"/>
                    </a:lnTo>
                    <a:lnTo>
                      <a:pt x="1765" y="50"/>
                    </a:lnTo>
                    <a:lnTo>
                      <a:pt x="1763" y="50"/>
                    </a:lnTo>
                    <a:lnTo>
                      <a:pt x="1763" y="52"/>
                    </a:lnTo>
                    <a:lnTo>
                      <a:pt x="1761" y="54"/>
                    </a:lnTo>
                    <a:lnTo>
                      <a:pt x="1759" y="56"/>
                    </a:lnTo>
                    <a:lnTo>
                      <a:pt x="1757" y="56"/>
                    </a:lnTo>
                    <a:lnTo>
                      <a:pt x="1755" y="56"/>
                    </a:lnTo>
                    <a:lnTo>
                      <a:pt x="1754" y="54"/>
                    </a:lnTo>
                    <a:lnTo>
                      <a:pt x="1752" y="52"/>
                    </a:lnTo>
                    <a:lnTo>
                      <a:pt x="1750" y="50"/>
                    </a:lnTo>
                    <a:lnTo>
                      <a:pt x="1750" y="48"/>
                    </a:lnTo>
                    <a:lnTo>
                      <a:pt x="1748" y="46"/>
                    </a:lnTo>
                    <a:lnTo>
                      <a:pt x="1748" y="44"/>
                    </a:lnTo>
                    <a:lnTo>
                      <a:pt x="1746" y="43"/>
                    </a:lnTo>
                    <a:lnTo>
                      <a:pt x="1744" y="41"/>
                    </a:lnTo>
                    <a:lnTo>
                      <a:pt x="1742" y="41"/>
                    </a:lnTo>
                    <a:lnTo>
                      <a:pt x="1742" y="39"/>
                    </a:lnTo>
                    <a:lnTo>
                      <a:pt x="1740" y="37"/>
                    </a:lnTo>
                    <a:lnTo>
                      <a:pt x="1738" y="35"/>
                    </a:lnTo>
                    <a:lnTo>
                      <a:pt x="1736" y="33"/>
                    </a:lnTo>
                    <a:lnTo>
                      <a:pt x="1734" y="31"/>
                    </a:lnTo>
                    <a:lnTo>
                      <a:pt x="1732" y="31"/>
                    </a:lnTo>
                    <a:lnTo>
                      <a:pt x="1732" y="29"/>
                    </a:lnTo>
                    <a:lnTo>
                      <a:pt x="1731" y="29"/>
                    </a:lnTo>
                    <a:lnTo>
                      <a:pt x="1729" y="27"/>
                    </a:lnTo>
                    <a:lnTo>
                      <a:pt x="1727" y="27"/>
                    </a:lnTo>
                    <a:lnTo>
                      <a:pt x="1727" y="25"/>
                    </a:lnTo>
                    <a:lnTo>
                      <a:pt x="1725" y="25"/>
                    </a:lnTo>
                    <a:lnTo>
                      <a:pt x="1723" y="25"/>
                    </a:lnTo>
                    <a:lnTo>
                      <a:pt x="1723" y="27"/>
                    </a:lnTo>
                    <a:lnTo>
                      <a:pt x="1725" y="27"/>
                    </a:lnTo>
                    <a:lnTo>
                      <a:pt x="1725" y="29"/>
                    </a:lnTo>
                    <a:lnTo>
                      <a:pt x="1725" y="31"/>
                    </a:lnTo>
                    <a:lnTo>
                      <a:pt x="1727" y="31"/>
                    </a:lnTo>
                    <a:lnTo>
                      <a:pt x="1727" y="33"/>
                    </a:lnTo>
                    <a:lnTo>
                      <a:pt x="1729" y="35"/>
                    </a:lnTo>
                    <a:lnTo>
                      <a:pt x="1729" y="37"/>
                    </a:lnTo>
                    <a:lnTo>
                      <a:pt x="1729" y="39"/>
                    </a:lnTo>
                    <a:lnTo>
                      <a:pt x="1731" y="41"/>
                    </a:lnTo>
                    <a:lnTo>
                      <a:pt x="1731" y="43"/>
                    </a:lnTo>
                    <a:lnTo>
                      <a:pt x="1731" y="44"/>
                    </a:lnTo>
                    <a:lnTo>
                      <a:pt x="1731" y="46"/>
                    </a:lnTo>
                    <a:lnTo>
                      <a:pt x="1731" y="48"/>
                    </a:lnTo>
                    <a:lnTo>
                      <a:pt x="1729" y="48"/>
                    </a:lnTo>
                    <a:lnTo>
                      <a:pt x="1729" y="50"/>
                    </a:lnTo>
                    <a:lnTo>
                      <a:pt x="1729" y="52"/>
                    </a:lnTo>
                    <a:lnTo>
                      <a:pt x="1729" y="54"/>
                    </a:lnTo>
                    <a:lnTo>
                      <a:pt x="1727" y="56"/>
                    </a:lnTo>
                    <a:lnTo>
                      <a:pt x="1727" y="58"/>
                    </a:lnTo>
                    <a:lnTo>
                      <a:pt x="1727" y="60"/>
                    </a:lnTo>
                    <a:lnTo>
                      <a:pt x="1725" y="62"/>
                    </a:lnTo>
                    <a:lnTo>
                      <a:pt x="1723" y="64"/>
                    </a:lnTo>
                    <a:lnTo>
                      <a:pt x="1723" y="66"/>
                    </a:lnTo>
                    <a:lnTo>
                      <a:pt x="1721" y="66"/>
                    </a:lnTo>
                    <a:lnTo>
                      <a:pt x="1719" y="66"/>
                    </a:lnTo>
                    <a:lnTo>
                      <a:pt x="1719" y="67"/>
                    </a:lnTo>
                    <a:lnTo>
                      <a:pt x="1717" y="67"/>
                    </a:lnTo>
                    <a:lnTo>
                      <a:pt x="1715" y="67"/>
                    </a:lnTo>
                    <a:lnTo>
                      <a:pt x="1713" y="67"/>
                    </a:lnTo>
                    <a:lnTo>
                      <a:pt x="1711" y="67"/>
                    </a:lnTo>
                    <a:lnTo>
                      <a:pt x="1709" y="67"/>
                    </a:lnTo>
                    <a:lnTo>
                      <a:pt x="1707" y="67"/>
                    </a:lnTo>
                    <a:lnTo>
                      <a:pt x="1706" y="67"/>
                    </a:lnTo>
                    <a:lnTo>
                      <a:pt x="1704" y="67"/>
                    </a:lnTo>
                    <a:lnTo>
                      <a:pt x="1702" y="67"/>
                    </a:lnTo>
                    <a:lnTo>
                      <a:pt x="1700" y="67"/>
                    </a:lnTo>
                    <a:lnTo>
                      <a:pt x="1698" y="67"/>
                    </a:lnTo>
                    <a:lnTo>
                      <a:pt x="1696" y="69"/>
                    </a:lnTo>
                    <a:lnTo>
                      <a:pt x="1694" y="69"/>
                    </a:lnTo>
                    <a:lnTo>
                      <a:pt x="1692" y="69"/>
                    </a:lnTo>
                    <a:lnTo>
                      <a:pt x="1690" y="69"/>
                    </a:lnTo>
                    <a:lnTo>
                      <a:pt x="1690" y="67"/>
                    </a:lnTo>
                    <a:lnTo>
                      <a:pt x="1688" y="67"/>
                    </a:lnTo>
                    <a:lnTo>
                      <a:pt x="1686" y="67"/>
                    </a:lnTo>
                    <a:lnTo>
                      <a:pt x="1684" y="67"/>
                    </a:lnTo>
                    <a:lnTo>
                      <a:pt x="1683" y="67"/>
                    </a:lnTo>
                    <a:lnTo>
                      <a:pt x="1681" y="67"/>
                    </a:lnTo>
                    <a:lnTo>
                      <a:pt x="1679" y="67"/>
                    </a:lnTo>
                    <a:lnTo>
                      <a:pt x="1677" y="66"/>
                    </a:lnTo>
                    <a:lnTo>
                      <a:pt x="1675" y="66"/>
                    </a:lnTo>
                    <a:lnTo>
                      <a:pt x="1673" y="64"/>
                    </a:lnTo>
                    <a:lnTo>
                      <a:pt x="1671" y="64"/>
                    </a:lnTo>
                    <a:lnTo>
                      <a:pt x="1669" y="62"/>
                    </a:lnTo>
                    <a:lnTo>
                      <a:pt x="1667" y="60"/>
                    </a:lnTo>
                    <a:lnTo>
                      <a:pt x="1665" y="58"/>
                    </a:lnTo>
                    <a:lnTo>
                      <a:pt x="1663" y="56"/>
                    </a:lnTo>
                    <a:lnTo>
                      <a:pt x="1661" y="54"/>
                    </a:lnTo>
                    <a:lnTo>
                      <a:pt x="1660" y="54"/>
                    </a:lnTo>
                    <a:lnTo>
                      <a:pt x="1660" y="52"/>
                    </a:lnTo>
                    <a:lnTo>
                      <a:pt x="1658" y="52"/>
                    </a:lnTo>
                    <a:lnTo>
                      <a:pt x="1658" y="50"/>
                    </a:lnTo>
                    <a:lnTo>
                      <a:pt x="1656" y="50"/>
                    </a:lnTo>
                    <a:lnTo>
                      <a:pt x="1654" y="50"/>
                    </a:lnTo>
                    <a:lnTo>
                      <a:pt x="1654" y="48"/>
                    </a:lnTo>
                    <a:lnTo>
                      <a:pt x="1652" y="48"/>
                    </a:lnTo>
                    <a:lnTo>
                      <a:pt x="1650" y="48"/>
                    </a:lnTo>
                    <a:lnTo>
                      <a:pt x="1650" y="46"/>
                    </a:lnTo>
                    <a:lnTo>
                      <a:pt x="1648" y="46"/>
                    </a:lnTo>
                    <a:lnTo>
                      <a:pt x="1646" y="46"/>
                    </a:lnTo>
                    <a:lnTo>
                      <a:pt x="1644" y="46"/>
                    </a:lnTo>
                    <a:lnTo>
                      <a:pt x="1644" y="48"/>
                    </a:lnTo>
                    <a:lnTo>
                      <a:pt x="1642" y="48"/>
                    </a:lnTo>
                    <a:lnTo>
                      <a:pt x="1640" y="48"/>
                    </a:lnTo>
                    <a:lnTo>
                      <a:pt x="1638" y="50"/>
                    </a:lnTo>
                    <a:lnTo>
                      <a:pt x="1637" y="50"/>
                    </a:lnTo>
                    <a:lnTo>
                      <a:pt x="1635" y="52"/>
                    </a:lnTo>
                    <a:lnTo>
                      <a:pt x="1633" y="52"/>
                    </a:lnTo>
                    <a:lnTo>
                      <a:pt x="1631" y="54"/>
                    </a:lnTo>
                    <a:lnTo>
                      <a:pt x="1629" y="54"/>
                    </a:lnTo>
                    <a:lnTo>
                      <a:pt x="1625" y="54"/>
                    </a:lnTo>
                    <a:lnTo>
                      <a:pt x="1623" y="56"/>
                    </a:lnTo>
                    <a:lnTo>
                      <a:pt x="1621" y="56"/>
                    </a:lnTo>
                    <a:lnTo>
                      <a:pt x="1617" y="56"/>
                    </a:lnTo>
                    <a:lnTo>
                      <a:pt x="1615" y="58"/>
                    </a:lnTo>
                    <a:lnTo>
                      <a:pt x="1613" y="58"/>
                    </a:lnTo>
                    <a:lnTo>
                      <a:pt x="1610" y="60"/>
                    </a:lnTo>
                    <a:lnTo>
                      <a:pt x="1608" y="60"/>
                    </a:lnTo>
                    <a:lnTo>
                      <a:pt x="1604" y="60"/>
                    </a:lnTo>
                    <a:lnTo>
                      <a:pt x="1602" y="62"/>
                    </a:lnTo>
                    <a:lnTo>
                      <a:pt x="1598" y="62"/>
                    </a:lnTo>
                    <a:lnTo>
                      <a:pt x="1594" y="62"/>
                    </a:lnTo>
                    <a:lnTo>
                      <a:pt x="1592" y="62"/>
                    </a:lnTo>
                    <a:lnTo>
                      <a:pt x="1590" y="64"/>
                    </a:lnTo>
                    <a:lnTo>
                      <a:pt x="1587" y="64"/>
                    </a:lnTo>
                    <a:lnTo>
                      <a:pt x="1585" y="64"/>
                    </a:lnTo>
                    <a:lnTo>
                      <a:pt x="1581" y="64"/>
                    </a:lnTo>
                    <a:lnTo>
                      <a:pt x="1579" y="64"/>
                    </a:lnTo>
                    <a:lnTo>
                      <a:pt x="1577" y="66"/>
                    </a:lnTo>
                    <a:lnTo>
                      <a:pt x="1575" y="66"/>
                    </a:lnTo>
                    <a:lnTo>
                      <a:pt x="1573" y="66"/>
                    </a:lnTo>
                    <a:lnTo>
                      <a:pt x="1571" y="66"/>
                    </a:lnTo>
                    <a:lnTo>
                      <a:pt x="1569" y="66"/>
                    </a:lnTo>
                    <a:lnTo>
                      <a:pt x="1567" y="66"/>
                    </a:lnTo>
                    <a:lnTo>
                      <a:pt x="1566" y="64"/>
                    </a:lnTo>
                    <a:lnTo>
                      <a:pt x="1564" y="64"/>
                    </a:lnTo>
                    <a:lnTo>
                      <a:pt x="1562" y="64"/>
                    </a:lnTo>
                    <a:lnTo>
                      <a:pt x="1558" y="64"/>
                    </a:lnTo>
                    <a:lnTo>
                      <a:pt x="1556" y="64"/>
                    </a:lnTo>
                    <a:lnTo>
                      <a:pt x="1552" y="62"/>
                    </a:lnTo>
                    <a:lnTo>
                      <a:pt x="1548" y="62"/>
                    </a:lnTo>
                    <a:lnTo>
                      <a:pt x="1544" y="62"/>
                    </a:lnTo>
                    <a:lnTo>
                      <a:pt x="1541" y="60"/>
                    </a:lnTo>
                    <a:lnTo>
                      <a:pt x="1537" y="60"/>
                    </a:lnTo>
                    <a:lnTo>
                      <a:pt x="1533" y="60"/>
                    </a:lnTo>
                    <a:lnTo>
                      <a:pt x="1529" y="60"/>
                    </a:lnTo>
                    <a:lnTo>
                      <a:pt x="1523" y="58"/>
                    </a:lnTo>
                    <a:lnTo>
                      <a:pt x="1519" y="58"/>
                    </a:lnTo>
                    <a:lnTo>
                      <a:pt x="1514" y="58"/>
                    </a:lnTo>
                    <a:lnTo>
                      <a:pt x="1510" y="56"/>
                    </a:lnTo>
                    <a:lnTo>
                      <a:pt x="1504" y="56"/>
                    </a:lnTo>
                    <a:lnTo>
                      <a:pt x="1500" y="56"/>
                    </a:lnTo>
                    <a:lnTo>
                      <a:pt x="1495" y="56"/>
                    </a:lnTo>
                    <a:lnTo>
                      <a:pt x="1491" y="56"/>
                    </a:lnTo>
                    <a:lnTo>
                      <a:pt x="1485" y="56"/>
                    </a:lnTo>
                    <a:lnTo>
                      <a:pt x="1481" y="56"/>
                    </a:lnTo>
                    <a:lnTo>
                      <a:pt x="1475" y="56"/>
                    </a:lnTo>
                    <a:lnTo>
                      <a:pt x="1471" y="56"/>
                    </a:lnTo>
                    <a:lnTo>
                      <a:pt x="1468" y="56"/>
                    </a:lnTo>
                    <a:lnTo>
                      <a:pt x="1462" y="56"/>
                    </a:lnTo>
                    <a:lnTo>
                      <a:pt x="1458" y="56"/>
                    </a:lnTo>
                    <a:lnTo>
                      <a:pt x="1454" y="56"/>
                    </a:lnTo>
                    <a:lnTo>
                      <a:pt x="1450" y="58"/>
                    </a:lnTo>
                    <a:lnTo>
                      <a:pt x="1447" y="58"/>
                    </a:lnTo>
                    <a:lnTo>
                      <a:pt x="1443" y="58"/>
                    </a:lnTo>
                    <a:lnTo>
                      <a:pt x="1441" y="60"/>
                    </a:lnTo>
                    <a:lnTo>
                      <a:pt x="1437" y="60"/>
                    </a:lnTo>
                    <a:lnTo>
                      <a:pt x="1433" y="62"/>
                    </a:lnTo>
                    <a:lnTo>
                      <a:pt x="1429" y="62"/>
                    </a:lnTo>
                    <a:lnTo>
                      <a:pt x="1425" y="64"/>
                    </a:lnTo>
                    <a:lnTo>
                      <a:pt x="1420" y="64"/>
                    </a:lnTo>
                    <a:lnTo>
                      <a:pt x="1416" y="64"/>
                    </a:lnTo>
                    <a:lnTo>
                      <a:pt x="1410" y="66"/>
                    </a:lnTo>
                    <a:lnTo>
                      <a:pt x="1404" y="66"/>
                    </a:lnTo>
                    <a:lnTo>
                      <a:pt x="1399" y="66"/>
                    </a:lnTo>
                    <a:lnTo>
                      <a:pt x="1393" y="66"/>
                    </a:lnTo>
                    <a:lnTo>
                      <a:pt x="1385" y="67"/>
                    </a:lnTo>
                    <a:lnTo>
                      <a:pt x="1379" y="67"/>
                    </a:lnTo>
                    <a:lnTo>
                      <a:pt x="1374" y="67"/>
                    </a:lnTo>
                    <a:lnTo>
                      <a:pt x="1366" y="67"/>
                    </a:lnTo>
                    <a:lnTo>
                      <a:pt x="1360" y="67"/>
                    </a:lnTo>
                    <a:lnTo>
                      <a:pt x="1353" y="67"/>
                    </a:lnTo>
                    <a:lnTo>
                      <a:pt x="1347" y="67"/>
                    </a:lnTo>
                    <a:lnTo>
                      <a:pt x="1341" y="67"/>
                    </a:lnTo>
                    <a:lnTo>
                      <a:pt x="1333" y="67"/>
                    </a:lnTo>
                    <a:lnTo>
                      <a:pt x="1328" y="67"/>
                    </a:lnTo>
                    <a:lnTo>
                      <a:pt x="1322" y="67"/>
                    </a:lnTo>
                    <a:lnTo>
                      <a:pt x="1316" y="67"/>
                    </a:lnTo>
                    <a:lnTo>
                      <a:pt x="1310" y="67"/>
                    </a:lnTo>
                    <a:lnTo>
                      <a:pt x="1305" y="67"/>
                    </a:lnTo>
                    <a:lnTo>
                      <a:pt x="1299" y="67"/>
                    </a:lnTo>
                    <a:lnTo>
                      <a:pt x="1295" y="67"/>
                    </a:lnTo>
                    <a:lnTo>
                      <a:pt x="1289" y="67"/>
                    </a:lnTo>
                    <a:lnTo>
                      <a:pt x="1285" y="66"/>
                    </a:lnTo>
                    <a:lnTo>
                      <a:pt x="1282" y="66"/>
                    </a:lnTo>
                    <a:lnTo>
                      <a:pt x="1280" y="66"/>
                    </a:lnTo>
                    <a:lnTo>
                      <a:pt x="1276" y="66"/>
                    </a:lnTo>
                    <a:lnTo>
                      <a:pt x="1274" y="66"/>
                    </a:lnTo>
                    <a:lnTo>
                      <a:pt x="1272" y="64"/>
                    </a:lnTo>
                    <a:lnTo>
                      <a:pt x="1270" y="64"/>
                    </a:lnTo>
                    <a:lnTo>
                      <a:pt x="1268" y="64"/>
                    </a:lnTo>
                    <a:lnTo>
                      <a:pt x="1264" y="62"/>
                    </a:lnTo>
                    <a:lnTo>
                      <a:pt x="1262" y="62"/>
                    </a:lnTo>
                    <a:lnTo>
                      <a:pt x="1258" y="62"/>
                    </a:lnTo>
                    <a:lnTo>
                      <a:pt x="1257" y="62"/>
                    </a:lnTo>
                    <a:lnTo>
                      <a:pt x="1253" y="60"/>
                    </a:lnTo>
                    <a:lnTo>
                      <a:pt x="1251" y="60"/>
                    </a:lnTo>
                    <a:lnTo>
                      <a:pt x="1247" y="60"/>
                    </a:lnTo>
                    <a:lnTo>
                      <a:pt x="1243" y="60"/>
                    </a:lnTo>
                    <a:lnTo>
                      <a:pt x="1241" y="58"/>
                    </a:lnTo>
                    <a:lnTo>
                      <a:pt x="1237" y="58"/>
                    </a:lnTo>
                    <a:lnTo>
                      <a:pt x="1234" y="58"/>
                    </a:lnTo>
                    <a:lnTo>
                      <a:pt x="1230" y="58"/>
                    </a:lnTo>
                    <a:lnTo>
                      <a:pt x="1228" y="56"/>
                    </a:lnTo>
                    <a:lnTo>
                      <a:pt x="1224" y="56"/>
                    </a:lnTo>
                    <a:lnTo>
                      <a:pt x="1220" y="56"/>
                    </a:lnTo>
                    <a:lnTo>
                      <a:pt x="1216" y="56"/>
                    </a:lnTo>
                    <a:lnTo>
                      <a:pt x="1212" y="56"/>
                    </a:lnTo>
                    <a:lnTo>
                      <a:pt x="1211" y="56"/>
                    </a:lnTo>
                    <a:lnTo>
                      <a:pt x="1207" y="56"/>
                    </a:lnTo>
                    <a:lnTo>
                      <a:pt x="1203" y="56"/>
                    </a:lnTo>
                    <a:lnTo>
                      <a:pt x="1199" y="54"/>
                    </a:lnTo>
                    <a:lnTo>
                      <a:pt x="1197" y="54"/>
                    </a:lnTo>
                    <a:lnTo>
                      <a:pt x="1193" y="54"/>
                    </a:lnTo>
                    <a:lnTo>
                      <a:pt x="1189" y="56"/>
                    </a:lnTo>
                    <a:lnTo>
                      <a:pt x="1187" y="56"/>
                    </a:lnTo>
                    <a:lnTo>
                      <a:pt x="1184" y="56"/>
                    </a:lnTo>
                    <a:lnTo>
                      <a:pt x="1182" y="56"/>
                    </a:lnTo>
                    <a:lnTo>
                      <a:pt x="1178" y="56"/>
                    </a:lnTo>
                    <a:lnTo>
                      <a:pt x="1176" y="56"/>
                    </a:lnTo>
                    <a:lnTo>
                      <a:pt x="1174" y="58"/>
                    </a:lnTo>
                    <a:lnTo>
                      <a:pt x="1172" y="58"/>
                    </a:lnTo>
                    <a:lnTo>
                      <a:pt x="1168" y="58"/>
                    </a:lnTo>
                    <a:lnTo>
                      <a:pt x="1166" y="58"/>
                    </a:lnTo>
                    <a:lnTo>
                      <a:pt x="1164" y="58"/>
                    </a:lnTo>
                    <a:lnTo>
                      <a:pt x="1163" y="58"/>
                    </a:lnTo>
                    <a:lnTo>
                      <a:pt x="1161" y="60"/>
                    </a:lnTo>
                    <a:lnTo>
                      <a:pt x="1159" y="60"/>
                    </a:lnTo>
                    <a:lnTo>
                      <a:pt x="1157" y="60"/>
                    </a:lnTo>
                    <a:lnTo>
                      <a:pt x="1155" y="60"/>
                    </a:lnTo>
                    <a:lnTo>
                      <a:pt x="1153" y="60"/>
                    </a:lnTo>
                    <a:lnTo>
                      <a:pt x="1151" y="60"/>
                    </a:lnTo>
                    <a:lnTo>
                      <a:pt x="1149" y="60"/>
                    </a:lnTo>
                    <a:lnTo>
                      <a:pt x="1147" y="60"/>
                    </a:lnTo>
                    <a:lnTo>
                      <a:pt x="1145" y="60"/>
                    </a:lnTo>
                    <a:lnTo>
                      <a:pt x="1143" y="60"/>
                    </a:lnTo>
                    <a:lnTo>
                      <a:pt x="1141" y="58"/>
                    </a:lnTo>
                    <a:lnTo>
                      <a:pt x="1140" y="58"/>
                    </a:lnTo>
                    <a:lnTo>
                      <a:pt x="1138" y="58"/>
                    </a:lnTo>
                    <a:lnTo>
                      <a:pt x="1136" y="58"/>
                    </a:lnTo>
                    <a:lnTo>
                      <a:pt x="1134" y="58"/>
                    </a:lnTo>
                    <a:lnTo>
                      <a:pt x="1134" y="56"/>
                    </a:lnTo>
                    <a:lnTo>
                      <a:pt x="1132" y="56"/>
                    </a:lnTo>
                    <a:lnTo>
                      <a:pt x="1130" y="56"/>
                    </a:lnTo>
                    <a:lnTo>
                      <a:pt x="1128" y="56"/>
                    </a:lnTo>
                    <a:lnTo>
                      <a:pt x="1126" y="56"/>
                    </a:lnTo>
                    <a:lnTo>
                      <a:pt x="1126" y="54"/>
                    </a:lnTo>
                    <a:lnTo>
                      <a:pt x="1124" y="54"/>
                    </a:lnTo>
                    <a:lnTo>
                      <a:pt x="1122" y="54"/>
                    </a:lnTo>
                    <a:lnTo>
                      <a:pt x="1120" y="54"/>
                    </a:lnTo>
                    <a:lnTo>
                      <a:pt x="1116" y="52"/>
                    </a:lnTo>
                    <a:lnTo>
                      <a:pt x="1115" y="52"/>
                    </a:lnTo>
                    <a:lnTo>
                      <a:pt x="1113" y="52"/>
                    </a:lnTo>
                    <a:lnTo>
                      <a:pt x="1109" y="52"/>
                    </a:lnTo>
                    <a:lnTo>
                      <a:pt x="1105" y="52"/>
                    </a:lnTo>
                    <a:lnTo>
                      <a:pt x="1103" y="52"/>
                    </a:lnTo>
                    <a:lnTo>
                      <a:pt x="1099" y="52"/>
                    </a:lnTo>
                    <a:lnTo>
                      <a:pt x="1095" y="52"/>
                    </a:lnTo>
                    <a:lnTo>
                      <a:pt x="1092" y="52"/>
                    </a:lnTo>
                    <a:lnTo>
                      <a:pt x="1088" y="52"/>
                    </a:lnTo>
                    <a:lnTo>
                      <a:pt x="1086" y="52"/>
                    </a:lnTo>
                    <a:lnTo>
                      <a:pt x="1082" y="52"/>
                    </a:lnTo>
                    <a:lnTo>
                      <a:pt x="1078" y="52"/>
                    </a:lnTo>
                    <a:lnTo>
                      <a:pt x="1074" y="54"/>
                    </a:lnTo>
                    <a:lnTo>
                      <a:pt x="1070" y="54"/>
                    </a:lnTo>
                    <a:lnTo>
                      <a:pt x="1067" y="54"/>
                    </a:lnTo>
                    <a:lnTo>
                      <a:pt x="1065" y="54"/>
                    </a:lnTo>
                    <a:lnTo>
                      <a:pt x="1061" y="54"/>
                    </a:lnTo>
                    <a:lnTo>
                      <a:pt x="1057" y="54"/>
                    </a:lnTo>
                    <a:lnTo>
                      <a:pt x="1055" y="54"/>
                    </a:lnTo>
                    <a:lnTo>
                      <a:pt x="1051" y="56"/>
                    </a:lnTo>
                    <a:lnTo>
                      <a:pt x="1049" y="56"/>
                    </a:lnTo>
                    <a:lnTo>
                      <a:pt x="1047" y="56"/>
                    </a:lnTo>
                    <a:lnTo>
                      <a:pt x="1045" y="56"/>
                    </a:lnTo>
                    <a:lnTo>
                      <a:pt x="1044" y="56"/>
                    </a:lnTo>
                    <a:lnTo>
                      <a:pt x="1042" y="56"/>
                    </a:lnTo>
                    <a:lnTo>
                      <a:pt x="1040" y="56"/>
                    </a:lnTo>
                    <a:lnTo>
                      <a:pt x="0" y="43"/>
                    </a:lnTo>
                    <a:lnTo>
                      <a:pt x="0" y="221"/>
                    </a:lnTo>
                    <a:close/>
                  </a:path>
                </a:pathLst>
              </a:custGeom>
              <a:solidFill>
                <a:srgbClr val="5292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09" name="Freeform 885"/>
              <p:cNvSpPr>
                <a:spLocks noChangeAspect="1"/>
              </p:cNvSpPr>
              <p:nvPr/>
            </p:nvSpPr>
            <p:spPr bwMode="auto">
              <a:xfrm>
                <a:off x="1301" y="3202"/>
                <a:ext cx="924" cy="763"/>
              </a:xfrm>
              <a:custGeom>
                <a:avLst/>
                <a:gdLst>
                  <a:gd name="T0" fmla="*/ 4 w 1218"/>
                  <a:gd name="T1" fmla="*/ 9 h 1089"/>
                  <a:gd name="T2" fmla="*/ 5 w 1218"/>
                  <a:gd name="T3" fmla="*/ 8 h 1089"/>
                  <a:gd name="T4" fmla="*/ 5 w 1218"/>
                  <a:gd name="T5" fmla="*/ 8 h 1089"/>
                  <a:gd name="T6" fmla="*/ 5 w 1218"/>
                  <a:gd name="T7" fmla="*/ 7 h 1089"/>
                  <a:gd name="T8" fmla="*/ 6 w 1218"/>
                  <a:gd name="T9" fmla="*/ 6 h 1089"/>
                  <a:gd name="T10" fmla="*/ 8 w 1218"/>
                  <a:gd name="T11" fmla="*/ 4 h 1089"/>
                  <a:gd name="T12" fmla="*/ 11 w 1218"/>
                  <a:gd name="T13" fmla="*/ 4 h 1089"/>
                  <a:gd name="T14" fmla="*/ 11 w 1218"/>
                  <a:gd name="T15" fmla="*/ 4 h 1089"/>
                  <a:gd name="T16" fmla="*/ 13 w 1218"/>
                  <a:gd name="T17" fmla="*/ 4 h 1089"/>
                  <a:gd name="T18" fmla="*/ 14 w 1218"/>
                  <a:gd name="T19" fmla="*/ 4 h 1089"/>
                  <a:gd name="T20" fmla="*/ 15 w 1218"/>
                  <a:gd name="T21" fmla="*/ 4 h 1089"/>
                  <a:gd name="T22" fmla="*/ 17 w 1218"/>
                  <a:gd name="T23" fmla="*/ 4 h 1089"/>
                  <a:gd name="T24" fmla="*/ 18 w 1218"/>
                  <a:gd name="T25" fmla="*/ 4 h 1089"/>
                  <a:gd name="T26" fmla="*/ 19 w 1218"/>
                  <a:gd name="T27" fmla="*/ 4 h 1089"/>
                  <a:gd name="T28" fmla="*/ 20 w 1218"/>
                  <a:gd name="T29" fmla="*/ 4 h 1089"/>
                  <a:gd name="T30" fmla="*/ 25 w 1218"/>
                  <a:gd name="T31" fmla="*/ 4 h 1089"/>
                  <a:gd name="T32" fmla="*/ 30 w 1218"/>
                  <a:gd name="T33" fmla="*/ 3 h 1089"/>
                  <a:gd name="T34" fmla="*/ 34 w 1218"/>
                  <a:gd name="T35" fmla="*/ 2 h 1089"/>
                  <a:gd name="T36" fmla="*/ 37 w 1218"/>
                  <a:gd name="T37" fmla="*/ 1 h 1089"/>
                  <a:gd name="T38" fmla="*/ 41 w 1218"/>
                  <a:gd name="T39" fmla="*/ 1 h 1089"/>
                  <a:gd name="T40" fmla="*/ 43 w 1218"/>
                  <a:gd name="T41" fmla="*/ 1 h 1089"/>
                  <a:gd name="T42" fmla="*/ 44 w 1218"/>
                  <a:gd name="T43" fmla="*/ 1 h 1089"/>
                  <a:gd name="T44" fmla="*/ 44 w 1218"/>
                  <a:gd name="T45" fmla="*/ 1 h 1089"/>
                  <a:gd name="T46" fmla="*/ 43 w 1218"/>
                  <a:gd name="T47" fmla="*/ 2 h 1089"/>
                  <a:gd name="T48" fmla="*/ 42 w 1218"/>
                  <a:gd name="T49" fmla="*/ 4 h 1089"/>
                  <a:gd name="T50" fmla="*/ 43 w 1218"/>
                  <a:gd name="T51" fmla="*/ 6 h 1089"/>
                  <a:gd name="T52" fmla="*/ 43 w 1218"/>
                  <a:gd name="T53" fmla="*/ 7 h 1089"/>
                  <a:gd name="T54" fmla="*/ 44 w 1218"/>
                  <a:gd name="T55" fmla="*/ 9 h 1089"/>
                  <a:gd name="T56" fmla="*/ 42 w 1218"/>
                  <a:gd name="T57" fmla="*/ 11 h 1089"/>
                  <a:gd name="T58" fmla="*/ 40 w 1218"/>
                  <a:gd name="T59" fmla="*/ 11 h 1089"/>
                  <a:gd name="T60" fmla="*/ 40 w 1218"/>
                  <a:gd name="T61" fmla="*/ 13 h 1089"/>
                  <a:gd name="T62" fmla="*/ 42 w 1218"/>
                  <a:gd name="T63" fmla="*/ 15 h 1089"/>
                  <a:gd name="T64" fmla="*/ 40 w 1218"/>
                  <a:gd name="T65" fmla="*/ 15 h 1089"/>
                  <a:gd name="T66" fmla="*/ 37 w 1218"/>
                  <a:gd name="T67" fmla="*/ 15 h 1089"/>
                  <a:gd name="T68" fmla="*/ 35 w 1218"/>
                  <a:gd name="T69" fmla="*/ 15 h 1089"/>
                  <a:gd name="T70" fmla="*/ 35 w 1218"/>
                  <a:gd name="T71" fmla="*/ 15 h 1089"/>
                  <a:gd name="T72" fmla="*/ 33 w 1218"/>
                  <a:gd name="T73" fmla="*/ 15 h 1089"/>
                  <a:gd name="T74" fmla="*/ 32 w 1218"/>
                  <a:gd name="T75" fmla="*/ 15 h 1089"/>
                  <a:gd name="T76" fmla="*/ 30 w 1218"/>
                  <a:gd name="T77" fmla="*/ 14 h 1089"/>
                  <a:gd name="T78" fmla="*/ 30 w 1218"/>
                  <a:gd name="T79" fmla="*/ 14 h 1089"/>
                  <a:gd name="T80" fmla="*/ 28 w 1218"/>
                  <a:gd name="T81" fmla="*/ 15 h 1089"/>
                  <a:gd name="T82" fmla="*/ 27 w 1218"/>
                  <a:gd name="T83" fmla="*/ 15 h 1089"/>
                  <a:gd name="T84" fmla="*/ 25 w 1218"/>
                  <a:gd name="T85" fmla="*/ 14 h 1089"/>
                  <a:gd name="T86" fmla="*/ 24 w 1218"/>
                  <a:gd name="T87" fmla="*/ 14 h 1089"/>
                  <a:gd name="T88" fmla="*/ 21 w 1218"/>
                  <a:gd name="T89" fmla="*/ 14 h 1089"/>
                  <a:gd name="T90" fmla="*/ 19 w 1218"/>
                  <a:gd name="T91" fmla="*/ 14 h 1089"/>
                  <a:gd name="T92" fmla="*/ 18 w 1218"/>
                  <a:gd name="T93" fmla="*/ 14 h 1089"/>
                  <a:gd name="T94" fmla="*/ 17 w 1218"/>
                  <a:gd name="T95" fmla="*/ 14 h 1089"/>
                  <a:gd name="T96" fmla="*/ 14 w 1218"/>
                  <a:gd name="T97" fmla="*/ 15 h 1089"/>
                  <a:gd name="T98" fmla="*/ 11 w 1218"/>
                  <a:gd name="T99" fmla="*/ 15 h 1089"/>
                  <a:gd name="T100" fmla="*/ 8 w 1218"/>
                  <a:gd name="T101" fmla="*/ 15 h 1089"/>
                  <a:gd name="T102" fmla="*/ 8 w 1218"/>
                  <a:gd name="T103" fmla="*/ 15 h 1089"/>
                  <a:gd name="T104" fmla="*/ 6 w 1218"/>
                  <a:gd name="T105" fmla="*/ 15 h 1089"/>
                  <a:gd name="T106" fmla="*/ 5 w 1218"/>
                  <a:gd name="T107" fmla="*/ 15 h 1089"/>
                  <a:gd name="T108" fmla="*/ 3 w 1218"/>
                  <a:gd name="T109" fmla="*/ 15 h 1089"/>
                  <a:gd name="T110" fmla="*/ 2 w 1218"/>
                  <a:gd name="T111" fmla="*/ 15 h 1089"/>
                  <a:gd name="T112" fmla="*/ 2 w 1218"/>
                  <a:gd name="T113" fmla="*/ 14 h 1089"/>
                  <a:gd name="T114" fmla="*/ 2 w 1218"/>
                  <a:gd name="T115" fmla="*/ 13 h 1089"/>
                  <a:gd name="T116" fmla="*/ 2 w 1218"/>
                  <a:gd name="T117" fmla="*/ 11 h 1089"/>
                  <a:gd name="T118" fmla="*/ 2 w 1218"/>
                  <a:gd name="T119" fmla="*/ 10 h 1089"/>
                  <a:gd name="T120" fmla="*/ 2 w 1218"/>
                  <a:gd name="T121" fmla="*/ 10 h 108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218"/>
                  <a:gd name="T184" fmla="*/ 0 h 1089"/>
                  <a:gd name="T185" fmla="*/ 1218 w 1218"/>
                  <a:gd name="T186" fmla="*/ 1089 h 108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218" h="1089">
                    <a:moveTo>
                      <a:pt x="54" y="682"/>
                    </a:moveTo>
                    <a:lnTo>
                      <a:pt x="56" y="680"/>
                    </a:lnTo>
                    <a:lnTo>
                      <a:pt x="58" y="678"/>
                    </a:lnTo>
                    <a:lnTo>
                      <a:pt x="59" y="678"/>
                    </a:lnTo>
                    <a:lnTo>
                      <a:pt x="61" y="676"/>
                    </a:lnTo>
                    <a:lnTo>
                      <a:pt x="63" y="674"/>
                    </a:lnTo>
                    <a:lnTo>
                      <a:pt x="67" y="672"/>
                    </a:lnTo>
                    <a:lnTo>
                      <a:pt x="69" y="670"/>
                    </a:lnTo>
                    <a:lnTo>
                      <a:pt x="71" y="668"/>
                    </a:lnTo>
                    <a:lnTo>
                      <a:pt x="75" y="666"/>
                    </a:lnTo>
                    <a:lnTo>
                      <a:pt x="79" y="664"/>
                    </a:lnTo>
                    <a:lnTo>
                      <a:pt x="81" y="661"/>
                    </a:lnTo>
                    <a:lnTo>
                      <a:pt x="84" y="659"/>
                    </a:lnTo>
                    <a:lnTo>
                      <a:pt x="88" y="657"/>
                    </a:lnTo>
                    <a:lnTo>
                      <a:pt x="92" y="653"/>
                    </a:lnTo>
                    <a:lnTo>
                      <a:pt x="94" y="651"/>
                    </a:lnTo>
                    <a:lnTo>
                      <a:pt x="98" y="647"/>
                    </a:lnTo>
                    <a:lnTo>
                      <a:pt x="102" y="645"/>
                    </a:lnTo>
                    <a:lnTo>
                      <a:pt x="106" y="641"/>
                    </a:lnTo>
                    <a:lnTo>
                      <a:pt x="109" y="637"/>
                    </a:lnTo>
                    <a:lnTo>
                      <a:pt x="113" y="636"/>
                    </a:lnTo>
                    <a:lnTo>
                      <a:pt x="117" y="632"/>
                    </a:lnTo>
                    <a:lnTo>
                      <a:pt x="119" y="628"/>
                    </a:lnTo>
                    <a:lnTo>
                      <a:pt x="123" y="626"/>
                    </a:lnTo>
                    <a:lnTo>
                      <a:pt x="127" y="622"/>
                    </a:lnTo>
                    <a:lnTo>
                      <a:pt x="129" y="620"/>
                    </a:lnTo>
                    <a:lnTo>
                      <a:pt x="132" y="616"/>
                    </a:lnTo>
                    <a:lnTo>
                      <a:pt x="134" y="613"/>
                    </a:lnTo>
                    <a:lnTo>
                      <a:pt x="138" y="611"/>
                    </a:lnTo>
                    <a:lnTo>
                      <a:pt x="140" y="607"/>
                    </a:lnTo>
                    <a:lnTo>
                      <a:pt x="142" y="605"/>
                    </a:lnTo>
                    <a:lnTo>
                      <a:pt x="144" y="601"/>
                    </a:lnTo>
                    <a:lnTo>
                      <a:pt x="144" y="599"/>
                    </a:lnTo>
                    <a:lnTo>
                      <a:pt x="146" y="597"/>
                    </a:lnTo>
                    <a:lnTo>
                      <a:pt x="148" y="595"/>
                    </a:lnTo>
                    <a:lnTo>
                      <a:pt x="148" y="591"/>
                    </a:lnTo>
                    <a:lnTo>
                      <a:pt x="148" y="589"/>
                    </a:lnTo>
                    <a:lnTo>
                      <a:pt x="148" y="588"/>
                    </a:lnTo>
                    <a:lnTo>
                      <a:pt x="148" y="586"/>
                    </a:lnTo>
                    <a:lnTo>
                      <a:pt x="148" y="584"/>
                    </a:lnTo>
                    <a:lnTo>
                      <a:pt x="148" y="582"/>
                    </a:lnTo>
                    <a:lnTo>
                      <a:pt x="148" y="580"/>
                    </a:lnTo>
                    <a:lnTo>
                      <a:pt x="148" y="578"/>
                    </a:lnTo>
                    <a:lnTo>
                      <a:pt x="148" y="576"/>
                    </a:lnTo>
                    <a:lnTo>
                      <a:pt x="146" y="576"/>
                    </a:lnTo>
                    <a:lnTo>
                      <a:pt x="146" y="574"/>
                    </a:lnTo>
                    <a:lnTo>
                      <a:pt x="146" y="572"/>
                    </a:lnTo>
                    <a:lnTo>
                      <a:pt x="144" y="570"/>
                    </a:lnTo>
                    <a:lnTo>
                      <a:pt x="144" y="568"/>
                    </a:lnTo>
                    <a:lnTo>
                      <a:pt x="142" y="566"/>
                    </a:lnTo>
                    <a:lnTo>
                      <a:pt x="142" y="565"/>
                    </a:lnTo>
                    <a:lnTo>
                      <a:pt x="142" y="563"/>
                    </a:lnTo>
                    <a:lnTo>
                      <a:pt x="140" y="559"/>
                    </a:lnTo>
                    <a:lnTo>
                      <a:pt x="140" y="557"/>
                    </a:lnTo>
                    <a:lnTo>
                      <a:pt x="138" y="555"/>
                    </a:lnTo>
                    <a:lnTo>
                      <a:pt x="138" y="553"/>
                    </a:lnTo>
                    <a:lnTo>
                      <a:pt x="138" y="549"/>
                    </a:lnTo>
                    <a:lnTo>
                      <a:pt x="138" y="547"/>
                    </a:lnTo>
                    <a:lnTo>
                      <a:pt x="138" y="543"/>
                    </a:lnTo>
                    <a:lnTo>
                      <a:pt x="138" y="540"/>
                    </a:lnTo>
                    <a:lnTo>
                      <a:pt x="138" y="536"/>
                    </a:lnTo>
                    <a:lnTo>
                      <a:pt x="138" y="534"/>
                    </a:lnTo>
                    <a:lnTo>
                      <a:pt x="138" y="530"/>
                    </a:lnTo>
                    <a:lnTo>
                      <a:pt x="138" y="526"/>
                    </a:lnTo>
                    <a:lnTo>
                      <a:pt x="140" y="522"/>
                    </a:lnTo>
                    <a:lnTo>
                      <a:pt x="140" y="518"/>
                    </a:lnTo>
                    <a:lnTo>
                      <a:pt x="140" y="515"/>
                    </a:lnTo>
                    <a:lnTo>
                      <a:pt x="140" y="511"/>
                    </a:lnTo>
                    <a:lnTo>
                      <a:pt x="142" y="507"/>
                    </a:lnTo>
                    <a:lnTo>
                      <a:pt x="142" y="503"/>
                    </a:lnTo>
                    <a:lnTo>
                      <a:pt x="142" y="497"/>
                    </a:lnTo>
                    <a:lnTo>
                      <a:pt x="142" y="493"/>
                    </a:lnTo>
                    <a:lnTo>
                      <a:pt x="144" y="490"/>
                    </a:lnTo>
                    <a:lnTo>
                      <a:pt x="144" y="486"/>
                    </a:lnTo>
                    <a:lnTo>
                      <a:pt x="146" y="482"/>
                    </a:lnTo>
                    <a:lnTo>
                      <a:pt x="146" y="478"/>
                    </a:lnTo>
                    <a:lnTo>
                      <a:pt x="148" y="474"/>
                    </a:lnTo>
                    <a:lnTo>
                      <a:pt x="148" y="470"/>
                    </a:lnTo>
                    <a:lnTo>
                      <a:pt x="150" y="465"/>
                    </a:lnTo>
                    <a:lnTo>
                      <a:pt x="150" y="461"/>
                    </a:lnTo>
                    <a:lnTo>
                      <a:pt x="152" y="457"/>
                    </a:lnTo>
                    <a:lnTo>
                      <a:pt x="153" y="453"/>
                    </a:lnTo>
                    <a:lnTo>
                      <a:pt x="155" y="447"/>
                    </a:lnTo>
                    <a:lnTo>
                      <a:pt x="157" y="444"/>
                    </a:lnTo>
                    <a:lnTo>
                      <a:pt x="157" y="440"/>
                    </a:lnTo>
                    <a:lnTo>
                      <a:pt x="159" y="434"/>
                    </a:lnTo>
                    <a:lnTo>
                      <a:pt x="163" y="430"/>
                    </a:lnTo>
                    <a:lnTo>
                      <a:pt x="165" y="426"/>
                    </a:lnTo>
                    <a:lnTo>
                      <a:pt x="167" y="421"/>
                    </a:lnTo>
                    <a:lnTo>
                      <a:pt x="169" y="417"/>
                    </a:lnTo>
                    <a:lnTo>
                      <a:pt x="171" y="411"/>
                    </a:lnTo>
                    <a:lnTo>
                      <a:pt x="175" y="407"/>
                    </a:lnTo>
                    <a:lnTo>
                      <a:pt x="177" y="401"/>
                    </a:lnTo>
                    <a:lnTo>
                      <a:pt x="180" y="396"/>
                    </a:lnTo>
                    <a:lnTo>
                      <a:pt x="184" y="392"/>
                    </a:lnTo>
                    <a:lnTo>
                      <a:pt x="188" y="386"/>
                    </a:lnTo>
                    <a:lnTo>
                      <a:pt x="190" y="380"/>
                    </a:lnTo>
                    <a:lnTo>
                      <a:pt x="194" y="374"/>
                    </a:lnTo>
                    <a:lnTo>
                      <a:pt x="198" y="371"/>
                    </a:lnTo>
                    <a:lnTo>
                      <a:pt x="201" y="365"/>
                    </a:lnTo>
                    <a:lnTo>
                      <a:pt x="205" y="359"/>
                    </a:lnTo>
                    <a:lnTo>
                      <a:pt x="209" y="353"/>
                    </a:lnTo>
                    <a:lnTo>
                      <a:pt x="213" y="348"/>
                    </a:lnTo>
                    <a:lnTo>
                      <a:pt x="217" y="342"/>
                    </a:lnTo>
                    <a:lnTo>
                      <a:pt x="221" y="336"/>
                    </a:lnTo>
                    <a:lnTo>
                      <a:pt x="226" y="330"/>
                    </a:lnTo>
                    <a:lnTo>
                      <a:pt x="230" y="325"/>
                    </a:lnTo>
                    <a:lnTo>
                      <a:pt x="234" y="319"/>
                    </a:lnTo>
                    <a:lnTo>
                      <a:pt x="238" y="313"/>
                    </a:lnTo>
                    <a:lnTo>
                      <a:pt x="242" y="307"/>
                    </a:lnTo>
                    <a:lnTo>
                      <a:pt x="246" y="301"/>
                    </a:lnTo>
                    <a:lnTo>
                      <a:pt x="249" y="296"/>
                    </a:lnTo>
                    <a:lnTo>
                      <a:pt x="253" y="292"/>
                    </a:lnTo>
                    <a:lnTo>
                      <a:pt x="257" y="286"/>
                    </a:lnTo>
                    <a:lnTo>
                      <a:pt x="261" y="282"/>
                    </a:lnTo>
                    <a:lnTo>
                      <a:pt x="265" y="277"/>
                    </a:lnTo>
                    <a:lnTo>
                      <a:pt x="269" y="273"/>
                    </a:lnTo>
                    <a:lnTo>
                      <a:pt x="271" y="269"/>
                    </a:lnTo>
                    <a:lnTo>
                      <a:pt x="274" y="263"/>
                    </a:lnTo>
                    <a:lnTo>
                      <a:pt x="278" y="259"/>
                    </a:lnTo>
                    <a:lnTo>
                      <a:pt x="280" y="257"/>
                    </a:lnTo>
                    <a:lnTo>
                      <a:pt x="284" y="253"/>
                    </a:lnTo>
                    <a:lnTo>
                      <a:pt x="286" y="250"/>
                    </a:lnTo>
                    <a:lnTo>
                      <a:pt x="290" y="248"/>
                    </a:lnTo>
                    <a:lnTo>
                      <a:pt x="292" y="246"/>
                    </a:lnTo>
                    <a:lnTo>
                      <a:pt x="294" y="242"/>
                    </a:lnTo>
                    <a:lnTo>
                      <a:pt x="295" y="240"/>
                    </a:lnTo>
                    <a:lnTo>
                      <a:pt x="297" y="240"/>
                    </a:lnTo>
                    <a:lnTo>
                      <a:pt x="299" y="238"/>
                    </a:lnTo>
                    <a:lnTo>
                      <a:pt x="301" y="236"/>
                    </a:lnTo>
                    <a:lnTo>
                      <a:pt x="303" y="234"/>
                    </a:lnTo>
                    <a:lnTo>
                      <a:pt x="305" y="234"/>
                    </a:lnTo>
                    <a:lnTo>
                      <a:pt x="305" y="232"/>
                    </a:lnTo>
                    <a:lnTo>
                      <a:pt x="307" y="232"/>
                    </a:lnTo>
                    <a:lnTo>
                      <a:pt x="309" y="232"/>
                    </a:lnTo>
                    <a:lnTo>
                      <a:pt x="309" y="230"/>
                    </a:lnTo>
                    <a:lnTo>
                      <a:pt x="311" y="230"/>
                    </a:lnTo>
                    <a:lnTo>
                      <a:pt x="311" y="232"/>
                    </a:lnTo>
                    <a:lnTo>
                      <a:pt x="313" y="232"/>
                    </a:lnTo>
                    <a:lnTo>
                      <a:pt x="315" y="232"/>
                    </a:lnTo>
                    <a:lnTo>
                      <a:pt x="317" y="232"/>
                    </a:lnTo>
                    <a:lnTo>
                      <a:pt x="319" y="234"/>
                    </a:lnTo>
                    <a:lnTo>
                      <a:pt x="320" y="234"/>
                    </a:lnTo>
                    <a:lnTo>
                      <a:pt x="322" y="234"/>
                    </a:lnTo>
                    <a:lnTo>
                      <a:pt x="324" y="234"/>
                    </a:lnTo>
                    <a:lnTo>
                      <a:pt x="326" y="234"/>
                    </a:lnTo>
                    <a:lnTo>
                      <a:pt x="328" y="234"/>
                    </a:lnTo>
                    <a:lnTo>
                      <a:pt x="330" y="234"/>
                    </a:lnTo>
                    <a:lnTo>
                      <a:pt x="332" y="234"/>
                    </a:lnTo>
                    <a:lnTo>
                      <a:pt x="334" y="234"/>
                    </a:lnTo>
                    <a:lnTo>
                      <a:pt x="336" y="234"/>
                    </a:lnTo>
                    <a:lnTo>
                      <a:pt x="338" y="234"/>
                    </a:lnTo>
                    <a:lnTo>
                      <a:pt x="340" y="234"/>
                    </a:lnTo>
                    <a:lnTo>
                      <a:pt x="342" y="234"/>
                    </a:lnTo>
                    <a:lnTo>
                      <a:pt x="343" y="234"/>
                    </a:lnTo>
                    <a:lnTo>
                      <a:pt x="345" y="234"/>
                    </a:lnTo>
                    <a:lnTo>
                      <a:pt x="347" y="234"/>
                    </a:lnTo>
                    <a:lnTo>
                      <a:pt x="349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5" y="236"/>
                    </a:lnTo>
                    <a:lnTo>
                      <a:pt x="357" y="238"/>
                    </a:lnTo>
                    <a:lnTo>
                      <a:pt x="359" y="238"/>
                    </a:lnTo>
                    <a:lnTo>
                      <a:pt x="361" y="238"/>
                    </a:lnTo>
                    <a:lnTo>
                      <a:pt x="363" y="238"/>
                    </a:lnTo>
                    <a:lnTo>
                      <a:pt x="365" y="238"/>
                    </a:lnTo>
                    <a:lnTo>
                      <a:pt x="366" y="240"/>
                    </a:lnTo>
                    <a:lnTo>
                      <a:pt x="368" y="240"/>
                    </a:lnTo>
                    <a:lnTo>
                      <a:pt x="370" y="240"/>
                    </a:lnTo>
                    <a:lnTo>
                      <a:pt x="372" y="240"/>
                    </a:lnTo>
                    <a:lnTo>
                      <a:pt x="374" y="240"/>
                    </a:lnTo>
                    <a:lnTo>
                      <a:pt x="376" y="240"/>
                    </a:lnTo>
                    <a:lnTo>
                      <a:pt x="378" y="240"/>
                    </a:lnTo>
                    <a:lnTo>
                      <a:pt x="380" y="240"/>
                    </a:lnTo>
                    <a:lnTo>
                      <a:pt x="382" y="240"/>
                    </a:lnTo>
                    <a:lnTo>
                      <a:pt x="384" y="240"/>
                    </a:lnTo>
                    <a:lnTo>
                      <a:pt x="386" y="240"/>
                    </a:lnTo>
                    <a:lnTo>
                      <a:pt x="388" y="238"/>
                    </a:lnTo>
                    <a:lnTo>
                      <a:pt x="390" y="238"/>
                    </a:lnTo>
                    <a:lnTo>
                      <a:pt x="391" y="238"/>
                    </a:lnTo>
                    <a:lnTo>
                      <a:pt x="393" y="238"/>
                    </a:lnTo>
                    <a:lnTo>
                      <a:pt x="395" y="238"/>
                    </a:lnTo>
                    <a:lnTo>
                      <a:pt x="397" y="238"/>
                    </a:lnTo>
                    <a:lnTo>
                      <a:pt x="399" y="236"/>
                    </a:lnTo>
                    <a:lnTo>
                      <a:pt x="401" y="236"/>
                    </a:lnTo>
                    <a:lnTo>
                      <a:pt x="403" y="236"/>
                    </a:lnTo>
                    <a:lnTo>
                      <a:pt x="405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11" y="236"/>
                    </a:lnTo>
                    <a:lnTo>
                      <a:pt x="413" y="236"/>
                    </a:lnTo>
                    <a:lnTo>
                      <a:pt x="414" y="234"/>
                    </a:lnTo>
                    <a:lnTo>
                      <a:pt x="418" y="234"/>
                    </a:lnTo>
                    <a:lnTo>
                      <a:pt x="420" y="234"/>
                    </a:lnTo>
                    <a:lnTo>
                      <a:pt x="422" y="234"/>
                    </a:lnTo>
                    <a:lnTo>
                      <a:pt x="424" y="234"/>
                    </a:lnTo>
                    <a:lnTo>
                      <a:pt x="426" y="234"/>
                    </a:lnTo>
                    <a:lnTo>
                      <a:pt x="428" y="234"/>
                    </a:lnTo>
                    <a:lnTo>
                      <a:pt x="430" y="234"/>
                    </a:lnTo>
                    <a:lnTo>
                      <a:pt x="432" y="234"/>
                    </a:lnTo>
                    <a:lnTo>
                      <a:pt x="434" y="234"/>
                    </a:lnTo>
                    <a:lnTo>
                      <a:pt x="436" y="234"/>
                    </a:lnTo>
                    <a:lnTo>
                      <a:pt x="437" y="234"/>
                    </a:lnTo>
                    <a:lnTo>
                      <a:pt x="439" y="234"/>
                    </a:lnTo>
                    <a:lnTo>
                      <a:pt x="441" y="236"/>
                    </a:lnTo>
                    <a:lnTo>
                      <a:pt x="443" y="236"/>
                    </a:lnTo>
                    <a:lnTo>
                      <a:pt x="445" y="236"/>
                    </a:lnTo>
                    <a:lnTo>
                      <a:pt x="447" y="236"/>
                    </a:lnTo>
                    <a:lnTo>
                      <a:pt x="449" y="236"/>
                    </a:lnTo>
                    <a:lnTo>
                      <a:pt x="451" y="236"/>
                    </a:lnTo>
                    <a:lnTo>
                      <a:pt x="453" y="236"/>
                    </a:lnTo>
                    <a:lnTo>
                      <a:pt x="455" y="238"/>
                    </a:lnTo>
                    <a:lnTo>
                      <a:pt x="457" y="238"/>
                    </a:lnTo>
                    <a:lnTo>
                      <a:pt x="459" y="238"/>
                    </a:lnTo>
                    <a:lnTo>
                      <a:pt x="461" y="238"/>
                    </a:lnTo>
                    <a:lnTo>
                      <a:pt x="462" y="238"/>
                    </a:lnTo>
                    <a:lnTo>
                      <a:pt x="464" y="238"/>
                    </a:lnTo>
                    <a:lnTo>
                      <a:pt x="466" y="238"/>
                    </a:lnTo>
                    <a:lnTo>
                      <a:pt x="468" y="240"/>
                    </a:lnTo>
                    <a:lnTo>
                      <a:pt x="470" y="240"/>
                    </a:lnTo>
                    <a:lnTo>
                      <a:pt x="472" y="240"/>
                    </a:lnTo>
                    <a:lnTo>
                      <a:pt x="474" y="240"/>
                    </a:lnTo>
                    <a:lnTo>
                      <a:pt x="476" y="240"/>
                    </a:lnTo>
                    <a:lnTo>
                      <a:pt x="478" y="240"/>
                    </a:lnTo>
                    <a:lnTo>
                      <a:pt x="480" y="240"/>
                    </a:lnTo>
                    <a:lnTo>
                      <a:pt x="482" y="240"/>
                    </a:lnTo>
                    <a:lnTo>
                      <a:pt x="484" y="240"/>
                    </a:lnTo>
                    <a:lnTo>
                      <a:pt x="485" y="240"/>
                    </a:lnTo>
                    <a:lnTo>
                      <a:pt x="487" y="240"/>
                    </a:lnTo>
                    <a:lnTo>
                      <a:pt x="489" y="240"/>
                    </a:lnTo>
                    <a:lnTo>
                      <a:pt x="491" y="240"/>
                    </a:lnTo>
                    <a:lnTo>
                      <a:pt x="493" y="240"/>
                    </a:lnTo>
                    <a:lnTo>
                      <a:pt x="495" y="240"/>
                    </a:lnTo>
                    <a:lnTo>
                      <a:pt x="497" y="240"/>
                    </a:lnTo>
                    <a:lnTo>
                      <a:pt x="499" y="240"/>
                    </a:lnTo>
                    <a:lnTo>
                      <a:pt x="501" y="240"/>
                    </a:lnTo>
                    <a:lnTo>
                      <a:pt x="503" y="240"/>
                    </a:lnTo>
                    <a:lnTo>
                      <a:pt x="505" y="240"/>
                    </a:lnTo>
                    <a:lnTo>
                      <a:pt x="507" y="240"/>
                    </a:lnTo>
                    <a:lnTo>
                      <a:pt x="508" y="240"/>
                    </a:lnTo>
                    <a:lnTo>
                      <a:pt x="510" y="240"/>
                    </a:lnTo>
                    <a:lnTo>
                      <a:pt x="512" y="240"/>
                    </a:lnTo>
                    <a:lnTo>
                      <a:pt x="514" y="242"/>
                    </a:lnTo>
                    <a:lnTo>
                      <a:pt x="516" y="242"/>
                    </a:lnTo>
                    <a:lnTo>
                      <a:pt x="518" y="242"/>
                    </a:lnTo>
                    <a:lnTo>
                      <a:pt x="520" y="244"/>
                    </a:lnTo>
                    <a:lnTo>
                      <a:pt x="522" y="244"/>
                    </a:lnTo>
                    <a:lnTo>
                      <a:pt x="526" y="244"/>
                    </a:lnTo>
                    <a:lnTo>
                      <a:pt x="528" y="244"/>
                    </a:lnTo>
                    <a:lnTo>
                      <a:pt x="530" y="246"/>
                    </a:lnTo>
                    <a:lnTo>
                      <a:pt x="532" y="246"/>
                    </a:lnTo>
                    <a:lnTo>
                      <a:pt x="533" y="246"/>
                    </a:lnTo>
                    <a:lnTo>
                      <a:pt x="535" y="248"/>
                    </a:lnTo>
                    <a:lnTo>
                      <a:pt x="539" y="248"/>
                    </a:lnTo>
                    <a:lnTo>
                      <a:pt x="541" y="250"/>
                    </a:lnTo>
                    <a:lnTo>
                      <a:pt x="543" y="250"/>
                    </a:lnTo>
                    <a:lnTo>
                      <a:pt x="545" y="250"/>
                    </a:lnTo>
                    <a:lnTo>
                      <a:pt x="547" y="252"/>
                    </a:lnTo>
                    <a:lnTo>
                      <a:pt x="551" y="252"/>
                    </a:lnTo>
                    <a:lnTo>
                      <a:pt x="553" y="252"/>
                    </a:lnTo>
                    <a:lnTo>
                      <a:pt x="555" y="253"/>
                    </a:lnTo>
                    <a:lnTo>
                      <a:pt x="556" y="253"/>
                    </a:lnTo>
                    <a:lnTo>
                      <a:pt x="558" y="253"/>
                    </a:lnTo>
                    <a:lnTo>
                      <a:pt x="560" y="253"/>
                    </a:lnTo>
                    <a:lnTo>
                      <a:pt x="564" y="255"/>
                    </a:lnTo>
                    <a:lnTo>
                      <a:pt x="566" y="255"/>
                    </a:lnTo>
                    <a:lnTo>
                      <a:pt x="568" y="255"/>
                    </a:lnTo>
                    <a:lnTo>
                      <a:pt x="570" y="255"/>
                    </a:lnTo>
                    <a:lnTo>
                      <a:pt x="574" y="255"/>
                    </a:lnTo>
                    <a:lnTo>
                      <a:pt x="576" y="257"/>
                    </a:lnTo>
                    <a:lnTo>
                      <a:pt x="579" y="257"/>
                    </a:lnTo>
                    <a:lnTo>
                      <a:pt x="583" y="257"/>
                    </a:lnTo>
                    <a:lnTo>
                      <a:pt x="587" y="259"/>
                    </a:lnTo>
                    <a:lnTo>
                      <a:pt x="593" y="259"/>
                    </a:lnTo>
                    <a:lnTo>
                      <a:pt x="597" y="259"/>
                    </a:lnTo>
                    <a:lnTo>
                      <a:pt x="603" y="261"/>
                    </a:lnTo>
                    <a:lnTo>
                      <a:pt x="608" y="261"/>
                    </a:lnTo>
                    <a:lnTo>
                      <a:pt x="614" y="261"/>
                    </a:lnTo>
                    <a:lnTo>
                      <a:pt x="620" y="261"/>
                    </a:lnTo>
                    <a:lnTo>
                      <a:pt x="626" y="261"/>
                    </a:lnTo>
                    <a:lnTo>
                      <a:pt x="633" y="261"/>
                    </a:lnTo>
                    <a:lnTo>
                      <a:pt x="641" y="261"/>
                    </a:lnTo>
                    <a:lnTo>
                      <a:pt x="647" y="261"/>
                    </a:lnTo>
                    <a:lnTo>
                      <a:pt x="654" y="261"/>
                    </a:lnTo>
                    <a:lnTo>
                      <a:pt x="662" y="259"/>
                    </a:lnTo>
                    <a:lnTo>
                      <a:pt x="670" y="259"/>
                    </a:lnTo>
                    <a:lnTo>
                      <a:pt x="677" y="257"/>
                    </a:lnTo>
                    <a:lnTo>
                      <a:pt x="687" y="255"/>
                    </a:lnTo>
                    <a:lnTo>
                      <a:pt x="695" y="253"/>
                    </a:lnTo>
                    <a:lnTo>
                      <a:pt x="704" y="252"/>
                    </a:lnTo>
                    <a:lnTo>
                      <a:pt x="712" y="250"/>
                    </a:lnTo>
                    <a:lnTo>
                      <a:pt x="721" y="246"/>
                    </a:lnTo>
                    <a:lnTo>
                      <a:pt x="731" y="242"/>
                    </a:lnTo>
                    <a:lnTo>
                      <a:pt x="741" y="238"/>
                    </a:lnTo>
                    <a:lnTo>
                      <a:pt x="750" y="234"/>
                    </a:lnTo>
                    <a:lnTo>
                      <a:pt x="760" y="230"/>
                    </a:lnTo>
                    <a:lnTo>
                      <a:pt x="769" y="225"/>
                    </a:lnTo>
                    <a:lnTo>
                      <a:pt x="779" y="219"/>
                    </a:lnTo>
                    <a:lnTo>
                      <a:pt x="787" y="215"/>
                    </a:lnTo>
                    <a:lnTo>
                      <a:pt x="792" y="211"/>
                    </a:lnTo>
                    <a:lnTo>
                      <a:pt x="800" y="207"/>
                    </a:lnTo>
                    <a:lnTo>
                      <a:pt x="808" y="204"/>
                    </a:lnTo>
                    <a:lnTo>
                      <a:pt x="814" y="198"/>
                    </a:lnTo>
                    <a:lnTo>
                      <a:pt x="821" y="194"/>
                    </a:lnTo>
                    <a:lnTo>
                      <a:pt x="827" y="190"/>
                    </a:lnTo>
                    <a:lnTo>
                      <a:pt x="835" y="186"/>
                    </a:lnTo>
                    <a:lnTo>
                      <a:pt x="840" y="182"/>
                    </a:lnTo>
                    <a:lnTo>
                      <a:pt x="848" y="179"/>
                    </a:lnTo>
                    <a:lnTo>
                      <a:pt x="854" y="177"/>
                    </a:lnTo>
                    <a:lnTo>
                      <a:pt x="860" y="173"/>
                    </a:lnTo>
                    <a:lnTo>
                      <a:pt x="867" y="169"/>
                    </a:lnTo>
                    <a:lnTo>
                      <a:pt x="873" y="165"/>
                    </a:lnTo>
                    <a:lnTo>
                      <a:pt x="879" y="161"/>
                    </a:lnTo>
                    <a:lnTo>
                      <a:pt x="885" y="157"/>
                    </a:lnTo>
                    <a:lnTo>
                      <a:pt x="890" y="154"/>
                    </a:lnTo>
                    <a:lnTo>
                      <a:pt x="896" y="150"/>
                    </a:lnTo>
                    <a:lnTo>
                      <a:pt x="902" y="146"/>
                    </a:lnTo>
                    <a:lnTo>
                      <a:pt x="908" y="144"/>
                    </a:lnTo>
                    <a:lnTo>
                      <a:pt x="913" y="140"/>
                    </a:lnTo>
                    <a:lnTo>
                      <a:pt x="919" y="136"/>
                    </a:lnTo>
                    <a:lnTo>
                      <a:pt x="925" y="133"/>
                    </a:lnTo>
                    <a:lnTo>
                      <a:pt x="931" y="129"/>
                    </a:lnTo>
                    <a:lnTo>
                      <a:pt x="934" y="125"/>
                    </a:lnTo>
                    <a:lnTo>
                      <a:pt x="940" y="123"/>
                    </a:lnTo>
                    <a:lnTo>
                      <a:pt x="944" y="119"/>
                    </a:lnTo>
                    <a:lnTo>
                      <a:pt x="950" y="115"/>
                    </a:lnTo>
                    <a:lnTo>
                      <a:pt x="954" y="111"/>
                    </a:lnTo>
                    <a:lnTo>
                      <a:pt x="957" y="108"/>
                    </a:lnTo>
                    <a:lnTo>
                      <a:pt x="963" y="104"/>
                    </a:lnTo>
                    <a:lnTo>
                      <a:pt x="967" y="102"/>
                    </a:lnTo>
                    <a:lnTo>
                      <a:pt x="971" y="98"/>
                    </a:lnTo>
                    <a:lnTo>
                      <a:pt x="975" y="94"/>
                    </a:lnTo>
                    <a:lnTo>
                      <a:pt x="981" y="90"/>
                    </a:lnTo>
                    <a:lnTo>
                      <a:pt x="984" y="86"/>
                    </a:lnTo>
                    <a:lnTo>
                      <a:pt x="990" y="81"/>
                    </a:lnTo>
                    <a:lnTo>
                      <a:pt x="994" y="77"/>
                    </a:lnTo>
                    <a:lnTo>
                      <a:pt x="1000" y="73"/>
                    </a:lnTo>
                    <a:lnTo>
                      <a:pt x="1004" y="69"/>
                    </a:lnTo>
                    <a:lnTo>
                      <a:pt x="1009" y="63"/>
                    </a:lnTo>
                    <a:lnTo>
                      <a:pt x="1013" y="60"/>
                    </a:lnTo>
                    <a:lnTo>
                      <a:pt x="1019" y="56"/>
                    </a:lnTo>
                    <a:lnTo>
                      <a:pt x="1025" y="52"/>
                    </a:lnTo>
                    <a:lnTo>
                      <a:pt x="1030" y="48"/>
                    </a:lnTo>
                    <a:lnTo>
                      <a:pt x="1034" y="42"/>
                    </a:lnTo>
                    <a:lnTo>
                      <a:pt x="1040" y="38"/>
                    </a:lnTo>
                    <a:lnTo>
                      <a:pt x="1046" y="35"/>
                    </a:lnTo>
                    <a:lnTo>
                      <a:pt x="1052" y="31"/>
                    </a:lnTo>
                    <a:lnTo>
                      <a:pt x="1057" y="27"/>
                    </a:lnTo>
                    <a:lnTo>
                      <a:pt x="1061" y="25"/>
                    </a:lnTo>
                    <a:lnTo>
                      <a:pt x="1067" y="21"/>
                    </a:lnTo>
                    <a:lnTo>
                      <a:pt x="1073" y="17"/>
                    </a:lnTo>
                    <a:lnTo>
                      <a:pt x="1078" y="15"/>
                    </a:lnTo>
                    <a:lnTo>
                      <a:pt x="1084" y="12"/>
                    </a:lnTo>
                    <a:lnTo>
                      <a:pt x="1088" y="10"/>
                    </a:lnTo>
                    <a:lnTo>
                      <a:pt x="1094" y="8"/>
                    </a:lnTo>
                    <a:lnTo>
                      <a:pt x="1099" y="6"/>
                    </a:lnTo>
                    <a:lnTo>
                      <a:pt x="1103" y="4"/>
                    </a:lnTo>
                    <a:lnTo>
                      <a:pt x="1109" y="2"/>
                    </a:lnTo>
                    <a:lnTo>
                      <a:pt x="1113" y="2"/>
                    </a:lnTo>
                    <a:lnTo>
                      <a:pt x="1119" y="2"/>
                    </a:lnTo>
                    <a:lnTo>
                      <a:pt x="1123" y="0"/>
                    </a:lnTo>
                    <a:lnTo>
                      <a:pt x="1128" y="0"/>
                    </a:lnTo>
                    <a:lnTo>
                      <a:pt x="1132" y="2"/>
                    </a:lnTo>
                    <a:lnTo>
                      <a:pt x="1136" y="2"/>
                    </a:lnTo>
                    <a:lnTo>
                      <a:pt x="1140" y="2"/>
                    </a:lnTo>
                    <a:lnTo>
                      <a:pt x="1144" y="4"/>
                    </a:lnTo>
                    <a:lnTo>
                      <a:pt x="1149" y="4"/>
                    </a:lnTo>
                    <a:lnTo>
                      <a:pt x="1153" y="6"/>
                    </a:lnTo>
                    <a:lnTo>
                      <a:pt x="1157" y="8"/>
                    </a:lnTo>
                    <a:lnTo>
                      <a:pt x="1159" y="8"/>
                    </a:lnTo>
                    <a:lnTo>
                      <a:pt x="1163" y="10"/>
                    </a:lnTo>
                    <a:lnTo>
                      <a:pt x="1167" y="12"/>
                    </a:lnTo>
                    <a:lnTo>
                      <a:pt x="1170" y="13"/>
                    </a:lnTo>
                    <a:lnTo>
                      <a:pt x="1174" y="13"/>
                    </a:lnTo>
                    <a:lnTo>
                      <a:pt x="1176" y="15"/>
                    </a:lnTo>
                    <a:lnTo>
                      <a:pt x="1180" y="17"/>
                    </a:lnTo>
                    <a:lnTo>
                      <a:pt x="1182" y="19"/>
                    </a:lnTo>
                    <a:lnTo>
                      <a:pt x="1186" y="21"/>
                    </a:lnTo>
                    <a:lnTo>
                      <a:pt x="1188" y="23"/>
                    </a:lnTo>
                    <a:lnTo>
                      <a:pt x="1190" y="25"/>
                    </a:lnTo>
                    <a:lnTo>
                      <a:pt x="1194" y="27"/>
                    </a:lnTo>
                    <a:lnTo>
                      <a:pt x="1195" y="29"/>
                    </a:lnTo>
                    <a:lnTo>
                      <a:pt x="1197" y="31"/>
                    </a:lnTo>
                    <a:lnTo>
                      <a:pt x="1199" y="33"/>
                    </a:lnTo>
                    <a:lnTo>
                      <a:pt x="1201" y="35"/>
                    </a:lnTo>
                    <a:lnTo>
                      <a:pt x="1203" y="37"/>
                    </a:lnTo>
                    <a:lnTo>
                      <a:pt x="1205" y="38"/>
                    </a:lnTo>
                    <a:lnTo>
                      <a:pt x="1207" y="40"/>
                    </a:lnTo>
                    <a:lnTo>
                      <a:pt x="1209" y="42"/>
                    </a:lnTo>
                    <a:lnTo>
                      <a:pt x="1209" y="44"/>
                    </a:lnTo>
                    <a:lnTo>
                      <a:pt x="1211" y="44"/>
                    </a:lnTo>
                    <a:lnTo>
                      <a:pt x="1213" y="46"/>
                    </a:lnTo>
                    <a:lnTo>
                      <a:pt x="1213" y="48"/>
                    </a:lnTo>
                    <a:lnTo>
                      <a:pt x="1215" y="48"/>
                    </a:lnTo>
                    <a:lnTo>
                      <a:pt x="1215" y="50"/>
                    </a:lnTo>
                    <a:lnTo>
                      <a:pt x="1215" y="52"/>
                    </a:lnTo>
                    <a:lnTo>
                      <a:pt x="1217" y="52"/>
                    </a:lnTo>
                    <a:lnTo>
                      <a:pt x="1217" y="54"/>
                    </a:lnTo>
                    <a:lnTo>
                      <a:pt x="1217" y="56"/>
                    </a:lnTo>
                    <a:lnTo>
                      <a:pt x="1217" y="58"/>
                    </a:lnTo>
                    <a:lnTo>
                      <a:pt x="1218" y="58"/>
                    </a:lnTo>
                    <a:lnTo>
                      <a:pt x="1218" y="60"/>
                    </a:lnTo>
                    <a:lnTo>
                      <a:pt x="1217" y="61"/>
                    </a:lnTo>
                    <a:lnTo>
                      <a:pt x="1217" y="63"/>
                    </a:lnTo>
                    <a:lnTo>
                      <a:pt x="1217" y="65"/>
                    </a:lnTo>
                    <a:lnTo>
                      <a:pt x="1217" y="67"/>
                    </a:lnTo>
                    <a:lnTo>
                      <a:pt x="1217" y="69"/>
                    </a:lnTo>
                    <a:lnTo>
                      <a:pt x="1215" y="69"/>
                    </a:lnTo>
                    <a:lnTo>
                      <a:pt x="1215" y="71"/>
                    </a:lnTo>
                    <a:lnTo>
                      <a:pt x="1215" y="73"/>
                    </a:lnTo>
                    <a:lnTo>
                      <a:pt x="1213" y="75"/>
                    </a:lnTo>
                    <a:lnTo>
                      <a:pt x="1213" y="77"/>
                    </a:lnTo>
                    <a:lnTo>
                      <a:pt x="1213" y="79"/>
                    </a:lnTo>
                    <a:lnTo>
                      <a:pt x="1211" y="81"/>
                    </a:lnTo>
                    <a:lnTo>
                      <a:pt x="1211" y="83"/>
                    </a:lnTo>
                    <a:lnTo>
                      <a:pt x="1209" y="86"/>
                    </a:lnTo>
                    <a:lnTo>
                      <a:pt x="1209" y="88"/>
                    </a:lnTo>
                    <a:lnTo>
                      <a:pt x="1209" y="90"/>
                    </a:lnTo>
                    <a:lnTo>
                      <a:pt x="1207" y="92"/>
                    </a:lnTo>
                    <a:lnTo>
                      <a:pt x="1207" y="96"/>
                    </a:lnTo>
                    <a:lnTo>
                      <a:pt x="1205" y="98"/>
                    </a:lnTo>
                    <a:lnTo>
                      <a:pt x="1205" y="102"/>
                    </a:lnTo>
                    <a:lnTo>
                      <a:pt x="1203" y="106"/>
                    </a:lnTo>
                    <a:lnTo>
                      <a:pt x="1203" y="109"/>
                    </a:lnTo>
                    <a:lnTo>
                      <a:pt x="1201" y="113"/>
                    </a:lnTo>
                    <a:lnTo>
                      <a:pt x="1201" y="117"/>
                    </a:lnTo>
                    <a:lnTo>
                      <a:pt x="1199" y="121"/>
                    </a:lnTo>
                    <a:lnTo>
                      <a:pt x="1197" y="127"/>
                    </a:lnTo>
                    <a:lnTo>
                      <a:pt x="1197" y="131"/>
                    </a:lnTo>
                    <a:lnTo>
                      <a:pt x="1195" y="136"/>
                    </a:lnTo>
                    <a:lnTo>
                      <a:pt x="1194" y="142"/>
                    </a:lnTo>
                    <a:lnTo>
                      <a:pt x="1194" y="148"/>
                    </a:lnTo>
                    <a:lnTo>
                      <a:pt x="1192" y="156"/>
                    </a:lnTo>
                    <a:lnTo>
                      <a:pt x="1190" y="161"/>
                    </a:lnTo>
                    <a:lnTo>
                      <a:pt x="1188" y="169"/>
                    </a:lnTo>
                    <a:lnTo>
                      <a:pt x="1188" y="175"/>
                    </a:lnTo>
                    <a:lnTo>
                      <a:pt x="1186" y="182"/>
                    </a:lnTo>
                    <a:lnTo>
                      <a:pt x="1184" y="190"/>
                    </a:lnTo>
                    <a:lnTo>
                      <a:pt x="1184" y="198"/>
                    </a:lnTo>
                    <a:lnTo>
                      <a:pt x="1182" y="205"/>
                    </a:lnTo>
                    <a:lnTo>
                      <a:pt x="1180" y="213"/>
                    </a:lnTo>
                    <a:lnTo>
                      <a:pt x="1180" y="221"/>
                    </a:lnTo>
                    <a:lnTo>
                      <a:pt x="1178" y="229"/>
                    </a:lnTo>
                    <a:lnTo>
                      <a:pt x="1178" y="236"/>
                    </a:lnTo>
                    <a:lnTo>
                      <a:pt x="1178" y="246"/>
                    </a:lnTo>
                    <a:lnTo>
                      <a:pt x="1176" y="253"/>
                    </a:lnTo>
                    <a:lnTo>
                      <a:pt x="1176" y="261"/>
                    </a:lnTo>
                    <a:lnTo>
                      <a:pt x="1176" y="271"/>
                    </a:lnTo>
                    <a:lnTo>
                      <a:pt x="1174" y="278"/>
                    </a:lnTo>
                    <a:lnTo>
                      <a:pt x="1174" y="286"/>
                    </a:lnTo>
                    <a:lnTo>
                      <a:pt x="1174" y="296"/>
                    </a:lnTo>
                    <a:lnTo>
                      <a:pt x="1174" y="303"/>
                    </a:lnTo>
                    <a:lnTo>
                      <a:pt x="1176" y="311"/>
                    </a:lnTo>
                    <a:lnTo>
                      <a:pt x="1176" y="321"/>
                    </a:lnTo>
                    <a:lnTo>
                      <a:pt x="1176" y="328"/>
                    </a:lnTo>
                    <a:lnTo>
                      <a:pt x="1176" y="336"/>
                    </a:lnTo>
                    <a:lnTo>
                      <a:pt x="1178" y="344"/>
                    </a:lnTo>
                    <a:lnTo>
                      <a:pt x="1178" y="349"/>
                    </a:lnTo>
                    <a:lnTo>
                      <a:pt x="1178" y="357"/>
                    </a:lnTo>
                    <a:lnTo>
                      <a:pt x="1178" y="363"/>
                    </a:lnTo>
                    <a:lnTo>
                      <a:pt x="1180" y="369"/>
                    </a:lnTo>
                    <a:lnTo>
                      <a:pt x="1180" y="373"/>
                    </a:lnTo>
                    <a:lnTo>
                      <a:pt x="1180" y="378"/>
                    </a:lnTo>
                    <a:lnTo>
                      <a:pt x="1180" y="382"/>
                    </a:lnTo>
                    <a:lnTo>
                      <a:pt x="1180" y="386"/>
                    </a:lnTo>
                    <a:lnTo>
                      <a:pt x="1180" y="392"/>
                    </a:lnTo>
                    <a:lnTo>
                      <a:pt x="1180" y="396"/>
                    </a:lnTo>
                    <a:lnTo>
                      <a:pt x="1180" y="399"/>
                    </a:lnTo>
                    <a:lnTo>
                      <a:pt x="1180" y="403"/>
                    </a:lnTo>
                    <a:lnTo>
                      <a:pt x="1180" y="405"/>
                    </a:lnTo>
                    <a:lnTo>
                      <a:pt x="1180" y="409"/>
                    </a:lnTo>
                    <a:lnTo>
                      <a:pt x="1180" y="413"/>
                    </a:lnTo>
                    <a:lnTo>
                      <a:pt x="1180" y="417"/>
                    </a:lnTo>
                    <a:lnTo>
                      <a:pt x="1180" y="421"/>
                    </a:lnTo>
                    <a:lnTo>
                      <a:pt x="1180" y="424"/>
                    </a:lnTo>
                    <a:lnTo>
                      <a:pt x="1182" y="428"/>
                    </a:lnTo>
                    <a:lnTo>
                      <a:pt x="1182" y="432"/>
                    </a:lnTo>
                    <a:lnTo>
                      <a:pt x="1182" y="438"/>
                    </a:lnTo>
                    <a:lnTo>
                      <a:pt x="1182" y="442"/>
                    </a:lnTo>
                    <a:lnTo>
                      <a:pt x="1184" y="445"/>
                    </a:lnTo>
                    <a:lnTo>
                      <a:pt x="1184" y="451"/>
                    </a:lnTo>
                    <a:lnTo>
                      <a:pt x="1184" y="457"/>
                    </a:lnTo>
                    <a:lnTo>
                      <a:pt x="1186" y="463"/>
                    </a:lnTo>
                    <a:lnTo>
                      <a:pt x="1188" y="469"/>
                    </a:lnTo>
                    <a:lnTo>
                      <a:pt x="1188" y="476"/>
                    </a:lnTo>
                    <a:lnTo>
                      <a:pt x="1190" y="484"/>
                    </a:lnTo>
                    <a:lnTo>
                      <a:pt x="1192" y="492"/>
                    </a:lnTo>
                    <a:lnTo>
                      <a:pt x="1194" y="499"/>
                    </a:lnTo>
                    <a:lnTo>
                      <a:pt x="1195" y="507"/>
                    </a:lnTo>
                    <a:lnTo>
                      <a:pt x="1197" y="517"/>
                    </a:lnTo>
                    <a:lnTo>
                      <a:pt x="1197" y="526"/>
                    </a:lnTo>
                    <a:lnTo>
                      <a:pt x="1199" y="534"/>
                    </a:lnTo>
                    <a:lnTo>
                      <a:pt x="1201" y="543"/>
                    </a:lnTo>
                    <a:lnTo>
                      <a:pt x="1203" y="553"/>
                    </a:lnTo>
                    <a:lnTo>
                      <a:pt x="1205" y="563"/>
                    </a:lnTo>
                    <a:lnTo>
                      <a:pt x="1205" y="572"/>
                    </a:lnTo>
                    <a:lnTo>
                      <a:pt x="1207" y="582"/>
                    </a:lnTo>
                    <a:lnTo>
                      <a:pt x="1207" y="591"/>
                    </a:lnTo>
                    <a:lnTo>
                      <a:pt x="1207" y="601"/>
                    </a:lnTo>
                    <a:lnTo>
                      <a:pt x="1209" y="611"/>
                    </a:lnTo>
                    <a:lnTo>
                      <a:pt x="1209" y="620"/>
                    </a:lnTo>
                    <a:lnTo>
                      <a:pt x="1209" y="630"/>
                    </a:lnTo>
                    <a:lnTo>
                      <a:pt x="1209" y="639"/>
                    </a:lnTo>
                    <a:lnTo>
                      <a:pt x="1207" y="649"/>
                    </a:lnTo>
                    <a:lnTo>
                      <a:pt x="1207" y="659"/>
                    </a:lnTo>
                    <a:lnTo>
                      <a:pt x="1205" y="668"/>
                    </a:lnTo>
                    <a:lnTo>
                      <a:pt x="1203" y="676"/>
                    </a:lnTo>
                    <a:lnTo>
                      <a:pt x="1201" y="685"/>
                    </a:lnTo>
                    <a:lnTo>
                      <a:pt x="1199" y="693"/>
                    </a:lnTo>
                    <a:lnTo>
                      <a:pt x="1197" y="701"/>
                    </a:lnTo>
                    <a:lnTo>
                      <a:pt x="1194" y="709"/>
                    </a:lnTo>
                    <a:lnTo>
                      <a:pt x="1190" y="716"/>
                    </a:lnTo>
                    <a:lnTo>
                      <a:pt x="1186" y="724"/>
                    </a:lnTo>
                    <a:lnTo>
                      <a:pt x="1180" y="730"/>
                    </a:lnTo>
                    <a:lnTo>
                      <a:pt x="1176" y="735"/>
                    </a:lnTo>
                    <a:lnTo>
                      <a:pt x="1170" y="741"/>
                    </a:lnTo>
                    <a:lnTo>
                      <a:pt x="1165" y="747"/>
                    </a:lnTo>
                    <a:lnTo>
                      <a:pt x="1157" y="751"/>
                    </a:lnTo>
                    <a:lnTo>
                      <a:pt x="1149" y="755"/>
                    </a:lnTo>
                    <a:lnTo>
                      <a:pt x="1149" y="757"/>
                    </a:lnTo>
                    <a:lnTo>
                      <a:pt x="1147" y="757"/>
                    </a:lnTo>
                    <a:lnTo>
                      <a:pt x="1146" y="758"/>
                    </a:lnTo>
                    <a:lnTo>
                      <a:pt x="1144" y="760"/>
                    </a:lnTo>
                    <a:lnTo>
                      <a:pt x="1142" y="760"/>
                    </a:lnTo>
                    <a:lnTo>
                      <a:pt x="1140" y="762"/>
                    </a:lnTo>
                    <a:lnTo>
                      <a:pt x="1138" y="764"/>
                    </a:lnTo>
                    <a:lnTo>
                      <a:pt x="1136" y="766"/>
                    </a:lnTo>
                    <a:lnTo>
                      <a:pt x="1134" y="768"/>
                    </a:lnTo>
                    <a:lnTo>
                      <a:pt x="1132" y="770"/>
                    </a:lnTo>
                    <a:lnTo>
                      <a:pt x="1130" y="774"/>
                    </a:lnTo>
                    <a:lnTo>
                      <a:pt x="1128" y="776"/>
                    </a:lnTo>
                    <a:lnTo>
                      <a:pt x="1124" y="778"/>
                    </a:lnTo>
                    <a:lnTo>
                      <a:pt x="1123" y="782"/>
                    </a:lnTo>
                    <a:lnTo>
                      <a:pt x="1121" y="783"/>
                    </a:lnTo>
                    <a:lnTo>
                      <a:pt x="1119" y="785"/>
                    </a:lnTo>
                    <a:lnTo>
                      <a:pt x="1117" y="789"/>
                    </a:lnTo>
                    <a:lnTo>
                      <a:pt x="1115" y="791"/>
                    </a:lnTo>
                    <a:lnTo>
                      <a:pt x="1111" y="795"/>
                    </a:lnTo>
                    <a:lnTo>
                      <a:pt x="1109" y="799"/>
                    </a:lnTo>
                    <a:lnTo>
                      <a:pt x="1109" y="801"/>
                    </a:lnTo>
                    <a:lnTo>
                      <a:pt x="1107" y="805"/>
                    </a:lnTo>
                    <a:lnTo>
                      <a:pt x="1105" y="806"/>
                    </a:lnTo>
                    <a:lnTo>
                      <a:pt x="1103" y="810"/>
                    </a:lnTo>
                    <a:lnTo>
                      <a:pt x="1103" y="814"/>
                    </a:lnTo>
                    <a:lnTo>
                      <a:pt x="1101" y="816"/>
                    </a:lnTo>
                    <a:lnTo>
                      <a:pt x="1101" y="820"/>
                    </a:lnTo>
                    <a:lnTo>
                      <a:pt x="1101" y="822"/>
                    </a:lnTo>
                    <a:lnTo>
                      <a:pt x="1099" y="826"/>
                    </a:lnTo>
                    <a:lnTo>
                      <a:pt x="1101" y="830"/>
                    </a:lnTo>
                    <a:lnTo>
                      <a:pt x="1101" y="833"/>
                    </a:lnTo>
                    <a:lnTo>
                      <a:pt x="1101" y="837"/>
                    </a:lnTo>
                    <a:lnTo>
                      <a:pt x="1101" y="841"/>
                    </a:lnTo>
                    <a:lnTo>
                      <a:pt x="1101" y="847"/>
                    </a:lnTo>
                    <a:lnTo>
                      <a:pt x="1101" y="853"/>
                    </a:lnTo>
                    <a:lnTo>
                      <a:pt x="1101" y="858"/>
                    </a:lnTo>
                    <a:lnTo>
                      <a:pt x="1101" y="866"/>
                    </a:lnTo>
                    <a:lnTo>
                      <a:pt x="1103" y="872"/>
                    </a:lnTo>
                    <a:lnTo>
                      <a:pt x="1103" y="879"/>
                    </a:lnTo>
                    <a:lnTo>
                      <a:pt x="1103" y="887"/>
                    </a:lnTo>
                    <a:lnTo>
                      <a:pt x="1105" y="897"/>
                    </a:lnTo>
                    <a:lnTo>
                      <a:pt x="1105" y="904"/>
                    </a:lnTo>
                    <a:lnTo>
                      <a:pt x="1107" y="912"/>
                    </a:lnTo>
                    <a:lnTo>
                      <a:pt x="1107" y="922"/>
                    </a:lnTo>
                    <a:lnTo>
                      <a:pt x="1109" y="931"/>
                    </a:lnTo>
                    <a:lnTo>
                      <a:pt x="1111" y="941"/>
                    </a:lnTo>
                    <a:lnTo>
                      <a:pt x="1113" y="949"/>
                    </a:lnTo>
                    <a:lnTo>
                      <a:pt x="1113" y="958"/>
                    </a:lnTo>
                    <a:lnTo>
                      <a:pt x="1115" y="970"/>
                    </a:lnTo>
                    <a:lnTo>
                      <a:pt x="1119" y="979"/>
                    </a:lnTo>
                    <a:lnTo>
                      <a:pt x="1121" y="989"/>
                    </a:lnTo>
                    <a:lnTo>
                      <a:pt x="1123" y="998"/>
                    </a:lnTo>
                    <a:lnTo>
                      <a:pt x="1124" y="1008"/>
                    </a:lnTo>
                    <a:lnTo>
                      <a:pt x="1128" y="1020"/>
                    </a:lnTo>
                    <a:lnTo>
                      <a:pt x="1130" y="1029"/>
                    </a:lnTo>
                    <a:lnTo>
                      <a:pt x="1134" y="1039"/>
                    </a:lnTo>
                    <a:lnTo>
                      <a:pt x="1138" y="1048"/>
                    </a:lnTo>
                    <a:lnTo>
                      <a:pt x="1142" y="1060"/>
                    </a:lnTo>
                    <a:lnTo>
                      <a:pt x="1146" y="1070"/>
                    </a:lnTo>
                    <a:lnTo>
                      <a:pt x="1149" y="1079"/>
                    </a:lnTo>
                    <a:lnTo>
                      <a:pt x="1153" y="1089"/>
                    </a:lnTo>
                    <a:lnTo>
                      <a:pt x="1151" y="1089"/>
                    </a:lnTo>
                    <a:lnTo>
                      <a:pt x="1149" y="1089"/>
                    </a:lnTo>
                    <a:lnTo>
                      <a:pt x="1147" y="1087"/>
                    </a:lnTo>
                    <a:lnTo>
                      <a:pt x="1146" y="1087"/>
                    </a:lnTo>
                    <a:lnTo>
                      <a:pt x="1142" y="1087"/>
                    </a:lnTo>
                    <a:lnTo>
                      <a:pt x="1138" y="1087"/>
                    </a:lnTo>
                    <a:lnTo>
                      <a:pt x="1134" y="1087"/>
                    </a:lnTo>
                    <a:lnTo>
                      <a:pt x="1130" y="1087"/>
                    </a:lnTo>
                    <a:lnTo>
                      <a:pt x="1126" y="1085"/>
                    </a:lnTo>
                    <a:lnTo>
                      <a:pt x="1121" y="1085"/>
                    </a:lnTo>
                    <a:lnTo>
                      <a:pt x="1117" y="1085"/>
                    </a:lnTo>
                    <a:lnTo>
                      <a:pt x="1111" y="1085"/>
                    </a:lnTo>
                    <a:lnTo>
                      <a:pt x="1105" y="1083"/>
                    </a:lnTo>
                    <a:lnTo>
                      <a:pt x="1101" y="1083"/>
                    </a:lnTo>
                    <a:lnTo>
                      <a:pt x="1096" y="1083"/>
                    </a:lnTo>
                    <a:lnTo>
                      <a:pt x="1090" y="1081"/>
                    </a:lnTo>
                    <a:lnTo>
                      <a:pt x="1084" y="1081"/>
                    </a:lnTo>
                    <a:lnTo>
                      <a:pt x="1078" y="1081"/>
                    </a:lnTo>
                    <a:lnTo>
                      <a:pt x="1073" y="1079"/>
                    </a:lnTo>
                    <a:lnTo>
                      <a:pt x="1067" y="1079"/>
                    </a:lnTo>
                    <a:lnTo>
                      <a:pt x="1063" y="1077"/>
                    </a:lnTo>
                    <a:lnTo>
                      <a:pt x="1057" y="1077"/>
                    </a:lnTo>
                    <a:lnTo>
                      <a:pt x="1052" y="1075"/>
                    </a:lnTo>
                    <a:lnTo>
                      <a:pt x="1048" y="1075"/>
                    </a:lnTo>
                    <a:lnTo>
                      <a:pt x="1042" y="1073"/>
                    </a:lnTo>
                    <a:lnTo>
                      <a:pt x="1038" y="1073"/>
                    </a:lnTo>
                    <a:lnTo>
                      <a:pt x="1034" y="1071"/>
                    </a:lnTo>
                    <a:lnTo>
                      <a:pt x="1030" y="1071"/>
                    </a:lnTo>
                    <a:lnTo>
                      <a:pt x="1027" y="1070"/>
                    </a:lnTo>
                    <a:lnTo>
                      <a:pt x="1023" y="1070"/>
                    </a:lnTo>
                    <a:lnTo>
                      <a:pt x="1019" y="1068"/>
                    </a:lnTo>
                    <a:lnTo>
                      <a:pt x="1017" y="1066"/>
                    </a:lnTo>
                    <a:lnTo>
                      <a:pt x="1013" y="1066"/>
                    </a:lnTo>
                    <a:lnTo>
                      <a:pt x="1011" y="1064"/>
                    </a:lnTo>
                    <a:lnTo>
                      <a:pt x="1007" y="1064"/>
                    </a:lnTo>
                    <a:lnTo>
                      <a:pt x="1005" y="1062"/>
                    </a:lnTo>
                    <a:lnTo>
                      <a:pt x="1004" y="1062"/>
                    </a:lnTo>
                    <a:lnTo>
                      <a:pt x="1000" y="1062"/>
                    </a:lnTo>
                    <a:lnTo>
                      <a:pt x="998" y="1060"/>
                    </a:lnTo>
                    <a:lnTo>
                      <a:pt x="996" y="1060"/>
                    </a:lnTo>
                    <a:lnTo>
                      <a:pt x="994" y="1060"/>
                    </a:lnTo>
                    <a:lnTo>
                      <a:pt x="990" y="1060"/>
                    </a:lnTo>
                    <a:lnTo>
                      <a:pt x="988" y="1058"/>
                    </a:lnTo>
                    <a:lnTo>
                      <a:pt x="986" y="1058"/>
                    </a:lnTo>
                    <a:lnTo>
                      <a:pt x="984" y="1058"/>
                    </a:lnTo>
                    <a:lnTo>
                      <a:pt x="982" y="1058"/>
                    </a:lnTo>
                    <a:lnTo>
                      <a:pt x="981" y="1058"/>
                    </a:lnTo>
                    <a:lnTo>
                      <a:pt x="979" y="1058"/>
                    </a:lnTo>
                    <a:lnTo>
                      <a:pt x="977" y="1058"/>
                    </a:lnTo>
                    <a:lnTo>
                      <a:pt x="975" y="1058"/>
                    </a:lnTo>
                    <a:lnTo>
                      <a:pt x="973" y="1058"/>
                    </a:lnTo>
                    <a:lnTo>
                      <a:pt x="971" y="1058"/>
                    </a:lnTo>
                    <a:lnTo>
                      <a:pt x="969" y="1060"/>
                    </a:lnTo>
                    <a:lnTo>
                      <a:pt x="967" y="1060"/>
                    </a:lnTo>
                    <a:lnTo>
                      <a:pt x="965" y="1060"/>
                    </a:lnTo>
                    <a:lnTo>
                      <a:pt x="963" y="1062"/>
                    </a:lnTo>
                    <a:lnTo>
                      <a:pt x="961" y="1062"/>
                    </a:lnTo>
                    <a:lnTo>
                      <a:pt x="959" y="1064"/>
                    </a:lnTo>
                    <a:lnTo>
                      <a:pt x="957" y="1064"/>
                    </a:lnTo>
                    <a:lnTo>
                      <a:pt x="957" y="1066"/>
                    </a:lnTo>
                    <a:lnTo>
                      <a:pt x="956" y="1066"/>
                    </a:lnTo>
                    <a:lnTo>
                      <a:pt x="954" y="1066"/>
                    </a:lnTo>
                    <a:lnTo>
                      <a:pt x="954" y="1068"/>
                    </a:lnTo>
                    <a:lnTo>
                      <a:pt x="952" y="1068"/>
                    </a:lnTo>
                    <a:lnTo>
                      <a:pt x="950" y="1070"/>
                    </a:lnTo>
                    <a:lnTo>
                      <a:pt x="948" y="1070"/>
                    </a:lnTo>
                    <a:lnTo>
                      <a:pt x="946" y="1070"/>
                    </a:lnTo>
                    <a:lnTo>
                      <a:pt x="946" y="1071"/>
                    </a:lnTo>
                    <a:lnTo>
                      <a:pt x="944" y="1071"/>
                    </a:lnTo>
                    <a:lnTo>
                      <a:pt x="942" y="1073"/>
                    </a:lnTo>
                    <a:lnTo>
                      <a:pt x="940" y="1073"/>
                    </a:lnTo>
                    <a:lnTo>
                      <a:pt x="938" y="1073"/>
                    </a:lnTo>
                    <a:lnTo>
                      <a:pt x="936" y="1075"/>
                    </a:lnTo>
                    <a:lnTo>
                      <a:pt x="934" y="1075"/>
                    </a:lnTo>
                    <a:lnTo>
                      <a:pt x="933" y="1075"/>
                    </a:lnTo>
                    <a:lnTo>
                      <a:pt x="931" y="1077"/>
                    </a:lnTo>
                    <a:lnTo>
                      <a:pt x="929" y="1077"/>
                    </a:lnTo>
                    <a:lnTo>
                      <a:pt x="927" y="1077"/>
                    </a:lnTo>
                    <a:lnTo>
                      <a:pt x="925" y="1077"/>
                    </a:lnTo>
                    <a:lnTo>
                      <a:pt x="925" y="1079"/>
                    </a:lnTo>
                    <a:lnTo>
                      <a:pt x="923" y="1079"/>
                    </a:lnTo>
                    <a:lnTo>
                      <a:pt x="921" y="1079"/>
                    </a:lnTo>
                    <a:lnTo>
                      <a:pt x="919" y="1079"/>
                    </a:lnTo>
                    <a:lnTo>
                      <a:pt x="917" y="1081"/>
                    </a:lnTo>
                    <a:lnTo>
                      <a:pt x="915" y="1081"/>
                    </a:lnTo>
                    <a:lnTo>
                      <a:pt x="913" y="1081"/>
                    </a:lnTo>
                    <a:lnTo>
                      <a:pt x="911" y="1081"/>
                    </a:lnTo>
                    <a:lnTo>
                      <a:pt x="910" y="1081"/>
                    </a:lnTo>
                    <a:lnTo>
                      <a:pt x="908" y="1081"/>
                    </a:lnTo>
                    <a:lnTo>
                      <a:pt x="906" y="1081"/>
                    </a:lnTo>
                    <a:lnTo>
                      <a:pt x="904" y="1081"/>
                    </a:lnTo>
                    <a:lnTo>
                      <a:pt x="902" y="1081"/>
                    </a:lnTo>
                    <a:lnTo>
                      <a:pt x="900" y="1081"/>
                    </a:lnTo>
                    <a:lnTo>
                      <a:pt x="898" y="1081"/>
                    </a:lnTo>
                    <a:lnTo>
                      <a:pt x="896" y="1081"/>
                    </a:lnTo>
                    <a:lnTo>
                      <a:pt x="894" y="1079"/>
                    </a:lnTo>
                    <a:lnTo>
                      <a:pt x="892" y="1079"/>
                    </a:lnTo>
                    <a:lnTo>
                      <a:pt x="890" y="1077"/>
                    </a:lnTo>
                    <a:lnTo>
                      <a:pt x="888" y="1077"/>
                    </a:lnTo>
                    <a:lnTo>
                      <a:pt x="886" y="1075"/>
                    </a:lnTo>
                    <a:lnTo>
                      <a:pt x="885" y="1073"/>
                    </a:lnTo>
                    <a:lnTo>
                      <a:pt x="883" y="1073"/>
                    </a:lnTo>
                    <a:lnTo>
                      <a:pt x="881" y="1071"/>
                    </a:lnTo>
                    <a:lnTo>
                      <a:pt x="879" y="1070"/>
                    </a:lnTo>
                    <a:lnTo>
                      <a:pt x="877" y="1068"/>
                    </a:lnTo>
                    <a:lnTo>
                      <a:pt x="875" y="1066"/>
                    </a:lnTo>
                    <a:lnTo>
                      <a:pt x="873" y="1066"/>
                    </a:lnTo>
                    <a:lnTo>
                      <a:pt x="871" y="1064"/>
                    </a:lnTo>
                    <a:lnTo>
                      <a:pt x="867" y="1060"/>
                    </a:lnTo>
                    <a:lnTo>
                      <a:pt x="865" y="1058"/>
                    </a:lnTo>
                    <a:lnTo>
                      <a:pt x="863" y="1056"/>
                    </a:lnTo>
                    <a:lnTo>
                      <a:pt x="862" y="1054"/>
                    </a:lnTo>
                    <a:lnTo>
                      <a:pt x="860" y="1052"/>
                    </a:lnTo>
                    <a:lnTo>
                      <a:pt x="858" y="1048"/>
                    </a:lnTo>
                    <a:lnTo>
                      <a:pt x="854" y="1046"/>
                    </a:lnTo>
                    <a:lnTo>
                      <a:pt x="852" y="1043"/>
                    </a:lnTo>
                    <a:lnTo>
                      <a:pt x="850" y="1041"/>
                    </a:lnTo>
                    <a:lnTo>
                      <a:pt x="846" y="1037"/>
                    </a:lnTo>
                    <a:lnTo>
                      <a:pt x="844" y="1033"/>
                    </a:lnTo>
                    <a:lnTo>
                      <a:pt x="842" y="1031"/>
                    </a:lnTo>
                    <a:lnTo>
                      <a:pt x="840" y="1027"/>
                    </a:lnTo>
                    <a:lnTo>
                      <a:pt x="837" y="1023"/>
                    </a:lnTo>
                    <a:lnTo>
                      <a:pt x="835" y="1020"/>
                    </a:lnTo>
                    <a:lnTo>
                      <a:pt x="833" y="1018"/>
                    </a:lnTo>
                    <a:lnTo>
                      <a:pt x="831" y="1014"/>
                    </a:lnTo>
                    <a:lnTo>
                      <a:pt x="829" y="1012"/>
                    </a:lnTo>
                    <a:lnTo>
                      <a:pt x="827" y="1008"/>
                    </a:lnTo>
                    <a:lnTo>
                      <a:pt x="825" y="1006"/>
                    </a:lnTo>
                    <a:lnTo>
                      <a:pt x="823" y="1002"/>
                    </a:lnTo>
                    <a:lnTo>
                      <a:pt x="821" y="1000"/>
                    </a:lnTo>
                    <a:lnTo>
                      <a:pt x="819" y="998"/>
                    </a:lnTo>
                    <a:lnTo>
                      <a:pt x="817" y="997"/>
                    </a:lnTo>
                    <a:lnTo>
                      <a:pt x="815" y="995"/>
                    </a:lnTo>
                    <a:lnTo>
                      <a:pt x="814" y="993"/>
                    </a:lnTo>
                    <a:lnTo>
                      <a:pt x="812" y="991"/>
                    </a:lnTo>
                    <a:lnTo>
                      <a:pt x="810" y="991"/>
                    </a:lnTo>
                    <a:lnTo>
                      <a:pt x="808" y="991"/>
                    </a:lnTo>
                    <a:lnTo>
                      <a:pt x="806" y="993"/>
                    </a:lnTo>
                    <a:lnTo>
                      <a:pt x="804" y="995"/>
                    </a:lnTo>
                    <a:lnTo>
                      <a:pt x="804" y="997"/>
                    </a:lnTo>
                    <a:lnTo>
                      <a:pt x="802" y="998"/>
                    </a:lnTo>
                    <a:lnTo>
                      <a:pt x="802" y="1002"/>
                    </a:lnTo>
                    <a:lnTo>
                      <a:pt x="800" y="1006"/>
                    </a:lnTo>
                    <a:lnTo>
                      <a:pt x="800" y="1010"/>
                    </a:lnTo>
                    <a:lnTo>
                      <a:pt x="800" y="1014"/>
                    </a:lnTo>
                    <a:lnTo>
                      <a:pt x="798" y="1020"/>
                    </a:lnTo>
                    <a:lnTo>
                      <a:pt x="798" y="1025"/>
                    </a:lnTo>
                    <a:lnTo>
                      <a:pt x="798" y="1031"/>
                    </a:lnTo>
                    <a:lnTo>
                      <a:pt x="798" y="1037"/>
                    </a:lnTo>
                    <a:lnTo>
                      <a:pt x="796" y="1043"/>
                    </a:lnTo>
                    <a:lnTo>
                      <a:pt x="796" y="1048"/>
                    </a:lnTo>
                    <a:lnTo>
                      <a:pt x="794" y="1052"/>
                    </a:lnTo>
                    <a:lnTo>
                      <a:pt x="794" y="1056"/>
                    </a:lnTo>
                    <a:lnTo>
                      <a:pt x="792" y="1060"/>
                    </a:lnTo>
                    <a:lnTo>
                      <a:pt x="792" y="1064"/>
                    </a:lnTo>
                    <a:lnTo>
                      <a:pt x="791" y="1066"/>
                    </a:lnTo>
                    <a:lnTo>
                      <a:pt x="789" y="1070"/>
                    </a:lnTo>
                    <a:lnTo>
                      <a:pt x="787" y="1071"/>
                    </a:lnTo>
                    <a:lnTo>
                      <a:pt x="787" y="1073"/>
                    </a:lnTo>
                    <a:lnTo>
                      <a:pt x="785" y="1075"/>
                    </a:lnTo>
                    <a:lnTo>
                      <a:pt x="783" y="1075"/>
                    </a:lnTo>
                    <a:lnTo>
                      <a:pt x="781" y="1075"/>
                    </a:lnTo>
                    <a:lnTo>
                      <a:pt x="777" y="1077"/>
                    </a:lnTo>
                    <a:lnTo>
                      <a:pt x="775" y="1077"/>
                    </a:lnTo>
                    <a:lnTo>
                      <a:pt x="773" y="1077"/>
                    </a:lnTo>
                    <a:lnTo>
                      <a:pt x="771" y="1075"/>
                    </a:lnTo>
                    <a:lnTo>
                      <a:pt x="768" y="1075"/>
                    </a:lnTo>
                    <a:lnTo>
                      <a:pt x="766" y="1073"/>
                    </a:lnTo>
                    <a:lnTo>
                      <a:pt x="762" y="1071"/>
                    </a:lnTo>
                    <a:lnTo>
                      <a:pt x="760" y="1070"/>
                    </a:lnTo>
                    <a:lnTo>
                      <a:pt x="756" y="1068"/>
                    </a:lnTo>
                    <a:lnTo>
                      <a:pt x="752" y="1064"/>
                    </a:lnTo>
                    <a:lnTo>
                      <a:pt x="748" y="1062"/>
                    </a:lnTo>
                    <a:lnTo>
                      <a:pt x="744" y="1058"/>
                    </a:lnTo>
                    <a:lnTo>
                      <a:pt x="741" y="1054"/>
                    </a:lnTo>
                    <a:lnTo>
                      <a:pt x="737" y="1050"/>
                    </a:lnTo>
                    <a:lnTo>
                      <a:pt x="733" y="1045"/>
                    </a:lnTo>
                    <a:lnTo>
                      <a:pt x="729" y="1041"/>
                    </a:lnTo>
                    <a:lnTo>
                      <a:pt x="725" y="1035"/>
                    </a:lnTo>
                    <a:lnTo>
                      <a:pt x="721" y="1029"/>
                    </a:lnTo>
                    <a:lnTo>
                      <a:pt x="716" y="1025"/>
                    </a:lnTo>
                    <a:lnTo>
                      <a:pt x="714" y="1022"/>
                    </a:lnTo>
                    <a:lnTo>
                      <a:pt x="710" y="1018"/>
                    </a:lnTo>
                    <a:lnTo>
                      <a:pt x="706" y="1014"/>
                    </a:lnTo>
                    <a:lnTo>
                      <a:pt x="702" y="1010"/>
                    </a:lnTo>
                    <a:lnTo>
                      <a:pt x="700" y="1006"/>
                    </a:lnTo>
                    <a:lnTo>
                      <a:pt x="698" y="1004"/>
                    </a:lnTo>
                    <a:lnTo>
                      <a:pt x="695" y="1002"/>
                    </a:lnTo>
                    <a:lnTo>
                      <a:pt x="693" y="998"/>
                    </a:lnTo>
                    <a:lnTo>
                      <a:pt x="691" y="997"/>
                    </a:lnTo>
                    <a:lnTo>
                      <a:pt x="689" y="997"/>
                    </a:lnTo>
                    <a:lnTo>
                      <a:pt x="687" y="995"/>
                    </a:lnTo>
                    <a:lnTo>
                      <a:pt x="685" y="995"/>
                    </a:lnTo>
                    <a:lnTo>
                      <a:pt x="683" y="993"/>
                    </a:lnTo>
                    <a:lnTo>
                      <a:pt x="681" y="993"/>
                    </a:lnTo>
                    <a:lnTo>
                      <a:pt x="679" y="993"/>
                    </a:lnTo>
                    <a:lnTo>
                      <a:pt x="677" y="993"/>
                    </a:lnTo>
                    <a:lnTo>
                      <a:pt x="675" y="993"/>
                    </a:lnTo>
                    <a:lnTo>
                      <a:pt x="675" y="995"/>
                    </a:lnTo>
                    <a:lnTo>
                      <a:pt x="674" y="995"/>
                    </a:lnTo>
                    <a:lnTo>
                      <a:pt x="672" y="997"/>
                    </a:lnTo>
                    <a:lnTo>
                      <a:pt x="670" y="998"/>
                    </a:lnTo>
                    <a:lnTo>
                      <a:pt x="666" y="1000"/>
                    </a:lnTo>
                    <a:lnTo>
                      <a:pt x="664" y="1002"/>
                    </a:lnTo>
                    <a:lnTo>
                      <a:pt x="662" y="1004"/>
                    </a:lnTo>
                    <a:lnTo>
                      <a:pt x="660" y="1006"/>
                    </a:lnTo>
                    <a:lnTo>
                      <a:pt x="656" y="1008"/>
                    </a:lnTo>
                    <a:lnTo>
                      <a:pt x="654" y="1012"/>
                    </a:lnTo>
                    <a:lnTo>
                      <a:pt x="650" y="1014"/>
                    </a:lnTo>
                    <a:lnTo>
                      <a:pt x="649" y="1018"/>
                    </a:lnTo>
                    <a:lnTo>
                      <a:pt x="645" y="1022"/>
                    </a:lnTo>
                    <a:lnTo>
                      <a:pt x="641" y="1025"/>
                    </a:lnTo>
                    <a:lnTo>
                      <a:pt x="637" y="1027"/>
                    </a:lnTo>
                    <a:lnTo>
                      <a:pt x="633" y="1031"/>
                    </a:lnTo>
                    <a:lnTo>
                      <a:pt x="629" y="1033"/>
                    </a:lnTo>
                    <a:lnTo>
                      <a:pt x="626" y="1035"/>
                    </a:lnTo>
                    <a:lnTo>
                      <a:pt x="624" y="1037"/>
                    </a:lnTo>
                    <a:lnTo>
                      <a:pt x="620" y="1039"/>
                    </a:lnTo>
                    <a:lnTo>
                      <a:pt x="616" y="1039"/>
                    </a:lnTo>
                    <a:lnTo>
                      <a:pt x="612" y="1041"/>
                    </a:lnTo>
                    <a:lnTo>
                      <a:pt x="610" y="1041"/>
                    </a:lnTo>
                    <a:lnTo>
                      <a:pt x="606" y="1043"/>
                    </a:lnTo>
                    <a:lnTo>
                      <a:pt x="604" y="1043"/>
                    </a:lnTo>
                    <a:lnTo>
                      <a:pt x="601" y="1043"/>
                    </a:lnTo>
                    <a:lnTo>
                      <a:pt x="597" y="1043"/>
                    </a:lnTo>
                    <a:lnTo>
                      <a:pt x="595" y="1043"/>
                    </a:lnTo>
                    <a:lnTo>
                      <a:pt x="591" y="1043"/>
                    </a:lnTo>
                    <a:lnTo>
                      <a:pt x="589" y="1043"/>
                    </a:lnTo>
                    <a:lnTo>
                      <a:pt x="585" y="1041"/>
                    </a:lnTo>
                    <a:lnTo>
                      <a:pt x="583" y="1041"/>
                    </a:lnTo>
                    <a:lnTo>
                      <a:pt x="579" y="1041"/>
                    </a:lnTo>
                    <a:lnTo>
                      <a:pt x="578" y="1041"/>
                    </a:lnTo>
                    <a:lnTo>
                      <a:pt x="574" y="1039"/>
                    </a:lnTo>
                    <a:lnTo>
                      <a:pt x="572" y="1039"/>
                    </a:lnTo>
                    <a:lnTo>
                      <a:pt x="570" y="1037"/>
                    </a:lnTo>
                    <a:lnTo>
                      <a:pt x="566" y="1037"/>
                    </a:lnTo>
                    <a:lnTo>
                      <a:pt x="564" y="1037"/>
                    </a:lnTo>
                    <a:lnTo>
                      <a:pt x="562" y="1035"/>
                    </a:lnTo>
                    <a:lnTo>
                      <a:pt x="558" y="1035"/>
                    </a:lnTo>
                    <a:lnTo>
                      <a:pt x="556" y="1035"/>
                    </a:lnTo>
                    <a:lnTo>
                      <a:pt x="555" y="1033"/>
                    </a:lnTo>
                    <a:lnTo>
                      <a:pt x="553" y="1033"/>
                    </a:lnTo>
                    <a:lnTo>
                      <a:pt x="549" y="1033"/>
                    </a:lnTo>
                    <a:lnTo>
                      <a:pt x="547" y="1033"/>
                    </a:lnTo>
                    <a:lnTo>
                      <a:pt x="545" y="1033"/>
                    </a:lnTo>
                    <a:lnTo>
                      <a:pt x="543" y="1031"/>
                    </a:lnTo>
                    <a:lnTo>
                      <a:pt x="541" y="1031"/>
                    </a:lnTo>
                    <a:lnTo>
                      <a:pt x="539" y="1031"/>
                    </a:lnTo>
                    <a:lnTo>
                      <a:pt x="535" y="1031"/>
                    </a:lnTo>
                    <a:lnTo>
                      <a:pt x="533" y="1031"/>
                    </a:lnTo>
                    <a:lnTo>
                      <a:pt x="532" y="1029"/>
                    </a:lnTo>
                    <a:lnTo>
                      <a:pt x="530" y="1029"/>
                    </a:lnTo>
                    <a:lnTo>
                      <a:pt x="528" y="1029"/>
                    </a:lnTo>
                    <a:lnTo>
                      <a:pt x="524" y="1029"/>
                    </a:lnTo>
                    <a:lnTo>
                      <a:pt x="522" y="1029"/>
                    </a:lnTo>
                    <a:lnTo>
                      <a:pt x="520" y="1027"/>
                    </a:lnTo>
                    <a:lnTo>
                      <a:pt x="518" y="1027"/>
                    </a:lnTo>
                    <a:lnTo>
                      <a:pt x="516" y="1027"/>
                    </a:lnTo>
                    <a:lnTo>
                      <a:pt x="514" y="1027"/>
                    </a:lnTo>
                    <a:lnTo>
                      <a:pt x="510" y="1027"/>
                    </a:lnTo>
                    <a:lnTo>
                      <a:pt x="508" y="1027"/>
                    </a:lnTo>
                    <a:lnTo>
                      <a:pt x="507" y="1025"/>
                    </a:lnTo>
                    <a:lnTo>
                      <a:pt x="505" y="1025"/>
                    </a:lnTo>
                    <a:lnTo>
                      <a:pt x="503" y="1025"/>
                    </a:lnTo>
                    <a:lnTo>
                      <a:pt x="499" y="1025"/>
                    </a:lnTo>
                    <a:lnTo>
                      <a:pt x="497" y="1025"/>
                    </a:lnTo>
                    <a:lnTo>
                      <a:pt x="495" y="1025"/>
                    </a:lnTo>
                    <a:lnTo>
                      <a:pt x="493" y="1025"/>
                    </a:lnTo>
                    <a:lnTo>
                      <a:pt x="491" y="1025"/>
                    </a:lnTo>
                    <a:lnTo>
                      <a:pt x="489" y="1027"/>
                    </a:lnTo>
                    <a:lnTo>
                      <a:pt x="487" y="1027"/>
                    </a:lnTo>
                    <a:lnTo>
                      <a:pt x="484" y="1027"/>
                    </a:lnTo>
                    <a:lnTo>
                      <a:pt x="482" y="1027"/>
                    </a:lnTo>
                    <a:lnTo>
                      <a:pt x="480" y="1027"/>
                    </a:lnTo>
                    <a:lnTo>
                      <a:pt x="478" y="1029"/>
                    </a:lnTo>
                    <a:lnTo>
                      <a:pt x="476" y="1029"/>
                    </a:lnTo>
                    <a:lnTo>
                      <a:pt x="474" y="1031"/>
                    </a:lnTo>
                    <a:lnTo>
                      <a:pt x="470" y="1031"/>
                    </a:lnTo>
                    <a:lnTo>
                      <a:pt x="468" y="1033"/>
                    </a:lnTo>
                    <a:lnTo>
                      <a:pt x="466" y="1033"/>
                    </a:lnTo>
                    <a:lnTo>
                      <a:pt x="462" y="1035"/>
                    </a:lnTo>
                    <a:lnTo>
                      <a:pt x="461" y="1037"/>
                    </a:lnTo>
                    <a:lnTo>
                      <a:pt x="457" y="1039"/>
                    </a:lnTo>
                    <a:lnTo>
                      <a:pt x="455" y="1039"/>
                    </a:lnTo>
                    <a:lnTo>
                      <a:pt x="451" y="1041"/>
                    </a:lnTo>
                    <a:lnTo>
                      <a:pt x="447" y="1043"/>
                    </a:lnTo>
                    <a:lnTo>
                      <a:pt x="445" y="1045"/>
                    </a:lnTo>
                    <a:lnTo>
                      <a:pt x="441" y="1046"/>
                    </a:lnTo>
                    <a:lnTo>
                      <a:pt x="437" y="1048"/>
                    </a:lnTo>
                    <a:lnTo>
                      <a:pt x="434" y="1048"/>
                    </a:lnTo>
                    <a:lnTo>
                      <a:pt x="432" y="1050"/>
                    </a:lnTo>
                    <a:lnTo>
                      <a:pt x="428" y="1052"/>
                    </a:lnTo>
                    <a:lnTo>
                      <a:pt x="424" y="1054"/>
                    </a:lnTo>
                    <a:lnTo>
                      <a:pt x="420" y="1056"/>
                    </a:lnTo>
                    <a:lnTo>
                      <a:pt x="418" y="1056"/>
                    </a:lnTo>
                    <a:lnTo>
                      <a:pt x="414" y="1058"/>
                    </a:lnTo>
                    <a:lnTo>
                      <a:pt x="411" y="1060"/>
                    </a:lnTo>
                    <a:lnTo>
                      <a:pt x="407" y="1062"/>
                    </a:lnTo>
                    <a:lnTo>
                      <a:pt x="403" y="1062"/>
                    </a:lnTo>
                    <a:lnTo>
                      <a:pt x="401" y="1064"/>
                    </a:lnTo>
                    <a:lnTo>
                      <a:pt x="397" y="1064"/>
                    </a:lnTo>
                    <a:lnTo>
                      <a:pt x="393" y="1066"/>
                    </a:lnTo>
                    <a:lnTo>
                      <a:pt x="391" y="1066"/>
                    </a:lnTo>
                    <a:lnTo>
                      <a:pt x="388" y="1066"/>
                    </a:lnTo>
                    <a:lnTo>
                      <a:pt x="384" y="1068"/>
                    </a:lnTo>
                    <a:lnTo>
                      <a:pt x="382" y="1068"/>
                    </a:lnTo>
                    <a:lnTo>
                      <a:pt x="378" y="1068"/>
                    </a:lnTo>
                    <a:lnTo>
                      <a:pt x="374" y="1068"/>
                    </a:lnTo>
                    <a:lnTo>
                      <a:pt x="372" y="1068"/>
                    </a:lnTo>
                    <a:lnTo>
                      <a:pt x="368" y="1068"/>
                    </a:lnTo>
                    <a:lnTo>
                      <a:pt x="365" y="1068"/>
                    </a:lnTo>
                    <a:lnTo>
                      <a:pt x="361" y="1068"/>
                    </a:lnTo>
                    <a:lnTo>
                      <a:pt x="355" y="1068"/>
                    </a:lnTo>
                    <a:lnTo>
                      <a:pt x="351" y="1068"/>
                    </a:lnTo>
                    <a:lnTo>
                      <a:pt x="347" y="1068"/>
                    </a:lnTo>
                    <a:lnTo>
                      <a:pt x="342" y="1068"/>
                    </a:lnTo>
                    <a:lnTo>
                      <a:pt x="338" y="1068"/>
                    </a:lnTo>
                    <a:lnTo>
                      <a:pt x="332" y="1066"/>
                    </a:lnTo>
                    <a:lnTo>
                      <a:pt x="326" y="1066"/>
                    </a:lnTo>
                    <a:lnTo>
                      <a:pt x="322" y="1066"/>
                    </a:lnTo>
                    <a:lnTo>
                      <a:pt x="317" y="1066"/>
                    </a:lnTo>
                    <a:lnTo>
                      <a:pt x="311" y="1066"/>
                    </a:lnTo>
                    <a:lnTo>
                      <a:pt x="307" y="1066"/>
                    </a:lnTo>
                    <a:lnTo>
                      <a:pt x="301" y="1066"/>
                    </a:lnTo>
                    <a:lnTo>
                      <a:pt x="295" y="1066"/>
                    </a:lnTo>
                    <a:lnTo>
                      <a:pt x="292" y="1066"/>
                    </a:lnTo>
                    <a:lnTo>
                      <a:pt x="286" y="1066"/>
                    </a:lnTo>
                    <a:lnTo>
                      <a:pt x="280" y="1064"/>
                    </a:lnTo>
                    <a:lnTo>
                      <a:pt x="276" y="1064"/>
                    </a:lnTo>
                    <a:lnTo>
                      <a:pt x="272" y="1064"/>
                    </a:lnTo>
                    <a:lnTo>
                      <a:pt x="267" y="1064"/>
                    </a:lnTo>
                    <a:lnTo>
                      <a:pt x="263" y="1064"/>
                    </a:lnTo>
                    <a:lnTo>
                      <a:pt x="259" y="1064"/>
                    </a:lnTo>
                    <a:lnTo>
                      <a:pt x="255" y="1064"/>
                    </a:lnTo>
                    <a:lnTo>
                      <a:pt x="251" y="1062"/>
                    </a:lnTo>
                    <a:lnTo>
                      <a:pt x="248" y="1062"/>
                    </a:lnTo>
                    <a:lnTo>
                      <a:pt x="246" y="1062"/>
                    </a:lnTo>
                    <a:lnTo>
                      <a:pt x="242" y="1062"/>
                    </a:lnTo>
                    <a:lnTo>
                      <a:pt x="240" y="1062"/>
                    </a:lnTo>
                    <a:lnTo>
                      <a:pt x="238" y="1062"/>
                    </a:lnTo>
                    <a:lnTo>
                      <a:pt x="236" y="1062"/>
                    </a:lnTo>
                    <a:lnTo>
                      <a:pt x="234" y="1060"/>
                    </a:lnTo>
                    <a:lnTo>
                      <a:pt x="232" y="1060"/>
                    </a:lnTo>
                    <a:lnTo>
                      <a:pt x="230" y="1060"/>
                    </a:lnTo>
                    <a:lnTo>
                      <a:pt x="228" y="1060"/>
                    </a:lnTo>
                    <a:lnTo>
                      <a:pt x="226" y="1060"/>
                    </a:lnTo>
                    <a:lnTo>
                      <a:pt x="224" y="1060"/>
                    </a:lnTo>
                    <a:lnTo>
                      <a:pt x="223" y="1058"/>
                    </a:lnTo>
                    <a:lnTo>
                      <a:pt x="221" y="1058"/>
                    </a:lnTo>
                    <a:lnTo>
                      <a:pt x="219" y="1058"/>
                    </a:lnTo>
                    <a:lnTo>
                      <a:pt x="217" y="1058"/>
                    </a:lnTo>
                    <a:lnTo>
                      <a:pt x="215" y="1058"/>
                    </a:lnTo>
                    <a:lnTo>
                      <a:pt x="213" y="1058"/>
                    </a:lnTo>
                    <a:lnTo>
                      <a:pt x="211" y="1058"/>
                    </a:lnTo>
                    <a:lnTo>
                      <a:pt x="209" y="1058"/>
                    </a:lnTo>
                    <a:lnTo>
                      <a:pt x="207" y="1058"/>
                    </a:lnTo>
                    <a:lnTo>
                      <a:pt x="205" y="1058"/>
                    </a:lnTo>
                    <a:lnTo>
                      <a:pt x="203" y="1058"/>
                    </a:lnTo>
                    <a:lnTo>
                      <a:pt x="201" y="1058"/>
                    </a:lnTo>
                    <a:lnTo>
                      <a:pt x="201" y="1060"/>
                    </a:lnTo>
                    <a:lnTo>
                      <a:pt x="200" y="1060"/>
                    </a:lnTo>
                    <a:lnTo>
                      <a:pt x="198" y="1062"/>
                    </a:lnTo>
                    <a:lnTo>
                      <a:pt x="196" y="1062"/>
                    </a:lnTo>
                    <a:lnTo>
                      <a:pt x="194" y="1064"/>
                    </a:lnTo>
                    <a:lnTo>
                      <a:pt x="194" y="1066"/>
                    </a:lnTo>
                    <a:lnTo>
                      <a:pt x="192" y="1066"/>
                    </a:lnTo>
                    <a:lnTo>
                      <a:pt x="190" y="1068"/>
                    </a:lnTo>
                    <a:lnTo>
                      <a:pt x="190" y="1070"/>
                    </a:lnTo>
                    <a:lnTo>
                      <a:pt x="188" y="1071"/>
                    </a:lnTo>
                    <a:lnTo>
                      <a:pt x="186" y="1071"/>
                    </a:lnTo>
                    <a:lnTo>
                      <a:pt x="184" y="1073"/>
                    </a:lnTo>
                    <a:lnTo>
                      <a:pt x="182" y="1075"/>
                    </a:lnTo>
                    <a:lnTo>
                      <a:pt x="180" y="1077"/>
                    </a:lnTo>
                    <a:lnTo>
                      <a:pt x="178" y="1077"/>
                    </a:lnTo>
                    <a:lnTo>
                      <a:pt x="175" y="1079"/>
                    </a:lnTo>
                    <a:lnTo>
                      <a:pt x="173" y="1081"/>
                    </a:lnTo>
                    <a:lnTo>
                      <a:pt x="171" y="1081"/>
                    </a:lnTo>
                    <a:lnTo>
                      <a:pt x="167" y="1083"/>
                    </a:lnTo>
                    <a:lnTo>
                      <a:pt x="165" y="1085"/>
                    </a:lnTo>
                    <a:lnTo>
                      <a:pt x="163" y="1085"/>
                    </a:lnTo>
                    <a:lnTo>
                      <a:pt x="159" y="1087"/>
                    </a:lnTo>
                    <a:lnTo>
                      <a:pt x="155" y="1087"/>
                    </a:lnTo>
                    <a:lnTo>
                      <a:pt x="153" y="1087"/>
                    </a:lnTo>
                    <a:lnTo>
                      <a:pt x="150" y="1089"/>
                    </a:lnTo>
                    <a:lnTo>
                      <a:pt x="148" y="1089"/>
                    </a:lnTo>
                    <a:lnTo>
                      <a:pt x="144" y="1089"/>
                    </a:lnTo>
                    <a:lnTo>
                      <a:pt x="142" y="1089"/>
                    </a:lnTo>
                    <a:lnTo>
                      <a:pt x="138" y="1087"/>
                    </a:lnTo>
                    <a:lnTo>
                      <a:pt x="134" y="1087"/>
                    </a:lnTo>
                    <a:lnTo>
                      <a:pt x="132" y="1087"/>
                    </a:lnTo>
                    <a:lnTo>
                      <a:pt x="129" y="1085"/>
                    </a:lnTo>
                    <a:lnTo>
                      <a:pt x="127" y="1083"/>
                    </a:lnTo>
                    <a:lnTo>
                      <a:pt x="123" y="1081"/>
                    </a:lnTo>
                    <a:lnTo>
                      <a:pt x="121" y="1079"/>
                    </a:lnTo>
                    <a:lnTo>
                      <a:pt x="119" y="1077"/>
                    </a:lnTo>
                    <a:lnTo>
                      <a:pt x="115" y="1075"/>
                    </a:lnTo>
                    <a:lnTo>
                      <a:pt x="113" y="1071"/>
                    </a:lnTo>
                    <a:lnTo>
                      <a:pt x="111" y="1070"/>
                    </a:lnTo>
                    <a:lnTo>
                      <a:pt x="107" y="1066"/>
                    </a:lnTo>
                    <a:lnTo>
                      <a:pt x="106" y="1062"/>
                    </a:lnTo>
                    <a:lnTo>
                      <a:pt x="104" y="1060"/>
                    </a:lnTo>
                    <a:lnTo>
                      <a:pt x="100" y="1058"/>
                    </a:lnTo>
                    <a:lnTo>
                      <a:pt x="96" y="1056"/>
                    </a:lnTo>
                    <a:lnTo>
                      <a:pt x="94" y="1054"/>
                    </a:lnTo>
                    <a:lnTo>
                      <a:pt x="90" y="1052"/>
                    </a:lnTo>
                    <a:lnTo>
                      <a:pt x="86" y="1052"/>
                    </a:lnTo>
                    <a:lnTo>
                      <a:pt x="82" y="1052"/>
                    </a:lnTo>
                    <a:lnTo>
                      <a:pt x="79" y="1052"/>
                    </a:lnTo>
                    <a:lnTo>
                      <a:pt x="75" y="1050"/>
                    </a:lnTo>
                    <a:lnTo>
                      <a:pt x="71" y="1052"/>
                    </a:lnTo>
                    <a:lnTo>
                      <a:pt x="67" y="1052"/>
                    </a:lnTo>
                    <a:lnTo>
                      <a:pt x="63" y="1052"/>
                    </a:lnTo>
                    <a:lnTo>
                      <a:pt x="58" y="1052"/>
                    </a:lnTo>
                    <a:lnTo>
                      <a:pt x="54" y="1054"/>
                    </a:lnTo>
                    <a:lnTo>
                      <a:pt x="50" y="1056"/>
                    </a:lnTo>
                    <a:lnTo>
                      <a:pt x="46" y="1056"/>
                    </a:lnTo>
                    <a:lnTo>
                      <a:pt x="42" y="1058"/>
                    </a:lnTo>
                    <a:lnTo>
                      <a:pt x="38" y="1060"/>
                    </a:lnTo>
                    <a:lnTo>
                      <a:pt x="35" y="1062"/>
                    </a:lnTo>
                    <a:lnTo>
                      <a:pt x="31" y="1062"/>
                    </a:lnTo>
                    <a:lnTo>
                      <a:pt x="29" y="1064"/>
                    </a:lnTo>
                    <a:lnTo>
                      <a:pt x="25" y="1066"/>
                    </a:lnTo>
                    <a:lnTo>
                      <a:pt x="21" y="1068"/>
                    </a:lnTo>
                    <a:lnTo>
                      <a:pt x="19" y="1070"/>
                    </a:lnTo>
                    <a:lnTo>
                      <a:pt x="15" y="1071"/>
                    </a:lnTo>
                    <a:lnTo>
                      <a:pt x="13" y="1073"/>
                    </a:lnTo>
                    <a:lnTo>
                      <a:pt x="11" y="1075"/>
                    </a:lnTo>
                    <a:lnTo>
                      <a:pt x="10" y="1077"/>
                    </a:lnTo>
                    <a:lnTo>
                      <a:pt x="8" y="1079"/>
                    </a:lnTo>
                    <a:lnTo>
                      <a:pt x="6" y="1081"/>
                    </a:lnTo>
                    <a:lnTo>
                      <a:pt x="4" y="1083"/>
                    </a:lnTo>
                    <a:lnTo>
                      <a:pt x="2" y="1083"/>
                    </a:lnTo>
                    <a:lnTo>
                      <a:pt x="0" y="1081"/>
                    </a:lnTo>
                    <a:lnTo>
                      <a:pt x="0" y="1079"/>
                    </a:lnTo>
                    <a:lnTo>
                      <a:pt x="0" y="1077"/>
                    </a:lnTo>
                    <a:lnTo>
                      <a:pt x="2" y="1075"/>
                    </a:lnTo>
                    <a:lnTo>
                      <a:pt x="2" y="1073"/>
                    </a:lnTo>
                    <a:lnTo>
                      <a:pt x="2" y="1070"/>
                    </a:lnTo>
                    <a:lnTo>
                      <a:pt x="2" y="1066"/>
                    </a:lnTo>
                    <a:lnTo>
                      <a:pt x="2" y="1062"/>
                    </a:lnTo>
                    <a:lnTo>
                      <a:pt x="4" y="1058"/>
                    </a:lnTo>
                    <a:lnTo>
                      <a:pt x="4" y="1054"/>
                    </a:lnTo>
                    <a:lnTo>
                      <a:pt x="4" y="1050"/>
                    </a:lnTo>
                    <a:lnTo>
                      <a:pt x="6" y="1045"/>
                    </a:lnTo>
                    <a:lnTo>
                      <a:pt x="6" y="1039"/>
                    </a:lnTo>
                    <a:lnTo>
                      <a:pt x="6" y="1033"/>
                    </a:lnTo>
                    <a:lnTo>
                      <a:pt x="8" y="1027"/>
                    </a:lnTo>
                    <a:lnTo>
                      <a:pt x="8" y="1022"/>
                    </a:lnTo>
                    <a:lnTo>
                      <a:pt x="8" y="1016"/>
                    </a:lnTo>
                    <a:lnTo>
                      <a:pt x="10" y="1008"/>
                    </a:lnTo>
                    <a:lnTo>
                      <a:pt x="10" y="1002"/>
                    </a:lnTo>
                    <a:lnTo>
                      <a:pt x="10" y="995"/>
                    </a:lnTo>
                    <a:lnTo>
                      <a:pt x="11" y="987"/>
                    </a:lnTo>
                    <a:lnTo>
                      <a:pt x="11" y="979"/>
                    </a:lnTo>
                    <a:lnTo>
                      <a:pt x="11" y="972"/>
                    </a:lnTo>
                    <a:lnTo>
                      <a:pt x="11" y="964"/>
                    </a:lnTo>
                    <a:lnTo>
                      <a:pt x="11" y="956"/>
                    </a:lnTo>
                    <a:lnTo>
                      <a:pt x="11" y="949"/>
                    </a:lnTo>
                    <a:lnTo>
                      <a:pt x="11" y="939"/>
                    </a:lnTo>
                    <a:lnTo>
                      <a:pt x="11" y="931"/>
                    </a:lnTo>
                    <a:lnTo>
                      <a:pt x="11" y="924"/>
                    </a:lnTo>
                    <a:lnTo>
                      <a:pt x="11" y="916"/>
                    </a:lnTo>
                    <a:lnTo>
                      <a:pt x="11" y="908"/>
                    </a:lnTo>
                    <a:lnTo>
                      <a:pt x="11" y="901"/>
                    </a:lnTo>
                    <a:lnTo>
                      <a:pt x="11" y="893"/>
                    </a:lnTo>
                    <a:lnTo>
                      <a:pt x="10" y="885"/>
                    </a:lnTo>
                    <a:lnTo>
                      <a:pt x="10" y="878"/>
                    </a:lnTo>
                    <a:lnTo>
                      <a:pt x="10" y="872"/>
                    </a:lnTo>
                    <a:lnTo>
                      <a:pt x="10" y="864"/>
                    </a:lnTo>
                    <a:lnTo>
                      <a:pt x="10" y="858"/>
                    </a:lnTo>
                    <a:lnTo>
                      <a:pt x="8" y="851"/>
                    </a:lnTo>
                    <a:lnTo>
                      <a:pt x="8" y="845"/>
                    </a:lnTo>
                    <a:lnTo>
                      <a:pt x="8" y="839"/>
                    </a:lnTo>
                    <a:lnTo>
                      <a:pt x="8" y="833"/>
                    </a:lnTo>
                    <a:lnTo>
                      <a:pt x="8" y="826"/>
                    </a:lnTo>
                    <a:lnTo>
                      <a:pt x="8" y="820"/>
                    </a:lnTo>
                    <a:lnTo>
                      <a:pt x="6" y="816"/>
                    </a:lnTo>
                    <a:lnTo>
                      <a:pt x="6" y="810"/>
                    </a:lnTo>
                    <a:lnTo>
                      <a:pt x="6" y="805"/>
                    </a:lnTo>
                    <a:lnTo>
                      <a:pt x="6" y="799"/>
                    </a:lnTo>
                    <a:lnTo>
                      <a:pt x="6" y="793"/>
                    </a:lnTo>
                    <a:lnTo>
                      <a:pt x="6" y="789"/>
                    </a:lnTo>
                    <a:lnTo>
                      <a:pt x="6" y="783"/>
                    </a:lnTo>
                    <a:lnTo>
                      <a:pt x="6" y="780"/>
                    </a:lnTo>
                    <a:lnTo>
                      <a:pt x="8" y="776"/>
                    </a:lnTo>
                    <a:lnTo>
                      <a:pt x="8" y="770"/>
                    </a:lnTo>
                    <a:lnTo>
                      <a:pt x="8" y="766"/>
                    </a:lnTo>
                    <a:lnTo>
                      <a:pt x="8" y="762"/>
                    </a:lnTo>
                    <a:lnTo>
                      <a:pt x="10" y="758"/>
                    </a:lnTo>
                    <a:lnTo>
                      <a:pt x="10" y="755"/>
                    </a:lnTo>
                    <a:lnTo>
                      <a:pt x="11" y="751"/>
                    </a:lnTo>
                    <a:lnTo>
                      <a:pt x="11" y="747"/>
                    </a:lnTo>
                    <a:lnTo>
                      <a:pt x="13" y="743"/>
                    </a:lnTo>
                    <a:lnTo>
                      <a:pt x="13" y="739"/>
                    </a:lnTo>
                    <a:lnTo>
                      <a:pt x="15" y="737"/>
                    </a:lnTo>
                    <a:lnTo>
                      <a:pt x="17" y="734"/>
                    </a:lnTo>
                    <a:lnTo>
                      <a:pt x="17" y="730"/>
                    </a:lnTo>
                    <a:lnTo>
                      <a:pt x="19" y="728"/>
                    </a:lnTo>
                    <a:lnTo>
                      <a:pt x="19" y="724"/>
                    </a:lnTo>
                    <a:lnTo>
                      <a:pt x="21" y="722"/>
                    </a:lnTo>
                    <a:lnTo>
                      <a:pt x="23" y="718"/>
                    </a:lnTo>
                    <a:lnTo>
                      <a:pt x="25" y="716"/>
                    </a:lnTo>
                    <a:lnTo>
                      <a:pt x="25" y="714"/>
                    </a:lnTo>
                    <a:lnTo>
                      <a:pt x="27" y="712"/>
                    </a:lnTo>
                    <a:lnTo>
                      <a:pt x="29" y="709"/>
                    </a:lnTo>
                    <a:lnTo>
                      <a:pt x="31" y="707"/>
                    </a:lnTo>
                    <a:lnTo>
                      <a:pt x="31" y="705"/>
                    </a:lnTo>
                    <a:lnTo>
                      <a:pt x="33" y="703"/>
                    </a:lnTo>
                    <a:lnTo>
                      <a:pt x="35" y="701"/>
                    </a:lnTo>
                    <a:lnTo>
                      <a:pt x="36" y="699"/>
                    </a:lnTo>
                    <a:lnTo>
                      <a:pt x="36" y="697"/>
                    </a:lnTo>
                    <a:lnTo>
                      <a:pt x="38" y="695"/>
                    </a:lnTo>
                    <a:lnTo>
                      <a:pt x="40" y="693"/>
                    </a:lnTo>
                    <a:lnTo>
                      <a:pt x="42" y="691"/>
                    </a:lnTo>
                    <a:lnTo>
                      <a:pt x="44" y="691"/>
                    </a:lnTo>
                    <a:lnTo>
                      <a:pt x="44" y="689"/>
                    </a:lnTo>
                    <a:lnTo>
                      <a:pt x="46" y="687"/>
                    </a:lnTo>
                    <a:lnTo>
                      <a:pt x="48" y="685"/>
                    </a:lnTo>
                    <a:lnTo>
                      <a:pt x="50" y="685"/>
                    </a:lnTo>
                    <a:lnTo>
                      <a:pt x="52" y="684"/>
                    </a:lnTo>
                    <a:lnTo>
                      <a:pt x="54" y="682"/>
                    </a:lnTo>
                    <a:close/>
                  </a:path>
                </a:pathLst>
              </a:custGeom>
              <a:solidFill>
                <a:srgbClr val="3A8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10" name="Freeform 886"/>
              <p:cNvSpPr>
                <a:spLocks noChangeAspect="1"/>
              </p:cNvSpPr>
              <p:nvPr/>
            </p:nvSpPr>
            <p:spPr bwMode="auto">
              <a:xfrm>
                <a:off x="1770" y="3239"/>
                <a:ext cx="431" cy="510"/>
              </a:xfrm>
              <a:custGeom>
                <a:avLst/>
                <a:gdLst>
                  <a:gd name="T0" fmla="*/ 2 w 568"/>
                  <a:gd name="T1" fmla="*/ 9 h 728"/>
                  <a:gd name="T2" fmla="*/ 3 w 568"/>
                  <a:gd name="T3" fmla="*/ 8 h 728"/>
                  <a:gd name="T4" fmla="*/ 6 w 568"/>
                  <a:gd name="T5" fmla="*/ 6 h 728"/>
                  <a:gd name="T6" fmla="*/ 8 w 568"/>
                  <a:gd name="T7" fmla="*/ 6 h 728"/>
                  <a:gd name="T8" fmla="*/ 11 w 568"/>
                  <a:gd name="T9" fmla="*/ 4 h 728"/>
                  <a:gd name="T10" fmla="*/ 14 w 568"/>
                  <a:gd name="T11" fmla="*/ 3 h 728"/>
                  <a:gd name="T12" fmla="*/ 16 w 568"/>
                  <a:gd name="T13" fmla="*/ 2 h 728"/>
                  <a:gd name="T14" fmla="*/ 17 w 568"/>
                  <a:gd name="T15" fmla="*/ 1 h 728"/>
                  <a:gd name="T16" fmla="*/ 18 w 568"/>
                  <a:gd name="T17" fmla="*/ 1 h 728"/>
                  <a:gd name="T18" fmla="*/ 19 w 568"/>
                  <a:gd name="T19" fmla="*/ 1 h 728"/>
                  <a:gd name="T20" fmla="*/ 20 w 568"/>
                  <a:gd name="T21" fmla="*/ 1 h 728"/>
                  <a:gd name="T22" fmla="*/ 20 w 568"/>
                  <a:gd name="T23" fmla="*/ 1 h 728"/>
                  <a:gd name="T24" fmla="*/ 20 w 568"/>
                  <a:gd name="T25" fmla="*/ 1 h 728"/>
                  <a:gd name="T26" fmla="*/ 20 w 568"/>
                  <a:gd name="T27" fmla="*/ 1 h 728"/>
                  <a:gd name="T28" fmla="*/ 20 w 568"/>
                  <a:gd name="T29" fmla="*/ 1 h 728"/>
                  <a:gd name="T30" fmla="*/ 20 w 568"/>
                  <a:gd name="T31" fmla="*/ 1 h 728"/>
                  <a:gd name="T32" fmla="*/ 20 w 568"/>
                  <a:gd name="T33" fmla="*/ 2 h 728"/>
                  <a:gd name="T34" fmla="*/ 19 w 568"/>
                  <a:gd name="T35" fmla="*/ 3 h 728"/>
                  <a:gd name="T36" fmla="*/ 18 w 568"/>
                  <a:gd name="T37" fmla="*/ 4 h 728"/>
                  <a:gd name="T38" fmla="*/ 18 w 568"/>
                  <a:gd name="T39" fmla="*/ 4 h 728"/>
                  <a:gd name="T40" fmla="*/ 17 w 568"/>
                  <a:gd name="T41" fmla="*/ 6 h 728"/>
                  <a:gd name="T42" fmla="*/ 15 w 568"/>
                  <a:gd name="T43" fmla="*/ 6 h 728"/>
                  <a:gd name="T44" fmla="*/ 14 w 568"/>
                  <a:gd name="T45" fmla="*/ 8 h 728"/>
                  <a:gd name="T46" fmla="*/ 13 w 568"/>
                  <a:gd name="T47" fmla="*/ 8 h 728"/>
                  <a:gd name="T48" fmla="*/ 11 w 568"/>
                  <a:gd name="T49" fmla="*/ 9 h 728"/>
                  <a:gd name="T50" fmla="*/ 11 w 568"/>
                  <a:gd name="T51" fmla="*/ 9 h 728"/>
                  <a:gd name="T52" fmla="*/ 11 w 568"/>
                  <a:gd name="T53" fmla="*/ 9 h 728"/>
                  <a:gd name="T54" fmla="*/ 11 w 568"/>
                  <a:gd name="T55" fmla="*/ 9 h 728"/>
                  <a:gd name="T56" fmla="*/ 11 w 568"/>
                  <a:gd name="T57" fmla="*/ 10 h 728"/>
                  <a:gd name="T58" fmla="*/ 11 w 568"/>
                  <a:gd name="T59" fmla="*/ 10 h 728"/>
                  <a:gd name="T60" fmla="*/ 10 w 568"/>
                  <a:gd name="T61" fmla="*/ 10 h 728"/>
                  <a:gd name="T62" fmla="*/ 10 w 568"/>
                  <a:gd name="T63" fmla="*/ 10 h 728"/>
                  <a:gd name="T64" fmla="*/ 10 w 568"/>
                  <a:gd name="T65" fmla="*/ 10 h 728"/>
                  <a:gd name="T66" fmla="*/ 9 w 568"/>
                  <a:gd name="T67" fmla="*/ 10 h 728"/>
                  <a:gd name="T68" fmla="*/ 8 w 568"/>
                  <a:gd name="T69" fmla="*/ 10 h 728"/>
                  <a:gd name="T70" fmla="*/ 8 w 568"/>
                  <a:gd name="T71" fmla="*/ 10 h 728"/>
                  <a:gd name="T72" fmla="*/ 8 w 568"/>
                  <a:gd name="T73" fmla="*/ 10 h 728"/>
                  <a:gd name="T74" fmla="*/ 8 w 568"/>
                  <a:gd name="T75" fmla="*/ 10 h 728"/>
                  <a:gd name="T76" fmla="*/ 8 w 568"/>
                  <a:gd name="T77" fmla="*/ 10 h 728"/>
                  <a:gd name="T78" fmla="*/ 8 w 568"/>
                  <a:gd name="T79" fmla="*/ 10 h 728"/>
                  <a:gd name="T80" fmla="*/ 7 w 568"/>
                  <a:gd name="T81" fmla="*/ 10 h 728"/>
                  <a:gd name="T82" fmla="*/ 6 w 568"/>
                  <a:gd name="T83" fmla="*/ 9 h 728"/>
                  <a:gd name="T84" fmla="*/ 6 w 568"/>
                  <a:gd name="T85" fmla="*/ 9 h 728"/>
                  <a:gd name="T86" fmla="*/ 5 w 568"/>
                  <a:gd name="T87" fmla="*/ 9 h 728"/>
                  <a:gd name="T88" fmla="*/ 5 w 568"/>
                  <a:gd name="T89" fmla="*/ 9 h 728"/>
                  <a:gd name="T90" fmla="*/ 4 w 568"/>
                  <a:gd name="T91" fmla="*/ 9 h 728"/>
                  <a:gd name="T92" fmla="*/ 5 w 568"/>
                  <a:gd name="T93" fmla="*/ 10 h 728"/>
                  <a:gd name="T94" fmla="*/ 4 w 568"/>
                  <a:gd name="T95" fmla="*/ 10 h 728"/>
                  <a:gd name="T96" fmla="*/ 4 w 568"/>
                  <a:gd name="T97" fmla="*/ 10 h 728"/>
                  <a:gd name="T98" fmla="*/ 4 w 568"/>
                  <a:gd name="T99" fmla="*/ 10 h 728"/>
                  <a:gd name="T100" fmla="*/ 4 w 568"/>
                  <a:gd name="T101" fmla="*/ 10 h 728"/>
                  <a:gd name="T102" fmla="*/ 4 w 568"/>
                  <a:gd name="T103" fmla="*/ 10 h 728"/>
                  <a:gd name="T104" fmla="*/ 4 w 568"/>
                  <a:gd name="T105" fmla="*/ 10 h 728"/>
                  <a:gd name="T106" fmla="*/ 3 w 568"/>
                  <a:gd name="T107" fmla="*/ 10 h 728"/>
                  <a:gd name="T108" fmla="*/ 3 w 568"/>
                  <a:gd name="T109" fmla="*/ 10 h 728"/>
                  <a:gd name="T110" fmla="*/ 2 w 568"/>
                  <a:gd name="T111" fmla="*/ 10 h 728"/>
                  <a:gd name="T112" fmla="*/ 2 w 568"/>
                  <a:gd name="T113" fmla="*/ 10 h 728"/>
                  <a:gd name="T114" fmla="*/ 2 w 568"/>
                  <a:gd name="T115" fmla="*/ 10 h 728"/>
                  <a:gd name="T116" fmla="*/ 2 w 568"/>
                  <a:gd name="T117" fmla="*/ 9 h 728"/>
                  <a:gd name="T118" fmla="*/ 2 w 568"/>
                  <a:gd name="T119" fmla="*/ 9 h 728"/>
                  <a:gd name="T120" fmla="*/ 2 w 568"/>
                  <a:gd name="T121" fmla="*/ 9 h 728"/>
                  <a:gd name="T122" fmla="*/ 2 w 568"/>
                  <a:gd name="T123" fmla="*/ 9 h 72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68"/>
                  <a:gd name="T187" fmla="*/ 0 h 728"/>
                  <a:gd name="T188" fmla="*/ 568 w 568"/>
                  <a:gd name="T189" fmla="*/ 728 h 72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68" h="728">
                    <a:moveTo>
                      <a:pt x="15" y="626"/>
                    </a:moveTo>
                    <a:lnTo>
                      <a:pt x="19" y="622"/>
                    </a:lnTo>
                    <a:lnTo>
                      <a:pt x="23" y="618"/>
                    </a:lnTo>
                    <a:lnTo>
                      <a:pt x="29" y="612"/>
                    </a:lnTo>
                    <a:lnTo>
                      <a:pt x="34" y="605"/>
                    </a:lnTo>
                    <a:lnTo>
                      <a:pt x="42" y="597"/>
                    </a:lnTo>
                    <a:lnTo>
                      <a:pt x="52" y="587"/>
                    </a:lnTo>
                    <a:lnTo>
                      <a:pt x="61" y="576"/>
                    </a:lnTo>
                    <a:lnTo>
                      <a:pt x="73" y="562"/>
                    </a:lnTo>
                    <a:lnTo>
                      <a:pt x="84" y="551"/>
                    </a:lnTo>
                    <a:lnTo>
                      <a:pt x="98" y="536"/>
                    </a:lnTo>
                    <a:lnTo>
                      <a:pt x="111" y="520"/>
                    </a:lnTo>
                    <a:lnTo>
                      <a:pt x="126" y="505"/>
                    </a:lnTo>
                    <a:lnTo>
                      <a:pt x="142" y="488"/>
                    </a:lnTo>
                    <a:lnTo>
                      <a:pt x="157" y="470"/>
                    </a:lnTo>
                    <a:lnTo>
                      <a:pt x="173" y="453"/>
                    </a:lnTo>
                    <a:lnTo>
                      <a:pt x="188" y="434"/>
                    </a:lnTo>
                    <a:lnTo>
                      <a:pt x="205" y="417"/>
                    </a:lnTo>
                    <a:lnTo>
                      <a:pt x="221" y="397"/>
                    </a:lnTo>
                    <a:lnTo>
                      <a:pt x="238" y="378"/>
                    </a:lnTo>
                    <a:lnTo>
                      <a:pt x="255" y="359"/>
                    </a:lnTo>
                    <a:lnTo>
                      <a:pt x="270" y="340"/>
                    </a:lnTo>
                    <a:lnTo>
                      <a:pt x="288" y="321"/>
                    </a:lnTo>
                    <a:lnTo>
                      <a:pt x="303" y="301"/>
                    </a:lnTo>
                    <a:lnTo>
                      <a:pt x="318" y="282"/>
                    </a:lnTo>
                    <a:lnTo>
                      <a:pt x="334" y="265"/>
                    </a:lnTo>
                    <a:lnTo>
                      <a:pt x="349" y="246"/>
                    </a:lnTo>
                    <a:lnTo>
                      <a:pt x="363" y="228"/>
                    </a:lnTo>
                    <a:lnTo>
                      <a:pt x="376" y="211"/>
                    </a:lnTo>
                    <a:lnTo>
                      <a:pt x="387" y="196"/>
                    </a:lnTo>
                    <a:lnTo>
                      <a:pt x="399" y="180"/>
                    </a:lnTo>
                    <a:lnTo>
                      <a:pt x="410" y="165"/>
                    </a:lnTo>
                    <a:lnTo>
                      <a:pt x="420" y="152"/>
                    </a:lnTo>
                    <a:lnTo>
                      <a:pt x="430" y="138"/>
                    </a:lnTo>
                    <a:lnTo>
                      <a:pt x="439" y="125"/>
                    </a:lnTo>
                    <a:lnTo>
                      <a:pt x="447" y="113"/>
                    </a:lnTo>
                    <a:lnTo>
                      <a:pt x="455" y="102"/>
                    </a:lnTo>
                    <a:lnTo>
                      <a:pt x="462" y="92"/>
                    </a:lnTo>
                    <a:lnTo>
                      <a:pt x="470" y="81"/>
                    </a:lnTo>
                    <a:lnTo>
                      <a:pt x="478" y="73"/>
                    </a:lnTo>
                    <a:lnTo>
                      <a:pt x="483" y="63"/>
                    </a:lnTo>
                    <a:lnTo>
                      <a:pt x="489" y="56"/>
                    </a:lnTo>
                    <a:lnTo>
                      <a:pt x="495" y="48"/>
                    </a:lnTo>
                    <a:lnTo>
                      <a:pt x="501" y="40"/>
                    </a:lnTo>
                    <a:lnTo>
                      <a:pt x="506" y="34"/>
                    </a:lnTo>
                    <a:lnTo>
                      <a:pt x="510" y="29"/>
                    </a:lnTo>
                    <a:lnTo>
                      <a:pt x="516" y="23"/>
                    </a:lnTo>
                    <a:lnTo>
                      <a:pt x="520" y="19"/>
                    </a:lnTo>
                    <a:lnTo>
                      <a:pt x="524" y="15"/>
                    </a:lnTo>
                    <a:lnTo>
                      <a:pt x="528" y="11"/>
                    </a:lnTo>
                    <a:lnTo>
                      <a:pt x="531" y="8"/>
                    </a:lnTo>
                    <a:lnTo>
                      <a:pt x="535" y="6"/>
                    </a:lnTo>
                    <a:lnTo>
                      <a:pt x="537" y="4"/>
                    </a:lnTo>
                    <a:lnTo>
                      <a:pt x="541" y="2"/>
                    </a:lnTo>
                    <a:lnTo>
                      <a:pt x="543" y="2"/>
                    </a:lnTo>
                    <a:lnTo>
                      <a:pt x="547" y="0"/>
                    </a:lnTo>
                    <a:lnTo>
                      <a:pt x="549" y="0"/>
                    </a:lnTo>
                    <a:lnTo>
                      <a:pt x="551" y="0"/>
                    </a:lnTo>
                    <a:lnTo>
                      <a:pt x="552" y="2"/>
                    </a:lnTo>
                    <a:lnTo>
                      <a:pt x="556" y="2"/>
                    </a:lnTo>
                    <a:lnTo>
                      <a:pt x="558" y="4"/>
                    </a:lnTo>
                    <a:lnTo>
                      <a:pt x="560" y="6"/>
                    </a:lnTo>
                    <a:lnTo>
                      <a:pt x="562" y="8"/>
                    </a:lnTo>
                    <a:lnTo>
                      <a:pt x="564" y="11"/>
                    </a:lnTo>
                    <a:lnTo>
                      <a:pt x="564" y="13"/>
                    </a:lnTo>
                    <a:lnTo>
                      <a:pt x="566" y="17"/>
                    </a:lnTo>
                    <a:lnTo>
                      <a:pt x="566" y="21"/>
                    </a:lnTo>
                    <a:lnTo>
                      <a:pt x="568" y="25"/>
                    </a:lnTo>
                    <a:lnTo>
                      <a:pt x="568" y="29"/>
                    </a:lnTo>
                    <a:lnTo>
                      <a:pt x="568" y="33"/>
                    </a:lnTo>
                    <a:lnTo>
                      <a:pt x="568" y="38"/>
                    </a:lnTo>
                    <a:lnTo>
                      <a:pt x="568" y="42"/>
                    </a:lnTo>
                    <a:lnTo>
                      <a:pt x="566" y="48"/>
                    </a:lnTo>
                    <a:lnTo>
                      <a:pt x="566" y="54"/>
                    </a:lnTo>
                    <a:lnTo>
                      <a:pt x="564" y="59"/>
                    </a:lnTo>
                    <a:lnTo>
                      <a:pt x="564" y="65"/>
                    </a:lnTo>
                    <a:lnTo>
                      <a:pt x="562" y="73"/>
                    </a:lnTo>
                    <a:lnTo>
                      <a:pt x="560" y="81"/>
                    </a:lnTo>
                    <a:lnTo>
                      <a:pt x="558" y="86"/>
                    </a:lnTo>
                    <a:lnTo>
                      <a:pt x="556" y="94"/>
                    </a:lnTo>
                    <a:lnTo>
                      <a:pt x="554" y="102"/>
                    </a:lnTo>
                    <a:lnTo>
                      <a:pt x="552" y="111"/>
                    </a:lnTo>
                    <a:lnTo>
                      <a:pt x="549" y="119"/>
                    </a:lnTo>
                    <a:lnTo>
                      <a:pt x="547" y="129"/>
                    </a:lnTo>
                    <a:lnTo>
                      <a:pt x="543" y="138"/>
                    </a:lnTo>
                    <a:lnTo>
                      <a:pt x="541" y="148"/>
                    </a:lnTo>
                    <a:lnTo>
                      <a:pt x="537" y="157"/>
                    </a:lnTo>
                    <a:lnTo>
                      <a:pt x="535" y="167"/>
                    </a:lnTo>
                    <a:lnTo>
                      <a:pt x="531" y="178"/>
                    </a:lnTo>
                    <a:lnTo>
                      <a:pt x="529" y="190"/>
                    </a:lnTo>
                    <a:lnTo>
                      <a:pt x="526" y="200"/>
                    </a:lnTo>
                    <a:lnTo>
                      <a:pt x="522" y="213"/>
                    </a:lnTo>
                    <a:lnTo>
                      <a:pt x="520" y="225"/>
                    </a:lnTo>
                    <a:lnTo>
                      <a:pt x="516" y="236"/>
                    </a:lnTo>
                    <a:lnTo>
                      <a:pt x="512" y="249"/>
                    </a:lnTo>
                    <a:lnTo>
                      <a:pt x="510" y="263"/>
                    </a:lnTo>
                    <a:lnTo>
                      <a:pt x="506" y="276"/>
                    </a:lnTo>
                    <a:lnTo>
                      <a:pt x="503" y="290"/>
                    </a:lnTo>
                    <a:lnTo>
                      <a:pt x="497" y="303"/>
                    </a:lnTo>
                    <a:lnTo>
                      <a:pt x="493" y="317"/>
                    </a:lnTo>
                    <a:lnTo>
                      <a:pt x="487" y="332"/>
                    </a:lnTo>
                    <a:lnTo>
                      <a:pt x="481" y="345"/>
                    </a:lnTo>
                    <a:lnTo>
                      <a:pt x="474" y="359"/>
                    </a:lnTo>
                    <a:lnTo>
                      <a:pt x="468" y="374"/>
                    </a:lnTo>
                    <a:lnTo>
                      <a:pt x="460" y="390"/>
                    </a:lnTo>
                    <a:lnTo>
                      <a:pt x="455" y="403"/>
                    </a:lnTo>
                    <a:lnTo>
                      <a:pt x="447" y="418"/>
                    </a:lnTo>
                    <a:lnTo>
                      <a:pt x="439" y="432"/>
                    </a:lnTo>
                    <a:lnTo>
                      <a:pt x="432" y="447"/>
                    </a:lnTo>
                    <a:lnTo>
                      <a:pt x="424" y="461"/>
                    </a:lnTo>
                    <a:lnTo>
                      <a:pt x="416" y="474"/>
                    </a:lnTo>
                    <a:lnTo>
                      <a:pt x="409" y="488"/>
                    </a:lnTo>
                    <a:lnTo>
                      <a:pt x="401" y="501"/>
                    </a:lnTo>
                    <a:lnTo>
                      <a:pt x="393" y="514"/>
                    </a:lnTo>
                    <a:lnTo>
                      <a:pt x="386" y="528"/>
                    </a:lnTo>
                    <a:lnTo>
                      <a:pt x="378" y="539"/>
                    </a:lnTo>
                    <a:lnTo>
                      <a:pt x="370" y="551"/>
                    </a:lnTo>
                    <a:lnTo>
                      <a:pt x="363" y="562"/>
                    </a:lnTo>
                    <a:lnTo>
                      <a:pt x="357" y="574"/>
                    </a:lnTo>
                    <a:lnTo>
                      <a:pt x="349" y="585"/>
                    </a:lnTo>
                    <a:lnTo>
                      <a:pt x="343" y="595"/>
                    </a:lnTo>
                    <a:lnTo>
                      <a:pt x="338" y="605"/>
                    </a:lnTo>
                    <a:lnTo>
                      <a:pt x="332" y="612"/>
                    </a:lnTo>
                    <a:lnTo>
                      <a:pt x="326" y="620"/>
                    </a:lnTo>
                    <a:lnTo>
                      <a:pt x="322" y="628"/>
                    </a:lnTo>
                    <a:lnTo>
                      <a:pt x="318" y="635"/>
                    </a:lnTo>
                    <a:lnTo>
                      <a:pt x="315" y="641"/>
                    </a:lnTo>
                    <a:lnTo>
                      <a:pt x="313" y="647"/>
                    </a:lnTo>
                    <a:lnTo>
                      <a:pt x="311" y="649"/>
                    </a:lnTo>
                    <a:lnTo>
                      <a:pt x="311" y="651"/>
                    </a:lnTo>
                    <a:lnTo>
                      <a:pt x="309" y="653"/>
                    </a:lnTo>
                    <a:lnTo>
                      <a:pt x="307" y="655"/>
                    </a:lnTo>
                    <a:lnTo>
                      <a:pt x="307" y="657"/>
                    </a:lnTo>
                    <a:lnTo>
                      <a:pt x="305" y="658"/>
                    </a:lnTo>
                    <a:lnTo>
                      <a:pt x="305" y="660"/>
                    </a:lnTo>
                    <a:lnTo>
                      <a:pt x="303" y="664"/>
                    </a:lnTo>
                    <a:lnTo>
                      <a:pt x="301" y="666"/>
                    </a:lnTo>
                    <a:lnTo>
                      <a:pt x="301" y="668"/>
                    </a:lnTo>
                    <a:lnTo>
                      <a:pt x="299" y="672"/>
                    </a:lnTo>
                    <a:lnTo>
                      <a:pt x="297" y="674"/>
                    </a:lnTo>
                    <a:lnTo>
                      <a:pt x="295" y="676"/>
                    </a:lnTo>
                    <a:lnTo>
                      <a:pt x="295" y="678"/>
                    </a:lnTo>
                    <a:lnTo>
                      <a:pt x="293" y="682"/>
                    </a:lnTo>
                    <a:lnTo>
                      <a:pt x="292" y="683"/>
                    </a:lnTo>
                    <a:lnTo>
                      <a:pt x="292" y="685"/>
                    </a:lnTo>
                    <a:lnTo>
                      <a:pt x="290" y="687"/>
                    </a:lnTo>
                    <a:lnTo>
                      <a:pt x="288" y="689"/>
                    </a:lnTo>
                    <a:lnTo>
                      <a:pt x="286" y="691"/>
                    </a:lnTo>
                    <a:lnTo>
                      <a:pt x="286" y="693"/>
                    </a:lnTo>
                    <a:lnTo>
                      <a:pt x="284" y="693"/>
                    </a:lnTo>
                    <a:lnTo>
                      <a:pt x="282" y="695"/>
                    </a:lnTo>
                    <a:lnTo>
                      <a:pt x="282" y="697"/>
                    </a:lnTo>
                    <a:lnTo>
                      <a:pt x="280" y="697"/>
                    </a:lnTo>
                    <a:lnTo>
                      <a:pt x="278" y="697"/>
                    </a:lnTo>
                    <a:lnTo>
                      <a:pt x="276" y="697"/>
                    </a:lnTo>
                    <a:lnTo>
                      <a:pt x="274" y="697"/>
                    </a:lnTo>
                    <a:lnTo>
                      <a:pt x="274" y="695"/>
                    </a:lnTo>
                    <a:lnTo>
                      <a:pt x="272" y="695"/>
                    </a:lnTo>
                    <a:lnTo>
                      <a:pt x="272" y="697"/>
                    </a:lnTo>
                    <a:lnTo>
                      <a:pt x="272" y="699"/>
                    </a:lnTo>
                    <a:lnTo>
                      <a:pt x="270" y="699"/>
                    </a:lnTo>
                    <a:lnTo>
                      <a:pt x="268" y="701"/>
                    </a:lnTo>
                    <a:lnTo>
                      <a:pt x="268" y="703"/>
                    </a:lnTo>
                    <a:lnTo>
                      <a:pt x="267" y="703"/>
                    </a:lnTo>
                    <a:lnTo>
                      <a:pt x="267" y="705"/>
                    </a:lnTo>
                    <a:lnTo>
                      <a:pt x="265" y="706"/>
                    </a:lnTo>
                    <a:lnTo>
                      <a:pt x="263" y="708"/>
                    </a:lnTo>
                    <a:lnTo>
                      <a:pt x="261" y="708"/>
                    </a:lnTo>
                    <a:lnTo>
                      <a:pt x="261" y="710"/>
                    </a:lnTo>
                    <a:lnTo>
                      <a:pt x="259" y="712"/>
                    </a:lnTo>
                    <a:lnTo>
                      <a:pt x="257" y="714"/>
                    </a:lnTo>
                    <a:lnTo>
                      <a:pt x="255" y="716"/>
                    </a:lnTo>
                    <a:lnTo>
                      <a:pt x="253" y="718"/>
                    </a:lnTo>
                    <a:lnTo>
                      <a:pt x="251" y="718"/>
                    </a:lnTo>
                    <a:lnTo>
                      <a:pt x="249" y="720"/>
                    </a:lnTo>
                    <a:lnTo>
                      <a:pt x="249" y="722"/>
                    </a:lnTo>
                    <a:lnTo>
                      <a:pt x="247" y="722"/>
                    </a:lnTo>
                    <a:lnTo>
                      <a:pt x="245" y="724"/>
                    </a:lnTo>
                    <a:lnTo>
                      <a:pt x="244" y="726"/>
                    </a:lnTo>
                    <a:lnTo>
                      <a:pt x="242" y="726"/>
                    </a:lnTo>
                    <a:lnTo>
                      <a:pt x="240" y="726"/>
                    </a:lnTo>
                    <a:lnTo>
                      <a:pt x="240" y="728"/>
                    </a:lnTo>
                    <a:lnTo>
                      <a:pt x="238" y="728"/>
                    </a:lnTo>
                    <a:lnTo>
                      <a:pt x="236" y="728"/>
                    </a:lnTo>
                    <a:lnTo>
                      <a:pt x="234" y="728"/>
                    </a:lnTo>
                    <a:lnTo>
                      <a:pt x="232" y="728"/>
                    </a:lnTo>
                    <a:lnTo>
                      <a:pt x="230" y="728"/>
                    </a:lnTo>
                    <a:lnTo>
                      <a:pt x="228" y="728"/>
                    </a:lnTo>
                    <a:lnTo>
                      <a:pt x="228" y="726"/>
                    </a:lnTo>
                    <a:lnTo>
                      <a:pt x="226" y="726"/>
                    </a:lnTo>
                    <a:lnTo>
                      <a:pt x="224" y="724"/>
                    </a:lnTo>
                    <a:lnTo>
                      <a:pt x="222" y="724"/>
                    </a:lnTo>
                    <a:lnTo>
                      <a:pt x="222" y="722"/>
                    </a:lnTo>
                    <a:lnTo>
                      <a:pt x="221" y="720"/>
                    </a:lnTo>
                    <a:lnTo>
                      <a:pt x="219" y="718"/>
                    </a:lnTo>
                    <a:lnTo>
                      <a:pt x="219" y="716"/>
                    </a:lnTo>
                    <a:lnTo>
                      <a:pt x="217" y="714"/>
                    </a:lnTo>
                    <a:lnTo>
                      <a:pt x="215" y="712"/>
                    </a:lnTo>
                    <a:lnTo>
                      <a:pt x="215" y="710"/>
                    </a:lnTo>
                    <a:lnTo>
                      <a:pt x="213" y="706"/>
                    </a:lnTo>
                    <a:lnTo>
                      <a:pt x="209" y="703"/>
                    </a:lnTo>
                    <a:lnTo>
                      <a:pt x="205" y="701"/>
                    </a:lnTo>
                    <a:lnTo>
                      <a:pt x="201" y="697"/>
                    </a:lnTo>
                    <a:lnTo>
                      <a:pt x="199" y="693"/>
                    </a:lnTo>
                    <a:lnTo>
                      <a:pt x="194" y="691"/>
                    </a:lnTo>
                    <a:lnTo>
                      <a:pt x="190" y="689"/>
                    </a:lnTo>
                    <a:lnTo>
                      <a:pt x="186" y="685"/>
                    </a:lnTo>
                    <a:lnTo>
                      <a:pt x="182" y="683"/>
                    </a:lnTo>
                    <a:lnTo>
                      <a:pt x="176" y="682"/>
                    </a:lnTo>
                    <a:lnTo>
                      <a:pt x="173" y="680"/>
                    </a:lnTo>
                    <a:lnTo>
                      <a:pt x="169" y="678"/>
                    </a:lnTo>
                    <a:lnTo>
                      <a:pt x="163" y="676"/>
                    </a:lnTo>
                    <a:lnTo>
                      <a:pt x="159" y="674"/>
                    </a:lnTo>
                    <a:lnTo>
                      <a:pt x="153" y="674"/>
                    </a:lnTo>
                    <a:lnTo>
                      <a:pt x="150" y="672"/>
                    </a:lnTo>
                    <a:lnTo>
                      <a:pt x="146" y="672"/>
                    </a:lnTo>
                    <a:lnTo>
                      <a:pt x="142" y="670"/>
                    </a:lnTo>
                    <a:lnTo>
                      <a:pt x="136" y="670"/>
                    </a:lnTo>
                    <a:lnTo>
                      <a:pt x="132" y="670"/>
                    </a:lnTo>
                    <a:lnTo>
                      <a:pt x="130" y="670"/>
                    </a:lnTo>
                    <a:lnTo>
                      <a:pt x="126" y="670"/>
                    </a:lnTo>
                    <a:lnTo>
                      <a:pt x="123" y="670"/>
                    </a:lnTo>
                    <a:lnTo>
                      <a:pt x="121" y="670"/>
                    </a:lnTo>
                    <a:lnTo>
                      <a:pt x="117" y="670"/>
                    </a:lnTo>
                    <a:lnTo>
                      <a:pt x="115" y="670"/>
                    </a:lnTo>
                    <a:lnTo>
                      <a:pt x="115" y="672"/>
                    </a:lnTo>
                    <a:lnTo>
                      <a:pt x="113" y="672"/>
                    </a:lnTo>
                    <a:lnTo>
                      <a:pt x="113" y="674"/>
                    </a:lnTo>
                    <a:lnTo>
                      <a:pt x="111" y="676"/>
                    </a:lnTo>
                    <a:lnTo>
                      <a:pt x="113" y="676"/>
                    </a:lnTo>
                    <a:lnTo>
                      <a:pt x="113" y="678"/>
                    </a:lnTo>
                    <a:lnTo>
                      <a:pt x="115" y="680"/>
                    </a:lnTo>
                    <a:lnTo>
                      <a:pt x="115" y="682"/>
                    </a:lnTo>
                    <a:lnTo>
                      <a:pt x="117" y="683"/>
                    </a:lnTo>
                    <a:lnTo>
                      <a:pt x="117" y="685"/>
                    </a:lnTo>
                    <a:lnTo>
                      <a:pt x="117" y="687"/>
                    </a:lnTo>
                    <a:lnTo>
                      <a:pt x="115" y="687"/>
                    </a:lnTo>
                    <a:lnTo>
                      <a:pt x="115" y="689"/>
                    </a:lnTo>
                    <a:lnTo>
                      <a:pt x="113" y="691"/>
                    </a:lnTo>
                    <a:lnTo>
                      <a:pt x="113" y="693"/>
                    </a:lnTo>
                    <a:lnTo>
                      <a:pt x="113" y="695"/>
                    </a:lnTo>
                    <a:lnTo>
                      <a:pt x="113" y="697"/>
                    </a:lnTo>
                    <a:lnTo>
                      <a:pt x="113" y="699"/>
                    </a:lnTo>
                    <a:lnTo>
                      <a:pt x="113" y="701"/>
                    </a:lnTo>
                    <a:lnTo>
                      <a:pt x="113" y="703"/>
                    </a:lnTo>
                    <a:lnTo>
                      <a:pt x="113" y="706"/>
                    </a:lnTo>
                    <a:lnTo>
                      <a:pt x="113" y="710"/>
                    </a:lnTo>
                    <a:lnTo>
                      <a:pt x="113" y="712"/>
                    </a:lnTo>
                    <a:lnTo>
                      <a:pt x="113" y="716"/>
                    </a:lnTo>
                    <a:lnTo>
                      <a:pt x="113" y="718"/>
                    </a:lnTo>
                    <a:lnTo>
                      <a:pt x="113" y="720"/>
                    </a:lnTo>
                    <a:lnTo>
                      <a:pt x="113" y="722"/>
                    </a:lnTo>
                    <a:lnTo>
                      <a:pt x="111" y="722"/>
                    </a:lnTo>
                    <a:lnTo>
                      <a:pt x="111" y="724"/>
                    </a:lnTo>
                    <a:lnTo>
                      <a:pt x="109" y="724"/>
                    </a:lnTo>
                    <a:lnTo>
                      <a:pt x="107" y="724"/>
                    </a:lnTo>
                    <a:lnTo>
                      <a:pt x="105" y="722"/>
                    </a:lnTo>
                    <a:lnTo>
                      <a:pt x="103" y="722"/>
                    </a:lnTo>
                    <a:lnTo>
                      <a:pt x="102" y="722"/>
                    </a:lnTo>
                    <a:lnTo>
                      <a:pt x="100" y="720"/>
                    </a:lnTo>
                    <a:lnTo>
                      <a:pt x="98" y="718"/>
                    </a:lnTo>
                    <a:lnTo>
                      <a:pt x="96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0" y="712"/>
                    </a:lnTo>
                    <a:lnTo>
                      <a:pt x="88" y="710"/>
                    </a:lnTo>
                    <a:lnTo>
                      <a:pt x="86" y="706"/>
                    </a:lnTo>
                    <a:lnTo>
                      <a:pt x="84" y="705"/>
                    </a:lnTo>
                    <a:lnTo>
                      <a:pt x="80" y="703"/>
                    </a:lnTo>
                    <a:lnTo>
                      <a:pt x="79" y="701"/>
                    </a:lnTo>
                    <a:lnTo>
                      <a:pt x="77" y="699"/>
                    </a:lnTo>
                    <a:lnTo>
                      <a:pt x="75" y="697"/>
                    </a:lnTo>
                    <a:lnTo>
                      <a:pt x="73" y="695"/>
                    </a:lnTo>
                    <a:lnTo>
                      <a:pt x="69" y="693"/>
                    </a:lnTo>
                    <a:lnTo>
                      <a:pt x="67" y="691"/>
                    </a:lnTo>
                    <a:lnTo>
                      <a:pt x="65" y="691"/>
                    </a:lnTo>
                    <a:lnTo>
                      <a:pt x="63" y="689"/>
                    </a:lnTo>
                    <a:lnTo>
                      <a:pt x="61" y="687"/>
                    </a:lnTo>
                    <a:lnTo>
                      <a:pt x="59" y="687"/>
                    </a:lnTo>
                    <a:lnTo>
                      <a:pt x="56" y="685"/>
                    </a:lnTo>
                    <a:lnTo>
                      <a:pt x="54" y="685"/>
                    </a:lnTo>
                    <a:lnTo>
                      <a:pt x="52" y="685"/>
                    </a:lnTo>
                    <a:lnTo>
                      <a:pt x="48" y="683"/>
                    </a:lnTo>
                    <a:lnTo>
                      <a:pt x="44" y="683"/>
                    </a:lnTo>
                    <a:lnTo>
                      <a:pt x="42" y="683"/>
                    </a:lnTo>
                    <a:lnTo>
                      <a:pt x="38" y="683"/>
                    </a:lnTo>
                    <a:lnTo>
                      <a:pt x="34" y="683"/>
                    </a:lnTo>
                    <a:lnTo>
                      <a:pt x="32" y="683"/>
                    </a:lnTo>
                    <a:lnTo>
                      <a:pt x="29" y="682"/>
                    </a:lnTo>
                    <a:lnTo>
                      <a:pt x="25" y="682"/>
                    </a:lnTo>
                    <a:lnTo>
                      <a:pt x="23" y="682"/>
                    </a:lnTo>
                    <a:lnTo>
                      <a:pt x="19" y="682"/>
                    </a:lnTo>
                    <a:lnTo>
                      <a:pt x="15" y="680"/>
                    </a:lnTo>
                    <a:lnTo>
                      <a:pt x="13" y="680"/>
                    </a:lnTo>
                    <a:lnTo>
                      <a:pt x="11" y="678"/>
                    </a:lnTo>
                    <a:lnTo>
                      <a:pt x="9" y="678"/>
                    </a:lnTo>
                    <a:lnTo>
                      <a:pt x="6" y="676"/>
                    </a:lnTo>
                    <a:lnTo>
                      <a:pt x="4" y="674"/>
                    </a:lnTo>
                    <a:lnTo>
                      <a:pt x="4" y="672"/>
                    </a:lnTo>
                    <a:lnTo>
                      <a:pt x="2" y="670"/>
                    </a:lnTo>
                    <a:lnTo>
                      <a:pt x="2" y="666"/>
                    </a:lnTo>
                    <a:lnTo>
                      <a:pt x="0" y="664"/>
                    </a:lnTo>
                    <a:lnTo>
                      <a:pt x="2" y="660"/>
                    </a:lnTo>
                    <a:lnTo>
                      <a:pt x="2" y="657"/>
                    </a:lnTo>
                    <a:lnTo>
                      <a:pt x="2" y="653"/>
                    </a:lnTo>
                    <a:lnTo>
                      <a:pt x="4" y="649"/>
                    </a:lnTo>
                    <a:lnTo>
                      <a:pt x="6" y="643"/>
                    </a:lnTo>
                    <a:lnTo>
                      <a:pt x="8" y="637"/>
                    </a:lnTo>
                    <a:lnTo>
                      <a:pt x="11" y="632"/>
                    </a:lnTo>
                    <a:lnTo>
                      <a:pt x="15" y="626"/>
                    </a:lnTo>
                    <a:close/>
                  </a:path>
                </a:pathLst>
              </a:custGeom>
              <a:solidFill>
                <a:srgbClr val="3A8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11" name="Freeform 887"/>
              <p:cNvSpPr>
                <a:spLocks noChangeAspect="1"/>
              </p:cNvSpPr>
              <p:nvPr/>
            </p:nvSpPr>
            <p:spPr bwMode="auto">
              <a:xfrm>
                <a:off x="1758" y="3252"/>
                <a:ext cx="310" cy="224"/>
              </a:xfrm>
              <a:custGeom>
                <a:avLst/>
                <a:gdLst>
                  <a:gd name="T0" fmla="*/ 3 w 410"/>
                  <a:gd name="T1" fmla="*/ 3 h 319"/>
                  <a:gd name="T2" fmla="*/ 4 w 410"/>
                  <a:gd name="T3" fmla="*/ 3 h 319"/>
                  <a:gd name="T4" fmla="*/ 4 w 410"/>
                  <a:gd name="T5" fmla="*/ 3 h 319"/>
                  <a:gd name="T6" fmla="*/ 4 w 410"/>
                  <a:gd name="T7" fmla="*/ 3 h 319"/>
                  <a:gd name="T8" fmla="*/ 5 w 410"/>
                  <a:gd name="T9" fmla="*/ 3 h 319"/>
                  <a:gd name="T10" fmla="*/ 5 w 410"/>
                  <a:gd name="T11" fmla="*/ 3 h 319"/>
                  <a:gd name="T12" fmla="*/ 5 w 410"/>
                  <a:gd name="T13" fmla="*/ 3 h 319"/>
                  <a:gd name="T14" fmla="*/ 5 w 410"/>
                  <a:gd name="T15" fmla="*/ 3 h 319"/>
                  <a:gd name="T16" fmla="*/ 6 w 410"/>
                  <a:gd name="T17" fmla="*/ 3 h 319"/>
                  <a:gd name="T18" fmla="*/ 6 w 410"/>
                  <a:gd name="T19" fmla="*/ 2 h 319"/>
                  <a:gd name="T20" fmla="*/ 6 w 410"/>
                  <a:gd name="T21" fmla="*/ 2 h 319"/>
                  <a:gd name="T22" fmla="*/ 6 w 410"/>
                  <a:gd name="T23" fmla="*/ 2 h 319"/>
                  <a:gd name="T24" fmla="*/ 8 w 410"/>
                  <a:gd name="T25" fmla="*/ 2 h 319"/>
                  <a:gd name="T26" fmla="*/ 8 w 410"/>
                  <a:gd name="T27" fmla="*/ 2 h 319"/>
                  <a:gd name="T28" fmla="*/ 10 w 410"/>
                  <a:gd name="T29" fmla="*/ 1 h 319"/>
                  <a:gd name="T30" fmla="*/ 11 w 410"/>
                  <a:gd name="T31" fmla="*/ 1 h 319"/>
                  <a:gd name="T32" fmla="*/ 11 w 410"/>
                  <a:gd name="T33" fmla="*/ 1 h 319"/>
                  <a:gd name="T34" fmla="*/ 11 w 410"/>
                  <a:gd name="T35" fmla="*/ 1 h 319"/>
                  <a:gd name="T36" fmla="*/ 13 w 410"/>
                  <a:gd name="T37" fmla="*/ 1 h 319"/>
                  <a:gd name="T38" fmla="*/ 14 w 410"/>
                  <a:gd name="T39" fmla="*/ 1 h 319"/>
                  <a:gd name="T40" fmla="*/ 14 w 410"/>
                  <a:gd name="T41" fmla="*/ 1 h 319"/>
                  <a:gd name="T42" fmla="*/ 14 w 410"/>
                  <a:gd name="T43" fmla="*/ 0 h 319"/>
                  <a:gd name="T44" fmla="*/ 14 w 410"/>
                  <a:gd name="T45" fmla="*/ 1 h 319"/>
                  <a:gd name="T46" fmla="*/ 14 w 410"/>
                  <a:gd name="T47" fmla="*/ 1 h 319"/>
                  <a:gd name="T48" fmla="*/ 13 w 410"/>
                  <a:gd name="T49" fmla="*/ 1 h 319"/>
                  <a:gd name="T50" fmla="*/ 13 w 410"/>
                  <a:gd name="T51" fmla="*/ 1 h 319"/>
                  <a:gd name="T52" fmla="*/ 11 w 410"/>
                  <a:gd name="T53" fmla="*/ 1 h 319"/>
                  <a:gd name="T54" fmla="*/ 11 w 410"/>
                  <a:gd name="T55" fmla="*/ 1 h 319"/>
                  <a:gd name="T56" fmla="*/ 11 w 410"/>
                  <a:gd name="T57" fmla="*/ 1 h 319"/>
                  <a:gd name="T58" fmla="*/ 10 w 410"/>
                  <a:gd name="T59" fmla="*/ 2 h 319"/>
                  <a:gd name="T60" fmla="*/ 8 w 410"/>
                  <a:gd name="T61" fmla="*/ 2 h 319"/>
                  <a:gd name="T62" fmla="*/ 8 w 410"/>
                  <a:gd name="T63" fmla="*/ 3 h 319"/>
                  <a:gd name="T64" fmla="*/ 8 w 410"/>
                  <a:gd name="T65" fmla="*/ 3 h 319"/>
                  <a:gd name="T66" fmla="*/ 6 w 410"/>
                  <a:gd name="T67" fmla="*/ 3 h 319"/>
                  <a:gd name="T68" fmla="*/ 6 w 410"/>
                  <a:gd name="T69" fmla="*/ 3 h 319"/>
                  <a:gd name="T70" fmla="*/ 6 w 410"/>
                  <a:gd name="T71" fmla="*/ 4 h 319"/>
                  <a:gd name="T72" fmla="*/ 5 w 410"/>
                  <a:gd name="T73" fmla="*/ 4 h 319"/>
                  <a:gd name="T74" fmla="*/ 5 w 410"/>
                  <a:gd name="T75" fmla="*/ 4 h 319"/>
                  <a:gd name="T76" fmla="*/ 5 w 410"/>
                  <a:gd name="T77" fmla="*/ 4 h 319"/>
                  <a:gd name="T78" fmla="*/ 4 w 410"/>
                  <a:gd name="T79" fmla="*/ 4 h 319"/>
                  <a:gd name="T80" fmla="*/ 4 w 410"/>
                  <a:gd name="T81" fmla="*/ 4 h 319"/>
                  <a:gd name="T82" fmla="*/ 3 w 410"/>
                  <a:gd name="T83" fmla="*/ 4 h 319"/>
                  <a:gd name="T84" fmla="*/ 2 w 410"/>
                  <a:gd name="T85" fmla="*/ 4 h 319"/>
                  <a:gd name="T86" fmla="*/ 2 w 410"/>
                  <a:gd name="T87" fmla="*/ 4 h 319"/>
                  <a:gd name="T88" fmla="*/ 2 w 410"/>
                  <a:gd name="T89" fmla="*/ 4 h 319"/>
                  <a:gd name="T90" fmla="*/ 2 w 410"/>
                  <a:gd name="T91" fmla="*/ 4 h 319"/>
                  <a:gd name="T92" fmla="*/ 2 w 410"/>
                  <a:gd name="T93" fmla="*/ 4 h 319"/>
                  <a:gd name="T94" fmla="*/ 2 w 410"/>
                  <a:gd name="T95" fmla="*/ 4 h 319"/>
                  <a:gd name="T96" fmla="*/ 2 w 410"/>
                  <a:gd name="T97" fmla="*/ 4 h 319"/>
                  <a:gd name="T98" fmla="*/ 0 w 410"/>
                  <a:gd name="T99" fmla="*/ 4 h 319"/>
                  <a:gd name="T100" fmla="*/ 0 w 410"/>
                  <a:gd name="T101" fmla="*/ 4 h 319"/>
                  <a:gd name="T102" fmla="*/ 2 w 410"/>
                  <a:gd name="T103" fmla="*/ 4 h 319"/>
                  <a:gd name="T104" fmla="*/ 2 w 410"/>
                  <a:gd name="T105" fmla="*/ 4 h 319"/>
                  <a:gd name="T106" fmla="*/ 2 w 410"/>
                  <a:gd name="T107" fmla="*/ 4 h 319"/>
                  <a:gd name="T108" fmla="*/ 2 w 410"/>
                  <a:gd name="T109" fmla="*/ 4 h 319"/>
                  <a:gd name="T110" fmla="*/ 2 w 410"/>
                  <a:gd name="T111" fmla="*/ 3 h 319"/>
                  <a:gd name="T112" fmla="*/ 2 w 410"/>
                  <a:gd name="T113" fmla="*/ 3 h 319"/>
                  <a:gd name="T114" fmla="*/ 2 w 410"/>
                  <a:gd name="T115" fmla="*/ 3 h 319"/>
                  <a:gd name="T116" fmla="*/ 2 w 410"/>
                  <a:gd name="T117" fmla="*/ 3 h 319"/>
                  <a:gd name="T118" fmla="*/ 2 w 410"/>
                  <a:gd name="T119" fmla="*/ 3 h 319"/>
                  <a:gd name="T120" fmla="*/ 3 w 410"/>
                  <a:gd name="T121" fmla="*/ 3 h 319"/>
                  <a:gd name="T122" fmla="*/ 3 w 410"/>
                  <a:gd name="T123" fmla="*/ 3 h 31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410"/>
                  <a:gd name="T187" fmla="*/ 0 h 319"/>
                  <a:gd name="T188" fmla="*/ 410 w 410"/>
                  <a:gd name="T189" fmla="*/ 319 h 31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410" h="319">
                    <a:moveTo>
                      <a:pt x="82" y="194"/>
                    </a:moveTo>
                    <a:lnTo>
                      <a:pt x="84" y="194"/>
                    </a:lnTo>
                    <a:lnTo>
                      <a:pt x="86" y="194"/>
                    </a:lnTo>
                    <a:lnTo>
                      <a:pt x="86" y="192"/>
                    </a:lnTo>
                    <a:lnTo>
                      <a:pt x="88" y="192"/>
                    </a:lnTo>
                    <a:lnTo>
                      <a:pt x="90" y="192"/>
                    </a:lnTo>
                    <a:lnTo>
                      <a:pt x="92" y="192"/>
                    </a:lnTo>
                    <a:lnTo>
                      <a:pt x="94" y="190"/>
                    </a:lnTo>
                    <a:lnTo>
                      <a:pt x="97" y="190"/>
                    </a:lnTo>
                    <a:lnTo>
                      <a:pt x="99" y="188"/>
                    </a:lnTo>
                    <a:lnTo>
                      <a:pt x="101" y="188"/>
                    </a:lnTo>
                    <a:lnTo>
                      <a:pt x="105" y="188"/>
                    </a:lnTo>
                    <a:lnTo>
                      <a:pt x="107" y="186"/>
                    </a:lnTo>
                    <a:lnTo>
                      <a:pt x="111" y="186"/>
                    </a:lnTo>
                    <a:lnTo>
                      <a:pt x="115" y="184"/>
                    </a:lnTo>
                    <a:lnTo>
                      <a:pt x="117" y="182"/>
                    </a:lnTo>
                    <a:lnTo>
                      <a:pt x="120" y="182"/>
                    </a:lnTo>
                    <a:lnTo>
                      <a:pt x="124" y="181"/>
                    </a:lnTo>
                    <a:lnTo>
                      <a:pt x="128" y="181"/>
                    </a:lnTo>
                    <a:lnTo>
                      <a:pt x="130" y="179"/>
                    </a:lnTo>
                    <a:lnTo>
                      <a:pt x="134" y="177"/>
                    </a:lnTo>
                    <a:lnTo>
                      <a:pt x="138" y="175"/>
                    </a:lnTo>
                    <a:lnTo>
                      <a:pt x="142" y="175"/>
                    </a:lnTo>
                    <a:lnTo>
                      <a:pt x="145" y="173"/>
                    </a:lnTo>
                    <a:lnTo>
                      <a:pt x="149" y="171"/>
                    </a:lnTo>
                    <a:lnTo>
                      <a:pt x="153" y="169"/>
                    </a:lnTo>
                    <a:lnTo>
                      <a:pt x="157" y="167"/>
                    </a:lnTo>
                    <a:lnTo>
                      <a:pt x="159" y="165"/>
                    </a:lnTo>
                    <a:lnTo>
                      <a:pt x="163" y="165"/>
                    </a:lnTo>
                    <a:lnTo>
                      <a:pt x="167" y="163"/>
                    </a:lnTo>
                    <a:lnTo>
                      <a:pt x="170" y="161"/>
                    </a:lnTo>
                    <a:lnTo>
                      <a:pt x="174" y="158"/>
                    </a:lnTo>
                    <a:lnTo>
                      <a:pt x="180" y="156"/>
                    </a:lnTo>
                    <a:lnTo>
                      <a:pt x="184" y="152"/>
                    </a:lnTo>
                    <a:lnTo>
                      <a:pt x="190" y="148"/>
                    </a:lnTo>
                    <a:lnTo>
                      <a:pt x="197" y="144"/>
                    </a:lnTo>
                    <a:lnTo>
                      <a:pt x="203" y="140"/>
                    </a:lnTo>
                    <a:lnTo>
                      <a:pt x="211" y="134"/>
                    </a:lnTo>
                    <a:lnTo>
                      <a:pt x="218" y="131"/>
                    </a:lnTo>
                    <a:lnTo>
                      <a:pt x="226" y="125"/>
                    </a:lnTo>
                    <a:lnTo>
                      <a:pt x="234" y="121"/>
                    </a:lnTo>
                    <a:lnTo>
                      <a:pt x="241" y="115"/>
                    </a:lnTo>
                    <a:lnTo>
                      <a:pt x="251" y="110"/>
                    </a:lnTo>
                    <a:lnTo>
                      <a:pt x="259" y="104"/>
                    </a:lnTo>
                    <a:lnTo>
                      <a:pt x="268" y="98"/>
                    </a:lnTo>
                    <a:lnTo>
                      <a:pt x="278" y="92"/>
                    </a:lnTo>
                    <a:lnTo>
                      <a:pt x="285" y="86"/>
                    </a:lnTo>
                    <a:lnTo>
                      <a:pt x="295" y="79"/>
                    </a:lnTo>
                    <a:lnTo>
                      <a:pt x="305" y="73"/>
                    </a:lnTo>
                    <a:lnTo>
                      <a:pt x="312" y="67"/>
                    </a:lnTo>
                    <a:lnTo>
                      <a:pt x="322" y="62"/>
                    </a:lnTo>
                    <a:lnTo>
                      <a:pt x="330" y="56"/>
                    </a:lnTo>
                    <a:lnTo>
                      <a:pt x="337" y="50"/>
                    </a:lnTo>
                    <a:lnTo>
                      <a:pt x="347" y="44"/>
                    </a:lnTo>
                    <a:lnTo>
                      <a:pt x="355" y="40"/>
                    </a:lnTo>
                    <a:lnTo>
                      <a:pt x="362" y="35"/>
                    </a:lnTo>
                    <a:lnTo>
                      <a:pt x="370" y="29"/>
                    </a:lnTo>
                    <a:lnTo>
                      <a:pt x="376" y="25"/>
                    </a:lnTo>
                    <a:lnTo>
                      <a:pt x="381" y="19"/>
                    </a:lnTo>
                    <a:lnTo>
                      <a:pt x="389" y="15"/>
                    </a:lnTo>
                    <a:lnTo>
                      <a:pt x="393" y="12"/>
                    </a:lnTo>
                    <a:lnTo>
                      <a:pt x="399" y="8"/>
                    </a:lnTo>
                    <a:lnTo>
                      <a:pt x="403" y="6"/>
                    </a:lnTo>
                    <a:lnTo>
                      <a:pt x="406" y="2"/>
                    </a:lnTo>
                    <a:lnTo>
                      <a:pt x="408" y="2"/>
                    </a:lnTo>
                    <a:lnTo>
                      <a:pt x="410" y="0"/>
                    </a:lnTo>
                    <a:lnTo>
                      <a:pt x="410" y="2"/>
                    </a:lnTo>
                    <a:lnTo>
                      <a:pt x="408" y="2"/>
                    </a:lnTo>
                    <a:lnTo>
                      <a:pt x="406" y="6"/>
                    </a:lnTo>
                    <a:lnTo>
                      <a:pt x="404" y="8"/>
                    </a:lnTo>
                    <a:lnTo>
                      <a:pt x="401" y="10"/>
                    </a:lnTo>
                    <a:lnTo>
                      <a:pt x="397" y="14"/>
                    </a:lnTo>
                    <a:lnTo>
                      <a:pt x="393" y="17"/>
                    </a:lnTo>
                    <a:lnTo>
                      <a:pt x="389" y="23"/>
                    </a:lnTo>
                    <a:lnTo>
                      <a:pt x="383" y="27"/>
                    </a:lnTo>
                    <a:lnTo>
                      <a:pt x="378" y="33"/>
                    </a:lnTo>
                    <a:lnTo>
                      <a:pt x="372" y="38"/>
                    </a:lnTo>
                    <a:lnTo>
                      <a:pt x="366" y="44"/>
                    </a:lnTo>
                    <a:lnTo>
                      <a:pt x="358" y="50"/>
                    </a:lnTo>
                    <a:lnTo>
                      <a:pt x="353" y="56"/>
                    </a:lnTo>
                    <a:lnTo>
                      <a:pt x="345" y="63"/>
                    </a:lnTo>
                    <a:lnTo>
                      <a:pt x="337" y="69"/>
                    </a:lnTo>
                    <a:lnTo>
                      <a:pt x="332" y="77"/>
                    </a:lnTo>
                    <a:lnTo>
                      <a:pt x="324" y="83"/>
                    </a:lnTo>
                    <a:lnTo>
                      <a:pt x="316" y="90"/>
                    </a:lnTo>
                    <a:lnTo>
                      <a:pt x="309" y="98"/>
                    </a:lnTo>
                    <a:lnTo>
                      <a:pt x="301" y="106"/>
                    </a:lnTo>
                    <a:lnTo>
                      <a:pt x="293" y="113"/>
                    </a:lnTo>
                    <a:lnTo>
                      <a:pt x="285" y="121"/>
                    </a:lnTo>
                    <a:lnTo>
                      <a:pt x="280" y="127"/>
                    </a:lnTo>
                    <a:lnTo>
                      <a:pt x="272" y="134"/>
                    </a:lnTo>
                    <a:lnTo>
                      <a:pt x="264" y="142"/>
                    </a:lnTo>
                    <a:lnTo>
                      <a:pt x="259" y="150"/>
                    </a:lnTo>
                    <a:lnTo>
                      <a:pt x="251" y="158"/>
                    </a:lnTo>
                    <a:lnTo>
                      <a:pt x="245" y="163"/>
                    </a:lnTo>
                    <a:lnTo>
                      <a:pt x="238" y="171"/>
                    </a:lnTo>
                    <a:lnTo>
                      <a:pt x="232" y="177"/>
                    </a:lnTo>
                    <a:lnTo>
                      <a:pt x="226" y="182"/>
                    </a:lnTo>
                    <a:lnTo>
                      <a:pt x="218" y="188"/>
                    </a:lnTo>
                    <a:lnTo>
                      <a:pt x="213" y="196"/>
                    </a:lnTo>
                    <a:lnTo>
                      <a:pt x="205" y="202"/>
                    </a:lnTo>
                    <a:lnTo>
                      <a:pt x="199" y="207"/>
                    </a:lnTo>
                    <a:lnTo>
                      <a:pt x="193" y="211"/>
                    </a:lnTo>
                    <a:lnTo>
                      <a:pt x="188" y="217"/>
                    </a:lnTo>
                    <a:lnTo>
                      <a:pt x="180" y="223"/>
                    </a:lnTo>
                    <a:lnTo>
                      <a:pt x="174" y="227"/>
                    </a:lnTo>
                    <a:lnTo>
                      <a:pt x="168" y="232"/>
                    </a:lnTo>
                    <a:lnTo>
                      <a:pt x="163" y="238"/>
                    </a:lnTo>
                    <a:lnTo>
                      <a:pt x="157" y="242"/>
                    </a:lnTo>
                    <a:lnTo>
                      <a:pt x="151" y="246"/>
                    </a:lnTo>
                    <a:lnTo>
                      <a:pt x="145" y="252"/>
                    </a:lnTo>
                    <a:lnTo>
                      <a:pt x="140" y="255"/>
                    </a:lnTo>
                    <a:lnTo>
                      <a:pt x="136" y="259"/>
                    </a:lnTo>
                    <a:lnTo>
                      <a:pt x="130" y="263"/>
                    </a:lnTo>
                    <a:lnTo>
                      <a:pt x="124" y="267"/>
                    </a:lnTo>
                    <a:lnTo>
                      <a:pt x="119" y="271"/>
                    </a:lnTo>
                    <a:lnTo>
                      <a:pt x="115" y="275"/>
                    </a:lnTo>
                    <a:lnTo>
                      <a:pt x="109" y="278"/>
                    </a:lnTo>
                    <a:lnTo>
                      <a:pt x="105" y="282"/>
                    </a:lnTo>
                    <a:lnTo>
                      <a:pt x="101" y="286"/>
                    </a:lnTo>
                    <a:lnTo>
                      <a:pt x="96" y="290"/>
                    </a:lnTo>
                    <a:lnTo>
                      <a:pt x="92" y="294"/>
                    </a:lnTo>
                    <a:lnTo>
                      <a:pt x="88" y="298"/>
                    </a:lnTo>
                    <a:lnTo>
                      <a:pt x="84" y="300"/>
                    </a:lnTo>
                    <a:lnTo>
                      <a:pt x="80" y="303"/>
                    </a:lnTo>
                    <a:lnTo>
                      <a:pt x="76" y="305"/>
                    </a:lnTo>
                    <a:lnTo>
                      <a:pt x="71" y="309"/>
                    </a:lnTo>
                    <a:lnTo>
                      <a:pt x="67" y="311"/>
                    </a:lnTo>
                    <a:lnTo>
                      <a:pt x="63" y="313"/>
                    </a:lnTo>
                    <a:lnTo>
                      <a:pt x="59" y="315"/>
                    </a:lnTo>
                    <a:lnTo>
                      <a:pt x="55" y="315"/>
                    </a:lnTo>
                    <a:lnTo>
                      <a:pt x="51" y="317"/>
                    </a:lnTo>
                    <a:lnTo>
                      <a:pt x="48" y="317"/>
                    </a:lnTo>
                    <a:lnTo>
                      <a:pt x="42" y="319"/>
                    </a:lnTo>
                    <a:lnTo>
                      <a:pt x="38" y="319"/>
                    </a:lnTo>
                    <a:lnTo>
                      <a:pt x="34" y="319"/>
                    </a:lnTo>
                    <a:lnTo>
                      <a:pt x="30" y="319"/>
                    </a:lnTo>
                    <a:lnTo>
                      <a:pt x="28" y="317"/>
                    </a:lnTo>
                    <a:lnTo>
                      <a:pt x="25" y="317"/>
                    </a:lnTo>
                    <a:lnTo>
                      <a:pt x="21" y="315"/>
                    </a:lnTo>
                    <a:lnTo>
                      <a:pt x="17" y="315"/>
                    </a:lnTo>
                    <a:lnTo>
                      <a:pt x="15" y="313"/>
                    </a:lnTo>
                    <a:lnTo>
                      <a:pt x="11" y="311"/>
                    </a:lnTo>
                    <a:lnTo>
                      <a:pt x="9" y="309"/>
                    </a:lnTo>
                    <a:lnTo>
                      <a:pt x="7" y="307"/>
                    </a:lnTo>
                    <a:lnTo>
                      <a:pt x="5" y="305"/>
                    </a:lnTo>
                    <a:lnTo>
                      <a:pt x="3" y="302"/>
                    </a:lnTo>
                    <a:lnTo>
                      <a:pt x="2" y="300"/>
                    </a:lnTo>
                    <a:lnTo>
                      <a:pt x="2" y="298"/>
                    </a:lnTo>
                    <a:lnTo>
                      <a:pt x="0" y="294"/>
                    </a:lnTo>
                    <a:lnTo>
                      <a:pt x="0" y="290"/>
                    </a:lnTo>
                    <a:lnTo>
                      <a:pt x="0" y="288"/>
                    </a:lnTo>
                    <a:lnTo>
                      <a:pt x="0" y="284"/>
                    </a:lnTo>
                    <a:lnTo>
                      <a:pt x="2" y="280"/>
                    </a:lnTo>
                    <a:lnTo>
                      <a:pt x="2" y="277"/>
                    </a:lnTo>
                    <a:lnTo>
                      <a:pt x="3" y="273"/>
                    </a:lnTo>
                    <a:lnTo>
                      <a:pt x="5" y="269"/>
                    </a:lnTo>
                    <a:lnTo>
                      <a:pt x="7" y="265"/>
                    </a:lnTo>
                    <a:lnTo>
                      <a:pt x="9" y="261"/>
                    </a:lnTo>
                    <a:lnTo>
                      <a:pt x="11" y="257"/>
                    </a:lnTo>
                    <a:lnTo>
                      <a:pt x="13" y="254"/>
                    </a:lnTo>
                    <a:lnTo>
                      <a:pt x="17" y="252"/>
                    </a:lnTo>
                    <a:lnTo>
                      <a:pt x="19" y="248"/>
                    </a:lnTo>
                    <a:lnTo>
                      <a:pt x="21" y="244"/>
                    </a:lnTo>
                    <a:lnTo>
                      <a:pt x="23" y="240"/>
                    </a:lnTo>
                    <a:lnTo>
                      <a:pt x="25" y="238"/>
                    </a:lnTo>
                    <a:lnTo>
                      <a:pt x="26" y="234"/>
                    </a:lnTo>
                    <a:lnTo>
                      <a:pt x="28" y="232"/>
                    </a:lnTo>
                    <a:lnTo>
                      <a:pt x="32" y="229"/>
                    </a:lnTo>
                    <a:lnTo>
                      <a:pt x="34" y="227"/>
                    </a:lnTo>
                    <a:lnTo>
                      <a:pt x="36" y="223"/>
                    </a:lnTo>
                    <a:lnTo>
                      <a:pt x="38" y="221"/>
                    </a:lnTo>
                    <a:lnTo>
                      <a:pt x="42" y="219"/>
                    </a:lnTo>
                    <a:lnTo>
                      <a:pt x="44" y="215"/>
                    </a:lnTo>
                    <a:lnTo>
                      <a:pt x="46" y="213"/>
                    </a:lnTo>
                    <a:lnTo>
                      <a:pt x="49" y="211"/>
                    </a:lnTo>
                    <a:lnTo>
                      <a:pt x="51" y="209"/>
                    </a:lnTo>
                    <a:lnTo>
                      <a:pt x="53" y="207"/>
                    </a:lnTo>
                    <a:lnTo>
                      <a:pt x="57" y="206"/>
                    </a:lnTo>
                    <a:lnTo>
                      <a:pt x="59" y="204"/>
                    </a:lnTo>
                    <a:lnTo>
                      <a:pt x="63" y="202"/>
                    </a:lnTo>
                    <a:lnTo>
                      <a:pt x="65" y="202"/>
                    </a:lnTo>
                    <a:lnTo>
                      <a:pt x="67" y="200"/>
                    </a:lnTo>
                    <a:lnTo>
                      <a:pt x="71" y="198"/>
                    </a:lnTo>
                    <a:lnTo>
                      <a:pt x="73" y="198"/>
                    </a:lnTo>
                    <a:lnTo>
                      <a:pt x="76" y="196"/>
                    </a:lnTo>
                    <a:lnTo>
                      <a:pt x="78" y="196"/>
                    </a:lnTo>
                    <a:lnTo>
                      <a:pt x="82" y="194"/>
                    </a:lnTo>
                    <a:close/>
                  </a:path>
                </a:pathLst>
              </a:custGeom>
              <a:solidFill>
                <a:srgbClr val="3A8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12" name="Freeform 888"/>
              <p:cNvSpPr>
                <a:spLocks noChangeAspect="1"/>
              </p:cNvSpPr>
              <p:nvPr/>
            </p:nvSpPr>
            <p:spPr bwMode="auto">
              <a:xfrm>
                <a:off x="1830" y="3208"/>
                <a:ext cx="336" cy="354"/>
              </a:xfrm>
              <a:custGeom>
                <a:avLst/>
                <a:gdLst>
                  <a:gd name="T0" fmla="*/ 2 w 443"/>
                  <a:gd name="T1" fmla="*/ 4 h 505"/>
                  <a:gd name="T2" fmla="*/ 2 w 443"/>
                  <a:gd name="T3" fmla="*/ 4 h 505"/>
                  <a:gd name="T4" fmla="*/ 2 w 443"/>
                  <a:gd name="T5" fmla="*/ 5 h 505"/>
                  <a:gd name="T6" fmla="*/ 2 w 443"/>
                  <a:gd name="T7" fmla="*/ 5 h 505"/>
                  <a:gd name="T8" fmla="*/ 2 w 443"/>
                  <a:gd name="T9" fmla="*/ 6 h 505"/>
                  <a:gd name="T10" fmla="*/ 2 w 443"/>
                  <a:gd name="T11" fmla="*/ 6 h 505"/>
                  <a:gd name="T12" fmla="*/ 2 w 443"/>
                  <a:gd name="T13" fmla="*/ 6 h 505"/>
                  <a:gd name="T14" fmla="*/ 2 w 443"/>
                  <a:gd name="T15" fmla="*/ 6 h 505"/>
                  <a:gd name="T16" fmla="*/ 2 w 443"/>
                  <a:gd name="T17" fmla="*/ 6 h 505"/>
                  <a:gd name="T18" fmla="*/ 2 w 443"/>
                  <a:gd name="T19" fmla="*/ 6 h 505"/>
                  <a:gd name="T20" fmla="*/ 2 w 443"/>
                  <a:gd name="T21" fmla="*/ 6 h 505"/>
                  <a:gd name="T22" fmla="*/ 2 w 443"/>
                  <a:gd name="T23" fmla="*/ 6 h 505"/>
                  <a:gd name="T24" fmla="*/ 1 w 443"/>
                  <a:gd name="T25" fmla="*/ 6 h 505"/>
                  <a:gd name="T26" fmla="*/ 0 w 443"/>
                  <a:gd name="T27" fmla="*/ 7 h 505"/>
                  <a:gd name="T28" fmla="*/ 0 w 443"/>
                  <a:gd name="T29" fmla="*/ 7 h 505"/>
                  <a:gd name="T30" fmla="*/ 1 w 443"/>
                  <a:gd name="T31" fmla="*/ 7 h 505"/>
                  <a:gd name="T32" fmla="*/ 2 w 443"/>
                  <a:gd name="T33" fmla="*/ 7 h 505"/>
                  <a:gd name="T34" fmla="*/ 2 w 443"/>
                  <a:gd name="T35" fmla="*/ 7 h 505"/>
                  <a:gd name="T36" fmla="*/ 2 w 443"/>
                  <a:gd name="T37" fmla="*/ 7 h 505"/>
                  <a:gd name="T38" fmla="*/ 2 w 443"/>
                  <a:gd name="T39" fmla="*/ 7 h 505"/>
                  <a:gd name="T40" fmla="*/ 2 w 443"/>
                  <a:gd name="T41" fmla="*/ 6 h 505"/>
                  <a:gd name="T42" fmla="*/ 3 w 443"/>
                  <a:gd name="T43" fmla="*/ 6 h 505"/>
                  <a:gd name="T44" fmla="*/ 3 w 443"/>
                  <a:gd name="T45" fmla="*/ 6 h 505"/>
                  <a:gd name="T46" fmla="*/ 4 w 443"/>
                  <a:gd name="T47" fmla="*/ 6 h 505"/>
                  <a:gd name="T48" fmla="*/ 5 w 443"/>
                  <a:gd name="T49" fmla="*/ 6 h 505"/>
                  <a:gd name="T50" fmla="*/ 6 w 443"/>
                  <a:gd name="T51" fmla="*/ 6 h 505"/>
                  <a:gd name="T52" fmla="*/ 7 w 443"/>
                  <a:gd name="T53" fmla="*/ 5 h 505"/>
                  <a:gd name="T54" fmla="*/ 8 w 443"/>
                  <a:gd name="T55" fmla="*/ 4 h 505"/>
                  <a:gd name="T56" fmla="*/ 10 w 443"/>
                  <a:gd name="T57" fmla="*/ 4 h 505"/>
                  <a:gd name="T58" fmla="*/ 11 w 443"/>
                  <a:gd name="T59" fmla="*/ 4 h 505"/>
                  <a:gd name="T60" fmla="*/ 11 w 443"/>
                  <a:gd name="T61" fmla="*/ 4 h 505"/>
                  <a:gd name="T62" fmla="*/ 12 w 443"/>
                  <a:gd name="T63" fmla="*/ 3 h 505"/>
                  <a:gd name="T64" fmla="*/ 13 w 443"/>
                  <a:gd name="T65" fmla="*/ 3 h 505"/>
                  <a:gd name="T66" fmla="*/ 13 w 443"/>
                  <a:gd name="T67" fmla="*/ 3 h 505"/>
                  <a:gd name="T68" fmla="*/ 14 w 443"/>
                  <a:gd name="T69" fmla="*/ 2 h 505"/>
                  <a:gd name="T70" fmla="*/ 14 w 443"/>
                  <a:gd name="T71" fmla="*/ 2 h 505"/>
                  <a:gd name="T72" fmla="*/ 14 w 443"/>
                  <a:gd name="T73" fmla="*/ 2 h 505"/>
                  <a:gd name="T74" fmla="*/ 15 w 443"/>
                  <a:gd name="T75" fmla="*/ 1 h 505"/>
                  <a:gd name="T76" fmla="*/ 15 w 443"/>
                  <a:gd name="T77" fmla="*/ 1 h 505"/>
                  <a:gd name="T78" fmla="*/ 15 w 443"/>
                  <a:gd name="T79" fmla="*/ 1 h 505"/>
                  <a:gd name="T80" fmla="*/ 15 w 443"/>
                  <a:gd name="T81" fmla="*/ 1 h 505"/>
                  <a:gd name="T82" fmla="*/ 15 w 443"/>
                  <a:gd name="T83" fmla="*/ 1 h 505"/>
                  <a:gd name="T84" fmla="*/ 16 w 443"/>
                  <a:gd name="T85" fmla="*/ 1 h 505"/>
                  <a:gd name="T86" fmla="*/ 16 w 443"/>
                  <a:gd name="T87" fmla="*/ 1 h 505"/>
                  <a:gd name="T88" fmla="*/ 15 w 443"/>
                  <a:gd name="T89" fmla="*/ 0 h 505"/>
                  <a:gd name="T90" fmla="*/ 15 w 443"/>
                  <a:gd name="T91" fmla="*/ 0 h 505"/>
                  <a:gd name="T92" fmla="*/ 15 w 443"/>
                  <a:gd name="T93" fmla="*/ 1 h 505"/>
                  <a:gd name="T94" fmla="*/ 14 w 443"/>
                  <a:gd name="T95" fmla="*/ 1 h 505"/>
                  <a:gd name="T96" fmla="*/ 14 w 443"/>
                  <a:gd name="T97" fmla="*/ 1 h 505"/>
                  <a:gd name="T98" fmla="*/ 13 w 443"/>
                  <a:gd name="T99" fmla="*/ 1 h 505"/>
                  <a:gd name="T100" fmla="*/ 12 w 443"/>
                  <a:gd name="T101" fmla="*/ 1 h 505"/>
                  <a:gd name="T102" fmla="*/ 11 w 443"/>
                  <a:gd name="T103" fmla="*/ 1 h 505"/>
                  <a:gd name="T104" fmla="*/ 11 w 443"/>
                  <a:gd name="T105" fmla="*/ 1 h 505"/>
                  <a:gd name="T106" fmla="*/ 10 w 443"/>
                  <a:gd name="T107" fmla="*/ 1 h 505"/>
                  <a:gd name="T108" fmla="*/ 8 w 443"/>
                  <a:gd name="T109" fmla="*/ 2 h 505"/>
                  <a:gd name="T110" fmla="*/ 8 w 443"/>
                  <a:gd name="T111" fmla="*/ 3 h 505"/>
                  <a:gd name="T112" fmla="*/ 6 w 443"/>
                  <a:gd name="T113" fmla="*/ 3 h 505"/>
                  <a:gd name="T114" fmla="*/ 6 w 443"/>
                  <a:gd name="T115" fmla="*/ 3 h 505"/>
                  <a:gd name="T116" fmla="*/ 5 w 443"/>
                  <a:gd name="T117" fmla="*/ 4 h 505"/>
                  <a:gd name="T118" fmla="*/ 4 w 443"/>
                  <a:gd name="T119" fmla="*/ 4 h 505"/>
                  <a:gd name="T120" fmla="*/ 3 w 443"/>
                  <a:gd name="T121" fmla="*/ 4 h 505"/>
                  <a:gd name="T122" fmla="*/ 2 w 443"/>
                  <a:gd name="T123" fmla="*/ 4 h 505"/>
                  <a:gd name="T124" fmla="*/ 2 w 443"/>
                  <a:gd name="T125" fmla="*/ 4 h 50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43"/>
                  <a:gd name="T190" fmla="*/ 0 h 505"/>
                  <a:gd name="T191" fmla="*/ 443 w 443"/>
                  <a:gd name="T192" fmla="*/ 505 h 50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43" h="505">
                    <a:moveTo>
                      <a:pt x="49" y="318"/>
                    </a:moveTo>
                    <a:lnTo>
                      <a:pt x="49" y="320"/>
                    </a:lnTo>
                    <a:lnTo>
                      <a:pt x="47" y="320"/>
                    </a:lnTo>
                    <a:lnTo>
                      <a:pt x="47" y="322"/>
                    </a:lnTo>
                    <a:lnTo>
                      <a:pt x="46" y="324"/>
                    </a:lnTo>
                    <a:lnTo>
                      <a:pt x="44" y="326"/>
                    </a:lnTo>
                    <a:lnTo>
                      <a:pt x="44" y="330"/>
                    </a:lnTo>
                    <a:lnTo>
                      <a:pt x="42" y="332"/>
                    </a:lnTo>
                    <a:lnTo>
                      <a:pt x="40" y="336"/>
                    </a:lnTo>
                    <a:lnTo>
                      <a:pt x="38" y="340"/>
                    </a:lnTo>
                    <a:lnTo>
                      <a:pt x="36" y="341"/>
                    </a:lnTo>
                    <a:lnTo>
                      <a:pt x="34" y="345"/>
                    </a:lnTo>
                    <a:lnTo>
                      <a:pt x="32" y="349"/>
                    </a:lnTo>
                    <a:lnTo>
                      <a:pt x="30" y="355"/>
                    </a:lnTo>
                    <a:lnTo>
                      <a:pt x="28" y="359"/>
                    </a:lnTo>
                    <a:lnTo>
                      <a:pt x="26" y="363"/>
                    </a:lnTo>
                    <a:lnTo>
                      <a:pt x="24" y="366"/>
                    </a:lnTo>
                    <a:lnTo>
                      <a:pt x="21" y="372"/>
                    </a:lnTo>
                    <a:lnTo>
                      <a:pt x="19" y="376"/>
                    </a:lnTo>
                    <a:lnTo>
                      <a:pt x="17" y="382"/>
                    </a:lnTo>
                    <a:lnTo>
                      <a:pt x="15" y="386"/>
                    </a:lnTo>
                    <a:lnTo>
                      <a:pt x="15" y="391"/>
                    </a:lnTo>
                    <a:lnTo>
                      <a:pt x="13" y="395"/>
                    </a:lnTo>
                    <a:lnTo>
                      <a:pt x="11" y="401"/>
                    </a:lnTo>
                    <a:lnTo>
                      <a:pt x="9" y="405"/>
                    </a:lnTo>
                    <a:lnTo>
                      <a:pt x="7" y="411"/>
                    </a:lnTo>
                    <a:lnTo>
                      <a:pt x="7" y="414"/>
                    </a:lnTo>
                    <a:lnTo>
                      <a:pt x="5" y="420"/>
                    </a:lnTo>
                    <a:lnTo>
                      <a:pt x="5" y="424"/>
                    </a:lnTo>
                    <a:lnTo>
                      <a:pt x="5" y="428"/>
                    </a:lnTo>
                    <a:lnTo>
                      <a:pt x="5" y="434"/>
                    </a:lnTo>
                    <a:lnTo>
                      <a:pt x="5" y="437"/>
                    </a:lnTo>
                    <a:lnTo>
                      <a:pt x="3" y="441"/>
                    </a:lnTo>
                    <a:lnTo>
                      <a:pt x="3" y="447"/>
                    </a:lnTo>
                    <a:lnTo>
                      <a:pt x="3" y="451"/>
                    </a:lnTo>
                    <a:lnTo>
                      <a:pt x="3" y="455"/>
                    </a:lnTo>
                    <a:lnTo>
                      <a:pt x="1" y="461"/>
                    </a:lnTo>
                    <a:lnTo>
                      <a:pt x="1" y="464"/>
                    </a:lnTo>
                    <a:lnTo>
                      <a:pt x="1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482"/>
                    </a:lnTo>
                    <a:lnTo>
                      <a:pt x="0" y="485"/>
                    </a:lnTo>
                    <a:lnTo>
                      <a:pt x="0" y="489"/>
                    </a:lnTo>
                    <a:lnTo>
                      <a:pt x="0" y="493"/>
                    </a:lnTo>
                    <a:lnTo>
                      <a:pt x="0" y="497"/>
                    </a:lnTo>
                    <a:lnTo>
                      <a:pt x="0" y="499"/>
                    </a:lnTo>
                    <a:lnTo>
                      <a:pt x="1" y="501"/>
                    </a:lnTo>
                    <a:lnTo>
                      <a:pt x="1" y="503"/>
                    </a:lnTo>
                    <a:lnTo>
                      <a:pt x="3" y="505"/>
                    </a:lnTo>
                    <a:lnTo>
                      <a:pt x="5" y="505"/>
                    </a:lnTo>
                    <a:lnTo>
                      <a:pt x="7" y="505"/>
                    </a:lnTo>
                    <a:lnTo>
                      <a:pt x="11" y="505"/>
                    </a:lnTo>
                    <a:lnTo>
                      <a:pt x="13" y="503"/>
                    </a:lnTo>
                    <a:lnTo>
                      <a:pt x="17" y="503"/>
                    </a:lnTo>
                    <a:lnTo>
                      <a:pt x="21" y="499"/>
                    </a:lnTo>
                    <a:lnTo>
                      <a:pt x="26" y="497"/>
                    </a:lnTo>
                    <a:lnTo>
                      <a:pt x="30" y="493"/>
                    </a:lnTo>
                    <a:lnTo>
                      <a:pt x="36" y="487"/>
                    </a:lnTo>
                    <a:lnTo>
                      <a:pt x="42" y="482"/>
                    </a:lnTo>
                    <a:lnTo>
                      <a:pt x="49" y="476"/>
                    </a:lnTo>
                    <a:lnTo>
                      <a:pt x="57" y="468"/>
                    </a:lnTo>
                    <a:lnTo>
                      <a:pt x="65" y="459"/>
                    </a:lnTo>
                    <a:lnTo>
                      <a:pt x="67" y="459"/>
                    </a:lnTo>
                    <a:lnTo>
                      <a:pt x="67" y="457"/>
                    </a:lnTo>
                    <a:lnTo>
                      <a:pt x="71" y="455"/>
                    </a:lnTo>
                    <a:lnTo>
                      <a:pt x="74" y="453"/>
                    </a:lnTo>
                    <a:lnTo>
                      <a:pt x="78" y="449"/>
                    </a:lnTo>
                    <a:lnTo>
                      <a:pt x="84" y="443"/>
                    </a:lnTo>
                    <a:lnTo>
                      <a:pt x="92" y="439"/>
                    </a:lnTo>
                    <a:lnTo>
                      <a:pt x="97" y="434"/>
                    </a:lnTo>
                    <a:lnTo>
                      <a:pt x="105" y="426"/>
                    </a:lnTo>
                    <a:lnTo>
                      <a:pt x="115" y="420"/>
                    </a:lnTo>
                    <a:lnTo>
                      <a:pt x="122" y="413"/>
                    </a:lnTo>
                    <a:lnTo>
                      <a:pt x="132" y="405"/>
                    </a:lnTo>
                    <a:lnTo>
                      <a:pt x="143" y="397"/>
                    </a:lnTo>
                    <a:lnTo>
                      <a:pt x="153" y="388"/>
                    </a:lnTo>
                    <a:lnTo>
                      <a:pt x="163" y="378"/>
                    </a:lnTo>
                    <a:lnTo>
                      <a:pt x="174" y="370"/>
                    </a:lnTo>
                    <a:lnTo>
                      <a:pt x="186" y="361"/>
                    </a:lnTo>
                    <a:lnTo>
                      <a:pt x="197" y="351"/>
                    </a:lnTo>
                    <a:lnTo>
                      <a:pt x="209" y="341"/>
                    </a:lnTo>
                    <a:lnTo>
                      <a:pt x="218" y="332"/>
                    </a:lnTo>
                    <a:lnTo>
                      <a:pt x="230" y="322"/>
                    </a:lnTo>
                    <a:lnTo>
                      <a:pt x="241" y="313"/>
                    </a:lnTo>
                    <a:lnTo>
                      <a:pt x="253" y="303"/>
                    </a:lnTo>
                    <a:lnTo>
                      <a:pt x="262" y="293"/>
                    </a:lnTo>
                    <a:lnTo>
                      <a:pt x="272" y="286"/>
                    </a:lnTo>
                    <a:lnTo>
                      <a:pt x="284" y="276"/>
                    </a:lnTo>
                    <a:lnTo>
                      <a:pt x="291" y="267"/>
                    </a:lnTo>
                    <a:lnTo>
                      <a:pt x="301" y="259"/>
                    </a:lnTo>
                    <a:lnTo>
                      <a:pt x="308" y="251"/>
                    </a:lnTo>
                    <a:lnTo>
                      <a:pt x="316" y="244"/>
                    </a:lnTo>
                    <a:lnTo>
                      <a:pt x="324" y="236"/>
                    </a:lnTo>
                    <a:lnTo>
                      <a:pt x="330" y="230"/>
                    </a:lnTo>
                    <a:lnTo>
                      <a:pt x="335" y="224"/>
                    </a:lnTo>
                    <a:lnTo>
                      <a:pt x="341" y="217"/>
                    </a:lnTo>
                    <a:lnTo>
                      <a:pt x="347" y="211"/>
                    </a:lnTo>
                    <a:lnTo>
                      <a:pt x="353" y="203"/>
                    </a:lnTo>
                    <a:lnTo>
                      <a:pt x="356" y="197"/>
                    </a:lnTo>
                    <a:lnTo>
                      <a:pt x="362" y="190"/>
                    </a:lnTo>
                    <a:lnTo>
                      <a:pt x="366" y="184"/>
                    </a:lnTo>
                    <a:lnTo>
                      <a:pt x="372" y="176"/>
                    </a:lnTo>
                    <a:lnTo>
                      <a:pt x="376" y="171"/>
                    </a:lnTo>
                    <a:lnTo>
                      <a:pt x="379" y="163"/>
                    </a:lnTo>
                    <a:lnTo>
                      <a:pt x="383" y="155"/>
                    </a:lnTo>
                    <a:lnTo>
                      <a:pt x="387" y="149"/>
                    </a:lnTo>
                    <a:lnTo>
                      <a:pt x="391" y="142"/>
                    </a:lnTo>
                    <a:lnTo>
                      <a:pt x="395" y="134"/>
                    </a:lnTo>
                    <a:lnTo>
                      <a:pt x="399" y="128"/>
                    </a:lnTo>
                    <a:lnTo>
                      <a:pt x="402" y="121"/>
                    </a:lnTo>
                    <a:lnTo>
                      <a:pt x="404" y="115"/>
                    </a:lnTo>
                    <a:lnTo>
                      <a:pt x="408" y="107"/>
                    </a:lnTo>
                    <a:lnTo>
                      <a:pt x="410" y="101"/>
                    </a:lnTo>
                    <a:lnTo>
                      <a:pt x="414" y="94"/>
                    </a:lnTo>
                    <a:lnTo>
                      <a:pt x="416" y="88"/>
                    </a:lnTo>
                    <a:lnTo>
                      <a:pt x="418" y="82"/>
                    </a:lnTo>
                    <a:lnTo>
                      <a:pt x="422" y="77"/>
                    </a:lnTo>
                    <a:lnTo>
                      <a:pt x="424" y="71"/>
                    </a:lnTo>
                    <a:lnTo>
                      <a:pt x="426" y="65"/>
                    </a:lnTo>
                    <a:lnTo>
                      <a:pt x="427" y="59"/>
                    </a:lnTo>
                    <a:lnTo>
                      <a:pt x="429" y="53"/>
                    </a:lnTo>
                    <a:lnTo>
                      <a:pt x="431" y="48"/>
                    </a:lnTo>
                    <a:lnTo>
                      <a:pt x="433" y="42"/>
                    </a:lnTo>
                    <a:lnTo>
                      <a:pt x="435" y="38"/>
                    </a:lnTo>
                    <a:lnTo>
                      <a:pt x="437" y="34"/>
                    </a:lnTo>
                    <a:lnTo>
                      <a:pt x="439" y="29"/>
                    </a:lnTo>
                    <a:lnTo>
                      <a:pt x="441" y="23"/>
                    </a:lnTo>
                    <a:lnTo>
                      <a:pt x="443" y="19"/>
                    </a:lnTo>
                    <a:lnTo>
                      <a:pt x="443" y="13"/>
                    </a:lnTo>
                    <a:lnTo>
                      <a:pt x="443" y="11"/>
                    </a:lnTo>
                    <a:lnTo>
                      <a:pt x="443" y="7"/>
                    </a:lnTo>
                    <a:lnTo>
                      <a:pt x="441" y="4"/>
                    </a:lnTo>
                    <a:lnTo>
                      <a:pt x="439" y="2"/>
                    </a:lnTo>
                    <a:lnTo>
                      <a:pt x="437" y="0"/>
                    </a:lnTo>
                    <a:lnTo>
                      <a:pt x="435" y="0"/>
                    </a:lnTo>
                    <a:lnTo>
                      <a:pt x="431" y="0"/>
                    </a:lnTo>
                    <a:lnTo>
                      <a:pt x="427" y="0"/>
                    </a:lnTo>
                    <a:lnTo>
                      <a:pt x="424" y="0"/>
                    </a:lnTo>
                    <a:lnTo>
                      <a:pt x="420" y="0"/>
                    </a:lnTo>
                    <a:lnTo>
                      <a:pt x="414" y="2"/>
                    </a:lnTo>
                    <a:lnTo>
                      <a:pt x="408" y="4"/>
                    </a:lnTo>
                    <a:lnTo>
                      <a:pt x="402" y="5"/>
                    </a:lnTo>
                    <a:lnTo>
                      <a:pt x="397" y="7"/>
                    </a:lnTo>
                    <a:lnTo>
                      <a:pt x="391" y="11"/>
                    </a:lnTo>
                    <a:lnTo>
                      <a:pt x="383" y="15"/>
                    </a:lnTo>
                    <a:lnTo>
                      <a:pt x="378" y="19"/>
                    </a:lnTo>
                    <a:lnTo>
                      <a:pt x="370" y="23"/>
                    </a:lnTo>
                    <a:lnTo>
                      <a:pt x="364" y="27"/>
                    </a:lnTo>
                    <a:lnTo>
                      <a:pt x="356" y="32"/>
                    </a:lnTo>
                    <a:lnTo>
                      <a:pt x="349" y="36"/>
                    </a:lnTo>
                    <a:lnTo>
                      <a:pt x="341" y="42"/>
                    </a:lnTo>
                    <a:lnTo>
                      <a:pt x="335" y="48"/>
                    </a:lnTo>
                    <a:lnTo>
                      <a:pt x="328" y="53"/>
                    </a:lnTo>
                    <a:lnTo>
                      <a:pt x="320" y="61"/>
                    </a:lnTo>
                    <a:lnTo>
                      <a:pt x="312" y="67"/>
                    </a:lnTo>
                    <a:lnTo>
                      <a:pt x="305" y="75"/>
                    </a:lnTo>
                    <a:lnTo>
                      <a:pt x="297" y="80"/>
                    </a:lnTo>
                    <a:lnTo>
                      <a:pt x="291" y="88"/>
                    </a:lnTo>
                    <a:lnTo>
                      <a:pt x="284" y="96"/>
                    </a:lnTo>
                    <a:lnTo>
                      <a:pt x="276" y="103"/>
                    </a:lnTo>
                    <a:lnTo>
                      <a:pt x="268" y="111"/>
                    </a:lnTo>
                    <a:lnTo>
                      <a:pt x="259" y="121"/>
                    </a:lnTo>
                    <a:lnTo>
                      <a:pt x="251" y="128"/>
                    </a:lnTo>
                    <a:lnTo>
                      <a:pt x="241" y="138"/>
                    </a:lnTo>
                    <a:lnTo>
                      <a:pt x="232" y="148"/>
                    </a:lnTo>
                    <a:lnTo>
                      <a:pt x="222" y="155"/>
                    </a:lnTo>
                    <a:lnTo>
                      <a:pt x="213" y="165"/>
                    </a:lnTo>
                    <a:lnTo>
                      <a:pt x="203" y="174"/>
                    </a:lnTo>
                    <a:lnTo>
                      <a:pt x="193" y="184"/>
                    </a:lnTo>
                    <a:lnTo>
                      <a:pt x="184" y="192"/>
                    </a:lnTo>
                    <a:lnTo>
                      <a:pt x="174" y="201"/>
                    </a:lnTo>
                    <a:lnTo>
                      <a:pt x="165" y="211"/>
                    </a:lnTo>
                    <a:lnTo>
                      <a:pt x="155" y="219"/>
                    </a:lnTo>
                    <a:lnTo>
                      <a:pt x="145" y="228"/>
                    </a:lnTo>
                    <a:lnTo>
                      <a:pt x="136" y="236"/>
                    </a:lnTo>
                    <a:lnTo>
                      <a:pt x="126" y="245"/>
                    </a:lnTo>
                    <a:lnTo>
                      <a:pt x="118" y="253"/>
                    </a:lnTo>
                    <a:lnTo>
                      <a:pt x="109" y="261"/>
                    </a:lnTo>
                    <a:lnTo>
                      <a:pt x="101" y="269"/>
                    </a:lnTo>
                    <a:lnTo>
                      <a:pt x="94" y="274"/>
                    </a:lnTo>
                    <a:lnTo>
                      <a:pt x="86" y="282"/>
                    </a:lnTo>
                    <a:lnTo>
                      <a:pt x="80" y="288"/>
                    </a:lnTo>
                    <a:lnTo>
                      <a:pt x="74" y="293"/>
                    </a:lnTo>
                    <a:lnTo>
                      <a:pt x="69" y="299"/>
                    </a:lnTo>
                    <a:lnTo>
                      <a:pt x="63" y="303"/>
                    </a:lnTo>
                    <a:lnTo>
                      <a:pt x="59" y="307"/>
                    </a:lnTo>
                    <a:lnTo>
                      <a:pt x="55" y="311"/>
                    </a:lnTo>
                    <a:lnTo>
                      <a:pt x="53" y="315"/>
                    </a:lnTo>
                    <a:lnTo>
                      <a:pt x="51" y="317"/>
                    </a:lnTo>
                    <a:lnTo>
                      <a:pt x="49" y="318"/>
                    </a:lnTo>
                    <a:close/>
                  </a:path>
                </a:pathLst>
              </a:custGeom>
              <a:solidFill>
                <a:srgbClr val="3A8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13" name="Freeform 889"/>
              <p:cNvSpPr>
                <a:spLocks noChangeAspect="1"/>
              </p:cNvSpPr>
              <p:nvPr/>
            </p:nvSpPr>
            <p:spPr bwMode="auto">
              <a:xfrm>
                <a:off x="1422" y="3376"/>
                <a:ext cx="343" cy="300"/>
              </a:xfrm>
              <a:custGeom>
                <a:avLst/>
                <a:gdLst>
                  <a:gd name="T0" fmla="*/ 15 w 453"/>
                  <a:gd name="T1" fmla="*/ 4 h 428"/>
                  <a:gd name="T2" fmla="*/ 15 w 453"/>
                  <a:gd name="T3" fmla="*/ 4 h 428"/>
                  <a:gd name="T4" fmla="*/ 15 w 453"/>
                  <a:gd name="T5" fmla="*/ 4 h 428"/>
                  <a:gd name="T6" fmla="*/ 15 w 453"/>
                  <a:gd name="T7" fmla="*/ 3 h 428"/>
                  <a:gd name="T8" fmla="*/ 15 w 453"/>
                  <a:gd name="T9" fmla="*/ 3 h 428"/>
                  <a:gd name="T10" fmla="*/ 16 w 453"/>
                  <a:gd name="T11" fmla="*/ 2 h 428"/>
                  <a:gd name="T12" fmla="*/ 15 w 453"/>
                  <a:gd name="T13" fmla="*/ 2 h 428"/>
                  <a:gd name="T14" fmla="*/ 15 w 453"/>
                  <a:gd name="T15" fmla="*/ 2 h 428"/>
                  <a:gd name="T16" fmla="*/ 14 w 453"/>
                  <a:gd name="T17" fmla="*/ 3 h 428"/>
                  <a:gd name="T18" fmla="*/ 14 w 453"/>
                  <a:gd name="T19" fmla="*/ 3 h 428"/>
                  <a:gd name="T20" fmla="*/ 14 w 453"/>
                  <a:gd name="T21" fmla="*/ 4 h 428"/>
                  <a:gd name="T22" fmla="*/ 13 w 453"/>
                  <a:gd name="T23" fmla="*/ 4 h 428"/>
                  <a:gd name="T24" fmla="*/ 13 w 453"/>
                  <a:gd name="T25" fmla="*/ 4 h 428"/>
                  <a:gd name="T26" fmla="*/ 13 w 453"/>
                  <a:gd name="T27" fmla="*/ 3 h 428"/>
                  <a:gd name="T28" fmla="*/ 13 w 453"/>
                  <a:gd name="T29" fmla="*/ 3 h 428"/>
                  <a:gd name="T30" fmla="*/ 13 w 453"/>
                  <a:gd name="T31" fmla="*/ 3 h 428"/>
                  <a:gd name="T32" fmla="*/ 13 w 453"/>
                  <a:gd name="T33" fmla="*/ 2 h 428"/>
                  <a:gd name="T34" fmla="*/ 13 w 453"/>
                  <a:gd name="T35" fmla="*/ 2 h 428"/>
                  <a:gd name="T36" fmla="*/ 12 w 453"/>
                  <a:gd name="T37" fmla="*/ 3 h 428"/>
                  <a:gd name="T38" fmla="*/ 11 w 453"/>
                  <a:gd name="T39" fmla="*/ 3 h 428"/>
                  <a:gd name="T40" fmla="*/ 11 w 453"/>
                  <a:gd name="T41" fmla="*/ 4 h 428"/>
                  <a:gd name="T42" fmla="*/ 11 w 453"/>
                  <a:gd name="T43" fmla="*/ 4 h 428"/>
                  <a:gd name="T44" fmla="*/ 11 w 453"/>
                  <a:gd name="T45" fmla="*/ 5 h 428"/>
                  <a:gd name="T46" fmla="*/ 11 w 453"/>
                  <a:gd name="T47" fmla="*/ 5 h 428"/>
                  <a:gd name="T48" fmla="*/ 11 w 453"/>
                  <a:gd name="T49" fmla="*/ 4 h 428"/>
                  <a:gd name="T50" fmla="*/ 11 w 453"/>
                  <a:gd name="T51" fmla="*/ 4 h 428"/>
                  <a:gd name="T52" fmla="*/ 11 w 453"/>
                  <a:gd name="T53" fmla="*/ 4 h 428"/>
                  <a:gd name="T54" fmla="*/ 10 w 453"/>
                  <a:gd name="T55" fmla="*/ 3 h 428"/>
                  <a:gd name="T56" fmla="*/ 10 w 453"/>
                  <a:gd name="T57" fmla="*/ 3 h 428"/>
                  <a:gd name="T58" fmla="*/ 9 w 453"/>
                  <a:gd name="T59" fmla="*/ 3 h 428"/>
                  <a:gd name="T60" fmla="*/ 8 w 453"/>
                  <a:gd name="T61" fmla="*/ 4 h 428"/>
                  <a:gd name="T62" fmla="*/ 8 w 453"/>
                  <a:gd name="T63" fmla="*/ 4 h 428"/>
                  <a:gd name="T64" fmla="*/ 8 w 453"/>
                  <a:gd name="T65" fmla="*/ 4 h 428"/>
                  <a:gd name="T66" fmla="*/ 8 w 453"/>
                  <a:gd name="T67" fmla="*/ 4 h 428"/>
                  <a:gd name="T68" fmla="*/ 8 w 453"/>
                  <a:gd name="T69" fmla="*/ 3 h 428"/>
                  <a:gd name="T70" fmla="*/ 8 w 453"/>
                  <a:gd name="T71" fmla="*/ 3 h 428"/>
                  <a:gd name="T72" fmla="*/ 8 w 453"/>
                  <a:gd name="T73" fmla="*/ 2 h 428"/>
                  <a:gd name="T74" fmla="*/ 8 w 453"/>
                  <a:gd name="T75" fmla="*/ 2 h 428"/>
                  <a:gd name="T76" fmla="*/ 8 w 453"/>
                  <a:gd name="T77" fmla="*/ 1 h 428"/>
                  <a:gd name="T78" fmla="*/ 8 w 453"/>
                  <a:gd name="T79" fmla="*/ 1 h 428"/>
                  <a:gd name="T80" fmla="*/ 6 w 453"/>
                  <a:gd name="T81" fmla="*/ 2 h 428"/>
                  <a:gd name="T82" fmla="*/ 6 w 453"/>
                  <a:gd name="T83" fmla="*/ 2 h 428"/>
                  <a:gd name="T84" fmla="*/ 6 w 453"/>
                  <a:gd name="T85" fmla="*/ 2 h 428"/>
                  <a:gd name="T86" fmla="*/ 6 w 453"/>
                  <a:gd name="T87" fmla="*/ 2 h 428"/>
                  <a:gd name="T88" fmla="*/ 6 w 453"/>
                  <a:gd name="T89" fmla="*/ 1 h 428"/>
                  <a:gd name="T90" fmla="*/ 6 w 453"/>
                  <a:gd name="T91" fmla="*/ 1 h 428"/>
                  <a:gd name="T92" fmla="*/ 7 w 453"/>
                  <a:gd name="T93" fmla="*/ 1 h 428"/>
                  <a:gd name="T94" fmla="*/ 7 w 453"/>
                  <a:gd name="T95" fmla="*/ 1 h 428"/>
                  <a:gd name="T96" fmla="*/ 6 w 453"/>
                  <a:gd name="T97" fmla="*/ 1 h 428"/>
                  <a:gd name="T98" fmla="*/ 6 w 453"/>
                  <a:gd name="T99" fmla="*/ 1 h 428"/>
                  <a:gd name="T100" fmla="*/ 4 w 453"/>
                  <a:gd name="T101" fmla="*/ 1 h 428"/>
                  <a:gd name="T102" fmla="*/ 3 w 453"/>
                  <a:gd name="T103" fmla="*/ 2 h 428"/>
                  <a:gd name="T104" fmla="*/ 2 w 453"/>
                  <a:gd name="T105" fmla="*/ 2 h 428"/>
                  <a:gd name="T106" fmla="*/ 2 w 453"/>
                  <a:gd name="T107" fmla="*/ 2 h 428"/>
                  <a:gd name="T108" fmla="*/ 2 w 453"/>
                  <a:gd name="T109" fmla="*/ 2 h 428"/>
                  <a:gd name="T110" fmla="*/ 2 w 453"/>
                  <a:gd name="T111" fmla="*/ 2 h 428"/>
                  <a:gd name="T112" fmla="*/ 2 w 453"/>
                  <a:gd name="T113" fmla="*/ 3 h 428"/>
                  <a:gd name="T114" fmla="*/ 2 w 453"/>
                  <a:gd name="T115" fmla="*/ 3 h 428"/>
                  <a:gd name="T116" fmla="*/ 0 w 453"/>
                  <a:gd name="T117" fmla="*/ 4 h 42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53"/>
                  <a:gd name="T178" fmla="*/ 0 h 428"/>
                  <a:gd name="T179" fmla="*/ 453 w 453"/>
                  <a:gd name="T180" fmla="*/ 428 h 42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53" h="428">
                    <a:moveTo>
                      <a:pt x="419" y="340"/>
                    </a:moveTo>
                    <a:lnTo>
                      <a:pt x="419" y="338"/>
                    </a:lnTo>
                    <a:lnTo>
                      <a:pt x="419" y="336"/>
                    </a:lnTo>
                    <a:lnTo>
                      <a:pt x="419" y="334"/>
                    </a:lnTo>
                    <a:lnTo>
                      <a:pt x="419" y="332"/>
                    </a:lnTo>
                    <a:lnTo>
                      <a:pt x="419" y="330"/>
                    </a:lnTo>
                    <a:lnTo>
                      <a:pt x="419" y="328"/>
                    </a:lnTo>
                    <a:lnTo>
                      <a:pt x="417" y="326"/>
                    </a:lnTo>
                    <a:lnTo>
                      <a:pt x="417" y="322"/>
                    </a:lnTo>
                    <a:lnTo>
                      <a:pt x="419" y="320"/>
                    </a:lnTo>
                    <a:lnTo>
                      <a:pt x="419" y="317"/>
                    </a:lnTo>
                    <a:lnTo>
                      <a:pt x="419" y="315"/>
                    </a:lnTo>
                    <a:lnTo>
                      <a:pt x="419" y="311"/>
                    </a:lnTo>
                    <a:lnTo>
                      <a:pt x="419" y="307"/>
                    </a:lnTo>
                    <a:lnTo>
                      <a:pt x="419" y="303"/>
                    </a:lnTo>
                    <a:lnTo>
                      <a:pt x="419" y="299"/>
                    </a:lnTo>
                    <a:lnTo>
                      <a:pt x="420" y="295"/>
                    </a:lnTo>
                    <a:lnTo>
                      <a:pt x="420" y="290"/>
                    </a:lnTo>
                    <a:lnTo>
                      <a:pt x="420" y="286"/>
                    </a:lnTo>
                    <a:lnTo>
                      <a:pt x="422" y="282"/>
                    </a:lnTo>
                    <a:lnTo>
                      <a:pt x="422" y="276"/>
                    </a:lnTo>
                    <a:lnTo>
                      <a:pt x="424" y="272"/>
                    </a:lnTo>
                    <a:lnTo>
                      <a:pt x="424" y="267"/>
                    </a:lnTo>
                    <a:lnTo>
                      <a:pt x="426" y="261"/>
                    </a:lnTo>
                    <a:lnTo>
                      <a:pt x="428" y="255"/>
                    </a:lnTo>
                    <a:lnTo>
                      <a:pt x="430" y="249"/>
                    </a:lnTo>
                    <a:lnTo>
                      <a:pt x="432" y="244"/>
                    </a:lnTo>
                    <a:lnTo>
                      <a:pt x="434" y="238"/>
                    </a:lnTo>
                    <a:lnTo>
                      <a:pt x="436" y="232"/>
                    </a:lnTo>
                    <a:lnTo>
                      <a:pt x="438" y="226"/>
                    </a:lnTo>
                    <a:lnTo>
                      <a:pt x="440" y="221"/>
                    </a:lnTo>
                    <a:lnTo>
                      <a:pt x="442" y="215"/>
                    </a:lnTo>
                    <a:lnTo>
                      <a:pt x="444" y="209"/>
                    </a:lnTo>
                    <a:lnTo>
                      <a:pt x="444" y="203"/>
                    </a:lnTo>
                    <a:lnTo>
                      <a:pt x="445" y="197"/>
                    </a:lnTo>
                    <a:lnTo>
                      <a:pt x="447" y="194"/>
                    </a:lnTo>
                    <a:lnTo>
                      <a:pt x="447" y="188"/>
                    </a:lnTo>
                    <a:lnTo>
                      <a:pt x="449" y="184"/>
                    </a:lnTo>
                    <a:lnTo>
                      <a:pt x="449" y="178"/>
                    </a:lnTo>
                    <a:lnTo>
                      <a:pt x="451" y="174"/>
                    </a:lnTo>
                    <a:lnTo>
                      <a:pt x="451" y="171"/>
                    </a:lnTo>
                    <a:lnTo>
                      <a:pt x="453" y="167"/>
                    </a:lnTo>
                    <a:lnTo>
                      <a:pt x="453" y="163"/>
                    </a:lnTo>
                    <a:lnTo>
                      <a:pt x="453" y="159"/>
                    </a:lnTo>
                    <a:lnTo>
                      <a:pt x="453" y="157"/>
                    </a:lnTo>
                    <a:lnTo>
                      <a:pt x="453" y="153"/>
                    </a:lnTo>
                    <a:lnTo>
                      <a:pt x="453" y="151"/>
                    </a:lnTo>
                    <a:lnTo>
                      <a:pt x="453" y="148"/>
                    </a:lnTo>
                    <a:lnTo>
                      <a:pt x="453" y="146"/>
                    </a:lnTo>
                    <a:lnTo>
                      <a:pt x="451" y="144"/>
                    </a:lnTo>
                    <a:lnTo>
                      <a:pt x="451" y="142"/>
                    </a:lnTo>
                    <a:lnTo>
                      <a:pt x="449" y="140"/>
                    </a:lnTo>
                    <a:lnTo>
                      <a:pt x="447" y="138"/>
                    </a:lnTo>
                    <a:lnTo>
                      <a:pt x="445" y="138"/>
                    </a:lnTo>
                    <a:lnTo>
                      <a:pt x="444" y="136"/>
                    </a:lnTo>
                    <a:lnTo>
                      <a:pt x="442" y="138"/>
                    </a:lnTo>
                    <a:lnTo>
                      <a:pt x="440" y="138"/>
                    </a:lnTo>
                    <a:lnTo>
                      <a:pt x="438" y="140"/>
                    </a:lnTo>
                    <a:lnTo>
                      <a:pt x="434" y="140"/>
                    </a:lnTo>
                    <a:lnTo>
                      <a:pt x="432" y="142"/>
                    </a:lnTo>
                    <a:lnTo>
                      <a:pt x="430" y="144"/>
                    </a:lnTo>
                    <a:lnTo>
                      <a:pt x="428" y="146"/>
                    </a:lnTo>
                    <a:lnTo>
                      <a:pt x="426" y="148"/>
                    </a:lnTo>
                    <a:lnTo>
                      <a:pt x="424" y="151"/>
                    </a:lnTo>
                    <a:lnTo>
                      <a:pt x="422" y="153"/>
                    </a:lnTo>
                    <a:lnTo>
                      <a:pt x="420" y="155"/>
                    </a:lnTo>
                    <a:lnTo>
                      <a:pt x="419" y="159"/>
                    </a:lnTo>
                    <a:lnTo>
                      <a:pt x="417" y="161"/>
                    </a:lnTo>
                    <a:lnTo>
                      <a:pt x="415" y="165"/>
                    </a:lnTo>
                    <a:lnTo>
                      <a:pt x="411" y="169"/>
                    </a:lnTo>
                    <a:lnTo>
                      <a:pt x="409" y="171"/>
                    </a:lnTo>
                    <a:lnTo>
                      <a:pt x="407" y="174"/>
                    </a:lnTo>
                    <a:lnTo>
                      <a:pt x="405" y="178"/>
                    </a:lnTo>
                    <a:lnTo>
                      <a:pt x="403" y="182"/>
                    </a:lnTo>
                    <a:lnTo>
                      <a:pt x="403" y="186"/>
                    </a:lnTo>
                    <a:lnTo>
                      <a:pt x="401" y="190"/>
                    </a:lnTo>
                    <a:lnTo>
                      <a:pt x="399" y="194"/>
                    </a:lnTo>
                    <a:lnTo>
                      <a:pt x="397" y="197"/>
                    </a:lnTo>
                    <a:lnTo>
                      <a:pt x="396" y="201"/>
                    </a:lnTo>
                    <a:lnTo>
                      <a:pt x="394" y="205"/>
                    </a:lnTo>
                    <a:lnTo>
                      <a:pt x="392" y="209"/>
                    </a:lnTo>
                    <a:lnTo>
                      <a:pt x="392" y="213"/>
                    </a:lnTo>
                    <a:lnTo>
                      <a:pt x="390" y="215"/>
                    </a:lnTo>
                    <a:lnTo>
                      <a:pt x="388" y="219"/>
                    </a:lnTo>
                    <a:lnTo>
                      <a:pt x="388" y="222"/>
                    </a:lnTo>
                    <a:lnTo>
                      <a:pt x="386" y="226"/>
                    </a:lnTo>
                    <a:lnTo>
                      <a:pt x="386" y="230"/>
                    </a:lnTo>
                    <a:lnTo>
                      <a:pt x="384" y="234"/>
                    </a:lnTo>
                    <a:lnTo>
                      <a:pt x="384" y="236"/>
                    </a:lnTo>
                    <a:lnTo>
                      <a:pt x="382" y="240"/>
                    </a:lnTo>
                    <a:lnTo>
                      <a:pt x="382" y="242"/>
                    </a:lnTo>
                    <a:lnTo>
                      <a:pt x="382" y="245"/>
                    </a:lnTo>
                    <a:lnTo>
                      <a:pt x="380" y="247"/>
                    </a:lnTo>
                    <a:lnTo>
                      <a:pt x="380" y="249"/>
                    </a:lnTo>
                    <a:lnTo>
                      <a:pt x="380" y="251"/>
                    </a:lnTo>
                    <a:lnTo>
                      <a:pt x="378" y="251"/>
                    </a:lnTo>
                    <a:lnTo>
                      <a:pt x="376" y="251"/>
                    </a:lnTo>
                    <a:lnTo>
                      <a:pt x="376" y="249"/>
                    </a:lnTo>
                    <a:lnTo>
                      <a:pt x="376" y="247"/>
                    </a:lnTo>
                    <a:lnTo>
                      <a:pt x="376" y="245"/>
                    </a:lnTo>
                    <a:lnTo>
                      <a:pt x="376" y="244"/>
                    </a:lnTo>
                    <a:lnTo>
                      <a:pt x="376" y="242"/>
                    </a:lnTo>
                    <a:lnTo>
                      <a:pt x="376" y="240"/>
                    </a:lnTo>
                    <a:lnTo>
                      <a:pt x="376" y="238"/>
                    </a:lnTo>
                    <a:lnTo>
                      <a:pt x="376" y="236"/>
                    </a:lnTo>
                    <a:lnTo>
                      <a:pt x="376" y="234"/>
                    </a:lnTo>
                    <a:lnTo>
                      <a:pt x="376" y="232"/>
                    </a:lnTo>
                    <a:lnTo>
                      <a:pt x="376" y="230"/>
                    </a:lnTo>
                    <a:lnTo>
                      <a:pt x="376" y="228"/>
                    </a:lnTo>
                    <a:lnTo>
                      <a:pt x="374" y="226"/>
                    </a:lnTo>
                    <a:lnTo>
                      <a:pt x="374" y="224"/>
                    </a:lnTo>
                    <a:lnTo>
                      <a:pt x="374" y="221"/>
                    </a:lnTo>
                    <a:lnTo>
                      <a:pt x="374" y="219"/>
                    </a:lnTo>
                    <a:lnTo>
                      <a:pt x="374" y="217"/>
                    </a:lnTo>
                    <a:lnTo>
                      <a:pt x="374" y="215"/>
                    </a:lnTo>
                    <a:lnTo>
                      <a:pt x="374" y="213"/>
                    </a:lnTo>
                    <a:lnTo>
                      <a:pt x="374" y="211"/>
                    </a:lnTo>
                    <a:lnTo>
                      <a:pt x="374" y="209"/>
                    </a:lnTo>
                    <a:lnTo>
                      <a:pt x="374" y="207"/>
                    </a:lnTo>
                    <a:lnTo>
                      <a:pt x="374" y="203"/>
                    </a:lnTo>
                    <a:lnTo>
                      <a:pt x="374" y="199"/>
                    </a:lnTo>
                    <a:lnTo>
                      <a:pt x="374" y="197"/>
                    </a:lnTo>
                    <a:lnTo>
                      <a:pt x="374" y="194"/>
                    </a:lnTo>
                    <a:lnTo>
                      <a:pt x="374" y="190"/>
                    </a:lnTo>
                    <a:lnTo>
                      <a:pt x="374" y="184"/>
                    </a:lnTo>
                    <a:lnTo>
                      <a:pt x="374" y="180"/>
                    </a:lnTo>
                    <a:lnTo>
                      <a:pt x="374" y="176"/>
                    </a:lnTo>
                    <a:lnTo>
                      <a:pt x="374" y="173"/>
                    </a:lnTo>
                    <a:lnTo>
                      <a:pt x="374" y="169"/>
                    </a:lnTo>
                    <a:lnTo>
                      <a:pt x="374" y="165"/>
                    </a:lnTo>
                    <a:lnTo>
                      <a:pt x="374" y="161"/>
                    </a:lnTo>
                    <a:lnTo>
                      <a:pt x="374" y="157"/>
                    </a:lnTo>
                    <a:lnTo>
                      <a:pt x="374" y="153"/>
                    </a:lnTo>
                    <a:lnTo>
                      <a:pt x="374" y="149"/>
                    </a:lnTo>
                    <a:lnTo>
                      <a:pt x="373" y="146"/>
                    </a:lnTo>
                    <a:lnTo>
                      <a:pt x="373" y="144"/>
                    </a:lnTo>
                    <a:lnTo>
                      <a:pt x="373" y="140"/>
                    </a:lnTo>
                    <a:lnTo>
                      <a:pt x="371" y="138"/>
                    </a:lnTo>
                    <a:lnTo>
                      <a:pt x="371" y="136"/>
                    </a:lnTo>
                    <a:lnTo>
                      <a:pt x="369" y="134"/>
                    </a:lnTo>
                    <a:lnTo>
                      <a:pt x="367" y="134"/>
                    </a:lnTo>
                    <a:lnTo>
                      <a:pt x="365" y="136"/>
                    </a:lnTo>
                    <a:lnTo>
                      <a:pt x="363" y="138"/>
                    </a:lnTo>
                    <a:lnTo>
                      <a:pt x="361" y="140"/>
                    </a:lnTo>
                    <a:lnTo>
                      <a:pt x="359" y="142"/>
                    </a:lnTo>
                    <a:lnTo>
                      <a:pt x="357" y="146"/>
                    </a:lnTo>
                    <a:lnTo>
                      <a:pt x="355" y="151"/>
                    </a:lnTo>
                    <a:lnTo>
                      <a:pt x="353" y="155"/>
                    </a:lnTo>
                    <a:lnTo>
                      <a:pt x="351" y="159"/>
                    </a:lnTo>
                    <a:lnTo>
                      <a:pt x="349" y="165"/>
                    </a:lnTo>
                    <a:lnTo>
                      <a:pt x="348" y="169"/>
                    </a:lnTo>
                    <a:lnTo>
                      <a:pt x="346" y="174"/>
                    </a:lnTo>
                    <a:lnTo>
                      <a:pt x="346" y="180"/>
                    </a:lnTo>
                    <a:lnTo>
                      <a:pt x="344" y="186"/>
                    </a:lnTo>
                    <a:lnTo>
                      <a:pt x="342" y="190"/>
                    </a:lnTo>
                    <a:lnTo>
                      <a:pt x="340" y="196"/>
                    </a:lnTo>
                    <a:lnTo>
                      <a:pt x="340" y="201"/>
                    </a:lnTo>
                    <a:lnTo>
                      <a:pt x="338" y="207"/>
                    </a:lnTo>
                    <a:lnTo>
                      <a:pt x="336" y="213"/>
                    </a:lnTo>
                    <a:lnTo>
                      <a:pt x="336" y="219"/>
                    </a:lnTo>
                    <a:lnTo>
                      <a:pt x="334" y="226"/>
                    </a:lnTo>
                    <a:lnTo>
                      <a:pt x="334" y="232"/>
                    </a:lnTo>
                    <a:lnTo>
                      <a:pt x="332" y="238"/>
                    </a:lnTo>
                    <a:lnTo>
                      <a:pt x="332" y="244"/>
                    </a:lnTo>
                    <a:lnTo>
                      <a:pt x="332" y="249"/>
                    </a:lnTo>
                    <a:lnTo>
                      <a:pt x="330" y="255"/>
                    </a:lnTo>
                    <a:lnTo>
                      <a:pt x="330" y="263"/>
                    </a:lnTo>
                    <a:lnTo>
                      <a:pt x="330" y="269"/>
                    </a:lnTo>
                    <a:lnTo>
                      <a:pt x="330" y="274"/>
                    </a:lnTo>
                    <a:lnTo>
                      <a:pt x="330" y="280"/>
                    </a:lnTo>
                    <a:lnTo>
                      <a:pt x="330" y="286"/>
                    </a:lnTo>
                    <a:lnTo>
                      <a:pt x="330" y="292"/>
                    </a:lnTo>
                    <a:lnTo>
                      <a:pt x="330" y="297"/>
                    </a:lnTo>
                    <a:lnTo>
                      <a:pt x="330" y="303"/>
                    </a:lnTo>
                    <a:lnTo>
                      <a:pt x="330" y="309"/>
                    </a:lnTo>
                    <a:lnTo>
                      <a:pt x="330" y="315"/>
                    </a:lnTo>
                    <a:lnTo>
                      <a:pt x="332" y="320"/>
                    </a:lnTo>
                    <a:lnTo>
                      <a:pt x="332" y="326"/>
                    </a:lnTo>
                    <a:lnTo>
                      <a:pt x="332" y="332"/>
                    </a:lnTo>
                    <a:lnTo>
                      <a:pt x="334" y="336"/>
                    </a:lnTo>
                    <a:lnTo>
                      <a:pt x="334" y="340"/>
                    </a:lnTo>
                    <a:lnTo>
                      <a:pt x="334" y="343"/>
                    </a:lnTo>
                    <a:lnTo>
                      <a:pt x="334" y="347"/>
                    </a:lnTo>
                    <a:lnTo>
                      <a:pt x="334" y="349"/>
                    </a:lnTo>
                    <a:lnTo>
                      <a:pt x="334" y="353"/>
                    </a:lnTo>
                    <a:lnTo>
                      <a:pt x="334" y="355"/>
                    </a:lnTo>
                    <a:lnTo>
                      <a:pt x="332" y="355"/>
                    </a:lnTo>
                    <a:lnTo>
                      <a:pt x="332" y="357"/>
                    </a:lnTo>
                    <a:lnTo>
                      <a:pt x="330" y="357"/>
                    </a:lnTo>
                    <a:lnTo>
                      <a:pt x="328" y="357"/>
                    </a:lnTo>
                    <a:lnTo>
                      <a:pt x="326" y="355"/>
                    </a:lnTo>
                    <a:lnTo>
                      <a:pt x="325" y="355"/>
                    </a:lnTo>
                    <a:lnTo>
                      <a:pt x="325" y="353"/>
                    </a:lnTo>
                    <a:lnTo>
                      <a:pt x="323" y="351"/>
                    </a:lnTo>
                    <a:lnTo>
                      <a:pt x="321" y="347"/>
                    </a:lnTo>
                    <a:lnTo>
                      <a:pt x="321" y="345"/>
                    </a:lnTo>
                    <a:lnTo>
                      <a:pt x="319" y="343"/>
                    </a:lnTo>
                    <a:lnTo>
                      <a:pt x="317" y="340"/>
                    </a:lnTo>
                    <a:lnTo>
                      <a:pt x="315" y="336"/>
                    </a:lnTo>
                    <a:lnTo>
                      <a:pt x="315" y="332"/>
                    </a:lnTo>
                    <a:lnTo>
                      <a:pt x="313" y="328"/>
                    </a:lnTo>
                    <a:lnTo>
                      <a:pt x="311" y="324"/>
                    </a:lnTo>
                    <a:lnTo>
                      <a:pt x="309" y="320"/>
                    </a:lnTo>
                    <a:lnTo>
                      <a:pt x="307" y="317"/>
                    </a:lnTo>
                    <a:lnTo>
                      <a:pt x="307" y="313"/>
                    </a:lnTo>
                    <a:lnTo>
                      <a:pt x="305" y="307"/>
                    </a:lnTo>
                    <a:lnTo>
                      <a:pt x="303" y="303"/>
                    </a:lnTo>
                    <a:lnTo>
                      <a:pt x="302" y="297"/>
                    </a:lnTo>
                    <a:lnTo>
                      <a:pt x="302" y="293"/>
                    </a:lnTo>
                    <a:lnTo>
                      <a:pt x="300" y="288"/>
                    </a:lnTo>
                    <a:lnTo>
                      <a:pt x="298" y="282"/>
                    </a:lnTo>
                    <a:lnTo>
                      <a:pt x="298" y="276"/>
                    </a:lnTo>
                    <a:lnTo>
                      <a:pt x="296" y="272"/>
                    </a:lnTo>
                    <a:lnTo>
                      <a:pt x="296" y="267"/>
                    </a:lnTo>
                    <a:lnTo>
                      <a:pt x="294" y="261"/>
                    </a:lnTo>
                    <a:lnTo>
                      <a:pt x="294" y="255"/>
                    </a:lnTo>
                    <a:lnTo>
                      <a:pt x="292" y="251"/>
                    </a:lnTo>
                    <a:lnTo>
                      <a:pt x="292" y="245"/>
                    </a:lnTo>
                    <a:lnTo>
                      <a:pt x="290" y="240"/>
                    </a:lnTo>
                    <a:lnTo>
                      <a:pt x="290" y="236"/>
                    </a:lnTo>
                    <a:lnTo>
                      <a:pt x="288" y="230"/>
                    </a:lnTo>
                    <a:lnTo>
                      <a:pt x="288" y="226"/>
                    </a:lnTo>
                    <a:lnTo>
                      <a:pt x="286" y="222"/>
                    </a:lnTo>
                    <a:lnTo>
                      <a:pt x="286" y="219"/>
                    </a:lnTo>
                    <a:lnTo>
                      <a:pt x="284" y="215"/>
                    </a:lnTo>
                    <a:lnTo>
                      <a:pt x="284" y="211"/>
                    </a:lnTo>
                    <a:lnTo>
                      <a:pt x="282" y="207"/>
                    </a:lnTo>
                    <a:lnTo>
                      <a:pt x="280" y="205"/>
                    </a:lnTo>
                    <a:lnTo>
                      <a:pt x="280" y="203"/>
                    </a:lnTo>
                    <a:lnTo>
                      <a:pt x="278" y="201"/>
                    </a:lnTo>
                    <a:lnTo>
                      <a:pt x="278" y="199"/>
                    </a:lnTo>
                    <a:lnTo>
                      <a:pt x="277" y="197"/>
                    </a:lnTo>
                    <a:lnTo>
                      <a:pt x="275" y="197"/>
                    </a:lnTo>
                    <a:lnTo>
                      <a:pt x="273" y="197"/>
                    </a:lnTo>
                    <a:lnTo>
                      <a:pt x="271" y="199"/>
                    </a:lnTo>
                    <a:lnTo>
                      <a:pt x="269" y="201"/>
                    </a:lnTo>
                    <a:lnTo>
                      <a:pt x="267" y="203"/>
                    </a:lnTo>
                    <a:lnTo>
                      <a:pt x="265" y="205"/>
                    </a:lnTo>
                    <a:lnTo>
                      <a:pt x="263" y="209"/>
                    </a:lnTo>
                    <a:lnTo>
                      <a:pt x="261" y="213"/>
                    </a:lnTo>
                    <a:lnTo>
                      <a:pt x="259" y="217"/>
                    </a:lnTo>
                    <a:lnTo>
                      <a:pt x="257" y="221"/>
                    </a:lnTo>
                    <a:lnTo>
                      <a:pt x="255" y="224"/>
                    </a:lnTo>
                    <a:lnTo>
                      <a:pt x="254" y="228"/>
                    </a:lnTo>
                    <a:lnTo>
                      <a:pt x="252" y="232"/>
                    </a:lnTo>
                    <a:lnTo>
                      <a:pt x="250" y="236"/>
                    </a:lnTo>
                    <a:lnTo>
                      <a:pt x="248" y="240"/>
                    </a:lnTo>
                    <a:lnTo>
                      <a:pt x="246" y="244"/>
                    </a:lnTo>
                    <a:lnTo>
                      <a:pt x="244" y="247"/>
                    </a:lnTo>
                    <a:lnTo>
                      <a:pt x="242" y="251"/>
                    </a:lnTo>
                    <a:lnTo>
                      <a:pt x="240" y="255"/>
                    </a:lnTo>
                    <a:lnTo>
                      <a:pt x="238" y="259"/>
                    </a:lnTo>
                    <a:lnTo>
                      <a:pt x="236" y="263"/>
                    </a:lnTo>
                    <a:lnTo>
                      <a:pt x="234" y="265"/>
                    </a:lnTo>
                    <a:lnTo>
                      <a:pt x="232" y="269"/>
                    </a:lnTo>
                    <a:lnTo>
                      <a:pt x="231" y="270"/>
                    </a:lnTo>
                    <a:lnTo>
                      <a:pt x="229" y="272"/>
                    </a:lnTo>
                    <a:lnTo>
                      <a:pt x="227" y="274"/>
                    </a:lnTo>
                    <a:lnTo>
                      <a:pt x="227" y="276"/>
                    </a:lnTo>
                    <a:lnTo>
                      <a:pt x="225" y="278"/>
                    </a:lnTo>
                    <a:lnTo>
                      <a:pt x="223" y="278"/>
                    </a:lnTo>
                    <a:lnTo>
                      <a:pt x="221" y="278"/>
                    </a:lnTo>
                    <a:lnTo>
                      <a:pt x="219" y="278"/>
                    </a:lnTo>
                    <a:lnTo>
                      <a:pt x="219" y="276"/>
                    </a:lnTo>
                    <a:lnTo>
                      <a:pt x="217" y="274"/>
                    </a:lnTo>
                    <a:lnTo>
                      <a:pt x="217" y="272"/>
                    </a:lnTo>
                    <a:lnTo>
                      <a:pt x="215" y="269"/>
                    </a:lnTo>
                    <a:lnTo>
                      <a:pt x="215" y="265"/>
                    </a:lnTo>
                    <a:lnTo>
                      <a:pt x="215" y="261"/>
                    </a:lnTo>
                    <a:lnTo>
                      <a:pt x="215" y="255"/>
                    </a:lnTo>
                    <a:lnTo>
                      <a:pt x="213" y="251"/>
                    </a:lnTo>
                    <a:lnTo>
                      <a:pt x="213" y="245"/>
                    </a:lnTo>
                    <a:lnTo>
                      <a:pt x="213" y="242"/>
                    </a:lnTo>
                    <a:lnTo>
                      <a:pt x="213" y="236"/>
                    </a:lnTo>
                    <a:lnTo>
                      <a:pt x="211" y="232"/>
                    </a:lnTo>
                    <a:lnTo>
                      <a:pt x="211" y="226"/>
                    </a:lnTo>
                    <a:lnTo>
                      <a:pt x="211" y="222"/>
                    </a:lnTo>
                    <a:lnTo>
                      <a:pt x="211" y="217"/>
                    </a:lnTo>
                    <a:lnTo>
                      <a:pt x="209" y="213"/>
                    </a:lnTo>
                    <a:lnTo>
                      <a:pt x="209" y="209"/>
                    </a:lnTo>
                    <a:lnTo>
                      <a:pt x="209" y="203"/>
                    </a:lnTo>
                    <a:lnTo>
                      <a:pt x="209" y="199"/>
                    </a:lnTo>
                    <a:lnTo>
                      <a:pt x="209" y="196"/>
                    </a:lnTo>
                    <a:lnTo>
                      <a:pt x="209" y="192"/>
                    </a:lnTo>
                    <a:lnTo>
                      <a:pt x="207" y="186"/>
                    </a:lnTo>
                    <a:lnTo>
                      <a:pt x="207" y="182"/>
                    </a:lnTo>
                    <a:lnTo>
                      <a:pt x="207" y="178"/>
                    </a:lnTo>
                    <a:lnTo>
                      <a:pt x="207" y="174"/>
                    </a:lnTo>
                    <a:lnTo>
                      <a:pt x="207" y="171"/>
                    </a:lnTo>
                    <a:lnTo>
                      <a:pt x="207" y="167"/>
                    </a:lnTo>
                    <a:lnTo>
                      <a:pt x="207" y="163"/>
                    </a:lnTo>
                    <a:lnTo>
                      <a:pt x="207" y="159"/>
                    </a:lnTo>
                    <a:lnTo>
                      <a:pt x="209" y="155"/>
                    </a:lnTo>
                    <a:lnTo>
                      <a:pt x="209" y="151"/>
                    </a:lnTo>
                    <a:lnTo>
                      <a:pt x="209" y="148"/>
                    </a:lnTo>
                    <a:lnTo>
                      <a:pt x="209" y="144"/>
                    </a:lnTo>
                    <a:lnTo>
                      <a:pt x="209" y="140"/>
                    </a:lnTo>
                    <a:lnTo>
                      <a:pt x="211" y="138"/>
                    </a:lnTo>
                    <a:lnTo>
                      <a:pt x="211" y="134"/>
                    </a:lnTo>
                    <a:lnTo>
                      <a:pt x="213" y="130"/>
                    </a:lnTo>
                    <a:lnTo>
                      <a:pt x="213" y="128"/>
                    </a:lnTo>
                    <a:lnTo>
                      <a:pt x="213" y="125"/>
                    </a:lnTo>
                    <a:lnTo>
                      <a:pt x="215" y="123"/>
                    </a:lnTo>
                    <a:lnTo>
                      <a:pt x="215" y="119"/>
                    </a:lnTo>
                    <a:lnTo>
                      <a:pt x="215" y="117"/>
                    </a:lnTo>
                    <a:lnTo>
                      <a:pt x="217" y="115"/>
                    </a:lnTo>
                    <a:lnTo>
                      <a:pt x="217" y="113"/>
                    </a:lnTo>
                    <a:lnTo>
                      <a:pt x="217" y="111"/>
                    </a:lnTo>
                    <a:lnTo>
                      <a:pt x="217" y="109"/>
                    </a:lnTo>
                    <a:lnTo>
                      <a:pt x="217" y="107"/>
                    </a:lnTo>
                    <a:lnTo>
                      <a:pt x="215" y="107"/>
                    </a:lnTo>
                    <a:lnTo>
                      <a:pt x="215" y="105"/>
                    </a:lnTo>
                    <a:lnTo>
                      <a:pt x="213" y="103"/>
                    </a:lnTo>
                    <a:lnTo>
                      <a:pt x="211" y="103"/>
                    </a:lnTo>
                    <a:lnTo>
                      <a:pt x="209" y="105"/>
                    </a:lnTo>
                    <a:lnTo>
                      <a:pt x="207" y="107"/>
                    </a:lnTo>
                    <a:lnTo>
                      <a:pt x="206" y="107"/>
                    </a:lnTo>
                    <a:lnTo>
                      <a:pt x="204" y="109"/>
                    </a:lnTo>
                    <a:lnTo>
                      <a:pt x="204" y="111"/>
                    </a:lnTo>
                    <a:lnTo>
                      <a:pt x="202" y="113"/>
                    </a:lnTo>
                    <a:lnTo>
                      <a:pt x="200" y="115"/>
                    </a:lnTo>
                    <a:lnTo>
                      <a:pt x="198" y="117"/>
                    </a:lnTo>
                    <a:lnTo>
                      <a:pt x="196" y="119"/>
                    </a:lnTo>
                    <a:lnTo>
                      <a:pt x="194" y="123"/>
                    </a:lnTo>
                    <a:lnTo>
                      <a:pt x="192" y="125"/>
                    </a:lnTo>
                    <a:lnTo>
                      <a:pt x="188" y="128"/>
                    </a:lnTo>
                    <a:lnTo>
                      <a:pt x="186" y="132"/>
                    </a:lnTo>
                    <a:lnTo>
                      <a:pt x="184" y="136"/>
                    </a:lnTo>
                    <a:lnTo>
                      <a:pt x="183" y="140"/>
                    </a:lnTo>
                    <a:lnTo>
                      <a:pt x="181" y="142"/>
                    </a:lnTo>
                    <a:lnTo>
                      <a:pt x="179" y="146"/>
                    </a:lnTo>
                    <a:lnTo>
                      <a:pt x="177" y="148"/>
                    </a:lnTo>
                    <a:lnTo>
                      <a:pt x="175" y="149"/>
                    </a:lnTo>
                    <a:lnTo>
                      <a:pt x="173" y="151"/>
                    </a:lnTo>
                    <a:lnTo>
                      <a:pt x="171" y="151"/>
                    </a:lnTo>
                    <a:lnTo>
                      <a:pt x="169" y="151"/>
                    </a:lnTo>
                    <a:lnTo>
                      <a:pt x="167" y="151"/>
                    </a:lnTo>
                    <a:lnTo>
                      <a:pt x="165" y="151"/>
                    </a:lnTo>
                    <a:lnTo>
                      <a:pt x="165" y="149"/>
                    </a:lnTo>
                    <a:lnTo>
                      <a:pt x="163" y="148"/>
                    </a:lnTo>
                    <a:lnTo>
                      <a:pt x="163" y="146"/>
                    </a:lnTo>
                    <a:lnTo>
                      <a:pt x="163" y="144"/>
                    </a:lnTo>
                    <a:lnTo>
                      <a:pt x="163" y="142"/>
                    </a:lnTo>
                    <a:lnTo>
                      <a:pt x="163" y="140"/>
                    </a:lnTo>
                    <a:lnTo>
                      <a:pt x="163" y="138"/>
                    </a:lnTo>
                    <a:lnTo>
                      <a:pt x="163" y="134"/>
                    </a:lnTo>
                    <a:lnTo>
                      <a:pt x="163" y="132"/>
                    </a:lnTo>
                    <a:lnTo>
                      <a:pt x="163" y="128"/>
                    </a:lnTo>
                    <a:lnTo>
                      <a:pt x="163" y="125"/>
                    </a:lnTo>
                    <a:lnTo>
                      <a:pt x="165" y="123"/>
                    </a:lnTo>
                    <a:lnTo>
                      <a:pt x="165" y="119"/>
                    </a:lnTo>
                    <a:lnTo>
                      <a:pt x="167" y="115"/>
                    </a:lnTo>
                    <a:lnTo>
                      <a:pt x="167" y="111"/>
                    </a:lnTo>
                    <a:lnTo>
                      <a:pt x="169" y="109"/>
                    </a:lnTo>
                    <a:lnTo>
                      <a:pt x="171" y="105"/>
                    </a:lnTo>
                    <a:lnTo>
                      <a:pt x="171" y="101"/>
                    </a:lnTo>
                    <a:lnTo>
                      <a:pt x="173" y="98"/>
                    </a:lnTo>
                    <a:lnTo>
                      <a:pt x="175" y="94"/>
                    </a:lnTo>
                    <a:lnTo>
                      <a:pt x="177" y="90"/>
                    </a:lnTo>
                    <a:lnTo>
                      <a:pt x="179" y="88"/>
                    </a:lnTo>
                    <a:lnTo>
                      <a:pt x="181" y="84"/>
                    </a:lnTo>
                    <a:lnTo>
                      <a:pt x="183" y="78"/>
                    </a:lnTo>
                    <a:lnTo>
                      <a:pt x="184" y="75"/>
                    </a:lnTo>
                    <a:lnTo>
                      <a:pt x="186" y="71"/>
                    </a:lnTo>
                    <a:lnTo>
                      <a:pt x="188" y="67"/>
                    </a:lnTo>
                    <a:lnTo>
                      <a:pt x="190" y="63"/>
                    </a:lnTo>
                    <a:lnTo>
                      <a:pt x="190" y="57"/>
                    </a:lnTo>
                    <a:lnTo>
                      <a:pt x="192" y="53"/>
                    </a:lnTo>
                    <a:lnTo>
                      <a:pt x="194" y="50"/>
                    </a:lnTo>
                    <a:lnTo>
                      <a:pt x="196" y="44"/>
                    </a:lnTo>
                    <a:lnTo>
                      <a:pt x="196" y="40"/>
                    </a:lnTo>
                    <a:lnTo>
                      <a:pt x="198" y="36"/>
                    </a:lnTo>
                    <a:lnTo>
                      <a:pt x="198" y="32"/>
                    </a:lnTo>
                    <a:lnTo>
                      <a:pt x="200" y="29"/>
                    </a:lnTo>
                    <a:lnTo>
                      <a:pt x="200" y="25"/>
                    </a:lnTo>
                    <a:lnTo>
                      <a:pt x="200" y="21"/>
                    </a:lnTo>
                    <a:lnTo>
                      <a:pt x="202" y="17"/>
                    </a:lnTo>
                    <a:lnTo>
                      <a:pt x="202" y="15"/>
                    </a:lnTo>
                    <a:lnTo>
                      <a:pt x="202" y="11"/>
                    </a:lnTo>
                    <a:lnTo>
                      <a:pt x="202" y="9"/>
                    </a:lnTo>
                    <a:lnTo>
                      <a:pt x="202" y="7"/>
                    </a:lnTo>
                    <a:lnTo>
                      <a:pt x="202" y="4"/>
                    </a:lnTo>
                    <a:lnTo>
                      <a:pt x="200" y="4"/>
                    </a:lnTo>
                    <a:lnTo>
                      <a:pt x="200" y="2"/>
                    </a:lnTo>
                    <a:lnTo>
                      <a:pt x="198" y="0"/>
                    </a:lnTo>
                    <a:lnTo>
                      <a:pt x="196" y="0"/>
                    </a:lnTo>
                    <a:lnTo>
                      <a:pt x="194" y="0"/>
                    </a:lnTo>
                    <a:lnTo>
                      <a:pt x="192" y="2"/>
                    </a:lnTo>
                    <a:lnTo>
                      <a:pt x="190" y="4"/>
                    </a:lnTo>
                    <a:lnTo>
                      <a:pt x="188" y="5"/>
                    </a:lnTo>
                    <a:lnTo>
                      <a:pt x="186" y="7"/>
                    </a:lnTo>
                    <a:lnTo>
                      <a:pt x="183" y="9"/>
                    </a:lnTo>
                    <a:lnTo>
                      <a:pt x="181" y="13"/>
                    </a:lnTo>
                    <a:lnTo>
                      <a:pt x="177" y="15"/>
                    </a:lnTo>
                    <a:lnTo>
                      <a:pt x="173" y="19"/>
                    </a:lnTo>
                    <a:lnTo>
                      <a:pt x="169" y="23"/>
                    </a:lnTo>
                    <a:lnTo>
                      <a:pt x="165" y="27"/>
                    </a:lnTo>
                    <a:lnTo>
                      <a:pt x="160" y="32"/>
                    </a:lnTo>
                    <a:lnTo>
                      <a:pt x="156" y="36"/>
                    </a:lnTo>
                    <a:lnTo>
                      <a:pt x="152" y="40"/>
                    </a:lnTo>
                    <a:lnTo>
                      <a:pt x="146" y="46"/>
                    </a:lnTo>
                    <a:lnTo>
                      <a:pt x="142" y="50"/>
                    </a:lnTo>
                    <a:lnTo>
                      <a:pt x="136" y="55"/>
                    </a:lnTo>
                    <a:lnTo>
                      <a:pt x="133" y="61"/>
                    </a:lnTo>
                    <a:lnTo>
                      <a:pt x="127" y="67"/>
                    </a:lnTo>
                    <a:lnTo>
                      <a:pt x="123" y="71"/>
                    </a:lnTo>
                    <a:lnTo>
                      <a:pt x="117" y="77"/>
                    </a:lnTo>
                    <a:lnTo>
                      <a:pt x="113" y="82"/>
                    </a:lnTo>
                    <a:lnTo>
                      <a:pt x="108" y="86"/>
                    </a:lnTo>
                    <a:lnTo>
                      <a:pt x="104" y="92"/>
                    </a:lnTo>
                    <a:lnTo>
                      <a:pt x="100" y="98"/>
                    </a:lnTo>
                    <a:lnTo>
                      <a:pt x="94" y="101"/>
                    </a:lnTo>
                    <a:lnTo>
                      <a:pt x="90" y="107"/>
                    </a:lnTo>
                    <a:lnTo>
                      <a:pt x="87" y="111"/>
                    </a:lnTo>
                    <a:lnTo>
                      <a:pt x="83" y="117"/>
                    </a:lnTo>
                    <a:lnTo>
                      <a:pt x="81" y="121"/>
                    </a:lnTo>
                    <a:lnTo>
                      <a:pt x="77" y="125"/>
                    </a:lnTo>
                    <a:lnTo>
                      <a:pt x="75" y="128"/>
                    </a:lnTo>
                    <a:lnTo>
                      <a:pt x="71" y="132"/>
                    </a:lnTo>
                    <a:lnTo>
                      <a:pt x="69" y="136"/>
                    </a:lnTo>
                    <a:lnTo>
                      <a:pt x="67" y="138"/>
                    </a:lnTo>
                    <a:lnTo>
                      <a:pt x="67" y="142"/>
                    </a:lnTo>
                    <a:lnTo>
                      <a:pt x="65" y="144"/>
                    </a:lnTo>
                    <a:lnTo>
                      <a:pt x="65" y="146"/>
                    </a:lnTo>
                    <a:lnTo>
                      <a:pt x="64" y="146"/>
                    </a:lnTo>
                    <a:lnTo>
                      <a:pt x="64" y="148"/>
                    </a:lnTo>
                    <a:lnTo>
                      <a:pt x="62" y="148"/>
                    </a:lnTo>
                    <a:lnTo>
                      <a:pt x="62" y="146"/>
                    </a:lnTo>
                    <a:lnTo>
                      <a:pt x="62" y="144"/>
                    </a:lnTo>
                    <a:lnTo>
                      <a:pt x="62" y="142"/>
                    </a:lnTo>
                    <a:lnTo>
                      <a:pt x="62" y="140"/>
                    </a:lnTo>
                    <a:lnTo>
                      <a:pt x="62" y="138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2" y="132"/>
                    </a:lnTo>
                    <a:lnTo>
                      <a:pt x="62" y="130"/>
                    </a:lnTo>
                    <a:lnTo>
                      <a:pt x="62" y="128"/>
                    </a:lnTo>
                    <a:lnTo>
                      <a:pt x="62" y="126"/>
                    </a:lnTo>
                    <a:lnTo>
                      <a:pt x="62" y="125"/>
                    </a:lnTo>
                    <a:lnTo>
                      <a:pt x="60" y="125"/>
                    </a:lnTo>
                    <a:lnTo>
                      <a:pt x="58" y="125"/>
                    </a:lnTo>
                    <a:lnTo>
                      <a:pt x="56" y="126"/>
                    </a:lnTo>
                    <a:lnTo>
                      <a:pt x="56" y="128"/>
                    </a:lnTo>
                    <a:lnTo>
                      <a:pt x="54" y="130"/>
                    </a:lnTo>
                    <a:lnTo>
                      <a:pt x="52" y="132"/>
                    </a:lnTo>
                    <a:lnTo>
                      <a:pt x="50" y="134"/>
                    </a:lnTo>
                    <a:lnTo>
                      <a:pt x="48" y="138"/>
                    </a:lnTo>
                    <a:lnTo>
                      <a:pt x="44" y="142"/>
                    </a:lnTo>
                    <a:lnTo>
                      <a:pt x="42" y="146"/>
                    </a:lnTo>
                    <a:lnTo>
                      <a:pt x="41" y="149"/>
                    </a:lnTo>
                    <a:lnTo>
                      <a:pt x="39" y="153"/>
                    </a:lnTo>
                    <a:lnTo>
                      <a:pt x="35" y="157"/>
                    </a:lnTo>
                    <a:lnTo>
                      <a:pt x="33" y="163"/>
                    </a:lnTo>
                    <a:lnTo>
                      <a:pt x="31" y="167"/>
                    </a:lnTo>
                    <a:lnTo>
                      <a:pt x="27" y="173"/>
                    </a:lnTo>
                    <a:lnTo>
                      <a:pt x="25" y="178"/>
                    </a:lnTo>
                    <a:lnTo>
                      <a:pt x="21" y="184"/>
                    </a:lnTo>
                    <a:lnTo>
                      <a:pt x="19" y="190"/>
                    </a:lnTo>
                    <a:lnTo>
                      <a:pt x="18" y="196"/>
                    </a:lnTo>
                    <a:lnTo>
                      <a:pt x="16" y="201"/>
                    </a:lnTo>
                    <a:lnTo>
                      <a:pt x="12" y="209"/>
                    </a:lnTo>
                    <a:lnTo>
                      <a:pt x="10" y="215"/>
                    </a:lnTo>
                    <a:lnTo>
                      <a:pt x="8" y="222"/>
                    </a:lnTo>
                    <a:lnTo>
                      <a:pt x="6" y="228"/>
                    </a:lnTo>
                    <a:lnTo>
                      <a:pt x="4" y="236"/>
                    </a:lnTo>
                    <a:lnTo>
                      <a:pt x="4" y="244"/>
                    </a:lnTo>
                    <a:lnTo>
                      <a:pt x="2" y="251"/>
                    </a:lnTo>
                    <a:lnTo>
                      <a:pt x="2" y="257"/>
                    </a:lnTo>
                    <a:lnTo>
                      <a:pt x="0" y="265"/>
                    </a:lnTo>
                    <a:lnTo>
                      <a:pt x="0" y="272"/>
                    </a:lnTo>
                    <a:lnTo>
                      <a:pt x="0" y="280"/>
                    </a:lnTo>
                    <a:lnTo>
                      <a:pt x="0" y="288"/>
                    </a:lnTo>
                    <a:lnTo>
                      <a:pt x="0" y="295"/>
                    </a:lnTo>
                    <a:lnTo>
                      <a:pt x="2" y="303"/>
                    </a:lnTo>
                    <a:lnTo>
                      <a:pt x="373" y="428"/>
                    </a:lnTo>
                    <a:lnTo>
                      <a:pt x="419" y="340"/>
                    </a:lnTo>
                    <a:close/>
                  </a:path>
                </a:pathLst>
              </a:custGeom>
              <a:solidFill>
                <a:srgbClr val="3A8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14" name="Freeform 890"/>
              <p:cNvSpPr>
                <a:spLocks noChangeAspect="1"/>
              </p:cNvSpPr>
              <p:nvPr/>
            </p:nvSpPr>
            <p:spPr bwMode="auto">
              <a:xfrm>
                <a:off x="1590" y="3370"/>
                <a:ext cx="201" cy="169"/>
              </a:xfrm>
              <a:custGeom>
                <a:avLst/>
                <a:gdLst>
                  <a:gd name="T0" fmla="*/ 2 w 265"/>
                  <a:gd name="T1" fmla="*/ 1 h 240"/>
                  <a:gd name="T2" fmla="*/ 2 w 265"/>
                  <a:gd name="T3" fmla="*/ 1 h 240"/>
                  <a:gd name="T4" fmla="*/ 2 w 265"/>
                  <a:gd name="T5" fmla="*/ 1 h 240"/>
                  <a:gd name="T6" fmla="*/ 2 w 265"/>
                  <a:gd name="T7" fmla="*/ 1 h 240"/>
                  <a:gd name="T8" fmla="*/ 2 w 265"/>
                  <a:gd name="T9" fmla="*/ 1 h 240"/>
                  <a:gd name="T10" fmla="*/ 2 w 265"/>
                  <a:gd name="T11" fmla="*/ 1 h 240"/>
                  <a:gd name="T12" fmla="*/ 2 w 265"/>
                  <a:gd name="T13" fmla="*/ 2 h 240"/>
                  <a:gd name="T14" fmla="*/ 2 w 265"/>
                  <a:gd name="T15" fmla="*/ 3 h 240"/>
                  <a:gd name="T16" fmla="*/ 0 w 265"/>
                  <a:gd name="T17" fmla="*/ 3 h 240"/>
                  <a:gd name="T18" fmla="*/ 2 w 265"/>
                  <a:gd name="T19" fmla="*/ 3 h 240"/>
                  <a:gd name="T20" fmla="*/ 2 w 265"/>
                  <a:gd name="T21" fmla="*/ 3 h 240"/>
                  <a:gd name="T22" fmla="*/ 2 w 265"/>
                  <a:gd name="T23" fmla="*/ 3 h 240"/>
                  <a:gd name="T24" fmla="*/ 2 w 265"/>
                  <a:gd name="T25" fmla="*/ 3 h 240"/>
                  <a:gd name="T26" fmla="*/ 2 w 265"/>
                  <a:gd name="T27" fmla="*/ 3 h 240"/>
                  <a:gd name="T28" fmla="*/ 2 w 265"/>
                  <a:gd name="T29" fmla="*/ 3 h 240"/>
                  <a:gd name="T30" fmla="*/ 2 w 265"/>
                  <a:gd name="T31" fmla="*/ 3 h 240"/>
                  <a:gd name="T32" fmla="*/ 2 w 265"/>
                  <a:gd name="T33" fmla="*/ 3 h 240"/>
                  <a:gd name="T34" fmla="*/ 3 w 265"/>
                  <a:gd name="T35" fmla="*/ 3 h 240"/>
                  <a:gd name="T36" fmla="*/ 3 w 265"/>
                  <a:gd name="T37" fmla="*/ 3 h 240"/>
                  <a:gd name="T38" fmla="*/ 3 w 265"/>
                  <a:gd name="T39" fmla="*/ 3 h 240"/>
                  <a:gd name="T40" fmla="*/ 3 w 265"/>
                  <a:gd name="T41" fmla="*/ 4 h 240"/>
                  <a:gd name="T42" fmla="*/ 4 w 265"/>
                  <a:gd name="T43" fmla="*/ 4 h 240"/>
                  <a:gd name="T44" fmla="*/ 4 w 265"/>
                  <a:gd name="T45" fmla="*/ 3 h 240"/>
                  <a:gd name="T46" fmla="*/ 5 w 265"/>
                  <a:gd name="T47" fmla="*/ 3 h 240"/>
                  <a:gd name="T48" fmla="*/ 5 w 265"/>
                  <a:gd name="T49" fmla="*/ 3 h 240"/>
                  <a:gd name="T50" fmla="*/ 5 w 265"/>
                  <a:gd name="T51" fmla="*/ 2 h 240"/>
                  <a:gd name="T52" fmla="*/ 5 w 265"/>
                  <a:gd name="T53" fmla="*/ 2 h 240"/>
                  <a:gd name="T54" fmla="*/ 5 w 265"/>
                  <a:gd name="T55" fmla="*/ 2 h 240"/>
                  <a:gd name="T56" fmla="*/ 6 w 265"/>
                  <a:gd name="T57" fmla="*/ 2 h 240"/>
                  <a:gd name="T58" fmla="*/ 6 w 265"/>
                  <a:gd name="T59" fmla="*/ 3 h 240"/>
                  <a:gd name="T60" fmla="*/ 6 w 265"/>
                  <a:gd name="T61" fmla="*/ 3 h 240"/>
                  <a:gd name="T62" fmla="*/ 6 w 265"/>
                  <a:gd name="T63" fmla="*/ 3 h 240"/>
                  <a:gd name="T64" fmla="*/ 6 w 265"/>
                  <a:gd name="T65" fmla="*/ 3 h 240"/>
                  <a:gd name="T66" fmla="*/ 6 w 265"/>
                  <a:gd name="T67" fmla="*/ 3 h 240"/>
                  <a:gd name="T68" fmla="*/ 7 w 265"/>
                  <a:gd name="T69" fmla="*/ 3 h 240"/>
                  <a:gd name="T70" fmla="*/ 8 w 265"/>
                  <a:gd name="T71" fmla="*/ 2 h 240"/>
                  <a:gd name="T72" fmla="*/ 8 w 265"/>
                  <a:gd name="T73" fmla="*/ 2 h 240"/>
                  <a:gd name="T74" fmla="*/ 8 w 265"/>
                  <a:gd name="T75" fmla="*/ 1 h 240"/>
                  <a:gd name="T76" fmla="*/ 8 w 265"/>
                  <a:gd name="T77" fmla="*/ 1 h 240"/>
                  <a:gd name="T78" fmla="*/ 8 w 265"/>
                  <a:gd name="T79" fmla="*/ 1 h 240"/>
                  <a:gd name="T80" fmla="*/ 8 w 265"/>
                  <a:gd name="T81" fmla="*/ 1 h 240"/>
                  <a:gd name="T82" fmla="*/ 9 w 265"/>
                  <a:gd name="T83" fmla="*/ 1 h 240"/>
                  <a:gd name="T84" fmla="*/ 10 w 265"/>
                  <a:gd name="T85" fmla="*/ 1 h 240"/>
                  <a:gd name="T86" fmla="*/ 9 w 265"/>
                  <a:gd name="T87" fmla="*/ 1 h 240"/>
                  <a:gd name="T88" fmla="*/ 8 w 265"/>
                  <a:gd name="T89" fmla="*/ 1 h 240"/>
                  <a:gd name="T90" fmla="*/ 8 w 265"/>
                  <a:gd name="T91" fmla="*/ 1 h 240"/>
                  <a:gd name="T92" fmla="*/ 8 w 265"/>
                  <a:gd name="T93" fmla="*/ 1 h 240"/>
                  <a:gd name="T94" fmla="*/ 8 w 265"/>
                  <a:gd name="T95" fmla="*/ 1 h 240"/>
                  <a:gd name="T96" fmla="*/ 6 w 265"/>
                  <a:gd name="T97" fmla="*/ 1 h 240"/>
                  <a:gd name="T98" fmla="*/ 6 w 265"/>
                  <a:gd name="T99" fmla="*/ 1 h 240"/>
                  <a:gd name="T100" fmla="*/ 6 w 265"/>
                  <a:gd name="T101" fmla="*/ 1 h 240"/>
                  <a:gd name="T102" fmla="*/ 5 w 265"/>
                  <a:gd name="T103" fmla="*/ 1 h 240"/>
                  <a:gd name="T104" fmla="*/ 5 w 265"/>
                  <a:gd name="T105" fmla="*/ 1 h 240"/>
                  <a:gd name="T106" fmla="*/ 4 w 265"/>
                  <a:gd name="T107" fmla="*/ 1 h 240"/>
                  <a:gd name="T108" fmla="*/ 3 w 265"/>
                  <a:gd name="T109" fmla="*/ 1 h 240"/>
                  <a:gd name="T110" fmla="*/ 2 w 265"/>
                  <a:gd name="T111" fmla="*/ 1 h 2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5"/>
                  <a:gd name="T169" fmla="*/ 0 h 240"/>
                  <a:gd name="T170" fmla="*/ 265 w 265"/>
                  <a:gd name="T171" fmla="*/ 240 h 24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5" h="240">
                    <a:moveTo>
                      <a:pt x="54" y="6"/>
                    </a:moveTo>
                    <a:lnTo>
                      <a:pt x="54" y="8"/>
                    </a:lnTo>
                    <a:lnTo>
                      <a:pt x="52" y="8"/>
                    </a:lnTo>
                    <a:lnTo>
                      <a:pt x="52" y="10"/>
                    </a:lnTo>
                    <a:lnTo>
                      <a:pt x="50" y="10"/>
                    </a:lnTo>
                    <a:lnTo>
                      <a:pt x="50" y="12"/>
                    </a:lnTo>
                    <a:lnTo>
                      <a:pt x="48" y="13"/>
                    </a:lnTo>
                    <a:lnTo>
                      <a:pt x="46" y="15"/>
                    </a:lnTo>
                    <a:lnTo>
                      <a:pt x="44" y="17"/>
                    </a:lnTo>
                    <a:lnTo>
                      <a:pt x="44" y="19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40" y="25"/>
                    </a:lnTo>
                    <a:lnTo>
                      <a:pt x="38" y="27"/>
                    </a:lnTo>
                    <a:lnTo>
                      <a:pt x="36" y="31"/>
                    </a:lnTo>
                    <a:lnTo>
                      <a:pt x="34" y="33"/>
                    </a:lnTo>
                    <a:lnTo>
                      <a:pt x="33" y="35"/>
                    </a:lnTo>
                    <a:lnTo>
                      <a:pt x="33" y="38"/>
                    </a:lnTo>
                    <a:lnTo>
                      <a:pt x="31" y="40"/>
                    </a:lnTo>
                    <a:lnTo>
                      <a:pt x="29" y="44"/>
                    </a:lnTo>
                    <a:lnTo>
                      <a:pt x="27" y="46"/>
                    </a:lnTo>
                    <a:lnTo>
                      <a:pt x="25" y="50"/>
                    </a:lnTo>
                    <a:lnTo>
                      <a:pt x="25" y="54"/>
                    </a:lnTo>
                    <a:lnTo>
                      <a:pt x="23" y="56"/>
                    </a:lnTo>
                    <a:lnTo>
                      <a:pt x="21" y="60"/>
                    </a:lnTo>
                    <a:lnTo>
                      <a:pt x="21" y="63"/>
                    </a:lnTo>
                    <a:lnTo>
                      <a:pt x="19" y="67"/>
                    </a:lnTo>
                    <a:lnTo>
                      <a:pt x="17" y="71"/>
                    </a:lnTo>
                    <a:lnTo>
                      <a:pt x="17" y="73"/>
                    </a:lnTo>
                    <a:lnTo>
                      <a:pt x="15" y="77"/>
                    </a:lnTo>
                    <a:lnTo>
                      <a:pt x="15" y="83"/>
                    </a:lnTo>
                    <a:lnTo>
                      <a:pt x="13" y="86"/>
                    </a:lnTo>
                    <a:lnTo>
                      <a:pt x="11" y="90"/>
                    </a:lnTo>
                    <a:lnTo>
                      <a:pt x="11" y="96"/>
                    </a:lnTo>
                    <a:lnTo>
                      <a:pt x="10" y="100"/>
                    </a:lnTo>
                    <a:lnTo>
                      <a:pt x="10" y="106"/>
                    </a:lnTo>
                    <a:lnTo>
                      <a:pt x="10" y="111"/>
                    </a:lnTo>
                    <a:lnTo>
                      <a:pt x="8" y="115"/>
                    </a:lnTo>
                    <a:lnTo>
                      <a:pt x="8" y="121"/>
                    </a:lnTo>
                    <a:lnTo>
                      <a:pt x="6" y="127"/>
                    </a:lnTo>
                    <a:lnTo>
                      <a:pt x="6" y="131"/>
                    </a:lnTo>
                    <a:lnTo>
                      <a:pt x="6" y="136"/>
                    </a:lnTo>
                    <a:lnTo>
                      <a:pt x="4" y="142"/>
                    </a:lnTo>
                    <a:lnTo>
                      <a:pt x="4" y="148"/>
                    </a:lnTo>
                    <a:lnTo>
                      <a:pt x="4" y="152"/>
                    </a:lnTo>
                    <a:lnTo>
                      <a:pt x="2" y="157"/>
                    </a:lnTo>
                    <a:lnTo>
                      <a:pt x="2" y="163"/>
                    </a:lnTo>
                    <a:lnTo>
                      <a:pt x="2" y="167"/>
                    </a:lnTo>
                    <a:lnTo>
                      <a:pt x="2" y="173"/>
                    </a:lnTo>
                    <a:lnTo>
                      <a:pt x="2" y="177"/>
                    </a:lnTo>
                    <a:lnTo>
                      <a:pt x="2" y="182"/>
                    </a:lnTo>
                    <a:lnTo>
                      <a:pt x="0" y="186"/>
                    </a:lnTo>
                    <a:lnTo>
                      <a:pt x="0" y="190"/>
                    </a:lnTo>
                    <a:lnTo>
                      <a:pt x="0" y="194"/>
                    </a:lnTo>
                    <a:lnTo>
                      <a:pt x="0" y="198"/>
                    </a:lnTo>
                    <a:lnTo>
                      <a:pt x="2" y="202"/>
                    </a:lnTo>
                    <a:lnTo>
                      <a:pt x="2" y="204"/>
                    </a:lnTo>
                    <a:lnTo>
                      <a:pt x="2" y="207"/>
                    </a:lnTo>
                    <a:lnTo>
                      <a:pt x="2" y="209"/>
                    </a:lnTo>
                    <a:lnTo>
                      <a:pt x="2" y="211"/>
                    </a:lnTo>
                    <a:lnTo>
                      <a:pt x="2" y="213"/>
                    </a:lnTo>
                    <a:lnTo>
                      <a:pt x="4" y="215"/>
                    </a:lnTo>
                    <a:lnTo>
                      <a:pt x="4" y="217"/>
                    </a:lnTo>
                    <a:lnTo>
                      <a:pt x="4" y="219"/>
                    </a:lnTo>
                    <a:lnTo>
                      <a:pt x="6" y="221"/>
                    </a:lnTo>
                    <a:lnTo>
                      <a:pt x="6" y="223"/>
                    </a:lnTo>
                    <a:lnTo>
                      <a:pt x="8" y="225"/>
                    </a:lnTo>
                    <a:lnTo>
                      <a:pt x="10" y="225"/>
                    </a:lnTo>
                    <a:lnTo>
                      <a:pt x="11" y="225"/>
                    </a:lnTo>
                    <a:lnTo>
                      <a:pt x="13" y="225"/>
                    </a:lnTo>
                    <a:lnTo>
                      <a:pt x="15" y="225"/>
                    </a:lnTo>
                    <a:lnTo>
                      <a:pt x="15" y="223"/>
                    </a:lnTo>
                    <a:lnTo>
                      <a:pt x="17" y="223"/>
                    </a:lnTo>
                    <a:lnTo>
                      <a:pt x="19" y="221"/>
                    </a:lnTo>
                    <a:lnTo>
                      <a:pt x="21" y="219"/>
                    </a:lnTo>
                    <a:lnTo>
                      <a:pt x="23" y="217"/>
                    </a:lnTo>
                    <a:lnTo>
                      <a:pt x="23" y="215"/>
                    </a:lnTo>
                    <a:lnTo>
                      <a:pt x="25" y="213"/>
                    </a:lnTo>
                    <a:lnTo>
                      <a:pt x="27" y="211"/>
                    </a:lnTo>
                    <a:lnTo>
                      <a:pt x="29" y="209"/>
                    </a:lnTo>
                    <a:lnTo>
                      <a:pt x="31" y="205"/>
                    </a:lnTo>
                    <a:lnTo>
                      <a:pt x="33" y="204"/>
                    </a:lnTo>
                    <a:lnTo>
                      <a:pt x="34" y="200"/>
                    </a:lnTo>
                    <a:lnTo>
                      <a:pt x="34" y="196"/>
                    </a:lnTo>
                    <a:lnTo>
                      <a:pt x="36" y="192"/>
                    </a:lnTo>
                    <a:lnTo>
                      <a:pt x="38" y="190"/>
                    </a:lnTo>
                    <a:lnTo>
                      <a:pt x="40" y="186"/>
                    </a:lnTo>
                    <a:lnTo>
                      <a:pt x="42" y="182"/>
                    </a:lnTo>
                    <a:lnTo>
                      <a:pt x="44" y="181"/>
                    </a:lnTo>
                    <a:lnTo>
                      <a:pt x="46" y="179"/>
                    </a:lnTo>
                    <a:lnTo>
                      <a:pt x="48" y="177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4" y="173"/>
                    </a:lnTo>
                    <a:lnTo>
                      <a:pt x="56" y="171"/>
                    </a:lnTo>
                    <a:lnTo>
                      <a:pt x="57" y="171"/>
                    </a:lnTo>
                    <a:lnTo>
                      <a:pt x="59" y="171"/>
                    </a:lnTo>
                    <a:lnTo>
                      <a:pt x="59" y="173"/>
                    </a:lnTo>
                    <a:lnTo>
                      <a:pt x="61" y="173"/>
                    </a:lnTo>
                    <a:lnTo>
                      <a:pt x="63" y="175"/>
                    </a:lnTo>
                    <a:lnTo>
                      <a:pt x="63" y="177"/>
                    </a:lnTo>
                    <a:lnTo>
                      <a:pt x="65" y="177"/>
                    </a:lnTo>
                    <a:lnTo>
                      <a:pt x="65" y="179"/>
                    </a:lnTo>
                    <a:lnTo>
                      <a:pt x="67" y="181"/>
                    </a:lnTo>
                    <a:lnTo>
                      <a:pt x="67" y="182"/>
                    </a:lnTo>
                    <a:lnTo>
                      <a:pt x="67" y="184"/>
                    </a:lnTo>
                    <a:lnTo>
                      <a:pt x="69" y="186"/>
                    </a:lnTo>
                    <a:lnTo>
                      <a:pt x="69" y="190"/>
                    </a:lnTo>
                    <a:lnTo>
                      <a:pt x="69" y="192"/>
                    </a:lnTo>
                    <a:lnTo>
                      <a:pt x="69" y="194"/>
                    </a:lnTo>
                    <a:lnTo>
                      <a:pt x="69" y="198"/>
                    </a:lnTo>
                    <a:lnTo>
                      <a:pt x="69" y="200"/>
                    </a:lnTo>
                    <a:lnTo>
                      <a:pt x="71" y="202"/>
                    </a:lnTo>
                    <a:lnTo>
                      <a:pt x="71" y="205"/>
                    </a:lnTo>
                    <a:lnTo>
                      <a:pt x="71" y="209"/>
                    </a:lnTo>
                    <a:lnTo>
                      <a:pt x="71" y="211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21"/>
                    </a:lnTo>
                    <a:lnTo>
                      <a:pt x="73" y="223"/>
                    </a:lnTo>
                    <a:lnTo>
                      <a:pt x="73" y="225"/>
                    </a:lnTo>
                    <a:lnTo>
                      <a:pt x="75" y="229"/>
                    </a:lnTo>
                    <a:lnTo>
                      <a:pt x="75" y="230"/>
                    </a:lnTo>
                    <a:lnTo>
                      <a:pt x="77" y="232"/>
                    </a:lnTo>
                    <a:lnTo>
                      <a:pt x="79" y="234"/>
                    </a:lnTo>
                    <a:lnTo>
                      <a:pt x="79" y="236"/>
                    </a:lnTo>
                    <a:lnTo>
                      <a:pt x="81" y="238"/>
                    </a:lnTo>
                    <a:lnTo>
                      <a:pt x="82" y="238"/>
                    </a:lnTo>
                    <a:lnTo>
                      <a:pt x="84" y="240"/>
                    </a:lnTo>
                    <a:lnTo>
                      <a:pt x="86" y="240"/>
                    </a:lnTo>
                    <a:lnTo>
                      <a:pt x="88" y="240"/>
                    </a:lnTo>
                    <a:lnTo>
                      <a:pt x="90" y="240"/>
                    </a:lnTo>
                    <a:lnTo>
                      <a:pt x="92" y="240"/>
                    </a:lnTo>
                    <a:lnTo>
                      <a:pt x="94" y="238"/>
                    </a:lnTo>
                    <a:lnTo>
                      <a:pt x="96" y="236"/>
                    </a:lnTo>
                    <a:lnTo>
                      <a:pt x="98" y="234"/>
                    </a:lnTo>
                    <a:lnTo>
                      <a:pt x="100" y="232"/>
                    </a:lnTo>
                    <a:lnTo>
                      <a:pt x="102" y="229"/>
                    </a:lnTo>
                    <a:lnTo>
                      <a:pt x="104" y="227"/>
                    </a:lnTo>
                    <a:lnTo>
                      <a:pt x="105" y="221"/>
                    </a:lnTo>
                    <a:lnTo>
                      <a:pt x="109" y="217"/>
                    </a:lnTo>
                    <a:lnTo>
                      <a:pt x="111" y="211"/>
                    </a:lnTo>
                    <a:lnTo>
                      <a:pt x="113" y="207"/>
                    </a:lnTo>
                    <a:lnTo>
                      <a:pt x="115" y="200"/>
                    </a:lnTo>
                    <a:lnTo>
                      <a:pt x="117" y="194"/>
                    </a:lnTo>
                    <a:lnTo>
                      <a:pt x="119" y="186"/>
                    </a:lnTo>
                    <a:lnTo>
                      <a:pt x="121" y="181"/>
                    </a:lnTo>
                    <a:lnTo>
                      <a:pt x="123" y="175"/>
                    </a:lnTo>
                    <a:lnTo>
                      <a:pt x="125" y="169"/>
                    </a:lnTo>
                    <a:lnTo>
                      <a:pt x="127" y="163"/>
                    </a:lnTo>
                    <a:lnTo>
                      <a:pt x="128" y="159"/>
                    </a:lnTo>
                    <a:lnTo>
                      <a:pt x="130" y="156"/>
                    </a:lnTo>
                    <a:lnTo>
                      <a:pt x="130" y="152"/>
                    </a:lnTo>
                    <a:lnTo>
                      <a:pt x="132" y="150"/>
                    </a:lnTo>
                    <a:lnTo>
                      <a:pt x="134" y="146"/>
                    </a:lnTo>
                    <a:lnTo>
                      <a:pt x="136" y="144"/>
                    </a:lnTo>
                    <a:lnTo>
                      <a:pt x="138" y="142"/>
                    </a:lnTo>
                    <a:lnTo>
                      <a:pt x="138" y="140"/>
                    </a:lnTo>
                    <a:lnTo>
                      <a:pt x="140" y="138"/>
                    </a:lnTo>
                    <a:lnTo>
                      <a:pt x="142" y="136"/>
                    </a:lnTo>
                    <a:lnTo>
                      <a:pt x="144" y="136"/>
                    </a:lnTo>
                    <a:lnTo>
                      <a:pt x="146" y="136"/>
                    </a:lnTo>
                    <a:lnTo>
                      <a:pt x="148" y="136"/>
                    </a:lnTo>
                    <a:lnTo>
                      <a:pt x="148" y="138"/>
                    </a:lnTo>
                    <a:lnTo>
                      <a:pt x="150" y="138"/>
                    </a:lnTo>
                    <a:lnTo>
                      <a:pt x="150" y="140"/>
                    </a:lnTo>
                    <a:lnTo>
                      <a:pt x="150" y="142"/>
                    </a:lnTo>
                    <a:lnTo>
                      <a:pt x="150" y="144"/>
                    </a:lnTo>
                    <a:lnTo>
                      <a:pt x="150" y="146"/>
                    </a:lnTo>
                    <a:lnTo>
                      <a:pt x="150" y="148"/>
                    </a:lnTo>
                    <a:lnTo>
                      <a:pt x="150" y="150"/>
                    </a:lnTo>
                    <a:lnTo>
                      <a:pt x="150" y="152"/>
                    </a:lnTo>
                    <a:lnTo>
                      <a:pt x="150" y="154"/>
                    </a:lnTo>
                    <a:lnTo>
                      <a:pt x="152" y="154"/>
                    </a:lnTo>
                    <a:lnTo>
                      <a:pt x="152" y="156"/>
                    </a:lnTo>
                    <a:lnTo>
                      <a:pt x="152" y="157"/>
                    </a:lnTo>
                    <a:lnTo>
                      <a:pt x="152" y="159"/>
                    </a:lnTo>
                    <a:lnTo>
                      <a:pt x="153" y="161"/>
                    </a:lnTo>
                    <a:lnTo>
                      <a:pt x="153" y="163"/>
                    </a:lnTo>
                    <a:lnTo>
                      <a:pt x="153" y="165"/>
                    </a:lnTo>
                    <a:lnTo>
                      <a:pt x="153" y="167"/>
                    </a:lnTo>
                    <a:lnTo>
                      <a:pt x="153" y="169"/>
                    </a:lnTo>
                    <a:lnTo>
                      <a:pt x="153" y="173"/>
                    </a:lnTo>
                    <a:lnTo>
                      <a:pt x="153" y="175"/>
                    </a:lnTo>
                    <a:lnTo>
                      <a:pt x="153" y="177"/>
                    </a:lnTo>
                    <a:lnTo>
                      <a:pt x="153" y="181"/>
                    </a:lnTo>
                    <a:lnTo>
                      <a:pt x="153" y="184"/>
                    </a:lnTo>
                    <a:lnTo>
                      <a:pt x="153" y="188"/>
                    </a:lnTo>
                    <a:lnTo>
                      <a:pt x="153" y="190"/>
                    </a:lnTo>
                    <a:lnTo>
                      <a:pt x="153" y="194"/>
                    </a:lnTo>
                    <a:lnTo>
                      <a:pt x="153" y="196"/>
                    </a:lnTo>
                    <a:lnTo>
                      <a:pt x="155" y="198"/>
                    </a:lnTo>
                    <a:lnTo>
                      <a:pt x="155" y="200"/>
                    </a:lnTo>
                    <a:lnTo>
                      <a:pt x="157" y="200"/>
                    </a:lnTo>
                    <a:lnTo>
                      <a:pt x="157" y="202"/>
                    </a:lnTo>
                    <a:lnTo>
                      <a:pt x="159" y="202"/>
                    </a:lnTo>
                    <a:lnTo>
                      <a:pt x="161" y="200"/>
                    </a:lnTo>
                    <a:lnTo>
                      <a:pt x="163" y="200"/>
                    </a:lnTo>
                    <a:lnTo>
                      <a:pt x="165" y="198"/>
                    </a:lnTo>
                    <a:lnTo>
                      <a:pt x="169" y="196"/>
                    </a:lnTo>
                    <a:lnTo>
                      <a:pt x="171" y="194"/>
                    </a:lnTo>
                    <a:lnTo>
                      <a:pt x="173" y="190"/>
                    </a:lnTo>
                    <a:lnTo>
                      <a:pt x="175" y="188"/>
                    </a:lnTo>
                    <a:lnTo>
                      <a:pt x="176" y="186"/>
                    </a:lnTo>
                    <a:lnTo>
                      <a:pt x="178" y="182"/>
                    </a:lnTo>
                    <a:lnTo>
                      <a:pt x="182" y="179"/>
                    </a:lnTo>
                    <a:lnTo>
                      <a:pt x="184" y="175"/>
                    </a:lnTo>
                    <a:lnTo>
                      <a:pt x="186" y="173"/>
                    </a:lnTo>
                    <a:lnTo>
                      <a:pt x="188" y="169"/>
                    </a:lnTo>
                    <a:lnTo>
                      <a:pt x="192" y="163"/>
                    </a:lnTo>
                    <a:lnTo>
                      <a:pt x="194" y="159"/>
                    </a:lnTo>
                    <a:lnTo>
                      <a:pt x="196" y="156"/>
                    </a:lnTo>
                    <a:lnTo>
                      <a:pt x="198" y="152"/>
                    </a:lnTo>
                    <a:lnTo>
                      <a:pt x="201" y="148"/>
                    </a:lnTo>
                    <a:lnTo>
                      <a:pt x="203" y="144"/>
                    </a:lnTo>
                    <a:lnTo>
                      <a:pt x="205" y="138"/>
                    </a:lnTo>
                    <a:lnTo>
                      <a:pt x="207" y="134"/>
                    </a:lnTo>
                    <a:lnTo>
                      <a:pt x="209" y="131"/>
                    </a:lnTo>
                    <a:lnTo>
                      <a:pt x="211" y="127"/>
                    </a:lnTo>
                    <a:lnTo>
                      <a:pt x="213" y="123"/>
                    </a:lnTo>
                    <a:lnTo>
                      <a:pt x="215" y="119"/>
                    </a:lnTo>
                    <a:lnTo>
                      <a:pt x="217" y="115"/>
                    </a:lnTo>
                    <a:lnTo>
                      <a:pt x="219" y="111"/>
                    </a:lnTo>
                    <a:lnTo>
                      <a:pt x="221" y="108"/>
                    </a:lnTo>
                    <a:lnTo>
                      <a:pt x="221" y="104"/>
                    </a:lnTo>
                    <a:lnTo>
                      <a:pt x="223" y="100"/>
                    </a:lnTo>
                    <a:lnTo>
                      <a:pt x="224" y="98"/>
                    </a:lnTo>
                    <a:lnTo>
                      <a:pt x="226" y="94"/>
                    </a:lnTo>
                    <a:lnTo>
                      <a:pt x="226" y="92"/>
                    </a:lnTo>
                    <a:lnTo>
                      <a:pt x="228" y="88"/>
                    </a:lnTo>
                    <a:lnTo>
                      <a:pt x="230" y="86"/>
                    </a:lnTo>
                    <a:lnTo>
                      <a:pt x="230" y="83"/>
                    </a:lnTo>
                    <a:lnTo>
                      <a:pt x="232" y="81"/>
                    </a:lnTo>
                    <a:lnTo>
                      <a:pt x="234" y="79"/>
                    </a:lnTo>
                    <a:lnTo>
                      <a:pt x="236" y="75"/>
                    </a:lnTo>
                    <a:lnTo>
                      <a:pt x="236" y="73"/>
                    </a:lnTo>
                    <a:lnTo>
                      <a:pt x="238" y="71"/>
                    </a:lnTo>
                    <a:lnTo>
                      <a:pt x="240" y="69"/>
                    </a:lnTo>
                    <a:lnTo>
                      <a:pt x="240" y="65"/>
                    </a:lnTo>
                    <a:lnTo>
                      <a:pt x="242" y="63"/>
                    </a:lnTo>
                    <a:lnTo>
                      <a:pt x="244" y="61"/>
                    </a:lnTo>
                    <a:lnTo>
                      <a:pt x="244" y="60"/>
                    </a:lnTo>
                    <a:lnTo>
                      <a:pt x="246" y="58"/>
                    </a:lnTo>
                    <a:lnTo>
                      <a:pt x="247" y="56"/>
                    </a:lnTo>
                    <a:lnTo>
                      <a:pt x="247" y="54"/>
                    </a:lnTo>
                    <a:lnTo>
                      <a:pt x="249" y="52"/>
                    </a:lnTo>
                    <a:lnTo>
                      <a:pt x="251" y="50"/>
                    </a:lnTo>
                    <a:lnTo>
                      <a:pt x="251" y="48"/>
                    </a:lnTo>
                    <a:lnTo>
                      <a:pt x="253" y="46"/>
                    </a:lnTo>
                    <a:lnTo>
                      <a:pt x="255" y="44"/>
                    </a:lnTo>
                    <a:lnTo>
                      <a:pt x="257" y="42"/>
                    </a:lnTo>
                    <a:lnTo>
                      <a:pt x="259" y="40"/>
                    </a:lnTo>
                    <a:lnTo>
                      <a:pt x="259" y="38"/>
                    </a:lnTo>
                    <a:lnTo>
                      <a:pt x="261" y="37"/>
                    </a:lnTo>
                    <a:lnTo>
                      <a:pt x="263" y="35"/>
                    </a:lnTo>
                    <a:lnTo>
                      <a:pt x="263" y="33"/>
                    </a:lnTo>
                    <a:lnTo>
                      <a:pt x="265" y="33"/>
                    </a:lnTo>
                    <a:lnTo>
                      <a:pt x="265" y="31"/>
                    </a:lnTo>
                    <a:lnTo>
                      <a:pt x="265" y="29"/>
                    </a:lnTo>
                    <a:lnTo>
                      <a:pt x="265" y="27"/>
                    </a:lnTo>
                    <a:lnTo>
                      <a:pt x="263" y="27"/>
                    </a:lnTo>
                    <a:lnTo>
                      <a:pt x="263" y="25"/>
                    </a:lnTo>
                    <a:lnTo>
                      <a:pt x="261" y="25"/>
                    </a:lnTo>
                    <a:lnTo>
                      <a:pt x="259" y="25"/>
                    </a:lnTo>
                    <a:lnTo>
                      <a:pt x="257" y="25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5"/>
                    </a:lnTo>
                    <a:lnTo>
                      <a:pt x="249" y="25"/>
                    </a:lnTo>
                    <a:lnTo>
                      <a:pt x="247" y="25"/>
                    </a:lnTo>
                    <a:lnTo>
                      <a:pt x="246" y="25"/>
                    </a:lnTo>
                    <a:lnTo>
                      <a:pt x="244" y="25"/>
                    </a:lnTo>
                    <a:lnTo>
                      <a:pt x="242" y="25"/>
                    </a:lnTo>
                    <a:lnTo>
                      <a:pt x="240" y="25"/>
                    </a:lnTo>
                    <a:lnTo>
                      <a:pt x="236" y="23"/>
                    </a:lnTo>
                    <a:lnTo>
                      <a:pt x="234" y="23"/>
                    </a:lnTo>
                    <a:lnTo>
                      <a:pt x="232" y="23"/>
                    </a:lnTo>
                    <a:lnTo>
                      <a:pt x="230" y="23"/>
                    </a:lnTo>
                    <a:lnTo>
                      <a:pt x="226" y="23"/>
                    </a:lnTo>
                    <a:lnTo>
                      <a:pt x="224" y="23"/>
                    </a:lnTo>
                    <a:lnTo>
                      <a:pt x="223" y="23"/>
                    </a:lnTo>
                    <a:lnTo>
                      <a:pt x="219" y="23"/>
                    </a:lnTo>
                    <a:lnTo>
                      <a:pt x="217" y="23"/>
                    </a:lnTo>
                    <a:lnTo>
                      <a:pt x="213" y="21"/>
                    </a:lnTo>
                    <a:lnTo>
                      <a:pt x="211" y="21"/>
                    </a:lnTo>
                    <a:lnTo>
                      <a:pt x="209" y="21"/>
                    </a:lnTo>
                    <a:lnTo>
                      <a:pt x="205" y="21"/>
                    </a:lnTo>
                    <a:lnTo>
                      <a:pt x="203" y="19"/>
                    </a:lnTo>
                    <a:lnTo>
                      <a:pt x="199" y="19"/>
                    </a:lnTo>
                    <a:lnTo>
                      <a:pt x="198" y="19"/>
                    </a:lnTo>
                    <a:lnTo>
                      <a:pt x="194" y="19"/>
                    </a:lnTo>
                    <a:lnTo>
                      <a:pt x="192" y="17"/>
                    </a:lnTo>
                    <a:lnTo>
                      <a:pt x="188" y="17"/>
                    </a:lnTo>
                    <a:lnTo>
                      <a:pt x="186" y="17"/>
                    </a:lnTo>
                    <a:lnTo>
                      <a:pt x="182" y="15"/>
                    </a:lnTo>
                    <a:lnTo>
                      <a:pt x="180" y="15"/>
                    </a:lnTo>
                    <a:lnTo>
                      <a:pt x="178" y="15"/>
                    </a:lnTo>
                    <a:lnTo>
                      <a:pt x="175" y="13"/>
                    </a:lnTo>
                    <a:lnTo>
                      <a:pt x="173" y="13"/>
                    </a:lnTo>
                    <a:lnTo>
                      <a:pt x="169" y="13"/>
                    </a:lnTo>
                    <a:lnTo>
                      <a:pt x="167" y="13"/>
                    </a:lnTo>
                    <a:lnTo>
                      <a:pt x="165" y="12"/>
                    </a:lnTo>
                    <a:lnTo>
                      <a:pt x="161" y="12"/>
                    </a:lnTo>
                    <a:lnTo>
                      <a:pt x="159" y="12"/>
                    </a:lnTo>
                    <a:lnTo>
                      <a:pt x="157" y="10"/>
                    </a:lnTo>
                    <a:lnTo>
                      <a:pt x="153" y="10"/>
                    </a:lnTo>
                    <a:lnTo>
                      <a:pt x="152" y="10"/>
                    </a:lnTo>
                    <a:lnTo>
                      <a:pt x="148" y="8"/>
                    </a:lnTo>
                    <a:lnTo>
                      <a:pt x="146" y="8"/>
                    </a:lnTo>
                    <a:lnTo>
                      <a:pt x="142" y="8"/>
                    </a:lnTo>
                    <a:lnTo>
                      <a:pt x="140" y="6"/>
                    </a:lnTo>
                    <a:lnTo>
                      <a:pt x="136" y="6"/>
                    </a:lnTo>
                    <a:lnTo>
                      <a:pt x="132" y="6"/>
                    </a:lnTo>
                    <a:lnTo>
                      <a:pt x="128" y="6"/>
                    </a:lnTo>
                    <a:lnTo>
                      <a:pt x="127" y="4"/>
                    </a:lnTo>
                    <a:lnTo>
                      <a:pt x="123" y="4"/>
                    </a:lnTo>
                    <a:lnTo>
                      <a:pt x="119" y="4"/>
                    </a:lnTo>
                    <a:lnTo>
                      <a:pt x="115" y="4"/>
                    </a:lnTo>
                    <a:lnTo>
                      <a:pt x="111" y="2"/>
                    </a:lnTo>
                    <a:lnTo>
                      <a:pt x="107" y="2"/>
                    </a:lnTo>
                    <a:lnTo>
                      <a:pt x="105" y="2"/>
                    </a:lnTo>
                    <a:lnTo>
                      <a:pt x="102" y="2"/>
                    </a:lnTo>
                    <a:lnTo>
                      <a:pt x="98" y="2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8" y="0"/>
                    </a:lnTo>
                    <a:lnTo>
                      <a:pt x="84" y="0"/>
                    </a:lnTo>
                    <a:lnTo>
                      <a:pt x="81" y="0"/>
                    </a:lnTo>
                    <a:lnTo>
                      <a:pt x="77" y="2"/>
                    </a:lnTo>
                    <a:lnTo>
                      <a:pt x="75" y="2"/>
                    </a:lnTo>
                    <a:lnTo>
                      <a:pt x="71" y="2"/>
                    </a:lnTo>
                    <a:lnTo>
                      <a:pt x="69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59" y="4"/>
                    </a:lnTo>
                    <a:lnTo>
                      <a:pt x="56" y="4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3A8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15" name="Freeform 891"/>
              <p:cNvSpPr>
                <a:spLocks noChangeAspect="1"/>
              </p:cNvSpPr>
              <p:nvPr/>
            </p:nvSpPr>
            <p:spPr bwMode="auto">
              <a:xfrm>
                <a:off x="1357" y="3632"/>
                <a:ext cx="454" cy="251"/>
              </a:xfrm>
              <a:custGeom>
                <a:avLst/>
                <a:gdLst>
                  <a:gd name="T0" fmla="*/ 2 w 599"/>
                  <a:gd name="T1" fmla="*/ 1 h 358"/>
                  <a:gd name="T2" fmla="*/ 2 w 599"/>
                  <a:gd name="T3" fmla="*/ 1 h 358"/>
                  <a:gd name="T4" fmla="*/ 2 w 599"/>
                  <a:gd name="T5" fmla="*/ 1 h 358"/>
                  <a:gd name="T6" fmla="*/ 0 w 599"/>
                  <a:gd name="T7" fmla="*/ 1 h 358"/>
                  <a:gd name="T8" fmla="*/ 2 w 599"/>
                  <a:gd name="T9" fmla="*/ 2 h 358"/>
                  <a:gd name="T10" fmla="*/ 2 w 599"/>
                  <a:gd name="T11" fmla="*/ 2 h 358"/>
                  <a:gd name="T12" fmla="*/ 2 w 599"/>
                  <a:gd name="T13" fmla="*/ 2 h 358"/>
                  <a:gd name="T14" fmla="*/ 2 w 599"/>
                  <a:gd name="T15" fmla="*/ 2 h 358"/>
                  <a:gd name="T16" fmla="*/ 3 w 599"/>
                  <a:gd name="T17" fmla="*/ 1 h 358"/>
                  <a:gd name="T18" fmla="*/ 4 w 599"/>
                  <a:gd name="T19" fmla="*/ 1 h 358"/>
                  <a:gd name="T20" fmla="*/ 5 w 599"/>
                  <a:gd name="T21" fmla="*/ 1 h 358"/>
                  <a:gd name="T22" fmla="*/ 5 w 599"/>
                  <a:gd name="T23" fmla="*/ 1 h 358"/>
                  <a:gd name="T24" fmla="*/ 5 w 599"/>
                  <a:gd name="T25" fmla="*/ 1 h 358"/>
                  <a:gd name="T26" fmla="*/ 4 w 599"/>
                  <a:gd name="T27" fmla="*/ 1 h 358"/>
                  <a:gd name="T28" fmla="*/ 4 w 599"/>
                  <a:gd name="T29" fmla="*/ 2 h 358"/>
                  <a:gd name="T30" fmla="*/ 5 w 599"/>
                  <a:gd name="T31" fmla="*/ 2 h 358"/>
                  <a:gd name="T32" fmla="*/ 5 w 599"/>
                  <a:gd name="T33" fmla="*/ 2 h 358"/>
                  <a:gd name="T34" fmla="*/ 6 w 599"/>
                  <a:gd name="T35" fmla="*/ 1 h 358"/>
                  <a:gd name="T36" fmla="*/ 8 w 599"/>
                  <a:gd name="T37" fmla="*/ 1 h 358"/>
                  <a:gd name="T38" fmla="*/ 8 w 599"/>
                  <a:gd name="T39" fmla="*/ 1 h 358"/>
                  <a:gd name="T40" fmla="*/ 8 w 599"/>
                  <a:gd name="T41" fmla="*/ 1 h 358"/>
                  <a:gd name="T42" fmla="*/ 8 w 599"/>
                  <a:gd name="T43" fmla="*/ 2 h 358"/>
                  <a:gd name="T44" fmla="*/ 6 w 599"/>
                  <a:gd name="T45" fmla="*/ 3 h 358"/>
                  <a:gd name="T46" fmla="*/ 6 w 599"/>
                  <a:gd name="T47" fmla="*/ 3 h 358"/>
                  <a:gd name="T48" fmla="*/ 8 w 599"/>
                  <a:gd name="T49" fmla="*/ 4 h 358"/>
                  <a:gd name="T50" fmla="*/ 8 w 599"/>
                  <a:gd name="T51" fmla="*/ 4 h 358"/>
                  <a:gd name="T52" fmla="*/ 8 w 599"/>
                  <a:gd name="T53" fmla="*/ 3 h 358"/>
                  <a:gd name="T54" fmla="*/ 10 w 599"/>
                  <a:gd name="T55" fmla="*/ 2 h 358"/>
                  <a:gd name="T56" fmla="*/ 11 w 599"/>
                  <a:gd name="T57" fmla="*/ 2 h 358"/>
                  <a:gd name="T58" fmla="*/ 11 w 599"/>
                  <a:gd name="T59" fmla="*/ 2 h 358"/>
                  <a:gd name="T60" fmla="*/ 11 w 599"/>
                  <a:gd name="T61" fmla="*/ 2 h 358"/>
                  <a:gd name="T62" fmla="*/ 11 w 599"/>
                  <a:gd name="T63" fmla="*/ 3 h 358"/>
                  <a:gd name="T64" fmla="*/ 11 w 599"/>
                  <a:gd name="T65" fmla="*/ 3 h 358"/>
                  <a:gd name="T66" fmla="*/ 12 w 599"/>
                  <a:gd name="T67" fmla="*/ 2 h 358"/>
                  <a:gd name="T68" fmla="*/ 13 w 599"/>
                  <a:gd name="T69" fmla="*/ 2 h 358"/>
                  <a:gd name="T70" fmla="*/ 13 w 599"/>
                  <a:gd name="T71" fmla="*/ 2 h 358"/>
                  <a:gd name="T72" fmla="*/ 13 w 599"/>
                  <a:gd name="T73" fmla="*/ 3 h 358"/>
                  <a:gd name="T74" fmla="*/ 13 w 599"/>
                  <a:gd name="T75" fmla="*/ 3 h 358"/>
                  <a:gd name="T76" fmla="*/ 13 w 599"/>
                  <a:gd name="T77" fmla="*/ 4 h 358"/>
                  <a:gd name="T78" fmla="*/ 13 w 599"/>
                  <a:gd name="T79" fmla="*/ 4 h 358"/>
                  <a:gd name="T80" fmla="*/ 14 w 599"/>
                  <a:gd name="T81" fmla="*/ 4 h 358"/>
                  <a:gd name="T82" fmla="*/ 14 w 599"/>
                  <a:gd name="T83" fmla="*/ 4 h 358"/>
                  <a:gd name="T84" fmla="*/ 14 w 599"/>
                  <a:gd name="T85" fmla="*/ 4 h 358"/>
                  <a:gd name="T86" fmla="*/ 15 w 599"/>
                  <a:gd name="T87" fmla="*/ 4 h 358"/>
                  <a:gd name="T88" fmla="*/ 15 w 599"/>
                  <a:gd name="T89" fmla="*/ 4 h 358"/>
                  <a:gd name="T90" fmla="*/ 16 w 599"/>
                  <a:gd name="T91" fmla="*/ 4 h 358"/>
                  <a:gd name="T92" fmla="*/ 17 w 599"/>
                  <a:gd name="T93" fmla="*/ 3 h 358"/>
                  <a:gd name="T94" fmla="*/ 17 w 599"/>
                  <a:gd name="T95" fmla="*/ 3 h 358"/>
                  <a:gd name="T96" fmla="*/ 17 w 599"/>
                  <a:gd name="T97" fmla="*/ 3 h 358"/>
                  <a:gd name="T98" fmla="*/ 18 w 599"/>
                  <a:gd name="T99" fmla="*/ 3 h 358"/>
                  <a:gd name="T100" fmla="*/ 19 w 599"/>
                  <a:gd name="T101" fmla="*/ 4 h 358"/>
                  <a:gd name="T102" fmla="*/ 20 w 599"/>
                  <a:gd name="T103" fmla="*/ 4 h 358"/>
                  <a:gd name="T104" fmla="*/ 20 w 599"/>
                  <a:gd name="T105" fmla="*/ 5 h 358"/>
                  <a:gd name="T106" fmla="*/ 21 w 599"/>
                  <a:gd name="T107" fmla="*/ 5 h 358"/>
                  <a:gd name="T108" fmla="*/ 21 w 599"/>
                  <a:gd name="T109" fmla="*/ 5 h 358"/>
                  <a:gd name="T110" fmla="*/ 21 w 599"/>
                  <a:gd name="T111" fmla="*/ 4 h 358"/>
                  <a:gd name="T112" fmla="*/ 20 w 599"/>
                  <a:gd name="T113" fmla="*/ 3 h 358"/>
                  <a:gd name="T114" fmla="*/ 20 w 599"/>
                  <a:gd name="T115" fmla="*/ 2 h 358"/>
                  <a:gd name="T116" fmla="*/ 20 w 599"/>
                  <a:gd name="T117" fmla="*/ 1 h 358"/>
                  <a:gd name="T118" fmla="*/ 19 w 599"/>
                  <a:gd name="T119" fmla="*/ 1 h 358"/>
                  <a:gd name="T120" fmla="*/ 18 w 599"/>
                  <a:gd name="T121" fmla="*/ 1 h 35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99"/>
                  <a:gd name="T184" fmla="*/ 0 h 358"/>
                  <a:gd name="T185" fmla="*/ 599 w 599"/>
                  <a:gd name="T186" fmla="*/ 358 h 35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99" h="358">
                    <a:moveTo>
                      <a:pt x="73" y="0"/>
                    </a:moveTo>
                    <a:lnTo>
                      <a:pt x="71" y="2"/>
                    </a:lnTo>
                    <a:lnTo>
                      <a:pt x="69" y="4"/>
                    </a:lnTo>
                    <a:lnTo>
                      <a:pt x="67" y="6"/>
                    </a:lnTo>
                    <a:lnTo>
                      <a:pt x="67" y="8"/>
                    </a:lnTo>
                    <a:lnTo>
                      <a:pt x="65" y="10"/>
                    </a:lnTo>
                    <a:lnTo>
                      <a:pt x="63" y="10"/>
                    </a:lnTo>
                    <a:lnTo>
                      <a:pt x="61" y="14"/>
                    </a:lnTo>
                    <a:lnTo>
                      <a:pt x="59" y="16"/>
                    </a:lnTo>
                    <a:lnTo>
                      <a:pt x="57" y="18"/>
                    </a:lnTo>
                    <a:lnTo>
                      <a:pt x="56" y="20"/>
                    </a:lnTo>
                    <a:lnTo>
                      <a:pt x="54" y="22"/>
                    </a:lnTo>
                    <a:lnTo>
                      <a:pt x="52" y="25"/>
                    </a:lnTo>
                    <a:lnTo>
                      <a:pt x="50" y="27"/>
                    </a:lnTo>
                    <a:lnTo>
                      <a:pt x="48" y="29"/>
                    </a:lnTo>
                    <a:lnTo>
                      <a:pt x="44" y="33"/>
                    </a:lnTo>
                    <a:lnTo>
                      <a:pt x="42" y="35"/>
                    </a:lnTo>
                    <a:lnTo>
                      <a:pt x="40" y="39"/>
                    </a:lnTo>
                    <a:lnTo>
                      <a:pt x="36" y="41"/>
                    </a:lnTo>
                    <a:lnTo>
                      <a:pt x="34" y="45"/>
                    </a:lnTo>
                    <a:lnTo>
                      <a:pt x="33" y="47"/>
                    </a:lnTo>
                    <a:lnTo>
                      <a:pt x="31" y="50"/>
                    </a:lnTo>
                    <a:lnTo>
                      <a:pt x="27" y="52"/>
                    </a:lnTo>
                    <a:lnTo>
                      <a:pt x="25" y="56"/>
                    </a:lnTo>
                    <a:lnTo>
                      <a:pt x="23" y="58"/>
                    </a:lnTo>
                    <a:lnTo>
                      <a:pt x="19" y="62"/>
                    </a:lnTo>
                    <a:lnTo>
                      <a:pt x="17" y="64"/>
                    </a:lnTo>
                    <a:lnTo>
                      <a:pt x="15" y="68"/>
                    </a:lnTo>
                    <a:lnTo>
                      <a:pt x="13" y="70"/>
                    </a:lnTo>
                    <a:lnTo>
                      <a:pt x="11" y="73"/>
                    </a:lnTo>
                    <a:lnTo>
                      <a:pt x="9" y="75"/>
                    </a:lnTo>
                    <a:lnTo>
                      <a:pt x="8" y="79"/>
                    </a:lnTo>
                    <a:lnTo>
                      <a:pt x="6" y="81"/>
                    </a:lnTo>
                    <a:lnTo>
                      <a:pt x="4" y="85"/>
                    </a:lnTo>
                    <a:lnTo>
                      <a:pt x="4" y="87"/>
                    </a:lnTo>
                    <a:lnTo>
                      <a:pt x="2" y="91"/>
                    </a:lnTo>
                    <a:lnTo>
                      <a:pt x="2" y="95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1"/>
                    </a:lnTo>
                    <a:lnTo>
                      <a:pt x="0" y="125"/>
                    </a:lnTo>
                    <a:lnTo>
                      <a:pt x="0" y="129"/>
                    </a:lnTo>
                    <a:lnTo>
                      <a:pt x="2" y="131"/>
                    </a:lnTo>
                    <a:lnTo>
                      <a:pt x="2" y="133"/>
                    </a:lnTo>
                    <a:lnTo>
                      <a:pt x="2" y="137"/>
                    </a:lnTo>
                    <a:lnTo>
                      <a:pt x="4" y="139"/>
                    </a:lnTo>
                    <a:lnTo>
                      <a:pt x="4" y="141"/>
                    </a:lnTo>
                    <a:lnTo>
                      <a:pt x="6" y="143"/>
                    </a:lnTo>
                    <a:lnTo>
                      <a:pt x="6" y="146"/>
                    </a:lnTo>
                    <a:lnTo>
                      <a:pt x="8" y="148"/>
                    </a:lnTo>
                    <a:lnTo>
                      <a:pt x="9" y="150"/>
                    </a:lnTo>
                    <a:lnTo>
                      <a:pt x="9" y="152"/>
                    </a:lnTo>
                    <a:lnTo>
                      <a:pt x="11" y="154"/>
                    </a:lnTo>
                    <a:lnTo>
                      <a:pt x="13" y="154"/>
                    </a:lnTo>
                    <a:lnTo>
                      <a:pt x="13" y="156"/>
                    </a:lnTo>
                    <a:lnTo>
                      <a:pt x="15" y="156"/>
                    </a:lnTo>
                    <a:lnTo>
                      <a:pt x="17" y="156"/>
                    </a:lnTo>
                    <a:lnTo>
                      <a:pt x="19" y="154"/>
                    </a:lnTo>
                    <a:lnTo>
                      <a:pt x="21" y="152"/>
                    </a:lnTo>
                    <a:lnTo>
                      <a:pt x="23" y="150"/>
                    </a:lnTo>
                    <a:lnTo>
                      <a:pt x="23" y="148"/>
                    </a:lnTo>
                    <a:lnTo>
                      <a:pt x="25" y="146"/>
                    </a:lnTo>
                    <a:lnTo>
                      <a:pt x="25" y="144"/>
                    </a:lnTo>
                    <a:lnTo>
                      <a:pt x="27" y="143"/>
                    </a:lnTo>
                    <a:lnTo>
                      <a:pt x="29" y="141"/>
                    </a:lnTo>
                    <a:lnTo>
                      <a:pt x="29" y="139"/>
                    </a:lnTo>
                    <a:lnTo>
                      <a:pt x="31" y="135"/>
                    </a:lnTo>
                    <a:lnTo>
                      <a:pt x="33" y="133"/>
                    </a:lnTo>
                    <a:lnTo>
                      <a:pt x="34" y="131"/>
                    </a:lnTo>
                    <a:lnTo>
                      <a:pt x="36" y="127"/>
                    </a:lnTo>
                    <a:lnTo>
                      <a:pt x="38" y="125"/>
                    </a:lnTo>
                    <a:lnTo>
                      <a:pt x="40" y="121"/>
                    </a:lnTo>
                    <a:lnTo>
                      <a:pt x="42" y="120"/>
                    </a:lnTo>
                    <a:lnTo>
                      <a:pt x="44" y="116"/>
                    </a:lnTo>
                    <a:lnTo>
                      <a:pt x="46" y="114"/>
                    </a:lnTo>
                    <a:lnTo>
                      <a:pt x="50" y="110"/>
                    </a:lnTo>
                    <a:lnTo>
                      <a:pt x="52" y="108"/>
                    </a:lnTo>
                    <a:lnTo>
                      <a:pt x="54" y="104"/>
                    </a:lnTo>
                    <a:lnTo>
                      <a:pt x="57" y="102"/>
                    </a:lnTo>
                    <a:lnTo>
                      <a:pt x="61" y="98"/>
                    </a:lnTo>
                    <a:lnTo>
                      <a:pt x="63" y="96"/>
                    </a:lnTo>
                    <a:lnTo>
                      <a:pt x="67" y="93"/>
                    </a:lnTo>
                    <a:lnTo>
                      <a:pt x="71" y="91"/>
                    </a:lnTo>
                    <a:lnTo>
                      <a:pt x="75" y="89"/>
                    </a:lnTo>
                    <a:lnTo>
                      <a:pt x="79" y="87"/>
                    </a:lnTo>
                    <a:lnTo>
                      <a:pt x="82" y="83"/>
                    </a:lnTo>
                    <a:lnTo>
                      <a:pt x="86" y="81"/>
                    </a:lnTo>
                    <a:lnTo>
                      <a:pt x="90" y="79"/>
                    </a:lnTo>
                    <a:lnTo>
                      <a:pt x="94" y="77"/>
                    </a:lnTo>
                    <a:lnTo>
                      <a:pt x="96" y="75"/>
                    </a:lnTo>
                    <a:lnTo>
                      <a:pt x="100" y="73"/>
                    </a:lnTo>
                    <a:lnTo>
                      <a:pt x="104" y="71"/>
                    </a:lnTo>
                    <a:lnTo>
                      <a:pt x="105" y="70"/>
                    </a:lnTo>
                    <a:lnTo>
                      <a:pt x="109" y="68"/>
                    </a:lnTo>
                    <a:lnTo>
                      <a:pt x="113" y="68"/>
                    </a:lnTo>
                    <a:lnTo>
                      <a:pt x="115" y="66"/>
                    </a:lnTo>
                    <a:lnTo>
                      <a:pt x="117" y="64"/>
                    </a:lnTo>
                    <a:lnTo>
                      <a:pt x="121" y="64"/>
                    </a:lnTo>
                    <a:lnTo>
                      <a:pt x="123" y="62"/>
                    </a:lnTo>
                    <a:lnTo>
                      <a:pt x="125" y="62"/>
                    </a:lnTo>
                    <a:lnTo>
                      <a:pt x="127" y="60"/>
                    </a:lnTo>
                    <a:lnTo>
                      <a:pt x="128" y="60"/>
                    </a:lnTo>
                    <a:lnTo>
                      <a:pt x="130" y="60"/>
                    </a:lnTo>
                    <a:lnTo>
                      <a:pt x="132" y="60"/>
                    </a:lnTo>
                    <a:lnTo>
                      <a:pt x="134" y="60"/>
                    </a:lnTo>
                    <a:lnTo>
                      <a:pt x="136" y="60"/>
                    </a:lnTo>
                    <a:lnTo>
                      <a:pt x="138" y="60"/>
                    </a:lnTo>
                    <a:lnTo>
                      <a:pt x="138" y="62"/>
                    </a:lnTo>
                    <a:lnTo>
                      <a:pt x="138" y="64"/>
                    </a:lnTo>
                    <a:lnTo>
                      <a:pt x="136" y="64"/>
                    </a:lnTo>
                    <a:lnTo>
                      <a:pt x="136" y="66"/>
                    </a:lnTo>
                    <a:lnTo>
                      <a:pt x="136" y="68"/>
                    </a:lnTo>
                    <a:lnTo>
                      <a:pt x="134" y="70"/>
                    </a:lnTo>
                    <a:lnTo>
                      <a:pt x="134" y="71"/>
                    </a:lnTo>
                    <a:lnTo>
                      <a:pt x="132" y="71"/>
                    </a:lnTo>
                    <a:lnTo>
                      <a:pt x="130" y="73"/>
                    </a:lnTo>
                    <a:lnTo>
                      <a:pt x="130" y="75"/>
                    </a:lnTo>
                    <a:lnTo>
                      <a:pt x="128" y="77"/>
                    </a:lnTo>
                    <a:lnTo>
                      <a:pt x="127" y="79"/>
                    </a:lnTo>
                    <a:lnTo>
                      <a:pt x="125" y="81"/>
                    </a:lnTo>
                    <a:lnTo>
                      <a:pt x="123" y="83"/>
                    </a:lnTo>
                    <a:lnTo>
                      <a:pt x="123" y="85"/>
                    </a:lnTo>
                    <a:lnTo>
                      <a:pt x="121" y="85"/>
                    </a:lnTo>
                    <a:lnTo>
                      <a:pt x="119" y="87"/>
                    </a:lnTo>
                    <a:lnTo>
                      <a:pt x="117" y="89"/>
                    </a:lnTo>
                    <a:lnTo>
                      <a:pt x="115" y="91"/>
                    </a:lnTo>
                    <a:lnTo>
                      <a:pt x="113" y="93"/>
                    </a:lnTo>
                    <a:lnTo>
                      <a:pt x="113" y="95"/>
                    </a:lnTo>
                    <a:lnTo>
                      <a:pt x="111" y="96"/>
                    </a:lnTo>
                    <a:lnTo>
                      <a:pt x="109" y="98"/>
                    </a:lnTo>
                    <a:lnTo>
                      <a:pt x="107" y="100"/>
                    </a:lnTo>
                    <a:lnTo>
                      <a:pt x="107" y="102"/>
                    </a:lnTo>
                    <a:lnTo>
                      <a:pt x="105" y="104"/>
                    </a:lnTo>
                    <a:lnTo>
                      <a:pt x="104" y="106"/>
                    </a:lnTo>
                    <a:lnTo>
                      <a:pt x="104" y="108"/>
                    </a:lnTo>
                    <a:lnTo>
                      <a:pt x="102" y="110"/>
                    </a:lnTo>
                    <a:lnTo>
                      <a:pt x="102" y="112"/>
                    </a:lnTo>
                    <a:lnTo>
                      <a:pt x="100" y="114"/>
                    </a:lnTo>
                    <a:lnTo>
                      <a:pt x="100" y="116"/>
                    </a:lnTo>
                    <a:lnTo>
                      <a:pt x="100" y="118"/>
                    </a:lnTo>
                    <a:lnTo>
                      <a:pt x="100" y="120"/>
                    </a:lnTo>
                    <a:lnTo>
                      <a:pt x="100" y="121"/>
                    </a:lnTo>
                    <a:lnTo>
                      <a:pt x="100" y="123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102" y="127"/>
                    </a:lnTo>
                    <a:lnTo>
                      <a:pt x="102" y="129"/>
                    </a:lnTo>
                    <a:lnTo>
                      <a:pt x="104" y="131"/>
                    </a:lnTo>
                    <a:lnTo>
                      <a:pt x="105" y="131"/>
                    </a:lnTo>
                    <a:lnTo>
                      <a:pt x="107" y="131"/>
                    </a:lnTo>
                    <a:lnTo>
                      <a:pt x="109" y="131"/>
                    </a:lnTo>
                    <a:lnTo>
                      <a:pt x="111" y="131"/>
                    </a:lnTo>
                    <a:lnTo>
                      <a:pt x="113" y="129"/>
                    </a:lnTo>
                    <a:lnTo>
                      <a:pt x="115" y="129"/>
                    </a:lnTo>
                    <a:lnTo>
                      <a:pt x="117" y="129"/>
                    </a:lnTo>
                    <a:lnTo>
                      <a:pt x="119" y="127"/>
                    </a:lnTo>
                    <a:lnTo>
                      <a:pt x="123" y="127"/>
                    </a:lnTo>
                    <a:lnTo>
                      <a:pt x="125" y="125"/>
                    </a:lnTo>
                    <a:lnTo>
                      <a:pt x="127" y="123"/>
                    </a:lnTo>
                    <a:lnTo>
                      <a:pt x="130" y="123"/>
                    </a:lnTo>
                    <a:lnTo>
                      <a:pt x="132" y="121"/>
                    </a:lnTo>
                    <a:lnTo>
                      <a:pt x="136" y="120"/>
                    </a:lnTo>
                    <a:lnTo>
                      <a:pt x="140" y="118"/>
                    </a:lnTo>
                    <a:lnTo>
                      <a:pt x="142" y="116"/>
                    </a:lnTo>
                    <a:lnTo>
                      <a:pt x="146" y="114"/>
                    </a:lnTo>
                    <a:lnTo>
                      <a:pt x="150" y="114"/>
                    </a:lnTo>
                    <a:lnTo>
                      <a:pt x="151" y="112"/>
                    </a:lnTo>
                    <a:lnTo>
                      <a:pt x="155" y="110"/>
                    </a:lnTo>
                    <a:lnTo>
                      <a:pt x="159" y="108"/>
                    </a:lnTo>
                    <a:lnTo>
                      <a:pt x="163" y="106"/>
                    </a:lnTo>
                    <a:lnTo>
                      <a:pt x="167" y="104"/>
                    </a:lnTo>
                    <a:lnTo>
                      <a:pt x="171" y="102"/>
                    </a:lnTo>
                    <a:lnTo>
                      <a:pt x="175" y="100"/>
                    </a:lnTo>
                    <a:lnTo>
                      <a:pt x="178" y="98"/>
                    </a:lnTo>
                    <a:lnTo>
                      <a:pt x="182" y="96"/>
                    </a:lnTo>
                    <a:lnTo>
                      <a:pt x="186" y="95"/>
                    </a:lnTo>
                    <a:lnTo>
                      <a:pt x="190" y="93"/>
                    </a:lnTo>
                    <a:lnTo>
                      <a:pt x="194" y="91"/>
                    </a:lnTo>
                    <a:lnTo>
                      <a:pt x="198" y="89"/>
                    </a:lnTo>
                    <a:lnTo>
                      <a:pt x="201" y="87"/>
                    </a:lnTo>
                    <a:lnTo>
                      <a:pt x="205" y="85"/>
                    </a:lnTo>
                    <a:lnTo>
                      <a:pt x="209" y="85"/>
                    </a:lnTo>
                    <a:lnTo>
                      <a:pt x="213" y="83"/>
                    </a:lnTo>
                    <a:lnTo>
                      <a:pt x="217" y="81"/>
                    </a:lnTo>
                    <a:lnTo>
                      <a:pt x="219" y="79"/>
                    </a:lnTo>
                    <a:lnTo>
                      <a:pt x="222" y="79"/>
                    </a:lnTo>
                    <a:lnTo>
                      <a:pt x="226" y="77"/>
                    </a:lnTo>
                    <a:lnTo>
                      <a:pt x="228" y="77"/>
                    </a:lnTo>
                    <a:lnTo>
                      <a:pt x="232" y="75"/>
                    </a:lnTo>
                    <a:lnTo>
                      <a:pt x="234" y="75"/>
                    </a:lnTo>
                    <a:lnTo>
                      <a:pt x="236" y="75"/>
                    </a:lnTo>
                    <a:lnTo>
                      <a:pt x="238" y="75"/>
                    </a:lnTo>
                    <a:lnTo>
                      <a:pt x="240" y="73"/>
                    </a:lnTo>
                    <a:lnTo>
                      <a:pt x="242" y="73"/>
                    </a:lnTo>
                    <a:lnTo>
                      <a:pt x="242" y="75"/>
                    </a:lnTo>
                    <a:lnTo>
                      <a:pt x="244" y="75"/>
                    </a:lnTo>
                    <a:lnTo>
                      <a:pt x="244" y="77"/>
                    </a:lnTo>
                    <a:lnTo>
                      <a:pt x="244" y="79"/>
                    </a:lnTo>
                    <a:lnTo>
                      <a:pt x="242" y="79"/>
                    </a:lnTo>
                    <a:lnTo>
                      <a:pt x="242" y="81"/>
                    </a:lnTo>
                    <a:lnTo>
                      <a:pt x="240" y="83"/>
                    </a:lnTo>
                    <a:lnTo>
                      <a:pt x="238" y="87"/>
                    </a:lnTo>
                    <a:lnTo>
                      <a:pt x="234" y="89"/>
                    </a:lnTo>
                    <a:lnTo>
                      <a:pt x="232" y="91"/>
                    </a:lnTo>
                    <a:lnTo>
                      <a:pt x="228" y="95"/>
                    </a:lnTo>
                    <a:lnTo>
                      <a:pt x="226" y="96"/>
                    </a:lnTo>
                    <a:lnTo>
                      <a:pt x="222" y="100"/>
                    </a:lnTo>
                    <a:lnTo>
                      <a:pt x="221" y="104"/>
                    </a:lnTo>
                    <a:lnTo>
                      <a:pt x="217" y="106"/>
                    </a:lnTo>
                    <a:lnTo>
                      <a:pt x="215" y="110"/>
                    </a:lnTo>
                    <a:lnTo>
                      <a:pt x="211" y="114"/>
                    </a:lnTo>
                    <a:lnTo>
                      <a:pt x="209" y="116"/>
                    </a:lnTo>
                    <a:lnTo>
                      <a:pt x="207" y="120"/>
                    </a:lnTo>
                    <a:lnTo>
                      <a:pt x="203" y="123"/>
                    </a:lnTo>
                    <a:lnTo>
                      <a:pt x="201" y="127"/>
                    </a:lnTo>
                    <a:lnTo>
                      <a:pt x="199" y="131"/>
                    </a:lnTo>
                    <a:lnTo>
                      <a:pt x="198" y="135"/>
                    </a:lnTo>
                    <a:lnTo>
                      <a:pt x="196" y="139"/>
                    </a:lnTo>
                    <a:lnTo>
                      <a:pt x="194" y="143"/>
                    </a:lnTo>
                    <a:lnTo>
                      <a:pt x="192" y="146"/>
                    </a:lnTo>
                    <a:lnTo>
                      <a:pt x="190" y="150"/>
                    </a:lnTo>
                    <a:lnTo>
                      <a:pt x="190" y="156"/>
                    </a:lnTo>
                    <a:lnTo>
                      <a:pt x="188" y="160"/>
                    </a:lnTo>
                    <a:lnTo>
                      <a:pt x="188" y="166"/>
                    </a:lnTo>
                    <a:lnTo>
                      <a:pt x="186" y="169"/>
                    </a:lnTo>
                    <a:lnTo>
                      <a:pt x="186" y="175"/>
                    </a:lnTo>
                    <a:lnTo>
                      <a:pt x="184" y="179"/>
                    </a:lnTo>
                    <a:lnTo>
                      <a:pt x="184" y="185"/>
                    </a:lnTo>
                    <a:lnTo>
                      <a:pt x="184" y="191"/>
                    </a:lnTo>
                    <a:lnTo>
                      <a:pt x="184" y="196"/>
                    </a:lnTo>
                    <a:lnTo>
                      <a:pt x="184" y="202"/>
                    </a:lnTo>
                    <a:lnTo>
                      <a:pt x="186" y="208"/>
                    </a:lnTo>
                    <a:lnTo>
                      <a:pt x="186" y="216"/>
                    </a:lnTo>
                    <a:lnTo>
                      <a:pt x="188" y="221"/>
                    </a:lnTo>
                    <a:lnTo>
                      <a:pt x="188" y="229"/>
                    </a:lnTo>
                    <a:lnTo>
                      <a:pt x="190" y="235"/>
                    </a:lnTo>
                    <a:lnTo>
                      <a:pt x="192" y="240"/>
                    </a:lnTo>
                    <a:lnTo>
                      <a:pt x="194" y="246"/>
                    </a:lnTo>
                    <a:lnTo>
                      <a:pt x="194" y="250"/>
                    </a:lnTo>
                    <a:lnTo>
                      <a:pt x="196" y="254"/>
                    </a:lnTo>
                    <a:lnTo>
                      <a:pt x="198" y="256"/>
                    </a:lnTo>
                    <a:lnTo>
                      <a:pt x="199" y="258"/>
                    </a:lnTo>
                    <a:lnTo>
                      <a:pt x="201" y="260"/>
                    </a:lnTo>
                    <a:lnTo>
                      <a:pt x="203" y="262"/>
                    </a:lnTo>
                    <a:lnTo>
                      <a:pt x="205" y="262"/>
                    </a:lnTo>
                    <a:lnTo>
                      <a:pt x="207" y="260"/>
                    </a:lnTo>
                    <a:lnTo>
                      <a:pt x="209" y="260"/>
                    </a:lnTo>
                    <a:lnTo>
                      <a:pt x="211" y="258"/>
                    </a:lnTo>
                    <a:lnTo>
                      <a:pt x="215" y="256"/>
                    </a:lnTo>
                    <a:lnTo>
                      <a:pt x="217" y="254"/>
                    </a:lnTo>
                    <a:lnTo>
                      <a:pt x="219" y="250"/>
                    </a:lnTo>
                    <a:lnTo>
                      <a:pt x="221" y="248"/>
                    </a:lnTo>
                    <a:lnTo>
                      <a:pt x="222" y="244"/>
                    </a:lnTo>
                    <a:lnTo>
                      <a:pt x="224" y="240"/>
                    </a:lnTo>
                    <a:lnTo>
                      <a:pt x="228" y="237"/>
                    </a:lnTo>
                    <a:lnTo>
                      <a:pt x="230" y="233"/>
                    </a:lnTo>
                    <a:lnTo>
                      <a:pt x="232" y="227"/>
                    </a:lnTo>
                    <a:lnTo>
                      <a:pt x="234" y="223"/>
                    </a:lnTo>
                    <a:lnTo>
                      <a:pt x="238" y="219"/>
                    </a:lnTo>
                    <a:lnTo>
                      <a:pt x="240" y="214"/>
                    </a:lnTo>
                    <a:lnTo>
                      <a:pt x="244" y="208"/>
                    </a:lnTo>
                    <a:lnTo>
                      <a:pt x="246" y="204"/>
                    </a:lnTo>
                    <a:lnTo>
                      <a:pt x="249" y="198"/>
                    </a:lnTo>
                    <a:lnTo>
                      <a:pt x="251" y="192"/>
                    </a:lnTo>
                    <a:lnTo>
                      <a:pt x="255" y="187"/>
                    </a:lnTo>
                    <a:lnTo>
                      <a:pt x="259" y="183"/>
                    </a:lnTo>
                    <a:lnTo>
                      <a:pt x="261" y="177"/>
                    </a:lnTo>
                    <a:lnTo>
                      <a:pt x="265" y="171"/>
                    </a:lnTo>
                    <a:lnTo>
                      <a:pt x="267" y="168"/>
                    </a:lnTo>
                    <a:lnTo>
                      <a:pt x="270" y="164"/>
                    </a:lnTo>
                    <a:lnTo>
                      <a:pt x="272" y="160"/>
                    </a:lnTo>
                    <a:lnTo>
                      <a:pt x="274" y="156"/>
                    </a:lnTo>
                    <a:lnTo>
                      <a:pt x="278" y="152"/>
                    </a:lnTo>
                    <a:lnTo>
                      <a:pt x="280" y="148"/>
                    </a:lnTo>
                    <a:lnTo>
                      <a:pt x="282" y="146"/>
                    </a:lnTo>
                    <a:lnTo>
                      <a:pt x="284" y="143"/>
                    </a:lnTo>
                    <a:lnTo>
                      <a:pt x="286" y="141"/>
                    </a:lnTo>
                    <a:lnTo>
                      <a:pt x="286" y="139"/>
                    </a:lnTo>
                    <a:lnTo>
                      <a:pt x="288" y="137"/>
                    </a:lnTo>
                    <a:lnTo>
                      <a:pt x="290" y="135"/>
                    </a:lnTo>
                    <a:lnTo>
                      <a:pt x="292" y="133"/>
                    </a:lnTo>
                    <a:lnTo>
                      <a:pt x="292" y="131"/>
                    </a:lnTo>
                    <a:lnTo>
                      <a:pt x="293" y="131"/>
                    </a:lnTo>
                    <a:lnTo>
                      <a:pt x="295" y="129"/>
                    </a:lnTo>
                    <a:lnTo>
                      <a:pt x="295" y="127"/>
                    </a:lnTo>
                    <a:lnTo>
                      <a:pt x="297" y="127"/>
                    </a:lnTo>
                    <a:lnTo>
                      <a:pt x="299" y="125"/>
                    </a:lnTo>
                    <a:lnTo>
                      <a:pt x="301" y="125"/>
                    </a:lnTo>
                    <a:lnTo>
                      <a:pt x="303" y="123"/>
                    </a:lnTo>
                    <a:lnTo>
                      <a:pt x="305" y="125"/>
                    </a:lnTo>
                    <a:lnTo>
                      <a:pt x="307" y="125"/>
                    </a:lnTo>
                    <a:lnTo>
                      <a:pt x="309" y="125"/>
                    </a:lnTo>
                    <a:lnTo>
                      <a:pt x="309" y="127"/>
                    </a:lnTo>
                    <a:lnTo>
                      <a:pt x="309" y="129"/>
                    </a:lnTo>
                    <a:lnTo>
                      <a:pt x="309" y="131"/>
                    </a:lnTo>
                    <a:lnTo>
                      <a:pt x="309" y="133"/>
                    </a:lnTo>
                    <a:lnTo>
                      <a:pt x="309" y="135"/>
                    </a:lnTo>
                    <a:lnTo>
                      <a:pt x="309" y="137"/>
                    </a:lnTo>
                    <a:lnTo>
                      <a:pt x="309" y="139"/>
                    </a:lnTo>
                    <a:lnTo>
                      <a:pt x="309" y="141"/>
                    </a:lnTo>
                    <a:lnTo>
                      <a:pt x="307" y="143"/>
                    </a:lnTo>
                    <a:lnTo>
                      <a:pt x="307" y="144"/>
                    </a:lnTo>
                    <a:lnTo>
                      <a:pt x="307" y="146"/>
                    </a:lnTo>
                    <a:lnTo>
                      <a:pt x="307" y="148"/>
                    </a:lnTo>
                    <a:lnTo>
                      <a:pt x="307" y="150"/>
                    </a:lnTo>
                    <a:lnTo>
                      <a:pt x="307" y="152"/>
                    </a:lnTo>
                    <a:lnTo>
                      <a:pt x="307" y="154"/>
                    </a:lnTo>
                    <a:lnTo>
                      <a:pt x="309" y="158"/>
                    </a:lnTo>
                    <a:lnTo>
                      <a:pt x="309" y="160"/>
                    </a:lnTo>
                    <a:lnTo>
                      <a:pt x="309" y="162"/>
                    </a:lnTo>
                    <a:lnTo>
                      <a:pt x="309" y="164"/>
                    </a:lnTo>
                    <a:lnTo>
                      <a:pt x="311" y="166"/>
                    </a:lnTo>
                    <a:lnTo>
                      <a:pt x="311" y="168"/>
                    </a:lnTo>
                    <a:lnTo>
                      <a:pt x="313" y="169"/>
                    </a:lnTo>
                    <a:lnTo>
                      <a:pt x="313" y="171"/>
                    </a:lnTo>
                    <a:lnTo>
                      <a:pt x="315" y="173"/>
                    </a:lnTo>
                    <a:lnTo>
                      <a:pt x="315" y="175"/>
                    </a:lnTo>
                    <a:lnTo>
                      <a:pt x="317" y="177"/>
                    </a:lnTo>
                    <a:lnTo>
                      <a:pt x="318" y="177"/>
                    </a:lnTo>
                    <a:lnTo>
                      <a:pt x="318" y="179"/>
                    </a:lnTo>
                    <a:lnTo>
                      <a:pt x="320" y="179"/>
                    </a:lnTo>
                    <a:lnTo>
                      <a:pt x="322" y="179"/>
                    </a:lnTo>
                    <a:lnTo>
                      <a:pt x="324" y="179"/>
                    </a:lnTo>
                    <a:lnTo>
                      <a:pt x="326" y="179"/>
                    </a:lnTo>
                    <a:lnTo>
                      <a:pt x="326" y="177"/>
                    </a:lnTo>
                    <a:lnTo>
                      <a:pt x="328" y="177"/>
                    </a:lnTo>
                    <a:lnTo>
                      <a:pt x="330" y="175"/>
                    </a:lnTo>
                    <a:lnTo>
                      <a:pt x="332" y="173"/>
                    </a:lnTo>
                    <a:lnTo>
                      <a:pt x="334" y="171"/>
                    </a:lnTo>
                    <a:lnTo>
                      <a:pt x="336" y="169"/>
                    </a:lnTo>
                    <a:lnTo>
                      <a:pt x="338" y="168"/>
                    </a:lnTo>
                    <a:lnTo>
                      <a:pt x="340" y="166"/>
                    </a:lnTo>
                    <a:lnTo>
                      <a:pt x="340" y="164"/>
                    </a:lnTo>
                    <a:lnTo>
                      <a:pt x="341" y="162"/>
                    </a:lnTo>
                    <a:lnTo>
                      <a:pt x="343" y="160"/>
                    </a:lnTo>
                    <a:lnTo>
                      <a:pt x="345" y="158"/>
                    </a:lnTo>
                    <a:lnTo>
                      <a:pt x="347" y="156"/>
                    </a:lnTo>
                    <a:lnTo>
                      <a:pt x="349" y="154"/>
                    </a:lnTo>
                    <a:lnTo>
                      <a:pt x="351" y="152"/>
                    </a:lnTo>
                    <a:lnTo>
                      <a:pt x="353" y="150"/>
                    </a:lnTo>
                    <a:lnTo>
                      <a:pt x="355" y="148"/>
                    </a:lnTo>
                    <a:lnTo>
                      <a:pt x="357" y="148"/>
                    </a:lnTo>
                    <a:lnTo>
                      <a:pt x="359" y="146"/>
                    </a:lnTo>
                    <a:lnTo>
                      <a:pt x="361" y="144"/>
                    </a:lnTo>
                    <a:lnTo>
                      <a:pt x="363" y="144"/>
                    </a:lnTo>
                    <a:lnTo>
                      <a:pt x="364" y="144"/>
                    </a:lnTo>
                    <a:lnTo>
                      <a:pt x="364" y="143"/>
                    </a:lnTo>
                    <a:lnTo>
                      <a:pt x="366" y="143"/>
                    </a:lnTo>
                    <a:lnTo>
                      <a:pt x="366" y="144"/>
                    </a:lnTo>
                    <a:lnTo>
                      <a:pt x="366" y="146"/>
                    </a:lnTo>
                    <a:lnTo>
                      <a:pt x="366" y="148"/>
                    </a:lnTo>
                    <a:lnTo>
                      <a:pt x="366" y="150"/>
                    </a:lnTo>
                    <a:lnTo>
                      <a:pt x="364" y="152"/>
                    </a:lnTo>
                    <a:lnTo>
                      <a:pt x="364" y="154"/>
                    </a:lnTo>
                    <a:lnTo>
                      <a:pt x="364" y="156"/>
                    </a:lnTo>
                    <a:lnTo>
                      <a:pt x="363" y="158"/>
                    </a:lnTo>
                    <a:lnTo>
                      <a:pt x="363" y="160"/>
                    </a:lnTo>
                    <a:lnTo>
                      <a:pt x="363" y="162"/>
                    </a:lnTo>
                    <a:lnTo>
                      <a:pt x="361" y="164"/>
                    </a:lnTo>
                    <a:lnTo>
                      <a:pt x="361" y="166"/>
                    </a:lnTo>
                    <a:lnTo>
                      <a:pt x="361" y="168"/>
                    </a:lnTo>
                    <a:lnTo>
                      <a:pt x="359" y="171"/>
                    </a:lnTo>
                    <a:lnTo>
                      <a:pt x="359" y="173"/>
                    </a:lnTo>
                    <a:lnTo>
                      <a:pt x="359" y="175"/>
                    </a:lnTo>
                    <a:lnTo>
                      <a:pt x="359" y="177"/>
                    </a:lnTo>
                    <a:lnTo>
                      <a:pt x="357" y="181"/>
                    </a:lnTo>
                    <a:lnTo>
                      <a:pt x="357" y="183"/>
                    </a:lnTo>
                    <a:lnTo>
                      <a:pt x="357" y="187"/>
                    </a:lnTo>
                    <a:lnTo>
                      <a:pt x="357" y="189"/>
                    </a:lnTo>
                    <a:lnTo>
                      <a:pt x="357" y="191"/>
                    </a:lnTo>
                    <a:lnTo>
                      <a:pt x="357" y="194"/>
                    </a:lnTo>
                    <a:lnTo>
                      <a:pt x="359" y="196"/>
                    </a:lnTo>
                    <a:lnTo>
                      <a:pt x="359" y="200"/>
                    </a:lnTo>
                    <a:lnTo>
                      <a:pt x="359" y="204"/>
                    </a:lnTo>
                    <a:lnTo>
                      <a:pt x="359" y="206"/>
                    </a:lnTo>
                    <a:lnTo>
                      <a:pt x="359" y="210"/>
                    </a:lnTo>
                    <a:lnTo>
                      <a:pt x="359" y="214"/>
                    </a:lnTo>
                    <a:lnTo>
                      <a:pt x="359" y="216"/>
                    </a:lnTo>
                    <a:lnTo>
                      <a:pt x="359" y="219"/>
                    </a:lnTo>
                    <a:lnTo>
                      <a:pt x="359" y="223"/>
                    </a:lnTo>
                    <a:lnTo>
                      <a:pt x="359" y="227"/>
                    </a:lnTo>
                    <a:lnTo>
                      <a:pt x="361" y="231"/>
                    </a:lnTo>
                    <a:lnTo>
                      <a:pt x="361" y="233"/>
                    </a:lnTo>
                    <a:lnTo>
                      <a:pt x="361" y="237"/>
                    </a:lnTo>
                    <a:lnTo>
                      <a:pt x="361" y="240"/>
                    </a:lnTo>
                    <a:lnTo>
                      <a:pt x="361" y="244"/>
                    </a:lnTo>
                    <a:lnTo>
                      <a:pt x="363" y="248"/>
                    </a:lnTo>
                    <a:lnTo>
                      <a:pt x="363" y="250"/>
                    </a:lnTo>
                    <a:lnTo>
                      <a:pt x="363" y="254"/>
                    </a:lnTo>
                    <a:lnTo>
                      <a:pt x="363" y="258"/>
                    </a:lnTo>
                    <a:lnTo>
                      <a:pt x="364" y="260"/>
                    </a:lnTo>
                    <a:lnTo>
                      <a:pt x="364" y="264"/>
                    </a:lnTo>
                    <a:lnTo>
                      <a:pt x="366" y="267"/>
                    </a:lnTo>
                    <a:lnTo>
                      <a:pt x="366" y="269"/>
                    </a:lnTo>
                    <a:lnTo>
                      <a:pt x="368" y="273"/>
                    </a:lnTo>
                    <a:lnTo>
                      <a:pt x="370" y="275"/>
                    </a:lnTo>
                    <a:lnTo>
                      <a:pt x="370" y="277"/>
                    </a:lnTo>
                    <a:lnTo>
                      <a:pt x="372" y="279"/>
                    </a:lnTo>
                    <a:lnTo>
                      <a:pt x="374" y="283"/>
                    </a:lnTo>
                    <a:lnTo>
                      <a:pt x="376" y="285"/>
                    </a:lnTo>
                    <a:lnTo>
                      <a:pt x="378" y="287"/>
                    </a:lnTo>
                    <a:lnTo>
                      <a:pt x="380" y="288"/>
                    </a:lnTo>
                    <a:lnTo>
                      <a:pt x="382" y="288"/>
                    </a:lnTo>
                    <a:lnTo>
                      <a:pt x="384" y="290"/>
                    </a:lnTo>
                    <a:lnTo>
                      <a:pt x="386" y="290"/>
                    </a:lnTo>
                    <a:lnTo>
                      <a:pt x="388" y="290"/>
                    </a:lnTo>
                    <a:lnTo>
                      <a:pt x="389" y="288"/>
                    </a:lnTo>
                    <a:lnTo>
                      <a:pt x="391" y="288"/>
                    </a:lnTo>
                    <a:lnTo>
                      <a:pt x="391" y="287"/>
                    </a:lnTo>
                    <a:lnTo>
                      <a:pt x="393" y="285"/>
                    </a:lnTo>
                    <a:lnTo>
                      <a:pt x="395" y="283"/>
                    </a:lnTo>
                    <a:lnTo>
                      <a:pt x="395" y="281"/>
                    </a:lnTo>
                    <a:lnTo>
                      <a:pt x="397" y="279"/>
                    </a:lnTo>
                    <a:lnTo>
                      <a:pt x="397" y="277"/>
                    </a:lnTo>
                    <a:lnTo>
                      <a:pt x="399" y="273"/>
                    </a:lnTo>
                    <a:lnTo>
                      <a:pt x="399" y="271"/>
                    </a:lnTo>
                    <a:lnTo>
                      <a:pt x="401" y="269"/>
                    </a:lnTo>
                    <a:lnTo>
                      <a:pt x="401" y="265"/>
                    </a:lnTo>
                    <a:lnTo>
                      <a:pt x="403" y="264"/>
                    </a:lnTo>
                    <a:lnTo>
                      <a:pt x="403" y="260"/>
                    </a:lnTo>
                    <a:lnTo>
                      <a:pt x="405" y="258"/>
                    </a:lnTo>
                    <a:lnTo>
                      <a:pt x="405" y="256"/>
                    </a:lnTo>
                    <a:lnTo>
                      <a:pt x="405" y="254"/>
                    </a:lnTo>
                    <a:lnTo>
                      <a:pt x="407" y="252"/>
                    </a:lnTo>
                    <a:lnTo>
                      <a:pt x="407" y="250"/>
                    </a:lnTo>
                    <a:lnTo>
                      <a:pt x="409" y="250"/>
                    </a:lnTo>
                    <a:lnTo>
                      <a:pt x="409" y="248"/>
                    </a:lnTo>
                    <a:lnTo>
                      <a:pt x="411" y="248"/>
                    </a:lnTo>
                    <a:lnTo>
                      <a:pt x="412" y="248"/>
                    </a:lnTo>
                    <a:lnTo>
                      <a:pt x="414" y="250"/>
                    </a:lnTo>
                    <a:lnTo>
                      <a:pt x="414" y="252"/>
                    </a:lnTo>
                    <a:lnTo>
                      <a:pt x="416" y="254"/>
                    </a:lnTo>
                    <a:lnTo>
                      <a:pt x="418" y="258"/>
                    </a:lnTo>
                    <a:lnTo>
                      <a:pt x="418" y="260"/>
                    </a:lnTo>
                    <a:lnTo>
                      <a:pt x="420" y="262"/>
                    </a:lnTo>
                    <a:lnTo>
                      <a:pt x="422" y="264"/>
                    </a:lnTo>
                    <a:lnTo>
                      <a:pt x="424" y="264"/>
                    </a:lnTo>
                    <a:lnTo>
                      <a:pt x="426" y="265"/>
                    </a:lnTo>
                    <a:lnTo>
                      <a:pt x="428" y="265"/>
                    </a:lnTo>
                    <a:lnTo>
                      <a:pt x="430" y="265"/>
                    </a:lnTo>
                    <a:lnTo>
                      <a:pt x="432" y="265"/>
                    </a:lnTo>
                    <a:lnTo>
                      <a:pt x="434" y="264"/>
                    </a:lnTo>
                    <a:lnTo>
                      <a:pt x="435" y="264"/>
                    </a:lnTo>
                    <a:lnTo>
                      <a:pt x="437" y="262"/>
                    </a:lnTo>
                    <a:lnTo>
                      <a:pt x="439" y="262"/>
                    </a:lnTo>
                    <a:lnTo>
                      <a:pt x="441" y="260"/>
                    </a:lnTo>
                    <a:lnTo>
                      <a:pt x="443" y="258"/>
                    </a:lnTo>
                    <a:lnTo>
                      <a:pt x="443" y="256"/>
                    </a:lnTo>
                    <a:lnTo>
                      <a:pt x="445" y="252"/>
                    </a:lnTo>
                    <a:lnTo>
                      <a:pt x="447" y="250"/>
                    </a:lnTo>
                    <a:lnTo>
                      <a:pt x="449" y="248"/>
                    </a:lnTo>
                    <a:lnTo>
                      <a:pt x="451" y="244"/>
                    </a:lnTo>
                    <a:lnTo>
                      <a:pt x="453" y="242"/>
                    </a:lnTo>
                    <a:lnTo>
                      <a:pt x="455" y="239"/>
                    </a:lnTo>
                    <a:lnTo>
                      <a:pt x="455" y="237"/>
                    </a:lnTo>
                    <a:lnTo>
                      <a:pt x="457" y="233"/>
                    </a:lnTo>
                    <a:lnTo>
                      <a:pt x="459" y="229"/>
                    </a:lnTo>
                    <a:lnTo>
                      <a:pt x="460" y="225"/>
                    </a:lnTo>
                    <a:lnTo>
                      <a:pt x="460" y="223"/>
                    </a:lnTo>
                    <a:lnTo>
                      <a:pt x="462" y="219"/>
                    </a:lnTo>
                    <a:lnTo>
                      <a:pt x="462" y="216"/>
                    </a:lnTo>
                    <a:lnTo>
                      <a:pt x="464" y="212"/>
                    </a:lnTo>
                    <a:lnTo>
                      <a:pt x="464" y="208"/>
                    </a:lnTo>
                    <a:lnTo>
                      <a:pt x="466" y="204"/>
                    </a:lnTo>
                    <a:lnTo>
                      <a:pt x="468" y="202"/>
                    </a:lnTo>
                    <a:lnTo>
                      <a:pt x="468" y="198"/>
                    </a:lnTo>
                    <a:lnTo>
                      <a:pt x="470" y="196"/>
                    </a:lnTo>
                    <a:lnTo>
                      <a:pt x="470" y="194"/>
                    </a:lnTo>
                    <a:lnTo>
                      <a:pt x="472" y="191"/>
                    </a:lnTo>
                    <a:lnTo>
                      <a:pt x="474" y="189"/>
                    </a:lnTo>
                    <a:lnTo>
                      <a:pt x="476" y="187"/>
                    </a:lnTo>
                    <a:lnTo>
                      <a:pt x="478" y="185"/>
                    </a:lnTo>
                    <a:lnTo>
                      <a:pt x="480" y="183"/>
                    </a:lnTo>
                    <a:lnTo>
                      <a:pt x="482" y="183"/>
                    </a:lnTo>
                    <a:lnTo>
                      <a:pt x="483" y="183"/>
                    </a:lnTo>
                    <a:lnTo>
                      <a:pt x="485" y="183"/>
                    </a:lnTo>
                    <a:lnTo>
                      <a:pt x="487" y="183"/>
                    </a:lnTo>
                    <a:lnTo>
                      <a:pt x="489" y="183"/>
                    </a:lnTo>
                    <a:lnTo>
                      <a:pt x="489" y="185"/>
                    </a:lnTo>
                    <a:lnTo>
                      <a:pt x="491" y="185"/>
                    </a:lnTo>
                    <a:lnTo>
                      <a:pt x="493" y="187"/>
                    </a:lnTo>
                    <a:lnTo>
                      <a:pt x="495" y="187"/>
                    </a:lnTo>
                    <a:lnTo>
                      <a:pt x="495" y="189"/>
                    </a:lnTo>
                    <a:lnTo>
                      <a:pt x="497" y="191"/>
                    </a:lnTo>
                    <a:lnTo>
                      <a:pt x="499" y="192"/>
                    </a:lnTo>
                    <a:lnTo>
                      <a:pt x="501" y="194"/>
                    </a:lnTo>
                    <a:lnTo>
                      <a:pt x="501" y="198"/>
                    </a:lnTo>
                    <a:lnTo>
                      <a:pt x="503" y="200"/>
                    </a:lnTo>
                    <a:lnTo>
                      <a:pt x="503" y="202"/>
                    </a:lnTo>
                    <a:lnTo>
                      <a:pt x="505" y="204"/>
                    </a:lnTo>
                    <a:lnTo>
                      <a:pt x="505" y="208"/>
                    </a:lnTo>
                    <a:lnTo>
                      <a:pt x="506" y="210"/>
                    </a:lnTo>
                    <a:lnTo>
                      <a:pt x="506" y="214"/>
                    </a:lnTo>
                    <a:lnTo>
                      <a:pt x="508" y="216"/>
                    </a:lnTo>
                    <a:lnTo>
                      <a:pt x="510" y="219"/>
                    </a:lnTo>
                    <a:lnTo>
                      <a:pt x="510" y="223"/>
                    </a:lnTo>
                    <a:lnTo>
                      <a:pt x="512" y="227"/>
                    </a:lnTo>
                    <a:lnTo>
                      <a:pt x="514" y="231"/>
                    </a:lnTo>
                    <a:lnTo>
                      <a:pt x="518" y="235"/>
                    </a:lnTo>
                    <a:lnTo>
                      <a:pt x="520" y="240"/>
                    </a:lnTo>
                    <a:lnTo>
                      <a:pt x="522" y="244"/>
                    </a:lnTo>
                    <a:lnTo>
                      <a:pt x="524" y="248"/>
                    </a:lnTo>
                    <a:lnTo>
                      <a:pt x="526" y="254"/>
                    </a:lnTo>
                    <a:lnTo>
                      <a:pt x="530" y="258"/>
                    </a:lnTo>
                    <a:lnTo>
                      <a:pt x="531" y="264"/>
                    </a:lnTo>
                    <a:lnTo>
                      <a:pt x="533" y="267"/>
                    </a:lnTo>
                    <a:lnTo>
                      <a:pt x="537" y="273"/>
                    </a:lnTo>
                    <a:lnTo>
                      <a:pt x="539" y="279"/>
                    </a:lnTo>
                    <a:lnTo>
                      <a:pt x="541" y="283"/>
                    </a:lnTo>
                    <a:lnTo>
                      <a:pt x="545" y="288"/>
                    </a:lnTo>
                    <a:lnTo>
                      <a:pt x="547" y="292"/>
                    </a:lnTo>
                    <a:lnTo>
                      <a:pt x="551" y="298"/>
                    </a:lnTo>
                    <a:lnTo>
                      <a:pt x="553" y="302"/>
                    </a:lnTo>
                    <a:lnTo>
                      <a:pt x="554" y="308"/>
                    </a:lnTo>
                    <a:lnTo>
                      <a:pt x="556" y="312"/>
                    </a:lnTo>
                    <a:lnTo>
                      <a:pt x="558" y="315"/>
                    </a:lnTo>
                    <a:lnTo>
                      <a:pt x="562" y="319"/>
                    </a:lnTo>
                    <a:lnTo>
                      <a:pt x="564" y="323"/>
                    </a:lnTo>
                    <a:lnTo>
                      <a:pt x="564" y="327"/>
                    </a:lnTo>
                    <a:lnTo>
                      <a:pt x="566" y="331"/>
                    </a:lnTo>
                    <a:lnTo>
                      <a:pt x="568" y="335"/>
                    </a:lnTo>
                    <a:lnTo>
                      <a:pt x="570" y="338"/>
                    </a:lnTo>
                    <a:lnTo>
                      <a:pt x="570" y="340"/>
                    </a:lnTo>
                    <a:lnTo>
                      <a:pt x="572" y="344"/>
                    </a:lnTo>
                    <a:lnTo>
                      <a:pt x="574" y="346"/>
                    </a:lnTo>
                    <a:lnTo>
                      <a:pt x="574" y="348"/>
                    </a:lnTo>
                    <a:lnTo>
                      <a:pt x="576" y="350"/>
                    </a:lnTo>
                    <a:lnTo>
                      <a:pt x="576" y="352"/>
                    </a:lnTo>
                    <a:lnTo>
                      <a:pt x="577" y="354"/>
                    </a:lnTo>
                    <a:lnTo>
                      <a:pt x="579" y="356"/>
                    </a:lnTo>
                    <a:lnTo>
                      <a:pt x="581" y="356"/>
                    </a:lnTo>
                    <a:lnTo>
                      <a:pt x="581" y="358"/>
                    </a:lnTo>
                    <a:lnTo>
                      <a:pt x="583" y="358"/>
                    </a:lnTo>
                    <a:lnTo>
                      <a:pt x="585" y="358"/>
                    </a:lnTo>
                    <a:lnTo>
                      <a:pt x="587" y="358"/>
                    </a:lnTo>
                    <a:lnTo>
                      <a:pt x="589" y="358"/>
                    </a:lnTo>
                    <a:lnTo>
                      <a:pt x="591" y="356"/>
                    </a:lnTo>
                    <a:lnTo>
                      <a:pt x="593" y="354"/>
                    </a:lnTo>
                    <a:lnTo>
                      <a:pt x="593" y="352"/>
                    </a:lnTo>
                    <a:lnTo>
                      <a:pt x="595" y="350"/>
                    </a:lnTo>
                    <a:lnTo>
                      <a:pt x="595" y="348"/>
                    </a:lnTo>
                    <a:lnTo>
                      <a:pt x="597" y="346"/>
                    </a:lnTo>
                    <a:lnTo>
                      <a:pt x="597" y="342"/>
                    </a:lnTo>
                    <a:lnTo>
                      <a:pt x="597" y="340"/>
                    </a:lnTo>
                    <a:lnTo>
                      <a:pt x="599" y="336"/>
                    </a:lnTo>
                    <a:lnTo>
                      <a:pt x="599" y="333"/>
                    </a:lnTo>
                    <a:lnTo>
                      <a:pt x="599" y="329"/>
                    </a:lnTo>
                    <a:lnTo>
                      <a:pt x="599" y="325"/>
                    </a:lnTo>
                    <a:lnTo>
                      <a:pt x="599" y="321"/>
                    </a:lnTo>
                    <a:lnTo>
                      <a:pt x="599" y="315"/>
                    </a:lnTo>
                    <a:lnTo>
                      <a:pt x="597" y="310"/>
                    </a:lnTo>
                    <a:lnTo>
                      <a:pt x="597" y="306"/>
                    </a:lnTo>
                    <a:lnTo>
                      <a:pt x="595" y="300"/>
                    </a:lnTo>
                    <a:lnTo>
                      <a:pt x="595" y="292"/>
                    </a:lnTo>
                    <a:lnTo>
                      <a:pt x="593" y="287"/>
                    </a:lnTo>
                    <a:lnTo>
                      <a:pt x="593" y="281"/>
                    </a:lnTo>
                    <a:lnTo>
                      <a:pt x="591" y="273"/>
                    </a:lnTo>
                    <a:lnTo>
                      <a:pt x="589" y="267"/>
                    </a:lnTo>
                    <a:lnTo>
                      <a:pt x="589" y="260"/>
                    </a:lnTo>
                    <a:lnTo>
                      <a:pt x="587" y="252"/>
                    </a:lnTo>
                    <a:lnTo>
                      <a:pt x="585" y="246"/>
                    </a:lnTo>
                    <a:lnTo>
                      <a:pt x="583" y="239"/>
                    </a:lnTo>
                    <a:lnTo>
                      <a:pt x="583" y="231"/>
                    </a:lnTo>
                    <a:lnTo>
                      <a:pt x="581" y="223"/>
                    </a:lnTo>
                    <a:lnTo>
                      <a:pt x="579" y="217"/>
                    </a:lnTo>
                    <a:lnTo>
                      <a:pt x="577" y="210"/>
                    </a:lnTo>
                    <a:lnTo>
                      <a:pt x="577" y="202"/>
                    </a:lnTo>
                    <a:lnTo>
                      <a:pt x="576" y="194"/>
                    </a:lnTo>
                    <a:lnTo>
                      <a:pt x="574" y="189"/>
                    </a:lnTo>
                    <a:lnTo>
                      <a:pt x="572" y="181"/>
                    </a:lnTo>
                    <a:lnTo>
                      <a:pt x="570" y="175"/>
                    </a:lnTo>
                    <a:lnTo>
                      <a:pt x="568" y="168"/>
                    </a:lnTo>
                    <a:lnTo>
                      <a:pt x="568" y="162"/>
                    </a:lnTo>
                    <a:lnTo>
                      <a:pt x="566" y="156"/>
                    </a:lnTo>
                    <a:lnTo>
                      <a:pt x="564" y="148"/>
                    </a:lnTo>
                    <a:lnTo>
                      <a:pt x="562" y="143"/>
                    </a:lnTo>
                    <a:lnTo>
                      <a:pt x="560" y="139"/>
                    </a:lnTo>
                    <a:lnTo>
                      <a:pt x="558" y="133"/>
                    </a:lnTo>
                    <a:lnTo>
                      <a:pt x="558" y="127"/>
                    </a:lnTo>
                    <a:lnTo>
                      <a:pt x="556" y="123"/>
                    </a:lnTo>
                    <a:lnTo>
                      <a:pt x="554" y="120"/>
                    </a:lnTo>
                    <a:lnTo>
                      <a:pt x="553" y="116"/>
                    </a:lnTo>
                    <a:lnTo>
                      <a:pt x="553" y="112"/>
                    </a:lnTo>
                    <a:lnTo>
                      <a:pt x="551" y="110"/>
                    </a:lnTo>
                    <a:lnTo>
                      <a:pt x="549" y="108"/>
                    </a:lnTo>
                    <a:lnTo>
                      <a:pt x="547" y="106"/>
                    </a:lnTo>
                    <a:lnTo>
                      <a:pt x="545" y="104"/>
                    </a:lnTo>
                    <a:lnTo>
                      <a:pt x="545" y="102"/>
                    </a:lnTo>
                    <a:lnTo>
                      <a:pt x="543" y="100"/>
                    </a:lnTo>
                    <a:lnTo>
                      <a:pt x="541" y="98"/>
                    </a:lnTo>
                    <a:lnTo>
                      <a:pt x="539" y="96"/>
                    </a:lnTo>
                    <a:lnTo>
                      <a:pt x="537" y="95"/>
                    </a:lnTo>
                    <a:lnTo>
                      <a:pt x="535" y="95"/>
                    </a:lnTo>
                    <a:lnTo>
                      <a:pt x="535" y="93"/>
                    </a:lnTo>
                    <a:lnTo>
                      <a:pt x="533" y="93"/>
                    </a:lnTo>
                    <a:lnTo>
                      <a:pt x="531" y="91"/>
                    </a:lnTo>
                    <a:lnTo>
                      <a:pt x="530" y="91"/>
                    </a:lnTo>
                    <a:lnTo>
                      <a:pt x="528" y="89"/>
                    </a:lnTo>
                    <a:lnTo>
                      <a:pt x="526" y="89"/>
                    </a:lnTo>
                    <a:lnTo>
                      <a:pt x="524" y="87"/>
                    </a:lnTo>
                    <a:lnTo>
                      <a:pt x="522" y="87"/>
                    </a:lnTo>
                    <a:lnTo>
                      <a:pt x="520" y="87"/>
                    </a:lnTo>
                    <a:lnTo>
                      <a:pt x="518" y="85"/>
                    </a:lnTo>
                    <a:lnTo>
                      <a:pt x="516" y="85"/>
                    </a:lnTo>
                    <a:lnTo>
                      <a:pt x="514" y="85"/>
                    </a:lnTo>
                    <a:lnTo>
                      <a:pt x="512" y="85"/>
                    </a:lnTo>
                    <a:lnTo>
                      <a:pt x="510" y="85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3A8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16" name="Freeform 892"/>
              <p:cNvSpPr>
                <a:spLocks noChangeAspect="1"/>
              </p:cNvSpPr>
              <p:nvPr/>
            </p:nvSpPr>
            <p:spPr bwMode="auto">
              <a:xfrm>
                <a:off x="1789" y="3728"/>
                <a:ext cx="109" cy="215"/>
              </a:xfrm>
              <a:custGeom>
                <a:avLst/>
                <a:gdLst>
                  <a:gd name="T0" fmla="*/ 2 w 144"/>
                  <a:gd name="T1" fmla="*/ 1 h 307"/>
                  <a:gd name="T2" fmla="*/ 2 w 144"/>
                  <a:gd name="T3" fmla="*/ 1 h 307"/>
                  <a:gd name="T4" fmla="*/ 2 w 144"/>
                  <a:gd name="T5" fmla="*/ 1 h 307"/>
                  <a:gd name="T6" fmla="*/ 2 w 144"/>
                  <a:gd name="T7" fmla="*/ 1 h 307"/>
                  <a:gd name="T8" fmla="*/ 2 w 144"/>
                  <a:gd name="T9" fmla="*/ 1 h 307"/>
                  <a:gd name="T10" fmla="*/ 2 w 144"/>
                  <a:gd name="T11" fmla="*/ 1 h 307"/>
                  <a:gd name="T12" fmla="*/ 2 w 144"/>
                  <a:gd name="T13" fmla="*/ 1 h 307"/>
                  <a:gd name="T14" fmla="*/ 2 w 144"/>
                  <a:gd name="T15" fmla="*/ 1 h 307"/>
                  <a:gd name="T16" fmla="*/ 2 w 144"/>
                  <a:gd name="T17" fmla="*/ 2 h 307"/>
                  <a:gd name="T18" fmla="*/ 2 w 144"/>
                  <a:gd name="T19" fmla="*/ 2 h 307"/>
                  <a:gd name="T20" fmla="*/ 2 w 144"/>
                  <a:gd name="T21" fmla="*/ 2 h 307"/>
                  <a:gd name="T22" fmla="*/ 2 w 144"/>
                  <a:gd name="T23" fmla="*/ 3 h 307"/>
                  <a:gd name="T24" fmla="*/ 2 w 144"/>
                  <a:gd name="T25" fmla="*/ 3 h 307"/>
                  <a:gd name="T26" fmla="*/ 2 w 144"/>
                  <a:gd name="T27" fmla="*/ 3 h 307"/>
                  <a:gd name="T28" fmla="*/ 3 w 144"/>
                  <a:gd name="T29" fmla="*/ 3 h 307"/>
                  <a:gd name="T30" fmla="*/ 3 w 144"/>
                  <a:gd name="T31" fmla="*/ 4 h 307"/>
                  <a:gd name="T32" fmla="*/ 3 w 144"/>
                  <a:gd name="T33" fmla="*/ 4 h 307"/>
                  <a:gd name="T34" fmla="*/ 4 w 144"/>
                  <a:gd name="T35" fmla="*/ 4 h 307"/>
                  <a:gd name="T36" fmla="*/ 4 w 144"/>
                  <a:gd name="T37" fmla="*/ 4 h 307"/>
                  <a:gd name="T38" fmla="*/ 4 w 144"/>
                  <a:gd name="T39" fmla="*/ 4 h 307"/>
                  <a:gd name="T40" fmla="*/ 5 w 144"/>
                  <a:gd name="T41" fmla="*/ 4 h 307"/>
                  <a:gd name="T42" fmla="*/ 5 w 144"/>
                  <a:gd name="T43" fmla="*/ 4 h 307"/>
                  <a:gd name="T44" fmla="*/ 5 w 144"/>
                  <a:gd name="T45" fmla="*/ 4 h 307"/>
                  <a:gd name="T46" fmla="*/ 5 w 144"/>
                  <a:gd name="T47" fmla="*/ 4 h 307"/>
                  <a:gd name="T48" fmla="*/ 5 w 144"/>
                  <a:gd name="T49" fmla="*/ 4 h 307"/>
                  <a:gd name="T50" fmla="*/ 5 w 144"/>
                  <a:gd name="T51" fmla="*/ 4 h 307"/>
                  <a:gd name="T52" fmla="*/ 5 w 144"/>
                  <a:gd name="T53" fmla="*/ 4 h 307"/>
                  <a:gd name="T54" fmla="*/ 5 w 144"/>
                  <a:gd name="T55" fmla="*/ 4 h 307"/>
                  <a:gd name="T56" fmla="*/ 5 w 144"/>
                  <a:gd name="T57" fmla="*/ 4 h 307"/>
                  <a:gd name="T58" fmla="*/ 5 w 144"/>
                  <a:gd name="T59" fmla="*/ 3 h 307"/>
                  <a:gd name="T60" fmla="*/ 5 w 144"/>
                  <a:gd name="T61" fmla="*/ 3 h 307"/>
                  <a:gd name="T62" fmla="*/ 5 w 144"/>
                  <a:gd name="T63" fmla="*/ 3 h 307"/>
                  <a:gd name="T64" fmla="*/ 5 w 144"/>
                  <a:gd name="T65" fmla="*/ 3 h 307"/>
                  <a:gd name="T66" fmla="*/ 4 w 144"/>
                  <a:gd name="T67" fmla="*/ 2 h 307"/>
                  <a:gd name="T68" fmla="*/ 4 w 144"/>
                  <a:gd name="T69" fmla="*/ 2 h 307"/>
                  <a:gd name="T70" fmla="*/ 3 w 144"/>
                  <a:gd name="T71" fmla="*/ 1 h 307"/>
                  <a:gd name="T72" fmla="*/ 3 w 144"/>
                  <a:gd name="T73" fmla="*/ 1 h 307"/>
                  <a:gd name="T74" fmla="*/ 2 w 144"/>
                  <a:gd name="T75" fmla="*/ 1 h 307"/>
                  <a:gd name="T76" fmla="*/ 2 w 144"/>
                  <a:gd name="T77" fmla="*/ 1 h 307"/>
                  <a:gd name="T78" fmla="*/ 2 w 144"/>
                  <a:gd name="T79" fmla="*/ 1 h 307"/>
                  <a:gd name="T80" fmla="*/ 2 w 144"/>
                  <a:gd name="T81" fmla="*/ 1 h 307"/>
                  <a:gd name="T82" fmla="*/ 2 w 144"/>
                  <a:gd name="T83" fmla="*/ 0 h 30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4"/>
                  <a:gd name="T127" fmla="*/ 0 h 307"/>
                  <a:gd name="T128" fmla="*/ 144 w 144"/>
                  <a:gd name="T129" fmla="*/ 307 h 30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4" h="307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3"/>
                    </a:lnTo>
                    <a:lnTo>
                      <a:pt x="6" y="15"/>
                    </a:lnTo>
                    <a:lnTo>
                      <a:pt x="7" y="19"/>
                    </a:lnTo>
                    <a:lnTo>
                      <a:pt x="9" y="25"/>
                    </a:lnTo>
                    <a:lnTo>
                      <a:pt x="9" y="29"/>
                    </a:lnTo>
                    <a:lnTo>
                      <a:pt x="11" y="32"/>
                    </a:lnTo>
                    <a:lnTo>
                      <a:pt x="13" y="38"/>
                    </a:lnTo>
                    <a:lnTo>
                      <a:pt x="15" y="44"/>
                    </a:lnTo>
                    <a:lnTo>
                      <a:pt x="17" y="50"/>
                    </a:lnTo>
                    <a:lnTo>
                      <a:pt x="19" y="55"/>
                    </a:lnTo>
                    <a:lnTo>
                      <a:pt x="21" y="61"/>
                    </a:lnTo>
                    <a:lnTo>
                      <a:pt x="23" y="67"/>
                    </a:lnTo>
                    <a:lnTo>
                      <a:pt x="25" y="73"/>
                    </a:lnTo>
                    <a:lnTo>
                      <a:pt x="27" y="79"/>
                    </a:lnTo>
                    <a:lnTo>
                      <a:pt x="29" y="84"/>
                    </a:lnTo>
                    <a:lnTo>
                      <a:pt x="31" y="92"/>
                    </a:lnTo>
                    <a:lnTo>
                      <a:pt x="32" y="98"/>
                    </a:lnTo>
                    <a:lnTo>
                      <a:pt x="34" y="103"/>
                    </a:lnTo>
                    <a:lnTo>
                      <a:pt x="36" y="109"/>
                    </a:lnTo>
                    <a:lnTo>
                      <a:pt x="38" y="115"/>
                    </a:lnTo>
                    <a:lnTo>
                      <a:pt x="38" y="123"/>
                    </a:lnTo>
                    <a:lnTo>
                      <a:pt x="40" y="128"/>
                    </a:lnTo>
                    <a:lnTo>
                      <a:pt x="42" y="134"/>
                    </a:lnTo>
                    <a:lnTo>
                      <a:pt x="44" y="140"/>
                    </a:lnTo>
                    <a:lnTo>
                      <a:pt x="44" y="144"/>
                    </a:lnTo>
                    <a:lnTo>
                      <a:pt x="46" y="150"/>
                    </a:lnTo>
                    <a:lnTo>
                      <a:pt x="46" y="155"/>
                    </a:lnTo>
                    <a:lnTo>
                      <a:pt x="48" y="161"/>
                    </a:lnTo>
                    <a:lnTo>
                      <a:pt x="50" y="165"/>
                    </a:lnTo>
                    <a:lnTo>
                      <a:pt x="52" y="171"/>
                    </a:lnTo>
                    <a:lnTo>
                      <a:pt x="52" y="176"/>
                    </a:lnTo>
                    <a:lnTo>
                      <a:pt x="54" y="182"/>
                    </a:lnTo>
                    <a:lnTo>
                      <a:pt x="55" y="188"/>
                    </a:lnTo>
                    <a:lnTo>
                      <a:pt x="57" y="194"/>
                    </a:lnTo>
                    <a:lnTo>
                      <a:pt x="61" y="199"/>
                    </a:lnTo>
                    <a:lnTo>
                      <a:pt x="63" y="205"/>
                    </a:lnTo>
                    <a:lnTo>
                      <a:pt x="65" y="211"/>
                    </a:lnTo>
                    <a:lnTo>
                      <a:pt x="67" y="217"/>
                    </a:lnTo>
                    <a:lnTo>
                      <a:pt x="71" y="223"/>
                    </a:lnTo>
                    <a:lnTo>
                      <a:pt x="73" y="228"/>
                    </a:lnTo>
                    <a:lnTo>
                      <a:pt x="75" y="234"/>
                    </a:lnTo>
                    <a:lnTo>
                      <a:pt x="78" y="240"/>
                    </a:lnTo>
                    <a:lnTo>
                      <a:pt x="80" y="246"/>
                    </a:lnTo>
                    <a:lnTo>
                      <a:pt x="84" y="251"/>
                    </a:lnTo>
                    <a:lnTo>
                      <a:pt x="86" y="257"/>
                    </a:lnTo>
                    <a:lnTo>
                      <a:pt x="90" y="261"/>
                    </a:lnTo>
                    <a:lnTo>
                      <a:pt x="92" y="267"/>
                    </a:lnTo>
                    <a:lnTo>
                      <a:pt x="96" y="271"/>
                    </a:lnTo>
                    <a:lnTo>
                      <a:pt x="98" y="276"/>
                    </a:lnTo>
                    <a:lnTo>
                      <a:pt x="101" y="280"/>
                    </a:lnTo>
                    <a:lnTo>
                      <a:pt x="103" y="284"/>
                    </a:lnTo>
                    <a:lnTo>
                      <a:pt x="107" y="288"/>
                    </a:lnTo>
                    <a:lnTo>
                      <a:pt x="109" y="292"/>
                    </a:lnTo>
                    <a:lnTo>
                      <a:pt x="113" y="294"/>
                    </a:lnTo>
                    <a:lnTo>
                      <a:pt x="115" y="297"/>
                    </a:lnTo>
                    <a:lnTo>
                      <a:pt x="119" y="299"/>
                    </a:lnTo>
                    <a:lnTo>
                      <a:pt x="121" y="303"/>
                    </a:lnTo>
                    <a:lnTo>
                      <a:pt x="125" y="305"/>
                    </a:lnTo>
                    <a:lnTo>
                      <a:pt x="126" y="305"/>
                    </a:lnTo>
                    <a:lnTo>
                      <a:pt x="128" y="307"/>
                    </a:lnTo>
                    <a:lnTo>
                      <a:pt x="130" y="307"/>
                    </a:lnTo>
                    <a:lnTo>
                      <a:pt x="132" y="307"/>
                    </a:lnTo>
                    <a:lnTo>
                      <a:pt x="134" y="307"/>
                    </a:lnTo>
                    <a:lnTo>
                      <a:pt x="136" y="307"/>
                    </a:lnTo>
                    <a:lnTo>
                      <a:pt x="138" y="307"/>
                    </a:lnTo>
                    <a:lnTo>
                      <a:pt x="140" y="305"/>
                    </a:lnTo>
                    <a:lnTo>
                      <a:pt x="140" y="303"/>
                    </a:lnTo>
                    <a:lnTo>
                      <a:pt x="142" y="301"/>
                    </a:lnTo>
                    <a:lnTo>
                      <a:pt x="142" y="299"/>
                    </a:lnTo>
                    <a:lnTo>
                      <a:pt x="144" y="295"/>
                    </a:lnTo>
                    <a:lnTo>
                      <a:pt x="144" y="294"/>
                    </a:lnTo>
                    <a:lnTo>
                      <a:pt x="144" y="290"/>
                    </a:lnTo>
                    <a:lnTo>
                      <a:pt x="144" y="286"/>
                    </a:lnTo>
                    <a:lnTo>
                      <a:pt x="144" y="282"/>
                    </a:lnTo>
                    <a:lnTo>
                      <a:pt x="144" y="278"/>
                    </a:lnTo>
                    <a:lnTo>
                      <a:pt x="144" y="274"/>
                    </a:lnTo>
                    <a:lnTo>
                      <a:pt x="144" y="269"/>
                    </a:lnTo>
                    <a:lnTo>
                      <a:pt x="142" y="265"/>
                    </a:lnTo>
                    <a:lnTo>
                      <a:pt x="142" y="259"/>
                    </a:lnTo>
                    <a:lnTo>
                      <a:pt x="140" y="253"/>
                    </a:lnTo>
                    <a:lnTo>
                      <a:pt x="140" y="249"/>
                    </a:lnTo>
                    <a:lnTo>
                      <a:pt x="138" y="244"/>
                    </a:lnTo>
                    <a:lnTo>
                      <a:pt x="138" y="238"/>
                    </a:lnTo>
                    <a:lnTo>
                      <a:pt x="136" y="232"/>
                    </a:lnTo>
                    <a:lnTo>
                      <a:pt x="134" y="224"/>
                    </a:lnTo>
                    <a:lnTo>
                      <a:pt x="132" y="219"/>
                    </a:lnTo>
                    <a:lnTo>
                      <a:pt x="130" y="213"/>
                    </a:lnTo>
                    <a:lnTo>
                      <a:pt x="128" y="205"/>
                    </a:lnTo>
                    <a:lnTo>
                      <a:pt x="126" y="199"/>
                    </a:lnTo>
                    <a:lnTo>
                      <a:pt x="125" y="192"/>
                    </a:lnTo>
                    <a:lnTo>
                      <a:pt x="121" y="186"/>
                    </a:lnTo>
                    <a:lnTo>
                      <a:pt x="119" y="178"/>
                    </a:lnTo>
                    <a:lnTo>
                      <a:pt x="115" y="171"/>
                    </a:lnTo>
                    <a:lnTo>
                      <a:pt x="113" y="163"/>
                    </a:lnTo>
                    <a:lnTo>
                      <a:pt x="109" y="155"/>
                    </a:lnTo>
                    <a:lnTo>
                      <a:pt x="105" y="148"/>
                    </a:lnTo>
                    <a:lnTo>
                      <a:pt x="101" y="140"/>
                    </a:lnTo>
                    <a:lnTo>
                      <a:pt x="98" y="130"/>
                    </a:lnTo>
                    <a:lnTo>
                      <a:pt x="94" y="123"/>
                    </a:lnTo>
                    <a:lnTo>
                      <a:pt x="90" y="115"/>
                    </a:lnTo>
                    <a:lnTo>
                      <a:pt x="84" y="105"/>
                    </a:lnTo>
                    <a:lnTo>
                      <a:pt x="80" y="98"/>
                    </a:lnTo>
                    <a:lnTo>
                      <a:pt x="77" y="90"/>
                    </a:lnTo>
                    <a:lnTo>
                      <a:pt x="71" y="80"/>
                    </a:lnTo>
                    <a:lnTo>
                      <a:pt x="67" y="73"/>
                    </a:lnTo>
                    <a:lnTo>
                      <a:pt x="61" y="65"/>
                    </a:lnTo>
                    <a:lnTo>
                      <a:pt x="57" y="57"/>
                    </a:lnTo>
                    <a:lnTo>
                      <a:pt x="54" y="52"/>
                    </a:lnTo>
                    <a:lnTo>
                      <a:pt x="48" y="44"/>
                    </a:lnTo>
                    <a:lnTo>
                      <a:pt x="44" y="38"/>
                    </a:lnTo>
                    <a:lnTo>
                      <a:pt x="40" y="32"/>
                    </a:lnTo>
                    <a:lnTo>
                      <a:pt x="34" y="27"/>
                    </a:lnTo>
                    <a:lnTo>
                      <a:pt x="31" y="21"/>
                    </a:lnTo>
                    <a:lnTo>
                      <a:pt x="27" y="15"/>
                    </a:lnTo>
                    <a:lnTo>
                      <a:pt x="23" y="11"/>
                    </a:lnTo>
                    <a:lnTo>
                      <a:pt x="19" y="7"/>
                    </a:lnTo>
                    <a:lnTo>
                      <a:pt x="15" y="6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A8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17" name="Freeform 893"/>
              <p:cNvSpPr>
                <a:spLocks noChangeAspect="1"/>
              </p:cNvSpPr>
              <p:nvPr/>
            </p:nvSpPr>
            <p:spPr bwMode="auto">
              <a:xfrm>
                <a:off x="1301" y="3467"/>
                <a:ext cx="916" cy="498"/>
              </a:xfrm>
              <a:custGeom>
                <a:avLst/>
                <a:gdLst>
                  <a:gd name="T0" fmla="*/ 41 w 1207"/>
                  <a:gd name="T1" fmla="*/ 9 h 711"/>
                  <a:gd name="T2" fmla="*/ 39 w 1207"/>
                  <a:gd name="T3" fmla="*/ 10 h 711"/>
                  <a:gd name="T4" fmla="*/ 36 w 1207"/>
                  <a:gd name="T5" fmla="*/ 9 h 711"/>
                  <a:gd name="T6" fmla="*/ 35 w 1207"/>
                  <a:gd name="T7" fmla="*/ 10 h 711"/>
                  <a:gd name="T8" fmla="*/ 33 w 1207"/>
                  <a:gd name="T9" fmla="*/ 10 h 711"/>
                  <a:gd name="T10" fmla="*/ 30 w 1207"/>
                  <a:gd name="T11" fmla="*/ 9 h 711"/>
                  <a:gd name="T12" fmla="*/ 30 w 1207"/>
                  <a:gd name="T13" fmla="*/ 9 h 711"/>
                  <a:gd name="T14" fmla="*/ 27 w 1207"/>
                  <a:gd name="T15" fmla="*/ 9 h 711"/>
                  <a:gd name="T16" fmla="*/ 24 w 1207"/>
                  <a:gd name="T17" fmla="*/ 9 h 711"/>
                  <a:gd name="T18" fmla="*/ 22 w 1207"/>
                  <a:gd name="T19" fmla="*/ 9 h 711"/>
                  <a:gd name="T20" fmla="*/ 19 w 1207"/>
                  <a:gd name="T21" fmla="*/ 9 h 711"/>
                  <a:gd name="T22" fmla="*/ 17 w 1207"/>
                  <a:gd name="T23" fmla="*/ 9 h 711"/>
                  <a:gd name="T24" fmla="*/ 14 w 1207"/>
                  <a:gd name="T25" fmla="*/ 10 h 711"/>
                  <a:gd name="T26" fmla="*/ 10 w 1207"/>
                  <a:gd name="T27" fmla="*/ 10 h 711"/>
                  <a:gd name="T28" fmla="*/ 8 w 1207"/>
                  <a:gd name="T29" fmla="*/ 9 h 711"/>
                  <a:gd name="T30" fmla="*/ 6 w 1207"/>
                  <a:gd name="T31" fmla="*/ 10 h 711"/>
                  <a:gd name="T32" fmla="*/ 3 w 1207"/>
                  <a:gd name="T33" fmla="*/ 9 h 711"/>
                  <a:gd name="T34" fmla="*/ 0 w 1207"/>
                  <a:gd name="T35" fmla="*/ 10 h 711"/>
                  <a:gd name="T36" fmla="*/ 2 w 1207"/>
                  <a:gd name="T37" fmla="*/ 8 h 711"/>
                  <a:gd name="T38" fmla="*/ 2 w 1207"/>
                  <a:gd name="T39" fmla="*/ 6 h 711"/>
                  <a:gd name="T40" fmla="*/ 2 w 1207"/>
                  <a:gd name="T41" fmla="*/ 4 h 711"/>
                  <a:gd name="T42" fmla="*/ 3 w 1207"/>
                  <a:gd name="T43" fmla="*/ 5 h 711"/>
                  <a:gd name="T44" fmla="*/ 4 w 1207"/>
                  <a:gd name="T45" fmla="*/ 6 h 711"/>
                  <a:gd name="T46" fmla="*/ 5 w 1207"/>
                  <a:gd name="T47" fmla="*/ 4 h 711"/>
                  <a:gd name="T48" fmla="*/ 8 w 1207"/>
                  <a:gd name="T49" fmla="*/ 4 h 711"/>
                  <a:gd name="T50" fmla="*/ 6 w 1207"/>
                  <a:gd name="T51" fmla="*/ 5 h 711"/>
                  <a:gd name="T52" fmla="*/ 8 w 1207"/>
                  <a:gd name="T53" fmla="*/ 5 h 711"/>
                  <a:gd name="T54" fmla="*/ 11 w 1207"/>
                  <a:gd name="T55" fmla="*/ 4 h 711"/>
                  <a:gd name="T56" fmla="*/ 11 w 1207"/>
                  <a:gd name="T57" fmla="*/ 5 h 711"/>
                  <a:gd name="T58" fmla="*/ 10 w 1207"/>
                  <a:gd name="T59" fmla="*/ 7 h 711"/>
                  <a:gd name="T60" fmla="*/ 11 w 1207"/>
                  <a:gd name="T61" fmla="*/ 6 h 711"/>
                  <a:gd name="T62" fmla="*/ 14 w 1207"/>
                  <a:gd name="T63" fmla="*/ 6 h 711"/>
                  <a:gd name="T64" fmla="*/ 14 w 1207"/>
                  <a:gd name="T65" fmla="*/ 6 h 711"/>
                  <a:gd name="T66" fmla="*/ 15 w 1207"/>
                  <a:gd name="T67" fmla="*/ 6 h 711"/>
                  <a:gd name="T68" fmla="*/ 15 w 1207"/>
                  <a:gd name="T69" fmla="*/ 6 h 711"/>
                  <a:gd name="T70" fmla="*/ 16 w 1207"/>
                  <a:gd name="T71" fmla="*/ 7 h 711"/>
                  <a:gd name="T72" fmla="*/ 17 w 1207"/>
                  <a:gd name="T73" fmla="*/ 7 h 711"/>
                  <a:gd name="T74" fmla="*/ 19 w 1207"/>
                  <a:gd name="T75" fmla="*/ 7 h 711"/>
                  <a:gd name="T76" fmla="*/ 20 w 1207"/>
                  <a:gd name="T77" fmla="*/ 6 h 711"/>
                  <a:gd name="T78" fmla="*/ 21 w 1207"/>
                  <a:gd name="T79" fmla="*/ 6 h 711"/>
                  <a:gd name="T80" fmla="*/ 24 w 1207"/>
                  <a:gd name="T81" fmla="*/ 8 h 711"/>
                  <a:gd name="T82" fmla="*/ 24 w 1207"/>
                  <a:gd name="T83" fmla="*/ 8 h 711"/>
                  <a:gd name="T84" fmla="*/ 24 w 1207"/>
                  <a:gd name="T85" fmla="*/ 6 h 711"/>
                  <a:gd name="T86" fmla="*/ 24 w 1207"/>
                  <a:gd name="T87" fmla="*/ 6 h 711"/>
                  <a:gd name="T88" fmla="*/ 27 w 1207"/>
                  <a:gd name="T89" fmla="*/ 9 h 711"/>
                  <a:gd name="T90" fmla="*/ 29 w 1207"/>
                  <a:gd name="T91" fmla="*/ 9 h 711"/>
                  <a:gd name="T92" fmla="*/ 27 w 1207"/>
                  <a:gd name="T93" fmla="*/ 6 h 711"/>
                  <a:gd name="T94" fmla="*/ 24 w 1207"/>
                  <a:gd name="T95" fmla="*/ 5 h 711"/>
                  <a:gd name="T96" fmla="*/ 27 w 1207"/>
                  <a:gd name="T97" fmla="*/ 6 h 711"/>
                  <a:gd name="T98" fmla="*/ 27 w 1207"/>
                  <a:gd name="T99" fmla="*/ 5 h 711"/>
                  <a:gd name="T100" fmla="*/ 32 w 1207"/>
                  <a:gd name="T101" fmla="*/ 6 h 711"/>
                  <a:gd name="T102" fmla="*/ 33 w 1207"/>
                  <a:gd name="T103" fmla="*/ 5 h 711"/>
                  <a:gd name="T104" fmla="*/ 37 w 1207"/>
                  <a:gd name="T105" fmla="*/ 3 h 711"/>
                  <a:gd name="T106" fmla="*/ 41 w 1207"/>
                  <a:gd name="T107" fmla="*/ 2 h 711"/>
                  <a:gd name="T108" fmla="*/ 38 w 1207"/>
                  <a:gd name="T109" fmla="*/ 5 h 711"/>
                  <a:gd name="T110" fmla="*/ 38 w 1207"/>
                  <a:gd name="T111" fmla="*/ 5 h 711"/>
                  <a:gd name="T112" fmla="*/ 41 w 1207"/>
                  <a:gd name="T113" fmla="*/ 4 h 711"/>
                  <a:gd name="T114" fmla="*/ 42 w 1207"/>
                  <a:gd name="T115" fmla="*/ 1 h 711"/>
                  <a:gd name="T116" fmla="*/ 43 w 1207"/>
                  <a:gd name="T117" fmla="*/ 1 h 711"/>
                  <a:gd name="T118" fmla="*/ 44 w 1207"/>
                  <a:gd name="T119" fmla="*/ 4 h 711"/>
                  <a:gd name="T120" fmla="*/ 42 w 1207"/>
                  <a:gd name="T121" fmla="*/ 6 h 711"/>
                  <a:gd name="T122" fmla="*/ 41 w 1207"/>
                  <a:gd name="T123" fmla="*/ 6 h 71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207"/>
                  <a:gd name="T187" fmla="*/ 0 h 711"/>
                  <a:gd name="T188" fmla="*/ 1207 w 1207"/>
                  <a:gd name="T189" fmla="*/ 711 h 71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207" h="711">
                    <a:moveTo>
                      <a:pt x="1099" y="448"/>
                    </a:moveTo>
                    <a:lnTo>
                      <a:pt x="1101" y="452"/>
                    </a:lnTo>
                    <a:lnTo>
                      <a:pt x="1101" y="455"/>
                    </a:lnTo>
                    <a:lnTo>
                      <a:pt x="1101" y="459"/>
                    </a:lnTo>
                    <a:lnTo>
                      <a:pt x="1101" y="463"/>
                    </a:lnTo>
                    <a:lnTo>
                      <a:pt x="1101" y="469"/>
                    </a:lnTo>
                    <a:lnTo>
                      <a:pt x="1101" y="475"/>
                    </a:lnTo>
                    <a:lnTo>
                      <a:pt x="1103" y="480"/>
                    </a:lnTo>
                    <a:lnTo>
                      <a:pt x="1103" y="488"/>
                    </a:lnTo>
                    <a:lnTo>
                      <a:pt x="1103" y="494"/>
                    </a:lnTo>
                    <a:lnTo>
                      <a:pt x="1103" y="501"/>
                    </a:lnTo>
                    <a:lnTo>
                      <a:pt x="1105" y="509"/>
                    </a:lnTo>
                    <a:lnTo>
                      <a:pt x="1105" y="519"/>
                    </a:lnTo>
                    <a:lnTo>
                      <a:pt x="1107" y="526"/>
                    </a:lnTo>
                    <a:lnTo>
                      <a:pt x="1107" y="534"/>
                    </a:lnTo>
                    <a:lnTo>
                      <a:pt x="1109" y="544"/>
                    </a:lnTo>
                    <a:lnTo>
                      <a:pt x="1109" y="553"/>
                    </a:lnTo>
                    <a:lnTo>
                      <a:pt x="1111" y="563"/>
                    </a:lnTo>
                    <a:lnTo>
                      <a:pt x="1113" y="571"/>
                    </a:lnTo>
                    <a:lnTo>
                      <a:pt x="1115" y="580"/>
                    </a:lnTo>
                    <a:lnTo>
                      <a:pt x="1117" y="592"/>
                    </a:lnTo>
                    <a:lnTo>
                      <a:pt x="1119" y="601"/>
                    </a:lnTo>
                    <a:lnTo>
                      <a:pt x="1121" y="611"/>
                    </a:lnTo>
                    <a:lnTo>
                      <a:pt x="1123" y="620"/>
                    </a:lnTo>
                    <a:lnTo>
                      <a:pt x="1124" y="630"/>
                    </a:lnTo>
                    <a:lnTo>
                      <a:pt x="1128" y="642"/>
                    </a:lnTo>
                    <a:lnTo>
                      <a:pt x="1130" y="651"/>
                    </a:lnTo>
                    <a:lnTo>
                      <a:pt x="1134" y="661"/>
                    </a:lnTo>
                    <a:lnTo>
                      <a:pt x="1138" y="670"/>
                    </a:lnTo>
                    <a:lnTo>
                      <a:pt x="1142" y="682"/>
                    </a:lnTo>
                    <a:lnTo>
                      <a:pt x="1146" y="692"/>
                    </a:lnTo>
                    <a:lnTo>
                      <a:pt x="1149" y="701"/>
                    </a:lnTo>
                    <a:lnTo>
                      <a:pt x="1153" y="711"/>
                    </a:lnTo>
                    <a:lnTo>
                      <a:pt x="1151" y="711"/>
                    </a:lnTo>
                    <a:lnTo>
                      <a:pt x="1149" y="711"/>
                    </a:lnTo>
                    <a:lnTo>
                      <a:pt x="1147" y="709"/>
                    </a:lnTo>
                    <a:lnTo>
                      <a:pt x="1146" y="709"/>
                    </a:lnTo>
                    <a:lnTo>
                      <a:pt x="1142" y="709"/>
                    </a:lnTo>
                    <a:lnTo>
                      <a:pt x="1138" y="709"/>
                    </a:lnTo>
                    <a:lnTo>
                      <a:pt x="1134" y="709"/>
                    </a:lnTo>
                    <a:lnTo>
                      <a:pt x="1130" y="709"/>
                    </a:lnTo>
                    <a:lnTo>
                      <a:pt x="1126" y="707"/>
                    </a:lnTo>
                    <a:lnTo>
                      <a:pt x="1121" y="707"/>
                    </a:lnTo>
                    <a:lnTo>
                      <a:pt x="1117" y="707"/>
                    </a:lnTo>
                    <a:lnTo>
                      <a:pt x="1111" y="707"/>
                    </a:lnTo>
                    <a:lnTo>
                      <a:pt x="1105" y="705"/>
                    </a:lnTo>
                    <a:lnTo>
                      <a:pt x="1101" y="705"/>
                    </a:lnTo>
                    <a:lnTo>
                      <a:pt x="1096" y="705"/>
                    </a:lnTo>
                    <a:lnTo>
                      <a:pt x="1090" y="703"/>
                    </a:lnTo>
                    <a:lnTo>
                      <a:pt x="1084" y="703"/>
                    </a:lnTo>
                    <a:lnTo>
                      <a:pt x="1078" y="703"/>
                    </a:lnTo>
                    <a:lnTo>
                      <a:pt x="1073" y="701"/>
                    </a:lnTo>
                    <a:lnTo>
                      <a:pt x="1067" y="701"/>
                    </a:lnTo>
                    <a:lnTo>
                      <a:pt x="1063" y="699"/>
                    </a:lnTo>
                    <a:lnTo>
                      <a:pt x="1057" y="699"/>
                    </a:lnTo>
                    <a:lnTo>
                      <a:pt x="1052" y="697"/>
                    </a:lnTo>
                    <a:lnTo>
                      <a:pt x="1048" y="697"/>
                    </a:lnTo>
                    <a:lnTo>
                      <a:pt x="1042" y="695"/>
                    </a:lnTo>
                    <a:lnTo>
                      <a:pt x="1038" y="695"/>
                    </a:lnTo>
                    <a:lnTo>
                      <a:pt x="1034" y="693"/>
                    </a:lnTo>
                    <a:lnTo>
                      <a:pt x="1030" y="693"/>
                    </a:lnTo>
                    <a:lnTo>
                      <a:pt x="1027" y="692"/>
                    </a:lnTo>
                    <a:lnTo>
                      <a:pt x="1023" y="692"/>
                    </a:lnTo>
                    <a:lnTo>
                      <a:pt x="1019" y="690"/>
                    </a:lnTo>
                    <a:lnTo>
                      <a:pt x="1017" y="688"/>
                    </a:lnTo>
                    <a:lnTo>
                      <a:pt x="1013" y="688"/>
                    </a:lnTo>
                    <a:lnTo>
                      <a:pt x="1011" y="686"/>
                    </a:lnTo>
                    <a:lnTo>
                      <a:pt x="1007" y="686"/>
                    </a:lnTo>
                    <a:lnTo>
                      <a:pt x="1005" y="684"/>
                    </a:lnTo>
                    <a:lnTo>
                      <a:pt x="1004" y="684"/>
                    </a:lnTo>
                    <a:lnTo>
                      <a:pt x="1000" y="684"/>
                    </a:lnTo>
                    <a:lnTo>
                      <a:pt x="998" y="682"/>
                    </a:lnTo>
                    <a:lnTo>
                      <a:pt x="996" y="682"/>
                    </a:lnTo>
                    <a:lnTo>
                      <a:pt x="994" y="682"/>
                    </a:lnTo>
                    <a:lnTo>
                      <a:pt x="990" y="682"/>
                    </a:lnTo>
                    <a:lnTo>
                      <a:pt x="988" y="680"/>
                    </a:lnTo>
                    <a:lnTo>
                      <a:pt x="986" y="680"/>
                    </a:lnTo>
                    <a:lnTo>
                      <a:pt x="984" y="680"/>
                    </a:lnTo>
                    <a:lnTo>
                      <a:pt x="982" y="680"/>
                    </a:lnTo>
                    <a:lnTo>
                      <a:pt x="981" y="680"/>
                    </a:lnTo>
                    <a:lnTo>
                      <a:pt x="979" y="680"/>
                    </a:lnTo>
                    <a:lnTo>
                      <a:pt x="977" y="680"/>
                    </a:lnTo>
                    <a:lnTo>
                      <a:pt x="975" y="680"/>
                    </a:lnTo>
                    <a:lnTo>
                      <a:pt x="973" y="680"/>
                    </a:lnTo>
                    <a:lnTo>
                      <a:pt x="971" y="680"/>
                    </a:lnTo>
                    <a:lnTo>
                      <a:pt x="969" y="682"/>
                    </a:lnTo>
                    <a:lnTo>
                      <a:pt x="967" y="682"/>
                    </a:lnTo>
                    <a:lnTo>
                      <a:pt x="965" y="682"/>
                    </a:lnTo>
                    <a:lnTo>
                      <a:pt x="963" y="684"/>
                    </a:lnTo>
                    <a:lnTo>
                      <a:pt x="961" y="684"/>
                    </a:lnTo>
                    <a:lnTo>
                      <a:pt x="959" y="686"/>
                    </a:lnTo>
                    <a:lnTo>
                      <a:pt x="957" y="686"/>
                    </a:lnTo>
                    <a:lnTo>
                      <a:pt x="957" y="688"/>
                    </a:lnTo>
                    <a:lnTo>
                      <a:pt x="956" y="688"/>
                    </a:lnTo>
                    <a:lnTo>
                      <a:pt x="954" y="688"/>
                    </a:lnTo>
                    <a:lnTo>
                      <a:pt x="954" y="690"/>
                    </a:lnTo>
                    <a:lnTo>
                      <a:pt x="952" y="690"/>
                    </a:lnTo>
                    <a:lnTo>
                      <a:pt x="950" y="692"/>
                    </a:lnTo>
                    <a:lnTo>
                      <a:pt x="948" y="692"/>
                    </a:lnTo>
                    <a:lnTo>
                      <a:pt x="946" y="692"/>
                    </a:lnTo>
                    <a:lnTo>
                      <a:pt x="946" y="693"/>
                    </a:lnTo>
                    <a:lnTo>
                      <a:pt x="944" y="693"/>
                    </a:lnTo>
                    <a:lnTo>
                      <a:pt x="942" y="695"/>
                    </a:lnTo>
                    <a:lnTo>
                      <a:pt x="940" y="695"/>
                    </a:lnTo>
                    <a:lnTo>
                      <a:pt x="938" y="695"/>
                    </a:lnTo>
                    <a:lnTo>
                      <a:pt x="936" y="697"/>
                    </a:lnTo>
                    <a:lnTo>
                      <a:pt x="934" y="697"/>
                    </a:lnTo>
                    <a:lnTo>
                      <a:pt x="933" y="697"/>
                    </a:lnTo>
                    <a:lnTo>
                      <a:pt x="931" y="699"/>
                    </a:lnTo>
                    <a:lnTo>
                      <a:pt x="929" y="699"/>
                    </a:lnTo>
                    <a:lnTo>
                      <a:pt x="927" y="699"/>
                    </a:lnTo>
                    <a:lnTo>
                      <a:pt x="925" y="699"/>
                    </a:lnTo>
                    <a:lnTo>
                      <a:pt x="925" y="701"/>
                    </a:lnTo>
                    <a:lnTo>
                      <a:pt x="923" y="701"/>
                    </a:lnTo>
                    <a:lnTo>
                      <a:pt x="921" y="701"/>
                    </a:lnTo>
                    <a:lnTo>
                      <a:pt x="919" y="701"/>
                    </a:lnTo>
                    <a:lnTo>
                      <a:pt x="917" y="703"/>
                    </a:lnTo>
                    <a:lnTo>
                      <a:pt x="915" y="703"/>
                    </a:lnTo>
                    <a:lnTo>
                      <a:pt x="913" y="703"/>
                    </a:lnTo>
                    <a:lnTo>
                      <a:pt x="911" y="703"/>
                    </a:lnTo>
                    <a:lnTo>
                      <a:pt x="910" y="703"/>
                    </a:lnTo>
                    <a:lnTo>
                      <a:pt x="908" y="703"/>
                    </a:lnTo>
                    <a:lnTo>
                      <a:pt x="906" y="703"/>
                    </a:lnTo>
                    <a:lnTo>
                      <a:pt x="904" y="703"/>
                    </a:lnTo>
                    <a:lnTo>
                      <a:pt x="902" y="703"/>
                    </a:lnTo>
                    <a:lnTo>
                      <a:pt x="900" y="703"/>
                    </a:lnTo>
                    <a:lnTo>
                      <a:pt x="898" y="703"/>
                    </a:lnTo>
                    <a:lnTo>
                      <a:pt x="896" y="703"/>
                    </a:lnTo>
                    <a:lnTo>
                      <a:pt x="894" y="701"/>
                    </a:lnTo>
                    <a:lnTo>
                      <a:pt x="892" y="701"/>
                    </a:lnTo>
                    <a:lnTo>
                      <a:pt x="890" y="699"/>
                    </a:lnTo>
                    <a:lnTo>
                      <a:pt x="888" y="699"/>
                    </a:lnTo>
                    <a:lnTo>
                      <a:pt x="886" y="697"/>
                    </a:lnTo>
                    <a:lnTo>
                      <a:pt x="885" y="695"/>
                    </a:lnTo>
                    <a:lnTo>
                      <a:pt x="883" y="695"/>
                    </a:lnTo>
                    <a:lnTo>
                      <a:pt x="881" y="693"/>
                    </a:lnTo>
                    <a:lnTo>
                      <a:pt x="879" y="692"/>
                    </a:lnTo>
                    <a:lnTo>
                      <a:pt x="877" y="690"/>
                    </a:lnTo>
                    <a:lnTo>
                      <a:pt x="875" y="688"/>
                    </a:lnTo>
                    <a:lnTo>
                      <a:pt x="873" y="688"/>
                    </a:lnTo>
                    <a:lnTo>
                      <a:pt x="871" y="686"/>
                    </a:lnTo>
                    <a:lnTo>
                      <a:pt x="867" y="682"/>
                    </a:lnTo>
                    <a:lnTo>
                      <a:pt x="865" y="680"/>
                    </a:lnTo>
                    <a:lnTo>
                      <a:pt x="863" y="678"/>
                    </a:lnTo>
                    <a:lnTo>
                      <a:pt x="862" y="676"/>
                    </a:lnTo>
                    <a:lnTo>
                      <a:pt x="860" y="674"/>
                    </a:lnTo>
                    <a:lnTo>
                      <a:pt x="858" y="670"/>
                    </a:lnTo>
                    <a:lnTo>
                      <a:pt x="854" y="668"/>
                    </a:lnTo>
                    <a:lnTo>
                      <a:pt x="852" y="665"/>
                    </a:lnTo>
                    <a:lnTo>
                      <a:pt x="850" y="663"/>
                    </a:lnTo>
                    <a:lnTo>
                      <a:pt x="846" y="659"/>
                    </a:lnTo>
                    <a:lnTo>
                      <a:pt x="844" y="655"/>
                    </a:lnTo>
                    <a:lnTo>
                      <a:pt x="842" y="653"/>
                    </a:lnTo>
                    <a:lnTo>
                      <a:pt x="840" y="649"/>
                    </a:lnTo>
                    <a:lnTo>
                      <a:pt x="837" y="645"/>
                    </a:lnTo>
                    <a:lnTo>
                      <a:pt x="835" y="642"/>
                    </a:lnTo>
                    <a:lnTo>
                      <a:pt x="833" y="640"/>
                    </a:lnTo>
                    <a:lnTo>
                      <a:pt x="831" y="636"/>
                    </a:lnTo>
                    <a:lnTo>
                      <a:pt x="829" y="634"/>
                    </a:lnTo>
                    <a:lnTo>
                      <a:pt x="827" y="630"/>
                    </a:lnTo>
                    <a:lnTo>
                      <a:pt x="825" y="628"/>
                    </a:lnTo>
                    <a:lnTo>
                      <a:pt x="823" y="624"/>
                    </a:lnTo>
                    <a:lnTo>
                      <a:pt x="821" y="622"/>
                    </a:lnTo>
                    <a:lnTo>
                      <a:pt x="819" y="620"/>
                    </a:lnTo>
                    <a:lnTo>
                      <a:pt x="817" y="619"/>
                    </a:lnTo>
                    <a:lnTo>
                      <a:pt x="815" y="617"/>
                    </a:lnTo>
                    <a:lnTo>
                      <a:pt x="814" y="615"/>
                    </a:lnTo>
                    <a:lnTo>
                      <a:pt x="812" y="613"/>
                    </a:lnTo>
                    <a:lnTo>
                      <a:pt x="810" y="613"/>
                    </a:lnTo>
                    <a:lnTo>
                      <a:pt x="808" y="613"/>
                    </a:lnTo>
                    <a:lnTo>
                      <a:pt x="806" y="615"/>
                    </a:lnTo>
                    <a:lnTo>
                      <a:pt x="804" y="617"/>
                    </a:lnTo>
                    <a:lnTo>
                      <a:pt x="804" y="619"/>
                    </a:lnTo>
                    <a:lnTo>
                      <a:pt x="802" y="620"/>
                    </a:lnTo>
                    <a:lnTo>
                      <a:pt x="802" y="624"/>
                    </a:lnTo>
                    <a:lnTo>
                      <a:pt x="800" y="628"/>
                    </a:lnTo>
                    <a:lnTo>
                      <a:pt x="800" y="632"/>
                    </a:lnTo>
                    <a:lnTo>
                      <a:pt x="800" y="636"/>
                    </a:lnTo>
                    <a:lnTo>
                      <a:pt x="798" y="642"/>
                    </a:lnTo>
                    <a:lnTo>
                      <a:pt x="798" y="647"/>
                    </a:lnTo>
                    <a:lnTo>
                      <a:pt x="798" y="653"/>
                    </a:lnTo>
                    <a:lnTo>
                      <a:pt x="798" y="659"/>
                    </a:lnTo>
                    <a:lnTo>
                      <a:pt x="796" y="665"/>
                    </a:lnTo>
                    <a:lnTo>
                      <a:pt x="796" y="670"/>
                    </a:lnTo>
                    <a:lnTo>
                      <a:pt x="794" y="674"/>
                    </a:lnTo>
                    <a:lnTo>
                      <a:pt x="794" y="678"/>
                    </a:lnTo>
                    <a:lnTo>
                      <a:pt x="792" y="682"/>
                    </a:lnTo>
                    <a:lnTo>
                      <a:pt x="792" y="686"/>
                    </a:lnTo>
                    <a:lnTo>
                      <a:pt x="791" y="688"/>
                    </a:lnTo>
                    <a:lnTo>
                      <a:pt x="789" y="692"/>
                    </a:lnTo>
                    <a:lnTo>
                      <a:pt x="787" y="693"/>
                    </a:lnTo>
                    <a:lnTo>
                      <a:pt x="787" y="695"/>
                    </a:lnTo>
                    <a:lnTo>
                      <a:pt x="785" y="697"/>
                    </a:lnTo>
                    <a:lnTo>
                      <a:pt x="783" y="697"/>
                    </a:lnTo>
                    <a:lnTo>
                      <a:pt x="781" y="697"/>
                    </a:lnTo>
                    <a:lnTo>
                      <a:pt x="777" y="699"/>
                    </a:lnTo>
                    <a:lnTo>
                      <a:pt x="775" y="699"/>
                    </a:lnTo>
                    <a:lnTo>
                      <a:pt x="773" y="699"/>
                    </a:lnTo>
                    <a:lnTo>
                      <a:pt x="771" y="697"/>
                    </a:lnTo>
                    <a:lnTo>
                      <a:pt x="768" y="697"/>
                    </a:lnTo>
                    <a:lnTo>
                      <a:pt x="766" y="695"/>
                    </a:lnTo>
                    <a:lnTo>
                      <a:pt x="762" y="693"/>
                    </a:lnTo>
                    <a:lnTo>
                      <a:pt x="760" y="692"/>
                    </a:lnTo>
                    <a:lnTo>
                      <a:pt x="756" y="690"/>
                    </a:lnTo>
                    <a:lnTo>
                      <a:pt x="752" y="686"/>
                    </a:lnTo>
                    <a:lnTo>
                      <a:pt x="748" y="684"/>
                    </a:lnTo>
                    <a:lnTo>
                      <a:pt x="744" y="680"/>
                    </a:lnTo>
                    <a:lnTo>
                      <a:pt x="741" y="676"/>
                    </a:lnTo>
                    <a:lnTo>
                      <a:pt x="737" y="672"/>
                    </a:lnTo>
                    <a:lnTo>
                      <a:pt x="733" y="667"/>
                    </a:lnTo>
                    <a:lnTo>
                      <a:pt x="729" y="663"/>
                    </a:lnTo>
                    <a:lnTo>
                      <a:pt x="725" y="657"/>
                    </a:lnTo>
                    <a:lnTo>
                      <a:pt x="721" y="651"/>
                    </a:lnTo>
                    <a:lnTo>
                      <a:pt x="716" y="647"/>
                    </a:lnTo>
                    <a:lnTo>
                      <a:pt x="714" y="644"/>
                    </a:lnTo>
                    <a:lnTo>
                      <a:pt x="710" y="640"/>
                    </a:lnTo>
                    <a:lnTo>
                      <a:pt x="706" y="636"/>
                    </a:lnTo>
                    <a:lnTo>
                      <a:pt x="702" y="632"/>
                    </a:lnTo>
                    <a:lnTo>
                      <a:pt x="700" y="628"/>
                    </a:lnTo>
                    <a:lnTo>
                      <a:pt x="698" y="626"/>
                    </a:lnTo>
                    <a:lnTo>
                      <a:pt x="695" y="624"/>
                    </a:lnTo>
                    <a:lnTo>
                      <a:pt x="693" y="620"/>
                    </a:lnTo>
                    <a:lnTo>
                      <a:pt x="691" y="619"/>
                    </a:lnTo>
                    <a:lnTo>
                      <a:pt x="689" y="619"/>
                    </a:lnTo>
                    <a:lnTo>
                      <a:pt x="687" y="617"/>
                    </a:lnTo>
                    <a:lnTo>
                      <a:pt x="685" y="617"/>
                    </a:lnTo>
                    <a:lnTo>
                      <a:pt x="683" y="615"/>
                    </a:lnTo>
                    <a:lnTo>
                      <a:pt x="681" y="615"/>
                    </a:lnTo>
                    <a:lnTo>
                      <a:pt x="679" y="615"/>
                    </a:lnTo>
                    <a:lnTo>
                      <a:pt x="677" y="615"/>
                    </a:lnTo>
                    <a:lnTo>
                      <a:pt x="675" y="615"/>
                    </a:lnTo>
                    <a:lnTo>
                      <a:pt x="675" y="617"/>
                    </a:lnTo>
                    <a:lnTo>
                      <a:pt x="674" y="617"/>
                    </a:lnTo>
                    <a:lnTo>
                      <a:pt x="672" y="619"/>
                    </a:lnTo>
                    <a:lnTo>
                      <a:pt x="670" y="620"/>
                    </a:lnTo>
                    <a:lnTo>
                      <a:pt x="666" y="622"/>
                    </a:lnTo>
                    <a:lnTo>
                      <a:pt x="664" y="624"/>
                    </a:lnTo>
                    <a:lnTo>
                      <a:pt x="662" y="626"/>
                    </a:lnTo>
                    <a:lnTo>
                      <a:pt x="660" y="628"/>
                    </a:lnTo>
                    <a:lnTo>
                      <a:pt x="656" y="630"/>
                    </a:lnTo>
                    <a:lnTo>
                      <a:pt x="654" y="634"/>
                    </a:lnTo>
                    <a:lnTo>
                      <a:pt x="650" y="636"/>
                    </a:lnTo>
                    <a:lnTo>
                      <a:pt x="649" y="640"/>
                    </a:lnTo>
                    <a:lnTo>
                      <a:pt x="645" y="644"/>
                    </a:lnTo>
                    <a:lnTo>
                      <a:pt x="641" y="647"/>
                    </a:lnTo>
                    <a:lnTo>
                      <a:pt x="637" y="649"/>
                    </a:lnTo>
                    <a:lnTo>
                      <a:pt x="633" y="653"/>
                    </a:lnTo>
                    <a:lnTo>
                      <a:pt x="629" y="655"/>
                    </a:lnTo>
                    <a:lnTo>
                      <a:pt x="626" y="657"/>
                    </a:lnTo>
                    <a:lnTo>
                      <a:pt x="624" y="659"/>
                    </a:lnTo>
                    <a:lnTo>
                      <a:pt x="620" y="661"/>
                    </a:lnTo>
                    <a:lnTo>
                      <a:pt x="616" y="661"/>
                    </a:lnTo>
                    <a:lnTo>
                      <a:pt x="612" y="663"/>
                    </a:lnTo>
                    <a:lnTo>
                      <a:pt x="610" y="663"/>
                    </a:lnTo>
                    <a:lnTo>
                      <a:pt x="606" y="665"/>
                    </a:lnTo>
                    <a:lnTo>
                      <a:pt x="604" y="665"/>
                    </a:lnTo>
                    <a:lnTo>
                      <a:pt x="601" y="665"/>
                    </a:lnTo>
                    <a:lnTo>
                      <a:pt x="597" y="665"/>
                    </a:lnTo>
                    <a:lnTo>
                      <a:pt x="595" y="665"/>
                    </a:lnTo>
                    <a:lnTo>
                      <a:pt x="591" y="665"/>
                    </a:lnTo>
                    <a:lnTo>
                      <a:pt x="589" y="665"/>
                    </a:lnTo>
                    <a:lnTo>
                      <a:pt x="585" y="663"/>
                    </a:lnTo>
                    <a:lnTo>
                      <a:pt x="583" y="663"/>
                    </a:lnTo>
                    <a:lnTo>
                      <a:pt x="579" y="663"/>
                    </a:lnTo>
                    <a:lnTo>
                      <a:pt x="578" y="663"/>
                    </a:lnTo>
                    <a:lnTo>
                      <a:pt x="574" y="661"/>
                    </a:lnTo>
                    <a:lnTo>
                      <a:pt x="572" y="661"/>
                    </a:lnTo>
                    <a:lnTo>
                      <a:pt x="570" y="659"/>
                    </a:lnTo>
                    <a:lnTo>
                      <a:pt x="566" y="659"/>
                    </a:lnTo>
                    <a:lnTo>
                      <a:pt x="564" y="659"/>
                    </a:lnTo>
                    <a:lnTo>
                      <a:pt x="562" y="657"/>
                    </a:lnTo>
                    <a:lnTo>
                      <a:pt x="558" y="657"/>
                    </a:lnTo>
                    <a:lnTo>
                      <a:pt x="556" y="657"/>
                    </a:lnTo>
                    <a:lnTo>
                      <a:pt x="555" y="655"/>
                    </a:lnTo>
                    <a:lnTo>
                      <a:pt x="553" y="655"/>
                    </a:lnTo>
                    <a:lnTo>
                      <a:pt x="549" y="655"/>
                    </a:lnTo>
                    <a:lnTo>
                      <a:pt x="547" y="655"/>
                    </a:lnTo>
                    <a:lnTo>
                      <a:pt x="545" y="655"/>
                    </a:lnTo>
                    <a:lnTo>
                      <a:pt x="543" y="653"/>
                    </a:lnTo>
                    <a:lnTo>
                      <a:pt x="541" y="653"/>
                    </a:lnTo>
                    <a:lnTo>
                      <a:pt x="539" y="653"/>
                    </a:lnTo>
                    <a:lnTo>
                      <a:pt x="535" y="653"/>
                    </a:lnTo>
                    <a:lnTo>
                      <a:pt x="533" y="653"/>
                    </a:lnTo>
                    <a:lnTo>
                      <a:pt x="532" y="651"/>
                    </a:lnTo>
                    <a:lnTo>
                      <a:pt x="530" y="651"/>
                    </a:lnTo>
                    <a:lnTo>
                      <a:pt x="528" y="651"/>
                    </a:lnTo>
                    <a:lnTo>
                      <a:pt x="524" y="651"/>
                    </a:lnTo>
                    <a:lnTo>
                      <a:pt x="522" y="651"/>
                    </a:lnTo>
                    <a:lnTo>
                      <a:pt x="520" y="649"/>
                    </a:lnTo>
                    <a:lnTo>
                      <a:pt x="518" y="649"/>
                    </a:lnTo>
                    <a:lnTo>
                      <a:pt x="516" y="649"/>
                    </a:lnTo>
                    <a:lnTo>
                      <a:pt x="514" y="649"/>
                    </a:lnTo>
                    <a:lnTo>
                      <a:pt x="510" y="649"/>
                    </a:lnTo>
                    <a:lnTo>
                      <a:pt x="508" y="649"/>
                    </a:lnTo>
                    <a:lnTo>
                      <a:pt x="507" y="647"/>
                    </a:lnTo>
                    <a:lnTo>
                      <a:pt x="505" y="647"/>
                    </a:lnTo>
                    <a:lnTo>
                      <a:pt x="503" y="647"/>
                    </a:lnTo>
                    <a:lnTo>
                      <a:pt x="499" y="647"/>
                    </a:lnTo>
                    <a:lnTo>
                      <a:pt x="497" y="647"/>
                    </a:lnTo>
                    <a:lnTo>
                      <a:pt x="495" y="647"/>
                    </a:lnTo>
                    <a:lnTo>
                      <a:pt x="493" y="647"/>
                    </a:lnTo>
                    <a:lnTo>
                      <a:pt x="491" y="647"/>
                    </a:lnTo>
                    <a:lnTo>
                      <a:pt x="489" y="649"/>
                    </a:lnTo>
                    <a:lnTo>
                      <a:pt x="487" y="649"/>
                    </a:lnTo>
                    <a:lnTo>
                      <a:pt x="484" y="649"/>
                    </a:lnTo>
                    <a:lnTo>
                      <a:pt x="482" y="649"/>
                    </a:lnTo>
                    <a:lnTo>
                      <a:pt x="480" y="649"/>
                    </a:lnTo>
                    <a:lnTo>
                      <a:pt x="478" y="651"/>
                    </a:lnTo>
                    <a:lnTo>
                      <a:pt x="476" y="651"/>
                    </a:lnTo>
                    <a:lnTo>
                      <a:pt x="474" y="653"/>
                    </a:lnTo>
                    <a:lnTo>
                      <a:pt x="470" y="653"/>
                    </a:lnTo>
                    <a:lnTo>
                      <a:pt x="468" y="655"/>
                    </a:lnTo>
                    <a:lnTo>
                      <a:pt x="466" y="655"/>
                    </a:lnTo>
                    <a:lnTo>
                      <a:pt x="462" y="657"/>
                    </a:lnTo>
                    <a:lnTo>
                      <a:pt x="461" y="659"/>
                    </a:lnTo>
                    <a:lnTo>
                      <a:pt x="457" y="661"/>
                    </a:lnTo>
                    <a:lnTo>
                      <a:pt x="455" y="661"/>
                    </a:lnTo>
                    <a:lnTo>
                      <a:pt x="451" y="663"/>
                    </a:lnTo>
                    <a:lnTo>
                      <a:pt x="447" y="665"/>
                    </a:lnTo>
                    <a:lnTo>
                      <a:pt x="445" y="667"/>
                    </a:lnTo>
                    <a:lnTo>
                      <a:pt x="441" y="668"/>
                    </a:lnTo>
                    <a:lnTo>
                      <a:pt x="437" y="670"/>
                    </a:lnTo>
                    <a:lnTo>
                      <a:pt x="434" y="670"/>
                    </a:lnTo>
                    <a:lnTo>
                      <a:pt x="432" y="672"/>
                    </a:lnTo>
                    <a:lnTo>
                      <a:pt x="428" y="674"/>
                    </a:lnTo>
                    <a:lnTo>
                      <a:pt x="424" y="676"/>
                    </a:lnTo>
                    <a:lnTo>
                      <a:pt x="420" y="678"/>
                    </a:lnTo>
                    <a:lnTo>
                      <a:pt x="418" y="678"/>
                    </a:lnTo>
                    <a:lnTo>
                      <a:pt x="414" y="680"/>
                    </a:lnTo>
                    <a:lnTo>
                      <a:pt x="411" y="682"/>
                    </a:lnTo>
                    <a:lnTo>
                      <a:pt x="407" y="684"/>
                    </a:lnTo>
                    <a:lnTo>
                      <a:pt x="403" y="684"/>
                    </a:lnTo>
                    <a:lnTo>
                      <a:pt x="401" y="686"/>
                    </a:lnTo>
                    <a:lnTo>
                      <a:pt x="397" y="686"/>
                    </a:lnTo>
                    <a:lnTo>
                      <a:pt x="393" y="688"/>
                    </a:lnTo>
                    <a:lnTo>
                      <a:pt x="391" y="688"/>
                    </a:lnTo>
                    <a:lnTo>
                      <a:pt x="388" y="688"/>
                    </a:lnTo>
                    <a:lnTo>
                      <a:pt x="384" y="690"/>
                    </a:lnTo>
                    <a:lnTo>
                      <a:pt x="382" y="690"/>
                    </a:lnTo>
                    <a:lnTo>
                      <a:pt x="378" y="690"/>
                    </a:lnTo>
                    <a:lnTo>
                      <a:pt x="374" y="690"/>
                    </a:lnTo>
                    <a:lnTo>
                      <a:pt x="372" y="690"/>
                    </a:lnTo>
                    <a:lnTo>
                      <a:pt x="368" y="690"/>
                    </a:lnTo>
                    <a:lnTo>
                      <a:pt x="365" y="690"/>
                    </a:lnTo>
                    <a:lnTo>
                      <a:pt x="361" y="690"/>
                    </a:lnTo>
                    <a:lnTo>
                      <a:pt x="355" y="690"/>
                    </a:lnTo>
                    <a:lnTo>
                      <a:pt x="351" y="690"/>
                    </a:lnTo>
                    <a:lnTo>
                      <a:pt x="347" y="690"/>
                    </a:lnTo>
                    <a:lnTo>
                      <a:pt x="342" y="690"/>
                    </a:lnTo>
                    <a:lnTo>
                      <a:pt x="338" y="690"/>
                    </a:lnTo>
                    <a:lnTo>
                      <a:pt x="332" y="688"/>
                    </a:lnTo>
                    <a:lnTo>
                      <a:pt x="326" y="688"/>
                    </a:lnTo>
                    <a:lnTo>
                      <a:pt x="322" y="688"/>
                    </a:lnTo>
                    <a:lnTo>
                      <a:pt x="317" y="688"/>
                    </a:lnTo>
                    <a:lnTo>
                      <a:pt x="311" y="688"/>
                    </a:lnTo>
                    <a:lnTo>
                      <a:pt x="307" y="688"/>
                    </a:lnTo>
                    <a:lnTo>
                      <a:pt x="301" y="688"/>
                    </a:lnTo>
                    <a:lnTo>
                      <a:pt x="295" y="688"/>
                    </a:lnTo>
                    <a:lnTo>
                      <a:pt x="292" y="688"/>
                    </a:lnTo>
                    <a:lnTo>
                      <a:pt x="286" y="688"/>
                    </a:lnTo>
                    <a:lnTo>
                      <a:pt x="280" y="686"/>
                    </a:lnTo>
                    <a:lnTo>
                      <a:pt x="276" y="686"/>
                    </a:lnTo>
                    <a:lnTo>
                      <a:pt x="272" y="686"/>
                    </a:lnTo>
                    <a:lnTo>
                      <a:pt x="267" y="686"/>
                    </a:lnTo>
                    <a:lnTo>
                      <a:pt x="263" y="686"/>
                    </a:lnTo>
                    <a:lnTo>
                      <a:pt x="259" y="686"/>
                    </a:lnTo>
                    <a:lnTo>
                      <a:pt x="255" y="686"/>
                    </a:lnTo>
                    <a:lnTo>
                      <a:pt x="251" y="684"/>
                    </a:lnTo>
                    <a:lnTo>
                      <a:pt x="248" y="684"/>
                    </a:lnTo>
                    <a:lnTo>
                      <a:pt x="246" y="684"/>
                    </a:lnTo>
                    <a:lnTo>
                      <a:pt x="242" y="684"/>
                    </a:lnTo>
                    <a:lnTo>
                      <a:pt x="240" y="684"/>
                    </a:lnTo>
                    <a:lnTo>
                      <a:pt x="238" y="684"/>
                    </a:lnTo>
                    <a:lnTo>
                      <a:pt x="236" y="684"/>
                    </a:lnTo>
                    <a:lnTo>
                      <a:pt x="234" y="682"/>
                    </a:lnTo>
                    <a:lnTo>
                      <a:pt x="232" y="682"/>
                    </a:lnTo>
                    <a:lnTo>
                      <a:pt x="230" y="682"/>
                    </a:lnTo>
                    <a:lnTo>
                      <a:pt x="228" y="682"/>
                    </a:lnTo>
                    <a:lnTo>
                      <a:pt x="226" y="682"/>
                    </a:lnTo>
                    <a:lnTo>
                      <a:pt x="224" y="682"/>
                    </a:lnTo>
                    <a:lnTo>
                      <a:pt x="223" y="680"/>
                    </a:lnTo>
                    <a:lnTo>
                      <a:pt x="221" y="680"/>
                    </a:lnTo>
                    <a:lnTo>
                      <a:pt x="219" y="680"/>
                    </a:lnTo>
                    <a:lnTo>
                      <a:pt x="217" y="680"/>
                    </a:lnTo>
                    <a:lnTo>
                      <a:pt x="215" y="680"/>
                    </a:lnTo>
                    <a:lnTo>
                      <a:pt x="213" y="680"/>
                    </a:lnTo>
                    <a:lnTo>
                      <a:pt x="211" y="680"/>
                    </a:lnTo>
                    <a:lnTo>
                      <a:pt x="209" y="680"/>
                    </a:lnTo>
                    <a:lnTo>
                      <a:pt x="207" y="680"/>
                    </a:lnTo>
                    <a:lnTo>
                      <a:pt x="205" y="680"/>
                    </a:lnTo>
                    <a:lnTo>
                      <a:pt x="203" y="680"/>
                    </a:lnTo>
                    <a:lnTo>
                      <a:pt x="201" y="680"/>
                    </a:lnTo>
                    <a:lnTo>
                      <a:pt x="201" y="682"/>
                    </a:lnTo>
                    <a:lnTo>
                      <a:pt x="200" y="682"/>
                    </a:lnTo>
                    <a:lnTo>
                      <a:pt x="198" y="684"/>
                    </a:lnTo>
                    <a:lnTo>
                      <a:pt x="196" y="684"/>
                    </a:lnTo>
                    <a:lnTo>
                      <a:pt x="194" y="686"/>
                    </a:lnTo>
                    <a:lnTo>
                      <a:pt x="194" y="688"/>
                    </a:lnTo>
                    <a:lnTo>
                      <a:pt x="192" y="688"/>
                    </a:lnTo>
                    <a:lnTo>
                      <a:pt x="190" y="690"/>
                    </a:lnTo>
                    <a:lnTo>
                      <a:pt x="190" y="692"/>
                    </a:lnTo>
                    <a:lnTo>
                      <a:pt x="188" y="693"/>
                    </a:lnTo>
                    <a:lnTo>
                      <a:pt x="186" y="693"/>
                    </a:lnTo>
                    <a:lnTo>
                      <a:pt x="184" y="695"/>
                    </a:lnTo>
                    <a:lnTo>
                      <a:pt x="182" y="697"/>
                    </a:lnTo>
                    <a:lnTo>
                      <a:pt x="180" y="699"/>
                    </a:lnTo>
                    <a:lnTo>
                      <a:pt x="178" y="699"/>
                    </a:lnTo>
                    <a:lnTo>
                      <a:pt x="175" y="701"/>
                    </a:lnTo>
                    <a:lnTo>
                      <a:pt x="173" y="703"/>
                    </a:lnTo>
                    <a:lnTo>
                      <a:pt x="171" y="703"/>
                    </a:lnTo>
                    <a:lnTo>
                      <a:pt x="167" y="705"/>
                    </a:lnTo>
                    <a:lnTo>
                      <a:pt x="165" y="707"/>
                    </a:lnTo>
                    <a:lnTo>
                      <a:pt x="163" y="707"/>
                    </a:lnTo>
                    <a:lnTo>
                      <a:pt x="159" y="709"/>
                    </a:lnTo>
                    <a:lnTo>
                      <a:pt x="155" y="709"/>
                    </a:lnTo>
                    <a:lnTo>
                      <a:pt x="153" y="709"/>
                    </a:lnTo>
                    <a:lnTo>
                      <a:pt x="150" y="711"/>
                    </a:lnTo>
                    <a:lnTo>
                      <a:pt x="148" y="711"/>
                    </a:lnTo>
                    <a:lnTo>
                      <a:pt x="144" y="711"/>
                    </a:lnTo>
                    <a:lnTo>
                      <a:pt x="142" y="711"/>
                    </a:lnTo>
                    <a:lnTo>
                      <a:pt x="138" y="709"/>
                    </a:lnTo>
                    <a:lnTo>
                      <a:pt x="134" y="709"/>
                    </a:lnTo>
                    <a:lnTo>
                      <a:pt x="132" y="709"/>
                    </a:lnTo>
                    <a:lnTo>
                      <a:pt x="129" y="707"/>
                    </a:lnTo>
                    <a:lnTo>
                      <a:pt x="127" y="705"/>
                    </a:lnTo>
                    <a:lnTo>
                      <a:pt x="123" y="703"/>
                    </a:lnTo>
                    <a:lnTo>
                      <a:pt x="121" y="701"/>
                    </a:lnTo>
                    <a:lnTo>
                      <a:pt x="119" y="699"/>
                    </a:lnTo>
                    <a:lnTo>
                      <a:pt x="115" y="697"/>
                    </a:lnTo>
                    <a:lnTo>
                      <a:pt x="113" y="693"/>
                    </a:lnTo>
                    <a:lnTo>
                      <a:pt x="111" y="692"/>
                    </a:lnTo>
                    <a:lnTo>
                      <a:pt x="107" y="688"/>
                    </a:lnTo>
                    <a:lnTo>
                      <a:pt x="106" y="684"/>
                    </a:lnTo>
                    <a:lnTo>
                      <a:pt x="104" y="682"/>
                    </a:lnTo>
                    <a:lnTo>
                      <a:pt x="100" y="680"/>
                    </a:lnTo>
                    <a:lnTo>
                      <a:pt x="96" y="678"/>
                    </a:lnTo>
                    <a:lnTo>
                      <a:pt x="94" y="676"/>
                    </a:lnTo>
                    <a:lnTo>
                      <a:pt x="90" y="674"/>
                    </a:lnTo>
                    <a:lnTo>
                      <a:pt x="86" y="674"/>
                    </a:lnTo>
                    <a:lnTo>
                      <a:pt x="82" y="674"/>
                    </a:lnTo>
                    <a:lnTo>
                      <a:pt x="79" y="674"/>
                    </a:lnTo>
                    <a:lnTo>
                      <a:pt x="75" y="672"/>
                    </a:lnTo>
                    <a:lnTo>
                      <a:pt x="71" y="674"/>
                    </a:lnTo>
                    <a:lnTo>
                      <a:pt x="67" y="674"/>
                    </a:lnTo>
                    <a:lnTo>
                      <a:pt x="63" y="674"/>
                    </a:lnTo>
                    <a:lnTo>
                      <a:pt x="58" y="674"/>
                    </a:lnTo>
                    <a:lnTo>
                      <a:pt x="54" y="676"/>
                    </a:lnTo>
                    <a:lnTo>
                      <a:pt x="50" y="678"/>
                    </a:lnTo>
                    <a:lnTo>
                      <a:pt x="46" y="678"/>
                    </a:lnTo>
                    <a:lnTo>
                      <a:pt x="42" y="680"/>
                    </a:lnTo>
                    <a:lnTo>
                      <a:pt x="38" y="682"/>
                    </a:lnTo>
                    <a:lnTo>
                      <a:pt x="35" y="684"/>
                    </a:lnTo>
                    <a:lnTo>
                      <a:pt x="31" y="684"/>
                    </a:lnTo>
                    <a:lnTo>
                      <a:pt x="29" y="686"/>
                    </a:lnTo>
                    <a:lnTo>
                      <a:pt x="25" y="688"/>
                    </a:lnTo>
                    <a:lnTo>
                      <a:pt x="21" y="690"/>
                    </a:lnTo>
                    <a:lnTo>
                      <a:pt x="19" y="692"/>
                    </a:lnTo>
                    <a:lnTo>
                      <a:pt x="15" y="693"/>
                    </a:lnTo>
                    <a:lnTo>
                      <a:pt x="13" y="695"/>
                    </a:lnTo>
                    <a:lnTo>
                      <a:pt x="11" y="697"/>
                    </a:lnTo>
                    <a:lnTo>
                      <a:pt x="10" y="699"/>
                    </a:lnTo>
                    <a:lnTo>
                      <a:pt x="8" y="701"/>
                    </a:lnTo>
                    <a:lnTo>
                      <a:pt x="6" y="703"/>
                    </a:lnTo>
                    <a:lnTo>
                      <a:pt x="4" y="705"/>
                    </a:lnTo>
                    <a:lnTo>
                      <a:pt x="2" y="705"/>
                    </a:lnTo>
                    <a:lnTo>
                      <a:pt x="0" y="703"/>
                    </a:lnTo>
                    <a:lnTo>
                      <a:pt x="0" y="701"/>
                    </a:lnTo>
                    <a:lnTo>
                      <a:pt x="0" y="699"/>
                    </a:lnTo>
                    <a:lnTo>
                      <a:pt x="2" y="697"/>
                    </a:lnTo>
                    <a:lnTo>
                      <a:pt x="2" y="695"/>
                    </a:lnTo>
                    <a:lnTo>
                      <a:pt x="2" y="692"/>
                    </a:lnTo>
                    <a:lnTo>
                      <a:pt x="2" y="688"/>
                    </a:lnTo>
                    <a:lnTo>
                      <a:pt x="2" y="684"/>
                    </a:lnTo>
                    <a:lnTo>
                      <a:pt x="4" y="680"/>
                    </a:lnTo>
                    <a:lnTo>
                      <a:pt x="4" y="676"/>
                    </a:lnTo>
                    <a:lnTo>
                      <a:pt x="4" y="672"/>
                    </a:lnTo>
                    <a:lnTo>
                      <a:pt x="6" y="667"/>
                    </a:lnTo>
                    <a:lnTo>
                      <a:pt x="6" y="661"/>
                    </a:lnTo>
                    <a:lnTo>
                      <a:pt x="6" y="655"/>
                    </a:lnTo>
                    <a:lnTo>
                      <a:pt x="8" y="649"/>
                    </a:lnTo>
                    <a:lnTo>
                      <a:pt x="8" y="644"/>
                    </a:lnTo>
                    <a:lnTo>
                      <a:pt x="8" y="638"/>
                    </a:lnTo>
                    <a:lnTo>
                      <a:pt x="10" y="630"/>
                    </a:lnTo>
                    <a:lnTo>
                      <a:pt x="10" y="624"/>
                    </a:lnTo>
                    <a:lnTo>
                      <a:pt x="10" y="617"/>
                    </a:lnTo>
                    <a:lnTo>
                      <a:pt x="11" y="609"/>
                    </a:lnTo>
                    <a:lnTo>
                      <a:pt x="11" y="601"/>
                    </a:lnTo>
                    <a:lnTo>
                      <a:pt x="11" y="594"/>
                    </a:lnTo>
                    <a:lnTo>
                      <a:pt x="11" y="586"/>
                    </a:lnTo>
                    <a:lnTo>
                      <a:pt x="11" y="578"/>
                    </a:lnTo>
                    <a:lnTo>
                      <a:pt x="11" y="571"/>
                    </a:lnTo>
                    <a:lnTo>
                      <a:pt x="11" y="561"/>
                    </a:lnTo>
                    <a:lnTo>
                      <a:pt x="11" y="553"/>
                    </a:lnTo>
                    <a:lnTo>
                      <a:pt x="11" y="546"/>
                    </a:lnTo>
                    <a:lnTo>
                      <a:pt x="11" y="538"/>
                    </a:lnTo>
                    <a:lnTo>
                      <a:pt x="11" y="530"/>
                    </a:lnTo>
                    <a:lnTo>
                      <a:pt x="11" y="523"/>
                    </a:lnTo>
                    <a:lnTo>
                      <a:pt x="11" y="515"/>
                    </a:lnTo>
                    <a:lnTo>
                      <a:pt x="10" y="507"/>
                    </a:lnTo>
                    <a:lnTo>
                      <a:pt x="10" y="500"/>
                    </a:lnTo>
                    <a:lnTo>
                      <a:pt x="10" y="494"/>
                    </a:lnTo>
                    <a:lnTo>
                      <a:pt x="10" y="486"/>
                    </a:lnTo>
                    <a:lnTo>
                      <a:pt x="10" y="480"/>
                    </a:lnTo>
                    <a:lnTo>
                      <a:pt x="8" y="473"/>
                    </a:lnTo>
                    <a:lnTo>
                      <a:pt x="8" y="467"/>
                    </a:lnTo>
                    <a:lnTo>
                      <a:pt x="8" y="461"/>
                    </a:lnTo>
                    <a:lnTo>
                      <a:pt x="8" y="455"/>
                    </a:lnTo>
                    <a:lnTo>
                      <a:pt x="8" y="448"/>
                    </a:lnTo>
                    <a:lnTo>
                      <a:pt x="8" y="442"/>
                    </a:lnTo>
                    <a:lnTo>
                      <a:pt x="6" y="438"/>
                    </a:lnTo>
                    <a:lnTo>
                      <a:pt x="6" y="432"/>
                    </a:lnTo>
                    <a:lnTo>
                      <a:pt x="6" y="427"/>
                    </a:lnTo>
                    <a:lnTo>
                      <a:pt x="6" y="421"/>
                    </a:lnTo>
                    <a:lnTo>
                      <a:pt x="6" y="415"/>
                    </a:lnTo>
                    <a:lnTo>
                      <a:pt x="6" y="411"/>
                    </a:lnTo>
                    <a:lnTo>
                      <a:pt x="6" y="405"/>
                    </a:lnTo>
                    <a:lnTo>
                      <a:pt x="6" y="402"/>
                    </a:lnTo>
                    <a:lnTo>
                      <a:pt x="8" y="398"/>
                    </a:lnTo>
                    <a:lnTo>
                      <a:pt x="8" y="392"/>
                    </a:lnTo>
                    <a:lnTo>
                      <a:pt x="8" y="388"/>
                    </a:lnTo>
                    <a:lnTo>
                      <a:pt x="8" y="384"/>
                    </a:lnTo>
                    <a:lnTo>
                      <a:pt x="10" y="380"/>
                    </a:lnTo>
                    <a:lnTo>
                      <a:pt x="10" y="377"/>
                    </a:lnTo>
                    <a:lnTo>
                      <a:pt x="10" y="375"/>
                    </a:lnTo>
                    <a:lnTo>
                      <a:pt x="11" y="375"/>
                    </a:lnTo>
                    <a:lnTo>
                      <a:pt x="11" y="373"/>
                    </a:lnTo>
                    <a:lnTo>
                      <a:pt x="11" y="371"/>
                    </a:lnTo>
                    <a:lnTo>
                      <a:pt x="13" y="369"/>
                    </a:lnTo>
                    <a:lnTo>
                      <a:pt x="13" y="367"/>
                    </a:lnTo>
                    <a:lnTo>
                      <a:pt x="15" y="365"/>
                    </a:lnTo>
                    <a:lnTo>
                      <a:pt x="15" y="363"/>
                    </a:lnTo>
                    <a:lnTo>
                      <a:pt x="17" y="361"/>
                    </a:lnTo>
                    <a:lnTo>
                      <a:pt x="19" y="359"/>
                    </a:lnTo>
                    <a:lnTo>
                      <a:pt x="19" y="356"/>
                    </a:lnTo>
                    <a:lnTo>
                      <a:pt x="21" y="354"/>
                    </a:lnTo>
                    <a:lnTo>
                      <a:pt x="23" y="352"/>
                    </a:lnTo>
                    <a:lnTo>
                      <a:pt x="25" y="350"/>
                    </a:lnTo>
                    <a:lnTo>
                      <a:pt x="27" y="346"/>
                    </a:lnTo>
                    <a:lnTo>
                      <a:pt x="29" y="344"/>
                    </a:lnTo>
                    <a:lnTo>
                      <a:pt x="31" y="342"/>
                    </a:lnTo>
                    <a:lnTo>
                      <a:pt x="33" y="340"/>
                    </a:lnTo>
                    <a:lnTo>
                      <a:pt x="33" y="336"/>
                    </a:lnTo>
                    <a:lnTo>
                      <a:pt x="35" y="334"/>
                    </a:lnTo>
                    <a:lnTo>
                      <a:pt x="36" y="332"/>
                    </a:lnTo>
                    <a:lnTo>
                      <a:pt x="40" y="331"/>
                    </a:lnTo>
                    <a:lnTo>
                      <a:pt x="42" y="329"/>
                    </a:lnTo>
                    <a:lnTo>
                      <a:pt x="44" y="329"/>
                    </a:lnTo>
                    <a:lnTo>
                      <a:pt x="46" y="327"/>
                    </a:lnTo>
                    <a:lnTo>
                      <a:pt x="48" y="325"/>
                    </a:lnTo>
                    <a:lnTo>
                      <a:pt x="50" y="325"/>
                    </a:lnTo>
                    <a:lnTo>
                      <a:pt x="52" y="325"/>
                    </a:lnTo>
                    <a:lnTo>
                      <a:pt x="54" y="325"/>
                    </a:lnTo>
                    <a:lnTo>
                      <a:pt x="56" y="325"/>
                    </a:lnTo>
                    <a:lnTo>
                      <a:pt x="58" y="325"/>
                    </a:lnTo>
                    <a:lnTo>
                      <a:pt x="59" y="325"/>
                    </a:lnTo>
                    <a:lnTo>
                      <a:pt x="61" y="327"/>
                    </a:lnTo>
                    <a:lnTo>
                      <a:pt x="63" y="327"/>
                    </a:lnTo>
                    <a:lnTo>
                      <a:pt x="63" y="329"/>
                    </a:lnTo>
                    <a:lnTo>
                      <a:pt x="65" y="331"/>
                    </a:lnTo>
                    <a:lnTo>
                      <a:pt x="67" y="331"/>
                    </a:lnTo>
                    <a:lnTo>
                      <a:pt x="67" y="332"/>
                    </a:lnTo>
                    <a:lnTo>
                      <a:pt x="69" y="334"/>
                    </a:lnTo>
                    <a:lnTo>
                      <a:pt x="69" y="336"/>
                    </a:lnTo>
                    <a:lnTo>
                      <a:pt x="71" y="338"/>
                    </a:lnTo>
                    <a:lnTo>
                      <a:pt x="71" y="340"/>
                    </a:lnTo>
                    <a:lnTo>
                      <a:pt x="71" y="342"/>
                    </a:lnTo>
                    <a:lnTo>
                      <a:pt x="73" y="344"/>
                    </a:lnTo>
                    <a:lnTo>
                      <a:pt x="73" y="346"/>
                    </a:lnTo>
                    <a:lnTo>
                      <a:pt x="73" y="348"/>
                    </a:lnTo>
                    <a:lnTo>
                      <a:pt x="73" y="350"/>
                    </a:lnTo>
                    <a:lnTo>
                      <a:pt x="73" y="352"/>
                    </a:lnTo>
                    <a:lnTo>
                      <a:pt x="75" y="354"/>
                    </a:lnTo>
                    <a:lnTo>
                      <a:pt x="75" y="356"/>
                    </a:lnTo>
                    <a:lnTo>
                      <a:pt x="75" y="357"/>
                    </a:lnTo>
                    <a:lnTo>
                      <a:pt x="75" y="359"/>
                    </a:lnTo>
                    <a:lnTo>
                      <a:pt x="75" y="361"/>
                    </a:lnTo>
                    <a:lnTo>
                      <a:pt x="75" y="363"/>
                    </a:lnTo>
                    <a:lnTo>
                      <a:pt x="75" y="365"/>
                    </a:lnTo>
                    <a:lnTo>
                      <a:pt x="75" y="367"/>
                    </a:lnTo>
                    <a:lnTo>
                      <a:pt x="75" y="369"/>
                    </a:lnTo>
                    <a:lnTo>
                      <a:pt x="75" y="371"/>
                    </a:lnTo>
                    <a:lnTo>
                      <a:pt x="75" y="373"/>
                    </a:lnTo>
                    <a:lnTo>
                      <a:pt x="77" y="373"/>
                    </a:lnTo>
                    <a:lnTo>
                      <a:pt x="77" y="375"/>
                    </a:lnTo>
                    <a:lnTo>
                      <a:pt x="77" y="377"/>
                    </a:lnTo>
                    <a:lnTo>
                      <a:pt x="79" y="379"/>
                    </a:lnTo>
                    <a:lnTo>
                      <a:pt x="79" y="380"/>
                    </a:lnTo>
                    <a:lnTo>
                      <a:pt x="79" y="382"/>
                    </a:lnTo>
                    <a:lnTo>
                      <a:pt x="81" y="382"/>
                    </a:lnTo>
                    <a:lnTo>
                      <a:pt x="81" y="384"/>
                    </a:lnTo>
                    <a:lnTo>
                      <a:pt x="81" y="386"/>
                    </a:lnTo>
                    <a:lnTo>
                      <a:pt x="82" y="386"/>
                    </a:lnTo>
                    <a:lnTo>
                      <a:pt x="82" y="388"/>
                    </a:lnTo>
                    <a:lnTo>
                      <a:pt x="84" y="388"/>
                    </a:lnTo>
                    <a:lnTo>
                      <a:pt x="84" y="390"/>
                    </a:lnTo>
                    <a:lnTo>
                      <a:pt x="86" y="390"/>
                    </a:lnTo>
                    <a:lnTo>
                      <a:pt x="86" y="392"/>
                    </a:lnTo>
                    <a:lnTo>
                      <a:pt x="88" y="392"/>
                    </a:lnTo>
                    <a:lnTo>
                      <a:pt x="90" y="392"/>
                    </a:lnTo>
                    <a:lnTo>
                      <a:pt x="92" y="390"/>
                    </a:lnTo>
                    <a:lnTo>
                      <a:pt x="94" y="388"/>
                    </a:lnTo>
                    <a:lnTo>
                      <a:pt x="96" y="386"/>
                    </a:lnTo>
                    <a:lnTo>
                      <a:pt x="96" y="384"/>
                    </a:lnTo>
                    <a:lnTo>
                      <a:pt x="98" y="382"/>
                    </a:lnTo>
                    <a:lnTo>
                      <a:pt x="98" y="380"/>
                    </a:lnTo>
                    <a:lnTo>
                      <a:pt x="100" y="379"/>
                    </a:lnTo>
                    <a:lnTo>
                      <a:pt x="102" y="377"/>
                    </a:lnTo>
                    <a:lnTo>
                      <a:pt x="102" y="375"/>
                    </a:lnTo>
                    <a:lnTo>
                      <a:pt x="104" y="371"/>
                    </a:lnTo>
                    <a:lnTo>
                      <a:pt x="106" y="369"/>
                    </a:lnTo>
                    <a:lnTo>
                      <a:pt x="107" y="367"/>
                    </a:lnTo>
                    <a:lnTo>
                      <a:pt x="109" y="363"/>
                    </a:lnTo>
                    <a:lnTo>
                      <a:pt x="111" y="361"/>
                    </a:lnTo>
                    <a:lnTo>
                      <a:pt x="113" y="357"/>
                    </a:lnTo>
                    <a:lnTo>
                      <a:pt x="115" y="356"/>
                    </a:lnTo>
                    <a:lnTo>
                      <a:pt x="117" y="352"/>
                    </a:lnTo>
                    <a:lnTo>
                      <a:pt x="119" y="350"/>
                    </a:lnTo>
                    <a:lnTo>
                      <a:pt x="123" y="346"/>
                    </a:lnTo>
                    <a:lnTo>
                      <a:pt x="125" y="344"/>
                    </a:lnTo>
                    <a:lnTo>
                      <a:pt x="127" y="340"/>
                    </a:lnTo>
                    <a:lnTo>
                      <a:pt x="130" y="338"/>
                    </a:lnTo>
                    <a:lnTo>
                      <a:pt x="134" y="334"/>
                    </a:lnTo>
                    <a:lnTo>
                      <a:pt x="136" y="332"/>
                    </a:lnTo>
                    <a:lnTo>
                      <a:pt x="140" y="329"/>
                    </a:lnTo>
                    <a:lnTo>
                      <a:pt x="144" y="327"/>
                    </a:lnTo>
                    <a:lnTo>
                      <a:pt x="148" y="325"/>
                    </a:lnTo>
                    <a:lnTo>
                      <a:pt x="152" y="323"/>
                    </a:lnTo>
                    <a:lnTo>
                      <a:pt x="155" y="319"/>
                    </a:lnTo>
                    <a:lnTo>
                      <a:pt x="159" y="317"/>
                    </a:lnTo>
                    <a:lnTo>
                      <a:pt x="163" y="315"/>
                    </a:lnTo>
                    <a:lnTo>
                      <a:pt x="167" y="313"/>
                    </a:lnTo>
                    <a:lnTo>
                      <a:pt x="169" y="311"/>
                    </a:lnTo>
                    <a:lnTo>
                      <a:pt x="173" y="309"/>
                    </a:lnTo>
                    <a:lnTo>
                      <a:pt x="177" y="307"/>
                    </a:lnTo>
                    <a:lnTo>
                      <a:pt x="178" y="306"/>
                    </a:lnTo>
                    <a:lnTo>
                      <a:pt x="182" y="304"/>
                    </a:lnTo>
                    <a:lnTo>
                      <a:pt x="186" y="304"/>
                    </a:lnTo>
                    <a:lnTo>
                      <a:pt x="188" y="302"/>
                    </a:lnTo>
                    <a:lnTo>
                      <a:pt x="190" y="300"/>
                    </a:lnTo>
                    <a:lnTo>
                      <a:pt x="194" y="300"/>
                    </a:lnTo>
                    <a:lnTo>
                      <a:pt x="196" y="298"/>
                    </a:lnTo>
                    <a:lnTo>
                      <a:pt x="198" y="298"/>
                    </a:lnTo>
                    <a:lnTo>
                      <a:pt x="200" y="296"/>
                    </a:lnTo>
                    <a:lnTo>
                      <a:pt x="201" y="296"/>
                    </a:lnTo>
                    <a:lnTo>
                      <a:pt x="203" y="296"/>
                    </a:lnTo>
                    <a:lnTo>
                      <a:pt x="205" y="296"/>
                    </a:lnTo>
                    <a:lnTo>
                      <a:pt x="207" y="296"/>
                    </a:lnTo>
                    <a:lnTo>
                      <a:pt x="209" y="296"/>
                    </a:lnTo>
                    <a:lnTo>
                      <a:pt x="211" y="296"/>
                    </a:lnTo>
                    <a:lnTo>
                      <a:pt x="211" y="298"/>
                    </a:lnTo>
                    <a:lnTo>
                      <a:pt x="211" y="300"/>
                    </a:lnTo>
                    <a:lnTo>
                      <a:pt x="209" y="300"/>
                    </a:lnTo>
                    <a:lnTo>
                      <a:pt x="209" y="302"/>
                    </a:lnTo>
                    <a:lnTo>
                      <a:pt x="209" y="304"/>
                    </a:lnTo>
                    <a:lnTo>
                      <a:pt x="207" y="306"/>
                    </a:lnTo>
                    <a:lnTo>
                      <a:pt x="207" y="307"/>
                    </a:lnTo>
                    <a:lnTo>
                      <a:pt x="205" y="307"/>
                    </a:lnTo>
                    <a:lnTo>
                      <a:pt x="203" y="309"/>
                    </a:lnTo>
                    <a:lnTo>
                      <a:pt x="203" y="311"/>
                    </a:lnTo>
                    <a:lnTo>
                      <a:pt x="201" y="313"/>
                    </a:lnTo>
                    <a:lnTo>
                      <a:pt x="200" y="315"/>
                    </a:lnTo>
                    <a:lnTo>
                      <a:pt x="198" y="317"/>
                    </a:lnTo>
                    <a:lnTo>
                      <a:pt x="196" y="319"/>
                    </a:lnTo>
                    <a:lnTo>
                      <a:pt x="196" y="321"/>
                    </a:lnTo>
                    <a:lnTo>
                      <a:pt x="194" y="321"/>
                    </a:lnTo>
                    <a:lnTo>
                      <a:pt x="192" y="323"/>
                    </a:lnTo>
                    <a:lnTo>
                      <a:pt x="190" y="325"/>
                    </a:lnTo>
                    <a:lnTo>
                      <a:pt x="188" y="327"/>
                    </a:lnTo>
                    <a:lnTo>
                      <a:pt x="186" y="329"/>
                    </a:lnTo>
                    <a:lnTo>
                      <a:pt x="186" y="331"/>
                    </a:lnTo>
                    <a:lnTo>
                      <a:pt x="184" y="332"/>
                    </a:lnTo>
                    <a:lnTo>
                      <a:pt x="182" y="334"/>
                    </a:lnTo>
                    <a:lnTo>
                      <a:pt x="180" y="336"/>
                    </a:lnTo>
                    <a:lnTo>
                      <a:pt x="180" y="338"/>
                    </a:lnTo>
                    <a:lnTo>
                      <a:pt x="178" y="340"/>
                    </a:lnTo>
                    <a:lnTo>
                      <a:pt x="177" y="342"/>
                    </a:lnTo>
                    <a:lnTo>
                      <a:pt x="177" y="344"/>
                    </a:lnTo>
                    <a:lnTo>
                      <a:pt x="175" y="346"/>
                    </a:lnTo>
                    <a:lnTo>
                      <a:pt x="175" y="348"/>
                    </a:lnTo>
                    <a:lnTo>
                      <a:pt x="173" y="350"/>
                    </a:lnTo>
                    <a:lnTo>
                      <a:pt x="173" y="352"/>
                    </a:lnTo>
                    <a:lnTo>
                      <a:pt x="173" y="354"/>
                    </a:lnTo>
                    <a:lnTo>
                      <a:pt x="173" y="356"/>
                    </a:lnTo>
                    <a:lnTo>
                      <a:pt x="173" y="357"/>
                    </a:lnTo>
                    <a:lnTo>
                      <a:pt x="173" y="359"/>
                    </a:lnTo>
                    <a:lnTo>
                      <a:pt x="173" y="361"/>
                    </a:lnTo>
                    <a:lnTo>
                      <a:pt x="173" y="363"/>
                    </a:lnTo>
                    <a:lnTo>
                      <a:pt x="175" y="363"/>
                    </a:lnTo>
                    <a:lnTo>
                      <a:pt x="175" y="365"/>
                    </a:lnTo>
                    <a:lnTo>
                      <a:pt x="177" y="367"/>
                    </a:lnTo>
                    <a:lnTo>
                      <a:pt x="178" y="367"/>
                    </a:lnTo>
                    <a:lnTo>
                      <a:pt x="180" y="367"/>
                    </a:lnTo>
                    <a:lnTo>
                      <a:pt x="182" y="367"/>
                    </a:lnTo>
                    <a:lnTo>
                      <a:pt x="184" y="367"/>
                    </a:lnTo>
                    <a:lnTo>
                      <a:pt x="186" y="365"/>
                    </a:lnTo>
                    <a:lnTo>
                      <a:pt x="188" y="365"/>
                    </a:lnTo>
                    <a:lnTo>
                      <a:pt x="190" y="365"/>
                    </a:lnTo>
                    <a:lnTo>
                      <a:pt x="192" y="363"/>
                    </a:lnTo>
                    <a:lnTo>
                      <a:pt x="196" y="363"/>
                    </a:lnTo>
                    <a:lnTo>
                      <a:pt x="198" y="361"/>
                    </a:lnTo>
                    <a:lnTo>
                      <a:pt x="200" y="359"/>
                    </a:lnTo>
                    <a:lnTo>
                      <a:pt x="203" y="359"/>
                    </a:lnTo>
                    <a:lnTo>
                      <a:pt x="205" y="357"/>
                    </a:lnTo>
                    <a:lnTo>
                      <a:pt x="209" y="356"/>
                    </a:lnTo>
                    <a:lnTo>
                      <a:pt x="213" y="354"/>
                    </a:lnTo>
                    <a:lnTo>
                      <a:pt x="215" y="352"/>
                    </a:lnTo>
                    <a:lnTo>
                      <a:pt x="219" y="350"/>
                    </a:lnTo>
                    <a:lnTo>
                      <a:pt x="223" y="350"/>
                    </a:lnTo>
                    <a:lnTo>
                      <a:pt x="224" y="348"/>
                    </a:lnTo>
                    <a:lnTo>
                      <a:pt x="228" y="346"/>
                    </a:lnTo>
                    <a:lnTo>
                      <a:pt x="232" y="344"/>
                    </a:lnTo>
                    <a:lnTo>
                      <a:pt x="236" y="342"/>
                    </a:lnTo>
                    <a:lnTo>
                      <a:pt x="240" y="340"/>
                    </a:lnTo>
                    <a:lnTo>
                      <a:pt x="244" y="338"/>
                    </a:lnTo>
                    <a:lnTo>
                      <a:pt x="248" y="336"/>
                    </a:lnTo>
                    <a:lnTo>
                      <a:pt x="251" y="334"/>
                    </a:lnTo>
                    <a:lnTo>
                      <a:pt x="255" y="332"/>
                    </a:lnTo>
                    <a:lnTo>
                      <a:pt x="259" y="331"/>
                    </a:lnTo>
                    <a:lnTo>
                      <a:pt x="263" y="329"/>
                    </a:lnTo>
                    <a:lnTo>
                      <a:pt x="267" y="327"/>
                    </a:lnTo>
                    <a:lnTo>
                      <a:pt x="271" y="325"/>
                    </a:lnTo>
                    <a:lnTo>
                      <a:pt x="274" y="323"/>
                    </a:lnTo>
                    <a:lnTo>
                      <a:pt x="278" y="321"/>
                    </a:lnTo>
                    <a:lnTo>
                      <a:pt x="282" y="321"/>
                    </a:lnTo>
                    <a:lnTo>
                      <a:pt x="286" y="319"/>
                    </a:lnTo>
                    <a:lnTo>
                      <a:pt x="290" y="317"/>
                    </a:lnTo>
                    <a:lnTo>
                      <a:pt x="292" y="315"/>
                    </a:lnTo>
                    <a:lnTo>
                      <a:pt x="295" y="315"/>
                    </a:lnTo>
                    <a:lnTo>
                      <a:pt x="299" y="313"/>
                    </a:lnTo>
                    <a:lnTo>
                      <a:pt x="301" y="313"/>
                    </a:lnTo>
                    <a:lnTo>
                      <a:pt x="305" y="311"/>
                    </a:lnTo>
                    <a:lnTo>
                      <a:pt x="307" y="311"/>
                    </a:lnTo>
                    <a:lnTo>
                      <a:pt x="309" y="311"/>
                    </a:lnTo>
                    <a:lnTo>
                      <a:pt x="311" y="311"/>
                    </a:lnTo>
                    <a:lnTo>
                      <a:pt x="313" y="309"/>
                    </a:lnTo>
                    <a:lnTo>
                      <a:pt x="315" y="309"/>
                    </a:lnTo>
                    <a:lnTo>
                      <a:pt x="315" y="311"/>
                    </a:lnTo>
                    <a:lnTo>
                      <a:pt x="317" y="311"/>
                    </a:lnTo>
                    <a:lnTo>
                      <a:pt x="317" y="313"/>
                    </a:lnTo>
                    <a:lnTo>
                      <a:pt x="317" y="315"/>
                    </a:lnTo>
                    <a:lnTo>
                      <a:pt x="315" y="315"/>
                    </a:lnTo>
                    <a:lnTo>
                      <a:pt x="315" y="317"/>
                    </a:lnTo>
                    <a:lnTo>
                      <a:pt x="313" y="319"/>
                    </a:lnTo>
                    <a:lnTo>
                      <a:pt x="311" y="323"/>
                    </a:lnTo>
                    <a:lnTo>
                      <a:pt x="307" y="325"/>
                    </a:lnTo>
                    <a:lnTo>
                      <a:pt x="305" y="327"/>
                    </a:lnTo>
                    <a:lnTo>
                      <a:pt x="301" y="331"/>
                    </a:lnTo>
                    <a:lnTo>
                      <a:pt x="299" y="332"/>
                    </a:lnTo>
                    <a:lnTo>
                      <a:pt x="295" y="336"/>
                    </a:lnTo>
                    <a:lnTo>
                      <a:pt x="294" y="340"/>
                    </a:lnTo>
                    <a:lnTo>
                      <a:pt x="290" y="342"/>
                    </a:lnTo>
                    <a:lnTo>
                      <a:pt x="288" y="346"/>
                    </a:lnTo>
                    <a:lnTo>
                      <a:pt x="284" y="350"/>
                    </a:lnTo>
                    <a:lnTo>
                      <a:pt x="282" y="352"/>
                    </a:lnTo>
                    <a:lnTo>
                      <a:pt x="280" y="356"/>
                    </a:lnTo>
                    <a:lnTo>
                      <a:pt x="276" y="359"/>
                    </a:lnTo>
                    <a:lnTo>
                      <a:pt x="274" y="363"/>
                    </a:lnTo>
                    <a:lnTo>
                      <a:pt x="272" y="367"/>
                    </a:lnTo>
                    <a:lnTo>
                      <a:pt x="271" y="371"/>
                    </a:lnTo>
                    <a:lnTo>
                      <a:pt x="269" y="375"/>
                    </a:lnTo>
                    <a:lnTo>
                      <a:pt x="267" y="379"/>
                    </a:lnTo>
                    <a:lnTo>
                      <a:pt x="265" y="382"/>
                    </a:lnTo>
                    <a:lnTo>
                      <a:pt x="263" y="386"/>
                    </a:lnTo>
                    <a:lnTo>
                      <a:pt x="263" y="392"/>
                    </a:lnTo>
                    <a:lnTo>
                      <a:pt x="261" y="396"/>
                    </a:lnTo>
                    <a:lnTo>
                      <a:pt x="261" y="402"/>
                    </a:lnTo>
                    <a:lnTo>
                      <a:pt x="259" y="405"/>
                    </a:lnTo>
                    <a:lnTo>
                      <a:pt x="259" y="411"/>
                    </a:lnTo>
                    <a:lnTo>
                      <a:pt x="257" y="415"/>
                    </a:lnTo>
                    <a:lnTo>
                      <a:pt x="257" y="421"/>
                    </a:lnTo>
                    <a:lnTo>
                      <a:pt x="257" y="427"/>
                    </a:lnTo>
                    <a:lnTo>
                      <a:pt x="257" y="432"/>
                    </a:lnTo>
                    <a:lnTo>
                      <a:pt x="257" y="438"/>
                    </a:lnTo>
                    <a:lnTo>
                      <a:pt x="259" y="444"/>
                    </a:lnTo>
                    <a:lnTo>
                      <a:pt x="259" y="452"/>
                    </a:lnTo>
                    <a:lnTo>
                      <a:pt x="261" y="457"/>
                    </a:lnTo>
                    <a:lnTo>
                      <a:pt x="261" y="465"/>
                    </a:lnTo>
                    <a:lnTo>
                      <a:pt x="263" y="471"/>
                    </a:lnTo>
                    <a:lnTo>
                      <a:pt x="265" y="476"/>
                    </a:lnTo>
                    <a:lnTo>
                      <a:pt x="267" y="482"/>
                    </a:lnTo>
                    <a:lnTo>
                      <a:pt x="267" y="486"/>
                    </a:lnTo>
                    <a:lnTo>
                      <a:pt x="269" y="490"/>
                    </a:lnTo>
                    <a:lnTo>
                      <a:pt x="271" y="492"/>
                    </a:lnTo>
                    <a:lnTo>
                      <a:pt x="272" y="494"/>
                    </a:lnTo>
                    <a:lnTo>
                      <a:pt x="274" y="496"/>
                    </a:lnTo>
                    <a:lnTo>
                      <a:pt x="276" y="498"/>
                    </a:lnTo>
                    <a:lnTo>
                      <a:pt x="278" y="498"/>
                    </a:lnTo>
                    <a:lnTo>
                      <a:pt x="280" y="496"/>
                    </a:lnTo>
                    <a:lnTo>
                      <a:pt x="282" y="496"/>
                    </a:lnTo>
                    <a:lnTo>
                      <a:pt x="284" y="494"/>
                    </a:lnTo>
                    <a:lnTo>
                      <a:pt x="288" y="492"/>
                    </a:lnTo>
                    <a:lnTo>
                      <a:pt x="290" y="490"/>
                    </a:lnTo>
                    <a:lnTo>
                      <a:pt x="292" y="486"/>
                    </a:lnTo>
                    <a:lnTo>
                      <a:pt x="294" y="484"/>
                    </a:lnTo>
                    <a:lnTo>
                      <a:pt x="295" y="480"/>
                    </a:lnTo>
                    <a:lnTo>
                      <a:pt x="297" y="476"/>
                    </a:lnTo>
                    <a:lnTo>
                      <a:pt x="301" y="473"/>
                    </a:lnTo>
                    <a:lnTo>
                      <a:pt x="303" y="469"/>
                    </a:lnTo>
                    <a:lnTo>
                      <a:pt x="305" y="463"/>
                    </a:lnTo>
                    <a:lnTo>
                      <a:pt x="307" y="459"/>
                    </a:lnTo>
                    <a:lnTo>
                      <a:pt x="311" y="455"/>
                    </a:lnTo>
                    <a:lnTo>
                      <a:pt x="313" y="450"/>
                    </a:lnTo>
                    <a:lnTo>
                      <a:pt x="317" y="444"/>
                    </a:lnTo>
                    <a:lnTo>
                      <a:pt x="319" y="440"/>
                    </a:lnTo>
                    <a:lnTo>
                      <a:pt x="322" y="434"/>
                    </a:lnTo>
                    <a:lnTo>
                      <a:pt x="324" y="428"/>
                    </a:lnTo>
                    <a:lnTo>
                      <a:pt x="328" y="423"/>
                    </a:lnTo>
                    <a:lnTo>
                      <a:pt x="332" y="419"/>
                    </a:lnTo>
                    <a:lnTo>
                      <a:pt x="334" y="413"/>
                    </a:lnTo>
                    <a:lnTo>
                      <a:pt x="338" y="407"/>
                    </a:lnTo>
                    <a:lnTo>
                      <a:pt x="340" y="404"/>
                    </a:lnTo>
                    <a:lnTo>
                      <a:pt x="343" y="400"/>
                    </a:lnTo>
                    <a:lnTo>
                      <a:pt x="345" y="396"/>
                    </a:lnTo>
                    <a:lnTo>
                      <a:pt x="347" y="392"/>
                    </a:lnTo>
                    <a:lnTo>
                      <a:pt x="351" y="388"/>
                    </a:lnTo>
                    <a:lnTo>
                      <a:pt x="353" y="384"/>
                    </a:lnTo>
                    <a:lnTo>
                      <a:pt x="355" y="382"/>
                    </a:lnTo>
                    <a:lnTo>
                      <a:pt x="357" y="379"/>
                    </a:lnTo>
                    <a:lnTo>
                      <a:pt x="359" y="377"/>
                    </a:lnTo>
                    <a:lnTo>
                      <a:pt x="359" y="375"/>
                    </a:lnTo>
                    <a:lnTo>
                      <a:pt x="361" y="373"/>
                    </a:lnTo>
                    <a:lnTo>
                      <a:pt x="363" y="371"/>
                    </a:lnTo>
                    <a:lnTo>
                      <a:pt x="365" y="369"/>
                    </a:lnTo>
                    <a:lnTo>
                      <a:pt x="365" y="367"/>
                    </a:lnTo>
                    <a:lnTo>
                      <a:pt x="366" y="367"/>
                    </a:lnTo>
                    <a:lnTo>
                      <a:pt x="368" y="365"/>
                    </a:lnTo>
                    <a:lnTo>
                      <a:pt x="368" y="363"/>
                    </a:lnTo>
                    <a:lnTo>
                      <a:pt x="370" y="363"/>
                    </a:lnTo>
                    <a:lnTo>
                      <a:pt x="372" y="361"/>
                    </a:lnTo>
                    <a:lnTo>
                      <a:pt x="374" y="361"/>
                    </a:lnTo>
                    <a:lnTo>
                      <a:pt x="376" y="359"/>
                    </a:lnTo>
                    <a:lnTo>
                      <a:pt x="378" y="361"/>
                    </a:lnTo>
                    <a:lnTo>
                      <a:pt x="380" y="361"/>
                    </a:lnTo>
                    <a:lnTo>
                      <a:pt x="382" y="361"/>
                    </a:lnTo>
                    <a:lnTo>
                      <a:pt x="382" y="363"/>
                    </a:lnTo>
                    <a:lnTo>
                      <a:pt x="382" y="365"/>
                    </a:lnTo>
                    <a:lnTo>
                      <a:pt x="382" y="367"/>
                    </a:lnTo>
                    <a:lnTo>
                      <a:pt x="382" y="369"/>
                    </a:lnTo>
                    <a:lnTo>
                      <a:pt x="382" y="371"/>
                    </a:lnTo>
                    <a:lnTo>
                      <a:pt x="382" y="373"/>
                    </a:lnTo>
                    <a:lnTo>
                      <a:pt x="382" y="375"/>
                    </a:lnTo>
                    <a:lnTo>
                      <a:pt x="382" y="377"/>
                    </a:lnTo>
                    <a:lnTo>
                      <a:pt x="380" y="379"/>
                    </a:lnTo>
                    <a:lnTo>
                      <a:pt x="380" y="380"/>
                    </a:lnTo>
                    <a:lnTo>
                      <a:pt x="380" y="382"/>
                    </a:lnTo>
                    <a:lnTo>
                      <a:pt x="380" y="384"/>
                    </a:lnTo>
                    <a:lnTo>
                      <a:pt x="380" y="386"/>
                    </a:lnTo>
                    <a:lnTo>
                      <a:pt x="380" y="388"/>
                    </a:lnTo>
                    <a:lnTo>
                      <a:pt x="380" y="390"/>
                    </a:lnTo>
                    <a:lnTo>
                      <a:pt x="382" y="394"/>
                    </a:lnTo>
                    <a:lnTo>
                      <a:pt x="382" y="396"/>
                    </a:lnTo>
                    <a:lnTo>
                      <a:pt x="382" y="398"/>
                    </a:lnTo>
                    <a:lnTo>
                      <a:pt x="382" y="400"/>
                    </a:lnTo>
                    <a:lnTo>
                      <a:pt x="384" y="402"/>
                    </a:lnTo>
                    <a:lnTo>
                      <a:pt x="384" y="404"/>
                    </a:lnTo>
                    <a:lnTo>
                      <a:pt x="386" y="405"/>
                    </a:lnTo>
                    <a:lnTo>
                      <a:pt x="386" y="407"/>
                    </a:lnTo>
                    <a:lnTo>
                      <a:pt x="388" y="409"/>
                    </a:lnTo>
                    <a:lnTo>
                      <a:pt x="388" y="411"/>
                    </a:lnTo>
                    <a:lnTo>
                      <a:pt x="390" y="413"/>
                    </a:lnTo>
                    <a:lnTo>
                      <a:pt x="391" y="413"/>
                    </a:lnTo>
                    <a:lnTo>
                      <a:pt x="391" y="415"/>
                    </a:lnTo>
                    <a:lnTo>
                      <a:pt x="393" y="415"/>
                    </a:lnTo>
                    <a:lnTo>
                      <a:pt x="395" y="415"/>
                    </a:lnTo>
                    <a:lnTo>
                      <a:pt x="397" y="415"/>
                    </a:lnTo>
                    <a:lnTo>
                      <a:pt x="399" y="415"/>
                    </a:lnTo>
                    <a:lnTo>
                      <a:pt x="399" y="413"/>
                    </a:lnTo>
                    <a:lnTo>
                      <a:pt x="401" y="413"/>
                    </a:lnTo>
                    <a:lnTo>
                      <a:pt x="403" y="411"/>
                    </a:lnTo>
                    <a:lnTo>
                      <a:pt x="405" y="409"/>
                    </a:lnTo>
                    <a:lnTo>
                      <a:pt x="407" y="407"/>
                    </a:lnTo>
                    <a:lnTo>
                      <a:pt x="409" y="405"/>
                    </a:lnTo>
                    <a:lnTo>
                      <a:pt x="411" y="404"/>
                    </a:lnTo>
                    <a:lnTo>
                      <a:pt x="413" y="402"/>
                    </a:lnTo>
                    <a:lnTo>
                      <a:pt x="413" y="400"/>
                    </a:lnTo>
                    <a:lnTo>
                      <a:pt x="414" y="398"/>
                    </a:lnTo>
                    <a:lnTo>
                      <a:pt x="416" y="396"/>
                    </a:lnTo>
                    <a:lnTo>
                      <a:pt x="418" y="394"/>
                    </a:lnTo>
                    <a:lnTo>
                      <a:pt x="420" y="392"/>
                    </a:lnTo>
                    <a:lnTo>
                      <a:pt x="422" y="390"/>
                    </a:lnTo>
                    <a:lnTo>
                      <a:pt x="424" y="388"/>
                    </a:lnTo>
                    <a:lnTo>
                      <a:pt x="426" y="386"/>
                    </a:lnTo>
                    <a:lnTo>
                      <a:pt x="428" y="384"/>
                    </a:lnTo>
                    <a:lnTo>
                      <a:pt x="430" y="384"/>
                    </a:lnTo>
                    <a:lnTo>
                      <a:pt x="432" y="382"/>
                    </a:lnTo>
                    <a:lnTo>
                      <a:pt x="434" y="380"/>
                    </a:lnTo>
                    <a:lnTo>
                      <a:pt x="436" y="380"/>
                    </a:lnTo>
                    <a:lnTo>
                      <a:pt x="437" y="380"/>
                    </a:lnTo>
                    <a:lnTo>
                      <a:pt x="437" y="379"/>
                    </a:lnTo>
                    <a:lnTo>
                      <a:pt x="439" y="379"/>
                    </a:lnTo>
                    <a:lnTo>
                      <a:pt x="439" y="380"/>
                    </a:lnTo>
                    <a:lnTo>
                      <a:pt x="439" y="382"/>
                    </a:lnTo>
                    <a:lnTo>
                      <a:pt x="439" y="384"/>
                    </a:lnTo>
                    <a:lnTo>
                      <a:pt x="439" y="386"/>
                    </a:lnTo>
                    <a:lnTo>
                      <a:pt x="437" y="388"/>
                    </a:lnTo>
                    <a:lnTo>
                      <a:pt x="437" y="390"/>
                    </a:lnTo>
                    <a:lnTo>
                      <a:pt x="437" y="392"/>
                    </a:lnTo>
                    <a:lnTo>
                      <a:pt x="436" y="394"/>
                    </a:lnTo>
                    <a:lnTo>
                      <a:pt x="436" y="396"/>
                    </a:lnTo>
                    <a:lnTo>
                      <a:pt x="436" y="398"/>
                    </a:lnTo>
                    <a:lnTo>
                      <a:pt x="434" y="400"/>
                    </a:lnTo>
                    <a:lnTo>
                      <a:pt x="434" y="402"/>
                    </a:lnTo>
                    <a:lnTo>
                      <a:pt x="434" y="404"/>
                    </a:lnTo>
                    <a:lnTo>
                      <a:pt x="432" y="407"/>
                    </a:lnTo>
                    <a:lnTo>
                      <a:pt x="432" y="409"/>
                    </a:lnTo>
                    <a:lnTo>
                      <a:pt x="432" y="411"/>
                    </a:lnTo>
                    <a:lnTo>
                      <a:pt x="432" y="413"/>
                    </a:lnTo>
                    <a:lnTo>
                      <a:pt x="430" y="417"/>
                    </a:lnTo>
                    <a:lnTo>
                      <a:pt x="430" y="419"/>
                    </a:lnTo>
                    <a:lnTo>
                      <a:pt x="430" y="423"/>
                    </a:lnTo>
                    <a:lnTo>
                      <a:pt x="430" y="425"/>
                    </a:lnTo>
                    <a:lnTo>
                      <a:pt x="430" y="427"/>
                    </a:lnTo>
                    <a:lnTo>
                      <a:pt x="430" y="430"/>
                    </a:lnTo>
                    <a:lnTo>
                      <a:pt x="432" y="432"/>
                    </a:lnTo>
                    <a:lnTo>
                      <a:pt x="432" y="436"/>
                    </a:lnTo>
                    <a:lnTo>
                      <a:pt x="432" y="440"/>
                    </a:lnTo>
                    <a:lnTo>
                      <a:pt x="432" y="442"/>
                    </a:lnTo>
                    <a:lnTo>
                      <a:pt x="432" y="446"/>
                    </a:lnTo>
                    <a:lnTo>
                      <a:pt x="432" y="450"/>
                    </a:lnTo>
                    <a:lnTo>
                      <a:pt x="432" y="452"/>
                    </a:lnTo>
                    <a:lnTo>
                      <a:pt x="432" y="455"/>
                    </a:lnTo>
                    <a:lnTo>
                      <a:pt x="432" y="459"/>
                    </a:lnTo>
                    <a:lnTo>
                      <a:pt x="432" y="463"/>
                    </a:lnTo>
                    <a:lnTo>
                      <a:pt x="434" y="467"/>
                    </a:lnTo>
                    <a:lnTo>
                      <a:pt x="434" y="469"/>
                    </a:lnTo>
                    <a:lnTo>
                      <a:pt x="434" y="473"/>
                    </a:lnTo>
                    <a:lnTo>
                      <a:pt x="434" y="476"/>
                    </a:lnTo>
                    <a:lnTo>
                      <a:pt x="434" y="480"/>
                    </a:lnTo>
                    <a:lnTo>
                      <a:pt x="436" y="484"/>
                    </a:lnTo>
                    <a:lnTo>
                      <a:pt x="436" y="486"/>
                    </a:lnTo>
                    <a:lnTo>
                      <a:pt x="436" y="490"/>
                    </a:lnTo>
                    <a:lnTo>
                      <a:pt x="436" y="494"/>
                    </a:lnTo>
                    <a:lnTo>
                      <a:pt x="437" y="496"/>
                    </a:lnTo>
                    <a:lnTo>
                      <a:pt x="437" y="500"/>
                    </a:lnTo>
                    <a:lnTo>
                      <a:pt x="439" y="503"/>
                    </a:lnTo>
                    <a:lnTo>
                      <a:pt x="439" y="505"/>
                    </a:lnTo>
                    <a:lnTo>
                      <a:pt x="441" y="509"/>
                    </a:lnTo>
                    <a:lnTo>
                      <a:pt x="443" y="511"/>
                    </a:lnTo>
                    <a:lnTo>
                      <a:pt x="443" y="513"/>
                    </a:lnTo>
                    <a:lnTo>
                      <a:pt x="445" y="515"/>
                    </a:lnTo>
                    <a:lnTo>
                      <a:pt x="447" y="519"/>
                    </a:lnTo>
                    <a:lnTo>
                      <a:pt x="449" y="521"/>
                    </a:lnTo>
                    <a:lnTo>
                      <a:pt x="451" y="523"/>
                    </a:lnTo>
                    <a:lnTo>
                      <a:pt x="453" y="524"/>
                    </a:lnTo>
                    <a:lnTo>
                      <a:pt x="455" y="524"/>
                    </a:lnTo>
                    <a:lnTo>
                      <a:pt x="457" y="526"/>
                    </a:lnTo>
                    <a:lnTo>
                      <a:pt x="459" y="526"/>
                    </a:lnTo>
                    <a:lnTo>
                      <a:pt x="461" y="526"/>
                    </a:lnTo>
                    <a:lnTo>
                      <a:pt x="462" y="524"/>
                    </a:lnTo>
                    <a:lnTo>
                      <a:pt x="464" y="524"/>
                    </a:lnTo>
                    <a:lnTo>
                      <a:pt x="464" y="523"/>
                    </a:lnTo>
                    <a:lnTo>
                      <a:pt x="466" y="521"/>
                    </a:lnTo>
                    <a:lnTo>
                      <a:pt x="468" y="519"/>
                    </a:lnTo>
                    <a:lnTo>
                      <a:pt x="468" y="517"/>
                    </a:lnTo>
                    <a:lnTo>
                      <a:pt x="470" y="515"/>
                    </a:lnTo>
                    <a:lnTo>
                      <a:pt x="470" y="513"/>
                    </a:lnTo>
                    <a:lnTo>
                      <a:pt x="472" y="509"/>
                    </a:lnTo>
                    <a:lnTo>
                      <a:pt x="472" y="507"/>
                    </a:lnTo>
                    <a:lnTo>
                      <a:pt x="474" y="505"/>
                    </a:lnTo>
                    <a:lnTo>
                      <a:pt x="474" y="501"/>
                    </a:lnTo>
                    <a:lnTo>
                      <a:pt x="476" y="500"/>
                    </a:lnTo>
                    <a:lnTo>
                      <a:pt x="476" y="496"/>
                    </a:lnTo>
                    <a:lnTo>
                      <a:pt x="478" y="494"/>
                    </a:lnTo>
                    <a:lnTo>
                      <a:pt x="478" y="492"/>
                    </a:lnTo>
                    <a:lnTo>
                      <a:pt x="478" y="490"/>
                    </a:lnTo>
                    <a:lnTo>
                      <a:pt x="480" y="488"/>
                    </a:lnTo>
                    <a:lnTo>
                      <a:pt x="480" y="486"/>
                    </a:lnTo>
                    <a:lnTo>
                      <a:pt x="482" y="486"/>
                    </a:lnTo>
                    <a:lnTo>
                      <a:pt x="482" y="484"/>
                    </a:lnTo>
                    <a:lnTo>
                      <a:pt x="484" y="484"/>
                    </a:lnTo>
                    <a:lnTo>
                      <a:pt x="485" y="484"/>
                    </a:lnTo>
                    <a:lnTo>
                      <a:pt x="487" y="486"/>
                    </a:lnTo>
                    <a:lnTo>
                      <a:pt x="487" y="488"/>
                    </a:lnTo>
                    <a:lnTo>
                      <a:pt x="489" y="490"/>
                    </a:lnTo>
                    <a:lnTo>
                      <a:pt x="491" y="494"/>
                    </a:lnTo>
                    <a:lnTo>
                      <a:pt x="491" y="496"/>
                    </a:lnTo>
                    <a:lnTo>
                      <a:pt x="493" y="498"/>
                    </a:lnTo>
                    <a:lnTo>
                      <a:pt x="495" y="500"/>
                    </a:lnTo>
                    <a:lnTo>
                      <a:pt x="497" y="500"/>
                    </a:lnTo>
                    <a:lnTo>
                      <a:pt x="499" y="501"/>
                    </a:lnTo>
                    <a:lnTo>
                      <a:pt x="501" y="501"/>
                    </a:lnTo>
                    <a:lnTo>
                      <a:pt x="503" y="501"/>
                    </a:lnTo>
                    <a:lnTo>
                      <a:pt x="505" y="501"/>
                    </a:lnTo>
                    <a:lnTo>
                      <a:pt x="507" y="500"/>
                    </a:lnTo>
                    <a:lnTo>
                      <a:pt x="508" y="500"/>
                    </a:lnTo>
                    <a:lnTo>
                      <a:pt x="510" y="498"/>
                    </a:lnTo>
                    <a:lnTo>
                      <a:pt x="512" y="498"/>
                    </a:lnTo>
                    <a:lnTo>
                      <a:pt x="514" y="496"/>
                    </a:lnTo>
                    <a:lnTo>
                      <a:pt x="516" y="494"/>
                    </a:lnTo>
                    <a:lnTo>
                      <a:pt x="516" y="492"/>
                    </a:lnTo>
                    <a:lnTo>
                      <a:pt x="518" y="488"/>
                    </a:lnTo>
                    <a:lnTo>
                      <a:pt x="520" y="486"/>
                    </a:lnTo>
                    <a:lnTo>
                      <a:pt x="522" y="484"/>
                    </a:lnTo>
                    <a:lnTo>
                      <a:pt x="524" y="480"/>
                    </a:lnTo>
                    <a:lnTo>
                      <a:pt x="526" y="478"/>
                    </a:lnTo>
                    <a:lnTo>
                      <a:pt x="528" y="475"/>
                    </a:lnTo>
                    <a:lnTo>
                      <a:pt x="528" y="473"/>
                    </a:lnTo>
                    <a:lnTo>
                      <a:pt x="530" y="469"/>
                    </a:lnTo>
                    <a:lnTo>
                      <a:pt x="532" y="465"/>
                    </a:lnTo>
                    <a:lnTo>
                      <a:pt x="533" y="461"/>
                    </a:lnTo>
                    <a:lnTo>
                      <a:pt x="533" y="459"/>
                    </a:lnTo>
                    <a:lnTo>
                      <a:pt x="535" y="455"/>
                    </a:lnTo>
                    <a:lnTo>
                      <a:pt x="535" y="452"/>
                    </a:lnTo>
                    <a:lnTo>
                      <a:pt x="537" y="448"/>
                    </a:lnTo>
                    <a:lnTo>
                      <a:pt x="537" y="444"/>
                    </a:lnTo>
                    <a:lnTo>
                      <a:pt x="539" y="440"/>
                    </a:lnTo>
                    <a:lnTo>
                      <a:pt x="541" y="438"/>
                    </a:lnTo>
                    <a:lnTo>
                      <a:pt x="541" y="434"/>
                    </a:lnTo>
                    <a:lnTo>
                      <a:pt x="543" y="432"/>
                    </a:lnTo>
                    <a:lnTo>
                      <a:pt x="543" y="430"/>
                    </a:lnTo>
                    <a:lnTo>
                      <a:pt x="545" y="427"/>
                    </a:lnTo>
                    <a:lnTo>
                      <a:pt x="547" y="425"/>
                    </a:lnTo>
                    <a:lnTo>
                      <a:pt x="549" y="423"/>
                    </a:lnTo>
                    <a:lnTo>
                      <a:pt x="551" y="421"/>
                    </a:lnTo>
                    <a:lnTo>
                      <a:pt x="553" y="419"/>
                    </a:lnTo>
                    <a:lnTo>
                      <a:pt x="555" y="419"/>
                    </a:lnTo>
                    <a:lnTo>
                      <a:pt x="556" y="419"/>
                    </a:lnTo>
                    <a:lnTo>
                      <a:pt x="558" y="419"/>
                    </a:lnTo>
                    <a:lnTo>
                      <a:pt x="560" y="419"/>
                    </a:lnTo>
                    <a:lnTo>
                      <a:pt x="562" y="419"/>
                    </a:lnTo>
                    <a:lnTo>
                      <a:pt x="562" y="421"/>
                    </a:lnTo>
                    <a:lnTo>
                      <a:pt x="564" y="421"/>
                    </a:lnTo>
                    <a:lnTo>
                      <a:pt x="566" y="423"/>
                    </a:lnTo>
                    <a:lnTo>
                      <a:pt x="568" y="423"/>
                    </a:lnTo>
                    <a:lnTo>
                      <a:pt x="568" y="425"/>
                    </a:lnTo>
                    <a:lnTo>
                      <a:pt x="570" y="427"/>
                    </a:lnTo>
                    <a:lnTo>
                      <a:pt x="572" y="428"/>
                    </a:lnTo>
                    <a:lnTo>
                      <a:pt x="574" y="430"/>
                    </a:lnTo>
                    <a:lnTo>
                      <a:pt x="574" y="434"/>
                    </a:lnTo>
                    <a:lnTo>
                      <a:pt x="576" y="436"/>
                    </a:lnTo>
                    <a:lnTo>
                      <a:pt x="576" y="438"/>
                    </a:lnTo>
                    <a:lnTo>
                      <a:pt x="578" y="440"/>
                    </a:lnTo>
                    <a:lnTo>
                      <a:pt x="578" y="444"/>
                    </a:lnTo>
                    <a:lnTo>
                      <a:pt x="579" y="446"/>
                    </a:lnTo>
                    <a:lnTo>
                      <a:pt x="579" y="450"/>
                    </a:lnTo>
                    <a:lnTo>
                      <a:pt x="581" y="452"/>
                    </a:lnTo>
                    <a:lnTo>
                      <a:pt x="583" y="455"/>
                    </a:lnTo>
                    <a:lnTo>
                      <a:pt x="583" y="459"/>
                    </a:lnTo>
                    <a:lnTo>
                      <a:pt x="585" y="463"/>
                    </a:lnTo>
                    <a:lnTo>
                      <a:pt x="587" y="467"/>
                    </a:lnTo>
                    <a:lnTo>
                      <a:pt x="591" y="471"/>
                    </a:lnTo>
                    <a:lnTo>
                      <a:pt x="593" y="476"/>
                    </a:lnTo>
                    <a:lnTo>
                      <a:pt x="595" y="480"/>
                    </a:lnTo>
                    <a:lnTo>
                      <a:pt x="597" y="484"/>
                    </a:lnTo>
                    <a:lnTo>
                      <a:pt x="599" y="490"/>
                    </a:lnTo>
                    <a:lnTo>
                      <a:pt x="603" y="494"/>
                    </a:lnTo>
                    <a:lnTo>
                      <a:pt x="604" y="500"/>
                    </a:lnTo>
                    <a:lnTo>
                      <a:pt x="606" y="503"/>
                    </a:lnTo>
                    <a:lnTo>
                      <a:pt x="610" y="509"/>
                    </a:lnTo>
                    <a:lnTo>
                      <a:pt x="612" y="515"/>
                    </a:lnTo>
                    <a:lnTo>
                      <a:pt x="614" y="519"/>
                    </a:lnTo>
                    <a:lnTo>
                      <a:pt x="618" y="524"/>
                    </a:lnTo>
                    <a:lnTo>
                      <a:pt x="620" y="528"/>
                    </a:lnTo>
                    <a:lnTo>
                      <a:pt x="624" y="534"/>
                    </a:lnTo>
                    <a:lnTo>
                      <a:pt x="626" y="538"/>
                    </a:lnTo>
                    <a:lnTo>
                      <a:pt x="627" y="544"/>
                    </a:lnTo>
                    <a:lnTo>
                      <a:pt x="629" y="548"/>
                    </a:lnTo>
                    <a:lnTo>
                      <a:pt x="631" y="551"/>
                    </a:lnTo>
                    <a:lnTo>
                      <a:pt x="635" y="555"/>
                    </a:lnTo>
                    <a:lnTo>
                      <a:pt x="637" y="559"/>
                    </a:lnTo>
                    <a:lnTo>
                      <a:pt x="637" y="563"/>
                    </a:lnTo>
                    <a:lnTo>
                      <a:pt x="639" y="567"/>
                    </a:lnTo>
                    <a:lnTo>
                      <a:pt x="641" y="571"/>
                    </a:lnTo>
                    <a:lnTo>
                      <a:pt x="643" y="574"/>
                    </a:lnTo>
                    <a:lnTo>
                      <a:pt x="643" y="576"/>
                    </a:lnTo>
                    <a:lnTo>
                      <a:pt x="645" y="580"/>
                    </a:lnTo>
                    <a:lnTo>
                      <a:pt x="647" y="582"/>
                    </a:lnTo>
                    <a:lnTo>
                      <a:pt x="647" y="584"/>
                    </a:lnTo>
                    <a:lnTo>
                      <a:pt x="649" y="586"/>
                    </a:lnTo>
                    <a:lnTo>
                      <a:pt x="649" y="588"/>
                    </a:lnTo>
                    <a:lnTo>
                      <a:pt x="650" y="590"/>
                    </a:lnTo>
                    <a:lnTo>
                      <a:pt x="652" y="592"/>
                    </a:lnTo>
                    <a:lnTo>
                      <a:pt x="654" y="592"/>
                    </a:lnTo>
                    <a:lnTo>
                      <a:pt x="654" y="594"/>
                    </a:lnTo>
                    <a:lnTo>
                      <a:pt x="656" y="594"/>
                    </a:lnTo>
                    <a:lnTo>
                      <a:pt x="658" y="594"/>
                    </a:lnTo>
                    <a:lnTo>
                      <a:pt x="660" y="594"/>
                    </a:lnTo>
                    <a:lnTo>
                      <a:pt x="662" y="594"/>
                    </a:lnTo>
                    <a:lnTo>
                      <a:pt x="664" y="592"/>
                    </a:lnTo>
                    <a:lnTo>
                      <a:pt x="666" y="590"/>
                    </a:lnTo>
                    <a:lnTo>
                      <a:pt x="666" y="588"/>
                    </a:lnTo>
                    <a:lnTo>
                      <a:pt x="668" y="586"/>
                    </a:lnTo>
                    <a:lnTo>
                      <a:pt x="668" y="584"/>
                    </a:lnTo>
                    <a:lnTo>
                      <a:pt x="670" y="582"/>
                    </a:lnTo>
                    <a:lnTo>
                      <a:pt x="670" y="578"/>
                    </a:lnTo>
                    <a:lnTo>
                      <a:pt x="670" y="576"/>
                    </a:lnTo>
                    <a:lnTo>
                      <a:pt x="672" y="572"/>
                    </a:lnTo>
                    <a:lnTo>
                      <a:pt x="672" y="569"/>
                    </a:lnTo>
                    <a:lnTo>
                      <a:pt x="672" y="565"/>
                    </a:lnTo>
                    <a:lnTo>
                      <a:pt x="672" y="561"/>
                    </a:lnTo>
                    <a:lnTo>
                      <a:pt x="672" y="557"/>
                    </a:lnTo>
                    <a:lnTo>
                      <a:pt x="672" y="551"/>
                    </a:lnTo>
                    <a:lnTo>
                      <a:pt x="670" y="546"/>
                    </a:lnTo>
                    <a:lnTo>
                      <a:pt x="670" y="542"/>
                    </a:lnTo>
                    <a:lnTo>
                      <a:pt x="668" y="536"/>
                    </a:lnTo>
                    <a:lnTo>
                      <a:pt x="668" y="532"/>
                    </a:lnTo>
                    <a:lnTo>
                      <a:pt x="668" y="530"/>
                    </a:lnTo>
                    <a:lnTo>
                      <a:pt x="668" y="526"/>
                    </a:lnTo>
                    <a:lnTo>
                      <a:pt x="666" y="524"/>
                    </a:lnTo>
                    <a:lnTo>
                      <a:pt x="666" y="521"/>
                    </a:lnTo>
                    <a:lnTo>
                      <a:pt x="666" y="517"/>
                    </a:lnTo>
                    <a:lnTo>
                      <a:pt x="664" y="515"/>
                    </a:lnTo>
                    <a:lnTo>
                      <a:pt x="664" y="511"/>
                    </a:lnTo>
                    <a:lnTo>
                      <a:pt x="664" y="509"/>
                    </a:lnTo>
                    <a:lnTo>
                      <a:pt x="664" y="505"/>
                    </a:lnTo>
                    <a:lnTo>
                      <a:pt x="662" y="501"/>
                    </a:lnTo>
                    <a:lnTo>
                      <a:pt x="662" y="500"/>
                    </a:lnTo>
                    <a:lnTo>
                      <a:pt x="662" y="496"/>
                    </a:lnTo>
                    <a:lnTo>
                      <a:pt x="660" y="492"/>
                    </a:lnTo>
                    <a:lnTo>
                      <a:pt x="660" y="488"/>
                    </a:lnTo>
                    <a:lnTo>
                      <a:pt x="660" y="486"/>
                    </a:lnTo>
                    <a:lnTo>
                      <a:pt x="658" y="482"/>
                    </a:lnTo>
                    <a:lnTo>
                      <a:pt x="658" y="478"/>
                    </a:lnTo>
                    <a:lnTo>
                      <a:pt x="658" y="475"/>
                    </a:lnTo>
                    <a:lnTo>
                      <a:pt x="656" y="473"/>
                    </a:lnTo>
                    <a:lnTo>
                      <a:pt x="656" y="469"/>
                    </a:lnTo>
                    <a:lnTo>
                      <a:pt x="656" y="465"/>
                    </a:lnTo>
                    <a:lnTo>
                      <a:pt x="654" y="461"/>
                    </a:lnTo>
                    <a:lnTo>
                      <a:pt x="654" y="457"/>
                    </a:lnTo>
                    <a:lnTo>
                      <a:pt x="652" y="455"/>
                    </a:lnTo>
                    <a:lnTo>
                      <a:pt x="652" y="452"/>
                    </a:lnTo>
                    <a:lnTo>
                      <a:pt x="652" y="448"/>
                    </a:lnTo>
                    <a:lnTo>
                      <a:pt x="650" y="444"/>
                    </a:lnTo>
                    <a:lnTo>
                      <a:pt x="650" y="442"/>
                    </a:lnTo>
                    <a:lnTo>
                      <a:pt x="650" y="438"/>
                    </a:lnTo>
                    <a:lnTo>
                      <a:pt x="649" y="434"/>
                    </a:lnTo>
                    <a:lnTo>
                      <a:pt x="649" y="430"/>
                    </a:lnTo>
                    <a:lnTo>
                      <a:pt x="649" y="428"/>
                    </a:lnTo>
                    <a:lnTo>
                      <a:pt x="650" y="427"/>
                    </a:lnTo>
                    <a:lnTo>
                      <a:pt x="650" y="425"/>
                    </a:lnTo>
                    <a:lnTo>
                      <a:pt x="652" y="423"/>
                    </a:lnTo>
                    <a:lnTo>
                      <a:pt x="652" y="421"/>
                    </a:lnTo>
                    <a:lnTo>
                      <a:pt x="654" y="421"/>
                    </a:lnTo>
                    <a:lnTo>
                      <a:pt x="654" y="419"/>
                    </a:lnTo>
                    <a:lnTo>
                      <a:pt x="656" y="419"/>
                    </a:lnTo>
                    <a:lnTo>
                      <a:pt x="658" y="419"/>
                    </a:lnTo>
                    <a:lnTo>
                      <a:pt x="658" y="421"/>
                    </a:lnTo>
                    <a:lnTo>
                      <a:pt x="660" y="421"/>
                    </a:lnTo>
                    <a:lnTo>
                      <a:pt x="660" y="423"/>
                    </a:lnTo>
                    <a:lnTo>
                      <a:pt x="662" y="425"/>
                    </a:lnTo>
                    <a:lnTo>
                      <a:pt x="662" y="427"/>
                    </a:lnTo>
                    <a:lnTo>
                      <a:pt x="664" y="430"/>
                    </a:lnTo>
                    <a:lnTo>
                      <a:pt x="664" y="432"/>
                    </a:lnTo>
                    <a:lnTo>
                      <a:pt x="666" y="434"/>
                    </a:lnTo>
                    <a:lnTo>
                      <a:pt x="666" y="438"/>
                    </a:lnTo>
                    <a:lnTo>
                      <a:pt x="668" y="444"/>
                    </a:lnTo>
                    <a:lnTo>
                      <a:pt x="668" y="448"/>
                    </a:lnTo>
                    <a:lnTo>
                      <a:pt x="670" y="453"/>
                    </a:lnTo>
                    <a:lnTo>
                      <a:pt x="672" y="459"/>
                    </a:lnTo>
                    <a:lnTo>
                      <a:pt x="672" y="465"/>
                    </a:lnTo>
                    <a:lnTo>
                      <a:pt x="674" y="473"/>
                    </a:lnTo>
                    <a:lnTo>
                      <a:pt x="675" y="480"/>
                    </a:lnTo>
                    <a:lnTo>
                      <a:pt x="677" y="488"/>
                    </a:lnTo>
                    <a:lnTo>
                      <a:pt x="679" y="496"/>
                    </a:lnTo>
                    <a:lnTo>
                      <a:pt x="681" y="503"/>
                    </a:lnTo>
                    <a:lnTo>
                      <a:pt x="683" y="513"/>
                    </a:lnTo>
                    <a:lnTo>
                      <a:pt x="685" y="521"/>
                    </a:lnTo>
                    <a:lnTo>
                      <a:pt x="689" y="530"/>
                    </a:lnTo>
                    <a:lnTo>
                      <a:pt x="691" y="538"/>
                    </a:lnTo>
                    <a:lnTo>
                      <a:pt x="693" y="548"/>
                    </a:lnTo>
                    <a:lnTo>
                      <a:pt x="697" y="557"/>
                    </a:lnTo>
                    <a:lnTo>
                      <a:pt x="700" y="567"/>
                    </a:lnTo>
                    <a:lnTo>
                      <a:pt x="702" y="574"/>
                    </a:lnTo>
                    <a:lnTo>
                      <a:pt x="706" y="584"/>
                    </a:lnTo>
                    <a:lnTo>
                      <a:pt x="710" y="594"/>
                    </a:lnTo>
                    <a:lnTo>
                      <a:pt x="714" y="601"/>
                    </a:lnTo>
                    <a:lnTo>
                      <a:pt x="718" y="611"/>
                    </a:lnTo>
                    <a:lnTo>
                      <a:pt x="721" y="619"/>
                    </a:lnTo>
                    <a:lnTo>
                      <a:pt x="725" y="626"/>
                    </a:lnTo>
                    <a:lnTo>
                      <a:pt x="731" y="634"/>
                    </a:lnTo>
                    <a:lnTo>
                      <a:pt x="735" y="642"/>
                    </a:lnTo>
                    <a:lnTo>
                      <a:pt x="741" y="649"/>
                    </a:lnTo>
                    <a:lnTo>
                      <a:pt x="744" y="655"/>
                    </a:lnTo>
                    <a:lnTo>
                      <a:pt x="750" y="663"/>
                    </a:lnTo>
                    <a:lnTo>
                      <a:pt x="756" y="668"/>
                    </a:lnTo>
                    <a:lnTo>
                      <a:pt x="758" y="670"/>
                    </a:lnTo>
                    <a:lnTo>
                      <a:pt x="760" y="672"/>
                    </a:lnTo>
                    <a:lnTo>
                      <a:pt x="762" y="674"/>
                    </a:lnTo>
                    <a:lnTo>
                      <a:pt x="762" y="676"/>
                    </a:lnTo>
                    <a:lnTo>
                      <a:pt x="764" y="676"/>
                    </a:lnTo>
                    <a:lnTo>
                      <a:pt x="766" y="678"/>
                    </a:lnTo>
                    <a:lnTo>
                      <a:pt x="768" y="680"/>
                    </a:lnTo>
                    <a:lnTo>
                      <a:pt x="769" y="680"/>
                    </a:lnTo>
                    <a:lnTo>
                      <a:pt x="769" y="682"/>
                    </a:lnTo>
                    <a:lnTo>
                      <a:pt x="771" y="682"/>
                    </a:lnTo>
                    <a:lnTo>
                      <a:pt x="773" y="682"/>
                    </a:lnTo>
                    <a:lnTo>
                      <a:pt x="775" y="682"/>
                    </a:lnTo>
                    <a:lnTo>
                      <a:pt x="777" y="682"/>
                    </a:lnTo>
                    <a:lnTo>
                      <a:pt x="779" y="682"/>
                    </a:lnTo>
                    <a:lnTo>
                      <a:pt x="779" y="680"/>
                    </a:lnTo>
                    <a:lnTo>
                      <a:pt x="781" y="678"/>
                    </a:lnTo>
                    <a:lnTo>
                      <a:pt x="781" y="676"/>
                    </a:lnTo>
                    <a:lnTo>
                      <a:pt x="783" y="674"/>
                    </a:lnTo>
                    <a:lnTo>
                      <a:pt x="783" y="672"/>
                    </a:lnTo>
                    <a:lnTo>
                      <a:pt x="785" y="668"/>
                    </a:lnTo>
                    <a:lnTo>
                      <a:pt x="785" y="665"/>
                    </a:lnTo>
                    <a:lnTo>
                      <a:pt x="785" y="661"/>
                    </a:lnTo>
                    <a:lnTo>
                      <a:pt x="785" y="657"/>
                    </a:lnTo>
                    <a:lnTo>
                      <a:pt x="785" y="651"/>
                    </a:lnTo>
                    <a:lnTo>
                      <a:pt x="785" y="645"/>
                    </a:lnTo>
                    <a:lnTo>
                      <a:pt x="785" y="640"/>
                    </a:lnTo>
                    <a:lnTo>
                      <a:pt x="783" y="632"/>
                    </a:lnTo>
                    <a:lnTo>
                      <a:pt x="783" y="626"/>
                    </a:lnTo>
                    <a:lnTo>
                      <a:pt x="781" y="619"/>
                    </a:lnTo>
                    <a:lnTo>
                      <a:pt x="779" y="611"/>
                    </a:lnTo>
                    <a:lnTo>
                      <a:pt x="777" y="603"/>
                    </a:lnTo>
                    <a:lnTo>
                      <a:pt x="775" y="596"/>
                    </a:lnTo>
                    <a:lnTo>
                      <a:pt x="771" y="586"/>
                    </a:lnTo>
                    <a:lnTo>
                      <a:pt x="769" y="578"/>
                    </a:lnTo>
                    <a:lnTo>
                      <a:pt x="766" y="569"/>
                    </a:lnTo>
                    <a:lnTo>
                      <a:pt x="764" y="559"/>
                    </a:lnTo>
                    <a:lnTo>
                      <a:pt x="760" y="551"/>
                    </a:lnTo>
                    <a:lnTo>
                      <a:pt x="756" y="542"/>
                    </a:lnTo>
                    <a:lnTo>
                      <a:pt x="752" y="532"/>
                    </a:lnTo>
                    <a:lnTo>
                      <a:pt x="750" y="524"/>
                    </a:lnTo>
                    <a:lnTo>
                      <a:pt x="746" y="515"/>
                    </a:lnTo>
                    <a:lnTo>
                      <a:pt x="743" y="507"/>
                    </a:lnTo>
                    <a:lnTo>
                      <a:pt x="739" y="498"/>
                    </a:lnTo>
                    <a:lnTo>
                      <a:pt x="735" y="490"/>
                    </a:lnTo>
                    <a:lnTo>
                      <a:pt x="731" y="482"/>
                    </a:lnTo>
                    <a:lnTo>
                      <a:pt x="727" y="473"/>
                    </a:lnTo>
                    <a:lnTo>
                      <a:pt x="723" y="465"/>
                    </a:lnTo>
                    <a:lnTo>
                      <a:pt x="720" y="459"/>
                    </a:lnTo>
                    <a:lnTo>
                      <a:pt x="716" y="452"/>
                    </a:lnTo>
                    <a:lnTo>
                      <a:pt x="712" y="446"/>
                    </a:lnTo>
                    <a:lnTo>
                      <a:pt x="710" y="438"/>
                    </a:lnTo>
                    <a:lnTo>
                      <a:pt x="706" y="432"/>
                    </a:lnTo>
                    <a:lnTo>
                      <a:pt x="702" y="428"/>
                    </a:lnTo>
                    <a:lnTo>
                      <a:pt x="700" y="423"/>
                    </a:lnTo>
                    <a:lnTo>
                      <a:pt x="697" y="419"/>
                    </a:lnTo>
                    <a:lnTo>
                      <a:pt x="695" y="415"/>
                    </a:lnTo>
                    <a:lnTo>
                      <a:pt x="689" y="409"/>
                    </a:lnTo>
                    <a:lnTo>
                      <a:pt x="683" y="402"/>
                    </a:lnTo>
                    <a:lnTo>
                      <a:pt x="679" y="396"/>
                    </a:lnTo>
                    <a:lnTo>
                      <a:pt x="675" y="388"/>
                    </a:lnTo>
                    <a:lnTo>
                      <a:pt x="672" y="382"/>
                    </a:lnTo>
                    <a:lnTo>
                      <a:pt x="668" y="379"/>
                    </a:lnTo>
                    <a:lnTo>
                      <a:pt x="664" y="373"/>
                    </a:lnTo>
                    <a:lnTo>
                      <a:pt x="662" y="369"/>
                    </a:lnTo>
                    <a:lnTo>
                      <a:pt x="658" y="363"/>
                    </a:lnTo>
                    <a:lnTo>
                      <a:pt x="656" y="361"/>
                    </a:lnTo>
                    <a:lnTo>
                      <a:pt x="656" y="357"/>
                    </a:lnTo>
                    <a:lnTo>
                      <a:pt x="654" y="354"/>
                    </a:lnTo>
                    <a:lnTo>
                      <a:pt x="654" y="352"/>
                    </a:lnTo>
                    <a:lnTo>
                      <a:pt x="652" y="350"/>
                    </a:lnTo>
                    <a:lnTo>
                      <a:pt x="652" y="348"/>
                    </a:lnTo>
                    <a:lnTo>
                      <a:pt x="654" y="346"/>
                    </a:lnTo>
                    <a:lnTo>
                      <a:pt x="656" y="346"/>
                    </a:lnTo>
                    <a:lnTo>
                      <a:pt x="658" y="346"/>
                    </a:lnTo>
                    <a:lnTo>
                      <a:pt x="660" y="346"/>
                    </a:lnTo>
                    <a:lnTo>
                      <a:pt x="662" y="348"/>
                    </a:lnTo>
                    <a:lnTo>
                      <a:pt x="664" y="348"/>
                    </a:lnTo>
                    <a:lnTo>
                      <a:pt x="668" y="350"/>
                    </a:lnTo>
                    <a:lnTo>
                      <a:pt x="670" y="352"/>
                    </a:lnTo>
                    <a:lnTo>
                      <a:pt x="674" y="356"/>
                    </a:lnTo>
                    <a:lnTo>
                      <a:pt x="677" y="357"/>
                    </a:lnTo>
                    <a:lnTo>
                      <a:pt x="681" y="361"/>
                    </a:lnTo>
                    <a:lnTo>
                      <a:pt x="685" y="365"/>
                    </a:lnTo>
                    <a:lnTo>
                      <a:pt x="689" y="369"/>
                    </a:lnTo>
                    <a:lnTo>
                      <a:pt x="695" y="373"/>
                    </a:lnTo>
                    <a:lnTo>
                      <a:pt x="698" y="379"/>
                    </a:lnTo>
                    <a:lnTo>
                      <a:pt x="700" y="379"/>
                    </a:lnTo>
                    <a:lnTo>
                      <a:pt x="700" y="380"/>
                    </a:lnTo>
                    <a:lnTo>
                      <a:pt x="702" y="380"/>
                    </a:lnTo>
                    <a:lnTo>
                      <a:pt x="704" y="382"/>
                    </a:lnTo>
                    <a:lnTo>
                      <a:pt x="706" y="384"/>
                    </a:lnTo>
                    <a:lnTo>
                      <a:pt x="708" y="386"/>
                    </a:lnTo>
                    <a:lnTo>
                      <a:pt x="710" y="386"/>
                    </a:lnTo>
                    <a:lnTo>
                      <a:pt x="712" y="388"/>
                    </a:lnTo>
                    <a:lnTo>
                      <a:pt x="714" y="388"/>
                    </a:lnTo>
                    <a:lnTo>
                      <a:pt x="716" y="390"/>
                    </a:lnTo>
                    <a:lnTo>
                      <a:pt x="720" y="392"/>
                    </a:lnTo>
                    <a:lnTo>
                      <a:pt x="721" y="392"/>
                    </a:lnTo>
                    <a:lnTo>
                      <a:pt x="723" y="392"/>
                    </a:lnTo>
                    <a:lnTo>
                      <a:pt x="725" y="394"/>
                    </a:lnTo>
                    <a:lnTo>
                      <a:pt x="727" y="394"/>
                    </a:lnTo>
                    <a:lnTo>
                      <a:pt x="729" y="394"/>
                    </a:lnTo>
                    <a:lnTo>
                      <a:pt x="731" y="394"/>
                    </a:lnTo>
                    <a:lnTo>
                      <a:pt x="733" y="394"/>
                    </a:lnTo>
                    <a:lnTo>
                      <a:pt x="735" y="392"/>
                    </a:lnTo>
                    <a:lnTo>
                      <a:pt x="737" y="390"/>
                    </a:lnTo>
                    <a:lnTo>
                      <a:pt x="737" y="386"/>
                    </a:lnTo>
                    <a:lnTo>
                      <a:pt x="739" y="384"/>
                    </a:lnTo>
                    <a:lnTo>
                      <a:pt x="739" y="382"/>
                    </a:lnTo>
                    <a:lnTo>
                      <a:pt x="739" y="379"/>
                    </a:lnTo>
                    <a:lnTo>
                      <a:pt x="737" y="375"/>
                    </a:lnTo>
                    <a:lnTo>
                      <a:pt x="737" y="369"/>
                    </a:lnTo>
                    <a:lnTo>
                      <a:pt x="735" y="365"/>
                    </a:lnTo>
                    <a:lnTo>
                      <a:pt x="735" y="359"/>
                    </a:lnTo>
                    <a:lnTo>
                      <a:pt x="733" y="356"/>
                    </a:lnTo>
                    <a:lnTo>
                      <a:pt x="733" y="352"/>
                    </a:lnTo>
                    <a:lnTo>
                      <a:pt x="733" y="348"/>
                    </a:lnTo>
                    <a:lnTo>
                      <a:pt x="733" y="344"/>
                    </a:lnTo>
                    <a:lnTo>
                      <a:pt x="735" y="342"/>
                    </a:lnTo>
                    <a:lnTo>
                      <a:pt x="737" y="338"/>
                    </a:lnTo>
                    <a:lnTo>
                      <a:pt x="739" y="338"/>
                    </a:lnTo>
                    <a:lnTo>
                      <a:pt x="741" y="336"/>
                    </a:lnTo>
                    <a:lnTo>
                      <a:pt x="743" y="334"/>
                    </a:lnTo>
                    <a:lnTo>
                      <a:pt x="746" y="334"/>
                    </a:lnTo>
                    <a:lnTo>
                      <a:pt x="748" y="334"/>
                    </a:lnTo>
                    <a:lnTo>
                      <a:pt x="752" y="336"/>
                    </a:lnTo>
                    <a:lnTo>
                      <a:pt x="756" y="336"/>
                    </a:lnTo>
                    <a:lnTo>
                      <a:pt x="760" y="338"/>
                    </a:lnTo>
                    <a:lnTo>
                      <a:pt x="766" y="340"/>
                    </a:lnTo>
                    <a:lnTo>
                      <a:pt x="769" y="342"/>
                    </a:lnTo>
                    <a:lnTo>
                      <a:pt x="775" y="344"/>
                    </a:lnTo>
                    <a:lnTo>
                      <a:pt x="779" y="348"/>
                    </a:lnTo>
                    <a:lnTo>
                      <a:pt x="785" y="352"/>
                    </a:lnTo>
                    <a:lnTo>
                      <a:pt x="791" y="356"/>
                    </a:lnTo>
                    <a:lnTo>
                      <a:pt x="796" y="359"/>
                    </a:lnTo>
                    <a:lnTo>
                      <a:pt x="802" y="363"/>
                    </a:lnTo>
                    <a:lnTo>
                      <a:pt x="810" y="369"/>
                    </a:lnTo>
                    <a:lnTo>
                      <a:pt x="815" y="375"/>
                    </a:lnTo>
                    <a:lnTo>
                      <a:pt x="821" y="380"/>
                    </a:lnTo>
                    <a:lnTo>
                      <a:pt x="829" y="386"/>
                    </a:lnTo>
                    <a:lnTo>
                      <a:pt x="835" y="392"/>
                    </a:lnTo>
                    <a:lnTo>
                      <a:pt x="842" y="400"/>
                    </a:lnTo>
                    <a:lnTo>
                      <a:pt x="848" y="405"/>
                    </a:lnTo>
                    <a:lnTo>
                      <a:pt x="856" y="413"/>
                    </a:lnTo>
                    <a:lnTo>
                      <a:pt x="863" y="421"/>
                    </a:lnTo>
                    <a:lnTo>
                      <a:pt x="863" y="419"/>
                    </a:lnTo>
                    <a:lnTo>
                      <a:pt x="865" y="419"/>
                    </a:lnTo>
                    <a:lnTo>
                      <a:pt x="867" y="417"/>
                    </a:lnTo>
                    <a:lnTo>
                      <a:pt x="867" y="415"/>
                    </a:lnTo>
                    <a:lnTo>
                      <a:pt x="869" y="415"/>
                    </a:lnTo>
                    <a:lnTo>
                      <a:pt x="869" y="413"/>
                    </a:lnTo>
                    <a:lnTo>
                      <a:pt x="871" y="411"/>
                    </a:lnTo>
                    <a:lnTo>
                      <a:pt x="873" y="411"/>
                    </a:lnTo>
                    <a:lnTo>
                      <a:pt x="873" y="409"/>
                    </a:lnTo>
                    <a:lnTo>
                      <a:pt x="875" y="407"/>
                    </a:lnTo>
                    <a:lnTo>
                      <a:pt x="875" y="405"/>
                    </a:lnTo>
                    <a:lnTo>
                      <a:pt x="877" y="405"/>
                    </a:lnTo>
                    <a:lnTo>
                      <a:pt x="879" y="404"/>
                    </a:lnTo>
                    <a:lnTo>
                      <a:pt x="879" y="402"/>
                    </a:lnTo>
                    <a:lnTo>
                      <a:pt x="881" y="400"/>
                    </a:lnTo>
                    <a:lnTo>
                      <a:pt x="883" y="398"/>
                    </a:lnTo>
                    <a:lnTo>
                      <a:pt x="883" y="396"/>
                    </a:lnTo>
                    <a:lnTo>
                      <a:pt x="885" y="394"/>
                    </a:lnTo>
                    <a:lnTo>
                      <a:pt x="886" y="390"/>
                    </a:lnTo>
                    <a:lnTo>
                      <a:pt x="886" y="388"/>
                    </a:lnTo>
                    <a:lnTo>
                      <a:pt x="888" y="386"/>
                    </a:lnTo>
                    <a:lnTo>
                      <a:pt x="888" y="384"/>
                    </a:lnTo>
                    <a:lnTo>
                      <a:pt x="890" y="382"/>
                    </a:lnTo>
                    <a:lnTo>
                      <a:pt x="892" y="379"/>
                    </a:lnTo>
                    <a:lnTo>
                      <a:pt x="892" y="377"/>
                    </a:lnTo>
                    <a:lnTo>
                      <a:pt x="894" y="371"/>
                    </a:lnTo>
                    <a:lnTo>
                      <a:pt x="898" y="365"/>
                    </a:lnTo>
                    <a:lnTo>
                      <a:pt x="900" y="361"/>
                    </a:lnTo>
                    <a:lnTo>
                      <a:pt x="902" y="356"/>
                    </a:lnTo>
                    <a:lnTo>
                      <a:pt x="906" y="350"/>
                    </a:lnTo>
                    <a:lnTo>
                      <a:pt x="908" y="344"/>
                    </a:lnTo>
                    <a:lnTo>
                      <a:pt x="911" y="340"/>
                    </a:lnTo>
                    <a:lnTo>
                      <a:pt x="915" y="334"/>
                    </a:lnTo>
                    <a:lnTo>
                      <a:pt x="917" y="331"/>
                    </a:lnTo>
                    <a:lnTo>
                      <a:pt x="921" y="325"/>
                    </a:lnTo>
                    <a:lnTo>
                      <a:pt x="925" y="319"/>
                    </a:lnTo>
                    <a:lnTo>
                      <a:pt x="929" y="315"/>
                    </a:lnTo>
                    <a:lnTo>
                      <a:pt x="933" y="309"/>
                    </a:lnTo>
                    <a:lnTo>
                      <a:pt x="936" y="306"/>
                    </a:lnTo>
                    <a:lnTo>
                      <a:pt x="940" y="300"/>
                    </a:lnTo>
                    <a:lnTo>
                      <a:pt x="944" y="294"/>
                    </a:lnTo>
                    <a:lnTo>
                      <a:pt x="948" y="290"/>
                    </a:lnTo>
                    <a:lnTo>
                      <a:pt x="952" y="284"/>
                    </a:lnTo>
                    <a:lnTo>
                      <a:pt x="956" y="279"/>
                    </a:lnTo>
                    <a:lnTo>
                      <a:pt x="959" y="273"/>
                    </a:lnTo>
                    <a:lnTo>
                      <a:pt x="963" y="267"/>
                    </a:lnTo>
                    <a:lnTo>
                      <a:pt x="967" y="263"/>
                    </a:lnTo>
                    <a:lnTo>
                      <a:pt x="971" y="258"/>
                    </a:lnTo>
                    <a:lnTo>
                      <a:pt x="975" y="252"/>
                    </a:lnTo>
                    <a:lnTo>
                      <a:pt x="979" y="246"/>
                    </a:lnTo>
                    <a:lnTo>
                      <a:pt x="982" y="238"/>
                    </a:lnTo>
                    <a:lnTo>
                      <a:pt x="986" y="233"/>
                    </a:lnTo>
                    <a:lnTo>
                      <a:pt x="990" y="227"/>
                    </a:lnTo>
                    <a:lnTo>
                      <a:pt x="992" y="219"/>
                    </a:lnTo>
                    <a:lnTo>
                      <a:pt x="996" y="213"/>
                    </a:lnTo>
                    <a:lnTo>
                      <a:pt x="1000" y="206"/>
                    </a:lnTo>
                    <a:lnTo>
                      <a:pt x="1004" y="200"/>
                    </a:lnTo>
                    <a:lnTo>
                      <a:pt x="1017" y="171"/>
                    </a:lnTo>
                    <a:lnTo>
                      <a:pt x="1030" y="144"/>
                    </a:lnTo>
                    <a:lnTo>
                      <a:pt x="1042" y="119"/>
                    </a:lnTo>
                    <a:lnTo>
                      <a:pt x="1053" y="98"/>
                    </a:lnTo>
                    <a:lnTo>
                      <a:pt x="1065" y="79"/>
                    </a:lnTo>
                    <a:lnTo>
                      <a:pt x="1075" y="62"/>
                    </a:lnTo>
                    <a:lnTo>
                      <a:pt x="1084" y="46"/>
                    </a:lnTo>
                    <a:lnTo>
                      <a:pt x="1092" y="33"/>
                    </a:lnTo>
                    <a:lnTo>
                      <a:pt x="1101" y="23"/>
                    </a:lnTo>
                    <a:lnTo>
                      <a:pt x="1109" y="14"/>
                    </a:lnTo>
                    <a:lnTo>
                      <a:pt x="1115" y="8"/>
                    </a:lnTo>
                    <a:lnTo>
                      <a:pt x="1121" y="4"/>
                    </a:lnTo>
                    <a:lnTo>
                      <a:pt x="1126" y="0"/>
                    </a:lnTo>
                    <a:lnTo>
                      <a:pt x="1132" y="0"/>
                    </a:lnTo>
                    <a:lnTo>
                      <a:pt x="1136" y="0"/>
                    </a:lnTo>
                    <a:lnTo>
                      <a:pt x="1140" y="4"/>
                    </a:lnTo>
                    <a:lnTo>
                      <a:pt x="1142" y="8"/>
                    </a:lnTo>
                    <a:lnTo>
                      <a:pt x="1144" y="14"/>
                    </a:lnTo>
                    <a:lnTo>
                      <a:pt x="1146" y="21"/>
                    </a:lnTo>
                    <a:lnTo>
                      <a:pt x="1146" y="29"/>
                    </a:lnTo>
                    <a:lnTo>
                      <a:pt x="1146" y="39"/>
                    </a:lnTo>
                    <a:lnTo>
                      <a:pt x="1146" y="50"/>
                    </a:lnTo>
                    <a:lnTo>
                      <a:pt x="1144" y="64"/>
                    </a:lnTo>
                    <a:lnTo>
                      <a:pt x="1142" y="77"/>
                    </a:lnTo>
                    <a:lnTo>
                      <a:pt x="1140" y="92"/>
                    </a:lnTo>
                    <a:lnTo>
                      <a:pt x="1136" y="110"/>
                    </a:lnTo>
                    <a:lnTo>
                      <a:pt x="1132" y="127"/>
                    </a:lnTo>
                    <a:lnTo>
                      <a:pt x="1128" y="144"/>
                    </a:lnTo>
                    <a:lnTo>
                      <a:pt x="1123" y="163"/>
                    </a:lnTo>
                    <a:lnTo>
                      <a:pt x="1117" y="185"/>
                    </a:lnTo>
                    <a:lnTo>
                      <a:pt x="1109" y="206"/>
                    </a:lnTo>
                    <a:lnTo>
                      <a:pt x="1101" y="227"/>
                    </a:lnTo>
                    <a:lnTo>
                      <a:pt x="1101" y="229"/>
                    </a:lnTo>
                    <a:lnTo>
                      <a:pt x="1099" y="231"/>
                    </a:lnTo>
                    <a:lnTo>
                      <a:pt x="1098" y="233"/>
                    </a:lnTo>
                    <a:lnTo>
                      <a:pt x="1096" y="236"/>
                    </a:lnTo>
                    <a:lnTo>
                      <a:pt x="1094" y="240"/>
                    </a:lnTo>
                    <a:lnTo>
                      <a:pt x="1092" y="244"/>
                    </a:lnTo>
                    <a:lnTo>
                      <a:pt x="1090" y="248"/>
                    </a:lnTo>
                    <a:lnTo>
                      <a:pt x="1086" y="254"/>
                    </a:lnTo>
                    <a:lnTo>
                      <a:pt x="1084" y="259"/>
                    </a:lnTo>
                    <a:lnTo>
                      <a:pt x="1080" y="265"/>
                    </a:lnTo>
                    <a:lnTo>
                      <a:pt x="1076" y="271"/>
                    </a:lnTo>
                    <a:lnTo>
                      <a:pt x="1073" y="277"/>
                    </a:lnTo>
                    <a:lnTo>
                      <a:pt x="1069" y="284"/>
                    </a:lnTo>
                    <a:lnTo>
                      <a:pt x="1065" y="290"/>
                    </a:lnTo>
                    <a:lnTo>
                      <a:pt x="1061" y="298"/>
                    </a:lnTo>
                    <a:lnTo>
                      <a:pt x="1057" y="304"/>
                    </a:lnTo>
                    <a:lnTo>
                      <a:pt x="1053" y="311"/>
                    </a:lnTo>
                    <a:lnTo>
                      <a:pt x="1050" y="317"/>
                    </a:lnTo>
                    <a:lnTo>
                      <a:pt x="1046" y="325"/>
                    </a:lnTo>
                    <a:lnTo>
                      <a:pt x="1042" y="331"/>
                    </a:lnTo>
                    <a:lnTo>
                      <a:pt x="1040" y="338"/>
                    </a:lnTo>
                    <a:lnTo>
                      <a:pt x="1036" y="344"/>
                    </a:lnTo>
                    <a:lnTo>
                      <a:pt x="1032" y="350"/>
                    </a:lnTo>
                    <a:lnTo>
                      <a:pt x="1028" y="356"/>
                    </a:lnTo>
                    <a:lnTo>
                      <a:pt x="1027" y="361"/>
                    </a:lnTo>
                    <a:lnTo>
                      <a:pt x="1025" y="365"/>
                    </a:lnTo>
                    <a:lnTo>
                      <a:pt x="1021" y="371"/>
                    </a:lnTo>
                    <a:lnTo>
                      <a:pt x="1019" y="375"/>
                    </a:lnTo>
                    <a:lnTo>
                      <a:pt x="1017" y="379"/>
                    </a:lnTo>
                    <a:lnTo>
                      <a:pt x="1017" y="380"/>
                    </a:lnTo>
                    <a:lnTo>
                      <a:pt x="1015" y="384"/>
                    </a:lnTo>
                    <a:lnTo>
                      <a:pt x="1015" y="386"/>
                    </a:lnTo>
                    <a:lnTo>
                      <a:pt x="1015" y="388"/>
                    </a:lnTo>
                    <a:lnTo>
                      <a:pt x="1017" y="388"/>
                    </a:lnTo>
                    <a:lnTo>
                      <a:pt x="1019" y="386"/>
                    </a:lnTo>
                    <a:lnTo>
                      <a:pt x="1021" y="386"/>
                    </a:lnTo>
                    <a:lnTo>
                      <a:pt x="1023" y="384"/>
                    </a:lnTo>
                    <a:lnTo>
                      <a:pt x="1025" y="382"/>
                    </a:lnTo>
                    <a:lnTo>
                      <a:pt x="1027" y="380"/>
                    </a:lnTo>
                    <a:lnTo>
                      <a:pt x="1028" y="379"/>
                    </a:lnTo>
                    <a:lnTo>
                      <a:pt x="1030" y="375"/>
                    </a:lnTo>
                    <a:lnTo>
                      <a:pt x="1034" y="373"/>
                    </a:lnTo>
                    <a:lnTo>
                      <a:pt x="1036" y="369"/>
                    </a:lnTo>
                    <a:lnTo>
                      <a:pt x="1040" y="367"/>
                    </a:lnTo>
                    <a:lnTo>
                      <a:pt x="1042" y="363"/>
                    </a:lnTo>
                    <a:lnTo>
                      <a:pt x="1044" y="359"/>
                    </a:lnTo>
                    <a:lnTo>
                      <a:pt x="1048" y="356"/>
                    </a:lnTo>
                    <a:lnTo>
                      <a:pt x="1050" y="352"/>
                    </a:lnTo>
                    <a:lnTo>
                      <a:pt x="1053" y="350"/>
                    </a:lnTo>
                    <a:lnTo>
                      <a:pt x="1055" y="346"/>
                    </a:lnTo>
                    <a:lnTo>
                      <a:pt x="1059" y="342"/>
                    </a:lnTo>
                    <a:lnTo>
                      <a:pt x="1061" y="338"/>
                    </a:lnTo>
                    <a:lnTo>
                      <a:pt x="1065" y="334"/>
                    </a:lnTo>
                    <a:lnTo>
                      <a:pt x="1067" y="331"/>
                    </a:lnTo>
                    <a:lnTo>
                      <a:pt x="1069" y="327"/>
                    </a:lnTo>
                    <a:lnTo>
                      <a:pt x="1071" y="323"/>
                    </a:lnTo>
                    <a:lnTo>
                      <a:pt x="1075" y="319"/>
                    </a:lnTo>
                    <a:lnTo>
                      <a:pt x="1076" y="315"/>
                    </a:lnTo>
                    <a:lnTo>
                      <a:pt x="1076" y="311"/>
                    </a:lnTo>
                    <a:lnTo>
                      <a:pt x="1078" y="307"/>
                    </a:lnTo>
                    <a:lnTo>
                      <a:pt x="1080" y="304"/>
                    </a:lnTo>
                    <a:lnTo>
                      <a:pt x="1082" y="300"/>
                    </a:lnTo>
                    <a:lnTo>
                      <a:pt x="1084" y="296"/>
                    </a:lnTo>
                    <a:lnTo>
                      <a:pt x="1086" y="292"/>
                    </a:lnTo>
                    <a:lnTo>
                      <a:pt x="1088" y="288"/>
                    </a:lnTo>
                    <a:lnTo>
                      <a:pt x="1092" y="284"/>
                    </a:lnTo>
                    <a:lnTo>
                      <a:pt x="1094" y="279"/>
                    </a:lnTo>
                    <a:lnTo>
                      <a:pt x="1096" y="275"/>
                    </a:lnTo>
                    <a:lnTo>
                      <a:pt x="1098" y="269"/>
                    </a:lnTo>
                    <a:lnTo>
                      <a:pt x="1099" y="265"/>
                    </a:lnTo>
                    <a:lnTo>
                      <a:pt x="1101" y="259"/>
                    </a:lnTo>
                    <a:lnTo>
                      <a:pt x="1103" y="254"/>
                    </a:lnTo>
                    <a:lnTo>
                      <a:pt x="1107" y="248"/>
                    </a:lnTo>
                    <a:lnTo>
                      <a:pt x="1109" y="242"/>
                    </a:lnTo>
                    <a:lnTo>
                      <a:pt x="1111" y="236"/>
                    </a:lnTo>
                    <a:lnTo>
                      <a:pt x="1113" y="231"/>
                    </a:lnTo>
                    <a:lnTo>
                      <a:pt x="1115" y="223"/>
                    </a:lnTo>
                    <a:lnTo>
                      <a:pt x="1117" y="217"/>
                    </a:lnTo>
                    <a:lnTo>
                      <a:pt x="1119" y="210"/>
                    </a:lnTo>
                    <a:lnTo>
                      <a:pt x="1121" y="204"/>
                    </a:lnTo>
                    <a:lnTo>
                      <a:pt x="1123" y="196"/>
                    </a:lnTo>
                    <a:lnTo>
                      <a:pt x="1124" y="188"/>
                    </a:lnTo>
                    <a:lnTo>
                      <a:pt x="1126" y="181"/>
                    </a:lnTo>
                    <a:lnTo>
                      <a:pt x="1128" y="173"/>
                    </a:lnTo>
                    <a:lnTo>
                      <a:pt x="1130" y="163"/>
                    </a:lnTo>
                    <a:lnTo>
                      <a:pt x="1130" y="156"/>
                    </a:lnTo>
                    <a:lnTo>
                      <a:pt x="1132" y="146"/>
                    </a:lnTo>
                    <a:lnTo>
                      <a:pt x="1134" y="139"/>
                    </a:lnTo>
                    <a:lnTo>
                      <a:pt x="1134" y="129"/>
                    </a:lnTo>
                    <a:lnTo>
                      <a:pt x="1134" y="119"/>
                    </a:lnTo>
                    <a:lnTo>
                      <a:pt x="1136" y="110"/>
                    </a:lnTo>
                    <a:lnTo>
                      <a:pt x="1136" y="100"/>
                    </a:lnTo>
                    <a:lnTo>
                      <a:pt x="1136" y="92"/>
                    </a:lnTo>
                    <a:lnTo>
                      <a:pt x="1138" y="83"/>
                    </a:lnTo>
                    <a:lnTo>
                      <a:pt x="1138" y="75"/>
                    </a:lnTo>
                    <a:lnTo>
                      <a:pt x="1140" y="67"/>
                    </a:lnTo>
                    <a:lnTo>
                      <a:pt x="1140" y="62"/>
                    </a:lnTo>
                    <a:lnTo>
                      <a:pt x="1142" y="54"/>
                    </a:lnTo>
                    <a:lnTo>
                      <a:pt x="1142" y="48"/>
                    </a:lnTo>
                    <a:lnTo>
                      <a:pt x="1144" y="43"/>
                    </a:lnTo>
                    <a:lnTo>
                      <a:pt x="1144" y="39"/>
                    </a:lnTo>
                    <a:lnTo>
                      <a:pt x="1146" y="35"/>
                    </a:lnTo>
                    <a:lnTo>
                      <a:pt x="1147" y="31"/>
                    </a:lnTo>
                    <a:lnTo>
                      <a:pt x="1147" y="27"/>
                    </a:lnTo>
                    <a:lnTo>
                      <a:pt x="1149" y="25"/>
                    </a:lnTo>
                    <a:lnTo>
                      <a:pt x="1151" y="23"/>
                    </a:lnTo>
                    <a:lnTo>
                      <a:pt x="1151" y="21"/>
                    </a:lnTo>
                    <a:lnTo>
                      <a:pt x="1153" y="21"/>
                    </a:lnTo>
                    <a:lnTo>
                      <a:pt x="1155" y="21"/>
                    </a:lnTo>
                    <a:lnTo>
                      <a:pt x="1157" y="21"/>
                    </a:lnTo>
                    <a:lnTo>
                      <a:pt x="1157" y="23"/>
                    </a:lnTo>
                    <a:lnTo>
                      <a:pt x="1159" y="23"/>
                    </a:lnTo>
                    <a:lnTo>
                      <a:pt x="1161" y="27"/>
                    </a:lnTo>
                    <a:lnTo>
                      <a:pt x="1163" y="29"/>
                    </a:lnTo>
                    <a:lnTo>
                      <a:pt x="1165" y="33"/>
                    </a:lnTo>
                    <a:lnTo>
                      <a:pt x="1167" y="37"/>
                    </a:lnTo>
                    <a:lnTo>
                      <a:pt x="1167" y="41"/>
                    </a:lnTo>
                    <a:lnTo>
                      <a:pt x="1169" y="46"/>
                    </a:lnTo>
                    <a:lnTo>
                      <a:pt x="1170" y="52"/>
                    </a:lnTo>
                    <a:lnTo>
                      <a:pt x="1172" y="60"/>
                    </a:lnTo>
                    <a:lnTo>
                      <a:pt x="1174" y="66"/>
                    </a:lnTo>
                    <a:lnTo>
                      <a:pt x="1176" y="73"/>
                    </a:lnTo>
                    <a:lnTo>
                      <a:pt x="1178" y="83"/>
                    </a:lnTo>
                    <a:lnTo>
                      <a:pt x="1180" y="91"/>
                    </a:lnTo>
                    <a:lnTo>
                      <a:pt x="1182" y="100"/>
                    </a:lnTo>
                    <a:lnTo>
                      <a:pt x="1184" y="108"/>
                    </a:lnTo>
                    <a:lnTo>
                      <a:pt x="1186" y="117"/>
                    </a:lnTo>
                    <a:lnTo>
                      <a:pt x="1188" y="125"/>
                    </a:lnTo>
                    <a:lnTo>
                      <a:pt x="1190" y="133"/>
                    </a:lnTo>
                    <a:lnTo>
                      <a:pt x="1192" y="142"/>
                    </a:lnTo>
                    <a:lnTo>
                      <a:pt x="1194" y="150"/>
                    </a:lnTo>
                    <a:lnTo>
                      <a:pt x="1195" y="158"/>
                    </a:lnTo>
                    <a:lnTo>
                      <a:pt x="1197" y="165"/>
                    </a:lnTo>
                    <a:lnTo>
                      <a:pt x="1197" y="175"/>
                    </a:lnTo>
                    <a:lnTo>
                      <a:pt x="1199" y="183"/>
                    </a:lnTo>
                    <a:lnTo>
                      <a:pt x="1201" y="190"/>
                    </a:lnTo>
                    <a:lnTo>
                      <a:pt x="1203" y="198"/>
                    </a:lnTo>
                    <a:lnTo>
                      <a:pt x="1203" y="206"/>
                    </a:lnTo>
                    <a:lnTo>
                      <a:pt x="1205" y="213"/>
                    </a:lnTo>
                    <a:lnTo>
                      <a:pt x="1205" y="221"/>
                    </a:lnTo>
                    <a:lnTo>
                      <a:pt x="1207" y="229"/>
                    </a:lnTo>
                    <a:lnTo>
                      <a:pt x="1207" y="236"/>
                    </a:lnTo>
                    <a:lnTo>
                      <a:pt x="1207" y="244"/>
                    </a:lnTo>
                    <a:lnTo>
                      <a:pt x="1207" y="250"/>
                    </a:lnTo>
                    <a:lnTo>
                      <a:pt x="1207" y="258"/>
                    </a:lnTo>
                    <a:lnTo>
                      <a:pt x="1207" y="265"/>
                    </a:lnTo>
                    <a:lnTo>
                      <a:pt x="1207" y="273"/>
                    </a:lnTo>
                    <a:lnTo>
                      <a:pt x="1205" y="281"/>
                    </a:lnTo>
                    <a:lnTo>
                      <a:pt x="1205" y="288"/>
                    </a:lnTo>
                    <a:lnTo>
                      <a:pt x="1203" y="294"/>
                    </a:lnTo>
                    <a:lnTo>
                      <a:pt x="1201" y="302"/>
                    </a:lnTo>
                    <a:lnTo>
                      <a:pt x="1199" y="309"/>
                    </a:lnTo>
                    <a:lnTo>
                      <a:pt x="1195" y="315"/>
                    </a:lnTo>
                    <a:lnTo>
                      <a:pt x="1194" y="323"/>
                    </a:lnTo>
                    <a:lnTo>
                      <a:pt x="1190" y="331"/>
                    </a:lnTo>
                    <a:lnTo>
                      <a:pt x="1190" y="332"/>
                    </a:lnTo>
                    <a:lnTo>
                      <a:pt x="1188" y="332"/>
                    </a:lnTo>
                    <a:lnTo>
                      <a:pt x="1188" y="334"/>
                    </a:lnTo>
                    <a:lnTo>
                      <a:pt x="1186" y="336"/>
                    </a:lnTo>
                    <a:lnTo>
                      <a:pt x="1186" y="338"/>
                    </a:lnTo>
                    <a:lnTo>
                      <a:pt x="1184" y="340"/>
                    </a:lnTo>
                    <a:lnTo>
                      <a:pt x="1184" y="342"/>
                    </a:lnTo>
                    <a:lnTo>
                      <a:pt x="1182" y="342"/>
                    </a:lnTo>
                    <a:lnTo>
                      <a:pt x="1180" y="344"/>
                    </a:lnTo>
                    <a:lnTo>
                      <a:pt x="1180" y="346"/>
                    </a:lnTo>
                    <a:lnTo>
                      <a:pt x="1178" y="348"/>
                    </a:lnTo>
                    <a:lnTo>
                      <a:pt x="1176" y="350"/>
                    </a:lnTo>
                    <a:lnTo>
                      <a:pt x="1174" y="352"/>
                    </a:lnTo>
                    <a:lnTo>
                      <a:pt x="1174" y="354"/>
                    </a:lnTo>
                    <a:lnTo>
                      <a:pt x="1172" y="356"/>
                    </a:lnTo>
                    <a:lnTo>
                      <a:pt x="1170" y="357"/>
                    </a:lnTo>
                    <a:lnTo>
                      <a:pt x="1169" y="359"/>
                    </a:lnTo>
                    <a:lnTo>
                      <a:pt x="1167" y="361"/>
                    </a:lnTo>
                    <a:lnTo>
                      <a:pt x="1165" y="363"/>
                    </a:lnTo>
                    <a:lnTo>
                      <a:pt x="1163" y="363"/>
                    </a:lnTo>
                    <a:lnTo>
                      <a:pt x="1161" y="365"/>
                    </a:lnTo>
                    <a:lnTo>
                      <a:pt x="1159" y="367"/>
                    </a:lnTo>
                    <a:lnTo>
                      <a:pt x="1157" y="369"/>
                    </a:lnTo>
                    <a:lnTo>
                      <a:pt x="1153" y="371"/>
                    </a:lnTo>
                    <a:lnTo>
                      <a:pt x="1151" y="373"/>
                    </a:lnTo>
                    <a:lnTo>
                      <a:pt x="1149" y="375"/>
                    </a:lnTo>
                    <a:lnTo>
                      <a:pt x="1147" y="375"/>
                    </a:lnTo>
                    <a:lnTo>
                      <a:pt x="1146" y="377"/>
                    </a:lnTo>
                    <a:lnTo>
                      <a:pt x="1142" y="379"/>
                    </a:lnTo>
                    <a:lnTo>
                      <a:pt x="1140" y="380"/>
                    </a:lnTo>
                    <a:lnTo>
                      <a:pt x="1138" y="382"/>
                    </a:lnTo>
                    <a:lnTo>
                      <a:pt x="1136" y="384"/>
                    </a:lnTo>
                    <a:lnTo>
                      <a:pt x="1134" y="388"/>
                    </a:lnTo>
                    <a:lnTo>
                      <a:pt x="1130" y="390"/>
                    </a:lnTo>
                    <a:lnTo>
                      <a:pt x="1128" y="392"/>
                    </a:lnTo>
                    <a:lnTo>
                      <a:pt x="1126" y="394"/>
                    </a:lnTo>
                    <a:lnTo>
                      <a:pt x="1124" y="398"/>
                    </a:lnTo>
                    <a:lnTo>
                      <a:pt x="1123" y="400"/>
                    </a:lnTo>
                    <a:lnTo>
                      <a:pt x="1121" y="402"/>
                    </a:lnTo>
                    <a:lnTo>
                      <a:pt x="1119" y="405"/>
                    </a:lnTo>
                    <a:lnTo>
                      <a:pt x="1117" y="407"/>
                    </a:lnTo>
                    <a:lnTo>
                      <a:pt x="1115" y="411"/>
                    </a:lnTo>
                    <a:lnTo>
                      <a:pt x="1113" y="413"/>
                    </a:lnTo>
                    <a:lnTo>
                      <a:pt x="1111" y="415"/>
                    </a:lnTo>
                    <a:lnTo>
                      <a:pt x="1111" y="419"/>
                    </a:lnTo>
                    <a:lnTo>
                      <a:pt x="1109" y="421"/>
                    </a:lnTo>
                    <a:lnTo>
                      <a:pt x="1107" y="425"/>
                    </a:lnTo>
                    <a:lnTo>
                      <a:pt x="1107" y="427"/>
                    </a:lnTo>
                    <a:lnTo>
                      <a:pt x="1105" y="428"/>
                    </a:lnTo>
                    <a:lnTo>
                      <a:pt x="1103" y="432"/>
                    </a:lnTo>
                    <a:lnTo>
                      <a:pt x="1103" y="434"/>
                    </a:lnTo>
                    <a:lnTo>
                      <a:pt x="1103" y="436"/>
                    </a:lnTo>
                    <a:lnTo>
                      <a:pt x="1101" y="438"/>
                    </a:lnTo>
                    <a:lnTo>
                      <a:pt x="1101" y="440"/>
                    </a:lnTo>
                    <a:lnTo>
                      <a:pt x="1101" y="442"/>
                    </a:lnTo>
                    <a:lnTo>
                      <a:pt x="1101" y="444"/>
                    </a:lnTo>
                    <a:lnTo>
                      <a:pt x="1099" y="446"/>
                    </a:lnTo>
                    <a:lnTo>
                      <a:pt x="1099" y="448"/>
                    </a:lnTo>
                    <a:close/>
                  </a:path>
                </a:pathLst>
              </a:custGeom>
              <a:solidFill>
                <a:srgbClr val="3A8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18" name="Freeform 894"/>
              <p:cNvSpPr>
                <a:spLocks noChangeAspect="1"/>
              </p:cNvSpPr>
              <p:nvPr/>
            </p:nvSpPr>
            <p:spPr bwMode="auto">
              <a:xfrm>
                <a:off x="1745" y="3445"/>
                <a:ext cx="232" cy="248"/>
              </a:xfrm>
              <a:custGeom>
                <a:avLst/>
                <a:gdLst>
                  <a:gd name="T0" fmla="*/ 2 w 305"/>
                  <a:gd name="T1" fmla="*/ 1 h 355"/>
                  <a:gd name="T2" fmla="*/ 2 w 305"/>
                  <a:gd name="T3" fmla="*/ 1 h 355"/>
                  <a:gd name="T4" fmla="*/ 3 w 305"/>
                  <a:gd name="T5" fmla="*/ 1 h 355"/>
                  <a:gd name="T6" fmla="*/ 4 w 305"/>
                  <a:gd name="T7" fmla="*/ 1 h 355"/>
                  <a:gd name="T8" fmla="*/ 4 w 305"/>
                  <a:gd name="T9" fmla="*/ 1 h 355"/>
                  <a:gd name="T10" fmla="*/ 5 w 305"/>
                  <a:gd name="T11" fmla="*/ 1 h 355"/>
                  <a:gd name="T12" fmla="*/ 5 w 305"/>
                  <a:gd name="T13" fmla="*/ 1 h 355"/>
                  <a:gd name="T14" fmla="*/ 5 w 305"/>
                  <a:gd name="T15" fmla="*/ 1 h 355"/>
                  <a:gd name="T16" fmla="*/ 5 w 305"/>
                  <a:gd name="T17" fmla="*/ 0 h 355"/>
                  <a:gd name="T18" fmla="*/ 5 w 305"/>
                  <a:gd name="T19" fmla="*/ 1 h 355"/>
                  <a:gd name="T20" fmla="*/ 5 w 305"/>
                  <a:gd name="T21" fmla="*/ 1 h 355"/>
                  <a:gd name="T22" fmla="*/ 5 w 305"/>
                  <a:gd name="T23" fmla="*/ 1 h 355"/>
                  <a:gd name="T24" fmla="*/ 5 w 305"/>
                  <a:gd name="T25" fmla="*/ 1 h 355"/>
                  <a:gd name="T26" fmla="*/ 5 w 305"/>
                  <a:gd name="T27" fmla="*/ 1 h 355"/>
                  <a:gd name="T28" fmla="*/ 5 w 305"/>
                  <a:gd name="T29" fmla="*/ 1 h 355"/>
                  <a:gd name="T30" fmla="*/ 5 w 305"/>
                  <a:gd name="T31" fmla="*/ 1 h 355"/>
                  <a:gd name="T32" fmla="*/ 5 w 305"/>
                  <a:gd name="T33" fmla="*/ 1 h 355"/>
                  <a:gd name="T34" fmla="*/ 4 w 305"/>
                  <a:gd name="T35" fmla="*/ 1 h 355"/>
                  <a:gd name="T36" fmla="*/ 4 w 305"/>
                  <a:gd name="T37" fmla="*/ 1 h 355"/>
                  <a:gd name="T38" fmla="*/ 4 w 305"/>
                  <a:gd name="T39" fmla="*/ 1 h 355"/>
                  <a:gd name="T40" fmla="*/ 4 w 305"/>
                  <a:gd name="T41" fmla="*/ 1 h 355"/>
                  <a:gd name="T42" fmla="*/ 4 w 305"/>
                  <a:gd name="T43" fmla="*/ 1 h 355"/>
                  <a:gd name="T44" fmla="*/ 4 w 305"/>
                  <a:gd name="T45" fmla="*/ 2 h 355"/>
                  <a:gd name="T46" fmla="*/ 4 w 305"/>
                  <a:gd name="T47" fmla="*/ 2 h 355"/>
                  <a:gd name="T48" fmla="*/ 4 w 305"/>
                  <a:gd name="T49" fmla="*/ 2 h 355"/>
                  <a:gd name="T50" fmla="*/ 4 w 305"/>
                  <a:gd name="T51" fmla="*/ 2 h 355"/>
                  <a:gd name="T52" fmla="*/ 4 w 305"/>
                  <a:gd name="T53" fmla="*/ 2 h 355"/>
                  <a:gd name="T54" fmla="*/ 5 w 305"/>
                  <a:gd name="T55" fmla="*/ 2 h 355"/>
                  <a:gd name="T56" fmla="*/ 5 w 305"/>
                  <a:gd name="T57" fmla="*/ 2 h 355"/>
                  <a:gd name="T58" fmla="*/ 5 w 305"/>
                  <a:gd name="T59" fmla="*/ 2 h 355"/>
                  <a:gd name="T60" fmla="*/ 5 w 305"/>
                  <a:gd name="T61" fmla="*/ 2 h 355"/>
                  <a:gd name="T62" fmla="*/ 6 w 305"/>
                  <a:gd name="T63" fmla="*/ 1 h 355"/>
                  <a:gd name="T64" fmla="*/ 7 w 305"/>
                  <a:gd name="T65" fmla="*/ 1 h 355"/>
                  <a:gd name="T66" fmla="*/ 8 w 305"/>
                  <a:gd name="T67" fmla="*/ 1 h 355"/>
                  <a:gd name="T68" fmla="*/ 8 w 305"/>
                  <a:gd name="T69" fmla="*/ 1 h 355"/>
                  <a:gd name="T70" fmla="*/ 9 w 305"/>
                  <a:gd name="T71" fmla="*/ 1 h 355"/>
                  <a:gd name="T72" fmla="*/ 10 w 305"/>
                  <a:gd name="T73" fmla="*/ 1 h 355"/>
                  <a:gd name="T74" fmla="*/ 11 w 305"/>
                  <a:gd name="T75" fmla="*/ 1 h 355"/>
                  <a:gd name="T76" fmla="*/ 11 w 305"/>
                  <a:gd name="T77" fmla="*/ 1 h 355"/>
                  <a:gd name="T78" fmla="*/ 11 w 305"/>
                  <a:gd name="T79" fmla="*/ 1 h 355"/>
                  <a:gd name="T80" fmla="*/ 11 w 305"/>
                  <a:gd name="T81" fmla="*/ 1 h 355"/>
                  <a:gd name="T82" fmla="*/ 11 w 305"/>
                  <a:gd name="T83" fmla="*/ 1 h 355"/>
                  <a:gd name="T84" fmla="*/ 10 w 305"/>
                  <a:gd name="T85" fmla="*/ 1 h 355"/>
                  <a:gd name="T86" fmla="*/ 9 w 305"/>
                  <a:gd name="T87" fmla="*/ 1 h 355"/>
                  <a:gd name="T88" fmla="*/ 8 w 305"/>
                  <a:gd name="T89" fmla="*/ 2 h 355"/>
                  <a:gd name="T90" fmla="*/ 7 w 305"/>
                  <a:gd name="T91" fmla="*/ 2 h 355"/>
                  <a:gd name="T92" fmla="*/ 6 w 305"/>
                  <a:gd name="T93" fmla="*/ 3 h 355"/>
                  <a:gd name="T94" fmla="*/ 5 w 305"/>
                  <a:gd name="T95" fmla="*/ 3 h 355"/>
                  <a:gd name="T96" fmla="*/ 4 w 305"/>
                  <a:gd name="T97" fmla="*/ 4 h 355"/>
                  <a:gd name="T98" fmla="*/ 3 w 305"/>
                  <a:gd name="T99" fmla="*/ 4 h 355"/>
                  <a:gd name="T100" fmla="*/ 2 w 305"/>
                  <a:gd name="T101" fmla="*/ 5 h 355"/>
                  <a:gd name="T102" fmla="*/ 2 w 305"/>
                  <a:gd name="T103" fmla="*/ 5 h 355"/>
                  <a:gd name="T104" fmla="*/ 2 w 305"/>
                  <a:gd name="T105" fmla="*/ 4 h 355"/>
                  <a:gd name="T106" fmla="*/ 2 w 305"/>
                  <a:gd name="T107" fmla="*/ 4 h 355"/>
                  <a:gd name="T108" fmla="*/ 2 w 305"/>
                  <a:gd name="T109" fmla="*/ 4 h 355"/>
                  <a:gd name="T110" fmla="*/ 2 w 305"/>
                  <a:gd name="T111" fmla="*/ 3 h 355"/>
                  <a:gd name="T112" fmla="*/ 0 w 305"/>
                  <a:gd name="T113" fmla="*/ 3 h 355"/>
                  <a:gd name="T114" fmla="*/ 0 w 305"/>
                  <a:gd name="T115" fmla="*/ 3 h 355"/>
                  <a:gd name="T116" fmla="*/ 2 w 305"/>
                  <a:gd name="T117" fmla="*/ 3 h 355"/>
                  <a:gd name="T118" fmla="*/ 2 w 305"/>
                  <a:gd name="T119" fmla="*/ 3 h 355"/>
                  <a:gd name="T120" fmla="*/ 2 w 305"/>
                  <a:gd name="T121" fmla="*/ 2 h 355"/>
                  <a:gd name="T122" fmla="*/ 2 w 305"/>
                  <a:gd name="T123" fmla="*/ 2 h 35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05"/>
                  <a:gd name="T187" fmla="*/ 0 h 355"/>
                  <a:gd name="T188" fmla="*/ 305 w 305"/>
                  <a:gd name="T189" fmla="*/ 355 h 35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05" h="355">
                    <a:moveTo>
                      <a:pt x="31" y="140"/>
                    </a:moveTo>
                    <a:lnTo>
                      <a:pt x="35" y="132"/>
                    </a:lnTo>
                    <a:lnTo>
                      <a:pt x="41" y="124"/>
                    </a:lnTo>
                    <a:lnTo>
                      <a:pt x="44" y="115"/>
                    </a:lnTo>
                    <a:lnTo>
                      <a:pt x="50" y="107"/>
                    </a:lnTo>
                    <a:lnTo>
                      <a:pt x="54" y="99"/>
                    </a:lnTo>
                    <a:lnTo>
                      <a:pt x="60" y="92"/>
                    </a:lnTo>
                    <a:lnTo>
                      <a:pt x="65" y="86"/>
                    </a:lnTo>
                    <a:lnTo>
                      <a:pt x="71" y="78"/>
                    </a:lnTo>
                    <a:lnTo>
                      <a:pt x="75" y="71"/>
                    </a:lnTo>
                    <a:lnTo>
                      <a:pt x="81" y="65"/>
                    </a:lnTo>
                    <a:lnTo>
                      <a:pt x="87" y="57"/>
                    </a:lnTo>
                    <a:lnTo>
                      <a:pt x="92" y="51"/>
                    </a:lnTo>
                    <a:lnTo>
                      <a:pt x="96" y="46"/>
                    </a:lnTo>
                    <a:lnTo>
                      <a:pt x="102" y="40"/>
                    </a:lnTo>
                    <a:lnTo>
                      <a:pt x="108" y="34"/>
                    </a:lnTo>
                    <a:lnTo>
                      <a:pt x="112" y="30"/>
                    </a:lnTo>
                    <a:lnTo>
                      <a:pt x="117" y="25"/>
                    </a:lnTo>
                    <a:lnTo>
                      <a:pt x="121" y="21"/>
                    </a:lnTo>
                    <a:lnTo>
                      <a:pt x="125" y="17"/>
                    </a:lnTo>
                    <a:lnTo>
                      <a:pt x="131" y="13"/>
                    </a:lnTo>
                    <a:lnTo>
                      <a:pt x="133" y="9"/>
                    </a:lnTo>
                    <a:lnTo>
                      <a:pt x="136" y="7"/>
                    </a:lnTo>
                    <a:lnTo>
                      <a:pt x="140" y="5"/>
                    </a:lnTo>
                    <a:lnTo>
                      <a:pt x="142" y="3"/>
                    </a:lnTo>
                    <a:lnTo>
                      <a:pt x="144" y="2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8" y="3"/>
                    </a:lnTo>
                    <a:lnTo>
                      <a:pt x="146" y="5"/>
                    </a:lnTo>
                    <a:lnTo>
                      <a:pt x="144" y="7"/>
                    </a:lnTo>
                    <a:lnTo>
                      <a:pt x="142" y="11"/>
                    </a:lnTo>
                    <a:lnTo>
                      <a:pt x="140" y="13"/>
                    </a:lnTo>
                    <a:lnTo>
                      <a:pt x="140" y="15"/>
                    </a:lnTo>
                    <a:lnTo>
                      <a:pt x="138" y="17"/>
                    </a:lnTo>
                    <a:lnTo>
                      <a:pt x="136" y="21"/>
                    </a:lnTo>
                    <a:lnTo>
                      <a:pt x="135" y="23"/>
                    </a:lnTo>
                    <a:lnTo>
                      <a:pt x="133" y="27"/>
                    </a:lnTo>
                    <a:lnTo>
                      <a:pt x="133" y="28"/>
                    </a:lnTo>
                    <a:lnTo>
                      <a:pt x="131" y="32"/>
                    </a:lnTo>
                    <a:lnTo>
                      <a:pt x="129" y="34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5" y="44"/>
                    </a:lnTo>
                    <a:lnTo>
                      <a:pt x="123" y="48"/>
                    </a:lnTo>
                    <a:lnTo>
                      <a:pt x="121" y="51"/>
                    </a:lnTo>
                    <a:lnTo>
                      <a:pt x="119" y="55"/>
                    </a:lnTo>
                    <a:lnTo>
                      <a:pt x="119" y="59"/>
                    </a:lnTo>
                    <a:lnTo>
                      <a:pt x="117" y="63"/>
                    </a:lnTo>
                    <a:lnTo>
                      <a:pt x="115" y="67"/>
                    </a:lnTo>
                    <a:lnTo>
                      <a:pt x="113" y="73"/>
                    </a:lnTo>
                    <a:lnTo>
                      <a:pt x="113" y="76"/>
                    </a:lnTo>
                    <a:lnTo>
                      <a:pt x="112" y="80"/>
                    </a:lnTo>
                    <a:lnTo>
                      <a:pt x="110" y="86"/>
                    </a:lnTo>
                    <a:lnTo>
                      <a:pt x="108" y="90"/>
                    </a:lnTo>
                    <a:lnTo>
                      <a:pt x="106" y="96"/>
                    </a:lnTo>
                    <a:lnTo>
                      <a:pt x="106" y="101"/>
                    </a:lnTo>
                    <a:lnTo>
                      <a:pt x="104" y="107"/>
                    </a:lnTo>
                    <a:lnTo>
                      <a:pt x="102" y="113"/>
                    </a:lnTo>
                    <a:lnTo>
                      <a:pt x="100" y="119"/>
                    </a:lnTo>
                    <a:lnTo>
                      <a:pt x="98" y="124"/>
                    </a:lnTo>
                    <a:lnTo>
                      <a:pt x="98" y="126"/>
                    </a:lnTo>
                    <a:lnTo>
                      <a:pt x="98" y="128"/>
                    </a:lnTo>
                    <a:lnTo>
                      <a:pt x="98" y="130"/>
                    </a:lnTo>
                    <a:lnTo>
                      <a:pt x="98" y="132"/>
                    </a:lnTo>
                    <a:lnTo>
                      <a:pt x="98" y="134"/>
                    </a:lnTo>
                    <a:lnTo>
                      <a:pt x="98" y="138"/>
                    </a:lnTo>
                    <a:lnTo>
                      <a:pt x="98" y="140"/>
                    </a:lnTo>
                    <a:lnTo>
                      <a:pt x="98" y="142"/>
                    </a:lnTo>
                    <a:lnTo>
                      <a:pt x="100" y="144"/>
                    </a:lnTo>
                    <a:lnTo>
                      <a:pt x="100" y="146"/>
                    </a:lnTo>
                    <a:lnTo>
                      <a:pt x="102" y="147"/>
                    </a:lnTo>
                    <a:lnTo>
                      <a:pt x="102" y="149"/>
                    </a:lnTo>
                    <a:lnTo>
                      <a:pt x="104" y="151"/>
                    </a:lnTo>
                    <a:lnTo>
                      <a:pt x="106" y="153"/>
                    </a:lnTo>
                    <a:lnTo>
                      <a:pt x="108" y="155"/>
                    </a:lnTo>
                    <a:lnTo>
                      <a:pt x="110" y="157"/>
                    </a:lnTo>
                    <a:lnTo>
                      <a:pt x="112" y="157"/>
                    </a:lnTo>
                    <a:lnTo>
                      <a:pt x="113" y="157"/>
                    </a:lnTo>
                    <a:lnTo>
                      <a:pt x="115" y="159"/>
                    </a:lnTo>
                    <a:lnTo>
                      <a:pt x="119" y="159"/>
                    </a:lnTo>
                    <a:lnTo>
                      <a:pt x="121" y="159"/>
                    </a:lnTo>
                    <a:lnTo>
                      <a:pt x="123" y="159"/>
                    </a:lnTo>
                    <a:lnTo>
                      <a:pt x="125" y="157"/>
                    </a:lnTo>
                    <a:lnTo>
                      <a:pt x="129" y="157"/>
                    </a:lnTo>
                    <a:lnTo>
                      <a:pt x="131" y="155"/>
                    </a:lnTo>
                    <a:lnTo>
                      <a:pt x="135" y="153"/>
                    </a:lnTo>
                    <a:lnTo>
                      <a:pt x="136" y="153"/>
                    </a:lnTo>
                    <a:lnTo>
                      <a:pt x="140" y="149"/>
                    </a:lnTo>
                    <a:lnTo>
                      <a:pt x="144" y="147"/>
                    </a:lnTo>
                    <a:lnTo>
                      <a:pt x="146" y="146"/>
                    </a:lnTo>
                    <a:lnTo>
                      <a:pt x="150" y="142"/>
                    </a:lnTo>
                    <a:lnTo>
                      <a:pt x="158" y="134"/>
                    </a:lnTo>
                    <a:lnTo>
                      <a:pt x="163" y="128"/>
                    </a:lnTo>
                    <a:lnTo>
                      <a:pt x="171" y="121"/>
                    </a:lnTo>
                    <a:lnTo>
                      <a:pt x="179" y="113"/>
                    </a:lnTo>
                    <a:lnTo>
                      <a:pt x="186" y="105"/>
                    </a:lnTo>
                    <a:lnTo>
                      <a:pt x="194" y="99"/>
                    </a:lnTo>
                    <a:lnTo>
                      <a:pt x="202" y="92"/>
                    </a:lnTo>
                    <a:lnTo>
                      <a:pt x="209" y="84"/>
                    </a:lnTo>
                    <a:lnTo>
                      <a:pt x="217" y="78"/>
                    </a:lnTo>
                    <a:lnTo>
                      <a:pt x="225" y="71"/>
                    </a:lnTo>
                    <a:lnTo>
                      <a:pt x="232" y="65"/>
                    </a:lnTo>
                    <a:lnTo>
                      <a:pt x="240" y="59"/>
                    </a:lnTo>
                    <a:lnTo>
                      <a:pt x="248" y="53"/>
                    </a:lnTo>
                    <a:lnTo>
                      <a:pt x="254" y="48"/>
                    </a:lnTo>
                    <a:lnTo>
                      <a:pt x="261" y="42"/>
                    </a:lnTo>
                    <a:lnTo>
                      <a:pt x="267" y="38"/>
                    </a:lnTo>
                    <a:lnTo>
                      <a:pt x="275" y="34"/>
                    </a:lnTo>
                    <a:lnTo>
                      <a:pt x="280" y="30"/>
                    </a:lnTo>
                    <a:lnTo>
                      <a:pt x="284" y="27"/>
                    </a:lnTo>
                    <a:lnTo>
                      <a:pt x="290" y="25"/>
                    </a:lnTo>
                    <a:lnTo>
                      <a:pt x="294" y="23"/>
                    </a:lnTo>
                    <a:lnTo>
                      <a:pt x="298" y="21"/>
                    </a:lnTo>
                    <a:lnTo>
                      <a:pt x="300" y="21"/>
                    </a:lnTo>
                    <a:lnTo>
                      <a:pt x="303" y="21"/>
                    </a:lnTo>
                    <a:lnTo>
                      <a:pt x="305" y="23"/>
                    </a:lnTo>
                    <a:lnTo>
                      <a:pt x="305" y="25"/>
                    </a:lnTo>
                    <a:lnTo>
                      <a:pt x="305" y="27"/>
                    </a:lnTo>
                    <a:lnTo>
                      <a:pt x="305" y="30"/>
                    </a:lnTo>
                    <a:lnTo>
                      <a:pt x="303" y="34"/>
                    </a:lnTo>
                    <a:lnTo>
                      <a:pt x="301" y="40"/>
                    </a:lnTo>
                    <a:lnTo>
                      <a:pt x="298" y="48"/>
                    </a:lnTo>
                    <a:lnTo>
                      <a:pt x="294" y="55"/>
                    </a:lnTo>
                    <a:lnTo>
                      <a:pt x="286" y="65"/>
                    </a:lnTo>
                    <a:lnTo>
                      <a:pt x="280" y="75"/>
                    </a:lnTo>
                    <a:lnTo>
                      <a:pt x="273" y="86"/>
                    </a:lnTo>
                    <a:lnTo>
                      <a:pt x="265" y="98"/>
                    </a:lnTo>
                    <a:lnTo>
                      <a:pt x="255" y="109"/>
                    </a:lnTo>
                    <a:lnTo>
                      <a:pt x="248" y="121"/>
                    </a:lnTo>
                    <a:lnTo>
                      <a:pt x="238" y="132"/>
                    </a:lnTo>
                    <a:lnTo>
                      <a:pt x="227" y="146"/>
                    </a:lnTo>
                    <a:lnTo>
                      <a:pt x="217" y="157"/>
                    </a:lnTo>
                    <a:lnTo>
                      <a:pt x="207" y="169"/>
                    </a:lnTo>
                    <a:lnTo>
                      <a:pt x="196" y="182"/>
                    </a:lnTo>
                    <a:lnTo>
                      <a:pt x="184" y="194"/>
                    </a:lnTo>
                    <a:lnTo>
                      <a:pt x="175" y="207"/>
                    </a:lnTo>
                    <a:lnTo>
                      <a:pt x="163" y="219"/>
                    </a:lnTo>
                    <a:lnTo>
                      <a:pt x="152" y="232"/>
                    </a:lnTo>
                    <a:lnTo>
                      <a:pt x="142" y="243"/>
                    </a:lnTo>
                    <a:lnTo>
                      <a:pt x="131" y="255"/>
                    </a:lnTo>
                    <a:lnTo>
                      <a:pt x="121" y="265"/>
                    </a:lnTo>
                    <a:lnTo>
                      <a:pt x="112" y="276"/>
                    </a:lnTo>
                    <a:lnTo>
                      <a:pt x="102" y="286"/>
                    </a:lnTo>
                    <a:lnTo>
                      <a:pt x="92" y="297"/>
                    </a:lnTo>
                    <a:lnTo>
                      <a:pt x="83" y="305"/>
                    </a:lnTo>
                    <a:lnTo>
                      <a:pt x="75" y="315"/>
                    </a:lnTo>
                    <a:lnTo>
                      <a:pt x="67" y="322"/>
                    </a:lnTo>
                    <a:lnTo>
                      <a:pt x="62" y="330"/>
                    </a:lnTo>
                    <a:lnTo>
                      <a:pt x="54" y="336"/>
                    </a:lnTo>
                    <a:lnTo>
                      <a:pt x="50" y="341"/>
                    </a:lnTo>
                    <a:lnTo>
                      <a:pt x="44" y="345"/>
                    </a:lnTo>
                    <a:lnTo>
                      <a:pt x="41" y="349"/>
                    </a:lnTo>
                    <a:lnTo>
                      <a:pt x="39" y="353"/>
                    </a:lnTo>
                    <a:lnTo>
                      <a:pt x="37" y="355"/>
                    </a:lnTo>
                    <a:lnTo>
                      <a:pt x="8" y="305"/>
                    </a:lnTo>
                    <a:lnTo>
                      <a:pt x="8" y="303"/>
                    </a:lnTo>
                    <a:lnTo>
                      <a:pt x="6" y="301"/>
                    </a:lnTo>
                    <a:lnTo>
                      <a:pt x="6" y="299"/>
                    </a:lnTo>
                    <a:lnTo>
                      <a:pt x="6" y="297"/>
                    </a:lnTo>
                    <a:lnTo>
                      <a:pt x="4" y="295"/>
                    </a:lnTo>
                    <a:lnTo>
                      <a:pt x="4" y="293"/>
                    </a:lnTo>
                    <a:lnTo>
                      <a:pt x="4" y="290"/>
                    </a:lnTo>
                    <a:lnTo>
                      <a:pt x="2" y="286"/>
                    </a:lnTo>
                    <a:lnTo>
                      <a:pt x="2" y="282"/>
                    </a:lnTo>
                    <a:lnTo>
                      <a:pt x="2" y="278"/>
                    </a:lnTo>
                    <a:lnTo>
                      <a:pt x="0" y="274"/>
                    </a:lnTo>
                    <a:lnTo>
                      <a:pt x="0" y="270"/>
                    </a:lnTo>
                    <a:lnTo>
                      <a:pt x="0" y="265"/>
                    </a:lnTo>
                    <a:lnTo>
                      <a:pt x="0" y="259"/>
                    </a:lnTo>
                    <a:lnTo>
                      <a:pt x="0" y="253"/>
                    </a:lnTo>
                    <a:lnTo>
                      <a:pt x="0" y="247"/>
                    </a:lnTo>
                    <a:lnTo>
                      <a:pt x="0" y="242"/>
                    </a:lnTo>
                    <a:lnTo>
                      <a:pt x="0" y="236"/>
                    </a:lnTo>
                    <a:lnTo>
                      <a:pt x="2" y="230"/>
                    </a:lnTo>
                    <a:lnTo>
                      <a:pt x="2" y="222"/>
                    </a:lnTo>
                    <a:lnTo>
                      <a:pt x="4" y="215"/>
                    </a:lnTo>
                    <a:lnTo>
                      <a:pt x="6" y="207"/>
                    </a:lnTo>
                    <a:lnTo>
                      <a:pt x="8" y="199"/>
                    </a:lnTo>
                    <a:lnTo>
                      <a:pt x="10" y="192"/>
                    </a:lnTo>
                    <a:lnTo>
                      <a:pt x="12" y="184"/>
                    </a:lnTo>
                    <a:lnTo>
                      <a:pt x="16" y="176"/>
                    </a:lnTo>
                    <a:lnTo>
                      <a:pt x="19" y="167"/>
                    </a:lnTo>
                    <a:lnTo>
                      <a:pt x="21" y="159"/>
                    </a:lnTo>
                    <a:lnTo>
                      <a:pt x="27" y="149"/>
                    </a:lnTo>
                    <a:lnTo>
                      <a:pt x="31" y="140"/>
                    </a:lnTo>
                    <a:close/>
                  </a:path>
                </a:pathLst>
              </a:custGeom>
              <a:solidFill>
                <a:srgbClr val="3387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19" name="Freeform 895"/>
              <p:cNvSpPr>
                <a:spLocks noChangeAspect="1"/>
              </p:cNvSpPr>
              <p:nvPr/>
            </p:nvSpPr>
            <p:spPr bwMode="auto">
              <a:xfrm>
                <a:off x="1748" y="3464"/>
                <a:ext cx="207" cy="225"/>
              </a:xfrm>
              <a:custGeom>
                <a:avLst/>
                <a:gdLst>
                  <a:gd name="T0" fmla="*/ 2 w 273"/>
                  <a:gd name="T1" fmla="*/ 1 h 322"/>
                  <a:gd name="T2" fmla="*/ 2 w 273"/>
                  <a:gd name="T3" fmla="*/ 1 h 322"/>
                  <a:gd name="T4" fmla="*/ 3 w 273"/>
                  <a:gd name="T5" fmla="*/ 1 h 322"/>
                  <a:gd name="T6" fmla="*/ 3 w 273"/>
                  <a:gd name="T7" fmla="*/ 1 h 322"/>
                  <a:gd name="T8" fmla="*/ 4 w 273"/>
                  <a:gd name="T9" fmla="*/ 1 h 322"/>
                  <a:gd name="T10" fmla="*/ 4 w 273"/>
                  <a:gd name="T11" fmla="*/ 1 h 322"/>
                  <a:gd name="T12" fmla="*/ 5 w 273"/>
                  <a:gd name="T13" fmla="*/ 1 h 322"/>
                  <a:gd name="T14" fmla="*/ 5 w 273"/>
                  <a:gd name="T15" fmla="*/ 1 h 322"/>
                  <a:gd name="T16" fmla="*/ 5 w 273"/>
                  <a:gd name="T17" fmla="*/ 0 h 322"/>
                  <a:gd name="T18" fmla="*/ 5 w 273"/>
                  <a:gd name="T19" fmla="*/ 1 h 322"/>
                  <a:gd name="T20" fmla="*/ 5 w 273"/>
                  <a:gd name="T21" fmla="*/ 1 h 322"/>
                  <a:gd name="T22" fmla="*/ 5 w 273"/>
                  <a:gd name="T23" fmla="*/ 1 h 322"/>
                  <a:gd name="T24" fmla="*/ 5 w 273"/>
                  <a:gd name="T25" fmla="*/ 1 h 322"/>
                  <a:gd name="T26" fmla="*/ 4 w 273"/>
                  <a:gd name="T27" fmla="*/ 1 h 322"/>
                  <a:gd name="T28" fmla="*/ 4 w 273"/>
                  <a:gd name="T29" fmla="*/ 1 h 322"/>
                  <a:gd name="T30" fmla="*/ 4 w 273"/>
                  <a:gd name="T31" fmla="*/ 1 h 322"/>
                  <a:gd name="T32" fmla="*/ 4 w 273"/>
                  <a:gd name="T33" fmla="*/ 1 h 322"/>
                  <a:gd name="T34" fmla="*/ 4 w 273"/>
                  <a:gd name="T35" fmla="*/ 1 h 322"/>
                  <a:gd name="T36" fmla="*/ 4 w 273"/>
                  <a:gd name="T37" fmla="*/ 1 h 322"/>
                  <a:gd name="T38" fmla="*/ 3 w 273"/>
                  <a:gd name="T39" fmla="*/ 1 h 322"/>
                  <a:gd name="T40" fmla="*/ 3 w 273"/>
                  <a:gd name="T41" fmla="*/ 1 h 322"/>
                  <a:gd name="T42" fmla="*/ 3 w 273"/>
                  <a:gd name="T43" fmla="*/ 1 h 322"/>
                  <a:gd name="T44" fmla="*/ 3 w 273"/>
                  <a:gd name="T45" fmla="*/ 1 h 322"/>
                  <a:gd name="T46" fmla="*/ 3 w 273"/>
                  <a:gd name="T47" fmla="*/ 2 h 322"/>
                  <a:gd name="T48" fmla="*/ 4 w 273"/>
                  <a:gd name="T49" fmla="*/ 2 h 322"/>
                  <a:gd name="T50" fmla="*/ 4 w 273"/>
                  <a:gd name="T51" fmla="*/ 2 h 322"/>
                  <a:gd name="T52" fmla="*/ 4 w 273"/>
                  <a:gd name="T53" fmla="*/ 2 h 322"/>
                  <a:gd name="T54" fmla="*/ 4 w 273"/>
                  <a:gd name="T55" fmla="*/ 2 h 322"/>
                  <a:gd name="T56" fmla="*/ 4 w 273"/>
                  <a:gd name="T57" fmla="*/ 2 h 322"/>
                  <a:gd name="T58" fmla="*/ 5 w 273"/>
                  <a:gd name="T59" fmla="*/ 2 h 322"/>
                  <a:gd name="T60" fmla="*/ 5 w 273"/>
                  <a:gd name="T61" fmla="*/ 2 h 322"/>
                  <a:gd name="T62" fmla="*/ 5 w 273"/>
                  <a:gd name="T63" fmla="*/ 1 h 322"/>
                  <a:gd name="T64" fmla="*/ 6 w 273"/>
                  <a:gd name="T65" fmla="*/ 1 h 322"/>
                  <a:gd name="T66" fmla="*/ 6 w 273"/>
                  <a:gd name="T67" fmla="*/ 1 h 322"/>
                  <a:gd name="T68" fmla="*/ 8 w 273"/>
                  <a:gd name="T69" fmla="*/ 1 h 322"/>
                  <a:gd name="T70" fmla="*/ 8 w 273"/>
                  <a:gd name="T71" fmla="*/ 1 h 322"/>
                  <a:gd name="T72" fmla="*/ 8 w 273"/>
                  <a:gd name="T73" fmla="*/ 1 h 322"/>
                  <a:gd name="T74" fmla="*/ 9 w 273"/>
                  <a:gd name="T75" fmla="*/ 1 h 322"/>
                  <a:gd name="T76" fmla="*/ 10 w 273"/>
                  <a:gd name="T77" fmla="*/ 1 h 322"/>
                  <a:gd name="T78" fmla="*/ 10 w 273"/>
                  <a:gd name="T79" fmla="*/ 1 h 322"/>
                  <a:gd name="T80" fmla="*/ 10 w 273"/>
                  <a:gd name="T81" fmla="*/ 1 h 322"/>
                  <a:gd name="T82" fmla="*/ 9 w 273"/>
                  <a:gd name="T83" fmla="*/ 1 h 322"/>
                  <a:gd name="T84" fmla="*/ 8 w 273"/>
                  <a:gd name="T85" fmla="*/ 1 h 322"/>
                  <a:gd name="T86" fmla="*/ 8 w 273"/>
                  <a:gd name="T87" fmla="*/ 1 h 322"/>
                  <a:gd name="T88" fmla="*/ 6 w 273"/>
                  <a:gd name="T89" fmla="*/ 2 h 322"/>
                  <a:gd name="T90" fmla="*/ 6 w 273"/>
                  <a:gd name="T91" fmla="*/ 2 h 322"/>
                  <a:gd name="T92" fmla="*/ 5 w 273"/>
                  <a:gd name="T93" fmla="*/ 3 h 322"/>
                  <a:gd name="T94" fmla="*/ 4 w 273"/>
                  <a:gd name="T95" fmla="*/ 3 h 322"/>
                  <a:gd name="T96" fmla="*/ 3 w 273"/>
                  <a:gd name="T97" fmla="*/ 3 h 322"/>
                  <a:gd name="T98" fmla="*/ 2 w 273"/>
                  <a:gd name="T99" fmla="*/ 4 h 322"/>
                  <a:gd name="T100" fmla="*/ 2 w 273"/>
                  <a:gd name="T101" fmla="*/ 4 h 322"/>
                  <a:gd name="T102" fmla="*/ 2 w 273"/>
                  <a:gd name="T103" fmla="*/ 4 h 322"/>
                  <a:gd name="T104" fmla="*/ 2 w 273"/>
                  <a:gd name="T105" fmla="*/ 3 h 322"/>
                  <a:gd name="T106" fmla="*/ 2 w 273"/>
                  <a:gd name="T107" fmla="*/ 3 h 322"/>
                  <a:gd name="T108" fmla="*/ 2 w 273"/>
                  <a:gd name="T109" fmla="*/ 3 h 322"/>
                  <a:gd name="T110" fmla="*/ 2 w 273"/>
                  <a:gd name="T111" fmla="*/ 3 h 322"/>
                  <a:gd name="T112" fmla="*/ 0 w 273"/>
                  <a:gd name="T113" fmla="*/ 3 h 322"/>
                  <a:gd name="T114" fmla="*/ 2 w 273"/>
                  <a:gd name="T115" fmla="*/ 3 h 322"/>
                  <a:gd name="T116" fmla="*/ 2 w 273"/>
                  <a:gd name="T117" fmla="*/ 3 h 322"/>
                  <a:gd name="T118" fmla="*/ 2 w 273"/>
                  <a:gd name="T119" fmla="*/ 2 h 322"/>
                  <a:gd name="T120" fmla="*/ 2 w 273"/>
                  <a:gd name="T121" fmla="*/ 2 h 322"/>
                  <a:gd name="T122" fmla="*/ 2 w 273"/>
                  <a:gd name="T123" fmla="*/ 1 h 32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73"/>
                  <a:gd name="T187" fmla="*/ 0 h 322"/>
                  <a:gd name="T188" fmla="*/ 273 w 273"/>
                  <a:gd name="T189" fmla="*/ 322 h 32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73" h="322">
                    <a:moveTo>
                      <a:pt x="35" y="115"/>
                    </a:moveTo>
                    <a:lnTo>
                      <a:pt x="38" y="109"/>
                    </a:lnTo>
                    <a:lnTo>
                      <a:pt x="42" y="101"/>
                    </a:lnTo>
                    <a:lnTo>
                      <a:pt x="46" y="94"/>
                    </a:lnTo>
                    <a:lnTo>
                      <a:pt x="52" y="88"/>
                    </a:lnTo>
                    <a:lnTo>
                      <a:pt x="56" y="80"/>
                    </a:lnTo>
                    <a:lnTo>
                      <a:pt x="60" y="74"/>
                    </a:lnTo>
                    <a:lnTo>
                      <a:pt x="65" y="67"/>
                    </a:lnTo>
                    <a:lnTo>
                      <a:pt x="69" y="61"/>
                    </a:lnTo>
                    <a:lnTo>
                      <a:pt x="73" y="55"/>
                    </a:lnTo>
                    <a:lnTo>
                      <a:pt x="79" y="49"/>
                    </a:lnTo>
                    <a:lnTo>
                      <a:pt x="83" y="44"/>
                    </a:lnTo>
                    <a:lnTo>
                      <a:pt x="86" y="40"/>
                    </a:lnTo>
                    <a:lnTo>
                      <a:pt x="90" y="34"/>
                    </a:lnTo>
                    <a:lnTo>
                      <a:pt x="96" y="30"/>
                    </a:lnTo>
                    <a:lnTo>
                      <a:pt x="100" y="24"/>
                    </a:lnTo>
                    <a:lnTo>
                      <a:pt x="104" y="21"/>
                    </a:lnTo>
                    <a:lnTo>
                      <a:pt x="108" y="17"/>
                    </a:lnTo>
                    <a:lnTo>
                      <a:pt x="111" y="15"/>
                    </a:lnTo>
                    <a:lnTo>
                      <a:pt x="113" y="11"/>
                    </a:lnTo>
                    <a:lnTo>
                      <a:pt x="117" y="7"/>
                    </a:lnTo>
                    <a:lnTo>
                      <a:pt x="119" y="5"/>
                    </a:lnTo>
                    <a:lnTo>
                      <a:pt x="123" y="3"/>
                    </a:lnTo>
                    <a:lnTo>
                      <a:pt x="125" y="1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1" y="1"/>
                    </a:lnTo>
                    <a:lnTo>
                      <a:pt x="131" y="3"/>
                    </a:lnTo>
                    <a:lnTo>
                      <a:pt x="129" y="5"/>
                    </a:lnTo>
                    <a:lnTo>
                      <a:pt x="127" y="7"/>
                    </a:lnTo>
                    <a:lnTo>
                      <a:pt x="127" y="9"/>
                    </a:lnTo>
                    <a:lnTo>
                      <a:pt x="125" y="11"/>
                    </a:lnTo>
                    <a:lnTo>
                      <a:pt x="123" y="13"/>
                    </a:lnTo>
                    <a:lnTo>
                      <a:pt x="123" y="15"/>
                    </a:lnTo>
                    <a:lnTo>
                      <a:pt x="121" y="17"/>
                    </a:lnTo>
                    <a:lnTo>
                      <a:pt x="119" y="19"/>
                    </a:lnTo>
                    <a:lnTo>
                      <a:pt x="117" y="23"/>
                    </a:lnTo>
                    <a:lnTo>
                      <a:pt x="117" y="24"/>
                    </a:lnTo>
                    <a:lnTo>
                      <a:pt x="115" y="28"/>
                    </a:lnTo>
                    <a:lnTo>
                      <a:pt x="113" y="30"/>
                    </a:lnTo>
                    <a:lnTo>
                      <a:pt x="113" y="32"/>
                    </a:lnTo>
                    <a:lnTo>
                      <a:pt x="111" y="36"/>
                    </a:lnTo>
                    <a:lnTo>
                      <a:pt x="109" y="40"/>
                    </a:lnTo>
                    <a:lnTo>
                      <a:pt x="108" y="42"/>
                    </a:lnTo>
                    <a:lnTo>
                      <a:pt x="108" y="46"/>
                    </a:lnTo>
                    <a:lnTo>
                      <a:pt x="106" y="49"/>
                    </a:lnTo>
                    <a:lnTo>
                      <a:pt x="104" y="53"/>
                    </a:lnTo>
                    <a:lnTo>
                      <a:pt x="104" y="57"/>
                    </a:lnTo>
                    <a:lnTo>
                      <a:pt x="102" y="61"/>
                    </a:lnTo>
                    <a:lnTo>
                      <a:pt x="100" y="65"/>
                    </a:lnTo>
                    <a:lnTo>
                      <a:pt x="98" y="69"/>
                    </a:lnTo>
                    <a:lnTo>
                      <a:pt x="96" y="72"/>
                    </a:lnTo>
                    <a:lnTo>
                      <a:pt x="96" y="76"/>
                    </a:lnTo>
                    <a:lnTo>
                      <a:pt x="94" y="82"/>
                    </a:lnTo>
                    <a:lnTo>
                      <a:pt x="92" y="86"/>
                    </a:lnTo>
                    <a:lnTo>
                      <a:pt x="90" y="92"/>
                    </a:lnTo>
                    <a:lnTo>
                      <a:pt x="90" y="96"/>
                    </a:lnTo>
                    <a:lnTo>
                      <a:pt x="88" y="101"/>
                    </a:lnTo>
                    <a:lnTo>
                      <a:pt x="86" y="107"/>
                    </a:lnTo>
                    <a:lnTo>
                      <a:pt x="85" y="113"/>
                    </a:lnTo>
                    <a:lnTo>
                      <a:pt x="83" y="119"/>
                    </a:lnTo>
                    <a:lnTo>
                      <a:pt x="83" y="120"/>
                    </a:lnTo>
                    <a:lnTo>
                      <a:pt x="83" y="122"/>
                    </a:lnTo>
                    <a:lnTo>
                      <a:pt x="83" y="124"/>
                    </a:lnTo>
                    <a:lnTo>
                      <a:pt x="83" y="126"/>
                    </a:lnTo>
                    <a:lnTo>
                      <a:pt x="83" y="130"/>
                    </a:lnTo>
                    <a:lnTo>
                      <a:pt x="83" y="132"/>
                    </a:lnTo>
                    <a:lnTo>
                      <a:pt x="83" y="134"/>
                    </a:lnTo>
                    <a:lnTo>
                      <a:pt x="83" y="136"/>
                    </a:lnTo>
                    <a:lnTo>
                      <a:pt x="85" y="138"/>
                    </a:lnTo>
                    <a:lnTo>
                      <a:pt x="85" y="142"/>
                    </a:lnTo>
                    <a:lnTo>
                      <a:pt x="85" y="144"/>
                    </a:lnTo>
                    <a:lnTo>
                      <a:pt x="86" y="145"/>
                    </a:lnTo>
                    <a:lnTo>
                      <a:pt x="88" y="147"/>
                    </a:lnTo>
                    <a:lnTo>
                      <a:pt x="88" y="149"/>
                    </a:lnTo>
                    <a:lnTo>
                      <a:pt x="90" y="151"/>
                    </a:lnTo>
                    <a:lnTo>
                      <a:pt x="92" y="151"/>
                    </a:lnTo>
                    <a:lnTo>
                      <a:pt x="94" y="153"/>
                    </a:lnTo>
                    <a:lnTo>
                      <a:pt x="96" y="155"/>
                    </a:lnTo>
                    <a:lnTo>
                      <a:pt x="98" y="155"/>
                    </a:lnTo>
                    <a:lnTo>
                      <a:pt x="100" y="157"/>
                    </a:lnTo>
                    <a:lnTo>
                      <a:pt x="102" y="157"/>
                    </a:lnTo>
                    <a:lnTo>
                      <a:pt x="104" y="157"/>
                    </a:lnTo>
                    <a:lnTo>
                      <a:pt x="106" y="157"/>
                    </a:lnTo>
                    <a:lnTo>
                      <a:pt x="109" y="157"/>
                    </a:lnTo>
                    <a:lnTo>
                      <a:pt x="111" y="155"/>
                    </a:lnTo>
                    <a:lnTo>
                      <a:pt x="115" y="155"/>
                    </a:lnTo>
                    <a:lnTo>
                      <a:pt x="117" y="153"/>
                    </a:lnTo>
                    <a:lnTo>
                      <a:pt x="121" y="151"/>
                    </a:lnTo>
                    <a:lnTo>
                      <a:pt x="123" y="149"/>
                    </a:lnTo>
                    <a:lnTo>
                      <a:pt x="127" y="147"/>
                    </a:lnTo>
                    <a:lnTo>
                      <a:pt x="131" y="144"/>
                    </a:lnTo>
                    <a:lnTo>
                      <a:pt x="132" y="142"/>
                    </a:lnTo>
                    <a:lnTo>
                      <a:pt x="140" y="134"/>
                    </a:lnTo>
                    <a:lnTo>
                      <a:pt x="146" y="126"/>
                    </a:lnTo>
                    <a:lnTo>
                      <a:pt x="154" y="120"/>
                    </a:lnTo>
                    <a:lnTo>
                      <a:pt x="161" y="113"/>
                    </a:lnTo>
                    <a:lnTo>
                      <a:pt x="167" y="105"/>
                    </a:lnTo>
                    <a:lnTo>
                      <a:pt x="175" y="99"/>
                    </a:lnTo>
                    <a:lnTo>
                      <a:pt x="182" y="92"/>
                    </a:lnTo>
                    <a:lnTo>
                      <a:pt x="190" y="86"/>
                    </a:lnTo>
                    <a:lnTo>
                      <a:pt x="198" y="78"/>
                    </a:lnTo>
                    <a:lnTo>
                      <a:pt x="203" y="72"/>
                    </a:lnTo>
                    <a:lnTo>
                      <a:pt x="211" y="67"/>
                    </a:lnTo>
                    <a:lnTo>
                      <a:pt x="217" y="61"/>
                    </a:lnTo>
                    <a:lnTo>
                      <a:pt x="225" y="55"/>
                    </a:lnTo>
                    <a:lnTo>
                      <a:pt x="230" y="51"/>
                    </a:lnTo>
                    <a:lnTo>
                      <a:pt x="236" y="46"/>
                    </a:lnTo>
                    <a:lnTo>
                      <a:pt x="242" y="42"/>
                    </a:lnTo>
                    <a:lnTo>
                      <a:pt x="248" y="38"/>
                    </a:lnTo>
                    <a:lnTo>
                      <a:pt x="251" y="34"/>
                    </a:lnTo>
                    <a:lnTo>
                      <a:pt x="257" y="32"/>
                    </a:lnTo>
                    <a:lnTo>
                      <a:pt x="261" y="30"/>
                    </a:lnTo>
                    <a:lnTo>
                      <a:pt x="265" y="28"/>
                    </a:lnTo>
                    <a:lnTo>
                      <a:pt x="267" y="28"/>
                    </a:lnTo>
                    <a:lnTo>
                      <a:pt x="269" y="26"/>
                    </a:lnTo>
                    <a:lnTo>
                      <a:pt x="271" y="28"/>
                    </a:lnTo>
                    <a:lnTo>
                      <a:pt x="273" y="28"/>
                    </a:lnTo>
                    <a:lnTo>
                      <a:pt x="273" y="32"/>
                    </a:lnTo>
                    <a:lnTo>
                      <a:pt x="273" y="34"/>
                    </a:lnTo>
                    <a:lnTo>
                      <a:pt x="271" y="38"/>
                    </a:lnTo>
                    <a:lnTo>
                      <a:pt x="269" y="44"/>
                    </a:lnTo>
                    <a:lnTo>
                      <a:pt x="267" y="49"/>
                    </a:lnTo>
                    <a:lnTo>
                      <a:pt x="263" y="55"/>
                    </a:lnTo>
                    <a:lnTo>
                      <a:pt x="257" y="63"/>
                    </a:lnTo>
                    <a:lnTo>
                      <a:pt x="251" y="72"/>
                    </a:lnTo>
                    <a:lnTo>
                      <a:pt x="244" y="82"/>
                    </a:lnTo>
                    <a:lnTo>
                      <a:pt x="238" y="94"/>
                    </a:lnTo>
                    <a:lnTo>
                      <a:pt x="230" y="103"/>
                    </a:lnTo>
                    <a:lnTo>
                      <a:pt x="221" y="113"/>
                    </a:lnTo>
                    <a:lnTo>
                      <a:pt x="213" y="124"/>
                    </a:lnTo>
                    <a:lnTo>
                      <a:pt x="203" y="136"/>
                    </a:lnTo>
                    <a:lnTo>
                      <a:pt x="196" y="145"/>
                    </a:lnTo>
                    <a:lnTo>
                      <a:pt x="186" y="157"/>
                    </a:lnTo>
                    <a:lnTo>
                      <a:pt x="177" y="168"/>
                    </a:lnTo>
                    <a:lnTo>
                      <a:pt x="167" y="178"/>
                    </a:lnTo>
                    <a:lnTo>
                      <a:pt x="157" y="190"/>
                    </a:lnTo>
                    <a:lnTo>
                      <a:pt x="148" y="199"/>
                    </a:lnTo>
                    <a:lnTo>
                      <a:pt x="138" y="211"/>
                    </a:lnTo>
                    <a:lnTo>
                      <a:pt x="131" y="220"/>
                    </a:lnTo>
                    <a:lnTo>
                      <a:pt x="121" y="230"/>
                    </a:lnTo>
                    <a:lnTo>
                      <a:pt x="111" y="240"/>
                    </a:lnTo>
                    <a:lnTo>
                      <a:pt x="102" y="249"/>
                    </a:lnTo>
                    <a:lnTo>
                      <a:pt x="94" y="259"/>
                    </a:lnTo>
                    <a:lnTo>
                      <a:pt x="86" y="266"/>
                    </a:lnTo>
                    <a:lnTo>
                      <a:pt x="79" y="276"/>
                    </a:lnTo>
                    <a:lnTo>
                      <a:pt x="71" y="284"/>
                    </a:lnTo>
                    <a:lnTo>
                      <a:pt x="63" y="289"/>
                    </a:lnTo>
                    <a:lnTo>
                      <a:pt x="58" y="297"/>
                    </a:lnTo>
                    <a:lnTo>
                      <a:pt x="52" y="303"/>
                    </a:lnTo>
                    <a:lnTo>
                      <a:pt x="46" y="307"/>
                    </a:lnTo>
                    <a:lnTo>
                      <a:pt x="42" y="312"/>
                    </a:lnTo>
                    <a:lnTo>
                      <a:pt x="38" y="316"/>
                    </a:lnTo>
                    <a:lnTo>
                      <a:pt x="35" y="318"/>
                    </a:lnTo>
                    <a:lnTo>
                      <a:pt x="33" y="322"/>
                    </a:lnTo>
                    <a:lnTo>
                      <a:pt x="31" y="322"/>
                    </a:lnTo>
                    <a:lnTo>
                      <a:pt x="6" y="278"/>
                    </a:lnTo>
                    <a:lnTo>
                      <a:pt x="6" y="276"/>
                    </a:lnTo>
                    <a:lnTo>
                      <a:pt x="4" y="276"/>
                    </a:lnTo>
                    <a:lnTo>
                      <a:pt x="4" y="274"/>
                    </a:lnTo>
                    <a:lnTo>
                      <a:pt x="4" y="272"/>
                    </a:lnTo>
                    <a:lnTo>
                      <a:pt x="4" y="270"/>
                    </a:lnTo>
                    <a:lnTo>
                      <a:pt x="2" y="266"/>
                    </a:lnTo>
                    <a:lnTo>
                      <a:pt x="2" y="264"/>
                    </a:lnTo>
                    <a:lnTo>
                      <a:pt x="2" y="261"/>
                    </a:lnTo>
                    <a:lnTo>
                      <a:pt x="2" y="257"/>
                    </a:lnTo>
                    <a:lnTo>
                      <a:pt x="2" y="253"/>
                    </a:lnTo>
                    <a:lnTo>
                      <a:pt x="0" y="249"/>
                    </a:lnTo>
                    <a:lnTo>
                      <a:pt x="0" y="243"/>
                    </a:lnTo>
                    <a:lnTo>
                      <a:pt x="0" y="240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2" y="222"/>
                    </a:lnTo>
                    <a:lnTo>
                      <a:pt x="2" y="216"/>
                    </a:lnTo>
                    <a:lnTo>
                      <a:pt x="2" y="211"/>
                    </a:lnTo>
                    <a:lnTo>
                      <a:pt x="4" y="203"/>
                    </a:lnTo>
                    <a:lnTo>
                      <a:pt x="6" y="197"/>
                    </a:lnTo>
                    <a:lnTo>
                      <a:pt x="6" y="190"/>
                    </a:lnTo>
                    <a:lnTo>
                      <a:pt x="8" y="182"/>
                    </a:lnTo>
                    <a:lnTo>
                      <a:pt x="10" y="174"/>
                    </a:lnTo>
                    <a:lnTo>
                      <a:pt x="14" y="167"/>
                    </a:lnTo>
                    <a:lnTo>
                      <a:pt x="15" y="159"/>
                    </a:lnTo>
                    <a:lnTo>
                      <a:pt x="19" y="151"/>
                    </a:lnTo>
                    <a:lnTo>
                      <a:pt x="23" y="142"/>
                    </a:lnTo>
                    <a:lnTo>
                      <a:pt x="27" y="134"/>
                    </a:lnTo>
                    <a:lnTo>
                      <a:pt x="31" y="124"/>
                    </a:lnTo>
                    <a:lnTo>
                      <a:pt x="35" y="115"/>
                    </a:lnTo>
                    <a:close/>
                  </a:path>
                </a:pathLst>
              </a:custGeom>
              <a:solidFill>
                <a:srgbClr val="2B7F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20" name="Freeform 896"/>
              <p:cNvSpPr>
                <a:spLocks noChangeAspect="1"/>
              </p:cNvSpPr>
              <p:nvPr/>
            </p:nvSpPr>
            <p:spPr bwMode="auto">
              <a:xfrm>
                <a:off x="1751" y="3480"/>
                <a:ext cx="182" cy="206"/>
              </a:xfrm>
              <a:custGeom>
                <a:avLst/>
                <a:gdLst>
                  <a:gd name="T0" fmla="*/ 2 w 240"/>
                  <a:gd name="T1" fmla="*/ 1 h 294"/>
                  <a:gd name="T2" fmla="*/ 2 w 240"/>
                  <a:gd name="T3" fmla="*/ 1 h 294"/>
                  <a:gd name="T4" fmla="*/ 3 w 240"/>
                  <a:gd name="T5" fmla="*/ 1 h 294"/>
                  <a:gd name="T6" fmla="*/ 3 w 240"/>
                  <a:gd name="T7" fmla="*/ 1 h 294"/>
                  <a:gd name="T8" fmla="*/ 4 w 240"/>
                  <a:gd name="T9" fmla="*/ 1 h 294"/>
                  <a:gd name="T10" fmla="*/ 4 w 240"/>
                  <a:gd name="T11" fmla="*/ 1 h 294"/>
                  <a:gd name="T12" fmla="*/ 4 w 240"/>
                  <a:gd name="T13" fmla="*/ 1 h 294"/>
                  <a:gd name="T14" fmla="*/ 4 w 240"/>
                  <a:gd name="T15" fmla="*/ 1 h 294"/>
                  <a:gd name="T16" fmla="*/ 4 w 240"/>
                  <a:gd name="T17" fmla="*/ 1 h 294"/>
                  <a:gd name="T18" fmla="*/ 4 w 240"/>
                  <a:gd name="T19" fmla="*/ 1 h 294"/>
                  <a:gd name="T20" fmla="*/ 4 w 240"/>
                  <a:gd name="T21" fmla="*/ 1 h 294"/>
                  <a:gd name="T22" fmla="*/ 4 w 240"/>
                  <a:gd name="T23" fmla="*/ 1 h 294"/>
                  <a:gd name="T24" fmla="*/ 4 w 240"/>
                  <a:gd name="T25" fmla="*/ 1 h 294"/>
                  <a:gd name="T26" fmla="*/ 4 w 240"/>
                  <a:gd name="T27" fmla="*/ 1 h 294"/>
                  <a:gd name="T28" fmla="*/ 4 w 240"/>
                  <a:gd name="T29" fmla="*/ 1 h 294"/>
                  <a:gd name="T30" fmla="*/ 4 w 240"/>
                  <a:gd name="T31" fmla="*/ 1 h 294"/>
                  <a:gd name="T32" fmla="*/ 3 w 240"/>
                  <a:gd name="T33" fmla="*/ 1 h 294"/>
                  <a:gd name="T34" fmla="*/ 3 w 240"/>
                  <a:gd name="T35" fmla="*/ 1 h 294"/>
                  <a:gd name="T36" fmla="*/ 3 w 240"/>
                  <a:gd name="T37" fmla="*/ 1 h 294"/>
                  <a:gd name="T38" fmla="*/ 3 w 240"/>
                  <a:gd name="T39" fmla="*/ 1 h 294"/>
                  <a:gd name="T40" fmla="*/ 3 w 240"/>
                  <a:gd name="T41" fmla="*/ 2 h 294"/>
                  <a:gd name="T42" fmla="*/ 3 w 240"/>
                  <a:gd name="T43" fmla="*/ 2 h 294"/>
                  <a:gd name="T44" fmla="*/ 3 w 240"/>
                  <a:gd name="T45" fmla="*/ 2 h 294"/>
                  <a:gd name="T46" fmla="*/ 3 w 240"/>
                  <a:gd name="T47" fmla="*/ 2 h 294"/>
                  <a:gd name="T48" fmla="*/ 3 w 240"/>
                  <a:gd name="T49" fmla="*/ 2 h 294"/>
                  <a:gd name="T50" fmla="*/ 3 w 240"/>
                  <a:gd name="T51" fmla="*/ 2 h 294"/>
                  <a:gd name="T52" fmla="*/ 3 w 240"/>
                  <a:gd name="T53" fmla="*/ 2 h 294"/>
                  <a:gd name="T54" fmla="*/ 3 w 240"/>
                  <a:gd name="T55" fmla="*/ 2 h 294"/>
                  <a:gd name="T56" fmla="*/ 4 w 240"/>
                  <a:gd name="T57" fmla="*/ 2 h 294"/>
                  <a:gd name="T58" fmla="*/ 4 w 240"/>
                  <a:gd name="T59" fmla="*/ 2 h 294"/>
                  <a:gd name="T60" fmla="*/ 4 w 240"/>
                  <a:gd name="T61" fmla="*/ 2 h 294"/>
                  <a:gd name="T62" fmla="*/ 5 w 240"/>
                  <a:gd name="T63" fmla="*/ 2 h 294"/>
                  <a:gd name="T64" fmla="*/ 5 w 240"/>
                  <a:gd name="T65" fmla="*/ 1 h 294"/>
                  <a:gd name="T66" fmla="*/ 6 w 240"/>
                  <a:gd name="T67" fmla="*/ 1 h 294"/>
                  <a:gd name="T68" fmla="*/ 6 w 240"/>
                  <a:gd name="T69" fmla="*/ 1 h 294"/>
                  <a:gd name="T70" fmla="*/ 8 w 240"/>
                  <a:gd name="T71" fmla="*/ 1 h 294"/>
                  <a:gd name="T72" fmla="*/ 8 w 240"/>
                  <a:gd name="T73" fmla="*/ 1 h 294"/>
                  <a:gd name="T74" fmla="*/ 8 w 240"/>
                  <a:gd name="T75" fmla="*/ 1 h 294"/>
                  <a:gd name="T76" fmla="*/ 8 w 240"/>
                  <a:gd name="T77" fmla="*/ 1 h 294"/>
                  <a:gd name="T78" fmla="*/ 8 w 240"/>
                  <a:gd name="T79" fmla="*/ 1 h 294"/>
                  <a:gd name="T80" fmla="*/ 8 w 240"/>
                  <a:gd name="T81" fmla="*/ 1 h 294"/>
                  <a:gd name="T82" fmla="*/ 8 w 240"/>
                  <a:gd name="T83" fmla="*/ 1 h 294"/>
                  <a:gd name="T84" fmla="*/ 6 w 240"/>
                  <a:gd name="T85" fmla="*/ 2 h 294"/>
                  <a:gd name="T86" fmla="*/ 6 w 240"/>
                  <a:gd name="T87" fmla="*/ 2 h 294"/>
                  <a:gd name="T88" fmla="*/ 5 w 240"/>
                  <a:gd name="T89" fmla="*/ 3 h 294"/>
                  <a:gd name="T90" fmla="*/ 5 w 240"/>
                  <a:gd name="T91" fmla="*/ 3 h 294"/>
                  <a:gd name="T92" fmla="*/ 4 w 240"/>
                  <a:gd name="T93" fmla="*/ 3 h 294"/>
                  <a:gd name="T94" fmla="*/ 3 w 240"/>
                  <a:gd name="T95" fmla="*/ 4 h 294"/>
                  <a:gd name="T96" fmla="*/ 2 w 240"/>
                  <a:gd name="T97" fmla="*/ 4 h 294"/>
                  <a:gd name="T98" fmla="*/ 2 w 240"/>
                  <a:gd name="T99" fmla="*/ 4 h 294"/>
                  <a:gd name="T100" fmla="*/ 2 w 240"/>
                  <a:gd name="T101" fmla="*/ 4 h 294"/>
                  <a:gd name="T102" fmla="*/ 2 w 240"/>
                  <a:gd name="T103" fmla="*/ 4 h 294"/>
                  <a:gd name="T104" fmla="*/ 2 w 240"/>
                  <a:gd name="T105" fmla="*/ 4 h 294"/>
                  <a:gd name="T106" fmla="*/ 2 w 240"/>
                  <a:gd name="T107" fmla="*/ 4 h 294"/>
                  <a:gd name="T108" fmla="*/ 0 w 240"/>
                  <a:gd name="T109" fmla="*/ 4 h 294"/>
                  <a:gd name="T110" fmla="*/ 0 w 240"/>
                  <a:gd name="T111" fmla="*/ 3 h 294"/>
                  <a:gd name="T112" fmla="*/ 2 w 240"/>
                  <a:gd name="T113" fmla="*/ 3 h 294"/>
                  <a:gd name="T114" fmla="*/ 2 w 240"/>
                  <a:gd name="T115" fmla="*/ 3 h 294"/>
                  <a:gd name="T116" fmla="*/ 2 w 240"/>
                  <a:gd name="T117" fmla="*/ 3 h 294"/>
                  <a:gd name="T118" fmla="*/ 2 w 240"/>
                  <a:gd name="T119" fmla="*/ 2 h 294"/>
                  <a:gd name="T120" fmla="*/ 2 w 240"/>
                  <a:gd name="T121" fmla="*/ 2 h 294"/>
                  <a:gd name="T122" fmla="*/ 2 w 240"/>
                  <a:gd name="T123" fmla="*/ 1 h 29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40"/>
                  <a:gd name="T187" fmla="*/ 0 h 294"/>
                  <a:gd name="T188" fmla="*/ 240 w 240"/>
                  <a:gd name="T189" fmla="*/ 294 h 29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40" h="294">
                    <a:moveTo>
                      <a:pt x="38" y="95"/>
                    </a:moveTo>
                    <a:lnTo>
                      <a:pt x="42" y="87"/>
                    </a:lnTo>
                    <a:lnTo>
                      <a:pt x="46" y="81"/>
                    </a:lnTo>
                    <a:lnTo>
                      <a:pt x="50" y="75"/>
                    </a:lnTo>
                    <a:lnTo>
                      <a:pt x="54" y="70"/>
                    </a:lnTo>
                    <a:lnTo>
                      <a:pt x="57" y="64"/>
                    </a:lnTo>
                    <a:lnTo>
                      <a:pt x="61" y="58"/>
                    </a:lnTo>
                    <a:lnTo>
                      <a:pt x="63" y="54"/>
                    </a:lnTo>
                    <a:lnTo>
                      <a:pt x="67" y="48"/>
                    </a:lnTo>
                    <a:lnTo>
                      <a:pt x="71" y="43"/>
                    </a:lnTo>
                    <a:lnTo>
                      <a:pt x="75" y="39"/>
                    </a:lnTo>
                    <a:lnTo>
                      <a:pt x="79" y="35"/>
                    </a:lnTo>
                    <a:lnTo>
                      <a:pt x="82" y="31"/>
                    </a:lnTo>
                    <a:lnTo>
                      <a:pt x="84" y="25"/>
                    </a:lnTo>
                    <a:lnTo>
                      <a:pt x="88" y="24"/>
                    </a:lnTo>
                    <a:lnTo>
                      <a:pt x="92" y="20"/>
                    </a:lnTo>
                    <a:lnTo>
                      <a:pt x="94" y="16"/>
                    </a:lnTo>
                    <a:lnTo>
                      <a:pt x="96" y="14"/>
                    </a:lnTo>
                    <a:lnTo>
                      <a:pt x="100" y="10"/>
                    </a:lnTo>
                    <a:lnTo>
                      <a:pt x="102" y="8"/>
                    </a:lnTo>
                    <a:lnTo>
                      <a:pt x="104" y="6"/>
                    </a:lnTo>
                    <a:lnTo>
                      <a:pt x="105" y="4"/>
                    </a:lnTo>
                    <a:lnTo>
                      <a:pt x="107" y="2"/>
                    </a:lnTo>
                    <a:lnTo>
                      <a:pt x="109" y="2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3" y="2"/>
                    </a:lnTo>
                    <a:lnTo>
                      <a:pt x="113" y="4"/>
                    </a:lnTo>
                    <a:lnTo>
                      <a:pt x="111" y="6"/>
                    </a:lnTo>
                    <a:lnTo>
                      <a:pt x="111" y="8"/>
                    </a:lnTo>
                    <a:lnTo>
                      <a:pt x="109" y="10"/>
                    </a:lnTo>
                    <a:lnTo>
                      <a:pt x="107" y="12"/>
                    </a:lnTo>
                    <a:lnTo>
                      <a:pt x="107" y="14"/>
                    </a:lnTo>
                    <a:lnTo>
                      <a:pt x="105" y="16"/>
                    </a:lnTo>
                    <a:lnTo>
                      <a:pt x="105" y="18"/>
                    </a:lnTo>
                    <a:lnTo>
                      <a:pt x="104" y="20"/>
                    </a:lnTo>
                    <a:lnTo>
                      <a:pt x="102" y="22"/>
                    </a:lnTo>
                    <a:lnTo>
                      <a:pt x="102" y="25"/>
                    </a:lnTo>
                    <a:lnTo>
                      <a:pt x="100" y="27"/>
                    </a:lnTo>
                    <a:lnTo>
                      <a:pt x="98" y="29"/>
                    </a:lnTo>
                    <a:lnTo>
                      <a:pt x="98" y="33"/>
                    </a:lnTo>
                    <a:lnTo>
                      <a:pt x="96" y="35"/>
                    </a:lnTo>
                    <a:lnTo>
                      <a:pt x="94" y="37"/>
                    </a:lnTo>
                    <a:lnTo>
                      <a:pt x="94" y="41"/>
                    </a:lnTo>
                    <a:lnTo>
                      <a:pt x="92" y="43"/>
                    </a:lnTo>
                    <a:lnTo>
                      <a:pt x="90" y="47"/>
                    </a:lnTo>
                    <a:lnTo>
                      <a:pt x="90" y="50"/>
                    </a:lnTo>
                    <a:lnTo>
                      <a:pt x="88" y="52"/>
                    </a:lnTo>
                    <a:lnTo>
                      <a:pt x="86" y="56"/>
                    </a:lnTo>
                    <a:lnTo>
                      <a:pt x="84" y="60"/>
                    </a:lnTo>
                    <a:lnTo>
                      <a:pt x="84" y="64"/>
                    </a:lnTo>
                    <a:lnTo>
                      <a:pt x="82" y="68"/>
                    </a:lnTo>
                    <a:lnTo>
                      <a:pt x="81" y="72"/>
                    </a:lnTo>
                    <a:lnTo>
                      <a:pt x="81" y="75"/>
                    </a:lnTo>
                    <a:lnTo>
                      <a:pt x="79" y="81"/>
                    </a:lnTo>
                    <a:lnTo>
                      <a:pt x="77" y="85"/>
                    </a:lnTo>
                    <a:lnTo>
                      <a:pt x="75" y="89"/>
                    </a:lnTo>
                    <a:lnTo>
                      <a:pt x="73" y="95"/>
                    </a:lnTo>
                    <a:lnTo>
                      <a:pt x="73" y="98"/>
                    </a:lnTo>
                    <a:lnTo>
                      <a:pt x="71" y="104"/>
                    </a:lnTo>
                    <a:lnTo>
                      <a:pt x="69" y="110"/>
                    </a:lnTo>
                    <a:lnTo>
                      <a:pt x="67" y="116"/>
                    </a:lnTo>
                    <a:lnTo>
                      <a:pt x="67" y="118"/>
                    </a:lnTo>
                    <a:lnTo>
                      <a:pt x="67" y="120"/>
                    </a:lnTo>
                    <a:lnTo>
                      <a:pt x="67" y="121"/>
                    </a:lnTo>
                    <a:lnTo>
                      <a:pt x="67" y="125"/>
                    </a:lnTo>
                    <a:lnTo>
                      <a:pt x="67" y="127"/>
                    </a:lnTo>
                    <a:lnTo>
                      <a:pt x="67" y="129"/>
                    </a:lnTo>
                    <a:lnTo>
                      <a:pt x="67" y="131"/>
                    </a:lnTo>
                    <a:lnTo>
                      <a:pt x="67" y="135"/>
                    </a:lnTo>
                    <a:lnTo>
                      <a:pt x="67" y="137"/>
                    </a:lnTo>
                    <a:lnTo>
                      <a:pt x="69" y="139"/>
                    </a:lnTo>
                    <a:lnTo>
                      <a:pt x="69" y="143"/>
                    </a:lnTo>
                    <a:lnTo>
                      <a:pt x="71" y="144"/>
                    </a:lnTo>
                    <a:lnTo>
                      <a:pt x="71" y="146"/>
                    </a:lnTo>
                    <a:lnTo>
                      <a:pt x="73" y="148"/>
                    </a:lnTo>
                    <a:lnTo>
                      <a:pt x="75" y="150"/>
                    </a:lnTo>
                    <a:lnTo>
                      <a:pt x="75" y="152"/>
                    </a:lnTo>
                    <a:lnTo>
                      <a:pt x="77" y="154"/>
                    </a:lnTo>
                    <a:lnTo>
                      <a:pt x="79" y="156"/>
                    </a:lnTo>
                    <a:lnTo>
                      <a:pt x="81" y="156"/>
                    </a:lnTo>
                    <a:lnTo>
                      <a:pt x="82" y="158"/>
                    </a:lnTo>
                    <a:lnTo>
                      <a:pt x="84" y="158"/>
                    </a:lnTo>
                    <a:lnTo>
                      <a:pt x="86" y="158"/>
                    </a:lnTo>
                    <a:lnTo>
                      <a:pt x="88" y="158"/>
                    </a:lnTo>
                    <a:lnTo>
                      <a:pt x="92" y="158"/>
                    </a:lnTo>
                    <a:lnTo>
                      <a:pt x="94" y="158"/>
                    </a:lnTo>
                    <a:lnTo>
                      <a:pt x="96" y="158"/>
                    </a:lnTo>
                    <a:lnTo>
                      <a:pt x="100" y="156"/>
                    </a:lnTo>
                    <a:lnTo>
                      <a:pt x="102" y="154"/>
                    </a:lnTo>
                    <a:lnTo>
                      <a:pt x="105" y="152"/>
                    </a:lnTo>
                    <a:lnTo>
                      <a:pt x="109" y="150"/>
                    </a:lnTo>
                    <a:lnTo>
                      <a:pt x="111" y="148"/>
                    </a:lnTo>
                    <a:lnTo>
                      <a:pt x="115" y="144"/>
                    </a:lnTo>
                    <a:lnTo>
                      <a:pt x="123" y="137"/>
                    </a:lnTo>
                    <a:lnTo>
                      <a:pt x="128" y="131"/>
                    </a:lnTo>
                    <a:lnTo>
                      <a:pt x="136" y="123"/>
                    </a:lnTo>
                    <a:lnTo>
                      <a:pt x="142" y="116"/>
                    </a:lnTo>
                    <a:lnTo>
                      <a:pt x="150" y="110"/>
                    </a:lnTo>
                    <a:lnTo>
                      <a:pt x="155" y="102"/>
                    </a:lnTo>
                    <a:lnTo>
                      <a:pt x="163" y="96"/>
                    </a:lnTo>
                    <a:lnTo>
                      <a:pt x="169" y="91"/>
                    </a:lnTo>
                    <a:lnTo>
                      <a:pt x="176" y="83"/>
                    </a:lnTo>
                    <a:lnTo>
                      <a:pt x="182" y="77"/>
                    </a:lnTo>
                    <a:lnTo>
                      <a:pt x="190" y="72"/>
                    </a:lnTo>
                    <a:lnTo>
                      <a:pt x="196" y="68"/>
                    </a:lnTo>
                    <a:lnTo>
                      <a:pt x="201" y="62"/>
                    </a:lnTo>
                    <a:lnTo>
                      <a:pt x="207" y="56"/>
                    </a:lnTo>
                    <a:lnTo>
                      <a:pt x="211" y="52"/>
                    </a:lnTo>
                    <a:lnTo>
                      <a:pt x="217" y="48"/>
                    </a:lnTo>
                    <a:lnTo>
                      <a:pt x="221" y="45"/>
                    </a:lnTo>
                    <a:lnTo>
                      <a:pt x="224" y="43"/>
                    </a:lnTo>
                    <a:lnTo>
                      <a:pt x="228" y="41"/>
                    </a:lnTo>
                    <a:lnTo>
                      <a:pt x="232" y="39"/>
                    </a:lnTo>
                    <a:lnTo>
                      <a:pt x="234" y="37"/>
                    </a:lnTo>
                    <a:lnTo>
                      <a:pt x="238" y="37"/>
                    </a:lnTo>
                    <a:lnTo>
                      <a:pt x="240" y="39"/>
                    </a:lnTo>
                    <a:lnTo>
                      <a:pt x="240" y="43"/>
                    </a:lnTo>
                    <a:lnTo>
                      <a:pt x="238" y="45"/>
                    </a:lnTo>
                    <a:lnTo>
                      <a:pt x="236" y="48"/>
                    </a:lnTo>
                    <a:lnTo>
                      <a:pt x="234" y="54"/>
                    </a:lnTo>
                    <a:lnTo>
                      <a:pt x="230" y="60"/>
                    </a:lnTo>
                    <a:lnTo>
                      <a:pt x="226" y="66"/>
                    </a:lnTo>
                    <a:lnTo>
                      <a:pt x="222" y="73"/>
                    </a:lnTo>
                    <a:lnTo>
                      <a:pt x="215" y="83"/>
                    </a:lnTo>
                    <a:lnTo>
                      <a:pt x="209" y="93"/>
                    </a:lnTo>
                    <a:lnTo>
                      <a:pt x="201" y="102"/>
                    </a:lnTo>
                    <a:lnTo>
                      <a:pt x="194" y="112"/>
                    </a:lnTo>
                    <a:lnTo>
                      <a:pt x="188" y="121"/>
                    </a:lnTo>
                    <a:lnTo>
                      <a:pt x="180" y="131"/>
                    </a:lnTo>
                    <a:lnTo>
                      <a:pt x="171" y="141"/>
                    </a:lnTo>
                    <a:lnTo>
                      <a:pt x="163" y="150"/>
                    </a:lnTo>
                    <a:lnTo>
                      <a:pt x="155" y="160"/>
                    </a:lnTo>
                    <a:lnTo>
                      <a:pt x="148" y="169"/>
                    </a:lnTo>
                    <a:lnTo>
                      <a:pt x="138" y="179"/>
                    </a:lnTo>
                    <a:lnTo>
                      <a:pt x="130" y="187"/>
                    </a:lnTo>
                    <a:lnTo>
                      <a:pt x="123" y="196"/>
                    </a:lnTo>
                    <a:lnTo>
                      <a:pt x="115" y="204"/>
                    </a:lnTo>
                    <a:lnTo>
                      <a:pt x="107" y="214"/>
                    </a:lnTo>
                    <a:lnTo>
                      <a:pt x="100" y="221"/>
                    </a:lnTo>
                    <a:lnTo>
                      <a:pt x="92" y="229"/>
                    </a:lnTo>
                    <a:lnTo>
                      <a:pt x="84" y="237"/>
                    </a:lnTo>
                    <a:lnTo>
                      <a:pt x="77" y="244"/>
                    </a:lnTo>
                    <a:lnTo>
                      <a:pt x="69" y="250"/>
                    </a:lnTo>
                    <a:lnTo>
                      <a:pt x="63" y="258"/>
                    </a:lnTo>
                    <a:lnTo>
                      <a:pt x="57" y="264"/>
                    </a:lnTo>
                    <a:lnTo>
                      <a:pt x="52" y="269"/>
                    </a:lnTo>
                    <a:lnTo>
                      <a:pt x="46" y="273"/>
                    </a:lnTo>
                    <a:lnTo>
                      <a:pt x="42" y="279"/>
                    </a:lnTo>
                    <a:lnTo>
                      <a:pt x="36" y="283"/>
                    </a:lnTo>
                    <a:lnTo>
                      <a:pt x="34" y="287"/>
                    </a:lnTo>
                    <a:lnTo>
                      <a:pt x="31" y="288"/>
                    </a:lnTo>
                    <a:lnTo>
                      <a:pt x="29" y="290"/>
                    </a:lnTo>
                    <a:lnTo>
                      <a:pt x="27" y="292"/>
                    </a:lnTo>
                    <a:lnTo>
                      <a:pt x="25" y="294"/>
                    </a:lnTo>
                    <a:lnTo>
                      <a:pt x="4" y="256"/>
                    </a:lnTo>
                    <a:lnTo>
                      <a:pt x="4" y="254"/>
                    </a:lnTo>
                    <a:lnTo>
                      <a:pt x="2" y="252"/>
                    </a:lnTo>
                    <a:lnTo>
                      <a:pt x="2" y="250"/>
                    </a:lnTo>
                    <a:lnTo>
                      <a:pt x="2" y="248"/>
                    </a:lnTo>
                    <a:lnTo>
                      <a:pt x="2" y="246"/>
                    </a:lnTo>
                    <a:lnTo>
                      <a:pt x="2" y="244"/>
                    </a:lnTo>
                    <a:lnTo>
                      <a:pt x="2" y="240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0" y="229"/>
                    </a:lnTo>
                    <a:lnTo>
                      <a:pt x="0" y="225"/>
                    </a:lnTo>
                    <a:lnTo>
                      <a:pt x="0" y="221"/>
                    </a:lnTo>
                    <a:lnTo>
                      <a:pt x="0" y="216"/>
                    </a:lnTo>
                    <a:lnTo>
                      <a:pt x="2" y="212"/>
                    </a:lnTo>
                    <a:lnTo>
                      <a:pt x="2" y="206"/>
                    </a:lnTo>
                    <a:lnTo>
                      <a:pt x="2" y="200"/>
                    </a:lnTo>
                    <a:lnTo>
                      <a:pt x="4" y="194"/>
                    </a:lnTo>
                    <a:lnTo>
                      <a:pt x="4" y="189"/>
                    </a:lnTo>
                    <a:lnTo>
                      <a:pt x="6" y="181"/>
                    </a:lnTo>
                    <a:lnTo>
                      <a:pt x="8" y="175"/>
                    </a:lnTo>
                    <a:lnTo>
                      <a:pt x="10" y="168"/>
                    </a:lnTo>
                    <a:lnTo>
                      <a:pt x="11" y="160"/>
                    </a:lnTo>
                    <a:lnTo>
                      <a:pt x="13" y="152"/>
                    </a:lnTo>
                    <a:lnTo>
                      <a:pt x="15" y="144"/>
                    </a:lnTo>
                    <a:lnTo>
                      <a:pt x="19" y="137"/>
                    </a:lnTo>
                    <a:lnTo>
                      <a:pt x="23" y="129"/>
                    </a:lnTo>
                    <a:lnTo>
                      <a:pt x="25" y="120"/>
                    </a:lnTo>
                    <a:lnTo>
                      <a:pt x="31" y="112"/>
                    </a:lnTo>
                    <a:lnTo>
                      <a:pt x="34" y="102"/>
                    </a:lnTo>
                    <a:lnTo>
                      <a:pt x="38" y="95"/>
                    </a:lnTo>
                    <a:close/>
                  </a:path>
                </a:pathLst>
              </a:custGeom>
              <a:solidFill>
                <a:srgbClr val="2377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21" name="Freeform 897"/>
              <p:cNvSpPr>
                <a:spLocks noChangeAspect="1"/>
              </p:cNvSpPr>
              <p:nvPr/>
            </p:nvSpPr>
            <p:spPr bwMode="auto">
              <a:xfrm>
                <a:off x="1754" y="3498"/>
                <a:ext cx="157" cy="185"/>
              </a:xfrm>
              <a:custGeom>
                <a:avLst/>
                <a:gdLst>
                  <a:gd name="T0" fmla="*/ 2 w 207"/>
                  <a:gd name="T1" fmla="*/ 1 h 265"/>
                  <a:gd name="T2" fmla="*/ 2 w 207"/>
                  <a:gd name="T3" fmla="*/ 1 h 265"/>
                  <a:gd name="T4" fmla="*/ 3 w 207"/>
                  <a:gd name="T5" fmla="*/ 1 h 265"/>
                  <a:gd name="T6" fmla="*/ 3 w 207"/>
                  <a:gd name="T7" fmla="*/ 1 h 265"/>
                  <a:gd name="T8" fmla="*/ 3 w 207"/>
                  <a:gd name="T9" fmla="*/ 1 h 265"/>
                  <a:gd name="T10" fmla="*/ 3 w 207"/>
                  <a:gd name="T11" fmla="*/ 1 h 265"/>
                  <a:gd name="T12" fmla="*/ 4 w 207"/>
                  <a:gd name="T13" fmla="*/ 1 h 265"/>
                  <a:gd name="T14" fmla="*/ 4 w 207"/>
                  <a:gd name="T15" fmla="*/ 1 h 265"/>
                  <a:gd name="T16" fmla="*/ 4 w 207"/>
                  <a:gd name="T17" fmla="*/ 1 h 265"/>
                  <a:gd name="T18" fmla="*/ 4 w 207"/>
                  <a:gd name="T19" fmla="*/ 1 h 265"/>
                  <a:gd name="T20" fmla="*/ 3 w 207"/>
                  <a:gd name="T21" fmla="*/ 1 h 265"/>
                  <a:gd name="T22" fmla="*/ 3 w 207"/>
                  <a:gd name="T23" fmla="*/ 1 h 265"/>
                  <a:gd name="T24" fmla="*/ 3 w 207"/>
                  <a:gd name="T25" fmla="*/ 1 h 265"/>
                  <a:gd name="T26" fmla="*/ 3 w 207"/>
                  <a:gd name="T27" fmla="*/ 1 h 265"/>
                  <a:gd name="T28" fmla="*/ 3 w 207"/>
                  <a:gd name="T29" fmla="*/ 1 h 265"/>
                  <a:gd name="T30" fmla="*/ 3 w 207"/>
                  <a:gd name="T31" fmla="*/ 1 h 265"/>
                  <a:gd name="T32" fmla="*/ 2 w 207"/>
                  <a:gd name="T33" fmla="*/ 1 h 265"/>
                  <a:gd name="T34" fmla="*/ 2 w 207"/>
                  <a:gd name="T35" fmla="*/ 1 h 265"/>
                  <a:gd name="T36" fmla="*/ 2 w 207"/>
                  <a:gd name="T37" fmla="*/ 1 h 265"/>
                  <a:gd name="T38" fmla="*/ 2 w 207"/>
                  <a:gd name="T39" fmla="*/ 1 h 265"/>
                  <a:gd name="T40" fmla="*/ 2 w 207"/>
                  <a:gd name="T41" fmla="*/ 1 h 265"/>
                  <a:gd name="T42" fmla="*/ 2 w 207"/>
                  <a:gd name="T43" fmla="*/ 1 h 265"/>
                  <a:gd name="T44" fmla="*/ 2 w 207"/>
                  <a:gd name="T45" fmla="*/ 1 h 265"/>
                  <a:gd name="T46" fmla="*/ 2 w 207"/>
                  <a:gd name="T47" fmla="*/ 2 h 265"/>
                  <a:gd name="T48" fmla="*/ 2 w 207"/>
                  <a:gd name="T49" fmla="*/ 2 h 265"/>
                  <a:gd name="T50" fmla="*/ 2 w 207"/>
                  <a:gd name="T51" fmla="*/ 2 h 265"/>
                  <a:gd name="T52" fmla="*/ 3 w 207"/>
                  <a:gd name="T53" fmla="*/ 2 h 265"/>
                  <a:gd name="T54" fmla="*/ 3 w 207"/>
                  <a:gd name="T55" fmla="*/ 2 h 265"/>
                  <a:gd name="T56" fmla="*/ 3 w 207"/>
                  <a:gd name="T57" fmla="*/ 2 h 265"/>
                  <a:gd name="T58" fmla="*/ 4 w 207"/>
                  <a:gd name="T59" fmla="*/ 2 h 265"/>
                  <a:gd name="T60" fmla="*/ 4 w 207"/>
                  <a:gd name="T61" fmla="*/ 2 h 265"/>
                  <a:gd name="T62" fmla="*/ 5 w 207"/>
                  <a:gd name="T63" fmla="*/ 1 h 265"/>
                  <a:gd name="T64" fmla="*/ 5 w 207"/>
                  <a:gd name="T65" fmla="*/ 1 h 265"/>
                  <a:gd name="T66" fmla="*/ 6 w 207"/>
                  <a:gd name="T67" fmla="*/ 1 h 265"/>
                  <a:gd name="T68" fmla="*/ 6 w 207"/>
                  <a:gd name="T69" fmla="*/ 1 h 265"/>
                  <a:gd name="T70" fmla="*/ 7 w 207"/>
                  <a:gd name="T71" fmla="*/ 1 h 265"/>
                  <a:gd name="T72" fmla="*/ 8 w 207"/>
                  <a:gd name="T73" fmla="*/ 1 h 265"/>
                  <a:gd name="T74" fmla="*/ 8 w 207"/>
                  <a:gd name="T75" fmla="*/ 1 h 265"/>
                  <a:gd name="T76" fmla="*/ 8 w 207"/>
                  <a:gd name="T77" fmla="*/ 1 h 265"/>
                  <a:gd name="T78" fmla="*/ 8 w 207"/>
                  <a:gd name="T79" fmla="*/ 1 h 265"/>
                  <a:gd name="T80" fmla="*/ 6 w 207"/>
                  <a:gd name="T81" fmla="*/ 1 h 265"/>
                  <a:gd name="T82" fmla="*/ 6 w 207"/>
                  <a:gd name="T83" fmla="*/ 1 h 265"/>
                  <a:gd name="T84" fmla="*/ 5 w 207"/>
                  <a:gd name="T85" fmla="*/ 2 h 265"/>
                  <a:gd name="T86" fmla="*/ 5 w 207"/>
                  <a:gd name="T87" fmla="*/ 2 h 265"/>
                  <a:gd name="T88" fmla="*/ 4 w 207"/>
                  <a:gd name="T89" fmla="*/ 2 h 265"/>
                  <a:gd name="T90" fmla="*/ 3 w 207"/>
                  <a:gd name="T91" fmla="*/ 3 h 265"/>
                  <a:gd name="T92" fmla="*/ 2 w 207"/>
                  <a:gd name="T93" fmla="*/ 3 h 265"/>
                  <a:gd name="T94" fmla="*/ 2 w 207"/>
                  <a:gd name="T95" fmla="*/ 3 h 265"/>
                  <a:gd name="T96" fmla="*/ 2 w 207"/>
                  <a:gd name="T97" fmla="*/ 3 h 265"/>
                  <a:gd name="T98" fmla="*/ 2 w 207"/>
                  <a:gd name="T99" fmla="*/ 3 h 265"/>
                  <a:gd name="T100" fmla="*/ 2 w 207"/>
                  <a:gd name="T101" fmla="*/ 3 h 265"/>
                  <a:gd name="T102" fmla="*/ 2 w 207"/>
                  <a:gd name="T103" fmla="*/ 3 h 265"/>
                  <a:gd name="T104" fmla="*/ 0 w 207"/>
                  <a:gd name="T105" fmla="*/ 3 h 265"/>
                  <a:gd name="T106" fmla="*/ 0 w 207"/>
                  <a:gd name="T107" fmla="*/ 3 h 265"/>
                  <a:gd name="T108" fmla="*/ 0 w 207"/>
                  <a:gd name="T109" fmla="*/ 3 h 265"/>
                  <a:gd name="T110" fmla="*/ 2 w 207"/>
                  <a:gd name="T111" fmla="*/ 2 h 265"/>
                  <a:gd name="T112" fmla="*/ 2 w 207"/>
                  <a:gd name="T113" fmla="*/ 2 h 265"/>
                  <a:gd name="T114" fmla="*/ 2 w 207"/>
                  <a:gd name="T115" fmla="*/ 2 h 265"/>
                  <a:gd name="T116" fmla="*/ 2 w 207"/>
                  <a:gd name="T117" fmla="*/ 1 h 265"/>
                  <a:gd name="T118" fmla="*/ 2 w 207"/>
                  <a:gd name="T119" fmla="*/ 1 h 265"/>
                  <a:gd name="T120" fmla="*/ 2 w 207"/>
                  <a:gd name="T121" fmla="*/ 1 h 26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07"/>
                  <a:gd name="T184" fmla="*/ 0 h 265"/>
                  <a:gd name="T185" fmla="*/ 207 w 207"/>
                  <a:gd name="T186" fmla="*/ 265 h 26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07" h="265">
                    <a:moveTo>
                      <a:pt x="44" y="71"/>
                    </a:moveTo>
                    <a:lnTo>
                      <a:pt x="46" y="66"/>
                    </a:lnTo>
                    <a:lnTo>
                      <a:pt x="50" y="60"/>
                    </a:lnTo>
                    <a:lnTo>
                      <a:pt x="52" y="56"/>
                    </a:lnTo>
                    <a:lnTo>
                      <a:pt x="55" y="50"/>
                    </a:lnTo>
                    <a:lnTo>
                      <a:pt x="57" y="47"/>
                    </a:lnTo>
                    <a:lnTo>
                      <a:pt x="61" y="43"/>
                    </a:lnTo>
                    <a:lnTo>
                      <a:pt x="63" y="37"/>
                    </a:lnTo>
                    <a:lnTo>
                      <a:pt x="67" y="33"/>
                    </a:lnTo>
                    <a:lnTo>
                      <a:pt x="69" y="29"/>
                    </a:lnTo>
                    <a:lnTo>
                      <a:pt x="71" y="25"/>
                    </a:lnTo>
                    <a:lnTo>
                      <a:pt x="75" y="23"/>
                    </a:lnTo>
                    <a:lnTo>
                      <a:pt x="77" y="20"/>
                    </a:lnTo>
                    <a:lnTo>
                      <a:pt x="78" y="18"/>
                    </a:lnTo>
                    <a:lnTo>
                      <a:pt x="80" y="14"/>
                    </a:lnTo>
                    <a:lnTo>
                      <a:pt x="82" y="12"/>
                    </a:lnTo>
                    <a:lnTo>
                      <a:pt x="84" y="10"/>
                    </a:lnTo>
                    <a:lnTo>
                      <a:pt x="86" y="8"/>
                    </a:lnTo>
                    <a:lnTo>
                      <a:pt x="88" y="6"/>
                    </a:lnTo>
                    <a:lnTo>
                      <a:pt x="90" y="4"/>
                    </a:lnTo>
                    <a:lnTo>
                      <a:pt x="92" y="2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6" y="2"/>
                    </a:lnTo>
                    <a:lnTo>
                      <a:pt x="96" y="4"/>
                    </a:lnTo>
                    <a:lnTo>
                      <a:pt x="94" y="6"/>
                    </a:lnTo>
                    <a:lnTo>
                      <a:pt x="94" y="8"/>
                    </a:lnTo>
                    <a:lnTo>
                      <a:pt x="92" y="10"/>
                    </a:lnTo>
                    <a:lnTo>
                      <a:pt x="92" y="12"/>
                    </a:lnTo>
                    <a:lnTo>
                      <a:pt x="90" y="14"/>
                    </a:lnTo>
                    <a:lnTo>
                      <a:pt x="90" y="16"/>
                    </a:lnTo>
                    <a:lnTo>
                      <a:pt x="88" y="18"/>
                    </a:lnTo>
                    <a:lnTo>
                      <a:pt x="86" y="20"/>
                    </a:lnTo>
                    <a:lnTo>
                      <a:pt x="86" y="22"/>
                    </a:lnTo>
                    <a:lnTo>
                      <a:pt x="84" y="23"/>
                    </a:lnTo>
                    <a:lnTo>
                      <a:pt x="84" y="25"/>
                    </a:lnTo>
                    <a:lnTo>
                      <a:pt x="82" y="29"/>
                    </a:lnTo>
                    <a:lnTo>
                      <a:pt x="82" y="31"/>
                    </a:lnTo>
                    <a:lnTo>
                      <a:pt x="80" y="33"/>
                    </a:lnTo>
                    <a:lnTo>
                      <a:pt x="78" y="35"/>
                    </a:lnTo>
                    <a:lnTo>
                      <a:pt x="78" y="39"/>
                    </a:lnTo>
                    <a:lnTo>
                      <a:pt x="77" y="41"/>
                    </a:lnTo>
                    <a:lnTo>
                      <a:pt x="77" y="45"/>
                    </a:lnTo>
                    <a:lnTo>
                      <a:pt x="75" y="47"/>
                    </a:lnTo>
                    <a:lnTo>
                      <a:pt x="73" y="50"/>
                    </a:lnTo>
                    <a:lnTo>
                      <a:pt x="73" y="52"/>
                    </a:lnTo>
                    <a:lnTo>
                      <a:pt x="71" y="56"/>
                    </a:lnTo>
                    <a:lnTo>
                      <a:pt x="69" y="60"/>
                    </a:lnTo>
                    <a:lnTo>
                      <a:pt x="69" y="62"/>
                    </a:lnTo>
                    <a:lnTo>
                      <a:pt x="67" y="66"/>
                    </a:lnTo>
                    <a:lnTo>
                      <a:pt x="65" y="70"/>
                    </a:lnTo>
                    <a:lnTo>
                      <a:pt x="63" y="73"/>
                    </a:lnTo>
                    <a:lnTo>
                      <a:pt x="63" y="77"/>
                    </a:lnTo>
                    <a:lnTo>
                      <a:pt x="61" y="83"/>
                    </a:lnTo>
                    <a:lnTo>
                      <a:pt x="59" y="87"/>
                    </a:lnTo>
                    <a:lnTo>
                      <a:pt x="59" y="91"/>
                    </a:lnTo>
                    <a:lnTo>
                      <a:pt x="57" y="96"/>
                    </a:lnTo>
                    <a:lnTo>
                      <a:pt x="55" y="100"/>
                    </a:lnTo>
                    <a:lnTo>
                      <a:pt x="53" y="106"/>
                    </a:lnTo>
                    <a:lnTo>
                      <a:pt x="52" y="112"/>
                    </a:lnTo>
                    <a:lnTo>
                      <a:pt x="52" y="114"/>
                    </a:lnTo>
                    <a:lnTo>
                      <a:pt x="52" y="116"/>
                    </a:lnTo>
                    <a:lnTo>
                      <a:pt x="52" y="118"/>
                    </a:lnTo>
                    <a:lnTo>
                      <a:pt x="52" y="119"/>
                    </a:lnTo>
                    <a:lnTo>
                      <a:pt x="52" y="123"/>
                    </a:lnTo>
                    <a:lnTo>
                      <a:pt x="52" y="125"/>
                    </a:lnTo>
                    <a:lnTo>
                      <a:pt x="52" y="129"/>
                    </a:lnTo>
                    <a:lnTo>
                      <a:pt x="52" y="131"/>
                    </a:lnTo>
                    <a:lnTo>
                      <a:pt x="52" y="133"/>
                    </a:lnTo>
                    <a:lnTo>
                      <a:pt x="53" y="137"/>
                    </a:lnTo>
                    <a:lnTo>
                      <a:pt x="53" y="139"/>
                    </a:lnTo>
                    <a:lnTo>
                      <a:pt x="53" y="143"/>
                    </a:lnTo>
                    <a:lnTo>
                      <a:pt x="55" y="144"/>
                    </a:lnTo>
                    <a:lnTo>
                      <a:pt x="57" y="146"/>
                    </a:lnTo>
                    <a:lnTo>
                      <a:pt x="57" y="148"/>
                    </a:lnTo>
                    <a:lnTo>
                      <a:pt x="59" y="150"/>
                    </a:lnTo>
                    <a:lnTo>
                      <a:pt x="61" y="152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5" y="158"/>
                    </a:lnTo>
                    <a:lnTo>
                      <a:pt x="67" y="158"/>
                    </a:lnTo>
                    <a:lnTo>
                      <a:pt x="71" y="160"/>
                    </a:lnTo>
                    <a:lnTo>
                      <a:pt x="73" y="160"/>
                    </a:lnTo>
                    <a:lnTo>
                      <a:pt x="75" y="160"/>
                    </a:lnTo>
                    <a:lnTo>
                      <a:pt x="77" y="160"/>
                    </a:lnTo>
                    <a:lnTo>
                      <a:pt x="80" y="158"/>
                    </a:lnTo>
                    <a:lnTo>
                      <a:pt x="82" y="158"/>
                    </a:lnTo>
                    <a:lnTo>
                      <a:pt x="86" y="156"/>
                    </a:lnTo>
                    <a:lnTo>
                      <a:pt x="88" y="154"/>
                    </a:lnTo>
                    <a:lnTo>
                      <a:pt x="92" y="152"/>
                    </a:lnTo>
                    <a:lnTo>
                      <a:pt x="94" y="150"/>
                    </a:lnTo>
                    <a:lnTo>
                      <a:pt x="98" y="146"/>
                    </a:lnTo>
                    <a:lnTo>
                      <a:pt x="105" y="139"/>
                    </a:lnTo>
                    <a:lnTo>
                      <a:pt x="111" y="133"/>
                    </a:lnTo>
                    <a:lnTo>
                      <a:pt x="117" y="125"/>
                    </a:lnTo>
                    <a:lnTo>
                      <a:pt x="124" y="119"/>
                    </a:lnTo>
                    <a:lnTo>
                      <a:pt x="130" y="112"/>
                    </a:lnTo>
                    <a:lnTo>
                      <a:pt x="138" y="106"/>
                    </a:lnTo>
                    <a:lnTo>
                      <a:pt x="144" y="98"/>
                    </a:lnTo>
                    <a:lnTo>
                      <a:pt x="149" y="93"/>
                    </a:lnTo>
                    <a:lnTo>
                      <a:pt x="155" y="87"/>
                    </a:lnTo>
                    <a:lnTo>
                      <a:pt x="161" y="81"/>
                    </a:lnTo>
                    <a:lnTo>
                      <a:pt x="167" y="77"/>
                    </a:lnTo>
                    <a:lnTo>
                      <a:pt x="172" y="71"/>
                    </a:lnTo>
                    <a:lnTo>
                      <a:pt x="178" y="66"/>
                    </a:lnTo>
                    <a:lnTo>
                      <a:pt x="182" y="62"/>
                    </a:lnTo>
                    <a:lnTo>
                      <a:pt x="188" y="58"/>
                    </a:lnTo>
                    <a:lnTo>
                      <a:pt x="192" y="54"/>
                    </a:lnTo>
                    <a:lnTo>
                      <a:pt x="195" y="52"/>
                    </a:lnTo>
                    <a:lnTo>
                      <a:pt x="197" y="50"/>
                    </a:lnTo>
                    <a:lnTo>
                      <a:pt x="201" y="48"/>
                    </a:lnTo>
                    <a:lnTo>
                      <a:pt x="203" y="47"/>
                    </a:lnTo>
                    <a:lnTo>
                      <a:pt x="205" y="45"/>
                    </a:lnTo>
                    <a:lnTo>
                      <a:pt x="207" y="45"/>
                    </a:lnTo>
                    <a:lnTo>
                      <a:pt x="207" y="47"/>
                    </a:lnTo>
                    <a:lnTo>
                      <a:pt x="207" y="48"/>
                    </a:lnTo>
                    <a:lnTo>
                      <a:pt x="207" y="52"/>
                    </a:lnTo>
                    <a:lnTo>
                      <a:pt x="205" y="54"/>
                    </a:lnTo>
                    <a:lnTo>
                      <a:pt x="203" y="60"/>
                    </a:lnTo>
                    <a:lnTo>
                      <a:pt x="199" y="64"/>
                    </a:lnTo>
                    <a:lnTo>
                      <a:pt x="195" y="70"/>
                    </a:lnTo>
                    <a:lnTo>
                      <a:pt x="192" y="77"/>
                    </a:lnTo>
                    <a:lnTo>
                      <a:pt x="186" y="85"/>
                    </a:lnTo>
                    <a:lnTo>
                      <a:pt x="180" y="93"/>
                    </a:lnTo>
                    <a:lnTo>
                      <a:pt x="172" y="102"/>
                    </a:lnTo>
                    <a:lnTo>
                      <a:pt x="167" y="112"/>
                    </a:lnTo>
                    <a:lnTo>
                      <a:pt x="159" y="119"/>
                    </a:lnTo>
                    <a:lnTo>
                      <a:pt x="153" y="129"/>
                    </a:lnTo>
                    <a:lnTo>
                      <a:pt x="146" y="137"/>
                    </a:lnTo>
                    <a:lnTo>
                      <a:pt x="138" y="144"/>
                    </a:lnTo>
                    <a:lnTo>
                      <a:pt x="132" y="154"/>
                    </a:lnTo>
                    <a:lnTo>
                      <a:pt x="124" y="162"/>
                    </a:lnTo>
                    <a:lnTo>
                      <a:pt x="117" y="169"/>
                    </a:lnTo>
                    <a:lnTo>
                      <a:pt x="111" y="177"/>
                    </a:lnTo>
                    <a:lnTo>
                      <a:pt x="103" y="185"/>
                    </a:lnTo>
                    <a:lnTo>
                      <a:pt x="98" y="191"/>
                    </a:lnTo>
                    <a:lnTo>
                      <a:pt x="90" y="198"/>
                    </a:lnTo>
                    <a:lnTo>
                      <a:pt x="84" y="204"/>
                    </a:lnTo>
                    <a:lnTo>
                      <a:pt x="77" y="212"/>
                    </a:lnTo>
                    <a:lnTo>
                      <a:pt x="71" y="217"/>
                    </a:lnTo>
                    <a:lnTo>
                      <a:pt x="65" y="223"/>
                    </a:lnTo>
                    <a:lnTo>
                      <a:pt x="59" y="229"/>
                    </a:lnTo>
                    <a:lnTo>
                      <a:pt x="53" y="233"/>
                    </a:lnTo>
                    <a:lnTo>
                      <a:pt x="50" y="239"/>
                    </a:lnTo>
                    <a:lnTo>
                      <a:pt x="44" y="242"/>
                    </a:lnTo>
                    <a:lnTo>
                      <a:pt x="40" y="246"/>
                    </a:lnTo>
                    <a:lnTo>
                      <a:pt x="36" y="250"/>
                    </a:lnTo>
                    <a:lnTo>
                      <a:pt x="32" y="254"/>
                    </a:lnTo>
                    <a:lnTo>
                      <a:pt x="29" y="256"/>
                    </a:lnTo>
                    <a:lnTo>
                      <a:pt x="27" y="260"/>
                    </a:lnTo>
                    <a:lnTo>
                      <a:pt x="23" y="262"/>
                    </a:lnTo>
                    <a:lnTo>
                      <a:pt x="21" y="263"/>
                    </a:lnTo>
                    <a:lnTo>
                      <a:pt x="19" y="265"/>
                    </a:lnTo>
                    <a:lnTo>
                      <a:pt x="2" y="231"/>
                    </a:lnTo>
                    <a:lnTo>
                      <a:pt x="2" y="229"/>
                    </a:lnTo>
                    <a:lnTo>
                      <a:pt x="2" y="227"/>
                    </a:lnTo>
                    <a:lnTo>
                      <a:pt x="2" y="225"/>
                    </a:lnTo>
                    <a:lnTo>
                      <a:pt x="0" y="221"/>
                    </a:lnTo>
                    <a:lnTo>
                      <a:pt x="0" y="219"/>
                    </a:lnTo>
                    <a:lnTo>
                      <a:pt x="0" y="215"/>
                    </a:lnTo>
                    <a:lnTo>
                      <a:pt x="0" y="214"/>
                    </a:lnTo>
                    <a:lnTo>
                      <a:pt x="0" y="210"/>
                    </a:lnTo>
                    <a:lnTo>
                      <a:pt x="0" y="206"/>
                    </a:lnTo>
                    <a:lnTo>
                      <a:pt x="0" y="202"/>
                    </a:lnTo>
                    <a:lnTo>
                      <a:pt x="0" y="196"/>
                    </a:lnTo>
                    <a:lnTo>
                      <a:pt x="2" y="192"/>
                    </a:lnTo>
                    <a:lnTo>
                      <a:pt x="2" y="187"/>
                    </a:lnTo>
                    <a:lnTo>
                      <a:pt x="2" y="181"/>
                    </a:lnTo>
                    <a:lnTo>
                      <a:pt x="4" y="175"/>
                    </a:lnTo>
                    <a:lnTo>
                      <a:pt x="4" y="169"/>
                    </a:lnTo>
                    <a:lnTo>
                      <a:pt x="6" y="164"/>
                    </a:lnTo>
                    <a:lnTo>
                      <a:pt x="7" y="158"/>
                    </a:lnTo>
                    <a:lnTo>
                      <a:pt x="9" y="150"/>
                    </a:lnTo>
                    <a:lnTo>
                      <a:pt x="11" y="144"/>
                    </a:lnTo>
                    <a:lnTo>
                      <a:pt x="13" y="137"/>
                    </a:lnTo>
                    <a:lnTo>
                      <a:pt x="15" y="129"/>
                    </a:lnTo>
                    <a:lnTo>
                      <a:pt x="19" y="121"/>
                    </a:lnTo>
                    <a:lnTo>
                      <a:pt x="21" y="114"/>
                    </a:lnTo>
                    <a:lnTo>
                      <a:pt x="25" y="106"/>
                    </a:lnTo>
                    <a:lnTo>
                      <a:pt x="29" y="98"/>
                    </a:lnTo>
                    <a:lnTo>
                      <a:pt x="34" y="89"/>
                    </a:lnTo>
                    <a:lnTo>
                      <a:pt x="38" y="81"/>
                    </a:lnTo>
                    <a:lnTo>
                      <a:pt x="44" y="71"/>
                    </a:lnTo>
                    <a:close/>
                  </a:path>
                </a:pathLst>
              </a:custGeom>
              <a:solidFill>
                <a:srgbClr val="1C70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22" name="Freeform 898"/>
              <p:cNvSpPr>
                <a:spLocks noChangeAspect="1"/>
              </p:cNvSpPr>
              <p:nvPr/>
            </p:nvSpPr>
            <p:spPr bwMode="auto">
              <a:xfrm>
                <a:off x="1758" y="3515"/>
                <a:ext cx="133" cy="165"/>
              </a:xfrm>
              <a:custGeom>
                <a:avLst/>
                <a:gdLst>
                  <a:gd name="T0" fmla="*/ 2 w 176"/>
                  <a:gd name="T1" fmla="*/ 1 h 235"/>
                  <a:gd name="T2" fmla="*/ 2 w 176"/>
                  <a:gd name="T3" fmla="*/ 1 h 235"/>
                  <a:gd name="T4" fmla="*/ 2 w 176"/>
                  <a:gd name="T5" fmla="*/ 1 h 235"/>
                  <a:gd name="T6" fmla="*/ 3 w 176"/>
                  <a:gd name="T7" fmla="*/ 1 h 235"/>
                  <a:gd name="T8" fmla="*/ 3 w 176"/>
                  <a:gd name="T9" fmla="*/ 1 h 235"/>
                  <a:gd name="T10" fmla="*/ 3 w 176"/>
                  <a:gd name="T11" fmla="*/ 0 h 235"/>
                  <a:gd name="T12" fmla="*/ 3 w 176"/>
                  <a:gd name="T13" fmla="*/ 1 h 235"/>
                  <a:gd name="T14" fmla="*/ 3 w 176"/>
                  <a:gd name="T15" fmla="*/ 1 h 235"/>
                  <a:gd name="T16" fmla="*/ 3 w 176"/>
                  <a:gd name="T17" fmla="*/ 1 h 235"/>
                  <a:gd name="T18" fmla="*/ 3 w 176"/>
                  <a:gd name="T19" fmla="*/ 1 h 235"/>
                  <a:gd name="T20" fmla="*/ 3 w 176"/>
                  <a:gd name="T21" fmla="*/ 1 h 235"/>
                  <a:gd name="T22" fmla="*/ 2 w 176"/>
                  <a:gd name="T23" fmla="*/ 1 h 235"/>
                  <a:gd name="T24" fmla="*/ 2 w 176"/>
                  <a:gd name="T25" fmla="*/ 1 h 235"/>
                  <a:gd name="T26" fmla="*/ 2 w 176"/>
                  <a:gd name="T27" fmla="*/ 1 h 235"/>
                  <a:gd name="T28" fmla="*/ 2 w 176"/>
                  <a:gd name="T29" fmla="*/ 1 h 235"/>
                  <a:gd name="T30" fmla="*/ 2 w 176"/>
                  <a:gd name="T31" fmla="*/ 1 h 235"/>
                  <a:gd name="T32" fmla="*/ 2 w 176"/>
                  <a:gd name="T33" fmla="*/ 1 h 235"/>
                  <a:gd name="T34" fmla="*/ 2 w 176"/>
                  <a:gd name="T35" fmla="*/ 1 h 235"/>
                  <a:gd name="T36" fmla="*/ 2 w 176"/>
                  <a:gd name="T37" fmla="*/ 1 h 235"/>
                  <a:gd name="T38" fmla="*/ 2 w 176"/>
                  <a:gd name="T39" fmla="*/ 1 h 235"/>
                  <a:gd name="T40" fmla="*/ 2 w 176"/>
                  <a:gd name="T41" fmla="*/ 2 h 235"/>
                  <a:gd name="T42" fmla="*/ 2 w 176"/>
                  <a:gd name="T43" fmla="*/ 2 h 235"/>
                  <a:gd name="T44" fmla="*/ 2 w 176"/>
                  <a:gd name="T45" fmla="*/ 2 h 235"/>
                  <a:gd name="T46" fmla="*/ 2 w 176"/>
                  <a:gd name="T47" fmla="*/ 2 h 235"/>
                  <a:gd name="T48" fmla="*/ 2 w 176"/>
                  <a:gd name="T49" fmla="*/ 2 h 235"/>
                  <a:gd name="T50" fmla="*/ 2 w 176"/>
                  <a:gd name="T51" fmla="*/ 2 h 235"/>
                  <a:gd name="T52" fmla="*/ 2 w 176"/>
                  <a:gd name="T53" fmla="*/ 2 h 235"/>
                  <a:gd name="T54" fmla="*/ 2 w 176"/>
                  <a:gd name="T55" fmla="*/ 2 h 235"/>
                  <a:gd name="T56" fmla="*/ 3 w 176"/>
                  <a:gd name="T57" fmla="*/ 2 h 235"/>
                  <a:gd name="T58" fmla="*/ 4 w 176"/>
                  <a:gd name="T59" fmla="*/ 2 h 235"/>
                  <a:gd name="T60" fmla="*/ 4 w 176"/>
                  <a:gd name="T61" fmla="*/ 2 h 235"/>
                  <a:gd name="T62" fmla="*/ 5 w 176"/>
                  <a:gd name="T63" fmla="*/ 1 h 235"/>
                  <a:gd name="T64" fmla="*/ 5 w 176"/>
                  <a:gd name="T65" fmla="*/ 1 h 235"/>
                  <a:gd name="T66" fmla="*/ 6 w 176"/>
                  <a:gd name="T67" fmla="*/ 1 h 235"/>
                  <a:gd name="T68" fmla="*/ 6 w 176"/>
                  <a:gd name="T69" fmla="*/ 1 h 235"/>
                  <a:gd name="T70" fmla="*/ 6 w 176"/>
                  <a:gd name="T71" fmla="*/ 1 h 235"/>
                  <a:gd name="T72" fmla="*/ 6 w 176"/>
                  <a:gd name="T73" fmla="*/ 1 h 235"/>
                  <a:gd name="T74" fmla="*/ 6 w 176"/>
                  <a:gd name="T75" fmla="*/ 1 h 235"/>
                  <a:gd name="T76" fmla="*/ 6 w 176"/>
                  <a:gd name="T77" fmla="*/ 1 h 235"/>
                  <a:gd name="T78" fmla="*/ 5 w 176"/>
                  <a:gd name="T79" fmla="*/ 1 h 235"/>
                  <a:gd name="T80" fmla="*/ 5 w 176"/>
                  <a:gd name="T81" fmla="*/ 2 h 235"/>
                  <a:gd name="T82" fmla="*/ 4 w 176"/>
                  <a:gd name="T83" fmla="*/ 2 h 235"/>
                  <a:gd name="T84" fmla="*/ 4 w 176"/>
                  <a:gd name="T85" fmla="*/ 3 h 235"/>
                  <a:gd name="T86" fmla="*/ 3 w 176"/>
                  <a:gd name="T87" fmla="*/ 3 h 235"/>
                  <a:gd name="T88" fmla="*/ 2 w 176"/>
                  <a:gd name="T89" fmla="*/ 3 h 235"/>
                  <a:gd name="T90" fmla="*/ 2 w 176"/>
                  <a:gd name="T91" fmla="*/ 3 h 235"/>
                  <a:gd name="T92" fmla="*/ 2 w 176"/>
                  <a:gd name="T93" fmla="*/ 3 h 235"/>
                  <a:gd name="T94" fmla="*/ 2 w 176"/>
                  <a:gd name="T95" fmla="*/ 3 h 235"/>
                  <a:gd name="T96" fmla="*/ 2 w 176"/>
                  <a:gd name="T97" fmla="*/ 4 h 235"/>
                  <a:gd name="T98" fmla="*/ 0 w 176"/>
                  <a:gd name="T99" fmla="*/ 3 h 235"/>
                  <a:gd name="T100" fmla="*/ 0 w 176"/>
                  <a:gd name="T101" fmla="*/ 3 h 235"/>
                  <a:gd name="T102" fmla="*/ 0 w 176"/>
                  <a:gd name="T103" fmla="*/ 3 h 235"/>
                  <a:gd name="T104" fmla="*/ 0 w 176"/>
                  <a:gd name="T105" fmla="*/ 3 h 235"/>
                  <a:gd name="T106" fmla="*/ 2 w 176"/>
                  <a:gd name="T107" fmla="*/ 3 h 235"/>
                  <a:gd name="T108" fmla="*/ 2 w 176"/>
                  <a:gd name="T109" fmla="*/ 2 h 235"/>
                  <a:gd name="T110" fmla="*/ 2 w 176"/>
                  <a:gd name="T111" fmla="*/ 2 h 235"/>
                  <a:gd name="T112" fmla="*/ 2 w 176"/>
                  <a:gd name="T113" fmla="*/ 1 h 235"/>
                  <a:gd name="T114" fmla="*/ 2 w 176"/>
                  <a:gd name="T115" fmla="*/ 1 h 235"/>
                  <a:gd name="T116" fmla="*/ 2 w 176"/>
                  <a:gd name="T117" fmla="*/ 1 h 23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76"/>
                  <a:gd name="T178" fmla="*/ 0 h 235"/>
                  <a:gd name="T179" fmla="*/ 176 w 176"/>
                  <a:gd name="T180" fmla="*/ 235 h 23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76" h="235">
                    <a:moveTo>
                      <a:pt x="48" y="48"/>
                    </a:moveTo>
                    <a:lnTo>
                      <a:pt x="49" y="45"/>
                    </a:lnTo>
                    <a:lnTo>
                      <a:pt x="51" y="41"/>
                    </a:lnTo>
                    <a:lnTo>
                      <a:pt x="55" y="37"/>
                    </a:lnTo>
                    <a:lnTo>
                      <a:pt x="57" y="33"/>
                    </a:lnTo>
                    <a:lnTo>
                      <a:pt x="59" y="29"/>
                    </a:lnTo>
                    <a:lnTo>
                      <a:pt x="61" y="25"/>
                    </a:lnTo>
                    <a:lnTo>
                      <a:pt x="63" y="22"/>
                    </a:lnTo>
                    <a:lnTo>
                      <a:pt x="65" y="20"/>
                    </a:lnTo>
                    <a:lnTo>
                      <a:pt x="67" y="16"/>
                    </a:lnTo>
                    <a:lnTo>
                      <a:pt x="69" y="14"/>
                    </a:lnTo>
                    <a:lnTo>
                      <a:pt x="71" y="12"/>
                    </a:lnTo>
                    <a:lnTo>
                      <a:pt x="71" y="10"/>
                    </a:lnTo>
                    <a:lnTo>
                      <a:pt x="73" y="8"/>
                    </a:lnTo>
                    <a:lnTo>
                      <a:pt x="74" y="6"/>
                    </a:lnTo>
                    <a:lnTo>
                      <a:pt x="74" y="4"/>
                    </a:lnTo>
                    <a:lnTo>
                      <a:pt x="76" y="2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78" y="2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8"/>
                    </a:lnTo>
                    <a:lnTo>
                      <a:pt x="74" y="10"/>
                    </a:lnTo>
                    <a:lnTo>
                      <a:pt x="74" y="12"/>
                    </a:lnTo>
                    <a:lnTo>
                      <a:pt x="74" y="14"/>
                    </a:lnTo>
                    <a:lnTo>
                      <a:pt x="73" y="16"/>
                    </a:lnTo>
                    <a:lnTo>
                      <a:pt x="73" y="18"/>
                    </a:lnTo>
                    <a:lnTo>
                      <a:pt x="71" y="20"/>
                    </a:lnTo>
                    <a:lnTo>
                      <a:pt x="71" y="22"/>
                    </a:lnTo>
                    <a:lnTo>
                      <a:pt x="69" y="23"/>
                    </a:lnTo>
                    <a:lnTo>
                      <a:pt x="69" y="25"/>
                    </a:lnTo>
                    <a:lnTo>
                      <a:pt x="67" y="27"/>
                    </a:lnTo>
                    <a:lnTo>
                      <a:pt x="67" y="29"/>
                    </a:lnTo>
                    <a:lnTo>
                      <a:pt x="65" y="31"/>
                    </a:lnTo>
                    <a:lnTo>
                      <a:pt x="65" y="33"/>
                    </a:lnTo>
                    <a:lnTo>
                      <a:pt x="63" y="37"/>
                    </a:lnTo>
                    <a:lnTo>
                      <a:pt x="61" y="39"/>
                    </a:lnTo>
                    <a:lnTo>
                      <a:pt x="61" y="41"/>
                    </a:lnTo>
                    <a:lnTo>
                      <a:pt x="59" y="45"/>
                    </a:lnTo>
                    <a:lnTo>
                      <a:pt x="59" y="46"/>
                    </a:lnTo>
                    <a:lnTo>
                      <a:pt x="57" y="48"/>
                    </a:lnTo>
                    <a:lnTo>
                      <a:pt x="55" y="52"/>
                    </a:lnTo>
                    <a:lnTo>
                      <a:pt x="55" y="56"/>
                    </a:lnTo>
                    <a:lnTo>
                      <a:pt x="53" y="58"/>
                    </a:lnTo>
                    <a:lnTo>
                      <a:pt x="51" y="62"/>
                    </a:lnTo>
                    <a:lnTo>
                      <a:pt x="51" y="66"/>
                    </a:lnTo>
                    <a:lnTo>
                      <a:pt x="49" y="70"/>
                    </a:lnTo>
                    <a:lnTo>
                      <a:pt x="48" y="71"/>
                    </a:lnTo>
                    <a:lnTo>
                      <a:pt x="48" y="75"/>
                    </a:lnTo>
                    <a:lnTo>
                      <a:pt x="46" y="81"/>
                    </a:lnTo>
                    <a:lnTo>
                      <a:pt x="44" y="85"/>
                    </a:lnTo>
                    <a:lnTo>
                      <a:pt x="42" y="89"/>
                    </a:lnTo>
                    <a:lnTo>
                      <a:pt x="42" y="93"/>
                    </a:lnTo>
                    <a:lnTo>
                      <a:pt x="40" y="98"/>
                    </a:lnTo>
                    <a:lnTo>
                      <a:pt x="38" y="102"/>
                    </a:lnTo>
                    <a:lnTo>
                      <a:pt x="36" y="108"/>
                    </a:lnTo>
                    <a:lnTo>
                      <a:pt x="36" y="110"/>
                    </a:lnTo>
                    <a:lnTo>
                      <a:pt x="36" y="112"/>
                    </a:lnTo>
                    <a:lnTo>
                      <a:pt x="36" y="114"/>
                    </a:lnTo>
                    <a:lnTo>
                      <a:pt x="36" y="118"/>
                    </a:lnTo>
                    <a:lnTo>
                      <a:pt x="36" y="119"/>
                    </a:lnTo>
                    <a:lnTo>
                      <a:pt x="36" y="121"/>
                    </a:lnTo>
                    <a:lnTo>
                      <a:pt x="36" y="125"/>
                    </a:lnTo>
                    <a:lnTo>
                      <a:pt x="36" y="127"/>
                    </a:lnTo>
                    <a:lnTo>
                      <a:pt x="36" y="131"/>
                    </a:lnTo>
                    <a:lnTo>
                      <a:pt x="36" y="133"/>
                    </a:lnTo>
                    <a:lnTo>
                      <a:pt x="38" y="137"/>
                    </a:lnTo>
                    <a:lnTo>
                      <a:pt x="38" y="139"/>
                    </a:lnTo>
                    <a:lnTo>
                      <a:pt x="40" y="142"/>
                    </a:lnTo>
                    <a:lnTo>
                      <a:pt x="40" y="144"/>
                    </a:lnTo>
                    <a:lnTo>
                      <a:pt x="42" y="148"/>
                    </a:lnTo>
                    <a:lnTo>
                      <a:pt x="44" y="150"/>
                    </a:lnTo>
                    <a:lnTo>
                      <a:pt x="44" y="152"/>
                    </a:lnTo>
                    <a:lnTo>
                      <a:pt x="46" y="154"/>
                    </a:lnTo>
                    <a:lnTo>
                      <a:pt x="48" y="156"/>
                    </a:lnTo>
                    <a:lnTo>
                      <a:pt x="49" y="158"/>
                    </a:lnTo>
                    <a:lnTo>
                      <a:pt x="51" y="158"/>
                    </a:lnTo>
                    <a:lnTo>
                      <a:pt x="53" y="160"/>
                    </a:lnTo>
                    <a:lnTo>
                      <a:pt x="55" y="160"/>
                    </a:lnTo>
                    <a:lnTo>
                      <a:pt x="57" y="160"/>
                    </a:lnTo>
                    <a:lnTo>
                      <a:pt x="59" y="160"/>
                    </a:lnTo>
                    <a:lnTo>
                      <a:pt x="63" y="160"/>
                    </a:lnTo>
                    <a:lnTo>
                      <a:pt x="65" y="160"/>
                    </a:lnTo>
                    <a:lnTo>
                      <a:pt x="69" y="158"/>
                    </a:lnTo>
                    <a:lnTo>
                      <a:pt x="71" y="156"/>
                    </a:lnTo>
                    <a:lnTo>
                      <a:pt x="74" y="154"/>
                    </a:lnTo>
                    <a:lnTo>
                      <a:pt x="78" y="150"/>
                    </a:lnTo>
                    <a:lnTo>
                      <a:pt x="80" y="148"/>
                    </a:lnTo>
                    <a:lnTo>
                      <a:pt x="88" y="141"/>
                    </a:lnTo>
                    <a:lnTo>
                      <a:pt x="94" y="135"/>
                    </a:lnTo>
                    <a:lnTo>
                      <a:pt x="99" y="127"/>
                    </a:lnTo>
                    <a:lnTo>
                      <a:pt x="107" y="121"/>
                    </a:lnTo>
                    <a:lnTo>
                      <a:pt x="113" y="114"/>
                    </a:lnTo>
                    <a:lnTo>
                      <a:pt x="119" y="108"/>
                    </a:lnTo>
                    <a:lnTo>
                      <a:pt x="124" y="102"/>
                    </a:lnTo>
                    <a:lnTo>
                      <a:pt x="130" y="96"/>
                    </a:lnTo>
                    <a:lnTo>
                      <a:pt x="136" y="91"/>
                    </a:lnTo>
                    <a:lnTo>
                      <a:pt x="142" y="85"/>
                    </a:lnTo>
                    <a:lnTo>
                      <a:pt x="145" y="81"/>
                    </a:lnTo>
                    <a:lnTo>
                      <a:pt x="151" y="75"/>
                    </a:lnTo>
                    <a:lnTo>
                      <a:pt x="155" y="71"/>
                    </a:lnTo>
                    <a:lnTo>
                      <a:pt x="159" y="68"/>
                    </a:lnTo>
                    <a:lnTo>
                      <a:pt x="163" y="64"/>
                    </a:lnTo>
                    <a:lnTo>
                      <a:pt x="167" y="62"/>
                    </a:lnTo>
                    <a:lnTo>
                      <a:pt x="168" y="60"/>
                    </a:lnTo>
                    <a:lnTo>
                      <a:pt x="170" y="56"/>
                    </a:lnTo>
                    <a:lnTo>
                      <a:pt x="172" y="56"/>
                    </a:lnTo>
                    <a:lnTo>
                      <a:pt x="174" y="54"/>
                    </a:lnTo>
                    <a:lnTo>
                      <a:pt x="176" y="54"/>
                    </a:lnTo>
                    <a:lnTo>
                      <a:pt x="176" y="56"/>
                    </a:lnTo>
                    <a:lnTo>
                      <a:pt x="174" y="58"/>
                    </a:lnTo>
                    <a:lnTo>
                      <a:pt x="174" y="62"/>
                    </a:lnTo>
                    <a:lnTo>
                      <a:pt x="170" y="66"/>
                    </a:lnTo>
                    <a:lnTo>
                      <a:pt x="168" y="70"/>
                    </a:lnTo>
                    <a:lnTo>
                      <a:pt x="165" y="75"/>
                    </a:lnTo>
                    <a:lnTo>
                      <a:pt x="161" y="81"/>
                    </a:lnTo>
                    <a:lnTo>
                      <a:pt x="155" y="87"/>
                    </a:lnTo>
                    <a:lnTo>
                      <a:pt x="151" y="94"/>
                    </a:lnTo>
                    <a:lnTo>
                      <a:pt x="143" y="104"/>
                    </a:lnTo>
                    <a:lnTo>
                      <a:pt x="138" y="112"/>
                    </a:lnTo>
                    <a:lnTo>
                      <a:pt x="130" y="119"/>
                    </a:lnTo>
                    <a:lnTo>
                      <a:pt x="124" y="127"/>
                    </a:lnTo>
                    <a:lnTo>
                      <a:pt x="119" y="135"/>
                    </a:lnTo>
                    <a:lnTo>
                      <a:pt x="111" y="142"/>
                    </a:lnTo>
                    <a:lnTo>
                      <a:pt x="105" y="150"/>
                    </a:lnTo>
                    <a:lnTo>
                      <a:pt x="99" y="156"/>
                    </a:lnTo>
                    <a:lnTo>
                      <a:pt x="94" y="164"/>
                    </a:lnTo>
                    <a:lnTo>
                      <a:pt x="88" y="169"/>
                    </a:lnTo>
                    <a:lnTo>
                      <a:pt x="82" y="175"/>
                    </a:lnTo>
                    <a:lnTo>
                      <a:pt x="76" y="181"/>
                    </a:lnTo>
                    <a:lnTo>
                      <a:pt x="71" y="187"/>
                    </a:lnTo>
                    <a:lnTo>
                      <a:pt x="65" y="190"/>
                    </a:lnTo>
                    <a:lnTo>
                      <a:pt x="61" y="196"/>
                    </a:lnTo>
                    <a:lnTo>
                      <a:pt x="55" y="200"/>
                    </a:lnTo>
                    <a:lnTo>
                      <a:pt x="51" y="204"/>
                    </a:lnTo>
                    <a:lnTo>
                      <a:pt x="46" y="208"/>
                    </a:lnTo>
                    <a:lnTo>
                      <a:pt x="42" y="212"/>
                    </a:lnTo>
                    <a:lnTo>
                      <a:pt x="38" y="215"/>
                    </a:lnTo>
                    <a:lnTo>
                      <a:pt x="34" y="219"/>
                    </a:lnTo>
                    <a:lnTo>
                      <a:pt x="30" y="221"/>
                    </a:lnTo>
                    <a:lnTo>
                      <a:pt x="28" y="225"/>
                    </a:lnTo>
                    <a:lnTo>
                      <a:pt x="25" y="227"/>
                    </a:lnTo>
                    <a:lnTo>
                      <a:pt x="23" y="229"/>
                    </a:lnTo>
                    <a:lnTo>
                      <a:pt x="21" y="231"/>
                    </a:lnTo>
                    <a:lnTo>
                      <a:pt x="19" y="233"/>
                    </a:lnTo>
                    <a:lnTo>
                      <a:pt x="17" y="233"/>
                    </a:lnTo>
                    <a:lnTo>
                      <a:pt x="15" y="235"/>
                    </a:lnTo>
                    <a:lnTo>
                      <a:pt x="13" y="235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0" y="198"/>
                    </a:lnTo>
                    <a:lnTo>
                      <a:pt x="0" y="194"/>
                    </a:lnTo>
                    <a:lnTo>
                      <a:pt x="0" y="192"/>
                    </a:lnTo>
                    <a:lnTo>
                      <a:pt x="0" y="189"/>
                    </a:lnTo>
                    <a:lnTo>
                      <a:pt x="0" y="185"/>
                    </a:lnTo>
                    <a:lnTo>
                      <a:pt x="0" y="181"/>
                    </a:lnTo>
                    <a:lnTo>
                      <a:pt x="0" y="177"/>
                    </a:lnTo>
                    <a:lnTo>
                      <a:pt x="0" y="173"/>
                    </a:lnTo>
                    <a:lnTo>
                      <a:pt x="2" y="167"/>
                    </a:lnTo>
                    <a:lnTo>
                      <a:pt x="2" y="164"/>
                    </a:lnTo>
                    <a:lnTo>
                      <a:pt x="3" y="158"/>
                    </a:lnTo>
                    <a:lnTo>
                      <a:pt x="3" y="152"/>
                    </a:lnTo>
                    <a:lnTo>
                      <a:pt x="5" y="146"/>
                    </a:lnTo>
                    <a:lnTo>
                      <a:pt x="7" y="141"/>
                    </a:lnTo>
                    <a:lnTo>
                      <a:pt x="9" y="135"/>
                    </a:lnTo>
                    <a:lnTo>
                      <a:pt x="11" y="127"/>
                    </a:lnTo>
                    <a:lnTo>
                      <a:pt x="13" y="121"/>
                    </a:lnTo>
                    <a:lnTo>
                      <a:pt x="15" y="114"/>
                    </a:lnTo>
                    <a:lnTo>
                      <a:pt x="19" y="106"/>
                    </a:lnTo>
                    <a:lnTo>
                      <a:pt x="21" y="98"/>
                    </a:lnTo>
                    <a:lnTo>
                      <a:pt x="25" y="91"/>
                    </a:lnTo>
                    <a:lnTo>
                      <a:pt x="28" y="83"/>
                    </a:lnTo>
                    <a:lnTo>
                      <a:pt x="32" y="75"/>
                    </a:lnTo>
                    <a:lnTo>
                      <a:pt x="38" y="66"/>
                    </a:lnTo>
                    <a:lnTo>
                      <a:pt x="42" y="58"/>
                    </a:lnTo>
                    <a:lnTo>
                      <a:pt x="48" y="48"/>
                    </a:lnTo>
                    <a:close/>
                  </a:path>
                </a:pathLst>
              </a:custGeom>
              <a:solidFill>
                <a:srgbClr val="146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23" name="Freeform 899"/>
              <p:cNvSpPr>
                <a:spLocks noChangeAspect="1"/>
              </p:cNvSpPr>
              <p:nvPr/>
            </p:nvSpPr>
            <p:spPr bwMode="auto">
              <a:xfrm>
                <a:off x="1759" y="3531"/>
                <a:ext cx="113" cy="146"/>
              </a:xfrm>
              <a:custGeom>
                <a:avLst/>
                <a:gdLst>
                  <a:gd name="T0" fmla="*/ 2 w 149"/>
                  <a:gd name="T1" fmla="*/ 3 h 209"/>
                  <a:gd name="T2" fmla="*/ 2 w 149"/>
                  <a:gd name="T3" fmla="*/ 3 h 209"/>
                  <a:gd name="T4" fmla="*/ 2 w 149"/>
                  <a:gd name="T5" fmla="*/ 3 h 209"/>
                  <a:gd name="T6" fmla="*/ 2 w 149"/>
                  <a:gd name="T7" fmla="*/ 3 h 209"/>
                  <a:gd name="T8" fmla="*/ 2 w 149"/>
                  <a:gd name="T9" fmla="*/ 2 h 209"/>
                  <a:gd name="T10" fmla="*/ 2 w 149"/>
                  <a:gd name="T11" fmla="*/ 2 h 209"/>
                  <a:gd name="T12" fmla="*/ 2 w 149"/>
                  <a:gd name="T13" fmla="*/ 2 h 209"/>
                  <a:gd name="T14" fmla="*/ 3 w 149"/>
                  <a:gd name="T15" fmla="*/ 2 h 209"/>
                  <a:gd name="T16" fmla="*/ 4 w 149"/>
                  <a:gd name="T17" fmla="*/ 1 h 209"/>
                  <a:gd name="T18" fmla="*/ 5 w 149"/>
                  <a:gd name="T19" fmla="*/ 1 h 209"/>
                  <a:gd name="T20" fmla="*/ 5 w 149"/>
                  <a:gd name="T21" fmla="*/ 1 h 209"/>
                  <a:gd name="T22" fmla="*/ 5 w 149"/>
                  <a:gd name="T23" fmla="*/ 1 h 209"/>
                  <a:gd name="T24" fmla="*/ 5 w 149"/>
                  <a:gd name="T25" fmla="*/ 1 h 209"/>
                  <a:gd name="T26" fmla="*/ 5 w 149"/>
                  <a:gd name="T27" fmla="*/ 1 h 209"/>
                  <a:gd name="T28" fmla="*/ 5 w 149"/>
                  <a:gd name="T29" fmla="*/ 1 h 209"/>
                  <a:gd name="T30" fmla="*/ 5 w 149"/>
                  <a:gd name="T31" fmla="*/ 1 h 209"/>
                  <a:gd name="T32" fmla="*/ 5 w 149"/>
                  <a:gd name="T33" fmla="*/ 1 h 209"/>
                  <a:gd name="T34" fmla="*/ 4 w 149"/>
                  <a:gd name="T35" fmla="*/ 1 h 209"/>
                  <a:gd name="T36" fmla="*/ 4 w 149"/>
                  <a:gd name="T37" fmla="*/ 1 h 209"/>
                  <a:gd name="T38" fmla="*/ 3 w 149"/>
                  <a:gd name="T39" fmla="*/ 2 h 209"/>
                  <a:gd name="T40" fmla="*/ 2 w 149"/>
                  <a:gd name="T41" fmla="*/ 2 h 209"/>
                  <a:gd name="T42" fmla="*/ 2 w 149"/>
                  <a:gd name="T43" fmla="*/ 2 h 209"/>
                  <a:gd name="T44" fmla="*/ 2 w 149"/>
                  <a:gd name="T45" fmla="*/ 2 h 209"/>
                  <a:gd name="T46" fmla="*/ 2 w 149"/>
                  <a:gd name="T47" fmla="*/ 2 h 209"/>
                  <a:gd name="T48" fmla="*/ 2 w 149"/>
                  <a:gd name="T49" fmla="*/ 2 h 209"/>
                  <a:gd name="T50" fmla="*/ 2 w 149"/>
                  <a:gd name="T51" fmla="*/ 2 h 209"/>
                  <a:gd name="T52" fmla="*/ 2 w 149"/>
                  <a:gd name="T53" fmla="*/ 2 h 209"/>
                  <a:gd name="T54" fmla="*/ 2 w 149"/>
                  <a:gd name="T55" fmla="*/ 1 h 209"/>
                  <a:gd name="T56" fmla="*/ 2 w 149"/>
                  <a:gd name="T57" fmla="*/ 1 h 209"/>
                  <a:gd name="T58" fmla="*/ 2 w 149"/>
                  <a:gd name="T59" fmla="*/ 1 h 209"/>
                  <a:gd name="T60" fmla="*/ 2 w 149"/>
                  <a:gd name="T61" fmla="*/ 1 h 209"/>
                  <a:gd name="T62" fmla="*/ 2 w 149"/>
                  <a:gd name="T63" fmla="*/ 1 h 209"/>
                  <a:gd name="T64" fmla="*/ 2 w 149"/>
                  <a:gd name="T65" fmla="*/ 1 h 209"/>
                  <a:gd name="T66" fmla="*/ 2 w 149"/>
                  <a:gd name="T67" fmla="*/ 1 h 209"/>
                  <a:gd name="T68" fmla="*/ 2 w 149"/>
                  <a:gd name="T69" fmla="*/ 1 h 209"/>
                  <a:gd name="T70" fmla="*/ 2 w 149"/>
                  <a:gd name="T71" fmla="*/ 1 h 209"/>
                  <a:gd name="T72" fmla="*/ 2 w 149"/>
                  <a:gd name="T73" fmla="*/ 1 h 209"/>
                  <a:gd name="T74" fmla="*/ 2 w 149"/>
                  <a:gd name="T75" fmla="*/ 1 h 209"/>
                  <a:gd name="T76" fmla="*/ 2 w 149"/>
                  <a:gd name="T77" fmla="*/ 1 h 209"/>
                  <a:gd name="T78" fmla="*/ 2 w 149"/>
                  <a:gd name="T79" fmla="*/ 1 h 209"/>
                  <a:gd name="T80" fmla="*/ 2 w 149"/>
                  <a:gd name="T81" fmla="*/ 1 h 209"/>
                  <a:gd name="T82" fmla="*/ 2 w 149"/>
                  <a:gd name="T83" fmla="*/ 1 h 209"/>
                  <a:gd name="T84" fmla="*/ 2 w 149"/>
                  <a:gd name="T85" fmla="*/ 1 h 209"/>
                  <a:gd name="T86" fmla="*/ 3 w 149"/>
                  <a:gd name="T87" fmla="*/ 1 h 209"/>
                  <a:gd name="T88" fmla="*/ 3 w 149"/>
                  <a:gd name="T89" fmla="*/ 1 h 209"/>
                  <a:gd name="T90" fmla="*/ 2 w 149"/>
                  <a:gd name="T91" fmla="*/ 1 h 209"/>
                  <a:gd name="T92" fmla="*/ 2 w 149"/>
                  <a:gd name="T93" fmla="*/ 1 h 209"/>
                  <a:gd name="T94" fmla="*/ 2 w 149"/>
                  <a:gd name="T95" fmla="*/ 1 h 209"/>
                  <a:gd name="T96" fmla="*/ 2 w 149"/>
                  <a:gd name="T97" fmla="*/ 1 h 209"/>
                  <a:gd name="T98" fmla="*/ 2 w 149"/>
                  <a:gd name="T99" fmla="*/ 1 h 209"/>
                  <a:gd name="T100" fmla="*/ 2 w 149"/>
                  <a:gd name="T101" fmla="*/ 1 h 209"/>
                  <a:gd name="T102" fmla="*/ 2 w 149"/>
                  <a:gd name="T103" fmla="*/ 1 h 209"/>
                  <a:gd name="T104" fmla="*/ 2 w 149"/>
                  <a:gd name="T105" fmla="*/ 1 h 209"/>
                  <a:gd name="T106" fmla="*/ 2 w 149"/>
                  <a:gd name="T107" fmla="*/ 2 h 209"/>
                  <a:gd name="T108" fmla="*/ 1 w 149"/>
                  <a:gd name="T109" fmla="*/ 2 h 209"/>
                  <a:gd name="T110" fmla="*/ 0 w 149"/>
                  <a:gd name="T111" fmla="*/ 2 h 209"/>
                  <a:gd name="T112" fmla="*/ 0 w 149"/>
                  <a:gd name="T113" fmla="*/ 2 h 209"/>
                  <a:gd name="T114" fmla="*/ 0 w 149"/>
                  <a:gd name="T115" fmla="*/ 2 h 20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49"/>
                  <a:gd name="T175" fmla="*/ 0 h 209"/>
                  <a:gd name="T176" fmla="*/ 149 w 149"/>
                  <a:gd name="T177" fmla="*/ 209 h 20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49" h="209">
                    <a:moveTo>
                      <a:pt x="9" y="209"/>
                    </a:moveTo>
                    <a:lnTo>
                      <a:pt x="9" y="207"/>
                    </a:lnTo>
                    <a:lnTo>
                      <a:pt x="11" y="207"/>
                    </a:lnTo>
                    <a:lnTo>
                      <a:pt x="13" y="207"/>
                    </a:lnTo>
                    <a:lnTo>
                      <a:pt x="15" y="207"/>
                    </a:lnTo>
                    <a:lnTo>
                      <a:pt x="15" y="205"/>
                    </a:lnTo>
                    <a:lnTo>
                      <a:pt x="17" y="205"/>
                    </a:lnTo>
                    <a:lnTo>
                      <a:pt x="19" y="203"/>
                    </a:lnTo>
                    <a:lnTo>
                      <a:pt x="23" y="203"/>
                    </a:lnTo>
                    <a:lnTo>
                      <a:pt x="24" y="201"/>
                    </a:lnTo>
                    <a:lnTo>
                      <a:pt x="26" y="199"/>
                    </a:lnTo>
                    <a:lnTo>
                      <a:pt x="30" y="197"/>
                    </a:lnTo>
                    <a:lnTo>
                      <a:pt x="32" y="195"/>
                    </a:lnTo>
                    <a:lnTo>
                      <a:pt x="36" y="193"/>
                    </a:lnTo>
                    <a:lnTo>
                      <a:pt x="40" y="190"/>
                    </a:lnTo>
                    <a:lnTo>
                      <a:pt x="44" y="188"/>
                    </a:lnTo>
                    <a:lnTo>
                      <a:pt x="47" y="184"/>
                    </a:lnTo>
                    <a:lnTo>
                      <a:pt x="51" y="180"/>
                    </a:lnTo>
                    <a:lnTo>
                      <a:pt x="55" y="176"/>
                    </a:lnTo>
                    <a:lnTo>
                      <a:pt x="59" y="172"/>
                    </a:lnTo>
                    <a:lnTo>
                      <a:pt x="65" y="168"/>
                    </a:lnTo>
                    <a:lnTo>
                      <a:pt x="69" y="163"/>
                    </a:lnTo>
                    <a:lnTo>
                      <a:pt x="74" y="157"/>
                    </a:lnTo>
                    <a:lnTo>
                      <a:pt x="80" y="151"/>
                    </a:lnTo>
                    <a:lnTo>
                      <a:pt x="86" y="145"/>
                    </a:lnTo>
                    <a:lnTo>
                      <a:pt x="92" y="140"/>
                    </a:lnTo>
                    <a:lnTo>
                      <a:pt x="97" y="132"/>
                    </a:lnTo>
                    <a:lnTo>
                      <a:pt x="103" y="124"/>
                    </a:lnTo>
                    <a:lnTo>
                      <a:pt x="111" y="117"/>
                    </a:lnTo>
                    <a:lnTo>
                      <a:pt x="117" y="109"/>
                    </a:lnTo>
                    <a:lnTo>
                      <a:pt x="122" y="101"/>
                    </a:lnTo>
                    <a:lnTo>
                      <a:pt x="128" y="94"/>
                    </a:lnTo>
                    <a:lnTo>
                      <a:pt x="132" y="88"/>
                    </a:lnTo>
                    <a:lnTo>
                      <a:pt x="136" y="82"/>
                    </a:lnTo>
                    <a:lnTo>
                      <a:pt x="140" y="78"/>
                    </a:lnTo>
                    <a:lnTo>
                      <a:pt x="143" y="74"/>
                    </a:lnTo>
                    <a:lnTo>
                      <a:pt x="145" y="71"/>
                    </a:lnTo>
                    <a:lnTo>
                      <a:pt x="147" y="69"/>
                    </a:lnTo>
                    <a:lnTo>
                      <a:pt x="147" y="67"/>
                    </a:lnTo>
                    <a:lnTo>
                      <a:pt x="149" y="65"/>
                    </a:lnTo>
                    <a:lnTo>
                      <a:pt x="147" y="65"/>
                    </a:lnTo>
                    <a:lnTo>
                      <a:pt x="147" y="67"/>
                    </a:lnTo>
                    <a:lnTo>
                      <a:pt x="145" y="67"/>
                    </a:lnTo>
                    <a:lnTo>
                      <a:pt x="143" y="69"/>
                    </a:lnTo>
                    <a:lnTo>
                      <a:pt x="141" y="71"/>
                    </a:lnTo>
                    <a:lnTo>
                      <a:pt x="140" y="74"/>
                    </a:lnTo>
                    <a:lnTo>
                      <a:pt x="136" y="76"/>
                    </a:lnTo>
                    <a:lnTo>
                      <a:pt x="134" y="80"/>
                    </a:lnTo>
                    <a:lnTo>
                      <a:pt x="130" y="84"/>
                    </a:lnTo>
                    <a:lnTo>
                      <a:pt x="126" y="88"/>
                    </a:lnTo>
                    <a:lnTo>
                      <a:pt x="120" y="94"/>
                    </a:lnTo>
                    <a:lnTo>
                      <a:pt x="117" y="97"/>
                    </a:lnTo>
                    <a:lnTo>
                      <a:pt x="113" y="103"/>
                    </a:lnTo>
                    <a:lnTo>
                      <a:pt x="107" y="109"/>
                    </a:lnTo>
                    <a:lnTo>
                      <a:pt x="101" y="115"/>
                    </a:lnTo>
                    <a:lnTo>
                      <a:pt x="95" y="120"/>
                    </a:lnTo>
                    <a:lnTo>
                      <a:pt x="90" y="126"/>
                    </a:lnTo>
                    <a:lnTo>
                      <a:pt x="84" y="132"/>
                    </a:lnTo>
                    <a:lnTo>
                      <a:pt x="78" y="140"/>
                    </a:lnTo>
                    <a:lnTo>
                      <a:pt x="71" y="145"/>
                    </a:lnTo>
                    <a:lnTo>
                      <a:pt x="65" y="153"/>
                    </a:lnTo>
                    <a:lnTo>
                      <a:pt x="61" y="155"/>
                    </a:lnTo>
                    <a:lnTo>
                      <a:pt x="59" y="159"/>
                    </a:lnTo>
                    <a:lnTo>
                      <a:pt x="55" y="161"/>
                    </a:lnTo>
                    <a:lnTo>
                      <a:pt x="53" y="163"/>
                    </a:lnTo>
                    <a:lnTo>
                      <a:pt x="49" y="163"/>
                    </a:lnTo>
                    <a:lnTo>
                      <a:pt x="47" y="165"/>
                    </a:lnTo>
                    <a:lnTo>
                      <a:pt x="44" y="165"/>
                    </a:lnTo>
                    <a:lnTo>
                      <a:pt x="42" y="165"/>
                    </a:lnTo>
                    <a:lnTo>
                      <a:pt x="40" y="165"/>
                    </a:lnTo>
                    <a:lnTo>
                      <a:pt x="38" y="163"/>
                    </a:lnTo>
                    <a:lnTo>
                      <a:pt x="36" y="163"/>
                    </a:lnTo>
                    <a:lnTo>
                      <a:pt x="34" y="161"/>
                    </a:lnTo>
                    <a:lnTo>
                      <a:pt x="32" y="159"/>
                    </a:lnTo>
                    <a:lnTo>
                      <a:pt x="30" y="157"/>
                    </a:lnTo>
                    <a:lnTo>
                      <a:pt x="30" y="155"/>
                    </a:lnTo>
                    <a:lnTo>
                      <a:pt x="28" y="151"/>
                    </a:lnTo>
                    <a:lnTo>
                      <a:pt x="26" y="149"/>
                    </a:lnTo>
                    <a:lnTo>
                      <a:pt x="26" y="145"/>
                    </a:lnTo>
                    <a:lnTo>
                      <a:pt x="24" y="144"/>
                    </a:lnTo>
                    <a:lnTo>
                      <a:pt x="24" y="140"/>
                    </a:lnTo>
                    <a:lnTo>
                      <a:pt x="23" y="138"/>
                    </a:lnTo>
                    <a:lnTo>
                      <a:pt x="23" y="134"/>
                    </a:lnTo>
                    <a:lnTo>
                      <a:pt x="23" y="130"/>
                    </a:lnTo>
                    <a:lnTo>
                      <a:pt x="23" y="128"/>
                    </a:lnTo>
                    <a:lnTo>
                      <a:pt x="23" y="124"/>
                    </a:lnTo>
                    <a:lnTo>
                      <a:pt x="23" y="122"/>
                    </a:lnTo>
                    <a:lnTo>
                      <a:pt x="23" y="119"/>
                    </a:lnTo>
                    <a:lnTo>
                      <a:pt x="23" y="117"/>
                    </a:lnTo>
                    <a:lnTo>
                      <a:pt x="23" y="113"/>
                    </a:lnTo>
                    <a:lnTo>
                      <a:pt x="23" y="111"/>
                    </a:lnTo>
                    <a:lnTo>
                      <a:pt x="23" y="109"/>
                    </a:lnTo>
                    <a:lnTo>
                      <a:pt x="23" y="105"/>
                    </a:lnTo>
                    <a:lnTo>
                      <a:pt x="24" y="101"/>
                    </a:lnTo>
                    <a:lnTo>
                      <a:pt x="26" y="97"/>
                    </a:lnTo>
                    <a:lnTo>
                      <a:pt x="28" y="94"/>
                    </a:lnTo>
                    <a:lnTo>
                      <a:pt x="28" y="88"/>
                    </a:lnTo>
                    <a:lnTo>
                      <a:pt x="30" y="84"/>
                    </a:lnTo>
                    <a:lnTo>
                      <a:pt x="32" y="80"/>
                    </a:lnTo>
                    <a:lnTo>
                      <a:pt x="34" y="76"/>
                    </a:lnTo>
                    <a:lnTo>
                      <a:pt x="34" y="74"/>
                    </a:lnTo>
                    <a:lnTo>
                      <a:pt x="36" y="71"/>
                    </a:lnTo>
                    <a:lnTo>
                      <a:pt x="38" y="67"/>
                    </a:lnTo>
                    <a:lnTo>
                      <a:pt x="38" y="63"/>
                    </a:lnTo>
                    <a:lnTo>
                      <a:pt x="40" y="61"/>
                    </a:lnTo>
                    <a:lnTo>
                      <a:pt x="40" y="57"/>
                    </a:lnTo>
                    <a:lnTo>
                      <a:pt x="42" y="55"/>
                    </a:lnTo>
                    <a:lnTo>
                      <a:pt x="44" y="51"/>
                    </a:lnTo>
                    <a:lnTo>
                      <a:pt x="44" y="49"/>
                    </a:lnTo>
                    <a:lnTo>
                      <a:pt x="46" y="48"/>
                    </a:lnTo>
                    <a:lnTo>
                      <a:pt x="46" y="44"/>
                    </a:lnTo>
                    <a:lnTo>
                      <a:pt x="47" y="42"/>
                    </a:lnTo>
                    <a:lnTo>
                      <a:pt x="47" y="40"/>
                    </a:lnTo>
                    <a:lnTo>
                      <a:pt x="49" y="38"/>
                    </a:lnTo>
                    <a:lnTo>
                      <a:pt x="49" y="36"/>
                    </a:lnTo>
                    <a:lnTo>
                      <a:pt x="51" y="34"/>
                    </a:lnTo>
                    <a:lnTo>
                      <a:pt x="51" y="32"/>
                    </a:lnTo>
                    <a:lnTo>
                      <a:pt x="53" y="30"/>
                    </a:lnTo>
                    <a:lnTo>
                      <a:pt x="53" y="28"/>
                    </a:lnTo>
                    <a:lnTo>
                      <a:pt x="55" y="26"/>
                    </a:lnTo>
                    <a:lnTo>
                      <a:pt x="55" y="24"/>
                    </a:lnTo>
                    <a:lnTo>
                      <a:pt x="55" y="23"/>
                    </a:lnTo>
                    <a:lnTo>
                      <a:pt x="57" y="21"/>
                    </a:lnTo>
                    <a:lnTo>
                      <a:pt x="57" y="19"/>
                    </a:lnTo>
                    <a:lnTo>
                      <a:pt x="59" y="15"/>
                    </a:lnTo>
                    <a:lnTo>
                      <a:pt x="59" y="13"/>
                    </a:lnTo>
                    <a:lnTo>
                      <a:pt x="61" y="11"/>
                    </a:lnTo>
                    <a:lnTo>
                      <a:pt x="61" y="9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5" y="3"/>
                    </a:lnTo>
                    <a:lnTo>
                      <a:pt x="67" y="1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69" y="1"/>
                    </a:lnTo>
                    <a:lnTo>
                      <a:pt x="67" y="3"/>
                    </a:lnTo>
                    <a:lnTo>
                      <a:pt x="67" y="5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3" y="11"/>
                    </a:lnTo>
                    <a:lnTo>
                      <a:pt x="63" y="15"/>
                    </a:lnTo>
                    <a:lnTo>
                      <a:pt x="61" y="17"/>
                    </a:lnTo>
                    <a:lnTo>
                      <a:pt x="59" y="19"/>
                    </a:lnTo>
                    <a:lnTo>
                      <a:pt x="57" y="23"/>
                    </a:lnTo>
                    <a:lnTo>
                      <a:pt x="55" y="26"/>
                    </a:lnTo>
                    <a:lnTo>
                      <a:pt x="53" y="28"/>
                    </a:lnTo>
                    <a:lnTo>
                      <a:pt x="47" y="38"/>
                    </a:lnTo>
                    <a:lnTo>
                      <a:pt x="44" y="46"/>
                    </a:lnTo>
                    <a:lnTo>
                      <a:pt x="38" y="55"/>
                    </a:lnTo>
                    <a:lnTo>
                      <a:pt x="34" y="63"/>
                    </a:lnTo>
                    <a:lnTo>
                      <a:pt x="30" y="71"/>
                    </a:lnTo>
                    <a:lnTo>
                      <a:pt x="26" y="78"/>
                    </a:lnTo>
                    <a:lnTo>
                      <a:pt x="23" y="86"/>
                    </a:lnTo>
                    <a:lnTo>
                      <a:pt x="21" y="94"/>
                    </a:lnTo>
                    <a:lnTo>
                      <a:pt x="17" y="99"/>
                    </a:lnTo>
                    <a:lnTo>
                      <a:pt x="15" y="107"/>
                    </a:lnTo>
                    <a:lnTo>
                      <a:pt x="13" y="113"/>
                    </a:lnTo>
                    <a:lnTo>
                      <a:pt x="11" y="120"/>
                    </a:lnTo>
                    <a:lnTo>
                      <a:pt x="9" y="126"/>
                    </a:lnTo>
                    <a:lnTo>
                      <a:pt x="7" y="132"/>
                    </a:lnTo>
                    <a:lnTo>
                      <a:pt x="5" y="138"/>
                    </a:lnTo>
                    <a:lnTo>
                      <a:pt x="3" y="144"/>
                    </a:lnTo>
                    <a:lnTo>
                      <a:pt x="3" y="147"/>
                    </a:lnTo>
                    <a:lnTo>
                      <a:pt x="1" y="153"/>
                    </a:lnTo>
                    <a:lnTo>
                      <a:pt x="1" y="157"/>
                    </a:lnTo>
                    <a:lnTo>
                      <a:pt x="1" y="161"/>
                    </a:lnTo>
                    <a:lnTo>
                      <a:pt x="0" y="165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0" y="180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0" y="186"/>
                    </a:lnTo>
                    <a:lnTo>
                      <a:pt x="9" y="209"/>
                    </a:lnTo>
                    <a:close/>
                  </a:path>
                </a:pathLst>
              </a:custGeom>
              <a:solidFill>
                <a:srgbClr val="0C6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24" name="Freeform 900"/>
              <p:cNvSpPr>
                <a:spLocks noChangeAspect="1"/>
              </p:cNvSpPr>
              <p:nvPr/>
            </p:nvSpPr>
            <p:spPr bwMode="auto">
              <a:xfrm>
                <a:off x="1422" y="3392"/>
                <a:ext cx="339" cy="284"/>
              </a:xfrm>
              <a:custGeom>
                <a:avLst/>
                <a:gdLst>
                  <a:gd name="T0" fmla="*/ 6 w 447"/>
                  <a:gd name="T1" fmla="*/ 1 h 405"/>
                  <a:gd name="T2" fmla="*/ 6 w 447"/>
                  <a:gd name="T3" fmla="*/ 1 h 405"/>
                  <a:gd name="T4" fmla="*/ 6 w 447"/>
                  <a:gd name="T5" fmla="*/ 1 h 405"/>
                  <a:gd name="T6" fmla="*/ 6 w 447"/>
                  <a:gd name="T7" fmla="*/ 1 h 405"/>
                  <a:gd name="T8" fmla="*/ 6 w 447"/>
                  <a:gd name="T9" fmla="*/ 2 h 405"/>
                  <a:gd name="T10" fmla="*/ 6 w 447"/>
                  <a:gd name="T11" fmla="*/ 2 h 405"/>
                  <a:gd name="T12" fmla="*/ 6 w 447"/>
                  <a:gd name="T13" fmla="*/ 2 h 405"/>
                  <a:gd name="T14" fmla="*/ 6 w 447"/>
                  <a:gd name="T15" fmla="*/ 2 h 405"/>
                  <a:gd name="T16" fmla="*/ 7 w 447"/>
                  <a:gd name="T17" fmla="*/ 1 h 405"/>
                  <a:gd name="T18" fmla="*/ 8 w 447"/>
                  <a:gd name="T19" fmla="*/ 1 h 405"/>
                  <a:gd name="T20" fmla="*/ 8 w 447"/>
                  <a:gd name="T21" fmla="*/ 2 h 405"/>
                  <a:gd name="T22" fmla="*/ 8 w 447"/>
                  <a:gd name="T23" fmla="*/ 2 h 405"/>
                  <a:gd name="T24" fmla="*/ 8 w 447"/>
                  <a:gd name="T25" fmla="*/ 3 h 405"/>
                  <a:gd name="T26" fmla="*/ 8 w 447"/>
                  <a:gd name="T27" fmla="*/ 3 h 405"/>
                  <a:gd name="T28" fmla="*/ 8 w 447"/>
                  <a:gd name="T29" fmla="*/ 4 h 405"/>
                  <a:gd name="T30" fmla="*/ 8 w 447"/>
                  <a:gd name="T31" fmla="*/ 4 h 405"/>
                  <a:gd name="T32" fmla="*/ 8 w 447"/>
                  <a:gd name="T33" fmla="*/ 4 h 405"/>
                  <a:gd name="T34" fmla="*/ 8 w 447"/>
                  <a:gd name="T35" fmla="*/ 3 h 405"/>
                  <a:gd name="T36" fmla="*/ 10 w 447"/>
                  <a:gd name="T37" fmla="*/ 3 h 405"/>
                  <a:gd name="T38" fmla="*/ 10 w 447"/>
                  <a:gd name="T39" fmla="*/ 3 h 405"/>
                  <a:gd name="T40" fmla="*/ 11 w 447"/>
                  <a:gd name="T41" fmla="*/ 3 h 405"/>
                  <a:gd name="T42" fmla="*/ 11 w 447"/>
                  <a:gd name="T43" fmla="*/ 4 h 405"/>
                  <a:gd name="T44" fmla="*/ 11 w 447"/>
                  <a:gd name="T45" fmla="*/ 4 h 405"/>
                  <a:gd name="T46" fmla="*/ 11 w 447"/>
                  <a:gd name="T47" fmla="*/ 4 h 405"/>
                  <a:gd name="T48" fmla="*/ 11 w 447"/>
                  <a:gd name="T49" fmla="*/ 5 h 405"/>
                  <a:gd name="T50" fmla="*/ 12 w 447"/>
                  <a:gd name="T51" fmla="*/ 4 h 405"/>
                  <a:gd name="T52" fmla="*/ 12 w 447"/>
                  <a:gd name="T53" fmla="*/ 4 h 405"/>
                  <a:gd name="T54" fmla="*/ 12 w 447"/>
                  <a:gd name="T55" fmla="*/ 4 h 405"/>
                  <a:gd name="T56" fmla="*/ 12 w 447"/>
                  <a:gd name="T57" fmla="*/ 3 h 405"/>
                  <a:gd name="T58" fmla="*/ 13 w 447"/>
                  <a:gd name="T59" fmla="*/ 2 h 405"/>
                  <a:gd name="T60" fmla="*/ 13 w 447"/>
                  <a:gd name="T61" fmla="*/ 2 h 405"/>
                  <a:gd name="T62" fmla="*/ 14 w 447"/>
                  <a:gd name="T63" fmla="*/ 2 h 405"/>
                  <a:gd name="T64" fmla="*/ 14 w 447"/>
                  <a:gd name="T65" fmla="*/ 3 h 405"/>
                  <a:gd name="T66" fmla="*/ 14 w 447"/>
                  <a:gd name="T67" fmla="*/ 3 h 405"/>
                  <a:gd name="T68" fmla="*/ 14 w 447"/>
                  <a:gd name="T69" fmla="*/ 3 h 405"/>
                  <a:gd name="T70" fmla="*/ 14 w 447"/>
                  <a:gd name="T71" fmla="*/ 3 h 405"/>
                  <a:gd name="T72" fmla="*/ 14 w 447"/>
                  <a:gd name="T73" fmla="*/ 4 h 405"/>
                  <a:gd name="T74" fmla="*/ 14 w 447"/>
                  <a:gd name="T75" fmla="*/ 3 h 405"/>
                  <a:gd name="T76" fmla="*/ 14 w 447"/>
                  <a:gd name="T77" fmla="*/ 3 h 405"/>
                  <a:gd name="T78" fmla="*/ 15 w 447"/>
                  <a:gd name="T79" fmla="*/ 2 h 405"/>
                  <a:gd name="T80" fmla="*/ 15 w 447"/>
                  <a:gd name="T81" fmla="*/ 2 h 405"/>
                  <a:gd name="T82" fmla="*/ 16 w 447"/>
                  <a:gd name="T83" fmla="*/ 2 h 405"/>
                  <a:gd name="T84" fmla="*/ 16 w 447"/>
                  <a:gd name="T85" fmla="*/ 2 h 405"/>
                  <a:gd name="T86" fmla="*/ 16 w 447"/>
                  <a:gd name="T87" fmla="*/ 3 h 405"/>
                  <a:gd name="T88" fmla="*/ 15 w 447"/>
                  <a:gd name="T89" fmla="*/ 3 h 405"/>
                  <a:gd name="T90" fmla="*/ 15 w 447"/>
                  <a:gd name="T91" fmla="*/ 4 h 405"/>
                  <a:gd name="T92" fmla="*/ 15 w 447"/>
                  <a:gd name="T93" fmla="*/ 4 h 405"/>
                  <a:gd name="T94" fmla="*/ 15 w 447"/>
                  <a:gd name="T95" fmla="*/ 4 h 405"/>
                  <a:gd name="T96" fmla="*/ 2 w 447"/>
                  <a:gd name="T97" fmla="*/ 4 h 405"/>
                  <a:gd name="T98" fmla="*/ 2 w 447"/>
                  <a:gd name="T99" fmla="*/ 3 h 405"/>
                  <a:gd name="T100" fmla="*/ 2 w 447"/>
                  <a:gd name="T101" fmla="*/ 3 h 405"/>
                  <a:gd name="T102" fmla="*/ 2 w 447"/>
                  <a:gd name="T103" fmla="*/ 2 h 405"/>
                  <a:gd name="T104" fmla="*/ 2 w 447"/>
                  <a:gd name="T105" fmla="*/ 2 h 405"/>
                  <a:gd name="T106" fmla="*/ 2 w 447"/>
                  <a:gd name="T107" fmla="*/ 2 h 405"/>
                  <a:gd name="T108" fmla="*/ 2 w 447"/>
                  <a:gd name="T109" fmla="*/ 2 h 405"/>
                  <a:gd name="T110" fmla="*/ 3 w 447"/>
                  <a:gd name="T111" fmla="*/ 2 h 405"/>
                  <a:gd name="T112" fmla="*/ 4 w 447"/>
                  <a:gd name="T113" fmla="*/ 1 h 405"/>
                  <a:gd name="T114" fmla="*/ 5 w 447"/>
                  <a:gd name="T115" fmla="*/ 1 h 405"/>
                  <a:gd name="T116" fmla="*/ 6 w 447"/>
                  <a:gd name="T117" fmla="*/ 1 h 40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47"/>
                  <a:gd name="T178" fmla="*/ 0 h 405"/>
                  <a:gd name="T179" fmla="*/ 447 w 447"/>
                  <a:gd name="T180" fmla="*/ 405 h 40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47" h="405">
                    <a:moveTo>
                      <a:pt x="177" y="4"/>
                    </a:moveTo>
                    <a:lnTo>
                      <a:pt x="179" y="2"/>
                    </a:lnTo>
                    <a:lnTo>
                      <a:pt x="181" y="2"/>
                    </a:lnTo>
                    <a:lnTo>
                      <a:pt x="183" y="0"/>
                    </a:lnTo>
                    <a:lnTo>
                      <a:pt x="184" y="0"/>
                    </a:lnTo>
                    <a:lnTo>
                      <a:pt x="186" y="2"/>
                    </a:lnTo>
                    <a:lnTo>
                      <a:pt x="188" y="2"/>
                    </a:lnTo>
                    <a:lnTo>
                      <a:pt x="188" y="4"/>
                    </a:lnTo>
                    <a:lnTo>
                      <a:pt x="188" y="6"/>
                    </a:lnTo>
                    <a:lnTo>
                      <a:pt x="188" y="7"/>
                    </a:lnTo>
                    <a:lnTo>
                      <a:pt x="188" y="9"/>
                    </a:lnTo>
                    <a:lnTo>
                      <a:pt x="190" y="13"/>
                    </a:lnTo>
                    <a:lnTo>
                      <a:pt x="188" y="15"/>
                    </a:lnTo>
                    <a:lnTo>
                      <a:pt x="188" y="19"/>
                    </a:lnTo>
                    <a:lnTo>
                      <a:pt x="188" y="23"/>
                    </a:lnTo>
                    <a:lnTo>
                      <a:pt x="188" y="25"/>
                    </a:lnTo>
                    <a:lnTo>
                      <a:pt x="188" y="29"/>
                    </a:lnTo>
                    <a:lnTo>
                      <a:pt x="186" y="32"/>
                    </a:lnTo>
                    <a:lnTo>
                      <a:pt x="186" y="36"/>
                    </a:lnTo>
                    <a:lnTo>
                      <a:pt x="184" y="40"/>
                    </a:lnTo>
                    <a:lnTo>
                      <a:pt x="184" y="44"/>
                    </a:lnTo>
                    <a:lnTo>
                      <a:pt x="183" y="50"/>
                    </a:lnTo>
                    <a:lnTo>
                      <a:pt x="181" y="54"/>
                    </a:lnTo>
                    <a:lnTo>
                      <a:pt x="181" y="57"/>
                    </a:lnTo>
                    <a:lnTo>
                      <a:pt x="179" y="61"/>
                    </a:lnTo>
                    <a:lnTo>
                      <a:pt x="177" y="65"/>
                    </a:lnTo>
                    <a:lnTo>
                      <a:pt x="175" y="69"/>
                    </a:lnTo>
                    <a:lnTo>
                      <a:pt x="173" y="73"/>
                    </a:lnTo>
                    <a:lnTo>
                      <a:pt x="171" y="77"/>
                    </a:lnTo>
                    <a:lnTo>
                      <a:pt x="169" y="80"/>
                    </a:lnTo>
                    <a:lnTo>
                      <a:pt x="167" y="84"/>
                    </a:lnTo>
                    <a:lnTo>
                      <a:pt x="165" y="88"/>
                    </a:lnTo>
                    <a:lnTo>
                      <a:pt x="163" y="92"/>
                    </a:lnTo>
                    <a:lnTo>
                      <a:pt x="163" y="96"/>
                    </a:lnTo>
                    <a:lnTo>
                      <a:pt x="161" y="98"/>
                    </a:lnTo>
                    <a:lnTo>
                      <a:pt x="160" y="102"/>
                    </a:lnTo>
                    <a:lnTo>
                      <a:pt x="160" y="105"/>
                    </a:lnTo>
                    <a:lnTo>
                      <a:pt x="158" y="109"/>
                    </a:lnTo>
                    <a:lnTo>
                      <a:pt x="158" y="113"/>
                    </a:lnTo>
                    <a:lnTo>
                      <a:pt x="156" y="115"/>
                    </a:lnTo>
                    <a:lnTo>
                      <a:pt x="156" y="119"/>
                    </a:lnTo>
                    <a:lnTo>
                      <a:pt x="156" y="123"/>
                    </a:lnTo>
                    <a:lnTo>
                      <a:pt x="156" y="125"/>
                    </a:lnTo>
                    <a:lnTo>
                      <a:pt x="156" y="128"/>
                    </a:lnTo>
                    <a:lnTo>
                      <a:pt x="156" y="130"/>
                    </a:lnTo>
                    <a:lnTo>
                      <a:pt x="156" y="134"/>
                    </a:lnTo>
                    <a:lnTo>
                      <a:pt x="156" y="136"/>
                    </a:lnTo>
                    <a:lnTo>
                      <a:pt x="156" y="138"/>
                    </a:lnTo>
                    <a:lnTo>
                      <a:pt x="156" y="140"/>
                    </a:lnTo>
                    <a:lnTo>
                      <a:pt x="158" y="142"/>
                    </a:lnTo>
                    <a:lnTo>
                      <a:pt x="158" y="144"/>
                    </a:lnTo>
                    <a:lnTo>
                      <a:pt x="160" y="144"/>
                    </a:lnTo>
                    <a:lnTo>
                      <a:pt x="160" y="146"/>
                    </a:lnTo>
                    <a:lnTo>
                      <a:pt x="161" y="146"/>
                    </a:lnTo>
                    <a:lnTo>
                      <a:pt x="163" y="146"/>
                    </a:lnTo>
                    <a:lnTo>
                      <a:pt x="165" y="146"/>
                    </a:lnTo>
                    <a:lnTo>
                      <a:pt x="167" y="144"/>
                    </a:lnTo>
                    <a:lnTo>
                      <a:pt x="169" y="144"/>
                    </a:lnTo>
                    <a:lnTo>
                      <a:pt x="171" y="142"/>
                    </a:lnTo>
                    <a:lnTo>
                      <a:pt x="173" y="140"/>
                    </a:lnTo>
                    <a:lnTo>
                      <a:pt x="175" y="136"/>
                    </a:lnTo>
                    <a:lnTo>
                      <a:pt x="177" y="134"/>
                    </a:lnTo>
                    <a:lnTo>
                      <a:pt x="179" y="130"/>
                    </a:lnTo>
                    <a:lnTo>
                      <a:pt x="183" y="126"/>
                    </a:lnTo>
                    <a:lnTo>
                      <a:pt x="184" y="123"/>
                    </a:lnTo>
                    <a:lnTo>
                      <a:pt x="186" y="119"/>
                    </a:lnTo>
                    <a:lnTo>
                      <a:pt x="188" y="115"/>
                    </a:lnTo>
                    <a:lnTo>
                      <a:pt x="190" y="113"/>
                    </a:lnTo>
                    <a:lnTo>
                      <a:pt x="192" y="111"/>
                    </a:lnTo>
                    <a:lnTo>
                      <a:pt x="194" y="107"/>
                    </a:lnTo>
                    <a:lnTo>
                      <a:pt x="196" y="105"/>
                    </a:lnTo>
                    <a:lnTo>
                      <a:pt x="198" y="103"/>
                    </a:lnTo>
                    <a:lnTo>
                      <a:pt x="200" y="102"/>
                    </a:lnTo>
                    <a:lnTo>
                      <a:pt x="202" y="100"/>
                    </a:lnTo>
                    <a:lnTo>
                      <a:pt x="204" y="100"/>
                    </a:lnTo>
                    <a:lnTo>
                      <a:pt x="204" y="98"/>
                    </a:lnTo>
                    <a:lnTo>
                      <a:pt x="206" y="98"/>
                    </a:lnTo>
                    <a:lnTo>
                      <a:pt x="207" y="98"/>
                    </a:lnTo>
                    <a:lnTo>
                      <a:pt x="209" y="98"/>
                    </a:lnTo>
                    <a:lnTo>
                      <a:pt x="209" y="100"/>
                    </a:lnTo>
                    <a:lnTo>
                      <a:pt x="211" y="100"/>
                    </a:lnTo>
                    <a:lnTo>
                      <a:pt x="211" y="102"/>
                    </a:lnTo>
                    <a:lnTo>
                      <a:pt x="211" y="103"/>
                    </a:lnTo>
                    <a:lnTo>
                      <a:pt x="211" y="105"/>
                    </a:lnTo>
                    <a:lnTo>
                      <a:pt x="211" y="107"/>
                    </a:lnTo>
                    <a:lnTo>
                      <a:pt x="209" y="109"/>
                    </a:lnTo>
                    <a:lnTo>
                      <a:pt x="209" y="113"/>
                    </a:lnTo>
                    <a:lnTo>
                      <a:pt x="209" y="115"/>
                    </a:lnTo>
                    <a:lnTo>
                      <a:pt x="207" y="119"/>
                    </a:lnTo>
                    <a:lnTo>
                      <a:pt x="207" y="121"/>
                    </a:lnTo>
                    <a:lnTo>
                      <a:pt x="207" y="125"/>
                    </a:lnTo>
                    <a:lnTo>
                      <a:pt x="206" y="126"/>
                    </a:lnTo>
                    <a:lnTo>
                      <a:pt x="206" y="130"/>
                    </a:lnTo>
                    <a:lnTo>
                      <a:pt x="204" y="134"/>
                    </a:lnTo>
                    <a:lnTo>
                      <a:pt x="204" y="136"/>
                    </a:lnTo>
                    <a:lnTo>
                      <a:pt x="204" y="140"/>
                    </a:lnTo>
                    <a:lnTo>
                      <a:pt x="204" y="144"/>
                    </a:lnTo>
                    <a:lnTo>
                      <a:pt x="204" y="148"/>
                    </a:lnTo>
                    <a:lnTo>
                      <a:pt x="204" y="150"/>
                    </a:lnTo>
                    <a:lnTo>
                      <a:pt x="204" y="153"/>
                    </a:lnTo>
                    <a:lnTo>
                      <a:pt x="204" y="157"/>
                    </a:lnTo>
                    <a:lnTo>
                      <a:pt x="204" y="161"/>
                    </a:lnTo>
                    <a:lnTo>
                      <a:pt x="204" y="165"/>
                    </a:lnTo>
                    <a:lnTo>
                      <a:pt x="204" y="169"/>
                    </a:lnTo>
                    <a:lnTo>
                      <a:pt x="204" y="173"/>
                    </a:lnTo>
                    <a:lnTo>
                      <a:pt x="204" y="176"/>
                    </a:lnTo>
                    <a:lnTo>
                      <a:pt x="206" y="180"/>
                    </a:lnTo>
                    <a:lnTo>
                      <a:pt x="206" y="184"/>
                    </a:lnTo>
                    <a:lnTo>
                      <a:pt x="206" y="188"/>
                    </a:lnTo>
                    <a:lnTo>
                      <a:pt x="206" y="192"/>
                    </a:lnTo>
                    <a:lnTo>
                      <a:pt x="207" y="196"/>
                    </a:lnTo>
                    <a:lnTo>
                      <a:pt x="207" y="201"/>
                    </a:lnTo>
                    <a:lnTo>
                      <a:pt x="207" y="205"/>
                    </a:lnTo>
                    <a:lnTo>
                      <a:pt x="209" y="209"/>
                    </a:lnTo>
                    <a:lnTo>
                      <a:pt x="209" y="213"/>
                    </a:lnTo>
                    <a:lnTo>
                      <a:pt x="209" y="219"/>
                    </a:lnTo>
                    <a:lnTo>
                      <a:pt x="209" y="222"/>
                    </a:lnTo>
                    <a:lnTo>
                      <a:pt x="211" y="228"/>
                    </a:lnTo>
                    <a:lnTo>
                      <a:pt x="211" y="232"/>
                    </a:lnTo>
                    <a:lnTo>
                      <a:pt x="211" y="236"/>
                    </a:lnTo>
                    <a:lnTo>
                      <a:pt x="211" y="242"/>
                    </a:lnTo>
                    <a:lnTo>
                      <a:pt x="213" y="246"/>
                    </a:lnTo>
                    <a:lnTo>
                      <a:pt x="213" y="251"/>
                    </a:lnTo>
                    <a:lnTo>
                      <a:pt x="213" y="255"/>
                    </a:lnTo>
                    <a:lnTo>
                      <a:pt x="215" y="257"/>
                    </a:lnTo>
                    <a:lnTo>
                      <a:pt x="215" y="261"/>
                    </a:lnTo>
                    <a:lnTo>
                      <a:pt x="217" y="263"/>
                    </a:lnTo>
                    <a:lnTo>
                      <a:pt x="219" y="265"/>
                    </a:lnTo>
                    <a:lnTo>
                      <a:pt x="221" y="265"/>
                    </a:lnTo>
                    <a:lnTo>
                      <a:pt x="223" y="265"/>
                    </a:lnTo>
                    <a:lnTo>
                      <a:pt x="225" y="263"/>
                    </a:lnTo>
                    <a:lnTo>
                      <a:pt x="227" y="261"/>
                    </a:lnTo>
                    <a:lnTo>
                      <a:pt x="227" y="259"/>
                    </a:lnTo>
                    <a:lnTo>
                      <a:pt x="229" y="257"/>
                    </a:lnTo>
                    <a:lnTo>
                      <a:pt x="231" y="255"/>
                    </a:lnTo>
                    <a:lnTo>
                      <a:pt x="232" y="251"/>
                    </a:lnTo>
                    <a:lnTo>
                      <a:pt x="234" y="249"/>
                    </a:lnTo>
                    <a:lnTo>
                      <a:pt x="236" y="246"/>
                    </a:lnTo>
                    <a:lnTo>
                      <a:pt x="238" y="242"/>
                    </a:lnTo>
                    <a:lnTo>
                      <a:pt x="240" y="238"/>
                    </a:lnTo>
                    <a:lnTo>
                      <a:pt x="242" y="234"/>
                    </a:lnTo>
                    <a:lnTo>
                      <a:pt x="244" y="230"/>
                    </a:lnTo>
                    <a:lnTo>
                      <a:pt x="246" y="226"/>
                    </a:lnTo>
                    <a:lnTo>
                      <a:pt x="248" y="222"/>
                    </a:lnTo>
                    <a:lnTo>
                      <a:pt x="250" y="219"/>
                    </a:lnTo>
                    <a:lnTo>
                      <a:pt x="252" y="215"/>
                    </a:lnTo>
                    <a:lnTo>
                      <a:pt x="254" y="211"/>
                    </a:lnTo>
                    <a:lnTo>
                      <a:pt x="255" y="207"/>
                    </a:lnTo>
                    <a:lnTo>
                      <a:pt x="257" y="203"/>
                    </a:lnTo>
                    <a:lnTo>
                      <a:pt x="259" y="199"/>
                    </a:lnTo>
                    <a:lnTo>
                      <a:pt x="261" y="196"/>
                    </a:lnTo>
                    <a:lnTo>
                      <a:pt x="263" y="192"/>
                    </a:lnTo>
                    <a:lnTo>
                      <a:pt x="265" y="190"/>
                    </a:lnTo>
                    <a:lnTo>
                      <a:pt x="267" y="188"/>
                    </a:lnTo>
                    <a:lnTo>
                      <a:pt x="269" y="186"/>
                    </a:lnTo>
                    <a:lnTo>
                      <a:pt x="271" y="184"/>
                    </a:lnTo>
                    <a:lnTo>
                      <a:pt x="273" y="184"/>
                    </a:lnTo>
                    <a:lnTo>
                      <a:pt x="275" y="184"/>
                    </a:lnTo>
                    <a:lnTo>
                      <a:pt x="277" y="186"/>
                    </a:lnTo>
                    <a:lnTo>
                      <a:pt x="278" y="188"/>
                    </a:lnTo>
                    <a:lnTo>
                      <a:pt x="278" y="190"/>
                    </a:lnTo>
                    <a:lnTo>
                      <a:pt x="280" y="194"/>
                    </a:lnTo>
                    <a:lnTo>
                      <a:pt x="280" y="196"/>
                    </a:lnTo>
                    <a:lnTo>
                      <a:pt x="282" y="199"/>
                    </a:lnTo>
                    <a:lnTo>
                      <a:pt x="282" y="203"/>
                    </a:lnTo>
                    <a:lnTo>
                      <a:pt x="284" y="205"/>
                    </a:lnTo>
                    <a:lnTo>
                      <a:pt x="284" y="211"/>
                    </a:lnTo>
                    <a:lnTo>
                      <a:pt x="286" y="215"/>
                    </a:lnTo>
                    <a:lnTo>
                      <a:pt x="286" y="219"/>
                    </a:lnTo>
                    <a:lnTo>
                      <a:pt x="286" y="222"/>
                    </a:lnTo>
                    <a:lnTo>
                      <a:pt x="288" y="228"/>
                    </a:lnTo>
                    <a:lnTo>
                      <a:pt x="288" y="234"/>
                    </a:lnTo>
                    <a:lnTo>
                      <a:pt x="290" y="238"/>
                    </a:lnTo>
                    <a:lnTo>
                      <a:pt x="290" y="244"/>
                    </a:lnTo>
                    <a:lnTo>
                      <a:pt x="292" y="247"/>
                    </a:lnTo>
                    <a:lnTo>
                      <a:pt x="292" y="253"/>
                    </a:lnTo>
                    <a:lnTo>
                      <a:pt x="294" y="259"/>
                    </a:lnTo>
                    <a:lnTo>
                      <a:pt x="294" y="265"/>
                    </a:lnTo>
                    <a:lnTo>
                      <a:pt x="296" y="269"/>
                    </a:lnTo>
                    <a:lnTo>
                      <a:pt x="296" y="274"/>
                    </a:lnTo>
                    <a:lnTo>
                      <a:pt x="298" y="278"/>
                    </a:lnTo>
                    <a:lnTo>
                      <a:pt x="300" y="284"/>
                    </a:lnTo>
                    <a:lnTo>
                      <a:pt x="302" y="288"/>
                    </a:lnTo>
                    <a:lnTo>
                      <a:pt x="302" y="294"/>
                    </a:lnTo>
                    <a:lnTo>
                      <a:pt x="303" y="297"/>
                    </a:lnTo>
                    <a:lnTo>
                      <a:pt x="305" y="303"/>
                    </a:lnTo>
                    <a:lnTo>
                      <a:pt x="307" y="307"/>
                    </a:lnTo>
                    <a:lnTo>
                      <a:pt x="309" y="311"/>
                    </a:lnTo>
                    <a:lnTo>
                      <a:pt x="311" y="315"/>
                    </a:lnTo>
                    <a:lnTo>
                      <a:pt x="313" y="318"/>
                    </a:lnTo>
                    <a:lnTo>
                      <a:pt x="315" y="320"/>
                    </a:lnTo>
                    <a:lnTo>
                      <a:pt x="317" y="324"/>
                    </a:lnTo>
                    <a:lnTo>
                      <a:pt x="319" y="328"/>
                    </a:lnTo>
                    <a:lnTo>
                      <a:pt x="319" y="330"/>
                    </a:lnTo>
                    <a:lnTo>
                      <a:pt x="321" y="332"/>
                    </a:lnTo>
                    <a:lnTo>
                      <a:pt x="323" y="334"/>
                    </a:lnTo>
                    <a:lnTo>
                      <a:pt x="325" y="336"/>
                    </a:lnTo>
                    <a:lnTo>
                      <a:pt x="326" y="338"/>
                    </a:lnTo>
                    <a:lnTo>
                      <a:pt x="328" y="340"/>
                    </a:lnTo>
                    <a:lnTo>
                      <a:pt x="330" y="340"/>
                    </a:lnTo>
                    <a:lnTo>
                      <a:pt x="332" y="340"/>
                    </a:lnTo>
                    <a:lnTo>
                      <a:pt x="334" y="340"/>
                    </a:lnTo>
                    <a:lnTo>
                      <a:pt x="334" y="338"/>
                    </a:lnTo>
                    <a:lnTo>
                      <a:pt x="336" y="338"/>
                    </a:lnTo>
                    <a:lnTo>
                      <a:pt x="336" y="336"/>
                    </a:lnTo>
                    <a:lnTo>
                      <a:pt x="336" y="332"/>
                    </a:lnTo>
                    <a:lnTo>
                      <a:pt x="336" y="330"/>
                    </a:lnTo>
                    <a:lnTo>
                      <a:pt x="336" y="326"/>
                    </a:lnTo>
                    <a:lnTo>
                      <a:pt x="336" y="322"/>
                    </a:lnTo>
                    <a:lnTo>
                      <a:pt x="336" y="318"/>
                    </a:lnTo>
                    <a:lnTo>
                      <a:pt x="336" y="315"/>
                    </a:lnTo>
                    <a:lnTo>
                      <a:pt x="336" y="309"/>
                    </a:lnTo>
                    <a:lnTo>
                      <a:pt x="334" y="303"/>
                    </a:lnTo>
                    <a:lnTo>
                      <a:pt x="334" y="297"/>
                    </a:lnTo>
                    <a:lnTo>
                      <a:pt x="334" y="294"/>
                    </a:lnTo>
                    <a:lnTo>
                      <a:pt x="334" y="288"/>
                    </a:lnTo>
                    <a:lnTo>
                      <a:pt x="332" y="282"/>
                    </a:lnTo>
                    <a:lnTo>
                      <a:pt x="332" y="276"/>
                    </a:lnTo>
                    <a:lnTo>
                      <a:pt x="332" y="270"/>
                    </a:lnTo>
                    <a:lnTo>
                      <a:pt x="332" y="265"/>
                    </a:lnTo>
                    <a:lnTo>
                      <a:pt x="332" y="259"/>
                    </a:lnTo>
                    <a:lnTo>
                      <a:pt x="332" y="253"/>
                    </a:lnTo>
                    <a:lnTo>
                      <a:pt x="334" y="247"/>
                    </a:lnTo>
                    <a:lnTo>
                      <a:pt x="334" y="242"/>
                    </a:lnTo>
                    <a:lnTo>
                      <a:pt x="334" y="236"/>
                    </a:lnTo>
                    <a:lnTo>
                      <a:pt x="334" y="230"/>
                    </a:lnTo>
                    <a:lnTo>
                      <a:pt x="336" y="224"/>
                    </a:lnTo>
                    <a:lnTo>
                      <a:pt x="336" y="219"/>
                    </a:lnTo>
                    <a:lnTo>
                      <a:pt x="336" y="213"/>
                    </a:lnTo>
                    <a:lnTo>
                      <a:pt x="338" y="207"/>
                    </a:lnTo>
                    <a:lnTo>
                      <a:pt x="338" y="201"/>
                    </a:lnTo>
                    <a:lnTo>
                      <a:pt x="340" y="196"/>
                    </a:lnTo>
                    <a:lnTo>
                      <a:pt x="342" y="190"/>
                    </a:lnTo>
                    <a:lnTo>
                      <a:pt x="342" y="184"/>
                    </a:lnTo>
                    <a:lnTo>
                      <a:pt x="344" y="180"/>
                    </a:lnTo>
                    <a:lnTo>
                      <a:pt x="346" y="174"/>
                    </a:lnTo>
                    <a:lnTo>
                      <a:pt x="346" y="169"/>
                    </a:lnTo>
                    <a:lnTo>
                      <a:pt x="348" y="165"/>
                    </a:lnTo>
                    <a:lnTo>
                      <a:pt x="349" y="159"/>
                    </a:lnTo>
                    <a:lnTo>
                      <a:pt x="351" y="155"/>
                    </a:lnTo>
                    <a:lnTo>
                      <a:pt x="353" y="151"/>
                    </a:lnTo>
                    <a:lnTo>
                      <a:pt x="353" y="146"/>
                    </a:lnTo>
                    <a:lnTo>
                      <a:pt x="355" y="142"/>
                    </a:lnTo>
                    <a:lnTo>
                      <a:pt x="357" y="138"/>
                    </a:lnTo>
                    <a:lnTo>
                      <a:pt x="359" y="134"/>
                    </a:lnTo>
                    <a:lnTo>
                      <a:pt x="361" y="130"/>
                    </a:lnTo>
                    <a:lnTo>
                      <a:pt x="363" y="128"/>
                    </a:lnTo>
                    <a:lnTo>
                      <a:pt x="365" y="126"/>
                    </a:lnTo>
                    <a:lnTo>
                      <a:pt x="367" y="126"/>
                    </a:lnTo>
                    <a:lnTo>
                      <a:pt x="369" y="126"/>
                    </a:lnTo>
                    <a:lnTo>
                      <a:pt x="369" y="128"/>
                    </a:lnTo>
                    <a:lnTo>
                      <a:pt x="371" y="128"/>
                    </a:lnTo>
                    <a:lnTo>
                      <a:pt x="371" y="130"/>
                    </a:lnTo>
                    <a:lnTo>
                      <a:pt x="371" y="134"/>
                    </a:lnTo>
                    <a:lnTo>
                      <a:pt x="373" y="136"/>
                    </a:lnTo>
                    <a:lnTo>
                      <a:pt x="373" y="140"/>
                    </a:lnTo>
                    <a:lnTo>
                      <a:pt x="373" y="142"/>
                    </a:lnTo>
                    <a:lnTo>
                      <a:pt x="373" y="146"/>
                    </a:lnTo>
                    <a:lnTo>
                      <a:pt x="373" y="150"/>
                    </a:lnTo>
                    <a:lnTo>
                      <a:pt x="373" y="153"/>
                    </a:lnTo>
                    <a:lnTo>
                      <a:pt x="373" y="157"/>
                    </a:lnTo>
                    <a:lnTo>
                      <a:pt x="374" y="161"/>
                    </a:lnTo>
                    <a:lnTo>
                      <a:pt x="374" y="165"/>
                    </a:lnTo>
                    <a:lnTo>
                      <a:pt x="374" y="169"/>
                    </a:lnTo>
                    <a:lnTo>
                      <a:pt x="374" y="173"/>
                    </a:lnTo>
                    <a:lnTo>
                      <a:pt x="374" y="176"/>
                    </a:lnTo>
                    <a:lnTo>
                      <a:pt x="374" y="180"/>
                    </a:lnTo>
                    <a:lnTo>
                      <a:pt x="374" y="184"/>
                    </a:lnTo>
                    <a:lnTo>
                      <a:pt x="374" y="188"/>
                    </a:lnTo>
                    <a:lnTo>
                      <a:pt x="374" y="192"/>
                    </a:lnTo>
                    <a:lnTo>
                      <a:pt x="374" y="194"/>
                    </a:lnTo>
                    <a:lnTo>
                      <a:pt x="374" y="198"/>
                    </a:lnTo>
                    <a:lnTo>
                      <a:pt x="374" y="199"/>
                    </a:lnTo>
                    <a:lnTo>
                      <a:pt x="374" y="201"/>
                    </a:lnTo>
                    <a:lnTo>
                      <a:pt x="374" y="203"/>
                    </a:lnTo>
                    <a:lnTo>
                      <a:pt x="374" y="205"/>
                    </a:lnTo>
                    <a:lnTo>
                      <a:pt x="374" y="207"/>
                    </a:lnTo>
                    <a:lnTo>
                      <a:pt x="374" y="209"/>
                    </a:lnTo>
                    <a:lnTo>
                      <a:pt x="374" y="211"/>
                    </a:lnTo>
                    <a:lnTo>
                      <a:pt x="374" y="213"/>
                    </a:lnTo>
                    <a:lnTo>
                      <a:pt x="374" y="215"/>
                    </a:lnTo>
                    <a:lnTo>
                      <a:pt x="374" y="217"/>
                    </a:lnTo>
                    <a:lnTo>
                      <a:pt x="374" y="219"/>
                    </a:lnTo>
                    <a:lnTo>
                      <a:pt x="376" y="221"/>
                    </a:lnTo>
                    <a:lnTo>
                      <a:pt x="376" y="224"/>
                    </a:lnTo>
                    <a:lnTo>
                      <a:pt x="376" y="226"/>
                    </a:lnTo>
                    <a:lnTo>
                      <a:pt x="376" y="228"/>
                    </a:lnTo>
                    <a:lnTo>
                      <a:pt x="376" y="230"/>
                    </a:lnTo>
                    <a:lnTo>
                      <a:pt x="376" y="232"/>
                    </a:lnTo>
                    <a:lnTo>
                      <a:pt x="376" y="234"/>
                    </a:lnTo>
                    <a:lnTo>
                      <a:pt x="376" y="236"/>
                    </a:lnTo>
                    <a:lnTo>
                      <a:pt x="378" y="238"/>
                    </a:lnTo>
                    <a:lnTo>
                      <a:pt x="380" y="238"/>
                    </a:lnTo>
                    <a:lnTo>
                      <a:pt x="380" y="236"/>
                    </a:lnTo>
                    <a:lnTo>
                      <a:pt x="380" y="234"/>
                    </a:lnTo>
                    <a:lnTo>
                      <a:pt x="382" y="234"/>
                    </a:lnTo>
                    <a:lnTo>
                      <a:pt x="382" y="230"/>
                    </a:lnTo>
                    <a:lnTo>
                      <a:pt x="382" y="228"/>
                    </a:lnTo>
                    <a:lnTo>
                      <a:pt x="384" y="226"/>
                    </a:lnTo>
                    <a:lnTo>
                      <a:pt x="384" y="222"/>
                    </a:lnTo>
                    <a:lnTo>
                      <a:pt x="384" y="219"/>
                    </a:lnTo>
                    <a:lnTo>
                      <a:pt x="386" y="217"/>
                    </a:lnTo>
                    <a:lnTo>
                      <a:pt x="386" y="213"/>
                    </a:lnTo>
                    <a:lnTo>
                      <a:pt x="388" y="209"/>
                    </a:lnTo>
                    <a:lnTo>
                      <a:pt x="390" y="205"/>
                    </a:lnTo>
                    <a:lnTo>
                      <a:pt x="390" y="203"/>
                    </a:lnTo>
                    <a:lnTo>
                      <a:pt x="392" y="199"/>
                    </a:lnTo>
                    <a:lnTo>
                      <a:pt x="392" y="196"/>
                    </a:lnTo>
                    <a:lnTo>
                      <a:pt x="394" y="192"/>
                    </a:lnTo>
                    <a:lnTo>
                      <a:pt x="396" y="188"/>
                    </a:lnTo>
                    <a:lnTo>
                      <a:pt x="397" y="184"/>
                    </a:lnTo>
                    <a:lnTo>
                      <a:pt x="397" y="182"/>
                    </a:lnTo>
                    <a:lnTo>
                      <a:pt x="399" y="178"/>
                    </a:lnTo>
                    <a:lnTo>
                      <a:pt x="401" y="174"/>
                    </a:lnTo>
                    <a:lnTo>
                      <a:pt x="403" y="171"/>
                    </a:lnTo>
                    <a:lnTo>
                      <a:pt x="405" y="169"/>
                    </a:lnTo>
                    <a:lnTo>
                      <a:pt x="407" y="165"/>
                    </a:lnTo>
                    <a:lnTo>
                      <a:pt x="409" y="161"/>
                    </a:lnTo>
                    <a:lnTo>
                      <a:pt x="411" y="159"/>
                    </a:lnTo>
                    <a:lnTo>
                      <a:pt x="413" y="155"/>
                    </a:lnTo>
                    <a:lnTo>
                      <a:pt x="415" y="153"/>
                    </a:lnTo>
                    <a:lnTo>
                      <a:pt x="417" y="150"/>
                    </a:lnTo>
                    <a:lnTo>
                      <a:pt x="417" y="148"/>
                    </a:lnTo>
                    <a:lnTo>
                      <a:pt x="419" y="144"/>
                    </a:lnTo>
                    <a:lnTo>
                      <a:pt x="420" y="142"/>
                    </a:lnTo>
                    <a:lnTo>
                      <a:pt x="422" y="140"/>
                    </a:lnTo>
                    <a:lnTo>
                      <a:pt x="424" y="138"/>
                    </a:lnTo>
                    <a:lnTo>
                      <a:pt x="426" y="136"/>
                    </a:lnTo>
                    <a:lnTo>
                      <a:pt x="428" y="134"/>
                    </a:lnTo>
                    <a:lnTo>
                      <a:pt x="430" y="132"/>
                    </a:lnTo>
                    <a:lnTo>
                      <a:pt x="432" y="132"/>
                    </a:lnTo>
                    <a:lnTo>
                      <a:pt x="434" y="130"/>
                    </a:lnTo>
                    <a:lnTo>
                      <a:pt x="436" y="130"/>
                    </a:lnTo>
                    <a:lnTo>
                      <a:pt x="438" y="128"/>
                    </a:lnTo>
                    <a:lnTo>
                      <a:pt x="440" y="128"/>
                    </a:lnTo>
                    <a:lnTo>
                      <a:pt x="442" y="128"/>
                    </a:lnTo>
                    <a:lnTo>
                      <a:pt x="442" y="130"/>
                    </a:lnTo>
                    <a:lnTo>
                      <a:pt x="444" y="130"/>
                    </a:lnTo>
                    <a:lnTo>
                      <a:pt x="445" y="132"/>
                    </a:lnTo>
                    <a:lnTo>
                      <a:pt x="445" y="134"/>
                    </a:lnTo>
                    <a:lnTo>
                      <a:pt x="445" y="136"/>
                    </a:lnTo>
                    <a:lnTo>
                      <a:pt x="445" y="138"/>
                    </a:lnTo>
                    <a:lnTo>
                      <a:pt x="447" y="140"/>
                    </a:lnTo>
                    <a:lnTo>
                      <a:pt x="447" y="142"/>
                    </a:lnTo>
                    <a:lnTo>
                      <a:pt x="447" y="146"/>
                    </a:lnTo>
                    <a:lnTo>
                      <a:pt x="447" y="148"/>
                    </a:lnTo>
                    <a:lnTo>
                      <a:pt x="445" y="151"/>
                    </a:lnTo>
                    <a:lnTo>
                      <a:pt x="445" y="155"/>
                    </a:lnTo>
                    <a:lnTo>
                      <a:pt x="445" y="159"/>
                    </a:lnTo>
                    <a:lnTo>
                      <a:pt x="445" y="163"/>
                    </a:lnTo>
                    <a:lnTo>
                      <a:pt x="444" y="167"/>
                    </a:lnTo>
                    <a:lnTo>
                      <a:pt x="444" y="171"/>
                    </a:lnTo>
                    <a:lnTo>
                      <a:pt x="442" y="174"/>
                    </a:lnTo>
                    <a:lnTo>
                      <a:pt x="442" y="178"/>
                    </a:lnTo>
                    <a:lnTo>
                      <a:pt x="440" y="184"/>
                    </a:lnTo>
                    <a:lnTo>
                      <a:pt x="440" y="188"/>
                    </a:lnTo>
                    <a:lnTo>
                      <a:pt x="438" y="194"/>
                    </a:lnTo>
                    <a:lnTo>
                      <a:pt x="436" y="199"/>
                    </a:lnTo>
                    <a:lnTo>
                      <a:pt x="434" y="203"/>
                    </a:lnTo>
                    <a:lnTo>
                      <a:pt x="432" y="209"/>
                    </a:lnTo>
                    <a:lnTo>
                      <a:pt x="430" y="215"/>
                    </a:lnTo>
                    <a:lnTo>
                      <a:pt x="428" y="221"/>
                    </a:lnTo>
                    <a:lnTo>
                      <a:pt x="426" y="226"/>
                    </a:lnTo>
                    <a:lnTo>
                      <a:pt x="424" y="230"/>
                    </a:lnTo>
                    <a:lnTo>
                      <a:pt x="424" y="236"/>
                    </a:lnTo>
                    <a:lnTo>
                      <a:pt x="422" y="242"/>
                    </a:lnTo>
                    <a:lnTo>
                      <a:pt x="420" y="246"/>
                    </a:lnTo>
                    <a:lnTo>
                      <a:pt x="420" y="251"/>
                    </a:lnTo>
                    <a:lnTo>
                      <a:pt x="419" y="255"/>
                    </a:lnTo>
                    <a:lnTo>
                      <a:pt x="419" y="261"/>
                    </a:lnTo>
                    <a:lnTo>
                      <a:pt x="417" y="265"/>
                    </a:lnTo>
                    <a:lnTo>
                      <a:pt x="417" y="269"/>
                    </a:lnTo>
                    <a:lnTo>
                      <a:pt x="417" y="272"/>
                    </a:lnTo>
                    <a:lnTo>
                      <a:pt x="415" y="276"/>
                    </a:lnTo>
                    <a:lnTo>
                      <a:pt x="415" y="280"/>
                    </a:lnTo>
                    <a:lnTo>
                      <a:pt x="415" y="284"/>
                    </a:lnTo>
                    <a:lnTo>
                      <a:pt x="415" y="288"/>
                    </a:lnTo>
                    <a:lnTo>
                      <a:pt x="415" y="290"/>
                    </a:lnTo>
                    <a:lnTo>
                      <a:pt x="415" y="294"/>
                    </a:lnTo>
                    <a:lnTo>
                      <a:pt x="413" y="297"/>
                    </a:lnTo>
                    <a:lnTo>
                      <a:pt x="413" y="299"/>
                    </a:lnTo>
                    <a:lnTo>
                      <a:pt x="413" y="301"/>
                    </a:lnTo>
                    <a:lnTo>
                      <a:pt x="413" y="303"/>
                    </a:lnTo>
                    <a:lnTo>
                      <a:pt x="413" y="307"/>
                    </a:lnTo>
                    <a:lnTo>
                      <a:pt x="413" y="309"/>
                    </a:lnTo>
                    <a:lnTo>
                      <a:pt x="413" y="311"/>
                    </a:lnTo>
                    <a:lnTo>
                      <a:pt x="415" y="311"/>
                    </a:lnTo>
                    <a:lnTo>
                      <a:pt x="415" y="313"/>
                    </a:lnTo>
                    <a:lnTo>
                      <a:pt x="415" y="315"/>
                    </a:lnTo>
                    <a:lnTo>
                      <a:pt x="415" y="317"/>
                    </a:lnTo>
                    <a:lnTo>
                      <a:pt x="373" y="405"/>
                    </a:lnTo>
                    <a:lnTo>
                      <a:pt x="2" y="280"/>
                    </a:lnTo>
                    <a:lnTo>
                      <a:pt x="0" y="274"/>
                    </a:lnTo>
                    <a:lnTo>
                      <a:pt x="0" y="267"/>
                    </a:lnTo>
                    <a:lnTo>
                      <a:pt x="0" y="259"/>
                    </a:lnTo>
                    <a:lnTo>
                      <a:pt x="0" y="253"/>
                    </a:lnTo>
                    <a:lnTo>
                      <a:pt x="0" y="246"/>
                    </a:lnTo>
                    <a:lnTo>
                      <a:pt x="2" y="240"/>
                    </a:lnTo>
                    <a:lnTo>
                      <a:pt x="2" y="232"/>
                    </a:lnTo>
                    <a:lnTo>
                      <a:pt x="4" y="226"/>
                    </a:lnTo>
                    <a:lnTo>
                      <a:pt x="4" y="219"/>
                    </a:lnTo>
                    <a:lnTo>
                      <a:pt x="6" y="213"/>
                    </a:lnTo>
                    <a:lnTo>
                      <a:pt x="8" y="207"/>
                    </a:lnTo>
                    <a:lnTo>
                      <a:pt x="10" y="199"/>
                    </a:lnTo>
                    <a:lnTo>
                      <a:pt x="12" y="194"/>
                    </a:lnTo>
                    <a:lnTo>
                      <a:pt x="14" y="188"/>
                    </a:lnTo>
                    <a:lnTo>
                      <a:pt x="16" y="182"/>
                    </a:lnTo>
                    <a:lnTo>
                      <a:pt x="18" y="176"/>
                    </a:lnTo>
                    <a:lnTo>
                      <a:pt x="19" y="173"/>
                    </a:lnTo>
                    <a:lnTo>
                      <a:pt x="21" y="167"/>
                    </a:lnTo>
                    <a:lnTo>
                      <a:pt x="25" y="161"/>
                    </a:lnTo>
                    <a:lnTo>
                      <a:pt x="27" y="157"/>
                    </a:lnTo>
                    <a:lnTo>
                      <a:pt x="29" y="153"/>
                    </a:lnTo>
                    <a:lnTo>
                      <a:pt x="31" y="148"/>
                    </a:lnTo>
                    <a:lnTo>
                      <a:pt x="35" y="144"/>
                    </a:lnTo>
                    <a:lnTo>
                      <a:pt x="37" y="140"/>
                    </a:lnTo>
                    <a:lnTo>
                      <a:pt x="39" y="136"/>
                    </a:lnTo>
                    <a:lnTo>
                      <a:pt x="41" y="134"/>
                    </a:lnTo>
                    <a:lnTo>
                      <a:pt x="42" y="130"/>
                    </a:lnTo>
                    <a:lnTo>
                      <a:pt x="44" y="128"/>
                    </a:lnTo>
                    <a:lnTo>
                      <a:pt x="46" y="125"/>
                    </a:lnTo>
                    <a:lnTo>
                      <a:pt x="48" y="123"/>
                    </a:lnTo>
                    <a:lnTo>
                      <a:pt x="50" y="121"/>
                    </a:lnTo>
                    <a:lnTo>
                      <a:pt x="52" y="119"/>
                    </a:lnTo>
                    <a:lnTo>
                      <a:pt x="54" y="117"/>
                    </a:lnTo>
                    <a:lnTo>
                      <a:pt x="56" y="117"/>
                    </a:lnTo>
                    <a:lnTo>
                      <a:pt x="56" y="119"/>
                    </a:lnTo>
                    <a:lnTo>
                      <a:pt x="58" y="119"/>
                    </a:lnTo>
                    <a:lnTo>
                      <a:pt x="58" y="121"/>
                    </a:lnTo>
                    <a:lnTo>
                      <a:pt x="58" y="123"/>
                    </a:lnTo>
                    <a:lnTo>
                      <a:pt x="58" y="125"/>
                    </a:lnTo>
                    <a:lnTo>
                      <a:pt x="58" y="126"/>
                    </a:lnTo>
                    <a:lnTo>
                      <a:pt x="58" y="128"/>
                    </a:lnTo>
                    <a:lnTo>
                      <a:pt x="58" y="130"/>
                    </a:lnTo>
                    <a:lnTo>
                      <a:pt x="56" y="132"/>
                    </a:lnTo>
                    <a:lnTo>
                      <a:pt x="56" y="134"/>
                    </a:lnTo>
                    <a:lnTo>
                      <a:pt x="56" y="136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8" y="140"/>
                    </a:lnTo>
                    <a:lnTo>
                      <a:pt x="58" y="138"/>
                    </a:lnTo>
                    <a:lnTo>
                      <a:pt x="60" y="138"/>
                    </a:lnTo>
                    <a:lnTo>
                      <a:pt x="60" y="136"/>
                    </a:lnTo>
                    <a:lnTo>
                      <a:pt x="62" y="134"/>
                    </a:lnTo>
                    <a:lnTo>
                      <a:pt x="64" y="130"/>
                    </a:lnTo>
                    <a:lnTo>
                      <a:pt x="65" y="128"/>
                    </a:lnTo>
                    <a:lnTo>
                      <a:pt x="67" y="125"/>
                    </a:lnTo>
                    <a:lnTo>
                      <a:pt x="69" y="121"/>
                    </a:lnTo>
                    <a:lnTo>
                      <a:pt x="71" y="117"/>
                    </a:lnTo>
                    <a:lnTo>
                      <a:pt x="75" y="113"/>
                    </a:lnTo>
                    <a:lnTo>
                      <a:pt x="77" y="109"/>
                    </a:lnTo>
                    <a:lnTo>
                      <a:pt x="81" y="105"/>
                    </a:lnTo>
                    <a:lnTo>
                      <a:pt x="85" y="102"/>
                    </a:lnTo>
                    <a:lnTo>
                      <a:pt x="89" y="96"/>
                    </a:lnTo>
                    <a:lnTo>
                      <a:pt x="92" y="92"/>
                    </a:lnTo>
                    <a:lnTo>
                      <a:pt x="96" y="86"/>
                    </a:lnTo>
                    <a:lnTo>
                      <a:pt x="100" y="82"/>
                    </a:lnTo>
                    <a:lnTo>
                      <a:pt x="104" y="77"/>
                    </a:lnTo>
                    <a:lnTo>
                      <a:pt x="110" y="73"/>
                    </a:lnTo>
                    <a:lnTo>
                      <a:pt x="113" y="67"/>
                    </a:lnTo>
                    <a:lnTo>
                      <a:pt x="117" y="63"/>
                    </a:lnTo>
                    <a:lnTo>
                      <a:pt x="123" y="57"/>
                    </a:lnTo>
                    <a:lnTo>
                      <a:pt x="127" y="54"/>
                    </a:lnTo>
                    <a:lnTo>
                      <a:pt x="131" y="48"/>
                    </a:lnTo>
                    <a:lnTo>
                      <a:pt x="136" y="44"/>
                    </a:lnTo>
                    <a:lnTo>
                      <a:pt x="140" y="40"/>
                    </a:lnTo>
                    <a:lnTo>
                      <a:pt x="144" y="34"/>
                    </a:lnTo>
                    <a:lnTo>
                      <a:pt x="148" y="30"/>
                    </a:lnTo>
                    <a:lnTo>
                      <a:pt x="152" y="27"/>
                    </a:lnTo>
                    <a:lnTo>
                      <a:pt x="156" y="23"/>
                    </a:lnTo>
                    <a:lnTo>
                      <a:pt x="160" y="19"/>
                    </a:lnTo>
                    <a:lnTo>
                      <a:pt x="163" y="15"/>
                    </a:lnTo>
                    <a:lnTo>
                      <a:pt x="167" y="13"/>
                    </a:lnTo>
                    <a:lnTo>
                      <a:pt x="169" y="9"/>
                    </a:lnTo>
                    <a:lnTo>
                      <a:pt x="173" y="7"/>
                    </a:lnTo>
                    <a:lnTo>
                      <a:pt x="175" y="6"/>
                    </a:lnTo>
                    <a:lnTo>
                      <a:pt x="177" y="4"/>
                    </a:lnTo>
                    <a:close/>
                  </a:path>
                </a:pathLst>
              </a:custGeom>
              <a:solidFill>
                <a:srgbClr val="358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25" name="Freeform 901"/>
              <p:cNvSpPr>
                <a:spLocks noChangeAspect="1"/>
              </p:cNvSpPr>
              <p:nvPr/>
            </p:nvSpPr>
            <p:spPr bwMode="auto">
              <a:xfrm>
                <a:off x="1422" y="3408"/>
                <a:ext cx="333" cy="268"/>
              </a:xfrm>
              <a:custGeom>
                <a:avLst/>
                <a:gdLst>
                  <a:gd name="T0" fmla="*/ 6 w 440"/>
                  <a:gd name="T1" fmla="*/ 1 h 382"/>
                  <a:gd name="T2" fmla="*/ 6 w 440"/>
                  <a:gd name="T3" fmla="*/ 1 h 382"/>
                  <a:gd name="T4" fmla="*/ 6 w 440"/>
                  <a:gd name="T5" fmla="*/ 1 h 382"/>
                  <a:gd name="T6" fmla="*/ 6 w 440"/>
                  <a:gd name="T7" fmla="*/ 1 h 382"/>
                  <a:gd name="T8" fmla="*/ 5 w 440"/>
                  <a:gd name="T9" fmla="*/ 1 h 382"/>
                  <a:gd name="T10" fmla="*/ 5 w 440"/>
                  <a:gd name="T11" fmla="*/ 2 h 382"/>
                  <a:gd name="T12" fmla="*/ 6 w 440"/>
                  <a:gd name="T13" fmla="*/ 2 h 382"/>
                  <a:gd name="T14" fmla="*/ 6 w 440"/>
                  <a:gd name="T15" fmla="*/ 1 h 382"/>
                  <a:gd name="T16" fmla="*/ 6 w 440"/>
                  <a:gd name="T17" fmla="*/ 1 h 382"/>
                  <a:gd name="T18" fmla="*/ 8 w 440"/>
                  <a:gd name="T19" fmla="*/ 1 h 382"/>
                  <a:gd name="T20" fmla="*/ 8 w 440"/>
                  <a:gd name="T21" fmla="*/ 1 h 382"/>
                  <a:gd name="T22" fmla="*/ 7 w 440"/>
                  <a:gd name="T23" fmla="*/ 2 h 382"/>
                  <a:gd name="T24" fmla="*/ 7 w 440"/>
                  <a:gd name="T25" fmla="*/ 3 h 382"/>
                  <a:gd name="T26" fmla="*/ 8 w 440"/>
                  <a:gd name="T27" fmla="*/ 3 h 382"/>
                  <a:gd name="T28" fmla="*/ 8 w 440"/>
                  <a:gd name="T29" fmla="*/ 3 h 382"/>
                  <a:gd name="T30" fmla="*/ 8 w 440"/>
                  <a:gd name="T31" fmla="*/ 4 h 382"/>
                  <a:gd name="T32" fmla="*/ 8 w 440"/>
                  <a:gd name="T33" fmla="*/ 3 h 382"/>
                  <a:gd name="T34" fmla="*/ 8 w 440"/>
                  <a:gd name="T35" fmla="*/ 3 h 382"/>
                  <a:gd name="T36" fmla="*/ 10 w 440"/>
                  <a:gd name="T37" fmla="*/ 3 h 382"/>
                  <a:gd name="T38" fmla="*/ 10 w 440"/>
                  <a:gd name="T39" fmla="*/ 3 h 382"/>
                  <a:gd name="T40" fmla="*/ 10 w 440"/>
                  <a:gd name="T41" fmla="*/ 3 h 382"/>
                  <a:gd name="T42" fmla="*/ 10 w 440"/>
                  <a:gd name="T43" fmla="*/ 4 h 382"/>
                  <a:gd name="T44" fmla="*/ 11 w 440"/>
                  <a:gd name="T45" fmla="*/ 4 h 382"/>
                  <a:gd name="T46" fmla="*/ 11 w 440"/>
                  <a:gd name="T47" fmla="*/ 4 h 382"/>
                  <a:gd name="T48" fmla="*/ 11 w 440"/>
                  <a:gd name="T49" fmla="*/ 4 h 382"/>
                  <a:gd name="T50" fmla="*/ 11 w 440"/>
                  <a:gd name="T51" fmla="*/ 4 h 382"/>
                  <a:gd name="T52" fmla="*/ 11 w 440"/>
                  <a:gd name="T53" fmla="*/ 4 h 382"/>
                  <a:gd name="T54" fmla="*/ 11 w 440"/>
                  <a:gd name="T55" fmla="*/ 3 h 382"/>
                  <a:gd name="T56" fmla="*/ 11 w 440"/>
                  <a:gd name="T57" fmla="*/ 3 h 382"/>
                  <a:gd name="T58" fmla="*/ 13 w 440"/>
                  <a:gd name="T59" fmla="*/ 2 h 382"/>
                  <a:gd name="T60" fmla="*/ 13 w 440"/>
                  <a:gd name="T61" fmla="*/ 2 h 382"/>
                  <a:gd name="T62" fmla="*/ 13 w 440"/>
                  <a:gd name="T63" fmla="*/ 2 h 382"/>
                  <a:gd name="T64" fmla="*/ 13 w 440"/>
                  <a:gd name="T65" fmla="*/ 2 h 382"/>
                  <a:gd name="T66" fmla="*/ 13 w 440"/>
                  <a:gd name="T67" fmla="*/ 3 h 382"/>
                  <a:gd name="T68" fmla="*/ 13 w 440"/>
                  <a:gd name="T69" fmla="*/ 3 h 382"/>
                  <a:gd name="T70" fmla="*/ 13 w 440"/>
                  <a:gd name="T71" fmla="*/ 3 h 382"/>
                  <a:gd name="T72" fmla="*/ 13 w 440"/>
                  <a:gd name="T73" fmla="*/ 3 h 382"/>
                  <a:gd name="T74" fmla="*/ 14 w 440"/>
                  <a:gd name="T75" fmla="*/ 3 h 382"/>
                  <a:gd name="T76" fmla="*/ 14 w 440"/>
                  <a:gd name="T77" fmla="*/ 3 h 382"/>
                  <a:gd name="T78" fmla="*/ 14 w 440"/>
                  <a:gd name="T79" fmla="*/ 2 h 382"/>
                  <a:gd name="T80" fmla="*/ 15 w 440"/>
                  <a:gd name="T81" fmla="*/ 2 h 382"/>
                  <a:gd name="T82" fmla="*/ 15 w 440"/>
                  <a:gd name="T83" fmla="*/ 2 h 382"/>
                  <a:gd name="T84" fmla="*/ 15 w 440"/>
                  <a:gd name="T85" fmla="*/ 2 h 382"/>
                  <a:gd name="T86" fmla="*/ 15 w 440"/>
                  <a:gd name="T87" fmla="*/ 3 h 382"/>
                  <a:gd name="T88" fmla="*/ 15 w 440"/>
                  <a:gd name="T89" fmla="*/ 3 h 382"/>
                  <a:gd name="T90" fmla="*/ 14 w 440"/>
                  <a:gd name="T91" fmla="*/ 4 h 382"/>
                  <a:gd name="T92" fmla="*/ 14 w 440"/>
                  <a:gd name="T93" fmla="*/ 4 h 382"/>
                  <a:gd name="T94" fmla="*/ 14 w 440"/>
                  <a:gd name="T95" fmla="*/ 4 h 382"/>
                  <a:gd name="T96" fmla="*/ 0 w 440"/>
                  <a:gd name="T97" fmla="*/ 4 h 382"/>
                  <a:gd name="T98" fmla="*/ 2 w 440"/>
                  <a:gd name="T99" fmla="*/ 3 h 382"/>
                  <a:gd name="T100" fmla="*/ 2 w 440"/>
                  <a:gd name="T101" fmla="*/ 2 h 382"/>
                  <a:gd name="T102" fmla="*/ 2 w 440"/>
                  <a:gd name="T103" fmla="*/ 2 h 382"/>
                  <a:gd name="T104" fmla="*/ 2 w 440"/>
                  <a:gd name="T105" fmla="*/ 1 h 382"/>
                  <a:gd name="T106" fmla="*/ 2 w 440"/>
                  <a:gd name="T107" fmla="*/ 2 h 382"/>
                  <a:gd name="T108" fmla="*/ 2 w 440"/>
                  <a:gd name="T109" fmla="*/ 2 h 382"/>
                  <a:gd name="T110" fmla="*/ 3 w 440"/>
                  <a:gd name="T111" fmla="*/ 1 h 382"/>
                  <a:gd name="T112" fmla="*/ 4 w 440"/>
                  <a:gd name="T113" fmla="*/ 1 h 382"/>
                  <a:gd name="T114" fmla="*/ 5 w 440"/>
                  <a:gd name="T115" fmla="*/ 1 h 382"/>
                  <a:gd name="T116" fmla="*/ 6 w 440"/>
                  <a:gd name="T117" fmla="*/ 1 h 38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40"/>
                  <a:gd name="T178" fmla="*/ 0 h 382"/>
                  <a:gd name="T179" fmla="*/ 440 w 440"/>
                  <a:gd name="T180" fmla="*/ 382 h 38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40" h="382">
                    <a:moveTo>
                      <a:pt x="165" y="4"/>
                    </a:moveTo>
                    <a:lnTo>
                      <a:pt x="167" y="2"/>
                    </a:lnTo>
                    <a:lnTo>
                      <a:pt x="169" y="2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2"/>
                    </a:lnTo>
                    <a:lnTo>
                      <a:pt x="175" y="4"/>
                    </a:lnTo>
                    <a:lnTo>
                      <a:pt x="177" y="4"/>
                    </a:lnTo>
                    <a:lnTo>
                      <a:pt x="177" y="6"/>
                    </a:lnTo>
                    <a:lnTo>
                      <a:pt x="177" y="7"/>
                    </a:lnTo>
                    <a:lnTo>
                      <a:pt x="177" y="11"/>
                    </a:lnTo>
                    <a:lnTo>
                      <a:pt x="177" y="13"/>
                    </a:lnTo>
                    <a:lnTo>
                      <a:pt x="177" y="15"/>
                    </a:lnTo>
                    <a:lnTo>
                      <a:pt x="177" y="19"/>
                    </a:lnTo>
                    <a:lnTo>
                      <a:pt x="177" y="23"/>
                    </a:lnTo>
                    <a:lnTo>
                      <a:pt x="177" y="25"/>
                    </a:lnTo>
                    <a:lnTo>
                      <a:pt x="175" y="29"/>
                    </a:lnTo>
                    <a:lnTo>
                      <a:pt x="175" y="32"/>
                    </a:lnTo>
                    <a:lnTo>
                      <a:pt x="175" y="36"/>
                    </a:lnTo>
                    <a:lnTo>
                      <a:pt x="173" y="40"/>
                    </a:lnTo>
                    <a:lnTo>
                      <a:pt x="173" y="44"/>
                    </a:lnTo>
                    <a:lnTo>
                      <a:pt x="171" y="48"/>
                    </a:lnTo>
                    <a:lnTo>
                      <a:pt x="169" y="52"/>
                    </a:lnTo>
                    <a:lnTo>
                      <a:pt x="169" y="55"/>
                    </a:lnTo>
                    <a:lnTo>
                      <a:pt x="167" y="59"/>
                    </a:lnTo>
                    <a:lnTo>
                      <a:pt x="165" y="63"/>
                    </a:lnTo>
                    <a:lnTo>
                      <a:pt x="163" y="67"/>
                    </a:lnTo>
                    <a:lnTo>
                      <a:pt x="161" y="71"/>
                    </a:lnTo>
                    <a:lnTo>
                      <a:pt x="161" y="75"/>
                    </a:lnTo>
                    <a:lnTo>
                      <a:pt x="160" y="79"/>
                    </a:lnTo>
                    <a:lnTo>
                      <a:pt x="158" y="80"/>
                    </a:lnTo>
                    <a:lnTo>
                      <a:pt x="156" y="84"/>
                    </a:lnTo>
                    <a:lnTo>
                      <a:pt x="154" y="88"/>
                    </a:lnTo>
                    <a:lnTo>
                      <a:pt x="152" y="92"/>
                    </a:lnTo>
                    <a:lnTo>
                      <a:pt x="150" y="96"/>
                    </a:lnTo>
                    <a:lnTo>
                      <a:pt x="150" y="98"/>
                    </a:lnTo>
                    <a:lnTo>
                      <a:pt x="148" y="102"/>
                    </a:lnTo>
                    <a:lnTo>
                      <a:pt x="148" y="105"/>
                    </a:lnTo>
                    <a:lnTo>
                      <a:pt x="148" y="109"/>
                    </a:lnTo>
                    <a:lnTo>
                      <a:pt x="146" y="113"/>
                    </a:lnTo>
                    <a:lnTo>
                      <a:pt x="146" y="115"/>
                    </a:lnTo>
                    <a:lnTo>
                      <a:pt x="146" y="119"/>
                    </a:lnTo>
                    <a:lnTo>
                      <a:pt x="146" y="121"/>
                    </a:lnTo>
                    <a:lnTo>
                      <a:pt x="146" y="125"/>
                    </a:lnTo>
                    <a:lnTo>
                      <a:pt x="148" y="127"/>
                    </a:lnTo>
                    <a:lnTo>
                      <a:pt x="148" y="128"/>
                    </a:lnTo>
                    <a:lnTo>
                      <a:pt x="148" y="130"/>
                    </a:lnTo>
                    <a:lnTo>
                      <a:pt x="150" y="134"/>
                    </a:lnTo>
                    <a:lnTo>
                      <a:pt x="152" y="136"/>
                    </a:lnTo>
                    <a:lnTo>
                      <a:pt x="152" y="138"/>
                    </a:lnTo>
                    <a:lnTo>
                      <a:pt x="154" y="138"/>
                    </a:lnTo>
                    <a:lnTo>
                      <a:pt x="156" y="138"/>
                    </a:lnTo>
                    <a:lnTo>
                      <a:pt x="158" y="140"/>
                    </a:lnTo>
                    <a:lnTo>
                      <a:pt x="160" y="138"/>
                    </a:lnTo>
                    <a:lnTo>
                      <a:pt x="161" y="138"/>
                    </a:lnTo>
                    <a:lnTo>
                      <a:pt x="163" y="136"/>
                    </a:lnTo>
                    <a:lnTo>
                      <a:pt x="165" y="134"/>
                    </a:lnTo>
                    <a:lnTo>
                      <a:pt x="167" y="132"/>
                    </a:lnTo>
                    <a:lnTo>
                      <a:pt x="171" y="130"/>
                    </a:lnTo>
                    <a:lnTo>
                      <a:pt x="173" y="127"/>
                    </a:lnTo>
                    <a:lnTo>
                      <a:pt x="175" y="123"/>
                    </a:lnTo>
                    <a:lnTo>
                      <a:pt x="177" y="119"/>
                    </a:lnTo>
                    <a:lnTo>
                      <a:pt x="179" y="115"/>
                    </a:lnTo>
                    <a:lnTo>
                      <a:pt x="181" y="111"/>
                    </a:lnTo>
                    <a:lnTo>
                      <a:pt x="183" y="109"/>
                    </a:lnTo>
                    <a:lnTo>
                      <a:pt x="184" y="105"/>
                    </a:lnTo>
                    <a:lnTo>
                      <a:pt x="186" y="103"/>
                    </a:lnTo>
                    <a:lnTo>
                      <a:pt x="188" y="102"/>
                    </a:lnTo>
                    <a:lnTo>
                      <a:pt x="190" y="100"/>
                    </a:lnTo>
                    <a:lnTo>
                      <a:pt x="192" y="98"/>
                    </a:lnTo>
                    <a:lnTo>
                      <a:pt x="194" y="96"/>
                    </a:lnTo>
                    <a:lnTo>
                      <a:pt x="196" y="94"/>
                    </a:lnTo>
                    <a:lnTo>
                      <a:pt x="196" y="92"/>
                    </a:lnTo>
                    <a:lnTo>
                      <a:pt x="198" y="92"/>
                    </a:lnTo>
                    <a:lnTo>
                      <a:pt x="200" y="90"/>
                    </a:lnTo>
                    <a:lnTo>
                      <a:pt x="202" y="90"/>
                    </a:lnTo>
                    <a:lnTo>
                      <a:pt x="204" y="90"/>
                    </a:lnTo>
                    <a:lnTo>
                      <a:pt x="204" y="92"/>
                    </a:lnTo>
                    <a:lnTo>
                      <a:pt x="206" y="92"/>
                    </a:lnTo>
                    <a:lnTo>
                      <a:pt x="206" y="94"/>
                    </a:lnTo>
                    <a:lnTo>
                      <a:pt x="206" y="96"/>
                    </a:lnTo>
                    <a:lnTo>
                      <a:pt x="206" y="98"/>
                    </a:lnTo>
                    <a:lnTo>
                      <a:pt x="204" y="100"/>
                    </a:lnTo>
                    <a:lnTo>
                      <a:pt x="204" y="103"/>
                    </a:lnTo>
                    <a:lnTo>
                      <a:pt x="204" y="105"/>
                    </a:lnTo>
                    <a:lnTo>
                      <a:pt x="204" y="107"/>
                    </a:lnTo>
                    <a:lnTo>
                      <a:pt x="202" y="111"/>
                    </a:lnTo>
                    <a:lnTo>
                      <a:pt x="202" y="113"/>
                    </a:lnTo>
                    <a:lnTo>
                      <a:pt x="200" y="117"/>
                    </a:lnTo>
                    <a:lnTo>
                      <a:pt x="200" y="119"/>
                    </a:lnTo>
                    <a:lnTo>
                      <a:pt x="200" y="123"/>
                    </a:lnTo>
                    <a:lnTo>
                      <a:pt x="198" y="127"/>
                    </a:lnTo>
                    <a:lnTo>
                      <a:pt x="198" y="128"/>
                    </a:lnTo>
                    <a:lnTo>
                      <a:pt x="198" y="132"/>
                    </a:lnTo>
                    <a:lnTo>
                      <a:pt x="198" y="136"/>
                    </a:lnTo>
                    <a:lnTo>
                      <a:pt x="198" y="138"/>
                    </a:lnTo>
                    <a:lnTo>
                      <a:pt x="198" y="142"/>
                    </a:lnTo>
                    <a:lnTo>
                      <a:pt x="198" y="146"/>
                    </a:lnTo>
                    <a:lnTo>
                      <a:pt x="198" y="148"/>
                    </a:lnTo>
                    <a:lnTo>
                      <a:pt x="198" y="151"/>
                    </a:lnTo>
                    <a:lnTo>
                      <a:pt x="200" y="155"/>
                    </a:lnTo>
                    <a:lnTo>
                      <a:pt x="200" y="159"/>
                    </a:lnTo>
                    <a:lnTo>
                      <a:pt x="200" y="163"/>
                    </a:lnTo>
                    <a:lnTo>
                      <a:pt x="200" y="165"/>
                    </a:lnTo>
                    <a:lnTo>
                      <a:pt x="202" y="169"/>
                    </a:lnTo>
                    <a:lnTo>
                      <a:pt x="202" y="173"/>
                    </a:lnTo>
                    <a:lnTo>
                      <a:pt x="202" y="176"/>
                    </a:lnTo>
                    <a:lnTo>
                      <a:pt x="204" y="180"/>
                    </a:lnTo>
                    <a:lnTo>
                      <a:pt x="204" y="184"/>
                    </a:lnTo>
                    <a:lnTo>
                      <a:pt x="206" y="188"/>
                    </a:lnTo>
                    <a:lnTo>
                      <a:pt x="206" y="192"/>
                    </a:lnTo>
                    <a:lnTo>
                      <a:pt x="206" y="196"/>
                    </a:lnTo>
                    <a:lnTo>
                      <a:pt x="207" y="201"/>
                    </a:lnTo>
                    <a:lnTo>
                      <a:pt x="207" y="205"/>
                    </a:lnTo>
                    <a:lnTo>
                      <a:pt x="207" y="209"/>
                    </a:lnTo>
                    <a:lnTo>
                      <a:pt x="209" y="213"/>
                    </a:lnTo>
                    <a:lnTo>
                      <a:pt x="209" y="219"/>
                    </a:lnTo>
                    <a:lnTo>
                      <a:pt x="209" y="223"/>
                    </a:lnTo>
                    <a:lnTo>
                      <a:pt x="211" y="228"/>
                    </a:lnTo>
                    <a:lnTo>
                      <a:pt x="211" y="232"/>
                    </a:lnTo>
                    <a:lnTo>
                      <a:pt x="211" y="238"/>
                    </a:lnTo>
                    <a:lnTo>
                      <a:pt x="211" y="242"/>
                    </a:lnTo>
                    <a:lnTo>
                      <a:pt x="213" y="244"/>
                    </a:lnTo>
                    <a:lnTo>
                      <a:pt x="213" y="247"/>
                    </a:lnTo>
                    <a:lnTo>
                      <a:pt x="215" y="249"/>
                    </a:lnTo>
                    <a:lnTo>
                      <a:pt x="217" y="251"/>
                    </a:lnTo>
                    <a:lnTo>
                      <a:pt x="219" y="251"/>
                    </a:lnTo>
                    <a:lnTo>
                      <a:pt x="221" y="249"/>
                    </a:lnTo>
                    <a:lnTo>
                      <a:pt x="223" y="249"/>
                    </a:lnTo>
                    <a:lnTo>
                      <a:pt x="225" y="247"/>
                    </a:lnTo>
                    <a:lnTo>
                      <a:pt x="225" y="246"/>
                    </a:lnTo>
                    <a:lnTo>
                      <a:pt x="227" y="244"/>
                    </a:lnTo>
                    <a:lnTo>
                      <a:pt x="229" y="242"/>
                    </a:lnTo>
                    <a:lnTo>
                      <a:pt x="231" y="238"/>
                    </a:lnTo>
                    <a:lnTo>
                      <a:pt x="232" y="234"/>
                    </a:lnTo>
                    <a:lnTo>
                      <a:pt x="234" y="232"/>
                    </a:lnTo>
                    <a:lnTo>
                      <a:pt x="236" y="228"/>
                    </a:lnTo>
                    <a:lnTo>
                      <a:pt x="238" y="224"/>
                    </a:lnTo>
                    <a:lnTo>
                      <a:pt x="240" y="221"/>
                    </a:lnTo>
                    <a:lnTo>
                      <a:pt x="242" y="217"/>
                    </a:lnTo>
                    <a:lnTo>
                      <a:pt x="244" y="213"/>
                    </a:lnTo>
                    <a:lnTo>
                      <a:pt x="246" y="209"/>
                    </a:lnTo>
                    <a:lnTo>
                      <a:pt x="248" y="205"/>
                    </a:lnTo>
                    <a:lnTo>
                      <a:pt x="250" y="201"/>
                    </a:lnTo>
                    <a:lnTo>
                      <a:pt x="252" y="198"/>
                    </a:lnTo>
                    <a:lnTo>
                      <a:pt x="254" y="194"/>
                    </a:lnTo>
                    <a:lnTo>
                      <a:pt x="255" y="190"/>
                    </a:lnTo>
                    <a:lnTo>
                      <a:pt x="257" y="186"/>
                    </a:lnTo>
                    <a:lnTo>
                      <a:pt x="261" y="182"/>
                    </a:lnTo>
                    <a:lnTo>
                      <a:pt x="263" y="178"/>
                    </a:lnTo>
                    <a:lnTo>
                      <a:pt x="265" y="176"/>
                    </a:lnTo>
                    <a:lnTo>
                      <a:pt x="265" y="175"/>
                    </a:lnTo>
                    <a:lnTo>
                      <a:pt x="267" y="173"/>
                    </a:lnTo>
                    <a:lnTo>
                      <a:pt x="269" y="171"/>
                    </a:lnTo>
                    <a:lnTo>
                      <a:pt x="271" y="171"/>
                    </a:lnTo>
                    <a:lnTo>
                      <a:pt x="273" y="171"/>
                    </a:lnTo>
                    <a:lnTo>
                      <a:pt x="275" y="171"/>
                    </a:lnTo>
                    <a:lnTo>
                      <a:pt x="275" y="173"/>
                    </a:lnTo>
                    <a:lnTo>
                      <a:pt x="277" y="175"/>
                    </a:lnTo>
                    <a:lnTo>
                      <a:pt x="277" y="176"/>
                    </a:lnTo>
                    <a:lnTo>
                      <a:pt x="278" y="178"/>
                    </a:lnTo>
                    <a:lnTo>
                      <a:pt x="278" y="180"/>
                    </a:lnTo>
                    <a:lnTo>
                      <a:pt x="278" y="184"/>
                    </a:lnTo>
                    <a:lnTo>
                      <a:pt x="280" y="186"/>
                    </a:lnTo>
                    <a:lnTo>
                      <a:pt x="280" y="190"/>
                    </a:lnTo>
                    <a:lnTo>
                      <a:pt x="280" y="194"/>
                    </a:lnTo>
                    <a:lnTo>
                      <a:pt x="282" y="198"/>
                    </a:lnTo>
                    <a:lnTo>
                      <a:pt x="282" y="201"/>
                    </a:lnTo>
                    <a:lnTo>
                      <a:pt x="284" y="207"/>
                    </a:lnTo>
                    <a:lnTo>
                      <a:pt x="284" y="211"/>
                    </a:lnTo>
                    <a:lnTo>
                      <a:pt x="284" y="215"/>
                    </a:lnTo>
                    <a:lnTo>
                      <a:pt x="286" y="221"/>
                    </a:lnTo>
                    <a:lnTo>
                      <a:pt x="286" y="224"/>
                    </a:lnTo>
                    <a:lnTo>
                      <a:pt x="288" y="230"/>
                    </a:lnTo>
                    <a:lnTo>
                      <a:pt x="288" y="236"/>
                    </a:lnTo>
                    <a:lnTo>
                      <a:pt x="288" y="240"/>
                    </a:lnTo>
                    <a:lnTo>
                      <a:pt x="290" y="246"/>
                    </a:lnTo>
                    <a:lnTo>
                      <a:pt x="292" y="251"/>
                    </a:lnTo>
                    <a:lnTo>
                      <a:pt x="292" y="255"/>
                    </a:lnTo>
                    <a:lnTo>
                      <a:pt x="294" y="261"/>
                    </a:lnTo>
                    <a:lnTo>
                      <a:pt x="296" y="265"/>
                    </a:lnTo>
                    <a:lnTo>
                      <a:pt x="296" y="271"/>
                    </a:lnTo>
                    <a:lnTo>
                      <a:pt x="298" y="274"/>
                    </a:lnTo>
                    <a:lnTo>
                      <a:pt x="300" y="280"/>
                    </a:lnTo>
                    <a:lnTo>
                      <a:pt x="302" y="284"/>
                    </a:lnTo>
                    <a:lnTo>
                      <a:pt x="303" y="288"/>
                    </a:lnTo>
                    <a:lnTo>
                      <a:pt x="305" y="292"/>
                    </a:lnTo>
                    <a:lnTo>
                      <a:pt x="307" y="295"/>
                    </a:lnTo>
                    <a:lnTo>
                      <a:pt x="309" y="299"/>
                    </a:lnTo>
                    <a:lnTo>
                      <a:pt x="311" y="303"/>
                    </a:lnTo>
                    <a:lnTo>
                      <a:pt x="313" y="307"/>
                    </a:lnTo>
                    <a:lnTo>
                      <a:pt x="315" y="309"/>
                    </a:lnTo>
                    <a:lnTo>
                      <a:pt x="319" y="311"/>
                    </a:lnTo>
                    <a:lnTo>
                      <a:pt x="321" y="315"/>
                    </a:lnTo>
                    <a:lnTo>
                      <a:pt x="323" y="317"/>
                    </a:lnTo>
                    <a:lnTo>
                      <a:pt x="325" y="319"/>
                    </a:lnTo>
                    <a:lnTo>
                      <a:pt x="326" y="320"/>
                    </a:lnTo>
                    <a:lnTo>
                      <a:pt x="328" y="320"/>
                    </a:lnTo>
                    <a:lnTo>
                      <a:pt x="330" y="322"/>
                    </a:lnTo>
                    <a:lnTo>
                      <a:pt x="332" y="322"/>
                    </a:lnTo>
                    <a:lnTo>
                      <a:pt x="334" y="322"/>
                    </a:lnTo>
                    <a:lnTo>
                      <a:pt x="336" y="322"/>
                    </a:lnTo>
                    <a:lnTo>
                      <a:pt x="336" y="320"/>
                    </a:lnTo>
                    <a:lnTo>
                      <a:pt x="338" y="320"/>
                    </a:lnTo>
                    <a:lnTo>
                      <a:pt x="338" y="319"/>
                    </a:lnTo>
                    <a:lnTo>
                      <a:pt x="340" y="317"/>
                    </a:lnTo>
                    <a:lnTo>
                      <a:pt x="340" y="313"/>
                    </a:lnTo>
                    <a:lnTo>
                      <a:pt x="340" y="311"/>
                    </a:lnTo>
                    <a:lnTo>
                      <a:pt x="340" y="307"/>
                    </a:lnTo>
                    <a:lnTo>
                      <a:pt x="340" y="303"/>
                    </a:lnTo>
                    <a:lnTo>
                      <a:pt x="340" y="297"/>
                    </a:lnTo>
                    <a:lnTo>
                      <a:pt x="338" y="292"/>
                    </a:lnTo>
                    <a:lnTo>
                      <a:pt x="338" y="288"/>
                    </a:lnTo>
                    <a:lnTo>
                      <a:pt x="338" y="282"/>
                    </a:lnTo>
                    <a:lnTo>
                      <a:pt x="338" y="276"/>
                    </a:lnTo>
                    <a:lnTo>
                      <a:pt x="336" y="271"/>
                    </a:lnTo>
                    <a:lnTo>
                      <a:pt x="336" y="265"/>
                    </a:lnTo>
                    <a:lnTo>
                      <a:pt x="336" y="259"/>
                    </a:lnTo>
                    <a:lnTo>
                      <a:pt x="336" y="253"/>
                    </a:lnTo>
                    <a:lnTo>
                      <a:pt x="336" y="249"/>
                    </a:lnTo>
                    <a:lnTo>
                      <a:pt x="336" y="244"/>
                    </a:lnTo>
                    <a:lnTo>
                      <a:pt x="336" y="238"/>
                    </a:lnTo>
                    <a:lnTo>
                      <a:pt x="336" y="232"/>
                    </a:lnTo>
                    <a:lnTo>
                      <a:pt x="336" y="226"/>
                    </a:lnTo>
                    <a:lnTo>
                      <a:pt x="336" y="221"/>
                    </a:lnTo>
                    <a:lnTo>
                      <a:pt x="338" y="215"/>
                    </a:lnTo>
                    <a:lnTo>
                      <a:pt x="338" y="209"/>
                    </a:lnTo>
                    <a:lnTo>
                      <a:pt x="338" y="205"/>
                    </a:lnTo>
                    <a:lnTo>
                      <a:pt x="340" y="199"/>
                    </a:lnTo>
                    <a:lnTo>
                      <a:pt x="340" y="194"/>
                    </a:lnTo>
                    <a:lnTo>
                      <a:pt x="342" y="188"/>
                    </a:lnTo>
                    <a:lnTo>
                      <a:pt x="342" y="184"/>
                    </a:lnTo>
                    <a:lnTo>
                      <a:pt x="342" y="178"/>
                    </a:lnTo>
                    <a:lnTo>
                      <a:pt x="344" y="175"/>
                    </a:lnTo>
                    <a:lnTo>
                      <a:pt x="346" y="169"/>
                    </a:lnTo>
                    <a:lnTo>
                      <a:pt x="346" y="165"/>
                    </a:lnTo>
                    <a:lnTo>
                      <a:pt x="348" y="159"/>
                    </a:lnTo>
                    <a:lnTo>
                      <a:pt x="348" y="155"/>
                    </a:lnTo>
                    <a:lnTo>
                      <a:pt x="349" y="150"/>
                    </a:lnTo>
                    <a:lnTo>
                      <a:pt x="351" y="146"/>
                    </a:lnTo>
                    <a:lnTo>
                      <a:pt x="353" y="142"/>
                    </a:lnTo>
                    <a:lnTo>
                      <a:pt x="353" y="138"/>
                    </a:lnTo>
                    <a:lnTo>
                      <a:pt x="355" y="134"/>
                    </a:lnTo>
                    <a:lnTo>
                      <a:pt x="357" y="130"/>
                    </a:lnTo>
                    <a:lnTo>
                      <a:pt x="359" y="127"/>
                    </a:lnTo>
                    <a:lnTo>
                      <a:pt x="361" y="123"/>
                    </a:lnTo>
                    <a:lnTo>
                      <a:pt x="361" y="121"/>
                    </a:lnTo>
                    <a:lnTo>
                      <a:pt x="363" y="119"/>
                    </a:lnTo>
                    <a:lnTo>
                      <a:pt x="365" y="117"/>
                    </a:lnTo>
                    <a:lnTo>
                      <a:pt x="367" y="117"/>
                    </a:lnTo>
                    <a:lnTo>
                      <a:pt x="369" y="119"/>
                    </a:lnTo>
                    <a:lnTo>
                      <a:pt x="369" y="121"/>
                    </a:lnTo>
                    <a:lnTo>
                      <a:pt x="371" y="125"/>
                    </a:lnTo>
                    <a:lnTo>
                      <a:pt x="371" y="127"/>
                    </a:lnTo>
                    <a:lnTo>
                      <a:pt x="371" y="128"/>
                    </a:lnTo>
                    <a:lnTo>
                      <a:pt x="371" y="132"/>
                    </a:lnTo>
                    <a:lnTo>
                      <a:pt x="371" y="136"/>
                    </a:lnTo>
                    <a:lnTo>
                      <a:pt x="373" y="138"/>
                    </a:lnTo>
                    <a:lnTo>
                      <a:pt x="373" y="142"/>
                    </a:lnTo>
                    <a:lnTo>
                      <a:pt x="373" y="146"/>
                    </a:lnTo>
                    <a:lnTo>
                      <a:pt x="373" y="150"/>
                    </a:lnTo>
                    <a:lnTo>
                      <a:pt x="373" y="153"/>
                    </a:lnTo>
                    <a:lnTo>
                      <a:pt x="373" y="157"/>
                    </a:lnTo>
                    <a:lnTo>
                      <a:pt x="373" y="161"/>
                    </a:lnTo>
                    <a:lnTo>
                      <a:pt x="373" y="165"/>
                    </a:lnTo>
                    <a:lnTo>
                      <a:pt x="373" y="169"/>
                    </a:lnTo>
                    <a:lnTo>
                      <a:pt x="373" y="173"/>
                    </a:lnTo>
                    <a:lnTo>
                      <a:pt x="373" y="176"/>
                    </a:lnTo>
                    <a:lnTo>
                      <a:pt x="373" y="178"/>
                    </a:lnTo>
                    <a:lnTo>
                      <a:pt x="373" y="182"/>
                    </a:lnTo>
                    <a:lnTo>
                      <a:pt x="373" y="184"/>
                    </a:lnTo>
                    <a:lnTo>
                      <a:pt x="373" y="186"/>
                    </a:lnTo>
                    <a:lnTo>
                      <a:pt x="373" y="188"/>
                    </a:lnTo>
                    <a:lnTo>
                      <a:pt x="373" y="190"/>
                    </a:lnTo>
                    <a:lnTo>
                      <a:pt x="373" y="192"/>
                    </a:lnTo>
                    <a:lnTo>
                      <a:pt x="373" y="194"/>
                    </a:lnTo>
                    <a:lnTo>
                      <a:pt x="374" y="196"/>
                    </a:lnTo>
                    <a:lnTo>
                      <a:pt x="374" y="198"/>
                    </a:lnTo>
                    <a:lnTo>
                      <a:pt x="374" y="199"/>
                    </a:lnTo>
                    <a:lnTo>
                      <a:pt x="374" y="201"/>
                    </a:lnTo>
                    <a:lnTo>
                      <a:pt x="374" y="205"/>
                    </a:lnTo>
                    <a:lnTo>
                      <a:pt x="374" y="207"/>
                    </a:lnTo>
                    <a:lnTo>
                      <a:pt x="374" y="209"/>
                    </a:lnTo>
                    <a:lnTo>
                      <a:pt x="374" y="211"/>
                    </a:lnTo>
                    <a:lnTo>
                      <a:pt x="374" y="213"/>
                    </a:lnTo>
                    <a:lnTo>
                      <a:pt x="374" y="215"/>
                    </a:lnTo>
                    <a:lnTo>
                      <a:pt x="376" y="217"/>
                    </a:lnTo>
                    <a:lnTo>
                      <a:pt x="376" y="219"/>
                    </a:lnTo>
                    <a:lnTo>
                      <a:pt x="376" y="221"/>
                    </a:lnTo>
                    <a:lnTo>
                      <a:pt x="376" y="223"/>
                    </a:lnTo>
                    <a:lnTo>
                      <a:pt x="376" y="224"/>
                    </a:lnTo>
                    <a:lnTo>
                      <a:pt x="378" y="224"/>
                    </a:lnTo>
                    <a:lnTo>
                      <a:pt x="380" y="224"/>
                    </a:lnTo>
                    <a:lnTo>
                      <a:pt x="380" y="223"/>
                    </a:lnTo>
                    <a:lnTo>
                      <a:pt x="380" y="221"/>
                    </a:lnTo>
                    <a:lnTo>
                      <a:pt x="382" y="219"/>
                    </a:lnTo>
                    <a:lnTo>
                      <a:pt x="382" y="217"/>
                    </a:lnTo>
                    <a:lnTo>
                      <a:pt x="384" y="215"/>
                    </a:lnTo>
                    <a:lnTo>
                      <a:pt x="384" y="211"/>
                    </a:lnTo>
                    <a:lnTo>
                      <a:pt x="384" y="209"/>
                    </a:lnTo>
                    <a:lnTo>
                      <a:pt x="386" y="205"/>
                    </a:lnTo>
                    <a:lnTo>
                      <a:pt x="386" y="203"/>
                    </a:lnTo>
                    <a:lnTo>
                      <a:pt x="388" y="199"/>
                    </a:lnTo>
                    <a:lnTo>
                      <a:pt x="388" y="196"/>
                    </a:lnTo>
                    <a:lnTo>
                      <a:pt x="390" y="194"/>
                    </a:lnTo>
                    <a:lnTo>
                      <a:pt x="390" y="190"/>
                    </a:lnTo>
                    <a:lnTo>
                      <a:pt x="392" y="186"/>
                    </a:lnTo>
                    <a:lnTo>
                      <a:pt x="394" y="182"/>
                    </a:lnTo>
                    <a:lnTo>
                      <a:pt x="394" y="180"/>
                    </a:lnTo>
                    <a:lnTo>
                      <a:pt x="396" y="176"/>
                    </a:lnTo>
                    <a:lnTo>
                      <a:pt x="397" y="173"/>
                    </a:lnTo>
                    <a:lnTo>
                      <a:pt x="397" y="171"/>
                    </a:lnTo>
                    <a:lnTo>
                      <a:pt x="399" y="167"/>
                    </a:lnTo>
                    <a:lnTo>
                      <a:pt x="401" y="163"/>
                    </a:lnTo>
                    <a:lnTo>
                      <a:pt x="403" y="161"/>
                    </a:lnTo>
                    <a:lnTo>
                      <a:pt x="403" y="157"/>
                    </a:lnTo>
                    <a:lnTo>
                      <a:pt x="405" y="153"/>
                    </a:lnTo>
                    <a:lnTo>
                      <a:pt x="407" y="151"/>
                    </a:lnTo>
                    <a:lnTo>
                      <a:pt x="409" y="150"/>
                    </a:lnTo>
                    <a:lnTo>
                      <a:pt x="411" y="146"/>
                    </a:lnTo>
                    <a:lnTo>
                      <a:pt x="413" y="144"/>
                    </a:lnTo>
                    <a:lnTo>
                      <a:pt x="413" y="140"/>
                    </a:lnTo>
                    <a:lnTo>
                      <a:pt x="415" y="138"/>
                    </a:lnTo>
                    <a:lnTo>
                      <a:pt x="417" y="136"/>
                    </a:lnTo>
                    <a:lnTo>
                      <a:pt x="419" y="134"/>
                    </a:lnTo>
                    <a:lnTo>
                      <a:pt x="420" y="132"/>
                    </a:lnTo>
                    <a:lnTo>
                      <a:pt x="422" y="130"/>
                    </a:lnTo>
                    <a:lnTo>
                      <a:pt x="424" y="128"/>
                    </a:lnTo>
                    <a:lnTo>
                      <a:pt x="426" y="127"/>
                    </a:lnTo>
                    <a:lnTo>
                      <a:pt x="426" y="125"/>
                    </a:lnTo>
                    <a:lnTo>
                      <a:pt x="428" y="125"/>
                    </a:lnTo>
                    <a:lnTo>
                      <a:pt x="430" y="123"/>
                    </a:lnTo>
                    <a:lnTo>
                      <a:pt x="432" y="123"/>
                    </a:lnTo>
                    <a:lnTo>
                      <a:pt x="434" y="121"/>
                    </a:lnTo>
                    <a:lnTo>
                      <a:pt x="436" y="121"/>
                    </a:lnTo>
                    <a:lnTo>
                      <a:pt x="438" y="123"/>
                    </a:lnTo>
                    <a:lnTo>
                      <a:pt x="440" y="125"/>
                    </a:lnTo>
                    <a:lnTo>
                      <a:pt x="440" y="127"/>
                    </a:lnTo>
                    <a:lnTo>
                      <a:pt x="440" y="128"/>
                    </a:lnTo>
                    <a:lnTo>
                      <a:pt x="440" y="130"/>
                    </a:lnTo>
                    <a:lnTo>
                      <a:pt x="440" y="132"/>
                    </a:lnTo>
                    <a:lnTo>
                      <a:pt x="440" y="134"/>
                    </a:lnTo>
                    <a:lnTo>
                      <a:pt x="440" y="138"/>
                    </a:lnTo>
                    <a:lnTo>
                      <a:pt x="440" y="140"/>
                    </a:lnTo>
                    <a:lnTo>
                      <a:pt x="440" y="144"/>
                    </a:lnTo>
                    <a:lnTo>
                      <a:pt x="440" y="146"/>
                    </a:lnTo>
                    <a:lnTo>
                      <a:pt x="438" y="150"/>
                    </a:lnTo>
                    <a:lnTo>
                      <a:pt x="438" y="153"/>
                    </a:lnTo>
                    <a:lnTo>
                      <a:pt x="438" y="157"/>
                    </a:lnTo>
                    <a:lnTo>
                      <a:pt x="436" y="161"/>
                    </a:lnTo>
                    <a:lnTo>
                      <a:pt x="436" y="167"/>
                    </a:lnTo>
                    <a:lnTo>
                      <a:pt x="434" y="171"/>
                    </a:lnTo>
                    <a:lnTo>
                      <a:pt x="434" y="175"/>
                    </a:lnTo>
                    <a:lnTo>
                      <a:pt x="432" y="178"/>
                    </a:lnTo>
                    <a:lnTo>
                      <a:pt x="430" y="184"/>
                    </a:lnTo>
                    <a:lnTo>
                      <a:pt x="430" y="188"/>
                    </a:lnTo>
                    <a:lnTo>
                      <a:pt x="428" y="194"/>
                    </a:lnTo>
                    <a:lnTo>
                      <a:pt x="426" y="198"/>
                    </a:lnTo>
                    <a:lnTo>
                      <a:pt x="424" y="203"/>
                    </a:lnTo>
                    <a:lnTo>
                      <a:pt x="422" y="209"/>
                    </a:lnTo>
                    <a:lnTo>
                      <a:pt x="420" y="213"/>
                    </a:lnTo>
                    <a:lnTo>
                      <a:pt x="420" y="219"/>
                    </a:lnTo>
                    <a:lnTo>
                      <a:pt x="419" y="223"/>
                    </a:lnTo>
                    <a:lnTo>
                      <a:pt x="417" y="226"/>
                    </a:lnTo>
                    <a:lnTo>
                      <a:pt x="417" y="232"/>
                    </a:lnTo>
                    <a:lnTo>
                      <a:pt x="415" y="236"/>
                    </a:lnTo>
                    <a:lnTo>
                      <a:pt x="415" y="240"/>
                    </a:lnTo>
                    <a:lnTo>
                      <a:pt x="413" y="244"/>
                    </a:lnTo>
                    <a:lnTo>
                      <a:pt x="413" y="247"/>
                    </a:lnTo>
                    <a:lnTo>
                      <a:pt x="413" y="251"/>
                    </a:lnTo>
                    <a:lnTo>
                      <a:pt x="411" y="255"/>
                    </a:lnTo>
                    <a:lnTo>
                      <a:pt x="411" y="259"/>
                    </a:lnTo>
                    <a:lnTo>
                      <a:pt x="411" y="261"/>
                    </a:lnTo>
                    <a:lnTo>
                      <a:pt x="411" y="265"/>
                    </a:lnTo>
                    <a:lnTo>
                      <a:pt x="409" y="269"/>
                    </a:lnTo>
                    <a:lnTo>
                      <a:pt x="409" y="271"/>
                    </a:lnTo>
                    <a:lnTo>
                      <a:pt x="409" y="272"/>
                    </a:lnTo>
                    <a:lnTo>
                      <a:pt x="409" y="276"/>
                    </a:lnTo>
                    <a:lnTo>
                      <a:pt x="409" y="278"/>
                    </a:lnTo>
                    <a:lnTo>
                      <a:pt x="409" y="280"/>
                    </a:lnTo>
                    <a:lnTo>
                      <a:pt x="409" y="282"/>
                    </a:lnTo>
                    <a:lnTo>
                      <a:pt x="409" y="284"/>
                    </a:lnTo>
                    <a:lnTo>
                      <a:pt x="409" y="286"/>
                    </a:lnTo>
                    <a:lnTo>
                      <a:pt x="409" y="288"/>
                    </a:lnTo>
                    <a:lnTo>
                      <a:pt x="409" y="290"/>
                    </a:lnTo>
                    <a:lnTo>
                      <a:pt x="409" y="292"/>
                    </a:lnTo>
                    <a:lnTo>
                      <a:pt x="409" y="294"/>
                    </a:lnTo>
                    <a:lnTo>
                      <a:pt x="373" y="382"/>
                    </a:lnTo>
                    <a:lnTo>
                      <a:pt x="2" y="257"/>
                    </a:lnTo>
                    <a:lnTo>
                      <a:pt x="0" y="251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32"/>
                    </a:lnTo>
                    <a:lnTo>
                      <a:pt x="0" y="226"/>
                    </a:lnTo>
                    <a:lnTo>
                      <a:pt x="2" y="221"/>
                    </a:lnTo>
                    <a:lnTo>
                      <a:pt x="2" y="215"/>
                    </a:lnTo>
                    <a:lnTo>
                      <a:pt x="4" y="209"/>
                    </a:lnTo>
                    <a:lnTo>
                      <a:pt x="4" y="203"/>
                    </a:lnTo>
                    <a:lnTo>
                      <a:pt x="6" y="198"/>
                    </a:lnTo>
                    <a:lnTo>
                      <a:pt x="6" y="192"/>
                    </a:lnTo>
                    <a:lnTo>
                      <a:pt x="8" y="186"/>
                    </a:lnTo>
                    <a:lnTo>
                      <a:pt x="10" y="180"/>
                    </a:lnTo>
                    <a:lnTo>
                      <a:pt x="12" y="175"/>
                    </a:lnTo>
                    <a:lnTo>
                      <a:pt x="14" y="171"/>
                    </a:lnTo>
                    <a:lnTo>
                      <a:pt x="16" y="165"/>
                    </a:lnTo>
                    <a:lnTo>
                      <a:pt x="18" y="161"/>
                    </a:lnTo>
                    <a:lnTo>
                      <a:pt x="19" y="155"/>
                    </a:lnTo>
                    <a:lnTo>
                      <a:pt x="21" y="151"/>
                    </a:lnTo>
                    <a:lnTo>
                      <a:pt x="23" y="148"/>
                    </a:lnTo>
                    <a:lnTo>
                      <a:pt x="25" y="144"/>
                    </a:lnTo>
                    <a:lnTo>
                      <a:pt x="27" y="140"/>
                    </a:lnTo>
                    <a:lnTo>
                      <a:pt x="31" y="136"/>
                    </a:lnTo>
                    <a:lnTo>
                      <a:pt x="33" y="132"/>
                    </a:lnTo>
                    <a:lnTo>
                      <a:pt x="35" y="128"/>
                    </a:lnTo>
                    <a:lnTo>
                      <a:pt x="37" y="127"/>
                    </a:lnTo>
                    <a:lnTo>
                      <a:pt x="39" y="123"/>
                    </a:lnTo>
                    <a:lnTo>
                      <a:pt x="41" y="121"/>
                    </a:lnTo>
                    <a:lnTo>
                      <a:pt x="42" y="119"/>
                    </a:lnTo>
                    <a:lnTo>
                      <a:pt x="42" y="117"/>
                    </a:lnTo>
                    <a:lnTo>
                      <a:pt x="44" y="115"/>
                    </a:lnTo>
                    <a:lnTo>
                      <a:pt x="46" y="113"/>
                    </a:lnTo>
                    <a:lnTo>
                      <a:pt x="48" y="111"/>
                    </a:lnTo>
                    <a:lnTo>
                      <a:pt x="50" y="111"/>
                    </a:lnTo>
                    <a:lnTo>
                      <a:pt x="52" y="111"/>
                    </a:lnTo>
                    <a:lnTo>
                      <a:pt x="52" y="113"/>
                    </a:lnTo>
                    <a:lnTo>
                      <a:pt x="52" y="115"/>
                    </a:lnTo>
                    <a:lnTo>
                      <a:pt x="52" y="117"/>
                    </a:lnTo>
                    <a:lnTo>
                      <a:pt x="52" y="119"/>
                    </a:lnTo>
                    <a:lnTo>
                      <a:pt x="52" y="121"/>
                    </a:lnTo>
                    <a:lnTo>
                      <a:pt x="52" y="123"/>
                    </a:lnTo>
                    <a:lnTo>
                      <a:pt x="52" y="125"/>
                    </a:lnTo>
                    <a:lnTo>
                      <a:pt x="52" y="127"/>
                    </a:lnTo>
                    <a:lnTo>
                      <a:pt x="52" y="128"/>
                    </a:lnTo>
                    <a:lnTo>
                      <a:pt x="50" y="130"/>
                    </a:lnTo>
                    <a:lnTo>
                      <a:pt x="50" y="132"/>
                    </a:lnTo>
                    <a:lnTo>
                      <a:pt x="52" y="132"/>
                    </a:lnTo>
                    <a:lnTo>
                      <a:pt x="54" y="132"/>
                    </a:lnTo>
                    <a:lnTo>
                      <a:pt x="54" y="130"/>
                    </a:lnTo>
                    <a:lnTo>
                      <a:pt x="56" y="128"/>
                    </a:lnTo>
                    <a:lnTo>
                      <a:pt x="56" y="127"/>
                    </a:lnTo>
                    <a:lnTo>
                      <a:pt x="58" y="125"/>
                    </a:lnTo>
                    <a:lnTo>
                      <a:pt x="60" y="121"/>
                    </a:lnTo>
                    <a:lnTo>
                      <a:pt x="62" y="117"/>
                    </a:lnTo>
                    <a:lnTo>
                      <a:pt x="64" y="115"/>
                    </a:lnTo>
                    <a:lnTo>
                      <a:pt x="65" y="111"/>
                    </a:lnTo>
                    <a:lnTo>
                      <a:pt x="69" y="107"/>
                    </a:lnTo>
                    <a:lnTo>
                      <a:pt x="71" y="103"/>
                    </a:lnTo>
                    <a:lnTo>
                      <a:pt x="75" y="100"/>
                    </a:lnTo>
                    <a:lnTo>
                      <a:pt x="77" y="94"/>
                    </a:lnTo>
                    <a:lnTo>
                      <a:pt x="81" y="90"/>
                    </a:lnTo>
                    <a:lnTo>
                      <a:pt x="85" y="86"/>
                    </a:lnTo>
                    <a:lnTo>
                      <a:pt x="89" y="82"/>
                    </a:lnTo>
                    <a:lnTo>
                      <a:pt x="92" y="77"/>
                    </a:lnTo>
                    <a:lnTo>
                      <a:pt x="96" y="73"/>
                    </a:lnTo>
                    <a:lnTo>
                      <a:pt x="100" y="69"/>
                    </a:lnTo>
                    <a:lnTo>
                      <a:pt x="104" y="63"/>
                    </a:lnTo>
                    <a:lnTo>
                      <a:pt x="110" y="59"/>
                    </a:lnTo>
                    <a:lnTo>
                      <a:pt x="113" y="55"/>
                    </a:lnTo>
                    <a:lnTo>
                      <a:pt x="117" y="50"/>
                    </a:lnTo>
                    <a:lnTo>
                      <a:pt x="121" y="46"/>
                    </a:lnTo>
                    <a:lnTo>
                      <a:pt x="125" y="42"/>
                    </a:lnTo>
                    <a:lnTo>
                      <a:pt x="129" y="38"/>
                    </a:lnTo>
                    <a:lnTo>
                      <a:pt x="133" y="32"/>
                    </a:lnTo>
                    <a:lnTo>
                      <a:pt x="136" y="29"/>
                    </a:lnTo>
                    <a:lnTo>
                      <a:pt x="140" y="27"/>
                    </a:lnTo>
                    <a:lnTo>
                      <a:pt x="144" y="23"/>
                    </a:lnTo>
                    <a:lnTo>
                      <a:pt x="148" y="19"/>
                    </a:lnTo>
                    <a:lnTo>
                      <a:pt x="152" y="15"/>
                    </a:lnTo>
                    <a:lnTo>
                      <a:pt x="154" y="13"/>
                    </a:lnTo>
                    <a:lnTo>
                      <a:pt x="158" y="9"/>
                    </a:lnTo>
                    <a:lnTo>
                      <a:pt x="160" y="7"/>
                    </a:lnTo>
                    <a:lnTo>
                      <a:pt x="163" y="6"/>
                    </a:lnTo>
                    <a:lnTo>
                      <a:pt x="165" y="4"/>
                    </a:lnTo>
                    <a:close/>
                  </a:path>
                </a:pathLst>
              </a:custGeom>
              <a:solidFill>
                <a:srgbClr val="3084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26" name="Freeform 902"/>
              <p:cNvSpPr>
                <a:spLocks noChangeAspect="1"/>
              </p:cNvSpPr>
              <p:nvPr/>
            </p:nvSpPr>
            <p:spPr bwMode="auto">
              <a:xfrm>
                <a:off x="1422" y="3424"/>
                <a:ext cx="329" cy="252"/>
              </a:xfrm>
              <a:custGeom>
                <a:avLst/>
                <a:gdLst>
                  <a:gd name="T0" fmla="*/ 6 w 434"/>
                  <a:gd name="T1" fmla="*/ 1 h 359"/>
                  <a:gd name="T2" fmla="*/ 6 w 434"/>
                  <a:gd name="T3" fmla="*/ 1 h 359"/>
                  <a:gd name="T4" fmla="*/ 6 w 434"/>
                  <a:gd name="T5" fmla="*/ 1 h 359"/>
                  <a:gd name="T6" fmla="*/ 5 w 434"/>
                  <a:gd name="T7" fmla="*/ 1 h 359"/>
                  <a:gd name="T8" fmla="*/ 5 w 434"/>
                  <a:gd name="T9" fmla="*/ 1 h 359"/>
                  <a:gd name="T10" fmla="*/ 5 w 434"/>
                  <a:gd name="T11" fmla="*/ 2 h 359"/>
                  <a:gd name="T12" fmla="*/ 6 w 434"/>
                  <a:gd name="T13" fmla="*/ 2 h 359"/>
                  <a:gd name="T14" fmla="*/ 6 w 434"/>
                  <a:gd name="T15" fmla="*/ 1 h 359"/>
                  <a:gd name="T16" fmla="*/ 6 w 434"/>
                  <a:gd name="T17" fmla="*/ 1 h 359"/>
                  <a:gd name="T18" fmla="*/ 8 w 434"/>
                  <a:gd name="T19" fmla="*/ 1 h 359"/>
                  <a:gd name="T20" fmla="*/ 7 w 434"/>
                  <a:gd name="T21" fmla="*/ 1 h 359"/>
                  <a:gd name="T22" fmla="*/ 7 w 434"/>
                  <a:gd name="T23" fmla="*/ 2 h 359"/>
                  <a:gd name="T24" fmla="*/ 7 w 434"/>
                  <a:gd name="T25" fmla="*/ 2 h 359"/>
                  <a:gd name="T26" fmla="*/ 8 w 434"/>
                  <a:gd name="T27" fmla="*/ 3 h 359"/>
                  <a:gd name="T28" fmla="*/ 8 w 434"/>
                  <a:gd name="T29" fmla="*/ 3 h 359"/>
                  <a:gd name="T30" fmla="*/ 8 w 434"/>
                  <a:gd name="T31" fmla="*/ 4 h 359"/>
                  <a:gd name="T32" fmla="*/ 8 w 434"/>
                  <a:gd name="T33" fmla="*/ 3 h 359"/>
                  <a:gd name="T34" fmla="*/ 8 w 434"/>
                  <a:gd name="T35" fmla="*/ 3 h 359"/>
                  <a:gd name="T36" fmla="*/ 9 w 434"/>
                  <a:gd name="T37" fmla="*/ 3 h 359"/>
                  <a:gd name="T38" fmla="*/ 10 w 434"/>
                  <a:gd name="T39" fmla="*/ 2 h 359"/>
                  <a:gd name="T40" fmla="*/ 10 w 434"/>
                  <a:gd name="T41" fmla="*/ 3 h 359"/>
                  <a:gd name="T42" fmla="*/ 10 w 434"/>
                  <a:gd name="T43" fmla="*/ 3 h 359"/>
                  <a:gd name="T44" fmla="*/ 11 w 434"/>
                  <a:gd name="T45" fmla="*/ 4 h 359"/>
                  <a:gd name="T46" fmla="*/ 11 w 434"/>
                  <a:gd name="T47" fmla="*/ 4 h 359"/>
                  <a:gd name="T48" fmla="*/ 11 w 434"/>
                  <a:gd name="T49" fmla="*/ 4 h 359"/>
                  <a:gd name="T50" fmla="*/ 12 w 434"/>
                  <a:gd name="T51" fmla="*/ 4 h 359"/>
                  <a:gd name="T52" fmla="*/ 12 w 434"/>
                  <a:gd name="T53" fmla="*/ 4 h 359"/>
                  <a:gd name="T54" fmla="*/ 12 w 434"/>
                  <a:gd name="T55" fmla="*/ 3 h 359"/>
                  <a:gd name="T56" fmla="*/ 12 w 434"/>
                  <a:gd name="T57" fmla="*/ 3 h 359"/>
                  <a:gd name="T58" fmla="*/ 13 w 434"/>
                  <a:gd name="T59" fmla="*/ 2 h 359"/>
                  <a:gd name="T60" fmla="*/ 13 w 434"/>
                  <a:gd name="T61" fmla="*/ 2 h 359"/>
                  <a:gd name="T62" fmla="*/ 13 w 434"/>
                  <a:gd name="T63" fmla="*/ 1 h 359"/>
                  <a:gd name="T64" fmla="*/ 13 w 434"/>
                  <a:gd name="T65" fmla="*/ 2 h 359"/>
                  <a:gd name="T66" fmla="*/ 13 w 434"/>
                  <a:gd name="T67" fmla="*/ 2 h 359"/>
                  <a:gd name="T68" fmla="*/ 13 w 434"/>
                  <a:gd name="T69" fmla="*/ 3 h 359"/>
                  <a:gd name="T70" fmla="*/ 13 w 434"/>
                  <a:gd name="T71" fmla="*/ 3 h 359"/>
                  <a:gd name="T72" fmla="*/ 13 w 434"/>
                  <a:gd name="T73" fmla="*/ 3 h 359"/>
                  <a:gd name="T74" fmla="*/ 14 w 434"/>
                  <a:gd name="T75" fmla="*/ 3 h 359"/>
                  <a:gd name="T76" fmla="*/ 14 w 434"/>
                  <a:gd name="T77" fmla="*/ 3 h 359"/>
                  <a:gd name="T78" fmla="*/ 14 w 434"/>
                  <a:gd name="T79" fmla="*/ 2 h 359"/>
                  <a:gd name="T80" fmla="*/ 15 w 434"/>
                  <a:gd name="T81" fmla="*/ 2 h 359"/>
                  <a:gd name="T82" fmla="*/ 15 w 434"/>
                  <a:gd name="T83" fmla="*/ 2 h 359"/>
                  <a:gd name="T84" fmla="*/ 15 w 434"/>
                  <a:gd name="T85" fmla="*/ 2 h 359"/>
                  <a:gd name="T86" fmla="*/ 15 w 434"/>
                  <a:gd name="T87" fmla="*/ 2 h 359"/>
                  <a:gd name="T88" fmla="*/ 15 w 434"/>
                  <a:gd name="T89" fmla="*/ 3 h 359"/>
                  <a:gd name="T90" fmla="*/ 15 w 434"/>
                  <a:gd name="T91" fmla="*/ 3 h 359"/>
                  <a:gd name="T92" fmla="*/ 14 w 434"/>
                  <a:gd name="T93" fmla="*/ 4 h 359"/>
                  <a:gd name="T94" fmla="*/ 14 w 434"/>
                  <a:gd name="T95" fmla="*/ 4 h 359"/>
                  <a:gd name="T96" fmla="*/ 13 w 434"/>
                  <a:gd name="T97" fmla="*/ 6 h 359"/>
                  <a:gd name="T98" fmla="*/ 2 w 434"/>
                  <a:gd name="T99" fmla="*/ 3 h 359"/>
                  <a:gd name="T100" fmla="*/ 2 w 434"/>
                  <a:gd name="T101" fmla="*/ 2 h 359"/>
                  <a:gd name="T102" fmla="*/ 2 w 434"/>
                  <a:gd name="T103" fmla="*/ 2 h 359"/>
                  <a:gd name="T104" fmla="*/ 2 w 434"/>
                  <a:gd name="T105" fmla="*/ 1 h 359"/>
                  <a:gd name="T106" fmla="*/ 2 w 434"/>
                  <a:gd name="T107" fmla="*/ 1 h 359"/>
                  <a:gd name="T108" fmla="*/ 2 w 434"/>
                  <a:gd name="T109" fmla="*/ 2 h 359"/>
                  <a:gd name="T110" fmla="*/ 2 w 434"/>
                  <a:gd name="T111" fmla="*/ 1 h 359"/>
                  <a:gd name="T112" fmla="*/ 3 w 434"/>
                  <a:gd name="T113" fmla="*/ 1 h 359"/>
                  <a:gd name="T114" fmla="*/ 4 w 434"/>
                  <a:gd name="T115" fmla="*/ 1 h 359"/>
                  <a:gd name="T116" fmla="*/ 5 w 434"/>
                  <a:gd name="T117" fmla="*/ 1 h 3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34"/>
                  <a:gd name="T178" fmla="*/ 0 h 359"/>
                  <a:gd name="T179" fmla="*/ 434 w 434"/>
                  <a:gd name="T180" fmla="*/ 359 h 3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34" h="359">
                    <a:moveTo>
                      <a:pt x="152" y="4"/>
                    </a:moveTo>
                    <a:lnTo>
                      <a:pt x="154" y="2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60" y="0"/>
                    </a:lnTo>
                    <a:lnTo>
                      <a:pt x="161" y="2"/>
                    </a:lnTo>
                    <a:lnTo>
                      <a:pt x="163" y="2"/>
                    </a:lnTo>
                    <a:lnTo>
                      <a:pt x="163" y="4"/>
                    </a:lnTo>
                    <a:lnTo>
                      <a:pt x="165" y="6"/>
                    </a:lnTo>
                    <a:lnTo>
                      <a:pt x="165" y="8"/>
                    </a:lnTo>
                    <a:lnTo>
                      <a:pt x="165" y="9"/>
                    </a:lnTo>
                    <a:lnTo>
                      <a:pt x="165" y="11"/>
                    </a:lnTo>
                    <a:lnTo>
                      <a:pt x="165" y="13"/>
                    </a:lnTo>
                    <a:lnTo>
                      <a:pt x="165" y="17"/>
                    </a:lnTo>
                    <a:lnTo>
                      <a:pt x="165" y="19"/>
                    </a:lnTo>
                    <a:lnTo>
                      <a:pt x="165" y="23"/>
                    </a:lnTo>
                    <a:lnTo>
                      <a:pt x="165" y="25"/>
                    </a:lnTo>
                    <a:lnTo>
                      <a:pt x="163" y="29"/>
                    </a:lnTo>
                    <a:lnTo>
                      <a:pt x="163" y="32"/>
                    </a:lnTo>
                    <a:lnTo>
                      <a:pt x="163" y="34"/>
                    </a:lnTo>
                    <a:lnTo>
                      <a:pt x="161" y="38"/>
                    </a:lnTo>
                    <a:lnTo>
                      <a:pt x="161" y="42"/>
                    </a:lnTo>
                    <a:lnTo>
                      <a:pt x="160" y="46"/>
                    </a:lnTo>
                    <a:lnTo>
                      <a:pt x="158" y="50"/>
                    </a:lnTo>
                    <a:lnTo>
                      <a:pt x="158" y="54"/>
                    </a:lnTo>
                    <a:lnTo>
                      <a:pt x="156" y="57"/>
                    </a:lnTo>
                    <a:lnTo>
                      <a:pt x="154" y="61"/>
                    </a:lnTo>
                    <a:lnTo>
                      <a:pt x="152" y="65"/>
                    </a:lnTo>
                    <a:lnTo>
                      <a:pt x="150" y="67"/>
                    </a:lnTo>
                    <a:lnTo>
                      <a:pt x="148" y="71"/>
                    </a:lnTo>
                    <a:lnTo>
                      <a:pt x="148" y="75"/>
                    </a:lnTo>
                    <a:lnTo>
                      <a:pt x="146" y="79"/>
                    </a:lnTo>
                    <a:lnTo>
                      <a:pt x="144" y="82"/>
                    </a:lnTo>
                    <a:lnTo>
                      <a:pt x="142" y="86"/>
                    </a:lnTo>
                    <a:lnTo>
                      <a:pt x="140" y="88"/>
                    </a:lnTo>
                    <a:lnTo>
                      <a:pt x="140" y="92"/>
                    </a:lnTo>
                    <a:lnTo>
                      <a:pt x="140" y="96"/>
                    </a:lnTo>
                    <a:lnTo>
                      <a:pt x="138" y="100"/>
                    </a:lnTo>
                    <a:lnTo>
                      <a:pt x="138" y="104"/>
                    </a:lnTo>
                    <a:lnTo>
                      <a:pt x="138" y="105"/>
                    </a:lnTo>
                    <a:lnTo>
                      <a:pt x="138" y="109"/>
                    </a:lnTo>
                    <a:lnTo>
                      <a:pt x="138" y="111"/>
                    </a:lnTo>
                    <a:lnTo>
                      <a:pt x="138" y="115"/>
                    </a:lnTo>
                    <a:lnTo>
                      <a:pt x="138" y="117"/>
                    </a:lnTo>
                    <a:lnTo>
                      <a:pt x="140" y="121"/>
                    </a:lnTo>
                    <a:lnTo>
                      <a:pt x="140" y="123"/>
                    </a:lnTo>
                    <a:lnTo>
                      <a:pt x="140" y="125"/>
                    </a:lnTo>
                    <a:lnTo>
                      <a:pt x="142" y="127"/>
                    </a:lnTo>
                    <a:lnTo>
                      <a:pt x="144" y="128"/>
                    </a:lnTo>
                    <a:lnTo>
                      <a:pt x="144" y="130"/>
                    </a:lnTo>
                    <a:lnTo>
                      <a:pt x="146" y="130"/>
                    </a:lnTo>
                    <a:lnTo>
                      <a:pt x="148" y="132"/>
                    </a:lnTo>
                    <a:lnTo>
                      <a:pt x="150" y="132"/>
                    </a:lnTo>
                    <a:lnTo>
                      <a:pt x="152" y="132"/>
                    </a:lnTo>
                    <a:lnTo>
                      <a:pt x="154" y="132"/>
                    </a:lnTo>
                    <a:lnTo>
                      <a:pt x="156" y="130"/>
                    </a:lnTo>
                    <a:lnTo>
                      <a:pt x="158" y="130"/>
                    </a:lnTo>
                    <a:lnTo>
                      <a:pt x="160" y="128"/>
                    </a:lnTo>
                    <a:lnTo>
                      <a:pt x="163" y="127"/>
                    </a:lnTo>
                    <a:lnTo>
                      <a:pt x="165" y="123"/>
                    </a:lnTo>
                    <a:lnTo>
                      <a:pt x="167" y="121"/>
                    </a:lnTo>
                    <a:lnTo>
                      <a:pt x="169" y="117"/>
                    </a:lnTo>
                    <a:lnTo>
                      <a:pt x="171" y="113"/>
                    </a:lnTo>
                    <a:lnTo>
                      <a:pt x="175" y="109"/>
                    </a:lnTo>
                    <a:lnTo>
                      <a:pt x="177" y="105"/>
                    </a:lnTo>
                    <a:lnTo>
                      <a:pt x="179" y="102"/>
                    </a:lnTo>
                    <a:lnTo>
                      <a:pt x="181" y="100"/>
                    </a:lnTo>
                    <a:lnTo>
                      <a:pt x="183" y="98"/>
                    </a:lnTo>
                    <a:lnTo>
                      <a:pt x="184" y="94"/>
                    </a:lnTo>
                    <a:lnTo>
                      <a:pt x="186" y="92"/>
                    </a:lnTo>
                    <a:lnTo>
                      <a:pt x="186" y="90"/>
                    </a:lnTo>
                    <a:lnTo>
                      <a:pt x="188" y="88"/>
                    </a:lnTo>
                    <a:lnTo>
                      <a:pt x="190" y="86"/>
                    </a:lnTo>
                    <a:lnTo>
                      <a:pt x="192" y="86"/>
                    </a:lnTo>
                    <a:lnTo>
                      <a:pt x="192" y="84"/>
                    </a:lnTo>
                    <a:lnTo>
                      <a:pt x="194" y="84"/>
                    </a:lnTo>
                    <a:lnTo>
                      <a:pt x="196" y="82"/>
                    </a:lnTo>
                    <a:lnTo>
                      <a:pt x="198" y="82"/>
                    </a:lnTo>
                    <a:lnTo>
                      <a:pt x="198" y="84"/>
                    </a:lnTo>
                    <a:lnTo>
                      <a:pt x="200" y="84"/>
                    </a:lnTo>
                    <a:lnTo>
                      <a:pt x="200" y="86"/>
                    </a:lnTo>
                    <a:lnTo>
                      <a:pt x="200" y="88"/>
                    </a:lnTo>
                    <a:lnTo>
                      <a:pt x="200" y="90"/>
                    </a:lnTo>
                    <a:lnTo>
                      <a:pt x="200" y="92"/>
                    </a:lnTo>
                    <a:lnTo>
                      <a:pt x="198" y="94"/>
                    </a:lnTo>
                    <a:lnTo>
                      <a:pt x="198" y="96"/>
                    </a:lnTo>
                    <a:lnTo>
                      <a:pt x="198" y="98"/>
                    </a:lnTo>
                    <a:lnTo>
                      <a:pt x="198" y="102"/>
                    </a:lnTo>
                    <a:lnTo>
                      <a:pt x="196" y="104"/>
                    </a:lnTo>
                    <a:lnTo>
                      <a:pt x="196" y="107"/>
                    </a:lnTo>
                    <a:lnTo>
                      <a:pt x="194" y="109"/>
                    </a:lnTo>
                    <a:lnTo>
                      <a:pt x="194" y="113"/>
                    </a:lnTo>
                    <a:lnTo>
                      <a:pt x="194" y="115"/>
                    </a:lnTo>
                    <a:lnTo>
                      <a:pt x="192" y="119"/>
                    </a:lnTo>
                    <a:lnTo>
                      <a:pt x="192" y="121"/>
                    </a:lnTo>
                    <a:lnTo>
                      <a:pt x="192" y="125"/>
                    </a:lnTo>
                    <a:lnTo>
                      <a:pt x="192" y="128"/>
                    </a:lnTo>
                    <a:lnTo>
                      <a:pt x="192" y="130"/>
                    </a:lnTo>
                    <a:lnTo>
                      <a:pt x="192" y="134"/>
                    </a:lnTo>
                    <a:lnTo>
                      <a:pt x="194" y="136"/>
                    </a:lnTo>
                    <a:lnTo>
                      <a:pt x="194" y="140"/>
                    </a:lnTo>
                    <a:lnTo>
                      <a:pt x="194" y="142"/>
                    </a:lnTo>
                    <a:lnTo>
                      <a:pt x="194" y="146"/>
                    </a:lnTo>
                    <a:lnTo>
                      <a:pt x="196" y="150"/>
                    </a:lnTo>
                    <a:lnTo>
                      <a:pt x="196" y="152"/>
                    </a:lnTo>
                    <a:lnTo>
                      <a:pt x="198" y="155"/>
                    </a:lnTo>
                    <a:lnTo>
                      <a:pt x="198" y="159"/>
                    </a:lnTo>
                    <a:lnTo>
                      <a:pt x="198" y="161"/>
                    </a:lnTo>
                    <a:lnTo>
                      <a:pt x="200" y="165"/>
                    </a:lnTo>
                    <a:lnTo>
                      <a:pt x="200" y="169"/>
                    </a:lnTo>
                    <a:lnTo>
                      <a:pt x="202" y="173"/>
                    </a:lnTo>
                    <a:lnTo>
                      <a:pt x="202" y="176"/>
                    </a:lnTo>
                    <a:lnTo>
                      <a:pt x="204" y="180"/>
                    </a:lnTo>
                    <a:lnTo>
                      <a:pt x="204" y="184"/>
                    </a:lnTo>
                    <a:lnTo>
                      <a:pt x="206" y="188"/>
                    </a:lnTo>
                    <a:lnTo>
                      <a:pt x="206" y="192"/>
                    </a:lnTo>
                    <a:lnTo>
                      <a:pt x="206" y="196"/>
                    </a:lnTo>
                    <a:lnTo>
                      <a:pt x="207" y="200"/>
                    </a:lnTo>
                    <a:lnTo>
                      <a:pt x="207" y="205"/>
                    </a:lnTo>
                    <a:lnTo>
                      <a:pt x="207" y="209"/>
                    </a:lnTo>
                    <a:lnTo>
                      <a:pt x="209" y="215"/>
                    </a:lnTo>
                    <a:lnTo>
                      <a:pt x="209" y="219"/>
                    </a:lnTo>
                    <a:lnTo>
                      <a:pt x="209" y="223"/>
                    </a:lnTo>
                    <a:lnTo>
                      <a:pt x="211" y="226"/>
                    </a:lnTo>
                    <a:lnTo>
                      <a:pt x="211" y="230"/>
                    </a:lnTo>
                    <a:lnTo>
                      <a:pt x="211" y="232"/>
                    </a:lnTo>
                    <a:lnTo>
                      <a:pt x="213" y="234"/>
                    </a:lnTo>
                    <a:lnTo>
                      <a:pt x="213" y="236"/>
                    </a:lnTo>
                    <a:lnTo>
                      <a:pt x="215" y="238"/>
                    </a:lnTo>
                    <a:lnTo>
                      <a:pt x="217" y="238"/>
                    </a:lnTo>
                    <a:lnTo>
                      <a:pt x="219" y="236"/>
                    </a:lnTo>
                    <a:lnTo>
                      <a:pt x="221" y="236"/>
                    </a:lnTo>
                    <a:lnTo>
                      <a:pt x="223" y="234"/>
                    </a:lnTo>
                    <a:lnTo>
                      <a:pt x="225" y="232"/>
                    </a:lnTo>
                    <a:lnTo>
                      <a:pt x="227" y="230"/>
                    </a:lnTo>
                    <a:lnTo>
                      <a:pt x="227" y="226"/>
                    </a:lnTo>
                    <a:lnTo>
                      <a:pt x="229" y="224"/>
                    </a:lnTo>
                    <a:lnTo>
                      <a:pt x="231" y="221"/>
                    </a:lnTo>
                    <a:lnTo>
                      <a:pt x="232" y="219"/>
                    </a:lnTo>
                    <a:lnTo>
                      <a:pt x="234" y="215"/>
                    </a:lnTo>
                    <a:lnTo>
                      <a:pt x="236" y="211"/>
                    </a:lnTo>
                    <a:lnTo>
                      <a:pt x="238" y="207"/>
                    </a:lnTo>
                    <a:lnTo>
                      <a:pt x="240" y="203"/>
                    </a:lnTo>
                    <a:lnTo>
                      <a:pt x="242" y="200"/>
                    </a:lnTo>
                    <a:lnTo>
                      <a:pt x="246" y="196"/>
                    </a:lnTo>
                    <a:lnTo>
                      <a:pt x="248" y="192"/>
                    </a:lnTo>
                    <a:lnTo>
                      <a:pt x="250" y="188"/>
                    </a:lnTo>
                    <a:lnTo>
                      <a:pt x="252" y="184"/>
                    </a:lnTo>
                    <a:lnTo>
                      <a:pt x="254" y="180"/>
                    </a:lnTo>
                    <a:lnTo>
                      <a:pt x="255" y="176"/>
                    </a:lnTo>
                    <a:lnTo>
                      <a:pt x="257" y="173"/>
                    </a:lnTo>
                    <a:lnTo>
                      <a:pt x="259" y="169"/>
                    </a:lnTo>
                    <a:lnTo>
                      <a:pt x="261" y="165"/>
                    </a:lnTo>
                    <a:lnTo>
                      <a:pt x="263" y="163"/>
                    </a:lnTo>
                    <a:lnTo>
                      <a:pt x="265" y="161"/>
                    </a:lnTo>
                    <a:lnTo>
                      <a:pt x="267" y="159"/>
                    </a:lnTo>
                    <a:lnTo>
                      <a:pt x="267" y="157"/>
                    </a:lnTo>
                    <a:lnTo>
                      <a:pt x="269" y="157"/>
                    </a:lnTo>
                    <a:lnTo>
                      <a:pt x="271" y="155"/>
                    </a:lnTo>
                    <a:lnTo>
                      <a:pt x="271" y="157"/>
                    </a:lnTo>
                    <a:lnTo>
                      <a:pt x="273" y="157"/>
                    </a:lnTo>
                    <a:lnTo>
                      <a:pt x="275" y="159"/>
                    </a:lnTo>
                    <a:lnTo>
                      <a:pt x="275" y="161"/>
                    </a:lnTo>
                    <a:lnTo>
                      <a:pt x="275" y="163"/>
                    </a:lnTo>
                    <a:lnTo>
                      <a:pt x="277" y="165"/>
                    </a:lnTo>
                    <a:lnTo>
                      <a:pt x="277" y="169"/>
                    </a:lnTo>
                    <a:lnTo>
                      <a:pt x="277" y="171"/>
                    </a:lnTo>
                    <a:lnTo>
                      <a:pt x="278" y="175"/>
                    </a:lnTo>
                    <a:lnTo>
                      <a:pt x="278" y="178"/>
                    </a:lnTo>
                    <a:lnTo>
                      <a:pt x="278" y="182"/>
                    </a:lnTo>
                    <a:lnTo>
                      <a:pt x="280" y="186"/>
                    </a:lnTo>
                    <a:lnTo>
                      <a:pt x="280" y="190"/>
                    </a:lnTo>
                    <a:lnTo>
                      <a:pt x="280" y="194"/>
                    </a:lnTo>
                    <a:lnTo>
                      <a:pt x="282" y="198"/>
                    </a:lnTo>
                    <a:lnTo>
                      <a:pt x="282" y="203"/>
                    </a:lnTo>
                    <a:lnTo>
                      <a:pt x="282" y="207"/>
                    </a:lnTo>
                    <a:lnTo>
                      <a:pt x="284" y="213"/>
                    </a:lnTo>
                    <a:lnTo>
                      <a:pt x="284" y="217"/>
                    </a:lnTo>
                    <a:lnTo>
                      <a:pt x="284" y="223"/>
                    </a:lnTo>
                    <a:lnTo>
                      <a:pt x="286" y="226"/>
                    </a:lnTo>
                    <a:lnTo>
                      <a:pt x="288" y="232"/>
                    </a:lnTo>
                    <a:lnTo>
                      <a:pt x="288" y="236"/>
                    </a:lnTo>
                    <a:lnTo>
                      <a:pt x="290" y="242"/>
                    </a:lnTo>
                    <a:lnTo>
                      <a:pt x="292" y="246"/>
                    </a:lnTo>
                    <a:lnTo>
                      <a:pt x="292" y="251"/>
                    </a:lnTo>
                    <a:lnTo>
                      <a:pt x="294" y="255"/>
                    </a:lnTo>
                    <a:lnTo>
                      <a:pt x="296" y="261"/>
                    </a:lnTo>
                    <a:lnTo>
                      <a:pt x="298" y="265"/>
                    </a:lnTo>
                    <a:lnTo>
                      <a:pt x="300" y="269"/>
                    </a:lnTo>
                    <a:lnTo>
                      <a:pt x="302" y="272"/>
                    </a:lnTo>
                    <a:lnTo>
                      <a:pt x="303" y="276"/>
                    </a:lnTo>
                    <a:lnTo>
                      <a:pt x="307" y="280"/>
                    </a:lnTo>
                    <a:lnTo>
                      <a:pt x="309" y="284"/>
                    </a:lnTo>
                    <a:lnTo>
                      <a:pt x="311" y="288"/>
                    </a:lnTo>
                    <a:lnTo>
                      <a:pt x="313" y="292"/>
                    </a:lnTo>
                    <a:lnTo>
                      <a:pt x="315" y="294"/>
                    </a:lnTo>
                    <a:lnTo>
                      <a:pt x="319" y="296"/>
                    </a:lnTo>
                    <a:lnTo>
                      <a:pt x="321" y="297"/>
                    </a:lnTo>
                    <a:lnTo>
                      <a:pt x="323" y="299"/>
                    </a:lnTo>
                    <a:lnTo>
                      <a:pt x="325" y="301"/>
                    </a:lnTo>
                    <a:lnTo>
                      <a:pt x="326" y="303"/>
                    </a:lnTo>
                    <a:lnTo>
                      <a:pt x="328" y="305"/>
                    </a:lnTo>
                    <a:lnTo>
                      <a:pt x="332" y="305"/>
                    </a:lnTo>
                    <a:lnTo>
                      <a:pt x="334" y="305"/>
                    </a:lnTo>
                    <a:lnTo>
                      <a:pt x="336" y="305"/>
                    </a:lnTo>
                    <a:lnTo>
                      <a:pt x="338" y="303"/>
                    </a:lnTo>
                    <a:lnTo>
                      <a:pt x="340" y="303"/>
                    </a:lnTo>
                    <a:lnTo>
                      <a:pt x="340" y="301"/>
                    </a:lnTo>
                    <a:lnTo>
                      <a:pt x="342" y="299"/>
                    </a:lnTo>
                    <a:lnTo>
                      <a:pt x="342" y="296"/>
                    </a:lnTo>
                    <a:lnTo>
                      <a:pt x="342" y="294"/>
                    </a:lnTo>
                    <a:lnTo>
                      <a:pt x="342" y="290"/>
                    </a:lnTo>
                    <a:lnTo>
                      <a:pt x="342" y="286"/>
                    </a:lnTo>
                    <a:lnTo>
                      <a:pt x="342" y="280"/>
                    </a:lnTo>
                    <a:lnTo>
                      <a:pt x="342" y="274"/>
                    </a:lnTo>
                    <a:lnTo>
                      <a:pt x="342" y="271"/>
                    </a:lnTo>
                    <a:lnTo>
                      <a:pt x="340" y="265"/>
                    </a:lnTo>
                    <a:lnTo>
                      <a:pt x="340" y="259"/>
                    </a:lnTo>
                    <a:lnTo>
                      <a:pt x="340" y="253"/>
                    </a:lnTo>
                    <a:lnTo>
                      <a:pt x="340" y="248"/>
                    </a:lnTo>
                    <a:lnTo>
                      <a:pt x="338" y="244"/>
                    </a:lnTo>
                    <a:lnTo>
                      <a:pt x="338" y="238"/>
                    </a:lnTo>
                    <a:lnTo>
                      <a:pt x="338" y="232"/>
                    </a:lnTo>
                    <a:lnTo>
                      <a:pt x="338" y="226"/>
                    </a:lnTo>
                    <a:lnTo>
                      <a:pt x="338" y="223"/>
                    </a:lnTo>
                    <a:lnTo>
                      <a:pt x="340" y="217"/>
                    </a:lnTo>
                    <a:lnTo>
                      <a:pt x="340" y="211"/>
                    </a:lnTo>
                    <a:lnTo>
                      <a:pt x="340" y="205"/>
                    </a:lnTo>
                    <a:lnTo>
                      <a:pt x="340" y="201"/>
                    </a:lnTo>
                    <a:lnTo>
                      <a:pt x="340" y="196"/>
                    </a:lnTo>
                    <a:lnTo>
                      <a:pt x="342" y="192"/>
                    </a:lnTo>
                    <a:lnTo>
                      <a:pt x="342" y="186"/>
                    </a:lnTo>
                    <a:lnTo>
                      <a:pt x="342" y="180"/>
                    </a:lnTo>
                    <a:lnTo>
                      <a:pt x="344" y="176"/>
                    </a:lnTo>
                    <a:lnTo>
                      <a:pt x="344" y="171"/>
                    </a:lnTo>
                    <a:lnTo>
                      <a:pt x="344" y="167"/>
                    </a:lnTo>
                    <a:lnTo>
                      <a:pt x="346" y="163"/>
                    </a:lnTo>
                    <a:lnTo>
                      <a:pt x="346" y="157"/>
                    </a:lnTo>
                    <a:lnTo>
                      <a:pt x="348" y="153"/>
                    </a:lnTo>
                    <a:lnTo>
                      <a:pt x="348" y="150"/>
                    </a:lnTo>
                    <a:lnTo>
                      <a:pt x="349" y="146"/>
                    </a:lnTo>
                    <a:lnTo>
                      <a:pt x="351" y="140"/>
                    </a:lnTo>
                    <a:lnTo>
                      <a:pt x="351" y="136"/>
                    </a:lnTo>
                    <a:lnTo>
                      <a:pt x="353" y="132"/>
                    </a:lnTo>
                    <a:lnTo>
                      <a:pt x="355" y="128"/>
                    </a:lnTo>
                    <a:lnTo>
                      <a:pt x="355" y="127"/>
                    </a:lnTo>
                    <a:lnTo>
                      <a:pt x="357" y="123"/>
                    </a:lnTo>
                    <a:lnTo>
                      <a:pt x="359" y="119"/>
                    </a:lnTo>
                    <a:lnTo>
                      <a:pt x="361" y="115"/>
                    </a:lnTo>
                    <a:lnTo>
                      <a:pt x="361" y="113"/>
                    </a:lnTo>
                    <a:lnTo>
                      <a:pt x="363" y="111"/>
                    </a:lnTo>
                    <a:lnTo>
                      <a:pt x="363" y="109"/>
                    </a:lnTo>
                    <a:lnTo>
                      <a:pt x="365" y="109"/>
                    </a:lnTo>
                    <a:lnTo>
                      <a:pt x="365" y="107"/>
                    </a:lnTo>
                    <a:lnTo>
                      <a:pt x="367" y="109"/>
                    </a:lnTo>
                    <a:lnTo>
                      <a:pt x="367" y="111"/>
                    </a:lnTo>
                    <a:lnTo>
                      <a:pt x="369" y="111"/>
                    </a:lnTo>
                    <a:lnTo>
                      <a:pt x="369" y="113"/>
                    </a:lnTo>
                    <a:lnTo>
                      <a:pt x="369" y="117"/>
                    </a:lnTo>
                    <a:lnTo>
                      <a:pt x="369" y="119"/>
                    </a:lnTo>
                    <a:lnTo>
                      <a:pt x="371" y="121"/>
                    </a:lnTo>
                    <a:lnTo>
                      <a:pt x="371" y="125"/>
                    </a:lnTo>
                    <a:lnTo>
                      <a:pt x="371" y="128"/>
                    </a:lnTo>
                    <a:lnTo>
                      <a:pt x="371" y="130"/>
                    </a:lnTo>
                    <a:lnTo>
                      <a:pt x="371" y="134"/>
                    </a:lnTo>
                    <a:lnTo>
                      <a:pt x="371" y="138"/>
                    </a:lnTo>
                    <a:lnTo>
                      <a:pt x="371" y="142"/>
                    </a:lnTo>
                    <a:lnTo>
                      <a:pt x="371" y="146"/>
                    </a:lnTo>
                    <a:lnTo>
                      <a:pt x="371" y="150"/>
                    </a:lnTo>
                    <a:lnTo>
                      <a:pt x="371" y="153"/>
                    </a:lnTo>
                    <a:lnTo>
                      <a:pt x="371" y="157"/>
                    </a:lnTo>
                    <a:lnTo>
                      <a:pt x="371" y="159"/>
                    </a:lnTo>
                    <a:lnTo>
                      <a:pt x="371" y="163"/>
                    </a:lnTo>
                    <a:lnTo>
                      <a:pt x="371" y="167"/>
                    </a:lnTo>
                    <a:lnTo>
                      <a:pt x="371" y="169"/>
                    </a:lnTo>
                    <a:lnTo>
                      <a:pt x="371" y="171"/>
                    </a:lnTo>
                    <a:lnTo>
                      <a:pt x="373" y="175"/>
                    </a:lnTo>
                    <a:lnTo>
                      <a:pt x="373" y="176"/>
                    </a:lnTo>
                    <a:lnTo>
                      <a:pt x="373" y="178"/>
                    </a:lnTo>
                    <a:lnTo>
                      <a:pt x="373" y="180"/>
                    </a:lnTo>
                    <a:lnTo>
                      <a:pt x="373" y="184"/>
                    </a:lnTo>
                    <a:lnTo>
                      <a:pt x="373" y="186"/>
                    </a:lnTo>
                    <a:lnTo>
                      <a:pt x="373" y="188"/>
                    </a:lnTo>
                    <a:lnTo>
                      <a:pt x="373" y="190"/>
                    </a:lnTo>
                    <a:lnTo>
                      <a:pt x="373" y="192"/>
                    </a:lnTo>
                    <a:lnTo>
                      <a:pt x="374" y="194"/>
                    </a:lnTo>
                    <a:lnTo>
                      <a:pt x="374" y="196"/>
                    </a:lnTo>
                    <a:lnTo>
                      <a:pt x="374" y="198"/>
                    </a:lnTo>
                    <a:lnTo>
                      <a:pt x="374" y="200"/>
                    </a:lnTo>
                    <a:lnTo>
                      <a:pt x="374" y="201"/>
                    </a:lnTo>
                    <a:lnTo>
                      <a:pt x="374" y="203"/>
                    </a:lnTo>
                    <a:lnTo>
                      <a:pt x="374" y="205"/>
                    </a:lnTo>
                    <a:lnTo>
                      <a:pt x="376" y="205"/>
                    </a:lnTo>
                    <a:lnTo>
                      <a:pt x="376" y="207"/>
                    </a:lnTo>
                    <a:lnTo>
                      <a:pt x="376" y="209"/>
                    </a:lnTo>
                    <a:lnTo>
                      <a:pt x="376" y="211"/>
                    </a:lnTo>
                    <a:lnTo>
                      <a:pt x="378" y="211"/>
                    </a:lnTo>
                    <a:lnTo>
                      <a:pt x="380" y="211"/>
                    </a:lnTo>
                    <a:lnTo>
                      <a:pt x="380" y="209"/>
                    </a:lnTo>
                    <a:lnTo>
                      <a:pt x="382" y="207"/>
                    </a:lnTo>
                    <a:lnTo>
                      <a:pt x="382" y="205"/>
                    </a:lnTo>
                    <a:lnTo>
                      <a:pt x="382" y="203"/>
                    </a:lnTo>
                    <a:lnTo>
                      <a:pt x="384" y="201"/>
                    </a:lnTo>
                    <a:lnTo>
                      <a:pt x="384" y="198"/>
                    </a:lnTo>
                    <a:lnTo>
                      <a:pt x="386" y="196"/>
                    </a:lnTo>
                    <a:lnTo>
                      <a:pt x="386" y="192"/>
                    </a:lnTo>
                    <a:lnTo>
                      <a:pt x="386" y="188"/>
                    </a:lnTo>
                    <a:lnTo>
                      <a:pt x="388" y="186"/>
                    </a:lnTo>
                    <a:lnTo>
                      <a:pt x="388" y="182"/>
                    </a:lnTo>
                    <a:lnTo>
                      <a:pt x="390" y="180"/>
                    </a:lnTo>
                    <a:lnTo>
                      <a:pt x="390" y="176"/>
                    </a:lnTo>
                    <a:lnTo>
                      <a:pt x="392" y="173"/>
                    </a:lnTo>
                    <a:lnTo>
                      <a:pt x="394" y="171"/>
                    </a:lnTo>
                    <a:lnTo>
                      <a:pt x="394" y="167"/>
                    </a:lnTo>
                    <a:lnTo>
                      <a:pt x="396" y="165"/>
                    </a:lnTo>
                    <a:lnTo>
                      <a:pt x="396" y="161"/>
                    </a:lnTo>
                    <a:lnTo>
                      <a:pt x="397" y="157"/>
                    </a:lnTo>
                    <a:lnTo>
                      <a:pt x="399" y="155"/>
                    </a:lnTo>
                    <a:lnTo>
                      <a:pt x="399" y="152"/>
                    </a:lnTo>
                    <a:lnTo>
                      <a:pt x="401" y="150"/>
                    </a:lnTo>
                    <a:lnTo>
                      <a:pt x="403" y="148"/>
                    </a:lnTo>
                    <a:lnTo>
                      <a:pt x="403" y="144"/>
                    </a:lnTo>
                    <a:lnTo>
                      <a:pt x="405" y="142"/>
                    </a:lnTo>
                    <a:lnTo>
                      <a:pt x="407" y="138"/>
                    </a:lnTo>
                    <a:lnTo>
                      <a:pt x="409" y="136"/>
                    </a:lnTo>
                    <a:lnTo>
                      <a:pt x="409" y="134"/>
                    </a:lnTo>
                    <a:lnTo>
                      <a:pt x="411" y="132"/>
                    </a:lnTo>
                    <a:lnTo>
                      <a:pt x="413" y="130"/>
                    </a:lnTo>
                    <a:lnTo>
                      <a:pt x="415" y="128"/>
                    </a:lnTo>
                    <a:lnTo>
                      <a:pt x="415" y="127"/>
                    </a:lnTo>
                    <a:lnTo>
                      <a:pt x="417" y="125"/>
                    </a:lnTo>
                    <a:lnTo>
                      <a:pt x="419" y="123"/>
                    </a:lnTo>
                    <a:lnTo>
                      <a:pt x="420" y="121"/>
                    </a:lnTo>
                    <a:lnTo>
                      <a:pt x="420" y="119"/>
                    </a:lnTo>
                    <a:lnTo>
                      <a:pt x="422" y="119"/>
                    </a:lnTo>
                    <a:lnTo>
                      <a:pt x="424" y="117"/>
                    </a:lnTo>
                    <a:lnTo>
                      <a:pt x="426" y="115"/>
                    </a:lnTo>
                    <a:lnTo>
                      <a:pt x="428" y="113"/>
                    </a:lnTo>
                    <a:lnTo>
                      <a:pt x="430" y="113"/>
                    </a:lnTo>
                    <a:lnTo>
                      <a:pt x="432" y="113"/>
                    </a:lnTo>
                    <a:lnTo>
                      <a:pt x="432" y="115"/>
                    </a:lnTo>
                    <a:lnTo>
                      <a:pt x="432" y="117"/>
                    </a:lnTo>
                    <a:lnTo>
                      <a:pt x="434" y="119"/>
                    </a:lnTo>
                    <a:lnTo>
                      <a:pt x="434" y="121"/>
                    </a:lnTo>
                    <a:lnTo>
                      <a:pt x="434" y="123"/>
                    </a:lnTo>
                    <a:lnTo>
                      <a:pt x="434" y="125"/>
                    </a:lnTo>
                    <a:lnTo>
                      <a:pt x="434" y="127"/>
                    </a:lnTo>
                    <a:lnTo>
                      <a:pt x="434" y="128"/>
                    </a:lnTo>
                    <a:lnTo>
                      <a:pt x="434" y="132"/>
                    </a:lnTo>
                    <a:lnTo>
                      <a:pt x="432" y="136"/>
                    </a:lnTo>
                    <a:lnTo>
                      <a:pt x="432" y="138"/>
                    </a:lnTo>
                    <a:lnTo>
                      <a:pt x="432" y="142"/>
                    </a:lnTo>
                    <a:lnTo>
                      <a:pt x="432" y="146"/>
                    </a:lnTo>
                    <a:lnTo>
                      <a:pt x="430" y="150"/>
                    </a:lnTo>
                    <a:lnTo>
                      <a:pt x="430" y="153"/>
                    </a:lnTo>
                    <a:lnTo>
                      <a:pt x="428" y="157"/>
                    </a:lnTo>
                    <a:lnTo>
                      <a:pt x="428" y="161"/>
                    </a:lnTo>
                    <a:lnTo>
                      <a:pt x="426" y="165"/>
                    </a:lnTo>
                    <a:lnTo>
                      <a:pt x="426" y="171"/>
                    </a:lnTo>
                    <a:lnTo>
                      <a:pt x="424" y="175"/>
                    </a:lnTo>
                    <a:lnTo>
                      <a:pt x="422" y="178"/>
                    </a:lnTo>
                    <a:lnTo>
                      <a:pt x="422" y="182"/>
                    </a:lnTo>
                    <a:lnTo>
                      <a:pt x="420" y="188"/>
                    </a:lnTo>
                    <a:lnTo>
                      <a:pt x="419" y="192"/>
                    </a:lnTo>
                    <a:lnTo>
                      <a:pt x="417" y="196"/>
                    </a:lnTo>
                    <a:lnTo>
                      <a:pt x="417" y="201"/>
                    </a:lnTo>
                    <a:lnTo>
                      <a:pt x="415" y="205"/>
                    </a:lnTo>
                    <a:lnTo>
                      <a:pt x="413" y="209"/>
                    </a:lnTo>
                    <a:lnTo>
                      <a:pt x="413" y="213"/>
                    </a:lnTo>
                    <a:lnTo>
                      <a:pt x="411" y="217"/>
                    </a:lnTo>
                    <a:lnTo>
                      <a:pt x="411" y="221"/>
                    </a:lnTo>
                    <a:lnTo>
                      <a:pt x="409" y="224"/>
                    </a:lnTo>
                    <a:lnTo>
                      <a:pt x="409" y="226"/>
                    </a:lnTo>
                    <a:lnTo>
                      <a:pt x="407" y="230"/>
                    </a:lnTo>
                    <a:lnTo>
                      <a:pt x="407" y="234"/>
                    </a:lnTo>
                    <a:lnTo>
                      <a:pt x="407" y="236"/>
                    </a:lnTo>
                    <a:lnTo>
                      <a:pt x="407" y="240"/>
                    </a:lnTo>
                    <a:lnTo>
                      <a:pt x="407" y="244"/>
                    </a:lnTo>
                    <a:lnTo>
                      <a:pt x="405" y="246"/>
                    </a:lnTo>
                    <a:lnTo>
                      <a:pt x="405" y="248"/>
                    </a:lnTo>
                    <a:lnTo>
                      <a:pt x="405" y="251"/>
                    </a:lnTo>
                    <a:lnTo>
                      <a:pt x="405" y="253"/>
                    </a:lnTo>
                    <a:lnTo>
                      <a:pt x="405" y="255"/>
                    </a:lnTo>
                    <a:lnTo>
                      <a:pt x="405" y="257"/>
                    </a:lnTo>
                    <a:lnTo>
                      <a:pt x="405" y="259"/>
                    </a:lnTo>
                    <a:lnTo>
                      <a:pt x="405" y="261"/>
                    </a:lnTo>
                    <a:lnTo>
                      <a:pt x="405" y="263"/>
                    </a:lnTo>
                    <a:lnTo>
                      <a:pt x="405" y="265"/>
                    </a:lnTo>
                    <a:lnTo>
                      <a:pt x="405" y="267"/>
                    </a:lnTo>
                    <a:lnTo>
                      <a:pt x="405" y="269"/>
                    </a:lnTo>
                    <a:lnTo>
                      <a:pt x="405" y="271"/>
                    </a:lnTo>
                    <a:lnTo>
                      <a:pt x="373" y="359"/>
                    </a:lnTo>
                    <a:lnTo>
                      <a:pt x="2" y="234"/>
                    </a:lnTo>
                    <a:lnTo>
                      <a:pt x="0" y="230"/>
                    </a:lnTo>
                    <a:lnTo>
                      <a:pt x="0" y="224"/>
                    </a:lnTo>
                    <a:lnTo>
                      <a:pt x="0" y="219"/>
                    </a:lnTo>
                    <a:lnTo>
                      <a:pt x="0" y="213"/>
                    </a:lnTo>
                    <a:lnTo>
                      <a:pt x="0" y="207"/>
                    </a:lnTo>
                    <a:lnTo>
                      <a:pt x="2" y="201"/>
                    </a:lnTo>
                    <a:lnTo>
                      <a:pt x="2" y="196"/>
                    </a:lnTo>
                    <a:lnTo>
                      <a:pt x="2" y="192"/>
                    </a:lnTo>
                    <a:lnTo>
                      <a:pt x="4" y="186"/>
                    </a:lnTo>
                    <a:lnTo>
                      <a:pt x="4" y="180"/>
                    </a:lnTo>
                    <a:lnTo>
                      <a:pt x="6" y="176"/>
                    </a:lnTo>
                    <a:lnTo>
                      <a:pt x="8" y="171"/>
                    </a:lnTo>
                    <a:lnTo>
                      <a:pt x="8" y="167"/>
                    </a:lnTo>
                    <a:lnTo>
                      <a:pt x="10" y="161"/>
                    </a:lnTo>
                    <a:lnTo>
                      <a:pt x="12" y="157"/>
                    </a:lnTo>
                    <a:lnTo>
                      <a:pt x="14" y="153"/>
                    </a:lnTo>
                    <a:lnTo>
                      <a:pt x="16" y="150"/>
                    </a:lnTo>
                    <a:lnTo>
                      <a:pt x="18" y="146"/>
                    </a:lnTo>
                    <a:lnTo>
                      <a:pt x="19" y="142"/>
                    </a:lnTo>
                    <a:lnTo>
                      <a:pt x="21" y="138"/>
                    </a:lnTo>
                    <a:lnTo>
                      <a:pt x="23" y="134"/>
                    </a:lnTo>
                    <a:lnTo>
                      <a:pt x="23" y="130"/>
                    </a:lnTo>
                    <a:lnTo>
                      <a:pt x="25" y="127"/>
                    </a:lnTo>
                    <a:lnTo>
                      <a:pt x="27" y="125"/>
                    </a:lnTo>
                    <a:lnTo>
                      <a:pt x="29" y="121"/>
                    </a:lnTo>
                    <a:lnTo>
                      <a:pt x="31" y="119"/>
                    </a:lnTo>
                    <a:lnTo>
                      <a:pt x="33" y="115"/>
                    </a:lnTo>
                    <a:lnTo>
                      <a:pt x="35" y="113"/>
                    </a:lnTo>
                    <a:lnTo>
                      <a:pt x="37" y="111"/>
                    </a:lnTo>
                    <a:lnTo>
                      <a:pt x="39" y="109"/>
                    </a:lnTo>
                    <a:lnTo>
                      <a:pt x="41" y="107"/>
                    </a:lnTo>
                    <a:lnTo>
                      <a:pt x="41" y="105"/>
                    </a:lnTo>
                    <a:lnTo>
                      <a:pt x="42" y="105"/>
                    </a:lnTo>
                    <a:lnTo>
                      <a:pt x="42" y="104"/>
                    </a:lnTo>
                    <a:lnTo>
                      <a:pt x="44" y="104"/>
                    </a:lnTo>
                    <a:lnTo>
                      <a:pt x="46" y="104"/>
                    </a:lnTo>
                    <a:lnTo>
                      <a:pt x="46" y="105"/>
                    </a:lnTo>
                    <a:lnTo>
                      <a:pt x="46" y="107"/>
                    </a:lnTo>
                    <a:lnTo>
                      <a:pt x="46" y="109"/>
                    </a:lnTo>
                    <a:lnTo>
                      <a:pt x="46" y="111"/>
                    </a:lnTo>
                    <a:lnTo>
                      <a:pt x="46" y="113"/>
                    </a:lnTo>
                    <a:lnTo>
                      <a:pt x="46" y="115"/>
                    </a:lnTo>
                    <a:lnTo>
                      <a:pt x="46" y="117"/>
                    </a:lnTo>
                    <a:lnTo>
                      <a:pt x="46" y="119"/>
                    </a:lnTo>
                    <a:lnTo>
                      <a:pt x="46" y="121"/>
                    </a:lnTo>
                    <a:lnTo>
                      <a:pt x="46" y="123"/>
                    </a:lnTo>
                    <a:lnTo>
                      <a:pt x="46" y="125"/>
                    </a:lnTo>
                    <a:lnTo>
                      <a:pt x="48" y="125"/>
                    </a:lnTo>
                    <a:lnTo>
                      <a:pt x="48" y="123"/>
                    </a:lnTo>
                    <a:lnTo>
                      <a:pt x="50" y="121"/>
                    </a:lnTo>
                    <a:lnTo>
                      <a:pt x="52" y="119"/>
                    </a:lnTo>
                    <a:lnTo>
                      <a:pt x="52" y="115"/>
                    </a:lnTo>
                    <a:lnTo>
                      <a:pt x="54" y="113"/>
                    </a:lnTo>
                    <a:lnTo>
                      <a:pt x="56" y="109"/>
                    </a:lnTo>
                    <a:lnTo>
                      <a:pt x="58" y="105"/>
                    </a:lnTo>
                    <a:lnTo>
                      <a:pt x="60" y="104"/>
                    </a:lnTo>
                    <a:lnTo>
                      <a:pt x="64" y="100"/>
                    </a:lnTo>
                    <a:lnTo>
                      <a:pt x="65" y="96"/>
                    </a:lnTo>
                    <a:lnTo>
                      <a:pt x="69" y="92"/>
                    </a:lnTo>
                    <a:lnTo>
                      <a:pt x="71" y="88"/>
                    </a:lnTo>
                    <a:lnTo>
                      <a:pt x="75" y="84"/>
                    </a:lnTo>
                    <a:lnTo>
                      <a:pt x="77" y="80"/>
                    </a:lnTo>
                    <a:lnTo>
                      <a:pt x="81" y="77"/>
                    </a:lnTo>
                    <a:lnTo>
                      <a:pt x="85" y="71"/>
                    </a:lnTo>
                    <a:lnTo>
                      <a:pt x="89" y="67"/>
                    </a:lnTo>
                    <a:lnTo>
                      <a:pt x="92" y="63"/>
                    </a:lnTo>
                    <a:lnTo>
                      <a:pt x="96" y="59"/>
                    </a:lnTo>
                    <a:lnTo>
                      <a:pt x="100" y="56"/>
                    </a:lnTo>
                    <a:lnTo>
                      <a:pt x="104" y="52"/>
                    </a:lnTo>
                    <a:lnTo>
                      <a:pt x="108" y="48"/>
                    </a:lnTo>
                    <a:lnTo>
                      <a:pt x="112" y="44"/>
                    </a:lnTo>
                    <a:lnTo>
                      <a:pt x="115" y="40"/>
                    </a:lnTo>
                    <a:lnTo>
                      <a:pt x="117" y="36"/>
                    </a:lnTo>
                    <a:lnTo>
                      <a:pt x="121" y="32"/>
                    </a:lnTo>
                    <a:lnTo>
                      <a:pt x="125" y="29"/>
                    </a:lnTo>
                    <a:lnTo>
                      <a:pt x="129" y="25"/>
                    </a:lnTo>
                    <a:lnTo>
                      <a:pt x="133" y="21"/>
                    </a:lnTo>
                    <a:lnTo>
                      <a:pt x="135" y="19"/>
                    </a:lnTo>
                    <a:lnTo>
                      <a:pt x="138" y="15"/>
                    </a:lnTo>
                    <a:lnTo>
                      <a:pt x="142" y="13"/>
                    </a:lnTo>
                    <a:lnTo>
                      <a:pt x="144" y="9"/>
                    </a:lnTo>
                    <a:lnTo>
                      <a:pt x="146" y="8"/>
                    </a:lnTo>
                    <a:lnTo>
                      <a:pt x="150" y="6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2B7F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27" name="Freeform 903"/>
              <p:cNvSpPr>
                <a:spLocks noChangeAspect="1"/>
              </p:cNvSpPr>
              <p:nvPr/>
            </p:nvSpPr>
            <p:spPr bwMode="auto">
              <a:xfrm>
                <a:off x="1422" y="3440"/>
                <a:ext cx="324" cy="236"/>
              </a:xfrm>
              <a:custGeom>
                <a:avLst/>
                <a:gdLst>
                  <a:gd name="T0" fmla="*/ 6 w 428"/>
                  <a:gd name="T1" fmla="*/ 1 h 336"/>
                  <a:gd name="T2" fmla="*/ 6 w 428"/>
                  <a:gd name="T3" fmla="*/ 1 h 336"/>
                  <a:gd name="T4" fmla="*/ 5 w 428"/>
                  <a:gd name="T5" fmla="*/ 1 h 336"/>
                  <a:gd name="T6" fmla="*/ 5 w 428"/>
                  <a:gd name="T7" fmla="*/ 1 h 336"/>
                  <a:gd name="T8" fmla="*/ 5 w 428"/>
                  <a:gd name="T9" fmla="*/ 1 h 336"/>
                  <a:gd name="T10" fmla="*/ 5 w 428"/>
                  <a:gd name="T11" fmla="*/ 2 h 336"/>
                  <a:gd name="T12" fmla="*/ 5 w 428"/>
                  <a:gd name="T13" fmla="*/ 2 h 336"/>
                  <a:gd name="T14" fmla="*/ 6 w 428"/>
                  <a:gd name="T15" fmla="*/ 1 h 336"/>
                  <a:gd name="T16" fmla="*/ 6 w 428"/>
                  <a:gd name="T17" fmla="*/ 1 h 336"/>
                  <a:gd name="T18" fmla="*/ 6 w 428"/>
                  <a:gd name="T19" fmla="*/ 1 h 336"/>
                  <a:gd name="T20" fmla="*/ 6 w 428"/>
                  <a:gd name="T21" fmla="*/ 1 h 336"/>
                  <a:gd name="T22" fmla="*/ 6 w 428"/>
                  <a:gd name="T23" fmla="*/ 2 h 336"/>
                  <a:gd name="T24" fmla="*/ 6 w 428"/>
                  <a:gd name="T25" fmla="*/ 2 h 336"/>
                  <a:gd name="T26" fmla="*/ 7 w 428"/>
                  <a:gd name="T27" fmla="*/ 3 h 336"/>
                  <a:gd name="T28" fmla="*/ 8 w 428"/>
                  <a:gd name="T29" fmla="*/ 3 h 336"/>
                  <a:gd name="T30" fmla="*/ 8 w 428"/>
                  <a:gd name="T31" fmla="*/ 3 h 336"/>
                  <a:gd name="T32" fmla="*/ 8 w 428"/>
                  <a:gd name="T33" fmla="*/ 3 h 336"/>
                  <a:gd name="T34" fmla="*/ 8 w 428"/>
                  <a:gd name="T35" fmla="*/ 3 h 336"/>
                  <a:gd name="T36" fmla="*/ 9 w 428"/>
                  <a:gd name="T37" fmla="*/ 2 h 336"/>
                  <a:gd name="T38" fmla="*/ 10 w 428"/>
                  <a:gd name="T39" fmla="*/ 2 h 336"/>
                  <a:gd name="T40" fmla="*/ 10 w 428"/>
                  <a:gd name="T41" fmla="*/ 3 h 336"/>
                  <a:gd name="T42" fmla="*/ 10 w 428"/>
                  <a:gd name="T43" fmla="*/ 3 h 336"/>
                  <a:gd name="T44" fmla="*/ 11 w 428"/>
                  <a:gd name="T45" fmla="*/ 4 h 336"/>
                  <a:gd name="T46" fmla="*/ 11 w 428"/>
                  <a:gd name="T47" fmla="*/ 4 h 336"/>
                  <a:gd name="T48" fmla="*/ 11 w 428"/>
                  <a:gd name="T49" fmla="*/ 4 h 336"/>
                  <a:gd name="T50" fmla="*/ 12 w 428"/>
                  <a:gd name="T51" fmla="*/ 4 h 336"/>
                  <a:gd name="T52" fmla="*/ 12 w 428"/>
                  <a:gd name="T53" fmla="*/ 4 h 336"/>
                  <a:gd name="T54" fmla="*/ 11 w 428"/>
                  <a:gd name="T55" fmla="*/ 3 h 336"/>
                  <a:gd name="T56" fmla="*/ 12 w 428"/>
                  <a:gd name="T57" fmla="*/ 3 h 336"/>
                  <a:gd name="T58" fmla="*/ 12 w 428"/>
                  <a:gd name="T59" fmla="*/ 2 h 336"/>
                  <a:gd name="T60" fmla="*/ 13 w 428"/>
                  <a:gd name="T61" fmla="*/ 1 h 336"/>
                  <a:gd name="T62" fmla="*/ 13 w 428"/>
                  <a:gd name="T63" fmla="*/ 1 h 336"/>
                  <a:gd name="T64" fmla="*/ 13 w 428"/>
                  <a:gd name="T65" fmla="*/ 2 h 336"/>
                  <a:gd name="T66" fmla="*/ 13 w 428"/>
                  <a:gd name="T67" fmla="*/ 2 h 336"/>
                  <a:gd name="T68" fmla="*/ 13 w 428"/>
                  <a:gd name="T69" fmla="*/ 3 h 336"/>
                  <a:gd name="T70" fmla="*/ 13 w 428"/>
                  <a:gd name="T71" fmla="*/ 3 h 336"/>
                  <a:gd name="T72" fmla="*/ 14 w 428"/>
                  <a:gd name="T73" fmla="*/ 3 h 336"/>
                  <a:gd name="T74" fmla="*/ 14 w 428"/>
                  <a:gd name="T75" fmla="*/ 3 h 336"/>
                  <a:gd name="T76" fmla="*/ 14 w 428"/>
                  <a:gd name="T77" fmla="*/ 2 h 336"/>
                  <a:gd name="T78" fmla="*/ 14 w 428"/>
                  <a:gd name="T79" fmla="*/ 2 h 336"/>
                  <a:gd name="T80" fmla="*/ 15 w 428"/>
                  <a:gd name="T81" fmla="*/ 2 h 336"/>
                  <a:gd name="T82" fmla="*/ 15 w 428"/>
                  <a:gd name="T83" fmla="*/ 1 h 336"/>
                  <a:gd name="T84" fmla="*/ 15 w 428"/>
                  <a:gd name="T85" fmla="*/ 2 h 336"/>
                  <a:gd name="T86" fmla="*/ 15 w 428"/>
                  <a:gd name="T87" fmla="*/ 2 h 336"/>
                  <a:gd name="T88" fmla="*/ 14 w 428"/>
                  <a:gd name="T89" fmla="*/ 3 h 336"/>
                  <a:gd name="T90" fmla="*/ 14 w 428"/>
                  <a:gd name="T91" fmla="*/ 3 h 336"/>
                  <a:gd name="T92" fmla="*/ 14 w 428"/>
                  <a:gd name="T93" fmla="*/ 3 h 336"/>
                  <a:gd name="T94" fmla="*/ 14 w 428"/>
                  <a:gd name="T95" fmla="*/ 4 h 336"/>
                  <a:gd name="T96" fmla="*/ 0 w 428"/>
                  <a:gd name="T97" fmla="*/ 3 h 336"/>
                  <a:gd name="T98" fmla="*/ 2 w 428"/>
                  <a:gd name="T99" fmla="*/ 2 h 336"/>
                  <a:gd name="T100" fmla="*/ 2 w 428"/>
                  <a:gd name="T101" fmla="*/ 2 h 336"/>
                  <a:gd name="T102" fmla="*/ 2 w 428"/>
                  <a:gd name="T103" fmla="*/ 1 h 336"/>
                  <a:gd name="T104" fmla="*/ 2 w 428"/>
                  <a:gd name="T105" fmla="*/ 1 h 336"/>
                  <a:gd name="T106" fmla="*/ 2 w 428"/>
                  <a:gd name="T107" fmla="*/ 1 h 336"/>
                  <a:gd name="T108" fmla="*/ 2 w 428"/>
                  <a:gd name="T109" fmla="*/ 1 h 336"/>
                  <a:gd name="T110" fmla="*/ 2 w 428"/>
                  <a:gd name="T111" fmla="*/ 1 h 336"/>
                  <a:gd name="T112" fmla="*/ 4 w 428"/>
                  <a:gd name="T113" fmla="*/ 1 h 336"/>
                  <a:gd name="T114" fmla="*/ 4 w 428"/>
                  <a:gd name="T115" fmla="*/ 1 h 336"/>
                  <a:gd name="T116" fmla="*/ 5 w 428"/>
                  <a:gd name="T117" fmla="*/ 1 h 3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28"/>
                  <a:gd name="T178" fmla="*/ 0 h 336"/>
                  <a:gd name="T179" fmla="*/ 428 w 428"/>
                  <a:gd name="T180" fmla="*/ 336 h 3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28" h="336">
                    <a:moveTo>
                      <a:pt x="138" y="4"/>
                    </a:moveTo>
                    <a:lnTo>
                      <a:pt x="140" y="4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2"/>
                    </a:lnTo>
                    <a:lnTo>
                      <a:pt x="152" y="4"/>
                    </a:lnTo>
                    <a:lnTo>
                      <a:pt x="154" y="6"/>
                    </a:lnTo>
                    <a:lnTo>
                      <a:pt x="154" y="8"/>
                    </a:lnTo>
                    <a:lnTo>
                      <a:pt x="154" y="9"/>
                    </a:lnTo>
                    <a:lnTo>
                      <a:pt x="154" y="11"/>
                    </a:lnTo>
                    <a:lnTo>
                      <a:pt x="154" y="13"/>
                    </a:lnTo>
                    <a:lnTo>
                      <a:pt x="154" y="15"/>
                    </a:lnTo>
                    <a:lnTo>
                      <a:pt x="154" y="19"/>
                    </a:lnTo>
                    <a:lnTo>
                      <a:pt x="154" y="21"/>
                    </a:lnTo>
                    <a:lnTo>
                      <a:pt x="154" y="25"/>
                    </a:lnTo>
                    <a:lnTo>
                      <a:pt x="154" y="27"/>
                    </a:lnTo>
                    <a:lnTo>
                      <a:pt x="152" y="31"/>
                    </a:lnTo>
                    <a:lnTo>
                      <a:pt x="152" y="34"/>
                    </a:lnTo>
                    <a:lnTo>
                      <a:pt x="150" y="36"/>
                    </a:lnTo>
                    <a:lnTo>
                      <a:pt x="150" y="40"/>
                    </a:lnTo>
                    <a:lnTo>
                      <a:pt x="148" y="44"/>
                    </a:lnTo>
                    <a:lnTo>
                      <a:pt x="148" y="48"/>
                    </a:lnTo>
                    <a:lnTo>
                      <a:pt x="146" y="50"/>
                    </a:lnTo>
                    <a:lnTo>
                      <a:pt x="144" y="54"/>
                    </a:lnTo>
                    <a:lnTo>
                      <a:pt x="142" y="57"/>
                    </a:lnTo>
                    <a:lnTo>
                      <a:pt x="142" y="61"/>
                    </a:lnTo>
                    <a:lnTo>
                      <a:pt x="140" y="65"/>
                    </a:lnTo>
                    <a:lnTo>
                      <a:pt x="138" y="67"/>
                    </a:lnTo>
                    <a:lnTo>
                      <a:pt x="136" y="71"/>
                    </a:lnTo>
                    <a:lnTo>
                      <a:pt x="135" y="75"/>
                    </a:lnTo>
                    <a:lnTo>
                      <a:pt x="133" y="79"/>
                    </a:lnTo>
                    <a:lnTo>
                      <a:pt x="133" y="82"/>
                    </a:lnTo>
                    <a:lnTo>
                      <a:pt x="131" y="86"/>
                    </a:lnTo>
                    <a:lnTo>
                      <a:pt x="131" y="88"/>
                    </a:lnTo>
                    <a:lnTo>
                      <a:pt x="131" y="92"/>
                    </a:lnTo>
                    <a:lnTo>
                      <a:pt x="129" y="96"/>
                    </a:lnTo>
                    <a:lnTo>
                      <a:pt x="129" y="100"/>
                    </a:lnTo>
                    <a:lnTo>
                      <a:pt x="129" y="102"/>
                    </a:lnTo>
                    <a:lnTo>
                      <a:pt x="131" y="105"/>
                    </a:lnTo>
                    <a:lnTo>
                      <a:pt x="131" y="107"/>
                    </a:lnTo>
                    <a:lnTo>
                      <a:pt x="131" y="111"/>
                    </a:lnTo>
                    <a:lnTo>
                      <a:pt x="133" y="113"/>
                    </a:lnTo>
                    <a:lnTo>
                      <a:pt x="133" y="115"/>
                    </a:lnTo>
                    <a:lnTo>
                      <a:pt x="135" y="119"/>
                    </a:lnTo>
                    <a:lnTo>
                      <a:pt x="135" y="121"/>
                    </a:lnTo>
                    <a:lnTo>
                      <a:pt x="136" y="121"/>
                    </a:lnTo>
                    <a:lnTo>
                      <a:pt x="138" y="123"/>
                    </a:lnTo>
                    <a:lnTo>
                      <a:pt x="138" y="125"/>
                    </a:lnTo>
                    <a:lnTo>
                      <a:pt x="140" y="125"/>
                    </a:lnTo>
                    <a:lnTo>
                      <a:pt x="142" y="127"/>
                    </a:lnTo>
                    <a:lnTo>
                      <a:pt x="144" y="127"/>
                    </a:lnTo>
                    <a:lnTo>
                      <a:pt x="146" y="127"/>
                    </a:lnTo>
                    <a:lnTo>
                      <a:pt x="148" y="125"/>
                    </a:lnTo>
                    <a:lnTo>
                      <a:pt x="150" y="125"/>
                    </a:lnTo>
                    <a:lnTo>
                      <a:pt x="154" y="123"/>
                    </a:lnTo>
                    <a:lnTo>
                      <a:pt x="156" y="121"/>
                    </a:lnTo>
                    <a:lnTo>
                      <a:pt x="158" y="119"/>
                    </a:lnTo>
                    <a:lnTo>
                      <a:pt x="160" y="117"/>
                    </a:lnTo>
                    <a:lnTo>
                      <a:pt x="161" y="113"/>
                    </a:lnTo>
                    <a:lnTo>
                      <a:pt x="165" y="109"/>
                    </a:lnTo>
                    <a:lnTo>
                      <a:pt x="167" y="105"/>
                    </a:lnTo>
                    <a:lnTo>
                      <a:pt x="169" y="102"/>
                    </a:lnTo>
                    <a:lnTo>
                      <a:pt x="171" y="98"/>
                    </a:lnTo>
                    <a:lnTo>
                      <a:pt x="173" y="96"/>
                    </a:lnTo>
                    <a:lnTo>
                      <a:pt x="175" y="92"/>
                    </a:lnTo>
                    <a:lnTo>
                      <a:pt x="177" y="90"/>
                    </a:lnTo>
                    <a:lnTo>
                      <a:pt x="179" y="88"/>
                    </a:lnTo>
                    <a:lnTo>
                      <a:pt x="181" y="86"/>
                    </a:lnTo>
                    <a:lnTo>
                      <a:pt x="183" y="84"/>
                    </a:lnTo>
                    <a:lnTo>
                      <a:pt x="184" y="82"/>
                    </a:lnTo>
                    <a:lnTo>
                      <a:pt x="184" y="81"/>
                    </a:lnTo>
                    <a:lnTo>
                      <a:pt x="186" y="79"/>
                    </a:lnTo>
                    <a:lnTo>
                      <a:pt x="188" y="79"/>
                    </a:lnTo>
                    <a:lnTo>
                      <a:pt x="188" y="77"/>
                    </a:lnTo>
                    <a:lnTo>
                      <a:pt x="190" y="77"/>
                    </a:lnTo>
                    <a:lnTo>
                      <a:pt x="192" y="77"/>
                    </a:lnTo>
                    <a:lnTo>
                      <a:pt x="194" y="77"/>
                    </a:lnTo>
                    <a:lnTo>
                      <a:pt x="194" y="79"/>
                    </a:lnTo>
                    <a:lnTo>
                      <a:pt x="194" y="81"/>
                    </a:lnTo>
                    <a:lnTo>
                      <a:pt x="194" y="82"/>
                    </a:lnTo>
                    <a:lnTo>
                      <a:pt x="194" y="84"/>
                    </a:lnTo>
                    <a:lnTo>
                      <a:pt x="192" y="86"/>
                    </a:lnTo>
                    <a:lnTo>
                      <a:pt x="192" y="88"/>
                    </a:lnTo>
                    <a:lnTo>
                      <a:pt x="192" y="90"/>
                    </a:lnTo>
                    <a:lnTo>
                      <a:pt x="192" y="94"/>
                    </a:lnTo>
                    <a:lnTo>
                      <a:pt x="190" y="96"/>
                    </a:lnTo>
                    <a:lnTo>
                      <a:pt x="190" y="100"/>
                    </a:lnTo>
                    <a:lnTo>
                      <a:pt x="188" y="102"/>
                    </a:lnTo>
                    <a:lnTo>
                      <a:pt x="188" y="105"/>
                    </a:lnTo>
                    <a:lnTo>
                      <a:pt x="188" y="107"/>
                    </a:lnTo>
                    <a:lnTo>
                      <a:pt x="186" y="111"/>
                    </a:lnTo>
                    <a:lnTo>
                      <a:pt x="186" y="113"/>
                    </a:lnTo>
                    <a:lnTo>
                      <a:pt x="186" y="117"/>
                    </a:lnTo>
                    <a:lnTo>
                      <a:pt x="186" y="119"/>
                    </a:lnTo>
                    <a:lnTo>
                      <a:pt x="188" y="123"/>
                    </a:lnTo>
                    <a:lnTo>
                      <a:pt x="188" y="125"/>
                    </a:lnTo>
                    <a:lnTo>
                      <a:pt x="188" y="129"/>
                    </a:lnTo>
                    <a:lnTo>
                      <a:pt x="188" y="130"/>
                    </a:lnTo>
                    <a:lnTo>
                      <a:pt x="190" y="132"/>
                    </a:lnTo>
                    <a:lnTo>
                      <a:pt x="190" y="136"/>
                    </a:lnTo>
                    <a:lnTo>
                      <a:pt x="190" y="138"/>
                    </a:lnTo>
                    <a:lnTo>
                      <a:pt x="192" y="142"/>
                    </a:lnTo>
                    <a:lnTo>
                      <a:pt x="192" y="144"/>
                    </a:lnTo>
                    <a:lnTo>
                      <a:pt x="194" y="148"/>
                    </a:lnTo>
                    <a:lnTo>
                      <a:pt x="194" y="150"/>
                    </a:lnTo>
                    <a:lnTo>
                      <a:pt x="196" y="153"/>
                    </a:lnTo>
                    <a:lnTo>
                      <a:pt x="198" y="157"/>
                    </a:lnTo>
                    <a:lnTo>
                      <a:pt x="198" y="161"/>
                    </a:lnTo>
                    <a:lnTo>
                      <a:pt x="200" y="163"/>
                    </a:lnTo>
                    <a:lnTo>
                      <a:pt x="200" y="167"/>
                    </a:lnTo>
                    <a:lnTo>
                      <a:pt x="202" y="171"/>
                    </a:lnTo>
                    <a:lnTo>
                      <a:pt x="202" y="175"/>
                    </a:lnTo>
                    <a:lnTo>
                      <a:pt x="204" y="178"/>
                    </a:lnTo>
                    <a:lnTo>
                      <a:pt x="204" y="182"/>
                    </a:lnTo>
                    <a:lnTo>
                      <a:pt x="206" y="186"/>
                    </a:lnTo>
                    <a:lnTo>
                      <a:pt x="206" y="192"/>
                    </a:lnTo>
                    <a:lnTo>
                      <a:pt x="206" y="196"/>
                    </a:lnTo>
                    <a:lnTo>
                      <a:pt x="207" y="200"/>
                    </a:lnTo>
                    <a:lnTo>
                      <a:pt x="207" y="205"/>
                    </a:lnTo>
                    <a:lnTo>
                      <a:pt x="207" y="209"/>
                    </a:lnTo>
                    <a:lnTo>
                      <a:pt x="209" y="213"/>
                    </a:lnTo>
                    <a:lnTo>
                      <a:pt x="209" y="217"/>
                    </a:lnTo>
                    <a:lnTo>
                      <a:pt x="211" y="219"/>
                    </a:lnTo>
                    <a:lnTo>
                      <a:pt x="211" y="221"/>
                    </a:lnTo>
                    <a:lnTo>
                      <a:pt x="213" y="223"/>
                    </a:lnTo>
                    <a:lnTo>
                      <a:pt x="215" y="225"/>
                    </a:lnTo>
                    <a:lnTo>
                      <a:pt x="217" y="223"/>
                    </a:lnTo>
                    <a:lnTo>
                      <a:pt x="219" y="223"/>
                    </a:lnTo>
                    <a:lnTo>
                      <a:pt x="221" y="221"/>
                    </a:lnTo>
                    <a:lnTo>
                      <a:pt x="223" y="219"/>
                    </a:lnTo>
                    <a:lnTo>
                      <a:pt x="225" y="217"/>
                    </a:lnTo>
                    <a:lnTo>
                      <a:pt x="227" y="213"/>
                    </a:lnTo>
                    <a:lnTo>
                      <a:pt x="229" y="211"/>
                    </a:lnTo>
                    <a:lnTo>
                      <a:pt x="231" y="207"/>
                    </a:lnTo>
                    <a:lnTo>
                      <a:pt x="232" y="205"/>
                    </a:lnTo>
                    <a:lnTo>
                      <a:pt x="234" y="201"/>
                    </a:lnTo>
                    <a:lnTo>
                      <a:pt x="236" y="198"/>
                    </a:lnTo>
                    <a:lnTo>
                      <a:pt x="238" y="194"/>
                    </a:lnTo>
                    <a:lnTo>
                      <a:pt x="240" y="190"/>
                    </a:lnTo>
                    <a:lnTo>
                      <a:pt x="242" y="186"/>
                    </a:lnTo>
                    <a:lnTo>
                      <a:pt x="244" y="182"/>
                    </a:lnTo>
                    <a:lnTo>
                      <a:pt x="246" y="178"/>
                    </a:lnTo>
                    <a:lnTo>
                      <a:pt x="248" y="175"/>
                    </a:lnTo>
                    <a:lnTo>
                      <a:pt x="250" y="171"/>
                    </a:lnTo>
                    <a:lnTo>
                      <a:pt x="252" y="167"/>
                    </a:lnTo>
                    <a:lnTo>
                      <a:pt x="254" y="163"/>
                    </a:lnTo>
                    <a:lnTo>
                      <a:pt x="255" y="159"/>
                    </a:lnTo>
                    <a:lnTo>
                      <a:pt x="257" y="155"/>
                    </a:lnTo>
                    <a:lnTo>
                      <a:pt x="259" y="152"/>
                    </a:lnTo>
                    <a:lnTo>
                      <a:pt x="261" y="150"/>
                    </a:lnTo>
                    <a:lnTo>
                      <a:pt x="263" y="148"/>
                    </a:lnTo>
                    <a:lnTo>
                      <a:pt x="265" y="146"/>
                    </a:lnTo>
                    <a:lnTo>
                      <a:pt x="267" y="144"/>
                    </a:lnTo>
                    <a:lnTo>
                      <a:pt x="267" y="142"/>
                    </a:lnTo>
                    <a:lnTo>
                      <a:pt x="269" y="142"/>
                    </a:lnTo>
                    <a:lnTo>
                      <a:pt x="271" y="142"/>
                    </a:lnTo>
                    <a:lnTo>
                      <a:pt x="271" y="144"/>
                    </a:lnTo>
                    <a:lnTo>
                      <a:pt x="273" y="144"/>
                    </a:lnTo>
                    <a:lnTo>
                      <a:pt x="273" y="146"/>
                    </a:lnTo>
                    <a:lnTo>
                      <a:pt x="273" y="148"/>
                    </a:lnTo>
                    <a:lnTo>
                      <a:pt x="275" y="150"/>
                    </a:lnTo>
                    <a:lnTo>
                      <a:pt x="275" y="152"/>
                    </a:lnTo>
                    <a:lnTo>
                      <a:pt x="275" y="155"/>
                    </a:lnTo>
                    <a:lnTo>
                      <a:pt x="275" y="157"/>
                    </a:lnTo>
                    <a:lnTo>
                      <a:pt x="277" y="161"/>
                    </a:lnTo>
                    <a:lnTo>
                      <a:pt x="277" y="165"/>
                    </a:lnTo>
                    <a:lnTo>
                      <a:pt x="277" y="169"/>
                    </a:lnTo>
                    <a:lnTo>
                      <a:pt x="277" y="173"/>
                    </a:lnTo>
                    <a:lnTo>
                      <a:pt x="277" y="177"/>
                    </a:lnTo>
                    <a:lnTo>
                      <a:pt x="278" y="180"/>
                    </a:lnTo>
                    <a:lnTo>
                      <a:pt x="278" y="186"/>
                    </a:lnTo>
                    <a:lnTo>
                      <a:pt x="278" y="190"/>
                    </a:lnTo>
                    <a:lnTo>
                      <a:pt x="280" y="194"/>
                    </a:lnTo>
                    <a:lnTo>
                      <a:pt x="280" y="200"/>
                    </a:lnTo>
                    <a:lnTo>
                      <a:pt x="280" y="203"/>
                    </a:lnTo>
                    <a:lnTo>
                      <a:pt x="282" y="209"/>
                    </a:lnTo>
                    <a:lnTo>
                      <a:pt x="282" y="213"/>
                    </a:lnTo>
                    <a:lnTo>
                      <a:pt x="284" y="219"/>
                    </a:lnTo>
                    <a:lnTo>
                      <a:pt x="284" y="223"/>
                    </a:lnTo>
                    <a:lnTo>
                      <a:pt x="286" y="228"/>
                    </a:lnTo>
                    <a:lnTo>
                      <a:pt x="288" y="232"/>
                    </a:lnTo>
                    <a:lnTo>
                      <a:pt x="290" y="238"/>
                    </a:lnTo>
                    <a:lnTo>
                      <a:pt x="292" y="242"/>
                    </a:lnTo>
                    <a:lnTo>
                      <a:pt x="294" y="246"/>
                    </a:lnTo>
                    <a:lnTo>
                      <a:pt x="296" y="251"/>
                    </a:lnTo>
                    <a:lnTo>
                      <a:pt x="298" y="255"/>
                    </a:lnTo>
                    <a:lnTo>
                      <a:pt x="302" y="259"/>
                    </a:lnTo>
                    <a:lnTo>
                      <a:pt x="303" y="263"/>
                    </a:lnTo>
                    <a:lnTo>
                      <a:pt x="305" y="267"/>
                    </a:lnTo>
                    <a:lnTo>
                      <a:pt x="309" y="269"/>
                    </a:lnTo>
                    <a:lnTo>
                      <a:pt x="311" y="273"/>
                    </a:lnTo>
                    <a:lnTo>
                      <a:pt x="315" y="276"/>
                    </a:lnTo>
                    <a:lnTo>
                      <a:pt x="317" y="278"/>
                    </a:lnTo>
                    <a:lnTo>
                      <a:pt x="319" y="280"/>
                    </a:lnTo>
                    <a:lnTo>
                      <a:pt x="323" y="282"/>
                    </a:lnTo>
                    <a:lnTo>
                      <a:pt x="325" y="284"/>
                    </a:lnTo>
                    <a:lnTo>
                      <a:pt x="326" y="286"/>
                    </a:lnTo>
                    <a:lnTo>
                      <a:pt x="330" y="286"/>
                    </a:lnTo>
                    <a:lnTo>
                      <a:pt x="332" y="288"/>
                    </a:lnTo>
                    <a:lnTo>
                      <a:pt x="334" y="288"/>
                    </a:lnTo>
                    <a:lnTo>
                      <a:pt x="336" y="288"/>
                    </a:lnTo>
                    <a:lnTo>
                      <a:pt x="338" y="288"/>
                    </a:lnTo>
                    <a:lnTo>
                      <a:pt x="340" y="286"/>
                    </a:lnTo>
                    <a:lnTo>
                      <a:pt x="342" y="286"/>
                    </a:lnTo>
                    <a:lnTo>
                      <a:pt x="344" y="284"/>
                    </a:lnTo>
                    <a:lnTo>
                      <a:pt x="344" y="282"/>
                    </a:lnTo>
                    <a:lnTo>
                      <a:pt x="346" y="278"/>
                    </a:lnTo>
                    <a:lnTo>
                      <a:pt x="346" y="276"/>
                    </a:lnTo>
                    <a:lnTo>
                      <a:pt x="346" y="273"/>
                    </a:lnTo>
                    <a:lnTo>
                      <a:pt x="346" y="269"/>
                    </a:lnTo>
                    <a:lnTo>
                      <a:pt x="346" y="263"/>
                    </a:lnTo>
                    <a:lnTo>
                      <a:pt x="346" y="259"/>
                    </a:lnTo>
                    <a:lnTo>
                      <a:pt x="344" y="253"/>
                    </a:lnTo>
                    <a:lnTo>
                      <a:pt x="344" y="248"/>
                    </a:lnTo>
                    <a:lnTo>
                      <a:pt x="344" y="242"/>
                    </a:lnTo>
                    <a:lnTo>
                      <a:pt x="344" y="238"/>
                    </a:lnTo>
                    <a:lnTo>
                      <a:pt x="342" y="232"/>
                    </a:lnTo>
                    <a:lnTo>
                      <a:pt x="342" y="226"/>
                    </a:lnTo>
                    <a:lnTo>
                      <a:pt x="342" y="223"/>
                    </a:lnTo>
                    <a:lnTo>
                      <a:pt x="342" y="217"/>
                    </a:lnTo>
                    <a:lnTo>
                      <a:pt x="342" y="211"/>
                    </a:lnTo>
                    <a:lnTo>
                      <a:pt x="342" y="207"/>
                    </a:lnTo>
                    <a:lnTo>
                      <a:pt x="342" y="201"/>
                    </a:lnTo>
                    <a:lnTo>
                      <a:pt x="342" y="198"/>
                    </a:lnTo>
                    <a:lnTo>
                      <a:pt x="342" y="192"/>
                    </a:lnTo>
                    <a:lnTo>
                      <a:pt x="342" y="188"/>
                    </a:lnTo>
                    <a:lnTo>
                      <a:pt x="344" y="182"/>
                    </a:lnTo>
                    <a:lnTo>
                      <a:pt x="344" y="178"/>
                    </a:lnTo>
                    <a:lnTo>
                      <a:pt x="344" y="173"/>
                    </a:lnTo>
                    <a:lnTo>
                      <a:pt x="344" y="169"/>
                    </a:lnTo>
                    <a:lnTo>
                      <a:pt x="346" y="165"/>
                    </a:lnTo>
                    <a:lnTo>
                      <a:pt x="346" y="159"/>
                    </a:lnTo>
                    <a:lnTo>
                      <a:pt x="346" y="155"/>
                    </a:lnTo>
                    <a:lnTo>
                      <a:pt x="348" y="152"/>
                    </a:lnTo>
                    <a:lnTo>
                      <a:pt x="348" y="148"/>
                    </a:lnTo>
                    <a:lnTo>
                      <a:pt x="348" y="144"/>
                    </a:lnTo>
                    <a:lnTo>
                      <a:pt x="349" y="140"/>
                    </a:lnTo>
                    <a:lnTo>
                      <a:pt x="349" y="136"/>
                    </a:lnTo>
                    <a:lnTo>
                      <a:pt x="351" y="132"/>
                    </a:lnTo>
                    <a:lnTo>
                      <a:pt x="351" y="129"/>
                    </a:lnTo>
                    <a:lnTo>
                      <a:pt x="353" y="125"/>
                    </a:lnTo>
                    <a:lnTo>
                      <a:pt x="355" y="121"/>
                    </a:lnTo>
                    <a:lnTo>
                      <a:pt x="355" y="117"/>
                    </a:lnTo>
                    <a:lnTo>
                      <a:pt x="357" y="113"/>
                    </a:lnTo>
                    <a:lnTo>
                      <a:pt x="357" y="109"/>
                    </a:lnTo>
                    <a:lnTo>
                      <a:pt x="359" y="107"/>
                    </a:lnTo>
                    <a:lnTo>
                      <a:pt x="361" y="104"/>
                    </a:lnTo>
                    <a:lnTo>
                      <a:pt x="361" y="102"/>
                    </a:lnTo>
                    <a:lnTo>
                      <a:pt x="363" y="100"/>
                    </a:lnTo>
                    <a:lnTo>
                      <a:pt x="365" y="100"/>
                    </a:lnTo>
                    <a:lnTo>
                      <a:pt x="367" y="102"/>
                    </a:lnTo>
                    <a:lnTo>
                      <a:pt x="367" y="104"/>
                    </a:lnTo>
                    <a:lnTo>
                      <a:pt x="367" y="105"/>
                    </a:lnTo>
                    <a:lnTo>
                      <a:pt x="369" y="109"/>
                    </a:lnTo>
                    <a:lnTo>
                      <a:pt x="369" y="111"/>
                    </a:lnTo>
                    <a:lnTo>
                      <a:pt x="369" y="115"/>
                    </a:lnTo>
                    <a:lnTo>
                      <a:pt x="369" y="117"/>
                    </a:lnTo>
                    <a:lnTo>
                      <a:pt x="369" y="121"/>
                    </a:lnTo>
                    <a:lnTo>
                      <a:pt x="369" y="125"/>
                    </a:lnTo>
                    <a:lnTo>
                      <a:pt x="369" y="127"/>
                    </a:lnTo>
                    <a:lnTo>
                      <a:pt x="369" y="130"/>
                    </a:lnTo>
                    <a:lnTo>
                      <a:pt x="369" y="134"/>
                    </a:lnTo>
                    <a:lnTo>
                      <a:pt x="369" y="138"/>
                    </a:lnTo>
                    <a:lnTo>
                      <a:pt x="371" y="142"/>
                    </a:lnTo>
                    <a:lnTo>
                      <a:pt x="371" y="144"/>
                    </a:lnTo>
                    <a:lnTo>
                      <a:pt x="371" y="148"/>
                    </a:lnTo>
                    <a:lnTo>
                      <a:pt x="371" y="152"/>
                    </a:lnTo>
                    <a:lnTo>
                      <a:pt x="371" y="153"/>
                    </a:lnTo>
                    <a:lnTo>
                      <a:pt x="371" y="157"/>
                    </a:lnTo>
                    <a:lnTo>
                      <a:pt x="371" y="159"/>
                    </a:lnTo>
                    <a:lnTo>
                      <a:pt x="371" y="161"/>
                    </a:lnTo>
                    <a:lnTo>
                      <a:pt x="371" y="163"/>
                    </a:lnTo>
                    <a:lnTo>
                      <a:pt x="371" y="165"/>
                    </a:lnTo>
                    <a:lnTo>
                      <a:pt x="371" y="167"/>
                    </a:lnTo>
                    <a:lnTo>
                      <a:pt x="371" y="169"/>
                    </a:lnTo>
                    <a:lnTo>
                      <a:pt x="371" y="171"/>
                    </a:lnTo>
                    <a:lnTo>
                      <a:pt x="373" y="173"/>
                    </a:lnTo>
                    <a:lnTo>
                      <a:pt x="373" y="175"/>
                    </a:lnTo>
                    <a:lnTo>
                      <a:pt x="373" y="177"/>
                    </a:lnTo>
                    <a:lnTo>
                      <a:pt x="373" y="178"/>
                    </a:lnTo>
                    <a:lnTo>
                      <a:pt x="373" y="180"/>
                    </a:lnTo>
                    <a:lnTo>
                      <a:pt x="373" y="182"/>
                    </a:lnTo>
                    <a:lnTo>
                      <a:pt x="373" y="184"/>
                    </a:lnTo>
                    <a:lnTo>
                      <a:pt x="374" y="186"/>
                    </a:lnTo>
                    <a:lnTo>
                      <a:pt x="374" y="188"/>
                    </a:lnTo>
                    <a:lnTo>
                      <a:pt x="374" y="190"/>
                    </a:lnTo>
                    <a:lnTo>
                      <a:pt x="374" y="192"/>
                    </a:lnTo>
                    <a:lnTo>
                      <a:pt x="374" y="194"/>
                    </a:lnTo>
                    <a:lnTo>
                      <a:pt x="376" y="194"/>
                    </a:lnTo>
                    <a:lnTo>
                      <a:pt x="376" y="196"/>
                    </a:lnTo>
                    <a:lnTo>
                      <a:pt x="376" y="198"/>
                    </a:lnTo>
                    <a:lnTo>
                      <a:pt x="378" y="198"/>
                    </a:lnTo>
                    <a:lnTo>
                      <a:pt x="380" y="198"/>
                    </a:lnTo>
                    <a:lnTo>
                      <a:pt x="380" y="196"/>
                    </a:lnTo>
                    <a:lnTo>
                      <a:pt x="382" y="194"/>
                    </a:lnTo>
                    <a:lnTo>
                      <a:pt x="382" y="192"/>
                    </a:lnTo>
                    <a:lnTo>
                      <a:pt x="382" y="190"/>
                    </a:lnTo>
                    <a:lnTo>
                      <a:pt x="384" y="188"/>
                    </a:lnTo>
                    <a:lnTo>
                      <a:pt x="384" y="184"/>
                    </a:lnTo>
                    <a:lnTo>
                      <a:pt x="386" y="180"/>
                    </a:lnTo>
                    <a:lnTo>
                      <a:pt x="386" y="178"/>
                    </a:lnTo>
                    <a:lnTo>
                      <a:pt x="386" y="175"/>
                    </a:lnTo>
                    <a:lnTo>
                      <a:pt x="388" y="173"/>
                    </a:lnTo>
                    <a:lnTo>
                      <a:pt x="388" y="169"/>
                    </a:lnTo>
                    <a:lnTo>
                      <a:pt x="390" y="167"/>
                    </a:lnTo>
                    <a:lnTo>
                      <a:pt x="390" y="163"/>
                    </a:lnTo>
                    <a:lnTo>
                      <a:pt x="392" y="161"/>
                    </a:lnTo>
                    <a:lnTo>
                      <a:pt x="394" y="157"/>
                    </a:lnTo>
                    <a:lnTo>
                      <a:pt x="394" y="155"/>
                    </a:lnTo>
                    <a:lnTo>
                      <a:pt x="396" y="152"/>
                    </a:lnTo>
                    <a:lnTo>
                      <a:pt x="396" y="150"/>
                    </a:lnTo>
                    <a:lnTo>
                      <a:pt x="397" y="146"/>
                    </a:lnTo>
                    <a:lnTo>
                      <a:pt x="397" y="144"/>
                    </a:lnTo>
                    <a:lnTo>
                      <a:pt x="399" y="142"/>
                    </a:lnTo>
                    <a:lnTo>
                      <a:pt x="401" y="138"/>
                    </a:lnTo>
                    <a:lnTo>
                      <a:pt x="401" y="136"/>
                    </a:lnTo>
                    <a:lnTo>
                      <a:pt x="403" y="134"/>
                    </a:lnTo>
                    <a:lnTo>
                      <a:pt x="405" y="132"/>
                    </a:lnTo>
                    <a:lnTo>
                      <a:pt x="405" y="129"/>
                    </a:lnTo>
                    <a:lnTo>
                      <a:pt x="407" y="127"/>
                    </a:lnTo>
                    <a:lnTo>
                      <a:pt x="409" y="125"/>
                    </a:lnTo>
                    <a:lnTo>
                      <a:pt x="409" y="123"/>
                    </a:lnTo>
                    <a:lnTo>
                      <a:pt x="411" y="121"/>
                    </a:lnTo>
                    <a:lnTo>
                      <a:pt x="411" y="119"/>
                    </a:lnTo>
                    <a:lnTo>
                      <a:pt x="413" y="117"/>
                    </a:lnTo>
                    <a:lnTo>
                      <a:pt x="415" y="115"/>
                    </a:lnTo>
                    <a:lnTo>
                      <a:pt x="417" y="113"/>
                    </a:lnTo>
                    <a:lnTo>
                      <a:pt x="419" y="111"/>
                    </a:lnTo>
                    <a:lnTo>
                      <a:pt x="420" y="109"/>
                    </a:lnTo>
                    <a:lnTo>
                      <a:pt x="420" y="107"/>
                    </a:lnTo>
                    <a:lnTo>
                      <a:pt x="422" y="107"/>
                    </a:lnTo>
                    <a:lnTo>
                      <a:pt x="424" y="105"/>
                    </a:lnTo>
                    <a:lnTo>
                      <a:pt x="426" y="105"/>
                    </a:lnTo>
                    <a:lnTo>
                      <a:pt x="426" y="107"/>
                    </a:lnTo>
                    <a:lnTo>
                      <a:pt x="426" y="109"/>
                    </a:lnTo>
                    <a:lnTo>
                      <a:pt x="428" y="109"/>
                    </a:lnTo>
                    <a:lnTo>
                      <a:pt x="428" y="111"/>
                    </a:lnTo>
                    <a:lnTo>
                      <a:pt x="428" y="113"/>
                    </a:lnTo>
                    <a:lnTo>
                      <a:pt x="428" y="117"/>
                    </a:lnTo>
                    <a:lnTo>
                      <a:pt x="428" y="119"/>
                    </a:lnTo>
                    <a:lnTo>
                      <a:pt x="426" y="121"/>
                    </a:lnTo>
                    <a:lnTo>
                      <a:pt x="426" y="125"/>
                    </a:lnTo>
                    <a:lnTo>
                      <a:pt x="426" y="127"/>
                    </a:lnTo>
                    <a:lnTo>
                      <a:pt x="426" y="130"/>
                    </a:lnTo>
                    <a:lnTo>
                      <a:pt x="424" y="134"/>
                    </a:lnTo>
                    <a:lnTo>
                      <a:pt x="424" y="138"/>
                    </a:lnTo>
                    <a:lnTo>
                      <a:pt x="424" y="142"/>
                    </a:lnTo>
                    <a:lnTo>
                      <a:pt x="422" y="146"/>
                    </a:lnTo>
                    <a:lnTo>
                      <a:pt x="422" y="150"/>
                    </a:lnTo>
                    <a:lnTo>
                      <a:pt x="420" y="153"/>
                    </a:lnTo>
                    <a:lnTo>
                      <a:pt x="420" y="157"/>
                    </a:lnTo>
                    <a:lnTo>
                      <a:pt x="419" y="161"/>
                    </a:lnTo>
                    <a:lnTo>
                      <a:pt x="419" y="165"/>
                    </a:lnTo>
                    <a:lnTo>
                      <a:pt x="417" y="169"/>
                    </a:lnTo>
                    <a:lnTo>
                      <a:pt x="415" y="173"/>
                    </a:lnTo>
                    <a:lnTo>
                      <a:pt x="415" y="177"/>
                    </a:lnTo>
                    <a:lnTo>
                      <a:pt x="413" y="180"/>
                    </a:lnTo>
                    <a:lnTo>
                      <a:pt x="411" y="184"/>
                    </a:lnTo>
                    <a:lnTo>
                      <a:pt x="411" y="188"/>
                    </a:lnTo>
                    <a:lnTo>
                      <a:pt x="409" y="192"/>
                    </a:lnTo>
                    <a:lnTo>
                      <a:pt x="409" y="196"/>
                    </a:lnTo>
                    <a:lnTo>
                      <a:pt x="407" y="198"/>
                    </a:lnTo>
                    <a:lnTo>
                      <a:pt x="407" y="201"/>
                    </a:lnTo>
                    <a:lnTo>
                      <a:pt x="405" y="205"/>
                    </a:lnTo>
                    <a:lnTo>
                      <a:pt x="405" y="207"/>
                    </a:lnTo>
                    <a:lnTo>
                      <a:pt x="403" y="211"/>
                    </a:lnTo>
                    <a:lnTo>
                      <a:pt x="403" y="213"/>
                    </a:lnTo>
                    <a:lnTo>
                      <a:pt x="403" y="217"/>
                    </a:lnTo>
                    <a:lnTo>
                      <a:pt x="403" y="219"/>
                    </a:lnTo>
                    <a:lnTo>
                      <a:pt x="401" y="221"/>
                    </a:lnTo>
                    <a:lnTo>
                      <a:pt x="401" y="225"/>
                    </a:lnTo>
                    <a:lnTo>
                      <a:pt x="401" y="226"/>
                    </a:lnTo>
                    <a:lnTo>
                      <a:pt x="401" y="228"/>
                    </a:lnTo>
                    <a:lnTo>
                      <a:pt x="401" y="230"/>
                    </a:lnTo>
                    <a:lnTo>
                      <a:pt x="401" y="232"/>
                    </a:lnTo>
                    <a:lnTo>
                      <a:pt x="401" y="234"/>
                    </a:lnTo>
                    <a:lnTo>
                      <a:pt x="401" y="236"/>
                    </a:lnTo>
                    <a:lnTo>
                      <a:pt x="401" y="238"/>
                    </a:lnTo>
                    <a:lnTo>
                      <a:pt x="401" y="240"/>
                    </a:lnTo>
                    <a:lnTo>
                      <a:pt x="401" y="242"/>
                    </a:lnTo>
                    <a:lnTo>
                      <a:pt x="401" y="244"/>
                    </a:lnTo>
                    <a:lnTo>
                      <a:pt x="401" y="246"/>
                    </a:lnTo>
                    <a:lnTo>
                      <a:pt x="401" y="248"/>
                    </a:lnTo>
                    <a:lnTo>
                      <a:pt x="373" y="336"/>
                    </a:lnTo>
                    <a:lnTo>
                      <a:pt x="2" y="211"/>
                    </a:lnTo>
                    <a:lnTo>
                      <a:pt x="0" y="207"/>
                    </a:lnTo>
                    <a:lnTo>
                      <a:pt x="0" y="201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88"/>
                    </a:lnTo>
                    <a:lnTo>
                      <a:pt x="2" y="184"/>
                    </a:lnTo>
                    <a:lnTo>
                      <a:pt x="2" y="178"/>
                    </a:lnTo>
                    <a:lnTo>
                      <a:pt x="2" y="175"/>
                    </a:lnTo>
                    <a:lnTo>
                      <a:pt x="4" y="171"/>
                    </a:lnTo>
                    <a:lnTo>
                      <a:pt x="4" y="165"/>
                    </a:lnTo>
                    <a:lnTo>
                      <a:pt x="6" y="161"/>
                    </a:lnTo>
                    <a:lnTo>
                      <a:pt x="6" y="157"/>
                    </a:lnTo>
                    <a:lnTo>
                      <a:pt x="8" y="153"/>
                    </a:lnTo>
                    <a:lnTo>
                      <a:pt x="8" y="150"/>
                    </a:lnTo>
                    <a:lnTo>
                      <a:pt x="10" y="146"/>
                    </a:lnTo>
                    <a:lnTo>
                      <a:pt x="12" y="142"/>
                    </a:lnTo>
                    <a:lnTo>
                      <a:pt x="14" y="138"/>
                    </a:lnTo>
                    <a:lnTo>
                      <a:pt x="14" y="134"/>
                    </a:lnTo>
                    <a:lnTo>
                      <a:pt x="16" y="130"/>
                    </a:lnTo>
                    <a:lnTo>
                      <a:pt x="18" y="127"/>
                    </a:lnTo>
                    <a:lnTo>
                      <a:pt x="19" y="125"/>
                    </a:lnTo>
                    <a:lnTo>
                      <a:pt x="21" y="121"/>
                    </a:lnTo>
                    <a:lnTo>
                      <a:pt x="21" y="119"/>
                    </a:lnTo>
                    <a:lnTo>
                      <a:pt x="23" y="115"/>
                    </a:lnTo>
                    <a:lnTo>
                      <a:pt x="25" y="113"/>
                    </a:lnTo>
                    <a:lnTo>
                      <a:pt x="27" y="111"/>
                    </a:lnTo>
                    <a:lnTo>
                      <a:pt x="29" y="107"/>
                    </a:lnTo>
                    <a:lnTo>
                      <a:pt x="31" y="105"/>
                    </a:lnTo>
                    <a:lnTo>
                      <a:pt x="31" y="104"/>
                    </a:lnTo>
                    <a:lnTo>
                      <a:pt x="33" y="102"/>
                    </a:lnTo>
                    <a:lnTo>
                      <a:pt x="35" y="100"/>
                    </a:lnTo>
                    <a:lnTo>
                      <a:pt x="37" y="100"/>
                    </a:lnTo>
                    <a:lnTo>
                      <a:pt x="37" y="98"/>
                    </a:lnTo>
                    <a:lnTo>
                      <a:pt x="39" y="98"/>
                    </a:lnTo>
                    <a:lnTo>
                      <a:pt x="39" y="96"/>
                    </a:lnTo>
                    <a:lnTo>
                      <a:pt x="41" y="96"/>
                    </a:lnTo>
                    <a:lnTo>
                      <a:pt x="41" y="98"/>
                    </a:lnTo>
                    <a:lnTo>
                      <a:pt x="42" y="98"/>
                    </a:lnTo>
                    <a:lnTo>
                      <a:pt x="42" y="100"/>
                    </a:lnTo>
                    <a:lnTo>
                      <a:pt x="42" y="102"/>
                    </a:lnTo>
                    <a:lnTo>
                      <a:pt x="42" y="104"/>
                    </a:lnTo>
                    <a:lnTo>
                      <a:pt x="42" y="105"/>
                    </a:lnTo>
                    <a:lnTo>
                      <a:pt x="42" y="107"/>
                    </a:lnTo>
                    <a:lnTo>
                      <a:pt x="41" y="107"/>
                    </a:lnTo>
                    <a:lnTo>
                      <a:pt x="41" y="109"/>
                    </a:lnTo>
                    <a:lnTo>
                      <a:pt x="41" y="111"/>
                    </a:lnTo>
                    <a:lnTo>
                      <a:pt x="41" y="113"/>
                    </a:lnTo>
                    <a:lnTo>
                      <a:pt x="41" y="115"/>
                    </a:lnTo>
                    <a:lnTo>
                      <a:pt x="41" y="117"/>
                    </a:lnTo>
                    <a:lnTo>
                      <a:pt x="42" y="117"/>
                    </a:lnTo>
                    <a:lnTo>
                      <a:pt x="44" y="115"/>
                    </a:lnTo>
                    <a:lnTo>
                      <a:pt x="44" y="113"/>
                    </a:lnTo>
                    <a:lnTo>
                      <a:pt x="46" y="111"/>
                    </a:lnTo>
                    <a:lnTo>
                      <a:pt x="48" y="107"/>
                    </a:lnTo>
                    <a:lnTo>
                      <a:pt x="48" y="105"/>
                    </a:lnTo>
                    <a:lnTo>
                      <a:pt x="50" y="102"/>
                    </a:lnTo>
                    <a:lnTo>
                      <a:pt x="52" y="100"/>
                    </a:lnTo>
                    <a:lnTo>
                      <a:pt x="54" y="96"/>
                    </a:lnTo>
                    <a:lnTo>
                      <a:pt x="58" y="92"/>
                    </a:lnTo>
                    <a:lnTo>
                      <a:pt x="60" y="88"/>
                    </a:lnTo>
                    <a:lnTo>
                      <a:pt x="62" y="86"/>
                    </a:lnTo>
                    <a:lnTo>
                      <a:pt x="65" y="82"/>
                    </a:lnTo>
                    <a:lnTo>
                      <a:pt x="67" y="79"/>
                    </a:lnTo>
                    <a:lnTo>
                      <a:pt x="71" y="75"/>
                    </a:lnTo>
                    <a:lnTo>
                      <a:pt x="73" y="71"/>
                    </a:lnTo>
                    <a:lnTo>
                      <a:pt x="77" y="67"/>
                    </a:lnTo>
                    <a:lnTo>
                      <a:pt x="81" y="63"/>
                    </a:lnTo>
                    <a:lnTo>
                      <a:pt x="85" y="59"/>
                    </a:lnTo>
                    <a:lnTo>
                      <a:pt x="87" y="56"/>
                    </a:lnTo>
                    <a:lnTo>
                      <a:pt x="90" y="52"/>
                    </a:lnTo>
                    <a:lnTo>
                      <a:pt x="94" y="48"/>
                    </a:lnTo>
                    <a:lnTo>
                      <a:pt x="98" y="44"/>
                    </a:lnTo>
                    <a:lnTo>
                      <a:pt x="100" y="40"/>
                    </a:lnTo>
                    <a:lnTo>
                      <a:pt x="104" y="36"/>
                    </a:lnTo>
                    <a:lnTo>
                      <a:pt x="108" y="34"/>
                    </a:lnTo>
                    <a:lnTo>
                      <a:pt x="112" y="31"/>
                    </a:lnTo>
                    <a:lnTo>
                      <a:pt x="113" y="27"/>
                    </a:lnTo>
                    <a:lnTo>
                      <a:pt x="117" y="25"/>
                    </a:lnTo>
                    <a:lnTo>
                      <a:pt x="121" y="21"/>
                    </a:lnTo>
                    <a:lnTo>
                      <a:pt x="123" y="19"/>
                    </a:lnTo>
                    <a:lnTo>
                      <a:pt x="127" y="15"/>
                    </a:lnTo>
                    <a:lnTo>
                      <a:pt x="129" y="13"/>
                    </a:lnTo>
                    <a:lnTo>
                      <a:pt x="131" y="11"/>
                    </a:lnTo>
                    <a:lnTo>
                      <a:pt x="135" y="8"/>
                    </a:lnTo>
                    <a:lnTo>
                      <a:pt x="136" y="6"/>
                    </a:lnTo>
                    <a:lnTo>
                      <a:pt x="138" y="4"/>
                    </a:lnTo>
                    <a:close/>
                  </a:path>
                </a:pathLst>
              </a:custGeom>
              <a:solidFill>
                <a:srgbClr val="2377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28" name="Freeform 904"/>
              <p:cNvSpPr>
                <a:spLocks noChangeAspect="1"/>
              </p:cNvSpPr>
              <p:nvPr/>
            </p:nvSpPr>
            <p:spPr bwMode="auto">
              <a:xfrm>
                <a:off x="1422" y="3457"/>
                <a:ext cx="320" cy="219"/>
              </a:xfrm>
              <a:custGeom>
                <a:avLst/>
                <a:gdLst>
                  <a:gd name="T0" fmla="*/ 5 w 422"/>
                  <a:gd name="T1" fmla="*/ 1 h 313"/>
                  <a:gd name="T2" fmla="*/ 5 w 422"/>
                  <a:gd name="T3" fmla="*/ 1 h 313"/>
                  <a:gd name="T4" fmla="*/ 5 w 422"/>
                  <a:gd name="T5" fmla="*/ 1 h 313"/>
                  <a:gd name="T6" fmla="*/ 5 w 422"/>
                  <a:gd name="T7" fmla="*/ 1 h 313"/>
                  <a:gd name="T8" fmla="*/ 5 w 422"/>
                  <a:gd name="T9" fmla="*/ 1 h 313"/>
                  <a:gd name="T10" fmla="*/ 5 w 422"/>
                  <a:gd name="T11" fmla="*/ 1 h 313"/>
                  <a:gd name="T12" fmla="*/ 5 w 422"/>
                  <a:gd name="T13" fmla="*/ 1 h 313"/>
                  <a:gd name="T14" fmla="*/ 6 w 422"/>
                  <a:gd name="T15" fmla="*/ 1 h 313"/>
                  <a:gd name="T16" fmla="*/ 6 w 422"/>
                  <a:gd name="T17" fmla="*/ 1 h 313"/>
                  <a:gd name="T18" fmla="*/ 6 w 422"/>
                  <a:gd name="T19" fmla="*/ 1 h 313"/>
                  <a:gd name="T20" fmla="*/ 6 w 422"/>
                  <a:gd name="T21" fmla="*/ 1 h 313"/>
                  <a:gd name="T22" fmla="*/ 6 w 422"/>
                  <a:gd name="T23" fmla="*/ 1 h 313"/>
                  <a:gd name="T24" fmla="*/ 6 w 422"/>
                  <a:gd name="T25" fmla="*/ 1 h 313"/>
                  <a:gd name="T26" fmla="*/ 7 w 422"/>
                  <a:gd name="T27" fmla="*/ 2 h 313"/>
                  <a:gd name="T28" fmla="*/ 8 w 422"/>
                  <a:gd name="T29" fmla="*/ 2 h 313"/>
                  <a:gd name="T30" fmla="*/ 8 w 422"/>
                  <a:gd name="T31" fmla="*/ 3 h 313"/>
                  <a:gd name="T32" fmla="*/ 8 w 422"/>
                  <a:gd name="T33" fmla="*/ 2 h 313"/>
                  <a:gd name="T34" fmla="*/ 8 w 422"/>
                  <a:gd name="T35" fmla="*/ 2 h 313"/>
                  <a:gd name="T36" fmla="*/ 9 w 422"/>
                  <a:gd name="T37" fmla="*/ 1 h 313"/>
                  <a:gd name="T38" fmla="*/ 10 w 422"/>
                  <a:gd name="T39" fmla="*/ 1 h 313"/>
                  <a:gd name="T40" fmla="*/ 10 w 422"/>
                  <a:gd name="T41" fmla="*/ 2 h 313"/>
                  <a:gd name="T42" fmla="*/ 10 w 422"/>
                  <a:gd name="T43" fmla="*/ 2 h 313"/>
                  <a:gd name="T44" fmla="*/ 11 w 422"/>
                  <a:gd name="T45" fmla="*/ 3 h 313"/>
                  <a:gd name="T46" fmla="*/ 11 w 422"/>
                  <a:gd name="T47" fmla="*/ 3 h 313"/>
                  <a:gd name="T48" fmla="*/ 12 w 422"/>
                  <a:gd name="T49" fmla="*/ 3 h 313"/>
                  <a:gd name="T50" fmla="*/ 13 w 422"/>
                  <a:gd name="T51" fmla="*/ 3 h 313"/>
                  <a:gd name="T52" fmla="*/ 13 w 422"/>
                  <a:gd name="T53" fmla="*/ 3 h 313"/>
                  <a:gd name="T54" fmla="*/ 13 w 422"/>
                  <a:gd name="T55" fmla="*/ 2 h 313"/>
                  <a:gd name="T56" fmla="*/ 13 w 422"/>
                  <a:gd name="T57" fmla="*/ 2 h 313"/>
                  <a:gd name="T58" fmla="*/ 13 w 422"/>
                  <a:gd name="T59" fmla="*/ 1 h 313"/>
                  <a:gd name="T60" fmla="*/ 13 w 422"/>
                  <a:gd name="T61" fmla="*/ 1 h 313"/>
                  <a:gd name="T62" fmla="*/ 13 w 422"/>
                  <a:gd name="T63" fmla="*/ 1 h 313"/>
                  <a:gd name="T64" fmla="*/ 14 w 422"/>
                  <a:gd name="T65" fmla="*/ 1 h 313"/>
                  <a:gd name="T66" fmla="*/ 14 w 422"/>
                  <a:gd name="T67" fmla="*/ 2 h 313"/>
                  <a:gd name="T68" fmla="*/ 14 w 422"/>
                  <a:gd name="T69" fmla="*/ 2 h 313"/>
                  <a:gd name="T70" fmla="*/ 14 w 422"/>
                  <a:gd name="T71" fmla="*/ 2 h 313"/>
                  <a:gd name="T72" fmla="*/ 14 w 422"/>
                  <a:gd name="T73" fmla="*/ 2 h 313"/>
                  <a:gd name="T74" fmla="*/ 14 w 422"/>
                  <a:gd name="T75" fmla="*/ 2 h 313"/>
                  <a:gd name="T76" fmla="*/ 14 w 422"/>
                  <a:gd name="T77" fmla="*/ 1 h 313"/>
                  <a:gd name="T78" fmla="*/ 14 w 422"/>
                  <a:gd name="T79" fmla="*/ 1 h 313"/>
                  <a:gd name="T80" fmla="*/ 15 w 422"/>
                  <a:gd name="T81" fmla="*/ 1 h 313"/>
                  <a:gd name="T82" fmla="*/ 15 w 422"/>
                  <a:gd name="T83" fmla="*/ 1 h 313"/>
                  <a:gd name="T84" fmla="*/ 15 w 422"/>
                  <a:gd name="T85" fmla="*/ 1 h 313"/>
                  <a:gd name="T86" fmla="*/ 14 w 422"/>
                  <a:gd name="T87" fmla="*/ 2 h 313"/>
                  <a:gd name="T88" fmla="*/ 14 w 422"/>
                  <a:gd name="T89" fmla="*/ 2 h 313"/>
                  <a:gd name="T90" fmla="*/ 14 w 422"/>
                  <a:gd name="T91" fmla="*/ 3 h 313"/>
                  <a:gd name="T92" fmla="*/ 14 w 422"/>
                  <a:gd name="T93" fmla="*/ 3 h 313"/>
                  <a:gd name="T94" fmla="*/ 0 w 422"/>
                  <a:gd name="T95" fmla="*/ 2 h 313"/>
                  <a:gd name="T96" fmla="*/ 2 w 422"/>
                  <a:gd name="T97" fmla="*/ 2 h 313"/>
                  <a:gd name="T98" fmla="*/ 2 w 422"/>
                  <a:gd name="T99" fmla="*/ 1 h 313"/>
                  <a:gd name="T100" fmla="*/ 2 w 422"/>
                  <a:gd name="T101" fmla="*/ 1 h 313"/>
                  <a:gd name="T102" fmla="*/ 2 w 422"/>
                  <a:gd name="T103" fmla="*/ 1 h 313"/>
                  <a:gd name="T104" fmla="*/ 2 w 422"/>
                  <a:gd name="T105" fmla="*/ 1 h 313"/>
                  <a:gd name="T106" fmla="*/ 2 w 422"/>
                  <a:gd name="T107" fmla="*/ 1 h 313"/>
                  <a:gd name="T108" fmla="*/ 2 w 422"/>
                  <a:gd name="T109" fmla="*/ 1 h 313"/>
                  <a:gd name="T110" fmla="*/ 3 w 422"/>
                  <a:gd name="T111" fmla="*/ 1 h 313"/>
                  <a:gd name="T112" fmla="*/ 4 w 422"/>
                  <a:gd name="T113" fmla="*/ 1 h 313"/>
                  <a:gd name="T114" fmla="*/ 5 w 422"/>
                  <a:gd name="T115" fmla="*/ 1 h 31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22"/>
                  <a:gd name="T175" fmla="*/ 0 h 313"/>
                  <a:gd name="T176" fmla="*/ 422 w 422"/>
                  <a:gd name="T177" fmla="*/ 313 h 313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22" h="313">
                    <a:moveTo>
                      <a:pt x="125" y="4"/>
                    </a:moveTo>
                    <a:lnTo>
                      <a:pt x="127" y="4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6" y="0"/>
                    </a:lnTo>
                    <a:lnTo>
                      <a:pt x="138" y="2"/>
                    </a:lnTo>
                    <a:lnTo>
                      <a:pt x="140" y="2"/>
                    </a:lnTo>
                    <a:lnTo>
                      <a:pt x="140" y="4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2" y="10"/>
                    </a:lnTo>
                    <a:lnTo>
                      <a:pt x="142" y="11"/>
                    </a:lnTo>
                    <a:lnTo>
                      <a:pt x="142" y="13"/>
                    </a:lnTo>
                    <a:lnTo>
                      <a:pt x="142" y="15"/>
                    </a:lnTo>
                    <a:lnTo>
                      <a:pt x="142" y="17"/>
                    </a:lnTo>
                    <a:lnTo>
                      <a:pt x="142" y="21"/>
                    </a:lnTo>
                    <a:lnTo>
                      <a:pt x="142" y="23"/>
                    </a:lnTo>
                    <a:lnTo>
                      <a:pt x="142" y="27"/>
                    </a:lnTo>
                    <a:lnTo>
                      <a:pt x="142" y="29"/>
                    </a:lnTo>
                    <a:lnTo>
                      <a:pt x="140" y="33"/>
                    </a:lnTo>
                    <a:lnTo>
                      <a:pt x="140" y="34"/>
                    </a:lnTo>
                    <a:lnTo>
                      <a:pt x="138" y="38"/>
                    </a:lnTo>
                    <a:lnTo>
                      <a:pt x="138" y="42"/>
                    </a:lnTo>
                    <a:lnTo>
                      <a:pt x="136" y="44"/>
                    </a:lnTo>
                    <a:lnTo>
                      <a:pt x="135" y="48"/>
                    </a:lnTo>
                    <a:lnTo>
                      <a:pt x="135" y="52"/>
                    </a:lnTo>
                    <a:lnTo>
                      <a:pt x="133" y="56"/>
                    </a:lnTo>
                    <a:lnTo>
                      <a:pt x="131" y="58"/>
                    </a:lnTo>
                    <a:lnTo>
                      <a:pt x="129" y="61"/>
                    </a:lnTo>
                    <a:lnTo>
                      <a:pt x="127" y="65"/>
                    </a:lnTo>
                    <a:lnTo>
                      <a:pt x="125" y="69"/>
                    </a:lnTo>
                    <a:lnTo>
                      <a:pt x="123" y="73"/>
                    </a:lnTo>
                    <a:lnTo>
                      <a:pt x="123" y="75"/>
                    </a:lnTo>
                    <a:lnTo>
                      <a:pt x="123" y="79"/>
                    </a:lnTo>
                    <a:lnTo>
                      <a:pt x="121" y="82"/>
                    </a:lnTo>
                    <a:lnTo>
                      <a:pt x="121" y="86"/>
                    </a:lnTo>
                    <a:lnTo>
                      <a:pt x="121" y="90"/>
                    </a:lnTo>
                    <a:lnTo>
                      <a:pt x="121" y="92"/>
                    </a:lnTo>
                    <a:lnTo>
                      <a:pt x="121" y="96"/>
                    </a:lnTo>
                    <a:lnTo>
                      <a:pt x="121" y="100"/>
                    </a:lnTo>
                    <a:lnTo>
                      <a:pt x="123" y="102"/>
                    </a:lnTo>
                    <a:lnTo>
                      <a:pt x="123" y="106"/>
                    </a:lnTo>
                    <a:lnTo>
                      <a:pt x="125" y="107"/>
                    </a:lnTo>
                    <a:lnTo>
                      <a:pt x="125" y="109"/>
                    </a:lnTo>
                    <a:lnTo>
                      <a:pt x="127" y="111"/>
                    </a:lnTo>
                    <a:lnTo>
                      <a:pt x="129" y="113"/>
                    </a:lnTo>
                    <a:lnTo>
                      <a:pt x="129" y="115"/>
                    </a:lnTo>
                    <a:lnTo>
                      <a:pt x="131" y="117"/>
                    </a:lnTo>
                    <a:lnTo>
                      <a:pt x="133" y="117"/>
                    </a:lnTo>
                    <a:lnTo>
                      <a:pt x="135" y="119"/>
                    </a:lnTo>
                    <a:lnTo>
                      <a:pt x="136" y="119"/>
                    </a:lnTo>
                    <a:lnTo>
                      <a:pt x="138" y="119"/>
                    </a:lnTo>
                    <a:lnTo>
                      <a:pt x="140" y="119"/>
                    </a:lnTo>
                    <a:lnTo>
                      <a:pt x="142" y="119"/>
                    </a:lnTo>
                    <a:lnTo>
                      <a:pt x="146" y="117"/>
                    </a:lnTo>
                    <a:lnTo>
                      <a:pt x="148" y="117"/>
                    </a:lnTo>
                    <a:lnTo>
                      <a:pt x="150" y="115"/>
                    </a:lnTo>
                    <a:lnTo>
                      <a:pt x="152" y="113"/>
                    </a:lnTo>
                    <a:lnTo>
                      <a:pt x="154" y="109"/>
                    </a:lnTo>
                    <a:lnTo>
                      <a:pt x="158" y="106"/>
                    </a:lnTo>
                    <a:lnTo>
                      <a:pt x="160" y="102"/>
                    </a:lnTo>
                    <a:lnTo>
                      <a:pt x="161" y="98"/>
                    </a:lnTo>
                    <a:lnTo>
                      <a:pt x="163" y="96"/>
                    </a:lnTo>
                    <a:lnTo>
                      <a:pt x="165" y="92"/>
                    </a:lnTo>
                    <a:lnTo>
                      <a:pt x="167" y="88"/>
                    </a:lnTo>
                    <a:lnTo>
                      <a:pt x="169" y="86"/>
                    </a:lnTo>
                    <a:lnTo>
                      <a:pt x="171" y="82"/>
                    </a:lnTo>
                    <a:lnTo>
                      <a:pt x="173" y="81"/>
                    </a:lnTo>
                    <a:lnTo>
                      <a:pt x="175" y="79"/>
                    </a:lnTo>
                    <a:lnTo>
                      <a:pt x="177" y="77"/>
                    </a:lnTo>
                    <a:lnTo>
                      <a:pt x="179" y="75"/>
                    </a:lnTo>
                    <a:lnTo>
                      <a:pt x="179" y="73"/>
                    </a:lnTo>
                    <a:lnTo>
                      <a:pt x="181" y="73"/>
                    </a:lnTo>
                    <a:lnTo>
                      <a:pt x="183" y="71"/>
                    </a:lnTo>
                    <a:lnTo>
                      <a:pt x="184" y="69"/>
                    </a:lnTo>
                    <a:lnTo>
                      <a:pt x="186" y="69"/>
                    </a:lnTo>
                    <a:lnTo>
                      <a:pt x="186" y="71"/>
                    </a:lnTo>
                    <a:lnTo>
                      <a:pt x="188" y="71"/>
                    </a:lnTo>
                    <a:lnTo>
                      <a:pt x="188" y="73"/>
                    </a:lnTo>
                    <a:lnTo>
                      <a:pt x="188" y="75"/>
                    </a:lnTo>
                    <a:lnTo>
                      <a:pt x="188" y="77"/>
                    </a:lnTo>
                    <a:lnTo>
                      <a:pt x="186" y="79"/>
                    </a:lnTo>
                    <a:lnTo>
                      <a:pt x="186" y="82"/>
                    </a:lnTo>
                    <a:lnTo>
                      <a:pt x="186" y="84"/>
                    </a:lnTo>
                    <a:lnTo>
                      <a:pt x="186" y="86"/>
                    </a:lnTo>
                    <a:lnTo>
                      <a:pt x="184" y="90"/>
                    </a:lnTo>
                    <a:lnTo>
                      <a:pt x="184" y="92"/>
                    </a:lnTo>
                    <a:lnTo>
                      <a:pt x="183" y="96"/>
                    </a:lnTo>
                    <a:lnTo>
                      <a:pt x="183" y="98"/>
                    </a:lnTo>
                    <a:lnTo>
                      <a:pt x="183" y="102"/>
                    </a:lnTo>
                    <a:lnTo>
                      <a:pt x="183" y="104"/>
                    </a:lnTo>
                    <a:lnTo>
                      <a:pt x="181" y="106"/>
                    </a:lnTo>
                    <a:lnTo>
                      <a:pt x="183" y="109"/>
                    </a:lnTo>
                    <a:lnTo>
                      <a:pt x="183" y="111"/>
                    </a:lnTo>
                    <a:lnTo>
                      <a:pt x="183" y="113"/>
                    </a:lnTo>
                    <a:lnTo>
                      <a:pt x="183" y="117"/>
                    </a:lnTo>
                    <a:lnTo>
                      <a:pt x="183" y="119"/>
                    </a:lnTo>
                    <a:lnTo>
                      <a:pt x="184" y="121"/>
                    </a:lnTo>
                    <a:lnTo>
                      <a:pt x="184" y="125"/>
                    </a:lnTo>
                    <a:lnTo>
                      <a:pt x="186" y="127"/>
                    </a:lnTo>
                    <a:lnTo>
                      <a:pt x="186" y="129"/>
                    </a:lnTo>
                    <a:lnTo>
                      <a:pt x="188" y="130"/>
                    </a:lnTo>
                    <a:lnTo>
                      <a:pt x="188" y="134"/>
                    </a:lnTo>
                    <a:lnTo>
                      <a:pt x="190" y="136"/>
                    </a:lnTo>
                    <a:lnTo>
                      <a:pt x="192" y="140"/>
                    </a:lnTo>
                    <a:lnTo>
                      <a:pt x="192" y="142"/>
                    </a:lnTo>
                    <a:lnTo>
                      <a:pt x="194" y="146"/>
                    </a:lnTo>
                    <a:lnTo>
                      <a:pt x="196" y="148"/>
                    </a:lnTo>
                    <a:lnTo>
                      <a:pt x="196" y="152"/>
                    </a:lnTo>
                    <a:lnTo>
                      <a:pt x="198" y="155"/>
                    </a:lnTo>
                    <a:lnTo>
                      <a:pt x="198" y="157"/>
                    </a:lnTo>
                    <a:lnTo>
                      <a:pt x="200" y="161"/>
                    </a:lnTo>
                    <a:lnTo>
                      <a:pt x="202" y="165"/>
                    </a:lnTo>
                    <a:lnTo>
                      <a:pt x="202" y="169"/>
                    </a:lnTo>
                    <a:lnTo>
                      <a:pt x="204" y="173"/>
                    </a:lnTo>
                    <a:lnTo>
                      <a:pt x="204" y="177"/>
                    </a:lnTo>
                    <a:lnTo>
                      <a:pt x="204" y="182"/>
                    </a:lnTo>
                    <a:lnTo>
                      <a:pt x="206" y="186"/>
                    </a:lnTo>
                    <a:lnTo>
                      <a:pt x="206" y="192"/>
                    </a:lnTo>
                    <a:lnTo>
                      <a:pt x="206" y="196"/>
                    </a:lnTo>
                    <a:lnTo>
                      <a:pt x="207" y="200"/>
                    </a:lnTo>
                    <a:lnTo>
                      <a:pt x="207" y="203"/>
                    </a:lnTo>
                    <a:lnTo>
                      <a:pt x="209" y="205"/>
                    </a:lnTo>
                    <a:lnTo>
                      <a:pt x="209" y="207"/>
                    </a:lnTo>
                    <a:lnTo>
                      <a:pt x="211" y="209"/>
                    </a:lnTo>
                    <a:lnTo>
                      <a:pt x="213" y="209"/>
                    </a:lnTo>
                    <a:lnTo>
                      <a:pt x="215" y="209"/>
                    </a:lnTo>
                    <a:lnTo>
                      <a:pt x="217" y="207"/>
                    </a:lnTo>
                    <a:lnTo>
                      <a:pt x="219" y="207"/>
                    </a:lnTo>
                    <a:lnTo>
                      <a:pt x="221" y="205"/>
                    </a:lnTo>
                    <a:lnTo>
                      <a:pt x="223" y="203"/>
                    </a:lnTo>
                    <a:lnTo>
                      <a:pt x="225" y="200"/>
                    </a:lnTo>
                    <a:lnTo>
                      <a:pt x="227" y="198"/>
                    </a:lnTo>
                    <a:lnTo>
                      <a:pt x="229" y="194"/>
                    </a:lnTo>
                    <a:lnTo>
                      <a:pt x="231" y="192"/>
                    </a:lnTo>
                    <a:lnTo>
                      <a:pt x="232" y="188"/>
                    </a:lnTo>
                    <a:lnTo>
                      <a:pt x="234" y="184"/>
                    </a:lnTo>
                    <a:lnTo>
                      <a:pt x="236" y="180"/>
                    </a:lnTo>
                    <a:lnTo>
                      <a:pt x="238" y="177"/>
                    </a:lnTo>
                    <a:lnTo>
                      <a:pt x="240" y="173"/>
                    </a:lnTo>
                    <a:lnTo>
                      <a:pt x="242" y="169"/>
                    </a:lnTo>
                    <a:lnTo>
                      <a:pt x="244" y="165"/>
                    </a:lnTo>
                    <a:lnTo>
                      <a:pt x="246" y="161"/>
                    </a:lnTo>
                    <a:lnTo>
                      <a:pt x="248" y="157"/>
                    </a:lnTo>
                    <a:lnTo>
                      <a:pt x="250" y="154"/>
                    </a:lnTo>
                    <a:lnTo>
                      <a:pt x="252" y="150"/>
                    </a:lnTo>
                    <a:lnTo>
                      <a:pt x="254" y="146"/>
                    </a:lnTo>
                    <a:lnTo>
                      <a:pt x="255" y="142"/>
                    </a:lnTo>
                    <a:lnTo>
                      <a:pt x="257" y="138"/>
                    </a:lnTo>
                    <a:lnTo>
                      <a:pt x="259" y="136"/>
                    </a:lnTo>
                    <a:lnTo>
                      <a:pt x="261" y="134"/>
                    </a:lnTo>
                    <a:lnTo>
                      <a:pt x="263" y="132"/>
                    </a:lnTo>
                    <a:lnTo>
                      <a:pt x="265" y="130"/>
                    </a:lnTo>
                    <a:lnTo>
                      <a:pt x="265" y="129"/>
                    </a:lnTo>
                    <a:lnTo>
                      <a:pt x="267" y="129"/>
                    </a:lnTo>
                    <a:lnTo>
                      <a:pt x="269" y="129"/>
                    </a:lnTo>
                    <a:lnTo>
                      <a:pt x="271" y="130"/>
                    </a:lnTo>
                    <a:lnTo>
                      <a:pt x="271" y="132"/>
                    </a:lnTo>
                    <a:lnTo>
                      <a:pt x="271" y="134"/>
                    </a:lnTo>
                    <a:lnTo>
                      <a:pt x="271" y="136"/>
                    </a:lnTo>
                    <a:lnTo>
                      <a:pt x="273" y="140"/>
                    </a:lnTo>
                    <a:lnTo>
                      <a:pt x="273" y="142"/>
                    </a:lnTo>
                    <a:lnTo>
                      <a:pt x="273" y="146"/>
                    </a:lnTo>
                    <a:lnTo>
                      <a:pt x="273" y="148"/>
                    </a:lnTo>
                    <a:lnTo>
                      <a:pt x="273" y="152"/>
                    </a:lnTo>
                    <a:lnTo>
                      <a:pt x="273" y="155"/>
                    </a:lnTo>
                    <a:lnTo>
                      <a:pt x="275" y="159"/>
                    </a:lnTo>
                    <a:lnTo>
                      <a:pt x="275" y="163"/>
                    </a:lnTo>
                    <a:lnTo>
                      <a:pt x="275" y="167"/>
                    </a:lnTo>
                    <a:lnTo>
                      <a:pt x="275" y="173"/>
                    </a:lnTo>
                    <a:lnTo>
                      <a:pt x="275" y="177"/>
                    </a:lnTo>
                    <a:lnTo>
                      <a:pt x="277" y="180"/>
                    </a:lnTo>
                    <a:lnTo>
                      <a:pt x="277" y="186"/>
                    </a:lnTo>
                    <a:lnTo>
                      <a:pt x="278" y="190"/>
                    </a:lnTo>
                    <a:lnTo>
                      <a:pt x="278" y="194"/>
                    </a:lnTo>
                    <a:lnTo>
                      <a:pt x="280" y="200"/>
                    </a:lnTo>
                    <a:lnTo>
                      <a:pt x="280" y="203"/>
                    </a:lnTo>
                    <a:lnTo>
                      <a:pt x="282" y="209"/>
                    </a:lnTo>
                    <a:lnTo>
                      <a:pt x="284" y="213"/>
                    </a:lnTo>
                    <a:lnTo>
                      <a:pt x="286" y="219"/>
                    </a:lnTo>
                    <a:lnTo>
                      <a:pt x="288" y="223"/>
                    </a:lnTo>
                    <a:lnTo>
                      <a:pt x="290" y="228"/>
                    </a:lnTo>
                    <a:lnTo>
                      <a:pt x="292" y="232"/>
                    </a:lnTo>
                    <a:lnTo>
                      <a:pt x="296" y="236"/>
                    </a:lnTo>
                    <a:lnTo>
                      <a:pt x="298" y="240"/>
                    </a:lnTo>
                    <a:lnTo>
                      <a:pt x="300" y="244"/>
                    </a:lnTo>
                    <a:lnTo>
                      <a:pt x="303" y="248"/>
                    </a:lnTo>
                    <a:lnTo>
                      <a:pt x="305" y="251"/>
                    </a:lnTo>
                    <a:lnTo>
                      <a:pt x="309" y="255"/>
                    </a:lnTo>
                    <a:lnTo>
                      <a:pt x="313" y="257"/>
                    </a:lnTo>
                    <a:lnTo>
                      <a:pt x="315" y="259"/>
                    </a:lnTo>
                    <a:lnTo>
                      <a:pt x="319" y="263"/>
                    </a:lnTo>
                    <a:lnTo>
                      <a:pt x="321" y="265"/>
                    </a:lnTo>
                    <a:lnTo>
                      <a:pt x="325" y="267"/>
                    </a:lnTo>
                    <a:lnTo>
                      <a:pt x="326" y="269"/>
                    </a:lnTo>
                    <a:lnTo>
                      <a:pt x="330" y="269"/>
                    </a:lnTo>
                    <a:lnTo>
                      <a:pt x="332" y="271"/>
                    </a:lnTo>
                    <a:lnTo>
                      <a:pt x="334" y="271"/>
                    </a:lnTo>
                    <a:lnTo>
                      <a:pt x="338" y="271"/>
                    </a:lnTo>
                    <a:lnTo>
                      <a:pt x="340" y="271"/>
                    </a:lnTo>
                    <a:lnTo>
                      <a:pt x="342" y="269"/>
                    </a:lnTo>
                    <a:lnTo>
                      <a:pt x="344" y="269"/>
                    </a:lnTo>
                    <a:lnTo>
                      <a:pt x="346" y="267"/>
                    </a:lnTo>
                    <a:lnTo>
                      <a:pt x="346" y="265"/>
                    </a:lnTo>
                    <a:lnTo>
                      <a:pt x="348" y="261"/>
                    </a:lnTo>
                    <a:lnTo>
                      <a:pt x="348" y="259"/>
                    </a:lnTo>
                    <a:lnTo>
                      <a:pt x="349" y="255"/>
                    </a:lnTo>
                    <a:lnTo>
                      <a:pt x="349" y="251"/>
                    </a:lnTo>
                    <a:lnTo>
                      <a:pt x="349" y="246"/>
                    </a:lnTo>
                    <a:lnTo>
                      <a:pt x="348" y="242"/>
                    </a:lnTo>
                    <a:lnTo>
                      <a:pt x="348" y="236"/>
                    </a:lnTo>
                    <a:lnTo>
                      <a:pt x="348" y="230"/>
                    </a:lnTo>
                    <a:lnTo>
                      <a:pt x="346" y="225"/>
                    </a:lnTo>
                    <a:lnTo>
                      <a:pt x="346" y="221"/>
                    </a:lnTo>
                    <a:lnTo>
                      <a:pt x="346" y="215"/>
                    </a:lnTo>
                    <a:lnTo>
                      <a:pt x="346" y="211"/>
                    </a:lnTo>
                    <a:lnTo>
                      <a:pt x="346" y="205"/>
                    </a:lnTo>
                    <a:lnTo>
                      <a:pt x="346" y="200"/>
                    </a:lnTo>
                    <a:lnTo>
                      <a:pt x="346" y="196"/>
                    </a:lnTo>
                    <a:lnTo>
                      <a:pt x="346" y="190"/>
                    </a:lnTo>
                    <a:lnTo>
                      <a:pt x="346" y="186"/>
                    </a:lnTo>
                    <a:lnTo>
                      <a:pt x="346" y="182"/>
                    </a:lnTo>
                    <a:lnTo>
                      <a:pt x="346" y="177"/>
                    </a:lnTo>
                    <a:lnTo>
                      <a:pt x="346" y="173"/>
                    </a:lnTo>
                    <a:lnTo>
                      <a:pt x="346" y="169"/>
                    </a:lnTo>
                    <a:lnTo>
                      <a:pt x="346" y="163"/>
                    </a:lnTo>
                    <a:lnTo>
                      <a:pt x="346" y="159"/>
                    </a:lnTo>
                    <a:lnTo>
                      <a:pt x="346" y="155"/>
                    </a:lnTo>
                    <a:lnTo>
                      <a:pt x="348" y="152"/>
                    </a:lnTo>
                    <a:lnTo>
                      <a:pt x="348" y="148"/>
                    </a:lnTo>
                    <a:lnTo>
                      <a:pt x="348" y="144"/>
                    </a:lnTo>
                    <a:lnTo>
                      <a:pt x="349" y="140"/>
                    </a:lnTo>
                    <a:lnTo>
                      <a:pt x="349" y="136"/>
                    </a:lnTo>
                    <a:lnTo>
                      <a:pt x="349" y="132"/>
                    </a:lnTo>
                    <a:lnTo>
                      <a:pt x="351" y="129"/>
                    </a:lnTo>
                    <a:lnTo>
                      <a:pt x="351" y="125"/>
                    </a:lnTo>
                    <a:lnTo>
                      <a:pt x="351" y="123"/>
                    </a:lnTo>
                    <a:lnTo>
                      <a:pt x="353" y="119"/>
                    </a:lnTo>
                    <a:lnTo>
                      <a:pt x="353" y="115"/>
                    </a:lnTo>
                    <a:lnTo>
                      <a:pt x="355" y="111"/>
                    </a:lnTo>
                    <a:lnTo>
                      <a:pt x="355" y="109"/>
                    </a:lnTo>
                    <a:lnTo>
                      <a:pt x="357" y="106"/>
                    </a:lnTo>
                    <a:lnTo>
                      <a:pt x="357" y="102"/>
                    </a:lnTo>
                    <a:lnTo>
                      <a:pt x="359" y="98"/>
                    </a:lnTo>
                    <a:lnTo>
                      <a:pt x="359" y="96"/>
                    </a:lnTo>
                    <a:lnTo>
                      <a:pt x="361" y="94"/>
                    </a:lnTo>
                    <a:lnTo>
                      <a:pt x="361" y="92"/>
                    </a:lnTo>
                    <a:lnTo>
                      <a:pt x="363" y="90"/>
                    </a:lnTo>
                    <a:lnTo>
                      <a:pt x="365" y="90"/>
                    </a:lnTo>
                    <a:lnTo>
                      <a:pt x="365" y="92"/>
                    </a:lnTo>
                    <a:lnTo>
                      <a:pt x="365" y="94"/>
                    </a:lnTo>
                    <a:lnTo>
                      <a:pt x="367" y="96"/>
                    </a:lnTo>
                    <a:lnTo>
                      <a:pt x="367" y="98"/>
                    </a:lnTo>
                    <a:lnTo>
                      <a:pt x="367" y="102"/>
                    </a:lnTo>
                    <a:lnTo>
                      <a:pt x="367" y="104"/>
                    </a:lnTo>
                    <a:lnTo>
                      <a:pt x="367" y="106"/>
                    </a:lnTo>
                    <a:lnTo>
                      <a:pt x="369" y="109"/>
                    </a:lnTo>
                    <a:lnTo>
                      <a:pt x="369" y="113"/>
                    </a:lnTo>
                    <a:lnTo>
                      <a:pt x="369" y="115"/>
                    </a:lnTo>
                    <a:lnTo>
                      <a:pt x="369" y="119"/>
                    </a:lnTo>
                    <a:lnTo>
                      <a:pt x="369" y="123"/>
                    </a:lnTo>
                    <a:lnTo>
                      <a:pt x="369" y="125"/>
                    </a:lnTo>
                    <a:lnTo>
                      <a:pt x="369" y="129"/>
                    </a:lnTo>
                    <a:lnTo>
                      <a:pt x="369" y="132"/>
                    </a:lnTo>
                    <a:lnTo>
                      <a:pt x="369" y="136"/>
                    </a:lnTo>
                    <a:lnTo>
                      <a:pt x="369" y="138"/>
                    </a:lnTo>
                    <a:lnTo>
                      <a:pt x="369" y="142"/>
                    </a:lnTo>
                    <a:lnTo>
                      <a:pt x="369" y="144"/>
                    </a:lnTo>
                    <a:lnTo>
                      <a:pt x="371" y="146"/>
                    </a:lnTo>
                    <a:lnTo>
                      <a:pt x="371" y="148"/>
                    </a:lnTo>
                    <a:lnTo>
                      <a:pt x="371" y="150"/>
                    </a:lnTo>
                    <a:lnTo>
                      <a:pt x="371" y="152"/>
                    </a:lnTo>
                    <a:lnTo>
                      <a:pt x="371" y="154"/>
                    </a:lnTo>
                    <a:lnTo>
                      <a:pt x="371" y="155"/>
                    </a:lnTo>
                    <a:lnTo>
                      <a:pt x="371" y="157"/>
                    </a:lnTo>
                    <a:lnTo>
                      <a:pt x="371" y="159"/>
                    </a:lnTo>
                    <a:lnTo>
                      <a:pt x="371" y="161"/>
                    </a:lnTo>
                    <a:lnTo>
                      <a:pt x="373" y="163"/>
                    </a:lnTo>
                    <a:lnTo>
                      <a:pt x="373" y="165"/>
                    </a:lnTo>
                    <a:lnTo>
                      <a:pt x="373" y="167"/>
                    </a:lnTo>
                    <a:lnTo>
                      <a:pt x="373" y="171"/>
                    </a:lnTo>
                    <a:lnTo>
                      <a:pt x="374" y="173"/>
                    </a:lnTo>
                    <a:lnTo>
                      <a:pt x="374" y="175"/>
                    </a:lnTo>
                    <a:lnTo>
                      <a:pt x="374" y="177"/>
                    </a:lnTo>
                    <a:lnTo>
                      <a:pt x="374" y="178"/>
                    </a:lnTo>
                    <a:lnTo>
                      <a:pt x="374" y="180"/>
                    </a:lnTo>
                    <a:lnTo>
                      <a:pt x="376" y="180"/>
                    </a:lnTo>
                    <a:lnTo>
                      <a:pt x="376" y="182"/>
                    </a:lnTo>
                    <a:lnTo>
                      <a:pt x="378" y="184"/>
                    </a:lnTo>
                    <a:lnTo>
                      <a:pt x="380" y="184"/>
                    </a:lnTo>
                    <a:lnTo>
                      <a:pt x="380" y="182"/>
                    </a:lnTo>
                    <a:lnTo>
                      <a:pt x="382" y="180"/>
                    </a:lnTo>
                    <a:lnTo>
                      <a:pt x="382" y="178"/>
                    </a:lnTo>
                    <a:lnTo>
                      <a:pt x="384" y="177"/>
                    </a:lnTo>
                    <a:lnTo>
                      <a:pt x="384" y="173"/>
                    </a:lnTo>
                    <a:lnTo>
                      <a:pt x="384" y="171"/>
                    </a:lnTo>
                    <a:lnTo>
                      <a:pt x="386" y="167"/>
                    </a:lnTo>
                    <a:lnTo>
                      <a:pt x="386" y="165"/>
                    </a:lnTo>
                    <a:lnTo>
                      <a:pt x="388" y="161"/>
                    </a:lnTo>
                    <a:lnTo>
                      <a:pt x="388" y="159"/>
                    </a:lnTo>
                    <a:lnTo>
                      <a:pt x="390" y="155"/>
                    </a:lnTo>
                    <a:lnTo>
                      <a:pt x="390" y="154"/>
                    </a:lnTo>
                    <a:lnTo>
                      <a:pt x="392" y="150"/>
                    </a:lnTo>
                    <a:lnTo>
                      <a:pt x="392" y="148"/>
                    </a:lnTo>
                    <a:lnTo>
                      <a:pt x="394" y="146"/>
                    </a:lnTo>
                    <a:lnTo>
                      <a:pt x="394" y="142"/>
                    </a:lnTo>
                    <a:lnTo>
                      <a:pt x="396" y="140"/>
                    </a:lnTo>
                    <a:lnTo>
                      <a:pt x="396" y="138"/>
                    </a:lnTo>
                    <a:lnTo>
                      <a:pt x="397" y="134"/>
                    </a:lnTo>
                    <a:lnTo>
                      <a:pt x="397" y="132"/>
                    </a:lnTo>
                    <a:lnTo>
                      <a:pt x="399" y="130"/>
                    </a:lnTo>
                    <a:lnTo>
                      <a:pt x="399" y="129"/>
                    </a:lnTo>
                    <a:lnTo>
                      <a:pt x="401" y="125"/>
                    </a:lnTo>
                    <a:lnTo>
                      <a:pt x="401" y="123"/>
                    </a:lnTo>
                    <a:lnTo>
                      <a:pt x="403" y="121"/>
                    </a:lnTo>
                    <a:lnTo>
                      <a:pt x="403" y="119"/>
                    </a:lnTo>
                    <a:lnTo>
                      <a:pt x="405" y="117"/>
                    </a:lnTo>
                    <a:lnTo>
                      <a:pt x="407" y="115"/>
                    </a:lnTo>
                    <a:lnTo>
                      <a:pt x="407" y="113"/>
                    </a:lnTo>
                    <a:lnTo>
                      <a:pt x="409" y="113"/>
                    </a:lnTo>
                    <a:lnTo>
                      <a:pt x="409" y="111"/>
                    </a:lnTo>
                    <a:lnTo>
                      <a:pt x="411" y="109"/>
                    </a:lnTo>
                    <a:lnTo>
                      <a:pt x="411" y="107"/>
                    </a:lnTo>
                    <a:lnTo>
                      <a:pt x="413" y="106"/>
                    </a:lnTo>
                    <a:lnTo>
                      <a:pt x="415" y="104"/>
                    </a:lnTo>
                    <a:lnTo>
                      <a:pt x="417" y="102"/>
                    </a:lnTo>
                    <a:lnTo>
                      <a:pt x="417" y="100"/>
                    </a:lnTo>
                    <a:lnTo>
                      <a:pt x="419" y="100"/>
                    </a:lnTo>
                    <a:lnTo>
                      <a:pt x="419" y="98"/>
                    </a:lnTo>
                    <a:lnTo>
                      <a:pt x="420" y="98"/>
                    </a:lnTo>
                    <a:lnTo>
                      <a:pt x="420" y="100"/>
                    </a:lnTo>
                    <a:lnTo>
                      <a:pt x="422" y="102"/>
                    </a:lnTo>
                    <a:lnTo>
                      <a:pt x="420" y="104"/>
                    </a:lnTo>
                    <a:lnTo>
                      <a:pt x="420" y="106"/>
                    </a:lnTo>
                    <a:lnTo>
                      <a:pt x="420" y="107"/>
                    </a:lnTo>
                    <a:lnTo>
                      <a:pt x="420" y="111"/>
                    </a:lnTo>
                    <a:lnTo>
                      <a:pt x="420" y="113"/>
                    </a:lnTo>
                    <a:lnTo>
                      <a:pt x="420" y="117"/>
                    </a:lnTo>
                    <a:lnTo>
                      <a:pt x="419" y="119"/>
                    </a:lnTo>
                    <a:lnTo>
                      <a:pt x="419" y="123"/>
                    </a:lnTo>
                    <a:lnTo>
                      <a:pt x="419" y="127"/>
                    </a:lnTo>
                    <a:lnTo>
                      <a:pt x="417" y="129"/>
                    </a:lnTo>
                    <a:lnTo>
                      <a:pt x="417" y="132"/>
                    </a:lnTo>
                    <a:lnTo>
                      <a:pt x="417" y="136"/>
                    </a:lnTo>
                    <a:lnTo>
                      <a:pt x="415" y="140"/>
                    </a:lnTo>
                    <a:lnTo>
                      <a:pt x="415" y="144"/>
                    </a:lnTo>
                    <a:lnTo>
                      <a:pt x="413" y="148"/>
                    </a:lnTo>
                    <a:lnTo>
                      <a:pt x="413" y="152"/>
                    </a:lnTo>
                    <a:lnTo>
                      <a:pt x="411" y="155"/>
                    </a:lnTo>
                    <a:lnTo>
                      <a:pt x="409" y="159"/>
                    </a:lnTo>
                    <a:lnTo>
                      <a:pt x="409" y="163"/>
                    </a:lnTo>
                    <a:lnTo>
                      <a:pt x="407" y="165"/>
                    </a:lnTo>
                    <a:lnTo>
                      <a:pt x="407" y="169"/>
                    </a:lnTo>
                    <a:lnTo>
                      <a:pt x="405" y="173"/>
                    </a:lnTo>
                    <a:lnTo>
                      <a:pt x="403" y="177"/>
                    </a:lnTo>
                    <a:lnTo>
                      <a:pt x="403" y="178"/>
                    </a:lnTo>
                    <a:lnTo>
                      <a:pt x="403" y="182"/>
                    </a:lnTo>
                    <a:lnTo>
                      <a:pt x="401" y="184"/>
                    </a:lnTo>
                    <a:lnTo>
                      <a:pt x="401" y="186"/>
                    </a:lnTo>
                    <a:lnTo>
                      <a:pt x="399" y="190"/>
                    </a:lnTo>
                    <a:lnTo>
                      <a:pt x="399" y="192"/>
                    </a:lnTo>
                    <a:lnTo>
                      <a:pt x="399" y="194"/>
                    </a:lnTo>
                    <a:lnTo>
                      <a:pt x="399" y="196"/>
                    </a:lnTo>
                    <a:lnTo>
                      <a:pt x="397" y="200"/>
                    </a:lnTo>
                    <a:lnTo>
                      <a:pt x="397" y="202"/>
                    </a:lnTo>
                    <a:lnTo>
                      <a:pt x="397" y="203"/>
                    </a:lnTo>
                    <a:lnTo>
                      <a:pt x="397" y="205"/>
                    </a:lnTo>
                    <a:lnTo>
                      <a:pt x="397" y="207"/>
                    </a:lnTo>
                    <a:lnTo>
                      <a:pt x="397" y="209"/>
                    </a:lnTo>
                    <a:lnTo>
                      <a:pt x="397" y="211"/>
                    </a:lnTo>
                    <a:lnTo>
                      <a:pt x="397" y="213"/>
                    </a:lnTo>
                    <a:lnTo>
                      <a:pt x="397" y="215"/>
                    </a:lnTo>
                    <a:lnTo>
                      <a:pt x="397" y="217"/>
                    </a:lnTo>
                    <a:lnTo>
                      <a:pt x="397" y="219"/>
                    </a:lnTo>
                    <a:lnTo>
                      <a:pt x="397" y="221"/>
                    </a:lnTo>
                    <a:lnTo>
                      <a:pt x="397" y="223"/>
                    </a:lnTo>
                    <a:lnTo>
                      <a:pt x="397" y="225"/>
                    </a:lnTo>
                    <a:lnTo>
                      <a:pt x="373" y="313"/>
                    </a:lnTo>
                    <a:lnTo>
                      <a:pt x="2" y="188"/>
                    </a:lnTo>
                    <a:lnTo>
                      <a:pt x="0" y="184"/>
                    </a:lnTo>
                    <a:lnTo>
                      <a:pt x="0" y="180"/>
                    </a:lnTo>
                    <a:lnTo>
                      <a:pt x="0" y="177"/>
                    </a:lnTo>
                    <a:lnTo>
                      <a:pt x="0" y="173"/>
                    </a:lnTo>
                    <a:lnTo>
                      <a:pt x="0" y="169"/>
                    </a:lnTo>
                    <a:lnTo>
                      <a:pt x="2" y="165"/>
                    </a:lnTo>
                    <a:lnTo>
                      <a:pt x="2" y="161"/>
                    </a:lnTo>
                    <a:lnTo>
                      <a:pt x="2" y="157"/>
                    </a:lnTo>
                    <a:lnTo>
                      <a:pt x="2" y="154"/>
                    </a:lnTo>
                    <a:lnTo>
                      <a:pt x="4" y="150"/>
                    </a:lnTo>
                    <a:lnTo>
                      <a:pt x="4" y="146"/>
                    </a:lnTo>
                    <a:lnTo>
                      <a:pt x="6" y="142"/>
                    </a:lnTo>
                    <a:lnTo>
                      <a:pt x="6" y="140"/>
                    </a:lnTo>
                    <a:lnTo>
                      <a:pt x="8" y="136"/>
                    </a:lnTo>
                    <a:lnTo>
                      <a:pt x="8" y="132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2" y="123"/>
                    </a:lnTo>
                    <a:lnTo>
                      <a:pt x="14" y="121"/>
                    </a:lnTo>
                    <a:lnTo>
                      <a:pt x="14" y="117"/>
                    </a:lnTo>
                    <a:lnTo>
                      <a:pt x="16" y="115"/>
                    </a:lnTo>
                    <a:lnTo>
                      <a:pt x="18" y="111"/>
                    </a:lnTo>
                    <a:lnTo>
                      <a:pt x="18" y="109"/>
                    </a:lnTo>
                    <a:lnTo>
                      <a:pt x="19" y="107"/>
                    </a:lnTo>
                    <a:lnTo>
                      <a:pt x="21" y="106"/>
                    </a:lnTo>
                    <a:lnTo>
                      <a:pt x="23" y="102"/>
                    </a:lnTo>
                    <a:lnTo>
                      <a:pt x="23" y="100"/>
                    </a:lnTo>
                    <a:lnTo>
                      <a:pt x="25" y="98"/>
                    </a:lnTo>
                    <a:lnTo>
                      <a:pt x="27" y="96"/>
                    </a:lnTo>
                    <a:lnTo>
                      <a:pt x="27" y="94"/>
                    </a:lnTo>
                    <a:lnTo>
                      <a:pt x="29" y="94"/>
                    </a:lnTo>
                    <a:lnTo>
                      <a:pt x="31" y="92"/>
                    </a:lnTo>
                    <a:lnTo>
                      <a:pt x="33" y="90"/>
                    </a:lnTo>
                    <a:lnTo>
                      <a:pt x="35" y="90"/>
                    </a:lnTo>
                    <a:lnTo>
                      <a:pt x="35" y="88"/>
                    </a:lnTo>
                    <a:lnTo>
                      <a:pt x="35" y="90"/>
                    </a:lnTo>
                    <a:lnTo>
                      <a:pt x="37" y="90"/>
                    </a:lnTo>
                    <a:lnTo>
                      <a:pt x="37" y="92"/>
                    </a:lnTo>
                    <a:lnTo>
                      <a:pt x="37" y="94"/>
                    </a:lnTo>
                    <a:lnTo>
                      <a:pt x="37" y="96"/>
                    </a:lnTo>
                    <a:lnTo>
                      <a:pt x="37" y="98"/>
                    </a:lnTo>
                    <a:lnTo>
                      <a:pt x="37" y="100"/>
                    </a:lnTo>
                    <a:lnTo>
                      <a:pt x="37" y="102"/>
                    </a:lnTo>
                    <a:lnTo>
                      <a:pt x="37" y="104"/>
                    </a:lnTo>
                    <a:lnTo>
                      <a:pt x="37" y="106"/>
                    </a:lnTo>
                    <a:lnTo>
                      <a:pt x="35" y="107"/>
                    </a:lnTo>
                    <a:lnTo>
                      <a:pt x="35" y="109"/>
                    </a:lnTo>
                    <a:lnTo>
                      <a:pt x="37" y="109"/>
                    </a:lnTo>
                    <a:lnTo>
                      <a:pt x="37" y="111"/>
                    </a:lnTo>
                    <a:lnTo>
                      <a:pt x="37" y="109"/>
                    </a:lnTo>
                    <a:lnTo>
                      <a:pt x="39" y="109"/>
                    </a:lnTo>
                    <a:lnTo>
                      <a:pt x="39" y="107"/>
                    </a:lnTo>
                    <a:lnTo>
                      <a:pt x="41" y="106"/>
                    </a:lnTo>
                    <a:lnTo>
                      <a:pt x="41" y="104"/>
                    </a:lnTo>
                    <a:lnTo>
                      <a:pt x="42" y="102"/>
                    </a:lnTo>
                    <a:lnTo>
                      <a:pt x="44" y="98"/>
                    </a:lnTo>
                    <a:lnTo>
                      <a:pt x="46" y="96"/>
                    </a:lnTo>
                    <a:lnTo>
                      <a:pt x="48" y="92"/>
                    </a:lnTo>
                    <a:lnTo>
                      <a:pt x="50" y="88"/>
                    </a:lnTo>
                    <a:lnTo>
                      <a:pt x="52" y="86"/>
                    </a:lnTo>
                    <a:lnTo>
                      <a:pt x="54" y="82"/>
                    </a:lnTo>
                    <a:lnTo>
                      <a:pt x="56" y="79"/>
                    </a:lnTo>
                    <a:lnTo>
                      <a:pt x="58" y="75"/>
                    </a:lnTo>
                    <a:lnTo>
                      <a:pt x="62" y="73"/>
                    </a:lnTo>
                    <a:lnTo>
                      <a:pt x="64" y="69"/>
                    </a:lnTo>
                    <a:lnTo>
                      <a:pt x="67" y="65"/>
                    </a:lnTo>
                    <a:lnTo>
                      <a:pt x="69" y="61"/>
                    </a:lnTo>
                    <a:lnTo>
                      <a:pt x="73" y="58"/>
                    </a:lnTo>
                    <a:lnTo>
                      <a:pt x="75" y="56"/>
                    </a:lnTo>
                    <a:lnTo>
                      <a:pt x="79" y="52"/>
                    </a:lnTo>
                    <a:lnTo>
                      <a:pt x="81" y="48"/>
                    </a:lnTo>
                    <a:lnTo>
                      <a:pt x="85" y="44"/>
                    </a:lnTo>
                    <a:lnTo>
                      <a:pt x="87" y="42"/>
                    </a:lnTo>
                    <a:lnTo>
                      <a:pt x="90" y="38"/>
                    </a:lnTo>
                    <a:lnTo>
                      <a:pt x="94" y="34"/>
                    </a:lnTo>
                    <a:lnTo>
                      <a:pt x="96" y="33"/>
                    </a:lnTo>
                    <a:lnTo>
                      <a:pt x="100" y="29"/>
                    </a:lnTo>
                    <a:lnTo>
                      <a:pt x="102" y="27"/>
                    </a:lnTo>
                    <a:lnTo>
                      <a:pt x="106" y="23"/>
                    </a:lnTo>
                    <a:lnTo>
                      <a:pt x="108" y="21"/>
                    </a:lnTo>
                    <a:lnTo>
                      <a:pt x="112" y="17"/>
                    </a:lnTo>
                    <a:lnTo>
                      <a:pt x="113" y="15"/>
                    </a:lnTo>
                    <a:lnTo>
                      <a:pt x="115" y="13"/>
                    </a:lnTo>
                    <a:lnTo>
                      <a:pt x="119" y="11"/>
                    </a:lnTo>
                    <a:lnTo>
                      <a:pt x="121" y="8"/>
                    </a:lnTo>
                    <a:lnTo>
                      <a:pt x="123" y="6"/>
                    </a:lnTo>
                    <a:lnTo>
                      <a:pt x="125" y="4"/>
                    </a:lnTo>
                    <a:close/>
                  </a:path>
                </a:pathLst>
              </a:custGeom>
              <a:solidFill>
                <a:srgbClr val="1E72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29" name="Freeform 905"/>
              <p:cNvSpPr>
                <a:spLocks noChangeAspect="1"/>
              </p:cNvSpPr>
              <p:nvPr/>
            </p:nvSpPr>
            <p:spPr bwMode="auto">
              <a:xfrm>
                <a:off x="1422" y="3473"/>
                <a:ext cx="315" cy="203"/>
              </a:xfrm>
              <a:custGeom>
                <a:avLst/>
                <a:gdLst>
                  <a:gd name="T0" fmla="*/ 5 w 415"/>
                  <a:gd name="T1" fmla="*/ 0 h 290"/>
                  <a:gd name="T2" fmla="*/ 5 w 415"/>
                  <a:gd name="T3" fmla="*/ 1 h 290"/>
                  <a:gd name="T4" fmla="*/ 5 w 415"/>
                  <a:gd name="T5" fmla="*/ 1 h 290"/>
                  <a:gd name="T6" fmla="*/ 5 w 415"/>
                  <a:gd name="T7" fmla="*/ 1 h 290"/>
                  <a:gd name="T8" fmla="*/ 4 w 415"/>
                  <a:gd name="T9" fmla="*/ 1 h 290"/>
                  <a:gd name="T10" fmla="*/ 5 w 415"/>
                  <a:gd name="T11" fmla="*/ 1 h 290"/>
                  <a:gd name="T12" fmla="*/ 5 w 415"/>
                  <a:gd name="T13" fmla="*/ 1 h 290"/>
                  <a:gd name="T14" fmla="*/ 6 w 415"/>
                  <a:gd name="T15" fmla="*/ 1 h 290"/>
                  <a:gd name="T16" fmla="*/ 6 w 415"/>
                  <a:gd name="T17" fmla="*/ 1 h 290"/>
                  <a:gd name="T18" fmla="*/ 6 w 415"/>
                  <a:gd name="T19" fmla="*/ 1 h 290"/>
                  <a:gd name="T20" fmla="*/ 6 w 415"/>
                  <a:gd name="T21" fmla="*/ 1 h 290"/>
                  <a:gd name="T22" fmla="*/ 6 w 415"/>
                  <a:gd name="T23" fmla="*/ 1 h 290"/>
                  <a:gd name="T24" fmla="*/ 6 w 415"/>
                  <a:gd name="T25" fmla="*/ 1 h 290"/>
                  <a:gd name="T26" fmla="*/ 7 w 415"/>
                  <a:gd name="T27" fmla="*/ 2 h 290"/>
                  <a:gd name="T28" fmla="*/ 8 w 415"/>
                  <a:gd name="T29" fmla="*/ 2 h 290"/>
                  <a:gd name="T30" fmla="*/ 8 w 415"/>
                  <a:gd name="T31" fmla="*/ 2 h 290"/>
                  <a:gd name="T32" fmla="*/ 8 w 415"/>
                  <a:gd name="T33" fmla="*/ 2 h 290"/>
                  <a:gd name="T34" fmla="*/ 8 w 415"/>
                  <a:gd name="T35" fmla="*/ 2 h 290"/>
                  <a:gd name="T36" fmla="*/ 9 w 415"/>
                  <a:gd name="T37" fmla="*/ 1 h 290"/>
                  <a:gd name="T38" fmla="*/ 10 w 415"/>
                  <a:gd name="T39" fmla="*/ 1 h 290"/>
                  <a:gd name="T40" fmla="*/ 10 w 415"/>
                  <a:gd name="T41" fmla="*/ 1 h 290"/>
                  <a:gd name="T42" fmla="*/ 10 w 415"/>
                  <a:gd name="T43" fmla="*/ 2 h 290"/>
                  <a:gd name="T44" fmla="*/ 11 w 415"/>
                  <a:gd name="T45" fmla="*/ 3 h 290"/>
                  <a:gd name="T46" fmla="*/ 11 w 415"/>
                  <a:gd name="T47" fmla="*/ 3 h 290"/>
                  <a:gd name="T48" fmla="*/ 11 w 415"/>
                  <a:gd name="T49" fmla="*/ 3 h 290"/>
                  <a:gd name="T50" fmla="*/ 13 w 415"/>
                  <a:gd name="T51" fmla="*/ 3 h 290"/>
                  <a:gd name="T52" fmla="*/ 13 w 415"/>
                  <a:gd name="T53" fmla="*/ 3 h 290"/>
                  <a:gd name="T54" fmla="*/ 13 w 415"/>
                  <a:gd name="T55" fmla="*/ 2 h 290"/>
                  <a:gd name="T56" fmla="*/ 13 w 415"/>
                  <a:gd name="T57" fmla="*/ 2 h 290"/>
                  <a:gd name="T58" fmla="*/ 13 w 415"/>
                  <a:gd name="T59" fmla="*/ 1 h 290"/>
                  <a:gd name="T60" fmla="*/ 13 w 415"/>
                  <a:gd name="T61" fmla="*/ 1 h 290"/>
                  <a:gd name="T62" fmla="*/ 13 w 415"/>
                  <a:gd name="T63" fmla="*/ 1 h 290"/>
                  <a:gd name="T64" fmla="*/ 14 w 415"/>
                  <a:gd name="T65" fmla="*/ 1 h 290"/>
                  <a:gd name="T66" fmla="*/ 14 w 415"/>
                  <a:gd name="T67" fmla="*/ 1 h 290"/>
                  <a:gd name="T68" fmla="*/ 14 w 415"/>
                  <a:gd name="T69" fmla="*/ 2 h 290"/>
                  <a:gd name="T70" fmla="*/ 14 w 415"/>
                  <a:gd name="T71" fmla="*/ 2 h 290"/>
                  <a:gd name="T72" fmla="*/ 14 w 415"/>
                  <a:gd name="T73" fmla="*/ 2 h 290"/>
                  <a:gd name="T74" fmla="*/ 14 w 415"/>
                  <a:gd name="T75" fmla="*/ 2 h 290"/>
                  <a:gd name="T76" fmla="*/ 14 w 415"/>
                  <a:gd name="T77" fmla="*/ 1 h 290"/>
                  <a:gd name="T78" fmla="*/ 14 w 415"/>
                  <a:gd name="T79" fmla="*/ 1 h 290"/>
                  <a:gd name="T80" fmla="*/ 14 w 415"/>
                  <a:gd name="T81" fmla="*/ 1 h 290"/>
                  <a:gd name="T82" fmla="*/ 15 w 415"/>
                  <a:gd name="T83" fmla="*/ 1 h 290"/>
                  <a:gd name="T84" fmla="*/ 15 w 415"/>
                  <a:gd name="T85" fmla="*/ 1 h 290"/>
                  <a:gd name="T86" fmla="*/ 14 w 415"/>
                  <a:gd name="T87" fmla="*/ 2 h 290"/>
                  <a:gd name="T88" fmla="*/ 14 w 415"/>
                  <a:gd name="T89" fmla="*/ 2 h 290"/>
                  <a:gd name="T90" fmla="*/ 14 w 415"/>
                  <a:gd name="T91" fmla="*/ 2 h 290"/>
                  <a:gd name="T92" fmla="*/ 14 w 415"/>
                  <a:gd name="T93" fmla="*/ 3 h 290"/>
                  <a:gd name="T94" fmla="*/ 2 w 415"/>
                  <a:gd name="T95" fmla="*/ 2 h 290"/>
                  <a:gd name="T96" fmla="*/ 2 w 415"/>
                  <a:gd name="T97" fmla="*/ 1 h 290"/>
                  <a:gd name="T98" fmla="*/ 2 w 415"/>
                  <a:gd name="T99" fmla="*/ 1 h 290"/>
                  <a:gd name="T100" fmla="*/ 2 w 415"/>
                  <a:gd name="T101" fmla="*/ 1 h 290"/>
                  <a:gd name="T102" fmla="*/ 2 w 415"/>
                  <a:gd name="T103" fmla="*/ 1 h 290"/>
                  <a:gd name="T104" fmla="*/ 2 w 415"/>
                  <a:gd name="T105" fmla="*/ 1 h 290"/>
                  <a:gd name="T106" fmla="*/ 2 w 415"/>
                  <a:gd name="T107" fmla="*/ 1 h 290"/>
                  <a:gd name="T108" fmla="*/ 2 w 415"/>
                  <a:gd name="T109" fmla="*/ 1 h 290"/>
                  <a:gd name="T110" fmla="*/ 3 w 415"/>
                  <a:gd name="T111" fmla="*/ 1 h 290"/>
                  <a:gd name="T112" fmla="*/ 4 w 415"/>
                  <a:gd name="T113" fmla="*/ 1 h 290"/>
                  <a:gd name="T114" fmla="*/ 4 w 415"/>
                  <a:gd name="T115" fmla="*/ 1 h 29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15"/>
                  <a:gd name="T175" fmla="*/ 0 h 290"/>
                  <a:gd name="T176" fmla="*/ 415 w 415"/>
                  <a:gd name="T177" fmla="*/ 290 h 29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15" h="290">
                    <a:moveTo>
                      <a:pt x="112" y="6"/>
                    </a:moveTo>
                    <a:lnTo>
                      <a:pt x="115" y="4"/>
                    </a:lnTo>
                    <a:lnTo>
                      <a:pt x="117" y="2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29" y="4"/>
                    </a:lnTo>
                    <a:lnTo>
                      <a:pt x="131" y="6"/>
                    </a:lnTo>
                    <a:lnTo>
                      <a:pt x="131" y="8"/>
                    </a:lnTo>
                    <a:lnTo>
                      <a:pt x="131" y="10"/>
                    </a:lnTo>
                    <a:lnTo>
                      <a:pt x="133" y="11"/>
                    </a:lnTo>
                    <a:lnTo>
                      <a:pt x="133" y="13"/>
                    </a:lnTo>
                    <a:lnTo>
                      <a:pt x="133" y="15"/>
                    </a:lnTo>
                    <a:lnTo>
                      <a:pt x="133" y="19"/>
                    </a:lnTo>
                    <a:lnTo>
                      <a:pt x="131" y="21"/>
                    </a:lnTo>
                    <a:lnTo>
                      <a:pt x="131" y="23"/>
                    </a:lnTo>
                    <a:lnTo>
                      <a:pt x="131" y="27"/>
                    </a:lnTo>
                    <a:lnTo>
                      <a:pt x="129" y="29"/>
                    </a:lnTo>
                    <a:lnTo>
                      <a:pt x="129" y="33"/>
                    </a:lnTo>
                    <a:lnTo>
                      <a:pt x="127" y="35"/>
                    </a:lnTo>
                    <a:lnTo>
                      <a:pt x="127" y="38"/>
                    </a:lnTo>
                    <a:lnTo>
                      <a:pt x="125" y="42"/>
                    </a:lnTo>
                    <a:lnTo>
                      <a:pt x="123" y="44"/>
                    </a:lnTo>
                    <a:lnTo>
                      <a:pt x="123" y="48"/>
                    </a:lnTo>
                    <a:lnTo>
                      <a:pt x="121" y="52"/>
                    </a:lnTo>
                    <a:lnTo>
                      <a:pt x="119" y="56"/>
                    </a:lnTo>
                    <a:lnTo>
                      <a:pt x="117" y="58"/>
                    </a:lnTo>
                    <a:lnTo>
                      <a:pt x="115" y="61"/>
                    </a:lnTo>
                    <a:lnTo>
                      <a:pt x="115" y="65"/>
                    </a:lnTo>
                    <a:lnTo>
                      <a:pt x="113" y="69"/>
                    </a:lnTo>
                    <a:lnTo>
                      <a:pt x="113" y="73"/>
                    </a:lnTo>
                    <a:lnTo>
                      <a:pt x="112" y="77"/>
                    </a:lnTo>
                    <a:lnTo>
                      <a:pt x="112" y="79"/>
                    </a:lnTo>
                    <a:lnTo>
                      <a:pt x="112" y="83"/>
                    </a:lnTo>
                    <a:lnTo>
                      <a:pt x="112" y="86"/>
                    </a:lnTo>
                    <a:lnTo>
                      <a:pt x="113" y="90"/>
                    </a:lnTo>
                    <a:lnTo>
                      <a:pt x="113" y="92"/>
                    </a:lnTo>
                    <a:lnTo>
                      <a:pt x="113" y="96"/>
                    </a:lnTo>
                    <a:lnTo>
                      <a:pt x="115" y="98"/>
                    </a:lnTo>
                    <a:lnTo>
                      <a:pt x="117" y="100"/>
                    </a:lnTo>
                    <a:lnTo>
                      <a:pt x="117" y="104"/>
                    </a:lnTo>
                    <a:lnTo>
                      <a:pt x="119" y="106"/>
                    </a:lnTo>
                    <a:lnTo>
                      <a:pt x="121" y="107"/>
                    </a:lnTo>
                    <a:lnTo>
                      <a:pt x="123" y="109"/>
                    </a:lnTo>
                    <a:lnTo>
                      <a:pt x="125" y="109"/>
                    </a:lnTo>
                    <a:lnTo>
                      <a:pt x="127" y="111"/>
                    </a:lnTo>
                    <a:lnTo>
                      <a:pt x="129" y="111"/>
                    </a:lnTo>
                    <a:lnTo>
                      <a:pt x="131" y="113"/>
                    </a:lnTo>
                    <a:lnTo>
                      <a:pt x="133" y="113"/>
                    </a:lnTo>
                    <a:lnTo>
                      <a:pt x="135" y="113"/>
                    </a:lnTo>
                    <a:lnTo>
                      <a:pt x="136" y="111"/>
                    </a:lnTo>
                    <a:lnTo>
                      <a:pt x="140" y="111"/>
                    </a:lnTo>
                    <a:lnTo>
                      <a:pt x="142" y="109"/>
                    </a:lnTo>
                    <a:lnTo>
                      <a:pt x="144" y="107"/>
                    </a:lnTo>
                    <a:lnTo>
                      <a:pt x="146" y="106"/>
                    </a:lnTo>
                    <a:lnTo>
                      <a:pt x="150" y="104"/>
                    </a:lnTo>
                    <a:lnTo>
                      <a:pt x="152" y="100"/>
                    </a:lnTo>
                    <a:lnTo>
                      <a:pt x="154" y="96"/>
                    </a:lnTo>
                    <a:lnTo>
                      <a:pt x="156" y="92"/>
                    </a:lnTo>
                    <a:lnTo>
                      <a:pt x="158" y="88"/>
                    </a:lnTo>
                    <a:lnTo>
                      <a:pt x="161" y="86"/>
                    </a:lnTo>
                    <a:lnTo>
                      <a:pt x="163" y="83"/>
                    </a:lnTo>
                    <a:lnTo>
                      <a:pt x="165" y="79"/>
                    </a:lnTo>
                    <a:lnTo>
                      <a:pt x="167" y="77"/>
                    </a:lnTo>
                    <a:lnTo>
                      <a:pt x="169" y="75"/>
                    </a:lnTo>
                    <a:lnTo>
                      <a:pt x="169" y="73"/>
                    </a:lnTo>
                    <a:lnTo>
                      <a:pt x="171" y="71"/>
                    </a:lnTo>
                    <a:lnTo>
                      <a:pt x="173" y="69"/>
                    </a:lnTo>
                    <a:lnTo>
                      <a:pt x="175" y="67"/>
                    </a:lnTo>
                    <a:lnTo>
                      <a:pt x="175" y="65"/>
                    </a:lnTo>
                    <a:lnTo>
                      <a:pt x="177" y="65"/>
                    </a:lnTo>
                    <a:lnTo>
                      <a:pt x="177" y="63"/>
                    </a:lnTo>
                    <a:lnTo>
                      <a:pt x="179" y="63"/>
                    </a:lnTo>
                    <a:lnTo>
                      <a:pt x="181" y="61"/>
                    </a:lnTo>
                    <a:lnTo>
                      <a:pt x="181" y="63"/>
                    </a:lnTo>
                    <a:lnTo>
                      <a:pt x="183" y="63"/>
                    </a:lnTo>
                    <a:lnTo>
                      <a:pt x="183" y="65"/>
                    </a:lnTo>
                    <a:lnTo>
                      <a:pt x="183" y="67"/>
                    </a:lnTo>
                    <a:lnTo>
                      <a:pt x="183" y="69"/>
                    </a:lnTo>
                    <a:lnTo>
                      <a:pt x="183" y="71"/>
                    </a:lnTo>
                    <a:lnTo>
                      <a:pt x="183" y="73"/>
                    </a:lnTo>
                    <a:lnTo>
                      <a:pt x="181" y="75"/>
                    </a:lnTo>
                    <a:lnTo>
                      <a:pt x="181" y="77"/>
                    </a:lnTo>
                    <a:lnTo>
                      <a:pt x="181" y="79"/>
                    </a:lnTo>
                    <a:lnTo>
                      <a:pt x="179" y="83"/>
                    </a:lnTo>
                    <a:lnTo>
                      <a:pt x="179" y="84"/>
                    </a:lnTo>
                    <a:lnTo>
                      <a:pt x="177" y="88"/>
                    </a:lnTo>
                    <a:lnTo>
                      <a:pt x="177" y="90"/>
                    </a:lnTo>
                    <a:lnTo>
                      <a:pt x="177" y="94"/>
                    </a:lnTo>
                    <a:lnTo>
                      <a:pt x="177" y="96"/>
                    </a:lnTo>
                    <a:lnTo>
                      <a:pt x="177" y="98"/>
                    </a:lnTo>
                    <a:lnTo>
                      <a:pt x="177" y="102"/>
                    </a:lnTo>
                    <a:lnTo>
                      <a:pt x="177" y="104"/>
                    </a:lnTo>
                    <a:lnTo>
                      <a:pt x="177" y="106"/>
                    </a:lnTo>
                    <a:lnTo>
                      <a:pt x="179" y="107"/>
                    </a:lnTo>
                    <a:lnTo>
                      <a:pt x="179" y="109"/>
                    </a:lnTo>
                    <a:lnTo>
                      <a:pt x="179" y="113"/>
                    </a:lnTo>
                    <a:lnTo>
                      <a:pt x="181" y="115"/>
                    </a:lnTo>
                    <a:lnTo>
                      <a:pt x="181" y="117"/>
                    </a:lnTo>
                    <a:lnTo>
                      <a:pt x="183" y="119"/>
                    </a:lnTo>
                    <a:lnTo>
                      <a:pt x="184" y="121"/>
                    </a:lnTo>
                    <a:lnTo>
                      <a:pt x="184" y="123"/>
                    </a:lnTo>
                    <a:lnTo>
                      <a:pt x="186" y="127"/>
                    </a:lnTo>
                    <a:lnTo>
                      <a:pt x="188" y="129"/>
                    </a:lnTo>
                    <a:lnTo>
                      <a:pt x="190" y="131"/>
                    </a:lnTo>
                    <a:lnTo>
                      <a:pt x="190" y="132"/>
                    </a:lnTo>
                    <a:lnTo>
                      <a:pt x="192" y="136"/>
                    </a:lnTo>
                    <a:lnTo>
                      <a:pt x="194" y="138"/>
                    </a:lnTo>
                    <a:lnTo>
                      <a:pt x="196" y="142"/>
                    </a:lnTo>
                    <a:lnTo>
                      <a:pt x="196" y="146"/>
                    </a:lnTo>
                    <a:lnTo>
                      <a:pt x="198" y="148"/>
                    </a:lnTo>
                    <a:lnTo>
                      <a:pt x="200" y="152"/>
                    </a:lnTo>
                    <a:lnTo>
                      <a:pt x="200" y="155"/>
                    </a:lnTo>
                    <a:lnTo>
                      <a:pt x="202" y="159"/>
                    </a:lnTo>
                    <a:lnTo>
                      <a:pt x="202" y="163"/>
                    </a:lnTo>
                    <a:lnTo>
                      <a:pt x="204" y="167"/>
                    </a:lnTo>
                    <a:lnTo>
                      <a:pt x="204" y="173"/>
                    </a:lnTo>
                    <a:lnTo>
                      <a:pt x="204" y="177"/>
                    </a:lnTo>
                    <a:lnTo>
                      <a:pt x="204" y="182"/>
                    </a:lnTo>
                    <a:lnTo>
                      <a:pt x="206" y="186"/>
                    </a:lnTo>
                    <a:lnTo>
                      <a:pt x="206" y="188"/>
                    </a:lnTo>
                    <a:lnTo>
                      <a:pt x="207" y="192"/>
                    </a:lnTo>
                    <a:lnTo>
                      <a:pt x="207" y="194"/>
                    </a:lnTo>
                    <a:lnTo>
                      <a:pt x="209" y="194"/>
                    </a:lnTo>
                    <a:lnTo>
                      <a:pt x="209" y="196"/>
                    </a:lnTo>
                    <a:lnTo>
                      <a:pt x="211" y="196"/>
                    </a:lnTo>
                    <a:lnTo>
                      <a:pt x="213" y="196"/>
                    </a:lnTo>
                    <a:lnTo>
                      <a:pt x="215" y="196"/>
                    </a:lnTo>
                    <a:lnTo>
                      <a:pt x="215" y="194"/>
                    </a:lnTo>
                    <a:lnTo>
                      <a:pt x="217" y="194"/>
                    </a:lnTo>
                    <a:lnTo>
                      <a:pt x="219" y="192"/>
                    </a:lnTo>
                    <a:lnTo>
                      <a:pt x="221" y="188"/>
                    </a:lnTo>
                    <a:lnTo>
                      <a:pt x="223" y="186"/>
                    </a:lnTo>
                    <a:lnTo>
                      <a:pt x="225" y="184"/>
                    </a:lnTo>
                    <a:lnTo>
                      <a:pt x="227" y="180"/>
                    </a:lnTo>
                    <a:lnTo>
                      <a:pt x="229" y="179"/>
                    </a:lnTo>
                    <a:lnTo>
                      <a:pt x="231" y="175"/>
                    </a:lnTo>
                    <a:lnTo>
                      <a:pt x="232" y="171"/>
                    </a:lnTo>
                    <a:lnTo>
                      <a:pt x="234" y="167"/>
                    </a:lnTo>
                    <a:lnTo>
                      <a:pt x="236" y="163"/>
                    </a:lnTo>
                    <a:lnTo>
                      <a:pt x="238" y="159"/>
                    </a:lnTo>
                    <a:lnTo>
                      <a:pt x="240" y="155"/>
                    </a:lnTo>
                    <a:lnTo>
                      <a:pt x="242" y="152"/>
                    </a:lnTo>
                    <a:lnTo>
                      <a:pt x="244" y="148"/>
                    </a:lnTo>
                    <a:lnTo>
                      <a:pt x="248" y="144"/>
                    </a:lnTo>
                    <a:lnTo>
                      <a:pt x="250" y="140"/>
                    </a:lnTo>
                    <a:lnTo>
                      <a:pt x="252" y="136"/>
                    </a:lnTo>
                    <a:lnTo>
                      <a:pt x="254" y="132"/>
                    </a:lnTo>
                    <a:lnTo>
                      <a:pt x="255" y="129"/>
                    </a:lnTo>
                    <a:lnTo>
                      <a:pt x="257" y="125"/>
                    </a:lnTo>
                    <a:lnTo>
                      <a:pt x="259" y="123"/>
                    </a:lnTo>
                    <a:lnTo>
                      <a:pt x="261" y="121"/>
                    </a:lnTo>
                    <a:lnTo>
                      <a:pt x="261" y="119"/>
                    </a:lnTo>
                    <a:lnTo>
                      <a:pt x="263" y="117"/>
                    </a:lnTo>
                    <a:lnTo>
                      <a:pt x="265" y="115"/>
                    </a:lnTo>
                    <a:lnTo>
                      <a:pt x="267" y="115"/>
                    </a:lnTo>
                    <a:lnTo>
                      <a:pt x="269" y="115"/>
                    </a:lnTo>
                    <a:lnTo>
                      <a:pt x="269" y="117"/>
                    </a:lnTo>
                    <a:lnTo>
                      <a:pt x="269" y="119"/>
                    </a:lnTo>
                    <a:lnTo>
                      <a:pt x="269" y="121"/>
                    </a:lnTo>
                    <a:lnTo>
                      <a:pt x="269" y="123"/>
                    </a:lnTo>
                    <a:lnTo>
                      <a:pt x="269" y="127"/>
                    </a:lnTo>
                    <a:lnTo>
                      <a:pt x="269" y="129"/>
                    </a:lnTo>
                    <a:lnTo>
                      <a:pt x="271" y="132"/>
                    </a:lnTo>
                    <a:lnTo>
                      <a:pt x="271" y="134"/>
                    </a:lnTo>
                    <a:lnTo>
                      <a:pt x="271" y="138"/>
                    </a:lnTo>
                    <a:lnTo>
                      <a:pt x="271" y="142"/>
                    </a:lnTo>
                    <a:lnTo>
                      <a:pt x="271" y="146"/>
                    </a:lnTo>
                    <a:lnTo>
                      <a:pt x="271" y="150"/>
                    </a:lnTo>
                    <a:lnTo>
                      <a:pt x="271" y="154"/>
                    </a:lnTo>
                    <a:lnTo>
                      <a:pt x="273" y="157"/>
                    </a:lnTo>
                    <a:lnTo>
                      <a:pt x="273" y="163"/>
                    </a:lnTo>
                    <a:lnTo>
                      <a:pt x="273" y="167"/>
                    </a:lnTo>
                    <a:lnTo>
                      <a:pt x="275" y="171"/>
                    </a:lnTo>
                    <a:lnTo>
                      <a:pt x="275" y="177"/>
                    </a:lnTo>
                    <a:lnTo>
                      <a:pt x="277" y="180"/>
                    </a:lnTo>
                    <a:lnTo>
                      <a:pt x="277" y="186"/>
                    </a:lnTo>
                    <a:lnTo>
                      <a:pt x="278" y="190"/>
                    </a:lnTo>
                    <a:lnTo>
                      <a:pt x="280" y="196"/>
                    </a:lnTo>
                    <a:lnTo>
                      <a:pt x="282" y="200"/>
                    </a:lnTo>
                    <a:lnTo>
                      <a:pt x="284" y="205"/>
                    </a:lnTo>
                    <a:lnTo>
                      <a:pt x="286" y="209"/>
                    </a:lnTo>
                    <a:lnTo>
                      <a:pt x="288" y="213"/>
                    </a:lnTo>
                    <a:lnTo>
                      <a:pt x="292" y="219"/>
                    </a:lnTo>
                    <a:lnTo>
                      <a:pt x="294" y="223"/>
                    </a:lnTo>
                    <a:lnTo>
                      <a:pt x="298" y="227"/>
                    </a:lnTo>
                    <a:lnTo>
                      <a:pt x="300" y="230"/>
                    </a:lnTo>
                    <a:lnTo>
                      <a:pt x="303" y="232"/>
                    </a:lnTo>
                    <a:lnTo>
                      <a:pt x="307" y="236"/>
                    </a:lnTo>
                    <a:lnTo>
                      <a:pt x="311" y="240"/>
                    </a:lnTo>
                    <a:lnTo>
                      <a:pt x="313" y="242"/>
                    </a:lnTo>
                    <a:lnTo>
                      <a:pt x="317" y="244"/>
                    </a:lnTo>
                    <a:lnTo>
                      <a:pt x="321" y="246"/>
                    </a:lnTo>
                    <a:lnTo>
                      <a:pt x="325" y="248"/>
                    </a:lnTo>
                    <a:lnTo>
                      <a:pt x="326" y="250"/>
                    </a:lnTo>
                    <a:lnTo>
                      <a:pt x="330" y="251"/>
                    </a:lnTo>
                    <a:lnTo>
                      <a:pt x="332" y="251"/>
                    </a:lnTo>
                    <a:lnTo>
                      <a:pt x="336" y="253"/>
                    </a:lnTo>
                    <a:lnTo>
                      <a:pt x="338" y="253"/>
                    </a:lnTo>
                    <a:lnTo>
                      <a:pt x="342" y="251"/>
                    </a:lnTo>
                    <a:lnTo>
                      <a:pt x="344" y="251"/>
                    </a:lnTo>
                    <a:lnTo>
                      <a:pt x="346" y="250"/>
                    </a:lnTo>
                    <a:lnTo>
                      <a:pt x="348" y="250"/>
                    </a:lnTo>
                    <a:lnTo>
                      <a:pt x="349" y="248"/>
                    </a:lnTo>
                    <a:lnTo>
                      <a:pt x="349" y="244"/>
                    </a:lnTo>
                    <a:lnTo>
                      <a:pt x="351" y="242"/>
                    </a:lnTo>
                    <a:lnTo>
                      <a:pt x="351" y="238"/>
                    </a:lnTo>
                    <a:lnTo>
                      <a:pt x="351" y="234"/>
                    </a:lnTo>
                    <a:lnTo>
                      <a:pt x="351" y="228"/>
                    </a:lnTo>
                    <a:lnTo>
                      <a:pt x="351" y="225"/>
                    </a:lnTo>
                    <a:lnTo>
                      <a:pt x="351" y="219"/>
                    </a:lnTo>
                    <a:lnTo>
                      <a:pt x="349" y="213"/>
                    </a:lnTo>
                    <a:lnTo>
                      <a:pt x="349" y="209"/>
                    </a:lnTo>
                    <a:lnTo>
                      <a:pt x="349" y="203"/>
                    </a:lnTo>
                    <a:lnTo>
                      <a:pt x="349" y="198"/>
                    </a:lnTo>
                    <a:lnTo>
                      <a:pt x="348" y="194"/>
                    </a:lnTo>
                    <a:lnTo>
                      <a:pt x="348" y="188"/>
                    </a:lnTo>
                    <a:lnTo>
                      <a:pt x="348" y="184"/>
                    </a:lnTo>
                    <a:lnTo>
                      <a:pt x="348" y="180"/>
                    </a:lnTo>
                    <a:lnTo>
                      <a:pt x="348" y="175"/>
                    </a:lnTo>
                    <a:lnTo>
                      <a:pt x="348" y="171"/>
                    </a:lnTo>
                    <a:lnTo>
                      <a:pt x="348" y="167"/>
                    </a:lnTo>
                    <a:lnTo>
                      <a:pt x="348" y="163"/>
                    </a:lnTo>
                    <a:lnTo>
                      <a:pt x="348" y="159"/>
                    </a:lnTo>
                    <a:lnTo>
                      <a:pt x="348" y="154"/>
                    </a:lnTo>
                    <a:lnTo>
                      <a:pt x="348" y="150"/>
                    </a:lnTo>
                    <a:lnTo>
                      <a:pt x="348" y="146"/>
                    </a:lnTo>
                    <a:lnTo>
                      <a:pt x="349" y="142"/>
                    </a:lnTo>
                    <a:lnTo>
                      <a:pt x="349" y="140"/>
                    </a:lnTo>
                    <a:lnTo>
                      <a:pt x="349" y="136"/>
                    </a:lnTo>
                    <a:lnTo>
                      <a:pt x="349" y="132"/>
                    </a:lnTo>
                    <a:lnTo>
                      <a:pt x="349" y="129"/>
                    </a:lnTo>
                    <a:lnTo>
                      <a:pt x="351" y="125"/>
                    </a:lnTo>
                    <a:lnTo>
                      <a:pt x="351" y="123"/>
                    </a:lnTo>
                    <a:lnTo>
                      <a:pt x="351" y="119"/>
                    </a:lnTo>
                    <a:lnTo>
                      <a:pt x="351" y="115"/>
                    </a:lnTo>
                    <a:lnTo>
                      <a:pt x="353" y="113"/>
                    </a:lnTo>
                    <a:lnTo>
                      <a:pt x="353" y="109"/>
                    </a:lnTo>
                    <a:lnTo>
                      <a:pt x="353" y="107"/>
                    </a:lnTo>
                    <a:lnTo>
                      <a:pt x="355" y="104"/>
                    </a:lnTo>
                    <a:lnTo>
                      <a:pt x="355" y="102"/>
                    </a:lnTo>
                    <a:lnTo>
                      <a:pt x="355" y="98"/>
                    </a:lnTo>
                    <a:lnTo>
                      <a:pt x="357" y="94"/>
                    </a:lnTo>
                    <a:lnTo>
                      <a:pt x="357" y="90"/>
                    </a:lnTo>
                    <a:lnTo>
                      <a:pt x="359" y="88"/>
                    </a:lnTo>
                    <a:lnTo>
                      <a:pt x="359" y="84"/>
                    </a:lnTo>
                    <a:lnTo>
                      <a:pt x="361" y="83"/>
                    </a:lnTo>
                    <a:lnTo>
                      <a:pt x="361" y="81"/>
                    </a:lnTo>
                    <a:lnTo>
                      <a:pt x="363" y="81"/>
                    </a:lnTo>
                    <a:lnTo>
                      <a:pt x="363" y="83"/>
                    </a:lnTo>
                    <a:lnTo>
                      <a:pt x="365" y="84"/>
                    </a:lnTo>
                    <a:lnTo>
                      <a:pt x="365" y="86"/>
                    </a:lnTo>
                    <a:lnTo>
                      <a:pt x="365" y="88"/>
                    </a:lnTo>
                    <a:lnTo>
                      <a:pt x="365" y="90"/>
                    </a:lnTo>
                    <a:lnTo>
                      <a:pt x="365" y="92"/>
                    </a:lnTo>
                    <a:lnTo>
                      <a:pt x="367" y="96"/>
                    </a:lnTo>
                    <a:lnTo>
                      <a:pt x="367" y="98"/>
                    </a:lnTo>
                    <a:lnTo>
                      <a:pt x="367" y="102"/>
                    </a:lnTo>
                    <a:lnTo>
                      <a:pt x="367" y="104"/>
                    </a:lnTo>
                    <a:lnTo>
                      <a:pt x="367" y="107"/>
                    </a:lnTo>
                    <a:lnTo>
                      <a:pt x="367" y="111"/>
                    </a:lnTo>
                    <a:lnTo>
                      <a:pt x="367" y="113"/>
                    </a:lnTo>
                    <a:lnTo>
                      <a:pt x="367" y="117"/>
                    </a:lnTo>
                    <a:lnTo>
                      <a:pt x="369" y="121"/>
                    </a:lnTo>
                    <a:lnTo>
                      <a:pt x="369" y="123"/>
                    </a:lnTo>
                    <a:lnTo>
                      <a:pt x="369" y="127"/>
                    </a:lnTo>
                    <a:lnTo>
                      <a:pt x="369" y="129"/>
                    </a:lnTo>
                    <a:lnTo>
                      <a:pt x="369" y="131"/>
                    </a:lnTo>
                    <a:lnTo>
                      <a:pt x="369" y="134"/>
                    </a:lnTo>
                    <a:lnTo>
                      <a:pt x="369" y="136"/>
                    </a:lnTo>
                    <a:lnTo>
                      <a:pt x="369" y="138"/>
                    </a:lnTo>
                    <a:lnTo>
                      <a:pt x="369" y="140"/>
                    </a:lnTo>
                    <a:lnTo>
                      <a:pt x="369" y="142"/>
                    </a:lnTo>
                    <a:lnTo>
                      <a:pt x="369" y="144"/>
                    </a:lnTo>
                    <a:lnTo>
                      <a:pt x="371" y="146"/>
                    </a:lnTo>
                    <a:lnTo>
                      <a:pt x="371" y="148"/>
                    </a:lnTo>
                    <a:lnTo>
                      <a:pt x="371" y="150"/>
                    </a:lnTo>
                    <a:lnTo>
                      <a:pt x="371" y="152"/>
                    </a:lnTo>
                    <a:lnTo>
                      <a:pt x="371" y="154"/>
                    </a:lnTo>
                    <a:lnTo>
                      <a:pt x="371" y="155"/>
                    </a:lnTo>
                    <a:lnTo>
                      <a:pt x="373" y="157"/>
                    </a:lnTo>
                    <a:lnTo>
                      <a:pt x="373" y="159"/>
                    </a:lnTo>
                    <a:lnTo>
                      <a:pt x="373" y="161"/>
                    </a:lnTo>
                    <a:lnTo>
                      <a:pt x="374" y="163"/>
                    </a:lnTo>
                    <a:lnTo>
                      <a:pt x="374" y="165"/>
                    </a:lnTo>
                    <a:lnTo>
                      <a:pt x="374" y="167"/>
                    </a:lnTo>
                    <a:lnTo>
                      <a:pt x="376" y="167"/>
                    </a:lnTo>
                    <a:lnTo>
                      <a:pt x="376" y="169"/>
                    </a:lnTo>
                    <a:lnTo>
                      <a:pt x="378" y="171"/>
                    </a:lnTo>
                    <a:lnTo>
                      <a:pt x="380" y="171"/>
                    </a:lnTo>
                    <a:lnTo>
                      <a:pt x="380" y="169"/>
                    </a:lnTo>
                    <a:lnTo>
                      <a:pt x="382" y="169"/>
                    </a:lnTo>
                    <a:lnTo>
                      <a:pt x="382" y="167"/>
                    </a:lnTo>
                    <a:lnTo>
                      <a:pt x="384" y="165"/>
                    </a:lnTo>
                    <a:lnTo>
                      <a:pt x="384" y="161"/>
                    </a:lnTo>
                    <a:lnTo>
                      <a:pt x="384" y="159"/>
                    </a:lnTo>
                    <a:lnTo>
                      <a:pt x="386" y="157"/>
                    </a:lnTo>
                    <a:lnTo>
                      <a:pt x="386" y="154"/>
                    </a:lnTo>
                    <a:lnTo>
                      <a:pt x="388" y="152"/>
                    </a:lnTo>
                    <a:lnTo>
                      <a:pt x="388" y="148"/>
                    </a:lnTo>
                    <a:lnTo>
                      <a:pt x="388" y="146"/>
                    </a:lnTo>
                    <a:lnTo>
                      <a:pt x="390" y="142"/>
                    </a:lnTo>
                    <a:lnTo>
                      <a:pt x="390" y="140"/>
                    </a:lnTo>
                    <a:lnTo>
                      <a:pt x="392" y="138"/>
                    </a:lnTo>
                    <a:lnTo>
                      <a:pt x="392" y="134"/>
                    </a:lnTo>
                    <a:lnTo>
                      <a:pt x="392" y="132"/>
                    </a:lnTo>
                    <a:lnTo>
                      <a:pt x="394" y="131"/>
                    </a:lnTo>
                    <a:lnTo>
                      <a:pt x="394" y="129"/>
                    </a:lnTo>
                    <a:lnTo>
                      <a:pt x="396" y="125"/>
                    </a:lnTo>
                    <a:lnTo>
                      <a:pt x="396" y="123"/>
                    </a:lnTo>
                    <a:lnTo>
                      <a:pt x="397" y="121"/>
                    </a:lnTo>
                    <a:lnTo>
                      <a:pt x="397" y="119"/>
                    </a:lnTo>
                    <a:lnTo>
                      <a:pt x="399" y="117"/>
                    </a:lnTo>
                    <a:lnTo>
                      <a:pt x="399" y="115"/>
                    </a:lnTo>
                    <a:lnTo>
                      <a:pt x="401" y="113"/>
                    </a:lnTo>
                    <a:lnTo>
                      <a:pt x="401" y="111"/>
                    </a:lnTo>
                    <a:lnTo>
                      <a:pt x="403" y="109"/>
                    </a:lnTo>
                    <a:lnTo>
                      <a:pt x="403" y="107"/>
                    </a:lnTo>
                    <a:lnTo>
                      <a:pt x="405" y="106"/>
                    </a:lnTo>
                    <a:lnTo>
                      <a:pt x="405" y="104"/>
                    </a:lnTo>
                    <a:lnTo>
                      <a:pt x="407" y="104"/>
                    </a:lnTo>
                    <a:lnTo>
                      <a:pt x="407" y="102"/>
                    </a:lnTo>
                    <a:lnTo>
                      <a:pt x="409" y="100"/>
                    </a:lnTo>
                    <a:lnTo>
                      <a:pt x="409" y="98"/>
                    </a:lnTo>
                    <a:lnTo>
                      <a:pt x="411" y="98"/>
                    </a:lnTo>
                    <a:lnTo>
                      <a:pt x="411" y="96"/>
                    </a:lnTo>
                    <a:lnTo>
                      <a:pt x="413" y="96"/>
                    </a:lnTo>
                    <a:lnTo>
                      <a:pt x="413" y="94"/>
                    </a:lnTo>
                    <a:lnTo>
                      <a:pt x="413" y="92"/>
                    </a:lnTo>
                    <a:lnTo>
                      <a:pt x="415" y="90"/>
                    </a:lnTo>
                    <a:lnTo>
                      <a:pt x="415" y="92"/>
                    </a:lnTo>
                    <a:lnTo>
                      <a:pt x="415" y="94"/>
                    </a:lnTo>
                    <a:lnTo>
                      <a:pt x="415" y="96"/>
                    </a:lnTo>
                    <a:lnTo>
                      <a:pt x="415" y="98"/>
                    </a:lnTo>
                    <a:lnTo>
                      <a:pt x="415" y="100"/>
                    </a:lnTo>
                    <a:lnTo>
                      <a:pt x="415" y="104"/>
                    </a:lnTo>
                    <a:lnTo>
                      <a:pt x="413" y="106"/>
                    </a:lnTo>
                    <a:lnTo>
                      <a:pt x="413" y="107"/>
                    </a:lnTo>
                    <a:lnTo>
                      <a:pt x="413" y="111"/>
                    </a:lnTo>
                    <a:lnTo>
                      <a:pt x="411" y="115"/>
                    </a:lnTo>
                    <a:lnTo>
                      <a:pt x="411" y="117"/>
                    </a:lnTo>
                    <a:lnTo>
                      <a:pt x="411" y="121"/>
                    </a:lnTo>
                    <a:lnTo>
                      <a:pt x="409" y="125"/>
                    </a:lnTo>
                    <a:lnTo>
                      <a:pt x="409" y="129"/>
                    </a:lnTo>
                    <a:lnTo>
                      <a:pt x="407" y="131"/>
                    </a:lnTo>
                    <a:lnTo>
                      <a:pt x="407" y="134"/>
                    </a:lnTo>
                    <a:lnTo>
                      <a:pt x="405" y="138"/>
                    </a:lnTo>
                    <a:lnTo>
                      <a:pt x="405" y="142"/>
                    </a:lnTo>
                    <a:lnTo>
                      <a:pt x="403" y="146"/>
                    </a:lnTo>
                    <a:lnTo>
                      <a:pt x="403" y="148"/>
                    </a:lnTo>
                    <a:lnTo>
                      <a:pt x="401" y="152"/>
                    </a:lnTo>
                    <a:lnTo>
                      <a:pt x="401" y="155"/>
                    </a:lnTo>
                    <a:lnTo>
                      <a:pt x="399" y="157"/>
                    </a:lnTo>
                    <a:lnTo>
                      <a:pt x="399" y="161"/>
                    </a:lnTo>
                    <a:lnTo>
                      <a:pt x="399" y="163"/>
                    </a:lnTo>
                    <a:lnTo>
                      <a:pt x="397" y="165"/>
                    </a:lnTo>
                    <a:lnTo>
                      <a:pt x="397" y="167"/>
                    </a:lnTo>
                    <a:lnTo>
                      <a:pt x="397" y="169"/>
                    </a:lnTo>
                    <a:lnTo>
                      <a:pt x="396" y="171"/>
                    </a:lnTo>
                    <a:lnTo>
                      <a:pt x="396" y="175"/>
                    </a:lnTo>
                    <a:lnTo>
                      <a:pt x="396" y="177"/>
                    </a:lnTo>
                    <a:lnTo>
                      <a:pt x="396" y="179"/>
                    </a:lnTo>
                    <a:lnTo>
                      <a:pt x="394" y="180"/>
                    </a:lnTo>
                    <a:lnTo>
                      <a:pt x="394" y="182"/>
                    </a:lnTo>
                    <a:lnTo>
                      <a:pt x="394" y="184"/>
                    </a:lnTo>
                    <a:lnTo>
                      <a:pt x="394" y="186"/>
                    </a:lnTo>
                    <a:lnTo>
                      <a:pt x="394" y="188"/>
                    </a:lnTo>
                    <a:lnTo>
                      <a:pt x="394" y="190"/>
                    </a:lnTo>
                    <a:lnTo>
                      <a:pt x="392" y="192"/>
                    </a:lnTo>
                    <a:lnTo>
                      <a:pt x="392" y="194"/>
                    </a:lnTo>
                    <a:lnTo>
                      <a:pt x="392" y="196"/>
                    </a:lnTo>
                    <a:lnTo>
                      <a:pt x="392" y="198"/>
                    </a:lnTo>
                    <a:lnTo>
                      <a:pt x="392" y="200"/>
                    </a:lnTo>
                    <a:lnTo>
                      <a:pt x="392" y="202"/>
                    </a:lnTo>
                    <a:lnTo>
                      <a:pt x="373" y="290"/>
                    </a:lnTo>
                    <a:lnTo>
                      <a:pt x="2" y="165"/>
                    </a:lnTo>
                    <a:lnTo>
                      <a:pt x="0" y="163"/>
                    </a:lnTo>
                    <a:lnTo>
                      <a:pt x="0" y="159"/>
                    </a:lnTo>
                    <a:lnTo>
                      <a:pt x="0" y="155"/>
                    </a:lnTo>
                    <a:lnTo>
                      <a:pt x="2" y="152"/>
                    </a:lnTo>
                    <a:lnTo>
                      <a:pt x="2" y="150"/>
                    </a:lnTo>
                    <a:lnTo>
                      <a:pt x="2" y="146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2" y="136"/>
                    </a:lnTo>
                    <a:lnTo>
                      <a:pt x="4" y="134"/>
                    </a:lnTo>
                    <a:lnTo>
                      <a:pt x="4" y="131"/>
                    </a:lnTo>
                    <a:lnTo>
                      <a:pt x="4" y="129"/>
                    </a:lnTo>
                    <a:lnTo>
                      <a:pt x="6" y="125"/>
                    </a:lnTo>
                    <a:lnTo>
                      <a:pt x="6" y="123"/>
                    </a:lnTo>
                    <a:lnTo>
                      <a:pt x="6" y="119"/>
                    </a:lnTo>
                    <a:lnTo>
                      <a:pt x="8" y="117"/>
                    </a:lnTo>
                    <a:lnTo>
                      <a:pt x="8" y="115"/>
                    </a:lnTo>
                    <a:lnTo>
                      <a:pt x="10" y="111"/>
                    </a:lnTo>
                    <a:lnTo>
                      <a:pt x="10" y="109"/>
                    </a:lnTo>
                    <a:lnTo>
                      <a:pt x="12" y="107"/>
                    </a:lnTo>
                    <a:lnTo>
                      <a:pt x="12" y="106"/>
                    </a:lnTo>
                    <a:lnTo>
                      <a:pt x="14" y="104"/>
                    </a:lnTo>
                    <a:lnTo>
                      <a:pt x="14" y="100"/>
                    </a:lnTo>
                    <a:lnTo>
                      <a:pt x="16" y="98"/>
                    </a:lnTo>
                    <a:lnTo>
                      <a:pt x="18" y="96"/>
                    </a:lnTo>
                    <a:lnTo>
                      <a:pt x="18" y="94"/>
                    </a:lnTo>
                    <a:lnTo>
                      <a:pt x="19" y="92"/>
                    </a:lnTo>
                    <a:lnTo>
                      <a:pt x="19" y="90"/>
                    </a:lnTo>
                    <a:lnTo>
                      <a:pt x="21" y="90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5" y="84"/>
                    </a:lnTo>
                    <a:lnTo>
                      <a:pt x="27" y="84"/>
                    </a:lnTo>
                    <a:lnTo>
                      <a:pt x="27" y="83"/>
                    </a:lnTo>
                    <a:lnTo>
                      <a:pt x="29" y="83"/>
                    </a:lnTo>
                    <a:lnTo>
                      <a:pt x="31" y="83"/>
                    </a:lnTo>
                    <a:lnTo>
                      <a:pt x="31" y="84"/>
                    </a:lnTo>
                    <a:lnTo>
                      <a:pt x="31" y="86"/>
                    </a:lnTo>
                    <a:lnTo>
                      <a:pt x="31" y="88"/>
                    </a:lnTo>
                    <a:lnTo>
                      <a:pt x="31" y="90"/>
                    </a:lnTo>
                    <a:lnTo>
                      <a:pt x="31" y="92"/>
                    </a:lnTo>
                    <a:lnTo>
                      <a:pt x="31" y="94"/>
                    </a:lnTo>
                    <a:lnTo>
                      <a:pt x="31" y="96"/>
                    </a:lnTo>
                    <a:lnTo>
                      <a:pt x="31" y="98"/>
                    </a:lnTo>
                    <a:lnTo>
                      <a:pt x="31" y="100"/>
                    </a:lnTo>
                    <a:lnTo>
                      <a:pt x="31" y="102"/>
                    </a:lnTo>
                    <a:lnTo>
                      <a:pt x="31" y="104"/>
                    </a:lnTo>
                    <a:lnTo>
                      <a:pt x="33" y="102"/>
                    </a:lnTo>
                    <a:lnTo>
                      <a:pt x="33" y="100"/>
                    </a:lnTo>
                    <a:lnTo>
                      <a:pt x="35" y="98"/>
                    </a:lnTo>
                    <a:lnTo>
                      <a:pt x="35" y="96"/>
                    </a:lnTo>
                    <a:lnTo>
                      <a:pt x="37" y="94"/>
                    </a:lnTo>
                    <a:lnTo>
                      <a:pt x="39" y="90"/>
                    </a:lnTo>
                    <a:lnTo>
                      <a:pt x="41" y="88"/>
                    </a:lnTo>
                    <a:lnTo>
                      <a:pt x="42" y="84"/>
                    </a:lnTo>
                    <a:lnTo>
                      <a:pt x="44" y="81"/>
                    </a:lnTo>
                    <a:lnTo>
                      <a:pt x="46" y="79"/>
                    </a:lnTo>
                    <a:lnTo>
                      <a:pt x="48" y="75"/>
                    </a:lnTo>
                    <a:lnTo>
                      <a:pt x="50" y="73"/>
                    </a:lnTo>
                    <a:lnTo>
                      <a:pt x="52" y="69"/>
                    </a:lnTo>
                    <a:lnTo>
                      <a:pt x="54" y="65"/>
                    </a:lnTo>
                    <a:lnTo>
                      <a:pt x="58" y="63"/>
                    </a:lnTo>
                    <a:lnTo>
                      <a:pt x="60" y="59"/>
                    </a:lnTo>
                    <a:lnTo>
                      <a:pt x="62" y="56"/>
                    </a:lnTo>
                    <a:lnTo>
                      <a:pt x="64" y="54"/>
                    </a:lnTo>
                    <a:lnTo>
                      <a:pt x="67" y="50"/>
                    </a:lnTo>
                    <a:lnTo>
                      <a:pt x="69" y="48"/>
                    </a:lnTo>
                    <a:lnTo>
                      <a:pt x="71" y="44"/>
                    </a:lnTo>
                    <a:lnTo>
                      <a:pt x="75" y="42"/>
                    </a:lnTo>
                    <a:lnTo>
                      <a:pt x="77" y="38"/>
                    </a:lnTo>
                    <a:lnTo>
                      <a:pt x="81" y="36"/>
                    </a:lnTo>
                    <a:lnTo>
                      <a:pt x="83" y="33"/>
                    </a:lnTo>
                    <a:lnTo>
                      <a:pt x="85" y="31"/>
                    </a:lnTo>
                    <a:lnTo>
                      <a:pt x="89" y="27"/>
                    </a:lnTo>
                    <a:lnTo>
                      <a:pt x="90" y="25"/>
                    </a:lnTo>
                    <a:lnTo>
                      <a:pt x="94" y="23"/>
                    </a:lnTo>
                    <a:lnTo>
                      <a:pt x="96" y="19"/>
                    </a:lnTo>
                    <a:lnTo>
                      <a:pt x="98" y="17"/>
                    </a:lnTo>
                    <a:lnTo>
                      <a:pt x="102" y="15"/>
                    </a:lnTo>
                    <a:lnTo>
                      <a:pt x="104" y="13"/>
                    </a:lnTo>
                    <a:lnTo>
                      <a:pt x="106" y="11"/>
                    </a:lnTo>
                    <a:lnTo>
                      <a:pt x="108" y="10"/>
                    </a:lnTo>
                    <a:lnTo>
                      <a:pt x="110" y="8"/>
                    </a:lnTo>
                    <a:lnTo>
                      <a:pt x="112" y="6"/>
                    </a:lnTo>
                    <a:close/>
                  </a:path>
                </a:pathLst>
              </a:custGeom>
              <a:solidFill>
                <a:srgbClr val="196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30" name="Freeform 906"/>
              <p:cNvSpPr>
                <a:spLocks noChangeAspect="1"/>
              </p:cNvSpPr>
              <p:nvPr/>
            </p:nvSpPr>
            <p:spPr bwMode="auto">
              <a:xfrm>
                <a:off x="1424" y="3489"/>
                <a:ext cx="308" cy="187"/>
              </a:xfrm>
              <a:custGeom>
                <a:avLst/>
                <a:gdLst>
                  <a:gd name="T0" fmla="*/ 4 w 407"/>
                  <a:gd name="T1" fmla="*/ 0 h 267"/>
                  <a:gd name="T2" fmla="*/ 5 w 407"/>
                  <a:gd name="T3" fmla="*/ 1 h 267"/>
                  <a:gd name="T4" fmla="*/ 4 w 407"/>
                  <a:gd name="T5" fmla="*/ 1 h 267"/>
                  <a:gd name="T6" fmla="*/ 4 w 407"/>
                  <a:gd name="T7" fmla="*/ 1 h 267"/>
                  <a:gd name="T8" fmla="*/ 4 w 407"/>
                  <a:gd name="T9" fmla="*/ 1 h 267"/>
                  <a:gd name="T10" fmla="*/ 5 w 407"/>
                  <a:gd name="T11" fmla="*/ 1 h 267"/>
                  <a:gd name="T12" fmla="*/ 5 w 407"/>
                  <a:gd name="T13" fmla="*/ 1 h 267"/>
                  <a:gd name="T14" fmla="*/ 6 w 407"/>
                  <a:gd name="T15" fmla="*/ 1 h 267"/>
                  <a:gd name="T16" fmla="*/ 6 w 407"/>
                  <a:gd name="T17" fmla="*/ 1 h 267"/>
                  <a:gd name="T18" fmla="*/ 6 w 407"/>
                  <a:gd name="T19" fmla="*/ 1 h 267"/>
                  <a:gd name="T20" fmla="*/ 6 w 407"/>
                  <a:gd name="T21" fmla="*/ 1 h 267"/>
                  <a:gd name="T22" fmla="*/ 6 w 407"/>
                  <a:gd name="T23" fmla="*/ 1 h 267"/>
                  <a:gd name="T24" fmla="*/ 6 w 407"/>
                  <a:gd name="T25" fmla="*/ 2 h 267"/>
                  <a:gd name="T26" fmla="*/ 6 w 407"/>
                  <a:gd name="T27" fmla="*/ 2 h 267"/>
                  <a:gd name="T28" fmla="*/ 8 w 407"/>
                  <a:gd name="T29" fmla="*/ 3 h 267"/>
                  <a:gd name="T30" fmla="*/ 8 w 407"/>
                  <a:gd name="T31" fmla="*/ 3 h 267"/>
                  <a:gd name="T32" fmla="*/ 8 w 407"/>
                  <a:gd name="T33" fmla="*/ 2 h 267"/>
                  <a:gd name="T34" fmla="*/ 8 w 407"/>
                  <a:gd name="T35" fmla="*/ 2 h 267"/>
                  <a:gd name="T36" fmla="*/ 8 w 407"/>
                  <a:gd name="T37" fmla="*/ 1 h 267"/>
                  <a:gd name="T38" fmla="*/ 10 w 407"/>
                  <a:gd name="T39" fmla="*/ 1 h 267"/>
                  <a:gd name="T40" fmla="*/ 10 w 407"/>
                  <a:gd name="T41" fmla="*/ 2 h 267"/>
                  <a:gd name="T42" fmla="*/ 10 w 407"/>
                  <a:gd name="T43" fmla="*/ 3 h 267"/>
                  <a:gd name="T44" fmla="*/ 10 w 407"/>
                  <a:gd name="T45" fmla="*/ 3 h 267"/>
                  <a:gd name="T46" fmla="*/ 11 w 407"/>
                  <a:gd name="T47" fmla="*/ 3 h 267"/>
                  <a:gd name="T48" fmla="*/ 12 w 407"/>
                  <a:gd name="T49" fmla="*/ 4 h 267"/>
                  <a:gd name="T50" fmla="*/ 13 w 407"/>
                  <a:gd name="T51" fmla="*/ 3 h 267"/>
                  <a:gd name="T52" fmla="*/ 12 w 407"/>
                  <a:gd name="T53" fmla="*/ 3 h 267"/>
                  <a:gd name="T54" fmla="*/ 12 w 407"/>
                  <a:gd name="T55" fmla="*/ 2 h 267"/>
                  <a:gd name="T56" fmla="*/ 12 w 407"/>
                  <a:gd name="T57" fmla="*/ 2 h 267"/>
                  <a:gd name="T58" fmla="*/ 13 w 407"/>
                  <a:gd name="T59" fmla="*/ 1 h 267"/>
                  <a:gd name="T60" fmla="*/ 13 w 407"/>
                  <a:gd name="T61" fmla="*/ 1 h 267"/>
                  <a:gd name="T62" fmla="*/ 13 w 407"/>
                  <a:gd name="T63" fmla="*/ 1 h 267"/>
                  <a:gd name="T64" fmla="*/ 13 w 407"/>
                  <a:gd name="T65" fmla="*/ 1 h 267"/>
                  <a:gd name="T66" fmla="*/ 13 w 407"/>
                  <a:gd name="T67" fmla="*/ 2 h 267"/>
                  <a:gd name="T68" fmla="*/ 13 w 407"/>
                  <a:gd name="T69" fmla="*/ 2 h 267"/>
                  <a:gd name="T70" fmla="*/ 13 w 407"/>
                  <a:gd name="T71" fmla="*/ 2 h 267"/>
                  <a:gd name="T72" fmla="*/ 13 w 407"/>
                  <a:gd name="T73" fmla="*/ 2 h 267"/>
                  <a:gd name="T74" fmla="*/ 14 w 407"/>
                  <a:gd name="T75" fmla="*/ 2 h 267"/>
                  <a:gd name="T76" fmla="*/ 14 w 407"/>
                  <a:gd name="T77" fmla="*/ 1 h 267"/>
                  <a:gd name="T78" fmla="*/ 14 w 407"/>
                  <a:gd name="T79" fmla="*/ 1 h 267"/>
                  <a:gd name="T80" fmla="*/ 14 w 407"/>
                  <a:gd name="T81" fmla="*/ 1 h 267"/>
                  <a:gd name="T82" fmla="*/ 14 w 407"/>
                  <a:gd name="T83" fmla="*/ 1 h 267"/>
                  <a:gd name="T84" fmla="*/ 14 w 407"/>
                  <a:gd name="T85" fmla="*/ 2 h 267"/>
                  <a:gd name="T86" fmla="*/ 14 w 407"/>
                  <a:gd name="T87" fmla="*/ 2 h 267"/>
                  <a:gd name="T88" fmla="*/ 14 w 407"/>
                  <a:gd name="T89" fmla="*/ 2 h 267"/>
                  <a:gd name="T90" fmla="*/ 13 w 407"/>
                  <a:gd name="T91" fmla="*/ 3 h 267"/>
                  <a:gd name="T92" fmla="*/ 0 w 407"/>
                  <a:gd name="T93" fmla="*/ 2 h 267"/>
                  <a:gd name="T94" fmla="*/ 2 w 407"/>
                  <a:gd name="T95" fmla="*/ 1 h 267"/>
                  <a:gd name="T96" fmla="*/ 2 w 407"/>
                  <a:gd name="T97" fmla="*/ 1 h 267"/>
                  <a:gd name="T98" fmla="*/ 2 w 407"/>
                  <a:gd name="T99" fmla="*/ 1 h 267"/>
                  <a:gd name="T100" fmla="*/ 2 w 407"/>
                  <a:gd name="T101" fmla="*/ 1 h 267"/>
                  <a:gd name="T102" fmla="*/ 2 w 407"/>
                  <a:gd name="T103" fmla="*/ 1 h 267"/>
                  <a:gd name="T104" fmla="*/ 2 w 407"/>
                  <a:gd name="T105" fmla="*/ 1 h 267"/>
                  <a:gd name="T106" fmla="*/ 2 w 407"/>
                  <a:gd name="T107" fmla="*/ 1 h 267"/>
                  <a:gd name="T108" fmla="*/ 2 w 407"/>
                  <a:gd name="T109" fmla="*/ 1 h 267"/>
                  <a:gd name="T110" fmla="*/ 3 w 407"/>
                  <a:gd name="T111" fmla="*/ 1 h 26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07"/>
                  <a:gd name="T169" fmla="*/ 0 h 267"/>
                  <a:gd name="T170" fmla="*/ 407 w 407"/>
                  <a:gd name="T171" fmla="*/ 267 h 26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07" h="267">
                    <a:moveTo>
                      <a:pt x="98" y="6"/>
                    </a:moveTo>
                    <a:lnTo>
                      <a:pt x="100" y="4"/>
                    </a:lnTo>
                    <a:lnTo>
                      <a:pt x="102" y="4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2"/>
                    </a:lnTo>
                    <a:lnTo>
                      <a:pt x="117" y="4"/>
                    </a:lnTo>
                    <a:lnTo>
                      <a:pt x="117" y="6"/>
                    </a:lnTo>
                    <a:lnTo>
                      <a:pt x="119" y="8"/>
                    </a:lnTo>
                    <a:lnTo>
                      <a:pt x="119" y="10"/>
                    </a:lnTo>
                    <a:lnTo>
                      <a:pt x="119" y="12"/>
                    </a:lnTo>
                    <a:lnTo>
                      <a:pt x="119" y="15"/>
                    </a:lnTo>
                    <a:lnTo>
                      <a:pt x="119" y="17"/>
                    </a:lnTo>
                    <a:lnTo>
                      <a:pt x="119" y="19"/>
                    </a:lnTo>
                    <a:lnTo>
                      <a:pt x="119" y="21"/>
                    </a:lnTo>
                    <a:lnTo>
                      <a:pt x="117" y="25"/>
                    </a:lnTo>
                    <a:lnTo>
                      <a:pt x="117" y="27"/>
                    </a:lnTo>
                    <a:lnTo>
                      <a:pt x="117" y="29"/>
                    </a:lnTo>
                    <a:lnTo>
                      <a:pt x="115" y="33"/>
                    </a:lnTo>
                    <a:lnTo>
                      <a:pt x="113" y="36"/>
                    </a:lnTo>
                    <a:lnTo>
                      <a:pt x="113" y="38"/>
                    </a:lnTo>
                    <a:lnTo>
                      <a:pt x="111" y="42"/>
                    </a:lnTo>
                    <a:lnTo>
                      <a:pt x="110" y="46"/>
                    </a:lnTo>
                    <a:lnTo>
                      <a:pt x="108" y="48"/>
                    </a:lnTo>
                    <a:lnTo>
                      <a:pt x="106" y="52"/>
                    </a:lnTo>
                    <a:lnTo>
                      <a:pt x="104" y="56"/>
                    </a:lnTo>
                    <a:lnTo>
                      <a:pt x="104" y="60"/>
                    </a:lnTo>
                    <a:lnTo>
                      <a:pt x="102" y="63"/>
                    </a:lnTo>
                    <a:lnTo>
                      <a:pt x="102" y="65"/>
                    </a:lnTo>
                    <a:lnTo>
                      <a:pt x="102" y="69"/>
                    </a:lnTo>
                    <a:lnTo>
                      <a:pt x="102" y="73"/>
                    </a:lnTo>
                    <a:lnTo>
                      <a:pt x="102" y="77"/>
                    </a:lnTo>
                    <a:lnTo>
                      <a:pt x="102" y="79"/>
                    </a:lnTo>
                    <a:lnTo>
                      <a:pt x="102" y="83"/>
                    </a:lnTo>
                    <a:lnTo>
                      <a:pt x="104" y="86"/>
                    </a:lnTo>
                    <a:lnTo>
                      <a:pt x="104" y="88"/>
                    </a:lnTo>
                    <a:lnTo>
                      <a:pt x="106" y="92"/>
                    </a:lnTo>
                    <a:lnTo>
                      <a:pt x="108" y="94"/>
                    </a:lnTo>
                    <a:lnTo>
                      <a:pt x="108" y="96"/>
                    </a:lnTo>
                    <a:lnTo>
                      <a:pt x="110" y="98"/>
                    </a:lnTo>
                    <a:lnTo>
                      <a:pt x="111" y="100"/>
                    </a:lnTo>
                    <a:lnTo>
                      <a:pt x="113" y="102"/>
                    </a:lnTo>
                    <a:lnTo>
                      <a:pt x="115" y="104"/>
                    </a:lnTo>
                    <a:lnTo>
                      <a:pt x="117" y="104"/>
                    </a:lnTo>
                    <a:lnTo>
                      <a:pt x="119" y="106"/>
                    </a:lnTo>
                    <a:lnTo>
                      <a:pt x="123" y="106"/>
                    </a:lnTo>
                    <a:lnTo>
                      <a:pt x="125" y="106"/>
                    </a:lnTo>
                    <a:lnTo>
                      <a:pt x="127" y="106"/>
                    </a:lnTo>
                    <a:lnTo>
                      <a:pt x="129" y="106"/>
                    </a:lnTo>
                    <a:lnTo>
                      <a:pt x="133" y="104"/>
                    </a:lnTo>
                    <a:lnTo>
                      <a:pt x="134" y="104"/>
                    </a:lnTo>
                    <a:lnTo>
                      <a:pt x="136" y="102"/>
                    </a:lnTo>
                    <a:lnTo>
                      <a:pt x="140" y="100"/>
                    </a:lnTo>
                    <a:lnTo>
                      <a:pt x="142" y="96"/>
                    </a:lnTo>
                    <a:lnTo>
                      <a:pt x="144" y="92"/>
                    </a:lnTo>
                    <a:lnTo>
                      <a:pt x="146" y="90"/>
                    </a:lnTo>
                    <a:lnTo>
                      <a:pt x="150" y="86"/>
                    </a:lnTo>
                    <a:lnTo>
                      <a:pt x="152" y="83"/>
                    </a:lnTo>
                    <a:lnTo>
                      <a:pt x="154" y="79"/>
                    </a:lnTo>
                    <a:lnTo>
                      <a:pt x="156" y="75"/>
                    </a:lnTo>
                    <a:lnTo>
                      <a:pt x="158" y="73"/>
                    </a:lnTo>
                    <a:lnTo>
                      <a:pt x="159" y="69"/>
                    </a:lnTo>
                    <a:lnTo>
                      <a:pt x="161" y="67"/>
                    </a:lnTo>
                    <a:lnTo>
                      <a:pt x="163" y="65"/>
                    </a:lnTo>
                    <a:lnTo>
                      <a:pt x="163" y="63"/>
                    </a:lnTo>
                    <a:lnTo>
                      <a:pt x="165" y="61"/>
                    </a:lnTo>
                    <a:lnTo>
                      <a:pt x="167" y="60"/>
                    </a:lnTo>
                    <a:lnTo>
                      <a:pt x="169" y="58"/>
                    </a:lnTo>
                    <a:lnTo>
                      <a:pt x="171" y="56"/>
                    </a:lnTo>
                    <a:lnTo>
                      <a:pt x="173" y="56"/>
                    </a:lnTo>
                    <a:lnTo>
                      <a:pt x="175" y="56"/>
                    </a:lnTo>
                    <a:lnTo>
                      <a:pt x="175" y="58"/>
                    </a:lnTo>
                    <a:lnTo>
                      <a:pt x="175" y="60"/>
                    </a:lnTo>
                    <a:lnTo>
                      <a:pt x="175" y="61"/>
                    </a:lnTo>
                    <a:lnTo>
                      <a:pt x="175" y="63"/>
                    </a:lnTo>
                    <a:lnTo>
                      <a:pt x="175" y="65"/>
                    </a:lnTo>
                    <a:lnTo>
                      <a:pt x="173" y="67"/>
                    </a:lnTo>
                    <a:lnTo>
                      <a:pt x="173" y="69"/>
                    </a:lnTo>
                    <a:lnTo>
                      <a:pt x="173" y="71"/>
                    </a:lnTo>
                    <a:lnTo>
                      <a:pt x="171" y="75"/>
                    </a:lnTo>
                    <a:lnTo>
                      <a:pt x="171" y="77"/>
                    </a:lnTo>
                    <a:lnTo>
                      <a:pt x="169" y="81"/>
                    </a:lnTo>
                    <a:lnTo>
                      <a:pt x="169" y="83"/>
                    </a:lnTo>
                    <a:lnTo>
                      <a:pt x="169" y="86"/>
                    </a:lnTo>
                    <a:lnTo>
                      <a:pt x="169" y="88"/>
                    </a:lnTo>
                    <a:lnTo>
                      <a:pt x="169" y="90"/>
                    </a:lnTo>
                    <a:lnTo>
                      <a:pt x="169" y="92"/>
                    </a:lnTo>
                    <a:lnTo>
                      <a:pt x="169" y="96"/>
                    </a:lnTo>
                    <a:lnTo>
                      <a:pt x="169" y="98"/>
                    </a:lnTo>
                    <a:lnTo>
                      <a:pt x="171" y="100"/>
                    </a:lnTo>
                    <a:lnTo>
                      <a:pt x="171" y="102"/>
                    </a:lnTo>
                    <a:lnTo>
                      <a:pt x="173" y="104"/>
                    </a:lnTo>
                    <a:lnTo>
                      <a:pt x="175" y="106"/>
                    </a:lnTo>
                    <a:lnTo>
                      <a:pt x="175" y="108"/>
                    </a:lnTo>
                    <a:lnTo>
                      <a:pt x="177" y="109"/>
                    </a:lnTo>
                    <a:lnTo>
                      <a:pt x="179" y="111"/>
                    </a:lnTo>
                    <a:lnTo>
                      <a:pt x="179" y="113"/>
                    </a:lnTo>
                    <a:lnTo>
                      <a:pt x="181" y="115"/>
                    </a:lnTo>
                    <a:lnTo>
                      <a:pt x="182" y="117"/>
                    </a:lnTo>
                    <a:lnTo>
                      <a:pt x="184" y="119"/>
                    </a:lnTo>
                    <a:lnTo>
                      <a:pt x="186" y="121"/>
                    </a:lnTo>
                    <a:lnTo>
                      <a:pt x="188" y="125"/>
                    </a:lnTo>
                    <a:lnTo>
                      <a:pt x="188" y="127"/>
                    </a:lnTo>
                    <a:lnTo>
                      <a:pt x="190" y="129"/>
                    </a:lnTo>
                    <a:lnTo>
                      <a:pt x="192" y="132"/>
                    </a:lnTo>
                    <a:lnTo>
                      <a:pt x="194" y="134"/>
                    </a:lnTo>
                    <a:lnTo>
                      <a:pt x="194" y="138"/>
                    </a:lnTo>
                    <a:lnTo>
                      <a:pt x="196" y="142"/>
                    </a:lnTo>
                    <a:lnTo>
                      <a:pt x="198" y="146"/>
                    </a:lnTo>
                    <a:lnTo>
                      <a:pt x="198" y="150"/>
                    </a:lnTo>
                    <a:lnTo>
                      <a:pt x="200" y="154"/>
                    </a:lnTo>
                    <a:lnTo>
                      <a:pt x="200" y="157"/>
                    </a:lnTo>
                    <a:lnTo>
                      <a:pt x="200" y="163"/>
                    </a:lnTo>
                    <a:lnTo>
                      <a:pt x="202" y="167"/>
                    </a:lnTo>
                    <a:lnTo>
                      <a:pt x="202" y="171"/>
                    </a:lnTo>
                    <a:lnTo>
                      <a:pt x="202" y="175"/>
                    </a:lnTo>
                    <a:lnTo>
                      <a:pt x="204" y="177"/>
                    </a:lnTo>
                    <a:lnTo>
                      <a:pt x="204" y="179"/>
                    </a:lnTo>
                    <a:lnTo>
                      <a:pt x="205" y="180"/>
                    </a:lnTo>
                    <a:lnTo>
                      <a:pt x="205" y="182"/>
                    </a:lnTo>
                    <a:lnTo>
                      <a:pt x="207" y="182"/>
                    </a:lnTo>
                    <a:lnTo>
                      <a:pt x="209" y="182"/>
                    </a:lnTo>
                    <a:lnTo>
                      <a:pt x="211" y="182"/>
                    </a:lnTo>
                    <a:lnTo>
                      <a:pt x="211" y="180"/>
                    </a:lnTo>
                    <a:lnTo>
                      <a:pt x="213" y="179"/>
                    </a:lnTo>
                    <a:lnTo>
                      <a:pt x="215" y="177"/>
                    </a:lnTo>
                    <a:lnTo>
                      <a:pt x="217" y="175"/>
                    </a:lnTo>
                    <a:lnTo>
                      <a:pt x="219" y="173"/>
                    </a:lnTo>
                    <a:lnTo>
                      <a:pt x="221" y="171"/>
                    </a:lnTo>
                    <a:lnTo>
                      <a:pt x="223" y="167"/>
                    </a:lnTo>
                    <a:lnTo>
                      <a:pt x="225" y="163"/>
                    </a:lnTo>
                    <a:lnTo>
                      <a:pt x="227" y="161"/>
                    </a:lnTo>
                    <a:lnTo>
                      <a:pt x="229" y="157"/>
                    </a:lnTo>
                    <a:lnTo>
                      <a:pt x="230" y="154"/>
                    </a:lnTo>
                    <a:lnTo>
                      <a:pt x="232" y="150"/>
                    </a:lnTo>
                    <a:lnTo>
                      <a:pt x="234" y="146"/>
                    </a:lnTo>
                    <a:lnTo>
                      <a:pt x="236" y="142"/>
                    </a:lnTo>
                    <a:lnTo>
                      <a:pt x="238" y="138"/>
                    </a:lnTo>
                    <a:lnTo>
                      <a:pt x="242" y="134"/>
                    </a:lnTo>
                    <a:lnTo>
                      <a:pt x="244" y="131"/>
                    </a:lnTo>
                    <a:lnTo>
                      <a:pt x="246" y="127"/>
                    </a:lnTo>
                    <a:lnTo>
                      <a:pt x="248" y="123"/>
                    </a:lnTo>
                    <a:lnTo>
                      <a:pt x="250" y="119"/>
                    </a:lnTo>
                    <a:lnTo>
                      <a:pt x="252" y="115"/>
                    </a:lnTo>
                    <a:lnTo>
                      <a:pt x="253" y="113"/>
                    </a:lnTo>
                    <a:lnTo>
                      <a:pt x="255" y="109"/>
                    </a:lnTo>
                    <a:lnTo>
                      <a:pt x="257" y="108"/>
                    </a:lnTo>
                    <a:lnTo>
                      <a:pt x="257" y="106"/>
                    </a:lnTo>
                    <a:lnTo>
                      <a:pt x="259" y="104"/>
                    </a:lnTo>
                    <a:lnTo>
                      <a:pt x="261" y="102"/>
                    </a:lnTo>
                    <a:lnTo>
                      <a:pt x="263" y="100"/>
                    </a:lnTo>
                    <a:lnTo>
                      <a:pt x="263" y="102"/>
                    </a:lnTo>
                    <a:lnTo>
                      <a:pt x="265" y="102"/>
                    </a:lnTo>
                    <a:lnTo>
                      <a:pt x="265" y="104"/>
                    </a:lnTo>
                    <a:lnTo>
                      <a:pt x="265" y="106"/>
                    </a:lnTo>
                    <a:lnTo>
                      <a:pt x="265" y="108"/>
                    </a:lnTo>
                    <a:lnTo>
                      <a:pt x="265" y="111"/>
                    </a:lnTo>
                    <a:lnTo>
                      <a:pt x="265" y="113"/>
                    </a:lnTo>
                    <a:lnTo>
                      <a:pt x="265" y="115"/>
                    </a:lnTo>
                    <a:lnTo>
                      <a:pt x="265" y="119"/>
                    </a:lnTo>
                    <a:lnTo>
                      <a:pt x="265" y="121"/>
                    </a:lnTo>
                    <a:lnTo>
                      <a:pt x="265" y="125"/>
                    </a:lnTo>
                    <a:lnTo>
                      <a:pt x="265" y="129"/>
                    </a:lnTo>
                    <a:lnTo>
                      <a:pt x="265" y="132"/>
                    </a:lnTo>
                    <a:lnTo>
                      <a:pt x="265" y="136"/>
                    </a:lnTo>
                    <a:lnTo>
                      <a:pt x="265" y="140"/>
                    </a:lnTo>
                    <a:lnTo>
                      <a:pt x="267" y="144"/>
                    </a:lnTo>
                    <a:lnTo>
                      <a:pt x="267" y="150"/>
                    </a:lnTo>
                    <a:lnTo>
                      <a:pt x="267" y="154"/>
                    </a:lnTo>
                    <a:lnTo>
                      <a:pt x="269" y="157"/>
                    </a:lnTo>
                    <a:lnTo>
                      <a:pt x="269" y="163"/>
                    </a:lnTo>
                    <a:lnTo>
                      <a:pt x="271" y="167"/>
                    </a:lnTo>
                    <a:lnTo>
                      <a:pt x="273" y="173"/>
                    </a:lnTo>
                    <a:lnTo>
                      <a:pt x="273" y="177"/>
                    </a:lnTo>
                    <a:lnTo>
                      <a:pt x="275" y="182"/>
                    </a:lnTo>
                    <a:lnTo>
                      <a:pt x="278" y="186"/>
                    </a:lnTo>
                    <a:lnTo>
                      <a:pt x="280" y="190"/>
                    </a:lnTo>
                    <a:lnTo>
                      <a:pt x="282" y="196"/>
                    </a:lnTo>
                    <a:lnTo>
                      <a:pt x="286" y="200"/>
                    </a:lnTo>
                    <a:lnTo>
                      <a:pt x="288" y="204"/>
                    </a:lnTo>
                    <a:lnTo>
                      <a:pt x="292" y="207"/>
                    </a:lnTo>
                    <a:lnTo>
                      <a:pt x="296" y="211"/>
                    </a:lnTo>
                    <a:lnTo>
                      <a:pt x="300" y="215"/>
                    </a:lnTo>
                    <a:lnTo>
                      <a:pt x="303" y="219"/>
                    </a:lnTo>
                    <a:lnTo>
                      <a:pt x="307" y="221"/>
                    </a:lnTo>
                    <a:lnTo>
                      <a:pt x="309" y="225"/>
                    </a:lnTo>
                    <a:lnTo>
                      <a:pt x="313" y="227"/>
                    </a:lnTo>
                    <a:lnTo>
                      <a:pt x="317" y="228"/>
                    </a:lnTo>
                    <a:lnTo>
                      <a:pt x="321" y="230"/>
                    </a:lnTo>
                    <a:lnTo>
                      <a:pt x="324" y="232"/>
                    </a:lnTo>
                    <a:lnTo>
                      <a:pt x="328" y="234"/>
                    </a:lnTo>
                    <a:lnTo>
                      <a:pt x="332" y="234"/>
                    </a:lnTo>
                    <a:lnTo>
                      <a:pt x="334" y="234"/>
                    </a:lnTo>
                    <a:lnTo>
                      <a:pt x="338" y="236"/>
                    </a:lnTo>
                    <a:lnTo>
                      <a:pt x="340" y="234"/>
                    </a:lnTo>
                    <a:lnTo>
                      <a:pt x="344" y="234"/>
                    </a:lnTo>
                    <a:lnTo>
                      <a:pt x="346" y="234"/>
                    </a:lnTo>
                    <a:lnTo>
                      <a:pt x="347" y="232"/>
                    </a:lnTo>
                    <a:lnTo>
                      <a:pt x="349" y="230"/>
                    </a:lnTo>
                    <a:lnTo>
                      <a:pt x="351" y="228"/>
                    </a:lnTo>
                    <a:lnTo>
                      <a:pt x="353" y="225"/>
                    </a:lnTo>
                    <a:lnTo>
                      <a:pt x="353" y="221"/>
                    </a:lnTo>
                    <a:lnTo>
                      <a:pt x="353" y="217"/>
                    </a:lnTo>
                    <a:lnTo>
                      <a:pt x="353" y="213"/>
                    </a:lnTo>
                    <a:lnTo>
                      <a:pt x="353" y="207"/>
                    </a:lnTo>
                    <a:lnTo>
                      <a:pt x="353" y="202"/>
                    </a:lnTo>
                    <a:lnTo>
                      <a:pt x="351" y="198"/>
                    </a:lnTo>
                    <a:lnTo>
                      <a:pt x="351" y="192"/>
                    </a:lnTo>
                    <a:lnTo>
                      <a:pt x="351" y="186"/>
                    </a:lnTo>
                    <a:lnTo>
                      <a:pt x="349" y="182"/>
                    </a:lnTo>
                    <a:lnTo>
                      <a:pt x="349" y="177"/>
                    </a:lnTo>
                    <a:lnTo>
                      <a:pt x="349" y="173"/>
                    </a:lnTo>
                    <a:lnTo>
                      <a:pt x="349" y="169"/>
                    </a:lnTo>
                    <a:lnTo>
                      <a:pt x="349" y="165"/>
                    </a:lnTo>
                    <a:lnTo>
                      <a:pt x="349" y="159"/>
                    </a:lnTo>
                    <a:lnTo>
                      <a:pt x="347" y="156"/>
                    </a:lnTo>
                    <a:lnTo>
                      <a:pt x="347" y="152"/>
                    </a:lnTo>
                    <a:lnTo>
                      <a:pt x="347" y="148"/>
                    </a:lnTo>
                    <a:lnTo>
                      <a:pt x="347" y="144"/>
                    </a:lnTo>
                    <a:lnTo>
                      <a:pt x="347" y="140"/>
                    </a:lnTo>
                    <a:lnTo>
                      <a:pt x="347" y="136"/>
                    </a:lnTo>
                    <a:lnTo>
                      <a:pt x="349" y="134"/>
                    </a:lnTo>
                    <a:lnTo>
                      <a:pt x="349" y="131"/>
                    </a:lnTo>
                    <a:lnTo>
                      <a:pt x="349" y="127"/>
                    </a:lnTo>
                    <a:lnTo>
                      <a:pt x="349" y="123"/>
                    </a:lnTo>
                    <a:lnTo>
                      <a:pt x="349" y="121"/>
                    </a:lnTo>
                    <a:lnTo>
                      <a:pt x="349" y="117"/>
                    </a:lnTo>
                    <a:lnTo>
                      <a:pt x="349" y="115"/>
                    </a:lnTo>
                    <a:lnTo>
                      <a:pt x="351" y="111"/>
                    </a:lnTo>
                    <a:lnTo>
                      <a:pt x="351" y="109"/>
                    </a:lnTo>
                    <a:lnTo>
                      <a:pt x="351" y="106"/>
                    </a:lnTo>
                    <a:lnTo>
                      <a:pt x="351" y="104"/>
                    </a:lnTo>
                    <a:lnTo>
                      <a:pt x="351" y="100"/>
                    </a:lnTo>
                    <a:lnTo>
                      <a:pt x="353" y="98"/>
                    </a:lnTo>
                    <a:lnTo>
                      <a:pt x="353" y="96"/>
                    </a:lnTo>
                    <a:lnTo>
                      <a:pt x="353" y="92"/>
                    </a:lnTo>
                    <a:lnTo>
                      <a:pt x="353" y="90"/>
                    </a:lnTo>
                    <a:lnTo>
                      <a:pt x="355" y="86"/>
                    </a:lnTo>
                    <a:lnTo>
                      <a:pt x="355" y="83"/>
                    </a:lnTo>
                    <a:lnTo>
                      <a:pt x="357" y="79"/>
                    </a:lnTo>
                    <a:lnTo>
                      <a:pt x="357" y="77"/>
                    </a:lnTo>
                    <a:lnTo>
                      <a:pt x="357" y="75"/>
                    </a:lnTo>
                    <a:lnTo>
                      <a:pt x="359" y="73"/>
                    </a:lnTo>
                    <a:lnTo>
                      <a:pt x="361" y="73"/>
                    </a:lnTo>
                    <a:lnTo>
                      <a:pt x="361" y="75"/>
                    </a:lnTo>
                    <a:lnTo>
                      <a:pt x="361" y="77"/>
                    </a:lnTo>
                    <a:lnTo>
                      <a:pt x="361" y="79"/>
                    </a:lnTo>
                    <a:lnTo>
                      <a:pt x="363" y="81"/>
                    </a:lnTo>
                    <a:lnTo>
                      <a:pt x="363" y="83"/>
                    </a:lnTo>
                    <a:lnTo>
                      <a:pt x="363" y="84"/>
                    </a:lnTo>
                    <a:lnTo>
                      <a:pt x="363" y="88"/>
                    </a:lnTo>
                    <a:lnTo>
                      <a:pt x="363" y="90"/>
                    </a:lnTo>
                    <a:lnTo>
                      <a:pt x="363" y="92"/>
                    </a:lnTo>
                    <a:lnTo>
                      <a:pt x="363" y="96"/>
                    </a:lnTo>
                    <a:lnTo>
                      <a:pt x="365" y="100"/>
                    </a:lnTo>
                    <a:lnTo>
                      <a:pt x="365" y="102"/>
                    </a:lnTo>
                    <a:lnTo>
                      <a:pt x="365" y="106"/>
                    </a:lnTo>
                    <a:lnTo>
                      <a:pt x="365" y="108"/>
                    </a:lnTo>
                    <a:lnTo>
                      <a:pt x="365" y="111"/>
                    </a:lnTo>
                    <a:lnTo>
                      <a:pt x="365" y="113"/>
                    </a:lnTo>
                    <a:lnTo>
                      <a:pt x="365" y="117"/>
                    </a:lnTo>
                    <a:lnTo>
                      <a:pt x="365" y="119"/>
                    </a:lnTo>
                    <a:lnTo>
                      <a:pt x="365" y="121"/>
                    </a:lnTo>
                    <a:lnTo>
                      <a:pt x="365" y="123"/>
                    </a:lnTo>
                    <a:lnTo>
                      <a:pt x="365" y="125"/>
                    </a:lnTo>
                    <a:lnTo>
                      <a:pt x="367" y="127"/>
                    </a:lnTo>
                    <a:lnTo>
                      <a:pt x="367" y="129"/>
                    </a:lnTo>
                    <a:lnTo>
                      <a:pt x="367" y="131"/>
                    </a:lnTo>
                    <a:lnTo>
                      <a:pt x="367" y="132"/>
                    </a:lnTo>
                    <a:lnTo>
                      <a:pt x="367" y="134"/>
                    </a:lnTo>
                    <a:lnTo>
                      <a:pt x="367" y="136"/>
                    </a:lnTo>
                    <a:lnTo>
                      <a:pt x="369" y="138"/>
                    </a:lnTo>
                    <a:lnTo>
                      <a:pt x="369" y="140"/>
                    </a:lnTo>
                    <a:lnTo>
                      <a:pt x="369" y="142"/>
                    </a:lnTo>
                    <a:lnTo>
                      <a:pt x="369" y="144"/>
                    </a:lnTo>
                    <a:lnTo>
                      <a:pt x="371" y="146"/>
                    </a:lnTo>
                    <a:lnTo>
                      <a:pt x="371" y="148"/>
                    </a:lnTo>
                    <a:lnTo>
                      <a:pt x="371" y="150"/>
                    </a:lnTo>
                    <a:lnTo>
                      <a:pt x="372" y="150"/>
                    </a:lnTo>
                    <a:lnTo>
                      <a:pt x="372" y="152"/>
                    </a:lnTo>
                    <a:lnTo>
                      <a:pt x="372" y="154"/>
                    </a:lnTo>
                    <a:lnTo>
                      <a:pt x="374" y="154"/>
                    </a:lnTo>
                    <a:lnTo>
                      <a:pt x="374" y="156"/>
                    </a:lnTo>
                    <a:lnTo>
                      <a:pt x="376" y="157"/>
                    </a:lnTo>
                    <a:lnTo>
                      <a:pt x="378" y="157"/>
                    </a:lnTo>
                    <a:lnTo>
                      <a:pt x="378" y="156"/>
                    </a:lnTo>
                    <a:lnTo>
                      <a:pt x="380" y="156"/>
                    </a:lnTo>
                    <a:lnTo>
                      <a:pt x="380" y="154"/>
                    </a:lnTo>
                    <a:lnTo>
                      <a:pt x="382" y="152"/>
                    </a:lnTo>
                    <a:lnTo>
                      <a:pt x="382" y="150"/>
                    </a:lnTo>
                    <a:lnTo>
                      <a:pt x="382" y="148"/>
                    </a:lnTo>
                    <a:lnTo>
                      <a:pt x="384" y="146"/>
                    </a:lnTo>
                    <a:lnTo>
                      <a:pt x="384" y="142"/>
                    </a:lnTo>
                    <a:lnTo>
                      <a:pt x="384" y="140"/>
                    </a:lnTo>
                    <a:lnTo>
                      <a:pt x="386" y="136"/>
                    </a:lnTo>
                    <a:lnTo>
                      <a:pt x="386" y="134"/>
                    </a:lnTo>
                    <a:lnTo>
                      <a:pt x="388" y="132"/>
                    </a:lnTo>
                    <a:lnTo>
                      <a:pt x="388" y="129"/>
                    </a:lnTo>
                    <a:lnTo>
                      <a:pt x="388" y="127"/>
                    </a:lnTo>
                    <a:lnTo>
                      <a:pt x="390" y="125"/>
                    </a:lnTo>
                    <a:lnTo>
                      <a:pt x="390" y="123"/>
                    </a:lnTo>
                    <a:lnTo>
                      <a:pt x="392" y="119"/>
                    </a:lnTo>
                    <a:lnTo>
                      <a:pt x="392" y="117"/>
                    </a:lnTo>
                    <a:lnTo>
                      <a:pt x="392" y="115"/>
                    </a:lnTo>
                    <a:lnTo>
                      <a:pt x="394" y="113"/>
                    </a:lnTo>
                    <a:lnTo>
                      <a:pt x="394" y="111"/>
                    </a:lnTo>
                    <a:lnTo>
                      <a:pt x="394" y="109"/>
                    </a:lnTo>
                    <a:lnTo>
                      <a:pt x="395" y="108"/>
                    </a:lnTo>
                    <a:lnTo>
                      <a:pt x="395" y="106"/>
                    </a:lnTo>
                    <a:lnTo>
                      <a:pt x="397" y="106"/>
                    </a:lnTo>
                    <a:lnTo>
                      <a:pt x="397" y="104"/>
                    </a:lnTo>
                    <a:lnTo>
                      <a:pt x="397" y="102"/>
                    </a:lnTo>
                    <a:lnTo>
                      <a:pt x="399" y="100"/>
                    </a:lnTo>
                    <a:lnTo>
                      <a:pt x="399" y="98"/>
                    </a:lnTo>
                    <a:lnTo>
                      <a:pt x="401" y="96"/>
                    </a:lnTo>
                    <a:lnTo>
                      <a:pt x="401" y="94"/>
                    </a:lnTo>
                    <a:lnTo>
                      <a:pt x="403" y="94"/>
                    </a:lnTo>
                    <a:lnTo>
                      <a:pt x="403" y="92"/>
                    </a:lnTo>
                    <a:lnTo>
                      <a:pt x="403" y="90"/>
                    </a:lnTo>
                    <a:lnTo>
                      <a:pt x="405" y="90"/>
                    </a:lnTo>
                    <a:lnTo>
                      <a:pt x="405" y="88"/>
                    </a:lnTo>
                    <a:lnTo>
                      <a:pt x="407" y="86"/>
                    </a:lnTo>
                    <a:lnTo>
                      <a:pt x="407" y="84"/>
                    </a:lnTo>
                    <a:lnTo>
                      <a:pt x="407" y="83"/>
                    </a:lnTo>
                    <a:lnTo>
                      <a:pt x="407" y="84"/>
                    </a:lnTo>
                    <a:lnTo>
                      <a:pt x="407" y="86"/>
                    </a:lnTo>
                    <a:lnTo>
                      <a:pt x="407" y="88"/>
                    </a:lnTo>
                    <a:lnTo>
                      <a:pt x="407" y="90"/>
                    </a:lnTo>
                    <a:lnTo>
                      <a:pt x="407" y="92"/>
                    </a:lnTo>
                    <a:lnTo>
                      <a:pt x="405" y="94"/>
                    </a:lnTo>
                    <a:lnTo>
                      <a:pt x="405" y="98"/>
                    </a:lnTo>
                    <a:lnTo>
                      <a:pt x="405" y="100"/>
                    </a:lnTo>
                    <a:lnTo>
                      <a:pt x="403" y="104"/>
                    </a:lnTo>
                    <a:lnTo>
                      <a:pt x="403" y="106"/>
                    </a:lnTo>
                    <a:lnTo>
                      <a:pt x="403" y="109"/>
                    </a:lnTo>
                    <a:lnTo>
                      <a:pt x="401" y="113"/>
                    </a:lnTo>
                    <a:lnTo>
                      <a:pt x="401" y="115"/>
                    </a:lnTo>
                    <a:lnTo>
                      <a:pt x="399" y="119"/>
                    </a:lnTo>
                    <a:lnTo>
                      <a:pt x="399" y="123"/>
                    </a:lnTo>
                    <a:lnTo>
                      <a:pt x="397" y="127"/>
                    </a:lnTo>
                    <a:lnTo>
                      <a:pt x="397" y="129"/>
                    </a:lnTo>
                    <a:lnTo>
                      <a:pt x="395" y="132"/>
                    </a:lnTo>
                    <a:lnTo>
                      <a:pt x="395" y="136"/>
                    </a:lnTo>
                    <a:lnTo>
                      <a:pt x="395" y="138"/>
                    </a:lnTo>
                    <a:lnTo>
                      <a:pt x="394" y="142"/>
                    </a:lnTo>
                    <a:lnTo>
                      <a:pt x="394" y="144"/>
                    </a:lnTo>
                    <a:lnTo>
                      <a:pt x="392" y="148"/>
                    </a:lnTo>
                    <a:lnTo>
                      <a:pt x="392" y="150"/>
                    </a:lnTo>
                    <a:lnTo>
                      <a:pt x="392" y="152"/>
                    </a:lnTo>
                    <a:lnTo>
                      <a:pt x="390" y="152"/>
                    </a:lnTo>
                    <a:lnTo>
                      <a:pt x="390" y="154"/>
                    </a:lnTo>
                    <a:lnTo>
                      <a:pt x="390" y="156"/>
                    </a:lnTo>
                    <a:lnTo>
                      <a:pt x="390" y="157"/>
                    </a:lnTo>
                    <a:lnTo>
                      <a:pt x="390" y="159"/>
                    </a:lnTo>
                    <a:lnTo>
                      <a:pt x="388" y="159"/>
                    </a:lnTo>
                    <a:lnTo>
                      <a:pt x="388" y="161"/>
                    </a:lnTo>
                    <a:lnTo>
                      <a:pt x="388" y="163"/>
                    </a:lnTo>
                    <a:lnTo>
                      <a:pt x="388" y="165"/>
                    </a:lnTo>
                    <a:lnTo>
                      <a:pt x="388" y="167"/>
                    </a:lnTo>
                    <a:lnTo>
                      <a:pt x="388" y="169"/>
                    </a:lnTo>
                    <a:lnTo>
                      <a:pt x="386" y="171"/>
                    </a:lnTo>
                    <a:lnTo>
                      <a:pt x="386" y="173"/>
                    </a:lnTo>
                    <a:lnTo>
                      <a:pt x="386" y="175"/>
                    </a:lnTo>
                    <a:lnTo>
                      <a:pt x="386" y="177"/>
                    </a:lnTo>
                    <a:lnTo>
                      <a:pt x="386" y="179"/>
                    </a:lnTo>
                    <a:lnTo>
                      <a:pt x="371" y="267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5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2" y="108"/>
                    </a:lnTo>
                    <a:lnTo>
                      <a:pt x="4" y="106"/>
                    </a:lnTo>
                    <a:lnTo>
                      <a:pt x="4" y="104"/>
                    </a:lnTo>
                    <a:lnTo>
                      <a:pt x="4" y="102"/>
                    </a:lnTo>
                    <a:lnTo>
                      <a:pt x="6" y="100"/>
                    </a:lnTo>
                    <a:lnTo>
                      <a:pt x="6" y="98"/>
                    </a:lnTo>
                    <a:lnTo>
                      <a:pt x="6" y="96"/>
                    </a:lnTo>
                    <a:lnTo>
                      <a:pt x="8" y="94"/>
                    </a:lnTo>
                    <a:lnTo>
                      <a:pt x="8" y="92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2" y="86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14" y="83"/>
                    </a:lnTo>
                    <a:lnTo>
                      <a:pt x="16" y="81"/>
                    </a:lnTo>
                    <a:lnTo>
                      <a:pt x="17" y="79"/>
                    </a:lnTo>
                    <a:lnTo>
                      <a:pt x="19" y="77"/>
                    </a:lnTo>
                    <a:lnTo>
                      <a:pt x="21" y="77"/>
                    </a:lnTo>
                    <a:lnTo>
                      <a:pt x="21" y="75"/>
                    </a:lnTo>
                    <a:lnTo>
                      <a:pt x="23" y="75"/>
                    </a:lnTo>
                    <a:lnTo>
                      <a:pt x="23" y="77"/>
                    </a:lnTo>
                    <a:lnTo>
                      <a:pt x="25" y="77"/>
                    </a:lnTo>
                    <a:lnTo>
                      <a:pt x="25" y="79"/>
                    </a:lnTo>
                    <a:lnTo>
                      <a:pt x="25" y="81"/>
                    </a:lnTo>
                    <a:lnTo>
                      <a:pt x="25" y="83"/>
                    </a:lnTo>
                    <a:lnTo>
                      <a:pt x="25" y="84"/>
                    </a:lnTo>
                    <a:lnTo>
                      <a:pt x="23" y="86"/>
                    </a:lnTo>
                    <a:lnTo>
                      <a:pt x="23" y="88"/>
                    </a:lnTo>
                    <a:lnTo>
                      <a:pt x="23" y="90"/>
                    </a:lnTo>
                    <a:lnTo>
                      <a:pt x="23" y="92"/>
                    </a:lnTo>
                    <a:lnTo>
                      <a:pt x="23" y="94"/>
                    </a:lnTo>
                    <a:lnTo>
                      <a:pt x="23" y="96"/>
                    </a:lnTo>
                    <a:lnTo>
                      <a:pt x="25" y="94"/>
                    </a:lnTo>
                    <a:lnTo>
                      <a:pt x="27" y="92"/>
                    </a:lnTo>
                    <a:lnTo>
                      <a:pt x="27" y="90"/>
                    </a:lnTo>
                    <a:lnTo>
                      <a:pt x="29" y="88"/>
                    </a:lnTo>
                    <a:lnTo>
                      <a:pt x="29" y="84"/>
                    </a:lnTo>
                    <a:lnTo>
                      <a:pt x="31" y="83"/>
                    </a:lnTo>
                    <a:lnTo>
                      <a:pt x="33" y="79"/>
                    </a:lnTo>
                    <a:lnTo>
                      <a:pt x="35" y="77"/>
                    </a:lnTo>
                    <a:lnTo>
                      <a:pt x="37" y="75"/>
                    </a:lnTo>
                    <a:lnTo>
                      <a:pt x="39" y="71"/>
                    </a:lnTo>
                    <a:lnTo>
                      <a:pt x="40" y="69"/>
                    </a:lnTo>
                    <a:lnTo>
                      <a:pt x="42" y="65"/>
                    </a:lnTo>
                    <a:lnTo>
                      <a:pt x="44" y="63"/>
                    </a:lnTo>
                    <a:lnTo>
                      <a:pt x="46" y="60"/>
                    </a:lnTo>
                    <a:lnTo>
                      <a:pt x="48" y="58"/>
                    </a:lnTo>
                    <a:lnTo>
                      <a:pt x="50" y="54"/>
                    </a:lnTo>
                    <a:lnTo>
                      <a:pt x="52" y="52"/>
                    </a:lnTo>
                    <a:lnTo>
                      <a:pt x="54" y="48"/>
                    </a:lnTo>
                    <a:lnTo>
                      <a:pt x="56" y="46"/>
                    </a:lnTo>
                    <a:lnTo>
                      <a:pt x="60" y="44"/>
                    </a:lnTo>
                    <a:lnTo>
                      <a:pt x="62" y="40"/>
                    </a:lnTo>
                    <a:lnTo>
                      <a:pt x="63" y="38"/>
                    </a:lnTo>
                    <a:lnTo>
                      <a:pt x="65" y="36"/>
                    </a:lnTo>
                    <a:lnTo>
                      <a:pt x="67" y="33"/>
                    </a:lnTo>
                    <a:lnTo>
                      <a:pt x="71" y="31"/>
                    </a:lnTo>
                    <a:lnTo>
                      <a:pt x="73" y="29"/>
                    </a:lnTo>
                    <a:lnTo>
                      <a:pt x="75" y="27"/>
                    </a:lnTo>
                    <a:lnTo>
                      <a:pt x="77" y="23"/>
                    </a:lnTo>
                    <a:lnTo>
                      <a:pt x="79" y="21"/>
                    </a:lnTo>
                    <a:lnTo>
                      <a:pt x="83" y="19"/>
                    </a:lnTo>
                    <a:lnTo>
                      <a:pt x="85" y="17"/>
                    </a:lnTo>
                    <a:lnTo>
                      <a:pt x="87" y="15"/>
                    </a:lnTo>
                    <a:lnTo>
                      <a:pt x="88" y="13"/>
                    </a:lnTo>
                    <a:lnTo>
                      <a:pt x="90" y="12"/>
                    </a:lnTo>
                    <a:lnTo>
                      <a:pt x="92" y="10"/>
                    </a:lnTo>
                    <a:lnTo>
                      <a:pt x="96" y="8"/>
                    </a:lnTo>
                    <a:lnTo>
                      <a:pt x="98" y="6"/>
                    </a:lnTo>
                    <a:close/>
                  </a:path>
                </a:pathLst>
              </a:custGeom>
              <a:solidFill>
                <a:srgbClr val="1266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31" name="Freeform 907"/>
              <p:cNvSpPr>
                <a:spLocks noChangeAspect="1"/>
              </p:cNvSpPr>
              <p:nvPr/>
            </p:nvSpPr>
            <p:spPr bwMode="auto">
              <a:xfrm>
                <a:off x="1424" y="3504"/>
                <a:ext cx="305" cy="172"/>
              </a:xfrm>
              <a:custGeom>
                <a:avLst/>
                <a:gdLst>
                  <a:gd name="T0" fmla="*/ 13 w 403"/>
                  <a:gd name="T1" fmla="*/ 2 h 246"/>
                  <a:gd name="T2" fmla="*/ 14 w 403"/>
                  <a:gd name="T3" fmla="*/ 1 h 246"/>
                  <a:gd name="T4" fmla="*/ 14 w 403"/>
                  <a:gd name="T5" fmla="*/ 1 h 246"/>
                  <a:gd name="T6" fmla="*/ 14 w 403"/>
                  <a:gd name="T7" fmla="*/ 1 h 246"/>
                  <a:gd name="T8" fmla="*/ 14 w 403"/>
                  <a:gd name="T9" fmla="*/ 1 h 246"/>
                  <a:gd name="T10" fmla="*/ 14 w 403"/>
                  <a:gd name="T11" fmla="*/ 1 h 246"/>
                  <a:gd name="T12" fmla="*/ 14 w 403"/>
                  <a:gd name="T13" fmla="*/ 1 h 246"/>
                  <a:gd name="T14" fmla="*/ 14 w 403"/>
                  <a:gd name="T15" fmla="*/ 1 h 246"/>
                  <a:gd name="T16" fmla="*/ 13 w 403"/>
                  <a:gd name="T17" fmla="*/ 1 h 246"/>
                  <a:gd name="T18" fmla="*/ 13 w 403"/>
                  <a:gd name="T19" fmla="*/ 2 h 246"/>
                  <a:gd name="T20" fmla="*/ 13 w 403"/>
                  <a:gd name="T21" fmla="*/ 2 h 246"/>
                  <a:gd name="T22" fmla="*/ 13 w 403"/>
                  <a:gd name="T23" fmla="*/ 1 h 246"/>
                  <a:gd name="T24" fmla="*/ 13 w 403"/>
                  <a:gd name="T25" fmla="*/ 1 h 246"/>
                  <a:gd name="T26" fmla="*/ 13 w 403"/>
                  <a:gd name="T27" fmla="*/ 1 h 246"/>
                  <a:gd name="T28" fmla="*/ 13 w 403"/>
                  <a:gd name="T29" fmla="*/ 1 h 246"/>
                  <a:gd name="T30" fmla="*/ 13 w 403"/>
                  <a:gd name="T31" fmla="*/ 1 h 246"/>
                  <a:gd name="T32" fmla="*/ 13 w 403"/>
                  <a:gd name="T33" fmla="*/ 1 h 246"/>
                  <a:gd name="T34" fmla="*/ 13 w 403"/>
                  <a:gd name="T35" fmla="*/ 1 h 246"/>
                  <a:gd name="T36" fmla="*/ 13 w 403"/>
                  <a:gd name="T37" fmla="*/ 1 h 246"/>
                  <a:gd name="T38" fmla="*/ 13 w 403"/>
                  <a:gd name="T39" fmla="*/ 2 h 246"/>
                  <a:gd name="T40" fmla="*/ 13 w 403"/>
                  <a:gd name="T41" fmla="*/ 2 h 246"/>
                  <a:gd name="T42" fmla="*/ 13 w 403"/>
                  <a:gd name="T43" fmla="*/ 3 h 246"/>
                  <a:gd name="T44" fmla="*/ 11 w 403"/>
                  <a:gd name="T45" fmla="*/ 3 h 246"/>
                  <a:gd name="T46" fmla="*/ 11 w 403"/>
                  <a:gd name="T47" fmla="*/ 3 h 246"/>
                  <a:gd name="T48" fmla="*/ 10 w 403"/>
                  <a:gd name="T49" fmla="*/ 2 h 246"/>
                  <a:gd name="T50" fmla="*/ 10 w 403"/>
                  <a:gd name="T51" fmla="*/ 2 h 246"/>
                  <a:gd name="T52" fmla="*/ 9 w 403"/>
                  <a:gd name="T53" fmla="*/ 1 h 246"/>
                  <a:gd name="T54" fmla="*/ 9 w 403"/>
                  <a:gd name="T55" fmla="*/ 1 h 246"/>
                  <a:gd name="T56" fmla="*/ 9 w 403"/>
                  <a:gd name="T57" fmla="*/ 1 h 246"/>
                  <a:gd name="T58" fmla="*/ 8 w 403"/>
                  <a:gd name="T59" fmla="*/ 1 h 246"/>
                  <a:gd name="T60" fmla="*/ 8 w 403"/>
                  <a:gd name="T61" fmla="*/ 1 h 246"/>
                  <a:gd name="T62" fmla="*/ 8 w 403"/>
                  <a:gd name="T63" fmla="*/ 2 h 246"/>
                  <a:gd name="T64" fmla="*/ 8 w 403"/>
                  <a:gd name="T65" fmla="*/ 2 h 246"/>
                  <a:gd name="T66" fmla="*/ 8 w 403"/>
                  <a:gd name="T67" fmla="*/ 2 h 246"/>
                  <a:gd name="T68" fmla="*/ 6 w 403"/>
                  <a:gd name="T69" fmla="*/ 2 h 246"/>
                  <a:gd name="T70" fmla="*/ 6 w 403"/>
                  <a:gd name="T71" fmla="*/ 1 h 246"/>
                  <a:gd name="T72" fmla="*/ 6 w 403"/>
                  <a:gd name="T73" fmla="*/ 1 h 246"/>
                  <a:gd name="T74" fmla="*/ 6 w 403"/>
                  <a:gd name="T75" fmla="*/ 1 h 246"/>
                  <a:gd name="T76" fmla="*/ 6 w 403"/>
                  <a:gd name="T77" fmla="*/ 1 h 246"/>
                  <a:gd name="T78" fmla="*/ 6 w 403"/>
                  <a:gd name="T79" fmla="*/ 1 h 246"/>
                  <a:gd name="T80" fmla="*/ 6 w 403"/>
                  <a:gd name="T81" fmla="*/ 1 h 246"/>
                  <a:gd name="T82" fmla="*/ 6 w 403"/>
                  <a:gd name="T83" fmla="*/ 1 h 246"/>
                  <a:gd name="T84" fmla="*/ 5 w 403"/>
                  <a:gd name="T85" fmla="*/ 1 h 246"/>
                  <a:gd name="T86" fmla="*/ 5 w 403"/>
                  <a:gd name="T87" fmla="*/ 1 h 246"/>
                  <a:gd name="T88" fmla="*/ 4 w 403"/>
                  <a:gd name="T89" fmla="*/ 1 h 246"/>
                  <a:gd name="T90" fmla="*/ 4 w 403"/>
                  <a:gd name="T91" fmla="*/ 1 h 246"/>
                  <a:gd name="T92" fmla="*/ 4 w 403"/>
                  <a:gd name="T93" fmla="*/ 1 h 246"/>
                  <a:gd name="T94" fmla="*/ 4 w 403"/>
                  <a:gd name="T95" fmla="*/ 1 h 246"/>
                  <a:gd name="T96" fmla="*/ 4 w 403"/>
                  <a:gd name="T97" fmla="*/ 1 h 246"/>
                  <a:gd name="T98" fmla="*/ 4 w 403"/>
                  <a:gd name="T99" fmla="*/ 1 h 246"/>
                  <a:gd name="T100" fmla="*/ 4 w 403"/>
                  <a:gd name="T101" fmla="*/ 1 h 246"/>
                  <a:gd name="T102" fmla="*/ 3 w 403"/>
                  <a:gd name="T103" fmla="*/ 1 h 246"/>
                  <a:gd name="T104" fmla="*/ 2 w 403"/>
                  <a:gd name="T105" fmla="*/ 1 h 246"/>
                  <a:gd name="T106" fmla="*/ 2 w 403"/>
                  <a:gd name="T107" fmla="*/ 1 h 246"/>
                  <a:gd name="T108" fmla="*/ 2 w 403"/>
                  <a:gd name="T109" fmla="*/ 1 h 246"/>
                  <a:gd name="T110" fmla="*/ 2 w 403"/>
                  <a:gd name="T111" fmla="*/ 1 h 246"/>
                  <a:gd name="T112" fmla="*/ 2 w 403"/>
                  <a:gd name="T113" fmla="*/ 1 h 246"/>
                  <a:gd name="T114" fmla="*/ 2 w 403"/>
                  <a:gd name="T115" fmla="*/ 1 h 246"/>
                  <a:gd name="T116" fmla="*/ 2 w 403"/>
                  <a:gd name="T117" fmla="*/ 1 h 246"/>
                  <a:gd name="T118" fmla="*/ 2 w 403"/>
                  <a:gd name="T119" fmla="*/ 1 h 246"/>
                  <a:gd name="T120" fmla="*/ 2 w 403"/>
                  <a:gd name="T121" fmla="*/ 1 h 246"/>
                  <a:gd name="T122" fmla="*/ 0 w 403"/>
                  <a:gd name="T123" fmla="*/ 1 h 246"/>
                  <a:gd name="T124" fmla="*/ 0 w 403"/>
                  <a:gd name="T125" fmla="*/ 1 h 24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3"/>
                  <a:gd name="T190" fmla="*/ 0 h 246"/>
                  <a:gd name="T191" fmla="*/ 403 w 403"/>
                  <a:gd name="T192" fmla="*/ 246 h 24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3" h="246">
                    <a:moveTo>
                      <a:pt x="382" y="158"/>
                    </a:moveTo>
                    <a:lnTo>
                      <a:pt x="382" y="156"/>
                    </a:lnTo>
                    <a:lnTo>
                      <a:pt x="382" y="154"/>
                    </a:lnTo>
                    <a:lnTo>
                      <a:pt x="382" y="152"/>
                    </a:lnTo>
                    <a:lnTo>
                      <a:pt x="382" y="150"/>
                    </a:lnTo>
                    <a:lnTo>
                      <a:pt x="382" y="148"/>
                    </a:lnTo>
                    <a:lnTo>
                      <a:pt x="384" y="148"/>
                    </a:lnTo>
                    <a:lnTo>
                      <a:pt x="384" y="146"/>
                    </a:lnTo>
                    <a:lnTo>
                      <a:pt x="384" y="144"/>
                    </a:lnTo>
                    <a:lnTo>
                      <a:pt x="384" y="142"/>
                    </a:lnTo>
                    <a:lnTo>
                      <a:pt x="386" y="140"/>
                    </a:lnTo>
                    <a:lnTo>
                      <a:pt x="386" y="138"/>
                    </a:lnTo>
                    <a:lnTo>
                      <a:pt x="386" y="135"/>
                    </a:lnTo>
                    <a:lnTo>
                      <a:pt x="388" y="133"/>
                    </a:lnTo>
                    <a:lnTo>
                      <a:pt x="388" y="131"/>
                    </a:lnTo>
                    <a:lnTo>
                      <a:pt x="388" y="129"/>
                    </a:lnTo>
                    <a:lnTo>
                      <a:pt x="390" y="125"/>
                    </a:lnTo>
                    <a:lnTo>
                      <a:pt x="390" y="123"/>
                    </a:lnTo>
                    <a:lnTo>
                      <a:pt x="392" y="119"/>
                    </a:lnTo>
                    <a:lnTo>
                      <a:pt x="392" y="115"/>
                    </a:lnTo>
                    <a:lnTo>
                      <a:pt x="394" y="113"/>
                    </a:lnTo>
                    <a:lnTo>
                      <a:pt x="394" y="110"/>
                    </a:lnTo>
                    <a:lnTo>
                      <a:pt x="394" y="108"/>
                    </a:lnTo>
                    <a:lnTo>
                      <a:pt x="395" y="104"/>
                    </a:lnTo>
                    <a:lnTo>
                      <a:pt x="395" y="100"/>
                    </a:lnTo>
                    <a:lnTo>
                      <a:pt x="397" y="98"/>
                    </a:lnTo>
                    <a:lnTo>
                      <a:pt x="397" y="94"/>
                    </a:lnTo>
                    <a:lnTo>
                      <a:pt x="399" y="92"/>
                    </a:lnTo>
                    <a:lnTo>
                      <a:pt x="399" y="88"/>
                    </a:lnTo>
                    <a:lnTo>
                      <a:pt x="399" y="87"/>
                    </a:lnTo>
                    <a:lnTo>
                      <a:pt x="401" y="85"/>
                    </a:lnTo>
                    <a:lnTo>
                      <a:pt x="401" y="83"/>
                    </a:lnTo>
                    <a:lnTo>
                      <a:pt x="401" y="81"/>
                    </a:lnTo>
                    <a:lnTo>
                      <a:pt x="401" y="79"/>
                    </a:lnTo>
                    <a:lnTo>
                      <a:pt x="403" y="77"/>
                    </a:lnTo>
                    <a:lnTo>
                      <a:pt x="403" y="79"/>
                    </a:lnTo>
                    <a:lnTo>
                      <a:pt x="401" y="81"/>
                    </a:lnTo>
                    <a:lnTo>
                      <a:pt x="401" y="83"/>
                    </a:lnTo>
                    <a:lnTo>
                      <a:pt x="401" y="85"/>
                    </a:lnTo>
                    <a:lnTo>
                      <a:pt x="399" y="87"/>
                    </a:lnTo>
                    <a:lnTo>
                      <a:pt x="399" y="88"/>
                    </a:lnTo>
                    <a:lnTo>
                      <a:pt x="399" y="90"/>
                    </a:lnTo>
                    <a:lnTo>
                      <a:pt x="397" y="90"/>
                    </a:lnTo>
                    <a:lnTo>
                      <a:pt x="397" y="92"/>
                    </a:lnTo>
                    <a:lnTo>
                      <a:pt x="397" y="94"/>
                    </a:lnTo>
                    <a:lnTo>
                      <a:pt x="395" y="94"/>
                    </a:lnTo>
                    <a:lnTo>
                      <a:pt x="395" y="96"/>
                    </a:lnTo>
                    <a:lnTo>
                      <a:pt x="395" y="98"/>
                    </a:lnTo>
                    <a:lnTo>
                      <a:pt x="395" y="100"/>
                    </a:lnTo>
                    <a:lnTo>
                      <a:pt x="394" y="100"/>
                    </a:lnTo>
                    <a:lnTo>
                      <a:pt x="394" y="102"/>
                    </a:lnTo>
                    <a:lnTo>
                      <a:pt x="394" y="104"/>
                    </a:lnTo>
                    <a:lnTo>
                      <a:pt x="392" y="106"/>
                    </a:lnTo>
                    <a:lnTo>
                      <a:pt x="392" y="108"/>
                    </a:lnTo>
                    <a:lnTo>
                      <a:pt x="392" y="110"/>
                    </a:lnTo>
                    <a:lnTo>
                      <a:pt x="390" y="111"/>
                    </a:lnTo>
                    <a:lnTo>
                      <a:pt x="390" y="113"/>
                    </a:lnTo>
                    <a:lnTo>
                      <a:pt x="390" y="115"/>
                    </a:lnTo>
                    <a:lnTo>
                      <a:pt x="388" y="117"/>
                    </a:lnTo>
                    <a:lnTo>
                      <a:pt x="388" y="121"/>
                    </a:lnTo>
                    <a:lnTo>
                      <a:pt x="386" y="123"/>
                    </a:lnTo>
                    <a:lnTo>
                      <a:pt x="386" y="125"/>
                    </a:lnTo>
                    <a:lnTo>
                      <a:pt x="386" y="129"/>
                    </a:lnTo>
                    <a:lnTo>
                      <a:pt x="384" y="131"/>
                    </a:lnTo>
                    <a:lnTo>
                      <a:pt x="384" y="135"/>
                    </a:lnTo>
                    <a:lnTo>
                      <a:pt x="384" y="136"/>
                    </a:lnTo>
                    <a:lnTo>
                      <a:pt x="382" y="138"/>
                    </a:lnTo>
                    <a:lnTo>
                      <a:pt x="382" y="140"/>
                    </a:lnTo>
                    <a:lnTo>
                      <a:pt x="380" y="142"/>
                    </a:lnTo>
                    <a:lnTo>
                      <a:pt x="380" y="144"/>
                    </a:lnTo>
                    <a:lnTo>
                      <a:pt x="378" y="144"/>
                    </a:lnTo>
                    <a:lnTo>
                      <a:pt x="378" y="146"/>
                    </a:lnTo>
                    <a:lnTo>
                      <a:pt x="376" y="146"/>
                    </a:lnTo>
                    <a:lnTo>
                      <a:pt x="374" y="144"/>
                    </a:lnTo>
                    <a:lnTo>
                      <a:pt x="372" y="142"/>
                    </a:lnTo>
                    <a:lnTo>
                      <a:pt x="372" y="140"/>
                    </a:lnTo>
                    <a:lnTo>
                      <a:pt x="371" y="140"/>
                    </a:lnTo>
                    <a:lnTo>
                      <a:pt x="371" y="138"/>
                    </a:lnTo>
                    <a:lnTo>
                      <a:pt x="371" y="136"/>
                    </a:lnTo>
                    <a:lnTo>
                      <a:pt x="369" y="135"/>
                    </a:lnTo>
                    <a:lnTo>
                      <a:pt x="369" y="133"/>
                    </a:lnTo>
                    <a:lnTo>
                      <a:pt x="369" y="131"/>
                    </a:lnTo>
                    <a:lnTo>
                      <a:pt x="367" y="129"/>
                    </a:lnTo>
                    <a:lnTo>
                      <a:pt x="367" y="127"/>
                    </a:lnTo>
                    <a:lnTo>
                      <a:pt x="367" y="125"/>
                    </a:lnTo>
                    <a:lnTo>
                      <a:pt x="367" y="123"/>
                    </a:lnTo>
                    <a:lnTo>
                      <a:pt x="365" y="121"/>
                    </a:lnTo>
                    <a:lnTo>
                      <a:pt x="365" y="119"/>
                    </a:lnTo>
                    <a:lnTo>
                      <a:pt x="365" y="117"/>
                    </a:lnTo>
                    <a:lnTo>
                      <a:pt x="365" y="115"/>
                    </a:lnTo>
                    <a:lnTo>
                      <a:pt x="365" y="113"/>
                    </a:lnTo>
                    <a:lnTo>
                      <a:pt x="365" y="111"/>
                    </a:lnTo>
                    <a:lnTo>
                      <a:pt x="365" y="108"/>
                    </a:lnTo>
                    <a:lnTo>
                      <a:pt x="365" y="106"/>
                    </a:lnTo>
                    <a:lnTo>
                      <a:pt x="363" y="104"/>
                    </a:lnTo>
                    <a:lnTo>
                      <a:pt x="363" y="100"/>
                    </a:lnTo>
                    <a:lnTo>
                      <a:pt x="363" y="98"/>
                    </a:lnTo>
                    <a:lnTo>
                      <a:pt x="363" y="94"/>
                    </a:lnTo>
                    <a:lnTo>
                      <a:pt x="363" y="92"/>
                    </a:lnTo>
                    <a:lnTo>
                      <a:pt x="363" y="88"/>
                    </a:lnTo>
                    <a:lnTo>
                      <a:pt x="363" y="87"/>
                    </a:lnTo>
                    <a:lnTo>
                      <a:pt x="363" y="85"/>
                    </a:lnTo>
                    <a:lnTo>
                      <a:pt x="361" y="81"/>
                    </a:lnTo>
                    <a:lnTo>
                      <a:pt x="361" y="79"/>
                    </a:lnTo>
                    <a:lnTo>
                      <a:pt x="361" y="77"/>
                    </a:lnTo>
                    <a:lnTo>
                      <a:pt x="361" y="73"/>
                    </a:lnTo>
                    <a:lnTo>
                      <a:pt x="361" y="71"/>
                    </a:lnTo>
                    <a:lnTo>
                      <a:pt x="361" y="69"/>
                    </a:lnTo>
                    <a:lnTo>
                      <a:pt x="359" y="69"/>
                    </a:lnTo>
                    <a:lnTo>
                      <a:pt x="359" y="67"/>
                    </a:lnTo>
                    <a:lnTo>
                      <a:pt x="359" y="65"/>
                    </a:lnTo>
                    <a:lnTo>
                      <a:pt x="357" y="65"/>
                    </a:lnTo>
                    <a:lnTo>
                      <a:pt x="357" y="67"/>
                    </a:lnTo>
                    <a:lnTo>
                      <a:pt x="357" y="69"/>
                    </a:lnTo>
                    <a:lnTo>
                      <a:pt x="355" y="71"/>
                    </a:lnTo>
                    <a:lnTo>
                      <a:pt x="355" y="73"/>
                    </a:lnTo>
                    <a:lnTo>
                      <a:pt x="355" y="75"/>
                    </a:lnTo>
                    <a:lnTo>
                      <a:pt x="353" y="79"/>
                    </a:lnTo>
                    <a:lnTo>
                      <a:pt x="353" y="85"/>
                    </a:lnTo>
                    <a:lnTo>
                      <a:pt x="353" y="87"/>
                    </a:lnTo>
                    <a:lnTo>
                      <a:pt x="353" y="88"/>
                    </a:lnTo>
                    <a:lnTo>
                      <a:pt x="353" y="90"/>
                    </a:lnTo>
                    <a:lnTo>
                      <a:pt x="353" y="92"/>
                    </a:lnTo>
                    <a:lnTo>
                      <a:pt x="351" y="96"/>
                    </a:lnTo>
                    <a:lnTo>
                      <a:pt x="351" y="98"/>
                    </a:lnTo>
                    <a:lnTo>
                      <a:pt x="351" y="100"/>
                    </a:lnTo>
                    <a:lnTo>
                      <a:pt x="351" y="104"/>
                    </a:lnTo>
                    <a:lnTo>
                      <a:pt x="351" y="106"/>
                    </a:lnTo>
                    <a:lnTo>
                      <a:pt x="351" y="108"/>
                    </a:lnTo>
                    <a:lnTo>
                      <a:pt x="351" y="111"/>
                    </a:lnTo>
                    <a:lnTo>
                      <a:pt x="351" y="113"/>
                    </a:lnTo>
                    <a:lnTo>
                      <a:pt x="351" y="117"/>
                    </a:lnTo>
                    <a:lnTo>
                      <a:pt x="351" y="119"/>
                    </a:lnTo>
                    <a:lnTo>
                      <a:pt x="351" y="123"/>
                    </a:lnTo>
                    <a:lnTo>
                      <a:pt x="351" y="125"/>
                    </a:lnTo>
                    <a:lnTo>
                      <a:pt x="351" y="129"/>
                    </a:lnTo>
                    <a:lnTo>
                      <a:pt x="351" y="133"/>
                    </a:lnTo>
                    <a:lnTo>
                      <a:pt x="351" y="136"/>
                    </a:lnTo>
                    <a:lnTo>
                      <a:pt x="351" y="138"/>
                    </a:lnTo>
                    <a:lnTo>
                      <a:pt x="351" y="142"/>
                    </a:lnTo>
                    <a:lnTo>
                      <a:pt x="351" y="146"/>
                    </a:lnTo>
                    <a:lnTo>
                      <a:pt x="351" y="150"/>
                    </a:lnTo>
                    <a:lnTo>
                      <a:pt x="351" y="154"/>
                    </a:lnTo>
                    <a:lnTo>
                      <a:pt x="351" y="159"/>
                    </a:lnTo>
                    <a:lnTo>
                      <a:pt x="353" y="163"/>
                    </a:lnTo>
                    <a:lnTo>
                      <a:pt x="353" y="167"/>
                    </a:lnTo>
                    <a:lnTo>
                      <a:pt x="353" y="173"/>
                    </a:lnTo>
                    <a:lnTo>
                      <a:pt x="353" y="177"/>
                    </a:lnTo>
                    <a:lnTo>
                      <a:pt x="355" y="183"/>
                    </a:lnTo>
                    <a:lnTo>
                      <a:pt x="355" y="186"/>
                    </a:lnTo>
                    <a:lnTo>
                      <a:pt x="355" y="192"/>
                    </a:lnTo>
                    <a:lnTo>
                      <a:pt x="357" y="198"/>
                    </a:lnTo>
                    <a:lnTo>
                      <a:pt x="357" y="202"/>
                    </a:lnTo>
                    <a:lnTo>
                      <a:pt x="355" y="206"/>
                    </a:lnTo>
                    <a:lnTo>
                      <a:pt x="355" y="209"/>
                    </a:lnTo>
                    <a:lnTo>
                      <a:pt x="353" y="211"/>
                    </a:lnTo>
                    <a:lnTo>
                      <a:pt x="351" y="215"/>
                    </a:lnTo>
                    <a:lnTo>
                      <a:pt x="349" y="217"/>
                    </a:lnTo>
                    <a:lnTo>
                      <a:pt x="347" y="219"/>
                    </a:lnTo>
                    <a:lnTo>
                      <a:pt x="346" y="219"/>
                    </a:lnTo>
                    <a:lnTo>
                      <a:pt x="342" y="219"/>
                    </a:lnTo>
                    <a:lnTo>
                      <a:pt x="340" y="219"/>
                    </a:lnTo>
                    <a:lnTo>
                      <a:pt x="336" y="219"/>
                    </a:lnTo>
                    <a:lnTo>
                      <a:pt x="332" y="219"/>
                    </a:lnTo>
                    <a:lnTo>
                      <a:pt x="328" y="217"/>
                    </a:lnTo>
                    <a:lnTo>
                      <a:pt x="324" y="217"/>
                    </a:lnTo>
                    <a:lnTo>
                      <a:pt x="321" y="215"/>
                    </a:lnTo>
                    <a:lnTo>
                      <a:pt x="317" y="213"/>
                    </a:lnTo>
                    <a:lnTo>
                      <a:pt x="313" y="211"/>
                    </a:lnTo>
                    <a:lnTo>
                      <a:pt x="309" y="207"/>
                    </a:lnTo>
                    <a:lnTo>
                      <a:pt x="305" y="206"/>
                    </a:lnTo>
                    <a:lnTo>
                      <a:pt x="301" y="202"/>
                    </a:lnTo>
                    <a:lnTo>
                      <a:pt x="298" y="198"/>
                    </a:lnTo>
                    <a:lnTo>
                      <a:pt x="294" y="194"/>
                    </a:lnTo>
                    <a:lnTo>
                      <a:pt x="290" y="190"/>
                    </a:lnTo>
                    <a:lnTo>
                      <a:pt x="286" y="186"/>
                    </a:lnTo>
                    <a:lnTo>
                      <a:pt x="282" y="183"/>
                    </a:lnTo>
                    <a:lnTo>
                      <a:pt x="278" y="179"/>
                    </a:lnTo>
                    <a:lnTo>
                      <a:pt x="276" y="175"/>
                    </a:lnTo>
                    <a:lnTo>
                      <a:pt x="275" y="169"/>
                    </a:lnTo>
                    <a:lnTo>
                      <a:pt x="271" y="165"/>
                    </a:lnTo>
                    <a:lnTo>
                      <a:pt x="269" y="159"/>
                    </a:lnTo>
                    <a:lnTo>
                      <a:pt x="267" y="156"/>
                    </a:lnTo>
                    <a:lnTo>
                      <a:pt x="267" y="150"/>
                    </a:lnTo>
                    <a:lnTo>
                      <a:pt x="265" y="146"/>
                    </a:lnTo>
                    <a:lnTo>
                      <a:pt x="265" y="142"/>
                    </a:lnTo>
                    <a:lnTo>
                      <a:pt x="263" y="136"/>
                    </a:lnTo>
                    <a:lnTo>
                      <a:pt x="263" y="133"/>
                    </a:lnTo>
                    <a:lnTo>
                      <a:pt x="263" y="129"/>
                    </a:lnTo>
                    <a:lnTo>
                      <a:pt x="261" y="125"/>
                    </a:lnTo>
                    <a:lnTo>
                      <a:pt x="261" y="121"/>
                    </a:lnTo>
                    <a:lnTo>
                      <a:pt x="261" y="117"/>
                    </a:lnTo>
                    <a:lnTo>
                      <a:pt x="261" y="113"/>
                    </a:lnTo>
                    <a:lnTo>
                      <a:pt x="261" y="110"/>
                    </a:lnTo>
                    <a:lnTo>
                      <a:pt x="261" y="108"/>
                    </a:lnTo>
                    <a:lnTo>
                      <a:pt x="261" y="104"/>
                    </a:lnTo>
                    <a:lnTo>
                      <a:pt x="261" y="102"/>
                    </a:lnTo>
                    <a:lnTo>
                      <a:pt x="261" y="98"/>
                    </a:lnTo>
                    <a:lnTo>
                      <a:pt x="261" y="96"/>
                    </a:lnTo>
                    <a:lnTo>
                      <a:pt x="261" y="94"/>
                    </a:lnTo>
                    <a:lnTo>
                      <a:pt x="263" y="92"/>
                    </a:lnTo>
                    <a:lnTo>
                      <a:pt x="263" y="90"/>
                    </a:lnTo>
                    <a:lnTo>
                      <a:pt x="261" y="88"/>
                    </a:lnTo>
                    <a:lnTo>
                      <a:pt x="259" y="88"/>
                    </a:lnTo>
                    <a:lnTo>
                      <a:pt x="259" y="90"/>
                    </a:lnTo>
                    <a:lnTo>
                      <a:pt x="257" y="92"/>
                    </a:lnTo>
                    <a:lnTo>
                      <a:pt x="257" y="94"/>
                    </a:lnTo>
                    <a:lnTo>
                      <a:pt x="255" y="96"/>
                    </a:lnTo>
                    <a:lnTo>
                      <a:pt x="253" y="98"/>
                    </a:lnTo>
                    <a:lnTo>
                      <a:pt x="252" y="102"/>
                    </a:lnTo>
                    <a:lnTo>
                      <a:pt x="250" y="104"/>
                    </a:lnTo>
                    <a:lnTo>
                      <a:pt x="248" y="108"/>
                    </a:lnTo>
                    <a:lnTo>
                      <a:pt x="246" y="111"/>
                    </a:lnTo>
                    <a:lnTo>
                      <a:pt x="244" y="115"/>
                    </a:lnTo>
                    <a:lnTo>
                      <a:pt x="242" y="119"/>
                    </a:lnTo>
                    <a:lnTo>
                      <a:pt x="240" y="123"/>
                    </a:lnTo>
                    <a:lnTo>
                      <a:pt x="238" y="127"/>
                    </a:lnTo>
                    <a:lnTo>
                      <a:pt x="236" y="131"/>
                    </a:lnTo>
                    <a:lnTo>
                      <a:pt x="234" y="135"/>
                    </a:lnTo>
                    <a:lnTo>
                      <a:pt x="232" y="138"/>
                    </a:lnTo>
                    <a:lnTo>
                      <a:pt x="229" y="142"/>
                    </a:lnTo>
                    <a:lnTo>
                      <a:pt x="227" y="146"/>
                    </a:lnTo>
                    <a:lnTo>
                      <a:pt x="225" y="150"/>
                    </a:lnTo>
                    <a:lnTo>
                      <a:pt x="223" y="152"/>
                    </a:lnTo>
                    <a:lnTo>
                      <a:pt x="221" y="156"/>
                    </a:lnTo>
                    <a:lnTo>
                      <a:pt x="219" y="159"/>
                    </a:lnTo>
                    <a:lnTo>
                      <a:pt x="217" y="161"/>
                    </a:lnTo>
                    <a:lnTo>
                      <a:pt x="215" y="163"/>
                    </a:lnTo>
                    <a:lnTo>
                      <a:pt x="213" y="165"/>
                    </a:lnTo>
                    <a:lnTo>
                      <a:pt x="211" y="167"/>
                    </a:lnTo>
                    <a:lnTo>
                      <a:pt x="211" y="169"/>
                    </a:lnTo>
                    <a:lnTo>
                      <a:pt x="209" y="169"/>
                    </a:lnTo>
                    <a:lnTo>
                      <a:pt x="207" y="171"/>
                    </a:lnTo>
                    <a:lnTo>
                      <a:pt x="205" y="171"/>
                    </a:lnTo>
                    <a:lnTo>
                      <a:pt x="205" y="169"/>
                    </a:lnTo>
                    <a:lnTo>
                      <a:pt x="204" y="169"/>
                    </a:lnTo>
                    <a:lnTo>
                      <a:pt x="202" y="167"/>
                    </a:lnTo>
                    <a:lnTo>
                      <a:pt x="202" y="165"/>
                    </a:lnTo>
                    <a:lnTo>
                      <a:pt x="200" y="163"/>
                    </a:lnTo>
                    <a:lnTo>
                      <a:pt x="200" y="159"/>
                    </a:lnTo>
                    <a:lnTo>
                      <a:pt x="200" y="156"/>
                    </a:lnTo>
                    <a:lnTo>
                      <a:pt x="198" y="152"/>
                    </a:lnTo>
                    <a:lnTo>
                      <a:pt x="198" y="146"/>
                    </a:lnTo>
                    <a:lnTo>
                      <a:pt x="198" y="142"/>
                    </a:lnTo>
                    <a:lnTo>
                      <a:pt x="196" y="138"/>
                    </a:lnTo>
                    <a:lnTo>
                      <a:pt x="196" y="135"/>
                    </a:lnTo>
                    <a:lnTo>
                      <a:pt x="194" y="131"/>
                    </a:lnTo>
                    <a:lnTo>
                      <a:pt x="192" y="127"/>
                    </a:lnTo>
                    <a:lnTo>
                      <a:pt x="192" y="125"/>
                    </a:lnTo>
                    <a:lnTo>
                      <a:pt x="190" y="121"/>
                    </a:lnTo>
                    <a:lnTo>
                      <a:pt x="188" y="119"/>
                    </a:lnTo>
                    <a:lnTo>
                      <a:pt x="186" y="117"/>
                    </a:lnTo>
                    <a:lnTo>
                      <a:pt x="184" y="113"/>
                    </a:lnTo>
                    <a:lnTo>
                      <a:pt x="182" y="111"/>
                    </a:lnTo>
                    <a:lnTo>
                      <a:pt x="181" y="110"/>
                    </a:lnTo>
                    <a:lnTo>
                      <a:pt x="179" y="108"/>
                    </a:lnTo>
                    <a:lnTo>
                      <a:pt x="177" y="106"/>
                    </a:lnTo>
                    <a:lnTo>
                      <a:pt x="177" y="104"/>
                    </a:lnTo>
                    <a:lnTo>
                      <a:pt x="175" y="104"/>
                    </a:lnTo>
                    <a:lnTo>
                      <a:pt x="173" y="102"/>
                    </a:lnTo>
                    <a:lnTo>
                      <a:pt x="171" y="100"/>
                    </a:lnTo>
                    <a:lnTo>
                      <a:pt x="169" y="98"/>
                    </a:lnTo>
                    <a:lnTo>
                      <a:pt x="169" y="96"/>
                    </a:lnTo>
                    <a:lnTo>
                      <a:pt x="167" y="94"/>
                    </a:lnTo>
                    <a:lnTo>
                      <a:pt x="165" y="92"/>
                    </a:lnTo>
                    <a:lnTo>
                      <a:pt x="165" y="90"/>
                    </a:lnTo>
                    <a:lnTo>
                      <a:pt x="163" y="90"/>
                    </a:lnTo>
                    <a:lnTo>
                      <a:pt x="163" y="87"/>
                    </a:lnTo>
                    <a:lnTo>
                      <a:pt x="163" y="85"/>
                    </a:lnTo>
                    <a:lnTo>
                      <a:pt x="163" y="83"/>
                    </a:lnTo>
                    <a:lnTo>
                      <a:pt x="163" y="81"/>
                    </a:lnTo>
                    <a:lnTo>
                      <a:pt x="163" y="79"/>
                    </a:lnTo>
                    <a:lnTo>
                      <a:pt x="163" y="75"/>
                    </a:lnTo>
                    <a:lnTo>
                      <a:pt x="165" y="73"/>
                    </a:lnTo>
                    <a:lnTo>
                      <a:pt x="165" y="69"/>
                    </a:lnTo>
                    <a:lnTo>
                      <a:pt x="167" y="67"/>
                    </a:lnTo>
                    <a:lnTo>
                      <a:pt x="167" y="63"/>
                    </a:lnTo>
                    <a:lnTo>
                      <a:pt x="167" y="62"/>
                    </a:lnTo>
                    <a:lnTo>
                      <a:pt x="167" y="60"/>
                    </a:lnTo>
                    <a:lnTo>
                      <a:pt x="169" y="58"/>
                    </a:lnTo>
                    <a:lnTo>
                      <a:pt x="169" y="56"/>
                    </a:lnTo>
                    <a:lnTo>
                      <a:pt x="169" y="54"/>
                    </a:lnTo>
                    <a:lnTo>
                      <a:pt x="169" y="52"/>
                    </a:lnTo>
                    <a:lnTo>
                      <a:pt x="169" y="50"/>
                    </a:lnTo>
                    <a:lnTo>
                      <a:pt x="167" y="50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63" y="54"/>
                    </a:lnTo>
                    <a:lnTo>
                      <a:pt x="161" y="56"/>
                    </a:lnTo>
                    <a:lnTo>
                      <a:pt x="159" y="58"/>
                    </a:lnTo>
                    <a:lnTo>
                      <a:pt x="159" y="60"/>
                    </a:lnTo>
                    <a:lnTo>
                      <a:pt x="158" y="62"/>
                    </a:lnTo>
                    <a:lnTo>
                      <a:pt x="156" y="63"/>
                    </a:lnTo>
                    <a:lnTo>
                      <a:pt x="154" y="65"/>
                    </a:lnTo>
                    <a:lnTo>
                      <a:pt x="152" y="67"/>
                    </a:lnTo>
                    <a:lnTo>
                      <a:pt x="150" y="71"/>
                    </a:lnTo>
                    <a:lnTo>
                      <a:pt x="148" y="75"/>
                    </a:lnTo>
                    <a:lnTo>
                      <a:pt x="146" y="77"/>
                    </a:lnTo>
                    <a:lnTo>
                      <a:pt x="144" y="81"/>
                    </a:lnTo>
                    <a:lnTo>
                      <a:pt x="142" y="85"/>
                    </a:lnTo>
                    <a:lnTo>
                      <a:pt x="138" y="88"/>
                    </a:lnTo>
                    <a:lnTo>
                      <a:pt x="136" y="92"/>
                    </a:lnTo>
                    <a:lnTo>
                      <a:pt x="134" y="94"/>
                    </a:lnTo>
                    <a:lnTo>
                      <a:pt x="133" y="96"/>
                    </a:lnTo>
                    <a:lnTo>
                      <a:pt x="129" y="98"/>
                    </a:lnTo>
                    <a:lnTo>
                      <a:pt x="127" y="100"/>
                    </a:lnTo>
                    <a:lnTo>
                      <a:pt x="125" y="102"/>
                    </a:lnTo>
                    <a:lnTo>
                      <a:pt x="121" y="102"/>
                    </a:lnTo>
                    <a:lnTo>
                      <a:pt x="119" y="102"/>
                    </a:lnTo>
                    <a:lnTo>
                      <a:pt x="117" y="102"/>
                    </a:lnTo>
                    <a:lnTo>
                      <a:pt x="113" y="102"/>
                    </a:lnTo>
                    <a:lnTo>
                      <a:pt x="111" y="100"/>
                    </a:lnTo>
                    <a:lnTo>
                      <a:pt x="110" y="100"/>
                    </a:lnTo>
                    <a:lnTo>
                      <a:pt x="108" y="98"/>
                    </a:lnTo>
                    <a:lnTo>
                      <a:pt x="106" y="96"/>
                    </a:lnTo>
                    <a:lnTo>
                      <a:pt x="104" y="94"/>
                    </a:lnTo>
                    <a:lnTo>
                      <a:pt x="102" y="92"/>
                    </a:lnTo>
                    <a:lnTo>
                      <a:pt x="100" y="90"/>
                    </a:lnTo>
                    <a:lnTo>
                      <a:pt x="98" y="87"/>
                    </a:lnTo>
                    <a:lnTo>
                      <a:pt x="96" y="85"/>
                    </a:lnTo>
                    <a:lnTo>
                      <a:pt x="96" y="81"/>
                    </a:lnTo>
                    <a:lnTo>
                      <a:pt x="94" y="79"/>
                    </a:lnTo>
                    <a:lnTo>
                      <a:pt x="94" y="75"/>
                    </a:lnTo>
                    <a:lnTo>
                      <a:pt x="92" y="71"/>
                    </a:lnTo>
                    <a:lnTo>
                      <a:pt x="92" y="69"/>
                    </a:lnTo>
                    <a:lnTo>
                      <a:pt x="92" y="65"/>
                    </a:lnTo>
                    <a:lnTo>
                      <a:pt x="92" y="62"/>
                    </a:lnTo>
                    <a:lnTo>
                      <a:pt x="94" y="58"/>
                    </a:lnTo>
                    <a:lnTo>
                      <a:pt x="94" y="54"/>
                    </a:lnTo>
                    <a:lnTo>
                      <a:pt x="96" y="52"/>
                    </a:lnTo>
                    <a:lnTo>
                      <a:pt x="96" y="48"/>
                    </a:lnTo>
                    <a:lnTo>
                      <a:pt x="98" y="44"/>
                    </a:lnTo>
                    <a:lnTo>
                      <a:pt x="100" y="40"/>
                    </a:lnTo>
                    <a:lnTo>
                      <a:pt x="102" y="39"/>
                    </a:lnTo>
                    <a:lnTo>
                      <a:pt x="104" y="35"/>
                    </a:lnTo>
                    <a:lnTo>
                      <a:pt x="104" y="31"/>
                    </a:lnTo>
                    <a:lnTo>
                      <a:pt x="106" y="29"/>
                    </a:lnTo>
                    <a:lnTo>
                      <a:pt x="106" y="25"/>
                    </a:lnTo>
                    <a:lnTo>
                      <a:pt x="108" y="23"/>
                    </a:lnTo>
                    <a:lnTo>
                      <a:pt x="108" y="21"/>
                    </a:lnTo>
                    <a:lnTo>
                      <a:pt x="108" y="17"/>
                    </a:lnTo>
                    <a:lnTo>
                      <a:pt x="108" y="15"/>
                    </a:lnTo>
                    <a:lnTo>
                      <a:pt x="110" y="14"/>
                    </a:lnTo>
                    <a:lnTo>
                      <a:pt x="110" y="12"/>
                    </a:lnTo>
                    <a:lnTo>
                      <a:pt x="108" y="10"/>
                    </a:lnTo>
                    <a:lnTo>
                      <a:pt x="108" y="8"/>
                    </a:lnTo>
                    <a:lnTo>
                      <a:pt x="108" y="6"/>
                    </a:lnTo>
                    <a:lnTo>
                      <a:pt x="106" y="4"/>
                    </a:lnTo>
                    <a:lnTo>
                      <a:pt x="106" y="2"/>
                    </a:lnTo>
                    <a:lnTo>
                      <a:pt x="104" y="2"/>
                    </a:lnTo>
                    <a:lnTo>
                      <a:pt x="102" y="2"/>
                    </a:lnTo>
                    <a:lnTo>
                      <a:pt x="102" y="0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98" y="2"/>
                    </a:lnTo>
                    <a:lnTo>
                      <a:pt x="96" y="2"/>
                    </a:lnTo>
                    <a:lnTo>
                      <a:pt x="94" y="2"/>
                    </a:lnTo>
                    <a:lnTo>
                      <a:pt x="92" y="2"/>
                    </a:lnTo>
                    <a:lnTo>
                      <a:pt x="90" y="4"/>
                    </a:lnTo>
                    <a:lnTo>
                      <a:pt x="88" y="6"/>
                    </a:lnTo>
                    <a:lnTo>
                      <a:pt x="87" y="6"/>
                    </a:lnTo>
                    <a:lnTo>
                      <a:pt x="85" y="8"/>
                    </a:lnTo>
                    <a:lnTo>
                      <a:pt x="83" y="10"/>
                    </a:lnTo>
                    <a:lnTo>
                      <a:pt x="81" y="12"/>
                    </a:lnTo>
                    <a:lnTo>
                      <a:pt x="79" y="14"/>
                    </a:lnTo>
                    <a:lnTo>
                      <a:pt x="77" y="15"/>
                    </a:lnTo>
                    <a:lnTo>
                      <a:pt x="75" y="17"/>
                    </a:lnTo>
                    <a:lnTo>
                      <a:pt x="71" y="19"/>
                    </a:lnTo>
                    <a:lnTo>
                      <a:pt x="69" y="21"/>
                    </a:lnTo>
                    <a:lnTo>
                      <a:pt x="67" y="23"/>
                    </a:lnTo>
                    <a:lnTo>
                      <a:pt x="65" y="25"/>
                    </a:lnTo>
                    <a:lnTo>
                      <a:pt x="63" y="27"/>
                    </a:lnTo>
                    <a:lnTo>
                      <a:pt x="62" y="29"/>
                    </a:lnTo>
                    <a:lnTo>
                      <a:pt x="60" y="31"/>
                    </a:lnTo>
                    <a:lnTo>
                      <a:pt x="58" y="33"/>
                    </a:lnTo>
                    <a:lnTo>
                      <a:pt x="56" y="35"/>
                    </a:lnTo>
                    <a:lnTo>
                      <a:pt x="54" y="37"/>
                    </a:lnTo>
                    <a:lnTo>
                      <a:pt x="52" y="39"/>
                    </a:lnTo>
                    <a:lnTo>
                      <a:pt x="50" y="42"/>
                    </a:lnTo>
                    <a:lnTo>
                      <a:pt x="48" y="44"/>
                    </a:lnTo>
                    <a:lnTo>
                      <a:pt x="46" y="46"/>
                    </a:lnTo>
                    <a:lnTo>
                      <a:pt x="44" y="48"/>
                    </a:lnTo>
                    <a:lnTo>
                      <a:pt x="42" y="52"/>
                    </a:lnTo>
                    <a:lnTo>
                      <a:pt x="40" y="54"/>
                    </a:lnTo>
                    <a:lnTo>
                      <a:pt x="39" y="56"/>
                    </a:lnTo>
                    <a:lnTo>
                      <a:pt x="37" y="58"/>
                    </a:lnTo>
                    <a:lnTo>
                      <a:pt x="37" y="62"/>
                    </a:lnTo>
                    <a:lnTo>
                      <a:pt x="35" y="63"/>
                    </a:lnTo>
                    <a:lnTo>
                      <a:pt x="33" y="65"/>
                    </a:lnTo>
                    <a:lnTo>
                      <a:pt x="31" y="69"/>
                    </a:lnTo>
                    <a:lnTo>
                      <a:pt x="29" y="71"/>
                    </a:lnTo>
                    <a:lnTo>
                      <a:pt x="27" y="75"/>
                    </a:lnTo>
                    <a:lnTo>
                      <a:pt x="27" y="77"/>
                    </a:lnTo>
                    <a:lnTo>
                      <a:pt x="25" y="81"/>
                    </a:lnTo>
                    <a:lnTo>
                      <a:pt x="23" y="83"/>
                    </a:lnTo>
                    <a:lnTo>
                      <a:pt x="21" y="85"/>
                    </a:lnTo>
                    <a:lnTo>
                      <a:pt x="21" y="87"/>
                    </a:lnTo>
                    <a:lnTo>
                      <a:pt x="19" y="88"/>
                    </a:lnTo>
                    <a:lnTo>
                      <a:pt x="19" y="90"/>
                    </a:lnTo>
                    <a:lnTo>
                      <a:pt x="17" y="90"/>
                    </a:lnTo>
                    <a:lnTo>
                      <a:pt x="17" y="88"/>
                    </a:lnTo>
                    <a:lnTo>
                      <a:pt x="17" y="87"/>
                    </a:lnTo>
                    <a:lnTo>
                      <a:pt x="17" y="85"/>
                    </a:lnTo>
                    <a:lnTo>
                      <a:pt x="19" y="85"/>
                    </a:lnTo>
                    <a:lnTo>
                      <a:pt x="19" y="83"/>
                    </a:lnTo>
                    <a:lnTo>
                      <a:pt x="19" y="81"/>
                    </a:lnTo>
                    <a:lnTo>
                      <a:pt x="19" y="79"/>
                    </a:lnTo>
                    <a:lnTo>
                      <a:pt x="19" y="77"/>
                    </a:lnTo>
                    <a:lnTo>
                      <a:pt x="19" y="75"/>
                    </a:lnTo>
                    <a:lnTo>
                      <a:pt x="19" y="73"/>
                    </a:lnTo>
                    <a:lnTo>
                      <a:pt x="19" y="71"/>
                    </a:lnTo>
                    <a:lnTo>
                      <a:pt x="17" y="71"/>
                    </a:lnTo>
                    <a:lnTo>
                      <a:pt x="16" y="71"/>
                    </a:lnTo>
                    <a:lnTo>
                      <a:pt x="14" y="73"/>
                    </a:lnTo>
                    <a:lnTo>
                      <a:pt x="12" y="75"/>
                    </a:lnTo>
                    <a:lnTo>
                      <a:pt x="10" y="77"/>
                    </a:lnTo>
                    <a:lnTo>
                      <a:pt x="10" y="79"/>
                    </a:lnTo>
                    <a:lnTo>
                      <a:pt x="8" y="79"/>
                    </a:lnTo>
                    <a:lnTo>
                      <a:pt x="6" y="81"/>
                    </a:lnTo>
                    <a:lnTo>
                      <a:pt x="6" y="83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4" y="87"/>
                    </a:lnTo>
                    <a:lnTo>
                      <a:pt x="4" y="88"/>
                    </a:lnTo>
                    <a:lnTo>
                      <a:pt x="2" y="88"/>
                    </a:lnTo>
                    <a:lnTo>
                      <a:pt x="2" y="90"/>
                    </a:lnTo>
                    <a:lnTo>
                      <a:pt x="2" y="92"/>
                    </a:lnTo>
                    <a:lnTo>
                      <a:pt x="2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0" y="108"/>
                    </a:lnTo>
                    <a:lnTo>
                      <a:pt x="0" y="110"/>
                    </a:lnTo>
                    <a:lnTo>
                      <a:pt x="0" y="111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371" y="246"/>
                    </a:lnTo>
                    <a:lnTo>
                      <a:pt x="382" y="158"/>
                    </a:lnTo>
                    <a:close/>
                  </a:path>
                </a:pathLst>
              </a:custGeom>
              <a:solidFill>
                <a:srgbClr val="0C6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32" name="Freeform 908"/>
              <p:cNvSpPr>
                <a:spLocks noChangeAspect="1"/>
              </p:cNvSpPr>
              <p:nvPr/>
            </p:nvSpPr>
            <p:spPr bwMode="auto">
              <a:xfrm>
                <a:off x="1849" y="3211"/>
                <a:ext cx="311" cy="328"/>
              </a:xfrm>
              <a:custGeom>
                <a:avLst/>
                <a:gdLst>
                  <a:gd name="T0" fmla="*/ 14 w 411"/>
                  <a:gd name="T1" fmla="*/ 1 h 468"/>
                  <a:gd name="T2" fmla="*/ 14 w 411"/>
                  <a:gd name="T3" fmla="*/ 1 h 468"/>
                  <a:gd name="T4" fmla="*/ 14 w 411"/>
                  <a:gd name="T5" fmla="*/ 1 h 468"/>
                  <a:gd name="T6" fmla="*/ 13 w 411"/>
                  <a:gd name="T7" fmla="*/ 1 h 468"/>
                  <a:gd name="T8" fmla="*/ 13 w 411"/>
                  <a:gd name="T9" fmla="*/ 1 h 468"/>
                  <a:gd name="T10" fmla="*/ 13 w 411"/>
                  <a:gd name="T11" fmla="*/ 1 h 468"/>
                  <a:gd name="T12" fmla="*/ 13 w 411"/>
                  <a:gd name="T13" fmla="*/ 2 h 468"/>
                  <a:gd name="T14" fmla="*/ 13 w 411"/>
                  <a:gd name="T15" fmla="*/ 2 h 468"/>
                  <a:gd name="T16" fmla="*/ 11 w 411"/>
                  <a:gd name="T17" fmla="*/ 3 h 468"/>
                  <a:gd name="T18" fmla="*/ 11 w 411"/>
                  <a:gd name="T19" fmla="*/ 3 h 468"/>
                  <a:gd name="T20" fmla="*/ 11 w 411"/>
                  <a:gd name="T21" fmla="*/ 3 h 468"/>
                  <a:gd name="T22" fmla="*/ 10 w 411"/>
                  <a:gd name="T23" fmla="*/ 3 h 468"/>
                  <a:gd name="T24" fmla="*/ 10 w 411"/>
                  <a:gd name="T25" fmla="*/ 4 h 468"/>
                  <a:gd name="T26" fmla="*/ 8 w 411"/>
                  <a:gd name="T27" fmla="*/ 4 h 468"/>
                  <a:gd name="T28" fmla="*/ 8 w 411"/>
                  <a:gd name="T29" fmla="*/ 4 h 468"/>
                  <a:gd name="T30" fmla="*/ 6 w 411"/>
                  <a:gd name="T31" fmla="*/ 4 h 468"/>
                  <a:gd name="T32" fmla="*/ 5 w 411"/>
                  <a:gd name="T33" fmla="*/ 5 h 468"/>
                  <a:gd name="T34" fmla="*/ 5 w 411"/>
                  <a:gd name="T35" fmla="*/ 6 h 468"/>
                  <a:gd name="T36" fmla="*/ 4 w 411"/>
                  <a:gd name="T37" fmla="*/ 6 h 468"/>
                  <a:gd name="T38" fmla="*/ 3 w 411"/>
                  <a:gd name="T39" fmla="*/ 6 h 468"/>
                  <a:gd name="T40" fmla="*/ 2 w 411"/>
                  <a:gd name="T41" fmla="*/ 6 h 468"/>
                  <a:gd name="T42" fmla="*/ 2 w 411"/>
                  <a:gd name="T43" fmla="*/ 6 h 468"/>
                  <a:gd name="T44" fmla="*/ 2 w 411"/>
                  <a:gd name="T45" fmla="*/ 6 h 468"/>
                  <a:gd name="T46" fmla="*/ 2 w 411"/>
                  <a:gd name="T47" fmla="*/ 6 h 468"/>
                  <a:gd name="T48" fmla="*/ 2 w 411"/>
                  <a:gd name="T49" fmla="*/ 6 h 468"/>
                  <a:gd name="T50" fmla="*/ 2 w 411"/>
                  <a:gd name="T51" fmla="*/ 6 h 468"/>
                  <a:gd name="T52" fmla="*/ 0 w 411"/>
                  <a:gd name="T53" fmla="*/ 6 h 468"/>
                  <a:gd name="T54" fmla="*/ 0 w 411"/>
                  <a:gd name="T55" fmla="*/ 6 h 468"/>
                  <a:gd name="T56" fmla="*/ 0 w 411"/>
                  <a:gd name="T57" fmla="*/ 6 h 468"/>
                  <a:gd name="T58" fmla="*/ 2 w 411"/>
                  <a:gd name="T59" fmla="*/ 6 h 468"/>
                  <a:gd name="T60" fmla="*/ 2 w 411"/>
                  <a:gd name="T61" fmla="*/ 6 h 468"/>
                  <a:gd name="T62" fmla="*/ 2 w 411"/>
                  <a:gd name="T63" fmla="*/ 6 h 468"/>
                  <a:gd name="T64" fmla="*/ 2 w 411"/>
                  <a:gd name="T65" fmla="*/ 6 h 468"/>
                  <a:gd name="T66" fmla="*/ 2 w 411"/>
                  <a:gd name="T67" fmla="*/ 6 h 468"/>
                  <a:gd name="T68" fmla="*/ 2 w 411"/>
                  <a:gd name="T69" fmla="*/ 6 h 468"/>
                  <a:gd name="T70" fmla="*/ 2 w 411"/>
                  <a:gd name="T71" fmla="*/ 5 h 468"/>
                  <a:gd name="T72" fmla="*/ 2 w 411"/>
                  <a:gd name="T73" fmla="*/ 5 h 468"/>
                  <a:gd name="T74" fmla="*/ 2 w 411"/>
                  <a:gd name="T75" fmla="*/ 4 h 468"/>
                  <a:gd name="T76" fmla="*/ 2 w 411"/>
                  <a:gd name="T77" fmla="*/ 4 h 468"/>
                  <a:gd name="T78" fmla="*/ 2 w 411"/>
                  <a:gd name="T79" fmla="*/ 4 h 468"/>
                  <a:gd name="T80" fmla="*/ 2 w 411"/>
                  <a:gd name="T81" fmla="*/ 4 h 468"/>
                  <a:gd name="T82" fmla="*/ 2 w 411"/>
                  <a:gd name="T83" fmla="*/ 4 h 468"/>
                  <a:gd name="T84" fmla="*/ 2 w 411"/>
                  <a:gd name="T85" fmla="*/ 4 h 468"/>
                  <a:gd name="T86" fmla="*/ 3 w 411"/>
                  <a:gd name="T87" fmla="*/ 4 h 468"/>
                  <a:gd name="T88" fmla="*/ 4 w 411"/>
                  <a:gd name="T89" fmla="*/ 4 h 468"/>
                  <a:gd name="T90" fmla="*/ 4 w 411"/>
                  <a:gd name="T91" fmla="*/ 4 h 468"/>
                  <a:gd name="T92" fmla="*/ 5 w 411"/>
                  <a:gd name="T93" fmla="*/ 3 h 468"/>
                  <a:gd name="T94" fmla="*/ 6 w 411"/>
                  <a:gd name="T95" fmla="*/ 3 h 468"/>
                  <a:gd name="T96" fmla="*/ 6 w 411"/>
                  <a:gd name="T97" fmla="*/ 2 h 468"/>
                  <a:gd name="T98" fmla="*/ 8 w 411"/>
                  <a:gd name="T99" fmla="*/ 2 h 468"/>
                  <a:gd name="T100" fmla="*/ 8 w 411"/>
                  <a:gd name="T101" fmla="*/ 1 h 468"/>
                  <a:gd name="T102" fmla="*/ 10 w 411"/>
                  <a:gd name="T103" fmla="*/ 1 h 468"/>
                  <a:gd name="T104" fmla="*/ 10 w 411"/>
                  <a:gd name="T105" fmla="*/ 1 h 468"/>
                  <a:gd name="T106" fmla="*/ 11 w 411"/>
                  <a:gd name="T107" fmla="*/ 1 h 468"/>
                  <a:gd name="T108" fmla="*/ 11 w 411"/>
                  <a:gd name="T109" fmla="*/ 1 h 468"/>
                  <a:gd name="T110" fmla="*/ 12 w 411"/>
                  <a:gd name="T111" fmla="*/ 1 h 468"/>
                  <a:gd name="T112" fmla="*/ 13 w 411"/>
                  <a:gd name="T113" fmla="*/ 1 h 468"/>
                  <a:gd name="T114" fmla="*/ 13 w 411"/>
                  <a:gd name="T115" fmla="*/ 1 h 468"/>
                  <a:gd name="T116" fmla="*/ 14 w 411"/>
                  <a:gd name="T117" fmla="*/ 0 h 468"/>
                  <a:gd name="T118" fmla="*/ 14 w 411"/>
                  <a:gd name="T119" fmla="*/ 0 h 468"/>
                  <a:gd name="T120" fmla="*/ 14 w 411"/>
                  <a:gd name="T121" fmla="*/ 1 h 468"/>
                  <a:gd name="T122" fmla="*/ 14 w 411"/>
                  <a:gd name="T123" fmla="*/ 1 h 468"/>
                  <a:gd name="T124" fmla="*/ 14 w 411"/>
                  <a:gd name="T125" fmla="*/ 1 h 46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11"/>
                  <a:gd name="T190" fmla="*/ 0 h 468"/>
                  <a:gd name="T191" fmla="*/ 411 w 411"/>
                  <a:gd name="T192" fmla="*/ 468 h 46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11" h="468">
                    <a:moveTo>
                      <a:pt x="407" y="26"/>
                    </a:moveTo>
                    <a:lnTo>
                      <a:pt x="405" y="30"/>
                    </a:lnTo>
                    <a:lnTo>
                      <a:pt x="405" y="34"/>
                    </a:lnTo>
                    <a:lnTo>
                      <a:pt x="403" y="38"/>
                    </a:lnTo>
                    <a:lnTo>
                      <a:pt x="402" y="44"/>
                    </a:lnTo>
                    <a:lnTo>
                      <a:pt x="400" y="48"/>
                    </a:lnTo>
                    <a:lnTo>
                      <a:pt x="398" y="51"/>
                    </a:lnTo>
                    <a:lnTo>
                      <a:pt x="396" y="57"/>
                    </a:lnTo>
                    <a:lnTo>
                      <a:pt x="394" y="63"/>
                    </a:lnTo>
                    <a:lnTo>
                      <a:pt x="392" y="67"/>
                    </a:lnTo>
                    <a:lnTo>
                      <a:pt x="388" y="73"/>
                    </a:lnTo>
                    <a:lnTo>
                      <a:pt x="386" y="78"/>
                    </a:lnTo>
                    <a:lnTo>
                      <a:pt x="384" y="84"/>
                    </a:lnTo>
                    <a:lnTo>
                      <a:pt x="382" y="90"/>
                    </a:lnTo>
                    <a:lnTo>
                      <a:pt x="378" y="96"/>
                    </a:lnTo>
                    <a:lnTo>
                      <a:pt x="377" y="101"/>
                    </a:lnTo>
                    <a:lnTo>
                      <a:pt x="373" y="107"/>
                    </a:lnTo>
                    <a:lnTo>
                      <a:pt x="371" y="113"/>
                    </a:lnTo>
                    <a:lnTo>
                      <a:pt x="367" y="119"/>
                    </a:lnTo>
                    <a:lnTo>
                      <a:pt x="363" y="126"/>
                    </a:lnTo>
                    <a:lnTo>
                      <a:pt x="361" y="132"/>
                    </a:lnTo>
                    <a:lnTo>
                      <a:pt x="357" y="138"/>
                    </a:lnTo>
                    <a:lnTo>
                      <a:pt x="354" y="144"/>
                    </a:lnTo>
                    <a:lnTo>
                      <a:pt x="350" y="149"/>
                    </a:lnTo>
                    <a:lnTo>
                      <a:pt x="346" y="157"/>
                    </a:lnTo>
                    <a:lnTo>
                      <a:pt x="342" y="163"/>
                    </a:lnTo>
                    <a:lnTo>
                      <a:pt x="338" y="169"/>
                    </a:lnTo>
                    <a:lnTo>
                      <a:pt x="332" y="174"/>
                    </a:lnTo>
                    <a:lnTo>
                      <a:pt x="329" y="180"/>
                    </a:lnTo>
                    <a:lnTo>
                      <a:pt x="323" y="186"/>
                    </a:lnTo>
                    <a:lnTo>
                      <a:pt x="319" y="192"/>
                    </a:lnTo>
                    <a:lnTo>
                      <a:pt x="313" y="197"/>
                    </a:lnTo>
                    <a:lnTo>
                      <a:pt x="309" y="203"/>
                    </a:lnTo>
                    <a:lnTo>
                      <a:pt x="304" y="209"/>
                    </a:lnTo>
                    <a:lnTo>
                      <a:pt x="296" y="217"/>
                    </a:lnTo>
                    <a:lnTo>
                      <a:pt x="290" y="222"/>
                    </a:lnTo>
                    <a:lnTo>
                      <a:pt x="283" y="230"/>
                    </a:lnTo>
                    <a:lnTo>
                      <a:pt x="273" y="238"/>
                    </a:lnTo>
                    <a:lnTo>
                      <a:pt x="265" y="247"/>
                    </a:lnTo>
                    <a:lnTo>
                      <a:pt x="256" y="255"/>
                    </a:lnTo>
                    <a:lnTo>
                      <a:pt x="246" y="265"/>
                    </a:lnTo>
                    <a:lnTo>
                      <a:pt x="236" y="272"/>
                    </a:lnTo>
                    <a:lnTo>
                      <a:pt x="227" y="282"/>
                    </a:lnTo>
                    <a:lnTo>
                      <a:pt x="215" y="291"/>
                    </a:lnTo>
                    <a:lnTo>
                      <a:pt x="206" y="299"/>
                    </a:lnTo>
                    <a:lnTo>
                      <a:pt x="194" y="309"/>
                    </a:lnTo>
                    <a:lnTo>
                      <a:pt x="185" y="318"/>
                    </a:lnTo>
                    <a:lnTo>
                      <a:pt x="175" y="328"/>
                    </a:lnTo>
                    <a:lnTo>
                      <a:pt x="164" y="337"/>
                    </a:lnTo>
                    <a:lnTo>
                      <a:pt x="154" y="345"/>
                    </a:lnTo>
                    <a:lnTo>
                      <a:pt x="144" y="355"/>
                    </a:lnTo>
                    <a:lnTo>
                      <a:pt x="135" y="362"/>
                    </a:lnTo>
                    <a:lnTo>
                      <a:pt x="125" y="370"/>
                    </a:lnTo>
                    <a:lnTo>
                      <a:pt x="116" y="378"/>
                    </a:lnTo>
                    <a:lnTo>
                      <a:pt x="108" y="385"/>
                    </a:lnTo>
                    <a:lnTo>
                      <a:pt x="100" y="391"/>
                    </a:lnTo>
                    <a:lnTo>
                      <a:pt x="93" y="399"/>
                    </a:lnTo>
                    <a:lnTo>
                      <a:pt x="85" y="405"/>
                    </a:lnTo>
                    <a:lnTo>
                      <a:pt x="79" y="409"/>
                    </a:lnTo>
                    <a:lnTo>
                      <a:pt x="75" y="414"/>
                    </a:lnTo>
                    <a:lnTo>
                      <a:pt x="70" y="418"/>
                    </a:lnTo>
                    <a:lnTo>
                      <a:pt x="68" y="420"/>
                    </a:lnTo>
                    <a:lnTo>
                      <a:pt x="64" y="422"/>
                    </a:lnTo>
                    <a:lnTo>
                      <a:pt x="62" y="424"/>
                    </a:lnTo>
                    <a:lnTo>
                      <a:pt x="54" y="432"/>
                    </a:lnTo>
                    <a:lnTo>
                      <a:pt x="48" y="439"/>
                    </a:lnTo>
                    <a:lnTo>
                      <a:pt x="41" y="445"/>
                    </a:lnTo>
                    <a:lnTo>
                      <a:pt x="35" y="451"/>
                    </a:lnTo>
                    <a:lnTo>
                      <a:pt x="31" y="455"/>
                    </a:lnTo>
                    <a:lnTo>
                      <a:pt x="25" y="458"/>
                    </a:lnTo>
                    <a:lnTo>
                      <a:pt x="22" y="460"/>
                    </a:lnTo>
                    <a:lnTo>
                      <a:pt x="18" y="464"/>
                    </a:lnTo>
                    <a:lnTo>
                      <a:pt x="14" y="466"/>
                    </a:lnTo>
                    <a:lnTo>
                      <a:pt x="12" y="466"/>
                    </a:lnTo>
                    <a:lnTo>
                      <a:pt x="8" y="468"/>
                    </a:lnTo>
                    <a:lnTo>
                      <a:pt x="6" y="468"/>
                    </a:lnTo>
                    <a:lnTo>
                      <a:pt x="4" y="466"/>
                    </a:lnTo>
                    <a:lnTo>
                      <a:pt x="2" y="466"/>
                    </a:lnTo>
                    <a:lnTo>
                      <a:pt x="2" y="464"/>
                    </a:lnTo>
                    <a:lnTo>
                      <a:pt x="0" y="462"/>
                    </a:lnTo>
                    <a:lnTo>
                      <a:pt x="0" y="460"/>
                    </a:lnTo>
                    <a:lnTo>
                      <a:pt x="0" y="458"/>
                    </a:lnTo>
                    <a:lnTo>
                      <a:pt x="0" y="455"/>
                    </a:lnTo>
                    <a:lnTo>
                      <a:pt x="0" y="453"/>
                    </a:lnTo>
                    <a:lnTo>
                      <a:pt x="0" y="449"/>
                    </a:lnTo>
                    <a:lnTo>
                      <a:pt x="0" y="445"/>
                    </a:lnTo>
                    <a:lnTo>
                      <a:pt x="0" y="441"/>
                    </a:lnTo>
                    <a:lnTo>
                      <a:pt x="0" y="437"/>
                    </a:lnTo>
                    <a:lnTo>
                      <a:pt x="0" y="433"/>
                    </a:lnTo>
                    <a:lnTo>
                      <a:pt x="2" y="430"/>
                    </a:lnTo>
                    <a:lnTo>
                      <a:pt x="2" y="426"/>
                    </a:lnTo>
                    <a:lnTo>
                      <a:pt x="2" y="422"/>
                    </a:lnTo>
                    <a:lnTo>
                      <a:pt x="2" y="418"/>
                    </a:lnTo>
                    <a:lnTo>
                      <a:pt x="4" y="412"/>
                    </a:lnTo>
                    <a:lnTo>
                      <a:pt x="4" y="409"/>
                    </a:lnTo>
                    <a:lnTo>
                      <a:pt x="4" y="405"/>
                    </a:lnTo>
                    <a:lnTo>
                      <a:pt x="4" y="401"/>
                    </a:lnTo>
                    <a:lnTo>
                      <a:pt x="4" y="397"/>
                    </a:lnTo>
                    <a:lnTo>
                      <a:pt x="4" y="393"/>
                    </a:lnTo>
                    <a:lnTo>
                      <a:pt x="6" y="389"/>
                    </a:lnTo>
                    <a:lnTo>
                      <a:pt x="6" y="385"/>
                    </a:lnTo>
                    <a:lnTo>
                      <a:pt x="8" y="380"/>
                    </a:lnTo>
                    <a:lnTo>
                      <a:pt x="10" y="376"/>
                    </a:lnTo>
                    <a:lnTo>
                      <a:pt x="10" y="372"/>
                    </a:lnTo>
                    <a:lnTo>
                      <a:pt x="12" y="366"/>
                    </a:lnTo>
                    <a:lnTo>
                      <a:pt x="14" y="362"/>
                    </a:lnTo>
                    <a:lnTo>
                      <a:pt x="16" y="359"/>
                    </a:lnTo>
                    <a:lnTo>
                      <a:pt x="18" y="355"/>
                    </a:lnTo>
                    <a:lnTo>
                      <a:pt x="20" y="349"/>
                    </a:lnTo>
                    <a:lnTo>
                      <a:pt x="22" y="345"/>
                    </a:lnTo>
                    <a:lnTo>
                      <a:pt x="23" y="341"/>
                    </a:lnTo>
                    <a:lnTo>
                      <a:pt x="23" y="337"/>
                    </a:lnTo>
                    <a:lnTo>
                      <a:pt x="25" y="334"/>
                    </a:lnTo>
                    <a:lnTo>
                      <a:pt x="27" y="330"/>
                    </a:lnTo>
                    <a:lnTo>
                      <a:pt x="29" y="326"/>
                    </a:lnTo>
                    <a:lnTo>
                      <a:pt x="31" y="322"/>
                    </a:lnTo>
                    <a:lnTo>
                      <a:pt x="33" y="320"/>
                    </a:lnTo>
                    <a:lnTo>
                      <a:pt x="35" y="316"/>
                    </a:lnTo>
                    <a:lnTo>
                      <a:pt x="37" y="314"/>
                    </a:lnTo>
                    <a:lnTo>
                      <a:pt x="39" y="311"/>
                    </a:lnTo>
                    <a:lnTo>
                      <a:pt x="39" y="309"/>
                    </a:lnTo>
                    <a:lnTo>
                      <a:pt x="41" y="307"/>
                    </a:lnTo>
                    <a:lnTo>
                      <a:pt x="41" y="305"/>
                    </a:lnTo>
                    <a:lnTo>
                      <a:pt x="43" y="303"/>
                    </a:lnTo>
                    <a:lnTo>
                      <a:pt x="45" y="301"/>
                    </a:lnTo>
                    <a:lnTo>
                      <a:pt x="45" y="299"/>
                    </a:lnTo>
                    <a:lnTo>
                      <a:pt x="47" y="297"/>
                    </a:lnTo>
                    <a:lnTo>
                      <a:pt x="50" y="295"/>
                    </a:lnTo>
                    <a:lnTo>
                      <a:pt x="52" y="291"/>
                    </a:lnTo>
                    <a:lnTo>
                      <a:pt x="58" y="288"/>
                    </a:lnTo>
                    <a:lnTo>
                      <a:pt x="62" y="282"/>
                    </a:lnTo>
                    <a:lnTo>
                      <a:pt x="68" y="278"/>
                    </a:lnTo>
                    <a:lnTo>
                      <a:pt x="73" y="272"/>
                    </a:lnTo>
                    <a:lnTo>
                      <a:pt x="79" y="266"/>
                    </a:lnTo>
                    <a:lnTo>
                      <a:pt x="87" y="259"/>
                    </a:lnTo>
                    <a:lnTo>
                      <a:pt x="94" y="253"/>
                    </a:lnTo>
                    <a:lnTo>
                      <a:pt x="102" y="245"/>
                    </a:lnTo>
                    <a:lnTo>
                      <a:pt x="110" y="238"/>
                    </a:lnTo>
                    <a:lnTo>
                      <a:pt x="119" y="230"/>
                    </a:lnTo>
                    <a:lnTo>
                      <a:pt x="127" y="222"/>
                    </a:lnTo>
                    <a:lnTo>
                      <a:pt x="137" y="213"/>
                    </a:lnTo>
                    <a:lnTo>
                      <a:pt x="146" y="205"/>
                    </a:lnTo>
                    <a:lnTo>
                      <a:pt x="156" y="195"/>
                    </a:lnTo>
                    <a:lnTo>
                      <a:pt x="164" y="188"/>
                    </a:lnTo>
                    <a:lnTo>
                      <a:pt x="173" y="178"/>
                    </a:lnTo>
                    <a:lnTo>
                      <a:pt x="183" y="170"/>
                    </a:lnTo>
                    <a:lnTo>
                      <a:pt x="192" y="161"/>
                    </a:lnTo>
                    <a:lnTo>
                      <a:pt x="202" y="151"/>
                    </a:lnTo>
                    <a:lnTo>
                      <a:pt x="212" y="144"/>
                    </a:lnTo>
                    <a:lnTo>
                      <a:pt x="221" y="134"/>
                    </a:lnTo>
                    <a:lnTo>
                      <a:pt x="229" y="126"/>
                    </a:lnTo>
                    <a:lnTo>
                      <a:pt x="238" y="119"/>
                    </a:lnTo>
                    <a:lnTo>
                      <a:pt x="246" y="109"/>
                    </a:lnTo>
                    <a:lnTo>
                      <a:pt x="254" y="101"/>
                    </a:lnTo>
                    <a:lnTo>
                      <a:pt x="261" y="94"/>
                    </a:lnTo>
                    <a:lnTo>
                      <a:pt x="269" y="88"/>
                    </a:lnTo>
                    <a:lnTo>
                      <a:pt x="275" y="80"/>
                    </a:lnTo>
                    <a:lnTo>
                      <a:pt x="283" y="74"/>
                    </a:lnTo>
                    <a:lnTo>
                      <a:pt x="288" y="67"/>
                    </a:lnTo>
                    <a:lnTo>
                      <a:pt x="294" y="61"/>
                    </a:lnTo>
                    <a:lnTo>
                      <a:pt x="302" y="55"/>
                    </a:lnTo>
                    <a:lnTo>
                      <a:pt x="307" y="49"/>
                    </a:lnTo>
                    <a:lnTo>
                      <a:pt x="315" y="44"/>
                    </a:lnTo>
                    <a:lnTo>
                      <a:pt x="321" y="38"/>
                    </a:lnTo>
                    <a:lnTo>
                      <a:pt x="329" y="34"/>
                    </a:lnTo>
                    <a:lnTo>
                      <a:pt x="334" y="28"/>
                    </a:lnTo>
                    <a:lnTo>
                      <a:pt x="340" y="25"/>
                    </a:lnTo>
                    <a:lnTo>
                      <a:pt x="348" y="21"/>
                    </a:lnTo>
                    <a:lnTo>
                      <a:pt x="354" y="17"/>
                    </a:lnTo>
                    <a:lnTo>
                      <a:pt x="359" y="13"/>
                    </a:lnTo>
                    <a:lnTo>
                      <a:pt x="365" y="11"/>
                    </a:lnTo>
                    <a:lnTo>
                      <a:pt x="371" y="7"/>
                    </a:lnTo>
                    <a:lnTo>
                      <a:pt x="377" y="5"/>
                    </a:lnTo>
                    <a:lnTo>
                      <a:pt x="380" y="3"/>
                    </a:lnTo>
                    <a:lnTo>
                      <a:pt x="386" y="1"/>
                    </a:lnTo>
                    <a:lnTo>
                      <a:pt x="390" y="0"/>
                    </a:lnTo>
                    <a:lnTo>
                      <a:pt x="394" y="0"/>
                    </a:lnTo>
                    <a:lnTo>
                      <a:pt x="398" y="0"/>
                    </a:lnTo>
                    <a:lnTo>
                      <a:pt x="402" y="0"/>
                    </a:lnTo>
                    <a:lnTo>
                      <a:pt x="403" y="0"/>
                    </a:lnTo>
                    <a:lnTo>
                      <a:pt x="407" y="0"/>
                    </a:lnTo>
                    <a:lnTo>
                      <a:pt x="409" y="1"/>
                    </a:lnTo>
                    <a:lnTo>
                      <a:pt x="409" y="3"/>
                    </a:lnTo>
                    <a:lnTo>
                      <a:pt x="411" y="5"/>
                    </a:lnTo>
                    <a:lnTo>
                      <a:pt x="411" y="9"/>
                    </a:lnTo>
                    <a:lnTo>
                      <a:pt x="411" y="13"/>
                    </a:lnTo>
                    <a:lnTo>
                      <a:pt x="411" y="17"/>
                    </a:lnTo>
                    <a:lnTo>
                      <a:pt x="409" y="21"/>
                    </a:lnTo>
                    <a:lnTo>
                      <a:pt x="407" y="26"/>
                    </a:lnTo>
                    <a:close/>
                  </a:path>
                </a:pathLst>
              </a:custGeom>
              <a:solidFill>
                <a:srgbClr val="479B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33" name="Freeform 909"/>
              <p:cNvSpPr>
                <a:spLocks noChangeAspect="1"/>
              </p:cNvSpPr>
              <p:nvPr/>
            </p:nvSpPr>
            <p:spPr bwMode="auto">
              <a:xfrm>
                <a:off x="1865" y="3213"/>
                <a:ext cx="289" cy="301"/>
              </a:xfrm>
              <a:custGeom>
                <a:avLst/>
                <a:gdLst>
                  <a:gd name="T0" fmla="*/ 14 w 380"/>
                  <a:gd name="T1" fmla="*/ 1 h 430"/>
                  <a:gd name="T2" fmla="*/ 14 w 380"/>
                  <a:gd name="T3" fmla="*/ 1 h 430"/>
                  <a:gd name="T4" fmla="*/ 14 w 380"/>
                  <a:gd name="T5" fmla="*/ 1 h 430"/>
                  <a:gd name="T6" fmla="*/ 13 w 380"/>
                  <a:gd name="T7" fmla="*/ 1 h 430"/>
                  <a:gd name="T8" fmla="*/ 13 w 380"/>
                  <a:gd name="T9" fmla="*/ 1 h 430"/>
                  <a:gd name="T10" fmla="*/ 13 w 380"/>
                  <a:gd name="T11" fmla="*/ 1 h 430"/>
                  <a:gd name="T12" fmla="*/ 12 w 380"/>
                  <a:gd name="T13" fmla="*/ 2 h 430"/>
                  <a:gd name="T14" fmla="*/ 12 w 380"/>
                  <a:gd name="T15" fmla="*/ 2 h 430"/>
                  <a:gd name="T16" fmla="*/ 12 w 380"/>
                  <a:gd name="T17" fmla="*/ 2 h 430"/>
                  <a:gd name="T18" fmla="*/ 11 w 380"/>
                  <a:gd name="T19" fmla="*/ 2 h 430"/>
                  <a:gd name="T20" fmla="*/ 11 w 380"/>
                  <a:gd name="T21" fmla="*/ 3 h 430"/>
                  <a:gd name="T22" fmla="*/ 10 w 380"/>
                  <a:gd name="T23" fmla="*/ 3 h 430"/>
                  <a:gd name="T24" fmla="*/ 9 w 380"/>
                  <a:gd name="T25" fmla="*/ 3 h 430"/>
                  <a:gd name="T26" fmla="*/ 8 w 380"/>
                  <a:gd name="T27" fmla="*/ 4 h 430"/>
                  <a:gd name="T28" fmla="*/ 7 w 380"/>
                  <a:gd name="T29" fmla="*/ 4 h 430"/>
                  <a:gd name="T30" fmla="*/ 6 w 380"/>
                  <a:gd name="T31" fmla="*/ 4 h 430"/>
                  <a:gd name="T32" fmla="*/ 5 w 380"/>
                  <a:gd name="T33" fmla="*/ 4 h 430"/>
                  <a:gd name="T34" fmla="*/ 4 w 380"/>
                  <a:gd name="T35" fmla="*/ 5 h 430"/>
                  <a:gd name="T36" fmla="*/ 4 w 380"/>
                  <a:gd name="T37" fmla="*/ 5 h 430"/>
                  <a:gd name="T38" fmla="*/ 3 w 380"/>
                  <a:gd name="T39" fmla="*/ 5 h 430"/>
                  <a:gd name="T40" fmla="*/ 2 w 380"/>
                  <a:gd name="T41" fmla="*/ 5 h 430"/>
                  <a:gd name="T42" fmla="*/ 2 w 380"/>
                  <a:gd name="T43" fmla="*/ 6 h 430"/>
                  <a:gd name="T44" fmla="*/ 2 w 380"/>
                  <a:gd name="T45" fmla="*/ 6 h 430"/>
                  <a:gd name="T46" fmla="*/ 2 w 380"/>
                  <a:gd name="T47" fmla="*/ 6 h 430"/>
                  <a:gd name="T48" fmla="*/ 2 w 380"/>
                  <a:gd name="T49" fmla="*/ 6 h 430"/>
                  <a:gd name="T50" fmla="*/ 2 w 380"/>
                  <a:gd name="T51" fmla="*/ 6 h 430"/>
                  <a:gd name="T52" fmla="*/ 2 w 380"/>
                  <a:gd name="T53" fmla="*/ 6 h 430"/>
                  <a:gd name="T54" fmla="*/ 0 w 380"/>
                  <a:gd name="T55" fmla="*/ 6 h 430"/>
                  <a:gd name="T56" fmla="*/ 2 w 380"/>
                  <a:gd name="T57" fmla="*/ 6 h 430"/>
                  <a:gd name="T58" fmla="*/ 2 w 380"/>
                  <a:gd name="T59" fmla="*/ 6 h 430"/>
                  <a:gd name="T60" fmla="*/ 2 w 380"/>
                  <a:gd name="T61" fmla="*/ 5 h 430"/>
                  <a:gd name="T62" fmla="*/ 2 w 380"/>
                  <a:gd name="T63" fmla="*/ 5 h 430"/>
                  <a:gd name="T64" fmla="*/ 2 w 380"/>
                  <a:gd name="T65" fmla="*/ 5 h 430"/>
                  <a:gd name="T66" fmla="*/ 2 w 380"/>
                  <a:gd name="T67" fmla="*/ 5 h 430"/>
                  <a:gd name="T68" fmla="*/ 2 w 380"/>
                  <a:gd name="T69" fmla="*/ 5 h 430"/>
                  <a:gd name="T70" fmla="*/ 2 w 380"/>
                  <a:gd name="T71" fmla="*/ 4 h 430"/>
                  <a:gd name="T72" fmla="*/ 2 w 380"/>
                  <a:gd name="T73" fmla="*/ 4 h 430"/>
                  <a:gd name="T74" fmla="*/ 2 w 380"/>
                  <a:gd name="T75" fmla="*/ 4 h 430"/>
                  <a:gd name="T76" fmla="*/ 2 w 380"/>
                  <a:gd name="T77" fmla="*/ 4 h 430"/>
                  <a:gd name="T78" fmla="*/ 2 w 380"/>
                  <a:gd name="T79" fmla="*/ 4 h 430"/>
                  <a:gd name="T80" fmla="*/ 2 w 380"/>
                  <a:gd name="T81" fmla="*/ 4 h 430"/>
                  <a:gd name="T82" fmla="*/ 2 w 380"/>
                  <a:gd name="T83" fmla="*/ 4 h 430"/>
                  <a:gd name="T84" fmla="*/ 2 w 380"/>
                  <a:gd name="T85" fmla="*/ 4 h 430"/>
                  <a:gd name="T86" fmla="*/ 2 w 380"/>
                  <a:gd name="T87" fmla="*/ 4 h 430"/>
                  <a:gd name="T88" fmla="*/ 3 w 380"/>
                  <a:gd name="T89" fmla="*/ 4 h 430"/>
                  <a:gd name="T90" fmla="*/ 4 w 380"/>
                  <a:gd name="T91" fmla="*/ 3 h 430"/>
                  <a:gd name="T92" fmla="*/ 5 w 380"/>
                  <a:gd name="T93" fmla="*/ 3 h 430"/>
                  <a:gd name="T94" fmla="*/ 6 w 380"/>
                  <a:gd name="T95" fmla="*/ 3 h 430"/>
                  <a:gd name="T96" fmla="*/ 7 w 380"/>
                  <a:gd name="T97" fmla="*/ 2 h 430"/>
                  <a:gd name="T98" fmla="*/ 8 w 380"/>
                  <a:gd name="T99" fmla="*/ 2 h 430"/>
                  <a:gd name="T100" fmla="*/ 8 w 380"/>
                  <a:gd name="T101" fmla="*/ 1 h 430"/>
                  <a:gd name="T102" fmla="*/ 9 w 380"/>
                  <a:gd name="T103" fmla="*/ 1 h 430"/>
                  <a:gd name="T104" fmla="*/ 10 w 380"/>
                  <a:gd name="T105" fmla="*/ 1 h 430"/>
                  <a:gd name="T106" fmla="*/ 11 w 380"/>
                  <a:gd name="T107" fmla="*/ 1 h 430"/>
                  <a:gd name="T108" fmla="*/ 11 w 380"/>
                  <a:gd name="T109" fmla="*/ 1 h 430"/>
                  <a:gd name="T110" fmla="*/ 12 w 380"/>
                  <a:gd name="T111" fmla="*/ 1 h 430"/>
                  <a:gd name="T112" fmla="*/ 13 w 380"/>
                  <a:gd name="T113" fmla="*/ 1 h 430"/>
                  <a:gd name="T114" fmla="*/ 13 w 380"/>
                  <a:gd name="T115" fmla="*/ 1 h 430"/>
                  <a:gd name="T116" fmla="*/ 14 w 380"/>
                  <a:gd name="T117" fmla="*/ 0 h 430"/>
                  <a:gd name="T118" fmla="*/ 14 w 380"/>
                  <a:gd name="T119" fmla="*/ 0 h 430"/>
                  <a:gd name="T120" fmla="*/ 14 w 380"/>
                  <a:gd name="T121" fmla="*/ 1 h 430"/>
                  <a:gd name="T122" fmla="*/ 14 w 380"/>
                  <a:gd name="T123" fmla="*/ 1 h 430"/>
                  <a:gd name="T124" fmla="*/ 14 w 380"/>
                  <a:gd name="T125" fmla="*/ 1 h 43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0"/>
                  <a:gd name="T190" fmla="*/ 0 h 430"/>
                  <a:gd name="T191" fmla="*/ 380 w 380"/>
                  <a:gd name="T192" fmla="*/ 430 h 43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0" h="430">
                    <a:moveTo>
                      <a:pt x="377" y="23"/>
                    </a:moveTo>
                    <a:lnTo>
                      <a:pt x="377" y="27"/>
                    </a:lnTo>
                    <a:lnTo>
                      <a:pt x="375" y="31"/>
                    </a:lnTo>
                    <a:lnTo>
                      <a:pt x="373" y="35"/>
                    </a:lnTo>
                    <a:lnTo>
                      <a:pt x="371" y="39"/>
                    </a:lnTo>
                    <a:lnTo>
                      <a:pt x="369" y="43"/>
                    </a:lnTo>
                    <a:lnTo>
                      <a:pt x="367" y="46"/>
                    </a:lnTo>
                    <a:lnTo>
                      <a:pt x="367" y="50"/>
                    </a:lnTo>
                    <a:lnTo>
                      <a:pt x="365" y="56"/>
                    </a:lnTo>
                    <a:lnTo>
                      <a:pt x="363" y="60"/>
                    </a:lnTo>
                    <a:lnTo>
                      <a:pt x="359" y="64"/>
                    </a:lnTo>
                    <a:lnTo>
                      <a:pt x="357" y="70"/>
                    </a:lnTo>
                    <a:lnTo>
                      <a:pt x="355" y="73"/>
                    </a:lnTo>
                    <a:lnTo>
                      <a:pt x="354" y="79"/>
                    </a:lnTo>
                    <a:lnTo>
                      <a:pt x="352" y="83"/>
                    </a:lnTo>
                    <a:lnTo>
                      <a:pt x="348" y="89"/>
                    </a:lnTo>
                    <a:lnTo>
                      <a:pt x="346" y="94"/>
                    </a:lnTo>
                    <a:lnTo>
                      <a:pt x="344" y="98"/>
                    </a:lnTo>
                    <a:lnTo>
                      <a:pt x="340" y="104"/>
                    </a:lnTo>
                    <a:lnTo>
                      <a:pt x="338" y="110"/>
                    </a:lnTo>
                    <a:lnTo>
                      <a:pt x="334" y="116"/>
                    </a:lnTo>
                    <a:lnTo>
                      <a:pt x="331" y="119"/>
                    </a:lnTo>
                    <a:lnTo>
                      <a:pt x="329" y="125"/>
                    </a:lnTo>
                    <a:lnTo>
                      <a:pt x="325" y="131"/>
                    </a:lnTo>
                    <a:lnTo>
                      <a:pt x="321" y="137"/>
                    </a:lnTo>
                    <a:lnTo>
                      <a:pt x="317" y="141"/>
                    </a:lnTo>
                    <a:lnTo>
                      <a:pt x="313" y="146"/>
                    </a:lnTo>
                    <a:lnTo>
                      <a:pt x="309" y="152"/>
                    </a:lnTo>
                    <a:lnTo>
                      <a:pt x="306" y="158"/>
                    </a:lnTo>
                    <a:lnTo>
                      <a:pt x="302" y="162"/>
                    </a:lnTo>
                    <a:lnTo>
                      <a:pt x="296" y="167"/>
                    </a:lnTo>
                    <a:lnTo>
                      <a:pt x="292" y="173"/>
                    </a:lnTo>
                    <a:lnTo>
                      <a:pt x="286" y="179"/>
                    </a:lnTo>
                    <a:lnTo>
                      <a:pt x="283" y="183"/>
                    </a:lnTo>
                    <a:lnTo>
                      <a:pt x="277" y="190"/>
                    </a:lnTo>
                    <a:lnTo>
                      <a:pt x="269" y="196"/>
                    </a:lnTo>
                    <a:lnTo>
                      <a:pt x="263" y="202"/>
                    </a:lnTo>
                    <a:lnTo>
                      <a:pt x="256" y="210"/>
                    </a:lnTo>
                    <a:lnTo>
                      <a:pt x="248" y="217"/>
                    </a:lnTo>
                    <a:lnTo>
                      <a:pt x="238" y="225"/>
                    </a:lnTo>
                    <a:lnTo>
                      <a:pt x="231" y="235"/>
                    </a:lnTo>
                    <a:lnTo>
                      <a:pt x="221" y="242"/>
                    </a:lnTo>
                    <a:lnTo>
                      <a:pt x="212" y="252"/>
                    </a:lnTo>
                    <a:lnTo>
                      <a:pt x="202" y="260"/>
                    </a:lnTo>
                    <a:lnTo>
                      <a:pt x="192" y="269"/>
                    </a:lnTo>
                    <a:lnTo>
                      <a:pt x="183" y="279"/>
                    </a:lnTo>
                    <a:lnTo>
                      <a:pt x="173" y="286"/>
                    </a:lnTo>
                    <a:lnTo>
                      <a:pt x="164" y="296"/>
                    </a:lnTo>
                    <a:lnTo>
                      <a:pt x="154" y="306"/>
                    </a:lnTo>
                    <a:lnTo>
                      <a:pt x="144" y="313"/>
                    </a:lnTo>
                    <a:lnTo>
                      <a:pt x="135" y="321"/>
                    </a:lnTo>
                    <a:lnTo>
                      <a:pt x="127" y="331"/>
                    </a:lnTo>
                    <a:lnTo>
                      <a:pt x="118" y="338"/>
                    </a:lnTo>
                    <a:lnTo>
                      <a:pt x="110" y="346"/>
                    </a:lnTo>
                    <a:lnTo>
                      <a:pt x="102" y="352"/>
                    </a:lnTo>
                    <a:lnTo>
                      <a:pt x="95" y="359"/>
                    </a:lnTo>
                    <a:lnTo>
                      <a:pt x="87" y="365"/>
                    </a:lnTo>
                    <a:lnTo>
                      <a:pt x="81" y="371"/>
                    </a:lnTo>
                    <a:lnTo>
                      <a:pt x="75" y="375"/>
                    </a:lnTo>
                    <a:lnTo>
                      <a:pt x="71" y="381"/>
                    </a:lnTo>
                    <a:lnTo>
                      <a:pt x="68" y="384"/>
                    </a:lnTo>
                    <a:lnTo>
                      <a:pt x="64" y="386"/>
                    </a:lnTo>
                    <a:lnTo>
                      <a:pt x="62" y="388"/>
                    </a:lnTo>
                    <a:lnTo>
                      <a:pt x="60" y="390"/>
                    </a:lnTo>
                    <a:lnTo>
                      <a:pt x="52" y="398"/>
                    </a:lnTo>
                    <a:lnTo>
                      <a:pt x="47" y="404"/>
                    </a:lnTo>
                    <a:lnTo>
                      <a:pt x="41" y="409"/>
                    </a:lnTo>
                    <a:lnTo>
                      <a:pt x="35" y="415"/>
                    </a:lnTo>
                    <a:lnTo>
                      <a:pt x="31" y="419"/>
                    </a:lnTo>
                    <a:lnTo>
                      <a:pt x="25" y="421"/>
                    </a:lnTo>
                    <a:lnTo>
                      <a:pt x="22" y="425"/>
                    </a:lnTo>
                    <a:lnTo>
                      <a:pt x="20" y="427"/>
                    </a:lnTo>
                    <a:lnTo>
                      <a:pt x="16" y="429"/>
                    </a:lnTo>
                    <a:lnTo>
                      <a:pt x="12" y="430"/>
                    </a:lnTo>
                    <a:lnTo>
                      <a:pt x="10" y="430"/>
                    </a:lnTo>
                    <a:lnTo>
                      <a:pt x="8" y="430"/>
                    </a:lnTo>
                    <a:lnTo>
                      <a:pt x="6" y="430"/>
                    </a:lnTo>
                    <a:lnTo>
                      <a:pt x="4" y="430"/>
                    </a:lnTo>
                    <a:lnTo>
                      <a:pt x="4" y="429"/>
                    </a:lnTo>
                    <a:lnTo>
                      <a:pt x="2" y="427"/>
                    </a:lnTo>
                    <a:lnTo>
                      <a:pt x="2" y="425"/>
                    </a:lnTo>
                    <a:lnTo>
                      <a:pt x="0" y="421"/>
                    </a:lnTo>
                    <a:lnTo>
                      <a:pt x="0" y="419"/>
                    </a:lnTo>
                    <a:lnTo>
                      <a:pt x="0" y="417"/>
                    </a:lnTo>
                    <a:lnTo>
                      <a:pt x="0" y="413"/>
                    </a:lnTo>
                    <a:lnTo>
                      <a:pt x="0" y="409"/>
                    </a:lnTo>
                    <a:lnTo>
                      <a:pt x="2" y="407"/>
                    </a:lnTo>
                    <a:lnTo>
                      <a:pt x="2" y="404"/>
                    </a:lnTo>
                    <a:lnTo>
                      <a:pt x="2" y="400"/>
                    </a:lnTo>
                    <a:lnTo>
                      <a:pt x="2" y="396"/>
                    </a:lnTo>
                    <a:lnTo>
                      <a:pt x="2" y="392"/>
                    </a:lnTo>
                    <a:lnTo>
                      <a:pt x="2" y="388"/>
                    </a:lnTo>
                    <a:lnTo>
                      <a:pt x="4" y="384"/>
                    </a:lnTo>
                    <a:lnTo>
                      <a:pt x="4" y="382"/>
                    </a:lnTo>
                    <a:lnTo>
                      <a:pt x="4" y="379"/>
                    </a:lnTo>
                    <a:lnTo>
                      <a:pt x="4" y="375"/>
                    </a:lnTo>
                    <a:lnTo>
                      <a:pt x="4" y="371"/>
                    </a:lnTo>
                    <a:lnTo>
                      <a:pt x="4" y="367"/>
                    </a:lnTo>
                    <a:lnTo>
                      <a:pt x="6" y="363"/>
                    </a:lnTo>
                    <a:lnTo>
                      <a:pt x="6" y="359"/>
                    </a:lnTo>
                    <a:lnTo>
                      <a:pt x="8" y="356"/>
                    </a:lnTo>
                    <a:lnTo>
                      <a:pt x="8" y="352"/>
                    </a:lnTo>
                    <a:lnTo>
                      <a:pt x="10" y="348"/>
                    </a:lnTo>
                    <a:lnTo>
                      <a:pt x="12" y="344"/>
                    </a:lnTo>
                    <a:lnTo>
                      <a:pt x="12" y="340"/>
                    </a:lnTo>
                    <a:lnTo>
                      <a:pt x="14" y="336"/>
                    </a:lnTo>
                    <a:lnTo>
                      <a:pt x="16" y="333"/>
                    </a:lnTo>
                    <a:lnTo>
                      <a:pt x="18" y="329"/>
                    </a:lnTo>
                    <a:lnTo>
                      <a:pt x="20" y="325"/>
                    </a:lnTo>
                    <a:lnTo>
                      <a:pt x="20" y="321"/>
                    </a:lnTo>
                    <a:lnTo>
                      <a:pt x="22" y="317"/>
                    </a:lnTo>
                    <a:lnTo>
                      <a:pt x="24" y="313"/>
                    </a:lnTo>
                    <a:lnTo>
                      <a:pt x="25" y="310"/>
                    </a:lnTo>
                    <a:lnTo>
                      <a:pt x="27" y="308"/>
                    </a:lnTo>
                    <a:lnTo>
                      <a:pt x="29" y="304"/>
                    </a:lnTo>
                    <a:lnTo>
                      <a:pt x="31" y="302"/>
                    </a:lnTo>
                    <a:lnTo>
                      <a:pt x="31" y="298"/>
                    </a:lnTo>
                    <a:lnTo>
                      <a:pt x="33" y="296"/>
                    </a:lnTo>
                    <a:lnTo>
                      <a:pt x="35" y="294"/>
                    </a:lnTo>
                    <a:lnTo>
                      <a:pt x="35" y="292"/>
                    </a:lnTo>
                    <a:lnTo>
                      <a:pt x="37" y="290"/>
                    </a:lnTo>
                    <a:lnTo>
                      <a:pt x="37" y="288"/>
                    </a:lnTo>
                    <a:lnTo>
                      <a:pt x="39" y="286"/>
                    </a:lnTo>
                    <a:lnTo>
                      <a:pt x="39" y="285"/>
                    </a:lnTo>
                    <a:lnTo>
                      <a:pt x="41" y="285"/>
                    </a:lnTo>
                    <a:lnTo>
                      <a:pt x="41" y="283"/>
                    </a:lnTo>
                    <a:lnTo>
                      <a:pt x="43" y="281"/>
                    </a:lnTo>
                    <a:lnTo>
                      <a:pt x="45" y="279"/>
                    </a:lnTo>
                    <a:lnTo>
                      <a:pt x="48" y="275"/>
                    </a:lnTo>
                    <a:lnTo>
                      <a:pt x="52" y="271"/>
                    </a:lnTo>
                    <a:lnTo>
                      <a:pt x="58" y="267"/>
                    </a:lnTo>
                    <a:lnTo>
                      <a:pt x="62" y="262"/>
                    </a:lnTo>
                    <a:lnTo>
                      <a:pt x="68" y="256"/>
                    </a:lnTo>
                    <a:lnTo>
                      <a:pt x="75" y="250"/>
                    </a:lnTo>
                    <a:lnTo>
                      <a:pt x="81" y="244"/>
                    </a:lnTo>
                    <a:lnTo>
                      <a:pt x="89" y="237"/>
                    </a:lnTo>
                    <a:lnTo>
                      <a:pt x="96" y="231"/>
                    </a:lnTo>
                    <a:lnTo>
                      <a:pt x="104" y="223"/>
                    </a:lnTo>
                    <a:lnTo>
                      <a:pt x="112" y="215"/>
                    </a:lnTo>
                    <a:lnTo>
                      <a:pt x="121" y="208"/>
                    </a:lnTo>
                    <a:lnTo>
                      <a:pt x="129" y="198"/>
                    </a:lnTo>
                    <a:lnTo>
                      <a:pt x="139" y="190"/>
                    </a:lnTo>
                    <a:lnTo>
                      <a:pt x="148" y="183"/>
                    </a:lnTo>
                    <a:lnTo>
                      <a:pt x="156" y="173"/>
                    </a:lnTo>
                    <a:lnTo>
                      <a:pt x="166" y="166"/>
                    </a:lnTo>
                    <a:lnTo>
                      <a:pt x="175" y="158"/>
                    </a:lnTo>
                    <a:lnTo>
                      <a:pt x="183" y="148"/>
                    </a:lnTo>
                    <a:lnTo>
                      <a:pt x="192" y="141"/>
                    </a:lnTo>
                    <a:lnTo>
                      <a:pt x="202" y="131"/>
                    </a:lnTo>
                    <a:lnTo>
                      <a:pt x="210" y="123"/>
                    </a:lnTo>
                    <a:lnTo>
                      <a:pt x="217" y="116"/>
                    </a:lnTo>
                    <a:lnTo>
                      <a:pt x="225" y="108"/>
                    </a:lnTo>
                    <a:lnTo>
                      <a:pt x="235" y="100"/>
                    </a:lnTo>
                    <a:lnTo>
                      <a:pt x="240" y="93"/>
                    </a:lnTo>
                    <a:lnTo>
                      <a:pt x="248" y="87"/>
                    </a:lnTo>
                    <a:lnTo>
                      <a:pt x="254" y="79"/>
                    </a:lnTo>
                    <a:lnTo>
                      <a:pt x="260" y="73"/>
                    </a:lnTo>
                    <a:lnTo>
                      <a:pt x="265" y="68"/>
                    </a:lnTo>
                    <a:lnTo>
                      <a:pt x="271" y="62"/>
                    </a:lnTo>
                    <a:lnTo>
                      <a:pt x="277" y="56"/>
                    </a:lnTo>
                    <a:lnTo>
                      <a:pt x="284" y="50"/>
                    </a:lnTo>
                    <a:lnTo>
                      <a:pt x="290" y="46"/>
                    </a:lnTo>
                    <a:lnTo>
                      <a:pt x="296" y="41"/>
                    </a:lnTo>
                    <a:lnTo>
                      <a:pt x="302" y="37"/>
                    </a:lnTo>
                    <a:lnTo>
                      <a:pt x="308" y="31"/>
                    </a:lnTo>
                    <a:lnTo>
                      <a:pt x="313" y="27"/>
                    </a:lnTo>
                    <a:lnTo>
                      <a:pt x="319" y="23"/>
                    </a:lnTo>
                    <a:lnTo>
                      <a:pt x="325" y="20"/>
                    </a:lnTo>
                    <a:lnTo>
                      <a:pt x="331" y="16"/>
                    </a:lnTo>
                    <a:lnTo>
                      <a:pt x="334" y="14"/>
                    </a:lnTo>
                    <a:lnTo>
                      <a:pt x="340" y="10"/>
                    </a:lnTo>
                    <a:lnTo>
                      <a:pt x="344" y="8"/>
                    </a:lnTo>
                    <a:lnTo>
                      <a:pt x="350" y="6"/>
                    </a:lnTo>
                    <a:lnTo>
                      <a:pt x="354" y="4"/>
                    </a:lnTo>
                    <a:lnTo>
                      <a:pt x="357" y="2"/>
                    </a:lnTo>
                    <a:lnTo>
                      <a:pt x="361" y="0"/>
                    </a:lnTo>
                    <a:lnTo>
                      <a:pt x="365" y="0"/>
                    </a:lnTo>
                    <a:lnTo>
                      <a:pt x="369" y="0"/>
                    </a:lnTo>
                    <a:lnTo>
                      <a:pt x="371" y="0"/>
                    </a:lnTo>
                    <a:lnTo>
                      <a:pt x="375" y="0"/>
                    </a:lnTo>
                    <a:lnTo>
                      <a:pt x="377" y="0"/>
                    </a:lnTo>
                    <a:lnTo>
                      <a:pt x="379" y="2"/>
                    </a:lnTo>
                    <a:lnTo>
                      <a:pt x="380" y="4"/>
                    </a:lnTo>
                    <a:lnTo>
                      <a:pt x="380" y="6"/>
                    </a:lnTo>
                    <a:lnTo>
                      <a:pt x="380" y="8"/>
                    </a:lnTo>
                    <a:lnTo>
                      <a:pt x="380" y="12"/>
                    </a:lnTo>
                    <a:lnTo>
                      <a:pt x="380" y="16"/>
                    </a:lnTo>
                    <a:lnTo>
                      <a:pt x="379" y="20"/>
                    </a:lnTo>
                    <a:lnTo>
                      <a:pt x="377" y="23"/>
                    </a:lnTo>
                    <a:close/>
                  </a:path>
                </a:pathLst>
              </a:custGeom>
              <a:solidFill>
                <a:srgbClr val="51A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34" name="Freeform 910"/>
              <p:cNvSpPr>
                <a:spLocks noChangeAspect="1"/>
              </p:cNvSpPr>
              <p:nvPr/>
            </p:nvSpPr>
            <p:spPr bwMode="auto">
              <a:xfrm>
                <a:off x="1885" y="3216"/>
                <a:ext cx="264" cy="276"/>
              </a:xfrm>
              <a:custGeom>
                <a:avLst/>
                <a:gdLst>
                  <a:gd name="T0" fmla="*/ 12 w 348"/>
                  <a:gd name="T1" fmla="*/ 1 h 394"/>
                  <a:gd name="T2" fmla="*/ 12 w 348"/>
                  <a:gd name="T3" fmla="*/ 1 h 394"/>
                  <a:gd name="T4" fmla="*/ 11 w 348"/>
                  <a:gd name="T5" fmla="*/ 1 h 394"/>
                  <a:gd name="T6" fmla="*/ 11 w 348"/>
                  <a:gd name="T7" fmla="*/ 1 h 394"/>
                  <a:gd name="T8" fmla="*/ 11 w 348"/>
                  <a:gd name="T9" fmla="*/ 1 h 394"/>
                  <a:gd name="T10" fmla="*/ 11 w 348"/>
                  <a:gd name="T11" fmla="*/ 1 h 394"/>
                  <a:gd name="T12" fmla="*/ 11 w 348"/>
                  <a:gd name="T13" fmla="*/ 1 h 394"/>
                  <a:gd name="T14" fmla="*/ 11 w 348"/>
                  <a:gd name="T15" fmla="*/ 1 h 394"/>
                  <a:gd name="T16" fmla="*/ 11 w 348"/>
                  <a:gd name="T17" fmla="*/ 2 h 394"/>
                  <a:gd name="T18" fmla="*/ 10 w 348"/>
                  <a:gd name="T19" fmla="*/ 2 h 394"/>
                  <a:gd name="T20" fmla="*/ 10 w 348"/>
                  <a:gd name="T21" fmla="*/ 2 h 394"/>
                  <a:gd name="T22" fmla="*/ 8 w 348"/>
                  <a:gd name="T23" fmla="*/ 3 h 394"/>
                  <a:gd name="T24" fmla="*/ 8 w 348"/>
                  <a:gd name="T25" fmla="*/ 3 h 394"/>
                  <a:gd name="T26" fmla="*/ 8 w 348"/>
                  <a:gd name="T27" fmla="*/ 3 h 394"/>
                  <a:gd name="T28" fmla="*/ 6 w 348"/>
                  <a:gd name="T29" fmla="*/ 4 h 394"/>
                  <a:gd name="T30" fmla="*/ 6 w 348"/>
                  <a:gd name="T31" fmla="*/ 4 h 394"/>
                  <a:gd name="T32" fmla="*/ 5 w 348"/>
                  <a:gd name="T33" fmla="*/ 4 h 394"/>
                  <a:gd name="T34" fmla="*/ 4 w 348"/>
                  <a:gd name="T35" fmla="*/ 4 h 394"/>
                  <a:gd name="T36" fmla="*/ 3 w 348"/>
                  <a:gd name="T37" fmla="*/ 4 h 394"/>
                  <a:gd name="T38" fmla="*/ 3 w 348"/>
                  <a:gd name="T39" fmla="*/ 5 h 394"/>
                  <a:gd name="T40" fmla="*/ 2 w 348"/>
                  <a:gd name="T41" fmla="*/ 5 h 394"/>
                  <a:gd name="T42" fmla="*/ 2 w 348"/>
                  <a:gd name="T43" fmla="*/ 6 h 394"/>
                  <a:gd name="T44" fmla="*/ 2 w 348"/>
                  <a:gd name="T45" fmla="*/ 6 h 394"/>
                  <a:gd name="T46" fmla="*/ 2 w 348"/>
                  <a:gd name="T47" fmla="*/ 6 h 394"/>
                  <a:gd name="T48" fmla="*/ 2 w 348"/>
                  <a:gd name="T49" fmla="*/ 6 h 394"/>
                  <a:gd name="T50" fmla="*/ 2 w 348"/>
                  <a:gd name="T51" fmla="*/ 6 h 394"/>
                  <a:gd name="T52" fmla="*/ 2 w 348"/>
                  <a:gd name="T53" fmla="*/ 6 h 394"/>
                  <a:gd name="T54" fmla="*/ 0 w 348"/>
                  <a:gd name="T55" fmla="*/ 6 h 394"/>
                  <a:gd name="T56" fmla="*/ 0 w 348"/>
                  <a:gd name="T57" fmla="*/ 6 h 394"/>
                  <a:gd name="T58" fmla="*/ 0 w 348"/>
                  <a:gd name="T59" fmla="*/ 6 h 394"/>
                  <a:gd name="T60" fmla="*/ 2 w 348"/>
                  <a:gd name="T61" fmla="*/ 5 h 394"/>
                  <a:gd name="T62" fmla="*/ 2 w 348"/>
                  <a:gd name="T63" fmla="*/ 5 h 394"/>
                  <a:gd name="T64" fmla="*/ 2 w 348"/>
                  <a:gd name="T65" fmla="*/ 5 h 394"/>
                  <a:gd name="T66" fmla="*/ 2 w 348"/>
                  <a:gd name="T67" fmla="*/ 4 h 394"/>
                  <a:gd name="T68" fmla="*/ 2 w 348"/>
                  <a:gd name="T69" fmla="*/ 4 h 394"/>
                  <a:gd name="T70" fmla="*/ 2 w 348"/>
                  <a:gd name="T71" fmla="*/ 4 h 394"/>
                  <a:gd name="T72" fmla="*/ 2 w 348"/>
                  <a:gd name="T73" fmla="*/ 4 h 394"/>
                  <a:gd name="T74" fmla="*/ 2 w 348"/>
                  <a:gd name="T75" fmla="*/ 4 h 394"/>
                  <a:gd name="T76" fmla="*/ 2 w 348"/>
                  <a:gd name="T77" fmla="*/ 4 h 394"/>
                  <a:gd name="T78" fmla="*/ 2 w 348"/>
                  <a:gd name="T79" fmla="*/ 4 h 394"/>
                  <a:gd name="T80" fmla="*/ 2 w 348"/>
                  <a:gd name="T81" fmla="*/ 4 h 394"/>
                  <a:gd name="T82" fmla="*/ 2 w 348"/>
                  <a:gd name="T83" fmla="*/ 4 h 394"/>
                  <a:gd name="T84" fmla="*/ 2 w 348"/>
                  <a:gd name="T85" fmla="*/ 4 h 394"/>
                  <a:gd name="T86" fmla="*/ 3 w 348"/>
                  <a:gd name="T87" fmla="*/ 4 h 394"/>
                  <a:gd name="T88" fmla="*/ 4 w 348"/>
                  <a:gd name="T89" fmla="*/ 3 h 394"/>
                  <a:gd name="T90" fmla="*/ 4 w 348"/>
                  <a:gd name="T91" fmla="*/ 3 h 394"/>
                  <a:gd name="T92" fmla="*/ 5 w 348"/>
                  <a:gd name="T93" fmla="*/ 3 h 394"/>
                  <a:gd name="T94" fmla="*/ 6 w 348"/>
                  <a:gd name="T95" fmla="*/ 2 h 394"/>
                  <a:gd name="T96" fmla="*/ 6 w 348"/>
                  <a:gd name="T97" fmla="*/ 2 h 394"/>
                  <a:gd name="T98" fmla="*/ 8 w 348"/>
                  <a:gd name="T99" fmla="*/ 1 h 394"/>
                  <a:gd name="T100" fmla="*/ 8 w 348"/>
                  <a:gd name="T101" fmla="*/ 1 h 394"/>
                  <a:gd name="T102" fmla="*/ 8 w 348"/>
                  <a:gd name="T103" fmla="*/ 1 h 394"/>
                  <a:gd name="T104" fmla="*/ 10 w 348"/>
                  <a:gd name="T105" fmla="*/ 1 h 394"/>
                  <a:gd name="T106" fmla="*/ 11 w 348"/>
                  <a:gd name="T107" fmla="*/ 1 h 394"/>
                  <a:gd name="T108" fmla="*/ 11 w 348"/>
                  <a:gd name="T109" fmla="*/ 1 h 394"/>
                  <a:gd name="T110" fmla="*/ 11 w 348"/>
                  <a:gd name="T111" fmla="*/ 1 h 394"/>
                  <a:gd name="T112" fmla="*/ 11 w 348"/>
                  <a:gd name="T113" fmla="*/ 1 h 394"/>
                  <a:gd name="T114" fmla="*/ 11 w 348"/>
                  <a:gd name="T115" fmla="*/ 0 h 394"/>
                  <a:gd name="T116" fmla="*/ 12 w 348"/>
                  <a:gd name="T117" fmla="*/ 0 h 394"/>
                  <a:gd name="T118" fmla="*/ 13 w 348"/>
                  <a:gd name="T119" fmla="*/ 1 h 394"/>
                  <a:gd name="T120" fmla="*/ 13 w 348"/>
                  <a:gd name="T121" fmla="*/ 1 h 394"/>
                  <a:gd name="T122" fmla="*/ 13 w 348"/>
                  <a:gd name="T123" fmla="*/ 1 h 39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48"/>
                  <a:gd name="T187" fmla="*/ 0 h 394"/>
                  <a:gd name="T188" fmla="*/ 348 w 348"/>
                  <a:gd name="T189" fmla="*/ 394 h 39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48" h="394">
                    <a:moveTo>
                      <a:pt x="344" y="21"/>
                    </a:moveTo>
                    <a:lnTo>
                      <a:pt x="344" y="23"/>
                    </a:lnTo>
                    <a:lnTo>
                      <a:pt x="342" y="27"/>
                    </a:lnTo>
                    <a:lnTo>
                      <a:pt x="340" y="31"/>
                    </a:lnTo>
                    <a:lnTo>
                      <a:pt x="340" y="33"/>
                    </a:lnTo>
                    <a:lnTo>
                      <a:pt x="338" y="37"/>
                    </a:lnTo>
                    <a:lnTo>
                      <a:pt x="336" y="41"/>
                    </a:lnTo>
                    <a:lnTo>
                      <a:pt x="334" y="44"/>
                    </a:lnTo>
                    <a:lnTo>
                      <a:pt x="332" y="48"/>
                    </a:lnTo>
                    <a:lnTo>
                      <a:pt x="330" y="52"/>
                    </a:lnTo>
                    <a:lnTo>
                      <a:pt x="330" y="56"/>
                    </a:lnTo>
                    <a:lnTo>
                      <a:pt x="327" y="60"/>
                    </a:lnTo>
                    <a:lnTo>
                      <a:pt x="325" y="64"/>
                    </a:lnTo>
                    <a:lnTo>
                      <a:pt x="323" y="67"/>
                    </a:lnTo>
                    <a:lnTo>
                      <a:pt x="321" y="71"/>
                    </a:lnTo>
                    <a:lnTo>
                      <a:pt x="319" y="75"/>
                    </a:lnTo>
                    <a:lnTo>
                      <a:pt x="317" y="81"/>
                    </a:lnTo>
                    <a:lnTo>
                      <a:pt x="315" y="85"/>
                    </a:lnTo>
                    <a:lnTo>
                      <a:pt x="311" y="89"/>
                    </a:lnTo>
                    <a:lnTo>
                      <a:pt x="309" y="92"/>
                    </a:lnTo>
                    <a:lnTo>
                      <a:pt x="306" y="98"/>
                    </a:lnTo>
                    <a:lnTo>
                      <a:pt x="304" y="102"/>
                    </a:lnTo>
                    <a:lnTo>
                      <a:pt x="300" y="106"/>
                    </a:lnTo>
                    <a:lnTo>
                      <a:pt x="298" y="112"/>
                    </a:lnTo>
                    <a:lnTo>
                      <a:pt x="294" y="115"/>
                    </a:lnTo>
                    <a:lnTo>
                      <a:pt x="290" y="119"/>
                    </a:lnTo>
                    <a:lnTo>
                      <a:pt x="286" y="125"/>
                    </a:lnTo>
                    <a:lnTo>
                      <a:pt x="284" y="129"/>
                    </a:lnTo>
                    <a:lnTo>
                      <a:pt x="281" y="133"/>
                    </a:lnTo>
                    <a:lnTo>
                      <a:pt x="277" y="138"/>
                    </a:lnTo>
                    <a:lnTo>
                      <a:pt x="273" y="142"/>
                    </a:lnTo>
                    <a:lnTo>
                      <a:pt x="269" y="146"/>
                    </a:lnTo>
                    <a:lnTo>
                      <a:pt x="263" y="152"/>
                    </a:lnTo>
                    <a:lnTo>
                      <a:pt x="259" y="156"/>
                    </a:lnTo>
                    <a:lnTo>
                      <a:pt x="254" y="162"/>
                    </a:lnTo>
                    <a:lnTo>
                      <a:pt x="248" y="167"/>
                    </a:lnTo>
                    <a:lnTo>
                      <a:pt x="242" y="173"/>
                    </a:lnTo>
                    <a:lnTo>
                      <a:pt x="235" y="181"/>
                    </a:lnTo>
                    <a:lnTo>
                      <a:pt x="229" y="188"/>
                    </a:lnTo>
                    <a:lnTo>
                      <a:pt x="221" y="196"/>
                    </a:lnTo>
                    <a:lnTo>
                      <a:pt x="212" y="204"/>
                    </a:lnTo>
                    <a:lnTo>
                      <a:pt x="204" y="211"/>
                    </a:lnTo>
                    <a:lnTo>
                      <a:pt x="196" y="219"/>
                    </a:lnTo>
                    <a:lnTo>
                      <a:pt x="187" y="229"/>
                    </a:lnTo>
                    <a:lnTo>
                      <a:pt x="179" y="236"/>
                    </a:lnTo>
                    <a:lnTo>
                      <a:pt x="169" y="246"/>
                    </a:lnTo>
                    <a:lnTo>
                      <a:pt x="160" y="254"/>
                    </a:lnTo>
                    <a:lnTo>
                      <a:pt x="152" y="263"/>
                    </a:lnTo>
                    <a:lnTo>
                      <a:pt x="142" y="271"/>
                    </a:lnTo>
                    <a:lnTo>
                      <a:pt x="133" y="281"/>
                    </a:lnTo>
                    <a:lnTo>
                      <a:pt x="125" y="288"/>
                    </a:lnTo>
                    <a:lnTo>
                      <a:pt x="117" y="296"/>
                    </a:lnTo>
                    <a:lnTo>
                      <a:pt x="108" y="304"/>
                    </a:lnTo>
                    <a:lnTo>
                      <a:pt x="102" y="311"/>
                    </a:lnTo>
                    <a:lnTo>
                      <a:pt x="94" y="319"/>
                    </a:lnTo>
                    <a:lnTo>
                      <a:pt x="87" y="325"/>
                    </a:lnTo>
                    <a:lnTo>
                      <a:pt x="81" y="330"/>
                    </a:lnTo>
                    <a:lnTo>
                      <a:pt x="75" y="336"/>
                    </a:lnTo>
                    <a:lnTo>
                      <a:pt x="70" y="342"/>
                    </a:lnTo>
                    <a:lnTo>
                      <a:pt x="66" y="346"/>
                    </a:lnTo>
                    <a:lnTo>
                      <a:pt x="62" y="350"/>
                    </a:lnTo>
                    <a:lnTo>
                      <a:pt x="58" y="352"/>
                    </a:lnTo>
                    <a:lnTo>
                      <a:pt x="56" y="354"/>
                    </a:lnTo>
                    <a:lnTo>
                      <a:pt x="54" y="355"/>
                    </a:lnTo>
                    <a:lnTo>
                      <a:pt x="48" y="363"/>
                    </a:lnTo>
                    <a:lnTo>
                      <a:pt x="43" y="367"/>
                    </a:lnTo>
                    <a:lnTo>
                      <a:pt x="39" y="373"/>
                    </a:lnTo>
                    <a:lnTo>
                      <a:pt x="33" y="377"/>
                    </a:lnTo>
                    <a:lnTo>
                      <a:pt x="29" y="380"/>
                    </a:lnTo>
                    <a:lnTo>
                      <a:pt x="25" y="384"/>
                    </a:lnTo>
                    <a:lnTo>
                      <a:pt x="22" y="386"/>
                    </a:lnTo>
                    <a:lnTo>
                      <a:pt x="18" y="388"/>
                    </a:lnTo>
                    <a:lnTo>
                      <a:pt x="16" y="390"/>
                    </a:lnTo>
                    <a:lnTo>
                      <a:pt x="14" y="392"/>
                    </a:lnTo>
                    <a:lnTo>
                      <a:pt x="10" y="392"/>
                    </a:lnTo>
                    <a:lnTo>
                      <a:pt x="8" y="394"/>
                    </a:lnTo>
                    <a:lnTo>
                      <a:pt x="6" y="394"/>
                    </a:lnTo>
                    <a:lnTo>
                      <a:pt x="4" y="392"/>
                    </a:lnTo>
                    <a:lnTo>
                      <a:pt x="2" y="392"/>
                    </a:lnTo>
                    <a:lnTo>
                      <a:pt x="2" y="390"/>
                    </a:lnTo>
                    <a:lnTo>
                      <a:pt x="2" y="388"/>
                    </a:lnTo>
                    <a:lnTo>
                      <a:pt x="0" y="386"/>
                    </a:lnTo>
                    <a:lnTo>
                      <a:pt x="0" y="384"/>
                    </a:lnTo>
                    <a:lnTo>
                      <a:pt x="0" y="382"/>
                    </a:lnTo>
                    <a:lnTo>
                      <a:pt x="0" y="380"/>
                    </a:lnTo>
                    <a:lnTo>
                      <a:pt x="0" y="377"/>
                    </a:lnTo>
                    <a:lnTo>
                      <a:pt x="0" y="375"/>
                    </a:lnTo>
                    <a:lnTo>
                      <a:pt x="0" y="373"/>
                    </a:lnTo>
                    <a:lnTo>
                      <a:pt x="0" y="369"/>
                    </a:lnTo>
                    <a:lnTo>
                      <a:pt x="0" y="365"/>
                    </a:lnTo>
                    <a:lnTo>
                      <a:pt x="0" y="363"/>
                    </a:lnTo>
                    <a:lnTo>
                      <a:pt x="2" y="359"/>
                    </a:lnTo>
                    <a:lnTo>
                      <a:pt x="2" y="357"/>
                    </a:lnTo>
                    <a:lnTo>
                      <a:pt x="2" y="354"/>
                    </a:lnTo>
                    <a:lnTo>
                      <a:pt x="2" y="350"/>
                    </a:lnTo>
                    <a:lnTo>
                      <a:pt x="2" y="348"/>
                    </a:lnTo>
                    <a:lnTo>
                      <a:pt x="2" y="344"/>
                    </a:lnTo>
                    <a:lnTo>
                      <a:pt x="2" y="340"/>
                    </a:lnTo>
                    <a:lnTo>
                      <a:pt x="4" y="338"/>
                    </a:lnTo>
                    <a:lnTo>
                      <a:pt x="4" y="334"/>
                    </a:lnTo>
                    <a:lnTo>
                      <a:pt x="4" y="330"/>
                    </a:lnTo>
                    <a:lnTo>
                      <a:pt x="6" y="327"/>
                    </a:lnTo>
                    <a:lnTo>
                      <a:pt x="8" y="323"/>
                    </a:lnTo>
                    <a:lnTo>
                      <a:pt x="8" y="321"/>
                    </a:lnTo>
                    <a:lnTo>
                      <a:pt x="10" y="317"/>
                    </a:lnTo>
                    <a:lnTo>
                      <a:pt x="10" y="313"/>
                    </a:lnTo>
                    <a:lnTo>
                      <a:pt x="12" y="309"/>
                    </a:lnTo>
                    <a:lnTo>
                      <a:pt x="14" y="306"/>
                    </a:lnTo>
                    <a:lnTo>
                      <a:pt x="16" y="304"/>
                    </a:lnTo>
                    <a:lnTo>
                      <a:pt x="18" y="300"/>
                    </a:lnTo>
                    <a:lnTo>
                      <a:pt x="18" y="296"/>
                    </a:lnTo>
                    <a:lnTo>
                      <a:pt x="20" y="294"/>
                    </a:lnTo>
                    <a:lnTo>
                      <a:pt x="22" y="290"/>
                    </a:lnTo>
                    <a:lnTo>
                      <a:pt x="23" y="288"/>
                    </a:lnTo>
                    <a:lnTo>
                      <a:pt x="23" y="284"/>
                    </a:lnTo>
                    <a:lnTo>
                      <a:pt x="25" y="282"/>
                    </a:lnTo>
                    <a:lnTo>
                      <a:pt x="27" y="281"/>
                    </a:lnTo>
                    <a:lnTo>
                      <a:pt x="27" y="279"/>
                    </a:lnTo>
                    <a:lnTo>
                      <a:pt x="29" y="277"/>
                    </a:lnTo>
                    <a:lnTo>
                      <a:pt x="31" y="275"/>
                    </a:lnTo>
                    <a:lnTo>
                      <a:pt x="31" y="273"/>
                    </a:lnTo>
                    <a:lnTo>
                      <a:pt x="31" y="271"/>
                    </a:lnTo>
                    <a:lnTo>
                      <a:pt x="33" y="269"/>
                    </a:lnTo>
                    <a:lnTo>
                      <a:pt x="35" y="267"/>
                    </a:lnTo>
                    <a:lnTo>
                      <a:pt x="37" y="265"/>
                    </a:lnTo>
                    <a:lnTo>
                      <a:pt x="39" y="261"/>
                    </a:lnTo>
                    <a:lnTo>
                      <a:pt x="43" y="259"/>
                    </a:lnTo>
                    <a:lnTo>
                      <a:pt x="46" y="256"/>
                    </a:lnTo>
                    <a:lnTo>
                      <a:pt x="50" y="250"/>
                    </a:lnTo>
                    <a:lnTo>
                      <a:pt x="56" y="246"/>
                    </a:lnTo>
                    <a:lnTo>
                      <a:pt x="62" y="240"/>
                    </a:lnTo>
                    <a:lnTo>
                      <a:pt x="68" y="234"/>
                    </a:lnTo>
                    <a:lnTo>
                      <a:pt x="73" y="229"/>
                    </a:lnTo>
                    <a:lnTo>
                      <a:pt x="81" y="221"/>
                    </a:lnTo>
                    <a:lnTo>
                      <a:pt x="89" y="215"/>
                    </a:lnTo>
                    <a:lnTo>
                      <a:pt x="96" y="208"/>
                    </a:lnTo>
                    <a:lnTo>
                      <a:pt x="104" y="200"/>
                    </a:lnTo>
                    <a:lnTo>
                      <a:pt x="112" y="192"/>
                    </a:lnTo>
                    <a:lnTo>
                      <a:pt x="121" y="185"/>
                    </a:lnTo>
                    <a:lnTo>
                      <a:pt x="129" y="177"/>
                    </a:lnTo>
                    <a:lnTo>
                      <a:pt x="139" y="169"/>
                    </a:lnTo>
                    <a:lnTo>
                      <a:pt x="146" y="160"/>
                    </a:lnTo>
                    <a:lnTo>
                      <a:pt x="156" y="152"/>
                    </a:lnTo>
                    <a:lnTo>
                      <a:pt x="164" y="144"/>
                    </a:lnTo>
                    <a:lnTo>
                      <a:pt x="173" y="137"/>
                    </a:lnTo>
                    <a:lnTo>
                      <a:pt x="181" y="127"/>
                    </a:lnTo>
                    <a:lnTo>
                      <a:pt x="188" y="119"/>
                    </a:lnTo>
                    <a:lnTo>
                      <a:pt x="196" y="112"/>
                    </a:lnTo>
                    <a:lnTo>
                      <a:pt x="206" y="104"/>
                    </a:lnTo>
                    <a:lnTo>
                      <a:pt x="212" y="96"/>
                    </a:lnTo>
                    <a:lnTo>
                      <a:pt x="219" y="90"/>
                    </a:lnTo>
                    <a:lnTo>
                      <a:pt x="227" y="83"/>
                    </a:lnTo>
                    <a:lnTo>
                      <a:pt x="233" y="77"/>
                    </a:lnTo>
                    <a:lnTo>
                      <a:pt x="238" y="71"/>
                    </a:lnTo>
                    <a:lnTo>
                      <a:pt x="244" y="66"/>
                    </a:lnTo>
                    <a:lnTo>
                      <a:pt x="248" y="60"/>
                    </a:lnTo>
                    <a:lnTo>
                      <a:pt x="254" y="56"/>
                    </a:lnTo>
                    <a:lnTo>
                      <a:pt x="259" y="50"/>
                    </a:lnTo>
                    <a:lnTo>
                      <a:pt x="265" y="46"/>
                    </a:lnTo>
                    <a:lnTo>
                      <a:pt x="269" y="41"/>
                    </a:lnTo>
                    <a:lnTo>
                      <a:pt x="275" y="37"/>
                    </a:lnTo>
                    <a:lnTo>
                      <a:pt x="281" y="33"/>
                    </a:lnTo>
                    <a:lnTo>
                      <a:pt x="284" y="29"/>
                    </a:lnTo>
                    <a:lnTo>
                      <a:pt x="290" y="25"/>
                    </a:lnTo>
                    <a:lnTo>
                      <a:pt x="294" y="21"/>
                    </a:lnTo>
                    <a:lnTo>
                      <a:pt x="300" y="18"/>
                    </a:lnTo>
                    <a:lnTo>
                      <a:pt x="304" y="14"/>
                    </a:lnTo>
                    <a:lnTo>
                      <a:pt x="309" y="12"/>
                    </a:lnTo>
                    <a:lnTo>
                      <a:pt x="313" y="10"/>
                    </a:lnTo>
                    <a:lnTo>
                      <a:pt x="317" y="6"/>
                    </a:lnTo>
                    <a:lnTo>
                      <a:pt x="321" y="4"/>
                    </a:lnTo>
                    <a:lnTo>
                      <a:pt x="325" y="2"/>
                    </a:lnTo>
                    <a:lnTo>
                      <a:pt x="329" y="2"/>
                    </a:lnTo>
                    <a:lnTo>
                      <a:pt x="332" y="0"/>
                    </a:lnTo>
                    <a:lnTo>
                      <a:pt x="334" y="0"/>
                    </a:lnTo>
                    <a:lnTo>
                      <a:pt x="338" y="0"/>
                    </a:lnTo>
                    <a:lnTo>
                      <a:pt x="340" y="0"/>
                    </a:lnTo>
                    <a:lnTo>
                      <a:pt x="342" y="0"/>
                    </a:lnTo>
                    <a:lnTo>
                      <a:pt x="344" y="0"/>
                    </a:lnTo>
                    <a:lnTo>
                      <a:pt x="346" y="2"/>
                    </a:lnTo>
                    <a:lnTo>
                      <a:pt x="348" y="4"/>
                    </a:lnTo>
                    <a:lnTo>
                      <a:pt x="348" y="6"/>
                    </a:lnTo>
                    <a:lnTo>
                      <a:pt x="348" y="8"/>
                    </a:lnTo>
                    <a:lnTo>
                      <a:pt x="348" y="10"/>
                    </a:lnTo>
                    <a:lnTo>
                      <a:pt x="348" y="14"/>
                    </a:lnTo>
                    <a:lnTo>
                      <a:pt x="346" y="18"/>
                    </a:lnTo>
                    <a:lnTo>
                      <a:pt x="344" y="21"/>
                    </a:lnTo>
                    <a:close/>
                  </a:path>
                </a:pathLst>
              </a:custGeom>
              <a:solidFill>
                <a:srgbClr val="5E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35" name="Freeform 911"/>
              <p:cNvSpPr>
                <a:spLocks noChangeAspect="1"/>
              </p:cNvSpPr>
              <p:nvPr/>
            </p:nvSpPr>
            <p:spPr bwMode="auto">
              <a:xfrm>
                <a:off x="1902" y="3219"/>
                <a:ext cx="241" cy="248"/>
              </a:xfrm>
              <a:custGeom>
                <a:avLst/>
                <a:gdLst>
                  <a:gd name="T0" fmla="*/ 11 w 317"/>
                  <a:gd name="T1" fmla="*/ 1 h 355"/>
                  <a:gd name="T2" fmla="*/ 11 w 317"/>
                  <a:gd name="T3" fmla="*/ 1 h 355"/>
                  <a:gd name="T4" fmla="*/ 11 w 317"/>
                  <a:gd name="T5" fmla="*/ 1 h 355"/>
                  <a:gd name="T6" fmla="*/ 11 w 317"/>
                  <a:gd name="T7" fmla="*/ 1 h 355"/>
                  <a:gd name="T8" fmla="*/ 11 w 317"/>
                  <a:gd name="T9" fmla="*/ 1 h 355"/>
                  <a:gd name="T10" fmla="*/ 11 w 317"/>
                  <a:gd name="T11" fmla="*/ 1 h 355"/>
                  <a:gd name="T12" fmla="*/ 11 w 317"/>
                  <a:gd name="T13" fmla="*/ 1 h 355"/>
                  <a:gd name="T14" fmla="*/ 10 w 317"/>
                  <a:gd name="T15" fmla="*/ 1 h 355"/>
                  <a:gd name="T16" fmla="*/ 10 w 317"/>
                  <a:gd name="T17" fmla="*/ 1 h 355"/>
                  <a:gd name="T18" fmla="*/ 9 w 317"/>
                  <a:gd name="T19" fmla="*/ 1 h 355"/>
                  <a:gd name="T20" fmla="*/ 9 w 317"/>
                  <a:gd name="T21" fmla="*/ 1 h 355"/>
                  <a:gd name="T22" fmla="*/ 8 w 317"/>
                  <a:gd name="T23" fmla="*/ 2 h 355"/>
                  <a:gd name="T24" fmla="*/ 8 w 317"/>
                  <a:gd name="T25" fmla="*/ 2 h 355"/>
                  <a:gd name="T26" fmla="*/ 7 w 317"/>
                  <a:gd name="T27" fmla="*/ 2 h 355"/>
                  <a:gd name="T28" fmla="*/ 6 w 317"/>
                  <a:gd name="T29" fmla="*/ 3 h 355"/>
                  <a:gd name="T30" fmla="*/ 5 w 317"/>
                  <a:gd name="T31" fmla="*/ 3 h 355"/>
                  <a:gd name="T32" fmla="*/ 5 w 317"/>
                  <a:gd name="T33" fmla="*/ 3 h 355"/>
                  <a:gd name="T34" fmla="*/ 4 w 317"/>
                  <a:gd name="T35" fmla="*/ 3 h 355"/>
                  <a:gd name="T36" fmla="*/ 3 w 317"/>
                  <a:gd name="T37" fmla="*/ 4 h 355"/>
                  <a:gd name="T38" fmla="*/ 2 w 317"/>
                  <a:gd name="T39" fmla="*/ 4 h 355"/>
                  <a:gd name="T40" fmla="*/ 2 w 317"/>
                  <a:gd name="T41" fmla="*/ 4 h 355"/>
                  <a:gd name="T42" fmla="*/ 2 w 317"/>
                  <a:gd name="T43" fmla="*/ 4 h 355"/>
                  <a:gd name="T44" fmla="*/ 2 w 317"/>
                  <a:gd name="T45" fmla="*/ 5 h 355"/>
                  <a:gd name="T46" fmla="*/ 2 w 317"/>
                  <a:gd name="T47" fmla="*/ 5 h 355"/>
                  <a:gd name="T48" fmla="*/ 2 w 317"/>
                  <a:gd name="T49" fmla="*/ 5 h 355"/>
                  <a:gd name="T50" fmla="*/ 2 w 317"/>
                  <a:gd name="T51" fmla="*/ 5 h 355"/>
                  <a:gd name="T52" fmla="*/ 2 w 317"/>
                  <a:gd name="T53" fmla="*/ 5 h 355"/>
                  <a:gd name="T54" fmla="*/ 2 w 317"/>
                  <a:gd name="T55" fmla="*/ 5 h 355"/>
                  <a:gd name="T56" fmla="*/ 2 w 317"/>
                  <a:gd name="T57" fmla="*/ 4 h 355"/>
                  <a:gd name="T58" fmla="*/ 2 w 317"/>
                  <a:gd name="T59" fmla="*/ 4 h 355"/>
                  <a:gd name="T60" fmla="*/ 2 w 317"/>
                  <a:gd name="T61" fmla="*/ 4 h 355"/>
                  <a:gd name="T62" fmla="*/ 2 w 317"/>
                  <a:gd name="T63" fmla="*/ 4 h 355"/>
                  <a:gd name="T64" fmla="*/ 2 w 317"/>
                  <a:gd name="T65" fmla="*/ 4 h 355"/>
                  <a:gd name="T66" fmla="*/ 2 w 317"/>
                  <a:gd name="T67" fmla="*/ 4 h 355"/>
                  <a:gd name="T68" fmla="*/ 2 w 317"/>
                  <a:gd name="T69" fmla="*/ 4 h 355"/>
                  <a:gd name="T70" fmla="*/ 2 w 317"/>
                  <a:gd name="T71" fmla="*/ 3 h 355"/>
                  <a:gd name="T72" fmla="*/ 2 w 317"/>
                  <a:gd name="T73" fmla="*/ 3 h 355"/>
                  <a:gd name="T74" fmla="*/ 2 w 317"/>
                  <a:gd name="T75" fmla="*/ 3 h 355"/>
                  <a:gd name="T76" fmla="*/ 2 w 317"/>
                  <a:gd name="T77" fmla="*/ 3 h 355"/>
                  <a:gd name="T78" fmla="*/ 2 w 317"/>
                  <a:gd name="T79" fmla="*/ 3 h 355"/>
                  <a:gd name="T80" fmla="*/ 2 w 317"/>
                  <a:gd name="T81" fmla="*/ 3 h 355"/>
                  <a:gd name="T82" fmla="*/ 2 w 317"/>
                  <a:gd name="T83" fmla="*/ 3 h 355"/>
                  <a:gd name="T84" fmla="*/ 2 w 317"/>
                  <a:gd name="T85" fmla="*/ 3 h 355"/>
                  <a:gd name="T86" fmla="*/ 3 w 317"/>
                  <a:gd name="T87" fmla="*/ 3 h 355"/>
                  <a:gd name="T88" fmla="*/ 4 w 317"/>
                  <a:gd name="T89" fmla="*/ 2 h 355"/>
                  <a:gd name="T90" fmla="*/ 5 w 317"/>
                  <a:gd name="T91" fmla="*/ 2 h 355"/>
                  <a:gd name="T92" fmla="*/ 5 w 317"/>
                  <a:gd name="T93" fmla="*/ 2 h 355"/>
                  <a:gd name="T94" fmla="*/ 6 w 317"/>
                  <a:gd name="T95" fmla="*/ 1 h 355"/>
                  <a:gd name="T96" fmla="*/ 7 w 317"/>
                  <a:gd name="T97" fmla="*/ 1 h 355"/>
                  <a:gd name="T98" fmla="*/ 8 w 317"/>
                  <a:gd name="T99" fmla="*/ 1 h 355"/>
                  <a:gd name="T100" fmla="*/ 8 w 317"/>
                  <a:gd name="T101" fmla="*/ 1 h 355"/>
                  <a:gd name="T102" fmla="*/ 9 w 317"/>
                  <a:gd name="T103" fmla="*/ 1 h 355"/>
                  <a:gd name="T104" fmla="*/ 9 w 317"/>
                  <a:gd name="T105" fmla="*/ 1 h 355"/>
                  <a:gd name="T106" fmla="*/ 10 w 317"/>
                  <a:gd name="T107" fmla="*/ 1 h 355"/>
                  <a:gd name="T108" fmla="*/ 11 w 317"/>
                  <a:gd name="T109" fmla="*/ 1 h 355"/>
                  <a:gd name="T110" fmla="*/ 11 w 317"/>
                  <a:gd name="T111" fmla="*/ 1 h 355"/>
                  <a:gd name="T112" fmla="*/ 11 w 317"/>
                  <a:gd name="T113" fmla="*/ 1 h 355"/>
                  <a:gd name="T114" fmla="*/ 11 w 317"/>
                  <a:gd name="T115" fmla="*/ 0 h 355"/>
                  <a:gd name="T116" fmla="*/ 12 w 317"/>
                  <a:gd name="T117" fmla="*/ 0 h 355"/>
                  <a:gd name="T118" fmla="*/ 12 w 317"/>
                  <a:gd name="T119" fmla="*/ 1 h 355"/>
                  <a:gd name="T120" fmla="*/ 12 w 317"/>
                  <a:gd name="T121" fmla="*/ 1 h 35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7"/>
                  <a:gd name="T184" fmla="*/ 0 h 355"/>
                  <a:gd name="T185" fmla="*/ 317 w 317"/>
                  <a:gd name="T186" fmla="*/ 355 h 35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7" h="355">
                    <a:moveTo>
                      <a:pt x="313" y="17"/>
                    </a:moveTo>
                    <a:lnTo>
                      <a:pt x="313" y="19"/>
                    </a:lnTo>
                    <a:lnTo>
                      <a:pt x="311" y="23"/>
                    </a:lnTo>
                    <a:lnTo>
                      <a:pt x="311" y="25"/>
                    </a:lnTo>
                    <a:lnTo>
                      <a:pt x="309" y="29"/>
                    </a:lnTo>
                    <a:lnTo>
                      <a:pt x="307" y="31"/>
                    </a:lnTo>
                    <a:lnTo>
                      <a:pt x="307" y="35"/>
                    </a:lnTo>
                    <a:lnTo>
                      <a:pt x="306" y="37"/>
                    </a:lnTo>
                    <a:lnTo>
                      <a:pt x="304" y="40"/>
                    </a:lnTo>
                    <a:lnTo>
                      <a:pt x="302" y="42"/>
                    </a:lnTo>
                    <a:lnTo>
                      <a:pt x="302" y="46"/>
                    </a:lnTo>
                    <a:lnTo>
                      <a:pt x="300" y="50"/>
                    </a:lnTo>
                    <a:lnTo>
                      <a:pt x="298" y="52"/>
                    </a:lnTo>
                    <a:lnTo>
                      <a:pt x="296" y="56"/>
                    </a:lnTo>
                    <a:lnTo>
                      <a:pt x="294" y="60"/>
                    </a:lnTo>
                    <a:lnTo>
                      <a:pt x="292" y="62"/>
                    </a:lnTo>
                    <a:lnTo>
                      <a:pt x="290" y="65"/>
                    </a:lnTo>
                    <a:lnTo>
                      <a:pt x="286" y="69"/>
                    </a:lnTo>
                    <a:lnTo>
                      <a:pt x="284" y="73"/>
                    </a:lnTo>
                    <a:lnTo>
                      <a:pt x="283" y="77"/>
                    </a:lnTo>
                    <a:lnTo>
                      <a:pt x="281" y="79"/>
                    </a:lnTo>
                    <a:lnTo>
                      <a:pt x="277" y="83"/>
                    </a:lnTo>
                    <a:lnTo>
                      <a:pt x="275" y="86"/>
                    </a:lnTo>
                    <a:lnTo>
                      <a:pt x="273" y="90"/>
                    </a:lnTo>
                    <a:lnTo>
                      <a:pt x="269" y="94"/>
                    </a:lnTo>
                    <a:lnTo>
                      <a:pt x="267" y="98"/>
                    </a:lnTo>
                    <a:lnTo>
                      <a:pt x="263" y="102"/>
                    </a:lnTo>
                    <a:lnTo>
                      <a:pt x="260" y="106"/>
                    </a:lnTo>
                    <a:lnTo>
                      <a:pt x="258" y="110"/>
                    </a:lnTo>
                    <a:lnTo>
                      <a:pt x="254" y="113"/>
                    </a:lnTo>
                    <a:lnTo>
                      <a:pt x="250" y="117"/>
                    </a:lnTo>
                    <a:lnTo>
                      <a:pt x="246" y="121"/>
                    </a:lnTo>
                    <a:lnTo>
                      <a:pt x="244" y="125"/>
                    </a:lnTo>
                    <a:lnTo>
                      <a:pt x="238" y="129"/>
                    </a:lnTo>
                    <a:lnTo>
                      <a:pt x="235" y="134"/>
                    </a:lnTo>
                    <a:lnTo>
                      <a:pt x="229" y="138"/>
                    </a:lnTo>
                    <a:lnTo>
                      <a:pt x="223" y="146"/>
                    </a:lnTo>
                    <a:lnTo>
                      <a:pt x="217" y="152"/>
                    </a:lnTo>
                    <a:lnTo>
                      <a:pt x="212" y="158"/>
                    </a:lnTo>
                    <a:lnTo>
                      <a:pt x="204" y="165"/>
                    </a:lnTo>
                    <a:lnTo>
                      <a:pt x="196" y="173"/>
                    </a:lnTo>
                    <a:lnTo>
                      <a:pt x="189" y="181"/>
                    </a:lnTo>
                    <a:lnTo>
                      <a:pt x="181" y="188"/>
                    </a:lnTo>
                    <a:lnTo>
                      <a:pt x="173" y="198"/>
                    </a:lnTo>
                    <a:lnTo>
                      <a:pt x="165" y="206"/>
                    </a:lnTo>
                    <a:lnTo>
                      <a:pt x="158" y="213"/>
                    </a:lnTo>
                    <a:lnTo>
                      <a:pt x="150" y="223"/>
                    </a:lnTo>
                    <a:lnTo>
                      <a:pt x="141" y="230"/>
                    </a:lnTo>
                    <a:lnTo>
                      <a:pt x="133" y="238"/>
                    </a:lnTo>
                    <a:lnTo>
                      <a:pt x="125" y="248"/>
                    </a:lnTo>
                    <a:lnTo>
                      <a:pt x="118" y="255"/>
                    </a:lnTo>
                    <a:lnTo>
                      <a:pt x="110" y="263"/>
                    </a:lnTo>
                    <a:lnTo>
                      <a:pt x="102" y="271"/>
                    </a:lnTo>
                    <a:lnTo>
                      <a:pt x="94" y="277"/>
                    </a:lnTo>
                    <a:lnTo>
                      <a:pt x="89" y="284"/>
                    </a:lnTo>
                    <a:lnTo>
                      <a:pt x="83" y="290"/>
                    </a:lnTo>
                    <a:lnTo>
                      <a:pt x="77" y="298"/>
                    </a:lnTo>
                    <a:lnTo>
                      <a:pt x="71" y="302"/>
                    </a:lnTo>
                    <a:lnTo>
                      <a:pt x="66" y="307"/>
                    </a:lnTo>
                    <a:lnTo>
                      <a:pt x="62" y="311"/>
                    </a:lnTo>
                    <a:lnTo>
                      <a:pt x="58" y="315"/>
                    </a:lnTo>
                    <a:lnTo>
                      <a:pt x="56" y="317"/>
                    </a:lnTo>
                    <a:lnTo>
                      <a:pt x="54" y="321"/>
                    </a:lnTo>
                    <a:lnTo>
                      <a:pt x="52" y="321"/>
                    </a:lnTo>
                    <a:lnTo>
                      <a:pt x="47" y="326"/>
                    </a:lnTo>
                    <a:lnTo>
                      <a:pt x="43" y="332"/>
                    </a:lnTo>
                    <a:lnTo>
                      <a:pt x="37" y="336"/>
                    </a:lnTo>
                    <a:lnTo>
                      <a:pt x="33" y="340"/>
                    </a:lnTo>
                    <a:lnTo>
                      <a:pt x="29" y="344"/>
                    </a:lnTo>
                    <a:lnTo>
                      <a:pt x="25" y="346"/>
                    </a:lnTo>
                    <a:lnTo>
                      <a:pt x="23" y="350"/>
                    </a:lnTo>
                    <a:lnTo>
                      <a:pt x="20" y="351"/>
                    </a:lnTo>
                    <a:lnTo>
                      <a:pt x="18" y="353"/>
                    </a:lnTo>
                    <a:lnTo>
                      <a:pt x="14" y="353"/>
                    </a:lnTo>
                    <a:lnTo>
                      <a:pt x="12" y="355"/>
                    </a:lnTo>
                    <a:lnTo>
                      <a:pt x="10" y="355"/>
                    </a:lnTo>
                    <a:lnTo>
                      <a:pt x="8" y="355"/>
                    </a:lnTo>
                    <a:lnTo>
                      <a:pt x="6" y="355"/>
                    </a:lnTo>
                    <a:lnTo>
                      <a:pt x="4" y="355"/>
                    </a:lnTo>
                    <a:lnTo>
                      <a:pt x="4" y="353"/>
                    </a:lnTo>
                    <a:lnTo>
                      <a:pt x="2" y="351"/>
                    </a:lnTo>
                    <a:lnTo>
                      <a:pt x="2" y="350"/>
                    </a:lnTo>
                    <a:lnTo>
                      <a:pt x="2" y="348"/>
                    </a:lnTo>
                    <a:lnTo>
                      <a:pt x="2" y="344"/>
                    </a:lnTo>
                    <a:lnTo>
                      <a:pt x="2" y="342"/>
                    </a:lnTo>
                    <a:lnTo>
                      <a:pt x="0" y="340"/>
                    </a:lnTo>
                    <a:lnTo>
                      <a:pt x="2" y="338"/>
                    </a:lnTo>
                    <a:lnTo>
                      <a:pt x="2" y="336"/>
                    </a:lnTo>
                    <a:lnTo>
                      <a:pt x="2" y="332"/>
                    </a:lnTo>
                    <a:lnTo>
                      <a:pt x="2" y="330"/>
                    </a:lnTo>
                    <a:lnTo>
                      <a:pt x="2" y="328"/>
                    </a:lnTo>
                    <a:lnTo>
                      <a:pt x="2" y="325"/>
                    </a:lnTo>
                    <a:lnTo>
                      <a:pt x="2" y="323"/>
                    </a:lnTo>
                    <a:lnTo>
                      <a:pt x="2" y="319"/>
                    </a:lnTo>
                    <a:lnTo>
                      <a:pt x="2" y="317"/>
                    </a:lnTo>
                    <a:lnTo>
                      <a:pt x="2" y="313"/>
                    </a:lnTo>
                    <a:lnTo>
                      <a:pt x="2" y="311"/>
                    </a:lnTo>
                    <a:lnTo>
                      <a:pt x="4" y="307"/>
                    </a:lnTo>
                    <a:lnTo>
                      <a:pt x="4" y="305"/>
                    </a:lnTo>
                    <a:lnTo>
                      <a:pt x="6" y="302"/>
                    </a:lnTo>
                    <a:lnTo>
                      <a:pt x="6" y="300"/>
                    </a:lnTo>
                    <a:lnTo>
                      <a:pt x="8" y="296"/>
                    </a:lnTo>
                    <a:lnTo>
                      <a:pt x="8" y="294"/>
                    </a:lnTo>
                    <a:lnTo>
                      <a:pt x="10" y="290"/>
                    </a:lnTo>
                    <a:lnTo>
                      <a:pt x="12" y="286"/>
                    </a:lnTo>
                    <a:lnTo>
                      <a:pt x="12" y="284"/>
                    </a:lnTo>
                    <a:lnTo>
                      <a:pt x="14" y="280"/>
                    </a:lnTo>
                    <a:lnTo>
                      <a:pt x="16" y="278"/>
                    </a:lnTo>
                    <a:lnTo>
                      <a:pt x="16" y="277"/>
                    </a:lnTo>
                    <a:lnTo>
                      <a:pt x="18" y="273"/>
                    </a:lnTo>
                    <a:lnTo>
                      <a:pt x="20" y="271"/>
                    </a:lnTo>
                    <a:lnTo>
                      <a:pt x="20" y="269"/>
                    </a:lnTo>
                    <a:lnTo>
                      <a:pt x="22" y="265"/>
                    </a:lnTo>
                    <a:lnTo>
                      <a:pt x="23" y="263"/>
                    </a:lnTo>
                    <a:lnTo>
                      <a:pt x="23" y="261"/>
                    </a:lnTo>
                    <a:lnTo>
                      <a:pt x="25" y="259"/>
                    </a:lnTo>
                    <a:lnTo>
                      <a:pt x="25" y="257"/>
                    </a:lnTo>
                    <a:lnTo>
                      <a:pt x="27" y="255"/>
                    </a:lnTo>
                    <a:lnTo>
                      <a:pt x="29" y="254"/>
                    </a:lnTo>
                    <a:lnTo>
                      <a:pt x="29" y="252"/>
                    </a:lnTo>
                    <a:lnTo>
                      <a:pt x="29" y="250"/>
                    </a:lnTo>
                    <a:lnTo>
                      <a:pt x="31" y="250"/>
                    </a:lnTo>
                    <a:lnTo>
                      <a:pt x="33" y="248"/>
                    </a:lnTo>
                    <a:lnTo>
                      <a:pt x="35" y="246"/>
                    </a:lnTo>
                    <a:lnTo>
                      <a:pt x="39" y="242"/>
                    </a:lnTo>
                    <a:lnTo>
                      <a:pt x="41" y="238"/>
                    </a:lnTo>
                    <a:lnTo>
                      <a:pt x="47" y="234"/>
                    </a:lnTo>
                    <a:lnTo>
                      <a:pt x="50" y="229"/>
                    </a:lnTo>
                    <a:lnTo>
                      <a:pt x="56" y="225"/>
                    </a:lnTo>
                    <a:lnTo>
                      <a:pt x="62" y="219"/>
                    </a:lnTo>
                    <a:lnTo>
                      <a:pt x="70" y="213"/>
                    </a:lnTo>
                    <a:lnTo>
                      <a:pt x="75" y="206"/>
                    </a:lnTo>
                    <a:lnTo>
                      <a:pt x="83" y="200"/>
                    </a:lnTo>
                    <a:lnTo>
                      <a:pt x="91" y="192"/>
                    </a:lnTo>
                    <a:lnTo>
                      <a:pt x="98" y="184"/>
                    </a:lnTo>
                    <a:lnTo>
                      <a:pt x="106" y="177"/>
                    </a:lnTo>
                    <a:lnTo>
                      <a:pt x="114" y="169"/>
                    </a:lnTo>
                    <a:lnTo>
                      <a:pt x="121" y="161"/>
                    </a:lnTo>
                    <a:lnTo>
                      <a:pt x="131" y="154"/>
                    </a:lnTo>
                    <a:lnTo>
                      <a:pt x="139" y="146"/>
                    </a:lnTo>
                    <a:lnTo>
                      <a:pt x="146" y="138"/>
                    </a:lnTo>
                    <a:lnTo>
                      <a:pt x="154" y="131"/>
                    </a:lnTo>
                    <a:lnTo>
                      <a:pt x="164" y="123"/>
                    </a:lnTo>
                    <a:lnTo>
                      <a:pt x="171" y="115"/>
                    </a:lnTo>
                    <a:lnTo>
                      <a:pt x="179" y="108"/>
                    </a:lnTo>
                    <a:lnTo>
                      <a:pt x="187" y="100"/>
                    </a:lnTo>
                    <a:lnTo>
                      <a:pt x="194" y="92"/>
                    </a:lnTo>
                    <a:lnTo>
                      <a:pt x="200" y="86"/>
                    </a:lnTo>
                    <a:lnTo>
                      <a:pt x="208" y="79"/>
                    </a:lnTo>
                    <a:lnTo>
                      <a:pt x="213" y="73"/>
                    </a:lnTo>
                    <a:lnTo>
                      <a:pt x="219" y="67"/>
                    </a:lnTo>
                    <a:lnTo>
                      <a:pt x="225" y="62"/>
                    </a:lnTo>
                    <a:lnTo>
                      <a:pt x="229" y="58"/>
                    </a:lnTo>
                    <a:lnTo>
                      <a:pt x="233" y="52"/>
                    </a:lnTo>
                    <a:lnTo>
                      <a:pt x="238" y="48"/>
                    </a:lnTo>
                    <a:lnTo>
                      <a:pt x="242" y="44"/>
                    </a:lnTo>
                    <a:lnTo>
                      <a:pt x="246" y="40"/>
                    </a:lnTo>
                    <a:lnTo>
                      <a:pt x="252" y="37"/>
                    </a:lnTo>
                    <a:lnTo>
                      <a:pt x="256" y="33"/>
                    </a:lnTo>
                    <a:lnTo>
                      <a:pt x="260" y="29"/>
                    </a:lnTo>
                    <a:lnTo>
                      <a:pt x="265" y="25"/>
                    </a:lnTo>
                    <a:lnTo>
                      <a:pt x="269" y="21"/>
                    </a:lnTo>
                    <a:lnTo>
                      <a:pt x="273" y="19"/>
                    </a:lnTo>
                    <a:lnTo>
                      <a:pt x="277" y="15"/>
                    </a:lnTo>
                    <a:lnTo>
                      <a:pt x="281" y="14"/>
                    </a:lnTo>
                    <a:lnTo>
                      <a:pt x="284" y="10"/>
                    </a:lnTo>
                    <a:lnTo>
                      <a:pt x="288" y="8"/>
                    </a:lnTo>
                    <a:lnTo>
                      <a:pt x="292" y="6"/>
                    </a:lnTo>
                    <a:lnTo>
                      <a:pt x="296" y="4"/>
                    </a:lnTo>
                    <a:lnTo>
                      <a:pt x="298" y="2"/>
                    </a:lnTo>
                    <a:lnTo>
                      <a:pt x="302" y="2"/>
                    </a:lnTo>
                    <a:lnTo>
                      <a:pt x="304" y="0"/>
                    </a:lnTo>
                    <a:lnTo>
                      <a:pt x="307" y="0"/>
                    </a:lnTo>
                    <a:lnTo>
                      <a:pt x="309" y="0"/>
                    </a:lnTo>
                    <a:lnTo>
                      <a:pt x="311" y="0"/>
                    </a:lnTo>
                    <a:lnTo>
                      <a:pt x="313" y="0"/>
                    </a:lnTo>
                    <a:lnTo>
                      <a:pt x="315" y="0"/>
                    </a:lnTo>
                    <a:lnTo>
                      <a:pt x="315" y="2"/>
                    </a:lnTo>
                    <a:lnTo>
                      <a:pt x="317" y="2"/>
                    </a:lnTo>
                    <a:lnTo>
                      <a:pt x="317" y="4"/>
                    </a:lnTo>
                    <a:lnTo>
                      <a:pt x="317" y="6"/>
                    </a:lnTo>
                    <a:lnTo>
                      <a:pt x="317" y="8"/>
                    </a:lnTo>
                    <a:lnTo>
                      <a:pt x="317" y="12"/>
                    </a:lnTo>
                    <a:lnTo>
                      <a:pt x="315" y="14"/>
                    </a:lnTo>
                    <a:lnTo>
                      <a:pt x="313" y="17"/>
                    </a:lnTo>
                    <a:close/>
                  </a:path>
                </a:pathLst>
              </a:custGeom>
              <a:solidFill>
                <a:srgbClr val="68BC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36" name="Freeform 912"/>
              <p:cNvSpPr>
                <a:spLocks noChangeAspect="1"/>
              </p:cNvSpPr>
              <p:nvPr/>
            </p:nvSpPr>
            <p:spPr bwMode="auto">
              <a:xfrm>
                <a:off x="1921" y="3221"/>
                <a:ext cx="215" cy="224"/>
              </a:xfrm>
              <a:custGeom>
                <a:avLst/>
                <a:gdLst>
                  <a:gd name="T0" fmla="*/ 10 w 284"/>
                  <a:gd name="T1" fmla="*/ 1 h 319"/>
                  <a:gd name="T2" fmla="*/ 10 w 284"/>
                  <a:gd name="T3" fmla="*/ 1 h 319"/>
                  <a:gd name="T4" fmla="*/ 10 w 284"/>
                  <a:gd name="T5" fmla="*/ 1 h 319"/>
                  <a:gd name="T6" fmla="*/ 10 w 284"/>
                  <a:gd name="T7" fmla="*/ 1 h 319"/>
                  <a:gd name="T8" fmla="*/ 9 w 284"/>
                  <a:gd name="T9" fmla="*/ 1 h 319"/>
                  <a:gd name="T10" fmla="*/ 8 w 284"/>
                  <a:gd name="T11" fmla="*/ 1 h 319"/>
                  <a:gd name="T12" fmla="*/ 8 w 284"/>
                  <a:gd name="T13" fmla="*/ 1 h 319"/>
                  <a:gd name="T14" fmla="*/ 8 w 284"/>
                  <a:gd name="T15" fmla="*/ 1 h 319"/>
                  <a:gd name="T16" fmla="*/ 8 w 284"/>
                  <a:gd name="T17" fmla="*/ 1 h 319"/>
                  <a:gd name="T18" fmla="*/ 8 w 284"/>
                  <a:gd name="T19" fmla="*/ 1 h 319"/>
                  <a:gd name="T20" fmla="*/ 8 w 284"/>
                  <a:gd name="T21" fmla="*/ 1 h 319"/>
                  <a:gd name="T22" fmla="*/ 8 w 284"/>
                  <a:gd name="T23" fmla="*/ 1 h 319"/>
                  <a:gd name="T24" fmla="*/ 6 w 284"/>
                  <a:gd name="T25" fmla="*/ 2 h 319"/>
                  <a:gd name="T26" fmla="*/ 6 w 284"/>
                  <a:gd name="T27" fmla="*/ 2 h 319"/>
                  <a:gd name="T28" fmla="*/ 5 w 284"/>
                  <a:gd name="T29" fmla="*/ 3 h 319"/>
                  <a:gd name="T30" fmla="*/ 5 w 284"/>
                  <a:gd name="T31" fmla="*/ 3 h 319"/>
                  <a:gd name="T32" fmla="*/ 4 w 284"/>
                  <a:gd name="T33" fmla="*/ 3 h 319"/>
                  <a:gd name="T34" fmla="*/ 4 w 284"/>
                  <a:gd name="T35" fmla="*/ 4 h 319"/>
                  <a:gd name="T36" fmla="*/ 3 w 284"/>
                  <a:gd name="T37" fmla="*/ 4 h 319"/>
                  <a:gd name="T38" fmla="*/ 2 w 284"/>
                  <a:gd name="T39" fmla="*/ 4 h 319"/>
                  <a:gd name="T40" fmla="*/ 2 w 284"/>
                  <a:gd name="T41" fmla="*/ 4 h 319"/>
                  <a:gd name="T42" fmla="*/ 2 w 284"/>
                  <a:gd name="T43" fmla="*/ 4 h 319"/>
                  <a:gd name="T44" fmla="*/ 2 w 284"/>
                  <a:gd name="T45" fmla="*/ 4 h 319"/>
                  <a:gd name="T46" fmla="*/ 2 w 284"/>
                  <a:gd name="T47" fmla="*/ 4 h 319"/>
                  <a:gd name="T48" fmla="*/ 2 w 284"/>
                  <a:gd name="T49" fmla="*/ 4 h 319"/>
                  <a:gd name="T50" fmla="*/ 2 w 284"/>
                  <a:gd name="T51" fmla="*/ 4 h 319"/>
                  <a:gd name="T52" fmla="*/ 2 w 284"/>
                  <a:gd name="T53" fmla="*/ 4 h 319"/>
                  <a:gd name="T54" fmla="*/ 0 w 284"/>
                  <a:gd name="T55" fmla="*/ 4 h 319"/>
                  <a:gd name="T56" fmla="*/ 0 w 284"/>
                  <a:gd name="T57" fmla="*/ 4 h 319"/>
                  <a:gd name="T58" fmla="*/ 0 w 284"/>
                  <a:gd name="T59" fmla="*/ 4 h 319"/>
                  <a:gd name="T60" fmla="*/ 0 w 284"/>
                  <a:gd name="T61" fmla="*/ 4 h 319"/>
                  <a:gd name="T62" fmla="*/ 0 w 284"/>
                  <a:gd name="T63" fmla="*/ 4 h 319"/>
                  <a:gd name="T64" fmla="*/ 2 w 284"/>
                  <a:gd name="T65" fmla="*/ 4 h 319"/>
                  <a:gd name="T66" fmla="*/ 2 w 284"/>
                  <a:gd name="T67" fmla="*/ 4 h 319"/>
                  <a:gd name="T68" fmla="*/ 2 w 284"/>
                  <a:gd name="T69" fmla="*/ 4 h 319"/>
                  <a:gd name="T70" fmla="*/ 2 w 284"/>
                  <a:gd name="T71" fmla="*/ 4 h 319"/>
                  <a:gd name="T72" fmla="*/ 2 w 284"/>
                  <a:gd name="T73" fmla="*/ 4 h 319"/>
                  <a:gd name="T74" fmla="*/ 2 w 284"/>
                  <a:gd name="T75" fmla="*/ 4 h 319"/>
                  <a:gd name="T76" fmla="*/ 2 w 284"/>
                  <a:gd name="T77" fmla="*/ 4 h 319"/>
                  <a:gd name="T78" fmla="*/ 2 w 284"/>
                  <a:gd name="T79" fmla="*/ 3 h 319"/>
                  <a:gd name="T80" fmla="*/ 2 w 284"/>
                  <a:gd name="T81" fmla="*/ 3 h 319"/>
                  <a:gd name="T82" fmla="*/ 2 w 284"/>
                  <a:gd name="T83" fmla="*/ 3 h 319"/>
                  <a:gd name="T84" fmla="*/ 2 w 284"/>
                  <a:gd name="T85" fmla="*/ 3 h 319"/>
                  <a:gd name="T86" fmla="*/ 3 w 284"/>
                  <a:gd name="T87" fmla="*/ 3 h 319"/>
                  <a:gd name="T88" fmla="*/ 4 w 284"/>
                  <a:gd name="T89" fmla="*/ 2 h 319"/>
                  <a:gd name="T90" fmla="*/ 5 w 284"/>
                  <a:gd name="T91" fmla="*/ 2 h 319"/>
                  <a:gd name="T92" fmla="*/ 5 w 284"/>
                  <a:gd name="T93" fmla="*/ 2 h 319"/>
                  <a:gd name="T94" fmla="*/ 6 w 284"/>
                  <a:gd name="T95" fmla="*/ 1 h 319"/>
                  <a:gd name="T96" fmla="*/ 6 w 284"/>
                  <a:gd name="T97" fmla="*/ 1 h 319"/>
                  <a:gd name="T98" fmla="*/ 8 w 284"/>
                  <a:gd name="T99" fmla="*/ 1 h 319"/>
                  <a:gd name="T100" fmla="*/ 8 w 284"/>
                  <a:gd name="T101" fmla="*/ 1 h 319"/>
                  <a:gd name="T102" fmla="*/ 8 w 284"/>
                  <a:gd name="T103" fmla="*/ 1 h 319"/>
                  <a:gd name="T104" fmla="*/ 8 w 284"/>
                  <a:gd name="T105" fmla="*/ 1 h 319"/>
                  <a:gd name="T106" fmla="*/ 8 w 284"/>
                  <a:gd name="T107" fmla="*/ 1 h 319"/>
                  <a:gd name="T108" fmla="*/ 8 w 284"/>
                  <a:gd name="T109" fmla="*/ 1 h 319"/>
                  <a:gd name="T110" fmla="*/ 10 w 284"/>
                  <a:gd name="T111" fmla="*/ 1 h 319"/>
                  <a:gd name="T112" fmla="*/ 10 w 284"/>
                  <a:gd name="T113" fmla="*/ 0 h 319"/>
                  <a:gd name="T114" fmla="*/ 10 w 284"/>
                  <a:gd name="T115" fmla="*/ 0 h 319"/>
                  <a:gd name="T116" fmla="*/ 10 w 284"/>
                  <a:gd name="T117" fmla="*/ 1 h 319"/>
                  <a:gd name="T118" fmla="*/ 10 w 284"/>
                  <a:gd name="T119" fmla="*/ 1 h 31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84"/>
                  <a:gd name="T181" fmla="*/ 0 h 319"/>
                  <a:gd name="T182" fmla="*/ 284 w 284"/>
                  <a:gd name="T183" fmla="*/ 319 h 31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84" h="319">
                    <a:moveTo>
                      <a:pt x="282" y="13"/>
                    </a:moveTo>
                    <a:lnTo>
                      <a:pt x="281" y="17"/>
                    </a:lnTo>
                    <a:lnTo>
                      <a:pt x="281" y="19"/>
                    </a:lnTo>
                    <a:lnTo>
                      <a:pt x="279" y="21"/>
                    </a:lnTo>
                    <a:lnTo>
                      <a:pt x="279" y="23"/>
                    </a:lnTo>
                    <a:lnTo>
                      <a:pt x="277" y="25"/>
                    </a:lnTo>
                    <a:lnTo>
                      <a:pt x="275" y="27"/>
                    </a:lnTo>
                    <a:lnTo>
                      <a:pt x="275" y="31"/>
                    </a:lnTo>
                    <a:lnTo>
                      <a:pt x="273" y="33"/>
                    </a:lnTo>
                    <a:lnTo>
                      <a:pt x="271" y="34"/>
                    </a:lnTo>
                    <a:lnTo>
                      <a:pt x="271" y="36"/>
                    </a:lnTo>
                    <a:lnTo>
                      <a:pt x="269" y="40"/>
                    </a:lnTo>
                    <a:lnTo>
                      <a:pt x="267" y="42"/>
                    </a:lnTo>
                    <a:lnTo>
                      <a:pt x="265" y="44"/>
                    </a:lnTo>
                    <a:lnTo>
                      <a:pt x="263" y="46"/>
                    </a:lnTo>
                    <a:lnTo>
                      <a:pt x="261" y="50"/>
                    </a:lnTo>
                    <a:lnTo>
                      <a:pt x="259" y="52"/>
                    </a:lnTo>
                    <a:lnTo>
                      <a:pt x="258" y="54"/>
                    </a:lnTo>
                    <a:lnTo>
                      <a:pt x="256" y="58"/>
                    </a:lnTo>
                    <a:lnTo>
                      <a:pt x="254" y="59"/>
                    </a:lnTo>
                    <a:lnTo>
                      <a:pt x="252" y="61"/>
                    </a:lnTo>
                    <a:lnTo>
                      <a:pt x="250" y="65"/>
                    </a:lnTo>
                    <a:lnTo>
                      <a:pt x="248" y="67"/>
                    </a:lnTo>
                    <a:lnTo>
                      <a:pt x="244" y="71"/>
                    </a:lnTo>
                    <a:lnTo>
                      <a:pt x="242" y="73"/>
                    </a:lnTo>
                    <a:lnTo>
                      <a:pt x="240" y="77"/>
                    </a:lnTo>
                    <a:lnTo>
                      <a:pt x="236" y="79"/>
                    </a:lnTo>
                    <a:lnTo>
                      <a:pt x="235" y="82"/>
                    </a:lnTo>
                    <a:lnTo>
                      <a:pt x="233" y="84"/>
                    </a:lnTo>
                    <a:lnTo>
                      <a:pt x="229" y="88"/>
                    </a:lnTo>
                    <a:lnTo>
                      <a:pt x="227" y="92"/>
                    </a:lnTo>
                    <a:lnTo>
                      <a:pt x="223" y="94"/>
                    </a:lnTo>
                    <a:lnTo>
                      <a:pt x="219" y="98"/>
                    </a:lnTo>
                    <a:lnTo>
                      <a:pt x="217" y="102"/>
                    </a:lnTo>
                    <a:lnTo>
                      <a:pt x="213" y="106"/>
                    </a:lnTo>
                    <a:lnTo>
                      <a:pt x="208" y="111"/>
                    </a:lnTo>
                    <a:lnTo>
                      <a:pt x="204" y="117"/>
                    </a:lnTo>
                    <a:lnTo>
                      <a:pt x="198" y="123"/>
                    </a:lnTo>
                    <a:lnTo>
                      <a:pt x="192" y="129"/>
                    </a:lnTo>
                    <a:lnTo>
                      <a:pt x="185" y="134"/>
                    </a:lnTo>
                    <a:lnTo>
                      <a:pt x="179" y="142"/>
                    </a:lnTo>
                    <a:lnTo>
                      <a:pt x="173" y="150"/>
                    </a:lnTo>
                    <a:lnTo>
                      <a:pt x="165" y="157"/>
                    </a:lnTo>
                    <a:lnTo>
                      <a:pt x="158" y="165"/>
                    </a:lnTo>
                    <a:lnTo>
                      <a:pt x="150" y="173"/>
                    </a:lnTo>
                    <a:lnTo>
                      <a:pt x="142" y="182"/>
                    </a:lnTo>
                    <a:lnTo>
                      <a:pt x="137" y="190"/>
                    </a:lnTo>
                    <a:lnTo>
                      <a:pt x="129" y="198"/>
                    </a:lnTo>
                    <a:lnTo>
                      <a:pt x="121" y="205"/>
                    </a:lnTo>
                    <a:lnTo>
                      <a:pt x="114" y="213"/>
                    </a:lnTo>
                    <a:lnTo>
                      <a:pt x="106" y="221"/>
                    </a:lnTo>
                    <a:lnTo>
                      <a:pt x="100" y="228"/>
                    </a:lnTo>
                    <a:lnTo>
                      <a:pt x="93" y="236"/>
                    </a:lnTo>
                    <a:lnTo>
                      <a:pt x="87" y="244"/>
                    </a:lnTo>
                    <a:lnTo>
                      <a:pt x="81" y="250"/>
                    </a:lnTo>
                    <a:lnTo>
                      <a:pt x="75" y="257"/>
                    </a:lnTo>
                    <a:lnTo>
                      <a:pt x="69" y="263"/>
                    </a:lnTo>
                    <a:lnTo>
                      <a:pt x="64" y="269"/>
                    </a:lnTo>
                    <a:lnTo>
                      <a:pt x="60" y="273"/>
                    </a:lnTo>
                    <a:lnTo>
                      <a:pt x="56" y="276"/>
                    </a:lnTo>
                    <a:lnTo>
                      <a:pt x="54" y="280"/>
                    </a:lnTo>
                    <a:lnTo>
                      <a:pt x="50" y="284"/>
                    </a:lnTo>
                    <a:lnTo>
                      <a:pt x="48" y="286"/>
                    </a:lnTo>
                    <a:lnTo>
                      <a:pt x="46" y="288"/>
                    </a:lnTo>
                    <a:lnTo>
                      <a:pt x="43" y="292"/>
                    </a:lnTo>
                    <a:lnTo>
                      <a:pt x="39" y="296"/>
                    </a:lnTo>
                    <a:lnTo>
                      <a:pt x="35" y="299"/>
                    </a:lnTo>
                    <a:lnTo>
                      <a:pt x="31" y="303"/>
                    </a:lnTo>
                    <a:lnTo>
                      <a:pt x="27" y="305"/>
                    </a:lnTo>
                    <a:lnTo>
                      <a:pt x="25" y="309"/>
                    </a:lnTo>
                    <a:lnTo>
                      <a:pt x="22" y="311"/>
                    </a:lnTo>
                    <a:lnTo>
                      <a:pt x="20" y="313"/>
                    </a:lnTo>
                    <a:lnTo>
                      <a:pt x="16" y="315"/>
                    </a:lnTo>
                    <a:lnTo>
                      <a:pt x="14" y="317"/>
                    </a:lnTo>
                    <a:lnTo>
                      <a:pt x="12" y="317"/>
                    </a:lnTo>
                    <a:lnTo>
                      <a:pt x="10" y="319"/>
                    </a:lnTo>
                    <a:lnTo>
                      <a:pt x="8" y="319"/>
                    </a:lnTo>
                    <a:lnTo>
                      <a:pt x="6" y="319"/>
                    </a:lnTo>
                    <a:lnTo>
                      <a:pt x="4" y="319"/>
                    </a:lnTo>
                    <a:lnTo>
                      <a:pt x="2" y="319"/>
                    </a:lnTo>
                    <a:lnTo>
                      <a:pt x="2" y="317"/>
                    </a:lnTo>
                    <a:lnTo>
                      <a:pt x="0" y="315"/>
                    </a:lnTo>
                    <a:lnTo>
                      <a:pt x="0" y="313"/>
                    </a:lnTo>
                    <a:lnTo>
                      <a:pt x="0" y="311"/>
                    </a:lnTo>
                    <a:lnTo>
                      <a:pt x="0" y="309"/>
                    </a:lnTo>
                    <a:lnTo>
                      <a:pt x="0" y="307"/>
                    </a:lnTo>
                    <a:lnTo>
                      <a:pt x="0" y="305"/>
                    </a:lnTo>
                    <a:lnTo>
                      <a:pt x="0" y="303"/>
                    </a:lnTo>
                    <a:lnTo>
                      <a:pt x="0" y="301"/>
                    </a:lnTo>
                    <a:lnTo>
                      <a:pt x="0" y="299"/>
                    </a:lnTo>
                    <a:lnTo>
                      <a:pt x="0" y="298"/>
                    </a:lnTo>
                    <a:lnTo>
                      <a:pt x="0" y="294"/>
                    </a:lnTo>
                    <a:lnTo>
                      <a:pt x="0" y="292"/>
                    </a:lnTo>
                    <a:lnTo>
                      <a:pt x="0" y="290"/>
                    </a:lnTo>
                    <a:lnTo>
                      <a:pt x="0" y="288"/>
                    </a:lnTo>
                    <a:lnTo>
                      <a:pt x="0" y="286"/>
                    </a:lnTo>
                    <a:lnTo>
                      <a:pt x="2" y="282"/>
                    </a:lnTo>
                    <a:lnTo>
                      <a:pt x="2" y="280"/>
                    </a:lnTo>
                    <a:lnTo>
                      <a:pt x="2" y="278"/>
                    </a:lnTo>
                    <a:lnTo>
                      <a:pt x="4" y="274"/>
                    </a:lnTo>
                    <a:lnTo>
                      <a:pt x="4" y="273"/>
                    </a:lnTo>
                    <a:lnTo>
                      <a:pt x="6" y="269"/>
                    </a:lnTo>
                    <a:lnTo>
                      <a:pt x="6" y="267"/>
                    </a:lnTo>
                    <a:lnTo>
                      <a:pt x="8" y="265"/>
                    </a:lnTo>
                    <a:lnTo>
                      <a:pt x="8" y="263"/>
                    </a:lnTo>
                    <a:lnTo>
                      <a:pt x="10" y="259"/>
                    </a:lnTo>
                    <a:lnTo>
                      <a:pt x="12" y="257"/>
                    </a:lnTo>
                    <a:lnTo>
                      <a:pt x="12" y="255"/>
                    </a:lnTo>
                    <a:lnTo>
                      <a:pt x="14" y="253"/>
                    </a:lnTo>
                    <a:lnTo>
                      <a:pt x="14" y="250"/>
                    </a:lnTo>
                    <a:lnTo>
                      <a:pt x="16" y="248"/>
                    </a:lnTo>
                    <a:lnTo>
                      <a:pt x="16" y="246"/>
                    </a:lnTo>
                    <a:lnTo>
                      <a:pt x="18" y="244"/>
                    </a:lnTo>
                    <a:lnTo>
                      <a:pt x="20" y="242"/>
                    </a:lnTo>
                    <a:lnTo>
                      <a:pt x="20" y="240"/>
                    </a:lnTo>
                    <a:lnTo>
                      <a:pt x="22" y="238"/>
                    </a:lnTo>
                    <a:lnTo>
                      <a:pt x="22" y="236"/>
                    </a:lnTo>
                    <a:lnTo>
                      <a:pt x="23" y="236"/>
                    </a:lnTo>
                    <a:lnTo>
                      <a:pt x="23" y="234"/>
                    </a:lnTo>
                    <a:lnTo>
                      <a:pt x="23" y="232"/>
                    </a:lnTo>
                    <a:lnTo>
                      <a:pt x="25" y="232"/>
                    </a:lnTo>
                    <a:lnTo>
                      <a:pt x="27" y="230"/>
                    </a:lnTo>
                    <a:lnTo>
                      <a:pt x="29" y="228"/>
                    </a:lnTo>
                    <a:lnTo>
                      <a:pt x="31" y="225"/>
                    </a:lnTo>
                    <a:lnTo>
                      <a:pt x="35" y="221"/>
                    </a:lnTo>
                    <a:lnTo>
                      <a:pt x="39" y="217"/>
                    </a:lnTo>
                    <a:lnTo>
                      <a:pt x="45" y="213"/>
                    </a:lnTo>
                    <a:lnTo>
                      <a:pt x="50" y="207"/>
                    </a:lnTo>
                    <a:lnTo>
                      <a:pt x="56" y="202"/>
                    </a:lnTo>
                    <a:lnTo>
                      <a:pt x="62" y="196"/>
                    </a:lnTo>
                    <a:lnTo>
                      <a:pt x="68" y="190"/>
                    </a:lnTo>
                    <a:lnTo>
                      <a:pt x="75" y="184"/>
                    </a:lnTo>
                    <a:lnTo>
                      <a:pt x="83" y="177"/>
                    </a:lnTo>
                    <a:lnTo>
                      <a:pt x="89" y="169"/>
                    </a:lnTo>
                    <a:lnTo>
                      <a:pt x="96" y="161"/>
                    </a:lnTo>
                    <a:lnTo>
                      <a:pt x="104" y="155"/>
                    </a:lnTo>
                    <a:lnTo>
                      <a:pt x="112" y="148"/>
                    </a:lnTo>
                    <a:lnTo>
                      <a:pt x="121" y="140"/>
                    </a:lnTo>
                    <a:lnTo>
                      <a:pt x="129" y="132"/>
                    </a:lnTo>
                    <a:lnTo>
                      <a:pt x="137" y="125"/>
                    </a:lnTo>
                    <a:lnTo>
                      <a:pt x="144" y="117"/>
                    </a:lnTo>
                    <a:lnTo>
                      <a:pt x="152" y="109"/>
                    </a:lnTo>
                    <a:lnTo>
                      <a:pt x="160" y="102"/>
                    </a:lnTo>
                    <a:lnTo>
                      <a:pt x="167" y="94"/>
                    </a:lnTo>
                    <a:lnTo>
                      <a:pt x="173" y="88"/>
                    </a:lnTo>
                    <a:lnTo>
                      <a:pt x="181" y="81"/>
                    </a:lnTo>
                    <a:lnTo>
                      <a:pt x="187" y="75"/>
                    </a:lnTo>
                    <a:lnTo>
                      <a:pt x="192" y="69"/>
                    </a:lnTo>
                    <a:lnTo>
                      <a:pt x="198" y="63"/>
                    </a:lnTo>
                    <a:lnTo>
                      <a:pt x="204" y="58"/>
                    </a:lnTo>
                    <a:lnTo>
                      <a:pt x="208" y="54"/>
                    </a:lnTo>
                    <a:lnTo>
                      <a:pt x="213" y="50"/>
                    </a:lnTo>
                    <a:lnTo>
                      <a:pt x="217" y="46"/>
                    </a:lnTo>
                    <a:lnTo>
                      <a:pt x="219" y="42"/>
                    </a:lnTo>
                    <a:lnTo>
                      <a:pt x="223" y="38"/>
                    </a:lnTo>
                    <a:lnTo>
                      <a:pt x="227" y="34"/>
                    </a:lnTo>
                    <a:lnTo>
                      <a:pt x="231" y="31"/>
                    </a:lnTo>
                    <a:lnTo>
                      <a:pt x="235" y="27"/>
                    </a:lnTo>
                    <a:lnTo>
                      <a:pt x="238" y="25"/>
                    </a:lnTo>
                    <a:lnTo>
                      <a:pt x="242" y="21"/>
                    </a:lnTo>
                    <a:lnTo>
                      <a:pt x="246" y="19"/>
                    </a:lnTo>
                    <a:lnTo>
                      <a:pt x="250" y="15"/>
                    </a:lnTo>
                    <a:lnTo>
                      <a:pt x="252" y="13"/>
                    </a:lnTo>
                    <a:lnTo>
                      <a:pt x="256" y="11"/>
                    </a:lnTo>
                    <a:lnTo>
                      <a:pt x="259" y="10"/>
                    </a:lnTo>
                    <a:lnTo>
                      <a:pt x="261" y="8"/>
                    </a:lnTo>
                    <a:lnTo>
                      <a:pt x="265" y="6"/>
                    </a:lnTo>
                    <a:lnTo>
                      <a:pt x="267" y="4"/>
                    </a:lnTo>
                    <a:lnTo>
                      <a:pt x="269" y="2"/>
                    </a:lnTo>
                    <a:lnTo>
                      <a:pt x="273" y="2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1" y="0"/>
                    </a:lnTo>
                    <a:lnTo>
                      <a:pt x="282" y="0"/>
                    </a:lnTo>
                    <a:lnTo>
                      <a:pt x="284" y="2"/>
                    </a:lnTo>
                    <a:lnTo>
                      <a:pt x="284" y="4"/>
                    </a:lnTo>
                    <a:lnTo>
                      <a:pt x="284" y="6"/>
                    </a:lnTo>
                    <a:lnTo>
                      <a:pt x="284" y="10"/>
                    </a:lnTo>
                    <a:lnTo>
                      <a:pt x="282" y="11"/>
                    </a:lnTo>
                    <a:lnTo>
                      <a:pt x="282" y="13"/>
                    </a:lnTo>
                    <a:close/>
                  </a:path>
                </a:pathLst>
              </a:custGeom>
              <a:solidFill>
                <a:srgbClr val="75C9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37" name="Freeform 913"/>
              <p:cNvSpPr>
                <a:spLocks noChangeAspect="1"/>
              </p:cNvSpPr>
              <p:nvPr/>
            </p:nvSpPr>
            <p:spPr bwMode="auto">
              <a:xfrm>
                <a:off x="1938" y="3224"/>
                <a:ext cx="193" cy="198"/>
              </a:xfrm>
              <a:custGeom>
                <a:avLst/>
                <a:gdLst>
                  <a:gd name="T0" fmla="*/ 9 w 254"/>
                  <a:gd name="T1" fmla="*/ 1 h 282"/>
                  <a:gd name="T2" fmla="*/ 9 w 254"/>
                  <a:gd name="T3" fmla="*/ 1 h 282"/>
                  <a:gd name="T4" fmla="*/ 9 w 254"/>
                  <a:gd name="T5" fmla="*/ 1 h 282"/>
                  <a:gd name="T6" fmla="*/ 9 w 254"/>
                  <a:gd name="T7" fmla="*/ 1 h 282"/>
                  <a:gd name="T8" fmla="*/ 8 w 254"/>
                  <a:gd name="T9" fmla="*/ 1 h 282"/>
                  <a:gd name="T10" fmla="*/ 8 w 254"/>
                  <a:gd name="T11" fmla="*/ 1 h 282"/>
                  <a:gd name="T12" fmla="*/ 8 w 254"/>
                  <a:gd name="T13" fmla="*/ 1 h 282"/>
                  <a:gd name="T14" fmla="*/ 8 w 254"/>
                  <a:gd name="T15" fmla="*/ 1 h 282"/>
                  <a:gd name="T16" fmla="*/ 8 w 254"/>
                  <a:gd name="T17" fmla="*/ 1 h 282"/>
                  <a:gd name="T18" fmla="*/ 8 w 254"/>
                  <a:gd name="T19" fmla="*/ 1 h 282"/>
                  <a:gd name="T20" fmla="*/ 7 w 254"/>
                  <a:gd name="T21" fmla="*/ 1 h 282"/>
                  <a:gd name="T22" fmla="*/ 7 w 254"/>
                  <a:gd name="T23" fmla="*/ 1 h 282"/>
                  <a:gd name="T24" fmla="*/ 6 w 254"/>
                  <a:gd name="T25" fmla="*/ 1 h 282"/>
                  <a:gd name="T26" fmla="*/ 6 w 254"/>
                  <a:gd name="T27" fmla="*/ 2 h 282"/>
                  <a:gd name="T28" fmla="*/ 5 w 254"/>
                  <a:gd name="T29" fmla="*/ 2 h 282"/>
                  <a:gd name="T30" fmla="*/ 4 w 254"/>
                  <a:gd name="T31" fmla="*/ 3 h 282"/>
                  <a:gd name="T32" fmla="*/ 4 w 254"/>
                  <a:gd name="T33" fmla="*/ 3 h 282"/>
                  <a:gd name="T34" fmla="*/ 3 w 254"/>
                  <a:gd name="T35" fmla="*/ 3 h 282"/>
                  <a:gd name="T36" fmla="*/ 2 w 254"/>
                  <a:gd name="T37" fmla="*/ 4 h 282"/>
                  <a:gd name="T38" fmla="*/ 2 w 254"/>
                  <a:gd name="T39" fmla="*/ 4 h 282"/>
                  <a:gd name="T40" fmla="*/ 2 w 254"/>
                  <a:gd name="T41" fmla="*/ 4 h 282"/>
                  <a:gd name="T42" fmla="*/ 2 w 254"/>
                  <a:gd name="T43" fmla="*/ 4 h 282"/>
                  <a:gd name="T44" fmla="*/ 2 w 254"/>
                  <a:gd name="T45" fmla="*/ 4 h 282"/>
                  <a:gd name="T46" fmla="*/ 2 w 254"/>
                  <a:gd name="T47" fmla="*/ 4 h 282"/>
                  <a:gd name="T48" fmla="*/ 2 w 254"/>
                  <a:gd name="T49" fmla="*/ 4 h 282"/>
                  <a:gd name="T50" fmla="*/ 2 w 254"/>
                  <a:gd name="T51" fmla="*/ 4 h 282"/>
                  <a:gd name="T52" fmla="*/ 2 w 254"/>
                  <a:gd name="T53" fmla="*/ 4 h 282"/>
                  <a:gd name="T54" fmla="*/ 0 w 254"/>
                  <a:gd name="T55" fmla="*/ 4 h 282"/>
                  <a:gd name="T56" fmla="*/ 0 w 254"/>
                  <a:gd name="T57" fmla="*/ 4 h 282"/>
                  <a:gd name="T58" fmla="*/ 0 w 254"/>
                  <a:gd name="T59" fmla="*/ 4 h 282"/>
                  <a:gd name="T60" fmla="*/ 0 w 254"/>
                  <a:gd name="T61" fmla="*/ 4 h 282"/>
                  <a:gd name="T62" fmla="*/ 2 w 254"/>
                  <a:gd name="T63" fmla="*/ 4 h 282"/>
                  <a:gd name="T64" fmla="*/ 2 w 254"/>
                  <a:gd name="T65" fmla="*/ 4 h 282"/>
                  <a:gd name="T66" fmla="*/ 2 w 254"/>
                  <a:gd name="T67" fmla="*/ 4 h 282"/>
                  <a:gd name="T68" fmla="*/ 2 w 254"/>
                  <a:gd name="T69" fmla="*/ 4 h 282"/>
                  <a:gd name="T70" fmla="*/ 2 w 254"/>
                  <a:gd name="T71" fmla="*/ 3 h 282"/>
                  <a:gd name="T72" fmla="*/ 2 w 254"/>
                  <a:gd name="T73" fmla="*/ 3 h 282"/>
                  <a:gd name="T74" fmla="*/ 2 w 254"/>
                  <a:gd name="T75" fmla="*/ 3 h 282"/>
                  <a:gd name="T76" fmla="*/ 2 w 254"/>
                  <a:gd name="T77" fmla="*/ 3 h 282"/>
                  <a:gd name="T78" fmla="*/ 2 w 254"/>
                  <a:gd name="T79" fmla="*/ 3 h 282"/>
                  <a:gd name="T80" fmla="*/ 2 w 254"/>
                  <a:gd name="T81" fmla="*/ 3 h 282"/>
                  <a:gd name="T82" fmla="*/ 2 w 254"/>
                  <a:gd name="T83" fmla="*/ 3 h 282"/>
                  <a:gd name="T84" fmla="*/ 3 w 254"/>
                  <a:gd name="T85" fmla="*/ 2 h 282"/>
                  <a:gd name="T86" fmla="*/ 4 w 254"/>
                  <a:gd name="T87" fmla="*/ 2 h 282"/>
                  <a:gd name="T88" fmla="*/ 5 w 254"/>
                  <a:gd name="T89" fmla="*/ 2 h 282"/>
                  <a:gd name="T90" fmla="*/ 5 w 254"/>
                  <a:gd name="T91" fmla="*/ 1 h 282"/>
                  <a:gd name="T92" fmla="*/ 6 w 254"/>
                  <a:gd name="T93" fmla="*/ 1 h 282"/>
                  <a:gd name="T94" fmla="*/ 7 w 254"/>
                  <a:gd name="T95" fmla="*/ 1 h 282"/>
                  <a:gd name="T96" fmla="*/ 7 w 254"/>
                  <a:gd name="T97" fmla="*/ 1 h 282"/>
                  <a:gd name="T98" fmla="*/ 8 w 254"/>
                  <a:gd name="T99" fmla="*/ 1 h 282"/>
                  <a:gd name="T100" fmla="*/ 8 w 254"/>
                  <a:gd name="T101" fmla="*/ 1 h 282"/>
                  <a:gd name="T102" fmla="*/ 8 w 254"/>
                  <a:gd name="T103" fmla="*/ 1 h 282"/>
                  <a:gd name="T104" fmla="*/ 8 w 254"/>
                  <a:gd name="T105" fmla="*/ 1 h 282"/>
                  <a:gd name="T106" fmla="*/ 8 w 254"/>
                  <a:gd name="T107" fmla="*/ 1 h 282"/>
                  <a:gd name="T108" fmla="*/ 9 w 254"/>
                  <a:gd name="T109" fmla="*/ 1 h 282"/>
                  <a:gd name="T110" fmla="*/ 9 w 254"/>
                  <a:gd name="T111" fmla="*/ 0 h 282"/>
                  <a:gd name="T112" fmla="*/ 9 w 254"/>
                  <a:gd name="T113" fmla="*/ 0 h 282"/>
                  <a:gd name="T114" fmla="*/ 9 w 254"/>
                  <a:gd name="T115" fmla="*/ 1 h 282"/>
                  <a:gd name="T116" fmla="*/ 9 w 254"/>
                  <a:gd name="T117" fmla="*/ 1 h 28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54"/>
                  <a:gd name="T178" fmla="*/ 0 h 282"/>
                  <a:gd name="T179" fmla="*/ 254 w 254"/>
                  <a:gd name="T180" fmla="*/ 282 h 28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54" h="282">
                    <a:moveTo>
                      <a:pt x="252" y="11"/>
                    </a:moveTo>
                    <a:lnTo>
                      <a:pt x="252" y="13"/>
                    </a:lnTo>
                    <a:lnTo>
                      <a:pt x="250" y="15"/>
                    </a:lnTo>
                    <a:lnTo>
                      <a:pt x="250" y="17"/>
                    </a:lnTo>
                    <a:lnTo>
                      <a:pt x="248" y="19"/>
                    </a:lnTo>
                    <a:lnTo>
                      <a:pt x="246" y="21"/>
                    </a:lnTo>
                    <a:lnTo>
                      <a:pt x="246" y="23"/>
                    </a:lnTo>
                    <a:lnTo>
                      <a:pt x="244" y="25"/>
                    </a:lnTo>
                    <a:lnTo>
                      <a:pt x="242" y="27"/>
                    </a:lnTo>
                    <a:lnTo>
                      <a:pt x="242" y="29"/>
                    </a:lnTo>
                    <a:lnTo>
                      <a:pt x="240" y="29"/>
                    </a:lnTo>
                    <a:lnTo>
                      <a:pt x="238" y="30"/>
                    </a:lnTo>
                    <a:lnTo>
                      <a:pt x="236" y="32"/>
                    </a:lnTo>
                    <a:lnTo>
                      <a:pt x="236" y="34"/>
                    </a:lnTo>
                    <a:lnTo>
                      <a:pt x="235" y="36"/>
                    </a:lnTo>
                    <a:lnTo>
                      <a:pt x="233" y="38"/>
                    </a:lnTo>
                    <a:lnTo>
                      <a:pt x="231" y="38"/>
                    </a:lnTo>
                    <a:lnTo>
                      <a:pt x="229" y="40"/>
                    </a:lnTo>
                    <a:lnTo>
                      <a:pt x="227" y="42"/>
                    </a:lnTo>
                    <a:lnTo>
                      <a:pt x="225" y="44"/>
                    </a:lnTo>
                    <a:lnTo>
                      <a:pt x="223" y="46"/>
                    </a:lnTo>
                    <a:lnTo>
                      <a:pt x="221" y="48"/>
                    </a:lnTo>
                    <a:lnTo>
                      <a:pt x="219" y="50"/>
                    </a:lnTo>
                    <a:lnTo>
                      <a:pt x="217" y="52"/>
                    </a:lnTo>
                    <a:lnTo>
                      <a:pt x="215" y="54"/>
                    </a:lnTo>
                    <a:lnTo>
                      <a:pt x="213" y="57"/>
                    </a:lnTo>
                    <a:lnTo>
                      <a:pt x="212" y="59"/>
                    </a:lnTo>
                    <a:lnTo>
                      <a:pt x="210" y="61"/>
                    </a:lnTo>
                    <a:lnTo>
                      <a:pt x="206" y="63"/>
                    </a:lnTo>
                    <a:lnTo>
                      <a:pt x="204" y="65"/>
                    </a:lnTo>
                    <a:lnTo>
                      <a:pt x="202" y="69"/>
                    </a:lnTo>
                    <a:lnTo>
                      <a:pt x="198" y="71"/>
                    </a:lnTo>
                    <a:lnTo>
                      <a:pt x="196" y="75"/>
                    </a:lnTo>
                    <a:lnTo>
                      <a:pt x="192" y="78"/>
                    </a:lnTo>
                    <a:lnTo>
                      <a:pt x="188" y="82"/>
                    </a:lnTo>
                    <a:lnTo>
                      <a:pt x="185" y="88"/>
                    </a:lnTo>
                    <a:lnTo>
                      <a:pt x="179" y="94"/>
                    </a:lnTo>
                    <a:lnTo>
                      <a:pt x="175" y="100"/>
                    </a:lnTo>
                    <a:lnTo>
                      <a:pt x="169" y="105"/>
                    </a:lnTo>
                    <a:lnTo>
                      <a:pt x="164" y="111"/>
                    </a:lnTo>
                    <a:lnTo>
                      <a:pt x="158" y="119"/>
                    </a:lnTo>
                    <a:lnTo>
                      <a:pt x="150" y="126"/>
                    </a:lnTo>
                    <a:lnTo>
                      <a:pt x="144" y="134"/>
                    </a:lnTo>
                    <a:lnTo>
                      <a:pt x="139" y="142"/>
                    </a:lnTo>
                    <a:lnTo>
                      <a:pt x="131" y="150"/>
                    </a:lnTo>
                    <a:lnTo>
                      <a:pt x="125" y="157"/>
                    </a:lnTo>
                    <a:lnTo>
                      <a:pt x="117" y="165"/>
                    </a:lnTo>
                    <a:lnTo>
                      <a:pt x="112" y="173"/>
                    </a:lnTo>
                    <a:lnTo>
                      <a:pt x="104" y="180"/>
                    </a:lnTo>
                    <a:lnTo>
                      <a:pt x="98" y="188"/>
                    </a:lnTo>
                    <a:lnTo>
                      <a:pt x="93" y="196"/>
                    </a:lnTo>
                    <a:lnTo>
                      <a:pt x="87" y="203"/>
                    </a:lnTo>
                    <a:lnTo>
                      <a:pt x="81" y="209"/>
                    </a:lnTo>
                    <a:lnTo>
                      <a:pt x="75" y="217"/>
                    </a:lnTo>
                    <a:lnTo>
                      <a:pt x="70" y="222"/>
                    </a:lnTo>
                    <a:lnTo>
                      <a:pt x="66" y="228"/>
                    </a:lnTo>
                    <a:lnTo>
                      <a:pt x="60" y="234"/>
                    </a:lnTo>
                    <a:lnTo>
                      <a:pt x="56" y="238"/>
                    </a:lnTo>
                    <a:lnTo>
                      <a:pt x="52" y="242"/>
                    </a:lnTo>
                    <a:lnTo>
                      <a:pt x="50" y="246"/>
                    </a:lnTo>
                    <a:lnTo>
                      <a:pt x="48" y="247"/>
                    </a:lnTo>
                    <a:lnTo>
                      <a:pt x="46" y="251"/>
                    </a:lnTo>
                    <a:lnTo>
                      <a:pt x="45" y="251"/>
                    </a:lnTo>
                    <a:lnTo>
                      <a:pt x="41" y="255"/>
                    </a:lnTo>
                    <a:lnTo>
                      <a:pt x="37" y="259"/>
                    </a:lnTo>
                    <a:lnTo>
                      <a:pt x="35" y="263"/>
                    </a:lnTo>
                    <a:lnTo>
                      <a:pt x="31" y="265"/>
                    </a:lnTo>
                    <a:lnTo>
                      <a:pt x="27" y="269"/>
                    </a:lnTo>
                    <a:lnTo>
                      <a:pt x="25" y="270"/>
                    </a:lnTo>
                    <a:lnTo>
                      <a:pt x="23" y="272"/>
                    </a:lnTo>
                    <a:lnTo>
                      <a:pt x="22" y="274"/>
                    </a:lnTo>
                    <a:lnTo>
                      <a:pt x="18" y="276"/>
                    </a:lnTo>
                    <a:lnTo>
                      <a:pt x="16" y="278"/>
                    </a:lnTo>
                    <a:lnTo>
                      <a:pt x="14" y="280"/>
                    </a:lnTo>
                    <a:lnTo>
                      <a:pt x="12" y="280"/>
                    </a:lnTo>
                    <a:lnTo>
                      <a:pt x="12" y="282"/>
                    </a:lnTo>
                    <a:lnTo>
                      <a:pt x="10" y="282"/>
                    </a:lnTo>
                    <a:lnTo>
                      <a:pt x="8" y="282"/>
                    </a:lnTo>
                    <a:lnTo>
                      <a:pt x="6" y="282"/>
                    </a:lnTo>
                    <a:lnTo>
                      <a:pt x="4" y="282"/>
                    </a:lnTo>
                    <a:lnTo>
                      <a:pt x="2" y="282"/>
                    </a:lnTo>
                    <a:lnTo>
                      <a:pt x="2" y="280"/>
                    </a:lnTo>
                    <a:lnTo>
                      <a:pt x="0" y="278"/>
                    </a:lnTo>
                    <a:lnTo>
                      <a:pt x="0" y="276"/>
                    </a:lnTo>
                    <a:lnTo>
                      <a:pt x="0" y="274"/>
                    </a:lnTo>
                    <a:lnTo>
                      <a:pt x="0" y="272"/>
                    </a:lnTo>
                    <a:lnTo>
                      <a:pt x="0" y="270"/>
                    </a:lnTo>
                    <a:lnTo>
                      <a:pt x="0" y="269"/>
                    </a:lnTo>
                    <a:lnTo>
                      <a:pt x="0" y="267"/>
                    </a:lnTo>
                    <a:lnTo>
                      <a:pt x="0" y="265"/>
                    </a:lnTo>
                    <a:lnTo>
                      <a:pt x="0" y="263"/>
                    </a:lnTo>
                    <a:lnTo>
                      <a:pt x="0" y="261"/>
                    </a:lnTo>
                    <a:lnTo>
                      <a:pt x="0" y="259"/>
                    </a:lnTo>
                    <a:lnTo>
                      <a:pt x="2" y="257"/>
                    </a:lnTo>
                    <a:lnTo>
                      <a:pt x="2" y="255"/>
                    </a:lnTo>
                    <a:lnTo>
                      <a:pt x="2" y="253"/>
                    </a:lnTo>
                    <a:lnTo>
                      <a:pt x="4" y="251"/>
                    </a:lnTo>
                    <a:lnTo>
                      <a:pt x="4" y="247"/>
                    </a:lnTo>
                    <a:lnTo>
                      <a:pt x="4" y="246"/>
                    </a:lnTo>
                    <a:lnTo>
                      <a:pt x="6" y="244"/>
                    </a:lnTo>
                    <a:lnTo>
                      <a:pt x="6" y="242"/>
                    </a:lnTo>
                    <a:lnTo>
                      <a:pt x="8" y="240"/>
                    </a:lnTo>
                    <a:lnTo>
                      <a:pt x="8" y="238"/>
                    </a:lnTo>
                    <a:lnTo>
                      <a:pt x="10" y="236"/>
                    </a:lnTo>
                    <a:lnTo>
                      <a:pt x="10" y="234"/>
                    </a:lnTo>
                    <a:lnTo>
                      <a:pt x="10" y="232"/>
                    </a:lnTo>
                    <a:lnTo>
                      <a:pt x="12" y="230"/>
                    </a:lnTo>
                    <a:lnTo>
                      <a:pt x="12" y="228"/>
                    </a:lnTo>
                    <a:lnTo>
                      <a:pt x="14" y="226"/>
                    </a:lnTo>
                    <a:lnTo>
                      <a:pt x="16" y="224"/>
                    </a:lnTo>
                    <a:lnTo>
                      <a:pt x="16" y="222"/>
                    </a:lnTo>
                    <a:lnTo>
                      <a:pt x="16" y="221"/>
                    </a:lnTo>
                    <a:lnTo>
                      <a:pt x="18" y="221"/>
                    </a:lnTo>
                    <a:lnTo>
                      <a:pt x="18" y="219"/>
                    </a:lnTo>
                    <a:lnTo>
                      <a:pt x="20" y="219"/>
                    </a:lnTo>
                    <a:lnTo>
                      <a:pt x="20" y="217"/>
                    </a:lnTo>
                    <a:lnTo>
                      <a:pt x="20" y="215"/>
                    </a:lnTo>
                    <a:lnTo>
                      <a:pt x="22" y="215"/>
                    </a:lnTo>
                    <a:lnTo>
                      <a:pt x="23" y="211"/>
                    </a:lnTo>
                    <a:lnTo>
                      <a:pt x="27" y="209"/>
                    </a:lnTo>
                    <a:lnTo>
                      <a:pt x="31" y="205"/>
                    </a:lnTo>
                    <a:lnTo>
                      <a:pt x="35" y="201"/>
                    </a:lnTo>
                    <a:lnTo>
                      <a:pt x="39" y="198"/>
                    </a:lnTo>
                    <a:lnTo>
                      <a:pt x="45" y="192"/>
                    </a:lnTo>
                    <a:lnTo>
                      <a:pt x="50" y="186"/>
                    </a:lnTo>
                    <a:lnTo>
                      <a:pt x="56" y="180"/>
                    </a:lnTo>
                    <a:lnTo>
                      <a:pt x="62" y="174"/>
                    </a:lnTo>
                    <a:lnTo>
                      <a:pt x="70" y="167"/>
                    </a:lnTo>
                    <a:lnTo>
                      <a:pt x="75" y="161"/>
                    </a:lnTo>
                    <a:lnTo>
                      <a:pt x="83" y="153"/>
                    </a:lnTo>
                    <a:lnTo>
                      <a:pt x="91" y="148"/>
                    </a:lnTo>
                    <a:lnTo>
                      <a:pt x="98" y="140"/>
                    </a:lnTo>
                    <a:lnTo>
                      <a:pt x="106" y="132"/>
                    </a:lnTo>
                    <a:lnTo>
                      <a:pt x="114" y="125"/>
                    </a:lnTo>
                    <a:lnTo>
                      <a:pt x="119" y="117"/>
                    </a:lnTo>
                    <a:lnTo>
                      <a:pt x="127" y="111"/>
                    </a:lnTo>
                    <a:lnTo>
                      <a:pt x="135" y="103"/>
                    </a:lnTo>
                    <a:lnTo>
                      <a:pt x="142" y="96"/>
                    </a:lnTo>
                    <a:lnTo>
                      <a:pt x="150" y="88"/>
                    </a:lnTo>
                    <a:lnTo>
                      <a:pt x="156" y="82"/>
                    </a:lnTo>
                    <a:lnTo>
                      <a:pt x="164" y="77"/>
                    </a:lnTo>
                    <a:lnTo>
                      <a:pt x="169" y="69"/>
                    </a:lnTo>
                    <a:lnTo>
                      <a:pt x="175" y="63"/>
                    </a:lnTo>
                    <a:lnTo>
                      <a:pt x="181" y="59"/>
                    </a:lnTo>
                    <a:lnTo>
                      <a:pt x="187" y="54"/>
                    </a:lnTo>
                    <a:lnTo>
                      <a:pt x="190" y="50"/>
                    </a:lnTo>
                    <a:lnTo>
                      <a:pt x="194" y="44"/>
                    </a:lnTo>
                    <a:lnTo>
                      <a:pt x="198" y="42"/>
                    </a:lnTo>
                    <a:lnTo>
                      <a:pt x="200" y="38"/>
                    </a:lnTo>
                    <a:lnTo>
                      <a:pt x="204" y="34"/>
                    </a:lnTo>
                    <a:lnTo>
                      <a:pt x="208" y="32"/>
                    </a:lnTo>
                    <a:lnTo>
                      <a:pt x="210" y="29"/>
                    </a:lnTo>
                    <a:lnTo>
                      <a:pt x="213" y="27"/>
                    </a:lnTo>
                    <a:lnTo>
                      <a:pt x="215" y="23"/>
                    </a:lnTo>
                    <a:lnTo>
                      <a:pt x="219" y="21"/>
                    </a:lnTo>
                    <a:lnTo>
                      <a:pt x="221" y="19"/>
                    </a:lnTo>
                    <a:lnTo>
                      <a:pt x="225" y="15"/>
                    </a:lnTo>
                    <a:lnTo>
                      <a:pt x="227" y="13"/>
                    </a:lnTo>
                    <a:lnTo>
                      <a:pt x="229" y="11"/>
                    </a:lnTo>
                    <a:lnTo>
                      <a:pt x="233" y="9"/>
                    </a:lnTo>
                    <a:lnTo>
                      <a:pt x="235" y="7"/>
                    </a:lnTo>
                    <a:lnTo>
                      <a:pt x="236" y="6"/>
                    </a:lnTo>
                    <a:lnTo>
                      <a:pt x="238" y="4"/>
                    </a:lnTo>
                    <a:lnTo>
                      <a:pt x="240" y="4"/>
                    </a:lnTo>
                    <a:lnTo>
                      <a:pt x="242" y="2"/>
                    </a:lnTo>
                    <a:lnTo>
                      <a:pt x="244" y="2"/>
                    </a:lnTo>
                    <a:lnTo>
                      <a:pt x="246" y="0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2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4"/>
                    </a:lnTo>
                    <a:lnTo>
                      <a:pt x="254" y="6"/>
                    </a:lnTo>
                    <a:lnTo>
                      <a:pt x="254" y="7"/>
                    </a:lnTo>
                    <a:lnTo>
                      <a:pt x="252" y="9"/>
                    </a:lnTo>
                    <a:lnTo>
                      <a:pt x="252" y="11"/>
                    </a:lnTo>
                    <a:close/>
                  </a:path>
                </a:pathLst>
              </a:custGeom>
              <a:solidFill>
                <a:srgbClr val="7FD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38" name="Freeform 914"/>
              <p:cNvSpPr>
                <a:spLocks noChangeAspect="1"/>
              </p:cNvSpPr>
              <p:nvPr/>
            </p:nvSpPr>
            <p:spPr bwMode="auto">
              <a:xfrm>
                <a:off x="1956" y="3227"/>
                <a:ext cx="169" cy="173"/>
              </a:xfrm>
              <a:custGeom>
                <a:avLst/>
                <a:gdLst>
                  <a:gd name="T0" fmla="*/ 2 w 223"/>
                  <a:gd name="T1" fmla="*/ 3 h 247"/>
                  <a:gd name="T2" fmla="*/ 2 w 223"/>
                  <a:gd name="T3" fmla="*/ 3 h 247"/>
                  <a:gd name="T4" fmla="*/ 2 w 223"/>
                  <a:gd name="T5" fmla="*/ 3 h 247"/>
                  <a:gd name="T6" fmla="*/ 2 w 223"/>
                  <a:gd name="T7" fmla="*/ 3 h 247"/>
                  <a:gd name="T8" fmla="*/ 2 w 223"/>
                  <a:gd name="T9" fmla="*/ 3 h 247"/>
                  <a:gd name="T10" fmla="*/ 2 w 223"/>
                  <a:gd name="T11" fmla="*/ 3 h 247"/>
                  <a:gd name="T12" fmla="*/ 0 w 223"/>
                  <a:gd name="T13" fmla="*/ 4 h 247"/>
                  <a:gd name="T14" fmla="*/ 0 w 223"/>
                  <a:gd name="T15" fmla="*/ 4 h 247"/>
                  <a:gd name="T16" fmla="*/ 0 w 223"/>
                  <a:gd name="T17" fmla="*/ 4 h 247"/>
                  <a:gd name="T18" fmla="*/ 2 w 223"/>
                  <a:gd name="T19" fmla="*/ 4 h 247"/>
                  <a:gd name="T20" fmla="*/ 2 w 223"/>
                  <a:gd name="T21" fmla="*/ 4 h 247"/>
                  <a:gd name="T22" fmla="*/ 2 w 223"/>
                  <a:gd name="T23" fmla="*/ 4 h 247"/>
                  <a:gd name="T24" fmla="*/ 2 w 223"/>
                  <a:gd name="T25" fmla="*/ 4 h 247"/>
                  <a:gd name="T26" fmla="*/ 2 w 223"/>
                  <a:gd name="T27" fmla="*/ 4 h 247"/>
                  <a:gd name="T28" fmla="*/ 2 w 223"/>
                  <a:gd name="T29" fmla="*/ 3 h 247"/>
                  <a:gd name="T30" fmla="*/ 2 w 223"/>
                  <a:gd name="T31" fmla="*/ 3 h 247"/>
                  <a:gd name="T32" fmla="*/ 2 w 223"/>
                  <a:gd name="T33" fmla="*/ 3 h 247"/>
                  <a:gd name="T34" fmla="*/ 2 w 223"/>
                  <a:gd name="T35" fmla="*/ 3 h 247"/>
                  <a:gd name="T36" fmla="*/ 2 w 223"/>
                  <a:gd name="T37" fmla="*/ 3 h 247"/>
                  <a:gd name="T38" fmla="*/ 3 w 223"/>
                  <a:gd name="T39" fmla="*/ 3 h 247"/>
                  <a:gd name="T40" fmla="*/ 4 w 223"/>
                  <a:gd name="T41" fmla="*/ 2 h 247"/>
                  <a:gd name="T42" fmla="*/ 4 w 223"/>
                  <a:gd name="T43" fmla="*/ 2 h 247"/>
                  <a:gd name="T44" fmla="*/ 5 w 223"/>
                  <a:gd name="T45" fmla="*/ 1 h 247"/>
                  <a:gd name="T46" fmla="*/ 5 w 223"/>
                  <a:gd name="T47" fmla="*/ 1 h 247"/>
                  <a:gd name="T48" fmla="*/ 6 w 223"/>
                  <a:gd name="T49" fmla="*/ 1 h 247"/>
                  <a:gd name="T50" fmla="*/ 6 w 223"/>
                  <a:gd name="T51" fmla="*/ 1 h 247"/>
                  <a:gd name="T52" fmla="*/ 6 w 223"/>
                  <a:gd name="T53" fmla="*/ 1 h 247"/>
                  <a:gd name="T54" fmla="*/ 6 w 223"/>
                  <a:gd name="T55" fmla="*/ 1 h 247"/>
                  <a:gd name="T56" fmla="*/ 6 w 223"/>
                  <a:gd name="T57" fmla="*/ 1 h 247"/>
                  <a:gd name="T58" fmla="*/ 7 w 223"/>
                  <a:gd name="T59" fmla="*/ 1 h 247"/>
                  <a:gd name="T60" fmla="*/ 8 w 223"/>
                  <a:gd name="T61" fmla="*/ 1 h 247"/>
                  <a:gd name="T62" fmla="*/ 8 w 223"/>
                  <a:gd name="T63" fmla="*/ 1 h 247"/>
                  <a:gd name="T64" fmla="*/ 8 w 223"/>
                  <a:gd name="T65" fmla="*/ 1 h 247"/>
                  <a:gd name="T66" fmla="*/ 8 w 223"/>
                  <a:gd name="T67" fmla="*/ 1 h 247"/>
                  <a:gd name="T68" fmla="*/ 8 w 223"/>
                  <a:gd name="T69" fmla="*/ 1 h 247"/>
                  <a:gd name="T70" fmla="*/ 8 w 223"/>
                  <a:gd name="T71" fmla="*/ 1 h 247"/>
                  <a:gd name="T72" fmla="*/ 8 w 223"/>
                  <a:gd name="T73" fmla="*/ 1 h 247"/>
                  <a:gd name="T74" fmla="*/ 8 w 223"/>
                  <a:gd name="T75" fmla="*/ 0 h 247"/>
                  <a:gd name="T76" fmla="*/ 8 w 223"/>
                  <a:gd name="T77" fmla="*/ 1 h 247"/>
                  <a:gd name="T78" fmla="*/ 8 w 223"/>
                  <a:gd name="T79" fmla="*/ 1 h 247"/>
                  <a:gd name="T80" fmla="*/ 8 w 223"/>
                  <a:gd name="T81" fmla="*/ 1 h 247"/>
                  <a:gd name="T82" fmla="*/ 8 w 223"/>
                  <a:gd name="T83" fmla="*/ 1 h 247"/>
                  <a:gd name="T84" fmla="*/ 7 w 223"/>
                  <a:gd name="T85" fmla="*/ 1 h 247"/>
                  <a:gd name="T86" fmla="*/ 6 w 223"/>
                  <a:gd name="T87" fmla="*/ 1 h 247"/>
                  <a:gd name="T88" fmla="*/ 6 w 223"/>
                  <a:gd name="T89" fmla="*/ 1 h 247"/>
                  <a:gd name="T90" fmla="*/ 6 w 223"/>
                  <a:gd name="T91" fmla="*/ 1 h 247"/>
                  <a:gd name="T92" fmla="*/ 6 w 223"/>
                  <a:gd name="T93" fmla="*/ 1 h 247"/>
                  <a:gd name="T94" fmla="*/ 5 w 223"/>
                  <a:gd name="T95" fmla="*/ 1 h 247"/>
                  <a:gd name="T96" fmla="*/ 4 w 223"/>
                  <a:gd name="T97" fmla="*/ 1 h 247"/>
                  <a:gd name="T98" fmla="*/ 4 w 223"/>
                  <a:gd name="T99" fmla="*/ 2 h 247"/>
                  <a:gd name="T100" fmla="*/ 3 w 223"/>
                  <a:gd name="T101" fmla="*/ 2 h 247"/>
                  <a:gd name="T102" fmla="*/ 2 w 223"/>
                  <a:gd name="T103" fmla="*/ 3 h 247"/>
                  <a:gd name="T104" fmla="*/ 2 w 223"/>
                  <a:gd name="T105" fmla="*/ 3 h 247"/>
                  <a:gd name="T106" fmla="*/ 2 w 223"/>
                  <a:gd name="T107" fmla="*/ 3 h 247"/>
                  <a:gd name="T108" fmla="*/ 2 w 223"/>
                  <a:gd name="T109" fmla="*/ 3 h 24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3"/>
                  <a:gd name="T166" fmla="*/ 0 h 247"/>
                  <a:gd name="T167" fmla="*/ 223 w 223"/>
                  <a:gd name="T168" fmla="*/ 247 h 24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3" h="247">
                    <a:moveTo>
                      <a:pt x="16" y="199"/>
                    </a:moveTo>
                    <a:lnTo>
                      <a:pt x="14" y="201"/>
                    </a:lnTo>
                    <a:lnTo>
                      <a:pt x="14" y="203"/>
                    </a:lnTo>
                    <a:lnTo>
                      <a:pt x="12" y="205"/>
                    </a:lnTo>
                    <a:lnTo>
                      <a:pt x="12" y="207"/>
                    </a:lnTo>
                    <a:lnTo>
                      <a:pt x="10" y="207"/>
                    </a:lnTo>
                    <a:lnTo>
                      <a:pt x="10" y="209"/>
                    </a:lnTo>
                    <a:lnTo>
                      <a:pt x="10" y="211"/>
                    </a:lnTo>
                    <a:lnTo>
                      <a:pt x="8" y="211"/>
                    </a:lnTo>
                    <a:lnTo>
                      <a:pt x="8" y="213"/>
                    </a:lnTo>
                    <a:lnTo>
                      <a:pt x="8" y="215"/>
                    </a:lnTo>
                    <a:lnTo>
                      <a:pt x="6" y="217"/>
                    </a:lnTo>
                    <a:lnTo>
                      <a:pt x="6" y="218"/>
                    </a:lnTo>
                    <a:lnTo>
                      <a:pt x="4" y="220"/>
                    </a:lnTo>
                    <a:lnTo>
                      <a:pt x="4" y="222"/>
                    </a:lnTo>
                    <a:lnTo>
                      <a:pt x="4" y="224"/>
                    </a:lnTo>
                    <a:lnTo>
                      <a:pt x="2" y="226"/>
                    </a:lnTo>
                    <a:lnTo>
                      <a:pt x="2" y="228"/>
                    </a:lnTo>
                    <a:lnTo>
                      <a:pt x="2" y="230"/>
                    </a:lnTo>
                    <a:lnTo>
                      <a:pt x="0" y="232"/>
                    </a:lnTo>
                    <a:lnTo>
                      <a:pt x="0" y="234"/>
                    </a:lnTo>
                    <a:lnTo>
                      <a:pt x="0" y="236"/>
                    </a:lnTo>
                    <a:lnTo>
                      <a:pt x="0" y="238"/>
                    </a:lnTo>
                    <a:lnTo>
                      <a:pt x="0" y="240"/>
                    </a:lnTo>
                    <a:lnTo>
                      <a:pt x="0" y="242"/>
                    </a:lnTo>
                    <a:lnTo>
                      <a:pt x="0" y="243"/>
                    </a:lnTo>
                    <a:lnTo>
                      <a:pt x="0" y="245"/>
                    </a:lnTo>
                    <a:lnTo>
                      <a:pt x="2" y="245"/>
                    </a:lnTo>
                    <a:lnTo>
                      <a:pt x="2" y="247"/>
                    </a:lnTo>
                    <a:lnTo>
                      <a:pt x="4" y="247"/>
                    </a:lnTo>
                    <a:lnTo>
                      <a:pt x="6" y="247"/>
                    </a:lnTo>
                    <a:lnTo>
                      <a:pt x="8" y="247"/>
                    </a:lnTo>
                    <a:lnTo>
                      <a:pt x="10" y="247"/>
                    </a:lnTo>
                    <a:lnTo>
                      <a:pt x="10" y="245"/>
                    </a:lnTo>
                    <a:lnTo>
                      <a:pt x="12" y="245"/>
                    </a:lnTo>
                    <a:lnTo>
                      <a:pt x="14" y="243"/>
                    </a:lnTo>
                    <a:lnTo>
                      <a:pt x="16" y="243"/>
                    </a:lnTo>
                    <a:lnTo>
                      <a:pt x="16" y="242"/>
                    </a:lnTo>
                    <a:lnTo>
                      <a:pt x="18" y="240"/>
                    </a:lnTo>
                    <a:lnTo>
                      <a:pt x="20" y="240"/>
                    </a:lnTo>
                    <a:lnTo>
                      <a:pt x="22" y="238"/>
                    </a:lnTo>
                    <a:lnTo>
                      <a:pt x="23" y="236"/>
                    </a:lnTo>
                    <a:lnTo>
                      <a:pt x="27" y="234"/>
                    </a:lnTo>
                    <a:lnTo>
                      <a:pt x="29" y="232"/>
                    </a:lnTo>
                    <a:lnTo>
                      <a:pt x="31" y="228"/>
                    </a:lnTo>
                    <a:lnTo>
                      <a:pt x="33" y="226"/>
                    </a:lnTo>
                    <a:lnTo>
                      <a:pt x="37" y="224"/>
                    </a:lnTo>
                    <a:lnTo>
                      <a:pt x="39" y="220"/>
                    </a:lnTo>
                    <a:lnTo>
                      <a:pt x="43" y="218"/>
                    </a:lnTo>
                    <a:lnTo>
                      <a:pt x="43" y="217"/>
                    </a:lnTo>
                    <a:lnTo>
                      <a:pt x="45" y="215"/>
                    </a:lnTo>
                    <a:lnTo>
                      <a:pt x="47" y="211"/>
                    </a:lnTo>
                    <a:lnTo>
                      <a:pt x="50" y="207"/>
                    </a:lnTo>
                    <a:lnTo>
                      <a:pt x="52" y="203"/>
                    </a:lnTo>
                    <a:lnTo>
                      <a:pt x="56" y="199"/>
                    </a:lnTo>
                    <a:lnTo>
                      <a:pt x="60" y="194"/>
                    </a:lnTo>
                    <a:lnTo>
                      <a:pt x="64" y="188"/>
                    </a:lnTo>
                    <a:lnTo>
                      <a:pt x="70" y="182"/>
                    </a:lnTo>
                    <a:lnTo>
                      <a:pt x="73" y="176"/>
                    </a:lnTo>
                    <a:lnTo>
                      <a:pt x="79" y="169"/>
                    </a:lnTo>
                    <a:lnTo>
                      <a:pt x="85" y="161"/>
                    </a:lnTo>
                    <a:lnTo>
                      <a:pt x="91" y="155"/>
                    </a:lnTo>
                    <a:lnTo>
                      <a:pt x="96" y="147"/>
                    </a:lnTo>
                    <a:lnTo>
                      <a:pt x="102" y="140"/>
                    </a:lnTo>
                    <a:lnTo>
                      <a:pt x="108" y="132"/>
                    </a:lnTo>
                    <a:lnTo>
                      <a:pt x="114" y="124"/>
                    </a:lnTo>
                    <a:lnTo>
                      <a:pt x="119" y="117"/>
                    </a:lnTo>
                    <a:lnTo>
                      <a:pt x="125" y="109"/>
                    </a:lnTo>
                    <a:lnTo>
                      <a:pt x="131" y="101"/>
                    </a:lnTo>
                    <a:lnTo>
                      <a:pt x="137" y="94"/>
                    </a:lnTo>
                    <a:lnTo>
                      <a:pt x="142" y="88"/>
                    </a:lnTo>
                    <a:lnTo>
                      <a:pt x="148" y="80"/>
                    </a:lnTo>
                    <a:lnTo>
                      <a:pt x="152" y="74"/>
                    </a:lnTo>
                    <a:lnTo>
                      <a:pt x="158" y="69"/>
                    </a:lnTo>
                    <a:lnTo>
                      <a:pt x="162" y="63"/>
                    </a:lnTo>
                    <a:lnTo>
                      <a:pt x="165" y="59"/>
                    </a:lnTo>
                    <a:lnTo>
                      <a:pt x="169" y="53"/>
                    </a:lnTo>
                    <a:lnTo>
                      <a:pt x="173" y="50"/>
                    </a:lnTo>
                    <a:lnTo>
                      <a:pt x="175" y="48"/>
                    </a:lnTo>
                    <a:lnTo>
                      <a:pt x="179" y="44"/>
                    </a:lnTo>
                    <a:lnTo>
                      <a:pt x="181" y="42"/>
                    </a:lnTo>
                    <a:lnTo>
                      <a:pt x="183" y="40"/>
                    </a:lnTo>
                    <a:lnTo>
                      <a:pt x="185" y="38"/>
                    </a:lnTo>
                    <a:lnTo>
                      <a:pt x="187" y="36"/>
                    </a:lnTo>
                    <a:lnTo>
                      <a:pt x="189" y="36"/>
                    </a:lnTo>
                    <a:lnTo>
                      <a:pt x="189" y="34"/>
                    </a:lnTo>
                    <a:lnTo>
                      <a:pt x="190" y="32"/>
                    </a:lnTo>
                    <a:lnTo>
                      <a:pt x="192" y="30"/>
                    </a:lnTo>
                    <a:lnTo>
                      <a:pt x="194" y="30"/>
                    </a:lnTo>
                    <a:lnTo>
                      <a:pt x="196" y="28"/>
                    </a:lnTo>
                    <a:lnTo>
                      <a:pt x="198" y="28"/>
                    </a:lnTo>
                    <a:lnTo>
                      <a:pt x="200" y="26"/>
                    </a:lnTo>
                    <a:lnTo>
                      <a:pt x="202" y="26"/>
                    </a:lnTo>
                    <a:lnTo>
                      <a:pt x="202" y="25"/>
                    </a:lnTo>
                    <a:lnTo>
                      <a:pt x="204" y="25"/>
                    </a:lnTo>
                    <a:lnTo>
                      <a:pt x="206" y="23"/>
                    </a:lnTo>
                    <a:lnTo>
                      <a:pt x="208" y="21"/>
                    </a:lnTo>
                    <a:lnTo>
                      <a:pt x="210" y="21"/>
                    </a:lnTo>
                    <a:lnTo>
                      <a:pt x="212" y="19"/>
                    </a:lnTo>
                    <a:lnTo>
                      <a:pt x="213" y="19"/>
                    </a:lnTo>
                    <a:lnTo>
                      <a:pt x="213" y="17"/>
                    </a:lnTo>
                    <a:lnTo>
                      <a:pt x="215" y="17"/>
                    </a:lnTo>
                    <a:lnTo>
                      <a:pt x="215" y="15"/>
                    </a:lnTo>
                    <a:lnTo>
                      <a:pt x="217" y="15"/>
                    </a:lnTo>
                    <a:lnTo>
                      <a:pt x="217" y="13"/>
                    </a:lnTo>
                    <a:lnTo>
                      <a:pt x="219" y="13"/>
                    </a:lnTo>
                    <a:lnTo>
                      <a:pt x="219" y="11"/>
                    </a:lnTo>
                    <a:lnTo>
                      <a:pt x="221" y="9"/>
                    </a:lnTo>
                    <a:lnTo>
                      <a:pt x="221" y="7"/>
                    </a:lnTo>
                    <a:lnTo>
                      <a:pt x="221" y="5"/>
                    </a:lnTo>
                    <a:lnTo>
                      <a:pt x="223" y="3"/>
                    </a:lnTo>
                    <a:lnTo>
                      <a:pt x="223" y="2"/>
                    </a:lnTo>
                    <a:lnTo>
                      <a:pt x="223" y="0"/>
                    </a:lnTo>
                    <a:lnTo>
                      <a:pt x="221" y="0"/>
                    </a:lnTo>
                    <a:lnTo>
                      <a:pt x="219" y="0"/>
                    </a:lnTo>
                    <a:lnTo>
                      <a:pt x="217" y="0"/>
                    </a:lnTo>
                    <a:lnTo>
                      <a:pt x="217" y="2"/>
                    </a:lnTo>
                    <a:lnTo>
                      <a:pt x="215" y="2"/>
                    </a:lnTo>
                    <a:lnTo>
                      <a:pt x="213" y="3"/>
                    </a:lnTo>
                    <a:lnTo>
                      <a:pt x="212" y="5"/>
                    </a:lnTo>
                    <a:lnTo>
                      <a:pt x="210" y="5"/>
                    </a:lnTo>
                    <a:lnTo>
                      <a:pt x="210" y="7"/>
                    </a:lnTo>
                    <a:lnTo>
                      <a:pt x="208" y="9"/>
                    </a:lnTo>
                    <a:lnTo>
                      <a:pt x="206" y="11"/>
                    </a:lnTo>
                    <a:lnTo>
                      <a:pt x="204" y="13"/>
                    </a:lnTo>
                    <a:lnTo>
                      <a:pt x="202" y="15"/>
                    </a:lnTo>
                    <a:lnTo>
                      <a:pt x="198" y="17"/>
                    </a:lnTo>
                    <a:lnTo>
                      <a:pt x="196" y="19"/>
                    </a:lnTo>
                    <a:lnTo>
                      <a:pt x="194" y="21"/>
                    </a:lnTo>
                    <a:lnTo>
                      <a:pt x="192" y="23"/>
                    </a:lnTo>
                    <a:lnTo>
                      <a:pt x="190" y="26"/>
                    </a:lnTo>
                    <a:lnTo>
                      <a:pt x="189" y="28"/>
                    </a:lnTo>
                    <a:lnTo>
                      <a:pt x="187" y="30"/>
                    </a:lnTo>
                    <a:lnTo>
                      <a:pt x="183" y="34"/>
                    </a:lnTo>
                    <a:lnTo>
                      <a:pt x="181" y="36"/>
                    </a:lnTo>
                    <a:lnTo>
                      <a:pt x="177" y="40"/>
                    </a:lnTo>
                    <a:lnTo>
                      <a:pt x="173" y="44"/>
                    </a:lnTo>
                    <a:lnTo>
                      <a:pt x="169" y="48"/>
                    </a:lnTo>
                    <a:lnTo>
                      <a:pt x="164" y="53"/>
                    </a:lnTo>
                    <a:lnTo>
                      <a:pt x="158" y="59"/>
                    </a:lnTo>
                    <a:lnTo>
                      <a:pt x="152" y="65"/>
                    </a:lnTo>
                    <a:lnTo>
                      <a:pt x="146" y="71"/>
                    </a:lnTo>
                    <a:lnTo>
                      <a:pt x="141" y="76"/>
                    </a:lnTo>
                    <a:lnTo>
                      <a:pt x="133" y="82"/>
                    </a:lnTo>
                    <a:lnTo>
                      <a:pt x="127" y="90"/>
                    </a:lnTo>
                    <a:lnTo>
                      <a:pt x="119" y="98"/>
                    </a:lnTo>
                    <a:lnTo>
                      <a:pt x="112" y="103"/>
                    </a:lnTo>
                    <a:lnTo>
                      <a:pt x="106" y="111"/>
                    </a:lnTo>
                    <a:lnTo>
                      <a:pt x="98" y="119"/>
                    </a:lnTo>
                    <a:lnTo>
                      <a:pt x="91" y="124"/>
                    </a:lnTo>
                    <a:lnTo>
                      <a:pt x="83" y="132"/>
                    </a:lnTo>
                    <a:lnTo>
                      <a:pt x="77" y="138"/>
                    </a:lnTo>
                    <a:lnTo>
                      <a:pt x="70" y="146"/>
                    </a:lnTo>
                    <a:lnTo>
                      <a:pt x="64" y="151"/>
                    </a:lnTo>
                    <a:lnTo>
                      <a:pt x="56" y="159"/>
                    </a:lnTo>
                    <a:lnTo>
                      <a:pt x="50" y="165"/>
                    </a:lnTo>
                    <a:lnTo>
                      <a:pt x="45" y="170"/>
                    </a:lnTo>
                    <a:lnTo>
                      <a:pt x="39" y="176"/>
                    </a:lnTo>
                    <a:lnTo>
                      <a:pt x="35" y="180"/>
                    </a:lnTo>
                    <a:lnTo>
                      <a:pt x="29" y="184"/>
                    </a:lnTo>
                    <a:lnTo>
                      <a:pt x="25" y="188"/>
                    </a:lnTo>
                    <a:lnTo>
                      <a:pt x="22" y="192"/>
                    </a:lnTo>
                    <a:lnTo>
                      <a:pt x="20" y="195"/>
                    </a:lnTo>
                    <a:lnTo>
                      <a:pt x="18" y="197"/>
                    </a:lnTo>
                    <a:lnTo>
                      <a:pt x="16" y="199"/>
                    </a:lnTo>
                    <a:close/>
                  </a:path>
                </a:pathLst>
              </a:custGeom>
              <a:solidFill>
                <a:srgbClr val="8CE0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39" name="Freeform 915"/>
              <p:cNvSpPr>
                <a:spLocks noChangeAspect="1"/>
              </p:cNvSpPr>
              <p:nvPr/>
            </p:nvSpPr>
            <p:spPr bwMode="auto">
              <a:xfrm>
                <a:off x="1772" y="3252"/>
                <a:ext cx="296" cy="209"/>
              </a:xfrm>
              <a:custGeom>
                <a:avLst/>
                <a:gdLst>
                  <a:gd name="T0" fmla="*/ 3 w 391"/>
                  <a:gd name="T1" fmla="*/ 3 h 298"/>
                  <a:gd name="T2" fmla="*/ 3 w 391"/>
                  <a:gd name="T3" fmla="*/ 3 h 298"/>
                  <a:gd name="T4" fmla="*/ 3 w 391"/>
                  <a:gd name="T5" fmla="*/ 3 h 298"/>
                  <a:gd name="T6" fmla="*/ 4 w 391"/>
                  <a:gd name="T7" fmla="*/ 3 h 298"/>
                  <a:gd name="T8" fmla="*/ 4 w 391"/>
                  <a:gd name="T9" fmla="*/ 3 h 298"/>
                  <a:gd name="T10" fmla="*/ 4 w 391"/>
                  <a:gd name="T11" fmla="*/ 3 h 298"/>
                  <a:gd name="T12" fmla="*/ 5 w 391"/>
                  <a:gd name="T13" fmla="*/ 3 h 298"/>
                  <a:gd name="T14" fmla="*/ 5 w 391"/>
                  <a:gd name="T15" fmla="*/ 3 h 298"/>
                  <a:gd name="T16" fmla="*/ 5 w 391"/>
                  <a:gd name="T17" fmla="*/ 3 h 298"/>
                  <a:gd name="T18" fmla="*/ 5 w 391"/>
                  <a:gd name="T19" fmla="*/ 2 h 298"/>
                  <a:gd name="T20" fmla="*/ 6 w 391"/>
                  <a:gd name="T21" fmla="*/ 2 h 298"/>
                  <a:gd name="T22" fmla="*/ 6 w 391"/>
                  <a:gd name="T23" fmla="*/ 2 h 298"/>
                  <a:gd name="T24" fmla="*/ 8 w 391"/>
                  <a:gd name="T25" fmla="*/ 2 h 298"/>
                  <a:gd name="T26" fmla="*/ 8 w 391"/>
                  <a:gd name="T27" fmla="*/ 1 h 298"/>
                  <a:gd name="T28" fmla="*/ 8 w 391"/>
                  <a:gd name="T29" fmla="*/ 1 h 298"/>
                  <a:gd name="T30" fmla="*/ 10 w 391"/>
                  <a:gd name="T31" fmla="*/ 1 h 298"/>
                  <a:gd name="T32" fmla="*/ 11 w 391"/>
                  <a:gd name="T33" fmla="*/ 1 h 298"/>
                  <a:gd name="T34" fmla="*/ 11 w 391"/>
                  <a:gd name="T35" fmla="*/ 1 h 298"/>
                  <a:gd name="T36" fmla="*/ 13 w 391"/>
                  <a:gd name="T37" fmla="*/ 1 h 298"/>
                  <a:gd name="T38" fmla="*/ 13 w 391"/>
                  <a:gd name="T39" fmla="*/ 1 h 298"/>
                  <a:gd name="T40" fmla="*/ 14 w 391"/>
                  <a:gd name="T41" fmla="*/ 1 h 298"/>
                  <a:gd name="T42" fmla="*/ 14 w 391"/>
                  <a:gd name="T43" fmla="*/ 1 h 298"/>
                  <a:gd name="T44" fmla="*/ 14 w 391"/>
                  <a:gd name="T45" fmla="*/ 1 h 298"/>
                  <a:gd name="T46" fmla="*/ 13 w 391"/>
                  <a:gd name="T47" fmla="*/ 1 h 298"/>
                  <a:gd name="T48" fmla="*/ 13 w 391"/>
                  <a:gd name="T49" fmla="*/ 1 h 298"/>
                  <a:gd name="T50" fmla="*/ 11 w 391"/>
                  <a:gd name="T51" fmla="*/ 1 h 298"/>
                  <a:gd name="T52" fmla="*/ 11 w 391"/>
                  <a:gd name="T53" fmla="*/ 1 h 298"/>
                  <a:gd name="T54" fmla="*/ 11 w 391"/>
                  <a:gd name="T55" fmla="*/ 1 h 298"/>
                  <a:gd name="T56" fmla="*/ 10 w 391"/>
                  <a:gd name="T57" fmla="*/ 1 h 298"/>
                  <a:gd name="T58" fmla="*/ 8 w 391"/>
                  <a:gd name="T59" fmla="*/ 2 h 298"/>
                  <a:gd name="T60" fmla="*/ 8 w 391"/>
                  <a:gd name="T61" fmla="*/ 2 h 298"/>
                  <a:gd name="T62" fmla="*/ 8 w 391"/>
                  <a:gd name="T63" fmla="*/ 3 h 298"/>
                  <a:gd name="T64" fmla="*/ 6 w 391"/>
                  <a:gd name="T65" fmla="*/ 3 h 298"/>
                  <a:gd name="T66" fmla="*/ 6 w 391"/>
                  <a:gd name="T67" fmla="*/ 3 h 298"/>
                  <a:gd name="T68" fmla="*/ 6 w 391"/>
                  <a:gd name="T69" fmla="*/ 3 h 298"/>
                  <a:gd name="T70" fmla="*/ 5 w 391"/>
                  <a:gd name="T71" fmla="*/ 3 h 298"/>
                  <a:gd name="T72" fmla="*/ 5 w 391"/>
                  <a:gd name="T73" fmla="*/ 4 h 298"/>
                  <a:gd name="T74" fmla="*/ 4 w 391"/>
                  <a:gd name="T75" fmla="*/ 4 h 298"/>
                  <a:gd name="T76" fmla="*/ 4 w 391"/>
                  <a:gd name="T77" fmla="*/ 4 h 298"/>
                  <a:gd name="T78" fmla="*/ 3 w 391"/>
                  <a:gd name="T79" fmla="*/ 4 h 298"/>
                  <a:gd name="T80" fmla="*/ 3 w 391"/>
                  <a:gd name="T81" fmla="*/ 4 h 298"/>
                  <a:gd name="T82" fmla="*/ 2 w 391"/>
                  <a:gd name="T83" fmla="*/ 4 h 298"/>
                  <a:gd name="T84" fmla="*/ 2 w 391"/>
                  <a:gd name="T85" fmla="*/ 4 h 298"/>
                  <a:gd name="T86" fmla="*/ 2 w 391"/>
                  <a:gd name="T87" fmla="*/ 4 h 298"/>
                  <a:gd name="T88" fmla="*/ 2 w 391"/>
                  <a:gd name="T89" fmla="*/ 4 h 298"/>
                  <a:gd name="T90" fmla="*/ 2 w 391"/>
                  <a:gd name="T91" fmla="*/ 4 h 298"/>
                  <a:gd name="T92" fmla="*/ 2 w 391"/>
                  <a:gd name="T93" fmla="*/ 4 h 298"/>
                  <a:gd name="T94" fmla="*/ 2 w 391"/>
                  <a:gd name="T95" fmla="*/ 4 h 298"/>
                  <a:gd name="T96" fmla="*/ 2 w 391"/>
                  <a:gd name="T97" fmla="*/ 4 h 298"/>
                  <a:gd name="T98" fmla="*/ 0 w 391"/>
                  <a:gd name="T99" fmla="*/ 4 h 298"/>
                  <a:gd name="T100" fmla="*/ 0 w 391"/>
                  <a:gd name="T101" fmla="*/ 4 h 298"/>
                  <a:gd name="T102" fmla="*/ 2 w 391"/>
                  <a:gd name="T103" fmla="*/ 4 h 298"/>
                  <a:gd name="T104" fmla="*/ 2 w 391"/>
                  <a:gd name="T105" fmla="*/ 4 h 298"/>
                  <a:gd name="T106" fmla="*/ 2 w 391"/>
                  <a:gd name="T107" fmla="*/ 4 h 298"/>
                  <a:gd name="T108" fmla="*/ 2 w 391"/>
                  <a:gd name="T109" fmla="*/ 3 h 298"/>
                  <a:gd name="T110" fmla="*/ 2 w 391"/>
                  <a:gd name="T111" fmla="*/ 3 h 298"/>
                  <a:gd name="T112" fmla="*/ 2 w 391"/>
                  <a:gd name="T113" fmla="*/ 3 h 298"/>
                  <a:gd name="T114" fmla="*/ 2 w 391"/>
                  <a:gd name="T115" fmla="*/ 3 h 298"/>
                  <a:gd name="T116" fmla="*/ 2 w 391"/>
                  <a:gd name="T117" fmla="*/ 3 h 298"/>
                  <a:gd name="T118" fmla="*/ 2 w 391"/>
                  <a:gd name="T119" fmla="*/ 3 h 298"/>
                  <a:gd name="T120" fmla="*/ 2 w 391"/>
                  <a:gd name="T121" fmla="*/ 3 h 298"/>
                  <a:gd name="T122" fmla="*/ 3 w 391"/>
                  <a:gd name="T123" fmla="*/ 3 h 29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91"/>
                  <a:gd name="T187" fmla="*/ 0 h 298"/>
                  <a:gd name="T188" fmla="*/ 391 w 391"/>
                  <a:gd name="T189" fmla="*/ 298 h 29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91" h="298">
                    <a:moveTo>
                      <a:pt x="69" y="194"/>
                    </a:moveTo>
                    <a:lnTo>
                      <a:pt x="71" y="194"/>
                    </a:lnTo>
                    <a:lnTo>
                      <a:pt x="73" y="192"/>
                    </a:lnTo>
                    <a:lnTo>
                      <a:pt x="75" y="192"/>
                    </a:lnTo>
                    <a:lnTo>
                      <a:pt x="77" y="192"/>
                    </a:lnTo>
                    <a:lnTo>
                      <a:pt x="78" y="190"/>
                    </a:lnTo>
                    <a:lnTo>
                      <a:pt x="80" y="190"/>
                    </a:lnTo>
                    <a:lnTo>
                      <a:pt x="82" y="190"/>
                    </a:lnTo>
                    <a:lnTo>
                      <a:pt x="84" y="188"/>
                    </a:lnTo>
                    <a:lnTo>
                      <a:pt x="88" y="188"/>
                    </a:lnTo>
                    <a:lnTo>
                      <a:pt x="90" y="186"/>
                    </a:lnTo>
                    <a:lnTo>
                      <a:pt x="92" y="186"/>
                    </a:lnTo>
                    <a:lnTo>
                      <a:pt x="96" y="184"/>
                    </a:lnTo>
                    <a:lnTo>
                      <a:pt x="98" y="184"/>
                    </a:lnTo>
                    <a:lnTo>
                      <a:pt x="101" y="182"/>
                    </a:lnTo>
                    <a:lnTo>
                      <a:pt x="103" y="182"/>
                    </a:lnTo>
                    <a:lnTo>
                      <a:pt x="107" y="181"/>
                    </a:lnTo>
                    <a:lnTo>
                      <a:pt x="111" y="179"/>
                    </a:lnTo>
                    <a:lnTo>
                      <a:pt x="113" y="179"/>
                    </a:lnTo>
                    <a:lnTo>
                      <a:pt x="117" y="177"/>
                    </a:lnTo>
                    <a:lnTo>
                      <a:pt x="121" y="175"/>
                    </a:lnTo>
                    <a:lnTo>
                      <a:pt x="124" y="175"/>
                    </a:lnTo>
                    <a:lnTo>
                      <a:pt x="126" y="173"/>
                    </a:lnTo>
                    <a:lnTo>
                      <a:pt x="130" y="171"/>
                    </a:lnTo>
                    <a:lnTo>
                      <a:pt x="134" y="169"/>
                    </a:lnTo>
                    <a:lnTo>
                      <a:pt x="138" y="167"/>
                    </a:lnTo>
                    <a:lnTo>
                      <a:pt x="140" y="165"/>
                    </a:lnTo>
                    <a:lnTo>
                      <a:pt x="144" y="165"/>
                    </a:lnTo>
                    <a:lnTo>
                      <a:pt x="148" y="163"/>
                    </a:lnTo>
                    <a:lnTo>
                      <a:pt x="151" y="161"/>
                    </a:lnTo>
                    <a:lnTo>
                      <a:pt x="155" y="158"/>
                    </a:lnTo>
                    <a:lnTo>
                      <a:pt x="161" y="156"/>
                    </a:lnTo>
                    <a:lnTo>
                      <a:pt x="165" y="152"/>
                    </a:lnTo>
                    <a:lnTo>
                      <a:pt x="171" y="148"/>
                    </a:lnTo>
                    <a:lnTo>
                      <a:pt x="178" y="144"/>
                    </a:lnTo>
                    <a:lnTo>
                      <a:pt x="184" y="140"/>
                    </a:lnTo>
                    <a:lnTo>
                      <a:pt x="192" y="134"/>
                    </a:lnTo>
                    <a:lnTo>
                      <a:pt x="199" y="131"/>
                    </a:lnTo>
                    <a:lnTo>
                      <a:pt x="207" y="125"/>
                    </a:lnTo>
                    <a:lnTo>
                      <a:pt x="215" y="121"/>
                    </a:lnTo>
                    <a:lnTo>
                      <a:pt x="222" y="115"/>
                    </a:lnTo>
                    <a:lnTo>
                      <a:pt x="232" y="110"/>
                    </a:lnTo>
                    <a:lnTo>
                      <a:pt x="240" y="104"/>
                    </a:lnTo>
                    <a:lnTo>
                      <a:pt x="249" y="98"/>
                    </a:lnTo>
                    <a:lnTo>
                      <a:pt x="259" y="92"/>
                    </a:lnTo>
                    <a:lnTo>
                      <a:pt x="266" y="86"/>
                    </a:lnTo>
                    <a:lnTo>
                      <a:pt x="276" y="79"/>
                    </a:lnTo>
                    <a:lnTo>
                      <a:pt x="286" y="73"/>
                    </a:lnTo>
                    <a:lnTo>
                      <a:pt x="293" y="67"/>
                    </a:lnTo>
                    <a:lnTo>
                      <a:pt x="303" y="62"/>
                    </a:lnTo>
                    <a:lnTo>
                      <a:pt x="311" y="56"/>
                    </a:lnTo>
                    <a:lnTo>
                      <a:pt x="318" y="50"/>
                    </a:lnTo>
                    <a:lnTo>
                      <a:pt x="328" y="44"/>
                    </a:lnTo>
                    <a:lnTo>
                      <a:pt x="336" y="40"/>
                    </a:lnTo>
                    <a:lnTo>
                      <a:pt x="343" y="35"/>
                    </a:lnTo>
                    <a:lnTo>
                      <a:pt x="351" y="29"/>
                    </a:lnTo>
                    <a:lnTo>
                      <a:pt x="357" y="25"/>
                    </a:lnTo>
                    <a:lnTo>
                      <a:pt x="362" y="19"/>
                    </a:lnTo>
                    <a:lnTo>
                      <a:pt x="370" y="15"/>
                    </a:lnTo>
                    <a:lnTo>
                      <a:pt x="374" y="12"/>
                    </a:lnTo>
                    <a:lnTo>
                      <a:pt x="380" y="8"/>
                    </a:lnTo>
                    <a:lnTo>
                      <a:pt x="384" y="6"/>
                    </a:lnTo>
                    <a:lnTo>
                      <a:pt x="387" y="2"/>
                    </a:lnTo>
                    <a:lnTo>
                      <a:pt x="389" y="2"/>
                    </a:lnTo>
                    <a:lnTo>
                      <a:pt x="391" y="0"/>
                    </a:lnTo>
                    <a:lnTo>
                      <a:pt x="391" y="2"/>
                    </a:lnTo>
                    <a:lnTo>
                      <a:pt x="389" y="4"/>
                    </a:lnTo>
                    <a:lnTo>
                      <a:pt x="387" y="6"/>
                    </a:lnTo>
                    <a:lnTo>
                      <a:pt x="384" y="8"/>
                    </a:lnTo>
                    <a:lnTo>
                      <a:pt x="382" y="12"/>
                    </a:lnTo>
                    <a:lnTo>
                      <a:pt x="378" y="15"/>
                    </a:lnTo>
                    <a:lnTo>
                      <a:pt x="372" y="19"/>
                    </a:lnTo>
                    <a:lnTo>
                      <a:pt x="368" y="23"/>
                    </a:lnTo>
                    <a:lnTo>
                      <a:pt x="362" y="27"/>
                    </a:lnTo>
                    <a:lnTo>
                      <a:pt x="357" y="33"/>
                    </a:lnTo>
                    <a:lnTo>
                      <a:pt x="351" y="38"/>
                    </a:lnTo>
                    <a:lnTo>
                      <a:pt x="343" y="44"/>
                    </a:lnTo>
                    <a:lnTo>
                      <a:pt x="337" y="50"/>
                    </a:lnTo>
                    <a:lnTo>
                      <a:pt x="330" y="56"/>
                    </a:lnTo>
                    <a:lnTo>
                      <a:pt x="324" y="63"/>
                    </a:lnTo>
                    <a:lnTo>
                      <a:pt x="316" y="69"/>
                    </a:lnTo>
                    <a:lnTo>
                      <a:pt x="309" y="75"/>
                    </a:lnTo>
                    <a:lnTo>
                      <a:pt x="301" y="83"/>
                    </a:lnTo>
                    <a:lnTo>
                      <a:pt x="293" y="90"/>
                    </a:lnTo>
                    <a:lnTo>
                      <a:pt x="286" y="96"/>
                    </a:lnTo>
                    <a:lnTo>
                      <a:pt x="278" y="104"/>
                    </a:lnTo>
                    <a:lnTo>
                      <a:pt x="270" y="111"/>
                    </a:lnTo>
                    <a:lnTo>
                      <a:pt x="263" y="117"/>
                    </a:lnTo>
                    <a:lnTo>
                      <a:pt x="257" y="125"/>
                    </a:lnTo>
                    <a:lnTo>
                      <a:pt x="249" y="133"/>
                    </a:lnTo>
                    <a:lnTo>
                      <a:pt x="243" y="138"/>
                    </a:lnTo>
                    <a:lnTo>
                      <a:pt x="236" y="146"/>
                    </a:lnTo>
                    <a:lnTo>
                      <a:pt x="228" y="152"/>
                    </a:lnTo>
                    <a:lnTo>
                      <a:pt x="222" y="159"/>
                    </a:lnTo>
                    <a:lnTo>
                      <a:pt x="215" y="165"/>
                    </a:lnTo>
                    <a:lnTo>
                      <a:pt x="209" y="171"/>
                    </a:lnTo>
                    <a:lnTo>
                      <a:pt x="201" y="177"/>
                    </a:lnTo>
                    <a:lnTo>
                      <a:pt x="195" y="182"/>
                    </a:lnTo>
                    <a:lnTo>
                      <a:pt x="190" y="188"/>
                    </a:lnTo>
                    <a:lnTo>
                      <a:pt x="184" y="194"/>
                    </a:lnTo>
                    <a:lnTo>
                      <a:pt x="176" y="200"/>
                    </a:lnTo>
                    <a:lnTo>
                      <a:pt x="171" y="204"/>
                    </a:lnTo>
                    <a:lnTo>
                      <a:pt x="165" y="209"/>
                    </a:lnTo>
                    <a:lnTo>
                      <a:pt x="159" y="213"/>
                    </a:lnTo>
                    <a:lnTo>
                      <a:pt x="153" y="217"/>
                    </a:lnTo>
                    <a:lnTo>
                      <a:pt x="149" y="223"/>
                    </a:lnTo>
                    <a:lnTo>
                      <a:pt x="144" y="227"/>
                    </a:lnTo>
                    <a:lnTo>
                      <a:pt x="138" y="230"/>
                    </a:lnTo>
                    <a:lnTo>
                      <a:pt x="132" y="234"/>
                    </a:lnTo>
                    <a:lnTo>
                      <a:pt x="128" y="238"/>
                    </a:lnTo>
                    <a:lnTo>
                      <a:pt x="123" y="242"/>
                    </a:lnTo>
                    <a:lnTo>
                      <a:pt x="119" y="246"/>
                    </a:lnTo>
                    <a:lnTo>
                      <a:pt x="113" y="250"/>
                    </a:lnTo>
                    <a:lnTo>
                      <a:pt x="109" y="254"/>
                    </a:lnTo>
                    <a:lnTo>
                      <a:pt x="105" y="257"/>
                    </a:lnTo>
                    <a:lnTo>
                      <a:pt x="100" y="259"/>
                    </a:lnTo>
                    <a:lnTo>
                      <a:pt x="96" y="263"/>
                    </a:lnTo>
                    <a:lnTo>
                      <a:pt x="92" y="267"/>
                    </a:lnTo>
                    <a:lnTo>
                      <a:pt x="88" y="269"/>
                    </a:lnTo>
                    <a:lnTo>
                      <a:pt x="84" y="273"/>
                    </a:lnTo>
                    <a:lnTo>
                      <a:pt x="80" y="277"/>
                    </a:lnTo>
                    <a:lnTo>
                      <a:pt x="77" y="278"/>
                    </a:lnTo>
                    <a:lnTo>
                      <a:pt x="73" y="282"/>
                    </a:lnTo>
                    <a:lnTo>
                      <a:pt x="69" y="284"/>
                    </a:lnTo>
                    <a:lnTo>
                      <a:pt x="67" y="286"/>
                    </a:lnTo>
                    <a:lnTo>
                      <a:pt x="63" y="290"/>
                    </a:lnTo>
                    <a:lnTo>
                      <a:pt x="59" y="292"/>
                    </a:lnTo>
                    <a:lnTo>
                      <a:pt x="55" y="292"/>
                    </a:lnTo>
                    <a:lnTo>
                      <a:pt x="52" y="294"/>
                    </a:lnTo>
                    <a:lnTo>
                      <a:pt x="48" y="296"/>
                    </a:lnTo>
                    <a:lnTo>
                      <a:pt x="44" y="296"/>
                    </a:lnTo>
                    <a:lnTo>
                      <a:pt x="40" y="298"/>
                    </a:lnTo>
                    <a:lnTo>
                      <a:pt x="38" y="298"/>
                    </a:lnTo>
                    <a:lnTo>
                      <a:pt x="34" y="298"/>
                    </a:lnTo>
                    <a:lnTo>
                      <a:pt x="30" y="298"/>
                    </a:lnTo>
                    <a:lnTo>
                      <a:pt x="27" y="298"/>
                    </a:lnTo>
                    <a:lnTo>
                      <a:pt x="25" y="298"/>
                    </a:lnTo>
                    <a:lnTo>
                      <a:pt x="21" y="296"/>
                    </a:lnTo>
                    <a:lnTo>
                      <a:pt x="19" y="296"/>
                    </a:lnTo>
                    <a:lnTo>
                      <a:pt x="15" y="294"/>
                    </a:lnTo>
                    <a:lnTo>
                      <a:pt x="13" y="294"/>
                    </a:lnTo>
                    <a:lnTo>
                      <a:pt x="11" y="292"/>
                    </a:lnTo>
                    <a:lnTo>
                      <a:pt x="7" y="290"/>
                    </a:lnTo>
                    <a:lnTo>
                      <a:pt x="6" y="288"/>
                    </a:lnTo>
                    <a:lnTo>
                      <a:pt x="4" y="286"/>
                    </a:lnTo>
                    <a:lnTo>
                      <a:pt x="4" y="284"/>
                    </a:lnTo>
                    <a:lnTo>
                      <a:pt x="2" y="282"/>
                    </a:lnTo>
                    <a:lnTo>
                      <a:pt x="0" y="280"/>
                    </a:lnTo>
                    <a:lnTo>
                      <a:pt x="0" y="278"/>
                    </a:lnTo>
                    <a:lnTo>
                      <a:pt x="0" y="275"/>
                    </a:lnTo>
                    <a:lnTo>
                      <a:pt x="0" y="273"/>
                    </a:lnTo>
                    <a:lnTo>
                      <a:pt x="0" y="269"/>
                    </a:lnTo>
                    <a:lnTo>
                      <a:pt x="0" y="267"/>
                    </a:lnTo>
                    <a:lnTo>
                      <a:pt x="2" y="263"/>
                    </a:lnTo>
                    <a:lnTo>
                      <a:pt x="2" y="261"/>
                    </a:lnTo>
                    <a:lnTo>
                      <a:pt x="4" y="257"/>
                    </a:lnTo>
                    <a:lnTo>
                      <a:pt x="6" y="254"/>
                    </a:lnTo>
                    <a:lnTo>
                      <a:pt x="7" y="252"/>
                    </a:lnTo>
                    <a:lnTo>
                      <a:pt x="9" y="248"/>
                    </a:lnTo>
                    <a:lnTo>
                      <a:pt x="11" y="246"/>
                    </a:lnTo>
                    <a:lnTo>
                      <a:pt x="11" y="242"/>
                    </a:lnTo>
                    <a:lnTo>
                      <a:pt x="13" y="240"/>
                    </a:lnTo>
                    <a:lnTo>
                      <a:pt x="15" y="236"/>
                    </a:lnTo>
                    <a:lnTo>
                      <a:pt x="17" y="234"/>
                    </a:lnTo>
                    <a:lnTo>
                      <a:pt x="19" y="230"/>
                    </a:lnTo>
                    <a:lnTo>
                      <a:pt x="21" y="229"/>
                    </a:lnTo>
                    <a:lnTo>
                      <a:pt x="23" y="227"/>
                    </a:lnTo>
                    <a:lnTo>
                      <a:pt x="25" y="225"/>
                    </a:lnTo>
                    <a:lnTo>
                      <a:pt x="27" y="221"/>
                    </a:lnTo>
                    <a:lnTo>
                      <a:pt x="29" y="219"/>
                    </a:lnTo>
                    <a:lnTo>
                      <a:pt x="30" y="217"/>
                    </a:lnTo>
                    <a:lnTo>
                      <a:pt x="32" y="215"/>
                    </a:lnTo>
                    <a:lnTo>
                      <a:pt x="34" y="213"/>
                    </a:lnTo>
                    <a:lnTo>
                      <a:pt x="38" y="211"/>
                    </a:lnTo>
                    <a:lnTo>
                      <a:pt x="40" y="209"/>
                    </a:lnTo>
                    <a:lnTo>
                      <a:pt x="42" y="207"/>
                    </a:lnTo>
                    <a:lnTo>
                      <a:pt x="44" y="206"/>
                    </a:lnTo>
                    <a:lnTo>
                      <a:pt x="46" y="204"/>
                    </a:lnTo>
                    <a:lnTo>
                      <a:pt x="50" y="202"/>
                    </a:lnTo>
                    <a:lnTo>
                      <a:pt x="52" y="202"/>
                    </a:lnTo>
                    <a:lnTo>
                      <a:pt x="54" y="200"/>
                    </a:lnTo>
                    <a:lnTo>
                      <a:pt x="55" y="198"/>
                    </a:lnTo>
                    <a:lnTo>
                      <a:pt x="59" y="198"/>
                    </a:lnTo>
                    <a:lnTo>
                      <a:pt x="61" y="196"/>
                    </a:lnTo>
                    <a:lnTo>
                      <a:pt x="65" y="196"/>
                    </a:lnTo>
                    <a:lnTo>
                      <a:pt x="67" y="194"/>
                    </a:lnTo>
                    <a:lnTo>
                      <a:pt x="69" y="194"/>
                    </a:lnTo>
                    <a:close/>
                  </a:path>
                </a:pathLst>
              </a:custGeom>
              <a:solidFill>
                <a:srgbClr val="459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40" name="Freeform 916"/>
              <p:cNvSpPr>
                <a:spLocks noChangeAspect="1"/>
              </p:cNvSpPr>
              <p:nvPr/>
            </p:nvSpPr>
            <p:spPr bwMode="auto">
              <a:xfrm>
                <a:off x="1786" y="3252"/>
                <a:ext cx="282" cy="194"/>
              </a:xfrm>
              <a:custGeom>
                <a:avLst/>
                <a:gdLst>
                  <a:gd name="T0" fmla="*/ 2 w 372"/>
                  <a:gd name="T1" fmla="*/ 3 h 277"/>
                  <a:gd name="T2" fmla="*/ 2 w 372"/>
                  <a:gd name="T3" fmla="*/ 3 h 277"/>
                  <a:gd name="T4" fmla="*/ 3 w 372"/>
                  <a:gd name="T5" fmla="*/ 3 h 277"/>
                  <a:gd name="T6" fmla="*/ 3 w 372"/>
                  <a:gd name="T7" fmla="*/ 3 h 277"/>
                  <a:gd name="T8" fmla="*/ 3 w 372"/>
                  <a:gd name="T9" fmla="*/ 3 h 277"/>
                  <a:gd name="T10" fmla="*/ 4 w 372"/>
                  <a:gd name="T11" fmla="*/ 3 h 277"/>
                  <a:gd name="T12" fmla="*/ 4 w 372"/>
                  <a:gd name="T13" fmla="*/ 3 h 277"/>
                  <a:gd name="T14" fmla="*/ 4 w 372"/>
                  <a:gd name="T15" fmla="*/ 3 h 277"/>
                  <a:gd name="T16" fmla="*/ 5 w 372"/>
                  <a:gd name="T17" fmla="*/ 3 h 277"/>
                  <a:gd name="T18" fmla="*/ 5 w 372"/>
                  <a:gd name="T19" fmla="*/ 2 h 277"/>
                  <a:gd name="T20" fmla="*/ 5 w 372"/>
                  <a:gd name="T21" fmla="*/ 2 h 277"/>
                  <a:gd name="T22" fmla="*/ 6 w 372"/>
                  <a:gd name="T23" fmla="*/ 2 h 277"/>
                  <a:gd name="T24" fmla="*/ 6 w 372"/>
                  <a:gd name="T25" fmla="*/ 2 h 277"/>
                  <a:gd name="T26" fmla="*/ 8 w 372"/>
                  <a:gd name="T27" fmla="*/ 1 h 277"/>
                  <a:gd name="T28" fmla="*/ 8 w 372"/>
                  <a:gd name="T29" fmla="*/ 1 h 277"/>
                  <a:gd name="T30" fmla="*/ 10 w 372"/>
                  <a:gd name="T31" fmla="*/ 1 h 277"/>
                  <a:gd name="T32" fmla="*/ 11 w 372"/>
                  <a:gd name="T33" fmla="*/ 1 h 277"/>
                  <a:gd name="T34" fmla="*/ 11 w 372"/>
                  <a:gd name="T35" fmla="*/ 1 h 277"/>
                  <a:gd name="T36" fmla="*/ 12 w 372"/>
                  <a:gd name="T37" fmla="*/ 1 h 277"/>
                  <a:gd name="T38" fmla="*/ 13 w 372"/>
                  <a:gd name="T39" fmla="*/ 1 h 277"/>
                  <a:gd name="T40" fmla="*/ 13 w 372"/>
                  <a:gd name="T41" fmla="*/ 1 h 277"/>
                  <a:gd name="T42" fmla="*/ 13 w 372"/>
                  <a:gd name="T43" fmla="*/ 1 h 277"/>
                  <a:gd name="T44" fmla="*/ 13 w 372"/>
                  <a:gd name="T45" fmla="*/ 1 h 277"/>
                  <a:gd name="T46" fmla="*/ 13 w 372"/>
                  <a:gd name="T47" fmla="*/ 1 h 277"/>
                  <a:gd name="T48" fmla="*/ 12 w 372"/>
                  <a:gd name="T49" fmla="*/ 1 h 277"/>
                  <a:gd name="T50" fmla="*/ 11 w 372"/>
                  <a:gd name="T51" fmla="*/ 1 h 277"/>
                  <a:gd name="T52" fmla="*/ 11 w 372"/>
                  <a:gd name="T53" fmla="*/ 1 h 277"/>
                  <a:gd name="T54" fmla="*/ 10 w 372"/>
                  <a:gd name="T55" fmla="*/ 1 h 277"/>
                  <a:gd name="T56" fmla="*/ 8 w 372"/>
                  <a:gd name="T57" fmla="*/ 1 h 277"/>
                  <a:gd name="T58" fmla="*/ 8 w 372"/>
                  <a:gd name="T59" fmla="*/ 2 h 277"/>
                  <a:gd name="T60" fmla="*/ 8 w 372"/>
                  <a:gd name="T61" fmla="*/ 2 h 277"/>
                  <a:gd name="T62" fmla="*/ 6 w 372"/>
                  <a:gd name="T63" fmla="*/ 3 h 277"/>
                  <a:gd name="T64" fmla="*/ 6 w 372"/>
                  <a:gd name="T65" fmla="*/ 3 h 277"/>
                  <a:gd name="T66" fmla="*/ 5 w 372"/>
                  <a:gd name="T67" fmla="*/ 3 h 277"/>
                  <a:gd name="T68" fmla="*/ 5 w 372"/>
                  <a:gd name="T69" fmla="*/ 3 h 277"/>
                  <a:gd name="T70" fmla="*/ 5 w 372"/>
                  <a:gd name="T71" fmla="*/ 3 h 277"/>
                  <a:gd name="T72" fmla="*/ 4 w 372"/>
                  <a:gd name="T73" fmla="*/ 3 h 277"/>
                  <a:gd name="T74" fmla="*/ 4 w 372"/>
                  <a:gd name="T75" fmla="*/ 4 h 277"/>
                  <a:gd name="T76" fmla="*/ 3 w 372"/>
                  <a:gd name="T77" fmla="*/ 4 h 277"/>
                  <a:gd name="T78" fmla="*/ 3 w 372"/>
                  <a:gd name="T79" fmla="*/ 4 h 277"/>
                  <a:gd name="T80" fmla="*/ 2 w 372"/>
                  <a:gd name="T81" fmla="*/ 4 h 277"/>
                  <a:gd name="T82" fmla="*/ 2 w 372"/>
                  <a:gd name="T83" fmla="*/ 4 h 277"/>
                  <a:gd name="T84" fmla="*/ 2 w 372"/>
                  <a:gd name="T85" fmla="*/ 4 h 277"/>
                  <a:gd name="T86" fmla="*/ 2 w 372"/>
                  <a:gd name="T87" fmla="*/ 4 h 277"/>
                  <a:gd name="T88" fmla="*/ 2 w 372"/>
                  <a:gd name="T89" fmla="*/ 4 h 277"/>
                  <a:gd name="T90" fmla="*/ 2 w 372"/>
                  <a:gd name="T91" fmla="*/ 4 h 277"/>
                  <a:gd name="T92" fmla="*/ 2 w 372"/>
                  <a:gd name="T93" fmla="*/ 4 h 277"/>
                  <a:gd name="T94" fmla="*/ 2 w 372"/>
                  <a:gd name="T95" fmla="*/ 4 h 277"/>
                  <a:gd name="T96" fmla="*/ 2 w 372"/>
                  <a:gd name="T97" fmla="*/ 4 h 277"/>
                  <a:gd name="T98" fmla="*/ 0 w 372"/>
                  <a:gd name="T99" fmla="*/ 4 h 277"/>
                  <a:gd name="T100" fmla="*/ 0 w 372"/>
                  <a:gd name="T101" fmla="*/ 4 h 277"/>
                  <a:gd name="T102" fmla="*/ 2 w 372"/>
                  <a:gd name="T103" fmla="*/ 4 h 277"/>
                  <a:gd name="T104" fmla="*/ 2 w 372"/>
                  <a:gd name="T105" fmla="*/ 4 h 277"/>
                  <a:gd name="T106" fmla="*/ 2 w 372"/>
                  <a:gd name="T107" fmla="*/ 3 h 277"/>
                  <a:gd name="T108" fmla="*/ 2 w 372"/>
                  <a:gd name="T109" fmla="*/ 3 h 277"/>
                  <a:gd name="T110" fmla="*/ 2 w 372"/>
                  <a:gd name="T111" fmla="*/ 3 h 277"/>
                  <a:gd name="T112" fmla="*/ 2 w 372"/>
                  <a:gd name="T113" fmla="*/ 3 h 277"/>
                  <a:gd name="T114" fmla="*/ 2 w 372"/>
                  <a:gd name="T115" fmla="*/ 3 h 277"/>
                  <a:gd name="T116" fmla="*/ 2 w 372"/>
                  <a:gd name="T117" fmla="*/ 3 h 277"/>
                  <a:gd name="T118" fmla="*/ 2 w 372"/>
                  <a:gd name="T119" fmla="*/ 3 h 277"/>
                  <a:gd name="T120" fmla="*/ 2 w 372"/>
                  <a:gd name="T121" fmla="*/ 3 h 277"/>
                  <a:gd name="T122" fmla="*/ 2 w 372"/>
                  <a:gd name="T123" fmla="*/ 3 h 27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72"/>
                  <a:gd name="T187" fmla="*/ 0 h 277"/>
                  <a:gd name="T188" fmla="*/ 372 w 372"/>
                  <a:gd name="T189" fmla="*/ 277 h 27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72" h="277">
                    <a:moveTo>
                      <a:pt x="58" y="192"/>
                    </a:moveTo>
                    <a:lnTo>
                      <a:pt x="59" y="192"/>
                    </a:lnTo>
                    <a:lnTo>
                      <a:pt x="61" y="192"/>
                    </a:lnTo>
                    <a:lnTo>
                      <a:pt x="61" y="190"/>
                    </a:lnTo>
                    <a:lnTo>
                      <a:pt x="63" y="190"/>
                    </a:lnTo>
                    <a:lnTo>
                      <a:pt x="65" y="190"/>
                    </a:lnTo>
                    <a:lnTo>
                      <a:pt x="67" y="190"/>
                    </a:lnTo>
                    <a:lnTo>
                      <a:pt x="69" y="188"/>
                    </a:lnTo>
                    <a:lnTo>
                      <a:pt x="71" y="188"/>
                    </a:lnTo>
                    <a:lnTo>
                      <a:pt x="73" y="186"/>
                    </a:lnTo>
                    <a:lnTo>
                      <a:pt x="75" y="186"/>
                    </a:lnTo>
                    <a:lnTo>
                      <a:pt x="77" y="186"/>
                    </a:lnTo>
                    <a:lnTo>
                      <a:pt x="81" y="184"/>
                    </a:lnTo>
                    <a:lnTo>
                      <a:pt x="82" y="184"/>
                    </a:lnTo>
                    <a:lnTo>
                      <a:pt x="84" y="182"/>
                    </a:lnTo>
                    <a:lnTo>
                      <a:pt x="88" y="181"/>
                    </a:lnTo>
                    <a:lnTo>
                      <a:pt x="90" y="181"/>
                    </a:lnTo>
                    <a:lnTo>
                      <a:pt x="94" y="179"/>
                    </a:lnTo>
                    <a:lnTo>
                      <a:pt x="96" y="179"/>
                    </a:lnTo>
                    <a:lnTo>
                      <a:pt x="100" y="177"/>
                    </a:lnTo>
                    <a:lnTo>
                      <a:pt x="102" y="175"/>
                    </a:lnTo>
                    <a:lnTo>
                      <a:pt x="105" y="173"/>
                    </a:lnTo>
                    <a:lnTo>
                      <a:pt x="109" y="173"/>
                    </a:lnTo>
                    <a:lnTo>
                      <a:pt x="111" y="171"/>
                    </a:lnTo>
                    <a:lnTo>
                      <a:pt x="115" y="169"/>
                    </a:lnTo>
                    <a:lnTo>
                      <a:pt x="119" y="167"/>
                    </a:lnTo>
                    <a:lnTo>
                      <a:pt x="121" y="165"/>
                    </a:lnTo>
                    <a:lnTo>
                      <a:pt x="125" y="165"/>
                    </a:lnTo>
                    <a:lnTo>
                      <a:pt x="129" y="163"/>
                    </a:lnTo>
                    <a:lnTo>
                      <a:pt x="132" y="161"/>
                    </a:lnTo>
                    <a:lnTo>
                      <a:pt x="136" y="158"/>
                    </a:lnTo>
                    <a:lnTo>
                      <a:pt x="142" y="156"/>
                    </a:lnTo>
                    <a:lnTo>
                      <a:pt x="146" y="152"/>
                    </a:lnTo>
                    <a:lnTo>
                      <a:pt x="152" y="148"/>
                    </a:lnTo>
                    <a:lnTo>
                      <a:pt x="159" y="144"/>
                    </a:lnTo>
                    <a:lnTo>
                      <a:pt x="165" y="140"/>
                    </a:lnTo>
                    <a:lnTo>
                      <a:pt x="173" y="134"/>
                    </a:lnTo>
                    <a:lnTo>
                      <a:pt x="180" y="131"/>
                    </a:lnTo>
                    <a:lnTo>
                      <a:pt x="188" y="125"/>
                    </a:lnTo>
                    <a:lnTo>
                      <a:pt x="196" y="121"/>
                    </a:lnTo>
                    <a:lnTo>
                      <a:pt x="203" y="115"/>
                    </a:lnTo>
                    <a:lnTo>
                      <a:pt x="213" y="110"/>
                    </a:lnTo>
                    <a:lnTo>
                      <a:pt x="221" y="104"/>
                    </a:lnTo>
                    <a:lnTo>
                      <a:pt x="230" y="98"/>
                    </a:lnTo>
                    <a:lnTo>
                      <a:pt x="240" y="92"/>
                    </a:lnTo>
                    <a:lnTo>
                      <a:pt x="247" y="86"/>
                    </a:lnTo>
                    <a:lnTo>
                      <a:pt x="257" y="79"/>
                    </a:lnTo>
                    <a:lnTo>
                      <a:pt x="267" y="73"/>
                    </a:lnTo>
                    <a:lnTo>
                      <a:pt x="274" y="67"/>
                    </a:lnTo>
                    <a:lnTo>
                      <a:pt x="284" y="62"/>
                    </a:lnTo>
                    <a:lnTo>
                      <a:pt x="292" y="56"/>
                    </a:lnTo>
                    <a:lnTo>
                      <a:pt x="299" y="50"/>
                    </a:lnTo>
                    <a:lnTo>
                      <a:pt x="309" y="44"/>
                    </a:lnTo>
                    <a:lnTo>
                      <a:pt x="317" y="40"/>
                    </a:lnTo>
                    <a:lnTo>
                      <a:pt x="324" y="35"/>
                    </a:lnTo>
                    <a:lnTo>
                      <a:pt x="332" y="29"/>
                    </a:lnTo>
                    <a:lnTo>
                      <a:pt x="338" y="25"/>
                    </a:lnTo>
                    <a:lnTo>
                      <a:pt x="343" y="19"/>
                    </a:lnTo>
                    <a:lnTo>
                      <a:pt x="351" y="15"/>
                    </a:lnTo>
                    <a:lnTo>
                      <a:pt x="355" y="12"/>
                    </a:lnTo>
                    <a:lnTo>
                      <a:pt x="361" y="8"/>
                    </a:lnTo>
                    <a:lnTo>
                      <a:pt x="365" y="6"/>
                    </a:lnTo>
                    <a:lnTo>
                      <a:pt x="368" y="2"/>
                    </a:lnTo>
                    <a:lnTo>
                      <a:pt x="370" y="2"/>
                    </a:lnTo>
                    <a:lnTo>
                      <a:pt x="372" y="0"/>
                    </a:lnTo>
                    <a:lnTo>
                      <a:pt x="370" y="2"/>
                    </a:lnTo>
                    <a:lnTo>
                      <a:pt x="370" y="4"/>
                    </a:lnTo>
                    <a:lnTo>
                      <a:pt x="366" y="6"/>
                    </a:lnTo>
                    <a:lnTo>
                      <a:pt x="365" y="8"/>
                    </a:lnTo>
                    <a:lnTo>
                      <a:pt x="361" y="12"/>
                    </a:lnTo>
                    <a:lnTo>
                      <a:pt x="357" y="15"/>
                    </a:lnTo>
                    <a:lnTo>
                      <a:pt x="351" y="19"/>
                    </a:lnTo>
                    <a:lnTo>
                      <a:pt x="347" y="23"/>
                    </a:lnTo>
                    <a:lnTo>
                      <a:pt x="342" y="29"/>
                    </a:lnTo>
                    <a:lnTo>
                      <a:pt x="336" y="33"/>
                    </a:lnTo>
                    <a:lnTo>
                      <a:pt x="330" y="38"/>
                    </a:lnTo>
                    <a:lnTo>
                      <a:pt x="322" y="44"/>
                    </a:lnTo>
                    <a:lnTo>
                      <a:pt x="317" y="50"/>
                    </a:lnTo>
                    <a:lnTo>
                      <a:pt x="309" y="56"/>
                    </a:lnTo>
                    <a:lnTo>
                      <a:pt x="301" y="63"/>
                    </a:lnTo>
                    <a:lnTo>
                      <a:pt x="294" y="69"/>
                    </a:lnTo>
                    <a:lnTo>
                      <a:pt x="286" y="75"/>
                    </a:lnTo>
                    <a:lnTo>
                      <a:pt x="278" y="83"/>
                    </a:lnTo>
                    <a:lnTo>
                      <a:pt x="271" y="88"/>
                    </a:lnTo>
                    <a:lnTo>
                      <a:pt x="263" y="96"/>
                    </a:lnTo>
                    <a:lnTo>
                      <a:pt x="255" y="102"/>
                    </a:lnTo>
                    <a:lnTo>
                      <a:pt x="247" y="110"/>
                    </a:lnTo>
                    <a:lnTo>
                      <a:pt x="240" y="115"/>
                    </a:lnTo>
                    <a:lnTo>
                      <a:pt x="234" y="123"/>
                    </a:lnTo>
                    <a:lnTo>
                      <a:pt x="226" y="129"/>
                    </a:lnTo>
                    <a:lnTo>
                      <a:pt x="219" y="136"/>
                    </a:lnTo>
                    <a:lnTo>
                      <a:pt x="213" y="142"/>
                    </a:lnTo>
                    <a:lnTo>
                      <a:pt x="205" y="148"/>
                    </a:lnTo>
                    <a:lnTo>
                      <a:pt x="198" y="154"/>
                    </a:lnTo>
                    <a:lnTo>
                      <a:pt x="192" y="159"/>
                    </a:lnTo>
                    <a:lnTo>
                      <a:pt x="184" y="165"/>
                    </a:lnTo>
                    <a:lnTo>
                      <a:pt x="178" y="171"/>
                    </a:lnTo>
                    <a:lnTo>
                      <a:pt x="173" y="177"/>
                    </a:lnTo>
                    <a:lnTo>
                      <a:pt x="167" y="181"/>
                    </a:lnTo>
                    <a:lnTo>
                      <a:pt x="161" y="186"/>
                    </a:lnTo>
                    <a:lnTo>
                      <a:pt x="155" y="190"/>
                    </a:lnTo>
                    <a:lnTo>
                      <a:pt x="150" y="196"/>
                    </a:lnTo>
                    <a:lnTo>
                      <a:pt x="144" y="200"/>
                    </a:lnTo>
                    <a:lnTo>
                      <a:pt x="138" y="204"/>
                    </a:lnTo>
                    <a:lnTo>
                      <a:pt x="134" y="207"/>
                    </a:lnTo>
                    <a:lnTo>
                      <a:pt x="129" y="211"/>
                    </a:lnTo>
                    <a:lnTo>
                      <a:pt x="125" y="215"/>
                    </a:lnTo>
                    <a:lnTo>
                      <a:pt x="119" y="219"/>
                    </a:lnTo>
                    <a:lnTo>
                      <a:pt x="115" y="223"/>
                    </a:lnTo>
                    <a:lnTo>
                      <a:pt x="109" y="227"/>
                    </a:lnTo>
                    <a:lnTo>
                      <a:pt x="105" y="229"/>
                    </a:lnTo>
                    <a:lnTo>
                      <a:pt x="102" y="232"/>
                    </a:lnTo>
                    <a:lnTo>
                      <a:pt x="98" y="236"/>
                    </a:lnTo>
                    <a:lnTo>
                      <a:pt x="94" y="238"/>
                    </a:lnTo>
                    <a:lnTo>
                      <a:pt x="90" y="242"/>
                    </a:lnTo>
                    <a:lnTo>
                      <a:pt x="86" y="244"/>
                    </a:lnTo>
                    <a:lnTo>
                      <a:pt x="82" y="248"/>
                    </a:lnTo>
                    <a:lnTo>
                      <a:pt x="79" y="250"/>
                    </a:lnTo>
                    <a:lnTo>
                      <a:pt x="75" y="252"/>
                    </a:lnTo>
                    <a:lnTo>
                      <a:pt x="71" y="255"/>
                    </a:lnTo>
                    <a:lnTo>
                      <a:pt x="69" y="257"/>
                    </a:lnTo>
                    <a:lnTo>
                      <a:pt x="65" y="259"/>
                    </a:lnTo>
                    <a:lnTo>
                      <a:pt x="61" y="263"/>
                    </a:lnTo>
                    <a:lnTo>
                      <a:pt x="59" y="265"/>
                    </a:lnTo>
                    <a:lnTo>
                      <a:pt x="56" y="267"/>
                    </a:lnTo>
                    <a:lnTo>
                      <a:pt x="54" y="269"/>
                    </a:lnTo>
                    <a:lnTo>
                      <a:pt x="50" y="271"/>
                    </a:lnTo>
                    <a:lnTo>
                      <a:pt x="48" y="273"/>
                    </a:lnTo>
                    <a:lnTo>
                      <a:pt x="44" y="273"/>
                    </a:lnTo>
                    <a:lnTo>
                      <a:pt x="40" y="275"/>
                    </a:lnTo>
                    <a:lnTo>
                      <a:pt x="38" y="275"/>
                    </a:lnTo>
                    <a:lnTo>
                      <a:pt x="35" y="277"/>
                    </a:lnTo>
                    <a:lnTo>
                      <a:pt x="33" y="277"/>
                    </a:lnTo>
                    <a:lnTo>
                      <a:pt x="29" y="277"/>
                    </a:lnTo>
                    <a:lnTo>
                      <a:pt x="27" y="277"/>
                    </a:lnTo>
                    <a:lnTo>
                      <a:pt x="23" y="277"/>
                    </a:lnTo>
                    <a:lnTo>
                      <a:pt x="21" y="277"/>
                    </a:lnTo>
                    <a:lnTo>
                      <a:pt x="19" y="277"/>
                    </a:lnTo>
                    <a:lnTo>
                      <a:pt x="15" y="277"/>
                    </a:lnTo>
                    <a:lnTo>
                      <a:pt x="13" y="275"/>
                    </a:lnTo>
                    <a:lnTo>
                      <a:pt x="11" y="275"/>
                    </a:lnTo>
                    <a:lnTo>
                      <a:pt x="10" y="273"/>
                    </a:lnTo>
                    <a:lnTo>
                      <a:pt x="8" y="273"/>
                    </a:lnTo>
                    <a:lnTo>
                      <a:pt x="6" y="271"/>
                    </a:lnTo>
                    <a:lnTo>
                      <a:pt x="4" y="269"/>
                    </a:lnTo>
                    <a:lnTo>
                      <a:pt x="2" y="267"/>
                    </a:lnTo>
                    <a:lnTo>
                      <a:pt x="2" y="265"/>
                    </a:lnTo>
                    <a:lnTo>
                      <a:pt x="0" y="265"/>
                    </a:lnTo>
                    <a:lnTo>
                      <a:pt x="0" y="263"/>
                    </a:lnTo>
                    <a:lnTo>
                      <a:pt x="0" y="259"/>
                    </a:lnTo>
                    <a:lnTo>
                      <a:pt x="0" y="257"/>
                    </a:lnTo>
                    <a:lnTo>
                      <a:pt x="0" y="255"/>
                    </a:lnTo>
                    <a:lnTo>
                      <a:pt x="0" y="254"/>
                    </a:lnTo>
                    <a:lnTo>
                      <a:pt x="0" y="252"/>
                    </a:lnTo>
                    <a:lnTo>
                      <a:pt x="2" y="248"/>
                    </a:lnTo>
                    <a:lnTo>
                      <a:pt x="2" y="246"/>
                    </a:lnTo>
                    <a:lnTo>
                      <a:pt x="4" y="244"/>
                    </a:lnTo>
                    <a:lnTo>
                      <a:pt x="4" y="240"/>
                    </a:lnTo>
                    <a:lnTo>
                      <a:pt x="6" y="238"/>
                    </a:lnTo>
                    <a:lnTo>
                      <a:pt x="8" y="236"/>
                    </a:lnTo>
                    <a:lnTo>
                      <a:pt x="8" y="234"/>
                    </a:lnTo>
                    <a:lnTo>
                      <a:pt x="10" y="232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5"/>
                    </a:lnTo>
                    <a:lnTo>
                      <a:pt x="15" y="223"/>
                    </a:lnTo>
                    <a:lnTo>
                      <a:pt x="17" y="221"/>
                    </a:lnTo>
                    <a:lnTo>
                      <a:pt x="19" y="219"/>
                    </a:lnTo>
                    <a:lnTo>
                      <a:pt x="19" y="217"/>
                    </a:lnTo>
                    <a:lnTo>
                      <a:pt x="21" y="215"/>
                    </a:lnTo>
                    <a:lnTo>
                      <a:pt x="23" y="213"/>
                    </a:lnTo>
                    <a:lnTo>
                      <a:pt x="25" y="211"/>
                    </a:lnTo>
                    <a:lnTo>
                      <a:pt x="27" y="209"/>
                    </a:lnTo>
                    <a:lnTo>
                      <a:pt x="29" y="209"/>
                    </a:lnTo>
                    <a:lnTo>
                      <a:pt x="31" y="207"/>
                    </a:lnTo>
                    <a:lnTo>
                      <a:pt x="33" y="206"/>
                    </a:lnTo>
                    <a:lnTo>
                      <a:pt x="35" y="204"/>
                    </a:lnTo>
                    <a:lnTo>
                      <a:pt x="36" y="202"/>
                    </a:lnTo>
                    <a:lnTo>
                      <a:pt x="38" y="202"/>
                    </a:lnTo>
                    <a:lnTo>
                      <a:pt x="40" y="200"/>
                    </a:lnTo>
                    <a:lnTo>
                      <a:pt x="42" y="198"/>
                    </a:lnTo>
                    <a:lnTo>
                      <a:pt x="46" y="198"/>
                    </a:lnTo>
                    <a:lnTo>
                      <a:pt x="48" y="196"/>
                    </a:lnTo>
                    <a:lnTo>
                      <a:pt x="50" y="196"/>
                    </a:lnTo>
                    <a:lnTo>
                      <a:pt x="52" y="194"/>
                    </a:lnTo>
                    <a:lnTo>
                      <a:pt x="56" y="194"/>
                    </a:lnTo>
                    <a:lnTo>
                      <a:pt x="58" y="192"/>
                    </a:lnTo>
                    <a:close/>
                  </a:path>
                </a:pathLst>
              </a:custGeom>
              <a:solidFill>
                <a:srgbClr val="4F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41" name="Freeform 917"/>
              <p:cNvSpPr>
                <a:spLocks noChangeAspect="1"/>
              </p:cNvSpPr>
              <p:nvPr/>
            </p:nvSpPr>
            <p:spPr bwMode="auto">
              <a:xfrm>
                <a:off x="1799" y="3252"/>
                <a:ext cx="269" cy="180"/>
              </a:xfrm>
              <a:custGeom>
                <a:avLst/>
                <a:gdLst>
                  <a:gd name="T0" fmla="*/ 2 w 355"/>
                  <a:gd name="T1" fmla="*/ 3 h 257"/>
                  <a:gd name="T2" fmla="*/ 2 w 355"/>
                  <a:gd name="T3" fmla="*/ 3 h 257"/>
                  <a:gd name="T4" fmla="*/ 2 w 355"/>
                  <a:gd name="T5" fmla="*/ 3 h 257"/>
                  <a:gd name="T6" fmla="*/ 3 w 355"/>
                  <a:gd name="T7" fmla="*/ 3 h 257"/>
                  <a:gd name="T8" fmla="*/ 3 w 355"/>
                  <a:gd name="T9" fmla="*/ 3 h 257"/>
                  <a:gd name="T10" fmla="*/ 3 w 355"/>
                  <a:gd name="T11" fmla="*/ 3 h 257"/>
                  <a:gd name="T12" fmla="*/ 4 w 355"/>
                  <a:gd name="T13" fmla="*/ 3 h 257"/>
                  <a:gd name="T14" fmla="*/ 4 w 355"/>
                  <a:gd name="T15" fmla="*/ 3 h 257"/>
                  <a:gd name="T16" fmla="*/ 4 w 355"/>
                  <a:gd name="T17" fmla="*/ 2 h 257"/>
                  <a:gd name="T18" fmla="*/ 5 w 355"/>
                  <a:gd name="T19" fmla="*/ 2 h 257"/>
                  <a:gd name="T20" fmla="*/ 5 w 355"/>
                  <a:gd name="T21" fmla="*/ 2 h 257"/>
                  <a:gd name="T22" fmla="*/ 6 w 355"/>
                  <a:gd name="T23" fmla="*/ 2 h 257"/>
                  <a:gd name="T24" fmla="*/ 6 w 355"/>
                  <a:gd name="T25" fmla="*/ 2 h 257"/>
                  <a:gd name="T26" fmla="*/ 8 w 355"/>
                  <a:gd name="T27" fmla="*/ 1 h 257"/>
                  <a:gd name="T28" fmla="*/ 8 w 355"/>
                  <a:gd name="T29" fmla="*/ 1 h 257"/>
                  <a:gd name="T30" fmla="*/ 10 w 355"/>
                  <a:gd name="T31" fmla="*/ 1 h 257"/>
                  <a:gd name="T32" fmla="*/ 11 w 355"/>
                  <a:gd name="T33" fmla="*/ 1 h 257"/>
                  <a:gd name="T34" fmla="*/ 11 w 355"/>
                  <a:gd name="T35" fmla="*/ 1 h 257"/>
                  <a:gd name="T36" fmla="*/ 11 w 355"/>
                  <a:gd name="T37" fmla="*/ 1 h 257"/>
                  <a:gd name="T38" fmla="*/ 13 w 355"/>
                  <a:gd name="T39" fmla="*/ 1 h 257"/>
                  <a:gd name="T40" fmla="*/ 13 w 355"/>
                  <a:gd name="T41" fmla="*/ 0 h 257"/>
                  <a:gd name="T42" fmla="*/ 13 w 355"/>
                  <a:gd name="T43" fmla="*/ 1 h 257"/>
                  <a:gd name="T44" fmla="*/ 11 w 355"/>
                  <a:gd name="T45" fmla="*/ 1 h 257"/>
                  <a:gd name="T46" fmla="*/ 11 w 355"/>
                  <a:gd name="T47" fmla="*/ 1 h 257"/>
                  <a:gd name="T48" fmla="*/ 11 w 355"/>
                  <a:gd name="T49" fmla="*/ 1 h 257"/>
                  <a:gd name="T50" fmla="*/ 10 w 355"/>
                  <a:gd name="T51" fmla="*/ 1 h 257"/>
                  <a:gd name="T52" fmla="*/ 8 w 355"/>
                  <a:gd name="T53" fmla="*/ 1 h 257"/>
                  <a:gd name="T54" fmla="*/ 8 w 355"/>
                  <a:gd name="T55" fmla="*/ 1 h 257"/>
                  <a:gd name="T56" fmla="*/ 8 w 355"/>
                  <a:gd name="T57" fmla="*/ 2 h 257"/>
                  <a:gd name="T58" fmla="*/ 6 w 355"/>
                  <a:gd name="T59" fmla="*/ 2 h 257"/>
                  <a:gd name="T60" fmla="*/ 6 w 355"/>
                  <a:gd name="T61" fmla="*/ 2 h 257"/>
                  <a:gd name="T62" fmla="*/ 6 w 355"/>
                  <a:gd name="T63" fmla="*/ 3 h 257"/>
                  <a:gd name="T64" fmla="*/ 5 w 355"/>
                  <a:gd name="T65" fmla="*/ 3 h 257"/>
                  <a:gd name="T66" fmla="*/ 5 w 355"/>
                  <a:gd name="T67" fmla="*/ 3 h 257"/>
                  <a:gd name="T68" fmla="*/ 4 w 355"/>
                  <a:gd name="T69" fmla="*/ 3 h 257"/>
                  <a:gd name="T70" fmla="*/ 4 w 355"/>
                  <a:gd name="T71" fmla="*/ 3 h 257"/>
                  <a:gd name="T72" fmla="*/ 3 w 355"/>
                  <a:gd name="T73" fmla="*/ 3 h 257"/>
                  <a:gd name="T74" fmla="*/ 3 w 355"/>
                  <a:gd name="T75" fmla="*/ 3 h 257"/>
                  <a:gd name="T76" fmla="*/ 2 w 355"/>
                  <a:gd name="T77" fmla="*/ 4 h 257"/>
                  <a:gd name="T78" fmla="*/ 2 w 355"/>
                  <a:gd name="T79" fmla="*/ 4 h 257"/>
                  <a:gd name="T80" fmla="*/ 2 w 355"/>
                  <a:gd name="T81" fmla="*/ 4 h 257"/>
                  <a:gd name="T82" fmla="*/ 2 w 355"/>
                  <a:gd name="T83" fmla="*/ 4 h 257"/>
                  <a:gd name="T84" fmla="*/ 2 w 355"/>
                  <a:gd name="T85" fmla="*/ 4 h 257"/>
                  <a:gd name="T86" fmla="*/ 2 w 355"/>
                  <a:gd name="T87" fmla="*/ 4 h 257"/>
                  <a:gd name="T88" fmla="*/ 2 w 355"/>
                  <a:gd name="T89" fmla="*/ 4 h 257"/>
                  <a:gd name="T90" fmla="*/ 2 w 355"/>
                  <a:gd name="T91" fmla="*/ 4 h 257"/>
                  <a:gd name="T92" fmla="*/ 2 w 355"/>
                  <a:gd name="T93" fmla="*/ 4 h 257"/>
                  <a:gd name="T94" fmla="*/ 2 w 355"/>
                  <a:gd name="T95" fmla="*/ 4 h 257"/>
                  <a:gd name="T96" fmla="*/ 0 w 355"/>
                  <a:gd name="T97" fmla="*/ 4 h 257"/>
                  <a:gd name="T98" fmla="*/ 2 w 355"/>
                  <a:gd name="T99" fmla="*/ 4 h 257"/>
                  <a:gd name="T100" fmla="*/ 2 w 355"/>
                  <a:gd name="T101" fmla="*/ 3 h 257"/>
                  <a:gd name="T102" fmla="*/ 2 w 355"/>
                  <a:gd name="T103" fmla="*/ 3 h 257"/>
                  <a:gd name="T104" fmla="*/ 2 w 355"/>
                  <a:gd name="T105" fmla="*/ 3 h 257"/>
                  <a:gd name="T106" fmla="*/ 2 w 355"/>
                  <a:gd name="T107" fmla="*/ 3 h 257"/>
                  <a:gd name="T108" fmla="*/ 2 w 355"/>
                  <a:gd name="T109" fmla="*/ 3 h 257"/>
                  <a:gd name="T110" fmla="*/ 2 w 355"/>
                  <a:gd name="T111" fmla="*/ 3 h 257"/>
                  <a:gd name="T112" fmla="*/ 2 w 355"/>
                  <a:gd name="T113" fmla="*/ 3 h 257"/>
                  <a:gd name="T114" fmla="*/ 2 w 355"/>
                  <a:gd name="T115" fmla="*/ 3 h 257"/>
                  <a:gd name="T116" fmla="*/ 2 w 355"/>
                  <a:gd name="T117" fmla="*/ 3 h 257"/>
                  <a:gd name="T118" fmla="*/ 2 w 355"/>
                  <a:gd name="T119" fmla="*/ 3 h 25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55"/>
                  <a:gd name="T181" fmla="*/ 0 h 257"/>
                  <a:gd name="T182" fmla="*/ 355 w 355"/>
                  <a:gd name="T183" fmla="*/ 257 h 25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55" h="257">
                    <a:moveTo>
                      <a:pt x="48" y="192"/>
                    </a:moveTo>
                    <a:lnTo>
                      <a:pt x="50" y="192"/>
                    </a:lnTo>
                    <a:lnTo>
                      <a:pt x="50" y="190"/>
                    </a:lnTo>
                    <a:lnTo>
                      <a:pt x="52" y="190"/>
                    </a:lnTo>
                    <a:lnTo>
                      <a:pt x="54" y="190"/>
                    </a:lnTo>
                    <a:lnTo>
                      <a:pt x="56" y="188"/>
                    </a:lnTo>
                    <a:lnTo>
                      <a:pt x="58" y="188"/>
                    </a:lnTo>
                    <a:lnTo>
                      <a:pt x="60" y="186"/>
                    </a:lnTo>
                    <a:lnTo>
                      <a:pt x="62" y="186"/>
                    </a:lnTo>
                    <a:lnTo>
                      <a:pt x="64" y="184"/>
                    </a:lnTo>
                    <a:lnTo>
                      <a:pt x="65" y="184"/>
                    </a:lnTo>
                    <a:lnTo>
                      <a:pt x="67" y="182"/>
                    </a:lnTo>
                    <a:lnTo>
                      <a:pt x="71" y="182"/>
                    </a:lnTo>
                    <a:lnTo>
                      <a:pt x="73" y="181"/>
                    </a:lnTo>
                    <a:lnTo>
                      <a:pt x="75" y="181"/>
                    </a:lnTo>
                    <a:lnTo>
                      <a:pt x="79" y="179"/>
                    </a:lnTo>
                    <a:lnTo>
                      <a:pt x="81" y="179"/>
                    </a:lnTo>
                    <a:lnTo>
                      <a:pt x="83" y="177"/>
                    </a:lnTo>
                    <a:lnTo>
                      <a:pt x="87" y="175"/>
                    </a:lnTo>
                    <a:lnTo>
                      <a:pt x="88" y="173"/>
                    </a:lnTo>
                    <a:lnTo>
                      <a:pt x="92" y="173"/>
                    </a:lnTo>
                    <a:lnTo>
                      <a:pt x="96" y="171"/>
                    </a:lnTo>
                    <a:lnTo>
                      <a:pt x="98" y="169"/>
                    </a:lnTo>
                    <a:lnTo>
                      <a:pt x="102" y="167"/>
                    </a:lnTo>
                    <a:lnTo>
                      <a:pt x="106" y="165"/>
                    </a:lnTo>
                    <a:lnTo>
                      <a:pt x="108" y="165"/>
                    </a:lnTo>
                    <a:lnTo>
                      <a:pt x="112" y="163"/>
                    </a:lnTo>
                    <a:lnTo>
                      <a:pt x="115" y="161"/>
                    </a:lnTo>
                    <a:lnTo>
                      <a:pt x="119" y="158"/>
                    </a:lnTo>
                    <a:lnTo>
                      <a:pt x="125" y="156"/>
                    </a:lnTo>
                    <a:lnTo>
                      <a:pt x="129" y="152"/>
                    </a:lnTo>
                    <a:lnTo>
                      <a:pt x="135" y="148"/>
                    </a:lnTo>
                    <a:lnTo>
                      <a:pt x="142" y="144"/>
                    </a:lnTo>
                    <a:lnTo>
                      <a:pt x="148" y="140"/>
                    </a:lnTo>
                    <a:lnTo>
                      <a:pt x="156" y="134"/>
                    </a:lnTo>
                    <a:lnTo>
                      <a:pt x="163" y="131"/>
                    </a:lnTo>
                    <a:lnTo>
                      <a:pt x="171" y="125"/>
                    </a:lnTo>
                    <a:lnTo>
                      <a:pt x="179" y="121"/>
                    </a:lnTo>
                    <a:lnTo>
                      <a:pt x="186" y="115"/>
                    </a:lnTo>
                    <a:lnTo>
                      <a:pt x="196" y="110"/>
                    </a:lnTo>
                    <a:lnTo>
                      <a:pt x="204" y="104"/>
                    </a:lnTo>
                    <a:lnTo>
                      <a:pt x="213" y="98"/>
                    </a:lnTo>
                    <a:lnTo>
                      <a:pt x="223" y="92"/>
                    </a:lnTo>
                    <a:lnTo>
                      <a:pt x="230" y="86"/>
                    </a:lnTo>
                    <a:lnTo>
                      <a:pt x="240" y="79"/>
                    </a:lnTo>
                    <a:lnTo>
                      <a:pt x="250" y="73"/>
                    </a:lnTo>
                    <a:lnTo>
                      <a:pt x="257" y="67"/>
                    </a:lnTo>
                    <a:lnTo>
                      <a:pt x="267" y="62"/>
                    </a:lnTo>
                    <a:lnTo>
                      <a:pt x="275" y="56"/>
                    </a:lnTo>
                    <a:lnTo>
                      <a:pt x="282" y="50"/>
                    </a:lnTo>
                    <a:lnTo>
                      <a:pt x="292" y="44"/>
                    </a:lnTo>
                    <a:lnTo>
                      <a:pt x="300" y="40"/>
                    </a:lnTo>
                    <a:lnTo>
                      <a:pt x="307" y="35"/>
                    </a:lnTo>
                    <a:lnTo>
                      <a:pt x="315" y="29"/>
                    </a:lnTo>
                    <a:lnTo>
                      <a:pt x="321" y="25"/>
                    </a:lnTo>
                    <a:lnTo>
                      <a:pt x="326" y="19"/>
                    </a:lnTo>
                    <a:lnTo>
                      <a:pt x="334" y="15"/>
                    </a:lnTo>
                    <a:lnTo>
                      <a:pt x="338" y="12"/>
                    </a:lnTo>
                    <a:lnTo>
                      <a:pt x="344" y="8"/>
                    </a:lnTo>
                    <a:lnTo>
                      <a:pt x="348" y="6"/>
                    </a:lnTo>
                    <a:lnTo>
                      <a:pt x="351" y="2"/>
                    </a:lnTo>
                    <a:lnTo>
                      <a:pt x="353" y="2"/>
                    </a:lnTo>
                    <a:lnTo>
                      <a:pt x="355" y="0"/>
                    </a:lnTo>
                    <a:lnTo>
                      <a:pt x="353" y="2"/>
                    </a:lnTo>
                    <a:lnTo>
                      <a:pt x="351" y="4"/>
                    </a:lnTo>
                    <a:lnTo>
                      <a:pt x="349" y="6"/>
                    </a:lnTo>
                    <a:lnTo>
                      <a:pt x="346" y="8"/>
                    </a:lnTo>
                    <a:lnTo>
                      <a:pt x="342" y="12"/>
                    </a:lnTo>
                    <a:lnTo>
                      <a:pt x="338" y="15"/>
                    </a:lnTo>
                    <a:lnTo>
                      <a:pt x="334" y="19"/>
                    </a:lnTo>
                    <a:lnTo>
                      <a:pt x="328" y="23"/>
                    </a:lnTo>
                    <a:lnTo>
                      <a:pt x="323" y="29"/>
                    </a:lnTo>
                    <a:lnTo>
                      <a:pt x="317" y="33"/>
                    </a:lnTo>
                    <a:lnTo>
                      <a:pt x="309" y="38"/>
                    </a:lnTo>
                    <a:lnTo>
                      <a:pt x="303" y="44"/>
                    </a:lnTo>
                    <a:lnTo>
                      <a:pt x="296" y="50"/>
                    </a:lnTo>
                    <a:lnTo>
                      <a:pt x="288" y="56"/>
                    </a:lnTo>
                    <a:lnTo>
                      <a:pt x="282" y="62"/>
                    </a:lnTo>
                    <a:lnTo>
                      <a:pt x="275" y="69"/>
                    </a:lnTo>
                    <a:lnTo>
                      <a:pt x="267" y="75"/>
                    </a:lnTo>
                    <a:lnTo>
                      <a:pt x="257" y="81"/>
                    </a:lnTo>
                    <a:lnTo>
                      <a:pt x="250" y="88"/>
                    </a:lnTo>
                    <a:lnTo>
                      <a:pt x="242" y="94"/>
                    </a:lnTo>
                    <a:lnTo>
                      <a:pt x="234" y="102"/>
                    </a:lnTo>
                    <a:lnTo>
                      <a:pt x="227" y="108"/>
                    </a:lnTo>
                    <a:lnTo>
                      <a:pt x="219" y="113"/>
                    </a:lnTo>
                    <a:lnTo>
                      <a:pt x="213" y="119"/>
                    </a:lnTo>
                    <a:lnTo>
                      <a:pt x="206" y="125"/>
                    </a:lnTo>
                    <a:lnTo>
                      <a:pt x="198" y="131"/>
                    </a:lnTo>
                    <a:lnTo>
                      <a:pt x="190" y="138"/>
                    </a:lnTo>
                    <a:lnTo>
                      <a:pt x="184" y="144"/>
                    </a:lnTo>
                    <a:lnTo>
                      <a:pt x="177" y="150"/>
                    </a:lnTo>
                    <a:lnTo>
                      <a:pt x="171" y="156"/>
                    </a:lnTo>
                    <a:lnTo>
                      <a:pt x="163" y="159"/>
                    </a:lnTo>
                    <a:lnTo>
                      <a:pt x="158" y="165"/>
                    </a:lnTo>
                    <a:lnTo>
                      <a:pt x="152" y="169"/>
                    </a:lnTo>
                    <a:lnTo>
                      <a:pt x="146" y="175"/>
                    </a:lnTo>
                    <a:lnTo>
                      <a:pt x="140" y="179"/>
                    </a:lnTo>
                    <a:lnTo>
                      <a:pt x="135" y="182"/>
                    </a:lnTo>
                    <a:lnTo>
                      <a:pt x="129" y="186"/>
                    </a:lnTo>
                    <a:lnTo>
                      <a:pt x="125" y="190"/>
                    </a:lnTo>
                    <a:lnTo>
                      <a:pt x="119" y="194"/>
                    </a:lnTo>
                    <a:lnTo>
                      <a:pt x="115" y="198"/>
                    </a:lnTo>
                    <a:lnTo>
                      <a:pt x="110" y="202"/>
                    </a:lnTo>
                    <a:lnTo>
                      <a:pt x="106" y="204"/>
                    </a:lnTo>
                    <a:lnTo>
                      <a:pt x="102" y="207"/>
                    </a:lnTo>
                    <a:lnTo>
                      <a:pt x="98" y="211"/>
                    </a:lnTo>
                    <a:lnTo>
                      <a:pt x="94" y="213"/>
                    </a:lnTo>
                    <a:lnTo>
                      <a:pt x="90" y="217"/>
                    </a:lnTo>
                    <a:lnTo>
                      <a:pt x="87" y="219"/>
                    </a:lnTo>
                    <a:lnTo>
                      <a:pt x="83" y="221"/>
                    </a:lnTo>
                    <a:lnTo>
                      <a:pt x="81" y="225"/>
                    </a:lnTo>
                    <a:lnTo>
                      <a:pt x="77" y="227"/>
                    </a:lnTo>
                    <a:lnTo>
                      <a:pt x="73" y="229"/>
                    </a:lnTo>
                    <a:lnTo>
                      <a:pt x="71" y="230"/>
                    </a:lnTo>
                    <a:lnTo>
                      <a:pt x="67" y="234"/>
                    </a:lnTo>
                    <a:lnTo>
                      <a:pt x="65" y="236"/>
                    </a:lnTo>
                    <a:lnTo>
                      <a:pt x="62" y="238"/>
                    </a:lnTo>
                    <a:lnTo>
                      <a:pt x="60" y="240"/>
                    </a:lnTo>
                    <a:lnTo>
                      <a:pt x="56" y="242"/>
                    </a:lnTo>
                    <a:lnTo>
                      <a:pt x="54" y="244"/>
                    </a:lnTo>
                    <a:lnTo>
                      <a:pt x="52" y="246"/>
                    </a:lnTo>
                    <a:lnTo>
                      <a:pt x="48" y="248"/>
                    </a:lnTo>
                    <a:lnTo>
                      <a:pt x="46" y="250"/>
                    </a:lnTo>
                    <a:lnTo>
                      <a:pt x="44" y="252"/>
                    </a:lnTo>
                    <a:lnTo>
                      <a:pt x="42" y="252"/>
                    </a:lnTo>
                    <a:lnTo>
                      <a:pt x="39" y="254"/>
                    </a:lnTo>
                    <a:lnTo>
                      <a:pt x="37" y="254"/>
                    </a:lnTo>
                    <a:lnTo>
                      <a:pt x="35" y="255"/>
                    </a:lnTo>
                    <a:lnTo>
                      <a:pt x="31" y="255"/>
                    </a:lnTo>
                    <a:lnTo>
                      <a:pt x="29" y="255"/>
                    </a:lnTo>
                    <a:lnTo>
                      <a:pt x="27" y="255"/>
                    </a:lnTo>
                    <a:lnTo>
                      <a:pt x="25" y="257"/>
                    </a:lnTo>
                    <a:lnTo>
                      <a:pt x="21" y="257"/>
                    </a:lnTo>
                    <a:lnTo>
                      <a:pt x="19" y="255"/>
                    </a:lnTo>
                    <a:lnTo>
                      <a:pt x="18" y="255"/>
                    </a:lnTo>
                    <a:lnTo>
                      <a:pt x="16" y="255"/>
                    </a:lnTo>
                    <a:lnTo>
                      <a:pt x="14" y="255"/>
                    </a:lnTo>
                    <a:lnTo>
                      <a:pt x="12" y="255"/>
                    </a:lnTo>
                    <a:lnTo>
                      <a:pt x="10" y="254"/>
                    </a:lnTo>
                    <a:lnTo>
                      <a:pt x="8" y="254"/>
                    </a:lnTo>
                    <a:lnTo>
                      <a:pt x="6" y="252"/>
                    </a:lnTo>
                    <a:lnTo>
                      <a:pt x="4" y="250"/>
                    </a:lnTo>
                    <a:lnTo>
                      <a:pt x="2" y="248"/>
                    </a:lnTo>
                    <a:lnTo>
                      <a:pt x="2" y="246"/>
                    </a:lnTo>
                    <a:lnTo>
                      <a:pt x="0" y="244"/>
                    </a:lnTo>
                    <a:lnTo>
                      <a:pt x="0" y="242"/>
                    </a:lnTo>
                    <a:lnTo>
                      <a:pt x="0" y="240"/>
                    </a:lnTo>
                    <a:lnTo>
                      <a:pt x="0" y="238"/>
                    </a:lnTo>
                    <a:lnTo>
                      <a:pt x="2" y="236"/>
                    </a:lnTo>
                    <a:lnTo>
                      <a:pt x="2" y="234"/>
                    </a:lnTo>
                    <a:lnTo>
                      <a:pt x="2" y="232"/>
                    </a:lnTo>
                    <a:lnTo>
                      <a:pt x="4" y="230"/>
                    </a:lnTo>
                    <a:lnTo>
                      <a:pt x="4" y="229"/>
                    </a:lnTo>
                    <a:lnTo>
                      <a:pt x="6" y="227"/>
                    </a:lnTo>
                    <a:lnTo>
                      <a:pt x="6" y="225"/>
                    </a:lnTo>
                    <a:lnTo>
                      <a:pt x="8" y="223"/>
                    </a:lnTo>
                    <a:lnTo>
                      <a:pt x="10" y="221"/>
                    </a:lnTo>
                    <a:lnTo>
                      <a:pt x="10" y="219"/>
                    </a:lnTo>
                    <a:lnTo>
                      <a:pt x="12" y="217"/>
                    </a:lnTo>
                    <a:lnTo>
                      <a:pt x="12" y="215"/>
                    </a:lnTo>
                    <a:lnTo>
                      <a:pt x="14" y="213"/>
                    </a:lnTo>
                    <a:lnTo>
                      <a:pt x="16" y="213"/>
                    </a:lnTo>
                    <a:lnTo>
                      <a:pt x="16" y="211"/>
                    </a:lnTo>
                    <a:lnTo>
                      <a:pt x="18" y="209"/>
                    </a:lnTo>
                    <a:lnTo>
                      <a:pt x="19" y="207"/>
                    </a:lnTo>
                    <a:lnTo>
                      <a:pt x="21" y="206"/>
                    </a:lnTo>
                    <a:lnTo>
                      <a:pt x="23" y="204"/>
                    </a:lnTo>
                    <a:lnTo>
                      <a:pt x="25" y="204"/>
                    </a:lnTo>
                    <a:lnTo>
                      <a:pt x="27" y="202"/>
                    </a:lnTo>
                    <a:lnTo>
                      <a:pt x="29" y="202"/>
                    </a:lnTo>
                    <a:lnTo>
                      <a:pt x="31" y="200"/>
                    </a:lnTo>
                    <a:lnTo>
                      <a:pt x="33" y="198"/>
                    </a:lnTo>
                    <a:lnTo>
                      <a:pt x="35" y="198"/>
                    </a:lnTo>
                    <a:lnTo>
                      <a:pt x="37" y="196"/>
                    </a:lnTo>
                    <a:lnTo>
                      <a:pt x="39" y="196"/>
                    </a:lnTo>
                    <a:lnTo>
                      <a:pt x="41" y="194"/>
                    </a:lnTo>
                    <a:lnTo>
                      <a:pt x="42" y="194"/>
                    </a:lnTo>
                    <a:lnTo>
                      <a:pt x="44" y="192"/>
                    </a:lnTo>
                    <a:lnTo>
                      <a:pt x="48" y="192"/>
                    </a:lnTo>
                    <a:close/>
                  </a:path>
                </a:pathLst>
              </a:custGeom>
              <a:solidFill>
                <a:srgbClr val="56AA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42" name="Freeform 918"/>
              <p:cNvSpPr>
                <a:spLocks noChangeAspect="1"/>
              </p:cNvSpPr>
              <p:nvPr/>
            </p:nvSpPr>
            <p:spPr bwMode="auto">
              <a:xfrm>
                <a:off x="1814" y="3252"/>
                <a:ext cx="254" cy="165"/>
              </a:xfrm>
              <a:custGeom>
                <a:avLst/>
                <a:gdLst>
                  <a:gd name="T0" fmla="*/ 2 w 336"/>
                  <a:gd name="T1" fmla="*/ 2 h 236"/>
                  <a:gd name="T2" fmla="*/ 2 w 336"/>
                  <a:gd name="T3" fmla="*/ 2 h 236"/>
                  <a:gd name="T4" fmla="*/ 2 w 336"/>
                  <a:gd name="T5" fmla="*/ 2 h 236"/>
                  <a:gd name="T6" fmla="*/ 2 w 336"/>
                  <a:gd name="T7" fmla="*/ 2 h 236"/>
                  <a:gd name="T8" fmla="*/ 2 w 336"/>
                  <a:gd name="T9" fmla="*/ 2 h 236"/>
                  <a:gd name="T10" fmla="*/ 3 w 336"/>
                  <a:gd name="T11" fmla="*/ 2 h 236"/>
                  <a:gd name="T12" fmla="*/ 3 w 336"/>
                  <a:gd name="T13" fmla="*/ 2 h 236"/>
                  <a:gd name="T14" fmla="*/ 4 w 336"/>
                  <a:gd name="T15" fmla="*/ 2 h 236"/>
                  <a:gd name="T16" fmla="*/ 4 w 336"/>
                  <a:gd name="T17" fmla="*/ 2 h 236"/>
                  <a:gd name="T18" fmla="*/ 5 w 336"/>
                  <a:gd name="T19" fmla="*/ 2 h 236"/>
                  <a:gd name="T20" fmla="*/ 5 w 336"/>
                  <a:gd name="T21" fmla="*/ 1 h 236"/>
                  <a:gd name="T22" fmla="*/ 6 w 336"/>
                  <a:gd name="T23" fmla="*/ 1 h 236"/>
                  <a:gd name="T24" fmla="*/ 6 w 336"/>
                  <a:gd name="T25" fmla="*/ 1 h 236"/>
                  <a:gd name="T26" fmla="*/ 8 w 336"/>
                  <a:gd name="T27" fmla="*/ 1 h 236"/>
                  <a:gd name="T28" fmla="*/ 8 w 336"/>
                  <a:gd name="T29" fmla="*/ 1 h 236"/>
                  <a:gd name="T30" fmla="*/ 8 w 336"/>
                  <a:gd name="T31" fmla="*/ 1 h 236"/>
                  <a:gd name="T32" fmla="*/ 10 w 336"/>
                  <a:gd name="T33" fmla="*/ 1 h 236"/>
                  <a:gd name="T34" fmla="*/ 11 w 336"/>
                  <a:gd name="T35" fmla="*/ 1 h 236"/>
                  <a:gd name="T36" fmla="*/ 11 w 336"/>
                  <a:gd name="T37" fmla="*/ 1 h 236"/>
                  <a:gd name="T38" fmla="*/ 11 w 336"/>
                  <a:gd name="T39" fmla="*/ 1 h 236"/>
                  <a:gd name="T40" fmla="*/ 11 w 336"/>
                  <a:gd name="T41" fmla="*/ 1 h 236"/>
                  <a:gd name="T42" fmla="*/ 11 w 336"/>
                  <a:gd name="T43" fmla="*/ 1 h 236"/>
                  <a:gd name="T44" fmla="*/ 11 w 336"/>
                  <a:gd name="T45" fmla="*/ 1 h 236"/>
                  <a:gd name="T46" fmla="*/ 11 w 336"/>
                  <a:gd name="T47" fmla="*/ 1 h 236"/>
                  <a:gd name="T48" fmla="*/ 10 w 336"/>
                  <a:gd name="T49" fmla="*/ 1 h 236"/>
                  <a:gd name="T50" fmla="*/ 8 w 336"/>
                  <a:gd name="T51" fmla="*/ 1 h 236"/>
                  <a:gd name="T52" fmla="*/ 8 w 336"/>
                  <a:gd name="T53" fmla="*/ 1 h 236"/>
                  <a:gd name="T54" fmla="*/ 8 w 336"/>
                  <a:gd name="T55" fmla="*/ 1 h 236"/>
                  <a:gd name="T56" fmla="*/ 6 w 336"/>
                  <a:gd name="T57" fmla="*/ 1 h 236"/>
                  <a:gd name="T58" fmla="*/ 6 w 336"/>
                  <a:gd name="T59" fmla="*/ 2 h 236"/>
                  <a:gd name="T60" fmla="*/ 5 w 336"/>
                  <a:gd name="T61" fmla="*/ 2 h 236"/>
                  <a:gd name="T62" fmla="*/ 5 w 336"/>
                  <a:gd name="T63" fmla="*/ 2 h 236"/>
                  <a:gd name="T64" fmla="*/ 4 w 336"/>
                  <a:gd name="T65" fmla="*/ 2 h 236"/>
                  <a:gd name="T66" fmla="*/ 4 w 336"/>
                  <a:gd name="T67" fmla="*/ 2 h 236"/>
                  <a:gd name="T68" fmla="*/ 3 w 336"/>
                  <a:gd name="T69" fmla="*/ 3 h 236"/>
                  <a:gd name="T70" fmla="*/ 3 w 336"/>
                  <a:gd name="T71" fmla="*/ 3 h 236"/>
                  <a:gd name="T72" fmla="*/ 2 w 336"/>
                  <a:gd name="T73" fmla="*/ 3 h 236"/>
                  <a:gd name="T74" fmla="*/ 2 w 336"/>
                  <a:gd name="T75" fmla="*/ 3 h 236"/>
                  <a:gd name="T76" fmla="*/ 2 w 336"/>
                  <a:gd name="T77" fmla="*/ 3 h 236"/>
                  <a:gd name="T78" fmla="*/ 2 w 336"/>
                  <a:gd name="T79" fmla="*/ 3 h 236"/>
                  <a:gd name="T80" fmla="*/ 2 w 336"/>
                  <a:gd name="T81" fmla="*/ 3 h 236"/>
                  <a:gd name="T82" fmla="*/ 2 w 336"/>
                  <a:gd name="T83" fmla="*/ 3 h 236"/>
                  <a:gd name="T84" fmla="*/ 2 w 336"/>
                  <a:gd name="T85" fmla="*/ 3 h 236"/>
                  <a:gd name="T86" fmla="*/ 2 w 336"/>
                  <a:gd name="T87" fmla="*/ 3 h 236"/>
                  <a:gd name="T88" fmla="*/ 2 w 336"/>
                  <a:gd name="T89" fmla="*/ 3 h 236"/>
                  <a:gd name="T90" fmla="*/ 2 w 336"/>
                  <a:gd name="T91" fmla="*/ 3 h 236"/>
                  <a:gd name="T92" fmla="*/ 2 w 336"/>
                  <a:gd name="T93" fmla="*/ 3 h 236"/>
                  <a:gd name="T94" fmla="*/ 0 w 336"/>
                  <a:gd name="T95" fmla="*/ 3 h 236"/>
                  <a:gd name="T96" fmla="*/ 0 w 336"/>
                  <a:gd name="T97" fmla="*/ 3 h 236"/>
                  <a:gd name="T98" fmla="*/ 2 w 336"/>
                  <a:gd name="T99" fmla="*/ 3 h 236"/>
                  <a:gd name="T100" fmla="*/ 2 w 336"/>
                  <a:gd name="T101" fmla="*/ 3 h 236"/>
                  <a:gd name="T102" fmla="*/ 2 w 336"/>
                  <a:gd name="T103" fmla="*/ 3 h 236"/>
                  <a:gd name="T104" fmla="*/ 2 w 336"/>
                  <a:gd name="T105" fmla="*/ 3 h 236"/>
                  <a:gd name="T106" fmla="*/ 2 w 336"/>
                  <a:gd name="T107" fmla="*/ 3 h 236"/>
                  <a:gd name="T108" fmla="*/ 2 w 336"/>
                  <a:gd name="T109" fmla="*/ 3 h 236"/>
                  <a:gd name="T110" fmla="*/ 2 w 336"/>
                  <a:gd name="T111" fmla="*/ 3 h 236"/>
                  <a:gd name="T112" fmla="*/ 2 w 336"/>
                  <a:gd name="T113" fmla="*/ 2 h 236"/>
                  <a:gd name="T114" fmla="*/ 2 w 336"/>
                  <a:gd name="T115" fmla="*/ 2 h 2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36"/>
                  <a:gd name="T175" fmla="*/ 0 h 236"/>
                  <a:gd name="T176" fmla="*/ 336 w 336"/>
                  <a:gd name="T177" fmla="*/ 236 h 2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36" h="236">
                    <a:moveTo>
                      <a:pt x="35" y="192"/>
                    </a:moveTo>
                    <a:lnTo>
                      <a:pt x="37" y="190"/>
                    </a:lnTo>
                    <a:lnTo>
                      <a:pt x="39" y="190"/>
                    </a:lnTo>
                    <a:lnTo>
                      <a:pt x="41" y="188"/>
                    </a:lnTo>
                    <a:lnTo>
                      <a:pt x="43" y="188"/>
                    </a:lnTo>
                    <a:lnTo>
                      <a:pt x="45" y="186"/>
                    </a:lnTo>
                    <a:lnTo>
                      <a:pt x="46" y="186"/>
                    </a:lnTo>
                    <a:lnTo>
                      <a:pt x="48" y="184"/>
                    </a:lnTo>
                    <a:lnTo>
                      <a:pt x="50" y="184"/>
                    </a:lnTo>
                    <a:lnTo>
                      <a:pt x="52" y="182"/>
                    </a:lnTo>
                    <a:lnTo>
                      <a:pt x="54" y="182"/>
                    </a:lnTo>
                    <a:lnTo>
                      <a:pt x="56" y="181"/>
                    </a:lnTo>
                    <a:lnTo>
                      <a:pt x="58" y="181"/>
                    </a:lnTo>
                    <a:lnTo>
                      <a:pt x="62" y="179"/>
                    </a:lnTo>
                    <a:lnTo>
                      <a:pt x="64" y="177"/>
                    </a:lnTo>
                    <a:lnTo>
                      <a:pt x="66" y="177"/>
                    </a:lnTo>
                    <a:lnTo>
                      <a:pt x="68" y="175"/>
                    </a:lnTo>
                    <a:lnTo>
                      <a:pt x="71" y="173"/>
                    </a:lnTo>
                    <a:lnTo>
                      <a:pt x="73" y="173"/>
                    </a:lnTo>
                    <a:lnTo>
                      <a:pt x="77" y="171"/>
                    </a:lnTo>
                    <a:lnTo>
                      <a:pt x="79" y="169"/>
                    </a:lnTo>
                    <a:lnTo>
                      <a:pt x="83" y="167"/>
                    </a:lnTo>
                    <a:lnTo>
                      <a:pt x="87" y="165"/>
                    </a:lnTo>
                    <a:lnTo>
                      <a:pt x="89" y="165"/>
                    </a:lnTo>
                    <a:lnTo>
                      <a:pt x="93" y="163"/>
                    </a:lnTo>
                    <a:lnTo>
                      <a:pt x="96" y="161"/>
                    </a:lnTo>
                    <a:lnTo>
                      <a:pt x="100" y="158"/>
                    </a:lnTo>
                    <a:lnTo>
                      <a:pt x="106" y="156"/>
                    </a:lnTo>
                    <a:lnTo>
                      <a:pt x="110" y="152"/>
                    </a:lnTo>
                    <a:lnTo>
                      <a:pt x="116" y="148"/>
                    </a:lnTo>
                    <a:lnTo>
                      <a:pt x="123" y="144"/>
                    </a:lnTo>
                    <a:lnTo>
                      <a:pt x="129" y="140"/>
                    </a:lnTo>
                    <a:lnTo>
                      <a:pt x="137" y="134"/>
                    </a:lnTo>
                    <a:lnTo>
                      <a:pt x="144" y="131"/>
                    </a:lnTo>
                    <a:lnTo>
                      <a:pt x="152" y="125"/>
                    </a:lnTo>
                    <a:lnTo>
                      <a:pt x="160" y="121"/>
                    </a:lnTo>
                    <a:lnTo>
                      <a:pt x="167" y="115"/>
                    </a:lnTo>
                    <a:lnTo>
                      <a:pt x="177" y="110"/>
                    </a:lnTo>
                    <a:lnTo>
                      <a:pt x="185" y="104"/>
                    </a:lnTo>
                    <a:lnTo>
                      <a:pt x="194" y="98"/>
                    </a:lnTo>
                    <a:lnTo>
                      <a:pt x="204" y="92"/>
                    </a:lnTo>
                    <a:lnTo>
                      <a:pt x="211" y="86"/>
                    </a:lnTo>
                    <a:lnTo>
                      <a:pt x="221" y="79"/>
                    </a:lnTo>
                    <a:lnTo>
                      <a:pt x="231" y="73"/>
                    </a:lnTo>
                    <a:lnTo>
                      <a:pt x="238" y="67"/>
                    </a:lnTo>
                    <a:lnTo>
                      <a:pt x="248" y="62"/>
                    </a:lnTo>
                    <a:lnTo>
                      <a:pt x="256" y="56"/>
                    </a:lnTo>
                    <a:lnTo>
                      <a:pt x="263" y="50"/>
                    </a:lnTo>
                    <a:lnTo>
                      <a:pt x="273" y="44"/>
                    </a:lnTo>
                    <a:lnTo>
                      <a:pt x="281" y="40"/>
                    </a:lnTo>
                    <a:lnTo>
                      <a:pt x="288" y="35"/>
                    </a:lnTo>
                    <a:lnTo>
                      <a:pt x="296" y="29"/>
                    </a:lnTo>
                    <a:lnTo>
                      <a:pt x="302" y="25"/>
                    </a:lnTo>
                    <a:lnTo>
                      <a:pt x="307" y="19"/>
                    </a:lnTo>
                    <a:lnTo>
                      <a:pt x="315" y="15"/>
                    </a:lnTo>
                    <a:lnTo>
                      <a:pt x="319" y="12"/>
                    </a:lnTo>
                    <a:lnTo>
                      <a:pt x="325" y="8"/>
                    </a:lnTo>
                    <a:lnTo>
                      <a:pt x="329" y="6"/>
                    </a:lnTo>
                    <a:lnTo>
                      <a:pt x="332" y="4"/>
                    </a:lnTo>
                    <a:lnTo>
                      <a:pt x="334" y="2"/>
                    </a:lnTo>
                    <a:lnTo>
                      <a:pt x="336" y="0"/>
                    </a:lnTo>
                    <a:lnTo>
                      <a:pt x="336" y="2"/>
                    </a:lnTo>
                    <a:lnTo>
                      <a:pt x="334" y="2"/>
                    </a:lnTo>
                    <a:lnTo>
                      <a:pt x="332" y="4"/>
                    </a:lnTo>
                    <a:lnTo>
                      <a:pt x="330" y="6"/>
                    </a:lnTo>
                    <a:lnTo>
                      <a:pt x="327" y="10"/>
                    </a:lnTo>
                    <a:lnTo>
                      <a:pt x="323" y="12"/>
                    </a:lnTo>
                    <a:lnTo>
                      <a:pt x="317" y="15"/>
                    </a:lnTo>
                    <a:lnTo>
                      <a:pt x="313" y="19"/>
                    </a:lnTo>
                    <a:lnTo>
                      <a:pt x="307" y="23"/>
                    </a:lnTo>
                    <a:lnTo>
                      <a:pt x="302" y="29"/>
                    </a:lnTo>
                    <a:lnTo>
                      <a:pt x="296" y="35"/>
                    </a:lnTo>
                    <a:lnTo>
                      <a:pt x="288" y="38"/>
                    </a:lnTo>
                    <a:lnTo>
                      <a:pt x="282" y="44"/>
                    </a:lnTo>
                    <a:lnTo>
                      <a:pt x="275" y="50"/>
                    </a:lnTo>
                    <a:lnTo>
                      <a:pt x="267" y="56"/>
                    </a:lnTo>
                    <a:lnTo>
                      <a:pt x="259" y="62"/>
                    </a:lnTo>
                    <a:lnTo>
                      <a:pt x="252" y="69"/>
                    </a:lnTo>
                    <a:lnTo>
                      <a:pt x="244" y="75"/>
                    </a:lnTo>
                    <a:lnTo>
                      <a:pt x="236" y="81"/>
                    </a:lnTo>
                    <a:lnTo>
                      <a:pt x="227" y="86"/>
                    </a:lnTo>
                    <a:lnTo>
                      <a:pt x="219" y="94"/>
                    </a:lnTo>
                    <a:lnTo>
                      <a:pt x="211" y="100"/>
                    </a:lnTo>
                    <a:lnTo>
                      <a:pt x="204" y="106"/>
                    </a:lnTo>
                    <a:lnTo>
                      <a:pt x="196" y="111"/>
                    </a:lnTo>
                    <a:lnTo>
                      <a:pt x="188" y="117"/>
                    </a:lnTo>
                    <a:lnTo>
                      <a:pt x="183" y="123"/>
                    </a:lnTo>
                    <a:lnTo>
                      <a:pt x="175" y="129"/>
                    </a:lnTo>
                    <a:lnTo>
                      <a:pt x="167" y="134"/>
                    </a:lnTo>
                    <a:lnTo>
                      <a:pt x="160" y="140"/>
                    </a:lnTo>
                    <a:lnTo>
                      <a:pt x="154" y="144"/>
                    </a:lnTo>
                    <a:lnTo>
                      <a:pt x="146" y="150"/>
                    </a:lnTo>
                    <a:lnTo>
                      <a:pt x="140" y="154"/>
                    </a:lnTo>
                    <a:lnTo>
                      <a:pt x="135" y="159"/>
                    </a:lnTo>
                    <a:lnTo>
                      <a:pt x="129" y="163"/>
                    </a:lnTo>
                    <a:lnTo>
                      <a:pt x="123" y="167"/>
                    </a:lnTo>
                    <a:lnTo>
                      <a:pt x="117" y="171"/>
                    </a:lnTo>
                    <a:lnTo>
                      <a:pt x="112" y="175"/>
                    </a:lnTo>
                    <a:lnTo>
                      <a:pt x="108" y="179"/>
                    </a:lnTo>
                    <a:lnTo>
                      <a:pt x="102" y="182"/>
                    </a:lnTo>
                    <a:lnTo>
                      <a:pt x="98" y="184"/>
                    </a:lnTo>
                    <a:lnTo>
                      <a:pt x="94" y="188"/>
                    </a:lnTo>
                    <a:lnTo>
                      <a:pt x="91" y="190"/>
                    </a:lnTo>
                    <a:lnTo>
                      <a:pt x="87" y="194"/>
                    </a:lnTo>
                    <a:lnTo>
                      <a:pt x="83" y="196"/>
                    </a:lnTo>
                    <a:lnTo>
                      <a:pt x="79" y="200"/>
                    </a:lnTo>
                    <a:lnTo>
                      <a:pt x="77" y="202"/>
                    </a:lnTo>
                    <a:lnTo>
                      <a:pt x="73" y="204"/>
                    </a:lnTo>
                    <a:lnTo>
                      <a:pt x="69" y="206"/>
                    </a:lnTo>
                    <a:lnTo>
                      <a:pt x="68" y="207"/>
                    </a:lnTo>
                    <a:lnTo>
                      <a:pt x="64" y="209"/>
                    </a:lnTo>
                    <a:lnTo>
                      <a:pt x="62" y="211"/>
                    </a:lnTo>
                    <a:lnTo>
                      <a:pt x="60" y="213"/>
                    </a:lnTo>
                    <a:lnTo>
                      <a:pt x="58" y="215"/>
                    </a:lnTo>
                    <a:lnTo>
                      <a:pt x="54" y="217"/>
                    </a:lnTo>
                    <a:lnTo>
                      <a:pt x="52" y="219"/>
                    </a:lnTo>
                    <a:lnTo>
                      <a:pt x="50" y="221"/>
                    </a:lnTo>
                    <a:lnTo>
                      <a:pt x="48" y="223"/>
                    </a:lnTo>
                    <a:lnTo>
                      <a:pt x="46" y="225"/>
                    </a:lnTo>
                    <a:lnTo>
                      <a:pt x="43" y="227"/>
                    </a:lnTo>
                    <a:lnTo>
                      <a:pt x="41" y="227"/>
                    </a:lnTo>
                    <a:lnTo>
                      <a:pt x="39" y="229"/>
                    </a:lnTo>
                    <a:lnTo>
                      <a:pt x="37" y="230"/>
                    </a:lnTo>
                    <a:lnTo>
                      <a:pt x="35" y="230"/>
                    </a:lnTo>
                    <a:lnTo>
                      <a:pt x="33" y="232"/>
                    </a:lnTo>
                    <a:lnTo>
                      <a:pt x="31" y="232"/>
                    </a:lnTo>
                    <a:lnTo>
                      <a:pt x="29" y="234"/>
                    </a:lnTo>
                    <a:lnTo>
                      <a:pt x="27" y="234"/>
                    </a:lnTo>
                    <a:lnTo>
                      <a:pt x="25" y="234"/>
                    </a:lnTo>
                    <a:lnTo>
                      <a:pt x="23" y="236"/>
                    </a:lnTo>
                    <a:lnTo>
                      <a:pt x="22" y="236"/>
                    </a:lnTo>
                    <a:lnTo>
                      <a:pt x="20" y="236"/>
                    </a:lnTo>
                    <a:lnTo>
                      <a:pt x="18" y="236"/>
                    </a:lnTo>
                    <a:lnTo>
                      <a:pt x="16" y="236"/>
                    </a:lnTo>
                    <a:lnTo>
                      <a:pt x="14" y="236"/>
                    </a:lnTo>
                    <a:lnTo>
                      <a:pt x="12" y="236"/>
                    </a:lnTo>
                    <a:lnTo>
                      <a:pt x="10" y="236"/>
                    </a:lnTo>
                    <a:lnTo>
                      <a:pt x="8" y="236"/>
                    </a:lnTo>
                    <a:lnTo>
                      <a:pt x="8" y="234"/>
                    </a:lnTo>
                    <a:lnTo>
                      <a:pt x="6" y="234"/>
                    </a:lnTo>
                    <a:lnTo>
                      <a:pt x="4" y="234"/>
                    </a:lnTo>
                    <a:lnTo>
                      <a:pt x="4" y="232"/>
                    </a:lnTo>
                    <a:lnTo>
                      <a:pt x="2" y="232"/>
                    </a:lnTo>
                    <a:lnTo>
                      <a:pt x="0" y="230"/>
                    </a:lnTo>
                    <a:lnTo>
                      <a:pt x="0" y="229"/>
                    </a:lnTo>
                    <a:lnTo>
                      <a:pt x="0" y="227"/>
                    </a:lnTo>
                    <a:lnTo>
                      <a:pt x="0" y="225"/>
                    </a:lnTo>
                    <a:lnTo>
                      <a:pt x="0" y="223"/>
                    </a:lnTo>
                    <a:lnTo>
                      <a:pt x="0" y="221"/>
                    </a:lnTo>
                    <a:lnTo>
                      <a:pt x="2" y="219"/>
                    </a:lnTo>
                    <a:lnTo>
                      <a:pt x="2" y="217"/>
                    </a:lnTo>
                    <a:lnTo>
                      <a:pt x="4" y="215"/>
                    </a:lnTo>
                    <a:lnTo>
                      <a:pt x="4" y="213"/>
                    </a:lnTo>
                    <a:lnTo>
                      <a:pt x="6" y="211"/>
                    </a:lnTo>
                    <a:lnTo>
                      <a:pt x="6" y="209"/>
                    </a:lnTo>
                    <a:lnTo>
                      <a:pt x="8" y="209"/>
                    </a:lnTo>
                    <a:lnTo>
                      <a:pt x="8" y="207"/>
                    </a:lnTo>
                    <a:lnTo>
                      <a:pt x="10" y="207"/>
                    </a:lnTo>
                    <a:lnTo>
                      <a:pt x="10" y="206"/>
                    </a:lnTo>
                    <a:lnTo>
                      <a:pt x="12" y="206"/>
                    </a:lnTo>
                    <a:lnTo>
                      <a:pt x="12" y="204"/>
                    </a:lnTo>
                    <a:lnTo>
                      <a:pt x="14" y="204"/>
                    </a:lnTo>
                    <a:lnTo>
                      <a:pt x="14" y="202"/>
                    </a:lnTo>
                    <a:lnTo>
                      <a:pt x="16" y="202"/>
                    </a:lnTo>
                    <a:lnTo>
                      <a:pt x="18" y="200"/>
                    </a:lnTo>
                    <a:lnTo>
                      <a:pt x="20" y="198"/>
                    </a:lnTo>
                    <a:lnTo>
                      <a:pt x="22" y="198"/>
                    </a:lnTo>
                    <a:lnTo>
                      <a:pt x="23" y="196"/>
                    </a:lnTo>
                    <a:lnTo>
                      <a:pt x="25" y="196"/>
                    </a:lnTo>
                    <a:lnTo>
                      <a:pt x="27" y="196"/>
                    </a:lnTo>
                    <a:lnTo>
                      <a:pt x="29" y="194"/>
                    </a:lnTo>
                    <a:lnTo>
                      <a:pt x="31" y="194"/>
                    </a:lnTo>
                    <a:lnTo>
                      <a:pt x="33" y="192"/>
                    </a:lnTo>
                    <a:lnTo>
                      <a:pt x="35" y="192"/>
                    </a:lnTo>
                    <a:close/>
                  </a:path>
                </a:pathLst>
              </a:custGeom>
              <a:solidFill>
                <a:srgbClr val="61B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43" name="Freeform 919"/>
              <p:cNvSpPr>
                <a:spLocks noChangeAspect="1"/>
              </p:cNvSpPr>
              <p:nvPr/>
            </p:nvSpPr>
            <p:spPr bwMode="auto">
              <a:xfrm>
                <a:off x="1827" y="3252"/>
                <a:ext cx="241" cy="152"/>
              </a:xfrm>
              <a:custGeom>
                <a:avLst/>
                <a:gdLst>
                  <a:gd name="T0" fmla="*/ 2 w 318"/>
                  <a:gd name="T1" fmla="*/ 3 h 217"/>
                  <a:gd name="T2" fmla="*/ 2 w 318"/>
                  <a:gd name="T3" fmla="*/ 3 h 217"/>
                  <a:gd name="T4" fmla="*/ 2 w 318"/>
                  <a:gd name="T5" fmla="*/ 3 h 217"/>
                  <a:gd name="T6" fmla="*/ 2 w 318"/>
                  <a:gd name="T7" fmla="*/ 3 h 217"/>
                  <a:gd name="T8" fmla="*/ 2 w 318"/>
                  <a:gd name="T9" fmla="*/ 3 h 217"/>
                  <a:gd name="T10" fmla="*/ 2 w 318"/>
                  <a:gd name="T11" fmla="*/ 3 h 217"/>
                  <a:gd name="T12" fmla="*/ 2 w 318"/>
                  <a:gd name="T13" fmla="*/ 3 h 217"/>
                  <a:gd name="T14" fmla="*/ 3 w 318"/>
                  <a:gd name="T15" fmla="*/ 3 h 217"/>
                  <a:gd name="T16" fmla="*/ 3 w 318"/>
                  <a:gd name="T17" fmla="*/ 2 h 217"/>
                  <a:gd name="T18" fmla="*/ 4 w 318"/>
                  <a:gd name="T19" fmla="*/ 2 h 217"/>
                  <a:gd name="T20" fmla="*/ 5 w 318"/>
                  <a:gd name="T21" fmla="*/ 2 h 217"/>
                  <a:gd name="T22" fmla="*/ 5 w 318"/>
                  <a:gd name="T23" fmla="*/ 2 h 217"/>
                  <a:gd name="T24" fmla="*/ 6 w 318"/>
                  <a:gd name="T25" fmla="*/ 1 h 217"/>
                  <a:gd name="T26" fmla="*/ 7 w 318"/>
                  <a:gd name="T27" fmla="*/ 1 h 217"/>
                  <a:gd name="T28" fmla="*/ 8 w 318"/>
                  <a:gd name="T29" fmla="*/ 1 h 217"/>
                  <a:gd name="T30" fmla="*/ 8 w 318"/>
                  <a:gd name="T31" fmla="*/ 1 h 217"/>
                  <a:gd name="T32" fmla="*/ 10 w 318"/>
                  <a:gd name="T33" fmla="*/ 1 h 217"/>
                  <a:gd name="T34" fmla="*/ 11 w 318"/>
                  <a:gd name="T35" fmla="*/ 1 h 217"/>
                  <a:gd name="T36" fmla="*/ 11 w 318"/>
                  <a:gd name="T37" fmla="*/ 1 h 217"/>
                  <a:gd name="T38" fmla="*/ 11 w 318"/>
                  <a:gd name="T39" fmla="*/ 1 h 217"/>
                  <a:gd name="T40" fmla="*/ 11 w 318"/>
                  <a:gd name="T41" fmla="*/ 1 h 217"/>
                  <a:gd name="T42" fmla="*/ 11 w 318"/>
                  <a:gd name="T43" fmla="*/ 1 h 217"/>
                  <a:gd name="T44" fmla="*/ 11 w 318"/>
                  <a:gd name="T45" fmla="*/ 1 h 217"/>
                  <a:gd name="T46" fmla="*/ 10 w 318"/>
                  <a:gd name="T47" fmla="*/ 1 h 217"/>
                  <a:gd name="T48" fmla="*/ 9 w 318"/>
                  <a:gd name="T49" fmla="*/ 1 h 217"/>
                  <a:gd name="T50" fmla="*/ 8 w 318"/>
                  <a:gd name="T51" fmla="*/ 1 h 217"/>
                  <a:gd name="T52" fmla="*/ 8 w 318"/>
                  <a:gd name="T53" fmla="*/ 1 h 217"/>
                  <a:gd name="T54" fmla="*/ 6 w 318"/>
                  <a:gd name="T55" fmla="*/ 1 h 217"/>
                  <a:gd name="T56" fmla="*/ 6 w 318"/>
                  <a:gd name="T57" fmla="*/ 2 h 217"/>
                  <a:gd name="T58" fmla="*/ 5 w 318"/>
                  <a:gd name="T59" fmla="*/ 2 h 217"/>
                  <a:gd name="T60" fmla="*/ 5 w 318"/>
                  <a:gd name="T61" fmla="*/ 2 h 217"/>
                  <a:gd name="T62" fmla="*/ 4 w 318"/>
                  <a:gd name="T63" fmla="*/ 2 h 217"/>
                  <a:gd name="T64" fmla="*/ 3 w 318"/>
                  <a:gd name="T65" fmla="*/ 3 h 217"/>
                  <a:gd name="T66" fmla="*/ 3 w 318"/>
                  <a:gd name="T67" fmla="*/ 3 h 217"/>
                  <a:gd name="T68" fmla="*/ 2 w 318"/>
                  <a:gd name="T69" fmla="*/ 3 h 217"/>
                  <a:gd name="T70" fmla="*/ 2 w 318"/>
                  <a:gd name="T71" fmla="*/ 3 h 217"/>
                  <a:gd name="T72" fmla="*/ 2 w 318"/>
                  <a:gd name="T73" fmla="*/ 3 h 217"/>
                  <a:gd name="T74" fmla="*/ 2 w 318"/>
                  <a:gd name="T75" fmla="*/ 3 h 217"/>
                  <a:gd name="T76" fmla="*/ 2 w 318"/>
                  <a:gd name="T77" fmla="*/ 3 h 217"/>
                  <a:gd name="T78" fmla="*/ 2 w 318"/>
                  <a:gd name="T79" fmla="*/ 3 h 217"/>
                  <a:gd name="T80" fmla="*/ 2 w 318"/>
                  <a:gd name="T81" fmla="*/ 3 h 217"/>
                  <a:gd name="T82" fmla="*/ 2 w 318"/>
                  <a:gd name="T83" fmla="*/ 3 h 217"/>
                  <a:gd name="T84" fmla="*/ 2 w 318"/>
                  <a:gd name="T85" fmla="*/ 3 h 217"/>
                  <a:gd name="T86" fmla="*/ 2 w 318"/>
                  <a:gd name="T87" fmla="*/ 3 h 217"/>
                  <a:gd name="T88" fmla="*/ 2 w 318"/>
                  <a:gd name="T89" fmla="*/ 3 h 217"/>
                  <a:gd name="T90" fmla="*/ 2 w 318"/>
                  <a:gd name="T91" fmla="*/ 3 h 217"/>
                  <a:gd name="T92" fmla="*/ 0 w 318"/>
                  <a:gd name="T93" fmla="*/ 3 h 217"/>
                  <a:gd name="T94" fmla="*/ 2 w 318"/>
                  <a:gd name="T95" fmla="*/ 3 h 217"/>
                  <a:gd name="T96" fmla="*/ 2 w 318"/>
                  <a:gd name="T97" fmla="*/ 3 h 217"/>
                  <a:gd name="T98" fmla="*/ 2 w 318"/>
                  <a:gd name="T99" fmla="*/ 3 h 217"/>
                  <a:gd name="T100" fmla="*/ 2 w 318"/>
                  <a:gd name="T101" fmla="*/ 3 h 217"/>
                  <a:gd name="T102" fmla="*/ 2 w 318"/>
                  <a:gd name="T103" fmla="*/ 3 h 217"/>
                  <a:gd name="T104" fmla="*/ 2 w 318"/>
                  <a:gd name="T105" fmla="*/ 3 h 21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18"/>
                  <a:gd name="T160" fmla="*/ 0 h 217"/>
                  <a:gd name="T161" fmla="*/ 318 w 318"/>
                  <a:gd name="T162" fmla="*/ 217 h 21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18" h="217">
                    <a:moveTo>
                      <a:pt x="25" y="190"/>
                    </a:moveTo>
                    <a:lnTo>
                      <a:pt x="27" y="190"/>
                    </a:lnTo>
                    <a:lnTo>
                      <a:pt x="28" y="188"/>
                    </a:lnTo>
                    <a:lnTo>
                      <a:pt x="30" y="188"/>
                    </a:lnTo>
                    <a:lnTo>
                      <a:pt x="30" y="186"/>
                    </a:lnTo>
                    <a:lnTo>
                      <a:pt x="32" y="186"/>
                    </a:lnTo>
                    <a:lnTo>
                      <a:pt x="34" y="186"/>
                    </a:lnTo>
                    <a:lnTo>
                      <a:pt x="34" y="184"/>
                    </a:lnTo>
                    <a:lnTo>
                      <a:pt x="36" y="184"/>
                    </a:lnTo>
                    <a:lnTo>
                      <a:pt x="38" y="182"/>
                    </a:lnTo>
                    <a:lnTo>
                      <a:pt x="40" y="182"/>
                    </a:lnTo>
                    <a:lnTo>
                      <a:pt x="42" y="181"/>
                    </a:lnTo>
                    <a:lnTo>
                      <a:pt x="44" y="181"/>
                    </a:lnTo>
                    <a:lnTo>
                      <a:pt x="46" y="179"/>
                    </a:lnTo>
                    <a:lnTo>
                      <a:pt x="48" y="177"/>
                    </a:lnTo>
                    <a:lnTo>
                      <a:pt x="50" y="177"/>
                    </a:lnTo>
                    <a:lnTo>
                      <a:pt x="51" y="175"/>
                    </a:lnTo>
                    <a:lnTo>
                      <a:pt x="53" y="173"/>
                    </a:lnTo>
                    <a:lnTo>
                      <a:pt x="57" y="173"/>
                    </a:lnTo>
                    <a:lnTo>
                      <a:pt x="59" y="171"/>
                    </a:lnTo>
                    <a:lnTo>
                      <a:pt x="63" y="169"/>
                    </a:lnTo>
                    <a:lnTo>
                      <a:pt x="65" y="167"/>
                    </a:lnTo>
                    <a:lnTo>
                      <a:pt x="69" y="165"/>
                    </a:lnTo>
                    <a:lnTo>
                      <a:pt x="71" y="165"/>
                    </a:lnTo>
                    <a:lnTo>
                      <a:pt x="75" y="163"/>
                    </a:lnTo>
                    <a:lnTo>
                      <a:pt x="78" y="161"/>
                    </a:lnTo>
                    <a:lnTo>
                      <a:pt x="82" y="158"/>
                    </a:lnTo>
                    <a:lnTo>
                      <a:pt x="88" y="156"/>
                    </a:lnTo>
                    <a:lnTo>
                      <a:pt x="92" y="152"/>
                    </a:lnTo>
                    <a:lnTo>
                      <a:pt x="98" y="148"/>
                    </a:lnTo>
                    <a:lnTo>
                      <a:pt x="105" y="144"/>
                    </a:lnTo>
                    <a:lnTo>
                      <a:pt x="111" y="140"/>
                    </a:lnTo>
                    <a:lnTo>
                      <a:pt x="119" y="134"/>
                    </a:lnTo>
                    <a:lnTo>
                      <a:pt x="126" y="131"/>
                    </a:lnTo>
                    <a:lnTo>
                      <a:pt x="134" y="125"/>
                    </a:lnTo>
                    <a:lnTo>
                      <a:pt x="142" y="121"/>
                    </a:lnTo>
                    <a:lnTo>
                      <a:pt x="149" y="115"/>
                    </a:lnTo>
                    <a:lnTo>
                      <a:pt x="159" y="110"/>
                    </a:lnTo>
                    <a:lnTo>
                      <a:pt x="167" y="104"/>
                    </a:lnTo>
                    <a:lnTo>
                      <a:pt x="176" y="98"/>
                    </a:lnTo>
                    <a:lnTo>
                      <a:pt x="186" y="92"/>
                    </a:lnTo>
                    <a:lnTo>
                      <a:pt x="193" y="86"/>
                    </a:lnTo>
                    <a:lnTo>
                      <a:pt x="203" y="79"/>
                    </a:lnTo>
                    <a:lnTo>
                      <a:pt x="213" y="73"/>
                    </a:lnTo>
                    <a:lnTo>
                      <a:pt x="220" y="67"/>
                    </a:lnTo>
                    <a:lnTo>
                      <a:pt x="230" y="62"/>
                    </a:lnTo>
                    <a:lnTo>
                      <a:pt x="238" y="56"/>
                    </a:lnTo>
                    <a:lnTo>
                      <a:pt x="245" y="50"/>
                    </a:lnTo>
                    <a:lnTo>
                      <a:pt x="255" y="44"/>
                    </a:lnTo>
                    <a:lnTo>
                      <a:pt x="263" y="40"/>
                    </a:lnTo>
                    <a:lnTo>
                      <a:pt x="270" y="35"/>
                    </a:lnTo>
                    <a:lnTo>
                      <a:pt x="278" y="29"/>
                    </a:lnTo>
                    <a:lnTo>
                      <a:pt x="284" y="25"/>
                    </a:lnTo>
                    <a:lnTo>
                      <a:pt x="289" y="19"/>
                    </a:lnTo>
                    <a:lnTo>
                      <a:pt x="297" y="15"/>
                    </a:lnTo>
                    <a:lnTo>
                      <a:pt x="301" y="12"/>
                    </a:lnTo>
                    <a:lnTo>
                      <a:pt x="307" y="8"/>
                    </a:lnTo>
                    <a:lnTo>
                      <a:pt x="311" y="6"/>
                    </a:lnTo>
                    <a:lnTo>
                      <a:pt x="314" y="4"/>
                    </a:lnTo>
                    <a:lnTo>
                      <a:pt x="316" y="2"/>
                    </a:lnTo>
                    <a:lnTo>
                      <a:pt x="316" y="0"/>
                    </a:lnTo>
                    <a:lnTo>
                      <a:pt x="318" y="0"/>
                    </a:lnTo>
                    <a:lnTo>
                      <a:pt x="316" y="2"/>
                    </a:lnTo>
                    <a:lnTo>
                      <a:pt x="314" y="4"/>
                    </a:lnTo>
                    <a:lnTo>
                      <a:pt x="311" y="6"/>
                    </a:lnTo>
                    <a:lnTo>
                      <a:pt x="307" y="10"/>
                    </a:lnTo>
                    <a:lnTo>
                      <a:pt x="303" y="12"/>
                    </a:lnTo>
                    <a:lnTo>
                      <a:pt x="299" y="15"/>
                    </a:lnTo>
                    <a:lnTo>
                      <a:pt x="293" y="19"/>
                    </a:lnTo>
                    <a:lnTo>
                      <a:pt x="288" y="25"/>
                    </a:lnTo>
                    <a:lnTo>
                      <a:pt x="282" y="29"/>
                    </a:lnTo>
                    <a:lnTo>
                      <a:pt x="276" y="35"/>
                    </a:lnTo>
                    <a:lnTo>
                      <a:pt x="268" y="40"/>
                    </a:lnTo>
                    <a:lnTo>
                      <a:pt x="261" y="44"/>
                    </a:lnTo>
                    <a:lnTo>
                      <a:pt x="253" y="50"/>
                    </a:lnTo>
                    <a:lnTo>
                      <a:pt x="245" y="56"/>
                    </a:lnTo>
                    <a:lnTo>
                      <a:pt x="238" y="62"/>
                    </a:lnTo>
                    <a:lnTo>
                      <a:pt x="230" y="69"/>
                    </a:lnTo>
                    <a:lnTo>
                      <a:pt x="222" y="75"/>
                    </a:lnTo>
                    <a:lnTo>
                      <a:pt x="215" y="81"/>
                    </a:lnTo>
                    <a:lnTo>
                      <a:pt x="207" y="86"/>
                    </a:lnTo>
                    <a:lnTo>
                      <a:pt x="199" y="92"/>
                    </a:lnTo>
                    <a:lnTo>
                      <a:pt x="190" y="98"/>
                    </a:lnTo>
                    <a:lnTo>
                      <a:pt x="182" y="104"/>
                    </a:lnTo>
                    <a:lnTo>
                      <a:pt x="174" y="110"/>
                    </a:lnTo>
                    <a:lnTo>
                      <a:pt x="169" y="115"/>
                    </a:lnTo>
                    <a:lnTo>
                      <a:pt x="161" y="119"/>
                    </a:lnTo>
                    <a:lnTo>
                      <a:pt x="153" y="125"/>
                    </a:lnTo>
                    <a:lnTo>
                      <a:pt x="146" y="131"/>
                    </a:lnTo>
                    <a:lnTo>
                      <a:pt x="138" y="134"/>
                    </a:lnTo>
                    <a:lnTo>
                      <a:pt x="132" y="140"/>
                    </a:lnTo>
                    <a:lnTo>
                      <a:pt x="124" y="144"/>
                    </a:lnTo>
                    <a:lnTo>
                      <a:pt x="119" y="150"/>
                    </a:lnTo>
                    <a:lnTo>
                      <a:pt x="113" y="154"/>
                    </a:lnTo>
                    <a:lnTo>
                      <a:pt x="107" y="158"/>
                    </a:lnTo>
                    <a:lnTo>
                      <a:pt x="101" y="161"/>
                    </a:lnTo>
                    <a:lnTo>
                      <a:pt x="96" y="163"/>
                    </a:lnTo>
                    <a:lnTo>
                      <a:pt x="92" y="167"/>
                    </a:lnTo>
                    <a:lnTo>
                      <a:pt x="86" y="171"/>
                    </a:lnTo>
                    <a:lnTo>
                      <a:pt x="82" y="173"/>
                    </a:lnTo>
                    <a:lnTo>
                      <a:pt x="78" y="177"/>
                    </a:lnTo>
                    <a:lnTo>
                      <a:pt x="75" y="179"/>
                    </a:lnTo>
                    <a:lnTo>
                      <a:pt x="71" y="181"/>
                    </a:lnTo>
                    <a:lnTo>
                      <a:pt x="69" y="182"/>
                    </a:lnTo>
                    <a:lnTo>
                      <a:pt x="65" y="184"/>
                    </a:lnTo>
                    <a:lnTo>
                      <a:pt x="63" y="186"/>
                    </a:lnTo>
                    <a:lnTo>
                      <a:pt x="59" y="188"/>
                    </a:lnTo>
                    <a:lnTo>
                      <a:pt x="57" y="190"/>
                    </a:lnTo>
                    <a:lnTo>
                      <a:pt x="55" y="192"/>
                    </a:lnTo>
                    <a:lnTo>
                      <a:pt x="51" y="194"/>
                    </a:lnTo>
                    <a:lnTo>
                      <a:pt x="50" y="196"/>
                    </a:lnTo>
                    <a:lnTo>
                      <a:pt x="48" y="196"/>
                    </a:lnTo>
                    <a:lnTo>
                      <a:pt x="46" y="198"/>
                    </a:lnTo>
                    <a:lnTo>
                      <a:pt x="44" y="200"/>
                    </a:lnTo>
                    <a:lnTo>
                      <a:pt x="42" y="200"/>
                    </a:lnTo>
                    <a:lnTo>
                      <a:pt x="40" y="202"/>
                    </a:lnTo>
                    <a:lnTo>
                      <a:pt x="38" y="204"/>
                    </a:lnTo>
                    <a:lnTo>
                      <a:pt x="36" y="206"/>
                    </a:lnTo>
                    <a:lnTo>
                      <a:pt x="34" y="207"/>
                    </a:lnTo>
                    <a:lnTo>
                      <a:pt x="32" y="209"/>
                    </a:lnTo>
                    <a:lnTo>
                      <a:pt x="30" y="209"/>
                    </a:lnTo>
                    <a:lnTo>
                      <a:pt x="30" y="211"/>
                    </a:lnTo>
                    <a:lnTo>
                      <a:pt x="28" y="211"/>
                    </a:lnTo>
                    <a:lnTo>
                      <a:pt x="27" y="211"/>
                    </a:lnTo>
                    <a:lnTo>
                      <a:pt x="25" y="213"/>
                    </a:lnTo>
                    <a:lnTo>
                      <a:pt x="23" y="213"/>
                    </a:lnTo>
                    <a:lnTo>
                      <a:pt x="21" y="215"/>
                    </a:lnTo>
                    <a:lnTo>
                      <a:pt x="19" y="215"/>
                    </a:lnTo>
                    <a:lnTo>
                      <a:pt x="17" y="215"/>
                    </a:lnTo>
                    <a:lnTo>
                      <a:pt x="15" y="217"/>
                    </a:lnTo>
                    <a:lnTo>
                      <a:pt x="13" y="217"/>
                    </a:lnTo>
                    <a:lnTo>
                      <a:pt x="11" y="217"/>
                    </a:lnTo>
                    <a:lnTo>
                      <a:pt x="9" y="217"/>
                    </a:lnTo>
                    <a:lnTo>
                      <a:pt x="7" y="217"/>
                    </a:lnTo>
                    <a:lnTo>
                      <a:pt x="5" y="217"/>
                    </a:lnTo>
                    <a:lnTo>
                      <a:pt x="5" y="215"/>
                    </a:lnTo>
                    <a:lnTo>
                      <a:pt x="4" y="215"/>
                    </a:lnTo>
                    <a:lnTo>
                      <a:pt x="2" y="215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0" y="209"/>
                    </a:lnTo>
                    <a:lnTo>
                      <a:pt x="0" y="207"/>
                    </a:lnTo>
                    <a:lnTo>
                      <a:pt x="0" y="206"/>
                    </a:lnTo>
                    <a:lnTo>
                      <a:pt x="2" y="206"/>
                    </a:lnTo>
                    <a:lnTo>
                      <a:pt x="2" y="204"/>
                    </a:lnTo>
                    <a:lnTo>
                      <a:pt x="4" y="202"/>
                    </a:lnTo>
                    <a:lnTo>
                      <a:pt x="5" y="200"/>
                    </a:lnTo>
                    <a:lnTo>
                      <a:pt x="7" y="200"/>
                    </a:lnTo>
                    <a:lnTo>
                      <a:pt x="7" y="198"/>
                    </a:lnTo>
                    <a:lnTo>
                      <a:pt x="9" y="198"/>
                    </a:lnTo>
                    <a:lnTo>
                      <a:pt x="11" y="198"/>
                    </a:lnTo>
                    <a:lnTo>
                      <a:pt x="11" y="196"/>
                    </a:lnTo>
                    <a:lnTo>
                      <a:pt x="13" y="196"/>
                    </a:lnTo>
                    <a:lnTo>
                      <a:pt x="15" y="196"/>
                    </a:lnTo>
                    <a:lnTo>
                      <a:pt x="17" y="194"/>
                    </a:lnTo>
                    <a:lnTo>
                      <a:pt x="19" y="194"/>
                    </a:lnTo>
                    <a:lnTo>
                      <a:pt x="21" y="192"/>
                    </a:lnTo>
                    <a:lnTo>
                      <a:pt x="23" y="192"/>
                    </a:lnTo>
                    <a:lnTo>
                      <a:pt x="25" y="190"/>
                    </a:lnTo>
                    <a:close/>
                  </a:path>
                </a:pathLst>
              </a:custGeom>
              <a:solidFill>
                <a:srgbClr val="68BC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44" name="Freeform 920"/>
              <p:cNvSpPr>
                <a:spLocks noChangeAspect="1"/>
              </p:cNvSpPr>
              <p:nvPr/>
            </p:nvSpPr>
            <p:spPr bwMode="auto">
              <a:xfrm>
                <a:off x="1838" y="3252"/>
                <a:ext cx="229" cy="140"/>
              </a:xfrm>
              <a:custGeom>
                <a:avLst/>
                <a:gdLst>
                  <a:gd name="T0" fmla="*/ 2 w 301"/>
                  <a:gd name="T1" fmla="*/ 3 h 200"/>
                  <a:gd name="T2" fmla="*/ 2 w 301"/>
                  <a:gd name="T3" fmla="*/ 3 h 200"/>
                  <a:gd name="T4" fmla="*/ 2 w 301"/>
                  <a:gd name="T5" fmla="*/ 3 h 200"/>
                  <a:gd name="T6" fmla="*/ 2 w 301"/>
                  <a:gd name="T7" fmla="*/ 3 h 200"/>
                  <a:gd name="T8" fmla="*/ 2 w 301"/>
                  <a:gd name="T9" fmla="*/ 3 h 200"/>
                  <a:gd name="T10" fmla="*/ 2 w 301"/>
                  <a:gd name="T11" fmla="*/ 3 h 200"/>
                  <a:gd name="T12" fmla="*/ 2 w 301"/>
                  <a:gd name="T13" fmla="*/ 3 h 200"/>
                  <a:gd name="T14" fmla="*/ 3 w 301"/>
                  <a:gd name="T15" fmla="*/ 2 h 200"/>
                  <a:gd name="T16" fmla="*/ 3 w 301"/>
                  <a:gd name="T17" fmla="*/ 2 h 200"/>
                  <a:gd name="T18" fmla="*/ 4 w 301"/>
                  <a:gd name="T19" fmla="*/ 2 h 200"/>
                  <a:gd name="T20" fmla="*/ 5 w 301"/>
                  <a:gd name="T21" fmla="*/ 2 h 200"/>
                  <a:gd name="T22" fmla="*/ 6 w 301"/>
                  <a:gd name="T23" fmla="*/ 1 h 200"/>
                  <a:gd name="T24" fmla="*/ 6 w 301"/>
                  <a:gd name="T25" fmla="*/ 1 h 200"/>
                  <a:gd name="T26" fmla="*/ 8 w 301"/>
                  <a:gd name="T27" fmla="*/ 1 h 200"/>
                  <a:gd name="T28" fmla="*/ 8 w 301"/>
                  <a:gd name="T29" fmla="*/ 1 h 200"/>
                  <a:gd name="T30" fmla="*/ 9 w 301"/>
                  <a:gd name="T31" fmla="*/ 1 h 200"/>
                  <a:gd name="T32" fmla="*/ 10 w 301"/>
                  <a:gd name="T33" fmla="*/ 1 h 200"/>
                  <a:gd name="T34" fmla="*/ 11 w 301"/>
                  <a:gd name="T35" fmla="*/ 1 h 200"/>
                  <a:gd name="T36" fmla="*/ 11 w 301"/>
                  <a:gd name="T37" fmla="*/ 1 h 200"/>
                  <a:gd name="T38" fmla="*/ 11 w 301"/>
                  <a:gd name="T39" fmla="*/ 1 h 200"/>
                  <a:gd name="T40" fmla="*/ 11 w 301"/>
                  <a:gd name="T41" fmla="*/ 1 h 200"/>
                  <a:gd name="T42" fmla="*/ 11 w 301"/>
                  <a:gd name="T43" fmla="*/ 1 h 200"/>
                  <a:gd name="T44" fmla="*/ 10 w 301"/>
                  <a:gd name="T45" fmla="*/ 1 h 200"/>
                  <a:gd name="T46" fmla="*/ 9 w 301"/>
                  <a:gd name="T47" fmla="*/ 1 h 200"/>
                  <a:gd name="T48" fmla="*/ 8 w 301"/>
                  <a:gd name="T49" fmla="*/ 1 h 200"/>
                  <a:gd name="T50" fmla="*/ 7 w 301"/>
                  <a:gd name="T51" fmla="*/ 1 h 200"/>
                  <a:gd name="T52" fmla="*/ 6 w 301"/>
                  <a:gd name="T53" fmla="*/ 1 h 200"/>
                  <a:gd name="T54" fmla="*/ 5 w 301"/>
                  <a:gd name="T55" fmla="*/ 2 h 200"/>
                  <a:gd name="T56" fmla="*/ 5 w 301"/>
                  <a:gd name="T57" fmla="*/ 2 h 200"/>
                  <a:gd name="T58" fmla="*/ 4 w 301"/>
                  <a:gd name="T59" fmla="*/ 2 h 200"/>
                  <a:gd name="T60" fmla="*/ 3 w 301"/>
                  <a:gd name="T61" fmla="*/ 2 h 200"/>
                  <a:gd name="T62" fmla="*/ 3 w 301"/>
                  <a:gd name="T63" fmla="*/ 2 h 200"/>
                  <a:gd name="T64" fmla="*/ 2 w 301"/>
                  <a:gd name="T65" fmla="*/ 3 h 200"/>
                  <a:gd name="T66" fmla="*/ 2 w 301"/>
                  <a:gd name="T67" fmla="*/ 3 h 200"/>
                  <a:gd name="T68" fmla="*/ 2 w 301"/>
                  <a:gd name="T69" fmla="*/ 3 h 200"/>
                  <a:gd name="T70" fmla="*/ 2 w 301"/>
                  <a:gd name="T71" fmla="*/ 3 h 200"/>
                  <a:gd name="T72" fmla="*/ 2 w 301"/>
                  <a:gd name="T73" fmla="*/ 3 h 200"/>
                  <a:gd name="T74" fmla="*/ 2 w 301"/>
                  <a:gd name="T75" fmla="*/ 3 h 200"/>
                  <a:gd name="T76" fmla="*/ 2 w 301"/>
                  <a:gd name="T77" fmla="*/ 3 h 200"/>
                  <a:gd name="T78" fmla="*/ 2 w 301"/>
                  <a:gd name="T79" fmla="*/ 3 h 200"/>
                  <a:gd name="T80" fmla="*/ 2 w 301"/>
                  <a:gd name="T81" fmla="*/ 3 h 200"/>
                  <a:gd name="T82" fmla="*/ 2 w 301"/>
                  <a:gd name="T83" fmla="*/ 3 h 200"/>
                  <a:gd name="T84" fmla="*/ 2 w 301"/>
                  <a:gd name="T85" fmla="*/ 3 h 200"/>
                  <a:gd name="T86" fmla="*/ 2 w 301"/>
                  <a:gd name="T87" fmla="*/ 3 h 200"/>
                  <a:gd name="T88" fmla="*/ 0 w 301"/>
                  <a:gd name="T89" fmla="*/ 3 h 200"/>
                  <a:gd name="T90" fmla="*/ 2 w 301"/>
                  <a:gd name="T91" fmla="*/ 3 h 200"/>
                  <a:gd name="T92" fmla="*/ 2 w 301"/>
                  <a:gd name="T93" fmla="*/ 3 h 200"/>
                  <a:gd name="T94" fmla="*/ 2 w 301"/>
                  <a:gd name="T95" fmla="*/ 3 h 2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01"/>
                  <a:gd name="T145" fmla="*/ 0 h 200"/>
                  <a:gd name="T146" fmla="*/ 301 w 301"/>
                  <a:gd name="T147" fmla="*/ 200 h 2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01" h="200">
                    <a:moveTo>
                      <a:pt x="17" y="190"/>
                    </a:moveTo>
                    <a:lnTo>
                      <a:pt x="17" y="188"/>
                    </a:lnTo>
                    <a:lnTo>
                      <a:pt x="19" y="188"/>
                    </a:lnTo>
                    <a:lnTo>
                      <a:pt x="19" y="186"/>
                    </a:lnTo>
                    <a:lnTo>
                      <a:pt x="21" y="186"/>
                    </a:lnTo>
                    <a:lnTo>
                      <a:pt x="23" y="184"/>
                    </a:lnTo>
                    <a:lnTo>
                      <a:pt x="25" y="184"/>
                    </a:lnTo>
                    <a:lnTo>
                      <a:pt x="27" y="182"/>
                    </a:lnTo>
                    <a:lnTo>
                      <a:pt x="29" y="181"/>
                    </a:lnTo>
                    <a:lnTo>
                      <a:pt x="31" y="181"/>
                    </a:lnTo>
                    <a:lnTo>
                      <a:pt x="33" y="179"/>
                    </a:lnTo>
                    <a:lnTo>
                      <a:pt x="35" y="177"/>
                    </a:lnTo>
                    <a:lnTo>
                      <a:pt x="36" y="177"/>
                    </a:lnTo>
                    <a:lnTo>
                      <a:pt x="38" y="175"/>
                    </a:lnTo>
                    <a:lnTo>
                      <a:pt x="40" y="173"/>
                    </a:lnTo>
                    <a:lnTo>
                      <a:pt x="42" y="173"/>
                    </a:lnTo>
                    <a:lnTo>
                      <a:pt x="44" y="171"/>
                    </a:lnTo>
                    <a:lnTo>
                      <a:pt x="48" y="169"/>
                    </a:lnTo>
                    <a:lnTo>
                      <a:pt x="50" y="167"/>
                    </a:lnTo>
                    <a:lnTo>
                      <a:pt x="54" y="165"/>
                    </a:lnTo>
                    <a:lnTo>
                      <a:pt x="56" y="165"/>
                    </a:lnTo>
                    <a:lnTo>
                      <a:pt x="60" y="163"/>
                    </a:lnTo>
                    <a:lnTo>
                      <a:pt x="63" y="161"/>
                    </a:lnTo>
                    <a:lnTo>
                      <a:pt x="67" y="158"/>
                    </a:lnTo>
                    <a:lnTo>
                      <a:pt x="73" y="156"/>
                    </a:lnTo>
                    <a:lnTo>
                      <a:pt x="77" y="152"/>
                    </a:lnTo>
                    <a:lnTo>
                      <a:pt x="83" y="148"/>
                    </a:lnTo>
                    <a:lnTo>
                      <a:pt x="90" y="144"/>
                    </a:lnTo>
                    <a:lnTo>
                      <a:pt x="96" y="140"/>
                    </a:lnTo>
                    <a:lnTo>
                      <a:pt x="104" y="134"/>
                    </a:lnTo>
                    <a:lnTo>
                      <a:pt x="111" y="131"/>
                    </a:lnTo>
                    <a:lnTo>
                      <a:pt x="119" y="125"/>
                    </a:lnTo>
                    <a:lnTo>
                      <a:pt x="127" y="121"/>
                    </a:lnTo>
                    <a:lnTo>
                      <a:pt x="134" y="115"/>
                    </a:lnTo>
                    <a:lnTo>
                      <a:pt x="144" y="110"/>
                    </a:lnTo>
                    <a:lnTo>
                      <a:pt x="152" y="104"/>
                    </a:lnTo>
                    <a:lnTo>
                      <a:pt x="161" y="98"/>
                    </a:lnTo>
                    <a:lnTo>
                      <a:pt x="171" y="92"/>
                    </a:lnTo>
                    <a:lnTo>
                      <a:pt x="178" y="86"/>
                    </a:lnTo>
                    <a:lnTo>
                      <a:pt x="188" y="79"/>
                    </a:lnTo>
                    <a:lnTo>
                      <a:pt x="198" y="73"/>
                    </a:lnTo>
                    <a:lnTo>
                      <a:pt x="205" y="67"/>
                    </a:lnTo>
                    <a:lnTo>
                      <a:pt x="215" y="62"/>
                    </a:lnTo>
                    <a:lnTo>
                      <a:pt x="223" y="56"/>
                    </a:lnTo>
                    <a:lnTo>
                      <a:pt x="230" y="50"/>
                    </a:lnTo>
                    <a:lnTo>
                      <a:pt x="240" y="44"/>
                    </a:lnTo>
                    <a:lnTo>
                      <a:pt x="248" y="40"/>
                    </a:lnTo>
                    <a:lnTo>
                      <a:pt x="255" y="35"/>
                    </a:lnTo>
                    <a:lnTo>
                      <a:pt x="263" y="29"/>
                    </a:lnTo>
                    <a:lnTo>
                      <a:pt x="269" y="25"/>
                    </a:lnTo>
                    <a:lnTo>
                      <a:pt x="274" y="19"/>
                    </a:lnTo>
                    <a:lnTo>
                      <a:pt x="282" y="15"/>
                    </a:lnTo>
                    <a:lnTo>
                      <a:pt x="286" y="12"/>
                    </a:lnTo>
                    <a:lnTo>
                      <a:pt x="292" y="8"/>
                    </a:lnTo>
                    <a:lnTo>
                      <a:pt x="296" y="6"/>
                    </a:lnTo>
                    <a:lnTo>
                      <a:pt x="299" y="4"/>
                    </a:lnTo>
                    <a:lnTo>
                      <a:pt x="301" y="2"/>
                    </a:lnTo>
                    <a:lnTo>
                      <a:pt x="301" y="0"/>
                    </a:lnTo>
                    <a:lnTo>
                      <a:pt x="301" y="2"/>
                    </a:lnTo>
                    <a:lnTo>
                      <a:pt x="299" y="2"/>
                    </a:lnTo>
                    <a:lnTo>
                      <a:pt x="297" y="4"/>
                    </a:lnTo>
                    <a:lnTo>
                      <a:pt x="296" y="6"/>
                    </a:lnTo>
                    <a:lnTo>
                      <a:pt x="292" y="10"/>
                    </a:lnTo>
                    <a:lnTo>
                      <a:pt x="288" y="14"/>
                    </a:lnTo>
                    <a:lnTo>
                      <a:pt x="282" y="17"/>
                    </a:lnTo>
                    <a:lnTo>
                      <a:pt x="276" y="21"/>
                    </a:lnTo>
                    <a:lnTo>
                      <a:pt x="271" y="25"/>
                    </a:lnTo>
                    <a:lnTo>
                      <a:pt x="265" y="29"/>
                    </a:lnTo>
                    <a:lnTo>
                      <a:pt x="259" y="35"/>
                    </a:lnTo>
                    <a:lnTo>
                      <a:pt x="251" y="40"/>
                    </a:lnTo>
                    <a:lnTo>
                      <a:pt x="244" y="46"/>
                    </a:lnTo>
                    <a:lnTo>
                      <a:pt x="236" y="50"/>
                    </a:lnTo>
                    <a:lnTo>
                      <a:pt x="228" y="56"/>
                    </a:lnTo>
                    <a:lnTo>
                      <a:pt x="221" y="62"/>
                    </a:lnTo>
                    <a:lnTo>
                      <a:pt x="213" y="67"/>
                    </a:lnTo>
                    <a:lnTo>
                      <a:pt x="203" y="75"/>
                    </a:lnTo>
                    <a:lnTo>
                      <a:pt x="196" y="81"/>
                    </a:lnTo>
                    <a:lnTo>
                      <a:pt x="188" y="86"/>
                    </a:lnTo>
                    <a:lnTo>
                      <a:pt x="180" y="92"/>
                    </a:lnTo>
                    <a:lnTo>
                      <a:pt x="171" y="96"/>
                    </a:lnTo>
                    <a:lnTo>
                      <a:pt x="163" y="102"/>
                    </a:lnTo>
                    <a:lnTo>
                      <a:pt x="155" y="108"/>
                    </a:lnTo>
                    <a:lnTo>
                      <a:pt x="150" y="111"/>
                    </a:lnTo>
                    <a:lnTo>
                      <a:pt x="142" y="117"/>
                    </a:lnTo>
                    <a:lnTo>
                      <a:pt x="134" y="121"/>
                    </a:lnTo>
                    <a:lnTo>
                      <a:pt x="127" y="127"/>
                    </a:lnTo>
                    <a:lnTo>
                      <a:pt x="119" y="131"/>
                    </a:lnTo>
                    <a:lnTo>
                      <a:pt x="111" y="134"/>
                    </a:lnTo>
                    <a:lnTo>
                      <a:pt x="106" y="140"/>
                    </a:lnTo>
                    <a:lnTo>
                      <a:pt x="98" y="144"/>
                    </a:lnTo>
                    <a:lnTo>
                      <a:pt x="92" y="148"/>
                    </a:lnTo>
                    <a:lnTo>
                      <a:pt x="86" y="150"/>
                    </a:lnTo>
                    <a:lnTo>
                      <a:pt x="83" y="154"/>
                    </a:lnTo>
                    <a:lnTo>
                      <a:pt x="77" y="158"/>
                    </a:lnTo>
                    <a:lnTo>
                      <a:pt x="73" y="159"/>
                    </a:lnTo>
                    <a:lnTo>
                      <a:pt x="69" y="161"/>
                    </a:lnTo>
                    <a:lnTo>
                      <a:pt x="65" y="163"/>
                    </a:lnTo>
                    <a:lnTo>
                      <a:pt x="61" y="167"/>
                    </a:lnTo>
                    <a:lnTo>
                      <a:pt x="58" y="169"/>
                    </a:lnTo>
                    <a:lnTo>
                      <a:pt x="56" y="171"/>
                    </a:lnTo>
                    <a:lnTo>
                      <a:pt x="52" y="171"/>
                    </a:lnTo>
                    <a:lnTo>
                      <a:pt x="50" y="173"/>
                    </a:lnTo>
                    <a:lnTo>
                      <a:pt x="48" y="175"/>
                    </a:lnTo>
                    <a:lnTo>
                      <a:pt x="46" y="177"/>
                    </a:lnTo>
                    <a:lnTo>
                      <a:pt x="44" y="177"/>
                    </a:lnTo>
                    <a:lnTo>
                      <a:pt x="42" y="179"/>
                    </a:lnTo>
                    <a:lnTo>
                      <a:pt x="40" y="181"/>
                    </a:lnTo>
                    <a:lnTo>
                      <a:pt x="38" y="181"/>
                    </a:lnTo>
                    <a:lnTo>
                      <a:pt x="36" y="182"/>
                    </a:lnTo>
                    <a:lnTo>
                      <a:pt x="35" y="184"/>
                    </a:lnTo>
                    <a:lnTo>
                      <a:pt x="33" y="184"/>
                    </a:lnTo>
                    <a:lnTo>
                      <a:pt x="31" y="186"/>
                    </a:lnTo>
                    <a:lnTo>
                      <a:pt x="29" y="186"/>
                    </a:lnTo>
                    <a:lnTo>
                      <a:pt x="29" y="188"/>
                    </a:lnTo>
                    <a:lnTo>
                      <a:pt x="27" y="188"/>
                    </a:lnTo>
                    <a:lnTo>
                      <a:pt x="27" y="190"/>
                    </a:lnTo>
                    <a:lnTo>
                      <a:pt x="25" y="190"/>
                    </a:lnTo>
                    <a:lnTo>
                      <a:pt x="23" y="192"/>
                    </a:lnTo>
                    <a:lnTo>
                      <a:pt x="21" y="192"/>
                    </a:lnTo>
                    <a:lnTo>
                      <a:pt x="21" y="194"/>
                    </a:lnTo>
                    <a:lnTo>
                      <a:pt x="19" y="194"/>
                    </a:lnTo>
                    <a:lnTo>
                      <a:pt x="17" y="194"/>
                    </a:lnTo>
                    <a:lnTo>
                      <a:pt x="17" y="196"/>
                    </a:lnTo>
                    <a:lnTo>
                      <a:pt x="15" y="196"/>
                    </a:lnTo>
                    <a:lnTo>
                      <a:pt x="13" y="196"/>
                    </a:lnTo>
                    <a:lnTo>
                      <a:pt x="13" y="198"/>
                    </a:lnTo>
                    <a:lnTo>
                      <a:pt x="12" y="198"/>
                    </a:lnTo>
                    <a:lnTo>
                      <a:pt x="10" y="198"/>
                    </a:lnTo>
                    <a:lnTo>
                      <a:pt x="8" y="198"/>
                    </a:lnTo>
                    <a:lnTo>
                      <a:pt x="6" y="198"/>
                    </a:lnTo>
                    <a:lnTo>
                      <a:pt x="6" y="200"/>
                    </a:lnTo>
                    <a:lnTo>
                      <a:pt x="4" y="200"/>
                    </a:lnTo>
                    <a:lnTo>
                      <a:pt x="2" y="200"/>
                    </a:lnTo>
                    <a:lnTo>
                      <a:pt x="0" y="200"/>
                    </a:lnTo>
                    <a:lnTo>
                      <a:pt x="0" y="198"/>
                    </a:lnTo>
                    <a:lnTo>
                      <a:pt x="2" y="198"/>
                    </a:lnTo>
                    <a:lnTo>
                      <a:pt x="2" y="196"/>
                    </a:lnTo>
                    <a:lnTo>
                      <a:pt x="4" y="196"/>
                    </a:lnTo>
                    <a:lnTo>
                      <a:pt x="6" y="196"/>
                    </a:lnTo>
                    <a:lnTo>
                      <a:pt x="6" y="194"/>
                    </a:lnTo>
                    <a:lnTo>
                      <a:pt x="8" y="194"/>
                    </a:lnTo>
                    <a:lnTo>
                      <a:pt x="10" y="194"/>
                    </a:lnTo>
                    <a:lnTo>
                      <a:pt x="12" y="192"/>
                    </a:lnTo>
                    <a:lnTo>
                      <a:pt x="13" y="192"/>
                    </a:lnTo>
                    <a:lnTo>
                      <a:pt x="15" y="190"/>
                    </a:lnTo>
                    <a:lnTo>
                      <a:pt x="17" y="190"/>
                    </a:lnTo>
                    <a:close/>
                  </a:path>
                </a:pathLst>
              </a:custGeom>
              <a:solidFill>
                <a:srgbClr val="72C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45" name="Freeform 921"/>
              <p:cNvSpPr>
                <a:spLocks noChangeAspect="1"/>
              </p:cNvSpPr>
              <p:nvPr/>
            </p:nvSpPr>
            <p:spPr bwMode="auto">
              <a:xfrm>
                <a:off x="1598" y="3372"/>
                <a:ext cx="188" cy="156"/>
              </a:xfrm>
              <a:custGeom>
                <a:avLst/>
                <a:gdLst>
                  <a:gd name="T0" fmla="*/ 2 w 248"/>
                  <a:gd name="T1" fmla="*/ 2 h 223"/>
                  <a:gd name="T2" fmla="*/ 2 w 248"/>
                  <a:gd name="T3" fmla="*/ 2 h 223"/>
                  <a:gd name="T4" fmla="*/ 2 w 248"/>
                  <a:gd name="T5" fmla="*/ 2 h 223"/>
                  <a:gd name="T6" fmla="*/ 2 w 248"/>
                  <a:gd name="T7" fmla="*/ 2 h 223"/>
                  <a:gd name="T8" fmla="*/ 2 w 248"/>
                  <a:gd name="T9" fmla="*/ 2 h 223"/>
                  <a:gd name="T10" fmla="*/ 2 w 248"/>
                  <a:gd name="T11" fmla="*/ 3 h 223"/>
                  <a:gd name="T12" fmla="*/ 2 w 248"/>
                  <a:gd name="T13" fmla="*/ 3 h 223"/>
                  <a:gd name="T14" fmla="*/ 2 w 248"/>
                  <a:gd name="T15" fmla="*/ 3 h 223"/>
                  <a:gd name="T16" fmla="*/ 0 w 248"/>
                  <a:gd name="T17" fmla="*/ 2 h 223"/>
                  <a:gd name="T18" fmla="*/ 0 w 248"/>
                  <a:gd name="T19" fmla="*/ 2 h 223"/>
                  <a:gd name="T20" fmla="*/ 0 w 248"/>
                  <a:gd name="T21" fmla="*/ 2 h 223"/>
                  <a:gd name="T22" fmla="*/ 2 w 248"/>
                  <a:gd name="T23" fmla="*/ 1 h 223"/>
                  <a:gd name="T24" fmla="*/ 2 w 248"/>
                  <a:gd name="T25" fmla="*/ 1 h 223"/>
                  <a:gd name="T26" fmla="*/ 2 w 248"/>
                  <a:gd name="T27" fmla="*/ 1 h 223"/>
                  <a:gd name="T28" fmla="*/ 2 w 248"/>
                  <a:gd name="T29" fmla="*/ 1 h 223"/>
                  <a:gd name="T30" fmla="*/ 2 w 248"/>
                  <a:gd name="T31" fmla="*/ 1 h 223"/>
                  <a:gd name="T32" fmla="*/ 2 w 248"/>
                  <a:gd name="T33" fmla="*/ 1 h 223"/>
                  <a:gd name="T34" fmla="*/ 2 w 248"/>
                  <a:gd name="T35" fmla="*/ 1 h 223"/>
                  <a:gd name="T36" fmla="*/ 2 w 248"/>
                  <a:gd name="T37" fmla="*/ 1 h 223"/>
                  <a:gd name="T38" fmla="*/ 3 w 248"/>
                  <a:gd name="T39" fmla="*/ 0 h 223"/>
                  <a:gd name="T40" fmla="*/ 4 w 248"/>
                  <a:gd name="T41" fmla="*/ 0 h 223"/>
                  <a:gd name="T42" fmla="*/ 4 w 248"/>
                  <a:gd name="T43" fmla="*/ 1 h 223"/>
                  <a:gd name="T44" fmla="*/ 5 w 248"/>
                  <a:gd name="T45" fmla="*/ 1 h 223"/>
                  <a:gd name="T46" fmla="*/ 5 w 248"/>
                  <a:gd name="T47" fmla="*/ 1 h 223"/>
                  <a:gd name="T48" fmla="*/ 6 w 248"/>
                  <a:gd name="T49" fmla="*/ 1 h 223"/>
                  <a:gd name="T50" fmla="*/ 6 w 248"/>
                  <a:gd name="T51" fmla="*/ 1 h 223"/>
                  <a:gd name="T52" fmla="*/ 6 w 248"/>
                  <a:gd name="T53" fmla="*/ 1 h 223"/>
                  <a:gd name="T54" fmla="*/ 8 w 248"/>
                  <a:gd name="T55" fmla="*/ 1 h 223"/>
                  <a:gd name="T56" fmla="*/ 8 w 248"/>
                  <a:gd name="T57" fmla="*/ 1 h 223"/>
                  <a:gd name="T58" fmla="*/ 8 w 248"/>
                  <a:gd name="T59" fmla="*/ 1 h 223"/>
                  <a:gd name="T60" fmla="*/ 8 w 248"/>
                  <a:gd name="T61" fmla="*/ 1 h 223"/>
                  <a:gd name="T62" fmla="*/ 8 w 248"/>
                  <a:gd name="T63" fmla="*/ 1 h 223"/>
                  <a:gd name="T64" fmla="*/ 8 w 248"/>
                  <a:gd name="T65" fmla="*/ 1 h 223"/>
                  <a:gd name="T66" fmla="*/ 8 w 248"/>
                  <a:gd name="T67" fmla="*/ 1 h 223"/>
                  <a:gd name="T68" fmla="*/ 8 w 248"/>
                  <a:gd name="T69" fmla="*/ 1 h 223"/>
                  <a:gd name="T70" fmla="*/ 8 w 248"/>
                  <a:gd name="T71" fmla="*/ 1 h 223"/>
                  <a:gd name="T72" fmla="*/ 8 w 248"/>
                  <a:gd name="T73" fmla="*/ 1 h 223"/>
                  <a:gd name="T74" fmla="*/ 8 w 248"/>
                  <a:gd name="T75" fmla="*/ 1 h 223"/>
                  <a:gd name="T76" fmla="*/ 6 w 248"/>
                  <a:gd name="T77" fmla="*/ 2 h 223"/>
                  <a:gd name="T78" fmla="*/ 6 w 248"/>
                  <a:gd name="T79" fmla="*/ 2 h 223"/>
                  <a:gd name="T80" fmla="*/ 6 w 248"/>
                  <a:gd name="T81" fmla="*/ 2 h 223"/>
                  <a:gd name="T82" fmla="*/ 6 w 248"/>
                  <a:gd name="T83" fmla="*/ 2 h 223"/>
                  <a:gd name="T84" fmla="*/ 5 w 248"/>
                  <a:gd name="T85" fmla="*/ 2 h 223"/>
                  <a:gd name="T86" fmla="*/ 5 w 248"/>
                  <a:gd name="T87" fmla="*/ 2 h 223"/>
                  <a:gd name="T88" fmla="*/ 5 w 248"/>
                  <a:gd name="T89" fmla="*/ 2 h 223"/>
                  <a:gd name="T90" fmla="*/ 5 w 248"/>
                  <a:gd name="T91" fmla="*/ 1 h 223"/>
                  <a:gd name="T92" fmla="*/ 5 w 248"/>
                  <a:gd name="T93" fmla="*/ 1 h 223"/>
                  <a:gd name="T94" fmla="*/ 5 w 248"/>
                  <a:gd name="T95" fmla="*/ 1 h 223"/>
                  <a:gd name="T96" fmla="*/ 5 w 248"/>
                  <a:gd name="T97" fmla="*/ 1 h 223"/>
                  <a:gd name="T98" fmla="*/ 5 w 248"/>
                  <a:gd name="T99" fmla="*/ 2 h 223"/>
                  <a:gd name="T100" fmla="*/ 4 w 248"/>
                  <a:gd name="T101" fmla="*/ 2 h 223"/>
                  <a:gd name="T102" fmla="*/ 4 w 248"/>
                  <a:gd name="T103" fmla="*/ 3 h 223"/>
                  <a:gd name="T104" fmla="*/ 3 w 248"/>
                  <a:gd name="T105" fmla="*/ 3 h 223"/>
                  <a:gd name="T106" fmla="*/ 3 w 248"/>
                  <a:gd name="T107" fmla="*/ 3 h 223"/>
                  <a:gd name="T108" fmla="*/ 3 w 248"/>
                  <a:gd name="T109" fmla="*/ 3 h 223"/>
                  <a:gd name="T110" fmla="*/ 2 w 248"/>
                  <a:gd name="T111" fmla="*/ 2 h 22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48"/>
                  <a:gd name="T169" fmla="*/ 0 h 223"/>
                  <a:gd name="T170" fmla="*/ 248 w 248"/>
                  <a:gd name="T171" fmla="*/ 223 h 22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48" h="223">
                    <a:moveTo>
                      <a:pt x="64" y="190"/>
                    </a:moveTo>
                    <a:lnTo>
                      <a:pt x="64" y="188"/>
                    </a:lnTo>
                    <a:lnTo>
                      <a:pt x="64" y="184"/>
                    </a:lnTo>
                    <a:lnTo>
                      <a:pt x="62" y="182"/>
                    </a:lnTo>
                    <a:lnTo>
                      <a:pt x="62" y="179"/>
                    </a:lnTo>
                    <a:lnTo>
                      <a:pt x="62" y="177"/>
                    </a:lnTo>
                    <a:lnTo>
                      <a:pt x="62" y="175"/>
                    </a:lnTo>
                    <a:lnTo>
                      <a:pt x="62" y="171"/>
                    </a:lnTo>
                    <a:lnTo>
                      <a:pt x="60" y="169"/>
                    </a:lnTo>
                    <a:lnTo>
                      <a:pt x="60" y="167"/>
                    </a:lnTo>
                    <a:lnTo>
                      <a:pt x="60" y="165"/>
                    </a:lnTo>
                    <a:lnTo>
                      <a:pt x="58" y="163"/>
                    </a:lnTo>
                    <a:lnTo>
                      <a:pt x="56" y="161"/>
                    </a:lnTo>
                    <a:lnTo>
                      <a:pt x="56" y="159"/>
                    </a:lnTo>
                    <a:lnTo>
                      <a:pt x="54" y="159"/>
                    </a:lnTo>
                    <a:lnTo>
                      <a:pt x="54" y="157"/>
                    </a:lnTo>
                    <a:lnTo>
                      <a:pt x="52" y="157"/>
                    </a:lnTo>
                    <a:lnTo>
                      <a:pt x="50" y="157"/>
                    </a:lnTo>
                    <a:lnTo>
                      <a:pt x="48" y="157"/>
                    </a:lnTo>
                    <a:lnTo>
                      <a:pt x="46" y="157"/>
                    </a:lnTo>
                    <a:lnTo>
                      <a:pt x="45" y="159"/>
                    </a:lnTo>
                    <a:lnTo>
                      <a:pt x="43" y="159"/>
                    </a:lnTo>
                    <a:lnTo>
                      <a:pt x="43" y="161"/>
                    </a:lnTo>
                    <a:lnTo>
                      <a:pt x="41" y="163"/>
                    </a:lnTo>
                    <a:lnTo>
                      <a:pt x="39" y="165"/>
                    </a:lnTo>
                    <a:lnTo>
                      <a:pt x="37" y="167"/>
                    </a:lnTo>
                    <a:lnTo>
                      <a:pt x="35" y="169"/>
                    </a:lnTo>
                    <a:lnTo>
                      <a:pt x="33" y="173"/>
                    </a:lnTo>
                    <a:lnTo>
                      <a:pt x="31" y="175"/>
                    </a:lnTo>
                    <a:lnTo>
                      <a:pt x="29" y="179"/>
                    </a:lnTo>
                    <a:lnTo>
                      <a:pt x="27" y="182"/>
                    </a:lnTo>
                    <a:lnTo>
                      <a:pt x="25" y="186"/>
                    </a:lnTo>
                    <a:lnTo>
                      <a:pt x="23" y="188"/>
                    </a:lnTo>
                    <a:lnTo>
                      <a:pt x="23" y="192"/>
                    </a:lnTo>
                    <a:lnTo>
                      <a:pt x="22" y="194"/>
                    </a:lnTo>
                    <a:lnTo>
                      <a:pt x="20" y="196"/>
                    </a:lnTo>
                    <a:lnTo>
                      <a:pt x="18" y="198"/>
                    </a:lnTo>
                    <a:lnTo>
                      <a:pt x="18" y="200"/>
                    </a:lnTo>
                    <a:lnTo>
                      <a:pt x="16" y="202"/>
                    </a:lnTo>
                    <a:lnTo>
                      <a:pt x="14" y="202"/>
                    </a:lnTo>
                    <a:lnTo>
                      <a:pt x="14" y="203"/>
                    </a:lnTo>
                    <a:lnTo>
                      <a:pt x="12" y="203"/>
                    </a:lnTo>
                    <a:lnTo>
                      <a:pt x="12" y="205"/>
                    </a:lnTo>
                    <a:lnTo>
                      <a:pt x="10" y="205"/>
                    </a:lnTo>
                    <a:lnTo>
                      <a:pt x="8" y="205"/>
                    </a:lnTo>
                    <a:lnTo>
                      <a:pt x="6" y="205"/>
                    </a:lnTo>
                    <a:lnTo>
                      <a:pt x="4" y="203"/>
                    </a:lnTo>
                    <a:lnTo>
                      <a:pt x="4" y="202"/>
                    </a:lnTo>
                    <a:lnTo>
                      <a:pt x="2" y="200"/>
                    </a:lnTo>
                    <a:lnTo>
                      <a:pt x="2" y="198"/>
                    </a:lnTo>
                    <a:lnTo>
                      <a:pt x="2" y="196"/>
                    </a:lnTo>
                    <a:lnTo>
                      <a:pt x="0" y="194"/>
                    </a:lnTo>
                    <a:lnTo>
                      <a:pt x="0" y="192"/>
                    </a:lnTo>
                    <a:lnTo>
                      <a:pt x="0" y="190"/>
                    </a:lnTo>
                    <a:lnTo>
                      <a:pt x="0" y="188"/>
                    </a:lnTo>
                    <a:lnTo>
                      <a:pt x="0" y="186"/>
                    </a:lnTo>
                    <a:lnTo>
                      <a:pt x="0" y="184"/>
                    </a:lnTo>
                    <a:lnTo>
                      <a:pt x="0" y="180"/>
                    </a:lnTo>
                    <a:lnTo>
                      <a:pt x="0" y="179"/>
                    </a:lnTo>
                    <a:lnTo>
                      <a:pt x="0" y="175"/>
                    </a:lnTo>
                    <a:lnTo>
                      <a:pt x="0" y="171"/>
                    </a:lnTo>
                    <a:lnTo>
                      <a:pt x="0" y="169"/>
                    </a:lnTo>
                    <a:lnTo>
                      <a:pt x="0" y="165"/>
                    </a:lnTo>
                    <a:lnTo>
                      <a:pt x="0" y="161"/>
                    </a:lnTo>
                    <a:lnTo>
                      <a:pt x="0" y="157"/>
                    </a:lnTo>
                    <a:lnTo>
                      <a:pt x="0" y="152"/>
                    </a:lnTo>
                    <a:lnTo>
                      <a:pt x="0" y="148"/>
                    </a:lnTo>
                    <a:lnTo>
                      <a:pt x="2" y="144"/>
                    </a:lnTo>
                    <a:lnTo>
                      <a:pt x="2" y="140"/>
                    </a:lnTo>
                    <a:lnTo>
                      <a:pt x="2" y="134"/>
                    </a:lnTo>
                    <a:lnTo>
                      <a:pt x="2" y="131"/>
                    </a:lnTo>
                    <a:lnTo>
                      <a:pt x="4" y="125"/>
                    </a:lnTo>
                    <a:lnTo>
                      <a:pt x="4" y="121"/>
                    </a:lnTo>
                    <a:lnTo>
                      <a:pt x="4" y="117"/>
                    </a:lnTo>
                    <a:lnTo>
                      <a:pt x="6" y="111"/>
                    </a:lnTo>
                    <a:lnTo>
                      <a:pt x="6" y="107"/>
                    </a:lnTo>
                    <a:lnTo>
                      <a:pt x="6" y="102"/>
                    </a:lnTo>
                    <a:lnTo>
                      <a:pt x="8" y="98"/>
                    </a:lnTo>
                    <a:lnTo>
                      <a:pt x="8" y="94"/>
                    </a:lnTo>
                    <a:lnTo>
                      <a:pt x="10" y="90"/>
                    </a:lnTo>
                    <a:lnTo>
                      <a:pt x="10" y="84"/>
                    </a:lnTo>
                    <a:lnTo>
                      <a:pt x="12" y="81"/>
                    </a:lnTo>
                    <a:lnTo>
                      <a:pt x="12" y="77"/>
                    </a:lnTo>
                    <a:lnTo>
                      <a:pt x="14" y="73"/>
                    </a:lnTo>
                    <a:lnTo>
                      <a:pt x="14" y="69"/>
                    </a:lnTo>
                    <a:lnTo>
                      <a:pt x="16" y="65"/>
                    </a:lnTo>
                    <a:lnTo>
                      <a:pt x="16" y="63"/>
                    </a:lnTo>
                    <a:lnTo>
                      <a:pt x="18" y="59"/>
                    </a:lnTo>
                    <a:lnTo>
                      <a:pt x="18" y="56"/>
                    </a:lnTo>
                    <a:lnTo>
                      <a:pt x="20" y="54"/>
                    </a:lnTo>
                    <a:lnTo>
                      <a:pt x="22" y="50"/>
                    </a:lnTo>
                    <a:lnTo>
                      <a:pt x="22" y="48"/>
                    </a:lnTo>
                    <a:lnTo>
                      <a:pt x="23" y="44"/>
                    </a:lnTo>
                    <a:lnTo>
                      <a:pt x="25" y="42"/>
                    </a:lnTo>
                    <a:lnTo>
                      <a:pt x="27" y="38"/>
                    </a:lnTo>
                    <a:lnTo>
                      <a:pt x="27" y="36"/>
                    </a:lnTo>
                    <a:lnTo>
                      <a:pt x="29" y="35"/>
                    </a:lnTo>
                    <a:lnTo>
                      <a:pt x="31" y="31"/>
                    </a:lnTo>
                    <a:lnTo>
                      <a:pt x="33" y="29"/>
                    </a:lnTo>
                    <a:lnTo>
                      <a:pt x="33" y="27"/>
                    </a:lnTo>
                    <a:lnTo>
                      <a:pt x="35" y="25"/>
                    </a:lnTo>
                    <a:lnTo>
                      <a:pt x="37" y="23"/>
                    </a:lnTo>
                    <a:lnTo>
                      <a:pt x="37" y="21"/>
                    </a:lnTo>
                    <a:lnTo>
                      <a:pt x="39" y="19"/>
                    </a:lnTo>
                    <a:lnTo>
                      <a:pt x="41" y="17"/>
                    </a:lnTo>
                    <a:lnTo>
                      <a:pt x="43" y="15"/>
                    </a:lnTo>
                    <a:lnTo>
                      <a:pt x="43" y="13"/>
                    </a:lnTo>
                    <a:lnTo>
                      <a:pt x="45" y="13"/>
                    </a:lnTo>
                    <a:lnTo>
                      <a:pt x="45" y="11"/>
                    </a:lnTo>
                    <a:lnTo>
                      <a:pt x="46" y="10"/>
                    </a:lnTo>
                    <a:lnTo>
                      <a:pt x="48" y="8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0" y="2"/>
                    </a:lnTo>
                    <a:lnTo>
                      <a:pt x="104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4" y="4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23" y="4"/>
                    </a:lnTo>
                    <a:lnTo>
                      <a:pt x="127" y="6"/>
                    </a:lnTo>
                    <a:lnTo>
                      <a:pt x="129" y="6"/>
                    </a:lnTo>
                    <a:lnTo>
                      <a:pt x="133" y="6"/>
                    </a:lnTo>
                    <a:lnTo>
                      <a:pt x="135" y="8"/>
                    </a:lnTo>
                    <a:lnTo>
                      <a:pt x="139" y="8"/>
                    </a:lnTo>
                    <a:lnTo>
                      <a:pt x="141" y="10"/>
                    </a:lnTo>
                    <a:lnTo>
                      <a:pt x="144" y="10"/>
                    </a:lnTo>
                    <a:lnTo>
                      <a:pt x="146" y="10"/>
                    </a:lnTo>
                    <a:lnTo>
                      <a:pt x="148" y="11"/>
                    </a:lnTo>
                    <a:lnTo>
                      <a:pt x="152" y="11"/>
                    </a:lnTo>
                    <a:lnTo>
                      <a:pt x="154" y="11"/>
                    </a:lnTo>
                    <a:lnTo>
                      <a:pt x="156" y="11"/>
                    </a:lnTo>
                    <a:lnTo>
                      <a:pt x="160" y="13"/>
                    </a:lnTo>
                    <a:lnTo>
                      <a:pt x="162" y="13"/>
                    </a:lnTo>
                    <a:lnTo>
                      <a:pt x="164" y="13"/>
                    </a:lnTo>
                    <a:lnTo>
                      <a:pt x="167" y="15"/>
                    </a:lnTo>
                    <a:lnTo>
                      <a:pt x="169" y="15"/>
                    </a:lnTo>
                    <a:lnTo>
                      <a:pt x="173" y="15"/>
                    </a:lnTo>
                    <a:lnTo>
                      <a:pt x="175" y="17"/>
                    </a:lnTo>
                    <a:lnTo>
                      <a:pt x="177" y="17"/>
                    </a:lnTo>
                    <a:lnTo>
                      <a:pt x="181" y="17"/>
                    </a:lnTo>
                    <a:lnTo>
                      <a:pt x="183" y="19"/>
                    </a:lnTo>
                    <a:lnTo>
                      <a:pt x="185" y="19"/>
                    </a:lnTo>
                    <a:lnTo>
                      <a:pt x="188" y="19"/>
                    </a:lnTo>
                    <a:lnTo>
                      <a:pt x="190" y="19"/>
                    </a:lnTo>
                    <a:lnTo>
                      <a:pt x="194" y="21"/>
                    </a:lnTo>
                    <a:lnTo>
                      <a:pt x="196" y="21"/>
                    </a:lnTo>
                    <a:lnTo>
                      <a:pt x="198" y="21"/>
                    </a:lnTo>
                    <a:lnTo>
                      <a:pt x="202" y="21"/>
                    </a:lnTo>
                    <a:lnTo>
                      <a:pt x="204" y="21"/>
                    </a:lnTo>
                    <a:lnTo>
                      <a:pt x="206" y="23"/>
                    </a:lnTo>
                    <a:lnTo>
                      <a:pt x="210" y="23"/>
                    </a:lnTo>
                    <a:lnTo>
                      <a:pt x="212" y="23"/>
                    </a:lnTo>
                    <a:lnTo>
                      <a:pt x="213" y="23"/>
                    </a:lnTo>
                    <a:lnTo>
                      <a:pt x="215" y="23"/>
                    </a:lnTo>
                    <a:lnTo>
                      <a:pt x="219" y="23"/>
                    </a:lnTo>
                    <a:lnTo>
                      <a:pt x="221" y="23"/>
                    </a:lnTo>
                    <a:lnTo>
                      <a:pt x="223" y="23"/>
                    </a:lnTo>
                    <a:lnTo>
                      <a:pt x="225" y="23"/>
                    </a:lnTo>
                    <a:lnTo>
                      <a:pt x="227" y="23"/>
                    </a:lnTo>
                    <a:lnTo>
                      <a:pt x="231" y="23"/>
                    </a:lnTo>
                    <a:lnTo>
                      <a:pt x="233" y="23"/>
                    </a:lnTo>
                    <a:lnTo>
                      <a:pt x="235" y="23"/>
                    </a:lnTo>
                    <a:lnTo>
                      <a:pt x="236" y="23"/>
                    </a:lnTo>
                    <a:lnTo>
                      <a:pt x="238" y="23"/>
                    </a:lnTo>
                    <a:lnTo>
                      <a:pt x="240" y="23"/>
                    </a:lnTo>
                    <a:lnTo>
                      <a:pt x="242" y="25"/>
                    </a:lnTo>
                    <a:lnTo>
                      <a:pt x="244" y="25"/>
                    </a:lnTo>
                    <a:lnTo>
                      <a:pt x="246" y="25"/>
                    </a:lnTo>
                    <a:lnTo>
                      <a:pt x="248" y="25"/>
                    </a:lnTo>
                    <a:lnTo>
                      <a:pt x="248" y="27"/>
                    </a:lnTo>
                    <a:lnTo>
                      <a:pt x="248" y="29"/>
                    </a:lnTo>
                    <a:lnTo>
                      <a:pt x="248" y="31"/>
                    </a:lnTo>
                    <a:lnTo>
                      <a:pt x="246" y="33"/>
                    </a:lnTo>
                    <a:lnTo>
                      <a:pt x="244" y="35"/>
                    </a:lnTo>
                    <a:lnTo>
                      <a:pt x="244" y="36"/>
                    </a:lnTo>
                    <a:lnTo>
                      <a:pt x="242" y="36"/>
                    </a:lnTo>
                    <a:lnTo>
                      <a:pt x="242" y="38"/>
                    </a:lnTo>
                    <a:lnTo>
                      <a:pt x="240" y="40"/>
                    </a:lnTo>
                    <a:lnTo>
                      <a:pt x="238" y="42"/>
                    </a:lnTo>
                    <a:lnTo>
                      <a:pt x="236" y="44"/>
                    </a:lnTo>
                    <a:lnTo>
                      <a:pt x="236" y="46"/>
                    </a:lnTo>
                    <a:lnTo>
                      <a:pt x="235" y="48"/>
                    </a:lnTo>
                    <a:lnTo>
                      <a:pt x="233" y="50"/>
                    </a:lnTo>
                    <a:lnTo>
                      <a:pt x="233" y="52"/>
                    </a:lnTo>
                    <a:lnTo>
                      <a:pt x="231" y="54"/>
                    </a:lnTo>
                    <a:lnTo>
                      <a:pt x="229" y="54"/>
                    </a:lnTo>
                    <a:lnTo>
                      <a:pt x="229" y="56"/>
                    </a:lnTo>
                    <a:lnTo>
                      <a:pt x="227" y="58"/>
                    </a:lnTo>
                    <a:lnTo>
                      <a:pt x="227" y="59"/>
                    </a:lnTo>
                    <a:lnTo>
                      <a:pt x="225" y="61"/>
                    </a:lnTo>
                    <a:lnTo>
                      <a:pt x="223" y="63"/>
                    </a:lnTo>
                    <a:lnTo>
                      <a:pt x="223" y="65"/>
                    </a:lnTo>
                    <a:lnTo>
                      <a:pt x="221" y="67"/>
                    </a:lnTo>
                    <a:lnTo>
                      <a:pt x="221" y="69"/>
                    </a:lnTo>
                    <a:lnTo>
                      <a:pt x="219" y="71"/>
                    </a:lnTo>
                    <a:lnTo>
                      <a:pt x="219" y="73"/>
                    </a:lnTo>
                    <a:lnTo>
                      <a:pt x="217" y="75"/>
                    </a:lnTo>
                    <a:lnTo>
                      <a:pt x="217" y="77"/>
                    </a:lnTo>
                    <a:lnTo>
                      <a:pt x="215" y="79"/>
                    </a:lnTo>
                    <a:lnTo>
                      <a:pt x="213" y="83"/>
                    </a:lnTo>
                    <a:lnTo>
                      <a:pt x="213" y="84"/>
                    </a:lnTo>
                    <a:lnTo>
                      <a:pt x="212" y="86"/>
                    </a:lnTo>
                    <a:lnTo>
                      <a:pt x="210" y="90"/>
                    </a:lnTo>
                    <a:lnTo>
                      <a:pt x="210" y="92"/>
                    </a:lnTo>
                    <a:lnTo>
                      <a:pt x="208" y="96"/>
                    </a:lnTo>
                    <a:lnTo>
                      <a:pt x="206" y="98"/>
                    </a:lnTo>
                    <a:lnTo>
                      <a:pt x="204" y="102"/>
                    </a:lnTo>
                    <a:lnTo>
                      <a:pt x="204" y="106"/>
                    </a:lnTo>
                    <a:lnTo>
                      <a:pt x="202" y="109"/>
                    </a:lnTo>
                    <a:lnTo>
                      <a:pt x="200" y="113"/>
                    </a:lnTo>
                    <a:lnTo>
                      <a:pt x="198" y="117"/>
                    </a:lnTo>
                    <a:lnTo>
                      <a:pt x="196" y="121"/>
                    </a:lnTo>
                    <a:lnTo>
                      <a:pt x="194" y="125"/>
                    </a:lnTo>
                    <a:lnTo>
                      <a:pt x="192" y="131"/>
                    </a:lnTo>
                    <a:lnTo>
                      <a:pt x="190" y="134"/>
                    </a:lnTo>
                    <a:lnTo>
                      <a:pt x="188" y="138"/>
                    </a:lnTo>
                    <a:lnTo>
                      <a:pt x="187" y="142"/>
                    </a:lnTo>
                    <a:lnTo>
                      <a:pt x="185" y="146"/>
                    </a:lnTo>
                    <a:lnTo>
                      <a:pt x="181" y="150"/>
                    </a:lnTo>
                    <a:lnTo>
                      <a:pt x="179" y="154"/>
                    </a:lnTo>
                    <a:lnTo>
                      <a:pt x="177" y="157"/>
                    </a:lnTo>
                    <a:lnTo>
                      <a:pt x="175" y="161"/>
                    </a:lnTo>
                    <a:lnTo>
                      <a:pt x="173" y="163"/>
                    </a:lnTo>
                    <a:lnTo>
                      <a:pt x="171" y="167"/>
                    </a:lnTo>
                    <a:lnTo>
                      <a:pt x="169" y="171"/>
                    </a:lnTo>
                    <a:lnTo>
                      <a:pt x="167" y="173"/>
                    </a:lnTo>
                    <a:lnTo>
                      <a:pt x="165" y="175"/>
                    </a:lnTo>
                    <a:lnTo>
                      <a:pt x="164" y="179"/>
                    </a:lnTo>
                    <a:lnTo>
                      <a:pt x="162" y="180"/>
                    </a:lnTo>
                    <a:lnTo>
                      <a:pt x="160" y="180"/>
                    </a:lnTo>
                    <a:lnTo>
                      <a:pt x="158" y="182"/>
                    </a:lnTo>
                    <a:lnTo>
                      <a:pt x="156" y="184"/>
                    </a:lnTo>
                    <a:lnTo>
                      <a:pt x="154" y="184"/>
                    </a:lnTo>
                    <a:lnTo>
                      <a:pt x="152" y="186"/>
                    </a:lnTo>
                    <a:lnTo>
                      <a:pt x="152" y="184"/>
                    </a:lnTo>
                    <a:lnTo>
                      <a:pt x="150" y="184"/>
                    </a:lnTo>
                    <a:lnTo>
                      <a:pt x="150" y="182"/>
                    </a:lnTo>
                    <a:lnTo>
                      <a:pt x="148" y="182"/>
                    </a:lnTo>
                    <a:lnTo>
                      <a:pt x="148" y="180"/>
                    </a:lnTo>
                    <a:lnTo>
                      <a:pt x="148" y="177"/>
                    </a:lnTo>
                    <a:lnTo>
                      <a:pt x="148" y="175"/>
                    </a:lnTo>
                    <a:lnTo>
                      <a:pt x="148" y="171"/>
                    </a:lnTo>
                    <a:lnTo>
                      <a:pt x="148" y="167"/>
                    </a:lnTo>
                    <a:lnTo>
                      <a:pt x="148" y="165"/>
                    </a:lnTo>
                    <a:lnTo>
                      <a:pt x="148" y="161"/>
                    </a:lnTo>
                    <a:lnTo>
                      <a:pt x="148" y="159"/>
                    </a:lnTo>
                    <a:lnTo>
                      <a:pt x="148" y="155"/>
                    </a:lnTo>
                    <a:lnTo>
                      <a:pt x="148" y="154"/>
                    </a:lnTo>
                    <a:lnTo>
                      <a:pt x="148" y="152"/>
                    </a:lnTo>
                    <a:lnTo>
                      <a:pt x="148" y="150"/>
                    </a:lnTo>
                    <a:lnTo>
                      <a:pt x="148" y="148"/>
                    </a:lnTo>
                    <a:lnTo>
                      <a:pt x="148" y="146"/>
                    </a:lnTo>
                    <a:lnTo>
                      <a:pt x="148" y="144"/>
                    </a:lnTo>
                    <a:lnTo>
                      <a:pt x="146" y="142"/>
                    </a:lnTo>
                    <a:lnTo>
                      <a:pt x="146" y="140"/>
                    </a:lnTo>
                    <a:lnTo>
                      <a:pt x="146" y="138"/>
                    </a:lnTo>
                    <a:lnTo>
                      <a:pt x="146" y="136"/>
                    </a:lnTo>
                    <a:lnTo>
                      <a:pt x="144" y="136"/>
                    </a:lnTo>
                    <a:lnTo>
                      <a:pt x="144" y="134"/>
                    </a:lnTo>
                    <a:lnTo>
                      <a:pt x="144" y="132"/>
                    </a:lnTo>
                    <a:lnTo>
                      <a:pt x="144" y="131"/>
                    </a:lnTo>
                    <a:lnTo>
                      <a:pt x="144" y="129"/>
                    </a:lnTo>
                    <a:lnTo>
                      <a:pt x="144" y="127"/>
                    </a:lnTo>
                    <a:lnTo>
                      <a:pt x="144" y="125"/>
                    </a:lnTo>
                    <a:lnTo>
                      <a:pt x="144" y="123"/>
                    </a:lnTo>
                    <a:lnTo>
                      <a:pt x="142" y="121"/>
                    </a:lnTo>
                    <a:lnTo>
                      <a:pt x="142" y="119"/>
                    </a:lnTo>
                    <a:lnTo>
                      <a:pt x="141" y="119"/>
                    </a:lnTo>
                    <a:lnTo>
                      <a:pt x="139" y="117"/>
                    </a:lnTo>
                    <a:lnTo>
                      <a:pt x="137" y="117"/>
                    </a:lnTo>
                    <a:lnTo>
                      <a:pt x="135" y="117"/>
                    </a:lnTo>
                    <a:lnTo>
                      <a:pt x="133" y="117"/>
                    </a:lnTo>
                    <a:lnTo>
                      <a:pt x="133" y="119"/>
                    </a:lnTo>
                    <a:lnTo>
                      <a:pt x="131" y="119"/>
                    </a:lnTo>
                    <a:lnTo>
                      <a:pt x="129" y="121"/>
                    </a:lnTo>
                    <a:lnTo>
                      <a:pt x="127" y="123"/>
                    </a:lnTo>
                    <a:lnTo>
                      <a:pt x="125" y="125"/>
                    </a:lnTo>
                    <a:lnTo>
                      <a:pt x="123" y="127"/>
                    </a:lnTo>
                    <a:lnTo>
                      <a:pt x="121" y="129"/>
                    </a:lnTo>
                    <a:lnTo>
                      <a:pt x="119" y="132"/>
                    </a:lnTo>
                    <a:lnTo>
                      <a:pt x="117" y="136"/>
                    </a:lnTo>
                    <a:lnTo>
                      <a:pt x="116" y="140"/>
                    </a:lnTo>
                    <a:lnTo>
                      <a:pt x="114" y="144"/>
                    </a:lnTo>
                    <a:lnTo>
                      <a:pt x="112" y="148"/>
                    </a:lnTo>
                    <a:lnTo>
                      <a:pt x="110" y="154"/>
                    </a:lnTo>
                    <a:lnTo>
                      <a:pt x="108" y="159"/>
                    </a:lnTo>
                    <a:lnTo>
                      <a:pt x="106" y="167"/>
                    </a:lnTo>
                    <a:lnTo>
                      <a:pt x="104" y="173"/>
                    </a:lnTo>
                    <a:lnTo>
                      <a:pt x="102" y="180"/>
                    </a:lnTo>
                    <a:lnTo>
                      <a:pt x="100" y="186"/>
                    </a:lnTo>
                    <a:lnTo>
                      <a:pt x="98" y="192"/>
                    </a:lnTo>
                    <a:lnTo>
                      <a:pt x="96" y="198"/>
                    </a:lnTo>
                    <a:lnTo>
                      <a:pt x="94" y="202"/>
                    </a:lnTo>
                    <a:lnTo>
                      <a:pt x="93" y="205"/>
                    </a:lnTo>
                    <a:lnTo>
                      <a:pt x="91" y="209"/>
                    </a:lnTo>
                    <a:lnTo>
                      <a:pt x="89" y="213"/>
                    </a:lnTo>
                    <a:lnTo>
                      <a:pt x="87" y="215"/>
                    </a:lnTo>
                    <a:lnTo>
                      <a:pt x="85" y="217"/>
                    </a:lnTo>
                    <a:lnTo>
                      <a:pt x="83" y="219"/>
                    </a:lnTo>
                    <a:lnTo>
                      <a:pt x="81" y="221"/>
                    </a:lnTo>
                    <a:lnTo>
                      <a:pt x="79" y="223"/>
                    </a:lnTo>
                    <a:lnTo>
                      <a:pt x="77" y="223"/>
                    </a:lnTo>
                    <a:lnTo>
                      <a:pt x="75" y="223"/>
                    </a:lnTo>
                    <a:lnTo>
                      <a:pt x="75" y="221"/>
                    </a:lnTo>
                    <a:lnTo>
                      <a:pt x="73" y="221"/>
                    </a:lnTo>
                    <a:lnTo>
                      <a:pt x="71" y="221"/>
                    </a:lnTo>
                    <a:lnTo>
                      <a:pt x="71" y="219"/>
                    </a:lnTo>
                    <a:lnTo>
                      <a:pt x="70" y="217"/>
                    </a:lnTo>
                    <a:lnTo>
                      <a:pt x="70" y="215"/>
                    </a:lnTo>
                    <a:lnTo>
                      <a:pt x="68" y="213"/>
                    </a:lnTo>
                    <a:lnTo>
                      <a:pt x="68" y="211"/>
                    </a:lnTo>
                    <a:lnTo>
                      <a:pt x="66" y="209"/>
                    </a:lnTo>
                    <a:lnTo>
                      <a:pt x="66" y="207"/>
                    </a:lnTo>
                    <a:lnTo>
                      <a:pt x="64" y="203"/>
                    </a:lnTo>
                    <a:lnTo>
                      <a:pt x="64" y="202"/>
                    </a:lnTo>
                    <a:lnTo>
                      <a:pt x="64" y="200"/>
                    </a:lnTo>
                    <a:lnTo>
                      <a:pt x="64" y="196"/>
                    </a:lnTo>
                    <a:lnTo>
                      <a:pt x="64" y="194"/>
                    </a:lnTo>
                    <a:lnTo>
                      <a:pt x="64" y="190"/>
                    </a:lnTo>
                    <a:close/>
                  </a:path>
                </a:pathLst>
              </a:custGeom>
              <a:solidFill>
                <a:srgbClr val="4CA0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46" name="Freeform 922"/>
              <p:cNvSpPr>
                <a:spLocks noChangeAspect="1"/>
              </p:cNvSpPr>
              <p:nvPr/>
            </p:nvSpPr>
            <p:spPr bwMode="auto">
              <a:xfrm>
                <a:off x="1606" y="3372"/>
                <a:ext cx="175" cy="143"/>
              </a:xfrm>
              <a:custGeom>
                <a:avLst/>
                <a:gdLst>
                  <a:gd name="T0" fmla="*/ 2 w 232"/>
                  <a:gd name="T1" fmla="*/ 2 h 205"/>
                  <a:gd name="T2" fmla="*/ 2 w 232"/>
                  <a:gd name="T3" fmla="*/ 2 h 205"/>
                  <a:gd name="T4" fmla="*/ 2 w 232"/>
                  <a:gd name="T5" fmla="*/ 2 h 205"/>
                  <a:gd name="T6" fmla="*/ 2 w 232"/>
                  <a:gd name="T7" fmla="*/ 2 h 205"/>
                  <a:gd name="T8" fmla="*/ 2 w 232"/>
                  <a:gd name="T9" fmla="*/ 2 h 205"/>
                  <a:gd name="T10" fmla="*/ 2 w 232"/>
                  <a:gd name="T11" fmla="*/ 2 h 205"/>
                  <a:gd name="T12" fmla="*/ 2 w 232"/>
                  <a:gd name="T13" fmla="*/ 2 h 205"/>
                  <a:gd name="T14" fmla="*/ 2 w 232"/>
                  <a:gd name="T15" fmla="*/ 2 h 205"/>
                  <a:gd name="T16" fmla="*/ 0 w 232"/>
                  <a:gd name="T17" fmla="*/ 2 h 205"/>
                  <a:gd name="T18" fmla="*/ 0 w 232"/>
                  <a:gd name="T19" fmla="*/ 2 h 205"/>
                  <a:gd name="T20" fmla="*/ 0 w 232"/>
                  <a:gd name="T21" fmla="*/ 2 h 205"/>
                  <a:gd name="T22" fmla="*/ 2 w 232"/>
                  <a:gd name="T23" fmla="*/ 1 h 205"/>
                  <a:gd name="T24" fmla="*/ 2 w 232"/>
                  <a:gd name="T25" fmla="*/ 1 h 205"/>
                  <a:gd name="T26" fmla="*/ 2 w 232"/>
                  <a:gd name="T27" fmla="*/ 1 h 205"/>
                  <a:gd name="T28" fmla="*/ 2 w 232"/>
                  <a:gd name="T29" fmla="*/ 1 h 205"/>
                  <a:gd name="T30" fmla="*/ 2 w 232"/>
                  <a:gd name="T31" fmla="*/ 1 h 205"/>
                  <a:gd name="T32" fmla="*/ 2 w 232"/>
                  <a:gd name="T33" fmla="*/ 1 h 205"/>
                  <a:gd name="T34" fmla="*/ 2 w 232"/>
                  <a:gd name="T35" fmla="*/ 1 h 205"/>
                  <a:gd name="T36" fmla="*/ 2 w 232"/>
                  <a:gd name="T37" fmla="*/ 1 h 205"/>
                  <a:gd name="T38" fmla="*/ 3 w 232"/>
                  <a:gd name="T39" fmla="*/ 0 h 205"/>
                  <a:gd name="T40" fmla="*/ 3 w 232"/>
                  <a:gd name="T41" fmla="*/ 0 h 205"/>
                  <a:gd name="T42" fmla="*/ 4 w 232"/>
                  <a:gd name="T43" fmla="*/ 1 h 205"/>
                  <a:gd name="T44" fmla="*/ 5 w 232"/>
                  <a:gd name="T45" fmla="*/ 1 h 205"/>
                  <a:gd name="T46" fmla="*/ 5 w 232"/>
                  <a:gd name="T47" fmla="*/ 1 h 205"/>
                  <a:gd name="T48" fmla="*/ 5 w 232"/>
                  <a:gd name="T49" fmla="*/ 1 h 205"/>
                  <a:gd name="T50" fmla="*/ 6 w 232"/>
                  <a:gd name="T51" fmla="*/ 1 h 205"/>
                  <a:gd name="T52" fmla="*/ 6 w 232"/>
                  <a:gd name="T53" fmla="*/ 1 h 205"/>
                  <a:gd name="T54" fmla="*/ 6 w 232"/>
                  <a:gd name="T55" fmla="*/ 1 h 205"/>
                  <a:gd name="T56" fmla="*/ 8 w 232"/>
                  <a:gd name="T57" fmla="*/ 1 h 205"/>
                  <a:gd name="T58" fmla="*/ 8 w 232"/>
                  <a:gd name="T59" fmla="*/ 1 h 205"/>
                  <a:gd name="T60" fmla="*/ 8 w 232"/>
                  <a:gd name="T61" fmla="*/ 1 h 205"/>
                  <a:gd name="T62" fmla="*/ 8 w 232"/>
                  <a:gd name="T63" fmla="*/ 1 h 205"/>
                  <a:gd name="T64" fmla="*/ 8 w 232"/>
                  <a:gd name="T65" fmla="*/ 1 h 205"/>
                  <a:gd name="T66" fmla="*/ 8 w 232"/>
                  <a:gd name="T67" fmla="*/ 1 h 205"/>
                  <a:gd name="T68" fmla="*/ 8 w 232"/>
                  <a:gd name="T69" fmla="*/ 1 h 205"/>
                  <a:gd name="T70" fmla="*/ 8 w 232"/>
                  <a:gd name="T71" fmla="*/ 1 h 205"/>
                  <a:gd name="T72" fmla="*/ 6 w 232"/>
                  <a:gd name="T73" fmla="*/ 1 h 205"/>
                  <a:gd name="T74" fmla="*/ 6 w 232"/>
                  <a:gd name="T75" fmla="*/ 1 h 205"/>
                  <a:gd name="T76" fmla="*/ 6 w 232"/>
                  <a:gd name="T77" fmla="*/ 2 h 205"/>
                  <a:gd name="T78" fmla="*/ 6 w 232"/>
                  <a:gd name="T79" fmla="*/ 2 h 205"/>
                  <a:gd name="T80" fmla="*/ 6 w 232"/>
                  <a:gd name="T81" fmla="*/ 2 h 205"/>
                  <a:gd name="T82" fmla="*/ 5 w 232"/>
                  <a:gd name="T83" fmla="*/ 2 h 205"/>
                  <a:gd name="T84" fmla="*/ 5 w 232"/>
                  <a:gd name="T85" fmla="*/ 2 h 205"/>
                  <a:gd name="T86" fmla="*/ 5 w 232"/>
                  <a:gd name="T87" fmla="*/ 1 h 205"/>
                  <a:gd name="T88" fmla="*/ 5 w 232"/>
                  <a:gd name="T89" fmla="*/ 1 h 205"/>
                  <a:gd name="T90" fmla="*/ 5 w 232"/>
                  <a:gd name="T91" fmla="*/ 1 h 205"/>
                  <a:gd name="T92" fmla="*/ 5 w 232"/>
                  <a:gd name="T93" fmla="*/ 1 h 205"/>
                  <a:gd name="T94" fmla="*/ 5 w 232"/>
                  <a:gd name="T95" fmla="*/ 1 h 205"/>
                  <a:gd name="T96" fmla="*/ 4 w 232"/>
                  <a:gd name="T97" fmla="*/ 1 h 205"/>
                  <a:gd name="T98" fmla="*/ 4 w 232"/>
                  <a:gd name="T99" fmla="*/ 2 h 205"/>
                  <a:gd name="T100" fmla="*/ 3 w 232"/>
                  <a:gd name="T101" fmla="*/ 2 h 205"/>
                  <a:gd name="T102" fmla="*/ 3 w 232"/>
                  <a:gd name="T103" fmla="*/ 3 h 205"/>
                  <a:gd name="T104" fmla="*/ 2 w 232"/>
                  <a:gd name="T105" fmla="*/ 3 h 205"/>
                  <a:gd name="T106" fmla="*/ 2 w 232"/>
                  <a:gd name="T107" fmla="*/ 2 h 205"/>
                  <a:gd name="T108" fmla="*/ 2 w 232"/>
                  <a:gd name="T109" fmla="*/ 2 h 20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32"/>
                  <a:gd name="T166" fmla="*/ 0 h 205"/>
                  <a:gd name="T167" fmla="*/ 232 w 232"/>
                  <a:gd name="T168" fmla="*/ 205 h 20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32" h="205">
                    <a:moveTo>
                      <a:pt x="58" y="177"/>
                    </a:moveTo>
                    <a:lnTo>
                      <a:pt x="58" y="173"/>
                    </a:lnTo>
                    <a:lnTo>
                      <a:pt x="58" y="171"/>
                    </a:lnTo>
                    <a:lnTo>
                      <a:pt x="58" y="167"/>
                    </a:lnTo>
                    <a:lnTo>
                      <a:pt x="56" y="165"/>
                    </a:lnTo>
                    <a:lnTo>
                      <a:pt x="56" y="163"/>
                    </a:lnTo>
                    <a:lnTo>
                      <a:pt x="56" y="161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4" y="154"/>
                    </a:lnTo>
                    <a:lnTo>
                      <a:pt x="54" y="152"/>
                    </a:lnTo>
                    <a:lnTo>
                      <a:pt x="52" y="150"/>
                    </a:lnTo>
                    <a:lnTo>
                      <a:pt x="52" y="148"/>
                    </a:lnTo>
                    <a:lnTo>
                      <a:pt x="50" y="146"/>
                    </a:lnTo>
                    <a:lnTo>
                      <a:pt x="48" y="146"/>
                    </a:lnTo>
                    <a:lnTo>
                      <a:pt x="46" y="144"/>
                    </a:lnTo>
                    <a:lnTo>
                      <a:pt x="44" y="144"/>
                    </a:lnTo>
                    <a:lnTo>
                      <a:pt x="42" y="144"/>
                    </a:lnTo>
                    <a:lnTo>
                      <a:pt x="40" y="146"/>
                    </a:lnTo>
                    <a:lnTo>
                      <a:pt x="38" y="146"/>
                    </a:lnTo>
                    <a:lnTo>
                      <a:pt x="36" y="148"/>
                    </a:lnTo>
                    <a:lnTo>
                      <a:pt x="36" y="150"/>
                    </a:lnTo>
                    <a:lnTo>
                      <a:pt x="35" y="150"/>
                    </a:lnTo>
                    <a:lnTo>
                      <a:pt x="33" y="152"/>
                    </a:lnTo>
                    <a:lnTo>
                      <a:pt x="31" y="155"/>
                    </a:lnTo>
                    <a:lnTo>
                      <a:pt x="29" y="157"/>
                    </a:lnTo>
                    <a:lnTo>
                      <a:pt x="27" y="159"/>
                    </a:lnTo>
                    <a:lnTo>
                      <a:pt x="25" y="163"/>
                    </a:lnTo>
                    <a:lnTo>
                      <a:pt x="23" y="167"/>
                    </a:lnTo>
                    <a:lnTo>
                      <a:pt x="21" y="171"/>
                    </a:lnTo>
                    <a:lnTo>
                      <a:pt x="19" y="173"/>
                    </a:lnTo>
                    <a:lnTo>
                      <a:pt x="19" y="177"/>
                    </a:lnTo>
                    <a:lnTo>
                      <a:pt x="17" y="179"/>
                    </a:lnTo>
                    <a:lnTo>
                      <a:pt x="15" y="180"/>
                    </a:lnTo>
                    <a:lnTo>
                      <a:pt x="13" y="182"/>
                    </a:lnTo>
                    <a:lnTo>
                      <a:pt x="13" y="184"/>
                    </a:lnTo>
                    <a:lnTo>
                      <a:pt x="12" y="186"/>
                    </a:lnTo>
                    <a:lnTo>
                      <a:pt x="10" y="188"/>
                    </a:lnTo>
                    <a:lnTo>
                      <a:pt x="8" y="188"/>
                    </a:lnTo>
                    <a:lnTo>
                      <a:pt x="8" y="190"/>
                    </a:lnTo>
                    <a:lnTo>
                      <a:pt x="6" y="190"/>
                    </a:lnTo>
                    <a:lnTo>
                      <a:pt x="4" y="190"/>
                    </a:lnTo>
                    <a:lnTo>
                      <a:pt x="4" y="188"/>
                    </a:lnTo>
                    <a:lnTo>
                      <a:pt x="4" y="186"/>
                    </a:lnTo>
                    <a:lnTo>
                      <a:pt x="2" y="186"/>
                    </a:lnTo>
                    <a:lnTo>
                      <a:pt x="2" y="184"/>
                    </a:lnTo>
                    <a:lnTo>
                      <a:pt x="2" y="182"/>
                    </a:lnTo>
                    <a:lnTo>
                      <a:pt x="2" y="180"/>
                    </a:lnTo>
                    <a:lnTo>
                      <a:pt x="2" y="179"/>
                    </a:lnTo>
                    <a:lnTo>
                      <a:pt x="2" y="177"/>
                    </a:lnTo>
                    <a:lnTo>
                      <a:pt x="0" y="177"/>
                    </a:lnTo>
                    <a:lnTo>
                      <a:pt x="0" y="175"/>
                    </a:lnTo>
                    <a:lnTo>
                      <a:pt x="0" y="173"/>
                    </a:lnTo>
                    <a:lnTo>
                      <a:pt x="0" y="171"/>
                    </a:lnTo>
                    <a:lnTo>
                      <a:pt x="0" y="169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59"/>
                    </a:lnTo>
                    <a:lnTo>
                      <a:pt x="0" y="157"/>
                    </a:lnTo>
                    <a:lnTo>
                      <a:pt x="0" y="154"/>
                    </a:lnTo>
                    <a:lnTo>
                      <a:pt x="0" y="152"/>
                    </a:lnTo>
                    <a:lnTo>
                      <a:pt x="0" y="148"/>
                    </a:lnTo>
                    <a:lnTo>
                      <a:pt x="0" y="144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2" y="134"/>
                    </a:lnTo>
                    <a:lnTo>
                      <a:pt x="2" y="131"/>
                    </a:lnTo>
                    <a:lnTo>
                      <a:pt x="2" y="127"/>
                    </a:lnTo>
                    <a:lnTo>
                      <a:pt x="2" y="123"/>
                    </a:lnTo>
                    <a:lnTo>
                      <a:pt x="2" y="119"/>
                    </a:lnTo>
                    <a:lnTo>
                      <a:pt x="4" y="115"/>
                    </a:lnTo>
                    <a:lnTo>
                      <a:pt x="4" y="111"/>
                    </a:lnTo>
                    <a:lnTo>
                      <a:pt x="4" y="107"/>
                    </a:lnTo>
                    <a:lnTo>
                      <a:pt x="6" y="104"/>
                    </a:lnTo>
                    <a:lnTo>
                      <a:pt x="6" y="100"/>
                    </a:lnTo>
                    <a:lnTo>
                      <a:pt x="6" y="96"/>
                    </a:lnTo>
                    <a:lnTo>
                      <a:pt x="8" y="92"/>
                    </a:lnTo>
                    <a:lnTo>
                      <a:pt x="8" y="88"/>
                    </a:lnTo>
                    <a:lnTo>
                      <a:pt x="8" y="84"/>
                    </a:lnTo>
                    <a:lnTo>
                      <a:pt x="10" y="81"/>
                    </a:lnTo>
                    <a:lnTo>
                      <a:pt x="10" y="77"/>
                    </a:lnTo>
                    <a:lnTo>
                      <a:pt x="12" y="73"/>
                    </a:lnTo>
                    <a:lnTo>
                      <a:pt x="12" y="69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5" y="59"/>
                    </a:lnTo>
                    <a:lnTo>
                      <a:pt x="15" y="58"/>
                    </a:lnTo>
                    <a:lnTo>
                      <a:pt x="17" y="54"/>
                    </a:lnTo>
                    <a:lnTo>
                      <a:pt x="17" y="52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21" y="44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5" y="36"/>
                    </a:lnTo>
                    <a:lnTo>
                      <a:pt x="27" y="35"/>
                    </a:lnTo>
                    <a:lnTo>
                      <a:pt x="29" y="33"/>
                    </a:lnTo>
                    <a:lnTo>
                      <a:pt x="29" y="29"/>
                    </a:lnTo>
                    <a:lnTo>
                      <a:pt x="31" y="27"/>
                    </a:lnTo>
                    <a:lnTo>
                      <a:pt x="33" y="25"/>
                    </a:lnTo>
                    <a:lnTo>
                      <a:pt x="33" y="23"/>
                    </a:lnTo>
                    <a:lnTo>
                      <a:pt x="35" y="21"/>
                    </a:lnTo>
                    <a:lnTo>
                      <a:pt x="36" y="19"/>
                    </a:lnTo>
                    <a:lnTo>
                      <a:pt x="38" y="17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42" y="13"/>
                    </a:lnTo>
                    <a:lnTo>
                      <a:pt x="42" y="11"/>
                    </a:lnTo>
                    <a:lnTo>
                      <a:pt x="44" y="10"/>
                    </a:lnTo>
                    <a:lnTo>
                      <a:pt x="46" y="8"/>
                    </a:lnTo>
                    <a:lnTo>
                      <a:pt x="48" y="6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4" y="4"/>
                    </a:lnTo>
                    <a:lnTo>
                      <a:pt x="106" y="4"/>
                    </a:lnTo>
                    <a:lnTo>
                      <a:pt x="109" y="4"/>
                    </a:lnTo>
                    <a:lnTo>
                      <a:pt x="113" y="6"/>
                    </a:lnTo>
                    <a:lnTo>
                      <a:pt x="115" y="6"/>
                    </a:lnTo>
                    <a:lnTo>
                      <a:pt x="119" y="6"/>
                    </a:lnTo>
                    <a:lnTo>
                      <a:pt x="121" y="8"/>
                    </a:lnTo>
                    <a:lnTo>
                      <a:pt x="125" y="8"/>
                    </a:lnTo>
                    <a:lnTo>
                      <a:pt x="127" y="8"/>
                    </a:lnTo>
                    <a:lnTo>
                      <a:pt x="129" y="10"/>
                    </a:lnTo>
                    <a:lnTo>
                      <a:pt x="132" y="10"/>
                    </a:lnTo>
                    <a:lnTo>
                      <a:pt x="134" y="11"/>
                    </a:lnTo>
                    <a:lnTo>
                      <a:pt x="138" y="11"/>
                    </a:lnTo>
                    <a:lnTo>
                      <a:pt x="140" y="11"/>
                    </a:lnTo>
                    <a:lnTo>
                      <a:pt x="142" y="13"/>
                    </a:lnTo>
                    <a:lnTo>
                      <a:pt x="144" y="13"/>
                    </a:lnTo>
                    <a:lnTo>
                      <a:pt x="148" y="13"/>
                    </a:lnTo>
                    <a:lnTo>
                      <a:pt x="150" y="15"/>
                    </a:lnTo>
                    <a:lnTo>
                      <a:pt x="152" y="15"/>
                    </a:lnTo>
                    <a:lnTo>
                      <a:pt x="155" y="15"/>
                    </a:lnTo>
                    <a:lnTo>
                      <a:pt x="157" y="17"/>
                    </a:lnTo>
                    <a:lnTo>
                      <a:pt x="159" y="17"/>
                    </a:lnTo>
                    <a:lnTo>
                      <a:pt x="163" y="17"/>
                    </a:lnTo>
                    <a:lnTo>
                      <a:pt x="165" y="19"/>
                    </a:lnTo>
                    <a:lnTo>
                      <a:pt x="167" y="19"/>
                    </a:lnTo>
                    <a:lnTo>
                      <a:pt x="171" y="19"/>
                    </a:lnTo>
                    <a:lnTo>
                      <a:pt x="173" y="19"/>
                    </a:lnTo>
                    <a:lnTo>
                      <a:pt x="175" y="21"/>
                    </a:lnTo>
                    <a:lnTo>
                      <a:pt x="177" y="21"/>
                    </a:lnTo>
                    <a:lnTo>
                      <a:pt x="180" y="21"/>
                    </a:lnTo>
                    <a:lnTo>
                      <a:pt x="182" y="21"/>
                    </a:lnTo>
                    <a:lnTo>
                      <a:pt x="184" y="23"/>
                    </a:lnTo>
                    <a:lnTo>
                      <a:pt x="186" y="23"/>
                    </a:lnTo>
                    <a:lnTo>
                      <a:pt x="190" y="23"/>
                    </a:lnTo>
                    <a:lnTo>
                      <a:pt x="192" y="23"/>
                    </a:lnTo>
                    <a:lnTo>
                      <a:pt x="194" y="23"/>
                    </a:lnTo>
                    <a:lnTo>
                      <a:pt x="196" y="23"/>
                    </a:lnTo>
                    <a:lnTo>
                      <a:pt x="200" y="25"/>
                    </a:lnTo>
                    <a:lnTo>
                      <a:pt x="202" y="25"/>
                    </a:lnTo>
                    <a:lnTo>
                      <a:pt x="203" y="25"/>
                    </a:lnTo>
                    <a:lnTo>
                      <a:pt x="205" y="25"/>
                    </a:lnTo>
                    <a:lnTo>
                      <a:pt x="207" y="25"/>
                    </a:lnTo>
                    <a:lnTo>
                      <a:pt x="211" y="25"/>
                    </a:lnTo>
                    <a:lnTo>
                      <a:pt x="213" y="25"/>
                    </a:lnTo>
                    <a:lnTo>
                      <a:pt x="215" y="25"/>
                    </a:lnTo>
                    <a:lnTo>
                      <a:pt x="217" y="25"/>
                    </a:lnTo>
                    <a:lnTo>
                      <a:pt x="219" y="25"/>
                    </a:lnTo>
                    <a:lnTo>
                      <a:pt x="221" y="25"/>
                    </a:lnTo>
                    <a:lnTo>
                      <a:pt x="223" y="25"/>
                    </a:lnTo>
                    <a:lnTo>
                      <a:pt x="225" y="25"/>
                    </a:lnTo>
                    <a:lnTo>
                      <a:pt x="226" y="25"/>
                    </a:lnTo>
                    <a:lnTo>
                      <a:pt x="228" y="25"/>
                    </a:lnTo>
                    <a:lnTo>
                      <a:pt x="230" y="25"/>
                    </a:lnTo>
                    <a:lnTo>
                      <a:pt x="230" y="27"/>
                    </a:lnTo>
                    <a:lnTo>
                      <a:pt x="232" y="27"/>
                    </a:lnTo>
                    <a:lnTo>
                      <a:pt x="232" y="29"/>
                    </a:lnTo>
                    <a:lnTo>
                      <a:pt x="232" y="31"/>
                    </a:lnTo>
                    <a:lnTo>
                      <a:pt x="230" y="33"/>
                    </a:lnTo>
                    <a:lnTo>
                      <a:pt x="230" y="35"/>
                    </a:lnTo>
                    <a:lnTo>
                      <a:pt x="228" y="35"/>
                    </a:lnTo>
                    <a:lnTo>
                      <a:pt x="228" y="36"/>
                    </a:lnTo>
                    <a:lnTo>
                      <a:pt x="226" y="36"/>
                    </a:lnTo>
                    <a:lnTo>
                      <a:pt x="226" y="38"/>
                    </a:lnTo>
                    <a:lnTo>
                      <a:pt x="225" y="40"/>
                    </a:lnTo>
                    <a:lnTo>
                      <a:pt x="223" y="42"/>
                    </a:lnTo>
                    <a:lnTo>
                      <a:pt x="223" y="44"/>
                    </a:lnTo>
                    <a:lnTo>
                      <a:pt x="221" y="46"/>
                    </a:lnTo>
                    <a:lnTo>
                      <a:pt x="219" y="48"/>
                    </a:lnTo>
                    <a:lnTo>
                      <a:pt x="217" y="50"/>
                    </a:lnTo>
                    <a:lnTo>
                      <a:pt x="215" y="52"/>
                    </a:lnTo>
                    <a:lnTo>
                      <a:pt x="215" y="54"/>
                    </a:lnTo>
                    <a:lnTo>
                      <a:pt x="213" y="56"/>
                    </a:lnTo>
                    <a:lnTo>
                      <a:pt x="211" y="56"/>
                    </a:lnTo>
                    <a:lnTo>
                      <a:pt x="211" y="58"/>
                    </a:lnTo>
                    <a:lnTo>
                      <a:pt x="209" y="59"/>
                    </a:lnTo>
                    <a:lnTo>
                      <a:pt x="209" y="61"/>
                    </a:lnTo>
                    <a:lnTo>
                      <a:pt x="207" y="63"/>
                    </a:lnTo>
                    <a:lnTo>
                      <a:pt x="207" y="65"/>
                    </a:lnTo>
                    <a:lnTo>
                      <a:pt x="205" y="67"/>
                    </a:lnTo>
                    <a:lnTo>
                      <a:pt x="203" y="69"/>
                    </a:lnTo>
                    <a:lnTo>
                      <a:pt x="203" y="71"/>
                    </a:lnTo>
                    <a:lnTo>
                      <a:pt x="202" y="73"/>
                    </a:lnTo>
                    <a:lnTo>
                      <a:pt x="202" y="75"/>
                    </a:lnTo>
                    <a:lnTo>
                      <a:pt x="202" y="77"/>
                    </a:lnTo>
                    <a:lnTo>
                      <a:pt x="200" y="79"/>
                    </a:lnTo>
                    <a:lnTo>
                      <a:pt x="198" y="81"/>
                    </a:lnTo>
                    <a:lnTo>
                      <a:pt x="198" y="84"/>
                    </a:lnTo>
                    <a:lnTo>
                      <a:pt x="196" y="86"/>
                    </a:lnTo>
                    <a:lnTo>
                      <a:pt x="196" y="90"/>
                    </a:lnTo>
                    <a:lnTo>
                      <a:pt x="194" y="92"/>
                    </a:lnTo>
                    <a:lnTo>
                      <a:pt x="192" y="96"/>
                    </a:lnTo>
                    <a:lnTo>
                      <a:pt x="190" y="98"/>
                    </a:lnTo>
                    <a:lnTo>
                      <a:pt x="190" y="102"/>
                    </a:lnTo>
                    <a:lnTo>
                      <a:pt x="188" y="106"/>
                    </a:lnTo>
                    <a:lnTo>
                      <a:pt x="186" y="109"/>
                    </a:lnTo>
                    <a:lnTo>
                      <a:pt x="184" y="115"/>
                    </a:lnTo>
                    <a:lnTo>
                      <a:pt x="182" y="119"/>
                    </a:lnTo>
                    <a:lnTo>
                      <a:pt x="180" y="123"/>
                    </a:lnTo>
                    <a:lnTo>
                      <a:pt x="178" y="127"/>
                    </a:lnTo>
                    <a:lnTo>
                      <a:pt x="177" y="131"/>
                    </a:lnTo>
                    <a:lnTo>
                      <a:pt x="175" y="134"/>
                    </a:lnTo>
                    <a:lnTo>
                      <a:pt x="173" y="138"/>
                    </a:lnTo>
                    <a:lnTo>
                      <a:pt x="171" y="142"/>
                    </a:lnTo>
                    <a:lnTo>
                      <a:pt x="169" y="144"/>
                    </a:lnTo>
                    <a:lnTo>
                      <a:pt x="167" y="148"/>
                    </a:lnTo>
                    <a:lnTo>
                      <a:pt x="165" y="152"/>
                    </a:lnTo>
                    <a:lnTo>
                      <a:pt x="163" y="154"/>
                    </a:lnTo>
                    <a:lnTo>
                      <a:pt x="161" y="157"/>
                    </a:lnTo>
                    <a:lnTo>
                      <a:pt x="159" y="159"/>
                    </a:lnTo>
                    <a:lnTo>
                      <a:pt x="157" y="161"/>
                    </a:lnTo>
                    <a:lnTo>
                      <a:pt x="157" y="165"/>
                    </a:lnTo>
                    <a:lnTo>
                      <a:pt x="155" y="167"/>
                    </a:lnTo>
                    <a:lnTo>
                      <a:pt x="154" y="167"/>
                    </a:lnTo>
                    <a:lnTo>
                      <a:pt x="152" y="169"/>
                    </a:lnTo>
                    <a:lnTo>
                      <a:pt x="152" y="171"/>
                    </a:lnTo>
                    <a:lnTo>
                      <a:pt x="150" y="171"/>
                    </a:lnTo>
                    <a:lnTo>
                      <a:pt x="148" y="171"/>
                    </a:lnTo>
                    <a:lnTo>
                      <a:pt x="146" y="171"/>
                    </a:lnTo>
                    <a:lnTo>
                      <a:pt x="146" y="169"/>
                    </a:lnTo>
                    <a:lnTo>
                      <a:pt x="144" y="167"/>
                    </a:lnTo>
                    <a:lnTo>
                      <a:pt x="144" y="165"/>
                    </a:lnTo>
                    <a:lnTo>
                      <a:pt x="144" y="161"/>
                    </a:lnTo>
                    <a:lnTo>
                      <a:pt x="144" y="159"/>
                    </a:lnTo>
                    <a:lnTo>
                      <a:pt x="144" y="155"/>
                    </a:lnTo>
                    <a:lnTo>
                      <a:pt x="144" y="154"/>
                    </a:lnTo>
                    <a:lnTo>
                      <a:pt x="146" y="150"/>
                    </a:lnTo>
                    <a:lnTo>
                      <a:pt x="146" y="148"/>
                    </a:lnTo>
                    <a:lnTo>
                      <a:pt x="146" y="144"/>
                    </a:lnTo>
                    <a:lnTo>
                      <a:pt x="144" y="142"/>
                    </a:lnTo>
                    <a:lnTo>
                      <a:pt x="144" y="140"/>
                    </a:lnTo>
                    <a:lnTo>
                      <a:pt x="144" y="138"/>
                    </a:lnTo>
                    <a:lnTo>
                      <a:pt x="144" y="136"/>
                    </a:lnTo>
                    <a:lnTo>
                      <a:pt x="144" y="134"/>
                    </a:lnTo>
                    <a:lnTo>
                      <a:pt x="144" y="132"/>
                    </a:lnTo>
                    <a:lnTo>
                      <a:pt x="144" y="131"/>
                    </a:lnTo>
                    <a:lnTo>
                      <a:pt x="144" y="129"/>
                    </a:lnTo>
                    <a:lnTo>
                      <a:pt x="142" y="127"/>
                    </a:lnTo>
                    <a:lnTo>
                      <a:pt x="142" y="125"/>
                    </a:lnTo>
                    <a:lnTo>
                      <a:pt x="142" y="123"/>
                    </a:lnTo>
                    <a:lnTo>
                      <a:pt x="142" y="121"/>
                    </a:lnTo>
                    <a:lnTo>
                      <a:pt x="140" y="119"/>
                    </a:lnTo>
                    <a:lnTo>
                      <a:pt x="140" y="117"/>
                    </a:lnTo>
                    <a:lnTo>
                      <a:pt x="140" y="115"/>
                    </a:lnTo>
                    <a:lnTo>
                      <a:pt x="140" y="113"/>
                    </a:lnTo>
                    <a:lnTo>
                      <a:pt x="140" y="111"/>
                    </a:lnTo>
                    <a:lnTo>
                      <a:pt x="140" y="109"/>
                    </a:lnTo>
                    <a:lnTo>
                      <a:pt x="140" y="107"/>
                    </a:lnTo>
                    <a:lnTo>
                      <a:pt x="138" y="106"/>
                    </a:lnTo>
                    <a:lnTo>
                      <a:pt x="136" y="104"/>
                    </a:lnTo>
                    <a:lnTo>
                      <a:pt x="134" y="102"/>
                    </a:lnTo>
                    <a:lnTo>
                      <a:pt x="132" y="102"/>
                    </a:lnTo>
                    <a:lnTo>
                      <a:pt x="131" y="100"/>
                    </a:lnTo>
                    <a:lnTo>
                      <a:pt x="129" y="100"/>
                    </a:lnTo>
                    <a:lnTo>
                      <a:pt x="127" y="100"/>
                    </a:lnTo>
                    <a:lnTo>
                      <a:pt x="125" y="102"/>
                    </a:lnTo>
                    <a:lnTo>
                      <a:pt x="123" y="102"/>
                    </a:lnTo>
                    <a:lnTo>
                      <a:pt x="121" y="104"/>
                    </a:lnTo>
                    <a:lnTo>
                      <a:pt x="119" y="106"/>
                    </a:lnTo>
                    <a:lnTo>
                      <a:pt x="117" y="107"/>
                    </a:lnTo>
                    <a:lnTo>
                      <a:pt x="115" y="109"/>
                    </a:lnTo>
                    <a:lnTo>
                      <a:pt x="111" y="111"/>
                    </a:lnTo>
                    <a:lnTo>
                      <a:pt x="109" y="115"/>
                    </a:lnTo>
                    <a:lnTo>
                      <a:pt x="107" y="117"/>
                    </a:lnTo>
                    <a:lnTo>
                      <a:pt x="106" y="121"/>
                    </a:lnTo>
                    <a:lnTo>
                      <a:pt x="104" y="125"/>
                    </a:lnTo>
                    <a:lnTo>
                      <a:pt x="102" y="131"/>
                    </a:lnTo>
                    <a:lnTo>
                      <a:pt x="100" y="136"/>
                    </a:lnTo>
                    <a:lnTo>
                      <a:pt x="98" y="142"/>
                    </a:lnTo>
                    <a:lnTo>
                      <a:pt x="96" y="148"/>
                    </a:lnTo>
                    <a:lnTo>
                      <a:pt x="94" y="154"/>
                    </a:lnTo>
                    <a:lnTo>
                      <a:pt x="92" y="161"/>
                    </a:lnTo>
                    <a:lnTo>
                      <a:pt x="90" y="167"/>
                    </a:lnTo>
                    <a:lnTo>
                      <a:pt x="88" y="173"/>
                    </a:lnTo>
                    <a:lnTo>
                      <a:pt x="86" y="179"/>
                    </a:lnTo>
                    <a:lnTo>
                      <a:pt x="84" y="182"/>
                    </a:lnTo>
                    <a:lnTo>
                      <a:pt x="83" y="188"/>
                    </a:lnTo>
                    <a:lnTo>
                      <a:pt x="81" y="192"/>
                    </a:lnTo>
                    <a:lnTo>
                      <a:pt x="79" y="194"/>
                    </a:lnTo>
                    <a:lnTo>
                      <a:pt x="77" y="198"/>
                    </a:lnTo>
                    <a:lnTo>
                      <a:pt x="75" y="200"/>
                    </a:lnTo>
                    <a:lnTo>
                      <a:pt x="75" y="202"/>
                    </a:lnTo>
                    <a:lnTo>
                      <a:pt x="73" y="203"/>
                    </a:lnTo>
                    <a:lnTo>
                      <a:pt x="71" y="203"/>
                    </a:lnTo>
                    <a:lnTo>
                      <a:pt x="69" y="205"/>
                    </a:lnTo>
                    <a:lnTo>
                      <a:pt x="67" y="205"/>
                    </a:lnTo>
                    <a:lnTo>
                      <a:pt x="65" y="205"/>
                    </a:lnTo>
                    <a:lnTo>
                      <a:pt x="63" y="203"/>
                    </a:lnTo>
                    <a:lnTo>
                      <a:pt x="61" y="202"/>
                    </a:lnTo>
                    <a:lnTo>
                      <a:pt x="61" y="200"/>
                    </a:lnTo>
                    <a:lnTo>
                      <a:pt x="60" y="198"/>
                    </a:lnTo>
                    <a:lnTo>
                      <a:pt x="60" y="196"/>
                    </a:lnTo>
                    <a:lnTo>
                      <a:pt x="60" y="192"/>
                    </a:lnTo>
                    <a:lnTo>
                      <a:pt x="58" y="190"/>
                    </a:lnTo>
                    <a:lnTo>
                      <a:pt x="58" y="188"/>
                    </a:lnTo>
                    <a:lnTo>
                      <a:pt x="58" y="184"/>
                    </a:lnTo>
                    <a:lnTo>
                      <a:pt x="58" y="182"/>
                    </a:lnTo>
                    <a:lnTo>
                      <a:pt x="58" y="179"/>
                    </a:lnTo>
                    <a:lnTo>
                      <a:pt x="58" y="177"/>
                    </a:lnTo>
                    <a:close/>
                  </a:path>
                </a:pathLst>
              </a:custGeom>
              <a:solidFill>
                <a:srgbClr val="5CB0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47" name="Freeform 923"/>
              <p:cNvSpPr>
                <a:spLocks noChangeAspect="1"/>
              </p:cNvSpPr>
              <p:nvPr/>
            </p:nvSpPr>
            <p:spPr bwMode="auto">
              <a:xfrm>
                <a:off x="1613" y="3373"/>
                <a:ext cx="166" cy="132"/>
              </a:xfrm>
              <a:custGeom>
                <a:avLst/>
                <a:gdLst>
                  <a:gd name="T0" fmla="*/ 2 w 218"/>
                  <a:gd name="T1" fmla="*/ 2 h 188"/>
                  <a:gd name="T2" fmla="*/ 2 w 218"/>
                  <a:gd name="T3" fmla="*/ 2 h 188"/>
                  <a:gd name="T4" fmla="*/ 2 w 218"/>
                  <a:gd name="T5" fmla="*/ 2 h 188"/>
                  <a:gd name="T6" fmla="*/ 2 w 218"/>
                  <a:gd name="T7" fmla="*/ 2 h 188"/>
                  <a:gd name="T8" fmla="*/ 2 w 218"/>
                  <a:gd name="T9" fmla="*/ 2 h 188"/>
                  <a:gd name="T10" fmla="*/ 2 w 218"/>
                  <a:gd name="T11" fmla="*/ 3 h 188"/>
                  <a:gd name="T12" fmla="*/ 2 w 218"/>
                  <a:gd name="T13" fmla="*/ 3 h 188"/>
                  <a:gd name="T14" fmla="*/ 0 w 218"/>
                  <a:gd name="T15" fmla="*/ 2 h 188"/>
                  <a:gd name="T16" fmla="*/ 0 w 218"/>
                  <a:gd name="T17" fmla="*/ 2 h 188"/>
                  <a:gd name="T18" fmla="*/ 0 w 218"/>
                  <a:gd name="T19" fmla="*/ 2 h 188"/>
                  <a:gd name="T20" fmla="*/ 2 w 218"/>
                  <a:gd name="T21" fmla="*/ 2 h 188"/>
                  <a:gd name="T22" fmla="*/ 2 w 218"/>
                  <a:gd name="T23" fmla="*/ 1 h 188"/>
                  <a:gd name="T24" fmla="*/ 2 w 218"/>
                  <a:gd name="T25" fmla="*/ 1 h 188"/>
                  <a:gd name="T26" fmla="*/ 2 w 218"/>
                  <a:gd name="T27" fmla="*/ 1 h 188"/>
                  <a:gd name="T28" fmla="*/ 2 w 218"/>
                  <a:gd name="T29" fmla="*/ 1 h 188"/>
                  <a:gd name="T30" fmla="*/ 2 w 218"/>
                  <a:gd name="T31" fmla="*/ 1 h 188"/>
                  <a:gd name="T32" fmla="*/ 2 w 218"/>
                  <a:gd name="T33" fmla="*/ 1 h 188"/>
                  <a:gd name="T34" fmla="*/ 2 w 218"/>
                  <a:gd name="T35" fmla="*/ 1 h 188"/>
                  <a:gd name="T36" fmla="*/ 2 w 218"/>
                  <a:gd name="T37" fmla="*/ 1 h 188"/>
                  <a:gd name="T38" fmla="*/ 2 w 218"/>
                  <a:gd name="T39" fmla="*/ 0 h 188"/>
                  <a:gd name="T40" fmla="*/ 3 w 218"/>
                  <a:gd name="T41" fmla="*/ 0 h 188"/>
                  <a:gd name="T42" fmla="*/ 4 w 218"/>
                  <a:gd name="T43" fmla="*/ 1 h 188"/>
                  <a:gd name="T44" fmla="*/ 4 w 218"/>
                  <a:gd name="T45" fmla="*/ 1 h 188"/>
                  <a:gd name="T46" fmla="*/ 5 w 218"/>
                  <a:gd name="T47" fmla="*/ 1 h 188"/>
                  <a:gd name="T48" fmla="*/ 5 w 218"/>
                  <a:gd name="T49" fmla="*/ 1 h 188"/>
                  <a:gd name="T50" fmla="*/ 5 w 218"/>
                  <a:gd name="T51" fmla="*/ 1 h 188"/>
                  <a:gd name="T52" fmla="*/ 6 w 218"/>
                  <a:gd name="T53" fmla="*/ 1 h 188"/>
                  <a:gd name="T54" fmla="*/ 7 w 218"/>
                  <a:gd name="T55" fmla="*/ 1 h 188"/>
                  <a:gd name="T56" fmla="*/ 7 w 218"/>
                  <a:gd name="T57" fmla="*/ 1 h 188"/>
                  <a:gd name="T58" fmla="*/ 8 w 218"/>
                  <a:gd name="T59" fmla="*/ 1 h 188"/>
                  <a:gd name="T60" fmla="*/ 8 w 218"/>
                  <a:gd name="T61" fmla="*/ 1 h 188"/>
                  <a:gd name="T62" fmla="*/ 8 w 218"/>
                  <a:gd name="T63" fmla="*/ 1 h 188"/>
                  <a:gd name="T64" fmla="*/ 8 w 218"/>
                  <a:gd name="T65" fmla="*/ 1 h 188"/>
                  <a:gd name="T66" fmla="*/ 8 w 218"/>
                  <a:gd name="T67" fmla="*/ 1 h 188"/>
                  <a:gd name="T68" fmla="*/ 7 w 218"/>
                  <a:gd name="T69" fmla="*/ 1 h 188"/>
                  <a:gd name="T70" fmla="*/ 7 w 218"/>
                  <a:gd name="T71" fmla="*/ 1 h 188"/>
                  <a:gd name="T72" fmla="*/ 7 w 218"/>
                  <a:gd name="T73" fmla="*/ 1 h 188"/>
                  <a:gd name="T74" fmla="*/ 6 w 218"/>
                  <a:gd name="T75" fmla="*/ 1 h 188"/>
                  <a:gd name="T76" fmla="*/ 6 w 218"/>
                  <a:gd name="T77" fmla="*/ 2 h 188"/>
                  <a:gd name="T78" fmla="*/ 6 w 218"/>
                  <a:gd name="T79" fmla="*/ 2 h 188"/>
                  <a:gd name="T80" fmla="*/ 5 w 218"/>
                  <a:gd name="T81" fmla="*/ 2 h 188"/>
                  <a:gd name="T82" fmla="*/ 5 w 218"/>
                  <a:gd name="T83" fmla="*/ 2 h 188"/>
                  <a:gd name="T84" fmla="*/ 5 w 218"/>
                  <a:gd name="T85" fmla="*/ 2 h 188"/>
                  <a:gd name="T86" fmla="*/ 5 w 218"/>
                  <a:gd name="T87" fmla="*/ 2 h 188"/>
                  <a:gd name="T88" fmla="*/ 5 w 218"/>
                  <a:gd name="T89" fmla="*/ 1 h 188"/>
                  <a:gd name="T90" fmla="*/ 5 w 218"/>
                  <a:gd name="T91" fmla="*/ 1 h 188"/>
                  <a:gd name="T92" fmla="*/ 5 w 218"/>
                  <a:gd name="T93" fmla="*/ 1 h 188"/>
                  <a:gd name="T94" fmla="*/ 5 w 218"/>
                  <a:gd name="T95" fmla="*/ 1 h 188"/>
                  <a:gd name="T96" fmla="*/ 5 w 218"/>
                  <a:gd name="T97" fmla="*/ 1 h 188"/>
                  <a:gd name="T98" fmla="*/ 4 w 218"/>
                  <a:gd name="T99" fmla="*/ 1 h 188"/>
                  <a:gd name="T100" fmla="*/ 3 w 218"/>
                  <a:gd name="T101" fmla="*/ 2 h 188"/>
                  <a:gd name="T102" fmla="*/ 3 w 218"/>
                  <a:gd name="T103" fmla="*/ 2 h 188"/>
                  <a:gd name="T104" fmla="*/ 2 w 218"/>
                  <a:gd name="T105" fmla="*/ 3 h 188"/>
                  <a:gd name="T106" fmla="*/ 2 w 218"/>
                  <a:gd name="T107" fmla="*/ 3 h 188"/>
                  <a:gd name="T108" fmla="*/ 2 w 218"/>
                  <a:gd name="T109" fmla="*/ 3 h 188"/>
                  <a:gd name="T110" fmla="*/ 2 w 218"/>
                  <a:gd name="T111" fmla="*/ 2 h 18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18"/>
                  <a:gd name="T169" fmla="*/ 0 h 188"/>
                  <a:gd name="T170" fmla="*/ 218 w 218"/>
                  <a:gd name="T171" fmla="*/ 188 h 18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18" h="188">
                    <a:moveTo>
                      <a:pt x="51" y="161"/>
                    </a:moveTo>
                    <a:lnTo>
                      <a:pt x="51" y="157"/>
                    </a:lnTo>
                    <a:lnTo>
                      <a:pt x="51" y="155"/>
                    </a:lnTo>
                    <a:lnTo>
                      <a:pt x="51" y="152"/>
                    </a:lnTo>
                    <a:lnTo>
                      <a:pt x="51" y="150"/>
                    </a:lnTo>
                    <a:lnTo>
                      <a:pt x="50" y="148"/>
                    </a:lnTo>
                    <a:lnTo>
                      <a:pt x="50" y="144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48" y="138"/>
                    </a:lnTo>
                    <a:lnTo>
                      <a:pt x="48" y="136"/>
                    </a:lnTo>
                    <a:lnTo>
                      <a:pt x="46" y="136"/>
                    </a:lnTo>
                    <a:lnTo>
                      <a:pt x="46" y="134"/>
                    </a:lnTo>
                    <a:lnTo>
                      <a:pt x="46" y="132"/>
                    </a:lnTo>
                    <a:lnTo>
                      <a:pt x="44" y="132"/>
                    </a:lnTo>
                    <a:lnTo>
                      <a:pt x="44" y="130"/>
                    </a:lnTo>
                    <a:lnTo>
                      <a:pt x="42" y="130"/>
                    </a:lnTo>
                    <a:lnTo>
                      <a:pt x="40" y="130"/>
                    </a:lnTo>
                    <a:lnTo>
                      <a:pt x="38" y="130"/>
                    </a:lnTo>
                    <a:lnTo>
                      <a:pt x="36" y="130"/>
                    </a:lnTo>
                    <a:lnTo>
                      <a:pt x="34" y="130"/>
                    </a:lnTo>
                    <a:lnTo>
                      <a:pt x="32" y="132"/>
                    </a:lnTo>
                    <a:lnTo>
                      <a:pt x="30" y="132"/>
                    </a:lnTo>
                    <a:lnTo>
                      <a:pt x="30" y="134"/>
                    </a:lnTo>
                    <a:lnTo>
                      <a:pt x="28" y="136"/>
                    </a:lnTo>
                    <a:lnTo>
                      <a:pt x="26" y="138"/>
                    </a:lnTo>
                    <a:lnTo>
                      <a:pt x="25" y="140"/>
                    </a:lnTo>
                    <a:lnTo>
                      <a:pt x="23" y="144"/>
                    </a:lnTo>
                    <a:lnTo>
                      <a:pt x="21" y="146"/>
                    </a:lnTo>
                    <a:lnTo>
                      <a:pt x="19" y="150"/>
                    </a:lnTo>
                    <a:lnTo>
                      <a:pt x="17" y="153"/>
                    </a:lnTo>
                    <a:lnTo>
                      <a:pt x="15" y="157"/>
                    </a:lnTo>
                    <a:lnTo>
                      <a:pt x="13" y="159"/>
                    </a:lnTo>
                    <a:lnTo>
                      <a:pt x="11" y="163"/>
                    </a:lnTo>
                    <a:lnTo>
                      <a:pt x="11" y="165"/>
                    </a:lnTo>
                    <a:lnTo>
                      <a:pt x="9" y="167"/>
                    </a:lnTo>
                    <a:lnTo>
                      <a:pt x="7" y="169"/>
                    </a:lnTo>
                    <a:lnTo>
                      <a:pt x="5" y="171"/>
                    </a:lnTo>
                    <a:lnTo>
                      <a:pt x="3" y="173"/>
                    </a:lnTo>
                    <a:lnTo>
                      <a:pt x="2" y="173"/>
                    </a:lnTo>
                    <a:lnTo>
                      <a:pt x="2" y="171"/>
                    </a:lnTo>
                    <a:lnTo>
                      <a:pt x="2" y="169"/>
                    </a:lnTo>
                    <a:lnTo>
                      <a:pt x="0" y="169"/>
                    </a:lnTo>
                    <a:lnTo>
                      <a:pt x="0" y="167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59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0" y="152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2" y="123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2" y="107"/>
                    </a:lnTo>
                    <a:lnTo>
                      <a:pt x="3" y="104"/>
                    </a:lnTo>
                    <a:lnTo>
                      <a:pt x="3" y="102"/>
                    </a:lnTo>
                    <a:lnTo>
                      <a:pt x="3" y="98"/>
                    </a:lnTo>
                    <a:lnTo>
                      <a:pt x="3" y="94"/>
                    </a:lnTo>
                    <a:lnTo>
                      <a:pt x="5" y="92"/>
                    </a:lnTo>
                    <a:lnTo>
                      <a:pt x="5" y="88"/>
                    </a:lnTo>
                    <a:lnTo>
                      <a:pt x="5" y="84"/>
                    </a:lnTo>
                    <a:lnTo>
                      <a:pt x="7" y="82"/>
                    </a:lnTo>
                    <a:lnTo>
                      <a:pt x="7" y="79"/>
                    </a:lnTo>
                    <a:lnTo>
                      <a:pt x="7" y="75"/>
                    </a:lnTo>
                    <a:lnTo>
                      <a:pt x="9" y="73"/>
                    </a:lnTo>
                    <a:lnTo>
                      <a:pt x="9" y="69"/>
                    </a:lnTo>
                    <a:lnTo>
                      <a:pt x="11" y="65"/>
                    </a:lnTo>
                    <a:lnTo>
                      <a:pt x="11" y="63"/>
                    </a:lnTo>
                    <a:lnTo>
                      <a:pt x="11" y="59"/>
                    </a:lnTo>
                    <a:lnTo>
                      <a:pt x="13" y="57"/>
                    </a:lnTo>
                    <a:lnTo>
                      <a:pt x="13" y="54"/>
                    </a:lnTo>
                    <a:lnTo>
                      <a:pt x="15" y="52"/>
                    </a:lnTo>
                    <a:lnTo>
                      <a:pt x="15" y="50"/>
                    </a:lnTo>
                    <a:lnTo>
                      <a:pt x="17" y="46"/>
                    </a:lnTo>
                    <a:lnTo>
                      <a:pt x="17" y="44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3" y="34"/>
                    </a:lnTo>
                    <a:lnTo>
                      <a:pt x="25" y="31"/>
                    </a:lnTo>
                    <a:lnTo>
                      <a:pt x="25" y="29"/>
                    </a:lnTo>
                    <a:lnTo>
                      <a:pt x="26" y="27"/>
                    </a:lnTo>
                    <a:lnTo>
                      <a:pt x="28" y="25"/>
                    </a:lnTo>
                    <a:lnTo>
                      <a:pt x="30" y="23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4" y="17"/>
                    </a:lnTo>
                    <a:lnTo>
                      <a:pt x="36" y="15"/>
                    </a:lnTo>
                    <a:lnTo>
                      <a:pt x="38" y="13"/>
                    </a:lnTo>
                    <a:lnTo>
                      <a:pt x="38" y="11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2" y="8"/>
                    </a:lnTo>
                    <a:lnTo>
                      <a:pt x="44" y="8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2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4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88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9" y="4"/>
                    </a:lnTo>
                    <a:lnTo>
                      <a:pt x="101" y="4"/>
                    </a:lnTo>
                    <a:lnTo>
                      <a:pt x="105" y="4"/>
                    </a:lnTo>
                    <a:lnTo>
                      <a:pt x="107" y="6"/>
                    </a:lnTo>
                    <a:lnTo>
                      <a:pt x="109" y="6"/>
                    </a:lnTo>
                    <a:lnTo>
                      <a:pt x="113" y="6"/>
                    </a:lnTo>
                    <a:lnTo>
                      <a:pt x="115" y="8"/>
                    </a:lnTo>
                    <a:lnTo>
                      <a:pt x="119" y="8"/>
                    </a:lnTo>
                    <a:lnTo>
                      <a:pt x="121" y="9"/>
                    </a:lnTo>
                    <a:lnTo>
                      <a:pt x="124" y="9"/>
                    </a:lnTo>
                    <a:lnTo>
                      <a:pt x="126" y="9"/>
                    </a:lnTo>
                    <a:lnTo>
                      <a:pt x="128" y="11"/>
                    </a:lnTo>
                    <a:lnTo>
                      <a:pt x="130" y="11"/>
                    </a:lnTo>
                    <a:lnTo>
                      <a:pt x="134" y="13"/>
                    </a:lnTo>
                    <a:lnTo>
                      <a:pt x="136" y="13"/>
                    </a:lnTo>
                    <a:lnTo>
                      <a:pt x="138" y="13"/>
                    </a:lnTo>
                    <a:lnTo>
                      <a:pt x="142" y="15"/>
                    </a:lnTo>
                    <a:lnTo>
                      <a:pt x="144" y="15"/>
                    </a:lnTo>
                    <a:lnTo>
                      <a:pt x="145" y="15"/>
                    </a:lnTo>
                    <a:lnTo>
                      <a:pt x="147" y="17"/>
                    </a:lnTo>
                    <a:lnTo>
                      <a:pt x="149" y="17"/>
                    </a:lnTo>
                    <a:lnTo>
                      <a:pt x="153" y="17"/>
                    </a:lnTo>
                    <a:lnTo>
                      <a:pt x="155" y="19"/>
                    </a:lnTo>
                    <a:lnTo>
                      <a:pt x="157" y="19"/>
                    </a:lnTo>
                    <a:lnTo>
                      <a:pt x="159" y="19"/>
                    </a:lnTo>
                    <a:lnTo>
                      <a:pt x="163" y="19"/>
                    </a:lnTo>
                    <a:lnTo>
                      <a:pt x="165" y="21"/>
                    </a:lnTo>
                    <a:lnTo>
                      <a:pt x="167" y="21"/>
                    </a:lnTo>
                    <a:lnTo>
                      <a:pt x="168" y="21"/>
                    </a:lnTo>
                    <a:lnTo>
                      <a:pt x="170" y="21"/>
                    </a:lnTo>
                    <a:lnTo>
                      <a:pt x="172" y="21"/>
                    </a:lnTo>
                    <a:lnTo>
                      <a:pt x="176" y="23"/>
                    </a:lnTo>
                    <a:lnTo>
                      <a:pt x="178" y="23"/>
                    </a:lnTo>
                    <a:lnTo>
                      <a:pt x="180" y="23"/>
                    </a:lnTo>
                    <a:lnTo>
                      <a:pt x="182" y="23"/>
                    </a:lnTo>
                    <a:lnTo>
                      <a:pt x="184" y="23"/>
                    </a:lnTo>
                    <a:lnTo>
                      <a:pt x="188" y="23"/>
                    </a:lnTo>
                    <a:lnTo>
                      <a:pt x="190" y="23"/>
                    </a:lnTo>
                    <a:lnTo>
                      <a:pt x="192" y="23"/>
                    </a:lnTo>
                    <a:lnTo>
                      <a:pt x="193" y="23"/>
                    </a:lnTo>
                    <a:lnTo>
                      <a:pt x="195" y="25"/>
                    </a:lnTo>
                    <a:lnTo>
                      <a:pt x="197" y="25"/>
                    </a:lnTo>
                    <a:lnTo>
                      <a:pt x="201" y="25"/>
                    </a:lnTo>
                    <a:lnTo>
                      <a:pt x="203" y="25"/>
                    </a:lnTo>
                    <a:lnTo>
                      <a:pt x="205" y="25"/>
                    </a:lnTo>
                    <a:lnTo>
                      <a:pt x="207" y="25"/>
                    </a:lnTo>
                    <a:lnTo>
                      <a:pt x="209" y="25"/>
                    </a:lnTo>
                    <a:lnTo>
                      <a:pt x="211" y="25"/>
                    </a:lnTo>
                    <a:lnTo>
                      <a:pt x="213" y="25"/>
                    </a:lnTo>
                    <a:lnTo>
                      <a:pt x="215" y="25"/>
                    </a:lnTo>
                    <a:lnTo>
                      <a:pt x="216" y="25"/>
                    </a:lnTo>
                    <a:lnTo>
                      <a:pt x="218" y="25"/>
                    </a:lnTo>
                    <a:lnTo>
                      <a:pt x="218" y="27"/>
                    </a:lnTo>
                    <a:lnTo>
                      <a:pt x="218" y="29"/>
                    </a:lnTo>
                    <a:lnTo>
                      <a:pt x="216" y="29"/>
                    </a:lnTo>
                    <a:lnTo>
                      <a:pt x="216" y="31"/>
                    </a:lnTo>
                    <a:lnTo>
                      <a:pt x="215" y="33"/>
                    </a:lnTo>
                    <a:lnTo>
                      <a:pt x="213" y="34"/>
                    </a:lnTo>
                    <a:lnTo>
                      <a:pt x="213" y="36"/>
                    </a:lnTo>
                    <a:lnTo>
                      <a:pt x="211" y="36"/>
                    </a:lnTo>
                    <a:lnTo>
                      <a:pt x="211" y="38"/>
                    </a:lnTo>
                    <a:lnTo>
                      <a:pt x="209" y="40"/>
                    </a:lnTo>
                    <a:lnTo>
                      <a:pt x="207" y="42"/>
                    </a:lnTo>
                    <a:lnTo>
                      <a:pt x="205" y="44"/>
                    </a:lnTo>
                    <a:lnTo>
                      <a:pt x="205" y="46"/>
                    </a:lnTo>
                    <a:lnTo>
                      <a:pt x="203" y="48"/>
                    </a:lnTo>
                    <a:lnTo>
                      <a:pt x="201" y="48"/>
                    </a:lnTo>
                    <a:lnTo>
                      <a:pt x="201" y="50"/>
                    </a:lnTo>
                    <a:lnTo>
                      <a:pt x="199" y="52"/>
                    </a:lnTo>
                    <a:lnTo>
                      <a:pt x="197" y="52"/>
                    </a:lnTo>
                    <a:lnTo>
                      <a:pt x="197" y="54"/>
                    </a:lnTo>
                    <a:lnTo>
                      <a:pt x="195" y="56"/>
                    </a:lnTo>
                    <a:lnTo>
                      <a:pt x="195" y="57"/>
                    </a:lnTo>
                    <a:lnTo>
                      <a:pt x="193" y="57"/>
                    </a:lnTo>
                    <a:lnTo>
                      <a:pt x="193" y="59"/>
                    </a:lnTo>
                    <a:lnTo>
                      <a:pt x="192" y="61"/>
                    </a:lnTo>
                    <a:lnTo>
                      <a:pt x="192" y="63"/>
                    </a:lnTo>
                    <a:lnTo>
                      <a:pt x="190" y="65"/>
                    </a:lnTo>
                    <a:lnTo>
                      <a:pt x="190" y="67"/>
                    </a:lnTo>
                    <a:lnTo>
                      <a:pt x="188" y="69"/>
                    </a:lnTo>
                    <a:lnTo>
                      <a:pt x="188" y="71"/>
                    </a:lnTo>
                    <a:lnTo>
                      <a:pt x="186" y="71"/>
                    </a:lnTo>
                    <a:lnTo>
                      <a:pt x="186" y="73"/>
                    </a:lnTo>
                    <a:lnTo>
                      <a:pt x="184" y="77"/>
                    </a:lnTo>
                    <a:lnTo>
                      <a:pt x="184" y="79"/>
                    </a:lnTo>
                    <a:lnTo>
                      <a:pt x="182" y="81"/>
                    </a:lnTo>
                    <a:lnTo>
                      <a:pt x="182" y="82"/>
                    </a:lnTo>
                    <a:lnTo>
                      <a:pt x="180" y="86"/>
                    </a:lnTo>
                    <a:lnTo>
                      <a:pt x="178" y="90"/>
                    </a:lnTo>
                    <a:lnTo>
                      <a:pt x="176" y="92"/>
                    </a:lnTo>
                    <a:lnTo>
                      <a:pt x="174" y="96"/>
                    </a:lnTo>
                    <a:lnTo>
                      <a:pt x="174" y="100"/>
                    </a:lnTo>
                    <a:lnTo>
                      <a:pt x="172" y="105"/>
                    </a:lnTo>
                    <a:lnTo>
                      <a:pt x="170" y="109"/>
                    </a:lnTo>
                    <a:lnTo>
                      <a:pt x="168" y="113"/>
                    </a:lnTo>
                    <a:lnTo>
                      <a:pt x="167" y="117"/>
                    </a:lnTo>
                    <a:lnTo>
                      <a:pt x="165" y="121"/>
                    </a:lnTo>
                    <a:lnTo>
                      <a:pt x="163" y="125"/>
                    </a:lnTo>
                    <a:lnTo>
                      <a:pt x="161" y="127"/>
                    </a:lnTo>
                    <a:lnTo>
                      <a:pt x="159" y="130"/>
                    </a:lnTo>
                    <a:lnTo>
                      <a:pt x="157" y="134"/>
                    </a:lnTo>
                    <a:lnTo>
                      <a:pt x="157" y="136"/>
                    </a:lnTo>
                    <a:lnTo>
                      <a:pt x="155" y="140"/>
                    </a:lnTo>
                    <a:lnTo>
                      <a:pt x="153" y="142"/>
                    </a:lnTo>
                    <a:lnTo>
                      <a:pt x="151" y="146"/>
                    </a:lnTo>
                    <a:lnTo>
                      <a:pt x="151" y="148"/>
                    </a:lnTo>
                    <a:lnTo>
                      <a:pt x="149" y="150"/>
                    </a:lnTo>
                    <a:lnTo>
                      <a:pt x="147" y="152"/>
                    </a:lnTo>
                    <a:lnTo>
                      <a:pt x="147" y="153"/>
                    </a:lnTo>
                    <a:lnTo>
                      <a:pt x="145" y="153"/>
                    </a:lnTo>
                    <a:lnTo>
                      <a:pt x="145" y="155"/>
                    </a:lnTo>
                    <a:lnTo>
                      <a:pt x="144" y="155"/>
                    </a:lnTo>
                    <a:lnTo>
                      <a:pt x="142" y="157"/>
                    </a:lnTo>
                    <a:lnTo>
                      <a:pt x="142" y="155"/>
                    </a:lnTo>
                    <a:lnTo>
                      <a:pt x="140" y="153"/>
                    </a:lnTo>
                    <a:lnTo>
                      <a:pt x="140" y="152"/>
                    </a:lnTo>
                    <a:lnTo>
                      <a:pt x="140" y="150"/>
                    </a:lnTo>
                    <a:lnTo>
                      <a:pt x="140" y="148"/>
                    </a:lnTo>
                    <a:lnTo>
                      <a:pt x="140" y="146"/>
                    </a:lnTo>
                    <a:lnTo>
                      <a:pt x="140" y="142"/>
                    </a:lnTo>
                    <a:lnTo>
                      <a:pt x="140" y="138"/>
                    </a:lnTo>
                    <a:lnTo>
                      <a:pt x="142" y="136"/>
                    </a:lnTo>
                    <a:lnTo>
                      <a:pt x="142" y="134"/>
                    </a:lnTo>
                    <a:lnTo>
                      <a:pt x="142" y="130"/>
                    </a:lnTo>
                    <a:lnTo>
                      <a:pt x="142" y="129"/>
                    </a:lnTo>
                    <a:lnTo>
                      <a:pt x="142" y="127"/>
                    </a:lnTo>
                    <a:lnTo>
                      <a:pt x="142" y="125"/>
                    </a:lnTo>
                    <a:lnTo>
                      <a:pt x="142" y="123"/>
                    </a:lnTo>
                    <a:lnTo>
                      <a:pt x="142" y="121"/>
                    </a:lnTo>
                    <a:lnTo>
                      <a:pt x="140" y="119"/>
                    </a:lnTo>
                    <a:lnTo>
                      <a:pt x="140" y="117"/>
                    </a:lnTo>
                    <a:lnTo>
                      <a:pt x="140" y="115"/>
                    </a:lnTo>
                    <a:lnTo>
                      <a:pt x="140" y="113"/>
                    </a:lnTo>
                    <a:lnTo>
                      <a:pt x="140" y="111"/>
                    </a:lnTo>
                    <a:lnTo>
                      <a:pt x="140" y="109"/>
                    </a:lnTo>
                    <a:lnTo>
                      <a:pt x="138" y="109"/>
                    </a:lnTo>
                    <a:lnTo>
                      <a:pt x="138" y="107"/>
                    </a:lnTo>
                    <a:lnTo>
                      <a:pt x="138" y="105"/>
                    </a:lnTo>
                    <a:lnTo>
                      <a:pt x="138" y="104"/>
                    </a:lnTo>
                    <a:lnTo>
                      <a:pt x="136" y="102"/>
                    </a:lnTo>
                    <a:lnTo>
                      <a:pt x="136" y="100"/>
                    </a:lnTo>
                    <a:lnTo>
                      <a:pt x="136" y="98"/>
                    </a:lnTo>
                    <a:lnTo>
                      <a:pt x="136" y="96"/>
                    </a:lnTo>
                    <a:lnTo>
                      <a:pt x="136" y="94"/>
                    </a:lnTo>
                    <a:lnTo>
                      <a:pt x="136" y="92"/>
                    </a:lnTo>
                    <a:lnTo>
                      <a:pt x="136" y="90"/>
                    </a:lnTo>
                    <a:lnTo>
                      <a:pt x="134" y="90"/>
                    </a:lnTo>
                    <a:lnTo>
                      <a:pt x="134" y="88"/>
                    </a:lnTo>
                    <a:lnTo>
                      <a:pt x="132" y="86"/>
                    </a:lnTo>
                    <a:lnTo>
                      <a:pt x="130" y="84"/>
                    </a:lnTo>
                    <a:lnTo>
                      <a:pt x="128" y="84"/>
                    </a:lnTo>
                    <a:lnTo>
                      <a:pt x="128" y="82"/>
                    </a:lnTo>
                    <a:lnTo>
                      <a:pt x="126" y="82"/>
                    </a:lnTo>
                    <a:lnTo>
                      <a:pt x="124" y="82"/>
                    </a:lnTo>
                    <a:lnTo>
                      <a:pt x="122" y="82"/>
                    </a:lnTo>
                    <a:lnTo>
                      <a:pt x="121" y="82"/>
                    </a:lnTo>
                    <a:lnTo>
                      <a:pt x="119" y="82"/>
                    </a:lnTo>
                    <a:lnTo>
                      <a:pt x="117" y="82"/>
                    </a:lnTo>
                    <a:lnTo>
                      <a:pt x="115" y="82"/>
                    </a:lnTo>
                    <a:lnTo>
                      <a:pt x="111" y="84"/>
                    </a:lnTo>
                    <a:lnTo>
                      <a:pt x="109" y="86"/>
                    </a:lnTo>
                    <a:lnTo>
                      <a:pt x="107" y="86"/>
                    </a:lnTo>
                    <a:lnTo>
                      <a:pt x="105" y="90"/>
                    </a:lnTo>
                    <a:lnTo>
                      <a:pt x="103" y="92"/>
                    </a:lnTo>
                    <a:lnTo>
                      <a:pt x="99" y="94"/>
                    </a:lnTo>
                    <a:lnTo>
                      <a:pt x="97" y="98"/>
                    </a:lnTo>
                    <a:lnTo>
                      <a:pt x="96" y="102"/>
                    </a:lnTo>
                    <a:lnTo>
                      <a:pt x="94" y="105"/>
                    </a:lnTo>
                    <a:lnTo>
                      <a:pt x="92" y="109"/>
                    </a:lnTo>
                    <a:lnTo>
                      <a:pt x="88" y="115"/>
                    </a:lnTo>
                    <a:lnTo>
                      <a:pt x="86" y="121"/>
                    </a:lnTo>
                    <a:lnTo>
                      <a:pt x="84" y="127"/>
                    </a:lnTo>
                    <a:lnTo>
                      <a:pt x="82" y="134"/>
                    </a:lnTo>
                    <a:lnTo>
                      <a:pt x="80" y="140"/>
                    </a:lnTo>
                    <a:lnTo>
                      <a:pt x="78" y="148"/>
                    </a:lnTo>
                    <a:lnTo>
                      <a:pt x="76" y="153"/>
                    </a:lnTo>
                    <a:lnTo>
                      <a:pt x="74" y="159"/>
                    </a:lnTo>
                    <a:lnTo>
                      <a:pt x="73" y="163"/>
                    </a:lnTo>
                    <a:lnTo>
                      <a:pt x="71" y="167"/>
                    </a:lnTo>
                    <a:lnTo>
                      <a:pt x="71" y="171"/>
                    </a:lnTo>
                    <a:lnTo>
                      <a:pt x="69" y="175"/>
                    </a:lnTo>
                    <a:lnTo>
                      <a:pt x="67" y="178"/>
                    </a:lnTo>
                    <a:lnTo>
                      <a:pt x="65" y="180"/>
                    </a:lnTo>
                    <a:lnTo>
                      <a:pt x="65" y="182"/>
                    </a:lnTo>
                    <a:lnTo>
                      <a:pt x="63" y="184"/>
                    </a:lnTo>
                    <a:lnTo>
                      <a:pt x="61" y="186"/>
                    </a:lnTo>
                    <a:lnTo>
                      <a:pt x="59" y="188"/>
                    </a:lnTo>
                    <a:lnTo>
                      <a:pt x="57" y="188"/>
                    </a:lnTo>
                    <a:lnTo>
                      <a:pt x="55" y="188"/>
                    </a:lnTo>
                    <a:lnTo>
                      <a:pt x="55" y="186"/>
                    </a:lnTo>
                    <a:lnTo>
                      <a:pt x="53" y="184"/>
                    </a:lnTo>
                    <a:lnTo>
                      <a:pt x="53" y="182"/>
                    </a:lnTo>
                    <a:lnTo>
                      <a:pt x="53" y="180"/>
                    </a:lnTo>
                    <a:lnTo>
                      <a:pt x="53" y="178"/>
                    </a:lnTo>
                    <a:lnTo>
                      <a:pt x="51" y="177"/>
                    </a:lnTo>
                    <a:lnTo>
                      <a:pt x="51" y="175"/>
                    </a:lnTo>
                    <a:lnTo>
                      <a:pt x="51" y="173"/>
                    </a:lnTo>
                    <a:lnTo>
                      <a:pt x="51" y="169"/>
                    </a:lnTo>
                    <a:lnTo>
                      <a:pt x="51" y="167"/>
                    </a:lnTo>
                    <a:lnTo>
                      <a:pt x="51" y="163"/>
                    </a:lnTo>
                    <a:lnTo>
                      <a:pt x="51" y="161"/>
                    </a:lnTo>
                    <a:close/>
                  </a:path>
                </a:pathLst>
              </a:custGeom>
              <a:solidFill>
                <a:srgbClr val="6BBF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48" name="Freeform 924"/>
              <p:cNvSpPr>
                <a:spLocks noChangeAspect="1"/>
              </p:cNvSpPr>
              <p:nvPr/>
            </p:nvSpPr>
            <p:spPr bwMode="auto">
              <a:xfrm>
                <a:off x="1618" y="3373"/>
                <a:ext cx="156" cy="121"/>
              </a:xfrm>
              <a:custGeom>
                <a:avLst/>
                <a:gdLst>
                  <a:gd name="T0" fmla="*/ 2 w 206"/>
                  <a:gd name="T1" fmla="*/ 1 h 173"/>
                  <a:gd name="T2" fmla="*/ 2 w 206"/>
                  <a:gd name="T3" fmla="*/ 1 h 173"/>
                  <a:gd name="T4" fmla="*/ 2 w 206"/>
                  <a:gd name="T5" fmla="*/ 1 h 173"/>
                  <a:gd name="T6" fmla="*/ 2 w 206"/>
                  <a:gd name="T7" fmla="*/ 1 h 173"/>
                  <a:gd name="T8" fmla="*/ 2 w 206"/>
                  <a:gd name="T9" fmla="*/ 2 h 173"/>
                  <a:gd name="T10" fmla="*/ 2 w 206"/>
                  <a:gd name="T11" fmla="*/ 2 h 173"/>
                  <a:gd name="T12" fmla="*/ 0 w 206"/>
                  <a:gd name="T13" fmla="*/ 2 h 173"/>
                  <a:gd name="T14" fmla="*/ 0 w 206"/>
                  <a:gd name="T15" fmla="*/ 1 h 173"/>
                  <a:gd name="T16" fmla="*/ 2 w 206"/>
                  <a:gd name="T17" fmla="*/ 1 h 173"/>
                  <a:gd name="T18" fmla="*/ 2 w 206"/>
                  <a:gd name="T19" fmla="*/ 1 h 173"/>
                  <a:gd name="T20" fmla="*/ 2 w 206"/>
                  <a:gd name="T21" fmla="*/ 1 h 173"/>
                  <a:gd name="T22" fmla="*/ 2 w 206"/>
                  <a:gd name="T23" fmla="*/ 1 h 173"/>
                  <a:gd name="T24" fmla="*/ 2 w 206"/>
                  <a:gd name="T25" fmla="*/ 1 h 173"/>
                  <a:gd name="T26" fmla="*/ 2 w 206"/>
                  <a:gd name="T27" fmla="*/ 1 h 173"/>
                  <a:gd name="T28" fmla="*/ 2 w 206"/>
                  <a:gd name="T29" fmla="*/ 1 h 173"/>
                  <a:gd name="T30" fmla="*/ 2 w 206"/>
                  <a:gd name="T31" fmla="*/ 1 h 173"/>
                  <a:gd name="T32" fmla="*/ 2 w 206"/>
                  <a:gd name="T33" fmla="*/ 1 h 173"/>
                  <a:gd name="T34" fmla="*/ 2 w 206"/>
                  <a:gd name="T35" fmla="*/ 1 h 173"/>
                  <a:gd name="T36" fmla="*/ 2 w 206"/>
                  <a:gd name="T37" fmla="*/ 1 h 173"/>
                  <a:gd name="T38" fmla="*/ 2 w 206"/>
                  <a:gd name="T39" fmla="*/ 0 h 173"/>
                  <a:gd name="T40" fmla="*/ 3 w 206"/>
                  <a:gd name="T41" fmla="*/ 0 h 173"/>
                  <a:gd name="T42" fmla="*/ 4 w 206"/>
                  <a:gd name="T43" fmla="*/ 1 h 173"/>
                  <a:gd name="T44" fmla="*/ 4 w 206"/>
                  <a:gd name="T45" fmla="*/ 1 h 173"/>
                  <a:gd name="T46" fmla="*/ 5 w 206"/>
                  <a:gd name="T47" fmla="*/ 1 h 173"/>
                  <a:gd name="T48" fmla="*/ 5 w 206"/>
                  <a:gd name="T49" fmla="*/ 1 h 173"/>
                  <a:gd name="T50" fmla="*/ 5 w 206"/>
                  <a:gd name="T51" fmla="*/ 1 h 173"/>
                  <a:gd name="T52" fmla="*/ 6 w 206"/>
                  <a:gd name="T53" fmla="*/ 1 h 173"/>
                  <a:gd name="T54" fmla="*/ 6 w 206"/>
                  <a:gd name="T55" fmla="*/ 1 h 173"/>
                  <a:gd name="T56" fmla="*/ 6 w 206"/>
                  <a:gd name="T57" fmla="*/ 1 h 173"/>
                  <a:gd name="T58" fmla="*/ 7 w 206"/>
                  <a:gd name="T59" fmla="*/ 1 h 173"/>
                  <a:gd name="T60" fmla="*/ 8 w 206"/>
                  <a:gd name="T61" fmla="*/ 1 h 173"/>
                  <a:gd name="T62" fmla="*/ 7 w 206"/>
                  <a:gd name="T63" fmla="*/ 1 h 173"/>
                  <a:gd name="T64" fmla="*/ 6 w 206"/>
                  <a:gd name="T65" fmla="*/ 1 h 173"/>
                  <a:gd name="T66" fmla="*/ 6 w 206"/>
                  <a:gd name="T67" fmla="*/ 1 h 173"/>
                  <a:gd name="T68" fmla="*/ 6 w 206"/>
                  <a:gd name="T69" fmla="*/ 1 h 173"/>
                  <a:gd name="T70" fmla="*/ 6 w 206"/>
                  <a:gd name="T71" fmla="*/ 1 h 173"/>
                  <a:gd name="T72" fmla="*/ 6 w 206"/>
                  <a:gd name="T73" fmla="*/ 1 h 173"/>
                  <a:gd name="T74" fmla="*/ 6 w 206"/>
                  <a:gd name="T75" fmla="*/ 1 h 173"/>
                  <a:gd name="T76" fmla="*/ 5 w 206"/>
                  <a:gd name="T77" fmla="*/ 1 h 173"/>
                  <a:gd name="T78" fmla="*/ 5 w 206"/>
                  <a:gd name="T79" fmla="*/ 2 h 173"/>
                  <a:gd name="T80" fmla="*/ 5 w 206"/>
                  <a:gd name="T81" fmla="*/ 1 h 173"/>
                  <a:gd name="T82" fmla="*/ 5 w 206"/>
                  <a:gd name="T83" fmla="*/ 1 h 173"/>
                  <a:gd name="T84" fmla="*/ 5 w 206"/>
                  <a:gd name="T85" fmla="*/ 1 h 173"/>
                  <a:gd name="T86" fmla="*/ 5 w 206"/>
                  <a:gd name="T87" fmla="*/ 1 h 173"/>
                  <a:gd name="T88" fmla="*/ 5 w 206"/>
                  <a:gd name="T89" fmla="*/ 1 h 173"/>
                  <a:gd name="T90" fmla="*/ 5 w 206"/>
                  <a:gd name="T91" fmla="*/ 1 h 173"/>
                  <a:gd name="T92" fmla="*/ 5 w 206"/>
                  <a:gd name="T93" fmla="*/ 1 h 173"/>
                  <a:gd name="T94" fmla="*/ 4 w 206"/>
                  <a:gd name="T95" fmla="*/ 1 h 173"/>
                  <a:gd name="T96" fmla="*/ 4 w 206"/>
                  <a:gd name="T97" fmla="*/ 1 h 173"/>
                  <a:gd name="T98" fmla="*/ 3 w 206"/>
                  <a:gd name="T99" fmla="*/ 1 h 173"/>
                  <a:gd name="T100" fmla="*/ 3 w 206"/>
                  <a:gd name="T101" fmla="*/ 2 h 173"/>
                  <a:gd name="T102" fmla="*/ 2 w 206"/>
                  <a:gd name="T103" fmla="*/ 2 h 173"/>
                  <a:gd name="T104" fmla="*/ 2 w 206"/>
                  <a:gd name="T105" fmla="*/ 2 h 173"/>
                  <a:gd name="T106" fmla="*/ 2 w 206"/>
                  <a:gd name="T107" fmla="*/ 2 h 17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06"/>
                  <a:gd name="T163" fmla="*/ 0 h 173"/>
                  <a:gd name="T164" fmla="*/ 206 w 206"/>
                  <a:gd name="T165" fmla="*/ 173 h 17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06" h="173">
                    <a:moveTo>
                      <a:pt x="48" y="148"/>
                    </a:moveTo>
                    <a:lnTo>
                      <a:pt x="48" y="144"/>
                    </a:lnTo>
                    <a:lnTo>
                      <a:pt x="48" y="142"/>
                    </a:lnTo>
                    <a:lnTo>
                      <a:pt x="48" y="138"/>
                    </a:lnTo>
                    <a:lnTo>
                      <a:pt x="48" y="136"/>
                    </a:lnTo>
                    <a:lnTo>
                      <a:pt x="46" y="134"/>
                    </a:lnTo>
                    <a:lnTo>
                      <a:pt x="46" y="132"/>
                    </a:lnTo>
                    <a:lnTo>
                      <a:pt x="46" y="129"/>
                    </a:lnTo>
                    <a:lnTo>
                      <a:pt x="46" y="127"/>
                    </a:lnTo>
                    <a:lnTo>
                      <a:pt x="44" y="125"/>
                    </a:lnTo>
                    <a:lnTo>
                      <a:pt x="43" y="123"/>
                    </a:lnTo>
                    <a:lnTo>
                      <a:pt x="43" y="121"/>
                    </a:lnTo>
                    <a:lnTo>
                      <a:pt x="41" y="119"/>
                    </a:lnTo>
                    <a:lnTo>
                      <a:pt x="39" y="119"/>
                    </a:lnTo>
                    <a:lnTo>
                      <a:pt x="39" y="117"/>
                    </a:lnTo>
                    <a:lnTo>
                      <a:pt x="37" y="117"/>
                    </a:lnTo>
                    <a:lnTo>
                      <a:pt x="35" y="117"/>
                    </a:lnTo>
                    <a:lnTo>
                      <a:pt x="33" y="117"/>
                    </a:lnTo>
                    <a:lnTo>
                      <a:pt x="31" y="119"/>
                    </a:lnTo>
                    <a:lnTo>
                      <a:pt x="29" y="119"/>
                    </a:lnTo>
                    <a:lnTo>
                      <a:pt x="27" y="121"/>
                    </a:lnTo>
                    <a:lnTo>
                      <a:pt x="25" y="123"/>
                    </a:lnTo>
                    <a:lnTo>
                      <a:pt x="25" y="125"/>
                    </a:lnTo>
                    <a:lnTo>
                      <a:pt x="23" y="127"/>
                    </a:lnTo>
                    <a:lnTo>
                      <a:pt x="21" y="129"/>
                    </a:lnTo>
                    <a:lnTo>
                      <a:pt x="19" y="130"/>
                    </a:lnTo>
                    <a:lnTo>
                      <a:pt x="18" y="134"/>
                    </a:lnTo>
                    <a:lnTo>
                      <a:pt x="16" y="138"/>
                    </a:lnTo>
                    <a:lnTo>
                      <a:pt x="14" y="140"/>
                    </a:lnTo>
                    <a:lnTo>
                      <a:pt x="12" y="144"/>
                    </a:lnTo>
                    <a:lnTo>
                      <a:pt x="10" y="148"/>
                    </a:lnTo>
                    <a:lnTo>
                      <a:pt x="8" y="150"/>
                    </a:lnTo>
                    <a:lnTo>
                      <a:pt x="8" y="152"/>
                    </a:lnTo>
                    <a:lnTo>
                      <a:pt x="6" y="153"/>
                    </a:lnTo>
                    <a:lnTo>
                      <a:pt x="4" y="155"/>
                    </a:lnTo>
                    <a:lnTo>
                      <a:pt x="4" y="157"/>
                    </a:lnTo>
                    <a:lnTo>
                      <a:pt x="2" y="157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0" y="153"/>
                    </a:lnTo>
                    <a:lnTo>
                      <a:pt x="0" y="152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0"/>
                    </a:lnTo>
                    <a:lnTo>
                      <a:pt x="2" y="129"/>
                    </a:lnTo>
                    <a:lnTo>
                      <a:pt x="2" y="127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4" y="107"/>
                    </a:lnTo>
                    <a:lnTo>
                      <a:pt x="4" y="105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6" y="92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4"/>
                    </a:lnTo>
                    <a:lnTo>
                      <a:pt x="8" y="82"/>
                    </a:lnTo>
                    <a:lnTo>
                      <a:pt x="8" y="81"/>
                    </a:lnTo>
                    <a:lnTo>
                      <a:pt x="8" y="79"/>
                    </a:lnTo>
                    <a:lnTo>
                      <a:pt x="8" y="75"/>
                    </a:lnTo>
                    <a:lnTo>
                      <a:pt x="10" y="73"/>
                    </a:lnTo>
                    <a:lnTo>
                      <a:pt x="10" y="71"/>
                    </a:lnTo>
                    <a:lnTo>
                      <a:pt x="10" y="67"/>
                    </a:lnTo>
                    <a:lnTo>
                      <a:pt x="12" y="65"/>
                    </a:lnTo>
                    <a:lnTo>
                      <a:pt x="12" y="63"/>
                    </a:lnTo>
                    <a:lnTo>
                      <a:pt x="12" y="59"/>
                    </a:lnTo>
                    <a:lnTo>
                      <a:pt x="14" y="57"/>
                    </a:lnTo>
                    <a:lnTo>
                      <a:pt x="14" y="56"/>
                    </a:lnTo>
                    <a:lnTo>
                      <a:pt x="16" y="54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3" y="34"/>
                    </a:lnTo>
                    <a:lnTo>
                      <a:pt x="23" y="33"/>
                    </a:lnTo>
                    <a:lnTo>
                      <a:pt x="25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7" y="25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1" y="21"/>
                    </a:lnTo>
                    <a:lnTo>
                      <a:pt x="33" y="19"/>
                    </a:lnTo>
                    <a:lnTo>
                      <a:pt x="35" y="17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1" y="9"/>
                    </a:lnTo>
                    <a:lnTo>
                      <a:pt x="43" y="9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90" y="2"/>
                    </a:lnTo>
                    <a:lnTo>
                      <a:pt x="92" y="4"/>
                    </a:lnTo>
                    <a:lnTo>
                      <a:pt x="94" y="4"/>
                    </a:lnTo>
                    <a:lnTo>
                      <a:pt x="96" y="4"/>
                    </a:lnTo>
                    <a:lnTo>
                      <a:pt x="100" y="6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8" y="8"/>
                    </a:lnTo>
                    <a:lnTo>
                      <a:pt x="110" y="8"/>
                    </a:lnTo>
                    <a:lnTo>
                      <a:pt x="112" y="9"/>
                    </a:lnTo>
                    <a:lnTo>
                      <a:pt x="115" y="9"/>
                    </a:lnTo>
                    <a:lnTo>
                      <a:pt x="117" y="11"/>
                    </a:lnTo>
                    <a:lnTo>
                      <a:pt x="119" y="11"/>
                    </a:lnTo>
                    <a:lnTo>
                      <a:pt x="121" y="11"/>
                    </a:lnTo>
                    <a:lnTo>
                      <a:pt x="125" y="13"/>
                    </a:lnTo>
                    <a:lnTo>
                      <a:pt x="127" y="13"/>
                    </a:lnTo>
                    <a:lnTo>
                      <a:pt x="129" y="15"/>
                    </a:lnTo>
                    <a:lnTo>
                      <a:pt x="133" y="15"/>
                    </a:lnTo>
                    <a:lnTo>
                      <a:pt x="135" y="17"/>
                    </a:lnTo>
                    <a:lnTo>
                      <a:pt x="137" y="17"/>
                    </a:lnTo>
                    <a:lnTo>
                      <a:pt x="138" y="17"/>
                    </a:lnTo>
                    <a:lnTo>
                      <a:pt x="140" y="19"/>
                    </a:lnTo>
                    <a:lnTo>
                      <a:pt x="144" y="19"/>
                    </a:lnTo>
                    <a:lnTo>
                      <a:pt x="146" y="19"/>
                    </a:lnTo>
                    <a:lnTo>
                      <a:pt x="148" y="21"/>
                    </a:lnTo>
                    <a:lnTo>
                      <a:pt x="150" y="21"/>
                    </a:lnTo>
                    <a:lnTo>
                      <a:pt x="152" y="21"/>
                    </a:lnTo>
                    <a:lnTo>
                      <a:pt x="154" y="21"/>
                    </a:lnTo>
                    <a:lnTo>
                      <a:pt x="156" y="23"/>
                    </a:lnTo>
                    <a:lnTo>
                      <a:pt x="158" y="23"/>
                    </a:lnTo>
                    <a:lnTo>
                      <a:pt x="161" y="23"/>
                    </a:lnTo>
                    <a:lnTo>
                      <a:pt x="163" y="23"/>
                    </a:lnTo>
                    <a:lnTo>
                      <a:pt x="165" y="23"/>
                    </a:lnTo>
                    <a:lnTo>
                      <a:pt x="167" y="23"/>
                    </a:lnTo>
                    <a:lnTo>
                      <a:pt x="169" y="25"/>
                    </a:lnTo>
                    <a:lnTo>
                      <a:pt x="171" y="25"/>
                    </a:lnTo>
                    <a:lnTo>
                      <a:pt x="173" y="25"/>
                    </a:lnTo>
                    <a:lnTo>
                      <a:pt x="175" y="25"/>
                    </a:lnTo>
                    <a:lnTo>
                      <a:pt x="179" y="25"/>
                    </a:lnTo>
                    <a:lnTo>
                      <a:pt x="181" y="25"/>
                    </a:lnTo>
                    <a:lnTo>
                      <a:pt x="183" y="25"/>
                    </a:lnTo>
                    <a:lnTo>
                      <a:pt x="185" y="25"/>
                    </a:lnTo>
                    <a:lnTo>
                      <a:pt x="186" y="25"/>
                    </a:lnTo>
                    <a:lnTo>
                      <a:pt x="188" y="25"/>
                    </a:lnTo>
                    <a:lnTo>
                      <a:pt x="190" y="25"/>
                    </a:lnTo>
                    <a:lnTo>
                      <a:pt x="194" y="25"/>
                    </a:lnTo>
                    <a:lnTo>
                      <a:pt x="196" y="25"/>
                    </a:lnTo>
                    <a:lnTo>
                      <a:pt x="198" y="25"/>
                    </a:lnTo>
                    <a:lnTo>
                      <a:pt x="200" y="25"/>
                    </a:lnTo>
                    <a:lnTo>
                      <a:pt x="202" y="25"/>
                    </a:lnTo>
                    <a:lnTo>
                      <a:pt x="204" y="25"/>
                    </a:lnTo>
                    <a:lnTo>
                      <a:pt x="204" y="27"/>
                    </a:lnTo>
                    <a:lnTo>
                      <a:pt x="206" y="27"/>
                    </a:lnTo>
                    <a:lnTo>
                      <a:pt x="206" y="29"/>
                    </a:lnTo>
                    <a:lnTo>
                      <a:pt x="206" y="31"/>
                    </a:lnTo>
                    <a:lnTo>
                      <a:pt x="204" y="31"/>
                    </a:lnTo>
                    <a:lnTo>
                      <a:pt x="204" y="33"/>
                    </a:lnTo>
                    <a:lnTo>
                      <a:pt x="202" y="34"/>
                    </a:lnTo>
                    <a:lnTo>
                      <a:pt x="200" y="36"/>
                    </a:lnTo>
                    <a:lnTo>
                      <a:pt x="198" y="38"/>
                    </a:lnTo>
                    <a:lnTo>
                      <a:pt x="196" y="40"/>
                    </a:lnTo>
                    <a:lnTo>
                      <a:pt x="194" y="42"/>
                    </a:lnTo>
                    <a:lnTo>
                      <a:pt x="194" y="44"/>
                    </a:lnTo>
                    <a:lnTo>
                      <a:pt x="192" y="46"/>
                    </a:lnTo>
                    <a:lnTo>
                      <a:pt x="190" y="48"/>
                    </a:lnTo>
                    <a:lnTo>
                      <a:pt x="188" y="48"/>
                    </a:lnTo>
                    <a:lnTo>
                      <a:pt x="188" y="50"/>
                    </a:lnTo>
                    <a:lnTo>
                      <a:pt x="186" y="52"/>
                    </a:lnTo>
                    <a:lnTo>
                      <a:pt x="185" y="54"/>
                    </a:lnTo>
                    <a:lnTo>
                      <a:pt x="183" y="56"/>
                    </a:lnTo>
                    <a:lnTo>
                      <a:pt x="183" y="57"/>
                    </a:lnTo>
                    <a:lnTo>
                      <a:pt x="181" y="57"/>
                    </a:lnTo>
                    <a:lnTo>
                      <a:pt x="181" y="59"/>
                    </a:lnTo>
                    <a:lnTo>
                      <a:pt x="179" y="59"/>
                    </a:lnTo>
                    <a:lnTo>
                      <a:pt x="179" y="61"/>
                    </a:lnTo>
                    <a:lnTo>
                      <a:pt x="177" y="63"/>
                    </a:lnTo>
                    <a:lnTo>
                      <a:pt x="177" y="65"/>
                    </a:lnTo>
                    <a:lnTo>
                      <a:pt x="177" y="67"/>
                    </a:lnTo>
                    <a:lnTo>
                      <a:pt x="175" y="69"/>
                    </a:lnTo>
                    <a:lnTo>
                      <a:pt x="175" y="71"/>
                    </a:lnTo>
                    <a:lnTo>
                      <a:pt x="173" y="73"/>
                    </a:lnTo>
                    <a:lnTo>
                      <a:pt x="173" y="75"/>
                    </a:lnTo>
                    <a:lnTo>
                      <a:pt x="171" y="77"/>
                    </a:lnTo>
                    <a:lnTo>
                      <a:pt x="171" y="79"/>
                    </a:lnTo>
                    <a:lnTo>
                      <a:pt x="169" y="82"/>
                    </a:lnTo>
                    <a:lnTo>
                      <a:pt x="167" y="86"/>
                    </a:lnTo>
                    <a:lnTo>
                      <a:pt x="165" y="90"/>
                    </a:lnTo>
                    <a:lnTo>
                      <a:pt x="163" y="94"/>
                    </a:lnTo>
                    <a:lnTo>
                      <a:pt x="161" y="98"/>
                    </a:lnTo>
                    <a:lnTo>
                      <a:pt x="160" y="102"/>
                    </a:lnTo>
                    <a:lnTo>
                      <a:pt x="160" y="105"/>
                    </a:lnTo>
                    <a:lnTo>
                      <a:pt x="158" y="109"/>
                    </a:lnTo>
                    <a:lnTo>
                      <a:pt x="156" y="113"/>
                    </a:lnTo>
                    <a:lnTo>
                      <a:pt x="154" y="115"/>
                    </a:lnTo>
                    <a:lnTo>
                      <a:pt x="152" y="119"/>
                    </a:lnTo>
                    <a:lnTo>
                      <a:pt x="152" y="123"/>
                    </a:lnTo>
                    <a:lnTo>
                      <a:pt x="150" y="125"/>
                    </a:lnTo>
                    <a:lnTo>
                      <a:pt x="148" y="129"/>
                    </a:lnTo>
                    <a:lnTo>
                      <a:pt x="148" y="130"/>
                    </a:lnTo>
                    <a:lnTo>
                      <a:pt x="146" y="132"/>
                    </a:lnTo>
                    <a:lnTo>
                      <a:pt x="146" y="134"/>
                    </a:lnTo>
                    <a:lnTo>
                      <a:pt x="144" y="136"/>
                    </a:lnTo>
                    <a:lnTo>
                      <a:pt x="144" y="138"/>
                    </a:lnTo>
                    <a:lnTo>
                      <a:pt x="142" y="140"/>
                    </a:lnTo>
                    <a:lnTo>
                      <a:pt x="142" y="142"/>
                    </a:lnTo>
                    <a:lnTo>
                      <a:pt x="140" y="142"/>
                    </a:lnTo>
                    <a:lnTo>
                      <a:pt x="140" y="144"/>
                    </a:lnTo>
                    <a:lnTo>
                      <a:pt x="138" y="144"/>
                    </a:lnTo>
                    <a:lnTo>
                      <a:pt x="138" y="142"/>
                    </a:lnTo>
                    <a:lnTo>
                      <a:pt x="138" y="140"/>
                    </a:lnTo>
                    <a:lnTo>
                      <a:pt x="138" y="138"/>
                    </a:lnTo>
                    <a:lnTo>
                      <a:pt x="138" y="136"/>
                    </a:lnTo>
                    <a:lnTo>
                      <a:pt x="138" y="132"/>
                    </a:lnTo>
                    <a:lnTo>
                      <a:pt x="138" y="130"/>
                    </a:lnTo>
                    <a:lnTo>
                      <a:pt x="138" y="127"/>
                    </a:lnTo>
                    <a:lnTo>
                      <a:pt x="138" y="123"/>
                    </a:lnTo>
                    <a:lnTo>
                      <a:pt x="140" y="121"/>
                    </a:lnTo>
                    <a:lnTo>
                      <a:pt x="140" y="119"/>
                    </a:lnTo>
                    <a:lnTo>
                      <a:pt x="140" y="117"/>
                    </a:lnTo>
                    <a:lnTo>
                      <a:pt x="140" y="115"/>
                    </a:lnTo>
                    <a:lnTo>
                      <a:pt x="140" y="113"/>
                    </a:lnTo>
                    <a:lnTo>
                      <a:pt x="140" y="111"/>
                    </a:lnTo>
                    <a:lnTo>
                      <a:pt x="140" y="109"/>
                    </a:lnTo>
                    <a:lnTo>
                      <a:pt x="140" y="107"/>
                    </a:lnTo>
                    <a:lnTo>
                      <a:pt x="140" y="105"/>
                    </a:lnTo>
                    <a:lnTo>
                      <a:pt x="138" y="104"/>
                    </a:lnTo>
                    <a:lnTo>
                      <a:pt x="138" y="102"/>
                    </a:lnTo>
                    <a:lnTo>
                      <a:pt x="138" y="100"/>
                    </a:lnTo>
                    <a:lnTo>
                      <a:pt x="138" y="98"/>
                    </a:lnTo>
                    <a:lnTo>
                      <a:pt x="138" y="96"/>
                    </a:lnTo>
                    <a:lnTo>
                      <a:pt x="137" y="94"/>
                    </a:lnTo>
                    <a:lnTo>
                      <a:pt x="137" y="92"/>
                    </a:lnTo>
                    <a:lnTo>
                      <a:pt x="137" y="90"/>
                    </a:lnTo>
                    <a:lnTo>
                      <a:pt x="137" y="88"/>
                    </a:lnTo>
                    <a:lnTo>
                      <a:pt x="135" y="88"/>
                    </a:lnTo>
                    <a:lnTo>
                      <a:pt x="135" y="86"/>
                    </a:lnTo>
                    <a:lnTo>
                      <a:pt x="135" y="84"/>
                    </a:lnTo>
                    <a:lnTo>
                      <a:pt x="135" y="82"/>
                    </a:lnTo>
                    <a:lnTo>
                      <a:pt x="135" y="81"/>
                    </a:lnTo>
                    <a:lnTo>
                      <a:pt x="135" y="79"/>
                    </a:lnTo>
                    <a:lnTo>
                      <a:pt x="135" y="77"/>
                    </a:lnTo>
                    <a:lnTo>
                      <a:pt x="135" y="75"/>
                    </a:lnTo>
                    <a:lnTo>
                      <a:pt x="133" y="75"/>
                    </a:lnTo>
                    <a:lnTo>
                      <a:pt x="133" y="73"/>
                    </a:lnTo>
                    <a:lnTo>
                      <a:pt x="131" y="71"/>
                    </a:lnTo>
                    <a:lnTo>
                      <a:pt x="129" y="71"/>
                    </a:lnTo>
                    <a:lnTo>
                      <a:pt x="127" y="69"/>
                    </a:lnTo>
                    <a:lnTo>
                      <a:pt x="125" y="67"/>
                    </a:lnTo>
                    <a:lnTo>
                      <a:pt x="123" y="67"/>
                    </a:lnTo>
                    <a:lnTo>
                      <a:pt x="121" y="65"/>
                    </a:lnTo>
                    <a:lnTo>
                      <a:pt x="117" y="65"/>
                    </a:lnTo>
                    <a:lnTo>
                      <a:pt x="115" y="65"/>
                    </a:lnTo>
                    <a:lnTo>
                      <a:pt x="114" y="65"/>
                    </a:lnTo>
                    <a:lnTo>
                      <a:pt x="112" y="65"/>
                    </a:lnTo>
                    <a:lnTo>
                      <a:pt x="108" y="65"/>
                    </a:lnTo>
                    <a:lnTo>
                      <a:pt x="106" y="67"/>
                    </a:lnTo>
                    <a:lnTo>
                      <a:pt x="104" y="69"/>
                    </a:lnTo>
                    <a:lnTo>
                      <a:pt x="100" y="69"/>
                    </a:lnTo>
                    <a:lnTo>
                      <a:pt x="98" y="71"/>
                    </a:lnTo>
                    <a:lnTo>
                      <a:pt x="96" y="73"/>
                    </a:lnTo>
                    <a:lnTo>
                      <a:pt x="92" y="77"/>
                    </a:lnTo>
                    <a:lnTo>
                      <a:pt x="90" y="81"/>
                    </a:lnTo>
                    <a:lnTo>
                      <a:pt x="89" y="82"/>
                    </a:lnTo>
                    <a:lnTo>
                      <a:pt x="85" y="88"/>
                    </a:lnTo>
                    <a:lnTo>
                      <a:pt x="83" y="92"/>
                    </a:lnTo>
                    <a:lnTo>
                      <a:pt x="81" y="98"/>
                    </a:lnTo>
                    <a:lnTo>
                      <a:pt x="79" y="102"/>
                    </a:lnTo>
                    <a:lnTo>
                      <a:pt x="77" y="109"/>
                    </a:lnTo>
                    <a:lnTo>
                      <a:pt x="73" y="115"/>
                    </a:lnTo>
                    <a:lnTo>
                      <a:pt x="71" y="123"/>
                    </a:lnTo>
                    <a:lnTo>
                      <a:pt x="69" y="129"/>
                    </a:lnTo>
                    <a:lnTo>
                      <a:pt x="69" y="134"/>
                    </a:lnTo>
                    <a:lnTo>
                      <a:pt x="67" y="140"/>
                    </a:lnTo>
                    <a:lnTo>
                      <a:pt x="66" y="146"/>
                    </a:lnTo>
                    <a:lnTo>
                      <a:pt x="64" y="150"/>
                    </a:lnTo>
                    <a:lnTo>
                      <a:pt x="62" y="153"/>
                    </a:lnTo>
                    <a:lnTo>
                      <a:pt x="62" y="157"/>
                    </a:lnTo>
                    <a:lnTo>
                      <a:pt x="60" y="161"/>
                    </a:lnTo>
                    <a:lnTo>
                      <a:pt x="58" y="163"/>
                    </a:lnTo>
                    <a:lnTo>
                      <a:pt x="58" y="165"/>
                    </a:lnTo>
                    <a:lnTo>
                      <a:pt x="56" y="167"/>
                    </a:lnTo>
                    <a:lnTo>
                      <a:pt x="56" y="169"/>
                    </a:lnTo>
                    <a:lnTo>
                      <a:pt x="54" y="171"/>
                    </a:lnTo>
                    <a:lnTo>
                      <a:pt x="54" y="173"/>
                    </a:lnTo>
                    <a:lnTo>
                      <a:pt x="52" y="173"/>
                    </a:lnTo>
                    <a:lnTo>
                      <a:pt x="50" y="171"/>
                    </a:lnTo>
                    <a:lnTo>
                      <a:pt x="50" y="169"/>
                    </a:lnTo>
                    <a:lnTo>
                      <a:pt x="50" y="167"/>
                    </a:lnTo>
                    <a:lnTo>
                      <a:pt x="48" y="165"/>
                    </a:lnTo>
                    <a:lnTo>
                      <a:pt x="48" y="163"/>
                    </a:lnTo>
                    <a:lnTo>
                      <a:pt x="48" y="161"/>
                    </a:lnTo>
                    <a:lnTo>
                      <a:pt x="48" y="157"/>
                    </a:lnTo>
                    <a:lnTo>
                      <a:pt x="48" y="155"/>
                    </a:lnTo>
                    <a:lnTo>
                      <a:pt x="48" y="153"/>
                    </a:lnTo>
                    <a:lnTo>
                      <a:pt x="48" y="150"/>
                    </a:lnTo>
                    <a:lnTo>
                      <a:pt x="48" y="148"/>
                    </a:lnTo>
                    <a:close/>
                  </a:path>
                </a:pathLst>
              </a:custGeom>
              <a:solidFill>
                <a:srgbClr val="7DD1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49" name="Freeform 925"/>
              <p:cNvSpPr>
                <a:spLocks noChangeAspect="1"/>
              </p:cNvSpPr>
              <p:nvPr/>
            </p:nvSpPr>
            <p:spPr bwMode="auto">
              <a:xfrm>
                <a:off x="1623" y="3375"/>
                <a:ext cx="149" cy="108"/>
              </a:xfrm>
              <a:custGeom>
                <a:avLst/>
                <a:gdLst>
                  <a:gd name="T0" fmla="*/ 2 w 196"/>
                  <a:gd name="T1" fmla="*/ 1 h 155"/>
                  <a:gd name="T2" fmla="*/ 2 w 196"/>
                  <a:gd name="T3" fmla="*/ 1 h 155"/>
                  <a:gd name="T4" fmla="*/ 2 w 196"/>
                  <a:gd name="T5" fmla="*/ 1 h 155"/>
                  <a:gd name="T6" fmla="*/ 2 w 196"/>
                  <a:gd name="T7" fmla="*/ 1 h 155"/>
                  <a:gd name="T8" fmla="*/ 2 w 196"/>
                  <a:gd name="T9" fmla="*/ 1 h 155"/>
                  <a:gd name="T10" fmla="*/ 2 w 196"/>
                  <a:gd name="T11" fmla="*/ 1 h 155"/>
                  <a:gd name="T12" fmla="*/ 2 w 196"/>
                  <a:gd name="T13" fmla="*/ 1 h 155"/>
                  <a:gd name="T14" fmla="*/ 2 w 196"/>
                  <a:gd name="T15" fmla="*/ 1 h 155"/>
                  <a:gd name="T16" fmla="*/ 2 w 196"/>
                  <a:gd name="T17" fmla="*/ 1 h 155"/>
                  <a:gd name="T18" fmla="*/ 2 w 196"/>
                  <a:gd name="T19" fmla="*/ 1 h 155"/>
                  <a:gd name="T20" fmla="*/ 2 w 196"/>
                  <a:gd name="T21" fmla="*/ 1 h 155"/>
                  <a:gd name="T22" fmla="*/ 0 w 196"/>
                  <a:gd name="T23" fmla="*/ 1 h 155"/>
                  <a:gd name="T24" fmla="*/ 0 w 196"/>
                  <a:gd name="T25" fmla="*/ 2 h 155"/>
                  <a:gd name="T26" fmla="*/ 2 w 196"/>
                  <a:gd name="T27" fmla="*/ 1 h 155"/>
                  <a:gd name="T28" fmla="*/ 2 w 196"/>
                  <a:gd name="T29" fmla="*/ 1 h 155"/>
                  <a:gd name="T30" fmla="*/ 2 w 196"/>
                  <a:gd name="T31" fmla="*/ 1 h 155"/>
                  <a:gd name="T32" fmla="*/ 2 w 196"/>
                  <a:gd name="T33" fmla="*/ 1 h 155"/>
                  <a:gd name="T34" fmla="*/ 2 w 196"/>
                  <a:gd name="T35" fmla="*/ 1 h 155"/>
                  <a:gd name="T36" fmla="*/ 2 w 196"/>
                  <a:gd name="T37" fmla="*/ 2 h 155"/>
                  <a:gd name="T38" fmla="*/ 2 w 196"/>
                  <a:gd name="T39" fmla="*/ 2 h 155"/>
                  <a:gd name="T40" fmla="*/ 2 w 196"/>
                  <a:gd name="T41" fmla="*/ 2 h 155"/>
                  <a:gd name="T42" fmla="*/ 2 w 196"/>
                  <a:gd name="T43" fmla="*/ 2 h 155"/>
                  <a:gd name="T44" fmla="*/ 2 w 196"/>
                  <a:gd name="T45" fmla="*/ 1 h 155"/>
                  <a:gd name="T46" fmla="*/ 3 w 196"/>
                  <a:gd name="T47" fmla="*/ 1 h 155"/>
                  <a:gd name="T48" fmla="*/ 4 w 196"/>
                  <a:gd name="T49" fmla="*/ 1 h 155"/>
                  <a:gd name="T50" fmla="*/ 4 w 196"/>
                  <a:gd name="T51" fmla="*/ 1 h 155"/>
                  <a:gd name="T52" fmla="*/ 5 w 196"/>
                  <a:gd name="T53" fmla="*/ 1 h 155"/>
                  <a:gd name="T54" fmla="*/ 5 w 196"/>
                  <a:gd name="T55" fmla="*/ 1 h 155"/>
                  <a:gd name="T56" fmla="*/ 5 w 196"/>
                  <a:gd name="T57" fmla="*/ 1 h 155"/>
                  <a:gd name="T58" fmla="*/ 5 w 196"/>
                  <a:gd name="T59" fmla="*/ 1 h 155"/>
                  <a:gd name="T60" fmla="*/ 5 w 196"/>
                  <a:gd name="T61" fmla="*/ 1 h 155"/>
                  <a:gd name="T62" fmla="*/ 5 w 196"/>
                  <a:gd name="T63" fmla="*/ 1 h 155"/>
                  <a:gd name="T64" fmla="*/ 5 w 196"/>
                  <a:gd name="T65" fmla="*/ 1 h 155"/>
                  <a:gd name="T66" fmla="*/ 5 w 196"/>
                  <a:gd name="T67" fmla="*/ 1 h 155"/>
                  <a:gd name="T68" fmla="*/ 5 w 196"/>
                  <a:gd name="T69" fmla="*/ 1 h 155"/>
                  <a:gd name="T70" fmla="*/ 6 w 196"/>
                  <a:gd name="T71" fmla="*/ 1 h 155"/>
                  <a:gd name="T72" fmla="*/ 6 w 196"/>
                  <a:gd name="T73" fmla="*/ 1 h 155"/>
                  <a:gd name="T74" fmla="*/ 6 w 196"/>
                  <a:gd name="T75" fmla="*/ 1 h 155"/>
                  <a:gd name="T76" fmla="*/ 6 w 196"/>
                  <a:gd name="T77" fmla="*/ 1 h 155"/>
                  <a:gd name="T78" fmla="*/ 7 w 196"/>
                  <a:gd name="T79" fmla="*/ 1 h 155"/>
                  <a:gd name="T80" fmla="*/ 7 w 196"/>
                  <a:gd name="T81" fmla="*/ 1 h 155"/>
                  <a:gd name="T82" fmla="*/ 7 w 196"/>
                  <a:gd name="T83" fmla="*/ 1 h 155"/>
                  <a:gd name="T84" fmla="*/ 7 w 196"/>
                  <a:gd name="T85" fmla="*/ 1 h 155"/>
                  <a:gd name="T86" fmla="*/ 6 w 196"/>
                  <a:gd name="T87" fmla="*/ 1 h 155"/>
                  <a:gd name="T88" fmla="*/ 6 w 196"/>
                  <a:gd name="T89" fmla="*/ 1 h 155"/>
                  <a:gd name="T90" fmla="*/ 6 w 196"/>
                  <a:gd name="T91" fmla="*/ 1 h 155"/>
                  <a:gd name="T92" fmla="*/ 5 w 196"/>
                  <a:gd name="T93" fmla="*/ 1 h 155"/>
                  <a:gd name="T94" fmla="*/ 5 w 196"/>
                  <a:gd name="T95" fmla="*/ 1 h 155"/>
                  <a:gd name="T96" fmla="*/ 4 w 196"/>
                  <a:gd name="T97" fmla="*/ 1 h 155"/>
                  <a:gd name="T98" fmla="*/ 4 w 196"/>
                  <a:gd name="T99" fmla="*/ 1 h 155"/>
                  <a:gd name="T100" fmla="*/ 3 w 196"/>
                  <a:gd name="T101" fmla="*/ 1 h 155"/>
                  <a:gd name="T102" fmla="*/ 3 w 196"/>
                  <a:gd name="T103" fmla="*/ 0 h 155"/>
                  <a:gd name="T104" fmla="*/ 2 w 196"/>
                  <a:gd name="T105" fmla="*/ 0 h 155"/>
                  <a:gd name="T106" fmla="*/ 2 w 196"/>
                  <a:gd name="T107" fmla="*/ 1 h 15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96"/>
                  <a:gd name="T163" fmla="*/ 0 h 155"/>
                  <a:gd name="T164" fmla="*/ 196 w 196"/>
                  <a:gd name="T165" fmla="*/ 155 h 15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96" h="155">
                    <a:moveTo>
                      <a:pt x="48" y="4"/>
                    </a:moveTo>
                    <a:lnTo>
                      <a:pt x="48" y="6"/>
                    </a:lnTo>
                    <a:lnTo>
                      <a:pt x="46" y="6"/>
                    </a:lnTo>
                    <a:lnTo>
                      <a:pt x="44" y="7"/>
                    </a:lnTo>
                    <a:lnTo>
                      <a:pt x="42" y="7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8" y="13"/>
                    </a:lnTo>
                    <a:lnTo>
                      <a:pt x="37" y="13"/>
                    </a:lnTo>
                    <a:lnTo>
                      <a:pt x="37" y="15"/>
                    </a:lnTo>
                    <a:lnTo>
                      <a:pt x="35" y="15"/>
                    </a:lnTo>
                    <a:lnTo>
                      <a:pt x="35" y="17"/>
                    </a:lnTo>
                    <a:lnTo>
                      <a:pt x="33" y="19"/>
                    </a:lnTo>
                    <a:lnTo>
                      <a:pt x="31" y="19"/>
                    </a:lnTo>
                    <a:lnTo>
                      <a:pt x="31" y="21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3" y="32"/>
                    </a:lnTo>
                    <a:lnTo>
                      <a:pt x="21" y="34"/>
                    </a:lnTo>
                    <a:lnTo>
                      <a:pt x="21" y="36"/>
                    </a:lnTo>
                    <a:lnTo>
                      <a:pt x="21" y="38"/>
                    </a:lnTo>
                    <a:lnTo>
                      <a:pt x="19" y="40"/>
                    </a:lnTo>
                    <a:lnTo>
                      <a:pt x="19" y="42"/>
                    </a:lnTo>
                    <a:lnTo>
                      <a:pt x="19" y="44"/>
                    </a:lnTo>
                    <a:lnTo>
                      <a:pt x="17" y="46"/>
                    </a:lnTo>
                    <a:lnTo>
                      <a:pt x="17" y="48"/>
                    </a:lnTo>
                    <a:lnTo>
                      <a:pt x="17" y="50"/>
                    </a:lnTo>
                    <a:lnTo>
                      <a:pt x="15" y="52"/>
                    </a:lnTo>
                    <a:lnTo>
                      <a:pt x="15" y="54"/>
                    </a:lnTo>
                    <a:lnTo>
                      <a:pt x="15" y="55"/>
                    </a:lnTo>
                    <a:lnTo>
                      <a:pt x="13" y="57"/>
                    </a:lnTo>
                    <a:lnTo>
                      <a:pt x="13" y="59"/>
                    </a:lnTo>
                    <a:lnTo>
                      <a:pt x="13" y="61"/>
                    </a:lnTo>
                    <a:lnTo>
                      <a:pt x="12" y="63"/>
                    </a:lnTo>
                    <a:lnTo>
                      <a:pt x="12" y="65"/>
                    </a:lnTo>
                    <a:lnTo>
                      <a:pt x="12" y="67"/>
                    </a:lnTo>
                    <a:lnTo>
                      <a:pt x="12" y="69"/>
                    </a:lnTo>
                    <a:lnTo>
                      <a:pt x="10" y="71"/>
                    </a:lnTo>
                    <a:lnTo>
                      <a:pt x="10" y="73"/>
                    </a:lnTo>
                    <a:lnTo>
                      <a:pt x="10" y="75"/>
                    </a:lnTo>
                    <a:lnTo>
                      <a:pt x="10" y="77"/>
                    </a:lnTo>
                    <a:lnTo>
                      <a:pt x="10" y="79"/>
                    </a:lnTo>
                    <a:lnTo>
                      <a:pt x="8" y="80"/>
                    </a:lnTo>
                    <a:lnTo>
                      <a:pt x="8" y="82"/>
                    </a:lnTo>
                    <a:lnTo>
                      <a:pt x="8" y="84"/>
                    </a:lnTo>
                    <a:lnTo>
                      <a:pt x="8" y="86"/>
                    </a:lnTo>
                    <a:lnTo>
                      <a:pt x="8" y="88"/>
                    </a:lnTo>
                    <a:lnTo>
                      <a:pt x="6" y="90"/>
                    </a:lnTo>
                    <a:lnTo>
                      <a:pt x="6" y="92"/>
                    </a:lnTo>
                    <a:lnTo>
                      <a:pt x="6" y="94"/>
                    </a:lnTo>
                    <a:lnTo>
                      <a:pt x="6" y="96"/>
                    </a:lnTo>
                    <a:lnTo>
                      <a:pt x="6" y="98"/>
                    </a:lnTo>
                    <a:lnTo>
                      <a:pt x="6" y="100"/>
                    </a:lnTo>
                    <a:lnTo>
                      <a:pt x="6" y="103"/>
                    </a:lnTo>
                    <a:lnTo>
                      <a:pt x="4" y="105"/>
                    </a:lnTo>
                    <a:lnTo>
                      <a:pt x="4" y="107"/>
                    </a:lnTo>
                    <a:lnTo>
                      <a:pt x="4" y="111"/>
                    </a:lnTo>
                    <a:lnTo>
                      <a:pt x="4" y="113"/>
                    </a:lnTo>
                    <a:lnTo>
                      <a:pt x="2" y="117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5"/>
                    </a:lnTo>
                    <a:lnTo>
                      <a:pt x="0" y="127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0" y="136"/>
                    </a:lnTo>
                    <a:lnTo>
                      <a:pt x="0" y="138"/>
                    </a:lnTo>
                    <a:lnTo>
                      <a:pt x="0" y="140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4" y="140"/>
                    </a:lnTo>
                    <a:lnTo>
                      <a:pt x="6" y="138"/>
                    </a:lnTo>
                    <a:lnTo>
                      <a:pt x="6" y="136"/>
                    </a:lnTo>
                    <a:lnTo>
                      <a:pt x="8" y="134"/>
                    </a:lnTo>
                    <a:lnTo>
                      <a:pt x="10" y="130"/>
                    </a:lnTo>
                    <a:lnTo>
                      <a:pt x="12" y="127"/>
                    </a:lnTo>
                    <a:lnTo>
                      <a:pt x="13" y="123"/>
                    </a:lnTo>
                    <a:lnTo>
                      <a:pt x="15" y="121"/>
                    </a:lnTo>
                    <a:lnTo>
                      <a:pt x="17" y="117"/>
                    </a:lnTo>
                    <a:lnTo>
                      <a:pt x="19" y="115"/>
                    </a:lnTo>
                    <a:lnTo>
                      <a:pt x="21" y="113"/>
                    </a:lnTo>
                    <a:lnTo>
                      <a:pt x="23" y="109"/>
                    </a:lnTo>
                    <a:lnTo>
                      <a:pt x="23" y="107"/>
                    </a:lnTo>
                    <a:lnTo>
                      <a:pt x="25" y="107"/>
                    </a:lnTo>
                    <a:lnTo>
                      <a:pt x="27" y="105"/>
                    </a:lnTo>
                    <a:lnTo>
                      <a:pt x="29" y="103"/>
                    </a:lnTo>
                    <a:lnTo>
                      <a:pt x="31" y="103"/>
                    </a:lnTo>
                    <a:lnTo>
                      <a:pt x="33" y="102"/>
                    </a:lnTo>
                    <a:lnTo>
                      <a:pt x="35" y="102"/>
                    </a:lnTo>
                    <a:lnTo>
                      <a:pt x="37" y="103"/>
                    </a:lnTo>
                    <a:lnTo>
                      <a:pt x="38" y="103"/>
                    </a:lnTo>
                    <a:lnTo>
                      <a:pt x="40" y="105"/>
                    </a:lnTo>
                    <a:lnTo>
                      <a:pt x="42" y="107"/>
                    </a:lnTo>
                    <a:lnTo>
                      <a:pt x="42" y="109"/>
                    </a:lnTo>
                    <a:lnTo>
                      <a:pt x="44" y="111"/>
                    </a:lnTo>
                    <a:lnTo>
                      <a:pt x="44" y="113"/>
                    </a:lnTo>
                    <a:lnTo>
                      <a:pt x="44" y="115"/>
                    </a:lnTo>
                    <a:lnTo>
                      <a:pt x="46" y="119"/>
                    </a:lnTo>
                    <a:lnTo>
                      <a:pt x="46" y="121"/>
                    </a:lnTo>
                    <a:lnTo>
                      <a:pt x="46" y="123"/>
                    </a:lnTo>
                    <a:lnTo>
                      <a:pt x="46" y="127"/>
                    </a:lnTo>
                    <a:lnTo>
                      <a:pt x="46" y="128"/>
                    </a:lnTo>
                    <a:lnTo>
                      <a:pt x="46" y="132"/>
                    </a:lnTo>
                    <a:lnTo>
                      <a:pt x="46" y="134"/>
                    </a:lnTo>
                    <a:lnTo>
                      <a:pt x="46" y="138"/>
                    </a:lnTo>
                    <a:lnTo>
                      <a:pt x="46" y="140"/>
                    </a:lnTo>
                    <a:lnTo>
                      <a:pt x="46" y="142"/>
                    </a:lnTo>
                    <a:lnTo>
                      <a:pt x="46" y="144"/>
                    </a:lnTo>
                    <a:lnTo>
                      <a:pt x="46" y="146"/>
                    </a:lnTo>
                    <a:lnTo>
                      <a:pt x="46" y="148"/>
                    </a:lnTo>
                    <a:lnTo>
                      <a:pt x="46" y="150"/>
                    </a:lnTo>
                    <a:lnTo>
                      <a:pt x="46" y="151"/>
                    </a:lnTo>
                    <a:lnTo>
                      <a:pt x="46" y="153"/>
                    </a:lnTo>
                    <a:lnTo>
                      <a:pt x="48" y="153"/>
                    </a:lnTo>
                    <a:lnTo>
                      <a:pt x="48" y="155"/>
                    </a:lnTo>
                    <a:lnTo>
                      <a:pt x="48" y="153"/>
                    </a:lnTo>
                    <a:lnTo>
                      <a:pt x="50" y="151"/>
                    </a:lnTo>
                    <a:lnTo>
                      <a:pt x="50" y="150"/>
                    </a:lnTo>
                    <a:lnTo>
                      <a:pt x="50" y="148"/>
                    </a:lnTo>
                    <a:lnTo>
                      <a:pt x="52" y="146"/>
                    </a:lnTo>
                    <a:lnTo>
                      <a:pt x="52" y="144"/>
                    </a:lnTo>
                    <a:lnTo>
                      <a:pt x="54" y="140"/>
                    </a:lnTo>
                    <a:lnTo>
                      <a:pt x="54" y="138"/>
                    </a:lnTo>
                    <a:lnTo>
                      <a:pt x="56" y="134"/>
                    </a:lnTo>
                    <a:lnTo>
                      <a:pt x="58" y="130"/>
                    </a:lnTo>
                    <a:lnTo>
                      <a:pt x="58" y="125"/>
                    </a:lnTo>
                    <a:lnTo>
                      <a:pt x="60" y="121"/>
                    </a:lnTo>
                    <a:lnTo>
                      <a:pt x="61" y="115"/>
                    </a:lnTo>
                    <a:lnTo>
                      <a:pt x="63" y="109"/>
                    </a:lnTo>
                    <a:lnTo>
                      <a:pt x="65" y="102"/>
                    </a:lnTo>
                    <a:lnTo>
                      <a:pt x="67" y="96"/>
                    </a:lnTo>
                    <a:lnTo>
                      <a:pt x="69" y="88"/>
                    </a:lnTo>
                    <a:lnTo>
                      <a:pt x="71" y="82"/>
                    </a:lnTo>
                    <a:lnTo>
                      <a:pt x="73" y="77"/>
                    </a:lnTo>
                    <a:lnTo>
                      <a:pt x="77" y="71"/>
                    </a:lnTo>
                    <a:lnTo>
                      <a:pt x="79" y="67"/>
                    </a:lnTo>
                    <a:lnTo>
                      <a:pt x="81" y="63"/>
                    </a:lnTo>
                    <a:lnTo>
                      <a:pt x="84" y="59"/>
                    </a:lnTo>
                    <a:lnTo>
                      <a:pt x="86" y="55"/>
                    </a:lnTo>
                    <a:lnTo>
                      <a:pt x="90" y="54"/>
                    </a:lnTo>
                    <a:lnTo>
                      <a:pt x="92" y="52"/>
                    </a:lnTo>
                    <a:lnTo>
                      <a:pt x="96" y="50"/>
                    </a:lnTo>
                    <a:lnTo>
                      <a:pt x="98" y="48"/>
                    </a:lnTo>
                    <a:lnTo>
                      <a:pt x="102" y="48"/>
                    </a:lnTo>
                    <a:lnTo>
                      <a:pt x="104" y="46"/>
                    </a:lnTo>
                    <a:lnTo>
                      <a:pt x="108" y="46"/>
                    </a:lnTo>
                    <a:lnTo>
                      <a:pt x="109" y="46"/>
                    </a:lnTo>
                    <a:lnTo>
                      <a:pt x="113" y="46"/>
                    </a:lnTo>
                    <a:lnTo>
                      <a:pt x="115" y="46"/>
                    </a:lnTo>
                    <a:lnTo>
                      <a:pt x="117" y="48"/>
                    </a:lnTo>
                    <a:lnTo>
                      <a:pt x="121" y="48"/>
                    </a:lnTo>
                    <a:lnTo>
                      <a:pt x="123" y="48"/>
                    </a:lnTo>
                    <a:lnTo>
                      <a:pt x="125" y="50"/>
                    </a:lnTo>
                    <a:lnTo>
                      <a:pt x="127" y="52"/>
                    </a:lnTo>
                    <a:lnTo>
                      <a:pt x="129" y="52"/>
                    </a:lnTo>
                    <a:lnTo>
                      <a:pt x="131" y="54"/>
                    </a:lnTo>
                    <a:lnTo>
                      <a:pt x="132" y="55"/>
                    </a:lnTo>
                    <a:lnTo>
                      <a:pt x="134" y="57"/>
                    </a:lnTo>
                    <a:lnTo>
                      <a:pt x="134" y="59"/>
                    </a:lnTo>
                    <a:lnTo>
                      <a:pt x="136" y="61"/>
                    </a:lnTo>
                    <a:lnTo>
                      <a:pt x="136" y="63"/>
                    </a:lnTo>
                    <a:lnTo>
                      <a:pt x="134" y="65"/>
                    </a:lnTo>
                    <a:lnTo>
                      <a:pt x="136" y="67"/>
                    </a:lnTo>
                    <a:lnTo>
                      <a:pt x="136" y="69"/>
                    </a:lnTo>
                    <a:lnTo>
                      <a:pt x="136" y="71"/>
                    </a:lnTo>
                    <a:lnTo>
                      <a:pt x="136" y="73"/>
                    </a:lnTo>
                    <a:lnTo>
                      <a:pt x="136" y="75"/>
                    </a:lnTo>
                    <a:lnTo>
                      <a:pt x="136" y="77"/>
                    </a:lnTo>
                    <a:lnTo>
                      <a:pt x="138" y="79"/>
                    </a:lnTo>
                    <a:lnTo>
                      <a:pt x="138" y="80"/>
                    </a:lnTo>
                    <a:lnTo>
                      <a:pt x="138" y="82"/>
                    </a:lnTo>
                    <a:lnTo>
                      <a:pt x="138" y="84"/>
                    </a:lnTo>
                    <a:lnTo>
                      <a:pt x="140" y="86"/>
                    </a:lnTo>
                    <a:lnTo>
                      <a:pt x="140" y="88"/>
                    </a:lnTo>
                    <a:lnTo>
                      <a:pt x="140" y="90"/>
                    </a:lnTo>
                    <a:lnTo>
                      <a:pt x="140" y="92"/>
                    </a:lnTo>
                    <a:lnTo>
                      <a:pt x="140" y="94"/>
                    </a:lnTo>
                    <a:lnTo>
                      <a:pt x="140" y="96"/>
                    </a:lnTo>
                    <a:lnTo>
                      <a:pt x="140" y="98"/>
                    </a:lnTo>
                    <a:lnTo>
                      <a:pt x="140" y="100"/>
                    </a:lnTo>
                    <a:lnTo>
                      <a:pt x="140" y="102"/>
                    </a:lnTo>
                    <a:lnTo>
                      <a:pt x="140" y="103"/>
                    </a:lnTo>
                    <a:lnTo>
                      <a:pt x="140" y="105"/>
                    </a:lnTo>
                    <a:lnTo>
                      <a:pt x="140" y="107"/>
                    </a:lnTo>
                    <a:lnTo>
                      <a:pt x="138" y="111"/>
                    </a:lnTo>
                    <a:lnTo>
                      <a:pt x="138" y="113"/>
                    </a:lnTo>
                    <a:lnTo>
                      <a:pt x="138" y="117"/>
                    </a:lnTo>
                    <a:lnTo>
                      <a:pt x="138" y="119"/>
                    </a:lnTo>
                    <a:lnTo>
                      <a:pt x="138" y="121"/>
                    </a:lnTo>
                    <a:lnTo>
                      <a:pt x="136" y="123"/>
                    </a:lnTo>
                    <a:lnTo>
                      <a:pt x="136" y="125"/>
                    </a:lnTo>
                    <a:lnTo>
                      <a:pt x="136" y="127"/>
                    </a:lnTo>
                    <a:lnTo>
                      <a:pt x="136" y="128"/>
                    </a:lnTo>
                    <a:lnTo>
                      <a:pt x="138" y="128"/>
                    </a:lnTo>
                    <a:lnTo>
                      <a:pt x="138" y="127"/>
                    </a:lnTo>
                    <a:lnTo>
                      <a:pt x="138" y="125"/>
                    </a:lnTo>
                    <a:lnTo>
                      <a:pt x="140" y="123"/>
                    </a:lnTo>
                    <a:lnTo>
                      <a:pt x="140" y="121"/>
                    </a:lnTo>
                    <a:lnTo>
                      <a:pt x="142" y="119"/>
                    </a:lnTo>
                    <a:lnTo>
                      <a:pt x="142" y="117"/>
                    </a:lnTo>
                    <a:lnTo>
                      <a:pt x="144" y="115"/>
                    </a:lnTo>
                    <a:lnTo>
                      <a:pt x="144" y="111"/>
                    </a:lnTo>
                    <a:lnTo>
                      <a:pt x="146" y="109"/>
                    </a:lnTo>
                    <a:lnTo>
                      <a:pt x="146" y="105"/>
                    </a:lnTo>
                    <a:lnTo>
                      <a:pt x="148" y="103"/>
                    </a:lnTo>
                    <a:lnTo>
                      <a:pt x="150" y="100"/>
                    </a:lnTo>
                    <a:lnTo>
                      <a:pt x="152" y="96"/>
                    </a:lnTo>
                    <a:lnTo>
                      <a:pt x="154" y="92"/>
                    </a:lnTo>
                    <a:lnTo>
                      <a:pt x="154" y="88"/>
                    </a:lnTo>
                    <a:lnTo>
                      <a:pt x="155" y="84"/>
                    </a:lnTo>
                    <a:lnTo>
                      <a:pt x="157" y="80"/>
                    </a:lnTo>
                    <a:lnTo>
                      <a:pt x="159" y="77"/>
                    </a:lnTo>
                    <a:lnTo>
                      <a:pt x="161" y="73"/>
                    </a:lnTo>
                    <a:lnTo>
                      <a:pt x="161" y="71"/>
                    </a:lnTo>
                    <a:lnTo>
                      <a:pt x="163" y="69"/>
                    </a:lnTo>
                    <a:lnTo>
                      <a:pt x="165" y="65"/>
                    </a:lnTo>
                    <a:lnTo>
                      <a:pt x="165" y="63"/>
                    </a:lnTo>
                    <a:lnTo>
                      <a:pt x="167" y="61"/>
                    </a:lnTo>
                    <a:lnTo>
                      <a:pt x="167" y="59"/>
                    </a:lnTo>
                    <a:lnTo>
                      <a:pt x="167" y="57"/>
                    </a:lnTo>
                    <a:lnTo>
                      <a:pt x="169" y="57"/>
                    </a:lnTo>
                    <a:lnTo>
                      <a:pt x="169" y="55"/>
                    </a:lnTo>
                    <a:lnTo>
                      <a:pt x="169" y="54"/>
                    </a:lnTo>
                    <a:lnTo>
                      <a:pt x="171" y="54"/>
                    </a:lnTo>
                    <a:lnTo>
                      <a:pt x="173" y="52"/>
                    </a:lnTo>
                    <a:lnTo>
                      <a:pt x="175" y="52"/>
                    </a:lnTo>
                    <a:lnTo>
                      <a:pt x="175" y="50"/>
                    </a:lnTo>
                    <a:lnTo>
                      <a:pt x="177" y="48"/>
                    </a:lnTo>
                    <a:lnTo>
                      <a:pt x="179" y="46"/>
                    </a:lnTo>
                    <a:lnTo>
                      <a:pt x="180" y="44"/>
                    </a:lnTo>
                    <a:lnTo>
                      <a:pt x="182" y="42"/>
                    </a:lnTo>
                    <a:lnTo>
                      <a:pt x="182" y="40"/>
                    </a:lnTo>
                    <a:lnTo>
                      <a:pt x="184" y="38"/>
                    </a:lnTo>
                    <a:lnTo>
                      <a:pt x="186" y="36"/>
                    </a:lnTo>
                    <a:lnTo>
                      <a:pt x="188" y="36"/>
                    </a:lnTo>
                    <a:lnTo>
                      <a:pt x="188" y="34"/>
                    </a:lnTo>
                    <a:lnTo>
                      <a:pt x="190" y="34"/>
                    </a:lnTo>
                    <a:lnTo>
                      <a:pt x="190" y="32"/>
                    </a:lnTo>
                    <a:lnTo>
                      <a:pt x="192" y="32"/>
                    </a:lnTo>
                    <a:lnTo>
                      <a:pt x="192" y="31"/>
                    </a:lnTo>
                    <a:lnTo>
                      <a:pt x="194" y="31"/>
                    </a:lnTo>
                    <a:lnTo>
                      <a:pt x="194" y="29"/>
                    </a:lnTo>
                    <a:lnTo>
                      <a:pt x="196" y="29"/>
                    </a:lnTo>
                    <a:lnTo>
                      <a:pt x="196" y="27"/>
                    </a:lnTo>
                    <a:lnTo>
                      <a:pt x="196" y="25"/>
                    </a:lnTo>
                    <a:lnTo>
                      <a:pt x="194" y="25"/>
                    </a:lnTo>
                    <a:lnTo>
                      <a:pt x="192" y="25"/>
                    </a:lnTo>
                    <a:lnTo>
                      <a:pt x="190" y="25"/>
                    </a:lnTo>
                    <a:lnTo>
                      <a:pt x="188" y="25"/>
                    </a:lnTo>
                    <a:lnTo>
                      <a:pt x="186" y="25"/>
                    </a:lnTo>
                    <a:lnTo>
                      <a:pt x="184" y="25"/>
                    </a:lnTo>
                    <a:lnTo>
                      <a:pt x="182" y="25"/>
                    </a:lnTo>
                    <a:lnTo>
                      <a:pt x="180" y="25"/>
                    </a:lnTo>
                    <a:lnTo>
                      <a:pt x="179" y="25"/>
                    </a:lnTo>
                    <a:lnTo>
                      <a:pt x="177" y="25"/>
                    </a:lnTo>
                    <a:lnTo>
                      <a:pt x="173" y="25"/>
                    </a:lnTo>
                    <a:lnTo>
                      <a:pt x="171" y="25"/>
                    </a:lnTo>
                    <a:lnTo>
                      <a:pt x="169" y="25"/>
                    </a:lnTo>
                    <a:lnTo>
                      <a:pt x="167" y="25"/>
                    </a:lnTo>
                    <a:lnTo>
                      <a:pt x="165" y="25"/>
                    </a:lnTo>
                    <a:lnTo>
                      <a:pt x="163" y="25"/>
                    </a:lnTo>
                    <a:lnTo>
                      <a:pt x="161" y="23"/>
                    </a:lnTo>
                    <a:lnTo>
                      <a:pt x="159" y="23"/>
                    </a:lnTo>
                    <a:lnTo>
                      <a:pt x="157" y="23"/>
                    </a:lnTo>
                    <a:lnTo>
                      <a:pt x="155" y="23"/>
                    </a:lnTo>
                    <a:lnTo>
                      <a:pt x="154" y="23"/>
                    </a:lnTo>
                    <a:lnTo>
                      <a:pt x="152" y="23"/>
                    </a:lnTo>
                    <a:lnTo>
                      <a:pt x="150" y="23"/>
                    </a:lnTo>
                    <a:lnTo>
                      <a:pt x="148" y="21"/>
                    </a:lnTo>
                    <a:lnTo>
                      <a:pt x="146" y="21"/>
                    </a:lnTo>
                    <a:lnTo>
                      <a:pt x="144" y="21"/>
                    </a:lnTo>
                    <a:lnTo>
                      <a:pt x="142" y="21"/>
                    </a:lnTo>
                    <a:lnTo>
                      <a:pt x="140" y="19"/>
                    </a:lnTo>
                    <a:lnTo>
                      <a:pt x="138" y="19"/>
                    </a:lnTo>
                    <a:lnTo>
                      <a:pt x="136" y="19"/>
                    </a:lnTo>
                    <a:lnTo>
                      <a:pt x="134" y="17"/>
                    </a:lnTo>
                    <a:lnTo>
                      <a:pt x="131" y="17"/>
                    </a:lnTo>
                    <a:lnTo>
                      <a:pt x="129" y="17"/>
                    </a:lnTo>
                    <a:lnTo>
                      <a:pt x="127" y="15"/>
                    </a:lnTo>
                    <a:lnTo>
                      <a:pt x="125" y="15"/>
                    </a:lnTo>
                    <a:lnTo>
                      <a:pt x="123" y="13"/>
                    </a:lnTo>
                    <a:lnTo>
                      <a:pt x="119" y="13"/>
                    </a:lnTo>
                    <a:lnTo>
                      <a:pt x="117" y="11"/>
                    </a:lnTo>
                    <a:lnTo>
                      <a:pt x="115" y="11"/>
                    </a:lnTo>
                    <a:lnTo>
                      <a:pt x="111" y="9"/>
                    </a:lnTo>
                    <a:lnTo>
                      <a:pt x="109" y="9"/>
                    </a:lnTo>
                    <a:lnTo>
                      <a:pt x="108" y="7"/>
                    </a:lnTo>
                    <a:lnTo>
                      <a:pt x="106" y="7"/>
                    </a:lnTo>
                    <a:lnTo>
                      <a:pt x="102" y="7"/>
                    </a:lnTo>
                    <a:lnTo>
                      <a:pt x="100" y="6"/>
                    </a:lnTo>
                    <a:lnTo>
                      <a:pt x="98" y="6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0" y="4"/>
                    </a:lnTo>
                    <a:lnTo>
                      <a:pt x="88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3" y="2"/>
                    </a:ln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4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8CE0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50" name="Freeform 926"/>
              <p:cNvSpPr>
                <a:spLocks noChangeAspect="1"/>
              </p:cNvSpPr>
              <p:nvPr/>
            </p:nvSpPr>
            <p:spPr bwMode="auto">
              <a:xfrm>
                <a:off x="1777" y="3249"/>
                <a:ext cx="418" cy="491"/>
              </a:xfrm>
              <a:custGeom>
                <a:avLst/>
                <a:gdLst>
                  <a:gd name="T0" fmla="*/ 17 w 551"/>
                  <a:gd name="T1" fmla="*/ 4 h 701"/>
                  <a:gd name="T2" fmla="*/ 16 w 551"/>
                  <a:gd name="T3" fmla="*/ 6 h 701"/>
                  <a:gd name="T4" fmla="*/ 14 w 551"/>
                  <a:gd name="T5" fmla="*/ 6 h 701"/>
                  <a:gd name="T6" fmla="*/ 13 w 551"/>
                  <a:gd name="T7" fmla="*/ 7 h 701"/>
                  <a:gd name="T8" fmla="*/ 12 w 551"/>
                  <a:gd name="T9" fmla="*/ 8 h 701"/>
                  <a:gd name="T10" fmla="*/ 11 w 551"/>
                  <a:gd name="T11" fmla="*/ 8 h 701"/>
                  <a:gd name="T12" fmla="*/ 11 w 551"/>
                  <a:gd name="T13" fmla="*/ 9 h 701"/>
                  <a:gd name="T14" fmla="*/ 11 w 551"/>
                  <a:gd name="T15" fmla="*/ 9 h 701"/>
                  <a:gd name="T16" fmla="*/ 11 w 551"/>
                  <a:gd name="T17" fmla="*/ 9 h 701"/>
                  <a:gd name="T18" fmla="*/ 10 w 551"/>
                  <a:gd name="T19" fmla="*/ 9 h 701"/>
                  <a:gd name="T20" fmla="*/ 10 w 551"/>
                  <a:gd name="T21" fmla="*/ 9 h 701"/>
                  <a:gd name="T22" fmla="*/ 9 w 551"/>
                  <a:gd name="T23" fmla="*/ 9 h 701"/>
                  <a:gd name="T24" fmla="*/ 8 w 551"/>
                  <a:gd name="T25" fmla="*/ 9 h 701"/>
                  <a:gd name="T26" fmla="*/ 8 w 551"/>
                  <a:gd name="T27" fmla="*/ 9 h 701"/>
                  <a:gd name="T28" fmla="*/ 8 w 551"/>
                  <a:gd name="T29" fmla="*/ 9 h 701"/>
                  <a:gd name="T30" fmla="*/ 8 w 551"/>
                  <a:gd name="T31" fmla="*/ 10 h 701"/>
                  <a:gd name="T32" fmla="*/ 8 w 551"/>
                  <a:gd name="T33" fmla="*/ 10 h 701"/>
                  <a:gd name="T34" fmla="*/ 8 w 551"/>
                  <a:gd name="T35" fmla="*/ 10 h 701"/>
                  <a:gd name="T36" fmla="*/ 8 w 551"/>
                  <a:gd name="T37" fmla="*/ 10 h 701"/>
                  <a:gd name="T38" fmla="*/ 8 w 551"/>
                  <a:gd name="T39" fmla="*/ 10 h 701"/>
                  <a:gd name="T40" fmla="*/ 7 w 551"/>
                  <a:gd name="T41" fmla="*/ 9 h 701"/>
                  <a:gd name="T42" fmla="*/ 6 w 551"/>
                  <a:gd name="T43" fmla="*/ 9 h 701"/>
                  <a:gd name="T44" fmla="*/ 6 w 551"/>
                  <a:gd name="T45" fmla="*/ 9 h 701"/>
                  <a:gd name="T46" fmla="*/ 5 w 551"/>
                  <a:gd name="T47" fmla="*/ 9 h 701"/>
                  <a:gd name="T48" fmla="*/ 5 w 551"/>
                  <a:gd name="T49" fmla="*/ 9 h 701"/>
                  <a:gd name="T50" fmla="*/ 4 w 551"/>
                  <a:gd name="T51" fmla="*/ 9 h 701"/>
                  <a:gd name="T52" fmla="*/ 4 w 551"/>
                  <a:gd name="T53" fmla="*/ 9 h 701"/>
                  <a:gd name="T54" fmla="*/ 4 w 551"/>
                  <a:gd name="T55" fmla="*/ 9 h 701"/>
                  <a:gd name="T56" fmla="*/ 4 w 551"/>
                  <a:gd name="T57" fmla="*/ 9 h 701"/>
                  <a:gd name="T58" fmla="*/ 4 w 551"/>
                  <a:gd name="T59" fmla="*/ 9 h 701"/>
                  <a:gd name="T60" fmla="*/ 4 w 551"/>
                  <a:gd name="T61" fmla="*/ 10 h 701"/>
                  <a:gd name="T62" fmla="*/ 4 w 551"/>
                  <a:gd name="T63" fmla="*/ 10 h 701"/>
                  <a:gd name="T64" fmla="*/ 3 w 551"/>
                  <a:gd name="T65" fmla="*/ 10 h 701"/>
                  <a:gd name="T66" fmla="*/ 3 w 551"/>
                  <a:gd name="T67" fmla="*/ 10 h 701"/>
                  <a:gd name="T68" fmla="*/ 3 w 551"/>
                  <a:gd name="T69" fmla="*/ 9 h 701"/>
                  <a:gd name="T70" fmla="*/ 2 w 551"/>
                  <a:gd name="T71" fmla="*/ 9 h 701"/>
                  <a:gd name="T72" fmla="*/ 2 w 551"/>
                  <a:gd name="T73" fmla="*/ 9 h 701"/>
                  <a:gd name="T74" fmla="*/ 2 w 551"/>
                  <a:gd name="T75" fmla="*/ 9 h 701"/>
                  <a:gd name="T76" fmla="*/ 2 w 551"/>
                  <a:gd name="T77" fmla="*/ 9 h 701"/>
                  <a:gd name="T78" fmla="*/ 2 w 551"/>
                  <a:gd name="T79" fmla="*/ 9 h 701"/>
                  <a:gd name="T80" fmla="*/ 0 w 551"/>
                  <a:gd name="T81" fmla="*/ 9 h 701"/>
                  <a:gd name="T82" fmla="*/ 2 w 551"/>
                  <a:gd name="T83" fmla="*/ 9 h 701"/>
                  <a:gd name="T84" fmla="*/ 2 w 551"/>
                  <a:gd name="T85" fmla="*/ 9 h 701"/>
                  <a:gd name="T86" fmla="*/ 2 w 551"/>
                  <a:gd name="T87" fmla="*/ 8 h 701"/>
                  <a:gd name="T88" fmla="*/ 3 w 551"/>
                  <a:gd name="T89" fmla="*/ 8 h 701"/>
                  <a:gd name="T90" fmla="*/ 5 w 551"/>
                  <a:gd name="T91" fmla="*/ 6 h 701"/>
                  <a:gd name="T92" fmla="*/ 8 w 551"/>
                  <a:gd name="T93" fmla="*/ 6 h 701"/>
                  <a:gd name="T94" fmla="*/ 11 w 551"/>
                  <a:gd name="T95" fmla="*/ 4 h 701"/>
                  <a:gd name="T96" fmla="*/ 14 w 551"/>
                  <a:gd name="T97" fmla="*/ 3 h 701"/>
                  <a:gd name="T98" fmla="*/ 15 w 551"/>
                  <a:gd name="T99" fmla="*/ 2 h 701"/>
                  <a:gd name="T100" fmla="*/ 17 w 551"/>
                  <a:gd name="T101" fmla="*/ 1 h 701"/>
                  <a:gd name="T102" fmla="*/ 18 w 551"/>
                  <a:gd name="T103" fmla="*/ 1 h 701"/>
                  <a:gd name="T104" fmla="*/ 18 w 551"/>
                  <a:gd name="T105" fmla="*/ 1 h 701"/>
                  <a:gd name="T106" fmla="*/ 19 w 551"/>
                  <a:gd name="T107" fmla="*/ 1 h 701"/>
                  <a:gd name="T108" fmla="*/ 19 w 551"/>
                  <a:gd name="T109" fmla="*/ 1 h 701"/>
                  <a:gd name="T110" fmla="*/ 20 w 551"/>
                  <a:gd name="T111" fmla="*/ 1 h 701"/>
                  <a:gd name="T112" fmla="*/ 20 w 551"/>
                  <a:gd name="T113" fmla="*/ 1 h 701"/>
                  <a:gd name="T114" fmla="*/ 20 w 551"/>
                  <a:gd name="T115" fmla="*/ 1 h 701"/>
                  <a:gd name="T116" fmla="*/ 19 w 551"/>
                  <a:gd name="T117" fmla="*/ 1 h 701"/>
                  <a:gd name="T118" fmla="*/ 19 w 551"/>
                  <a:gd name="T119" fmla="*/ 2 h 701"/>
                  <a:gd name="T120" fmla="*/ 18 w 551"/>
                  <a:gd name="T121" fmla="*/ 3 h 701"/>
                  <a:gd name="T122" fmla="*/ 18 w 551"/>
                  <a:gd name="T123" fmla="*/ 4 h 70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51"/>
                  <a:gd name="T187" fmla="*/ 0 h 701"/>
                  <a:gd name="T188" fmla="*/ 551 w 551"/>
                  <a:gd name="T189" fmla="*/ 701 h 70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51" h="701">
                    <a:moveTo>
                      <a:pt x="486" y="252"/>
                    </a:moveTo>
                    <a:lnTo>
                      <a:pt x="482" y="265"/>
                    </a:lnTo>
                    <a:lnTo>
                      <a:pt x="478" y="277"/>
                    </a:lnTo>
                    <a:lnTo>
                      <a:pt x="474" y="290"/>
                    </a:lnTo>
                    <a:lnTo>
                      <a:pt x="469" y="304"/>
                    </a:lnTo>
                    <a:lnTo>
                      <a:pt x="463" y="317"/>
                    </a:lnTo>
                    <a:lnTo>
                      <a:pt x="457" y="329"/>
                    </a:lnTo>
                    <a:lnTo>
                      <a:pt x="451" y="342"/>
                    </a:lnTo>
                    <a:lnTo>
                      <a:pt x="446" y="355"/>
                    </a:lnTo>
                    <a:lnTo>
                      <a:pt x="440" y="369"/>
                    </a:lnTo>
                    <a:lnTo>
                      <a:pt x="432" y="382"/>
                    </a:lnTo>
                    <a:lnTo>
                      <a:pt x="425" y="396"/>
                    </a:lnTo>
                    <a:lnTo>
                      <a:pt x="419" y="409"/>
                    </a:lnTo>
                    <a:lnTo>
                      <a:pt x="411" y="423"/>
                    </a:lnTo>
                    <a:lnTo>
                      <a:pt x="403" y="436"/>
                    </a:lnTo>
                    <a:lnTo>
                      <a:pt x="396" y="450"/>
                    </a:lnTo>
                    <a:lnTo>
                      <a:pt x="390" y="461"/>
                    </a:lnTo>
                    <a:lnTo>
                      <a:pt x="382" y="474"/>
                    </a:lnTo>
                    <a:lnTo>
                      <a:pt x="375" y="486"/>
                    </a:lnTo>
                    <a:lnTo>
                      <a:pt x="367" y="498"/>
                    </a:lnTo>
                    <a:lnTo>
                      <a:pt x="359" y="509"/>
                    </a:lnTo>
                    <a:lnTo>
                      <a:pt x="354" y="521"/>
                    </a:lnTo>
                    <a:lnTo>
                      <a:pt x="346" y="530"/>
                    </a:lnTo>
                    <a:lnTo>
                      <a:pt x="340" y="542"/>
                    </a:lnTo>
                    <a:lnTo>
                      <a:pt x="334" y="551"/>
                    </a:lnTo>
                    <a:lnTo>
                      <a:pt x="329" y="561"/>
                    </a:lnTo>
                    <a:lnTo>
                      <a:pt x="323" y="569"/>
                    </a:lnTo>
                    <a:lnTo>
                      <a:pt x="317" y="576"/>
                    </a:lnTo>
                    <a:lnTo>
                      <a:pt x="313" y="584"/>
                    </a:lnTo>
                    <a:lnTo>
                      <a:pt x="307" y="592"/>
                    </a:lnTo>
                    <a:lnTo>
                      <a:pt x="304" y="597"/>
                    </a:lnTo>
                    <a:lnTo>
                      <a:pt x="300" y="603"/>
                    </a:lnTo>
                    <a:lnTo>
                      <a:pt x="298" y="609"/>
                    </a:lnTo>
                    <a:lnTo>
                      <a:pt x="296" y="611"/>
                    </a:lnTo>
                    <a:lnTo>
                      <a:pt x="296" y="613"/>
                    </a:lnTo>
                    <a:lnTo>
                      <a:pt x="294" y="615"/>
                    </a:lnTo>
                    <a:lnTo>
                      <a:pt x="292" y="617"/>
                    </a:lnTo>
                    <a:lnTo>
                      <a:pt x="292" y="618"/>
                    </a:lnTo>
                    <a:lnTo>
                      <a:pt x="290" y="622"/>
                    </a:lnTo>
                    <a:lnTo>
                      <a:pt x="288" y="624"/>
                    </a:lnTo>
                    <a:lnTo>
                      <a:pt x="286" y="626"/>
                    </a:lnTo>
                    <a:lnTo>
                      <a:pt x="286" y="630"/>
                    </a:lnTo>
                    <a:lnTo>
                      <a:pt x="284" y="632"/>
                    </a:lnTo>
                    <a:lnTo>
                      <a:pt x="283" y="634"/>
                    </a:lnTo>
                    <a:lnTo>
                      <a:pt x="281" y="638"/>
                    </a:lnTo>
                    <a:lnTo>
                      <a:pt x="281" y="640"/>
                    </a:lnTo>
                    <a:lnTo>
                      <a:pt x="279" y="642"/>
                    </a:lnTo>
                    <a:lnTo>
                      <a:pt x="277" y="645"/>
                    </a:lnTo>
                    <a:lnTo>
                      <a:pt x="275" y="647"/>
                    </a:lnTo>
                    <a:lnTo>
                      <a:pt x="275" y="649"/>
                    </a:lnTo>
                    <a:lnTo>
                      <a:pt x="273" y="651"/>
                    </a:lnTo>
                    <a:lnTo>
                      <a:pt x="271" y="653"/>
                    </a:lnTo>
                    <a:lnTo>
                      <a:pt x="269" y="655"/>
                    </a:lnTo>
                    <a:lnTo>
                      <a:pt x="269" y="657"/>
                    </a:lnTo>
                    <a:lnTo>
                      <a:pt x="267" y="659"/>
                    </a:lnTo>
                    <a:lnTo>
                      <a:pt x="265" y="661"/>
                    </a:lnTo>
                    <a:lnTo>
                      <a:pt x="263" y="663"/>
                    </a:lnTo>
                    <a:lnTo>
                      <a:pt x="261" y="663"/>
                    </a:lnTo>
                    <a:lnTo>
                      <a:pt x="259" y="665"/>
                    </a:lnTo>
                    <a:lnTo>
                      <a:pt x="259" y="663"/>
                    </a:lnTo>
                    <a:lnTo>
                      <a:pt x="258" y="663"/>
                    </a:lnTo>
                    <a:lnTo>
                      <a:pt x="256" y="663"/>
                    </a:lnTo>
                    <a:lnTo>
                      <a:pt x="254" y="663"/>
                    </a:lnTo>
                    <a:lnTo>
                      <a:pt x="254" y="665"/>
                    </a:lnTo>
                    <a:lnTo>
                      <a:pt x="252" y="667"/>
                    </a:lnTo>
                    <a:lnTo>
                      <a:pt x="250" y="668"/>
                    </a:lnTo>
                    <a:lnTo>
                      <a:pt x="248" y="670"/>
                    </a:lnTo>
                    <a:lnTo>
                      <a:pt x="248" y="672"/>
                    </a:lnTo>
                    <a:lnTo>
                      <a:pt x="246" y="672"/>
                    </a:lnTo>
                    <a:lnTo>
                      <a:pt x="246" y="674"/>
                    </a:lnTo>
                    <a:lnTo>
                      <a:pt x="244" y="674"/>
                    </a:lnTo>
                    <a:lnTo>
                      <a:pt x="244" y="676"/>
                    </a:lnTo>
                    <a:lnTo>
                      <a:pt x="242" y="678"/>
                    </a:lnTo>
                    <a:lnTo>
                      <a:pt x="240" y="680"/>
                    </a:lnTo>
                    <a:lnTo>
                      <a:pt x="238" y="680"/>
                    </a:lnTo>
                    <a:lnTo>
                      <a:pt x="238" y="682"/>
                    </a:lnTo>
                    <a:lnTo>
                      <a:pt x="236" y="684"/>
                    </a:lnTo>
                    <a:lnTo>
                      <a:pt x="235" y="684"/>
                    </a:lnTo>
                    <a:lnTo>
                      <a:pt x="235" y="686"/>
                    </a:lnTo>
                    <a:lnTo>
                      <a:pt x="233" y="686"/>
                    </a:lnTo>
                    <a:lnTo>
                      <a:pt x="231" y="688"/>
                    </a:lnTo>
                    <a:lnTo>
                      <a:pt x="231" y="690"/>
                    </a:lnTo>
                    <a:lnTo>
                      <a:pt x="229" y="690"/>
                    </a:lnTo>
                    <a:lnTo>
                      <a:pt x="227" y="691"/>
                    </a:lnTo>
                    <a:lnTo>
                      <a:pt x="225" y="691"/>
                    </a:lnTo>
                    <a:lnTo>
                      <a:pt x="223" y="693"/>
                    </a:lnTo>
                    <a:lnTo>
                      <a:pt x="221" y="693"/>
                    </a:lnTo>
                    <a:lnTo>
                      <a:pt x="219" y="693"/>
                    </a:lnTo>
                    <a:lnTo>
                      <a:pt x="219" y="695"/>
                    </a:lnTo>
                    <a:lnTo>
                      <a:pt x="217" y="695"/>
                    </a:lnTo>
                    <a:lnTo>
                      <a:pt x="215" y="695"/>
                    </a:lnTo>
                    <a:lnTo>
                      <a:pt x="213" y="695"/>
                    </a:lnTo>
                    <a:lnTo>
                      <a:pt x="213" y="693"/>
                    </a:lnTo>
                    <a:lnTo>
                      <a:pt x="212" y="693"/>
                    </a:lnTo>
                    <a:lnTo>
                      <a:pt x="210" y="693"/>
                    </a:lnTo>
                    <a:lnTo>
                      <a:pt x="210" y="691"/>
                    </a:lnTo>
                    <a:lnTo>
                      <a:pt x="208" y="691"/>
                    </a:lnTo>
                    <a:lnTo>
                      <a:pt x="208" y="690"/>
                    </a:lnTo>
                    <a:lnTo>
                      <a:pt x="206" y="690"/>
                    </a:lnTo>
                    <a:lnTo>
                      <a:pt x="204" y="688"/>
                    </a:lnTo>
                    <a:lnTo>
                      <a:pt x="204" y="686"/>
                    </a:lnTo>
                    <a:lnTo>
                      <a:pt x="202" y="686"/>
                    </a:lnTo>
                    <a:lnTo>
                      <a:pt x="202" y="684"/>
                    </a:lnTo>
                    <a:lnTo>
                      <a:pt x="200" y="682"/>
                    </a:lnTo>
                    <a:lnTo>
                      <a:pt x="198" y="680"/>
                    </a:lnTo>
                    <a:lnTo>
                      <a:pt x="196" y="676"/>
                    </a:lnTo>
                    <a:lnTo>
                      <a:pt x="192" y="674"/>
                    </a:lnTo>
                    <a:lnTo>
                      <a:pt x="190" y="670"/>
                    </a:lnTo>
                    <a:lnTo>
                      <a:pt x="187" y="668"/>
                    </a:lnTo>
                    <a:lnTo>
                      <a:pt x="183" y="667"/>
                    </a:lnTo>
                    <a:lnTo>
                      <a:pt x="179" y="663"/>
                    </a:lnTo>
                    <a:lnTo>
                      <a:pt x="175" y="661"/>
                    </a:lnTo>
                    <a:lnTo>
                      <a:pt x="171" y="659"/>
                    </a:lnTo>
                    <a:lnTo>
                      <a:pt x="167" y="657"/>
                    </a:lnTo>
                    <a:lnTo>
                      <a:pt x="164" y="655"/>
                    </a:lnTo>
                    <a:lnTo>
                      <a:pt x="158" y="655"/>
                    </a:lnTo>
                    <a:lnTo>
                      <a:pt x="154" y="653"/>
                    </a:lnTo>
                    <a:lnTo>
                      <a:pt x="150" y="651"/>
                    </a:lnTo>
                    <a:lnTo>
                      <a:pt x="144" y="651"/>
                    </a:lnTo>
                    <a:lnTo>
                      <a:pt x="141" y="649"/>
                    </a:lnTo>
                    <a:lnTo>
                      <a:pt x="137" y="649"/>
                    </a:lnTo>
                    <a:lnTo>
                      <a:pt x="133" y="649"/>
                    </a:lnTo>
                    <a:lnTo>
                      <a:pt x="129" y="647"/>
                    </a:lnTo>
                    <a:lnTo>
                      <a:pt x="125" y="647"/>
                    </a:lnTo>
                    <a:lnTo>
                      <a:pt x="121" y="647"/>
                    </a:lnTo>
                    <a:lnTo>
                      <a:pt x="117" y="647"/>
                    </a:lnTo>
                    <a:lnTo>
                      <a:pt x="114" y="647"/>
                    </a:lnTo>
                    <a:lnTo>
                      <a:pt x="112" y="649"/>
                    </a:lnTo>
                    <a:lnTo>
                      <a:pt x="108" y="649"/>
                    </a:lnTo>
                    <a:lnTo>
                      <a:pt x="106" y="649"/>
                    </a:lnTo>
                    <a:lnTo>
                      <a:pt x="104" y="651"/>
                    </a:lnTo>
                    <a:lnTo>
                      <a:pt x="102" y="651"/>
                    </a:lnTo>
                    <a:lnTo>
                      <a:pt x="100" y="651"/>
                    </a:lnTo>
                    <a:lnTo>
                      <a:pt x="100" y="653"/>
                    </a:lnTo>
                    <a:lnTo>
                      <a:pt x="100" y="655"/>
                    </a:lnTo>
                    <a:lnTo>
                      <a:pt x="100" y="657"/>
                    </a:lnTo>
                    <a:lnTo>
                      <a:pt x="100" y="659"/>
                    </a:lnTo>
                    <a:lnTo>
                      <a:pt x="102" y="661"/>
                    </a:lnTo>
                    <a:lnTo>
                      <a:pt x="102" y="663"/>
                    </a:lnTo>
                    <a:lnTo>
                      <a:pt x="104" y="665"/>
                    </a:lnTo>
                    <a:lnTo>
                      <a:pt x="102" y="665"/>
                    </a:lnTo>
                    <a:lnTo>
                      <a:pt x="102" y="667"/>
                    </a:lnTo>
                    <a:lnTo>
                      <a:pt x="100" y="667"/>
                    </a:lnTo>
                    <a:lnTo>
                      <a:pt x="100" y="668"/>
                    </a:lnTo>
                    <a:lnTo>
                      <a:pt x="98" y="668"/>
                    </a:lnTo>
                    <a:lnTo>
                      <a:pt x="98" y="670"/>
                    </a:lnTo>
                    <a:lnTo>
                      <a:pt x="98" y="672"/>
                    </a:lnTo>
                    <a:lnTo>
                      <a:pt x="96" y="674"/>
                    </a:lnTo>
                    <a:lnTo>
                      <a:pt x="96" y="676"/>
                    </a:lnTo>
                    <a:lnTo>
                      <a:pt x="96" y="678"/>
                    </a:lnTo>
                    <a:lnTo>
                      <a:pt x="96" y="680"/>
                    </a:lnTo>
                    <a:lnTo>
                      <a:pt x="96" y="682"/>
                    </a:lnTo>
                    <a:lnTo>
                      <a:pt x="96" y="684"/>
                    </a:lnTo>
                    <a:lnTo>
                      <a:pt x="96" y="688"/>
                    </a:lnTo>
                    <a:lnTo>
                      <a:pt x="98" y="691"/>
                    </a:lnTo>
                    <a:lnTo>
                      <a:pt x="96" y="693"/>
                    </a:lnTo>
                    <a:lnTo>
                      <a:pt x="96" y="695"/>
                    </a:lnTo>
                    <a:lnTo>
                      <a:pt x="96" y="697"/>
                    </a:lnTo>
                    <a:lnTo>
                      <a:pt x="96" y="699"/>
                    </a:lnTo>
                    <a:lnTo>
                      <a:pt x="94" y="699"/>
                    </a:lnTo>
                    <a:lnTo>
                      <a:pt x="93" y="701"/>
                    </a:lnTo>
                    <a:lnTo>
                      <a:pt x="91" y="701"/>
                    </a:lnTo>
                    <a:lnTo>
                      <a:pt x="89" y="699"/>
                    </a:lnTo>
                    <a:lnTo>
                      <a:pt x="87" y="699"/>
                    </a:lnTo>
                    <a:lnTo>
                      <a:pt x="85" y="697"/>
                    </a:lnTo>
                    <a:lnTo>
                      <a:pt x="83" y="695"/>
                    </a:lnTo>
                    <a:lnTo>
                      <a:pt x="81" y="695"/>
                    </a:lnTo>
                    <a:lnTo>
                      <a:pt x="79" y="693"/>
                    </a:lnTo>
                    <a:lnTo>
                      <a:pt x="77" y="691"/>
                    </a:lnTo>
                    <a:lnTo>
                      <a:pt x="75" y="690"/>
                    </a:lnTo>
                    <a:lnTo>
                      <a:pt x="73" y="688"/>
                    </a:lnTo>
                    <a:lnTo>
                      <a:pt x="71" y="686"/>
                    </a:lnTo>
                    <a:lnTo>
                      <a:pt x="70" y="684"/>
                    </a:lnTo>
                    <a:lnTo>
                      <a:pt x="68" y="682"/>
                    </a:lnTo>
                    <a:lnTo>
                      <a:pt x="66" y="680"/>
                    </a:lnTo>
                    <a:lnTo>
                      <a:pt x="64" y="678"/>
                    </a:lnTo>
                    <a:lnTo>
                      <a:pt x="60" y="678"/>
                    </a:lnTo>
                    <a:lnTo>
                      <a:pt x="58" y="676"/>
                    </a:lnTo>
                    <a:lnTo>
                      <a:pt x="56" y="674"/>
                    </a:lnTo>
                    <a:lnTo>
                      <a:pt x="54" y="672"/>
                    </a:lnTo>
                    <a:lnTo>
                      <a:pt x="52" y="670"/>
                    </a:lnTo>
                    <a:lnTo>
                      <a:pt x="50" y="670"/>
                    </a:lnTo>
                    <a:lnTo>
                      <a:pt x="48" y="668"/>
                    </a:lnTo>
                    <a:lnTo>
                      <a:pt x="47" y="668"/>
                    </a:lnTo>
                    <a:lnTo>
                      <a:pt x="45" y="667"/>
                    </a:lnTo>
                    <a:lnTo>
                      <a:pt x="43" y="667"/>
                    </a:lnTo>
                    <a:lnTo>
                      <a:pt x="41" y="665"/>
                    </a:lnTo>
                    <a:lnTo>
                      <a:pt x="37" y="665"/>
                    </a:lnTo>
                    <a:lnTo>
                      <a:pt x="35" y="665"/>
                    </a:lnTo>
                    <a:lnTo>
                      <a:pt x="33" y="665"/>
                    </a:lnTo>
                    <a:lnTo>
                      <a:pt x="29" y="663"/>
                    </a:lnTo>
                    <a:lnTo>
                      <a:pt x="27" y="663"/>
                    </a:lnTo>
                    <a:lnTo>
                      <a:pt x="23" y="663"/>
                    </a:lnTo>
                    <a:lnTo>
                      <a:pt x="22" y="663"/>
                    </a:lnTo>
                    <a:lnTo>
                      <a:pt x="18" y="661"/>
                    </a:lnTo>
                    <a:lnTo>
                      <a:pt x="16" y="661"/>
                    </a:lnTo>
                    <a:lnTo>
                      <a:pt x="14" y="661"/>
                    </a:lnTo>
                    <a:lnTo>
                      <a:pt x="12" y="659"/>
                    </a:lnTo>
                    <a:lnTo>
                      <a:pt x="8" y="659"/>
                    </a:lnTo>
                    <a:lnTo>
                      <a:pt x="6" y="657"/>
                    </a:lnTo>
                    <a:lnTo>
                      <a:pt x="4" y="655"/>
                    </a:lnTo>
                    <a:lnTo>
                      <a:pt x="4" y="653"/>
                    </a:lnTo>
                    <a:lnTo>
                      <a:pt x="2" y="651"/>
                    </a:lnTo>
                    <a:lnTo>
                      <a:pt x="0" y="649"/>
                    </a:lnTo>
                    <a:lnTo>
                      <a:pt x="0" y="647"/>
                    </a:lnTo>
                    <a:lnTo>
                      <a:pt x="0" y="645"/>
                    </a:lnTo>
                    <a:lnTo>
                      <a:pt x="0" y="642"/>
                    </a:lnTo>
                    <a:lnTo>
                      <a:pt x="0" y="640"/>
                    </a:lnTo>
                    <a:lnTo>
                      <a:pt x="0" y="636"/>
                    </a:lnTo>
                    <a:lnTo>
                      <a:pt x="2" y="632"/>
                    </a:lnTo>
                    <a:lnTo>
                      <a:pt x="4" y="626"/>
                    </a:lnTo>
                    <a:lnTo>
                      <a:pt x="6" y="622"/>
                    </a:lnTo>
                    <a:lnTo>
                      <a:pt x="8" y="617"/>
                    </a:lnTo>
                    <a:lnTo>
                      <a:pt x="12" y="611"/>
                    </a:lnTo>
                    <a:lnTo>
                      <a:pt x="16" y="605"/>
                    </a:lnTo>
                    <a:lnTo>
                      <a:pt x="18" y="603"/>
                    </a:lnTo>
                    <a:lnTo>
                      <a:pt x="20" y="601"/>
                    </a:lnTo>
                    <a:lnTo>
                      <a:pt x="23" y="597"/>
                    </a:lnTo>
                    <a:lnTo>
                      <a:pt x="27" y="592"/>
                    </a:lnTo>
                    <a:lnTo>
                      <a:pt x="35" y="586"/>
                    </a:lnTo>
                    <a:lnTo>
                      <a:pt x="41" y="576"/>
                    </a:lnTo>
                    <a:lnTo>
                      <a:pt x="50" y="567"/>
                    </a:lnTo>
                    <a:lnTo>
                      <a:pt x="60" y="557"/>
                    </a:lnTo>
                    <a:lnTo>
                      <a:pt x="71" y="546"/>
                    </a:lnTo>
                    <a:lnTo>
                      <a:pt x="83" y="532"/>
                    </a:lnTo>
                    <a:lnTo>
                      <a:pt x="94" y="519"/>
                    </a:lnTo>
                    <a:lnTo>
                      <a:pt x="108" y="505"/>
                    </a:lnTo>
                    <a:lnTo>
                      <a:pt x="121" y="490"/>
                    </a:lnTo>
                    <a:lnTo>
                      <a:pt x="135" y="474"/>
                    </a:lnTo>
                    <a:lnTo>
                      <a:pt x="150" y="457"/>
                    </a:lnTo>
                    <a:lnTo>
                      <a:pt x="165" y="440"/>
                    </a:lnTo>
                    <a:lnTo>
                      <a:pt x="181" y="423"/>
                    </a:lnTo>
                    <a:lnTo>
                      <a:pt x="196" y="405"/>
                    </a:lnTo>
                    <a:lnTo>
                      <a:pt x="212" y="388"/>
                    </a:lnTo>
                    <a:lnTo>
                      <a:pt x="227" y="369"/>
                    </a:lnTo>
                    <a:lnTo>
                      <a:pt x="242" y="352"/>
                    </a:lnTo>
                    <a:lnTo>
                      <a:pt x="259" y="332"/>
                    </a:lnTo>
                    <a:lnTo>
                      <a:pt x="275" y="313"/>
                    </a:lnTo>
                    <a:lnTo>
                      <a:pt x="290" y="296"/>
                    </a:lnTo>
                    <a:lnTo>
                      <a:pt x="306" y="277"/>
                    </a:lnTo>
                    <a:lnTo>
                      <a:pt x="319" y="259"/>
                    </a:lnTo>
                    <a:lnTo>
                      <a:pt x="334" y="242"/>
                    </a:lnTo>
                    <a:lnTo>
                      <a:pt x="348" y="225"/>
                    </a:lnTo>
                    <a:lnTo>
                      <a:pt x="361" y="208"/>
                    </a:lnTo>
                    <a:lnTo>
                      <a:pt x="373" y="192"/>
                    </a:lnTo>
                    <a:lnTo>
                      <a:pt x="384" y="177"/>
                    </a:lnTo>
                    <a:lnTo>
                      <a:pt x="396" y="163"/>
                    </a:lnTo>
                    <a:lnTo>
                      <a:pt x="403" y="150"/>
                    </a:lnTo>
                    <a:lnTo>
                      <a:pt x="413" y="137"/>
                    </a:lnTo>
                    <a:lnTo>
                      <a:pt x="421" y="125"/>
                    </a:lnTo>
                    <a:lnTo>
                      <a:pt x="430" y="114"/>
                    </a:lnTo>
                    <a:lnTo>
                      <a:pt x="438" y="104"/>
                    </a:lnTo>
                    <a:lnTo>
                      <a:pt x="444" y="94"/>
                    </a:lnTo>
                    <a:lnTo>
                      <a:pt x="451" y="85"/>
                    </a:lnTo>
                    <a:lnTo>
                      <a:pt x="457" y="75"/>
                    </a:lnTo>
                    <a:lnTo>
                      <a:pt x="465" y="67"/>
                    </a:lnTo>
                    <a:lnTo>
                      <a:pt x="471" y="60"/>
                    </a:lnTo>
                    <a:lnTo>
                      <a:pt x="476" y="52"/>
                    </a:lnTo>
                    <a:lnTo>
                      <a:pt x="482" y="44"/>
                    </a:lnTo>
                    <a:lnTo>
                      <a:pt x="486" y="39"/>
                    </a:lnTo>
                    <a:lnTo>
                      <a:pt x="492" y="33"/>
                    </a:lnTo>
                    <a:lnTo>
                      <a:pt x="496" y="27"/>
                    </a:lnTo>
                    <a:lnTo>
                      <a:pt x="501" y="23"/>
                    </a:lnTo>
                    <a:lnTo>
                      <a:pt x="505" y="19"/>
                    </a:lnTo>
                    <a:lnTo>
                      <a:pt x="509" y="16"/>
                    </a:lnTo>
                    <a:lnTo>
                      <a:pt x="513" y="12"/>
                    </a:lnTo>
                    <a:lnTo>
                      <a:pt x="517" y="10"/>
                    </a:lnTo>
                    <a:lnTo>
                      <a:pt x="520" y="6"/>
                    </a:lnTo>
                    <a:lnTo>
                      <a:pt x="522" y="4"/>
                    </a:lnTo>
                    <a:lnTo>
                      <a:pt x="526" y="2"/>
                    </a:lnTo>
                    <a:lnTo>
                      <a:pt x="528" y="2"/>
                    </a:lnTo>
                    <a:lnTo>
                      <a:pt x="532" y="2"/>
                    </a:lnTo>
                    <a:lnTo>
                      <a:pt x="534" y="0"/>
                    </a:lnTo>
                    <a:lnTo>
                      <a:pt x="536" y="2"/>
                    </a:lnTo>
                    <a:lnTo>
                      <a:pt x="538" y="2"/>
                    </a:lnTo>
                    <a:lnTo>
                      <a:pt x="540" y="2"/>
                    </a:lnTo>
                    <a:lnTo>
                      <a:pt x="542" y="4"/>
                    </a:lnTo>
                    <a:lnTo>
                      <a:pt x="543" y="6"/>
                    </a:lnTo>
                    <a:lnTo>
                      <a:pt x="545" y="8"/>
                    </a:lnTo>
                    <a:lnTo>
                      <a:pt x="547" y="10"/>
                    </a:lnTo>
                    <a:lnTo>
                      <a:pt x="549" y="14"/>
                    </a:lnTo>
                    <a:lnTo>
                      <a:pt x="549" y="16"/>
                    </a:lnTo>
                    <a:lnTo>
                      <a:pt x="551" y="19"/>
                    </a:lnTo>
                    <a:lnTo>
                      <a:pt x="551" y="23"/>
                    </a:lnTo>
                    <a:lnTo>
                      <a:pt x="551" y="27"/>
                    </a:lnTo>
                    <a:lnTo>
                      <a:pt x="551" y="33"/>
                    </a:lnTo>
                    <a:lnTo>
                      <a:pt x="549" y="37"/>
                    </a:lnTo>
                    <a:lnTo>
                      <a:pt x="549" y="42"/>
                    </a:lnTo>
                    <a:lnTo>
                      <a:pt x="549" y="48"/>
                    </a:lnTo>
                    <a:lnTo>
                      <a:pt x="547" y="54"/>
                    </a:lnTo>
                    <a:lnTo>
                      <a:pt x="545" y="60"/>
                    </a:lnTo>
                    <a:lnTo>
                      <a:pt x="543" y="66"/>
                    </a:lnTo>
                    <a:lnTo>
                      <a:pt x="542" y="73"/>
                    </a:lnTo>
                    <a:lnTo>
                      <a:pt x="540" y="81"/>
                    </a:lnTo>
                    <a:lnTo>
                      <a:pt x="538" y="89"/>
                    </a:lnTo>
                    <a:lnTo>
                      <a:pt x="536" y="96"/>
                    </a:lnTo>
                    <a:lnTo>
                      <a:pt x="532" y="104"/>
                    </a:lnTo>
                    <a:lnTo>
                      <a:pt x="530" y="112"/>
                    </a:lnTo>
                    <a:lnTo>
                      <a:pt x="526" y="121"/>
                    </a:lnTo>
                    <a:lnTo>
                      <a:pt x="524" y="131"/>
                    </a:lnTo>
                    <a:lnTo>
                      <a:pt x="520" y="140"/>
                    </a:lnTo>
                    <a:lnTo>
                      <a:pt x="517" y="150"/>
                    </a:lnTo>
                    <a:lnTo>
                      <a:pt x="515" y="160"/>
                    </a:lnTo>
                    <a:lnTo>
                      <a:pt x="511" y="169"/>
                    </a:lnTo>
                    <a:lnTo>
                      <a:pt x="507" y="181"/>
                    </a:lnTo>
                    <a:lnTo>
                      <a:pt x="503" y="192"/>
                    </a:lnTo>
                    <a:lnTo>
                      <a:pt x="499" y="204"/>
                    </a:lnTo>
                    <a:lnTo>
                      <a:pt x="497" y="215"/>
                    </a:lnTo>
                    <a:lnTo>
                      <a:pt x="494" y="227"/>
                    </a:lnTo>
                    <a:lnTo>
                      <a:pt x="490" y="238"/>
                    </a:lnTo>
                    <a:lnTo>
                      <a:pt x="486" y="252"/>
                    </a:lnTo>
                    <a:close/>
                  </a:path>
                </a:pathLst>
              </a:custGeom>
              <a:solidFill>
                <a:srgbClr val="3F93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51" name="Freeform 927"/>
              <p:cNvSpPr>
                <a:spLocks noChangeAspect="1"/>
              </p:cNvSpPr>
              <p:nvPr/>
            </p:nvSpPr>
            <p:spPr bwMode="auto">
              <a:xfrm>
                <a:off x="1783" y="3262"/>
                <a:ext cx="406" cy="471"/>
              </a:xfrm>
              <a:custGeom>
                <a:avLst/>
                <a:gdLst>
                  <a:gd name="T0" fmla="*/ 16 w 535"/>
                  <a:gd name="T1" fmla="*/ 4 h 673"/>
                  <a:gd name="T2" fmla="*/ 15 w 535"/>
                  <a:gd name="T3" fmla="*/ 5 h 673"/>
                  <a:gd name="T4" fmla="*/ 14 w 535"/>
                  <a:gd name="T5" fmla="*/ 6 h 673"/>
                  <a:gd name="T6" fmla="*/ 13 w 535"/>
                  <a:gd name="T7" fmla="*/ 6 h 673"/>
                  <a:gd name="T8" fmla="*/ 11 w 535"/>
                  <a:gd name="T9" fmla="*/ 7 h 673"/>
                  <a:gd name="T10" fmla="*/ 11 w 535"/>
                  <a:gd name="T11" fmla="*/ 7 h 673"/>
                  <a:gd name="T12" fmla="*/ 11 w 535"/>
                  <a:gd name="T13" fmla="*/ 8 h 673"/>
                  <a:gd name="T14" fmla="*/ 10 w 535"/>
                  <a:gd name="T15" fmla="*/ 8 h 673"/>
                  <a:gd name="T16" fmla="*/ 10 w 535"/>
                  <a:gd name="T17" fmla="*/ 8 h 673"/>
                  <a:gd name="T18" fmla="*/ 9 w 535"/>
                  <a:gd name="T19" fmla="*/ 8 h 673"/>
                  <a:gd name="T20" fmla="*/ 8 w 535"/>
                  <a:gd name="T21" fmla="*/ 8 h 673"/>
                  <a:gd name="T22" fmla="*/ 8 w 535"/>
                  <a:gd name="T23" fmla="*/ 8 h 673"/>
                  <a:gd name="T24" fmla="*/ 8 w 535"/>
                  <a:gd name="T25" fmla="*/ 8 h 673"/>
                  <a:gd name="T26" fmla="*/ 8 w 535"/>
                  <a:gd name="T27" fmla="*/ 8 h 673"/>
                  <a:gd name="T28" fmla="*/ 8 w 535"/>
                  <a:gd name="T29" fmla="*/ 9 h 673"/>
                  <a:gd name="T30" fmla="*/ 8 w 535"/>
                  <a:gd name="T31" fmla="*/ 9 h 673"/>
                  <a:gd name="T32" fmla="*/ 8 w 535"/>
                  <a:gd name="T33" fmla="*/ 9 h 673"/>
                  <a:gd name="T34" fmla="*/ 8 w 535"/>
                  <a:gd name="T35" fmla="*/ 9 h 673"/>
                  <a:gd name="T36" fmla="*/ 7 w 535"/>
                  <a:gd name="T37" fmla="*/ 9 h 673"/>
                  <a:gd name="T38" fmla="*/ 6 w 535"/>
                  <a:gd name="T39" fmla="*/ 9 h 673"/>
                  <a:gd name="T40" fmla="*/ 6 w 535"/>
                  <a:gd name="T41" fmla="*/ 9 h 673"/>
                  <a:gd name="T42" fmla="*/ 6 w 535"/>
                  <a:gd name="T43" fmla="*/ 8 h 673"/>
                  <a:gd name="T44" fmla="*/ 5 w 535"/>
                  <a:gd name="T45" fmla="*/ 8 h 673"/>
                  <a:gd name="T46" fmla="*/ 5 w 535"/>
                  <a:gd name="T47" fmla="*/ 8 h 673"/>
                  <a:gd name="T48" fmla="*/ 4 w 535"/>
                  <a:gd name="T49" fmla="*/ 8 h 673"/>
                  <a:gd name="T50" fmla="*/ 4 w 535"/>
                  <a:gd name="T51" fmla="*/ 8 h 673"/>
                  <a:gd name="T52" fmla="*/ 4 w 535"/>
                  <a:gd name="T53" fmla="*/ 8 h 673"/>
                  <a:gd name="T54" fmla="*/ 4 w 535"/>
                  <a:gd name="T55" fmla="*/ 9 h 673"/>
                  <a:gd name="T56" fmla="*/ 3 w 535"/>
                  <a:gd name="T57" fmla="*/ 9 h 673"/>
                  <a:gd name="T58" fmla="*/ 3 w 535"/>
                  <a:gd name="T59" fmla="*/ 9 h 673"/>
                  <a:gd name="T60" fmla="*/ 3 w 535"/>
                  <a:gd name="T61" fmla="*/ 9 h 673"/>
                  <a:gd name="T62" fmla="*/ 3 w 535"/>
                  <a:gd name="T63" fmla="*/ 9 h 673"/>
                  <a:gd name="T64" fmla="*/ 2 w 535"/>
                  <a:gd name="T65" fmla="*/ 9 h 673"/>
                  <a:gd name="T66" fmla="*/ 2 w 535"/>
                  <a:gd name="T67" fmla="*/ 9 h 673"/>
                  <a:gd name="T68" fmla="*/ 2 w 535"/>
                  <a:gd name="T69" fmla="*/ 9 h 673"/>
                  <a:gd name="T70" fmla="*/ 2 w 535"/>
                  <a:gd name="T71" fmla="*/ 9 h 673"/>
                  <a:gd name="T72" fmla="*/ 2 w 535"/>
                  <a:gd name="T73" fmla="*/ 9 h 673"/>
                  <a:gd name="T74" fmla="*/ 2 w 535"/>
                  <a:gd name="T75" fmla="*/ 8 h 673"/>
                  <a:gd name="T76" fmla="*/ 2 w 535"/>
                  <a:gd name="T77" fmla="*/ 8 h 673"/>
                  <a:gd name="T78" fmla="*/ 0 w 535"/>
                  <a:gd name="T79" fmla="*/ 8 h 673"/>
                  <a:gd name="T80" fmla="*/ 0 w 535"/>
                  <a:gd name="T81" fmla="*/ 8 h 673"/>
                  <a:gd name="T82" fmla="*/ 2 w 535"/>
                  <a:gd name="T83" fmla="*/ 8 h 673"/>
                  <a:gd name="T84" fmla="*/ 2 w 535"/>
                  <a:gd name="T85" fmla="*/ 8 h 673"/>
                  <a:gd name="T86" fmla="*/ 2 w 535"/>
                  <a:gd name="T87" fmla="*/ 7 h 673"/>
                  <a:gd name="T88" fmla="*/ 5 w 535"/>
                  <a:gd name="T89" fmla="*/ 6 h 673"/>
                  <a:gd name="T90" fmla="*/ 6 w 535"/>
                  <a:gd name="T91" fmla="*/ 5 h 673"/>
                  <a:gd name="T92" fmla="*/ 10 w 535"/>
                  <a:gd name="T93" fmla="*/ 4 h 673"/>
                  <a:gd name="T94" fmla="*/ 12 w 535"/>
                  <a:gd name="T95" fmla="*/ 3 h 673"/>
                  <a:gd name="T96" fmla="*/ 14 w 535"/>
                  <a:gd name="T97" fmla="*/ 2 h 673"/>
                  <a:gd name="T98" fmla="*/ 15 w 535"/>
                  <a:gd name="T99" fmla="*/ 1 h 673"/>
                  <a:gd name="T100" fmla="*/ 17 w 535"/>
                  <a:gd name="T101" fmla="*/ 1 h 673"/>
                  <a:gd name="T102" fmla="*/ 17 w 535"/>
                  <a:gd name="T103" fmla="*/ 1 h 673"/>
                  <a:gd name="T104" fmla="*/ 18 w 535"/>
                  <a:gd name="T105" fmla="*/ 1 h 673"/>
                  <a:gd name="T106" fmla="*/ 19 w 535"/>
                  <a:gd name="T107" fmla="*/ 0 h 673"/>
                  <a:gd name="T108" fmla="*/ 19 w 535"/>
                  <a:gd name="T109" fmla="*/ 1 h 673"/>
                  <a:gd name="T110" fmla="*/ 19 w 535"/>
                  <a:gd name="T111" fmla="*/ 1 h 673"/>
                  <a:gd name="T112" fmla="*/ 19 w 535"/>
                  <a:gd name="T113" fmla="*/ 1 h 673"/>
                  <a:gd name="T114" fmla="*/ 19 w 535"/>
                  <a:gd name="T115" fmla="*/ 1 h 673"/>
                  <a:gd name="T116" fmla="*/ 18 w 535"/>
                  <a:gd name="T117" fmla="*/ 1 h 673"/>
                  <a:gd name="T118" fmla="*/ 18 w 535"/>
                  <a:gd name="T119" fmla="*/ 2 h 673"/>
                  <a:gd name="T120" fmla="*/ 17 w 535"/>
                  <a:gd name="T121" fmla="*/ 3 h 67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35"/>
                  <a:gd name="T184" fmla="*/ 0 h 673"/>
                  <a:gd name="T185" fmla="*/ 535 w 535"/>
                  <a:gd name="T186" fmla="*/ 673 h 67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35" h="673">
                    <a:moveTo>
                      <a:pt x="464" y="238"/>
                    </a:moveTo>
                    <a:lnTo>
                      <a:pt x="461" y="249"/>
                    </a:lnTo>
                    <a:lnTo>
                      <a:pt x="457" y="263"/>
                    </a:lnTo>
                    <a:lnTo>
                      <a:pt x="451" y="274"/>
                    </a:lnTo>
                    <a:lnTo>
                      <a:pt x="447" y="286"/>
                    </a:lnTo>
                    <a:lnTo>
                      <a:pt x="441" y="299"/>
                    </a:lnTo>
                    <a:lnTo>
                      <a:pt x="436" y="311"/>
                    </a:lnTo>
                    <a:lnTo>
                      <a:pt x="430" y="322"/>
                    </a:lnTo>
                    <a:lnTo>
                      <a:pt x="424" y="336"/>
                    </a:lnTo>
                    <a:lnTo>
                      <a:pt x="418" y="347"/>
                    </a:lnTo>
                    <a:lnTo>
                      <a:pt x="413" y="360"/>
                    </a:lnTo>
                    <a:lnTo>
                      <a:pt x="405" y="372"/>
                    </a:lnTo>
                    <a:lnTo>
                      <a:pt x="399" y="384"/>
                    </a:lnTo>
                    <a:lnTo>
                      <a:pt x="392" y="397"/>
                    </a:lnTo>
                    <a:lnTo>
                      <a:pt x="386" y="408"/>
                    </a:lnTo>
                    <a:lnTo>
                      <a:pt x="378" y="420"/>
                    </a:lnTo>
                    <a:lnTo>
                      <a:pt x="372" y="432"/>
                    </a:lnTo>
                    <a:lnTo>
                      <a:pt x="365" y="443"/>
                    </a:lnTo>
                    <a:lnTo>
                      <a:pt x="357" y="455"/>
                    </a:lnTo>
                    <a:lnTo>
                      <a:pt x="351" y="464"/>
                    </a:lnTo>
                    <a:lnTo>
                      <a:pt x="344" y="476"/>
                    </a:lnTo>
                    <a:lnTo>
                      <a:pt x="338" y="485"/>
                    </a:lnTo>
                    <a:lnTo>
                      <a:pt x="332" y="495"/>
                    </a:lnTo>
                    <a:lnTo>
                      <a:pt x="326" y="504"/>
                    </a:lnTo>
                    <a:lnTo>
                      <a:pt x="321" y="514"/>
                    </a:lnTo>
                    <a:lnTo>
                      <a:pt x="315" y="522"/>
                    </a:lnTo>
                    <a:lnTo>
                      <a:pt x="309" y="529"/>
                    </a:lnTo>
                    <a:lnTo>
                      <a:pt x="303" y="537"/>
                    </a:lnTo>
                    <a:lnTo>
                      <a:pt x="299" y="545"/>
                    </a:lnTo>
                    <a:lnTo>
                      <a:pt x="296" y="551"/>
                    </a:lnTo>
                    <a:lnTo>
                      <a:pt x="292" y="556"/>
                    </a:lnTo>
                    <a:lnTo>
                      <a:pt x="288" y="562"/>
                    </a:lnTo>
                    <a:lnTo>
                      <a:pt x="286" y="568"/>
                    </a:lnTo>
                    <a:lnTo>
                      <a:pt x="284" y="570"/>
                    </a:lnTo>
                    <a:lnTo>
                      <a:pt x="282" y="572"/>
                    </a:lnTo>
                    <a:lnTo>
                      <a:pt x="280" y="574"/>
                    </a:lnTo>
                    <a:lnTo>
                      <a:pt x="278" y="577"/>
                    </a:lnTo>
                    <a:lnTo>
                      <a:pt x="278" y="579"/>
                    </a:lnTo>
                    <a:lnTo>
                      <a:pt x="276" y="581"/>
                    </a:lnTo>
                    <a:lnTo>
                      <a:pt x="275" y="585"/>
                    </a:lnTo>
                    <a:lnTo>
                      <a:pt x="273" y="587"/>
                    </a:lnTo>
                    <a:lnTo>
                      <a:pt x="271" y="589"/>
                    </a:lnTo>
                    <a:lnTo>
                      <a:pt x="269" y="593"/>
                    </a:lnTo>
                    <a:lnTo>
                      <a:pt x="269" y="595"/>
                    </a:lnTo>
                    <a:lnTo>
                      <a:pt x="267" y="599"/>
                    </a:lnTo>
                    <a:lnTo>
                      <a:pt x="265" y="600"/>
                    </a:lnTo>
                    <a:lnTo>
                      <a:pt x="263" y="602"/>
                    </a:lnTo>
                    <a:lnTo>
                      <a:pt x="261" y="606"/>
                    </a:lnTo>
                    <a:lnTo>
                      <a:pt x="259" y="608"/>
                    </a:lnTo>
                    <a:lnTo>
                      <a:pt x="257" y="610"/>
                    </a:lnTo>
                    <a:lnTo>
                      <a:pt x="257" y="612"/>
                    </a:lnTo>
                    <a:lnTo>
                      <a:pt x="255" y="614"/>
                    </a:lnTo>
                    <a:lnTo>
                      <a:pt x="253" y="618"/>
                    </a:lnTo>
                    <a:lnTo>
                      <a:pt x="251" y="618"/>
                    </a:lnTo>
                    <a:lnTo>
                      <a:pt x="251" y="620"/>
                    </a:lnTo>
                    <a:lnTo>
                      <a:pt x="250" y="622"/>
                    </a:lnTo>
                    <a:lnTo>
                      <a:pt x="248" y="624"/>
                    </a:lnTo>
                    <a:lnTo>
                      <a:pt x="246" y="625"/>
                    </a:lnTo>
                    <a:lnTo>
                      <a:pt x="244" y="625"/>
                    </a:lnTo>
                    <a:lnTo>
                      <a:pt x="242" y="627"/>
                    </a:lnTo>
                    <a:lnTo>
                      <a:pt x="240" y="627"/>
                    </a:lnTo>
                    <a:lnTo>
                      <a:pt x="238" y="627"/>
                    </a:lnTo>
                    <a:lnTo>
                      <a:pt x="236" y="627"/>
                    </a:lnTo>
                    <a:lnTo>
                      <a:pt x="236" y="629"/>
                    </a:lnTo>
                    <a:lnTo>
                      <a:pt x="234" y="629"/>
                    </a:lnTo>
                    <a:lnTo>
                      <a:pt x="234" y="631"/>
                    </a:lnTo>
                    <a:lnTo>
                      <a:pt x="232" y="633"/>
                    </a:lnTo>
                    <a:lnTo>
                      <a:pt x="232" y="635"/>
                    </a:lnTo>
                    <a:lnTo>
                      <a:pt x="230" y="635"/>
                    </a:lnTo>
                    <a:lnTo>
                      <a:pt x="230" y="637"/>
                    </a:lnTo>
                    <a:lnTo>
                      <a:pt x="228" y="637"/>
                    </a:lnTo>
                    <a:lnTo>
                      <a:pt x="228" y="639"/>
                    </a:lnTo>
                    <a:lnTo>
                      <a:pt x="227" y="641"/>
                    </a:lnTo>
                    <a:lnTo>
                      <a:pt x="225" y="643"/>
                    </a:lnTo>
                    <a:lnTo>
                      <a:pt x="223" y="643"/>
                    </a:lnTo>
                    <a:lnTo>
                      <a:pt x="223" y="645"/>
                    </a:lnTo>
                    <a:lnTo>
                      <a:pt x="221" y="647"/>
                    </a:lnTo>
                    <a:lnTo>
                      <a:pt x="219" y="649"/>
                    </a:lnTo>
                    <a:lnTo>
                      <a:pt x="217" y="649"/>
                    </a:lnTo>
                    <a:lnTo>
                      <a:pt x="217" y="650"/>
                    </a:lnTo>
                    <a:lnTo>
                      <a:pt x="215" y="650"/>
                    </a:lnTo>
                    <a:lnTo>
                      <a:pt x="213" y="652"/>
                    </a:lnTo>
                    <a:lnTo>
                      <a:pt x="211" y="654"/>
                    </a:lnTo>
                    <a:lnTo>
                      <a:pt x="209" y="654"/>
                    </a:lnTo>
                    <a:lnTo>
                      <a:pt x="209" y="656"/>
                    </a:lnTo>
                    <a:lnTo>
                      <a:pt x="207" y="656"/>
                    </a:lnTo>
                    <a:lnTo>
                      <a:pt x="205" y="658"/>
                    </a:lnTo>
                    <a:lnTo>
                      <a:pt x="204" y="658"/>
                    </a:lnTo>
                    <a:lnTo>
                      <a:pt x="202" y="658"/>
                    </a:lnTo>
                    <a:lnTo>
                      <a:pt x="200" y="658"/>
                    </a:lnTo>
                    <a:lnTo>
                      <a:pt x="198" y="658"/>
                    </a:lnTo>
                    <a:lnTo>
                      <a:pt x="196" y="658"/>
                    </a:lnTo>
                    <a:lnTo>
                      <a:pt x="194" y="658"/>
                    </a:lnTo>
                    <a:lnTo>
                      <a:pt x="194" y="656"/>
                    </a:lnTo>
                    <a:lnTo>
                      <a:pt x="192" y="656"/>
                    </a:lnTo>
                    <a:lnTo>
                      <a:pt x="192" y="654"/>
                    </a:lnTo>
                    <a:lnTo>
                      <a:pt x="190" y="654"/>
                    </a:lnTo>
                    <a:lnTo>
                      <a:pt x="188" y="652"/>
                    </a:lnTo>
                    <a:lnTo>
                      <a:pt x="188" y="650"/>
                    </a:lnTo>
                    <a:lnTo>
                      <a:pt x="186" y="650"/>
                    </a:lnTo>
                    <a:lnTo>
                      <a:pt x="186" y="649"/>
                    </a:lnTo>
                    <a:lnTo>
                      <a:pt x="184" y="649"/>
                    </a:lnTo>
                    <a:lnTo>
                      <a:pt x="184" y="647"/>
                    </a:lnTo>
                    <a:lnTo>
                      <a:pt x="180" y="645"/>
                    </a:lnTo>
                    <a:lnTo>
                      <a:pt x="179" y="641"/>
                    </a:lnTo>
                    <a:lnTo>
                      <a:pt x="175" y="639"/>
                    </a:lnTo>
                    <a:lnTo>
                      <a:pt x="173" y="637"/>
                    </a:lnTo>
                    <a:lnTo>
                      <a:pt x="169" y="635"/>
                    </a:lnTo>
                    <a:lnTo>
                      <a:pt x="165" y="633"/>
                    </a:lnTo>
                    <a:lnTo>
                      <a:pt x="161" y="631"/>
                    </a:lnTo>
                    <a:lnTo>
                      <a:pt x="157" y="629"/>
                    </a:lnTo>
                    <a:lnTo>
                      <a:pt x="154" y="627"/>
                    </a:lnTo>
                    <a:lnTo>
                      <a:pt x="150" y="627"/>
                    </a:lnTo>
                    <a:lnTo>
                      <a:pt x="146" y="625"/>
                    </a:lnTo>
                    <a:lnTo>
                      <a:pt x="140" y="625"/>
                    </a:lnTo>
                    <a:lnTo>
                      <a:pt x="136" y="624"/>
                    </a:lnTo>
                    <a:lnTo>
                      <a:pt x="133" y="624"/>
                    </a:lnTo>
                    <a:lnTo>
                      <a:pt x="129" y="624"/>
                    </a:lnTo>
                    <a:lnTo>
                      <a:pt x="125" y="624"/>
                    </a:lnTo>
                    <a:lnTo>
                      <a:pt x="121" y="622"/>
                    </a:lnTo>
                    <a:lnTo>
                      <a:pt x="117" y="622"/>
                    </a:lnTo>
                    <a:lnTo>
                      <a:pt x="113" y="624"/>
                    </a:lnTo>
                    <a:lnTo>
                      <a:pt x="109" y="624"/>
                    </a:lnTo>
                    <a:lnTo>
                      <a:pt x="106" y="624"/>
                    </a:lnTo>
                    <a:lnTo>
                      <a:pt x="102" y="624"/>
                    </a:lnTo>
                    <a:lnTo>
                      <a:pt x="100" y="624"/>
                    </a:lnTo>
                    <a:lnTo>
                      <a:pt x="96" y="625"/>
                    </a:lnTo>
                    <a:lnTo>
                      <a:pt x="94" y="625"/>
                    </a:lnTo>
                    <a:lnTo>
                      <a:pt x="92" y="627"/>
                    </a:lnTo>
                    <a:lnTo>
                      <a:pt x="90" y="627"/>
                    </a:lnTo>
                    <a:lnTo>
                      <a:pt x="88" y="629"/>
                    </a:lnTo>
                    <a:lnTo>
                      <a:pt x="86" y="631"/>
                    </a:lnTo>
                    <a:lnTo>
                      <a:pt x="86" y="633"/>
                    </a:lnTo>
                    <a:lnTo>
                      <a:pt x="88" y="633"/>
                    </a:lnTo>
                    <a:lnTo>
                      <a:pt x="88" y="635"/>
                    </a:lnTo>
                    <a:lnTo>
                      <a:pt x="88" y="637"/>
                    </a:lnTo>
                    <a:lnTo>
                      <a:pt x="88" y="639"/>
                    </a:lnTo>
                    <a:lnTo>
                      <a:pt x="90" y="639"/>
                    </a:lnTo>
                    <a:lnTo>
                      <a:pt x="88" y="641"/>
                    </a:lnTo>
                    <a:lnTo>
                      <a:pt x="88" y="643"/>
                    </a:lnTo>
                    <a:lnTo>
                      <a:pt x="86" y="643"/>
                    </a:lnTo>
                    <a:lnTo>
                      <a:pt x="85" y="643"/>
                    </a:lnTo>
                    <a:lnTo>
                      <a:pt x="85" y="645"/>
                    </a:lnTo>
                    <a:lnTo>
                      <a:pt x="83" y="647"/>
                    </a:lnTo>
                    <a:lnTo>
                      <a:pt x="83" y="649"/>
                    </a:lnTo>
                    <a:lnTo>
                      <a:pt x="83" y="650"/>
                    </a:lnTo>
                    <a:lnTo>
                      <a:pt x="83" y="652"/>
                    </a:lnTo>
                    <a:lnTo>
                      <a:pt x="81" y="654"/>
                    </a:lnTo>
                    <a:lnTo>
                      <a:pt x="81" y="656"/>
                    </a:lnTo>
                    <a:lnTo>
                      <a:pt x="81" y="658"/>
                    </a:lnTo>
                    <a:lnTo>
                      <a:pt x="81" y="660"/>
                    </a:lnTo>
                    <a:lnTo>
                      <a:pt x="83" y="662"/>
                    </a:lnTo>
                    <a:lnTo>
                      <a:pt x="83" y="666"/>
                    </a:lnTo>
                    <a:lnTo>
                      <a:pt x="83" y="668"/>
                    </a:lnTo>
                    <a:lnTo>
                      <a:pt x="81" y="670"/>
                    </a:lnTo>
                    <a:lnTo>
                      <a:pt x="81" y="672"/>
                    </a:lnTo>
                    <a:lnTo>
                      <a:pt x="81" y="673"/>
                    </a:lnTo>
                    <a:lnTo>
                      <a:pt x="79" y="673"/>
                    </a:lnTo>
                    <a:lnTo>
                      <a:pt x="77" y="673"/>
                    </a:lnTo>
                    <a:lnTo>
                      <a:pt x="75" y="673"/>
                    </a:lnTo>
                    <a:lnTo>
                      <a:pt x="73" y="673"/>
                    </a:lnTo>
                    <a:lnTo>
                      <a:pt x="71" y="673"/>
                    </a:lnTo>
                    <a:lnTo>
                      <a:pt x="69" y="672"/>
                    </a:lnTo>
                    <a:lnTo>
                      <a:pt x="67" y="670"/>
                    </a:lnTo>
                    <a:lnTo>
                      <a:pt x="65" y="668"/>
                    </a:lnTo>
                    <a:lnTo>
                      <a:pt x="63" y="668"/>
                    </a:lnTo>
                    <a:lnTo>
                      <a:pt x="62" y="666"/>
                    </a:lnTo>
                    <a:lnTo>
                      <a:pt x="60" y="664"/>
                    </a:lnTo>
                    <a:lnTo>
                      <a:pt x="58" y="662"/>
                    </a:lnTo>
                    <a:lnTo>
                      <a:pt x="56" y="660"/>
                    </a:lnTo>
                    <a:lnTo>
                      <a:pt x="54" y="658"/>
                    </a:lnTo>
                    <a:lnTo>
                      <a:pt x="52" y="658"/>
                    </a:lnTo>
                    <a:lnTo>
                      <a:pt x="50" y="656"/>
                    </a:lnTo>
                    <a:lnTo>
                      <a:pt x="48" y="654"/>
                    </a:lnTo>
                    <a:lnTo>
                      <a:pt x="46" y="652"/>
                    </a:lnTo>
                    <a:lnTo>
                      <a:pt x="44" y="650"/>
                    </a:lnTo>
                    <a:lnTo>
                      <a:pt x="42" y="650"/>
                    </a:lnTo>
                    <a:lnTo>
                      <a:pt x="40" y="649"/>
                    </a:lnTo>
                    <a:lnTo>
                      <a:pt x="39" y="647"/>
                    </a:lnTo>
                    <a:lnTo>
                      <a:pt x="37" y="647"/>
                    </a:lnTo>
                    <a:lnTo>
                      <a:pt x="37" y="645"/>
                    </a:lnTo>
                    <a:lnTo>
                      <a:pt x="35" y="645"/>
                    </a:lnTo>
                    <a:lnTo>
                      <a:pt x="33" y="643"/>
                    </a:lnTo>
                    <a:lnTo>
                      <a:pt x="31" y="643"/>
                    </a:lnTo>
                    <a:lnTo>
                      <a:pt x="29" y="641"/>
                    </a:lnTo>
                    <a:lnTo>
                      <a:pt x="27" y="641"/>
                    </a:lnTo>
                    <a:lnTo>
                      <a:pt x="23" y="641"/>
                    </a:lnTo>
                    <a:lnTo>
                      <a:pt x="21" y="641"/>
                    </a:lnTo>
                    <a:lnTo>
                      <a:pt x="19" y="639"/>
                    </a:lnTo>
                    <a:lnTo>
                      <a:pt x="17" y="639"/>
                    </a:lnTo>
                    <a:lnTo>
                      <a:pt x="15" y="639"/>
                    </a:lnTo>
                    <a:lnTo>
                      <a:pt x="14" y="637"/>
                    </a:lnTo>
                    <a:lnTo>
                      <a:pt x="12" y="637"/>
                    </a:lnTo>
                    <a:lnTo>
                      <a:pt x="10" y="635"/>
                    </a:lnTo>
                    <a:lnTo>
                      <a:pt x="8" y="635"/>
                    </a:lnTo>
                    <a:lnTo>
                      <a:pt x="6" y="633"/>
                    </a:lnTo>
                    <a:lnTo>
                      <a:pt x="4" y="633"/>
                    </a:lnTo>
                    <a:lnTo>
                      <a:pt x="2" y="631"/>
                    </a:lnTo>
                    <a:lnTo>
                      <a:pt x="2" y="629"/>
                    </a:lnTo>
                    <a:lnTo>
                      <a:pt x="0" y="627"/>
                    </a:lnTo>
                    <a:lnTo>
                      <a:pt x="0" y="625"/>
                    </a:lnTo>
                    <a:lnTo>
                      <a:pt x="0" y="624"/>
                    </a:lnTo>
                    <a:lnTo>
                      <a:pt x="0" y="620"/>
                    </a:lnTo>
                    <a:lnTo>
                      <a:pt x="0" y="618"/>
                    </a:lnTo>
                    <a:lnTo>
                      <a:pt x="0" y="614"/>
                    </a:lnTo>
                    <a:lnTo>
                      <a:pt x="2" y="610"/>
                    </a:lnTo>
                    <a:lnTo>
                      <a:pt x="4" y="606"/>
                    </a:lnTo>
                    <a:lnTo>
                      <a:pt x="6" y="602"/>
                    </a:lnTo>
                    <a:lnTo>
                      <a:pt x="8" y="599"/>
                    </a:lnTo>
                    <a:lnTo>
                      <a:pt x="10" y="593"/>
                    </a:lnTo>
                    <a:lnTo>
                      <a:pt x="14" y="587"/>
                    </a:lnTo>
                    <a:lnTo>
                      <a:pt x="17" y="581"/>
                    </a:lnTo>
                    <a:lnTo>
                      <a:pt x="17" y="579"/>
                    </a:lnTo>
                    <a:lnTo>
                      <a:pt x="19" y="577"/>
                    </a:lnTo>
                    <a:lnTo>
                      <a:pt x="23" y="574"/>
                    </a:lnTo>
                    <a:lnTo>
                      <a:pt x="29" y="570"/>
                    </a:lnTo>
                    <a:lnTo>
                      <a:pt x="35" y="562"/>
                    </a:lnTo>
                    <a:lnTo>
                      <a:pt x="42" y="554"/>
                    </a:lnTo>
                    <a:lnTo>
                      <a:pt x="50" y="547"/>
                    </a:lnTo>
                    <a:lnTo>
                      <a:pt x="60" y="535"/>
                    </a:lnTo>
                    <a:lnTo>
                      <a:pt x="69" y="526"/>
                    </a:lnTo>
                    <a:lnTo>
                      <a:pt x="79" y="512"/>
                    </a:lnTo>
                    <a:lnTo>
                      <a:pt x="90" y="501"/>
                    </a:lnTo>
                    <a:lnTo>
                      <a:pt x="104" y="487"/>
                    </a:lnTo>
                    <a:lnTo>
                      <a:pt x="117" y="472"/>
                    </a:lnTo>
                    <a:lnTo>
                      <a:pt x="131" y="456"/>
                    </a:lnTo>
                    <a:lnTo>
                      <a:pt x="144" y="441"/>
                    </a:lnTo>
                    <a:lnTo>
                      <a:pt x="157" y="426"/>
                    </a:lnTo>
                    <a:lnTo>
                      <a:pt x="173" y="408"/>
                    </a:lnTo>
                    <a:lnTo>
                      <a:pt x="188" y="391"/>
                    </a:lnTo>
                    <a:lnTo>
                      <a:pt x="204" y="376"/>
                    </a:lnTo>
                    <a:lnTo>
                      <a:pt x="217" y="357"/>
                    </a:lnTo>
                    <a:lnTo>
                      <a:pt x="232" y="339"/>
                    </a:lnTo>
                    <a:lnTo>
                      <a:pt x="248" y="322"/>
                    </a:lnTo>
                    <a:lnTo>
                      <a:pt x="263" y="305"/>
                    </a:lnTo>
                    <a:lnTo>
                      <a:pt x="278" y="288"/>
                    </a:lnTo>
                    <a:lnTo>
                      <a:pt x="292" y="270"/>
                    </a:lnTo>
                    <a:lnTo>
                      <a:pt x="307" y="253"/>
                    </a:lnTo>
                    <a:lnTo>
                      <a:pt x="321" y="236"/>
                    </a:lnTo>
                    <a:lnTo>
                      <a:pt x="334" y="218"/>
                    </a:lnTo>
                    <a:lnTo>
                      <a:pt x="347" y="201"/>
                    </a:lnTo>
                    <a:lnTo>
                      <a:pt x="359" y="186"/>
                    </a:lnTo>
                    <a:lnTo>
                      <a:pt x="370" y="170"/>
                    </a:lnTo>
                    <a:lnTo>
                      <a:pt x="382" y="157"/>
                    </a:lnTo>
                    <a:lnTo>
                      <a:pt x="390" y="145"/>
                    </a:lnTo>
                    <a:lnTo>
                      <a:pt x="397" y="134"/>
                    </a:lnTo>
                    <a:lnTo>
                      <a:pt x="405" y="122"/>
                    </a:lnTo>
                    <a:lnTo>
                      <a:pt x="413" y="113"/>
                    </a:lnTo>
                    <a:lnTo>
                      <a:pt x="420" y="103"/>
                    </a:lnTo>
                    <a:lnTo>
                      <a:pt x="428" y="94"/>
                    </a:lnTo>
                    <a:lnTo>
                      <a:pt x="434" y="84"/>
                    </a:lnTo>
                    <a:lnTo>
                      <a:pt x="440" y="76"/>
                    </a:lnTo>
                    <a:lnTo>
                      <a:pt x="447" y="69"/>
                    </a:lnTo>
                    <a:lnTo>
                      <a:pt x="453" y="61"/>
                    </a:lnTo>
                    <a:lnTo>
                      <a:pt x="459" y="53"/>
                    </a:lnTo>
                    <a:lnTo>
                      <a:pt x="463" y="46"/>
                    </a:lnTo>
                    <a:lnTo>
                      <a:pt x="468" y="40"/>
                    </a:lnTo>
                    <a:lnTo>
                      <a:pt x="474" y="34"/>
                    </a:lnTo>
                    <a:lnTo>
                      <a:pt x="478" y="30"/>
                    </a:lnTo>
                    <a:lnTo>
                      <a:pt x="482" y="24"/>
                    </a:lnTo>
                    <a:lnTo>
                      <a:pt x="488" y="21"/>
                    </a:lnTo>
                    <a:lnTo>
                      <a:pt x="491" y="17"/>
                    </a:lnTo>
                    <a:lnTo>
                      <a:pt x="495" y="13"/>
                    </a:lnTo>
                    <a:lnTo>
                      <a:pt x="499" y="9"/>
                    </a:lnTo>
                    <a:lnTo>
                      <a:pt x="501" y="7"/>
                    </a:lnTo>
                    <a:lnTo>
                      <a:pt x="505" y="3"/>
                    </a:lnTo>
                    <a:lnTo>
                      <a:pt x="509" y="1"/>
                    </a:lnTo>
                    <a:lnTo>
                      <a:pt x="511" y="1"/>
                    </a:lnTo>
                    <a:lnTo>
                      <a:pt x="514" y="0"/>
                    </a:lnTo>
                    <a:lnTo>
                      <a:pt x="516" y="0"/>
                    </a:lnTo>
                    <a:lnTo>
                      <a:pt x="520" y="0"/>
                    </a:lnTo>
                    <a:lnTo>
                      <a:pt x="522" y="0"/>
                    </a:lnTo>
                    <a:lnTo>
                      <a:pt x="524" y="0"/>
                    </a:lnTo>
                    <a:lnTo>
                      <a:pt x="526" y="0"/>
                    </a:lnTo>
                    <a:lnTo>
                      <a:pt x="528" y="1"/>
                    </a:lnTo>
                    <a:lnTo>
                      <a:pt x="530" y="3"/>
                    </a:lnTo>
                    <a:lnTo>
                      <a:pt x="532" y="5"/>
                    </a:lnTo>
                    <a:lnTo>
                      <a:pt x="534" y="7"/>
                    </a:lnTo>
                    <a:lnTo>
                      <a:pt x="534" y="9"/>
                    </a:lnTo>
                    <a:lnTo>
                      <a:pt x="535" y="13"/>
                    </a:lnTo>
                    <a:lnTo>
                      <a:pt x="535" y="17"/>
                    </a:lnTo>
                    <a:lnTo>
                      <a:pt x="535" y="21"/>
                    </a:lnTo>
                    <a:lnTo>
                      <a:pt x="535" y="24"/>
                    </a:lnTo>
                    <a:lnTo>
                      <a:pt x="534" y="28"/>
                    </a:lnTo>
                    <a:lnTo>
                      <a:pt x="534" y="34"/>
                    </a:lnTo>
                    <a:lnTo>
                      <a:pt x="532" y="38"/>
                    </a:lnTo>
                    <a:lnTo>
                      <a:pt x="530" y="44"/>
                    </a:lnTo>
                    <a:lnTo>
                      <a:pt x="530" y="51"/>
                    </a:lnTo>
                    <a:lnTo>
                      <a:pt x="528" y="57"/>
                    </a:lnTo>
                    <a:lnTo>
                      <a:pt x="524" y="63"/>
                    </a:lnTo>
                    <a:lnTo>
                      <a:pt x="522" y="71"/>
                    </a:lnTo>
                    <a:lnTo>
                      <a:pt x="520" y="78"/>
                    </a:lnTo>
                    <a:lnTo>
                      <a:pt x="516" y="86"/>
                    </a:lnTo>
                    <a:lnTo>
                      <a:pt x="514" y="94"/>
                    </a:lnTo>
                    <a:lnTo>
                      <a:pt x="511" y="101"/>
                    </a:lnTo>
                    <a:lnTo>
                      <a:pt x="509" y="111"/>
                    </a:lnTo>
                    <a:lnTo>
                      <a:pt x="505" y="120"/>
                    </a:lnTo>
                    <a:lnTo>
                      <a:pt x="501" y="128"/>
                    </a:lnTo>
                    <a:lnTo>
                      <a:pt x="497" y="138"/>
                    </a:lnTo>
                    <a:lnTo>
                      <a:pt x="495" y="149"/>
                    </a:lnTo>
                    <a:lnTo>
                      <a:pt x="491" y="159"/>
                    </a:lnTo>
                    <a:lnTo>
                      <a:pt x="488" y="168"/>
                    </a:lnTo>
                    <a:lnTo>
                      <a:pt x="484" y="180"/>
                    </a:lnTo>
                    <a:lnTo>
                      <a:pt x="480" y="192"/>
                    </a:lnTo>
                    <a:lnTo>
                      <a:pt x="476" y="203"/>
                    </a:lnTo>
                    <a:lnTo>
                      <a:pt x="472" y="215"/>
                    </a:lnTo>
                    <a:lnTo>
                      <a:pt x="468" y="226"/>
                    </a:lnTo>
                    <a:lnTo>
                      <a:pt x="464" y="238"/>
                    </a:lnTo>
                    <a:close/>
                  </a:path>
                </a:pathLst>
              </a:custGeom>
              <a:solidFill>
                <a:srgbClr val="4599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52" name="Freeform 928"/>
              <p:cNvSpPr>
                <a:spLocks noChangeAspect="1"/>
              </p:cNvSpPr>
              <p:nvPr/>
            </p:nvSpPr>
            <p:spPr bwMode="auto">
              <a:xfrm>
                <a:off x="1789" y="3271"/>
                <a:ext cx="394" cy="457"/>
              </a:xfrm>
              <a:custGeom>
                <a:avLst/>
                <a:gdLst>
                  <a:gd name="T0" fmla="*/ 15 w 520"/>
                  <a:gd name="T1" fmla="*/ 3 h 653"/>
                  <a:gd name="T2" fmla="*/ 14 w 520"/>
                  <a:gd name="T3" fmla="*/ 4 h 653"/>
                  <a:gd name="T4" fmla="*/ 13 w 520"/>
                  <a:gd name="T5" fmla="*/ 5 h 653"/>
                  <a:gd name="T6" fmla="*/ 11 w 520"/>
                  <a:gd name="T7" fmla="*/ 6 h 653"/>
                  <a:gd name="T8" fmla="*/ 11 w 520"/>
                  <a:gd name="T9" fmla="*/ 6 h 653"/>
                  <a:gd name="T10" fmla="*/ 10 w 520"/>
                  <a:gd name="T11" fmla="*/ 7 h 653"/>
                  <a:gd name="T12" fmla="*/ 10 w 520"/>
                  <a:gd name="T13" fmla="*/ 7 h 653"/>
                  <a:gd name="T14" fmla="*/ 9 w 520"/>
                  <a:gd name="T15" fmla="*/ 7 h 653"/>
                  <a:gd name="T16" fmla="*/ 8 w 520"/>
                  <a:gd name="T17" fmla="*/ 7 h 653"/>
                  <a:gd name="T18" fmla="*/ 8 w 520"/>
                  <a:gd name="T19" fmla="*/ 8 h 653"/>
                  <a:gd name="T20" fmla="*/ 8 w 520"/>
                  <a:gd name="T21" fmla="*/ 8 h 653"/>
                  <a:gd name="T22" fmla="*/ 8 w 520"/>
                  <a:gd name="T23" fmla="*/ 8 h 653"/>
                  <a:gd name="T24" fmla="*/ 8 w 520"/>
                  <a:gd name="T25" fmla="*/ 8 h 653"/>
                  <a:gd name="T26" fmla="*/ 8 w 520"/>
                  <a:gd name="T27" fmla="*/ 8 h 653"/>
                  <a:gd name="T28" fmla="*/ 8 w 520"/>
                  <a:gd name="T29" fmla="*/ 8 h 653"/>
                  <a:gd name="T30" fmla="*/ 8 w 520"/>
                  <a:gd name="T31" fmla="*/ 8 h 653"/>
                  <a:gd name="T32" fmla="*/ 7 w 520"/>
                  <a:gd name="T33" fmla="*/ 8 h 653"/>
                  <a:gd name="T34" fmla="*/ 6 w 520"/>
                  <a:gd name="T35" fmla="*/ 8 h 653"/>
                  <a:gd name="T36" fmla="*/ 6 w 520"/>
                  <a:gd name="T37" fmla="*/ 8 h 653"/>
                  <a:gd name="T38" fmla="*/ 6 w 520"/>
                  <a:gd name="T39" fmla="*/ 8 h 653"/>
                  <a:gd name="T40" fmla="*/ 6 w 520"/>
                  <a:gd name="T41" fmla="*/ 8 h 653"/>
                  <a:gd name="T42" fmla="*/ 5 w 520"/>
                  <a:gd name="T43" fmla="*/ 8 h 653"/>
                  <a:gd name="T44" fmla="*/ 5 w 520"/>
                  <a:gd name="T45" fmla="*/ 8 h 653"/>
                  <a:gd name="T46" fmla="*/ 4 w 520"/>
                  <a:gd name="T47" fmla="*/ 8 h 653"/>
                  <a:gd name="T48" fmla="*/ 4 w 520"/>
                  <a:gd name="T49" fmla="*/ 8 h 653"/>
                  <a:gd name="T50" fmla="*/ 3 w 520"/>
                  <a:gd name="T51" fmla="*/ 8 h 653"/>
                  <a:gd name="T52" fmla="*/ 3 w 520"/>
                  <a:gd name="T53" fmla="*/ 8 h 653"/>
                  <a:gd name="T54" fmla="*/ 3 w 520"/>
                  <a:gd name="T55" fmla="*/ 8 h 653"/>
                  <a:gd name="T56" fmla="*/ 3 w 520"/>
                  <a:gd name="T57" fmla="*/ 8 h 653"/>
                  <a:gd name="T58" fmla="*/ 3 w 520"/>
                  <a:gd name="T59" fmla="*/ 8 h 653"/>
                  <a:gd name="T60" fmla="*/ 3 w 520"/>
                  <a:gd name="T61" fmla="*/ 9 h 653"/>
                  <a:gd name="T62" fmla="*/ 2 w 520"/>
                  <a:gd name="T63" fmla="*/ 9 h 653"/>
                  <a:gd name="T64" fmla="*/ 2 w 520"/>
                  <a:gd name="T65" fmla="*/ 9 h 653"/>
                  <a:gd name="T66" fmla="*/ 2 w 520"/>
                  <a:gd name="T67" fmla="*/ 9 h 653"/>
                  <a:gd name="T68" fmla="*/ 2 w 520"/>
                  <a:gd name="T69" fmla="*/ 8 h 653"/>
                  <a:gd name="T70" fmla="*/ 2 w 520"/>
                  <a:gd name="T71" fmla="*/ 8 h 653"/>
                  <a:gd name="T72" fmla="*/ 2 w 520"/>
                  <a:gd name="T73" fmla="*/ 8 h 653"/>
                  <a:gd name="T74" fmla="*/ 2 w 520"/>
                  <a:gd name="T75" fmla="*/ 8 h 653"/>
                  <a:gd name="T76" fmla="*/ 2 w 520"/>
                  <a:gd name="T77" fmla="*/ 8 h 653"/>
                  <a:gd name="T78" fmla="*/ 0 w 520"/>
                  <a:gd name="T79" fmla="*/ 8 h 653"/>
                  <a:gd name="T80" fmla="*/ 2 w 520"/>
                  <a:gd name="T81" fmla="*/ 8 h 653"/>
                  <a:gd name="T82" fmla="*/ 2 w 520"/>
                  <a:gd name="T83" fmla="*/ 7 h 653"/>
                  <a:gd name="T84" fmla="*/ 2 w 520"/>
                  <a:gd name="T85" fmla="*/ 7 h 653"/>
                  <a:gd name="T86" fmla="*/ 3 w 520"/>
                  <a:gd name="T87" fmla="*/ 7 h 653"/>
                  <a:gd name="T88" fmla="*/ 5 w 520"/>
                  <a:gd name="T89" fmla="*/ 6 h 653"/>
                  <a:gd name="T90" fmla="*/ 6 w 520"/>
                  <a:gd name="T91" fmla="*/ 5 h 653"/>
                  <a:gd name="T92" fmla="*/ 10 w 520"/>
                  <a:gd name="T93" fmla="*/ 4 h 653"/>
                  <a:gd name="T94" fmla="*/ 11 w 520"/>
                  <a:gd name="T95" fmla="*/ 3 h 653"/>
                  <a:gd name="T96" fmla="*/ 14 w 520"/>
                  <a:gd name="T97" fmla="*/ 1 h 653"/>
                  <a:gd name="T98" fmla="*/ 15 w 520"/>
                  <a:gd name="T99" fmla="*/ 1 h 653"/>
                  <a:gd name="T100" fmla="*/ 15 w 520"/>
                  <a:gd name="T101" fmla="*/ 1 h 653"/>
                  <a:gd name="T102" fmla="*/ 17 w 520"/>
                  <a:gd name="T103" fmla="*/ 1 h 653"/>
                  <a:gd name="T104" fmla="*/ 17 w 520"/>
                  <a:gd name="T105" fmla="*/ 1 h 653"/>
                  <a:gd name="T106" fmla="*/ 18 w 520"/>
                  <a:gd name="T107" fmla="*/ 1 h 653"/>
                  <a:gd name="T108" fmla="*/ 18 w 520"/>
                  <a:gd name="T109" fmla="*/ 1 h 653"/>
                  <a:gd name="T110" fmla="*/ 19 w 520"/>
                  <a:gd name="T111" fmla="*/ 1 h 653"/>
                  <a:gd name="T112" fmla="*/ 18 w 520"/>
                  <a:gd name="T113" fmla="*/ 1 h 653"/>
                  <a:gd name="T114" fmla="*/ 18 w 520"/>
                  <a:gd name="T115" fmla="*/ 1 h 653"/>
                  <a:gd name="T116" fmla="*/ 17 w 520"/>
                  <a:gd name="T117" fmla="*/ 1 h 653"/>
                  <a:gd name="T118" fmla="*/ 17 w 520"/>
                  <a:gd name="T119" fmla="*/ 2 h 653"/>
                  <a:gd name="T120" fmla="*/ 15 w 520"/>
                  <a:gd name="T121" fmla="*/ 3 h 6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20"/>
                  <a:gd name="T184" fmla="*/ 0 h 653"/>
                  <a:gd name="T185" fmla="*/ 520 w 520"/>
                  <a:gd name="T186" fmla="*/ 653 h 6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20" h="653">
                    <a:moveTo>
                      <a:pt x="441" y="230"/>
                    </a:moveTo>
                    <a:lnTo>
                      <a:pt x="437" y="240"/>
                    </a:lnTo>
                    <a:lnTo>
                      <a:pt x="433" y="251"/>
                    </a:lnTo>
                    <a:lnTo>
                      <a:pt x="430" y="263"/>
                    </a:lnTo>
                    <a:lnTo>
                      <a:pt x="426" y="275"/>
                    </a:lnTo>
                    <a:lnTo>
                      <a:pt x="420" y="286"/>
                    </a:lnTo>
                    <a:lnTo>
                      <a:pt x="414" y="296"/>
                    </a:lnTo>
                    <a:lnTo>
                      <a:pt x="409" y="307"/>
                    </a:lnTo>
                    <a:lnTo>
                      <a:pt x="405" y="319"/>
                    </a:lnTo>
                    <a:lnTo>
                      <a:pt x="397" y="330"/>
                    </a:lnTo>
                    <a:lnTo>
                      <a:pt x="391" y="342"/>
                    </a:lnTo>
                    <a:lnTo>
                      <a:pt x="385" y="353"/>
                    </a:lnTo>
                    <a:lnTo>
                      <a:pt x="380" y="365"/>
                    </a:lnTo>
                    <a:lnTo>
                      <a:pt x="374" y="374"/>
                    </a:lnTo>
                    <a:lnTo>
                      <a:pt x="366" y="386"/>
                    </a:lnTo>
                    <a:lnTo>
                      <a:pt x="361" y="397"/>
                    </a:lnTo>
                    <a:lnTo>
                      <a:pt x="355" y="407"/>
                    </a:lnTo>
                    <a:lnTo>
                      <a:pt x="347" y="417"/>
                    </a:lnTo>
                    <a:lnTo>
                      <a:pt x="341" y="428"/>
                    </a:lnTo>
                    <a:lnTo>
                      <a:pt x="336" y="438"/>
                    </a:lnTo>
                    <a:lnTo>
                      <a:pt x="328" y="447"/>
                    </a:lnTo>
                    <a:lnTo>
                      <a:pt x="322" y="457"/>
                    </a:lnTo>
                    <a:lnTo>
                      <a:pt x="316" y="465"/>
                    </a:lnTo>
                    <a:lnTo>
                      <a:pt x="311" y="474"/>
                    </a:lnTo>
                    <a:lnTo>
                      <a:pt x="305" y="482"/>
                    </a:lnTo>
                    <a:lnTo>
                      <a:pt x="301" y="490"/>
                    </a:lnTo>
                    <a:lnTo>
                      <a:pt x="295" y="497"/>
                    </a:lnTo>
                    <a:lnTo>
                      <a:pt x="291" y="503"/>
                    </a:lnTo>
                    <a:lnTo>
                      <a:pt x="286" y="511"/>
                    </a:lnTo>
                    <a:lnTo>
                      <a:pt x="282" y="516"/>
                    </a:lnTo>
                    <a:lnTo>
                      <a:pt x="278" y="522"/>
                    </a:lnTo>
                    <a:lnTo>
                      <a:pt x="276" y="526"/>
                    </a:lnTo>
                    <a:lnTo>
                      <a:pt x="272" y="532"/>
                    </a:lnTo>
                    <a:lnTo>
                      <a:pt x="270" y="534"/>
                    </a:lnTo>
                    <a:lnTo>
                      <a:pt x="268" y="536"/>
                    </a:lnTo>
                    <a:lnTo>
                      <a:pt x="267" y="539"/>
                    </a:lnTo>
                    <a:lnTo>
                      <a:pt x="265" y="541"/>
                    </a:lnTo>
                    <a:lnTo>
                      <a:pt x="263" y="543"/>
                    </a:lnTo>
                    <a:lnTo>
                      <a:pt x="263" y="547"/>
                    </a:lnTo>
                    <a:lnTo>
                      <a:pt x="261" y="549"/>
                    </a:lnTo>
                    <a:lnTo>
                      <a:pt x="259" y="553"/>
                    </a:lnTo>
                    <a:lnTo>
                      <a:pt x="257" y="555"/>
                    </a:lnTo>
                    <a:lnTo>
                      <a:pt x="255" y="559"/>
                    </a:lnTo>
                    <a:lnTo>
                      <a:pt x="253" y="561"/>
                    </a:lnTo>
                    <a:lnTo>
                      <a:pt x="251" y="563"/>
                    </a:lnTo>
                    <a:lnTo>
                      <a:pt x="249" y="566"/>
                    </a:lnTo>
                    <a:lnTo>
                      <a:pt x="247" y="568"/>
                    </a:lnTo>
                    <a:lnTo>
                      <a:pt x="245" y="572"/>
                    </a:lnTo>
                    <a:lnTo>
                      <a:pt x="243" y="574"/>
                    </a:lnTo>
                    <a:lnTo>
                      <a:pt x="243" y="576"/>
                    </a:lnTo>
                    <a:lnTo>
                      <a:pt x="242" y="578"/>
                    </a:lnTo>
                    <a:lnTo>
                      <a:pt x="240" y="582"/>
                    </a:lnTo>
                    <a:lnTo>
                      <a:pt x="238" y="584"/>
                    </a:lnTo>
                    <a:lnTo>
                      <a:pt x="236" y="586"/>
                    </a:lnTo>
                    <a:lnTo>
                      <a:pt x="234" y="587"/>
                    </a:lnTo>
                    <a:lnTo>
                      <a:pt x="234" y="589"/>
                    </a:lnTo>
                    <a:lnTo>
                      <a:pt x="232" y="589"/>
                    </a:lnTo>
                    <a:lnTo>
                      <a:pt x="230" y="591"/>
                    </a:lnTo>
                    <a:lnTo>
                      <a:pt x="228" y="593"/>
                    </a:lnTo>
                    <a:lnTo>
                      <a:pt x="226" y="593"/>
                    </a:lnTo>
                    <a:lnTo>
                      <a:pt x="226" y="595"/>
                    </a:lnTo>
                    <a:lnTo>
                      <a:pt x="224" y="595"/>
                    </a:lnTo>
                    <a:lnTo>
                      <a:pt x="222" y="595"/>
                    </a:lnTo>
                    <a:lnTo>
                      <a:pt x="220" y="595"/>
                    </a:lnTo>
                    <a:lnTo>
                      <a:pt x="220" y="597"/>
                    </a:lnTo>
                    <a:lnTo>
                      <a:pt x="219" y="597"/>
                    </a:lnTo>
                    <a:lnTo>
                      <a:pt x="219" y="599"/>
                    </a:lnTo>
                    <a:lnTo>
                      <a:pt x="217" y="599"/>
                    </a:lnTo>
                    <a:lnTo>
                      <a:pt x="217" y="601"/>
                    </a:lnTo>
                    <a:lnTo>
                      <a:pt x="215" y="603"/>
                    </a:lnTo>
                    <a:lnTo>
                      <a:pt x="215" y="605"/>
                    </a:lnTo>
                    <a:lnTo>
                      <a:pt x="213" y="605"/>
                    </a:lnTo>
                    <a:lnTo>
                      <a:pt x="213" y="607"/>
                    </a:lnTo>
                    <a:lnTo>
                      <a:pt x="211" y="607"/>
                    </a:lnTo>
                    <a:lnTo>
                      <a:pt x="211" y="609"/>
                    </a:lnTo>
                    <a:lnTo>
                      <a:pt x="209" y="611"/>
                    </a:lnTo>
                    <a:lnTo>
                      <a:pt x="207" y="611"/>
                    </a:lnTo>
                    <a:lnTo>
                      <a:pt x="207" y="612"/>
                    </a:lnTo>
                    <a:lnTo>
                      <a:pt x="205" y="612"/>
                    </a:lnTo>
                    <a:lnTo>
                      <a:pt x="205" y="614"/>
                    </a:lnTo>
                    <a:lnTo>
                      <a:pt x="203" y="616"/>
                    </a:lnTo>
                    <a:lnTo>
                      <a:pt x="201" y="618"/>
                    </a:lnTo>
                    <a:lnTo>
                      <a:pt x="199" y="618"/>
                    </a:lnTo>
                    <a:lnTo>
                      <a:pt x="199" y="620"/>
                    </a:lnTo>
                    <a:lnTo>
                      <a:pt x="197" y="620"/>
                    </a:lnTo>
                    <a:lnTo>
                      <a:pt x="196" y="622"/>
                    </a:lnTo>
                    <a:lnTo>
                      <a:pt x="194" y="624"/>
                    </a:lnTo>
                    <a:lnTo>
                      <a:pt x="192" y="624"/>
                    </a:lnTo>
                    <a:lnTo>
                      <a:pt x="190" y="626"/>
                    </a:lnTo>
                    <a:lnTo>
                      <a:pt x="188" y="626"/>
                    </a:lnTo>
                    <a:lnTo>
                      <a:pt x="188" y="628"/>
                    </a:lnTo>
                    <a:lnTo>
                      <a:pt x="186" y="628"/>
                    </a:lnTo>
                    <a:lnTo>
                      <a:pt x="184" y="628"/>
                    </a:lnTo>
                    <a:lnTo>
                      <a:pt x="182" y="628"/>
                    </a:lnTo>
                    <a:lnTo>
                      <a:pt x="180" y="628"/>
                    </a:lnTo>
                    <a:lnTo>
                      <a:pt x="180" y="626"/>
                    </a:lnTo>
                    <a:lnTo>
                      <a:pt x="178" y="626"/>
                    </a:lnTo>
                    <a:lnTo>
                      <a:pt x="176" y="626"/>
                    </a:lnTo>
                    <a:lnTo>
                      <a:pt x="176" y="624"/>
                    </a:lnTo>
                    <a:lnTo>
                      <a:pt x="174" y="624"/>
                    </a:lnTo>
                    <a:lnTo>
                      <a:pt x="174" y="622"/>
                    </a:lnTo>
                    <a:lnTo>
                      <a:pt x="172" y="622"/>
                    </a:lnTo>
                    <a:lnTo>
                      <a:pt x="171" y="620"/>
                    </a:lnTo>
                    <a:lnTo>
                      <a:pt x="169" y="618"/>
                    </a:lnTo>
                    <a:lnTo>
                      <a:pt x="167" y="616"/>
                    </a:lnTo>
                    <a:lnTo>
                      <a:pt x="165" y="614"/>
                    </a:lnTo>
                    <a:lnTo>
                      <a:pt x="161" y="612"/>
                    </a:lnTo>
                    <a:lnTo>
                      <a:pt x="159" y="611"/>
                    </a:lnTo>
                    <a:lnTo>
                      <a:pt x="155" y="609"/>
                    </a:lnTo>
                    <a:lnTo>
                      <a:pt x="151" y="607"/>
                    </a:lnTo>
                    <a:lnTo>
                      <a:pt x="148" y="607"/>
                    </a:lnTo>
                    <a:lnTo>
                      <a:pt x="144" y="605"/>
                    </a:lnTo>
                    <a:lnTo>
                      <a:pt x="140" y="603"/>
                    </a:lnTo>
                    <a:lnTo>
                      <a:pt x="136" y="603"/>
                    </a:lnTo>
                    <a:lnTo>
                      <a:pt x="132" y="603"/>
                    </a:lnTo>
                    <a:lnTo>
                      <a:pt x="128" y="603"/>
                    </a:lnTo>
                    <a:lnTo>
                      <a:pt x="125" y="601"/>
                    </a:lnTo>
                    <a:lnTo>
                      <a:pt x="121" y="601"/>
                    </a:lnTo>
                    <a:lnTo>
                      <a:pt x="117" y="601"/>
                    </a:lnTo>
                    <a:lnTo>
                      <a:pt x="113" y="601"/>
                    </a:lnTo>
                    <a:lnTo>
                      <a:pt x="109" y="601"/>
                    </a:lnTo>
                    <a:lnTo>
                      <a:pt x="105" y="603"/>
                    </a:lnTo>
                    <a:lnTo>
                      <a:pt x="101" y="603"/>
                    </a:lnTo>
                    <a:lnTo>
                      <a:pt x="98" y="603"/>
                    </a:lnTo>
                    <a:lnTo>
                      <a:pt x="94" y="603"/>
                    </a:lnTo>
                    <a:lnTo>
                      <a:pt x="92" y="605"/>
                    </a:lnTo>
                    <a:lnTo>
                      <a:pt x="88" y="605"/>
                    </a:lnTo>
                    <a:lnTo>
                      <a:pt x="86" y="607"/>
                    </a:lnTo>
                    <a:lnTo>
                      <a:pt x="82" y="607"/>
                    </a:lnTo>
                    <a:lnTo>
                      <a:pt x="80" y="609"/>
                    </a:lnTo>
                    <a:lnTo>
                      <a:pt x="78" y="609"/>
                    </a:lnTo>
                    <a:lnTo>
                      <a:pt x="78" y="611"/>
                    </a:lnTo>
                    <a:lnTo>
                      <a:pt x="77" y="611"/>
                    </a:lnTo>
                    <a:lnTo>
                      <a:pt x="77" y="612"/>
                    </a:lnTo>
                    <a:lnTo>
                      <a:pt x="75" y="614"/>
                    </a:lnTo>
                    <a:lnTo>
                      <a:pt x="77" y="616"/>
                    </a:lnTo>
                    <a:lnTo>
                      <a:pt x="77" y="618"/>
                    </a:lnTo>
                    <a:lnTo>
                      <a:pt x="77" y="620"/>
                    </a:lnTo>
                    <a:lnTo>
                      <a:pt x="77" y="622"/>
                    </a:lnTo>
                    <a:lnTo>
                      <a:pt x="75" y="622"/>
                    </a:lnTo>
                    <a:lnTo>
                      <a:pt x="75" y="624"/>
                    </a:lnTo>
                    <a:lnTo>
                      <a:pt x="73" y="624"/>
                    </a:lnTo>
                    <a:lnTo>
                      <a:pt x="71" y="624"/>
                    </a:lnTo>
                    <a:lnTo>
                      <a:pt x="71" y="626"/>
                    </a:lnTo>
                    <a:lnTo>
                      <a:pt x="69" y="626"/>
                    </a:lnTo>
                    <a:lnTo>
                      <a:pt x="69" y="628"/>
                    </a:lnTo>
                    <a:lnTo>
                      <a:pt x="67" y="630"/>
                    </a:lnTo>
                    <a:lnTo>
                      <a:pt x="67" y="632"/>
                    </a:lnTo>
                    <a:lnTo>
                      <a:pt x="67" y="634"/>
                    </a:lnTo>
                    <a:lnTo>
                      <a:pt x="67" y="636"/>
                    </a:lnTo>
                    <a:lnTo>
                      <a:pt x="67" y="637"/>
                    </a:lnTo>
                    <a:lnTo>
                      <a:pt x="67" y="639"/>
                    </a:lnTo>
                    <a:lnTo>
                      <a:pt x="67" y="643"/>
                    </a:lnTo>
                    <a:lnTo>
                      <a:pt x="67" y="645"/>
                    </a:lnTo>
                    <a:lnTo>
                      <a:pt x="67" y="647"/>
                    </a:lnTo>
                    <a:lnTo>
                      <a:pt x="65" y="649"/>
                    </a:lnTo>
                    <a:lnTo>
                      <a:pt x="65" y="651"/>
                    </a:lnTo>
                    <a:lnTo>
                      <a:pt x="63" y="653"/>
                    </a:lnTo>
                    <a:lnTo>
                      <a:pt x="61" y="653"/>
                    </a:lnTo>
                    <a:lnTo>
                      <a:pt x="59" y="653"/>
                    </a:lnTo>
                    <a:lnTo>
                      <a:pt x="57" y="653"/>
                    </a:lnTo>
                    <a:lnTo>
                      <a:pt x="55" y="651"/>
                    </a:lnTo>
                    <a:lnTo>
                      <a:pt x="54" y="651"/>
                    </a:lnTo>
                    <a:lnTo>
                      <a:pt x="52" y="649"/>
                    </a:lnTo>
                    <a:lnTo>
                      <a:pt x="50" y="649"/>
                    </a:lnTo>
                    <a:lnTo>
                      <a:pt x="50" y="647"/>
                    </a:lnTo>
                    <a:lnTo>
                      <a:pt x="48" y="645"/>
                    </a:lnTo>
                    <a:lnTo>
                      <a:pt x="46" y="645"/>
                    </a:lnTo>
                    <a:lnTo>
                      <a:pt x="44" y="643"/>
                    </a:lnTo>
                    <a:lnTo>
                      <a:pt x="42" y="641"/>
                    </a:lnTo>
                    <a:lnTo>
                      <a:pt x="40" y="639"/>
                    </a:lnTo>
                    <a:lnTo>
                      <a:pt x="38" y="639"/>
                    </a:lnTo>
                    <a:lnTo>
                      <a:pt x="38" y="637"/>
                    </a:lnTo>
                    <a:lnTo>
                      <a:pt x="36" y="636"/>
                    </a:lnTo>
                    <a:lnTo>
                      <a:pt x="34" y="636"/>
                    </a:lnTo>
                    <a:lnTo>
                      <a:pt x="32" y="634"/>
                    </a:lnTo>
                    <a:lnTo>
                      <a:pt x="31" y="632"/>
                    </a:lnTo>
                    <a:lnTo>
                      <a:pt x="29" y="632"/>
                    </a:lnTo>
                    <a:lnTo>
                      <a:pt x="29" y="630"/>
                    </a:lnTo>
                    <a:lnTo>
                      <a:pt x="27" y="630"/>
                    </a:lnTo>
                    <a:lnTo>
                      <a:pt x="25" y="628"/>
                    </a:lnTo>
                    <a:lnTo>
                      <a:pt x="25" y="626"/>
                    </a:lnTo>
                    <a:lnTo>
                      <a:pt x="23" y="626"/>
                    </a:lnTo>
                    <a:lnTo>
                      <a:pt x="21" y="626"/>
                    </a:lnTo>
                    <a:lnTo>
                      <a:pt x="19" y="624"/>
                    </a:lnTo>
                    <a:lnTo>
                      <a:pt x="17" y="624"/>
                    </a:lnTo>
                    <a:lnTo>
                      <a:pt x="15" y="622"/>
                    </a:lnTo>
                    <a:lnTo>
                      <a:pt x="13" y="622"/>
                    </a:lnTo>
                    <a:lnTo>
                      <a:pt x="11" y="622"/>
                    </a:lnTo>
                    <a:lnTo>
                      <a:pt x="11" y="620"/>
                    </a:lnTo>
                    <a:lnTo>
                      <a:pt x="9" y="620"/>
                    </a:lnTo>
                    <a:lnTo>
                      <a:pt x="7" y="618"/>
                    </a:lnTo>
                    <a:lnTo>
                      <a:pt x="6" y="618"/>
                    </a:lnTo>
                    <a:lnTo>
                      <a:pt x="4" y="616"/>
                    </a:lnTo>
                    <a:lnTo>
                      <a:pt x="2" y="614"/>
                    </a:lnTo>
                    <a:lnTo>
                      <a:pt x="2" y="612"/>
                    </a:lnTo>
                    <a:lnTo>
                      <a:pt x="0" y="612"/>
                    </a:lnTo>
                    <a:lnTo>
                      <a:pt x="0" y="611"/>
                    </a:lnTo>
                    <a:lnTo>
                      <a:pt x="0" y="609"/>
                    </a:lnTo>
                    <a:lnTo>
                      <a:pt x="0" y="607"/>
                    </a:lnTo>
                    <a:lnTo>
                      <a:pt x="0" y="603"/>
                    </a:lnTo>
                    <a:lnTo>
                      <a:pt x="0" y="601"/>
                    </a:lnTo>
                    <a:lnTo>
                      <a:pt x="0" y="597"/>
                    </a:lnTo>
                    <a:lnTo>
                      <a:pt x="2" y="595"/>
                    </a:lnTo>
                    <a:lnTo>
                      <a:pt x="2" y="591"/>
                    </a:lnTo>
                    <a:lnTo>
                      <a:pt x="4" y="587"/>
                    </a:lnTo>
                    <a:lnTo>
                      <a:pt x="6" y="584"/>
                    </a:lnTo>
                    <a:lnTo>
                      <a:pt x="9" y="578"/>
                    </a:lnTo>
                    <a:lnTo>
                      <a:pt x="11" y="574"/>
                    </a:lnTo>
                    <a:lnTo>
                      <a:pt x="15" y="568"/>
                    </a:lnTo>
                    <a:lnTo>
                      <a:pt x="19" y="563"/>
                    </a:lnTo>
                    <a:lnTo>
                      <a:pt x="19" y="561"/>
                    </a:lnTo>
                    <a:lnTo>
                      <a:pt x="21" y="559"/>
                    </a:lnTo>
                    <a:lnTo>
                      <a:pt x="25" y="555"/>
                    </a:lnTo>
                    <a:lnTo>
                      <a:pt x="29" y="551"/>
                    </a:lnTo>
                    <a:lnTo>
                      <a:pt x="34" y="545"/>
                    </a:lnTo>
                    <a:lnTo>
                      <a:pt x="42" y="538"/>
                    </a:lnTo>
                    <a:lnTo>
                      <a:pt x="50" y="530"/>
                    </a:lnTo>
                    <a:lnTo>
                      <a:pt x="57" y="520"/>
                    </a:lnTo>
                    <a:lnTo>
                      <a:pt x="67" y="509"/>
                    </a:lnTo>
                    <a:lnTo>
                      <a:pt x="77" y="499"/>
                    </a:lnTo>
                    <a:lnTo>
                      <a:pt x="88" y="486"/>
                    </a:lnTo>
                    <a:lnTo>
                      <a:pt x="100" y="472"/>
                    </a:lnTo>
                    <a:lnTo>
                      <a:pt x="111" y="459"/>
                    </a:lnTo>
                    <a:lnTo>
                      <a:pt x="125" y="445"/>
                    </a:lnTo>
                    <a:lnTo>
                      <a:pt x="138" y="430"/>
                    </a:lnTo>
                    <a:lnTo>
                      <a:pt x="151" y="415"/>
                    </a:lnTo>
                    <a:lnTo>
                      <a:pt x="165" y="399"/>
                    </a:lnTo>
                    <a:lnTo>
                      <a:pt x="180" y="384"/>
                    </a:lnTo>
                    <a:lnTo>
                      <a:pt x="194" y="367"/>
                    </a:lnTo>
                    <a:lnTo>
                      <a:pt x="209" y="351"/>
                    </a:lnTo>
                    <a:lnTo>
                      <a:pt x="222" y="334"/>
                    </a:lnTo>
                    <a:lnTo>
                      <a:pt x="238" y="317"/>
                    </a:lnTo>
                    <a:lnTo>
                      <a:pt x="251" y="299"/>
                    </a:lnTo>
                    <a:lnTo>
                      <a:pt x="267" y="282"/>
                    </a:lnTo>
                    <a:lnTo>
                      <a:pt x="280" y="265"/>
                    </a:lnTo>
                    <a:lnTo>
                      <a:pt x="293" y="250"/>
                    </a:lnTo>
                    <a:lnTo>
                      <a:pt x="307" y="232"/>
                    </a:lnTo>
                    <a:lnTo>
                      <a:pt x="320" y="217"/>
                    </a:lnTo>
                    <a:lnTo>
                      <a:pt x="332" y="200"/>
                    </a:lnTo>
                    <a:lnTo>
                      <a:pt x="345" y="184"/>
                    </a:lnTo>
                    <a:lnTo>
                      <a:pt x="357" y="171"/>
                    </a:lnTo>
                    <a:lnTo>
                      <a:pt x="366" y="155"/>
                    </a:lnTo>
                    <a:lnTo>
                      <a:pt x="374" y="146"/>
                    </a:lnTo>
                    <a:lnTo>
                      <a:pt x="382" y="134"/>
                    </a:lnTo>
                    <a:lnTo>
                      <a:pt x="389" y="125"/>
                    </a:lnTo>
                    <a:lnTo>
                      <a:pt x="397" y="115"/>
                    </a:lnTo>
                    <a:lnTo>
                      <a:pt x="403" y="106"/>
                    </a:lnTo>
                    <a:lnTo>
                      <a:pt x="410" y="98"/>
                    </a:lnTo>
                    <a:lnTo>
                      <a:pt x="416" y="88"/>
                    </a:lnTo>
                    <a:lnTo>
                      <a:pt x="422" y="81"/>
                    </a:lnTo>
                    <a:lnTo>
                      <a:pt x="428" y="73"/>
                    </a:lnTo>
                    <a:lnTo>
                      <a:pt x="433" y="67"/>
                    </a:lnTo>
                    <a:lnTo>
                      <a:pt x="439" y="59"/>
                    </a:lnTo>
                    <a:lnTo>
                      <a:pt x="445" y="54"/>
                    </a:lnTo>
                    <a:lnTo>
                      <a:pt x="451" y="46"/>
                    </a:lnTo>
                    <a:lnTo>
                      <a:pt x="455" y="40"/>
                    </a:lnTo>
                    <a:lnTo>
                      <a:pt x="460" y="36"/>
                    </a:lnTo>
                    <a:lnTo>
                      <a:pt x="464" y="31"/>
                    </a:lnTo>
                    <a:lnTo>
                      <a:pt x="468" y="27"/>
                    </a:lnTo>
                    <a:lnTo>
                      <a:pt x="474" y="21"/>
                    </a:lnTo>
                    <a:lnTo>
                      <a:pt x="478" y="17"/>
                    </a:lnTo>
                    <a:lnTo>
                      <a:pt x="481" y="15"/>
                    </a:lnTo>
                    <a:lnTo>
                      <a:pt x="485" y="11"/>
                    </a:lnTo>
                    <a:lnTo>
                      <a:pt x="487" y="10"/>
                    </a:lnTo>
                    <a:lnTo>
                      <a:pt x="491" y="6"/>
                    </a:lnTo>
                    <a:lnTo>
                      <a:pt x="495" y="4"/>
                    </a:lnTo>
                    <a:lnTo>
                      <a:pt x="497" y="4"/>
                    </a:lnTo>
                    <a:lnTo>
                      <a:pt x="501" y="2"/>
                    </a:lnTo>
                    <a:lnTo>
                      <a:pt x="503" y="2"/>
                    </a:lnTo>
                    <a:lnTo>
                      <a:pt x="506" y="0"/>
                    </a:lnTo>
                    <a:lnTo>
                      <a:pt x="508" y="0"/>
                    </a:lnTo>
                    <a:lnTo>
                      <a:pt x="510" y="0"/>
                    </a:lnTo>
                    <a:lnTo>
                      <a:pt x="512" y="2"/>
                    </a:lnTo>
                    <a:lnTo>
                      <a:pt x="514" y="2"/>
                    </a:lnTo>
                    <a:lnTo>
                      <a:pt x="516" y="4"/>
                    </a:lnTo>
                    <a:lnTo>
                      <a:pt x="518" y="6"/>
                    </a:lnTo>
                    <a:lnTo>
                      <a:pt x="518" y="8"/>
                    </a:lnTo>
                    <a:lnTo>
                      <a:pt x="520" y="10"/>
                    </a:lnTo>
                    <a:lnTo>
                      <a:pt x="520" y="13"/>
                    </a:lnTo>
                    <a:lnTo>
                      <a:pt x="520" y="17"/>
                    </a:lnTo>
                    <a:lnTo>
                      <a:pt x="520" y="21"/>
                    </a:lnTo>
                    <a:lnTo>
                      <a:pt x="518" y="25"/>
                    </a:lnTo>
                    <a:lnTo>
                      <a:pt x="518" y="31"/>
                    </a:lnTo>
                    <a:lnTo>
                      <a:pt x="516" y="35"/>
                    </a:lnTo>
                    <a:lnTo>
                      <a:pt x="514" y="40"/>
                    </a:lnTo>
                    <a:lnTo>
                      <a:pt x="512" y="46"/>
                    </a:lnTo>
                    <a:lnTo>
                      <a:pt x="510" y="52"/>
                    </a:lnTo>
                    <a:lnTo>
                      <a:pt x="508" y="59"/>
                    </a:lnTo>
                    <a:lnTo>
                      <a:pt x="506" y="65"/>
                    </a:lnTo>
                    <a:lnTo>
                      <a:pt x="503" y="73"/>
                    </a:lnTo>
                    <a:lnTo>
                      <a:pt x="501" y="81"/>
                    </a:lnTo>
                    <a:lnTo>
                      <a:pt x="497" y="88"/>
                    </a:lnTo>
                    <a:lnTo>
                      <a:pt x="493" y="96"/>
                    </a:lnTo>
                    <a:lnTo>
                      <a:pt x="489" y="106"/>
                    </a:lnTo>
                    <a:lnTo>
                      <a:pt x="485" y="115"/>
                    </a:lnTo>
                    <a:lnTo>
                      <a:pt x="481" y="123"/>
                    </a:lnTo>
                    <a:lnTo>
                      <a:pt x="478" y="132"/>
                    </a:lnTo>
                    <a:lnTo>
                      <a:pt x="474" y="142"/>
                    </a:lnTo>
                    <a:lnTo>
                      <a:pt x="470" y="154"/>
                    </a:lnTo>
                    <a:lnTo>
                      <a:pt x="466" y="163"/>
                    </a:lnTo>
                    <a:lnTo>
                      <a:pt x="462" y="173"/>
                    </a:lnTo>
                    <a:lnTo>
                      <a:pt x="458" y="184"/>
                    </a:lnTo>
                    <a:lnTo>
                      <a:pt x="455" y="196"/>
                    </a:lnTo>
                    <a:lnTo>
                      <a:pt x="449" y="207"/>
                    </a:lnTo>
                    <a:lnTo>
                      <a:pt x="445" y="219"/>
                    </a:lnTo>
                    <a:lnTo>
                      <a:pt x="441" y="230"/>
                    </a:lnTo>
                    <a:close/>
                  </a:path>
                </a:pathLst>
              </a:custGeom>
              <a:solidFill>
                <a:srgbClr val="479B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53" name="Freeform 929"/>
              <p:cNvSpPr>
                <a:spLocks noChangeAspect="1"/>
              </p:cNvSpPr>
              <p:nvPr/>
            </p:nvSpPr>
            <p:spPr bwMode="auto">
              <a:xfrm>
                <a:off x="1794" y="3282"/>
                <a:ext cx="384" cy="441"/>
              </a:xfrm>
              <a:custGeom>
                <a:avLst/>
                <a:gdLst>
                  <a:gd name="T0" fmla="*/ 14 w 506"/>
                  <a:gd name="T1" fmla="*/ 3 h 630"/>
                  <a:gd name="T2" fmla="*/ 14 w 506"/>
                  <a:gd name="T3" fmla="*/ 4 h 630"/>
                  <a:gd name="T4" fmla="*/ 13 w 506"/>
                  <a:gd name="T5" fmla="*/ 5 h 630"/>
                  <a:gd name="T6" fmla="*/ 11 w 506"/>
                  <a:gd name="T7" fmla="*/ 6 h 630"/>
                  <a:gd name="T8" fmla="*/ 11 w 506"/>
                  <a:gd name="T9" fmla="*/ 6 h 630"/>
                  <a:gd name="T10" fmla="*/ 10 w 506"/>
                  <a:gd name="T11" fmla="*/ 6 h 630"/>
                  <a:gd name="T12" fmla="*/ 9 w 506"/>
                  <a:gd name="T13" fmla="*/ 7 h 630"/>
                  <a:gd name="T14" fmla="*/ 8 w 506"/>
                  <a:gd name="T15" fmla="*/ 7 h 630"/>
                  <a:gd name="T16" fmla="*/ 8 w 506"/>
                  <a:gd name="T17" fmla="*/ 7 h 630"/>
                  <a:gd name="T18" fmla="*/ 8 w 506"/>
                  <a:gd name="T19" fmla="*/ 7 h 630"/>
                  <a:gd name="T20" fmla="*/ 8 w 506"/>
                  <a:gd name="T21" fmla="*/ 7 h 630"/>
                  <a:gd name="T22" fmla="*/ 8 w 506"/>
                  <a:gd name="T23" fmla="*/ 7 h 630"/>
                  <a:gd name="T24" fmla="*/ 8 w 506"/>
                  <a:gd name="T25" fmla="*/ 7 h 630"/>
                  <a:gd name="T26" fmla="*/ 8 w 506"/>
                  <a:gd name="T27" fmla="*/ 8 h 630"/>
                  <a:gd name="T28" fmla="*/ 7 w 506"/>
                  <a:gd name="T29" fmla="*/ 8 h 630"/>
                  <a:gd name="T30" fmla="*/ 6 w 506"/>
                  <a:gd name="T31" fmla="*/ 8 h 630"/>
                  <a:gd name="T32" fmla="*/ 6 w 506"/>
                  <a:gd name="T33" fmla="*/ 8 h 630"/>
                  <a:gd name="T34" fmla="*/ 6 w 506"/>
                  <a:gd name="T35" fmla="*/ 8 h 630"/>
                  <a:gd name="T36" fmla="*/ 6 w 506"/>
                  <a:gd name="T37" fmla="*/ 8 h 630"/>
                  <a:gd name="T38" fmla="*/ 6 w 506"/>
                  <a:gd name="T39" fmla="*/ 8 h 630"/>
                  <a:gd name="T40" fmla="*/ 6 w 506"/>
                  <a:gd name="T41" fmla="*/ 8 h 630"/>
                  <a:gd name="T42" fmla="*/ 5 w 506"/>
                  <a:gd name="T43" fmla="*/ 8 h 630"/>
                  <a:gd name="T44" fmla="*/ 5 w 506"/>
                  <a:gd name="T45" fmla="*/ 8 h 630"/>
                  <a:gd name="T46" fmla="*/ 4 w 506"/>
                  <a:gd name="T47" fmla="*/ 8 h 630"/>
                  <a:gd name="T48" fmla="*/ 3 w 506"/>
                  <a:gd name="T49" fmla="*/ 8 h 630"/>
                  <a:gd name="T50" fmla="*/ 3 w 506"/>
                  <a:gd name="T51" fmla="*/ 8 h 630"/>
                  <a:gd name="T52" fmla="*/ 2 w 506"/>
                  <a:gd name="T53" fmla="*/ 8 h 630"/>
                  <a:gd name="T54" fmla="*/ 2 w 506"/>
                  <a:gd name="T55" fmla="*/ 8 h 630"/>
                  <a:gd name="T56" fmla="*/ 2 w 506"/>
                  <a:gd name="T57" fmla="*/ 8 h 630"/>
                  <a:gd name="T58" fmla="*/ 2 w 506"/>
                  <a:gd name="T59" fmla="*/ 8 h 630"/>
                  <a:gd name="T60" fmla="*/ 2 w 506"/>
                  <a:gd name="T61" fmla="*/ 8 h 630"/>
                  <a:gd name="T62" fmla="*/ 2 w 506"/>
                  <a:gd name="T63" fmla="*/ 8 h 630"/>
                  <a:gd name="T64" fmla="*/ 2 w 506"/>
                  <a:gd name="T65" fmla="*/ 8 h 630"/>
                  <a:gd name="T66" fmla="*/ 2 w 506"/>
                  <a:gd name="T67" fmla="*/ 8 h 630"/>
                  <a:gd name="T68" fmla="*/ 2 w 506"/>
                  <a:gd name="T69" fmla="*/ 8 h 630"/>
                  <a:gd name="T70" fmla="*/ 2 w 506"/>
                  <a:gd name="T71" fmla="*/ 8 h 630"/>
                  <a:gd name="T72" fmla="*/ 2 w 506"/>
                  <a:gd name="T73" fmla="*/ 8 h 630"/>
                  <a:gd name="T74" fmla="*/ 0 w 506"/>
                  <a:gd name="T75" fmla="*/ 8 h 630"/>
                  <a:gd name="T76" fmla="*/ 1 w 506"/>
                  <a:gd name="T77" fmla="*/ 8 h 630"/>
                  <a:gd name="T78" fmla="*/ 2 w 506"/>
                  <a:gd name="T79" fmla="*/ 7 h 630"/>
                  <a:gd name="T80" fmla="*/ 2 w 506"/>
                  <a:gd name="T81" fmla="*/ 7 h 630"/>
                  <a:gd name="T82" fmla="*/ 2 w 506"/>
                  <a:gd name="T83" fmla="*/ 7 h 630"/>
                  <a:gd name="T84" fmla="*/ 4 w 506"/>
                  <a:gd name="T85" fmla="*/ 6 h 630"/>
                  <a:gd name="T86" fmla="*/ 5 w 506"/>
                  <a:gd name="T87" fmla="*/ 6 h 630"/>
                  <a:gd name="T88" fmla="*/ 8 w 506"/>
                  <a:gd name="T89" fmla="*/ 4 h 630"/>
                  <a:gd name="T90" fmla="*/ 11 w 506"/>
                  <a:gd name="T91" fmla="*/ 3 h 630"/>
                  <a:gd name="T92" fmla="*/ 13 w 506"/>
                  <a:gd name="T93" fmla="*/ 2 h 630"/>
                  <a:gd name="T94" fmla="*/ 14 w 506"/>
                  <a:gd name="T95" fmla="*/ 1 h 630"/>
                  <a:gd name="T96" fmla="*/ 15 w 506"/>
                  <a:gd name="T97" fmla="*/ 1 h 630"/>
                  <a:gd name="T98" fmla="*/ 16 w 506"/>
                  <a:gd name="T99" fmla="*/ 1 h 630"/>
                  <a:gd name="T100" fmla="*/ 17 w 506"/>
                  <a:gd name="T101" fmla="*/ 1 h 630"/>
                  <a:gd name="T102" fmla="*/ 17 w 506"/>
                  <a:gd name="T103" fmla="*/ 1 h 630"/>
                  <a:gd name="T104" fmla="*/ 18 w 506"/>
                  <a:gd name="T105" fmla="*/ 0 h 630"/>
                  <a:gd name="T106" fmla="*/ 18 w 506"/>
                  <a:gd name="T107" fmla="*/ 1 h 630"/>
                  <a:gd name="T108" fmla="*/ 18 w 506"/>
                  <a:gd name="T109" fmla="*/ 1 h 630"/>
                  <a:gd name="T110" fmla="*/ 18 w 506"/>
                  <a:gd name="T111" fmla="*/ 1 h 630"/>
                  <a:gd name="T112" fmla="*/ 18 w 506"/>
                  <a:gd name="T113" fmla="*/ 1 h 630"/>
                  <a:gd name="T114" fmla="*/ 17 w 506"/>
                  <a:gd name="T115" fmla="*/ 1 h 630"/>
                  <a:gd name="T116" fmla="*/ 16 w 506"/>
                  <a:gd name="T117" fmla="*/ 2 h 630"/>
                  <a:gd name="T118" fmla="*/ 15 w 506"/>
                  <a:gd name="T119" fmla="*/ 3 h 6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06"/>
                  <a:gd name="T181" fmla="*/ 0 h 630"/>
                  <a:gd name="T182" fmla="*/ 506 w 506"/>
                  <a:gd name="T183" fmla="*/ 630 h 6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06" h="630">
                    <a:moveTo>
                      <a:pt x="422" y="219"/>
                    </a:moveTo>
                    <a:lnTo>
                      <a:pt x="418" y="231"/>
                    </a:lnTo>
                    <a:lnTo>
                      <a:pt x="414" y="240"/>
                    </a:lnTo>
                    <a:lnTo>
                      <a:pt x="410" y="250"/>
                    </a:lnTo>
                    <a:lnTo>
                      <a:pt x="404" y="260"/>
                    </a:lnTo>
                    <a:lnTo>
                      <a:pt x="401" y="271"/>
                    </a:lnTo>
                    <a:lnTo>
                      <a:pt x="395" y="281"/>
                    </a:lnTo>
                    <a:lnTo>
                      <a:pt x="391" y="290"/>
                    </a:lnTo>
                    <a:lnTo>
                      <a:pt x="385" y="302"/>
                    </a:lnTo>
                    <a:lnTo>
                      <a:pt x="379" y="311"/>
                    </a:lnTo>
                    <a:lnTo>
                      <a:pt x="374" y="321"/>
                    </a:lnTo>
                    <a:lnTo>
                      <a:pt x="368" y="332"/>
                    </a:lnTo>
                    <a:lnTo>
                      <a:pt x="362" y="342"/>
                    </a:lnTo>
                    <a:lnTo>
                      <a:pt x="356" y="352"/>
                    </a:lnTo>
                    <a:lnTo>
                      <a:pt x="351" y="361"/>
                    </a:lnTo>
                    <a:lnTo>
                      <a:pt x="345" y="371"/>
                    </a:lnTo>
                    <a:lnTo>
                      <a:pt x="339" y="380"/>
                    </a:lnTo>
                    <a:lnTo>
                      <a:pt x="332" y="390"/>
                    </a:lnTo>
                    <a:lnTo>
                      <a:pt x="326" y="400"/>
                    </a:lnTo>
                    <a:lnTo>
                      <a:pt x="320" y="407"/>
                    </a:lnTo>
                    <a:lnTo>
                      <a:pt x="314" y="417"/>
                    </a:lnTo>
                    <a:lnTo>
                      <a:pt x="308" y="425"/>
                    </a:lnTo>
                    <a:lnTo>
                      <a:pt x="303" y="432"/>
                    </a:lnTo>
                    <a:lnTo>
                      <a:pt x="299" y="440"/>
                    </a:lnTo>
                    <a:lnTo>
                      <a:pt x="293" y="448"/>
                    </a:lnTo>
                    <a:lnTo>
                      <a:pt x="287" y="455"/>
                    </a:lnTo>
                    <a:lnTo>
                      <a:pt x="284" y="461"/>
                    </a:lnTo>
                    <a:lnTo>
                      <a:pt x="280" y="469"/>
                    </a:lnTo>
                    <a:lnTo>
                      <a:pt x="274" y="475"/>
                    </a:lnTo>
                    <a:lnTo>
                      <a:pt x="270" y="480"/>
                    </a:lnTo>
                    <a:lnTo>
                      <a:pt x="268" y="484"/>
                    </a:lnTo>
                    <a:lnTo>
                      <a:pt x="264" y="490"/>
                    </a:lnTo>
                    <a:lnTo>
                      <a:pt x="261" y="494"/>
                    </a:lnTo>
                    <a:lnTo>
                      <a:pt x="259" y="496"/>
                    </a:lnTo>
                    <a:lnTo>
                      <a:pt x="257" y="500"/>
                    </a:lnTo>
                    <a:lnTo>
                      <a:pt x="255" y="501"/>
                    </a:lnTo>
                    <a:lnTo>
                      <a:pt x="253" y="505"/>
                    </a:lnTo>
                    <a:lnTo>
                      <a:pt x="251" y="507"/>
                    </a:lnTo>
                    <a:lnTo>
                      <a:pt x="249" y="509"/>
                    </a:lnTo>
                    <a:lnTo>
                      <a:pt x="247" y="513"/>
                    </a:lnTo>
                    <a:lnTo>
                      <a:pt x="245" y="515"/>
                    </a:lnTo>
                    <a:lnTo>
                      <a:pt x="243" y="519"/>
                    </a:lnTo>
                    <a:lnTo>
                      <a:pt x="241" y="521"/>
                    </a:lnTo>
                    <a:lnTo>
                      <a:pt x="239" y="524"/>
                    </a:lnTo>
                    <a:lnTo>
                      <a:pt x="237" y="526"/>
                    </a:lnTo>
                    <a:lnTo>
                      <a:pt x="236" y="530"/>
                    </a:lnTo>
                    <a:lnTo>
                      <a:pt x="234" y="532"/>
                    </a:lnTo>
                    <a:lnTo>
                      <a:pt x="232" y="536"/>
                    </a:lnTo>
                    <a:lnTo>
                      <a:pt x="232" y="538"/>
                    </a:lnTo>
                    <a:lnTo>
                      <a:pt x="230" y="540"/>
                    </a:lnTo>
                    <a:lnTo>
                      <a:pt x="228" y="544"/>
                    </a:lnTo>
                    <a:lnTo>
                      <a:pt x="226" y="546"/>
                    </a:lnTo>
                    <a:lnTo>
                      <a:pt x="224" y="548"/>
                    </a:lnTo>
                    <a:lnTo>
                      <a:pt x="222" y="549"/>
                    </a:lnTo>
                    <a:lnTo>
                      <a:pt x="220" y="551"/>
                    </a:lnTo>
                    <a:lnTo>
                      <a:pt x="218" y="553"/>
                    </a:lnTo>
                    <a:lnTo>
                      <a:pt x="216" y="555"/>
                    </a:lnTo>
                    <a:lnTo>
                      <a:pt x="216" y="557"/>
                    </a:lnTo>
                    <a:lnTo>
                      <a:pt x="214" y="559"/>
                    </a:lnTo>
                    <a:lnTo>
                      <a:pt x="213" y="559"/>
                    </a:lnTo>
                    <a:lnTo>
                      <a:pt x="211" y="561"/>
                    </a:lnTo>
                    <a:lnTo>
                      <a:pt x="209" y="561"/>
                    </a:lnTo>
                    <a:lnTo>
                      <a:pt x="209" y="563"/>
                    </a:lnTo>
                    <a:lnTo>
                      <a:pt x="207" y="563"/>
                    </a:lnTo>
                    <a:lnTo>
                      <a:pt x="205" y="563"/>
                    </a:lnTo>
                    <a:lnTo>
                      <a:pt x="205" y="565"/>
                    </a:lnTo>
                    <a:lnTo>
                      <a:pt x="203" y="565"/>
                    </a:lnTo>
                    <a:lnTo>
                      <a:pt x="203" y="567"/>
                    </a:lnTo>
                    <a:lnTo>
                      <a:pt x="201" y="569"/>
                    </a:lnTo>
                    <a:lnTo>
                      <a:pt x="199" y="571"/>
                    </a:lnTo>
                    <a:lnTo>
                      <a:pt x="197" y="572"/>
                    </a:lnTo>
                    <a:lnTo>
                      <a:pt x="197" y="574"/>
                    </a:lnTo>
                    <a:lnTo>
                      <a:pt x="195" y="574"/>
                    </a:lnTo>
                    <a:lnTo>
                      <a:pt x="195" y="576"/>
                    </a:lnTo>
                    <a:lnTo>
                      <a:pt x="193" y="576"/>
                    </a:lnTo>
                    <a:lnTo>
                      <a:pt x="193" y="578"/>
                    </a:lnTo>
                    <a:lnTo>
                      <a:pt x="191" y="578"/>
                    </a:lnTo>
                    <a:lnTo>
                      <a:pt x="191" y="580"/>
                    </a:lnTo>
                    <a:lnTo>
                      <a:pt x="190" y="582"/>
                    </a:lnTo>
                    <a:lnTo>
                      <a:pt x="188" y="584"/>
                    </a:lnTo>
                    <a:lnTo>
                      <a:pt x="186" y="584"/>
                    </a:lnTo>
                    <a:lnTo>
                      <a:pt x="186" y="586"/>
                    </a:lnTo>
                    <a:lnTo>
                      <a:pt x="184" y="586"/>
                    </a:lnTo>
                    <a:lnTo>
                      <a:pt x="182" y="588"/>
                    </a:lnTo>
                    <a:lnTo>
                      <a:pt x="182" y="590"/>
                    </a:lnTo>
                    <a:lnTo>
                      <a:pt x="180" y="590"/>
                    </a:lnTo>
                    <a:lnTo>
                      <a:pt x="178" y="592"/>
                    </a:lnTo>
                    <a:lnTo>
                      <a:pt x="176" y="592"/>
                    </a:lnTo>
                    <a:lnTo>
                      <a:pt x="176" y="594"/>
                    </a:lnTo>
                    <a:lnTo>
                      <a:pt x="174" y="594"/>
                    </a:lnTo>
                    <a:lnTo>
                      <a:pt x="172" y="594"/>
                    </a:lnTo>
                    <a:lnTo>
                      <a:pt x="172" y="596"/>
                    </a:lnTo>
                    <a:lnTo>
                      <a:pt x="170" y="596"/>
                    </a:lnTo>
                    <a:lnTo>
                      <a:pt x="168" y="596"/>
                    </a:lnTo>
                    <a:lnTo>
                      <a:pt x="166" y="596"/>
                    </a:lnTo>
                    <a:lnTo>
                      <a:pt x="166" y="594"/>
                    </a:lnTo>
                    <a:lnTo>
                      <a:pt x="165" y="594"/>
                    </a:lnTo>
                    <a:lnTo>
                      <a:pt x="163" y="594"/>
                    </a:lnTo>
                    <a:lnTo>
                      <a:pt x="163" y="592"/>
                    </a:lnTo>
                    <a:lnTo>
                      <a:pt x="161" y="592"/>
                    </a:lnTo>
                    <a:lnTo>
                      <a:pt x="159" y="590"/>
                    </a:lnTo>
                    <a:lnTo>
                      <a:pt x="157" y="590"/>
                    </a:lnTo>
                    <a:lnTo>
                      <a:pt x="157" y="588"/>
                    </a:lnTo>
                    <a:lnTo>
                      <a:pt x="155" y="586"/>
                    </a:lnTo>
                    <a:lnTo>
                      <a:pt x="151" y="584"/>
                    </a:lnTo>
                    <a:lnTo>
                      <a:pt x="149" y="584"/>
                    </a:lnTo>
                    <a:lnTo>
                      <a:pt x="145" y="582"/>
                    </a:lnTo>
                    <a:lnTo>
                      <a:pt x="143" y="580"/>
                    </a:lnTo>
                    <a:lnTo>
                      <a:pt x="140" y="580"/>
                    </a:lnTo>
                    <a:lnTo>
                      <a:pt x="136" y="578"/>
                    </a:lnTo>
                    <a:lnTo>
                      <a:pt x="132" y="578"/>
                    </a:lnTo>
                    <a:lnTo>
                      <a:pt x="128" y="578"/>
                    </a:lnTo>
                    <a:lnTo>
                      <a:pt x="124" y="578"/>
                    </a:lnTo>
                    <a:lnTo>
                      <a:pt x="120" y="576"/>
                    </a:lnTo>
                    <a:lnTo>
                      <a:pt x="117" y="576"/>
                    </a:lnTo>
                    <a:lnTo>
                      <a:pt x="113" y="576"/>
                    </a:lnTo>
                    <a:lnTo>
                      <a:pt x="109" y="578"/>
                    </a:lnTo>
                    <a:lnTo>
                      <a:pt x="107" y="578"/>
                    </a:lnTo>
                    <a:lnTo>
                      <a:pt x="103" y="578"/>
                    </a:lnTo>
                    <a:lnTo>
                      <a:pt x="99" y="578"/>
                    </a:lnTo>
                    <a:lnTo>
                      <a:pt x="95" y="580"/>
                    </a:lnTo>
                    <a:lnTo>
                      <a:pt x="92" y="580"/>
                    </a:lnTo>
                    <a:lnTo>
                      <a:pt x="88" y="582"/>
                    </a:lnTo>
                    <a:lnTo>
                      <a:pt x="86" y="582"/>
                    </a:lnTo>
                    <a:lnTo>
                      <a:pt x="82" y="584"/>
                    </a:lnTo>
                    <a:lnTo>
                      <a:pt x="80" y="584"/>
                    </a:lnTo>
                    <a:lnTo>
                      <a:pt x="76" y="586"/>
                    </a:lnTo>
                    <a:lnTo>
                      <a:pt x="74" y="586"/>
                    </a:lnTo>
                    <a:lnTo>
                      <a:pt x="72" y="588"/>
                    </a:lnTo>
                    <a:lnTo>
                      <a:pt x="71" y="588"/>
                    </a:lnTo>
                    <a:lnTo>
                      <a:pt x="69" y="590"/>
                    </a:lnTo>
                    <a:lnTo>
                      <a:pt x="67" y="592"/>
                    </a:lnTo>
                    <a:lnTo>
                      <a:pt x="65" y="594"/>
                    </a:lnTo>
                    <a:lnTo>
                      <a:pt x="65" y="596"/>
                    </a:lnTo>
                    <a:lnTo>
                      <a:pt x="65" y="597"/>
                    </a:lnTo>
                    <a:lnTo>
                      <a:pt x="65" y="599"/>
                    </a:lnTo>
                    <a:lnTo>
                      <a:pt x="65" y="601"/>
                    </a:lnTo>
                    <a:lnTo>
                      <a:pt x="63" y="601"/>
                    </a:lnTo>
                    <a:lnTo>
                      <a:pt x="63" y="603"/>
                    </a:lnTo>
                    <a:lnTo>
                      <a:pt x="61" y="603"/>
                    </a:lnTo>
                    <a:lnTo>
                      <a:pt x="59" y="603"/>
                    </a:lnTo>
                    <a:lnTo>
                      <a:pt x="59" y="605"/>
                    </a:lnTo>
                    <a:lnTo>
                      <a:pt x="57" y="605"/>
                    </a:lnTo>
                    <a:lnTo>
                      <a:pt x="55" y="607"/>
                    </a:lnTo>
                    <a:lnTo>
                      <a:pt x="55" y="609"/>
                    </a:lnTo>
                    <a:lnTo>
                      <a:pt x="53" y="609"/>
                    </a:lnTo>
                    <a:lnTo>
                      <a:pt x="53" y="611"/>
                    </a:lnTo>
                    <a:lnTo>
                      <a:pt x="53" y="613"/>
                    </a:lnTo>
                    <a:lnTo>
                      <a:pt x="53" y="615"/>
                    </a:lnTo>
                    <a:lnTo>
                      <a:pt x="53" y="617"/>
                    </a:lnTo>
                    <a:lnTo>
                      <a:pt x="53" y="619"/>
                    </a:lnTo>
                    <a:lnTo>
                      <a:pt x="53" y="621"/>
                    </a:lnTo>
                    <a:lnTo>
                      <a:pt x="53" y="622"/>
                    </a:lnTo>
                    <a:lnTo>
                      <a:pt x="53" y="624"/>
                    </a:lnTo>
                    <a:lnTo>
                      <a:pt x="51" y="626"/>
                    </a:lnTo>
                    <a:lnTo>
                      <a:pt x="51" y="628"/>
                    </a:lnTo>
                    <a:lnTo>
                      <a:pt x="49" y="630"/>
                    </a:lnTo>
                    <a:lnTo>
                      <a:pt x="48" y="630"/>
                    </a:lnTo>
                    <a:lnTo>
                      <a:pt x="46" y="630"/>
                    </a:lnTo>
                    <a:lnTo>
                      <a:pt x="44" y="630"/>
                    </a:lnTo>
                    <a:lnTo>
                      <a:pt x="42" y="628"/>
                    </a:lnTo>
                    <a:lnTo>
                      <a:pt x="40" y="628"/>
                    </a:lnTo>
                    <a:lnTo>
                      <a:pt x="38" y="626"/>
                    </a:lnTo>
                    <a:lnTo>
                      <a:pt x="36" y="626"/>
                    </a:lnTo>
                    <a:lnTo>
                      <a:pt x="36" y="624"/>
                    </a:lnTo>
                    <a:lnTo>
                      <a:pt x="34" y="622"/>
                    </a:lnTo>
                    <a:lnTo>
                      <a:pt x="32" y="622"/>
                    </a:lnTo>
                    <a:lnTo>
                      <a:pt x="30" y="621"/>
                    </a:lnTo>
                    <a:lnTo>
                      <a:pt x="30" y="619"/>
                    </a:lnTo>
                    <a:lnTo>
                      <a:pt x="28" y="619"/>
                    </a:lnTo>
                    <a:lnTo>
                      <a:pt x="26" y="617"/>
                    </a:lnTo>
                    <a:lnTo>
                      <a:pt x="25" y="617"/>
                    </a:lnTo>
                    <a:lnTo>
                      <a:pt x="25" y="615"/>
                    </a:lnTo>
                    <a:lnTo>
                      <a:pt x="23" y="613"/>
                    </a:lnTo>
                    <a:lnTo>
                      <a:pt x="21" y="613"/>
                    </a:lnTo>
                    <a:lnTo>
                      <a:pt x="19" y="611"/>
                    </a:lnTo>
                    <a:lnTo>
                      <a:pt x="17" y="609"/>
                    </a:lnTo>
                    <a:lnTo>
                      <a:pt x="15" y="607"/>
                    </a:lnTo>
                    <a:lnTo>
                      <a:pt x="15" y="605"/>
                    </a:lnTo>
                    <a:lnTo>
                      <a:pt x="13" y="605"/>
                    </a:lnTo>
                    <a:lnTo>
                      <a:pt x="11" y="605"/>
                    </a:lnTo>
                    <a:lnTo>
                      <a:pt x="11" y="603"/>
                    </a:lnTo>
                    <a:lnTo>
                      <a:pt x="9" y="603"/>
                    </a:lnTo>
                    <a:lnTo>
                      <a:pt x="7" y="601"/>
                    </a:lnTo>
                    <a:lnTo>
                      <a:pt x="5" y="599"/>
                    </a:lnTo>
                    <a:lnTo>
                      <a:pt x="3" y="597"/>
                    </a:lnTo>
                    <a:lnTo>
                      <a:pt x="1" y="596"/>
                    </a:lnTo>
                    <a:lnTo>
                      <a:pt x="0" y="594"/>
                    </a:lnTo>
                    <a:lnTo>
                      <a:pt x="0" y="592"/>
                    </a:lnTo>
                    <a:lnTo>
                      <a:pt x="0" y="590"/>
                    </a:lnTo>
                    <a:lnTo>
                      <a:pt x="0" y="588"/>
                    </a:lnTo>
                    <a:lnTo>
                      <a:pt x="0" y="586"/>
                    </a:lnTo>
                    <a:lnTo>
                      <a:pt x="0" y="584"/>
                    </a:lnTo>
                    <a:lnTo>
                      <a:pt x="0" y="582"/>
                    </a:lnTo>
                    <a:lnTo>
                      <a:pt x="1" y="578"/>
                    </a:lnTo>
                    <a:lnTo>
                      <a:pt x="1" y="576"/>
                    </a:lnTo>
                    <a:lnTo>
                      <a:pt x="3" y="572"/>
                    </a:lnTo>
                    <a:lnTo>
                      <a:pt x="5" y="569"/>
                    </a:lnTo>
                    <a:lnTo>
                      <a:pt x="7" y="565"/>
                    </a:lnTo>
                    <a:lnTo>
                      <a:pt x="9" y="561"/>
                    </a:lnTo>
                    <a:lnTo>
                      <a:pt x="13" y="557"/>
                    </a:lnTo>
                    <a:lnTo>
                      <a:pt x="15" y="551"/>
                    </a:lnTo>
                    <a:lnTo>
                      <a:pt x="19" y="548"/>
                    </a:lnTo>
                    <a:lnTo>
                      <a:pt x="23" y="542"/>
                    </a:lnTo>
                    <a:lnTo>
                      <a:pt x="23" y="540"/>
                    </a:lnTo>
                    <a:lnTo>
                      <a:pt x="25" y="538"/>
                    </a:lnTo>
                    <a:lnTo>
                      <a:pt x="28" y="534"/>
                    </a:lnTo>
                    <a:lnTo>
                      <a:pt x="32" y="530"/>
                    </a:lnTo>
                    <a:lnTo>
                      <a:pt x="38" y="524"/>
                    </a:lnTo>
                    <a:lnTo>
                      <a:pt x="44" y="519"/>
                    </a:lnTo>
                    <a:lnTo>
                      <a:pt x="51" y="511"/>
                    </a:lnTo>
                    <a:lnTo>
                      <a:pt x="59" y="501"/>
                    </a:lnTo>
                    <a:lnTo>
                      <a:pt x="67" y="492"/>
                    </a:lnTo>
                    <a:lnTo>
                      <a:pt x="76" y="480"/>
                    </a:lnTo>
                    <a:lnTo>
                      <a:pt x="88" y="469"/>
                    </a:lnTo>
                    <a:lnTo>
                      <a:pt x="97" y="457"/>
                    </a:lnTo>
                    <a:lnTo>
                      <a:pt x="109" y="444"/>
                    </a:lnTo>
                    <a:lnTo>
                      <a:pt x="122" y="432"/>
                    </a:lnTo>
                    <a:lnTo>
                      <a:pt x="134" y="417"/>
                    </a:lnTo>
                    <a:lnTo>
                      <a:pt x="147" y="404"/>
                    </a:lnTo>
                    <a:lnTo>
                      <a:pt x="161" y="388"/>
                    </a:lnTo>
                    <a:lnTo>
                      <a:pt x="172" y="373"/>
                    </a:lnTo>
                    <a:lnTo>
                      <a:pt x="188" y="357"/>
                    </a:lnTo>
                    <a:lnTo>
                      <a:pt x="201" y="342"/>
                    </a:lnTo>
                    <a:lnTo>
                      <a:pt x="214" y="325"/>
                    </a:lnTo>
                    <a:lnTo>
                      <a:pt x="228" y="309"/>
                    </a:lnTo>
                    <a:lnTo>
                      <a:pt x="241" y="292"/>
                    </a:lnTo>
                    <a:lnTo>
                      <a:pt x="255" y="277"/>
                    </a:lnTo>
                    <a:lnTo>
                      <a:pt x="270" y="260"/>
                    </a:lnTo>
                    <a:lnTo>
                      <a:pt x="284" y="244"/>
                    </a:lnTo>
                    <a:lnTo>
                      <a:pt x="295" y="229"/>
                    </a:lnTo>
                    <a:lnTo>
                      <a:pt x="308" y="212"/>
                    </a:lnTo>
                    <a:lnTo>
                      <a:pt x="320" y="196"/>
                    </a:lnTo>
                    <a:lnTo>
                      <a:pt x="333" y="183"/>
                    </a:lnTo>
                    <a:lnTo>
                      <a:pt x="345" y="167"/>
                    </a:lnTo>
                    <a:lnTo>
                      <a:pt x="355" y="152"/>
                    </a:lnTo>
                    <a:lnTo>
                      <a:pt x="362" y="142"/>
                    </a:lnTo>
                    <a:lnTo>
                      <a:pt x="368" y="135"/>
                    </a:lnTo>
                    <a:lnTo>
                      <a:pt x="376" y="125"/>
                    </a:lnTo>
                    <a:lnTo>
                      <a:pt x="381" y="116"/>
                    </a:lnTo>
                    <a:lnTo>
                      <a:pt x="389" y="108"/>
                    </a:lnTo>
                    <a:lnTo>
                      <a:pt x="395" y="100"/>
                    </a:lnTo>
                    <a:lnTo>
                      <a:pt x="401" y="92"/>
                    </a:lnTo>
                    <a:lnTo>
                      <a:pt x="406" y="85"/>
                    </a:lnTo>
                    <a:lnTo>
                      <a:pt x="412" y="77"/>
                    </a:lnTo>
                    <a:lnTo>
                      <a:pt x="418" y="69"/>
                    </a:lnTo>
                    <a:lnTo>
                      <a:pt x="424" y="64"/>
                    </a:lnTo>
                    <a:lnTo>
                      <a:pt x="427" y="58"/>
                    </a:lnTo>
                    <a:lnTo>
                      <a:pt x="433" y="50"/>
                    </a:lnTo>
                    <a:lnTo>
                      <a:pt x="439" y="46"/>
                    </a:lnTo>
                    <a:lnTo>
                      <a:pt x="443" y="41"/>
                    </a:lnTo>
                    <a:lnTo>
                      <a:pt x="449" y="35"/>
                    </a:lnTo>
                    <a:lnTo>
                      <a:pt x="452" y="31"/>
                    </a:lnTo>
                    <a:lnTo>
                      <a:pt x="456" y="25"/>
                    </a:lnTo>
                    <a:lnTo>
                      <a:pt x="460" y="21"/>
                    </a:lnTo>
                    <a:lnTo>
                      <a:pt x="466" y="18"/>
                    </a:lnTo>
                    <a:lnTo>
                      <a:pt x="470" y="14"/>
                    </a:lnTo>
                    <a:lnTo>
                      <a:pt x="472" y="12"/>
                    </a:lnTo>
                    <a:lnTo>
                      <a:pt x="475" y="8"/>
                    </a:lnTo>
                    <a:lnTo>
                      <a:pt x="479" y="6"/>
                    </a:lnTo>
                    <a:lnTo>
                      <a:pt x="483" y="4"/>
                    </a:lnTo>
                    <a:lnTo>
                      <a:pt x="485" y="2"/>
                    </a:lnTo>
                    <a:lnTo>
                      <a:pt x="489" y="2"/>
                    </a:lnTo>
                    <a:lnTo>
                      <a:pt x="491" y="0"/>
                    </a:lnTo>
                    <a:lnTo>
                      <a:pt x="495" y="0"/>
                    </a:lnTo>
                    <a:lnTo>
                      <a:pt x="497" y="0"/>
                    </a:lnTo>
                    <a:lnTo>
                      <a:pt x="498" y="0"/>
                    </a:lnTo>
                    <a:lnTo>
                      <a:pt x="500" y="0"/>
                    </a:lnTo>
                    <a:lnTo>
                      <a:pt x="502" y="0"/>
                    </a:lnTo>
                    <a:lnTo>
                      <a:pt x="504" y="2"/>
                    </a:lnTo>
                    <a:lnTo>
                      <a:pt x="504" y="4"/>
                    </a:lnTo>
                    <a:lnTo>
                      <a:pt x="506" y="6"/>
                    </a:lnTo>
                    <a:lnTo>
                      <a:pt x="506" y="8"/>
                    </a:lnTo>
                    <a:lnTo>
                      <a:pt x="506" y="12"/>
                    </a:lnTo>
                    <a:lnTo>
                      <a:pt x="506" y="16"/>
                    </a:lnTo>
                    <a:lnTo>
                      <a:pt x="504" y="20"/>
                    </a:lnTo>
                    <a:lnTo>
                      <a:pt x="502" y="23"/>
                    </a:lnTo>
                    <a:lnTo>
                      <a:pt x="502" y="29"/>
                    </a:lnTo>
                    <a:lnTo>
                      <a:pt x="500" y="35"/>
                    </a:lnTo>
                    <a:lnTo>
                      <a:pt x="498" y="41"/>
                    </a:lnTo>
                    <a:lnTo>
                      <a:pt x="495" y="46"/>
                    </a:lnTo>
                    <a:lnTo>
                      <a:pt x="493" y="52"/>
                    </a:lnTo>
                    <a:lnTo>
                      <a:pt x="491" y="60"/>
                    </a:lnTo>
                    <a:lnTo>
                      <a:pt x="487" y="66"/>
                    </a:lnTo>
                    <a:lnTo>
                      <a:pt x="483" y="73"/>
                    </a:lnTo>
                    <a:lnTo>
                      <a:pt x="481" y="81"/>
                    </a:lnTo>
                    <a:lnTo>
                      <a:pt x="477" y="89"/>
                    </a:lnTo>
                    <a:lnTo>
                      <a:pt x="474" y="98"/>
                    </a:lnTo>
                    <a:lnTo>
                      <a:pt x="470" y="106"/>
                    </a:lnTo>
                    <a:lnTo>
                      <a:pt x="466" y="116"/>
                    </a:lnTo>
                    <a:lnTo>
                      <a:pt x="460" y="125"/>
                    </a:lnTo>
                    <a:lnTo>
                      <a:pt x="456" y="135"/>
                    </a:lnTo>
                    <a:lnTo>
                      <a:pt x="452" y="144"/>
                    </a:lnTo>
                    <a:lnTo>
                      <a:pt x="449" y="154"/>
                    </a:lnTo>
                    <a:lnTo>
                      <a:pt x="443" y="165"/>
                    </a:lnTo>
                    <a:lnTo>
                      <a:pt x="439" y="175"/>
                    </a:lnTo>
                    <a:lnTo>
                      <a:pt x="435" y="187"/>
                    </a:lnTo>
                    <a:lnTo>
                      <a:pt x="429" y="198"/>
                    </a:lnTo>
                    <a:lnTo>
                      <a:pt x="426" y="210"/>
                    </a:lnTo>
                    <a:lnTo>
                      <a:pt x="422" y="219"/>
                    </a:lnTo>
                    <a:close/>
                  </a:path>
                </a:pathLst>
              </a:custGeom>
              <a:solidFill>
                <a:srgbClr val="4CA0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54" name="Freeform 930"/>
              <p:cNvSpPr>
                <a:spLocks noChangeAspect="1"/>
              </p:cNvSpPr>
              <p:nvPr/>
            </p:nvSpPr>
            <p:spPr bwMode="auto">
              <a:xfrm>
                <a:off x="1798" y="3291"/>
                <a:ext cx="373" cy="426"/>
              </a:xfrm>
              <a:custGeom>
                <a:avLst/>
                <a:gdLst>
                  <a:gd name="T0" fmla="*/ 13 w 493"/>
                  <a:gd name="T1" fmla="*/ 4 h 608"/>
                  <a:gd name="T2" fmla="*/ 13 w 493"/>
                  <a:gd name="T3" fmla="*/ 4 h 608"/>
                  <a:gd name="T4" fmla="*/ 11 w 493"/>
                  <a:gd name="T5" fmla="*/ 5 h 608"/>
                  <a:gd name="T6" fmla="*/ 11 w 493"/>
                  <a:gd name="T7" fmla="*/ 6 h 608"/>
                  <a:gd name="T8" fmla="*/ 10 w 493"/>
                  <a:gd name="T9" fmla="*/ 6 h 608"/>
                  <a:gd name="T10" fmla="*/ 8 w 493"/>
                  <a:gd name="T11" fmla="*/ 6 h 608"/>
                  <a:gd name="T12" fmla="*/ 8 w 493"/>
                  <a:gd name="T13" fmla="*/ 6 h 608"/>
                  <a:gd name="T14" fmla="*/ 8 w 493"/>
                  <a:gd name="T15" fmla="*/ 7 h 608"/>
                  <a:gd name="T16" fmla="*/ 8 w 493"/>
                  <a:gd name="T17" fmla="*/ 7 h 608"/>
                  <a:gd name="T18" fmla="*/ 8 w 493"/>
                  <a:gd name="T19" fmla="*/ 7 h 608"/>
                  <a:gd name="T20" fmla="*/ 8 w 493"/>
                  <a:gd name="T21" fmla="*/ 8 h 608"/>
                  <a:gd name="T22" fmla="*/ 6 w 493"/>
                  <a:gd name="T23" fmla="*/ 8 h 608"/>
                  <a:gd name="T24" fmla="*/ 6 w 493"/>
                  <a:gd name="T25" fmla="*/ 8 h 608"/>
                  <a:gd name="T26" fmla="*/ 6 w 493"/>
                  <a:gd name="T27" fmla="*/ 8 h 608"/>
                  <a:gd name="T28" fmla="*/ 6 w 493"/>
                  <a:gd name="T29" fmla="*/ 8 h 608"/>
                  <a:gd name="T30" fmla="*/ 6 w 493"/>
                  <a:gd name="T31" fmla="*/ 8 h 608"/>
                  <a:gd name="T32" fmla="*/ 6 w 493"/>
                  <a:gd name="T33" fmla="*/ 8 h 608"/>
                  <a:gd name="T34" fmla="*/ 6 w 493"/>
                  <a:gd name="T35" fmla="*/ 8 h 608"/>
                  <a:gd name="T36" fmla="*/ 6 w 493"/>
                  <a:gd name="T37" fmla="*/ 8 h 608"/>
                  <a:gd name="T38" fmla="*/ 6 w 493"/>
                  <a:gd name="T39" fmla="*/ 8 h 608"/>
                  <a:gd name="T40" fmla="*/ 5 w 493"/>
                  <a:gd name="T41" fmla="*/ 8 h 608"/>
                  <a:gd name="T42" fmla="*/ 5 w 493"/>
                  <a:gd name="T43" fmla="*/ 8 h 608"/>
                  <a:gd name="T44" fmla="*/ 4 w 493"/>
                  <a:gd name="T45" fmla="*/ 8 h 608"/>
                  <a:gd name="T46" fmla="*/ 4 w 493"/>
                  <a:gd name="T47" fmla="*/ 8 h 608"/>
                  <a:gd name="T48" fmla="*/ 3 w 493"/>
                  <a:gd name="T49" fmla="*/ 8 h 608"/>
                  <a:gd name="T50" fmla="*/ 2 w 493"/>
                  <a:gd name="T51" fmla="*/ 8 h 608"/>
                  <a:gd name="T52" fmla="*/ 2 w 493"/>
                  <a:gd name="T53" fmla="*/ 8 h 608"/>
                  <a:gd name="T54" fmla="*/ 2 w 493"/>
                  <a:gd name="T55" fmla="*/ 8 h 608"/>
                  <a:gd name="T56" fmla="*/ 2 w 493"/>
                  <a:gd name="T57" fmla="*/ 8 h 608"/>
                  <a:gd name="T58" fmla="*/ 2 w 493"/>
                  <a:gd name="T59" fmla="*/ 8 h 608"/>
                  <a:gd name="T60" fmla="*/ 2 w 493"/>
                  <a:gd name="T61" fmla="*/ 9 h 608"/>
                  <a:gd name="T62" fmla="*/ 2 w 493"/>
                  <a:gd name="T63" fmla="*/ 9 h 608"/>
                  <a:gd name="T64" fmla="*/ 2 w 493"/>
                  <a:gd name="T65" fmla="*/ 9 h 608"/>
                  <a:gd name="T66" fmla="*/ 2 w 493"/>
                  <a:gd name="T67" fmla="*/ 9 h 608"/>
                  <a:gd name="T68" fmla="*/ 2 w 493"/>
                  <a:gd name="T69" fmla="*/ 8 h 608"/>
                  <a:gd name="T70" fmla="*/ 2 w 493"/>
                  <a:gd name="T71" fmla="*/ 8 h 608"/>
                  <a:gd name="T72" fmla="*/ 0 w 493"/>
                  <a:gd name="T73" fmla="*/ 8 h 608"/>
                  <a:gd name="T74" fmla="*/ 0 w 493"/>
                  <a:gd name="T75" fmla="*/ 8 h 608"/>
                  <a:gd name="T76" fmla="*/ 2 w 493"/>
                  <a:gd name="T77" fmla="*/ 8 h 608"/>
                  <a:gd name="T78" fmla="*/ 2 w 493"/>
                  <a:gd name="T79" fmla="*/ 8 h 608"/>
                  <a:gd name="T80" fmla="*/ 2 w 493"/>
                  <a:gd name="T81" fmla="*/ 8 h 608"/>
                  <a:gd name="T82" fmla="*/ 2 w 493"/>
                  <a:gd name="T83" fmla="*/ 7 h 608"/>
                  <a:gd name="T84" fmla="*/ 4 w 493"/>
                  <a:gd name="T85" fmla="*/ 6 h 608"/>
                  <a:gd name="T86" fmla="*/ 6 w 493"/>
                  <a:gd name="T87" fmla="*/ 6 h 608"/>
                  <a:gd name="T88" fmla="*/ 8 w 493"/>
                  <a:gd name="T89" fmla="*/ 4 h 608"/>
                  <a:gd name="T90" fmla="*/ 10 w 493"/>
                  <a:gd name="T91" fmla="*/ 3 h 608"/>
                  <a:gd name="T92" fmla="*/ 11 w 493"/>
                  <a:gd name="T93" fmla="*/ 2 h 608"/>
                  <a:gd name="T94" fmla="*/ 13 w 493"/>
                  <a:gd name="T95" fmla="*/ 1 h 608"/>
                  <a:gd name="T96" fmla="*/ 14 w 493"/>
                  <a:gd name="T97" fmla="*/ 1 h 608"/>
                  <a:gd name="T98" fmla="*/ 15 w 493"/>
                  <a:gd name="T99" fmla="*/ 1 h 608"/>
                  <a:gd name="T100" fmla="*/ 15 w 493"/>
                  <a:gd name="T101" fmla="*/ 1 h 608"/>
                  <a:gd name="T102" fmla="*/ 17 w 493"/>
                  <a:gd name="T103" fmla="*/ 1 h 608"/>
                  <a:gd name="T104" fmla="*/ 17 w 493"/>
                  <a:gd name="T105" fmla="*/ 0 h 608"/>
                  <a:gd name="T106" fmla="*/ 17 w 493"/>
                  <a:gd name="T107" fmla="*/ 1 h 608"/>
                  <a:gd name="T108" fmla="*/ 17 w 493"/>
                  <a:gd name="T109" fmla="*/ 1 h 608"/>
                  <a:gd name="T110" fmla="*/ 17 w 493"/>
                  <a:gd name="T111" fmla="*/ 1 h 608"/>
                  <a:gd name="T112" fmla="*/ 17 w 493"/>
                  <a:gd name="T113" fmla="*/ 1 h 608"/>
                  <a:gd name="T114" fmla="*/ 15 w 493"/>
                  <a:gd name="T115" fmla="*/ 2 h 608"/>
                  <a:gd name="T116" fmla="*/ 15 w 493"/>
                  <a:gd name="T117" fmla="*/ 3 h 6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93"/>
                  <a:gd name="T178" fmla="*/ 0 h 608"/>
                  <a:gd name="T179" fmla="*/ 493 w 493"/>
                  <a:gd name="T180" fmla="*/ 608 h 6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93" h="608">
                    <a:moveTo>
                      <a:pt x="401" y="211"/>
                    </a:moveTo>
                    <a:lnTo>
                      <a:pt x="398" y="221"/>
                    </a:lnTo>
                    <a:lnTo>
                      <a:pt x="394" y="228"/>
                    </a:lnTo>
                    <a:lnTo>
                      <a:pt x="390" y="238"/>
                    </a:lnTo>
                    <a:lnTo>
                      <a:pt x="386" y="247"/>
                    </a:lnTo>
                    <a:lnTo>
                      <a:pt x="382" y="257"/>
                    </a:lnTo>
                    <a:lnTo>
                      <a:pt x="376" y="267"/>
                    </a:lnTo>
                    <a:lnTo>
                      <a:pt x="373" y="274"/>
                    </a:lnTo>
                    <a:lnTo>
                      <a:pt x="367" y="284"/>
                    </a:lnTo>
                    <a:lnTo>
                      <a:pt x="361" y="294"/>
                    </a:lnTo>
                    <a:lnTo>
                      <a:pt x="357" y="303"/>
                    </a:lnTo>
                    <a:lnTo>
                      <a:pt x="351" y="311"/>
                    </a:lnTo>
                    <a:lnTo>
                      <a:pt x="346" y="320"/>
                    </a:lnTo>
                    <a:lnTo>
                      <a:pt x="340" y="330"/>
                    </a:lnTo>
                    <a:lnTo>
                      <a:pt x="334" y="338"/>
                    </a:lnTo>
                    <a:lnTo>
                      <a:pt x="328" y="347"/>
                    </a:lnTo>
                    <a:lnTo>
                      <a:pt x="323" y="355"/>
                    </a:lnTo>
                    <a:lnTo>
                      <a:pt x="319" y="363"/>
                    </a:lnTo>
                    <a:lnTo>
                      <a:pt x="313" y="370"/>
                    </a:lnTo>
                    <a:lnTo>
                      <a:pt x="307" y="380"/>
                    </a:lnTo>
                    <a:lnTo>
                      <a:pt x="302" y="388"/>
                    </a:lnTo>
                    <a:lnTo>
                      <a:pt x="296" y="393"/>
                    </a:lnTo>
                    <a:lnTo>
                      <a:pt x="292" y="401"/>
                    </a:lnTo>
                    <a:lnTo>
                      <a:pt x="286" y="409"/>
                    </a:lnTo>
                    <a:lnTo>
                      <a:pt x="282" y="414"/>
                    </a:lnTo>
                    <a:lnTo>
                      <a:pt x="277" y="422"/>
                    </a:lnTo>
                    <a:lnTo>
                      <a:pt x="273" y="428"/>
                    </a:lnTo>
                    <a:lnTo>
                      <a:pt x="269" y="434"/>
                    </a:lnTo>
                    <a:lnTo>
                      <a:pt x="265" y="439"/>
                    </a:lnTo>
                    <a:lnTo>
                      <a:pt x="261" y="443"/>
                    </a:lnTo>
                    <a:lnTo>
                      <a:pt x="257" y="449"/>
                    </a:lnTo>
                    <a:lnTo>
                      <a:pt x="254" y="453"/>
                    </a:lnTo>
                    <a:lnTo>
                      <a:pt x="252" y="457"/>
                    </a:lnTo>
                    <a:lnTo>
                      <a:pt x="250" y="459"/>
                    </a:lnTo>
                    <a:lnTo>
                      <a:pt x="248" y="462"/>
                    </a:lnTo>
                    <a:lnTo>
                      <a:pt x="244" y="464"/>
                    </a:lnTo>
                    <a:lnTo>
                      <a:pt x="242" y="468"/>
                    </a:lnTo>
                    <a:lnTo>
                      <a:pt x="240" y="472"/>
                    </a:lnTo>
                    <a:lnTo>
                      <a:pt x="238" y="474"/>
                    </a:lnTo>
                    <a:lnTo>
                      <a:pt x="236" y="478"/>
                    </a:lnTo>
                    <a:lnTo>
                      <a:pt x="234" y="480"/>
                    </a:lnTo>
                    <a:lnTo>
                      <a:pt x="232" y="484"/>
                    </a:lnTo>
                    <a:lnTo>
                      <a:pt x="231" y="486"/>
                    </a:lnTo>
                    <a:lnTo>
                      <a:pt x="229" y="489"/>
                    </a:lnTo>
                    <a:lnTo>
                      <a:pt x="227" y="491"/>
                    </a:lnTo>
                    <a:lnTo>
                      <a:pt x="223" y="495"/>
                    </a:lnTo>
                    <a:lnTo>
                      <a:pt x="221" y="497"/>
                    </a:lnTo>
                    <a:lnTo>
                      <a:pt x="219" y="501"/>
                    </a:lnTo>
                    <a:lnTo>
                      <a:pt x="217" y="503"/>
                    </a:lnTo>
                    <a:lnTo>
                      <a:pt x="215" y="507"/>
                    </a:lnTo>
                    <a:lnTo>
                      <a:pt x="215" y="509"/>
                    </a:lnTo>
                    <a:lnTo>
                      <a:pt x="213" y="510"/>
                    </a:lnTo>
                    <a:lnTo>
                      <a:pt x="211" y="512"/>
                    </a:lnTo>
                    <a:lnTo>
                      <a:pt x="209" y="516"/>
                    </a:lnTo>
                    <a:lnTo>
                      <a:pt x="208" y="518"/>
                    </a:lnTo>
                    <a:lnTo>
                      <a:pt x="206" y="520"/>
                    </a:lnTo>
                    <a:lnTo>
                      <a:pt x="204" y="522"/>
                    </a:lnTo>
                    <a:lnTo>
                      <a:pt x="202" y="524"/>
                    </a:lnTo>
                    <a:lnTo>
                      <a:pt x="200" y="524"/>
                    </a:lnTo>
                    <a:lnTo>
                      <a:pt x="198" y="526"/>
                    </a:lnTo>
                    <a:lnTo>
                      <a:pt x="198" y="528"/>
                    </a:lnTo>
                    <a:lnTo>
                      <a:pt x="196" y="528"/>
                    </a:lnTo>
                    <a:lnTo>
                      <a:pt x="194" y="530"/>
                    </a:lnTo>
                    <a:lnTo>
                      <a:pt x="192" y="530"/>
                    </a:lnTo>
                    <a:lnTo>
                      <a:pt x="192" y="532"/>
                    </a:lnTo>
                    <a:lnTo>
                      <a:pt x="190" y="532"/>
                    </a:lnTo>
                    <a:lnTo>
                      <a:pt x="190" y="534"/>
                    </a:lnTo>
                    <a:lnTo>
                      <a:pt x="188" y="534"/>
                    </a:lnTo>
                    <a:lnTo>
                      <a:pt x="188" y="535"/>
                    </a:lnTo>
                    <a:lnTo>
                      <a:pt x="186" y="537"/>
                    </a:lnTo>
                    <a:lnTo>
                      <a:pt x="186" y="539"/>
                    </a:lnTo>
                    <a:lnTo>
                      <a:pt x="185" y="539"/>
                    </a:lnTo>
                    <a:lnTo>
                      <a:pt x="185" y="541"/>
                    </a:lnTo>
                    <a:lnTo>
                      <a:pt x="183" y="541"/>
                    </a:lnTo>
                    <a:lnTo>
                      <a:pt x="183" y="543"/>
                    </a:lnTo>
                    <a:lnTo>
                      <a:pt x="181" y="543"/>
                    </a:lnTo>
                    <a:lnTo>
                      <a:pt x="181" y="545"/>
                    </a:lnTo>
                    <a:lnTo>
                      <a:pt x="179" y="545"/>
                    </a:lnTo>
                    <a:lnTo>
                      <a:pt x="179" y="547"/>
                    </a:lnTo>
                    <a:lnTo>
                      <a:pt x="177" y="547"/>
                    </a:lnTo>
                    <a:lnTo>
                      <a:pt x="177" y="549"/>
                    </a:lnTo>
                    <a:lnTo>
                      <a:pt x="175" y="551"/>
                    </a:lnTo>
                    <a:lnTo>
                      <a:pt x="173" y="553"/>
                    </a:lnTo>
                    <a:lnTo>
                      <a:pt x="171" y="553"/>
                    </a:lnTo>
                    <a:lnTo>
                      <a:pt x="171" y="555"/>
                    </a:lnTo>
                    <a:lnTo>
                      <a:pt x="169" y="555"/>
                    </a:lnTo>
                    <a:lnTo>
                      <a:pt x="169" y="557"/>
                    </a:lnTo>
                    <a:lnTo>
                      <a:pt x="167" y="557"/>
                    </a:lnTo>
                    <a:lnTo>
                      <a:pt x="165" y="558"/>
                    </a:lnTo>
                    <a:lnTo>
                      <a:pt x="163" y="558"/>
                    </a:lnTo>
                    <a:lnTo>
                      <a:pt x="163" y="560"/>
                    </a:lnTo>
                    <a:lnTo>
                      <a:pt x="161" y="560"/>
                    </a:lnTo>
                    <a:lnTo>
                      <a:pt x="161" y="562"/>
                    </a:lnTo>
                    <a:lnTo>
                      <a:pt x="160" y="562"/>
                    </a:lnTo>
                    <a:lnTo>
                      <a:pt x="158" y="562"/>
                    </a:lnTo>
                    <a:lnTo>
                      <a:pt x="156" y="562"/>
                    </a:lnTo>
                    <a:lnTo>
                      <a:pt x="156" y="564"/>
                    </a:lnTo>
                    <a:lnTo>
                      <a:pt x="154" y="564"/>
                    </a:lnTo>
                    <a:lnTo>
                      <a:pt x="154" y="562"/>
                    </a:lnTo>
                    <a:lnTo>
                      <a:pt x="152" y="562"/>
                    </a:lnTo>
                    <a:lnTo>
                      <a:pt x="150" y="562"/>
                    </a:lnTo>
                    <a:lnTo>
                      <a:pt x="148" y="560"/>
                    </a:lnTo>
                    <a:lnTo>
                      <a:pt x="146" y="560"/>
                    </a:lnTo>
                    <a:lnTo>
                      <a:pt x="144" y="558"/>
                    </a:lnTo>
                    <a:lnTo>
                      <a:pt x="142" y="558"/>
                    </a:lnTo>
                    <a:lnTo>
                      <a:pt x="140" y="557"/>
                    </a:lnTo>
                    <a:lnTo>
                      <a:pt x="137" y="555"/>
                    </a:lnTo>
                    <a:lnTo>
                      <a:pt x="135" y="555"/>
                    </a:lnTo>
                    <a:lnTo>
                      <a:pt x="131" y="553"/>
                    </a:lnTo>
                    <a:lnTo>
                      <a:pt x="129" y="553"/>
                    </a:lnTo>
                    <a:lnTo>
                      <a:pt x="125" y="553"/>
                    </a:lnTo>
                    <a:lnTo>
                      <a:pt x="121" y="553"/>
                    </a:lnTo>
                    <a:lnTo>
                      <a:pt x="117" y="553"/>
                    </a:lnTo>
                    <a:lnTo>
                      <a:pt x="115" y="553"/>
                    </a:lnTo>
                    <a:lnTo>
                      <a:pt x="112" y="553"/>
                    </a:lnTo>
                    <a:lnTo>
                      <a:pt x="108" y="553"/>
                    </a:lnTo>
                    <a:lnTo>
                      <a:pt x="104" y="553"/>
                    </a:lnTo>
                    <a:lnTo>
                      <a:pt x="100" y="555"/>
                    </a:lnTo>
                    <a:lnTo>
                      <a:pt x="96" y="555"/>
                    </a:lnTo>
                    <a:lnTo>
                      <a:pt x="92" y="557"/>
                    </a:lnTo>
                    <a:lnTo>
                      <a:pt x="90" y="557"/>
                    </a:lnTo>
                    <a:lnTo>
                      <a:pt x="87" y="558"/>
                    </a:lnTo>
                    <a:lnTo>
                      <a:pt x="83" y="558"/>
                    </a:lnTo>
                    <a:lnTo>
                      <a:pt x="79" y="560"/>
                    </a:lnTo>
                    <a:lnTo>
                      <a:pt x="77" y="560"/>
                    </a:lnTo>
                    <a:lnTo>
                      <a:pt x="73" y="562"/>
                    </a:lnTo>
                    <a:lnTo>
                      <a:pt x="71" y="564"/>
                    </a:lnTo>
                    <a:lnTo>
                      <a:pt x="67" y="564"/>
                    </a:lnTo>
                    <a:lnTo>
                      <a:pt x="66" y="566"/>
                    </a:lnTo>
                    <a:lnTo>
                      <a:pt x="64" y="568"/>
                    </a:lnTo>
                    <a:lnTo>
                      <a:pt x="62" y="570"/>
                    </a:lnTo>
                    <a:lnTo>
                      <a:pt x="60" y="570"/>
                    </a:lnTo>
                    <a:lnTo>
                      <a:pt x="58" y="572"/>
                    </a:lnTo>
                    <a:lnTo>
                      <a:pt x="58" y="574"/>
                    </a:lnTo>
                    <a:lnTo>
                      <a:pt x="56" y="574"/>
                    </a:lnTo>
                    <a:lnTo>
                      <a:pt x="56" y="576"/>
                    </a:lnTo>
                    <a:lnTo>
                      <a:pt x="56" y="578"/>
                    </a:lnTo>
                    <a:lnTo>
                      <a:pt x="56" y="580"/>
                    </a:lnTo>
                    <a:lnTo>
                      <a:pt x="54" y="580"/>
                    </a:lnTo>
                    <a:lnTo>
                      <a:pt x="54" y="582"/>
                    </a:lnTo>
                    <a:lnTo>
                      <a:pt x="52" y="582"/>
                    </a:lnTo>
                    <a:lnTo>
                      <a:pt x="52" y="583"/>
                    </a:lnTo>
                    <a:lnTo>
                      <a:pt x="50" y="583"/>
                    </a:lnTo>
                    <a:lnTo>
                      <a:pt x="48" y="583"/>
                    </a:lnTo>
                    <a:lnTo>
                      <a:pt x="48" y="585"/>
                    </a:lnTo>
                    <a:lnTo>
                      <a:pt x="46" y="585"/>
                    </a:lnTo>
                    <a:lnTo>
                      <a:pt x="44" y="587"/>
                    </a:lnTo>
                    <a:lnTo>
                      <a:pt x="43" y="589"/>
                    </a:lnTo>
                    <a:lnTo>
                      <a:pt x="43" y="591"/>
                    </a:lnTo>
                    <a:lnTo>
                      <a:pt x="41" y="591"/>
                    </a:lnTo>
                    <a:lnTo>
                      <a:pt x="41" y="593"/>
                    </a:lnTo>
                    <a:lnTo>
                      <a:pt x="41" y="595"/>
                    </a:lnTo>
                    <a:lnTo>
                      <a:pt x="41" y="597"/>
                    </a:lnTo>
                    <a:lnTo>
                      <a:pt x="41" y="599"/>
                    </a:lnTo>
                    <a:lnTo>
                      <a:pt x="41" y="601"/>
                    </a:lnTo>
                    <a:lnTo>
                      <a:pt x="41" y="603"/>
                    </a:lnTo>
                    <a:lnTo>
                      <a:pt x="39" y="605"/>
                    </a:lnTo>
                    <a:lnTo>
                      <a:pt x="39" y="607"/>
                    </a:lnTo>
                    <a:lnTo>
                      <a:pt x="37" y="608"/>
                    </a:lnTo>
                    <a:lnTo>
                      <a:pt x="35" y="608"/>
                    </a:lnTo>
                    <a:lnTo>
                      <a:pt x="33" y="608"/>
                    </a:lnTo>
                    <a:lnTo>
                      <a:pt x="31" y="608"/>
                    </a:lnTo>
                    <a:lnTo>
                      <a:pt x="31" y="607"/>
                    </a:lnTo>
                    <a:lnTo>
                      <a:pt x="29" y="607"/>
                    </a:lnTo>
                    <a:lnTo>
                      <a:pt x="27" y="605"/>
                    </a:lnTo>
                    <a:lnTo>
                      <a:pt x="25" y="605"/>
                    </a:lnTo>
                    <a:lnTo>
                      <a:pt x="23" y="603"/>
                    </a:lnTo>
                    <a:lnTo>
                      <a:pt x="21" y="603"/>
                    </a:lnTo>
                    <a:lnTo>
                      <a:pt x="21" y="601"/>
                    </a:lnTo>
                    <a:lnTo>
                      <a:pt x="20" y="601"/>
                    </a:lnTo>
                    <a:lnTo>
                      <a:pt x="18" y="599"/>
                    </a:lnTo>
                    <a:lnTo>
                      <a:pt x="16" y="597"/>
                    </a:lnTo>
                    <a:lnTo>
                      <a:pt x="14" y="595"/>
                    </a:lnTo>
                    <a:lnTo>
                      <a:pt x="12" y="593"/>
                    </a:lnTo>
                    <a:lnTo>
                      <a:pt x="10" y="593"/>
                    </a:lnTo>
                    <a:lnTo>
                      <a:pt x="10" y="591"/>
                    </a:lnTo>
                    <a:lnTo>
                      <a:pt x="8" y="589"/>
                    </a:lnTo>
                    <a:lnTo>
                      <a:pt x="8" y="587"/>
                    </a:lnTo>
                    <a:lnTo>
                      <a:pt x="6" y="587"/>
                    </a:lnTo>
                    <a:lnTo>
                      <a:pt x="6" y="585"/>
                    </a:lnTo>
                    <a:lnTo>
                      <a:pt x="4" y="585"/>
                    </a:lnTo>
                    <a:lnTo>
                      <a:pt x="4" y="583"/>
                    </a:lnTo>
                    <a:lnTo>
                      <a:pt x="2" y="582"/>
                    </a:lnTo>
                    <a:lnTo>
                      <a:pt x="2" y="580"/>
                    </a:lnTo>
                    <a:lnTo>
                      <a:pt x="0" y="578"/>
                    </a:lnTo>
                    <a:lnTo>
                      <a:pt x="0" y="576"/>
                    </a:lnTo>
                    <a:lnTo>
                      <a:pt x="0" y="574"/>
                    </a:lnTo>
                    <a:lnTo>
                      <a:pt x="0" y="572"/>
                    </a:lnTo>
                    <a:lnTo>
                      <a:pt x="0" y="570"/>
                    </a:lnTo>
                    <a:lnTo>
                      <a:pt x="0" y="568"/>
                    </a:lnTo>
                    <a:lnTo>
                      <a:pt x="0" y="566"/>
                    </a:lnTo>
                    <a:lnTo>
                      <a:pt x="2" y="564"/>
                    </a:lnTo>
                    <a:lnTo>
                      <a:pt x="2" y="560"/>
                    </a:lnTo>
                    <a:lnTo>
                      <a:pt x="4" y="558"/>
                    </a:lnTo>
                    <a:lnTo>
                      <a:pt x="6" y="555"/>
                    </a:lnTo>
                    <a:lnTo>
                      <a:pt x="8" y="553"/>
                    </a:lnTo>
                    <a:lnTo>
                      <a:pt x="10" y="549"/>
                    </a:lnTo>
                    <a:lnTo>
                      <a:pt x="12" y="545"/>
                    </a:lnTo>
                    <a:lnTo>
                      <a:pt x="14" y="541"/>
                    </a:lnTo>
                    <a:lnTo>
                      <a:pt x="16" y="537"/>
                    </a:lnTo>
                    <a:lnTo>
                      <a:pt x="20" y="532"/>
                    </a:lnTo>
                    <a:lnTo>
                      <a:pt x="23" y="526"/>
                    </a:lnTo>
                    <a:lnTo>
                      <a:pt x="27" y="522"/>
                    </a:lnTo>
                    <a:lnTo>
                      <a:pt x="27" y="520"/>
                    </a:lnTo>
                    <a:lnTo>
                      <a:pt x="29" y="518"/>
                    </a:lnTo>
                    <a:lnTo>
                      <a:pt x="33" y="516"/>
                    </a:lnTo>
                    <a:lnTo>
                      <a:pt x="37" y="510"/>
                    </a:lnTo>
                    <a:lnTo>
                      <a:pt x="41" y="507"/>
                    </a:lnTo>
                    <a:lnTo>
                      <a:pt x="46" y="499"/>
                    </a:lnTo>
                    <a:lnTo>
                      <a:pt x="54" y="493"/>
                    </a:lnTo>
                    <a:lnTo>
                      <a:pt x="60" y="484"/>
                    </a:lnTo>
                    <a:lnTo>
                      <a:pt x="69" y="476"/>
                    </a:lnTo>
                    <a:lnTo>
                      <a:pt x="77" y="464"/>
                    </a:lnTo>
                    <a:lnTo>
                      <a:pt x="87" y="455"/>
                    </a:lnTo>
                    <a:lnTo>
                      <a:pt x="98" y="443"/>
                    </a:lnTo>
                    <a:lnTo>
                      <a:pt x="108" y="432"/>
                    </a:lnTo>
                    <a:lnTo>
                      <a:pt x="119" y="418"/>
                    </a:lnTo>
                    <a:lnTo>
                      <a:pt x="131" y="405"/>
                    </a:lnTo>
                    <a:lnTo>
                      <a:pt x="142" y="391"/>
                    </a:lnTo>
                    <a:lnTo>
                      <a:pt x="156" y="378"/>
                    </a:lnTo>
                    <a:lnTo>
                      <a:pt x="167" y="363"/>
                    </a:lnTo>
                    <a:lnTo>
                      <a:pt x="181" y="349"/>
                    </a:lnTo>
                    <a:lnTo>
                      <a:pt x="194" y="334"/>
                    </a:lnTo>
                    <a:lnTo>
                      <a:pt x="208" y="318"/>
                    </a:lnTo>
                    <a:lnTo>
                      <a:pt x="221" y="303"/>
                    </a:lnTo>
                    <a:lnTo>
                      <a:pt x="232" y="288"/>
                    </a:lnTo>
                    <a:lnTo>
                      <a:pt x="246" y="272"/>
                    </a:lnTo>
                    <a:lnTo>
                      <a:pt x="259" y="257"/>
                    </a:lnTo>
                    <a:lnTo>
                      <a:pt x="273" y="242"/>
                    </a:lnTo>
                    <a:lnTo>
                      <a:pt x="284" y="224"/>
                    </a:lnTo>
                    <a:lnTo>
                      <a:pt x="298" y="209"/>
                    </a:lnTo>
                    <a:lnTo>
                      <a:pt x="309" y="196"/>
                    </a:lnTo>
                    <a:lnTo>
                      <a:pt x="321" y="180"/>
                    </a:lnTo>
                    <a:lnTo>
                      <a:pt x="332" y="165"/>
                    </a:lnTo>
                    <a:lnTo>
                      <a:pt x="344" y="151"/>
                    </a:lnTo>
                    <a:lnTo>
                      <a:pt x="350" y="144"/>
                    </a:lnTo>
                    <a:lnTo>
                      <a:pt x="355" y="134"/>
                    </a:lnTo>
                    <a:lnTo>
                      <a:pt x="363" y="126"/>
                    </a:lnTo>
                    <a:lnTo>
                      <a:pt x="369" y="119"/>
                    </a:lnTo>
                    <a:lnTo>
                      <a:pt x="374" y="111"/>
                    </a:lnTo>
                    <a:lnTo>
                      <a:pt x="380" y="103"/>
                    </a:lnTo>
                    <a:lnTo>
                      <a:pt x="386" y="96"/>
                    </a:lnTo>
                    <a:lnTo>
                      <a:pt x="392" y="88"/>
                    </a:lnTo>
                    <a:lnTo>
                      <a:pt x="398" y="82"/>
                    </a:lnTo>
                    <a:lnTo>
                      <a:pt x="403" y="75"/>
                    </a:lnTo>
                    <a:lnTo>
                      <a:pt x="407" y="69"/>
                    </a:lnTo>
                    <a:lnTo>
                      <a:pt x="413" y="63"/>
                    </a:lnTo>
                    <a:lnTo>
                      <a:pt x="419" y="57"/>
                    </a:lnTo>
                    <a:lnTo>
                      <a:pt x="422" y="52"/>
                    </a:lnTo>
                    <a:lnTo>
                      <a:pt x="428" y="46"/>
                    </a:lnTo>
                    <a:lnTo>
                      <a:pt x="432" y="40"/>
                    </a:lnTo>
                    <a:lnTo>
                      <a:pt x="438" y="34"/>
                    </a:lnTo>
                    <a:lnTo>
                      <a:pt x="442" y="30"/>
                    </a:lnTo>
                    <a:lnTo>
                      <a:pt x="445" y="27"/>
                    </a:lnTo>
                    <a:lnTo>
                      <a:pt x="451" y="23"/>
                    </a:lnTo>
                    <a:lnTo>
                      <a:pt x="455" y="19"/>
                    </a:lnTo>
                    <a:lnTo>
                      <a:pt x="459" y="15"/>
                    </a:lnTo>
                    <a:lnTo>
                      <a:pt x="463" y="11"/>
                    </a:lnTo>
                    <a:lnTo>
                      <a:pt x="467" y="9"/>
                    </a:lnTo>
                    <a:lnTo>
                      <a:pt x="469" y="6"/>
                    </a:lnTo>
                    <a:lnTo>
                      <a:pt x="472" y="4"/>
                    </a:lnTo>
                    <a:lnTo>
                      <a:pt x="476" y="2"/>
                    </a:lnTo>
                    <a:lnTo>
                      <a:pt x="478" y="2"/>
                    </a:lnTo>
                    <a:lnTo>
                      <a:pt x="482" y="0"/>
                    </a:lnTo>
                    <a:lnTo>
                      <a:pt x="484" y="0"/>
                    </a:lnTo>
                    <a:lnTo>
                      <a:pt x="486" y="0"/>
                    </a:lnTo>
                    <a:lnTo>
                      <a:pt x="488" y="0"/>
                    </a:lnTo>
                    <a:lnTo>
                      <a:pt x="490" y="0"/>
                    </a:lnTo>
                    <a:lnTo>
                      <a:pt x="492" y="0"/>
                    </a:lnTo>
                    <a:lnTo>
                      <a:pt x="492" y="2"/>
                    </a:lnTo>
                    <a:lnTo>
                      <a:pt x="493" y="4"/>
                    </a:lnTo>
                    <a:lnTo>
                      <a:pt x="493" y="6"/>
                    </a:lnTo>
                    <a:lnTo>
                      <a:pt x="493" y="7"/>
                    </a:lnTo>
                    <a:lnTo>
                      <a:pt x="492" y="11"/>
                    </a:lnTo>
                    <a:lnTo>
                      <a:pt x="492" y="15"/>
                    </a:lnTo>
                    <a:lnTo>
                      <a:pt x="490" y="19"/>
                    </a:lnTo>
                    <a:lnTo>
                      <a:pt x="488" y="23"/>
                    </a:lnTo>
                    <a:lnTo>
                      <a:pt x="486" y="29"/>
                    </a:lnTo>
                    <a:lnTo>
                      <a:pt x="484" y="34"/>
                    </a:lnTo>
                    <a:lnTo>
                      <a:pt x="482" y="40"/>
                    </a:lnTo>
                    <a:lnTo>
                      <a:pt x="478" y="46"/>
                    </a:lnTo>
                    <a:lnTo>
                      <a:pt x="476" y="54"/>
                    </a:lnTo>
                    <a:lnTo>
                      <a:pt x="472" y="59"/>
                    </a:lnTo>
                    <a:lnTo>
                      <a:pt x="469" y="67"/>
                    </a:lnTo>
                    <a:lnTo>
                      <a:pt x="465" y="75"/>
                    </a:lnTo>
                    <a:lnTo>
                      <a:pt x="461" y="82"/>
                    </a:lnTo>
                    <a:lnTo>
                      <a:pt x="457" y="92"/>
                    </a:lnTo>
                    <a:lnTo>
                      <a:pt x="453" y="100"/>
                    </a:lnTo>
                    <a:lnTo>
                      <a:pt x="449" y="109"/>
                    </a:lnTo>
                    <a:lnTo>
                      <a:pt x="444" y="119"/>
                    </a:lnTo>
                    <a:lnTo>
                      <a:pt x="440" y="128"/>
                    </a:lnTo>
                    <a:lnTo>
                      <a:pt x="436" y="138"/>
                    </a:lnTo>
                    <a:lnTo>
                      <a:pt x="430" y="148"/>
                    </a:lnTo>
                    <a:lnTo>
                      <a:pt x="426" y="157"/>
                    </a:lnTo>
                    <a:lnTo>
                      <a:pt x="421" y="167"/>
                    </a:lnTo>
                    <a:lnTo>
                      <a:pt x="417" y="178"/>
                    </a:lnTo>
                    <a:lnTo>
                      <a:pt x="411" y="190"/>
                    </a:lnTo>
                    <a:lnTo>
                      <a:pt x="407" y="199"/>
                    </a:lnTo>
                    <a:lnTo>
                      <a:pt x="401" y="211"/>
                    </a:lnTo>
                    <a:close/>
                  </a:path>
                </a:pathLst>
              </a:custGeom>
              <a:solidFill>
                <a:srgbClr val="51A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55" name="Freeform 931"/>
              <p:cNvSpPr>
                <a:spLocks noChangeAspect="1"/>
              </p:cNvSpPr>
              <p:nvPr/>
            </p:nvSpPr>
            <p:spPr bwMode="auto">
              <a:xfrm>
                <a:off x="1799" y="3299"/>
                <a:ext cx="367" cy="413"/>
              </a:xfrm>
              <a:custGeom>
                <a:avLst/>
                <a:gdLst>
                  <a:gd name="T0" fmla="*/ 14 w 484"/>
                  <a:gd name="T1" fmla="*/ 3 h 590"/>
                  <a:gd name="T2" fmla="*/ 13 w 484"/>
                  <a:gd name="T3" fmla="*/ 3 h 590"/>
                  <a:gd name="T4" fmla="*/ 11 w 484"/>
                  <a:gd name="T5" fmla="*/ 4 h 590"/>
                  <a:gd name="T6" fmla="*/ 11 w 484"/>
                  <a:gd name="T7" fmla="*/ 5 h 590"/>
                  <a:gd name="T8" fmla="*/ 10 w 484"/>
                  <a:gd name="T9" fmla="*/ 5 h 590"/>
                  <a:gd name="T10" fmla="*/ 9 w 484"/>
                  <a:gd name="T11" fmla="*/ 6 h 590"/>
                  <a:gd name="T12" fmla="*/ 8 w 484"/>
                  <a:gd name="T13" fmla="*/ 6 h 590"/>
                  <a:gd name="T14" fmla="*/ 8 w 484"/>
                  <a:gd name="T15" fmla="*/ 6 h 590"/>
                  <a:gd name="T16" fmla="*/ 8 w 484"/>
                  <a:gd name="T17" fmla="*/ 6 h 590"/>
                  <a:gd name="T18" fmla="*/ 8 w 484"/>
                  <a:gd name="T19" fmla="*/ 6 h 590"/>
                  <a:gd name="T20" fmla="*/ 7 w 484"/>
                  <a:gd name="T21" fmla="*/ 7 h 590"/>
                  <a:gd name="T22" fmla="*/ 6 w 484"/>
                  <a:gd name="T23" fmla="*/ 7 h 590"/>
                  <a:gd name="T24" fmla="*/ 6 w 484"/>
                  <a:gd name="T25" fmla="*/ 7 h 590"/>
                  <a:gd name="T26" fmla="*/ 6 w 484"/>
                  <a:gd name="T27" fmla="*/ 7 h 590"/>
                  <a:gd name="T28" fmla="*/ 6 w 484"/>
                  <a:gd name="T29" fmla="*/ 7 h 590"/>
                  <a:gd name="T30" fmla="*/ 6 w 484"/>
                  <a:gd name="T31" fmla="*/ 7 h 590"/>
                  <a:gd name="T32" fmla="*/ 6 w 484"/>
                  <a:gd name="T33" fmla="*/ 7 h 590"/>
                  <a:gd name="T34" fmla="*/ 5 w 484"/>
                  <a:gd name="T35" fmla="*/ 7 h 590"/>
                  <a:gd name="T36" fmla="*/ 5 w 484"/>
                  <a:gd name="T37" fmla="*/ 7 h 590"/>
                  <a:gd name="T38" fmla="*/ 5 w 484"/>
                  <a:gd name="T39" fmla="*/ 7 h 590"/>
                  <a:gd name="T40" fmla="*/ 5 w 484"/>
                  <a:gd name="T41" fmla="*/ 7 h 590"/>
                  <a:gd name="T42" fmla="*/ 4 w 484"/>
                  <a:gd name="T43" fmla="*/ 7 h 590"/>
                  <a:gd name="T44" fmla="*/ 3 w 484"/>
                  <a:gd name="T45" fmla="*/ 7 h 590"/>
                  <a:gd name="T46" fmla="*/ 3 w 484"/>
                  <a:gd name="T47" fmla="*/ 7 h 590"/>
                  <a:gd name="T48" fmla="*/ 2 w 484"/>
                  <a:gd name="T49" fmla="*/ 7 h 590"/>
                  <a:gd name="T50" fmla="*/ 2 w 484"/>
                  <a:gd name="T51" fmla="*/ 7 h 590"/>
                  <a:gd name="T52" fmla="*/ 2 w 484"/>
                  <a:gd name="T53" fmla="*/ 7 h 590"/>
                  <a:gd name="T54" fmla="*/ 2 w 484"/>
                  <a:gd name="T55" fmla="*/ 7 h 590"/>
                  <a:gd name="T56" fmla="*/ 2 w 484"/>
                  <a:gd name="T57" fmla="*/ 8 h 590"/>
                  <a:gd name="T58" fmla="*/ 2 w 484"/>
                  <a:gd name="T59" fmla="*/ 8 h 590"/>
                  <a:gd name="T60" fmla="*/ 2 w 484"/>
                  <a:gd name="T61" fmla="*/ 8 h 590"/>
                  <a:gd name="T62" fmla="*/ 2 w 484"/>
                  <a:gd name="T63" fmla="*/ 8 h 590"/>
                  <a:gd name="T64" fmla="*/ 2 w 484"/>
                  <a:gd name="T65" fmla="*/ 8 h 590"/>
                  <a:gd name="T66" fmla="*/ 2 w 484"/>
                  <a:gd name="T67" fmla="*/ 8 h 590"/>
                  <a:gd name="T68" fmla="*/ 2 w 484"/>
                  <a:gd name="T69" fmla="*/ 8 h 590"/>
                  <a:gd name="T70" fmla="*/ 2 w 484"/>
                  <a:gd name="T71" fmla="*/ 7 h 590"/>
                  <a:gd name="T72" fmla="*/ 2 w 484"/>
                  <a:gd name="T73" fmla="*/ 7 h 590"/>
                  <a:gd name="T74" fmla="*/ 2 w 484"/>
                  <a:gd name="T75" fmla="*/ 7 h 590"/>
                  <a:gd name="T76" fmla="*/ 2 w 484"/>
                  <a:gd name="T77" fmla="*/ 7 h 590"/>
                  <a:gd name="T78" fmla="*/ 2 w 484"/>
                  <a:gd name="T79" fmla="*/ 7 h 590"/>
                  <a:gd name="T80" fmla="*/ 2 w 484"/>
                  <a:gd name="T81" fmla="*/ 7 h 590"/>
                  <a:gd name="T82" fmla="*/ 3 w 484"/>
                  <a:gd name="T83" fmla="*/ 6 h 590"/>
                  <a:gd name="T84" fmla="*/ 5 w 484"/>
                  <a:gd name="T85" fmla="*/ 6 h 590"/>
                  <a:gd name="T86" fmla="*/ 6 w 484"/>
                  <a:gd name="T87" fmla="*/ 5 h 590"/>
                  <a:gd name="T88" fmla="*/ 8 w 484"/>
                  <a:gd name="T89" fmla="*/ 3 h 590"/>
                  <a:gd name="T90" fmla="*/ 11 w 484"/>
                  <a:gd name="T91" fmla="*/ 3 h 590"/>
                  <a:gd name="T92" fmla="*/ 13 w 484"/>
                  <a:gd name="T93" fmla="*/ 2 h 590"/>
                  <a:gd name="T94" fmla="*/ 14 w 484"/>
                  <a:gd name="T95" fmla="*/ 1 h 590"/>
                  <a:gd name="T96" fmla="*/ 14 w 484"/>
                  <a:gd name="T97" fmla="*/ 1 h 590"/>
                  <a:gd name="T98" fmla="*/ 15 w 484"/>
                  <a:gd name="T99" fmla="*/ 1 h 590"/>
                  <a:gd name="T100" fmla="*/ 16 w 484"/>
                  <a:gd name="T101" fmla="*/ 1 h 590"/>
                  <a:gd name="T102" fmla="*/ 17 w 484"/>
                  <a:gd name="T103" fmla="*/ 1 h 590"/>
                  <a:gd name="T104" fmla="*/ 17 w 484"/>
                  <a:gd name="T105" fmla="*/ 0 h 590"/>
                  <a:gd name="T106" fmla="*/ 17 w 484"/>
                  <a:gd name="T107" fmla="*/ 1 h 590"/>
                  <a:gd name="T108" fmla="*/ 17 w 484"/>
                  <a:gd name="T109" fmla="*/ 1 h 590"/>
                  <a:gd name="T110" fmla="*/ 17 w 484"/>
                  <a:gd name="T111" fmla="*/ 1 h 590"/>
                  <a:gd name="T112" fmla="*/ 16 w 484"/>
                  <a:gd name="T113" fmla="*/ 1 h 590"/>
                  <a:gd name="T114" fmla="*/ 15 w 484"/>
                  <a:gd name="T115" fmla="*/ 2 h 590"/>
                  <a:gd name="T116" fmla="*/ 14 w 484"/>
                  <a:gd name="T117" fmla="*/ 2 h 59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84"/>
                  <a:gd name="T178" fmla="*/ 0 h 590"/>
                  <a:gd name="T179" fmla="*/ 484 w 484"/>
                  <a:gd name="T180" fmla="*/ 590 h 59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84" h="590">
                    <a:moveTo>
                      <a:pt x="386" y="204"/>
                    </a:moveTo>
                    <a:lnTo>
                      <a:pt x="382" y="213"/>
                    </a:lnTo>
                    <a:lnTo>
                      <a:pt x="378" y="221"/>
                    </a:lnTo>
                    <a:lnTo>
                      <a:pt x="374" y="229"/>
                    </a:lnTo>
                    <a:lnTo>
                      <a:pt x="371" y="238"/>
                    </a:lnTo>
                    <a:lnTo>
                      <a:pt x="365" y="246"/>
                    </a:lnTo>
                    <a:lnTo>
                      <a:pt x="361" y="254"/>
                    </a:lnTo>
                    <a:lnTo>
                      <a:pt x="357" y="261"/>
                    </a:lnTo>
                    <a:lnTo>
                      <a:pt x="351" y="271"/>
                    </a:lnTo>
                    <a:lnTo>
                      <a:pt x="348" y="279"/>
                    </a:lnTo>
                    <a:lnTo>
                      <a:pt x="342" y="286"/>
                    </a:lnTo>
                    <a:lnTo>
                      <a:pt x="338" y="294"/>
                    </a:lnTo>
                    <a:lnTo>
                      <a:pt x="332" y="302"/>
                    </a:lnTo>
                    <a:lnTo>
                      <a:pt x="326" y="309"/>
                    </a:lnTo>
                    <a:lnTo>
                      <a:pt x="323" y="317"/>
                    </a:lnTo>
                    <a:lnTo>
                      <a:pt x="317" y="325"/>
                    </a:lnTo>
                    <a:lnTo>
                      <a:pt x="313" y="332"/>
                    </a:lnTo>
                    <a:lnTo>
                      <a:pt x="307" y="340"/>
                    </a:lnTo>
                    <a:lnTo>
                      <a:pt x="301" y="346"/>
                    </a:lnTo>
                    <a:lnTo>
                      <a:pt x="298" y="354"/>
                    </a:lnTo>
                    <a:lnTo>
                      <a:pt x="292" y="359"/>
                    </a:lnTo>
                    <a:lnTo>
                      <a:pt x="288" y="367"/>
                    </a:lnTo>
                    <a:lnTo>
                      <a:pt x="282" y="373"/>
                    </a:lnTo>
                    <a:lnTo>
                      <a:pt x="278" y="379"/>
                    </a:lnTo>
                    <a:lnTo>
                      <a:pt x="275" y="384"/>
                    </a:lnTo>
                    <a:lnTo>
                      <a:pt x="269" y="390"/>
                    </a:lnTo>
                    <a:lnTo>
                      <a:pt x="265" y="396"/>
                    </a:lnTo>
                    <a:lnTo>
                      <a:pt x="261" y="402"/>
                    </a:lnTo>
                    <a:lnTo>
                      <a:pt x="257" y="405"/>
                    </a:lnTo>
                    <a:lnTo>
                      <a:pt x="254" y="411"/>
                    </a:lnTo>
                    <a:lnTo>
                      <a:pt x="252" y="415"/>
                    </a:lnTo>
                    <a:lnTo>
                      <a:pt x="248" y="419"/>
                    </a:lnTo>
                    <a:lnTo>
                      <a:pt x="246" y="423"/>
                    </a:lnTo>
                    <a:lnTo>
                      <a:pt x="242" y="427"/>
                    </a:lnTo>
                    <a:lnTo>
                      <a:pt x="240" y="428"/>
                    </a:lnTo>
                    <a:lnTo>
                      <a:pt x="238" y="432"/>
                    </a:lnTo>
                    <a:lnTo>
                      <a:pt x="234" y="434"/>
                    </a:lnTo>
                    <a:lnTo>
                      <a:pt x="232" y="438"/>
                    </a:lnTo>
                    <a:lnTo>
                      <a:pt x="230" y="442"/>
                    </a:lnTo>
                    <a:lnTo>
                      <a:pt x="229" y="444"/>
                    </a:lnTo>
                    <a:lnTo>
                      <a:pt x="227" y="448"/>
                    </a:lnTo>
                    <a:lnTo>
                      <a:pt x="223" y="450"/>
                    </a:lnTo>
                    <a:lnTo>
                      <a:pt x="221" y="453"/>
                    </a:lnTo>
                    <a:lnTo>
                      <a:pt x="219" y="457"/>
                    </a:lnTo>
                    <a:lnTo>
                      <a:pt x="217" y="459"/>
                    </a:lnTo>
                    <a:lnTo>
                      <a:pt x="215" y="463"/>
                    </a:lnTo>
                    <a:lnTo>
                      <a:pt x="213" y="465"/>
                    </a:lnTo>
                    <a:lnTo>
                      <a:pt x="211" y="469"/>
                    </a:lnTo>
                    <a:lnTo>
                      <a:pt x="209" y="471"/>
                    </a:lnTo>
                    <a:lnTo>
                      <a:pt x="207" y="475"/>
                    </a:lnTo>
                    <a:lnTo>
                      <a:pt x="206" y="476"/>
                    </a:lnTo>
                    <a:lnTo>
                      <a:pt x="204" y="478"/>
                    </a:lnTo>
                    <a:lnTo>
                      <a:pt x="202" y="482"/>
                    </a:lnTo>
                    <a:lnTo>
                      <a:pt x="200" y="484"/>
                    </a:lnTo>
                    <a:lnTo>
                      <a:pt x="198" y="486"/>
                    </a:lnTo>
                    <a:lnTo>
                      <a:pt x="196" y="488"/>
                    </a:lnTo>
                    <a:lnTo>
                      <a:pt x="194" y="490"/>
                    </a:lnTo>
                    <a:lnTo>
                      <a:pt x="192" y="492"/>
                    </a:lnTo>
                    <a:lnTo>
                      <a:pt x="190" y="494"/>
                    </a:lnTo>
                    <a:lnTo>
                      <a:pt x="188" y="496"/>
                    </a:lnTo>
                    <a:lnTo>
                      <a:pt x="186" y="498"/>
                    </a:lnTo>
                    <a:lnTo>
                      <a:pt x="184" y="499"/>
                    </a:lnTo>
                    <a:lnTo>
                      <a:pt x="183" y="501"/>
                    </a:lnTo>
                    <a:lnTo>
                      <a:pt x="181" y="503"/>
                    </a:lnTo>
                    <a:lnTo>
                      <a:pt x="179" y="503"/>
                    </a:lnTo>
                    <a:lnTo>
                      <a:pt x="179" y="505"/>
                    </a:lnTo>
                    <a:lnTo>
                      <a:pt x="177" y="507"/>
                    </a:lnTo>
                    <a:lnTo>
                      <a:pt x="175" y="509"/>
                    </a:lnTo>
                    <a:lnTo>
                      <a:pt x="175" y="511"/>
                    </a:lnTo>
                    <a:lnTo>
                      <a:pt x="173" y="511"/>
                    </a:lnTo>
                    <a:lnTo>
                      <a:pt x="173" y="513"/>
                    </a:lnTo>
                    <a:lnTo>
                      <a:pt x="171" y="513"/>
                    </a:lnTo>
                    <a:lnTo>
                      <a:pt x="171" y="515"/>
                    </a:lnTo>
                    <a:lnTo>
                      <a:pt x="169" y="515"/>
                    </a:lnTo>
                    <a:lnTo>
                      <a:pt x="169" y="517"/>
                    </a:lnTo>
                    <a:lnTo>
                      <a:pt x="167" y="517"/>
                    </a:lnTo>
                    <a:lnTo>
                      <a:pt x="167" y="519"/>
                    </a:lnTo>
                    <a:lnTo>
                      <a:pt x="165" y="521"/>
                    </a:lnTo>
                    <a:lnTo>
                      <a:pt x="163" y="523"/>
                    </a:lnTo>
                    <a:lnTo>
                      <a:pt x="161" y="524"/>
                    </a:lnTo>
                    <a:lnTo>
                      <a:pt x="159" y="526"/>
                    </a:lnTo>
                    <a:lnTo>
                      <a:pt x="158" y="526"/>
                    </a:lnTo>
                    <a:lnTo>
                      <a:pt x="158" y="528"/>
                    </a:lnTo>
                    <a:lnTo>
                      <a:pt x="156" y="528"/>
                    </a:lnTo>
                    <a:lnTo>
                      <a:pt x="156" y="530"/>
                    </a:lnTo>
                    <a:lnTo>
                      <a:pt x="154" y="530"/>
                    </a:lnTo>
                    <a:lnTo>
                      <a:pt x="152" y="532"/>
                    </a:lnTo>
                    <a:lnTo>
                      <a:pt x="150" y="532"/>
                    </a:lnTo>
                    <a:lnTo>
                      <a:pt x="150" y="534"/>
                    </a:lnTo>
                    <a:lnTo>
                      <a:pt x="148" y="534"/>
                    </a:lnTo>
                    <a:lnTo>
                      <a:pt x="146" y="534"/>
                    </a:lnTo>
                    <a:lnTo>
                      <a:pt x="146" y="536"/>
                    </a:lnTo>
                    <a:lnTo>
                      <a:pt x="144" y="536"/>
                    </a:lnTo>
                    <a:lnTo>
                      <a:pt x="142" y="536"/>
                    </a:lnTo>
                    <a:lnTo>
                      <a:pt x="142" y="534"/>
                    </a:lnTo>
                    <a:lnTo>
                      <a:pt x="140" y="534"/>
                    </a:lnTo>
                    <a:lnTo>
                      <a:pt x="138" y="534"/>
                    </a:lnTo>
                    <a:lnTo>
                      <a:pt x="136" y="534"/>
                    </a:lnTo>
                    <a:lnTo>
                      <a:pt x="135" y="532"/>
                    </a:lnTo>
                    <a:lnTo>
                      <a:pt x="131" y="530"/>
                    </a:lnTo>
                    <a:lnTo>
                      <a:pt x="129" y="530"/>
                    </a:lnTo>
                    <a:lnTo>
                      <a:pt x="127" y="530"/>
                    </a:lnTo>
                    <a:lnTo>
                      <a:pt x="123" y="530"/>
                    </a:lnTo>
                    <a:lnTo>
                      <a:pt x="121" y="530"/>
                    </a:lnTo>
                    <a:lnTo>
                      <a:pt x="117" y="530"/>
                    </a:lnTo>
                    <a:lnTo>
                      <a:pt x="113" y="530"/>
                    </a:lnTo>
                    <a:lnTo>
                      <a:pt x="112" y="530"/>
                    </a:lnTo>
                    <a:lnTo>
                      <a:pt x="108" y="530"/>
                    </a:lnTo>
                    <a:lnTo>
                      <a:pt x="104" y="532"/>
                    </a:lnTo>
                    <a:lnTo>
                      <a:pt x="100" y="532"/>
                    </a:lnTo>
                    <a:lnTo>
                      <a:pt x="98" y="534"/>
                    </a:lnTo>
                    <a:lnTo>
                      <a:pt x="94" y="534"/>
                    </a:lnTo>
                    <a:lnTo>
                      <a:pt x="90" y="536"/>
                    </a:lnTo>
                    <a:lnTo>
                      <a:pt x="87" y="536"/>
                    </a:lnTo>
                    <a:lnTo>
                      <a:pt x="85" y="538"/>
                    </a:lnTo>
                    <a:lnTo>
                      <a:pt x="81" y="540"/>
                    </a:lnTo>
                    <a:lnTo>
                      <a:pt x="77" y="540"/>
                    </a:lnTo>
                    <a:lnTo>
                      <a:pt x="75" y="542"/>
                    </a:lnTo>
                    <a:lnTo>
                      <a:pt x="71" y="544"/>
                    </a:lnTo>
                    <a:lnTo>
                      <a:pt x="69" y="546"/>
                    </a:lnTo>
                    <a:lnTo>
                      <a:pt x="65" y="547"/>
                    </a:lnTo>
                    <a:lnTo>
                      <a:pt x="64" y="547"/>
                    </a:lnTo>
                    <a:lnTo>
                      <a:pt x="62" y="549"/>
                    </a:lnTo>
                    <a:lnTo>
                      <a:pt x="58" y="551"/>
                    </a:lnTo>
                    <a:lnTo>
                      <a:pt x="56" y="553"/>
                    </a:lnTo>
                    <a:lnTo>
                      <a:pt x="54" y="553"/>
                    </a:lnTo>
                    <a:lnTo>
                      <a:pt x="54" y="555"/>
                    </a:lnTo>
                    <a:lnTo>
                      <a:pt x="52" y="557"/>
                    </a:lnTo>
                    <a:lnTo>
                      <a:pt x="50" y="557"/>
                    </a:lnTo>
                    <a:lnTo>
                      <a:pt x="50" y="559"/>
                    </a:lnTo>
                    <a:lnTo>
                      <a:pt x="50" y="561"/>
                    </a:lnTo>
                    <a:lnTo>
                      <a:pt x="48" y="561"/>
                    </a:lnTo>
                    <a:lnTo>
                      <a:pt x="48" y="563"/>
                    </a:lnTo>
                    <a:lnTo>
                      <a:pt x="46" y="563"/>
                    </a:lnTo>
                    <a:lnTo>
                      <a:pt x="46" y="565"/>
                    </a:lnTo>
                    <a:lnTo>
                      <a:pt x="44" y="565"/>
                    </a:lnTo>
                    <a:lnTo>
                      <a:pt x="44" y="567"/>
                    </a:lnTo>
                    <a:lnTo>
                      <a:pt x="42" y="567"/>
                    </a:lnTo>
                    <a:lnTo>
                      <a:pt x="41" y="567"/>
                    </a:lnTo>
                    <a:lnTo>
                      <a:pt x="41" y="569"/>
                    </a:lnTo>
                    <a:lnTo>
                      <a:pt x="39" y="569"/>
                    </a:lnTo>
                    <a:lnTo>
                      <a:pt x="37" y="569"/>
                    </a:lnTo>
                    <a:lnTo>
                      <a:pt x="37" y="571"/>
                    </a:lnTo>
                    <a:lnTo>
                      <a:pt x="35" y="571"/>
                    </a:lnTo>
                    <a:lnTo>
                      <a:pt x="35" y="572"/>
                    </a:lnTo>
                    <a:lnTo>
                      <a:pt x="33" y="572"/>
                    </a:lnTo>
                    <a:lnTo>
                      <a:pt x="33" y="574"/>
                    </a:lnTo>
                    <a:lnTo>
                      <a:pt x="31" y="576"/>
                    </a:lnTo>
                    <a:lnTo>
                      <a:pt x="31" y="578"/>
                    </a:lnTo>
                    <a:lnTo>
                      <a:pt x="31" y="580"/>
                    </a:lnTo>
                    <a:lnTo>
                      <a:pt x="31" y="582"/>
                    </a:lnTo>
                    <a:lnTo>
                      <a:pt x="31" y="584"/>
                    </a:lnTo>
                    <a:lnTo>
                      <a:pt x="29" y="586"/>
                    </a:lnTo>
                    <a:lnTo>
                      <a:pt x="29" y="588"/>
                    </a:lnTo>
                    <a:lnTo>
                      <a:pt x="27" y="588"/>
                    </a:lnTo>
                    <a:lnTo>
                      <a:pt x="27" y="590"/>
                    </a:lnTo>
                    <a:lnTo>
                      <a:pt x="25" y="590"/>
                    </a:lnTo>
                    <a:lnTo>
                      <a:pt x="23" y="590"/>
                    </a:lnTo>
                    <a:lnTo>
                      <a:pt x="21" y="590"/>
                    </a:lnTo>
                    <a:lnTo>
                      <a:pt x="21" y="588"/>
                    </a:lnTo>
                    <a:lnTo>
                      <a:pt x="19" y="588"/>
                    </a:lnTo>
                    <a:lnTo>
                      <a:pt x="18" y="588"/>
                    </a:lnTo>
                    <a:lnTo>
                      <a:pt x="18" y="586"/>
                    </a:lnTo>
                    <a:lnTo>
                      <a:pt x="16" y="586"/>
                    </a:lnTo>
                    <a:lnTo>
                      <a:pt x="14" y="584"/>
                    </a:lnTo>
                    <a:lnTo>
                      <a:pt x="12" y="584"/>
                    </a:lnTo>
                    <a:lnTo>
                      <a:pt x="12" y="582"/>
                    </a:lnTo>
                    <a:lnTo>
                      <a:pt x="10" y="582"/>
                    </a:lnTo>
                    <a:lnTo>
                      <a:pt x="10" y="580"/>
                    </a:lnTo>
                    <a:lnTo>
                      <a:pt x="8" y="580"/>
                    </a:lnTo>
                    <a:lnTo>
                      <a:pt x="8" y="578"/>
                    </a:lnTo>
                    <a:lnTo>
                      <a:pt x="6" y="578"/>
                    </a:lnTo>
                    <a:lnTo>
                      <a:pt x="4" y="576"/>
                    </a:lnTo>
                    <a:lnTo>
                      <a:pt x="4" y="574"/>
                    </a:lnTo>
                    <a:lnTo>
                      <a:pt x="4" y="572"/>
                    </a:lnTo>
                    <a:lnTo>
                      <a:pt x="2" y="572"/>
                    </a:lnTo>
                    <a:lnTo>
                      <a:pt x="2" y="571"/>
                    </a:lnTo>
                    <a:lnTo>
                      <a:pt x="2" y="569"/>
                    </a:lnTo>
                    <a:lnTo>
                      <a:pt x="2" y="567"/>
                    </a:lnTo>
                    <a:lnTo>
                      <a:pt x="2" y="565"/>
                    </a:lnTo>
                    <a:lnTo>
                      <a:pt x="0" y="565"/>
                    </a:lnTo>
                    <a:lnTo>
                      <a:pt x="0" y="563"/>
                    </a:lnTo>
                    <a:lnTo>
                      <a:pt x="2" y="561"/>
                    </a:lnTo>
                    <a:lnTo>
                      <a:pt x="2" y="559"/>
                    </a:lnTo>
                    <a:lnTo>
                      <a:pt x="2" y="557"/>
                    </a:lnTo>
                    <a:lnTo>
                      <a:pt x="2" y="555"/>
                    </a:lnTo>
                    <a:lnTo>
                      <a:pt x="4" y="553"/>
                    </a:lnTo>
                    <a:lnTo>
                      <a:pt x="4" y="551"/>
                    </a:lnTo>
                    <a:lnTo>
                      <a:pt x="6" y="549"/>
                    </a:lnTo>
                    <a:lnTo>
                      <a:pt x="6" y="546"/>
                    </a:lnTo>
                    <a:lnTo>
                      <a:pt x="8" y="544"/>
                    </a:lnTo>
                    <a:lnTo>
                      <a:pt x="10" y="542"/>
                    </a:lnTo>
                    <a:lnTo>
                      <a:pt x="12" y="538"/>
                    </a:lnTo>
                    <a:lnTo>
                      <a:pt x="14" y="534"/>
                    </a:lnTo>
                    <a:lnTo>
                      <a:pt x="16" y="532"/>
                    </a:lnTo>
                    <a:lnTo>
                      <a:pt x="18" y="528"/>
                    </a:lnTo>
                    <a:lnTo>
                      <a:pt x="21" y="524"/>
                    </a:lnTo>
                    <a:lnTo>
                      <a:pt x="23" y="519"/>
                    </a:lnTo>
                    <a:lnTo>
                      <a:pt x="27" y="515"/>
                    </a:lnTo>
                    <a:lnTo>
                      <a:pt x="31" y="509"/>
                    </a:lnTo>
                    <a:lnTo>
                      <a:pt x="35" y="505"/>
                    </a:lnTo>
                    <a:lnTo>
                      <a:pt x="35" y="503"/>
                    </a:lnTo>
                    <a:lnTo>
                      <a:pt x="37" y="501"/>
                    </a:lnTo>
                    <a:lnTo>
                      <a:pt x="39" y="499"/>
                    </a:lnTo>
                    <a:lnTo>
                      <a:pt x="42" y="496"/>
                    </a:lnTo>
                    <a:lnTo>
                      <a:pt x="48" y="490"/>
                    </a:lnTo>
                    <a:lnTo>
                      <a:pt x="52" y="484"/>
                    </a:lnTo>
                    <a:lnTo>
                      <a:pt x="60" y="478"/>
                    </a:lnTo>
                    <a:lnTo>
                      <a:pt x="65" y="471"/>
                    </a:lnTo>
                    <a:lnTo>
                      <a:pt x="73" y="461"/>
                    </a:lnTo>
                    <a:lnTo>
                      <a:pt x="81" y="453"/>
                    </a:lnTo>
                    <a:lnTo>
                      <a:pt x="90" y="442"/>
                    </a:lnTo>
                    <a:lnTo>
                      <a:pt x="100" y="432"/>
                    </a:lnTo>
                    <a:lnTo>
                      <a:pt x="110" y="421"/>
                    </a:lnTo>
                    <a:lnTo>
                      <a:pt x="121" y="409"/>
                    </a:lnTo>
                    <a:lnTo>
                      <a:pt x="131" y="396"/>
                    </a:lnTo>
                    <a:lnTo>
                      <a:pt x="142" y="384"/>
                    </a:lnTo>
                    <a:lnTo>
                      <a:pt x="154" y="371"/>
                    </a:lnTo>
                    <a:lnTo>
                      <a:pt x="165" y="357"/>
                    </a:lnTo>
                    <a:lnTo>
                      <a:pt x="179" y="342"/>
                    </a:lnTo>
                    <a:lnTo>
                      <a:pt x="190" y="329"/>
                    </a:lnTo>
                    <a:lnTo>
                      <a:pt x="202" y="313"/>
                    </a:lnTo>
                    <a:lnTo>
                      <a:pt x="215" y="300"/>
                    </a:lnTo>
                    <a:lnTo>
                      <a:pt x="229" y="284"/>
                    </a:lnTo>
                    <a:lnTo>
                      <a:pt x="240" y="269"/>
                    </a:lnTo>
                    <a:lnTo>
                      <a:pt x="254" y="256"/>
                    </a:lnTo>
                    <a:lnTo>
                      <a:pt x="265" y="240"/>
                    </a:lnTo>
                    <a:lnTo>
                      <a:pt x="278" y="225"/>
                    </a:lnTo>
                    <a:lnTo>
                      <a:pt x="290" y="210"/>
                    </a:lnTo>
                    <a:lnTo>
                      <a:pt x="301" y="196"/>
                    </a:lnTo>
                    <a:lnTo>
                      <a:pt x="313" y="181"/>
                    </a:lnTo>
                    <a:lnTo>
                      <a:pt x="325" y="167"/>
                    </a:lnTo>
                    <a:lnTo>
                      <a:pt x="336" y="152"/>
                    </a:lnTo>
                    <a:lnTo>
                      <a:pt x="342" y="144"/>
                    </a:lnTo>
                    <a:lnTo>
                      <a:pt x="348" y="139"/>
                    </a:lnTo>
                    <a:lnTo>
                      <a:pt x="353" y="131"/>
                    </a:lnTo>
                    <a:lnTo>
                      <a:pt x="357" y="123"/>
                    </a:lnTo>
                    <a:lnTo>
                      <a:pt x="363" y="117"/>
                    </a:lnTo>
                    <a:lnTo>
                      <a:pt x="369" y="110"/>
                    </a:lnTo>
                    <a:lnTo>
                      <a:pt x="374" y="102"/>
                    </a:lnTo>
                    <a:lnTo>
                      <a:pt x="380" y="96"/>
                    </a:lnTo>
                    <a:lnTo>
                      <a:pt x="384" y="89"/>
                    </a:lnTo>
                    <a:lnTo>
                      <a:pt x="390" y="83"/>
                    </a:lnTo>
                    <a:lnTo>
                      <a:pt x="396" y="77"/>
                    </a:lnTo>
                    <a:lnTo>
                      <a:pt x="401" y="71"/>
                    </a:lnTo>
                    <a:lnTo>
                      <a:pt x="405" y="66"/>
                    </a:lnTo>
                    <a:lnTo>
                      <a:pt x="411" y="60"/>
                    </a:lnTo>
                    <a:lnTo>
                      <a:pt x="415" y="54"/>
                    </a:lnTo>
                    <a:lnTo>
                      <a:pt x="420" y="48"/>
                    </a:lnTo>
                    <a:lnTo>
                      <a:pt x="424" y="43"/>
                    </a:lnTo>
                    <a:lnTo>
                      <a:pt x="430" y="39"/>
                    </a:lnTo>
                    <a:lnTo>
                      <a:pt x="434" y="33"/>
                    </a:lnTo>
                    <a:lnTo>
                      <a:pt x="438" y="29"/>
                    </a:lnTo>
                    <a:lnTo>
                      <a:pt x="443" y="25"/>
                    </a:lnTo>
                    <a:lnTo>
                      <a:pt x="447" y="21"/>
                    </a:lnTo>
                    <a:lnTo>
                      <a:pt x="451" y="18"/>
                    </a:lnTo>
                    <a:lnTo>
                      <a:pt x="455" y="14"/>
                    </a:lnTo>
                    <a:lnTo>
                      <a:pt x="459" y="12"/>
                    </a:lnTo>
                    <a:lnTo>
                      <a:pt x="461" y="10"/>
                    </a:lnTo>
                    <a:lnTo>
                      <a:pt x="465" y="6"/>
                    </a:lnTo>
                    <a:lnTo>
                      <a:pt x="468" y="4"/>
                    </a:lnTo>
                    <a:lnTo>
                      <a:pt x="470" y="4"/>
                    </a:lnTo>
                    <a:lnTo>
                      <a:pt x="474" y="2"/>
                    </a:lnTo>
                    <a:lnTo>
                      <a:pt x="476" y="0"/>
                    </a:lnTo>
                    <a:lnTo>
                      <a:pt x="478" y="0"/>
                    </a:lnTo>
                    <a:lnTo>
                      <a:pt x="480" y="0"/>
                    </a:lnTo>
                    <a:lnTo>
                      <a:pt x="482" y="0"/>
                    </a:lnTo>
                    <a:lnTo>
                      <a:pt x="484" y="2"/>
                    </a:lnTo>
                    <a:lnTo>
                      <a:pt x="484" y="4"/>
                    </a:lnTo>
                    <a:lnTo>
                      <a:pt x="484" y="6"/>
                    </a:lnTo>
                    <a:lnTo>
                      <a:pt x="482" y="10"/>
                    </a:lnTo>
                    <a:lnTo>
                      <a:pt x="482" y="14"/>
                    </a:lnTo>
                    <a:lnTo>
                      <a:pt x="480" y="18"/>
                    </a:lnTo>
                    <a:lnTo>
                      <a:pt x="478" y="21"/>
                    </a:lnTo>
                    <a:lnTo>
                      <a:pt x="476" y="27"/>
                    </a:lnTo>
                    <a:lnTo>
                      <a:pt x="474" y="33"/>
                    </a:lnTo>
                    <a:lnTo>
                      <a:pt x="470" y="37"/>
                    </a:lnTo>
                    <a:lnTo>
                      <a:pt x="468" y="44"/>
                    </a:lnTo>
                    <a:lnTo>
                      <a:pt x="465" y="50"/>
                    </a:lnTo>
                    <a:lnTo>
                      <a:pt x="461" y="58"/>
                    </a:lnTo>
                    <a:lnTo>
                      <a:pt x="457" y="64"/>
                    </a:lnTo>
                    <a:lnTo>
                      <a:pt x="453" y="71"/>
                    </a:lnTo>
                    <a:lnTo>
                      <a:pt x="449" y="81"/>
                    </a:lnTo>
                    <a:lnTo>
                      <a:pt x="445" y="89"/>
                    </a:lnTo>
                    <a:lnTo>
                      <a:pt x="440" y="96"/>
                    </a:lnTo>
                    <a:lnTo>
                      <a:pt x="436" y="106"/>
                    </a:lnTo>
                    <a:lnTo>
                      <a:pt x="430" y="115"/>
                    </a:lnTo>
                    <a:lnTo>
                      <a:pt x="426" y="123"/>
                    </a:lnTo>
                    <a:lnTo>
                      <a:pt x="420" y="133"/>
                    </a:lnTo>
                    <a:lnTo>
                      <a:pt x="417" y="142"/>
                    </a:lnTo>
                    <a:lnTo>
                      <a:pt x="411" y="152"/>
                    </a:lnTo>
                    <a:lnTo>
                      <a:pt x="405" y="163"/>
                    </a:lnTo>
                    <a:lnTo>
                      <a:pt x="401" y="173"/>
                    </a:lnTo>
                    <a:lnTo>
                      <a:pt x="396" y="183"/>
                    </a:lnTo>
                    <a:lnTo>
                      <a:pt x="390" y="194"/>
                    </a:lnTo>
                    <a:lnTo>
                      <a:pt x="386" y="204"/>
                    </a:lnTo>
                    <a:close/>
                  </a:path>
                </a:pathLst>
              </a:custGeom>
              <a:solidFill>
                <a:srgbClr val="54A8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56" name="Freeform 932"/>
              <p:cNvSpPr>
                <a:spLocks noChangeAspect="1"/>
              </p:cNvSpPr>
              <p:nvPr/>
            </p:nvSpPr>
            <p:spPr bwMode="auto">
              <a:xfrm>
                <a:off x="1799" y="3307"/>
                <a:ext cx="361" cy="400"/>
              </a:xfrm>
              <a:custGeom>
                <a:avLst/>
                <a:gdLst>
                  <a:gd name="T0" fmla="*/ 13 w 476"/>
                  <a:gd name="T1" fmla="*/ 3 h 570"/>
                  <a:gd name="T2" fmla="*/ 12 w 476"/>
                  <a:gd name="T3" fmla="*/ 4 h 570"/>
                  <a:gd name="T4" fmla="*/ 11 w 476"/>
                  <a:gd name="T5" fmla="*/ 4 h 570"/>
                  <a:gd name="T6" fmla="*/ 11 w 476"/>
                  <a:gd name="T7" fmla="*/ 4 h 570"/>
                  <a:gd name="T8" fmla="*/ 10 w 476"/>
                  <a:gd name="T9" fmla="*/ 5 h 570"/>
                  <a:gd name="T10" fmla="*/ 8 w 476"/>
                  <a:gd name="T11" fmla="*/ 6 h 570"/>
                  <a:gd name="T12" fmla="*/ 8 w 476"/>
                  <a:gd name="T13" fmla="*/ 6 h 570"/>
                  <a:gd name="T14" fmla="*/ 8 w 476"/>
                  <a:gd name="T15" fmla="*/ 6 h 570"/>
                  <a:gd name="T16" fmla="*/ 8 w 476"/>
                  <a:gd name="T17" fmla="*/ 6 h 570"/>
                  <a:gd name="T18" fmla="*/ 8 w 476"/>
                  <a:gd name="T19" fmla="*/ 6 h 570"/>
                  <a:gd name="T20" fmla="*/ 6 w 476"/>
                  <a:gd name="T21" fmla="*/ 6 h 570"/>
                  <a:gd name="T22" fmla="*/ 6 w 476"/>
                  <a:gd name="T23" fmla="*/ 6 h 570"/>
                  <a:gd name="T24" fmla="*/ 6 w 476"/>
                  <a:gd name="T25" fmla="*/ 6 h 570"/>
                  <a:gd name="T26" fmla="*/ 6 w 476"/>
                  <a:gd name="T27" fmla="*/ 7 h 570"/>
                  <a:gd name="T28" fmla="*/ 6 w 476"/>
                  <a:gd name="T29" fmla="*/ 7 h 570"/>
                  <a:gd name="T30" fmla="*/ 6 w 476"/>
                  <a:gd name="T31" fmla="*/ 7 h 570"/>
                  <a:gd name="T32" fmla="*/ 5 w 476"/>
                  <a:gd name="T33" fmla="*/ 7 h 570"/>
                  <a:gd name="T34" fmla="*/ 5 w 476"/>
                  <a:gd name="T35" fmla="*/ 7 h 570"/>
                  <a:gd name="T36" fmla="*/ 5 w 476"/>
                  <a:gd name="T37" fmla="*/ 7 h 570"/>
                  <a:gd name="T38" fmla="*/ 5 w 476"/>
                  <a:gd name="T39" fmla="*/ 7 h 570"/>
                  <a:gd name="T40" fmla="*/ 5 w 476"/>
                  <a:gd name="T41" fmla="*/ 7 h 570"/>
                  <a:gd name="T42" fmla="*/ 4 w 476"/>
                  <a:gd name="T43" fmla="*/ 8 h 570"/>
                  <a:gd name="T44" fmla="*/ 4 w 476"/>
                  <a:gd name="T45" fmla="*/ 8 h 570"/>
                  <a:gd name="T46" fmla="*/ 3 w 476"/>
                  <a:gd name="T47" fmla="*/ 8 h 570"/>
                  <a:gd name="T48" fmla="*/ 2 w 476"/>
                  <a:gd name="T49" fmla="*/ 8 h 570"/>
                  <a:gd name="T50" fmla="*/ 2 w 476"/>
                  <a:gd name="T51" fmla="*/ 8 h 570"/>
                  <a:gd name="T52" fmla="*/ 2 w 476"/>
                  <a:gd name="T53" fmla="*/ 8 h 570"/>
                  <a:gd name="T54" fmla="*/ 2 w 476"/>
                  <a:gd name="T55" fmla="*/ 8 h 570"/>
                  <a:gd name="T56" fmla="*/ 2 w 476"/>
                  <a:gd name="T57" fmla="*/ 8 h 570"/>
                  <a:gd name="T58" fmla="*/ 2 w 476"/>
                  <a:gd name="T59" fmla="*/ 8 h 570"/>
                  <a:gd name="T60" fmla="*/ 2 w 476"/>
                  <a:gd name="T61" fmla="*/ 8 h 570"/>
                  <a:gd name="T62" fmla="*/ 2 w 476"/>
                  <a:gd name="T63" fmla="*/ 8 h 570"/>
                  <a:gd name="T64" fmla="*/ 2 w 476"/>
                  <a:gd name="T65" fmla="*/ 8 h 570"/>
                  <a:gd name="T66" fmla="*/ 0 w 476"/>
                  <a:gd name="T67" fmla="*/ 8 h 570"/>
                  <a:gd name="T68" fmla="*/ 2 w 476"/>
                  <a:gd name="T69" fmla="*/ 8 h 570"/>
                  <a:gd name="T70" fmla="*/ 2 w 476"/>
                  <a:gd name="T71" fmla="*/ 8 h 570"/>
                  <a:gd name="T72" fmla="*/ 2 w 476"/>
                  <a:gd name="T73" fmla="*/ 8 h 570"/>
                  <a:gd name="T74" fmla="*/ 2 w 476"/>
                  <a:gd name="T75" fmla="*/ 8 h 570"/>
                  <a:gd name="T76" fmla="*/ 2 w 476"/>
                  <a:gd name="T77" fmla="*/ 7 h 570"/>
                  <a:gd name="T78" fmla="*/ 2 w 476"/>
                  <a:gd name="T79" fmla="*/ 7 h 570"/>
                  <a:gd name="T80" fmla="*/ 3 w 476"/>
                  <a:gd name="T81" fmla="*/ 6 h 570"/>
                  <a:gd name="T82" fmla="*/ 5 w 476"/>
                  <a:gd name="T83" fmla="*/ 6 h 570"/>
                  <a:gd name="T84" fmla="*/ 6 w 476"/>
                  <a:gd name="T85" fmla="*/ 5 h 570"/>
                  <a:gd name="T86" fmla="*/ 8 w 476"/>
                  <a:gd name="T87" fmla="*/ 4 h 570"/>
                  <a:gd name="T88" fmla="*/ 11 w 476"/>
                  <a:gd name="T89" fmla="*/ 3 h 570"/>
                  <a:gd name="T90" fmla="*/ 12 w 476"/>
                  <a:gd name="T91" fmla="*/ 2 h 570"/>
                  <a:gd name="T92" fmla="*/ 13 w 476"/>
                  <a:gd name="T93" fmla="*/ 1 h 570"/>
                  <a:gd name="T94" fmla="*/ 14 w 476"/>
                  <a:gd name="T95" fmla="*/ 1 h 570"/>
                  <a:gd name="T96" fmla="*/ 15 w 476"/>
                  <a:gd name="T97" fmla="*/ 1 h 570"/>
                  <a:gd name="T98" fmla="*/ 15 w 476"/>
                  <a:gd name="T99" fmla="*/ 1 h 570"/>
                  <a:gd name="T100" fmla="*/ 17 w 476"/>
                  <a:gd name="T101" fmla="*/ 1 h 570"/>
                  <a:gd name="T102" fmla="*/ 17 w 476"/>
                  <a:gd name="T103" fmla="*/ 1 h 570"/>
                  <a:gd name="T104" fmla="*/ 17 w 476"/>
                  <a:gd name="T105" fmla="*/ 1 h 570"/>
                  <a:gd name="T106" fmla="*/ 17 w 476"/>
                  <a:gd name="T107" fmla="*/ 1 h 570"/>
                  <a:gd name="T108" fmla="*/ 16 w 476"/>
                  <a:gd name="T109" fmla="*/ 1 h 570"/>
                  <a:gd name="T110" fmla="*/ 15 w 476"/>
                  <a:gd name="T111" fmla="*/ 1 h 570"/>
                  <a:gd name="T112" fmla="*/ 14 w 476"/>
                  <a:gd name="T113" fmla="*/ 2 h 570"/>
                  <a:gd name="T114" fmla="*/ 14 w 476"/>
                  <a:gd name="T115" fmla="*/ 3 h 57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76"/>
                  <a:gd name="T175" fmla="*/ 0 h 570"/>
                  <a:gd name="T176" fmla="*/ 476 w 476"/>
                  <a:gd name="T177" fmla="*/ 570 h 57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76" h="570">
                    <a:moveTo>
                      <a:pt x="371" y="198"/>
                    </a:moveTo>
                    <a:lnTo>
                      <a:pt x="367" y="205"/>
                    </a:lnTo>
                    <a:lnTo>
                      <a:pt x="363" y="213"/>
                    </a:lnTo>
                    <a:lnTo>
                      <a:pt x="359" y="219"/>
                    </a:lnTo>
                    <a:lnTo>
                      <a:pt x="355" y="226"/>
                    </a:lnTo>
                    <a:lnTo>
                      <a:pt x="351" y="234"/>
                    </a:lnTo>
                    <a:lnTo>
                      <a:pt x="348" y="242"/>
                    </a:lnTo>
                    <a:lnTo>
                      <a:pt x="344" y="247"/>
                    </a:lnTo>
                    <a:lnTo>
                      <a:pt x="338" y="255"/>
                    </a:lnTo>
                    <a:lnTo>
                      <a:pt x="334" y="263"/>
                    </a:lnTo>
                    <a:lnTo>
                      <a:pt x="330" y="269"/>
                    </a:lnTo>
                    <a:lnTo>
                      <a:pt x="325" y="276"/>
                    </a:lnTo>
                    <a:lnTo>
                      <a:pt x="321" y="282"/>
                    </a:lnTo>
                    <a:lnTo>
                      <a:pt x="317" y="290"/>
                    </a:lnTo>
                    <a:lnTo>
                      <a:pt x="311" y="295"/>
                    </a:lnTo>
                    <a:lnTo>
                      <a:pt x="307" y="303"/>
                    </a:lnTo>
                    <a:lnTo>
                      <a:pt x="301" y="309"/>
                    </a:lnTo>
                    <a:lnTo>
                      <a:pt x="298" y="315"/>
                    </a:lnTo>
                    <a:lnTo>
                      <a:pt x="294" y="320"/>
                    </a:lnTo>
                    <a:lnTo>
                      <a:pt x="288" y="326"/>
                    </a:lnTo>
                    <a:lnTo>
                      <a:pt x="284" y="332"/>
                    </a:lnTo>
                    <a:lnTo>
                      <a:pt x="280" y="338"/>
                    </a:lnTo>
                    <a:lnTo>
                      <a:pt x="277" y="343"/>
                    </a:lnTo>
                    <a:lnTo>
                      <a:pt x="271" y="349"/>
                    </a:lnTo>
                    <a:lnTo>
                      <a:pt x="267" y="353"/>
                    </a:lnTo>
                    <a:lnTo>
                      <a:pt x="263" y="359"/>
                    </a:lnTo>
                    <a:lnTo>
                      <a:pt x="259" y="363"/>
                    </a:lnTo>
                    <a:lnTo>
                      <a:pt x="255" y="368"/>
                    </a:lnTo>
                    <a:lnTo>
                      <a:pt x="254" y="372"/>
                    </a:lnTo>
                    <a:lnTo>
                      <a:pt x="250" y="376"/>
                    </a:lnTo>
                    <a:lnTo>
                      <a:pt x="246" y="380"/>
                    </a:lnTo>
                    <a:lnTo>
                      <a:pt x="244" y="384"/>
                    </a:lnTo>
                    <a:lnTo>
                      <a:pt x="240" y="388"/>
                    </a:lnTo>
                    <a:lnTo>
                      <a:pt x="238" y="391"/>
                    </a:lnTo>
                    <a:lnTo>
                      <a:pt x="234" y="393"/>
                    </a:lnTo>
                    <a:lnTo>
                      <a:pt x="232" y="397"/>
                    </a:lnTo>
                    <a:lnTo>
                      <a:pt x="229" y="401"/>
                    </a:lnTo>
                    <a:lnTo>
                      <a:pt x="227" y="403"/>
                    </a:lnTo>
                    <a:lnTo>
                      <a:pt x="225" y="407"/>
                    </a:lnTo>
                    <a:lnTo>
                      <a:pt x="221" y="411"/>
                    </a:lnTo>
                    <a:lnTo>
                      <a:pt x="219" y="413"/>
                    </a:lnTo>
                    <a:lnTo>
                      <a:pt x="217" y="416"/>
                    </a:lnTo>
                    <a:lnTo>
                      <a:pt x="215" y="420"/>
                    </a:lnTo>
                    <a:lnTo>
                      <a:pt x="213" y="422"/>
                    </a:lnTo>
                    <a:lnTo>
                      <a:pt x="209" y="426"/>
                    </a:lnTo>
                    <a:lnTo>
                      <a:pt x="207" y="430"/>
                    </a:lnTo>
                    <a:lnTo>
                      <a:pt x="206" y="432"/>
                    </a:lnTo>
                    <a:lnTo>
                      <a:pt x="204" y="436"/>
                    </a:lnTo>
                    <a:lnTo>
                      <a:pt x="202" y="438"/>
                    </a:lnTo>
                    <a:lnTo>
                      <a:pt x="200" y="441"/>
                    </a:lnTo>
                    <a:lnTo>
                      <a:pt x="198" y="443"/>
                    </a:lnTo>
                    <a:lnTo>
                      <a:pt x="196" y="447"/>
                    </a:lnTo>
                    <a:lnTo>
                      <a:pt x="192" y="449"/>
                    </a:lnTo>
                    <a:lnTo>
                      <a:pt x="190" y="451"/>
                    </a:lnTo>
                    <a:lnTo>
                      <a:pt x="188" y="453"/>
                    </a:lnTo>
                    <a:lnTo>
                      <a:pt x="186" y="457"/>
                    </a:lnTo>
                    <a:lnTo>
                      <a:pt x="184" y="459"/>
                    </a:lnTo>
                    <a:lnTo>
                      <a:pt x="183" y="461"/>
                    </a:lnTo>
                    <a:lnTo>
                      <a:pt x="181" y="463"/>
                    </a:lnTo>
                    <a:lnTo>
                      <a:pt x="179" y="464"/>
                    </a:lnTo>
                    <a:lnTo>
                      <a:pt x="177" y="466"/>
                    </a:lnTo>
                    <a:lnTo>
                      <a:pt x="175" y="468"/>
                    </a:lnTo>
                    <a:lnTo>
                      <a:pt x="175" y="470"/>
                    </a:lnTo>
                    <a:lnTo>
                      <a:pt x="173" y="472"/>
                    </a:lnTo>
                    <a:lnTo>
                      <a:pt x="171" y="472"/>
                    </a:lnTo>
                    <a:lnTo>
                      <a:pt x="169" y="474"/>
                    </a:lnTo>
                    <a:lnTo>
                      <a:pt x="169" y="476"/>
                    </a:lnTo>
                    <a:lnTo>
                      <a:pt x="167" y="476"/>
                    </a:lnTo>
                    <a:lnTo>
                      <a:pt x="167" y="478"/>
                    </a:lnTo>
                    <a:lnTo>
                      <a:pt x="165" y="478"/>
                    </a:lnTo>
                    <a:lnTo>
                      <a:pt x="165" y="480"/>
                    </a:lnTo>
                    <a:lnTo>
                      <a:pt x="163" y="482"/>
                    </a:lnTo>
                    <a:lnTo>
                      <a:pt x="163" y="484"/>
                    </a:lnTo>
                    <a:lnTo>
                      <a:pt x="161" y="484"/>
                    </a:lnTo>
                    <a:lnTo>
                      <a:pt x="161" y="486"/>
                    </a:lnTo>
                    <a:lnTo>
                      <a:pt x="159" y="486"/>
                    </a:lnTo>
                    <a:lnTo>
                      <a:pt x="159" y="487"/>
                    </a:lnTo>
                    <a:lnTo>
                      <a:pt x="158" y="487"/>
                    </a:lnTo>
                    <a:lnTo>
                      <a:pt x="158" y="489"/>
                    </a:lnTo>
                    <a:lnTo>
                      <a:pt x="156" y="491"/>
                    </a:lnTo>
                    <a:lnTo>
                      <a:pt x="154" y="493"/>
                    </a:lnTo>
                    <a:lnTo>
                      <a:pt x="152" y="495"/>
                    </a:lnTo>
                    <a:lnTo>
                      <a:pt x="150" y="495"/>
                    </a:lnTo>
                    <a:lnTo>
                      <a:pt x="150" y="497"/>
                    </a:lnTo>
                    <a:lnTo>
                      <a:pt x="148" y="497"/>
                    </a:lnTo>
                    <a:lnTo>
                      <a:pt x="148" y="499"/>
                    </a:lnTo>
                    <a:lnTo>
                      <a:pt x="146" y="499"/>
                    </a:lnTo>
                    <a:lnTo>
                      <a:pt x="146" y="501"/>
                    </a:lnTo>
                    <a:lnTo>
                      <a:pt x="144" y="501"/>
                    </a:lnTo>
                    <a:lnTo>
                      <a:pt x="144" y="503"/>
                    </a:lnTo>
                    <a:lnTo>
                      <a:pt x="142" y="503"/>
                    </a:lnTo>
                    <a:lnTo>
                      <a:pt x="142" y="505"/>
                    </a:lnTo>
                    <a:lnTo>
                      <a:pt x="140" y="505"/>
                    </a:lnTo>
                    <a:lnTo>
                      <a:pt x="138" y="505"/>
                    </a:lnTo>
                    <a:lnTo>
                      <a:pt x="138" y="507"/>
                    </a:lnTo>
                    <a:lnTo>
                      <a:pt x="136" y="507"/>
                    </a:lnTo>
                    <a:lnTo>
                      <a:pt x="135" y="507"/>
                    </a:lnTo>
                    <a:lnTo>
                      <a:pt x="133" y="507"/>
                    </a:lnTo>
                    <a:lnTo>
                      <a:pt x="131" y="507"/>
                    </a:lnTo>
                    <a:lnTo>
                      <a:pt x="129" y="505"/>
                    </a:lnTo>
                    <a:lnTo>
                      <a:pt x="127" y="505"/>
                    </a:lnTo>
                    <a:lnTo>
                      <a:pt x="125" y="505"/>
                    </a:lnTo>
                    <a:lnTo>
                      <a:pt x="123" y="505"/>
                    </a:lnTo>
                    <a:lnTo>
                      <a:pt x="119" y="505"/>
                    </a:lnTo>
                    <a:lnTo>
                      <a:pt x="117" y="505"/>
                    </a:lnTo>
                    <a:lnTo>
                      <a:pt x="113" y="505"/>
                    </a:lnTo>
                    <a:lnTo>
                      <a:pt x="112" y="505"/>
                    </a:lnTo>
                    <a:lnTo>
                      <a:pt x="108" y="507"/>
                    </a:lnTo>
                    <a:lnTo>
                      <a:pt x="106" y="507"/>
                    </a:lnTo>
                    <a:lnTo>
                      <a:pt x="102" y="509"/>
                    </a:lnTo>
                    <a:lnTo>
                      <a:pt x="100" y="509"/>
                    </a:lnTo>
                    <a:lnTo>
                      <a:pt x="96" y="511"/>
                    </a:lnTo>
                    <a:lnTo>
                      <a:pt x="92" y="512"/>
                    </a:lnTo>
                    <a:lnTo>
                      <a:pt x="88" y="512"/>
                    </a:lnTo>
                    <a:lnTo>
                      <a:pt x="87" y="514"/>
                    </a:lnTo>
                    <a:lnTo>
                      <a:pt x="83" y="516"/>
                    </a:lnTo>
                    <a:lnTo>
                      <a:pt x="81" y="518"/>
                    </a:lnTo>
                    <a:lnTo>
                      <a:pt x="77" y="520"/>
                    </a:lnTo>
                    <a:lnTo>
                      <a:pt x="73" y="522"/>
                    </a:lnTo>
                    <a:lnTo>
                      <a:pt x="71" y="524"/>
                    </a:lnTo>
                    <a:lnTo>
                      <a:pt x="67" y="526"/>
                    </a:lnTo>
                    <a:lnTo>
                      <a:pt x="65" y="526"/>
                    </a:lnTo>
                    <a:lnTo>
                      <a:pt x="62" y="528"/>
                    </a:lnTo>
                    <a:lnTo>
                      <a:pt x="60" y="530"/>
                    </a:lnTo>
                    <a:lnTo>
                      <a:pt x="58" y="532"/>
                    </a:lnTo>
                    <a:lnTo>
                      <a:pt x="56" y="534"/>
                    </a:lnTo>
                    <a:lnTo>
                      <a:pt x="54" y="535"/>
                    </a:lnTo>
                    <a:lnTo>
                      <a:pt x="52" y="537"/>
                    </a:lnTo>
                    <a:lnTo>
                      <a:pt x="50" y="537"/>
                    </a:lnTo>
                    <a:lnTo>
                      <a:pt x="48" y="539"/>
                    </a:lnTo>
                    <a:lnTo>
                      <a:pt x="46" y="541"/>
                    </a:lnTo>
                    <a:lnTo>
                      <a:pt x="44" y="543"/>
                    </a:lnTo>
                    <a:lnTo>
                      <a:pt x="42" y="545"/>
                    </a:lnTo>
                    <a:lnTo>
                      <a:pt x="41" y="545"/>
                    </a:lnTo>
                    <a:lnTo>
                      <a:pt x="41" y="547"/>
                    </a:lnTo>
                    <a:lnTo>
                      <a:pt x="39" y="547"/>
                    </a:lnTo>
                    <a:lnTo>
                      <a:pt x="39" y="549"/>
                    </a:lnTo>
                    <a:lnTo>
                      <a:pt x="37" y="549"/>
                    </a:lnTo>
                    <a:lnTo>
                      <a:pt x="35" y="549"/>
                    </a:lnTo>
                    <a:lnTo>
                      <a:pt x="33" y="551"/>
                    </a:lnTo>
                    <a:lnTo>
                      <a:pt x="31" y="551"/>
                    </a:lnTo>
                    <a:lnTo>
                      <a:pt x="29" y="553"/>
                    </a:lnTo>
                    <a:lnTo>
                      <a:pt x="27" y="555"/>
                    </a:lnTo>
                    <a:lnTo>
                      <a:pt x="25" y="557"/>
                    </a:lnTo>
                    <a:lnTo>
                      <a:pt x="25" y="559"/>
                    </a:lnTo>
                    <a:lnTo>
                      <a:pt x="23" y="559"/>
                    </a:lnTo>
                    <a:lnTo>
                      <a:pt x="23" y="560"/>
                    </a:lnTo>
                    <a:lnTo>
                      <a:pt x="23" y="562"/>
                    </a:lnTo>
                    <a:lnTo>
                      <a:pt x="23" y="564"/>
                    </a:lnTo>
                    <a:lnTo>
                      <a:pt x="23" y="566"/>
                    </a:lnTo>
                    <a:lnTo>
                      <a:pt x="21" y="566"/>
                    </a:lnTo>
                    <a:lnTo>
                      <a:pt x="21" y="568"/>
                    </a:lnTo>
                    <a:lnTo>
                      <a:pt x="19" y="568"/>
                    </a:lnTo>
                    <a:lnTo>
                      <a:pt x="19" y="570"/>
                    </a:lnTo>
                    <a:lnTo>
                      <a:pt x="18" y="570"/>
                    </a:lnTo>
                    <a:lnTo>
                      <a:pt x="16" y="570"/>
                    </a:lnTo>
                    <a:lnTo>
                      <a:pt x="14" y="570"/>
                    </a:lnTo>
                    <a:lnTo>
                      <a:pt x="14" y="568"/>
                    </a:lnTo>
                    <a:lnTo>
                      <a:pt x="12" y="568"/>
                    </a:lnTo>
                    <a:lnTo>
                      <a:pt x="10" y="568"/>
                    </a:lnTo>
                    <a:lnTo>
                      <a:pt x="8" y="566"/>
                    </a:lnTo>
                    <a:lnTo>
                      <a:pt x="6" y="566"/>
                    </a:lnTo>
                    <a:lnTo>
                      <a:pt x="6" y="564"/>
                    </a:lnTo>
                    <a:lnTo>
                      <a:pt x="4" y="564"/>
                    </a:lnTo>
                    <a:lnTo>
                      <a:pt x="4" y="562"/>
                    </a:lnTo>
                    <a:lnTo>
                      <a:pt x="2" y="562"/>
                    </a:lnTo>
                    <a:lnTo>
                      <a:pt x="2" y="560"/>
                    </a:lnTo>
                    <a:lnTo>
                      <a:pt x="0" y="559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0" y="553"/>
                    </a:lnTo>
                    <a:lnTo>
                      <a:pt x="2" y="551"/>
                    </a:lnTo>
                    <a:lnTo>
                      <a:pt x="2" y="549"/>
                    </a:lnTo>
                    <a:lnTo>
                      <a:pt x="2" y="547"/>
                    </a:lnTo>
                    <a:lnTo>
                      <a:pt x="2" y="545"/>
                    </a:lnTo>
                    <a:lnTo>
                      <a:pt x="4" y="545"/>
                    </a:lnTo>
                    <a:lnTo>
                      <a:pt x="4" y="543"/>
                    </a:lnTo>
                    <a:lnTo>
                      <a:pt x="4" y="541"/>
                    </a:lnTo>
                    <a:lnTo>
                      <a:pt x="6" y="539"/>
                    </a:lnTo>
                    <a:lnTo>
                      <a:pt x="6" y="537"/>
                    </a:lnTo>
                    <a:lnTo>
                      <a:pt x="8" y="535"/>
                    </a:lnTo>
                    <a:lnTo>
                      <a:pt x="10" y="534"/>
                    </a:lnTo>
                    <a:lnTo>
                      <a:pt x="10" y="532"/>
                    </a:lnTo>
                    <a:lnTo>
                      <a:pt x="12" y="530"/>
                    </a:lnTo>
                    <a:lnTo>
                      <a:pt x="14" y="528"/>
                    </a:lnTo>
                    <a:lnTo>
                      <a:pt x="16" y="526"/>
                    </a:lnTo>
                    <a:lnTo>
                      <a:pt x="18" y="522"/>
                    </a:lnTo>
                    <a:lnTo>
                      <a:pt x="19" y="520"/>
                    </a:lnTo>
                    <a:lnTo>
                      <a:pt x="21" y="516"/>
                    </a:lnTo>
                    <a:lnTo>
                      <a:pt x="25" y="512"/>
                    </a:lnTo>
                    <a:lnTo>
                      <a:pt x="27" y="509"/>
                    </a:lnTo>
                    <a:lnTo>
                      <a:pt x="31" y="505"/>
                    </a:lnTo>
                    <a:lnTo>
                      <a:pt x="33" y="501"/>
                    </a:lnTo>
                    <a:lnTo>
                      <a:pt x="37" y="497"/>
                    </a:lnTo>
                    <a:lnTo>
                      <a:pt x="41" y="491"/>
                    </a:lnTo>
                    <a:lnTo>
                      <a:pt x="44" y="487"/>
                    </a:lnTo>
                    <a:lnTo>
                      <a:pt x="44" y="486"/>
                    </a:lnTo>
                    <a:lnTo>
                      <a:pt x="46" y="484"/>
                    </a:lnTo>
                    <a:lnTo>
                      <a:pt x="48" y="482"/>
                    </a:lnTo>
                    <a:lnTo>
                      <a:pt x="52" y="478"/>
                    </a:lnTo>
                    <a:lnTo>
                      <a:pt x="56" y="474"/>
                    </a:lnTo>
                    <a:lnTo>
                      <a:pt x="60" y="468"/>
                    </a:lnTo>
                    <a:lnTo>
                      <a:pt x="65" y="463"/>
                    </a:lnTo>
                    <a:lnTo>
                      <a:pt x="73" y="455"/>
                    </a:lnTo>
                    <a:lnTo>
                      <a:pt x="79" y="447"/>
                    </a:lnTo>
                    <a:lnTo>
                      <a:pt x="87" y="439"/>
                    </a:lnTo>
                    <a:lnTo>
                      <a:pt x="94" y="430"/>
                    </a:lnTo>
                    <a:lnTo>
                      <a:pt x="104" y="420"/>
                    </a:lnTo>
                    <a:lnTo>
                      <a:pt x="113" y="409"/>
                    </a:lnTo>
                    <a:lnTo>
                      <a:pt x="123" y="399"/>
                    </a:lnTo>
                    <a:lnTo>
                      <a:pt x="133" y="388"/>
                    </a:lnTo>
                    <a:lnTo>
                      <a:pt x="144" y="374"/>
                    </a:lnTo>
                    <a:lnTo>
                      <a:pt x="154" y="363"/>
                    </a:lnTo>
                    <a:lnTo>
                      <a:pt x="165" y="349"/>
                    </a:lnTo>
                    <a:lnTo>
                      <a:pt x="177" y="336"/>
                    </a:lnTo>
                    <a:lnTo>
                      <a:pt x="188" y="322"/>
                    </a:lnTo>
                    <a:lnTo>
                      <a:pt x="200" y="309"/>
                    </a:lnTo>
                    <a:lnTo>
                      <a:pt x="211" y="295"/>
                    </a:lnTo>
                    <a:lnTo>
                      <a:pt x="225" y="280"/>
                    </a:lnTo>
                    <a:lnTo>
                      <a:pt x="236" y="267"/>
                    </a:lnTo>
                    <a:lnTo>
                      <a:pt x="248" y="253"/>
                    </a:lnTo>
                    <a:lnTo>
                      <a:pt x="261" y="238"/>
                    </a:lnTo>
                    <a:lnTo>
                      <a:pt x="273" y="224"/>
                    </a:lnTo>
                    <a:lnTo>
                      <a:pt x="284" y="209"/>
                    </a:lnTo>
                    <a:lnTo>
                      <a:pt x="296" y="196"/>
                    </a:lnTo>
                    <a:lnTo>
                      <a:pt x="307" y="180"/>
                    </a:lnTo>
                    <a:lnTo>
                      <a:pt x="319" y="167"/>
                    </a:lnTo>
                    <a:lnTo>
                      <a:pt x="330" y="153"/>
                    </a:lnTo>
                    <a:lnTo>
                      <a:pt x="334" y="146"/>
                    </a:lnTo>
                    <a:lnTo>
                      <a:pt x="340" y="140"/>
                    </a:lnTo>
                    <a:lnTo>
                      <a:pt x="344" y="134"/>
                    </a:lnTo>
                    <a:lnTo>
                      <a:pt x="349" y="128"/>
                    </a:lnTo>
                    <a:lnTo>
                      <a:pt x="353" y="121"/>
                    </a:lnTo>
                    <a:lnTo>
                      <a:pt x="359" y="115"/>
                    </a:lnTo>
                    <a:lnTo>
                      <a:pt x="365" y="109"/>
                    </a:lnTo>
                    <a:lnTo>
                      <a:pt x="369" y="102"/>
                    </a:lnTo>
                    <a:lnTo>
                      <a:pt x="374" y="96"/>
                    </a:lnTo>
                    <a:lnTo>
                      <a:pt x="380" y="90"/>
                    </a:lnTo>
                    <a:lnTo>
                      <a:pt x="384" y="84"/>
                    </a:lnTo>
                    <a:lnTo>
                      <a:pt x="390" y="79"/>
                    </a:lnTo>
                    <a:lnTo>
                      <a:pt x="396" y="73"/>
                    </a:lnTo>
                    <a:lnTo>
                      <a:pt x="399" y="67"/>
                    </a:lnTo>
                    <a:lnTo>
                      <a:pt x="405" y="61"/>
                    </a:lnTo>
                    <a:lnTo>
                      <a:pt x="411" y="55"/>
                    </a:lnTo>
                    <a:lnTo>
                      <a:pt x="415" y="50"/>
                    </a:lnTo>
                    <a:lnTo>
                      <a:pt x="420" y="46"/>
                    </a:lnTo>
                    <a:lnTo>
                      <a:pt x="424" y="40"/>
                    </a:lnTo>
                    <a:lnTo>
                      <a:pt x="428" y="36"/>
                    </a:lnTo>
                    <a:lnTo>
                      <a:pt x="434" y="31"/>
                    </a:lnTo>
                    <a:lnTo>
                      <a:pt x="438" y="27"/>
                    </a:lnTo>
                    <a:lnTo>
                      <a:pt x="442" y="23"/>
                    </a:lnTo>
                    <a:lnTo>
                      <a:pt x="445" y="19"/>
                    </a:lnTo>
                    <a:lnTo>
                      <a:pt x="449" y="15"/>
                    </a:lnTo>
                    <a:lnTo>
                      <a:pt x="453" y="13"/>
                    </a:lnTo>
                    <a:lnTo>
                      <a:pt x="457" y="9"/>
                    </a:lnTo>
                    <a:lnTo>
                      <a:pt x="459" y="7"/>
                    </a:lnTo>
                    <a:lnTo>
                      <a:pt x="463" y="6"/>
                    </a:lnTo>
                    <a:lnTo>
                      <a:pt x="465" y="4"/>
                    </a:lnTo>
                    <a:lnTo>
                      <a:pt x="468" y="2"/>
                    </a:lnTo>
                    <a:lnTo>
                      <a:pt x="470" y="2"/>
                    </a:lnTo>
                    <a:lnTo>
                      <a:pt x="472" y="0"/>
                    </a:lnTo>
                    <a:lnTo>
                      <a:pt x="474" y="0"/>
                    </a:lnTo>
                    <a:lnTo>
                      <a:pt x="476" y="2"/>
                    </a:lnTo>
                    <a:lnTo>
                      <a:pt x="476" y="4"/>
                    </a:lnTo>
                    <a:lnTo>
                      <a:pt x="476" y="6"/>
                    </a:lnTo>
                    <a:lnTo>
                      <a:pt x="474" y="7"/>
                    </a:lnTo>
                    <a:lnTo>
                      <a:pt x="474" y="11"/>
                    </a:lnTo>
                    <a:lnTo>
                      <a:pt x="472" y="15"/>
                    </a:lnTo>
                    <a:lnTo>
                      <a:pt x="470" y="19"/>
                    </a:lnTo>
                    <a:lnTo>
                      <a:pt x="468" y="23"/>
                    </a:lnTo>
                    <a:lnTo>
                      <a:pt x="465" y="29"/>
                    </a:lnTo>
                    <a:lnTo>
                      <a:pt x="463" y="34"/>
                    </a:lnTo>
                    <a:lnTo>
                      <a:pt x="459" y="40"/>
                    </a:lnTo>
                    <a:lnTo>
                      <a:pt x="455" y="46"/>
                    </a:lnTo>
                    <a:lnTo>
                      <a:pt x="451" y="54"/>
                    </a:lnTo>
                    <a:lnTo>
                      <a:pt x="447" y="61"/>
                    </a:lnTo>
                    <a:lnTo>
                      <a:pt x="443" y="69"/>
                    </a:lnTo>
                    <a:lnTo>
                      <a:pt x="438" y="77"/>
                    </a:lnTo>
                    <a:lnTo>
                      <a:pt x="434" y="84"/>
                    </a:lnTo>
                    <a:lnTo>
                      <a:pt x="430" y="92"/>
                    </a:lnTo>
                    <a:lnTo>
                      <a:pt x="424" y="102"/>
                    </a:lnTo>
                    <a:lnTo>
                      <a:pt x="419" y="109"/>
                    </a:lnTo>
                    <a:lnTo>
                      <a:pt x="415" y="119"/>
                    </a:lnTo>
                    <a:lnTo>
                      <a:pt x="409" y="128"/>
                    </a:lnTo>
                    <a:lnTo>
                      <a:pt x="403" y="138"/>
                    </a:lnTo>
                    <a:lnTo>
                      <a:pt x="397" y="148"/>
                    </a:lnTo>
                    <a:lnTo>
                      <a:pt x="392" y="157"/>
                    </a:lnTo>
                    <a:lnTo>
                      <a:pt x="388" y="167"/>
                    </a:lnTo>
                    <a:lnTo>
                      <a:pt x="382" y="176"/>
                    </a:lnTo>
                    <a:lnTo>
                      <a:pt x="376" y="188"/>
                    </a:lnTo>
                    <a:lnTo>
                      <a:pt x="371" y="198"/>
                    </a:lnTo>
                    <a:close/>
                  </a:path>
                </a:pathLst>
              </a:custGeom>
              <a:solidFill>
                <a:srgbClr val="59AD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57" name="Freeform 933"/>
              <p:cNvSpPr>
                <a:spLocks noChangeAspect="1"/>
              </p:cNvSpPr>
              <p:nvPr/>
            </p:nvSpPr>
            <p:spPr bwMode="auto">
              <a:xfrm>
                <a:off x="1798" y="3315"/>
                <a:ext cx="356" cy="386"/>
              </a:xfrm>
              <a:custGeom>
                <a:avLst/>
                <a:gdLst>
                  <a:gd name="T0" fmla="*/ 12 w 470"/>
                  <a:gd name="T1" fmla="*/ 3 h 551"/>
                  <a:gd name="T2" fmla="*/ 11 w 470"/>
                  <a:gd name="T3" fmla="*/ 4 h 551"/>
                  <a:gd name="T4" fmla="*/ 11 w 470"/>
                  <a:gd name="T5" fmla="*/ 4 h 551"/>
                  <a:gd name="T6" fmla="*/ 10 w 470"/>
                  <a:gd name="T7" fmla="*/ 4 h 551"/>
                  <a:gd name="T8" fmla="*/ 9 w 470"/>
                  <a:gd name="T9" fmla="*/ 4 h 551"/>
                  <a:gd name="T10" fmla="*/ 8 w 470"/>
                  <a:gd name="T11" fmla="*/ 5 h 551"/>
                  <a:gd name="T12" fmla="*/ 8 w 470"/>
                  <a:gd name="T13" fmla="*/ 6 h 551"/>
                  <a:gd name="T14" fmla="*/ 8 w 470"/>
                  <a:gd name="T15" fmla="*/ 6 h 551"/>
                  <a:gd name="T16" fmla="*/ 8 w 470"/>
                  <a:gd name="T17" fmla="*/ 6 h 551"/>
                  <a:gd name="T18" fmla="*/ 6 w 470"/>
                  <a:gd name="T19" fmla="*/ 6 h 551"/>
                  <a:gd name="T20" fmla="*/ 6 w 470"/>
                  <a:gd name="T21" fmla="*/ 6 h 551"/>
                  <a:gd name="T22" fmla="*/ 6 w 470"/>
                  <a:gd name="T23" fmla="*/ 6 h 551"/>
                  <a:gd name="T24" fmla="*/ 6 w 470"/>
                  <a:gd name="T25" fmla="*/ 6 h 551"/>
                  <a:gd name="T26" fmla="*/ 6 w 470"/>
                  <a:gd name="T27" fmla="*/ 6 h 551"/>
                  <a:gd name="T28" fmla="*/ 6 w 470"/>
                  <a:gd name="T29" fmla="*/ 6 h 551"/>
                  <a:gd name="T30" fmla="*/ 5 w 470"/>
                  <a:gd name="T31" fmla="*/ 6 h 551"/>
                  <a:gd name="T32" fmla="*/ 5 w 470"/>
                  <a:gd name="T33" fmla="*/ 6 h 551"/>
                  <a:gd name="T34" fmla="*/ 5 w 470"/>
                  <a:gd name="T35" fmla="*/ 6 h 551"/>
                  <a:gd name="T36" fmla="*/ 5 w 470"/>
                  <a:gd name="T37" fmla="*/ 7 h 551"/>
                  <a:gd name="T38" fmla="*/ 5 w 470"/>
                  <a:gd name="T39" fmla="*/ 7 h 551"/>
                  <a:gd name="T40" fmla="*/ 4 w 470"/>
                  <a:gd name="T41" fmla="*/ 7 h 551"/>
                  <a:gd name="T42" fmla="*/ 4 w 470"/>
                  <a:gd name="T43" fmla="*/ 7 h 551"/>
                  <a:gd name="T44" fmla="*/ 3 w 470"/>
                  <a:gd name="T45" fmla="*/ 7 h 551"/>
                  <a:gd name="T46" fmla="*/ 2 w 470"/>
                  <a:gd name="T47" fmla="*/ 7 h 551"/>
                  <a:gd name="T48" fmla="*/ 2 w 470"/>
                  <a:gd name="T49" fmla="*/ 8 h 551"/>
                  <a:gd name="T50" fmla="*/ 2 w 470"/>
                  <a:gd name="T51" fmla="*/ 8 h 551"/>
                  <a:gd name="T52" fmla="*/ 2 w 470"/>
                  <a:gd name="T53" fmla="*/ 8 h 551"/>
                  <a:gd name="T54" fmla="*/ 2 w 470"/>
                  <a:gd name="T55" fmla="*/ 8 h 551"/>
                  <a:gd name="T56" fmla="*/ 2 w 470"/>
                  <a:gd name="T57" fmla="*/ 8 h 551"/>
                  <a:gd name="T58" fmla="*/ 2 w 470"/>
                  <a:gd name="T59" fmla="*/ 8 h 551"/>
                  <a:gd name="T60" fmla="*/ 2 w 470"/>
                  <a:gd name="T61" fmla="*/ 8 h 551"/>
                  <a:gd name="T62" fmla="*/ 2 w 470"/>
                  <a:gd name="T63" fmla="*/ 8 h 551"/>
                  <a:gd name="T64" fmla="*/ 0 w 470"/>
                  <a:gd name="T65" fmla="*/ 8 h 551"/>
                  <a:gd name="T66" fmla="*/ 2 w 470"/>
                  <a:gd name="T67" fmla="*/ 8 h 551"/>
                  <a:gd name="T68" fmla="*/ 2 w 470"/>
                  <a:gd name="T69" fmla="*/ 8 h 551"/>
                  <a:gd name="T70" fmla="*/ 2 w 470"/>
                  <a:gd name="T71" fmla="*/ 8 h 551"/>
                  <a:gd name="T72" fmla="*/ 2 w 470"/>
                  <a:gd name="T73" fmla="*/ 7 h 551"/>
                  <a:gd name="T74" fmla="*/ 2 w 470"/>
                  <a:gd name="T75" fmla="*/ 7 h 551"/>
                  <a:gd name="T76" fmla="*/ 2 w 470"/>
                  <a:gd name="T77" fmla="*/ 6 h 551"/>
                  <a:gd name="T78" fmla="*/ 3 w 470"/>
                  <a:gd name="T79" fmla="*/ 6 h 551"/>
                  <a:gd name="T80" fmla="*/ 4 w 470"/>
                  <a:gd name="T81" fmla="*/ 6 h 551"/>
                  <a:gd name="T82" fmla="*/ 6 w 470"/>
                  <a:gd name="T83" fmla="*/ 5 h 551"/>
                  <a:gd name="T84" fmla="*/ 8 w 470"/>
                  <a:gd name="T85" fmla="*/ 4 h 551"/>
                  <a:gd name="T86" fmla="*/ 10 w 470"/>
                  <a:gd name="T87" fmla="*/ 3 h 551"/>
                  <a:gd name="T88" fmla="*/ 11 w 470"/>
                  <a:gd name="T89" fmla="*/ 2 h 551"/>
                  <a:gd name="T90" fmla="*/ 12 w 470"/>
                  <a:gd name="T91" fmla="*/ 2 h 551"/>
                  <a:gd name="T92" fmla="*/ 13 w 470"/>
                  <a:gd name="T93" fmla="*/ 1 h 551"/>
                  <a:gd name="T94" fmla="*/ 14 w 470"/>
                  <a:gd name="T95" fmla="*/ 1 h 551"/>
                  <a:gd name="T96" fmla="*/ 15 w 470"/>
                  <a:gd name="T97" fmla="*/ 1 h 551"/>
                  <a:gd name="T98" fmla="*/ 15 w 470"/>
                  <a:gd name="T99" fmla="*/ 1 h 551"/>
                  <a:gd name="T100" fmla="*/ 16 w 470"/>
                  <a:gd name="T101" fmla="*/ 1 h 551"/>
                  <a:gd name="T102" fmla="*/ 17 w 470"/>
                  <a:gd name="T103" fmla="*/ 0 h 551"/>
                  <a:gd name="T104" fmla="*/ 17 w 470"/>
                  <a:gd name="T105" fmla="*/ 1 h 551"/>
                  <a:gd name="T106" fmla="*/ 15 w 470"/>
                  <a:gd name="T107" fmla="*/ 1 h 551"/>
                  <a:gd name="T108" fmla="*/ 15 w 470"/>
                  <a:gd name="T109" fmla="*/ 1 h 551"/>
                  <a:gd name="T110" fmla="*/ 14 w 470"/>
                  <a:gd name="T111" fmla="*/ 2 h 551"/>
                  <a:gd name="T112" fmla="*/ 13 w 470"/>
                  <a:gd name="T113" fmla="*/ 2 h 5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70"/>
                  <a:gd name="T172" fmla="*/ 0 h 551"/>
                  <a:gd name="T173" fmla="*/ 470 w 470"/>
                  <a:gd name="T174" fmla="*/ 551 h 5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70" h="551">
                    <a:moveTo>
                      <a:pt x="359" y="190"/>
                    </a:moveTo>
                    <a:lnTo>
                      <a:pt x="355" y="198"/>
                    </a:lnTo>
                    <a:lnTo>
                      <a:pt x="351" y="204"/>
                    </a:lnTo>
                    <a:lnTo>
                      <a:pt x="348" y="212"/>
                    </a:lnTo>
                    <a:lnTo>
                      <a:pt x="344" y="217"/>
                    </a:lnTo>
                    <a:lnTo>
                      <a:pt x="340" y="223"/>
                    </a:lnTo>
                    <a:lnTo>
                      <a:pt x="336" y="229"/>
                    </a:lnTo>
                    <a:lnTo>
                      <a:pt x="332" y="235"/>
                    </a:lnTo>
                    <a:lnTo>
                      <a:pt x="328" y="242"/>
                    </a:lnTo>
                    <a:lnTo>
                      <a:pt x="325" y="248"/>
                    </a:lnTo>
                    <a:lnTo>
                      <a:pt x="319" y="254"/>
                    </a:lnTo>
                    <a:lnTo>
                      <a:pt x="315" y="260"/>
                    </a:lnTo>
                    <a:lnTo>
                      <a:pt x="311" y="265"/>
                    </a:lnTo>
                    <a:lnTo>
                      <a:pt x="307" y="269"/>
                    </a:lnTo>
                    <a:lnTo>
                      <a:pt x="303" y="275"/>
                    </a:lnTo>
                    <a:lnTo>
                      <a:pt x="300" y="281"/>
                    </a:lnTo>
                    <a:lnTo>
                      <a:pt x="294" y="286"/>
                    </a:lnTo>
                    <a:lnTo>
                      <a:pt x="290" y="290"/>
                    </a:lnTo>
                    <a:lnTo>
                      <a:pt x="286" y="296"/>
                    </a:lnTo>
                    <a:lnTo>
                      <a:pt x="282" y="302"/>
                    </a:lnTo>
                    <a:lnTo>
                      <a:pt x="279" y="306"/>
                    </a:lnTo>
                    <a:lnTo>
                      <a:pt x="275" y="311"/>
                    </a:lnTo>
                    <a:lnTo>
                      <a:pt x="271" y="315"/>
                    </a:lnTo>
                    <a:lnTo>
                      <a:pt x="267" y="319"/>
                    </a:lnTo>
                    <a:lnTo>
                      <a:pt x="263" y="325"/>
                    </a:lnTo>
                    <a:lnTo>
                      <a:pt x="259" y="329"/>
                    </a:lnTo>
                    <a:lnTo>
                      <a:pt x="256" y="332"/>
                    </a:lnTo>
                    <a:lnTo>
                      <a:pt x="252" y="336"/>
                    </a:lnTo>
                    <a:lnTo>
                      <a:pt x="250" y="340"/>
                    </a:lnTo>
                    <a:lnTo>
                      <a:pt x="246" y="344"/>
                    </a:lnTo>
                    <a:lnTo>
                      <a:pt x="242" y="348"/>
                    </a:lnTo>
                    <a:lnTo>
                      <a:pt x="240" y="352"/>
                    </a:lnTo>
                    <a:lnTo>
                      <a:pt x="238" y="354"/>
                    </a:lnTo>
                    <a:lnTo>
                      <a:pt x="234" y="357"/>
                    </a:lnTo>
                    <a:lnTo>
                      <a:pt x="231" y="361"/>
                    </a:lnTo>
                    <a:lnTo>
                      <a:pt x="229" y="365"/>
                    </a:lnTo>
                    <a:lnTo>
                      <a:pt x="225" y="367"/>
                    </a:lnTo>
                    <a:lnTo>
                      <a:pt x="223" y="371"/>
                    </a:lnTo>
                    <a:lnTo>
                      <a:pt x="219" y="375"/>
                    </a:lnTo>
                    <a:lnTo>
                      <a:pt x="217" y="379"/>
                    </a:lnTo>
                    <a:lnTo>
                      <a:pt x="215" y="380"/>
                    </a:lnTo>
                    <a:lnTo>
                      <a:pt x="211" y="384"/>
                    </a:lnTo>
                    <a:lnTo>
                      <a:pt x="209" y="388"/>
                    </a:lnTo>
                    <a:lnTo>
                      <a:pt x="208" y="390"/>
                    </a:lnTo>
                    <a:lnTo>
                      <a:pt x="204" y="394"/>
                    </a:lnTo>
                    <a:lnTo>
                      <a:pt x="202" y="398"/>
                    </a:lnTo>
                    <a:lnTo>
                      <a:pt x="200" y="400"/>
                    </a:lnTo>
                    <a:lnTo>
                      <a:pt x="198" y="404"/>
                    </a:lnTo>
                    <a:lnTo>
                      <a:pt x="196" y="405"/>
                    </a:lnTo>
                    <a:lnTo>
                      <a:pt x="194" y="409"/>
                    </a:lnTo>
                    <a:lnTo>
                      <a:pt x="190" y="411"/>
                    </a:lnTo>
                    <a:lnTo>
                      <a:pt x="188" y="415"/>
                    </a:lnTo>
                    <a:lnTo>
                      <a:pt x="186" y="417"/>
                    </a:lnTo>
                    <a:lnTo>
                      <a:pt x="185" y="421"/>
                    </a:lnTo>
                    <a:lnTo>
                      <a:pt x="183" y="423"/>
                    </a:lnTo>
                    <a:lnTo>
                      <a:pt x="181" y="425"/>
                    </a:lnTo>
                    <a:lnTo>
                      <a:pt x="179" y="427"/>
                    </a:lnTo>
                    <a:lnTo>
                      <a:pt x="177" y="430"/>
                    </a:lnTo>
                    <a:lnTo>
                      <a:pt x="175" y="432"/>
                    </a:lnTo>
                    <a:lnTo>
                      <a:pt x="173" y="434"/>
                    </a:lnTo>
                    <a:lnTo>
                      <a:pt x="171" y="436"/>
                    </a:lnTo>
                    <a:lnTo>
                      <a:pt x="169" y="438"/>
                    </a:lnTo>
                    <a:lnTo>
                      <a:pt x="167" y="440"/>
                    </a:lnTo>
                    <a:lnTo>
                      <a:pt x="165" y="442"/>
                    </a:lnTo>
                    <a:lnTo>
                      <a:pt x="163" y="444"/>
                    </a:lnTo>
                    <a:lnTo>
                      <a:pt x="161" y="446"/>
                    </a:lnTo>
                    <a:lnTo>
                      <a:pt x="161" y="448"/>
                    </a:lnTo>
                    <a:lnTo>
                      <a:pt x="160" y="448"/>
                    </a:lnTo>
                    <a:lnTo>
                      <a:pt x="160" y="450"/>
                    </a:lnTo>
                    <a:lnTo>
                      <a:pt x="158" y="450"/>
                    </a:lnTo>
                    <a:lnTo>
                      <a:pt x="158" y="452"/>
                    </a:lnTo>
                    <a:lnTo>
                      <a:pt x="156" y="453"/>
                    </a:lnTo>
                    <a:lnTo>
                      <a:pt x="156" y="455"/>
                    </a:lnTo>
                    <a:lnTo>
                      <a:pt x="154" y="455"/>
                    </a:lnTo>
                    <a:lnTo>
                      <a:pt x="154" y="457"/>
                    </a:lnTo>
                    <a:lnTo>
                      <a:pt x="152" y="457"/>
                    </a:lnTo>
                    <a:lnTo>
                      <a:pt x="152" y="459"/>
                    </a:lnTo>
                    <a:lnTo>
                      <a:pt x="150" y="459"/>
                    </a:lnTo>
                    <a:lnTo>
                      <a:pt x="150" y="461"/>
                    </a:lnTo>
                    <a:lnTo>
                      <a:pt x="148" y="461"/>
                    </a:lnTo>
                    <a:lnTo>
                      <a:pt x="148" y="463"/>
                    </a:lnTo>
                    <a:lnTo>
                      <a:pt x="146" y="465"/>
                    </a:lnTo>
                    <a:lnTo>
                      <a:pt x="144" y="467"/>
                    </a:lnTo>
                    <a:lnTo>
                      <a:pt x="142" y="469"/>
                    </a:lnTo>
                    <a:lnTo>
                      <a:pt x="140" y="469"/>
                    </a:lnTo>
                    <a:lnTo>
                      <a:pt x="140" y="471"/>
                    </a:lnTo>
                    <a:lnTo>
                      <a:pt x="138" y="471"/>
                    </a:lnTo>
                    <a:lnTo>
                      <a:pt x="138" y="473"/>
                    </a:lnTo>
                    <a:lnTo>
                      <a:pt x="137" y="475"/>
                    </a:lnTo>
                    <a:lnTo>
                      <a:pt x="137" y="476"/>
                    </a:lnTo>
                    <a:lnTo>
                      <a:pt x="135" y="476"/>
                    </a:lnTo>
                    <a:lnTo>
                      <a:pt x="135" y="478"/>
                    </a:lnTo>
                    <a:lnTo>
                      <a:pt x="133" y="478"/>
                    </a:lnTo>
                    <a:lnTo>
                      <a:pt x="131" y="478"/>
                    </a:lnTo>
                    <a:lnTo>
                      <a:pt x="129" y="480"/>
                    </a:lnTo>
                    <a:lnTo>
                      <a:pt x="127" y="480"/>
                    </a:lnTo>
                    <a:lnTo>
                      <a:pt x="125" y="480"/>
                    </a:lnTo>
                    <a:lnTo>
                      <a:pt x="123" y="480"/>
                    </a:lnTo>
                    <a:lnTo>
                      <a:pt x="119" y="478"/>
                    </a:lnTo>
                    <a:lnTo>
                      <a:pt x="117" y="480"/>
                    </a:lnTo>
                    <a:lnTo>
                      <a:pt x="115" y="480"/>
                    </a:lnTo>
                    <a:lnTo>
                      <a:pt x="114" y="480"/>
                    </a:lnTo>
                    <a:lnTo>
                      <a:pt x="110" y="482"/>
                    </a:lnTo>
                    <a:lnTo>
                      <a:pt x="108" y="482"/>
                    </a:lnTo>
                    <a:lnTo>
                      <a:pt x="104" y="484"/>
                    </a:lnTo>
                    <a:lnTo>
                      <a:pt x="102" y="484"/>
                    </a:lnTo>
                    <a:lnTo>
                      <a:pt x="98" y="486"/>
                    </a:lnTo>
                    <a:lnTo>
                      <a:pt x="96" y="488"/>
                    </a:lnTo>
                    <a:lnTo>
                      <a:pt x="92" y="490"/>
                    </a:lnTo>
                    <a:lnTo>
                      <a:pt x="90" y="492"/>
                    </a:lnTo>
                    <a:lnTo>
                      <a:pt x="87" y="494"/>
                    </a:lnTo>
                    <a:lnTo>
                      <a:pt x="85" y="496"/>
                    </a:lnTo>
                    <a:lnTo>
                      <a:pt x="81" y="498"/>
                    </a:lnTo>
                    <a:lnTo>
                      <a:pt x="77" y="500"/>
                    </a:lnTo>
                    <a:lnTo>
                      <a:pt x="75" y="501"/>
                    </a:lnTo>
                    <a:lnTo>
                      <a:pt x="71" y="503"/>
                    </a:lnTo>
                    <a:lnTo>
                      <a:pt x="69" y="505"/>
                    </a:lnTo>
                    <a:lnTo>
                      <a:pt x="67" y="507"/>
                    </a:lnTo>
                    <a:lnTo>
                      <a:pt x="64" y="509"/>
                    </a:lnTo>
                    <a:lnTo>
                      <a:pt x="62" y="511"/>
                    </a:lnTo>
                    <a:lnTo>
                      <a:pt x="58" y="513"/>
                    </a:lnTo>
                    <a:lnTo>
                      <a:pt x="56" y="515"/>
                    </a:lnTo>
                    <a:lnTo>
                      <a:pt x="54" y="517"/>
                    </a:lnTo>
                    <a:lnTo>
                      <a:pt x="52" y="519"/>
                    </a:lnTo>
                    <a:lnTo>
                      <a:pt x="50" y="521"/>
                    </a:lnTo>
                    <a:lnTo>
                      <a:pt x="48" y="523"/>
                    </a:lnTo>
                    <a:lnTo>
                      <a:pt x="46" y="523"/>
                    </a:lnTo>
                    <a:lnTo>
                      <a:pt x="44" y="524"/>
                    </a:lnTo>
                    <a:lnTo>
                      <a:pt x="43" y="524"/>
                    </a:lnTo>
                    <a:lnTo>
                      <a:pt x="43" y="526"/>
                    </a:lnTo>
                    <a:lnTo>
                      <a:pt x="41" y="526"/>
                    </a:lnTo>
                    <a:lnTo>
                      <a:pt x="41" y="528"/>
                    </a:lnTo>
                    <a:lnTo>
                      <a:pt x="39" y="528"/>
                    </a:lnTo>
                    <a:lnTo>
                      <a:pt x="37" y="530"/>
                    </a:lnTo>
                    <a:lnTo>
                      <a:pt x="35" y="530"/>
                    </a:lnTo>
                    <a:lnTo>
                      <a:pt x="33" y="530"/>
                    </a:lnTo>
                    <a:lnTo>
                      <a:pt x="33" y="532"/>
                    </a:lnTo>
                    <a:lnTo>
                      <a:pt x="31" y="532"/>
                    </a:lnTo>
                    <a:lnTo>
                      <a:pt x="29" y="534"/>
                    </a:lnTo>
                    <a:lnTo>
                      <a:pt x="27" y="534"/>
                    </a:lnTo>
                    <a:lnTo>
                      <a:pt x="25" y="536"/>
                    </a:lnTo>
                    <a:lnTo>
                      <a:pt x="23" y="536"/>
                    </a:lnTo>
                    <a:lnTo>
                      <a:pt x="23" y="538"/>
                    </a:lnTo>
                    <a:lnTo>
                      <a:pt x="21" y="538"/>
                    </a:lnTo>
                    <a:lnTo>
                      <a:pt x="20" y="540"/>
                    </a:lnTo>
                    <a:lnTo>
                      <a:pt x="20" y="542"/>
                    </a:lnTo>
                    <a:lnTo>
                      <a:pt x="18" y="542"/>
                    </a:lnTo>
                    <a:lnTo>
                      <a:pt x="18" y="544"/>
                    </a:lnTo>
                    <a:lnTo>
                      <a:pt x="18" y="546"/>
                    </a:lnTo>
                    <a:lnTo>
                      <a:pt x="18" y="548"/>
                    </a:lnTo>
                    <a:lnTo>
                      <a:pt x="16" y="548"/>
                    </a:lnTo>
                    <a:lnTo>
                      <a:pt x="16" y="549"/>
                    </a:lnTo>
                    <a:lnTo>
                      <a:pt x="14" y="549"/>
                    </a:lnTo>
                    <a:lnTo>
                      <a:pt x="14" y="551"/>
                    </a:lnTo>
                    <a:lnTo>
                      <a:pt x="12" y="551"/>
                    </a:lnTo>
                    <a:lnTo>
                      <a:pt x="10" y="551"/>
                    </a:lnTo>
                    <a:lnTo>
                      <a:pt x="8" y="551"/>
                    </a:lnTo>
                    <a:lnTo>
                      <a:pt x="6" y="551"/>
                    </a:lnTo>
                    <a:lnTo>
                      <a:pt x="6" y="549"/>
                    </a:lnTo>
                    <a:lnTo>
                      <a:pt x="4" y="549"/>
                    </a:lnTo>
                    <a:lnTo>
                      <a:pt x="2" y="548"/>
                    </a:lnTo>
                    <a:lnTo>
                      <a:pt x="0" y="548"/>
                    </a:lnTo>
                    <a:lnTo>
                      <a:pt x="0" y="546"/>
                    </a:lnTo>
                    <a:lnTo>
                      <a:pt x="0" y="544"/>
                    </a:lnTo>
                    <a:lnTo>
                      <a:pt x="0" y="542"/>
                    </a:lnTo>
                    <a:lnTo>
                      <a:pt x="0" y="540"/>
                    </a:lnTo>
                    <a:lnTo>
                      <a:pt x="0" y="538"/>
                    </a:lnTo>
                    <a:lnTo>
                      <a:pt x="2" y="538"/>
                    </a:lnTo>
                    <a:lnTo>
                      <a:pt x="2" y="536"/>
                    </a:lnTo>
                    <a:lnTo>
                      <a:pt x="2" y="534"/>
                    </a:lnTo>
                    <a:lnTo>
                      <a:pt x="4" y="532"/>
                    </a:lnTo>
                    <a:lnTo>
                      <a:pt x="6" y="530"/>
                    </a:lnTo>
                    <a:lnTo>
                      <a:pt x="6" y="528"/>
                    </a:lnTo>
                    <a:lnTo>
                      <a:pt x="8" y="528"/>
                    </a:lnTo>
                    <a:lnTo>
                      <a:pt x="8" y="526"/>
                    </a:lnTo>
                    <a:lnTo>
                      <a:pt x="10" y="524"/>
                    </a:lnTo>
                    <a:lnTo>
                      <a:pt x="12" y="523"/>
                    </a:lnTo>
                    <a:lnTo>
                      <a:pt x="14" y="521"/>
                    </a:lnTo>
                    <a:lnTo>
                      <a:pt x="16" y="519"/>
                    </a:lnTo>
                    <a:lnTo>
                      <a:pt x="16" y="517"/>
                    </a:lnTo>
                    <a:lnTo>
                      <a:pt x="18" y="515"/>
                    </a:lnTo>
                    <a:lnTo>
                      <a:pt x="20" y="513"/>
                    </a:lnTo>
                    <a:lnTo>
                      <a:pt x="23" y="511"/>
                    </a:lnTo>
                    <a:lnTo>
                      <a:pt x="25" y="507"/>
                    </a:lnTo>
                    <a:lnTo>
                      <a:pt x="27" y="505"/>
                    </a:lnTo>
                    <a:lnTo>
                      <a:pt x="29" y="501"/>
                    </a:lnTo>
                    <a:lnTo>
                      <a:pt x="33" y="498"/>
                    </a:lnTo>
                    <a:lnTo>
                      <a:pt x="35" y="496"/>
                    </a:lnTo>
                    <a:lnTo>
                      <a:pt x="39" y="492"/>
                    </a:lnTo>
                    <a:lnTo>
                      <a:pt x="41" y="488"/>
                    </a:lnTo>
                    <a:lnTo>
                      <a:pt x="44" y="484"/>
                    </a:lnTo>
                    <a:lnTo>
                      <a:pt x="48" y="478"/>
                    </a:lnTo>
                    <a:lnTo>
                      <a:pt x="52" y="475"/>
                    </a:lnTo>
                    <a:lnTo>
                      <a:pt x="56" y="469"/>
                    </a:lnTo>
                    <a:lnTo>
                      <a:pt x="58" y="467"/>
                    </a:lnTo>
                    <a:lnTo>
                      <a:pt x="60" y="465"/>
                    </a:lnTo>
                    <a:lnTo>
                      <a:pt x="62" y="461"/>
                    </a:lnTo>
                    <a:lnTo>
                      <a:pt x="66" y="457"/>
                    </a:lnTo>
                    <a:lnTo>
                      <a:pt x="71" y="453"/>
                    </a:lnTo>
                    <a:lnTo>
                      <a:pt x="75" y="448"/>
                    </a:lnTo>
                    <a:lnTo>
                      <a:pt x="81" y="440"/>
                    </a:lnTo>
                    <a:lnTo>
                      <a:pt x="89" y="434"/>
                    </a:lnTo>
                    <a:lnTo>
                      <a:pt x="94" y="425"/>
                    </a:lnTo>
                    <a:lnTo>
                      <a:pt x="102" y="417"/>
                    </a:lnTo>
                    <a:lnTo>
                      <a:pt x="110" y="407"/>
                    </a:lnTo>
                    <a:lnTo>
                      <a:pt x="119" y="398"/>
                    </a:lnTo>
                    <a:lnTo>
                      <a:pt x="127" y="388"/>
                    </a:lnTo>
                    <a:lnTo>
                      <a:pt x="137" y="377"/>
                    </a:lnTo>
                    <a:lnTo>
                      <a:pt x="146" y="367"/>
                    </a:lnTo>
                    <a:lnTo>
                      <a:pt x="158" y="356"/>
                    </a:lnTo>
                    <a:lnTo>
                      <a:pt x="167" y="342"/>
                    </a:lnTo>
                    <a:lnTo>
                      <a:pt x="179" y="331"/>
                    </a:lnTo>
                    <a:lnTo>
                      <a:pt x="188" y="317"/>
                    </a:lnTo>
                    <a:lnTo>
                      <a:pt x="200" y="306"/>
                    </a:lnTo>
                    <a:lnTo>
                      <a:pt x="211" y="292"/>
                    </a:lnTo>
                    <a:lnTo>
                      <a:pt x="223" y="279"/>
                    </a:lnTo>
                    <a:lnTo>
                      <a:pt x="234" y="265"/>
                    </a:lnTo>
                    <a:lnTo>
                      <a:pt x="246" y="252"/>
                    </a:lnTo>
                    <a:lnTo>
                      <a:pt x="257" y="236"/>
                    </a:lnTo>
                    <a:lnTo>
                      <a:pt x="269" y="223"/>
                    </a:lnTo>
                    <a:lnTo>
                      <a:pt x="280" y="210"/>
                    </a:lnTo>
                    <a:lnTo>
                      <a:pt x="292" y="196"/>
                    </a:lnTo>
                    <a:lnTo>
                      <a:pt x="303" y="181"/>
                    </a:lnTo>
                    <a:lnTo>
                      <a:pt x="315" y="167"/>
                    </a:lnTo>
                    <a:lnTo>
                      <a:pt x="327" y="154"/>
                    </a:lnTo>
                    <a:lnTo>
                      <a:pt x="330" y="148"/>
                    </a:lnTo>
                    <a:lnTo>
                      <a:pt x="334" y="144"/>
                    </a:lnTo>
                    <a:lnTo>
                      <a:pt x="338" y="139"/>
                    </a:lnTo>
                    <a:lnTo>
                      <a:pt x="342" y="133"/>
                    </a:lnTo>
                    <a:lnTo>
                      <a:pt x="348" y="127"/>
                    </a:lnTo>
                    <a:lnTo>
                      <a:pt x="351" y="121"/>
                    </a:lnTo>
                    <a:lnTo>
                      <a:pt x="357" y="116"/>
                    </a:lnTo>
                    <a:lnTo>
                      <a:pt x="361" y="110"/>
                    </a:lnTo>
                    <a:lnTo>
                      <a:pt x="367" y="104"/>
                    </a:lnTo>
                    <a:lnTo>
                      <a:pt x="371" y="98"/>
                    </a:lnTo>
                    <a:lnTo>
                      <a:pt x="376" y="92"/>
                    </a:lnTo>
                    <a:lnTo>
                      <a:pt x="382" y="87"/>
                    </a:lnTo>
                    <a:lnTo>
                      <a:pt x="386" y="81"/>
                    </a:lnTo>
                    <a:lnTo>
                      <a:pt x="392" y="75"/>
                    </a:lnTo>
                    <a:lnTo>
                      <a:pt x="398" y="69"/>
                    </a:lnTo>
                    <a:lnTo>
                      <a:pt x="401" y="64"/>
                    </a:lnTo>
                    <a:lnTo>
                      <a:pt x="407" y="58"/>
                    </a:lnTo>
                    <a:lnTo>
                      <a:pt x="411" y="54"/>
                    </a:lnTo>
                    <a:lnTo>
                      <a:pt x="417" y="48"/>
                    </a:lnTo>
                    <a:lnTo>
                      <a:pt x="421" y="43"/>
                    </a:lnTo>
                    <a:lnTo>
                      <a:pt x="426" y="39"/>
                    </a:lnTo>
                    <a:lnTo>
                      <a:pt x="430" y="33"/>
                    </a:lnTo>
                    <a:lnTo>
                      <a:pt x="434" y="29"/>
                    </a:lnTo>
                    <a:lnTo>
                      <a:pt x="438" y="25"/>
                    </a:lnTo>
                    <a:lnTo>
                      <a:pt x="444" y="21"/>
                    </a:lnTo>
                    <a:lnTo>
                      <a:pt x="445" y="18"/>
                    </a:lnTo>
                    <a:lnTo>
                      <a:pt x="449" y="14"/>
                    </a:lnTo>
                    <a:lnTo>
                      <a:pt x="453" y="12"/>
                    </a:lnTo>
                    <a:lnTo>
                      <a:pt x="457" y="8"/>
                    </a:lnTo>
                    <a:lnTo>
                      <a:pt x="459" y="6"/>
                    </a:lnTo>
                    <a:lnTo>
                      <a:pt x="463" y="4"/>
                    </a:lnTo>
                    <a:lnTo>
                      <a:pt x="465" y="2"/>
                    </a:lnTo>
                    <a:lnTo>
                      <a:pt x="467" y="2"/>
                    </a:lnTo>
                    <a:lnTo>
                      <a:pt x="469" y="0"/>
                    </a:lnTo>
                    <a:lnTo>
                      <a:pt x="470" y="0"/>
                    </a:lnTo>
                    <a:lnTo>
                      <a:pt x="470" y="2"/>
                    </a:lnTo>
                    <a:lnTo>
                      <a:pt x="470" y="4"/>
                    </a:lnTo>
                    <a:lnTo>
                      <a:pt x="469" y="6"/>
                    </a:lnTo>
                    <a:lnTo>
                      <a:pt x="467" y="10"/>
                    </a:lnTo>
                    <a:lnTo>
                      <a:pt x="465" y="14"/>
                    </a:lnTo>
                    <a:lnTo>
                      <a:pt x="463" y="18"/>
                    </a:lnTo>
                    <a:lnTo>
                      <a:pt x="461" y="21"/>
                    </a:lnTo>
                    <a:lnTo>
                      <a:pt x="459" y="27"/>
                    </a:lnTo>
                    <a:lnTo>
                      <a:pt x="455" y="31"/>
                    </a:lnTo>
                    <a:lnTo>
                      <a:pt x="451" y="37"/>
                    </a:lnTo>
                    <a:lnTo>
                      <a:pt x="447" y="44"/>
                    </a:lnTo>
                    <a:lnTo>
                      <a:pt x="444" y="50"/>
                    </a:lnTo>
                    <a:lnTo>
                      <a:pt x="440" y="58"/>
                    </a:lnTo>
                    <a:lnTo>
                      <a:pt x="434" y="66"/>
                    </a:lnTo>
                    <a:lnTo>
                      <a:pt x="430" y="73"/>
                    </a:lnTo>
                    <a:lnTo>
                      <a:pt x="424" y="81"/>
                    </a:lnTo>
                    <a:lnTo>
                      <a:pt x="421" y="89"/>
                    </a:lnTo>
                    <a:lnTo>
                      <a:pt x="415" y="98"/>
                    </a:lnTo>
                    <a:lnTo>
                      <a:pt x="409" y="106"/>
                    </a:lnTo>
                    <a:lnTo>
                      <a:pt x="403" y="116"/>
                    </a:lnTo>
                    <a:lnTo>
                      <a:pt x="398" y="123"/>
                    </a:lnTo>
                    <a:lnTo>
                      <a:pt x="392" y="133"/>
                    </a:lnTo>
                    <a:lnTo>
                      <a:pt x="386" y="142"/>
                    </a:lnTo>
                    <a:lnTo>
                      <a:pt x="380" y="152"/>
                    </a:lnTo>
                    <a:lnTo>
                      <a:pt x="374" y="162"/>
                    </a:lnTo>
                    <a:lnTo>
                      <a:pt x="369" y="171"/>
                    </a:lnTo>
                    <a:lnTo>
                      <a:pt x="365" y="181"/>
                    </a:lnTo>
                    <a:lnTo>
                      <a:pt x="359" y="190"/>
                    </a:lnTo>
                    <a:close/>
                  </a:path>
                </a:pathLst>
              </a:custGeom>
              <a:solidFill>
                <a:srgbClr val="5E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58" name="Freeform 934"/>
              <p:cNvSpPr>
                <a:spLocks noChangeAspect="1"/>
              </p:cNvSpPr>
              <p:nvPr/>
            </p:nvSpPr>
            <p:spPr bwMode="auto">
              <a:xfrm>
                <a:off x="1795" y="3324"/>
                <a:ext cx="354" cy="372"/>
              </a:xfrm>
              <a:custGeom>
                <a:avLst/>
                <a:gdLst>
                  <a:gd name="T0" fmla="*/ 12 w 467"/>
                  <a:gd name="T1" fmla="*/ 3 h 532"/>
                  <a:gd name="T2" fmla="*/ 11 w 467"/>
                  <a:gd name="T3" fmla="*/ 3 h 532"/>
                  <a:gd name="T4" fmla="*/ 11 w 467"/>
                  <a:gd name="T5" fmla="*/ 3 h 532"/>
                  <a:gd name="T6" fmla="*/ 10 w 467"/>
                  <a:gd name="T7" fmla="*/ 3 h 532"/>
                  <a:gd name="T8" fmla="*/ 9 w 467"/>
                  <a:gd name="T9" fmla="*/ 4 h 532"/>
                  <a:gd name="T10" fmla="*/ 8 w 467"/>
                  <a:gd name="T11" fmla="*/ 4 h 532"/>
                  <a:gd name="T12" fmla="*/ 8 w 467"/>
                  <a:gd name="T13" fmla="*/ 4 h 532"/>
                  <a:gd name="T14" fmla="*/ 8 w 467"/>
                  <a:gd name="T15" fmla="*/ 5 h 532"/>
                  <a:gd name="T16" fmla="*/ 8 w 467"/>
                  <a:gd name="T17" fmla="*/ 5 h 532"/>
                  <a:gd name="T18" fmla="*/ 6 w 467"/>
                  <a:gd name="T19" fmla="*/ 5 h 532"/>
                  <a:gd name="T20" fmla="*/ 6 w 467"/>
                  <a:gd name="T21" fmla="*/ 5 h 532"/>
                  <a:gd name="T22" fmla="*/ 6 w 467"/>
                  <a:gd name="T23" fmla="*/ 6 h 532"/>
                  <a:gd name="T24" fmla="*/ 6 w 467"/>
                  <a:gd name="T25" fmla="*/ 6 h 532"/>
                  <a:gd name="T26" fmla="*/ 6 w 467"/>
                  <a:gd name="T27" fmla="*/ 6 h 532"/>
                  <a:gd name="T28" fmla="*/ 5 w 467"/>
                  <a:gd name="T29" fmla="*/ 6 h 532"/>
                  <a:gd name="T30" fmla="*/ 5 w 467"/>
                  <a:gd name="T31" fmla="*/ 6 h 532"/>
                  <a:gd name="T32" fmla="*/ 5 w 467"/>
                  <a:gd name="T33" fmla="*/ 6 h 532"/>
                  <a:gd name="T34" fmla="*/ 5 w 467"/>
                  <a:gd name="T35" fmla="*/ 6 h 532"/>
                  <a:gd name="T36" fmla="*/ 5 w 467"/>
                  <a:gd name="T37" fmla="*/ 6 h 532"/>
                  <a:gd name="T38" fmla="*/ 5 w 467"/>
                  <a:gd name="T39" fmla="*/ 6 h 532"/>
                  <a:gd name="T40" fmla="*/ 4 w 467"/>
                  <a:gd name="T41" fmla="*/ 6 h 532"/>
                  <a:gd name="T42" fmla="*/ 4 w 467"/>
                  <a:gd name="T43" fmla="*/ 6 h 532"/>
                  <a:gd name="T44" fmla="*/ 3 w 467"/>
                  <a:gd name="T45" fmla="*/ 6 h 532"/>
                  <a:gd name="T46" fmla="*/ 2 w 467"/>
                  <a:gd name="T47" fmla="*/ 7 h 532"/>
                  <a:gd name="T48" fmla="*/ 2 w 467"/>
                  <a:gd name="T49" fmla="*/ 7 h 532"/>
                  <a:gd name="T50" fmla="*/ 2 w 467"/>
                  <a:gd name="T51" fmla="*/ 7 h 532"/>
                  <a:gd name="T52" fmla="*/ 2 w 467"/>
                  <a:gd name="T53" fmla="*/ 7 h 532"/>
                  <a:gd name="T54" fmla="*/ 2 w 467"/>
                  <a:gd name="T55" fmla="*/ 7 h 532"/>
                  <a:gd name="T56" fmla="*/ 2 w 467"/>
                  <a:gd name="T57" fmla="*/ 7 h 532"/>
                  <a:gd name="T58" fmla="*/ 2 w 467"/>
                  <a:gd name="T59" fmla="*/ 7 h 532"/>
                  <a:gd name="T60" fmla="*/ 2 w 467"/>
                  <a:gd name="T61" fmla="*/ 7 h 532"/>
                  <a:gd name="T62" fmla="*/ 0 w 467"/>
                  <a:gd name="T63" fmla="*/ 7 h 532"/>
                  <a:gd name="T64" fmla="*/ 2 w 467"/>
                  <a:gd name="T65" fmla="*/ 7 h 532"/>
                  <a:gd name="T66" fmla="*/ 2 w 467"/>
                  <a:gd name="T67" fmla="*/ 7 h 532"/>
                  <a:gd name="T68" fmla="*/ 2 w 467"/>
                  <a:gd name="T69" fmla="*/ 7 h 532"/>
                  <a:gd name="T70" fmla="*/ 2 w 467"/>
                  <a:gd name="T71" fmla="*/ 7 h 532"/>
                  <a:gd name="T72" fmla="*/ 2 w 467"/>
                  <a:gd name="T73" fmla="*/ 6 h 532"/>
                  <a:gd name="T74" fmla="*/ 3 w 467"/>
                  <a:gd name="T75" fmla="*/ 6 h 532"/>
                  <a:gd name="T76" fmla="*/ 3 w 467"/>
                  <a:gd name="T77" fmla="*/ 6 h 532"/>
                  <a:gd name="T78" fmla="*/ 4 w 467"/>
                  <a:gd name="T79" fmla="*/ 6 h 532"/>
                  <a:gd name="T80" fmla="*/ 5 w 467"/>
                  <a:gd name="T81" fmla="*/ 5 h 532"/>
                  <a:gd name="T82" fmla="*/ 6 w 467"/>
                  <a:gd name="T83" fmla="*/ 4 h 532"/>
                  <a:gd name="T84" fmla="*/ 8 w 467"/>
                  <a:gd name="T85" fmla="*/ 3 h 532"/>
                  <a:gd name="T86" fmla="*/ 11 w 467"/>
                  <a:gd name="T87" fmla="*/ 2 h 532"/>
                  <a:gd name="T88" fmla="*/ 12 w 467"/>
                  <a:gd name="T89" fmla="*/ 2 h 532"/>
                  <a:gd name="T90" fmla="*/ 13 w 467"/>
                  <a:gd name="T91" fmla="*/ 1 h 532"/>
                  <a:gd name="T92" fmla="*/ 14 w 467"/>
                  <a:gd name="T93" fmla="*/ 1 h 532"/>
                  <a:gd name="T94" fmla="*/ 14 w 467"/>
                  <a:gd name="T95" fmla="*/ 1 h 532"/>
                  <a:gd name="T96" fmla="*/ 15 w 467"/>
                  <a:gd name="T97" fmla="*/ 1 h 532"/>
                  <a:gd name="T98" fmla="*/ 16 w 467"/>
                  <a:gd name="T99" fmla="*/ 1 h 532"/>
                  <a:gd name="T100" fmla="*/ 17 w 467"/>
                  <a:gd name="T101" fmla="*/ 1 h 532"/>
                  <a:gd name="T102" fmla="*/ 17 w 467"/>
                  <a:gd name="T103" fmla="*/ 1 h 532"/>
                  <a:gd name="T104" fmla="*/ 16 w 467"/>
                  <a:gd name="T105" fmla="*/ 1 h 532"/>
                  <a:gd name="T106" fmla="*/ 15 w 467"/>
                  <a:gd name="T107" fmla="*/ 1 h 532"/>
                  <a:gd name="T108" fmla="*/ 14 w 467"/>
                  <a:gd name="T109" fmla="*/ 1 h 532"/>
                  <a:gd name="T110" fmla="*/ 13 w 467"/>
                  <a:gd name="T111" fmla="*/ 2 h 53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7"/>
                  <a:gd name="T169" fmla="*/ 0 h 532"/>
                  <a:gd name="T170" fmla="*/ 467 w 467"/>
                  <a:gd name="T171" fmla="*/ 532 h 53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7" h="532">
                    <a:moveTo>
                      <a:pt x="348" y="184"/>
                    </a:moveTo>
                    <a:lnTo>
                      <a:pt x="344" y="190"/>
                    </a:lnTo>
                    <a:lnTo>
                      <a:pt x="340" y="196"/>
                    </a:lnTo>
                    <a:lnTo>
                      <a:pt x="338" y="201"/>
                    </a:lnTo>
                    <a:lnTo>
                      <a:pt x="334" y="205"/>
                    </a:lnTo>
                    <a:lnTo>
                      <a:pt x="331" y="211"/>
                    </a:lnTo>
                    <a:lnTo>
                      <a:pt x="327" y="217"/>
                    </a:lnTo>
                    <a:lnTo>
                      <a:pt x="323" y="221"/>
                    </a:lnTo>
                    <a:lnTo>
                      <a:pt x="319" y="226"/>
                    </a:lnTo>
                    <a:lnTo>
                      <a:pt x="315" y="232"/>
                    </a:lnTo>
                    <a:lnTo>
                      <a:pt x="311" y="236"/>
                    </a:lnTo>
                    <a:lnTo>
                      <a:pt x="307" y="240"/>
                    </a:lnTo>
                    <a:lnTo>
                      <a:pt x="304" y="246"/>
                    </a:lnTo>
                    <a:lnTo>
                      <a:pt x="300" y="249"/>
                    </a:lnTo>
                    <a:lnTo>
                      <a:pt x="296" y="253"/>
                    </a:lnTo>
                    <a:lnTo>
                      <a:pt x="292" y="259"/>
                    </a:lnTo>
                    <a:lnTo>
                      <a:pt x="290" y="263"/>
                    </a:lnTo>
                    <a:lnTo>
                      <a:pt x="286" y="267"/>
                    </a:lnTo>
                    <a:lnTo>
                      <a:pt x="283" y="271"/>
                    </a:lnTo>
                    <a:lnTo>
                      <a:pt x="279" y="274"/>
                    </a:lnTo>
                    <a:lnTo>
                      <a:pt x="275" y="278"/>
                    </a:lnTo>
                    <a:lnTo>
                      <a:pt x="271" y="282"/>
                    </a:lnTo>
                    <a:lnTo>
                      <a:pt x="267" y="286"/>
                    </a:lnTo>
                    <a:lnTo>
                      <a:pt x="265" y="290"/>
                    </a:lnTo>
                    <a:lnTo>
                      <a:pt x="261" y="294"/>
                    </a:lnTo>
                    <a:lnTo>
                      <a:pt x="258" y="297"/>
                    </a:lnTo>
                    <a:lnTo>
                      <a:pt x="254" y="299"/>
                    </a:lnTo>
                    <a:lnTo>
                      <a:pt x="252" y="303"/>
                    </a:lnTo>
                    <a:lnTo>
                      <a:pt x="248" y="307"/>
                    </a:lnTo>
                    <a:lnTo>
                      <a:pt x="246" y="309"/>
                    </a:lnTo>
                    <a:lnTo>
                      <a:pt x="242" y="313"/>
                    </a:lnTo>
                    <a:lnTo>
                      <a:pt x="240" y="317"/>
                    </a:lnTo>
                    <a:lnTo>
                      <a:pt x="236" y="319"/>
                    </a:lnTo>
                    <a:lnTo>
                      <a:pt x="233" y="322"/>
                    </a:lnTo>
                    <a:lnTo>
                      <a:pt x="231" y="326"/>
                    </a:lnTo>
                    <a:lnTo>
                      <a:pt x="227" y="330"/>
                    </a:lnTo>
                    <a:lnTo>
                      <a:pt x="223" y="334"/>
                    </a:lnTo>
                    <a:lnTo>
                      <a:pt x="221" y="338"/>
                    </a:lnTo>
                    <a:lnTo>
                      <a:pt x="217" y="340"/>
                    </a:lnTo>
                    <a:lnTo>
                      <a:pt x="215" y="344"/>
                    </a:lnTo>
                    <a:lnTo>
                      <a:pt x="212" y="347"/>
                    </a:lnTo>
                    <a:lnTo>
                      <a:pt x="210" y="351"/>
                    </a:lnTo>
                    <a:lnTo>
                      <a:pt x="208" y="355"/>
                    </a:lnTo>
                    <a:lnTo>
                      <a:pt x="204" y="357"/>
                    </a:lnTo>
                    <a:lnTo>
                      <a:pt x="202" y="361"/>
                    </a:lnTo>
                    <a:lnTo>
                      <a:pt x="200" y="365"/>
                    </a:lnTo>
                    <a:lnTo>
                      <a:pt x="196" y="367"/>
                    </a:lnTo>
                    <a:lnTo>
                      <a:pt x="194" y="370"/>
                    </a:lnTo>
                    <a:lnTo>
                      <a:pt x="192" y="372"/>
                    </a:lnTo>
                    <a:lnTo>
                      <a:pt x="190" y="376"/>
                    </a:lnTo>
                    <a:lnTo>
                      <a:pt x="187" y="380"/>
                    </a:lnTo>
                    <a:lnTo>
                      <a:pt x="185" y="382"/>
                    </a:lnTo>
                    <a:lnTo>
                      <a:pt x="183" y="386"/>
                    </a:lnTo>
                    <a:lnTo>
                      <a:pt x="181" y="388"/>
                    </a:lnTo>
                    <a:lnTo>
                      <a:pt x="179" y="390"/>
                    </a:lnTo>
                    <a:lnTo>
                      <a:pt x="177" y="393"/>
                    </a:lnTo>
                    <a:lnTo>
                      <a:pt x="175" y="395"/>
                    </a:lnTo>
                    <a:lnTo>
                      <a:pt x="173" y="399"/>
                    </a:lnTo>
                    <a:lnTo>
                      <a:pt x="171" y="401"/>
                    </a:lnTo>
                    <a:lnTo>
                      <a:pt x="167" y="403"/>
                    </a:lnTo>
                    <a:lnTo>
                      <a:pt x="165" y="405"/>
                    </a:lnTo>
                    <a:lnTo>
                      <a:pt x="164" y="409"/>
                    </a:lnTo>
                    <a:lnTo>
                      <a:pt x="162" y="411"/>
                    </a:lnTo>
                    <a:lnTo>
                      <a:pt x="160" y="413"/>
                    </a:lnTo>
                    <a:lnTo>
                      <a:pt x="158" y="415"/>
                    </a:lnTo>
                    <a:lnTo>
                      <a:pt x="158" y="416"/>
                    </a:lnTo>
                    <a:lnTo>
                      <a:pt x="156" y="416"/>
                    </a:lnTo>
                    <a:lnTo>
                      <a:pt x="156" y="418"/>
                    </a:lnTo>
                    <a:lnTo>
                      <a:pt x="154" y="418"/>
                    </a:lnTo>
                    <a:lnTo>
                      <a:pt x="154" y="420"/>
                    </a:lnTo>
                    <a:lnTo>
                      <a:pt x="152" y="422"/>
                    </a:lnTo>
                    <a:lnTo>
                      <a:pt x="152" y="424"/>
                    </a:lnTo>
                    <a:lnTo>
                      <a:pt x="150" y="424"/>
                    </a:lnTo>
                    <a:lnTo>
                      <a:pt x="150" y="426"/>
                    </a:lnTo>
                    <a:lnTo>
                      <a:pt x="148" y="426"/>
                    </a:lnTo>
                    <a:lnTo>
                      <a:pt x="148" y="428"/>
                    </a:lnTo>
                    <a:lnTo>
                      <a:pt x="146" y="430"/>
                    </a:lnTo>
                    <a:lnTo>
                      <a:pt x="144" y="432"/>
                    </a:lnTo>
                    <a:lnTo>
                      <a:pt x="142" y="434"/>
                    </a:lnTo>
                    <a:lnTo>
                      <a:pt x="141" y="436"/>
                    </a:lnTo>
                    <a:lnTo>
                      <a:pt x="139" y="438"/>
                    </a:lnTo>
                    <a:lnTo>
                      <a:pt x="137" y="438"/>
                    </a:lnTo>
                    <a:lnTo>
                      <a:pt x="137" y="440"/>
                    </a:lnTo>
                    <a:lnTo>
                      <a:pt x="135" y="440"/>
                    </a:lnTo>
                    <a:lnTo>
                      <a:pt x="135" y="441"/>
                    </a:lnTo>
                    <a:lnTo>
                      <a:pt x="135" y="443"/>
                    </a:lnTo>
                    <a:lnTo>
                      <a:pt x="133" y="443"/>
                    </a:lnTo>
                    <a:lnTo>
                      <a:pt x="133" y="445"/>
                    </a:lnTo>
                    <a:lnTo>
                      <a:pt x="133" y="447"/>
                    </a:lnTo>
                    <a:lnTo>
                      <a:pt x="131" y="447"/>
                    </a:lnTo>
                    <a:lnTo>
                      <a:pt x="131" y="449"/>
                    </a:lnTo>
                    <a:lnTo>
                      <a:pt x="129" y="449"/>
                    </a:lnTo>
                    <a:lnTo>
                      <a:pt x="129" y="451"/>
                    </a:lnTo>
                    <a:lnTo>
                      <a:pt x="127" y="451"/>
                    </a:lnTo>
                    <a:lnTo>
                      <a:pt x="125" y="451"/>
                    </a:lnTo>
                    <a:lnTo>
                      <a:pt x="123" y="451"/>
                    </a:lnTo>
                    <a:lnTo>
                      <a:pt x="121" y="453"/>
                    </a:lnTo>
                    <a:lnTo>
                      <a:pt x="119" y="453"/>
                    </a:lnTo>
                    <a:lnTo>
                      <a:pt x="118" y="453"/>
                    </a:lnTo>
                    <a:lnTo>
                      <a:pt x="116" y="453"/>
                    </a:lnTo>
                    <a:lnTo>
                      <a:pt x="114" y="455"/>
                    </a:lnTo>
                    <a:lnTo>
                      <a:pt x="110" y="455"/>
                    </a:lnTo>
                    <a:lnTo>
                      <a:pt x="108" y="457"/>
                    </a:lnTo>
                    <a:lnTo>
                      <a:pt x="106" y="459"/>
                    </a:lnTo>
                    <a:lnTo>
                      <a:pt x="102" y="459"/>
                    </a:lnTo>
                    <a:lnTo>
                      <a:pt x="100" y="461"/>
                    </a:lnTo>
                    <a:lnTo>
                      <a:pt x="98" y="463"/>
                    </a:lnTo>
                    <a:lnTo>
                      <a:pt x="94" y="464"/>
                    </a:lnTo>
                    <a:lnTo>
                      <a:pt x="93" y="468"/>
                    </a:lnTo>
                    <a:lnTo>
                      <a:pt x="89" y="470"/>
                    </a:lnTo>
                    <a:lnTo>
                      <a:pt x="87" y="472"/>
                    </a:lnTo>
                    <a:lnTo>
                      <a:pt x="83" y="474"/>
                    </a:lnTo>
                    <a:lnTo>
                      <a:pt x="81" y="476"/>
                    </a:lnTo>
                    <a:lnTo>
                      <a:pt x="77" y="480"/>
                    </a:lnTo>
                    <a:lnTo>
                      <a:pt x="75" y="482"/>
                    </a:lnTo>
                    <a:lnTo>
                      <a:pt x="73" y="484"/>
                    </a:lnTo>
                    <a:lnTo>
                      <a:pt x="70" y="486"/>
                    </a:lnTo>
                    <a:lnTo>
                      <a:pt x="68" y="489"/>
                    </a:lnTo>
                    <a:lnTo>
                      <a:pt x="64" y="491"/>
                    </a:lnTo>
                    <a:lnTo>
                      <a:pt x="62" y="493"/>
                    </a:lnTo>
                    <a:lnTo>
                      <a:pt x="60" y="495"/>
                    </a:lnTo>
                    <a:lnTo>
                      <a:pt x="58" y="497"/>
                    </a:lnTo>
                    <a:lnTo>
                      <a:pt x="54" y="499"/>
                    </a:lnTo>
                    <a:lnTo>
                      <a:pt x="52" y="501"/>
                    </a:lnTo>
                    <a:lnTo>
                      <a:pt x="50" y="503"/>
                    </a:lnTo>
                    <a:lnTo>
                      <a:pt x="48" y="505"/>
                    </a:lnTo>
                    <a:lnTo>
                      <a:pt x="47" y="507"/>
                    </a:lnTo>
                    <a:lnTo>
                      <a:pt x="45" y="507"/>
                    </a:lnTo>
                    <a:lnTo>
                      <a:pt x="43" y="509"/>
                    </a:lnTo>
                    <a:lnTo>
                      <a:pt x="41" y="509"/>
                    </a:lnTo>
                    <a:lnTo>
                      <a:pt x="41" y="511"/>
                    </a:lnTo>
                    <a:lnTo>
                      <a:pt x="39" y="511"/>
                    </a:lnTo>
                    <a:lnTo>
                      <a:pt x="37" y="511"/>
                    </a:lnTo>
                    <a:lnTo>
                      <a:pt x="35" y="512"/>
                    </a:lnTo>
                    <a:lnTo>
                      <a:pt x="33" y="512"/>
                    </a:lnTo>
                    <a:lnTo>
                      <a:pt x="31" y="514"/>
                    </a:lnTo>
                    <a:lnTo>
                      <a:pt x="29" y="514"/>
                    </a:lnTo>
                    <a:lnTo>
                      <a:pt x="29" y="516"/>
                    </a:lnTo>
                    <a:lnTo>
                      <a:pt x="27" y="516"/>
                    </a:lnTo>
                    <a:lnTo>
                      <a:pt x="25" y="516"/>
                    </a:lnTo>
                    <a:lnTo>
                      <a:pt x="24" y="518"/>
                    </a:lnTo>
                    <a:lnTo>
                      <a:pt x="22" y="518"/>
                    </a:lnTo>
                    <a:lnTo>
                      <a:pt x="20" y="520"/>
                    </a:lnTo>
                    <a:lnTo>
                      <a:pt x="18" y="522"/>
                    </a:lnTo>
                    <a:lnTo>
                      <a:pt x="16" y="522"/>
                    </a:lnTo>
                    <a:lnTo>
                      <a:pt x="16" y="524"/>
                    </a:lnTo>
                    <a:lnTo>
                      <a:pt x="16" y="526"/>
                    </a:lnTo>
                    <a:lnTo>
                      <a:pt x="14" y="526"/>
                    </a:lnTo>
                    <a:lnTo>
                      <a:pt x="14" y="528"/>
                    </a:lnTo>
                    <a:lnTo>
                      <a:pt x="12" y="528"/>
                    </a:lnTo>
                    <a:lnTo>
                      <a:pt x="12" y="530"/>
                    </a:lnTo>
                    <a:lnTo>
                      <a:pt x="10" y="530"/>
                    </a:lnTo>
                    <a:lnTo>
                      <a:pt x="8" y="532"/>
                    </a:lnTo>
                    <a:lnTo>
                      <a:pt x="6" y="532"/>
                    </a:lnTo>
                    <a:lnTo>
                      <a:pt x="4" y="532"/>
                    </a:lnTo>
                    <a:lnTo>
                      <a:pt x="2" y="532"/>
                    </a:lnTo>
                    <a:lnTo>
                      <a:pt x="2" y="530"/>
                    </a:lnTo>
                    <a:lnTo>
                      <a:pt x="0" y="530"/>
                    </a:lnTo>
                    <a:lnTo>
                      <a:pt x="0" y="528"/>
                    </a:lnTo>
                    <a:lnTo>
                      <a:pt x="0" y="526"/>
                    </a:lnTo>
                    <a:lnTo>
                      <a:pt x="2" y="524"/>
                    </a:lnTo>
                    <a:lnTo>
                      <a:pt x="2" y="522"/>
                    </a:lnTo>
                    <a:lnTo>
                      <a:pt x="4" y="522"/>
                    </a:lnTo>
                    <a:lnTo>
                      <a:pt x="4" y="520"/>
                    </a:lnTo>
                    <a:lnTo>
                      <a:pt x="6" y="518"/>
                    </a:lnTo>
                    <a:lnTo>
                      <a:pt x="6" y="516"/>
                    </a:lnTo>
                    <a:lnTo>
                      <a:pt x="8" y="516"/>
                    </a:lnTo>
                    <a:lnTo>
                      <a:pt x="10" y="514"/>
                    </a:lnTo>
                    <a:lnTo>
                      <a:pt x="10" y="512"/>
                    </a:lnTo>
                    <a:lnTo>
                      <a:pt x="12" y="511"/>
                    </a:lnTo>
                    <a:lnTo>
                      <a:pt x="14" y="511"/>
                    </a:lnTo>
                    <a:lnTo>
                      <a:pt x="16" y="509"/>
                    </a:lnTo>
                    <a:lnTo>
                      <a:pt x="18" y="507"/>
                    </a:lnTo>
                    <a:lnTo>
                      <a:pt x="20" y="505"/>
                    </a:lnTo>
                    <a:lnTo>
                      <a:pt x="22" y="503"/>
                    </a:lnTo>
                    <a:lnTo>
                      <a:pt x="24" y="501"/>
                    </a:lnTo>
                    <a:lnTo>
                      <a:pt x="25" y="499"/>
                    </a:lnTo>
                    <a:lnTo>
                      <a:pt x="27" y="497"/>
                    </a:lnTo>
                    <a:lnTo>
                      <a:pt x="31" y="493"/>
                    </a:lnTo>
                    <a:lnTo>
                      <a:pt x="33" y="491"/>
                    </a:lnTo>
                    <a:lnTo>
                      <a:pt x="35" y="489"/>
                    </a:lnTo>
                    <a:lnTo>
                      <a:pt x="39" y="486"/>
                    </a:lnTo>
                    <a:lnTo>
                      <a:pt x="41" y="484"/>
                    </a:lnTo>
                    <a:lnTo>
                      <a:pt x="45" y="480"/>
                    </a:lnTo>
                    <a:lnTo>
                      <a:pt x="48" y="476"/>
                    </a:lnTo>
                    <a:lnTo>
                      <a:pt x="50" y="472"/>
                    </a:lnTo>
                    <a:lnTo>
                      <a:pt x="54" y="468"/>
                    </a:lnTo>
                    <a:lnTo>
                      <a:pt x="58" y="464"/>
                    </a:lnTo>
                    <a:lnTo>
                      <a:pt x="62" y="461"/>
                    </a:lnTo>
                    <a:lnTo>
                      <a:pt x="66" y="457"/>
                    </a:lnTo>
                    <a:lnTo>
                      <a:pt x="70" y="451"/>
                    </a:lnTo>
                    <a:lnTo>
                      <a:pt x="71" y="449"/>
                    </a:lnTo>
                    <a:lnTo>
                      <a:pt x="73" y="447"/>
                    </a:lnTo>
                    <a:lnTo>
                      <a:pt x="75" y="445"/>
                    </a:lnTo>
                    <a:lnTo>
                      <a:pt x="79" y="441"/>
                    </a:lnTo>
                    <a:lnTo>
                      <a:pt x="83" y="436"/>
                    </a:lnTo>
                    <a:lnTo>
                      <a:pt x="87" y="432"/>
                    </a:lnTo>
                    <a:lnTo>
                      <a:pt x="93" y="426"/>
                    </a:lnTo>
                    <a:lnTo>
                      <a:pt x="98" y="418"/>
                    </a:lnTo>
                    <a:lnTo>
                      <a:pt x="104" y="413"/>
                    </a:lnTo>
                    <a:lnTo>
                      <a:pt x="112" y="403"/>
                    </a:lnTo>
                    <a:lnTo>
                      <a:pt x="119" y="395"/>
                    </a:lnTo>
                    <a:lnTo>
                      <a:pt x="127" y="386"/>
                    </a:lnTo>
                    <a:lnTo>
                      <a:pt x="135" y="378"/>
                    </a:lnTo>
                    <a:lnTo>
                      <a:pt x="142" y="367"/>
                    </a:lnTo>
                    <a:lnTo>
                      <a:pt x="152" y="357"/>
                    </a:lnTo>
                    <a:lnTo>
                      <a:pt x="162" y="345"/>
                    </a:lnTo>
                    <a:lnTo>
                      <a:pt x="171" y="336"/>
                    </a:lnTo>
                    <a:lnTo>
                      <a:pt x="181" y="324"/>
                    </a:lnTo>
                    <a:lnTo>
                      <a:pt x="190" y="311"/>
                    </a:lnTo>
                    <a:lnTo>
                      <a:pt x="202" y="299"/>
                    </a:lnTo>
                    <a:lnTo>
                      <a:pt x="212" y="288"/>
                    </a:lnTo>
                    <a:lnTo>
                      <a:pt x="223" y="274"/>
                    </a:lnTo>
                    <a:lnTo>
                      <a:pt x="235" y="261"/>
                    </a:lnTo>
                    <a:lnTo>
                      <a:pt x="246" y="248"/>
                    </a:lnTo>
                    <a:lnTo>
                      <a:pt x="258" y="236"/>
                    </a:lnTo>
                    <a:lnTo>
                      <a:pt x="267" y="223"/>
                    </a:lnTo>
                    <a:lnTo>
                      <a:pt x="279" y="209"/>
                    </a:lnTo>
                    <a:lnTo>
                      <a:pt x="290" y="194"/>
                    </a:lnTo>
                    <a:lnTo>
                      <a:pt x="302" y="180"/>
                    </a:lnTo>
                    <a:lnTo>
                      <a:pt x="313" y="167"/>
                    </a:lnTo>
                    <a:lnTo>
                      <a:pt x="325" y="153"/>
                    </a:lnTo>
                    <a:lnTo>
                      <a:pt x="327" y="150"/>
                    </a:lnTo>
                    <a:lnTo>
                      <a:pt x="331" y="146"/>
                    </a:lnTo>
                    <a:lnTo>
                      <a:pt x="334" y="142"/>
                    </a:lnTo>
                    <a:lnTo>
                      <a:pt x="338" y="136"/>
                    </a:lnTo>
                    <a:lnTo>
                      <a:pt x="342" y="132"/>
                    </a:lnTo>
                    <a:lnTo>
                      <a:pt x="346" y="127"/>
                    </a:lnTo>
                    <a:lnTo>
                      <a:pt x="352" y="121"/>
                    </a:lnTo>
                    <a:lnTo>
                      <a:pt x="355" y="115"/>
                    </a:lnTo>
                    <a:lnTo>
                      <a:pt x="361" y="111"/>
                    </a:lnTo>
                    <a:lnTo>
                      <a:pt x="365" y="105"/>
                    </a:lnTo>
                    <a:lnTo>
                      <a:pt x="371" y="100"/>
                    </a:lnTo>
                    <a:lnTo>
                      <a:pt x="375" y="94"/>
                    </a:lnTo>
                    <a:lnTo>
                      <a:pt x="380" y="88"/>
                    </a:lnTo>
                    <a:lnTo>
                      <a:pt x="386" y="82"/>
                    </a:lnTo>
                    <a:lnTo>
                      <a:pt x="390" y="77"/>
                    </a:lnTo>
                    <a:lnTo>
                      <a:pt x="396" y="71"/>
                    </a:lnTo>
                    <a:lnTo>
                      <a:pt x="402" y="65"/>
                    </a:lnTo>
                    <a:lnTo>
                      <a:pt x="405" y="59"/>
                    </a:lnTo>
                    <a:lnTo>
                      <a:pt x="411" y="54"/>
                    </a:lnTo>
                    <a:lnTo>
                      <a:pt x="415" y="50"/>
                    </a:lnTo>
                    <a:lnTo>
                      <a:pt x="421" y="44"/>
                    </a:lnTo>
                    <a:lnTo>
                      <a:pt x="425" y="38"/>
                    </a:lnTo>
                    <a:lnTo>
                      <a:pt x="430" y="34"/>
                    </a:lnTo>
                    <a:lnTo>
                      <a:pt x="434" y="31"/>
                    </a:lnTo>
                    <a:lnTo>
                      <a:pt x="438" y="25"/>
                    </a:lnTo>
                    <a:lnTo>
                      <a:pt x="442" y="21"/>
                    </a:lnTo>
                    <a:lnTo>
                      <a:pt x="446" y="17"/>
                    </a:lnTo>
                    <a:lnTo>
                      <a:pt x="449" y="13"/>
                    </a:lnTo>
                    <a:lnTo>
                      <a:pt x="451" y="11"/>
                    </a:lnTo>
                    <a:lnTo>
                      <a:pt x="455" y="8"/>
                    </a:lnTo>
                    <a:lnTo>
                      <a:pt x="457" y="6"/>
                    </a:lnTo>
                    <a:lnTo>
                      <a:pt x="461" y="4"/>
                    </a:lnTo>
                    <a:lnTo>
                      <a:pt x="463" y="2"/>
                    </a:lnTo>
                    <a:lnTo>
                      <a:pt x="465" y="0"/>
                    </a:lnTo>
                    <a:lnTo>
                      <a:pt x="467" y="0"/>
                    </a:lnTo>
                    <a:lnTo>
                      <a:pt x="465" y="2"/>
                    </a:lnTo>
                    <a:lnTo>
                      <a:pt x="465" y="4"/>
                    </a:lnTo>
                    <a:lnTo>
                      <a:pt x="463" y="8"/>
                    </a:lnTo>
                    <a:lnTo>
                      <a:pt x="461" y="9"/>
                    </a:lnTo>
                    <a:lnTo>
                      <a:pt x="459" y="13"/>
                    </a:lnTo>
                    <a:lnTo>
                      <a:pt x="457" y="19"/>
                    </a:lnTo>
                    <a:lnTo>
                      <a:pt x="453" y="23"/>
                    </a:lnTo>
                    <a:lnTo>
                      <a:pt x="449" y="29"/>
                    </a:lnTo>
                    <a:lnTo>
                      <a:pt x="448" y="34"/>
                    </a:lnTo>
                    <a:lnTo>
                      <a:pt x="442" y="40"/>
                    </a:lnTo>
                    <a:lnTo>
                      <a:pt x="438" y="46"/>
                    </a:lnTo>
                    <a:lnTo>
                      <a:pt x="434" y="54"/>
                    </a:lnTo>
                    <a:lnTo>
                      <a:pt x="428" y="61"/>
                    </a:lnTo>
                    <a:lnTo>
                      <a:pt x="425" y="69"/>
                    </a:lnTo>
                    <a:lnTo>
                      <a:pt x="419" y="77"/>
                    </a:lnTo>
                    <a:lnTo>
                      <a:pt x="413" y="84"/>
                    </a:lnTo>
                    <a:lnTo>
                      <a:pt x="407" y="92"/>
                    </a:lnTo>
                    <a:lnTo>
                      <a:pt x="402" y="102"/>
                    </a:lnTo>
                    <a:lnTo>
                      <a:pt x="396" y="109"/>
                    </a:lnTo>
                    <a:lnTo>
                      <a:pt x="390" y="119"/>
                    </a:lnTo>
                    <a:lnTo>
                      <a:pt x="384" y="128"/>
                    </a:lnTo>
                    <a:lnTo>
                      <a:pt x="378" y="138"/>
                    </a:lnTo>
                    <a:lnTo>
                      <a:pt x="373" y="146"/>
                    </a:lnTo>
                    <a:lnTo>
                      <a:pt x="365" y="155"/>
                    </a:lnTo>
                    <a:lnTo>
                      <a:pt x="359" y="165"/>
                    </a:lnTo>
                    <a:lnTo>
                      <a:pt x="354" y="175"/>
                    </a:lnTo>
                    <a:lnTo>
                      <a:pt x="348" y="184"/>
                    </a:lnTo>
                    <a:close/>
                  </a:path>
                </a:pathLst>
              </a:custGeom>
              <a:solidFill>
                <a:srgbClr val="61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59" name="Freeform 935"/>
              <p:cNvSpPr>
                <a:spLocks noChangeAspect="1"/>
              </p:cNvSpPr>
              <p:nvPr/>
            </p:nvSpPr>
            <p:spPr bwMode="auto">
              <a:xfrm>
                <a:off x="1792" y="3331"/>
                <a:ext cx="351" cy="361"/>
              </a:xfrm>
              <a:custGeom>
                <a:avLst/>
                <a:gdLst>
                  <a:gd name="T0" fmla="*/ 4 w 462"/>
                  <a:gd name="T1" fmla="*/ 6 h 515"/>
                  <a:gd name="T2" fmla="*/ 4 w 462"/>
                  <a:gd name="T3" fmla="*/ 6 h 515"/>
                  <a:gd name="T4" fmla="*/ 5 w 462"/>
                  <a:gd name="T5" fmla="*/ 6 h 515"/>
                  <a:gd name="T6" fmla="*/ 7 w 462"/>
                  <a:gd name="T7" fmla="*/ 4 h 515"/>
                  <a:gd name="T8" fmla="*/ 9 w 462"/>
                  <a:gd name="T9" fmla="*/ 4 h 515"/>
                  <a:gd name="T10" fmla="*/ 11 w 462"/>
                  <a:gd name="T11" fmla="*/ 3 h 515"/>
                  <a:gd name="T12" fmla="*/ 12 w 462"/>
                  <a:gd name="T13" fmla="*/ 2 h 515"/>
                  <a:gd name="T14" fmla="*/ 13 w 462"/>
                  <a:gd name="T15" fmla="*/ 2 h 515"/>
                  <a:gd name="T16" fmla="*/ 14 w 462"/>
                  <a:gd name="T17" fmla="*/ 1 h 515"/>
                  <a:gd name="T18" fmla="*/ 15 w 462"/>
                  <a:gd name="T19" fmla="*/ 1 h 515"/>
                  <a:gd name="T20" fmla="*/ 16 w 462"/>
                  <a:gd name="T21" fmla="*/ 1 h 515"/>
                  <a:gd name="T22" fmla="*/ 16 w 462"/>
                  <a:gd name="T23" fmla="*/ 1 h 515"/>
                  <a:gd name="T24" fmla="*/ 17 w 462"/>
                  <a:gd name="T25" fmla="*/ 1 h 515"/>
                  <a:gd name="T26" fmla="*/ 17 w 462"/>
                  <a:gd name="T27" fmla="*/ 1 h 515"/>
                  <a:gd name="T28" fmla="*/ 16 w 462"/>
                  <a:gd name="T29" fmla="*/ 1 h 515"/>
                  <a:gd name="T30" fmla="*/ 16 w 462"/>
                  <a:gd name="T31" fmla="*/ 1 h 515"/>
                  <a:gd name="T32" fmla="*/ 14 w 462"/>
                  <a:gd name="T33" fmla="*/ 1 h 515"/>
                  <a:gd name="T34" fmla="*/ 13 w 462"/>
                  <a:gd name="T35" fmla="*/ 2 h 515"/>
                  <a:gd name="T36" fmla="*/ 12 w 462"/>
                  <a:gd name="T37" fmla="*/ 3 h 515"/>
                  <a:gd name="T38" fmla="*/ 12 w 462"/>
                  <a:gd name="T39" fmla="*/ 3 h 515"/>
                  <a:gd name="T40" fmla="*/ 11 w 462"/>
                  <a:gd name="T41" fmla="*/ 3 h 515"/>
                  <a:gd name="T42" fmla="*/ 11 w 462"/>
                  <a:gd name="T43" fmla="*/ 4 h 515"/>
                  <a:gd name="T44" fmla="*/ 10 w 462"/>
                  <a:gd name="T45" fmla="*/ 4 h 515"/>
                  <a:gd name="T46" fmla="*/ 9 w 462"/>
                  <a:gd name="T47" fmla="*/ 4 h 515"/>
                  <a:gd name="T48" fmla="*/ 9 w 462"/>
                  <a:gd name="T49" fmla="*/ 4 h 515"/>
                  <a:gd name="T50" fmla="*/ 8 w 462"/>
                  <a:gd name="T51" fmla="*/ 4 h 515"/>
                  <a:gd name="T52" fmla="*/ 8 w 462"/>
                  <a:gd name="T53" fmla="*/ 4 h 515"/>
                  <a:gd name="T54" fmla="*/ 7 w 462"/>
                  <a:gd name="T55" fmla="*/ 5 h 515"/>
                  <a:gd name="T56" fmla="*/ 7 w 462"/>
                  <a:gd name="T57" fmla="*/ 5 h 515"/>
                  <a:gd name="T58" fmla="*/ 6 w 462"/>
                  <a:gd name="T59" fmla="*/ 6 h 515"/>
                  <a:gd name="T60" fmla="*/ 6 w 462"/>
                  <a:gd name="T61" fmla="*/ 6 h 515"/>
                  <a:gd name="T62" fmla="*/ 5 w 462"/>
                  <a:gd name="T63" fmla="*/ 6 h 515"/>
                  <a:gd name="T64" fmla="*/ 5 w 462"/>
                  <a:gd name="T65" fmla="*/ 6 h 515"/>
                  <a:gd name="T66" fmla="*/ 5 w 462"/>
                  <a:gd name="T67" fmla="*/ 6 h 515"/>
                  <a:gd name="T68" fmla="*/ 5 w 462"/>
                  <a:gd name="T69" fmla="*/ 6 h 515"/>
                  <a:gd name="T70" fmla="*/ 5 w 462"/>
                  <a:gd name="T71" fmla="*/ 6 h 515"/>
                  <a:gd name="T72" fmla="*/ 5 w 462"/>
                  <a:gd name="T73" fmla="*/ 6 h 515"/>
                  <a:gd name="T74" fmla="*/ 5 w 462"/>
                  <a:gd name="T75" fmla="*/ 6 h 515"/>
                  <a:gd name="T76" fmla="*/ 4 w 462"/>
                  <a:gd name="T77" fmla="*/ 6 h 515"/>
                  <a:gd name="T78" fmla="*/ 4 w 462"/>
                  <a:gd name="T79" fmla="*/ 6 h 515"/>
                  <a:gd name="T80" fmla="*/ 3 w 462"/>
                  <a:gd name="T81" fmla="*/ 6 h 515"/>
                  <a:gd name="T82" fmla="*/ 3 w 462"/>
                  <a:gd name="T83" fmla="*/ 6 h 515"/>
                  <a:gd name="T84" fmla="*/ 2 w 462"/>
                  <a:gd name="T85" fmla="*/ 7 h 515"/>
                  <a:gd name="T86" fmla="*/ 2 w 462"/>
                  <a:gd name="T87" fmla="*/ 7 h 515"/>
                  <a:gd name="T88" fmla="*/ 2 w 462"/>
                  <a:gd name="T89" fmla="*/ 7 h 515"/>
                  <a:gd name="T90" fmla="*/ 2 w 462"/>
                  <a:gd name="T91" fmla="*/ 7 h 515"/>
                  <a:gd name="T92" fmla="*/ 2 w 462"/>
                  <a:gd name="T93" fmla="*/ 7 h 515"/>
                  <a:gd name="T94" fmla="*/ 2 w 462"/>
                  <a:gd name="T95" fmla="*/ 7 h 515"/>
                  <a:gd name="T96" fmla="*/ 2 w 462"/>
                  <a:gd name="T97" fmla="*/ 8 h 515"/>
                  <a:gd name="T98" fmla="*/ 2 w 462"/>
                  <a:gd name="T99" fmla="*/ 7 h 515"/>
                  <a:gd name="T100" fmla="*/ 2 w 462"/>
                  <a:gd name="T101" fmla="*/ 7 h 515"/>
                  <a:gd name="T102" fmla="*/ 2 w 462"/>
                  <a:gd name="T103" fmla="*/ 7 h 515"/>
                  <a:gd name="T104" fmla="*/ 2 w 462"/>
                  <a:gd name="T105" fmla="*/ 7 h 515"/>
                  <a:gd name="T106" fmla="*/ 2 w 462"/>
                  <a:gd name="T107" fmla="*/ 6 h 515"/>
                  <a:gd name="T108" fmla="*/ 3 w 462"/>
                  <a:gd name="T109" fmla="*/ 6 h 51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62"/>
                  <a:gd name="T166" fmla="*/ 0 h 515"/>
                  <a:gd name="T167" fmla="*/ 462 w 462"/>
                  <a:gd name="T168" fmla="*/ 515 h 51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62" h="515">
                    <a:moveTo>
                      <a:pt x="82" y="434"/>
                    </a:moveTo>
                    <a:lnTo>
                      <a:pt x="84" y="432"/>
                    </a:lnTo>
                    <a:lnTo>
                      <a:pt x="84" y="430"/>
                    </a:lnTo>
                    <a:lnTo>
                      <a:pt x="88" y="429"/>
                    </a:lnTo>
                    <a:lnTo>
                      <a:pt x="90" y="425"/>
                    </a:lnTo>
                    <a:lnTo>
                      <a:pt x="94" y="421"/>
                    </a:lnTo>
                    <a:lnTo>
                      <a:pt x="97" y="417"/>
                    </a:lnTo>
                    <a:lnTo>
                      <a:pt x="103" y="411"/>
                    </a:lnTo>
                    <a:lnTo>
                      <a:pt x="107" y="405"/>
                    </a:lnTo>
                    <a:lnTo>
                      <a:pt x="113" y="400"/>
                    </a:lnTo>
                    <a:lnTo>
                      <a:pt x="119" y="392"/>
                    </a:lnTo>
                    <a:lnTo>
                      <a:pt x="126" y="384"/>
                    </a:lnTo>
                    <a:lnTo>
                      <a:pt x="132" y="377"/>
                    </a:lnTo>
                    <a:lnTo>
                      <a:pt x="140" y="367"/>
                    </a:lnTo>
                    <a:lnTo>
                      <a:pt x="147" y="359"/>
                    </a:lnTo>
                    <a:lnTo>
                      <a:pt x="157" y="350"/>
                    </a:lnTo>
                    <a:lnTo>
                      <a:pt x="165" y="338"/>
                    </a:lnTo>
                    <a:lnTo>
                      <a:pt x="174" y="329"/>
                    </a:lnTo>
                    <a:lnTo>
                      <a:pt x="184" y="319"/>
                    </a:lnTo>
                    <a:lnTo>
                      <a:pt x="193" y="308"/>
                    </a:lnTo>
                    <a:lnTo>
                      <a:pt x="203" y="296"/>
                    </a:lnTo>
                    <a:lnTo>
                      <a:pt x="213" y="285"/>
                    </a:lnTo>
                    <a:lnTo>
                      <a:pt x="222" y="273"/>
                    </a:lnTo>
                    <a:lnTo>
                      <a:pt x="234" y="260"/>
                    </a:lnTo>
                    <a:lnTo>
                      <a:pt x="243" y="248"/>
                    </a:lnTo>
                    <a:lnTo>
                      <a:pt x="255" y="235"/>
                    </a:lnTo>
                    <a:lnTo>
                      <a:pt x="264" y="221"/>
                    </a:lnTo>
                    <a:lnTo>
                      <a:pt x="276" y="210"/>
                    </a:lnTo>
                    <a:lnTo>
                      <a:pt x="287" y="196"/>
                    </a:lnTo>
                    <a:lnTo>
                      <a:pt x="299" y="183"/>
                    </a:lnTo>
                    <a:lnTo>
                      <a:pt x="310" y="169"/>
                    </a:lnTo>
                    <a:lnTo>
                      <a:pt x="320" y="156"/>
                    </a:lnTo>
                    <a:lnTo>
                      <a:pt x="324" y="152"/>
                    </a:lnTo>
                    <a:lnTo>
                      <a:pt x="326" y="150"/>
                    </a:lnTo>
                    <a:lnTo>
                      <a:pt x="330" y="146"/>
                    </a:lnTo>
                    <a:lnTo>
                      <a:pt x="332" y="142"/>
                    </a:lnTo>
                    <a:lnTo>
                      <a:pt x="335" y="137"/>
                    </a:lnTo>
                    <a:lnTo>
                      <a:pt x="339" y="133"/>
                    </a:lnTo>
                    <a:lnTo>
                      <a:pt x="345" y="129"/>
                    </a:lnTo>
                    <a:lnTo>
                      <a:pt x="349" y="123"/>
                    </a:lnTo>
                    <a:lnTo>
                      <a:pt x="353" y="117"/>
                    </a:lnTo>
                    <a:lnTo>
                      <a:pt x="358" y="114"/>
                    </a:lnTo>
                    <a:lnTo>
                      <a:pt x="362" y="108"/>
                    </a:lnTo>
                    <a:lnTo>
                      <a:pt x="368" y="102"/>
                    </a:lnTo>
                    <a:lnTo>
                      <a:pt x="372" y="96"/>
                    </a:lnTo>
                    <a:lnTo>
                      <a:pt x="378" y="91"/>
                    </a:lnTo>
                    <a:lnTo>
                      <a:pt x="383" y="85"/>
                    </a:lnTo>
                    <a:lnTo>
                      <a:pt x="387" y="79"/>
                    </a:lnTo>
                    <a:lnTo>
                      <a:pt x="393" y="73"/>
                    </a:lnTo>
                    <a:lnTo>
                      <a:pt x="399" y="68"/>
                    </a:lnTo>
                    <a:lnTo>
                      <a:pt x="405" y="62"/>
                    </a:lnTo>
                    <a:lnTo>
                      <a:pt x="408" y="56"/>
                    </a:lnTo>
                    <a:lnTo>
                      <a:pt x="414" y="50"/>
                    </a:lnTo>
                    <a:lnTo>
                      <a:pt x="418" y="46"/>
                    </a:lnTo>
                    <a:lnTo>
                      <a:pt x="424" y="41"/>
                    </a:lnTo>
                    <a:lnTo>
                      <a:pt x="428" y="35"/>
                    </a:lnTo>
                    <a:lnTo>
                      <a:pt x="431" y="31"/>
                    </a:lnTo>
                    <a:lnTo>
                      <a:pt x="437" y="25"/>
                    </a:lnTo>
                    <a:lnTo>
                      <a:pt x="441" y="21"/>
                    </a:lnTo>
                    <a:lnTo>
                      <a:pt x="445" y="18"/>
                    </a:lnTo>
                    <a:lnTo>
                      <a:pt x="447" y="14"/>
                    </a:lnTo>
                    <a:lnTo>
                      <a:pt x="451" y="10"/>
                    </a:lnTo>
                    <a:lnTo>
                      <a:pt x="452" y="8"/>
                    </a:lnTo>
                    <a:lnTo>
                      <a:pt x="456" y="6"/>
                    </a:lnTo>
                    <a:lnTo>
                      <a:pt x="458" y="2"/>
                    </a:lnTo>
                    <a:lnTo>
                      <a:pt x="460" y="0"/>
                    </a:lnTo>
                    <a:lnTo>
                      <a:pt x="462" y="0"/>
                    </a:lnTo>
                    <a:lnTo>
                      <a:pt x="460" y="0"/>
                    </a:lnTo>
                    <a:lnTo>
                      <a:pt x="460" y="2"/>
                    </a:lnTo>
                    <a:lnTo>
                      <a:pt x="458" y="6"/>
                    </a:lnTo>
                    <a:lnTo>
                      <a:pt x="456" y="8"/>
                    </a:lnTo>
                    <a:lnTo>
                      <a:pt x="454" y="12"/>
                    </a:lnTo>
                    <a:lnTo>
                      <a:pt x="451" y="16"/>
                    </a:lnTo>
                    <a:lnTo>
                      <a:pt x="449" y="21"/>
                    </a:lnTo>
                    <a:lnTo>
                      <a:pt x="445" y="25"/>
                    </a:lnTo>
                    <a:lnTo>
                      <a:pt x="441" y="31"/>
                    </a:lnTo>
                    <a:lnTo>
                      <a:pt x="437" y="37"/>
                    </a:lnTo>
                    <a:lnTo>
                      <a:pt x="431" y="45"/>
                    </a:lnTo>
                    <a:lnTo>
                      <a:pt x="428" y="50"/>
                    </a:lnTo>
                    <a:lnTo>
                      <a:pt x="422" y="58"/>
                    </a:lnTo>
                    <a:lnTo>
                      <a:pt x="416" y="66"/>
                    </a:lnTo>
                    <a:lnTo>
                      <a:pt x="410" y="73"/>
                    </a:lnTo>
                    <a:lnTo>
                      <a:pt x="405" y="81"/>
                    </a:lnTo>
                    <a:lnTo>
                      <a:pt x="399" y="89"/>
                    </a:lnTo>
                    <a:lnTo>
                      <a:pt x="393" y="98"/>
                    </a:lnTo>
                    <a:lnTo>
                      <a:pt x="387" y="106"/>
                    </a:lnTo>
                    <a:lnTo>
                      <a:pt x="381" y="116"/>
                    </a:lnTo>
                    <a:lnTo>
                      <a:pt x="374" y="123"/>
                    </a:lnTo>
                    <a:lnTo>
                      <a:pt x="368" y="133"/>
                    </a:lnTo>
                    <a:lnTo>
                      <a:pt x="362" y="142"/>
                    </a:lnTo>
                    <a:lnTo>
                      <a:pt x="355" y="150"/>
                    </a:lnTo>
                    <a:lnTo>
                      <a:pt x="349" y="160"/>
                    </a:lnTo>
                    <a:lnTo>
                      <a:pt x="343" y="169"/>
                    </a:lnTo>
                    <a:lnTo>
                      <a:pt x="337" y="177"/>
                    </a:lnTo>
                    <a:lnTo>
                      <a:pt x="334" y="183"/>
                    </a:lnTo>
                    <a:lnTo>
                      <a:pt x="330" y="187"/>
                    </a:lnTo>
                    <a:lnTo>
                      <a:pt x="326" y="192"/>
                    </a:lnTo>
                    <a:lnTo>
                      <a:pt x="322" y="196"/>
                    </a:lnTo>
                    <a:lnTo>
                      <a:pt x="320" y="200"/>
                    </a:lnTo>
                    <a:lnTo>
                      <a:pt x="316" y="204"/>
                    </a:lnTo>
                    <a:lnTo>
                      <a:pt x="312" y="210"/>
                    </a:lnTo>
                    <a:lnTo>
                      <a:pt x="309" y="213"/>
                    </a:lnTo>
                    <a:lnTo>
                      <a:pt x="305" y="215"/>
                    </a:lnTo>
                    <a:lnTo>
                      <a:pt x="303" y="219"/>
                    </a:lnTo>
                    <a:lnTo>
                      <a:pt x="299" y="223"/>
                    </a:lnTo>
                    <a:lnTo>
                      <a:pt x="295" y="227"/>
                    </a:lnTo>
                    <a:lnTo>
                      <a:pt x="293" y="231"/>
                    </a:lnTo>
                    <a:lnTo>
                      <a:pt x="289" y="233"/>
                    </a:lnTo>
                    <a:lnTo>
                      <a:pt x="286" y="237"/>
                    </a:lnTo>
                    <a:lnTo>
                      <a:pt x="282" y="240"/>
                    </a:lnTo>
                    <a:lnTo>
                      <a:pt x="280" y="242"/>
                    </a:lnTo>
                    <a:lnTo>
                      <a:pt x="276" y="246"/>
                    </a:lnTo>
                    <a:lnTo>
                      <a:pt x="274" y="248"/>
                    </a:lnTo>
                    <a:lnTo>
                      <a:pt x="270" y="252"/>
                    </a:lnTo>
                    <a:lnTo>
                      <a:pt x="266" y="254"/>
                    </a:lnTo>
                    <a:lnTo>
                      <a:pt x="264" y="258"/>
                    </a:lnTo>
                    <a:lnTo>
                      <a:pt x="261" y="260"/>
                    </a:lnTo>
                    <a:lnTo>
                      <a:pt x="259" y="263"/>
                    </a:lnTo>
                    <a:lnTo>
                      <a:pt x="255" y="265"/>
                    </a:lnTo>
                    <a:lnTo>
                      <a:pt x="251" y="269"/>
                    </a:lnTo>
                    <a:lnTo>
                      <a:pt x="249" y="271"/>
                    </a:lnTo>
                    <a:lnTo>
                      <a:pt x="245" y="275"/>
                    </a:lnTo>
                    <a:lnTo>
                      <a:pt x="243" y="277"/>
                    </a:lnTo>
                    <a:lnTo>
                      <a:pt x="241" y="279"/>
                    </a:lnTo>
                    <a:lnTo>
                      <a:pt x="238" y="283"/>
                    </a:lnTo>
                    <a:lnTo>
                      <a:pt x="236" y="285"/>
                    </a:lnTo>
                    <a:lnTo>
                      <a:pt x="232" y="288"/>
                    </a:lnTo>
                    <a:lnTo>
                      <a:pt x="228" y="292"/>
                    </a:lnTo>
                    <a:lnTo>
                      <a:pt x="224" y="296"/>
                    </a:lnTo>
                    <a:lnTo>
                      <a:pt x="220" y="300"/>
                    </a:lnTo>
                    <a:lnTo>
                      <a:pt x="218" y="304"/>
                    </a:lnTo>
                    <a:lnTo>
                      <a:pt x="215" y="308"/>
                    </a:lnTo>
                    <a:lnTo>
                      <a:pt x="211" y="311"/>
                    </a:lnTo>
                    <a:lnTo>
                      <a:pt x="209" y="315"/>
                    </a:lnTo>
                    <a:lnTo>
                      <a:pt x="205" y="319"/>
                    </a:lnTo>
                    <a:lnTo>
                      <a:pt x="203" y="321"/>
                    </a:lnTo>
                    <a:lnTo>
                      <a:pt x="201" y="325"/>
                    </a:lnTo>
                    <a:lnTo>
                      <a:pt x="197" y="329"/>
                    </a:lnTo>
                    <a:lnTo>
                      <a:pt x="195" y="333"/>
                    </a:lnTo>
                    <a:lnTo>
                      <a:pt x="192" y="334"/>
                    </a:lnTo>
                    <a:lnTo>
                      <a:pt x="190" y="338"/>
                    </a:lnTo>
                    <a:lnTo>
                      <a:pt x="188" y="342"/>
                    </a:lnTo>
                    <a:lnTo>
                      <a:pt x="186" y="344"/>
                    </a:lnTo>
                    <a:lnTo>
                      <a:pt x="182" y="348"/>
                    </a:lnTo>
                    <a:lnTo>
                      <a:pt x="180" y="350"/>
                    </a:lnTo>
                    <a:lnTo>
                      <a:pt x="178" y="354"/>
                    </a:lnTo>
                    <a:lnTo>
                      <a:pt x="176" y="356"/>
                    </a:lnTo>
                    <a:lnTo>
                      <a:pt x="174" y="359"/>
                    </a:lnTo>
                    <a:lnTo>
                      <a:pt x="172" y="361"/>
                    </a:lnTo>
                    <a:lnTo>
                      <a:pt x="168" y="365"/>
                    </a:lnTo>
                    <a:lnTo>
                      <a:pt x="167" y="367"/>
                    </a:lnTo>
                    <a:lnTo>
                      <a:pt x="165" y="371"/>
                    </a:lnTo>
                    <a:lnTo>
                      <a:pt x="163" y="373"/>
                    </a:lnTo>
                    <a:lnTo>
                      <a:pt x="161" y="377"/>
                    </a:lnTo>
                    <a:lnTo>
                      <a:pt x="159" y="379"/>
                    </a:lnTo>
                    <a:lnTo>
                      <a:pt x="157" y="381"/>
                    </a:lnTo>
                    <a:lnTo>
                      <a:pt x="153" y="382"/>
                    </a:lnTo>
                    <a:lnTo>
                      <a:pt x="151" y="386"/>
                    </a:lnTo>
                    <a:lnTo>
                      <a:pt x="151" y="388"/>
                    </a:lnTo>
                    <a:lnTo>
                      <a:pt x="149" y="388"/>
                    </a:lnTo>
                    <a:lnTo>
                      <a:pt x="149" y="390"/>
                    </a:lnTo>
                    <a:lnTo>
                      <a:pt x="147" y="390"/>
                    </a:lnTo>
                    <a:lnTo>
                      <a:pt x="147" y="392"/>
                    </a:lnTo>
                    <a:lnTo>
                      <a:pt x="145" y="394"/>
                    </a:lnTo>
                    <a:lnTo>
                      <a:pt x="145" y="396"/>
                    </a:lnTo>
                    <a:lnTo>
                      <a:pt x="144" y="396"/>
                    </a:lnTo>
                    <a:lnTo>
                      <a:pt x="144" y="398"/>
                    </a:lnTo>
                    <a:lnTo>
                      <a:pt x="142" y="398"/>
                    </a:lnTo>
                    <a:lnTo>
                      <a:pt x="142" y="400"/>
                    </a:lnTo>
                    <a:lnTo>
                      <a:pt x="140" y="400"/>
                    </a:lnTo>
                    <a:lnTo>
                      <a:pt x="140" y="402"/>
                    </a:lnTo>
                    <a:lnTo>
                      <a:pt x="138" y="404"/>
                    </a:lnTo>
                    <a:lnTo>
                      <a:pt x="136" y="405"/>
                    </a:lnTo>
                    <a:lnTo>
                      <a:pt x="134" y="407"/>
                    </a:lnTo>
                    <a:lnTo>
                      <a:pt x="132" y="409"/>
                    </a:lnTo>
                    <a:lnTo>
                      <a:pt x="132" y="411"/>
                    </a:lnTo>
                    <a:lnTo>
                      <a:pt x="130" y="411"/>
                    </a:lnTo>
                    <a:lnTo>
                      <a:pt x="130" y="413"/>
                    </a:lnTo>
                    <a:lnTo>
                      <a:pt x="130" y="415"/>
                    </a:lnTo>
                    <a:lnTo>
                      <a:pt x="128" y="415"/>
                    </a:lnTo>
                    <a:lnTo>
                      <a:pt x="128" y="417"/>
                    </a:lnTo>
                    <a:lnTo>
                      <a:pt x="128" y="419"/>
                    </a:lnTo>
                    <a:lnTo>
                      <a:pt x="128" y="421"/>
                    </a:lnTo>
                    <a:lnTo>
                      <a:pt x="126" y="421"/>
                    </a:lnTo>
                    <a:lnTo>
                      <a:pt x="126" y="423"/>
                    </a:lnTo>
                    <a:lnTo>
                      <a:pt x="124" y="423"/>
                    </a:lnTo>
                    <a:lnTo>
                      <a:pt x="122" y="425"/>
                    </a:lnTo>
                    <a:lnTo>
                      <a:pt x="121" y="425"/>
                    </a:lnTo>
                    <a:lnTo>
                      <a:pt x="119" y="427"/>
                    </a:lnTo>
                    <a:lnTo>
                      <a:pt x="117" y="427"/>
                    </a:lnTo>
                    <a:lnTo>
                      <a:pt x="115" y="427"/>
                    </a:lnTo>
                    <a:lnTo>
                      <a:pt x="113" y="429"/>
                    </a:lnTo>
                    <a:lnTo>
                      <a:pt x="109" y="430"/>
                    </a:lnTo>
                    <a:lnTo>
                      <a:pt x="107" y="430"/>
                    </a:lnTo>
                    <a:lnTo>
                      <a:pt x="105" y="432"/>
                    </a:lnTo>
                    <a:lnTo>
                      <a:pt x="103" y="434"/>
                    </a:lnTo>
                    <a:lnTo>
                      <a:pt x="101" y="436"/>
                    </a:lnTo>
                    <a:lnTo>
                      <a:pt x="97" y="440"/>
                    </a:lnTo>
                    <a:lnTo>
                      <a:pt x="96" y="442"/>
                    </a:lnTo>
                    <a:lnTo>
                      <a:pt x="94" y="444"/>
                    </a:lnTo>
                    <a:lnTo>
                      <a:pt x="90" y="446"/>
                    </a:lnTo>
                    <a:lnTo>
                      <a:pt x="88" y="450"/>
                    </a:lnTo>
                    <a:lnTo>
                      <a:pt x="86" y="452"/>
                    </a:lnTo>
                    <a:lnTo>
                      <a:pt x="82" y="455"/>
                    </a:lnTo>
                    <a:lnTo>
                      <a:pt x="80" y="457"/>
                    </a:lnTo>
                    <a:lnTo>
                      <a:pt x="76" y="459"/>
                    </a:lnTo>
                    <a:lnTo>
                      <a:pt x="74" y="463"/>
                    </a:lnTo>
                    <a:lnTo>
                      <a:pt x="73" y="465"/>
                    </a:lnTo>
                    <a:lnTo>
                      <a:pt x="69" y="469"/>
                    </a:lnTo>
                    <a:lnTo>
                      <a:pt x="67" y="471"/>
                    </a:lnTo>
                    <a:lnTo>
                      <a:pt x="65" y="473"/>
                    </a:lnTo>
                    <a:lnTo>
                      <a:pt x="61" y="477"/>
                    </a:lnTo>
                    <a:lnTo>
                      <a:pt x="59" y="478"/>
                    </a:lnTo>
                    <a:lnTo>
                      <a:pt x="57" y="480"/>
                    </a:lnTo>
                    <a:lnTo>
                      <a:pt x="55" y="482"/>
                    </a:lnTo>
                    <a:lnTo>
                      <a:pt x="53" y="484"/>
                    </a:lnTo>
                    <a:lnTo>
                      <a:pt x="50" y="486"/>
                    </a:lnTo>
                    <a:lnTo>
                      <a:pt x="48" y="488"/>
                    </a:lnTo>
                    <a:lnTo>
                      <a:pt x="46" y="490"/>
                    </a:lnTo>
                    <a:lnTo>
                      <a:pt x="44" y="490"/>
                    </a:lnTo>
                    <a:lnTo>
                      <a:pt x="42" y="492"/>
                    </a:lnTo>
                    <a:lnTo>
                      <a:pt x="40" y="492"/>
                    </a:lnTo>
                    <a:lnTo>
                      <a:pt x="38" y="492"/>
                    </a:lnTo>
                    <a:lnTo>
                      <a:pt x="36" y="494"/>
                    </a:lnTo>
                    <a:lnTo>
                      <a:pt x="34" y="494"/>
                    </a:lnTo>
                    <a:lnTo>
                      <a:pt x="32" y="496"/>
                    </a:lnTo>
                    <a:lnTo>
                      <a:pt x="30" y="496"/>
                    </a:lnTo>
                    <a:lnTo>
                      <a:pt x="28" y="498"/>
                    </a:lnTo>
                    <a:lnTo>
                      <a:pt x="27" y="498"/>
                    </a:lnTo>
                    <a:lnTo>
                      <a:pt x="25" y="500"/>
                    </a:lnTo>
                    <a:lnTo>
                      <a:pt x="23" y="500"/>
                    </a:lnTo>
                    <a:lnTo>
                      <a:pt x="21" y="501"/>
                    </a:lnTo>
                    <a:lnTo>
                      <a:pt x="19" y="501"/>
                    </a:lnTo>
                    <a:lnTo>
                      <a:pt x="17" y="503"/>
                    </a:lnTo>
                    <a:lnTo>
                      <a:pt x="15" y="503"/>
                    </a:lnTo>
                    <a:lnTo>
                      <a:pt x="15" y="505"/>
                    </a:lnTo>
                    <a:lnTo>
                      <a:pt x="13" y="505"/>
                    </a:lnTo>
                    <a:lnTo>
                      <a:pt x="11" y="507"/>
                    </a:lnTo>
                    <a:lnTo>
                      <a:pt x="9" y="507"/>
                    </a:lnTo>
                    <a:lnTo>
                      <a:pt x="9" y="509"/>
                    </a:lnTo>
                    <a:lnTo>
                      <a:pt x="7" y="509"/>
                    </a:lnTo>
                    <a:lnTo>
                      <a:pt x="7" y="511"/>
                    </a:lnTo>
                    <a:lnTo>
                      <a:pt x="5" y="511"/>
                    </a:lnTo>
                    <a:lnTo>
                      <a:pt x="3" y="513"/>
                    </a:lnTo>
                    <a:lnTo>
                      <a:pt x="2" y="513"/>
                    </a:lnTo>
                    <a:lnTo>
                      <a:pt x="2" y="515"/>
                    </a:lnTo>
                    <a:lnTo>
                      <a:pt x="0" y="515"/>
                    </a:lnTo>
                    <a:lnTo>
                      <a:pt x="0" y="513"/>
                    </a:lnTo>
                    <a:lnTo>
                      <a:pt x="2" y="511"/>
                    </a:lnTo>
                    <a:lnTo>
                      <a:pt x="2" y="509"/>
                    </a:lnTo>
                    <a:lnTo>
                      <a:pt x="3" y="507"/>
                    </a:lnTo>
                    <a:lnTo>
                      <a:pt x="5" y="505"/>
                    </a:lnTo>
                    <a:lnTo>
                      <a:pt x="7" y="503"/>
                    </a:lnTo>
                    <a:lnTo>
                      <a:pt x="9" y="501"/>
                    </a:lnTo>
                    <a:lnTo>
                      <a:pt x="11" y="500"/>
                    </a:lnTo>
                    <a:lnTo>
                      <a:pt x="13" y="498"/>
                    </a:lnTo>
                    <a:lnTo>
                      <a:pt x="15" y="496"/>
                    </a:lnTo>
                    <a:lnTo>
                      <a:pt x="17" y="496"/>
                    </a:lnTo>
                    <a:lnTo>
                      <a:pt x="19" y="494"/>
                    </a:lnTo>
                    <a:lnTo>
                      <a:pt x="21" y="492"/>
                    </a:lnTo>
                    <a:lnTo>
                      <a:pt x="25" y="490"/>
                    </a:lnTo>
                    <a:lnTo>
                      <a:pt x="27" y="488"/>
                    </a:lnTo>
                    <a:lnTo>
                      <a:pt x="28" y="486"/>
                    </a:lnTo>
                    <a:lnTo>
                      <a:pt x="32" y="484"/>
                    </a:lnTo>
                    <a:lnTo>
                      <a:pt x="34" y="482"/>
                    </a:lnTo>
                    <a:lnTo>
                      <a:pt x="38" y="478"/>
                    </a:lnTo>
                    <a:lnTo>
                      <a:pt x="40" y="477"/>
                    </a:lnTo>
                    <a:lnTo>
                      <a:pt x="44" y="475"/>
                    </a:lnTo>
                    <a:lnTo>
                      <a:pt x="46" y="471"/>
                    </a:lnTo>
                    <a:lnTo>
                      <a:pt x="50" y="469"/>
                    </a:lnTo>
                    <a:lnTo>
                      <a:pt x="53" y="465"/>
                    </a:lnTo>
                    <a:lnTo>
                      <a:pt x="55" y="463"/>
                    </a:lnTo>
                    <a:lnTo>
                      <a:pt x="59" y="459"/>
                    </a:lnTo>
                    <a:lnTo>
                      <a:pt x="63" y="455"/>
                    </a:lnTo>
                    <a:lnTo>
                      <a:pt x="67" y="452"/>
                    </a:lnTo>
                    <a:lnTo>
                      <a:pt x="71" y="448"/>
                    </a:lnTo>
                    <a:lnTo>
                      <a:pt x="74" y="444"/>
                    </a:lnTo>
                    <a:lnTo>
                      <a:pt x="78" y="440"/>
                    </a:lnTo>
                    <a:lnTo>
                      <a:pt x="82" y="434"/>
                    </a:lnTo>
                    <a:close/>
                  </a:path>
                </a:pathLst>
              </a:custGeom>
              <a:solidFill>
                <a:srgbClr val="66BA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60" name="Freeform 936"/>
              <p:cNvSpPr>
                <a:spLocks noChangeAspect="1"/>
              </p:cNvSpPr>
              <p:nvPr/>
            </p:nvSpPr>
            <p:spPr bwMode="auto">
              <a:xfrm>
                <a:off x="1789" y="3730"/>
                <a:ext cx="96" cy="188"/>
              </a:xfrm>
              <a:custGeom>
                <a:avLst/>
                <a:gdLst>
                  <a:gd name="T0" fmla="*/ 5 w 126"/>
                  <a:gd name="T1" fmla="*/ 2 h 269"/>
                  <a:gd name="T2" fmla="*/ 5 w 126"/>
                  <a:gd name="T3" fmla="*/ 2 h 269"/>
                  <a:gd name="T4" fmla="*/ 5 w 126"/>
                  <a:gd name="T5" fmla="*/ 3 h 269"/>
                  <a:gd name="T6" fmla="*/ 5 w 126"/>
                  <a:gd name="T7" fmla="*/ 3 h 269"/>
                  <a:gd name="T8" fmla="*/ 5 w 126"/>
                  <a:gd name="T9" fmla="*/ 3 h 269"/>
                  <a:gd name="T10" fmla="*/ 5 w 126"/>
                  <a:gd name="T11" fmla="*/ 3 h 269"/>
                  <a:gd name="T12" fmla="*/ 5 w 126"/>
                  <a:gd name="T13" fmla="*/ 3 h 269"/>
                  <a:gd name="T14" fmla="*/ 5 w 126"/>
                  <a:gd name="T15" fmla="*/ 3 h 269"/>
                  <a:gd name="T16" fmla="*/ 5 w 126"/>
                  <a:gd name="T17" fmla="*/ 3 h 269"/>
                  <a:gd name="T18" fmla="*/ 5 w 126"/>
                  <a:gd name="T19" fmla="*/ 3 h 269"/>
                  <a:gd name="T20" fmla="*/ 5 w 126"/>
                  <a:gd name="T21" fmla="*/ 3 h 269"/>
                  <a:gd name="T22" fmla="*/ 5 w 126"/>
                  <a:gd name="T23" fmla="*/ 3 h 269"/>
                  <a:gd name="T24" fmla="*/ 5 w 126"/>
                  <a:gd name="T25" fmla="*/ 3 h 269"/>
                  <a:gd name="T26" fmla="*/ 5 w 126"/>
                  <a:gd name="T27" fmla="*/ 3 h 269"/>
                  <a:gd name="T28" fmla="*/ 5 w 126"/>
                  <a:gd name="T29" fmla="*/ 3 h 269"/>
                  <a:gd name="T30" fmla="*/ 4 w 126"/>
                  <a:gd name="T31" fmla="*/ 3 h 269"/>
                  <a:gd name="T32" fmla="*/ 4 w 126"/>
                  <a:gd name="T33" fmla="*/ 3 h 269"/>
                  <a:gd name="T34" fmla="*/ 4 w 126"/>
                  <a:gd name="T35" fmla="*/ 3 h 269"/>
                  <a:gd name="T36" fmla="*/ 4 w 126"/>
                  <a:gd name="T37" fmla="*/ 3 h 269"/>
                  <a:gd name="T38" fmla="*/ 4 w 126"/>
                  <a:gd name="T39" fmla="*/ 3 h 269"/>
                  <a:gd name="T40" fmla="*/ 3 w 126"/>
                  <a:gd name="T41" fmla="*/ 3 h 269"/>
                  <a:gd name="T42" fmla="*/ 3 w 126"/>
                  <a:gd name="T43" fmla="*/ 3 h 269"/>
                  <a:gd name="T44" fmla="*/ 3 w 126"/>
                  <a:gd name="T45" fmla="*/ 3 h 269"/>
                  <a:gd name="T46" fmla="*/ 3 w 126"/>
                  <a:gd name="T47" fmla="*/ 3 h 269"/>
                  <a:gd name="T48" fmla="*/ 2 w 126"/>
                  <a:gd name="T49" fmla="*/ 3 h 269"/>
                  <a:gd name="T50" fmla="*/ 2 w 126"/>
                  <a:gd name="T51" fmla="*/ 2 h 269"/>
                  <a:gd name="T52" fmla="*/ 2 w 126"/>
                  <a:gd name="T53" fmla="*/ 2 h 269"/>
                  <a:gd name="T54" fmla="*/ 2 w 126"/>
                  <a:gd name="T55" fmla="*/ 2 h 269"/>
                  <a:gd name="T56" fmla="*/ 2 w 126"/>
                  <a:gd name="T57" fmla="*/ 2 h 269"/>
                  <a:gd name="T58" fmla="*/ 2 w 126"/>
                  <a:gd name="T59" fmla="*/ 2 h 269"/>
                  <a:gd name="T60" fmla="*/ 2 w 126"/>
                  <a:gd name="T61" fmla="*/ 2 h 269"/>
                  <a:gd name="T62" fmla="*/ 2 w 126"/>
                  <a:gd name="T63" fmla="*/ 1 h 269"/>
                  <a:gd name="T64" fmla="*/ 2 w 126"/>
                  <a:gd name="T65" fmla="*/ 1 h 269"/>
                  <a:gd name="T66" fmla="*/ 2 w 126"/>
                  <a:gd name="T67" fmla="*/ 1 h 269"/>
                  <a:gd name="T68" fmla="*/ 2 w 126"/>
                  <a:gd name="T69" fmla="*/ 1 h 269"/>
                  <a:gd name="T70" fmla="*/ 2 w 126"/>
                  <a:gd name="T71" fmla="*/ 1 h 269"/>
                  <a:gd name="T72" fmla="*/ 2 w 126"/>
                  <a:gd name="T73" fmla="*/ 1 h 269"/>
                  <a:gd name="T74" fmla="*/ 2 w 126"/>
                  <a:gd name="T75" fmla="*/ 1 h 269"/>
                  <a:gd name="T76" fmla="*/ 2 w 126"/>
                  <a:gd name="T77" fmla="*/ 1 h 269"/>
                  <a:gd name="T78" fmla="*/ 2 w 126"/>
                  <a:gd name="T79" fmla="*/ 1 h 269"/>
                  <a:gd name="T80" fmla="*/ 2 w 126"/>
                  <a:gd name="T81" fmla="*/ 1 h 269"/>
                  <a:gd name="T82" fmla="*/ 2 w 126"/>
                  <a:gd name="T83" fmla="*/ 1 h 269"/>
                  <a:gd name="T84" fmla="*/ 2 w 126"/>
                  <a:gd name="T85" fmla="*/ 1 h 269"/>
                  <a:gd name="T86" fmla="*/ 2 w 126"/>
                  <a:gd name="T87" fmla="*/ 1 h 269"/>
                  <a:gd name="T88" fmla="*/ 2 w 126"/>
                  <a:gd name="T89" fmla="*/ 1 h 269"/>
                  <a:gd name="T90" fmla="*/ 2 w 126"/>
                  <a:gd name="T91" fmla="*/ 1 h 269"/>
                  <a:gd name="T92" fmla="*/ 2 w 126"/>
                  <a:gd name="T93" fmla="*/ 0 h 269"/>
                  <a:gd name="T94" fmla="*/ 2 w 126"/>
                  <a:gd name="T95" fmla="*/ 0 h 269"/>
                  <a:gd name="T96" fmla="*/ 2 w 126"/>
                  <a:gd name="T97" fmla="*/ 0 h 269"/>
                  <a:gd name="T98" fmla="*/ 2 w 126"/>
                  <a:gd name="T99" fmla="*/ 1 h 269"/>
                  <a:gd name="T100" fmla="*/ 2 w 126"/>
                  <a:gd name="T101" fmla="*/ 1 h 269"/>
                  <a:gd name="T102" fmla="*/ 2 w 126"/>
                  <a:gd name="T103" fmla="*/ 1 h 269"/>
                  <a:gd name="T104" fmla="*/ 2 w 126"/>
                  <a:gd name="T105" fmla="*/ 1 h 269"/>
                  <a:gd name="T106" fmla="*/ 2 w 126"/>
                  <a:gd name="T107" fmla="*/ 1 h 269"/>
                  <a:gd name="T108" fmla="*/ 2 w 126"/>
                  <a:gd name="T109" fmla="*/ 1 h 269"/>
                  <a:gd name="T110" fmla="*/ 2 w 126"/>
                  <a:gd name="T111" fmla="*/ 1 h 269"/>
                  <a:gd name="T112" fmla="*/ 3 w 126"/>
                  <a:gd name="T113" fmla="*/ 1 h 269"/>
                  <a:gd name="T114" fmla="*/ 3 w 126"/>
                  <a:gd name="T115" fmla="*/ 1 h 269"/>
                  <a:gd name="T116" fmla="*/ 3 w 126"/>
                  <a:gd name="T117" fmla="*/ 1 h 269"/>
                  <a:gd name="T118" fmla="*/ 4 w 126"/>
                  <a:gd name="T119" fmla="*/ 1 h 269"/>
                  <a:gd name="T120" fmla="*/ 4 w 126"/>
                  <a:gd name="T121" fmla="*/ 1 h 269"/>
                  <a:gd name="T122" fmla="*/ 4 w 126"/>
                  <a:gd name="T123" fmla="*/ 2 h 269"/>
                  <a:gd name="T124" fmla="*/ 4 w 126"/>
                  <a:gd name="T125" fmla="*/ 2 h 26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6"/>
                  <a:gd name="T190" fmla="*/ 0 h 269"/>
                  <a:gd name="T191" fmla="*/ 126 w 126"/>
                  <a:gd name="T192" fmla="*/ 269 h 26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6" h="269">
                    <a:moveTo>
                      <a:pt x="109" y="169"/>
                    </a:moveTo>
                    <a:lnTo>
                      <a:pt x="111" y="174"/>
                    </a:lnTo>
                    <a:lnTo>
                      <a:pt x="113" y="180"/>
                    </a:lnTo>
                    <a:lnTo>
                      <a:pt x="115" y="186"/>
                    </a:lnTo>
                    <a:lnTo>
                      <a:pt x="117" y="192"/>
                    </a:lnTo>
                    <a:lnTo>
                      <a:pt x="119" y="197"/>
                    </a:lnTo>
                    <a:lnTo>
                      <a:pt x="119" y="201"/>
                    </a:lnTo>
                    <a:lnTo>
                      <a:pt x="121" y="207"/>
                    </a:lnTo>
                    <a:lnTo>
                      <a:pt x="123" y="213"/>
                    </a:lnTo>
                    <a:lnTo>
                      <a:pt x="123" y="217"/>
                    </a:lnTo>
                    <a:lnTo>
                      <a:pt x="125" y="222"/>
                    </a:lnTo>
                    <a:lnTo>
                      <a:pt x="125" y="226"/>
                    </a:lnTo>
                    <a:lnTo>
                      <a:pt x="125" y="232"/>
                    </a:lnTo>
                    <a:lnTo>
                      <a:pt x="126" y="236"/>
                    </a:lnTo>
                    <a:lnTo>
                      <a:pt x="126" y="240"/>
                    </a:lnTo>
                    <a:lnTo>
                      <a:pt x="126" y="244"/>
                    </a:lnTo>
                    <a:lnTo>
                      <a:pt x="126" y="247"/>
                    </a:lnTo>
                    <a:lnTo>
                      <a:pt x="126" y="251"/>
                    </a:lnTo>
                    <a:lnTo>
                      <a:pt x="126" y="253"/>
                    </a:lnTo>
                    <a:lnTo>
                      <a:pt x="126" y="257"/>
                    </a:lnTo>
                    <a:lnTo>
                      <a:pt x="126" y="259"/>
                    </a:lnTo>
                    <a:lnTo>
                      <a:pt x="125" y="261"/>
                    </a:lnTo>
                    <a:lnTo>
                      <a:pt x="125" y="263"/>
                    </a:lnTo>
                    <a:lnTo>
                      <a:pt x="123" y="265"/>
                    </a:lnTo>
                    <a:lnTo>
                      <a:pt x="123" y="267"/>
                    </a:lnTo>
                    <a:lnTo>
                      <a:pt x="121" y="269"/>
                    </a:lnTo>
                    <a:lnTo>
                      <a:pt x="119" y="269"/>
                    </a:lnTo>
                    <a:lnTo>
                      <a:pt x="117" y="269"/>
                    </a:lnTo>
                    <a:lnTo>
                      <a:pt x="115" y="269"/>
                    </a:lnTo>
                    <a:lnTo>
                      <a:pt x="113" y="269"/>
                    </a:lnTo>
                    <a:lnTo>
                      <a:pt x="111" y="267"/>
                    </a:lnTo>
                    <a:lnTo>
                      <a:pt x="109" y="267"/>
                    </a:lnTo>
                    <a:lnTo>
                      <a:pt x="107" y="265"/>
                    </a:lnTo>
                    <a:lnTo>
                      <a:pt x="103" y="263"/>
                    </a:lnTo>
                    <a:lnTo>
                      <a:pt x="101" y="261"/>
                    </a:lnTo>
                    <a:lnTo>
                      <a:pt x="100" y="257"/>
                    </a:lnTo>
                    <a:lnTo>
                      <a:pt x="98" y="255"/>
                    </a:lnTo>
                    <a:lnTo>
                      <a:pt x="94" y="251"/>
                    </a:lnTo>
                    <a:lnTo>
                      <a:pt x="92" y="247"/>
                    </a:lnTo>
                    <a:lnTo>
                      <a:pt x="90" y="245"/>
                    </a:lnTo>
                    <a:lnTo>
                      <a:pt x="86" y="242"/>
                    </a:lnTo>
                    <a:lnTo>
                      <a:pt x="84" y="238"/>
                    </a:lnTo>
                    <a:lnTo>
                      <a:pt x="80" y="234"/>
                    </a:lnTo>
                    <a:lnTo>
                      <a:pt x="78" y="228"/>
                    </a:lnTo>
                    <a:lnTo>
                      <a:pt x="77" y="224"/>
                    </a:lnTo>
                    <a:lnTo>
                      <a:pt x="75" y="221"/>
                    </a:lnTo>
                    <a:lnTo>
                      <a:pt x="71" y="215"/>
                    </a:lnTo>
                    <a:lnTo>
                      <a:pt x="69" y="211"/>
                    </a:lnTo>
                    <a:lnTo>
                      <a:pt x="67" y="205"/>
                    </a:lnTo>
                    <a:lnTo>
                      <a:pt x="63" y="201"/>
                    </a:lnTo>
                    <a:lnTo>
                      <a:pt x="61" y="196"/>
                    </a:lnTo>
                    <a:lnTo>
                      <a:pt x="59" y="190"/>
                    </a:lnTo>
                    <a:lnTo>
                      <a:pt x="57" y="186"/>
                    </a:lnTo>
                    <a:lnTo>
                      <a:pt x="55" y="180"/>
                    </a:lnTo>
                    <a:lnTo>
                      <a:pt x="54" y="174"/>
                    </a:lnTo>
                    <a:lnTo>
                      <a:pt x="52" y="171"/>
                    </a:lnTo>
                    <a:lnTo>
                      <a:pt x="50" y="165"/>
                    </a:lnTo>
                    <a:lnTo>
                      <a:pt x="48" y="159"/>
                    </a:lnTo>
                    <a:lnTo>
                      <a:pt x="46" y="155"/>
                    </a:lnTo>
                    <a:lnTo>
                      <a:pt x="46" y="149"/>
                    </a:lnTo>
                    <a:lnTo>
                      <a:pt x="44" y="146"/>
                    </a:lnTo>
                    <a:lnTo>
                      <a:pt x="42" y="140"/>
                    </a:lnTo>
                    <a:lnTo>
                      <a:pt x="42" y="136"/>
                    </a:lnTo>
                    <a:lnTo>
                      <a:pt x="40" y="130"/>
                    </a:lnTo>
                    <a:lnTo>
                      <a:pt x="40" y="126"/>
                    </a:lnTo>
                    <a:lnTo>
                      <a:pt x="38" y="121"/>
                    </a:lnTo>
                    <a:lnTo>
                      <a:pt x="38" y="117"/>
                    </a:lnTo>
                    <a:lnTo>
                      <a:pt x="36" y="111"/>
                    </a:lnTo>
                    <a:lnTo>
                      <a:pt x="34" y="105"/>
                    </a:lnTo>
                    <a:lnTo>
                      <a:pt x="32" y="101"/>
                    </a:lnTo>
                    <a:lnTo>
                      <a:pt x="32" y="96"/>
                    </a:lnTo>
                    <a:lnTo>
                      <a:pt x="31" y="90"/>
                    </a:lnTo>
                    <a:lnTo>
                      <a:pt x="29" y="84"/>
                    </a:lnTo>
                    <a:lnTo>
                      <a:pt x="27" y="78"/>
                    </a:lnTo>
                    <a:lnTo>
                      <a:pt x="25" y="73"/>
                    </a:lnTo>
                    <a:lnTo>
                      <a:pt x="23" y="69"/>
                    </a:lnTo>
                    <a:lnTo>
                      <a:pt x="23" y="63"/>
                    </a:lnTo>
                    <a:lnTo>
                      <a:pt x="21" y="57"/>
                    </a:lnTo>
                    <a:lnTo>
                      <a:pt x="19" y="52"/>
                    </a:lnTo>
                    <a:lnTo>
                      <a:pt x="17" y="48"/>
                    </a:lnTo>
                    <a:lnTo>
                      <a:pt x="15" y="42"/>
                    </a:lnTo>
                    <a:lnTo>
                      <a:pt x="13" y="38"/>
                    </a:lnTo>
                    <a:lnTo>
                      <a:pt x="11" y="32"/>
                    </a:lnTo>
                    <a:lnTo>
                      <a:pt x="11" y="29"/>
                    </a:lnTo>
                    <a:lnTo>
                      <a:pt x="9" y="25"/>
                    </a:lnTo>
                    <a:lnTo>
                      <a:pt x="7" y="21"/>
                    </a:lnTo>
                    <a:lnTo>
                      <a:pt x="7" y="17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7" y="5"/>
                    </a:lnTo>
                    <a:lnTo>
                      <a:pt x="21" y="9"/>
                    </a:lnTo>
                    <a:lnTo>
                      <a:pt x="25" y="13"/>
                    </a:lnTo>
                    <a:lnTo>
                      <a:pt x="27" y="17"/>
                    </a:lnTo>
                    <a:lnTo>
                      <a:pt x="31" y="23"/>
                    </a:lnTo>
                    <a:lnTo>
                      <a:pt x="34" y="27"/>
                    </a:lnTo>
                    <a:lnTo>
                      <a:pt x="38" y="32"/>
                    </a:lnTo>
                    <a:lnTo>
                      <a:pt x="42" y="38"/>
                    </a:lnTo>
                    <a:lnTo>
                      <a:pt x="48" y="44"/>
                    </a:lnTo>
                    <a:lnTo>
                      <a:pt x="52" y="50"/>
                    </a:lnTo>
                    <a:lnTo>
                      <a:pt x="55" y="57"/>
                    </a:lnTo>
                    <a:lnTo>
                      <a:pt x="59" y="63"/>
                    </a:lnTo>
                    <a:lnTo>
                      <a:pt x="63" y="71"/>
                    </a:lnTo>
                    <a:lnTo>
                      <a:pt x="67" y="78"/>
                    </a:lnTo>
                    <a:lnTo>
                      <a:pt x="71" y="84"/>
                    </a:lnTo>
                    <a:lnTo>
                      <a:pt x="75" y="92"/>
                    </a:lnTo>
                    <a:lnTo>
                      <a:pt x="78" y="100"/>
                    </a:lnTo>
                    <a:lnTo>
                      <a:pt x="82" y="107"/>
                    </a:lnTo>
                    <a:lnTo>
                      <a:pt x="86" y="115"/>
                    </a:lnTo>
                    <a:lnTo>
                      <a:pt x="90" y="121"/>
                    </a:lnTo>
                    <a:lnTo>
                      <a:pt x="94" y="128"/>
                    </a:lnTo>
                    <a:lnTo>
                      <a:pt x="96" y="136"/>
                    </a:lnTo>
                    <a:lnTo>
                      <a:pt x="100" y="142"/>
                    </a:lnTo>
                    <a:lnTo>
                      <a:pt x="101" y="149"/>
                    </a:lnTo>
                    <a:lnTo>
                      <a:pt x="105" y="155"/>
                    </a:lnTo>
                    <a:lnTo>
                      <a:pt x="107" y="163"/>
                    </a:lnTo>
                    <a:lnTo>
                      <a:pt x="109" y="169"/>
                    </a:lnTo>
                    <a:close/>
                  </a:path>
                </a:pathLst>
              </a:custGeom>
              <a:solidFill>
                <a:srgbClr val="358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61" name="Freeform 937"/>
              <p:cNvSpPr>
                <a:spLocks noChangeAspect="1"/>
              </p:cNvSpPr>
              <p:nvPr/>
            </p:nvSpPr>
            <p:spPr bwMode="auto">
              <a:xfrm>
                <a:off x="1789" y="3730"/>
                <a:ext cx="83" cy="162"/>
              </a:xfrm>
              <a:custGeom>
                <a:avLst/>
                <a:gdLst>
                  <a:gd name="T0" fmla="*/ 4 w 109"/>
                  <a:gd name="T1" fmla="*/ 2 h 232"/>
                  <a:gd name="T2" fmla="*/ 4 w 109"/>
                  <a:gd name="T3" fmla="*/ 2 h 232"/>
                  <a:gd name="T4" fmla="*/ 4 w 109"/>
                  <a:gd name="T5" fmla="*/ 2 h 232"/>
                  <a:gd name="T6" fmla="*/ 4 w 109"/>
                  <a:gd name="T7" fmla="*/ 2 h 232"/>
                  <a:gd name="T8" fmla="*/ 4 w 109"/>
                  <a:gd name="T9" fmla="*/ 2 h 232"/>
                  <a:gd name="T10" fmla="*/ 4 w 109"/>
                  <a:gd name="T11" fmla="*/ 3 h 232"/>
                  <a:gd name="T12" fmla="*/ 4 w 109"/>
                  <a:gd name="T13" fmla="*/ 3 h 232"/>
                  <a:gd name="T14" fmla="*/ 4 w 109"/>
                  <a:gd name="T15" fmla="*/ 3 h 232"/>
                  <a:gd name="T16" fmla="*/ 4 w 109"/>
                  <a:gd name="T17" fmla="*/ 3 h 232"/>
                  <a:gd name="T18" fmla="*/ 4 w 109"/>
                  <a:gd name="T19" fmla="*/ 3 h 232"/>
                  <a:gd name="T20" fmla="*/ 4 w 109"/>
                  <a:gd name="T21" fmla="*/ 3 h 232"/>
                  <a:gd name="T22" fmla="*/ 4 w 109"/>
                  <a:gd name="T23" fmla="*/ 3 h 232"/>
                  <a:gd name="T24" fmla="*/ 4 w 109"/>
                  <a:gd name="T25" fmla="*/ 3 h 232"/>
                  <a:gd name="T26" fmla="*/ 4 w 109"/>
                  <a:gd name="T27" fmla="*/ 3 h 232"/>
                  <a:gd name="T28" fmla="*/ 4 w 109"/>
                  <a:gd name="T29" fmla="*/ 3 h 232"/>
                  <a:gd name="T30" fmla="*/ 4 w 109"/>
                  <a:gd name="T31" fmla="*/ 3 h 232"/>
                  <a:gd name="T32" fmla="*/ 4 w 109"/>
                  <a:gd name="T33" fmla="*/ 3 h 232"/>
                  <a:gd name="T34" fmla="*/ 3 w 109"/>
                  <a:gd name="T35" fmla="*/ 3 h 232"/>
                  <a:gd name="T36" fmla="*/ 3 w 109"/>
                  <a:gd name="T37" fmla="*/ 3 h 232"/>
                  <a:gd name="T38" fmla="*/ 3 w 109"/>
                  <a:gd name="T39" fmla="*/ 3 h 232"/>
                  <a:gd name="T40" fmla="*/ 3 w 109"/>
                  <a:gd name="T41" fmla="*/ 3 h 232"/>
                  <a:gd name="T42" fmla="*/ 3 w 109"/>
                  <a:gd name="T43" fmla="*/ 3 h 232"/>
                  <a:gd name="T44" fmla="*/ 2 w 109"/>
                  <a:gd name="T45" fmla="*/ 2 h 232"/>
                  <a:gd name="T46" fmla="*/ 2 w 109"/>
                  <a:gd name="T47" fmla="*/ 2 h 232"/>
                  <a:gd name="T48" fmla="*/ 2 w 109"/>
                  <a:gd name="T49" fmla="*/ 2 h 232"/>
                  <a:gd name="T50" fmla="*/ 2 w 109"/>
                  <a:gd name="T51" fmla="*/ 2 h 232"/>
                  <a:gd name="T52" fmla="*/ 2 w 109"/>
                  <a:gd name="T53" fmla="*/ 2 h 232"/>
                  <a:gd name="T54" fmla="*/ 2 w 109"/>
                  <a:gd name="T55" fmla="*/ 2 h 232"/>
                  <a:gd name="T56" fmla="*/ 2 w 109"/>
                  <a:gd name="T57" fmla="*/ 2 h 232"/>
                  <a:gd name="T58" fmla="*/ 2 w 109"/>
                  <a:gd name="T59" fmla="*/ 1 h 232"/>
                  <a:gd name="T60" fmla="*/ 2 w 109"/>
                  <a:gd name="T61" fmla="*/ 1 h 232"/>
                  <a:gd name="T62" fmla="*/ 2 w 109"/>
                  <a:gd name="T63" fmla="*/ 1 h 232"/>
                  <a:gd name="T64" fmla="*/ 2 w 109"/>
                  <a:gd name="T65" fmla="*/ 1 h 232"/>
                  <a:gd name="T66" fmla="*/ 2 w 109"/>
                  <a:gd name="T67" fmla="*/ 1 h 232"/>
                  <a:gd name="T68" fmla="*/ 2 w 109"/>
                  <a:gd name="T69" fmla="*/ 1 h 232"/>
                  <a:gd name="T70" fmla="*/ 2 w 109"/>
                  <a:gd name="T71" fmla="*/ 1 h 232"/>
                  <a:gd name="T72" fmla="*/ 2 w 109"/>
                  <a:gd name="T73" fmla="*/ 1 h 232"/>
                  <a:gd name="T74" fmla="*/ 2 w 109"/>
                  <a:gd name="T75" fmla="*/ 1 h 232"/>
                  <a:gd name="T76" fmla="*/ 2 w 109"/>
                  <a:gd name="T77" fmla="*/ 1 h 232"/>
                  <a:gd name="T78" fmla="*/ 2 w 109"/>
                  <a:gd name="T79" fmla="*/ 1 h 232"/>
                  <a:gd name="T80" fmla="*/ 2 w 109"/>
                  <a:gd name="T81" fmla="*/ 1 h 232"/>
                  <a:gd name="T82" fmla="*/ 2 w 109"/>
                  <a:gd name="T83" fmla="*/ 1 h 232"/>
                  <a:gd name="T84" fmla="*/ 2 w 109"/>
                  <a:gd name="T85" fmla="*/ 1 h 232"/>
                  <a:gd name="T86" fmla="*/ 2 w 109"/>
                  <a:gd name="T87" fmla="*/ 1 h 232"/>
                  <a:gd name="T88" fmla="*/ 2 w 109"/>
                  <a:gd name="T89" fmla="*/ 1 h 232"/>
                  <a:gd name="T90" fmla="*/ 2 w 109"/>
                  <a:gd name="T91" fmla="*/ 1 h 232"/>
                  <a:gd name="T92" fmla="*/ 0 w 109"/>
                  <a:gd name="T93" fmla="*/ 0 h 232"/>
                  <a:gd name="T94" fmla="*/ 2 w 109"/>
                  <a:gd name="T95" fmla="*/ 0 h 232"/>
                  <a:gd name="T96" fmla="*/ 2 w 109"/>
                  <a:gd name="T97" fmla="*/ 1 h 232"/>
                  <a:gd name="T98" fmla="*/ 2 w 109"/>
                  <a:gd name="T99" fmla="*/ 1 h 232"/>
                  <a:gd name="T100" fmla="*/ 2 w 109"/>
                  <a:gd name="T101" fmla="*/ 1 h 232"/>
                  <a:gd name="T102" fmla="*/ 2 w 109"/>
                  <a:gd name="T103" fmla="*/ 1 h 232"/>
                  <a:gd name="T104" fmla="*/ 2 w 109"/>
                  <a:gd name="T105" fmla="*/ 1 h 232"/>
                  <a:gd name="T106" fmla="*/ 2 w 109"/>
                  <a:gd name="T107" fmla="*/ 1 h 232"/>
                  <a:gd name="T108" fmla="*/ 2 w 109"/>
                  <a:gd name="T109" fmla="*/ 1 h 232"/>
                  <a:gd name="T110" fmla="*/ 2 w 109"/>
                  <a:gd name="T111" fmla="*/ 1 h 232"/>
                  <a:gd name="T112" fmla="*/ 2 w 109"/>
                  <a:gd name="T113" fmla="*/ 1 h 232"/>
                  <a:gd name="T114" fmla="*/ 3 w 109"/>
                  <a:gd name="T115" fmla="*/ 1 h 232"/>
                  <a:gd name="T116" fmla="*/ 3 w 109"/>
                  <a:gd name="T117" fmla="*/ 1 h 232"/>
                  <a:gd name="T118" fmla="*/ 3 w 109"/>
                  <a:gd name="T119" fmla="*/ 1 h 232"/>
                  <a:gd name="T120" fmla="*/ 3 w 109"/>
                  <a:gd name="T121" fmla="*/ 1 h 232"/>
                  <a:gd name="T122" fmla="*/ 4 w 109"/>
                  <a:gd name="T123" fmla="*/ 1 h 232"/>
                  <a:gd name="T124" fmla="*/ 4 w 109"/>
                  <a:gd name="T125" fmla="*/ 2 h 23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9"/>
                  <a:gd name="T190" fmla="*/ 0 h 232"/>
                  <a:gd name="T191" fmla="*/ 109 w 109"/>
                  <a:gd name="T192" fmla="*/ 232 h 23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9" h="232">
                    <a:moveTo>
                      <a:pt x="94" y="146"/>
                    </a:moveTo>
                    <a:lnTo>
                      <a:pt x="96" y="151"/>
                    </a:lnTo>
                    <a:lnTo>
                      <a:pt x="98" y="155"/>
                    </a:lnTo>
                    <a:lnTo>
                      <a:pt x="100" y="161"/>
                    </a:lnTo>
                    <a:lnTo>
                      <a:pt x="101" y="165"/>
                    </a:lnTo>
                    <a:lnTo>
                      <a:pt x="101" y="171"/>
                    </a:lnTo>
                    <a:lnTo>
                      <a:pt x="103" y="174"/>
                    </a:lnTo>
                    <a:lnTo>
                      <a:pt x="105" y="180"/>
                    </a:lnTo>
                    <a:lnTo>
                      <a:pt x="105" y="184"/>
                    </a:lnTo>
                    <a:lnTo>
                      <a:pt x="107" y="188"/>
                    </a:lnTo>
                    <a:lnTo>
                      <a:pt x="107" y="192"/>
                    </a:lnTo>
                    <a:lnTo>
                      <a:pt x="107" y="196"/>
                    </a:lnTo>
                    <a:lnTo>
                      <a:pt x="109" y="199"/>
                    </a:lnTo>
                    <a:lnTo>
                      <a:pt x="109" y="203"/>
                    </a:lnTo>
                    <a:lnTo>
                      <a:pt x="109" y="207"/>
                    </a:lnTo>
                    <a:lnTo>
                      <a:pt x="109" y="211"/>
                    </a:lnTo>
                    <a:lnTo>
                      <a:pt x="109" y="213"/>
                    </a:lnTo>
                    <a:lnTo>
                      <a:pt x="109" y="217"/>
                    </a:lnTo>
                    <a:lnTo>
                      <a:pt x="109" y="219"/>
                    </a:lnTo>
                    <a:lnTo>
                      <a:pt x="109" y="222"/>
                    </a:lnTo>
                    <a:lnTo>
                      <a:pt x="109" y="224"/>
                    </a:lnTo>
                    <a:lnTo>
                      <a:pt x="109" y="226"/>
                    </a:lnTo>
                    <a:lnTo>
                      <a:pt x="107" y="228"/>
                    </a:lnTo>
                    <a:lnTo>
                      <a:pt x="107" y="230"/>
                    </a:lnTo>
                    <a:lnTo>
                      <a:pt x="105" y="230"/>
                    </a:lnTo>
                    <a:lnTo>
                      <a:pt x="105" y="232"/>
                    </a:lnTo>
                    <a:lnTo>
                      <a:pt x="103" y="232"/>
                    </a:lnTo>
                    <a:lnTo>
                      <a:pt x="101" y="232"/>
                    </a:lnTo>
                    <a:lnTo>
                      <a:pt x="100" y="232"/>
                    </a:lnTo>
                    <a:lnTo>
                      <a:pt x="98" y="232"/>
                    </a:lnTo>
                    <a:lnTo>
                      <a:pt x="96" y="232"/>
                    </a:lnTo>
                    <a:lnTo>
                      <a:pt x="94" y="230"/>
                    </a:lnTo>
                    <a:lnTo>
                      <a:pt x="92" y="228"/>
                    </a:lnTo>
                    <a:lnTo>
                      <a:pt x="90" y="226"/>
                    </a:lnTo>
                    <a:lnTo>
                      <a:pt x="88" y="224"/>
                    </a:lnTo>
                    <a:lnTo>
                      <a:pt x="86" y="222"/>
                    </a:lnTo>
                    <a:lnTo>
                      <a:pt x="84" y="221"/>
                    </a:lnTo>
                    <a:lnTo>
                      <a:pt x="82" y="219"/>
                    </a:lnTo>
                    <a:lnTo>
                      <a:pt x="80" y="215"/>
                    </a:lnTo>
                    <a:lnTo>
                      <a:pt x="77" y="211"/>
                    </a:lnTo>
                    <a:lnTo>
                      <a:pt x="75" y="209"/>
                    </a:lnTo>
                    <a:lnTo>
                      <a:pt x="73" y="205"/>
                    </a:lnTo>
                    <a:lnTo>
                      <a:pt x="71" y="201"/>
                    </a:lnTo>
                    <a:lnTo>
                      <a:pt x="69" y="197"/>
                    </a:lnTo>
                    <a:lnTo>
                      <a:pt x="67" y="194"/>
                    </a:lnTo>
                    <a:lnTo>
                      <a:pt x="65" y="190"/>
                    </a:lnTo>
                    <a:lnTo>
                      <a:pt x="61" y="186"/>
                    </a:lnTo>
                    <a:lnTo>
                      <a:pt x="59" y="182"/>
                    </a:lnTo>
                    <a:lnTo>
                      <a:pt x="57" y="178"/>
                    </a:lnTo>
                    <a:lnTo>
                      <a:pt x="55" y="174"/>
                    </a:lnTo>
                    <a:lnTo>
                      <a:pt x="54" y="169"/>
                    </a:lnTo>
                    <a:lnTo>
                      <a:pt x="52" y="165"/>
                    </a:lnTo>
                    <a:lnTo>
                      <a:pt x="50" y="161"/>
                    </a:lnTo>
                    <a:lnTo>
                      <a:pt x="48" y="155"/>
                    </a:lnTo>
                    <a:lnTo>
                      <a:pt x="46" y="151"/>
                    </a:lnTo>
                    <a:lnTo>
                      <a:pt x="44" y="148"/>
                    </a:lnTo>
                    <a:lnTo>
                      <a:pt x="44" y="144"/>
                    </a:lnTo>
                    <a:lnTo>
                      <a:pt x="42" y="138"/>
                    </a:lnTo>
                    <a:lnTo>
                      <a:pt x="40" y="134"/>
                    </a:lnTo>
                    <a:lnTo>
                      <a:pt x="40" y="130"/>
                    </a:lnTo>
                    <a:lnTo>
                      <a:pt x="38" y="126"/>
                    </a:lnTo>
                    <a:lnTo>
                      <a:pt x="36" y="121"/>
                    </a:lnTo>
                    <a:lnTo>
                      <a:pt x="36" y="117"/>
                    </a:lnTo>
                    <a:lnTo>
                      <a:pt x="34" y="113"/>
                    </a:lnTo>
                    <a:lnTo>
                      <a:pt x="34" y="109"/>
                    </a:lnTo>
                    <a:lnTo>
                      <a:pt x="34" y="105"/>
                    </a:lnTo>
                    <a:lnTo>
                      <a:pt x="32" y="101"/>
                    </a:lnTo>
                    <a:lnTo>
                      <a:pt x="32" y="96"/>
                    </a:lnTo>
                    <a:lnTo>
                      <a:pt x="31" y="92"/>
                    </a:lnTo>
                    <a:lnTo>
                      <a:pt x="29" y="88"/>
                    </a:lnTo>
                    <a:lnTo>
                      <a:pt x="29" y="82"/>
                    </a:lnTo>
                    <a:lnTo>
                      <a:pt x="27" y="78"/>
                    </a:lnTo>
                    <a:lnTo>
                      <a:pt x="25" y="73"/>
                    </a:lnTo>
                    <a:lnTo>
                      <a:pt x="25" y="69"/>
                    </a:lnTo>
                    <a:lnTo>
                      <a:pt x="23" y="63"/>
                    </a:lnTo>
                    <a:lnTo>
                      <a:pt x="21" y="59"/>
                    </a:lnTo>
                    <a:lnTo>
                      <a:pt x="19" y="55"/>
                    </a:lnTo>
                    <a:lnTo>
                      <a:pt x="17" y="50"/>
                    </a:lnTo>
                    <a:lnTo>
                      <a:pt x="17" y="46"/>
                    </a:lnTo>
                    <a:lnTo>
                      <a:pt x="15" y="42"/>
                    </a:lnTo>
                    <a:lnTo>
                      <a:pt x="13" y="36"/>
                    </a:lnTo>
                    <a:lnTo>
                      <a:pt x="11" y="32"/>
                    </a:lnTo>
                    <a:lnTo>
                      <a:pt x="11" y="29"/>
                    </a:lnTo>
                    <a:lnTo>
                      <a:pt x="9" y="25"/>
                    </a:lnTo>
                    <a:lnTo>
                      <a:pt x="7" y="21"/>
                    </a:lnTo>
                    <a:lnTo>
                      <a:pt x="7" y="17"/>
                    </a:lnTo>
                    <a:lnTo>
                      <a:pt x="6" y="15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4"/>
                    </a:lnTo>
                    <a:lnTo>
                      <a:pt x="15" y="5"/>
                    </a:lnTo>
                    <a:lnTo>
                      <a:pt x="17" y="9"/>
                    </a:lnTo>
                    <a:lnTo>
                      <a:pt x="21" y="11"/>
                    </a:lnTo>
                    <a:lnTo>
                      <a:pt x="25" y="15"/>
                    </a:lnTo>
                    <a:lnTo>
                      <a:pt x="27" y="19"/>
                    </a:lnTo>
                    <a:lnTo>
                      <a:pt x="31" y="25"/>
                    </a:lnTo>
                    <a:lnTo>
                      <a:pt x="34" y="29"/>
                    </a:lnTo>
                    <a:lnTo>
                      <a:pt x="38" y="34"/>
                    </a:lnTo>
                    <a:lnTo>
                      <a:pt x="40" y="38"/>
                    </a:lnTo>
                    <a:lnTo>
                      <a:pt x="44" y="44"/>
                    </a:lnTo>
                    <a:lnTo>
                      <a:pt x="48" y="50"/>
                    </a:lnTo>
                    <a:lnTo>
                      <a:pt x="52" y="55"/>
                    </a:lnTo>
                    <a:lnTo>
                      <a:pt x="55" y="61"/>
                    </a:lnTo>
                    <a:lnTo>
                      <a:pt x="57" y="67"/>
                    </a:lnTo>
                    <a:lnTo>
                      <a:pt x="61" y="75"/>
                    </a:lnTo>
                    <a:lnTo>
                      <a:pt x="65" y="80"/>
                    </a:lnTo>
                    <a:lnTo>
                      <a:pt x="69" y="86"/>
                    </a:lnTo>
                    <a:lnTo>
                      <a:pt x="71" y="92"/>
                    </a:lnTo>
                    <a:lnTo>
                      <a:pt x="75" y="100"/>
                    </a:lnTo>
                    <a:lnTo>
                      <a:pt x="78" y="105"/>
                    </a:lnTo>
                    <a:lnTo>
                      <a:pt x="80" y="111"/>
                    </a:lnTo>
                    <a:lnTo>
                      <a:pt x="82" y="117"/>
                    </a:lnTo>
                    <a:lnTo>
                      <a:pt x="86" y="125"/>
                    </a:lnTo>
                    <a:lnTo>
                      <a:pt x="88" y="130"/>
                    </a:lnTo>
                    <a:lnTo>
                      <a:pt x="90" y="134"/>
                    </a:lnTo>
                    <a:lnTo>
                      <a:pt x="92" y="140"/>
                    </a:lnTo>
                    <a:lnTo>
                      <a:pt x="94" y="146"/>
                    </a:lnTo>
                    <a:close/>
                  </a:path>
                </a:pathLst>
              </a:custGeom>
              <a:solidFill>
                <a:srgbClr val="3084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62" name="Freeform 938"/>
              <p:cNvSpPr>
                <a:spLocks noChangeAspect="1"/>
              </p:cNvSpPr>
              <p:nvPr/>
            </p:nvSpPr>
            <p:spPr bwMode="auto">
              <a:xfrm>
                <a:off x="1791" y="3731"/>
                <a:ext cx="68" cy="136"/>
              </a:xfrm>
              <a:custGeom>
                <a:avLst/>
                <a:gdLst>
                  <a:gd name="T0" fmla="*/ 3 w 90"/>
                  <a:gd name="T1" fmla="*/ 2 h 194"/>
                  <a:gd name="T2" fmla="*/ 3 w 90"/>
                  <a:gd name="T3" fmla="*/ 2 h 194"/>
                  <a:gd name="T4" fmla="*/ 3 w 90"/>
                  <a:gd name="T5" fmla="*/ 2 h 194"/>
                  <a:gd name="T6" fmla="*/ 3 w 90"/>
                  <a:gd name="T7" fmla="*/ 2 h 194"/>
                  <a:gd name="T8" fmla="*/ 4 w 90"/>
                  <a:gd name="T9" fmla="*/ 2 h 194"/>
                  <a:gd name="T10" fmla="*/ 4 w 90"/>
                  <a:gd name="T11" fmla="*/ 3 h 194"/>
                  <a:gd name="T12" fmla="*/ 4 w 90"/>
                  <a:gd name="T13" fmla="*/ 3 h 194"/>
                  <a:gd name="T14" fmla="*/ 4 w 90"/>
                  <a:gd name="T15" fmla="*/ 3 h 194"/>
                  <a:gd name="T16" fmla="*/ 4 w 90"/>
                  <a:gd name="T17" fmla="*/ 3 h 194"/>
                  <a:gd name="T18" fmla="*/ 4 w 90"/>
                  <a:gd name="T19" fmla="*/ 3 h 194"/>
                  <a:gd name="T20" fmla="*/ 4 w 90"/>
                  <a:gd name="T21" fmla="*/ 3 h 194"/>
                  <a:gd name="T22" fmla="*/ 3 w 90"/>
                  <a:gd name="T23" fmla="*/ 3 h 194"/>
                  <a:gd name="T24" fmla="*/ 3 w 90"/>
                  <a:gd name="T25" fmla="*/ 3 h 194"/>
                  <a:gd name="T26" fmla="*/ 3 w 90"/>
                  <a:gd name="T27" fmla="*/ 3 h 194"/>
                  <a:gd name="T28" fmla="*/ 3 w 90"/>
                  <a:gd name="T29" fmla="*/ 3 h 194"/>
                  <a:gd name="T30" fmla="*/ 3 w 90"/>
                  <a:gd name="T31" fmla="*/ 3 h 194"/>
                  <a:gd name="T32" fmla="*/ 3 w 90"/>
                  <a:gd name="T33" fmla="*/ 3 h 194"/>
                  <a:gd name="T34" fmla="*/ 2 w 90"/>
                  <a:gd name="T35" fmla="*/ 3 h 194"/>
                  <a:gd name="T36" fmla="*/ 2 w 90"/>
                  <a:gd name="T37" fmla="*/ 3 h 194"/>
                  <a:gd name="T38" fmla="*/ 2 w 90"/>
                  <a:gd name="T39" fmla="*/ 3 h 194"/>
                  <a:gd name="T40" fmla="*/ 2 w 90"/>
                  <a:gd name="T41" fmla="*/ 2 h 194"/>
                  <a:gd name="T42" fmla="*/ 2 w 90"/>
                  <a:gd name="T43" fmla="*/ 2 h 194"/>
                  <a:gd name="T44" fmla="*/ 2 w 90"/>
                  <a:gd name="T45" fmla="*/ 2 h 194"/>
                  <a:gd name="T46" fmla="*/ 2 w 90"/>
                  <a:gd name="T47" fmla="*/ 2 h 194"/>
                  <a:gd name="T48" fmla="*/ 2 w 90"/>
                  <a:gd name="T49" fmla="*/ 2 h 194"/>
                  <a:gd name="T50" fmla="*/ 2 w 90"/>
                  <a:gd name="T51" fmla="*/ 2 h 194"/>
                  <a:gd name="T52" fmla="*/ 2 w 90"/>
                  <a:gd name="T53" fmla="*/ 2 h 194"/>
                  <a:gd name="T54" fmla="*/ 2 w 90"/>
                  <a:gd name="T55" fmla="*/ 1 h 194"/>
                  <a:gd name="T56" fmla="*/ 2 w 90"/>
                  <a:gd name="T57" fmla="*/ 1 h 194"/>
                  <a:gd name="T58" fmla="*/ 2 w 90"/>
                  <a:gd name="T59" fmla="*/ 1 h 194"/>
                  <a:gd name="T60" fmla="*/ 2 w 90"/>
                  <a:gd name="T61" fmla="*/ 1 h 194"/>
                  <a:gd name="T62" fmla="*/ 2 w 90"/>
                  <a:gd name="T63" fmla="*/ 1 h 194"/>
                  <a:gd name="T64" fmla="*/ 2 w 90"/>
                  <a:gd name="T65" fmla="*/ 1 h 194"/>
                  <a:gd name="T66" fmla="*/ 2 w 90"/>
                  <a:gd name="T67" fmla="*/ 1 h 194"/>
                  <a:gd name="T68" fmla="*/ 2 w 90"/>
                  <a:gd name="T69" fmla="*/ 1 h 194"/>
                  <a:gd name="T70" fmla="*/ 2 w 90"/>
                  <a:gd name="T71" fmla="*/ 1 h 194"/>
                  <a:gd name="T72" fmla="*/ 2 w 90"/>
                  <a:gd name="T73" fmla="*/ 1 h 194"/>
                  <a:gd name="T74" fmla="*/ 2 w 90"/>
                  <a:gd name="T75" fmla="*/ 1 h 194"/>
                  <a:gd name="T76" fmla="*/ 2 w 90"/>
                  <a:gd name="T77" fmla="*/ 1 h 194"/>
                  <a:gd name="T78" fmla="*/ 2 w 90"/>
                  <a:gd name="T79" fmla="*/ 1 h 194"/>
                  <a:gd name="T80" fmla="*/ 2 w 90"/>
                  <a:gd name="T81" fmla="*/ 1 h 194"/>
                  <a:gd name="T82" fmla="*/ 2 w 90"/>
                  <a:gd name="T83" fmla="*/ 1 h 194"/>
                  <a:gd name="T84" fmla="*/ 2 w 90"/>
                  <a:gd name="T85" fmla="*/ 1 h 194"/>
                  <a:gd name="T86" fmla="*/ 2 w 90"/>
                  <a:gd name="T87" fmla="*/ 1 h 194"/>
                  <a:gd name="T88" fmla="*/ 0 w 90"/>
                  <a:gd name="T89" fmla="*/ 0 h 194"/>
                  <a:gd name="T90" fmla="*/ 2 w 90"/>
                  <a:gd name="T91" fmla="*/ 0 h 194"/>
                  <a:gd name="T92" fmla="*/ 2 w 90"/>
                  <a:gd name="T93" fmla="*/ 1 h 194"/>
                  <a:gd name="T94" fmla="*/ 2 w 90"/>
                  <a:gd name="T95" fmla="*/ 1 h 194"/>
                  <a:gd name="T96" fmla="*/ 2 w 90"/>
                  <a:gd name="T97" fmla="*/ 1 h 194"/>
                  <a:gd name="T98" fmla="*/ 2 w 90"/>
                  <a:gd name="T99" fmla="*/ 1 h 194"/>
                  <a:gd name="T100" fmla="*/ 2 w 90"/>
                  <a:gd name="T101" fmla="*/ 1 h 194"/>
                  <a:gd name="T102" fmla="*/ 2 w 90"/>
                  <a:gd name="T103" fmla="*/ 1 h 194"/>
                  <a:gd name="T104" fmla="*/ 2 w 90"/>
                  <a:gd name="T105" fmla="*/ 1 h 194"/>
                  <a:gd name="T106" fmla="*/ 2 w 90"/>
                  <a:gd name="T107" fmla="*/ 1 h 194"/>
                  <a:gd name="T108" fmla="*/ 2 w 90"/>
                  <a:gd name="T109" fmla="*/ 1 h 194"/>
                  <a:gd name="T110" fmla="*/ 2 w 90"/>
                  <a:gd name="T111" fmla="*/ 1 h 194"/>
                  <a:gd name="T112" fmla="*/ 2 w 90"/>
                  <a:gd name="T113" fmla="*/ 1 h 194"/>
                  <a:gd name="T114" fmla="*/ 3 w 90"/>
                  <a:gd name="T115" fmla="*/ 1 h 194"/>
                  <a:gd name="T116" fmla="*/ 3 w 90"/>
                  <a:gd name="T117" fmla="*/ 1 h 194"/>
                  <a:gd name="T118" fmla="*/ 3 w 90"/>
                  <a:gd name="T119" fmla="*/ 2 h 19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90"/>
                  <a:gd name="T181" fmla="*/ 0 h 194"/>
                  <a:gd name="T182" fmla="*/ 90 w 90"/>
                  <a:gd name="T183" fmla="*/ 194 h 19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90" h="194">
                    <a:moveTo>
                      <a:pt x="78" y="121"/>
                    </a:moveTo>
                    <a:lnTo>
                      <a:pt x="80" y="126"/>
                    </a:lnTo>
                    <a:lnTo>
                      <a:pt x="80" y="130"/>
                    </a:lnTo>
                    <a:lnTo>
                      <a:pt x="82" y="134"/>
                    </a:lnTo>
                    <a:lnTo>
                      <a:pt x="84" y="138"/>
                    </a:lnTo>
                    <a:lnTo>
                      <a:pt x="84" y="142"/>
                    </a:lnTo>
                    <a:lnTo>
                      <a:pt x="86" y="146"/>
                    </a:lnTo>
                    <a:lnTo>
                      <a:pt x="86" y="149"/>
                    </a:lnTo>
                    <a:lnTo>
                      <a:pt x="88" y="153"/>
                    </a:lnTo>
                    <a:lnTo>
                      <a:pt x="88" y="157"/>
                    </a:lnTo>
                    <a:lnTo>
                      <a:pt x="88" y="161"/>
                    </a:lnTo>
                    <a:lnTo>
                      <a:pt x="90" y="165"/>
                    </a:lnTo>
                    <a:lnTo>
                      <a:pt x="90" y="167"/>
                    </a:lnTo>
                    <a:lnTo>
                      <a:pt x="90" y="171"/>
                    </a:lnTo>
                    <a:lnTo>
                      <a:pt x="90" y="172"/>
                    </a:lnTo>
                    <a:lnTo>
                      <a:pt x="90" y="176"/>
                    </a:lnTo>
                    <a:lnTo>
                      <a:pt x="90" y="178"/>
                    </a:lnTo>
                    <a:lnTo>
                      <a:pt x="90" y="180"/>
                    </a:lnTo>
                    <a:lnTo>
                      <a:pt x="90" y="184"/>
                    </a:lnTo>
                    <a:lnTo>
                      <a:pt x="90" y="186"/>
                    </a:lnTo>
                    <a:lnTo>
                      <a:pt x="90" y="188"/>
                    </a:lnTo>
                    <a:lnTo>
                      <a:pt x="90" y="190"/>
                    </a:lnTo>
                    <a:lnTo>
                      <a:pt x="88" y="192"/>
                    </a:lnTo>
                    <a:lnTo>
                      <a:pt x="86" y="194"/>
                    </a:lnTo>
                    <a:lnTo>
                      <a:pt x="84" y="194"/>
                    </a:lnTo>
                    <a:lnTo>
                      <a:pt x="82" y="194"/>
                    </a:lnTo>
                    <a:lnTo>
                      <a:pt x="80" y="194"/>
                    </a:lnTo>
                    <a:lnTo>
                      <a:pt x="78" y="194"/>
                    </a:lnTo>
                    <a:lnTo>
                      <a:pt x="78" y="192"/>
                    </a:lnTo>
                    <a:lnTo>
                      <a:pt x="76" y="192"/>
                    </a:lnTo>
                    <a:lnTo>
                      <a:pt x="75" y="190"/>
                    </a:lnTo>
                    <a:lnTo>
                      <a:pt x="73" y="188"/>
                    </a:lnTo>
                    <a:lnTo>
                      <a:pt x="71" y="186"/>
                    </a:lnTo>
                    <a:lnTo>
                      <a:pt x="69" y="184"/>
                    </a:lnTo>
                    <a:lnTo>
                      <a:pt x="67" y="182"/>
                    </a:lnTo>
                    <a:lnTo>
                      <a:pt x="65" y="180"/>
                    </a:lnTo>
                    <a:lnTo>
                      <a:pt x="63" y="176"/>
                    </a:lnTo>
                    <a:lnTo>
                      <a:pt x="61" y="174"/>
                    </a:lnTo>
                    <a:lnTo>
                      <a:pt x="59" y="171"/>
                    </a:lnTo>
                    <a:lnTo>
                      <a:pt x="57" y="169"/>
                    </a:lnTo>
                    <a:lnTo>
                      <a:pt x="55" y="165"/>
                    </a:lnTo>
                    <a:lnTo>
                      <a:pt x="53" y="163"/>
                    </a:lnTo>
                    <a:lnTo>
                      <a:pt x="52" y="159"/>
                    </a:lnTo>
                    <a:lnTo>
                      <a:pt x="50" y="155"/>
                    </a:lnTo>
                    <a:lnTo>
                      <a:pt x="50" y="151"/>
                    </a:lnTo>
                    <a:lnTo>
                      <a:pt x="48" y="147"/>
                    </a:lnTo>
                    <a:lnTo>
                      <a:pt x="46" y="146"/>
                    </a:lnTo>
                    <a:lnTo>
                      <a:pt x="44" y="142"/>
                    </a:lnTo>
                    <a:lnTo>
                      <a:pt x="42" y="138"/>
                    </a:lnTo>
                    <a:lnTo>
                      <a:pt x="40" y="134"/>
                    </a:lnTo>
                    <a:lnTo>
                      <a:pt x="38" y="130"/>
                    </a:lnTo>
                    <a:lnTo>
                      <a:pt x="38" y="126"/>
                    </a:lnTo>
                    <a:lnTo>
                      <a:pt x="36" y="123"/>
                    </a:lnTo>
                    <a:lnTo>
                      <a:pt x="34" y="119"/>
                    </a:lnTo>
                    <a:lnTo>
                      <a:pt x="34" y="115"/>
                    </a:lnTo>
                    <a:lnTo>
                      <a:pt x="32" y="111"/>
                    </a:lnTo>
                    <a:lnTo>
                      <a:pt x="30" y="107"/>
                    </a:lnTo>
                    <a:lnTo>
                      <a:pt x="30" y="105"/>
                    </a:lnTo>
                    <a:lnTo>
                      <a:pt x="30" y="101"/>
                    </a:lnTo>
                    <a:lnTo>
                      <a:pt x="29" y="98"/>
                    </a:lnTo>
                    <a:lnTo>
                      <a:pt x="29" y="94"/>
                    </a:lnTo>
                    <a:lnTo>
                      <a:pt x="27" y="90"/>
                    </a:lnTo>
                    <a:lnTo>
                      <a:pt x="27" y="88"/>
                    </a:lnTo>
                    <a:lnTo>
                      <a:pt x="27" y="84"/>
                    </a:lnTo>
                    <a:lnTo>
                      <a:pt x="25" y="80"/>
                    </a:lnTo>
                    <a:lnTo>
                      <a:pt x="25" y="76"/>
                    </a:lnTo>
                    <a:lnTo>
                      <a:pt x="23" y="73"/>
                    </a:lnTo>
                    <a:lnTo>
                      <a:pt x="23" y="69"/>
                    </a:lnTo>
                    <a:lnTo>
                      <a:pt x="21" y="65"/>
                    </a:lnTo>
                    <a:lnTo>
                      <a:pt x="19" y="61"/>
                    </a:lnTo>
                    <a:lnTo>
                      <a:pt x="19" y="57"/>
                    </a:lnTo>
                    <a:lnTo>
                      <a:pt x="17" y="53"/>
                    </a:lnTo>
                    <a:lnTo>
                      <a:pt x="17" y="50"/>
                    </a:lnTo>
                    <a:lnTo>
                      <a:pt x="15" y="46"/>
                    </a:lnTo>
                    <a:lnTo>
                      <a:pt x="13" y="42"/>
                    </a:lnTo>
                    <a:lnTo>
                      <a:pt x="13" y="38"/>
                    </a:lnTo>
                    <a:lnTo>
                      <a:pt x="11" y="34"/>
                    </a:lnTo>
                    <a:lnTo>
                      <a:pt x="9" y="30"/>
                    </a:lnTo>
                    <a:lnTo>
                      <a:pt x="9" y="27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5" y="17"/>
                    </a:lnTo>
                    <a:lnTo>
                      <a:pt x="5" y="15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3" y="5"/>
                    </a:lnTo>
                    <a:lnTo>
                      <a:pt x="17" y="9"/>
                    </a:lnTo>
                    <a:lnTo>
                      <a:pt x="19" y="11"/>
                    </a:lnTo>
                    <a:lnTo>
                      <a:pt x="21" y="15"/>
                    </a:lnTo>
                    <a:lnTo>
                      <a:pt x="25" y="19"/>
                    </a:lnTo>
                    <a:lnTo>
                      <a:pt x="27" y="23"/>
                    </a:lnTo>
                    <a:lnTo>
                      <a:pt x="30" y="27"/>
                    </a:lnTo>
                    <a:lnTo>
                      <a:pt x="32" y="30"/>
                    </a:lnTo>
                    <a:lnTo>
                      <a:pt x="36" y="36"/>
                    </a:lnTo>
                    <a:lnTo>
                      <a:pt x="38" y="40"/>
                    </a:lnTo>
                    <a:lnTo>
                      <a:pt x="42" y="46"/>
                    </a:lnTo>
                    <a:lnTo>
                      <a:pt x="44" y="50"/>
                    </a:lnTo>
                    <a:lnTo>
                      <a:pt x="48" y="55"/>
                    </a:lnTo>
                    <a:lnTo>
                      <a:pt x="50" y="61"/>
                    </a:lnTo>
                    <a:lnTo>
                      <a:pt x="53" y="67"/>
                    </a:lnTo>
                    <a:lnTo>
                      <a:pt x="55" y="71"/>
                    </a:lnTo>
                    <a:lnTo>
                      <a:pt x="59" y="76"/>
                    </a:lnTo>
                    <a:lnTo>
                      <a:pt x="61" y="82"/>
                    </a:lnTo>
                    <a:lnTo>
                      <a:pt x="63" y="88"/>
                    </a:lnTo>
                    <a:lnTo>
                      <a:pt x="67" y="92"/>
                    </a:lnTo>
                    <a:lnTo>
                      <a:pt x="69" y="98"/>
                    </a:lnTo>
                    <a:lnTo>
                      <a:pt x="71" y="103"/>
                    </a:lnTo>
                    <a:lnTo>
                      <a:pt x="73" y="107"/>
                    </a:lnTo>
                    <a:lnTo>
                      <a:pt x="75" y="113"/>
                    </a:lnTo>
                    <a:lnTo>
                      <a:pt x="76" y="117"/>
                    </a:lnTo>
                    <a:lnTo>
                      <a:pt x="78" y="121"/>
                    </a:lnTo>
                    <a:close/>
                  </a:path>
                </a:pathLst>
              </a:custGeom>
              <a:solidFill>
                <a:srgbClr val="2B7F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63" name="Freeform 939"/>
              <p:cNvSpPr>
                <a:spLocks noChangeAspect="1"/>
              </p:cNvSpPr>
              <p:nvPr/>
            </p:nvSpPr>
            <p:spPr bwMode="auto">
              <a:xfrm>
                <a:off x="1791" y="3731"/>
                <a:ext cx="55" cy="111"/>
              </a:xfrm>
              <a:custGeom>
                <a:avLst/>
                <a:gdLst>
                  <a:gd name="T0" fmla="*/ 2 w 73"/>
                  <a:gd name="T1" fmla="*/ 1 h 159"/>
                  <a:gd name="T2" fmla="*/ 3 w 73"/>
                  <a:gd name="T3" fmla="*/ 1 h 159"/>
                  <a:gd name="T4" fmla="*/ 3 w 73"/>
                  <a:gd name="T5" fmla="*/ 1 h 159"/>
                  <a:gd name="T6" fmla="*/ 3 w 73"/>
                  <a:gd name="T7" fmla="*/ 1 h 159"/>
                  <a:gd name="T8" fmla="*/ 3 w 73"/>
                  <a:gd name="T9" fmla="*/ 1 h 159"/>
                  <a:gd name="T10" fmla="*/ 3 w 73"/>
                  <a:gd name="T11" fmla="*/ 1 h 159"/>
                  <a:gd name="T12" fmla="*/ 3 w 73"/>
                  <a:gd name="T13" fmla="*/ 2 h 159"/>
                  <a:gd name="T14" fmla="*/ 3 w 73"/>
                  <a:gd name="T15" fmla="*/ 2 h 159"/>
                  <a:gd name="T16" fmla="*/ 3 w 73"/>
                  <a:gd name="T17" fmla="*/ 2 h 159"/>
                  <a:gd name="T18" fmla="*/ 3 w 73"/>
                  <a:gd name="T19" fmla="*/ 2 h 159"/>
                  <a:gd name="T20" fmla="*/ 3 w 73"/>
                  <a:gd name="T21" fmla="*/ 2 h 159"/>
                  <a:gd name="T22" fmla="*/ 3 w 73"/>
                  <a:gd name="T23" fmla="*/ 2 h 159"/>
                  <a:gd name="T24" fmla="*/ 3 w 73"/>
                  <a:gd name="T25" fmla="*/ 2 h 159"/>
                  <a:gd name="T26" fmla="*/ 2 w 73"/>
                  <a:gd name="T27" fmla="*/ 2 h 159"/>
                  <a:gd name="T28" fmla="*/ 2 w 73"/>
                  <a:gd name="T29" fmla="*/ 2 h 159"/>
                  <a:gd name="T30" fmla="*/ 2 w 73"/>
                  <a:gd name="T31" fmla="*/ 2 h 159"/>
                  <a:gd name="T32" fmla="*/ 2 w 73"/>
                  <a:gd name="T33" fmla="*/ 2 h 159"/>
                  <a:gd name="T34" fmla="*/ 2 w 73"/>
                  <a:gd name="T35" fmla="*/ 2 h 159"/>
                  <a:gd name="T36" fmla="*/ 2 w 73"/>
                  <a:gd name="T37" fmla="*/ 2 h 159"/>
                  <a:gd name="T38" fmla="*/ 2 w 73"/>
                  <a:gd name="T39" fmla="*/ 1 h 159"/>
                  <a:gd name="T40" fmla="*/ 2 w 73"/>
                  <a:gd name="T41" fmla="*/ 1 h 159"/>
                  <a:gd name="T42" fmla="*/ 2 w 73"/>
                  <a:gd name="T43" fmla="*/ 1 h 159"/>
                  <a:gd name="T44" fmla="*/ 2 w 73"/>
                  <a:gd name="T45" fmla="*/ 1 h 159"/>
                  <a:gd name="T46" fmla="*/ 2 w 73"/>
                  <a:gd name="T47" fmla="*/ 1 h 159"/>
                  <a:gd name="T48" fmla="*/ 2 w 73"/>
                  <a:gd name="T49" fmla="*/ 1 h 159"/>
                  <a:gd name="T50" fmla="*/ 2 w 73"/>
                  <a:gd name="T51" fmla="*/ 1 h 159"/>
                  <a:gd name="T52" fmla="*/ 2 w 73"/>
                  <a:gd name="T53" fmla="*/ 1 h 159"/>
                  <a:gd name="T54" fmla="*/ 2 w 73"/>
                  <a:gd name="T55" fmla="*/ 1 h 159"/>
                  <a:gd name="T56" fmla="*/ 2 w 73"/>
                  <a:gd name="T57" fmla="*/ 1 h 159"/>
                  <a:gd name="T58" fmla="*/ 2 w 73"/>
                  <a:gd name="T59" fmla="*/ 1 h 159"/>
                  <a:gd name="T60" fmla="*/ 2 w 73"/>
                  <a:gd name="T61" fmla="*/ 1 h 159"/>
                  <a:gd name="T62" fmla="*/ 2 w 73"/>
                  <a:gd name="T63" fmla="*/ 1 h 159"/>
                  <a:gd name="T64" fmla="*/ 2 w 73"/>
                  <a:gd name="T65" fmla="*/ 1 h 159"/>
                  <a:gd name="T66" fmla="*/ 2 w 73"/>
                  <a:gd name="T67" fmla="*/ 1 h 159"/>
                  <a:gd name="T68" fmla="*/ 2 w 73"/>
                  <a:gd name="T69" fmla="*/ 1 h 159"/>
                  <a:gd name="T70" fmla="*/ 2 w 73"/>
                  <a:gd name="T71" fmla="*/ 1 h 159"/>
                  <a:gd name="T72" fmla="*/ 2 w 73"/>
                  <a:gd name="T73" fmla="*/ 1 h 159"/>
                  <a:gd name="T74" fmla="*/ 2 w 73"/>
                  <a:gd name="T75" fmla="*/ 1 h 159"/>
                  <a:gd name="T76" fmla="*/ 2 w 73"/>
                  <a:gd name="T77" fmla="*/ 1 h 159"/>
                  <a:gd name="T78" fmla="*/ 2 w 73"/>
                  <a:gd name="T79" fmla="*/ 1 h 159"/>
                  <a:gd name="T80" fmla="*/ 2 w 73"/>
                  <a:gd name="T81" fmla="*/ 1 h 159"/>
                  <a:gd name="T82" fmla="*/ 2 w 73"/>
                  <a:gd name="T83" fmla="*/ 1 h 159"/>
                  <a:gd name="T84" fmla="*/ 2 w 73"/>
                  <a:gd name="T85" fmla="*/ 1 h 159"/>
                  <a:gd name="T86" fmla="*/ 0 w 73"/>
                  <a:gd name="T87" fmla="*/ 1 h 159"/>
                  <a:gd name="T88" fmla="*/ 2 w 73"/>
                  <a:gd name="T89" fmla="*/ 0 h 159"/>
                  <a:gd name="T90" fmla="*/ 2 w 73"/>
                  <a:gd name="T91" fmla="*/ 1 h 159"/>
                  <a:gd name="T92" fmla="*/ 2 w 73"/>
                  <a:gd name="T93" fmla="*/ 1 h 159"/>
                  <a:gd name="T94" fmla="*/ 2 w 73"/>
                  <a:gd name="T95" fmla="*/ 1 h 159"/>
                  <a:gd name="T96" fmla="*/ 2 w 73"/>
                  <a:gd name="T97" fmla="*/ 1 h 159"/>
                  <a:gd name="T98" fmla="*/ 2 w 73"/>
                  <a:gd name="T99" fmla="*/ 1 h 159"/>
                  <a:gd name="T100" fmla="*/ 2 w 73"/>
                  <a:gd name="T101" fmla="*/ 1 h 159"/>
                  <a:gd name="T102" fmla="*/ 2 w 73"/>
                  <a:gd name="T103" fmla="*/ 1 h 159"/>
                  <a:gd name="T104" fmla="*/ 2 w 73"/>
                  <a:gd name="T105" fmla="*/ 1 h 159"/>
                  <a:gd name="T106" fmla="*/ 2 w 73"/>
                  <a:gd name="T107" fmla="*/ 1 h 159"/>
                  <a:gd name="T108" fmla="*/ 2 w 73"/>
                  <a:gd name="T109" fmla="*/ 1 h 159"/>
                  <a:gd name="T110" fmla="*/ 2 w 73"/>
                  <a:gd name="T111" fmla="*/ 1 h 159"/>
                  <a:gd name="T112" fmla="*/ 2 w 73"/>
                  <a:gd name="T113" fmla="*/ 1 h 159"/>
                  <a:gd name="T114" fmla="*/ 2 w 73"/>
                  <a:gd name="T115" fmla="*/ 1 h 159"/>
                  <a:gd name="T116" fmla="*/ 2 w 73"/>
                  <a:gd name="T117" fmla="*/ 1 h 159"/>
                  <a:gd name="T118" fmla="*/ 2 w 73"/>
                  <a:gd name="T119" fmla="*/ 1 h 15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3"/>
                  <a:gd name="T181" fmla="*/ 0 h 159"/>
                  <a:gd name="T182" fmla="*/ 73 w 73"/>
                  <a:gd name="T183" fmla="*/ 159 h 15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3" h="159">
                    <a:moveTo>
                      <a:pt x="63" y="99"/>
                    </a:moveTo>
                    <a:lnTo>
                      <a:pt x="65" y="101"/>
                    </a:lnTo>
                    <a:lnTo>
                      <a:pt x="65" y="105"/>
                    </a:lnTo>
                    <a:lnTo>
                      <a:pt x="67" y="109"/>
                    </a:lnTo>
                    <a:lnTo>
                      <a:pt x="67" y="113"/>
                    </a:lnTo>
                    <a:lnTo>
                      <a:pt x="69" y="115"/>
                    </a:lnTo>
                    <a:lnTo>
                      <a:pt x="69" y="119"/>
                    </a:lnTo>
                    <a:lnTo>
                      <a:pt x="71" y="123"/>
                    </a:lnTo>
                    <a:lnTo>
                      <a:pt x="71" y="124"/>
                    </a:lnTo>
                    <a:lnTo>
                      <a:pt x="71" y="128"/>
                    </a:lnTo>
                    <a:lnTo>
                      <a:pt x="73" y="130"/>
                    </a:lnTo>
                    <a:lnTo>
                      <a:pt x="73" y="134"/>
                    </a:lnTo>
                    <a:lnTo>
                      <a:pt x="73" y="136"/>
                    </a:lnTo>
                    <a:lnTo>
                      <a:pt x="73" y="138"/>
                    </a:lnTo>
                    <a:lnTo>
                      <a:pt x="73" y="140"/>
                    </a:lnTo>
                    <a:lnTo>
                      <a:pt x="73" y="144"/>
                    </a:lnTo>
                    <a:lnTo>
                      <a:pt x="73" y="146"/>
                    </a:lnTo>
                    <a:lnTo>
                      <a:pt x="73" y="147"/>
                    </a:lnTo>
                    <a:lnTo>
                      <a:pt x="73" y="149"/>
                    </a:lnTo>
                    <a:lnTo>
                      <a:pt x="73" y="151"/>
                    </a:lnTo>
                    <a:lnTo>
                      <a:pt x="73" y="153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71" y="157"/>
                    </a:lnTo>
                    <a:lnTo>
                      <a:pt x="69" y="157"/>
                    </a:lnTo>
                    <a:lnTo>
                      <a:pt x="67" y="159"/>
                    </a:lnTo>
                    <a:lnTo>
                      <a:pt x="67" y="157"/>
                    </a:lnTo>
                    <a:lnTo>
                      <a:pt x="65" y="157"/>
                    </a:lnTo>
                    <a:lnTo>
                      <a:pt x="63" y="157"/>
                    </a:lnTo>
                    <a:lnTo>
                      <a:pt x="61" y="155"/>
                    </a:lnTo>
                    <a:lnTo>
                      <a:pt x="61" y="153"/>
                    </a:lnTo>
                    <a:lnTo>
                      <a:pt x="59" y="153"/>
                    </a:lnTo>
                    <a:lnTo>
                      <a:pt x="57" y="151"/>
                    </a:lnTo>
                    <a:lnTo>
                      <a:pt x="55" y="149"/>
                    </a:lnTo>
                    <a:lnTo>
                      <a:pt x="55" y="147"/>
                    </a:lnTo>
                    <a:lnTo>
                      <a:pt x="53" y="146"/>
                    </a:lnTo>
                    <a:lnTo>
                      <a:pt x="52" y="144"/>
                    </a:lnTo>
                    <a:lnTo>
                      <a:pt x="50" y="142"/>
                    </a:lnTo>
                    <a:lnTo>
                      <a:pt x="48" y="140"/>
                    </a:lnTo>
                    <a:lnTo>
                      <a:pt x="48" y="136"/>
                    </a:lnTo>
                    <a:lnTo>
                      <a:pt x="46" y="134"/>
                    </a:lnTo>
                    <a:lnTo>
                      <a:pt x="44" y="132"/>
                    </a:lnTo>
                    <a:lnTo>
                      <a:pt x="42" y="128"/>
                    </a:lnTo>
                    <a:lnTo>
                      <a:pt x="42" y="126"/>
                    </a:lnTo>
                    <a:lnTo>
                      <a:pt x="40" y="124"/>
                    </a:lnTo>
                    <a:lnTo>
                      <a:pt x="38" y="121"/>
                    </a:lnTo>
                    <a:lnTo>
                      <a:pt x="36" y="119"/>
                    </a:lnTo>
                    <a:lnTo>
                      <a:pt x="36" y="115"/>
                    </a:lnTo>
                    <a:lnTo>
                      <a:pt x="34" y="111"/>
                    </a:lnTo>
                    <a:lnTo>
                      <a:pt x="32" y="109"/>
                    </a:lnTo>
                    <a:lnTo>
                      <a:pt x="32" y="105"/>
                    </a:lnTo>
                    <a:lnTo>
                      <a:pt x="30" y="103"/>
                    </a:lnTo>
                    <a:lnTo>
                      <a:pt x="30" y="99"/>
                    </a:lnTo>
                    <a:lnTo>
                      <a:pt x="29" y="98"/>
                    </a:lnTo>
                    <a:lnTo>
                      <a:pt x="27" y="94"/>
                    </a:lnTo>
                    <a:lnTo>
                      <a:pt x="27" y="92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5" y="82"/>
                    </a:lnTo>
                    <a:lnTo>
                      <a:pt x="23" y="80"/>
                    </a:lnTo>
                    <a:lnTo>
                      <a:pt x="23" y="76"/>
                    </a:lnTo>
                    <a:lnTo>
                      <a:pt x="23" y="75"/>
                    </a:lnTo>
                    <a:lnTo>
                      <a:pt x="21" y="71"/>
                    </a:lnTo>
                    <a:lnTo>
                      <a:pt x="21" y="69"/>
                    </a:lnTo>
                    <a:lnTo>
                      <a:pt x="21" y="65"/>
                    </a:lnTo>
                    <a:lnTo>
                      <a:pt x="19" y="63"/>
                    </a:lnTo>
                    <a:lnTo>
                      <a:pt x="19" y="59"/>
                    </a:lnTo>
                    <a:lnTo>
                      <a:pt x="17" y="55"/>
                    </a:lnTo>
                    <a:lnTo>
                      <a:pt x="17" y="53"/>
                    </a:lnTo>
                    <a:lnTo>
                      <a:pt x="17" y="50"/>
                    </a:lnTo>
                    <a:lnTo>
                      <a:pt x="15" y="46"/>
                    </a:lnTo>
                    <a:lnTo>
                      <a:pt x="15" y="44"/>
                    </a:lnTo>
                    <a:lnTo>
                      <a:pt x="13" y="40"/>
                    </a:lnTo>
                    <a:lnTo>
                      <a:pt x="13" y="36"/>
                    </a:lnTo>
                    <a:lnTo>
                      <a:pt x="11" y="34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5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3" y="7"/>
                    </a:lnTo>
                    <a:lnTo>
                      <a:pt x="15" y="11"/>
                    </a:lnTo>
                    <a:lnTo>
                      <a:pt x="17" y="13"/>
                    </a:lnTo>
                    <a:lnTo>
                      <a:pt x="19" y="15"/>
                    </a:lnTo>
                    <a:lnTo>
                      <a:pt x="23" y="19"/>
                    </a:lnTo>
                    <a:lnTo>
                      <a:pt x="25" y="23"/>
                    </a:lnTo>
                    <a:lnTo>
                      <a:pt x="27" y="27"/>
                    </a:lnTo>
                    <a:lnTo>
                      <a:pt x="29" y="30"/>
                    </a:lnTo>
                    <a:lnTo>
                      <a:pt x="32" y="34"/>
                    </a:lnTo>
                    <a:lnTo>
                      <a:pt x="34" y="38"/>
                    </a:lnTo>
                    <a:lnTo>
                      <a:pt x="36" y="42"/>
                    </a:lnTo>
                    <a:lnTo>
                      <a:pt x="38" y="46"/>
                    </a:lnTo>
                    <a:lnTo>
                      <a:pt x="40" y="50"/>
                    </a:lnTo>
                    <a:lnTo>
                      <a:pt x="44" y="53"/>
                    </a:lnTo>
                    <a:lnTo>
                      <a:pt x="46" y="59"/>
                    </a:lnTo>
                    <a:lnTo>
                      <a:pt x="48" y="63"/>
                    </a:lnTo>
                    <a:lnTo>
                      <a:pt x="50" y="67"/>
                    </a:lnTo>
                    <a:lnTo>
                      <a:pt x="52" y="71"/>
                    </a:lnTo>
                    <a:lnTo>
                      <a:pt x="53" y="76"/>
                    </a:lnTo>
                    <a:lnTo>
                      <a:pt x="55" y="80"/>
                    </a:lnTo>
                    <a:lnTo>
                      <a:pt x="57" y="84"/>
                    </a:lnTo>
                    <a:lnTo>
                      <a:pt x="59" y="88"/>
                    </a:lnTo>
                    <a:lnTo>
                      <a:pt x="61" y="92"/>
                    </a:lnTo>
                    <a:lnTo>
                      <a:pt x="61" y="96"/>
                    </a:lnTo>
                    <a:lnTo>
                      <a:pt x="63" y="99"/>
                    </a:lnTo>
                    <a:close/>
                  </a:path>
                </a:pathLst>
              </a:custGeom>
              <a:solidFill>
                <a:srgbClr val="267A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64" name="Freeform 940"/>
              <p:cNvSpPr>
                <a:spLocks noChangeAspect="1"/>
              </p:cNvSpPr>
              <p:nvPr/>
            </p:nvSpPr>
            <p:spPr bwMode="auto">
              <a:xfrm>
                <a:off x="1791" y="3733"/>
                <a:ext cx="43" cy="83"/>
              </a:xfrm>
              <a:custGeom>
                <a:avLst/>
                <a:gdLst>
                  <a:gd name="T0" fmla="*/ 2 w 57"/>
                  <a:gd name="T1" fmla="*/ 1 h 119"/>
                  <a:gd name="T2" fmla="*/ 2 w 57"/>
                  <a:gd name="T3" fmla="*/ 1 h 119"/>
                  <a:gd name="T4" fmla="*/ 2 w 57"/>
                  <a:gd name="T5" fmla="*/ 1 h 119"/>
                  <a:gd name="T6" fmla="*/ 2 w 57"/>
                  <a:gd name="T7" fmla="*/ 1 h 119"/>
                  <a:gd name="T8" fmla="*/ 2 w 57"/>
                  <a:gd name="T9" fmla="*/ 1 h 119"/>
                  <a:gd name="T10" fmla="*/ 2 w 57"/>
                  <a:gd name="T11" fmla="*/ 1 h 119"/>
                  <a:gd name="T12" fmla="*/ 2 w 57"/>
                  <a:gd name="T13" fmla="*/ 1 h 119"/>
                  <a:gd name="T14" fmla="*/ 2 w 57"/>
                  <a:gd name="T15" fmla="*/ 1 h 119"/>
                  <a:gd name="T16" fmla="*/ 2 w 57"/>
                  <a:gd name="T17" fmla="*/ 1 h 119"/>
                  <a:gd name="T18" fmla="*/ 2 w 57"/>
                  <a:gd name="T19" fmla="*/ 1 h 119"/>
                  <a:gd name="T20" fmla="*/ 2 w 57"/>
                  <a:gd name="T21" fmla="*/ 1 h 119"/>
                  <a:gd name="T22" fmla="*/ 2 w 57"/>
                  <a:gd name="T23" fmla="*/ 1 h 119"/>
                  <a:gd name="T24" fmla="*/ 2 w 57"/>
                  <a:gd name="T25" fmla="*/ 1 h 119"/>
                  <a:gd name="T26" fmla="*/ 2 w 57"/>
                  <a:gd name="T27" fmla="*/ 1 h 119"/>
                  <a:gd name="T28" fmla="*/ 2 w 57"/>
                  <a:gd name="T29" fmla="*/ 1 h 119"/>
                  <a:gd name="T30" fmla="*/ 2 w 57"/>
                  <a:gd name="T31" fmla="*/ 1 h 119"/>
                  <a:gd name="T32" fmla="*/ 2 w 57"/>
                  <a:gd name="T33" fmla="*/ 1 h 119"/>
                  <a:gd name="T34" fmla="*/ 2 w 57"/>
                  <a:gd name="T35" fmla="*/ 1 h 119"/>
                  <a:gd name="T36" fmla="*/ 2 w 57"/>
                  <a:gd name="T37" fmla="*/ 1 h 119"/>
                  <a:gd name="T38" fmla="*/ 2 w 57"/>
                  <a:gd name="T39" fmla="*/ 1 h 119"/>
                  <a:gd name="T40" fmla="*/ 2 w 57"/>
                  <a:gd name="T41" fmla="*/ 1 h 119"/>
                  <a:gd name="T42" fmla="*/ 2 w 57"/>
                  <a:gd name="T43" fmla="*/ 1 h 119"/>
                  <a:gd name="T44" fmla="*/ 2 w 57"/>
                  <a:gd name="T45" fmla="*/ 1 h 119"/>
                  <a:gd name="T46" fmla="*/ 2 w 57"/>
                  <a:gd name="T47" fmla="*/ 1 h 119"/>
                  <a:gd name="T48" fmla="*/ 2 w 57"/>
                  <a:gd name="T49" fmla="*/ 1 h 119"/>
                  <a:gd name="T50" fmla="*/ 2 w 57"/>
                  <a:gd name="T51" fmla="*/ 1 h 119"/>
                  <a:gd name="T52" fmla="*/ 2 w 57"/>
                  <a:gd name="T53" fmla="*/ 1 h 119"/>
                  <a:gd name="T54" fmla="*/ 2 w 57"/>
                  <a:gd name="T55" fmla="*/ 1 h 119"/>
                  <a:gd name="T56" fmla="*/ 2 w 57"/>
                  <a:gd name="T57" fmla="*/ 1 h 119"/>
                  <a:gd name="T58" fmla="*/ 2 w 57"/>
                  <a:gd name="T59" fmla="*/ 1 h 119"/>
                  <a:gd name="T60" fmla="*/ 2 w 57"/>
                  <a:gd name="T61" fmla="*/ 1 h 119"/>
                  <a:gd name="T62" fmla="*/ 2 w 57"/>
                  <a:gd name="T63" fmla="*/ 1 h 119"/>
                  <a:gd name="T64" fmla="*/ 2 w 57"/>
                  <a:gd name="T65" fmla="*/ 1 h 119"/>
                  <a:gd name="T66" fmla="*/ 2 w 57"/>
                  <a:gd name="T67" fmla="*/ 1 h 119"/>
                  <a:gd name="T68" fmla="*/ 2 w 57"/>
                  <a:gd name="T69" fmla="*/ 1 h 119"/>
                  <a:gd name="T70" fmla="*/ 2 w 57"/>
                  <a:gd name="T71" fmla="*/ 1 h 119"/>
                  <a:gd name="T72" fmla="*/ 2 w 57"/>
                  <a:gd name="T73" fmla="*/ 1 h 119"/>
                  <a:gd name="T74" fmla="*/ 2 w 57"/>
                  <a:gd name="T75" fmla="*/ 1 h 119"/>
                  <a:gd name="T76" fmla="*/ 2 w 57"/>
                  <a:gd name="T77" fmla="*/ 1 h 119"/>
                  <a:gd name="T78" fmla="*/ 2 w 57"/>
                  <a:gd name="T79" fmla="*/ 1 h 119"/>
                  <a:gd name="T80" fmla="*/ 2 w 57"/>
                  <a:gd name="T81" fmla="*/ 1 h 119"/>
                  <a:gd name="T82" fmla="*/ 0 w 57"/>
                  <a:gd name="T83" fmla="*/ 0 h 119"/>
                  <a:gd name="T84" fmla="*/ 2 w 57"/>
                  <a:gd name="T85" fmla="*/ 0 h 119"/>
                  <a:gd name="T86" fmla="*/ 2 w 57"/>
                  <a:gd name="T87" fmla="*/ 1 h 119"/>
                  <a:gd name="T88" fmla="*/ 2 w 57"/>
                  <a:gd name="T89" fmla="*/ 1 h 119"/>
                  <a:gd name="T90" fmla="*/ 2 w 57"/>
                  <a:gd name="T91" fmla="*/ 1 h 119"/>
                  <a:gd name="T92" fmla="*/ 2 w 57"/>
                  <a:gd name="T93" fmla="*/ 1 h 119"/>
                  <a:gd name="T94" fmla="*/ 2 w 57"/>
                  <a:gd name="T95" fmla="*/ 1 h 119"/>
                  <a:gd name="T96" fmla="*/ 2 w 57"/>
                  <a:gd name="T97" fmla="*/ 1 h 119"/>
                  <a:gd name="T98" fmla="*/ 2 w 57"/>
                  <a:gd name="T99" fmla="*/ 1 h 119"/>
                  <a:gd name="T100" fmla="*/ 2 w 57"/>
                  <a:gd name="T101" fmla="*/ 1 h 119"/>
                  <a:gd name="T102" fmla="*/ 2 w 57"/>
                  <a:gd name="T103" fmla="*/ 1 h 119"/>
                  <a:gd name="T104" fmla="*/ 2 w 57"/>
                  <a:gd name="T105" fmla="*/ 1 h 119"/>
                  <a:gd name="T106" fmla="*/ 2 w 57"/>
                  <a:gd name="T107" fmla="*/ 1 h 119"/>
                  <a:gd name="T108" fmla="*/ 2 w 57"/>
                  <a:gd name="T109" fmla="*/ 1 h 119"/>
                  <a:gd name="T110" fmla="*/ 2 w 57"/>
                  <a:gd name="T111" fmla="*/ 1 h 119"/>
                  <a:gd name="T112" fmla="*/ 2 w 57"/>
                  <a:gd name="T113" fmla="*/ 1 h 1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7"/>
                  <a:gd name="T172" fmla="*/ 0 h 119"/>
                  <a:gd name="T173" fmla="*/ 57 w 57"/>
                  <a:gd name="T174" fmla="*/ 119 h 11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7" h="119">
                    <a:moveTo>
                      <a:pt x="50" y="74"/>
                    </a:moveTo>
                    <a:lnTo>
                      <a:pt x="50" y="76"/>
                    </a:lnTo>
                    <a:lnTo>
                      <a:pt x="50" y="80"/>
                    </a:lnTo>
                    <a:lnTo>
                      <a:pt x="52" y="82"/>
                    </a:lnTo>
                    <a:lnTo>
                      <a:pt x="52" y="84"/>
                    </a:lnTo>
                    <a:lnTo>
                      <a:pt x="53" y="88"/>
                    </a:lnTo>
                    <a:lnTo>
                      <a:pt x="53" y="90"/>
                    </a:lnTo>
                    <a:lnTo>
                      <a:pt x="53" y="92"/>
                    </a:lnTo>
                    <a:lnTo>
                      <a:pt x="55" y="94"/>
                    </a:lnTo>
                    <a:lnTo>
                      <a:pt x="55" y="96"/>
                    </a:lnTo>
                    <a:lnTo>
                      <a:pt x="55" y="99"/>
                    </a:lnTo>
                    <a:lnTo>
                      <a:pt x="55" y="101"/>
                    </a:lnTo>
                    <a:lnTo>
                      <a:pt x="55" y="103"/>
                    </a:lnTo>
                    <a:lnTo>
                      <a:pt x="55" y="105"/>
                    </a:lnTo>
                    <a:lnTo>
                      <a:pt x="57" y="107"/>
                    </a:lnTo>
                    <a:lnTo>
                      <a:pt x="57" y="109"/>
                    </a:lnTo>
                    <a:lnTo>
                      <a:pt x="57" y="111"/>
                    </a:lnTo>
                    <a:lnTo>
                      <a:pt x="57" y="113"/>
                    </a:lnTo>
                    <a:lnTo>
                      <a:pt x="55" y="113"/>
                    </a:lnTo>
                    <a:lnTo>
                      <a:pt x="55" y="115"/>
                    </a:lnTo>
                    <a:lnTo>
                      <a:pt x="55" y="117"/>
                    </a:lnTo>
                    <a:lnTo>
                      <a:pt x="55" y="119"/>
                    </a:lnTo>
                    <a:lnTo>
                      <a:pt x="53" y="119"/>
                    </a:lnTo>
                    <a:lnTo>
                      <a:pt x="52" y="119"/>
                    </a:lnTo>
                    <a:lnTo>
                      <a:pt x="50" y="119"/>
                    </a:lnTo>
                    <a:lnTo>
                      <a:pt x="48" y="117"/>
                    </a:lnTo>
                    <a:lnTo>
                      <a:pt x="46" y="117"/>
                    </a:lnTo>
                    <a:lnTo>
                      <a:pt x="46" y="115"/>
                    </a:lnTo>
                    <a:lnTo>
                      <a:pt x="44" y="115"/>
                    </a:lnTo>
                    <a:lnTo>
                      <a:pt x="44" y="113"/>
                    </a:lnTo>
                    <a:lnTo>
                      <a:pt x="42" y="111"/>
                    </a:lnTo>
                    <a:lnTo>
                      <a:pt x="40" y="111"/>
                    </a:lnTo>
                    <a:lnTo>
                      <a:pt x="40" y="109"/>
                    </a:lnTo>
                    <a:lnTo>
                      <a:pt x="38" y="107"/>
                    </a:lnTo>
                    <a:lnTo>
                      <a:pt x="38" y="105"/>
                    </a:lnTo>
                    <a:lnTo>
                      <a:pt x="36" y="103"/>
                    </a:lnTo>
                    <a:lnTo>
                      <a:pt x="34" y="101"/>
                    </a:lnTo>
                    <a:lnTo>
                      <a:pt x="34" y="99"/>
                    </a:lnTo>
                    <a:lnTo>
                      <a:pt x="32" y="97"/>
                    </a:lnTo>
                    <a:lnTo>
                      <a:pt x="32" y="96"/>
                    </a:lnTo>
                    <a:lnTo>
                      <a:pt x="30" y="94"/>
                    </a:lnTo>
                    <a:lnTo>
                      <a:pt x="30" y="92"/>
                    </a:lnTo>
                    <a:lnTo>
                      <a:pt x="29" y="88"/>
                    </a:lnTo>
                    <a:lnTo>
                      <a:pt x="29" y="86"/>
                    </a:lnTo>
                    <a:lnTo>
                      <a:pt x="27" y="84"/>
                    </a:lnTo>
                    <a:lnTo>
                      <a:pt x="27" y="82"/>
                    </a:lnTo>
                    <a:lnTo>
                      <a:pt x="25" y="80"/>
                    </a:lnTo>
                    <a:lnTo>
                      <a:pt x="25" y="78"/>
                    </a:lnTo>
                    <a:lnTo>
                      <a:pt x="23" y="74"/>
                    </a:lnTo>
                    <a:lnTo>
                      <a:pt x="23" y="73"/>
                    </a:lnTo>
                    <a:lnTo>
                      <a:pt x="21" y="71"/>
                    </a:lnTo>
                    <a:lnTo>
                      <a:pt x="21" y="69"/>
                    </a:lnTo>
                    <a:lnTo>
                      <a:pt x="21" y="67"/>
                    </a:lnTo>
                    <a:lnTo>
                      <a:pt x="19" y="63"/>
                    </a:lnTo>
                    <a:lnTo>
                      <a:pt x="19" y="61"/>
                    </a:lnTo>
                    <a:lnTo>
                      <a:pt x="19" y="59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7" y="53"/>
                    </a:lnTo>
                    <a:lnTo>
                      <a:pt x="17" y="51"/>
                    </a:lnTo>
                    <a:lnTo>
                      <a:pt x="17" y="49"/>
                    </a:lnTo>
                    <a:lnTo>
                      <a:pt x="15" y="48"/>
                    </a:lnTo>
                    <a:lnTo>
                      <a:pt x="15" y="44"/>
                    </a:lnTo>
                    <a:lnTo>
                      <a:pt x="13" y="42"/>
                    </a:lnTo>
                    <a:lnTo>
                      <a:pt x="13" y="40"/>
                    </a:lnTo>
                    <a:lnTo>
                      <a:pt x="13" y="38"/>
                    </a:lnTo>
                    <a:lnTo>
                      <a:pt x="11" y="34"/>
                    </a:lnTo>
                    <a:lnTo>
                      <a:pt x="11" y="32"/>
                    </a:lnTo>
                    <a:lnTo>
                      <a:pt x="11" y="30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3" y="9"/>
                    </a:lnTo>
                    <a:lnTo>
                      <a:pt x="15" y="11"/>
                    </a:lnTo>
                    <a:lnTo>
                      <a:pt x="17" y="13"/>
                    </a:lnTo>
                    <a:lnTo>
                      <a:pt x="19" y="17"/>
                    </a:lnTo>
                    <a:lnTo>
                      <a:pt x="21" y="19"/>
                    </a:lnTo>
                    <a:lnTo>
                      <a:pt x="23" y="21"/>
                    </a:lnTo>
                    <a:lnTo>
                      <a:pt x="25" y="25"/>
                    </a:lnTo>
                    <a:lnTo>
                      <a:pt x="27" y="28"/>
                    </a:lnTo>
                    <a:lnTo>
                      <a:pt x="29" y="30"/>
                    </a:lnTo>
                    <a:lnTo>
                      <a:pt x="30" y="34"/>
                    </a:lnTo>
                    <a:lnTo>
                      <a:pt x="32" y="36"/>
                    </a:lnTo>
                    <a:lnTo>
                      <a:pt x="34" y="40"/>
                    </a:lnTo>
                    <a:lnTo>
                      <a:pt x="34" y="44"/>
                    </a:lnTo>
                    <a:lnTo>
                      <a:pt x="36" y="48"/>
                    </a:lnTo>
                    <a:lnTo>
                      <a:pt x="38" y="49"/>
                    </a:lnTo>
                    <a:lnTo>
                      <a:pt x="40" y="53"/>
                    </a:lnTo>
                    <a:lnTo>
                      <a:pt x="42" y="57"/>
                    </a:lnTo>
                    <a:lnTo>
                      <a:pt x="44" y="59"/>
                    </a:lnTo>
                    <a:lnTo>
                      <a:pt x="44" y="63"/>
                    </a:lnTo>
                    <a:lnTo>
                      <a:pt x="46" y="67"/>
                    </a:lnTo>
                    <a:lnTo>
                      <a:pt x="46" y="69"/>
                    </a:lnTo>
                    <a:lnTo>
                      <a:pt x="48" y="73"/>
                    </a:lnTo>
                    <a:lnTo>
                      <a:pt x="50" y="74"/>
                    </a:lnTo>
                    <a:close/>
                  </a:path>
                </a:pathLst>
              </a:custGeom>
              <a:solidFill>
                <a:srgbClr val="1E72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65" name="Freeform 941"/>
              <p:cNvSpPr>
                <a:spLocks noChangeAspect="1"/>
              </p:cNvSpPr>
              <p:nvPr/>
            </p:nvSpPr>
            <p:spPr bwMode="auto">
              <a:xfrm>
                <a:off x="1791" y="3733"/>
                <a:ext cx="30" cy="58"/>
              </a:xfrm>
              <a:custGeom>
                <a:avLst/>
                <a:gdLst>
                  <a:gd name="T0" fmla="*/ 0 w 40"/>
                  <a:gd name="T1" fmla="*/ 1 h 84"/>
                  <a:gd name="T2" fmla="*/ 2 w 40"/>
                  <a:gd name="T3" fmla="*/ 1 h 84"/>
                  <a:gd name="T4" fmla="*/ 2 w 40"/>
                  <a:gd name="T5" fmla="*/ 1 h 84"/>
                  <a:gd name="T6" fmla="*/ 2 w 40"/>
                  <a:gd name="T7" fmla="*/ 1 h 84"/>
                  <a:gd name="T8" fmla="*/ 2 w 40"/>
                  <a:gd name="T9" fmla="*/ 1 h 84"/>
                  <a:gd name="T10" fmla="*/ 2 w 40"/>
                  <a:gd name="T11" fmla="*/ 1 h 84"/>
                  <a:gd name="T12" fmla="*/ 2 w 40"/>
                  <a:gd name="T13" fmla="*/ 1 h 84"/>
                  <a:gd name="T14" fmla="*/ 2 w 40"/>
                  <a:gd name="T15" fmla="*/ 1 h 84"/>
                  <a:gd name="T16" fmla="*/ 2 w 40"/>
                  <a:gd name="T17" fmla="*/ 1 h 84"/>
                  <a:gd name="T18" fmla="*/ 2 w 40"/>
                  <a:gd name="T19" fmla="*/ 1 h 84"/>
                  <a:gd name="T20" fmla="*/ 2 w 40"/>
                  <a:gd name="T21" fmla="*/ 1 h 84"/>
                  <a:gd name="T22" fmla="*/ 2 w 40"/>
                  <a:gd name="T23" fmla="*/ 1 h 84"/>
                  <a:gd name="T24" fmla="*/ 2 w 40"/>
                  <a:gd name="T25" fmla="*/ 1 h 84"/>
                  <a:gd name="T26" fmla="*/ 2 w 40"/>
                  <a:gd name="T27" fmla="*/ 1 h 84"/>
                  <a:gd name="T28" fmla="*/ 2 w 40"/>
                  <a:gd name="T29" fmla="*/ 1 h 84"/>
                  <a:gd name="T30" fmla="*/ 2 w 40"/>
                  <a:gd name="T31" fmla="*/ 1 h 84"/>
                  <a:gd name="T32" fmla="*/ 2 w 40"/>
                  <a:gd name="T33" fmla="*/ 1 h 84"/>
                  <a:gd name="T34" fmla="*/ 2 w 40"/>
                  <a:gd name="T35" fmla="*/ 1 h 84"/>
                  <a:gd name="T36" fmla="*/ 2 w 40"/>
                  <a:gd name="T37" fmla="*/ 1 h 84"/>
                  <a:gd name="T38" fmla="*/ 2 w 40"/>
                  <a:gd name="T39" fmla="*/ 1 h 84"/>
                  <a:gd name="T40" fmla="*/ 2 w 40"/>
                  <a:gd name="T41" fmla="*/ 1 h 84"/>
                  <a:gd name="T42" fmla="*/ 2 w 40"/>
                  <a:gd name="T43" fmla="*/ 1 h 84"/>
                  <a:gd name="T44" fmla="*/ 2 w 40"/>
                  <a:gd name="T45" fmla="*/ 1 h 84"/>
                  <a:gd name="T46" fmla="*/ 2 w 40"/>
                  <a:gd name="T47" fmla="*/ 1 h 84"/>
                  <a:gd name="T48" fmla="*/ 2 w 40"/>
                  <a:gd name="T49" fmla="*/ 1 h 84"/>
                  <a:gd name="T50" fmla="*/ 2 w 40"/>
                  <a:gd name="T51" fmla="*/ 1 h 84"/>
                  <a:gd name="T52" fmla="*/ 2 w 40"/>
                  <a:gd name="T53" fmla="*/ 1 h 84"/>
                  <a:gd name="T54" fmla="*/ 2 w 40"/>
                  <a:gd name="T55" fmla="*/ 1 h 84"/>
                  <a:gd name="T56" fmla="*/ 2 w 40"/>
                  <a:gd name="T57" fmla="*/ 1 h 84"/>
                  <a:gd name="T58" fmla="*/ 2 w 40"/>
                  <a:gd name="T59" fmla="*/ 1 h 84"/>
                  <a:gd name="T60" fmla="*/ 2 w 40"/>
                  <a:gd name="T61" fmla="*/ 1 h 84"/>
                  <a:gd name="T62" fmla="*/ 2 w 40"/>
                  <a:gd name="T63" fmla="*/ 1 h 84"/>
                  <a:gd name="T64" fmla="*/ 2 w 40"/>
                  <a:gd name="T65" fmla="*/ 1 h 84"/>
                  <a:gd name="T66" fmla="*/ 2 w 40"/>
                  <a:gd name="T67" fmla="*/ 1 h 84"/>
                  <a:gd name="T68" fmla="*/ 2 w 40"/>
                  <a:gd name="T69" fmla="*/ 1 h 84"/>
                  <a:gd name="T70" fmla="*/ 2 w 40"/>
                  <a:gd name="T71" fmla="*/ 1 h 84"/>
                  <a:gd name="T72" fmla="*/ 2 w 40"/>
                  <a:gd name="T73" fmla="*/ 1 h 84"/>
                  <a:gd name="T74" fmla="*/ 2 w 40"/>
                  <a:gd name="T75" fmla="*/ 1 h 84"/>
                  <a:gd name="T76" fmla="*/ 2 w 40"/>
                  <a:gd name="T77" fmla="*/ 1 h 84"/>
                  <a:gd name="T78" fmla="*/ 2 w 40"/>
                  <a:gd name="T79" fmla="*/ 1 h 84"/>
                  <a:gd name="T80" fmla="*/ 2 w 40"/>
                  <a:gd name="T81" fmla="*/ 1 h 84"/>
                  <a:gd name="T82" fmla="*/ 2 w 40"/>
                  <a:gd name="T83" fmla="*/ 1 h 84"/>
                  <a:gd name="T84" fmla="*/ 2 w 40"/>
                  <a:gd name="T85" fmla="*/ 1 h 84"/>
                  <a:gd name="T86" fmla="*/ 2 w 40"/>
                  <a:gd name="T87" fmla="*/ 1 h 84"/>
                  <a:gd name="T88" fmla="*/ 2 w 40"/>
                  <a:gd name="T89" fmla="*/ 1 h 84"/>
                  <a:gd name="T90" fmla="*/ 2 w 40"/>
                  <a:gd name="T91" fmla="*/ 1 h 84"/>
                  <a:gd name="T92" fmla="*/ 2 w 40"/>
                  <a:gd name="T93" fmla="*/ 1 h 84"/>
                  <a:gd name="T94" fmla="*/ 2 w 40"/>
                  <a:gd name="T95" fmla="*/ 1 h 84"/>
                  <a:gd name="T96" fmla="*/ 2 w 40"/>
                  <a:gd name="T97" fmla="*/ 1 h 84"/>
                  <a:gd name="T98" fmla="*/ 2 w 40"/>
                  <a:gd name="T99" fmla="*/ 1 h 84"/>
                  <a:gd name="T100" fmla="*/ 2 w 40"/>
                  <a:gd name="T101" fmla="*/ 0 h 84"/>
                  <a:gd name="T102" fmla="*/ 0 w 40"/>
                  <a:gd name="T103" fmla="*/ 0 h 8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0"/>
                  <a:gd name="T157" fmla="*/ 0 h 84"/>
                  <a:gd name="T158" fmla="*/ 40 w 40"/>
                  <a:gd name="T159" fmla="*/ 84 h 8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0" h="84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7" y="19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9" y="25"/>
                    </a:lnTo>
                    <a:lnTo>
                      <a:pt x="9" y="26"/>
                    </a:lnTo>
                    <a:lnTo>
                      <a:pt x="9" y="28"/>
                    </a:lnTo>
                    <a:lnTo>
                      <a:pt x="11" y="30"/>
                    </a:lnTo>
                    <a:lnTo>
                      <a:pt x="11" y="32"/>
                    </a:lnTo>
                    <a:lnTo>
                      <a:pt x="11" y="34"/>
                    </a:lnTo>
                    <a:lnTo>
                      <a:pt x="11" y="36"/>
                    </a:lnTo>
                    <a:lnTo>
                      <a:pt x="13" y="38"/>
                    </a:lnTo>
                    <a:lnTo>
                      <a:pt x="13" y="40"/>
                    </a:lnTo>
                    <a:lnTo>
                      <a:pt x="13" y="42"/>
                    </a:lnTo>
                    <a:lnTo>
                      <a:pt x="13" y="44"/>
                    </a:lnTo>
                    <a:lnTo>
                      <a:pt x="13" y="46"/>
                    </a:lnTo>
                    <a:lnTo>
                      <a:pt x="15" y="46"/>
                    </a:lnTo>
                    <a:lnTo>
                      <a:pt x="15" y="48"/>
                    </a:lnTo>
                    <a:lnTo>
                      <a:pt x="15" y="49"/>
                    </a:lnTo>
                    <a:lnTo>
                      <a:pt x="15" y="51"/>
                    </a:lnTo>
                    <a:lnTo>
                      <a:pt x="17" y="53"/>
                    </a:lnTo>
                    <a:lnTo>
                      <a:pt x="17" y="55"/>
                    </a:lnTo>
                    <a:lnTo>
                      <a:pt x="19" y="57"/>
                    </a:lnTo>
                    <a:lnTo>
                      <a:pt x="19" y="59"/>
                    </a:lnTo>
                    <a:lnTo>
                      <a:pt x="19" y="61"/>
                    </a:lnTo>
                    <a:lnTo>
                      <a:pt x="21" y="63"/>
                    </a:lnTo>
                    <a:lnTo>
                      <a:pt x="21" y="65"/>
                    </a:lnTo>
                    <a:lnTo>
                      <a:pt x="23" y="67"/>
                    </a:lnTo>
                    <a:lnTo>
                      <a:pt x="23" y="69"/>
                    </a:lnTo>
                    <a:lnTo>
                      <a:pt x="25" y="69"/>
                    </a:lnTo>
                    <a:lnTo>
                      <a:pt x="25" y="71"/>
                    </a:lnTo>
                    <a:lnTo>
                      <a:pt x="25" y="73"/>
                    </a:lnTo>
                    <a:lnTo>
                      <a:pt x="27" y="73"/>
                    </a:lnTo>
                    <a:lnTo>
                      <a:pt x="27" y="74"/>
                    </a:lnTo>
                    <a:lnTo>
                      <a:pt x="29" y="76"/>
                    </a:lnTo>
                    <a:lnTo>
                      <a:pt x="29" y="78"/>
                    </a:lnTo>
                    <a:lnTo>
                      <a:pt x="30" y="78"/>
                    </a:lnTo>
                    <a:lnTo>
                      <a:pt x="30" y="80"/>
                    </a:lnTo>
                    <a:lnTo>
                      <a:pt x="32" y="80"/>
                    </a:lnTo>
                    <a:lnTo>
                      <a:pt x="32" y="82"/>
                    </a:lnTo>
                    <a:lnTo>
                      <a:pt x="34" y="82"/>
                    </a:lnTo>
                    <a:lnTo>
                      <a:pt x="34" y="84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38" y="82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40" y="74"/>
                    </a:lnTo>
                    <a:lnTo>
                      <a:pt x="40" y="73"/>
                    </a:lnTo>
                    <a:lnTo>
                      <a:pt x="40" y="71"/>
                    </a:lnTo>
                    <a:lnTo>
                      <a:pt x="38" y="71"/>
                    </a:lnTo>
                    <a:lnTo>
                      <a:pt x="38" y="69"/>
                    </a:lnTo>
                    <a:lnTo>
                      <a:pt x="38" y="67"/>
                    </a:lnTo>
                    <a:lnTo>
                      <a:pt x="38" y="65"/>
                    </a:lnTo>
                    <a:lnTo>
                      <a:pt x="38" y="63"/>
                    </a:lnTo>
                    <a:lnTo>
                      <a:pt x="36" y="61"/>
                    </a:lnTo>
                    <a:lnTo>
                      <a:pt x="36" y="59"/>
                    </a:lnTo>
                    <a:lnTo>
                      <a:pt x="36" y="57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4" y="51"/>
                    </a:lnTo>
                    <a:lnTo>
                      <a:pt x="34" y="49"/>
                    </a:lnTo>
                    <a:lnTo>
                      <a:pt x="32" y="48"/>
                    </a:lnTo>
                    <a:lnTo>
                      <a:pt x="32" y="46"/>
                    </a:lnTo>
                    <a:lnTo>
                      <a:pt x="30" y="44"/>
                    </a:lnTo>
                    <a:lnTo>
                      <a:pt x="30" y="42"/>
                    </a:lnTo>
                    <a:lnTo>
                      <a:pt x="29" y="40"/>
                    </a:lnTo>
                    <a:lnTo>
                      <a:pt x="29" y="38"/>
                    </a:lnTo>
                    <a:lnTo>
                      <a:pt x="27" y="36"/>
                    </a:lnTo>
                    <a:lnTo>
                      <a:pt x="27" y="32"/>
                    </a:lnTo>
                    <a:lnTo>
                      <a:pt x="25" y="30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19" y="19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5" y="13"/>
                    </a:lnTo>
                    <a:lnTo>
                      <a:pt x="13" y="11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7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6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66" name="Freeform 942"/>
              <p:cNvSpPr>
                <a:spLocks noChangeAspect="1"/>
              </p:cNvSpPr>
              <p:nvPr/>
            </p:nvSpPr>
            <p:spPr bwMode="auto">
              <a:xfrm>
                <a:off x="1363" y="3638"/>
                <a:ext cx="441" cy="229"/>
              </a:xfrm>
              <a:custGeom>
                <a:avLst/>
                <a:gdLst>
                  <a:gd name="T0" fmla="*/ 19 w 581"/>
                  <a:gd name="T1" fmla="*/ 1 h 327"/>
                  <a:gd name="T2" fmla="*/ 19 w 581"/>
                  <a:gd name="T3" fmla="*/ 1 h 327"/>
                  <a:gd name="T4" fmla="*/ 20 w 581"/>
                  <a:gd name="T5" fmla="*/ 2 h 327"/>
                  <a:gd name="T6" fmla="*/ 20 w 581"/>
                  <a:gd name="T7" fmla="*/ 3 h 327"/>
                  <a:gd name="T8" fmla="*/ 20 w 581"/>
                  <a:gd name="T9" fmla="*/ 4 h 327"/>
                  <a:gd name="T10" fmla="*/ 21 w 581"/>
                  <a:gd name="T11" fmla="*/ 4 h 327"/>
                  <a:gd name="T12" fmla="*/ 20 w 581"/>
                  <a:gd name="T13" fmla="*/ 4 h 327"/>
                  <a:gd name="T14" fmla="*/ 20 w 581"/>
                  <a:gd name="T15" fmla="*/ 4 h 327"/>
                  <a:gd name="T16" fmla="*/ 20 w 581"/>
                  <a:gd name="T17" fmla="*/ 4 h 327"/>
                  <a:gd name="T18" fmla="*/ 19 w 581"/>
                  <a:gd name="T19" fmla="*/ 4 h 327"/>
                  <a:gd name="T20" fmla="*/ 19 w 581"/>
                  <a:gd name="T21" fmla="*/ 3 h 327"/>
                  <a:gd name="T22" fmla="*/ 18 w 581"/>
                  <a:gd name="T23" fmla="*/ 3 h 327"/>
                  <a:gd name="T24" fmla="*/ 17 w 581"/>
                  <a:gd name="T25" fmla="*/ 3 h 327"/>
                  <a:gd name="T26" fmla="*/ 17 w 581"/>
                  <a:gd name="T27" fmla="*/ 3 h 327"/>
                  <a:gd name="T28" fmla="*/ 17 w 581"/>
                  <a:gd name="T29" fmla="*/ 3 h 327"/>
                  <a:gd name="T30" fmla="*/ 15 w 581"/>
                  <a:gd name="T31" fmla="*/ 3 h 327"/>
                  <a:gd name="T32" fmla="*/ 15 w 581"/>
                  <a:gd name="T33" fmla="*/ 4 h 327"/>
                  <a:gd name="T34" fmla="*/ 14 w 581"/>
                  <a:gd name="T35" fmla="*/ 3 h 327"/>
                  <a:gd name="T36" fmla="*/ 14 w 581"/>
                  <a:gd name="T37" fmla="*/ 4 h 327"/>
                  <a:gd name="T38" fmla="*/ 14 w 581"/>
                  <a:gd name="T39" fmla="*/ 4 h 327"/>
                  <a:gd name="T40" fmla="*/ 13 w 581"/>
                  <a:gd name="T41" fmla="*/ 4 h 327"/>
                  <a:gd name="T42" fmla="*/ 13 w 581"/>
                  <a:gd name="T43" fmla="*/ 3 h 327"/>
                  <a:gd name="T44" fmla="*/ 13 w 581"/>
                  <a:gd name="T45" fmla="*/ 3 h 327"/>
                  <a:gd name="T46" fmla="*/ 13 w 581"/>
                  <a:gd name="T47" fmla="*/ 3 h 327"/>
                  <a:gd name="T48" fmla="*/ 13 w 581"/>
                  <a:gd name="T49" fmla="*/ 2 h 327"/>
                  <a:gd name="T50" fmla="*/ 13 w 581"/>
                  <a:gd name="T51" fmla="*/ 2 h 327"/>
                  <a:gd name="T52" fmla="*/ 13 w 581"/>
                  <a:gd name="T53" fmla="*/ 2 h 327"/>
                  <a:gd name="T54" fmla="*/ 11 w 581"/>
                  <a:gd name="T55" fmla="*/ 2 h 327"/>
                  <a:gd name="T56" fmla="*/ 11 w 581"/>
                  <a:gd name="T57" fmla="*/ 2 h 327"/>
                  <a:gd name="T58" fmla="*/ 11 w 581"/>
                  <a:gd name="T59" fmla="*/ 2 h 327"/>
                  <a:gd name="T60" fmla="*/ 11 w 581"/>
                  <a:gd name="T61" fmla="*/ 2 h 327"/>
                  <a:gd name="T62" fmla="*/ 11 w 581"/>
                  <a:gd name="T63" fmla="*/ 1 h 327"/>
                  <a:gd name="T64" fmla="*/ 11 w 581"/>
                  <a:gd name="T65" fmla="*/ 2 h 327"/>
                  <a:gd name="T66" fmla="*/ 9 w 581"/>
                  <a:gd name="T67" fmla="*/ 2 h 327"/>
                  <a:gd name="T68" fmla="*/ 8 w 581"/>
                  <a:gd name="T69" fmla="*/ 3 h 327"/>
                  <a:gd name="T70" fmla="*/ 8 w 581"/>
                  <a:gd name="T71" fmla="*/ 4 h 327"/>
                  <a:gd name="T72" fmla="*/ 6 w 581"/>
                  <a:gd name="T73" fmla="*/ 3 h 327"/>
                  <a:gd name="T74" fmla="*/ 6 w 581"/>
                  <a:gd name="T75" fmla="*/ 3 h 327"/>
                  <a:gd name="T76" fmla="*/ 6 w 581"/>
                  <a:gd name="T77" fmla="*/ 2 h 327"/>
                  <a:gd name="T78" fmla="*/ 8 w 581"/>
                  <a:gd name="T79" fmla="*/ 1 h 327"/>
                  <a:gd name="T80" fmla="*/ 8 w 581"/>
                  <a:gd name="T81" fmla="*/ 1 h 327"/>
                  <a:gd name="T82" fmla="*/ 8 w 581"/>
                  <a:gd name="T83" fmla="*/ 1 h 327"/>
                  <a:gd name="T84" fmla="*/ 8 w 581"/>
                  <a:gd name="T85" fmla="*/ 1 h 327"/>
                  <a:gd name="T86" fmla="*/ 6 w 581"/>
                  <a:gd name="T87" fmla="*/ 1 h 327"/>
                  <a:gd name="T88" fmla="*/ 5 w 581"/>
                  <a:gd name="T89" fmla="*/ 1 h 327"/>
                  <a:gd name="T90" fmla="*/ 4 w 581"/>
                  <a:gd name="T91" fmla="*/ 2 h 327"/>
                  <a:gd name="T92" fmla="*/ 4 w 581"/>
                  <a:gd name="T93" fmla="*/ 1 h 327"/>
                  <a:gd name="T94" fmla="*/ 5 w 581"/>
                  <a:gd name="T95" fmla="*/ 1 h 327"/>
                  <a:gd name="T96" fmla="*/ 5 w 581"/>
                  <a:gd name="T97" fmla="*/ 1 h 327"/>
                  <a:gd name="T98" fmla="*/ 5 w 581"/>
                  <a:gd name="T99" fmla="*/ 1 h 327"/>
                  <a:gd name="T100" fmla="*/ 4 w 581"/>
                  <a:gd name="T101" fmla="*/ 1 h 327"/>
                  <a:gd name="T102" fmla="*/ 3 w 581"/>
                  <a:gd name="T103" fmla="*/ 1 h 327"/>
                  <a:gd name="T104" fmla="*/ 2 w 581"/>
                  <a:gd name="T105" fmla="*/ 1 h 327"/>
                  <a:gd name="T106" fmla="*/ 2 w 581"/>
                  <a:gd name="T107" fmla="*/ 2 h 327"/>
                  <a:gd name="T108" fmla="*/ 2 w 581"/>
                  <a:gd name="T109" fmla="*/ 2 h 327"/>
                  <a:gd name="T110" fmla="*/ 0 w 581"/>
                  <a:gd name="T111" fmla="*/ 2 h 327"/>
                  <a:gd name="T112" fmla="*/ 1 w 581"/>
                  <a:gd name="T113" fmla="*/ 1 h 327"/>
                  <a:gd name="T114" fmla="*/ 2 w 581"/>
                  <a:gd name="T115" fmla="*/ 1 h 327"/>
                  <a:gd name="T116" fmla="*/ 2 w 581"/>
                  <a:gd name="T117" fmla="*/ 1 h 327"/>
                  <a:gd name="T118" fmla="*/ 2 w 581"/>
                  <a:gd name="T119" fmla="*/ 1 h 327"/>
                  <a:gd name="T120" fmla="*/ 3 w 581"/>
                  <a:gd name="T121" fmla="*/ 0 h 32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81"/>
                  <a:gd name="T184" fmla="*/ 0 h 327"/>
                  <a:gd name="T185" fmla="*/ 581 w 581"/>
                  <a:gd name="T186" fmla="*/ 327 h 32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81" h="327">
                    <a:moveTo>
                      <a:pt x="74" y="0"/>
                    </a:moveTo>
                    <a:lnTo>
                      <a:pt x="502" y="77"/>
                    </a:lnTo>
                    <a:lnTo>
                      <a:pt x="504" y="77"/>
                    </a:lnTo>
                    <a:lnTo>
                      <a:pt x="506" y="77"/>
                    </a:lnTo>
                    <a:lnTo>
                      <a:pt x="508" y="77"/>
                    </a:lnTo>
                    <a:lnTo>
                      <a:pt x="510" y="79"/>
                    </a:lnTo>
                    <a:lnTo>
                      <a:pt x="512" y="79"/>
                    </a:lnTo>
                    <a:lnTo>
                      <a:pt x="514" y="79"/>
                    </a:lnTo>
                    <a:lnTo>
                      <a:pt x="514" y="81"/>
                    </a:lnTo>
                    <a:lnTo>
                      <a:pt x="516" y="81"/>
                    </a:lnTo>
                    <a:lnTo>
                      <a:pt x="518" y="81"/>
                    </a:lnTo>
                    <a:lnTo>
                      <a:pt x="518" y="83"/>
                    </a:lnTo>
                    <a:lnTo>
                      <a:pt x="520" y="83"/>
                    </a:lnTo>
                    <a:lnTo>
                      <a:pt x="522" y="85"/>
                    </a:lnTo>
                    <a:lnTo>
                      <a:pt x="523" y="85"/>
                    </a:lnTo>
                    <a:lnTo>
                      <a:pt x="525" y="87"/>
                    </a:lnTo>
                    <a:lnTo>
                      <a:pt x="527" y="88"/>
                    </a:lnTo>
                    <a:lnTo>
                      <a:pt x="529" y="90"/>
                    </a:lnTo>
                    <a:lnTo>
                      <a:pt x="531" y="92"/>
                    </a:lnTo>
                    <a:lnTo>
                      <a:pt x="531" y="94"/>
                    </a:lnTo>
                    <a:lnTo>
                      <a:pt x="533" y="96"/>
                    </a:lnTo>
                    <a:lnTo>
                      <a:pt x="535" y="98"/>
                    </a:lnTo>
                    <a:lnTo>
                      <a:pt x="537" y="100"/>
                    </a:lnTo>
                    <a:lnTo>
                      <a:pt x="537" y="102"/>
                    </a:lnTo>
                    <a:lnTo>
                      <a:pt x="539" y="104"/>
                    </a:lnTo>
                    <a:lnTo>
                      <a:pt x="541" y="108"/>
                    </a:lnTo>
                    <a:lnTo>
                      <a:pt x="543" y="110"/>
                    </a:lnTo>
                    <a:lnTo>
                      <a:pt x="543" y="113"/>
                    </a:lnTo>
                    <a:lnTo>
                      <a:pt x="545" y="117"/>
                    </a:lnTo>
                    <a:lnTo>
                      <a:pt x="546" y="123"/>
                    </a:lnTo>
                    <a:lnTo>
                      <a:pt x="548" y="127"/>
                    </a:lnTo>
                    <a:lnTo>
                      <a:pt x="548" y="131"/>
                    </a:lnTo>
                    <a:lnTo>
                      <a:pt x="550" y="136"/>
                    </a:lnTo>
                    <a:lnTo>
                      <a:pt x="552" y="140"/>
                    </a:lnTo>
                    <a:lnTo>
                      <a:pt x="554" y="146"/>
                    </a:lnTo>
                    <a:lnTo>
                      <a:pt x="554" y="152"/>
                    </a:lnTo>
                    <a:lnTo>
                      <a:pt x="556" y="158"/>
                    </a:lnTo>
                    <a:lnTo>
                      <a:pt x="558" y="163"/>
                    </a:lnTo>
                    <a:lnTo>
                      <a:pt x="558" y="169"/>
                    </a:lnTo>
                    <a:lnTo>
                      <a:pt x="560" y="175"/>
                    </a:lnTo>
                    <a:lnTo>
                      <a:pt x="562" y="181"/>
                    </a:lnTo>
                    <a:lnTo>
                      <a:pt x="562" y="188"/>
                    </a:lnTo>
                    <a:lnTo>
                      <a:pt x="564" y="194"/>
                    </a:lnTo>
                    <a:lnTo>
                      <a:pt x="566" y="200"/>
                    </a:lnTo>
                    <a:lnTo>
                      <a:pt x="566" y="206"/>
                    </a:lnTo>
                    <a:lnTo>
                      <a:pt x="568" y="213"/>
                    </a:lnTo>
                    <a:lnTo>
                      <a:pt x="569" y="219"/>
                    </a:lnTo>
                    <a:lnTo>
                      <a:pt x="569" y="225"/>
                    </a:lnTo>
                    <a:lnTo>
                      <a:pt x="571" y="232"/>
                    </a:lnTo>
                    <a:lnTo>
                      <a:pt x="571" y="238"/>
                    </a:lnTo>
                    <a:lnTo>
                      <a:pt x="573" y="244"/>
                    </a:lnTo>
                    <a:lnTo>
                      <a:pt x="575" y="252"/>
                    </a:lnTo>
                    <a:lnTo>
                      <a:pt x="575" y="257"/>
                    </a:lnTo>
                    <a:lnTo>
                      <a:pt x="577" y="263"/>
                    </a:lnTo>
                    <a:lnTo>
                      <a:pt x="577" y="269"/>
                    </a:lnTo>
                    <a:lnTo>
                      <a:pt x="579" y="275"/>
                    </a:lnTo>
                    <a:lnTo>
                      <a:pt x="579" y="280"/>
                    </a:lnTo>
                    <a:lnTo>
                      <a:pt x="579" y="286"/>
                    </a:lnTo>
                    <a:lnTo>
                      <a:pt x="581" y="290"/>
                    </a:lnTo>
                    <a:lnTo>
                      <a:pt x="581" y="294"/>
                    </a:lnTo>
                    <a:lnTo>
                      <a:pt x="581" y="300"/>
                    </a:lnTo>
                    <a:lnTo>
                      <a:pt x="581" y="304"/>
                    </a:lnTo>
                    <a:lnTo>
                      <a:pt x="581" y="305"/>
                    </a:lnTo>
                    <a:lnTo>
                      <a:pt x="579" y="309"/>
                    </a:lnTo>
                    <a:lnTo>
                      <a:pt x="579" y="313"/>
                    </a:lnTo>
                    <a:lnTo>
                      <a:pt x="579" y="315"/>
                    </a:lnTo>
                    <a:lnTo>
                      <a:pt x="579" y="317"/>
                    </a:lnTo>
                    <a:lnTo>
                      <a:pt x="577" y="319"/>
                    </a:lnTo>
                    <a:lnTo>
                      <a:pt x="577" y="321"/>
                    </a:lnTo>
                    <a:lnTo>
                      <a:pt x="575" y="323"/>
                    </a:lnTo>
                    <a:lnTo>
                      <a:pt x="575" y="325"/>
                    </a:lnTo>
                    <a:lnTo>
                      <a:pt x="573" y="325"/>
                    </a:lnTo>
                    <a:lnTo>
                      <a:pt x="571" y="327"/>
                    </a:lnTo>
                    <a:lnTo>
                      <a:pt x="569" y="327"/>
                    </a:lnTo>
                    <a:lnTo>
                      <a:pt x="568" y="325"/>
                    </a:lnTo>
                    <a:lnTo>
                      <a:pt x="566" y="325"/>
                    </a:lnTo>
                    <a:lnTo>
                      <a:pt x="564" y="323"/>
                    </a:lnTo>
                    <a:lnTo>
                      <a:pt x="562" y="321"/>
                    </a:lnTo>
                    <a:lnTo>
                      <a:pt x="562" y="319"/>
                    </a:lnTo>
                    <a:lnTo>
                      <a:pt x="560" y="317"/>
                    </a:lnTo>
                    <a:lnTo>
                      <a:pt x="560" y="315"/>
                    </a:lnTo>
                    <a:lnTo>
                      <a:pt x="558" y="313"/>
                    </a:lnTo>
                    <a:lnTo>
                      <a:pt x="556" y="311"/>
                    </a:lnTo>
                    <a:lnTo>
                      <a:pt x="556" y="307"/>
                    </a:lnTo>
                    <a:lnTo>
                      <a:pt x="554" y="305"/>
                    </a:lnTo>
                    <a:lnTo>
                      <a:pt x="554" y="302"/>
                    </a:lnTo>
                    <a:lnTo>
                      <a:pt x="552" y="298"/>
                    </a:lnTo>
                    <a:lnTo>
                      <a:pt x="550" y="296"/>
                    </a:lnTo>
                    <a:lnTo>
                      <a:pt x="548" y="292"/>
                    </a:lnTo>
                    <a:lnTo>
                      <a:pt x="546" y="288"/>
                    </a:lnTo>
                    <a:lnTo>
                      <a:pt x="545" y="284"/>
                    </a:lnTo>
                    <a:lnTo>
                      <a:pt x="543" y="280"/>
                    </a:lnTo>
                    <a:lnTo>
                      <a:pt x="541" y="277"/>
                    </a:lnTo>
                    <a:lnTo>
                      <a:pt x="539" y="273"/>
                    </a:lnTo>
                    <a:lnTo>
                      <a:pt x="537" y="267"/>
                    </a:lnTo>
                    <a:lnTo>
                      <a:pt x="535" y="263"/>
                    </a:lnTo>
                    <a:lnTo>
                      <a:pt x="533" y="259"/>
                    </a:lnTo>
                    <a:lnTo>
                      <a:pt x="529" y="256"/>
                    </a:lnTo>
                    <a:lnTo>
                      <a:pt x="527" y="252"/>
                    </a:lnTo>
                    <a:lnTo>
                      <a:pt x="525" y="246"/>
                    </a:lnTo>
                    <a:lnTo>
                      <a:pt x="523" y="242"/>
                    </a:lnTo>
                    <a:lnTo>
                      <a:pt x="522" y="238"/>
                    </a:lnTo>
                    <a:lnTo>
                      <a:pt x="518" y="234"/>
                    </a:lnTo>
                    <a:lnTo>
                      <a:pt x="516" y="229"/>
                    </a:lnTo>
                    <a:lnTo>
                      <a:pt x="514" y="225"/>
                    </a:lnTo>
                    <a:lnTo>
                      <a:pt x="512" y="221"/>
                    </a:lnTo>
                    <a:lnTo>
                      <a:pt x="510" y="217"/>
                    </a:lnTo>
                    <a:lnTo>
                      <a:pt x="508" y="213"/>
                    </a:lnTo>
                    <a:lnTo>
                      <a:pt x="506" y="209"/>
                    </a:lnTo>
                    <a:lnTo>
                      <a:pt x="504" y="206"/>
                    </a:lnTo>
                    <a:lnTo>
                      <a:pt x="502" y="202"/>
                    </a:lnTo>
                    <a:lnTo>
                      <a:pt x="502" y="200"/>
                    </a:lnTo>
                    <a:lnTo>
                      <a:pt x="500" y="196"/>
                    </a:lnTo>
                    <a:lnTo>
                      <a:pt x="498" y="192"/>
                    </a:lnTo>
                    <a:lnTo>
                      <a:pt x="498" y="190"/>
                    </a:lnTo>
                    <a:lnTo>
                      <a:pt x="498" y="186"/>
                    </a:lnTo>
                    <a:lnTo>
                      <a:pt x="497" y="184"/>
                    </a:lnTo>
                    <a:lnTo>
                      <a:pt x="497" y="183"/>
                    </a:lnTo>
                    <a:lnTo>
                      <a:pt x="495" y="179"/>
                    </a:lnTo>
                    <a:lnTo>
                      <a:pt x="493" y="177"/>
                    </a:lnTo>
                    <a:lnTo>
                      <a:pt x="493" y="175"/>
                    </a:lnTo>
                    <a:lnTo>
                      <a:pt x="491" y="173"/>
                    </a:lnTo>
                    <a:lnTo>
                      <a:pt x="491" y="171"/>
                    </a:lnTo>
                    <a:lnTo>
                      <a:pt x="489" y="171"/>
                    </a:lnTo>
                    <a:lnTo>
                      <a:pt x="487" y="169"/>
                    </a:lnTo>
                    <a:lnTo>
                      <a:pt x="485" y="167"/>
                    </a:lnTo>
                    <a:lnTo>
                      <a:pt x="483" y="167"/>
                    </a:lnTo>
                    <a:lnTo>
                      <a:pt x="483" y="165"/>
                    </a:lnTo>
                    <a:lnTo>
                      <a:pt x="481" y="165"/>
                    </a:lnTo>
                    <a:lnTo>
                      <a:pt x="479" y="165"/>
                    </a:lnTo>
                    <a:lnTo>
                      <a:pt x="477" y="163"/>
                    </a:lnTo>
                    <a:lnTo>
                      <a:pt x="475" y="163"/>
                    </a:lnTo>
                    <a:lnTo>
                      <a:pt x="474" y="163"/>
                    </a:lnTo>
                    <a:lnTo>
                      <a:pt x="472" y="165"/>
                    </a:lnTo>
                    <a:lnTo>
                      <a:pt x="470" y="165"/>
                    </a:lnTo>
                    <a:lnTo>
                      <a:pt x="468" y="167"/>
                    </a:lnTo>
                    <a:lnTo>
                      <a:pt x="466" y="167"/>
                    </a:lnTo>
                    <a:lnTo>
                      <a:pt x="464" y="169"/>
                    </a:lnTo>
                    <a:lnTo>
                      <a:pt x="462" y="171"/>
                    </a:lnTo>
                    <a:lnTo>
                      <a:pt x="462" y="173"/>
                    </a:lnTo>
                    <a:lnTo>
                      <a:pt x="460" y="175"/>
                    </a:lnTo>
                    <a:lnTo>
                      <a:pt x="458" y="177"/>
                    </a:lnTo>
                    <a:lnTo>
                      <a:pt x="456" y="179"/>
                    </a:lnTo>
                    <a:lnTo>
                      <a:pt x="456" y="183"/>
                    </a:lnTo>
                    <a:lnTo>
                      <a:pt x="454" y="184"/>
                    </a:lnTo>
                    <a:lnTo>
                      <a:pt x="454" y="188"/>
                    </a:lnTo>
                    <a:lnTo>
                      <a:pt x="452" y="192"/>
                    </a:lnTo>
                    <a:lnTo>
                      <a:pt x="452" y="194"/>
                    </a:lnTo>
                    <a:lnTo>
                      <a:pt x="451" y="198"/>
                    </a:lnTo>
                    <a:lnTo>
                      <a:pt x="449" y="202"/>
                    </a:lnTo>
                    <a:lnTo>
                      <a:pt x="449" y="206"/>
                    </a:lnTo>
                    <a:lnTo>
                      <a:pt x="447" y="208"/>
                    </a:lnTo>
                    <a:lnTo>
                      <a:pt x="447" y="211"/>
                    </a:lnTo>
                    <a:lnTo>
                      <a:pt x="445" y="215"/>
                    </a:lnTo>
                    <a:lnTo>
                      <a:pt x="443" y="217"/>
                    </a:lnTo>
                    <a:lnTo>
                      <a:pt x="441" y="221"/>
                    </a:lnTo>
                    <a:lnTo>
                      <a:pt x="441" y="223"/>
                    </a:lnTo>
                    <a:lnTo>
                      <a:pt x="439" y="225"/>
                    </a:lnTo>
                    <a:lnTo>
                      <a:pt x="437" y="227"/>
                    </a:lnTo>
                    <a:lnTo>
                      <a:pt x="435" y="231"/>
                    </a:lnTo>
                    <a:lnTo>
                      <a:pt x="433" y="232"/>
                    </a:lnTo>
                    <a:lnTo>
                      <a:pt x="431" y="234"/>
                    </a:lnTo>
                    <a:lnTo>
                      <a:pt x="429" y="236"/>
                    </a:lnTo>
                    <a:lnTo>
                      <a:pt x="427" y="238"/>
                    </a:lnTo>
                    <a:lnTo>
                      <a:pt x="426" y="238"/>
                    </a:lnTo>
                    <a:lnTo>
                      <a:pt x="424" y="240"/>
                    </a:lnTo>
                    <a:lnTo>
                      <a:pt x="422" y="240"/>
                    </a:lnTo>
                    <a:lnTo>
                      <a:pt x="420" y="240"/>
                    </a:lnTo>
                    <a:lnTo>
                      <a:pt x="418" y="240"/>
                    </a:lnTo>
                    <a:lnTo>
                      <a:pt x="416" y="240"/>
                    </a:lnTo>
                    <a:lnTo>
                      <a:pt x="414" y="238"/>
                    </a:lnTo>
                    <a:lnTo>
                      <a:pt x="412" y="238"/>
                    </a:lnTo>
                    <a:lnTo>
                      <a:pt x="412" y="236"/>
                    </a:lnTo>
                    <a:lnTo>
                      <a:pt x="410" y="234"/>
                    </a:lnTo>
                    <a:lnTo>
                      <a:pt x="408" y="232"/>
                    </a:lnTo>
                    <a:lnTo>
                      <a:pt x="406" y="231"/>
                    </a:lnTo>
                    <a:lnTo>
                      <a:pt x="406" y="227"/>
                    </a:lnTo>
                    <a:lnTo>
                      <a:pt x="404" y="225"/>
                    </a:lnTo>
                    <a:lnTo>
                      <a:pt x="404" y="223"/>
                    </a:lnTo>
                    <a:lnTo>
                      <a:pt x="403" y="221"/>
                    </a:lnTo>
                    <a:lnTo>
                      <a:pt x="401" y="221"/>
                    </a:lnTo>
                    <a:lnTo>
                      <a:pt x="399" y="223"/>
                    </a:lnTo>
                    <a:lnTo>
                      <a:pt x="397" y="225"/>
                    </a:lnTo>
                    <a:lnTo>
                      <a:pt x="397" y="227"/>
                    </a:lnTo>
                    <a:lnTo>
                      <a:pt x="397" y="229"/>
                    </a:lnTo>
                    <a:lnTo>
                      <a:pt x="395" y="232"/>
                    </a:lnTo>
                    <a:lnTo>
                      <a:pt x="395" y="234"/>
                    </a:lnTo>
                    <a:lnTo>
                      <a:pt x="393" y="238"/>
                    </a:lnTo>
                    <a:lnTo>
                      <a:pt x="393" y="240"/>
                    </a:lnTo>
                    <a:lnTo>
                      <a:pt x="393" y="244"/>
                    </a:lnTo>
                    <a:lnTo>
                      <a:pt x="391" y="246"/>
                    </a:lnTo>
                    <a:lnTo>
                      <a:pt x="391" y="250"/>
                    </a:lnTo>
                    <a:lnTo>
                      <a:pt x="389" y="254"/>
                    </a:lnTo>
                    <a:lnTo>
                      <a:pt x="389" y="256"/>
                    </a:lnTo>
                    <a:lnTo>
                      <a:pt x="389" y="259"/>
                    </a:lnTo>
                    <a:lnTo>
                      <a:pt x="387" y="261"/>
                    </a:lnTo>
                    <a:lnTo>
                      <a:pt x="385" y="263"/>
                    </a:lnTo>
                    <a:lnTo>
                      <a:pt x="385" y="267"/>
                    </a:lnTo>
                    <a:lnTo>
                      <a:pt x="383" y="269"/>
                    </a:lnTo>
                    <a:lnTo>
                      <a:pt x="381" y="271"/>
                    </a:lnTo>
                    <a:lnTo>
                      <a:pt x="380" y="271"/>
                    </a:lnTo>
                    <a:lnTo>
                      <a:pt x="378" y="273"/>
                    </a:lnTo>
                    <a:lnTo>
                      <a:pt x="376" y="271"/>
                    </a:lnTo>
                    <a:lnTo>
                      <a:pt x="374" y="269"/>
                    </a:lnTo>
                    <a:lnTo>
                      <a:pt x="372" y="269"/>
                    </a:lnTo>
                    <a:lnTo>
                      <a:pt x="370" y="267"/>
                    </a:lnTo>
                    <a:lnTo>
                      <a:pt x="368" y="265"/>
                    </a:lnTo>
                    <a:lnTo>
                      <a:pt x="366" y="263"/>
                    </a:lnTo>
                    <a:lnTo>
                      <a:pt x="366" y="261"/>
                    </a:lnTo>
                    <a:lnTo>
                      <a:pt x="364" y="259"/>
                    </a:lnTo>
                    <a:lnTo>
                      <a:pt x="362" y="256"/>
                    </a:lnTo>
                    <a:lnTo>
                      <a:pt x="362" y="254"/>
                    </a:lnTo>
                    <a:lnTo>
                      <a:pt x="360" y="252"/>
                    </a:lnTo>
                    <a:lnTo>
                      <a:pt x="360" y="248"/>
                    </a:lnTo>
                    <a:lnTo>
                      <a:pt x="360" y="246"/>
                    </a:lnTo>
                    <a:lnTo>
                      <a:pt x="358" y="244"/>
                    </a:lnTo>
                    <a:lnTo>
                      <a:pt x="358" y="240"/>
                    </a:lnTo>
                    <a:lnTo>
                      <a:pt x="358" y="238"/>
                    </a:lnTo>
                    <a:lnTo>
                      <a:pt x="358" y="234"/>
                    </a:lnTo>
                    <a:lnTo>
                      <a:pt x="356" y="231"/>
                    </a:lnTo>
                    <a:lnTo>
                      <a:pt x="356" y="229"/>
                    </a:lnTo>
                    <a:lnTo>
                      <a:pt x="356" y="225"/>
                    </a:lnTo>
                    <a:lnTo>
                      <a:pt x="356" y="223"/>
                    </a:lnTo>
                    <a:lnTo>
                      <a:pt x="356" y="219"/>
                    </a:lnTo>
                    <a:lnTo>
                      <a:pt x="356" y="215"/>
                    </a:lnTo>
                    <a:lnTo>
                      <a:pt x="355" y="213"/>
                    </a:lnTo>
                    <a:lnTo>
                      <a:pt x="355" y="209"/>
                    </a:lnTo>
                    <a:lnTo>
                      <a:pt x="355" y="206"/>
                    </a:lnTo>
                    <a:lnTo>
                      <a:pt x="355" y="204"/>
                    </a:lnTo>
                    <a:lnTo>
                      <a:pt x="355" y="200"/>
                    </a:lnTo>
                    <a:lnTo>
                      <a:pt x="355" y="198"/>
                    </a:lnTo>
                    <a:lnTo>
                      <a:pt x="355" y="194"/>
                    </a:lnTo>
                    <a:lnTo>
                      <a:pt x="355" y="192"/>
                    </a:lnTo>
                    <a:lnTo>
                      <a:pt x="355" y="188"/>
                    </a:lnTo>
                    <a:lnTo>
                      <a:pt x="355" y="186"/>
                    </a:lnTo>
                    <a:lnTo>
                      <a:pt x="353" y="183"/>
                    </a:lnTo>
                    <a:lnTo>
                      <a:pt x="353" y="181"/>
                    </a:lnTo>
                    <a:lnTo>
                      <a:pt x="353" y="177"/>
                    </a:lnTo>
                    <a:lnTo>
                      <a:pt x="355" y="175"/>
                    </a:lnTo>
                    <a:lnTo>
                      <a:pt x="355" y="171"/>
                    </a:lnTo>
                    <a:lnTo>
                      <a:pt x="355" y="169"/>
                    </a:lnTo>
                    <a:lnTo>
                      <a:pt x="355" y="165"/>
                    </a:lnTo>
                    <a:lnTo>
                      <a:pt x="356" y="163"/>
                    </a:lnTo>
                    <a:lnTo>
                      <a:pt x="356" y="161"/>
                    </a:lnTo>
                    <a:lnTo>
                      <a:pt x="356" y="158"/>
                    </a:lnTo>
                    <a:lnTo>
                      <a:pt x="358" y="156"/>
                    </a:lnTo>
                    <a:lnTo>
                      <a:pt x="358" y="152"/>
                    </a:lnTo>
                    <a:lnTo>
                      <a:pt x="360" y="150"/>
                    </a:lnTo>
                    <a:lnTo>
                      <a:pt x="360" y="148"/>
                    </a:lnTo>
                    <a:lnTo>
                      <a:pt x="362" y="146"/>
                    </a:lnTo>
                    <a:lnTo>
                      <a:pt x="362" y="142"/>
                    </a:lnTo>
                    <a:lnTo>
                      <a:pt x="362" y="140"/>
                    </a:lnTo>
                    <a:lnTo>
                      <a:pt x="364" y="138"/>
                    </a:lnTo>
                    <a:lnTo>
                      <a:pt x="364" y="136"/>
                    </a:lnTo>
                    <a:lnTo>
                      <a:pt x="364" y="135"/>
                    </a:lnTo>
                    <a:lnTo>
                      <a:pt x="364" y="133"/>
                    </a:lnTo>
                    <a:lnTo>
                      <a:pt x="364" y="131"/>
                    </a:lnTo>
                    <a:lnTo>
                      <a:pt x="364" y="129"/>
                    </a:lnTo>
                    <a:lnTo>
                      <a:pt x="362" y="129"/>
                    </a:lnTo>
                    <a:lnTo>
                      <a:pt x="360" y="129"/>
                    </a:lnTo>
                    <a:lnTo>
                      <a:pt x="358" y="129"/>
                    </a:lnTo>
                    <a:lnTo>
                      <a:pt x="356" y="129"/>
                    </a:lnTo>
                    <a:lnTo>
                      <a:pt x="355" y="131"/>
                    </a:lnTo>
                    <a:lnTo>
                      <a:pt x="353" y="131"/>
                    </a:lnTo>
                    <a:lnTo>
                      <a:pt x="351" y="133"/>
                    </a:lnTo>
                    <a:lnTo>
                      <a:pt x="349" y="135"/>
                    </a:lnTo>
                    <a:lnTo>
                      <a:pt x="347" y="135"/>
                    </a:lnTo>
                    <a:lnTo>
                      <a:pt x="345" y="136"/>
                    </a:lnTo>
                    <a:lnTo>
                      <a:pt x="343" y="138"/>
                    </a:lnTo>
                    <a:lnTo>
                      <a:pt x="341" y="140"/>
                    </a:lnTo>
                    <a:lnTo>
                      <a:pt x="339" y="142"/>
                    </a:lnTo>
                    <a:lnTo>
                      <a:pt x="337" y="144"/>
                    </a:lnTo>
                    <a:lnTo>
                      <a:pt x="335" y="146"/>
                    </a:lnTo>
                    <a:lnTo>
                      <a:pt x="333" y="148"/>
                    </a:lnTo>
                    <a:lnTo>
                      <a:pt x="333" y="150"/>
                    </a:lnTo>
                    <a:lnTo>
                      <a:pt x="332" y="150"/>
                    </a:lnTo>
                    <a:lnTo>
                      <a:pt x="330" y="152"/>
                    </a:lnTo>
                    <a:lnTo>
                      <a:pt x="328" y="154"/>
                    </a:lnTo>
                    <a:lnTo>
                      <a:pt x="326" y="156"/>
                    </a:lnTo>
                    <a:lnTo>
                      <a:pt x="326" y="158"/>
                    </a:lnTo>
                    <a:lnTo>
                      <a:pt x="324" y="160"/>
                    </a:lnTo>
                    <a:lnTo>
                      <a:pt x="322" y="160"/>
                    </a:lnTo>
                    <a:lnTo>
                      <a:pt x="322" y="161"/>
                    </a:lnTo>
                    <a:lnTo>
                      <a:pt x="320" y="161"/>
                    </a:lnTo>
                    <a:lnTo>
                      <a:pt x="318" y="163"/>
                    </a:lnTo>
                    <a:lnTo>
                      <a:pt x="316" y="163"/>
                    </a:lnTo>
                    <a:lnTo>
                      <a:pt x="316" y="165"/>
                    </a:lnTo>
                    <a:lnTo>
                      <a:pt x="314" y="165"/>
                    </a:lnTo>
                    <a:lnTo>
                      <a:pt x="312" y="163"/>
                    </a:lnTo>
                    <a:lnTo>
                      <a:pt x="310" y="161"/>
                    </a:lnTo>
                    <a:lnTo>
                      <a:pt x="309" y="160"/>
                    </a:lnTo>
                    <a:lnTo>
                      <a:pt x="309" y="158"/>
                    </a:lnTo>
                    <a:lnTo>
                      <a:pt x="309" y="156"/>
                    </a:lnTo>
                    <a:lnTo>
                      <a:pt x="309" y="152"/>
                    </a:lnTo>
                    <a:lnTo>
                      <a:pt x="307" y="150"/>
                    </a:lnTo>
                    <a:lnTo>
                      <a:pt x="307" y="148"/>
                    </a:lnTo>
                    <a:lnTo>
                      <a:pt x="307" y="146"/>
                    </a:lnTo>
                    <a:lnTo>
                      <a:pt x="307" y="144"/>
                    </a:lnTo>
                    <a:lnTo>
                      <a:pt x="307" y="142"/>
                    </a:lnTo>
                    <a:lnTo>
                      <a:pt x="307" y="138"/>
                    </a:lnTo>
                    <a:lnTo>
                      <a:pt x="307" y="136"/>
                    </a:lnTo>
                    <a:lnTo>
                      <a:pt x="307" y="135"/>
                    </a:lnTo>
                    <a:lnTo>
                      <a:pt x="307" y="133"/>
                    </a:lnTo>
                    <a:lnTo>
                      <a:pt x="307" y="131"/>
                    </a:lnTo>
                    <a:lnTo>
                      <a:pt x="307" y="129"/>
                    </a:lnTo>
                    <a:lnTo>
                      <a:pt x="307" y="127"/>
                    </a:lnTo>
                    <a:lnTo>
                      <a:pt x="307" y="125"/>
                    </a:lnTo>
                    <a:lnTo>
                      <a:pt x="307" y="123"/>
                    </a:lnTo>
                    <a:lnTo>
                      <a:pt x="307" y="121"/>
                    </a:lnTo>
                    <a:lnTo>
                      <a:pt x="307" y="119"/>
                    </a:lnTo>
                    <a:lnTo>
                      <a:pt x="307" y="117"/>
                    </a:lnTo>
                    <a:lnTo>
                      <a:pt x="307" y="115"/>
                    </a:lnTo>
                    <a:lnTo>
                      <a:pt x="307" y="113"/>
                    </a:lnTo>
                    <a:lnTo>
                      <a:pt x="307" y="112"/>
                    </a:lnTo>
                    <a:lnTo>
                      <a:pt x="305" y="112"/>
                    </a:lnTo>
                    <a:lnTo>
                      <a:pt x="303" y="112"/>
                    </a:lnTo>
                    <a:lnTo>
                      <a:pt x="301" y="110"/>
                    </a:lnTo>
                    <a:lnTo>
                      <a:pt x="299" y="110"/>
                    </a:lnTo>
                    <a:lnTo>
                      <a:pt x="297" y="110"/>
                    </a:lnTo>
                    <a:lnTo>
                      <a:pt x="295" y="110"/>
                    </a:lnTo>
                    <a:lnTo>
                      <a:pt x="295" y="112"/>
                    </a:lnTo>
                    <a:lnTo>
                      <a:pt x="293" y="112"/>
                    </a:lnTo>
                    <a:lnTo>
                      <a:pt x="291" y="112"/>
                    </a:lnTo>
                    <a:lnTo>
                      <a:pt x="289" y="113"/>
                    </a:lnTo>
                    <a:lnTo>
                      <a:pt x="287" y="113"/>
                    </a:lnTo>
                    <a:lnTo>
                      <a:pt x="285" y="115"/>
                    </a:lnTo>
                    <a:lnTo>
                      <a:pt x="284" y="115"/>
                    </a:lnTo>
                    <a:lnTo>
                      <a:pt x="284" y="117"/>
                    </a:lnTo>
                    <a:lnTo>
                      <a:pt x="282" y="119"/>
                    </a:lnTo>
                    <a:lnTo>
                      <a:pt x="280" y="121"/>
                    </a:lnTo>
                    <a:lnTo>
                      <a:pt x="278" y="123"/>
                    </a:lnTo>
                    <a:lnTo>
                      <a:pt x="276" y="125"/>
                    </a:lnTo>
                    <a:lnTo>
                      <a:pt x="272" y="127"/>
                    </a:lnTo>
                    <a:lnTo>
                      <a:pt x="270" y="129"/>
                    </a:lnTo>
                    <a:lnTo>
                      <a:pt x="268" y="133"/>
                    </a:lnTo>
                    <a:lnTo>
                      <a:pt x="266" y="135"/>
                    </a:lnTo>
                    <a:lnTo>
                      <a:pt x="262" y="138"/>
                    </a:lnTo>
                    <a:lnTo>
                      <a:pt x="261" y="142"/>
                    </a:lnTo>
                    <a:lnTo>
                      <a:pt x="259" y="146"/>
                    </a:lnTo>
                    <a:lnTo>
                      <a:pt x="255" y="150"/>
                    </a:lnTo>
                    <a:lnTo>
                      <a:pt x="253" y="154"/>
                    </a:lnTo>
                    <a:lnTo>
                      <a:pt x="249" y="160"/>
                    </a:lnTo>
                    <a:lnTo>
                      <a:pt x="245" y="165"/>
                    </a:lnTo>
                    <a:lnTo>
                      <a:pt x="243" y="169"/>
                    </a:lnTo>
                    <a:lnTo>
                      <a:pt x="239" y="175"/>
                    </a:lnTo>
                    <a:lnTo>
                      <a:pt x="238" y="181"/>
                    </a:lnTo>
                    <a:lnTo>
                      <a:pt x="234" y="184"/>
                    </a:lnTo>
                    <a:lnTo>
                      <a:pt x="232" y="190"/>
                    </a:lnTo>
                    <a:lnTo>
                      <a:pt x="228" y="196"/>
                    </a:lnTo>
                    <a:lnTo>
                      <a:pt x="226" y="200"/>
                    </a:lnTo>
                    <a:lnTo>
                      <a:pt x="224" y="204"/>
                    </a:lnTo>
                    <a:lnTo>
                      <a:pt x="220" y="209"/>
                    </a:lnTo>
                    <a:lnTo>
                      <a:pt x="218" y="213"/>
                    </a:lnTo>
                    <a:lnTo>
                      <a:pt x="216" y="217"/>
                    </a:lnTo>
                    <a:lnTo>
                      <a:pt x="214" y="221"/>
                    </a:lnTo>
                    <a:lnTo>
                      <a:pt x="213" y="225"/>
                    </a:lnTo>
                    <a:lnTo>
                      <a:pt x="211" y="227"/>
                    </a:lnTo>
                    <a:lnTo>
                      <a:pt x="209" y="231"/>
                    </a:lnTo>
                    <a:lnTo>
                      <a:pt x="207" y="232"/>
                    </a:lnTo>
                    <a:lnTo>
                      <a:pt x="205" y="234"/>
                    </a:lnTo>
                    <a:lnTo>
                      <a:pt x="203" y="236"/>
                    </a:lnTo>
                    <a:lnTo>
                      <a:pt x="201" y="238"/>
                    </a:lnTo>
                    <a:lnTo>
                      <a:pt x="201" y="240"/>
                    </a:lnTo>
                    <a:lnTo>
                      <a:pt x="199" y="240"/>
                    </a:lnTo>
                    <a:lnTo>
                      <a:pt x="197" y="240"/>
                    </a:lnTo>
                    <a:lnTo>
                      <a:pt x="195" y="240"/>
                    </a:lnTo>
                    <a:lnTo>
                      <a:pt x="195" y="238"/>
                    </a:lnTo>
                    <a:lnTo>
                      <a:pt x="193" y="238"/>
                    </a:lnTo>
                    <a:lnTo>
                      <a:pt x="191" y="236"/>
                    </a:lnTo>
                    <a:lnTo>
                      <a:pt x="191" y="232"/>
                    </a:lnTo>
                    <a:lnTo>
                      <a:pt x="190" y="231"/>
                    </a:lnTo>
                    <a:lnTo>
                      <a:pt x="190" y="227"/>
                    </a:lnTo>
                    <a:lnTo>
                      <a:pt x="188" y="223"/>
                    </a:lnTo>
                    <a:lnTo>
                      <a:pt x="186" y="217"/>
                    </a:lnTo>
                    <a:lnTo>
                      <a:pt x="186" y="211"/>
                    </a:lnTo>
                    <a:lnTo>
                      <a:pt x="184" y="206"/>
                    </a:lnTo>
                    <a:lnTo>
                      <a:pt x="184" y="200"/>
                    </a:lnTo>
                    <a:lnTo>
                      <a:pt x="184" y="194"/>
                    </a:lnTo>
                    <a:lnTo>
                      <a:pt x="182" y="188"/>
                    </a:lnTo>
                    <a:lnTo>
                      <a:pt x="182" y="183"/>
                    </a:lnTo>
                    <a:lnTo>
                      <a:pt x="182" y="177"/>
                    </a:lnTo>
                    <a:lnTo>
                      <a:pt x="184" y="171"/>
                    </a:lnTo>
                    <a:lnTo>
                      <a:pt x="184" y="167"/>
                    </a:lnTo>
                    <a:lnTo>
                      <a:pt x="184" y="161"/>
                    </a:lnTo>
                    <a:lnTo>
                      <a:pt x="184" y="158"/>
                    </a:lnTo>
                    <a:lnTo>
                      <a:pt x="186" y="152"/>
                    </a:lnTo>
                    <a:lnTo>
                      <a:pt x="186" y="148"/>
                    </a:lnTo>
                    <a:lnTo>
                      <a:pt x="188" y="144"/>
                    </a:lnTo>
                    <a:lnTo>
                      <a:pt x="190" y="140"/>
                    </a:lnTo>
                    <a:lnTo>
                      <a:pt x="190" y="135"/>
                    </a:lnTo>
                    <a:lnTo>
                      <a:pt x="191" y="131"/>
                    </a:lnTo>
                    <a:lnTo>
                      <a:pt x="193" y="127"/>
                    </a:lnTo>
                    <a:lnTo>
                      <a:pt x="195" y="123"/>
                    </a:lnTo>
                    <a:lnTo>
                      <a:pt x="197" y="121"/>
                    </a:lnTo>
                    <a:lnTo>
                      <a:pt x="199" y="117"/>
                    </a:lnTo>
                    <a:lnTo>
                      <a:pt x="201" y="113"/>
                    </a:lnTo>
                    <a:lnTo>
                      <a:pt x="203" y="110"/>
                    </a:lnTo>
                    <a:lnTo>
                      <a:pt x="207" y="106"/>
                    </a:lnTo>
                    <a:lnTo>
                      <a:pt x="209" y="104"/>
                    </a:lnTo>
                    <a:lnTo>
                      <a:pt x="211" y="100"/>
                    </a:lnTo>
                    <a:lnTo>
                      <a:pt x="213" y="98"/>
                    </a:lnTo>
                    <a:lnTo>
                      <a:pt x="216" y="94"/>
                    </a:lnTo>
                    <a:lnTo>
                      <a:pt x="218" y="90"/>
                    </a:lnTo>
                    <a:lnTo>
                      <a:pt x="222" y="88"/>
                    </a:lnTo>
                    <a:lnTo>
                      <a:pt x="224" y="85"/>
                    </a:lnTo>
                    <a:lnTo>
                      <a:pt x="228" y="83"/>
                    </a:lnTo>
                    <a:lnTo>
                      <a:pt x="230" y="79"/>
                    </a:lnTo>
                    <a:lnTo>
                      <a:pt x="234" y="77"/>
                    </a:lnTo>
                    <a:lnTo>
                      <a:pt x="236" y="75"/>
                    </a:lnTo>
                    <a:lnTo>
                      <a:pt x="238" y="73"/>
                    </a:lnTo>
                    <a:lnTo>
                      <a:pt x="239" y="71"/>
                    </a:lnTo>
                    <a:lnTo>
                      <a:pt x="239" y="69"/>
                    </a:lnTo>
                    <a:lnTo>
                      <a:pt x="241" y="67"/>
                    </a:lnTo>
                    <a:lnTo>
                      <a:pt x="241" y="65"/>
                    </a:lnTo>
                    <a:lnTo>
                      <a:pt x="239" y="65"/>
                    </a:lnTo>
                    <a:lnTo>
                      <a:pt x="238" y="63"/>
                    </a:lnTo>
                    <a:lnTo>
                      <a:pt x="236" y="65"/>
                    </a:lnTo>
                    <a:lnTo>
                      <a:pt x="234" y="65"/>
                    </a:lnTo>
                    <a:lnTo>
                      <a:pt x="232" y="65"/>
                    </a:lnTo>
                    <a:lnTo>
                      <a:pt x="230" y="65"/>
                    </a:lnTo>
                    <a:lnTo>
                      <a:pt x="228" y="67"/>
                    </a:lnTo>
                    <a:lnTo>
                      <a:pt x="224" y="67"/>
                    </a:lnTo>
                    <a:lnTo>
                      <a:pt x="222" y="67"/>
                    </a:lnTo>
                    <a:lnTo>
                      <a:pt x="218" y="69"/>
                    </a:lnTo>
                    <a:lnTo>
                      <a:pt x="216" y="71"/>
                    </a:lnTo>
                    <a:lnTo>
                      <a:pt x="213" y="71"/>
                    </a:lnTo>
                    <a:lnTo>
                      <a:pt x="209" y="73"/>
                    </a:lnTo>
                    <a:lnTo>
                      <a:pt x="205" y="75"/>
                    </a:lnTo>
                    <a:lnTo>
                      <a:pt x="201" y="77"/>
                    </a:lnTo>
                    <a:lnTo>
                      <a:pt x="199" y="77"/>
                    </a:lnTo>
                    <a:lnTo>
                      <a:pt x="195" y="79"/>
                    </a:lnTo>
                    <a:lnTo>
                      <a:pt x="191" y="81"/>
                    </a:lnTo>
                    <a:lnTo>
                      <a:pt x="188" y="83"/>
                    </a:lnTo>
                    <a:lnTo>
                      <a:pt x="184" y="85"/>
                    </a:lnTo>
                    <a:lnTo>
                      <a:pt x="180" y="87"/>
                    </a:lnTo>
                    <a:lnTo>
                      <a:pt x="176" y="88"/>
                    </a:lnTo>
                    <a:lnTo>
                      <a:pt x="172" y="90"/>
                    </a:lnTo>
                    <a:lnTo>
                      <a:pt x="168" y="92"/>
                    </a:lnTo>
                    <a:lnTo>
                      <a:pt x="165" y="94"/>
                    </a:lnTo>
                    <a:lnTo>
                      <a:pt x="161" y="96"/>
                    </a:lnTo>
                    <a:lnTo>
                      <a:pt x="157" y="98"/>
                    </a:lnTo>
                    <a:lnTo>
                      <a:pt x="153" y="100"/>
                    </a:lnTo>
                    <a:lnTo>
                      <a:pt x="149" y="100"/>
                    </a:lnTo>
                    <a:lnTo>
                      <a:pt x="147" y="102"/>
                    </a:lnTo>
                    <a:lnTo>
                      <a:pt x="143" y="104"/>
                    </a:lnTo>
                    <a:lnTo>
                      <a:pt x="140" y="106"/>
                    </a:lnTo>
                    <a:lnTo>
                      <a:pt x="138" y="108"/>
                    </a:lnTo>
                    <a:lnTo>
                      <a:pt x="134" y="108"/>
                    </a:lnTo>
                    <a:lnTo>
                      <a:pt x="132" y="110"/>
                    </a:lnTo>
                    <a:lnTo>
                      <a:pt x="128" y="112"/>
                    </a:lnTo>
                    <a:lnTo>
                      <a:pt x="126" y="112"/>
                    </a:lnTo>
                    <a:lnTo>
                      <a:pt x="124" y="113"/>
                    </a:lnTo>
                    <a:lnTo>
                      <a:pt x="122" y="113"/>
                    </a:lnTo>
                    <a:lnTo>
                      <a:pt x="119" y="113"/>
                    </a:lnTo>
                    <a:lnTo>
                      <a:pt x="117" y="115"/>
                    </a:lnTo>
                    <a:lnTo>
                      <a:pt x="115" y="115"/>
                    </a:lnTo>
                    <a:lnTo>
                      <a:pt x="113" y="115"/>
                    </a:lnTo>
                    <a:lnTo>
                      <a:pt x="111" y="115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5" y="113"/>
                    </a:lnTo>
                    <a:lnTo>
                      <a:pt x="105" y="112"/>
                    </a:lnTo>
                    <a:lnTo>
                      <a:pt x="105" y="110"/>
                    </a:lnTo>
                    <a:lnTo>
                      <a:pt x="105" y="108"/>
                    </a:lnTo>
                    <a:lnTo>
                      <a:pt x="105" y="106"/>
                    </a:lnTo>
                    <a:lnTo>
                      <a:pt x="105" y="104"/>
                    </a:lnTo>
                    <a:lnTo>
                      <a:pt x="105" y="102"/>
                    </a:lnTo>
                    <a:lnTo>
                      <a:pt x="107" y="100"/>
                    </a:lnTo>
                    <a:lnTo>
                      <a:pt x="107" y="98"/>
                    </a:lnTo>
                    <a:lnTo>
                      <a:pt x="109" y="96"/>
                    </a:lnTo>
                    <a:lnTo>
                      <a:pt x="109" y="94"/>
                    </a:lnTo>
                    <a:lnTo>
                      <a:pt x="111" y="92"/>
                    </a:lnTo>
                    <a:lnTo>
                      <a:pt x="113" y="90"/>
                    </a:lnTo>
                    <a:lnTo>
                      <a:pt x="113" y="88"/>
                    </a:lnTo>
                    <a:lnTo>
                      <a:pt x="115" y="87"/>
                    </a:lnTo>
                    <a:lnTo>
                      <a:pt x="117" y="85"/>
                    </a:lnTo>
                    <a:lnTo>
                      <a:pt x="117" y="83"/>
                    </a:lnTo>
                    <a:lnTo>
                      <a:pt x="119" y="81"/>
                    </a:lnTo>
                    <a:lnTo>
                      <a:pt x="120" y="79"/>
                    </a:lnTo>
                    <a:lnTo>
                      <a:pt x="122" y="77"/>
                    </a:lnTo>
                    <a:lnTo>
                      <a:pt x="124" y="75"/>
                    </a:lnTo>
                    <a:lnTo>
                      <a:pt x="124" y="73"/>
                    </a:lnTo>
                    <a:lnTo>
                      <a:pt x="126" y="71"/>
                    </a:lnTo>
                    <a:lnTo>
                      <a:pt x="128" y="69"/>
                    </a:lnTo>
                    <a:lnTo>
                      <a:pt x="128" y="67"/>
                    </a:lnTo>
                    <a:lnTo>
                      <a:pt x="130" y="67"/>
                    </a:lnTo>
                    <a:lnTo>
                      <a:pt x="130" y="65"/>
                    </a:lnTo>
                    <a:lnTo>
                      <a:pt x="132" y="63"/>
                    </a:lnTo>
                    <a:lnTo>
                      <a:pt x="132" y="62"/>
                    </a:lnTo>
                    <a:lnTo>
                      <a:pt x="132" y="60"/>
                    </a:lnTo>
                    <a:lnTo>
                      <a:pt x="132" y="58"/>
                    </a:lnTo>
                    <a:lnTo>
                      <a:pt x="134" y="56"/>
                    </a:lnTo>
                    <a:lnTo>
                      <a:pt x="132" y="54"/>
                    </a:lnTo>
                    <a:lnTo>
                      <a:pt x="134" y="54"/>
                    </a:lnTo>
                    <a:lnTo>
                      <a:pt x="134" y="52"/>
                    </a:lnTo>
                    <a:lnTo>
                      <a:pt x="132" y="52"/>
                    </a:lnTo>
                    <a:lnTo>
                      <a:pt x="132" y="50"/>
                    </a:lnTo>
                    <a:lnTo>
                      <a:pt x="130" y="50"/>
                    </a:lnTo>
                    <a:lnTo>
                      <a:pt x="128" y="50"/>
                    </a:lnTo>
                    <a:lnTo>
                      <a:pt x="126" y="50"/>
                    </a:lnTo>
                    <a:lnTo>
                      <a:pt x="124" y="50"/>
                    </a:lnTo>
                    <a:lnTo>
                      <a:pt x="122" y="50"/>
                    </a:lnTo>
                    <a:lnTo>
                      <a:pt x="120" y="52"/>
                    </a:lnTo>
                    <a:lnTo>
                      <a:pt x="117" y="52"/>
                    </a:lnTo>
                    <a:lnTo>
                      <a:pt x="115" y="54"/>
                    </a:lnTo>
                    <a:lnTo>
                      <a:pt x="113" y="54"/>
                    </a:lnTo>
                    <a:lnTo>
                      <a:pt x="109" y="56"/>
                    </a:lnTo>
                    <a:lnTo>
                      <a:pt x="107" y="58"/>
                    </a:lnTo>
                    <a:lnTo>
                      <a:pt x="105" y="58"/>
                    </a:lnTo>
                    <a:lnTo>
                      <a:pt x="101" y="60"/>
                    </a:lnTo>
                    <a:lnTo>
                      <a:pt x="97" y="62"/>
                    </a:lnTo>
                    <a:lnTo>
                      <a:pt x="96" y="63"/>
                    </a:lnTo>
                    <a:lnTo>
                      <a:pt x="92" y="65"/>
                    </a:lnTo>
                    <a:lnTo>
                      <a:pt x="88" y="67"/>
                    </a:lnTo>
                    <a:lnTo>
                      <a:pt x="86" y="69"/>
                    </a:lnTo>
                    <a:lnTo>
                      <a:pt x="82" y="71"/>
                    </a:lnTo>
                    <a:lnTo>
                      <a:pt x="78" y="73"/>
                    </a:lnTo>
                    <a:lnTo>
                      <a:pt x="74" y="75"/>
                    </a:lnTo>
                    <a:lnTo>
                      <a:pt x="71" y="79"/>
                    </a:lnTo>
                    <a:lnTo>
                      <a:pt x="67" y="81"/>
                    </a:lnTo>
                    <a:lnTo>
                      <a:pt x="63" y="83"/>
                    </a:lnTo>
                    <a:lnTo>
                      <a:pt x="59" y="85"/>
                    </a:lnTo>
                    <a:lnTo>
                      <a:pt x="57" y="88"/>
                    </a:lnTo>
                    <a:lnTo>
                      <a:pt x="53" y="90"/>
                    </a:lnTo>
                    <a:lnTo>
                      <a:pt x="51" y="92"/>
                    </a:lnTo>
                    <a:lnTo>
                      <a:pt x="49" y="94"/>
                    </a:lnTo>
                    <a:lnTo>
                      <a:pt x="46" y="96"/>
                    </a:lnTo>
                    <a:lnTo>
                      <a:pt x="44" y="100"/>
                    </a:lnTo>
                    <a:lnTo>
                      <a:pt x="42" y="102"/>
                    </a:lnTo>
                    <a:lnTo>
                      <a:pt x="40" y="104"/>
                    </a:lnTo>
                    <a:lnTo>
                      <a:pt x="38" y="106"/>
                    </a:lnTo>
                    <a:lnTo>
                      <a:pt x="36" y="110"/>
                    </a:lnTo>
                    <a:lnTo>
                      <a:pt x="34" y="112"/>
                    </a:lnTo>
                    <a:lnTo>
                      <a:pt x="32" y="113"/>
                    </a:lnTo>
                    <a:lnTo>
                      <a:pt x="30" y="115"/>
                    </a:lnTo>
                    <a:lnTo>
                      <a:pt x="28" y="119"/>
                    </a:lnTo>
                    <a:lnTo>
                      <a:pt x="28" y="121"/>
                    </a:lnTo>
                    <a:lnTo>
                      <a:pt x="26" y="123"/>
                    </a:lnTo>
                    <a:lnTo>
                      <a:pt x="25" y="125"/>
                    </a:lnTo>
                    <a:lnTo>
                      <a:pt x="23" y="127"/>
                    </a:lnTo>
                    <a:lnTo>
                      <a:pt x="23" y="129"/>
                    </a:lnTo>
                    <a:lnTo>
                      <a:pt x="21" y="131"/>
                    </a:lnTo>
                    <a:lnTo>
                      <a:pt x="19" y="133"/>
                    </a:lnTo>
                    <a:lnTo>
                      <a:pt x="17" y="135"/>
                    </a:lnTo>
                    <a:lnTo>
                      <a:pt x="15" y="136"/>
                    </a:lnTo>
                    <a:lnTo>
                      <a:pt x="13" y="136"/>
                    </a:lnTo>
                    <a:lnTo>
                      <a:pt x="13" y="138"/>
                    </a:lnTo>
                    <a:lnTo>
                      <a:pt x="11" y="138"/>
                    </a:lnTo>
                    <a:lnTo>
                      <a:pt x="9" y="138"/>
                    </a:lnTo>
                    <a:lnTo>
                      <a:pt x="9" y="136"/>
                    </a:lnTo>
                    <a:lnTo>
                      <a:pt x="7" y="136"/>
                    </a:lnTo>
                    <a:lnTo>
                      <a:pt x="5" y="135"/>
                    </a:lnTo>
                    <a:lnTo>
                      <a:pt x="3" y="133"/>
                    </a:lnTo>
                    <a:lnTo>
                      <a:pt x="3" y="131"/>
                    </a:lnTo>
                    <a:lnTo>
                      <a:pt x="3" y="129"/>
                    </a:lnTo>
                    <a:lnTo>
                      <a:pt x="1" y="127"/>
                    </a:lnTo>
                    <a:lnTo>
                      <a:pt x="1" y="125"/>
                    </a:lnTo>
                    <a:lnTo>
                      <a:pt x="1" y="123"/>
                    </a:lnTo>
                    <a:lnTo>
                      <a:pt x="1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1" y="98"/>
                    </a:lnTo>
                    <a:lnTo>
                      <a:pt x="1" y="96"/>
                    </a:lnTo>
                    <a:lnTo>
                      <a:pt x="1" y="92"/>
                    </a:lnTo>
                    <a:lnTo>
                      <a:pt x="3" y="90"/>
                    </a:lnTo>
                    <a:lnTo>
                      <a:pt x="3" y="87"/>
                    </a:lnTo>
                    <a:lnTo>
                      <a:pt x="5" y="85"/>
                    </a:lnTo>
                    <a:lnTo>
                      <a:pt x="5" y="81"/>
                    </a:lnTo>
                    <a:lnTo>
                      <a:pt x="7" y="79"/>
                    </a:lnTo>
                    <a:lnTo>
                      <a:pt x="9" y="75"/>
                    </a:lnTo>
                    <a:lnTo>
                      <a:pt x="9" y="73"/>
                    </a:lnTo>
                    <a:lnTo>
                      <a:pt x="11" y="69"/>
                    </a:lnTo>
                    <a:lnTo>
                      <a:pt x="13" y="67"/>
                    </a:lnTo>
                    <a:lnTo>
                      <a:pt x="15" y="63"/>
                    </a:lnTo>
                    <a:lnTo>
                      <a:pt x="17" y="62"/>
                    </a:lnTo>
                    <a:lnTo>
                      <a:pt x="21" y="58"/>
                    </a:lnTo>
                    <a:lnTo>
                      <a:pt x="23" y="56"/>
                    </a:lnTo>
                    <a:lnTo>
                      <a:pt x="25" y="54"/>
                    </a:lnTo>
                    <a:lnTo>
                      <a:pt x="26" y="50"/>
                    </a:lnTo>
                    <a:lnTo>
                      <a:pt x="28" y="48"/>
                    </a:lnTo>
                    <a:lnTo>
                      <a:pt x="32" y="44"/>
                    </a:lnTo>
                    <a:lnTo>
                      <a:pt x="34" y="42"/>
                    </a:lnTo>
                    <a:lnTo>
                      <a:pt x="36" y="40"/>
                    </a:lnTo>
                    <a:lnTo>
                      <a:pt x="38" y="37"/>
                    </a:lnTo>
                    <a:lnTo>
                      <a:pt x="42" y="35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8" y="27"/>
                    </a:lnTo>
                    <a:lnTo>
                      <a:pt x="51" y="25"/>
                    </a:lnTo>
                    <a:lnTo>
                      <a:pt x="53" y="21"/>
                    </a:lnTo>
                    <a:lnTo>
                      <a:pt x="55" y="19"/>
                    </a:lnTo>
                    <a:lnTo>
                      <a:pt x="57" y="17"/>
                    </a:lnTo>
                    <a:lnTo>
                      <a:pt x="59" y="15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5" y="10"/>
                    </a:lnTo>
                    <a:lnTo>
                      <a:pt x="67" y="8"/>
                    </a:lnTo>
                    <a:lnTo>
                      <a:pt x="67" y="6"/>
                    </a:lnTo>
                    <a:lnTo>
                      <a:pt x="69" y="6"/>
                    </a:lnTo>
                    <a:lnTo>
                      <a:pt x="71" y="4"/>
                    </a:lnTo>
                    <a:lnTo>
                      <a:pt x="71" y="2"/>
                    </a:lnTo>
                    <a:lnTo>
                      <a:pt x="72" y="2"/>
                    </a:lnTo>
                    <a:lnTo>
                      <a:pt x="72" y="0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3387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67" name="Freeform 943"/>
              <p:cNvSpPr>
                <a:spLocks noChangeAspect="1"/>
              </p:cNvSpPr>
              <p:nvPr/>
            </p:nvSpPr>
            <p:spPr bwMode="auto">
              <a:xfrm>
                <a:off x="1368" y="3642"/>
                <a:ext cx="428" cy="207"/>
              </a:xfrm>
              <a:custGeom>
                <a:avLst/>
                <a:gdLst>
                  <a:gd name="T0" fmla="*/ 18 w 564"/>
                  <a:gd name="T1" fmla="*/ 1 h 296"/>
                  <a:gd name="T2" fmla="*/ 19 w 564"/>
                  <a:gd name="T3" fmla="*/ 1 h 296"/>
                  <a:gd name="T4" fmla="*/ 19 w 564"/>
                  <a:gd name="T5" fmla="*/ 1 h 296"/>
                  <a:gd name="T6" fmla="*/ 20 w 564"/>
                  <a:gd name="T7" fmla="*/ 2 h 296"/>
                  <a:gd name="T8" fmla="*/ 20 w 564"/>
                  <a:gd name="T9" fmla="*/ 3 h 296"/>
                  <a:gd name="T10" fmla="*/ 20 w 564"/>
                  <a:gd name="T11" fmla="*/ 3 h 296"/>
                  <a:gd name="T12" fmla="*/ 20 w 564"/>
                  <a:gd name="T13" fmla="*/ 4 h 296"/>
                  <a:gd name="T14" fmla="*/ 20 w 564"/>
                  <a:gd name="T15" fmla="*/ 4 h 296"/>
                  <a:gd name="T16" fmla="*/ 19 w 564"/>
                  <a:gd name="T17" fmla="*/ 3 h 296"/>
                  <a:gd name="T18" fmla="*/ 19 w 564"/>
                  <a:gd name="T19" fmla="*/ 3 h 296"/>
                  <a:gd name="T20" fmla="*/ 18 w 564"/>
                  <a:gd name="T21" fmla="*/ 2 h 296"/>
                  <a:gd name="T22" fmla="*/ 18 w 564"/>
                  <a:gd name="T23" fmla="*/ 2 h 296"/>
                  <a:gd name="T24" fmla="*/ 17 w 564"/>
                  <a:gd name="T25" fmla="*/ 2 h 296"/>
                  <a:gd name="T26" fmla="*/ 16 w 564"/>
                  <a:gd name="T27" fmla="*/ 2 h 296"/>
                  <a:gd name="T28" fmla="*/ 16 w 564"/>
                  <a:gd name="T29" fmla="*/ 2 h 296"/>
                  <a:gd name="T30" fmla="*/ 15 w 564"/>
                  <a:gd name="T31" fmla="*/ 3 h 296"/>
                  <a:gd name="T32" fmla="*/ 14 w 564"/>
                  <a:gd name="T33" fmla="*/ 3 h 296"/>
                  <a:gd name="T34" fmla="*/ 14 w 564"/>
                  <a:gd name="T35" fmla="*/ 3 h 296"/>
                  <a:gd name="T36" fmla="*/ 14 w 564"/>
                  <a:gd name="T37" fmla="*/ 3 h 296"/>
                  <a:gd name="T38" fmla="*/ 14 w 564"/>
                  <a:gd name="T39" fmla="*/ 3 h 296"/>
                  <a:gd name="T40" fmla="*/ 13 w 564"/>
                  <a:gd name="T41" fmla="*/ 3 h 296"/>
                  <a:gd name="T42" fmla="*/ 13 w 564"/>
                  <a:gd name="T43" fmla="*/ 3 h 296"/>
                  <a:gd name="T44" fmla="*/ 13 w 564"/>
                  <a:gd name="T45" fmla="*/ 3 h 296"/>
                  <a:gd name="T46" fmla="*/ 13 w 564"/>
                  <a:gd name="T47" fmla="*/ 2 h 296"/>
                  <a:gd name="T48" fmla="*/ 13 w 564"/>
                  <a:gd name="T49" fmla="*/ 2 h 296"/>
                  <a:gd name="T50" fmla="*/ 13 w 564"/>
                  <a:gd name="T51" fmla="*/ 1 h 296"/>
                  <a:gd name="T52" fmla="*/ 13 w 564"/>
                  <a:gd name="T53" fmla="*/ 1 h 296"/>
                  <a:gd name="T54" fmla="*/ 11 w 564"/>
                  <a:gd name="T55" fmla="*/ 1 h 296"/>
                  <a:gd name="T56" fmla="*/ 11 w 564"/>
                  <a:gd name="T57" fmla="*/ 2 h 296"/>
                  <a:gd name="T58" fmla="*/ 11 w 564"/>
                  <a:gd name="T59" fmla="*/ 2 h 296"/>
                  <a:gd name="T60" fmla="*/ 11 w 564"/>
                  <a:gd name="T61" fmla="*/ 1 h 296"/>
                  <a:gd name="T62" fmla="*/ 11 w 564"/>
                  <a:gd name="T63" fmla="*/ 1 h 296"/>
                  <a:gd name="T64" fmla="*/ 11 w 564"/>
                  <a:gd name="T65" fmla="*/ 1 h 296"/>
                  <a:gd name="T66" fmla="*/ 10 w 564"/>
                  <a:gd name="T67" fmla="*/ 1 h 296"/>
                  <a:gd name="T68" fmla="*/ 8 w 564"/>
                  <a:gd name="T69" fmla="*/ 2 h 296"/>
                  <a:gd name="T70" fmla="*/ 8 w 564"/>
                  <a:gd name="T71" fmla="*/ 3 h 296"/>
                  <a:gd name="T72" fmla="*/ 7 w 564"/>
                  <a:gd name="T73" fmla="*/ 3 h 296"/>
                  <a:gd name="T74" fmla="*/ 6 w 564"/>
                  <a:gd name="T75" fmla="*/ 2 h 296"/>
                  <a:gd name="T76" fmla="*/ 6 w 564"/>
                  <a:gd name="T77" fmla="*/ 2 h 296"/>
                  <a:gd name="T78" fmla="*/ 8 w 564"/>
                  <a:gd name="T79" fmla="*/ 1 h 296"/>
                  <a:gd name="T80" fmla="*/ 8 w 564"/>
                  <a:gd name="T81" fmla="*/ 1 h 296"/>
                  <a:gd name="T82" fmla="*/ 8 w 564"/>
                  <a:gd name="T83" fmla="*/ 1 h 296"/>
                  <a:gd name="T84" fmla="*/ 8 w 564"/>
                  <a:gd name="T85" fmla="*/ 1 h 296"/>
                  <a:gd name="T86" fmla="*/ 6 w 564"/>
                  <a:gd name="T87" fmla="*/ 1 h 296"/>
                  <a:gd name="T88" fmla="*/ 5 w 564"/>
                  <a:gd name="T89" fmla="*/ 1 h 296"/>
                  <a:gd name="T90" fmla="*/ 4 w 564"/>
                  <a:gd name="T91" fmla="*/ 1 h 296"/>
                  <a:gd name="T92" fmla="*/ 5 w 564"/>
                  <a:gd name="T93" fmla="*/ 1 h 296"/>
                  <a:gd name="T94" fmla="*/ 5 w 564"/>
                  <a:gd name="T95" fmla="*/ 1 h 296"/>
                  <a:gd name="T96" fmla="*/ 5 w 564"/>
                  <a:gd name="T97" fmla="*/ 1 h 296"/>
                  <a:gd name="T98" fmla="*/ 5 w 564"/>
                  <a:gd name="T99" fmla="*/ 1 h 296"/>
                  <a:gd name="T100" fmla="*/ 4 w 564"/>
                  <a:gd name="T101" fmla="*/ 1 h 296"/>
                  <a:gd name="T102" fmla="*/ 2 w 564"/>
                  <a:gd name="T103" fmla="*/ 1 h 296"/>
                  <a:gd name="T104" fmla="*/ 2 w 564"/>
                  <a:gd name="T105" fmla="*/ 1 h 296"/>
                  <a:gd name="T106" fmla="*/ 2 w 564"/>
                  <a:gd name="T107" fmla="*/ 1 h 296"/>
                  <a:gd name="T108" fmla="*/ 2 w 564"/>
                  <a:gd name="T109" fmla="*/ 1 h 296"/>
                  <a:gd name="T110" fmla="*/ 0 w 564"/>
                  <a:gd name="T111" fmla="*/ 1 h 296"/>
                  <a:gd name="T112" fmla="*/ 2 w 564"/>
                  <a:gd name="T113" fmla="*/ 1 h 296"/>
                  <a:gd name="T114" fmla="*/ 2 w 564"/>
                  <a:gd name="T115" fmla="*/ 1 h 296"/>
                  <a:gd name="T116" fmla="*/ 2 w 564"/>
                  <a:gd name="T117" fmla="*/ 1 h 296"/>
                  <a:gd name="T118" fmla="*/ 3 w 564"/>
                  <a:gd name="T119" fmla="*/ 1 h 29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64"/>
                  <a:gd name="T181" fmla="*/ 0 h 296"/>
                  <a:gd name="T182" fmla="*/ 564 w 564"/>
                  <a:gd name="T183" fmla="*/ 296 h 29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64" h="296">
                    <a:moveTo>
                      <a:pt x="77" y="0"/>
                    </a:moveTo>
                    <a:lnTo>
                      <a:pt x="495" y="71"/>
                    </a:lnTo>
                    <a:lnTo>
                      <a:pt x="497" y="71"/>
                    </a:lnTo>
                    <a:lnTo>
                      <a:pt x="499" y="71"/>
                    </a:lnTo>
                    <a:lnTo>
                      <a:pt x="501" y="71"/>
                    </a:lnTo>
                    <a:lnTo>
                      <a:pt x="501" y="73"/>
                    </a:lnTo>
                    <a:lnTo>
                      <a:pt x="503" y="73"/>
                    </a:lnTo>
                    <a:lnTo>
                      <a:pt x="505" y="73"/>
                    </a:lnTo>
                    <a:lnTo>
                      <a:pt x="505" y="75"/>
                    </a:lnTo>
                    <a:lnTo>
                      <a:pt x="507" y="75"/>
                    </a:lnTo>
                    <a:lnTo>
                      <a:pt x="509" y="77"/>
                    </a:lnTo>
                    <a:lnTo>
                      <a:pt x="511" y="77"/>
                    </a:lnTo>
                    <a:lnTo>
                      <a:pt x="511" y="79"/>
                    </a:lnTo>
                    <a:lnTo>
                      <a:pt x="513" y="79"/>
                    </a:lnTo>
                    <a:lnTo>
                      <a:pt x="515" y="81"/>
                    </a:lnTo>
                    <a:lnTo>
                      <a:pt x="516" y="82"/>
                    </a:lnTo>
                    <a:lnTo>
                      <a:pt x="518" y="84"/>
                    </a:lnTo>
                    <a:lnTo>
                      <a:pt x="520" y="86"/>
                    </a:lnTo>
                    <a:lnTo>
                      <a:pt x="520" y="88"/>
                    </a:lnTo>
                    <a:lnTo>
                      <a:pt x="522" y="90"/>
                    </a:lnTo>
                    <a:lnTo>
                      <a:pt x="524" y="92"/>
                    </a:lnTo>
                    <a:lnTo>
                      <a:pt x="526" y="94"/>
                    </a:lnTo>
                    <a:lnTo>
                      <a:pt x="526" y="96"/>
                    </a:lnTo>
                    <a:lnTo>
                      <a:pt x="528" y="98"/>
                    </a:lnTo>
                    <a:lnTo>
                      <a:pt x="530" y="100"/>
                    </a:lnTo>
                    <a:lnTo>
                      <a:pt x="530" y="104"/>
                    </a:lnTo>
                    <a:lnTo>
                      <a:pt x="532" y="107"/>
                    </a:lnTo>
                    <a:lnTo>
                      <a:pt x="534" y="109"/>
                    </a:lnTo>
                    <a:lnTo>
                      <a:pt x="534" y="113"/>
                    </a:lnTo>
                    <a:lnTo>
                      <a:pt x="536" y="117"/>
                    </a:lnTo>
                    <a:lnTo>
                      <a:pt x="538" y="121"/>
                    </a:lnTo>
                    <a:lnTo>
                      <a:pt x="538" y="125"/>
                    </a:lnTo>
                    <a:lnTo>
                      <a:pt x="539" y="129"/>
                    </a:lnTo>
                    <a:lnTo>
                      <a:pt x="539" y="134"/>
                    </a:lnTo>
                    <a:lnTo>
                      <a:pt x="541" y="138"/>
                    </a:lnTo>
                    <a:lnTo>
                      <a:pt x="543" y="142"/>
                    </a:lnTo>
                    <a:lnTo>
                      <a:pt x="543" y="148"/>
                    </a:lnTo>
                    <a:lnTo>
                      <a:pt x="545" y="152"/>
                    </a:lnTo>
                    <a:lnTo>
                      <a:pt x="545" y="157"/>
                    </a:lnTo>
                    <a:lnTo>
                      <a:pt x="547" y="163"/>
                    </a:lnTo>
                    <a:lnTo>
                      <a:pt x="547" y="167"/>
                    </a:lnTo>
                    <a:lnTo>
                      <a:pt x="549" y="173"/>
                    </a:lnTo>
                    <a:lnTo>
                      <a:pt x="549" y="178"/>
                    </a:lnTo>
                    <a:lnTo>
                      <a:pt x="551" y="184"/>
                    </a:lnTo>
                    <a:lnTo>
                      <a:pt x="551" y="190"/>
                    </a:lnTo>
                    <a:lnTo>
                      <a:pt x="553" y="196"/>
                    </a:lnTo>
                    <a:lnTo>
                      <a:pt x="553" y="202"/>
                    </a:lnTo>
                    <a:lnTo>
                      <a:pt x="555" y="207"/>
                    </a:lnTo>
                    <a:lnTo>
                      <a:pt x="555" y="213"/>
                    </a:lnTo>
                    <a:lnTo>
                      <a:pt x="557" y="219"/>
                    </a:lnTo>
                    <a:lnTo>
                      <a:pt x="557" y="225"/>
                    </a:lnTo>
                    <a:lnTo>
                      <a:pt x="559" y="230"/>
                    </a:lnTo>
                    <a:lnTo>
                      <a:pt x="561" y="236"/>
                    </a:lnTo>
                    <a:lnTo>
                      <a:pt x="561" y="242"/>
                    </a:lnTo>
                    <a:lnTo>
                      <a:pt x="562" y="248"/>
                    </a:lnTo>
                    <a:lnTo>
                      <a:pt x="562" y="253"/>
                    </a:lnTo>
                    <a:lnTo>
                      <a:pt x="562" y="257"/>
                    </a:lnTo>
                    <a:lnTo>
                      <a:pt x="564" y="263"/>
                    </a:lnTo>
                    <a:lnTo>
                      <a:pt x="564" y="267"/>
                    </a:lnTo>
                    <a:lnTo>
                      <a:pt x="564" y="271"/>
                    </a:lnTo>
                    <a:lnTo>
                      <a:pt x="564" y="274"/>
                    </a:lnTo>
                    <a:lnTo>
                      <a:pt x="564" y="278"/>
                    </a:lnTo>
                    <a:lnTo>
                      <a:pt x="564" y="280"/>
                    </a:lnTo>
                    <a:lnTo>
                      <a:pt x="564" y="284"/>
                    </a:lnTo>
                    <a:lnTo>
                      <a:pt x="562" y="286"/>
                    </a:lnTo>
                    <a:lnTo>
                      <a:pt x="562" y="288"/>
                    </a:lnTo>
                    <a:lnTo>
                      <a:pt x="562" y="290"/>
                    </a:lnTo>
                    <a:lnTo>
                      <a:pt x="561" y="292"/>
                    </a:lnTo>
                    <a:lnTo>
                      <a:pt x="561" y="294"/>
                    </a:lnTo>
                    <a:lnTo>
                      <a:pt x="559" y="294"/>
                    </a:lnTo>
                    <a:lnTo>
                      <a:pt x="559" y="296"/>
                    </a:lnTo>
                    <a:lnTo>
                      <a:pt x="557" y="296"/>
                    </a:lnTo>
                    <a:lnTo>
                      <a:pt x="555" y="296"/>
                    </a:lnTo>
                    <a:lnTo>
                      <a:pt x="553" y="296"/>
                    </a:lnTo>
                    <a:lnTo>
                      <a:pt x="553" y="294"/>
                    </a:lnTo>
                    <a:lnTo>
                      <a:pt x="551" y="294"/>
                    </a:lnTo>
                    <a:lnTo>
                      <a:pt x="551" y="292"/>
                    </a:lnTo>
                    <a:lnTo>
                      <a:pt x="549" y="290"/>
                    </a:lnTo>
                    <a:lnTo>
                      <a:pt x="547" y="288"/>
                    </a:lnTo>
                    <a:lnTo>
                      <a:pt x="547" y="286"/>
                    </a:lnTo>
                    <a:lnTo>
                      <a:pt x="545" y="284"/>
                    </a:lnTo>
                    <a:lnTo>
                      <a:pt x="545" y="282"/>
                    </a:lnTo>
                    <a:lnTo>
                      <a:pt x="543" y="278"/>
                    </a:lnTo>
                    <a:lnTo>
                      <a:pt x="543" y="276"/>
                    </a:lnTo>
                    <a:lnTo>
                      <a:pt x="541" y="274"/>
                    </a:lnTo>
                    <a:lnTo>
                      <a:pt x="539" y="271"/>
                    </a:lnTo>
                    <a:lnTo>
                      <a:pt x="539" y="267"/>
                    </a:lnTo>
                    <a:lnTo>
                      <a:pt x="538" y="265"/>
                    </a:lnTo>
                    <a:lnTo>
                      <a:pt x="536" y="261"/>
                    </a:lnTo>
                    <a:lnTo>
                      <a:pt x="534" y="257"/>
                    </a:lnTo>
                    <a:lnTo>
                      <a:pt x="532" y="253"/>
                    </a:lnTo>
                    <a:lnTo>
                      <a:pt x="530" y="251"/>
                    </a:lnTo>
                    <a:lnTo>
                      <a:pt x="530" y="248"/>
                    </a:lnTo>
                    <a:lnTo>
                      <a:pt x="528" y="244"/>
                    </a:lnTo>
                    <a:lnTo>
                      <a:pt x="526" y="240"/>
                    </a:lnTo>
                    <a:lnTo>
                      <a:pt x="524" y="236"/>
                    </a:lnTo>
                    <a:lnTo>
                      <a:pt x="522" y="232"/>
                    </a:lnTo>
                    <a:lnTo>
                      <a:pt x="520" y="228"/>
                    </a:lnTo>
                    <a:lnTo>
                      <a:pt x="516" y="225"/>
                    </a:lnTo>
                    <a:lnTo>
                      <a:pt x="515" y="221"/>
                    </a:lnTo>
                    <a:lnTo>
                      <a:pt x="513" y="219"/>
                    </a:lnTo>
                    <a:lnTo>
                      <a:pt x="511" y="215"/>
                    </a:lnTo>
                    <a:lnTo>
                      <a:pt x="509" y="211"/>
                    </a:lnTo>
                    <a:lnTo>
                      <a:pt x="507" y="207"/>
                    </a:lnTo>
                    <a:lnTo>
                      <a:pt x="505" y="203"/>
                    </a:lnTo>
                    <a:lnTo>
                      <a:pt x="503" y="200"/>
                    </a:lnTo>
                    <a:lnTo>
                      <a:pt x="503" y="196"/>
                    </a:lnTo>
                    <a:lnTo>
                      <a:pt x="501" y="194"/>
                    </a:lnTo>
                    <a:lnTo>
                      <a:pt x="499" y="190"/>
                    </a:lnTo>
                    <a:lnTo>
                      <a:pt x="497" y="186"/>
                    </a:lnTo>
                    <a:lnTo>
                      <a:pt x="495" y="182"/>
                    </a:lnTo>
                    <a:lnTo>
                      <a:pt x="495" y="180"/>
                    </a:lnTo>
                    <a:lnTo>
                      <a:pt x="493" y="177"/>
                    </a:lnTo>
                    <a:lnTo>
                      <a:pt x="491" y="175"/>
                    </a:lnTo>
                    <a:lnTo>
                      <a:pt x="491" y="171"/>
                    </a:lnTo>
                    <a:lnTo>
                      <a:pt x="491" y="169"/>
                    </a:lnTo>
                    <a:lnTo>
                      <a:pt x="490" y="165"/>
                    </a:lnTo>
                    <a:lnTo>
                      <a:pt x="490" y="163"/>
                    </a:lnTo>
                    <a:lnTo>
                      <a:pt x="488" y="161"/>
                    </a:lnTo>
                    <a:lnTo>
                      <a:pt x="486" y="159"/>
                    </a:lnTo>
                    <a:lnTo>
                      <a:pt x="486" y="157"/>
                    </a:lnTo>
                    <a:lnTo>
                      <a:pt x="484" y="155"/>
                    </a:lnTo>
                    <a:lnTo>
                      <a:pt x="482" y="154"/>
                    </a:lnTo>
                    <a:lnTo>
                      <a:pt x="482" y="152"/>
                    </a:lnTo>
                    <a:lnTo>
                      <a:pt x="480" y="152"/>
                    </a:lnTo>
                    <a:lnTo>
                      <a:pt x="478" y="150"/>
                    </a:lnTo>
                    <a:lnTo>
                      <a:pt x="476" y="150"/>
                    </a:lnTo>
                    <a:lnTo>
                      <a:pt x="474" y="148"/>
                    </a:lnTo>
                    <a:lnTo>
                      <a:pt x="472" y="148"/>
                    </a:lnTo>
                    <a:lnTo>
                      <a:pt x="470" y="148"/>
                    </a:lnTo>
                    <a:lnTo>
                      <a:pt x="468" y="148"/>
                    </a:lnTo>
                    <a:lnTo>
                      <a:pt x="467" y="148"/>
                    </a:lnTo>
                    <a:lnTo>
                      <a:pt x="465" y="148"/>
                    </a:lnTo>
                    <a:lnTo>
                      <a:pt x="463" y="148"/>
                    </a:lnTo>
                    <a:lnTo>
                      <a:pt x="461" y="150"/>
                    </a:lnTo>
                    <a:lnTo>
                      <a:pt x="459" y="150"/>
                    </a:lnTo>
                    <a:lnTo>
                      <a:pt x="457" y="152"/>
                    </a:lnTo>
                    <a:lnTo>
                      <a:pt x="455" y="152"/>
                    </a:lnTo>
                    <a:lnTo>
                      <a:pt x="453" y="154"/>
                    </a:lnTo>
                    <a:lnTo>
                      <a:pt x="451" y="155"/>
                    </a:lnTo>
                    <a:lnTo>
                      <a:pt x="449" y="157"/>
                    </a:lnTo>
                    <a:lnTo>
                      <a:pt x="449" y="159"/>
                    </a:lnTo>
                    <a:lnTo>
                      <a:pt x="447" y="161"/>
                    </a:lnTo>
                    <a:lnTo>
                      <a:pt x="445" y="165"/>
                    </a:lnTo>
                    <a:lnTo>
                      <a:pt x="444" y="167"/>
                    </a:lnTo>
                    <a:lnTo>
                      <a:pt x="444" y="171"/>
                    </a:lnTo>
                    <a:lnTo>
                      <a:pt x="442" y="173"/>
                    </a:lnTo>
                    <a:lnTo>
                      <a:pt x="442" y="177"/>
                    </a:lnTo>
                    <a:lnTo>
                      <a:pt x="440" y="180"/>
                    </a:lnTo>
                    <a:lnTo>
                      <a:pt x="440" y="184"/>
                    </a:lnTo>
                    <a:lnTo>
                      <a:pt x="438" y="186"/>
                    </a:lnTo>
                    <a:lnTo>
                      <a:pt x="438" y="190"/>
                    </a:lnTo>
                    <a:lnTo>
                      <a:pt x="436" y="194"/>
                    </a:lnTo>
                    <a:lnTo>
                      <a:pt x="434" y="196"/>
                    </a:lnTo>
                    <a:lnTo>
                      <a:pt x="434" y="198"/>
                    </a:lnTo>
                    <a:lnTo>
                      <a:pt x="432" y="202"/>
                    </a:lnTo>
                    <a:lnTo>
                      <a:pt x="430" y="203"/>
                    </a:lnTo>
                    <a:lnTo>
                      <a:pt x="428" y="205"/>
                    </a:lnTo>
                    <a:lnTo>
                      <a:pt x="428" y="207"/>
                    </a:lnTo>
                    <a:lnTo>
                      <a:pt x="426" y="209"/>
                    </a:lnTo>
                    <a:lnTo>
                      <a:pt x="424" y="211"/>
                    </a:lnTo>
                    <a:lnTo>
                      <a:pt x="422" y="213"/>
                    </a:lnTo>
                    <a:lnTo>
                      <a:pt x="420" y="215"/>
                    </a:lnTo>
                    <a:lnTo>
                      <a:pt x="419" y="215"/>
                    </a:lnTo>
                    <a:lnTo>
                      <a:pt x="417" y="217"/>
                    </a:lnTo>
                    <a:lnTo>
                      <a:pt x="415" y="217"/>
                    </a:lnTo>
                    <a:lnTo>
                      <a:pt x="413" y="217"/>
                    </a:lnTo>
                    <a:lnTo>
                      <a:pt x="411" y="217"/>
                    </a:lnTo>
                    <a:lnTo>
                      <a:pt x="409" y="217"/>
                    </a:lnTo>
                    <a:lnTo>
                      <a:pt x="407" y="215"/>
                    </a:lnTo>
                    <a:lnTo>
                      <a:pt x="405" y="213"/>
                    </a:lnTo>
                    <a:lnTo>
                      <a:pt x="403" y="211"/>
                    </a:lnTo>
                    <a:lnTo>
                      <a:pt x="401" y="211"/>
                    </a:lnTo>
                    <a:lnTo>
                      <a:pt x="401" y="209"/>
                    </a:lnTo>
                    <a:lnTo>
                      <a:pt x="399" y="205"/>
                    </a:lnTo>
                    <a:lnTo>
                      <a:pt x="397" y="203"/>
                    </a:lnTo>
                    <a:lnTo>
                      <a:pt x="397" y="202"/>
                    </a:lnTo>
                    <a:lnTo>
                      <a:pt x="396" y="198"/>
                    </a:lnTo>
                    <a:lnTo>
                      <a:pt x="394" y="198"/>
                    </a:lnTo>
                    <a:lnTo>
                      <a:pt x="394" y="196"/>
                    </a:lnTo>
                    <a:lnTo>
                      <a:pt x="392" y="196"/>
                    </a:lnTo>
                    <a:lnTo>
                      <a:pt x="390" y="196"/>
                    </a:lnTo>
                    <a:lnTo>
                      <a:pt x="390" y="198"/>
                    </a:lnTo>
                    <a:lnTo>
                      <a:pt x="390" y="200"/>
                    </a:lnTo>
                    <a:lnTo>
                      <a:pt x="388" y="202"/>
                    </a:lnTo>
                    <a:lnTo>
                      <a:pt x="388" y="203"/>
                    </a:lnTo>
                    <a:lnTo>
                      <a:pt x="388" y="207"/>
                    </a:lnTo>
                    <a:lnTo>
                      <a:pt x="386" y="209"/>
                    </a:lnTo>
                    <a:lnTo>
                      <a:pt x="386" y="213"/>
                    </a:lnTo>
                    <a:lnTo>
                      <a:pt x="386" y="217"/>
                    </a:lnTo>
                    <a:lnTo>
                      <a:pt x="384" y="221"/>
                    </a:lnTo>
                    <a:lnTo>
                      <a:pt x="384" y="223"/>
                    </a:lnTo>
                    <a:lnTo>
                      <a:pt x="384" y="226"/>
                    </a:lnTo>
                    <a:lnTo>
                      <a:pt x="382" y="230"/>
                    </a:lnTo>
                    <a:lnTo>
                      <a:pt x="382" y="234"/>
                    </a:lnTo>
                    <a:lnTo>
                      <a:pt x="382" y="238"/>
                    </a:lnTo>
                    <a:lnTo>
                      <a:pt x="380" y="242"/>
                    </a:lnTo>
                    <a:lnTo>
                      <a:pt x="380" y="244"/>
                    </a:lnTo>
                    <a:lnTo>
                      <a:pt x="378" y="248"/>
                    </a:lnTo>
                    <a:lnTo>
                      <a:pt x="378" y="250"/>
                    </a:lnTo>
                    <a:lnTo>
                      <a:pt x="376" y="251"/>
                    </a:lnTo>
                    <a:lnTo>
                      <a:pt x="376" y="253"/>
                    </a:lnTo>
                    <a:lnTo>
                      <a:pt x="374" y="255"/>
                    </a:lnTo>
                    <a:lnTo>
                      <a:pt x="373" y="257"/>
                    </a:lnTo>
                    <a:lnTo>
                      <a:pt x="371" y="257"/>
                    </a:lnTo>
                    <a:lnTo>
                      <a:pt x="369" y="255"/>
                    </a:lnTo>
                    <a:lnTo>
                      <a:pt x="367" y="253"/>
                    </a:lnTo>
                    <a:lnTo>
                      <a:pt x="365" y="253"/>
                    </a:lnTo>
                    <a:lnTo>
                      <a:pt x="365" y="251"/>
                    </a:lnTo>
                    <a:lnTo>
                      <a:pt x="363" y="250"/>
                    </a:lnTo>
                    <a:lnTo>
                      <a:pt x="363" y="248"/>
                    </a:lnTo>
                    <a:lnTo>
                      <a:pt x="361" y="246"/>
                    </a:lnTo>
                    <a:lnTo>
                      <a:pt x="359" y="244"/>
                    </a:lnTo>
                    <a:lnTo>
                      <a:pt x="359" y="242"/>
                    </a:lnTo>
                    <a:lnTo>
                      <a:pt x="359" y="240"/>
                    </a:lnTo>
                    <a:lnTo>
                      <a:pt x="357" y="238"/>
                    </a:lnTo>
                    <a:lnTo>
                      <a:pt x="357" y="236"/>
                    </a:lnTo>
                    <a:lnTo>
                      <a:pt x="357" y="234"/>
                    </a:lnTo>
                    <a:lnTo>
                      <a:pt x="355" y="230"/>
                    </a:lnTo>
                    <a:lnTo>
                      <a:pt x="355" y="228"/>
                    </a:lnTo>
                    <a:lnTo>
                      <a:pt x="355" y="226"/>
                    </a:lnTo>
                    <a:lnTo>
                      <a:pt x="355" y="225"/>
                    </a:lnTo>
                    <a:lnTo>
                      <a:pt x="353" y="221"/>
                    </a:lnTo>
                    <a:lnTo>
                      <a:pt x="353" y="219"/>
                    </a:lnTo>
                    <a:lnTo>
                      <a:pt x="353" y="215"/>
                    </a:lnTo>
                    <a:lnTo>
                      <a:pt x="353" y="213"/>
                    </a:lnTo>
                    <a:lnTo>
                      <a:pt x="353" y="211"/>
                    </a:lnTo>
                    <a:lnTo>
                      <a:pt x="353" y="207"/>
                    </a:lnTo>
                    <a:lnTo>
                      <a:pt x="353" y="205"/>
                    </a:lnTo>
                    <a:lnTo>
                      <a:pt x="353" y="202"/>
                    </a:lnTo>
                    <a:lnTo>
                      <a:pt x="351" y="200"/>
                    </a:lnTo>
                    <a:lnTo>
                      <a:pt x="351" y="196"/>
                    </a:lnTo>
                    <a:lnTo>
                      <a:pt x="351" y="194"/>
                    </a:lnTo>
                    <a:lnTo>
                      <a:pt x="351" y="190"/>
                    </a:lnTo>
                    <a:lnTo>
                      <a:pt x="351" y="188"/>
                    </a:lnTo>
                    <a:lnTo>
                      <a:pt x="351" y="184"/>
                    </a:lnTo>
                    <a:lnTo>
                      <a:pt x="351" y="182"/>
                    </a:lnTo>
                    <a:lnTo>
                      <a:pt x="351" y="180"/>
                    </a:lnTo>
                    <a:lnTo>
                      <a:pt x="351" y="177"/>
                    </a:lnTo>
                    <a:lnTo>
                      <a:pt x="351" y="175"/>
                    </a:lnTo>
                    <a:lnTo>
                      <a:pt x="351" y="171"/>
                    </a:lnTo>
                    <a:lnTo>
                      <a:pt x="351" y="169"/>
                    </a:lnTo>
                    <a:lnTo>
                      <a:pt x="351" y="165"/>
                    </a:lnTo>
                    <a:lnTo>
                      <a:pt x="351" y="163"/>
                    </a:lnTo>
                    <a:lnTo>
                      <a:pt x="353" y="159"/>
                    </a:lnTo>
                    <a:lnTo>
                      <a:pt x="353" y="155"/>
                    </a:lnTo>
                    <a:lnTo>
                      <a:pt x="355" y="154"/>
                    </a:lnTo>
                    <a:lnTo>
                      <a:pt x="355" y="150"/>
                    </a:lnTo>
                    <a:lnTo>
                      <a:pt x="357" y="148"/>
                    </a:lnTo>
                    <a:lnTo>
                      <a:pt x="357" y="144"/>
                    </a:lnTo>
                    <a:lnTo>
                      <a:pt x="359" y="142"/>
                    </a:lnTo>
                    <a:lnTo>
                      <a:pt x="359" y="138"/>
                    </a:lnTo>
                    <a:lnTo>
                      <a:pt x="361" y="136"/>
                    </a:lnTo>
                    <a:lnTo>
                      <a:pt x="361" y="132"/>
                    </a:lnTo>
                    <a:lnTo>
                      <a:pt x="363" y="130"/>
                    </a:lnTo>
                    <a:lnTo>
                      <a:pt x="363" y="129"/>
                    </a:lnTo>
                    <a:lnTo>
                      <a:pt x="363" y="127"/>
                    </a:lnTo>
                    <a:lnTo>
                      <a:pt x="363" y="125"/>
                    </a:lnTo>
                    <a:lnTo>
                      <a:pt x="365" y="123"/>
                    </a:lnTo>
                    <a:lnTo>
                      <a:pt x="365" y="121"/>
                    </a:lnTo>
                    <a:lnTo>
                      <a:pt x="363" y="119"/>
                    </a:lnTo>
                    <a:lnTo>
                      <a:pt x="363" y="117"/>
                    </a:lnTo>
                    <a:lnTo>
                      <a:pt x="361" y="117"/>
                    </a:lnTo>
                    <a:lnTo>
                      <a:pt x="361" y="115"/>
                    </a:lnTo>
                    <a:lnTo>
                      <a:pt x="359" y="115"/>
                    </a:lnTo>
                    <a:lnTo>
                      <a:pt x="357" y="115"/>
                    </a:lnTo>
                    <a:lnTo>
                      <a:pt x="355" y="115"/>
                    </a:lnTo>
                    <a:lnTo>
                      <a:pt x="351" y="117"/>
                    </a:lnTo>
                    <a:lnTo>
                      <a:pt x="349" y="117"/>
                    </a:lnTo>
                    <a:lnTo>
                      <a:pt x="346" y="119"/>
                    </a:lnTo>
                    <a:lnTo>
                      <a:pt x="344" y="121"/>
                    </a:lnTo>
                    <a:lnTo>
                      <a:pt x="342" y="121"/>
                    </a:lnTo>
                    <a:lnTo>
                      <a:pt x="340" y="123"/>
                    </a:lnTo>
                    <a:lnTo>
                      <a:pt x="338" y="125"/>
                    </a:lnTo>
                    <a:lnTo>
                      <a:pt x="336" y="127"/>
                    </a:lnTo>
                    <a:lnTo>
                      <a:pt x="334" y="129"/>
                    </a:lnTo>
                    <a:lnTo>
                      <a:pt x="332" y="129"/>
                    </a:lnTo>
                    <a:lnTo>
                      <a:pt x="330" y="130"/>
                    </a:lnTo>
                    <a:lnTo>
                      <a:pt x="328" y="132"/>
                    </a:lnTo>
                    <a:lnTo>
                      <a:pt x="326" y="134"/>
                    </a:lnTo>
                    <a:lnTo>
                      <a:pt x="326" y="136"/>
                    </a:lnTo>
                    <a:lnTo>
                      <a:pt x="325" y="138"/>
                    </a:lnTo>
                    <a:lnTo>
                      <a:pt x="323" y="140"/>
                    </a:lnTo>
                    <a:lnTo>
                      <a:pt x="321" y="142"/>
                    </a:lnTo>
                    <a:lnTo>
                      <a:pt x="319" y="144"/>
                    </a:lnTo>
                    <a:lnTo>
                      <a:pt x="319" y="146"/>
                    </a:lnTo>
                    <a:lnTo>
                      <a:pt x="317" y="146"/>
                    </a:lnTo>
                    <a:lnTo>
                      <a:pt x="315" y="148"/>
                    </a:lnTo>
                    <a:lnTo>
                      <a:pt x="315" y="150"/>
                    </a:lnTo>
                    <a:lnTo>
                      <a:pt x="313" y="150"/>
                    </a:lnTo>
                    <a:lnTo>
                      <a:pt x="313" y="152"/>
                    </a:lnTo>
                    <a:lnTo>
                      <a:pt x="311" y="152"/>
                    </a:lnTo>
                    <a:lnTo>
                      <a:pt x="309" y="152"/>
                    </a:lnTo>
                    <a:lnTo>
                      <a:pt x="307" y="152"/>
                    </a:lnTo>
                    <a:lnTo>
                      <a:pt x="305" y="152"/>
                    </a:lnTo>
                    <a:lnTo>
                      <a:pt x="305" y="150"/>
                    </a:lnTo>
                    <a:lnTo>
                      <a:pt x="305" y="148"/>
                    </a:lnTo>
                    <a:lnTo>
                      <a:pt x="305" y="146"/>
                    </a:lnTo>
                    <a:lnTo>
                      <a:pt x="305" y="142"/>
                    </a:lnTo>
                    <a:lnTo>
                      <a:pt x="305" y="140"/>
                    </a:lnTo>
                    <a:lnTo>
                      <a:pt x="305" y="136"/>
                    </a:lnTo>
                    <a:lnTo>
                      <a:pt x="305" y="134"/>
                    </a:lnTo>
                    <a:lnTo>
                      <a:pt x="305" y="132"/>
                    </a:lnTo>
                    <a:lnTo>
                      <a:pt x="305" y="130"/>
                    </a:lnTo>
                    <a:lnTo>
                      <a:pt x="305" y="129"/>
                    </a:lnTo>
                    <a:lnTo>
                      <a:pt x="305" y="125"/>
                    </a:lnTo>
                    <a:lnTo>
                      <a:pt x="305" y="123"/>
                    </a:lnTo>
                    <a:lnTo>
                      <a:pt x="305" y="121"/>
                    </a:lnTo>
                    <a:lnTo>
                      <a:pt x="307" y="119"/>
                    </a:lnTo>
                    <a:lnTo>
                      <a:pt x="307" y="117"/>
                    </a:lnTo>
                    <a:lnTo>
                      <a:pt x="307" y="115"/>
                    </a:lnTo>
                    <a:lnTo>
                      <a:pt x="307" y="113"/>
                    </a:lnTo>
                    <a:lnTo>
                      <a:pt x="307" y="111"/>
                    </a:lnTo>
                    <a:lnTo>
                      <a:pt x="307" y="109"/>
                    </a:lnTo>
                    <a:lnTo>
                      <a:pt x="307" y="107"/>
                    </a:lnTo>
                    <a:lnTo>
                      <a:pt x="307" y="106"/>
                    </a:lnTo>
                    <a:lnTo>
                      <a:pt x="307" y="104"/>
                    </a:lnTo>
                    <a:lnTo>
                      <a:pt x="305" y="104"/>
                    </a:lnTo>
                    <a:lnTo>
                      <a:pt x="305" y="102"/>
                    </a:lnTo>
                    <a:lnTo>
                      <a:pt x="303" y="100"/>
                    </a:lnTo>
                    <a:lnTo>
                      <a:pt x="302" y="100"/>
                    </a:lnTo>
                    <a:lnTo>
                      <a:pt x="300" y="98"/>
                    </a:lnTo>
                    <a:lnTo>
                      <a:pt x="298" y="98"/>
                    </a:lnTo>
                    <a:lnTo>
                      <a:pt x="296" y="98"/>
                    </a:lnTo>
                    <a:lnTo>
                      <a:pt x="294" y="98"/>
                    </a:lnTo>
                    <a:lnTo>
                      <a:pt x="292" y="98"/>
                    </a:lnTo>
                    <a:lnTo>
                      <a:pt x="290" y="98"/>
                    </a:lnTo>
                    <a:lnTo>
                      <a:pt x="288" y="100"/>
                    </a:lnTo>
                    <a:lnTo>
                      <a:pt x="286" y="100"/>
                    </a:lnTo>
                    <a:lnTo>
                      <a:pt x="284" y="100"/>
                    </a:lnTo>
                    <a:lnTo>
                      <a:pt x="282" y="100"/>
                    </a:lnTo>
                    <a:lnTo>
                      <a:pt x="280" y="102"/>
                    </a:lnTo>
                    <a:lnTo>
                      <a:pt x="278" y="102"/>
                    </a:lnTo>
                    <a:lnTo>
                      <a:pt x="277" y="104"/>
                    </a:lnTo>
                    <a:lnTo>
                      <a:pt x="273" y="106"/>
                    </a:lnTo>
                    <a:lnTo>
                      <a:pt x="271" y="106"/>
                    </a:lnTo>
                    <a:lnTo>
                      <a:pt x="269" y="107"/>
                    </a:lnTo>
                    <a:lnTo>
                      <a:pt x="267" y="109"/>
                    </a:lnTo>
                    <a:lnTo>
                      <a:pt x="263" y="111"/>
                    </a:lnTo>
                    <a:lnTo>
                      <a:pt x="261" y="115"/>
                    </a:lnTo>
                    <a:lnTo>
                      <a:pt x="257" y="117"/>
                    </a:lnTo>
                    <a:lnTo>
                      <a:pt x="255" y="121"/>
                    </a:lnTo>
                    <a:lnTo>
                      <a:pt x="252" y="123"/>
                    </a:lnTo>
                    <a:lnTo>
                      <a:pt x="250" y="127"/>
                    </a:lnTo>
                    <a:lnTo>
                      <a:pt x="246" y="130"/>
                    </a:lnTo>
                    <a:lnTo>
                      <a:pt x="244" y="134"/>
                    </a:lnTo>
                    <a:lnTo>
                      <a:pt x="240" y="138"/>
                    </a:lnTo>
                    <a:lnTo>
                      <a:pt x="238" y="144"/>
                    </a:lnTo>
                    <a:lnTo>
                      <a:pt x="234" y="148"/>
                    </a:lnTo>
                    <a:lnTo>
                      <a:pt x="231" y="154"/>
                    </a:lnTo>
                    <a:lnTo>
                      <a:pt x="229" y="159"/>
                    </a:lnTo>
                    <a:lnTo>
                      <a:pt x="225" y="165"/>
                    </a:lnTo>
                    <a:lnTo>
                      <a:pt x="223" y="169"/>
                    </a:lnTo>
                    <a:lnTo>
                      <a:pt x="219" y="175"/>
                    </a:lnTo>
                    <a:lnTo>
                      <a:pt x="217" y="178"/>
                    </a:lnTo>
                    <a:lnTo>
                      <a:pt x="215" y="182"/>
                    </a:lnTo>
                    <a:lnTo>
                      <a:pt x="213" y="188"/>
                    </a:lnTo>
                    <a:lnTo>
                      <a:pt x="211" y="192"/>
                    </a:lnTo>
                    <a:lnTo>
                      <a:pt x="209" y="196"/>
                    </a:lnTo>
                    <a:lnTo>
                      <a:pt x="207" y="200"/>
                    </a:lnTo>
                    <a:lnTo>
                      <a:pt x="206" y="203"/>
                    </a:lnTo>
                    <a:lnTo>
                      <a:pt x="204" y="205"/>
                    </a:lnTo>
                    <a:lnTo>
                      <a:pt x="202" y="209"/>
                    </a:lnTo>
                    <a:lnTo>
                      <a:pt x="200" y="211"/>
                    </a:lnTo>
                    <a:lnTo>
                      <a:pt x="198" y="215"/>
                    </a:lnTo>
                    <a:lnTo>
                      <a:pt x="198" y="217"/>
                    </a:lnTo>
                    <a:lnTo>
                      <a:pt x="196" y="219"/>
                    </a:lnTo>
                    <a:lnTo>
                      <a:pt x="194" y="219"/>
                    </a:lnTo>
                    <a:lnTo>
                      <a:pt x="194" y="221"/>
                    </a:lnTo>
                    <a:lnTo>
                      <a:pt x="192" y="221"/>
                    </a:lnTo>
                    <a:lnTo>
                      <a:pt x="190" y="221"/>
                    </a:lnTo>
                    <a:lnTo>
                      <a:pt x="188" y="219"/>
                    </a:lnTo>
                    <a:lnTo>
                      <a:pt x="188" y="217"/>
                    </a:lnTo>
                    <a:lnTo>
                      <a:pt x="186" y="215"/>
                    </a:lnTo>
                    <a:lnTo>
                      <a:pt x="186" y="213"/>
                    </a:lnTo>
                    <a:lnTo>
                      <a:pt x="184" y="209"/>
                    </a:lnTo>
                    <a:lnTo>
                      <a:pt x="184" y="207"/>
                    </a:lnTo>
                    <a:lnTo>
                      <a:pt x="184" y="202"/>
                    </a:lnTo>
                    <a:lnTo>
                      <a:pt x="183" y="198"/>
                    </a:lnTo>
                    <a:lnTo>
                      <a:pt x="183" y="192"/>
                    </a:lnTo>
                    <a:lnTo>
                      <a:pt x="183" y="186"/>
                    </a:lnTo>
                    <a:lnTo>
                      <a:pt x="181" y="180"/>
                    </a:lnTo>
                    <a:lnTo>
                      <a:pt x="181" y="175"/>
                    </a:lnTo>
                    <a:lnTo>
                      <a:pt x="181" y="171"/>
                    </a:lnTo>
                    <a:lnTo>
                      <a:pt x="181" y="165"/>
                    </a:lnTo>
                    <a:lnTo>
                      <a:pt x="183" y="159"/>
                    </a:lnTo>
                    <a:lnTo>
                      <a:pt x="183" y="155"/>
                    </a:lnTo>
                    <a:lnTo>
                      <a:pt x="183" y="152"/>
                    </a:lnTo>
                    <a:lnTo>
                      <a:pt x="183" y="146"/>
                    </a:lnTo>
                    <a:lnTo>
                      <a:pt x="184" y="142"/>
                    </a:lnTo>
                    <a:lnTo>
                      <a:pt x="184" y="138"/>
                    </a:lnTo>
                    <a:lnTo>
                      <a:pt x="186" y="134"/>
                    </a:lnTo>
                    <a:lnTo>
                      <a:pt x="188" y="130"/>
                    </a:lnTo>
                    <a:lnTo>
                      <a:pt x="188" y="127"/>
                    </a:lnTo>
                    <a:lnTo>
                      <a:pt x="190" y="123"/>
                    </a:lnTo>
                    <a:lnTo>
                      <a:pt x="192" y="119"/>
                    </a:lnTo>
                    <a:lnTo>
                      <a:pt x="194" y="115"/>
                    </a:lnTo>
                    <a:lnTo>
                      <a:pt x="196" y="111"/>
                    </a:lnTo>
                    <a:lnTo>
                      <a:pt x="198" y="109"/>
                    </a:lnTo>
                    <a:lnTo>
                      <a:pt x="200" y="106"/>
                    </a:lnTo>
                    <a:lnTo>
                      <a:pt x="202" y="102"/>
                    </a:lnTo>
                    <a:lnTo>
                      <a:pt x="204" y="100"/>
                    </a:lnTo>
                    <a:lnTo>
                      <a:pt x="206" y="96"/>
                    </a:lnTo>
                    <a:lnTo>
                      <a:pt x="207" y="94"/>
                    </a:lnTo>
                    <a:lnTo>
                      <a:pt x="211" y="90"/>
                    </a:lnTo>
                    <a:lnTo>
                      <a:pt x="213" y="86"/>
                    </a:lnTo>
                    <a:lnTo>
                      <a:pt x="215" y="84"/>
                    </a:lnTo>
                    <a:lnTo>
                      <a:pt x="219" y="81"/>
                    </a:lnTo>
                    <a:lnTo>
                      <a:pt x="221" y="79"/>
                    </a:lnTo>
                    <a:lnTo>
                      <a:pt x="225" y="77"/>
                    </a:lnTo>
                    <a:lnTo>
                      <a:pt x="227" y="73"/>
                    </a:lnTo>
                    <a:lnTo>
                      <a:pt x="231" y="71"/>
                    </a:lnTo>
                    <a:lnTo>
                      <a:pt x="232" y="69"/>
                    </a:lnTo>
                    <a:lnTo>
                      <a:pt x="234" y="65"/>
                    </a:lnTo>
                    <a:lnTo>
                      <a:pt x="236" y="63"/>
                    </a:lnTo>
                    <a:lnTo>
                      <a:pt x="238" y="61"/>
                    </a:lnTo>
                    <a:lnTo>
                      <a:pt x="238" y="59"/>
                    </a:lnTo>
                    <a:lnTo>
                      <a:pt x="238" y="57"/>
                    </a:lnTo>
                    <a:lnTo>
                      <a:pt x="236" y="57"/>
                    </a:lnTo>
                    <a:lnTo>
                      <a:pt x="234" y="57"/>
                    </a:lnTo>
                    <a:lnTo>
                      <a:pt x="232" y="57"/>
                    </a:lnTo>
                    <a:lnTo>
                      <a:pt x="229" y="57"/>
                    </a:lnTo>
                    <a:lnTo>
                      <a:pt x="227" y="57"/>
                    </a:lnTo>
                    <a:lnTo>
                      <a:pt x="225" y="59"/>
                    </a:lnTo>
                    <a:lnTo>
                      <a:pt x="223" y="59"/>
                    </a:lnTo>
                    <a:lnTo>
                      <a:pt x="219" y="61"/>
                    </a:lnTo>
                    <a:lnTo>
                      <a:pt x="217" y="61"/>
                    </a:lnTo>
                    <a:lnTo>
                      <a:pt x="213" y="63"/>
                    </a:lnTo>
                    <a:lnTo>
                      <a:pt x="209" y="63"/>
                    </a:lnTo>
                    <a:lnTo>
                      <a:pt x="207" y="65"/>
                    </a:lnTo>
                    <a:lnTo>
                      <a:pt x="204" y="67"/>
                    </a:lnTo>
                    <a:lnTo>
                      <a:pt x="200" y="69"/>
                    </a:lnTo>
                    <a:lnTo>
                      <a:pt x="196" y="71"/>
                    </a:lnTo>
                    <a:lnTo>
                      <a:pt x="192" y="71"/>
                    </a:lnTo>
                    <a:lnTo>
                      <a:pt x="188" y="73"/>
                    </a:lnTo>
                    <a:lnTo>
                      <a:pt x="184" y="75"/>
                    </a:lnTo>
                    <a:lnTo>
                      <a:pt x="181" y="77"/>
                    </a:lnTo>
                    <a:lnTo>
                      <a:pt x="177" y="79"/>
                    </a:lnTo>
                    <a:lnTo>
                      <a:pt x="175" y="81"/>
                    </a:lnTo>
                    <a:lnTo>
                      <a:pt x="171" y="82"/>
                    </a:lnTo>
                    <a:lnTo>
                      <a:pt x="167" y="84"/>
                    </a:lnTo>
                    <a:lnTo>
                      <a:pt x="163" y="86"/>
                    </a:lnTo>
                    <a:lnTo>
                      <a:pt x="160" y="88"/>
                    </a:lnTo>
                    <a:lnTo>
                      <a:pt x="156" y="88"/>
                    </a:lnTo>
                    <a:lnTo>
                      <a:pt x="152" y="90"/>
                    </a:lnTo>
                    <a:lnTo>
                      <a:pt x="150" y="92"/>
                    </a:lnTo>
                    <a:lnTo>
                      <a:pt x="146" y="94"/>
                    </a:lnTo>
                    <a:lnTo>
                      <a:pt x="142" y="94"/>
                    </a:lnTo>
                    <a:lnTo>
                      <a:pt x="140" y="96"/>
                    </a:lnTo>
                    <a:lnTo>
                      <a:pt x="136" y="98"/>
                    </a:lnTo>
                    <a:lnTo>
                      <a:pt x="135" y="98"/>
                    </a:lnTo>
                    <a:lnTo>
                      <a:pt x="131" y="100"/>
                    </a:lnTo>
                    <a:lnTo>
                      <a:pt x="129" y="100"/>
                    </a:lnTo>
                    <a:lnTo>
                      <a:pt x="127" y="100"/>
                    </a:lnTo>
                    <a:lnTo>
                      <a:pt x="125" y="102"/>
                    </a:lnTo>
                    <a:lnTo>
                      <a:pt x="123" y="102"/>
                    </a:lnTo>
                    <a:lnTo>
                      <a:pt x="119" y="102"/>
                    </a:lnTo>
                    <a:lnTo>
                      <a:pt x="117" y="102"/>
                    </a:lnTo>
                    <a:lnTo>
                      <a:pt x="115" y="102"/>
                    </a:lnTo>
                    <a:lnTo>
                      <a:pt x="113" y="102"/>
                    </a:lnTo>
                    <a:lnTo>
                      <a:pt x="112" y="102"/>
                    </a:lnTo>
                    <a:lnTo>
                      <a:pt x="110" y="100"/>
                    </a:lnTo>
                    <a:lnTo>
                      <a:pt x="110" y="98"/>
                    </a:lnTo>
                    <a:lnTo>
                      <a:pt x="110" y="96"/>
                    </a:lnTo>
                    <a:lnTo>
                      <a:pt x="110" y="94"/>
                    </a:lnTo>
                    <a:lnTo>
                      <a:pt x="112" y="92"/>
                    </a:lnTo>
                    <a:lnTo>
                      <a:pt x="112" y="90"/>
                    </a:lnTo>
                    <a:lnTo>
                      <a:pt x="113" y="88"/>
                    </a:lnTo>
                    <a:lnTo>
                      <a:pt x="113" y="86"/>
                    </a:lnTo>
                    <a:lnTo>
                      <a:pt x="115" y="84"/>
                    </a:lnTo>
                    <a:lnTo>
                      <a:pt x="117" y="82"/>
                    </a:lnTo>
                    <a:lnTo>
                      <a:pt x="117" y="81"/>
                    </a:lnTo>
                    <a:lnTo>
                      <a:pt x="119" y="81"/>
                    </a:lnTo>
                    <a:lnTo>
                      <a:pt x="119" y="79"/>
                    </a:lnTo>
                    <a:lnTo>
                      <a:pt x="121" y="77"/>
                    </a:lnTo>
                    <a:lnTo>
                      <a:pt x="123" y="75"/>
                    </a:lnTo>
                    <a:lnTo>
                      <a:pt x="123" y="73"/>
                    </a:lnTo>
                    <a:lnTo>
                      <a:pt x="125" y="71"/>
                    </a:lnTo>
                    <a:lnTo>
                      <a:pt x="127" y="71"/>
                    </a:lnTo>
                    <a:lnTo>
                      <a:pt x="127" y="69"/>
                    </a:lnTo>
                    <a:lnTo>
                      <a:pt x="129" y="67"/>
                    </a:lnTo>
                    <a:lnTo>
                      <a:pt x="129" y="65"/>
                    </a:lnTo>
                    <a:lnTo>
                      <a:pt x="131" y="63"/>
                    </a:lnTo>
                    <a:lnTo>
                      <a:pt x="131" y="61"/>
                    </a:lnTo>
                    <a:lnTo>
                      <a:pt x="133" y="61"/>
                    </a:lnTo>
                    <a:lnTo>
                      <a:pt x="133" y="59"/>
                    </a:lnTo>
                    <a:lnTo>
                      <a:pt x="133" y="57"/>
                    </a:lnTo>
                    <a:lnTo>
                      <a:pt x="133" y="56"/>
                    </a:lnTo>
                    <a:lnTo>
                      <a:pt x="135" y="54"/>
                    </a:lnTo>
                    <a:lnTo>
                      <a:pt x="135" y="52"/>
                    </a:lnTo>
                    <a:lnTo>
                      <a:pt x="133" y="50"/>
                    </a:lnTo>
                    <a:lnTo>
                      <a:pt x="133" y="48"/>
                    </a:lnTo>
                    <a:lnTo>
                      <a:pt x="131" y="46"/>
                    </a:lnTo>
                    <a:lnTo>
                      <a:pt x="131" y="44"/>
                    </a:lnTo>
                    <a:lnTo>
                      <a:pt x="129" y="44"/>
                    </a:lnTo>
                    <a:lnTo>
                      <a:pt x="129" y="42"/>
                    </a:lnTo>
                    <a:lnTo>
                      <a:pt x="127" y="42"/>
                    </a:lnTo>
                    <a:lnTo>
                      <a:pt x="125" y="42"/>
                    </a:lnTo>
                    <a:lnTo>
                      <a:pt x="123" y="42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5" y="44"/>
                    </a:lnTo>
                    <a:lnTo>
                      <a:pt x="113" y="44"/>
                    </a:lnTo>
                    <a:lnTo>
                      <a:pt x="112" y="46"/>
                    </a:lnTo>
                    <a:lnTo>
                      <a:pt x="108" y="46"/>
                    </a:lnTo>
                    <a:lnTo>
                      <a:pt x="106" y="48"/>
                    </a:lnTo>
                    <a:lnTo>
                      <a:pt x="104" y="50"/>
                    </a:lnTo>
                    <a:lnTo>
                      <a:pt x="100" y="50"/>
                    </a:lnTo>
                    <a:lnTo>
                      <a:pt x="98" y="52"/>
                    </a:lnTo>
                    <a:lnTo>
                      <a:pt x="94" y="54"/>
                    </a:lnTo>
                    <a:lnTo>
                      <a:pt x="90" y="56"/>
                    </a:lnTo>
                    <a:lnTo>
                      <a:pt x="89" y="57"/>
                    </a:lnTo>
                    <a:lnTo>
                      <a:pt x="85" y="59"/>
                    </a:lnTo>
                    <a:lnTo>
                      <a:pt x="81" y="61"/>
                    </a:lnTo>
                    <a:lnTo>
                      <a:pt x="79" y="63"/>
                    </a:lnTo>
                    <a:lnTo>
                      <a:pt x="75" y="65"/>
                    </a:lnTo>
                    <a:lnTo>
                      <a:pt x="71" y="67"/>
                    </a:lnTo>
                    <a:lnTo>
                      <a:pt x="67" y="69"/>
                    </a:lnTo>
                    <a:lnTo>
                      <a:pt x="64" y="73"/>
                    </a:lnTo>
                    <a:lnTo>
                      <a:pt x="60" y="75"/>
                    </a:lnTo>
                    <a:lnTo>
                      <a:pt x="56" y="77"/>
                    </a:lnTo>
                    <a:lnTo>
                      <a:pt x="52" y="79"/>
                    </a:lnTo>
                    <a:lnTo>
                      <a:pt x="50" y="81"/>
                    </a:lnTo>
                    <a:lnTo>
                      <a:pt x="48" y="82"/>
                    </a:lnTo>
                    <a:lnTo>
                      <a:pt x="46" y="84"/>
                    </a:lnTo>
                    <a:lnTo>
                      <a:pt x="44" y="86"/>
                    </a:lnTo>
                    <a:lnTo>
                      <a:pt x="42" y="88"/>
                    </a:lnTo>
                    <a:lnTo>
                      <a:pt x="41" y="90"/>
                    </a:lnTo>
                    <a:lnTo>
                      <a:pt x="39" y="92"/>
                    </a:lnTo>
                    <a:lnTo>
                      <a:pt x="37" y="94"/>
                    </a:lnTo>
                    <a:lnTo>
                      <a:pt x="35" y="96"/>
                    </a:lnTo>
                    <a:lnTo>
                      <a:pt x="33" y="98"/>
                    </a:lnTo>
                    <a:lnTo>
                      <a:pt x="31" y="100"/>
                    </a:lnTo>
                    <a:lnTo>
                      <a:pt x="29" y="102"/>
                    </a:lnTo>
                    <a:lnTo>
                      <a:pt x="27" y="104"/>
                    </a:lnTo>
                    <a:lnTo>
                      <a:pt x="27" y="106"/>
                    </a:lnTo>
                    <a:lnTo>
                      <a:pt x="25" y="107"/>
                    </a:lnTo>
                    <a:lnTo>
                      <a:pt x="23" y="109"/>
                    </a:lnTo>
                    <a:lnTo>
                      <a:pt x="21" y="111"/>
                    </a:lnTo>
                    <a:lnTo>
                      <a:pt x="19" y="113"/>
                    </a:lnTo>
                    <a:lnTo>
                      <a:pt x="18" y="115"/>
                    </a:lnTo>
                    <a:lnTo>
                      <a:pt x="18" y="117"/>
                    </a:lnTo>
                    <a:lnTo>
                      <a:pt x="16" y="117"/>
                    </a:lnTo>
                    <a:lnTo>
                      <a:pt x="16" y="119"/>
                    </a:lnTo>
                    <a:lnTo>
                      <a:pt x="14" y="119"/>
                    </a:lnTo>
                    <a:lnTo>
                      <a:pt x="12" y="121"/>
                    </a:lnTo>
                    <a:lnTo>
                      <a:pt x="10" y="121"/>
                    </a:lnTo>
                    <a:lnTo>
                      <a:pt x="8" y="121"/>
                    </a:lnTo>
                    <a:lnTo>
                      <a:pt x="6" y="121"/>
                    </a:lnTo>
                    <a:lnTo>
                      <a:pt x="4" y="121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4" y="90"/>
                    </a:lnTo>
                    <a:lnTo>
                      <a:pt x="4" y="86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8" y="79"/>
                    </a:lnTo>
                    <a:lnTo>
                      <a:pt x="8" y="77"/>
                    </a:lnTo>
                    <a:lnTo>
                      <a:pt x="10" y="75"/>
                    </a:lnTo>
                    <a:lnTo>
                      <a:pt x="12" y="71"/>
                    </a:lnTo>
                    <a:lnTo>
                      <a:pt x="14" y="69"/>
                    </a:lnTo>
                    <a:lnTo>
                      <a:pt x="16" y="67"/>
                    </a:lnTo>
                    <a:lnTo>
                      <a:pt x="18" y="63"/>
                    </a:lnTo>
                    <a:lnTo>
                      <a:pt x="19" y="61"/>
                    </a:lnTo>
                    <a:lnTo>
                      <a:pt x="21" y="57"/>
                    </a:lnTo>
                    <a:lnTo>
                      <a:pt x="23" y="56"/>
                    </a:lnTo>
                    <a:lnTo>
                      <a:pt x="25" y="52"/>
                    </a:lnTo>
                    <a:lnTo>
                      <a:pt x="27" y="50"/>
                    </a:lnTo>
                    <a:lnTo>
                      <a:pt x="31" y="48"/>
                    </a:lnTo>
                    <a:lnTo>
                      <a:pt x="33" y="44"/>
                    </a:lnTo>
                    <a:lnTo>
                      <a:pt x="35" y="42"/>
                    </a:lnTo>
                    <a:lnTo>
                      <a:pt x="37" y="40"/>
                    </a:lnTo>
                    <a:lnTo>
                      <a:pt x="39" y="36"/>
                    </a:lnTo>
                    <a:lnTo>
                      <a:pt x="42" y="34"/>
                    </a:lnTo>
                    <a:lnTo>
                      <a:pt x="44" y="33"/>
                    </a:lnTo>
                    <a:lnTo>
                      <a:pt x="46" y="31"/>
                    </a:lnTo>
                    <a:lnTo>
                      <a:pt x="48" y="27"/>
                    </a:lnTo>
                    <a:lnTo>
                      <a:pt x="50" y="25"/>
                    </a:lnTo>
                    <a:lnTo>
                      <a:pt x="54" y="23"/>
                    </a:lnTo>
                    <a:lnTo>
                      <a:pt x="56" y="21"/>
                    </a:lnTo>
                    <a:lnTo>
                      <a:pt x="58" y="19"/>
                    </a:lnTo>
                    <a:lnTo>
                      <a:pt x="60" y="17"/>
                    </a:lnTo>
                    <a:lnTo>
                      <a:pt x="62" y="15"/>
                    </a:lnTo>
                    <a:lnTo>
                      <a:pt x="64" y="13"/>
                    </a:lnTo>
                    <a:lnTo>
                      <a:pt x="65" y="11"/>
                    </a:lnTo>
                    <a:lnTo>
                      <a:pt x="67" y="9"/>
                    </a:lnTo>
                    <a:lnTo>
                      <a:pt x="69" y="8"/>
                    </a:lnTo>
                    <a:lnTo>
                      <a:pt x="71" y="6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5" y="4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297D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68" name="Freeform 944"/>
              <p:cNvSpPr>
                <a:spLocks noChangeAspect="1"/>
              </p:cNvSpPr>
              <p:nvPr/>
            </p:nvSpPr>
            <p:spPr bwMode="auto">
              <a:xfrm>
                <a:off x="1373" y="3648"/>
                <a:ext cx="416" cy="184"/>
              </a:xfrm>
              <a:custGeom>
                <a:avLst/>
                <a:gdLst>
                  <a:gd name="T0" fmla="*/ 18 w 549"/>
                  <a:gd name="T1" fmla="*/ 1 h 263"/>
                  <a:gd name="T2" fmla="*/ 18 w 549"/>
                  <a:gd name="T3" fmla="*/ 1 h 263"/>
                  <a:gd name="T4" fmla="*/ 19 w 549"/>
                  <a:gd name="T5" fmla="*/ 1 h 263"/>
                  <a:gd name="T6" fmla="*/ 19 w 549"/>
                  <a:gd name="T7" fmla="*/ 2 h 263"/>
                  <a:gd name="T8" fmla="*/ 20 w 549"/>
                  <a:gd name="T9" fmla="*/ 3 h 263"/>
                  <a:gd name="T10" fmla="*/ 20 w 549"/>
                  <a:gd name="T11" fmla="*/ 3 h 263"/>
                  <a:gd name="T12" fmla="*/ 19 w 549"/>
                  <a:gd name="T13" fmla="*/ 3 h 263"/>
                  <a:gd name="T14" fmla="*/ 19 w 549"/>
                  <a:gd name="T15" fmla="*/ 3 h 263"/>
                  <a:gd name="T16" fmla="*/ 18 w 549"/>
                  <a:gd name="T17" fmla="*/ 3 h 263"/>
                  <a:gd name="T18" fmla="*/ 17 w 549"/>
                  <a:gd name="T19" fmla="*/ 2 h 263"/>
                  <a:gd name="T20" fmla="*/ 17 w 549"/>
                  <a:gd name="T21" fmla="*/ 2 h 263"/>
                  <a:gd name="T22" fmla="*/ 17 w 549"/>
                  <a:gd name="T23" fmla="*/ 1 h 263"/>
                  <a:gd name="T24" fmla="*/ 16 w 549"/>
                  <a:gd name="T25" fmla="*/ 1 h 263"/>
                  <a:gd name="T26" fmla="*/ 15 w 549"/>
                  <a:gd name="T27" fmla="*/ 2 h 263"/>
                  <a:gd name="T28" fmla="*/ 15 w 549"/>
                  <a:gd name="T29" fmla="*/ 2 h 263"/>
                  <a:gd name="T30" fmla="*/ 14 w 549"/>
                  <a:gd name="T31" fmla="*/ 2 h 263"/>
                  <a:gd name="T32" fmla="*/ 14 w 549"/>
                  <a:gd name="T33" fmla="*/ 2 h 263"/>
                  <a:gd name="T34" fmla="*/ 14 w 549"/>
                  <a:gd name="T35" fmla="*/ 2 h 263"/>
                  <a:gd name="T36" fmla="*/ 13 w 549"/>
                  <a:gd name="T37" fmla="*/ 3 h 263"/>
                  <a:gd name="T38" fmla="*/ 13 w 549"/>
                  <a:gd name="T39" fmla="*/ 3 h 263"/>
                  <a:gd name="T40" fmla="*/ 13 w 549"/>
                  <a:gd name="T41" fmla="*/ 3 h 263"/>
                  <a:gd name="T42" fmla="*/ 13 w 549"/>
                  <a:gd name="T43" fmla="*/ 3 h 263"/>
                  <a:gd name="T44" fmla="*/ 13 w 549"/>
                  <a:gd name="T45" fmla="*/ 2 h 263"/>
                  <a:gd name="T46" fmla="*/ 13 w 549"/>
                  <a:gd name="T47" fmla="*/ 2 h 263"/>
                  <a:gd name="T48" fmla="*/ 13 w 549"/>
                  <a:gd name="T49" fmla="*/ 1 h 263"/>
                  <a:gd name="T50" fmla="*/ 13 w 549"/>
                  <a:gd name="T51" fmla="*/ 1 h 263"/>
                  <a:gd name="T52" fmla="*/ 11 w 549"/>
                  <a:gd name="T53" fmla="*/ 1 h 263"/>
                  <a:gd name="T54" fmla="*/ 11 w 549"/>
                  <a:gd name="T55" fmla="*/ 1 h 263"/>
                  <a:gd name="T56" fmla="*/ 11 w 549"/>
                  <a:gd name="T57" fmla="*/ 1 h 263"/>
                  <a:gd name="T58" fmla="*/ 11 w 549"/>
                  <a:gd name="T59" fmla="*/ 1 h 263"/>
                  <a:gd name="T60" fmla="*/ 11 w 549"/>
                  <a:gd name="T61" fmla="*/ 1 h 263"/>
                  <a:gd name="T62" fmla="*/ 11 w 549"/>
                  <a:gd name="T63" fmla="*/ 1 h 263"/>
                  <a:gd name="T64" fmla="*/ 10 w 549"/>
                  <a:gd name="T65" fmla="*/ 1 h 263"/>
                  <a:gd name="T66" fmla="*/ 8 w 549"/>
                  <a:gd name="T67" fmla="*/ 1 h 263"/>
                  <a:gd name="T68" fmla="*/ 8 w 549"/>
                  <a:gd name="T69" fmla="*/ 2 h 263"/>
                  <a:gd name="T70" fmla="*/ 6 w 549"/>
                  <a:gd name="T71" fmla="*/ 2 h 263"/>
                  <a:gd name="T72" fmla="*/ 6 w 549"/>
                  <a:gd name="T73" fmla="*/ 2 h 263"/>
                  <a:gd name="T74" fmla="*/ 6 w 549"/>
                  <a:gd name="T75" fmla="*/ 2 h 263"/>
                  <a:gd name="T76" fmla="*/ 6 w 549"/>
                  <a:gd name="T77" fmla="*/ 1 h 263"/>
                  <a:gd name="T78" fmla="*/ 8 w 549"/>
                  <a:gd name="T79" fmla="*/ 1 h 263"/>
                  <a:gd name="T80" fmla="*/ 8 w 549"/>
                  <a:gd name="T81" fmla="*/ 1 h 263"/>
                  <a:gd name="T82" fmla="*/ 8 w 549"/>
                  <a:gd name="T83" fmla="*/ 1 h 263"/>
                  <a:gd name="T84" fmla="*/ 6 w 549"/>
                  <a:gd name="T85" fmla="*/ 1 h 263"/>
                  <a:gd name="T86" fmla="*/ 6 w 549"/>
                  <a:gd name="T87" fmla="*/ 1 h 263"/>
                  <a:gd name="T88" fmla="*/ 5 w 549"/>
                  <a:gd name="T89" fmla="*/ 1 h 263"/>
                  <a:gd name="T90" fmla="*/ 5 w 549"/>
                  <a:gd name="T91" fmla="*/ 1 h 263"/>
                  <a:gd name="T92" fmla="*/ 5 w 549"/>
                  <a:gd name="T93" fmla="*/ 1 h 263"/>
                  <a:gd name="T94" fmla="*/ 5 w 549"/>
                  <a:gd name="T95" fmla="*/ 1 h 263"/>
                  <a:gd name="T96" fmla="*/ 5 w 549"/>
                  <a:gd name="T97" fmla="*/ 1 h 263"/>
                  <a:gd name="T98" fmla="*/ 4 w 549"/>
                  <a:gd name="T99" fmla="*/ 1 h 263"/>
                  <a:gd name="T100" fmla="*/ 3 w 549"/>
                  <a:gd name="T101" fmla="*/ 1 h 263"/>
                  <a:gd name="T102" fmla="*/ 2 w 549"/>
                  <a:gd name="T103" fmla="*/ 1 h 263"/>
                  <a:gd name="T104" fmla="*/ 2 w 549"/>
                  <a:gd name="T105" fmla="*/ 1 h 263"/>
                  <a:gd name="T106" fmla="*/ 2 w 549"/>
                  <a:gd name="T107" fmla="*/ 1 h 263"/>
                  <a:gd name="T108" fmla="*/ 0 w 549"/>
                  <a:gd name="T109" fmla="*/ 1 h 263"/>
                  <a:gd name="T110" fmla="*/ 2 w 549"/>
                  <a:gd name="T111" fmla="*/ 1 h 263"/>
                  <a:gd name="T112" fmla="*/ 2 w 549"/>
                  <a:gd name="T113" fmla="*/ 1 h 263"/>
                  <a:gd name="T114" fmla="*/ 2 w 549"/>
                  <a:gd name="T115" fmla="*/ 1 h 263"/>
                  <a:gd name="T116" fmla="*/ 2 w 549"/>
                  <a:gd name="T117" fmla="*/ 1 h 263"/>
                  <a:gd name="T118" fmla="*/ 3 w 549"/>
                  <a:gd name="T119" fmla="*/ 0 h 26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49"/>
                  <a:gd name="T181" fmla="*/ 0 h 263"/>
                  <a:gd name="T182" fmla="*/ 549 w 549"/>
                  <a:gd name="T183" fmla="*/ 263 h 26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49" h="263">
                    <a:moveTo>
                      <a:pt x="83" y="0"/>
                    </a:moveTo>
                    <a:lnTo>
                      <a:pt x="489" y="63"/>
                    </a:lnTo>
                    <a:lnTo>
                      <a:pt x="491" y="63"/>
                    </a:lnTo>
                    <a:lnTo>
                      <a:pt x="493" y="63"/>
                    </a:lnTo>
                    <a:lnTo>
                      <a:pt x="495" y="65"/>
                    </a:lnTo>
                    <a:lnTo>
                      <a:pt x="497" y="65"/>
                    </a:lnTo>
                    <a:lnTo>
                      <a:pt x="497" y="67"/>
                    </a:lnTo>
                    <a:lnTo>
                      <a:pt x="499" y="67"/>
                    </a:lnTo>
                    <a:lnTo>
                      <a:pt x="499" y="69"/>
                    </a:lnTo>
                    <a:lnTo>
                      <a:pt x="501" y="69"/>
                    </a:lnTo>
                    <a:lnTo>
                      <a:pt x="503" y="69"/>
                    </a:lnTo>
                    <a:lnTo>
                      <a:pt x="503" y="71"/>
                    </a:lnTo>
                    <a:lnTo>
                      <a:pt x="505" y="73"/>
                    </a:lnTo>
                    <a:lnTo>
                      <a:pt x="507" y="74"/>
                    </a:lnTo>
                    <a:lnTo>
                      <a:pt x="509" y="76"/>
                    </a:lnTo>
                    <a:lnTo>
                      <a:pt x="510" y="78"/>
                    </a:lnTo>
                    <a:lnTo>
                      <a:pt x="512" y="80"/>
                    </a:lnTo>
                    <a:lnTo>
                      <a:pt x="514" y="82"/>
                    </a:lnTo>
                    <a:lnTo>
                      <a:pt x="514" y="84"/>
                    </a:lnTo>
                    <a:lnTo>
                      <a:pt x="516" y="86"/>
                    </a:lnTo>
                    <a:lnTo>
                      <a:pt x="518" y="90"/>
                    </a:lnTo>
                    <a:lnTo>
                      <a:pt x="518" y="92"/>
                    </a:lnTo>
                    <a:lnTo>
                      <a:pt x="520" y="94"/>
                    </a:lnTo>
                    <a:lnTo>
                      <a:pt x="522" y="98"/>
                    </a:lnTo>
                    <a:lnTo>
                      <a:pt x="522" y="99"/>
                    </a:lnTo>
                    <a:lnTo>
                      <a:pt x="524" y="101"/>
                    </a:lnTo>
                    <a:lnTo>
                      <a:pt x="524" y="105"/>
                    </a:lnTo>
                    <a:lnTo>
                      <a:pt x="526" y="109"/>
                    </a:lnTo>
                    <a:lnTo>
                      <a:pt x="526" y="111"/>
                    </a:lnTo>
                    <a:lnTo>
                      <a:pt x="528" y="115"/>
                    </a:lnTo>
                    <a:lnTo>
                      <a:pt x="528" y="119"/>
                    </a:lnTo>
                    <a:lnTo>
                      <a:pt x="530" y="122"/>
                    </a:lnTo>
                    <a:lnTo>
                      <a:pt x="530" y="126"/>
                    </a:lnTo>
                    <a:lnTo>
                      <a:pt x="530" y="130"/>
                    </a:lnTo>
                    <a:lnTo>
                      <a:pt x="532" y="134"/>
                    </a:lnTo>
                    <a:lnTo>
                      <a:pt x="532" y="138"/>
                    </a:lnTo>
                    <a:lnTo>
                      <a:pt x="533" y="142"/>
                    </a:lnTo>
                    <a:lnTo>
                      <a:pt x="533" y="146"/>
                    </a:lnTo>
                    <a:lnTo>
                      <a:pt x="533" y="149"/>
                    </a:lnTo>
                    <a:lnTo>
                      <a:pt x="535" y="155"/>
                    </a:lnTo>
                    <a:lnTo>
                      <a:pt x="535" y="159"/>
                    </a:lnTo>
                    <a:lnTo>
                      <a:pt x="537" y="163"/>
                    </a:lnTo>
                    <a:lnTo>
                      <a:pt x="537" y="169"/>
                    </a:lnTo>
                    <a:lnTo>
                      <a:pt x="537" y="174"/>
                    </a:lnTo>
                    <a:lnTo>
                      <a:pt x="539" y="178"/>
                    </a:lnTo>
                    <a:lnTo>
                      <a:pt x="539" y="184"/>
                    </a:lnTo>
                    <a:lnTo>
                      <a:pt x="541" y="190"/>
                    </a:lnTo>
                    <a:lnTo>
                      <a:pt x="541" y="194"/>
                    </a:lnTo>
                    <a:lnTo>
                      <a:pt x="543" y="199"/>
                    </a:lnTo>
                    <a:lnTo>
                      <a:pt x="543" y="205"/>
                    </a:lnTo>
                    <a:lnTo>
                      <a:pt x="545" y="211"/>
                    </a:lnTo>
                    <a:lnTo>
                      <a:pt x="545" y="217"/>
                    </a:lnTo>
                    <a:lnTo>
                      <a:pt x="547" y="222"/>
                    </a:lnTo>
                    <a:lnTo>
                      <a:pt x="547" y="228"/>
                    </a:lnTo>
                    <a:lnTo>
                      <a:pt x="547" y="232"/>
                    </a:lnTo>
                    <a:lnTo>
                      <a:pt x="549" y="236"/>
                    </a:lnTo>
                    <a:lnTo>
                      <a:pt x="549" y="240"/>
                    </a:lnTo>
                    <a:lnTo>
                      <a:pt x="549" y="243"/>
                    </a:lnTo>
                    <a:lnTo>
                      <a:pt x="549" y="247"/>
                    </a:lnTo>
                    <a:lnTo>
                      <a:pt x="549" y="251"/>
                    </a:lnTo>
                    <a:lnTo>
                      <a:pt x="549" y="253"/>
                    </a:lnTo>
                    <a:lnTo>
                      <a:pt x="549" y="255"/>
                    </a:lnTo>
                    <a:lnTo>
                      <a:pt x="547" y="257"/>
                    </a:lnTo>
                    <a:lnTo>
                      <a:pt x="547" y="259"/>
                    </a:lnTo>
                    <a:lnTo>
                      <a:pt x="547" y="261"/>
                    </a:lnTo>
                    <a:lnTo>
                      <a:pt x="545" y="263"/>
                    </a:lnTo>
                    <a:lnTo>
                      <a:pt x="543" y="263"/>
                    </a:lnTo>
                    <a:lnTo>
                      <a:pt x="541" y="263"/>
                    </a:lnTo>
                    <a:lnTo>
                      <a:pt x="539" y="263"/>
                    </a:lnTo>
                    <a:lnTo>
                      <a:pt x="539" y="261"/>
                    </a:lnTo>
                    <a:lnTo>
                      <a:pt x="537" y="261"/>
                    </a:lnTo>
                    <a:lnTo>
                      <a:pt x="537" y="259"/>
                    </a:lnTo>
                    <a:lnTo>
                      <a:pt x="535" y="257"/>
                    </a:lnTo>
                    <a:lnTo>
                      <a:pt x="535" y="255"/>
                    </a:lnTo>
                    <a:lnTo>
                      <a:pt x="533" y="253"/>
                    </a:lnTo>
                    <a:lnTo>
                      <a:pt x="533" y="251"/>
                    </a:lnTo>
                    <a:lnTo>
                      <a:pt x="532" y="249"/>
                    </a:lnTo>
                    <a:lnTo>
                      <a:pt x="530" y="245"/>
                    </a:lnTo>
                    <a:lnTo>
                      <a:pt x="530" y="243"/>
                    </a:lnTo>
                    <a:lnTo>
                      <a:pt x="528" y="240"/>
                    </a:lnTo>
                    <a:lnTo>
                      <a:pt x="528" y="238"/>
                    </a:lnTo>
                    <a:lnTo>
                      <a:pt x="526" y="234"/>
                    </a:lnTo>
                    <a:lnTo>
                      <a:pt x="524" y="232"/>
                    </a:lnTo>
                    <a:lnTo>
                      <a:pt x="524" y="228"/>
                    </a:lnTo>
                    <a:lnTo>
                      <a:pt x="522" y="226"/>
                    </a:lnTo>
                    <a:lnTo>
                      <a:pt x="520" y="222"/>
                    </a:lnTo>
                    <a:lnTo>
                      <a:pt x="518" y="218"/>
                    </a:lnTo>
                    <a:lnTo>
                      <a:pt x="518" y="217"/>
                    </a:lnTo>
                    <a:lnTo>
                      <a:pt x="516" y="213"/>
                    </a:lnTo>
                    <a:lnTo>
                      <a:pt x="514" y="211"/>
                    </a:lnTo>
                    <a:lnTo>
                      <a:pt x="512" y="207"/>
                    </a:lnTo>
                    <a:lnTo>
                      <a:pt x="510" y="203"/>
                    </a:lnTo>
                    <a:lnTo>
                      <a:pt x="510" y="201"/>
                    </a:lnTo>
                    <a:lnTo>
                      <a:pt x="509" y="197"/>
                    </a:lnTo>
                    <a:lnTo>
                      <a:pt x="507" y="195"/>
                    </a:lnTo>
                    <a:lnTo>
                      <a:pt x="505" y="192"/>
                    </a:lnTo>
                    <a:lnTo>
                      <a:pt x="503" y="188"/>
                    </a:lnTo>
                    <a:lnTo>
                      <a:pt x="501" y="186"/>
                    </a:lnTo>
                    <a:lnTo>
                      <a:pt x="499" y="182"/>
                    </a:lnTo>
                    <a:lnTo>
                      <a:pt x="499" y="180"/>
                    </a:lnTo>
                    <a:lnTo>
                      <a:pt x="497" y="176"/>
                    </a:lnTo>
                    <a:lnTo>
                      <a:pt x="495" y="174"/>
                    </a:lnTo>
                    <a:lnTo>
                      <a:pt x="493" y="170"/>
                    </a:lnTo>
                    <a:lnTo>
                      <a:pt x="493" y="169"/>
                    </a:lnTo>
                    <a:lnTo>
                      <a:pt x="491" y="165"/>
                    </a:lnTo>
                    <a:lnTo>
                      <a:pt x="489" y="163"/>
                    </a:lnTo>
                    <a:lnTo>
                      <a:pt x="489" y="159"/>
                    </a:lnTo>
                    <a:lnTo>
                      <a:pt x="487" y="157"/>
                    </a:lnTo>
                    <a:lnTo>
                      <a:pt x="487" y="153"/>
                    </a:lnTo>
                    <a:lnTo>
                      <a:pt x="485" y="151"/>
                    </a:lnTo>
                    <a:lnTo>
                      <a:pt x="485" y="147"/>
                    </a:lnTo>
                    <a:lnTo>
                      <a:pt x="484" y="146"/>
                    </a:lnTo>
                    <a:lnTo>
                      <a:pt x="484" y="144"/>
                    </a:lnTo>
                    <a:lnTo>
                      <a:pt x="482" y="142"/>
                    </a:lnTo>
                    <a:lnTo>
                      <a:pt x="482" y="140"/>
                    </a:lnTo>
                    <a:lnTo>
                      <a:pt x="480" y="138"/>
                    </a:lnTo>
                    <a:lnTo>
                      <a:pt x="478" y="136"/>
                    </a:lnTo>
                    <a:lnTo>
                      <a:pt x="476" y="134"/>
                    </a:lnTo>
                    <a:lnTo>
                      <a:pt x="474" y="132"/>
                    </a:lnTo>
                    <a:lnTo>
                      <a:pt x="472" y="132"/>
                    </a:lnTo>
                    <a:lnTo>
                      <a:pt x="470" y="130"/>
                    </a:lnTo>
                    <a:lnTo>
                      <a:pt x="468" y="130"/>
                    </a:lnTo>
                    <a:lnTo>
                      <a:pt x="466" y="130"/>
                    </a:lnTo>
                    <a:lnTo>
                      <a:pt x="464" y="128"/>
                    </a:lnTo>
                    <a:lnTo>
                      <a:pt x="462" y="128"/>
                    </a:lnTo>
                    <a:lnTo>
                      <a:pt x="461" y="128"/>
                    </a:lnTo>
                    <a:lnTo>
                      <a:pt x="459" y="130"/>
                    </a:lnTo>
                    <a:lnTo>
                      <a:pt x="457" y="130"/>
                    </a:lnTo>
                    <a:lnTo>
                      <a:pt x="455" y="130"/>
                    </a:lnTo>
                    <a:lnTo>
                      <a:pt x="453" y="132"/>
                    </a:lnTo>
                    <a:lnTo>
                      <a:pt x="449" y="132"/>
                    </a:lnTo>
                    <a:lnTo>
                      <a:pt x="447" y="134"/>
                    </a:lnTo>
                    <a:lnTo>
                      <a:pt x="445" y="134"/>
                    </a:lnTo>
                    <a:lnTo>
                      <a:pt x="443" y="136"/>
                    </a:lnTo>
                    <a:lnTo>
                      <a:pt x="441" y="138"/>
                    </a:lnTo>
                    <a:lnTo>
                      <a:pt x="439" y="140"/>
                    </a:lnTo>
                    <a:lnTo>
                      <a:pt x="438" y="142"/>
                    </a:lnTo>
                    <a:lnTo>
                      <a:pt x="438" y="146"/>
                    </a:lnTo>
                    <a:lnTo>
                      <a:pt x="436" y="147"/>
                    </a:lnTo>
                    <a:lnTo>
                      <a:pt x="434" y="151"/>
                    </a:lnTo>
                    <a:lnTo>
                      <a:pt x="432" y="153"/>
                    </a:lnTo>
                    <a:lnTo>
                      <a:pt x="432" y="157"/>
                    </a:lnTo>
                    <a:lnTo>
                      <a:pt x="430" y="161"/>
                    </a:lnTo>
                    <a:lnTo>
                      <a:pt x="430" y="163"/>
                    </a:lnTo>
                    <a:lnTo>
                      <a:pt x="428" y="167"/>
                    </a:lnTo>
                    <a:lnTo>
                      <a:pt x="428" y="170"/>
                    </a:lnTo>
                    <a:lnTo>
                      <a:pt x="426" y="172"/>
                    </a:lnTo>
                    <a:lnTo>
                      <a:pt x="426" y="176"/>
                    </a:lnTo>
                    <a:lnTo>
                      <a:pt x="424" y="178"/>
                    </a:lnTo>
                    <a:lnTo>
                      <a:pt x="422" y="180"/>
                    </a:lnTo>
                    <a:lnTo>
                      <a:pt x="422" y="182"/>
                    </a:lnTo>
                    <a:lnTo>
                      <a:pt x="420" y="184"/>
                    </a:lnTo>
                    <a:lnTo>
                      <a:pt x="418" y="186"/>
                    </a:lnTo>
                    <a:lnTo>
                      <a:pt x="418" y="188"/>
                    </a:lnTo>
                    <a:lnTo>
                      <a:pt x="416" y="190"/>
                    </a:lnTo>
                    <a:lnTo>
                      <a:pt x="414" y="190"/>
                    </a:lnTo>
                    <a:lnTo>
                      <a:pt x="414" y="192"/>
                    </a:lnTo>
                    <a:lnTo>
                      <a:pt x="413" y="192"/>
                    </a:lnTo>
                    <a:lnTo>
                      <a:pt x="411" y="192"/>
                    </a:lnTo>
                    <a:lnTo>
                      <a:pt x="409" y="192"/>
                    </a:lnTo>
                    <a:lnTo>
                      <a:pt x="409" y="194"/>
                    </a:lnTo>
                    <a:lnTo>
                      <a:pt x="407" y="194"/>
                    </a:lnTo>
                    <a:lnTo>
                      <a:pt x="405" y="192"/>
                    </a:lnTo>
                    <a:lnTo>
                      <a:pt x="403" y="192"/>
                    </a:lnTo>
                    <a:lnTo>
                      <a:pt x="401" y="190"/>
                    </a:lnTo>
                    <a:lnTo>
                      <a:pt x="399" y="190"/>
                    </a:lnTo>
                    <a:lnTo>
                      <a:pt x="397" y="188"/>
                    </a:lnTo>
                    <a:lnTo>
                      <a:pt x="397" y="186"/>
                    </a:lnTo>
                    <a:lnTo>
                      <a:pt x="395" y="184"/>
                    </a:lnTo>
                    <a:lnTo>
                      <a:pt x="393" y="182"/>
                    </a:lnTo>
                    <a:lnTo>
                      <a:pt x="391" y="180"/>
                    </a:lnTo>
                    <a:lnTo>
                      <a:pt x="391" y="178"/>
                    </a:lnTo>
                    <a:lnTo>
                      <a:pt x="390" y="176"/>
                    </a:lnTo>
                    <a:lnTo>
                      <a:pt x="388" y="172"/>
                    </a:lnTo>
                    <a:lnTo>
                      <a:pt x="388" y="170"/>
                    </a:lnTo>
                    <a:lnTo>
                      <a:pt x="386" y="169"/>
                    </a:lnTo>
                    <a:lnTo>
                      <a:pt x="384" y="169"/>
                    </a:lnTo>
                    <a:lnTo>
                      <a:pt x="382" y="169"/>
                    </a:lnTo>
                    <a:lnTo>
                      <a:pt x="382" y="170"/>
                    </a:lnTo>
                    <a:lnTo>
                      <a:pt x="382" y="172"/>
                    </a:lnTo>
                    <a:lnTo>
                      <a:pt x="380" y="176"/>
                    </a:lnTo>
                    <a:lnTo>
                      <a:pt x="380" y="178"/>
                    </a:lnTo>
                    <a:lnTo>
                      <a:pt x="380" y="182"/>
                    </a:lnTo>
                    <a:lnTo>
                      <a:pt x="380" y="186"/>
                    </a:lnTo>
                    <a:lnTo>
                      <a:pt x="378" y="190"/>
                    </a:lnTo>
                    <a:lnTo>
                      <a:pt x="378" y="194"/>
                    </a:lnTo>
                    <a:lnTo>
                      <a:pt x="378" y="197"/>
                    </a:lnTo>
                    <a:lnTo>
                      <a:pt x="378" y="201"/>
                    </a:lnTo>
                    <a:lnTo>
                      <a:pt x="376" y="205"/>
                    </a:lnTo>
                    <a:lnTo>
                      <a:pt x="376" y="209"/>
                    </a:lnTo>
                    <a:lnTo>
                      <a:pt x="376" y="213"/>
                    </a:lnTo>
                    <a:lnTo>
                      <a:pt x="374" y="217"/>
                    </a:lnTo>
                    <a:lnTo>
                      <a:pt x="374" y="220"/>
                    </a:lnTo>
                    <a:lnTo>
                      <a:pt x="374" y="224"/>
                    </a:lnTo>
                    <a:lnTo>
                      <a:pt x="372" y="228"/>
                    </a:lnTo>
                    <a:lnTo>
                      <a:pt x="372" y="232"/>
                    </a:lnTo>
                    <a:lnTo>
                      <a:pt x="370" y="234"/>
                    </a:lnTo>
                    <a:lnTo>
                      <a:pt x="370" y="236"/>
                    </a:lnTo>
                    <a:lnTo>
                      <a:pt x="368" y="238"/>
                    </a:lnTo>
                    <a:lnTo>
                      <a:pt x="367" y="240"/>
                    </a:lnTo>
                    <a:lnTo>
                      <a:pt x="365" y="240"/>
                    </a:lnTo>
                    <a:lnTo>
                      <a:pt x="365" y="238"/>
                    </a:lnTo>
                    <a:lnTo>
                      <a:pt x="363" y="236"/>
                    </a:lnTo>
                    <a:lnTo>
                      <a:pt x="361" y="236"/>
                    </a:lnTo>
                    <a:lnTo>
                      <a:pt x="361" y="234"/>
                    </a:lnTo>
                    <a:lnTo>
                      <a:pt x="359" y="232"/>
                    </a:lnTo>
                    <a:lnTo>
                      <a:pt x="357" y="230"/>
                    </a:lnTo>
                    <a:lnTo>
                      <a:pt x="357" y="228"/>
                    </a:lnTo>
                    <a:lnTo>
                      <a:pt x="357" y="226"/>
                    </a:lnTo>
                    <a:lnTo>
                      <a:pt x="355" y="224"/>
                    </a:lnTo>
                    <a:lnTo>
                      <a:pt x="355" y="222"/>
                    </a:lnTo>
                    <a:lnTo>
                      <a:pt x="355" y="220"/>
                    </a:lnTo>
                    <a:lnTo>
                      <a:pt x="353" y="218"/>
                    </a:lnTo>
                    <a:lnTo>
                      <a:pt x="353" y="217"/>
                    </a:lnTo>
                    <a:lnTo>
                      <a:pt x="353" y="215"/>
                    </a:lnTo>
                    <a:lnTo>
                      <a:pt x="353" y="213"/>
                    </a:lnTo>
                    <a:lnTo>
                      <a:pt x="353" y="211"/>
                    </a:lnTo>
                    <a:lnTo>
                      <a:pt x="351" y="209"/>
                    </a:lnTo>
                    <a:lnTo>
                      <a:pt x="351" y="207"/>
                    </a:lnTo>
                    <a:lnTo>
                      <a:pt x="351" y="203"/>
                    </a:lnTo>
                    <a:lnTo>
                      <a:pt x="351" y="201"/>
                    </a:lnTo>
                    <a:lnTo>
                      <a:pt x="351" y="199"/>
                    </a:lnTo>
                    <a:lnTo>
                      <a:pt x="351" y="197"/>
                    </a:lnTo>
                    <a:lnTo>
                      <a:pt x="351" y="194"/>
                    </a:lnTo>
                    <a:lnTo>
                      <a:pt x="351" y="192"/>
                    </a:lnTo>
                    <a:lnTo>
                      <a:pt x="351" y="190"/>
                    </a:lnTo>
                    <a:lnTo>
                      <a:pt x="351" y="186"/>
                    </a:lnTo>
                    <a:lnTo>
                      <a:pt x="351" y="184"/>
                    </a:lnTo>
                    <a:lnTo>
                      <a:pt x="349" y="182"/>
                    </a:lnTo>
                    <a:lnTo>
                      <a:pt x="349" y="178"/>
                    </a:lnTo>
                    <a:lnTo>
                      <a:pt x="349" y="176"/>
                    </a:lnTo>
                    <a:lnTo>
                      <a:pt x="349" y="174"/>
                    </a:lnTo>
                    <a:lnTo>
                      <a:pt x="349" y="170"/>
                    </a:lnTo>
                    <a:lnTo>
                      <a:pt x="349" y="169"/>
                    </a:lnTo>
                    <a:lnTo>
                      <a:pt x="349" y="165"/>
                    </a:lnTo>
                    <a:lnTo>
                      <a:pt x="349" y="163"/>
                    </a:lnTo>
                    <a:lnTo>
                      <a:pt x="349" y="159"/>
                    </a:lnTo>
                    <a:lnTo>
                      <a:pt x="349" y="157"/>
                    </a:lnTo>
                    <a:lnTo>
                      <a:pt x="351" y="153"/>
                    </a:lnTo>
                    <a:lnTo>
                      <a:pt x="351" y="149"/>
                    </a:lnTo>
                    <a:lnTo>
                      <a:pt x="353" y="147"/>
                    </a:lnTo>
                    <a:lnTo>
                      <a:pt x="353" y="144"/>
                    </a:lnTo>
                    <a:lnTo>
                      <a:pt x="355" y="140"/>
                    </a:lnTo>
                    <a:lnTo>
                      <a:pt x="355" y="136"/>
                    </a:lnTo>
                    <a:lnTo>
                      <a:pt x="357" y="134"/>
                    </a:lnTo>
                    <a:lnTo>
                      <a:pt x="359" y="130"/>
                    </a:lnTo>
                    <a:lnTo>
                      <a:pt x="359" y="126"/>
                    </a:lnTo>
                    <a:lnTo>
                      <a:pt x="361" y="124"/>
                    </a:lnTo>
                    <a:lnTo>
                      <a:pt x="361" y="121"/>
                    </a:lnTo>
                    <a:lnTo>
                      <a:pt x="363" y="119"/>
                    </a:lnTo>
                    <a:lnTo>
                      <a:pt x="363" y="115"/>
                    </a:lnTo>
                    <a:lnTo>
                      <a:pt x="365" y="113"/>
                    </a:lnTo>
                    <a:lnTo>
                      <a:pt x="365" y="111"/>
                    </a:lnTo>
                    <a:lnTo>
                      <a:pt x="365" y="109"/>
                    </a:lnTo>
                    <a:lnTo>
                      <a:pt x="365" y="107"/>
                    </a:lnTo>
                    <a:lnTo>
                      <a:pt x="365" y="105"/>
                    </a:lnTo>
                    <a:lnTo>
                      <a:pt x="363" y="103"/>
                    </a:lnTo>
                    <a:lnTo>
                      <a:pt x="363" y="101"/>
                    </a:lnTo>
                    <a:lnTo>
                      <a:pt x="361" y="101"/>
                    </a:lnTo>
                    <a:lnTo>
                      <a:pt x="359" y="101"/>
                    </a:lnTo>
                    <a:lnTo>
                      <a:pt x="357" y="101"/>
                    </a:lnTo>
                    <a:lnTo>
                      <a:pt x="355" y="101"/>
                    </a:lnTo>
                    <a:lnTo>
                      <a:pt x="351" y="101"/>
                    </a:lnTo>
                    <a:lnTo>
                      <a:pt x="349" y="101"/>
                    </a:lnTo>
                    <a:lnTo>
                      <a:pt x="345" y="103"/>
                    </a:lnTo>
                    <a:lnTo>
                      <a:pt x="340" y="105"/>
                    </a:lnTo>
                    <a:lnTo>
                      <a:pt x="338" y="105"/>
                    </a:lnTo>
                    <a:lnTo>
                      <a:pt x="336" y="107"/>
                    </a:lnTo>
                    <a:lnTo>
                      <a:pt x="334" y="109"/>
                    </a:lnTo>
                    <a:lnTo>
                      <a:pt x="332" y="109"/>
                    </a:lnTo>
                    <a:lnTo>
                      <a:pt x="330" y="111"/>
                    </a:lnTo>
                    <a:lnTo>
                      <a:pt x="328" y="113"/>
                    </a:lnTo>
                    <a:lnTo>
                      <a:pt x="326" y="115"/>
                    </a:lnTo>
                    <a:lnTo>
                      <a:pt x="324" y="117"/>
                    </a:lnTo>
                    <a:lnTo>
                      <a:pt x="324" y="119"/>
                    </a:lnTo>
                    <a:lnTo>
                      <a:pt x="322" y="121"/>
                    </a:lnTo>
                    <a:lnTo>
                      <a:pt x="320" y="122"/>
                    </a:lnTo>
                    <a:lnTo>
                      <a:pt x="319" y="124"/>
                    </a:lnTo>
                    <a:lnTo>
                      <a:pt x="317" y="124"/>
                    </a:lnTo>
                    <a:lnTo>
                      <a:pt x="315" y="126"/>
                    </a:lnTo>
                    <a:lnTo>
                      <a:pt x="315" y="128"/>
                    </a:lnTo>
                    <a:lnTo>
                      <a:pt x="313" y="130"/>
                    </a:lnTo>
                    <a:lnTo>
                      <a:pt x="311" y="132"/>
                    </a:lnTo>
                    <a:lnTo>
                      <a:pt x="309" y="134"/>
                    </a:lnTo>
                    <a:lnTo>
                      <a:pt x="307" y="136"/>
                    </a:lnTo>
                    <a:lnTo>
                      <a:pt x="305" y="138"/>
                    </a:lnTo>
                    <a:lnTo>
                      <a:pt x="303" y="138"/>
                    </a:lnTo>
                    <a:lnTo>
                      <a:pt x="301" y="138"/>
                    </a:lnTo>
                    <a:lnTo>
                      <a:pt x="301" y="136"/>
                    </a:lnTo>
                    <a:lnTo>
                      <a:pt x="301" y="134"/>
                    </a:lnTo>
                    <a:lnTo>
                      <a:pt x="301" y="132"/>
                    </a:lnTo>
                    <a:lnTo>
                      <a:pt x="303" y="128"/>
                    </a:lnTo>
                    <a:lnTo>
                      <a:pt x="303" y="124"/>
                    </a:lnTo>
                    <a:lnTo>
                      <a:pt x="303" y="122"/>
                    </a:lnTo>
                    <a:lnTo>
                      <a:pt x="305" y="119"/>
                    </a:lnTo>
                    <a:lnTo>
                      <a:pt x="305" y="117"/>
                    </a:lnTo>
                    <a:lnTo>
                      <a:pt x="305" y="115"/>
                    </a:lnTo>
                    <a:lnTo>
                      <a:pt x="305" y="113"/>
                    </a:lnTo>
                    <a:lnTo>
                      <a:pt x="307" y="109"/>
                    </a:lnTo>
                    <a:lnTo>
                      <a:pt x="307" y="107"/>
                    </a:lnTo>
                    <a:lnTo>
                      <a:pt x="307" y="105"/>
                    </a:lnTo>
                    <a:lnTo>
                      <a:pt x="307" y="103"/>
                    </a:lnTo>
                    <a:lnTo>
                      <a:pt x="307" y="101"/>
                    </a:lnTo>
                    <a:lnTo>
                      <a:pt x="307" y="99"/>
                    </a:lnTo>
                    <a:lnTo>
                      <a:pt x="307" y="98"/>
                    </a:lnTo>
                    <a:lnTo>
                      <a:pt x="307" y="96"/>
                    </a:lnTo>
                    <a:lnTo>
                      <a:pt x="307" y="94"/>
                    </a:lnTo>
                    <a:lnTo>
                      <a:pt x="307" y="92"/>
                    </a:lnTo>
                    <a:lnTo>
                      <a:pt x="307" y="90"/>
                    </a:lnTo>
                    <a:lnTo>
                      <a:pt x="305" y="88"/>
                    </a:lnTo>
                    <a:lnTo>
                      <a:pt x="305" y="86"/>
                    </a:lnTo>
                    <a:lnTo>
                      <a:pt x="303" y="86"/>
                    </a:lnTo>
                    <a:lnTo>
                      <a:pt x="301" y="86"/>
                    </a:lnTo>
                    <a:lnTo>
                      <a:pt x="299" y="84"/>
                    </a:lnTo>
                    <a:lnTo>
                      <a:pt x="297" y="84"/>
                    </a:lnTo>
                    <a:lnTo>
                      <a:pt x="296" y="84"/>
                    </a:lnTo>
                    <a:lnTo>
                      <a:pt x="294" y="84"/>
                    </a:lnTo>
                    <a:lnTo>
                      <a:pt x="292" y="84"/>
                    </a:lnTo>
                    <a:lnTo>
                      <a:pt x="290" y="84"/>
                    </a:lnTo>
                    <a:lnTo>
                      <a:pt x="288" y="84"/>
                    </a:lnTo>
                    <a:lnTo>
                      <a:pt x="286" y="84"/>
                    </a:lnTo>
                    <a:lnTo>
                      <a:pt x="284" y="84"/>
                    </a:lnTo>
                    <a:lnTo>
                      <a:pt x="282" y="84"/>
                    </a:lnTo>
                    <a:lnTo>
                      <a:pt x="280" y="84"/>
                    </a:lnTo>
                    <a:lnTo>
                      <a:pt x="278" y="84"/>
                    </a:lnTo>
                    <a:lnTo>
                      <a:pt x="274" y="86"/>
                    </a:lnTo>
                    <a:lnTo>
                      <a:pt x="272" y="86"/>
                    </a:lnTo>
                    <a:lnTo>
                      <a:pt x="271" y="88"/>
                    </a:lnTo>
                    <a:lnTo>
                      <a:pt x="267" y="88"/>
                    </a:lnTo>
                    <a:lnTo>
                      <a:pt x="265" y="90"/>
                    </a:lnTo>
                    <a:lnTo>
                      <a:pt x="261" y="92"/>
                    </a:lnTo>
                    <a:lnTo>
                      <a:pt x="259" y="94"/>
                    </a:lnTo>
                    <a:lnTo>
                      <a:pt x="255" y="96"/>
                    </a:lnTo>
                    <a:lnTo>
                      <a:pt x="251" y="98"/>
                    </a:lnTo>
                    <a:lnTo>
                      <a:pt x="249" y="99"/>
                    </a:lnTo>
                    <a:lnTo>
                      <a:pt x="246" y="103"/>
                    </a:lnTo>
                    <a:lnTo>
                      <a:pt x="244" y="105"/>
                    </a:lnTo>
                    <a:lnTo>
                      <a:pt x="240" y="109"/>
                    </a:lnTo>
                    <a:lnTo>
                      <a:pt x="236" y="113"/>
                    </a:lnTo>
                    <a:lnTo>
                      <a:pt x="234" y="117"/>
                    </a:lnTo>
                    <a:lnTo>
                      <a:pt x="230" y="121"/>
                    </a:lnTo>
                    <a:lnTo>
                      <a:pt x="226" y="126"/>
                    </a:lnTo>
                    <a:lnTo>
                      <a:pt x="225" y="130"/>
                    </a:lnTo>
                    <a:lnTo>
                      <a:pt x="221" y="136"/>
                    </a:lnTo>
                    <a:lnTo>
                      <a:pt x="217" y="142"/>
                    </a:lnTo>
                    <a:lnTo>
                      <a:pt x="215" y="146"/>
                    </a:lnTo>
                    <a:lnTo>
                      <a:pt x="211" y="151"/>
                    </a:lnTo>
                    <a:lnTo>
                      <a:pt x="209" y="155"/>
                    </a:lnTo>
                    <a:lnTo>
                      <a:pt x="207" y="161"/>
                    </a:lnTo>
                    <a:lnTo>
                      <a:pt x="205" y="165"/>
                    </a:lnTo>
                    <a:lnTo>
                      <a:pt x="203" y="169"/>
                    </a:lnTo>
                    <a:lnTo>
                      <a:pt x="201" y="172"/>
                    </a:lnTo>
                    <a:lnTo>
                      <a:pt x="200" y="176"/>
                    </a:lnTo>
                    <a:lnTo>
                      <a:pt x="198" y="180"/>
                    </a:lnTo>
                    <a:lnTo>
                      <a:pt x="196" y="184"/>
                    </a:lnTo>
                    <a:lnTo>
                      <a:pt x="196" y="186"/>
                    </a:lnTo>
                    <a:lnTo>
                      <a:pt x="194" y="190"/>
                    </a:lnTo>
                    <a:lnTo>
                      <a:pt x="192" y="192"/>
                    </a:lnTo>
                    <a:lnTo>
                      <a:pt x="192" y="194"/>
                    </a:lnTo>
                    <a:lnTo>
                      <a:pt x="190" y="195"/>
                    </a:lnTo>
                    <a:lnTo>
                      <a:pt x="190" y="197"/>
                    </a:lnTo>
                    <a:lnTo>
                      <a:pt x="188" y="197"/>
                    </a:lnTo>
                    <a:lnTo>
                      <a:pt x="188" y="199"/>
                    </a:lnTo>
                    <a:lnTo>
                      <a:pt x="186" y="199"/>
                    </a:lnTo>
                    <a:lnTo>
                      <a:pt x="184" y="199"/>
                    </a:lnTo>
                    <a:lnTo>
                      <a:pt x="184" y="197"/>
                    </a:lnTo>
                    <a:lnTo>
                      <a:pt x="184" y="195"/>
                    </a:lnTo>
                    <a:lnTo>
                      <a:pt x="182" y="194"/>
                    </a:lnTo>
                    <a:lnTo>
                      <a:pt x="182" y="192"/>
                    </a:lnTo>
                    <a:lnTo>
                      <a:pt x="182" y="188"/>
                    </a:lnTo>
                    <a:lnTo>
                      <a:pt x="182" y="184"/>
                    </a:lnTo>
                    <a:lnTo>
                      <a:pt x="180" y="180"/>
                    </a:lnTo>
                    <a:lnTo>
                      <a:pt x="180" y="176"/>
                    </a:lnTo>
                    <a:lnTo>
                      <a:pt x="180" y="170"/>
                    </a:lnTo>
                    <a:lnTo>
                      <a:pt x="180" y="165"/>
                    </a:lnTo>
                    <a:lnTo>
                      <a:pt x="180" y="161"/>
                    </a:lnTo>
                    <a:lnTo>
                      <a:pt x="180" y="155"/>
                    </a:lnTo>
                    <a:lnTo>
                      <a:pt x="180" y="151"/>
                    </a:lnTo>
                    <a:lnTo>
                      <a:pt x="182" y="147"/>
                    </a:lnTo>
                    <a:lnTo>
                      <a:pt x="182" y="142"/>
                    </a:lnTo>
                    <a:lnTo>
                      <a:pt x="182" y="138"/>
                    </a:lnTo>
                    <a:lnTo>
                      <a:pt x="184" y="134"/>
                    </a:lnTo>
                    <a:lnTo>
                      <a:pt x="184" y="130"/>
                    </a:lnTo>
                    <a:lnTo>
                      <a:pt x="184" y="126"/>
                    </a:lnTo>
                    <a:lnTo>
                      <a:pt x="186" y="122"/>
                    </a:lnTo>
                    <a:lnTo>
                      <a:pt x="188" y="119"/>
                    </a:lnTo>
                    <a:lnTo>
                      <a:pt x="188" y="115"/>
                    </a:lnTo>
                    <a:lnTo>
                      <a:pt x="190" y="111"/>
                    </a:lnTo>
                    <a:lnTo>
                      <a:pt x="192" y="109"/>
                    </a:lnTo>
                    <a:lnTo>
                      <a:pt x="194" y="105"/>
                    </a:lnTo>
                    <a:lnTo>
                      <a:pt x="194" y="101"/>
                    </a:lnTo>
                    <a:lnTo>
                      <a:pt x="196" y="99"/>
                    </a:lnTo>
                    <a:lnTo>
                      <a:pt x="198" y="96"/>
                    </a:lnTo>
                    <a:lnTo>
                      <a:pt x="200" y="92"/>
                    </a:lnTo>
                    <a:lnTo>
                      <a:pt x="201" y="90"/>
                    </a:lnTo>
                    <a:lnTo>
                      <a:pt x="205" y="86"/>
                    </a:lnTo>
                    <a:lnTo>
                      <a:pt x="207" y="84"/>
                    </a:lnTo>
                    <a:lnTo>
                      <a:pt x="209" y="80"/>
                    </a:lnTo>
                    <a:lnTo>
                      <a:pt x="211" y="78"/>
                    </a:lnTo>
                    <a:lnTo>
                      <a:pt x="215" y="74"/>
                    </a:lnTo>
                    <a:lnTo>
                      <a:pt x="217" y="73"/>
                    </a:lnTo>
                    <a:lnTo>
                      <a:pt x="219" y="69"/>
                    </a:lnTo>
                    <a:lnTo>
                      <a:pt x="223" y="67"/>
                    </a:lnTo>
                    <a:lnTo>
                      <a:pt x="225" y="65"/>
                    </a:lnTo>
                    <a:lnTo>
                      <a:pt x="228" y="61"/>
                    </a:lnTo>
                    <a:lnTo>
                      <a:pt x="230" y="59"/>
                    </a:lnTo>
                    <a:lnTo>
                      <a:pt x="232" y="57"/>
                    </a:lnTo>
                    <a:lnTo>
                      <a:pt x="234" y="55"/>
                    </a:lnTo>
                    <a:lnTo>
                      <a:pt x="236" y="53"/>
                    </a:lnTo>
                    <a:lnTo>
                      <a:pt x="236" y="51"/>
                    </a:lnTo>
                    <a:lnTo>
                      <a:pt x="238" y="49"/>
                    </a:lnTo>
                    <a:lnTo>
                      <a:pt x="238" y="48"/>
                    </a:lnTo>
                    <a:lnTo>
                      <a:pt x="236" y="48"/>
                    </a:lnTo>
                    <a:lnTo>
                      <a:pt x="234" y="48"/>
                    </a:lnTo>
                    <a:lnTo>
                      <a:pt x="232" y="48"/>
                    </a:lnTo>
                    <a:lnTo>
                      <a:pt x="230" y="48"/>
                    </a:lnTo>
                    <a:lnTo>
                      <a:pt x="228" y="48"/>
                    </a:lnTo>
                    <a:lnTo>
                      <a:pt x="226" y="48"/>
                    </a:lnTo>
                    <a:lnTo>
                      <a:pt x="225" y="49"/>
                    </a:lnTo>
                    <a:lnTo>
                      <a:pt x="221" y="49"/>
                    </a:lnTo>
                    <a:lnTo>
                      <a:pt x="219" y="51"/>
                    </a:lnTo>
                    <a:lnTo>
                      <a:pt x="215" y="51"/>
                    </a:lnTo>
                    <a:lnTo>
                      <a:pt x="213" y="53"/>
                    </a:lnTo>
                    <a:lnTo>
                      <a:pt x="209" y="53"/>
                    </a:lnTo>
                    <a:lnTo>
                      <a:pt x="205" y="55"/>
                    </a:lnTo>
                    <a:lnTo>
                      <a:pt x="203" y="57"/>
                    </a:lnTo>
                    <a:lnTo>
                      <a:pt x="200" y="59"/>
                    </a:lnTo>
                    <a:lnTo>
                      <a:pt x="196" y="61"/>
                    </a:lnTo>
                    <a:lnTo>
                      <a:pt x="192" y="63"/>
                    </a:lnTo>
                    <a:lnTo>
                      <a:pt x="188" y="63"/>
                    </a:lnTo>
                    <a:lnTo>
                      <a:pt x="184" y="65"/>
                    </a:lnTo>
                    <a:lnTo>
                      <a:pt x="180" y="67"/>
                    </a:lnTo>
                    <a:lnTo>
                      <a:pt x="177" y="69"/>
                    </a:lnTo>
                    <a:lnTo>
                      <a:pt x="173" y="71"/>
                    </a:lnTo>
                    <a:lnTo>
                      <a:pt x="169" y="73"/>
                    </a:lnTo>
                    <a:lnTo>
                      <a:pt x="167" y="74"/>
                    </a:lnTo>
                    <a:lnTo>
                      <a:pt x="163" y="76"/>
                    </a:lnTo>
                    <a:lnTo>
                      <a:pt x="159" y="76"/>
                    </a:lnTo>
                    <a:lnTo>
                      <a:pt x="155" y="78"/>
                    </a:lnTo>
                    <a:lnTo>
                      <a:pt x="152" y="80"/>
                    </a:lnTo>
                    <a:lnTo>
                      <a:pt x="150" y="80"/>
                    </a:lnTo>
                    <a:lnTo>
                      <a:pt x="146" y="82"/>
                    </a:lnTo>
                    <a:lnTo>
                      <a:pt x="144" y="82"/>
                    </a:lnTo>
                    <a:lnTo>
                      <a:pt x="140" y="84"/>
                    </a:lnTo>
                    <a:lnTo>
                      <a:pt x="138" y="84"/>
                    </a:lnTo>
                    <a:lnTo>
                      <a:pt x="134" y="86"/>
                    </a:lnTo>
                    <a:lnTo>
                      <a:pt x="132" y="86"/>
                    </a:lnTo>
                    <a:lnTo>
                      <a:pt x="130" y="86"/>
                    </a:lnTo>
                    <a:lnTo>
                      <a:pt x="129" y="88"/>
                    </a:lnTo>
                    <a:lnTo>
                      <a:pt x="127" y="88"/>
                    </a:lnTo>
                    <a:lnTo>
                      <a:pt x="125" y="88"/>
                    </a:lnTo>
                    <a:lnTo>
                      <a:pt x="123" y="88"/>
                    </a:lnTo>
                    <a:lnTo>
                      <a:pt x="121" y="88"/>
                    </a:lnTo>
                    <a:lnTo>
                      <a:pt x="119" y="88"/>
                    </a:lnTo>
                    <a:lnTo>
                      <a:pt x="117" y="88"/>
                    </a:lnTo>
                    <a:lnTo>
                      <a:pt x="117" y="86"/>
                    </a:lnTo>
                    <a:lnTo>
                      <a:pt x="115" y="86"/>
                    </a:lnTo>
                    <a:lnTo>
                      <a:pt x="115" y="84"/>
                    </a:lnTo>
                    <a:lnTo>
                      <a:pt x="117" y="82"/>
                    </a:lnTo>
                    <a:lnTo>
                      <a:pt x="117" y="80"/>
                    </a:lnTo>
                    <a:lnTo>
                      <a:pt x="119" y="78"/>
                    </a:lnTo>
                    <a:lnTo>
                      <a:pt x="119" y="76"/>
                    </a:lnTo>
                    <a:lnTo>
                      <a:pt x="121" y="74"/>
                    </a:lnTo>
                    <a:lnTo>
                      <a:pt x="121" y="73"/>
                    </a:lnTo>
                    <a:lnTo>
                      <a:pt x="123" y="73"/>
                    </a:lnTo>
                    <a:lnTo>
                      <a:pt x="125" y="71"/>
                    </a:lnTo>
                    <a:lnTo>
                      <a:pt x="125" y="69"/>
                    </a:lnTo>
                    <a:lnTo>
                      <a:pt x="127" y="67"/>
                    </a:lnTo>
                    <a:lnTo>
                      <a:pt x="129" y="65"/>
                    </a:lnTo>
                    <a:lnTo>
                      <a:pt x="130" y="63"/>
                    </a:lnTo>
                    <a:lnTo>
                      <a:pt x="132" y="61"/>
                    </a:lnTo>
                    <a:lnTo>
                      <a:pt x="132" y="59"/>
                    </a:lnTo>
                    <a:lnTo>
                      <a:pt x="134" y="57"/>
                    </a:lnTo>
                    <a:lnTo>
                      <a:pt x="136" y="55"/>
                    </a:lnTo>
                    <a:lnTo>
                      <a:pt x="136" y="53"/>
                    </a:lnTo>
                    <a:lnTo>
                      <a:pt x="138" y="51"/>
                    </a:lnTo>
                    <a:lnTo>
                      <a:pt x="138" y="49"/>
                    </a:lnTo>
                    <a:lnTo>
                      <a:pt x="138" y="48"/>
                    </a:lnTo>
                    <a:lnTo>
                      <a:pt x="138" y="46"/>
                    </a:lnTo>
                    <a:lnTo>
                      <a:pt x="138" y="44"/>
                    </a:lnTo>
                    <a:lnTo>
                      <a:pt x="138" y="42"/>
                    </a:lnTo>
                    <a:lnTo>
                      <a:pt x="138" y="40"/>
                    </a:lnTo>
                    <a:lnTo>
                      <a:pt x="136" y="40"/>
                    </a:lnTo>
                    <a:lnTo>
                      <a:pt x="136" y="38"/>
                    </a:lnTo>
                    <a:lnTo>
                      <a:pt x="134" y="38"/>
                    </a:lnTo>
                    <a:lnTo>
                      <a:pt x="132" y="36"/>
                    </a:lnTo>
                    <a:lnTo>
                      <a:pt x="130" y="34"/>
                    </a:lnTo>
                    <a:lnTo>
                      <a:pt x="129" y="34"/>
                    </a:lnTo>
                    <a:lnTo>
                      <a:pt x="129" y="32"/>
                    </a:lnTo>
                    <a:lnTo>
                      <a:pt x="127" y="32"/>
                    </a:lnTo>
                    <a:lnTo>
                      <a:pt x="125" y="32"/>
                    </a:lnTo>
                    <a:lnTo>
                      <a:pt x="123" y="32"/>
                    </a:lnTo>
                    <a:lnTo>
                      <a:pt x="121" y="32"/>
                    </a:lnTo>
                    <a:lnTo>
                      <a:pt x="119" y="32"/>
                    </a:lnTo>
                    <a:lnTo>
                      <a:pt x="117" y="32"/>
                    </a:lnTo>
                    <a:lnTo>
                      <a:pt x="115" y="32"/>
                    </a:lnTo>
                    <a:lnTo>
                      <a:pt x="111" y="34"/>
                    </a:lnTo>
                    <a:lnTo>
                      <a:pt x="109" y="34"/>
                    </a:lnTo>
                    <a:lnTo>
                      <a:pt x="107" y="36"/>
                    </a:lnTo>
                    <a:lnTo>
                      <a:pt x="106" y="36"/>
                    </a:lnTo>
                    <a:lnTo>
                      <a:pt x="102" y="38"/>
                    </a:lnTo>
                    <a:lnTo>
                      <a:pt x="100" y="40"/>
                    </a:lnTo>
                    <a:lnTo>
                      <a:pt x="98" y="40"/>
                    </a:lnTo>
                    <a:lnTo>
                      <a:pt x="94" y="42"/>
                    </a:lnTo>
                    <a:lnTo>
                      <a:pt x="92" y="44"/>
                    </a:lnTo>
                    <a:lnTo>
                      <a:pt x="88" y="46"/>
                    </a:lnTo>
                    <a:lnTo>
                      <a:pt x="84" y="48"/>
                    </a:lnTo>
                    <a:lnTo>
                      <a:pt x="83" y="49"/>
                    </a:lnTo>
                    <a:lnTo>
                      <a:pt x="79" y="51"/>
                    </a:lnTo>
                    <a:lnTo>
                      <a:pt x="75" y="53"/>
                    </a:lnTo>
                    <a:lnTo>
                      <a:pt x="73" y="55"/>
                    </a:lnTo>
                    <a:lnTo>
                      <a:pt x="69" y="57"/>
                    </a:lnTo>
                    <a:lnTo>
                      <a:pt x="65" y="59"/>
                    </a:lnTo>
                    <a:lnTo>
                      <a:pt x="61" y="63"/>
                    </a:lnTo>
                    <a:lnTo>
                      <a:pt x="58" y="65"/>
                    </a:lnTo>
                    <a:lnTo>
                      <a:pt x="54" y="67"/>
                    </a:lnTo>
                    <a:lnTo>
                      <a:pt x="50" y="69"/>
                    </a:lnTo>
                    <a:lnTo>
                      <a:pt x="46" y="71"/>
                    </a:lnTo>
                    <a:lnTo>
                      <a:pt x="44" y="73"/>
                    </a:lnTo>
                    <a:lnTo>
                      <a:pt x="44" y="74"/>
                    </a:lnTo>
                    <a:lnTo>
                      <a:pt x="42" y="74"/>
                    </a:lnTo>
                    <a:lnTo>
                      <a:pt x="40" y="76"/>
                    </a:lnTo>
                    <a:lnTo>
                      <a:pt x="38" y="78"/>
                    </a:lnTo>
                    <a:lnTo>
                      <a:pt x="36" y="80"/>
                    </a:lnTo>
                    <a:lnTo>
                      <a:pt x="35" y="80"/>
                    </a:lnTo>
                    <a:lnTo>
                      <a:pt x="35" y="82"/>
                    </a:lnTo>
                    <a:lnTo>
                      <a:pt x="33" y="84"/>
                    </a:lnTo>
                    <a:lnTo>
                      <a:pt x="31" y="86"/>
                    </a:lnTo>
                    <a:lnTo>
                      <a:pt x="29" y="86"/>
                    </a:lnTo>
                    <a:lnTo>
                      <a:pt x="29" y="88"/>
                    </a:lnTo>
                    <a:lnTo>
                      <a:pt x="27" y="90"/>
                    </a:lnTo>
                    <a:lnTo>
                      <a:pt x="25" y="92"/>
                    </a:lnTo>
                    <a:lnTo>
                      <a:pt x="23" y="92"/>
                    </a:lnTo>
                    <a:lnTo>
                      <a:pt x="23" y="94"/>
                    </a:lnTo>
                    <a:lnTo>
                      <a:pt x="21" y="94"/>
                    </a:lnTo>
                    <a:lnTo>
                      <a:pt x="19" y="96"/>
                    </a:lnTo>
                    <a:lnTo>
                      <a:pt x="19" y="98"/>
                    </a:lnTo>
                    <a:lnTo>
                      <a:pt x="17" y="98"/>
                    </a:lnTo>
                    <a:lnTo>
                      <a:pt x="15" y="99"/>
                    </a:lnTo>
                    <a:lnTo>
                      <a:pt x="13" y="99"/>
                    </a:lnTo>
                    <a:lnTo>
                      <a:pt x="13" y="101"/>
                    </a:lnTo>
                    <a:lnTo>
                      <a:pt x="12" y="101"/>
                    </a:lnTo>
                    <a:lnTo>
                      <a:pt x="10" y="101"/>
                    </a:lnTo>
                    <a:lnTo>
                      <a:pt x="10" y="103"/>
                    </a:lnTo>
                    <a:lnTo>
                      <a:pt x="8" y="103"/>
                    </a:lnTo>
                    <a:lnTo>
                      <a:pt x="6" y="103"/>
                    </a:lnTo>
                    <a:lnTo>
                      <a:pt x="4" y="103"/>
                    </a:lnTo>
                    <a:lnTo>
                      <a:pt x="2" y="103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4" y="86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6" y="80"/>
                    </a:lnTo>
                    <a:lnTo>
                      <a:pt x="8" y="78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2" y="73"/>
                    </a:lnTo>
                    <a:lnTo>
                      <a:pt x="13" y="71"/>
                    </a:lnTo>
                    <a:lnTo>
                      <a:pt x="13" y="67"/>
                    </a:lnTo>
                    <a:lnTo>
                      <a:pt x="15" y="65"/>
                    </a:lnTo>
                    <a:lnTo>
                      <a:pt x="17" y="63"/>
                    </a:lnTo>
                    <a:lnTo>
                      <a:pt x="19" y="61"/>
                    </a:lnTo>
                    <a:lnTo>
                      <a:pt x="21" y="57"/>
                    </a:lnTo>
                    <a:lnTo>
                      <a:pt x="23" y="55"/>
                    </a:lnTo>
                    <a:lnTo>
                      <a:pt x="25" y="53"/>
                    </a:lnTo>
                    <a:lnTo>
                      <a:pt x="27" y="49"/>
                    </a:lnTo>
                    <a:lnTo>
                      <a:pt x="31" y="48"/>
                    </a:lnTo>
                    <a:lnTo>
                      <a:pt x="33" y="44"/>
                    </a:lnTo>
                    <a:lnTo>
                      <a:pt x="35" y="42"/>
                    </a:lnTo>
                    <a:lnTo>
                      <a:pt x="36" y="40"/>
                    </a:lnTo>
                    <a:lnTo>
                      <a:pt x="38" y="36"/>
                    </a:lnTo>
                    <a:lnTo>
                      <a:pt x="42" y="34"/>
                    </a:lnTo>
                    <a:lnTo>
                      <a:pt x="44" y="32"/>
                    </a:lnTo>
                    <a:lnTo>
                      <a:pt x="46" y="30"/>
                    </a:lnTo>
                    <a:lnTo>
                      <a:pt x="48" y="28"/>
                    </a:lnTo>
                    <a:lnTo>
                      <a:pt x="50" y="26"/>
                    </a:lnTo>
                    <a:lnTo>
                      <a:pt x="52" y="23"/>
                    </a:lnTo>
                    <a:lnTo>
                      <a:pt x="54" y="21"/>
                    </a:lnTo>
                    <a:lnTo>
                      <a:pt x="58" y="19"/>
                    </a:lnTo>
                    <a:lnTo>
                      <a:pt x="59" y="17"/>
                    </a:lnTo>
                    <a:lnTo>
                      <a:pt x="61" y="17"/>
                    </a:lnTo>
                    <a:lnTo>
                      <a:pt x="63" y="15"/>
                    </a:lnTo>
                    <a:lnTo>
                      <a:pt x="65" y="13"/>
                    </a:lnTo>
                    <a:lnTo>
                      <a:pt x="67" y="11"/>
                    </a:lnTo>
                    <a:lnTo>
                      <a:pt x="69" y="9"/>
                    </a:lnTo>
                    <a:lnTo>
                      <a:pt x="71" y="9"/>
                    </a:lnTo>
                    <a:lnTo>
                      <a:pt x="71" y="7"/>
                    </a:lnTo>
                    <a:lnTo>
                      <a:pt x="73" y="5"/>
                    </a:lnTo>
                    <a:lnTo>
                      <a:pt x="75" y="5"/>
                    </a:lnTo>
                    <a:lnTo>
                      <a:pt x="77" y="3"/>
                    </a:lnTo>
                    <a:lnTo>
                      <a:pt x="79" y="1"/>
                    </a:lnTo>
                    <a:lnTo>
                      <a:pt x="81" y="1"/>
                    </a:lnTo>
                    <a:lnTo>
                      <a:pt x="81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1E72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69" name="Freeform 945"/>
              <p:cNvSpPr>
                <a:spLocks noChangeAspect="1"/>
              </p:cNvSpPr>
              <p:nvPr/>
            </p:nvSpPr>
            <p:spPr bwMode="auto">
              <a:xfrm>
                <a:off x="1376" y="3653"/>
                <a:ext cx="405" cy="163"/>
              </a:xfrm>
              <a:custGeom>
                <a:avLst/>
                <a:gdLst>
                  <a:gd name="T0" fmla="*/ 17 w 535"/>
                  <a:gd name="T1" fmla="*/ 1 h 233"/>
                  <a:gd name="T2" fmla="*/ 18 w 535"/>
                  <a:gd name="T3" fmla="*/ 1 h 233"/>
                  <a:gd name="T4" fmla="*/ 18 w 535"/>
                  <a:gd name="T5" fmla="*/ 1 h 233"/>
                  <a:gd name="T6" fmla="*/ 19 w 535"/>
                  <a:gd name="T7" fmla="*/ 2 h 233"/>
                  <a:gd name="T8" fmla="*/ 19 w 535"/>
                  <a:gd name="T9" fmla="*/ 2 h 233"/>
                  <a:gd name="T10" fmla="*/ 19 w 535"/>
                  <a:gd name="T11" fmla="*/ 3 h 233"/>
                  <a:gd name="T12" fmla="*/ 19 w 535"/>
                  <a:gd name="T13" fmla="*/ 3 h 233"/>
                  <a:gd name="T14" fmla="*/ 18 w 535"/>
                  <a:gd name="T15" fmla="*/ 3 h 233"/>
                  <a:gd name="T16" fmla="*/ 18 w 535"/>
                  <a:gd name="T17" fmla="*/ 2 h 233"/>
                  <a:gd name="T18" fmla="*/ 17 w 535"/>
                  <a:gd name="T19" fmla="*/ 2 h 233"/>
                  <a:gd name="T20" fmla="*/ 17 w 535"/>
                  <a:gd name="T21" fmla="*/ 1 h 233"/>
                  <a:gd name="T22" fmla="*/ 17 w 535"/>
                  <a:gd name="T23" fmla="*/ 1 h 233"/>
                  <a:gd name="T24" fmla="*/ 15 w 535"/>
                  <a:gd name="T25" fmla="*/ 1 h 233"/>
                  <a:gd name="T26" fmla="*/ 15 w 535"/>
                  <a:gd name="T27" fmla="*/ 2 h 233"/>
                  <a:gd name="T28" fmla="*/ 14 w 535"/>
                  <a:gd name="T29" fmla="*/ 2 h 233"/>
                  <a:gd name="T30" fmla="*/ 14 w 535"/>
                  <a:gd name="T31" fmla="*/ 2 h 233"/>
                  <a:gd name="T32" fmla="*/ 14 w 535"/>
                  <a:gd name="T33" fmla="*/ 2 h 233"/>
                  <a:gd name="T34" fmla="*/ 13 w 535"/>
                  <a:gd name="T35" fmla="*/ 2 h 233"/>
                  <a:gd name="T36" fmla="*/ 13 w 535"/>
                  <a:gd name="T37" fmla="*/ 3 h 233"/>
                  <a:gd name="T38" fmla="*/ 13 w 535"/>
                  <a:gd name="T39" fmla="*/ 3 h 233"/>
                  <a:gd name="T40" fmla="*/ 13 w 535"/>
                  <a:gd name="T41" fmla="*/ 3 h 233"/>
                  <a:gd name="T42" fmla="*/ 13 w 535"/>
                  <a:gd name="T43" fmla="*/ 2 h 233"/>
                  <a:gd name="T44" fmla="*/ 12 w 535"/>
                  <a:gd name="T45" fmla="*/ 2 h 233"/>
                  <a:gd name="T46" fmla="*/ 13 w 535"/>
                  <a:gd name="T47" fmla="*/ 1 h 233"/>
                  <a:gd name="T48" fmla="*/ 13 w 535"/>
                  <a:gd name="T49" fmla="*/ 1 h 233"/>
                  <a:gd name="T50" fmla="*/ 12 w 535"/>
                  <a:gd name="T51" fmla="*/ 1 h 233"/>
                  <a:gd name="T52" fmla="*/ 11 w 535"/>
                  <a:gd name="T53" fmla="*/ 1 h 233"/>
                  <a:gd name="T54" fmla="*/ 11 w 535"/>
                  <a:gd name="T55" fmla="*/ 1 h 233"/>
                  <a:gd name="T56" fmla="*/ 11 w 535"/>
                  <a:gd name="T57" fmla="*/ 1 h 233"/>
                  <a:gd name="T58" fmla="*/ 11 w 535"/>
                  <a:gd name="T59" fmla="*/ 1 h 233"/>
                  <a:gd name="T60" fmla="*/ 11 w 535"/>
                  <a:gd name="T61" fmla="*/ 1 h 233"/>
                  <a:gd name="T62" fmla="*/ 11 w 535"/>
                  <a:gd name="T63" fmla="*/ 1 h 233"/>
                  <a:gd name="T64" fmla="*/ 8 w 535"/>
                  <a:gd name="T65" fmla="*/ 1 h 233"/>
                  <a:gd name="T66" fmla="*/ 8 w 535"/>
                  <a:gd name="T67" fmla="*/ 1 h 233"/>
                  <a:gd name="T68" fmla="*/ 7 w 535"/>
                  <a:gd name="T69" fmla="*/ 2 h 233"/>
                  <a:gd name="T70" fmla="*/ 6 w 535"/>
                  <a:gd name="T71" fmla="*/ 2 h 233"/>
                  <a:gd name="T72" fmla="*/ 6 w 535"/>
                  <a:gd name="T73" fmla="*/ 2 h 233"/>
                  <a:gd name="T74" fmla="*/ 6 w 535"/>
                  <a:gd name="T75" fmla="*/ 1 h 233"/>
                  <a:gd name="T76" fmla="*/ 6 w 535"/>
                  <a:gd name="T77" fmla="*/ 1 h 233"/>
                  <a:gd name="T78" fmla="*/ 8 w 535"/>
                  <a:gd name="T79" fmla="*/ 1 h 233"/>
                  <a:gd name="T80" fmla="*/ 8 w 535"/>
                  <a:gd name="T81" fmla="*/ 1 h 233"/>
                  <a:gd name="T82" fmla="*/ 8 w 535"/>
                  <a:gd name="T83" fmla="*/ 1 h 233"/>
                  <a:gd name="T84" fmla="*/ 7 w 535"/>
                  <a:gd name="T85" fmla="*/ 1 h 233"/>
                  <a:gd name="T86" fmla="*/ 6 w 535"/>
                  <a:gd name="T87" fmla="*/ 1 h 233"/>
                  <a:gd name="T88" fmla="*/ 5 w 535"/>
                  <a:gd name="T89" fmla="*/ 1 h 233"/>
                  <a:gd name="T90" fmla="*/ 5 w 535"/>
                  <a:gd name="T91" fmla="*/ 1 h 233"/>
                  <a:gd name="T92" fmla="*/ 5 w 535"/>
                  <a:gd name="T93" fmla="*/ 1 h 233"/>
                  <a:gd name="T94" fmla="*/ 5 w 535"/>
                  <a:gd name="T95" fmla="*/ 1 h 233"/>
                  <a:gd name="T96" fmla="*/ 5 w 535"/>
                  <a:gd name="T97" fmla="*/ 1 h 233"/>
                  <a:gd name="T98" fmla="*/ 4 w 535"/>
                  <a:gd name="T99" fmla="*/ 1 h 233"/>
                  <a:gd name="T100" fmla="*/ 3 w 535"/>
                  <a:gd name="T101" fmla="*/ 1 h 233"/>
                  <a:gd name="T102" fmla="*/ 2 w 535"/>
                  <a:gd name="T103" fmla="*/ 1 h 233"/>
                  <a:gd name="T104" fmla="*/ 2 w 535"/>
                  <a:gd name="T105" fmla="*/ 1 h 233"/>
                  <a:gd name="T106" fmla="*/ 2 w 535"/>
                  <a:gd name="T107" fmla="*/ 1 h 233"/>
                  <a:gd name="T108" fmla="*/ 2 w 535"/>
                  <a:gd name="T109" fmla="*/ 1 h 233"/>
                  <a:gd name="T110" fmla="*/ 2 w 535"/>
                  <a:gd name="T111" fmla="*/ 1 h 233"/>
                  <a:gd name="T112" fmla="*/ 2 w 535"/>
                  <a:gd name="T113" fmla="*/ 1 h 233"/>
                  <a:gd name="T114" fmla="*/ 2 w 535"/>
                  <a:gd name="T115" fmla="*/ 1 h 233"/>
                  <a:gd name="T116" fmla="*/ 3 w 535"/>
                  <a:gd name="T117" fmla="*/ 1 h 23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35"/>
                  <a:gd name="T178" fmla="*/ 0 h 233"/>
                  <a:gd name="T179" fmla="*/ 535 w 535"/>
                  <a:gd name="T180" fmla="*/ 233 h 23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35" h="233">
                    <a:moveTo>
                      <a:pt x="88" y="0"/>
                    </a:moveTo>
                    <a:lnTo>
                      <a:pt x="485" y="56"/>
                    </a:lnTo>
                    <a:lnTo>
                      <a:pt x="487" y="56"/>
                    </a:lnTo>
                    <a:lnTo>
                      <a:pt x="489" y="58"/>
                    </a:lnTo>
                    <a:lnTo>
                      <a:pt x="491" y="58"/>
                    </a:lnTo>
                    <a:lnTo>
                      <a:pt x="491" y="60"/>
                    </a:lnTo>
                    <a:lnTo>
                      <a:pt x="493" y="60"/>
                    </a:lnTo>
                    <a:lnTo>
                      <a:pt x="493" y="62"/>
                    </a:lnTo>
                    <a:lnTo>
                      <a:pt x="495" y="62"/>
                    </a:lnTo>
                    <a:lnTo>
                      <a:pt x="495" y="64"/>
                    </a:lnTo>
                    <a:lnTo>
                      <a:pt x="497" y="66"/>
                    </a:lnTo>
                    <a:lnTo>
                      <a:pt x="499" y="67"/>
                    </a:lnTo>
                    <a:lnTo>
                      <a:pt x="501" y="69"/>
                    </a:lnTo>
                    <a:lnTo>
                      <a:pt x="503" y="71"/>
                    </a:lnTo>
                    <a:lnTo>
                      <a:pt x="505" y="73"/>
                    </a:lnTo>
                    <a:lnTo>
                      <a:pt x="505" y="75"/>
                    </a:lnTo>
                    <a:lnTo>
                      <a:pt x="506" y="77"/>
                    </a:lnTo>
                    <a:lnTo>
                      <a:pt x="508" y="79"/>
                    </a:lnTo>
                    <a:lnTo>
                      <a:pt x="508" y="83"/>
                    </a:lnTo>
                    <a:lnTo>
                      <a:pt x="510" y="85"/>
                    </a:lnTo>
                    <a:lnTo>
                      <a:pt x="512" y="87"/>
                    </a:lnTo>
                    <a:lnTo>
                      <a:pt x="512" y="89"/>
                    </a:lnTo>
                    <a:lnTo>
                      <a:pt x="514" y="91"/>
                    </a:lnTo>
                    <a:lnTo>
                      <a:pt x="514" y="92"/>
                    </a:lnTo>
                    <a:lnTo>
                      <a:pt x="516" y="94"/>
                    </a:lnTo>
                    <a:lnTo>
                      <a:pt x="516" y="96"/>
                    </a:lnTo>
                    <a:lnTo>
                      <a:pt x="516" y="100"/>
                    </a:lnTo>
                    <a:lnTo>
                      <a:pt x="518" y="102"/>
                    </a:lnTo>
                    <a:lnTo>
                      <a:pt x="518" y="104"/>
                    </a:lnTo>
                    <a:lnTo>
                      <a:pt x="518" y="108"/>
                    </a:lnTo>
                    <a:lnTo>
                      <a:pt x="520" y="110"/>
                    </a:lnTo>
                    <a:lnTo>
                      <a:pt x="520" y="112"/>
                    </a:lnTo>
                    <a:lnTo>
                      <a:pt x="520" y="115"/>
                    </a:lnTo>
                    <a:lnTo>
                      <a:pt x="520" y="117"/>
                    </a:lnTo>
                    <a:lnTo>
                      <a:pt x="522" y="121"/>
                    </a:lnTo>
                    <a:lnTo>
                      <a:pt x="522" y="125"/>
                    </a:lnTo>
                    <a:lnTo>
                      <a:pt x="522" y="129"/>
                    </a:lnTo>
                    <a:lnTo>
                      <a:pt x="524" y="131"/>
                    </a:lnTo>
                    <a:lnTo>
                      <a:pt x="524" y="135"/>
                    </a:lnTo>
                    <a:lnTo>
                      <a:pt x="524" y="139"/>
                    </a:lnTo>
                    <a:lnTo>
                      <a:pt x="524" y="142"/>
                    </a:lnTo>
                    <a:lnTo>
                      <a:pt x="526" y="148"/>
                    </a:lnTo>
                    <a:lnTo>
                      <a:pt x="526" y="152"/>
                    </a:lnTo>
                    <a:lnTo>
                      <a:pt x="526" y="156"/>
                    </a:lnTo>
                    <a:lnTo>
                      <a:pt x="528" y="162"/>
                    </a:lnTo>
                    <a:lnTo>
                      <a:pt x="528" y="165"/>
                    </a:lnTo>
                    <a:lnTo>
                      <a:pt x="529" y="171"/>
                    </a:lnTo>
                    <a:lnTo>
                      <a:pt x="529" y="177"/>
                    </a:lnTo>
                    <a:lnTo>
                      <a:pt x="531" y="183"/>
                    </a:lnTo>
                    <a:lnTo>
                      <a:pt x="531" y="188"/>
                    </a:lnTo>
                    <a:lnTo>
                      <a:pt x="533" y="194"/>
                    </a:lnTo>
                    <a:lnTo>
                      <a:pt x="533" y="198"/>
                    </a:lnTo>
                    <a:lnTo>
                      <a:pt x="533" y="204"/>
                    </a:lnTo>
                    <a:lnTo>
                      <a:pt x="533" y="208"/>
                    </a:lnTo>
                    <a:lnTo>
                      <a:pt x="535" y="211"/>
                    </a:lnTo>
                    <a:lnTo>
                      <a:pt x="535" y="215"/>
                    </a:lnTo>
                    <a:lnTo>
                      <a:pt x="535" y="217"/>
                    </a:lnTo>
                    <a:lnTo>
                      <a:pt x="535" y="221"/>
                    </a:lnTo>
                    <a:lnTo>
                      <a:pt x="535" y="223"/>
                    </a:lnTo>
                    <a:lnTo>
                      <a:pt x="535" y="225"/>
                    </a:lnTo>
                    <a:lnTo>
                      <a:pt x="535" y="227"/>
                    </a:lnTo>
                    <a:lnTo>
                      <a:pt x="533" y="229"/>
                    </a:lnTo>
                    <a:lnTo>
                      <a:pt x="533" y="231"/>
                    </a:lnTo>
                    <a:lnTo>
                      <a:pt x="533" y="233"/>
                    </a:lnTo>
                    <a:lnTo>
                      <a:pt x="531" y="233"/>
                    </a:lnTo>
                    <a:lnTo>
                      <a:pt x="529" y="233"/>
                    </a:lnTo>
                    <a:lnTo>
                      <a:pt x="529" y="231"/>
                    </a:lnTo>
                    <a:lnTo>
                      <a:pt x="528" y="229"/>
                    </a:lnTo>
                    <a:lnTo>
                      <a:pt x="526" y="227"/>
                    </a:lnTo>
                    <a:lnTo>
                      <a:pt x="526" y="225"/>
                    </a:lnTo>
                    <a:lnTo>
                      <a:pt x="524" y="223"/>
                    </a:lnTo>
                    <a:lnTo>
                      <a:pt x="524" y="221"/>
                    </a:lnTo>
                    <a:lnTo>
                      <a:pt x="522" y="219"/>
                    </a:lnTo>
                    <a:lnTo>
                      <a:pt x="522" y="215"/>
                    </a:lnTo>
                    <a:lnTo>
                      <a:pt x="520" y="213"/>
                    </a:lnTo>
                    <a:lnTo>
                      <a:pt x="520" y="211"/>
                    </a:lnTo>
                    <a:lnTo>
                      <a:pt x="518" y="208"/>
                    </a:lnTo>
                    <a:lnTo>
                      <a:pt x="518" y="206"/>
                    </a:lnTo>
                    <a:lnTo>
                      <a:pt x="516" y="202"/>
                    </a:lnTo>
                    <a:lnTo>
                      <a:pt x="514" y="200"/>
                    </a:lnTo>
                    <a:lnTo>
                      <a:pt x="514" y="196"/>
                    </a:lnTo>
                    <a:lnTo>
                      <a:pt x="512" y="194"/>
                    </a:lnTo>
                    <a:lnTo>
                      <a:pt x="510" y="192"/>
                    </a:lnTo>
                    <a:lnTo>
                      <a:pt x="510" y="188"/>
                    </a:lnTo>
                    <a:lnTo>
                      <a:pt x="508" y="187"/>
                    </a:lnTo>
                    <a:lnTo>
                      <a:pt x="506" y="185"/>
                    </a:lnTo>
                    <a:lnTo>
                      <a:pt x="506" y="181"/>
                    </a:lnTo>
                    <a:lnTo>
                      <a:pt x="505" y="179"/>
                    </a:lnTo>
                    <a:lnTo>
                      <a:pt x="503" y="177"/>
                    </a:lnTo>
                    <a:lnTo>
                      <a:pt x="503" y="173"/>
                    </a:lnTo>
                    <a:lnTo>
                      <a:pt x="501" y="171"/>
                    </a:lnTo>
                    <a:lnTo>
                      <a:pt x="499" y="169"/>
                    </a:lnTo>
                    <a:lnTo>
                      <a:pt x="499" y="167"/>
                    </a:lnTo>
                    <a:lnTo>
                      <a:pt x="497" y="163"/>
                    </a:lnTo>
                    <a:lnTo>
                      <a:pt x="495" y="162"/>
                    </a:lnTo>
                    <a:lnTo>
                      <a:pt x="495" y="160"/>
                    </a:lnTo>
                    <a:lnTo>
                      <a:pt x="493" y="158"/>
                    </a:lnTo>
                    <a:lnTo>
                      <a:pt x="491" y="154"/>
                    </a:lnTo>
                    <a:lnTo>
                      <a:pt x="491" y="152"/>
                    </a:lnTo>
                    <a:lnTo>
                      <a:pt x="489" y="150"/>
                    </a:lnTo>
                    <a:lnTo>
                      <a:pt x="489" y="146"/>
                    </a:lnTo>
                    <a:lnTo>
                      <a:pt x="487" y="144"/>
                    </a:lnTo>
                    <a:lnTo>
                      <a:pt x="485" y="142"/>
                    </a:lnTo>
                    <a:lnTo>
                      <a:pt x="485" y="139"/>
                    </a:lnTo>
                    <a:lnTo>
                      <a:pt x="483" y="137"/>
                    </a:lnTo>
                    <a:lnTo>
                      <a:pt x="483" y="135"/>
                    </a:lnTo>
                    <a:lnTo>
                      <a:pt x="483" y="131"/>
                    </a:lnTo>
                    <a:lnTo>
                      <a:pt x="481" y="129"/>
                    </a:lnTo>
                    <a:lnTo>
                      <a:pt x="481" y="127"/>
                    </a:lnTo>
                    <a:lnTo>
                      <a:pt x="480" y="123"/>
                    </a:lnTo>
                    <a:lnTo>
                      <a:pt x="478" y="121"/>
                    </a:lnTo>
                    <a:lnTo>
                      <a:pt x="478" y="119"/>
                    </a:lnTo>
                    <a:lnTo>
                      <a:pt x="476" y="117"/>
                    </a:lnTo>
                    <a:lnTo>
                      <a:pt x="474" y="117"/>
                    </a:lnTo>
                    <a:lnTo>
                      <a:pt x="472" y="115"/>
                    </a:lnTo>
                    <a:lnTo>
                      <a:pt x="470" y="114"/>
                    </a:lnTo>
                    <a:lnTo>
                      <a:pt x="468" y="114"/>
                    </a:lnTo>
                    <a:lnTo>
                      <a:pt x="466" y="112"/>
                    </a:lnTo>
                    <a:lnTo>
                      <a:pt x="464" y="112"/>
                    </a:lnTo>
                    <a:lnTo>
                      <a:pt x="462" y="112"/>
                    </a:lnTo>
                    <a:lnTo>
                      <a:pt x="460" y="112"/>
                    </a:lnTo>
                    <a:lnTo>
                      <a:pt x="457" y="112"/>
                    </a:lnTo>
                    <a:lnTo>
                      <a:pt x="455" y="112"/>
                    </a:lnTo>
                    <a:lnTo>
                      <a:pt x="453" y="112"/>
                    </a:lnTo>
                    <a:lnTo>
                      <a:pt x="451" y="112"/>
                    </a:lnTo>
                    <a:lnTo>
                      <a:pt x="447" y="114"/>
                    </a:lnTo>
                    <a:lnTo>
                      <a:pt x="445" y="114"/>
                    </a:lnTo>
                    <a:lnTo>
                      <a:pt x="443" y="115"/>
                    </a:lnTo>
                    <a:lnTo>
                      <a:pt x="441" y="117"/>
                    </a:lnTo>
                    <a:lnTo>
                      <a:pt x="439" y="119"/>
                    </a:lnTo>
                    <a:lnTo>
                      <a:pt x="437" y="119"/>
                    </a:lnTo>
                    <a:lnTo>
                      <a:pt x="434" y="121"/>
                    </a:lnTo>
                    <a:lnTo>
                      <a:pt x="432" y="125"/>
                    </a:lnTo>
                    <a:lnTo>
                      <a:pt x="430" y="127"/>
                    </a:lnTo>
                    <a:lnTo>
                      <a:pt x="430" y="129"/>
                    </a:lnTo>
                    <a:lnTo>
                      <a:pt x="428" y="133"/>
                    </a:lnTo>
                    <a:lnTo>
                      <a:pt x="426" y="135"/>
                    </a:lnTo>
                    <a:lnTo>
                      <a:pt x="424" y="139"/>
                    </a:lnTo>
                    <a:lnTo>
                      <a:pt x="424" y="140"/>
                    </a:lnTo>
                    <a:lnTo>
                      <a:pt x="422" y="144"/>
                    </a:lnTo>
                    <a:lnTo>
                      <a:pt x="422" y="148"/>
                    </a:lnTo>
                    <a:lnTo>
                      <a:pt x="420" y="152"/>
                    </a:lnTo>
                    <a:lnTo>
                      <a:pt x="420" y="154"/>
                    </a:lnTo>
                    <a:lnTo>
                      <a:pt x="418" y="158"/>
                    </a:lnTo>
                    <a:lnTo>
                      <a:pt x="418" y="160"/>
                    </a:lnTo>
                    <a:lnTo>
                      <a:pt x="416" y="162"/>
                    </a:lnTo>
                    <a:lnTo>
                      <a:pt x="414" y="163"/>
                    </a:lnTo>
                    <a:lnTo>
                      <a:pt x="414" y="165"/>
                    </a:lnTo>
                    <a:lnTo>
                      <a:pt x="412" y="167"/>
                    </a:lnTo>
                    <a:lnTo>
                      <a:pt x="410" y="167"/>
                    </a:lnTo>
                    <a:lnTo>
                      <a:pt x="410" y="169"/>
                    </a:lnTo>
                    <a:lnTo>
                      <a:pt x="409" y="169"/>
                    </a:lnTo>
                    <a:lnTo>
                      <a:pt x="407" y="171"/>
                    </a:lnTo>
                    <a:lnTo>
                      <a:pt x="405" y="171"/>
                    </a:lnTo>
                    <a:lnTo>
                      <a:pt x="403" y="171"/>
                    </a:lnTo>
                    <a:lnTo>
                      <a:pt x="401" y="171"/>
                    </a:lnTo>
                    <a:lnTo>
                      <a:pt x="399" y="169"/>
                    </a:lnTo>
                    <a:lnTo>
                      <a:pt x="397" y="167"/>
                    </a:lnTo>
                    <a:lnTo>
                      <a:pt x="395" y="167"/>
                    </a:lnTo>
                    <a:lnTo>
                      <a:pt x="393" y="165"/>
                    </a:lnTo>
                    <a:lnTo>
                      <a:pt x="393" y="163"/>
                    </a:lnTo>
                    <a:lnTo>
                      <a:pt x="391" y="163"/>
                    </a:lnTo>
                    <a:lnTo>
                      <a:pt x="389" y="162"/>
                    </a:lnTo>
                    <a:lnTo>
                      <a:pt x="389" y="160"/>
                    </a:lnTo>
                    <a:lnTo>
                      <a:pt x="387" y="156"/>
                    </a:lnTo>
                    <a:lnTo>
                      <a:pt x="386" y="154"/>
                    </a:lnTo>
                    <a:lnTo>
                      <a:pt x="384" y="152"/>
                    </a:lnTo>
                    <a:lnTo>
                      <a:pt x="384" y="148"/>
                    </a:lnTo>
                    <a:lnTo>
                      <a:pt x="382" y="146"/>
                    </a:lnTo>
                    <a:lnTo>
                      <a:pt x="382" y="144"/>
                    </a:lnTo>
                    <a:lnTo>
                      <a:pt x="380" y="142"/>
                    </a:lnTo>
                    <a:lnTo>
                      <a:pt x="378" y="142"/>
                    </a:lnTo>
                    <a:lnTo>
                      <a:pt x="376" y="144"/>
                    </a:lnTo>
                    <a:lnTo>
                      <a:pt x="376" y="146"/>
                    </a:lnTo>
                    <a:lnTo>
                      <a:pt x="376" y="148"/>
                    </a:lnTo>
                    <a:lnTo>
                      <a:pt x="374" y="150"/>
                    </a:lnTo>
                    <a:lnTo>
                      <a:pt x="374" y="154"/>
                    </a:lnTo>
                    <a:lnTo>
                      <a:pt x="374" y="158"/>
                    </a:lnTo>
                    <a:lnTo>
                      <a:pt x="374" y="162"/>
                    </a:lnTo>
                    <a:lnTo>
                      <a:pt x="374" y="165"/>
                    </a:lnTo>
                    <a:lnTo>
                      <a:pt x="372" y="171"/>
                    </a:lnTo>
                    <a:lnTo>
                      <a:pt x="372" y="175"/>
                    </a:lnTo>
                    <a:lnTo>
                      <a:pt x="372" y="181"/>
                    </a:lnTo>
                    <a:lnTo>
                      <a:pt x="372" y="185"/>
                    </a:lnTo>
                    <a:lnTo>
                      <a:pt x="372" y="188"/>
                    </a:lnTo>
                    <a:lnTo>
                      <a:pt x="370" y="194"/>
                    </a:lnTo>
                    <a:lnTo>
                      <a:pt x="370" y="198"/>
                    </a:lnTo>
                    <a:lnTo>
                      <a:pt x="370" y="202"/>
                    </a:lnTo>
                    <a:lnTo>
                      <a:pt x="370" y="206"/>
                    </a:lnTo>
                    <a:lnTo>
                      <a:pt x="368" y="210"/>
                    </a:lnTo>
                    <a:lnTo>
                      <a:pt x="368" y="213"/>
                    </a:lnTo>
                    <a:lnTo>
                      <a:pt x="368" y="217"/>
                    </a:lnTo>
                    <a:lnTo>
                      <a:pt x="366" y="219"/>
                    </a:lnTo>
                    <a:lnTo>
                      <a:pt x="366" y="221"/>
                    </a:lnTo>
                    <a:lnTo>
                      <a:pt x="364" y="221"/>
                    </a:lnTo>
                    <a:lnTo>
                      <a:pt x="364" y="223"/>
                    </a:lnTo>
                    <a:lnTo>
                      <a:pt x="363" y="223"/>
                    </a:lnTo>
                    <a:lnTo>
                      <a:pt x="361" y="221"/>
                    </a:lnTo>
                    <a:lnTo>
                      <a:pt x="359" y="219"/>
                    </a:lnTo>
                    <a:lnTo>
                      <a:pt x="359" y="217"/>
                    </a:lnTo>
                    <a:lnTo>
                      <a:pt x="357" y="217"/>
                    </a:lnTo>
                    <a:lnTo>
                      <a:pt x="357" y="215"/>
                    </a:lnTo>
                    <a:lnTo>
                      <a:pt x="357" y="213"/>
                    </a:lnTo>
                    <a:lnTo>
                      <a:pt x="355" y="213"/>
                    </a:lnTo>
                    <a:lnTo>
                      <a:pt x="355" y="211"/>
                    </a:lnTo>
                    <a:lnTo>
                      <a:pt x="355" y="210"/>
                    </a:lnTo>
                    <a:lnTo>
                      <a:pt x="355" y="208"/>
                    </a:lnTo>
                    <a:lnTo>
                      <a:pt x="353" y="208"/>
                    </a:lnTo>
                    <a:lnTo>
                      <a:pt x="353" y="206"/>
                    </a:lnTo>
                    <a:lnTo>
                      <a:pt x="353" y="204"/>
                    </a:lnTo>
                    <a:lnTo>
                      <a:pt x="353" y="202"/>
                    </a:lnTo>
                    <a:lnTo>
                      <a:pt x="353" y="200"/>
                    </a:lnTo>
                    <a:lnTo>
                      <a:pt x="353" y="198"/>
                    </a:lnTo>
                    <a:lnTo>
                      <a:pt x="353" y="196"/>
                    </a:lnTo>
                    <a:lnTo>
                      <a:pt x="351" y="194"/>
                    </a:lnTo>
                    <a:lnTo>
                      <a:pt x="351" y="192"/>
                    </a:lnTo>
                    <a:lnTo>
                      <a:pt x="351" y="190"/>
                    </a:lnTo>
                    <a:lnTo>
                      <a:pt x="351" y="188"/>
                    </a:lnTo>
                    <a:lnTo>
                      <a:pt x="351" y="187"/>
                    </a:lnTo>
                    <a:lnTo>
                      <a:pt x="351" y="185"/>
                    </a:lnTo>
                    <a:lnTo>
                      <a:pt x="351" y="183"/>
                    </a:lnTo>
                    <a:lnTo>
                      <a:pt x="351" y="181"/>
                    </a:lnTo>
                    <a:lnTo>
                      <a:pt x="351" y="179"/>
                    </a:lnTo>
                    <a:lnTo>
                      <a:pt x="351" y="175"/>
                    </a:lnTo>
                    <a:lnTo>
                      <a:pt x="351" y="173"/>
                    </a:lnTo>
                    <a:lnTo>
                      <a:pt x="351" y="171"/>
                    </a:lnTo>
                    <a:lnTo>
                      <a:pt x="349" y="169"/>
                    </a:lnTo>
                    <a:lnTo>
                      <a:pt x="349" y="165"/>
                    </a:lnTo>
                    <a:lnTo>
                      <a:pt x="349" y="163"/>
                    </a:lnTo>
                    <a:lnTo>
                      <a:pt x="349" y="162"/>
                    </a:lnTo>
                    <a:lnTo>
                      <a:pt x="349" y="158"/>
                    </a:lnTo>
                    <a:lnTo>
                      <a:pt x="349" y="156"/>
                    </a:lnTo>
                    <a:lnTo>
                      <a:pt x="349" y="152"/>
                    </a:lnTo>
                    <a:lnTo>
                      <a:pt x="351" y="148"/>
                    </a:lnTo>
                    <a:lnTo>
                      <a:pt x="351" y="144"/>
                    </a:lnTo>
                    <a:lnTo>
                      <a:pt x="353" y="142"/>
                    </a:lnTo>
                    <a:lnTo>
                      <a:pt x="353" y="139"/>
                    </a:lnTo>
                    <a:lnTo>
                      <a:pt x="355" y="135"/>
                    </a:lnTo>
                    <a:lnTo>
                      <a:pt x="357" y="131"/>
                    </a:lnTo>
                    <a:lnTo>
                      <a:pt x="357" y="127"/>
                    </a:lnTo>
                    <a:lnTo>
                      <a:pt x="359" y="123"/>
                    </a:lnTo>
                    <a:lnTo>
                      <a:pt x="361" y="119"/>
                    </a:lnTo>
                    <a:lnTo>
                      <a:pt x="361" y="117"/>
                    </a:lnTo>
                    <a:lnTo>
                      <a:pt x="363" y="114"/>
                    </a:lnTo>
                    <a:lnTo>
                      <a:pt x="364" y="110"/>
                    </a:lnTo>
                    <a:lnTo>
                      <a:pt x="364" y="108"/>
                    </a:lnTo>
                    <a:lnTo>
                      <a:pt x="366" y="104"/>
                    </a:lnTo>
                    <a:lnTo>
                      <a:pt x="366" y="100"/>
                    </a:lnTo>
                    <a:lnTo>
                      <a:pt x="366" y="98"/>
                    </a:lnTo>
                    <a:lnTo>
                      <a:pt x="366" y="96"/>
                    </a:lnTo>
                    <a:lnTo>
                      <a:pt x="366" y="94"/>
                    </a:lnTo>
                    <a:lnTo>
                      <a:pt x="366" y="92"/>
                    </a:lnTo>
                    <a:lnTo>
                      <a:pt x="364" y="91"/>
                    </a:lnTo>
                    <a:lnTo>
                      <a:pt x="364" y="89"/>
                    </a:lnTo>
                    <a:lnTo>
                      <a:pt x="363" y="89"/>
                    </a:lnTo>
                    <a:lnTo>
                      <a:pt x="361" y="87"/>
                    </a:lnTo>
                    <a:lnTo>
                      <a:pt x="359" y="87"/>
                    </a:lnTo>
                    <a:lnTo>
                      <a:pt x="355" y="87"/>
                    </a:lnTo>
                    <a:lnTo>
                      <a:pt x="351" y="87"/>
                    </a:lnTo>
                    <a:lnTo>
                      <a:pt x="347" y="89"/>
                    </a:lnTo>
                    <a:lnTo>
                      <a:pt x="343" y="91"/>
                    </a:lnTo>
                    <a:lnTo>
                      <a:pt x="338" y="92"/>
                    </a:lnTo>
                    <a:lnTo>
                      <a:pt x="336" y="92"/>
                    </a:lnTo>
                    <a:lnTo>
                      <a:pt x="334" y="94"/>
                    </a:lnTo>
                    <a:lnTo>
                      <a:pt x="332" y="94"/>
                    </a:lnTo>
                    <a:lnTo>
                      <a:pt x="330" y="96"/>
                    </a:lnTo>
                    <a:lnTo>
                      <a:pt x="328" y="98"/>
                    </a:lnTo>
                    <a:lnTo>
                      <a:pt x="326" y="100"/>
                    </a:lnTo>
                    <a:lnTo>
                      <a:pt x="324" y="100"/>
                    </a:lnTo>
                    <a:lnTo>
                      <a:pt x="322" y="102"/>
                    </a:lnTo>
                    <a:lnTo>
                      <a:pt x="320" y="104"/>
                    </a:lnTo>
                    <a:lnTo>
                      <a:pt x="318" y="106"/>
                    </a:lnTo>
                    <a:lnTo>
                      <a:pt x="316" y="108"/>
                    </a:lnTo>
                    <a:lnTo>
                      <a:pt x="315" y="110"/>
                    </a:lnTo>
                    <a:lnTo>
                      <a:pt x="313" y="112"/>
                    </a:lnTo>
                    <a:lnTo>
                      <a:pt x="311" y="114"/>
                    </a:lnTo>
                    <a:lnTo>
                      <a:pt x="309" y="115"/>
                    </a:lnTo>
                    <a:lnTo>
                      <a:pt x="309" y="117"/>
                    </a:lnTo>
                    <a:lnTo>
                      <a:pt x="307" y="117"/>
                    </a:lnTo>
                    <a:lnTo>
                      <a:pt x="305" y="119"/>
                    </a:lnTo>
                    <a:lnTo>
                      <a:pt x="305" y="121"/>
                    </a:lnTo>
                    <a:lnTo>
                      <a:pt x="303" y="121"/>
                    </a:lnTo>
                    <a:lnTo>
                      <a:pt x="303" y="123"/>
                    </a:lnTo>
                    <a:lnTo>
                      <a:pt x="301" y="123"/>
                    </a:lnTo>
                    <a:lnTo>
                      <a:pt x="301" y="125"/>
                    </a:lnTo>
                    <a:lnTo>
                      <a:pt x="299" y="125"/>
                    </a:lnTo>
                    <a:lnTo>
                      <a:pt x="299" y="123"/>
                    </a:lnTo>
                    <a:lnTo>
                      <a:pt x="299" y="121"/>
                    </a:lnTo>
                    <a:lnTo>
                      <a:pt x="301" y="119"/>
                    </a:lnTo>
                    <a:lnTo>
                      <a:pt x="301" y="117"/>
                    </a:lnTo>
                    <a:lnTo>
                      <a:pt x="303" y="115"/>
                    </a:lnTo>
                    <a:lnTo>
                      <a:pt x="303" y="112"/>
                    </a:lnTo>
                    <a:lnTo>
                      <a:pt x="305" y="108"/>
                    </a:lnTo>
                    <a:lnTo>
                      <a:pt x="305" y="106"/>
                    </a:lnTo>
                    <a:lnTo>
                      <a:pt x="307" y="102"/>
                    </a:lnTo>
                    <a:lnTo>
                      <a:pt x="307" y="100"/>
                    </a:lnTo>
                    <a:lnTo>
                      <a:pt x="309" y="98"/>
                    </a:lnTo>
                    <a:lnTo>
                      <a:pt x="309" y="94"/>
                    </a:lnTo>
                    <a:lnTo>
                      <a:pt x="309" y="92"/>
                    </a:lnTo>
                    <a:lnTo>
                      <a:pt x="309" y="91"/>
                    </a:lnTo>
                    <a:lnTo>
                      <a:pt x="311" y="89"/>
                    </a:lnTo>
                    <a:lnTo>
                      <a:pt x="311" y="87"/>
                    </a:lnTo>
                    <a:lnTo>
                      <a:pt x="311" y="85"/>
                    </a:lnTo>
                    <a:lnTo>
                      <a:pt x="311" y="83"/>
                    </a:lnTo>
                    <a:lnTo>
                      <a:pt x="311" y="81"/>
                    </a:lnTo>
                    <a:lnTo>
                      <a:pt x="311" y="79"/>
                    </a:lnTo>
                    <a:lnTo>
                      <a:pt x="309" y="77"/>
                    </a:lnTo>
                    <a:lnTo>
                      <a:pt x="309" y="75"/>
                    </a:lnTo>
                    <a:lnTo>
                      <a:pt x="307" y="75"/>
                    </a:lnTo>
                    <a:lnTo>
                      <a:pt x="307" y="73"/>
                    </a:lnTo>
                    <a:lnTo>
                      <a:pt x="305" y="73"/>
                    </a:lnTo>
                    <a:lnTo>
                      <a:pt x="303" y="73"/>
                    </a:lnTo>
                    <a:lnTo>
                      <a:pt x="301" y="73"/>
                    </a:lnTo>
                    <a:lnTo>
                      <a:pt x="301" y="71"/>
                    </a:lnTo>
                    <a:lnTo>
                      <a:pt x="299" y="71"/>
                    </a:lnTo>
                    <a:lnTo>
                      <a:pt x="297" y="71"/>
                    </a:lnTo>
                    <a:lnTo>
                      <a:pt x="295" y="71"/>
                    </a:lnTo>
                    <a:lnTo>
                      <a:pt x="292" y="71"/>
                    </a:lnTo>
                    <a:lnTo>
                      <a:pt x="290" y="69"/>
                    </a:lnTo>
                    <a:lnTo>
                      <a:pt x="288" y="69"/>
                    </a:lnTo>
                    <a:lnTo>
                      <a:pt x="286" y="69"/>
                    </a:lnTo>
                    <a:lnTo>
                      <a:pt x="284" y="69"/>
                    </a:lnTo>
                    <a:lnTo>
                      <a:pt x="280" y="69"/>
                    </a:lnTo>
                    <a:lnTo>
                      <a:pt x="278" y="69"/>
                    </a:lnTo>
                    <a:lnTo>
                      <a:pt x="274" y="71"/>
                    </a:lnTo>
                    <a:lnTo>
                      <a:pt x="272" y="71"/>
                    </a:lnTo>
                    <a:lnTo>
                      <a:pt x="268" y="71"/>
                    </a:lnTo>
                    <a:lnTo>
                      <a:pt x="265" y="73"/>
                    </a:lnTo>
                    <a:lnTo>
                      <a:pt x="263" y="73"/>
                    </a:lnTo>
                    <a:lnTo>
                      <a:pt x="259" y="75"/>
                    </a:lnTo>
                    <a:lnTo>
                      <a:pt x="255" y="75"/>
                    </a:lnTo>
                    <a:lnTo>
                      <a:pt x="253" y="77"/>
                    </a:lnTo>
                    <a:lnTo>
                      <a:pt x="249" y="79"/>
                    </a:lnTo>
                    <a:lnTo>
                      <a:pt x="245" y="81"/>
                    </a:lnTo>
                    <a:lnTo>
                      <a:pt x="242" y="85"/>
                    </a:lnTo>
                    <a:lnTo>
                      <a:pt x="238" y="87"/>
                    </a:lnTo>
                    <a:lnTo>
                      <a:pt x="236" y="91"/>
                    </a:lnTo>
                    <a:lnTo>
                      <a:pt x="232" y="92"/>
                    </a:lnTo>
                    <a:lnTo>
                      <a:pt x="228" y="96"/>
                    </a:lnTo>
                    <a:lnTo>
                      <a:pt x="224" y="100"/>
                    </a:lnTo>
                    <a:lnTo>
                      <a:pt x="222" y="104"/>
                    </a:lnTo>
                    <a:lnTo>
                      <a:pt x="219" y="110"/>
                    </a:lnTo>
                    <a:lnTo>
                      <a:pt x="215" y="115"/>
                    </a:lnTo>
                    <a:lnTo>
                      <a:pt x="211" y="119"/>
                    </a:lnTo>
                    <a:lnTo>
                      <a:pt x="209" y="125"/>
                    </a:lnTo>
                    <a:lnTo>
                      <a:pt x="207" y="129"/>
                    </a:lnTo>
                    <a:lnTo>
                      <a:pt x="203" y="135"/>
                    </a:lnTo>
                    <a:lnTo>
                      <a:pt x="201" y="139"/>
                    </a:lnTo>
                    <a:lnTo>
                      <a:pt x="199" y="142"/>
                    </a:lnTo>
                    <a:lnTo>
                      <a:pt x="197" y="146"/>
                    </a:lnTo>
                    <a:lnTo>
                      <a:pt x="196" y="150"/>
                    </a:lnTo>
                    <a:lnTo>
                      <a:pt x="194" y="154"/>
                    </a:lnTo>
                    <a:lnTo>
                      <a:pt x="192" y="158"/>
                    </a:lnTo>
                    <a:lnTo>
                      <a:pt x="192" y="162"/>
                    </a:lnTo>
                    <a:lnTo>
                      <a:pt x="190" y="163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6" y="175"/>
                    </a:lnTo>
                    <a:lnTo>
                      <a:pt x="184" y="177"/>
                    </a:lnTo>
                    <a:lnTo>
                      <a:pt x="184" y="179"/>
                    </a:lnTo>
                    <a:lnTo>
                      <a:pt x="184" y="181"/>
                    </a:lnTo>
                    <a:lnTo>
                      <a:pt x="182" y="181"/>
                    </a:lnTo>
                    <a:lnTo>
                      <a:pt x="182" y="179"/>
                    </a:lnTo>
                    <a:lnTo>
                      <a:pt x="182" y="177"/>
                    </a:lnTo>
                    <a:lnTo>
                      <a:pt x="182" y="175"/>
                    </a:lnTo>
                    <a:lnTo>
                      <a:pt x="182" y="173"/>
                    </a:lnTo>
                    <a:lnTo>
                      <a:pt x="182" y="171"/>
                    </a:lnTo>
                    <a:lnTo>
                      <a:pt x="182" y="169"/>
                    </a:lnTo>
                    <a:lnTo>
                      <a:pt x="182" y="165"/>
                    </a:lnTo>
                    <a:lnTo>
                      <a:pt x="182" y="162"/>
                    </a:lnTo>
                    <a:lnTo>
                      <a:pt x="182" y="156"/>
                    </a:lnTo>
                    <a:lnTo>
                      <a:pt x="182" y="152"/>
                    </a:lnTo>
                    <a:lnTo>
                      <a:pt x="182" y="146"/>
                    </a:lnTo>
                    <a:lnTo>
                      <a:pt x="182" y="142"/>
                    </a:lnTo>
                    <a:lnTo>
                      <a:pt x="182" y="139"/>
                    </a:lnTo>
                    <a:lnTo>
                      <a:pt x="184" y="135"/>
                    </a:lnTo>
                    <a:lnTo>
                      <a:pt x="184" y="131"/>
                    </a:lnTo>
                    <a:lnTo>
                      <a:pt x="184" y="127"/>
                    </a:lnTo>
                    <a:lnTo>
                      <a:pt x="186" y="123"/>
                    </a:lnTo>
                    <a:lnTo>
                      <a:pt x="186" y="119"/>
                    </a:lnTo>
                    <a:lnTo>
                      <a:pt x="188" y="115"/>
                    </a:lnTo>
                    <a:lnTo>
                      <a:pt x="188" y="112"/>
                    </a:lnTo>
                    <a:lnTo>
                      <a:pt x="190" y="108"/>
                    </a:lnTo>
                    <a:lnTo>
                      <a:pt x="190" y="106"/>
                    </a:lnTo>
                    <a:lnTo>
                      <a:pt x="192" y="102"/>
                    </a:lnTo>
                    <a:lnTo>
                      <a:pt x="194" y="98"/>
                    </a:lnTo>
                    <a:lnTo>
                      <a:pt x="194" y="96"/>
                    </a:lnTo>
                    <a:lnTo>
                      <a:pt x="196" y="92"/>
                    </a:lnTo>
                    <a:lnTo>
                      <a:pt x="197" y="91"/>
                    </a:lnTo>
                    <a:lnTo>
                      <a:pt x="199" y="87"/>
                    </a:lnTo>
                    <a:lnTo>
                      <a:pt x="201" y="85"/>
                    </a:lnTo>
                    <a:lnTo>
                      <a:pt x="203" y="81"/>
                    </a:lnTo>
                    <a:lnTo>
                      <a:pt x="205" y="79"/>
                    </a:lnTo>
                    <a:lnTo>
                      <a:pt x="207" y="75"/>
                    </a:lnTo>
                    <a:lnTo>
                      <a:pt x="209" y="73"/>
                    </a:lnTo>
                    <a:lnTo>
                      <a:pt x="213" y="69"/>
                    </a:lnTo>
                    <a:lnTo>
                      <a:pt x="215" y="67"/>
                    </a:lnTo>
                    <a:lnTo>
                      <a:pt x="217" y="66"/>
                    </a:lnTo>
                    <a:lnTo>
                      <a:pt x="221" y="62"/>
                    </a:lnTo>
                    <a:lnTo>
                      <a:pt x="222" y="60"/>
                    </a:lnTo>
                    <a:lnTo>
                      <a:pt x="226" y="56"/>
                    </a:lnTo>
                    <a:lnTo>
                      <a:pt x="228" y="54"/>
                    </a:lnTo>
                    <a:lnTo>
                      <a:pt x="232" y="52"/>
                    </a:lnTo>
                    <a:lnTo>
                      <a:pt x="234" y="48"/>
                    </a:lnTo>
                    <a:lnTo>
                      <a:pt x="236" y="46"/>
                    </a:lnTo>
                    <a:lnTo>
                      <a:pt x="236" y="44"/>
                    </a:lnTo>
                    <a:lnTo>
                      <a:pt x="238" y="44"/>
                    </a:lnTo>
                    <a:lnTo>
                      <a:pt x="238" y="42"/>
                    </a:lnTo>
                    <a:lnTo>
                      <a:pt x="238" y="41"/>
                    </a:lnTo>
                    <a:lnTo>
                      <a:pt x="240" y="41"/>
                    </a:lnTo>
                    <a:lnTo>
                      <a:pt x="240" y="39"/>
                    </a:lnTo>
                    <a:lnTo>
                      <a:pt x="238" y="39"/>
                    </a:lnTo>
                    <a:lnTo>
                      <a:pt x="236" y="37"/>
                    </a:lnTo>
                    <a:lnTo>
                      <a:pt x="234" y="37"/>
                    </a:lnTo>
                    <a:lnTo>
                      <a:pt x="234" y="39"/>
                    </a:lnTo>
                    <a:lnTo>
                      <a:pt x="232" y="39"/>
                    </a:lnTo>
                    <a:lnTo>
                      <a:pt x="230" y="39"/>
                    </a:lnTo>
                    <a:lnTo>
                      <a:pt x="226" y="39"/>
                    </a:lnTo>
                    <a:lnTo>
                      <a:pt x="224" y="41"/>
                    </a:lnTo>
                    <a:lnTo>
                      <a:pt x="222" y="41"/>
                    </a:lnTo>
                    <a:lnTo>
                      <a:pt x="221" y="42"/>
                    </a:lnTo>
                    <a:lnTo>
                      <a:pt x="217" y="42"/>
                    </a:lnTo>
                    <a:lnTo>
                      <a:pt x="215" y="44"/>
                    </a:lnTo>
                    <a:lnTo>
                      <a:pt x="211" y="44"/>
                    </a:lnTo>
                    <a:lnTo>
                      <a:pt x="207" y="46"/>
                    </a:lnTo>
                    <a:lnTo>
                      <a:pt x="203" y="48"/>
                    </a:lnTo>
                    <a:lnTo>
                      <a:pt x="201" y="50"/>
                    </a:lnTo>
                    <a:lnTo>
                      <a:pt x="197" y="52"/>
                    </a:lnTo>
                    <a:lnTo>
                      <a:pt x="194" y="52"/>
                    </a:lnTo>
                    <a:lnTo>
                      <a:pt x="190" y="54"/>
                    </a:lnTo>
                    <a:lnTo>
                      <a:pt x="186" y="56"/>
                    </a:lnTo>
                    <a:lnTo>
                      <a:pt x="182" y="58"/>
                    </a:lnTo>
                    <a:lnTo>
                      <a:pt x="178" y="60"/>
                    </a:lnTo>
                    <a:lnTo>
                      <a:pt x="174" y="62"/>
                    </a:lnTo>
                    <a:lnTo>
                      <a:pt x="171" y="64"/>
                    </a:lnTo>
                    <a:lnTo>
                      <a:pt x="169" y="66"/>
                    </a:lnTo>
                    <a:lnTo>
                      <a:pt x="165" y="66"/>
                    </a:lnTo>
                    <a:lnTo>
                      <a:pt x="161" y="67"/>
                    </a:lnTo>
                    <a:lnTo>
                      <a:pt x="157" y="67"/>
                    </a:lnTo>
                    <a:lnTo>
                      <a:pt x="155" y="69"/>
                    </a:lnTo>
                    <a:lnTo>
                      <a:pt x="151" y="69"/>
                    </a:lnTo>
                    <a:lnTo>
                      <a:pt x="150" y="71"/>
                    </a:lnTo>
                    <a:lnTo>
                      <a:pt x="146" y="71"/>
                    </a:lnTo>
                    <a:lnTo>
                      <a:pt x="144" y="73"/>
                    </a:lnTo>
                    <a:lnTo>
                      <a:pt x="140" y="73"/>
                    </a:lnTo>
                    <a:lnTo>
                      <a:pt x="138" y="73"/>
                    </a:lnTo>
                    <a:lnTo>
                      <a:pt x="136" y="73"/>
                    </a:lnTo>
                    <a:lnTo>
                      <a:pt x="134" y="73"/>
                    </a:lnTo>
                    <a:lnTo>
                      <a:pt x="132" y="73"/>
                    </a:lnTo>
                    <a:lnTo>
                      <a:pt x="130" y="73"/>
                    </a:lnTo>
                    <a:lnTo>
                      <a:pt x="128" y="73"/>
                    </a:lnTo>
                    <a:lnTo>
                      <a:pt x="126" y="73"/>
                    </a:lnTo>
                    <a:lnTo>
                      <a:pt x="125" y="73"/>
                    </a:lnTo>
                    <a:lnTo>
                      <a:pt x="125" y="71"/>
                    </a:lnTo>
                    <a:lnTo>
                      <a:pt x="125" y="69"/>
                    </a:lnTo>
                    <a:lnTo>
                      <a:pt x="125" y="67"/>
                    </a:lnTo>
                    <a:lnTo>
                      <a:pt x="126" y="67"/>
                    </a:lnTo>
                    <a:lnTo>
                      <a:pt x="126" y="66"/>
                    </a:lnTo>
                    <a:lnTo>
                      <a:pt x="128" y="64"/>
                    </a:lnTo>
                    <a:lnTo>
                      <a:pt x="130" y="64"/>
                    </a:lnTo>
                    <a:lnTo>
                      <a:pt x="130" y="62"/>
                    </a:lnTo>
                    <a:lnTo>
                      <a:pt x="132" y="60"/>
                    </a:lnTo>
                    <a:lnTo>
                      <a:pt x="134" y="58"/>
                    </a:lnTo>
                    <a:lnTo>
                      <a:pt x="136" y="56"/>
                    </a:lnTo>
                    <a:lnTo>
                      <a:pt x="138" y="54"/>
                    </a:lnTo>
                    <a:lnTo>
                      <a:pt x="140" y="52"/>
                    </a:lnTo>
                    <a:lnTo>
                      <a:pt x="142" y="50"/>
                    </a:lnTo>
                    <a:lnTo>
                      <a:pt x="142" y="48"/>
                    </a:lnTo>
                    <a:lnTo>
                      <a:pt x="144" y="46"/>
                    </a:lnTo>
                    <a:lnTo>
                      <a:pt x="146" y="44"/>
                    </a:lnTo>
                    <a:lnTo>
                      <a:pt x="146" y="42"/>
                    </a:lnTo>
                    <a:lnTo>
                      <a:pt x="148" y="41"/>
                    </a:lnTo>
                    <a:lnTo>
                      <a:pt x="148" y="39"/>
                    </a:lnTo>
                    <a:lnTo>
                      <a:pt x="148" y="37"/>
                    </a:lnTo>
                    <a:lnTo>
                      <a:pt x="148" y="35"/>
                    </a:lnTo>
                    <a:lnTo>
                      <a:pt x="146" y="33"/>
                    </a:lnTo>
                    <a:lnTo>
                      <a:pt x="146" y="31"/>
                    </a:lnTo>
                    <a:lnTo>
                      <a:pt x="144" y="31"/>
                    </a:lnTo>
                    <a:lnTo>
                      <a:pt x="144" y="29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138" y="25"/>
                    </a:lnTo>
                    <a:lnTo>
                      <a:pt x="134" y="25"/>
                    </a:lnTo>
                    <a:lnTo>
                      <a:pt x="132" y="23"/>
                    </a:lnTo>
                    <a:lnTo>
                      <a:pt x="128" y="23"/>
                    </a:lnTo>
                    <a:lnTo>
                      <a:pt x="128" y="21"/>
                    </a:lnTo>
                    <a:lnTo>
                      <a:pt x="126" y="21"/>
                    </a:lnTo>
                    <a:lnTo>
                      <a:pt x="125" y="21"/>
                    </a:lnTo>
                    <a:lnTo>
                      <a:pt x="123" y="21"/>
                    </a:lnTo>
                    <a:lnTo>
                      <a:pt x="121" y="21"/>
                    </a:lnTo>
                    <a:lnTo>
                      <a:pt x="119" y="21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3" y="23"/>
                    </a:lnTo>
                    <a:lnTo>
                      <a:pt x="111" y="25"/>
                    </a:lnTo>
                    <a:lnTo>
                      <a:pt x="109" y="25"/>
                    </a:lnTo>
                    <a:lnTo>
                      <a:pt x="107" y="27"/>
                    </a:lnTo>
                    <a:lnTo>
                      <a:pt x="103" y="27"/>
                    </a:lnTo>
                    <a:lnTo>
                      <a:pt x="102" y="29"/>
                    </a:lnTo>
                    <a:lnTo>
                      <a:pt x="100" y="31"/>
                    </a:lnTo>
                    <a:lnTo>
                      <a:pt x="96" y="31"/>
                    </a:lnTo>
                    <a:lnTo>
                      <a:pt x="94" y="33"/>
                    </a:lnTo>
                    <a:lnTo>
                      <a:pt x="90" y="35"/>
                    </a:lnTo>
                    <a:lnTo>
                      <a:pt x="88" y="37"/>
                    </a:lnTo>
                    <a:lnTo>
                      <a:pt x="84" y="39"/>
                    </a:lnTo>
                    <a:lnTo>
                      <a:pt x="80" y="41"/>
                    </a:lnTo>
                    <a:lnTo>
                      <a:pt x="79" y="42"/>
                    </a:lnTo>
                    <a:lnTo>
                      <a:pt x="75" y="44"/>
                    </a:lnTo>
                    <a:lnTo>
                      <a:pt x="71" y="46"/>
                    </a:lnTo>
                    <a:lnTo>
                      <a:pt x="69" y="48"/>
                    </a:lnTo>
                    <a:lnTo>
                      <a:pt x="65" y="50"/>
                    </a:lnTo>
                    <a:lnTo>
                      <a:pt x="61" y="52"/>
                    </a:lnTo>
                    <a:lnTo>
                      <a:pt x="57" y="56"/>
                    </a:lnTo>
                    <a:lnTo>
                      <a:pt x="54" y="58"/>
                    </a:lnTo>
                    <a:lnTo>
                      <a:pt x="50" y="60"/>
                    </a:lnTo>
                    <a:lnTo>
                      <a:pt x="46" y="62"/>
                    </a:lnTo>
                    <a:lnTo>
                      <a:pt x="42" y="64"/>
                    </a:lnTo>
                    <a:lnTo>
                      <a:pt x="42" y="66"/>
                    </a:lnTo>
                    <a:lnTo>
                      <a:pt x="40" y="66"/>
                    </a:lnTo>
                    <a:lnTo>
                      <a:pt x="40" y="67"/>
                    </a:lnTo>
                    <a:lnTo>
                      <a:pt x="38" y="67"/>
                    </a:lnTo>
                    <a:lnTo>
                      <a:pt x="36" y="69"/>
                    </a:lnTo>
                    <a:lnTo>
                      <a:pt x="34" y="71"/>
                    </a:lnTo>
                    <a:lnTo>
                      <a:pt x="32" y="71"/>
                    </a:lnTo>
                    <a:lnTo>
                      <a:pt x="32" y="73"/>
                    </a:lnTo>
                    <a:lnTo>
                      <a:pt x="31" y="73"/>
                    </a:lnTo>
                    <a:lnTo>
                      <a:pt x="29" y="73"/>
                    </a:lnTo>
                    <a:lnTo>
                      <a:pt x="29" y="75"/>
                    </a:lnTo>
                    <a:lnTo>
                      <a:pt x="27" y="75"/>
                    </a:lnTo>
                    <a:lnTo>
                      <a:pt x="25" y="77"/>
                    </a:lnTo>
                    <a:lnTo>
                      <a:pt x="23" y="79"/>
                    </a:lnTo>
                    <a:lnTo>
                      <a:pt x="21" y="79"/>
                    </a:lnTo>
                    <a:lnTo>
                      <a:pt x="21" y="81"/>
                    </a:lnTo>
                    <a:lnTo>
                      <a:pt x="19" y="81"/>
                    </a:lnTo>
                    <a:lnTo>
                      <a:pt x="17" y="81"/>
                    </a:lnTo>
                    <a:lnTo>
                      <a:pt x="15" y="83"/>
                    </a:lnTo>
                    <a:lnTo>
                      <a:pt x="13" y="83"/>
                    </a:lnTo>
                    <a:lnTo>
                      <a:pt x="11" y="85"/>
                    </a:lnTo>
                    <a:lnTo>
                      <a:pt x="9" y="85"/>
                    </a:lnTo>
                    <a:lnTo>
                      <a:pt x="8" y="85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4" y="77"/>
                    </a:lnTo>
                    <a:lnTo>
                      <a:pt x="6" y="77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9" y="71"/>
                    </a:lnTo>
                    <a:lnTo>
                      <a:pt x="11" y="71"/>
                    </a:lnTo>
                    <a:lnTo>
                      <a:pt x="13" y="69"/>
                    </a:lnTo>
                    <a:lnTo>
                      <a:pt x="15" y="67"/>
                    </a:lnTo>
                    <a:lnTo>
                      <a:pt x="15" y="66"/>
                    </a:lnTo>
                    <a:lnTo>
                      <a:pt x="17" y="64"/>
                    </a:lnTo>
                    <a:lnTo>
                      <a:pt x="19" y="62"/>
                    </a:lnTo>
                    <a:lnTo>
                      <a:pt x="21" y="60"/>
                    </a:lnTo>
                    <a:lnTo>
                      <a:pt x="23" y="58"/>
                    </a:lnTo>
                    <a:lnTo>
                      <a:pt x="25" y="56"/>
                    </a:lnTo>
                    <a:lnTo>
                      <a:pt x="29" y="52"/>
                    </a:lnTo>
                    <a:lnTo>
                      <a:pt x="31" y="50"/>
                    </a:lnTo>
                    <a:lnTo>
                      <a:pt x="32" y="48"/>
                    </a:lnTo>
                    <a:lnTo>
                      <a:pt x="34" y="46"/>
                    </a:lnTo>
                    <a:lnTo>
                      <a:pt x="36" y="42"/>
                    </a:lnTo>
                    <a:lnTo>
                      <a:pt x="38" y="41"/>
                    </a:lnTo>
                    <a:lnTo>
                      <a:pt x="40" y="37"/>
                    </a:lnTo>
                    <a:lnTo>
                      <a:pt x="44" y="35"/>
                    </a:lnTo>
                    <a:lnTo>
                      <a:pt x="46" y="33"/>
                    </a:lnTo>
                    <a:lnTo>
                      <a:pt x="48" y="31"/>
                    </a:lnTo>
                    <a:lnTo>
                      <a:pt x="50" y="27"/>
                    </a:lnTo>
                    <a:lnTo>
                      <a:pt x="52" y="25"/>
                    </a:lnTo>
                    <a:lnTo>
                      <a:pt x="54" y="23"/>
                    </a:lnTo>
                    <a:lnTo>
                      <a:pt x="55" y="21"/>
                    </a:lnTo>
                    <a:lnTo>
                      <a:pt x="57" y="19"/>
                    </a:lnTo>
                    <a:lnTo>
                      <a:pt x="59" y="18"/>
                    </a:lnTo>
                    <a:lnTo>
                      <a:pt x="63" y="16"/>
                    </a:lnTo>
                    <a:lnTo>
                      <a:pt x="65" y="16"/>
                    </a:lnTo>
                    <a:lnTo>
                      <a:pt x="67" y="14"/>
                    </a:lnTo>
                    <a:lnTo>
                      <a:pt x="69" y="12"/>
                    </a:lnTo>
                    <a:lnTo>
                      <a:pt x="71" y="10"/>
                    </a:lnTo>
                    <a:lnTo>
                      <a:pt x="73" y="10"/>
                    </a:lnTo>
                    <a:lnTo>
                      <a:pt x="73" y="8"/>
                    </a:lnTo>
                    <a:lnTo>
                      <a:pt x="75" y="6"/>
                    </a:lnTo>
                    <a:lnTo>
                      <a:pt x="77" y="6"/>
                    </a:lnTo>
                    <a:lnTo>
                      <a:pt x="79" y="4"/>
                    </a:lnTo>
                    <a:lnTo>
                      <a:pt x="80" y="4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176B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70" name="Freeform 946"/>
              <p:cNvSpPr>
                <a:spLocks noChangeAspect="1"/>
              </p:cNvSpPr>
              <p:nvPr/>
            </p:nvSpPr>
            <p:spPr bwMode="auto">
              <a:xfrm>
                <a:off x="1379" y="3657"/>
                <a:ext cx="395" cy="145"/>
              </a:xfrm>
              <a:custGeom>
                <a:avLst/>
                <a:gdLst>
                  <a:gd name="T0" fmla="*/ 3 w 522"/>
                  <a:gd name="T1" fmla="*/ 1 h 207"/>
                  <a:gd name="T2" fmla="*/ 2 w 522"/>
                  <a:gd name="T3" fmla="*/ 1 h 207"/>
                  <a:gd name="T4" fmla="*/ 2 w 522"/>
                  <a:gd name="T5" fmla="*/ 1 h 207"/>
                  <a:gd name="T6" fmla="*/ 2 w 522"/>
                  <a:gd name="T7" fmla="*/ 1 h 207"/>
                  <a:gd name="T8" fmla="*/ 2 w 522"/>
                  <a:gd name="T9" fmla="*/ 1 h 207"/>
                  <a:gd name="T10" fmla="*/ 2 w 522"/>
                  <a:gd name="T11" fmla="*/ 1 h 207"/>
                  <a:gd name="T12" fmla="*/ 2 w 522"/>
                  <a:gd name="T13" fmla="*/ 1 h 207"/>
                  <a:gd name="T14" fmla="*/ 2 w 522"/>
                  <a:gd name="T15" fmla="*/ 1 h 207"/>
                  <a:gd name="T16" fmla="*/ 3 w 522"/>
                  <a:gd name="T17" fmla="*/ 1 h 207"/>
                  <a:gd name="T18" fmla="*/ 4 w 522"/>
                  <a:gd name="T19" fmla="*/ 1 h 207"/>
                  <a:gd name="T20" fmla="*/ 5 w 522"/>
                  <a:gd name="T21" fmla="*/ 1 h 207"/>
                  <a:gd name="T22" fmla="*/ 5 w 522"/>
                  <a:gd name="T23" fmla="*/ 1 h 207"/>
                  <a:gd name="T24" fmla="*/ 6 w 522"/>
                  <a:gd name="T25" fmla="*/ 1 h 207"/>
                  <a:gd name="T26" fmla="*/ 5 w 522"/>
                  <a:gd name="T27" fmla="*/ 1 h 207"/>
                  <a:gd name="T28" fmla="*/ 5 w 522"/>
                  <a:gd name="T29" fmla="*/ 1 h 207"/>
                  <a:gd name="T30" fmla="*/ 5 w 522"/>
                  <a:gd name="T31" fmla="*/ 1 h 207"/>
                  <a:gd name="T32" fmla="*/ 6 w 522"/>
                  <a:gd name="T33" fmla="*/ 1 h 207"/>
                  <a:gd name="T34" fmla="*/ 8 w 522"/>
                  <a:gd name="T35" fmla="*/ 1 h 207"/>
                  <a:gd name="T36" fmla="*/ 8 w 522"/>
                  <a:gd name="T37" fmla="*/ 1 h 207"/>
                  <a:gd name="T38" fmla="*/ 8 w 522"/>
                  <a:gd name="T39" fmla="*/ 1 h 207"/>
                  <a:gd name="T40" fmla="*/ 8 w 522"/>
                  <a:gd name="T41" fmla="*/ 1 h 207"/>
                  <a:gd name="T42" fmla="*/ 7 w 522"/>
                  <a:gd name="T43" fmla="*/ 1 h 207"/>
                  <a:gd name="T44" fmla="*/ 6 w 522"/>
                  <a:gd name="T45" fmla="*/ 1 h 207"/>
                  <a:gd name="T46" fmla="*/ 6 w 522"/>
                  <a:gd name="T47" fmla="*/ 2 h 207"/>
                  <a:gd name="T48" fmla="*/ 6 w 522"/>
                  <a:gd name="T49" fmla="*/ 2 h 207"/>
                  <a:gd name="T50" fmla="*/ 6 w 522"/>
                  <a:gd name="T51" fmla="*/ 2 h 207"/>
                  <a:gd name="T52" fmla="*/ 8 w 522"/>
                  <a:gd name="T53" fmla="*/ 1 h 207"/>
                  <a:gd name="T54" fmla="*/ 8 w 522"/>
                  <a:gd name="T55" fmla="*/ 1 h 207"/>
                  <a:gd name="T56" fmla="*/ 10 w 522"/>
                  <a:gd name="T57" fmla="*/ 1 h 207"/>
                  <a:gd name="T58" fmla="*/ 11 w 522"/>
                  <a:gd name="T59" fmla="*/ 1 h 207"/>
                  <a:gd name="T60" fmla="*/ 11 w 522"/>
                  <a:gd name="T61" fmla="*/ 1 h 207"/>
                  <a:gd name="T62" fmla="*/ 11 w 522"/>
                  <a:gd name="T63" fmla="*/ 1 h 207"/>
                  <a:gd name="T64" fmla="*/ 11 w 522"/>
                  <a:gd name="T65" fmla="*/ 1 h 207"/>
                  <a:gd name="T66" fmla="*/ 11 w 522"/>
                  <a:gd name="T67" fmla="*/ 1 h 207"/>
                  <a:gd name="T68" fmla="*/ 11 w 522"/>
                  <a:gd name="T69" fmla="*/ 1 h 207"/>
                  <a:gd name="T70" fmla="*/ 13 w 522"/>
                  <a:gd name="T71" fmla="*/ 1 h 207"/>
                  <a:gd name="T72" fmla="*/ 13 w 522"/>
                  <a:gd name="T73" fmla="*/ 1 h 207"/>
                  <a:gd name="T74" fmla="*/ 13 w 522"/>
                  <a:gd name="T75" fmla="*/ 2 h 207"/>
                  <a:gd name="T76" fmla="*/ 12 w 522"/>
                  <a:gd name="T77" fmla="*/ 2 h 207"/>
                  <a:gd name="T78" fmla="*/ 13 w 522"/>
                  <a:gd name="T79" fmla="*/ 3 h 207"/>
                  <a:gd name="T80" fmla="*/ 13 w 522"/>
                  <a:gd name="T81" fmla="*/ 3 h 207"/>
                  <a:gd name="T82" fmla="*/ 13 w 522"/>
                  <a:gd name="T83" fmla="*/ 3 h 207"/>
                  <a:gd name="T84" fmla="*/ 13 w 522"/>
                  <a:gd name="T85" fmla="*/ 3 h 207"/>
                  <a:gd name="T86" fmla="*/ 13 w 522"/>
                  <a:gd name="T87" fmla="*/ 2 h 207"/>
                  <a:gd name="T88" fmla="*/ 13 w 522"/>
                  <a:gd name="T89" fmla="*/ 2 h 207"/>
                  <a:gd name="T90" fmla="*/ 13 w 522"/>
                  <a:gd name="T91" fmla="*/ 2 h 207"/>
                  <a:gd name="T92" fmla="*/ 14 w 522"/>
                  <a:gd name="T93" fmla="*/ 2 h 207"/>
                  <a:gd name="T94" fmla="*/ 14 w 522"/>
                  <a:gd name="T95" fmla="*/ 2 h 207"/>
                  <a:gd name="T96" fmla="*/ 15 w 522"/>
                  <a:gd name="T97" fmla="*/ 2 h 207"/>
                  <a:gd name="T98" fmla="*/ 15 w 522"/>
                  <a:gd name="T99" fmla="*/ 1 h 207"/>
                  <a:gd name="T100" fmla="*/ 17 w 522"/>
                  <a:gd name="T101" fmla="*/ 1 h 207"/>
                  <a:gd name="T102" fmla="*/ 17 w 522"/>
                  <a:gd name="T103" fmla="*/ 1 h 207"/>
                  <a:gd name="T104" fmla="*/ 17 w 522"/>
                  <a:gd name="T105" fmla="*/ 2 h 207"/>
                  <a:gd name="T106" fmla="*/ 17 w 522"/>
                  <a:gd name="T107" fmla="*/ 2 h 207"/>
                  <a:gd name="T108" fmla="*/ 17 w 522"/>
                  <a:gd name="T109" fmla="*/ 2 h 207"/>
                  <a:gd name="T110" fmla="*/ 18 w 522"/>
                  <a:gd name="T111" fmla="*/ 3 h 207"/>
                  <a:gd name="T112" fmla="*/ 18 w 522"/>
                  <a:gd name="T113" fmla="*/ 3 h 207"/>
                  <a:gd name="T114" fmla="*/ 18 w 522"/>
                  <a:gd name="T115" fmla="*/ 3 h 207"/>
                  <a:gd name="T116" fmla="*/ 18 w 522"/>
                  <a:gd name="T117" fmla="*/ 2 h 207"/>
                  <a:gd name="T118" fmla="*/ 17 w 522"/>
                  <a:gd name="T119" fmla="*/ 1 h 207"/>
                  <a:gd name="T120" fmla="*/ 17 w 522"/>
                  <a:gd name="T121" fmla="*/ 1 h 207"/>
                  <a:gd name="T122" fmla="*/ 17 w 522"/>
                  <a:gd name="T123" fmla="*/ 1 h 207"/>
                  <a:gd name="T124" fmla="*/ 17 w 522"/>
                  <a:gd name="T125" fmla="*/ 1 h 20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22"/>
                  <a:gd name="T190" fmla="*/ 0 h 207"/>
                  <a:gd name="T191" fmla="*/ 522 w 522"/>
                  <a:gd name="T192" fmla="*/ 207 h 20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22" h="207">
                    <a:moveTo>
                      <a:pt x="94" y="0"/>
                    </a:moveTo>
                    <a:lnTo>
                      <a:pt x="92" y="0"/>
                    </a:lnTo>
                    <a:lnTo>
                      <a:pt x="92" y="2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5" y="10"/>
                    </a:lnTo>
                    <a:lnTo>
                      <a:pt x="73" y="12"/>
                    </a:lnTo>
                    <a:lnTo>
                      <a:pt x="71" y="12"/>
                    </a:lnTo>
                    <a:lnTo>
                      <a:pt x="69" y="13"/>
                    </a:lnTo>
                    <a:lnTo>
                      <a:pt x="67" y="15"/>
                    </a:lnTo>
                    <a:lnTo>
                      <a:pt x="65" y="17"/>
                    </a:lnTo>
                    <a:lnTo>
                      <a:pt x="63" y="19"/>
                    </a:lnTo>
                    <a:lnTo>
                      <a:pt x="61" y="21"/>
                    </a:lnTo>
                    <a:lnTo>
                      <a:pt x="57" y="23"/>
                    </a:lnTo>
                    <a:lnTo>
                      <a:pt x="55" y="25"/>
                    </a:lnTo>
                    <a:lnTo>
                      <a:pt x="53" y="27"/>
                    </a:lnTo>
                    <a:lnTo>
                      <a:pt x="51" y="29"/>
                    </a:lnTo>
                    <a:lnTo>
                      <a:pt x="50" y="31"/>
                    </a:lnTo>
                    <a:lnTo>
                      <a:pt x="48" y="35"/>
                    </a:lnTo>
                    <a:lnTo>
                      <a:pt x="46" y="36"/>
                    </a:lnTo>
                    <a:lnTo>
                      <a:pt x="42" y="40"/>
                    </a:lnTo>
                    <a:lnTo>
                      <a:pt x="40" y="42"/>
                    </a:lnTo>
                    <a:lnTo>
                      <a:pt x="38" y="44"/>
                    </a:lnTo>
                    <a:lnTo>
                      <a:pt x="36" y="46"/>
                    </a:lnTo>
                    <a:lnTo>
                      <a:pt x="34" y="48"/>
                    </a:lnTo>
                    <a:lnTo>
                      <a:pt x="30" y="50"/>
                    </a:lnTo>
                    <a:lnTo>
                      <a:pt x="28" y="52"/>
                    </a:lnTo>
                    <a:lnTo>
                      <a:pt x="27" y="54"/>
                    </a:lnTo>
                    <a:lnTo>
                      <a:pt x="25" y="56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19" y="60"/>
                    </a:lnTo>
                    <a:lnTo>
                      <a:pt x="17" y="61"/>
                    </a:lnTo>
                    <a:lnTo>
                      <a:pt x="15" y="61"/>
                    </a:lnTo>
                    <a:lnTo>
                      <a:pt x="13" y="63"/>
                    </a:lnTo>
                    <a:lnTo>
                      <a:pt x="11" y="63"/>
                    </a:lnTo>
                    <a:lnTo>
                      <a:pt x="9" y="65"/>
                    </a:lnTo>
                    <a:lnTo>
                      <a:pt x="7" y="65"/>
                    </a:lnTo>
                    <a:lnTo>
                      <a:pt x="7" y="67"/>
                    </a:lnTo>
                    <a:lnTo>
                      <a:pt x="5" y="67"/>
                    </a:lnTo>
                    <a:lnTo>
                      <a:pt x="4" y="67"/>
                    </a:lnTo>
                    <a:lnTo>
                      <a:pt x="4" y="69"/>
                    </a:lnTo>
                    <a:lnTo>
                      <a:pt x="2" y="69"/>
                    </a:lnTo>
                    <a:lnTo>
                      <a:pt x="0" y="69"/>
                    </a:lnTo>
                    <a:lnTo>
                      <a:pt x="2" y="69"/>
                    </a:lnTo>
                    <a:lnTo>
                      <a:pt x="4" y="69"/>
                    </a:lnTo>
                    <a:lnTo>
                      <a:pt x="5" y="69"/>
                    </a:lnTo>
                    <a:lnTo>
                      <a:pt x="7" y="69"/>
                    </a:lnTo>
                    <a:lnTo>
                      <a:pt x="9" y="69"/>
                    </a:lnTo>
                    <a:lnTo>
                      <a:pt x="11" y="69"/>
                    </a:lnTo>
                    <a:lnTo>
                      <a:pt x="13" y="67"/>
                    </a:lnTo>
                    <a:lnTo>
                      <a:pt x="15" y="67"/>
                    </a:lnTo>
                    <a:lnTo>
                      <a:pt x="17" y="67"/>
                    </a:lnTo>
                    <a:lnTo>
                      <a:pt x="19" y="67"/>
                    </a:lnTo>
                    <a:lnTo>
                      <a:pt x="21" y="65"/>
                    </a:lnTo>
                    <a:lnTo>
                      <a:pt x="23" y="65"/>
                    </a:lnTo>
                    <a:lnTo>
                      <a:pt x="25" y="65"/>
                    </a:lnTo>
                    <a:lnTo>
                      <a:pt x="27" y="63"/>
                    </a:lnTo>
                    <a:lnTo>
                      <a:pt x="28" y="63"/>
                    </a:lnTo>
                    <a:lnTo>
                      <a:pt x="30" y="63"/>
                    </a:lnTo>
                    <a:lnTo>
                      <a:pt x="32" y="61"/>
                    </a:lnTo>
                    <a:lnTo>
                      <a:pt x="34" y="61"/>
                    </a:lnTo>
                    <a:lnTo>
                      <a:pt x="36" y="60"/>
                    </a:lnTo>
                    <a:lnTo>
                      <a:pt x="38" y="60"/>
                    </a:lnTo>
                    <a:lnTo>
                      <a:pt x="38" y="58"/>
                    </a:lnTo>
                    <a:lnTo>
                      <a:pt x="42" y="56"/>
                    </a:lnTo>
                    <a:lnTo>
                      <a:pt x="46" y="54"/>
                    </a:lnTo>
                    <a:lnTo>
                      <a:pt x="50" y="52"/>
                    </a:lnTo>
                    <a:lnTo>
                      <a:pt x="53" y="50"/>
                    </a:lnTo>
                    <a:lnTo>
                      <a:pt x="57" y="46"/>
                    </a:lnTo>
                    <a:lnTo>
                      <a:pt x="61" y="44"/>
                    </a:lnTo>
                    <a:lnTo>
                      <a:pt x="65" y="42"/>
                    </a:lnTo>
                    <a:lnTo>
                      <a:pt x="67" y="40"/>
                    </a:lnTo>
                    <a:lnTo>
                      <a:pt x="71" y="38"/>
                    </a:lnTo>
                    <a:lnTo>
                      <a:pt x="75" y="36"/>
                    </a:lnTo>
                    <a:lnTo>
                      <a:pt x="76" y="35"/>
                    </a:lnTo>
                    <a:lnTo>
                      <a:pt x="80" y="33"/>
                    </a:lnTo>
                    <a:lnTo>
                      <a:pt x="84" y="31"/>
                    </a:lnTo>
                    <a:lnTo>
                      <a:pt x="86" y="29"/>
                    </a:lnTo>
                    <a:lnTo>
                      <a:pt x="90" y="27"/>
                    </a:lnTo>
                    <a:lnTo>
                      <a:pt x="92" y="25"/>
                    </a:lnTo>
                    <a:lnTo>
                      <a:pt x="96" y="23"/>
                    </a:lnTo>
                    <a:lnTo>
                      <a:pt x="98" y="21"/>
                    </a:lnTo>
                    <a:lnTo>
                      <a:pt x="101" y="21"/>
                    </a:lnTo>
                    <a:lnTo>
                      <a:pt x="103" y="19"/>
                    </a:lnTo>
                    <a:lnTo>
                      <a:pt x="105" y="17"/>
                    </a:lnTo>
                    <a:lnTo>
                      <a:pt x="109" y="17"/>
                    </a:lnTo>
                    <a:lnTo>
                      <a:pt x="111" y="15"/>
                    </a:lnTo>
                    <a:lnTo>
                      <a:pt x="113" y="15"/>
                    </a:lnTo>
                    <a:lnTo>
                      <a:pt x="115" y="13"/>
                    </a:lnTo>
                    <a:lnTo>
                      <a:pt x="119" y="13"/>
                    </a:lnTo>
                    <a:lnTo>
                      <a:pt x="121" y="13"/>
                    </a:lnTo>
                    <a:lnTo>
                      <a:pt x="122" y="13"/>
                    </a:lnTo>
                    <a:lnTo>
                      <a:pt x="124" y="13"/>
                    </a:lnTo>
                    <a:lnTo>
                      <a:pt x="126" y="13"/>
                    </a:lnTo>
                    <a:lnTo>
                      <a:pt x="128" y="13"/>
                    </a:lnTo>
                    <a:lnTo>
                      <a:pt x="130" y="13"/>
                    </a:lnTo>
                    <a:lnTo>
                      <a:pt x="134" y="13"/>
                    </a:lnTo>
                    <a:lnTo>
                      <a:pt x="138" y="15"/>
                    </a:lnTo>
                    <a:lnTo>
                      <a:pt x="142" y="15"/>
                    </a:lnTo>
                    <a:lnTo>
                      <a:pt x="144" y="17"/>
                    </a:lnTo>
                    <a:lnTo>
                      <a:pt x="147" y="17"/>
                    </a:lnTo>
                    <a:lnTo>
                      <a:pt x="149" y="19"/>
                    </a:lnTo>
                    <a:lnTo>
                      <a:pt x="151" y="19"/>
                    </a:lnTo>
                    <a:lnTo>
                      <a:pt x="153" y="21"/>
                    </a:lnTo>
                    <a:lnTo>
                      <a:pt x="153" y="23"/>
                    </a:lnTo>
                    <a:lnTo>
                      <a:pt x="155" y="23"/>
                    </a:lnTo>
                    <a:lnTo>
                      <a:pt x="155" y="25"/>
                    </a:lnTo>
                    <a:lnTo>
                      <a:pt x="157" y="27"/>
                    </a:lnTo>
                    <a:lnTo>
                      <a:pt x="157" y="29"/>
                    </a:lnTo>
                    <a:lnTo>
                      <a:pt x="157" y="31"/>
                    </a:lnTo>
                    <a:lnTo>
                      <a:pt x="157" y="33"/>
                    </a:lnTo>
                    <a:lnTo>
                      <a:pt x="155" y="35"/>
                    </a:lnTo>
                    <a:lnTo>
                      <a:pt x="153" y="36"/>
                    </a:lnTo>
                    <a:lnTo>
                      <a:pt x="153" y="38"/>
                    </a:lnTo>
                    <a:lnTo>
                      <a:pt x="151" y="40"/>
                    </a:lnTo>
                    <a:lnTo>
                      <a:pt x="149" y="40"/>
                    </a:lnTo>
                    <a:lnTo>
                      <a:pt x="149" y="42"/>
                    </a:lnTo>
                    <a:lnTo>
                      <a:pt x="147" y="44"/>
                    </a:lnTo>
                    <a:lnTo>
                      <a:pt x="146" y="44"/>
                    </a:lnTo>
                    <a:lnTo>
                      <a:pt x="144" y="46"/>
                    </a:lnTo>
                    <a:lnTo>
                      <a:pt x="144" y="48"/>
                    </a:lnTo>
                    <a:lnTo>
                      <a:pt x="142" y="48"/>
                    </a:lnTo>
                    <a:lnTo>
                      <a:pt x="140" y="50"/>
                    </a:lnTo>
                    <a:lnTo>
                      <a:pt x="138" y="52"/>
                    </a:lnTo>
                    <a:lnTo>
                      <a:pt x="136" y="52"/>
                    </a:lnTo>
                    <a:lnTo>
                      <a:pt x="134" y="54"/>
                    </a:lnTo>
                    <a:lnTo>
                      <a:pt x="132" y="56"/>
                    </a:lnTo>
                    <a:lnTo>
                      <a:pt x="132" y="58"/>
                    </a:lnTo>
                    <a:lnTo>
                      <a:pt x="132" y="60"/>
                    </a:lnTo>
                    <a:lnTo>
                      <a:pt x="134" y="61"/>
                    </a:lnTo>
                    <a:lnTo>
                      <a:pt x="136" y="61"/>
                    </a:lnTo>
                    <a:lnTo>
                      <a:pt x="138" y="61"/>
                    </a:lnTo>
                    <a:lnTo>
                      <a:pt x="140" y="61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1"/>
                    </a:lnTo>
                    <a:lnTo>
                      <a:pt x="149" y="61"/>
                    </a:lnTo>
                    <a:lnTo>
                      <a:pt x="151" y="61"/>
                    </a:lnTo>
                    <a:lnTo>
                      <a:pt x="153" y="60"/>
                    </a:lnTo>
                    <a:lnTo>
                      <a:pt x="157" y="60"/>
                    </a:lnTo>
                    <a:lnTo>
                      <a:pt x="161" y="60"/>
                    </a:lnTo>
                    <a:lnTo>
                      <a:pt x="163" y="58"/>
                    </a:lnTo>
                    <a:lnTo>
                      <a:pt x="167" y="58"/>
                    </a:lnTo>
                    <a:lnTo>
                      <a:pt x="170" y="56"/>
                    </a:lnTo>
                    <a:lnTo>
                      <a:pt x="172" y="56"/>
                    </a:lnTo>
                    <a:lnTo>
                      <a:pt x="176" y="54"/>
                    </a:lnTo>
                    <a:lnTo>
                      <a:pt x="180" y="52"/>
                    </a:lnTo>
                    <a:lnTo>
                      <a:pt x="184" y="50"/>
                    </a:lnTo>
                    <a:lnTo>
                      <a:pt x="188" y="48"/>
                    </a:lnTo>
                    <a:lnTo>
                      <a:pt x="192" y="46"/>
                    </a:lnTo>
                    <a:lnTo>
                      <a:pt x="195" y="46"/>
                    </a:lnTo>
                    <a:lnTo>
                      <a:pt x="199" y="44"/>
                    </a:lnTo>
                    <a:lnTo>
                      <a:pt x="203" y="42"/>
                    </a:lnTo>
                    <a:lnTo>
                      <a:pt x="205" y="40"/>
                    </a:lnTo>
                    <a:lnTo>
                      <a:pt x="209" y="38"/>
                    </a:lnTo>
                    <a:lnTo>
                      <a:pt x="213" y="36"/>
                    </a:lnTo>
                    <a:lnTo>
                      <a:pt x="215" y="36"/>
                    </a:lnTo>
                    <a:lnTo>
                      <a:pt x="218" y="35"/>
                    </a:lnTo>
                    <a:lnTo>
                      <a:pt x="220" y="35"/>
                    </a:lnTo>
                    <a:lnTo>
                      <a:pt x="224" y="33"/>
                    </a:lnTo>
                    <a:lnTo>
                      <a:pt x="226" y="33"/>
                    </a:lnTo>
                    <a:lnTo>
                      <a:pt x="228" y="31"/>
                    </a:lnTo>
                    <a:lnTo>
                      <a:pt x="230" y="31"/>
                    </a:lnTo>
                    <a:lnTo>
                      <a:pt x="232" y="31"/>
                    </a:lnTo>
                    <a:lnTo>
                      <a:pt x="234" y="31"/>
                    </a:lnTo>
                    <a:lnTo>
                      <a:pt x="236" y="29"/>
                    </a:lnTo>
                    <a:lnTo>
                      <a:pt x="238" y="29"/>
                    </a:lnTo>
                    <a:lnTo>
                      <a:pt x="238" y="31"/>
                    </a:lnTo>
                    <a:lnTo>
                      <a:pt x="240" y="31"/>
                    </a:lnTo>
                    <a:lnTo>
                      <a:pt x="240" y="33"/>
                    </a:lnTo>
                    <a:lnTo>
                      <a:pt x="240" y="35"/>
                    </a:lnTo>
                    <a:lnTo>
                      <a:pt x="238" y="36"/>
                    </a:lnTo>
                    <a:lnTo>
                      <a:pt x="238" y="38"/>
                    </a:lnTo>
                    <a:lnTo>
                      <a:pt x="236" y="40"/>
                    </a:lnTo>
                    <a:lnTo>
                      <a:pt x="234" y="42"/>
                    </a:lnTo>
                    <a:lnTo>
                      <a:pt x="232" y="44"/>
                    </a:lnTo>
                    <a:lnTo>
                      <a:pt x="228" y="46"/>
                    </a:lnTo>
                    <a:lnTo>
                      <a:pt x="226" y="50"/>
                    </a:lnTo>
                    <a:lnTo>
                      <a:pt x="222" y="52"/>
                    </a:lnTo>
                    <a:lnTo>
                      <a:pt x="220" y="54"/>
                    </a:lnTo>
                    <a:lnTo>
                      <a:pt x="218" y="58"/>
                    </a:lnTo>
                    <a:lnTo>
                      <a:pt x="215" y="60"/>
                    </a:lnTo>
                    <a:lnTo>
                      <a:pt x="213" y="63"/>
                    </a:lnTo>
                    <a:lnTo>
                      <a:pt x="211" y="65"/>
                    </a:lnTo>
                    <a:lnTo>
                      <a:pt x="209" y="67"/>
                    </a:lnTo>
                    <a:lnTo>
                      <a:pt x="207" y="71"/>
                    </a:lnTo>
                    <a:lnTo>
                      <a:pt x="205" y="73"/>
                    </a:lnTo>
                    <a:lnTo>
                      <a:pt x="203" y="77"/>
                    </a:lnTo>
                    <a:lnTo>
                      <a:pt x="201" y="79"/>
                    </a:lnTo>
                    <a:lnTo>
                      <a:pt x="199" y="81"/>
                    </a:lnTo>
                    <a:lnTo>
                      <a:pt x="197" y="85"/>
                    </a:lnTo>
                    <a:lnTo>
                      <a:pt x="195" y="86"/>
                    </a:lnTo>
                    <a:lnTo>
                      <a:pt x="195" y="90"/>
                    </a:lnTo>
                    <a:lnTo>
                      <a:pt x="193" y="92"/>
                    </a:lnTo>
                    <a:lnTo>
                      <a:pt x="192" y="96"/>
                    </a:lnTo>
                    <a:lnTo>
                      <a:pt x="192" y="98"/>
                    </a:lnTo>
                    <a:lnTo>
                      <a:pt x="190" y="102"/>
                    </a:lnTo>
                    <a:lnTo>
                      <a:pt x="190" y="106"/>
                    </a:lnTo>
                    <a:lnTo>
                      <a:pt x="188" y="108"/>
                    </a:lnTo>
                    <a:lnTo>
                      <a:pt x="188" y="111"/>
                    </a:lnTo>
                    <a:lnTo>
                      <a:pt x="186" y="115"/>
                    </a:lnTo>
                    <a:lnTo>
                      <a:pt x="186" y="119"/>
                    </a:lnTo>
                    <a:lnTo>
                      <a:pt x="186" y="123"/>
                    </a:lnTo>
                    <a:lnTo>
                      <a:pt x="184" y="127"/>
                    </a:lnTo>
                    <a:lnTo>
                      <a:pt x="184" y="131"/>
                    </a:lnTo>
                    <a:lnTo>
                      <a:pt x="184" y="134"/>
                    </a:lnTo>
                    <a:lnTo>
                      <a:pt x="184" y="138"/>
                    </a:lnTo>
                    <a:lnTo>
                      <a:pt x="182" y="142"/>
                    </a:lnTo>
                    <a:lnTo>
                      <a:pt x="182" y="146"/>
                    </a:lnTo>
                    <a:lnTo>
                      <a:pt x="182" y="152"/>
                    </a:lnTo>
                    <a:lnTo>
                      <a:pt x="182" y="154"/>
                    </a:lnTo>
                    <a:lnTo>
                      <a:pt x="182" y="156"/>
                    </a:lnTo>
                    <a:lnTo>
                      <a:pt x="182" y="157"/>
                    </a:lnTo>
                    <a:lnTo>
                      <a:pt x="182" y="159"/>
                    </a:lnTo>
                    <a:lnTo>
                      <a:pt x="180" y="161"/>
                    </a:lnTo>
                    <a:lnTo>
                      <a:pt x="180" y="159"/>
                    </a:lnTo>
                    <a:lnTo>
                      <a:pt x="180" y="157"/>
                    </a:lnTo>
                    <a:lnTo>
                      <a:pt x="180" y="156"/>
                    </a:lnTo>
                    <a:lnTo>
                      <a:pt x="182" y="154"/>
                    </a:lnTo>
                    <a:lnTo>
                      <a:pt x="182" y="152"/>
                    </a:lnTo>
                    <a:lnTo>
                      <a:pt x="182" y="150"/>
                    </a:lnTo>
                    <a:lnTo>
                      <a:pt x="184" y="146"/>
                    </a:lnTo>
                    <a:lnTo>
                      <a:pt x="184" y="144"/>
                    </a:lnTo>
                    <a:lnTo>
                      <a:pt x="186" y="140"/>
                    </a:lnTo>
                    <a:lnTo>
                      <a:pt x="186" y="138"/>
                    </a:lnTo>
                    <a:lnTo>
                      <a:pt x="188" y="134"/>
                    </a:lnTo>
                    <a:lnTo>
                      <a:pt x="190" y="131"/>
                    </a:lnTo>
                    <a:lnTo>
                      <a:pt x="192" y="127"/>
                    </a:lnTo>
                    <a:lnTo>
                      <a:pt x="193" y="123"/>
                    </a:lnTo>
                    <a:lnTo>
                      <a:pt x="195" y="119"/>
                    </a:lnTo>
                    <a:lnTo>
                      <a:pt x="197" y="113"/>
                    </a:lnTo>
                    <a:lnTo>
                      <a:pt x="201" y="109"/>
                    </a:lnTo>
                    <a:lnTo>
                      <a:pt x="203" y="104"/>
                    </a:lnTo>
                    <a:lnTo>
                      <a:pt x="207" y="98"/>
                    </a:lnTo>
                    <a:lnTo>
                      <a:pt x="209" y="94"/>
                    </a:lnTo>
                    <a:lnTo>
                      <a:pt x="213" y="88"/>
                    </a:lnTo>
                    <a:lnTo>
                      <a:pt x="217" y="85"/>
                    </a:lnTo>
                    <a:lnTo>
                      <a:pt x="220" y="81"/>
                    </a:lnTo>
                    <a:lnTo>
                      <a:pt x="224" y="77"/>
                    </a:lnTo>
                    <a:lnTo>
                      <a:pt x="228" y="75"/>
                    </a:lnTo>
                    <a:lnTo>
                      <a:pt x="232" y="71"/>
                    </a:lnTo>
                    <a:lnTo>
                      <a:pt x="236" y="69"/>
                    </a:lnTo>
                    <a:lnTo>
                      <a:pt x="240" y="67"/>
                    </a:lnTo>
                    <a:lnTo>
                      <a:pt x="243" y="65"/>
                    </a:lnTo>
                    <a:lnTo>
                      <a:pt x="247" y="63"/>
                    </a:lnTo>
                    <a:lnTo>
                      <a:pt x="251" y="61"/>
                    </a:lnTo>
                    <a:lnTo>
                      <a:pt x="255" y="60"/>
                    </a:lnTo>
                    <a:lnTo>
                      <a:pt x="257" y="60"/>
                    </a:lnTo>
                    <a:lnTo>
                      <a:pt x="261" y="58"/>
                    </a:lnTo>
                    <a:lnTo>
                      <a:pt x="264" y="58"/>
                    </a:lnTo>
                    <a:lnTo>
                      <a:pt x="268" y="58"/>
                    </a:lnTo>
                    <a:lnTo>
                      <a:pt x="272" y="58"/>
                    </a:lnTo>
                    <a:lnTo>
                      <a:pt x="276" y="58"/>
                    </a:lnTo>
                    <a:lnTo>
                      <a:pt x="278" y="58"/>
                    </a:lnTo>
                    <a:lnTo>
                      <a:pt x="282" y="58"/>
                    </a:lnTo>
                    <a:lnTo>
                      <a:pt x="284" y="58"/>
                    </a:lnTo>
                    <a:lnTo>
                      <a:pt x="288" y="58"/>
                    </a:lnTo>
                    <a:lnTo>
                      <a:pt x="289" y="58"/>
                    </a:lnTo>
                    <a:lnTo>
                      <a:pt x="293" y="58"/>
                    </a:lnTo>
                    <a:lnTo>
                      <a:pt x="295" y="60"/>
                    </a:lnTo>
                    <a:lnTo>
                      <a:pt x="297" y="60"/>
                    </a:lnTo>
                    <a:lnTo>
                      <a:pt x="299" y="60"/>
                    </a:lnTo>
                    <a:lnTo>
                      <a:pt x="301" y="60"/>
                    </a:lnTo>
                    <a:lnTo>
                      <a:pt x="303" y="61"/>
                    </a:lnTo>
                    <a:lnTo>
                      <a:pt x="305" y="61"/>
                    </a:lnTo>
                    <a:lnTo>
                      <a:pt x="307" y="61"/>
                    </a:lnTo>
                    <a:lnTo>
                      <a:pt x="309" y="61"/>
                    </a:lnTo>
                    <a:lnTo>
                      <a:pt x="311" y="63"/>
                    </a:lnTo>
                    <a:lnTo>
                      <a:pt x="312" y="63"/>
                    </a:lnTo>
                    <a:lnTo>
                      <a:pt x="312" y="65"/>
                    </a:lnTo>
                    <a:lnTo>
                      <a:pt x="312" y="67"/>
                    </a:lnTo>
                    <a:lnTo>
                      <a:pt x="314" y="69"/>
                    </a:lnTo>
                    <a:lnTo>
                      <a:pt x="314" y="71"/>
                    </a:lnTo>
                    <a:lnTo>
                      <a:pt x="314" y="73"/>
                    </a:lnTo>
                    <a:lnTo>
                      <a:pt x="312" y="73"/>
                    </a:lnTo>
                    <a:lnTo>
                      <a:pt x="312" y="75"/>
                    </a:lnTo>
                    <a:lnTo>
                      <a:pt x="312" y="77"/>
                    </a:lnTo>
                    <a:lnTo>
                      <a:pt x="312" y="79"/>
                    </a:lnTo>
                    <a:lnTo>
                      <a:pt x="311" y="83"/>
                    </a:lnTo>
                    <a:lnTo>
                      <a:pt x="311" y="85"/>
                    </a:lnTo>
                    <a:lnTo>
                      <a:pt x="311" y="86"/>
                    </a:lnTo>
                    <a:lnTo>
                      <a:pt x="309" y="90"/>
                    </a:lnTo>
                    <a:lnTo>
                      <a:pt x="307" y="92"/>
                    </a:lnTo>
                    <a:lnTo>
                      <a:pt x="305" y="96"/>
                    </a:lnTo>
                    <a:lnTo>
                      <a:pt x="305" y="98"/>
                    </a:lnTo>
                    <a:lnTo>
                      <a:pt x="303" y="102"/>
                    </a:lnTo>
                    <a:lnTo>
                      <a:pt x="301" y="106"/>
                    </a:lnTo>
                    <a:lnTo>
                      <a:pt x="299" y="108"/>
                    </a:lnTo>
                    <a:lnTo>
                      <a:pt x="299" y="109"/>
                    </a:lnTo>
                    <a:lnTo>
                      <a:pt x="297" y="111"/>
                    </a:lnTo>
                    <a:lnTo>
                      <a:pt x="297" y="113"/>
                    </a:lnTo>
                    <a:lnTo>
                      <a:pt x="297" y="111"/>
                    </a:lnTo>
                    <a:lnTo>
                      <a:pt x="299" y="111"/>
                    </a:lnTo>
                    <a:lnTo>
                      <a:pt x="299" y="109"/>
                    </a:lnTo>
                    <a:lnTo>
                      <a:pt x="301" y="108"/>
                    </a:lnTo>
                    <a:lnTo>
                      <a:pt x="303" y="106"/>
                    </a:lnTo>
                    <a:lnTo>
                      <a:pt x="305" y="104"/>
                    </a:lnTo>
                    <a:lnTo>
                      <a:pt x="307" y="102"/>
                    </a:lnTo>
                    <a:lnTo>
                      <a:pt x="307" y="100"/>
                    </a:lnTo>
                    <a:lnTo>
                      <a:pt x="309" y="98"/>
                    </a:lnTo>
                    <a:lnTo>
                      <a:pt x="311" y="98"/>
                    </a:lnTo>
                    <a:lnTo>
                      <a:pt x="312" y="96"/>
                    </a:lnTo>
                    <a:lnTo>
                      <a:pt x="314" y="94"/>
                    </a:lnTo>
                    <a:lnTo>
                      <a:pt x="316" y="92"/>
                    </a:lnTo>
                    <a:lnTo>
                      <a:pt x="318" y="90"/>
                    </a:lnTo>
                    <a:lnTo>
                      <a:pt x="320" y="88"/>
                    </a:lnTo>
                    <a:lnTo>
                      <a:pt x="322" y="86"/>
                    </a:lnTo>
                    <a:lnTo>
                      <a:pt x="324" y="85"/>
                    </a:lnTo>
                    <a:lnTo>
                      <a:pt x="326" y="83"/>
                    </a:lnTo>
                    <a:lnTo>
                      <a:pt x="328" y="83"/>
                    </a:lnTo>
                    <a:lnTo>
                      <a:pt x="330" y="81"/>
                    </a:lnTo>
                    <a:lnTo>
                      <a:pt x="334" y="81"/>
                    </a:lnTo>
                    <a:lnTo>
                      <a:pt x="335" y="79"/>
                    </a:lnTo>
                    <a:lnTo>
                      <a:pt x="341" y="77"/>
                    </a:lnTo>
                    <a:lnTo>
                      <a:pt x="347" y="75"/>
                    </a:lnTo>
                    <a:lnTo>
                      <a:pt x="351" y="75"/>
                    </a:lnTo>
                    <a:lnTo>
                      <a:pt x="355" y="75"/>
                    </a:lnTo>
                    <a:lnTo>
                      <a:pt x="359" y="73"/>
                    </a:lnTo>
                    <a:lnTo>
                      <a:pt x="362" y="75"/>
                    </a:lnTo>
                    <a:lnTo>
                      <a:pt x="364" y="75"/>
                    </a:lnTo>
                    <a:lnTo>
                      <a:pt x="366" y="77"/>
                    </a:lnTo>
                    <a:lnTo>
                      <a:pt x="368" y="77"/>
                    </a:lnTo>
                    <a:lnTo>
                      <a:pt x="368" y="79"/>
                    </a:lnTo>
                    <a:lnTo>
                      <a:pt x="368" y="83"/>
                    </a:lnTo>
                    <a:lnTo>
                      <a:pt x="370" y="85"/>
                    </a:lnTo>
                    <a:lnTo>
                      <a:pt x="370" y="86"/>
                    </a:lnTo>
                    <a:lnTo>
                      <a:pt x="368" y="90"/>
                    </a:lnTo>
                    <a:lnTo>
                      <a:pt x="368" y="92"/>
                    </a:lnTo>
                    <a:lnTo>
                      <a:pt x="366" y="96"/>
                    </a:lnTo>
                    <a:lnTo>
                      <a:pt x="366" y="100"/>
                    </a:lnTo>
                    <a:lnTo>
                      <a:pt x="364" y="104"/>
                    </a:lnTo>
                    <a:lnTo>
                      <a:pt x="364" y="108"/>
                    </a:lnTo>
                    <a:lnTo>
                      <a:pt x="362" y="111"/>
                    </a:lnTo>
                    <a:lnTo>
                      <a:pt x="360" y="115"/>
                    </a:lnTo>
                    <a:lnTo>
                      <a:pt x="359" y="119"/>
                    </a:lnTo>
                    <a:lnTo>
                      <a:pt x="357" y="123"/>
                    </a:lnTo>
                    <a:lnTo>
                      <a:pt x="357" y="127"/>
                    </a:lnTo>
                    <a:lnTo>
                      <a:pt x="355" y="131"/>
                    </a:lnTo>
                    <a:lnTo>
                      <a:pt x="353" y="134"/>
                    </a:lnTo>
                    <a:lnTo>
                      <a:pt x="353" y="138"/>
                    </a:lnTo>
                    <a:lnTo>
                      <a:pt x="351" y="142"/>
                    </a:lnTo>
                    <a:lnTo>
                      <a:pt x="351" y="146"/>
                    </a:lnTo>
                    <a:lnTo>
                      <a:pt x="351" y="148"/>
                    </a:lnTo>
                    <a:lnTo>
                      <a:pt x="349" y="152"/>
                    </a:lnTo>
                    <a:lnTo>
                      <a:pt x="349" y="156"/>
                    </a:lnTo>
                    <a:lnTo>
                      <a:pt x="351" y="157"/>
                    </a:lnTo>
                    <a:lnTo>
                      <a:pt x="351" y="159"/>
                    </a:lnTo>
                    <a:lnTo>
                      <a:pt x="351" y="163"/>
                    </a:lnTo>
                    <a:lnTo>
                      <a:pt x="351" y="165"/>
                    </a:lnTo>
                    <a:lnTo>
                      <a:pt x="351" y="167"/>
                    </a:lnTo>
                    <a:lnTo>
                      <a:pt x="351" y="169"/>
                    </a:lnTo>
                    <a:lnTo>
                      <a:pt x="351" y="171"/>
                    </a:lnTo>
                    <a:lnTo>
                      <a:pt x="351" y="173"/>
                    </a:lnTo>
                    <a:lnTo>
                      <a:pt x="351" y="175"/>
                    </a:lnTo>
                    <a:lnTo>
                      <a:pt x="351" y="177"/>
                    </a:lnTo>
                    <a:lnTo>
                      <a:pt x="351" y="179"/>
                    </a:lnTo>
                    <a:lnTo>
                      <a:pt x="351" y="181"/>
                    </a:lnTo>
                    <a:lnTo>
                      <a:pt x="351" y="182"/>
                    </a:lnTo>
                    <a:lnTo>
                      <a:pt x="351" y="184"/>
                    </a:lnTo>
                    <a:lnTo>
                      <a:pt x="351" y="186"/>
                    </a:lnTo>
                    <a:lnTo>
                      <a:pt x="353" y="188"/>
                    </a:lnTo>
                    <a:lnTo>
                      <a:pt x="353" y="190"/>
                    </a:lnTo>
                    <a:lnTo>
                      <a:pt x="353" y="192"/>
                    </a:lnTo>
                    <a:lnTo>
                      <a:pt x="353" y="194"/>
                    </a:lnTo>
                    <a:lnTo>
                      <a:pt x="353" y="196"/>
                    </a:lnTo>
                    <a:lnTo>
                      <a:pt x="353" y="198"/>
                    </a:lnTo>
                    <a:lnTo>
                      <a:pt x="355" y="198"/>
                    </a:lnTo>
                    <a:lnTo>
                      <a:pt x="355" y="200"/>
                    </a:lnTo>
                    <a:lnTo>
                      <a:pt x="355" y="202"/>
                    </a:lnTo>
                    <a:lnTo>
                      <a:pt x="357" y="204"/>
                    </a:lnTo>
                    <a:lnTo>
                      <a:pt x="359" y="205"/>
                    </a:lnTo>
                    <a:lnTo>
                      <a:pt x="359" y="207"/>
                    </a:lnTo>
                    <a:lnTo>
                      <a:pt x="360" y="207"/>
                    </a:lnTo>
                    <a:lnTo>
                      <a:pt x="360" y="205"/>
                    </a:lnTo>
                    <a:lnTo>
                      <a:pt x="362" y="205"/>
                    </a:lnTo>
                    <a:lnTo>
                      <a:pt x="362" y="202"/>
                    </a:lnTo>
                    <a:lnTo>
                      <a:pt x="364" y="200"/>
                    </a:lnTo>
                    <a:lnTo>
                      <a:pt x="364" y="196"/>
                    </a:lnTo>
                    <a:lnTo>
                      <a:pt x="364" y="194"/>
                    </a:lnTo>
                    <a:lnTo>
                      <a:pt x="364" y="188"/>
                    </a:lnTo>
                    <a:lnTo>
                      <a:pt x="366" y="184"/>
                    </a:lnTo>
                    <a:lnTo>
                      <a:pt x="366" y="181"/>
                    </a:lnTo>
                    <a:lnTo>
                      <a:pt x="366" y="175"/>
                    </a:lnTo>
                    <a:lnTo>
                      <a:pt x="366" y="169"/>
                    </a:lnTo>
                    <a:lnTo>
                      <a:pt x="366" y="165"/>
                    </a:lnTo>
                    <a:lnTo>
                      <a:pt x="366" y="159"/>
                    </a:lnTo>
                    <a:lnTo>
                      <a:pt x="366" y="154"/>
                    </a:lnTo>
                    <a:lnTo>
                      <a:pt x="366" y="150"/>
                    </a:lnTo>
                    <a:lnTo>
                      <a:pt x="368" y="144"/>
                    </a:lnTo>
                    <a:lnTo>
                      <a:pt x="368" y="140"/>
                    </a:lnTo>
                    <a:lnTo>
                      <a:pt x="368" y="134"/>
                    </a:lnTo>
                    <a:lnTo>
                      <a:pt x="368" y="131"/>
                    </a:lnTo>
                    <a:lnTo>
                      <a:pt x="368" y="127"/>
                    </a:lnTo>
                    <a:lnTo>
                      <a:pt x="368" y="123"/>
                    </a:lnTo>
                    <a:lnTo>
                      <a:pt x="370" y="121"/>
                    </a:lnTo>
                    <a:lnTo>
                      <a:pt x="370" y="119"/>
                    </a:lnTo>
                    <a:lnTo>
                      <a:pt x="370" y="117"/>
                    </a:lnTo>
                    <a:lnTo>
                      <a:pt x="372" y="115"/>
                    </a:lnTo>
                    <a:lnTo>
                      <a:pt x="374" y="117"/>
                    </a:lnTo>
                    <a:lnTo>
                      <a:pt x="376" y="121"/>
                    </a:lnTo>
                    <a:lnTo>
                      <a:pt x="378" y="123"/>
                    </a:lnTo>
                    <a:lnTo>
                      <a:pt x="378" y="125"/>
                    </a:lnTo>
                    <a:lnTo>
                      <a:pt x="380" y="129"/>
                    </a:lnTo>
                    <a:lnTo>
                      <a:pt x="382" y="131"/>
                    </a:lnTo>
                    <a:lnTo>
                      <a:pt x="382" y="133"/>
                    </a:lnTo>
                    <a:lnTo>
                      <a:pt x="383" y="136"/>
                    </a:lnTo>
                    <a:lnTo>
                      <a:pt x="385" y="138"/>
                    </a:lnTo>
                    <a:lnTo>
                      <a:pt x="385" y="140"/>
                    </a:lnTo>
                    <a:lnTo>
                      <a:pt x="387" y="142"/>
                    </a:lnTo>
                    <a:lnTo>
                      <a:pt x="389" y="144"/>
                    </a:lnTo>
                    <a:lnTo>
                      <a:pt x="389" y="146"/>
                    </a:lnTo>
                    <a:lnTo>
                      <a:pt x="391" y="146"/>
                    </a:lnTo>
                    <a:lnTo>
                      <a:pt x="393" y="148"/>
                    </a:lnTo>
                    <a:lnTo>
                      <a:pt x="393" y="150"/>
                    </a:lnTo>
                    <a:lnTo>
                      <a:pt x="395" y="150"/>
                    </a:lnTo>
                    <a:lnTo>
                      <a:pt x="397" y="150"/>
                    </a:lnTo>
                    <a:lnTo>
                      <a:pt x="397" y="152"/>
                    </a:lnTo>
                    <a:lnTo>
                      <a:pt x="399" y="152"/>
                    </a:lnTo>
                    <a:lnTo>
                      <a:pt x="401" y="152"/>
                    </a:lnTo>
                    <a:lnTo>
                      <a:pt x="403" y="152"/>
                    </a:lnTo>
                    <a:lnTo>
                      <a:pt x="403" y="150"/>
                    </a:lnTo>
                    <a:lnTo>
                      <a:pt x="405" y="150"/>
                    </a:lnTo>
                    <a:lnTo>
                      <a:pt x="406" y="148"/>
                    </a:lnTo>
                    <a:lnTo>
                      <a:pt x="408" y="146"/>
                    </a:lnTo>
                    <a:lnTo>
                      <a:pt x="408" y="144"/>
                    </a:lnTo>
                    <a:lnTo>
                      <a:pt x="410" y="142"/>
                    </a:lnTo>
                    <a:lnTo>
                      <a:pt x="410" y="138"/>
                    </a:lnTo>
                    <a:lnTo>
                      <a:pt x="412" y="136"/>
                    </a:lnTo>
                    <a:lnTo>
                      <a:pt x="412" y="133"/>
                    </a:lnTo>
                    <a:lnTo>
                      <a:pt x="414" y="131"/>
                    </a:lnTo>
                    <a:lnTo>
                      <a:pt x="414" y="127"/>
                    </a:lnTo>
                    <a:lnTo>
                      <a:pt x="416" y="123"/>
                    </a:lnTo>
                    <a:lnTo>
                      <a:pt x="418" y="119"/>
                    </a:lnTo>
                    <a:lnTo>
                      <a:pt x="420" y="117"/>
                    </a:lnTo>
                    <a:lnTo>
                      <a:pt x="420" y="113"/>
                    </a:lnTo>
                    <a:lnTo>
                      <a:pt x="422" y="111"/>
                    </a:lnTo>
                    <a:lnTo>
                      <a:pt x="424" y="109"/>
                    </a:lnTo>
                    <a:lnTo>
                      <a:pt x="428" y="108"/>
                    </a:lnTo>
                    <a:lnTo>
                      <a:pt x="430" y="106"/>
                    </a:lnTo>
                    <a:lnTo>
                      <a:pt x="431" y="104"/>
                    </a:lnTo>
                    <a:lnTo>
                      <a:pt x="433" y="102"/>
                    </a:lnTo>
                    <a:lnTo>
                      <a:pt x="437" y="100"/>
                    </a:lnTo>
                    <a:lnTo>
                      <a:pt x="439" y="98"/>
                    </a:lnTo>
                    <a:lnTo>
                      <a:pt x="441" y="98"/>
                    </a:lnTo>
                    <a:lnTo>
                      <a:pt x="445" y="96"/>
                    </a:lnTo>
                    <a:lnTo>
                      <a:pt x="447" y="96"/>
                    </a:lnTo>
                    <a:lnTo>
                      <a:pt x="449" y="94"/>
                    </a:lnTo>
                    <a:lnTo>
                      <a:pt x="453" y="94"/>
                    </a:lnTo>
                    <a:lnTo>
                      <a:pt x="454" y="94"/>
                    </a:lnTo>
                    <a:lnTo>
                      <a:pt x="456" y="94"/>
                    </a:lnTo>
                    <a:lnTo>
                      <a:pt x="460" y="94"/>
                    </a:lnTo>
                    <a:lnTo>
                      <a:pt x="462" y="94"/>
                    </a:lnTo>
                    <a:lnTo>
                      <a:pt x="464" y="96"/>
                    </a:lnTo>
                    <a:lnTo>
                      <a:pt x="466" y="96"/>
                    </a:lnTo>
                    <a:lnTo>
                      <a:pt x="468" y="98"/>
                    </a:lnTo>
                    <a:lnTo>
                      <a:pt x="470" y="98"/>
                    </a:lnTo>
                    <a:lnTo>
                      <a:pt x="472" y="100"/>
                    </a:lnTo>
                    <a:lnTo>
                      <a:pt x="474" y="102"/>
                    </a:lnTo>
                    <a:lnTo>
                      <a:pt x="476" y="104"/>
                    </a:lnTo>
                    <a:lnTo>
                      <a:pt x="476" y="106"/>
                    </a:lnTo>
                    <a:lnTo>
                      <a:pt x="477" y="108"/>
                    </a:lnTo>
                    <a:lnTo>
                      <a:pt x="477" y="111"/>
                    </a:lnTo>
                    <a:lnTo>
                      <a:pt x="479" y="113"/>
                    </a:lnTo>
                    <a:lnTo>
                      <a:pt x="479" y="115"/>
                    </a:lnTo>
                    <a:lnTo>
                      <a:pt x="481" y="119"/>
                    </a:lnTo>
                    <a:lnTo>
                      <a:pt x="481" y="121"/>
                    </a:lnTo>
                    <a:lnTo>
                      <a:pt x="481" y="123"/>
                    </a:lnTo>
                    <a:lnTo>
                      <a:pt x="483" y="125"/>
                    </a:lnTo>
                    <a:lnTo>
                      <a:pt x="483" y="127"/>
                    </a:lnTo>
                    <a:lnTo>
                      <a:pt x="485" y="129"/>
                    </a:lnTo>
                    <a:lnTo>
                      <a:pt x="485" y="131"/>
                    </a:lnTo>
                    <a:lnTo>
                      <a:pt x="487" y="133"/>
                    </a:lnTo>
                    <a:lnTo>
                      <a:pt x="487" y="134"/>
                    </a:lnTo>
                    <a:lnTo>
                      <a:pt x="489" y="136"/>
                    </a:lnTo>
                    <a:lnTo>
                      <a:pt x="489" y="138"/>
                    </a:lnTo>
                    <a:lnTo>
                      <a:pt x="491" y="140"/>
                    </a:lnTo>
                    <a:lnTo>
                      <a:pt x="491" y="142"/>
                    </a:lnTo>
                    <a:lnTo>
                      <a:pt x="493" y="144"/>
                    </a:lnTo>
                    <a:lnTo>
                      <a:pt x="493" y="146"/>
                    </a:lnTo>
                    <a:lnTo>
                      <a:pt x="495" y="148"/>
                    </a:lnTo>
                    <a:lnTo>
                      <a:pt x="495" y="150"/>
                    </a:lnTo>
                    <a:lnTo>
                      <a:pt x="497" y="152"/>
                    </a:lnTo>
                    <a:lnTo>
                      <a:pt x="497" y="154"/>
                    </a:lnTo>
                    <a:lnTo>
                      <a:pt x="499" y="156"/>
                    </a:lnTo>
                    <a:lnTo>
                      <a:pt x="499" y="157"/>
                    </a:lnTo>
                    <a:lnTo>
                      <a:pt x="501" y="159"/>
                    </a:lnTo>
                    <a:lnTo>
                      <a:pt x="501" y="161"/>
                    </a:lnTo>
                    <a:lnTo>
                      <a:pt x="502" y="163"/>
                    </a:lnTo>
                    <a:lnTo>
                      <a:pt x="502" y="167"/>
                    </a:lnTo>
                    <a:lnTo>
                      <a:pt x="504" y="169"/>
                    </a:lnTo>
                    <a:lnTo>
                      <a:pt x="504" y="171"/>
                    </a:lnTo>
                    <a:lnTo>
                      <a:pt x="506" y="175"/>
                    </a:lnTo>
                    <a:lnTo>
                      <a:pt x="506" y="177"/>
                    </a:lnTo>
                    <a:lnTo>
                      <a:pt x="508" y="179"/>
                    </a:lnTo>
                    <a:lnTo>
                      <a:pt x="510" y="182"/>
                    </a:lnTo>
                    <a:lnTo>
                      <a:pt x="510" y="184"/>
                    </a:lnTo>
                    <a:lnTo>
                      <a:pt x="512" y="188"/>
                    </a:lnTo>
                    <a:lnTo>
                      <a:pt x="512" y="190"/>
                    </a:lnTo>
                    <a:lnTo>
                      <a:pt x="514" y="192"/>
                    </a:lnTo>
                    <a:lnTo>
                      <a:pt x="514" y="194"/>
                    </a:lnTo>
                    <a:lnTo>
                      <a:pt x="514" y="196"/>
                    </a:lnTo>
                    <a:lnTo>
                      <a:pt x="516" y="198"/>
                    </a:lnTo>
                    <a:lnTo>
                      <a:pt x="516" y="200"/>
                    </a:lnTo>
                    <a:lnTo>
                      <a:pt x="518" y="200"/>
                    </a:lnTo>
                    <a:lnTo>
                      <a:pt x="518" y="202"/>
                    </a:lnTo>
                    <a:lnTo>
                      <a:pt x="520" y="202"/>
                    </a:lnTo>
                    <a:lnTo>
                      <a:pt x="522" y="202"/>
                    </a:lnTo>
                    <a:lnTo>
                      <a:pt x="522" y="200"/>
                    </a:lnTo>
                    <a:lnTo>
                      <a:pt x="522" y="198"/>
                    </a:lnTo>
                    <a:lnTo>
                      <a:pt x="522" y="196"/>
                    </a:lnTo>
                    <a:lnTo>
                      <a:pt x="522" y="194"/>
                    </a:lnTo>
                    <a:lnTo>
                      <a:pt x="522" y="192"/>
                    </a:lnTo>
                    <a:lnTo>
                      <a:pt x="522" y="190"/>
                    </a:lnTo>
                    <a:lnTo>
                      <a:pt x="522" y="186"/>
                    </a:lnTo>
                    <a:lnTo>
                      <a:pt x="522" y="182"/>
                    </a:lnTo>
                    <a:lnTo>
                      <a:pt x="520" y="179"/>
                    </a:lnTo>
                    <a:lnTo>
                      <a:pt x="520" y="175"/>
                    </a:lnTo>
                    <a:lnTo>
                      <a:pt x="520" y="171"/>
                    </a:lnTo>
                    <a:lnTo>
                      <a:pt x="518" y="165"/>
                    </a:lnTo>
                    <a:lnTo>
                      <a:pt x="518" y="159"/>
                    </a:lnTo>
                    <a:lnTo>
                      <a:pt x="518" y="156"/>
                    </a:lnTo>
                    <a:lnTo>
                      <a:pt x="516" y="150"/>
                    </a:lnTo>
                    <a:lnTo>
                      <a:pt x="516" y="144"/>
                    </a:lnTo>
                    <a:lnTo>
                      <a:pt x="514" y="138"/>
                    </a:lnTo>
                    <a:lnTo>
                      <a:pt x="514" y="134"/>
                    </a:lnTo>
                    <a:lnTo>
                      <a:pt x="512" y="131"/>
                    </a:lnTo>
                    <a:lnTo>
                      <a:pt x="512" y="127"/>
                    </a:lnTo>
                    <a:lnTo>
                      <a:pt x="512" y="123"/>
                    </a:lnTo>
                    <a:lnTo>
                      <a:pt x="512" y="119"/>
                    </a:lnTo>
                    <a:lnTo>
                      <a:pt x="510" y="115"/>
                    </a:lnTo>
                    <a:lnTo>
                      <a:pt x="510" y="113"/>
                    </a:lnTo>
                    <a:lnTo>
                      <a:pt x="510" y="109"/>
                    </a:lnTo>
                    <a:lnTo>
                      <a:pt x="510" y="108"/>
                    </a:lnTo>
                    <a:lnTo>
                      <a:pt x="510" y="104"/>
                    </a:lnTo>
                    <a:lnTo>
                      <a:pt x="510" y="102"/>
                    </a:lnTo>
                    <a:lnTo>
                      <a:pt x="510" y="100"/>
                    </a:lnTo>
                    <a:lnTo>
                      <a:pt x="510" y="98"/>
                    </a:lnTo>
                    <a:lnTo>
                      <a:pt x="508" y="96"/>
                    </a:lnTo>
                    <a:lnTo>
                      <a:pt x="508" y="94"/>
                    </a:lnTo>
                    <a:lnTo>
                      <a:pt x="508" y="92"/>
                    </a:lnTo>
                    <a:lnTo>
                      <a:pt x="508" y="90"/>
                    </a:lnTo>
                    <a:lnTo>
                      <a:pt x="508" y="88"/>
                    </a:lnTo>
                    <a:lnTo>
                      <a:pt x="506" y="86"/>
                    </a:lnTo>
                    <a:lnTo>
                      <a:pt x="506" y="85"/>
                    </a:lnTo>
                    <a:lnTo>
                      <a:pt x="504" y="83"/>
                    </a:lnTo>
                    <a:lnTo>
                      <a:pt x="504" y="81"/>
                    </a:lnTo>
                    <a:lnTo>
                      <a:pt x="502" y="79"/>
                    </a:lnTo>
                    <a:lnTo>
                      <a:pt x="502" y="77"/>
                    </a:lnTo>
                    <a:lnTo>
                      <a:pt x="501" y="75"/>
                    </a:lnTo>
                    <a:lnTo>
                      <a:pt x="501" y="73"/>
                    </a:lnTo>
                    <a:lnTo>
                      <a:pt x="499" y="71"/>
                    </a:lnTo>
                    <a:lnTo>
                      <a:pt x="497" y="69"/>
                    </a:lnTo>
                    <a:lnTo>
                      <a:pt x="495" y="67"/>
                    </a:lnTo>
                    <a:lnTo>
                      <a:pt x="495" y="65"/>
                    </a:lnTo>
                    <a:lnTo>
                      <a:pt x="493" y="63"/>
                    </a:lnTo>
                    <a:lnTo>
                      <a:pt x="491" y="61"/>
                    </a:lnTo>
                    <a:lnTo>
                      <a:pt x="491" y="60"/>
                    </a:lnTo>
                    <a:lnTo>
                      <a:pt x="489" y="60"/>
                    </a:lnTo>
                    <a:lnTo>
                      <a:pt x="489" y="58"/>
                    </a:lnTo>
                    <a:lnTo>
                      <a:pt x="487" y="56"/>
                    </a:lnTo>
                    <a:lnTo>
                      <a:pt x="485" y="56"/>
                    </a:lnTo>
                    <a:lnTo>
                      <a:pt x="485" y="54"/>
                    </a:lnTo>
                    <a:lnTo>
                      <a:pt x="483" y="52"/>
                    </a:lnTo>
                    <a:lnTo>
                      <a:pt x="483" y="50"/>
                    </a:lnTo>
                    <a:lnTo>
                      <a:pt x="481" y="50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0C6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71" name="Freeform 947"/>
              <p:cNvSpPr>
                <a:spLocks noChangeAspect="1"/>
              </p:cNvSpPr>
              <p:nvPr/>
            </p:nvSpPr>
            <p:spPr bwMode="auto">
              <a:xfrm>
                <a:off x="1301" y="3486"/>
                <a:ext cx="913" cy="479"/>
              </a:xfrm>
              <a:custGeom>
                <a:avLst/>
                <a:gdLst>
                  <a:gd name="T0" fmla="*/ 39 w 1203"/>
                  <a:gd name="T1" fmla="*/ 4 h 684"/>
                  <a:gd name="T2" fmla="*/ 41 w 1203"/>
                  <a:gd name="T3" fmla="*/ 3 h 684"/>
                  <a:gd name="T4" fmla="*/ 42 w 1203"/>
                  <a:gd name="T5" fmla="*/ 1 h 684"/>
                  <a:gd name="T6" fmla="*/ 43 w 1203"/>
                  <a:gd name="T7" fmla="*/ 2 h 684"/>
                  <a:gd name="T8" fmla="*/ 43 w 1203"/>
                  <a:gd name="T9" fmla="*/ 4 h 684"/>
                  <a:gd name="T10" fmla="*/ 41 w 1203"/>
                  <a:gd name="T11" fmla="*/ 5 h 684"/>
                  <a:gd name="T12" fmla="*/ 40 w 1203"/>
                  <a:gd name="T13" fmla="*/ 6 h 684"/>
                  <a:gd name="T14" fmla="*/ 41 w 1203"/>
                  <a:gd name="T15" fmla="*/ 9 h 684"/>
                  <a:gd name="T16" fmla="*/ 39 w 1203"/>
                  <a:gd name="T17" fmla="*/ 9 h 684"/>
                  <a:gd name="T18" fmla="*/ 36 w 1203"/>
                  <a:gd name="T19" fmla="*/ 9 h 684"/>
                  <a:gd name="T20" fmla="*/ 34 w 1203"/>
                  <a:gd name="T21" fmla="*/ 9 h 684"/>
                  <a:gd name="T22" fmla="*/ 33 w 1203"/>
                  <a:gd name="T23" fmla="*/ 9 h 684"/>
                  <a:gd name="T24" fmla="*/ 30 w 1203"/>
                  <a:gd name="T25" fmla="*/ 9 h 684"/>
                  <a:gd name="T26" fmla="*/ 29 w 1203"/>
                  <a:gd name="T27" fmla="*/ 9 h 684"/>
                  <a:gd name="T28" fmla="*/ 27 w 1203"/>
                  <a:gd name="T29" fmla="*/ 9 h 684"/>
                  <a:gd name="T30" fmla="*/ 25 w 1203"/>
                  <a:gd name="T31" fmla="*/ 8 h 684"/>
                  <a:gd name="T32" fmla="*/ 21 w 1203"/>
                  <a:gd name="T33" fmla="*/ 9 h 684"/>
                  <a:gd name="T34" fmla="*/ 19 w 1203"/>
                  <a:gd name="T35" fmla="*/ 9 h 684"/>
                  <a:gd name="T36" fmla="*/ 17 w 1203"/>
                  <a:gd name="T37" fmla="*/ 9 h 684"/>
                  <a:gd name="T38" fmla="*/ 14 w 1203"/>
                  <a:gd name="T39" fmla="*/ 9 h 684"/>
                  <a:gd name="T40" fmla="*/ 10 w 1203"/>
                  <a:gd name="T41" fmla="*/ 9 h 684"/>
                  <a:gd name="T42" fmla="*/ 8 w 1203"/>
                  <a:gd name="T43" fmla="*/ 9 h 684"/>
                  <a:gd name="T44" fmla="*/ 6 w 1203"/>
                  <a:gd name="T45" fmla="*/ 10 h 684"/>
                  <a:gd name="T46" fmla="*/ 3 w 1203"/>
                  <a:gd name="T47" fmla="*/ 9 h 684"/>
                  <a:gd name="T48" fmla="*/ 2 w 1203"/>
                  <a:gd name="T49" fmla="*/ 9 h 684"/>
                  <a:gd name="T50" fmla="*/ 2 w 1203"/>
                  <a:gd name="T51" fmla="*/ 7 h 684"/>
                  <a:gd name="T52" fmla="*/ 2 w 1203"/>
                  <a:gd name="T53" fmla="*/ 6 h 684"/>
                  <a:gd name="T54" fmla="*/ 2 w 1203"/>
                  <a:gd name="T55" fmla="*/ 4 h 684"/>
                  <a:gd name="T56" fmla="*/ 3 w 1203"/>
                  <a:gd name="T57" fmla="*/ 5 h 684"/>
                  <a:gd name="T58" fmla="*/ 4 w 1203"/>
                  <a:gd name="T59" fmla="*/ 6 h 684"/>
                  <a:gd name="T60" fmla="*/ 5 w 1203"/>
                  <a:gd name="T61" fmla="*/ 4 h 684"/>
                  <a:gd name="T62" fmla="*/ 8 w 1203"/>
                  <a:gd name="T63" fmla="*/ 4 h 684"/>
                  <a:gd name="T64" fmla="*/ 6 w 1203"/>
                  <a:gd name="T65" fmla="*/ 4 h 684"/>
                  <a:gd name="T66" fmla="*/ 8 w 1203"/>
                  <a:gd name="T67" fmla="*/ 4 h 684"/>
                  <a:gd name="T68" fmla="*/ 11 w 1203"/>
                  <a:gd name="T69" fmla="*/ 4 h 684"/>
                  <a:gd name="T70" fmla="*/ 10 w 1203"/>
                  <a:gd name="T71" fmla="*/ 5 h 684"/>
                  <a:gd name="T72" fmla="*/ 10 w 1203"/>
                  <a:gd name="T73" fmla="*/ 6 h 684"/>
                  <a:gd name="T74" fmla="*/ 12 w 1203"/>
                  <a:gd name="T75" fmla="*/ 6 h 684"/>
                  <a:gd name="T76" fmla="*/ 14 w 1203"/>
                  <a:gd name="T77" fmla="*/ 5 h 684"/>
                  <a:gd name="T78" fmla="*/ 14 w 1203"/>
                  <a:gd name="T79" fmla="*/ 6 h 684"/>
                  <a:gd name="T80" fmla="*/ 15 w 1203"/>
                  <a:gd name="T81" fmla="*/ 5 h 684"/>
                  <a:gd name="T82" fmla="*/ 15 w 1203"/>
                  <a:gd name="T83" fmla="*/ 6 h 684"/>
                  <a:gd name="T84" fmla="*/ 17 w 1203"/>
                  <a:gd name="T85" fmla="*/ 7 h 684"/>
                  <a:gd name="T86" fmla="*/ 17 w 1203"/>
                  <a:gd name="T87" fmla="*/ 6 h 684"/>
                  <a:gd name="T88" fmla="*/ 19 w 1203"/>
                  <a:gd name="T89" fmla="*/ 6 h 684"/>
                  <a:gd name="T90" fmla="*/ 20 w 1203"/>
                  <a:gd name="T91" fmla="*/ 6 h 684"/>
                  <a:gd name="T92" fmla="*/ 22 w 1203"/>
                  <a:gd name="T93" fmla="*/ 6 h 684"/>
                  <a:gd name="T94" fmla="*/ 24 w 1203"/>
                  <a:gd name="T95" fmla="*/ 8 h 684"/>
                  <a:gd name="T96" fmla="*/ 25 w 1203"/>
                  <a:gd name="T97" fmla="*/ 7 h 684"/>
                  <a:gd name="T98" fmla="*/ 24 w 1203"/>
                  <a:gd name="T99" fmla="*/ 6 h 684"/>
                  <a:gd name="T100" fmla="*/ 25 w 1203"/>
                  <a:gd name="T101" fmla="*/ 6 h 684"/>
                  <a:gd name="T102" fmla="*/ 27 w 1203"/>
                  <a:gd name="T103" fmla="*/ 9 h 684"/>
                  <a:gd name="T104" fmla="*/ 29 w 1203"/>
                  <a:gd name="T105" fmla="*/ 9 h 684"/>
                  <a:gd name="T106" fmla="*/ 27 w 1203"/>
                  <a:gd name="T107" fmla="*/ 6 h 684"/>
                  <a:gd name="T108" fmla="*/ 25 w 1203"/>
                  <a:gd name="T109" fmla="*/ 4 h 684"/>
                  <a:gd name="T110" fmla="*/ 27 w 1203"/>
                  <a:gd name="T111" fmla="*/ 6 h 684"/>
                  <a:gd name="T112" fmla="*/ 27 w 1203"/>
                  <a:gd name="T113" fmla="*/ 4 h 684"/>
                  <a:gd name="T114" fmla="*/ 32 w 1203"/>
                  <a:gd name="T115" fmla="*/ 6 h 684"/>
                  <a:gd name="T116" fmla="*/ 33 w 1203"/>
                  <a:gd name="T117" fmla="*/ 4 h 684"/>
                  <a:gd name="T118" fmla="*/ 37 w 1203"/>
                  <a:gd name="T119" fmla="*/ 2 h 684"/>
                  <a:gd name="T120" fmla="*/ 41 w 1203"/>
                  <a:gd name="T121" fmla="*/ 2 h 684"/>
                  <a:gd name="T122" fmla="*/ 38 w 1203"/>
                  <a:gd name="T123" fmla="*/ 4 h 68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203"/>
                  <a:gd name="T187" fmla="*/ 0 h 684"/>
                  <a:gd name="T188" fmla="*/ 1203 w 1203"/>
                  <a:gd name="T189" fmla="*/ 684 h 68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203" h="684">
                    <a:moveTo>
                      <a:pt x="1011" y="365"/>
                    </a:moveTo>
                    <a:lnTo>
                      <a:pt x="1009" y="365"/>
                    </a:lnTo>
                    <a:lnTo>
                      <a:pt x="1009" y="367"/>
                    </a:lnTo>
                    <a:lnTo>
                      <a:pt x="1009" y="369"/>
                    </a:lnTo>
                    <a:lnTo>
                      <a:pt x="1011" y="369"/>
                    </a:lnTo>
                    <a:lnTo>
                      <a:pt x="1013" y="367"/>
                    </a:lnTo>
                    <a:lnTo>
                      <a:pt x="1015" y="367"/>
                    </a:lnTo>
                    <a:lnTo>
                      <a:pt x="1017" y="365"/>
                    </a:lnTo>
                    <a:lnTo>
                      <a:pt x="1019" y="363"/>
                    </a:lnTo>
                    <a:lnTo>
                      <a:pt x="1021" y="361"/>
                    </a:lnTo>
                    <a:lnTo>
                      <a:pt x="1023" y="359"/>
                    </a:lnTo>
                    <a:lnTo>
                      <a:pt x="1027" y="357"/>
                    </a:lnTo>
                    <a:lnTo>
                      <a:pt x="1028" y="353"/>
                    </a:lnTo>
                    <a:lnTo>
                      <a:pt x="1032" y="352"/>
                    </a:lnTo>
                    <a:lnTo>
                      <a:pt x="1034" y="348"/>
                    </a:lnTo>
                    <a:lnTo>
                      <a:pt x="1038" y="344"/>
                    </a:lnTo>
                    <a:lnTo>
                      <a:pt x="1040" y="340"/>
                    </a:lnTo>
                    <a:lnTo>
                      <a:pt x="1044" y="338"/>
                    </a:lnTo>
                    <a:lnTo>
                      <a:pt x="1048" y="334"/>
                    </a:lnTo>
                    <a:lnTo>
                      <a:pt x="1050" y="330"/>
                    </a:lnTo>
                    <a:lnTo>
                      <a:pt x="1053" y="327"/>
                    </a:lnTo>
                    <a:lnTo>
                      <a:pt x="1057" y="323"/>
                    </a:lnTo>
                    <a:lnTo>
                      <a:pt x="1059" y="319"/>
                    </a:lnTo>
                    <a:lnTo>
                      <a:pt x="1063" y="315"/>
                    </a:lnTo>
                    <a:lnTo>
                      <a:pt x="1065" y="309"/>
                    </a:lnTo>
                    <a:lnTo>
                      <a:pt x="1069" y="305"/>
                    </a:lnTo>
                    <a:lnTo>
                      <a:pt x="1071" y="302"/>
                    </a:lnTo>
                    <a:lnTo>
                      <a:pt x="1073" y="298"/>
                    </a:lnTo>
                    <a:lnTo>
                      <a:pt x="1075" y="296"/>
                    </a:lnTo>
                    <a:lnTo>
                      <a:pt x="1076" y="292"/>
                    </a:lnTo>
                    <a:lnTo>
                      <a:pt x="1078" y="288"/>
                    </a:lnTo>
                    <a:lnTo>
                      <a:pt x="1080" y="284"/>
                    </a:lnTo>
                    <a:lnTo>
                      <a:pt x="1082" y="280"/>
                    </a:lnTo>
                    <a:lnTo>
                      <a:pt x="1084" y="279"/>
                    </a:lnTo>
                    <a:lnTo>
                      <a:pt x="1086" y="275"/>
                    </a:lnTo>
                    <a:lnTo>
                      <a:pt x="1088" y="271"/>
                    </a:lnTo>
                    <a:lnTo>
                      <a:pt x="1090" y="267"/>
                    </a:lnTo>
                    <a:lnTo>
                      <a:pt x="1092" y="261"/>
                    </a:lnTo>
                    <a:lnTo>
                      <a:pt x="1094" y="257"/>
                    </a:lnTo>
                    <a:lnTo>
                      <a:pt x="1098" y="254"/>
                    </a:lnTo>
                    <a:lnTo>
                      <a:pt x="1099" y="248"/>
                    </a:lnTo>
                    <a:lnTo>
                      <a:pt x="1101" y="244"/>
                    </a:lnTo>
                    <a:lnTo>
                      <a:pt x="1103" y="238"/>
                    </a:lnTo>
                    <a:lnTo>
                      <a:pt x="1105" y="234"/>
                    </a:lnTo>
                    <a:lnTo>
                      <a:pt x="1107" y="229"/>
                    </a:lnTo>
                    <a:lnTo>
                      <a:pt x="1109" y="223"/>
                    </a:lnTo>
                    <a:lnTo>
                      <a:pt x="1111" y="217"/>
                    </a:lnTo>
                    <a:lnTo>
                      <a:pt x="1113" y="211"/>
                    </a:lnTo>
                    <a:lnTo>
                      <a:pt x="1115" y="206"/>
                    </a:lnTo>
                    <a:lnTo>
                      <a:pt x="1119" y="200"/>
                    </a:lnTo>
                    <a:lnTo>
                      <a:pt x="1121" y="192"/>
                    </a:lnTo>
                    <a:lnTo>
                      <a:pt x="1121" y="186"/>
                    </a:lnTo>
                    <a:lnTo>
                      <a:pt x="1123" y="181"/>
                    </a:lnTo>
                    <a:lnTo>
                      <a:pt x="1124" y="173"/>
                    </a:lnTo>
                    <a:lnTo>
                      <a:pt x="1126" y="165"/>
                    </a:lnTo>
                    <a:lnTo>
                      <a:pt x="1128" y="158"/>
                    </a:lnTo>
                    <a:lnTo>
                      <a:pt x="1130" y="150"/>
                    </a:lnTo>
                    <a:lnTo>
                      <a:pt x="1130" y="142"/>
                    </a:lnTo>
                    <a:lnTo>
                      <a:pt x="1132" y="135"/>
                    </a:lnTo>
                    <a:lnTo>
                      <a:pt x="1134" y="127"/>
                    </a:lnTo>
                    <a:lnTo>
                      <a:pt x="1134" y="119"/>
                    </a:lnTo>
                    <a:lnTo>
                      <a:pt x="1134" y="110"/>
                    </a:lnTo>
                    <a:lnTo>
                      <a:pt x="1136" y="100"/>
                    </a:lnTo>
                    <a:lnTo>
                      <a:pt x="1136" y="92"/>
                    </a:lnTo>
                    <a:lnTo>
                      <a:pt x="1138" y="85"/>
                    </a:lnTo>
                    <a:lnTo>
                      <a:pt x="1138" y="75"/>
                    </a:lnTo>
                    <a:lnTo>
                      <a:pt x="1138" y="69"/>
                    </a:lnTo>
                    <a:lnTo>
                      <a:pt x="1140" y="62"/>
                    </a:lnTo>
                    <a:lnTo>
                      <a:pt x="1140" y="56"/>
                    </a:lnTo>
                    <a:lnTo>
                      <a:pt x="1142" y="50"/>
                    </a:lnTo>
                    <a:lnTo>
                      <a:pt x="1142" y="44"/>
                    </a:lnTo>
                    <a:lnTo>
                      <a:pt x="1144" y="39"/>
                    </a:lnTo>
                    <a:lnTo>
                      <a:pt x="1146" y="35"/>
                    </a:lnTo>
                    <a:lnTo>
                      <a:pt x="1146" y="31"/>
                    </a:lnTo>
                    <a:lnTo>
                      <a:pt x="1147" y="27"/>
                    </a:lnTo>
                    <a:lnTo>
                      <a:pt x="1147" y="25"/>
                    </a:lnTo>
                    <a:lnTo>
                      <a:pt x="1149" y="23"/>
                    </a:lnTo>
                    <a:lnTo>
                      <a:pt x="1151" y="21"/>
                    </a:lnTo>
                    <a:lnTo>
                      <a:pt x="1153" y="19"/>
                    </a:lnTo>
                    <a:lnTo>
                      <a:pt x="1155" y="17"/>
                    </a:lnTo>
                    <a:lnTo>
                      <a:pt x="1157" y="19"/>
                    </a:lnTo>
                    <a:lnTo>
                      <a:pt x="1159" y="21"/>
                    </a:lnTo>
                    <a:lnTo>
                      <a:pt x="1161" y="23"/>
                    </a:lnTo>
                    <a:lnTo>
                      <a:pt x="1163" y="25"/>
                    </a:lnTo>
                    <a:lnTo>
                      <a:pt x="1163" y="29"/>
                    </a:lnTo>
                    <a:lnTo>
                      <a:pt x="1165" y="33"/>
                    </a:lnTo>
                    <a:lnTo>
                      <a:pt x="1167" y="37"/>
                    </a:lnTo>
                    <a:lnTo>
                      <a:pt x="1169" y="42"/>
                    </a:lnTo>
                    <a:lnTo>
                      <a:pt x="1170" y="48"/>
                    </a:lnTo>
                    <a:lnTo>
                      <a:pt x="1170" y="54"/>
                    </a:lnTo>
                    <a:lnTo>
                      <a:pt x="1172" y="60"/>
                    </a:lnTo>
                    <a:lnTo>
                      <a:pt x="1174" y="67"/>
                    </a:lnTo>
                    <a:lnTo>
                      <a:pt x="1176" y="75"/>
                    </a:lnTo>
                    <a:lnTo>
                      <a:pt x="1178" y="83"/>
                    </a:lnTo>
                    <a:lnTo>
                      <a:pt x="1178" y="90"/>
                    </a:lnTo>
                    <a:lnTo>
                      <a:pt x="1180" y="100"/>
                    </a:lnTo>
                    <a:lnTo>
                      <a:pt x="1182" y="108"/>
                    </a:lnTo>
                    <a:lnTo>
                      <a:pt x="1184" y="115"/>
                    </a:lnTo>
                    <a:lnTo>
                      <a:pt x="1186" y="123"/>
                    </a:lnTo>
                    <a:lnTo>
                      <a:pt x="1188" y="131"/>
                    </a:lnTo>
                    <a:lnTo>
                      <a:pt x="1190" y="138"/>
                    </a:lnTo>
                    <a:lnTo>
                      <a:pt x="1190" y="144"/>
                    </a:lnTo>
                    <a:lnTo>
                      <a:pt x="1192" y="152"/>
                    </a:lnTo>
                    <a:lnTo>
                      <a:pt x="1194" y="160"/>
                    </a:lnTo>
                    <a:lnTo>
                      <a:pt x="1195" y="167"/>
                    </a:lnTo>
                    <a:lnTo>
                      <a:pt x="1197" y="173"/>
                    </a:lnTo>
                    <a:lnTo>
                      <a:pt x="1197" y="181"/>
                    </a:lnTo>
                    <a:lnTo>
                      <a:pt x="1199" y="188"/>
                    </a:lnTo>
                    <a:lnTo>
                      <a:pt x="1201" y="194"/>
                    </a:lnTo>
                    <a:lnTo>
                      <a:pt x="1201" y="202"/>
                    </a:lnTo>
                    <a:lnTo>
                      <a:pt x="1201" y="208"/>
                    </a:lnTo>
                    <a:lnTo>
                      <a:pt x="1203" y="215"/>
                    </a:lnTo>
                    <a:lnTo>
                      <a:pt x="1203" y="221"/>
                    </a:lnTo>
                    <a:lnTo>
                      <a:pt x="1203" y="229"/>
                    </a:lnTo>
                    <a:lnTo>
                      <a:pt x="1203" y="234"/>
                    </a:lnTo>
                    <a:lnTo>
                      <a:pt x="1203" y="242"/>
                    </a:lnTo>
                    <a:lnTo>
                      <a:pt x="1203" y="248"/>
                    </a:lnTo>
                    <a:lnTo>
                      <a:pt x="1201" y="256"/>
                    </a:lnTo>
                    <a:lnTo>
                      <a:pt x="1201" y="263"/>
                    </a:lnTo>
                    <a:lnTo>
                      <a:pt x="1199" y="269"/>
                    </a:lnTo>
                    <a:lnTo>
                      <a:pt x="1197" y="277"/>
                    </a:lnTo>
                    <a:lnTo>
                      <a:pt x="1195" y="282"/>
                    </a:lnTo>
                    <a:lnTo>
                      <a:pt x="1194" y="290"/>
                    </a:lnTo>
                    <a:lnTo>
                      <a:pt x="1190" y="296"/>
                    </a:lnTo>
                    <a:lnTo>
                      <a:pt x="1188" y="304"/>
                    </a:lnTo>
                    <a:lnTo>
                      <a:pt x="1186" y="304"/>
                    </a:lnTo>
                    <a:lnTo>
                      <a:pt x="1186" y="305"/>
                    </a:lnTo>
                    <a:lnTo>
                      <a:pt x="1184" y="307"/>
                    </a:lnTo>
                    <a:lnTo>
                      <a:pt x="1184" y="309"/>
                    </a:lnTo>
                    <a:lnTo>
                      <a:pt x="1182" y="311"/>
                    </a:lnTo>
                    <a:lnTo>
                      <a:pt x="1180" y="313"/>
                    </a:lnTo>
                    <a:lnTo>
                      <a:pt x="1180" y="315"/>
                    </a:lnTo>
                    <a:lnTo>
                      <a:pt x="1178" y="317"/>
                    </a:lnTo>
                    <a:lnTo>
                      <a:pt x="1176" y="319"/>
                    </a:lnTo>
                    <a:lnTo>
                      <a:pt x="1176" y="321"/>
                    </a:lnTo>
                    <a:lnTo>
                      <a:pt x="1174" y="321"/>
                    </a:lnTo>
                    <a:lnTo>
                      <a:pt x="1172" y="323"/>
                    </a:lnTo>
                    <a:lnTo>
                      <a:pt x="1170" y="325"/>
                    </a:lnTo>
                    <a:lnTo>
                      <a:pt x="1170" y="327"/>
                    </a:lnTo>
                    <a:lnTo>
                      <a:pt x="1169" y="329"/>
                    </a:lnTo>
                    <a:lnTo>
                      <a:pt x="1167" y="330"/>
                    </a:lnTo>
                    <a:lnTo>
                      <a:pt x="1165" y="332"/>
                    </a:lnTo>
                    <a:lnTo>
                      <a:pt x="1163" y="334"/>
                    </a:lnTo>
                    <a:lnTo>
                      <a:pt x="1161" y="336"/>
                    </a:lnTo>
                    <a:lnTo>
                      <a:pt x="1159" y="338"/>
                    </a:lnTo>
                    <a:lnTo>
                      <a:pt x="1157" y="340"/>
                    </a:lnTo>
                    <a:lnTo>
                      <a:pt x="1155" y="342"/>
                    </a:lnTo>
                    <a:lnTo>
                      <a:pt x="1151" y="344"/>
                    </a:lnTo>
                    <a:lnTo>
                      <a:pt x="1149" y="346"/>
                    </a:lnTo>
                    <a:lnTo>
                      <a:pt x="1147" y="346"/>
                    </a:lnTo>
                    <a:lnTo>
                      <a:pt x="1146" y="348"/>
                    </a:lnTo>
                    <a:lnTo>
                      <a:pt x="1144" y="350"/>
                    </a:lnTo>
                    <a:lnTo>
                      <a:pt x="1140" y="352"/>
                    </a:lnTo>
                    <a:lnTo>
                      <a:pt x="1138" y="353"/>
                    </a:lnTo>
                    <a:lnTo>
                      <a:pt x="1136" y="355"/>
                    </a:lnTo>
                    <a:lnTo>
                      <a:pt x="1134" y="357"/>
                    </a:lnTo>
                    <a:lnTo>
                      <a:pt x="1132" y="359"/>
                    </a:lnTo>
                    <a:lnTo>
                      <a:pt x="1130" y="361"/>
                    </a:lnTo>
                    <a:lnTo>
                      <a:pt x="1126" y="363"/>
                    </a:lnTo>
                    <a:lnTo>
                      <a:pt x="1124" y="367"/>
                    </a:lnTo>
                    <a:lnTo>
                      <a:pt x="1123" y="369"/>
                    </a:lnTo>
                    <a:lnTo>
                      <a:pt x="1121" y="371"/>
                    </a:lnTo>
                    <a:lnTo>
                      <a:pt x="1119" y="375"/>
                    </a:lnTo>
                    <a:lnTo>
                      <a:pt x="1117" y="377"/>
                    </a:lnTo>
                    <a:lnTo>
                      <a:pt x="1115" y="378"/>
                    </a:lnTo>
                    <a:lnTo>
                      <a:pt x="1113" y="382"/>
                    </a:lnTo>
                    <a:lnTo>
                      <a:pt x="1111" y="384"/>
                    </a:lnTo>
                    <a:lnTo>
                      <a:pt x="1109" y="388"/>
                    </a:lnTo>
                    <a:lnTo>
                      <a:pt x="1107" y="390"/>
                    </a:lnTo>
                    <a:lnTo>
                      <a:pt x="1107" y="392"/>
                    </a:lnTo>
                    <a:lnTo>
                      <a:pt x="1105" y="396"/>
                    </a:lnTo>
                    <a:lnTo>
                      <a:pt x="1103" y="398"/>
                    </a:lnTo>
                    <a:lnTo>
                      <a:pt x="1103" y="400"/>
                    </a:lnTo>
                    <a:lnTo>
                      <a:pt x="1101" y="403"/>
                    </a:lnTo>
                    <a:lnTo>
                      <a:pt x="1099" y="405"/>
                    </a:lnTo>
                    <a:lnTo>
                      <a:pt x="1099" y="407"/>
                    </a:lnTo>
                    <a:lnTo>
                      <a:pt x="1099" y="409"/>
                    </a:lnTo>
                    <a:lnTo>
                      <a:pt x="1098" y="413"/>
                    </a:lnTo>
                    <a:lnTo>
                      <a:pt x="1098" y="415"/>
                    </a:lnTo>
                    <a:lnTo>
                      <a:pt x="1098" y="417"/>
                    </a:lnTo>
                    <a:lnTo>
                      <a:pt x="1098" y="419"/>
                    </a:lnTo>
                    <a:lnTo>
                      <a:pt x="1098" y="421"/>
                    </a:lnTo>
                    <a:lnTo>
                      <a:pt x="1098" y="425"/>
                    </a:lnTo>
                    <a:lnTo>
                      <a:pt x="1098" y="428"/>
                    </a:lnTo>
                    <a:lnTo>
                      <a:pt x="1098" y="432"/>
                    </a:lnTo>
                    <a:lnTo>
                      <a:pt x="1098" y="438"/>
                    </a:lnTo>
                    <a:lnTo>
                      <a:pt x="1099" y="442"/>
                    </a:lnTo>
                    <a:lnTo>
                      <a:pt x="1099" y="448"/>
                    </a:lnTo>
                    <a:lnTo>
                      <a:pt x="1099" y="455"/>
                    </a:lnTo>
                    <a:lnTo>
                      <a:pt x="1099" y="461"/>
                    </a:lnTo>
                    <a:lnTo>
                      <a:pt x="1101" y="469"/>
                    </a:lnTo>
                    <a:lnTo>
                      <a:pt x="1101" y="476"/>
                    </a:lnTo>
                    <a:lnTo>
                      <a:pt x="1103" y="484"/>
                    </a:lnTo>
                    <a:lnTo>
                      <a:pt x="1103" y="492"/>
                    </a:lnTo>
                    <a:lnTo>
                      <a:pt x="1105" y="499"/>
                    </a:lnTo>
                    <a:lnTo>
                      <a:pt x="1105" y="509"/>
                    </a:lnTo>
                    <a:lnTo>
                      <a:pt x="1107" y="517"/>
                    </a:lnTo>
                    <a:lnTo>
                      <a:pt x="1109" y="526"/>
                    </a:lnTo>
                    <a:lnTo>
                      <a:pt x="1109" y="536"/>
                    </a:lnTo>
                    <a:lnTo>
                      <a:pt x="1111" y="545"/>
                    </a:lnTo>
                    <a:lnTo>
                      <a:pt x="1113" y="555"/>
                    </a:lnTo>
                    <a:lnTo>
                      <a:pt x="1115" y="565"/>
                    </a:lnTo>
                    <a:lnTo>
                      <a:pt x="1117" y="574"/>
                    </a:lnTo>
                    <a:lnTo>
                      <a:pt x="1121" y="584"/>
                    </a:lnTo>
                    <a:lnTo>
                      <a:pt x="1123" y="593"/>
                    </a:lnTo>
                    <a:lnTo>
                      <a:pt x="1124" y="603"/>
                    </a:lnTo>
                    <a:lnTo>
                      <a:pt x="1128" y="615"/>
                    </a:lnTo>
                    <a:lnTo>
                      <a:pt x="1130" y="624"/>
                    </a:lnTo>
                    <a:lnTo>
                      <a:pt x="1134" y="634"/>
                    </a:lnTo>
                    <a:lnTo>
                      <a:pt x="1138" y="643"/>
                    </a:lnTo>
                    <a:lnTo>
                      <a:pt x="1142" y="655"/>
                    </a:lnTo>
                    <a:lnTo>
                      <a:pt x="1146" y="665"/>
                    </a:lnTo>
                    <a:lnTo>
                      <a:pt x="1149" y="674"/>
                    </a:lnTo>
                    <a:lnTo>
                      <a:pt x="1153" y="684"/>
                    </a:lnTo>
                    <a:lnTo>
                      <a:pt x="1151" y="684"/>
                    </a:lnTo>
                    <a:lnTo>
                      <a:pt x="1149" y="684"/>
                    </a:lnTo>
                    <a:lnTo>
                      <a:pt x="1147" y="682"/>
                    </a:lnTo>
                    <a:lnTo>
                      <a:pt x="1146" y="682"/>
                    </a:lnTo>
                    <a:lnTo>
                      <a:pt x="1142" y="682"/>
                    </a:lnTo>
                    <a:lnTo>
                      <a:pt x="1138" y="682"/>
                    </a:lnTo>
                    <a:lnTo>
                      <a:pt x="1134" y="682"/>
                    </a:lnTo>
                    <a:lnTo>
                      <a:pt x="1130" y="682"/>
                    </a:lnTo>
                    <a:lnTo>
                      <a:pt x="1126" y="680"/>
                    </a:lnTo>
                    <a:lnTo>
                      <a:pt x="1121" y="680"/>
                    </a:lnTo>
                    <a:lnTo>
                      <a:pt x="1117" y="680"/>
                    </a:lnTo>
                    <a:lnTo>
                      <a:pt x="1111" y="680"/>
                    </a:lnTo>
                    <a:lnTo>
                      <a:pt x="1105" y="678"/>
                    </a:lnTo>
                    <a:lnTo>
                      <a:pt x="1101" y="678"/>
                    </a:lnTo>
                    <a:lnTo>
                      <a:pt x="1096" y="678"/>
                    </a:lnTo>
                    <a:lnTo>
                      <a:pt x="1090" y="676"/>
                    </a:lnTo>
                    <a:lnTo>
                      <a:pt x="1084" y="676"/>
                    </a:lnTo>
                    <a:lnTo>
                      <a:pt x="1078" y="676"/>
                    </a:lnTo>
                    <a:lnTo>
                      <a:pt x="1073" y="674"/>
                    </a:lnTo>
                    <a:lnTo>
                      <a:pt x="1067" y="674"/>
                    </a:lnTo>
                    <a:lnTo>
                      <a:pt x="1063" y="672"/>
                    </a:lnTo>
                    <a:lnTo>
                      <a:pt x="1057" y="672"/>
                    </a:lnTo>
                    <a:lnTo>
                      <a:pt x="1052" y="670"/>
                    </a:lnTo>
                    <a:lnTo>
                      <a:pt x="1048" y="670"/>
                    </a:lnTo>
                    <a:lnTo>
                      <a:pt x="1042" y="668"/>
                    </a:lnTo>
                    <a:lnTo>
                      <a:pt x="1038" y="668"/>
                    </a:lnTo>
                    <a:lnTo>
                      <a:pt x="1034" y="666"/>
                    </a:lnTo>
                    <a:lnTo>
                      <a:pt x="1030" y="666"/>
                    </a:lnTo>
                    <a:lnTo>
                      <a:pt x="1027" y="665"/>
                    </a:lnTo>
                    <a:lnTo>
                      <a:pt x="1023" y="665"/>
                    </a:lnTo>
                    <a:lnTo>
                      <a:pt x="1019" y="663"/>
                    </a:lnTo>
                    <a:lnTo>
                      <a:pt x="1017" y="661"/>
                    </a:lnTo>
                    <a:lnTo>
                      <a:pt x="1013" y="661"/>
                    </a:lnTo>
                    <a:lnTo>
                      <a:pt x="1011" y="659"/>
                    </a:lnTo>
                    <a:lnTo>
                      <a:pt x="1007" y="659"/>
                    </a:lnTo>
                    <a:lnTo>
                      <a:pt x="1005" y="657"/>
                    </a:lnTo>
                    <a:lnTo>
                      <a:pt x="1004" y="657"/>
                    </a:lnTo>
                    <a:lnTo>
                      <a:pt x="1000" y="657"/>
                    </a:lnTo>
                    <a:lnTo>
                      <a:pt x="998" y="655"/>
                    </a:lnTo>
                    <a:lnTo>
                      <a:pt x="996" y="655"/>
                    </a:lnTo>
                    <a:lnTo>
                      <a:pt x="994" y="655"/>
                    </a:lnTo>
                    <a:lnTo>
                      <a:pt x="990" y="655"/>
                    </a:lnTo>
                    <a:lnTo>
                      <a:pt x="988" y="653"/>
                    </a:lnTo>
                    <a:lnTo>
                      <a:pt x="986" y="653"/>
                    </a:lnTo>
                    <a:lnTo>
                      <a:pt x="984" y="653"/>
                    </a:lnTo>
                    <a:lnTo>
                      <a:pt x="982" y="653"/>
                    </a:lnTo>
                    <a:lnTo>
                      <a:pt x="981" y="653"/>
                    </a:lnTo>
                    <a:lnTo>
                      <a:pt x="979" y="653"/>
                    </a:lnTo>
                    <a:lnTo>
                      <a:pt x="977" y="653"/>
                    </a:lnTo>
                    <a:lnTo>
                      <a:pt x="975" y="653"/>
                    </a:lnTo>
                    <a:lnTo>
                      <a:pt x="973" y="653"/>
                    </a:lnTo>
                    <a:lnTo>
                      <a:pt x="971" y="653"/>
                    </a:lnTo>
                    <a:lnTo>
                      <a:pt x="969" y="655"/>
                    </a:lnTo>
                    <a:lnTo>
                      <a:pt x="967" y="655"/>
                    </a:lnTo>
                    <a:lnTo>
                      <a:pt x="965" y="655"/>
                    </a:lnTo>
                    <a:lnTo>
                      <a:pt x="963" y="657"/>
                    </a:lnTo>
                    <a:lnTo>
                      <a:pt x="961" y="657"/>
                    </a:lnTo>
                    <a:lnTo>
                      <a:pt x="959" y="659"/>
                    </a:lnTo>
                    <a:lnTo>
                      <a:pt x="957" y="659"/>
                    </a:lnTo>
                    <a:lnTo>
                      <a:pt x="957" y="661"/>
                    </a:lnTo>
                    <a:lnTo>
                      <a:pt x="956" y="661"/>
                    </a:lnTo>
                    <a:lnTo>
                      <a:pt x="954" y="661"/>
                    </a:lnTo>
                    <a:lnTo>
                      <a:pt x="954" y="663"/>
                    </a:lnTo>
                    <a:lnTo>
                      <a:pt x="952" y="663"/>
                    </a:lnTo>
                    <a:lnTo>
                      <a:pt x="950" y="665"/>
                    </a:lnTo>
                    <a:lnTo>
                      <a:pt x="948" y="665"/>
                    </a:lnTo>
                    <a:lnTo>
                      <a:pt x="946" y="665"/>
                    </a:lnTo>
                    <a:lnTo>
                      <a:pt x="946" y="666"/>
                    </a:lnTo>
                    <a:lnTo>
                      <a:pt x="944" y="666"/>
                    </a:lnTo>
                    <a:lnTo>
                      <a:pt x="942" y="668"/>
                    </a:lnTo>
                    <a:lnTo>
                      <a:pt x="940" y="668"/>
                    </a:lnTo>
                    <a:lnTo>
                      <a:pt x="938" y="668"/>
                    </a:lnTo>
                    <a:lnTo>
                      <a:pt x="936" y="670"/>
                    </a:lnTo>
                    <a:lnTo>
                      <a:pt x="934" y="670"/>
                    </a:lnTo>
                    <a:lnTo>
                      <a:pt x="933" y="670"/>
                    </a:lnTo>
                    <a:lnTo>
                      <a:pt x="931" y="672"/>
                    </a:lnTo>
                    <a:lnTo>
                      <a:pt x="929" y="672"/>
                    </a:lnTo>
                    <a:lnTo>
                      <a:pt x="927" y="672"/>
                    </a:lnTo>
                    <a:lnTo>
                      <a:pt x="925" y="672"/>
                    </a:lnTo>
                    <a:lnTo>
                      <a:pt x="925" y="674"/>
                    </a:lnTo>
                    <a:lnTo>
                      <a:pt x="923" y="674"/>
                    </a:lnTo>
                    <a:lnTo>
                      <a:pt x="921" y="674"/>
                    </a:lnTo>
                    <a:lnTo>
                      <a:pt x="919" y="674"/>
                    </a:lnTo>
                    <a:lnTo>
                      <a:pt x="917" y="676"/>
                    </a:lnTo>
                    <a:lnTo>
                      <a:pt x="915" y="676"/>
                    </a:lnTo>
                    <a:lnTo>
                      <a:pt x="913" y="676"/>
                    </a:lnTo>
                    <a:lnTo>
                      <a:pt x="911" y="676"/>
                    </a:lnTo>
                    <a:lnTo>
                      <a:pt x="910" y="676"/>
                    </a:lnTo>
                    <a:lnTo>
                      <a:pt x="908" y="676"/>
                    </a:lnTo>
                    <a:lnTo>
                      <a:pt x="906" y="676"/>
                    </a:lnTo>
                    <a:lnTo>
                      <a:pt x="904" y="676"/>
                    </a:lnTo>
                    <a:lnTo>
                      <a:pt x="902" y="676"/>
                    </a:lnTo>
                    <a:lnTo>
                      <a:pt x="900" y="676"/>
                    </a:lnTo>
                    <a:lnTo>
                      <a:pt x="898" y="676"/>
                    </a:lnTo>
                    <a:lnTo>
                      <a:pt x="896" y="676"/>
                    </a:lnTo>
                    <a:lnTo>
                      <a:pt x="894" y="674"/>
                    </a:lnTo>
                    <a:lnTo>
                      <a:pt x="892" y="674"/>
                    </a:lnTo>
                    <a:lnTo>
                      <a:pt x="890" y="672"/>
                    </a:lnTo>
                    <a:lnTo>
                      <a:pt x="888" y="672"/>
                    </a:lnTo>
                    <a:lnTo>
                      <a:pt x="886" y="670"/>
                    </a:lnTo>
                    <a:lnTo>
                      <a:pt x="885" y="668"/>
                    </a:lnTo>
                    <a:lnTo>
                      <a:pt x="883" y="668"/>
                    </a:lnTo>
                    <a:lnTo>
                      <a:pt x="881" y="666"/>
                    </a:lnTo>
                    <a:lnTo>
                      <a:pt x="879" y="665"/>
                    </a:lnTo>
                    <a:lnTo>
                      <a:pt x="877" y="663"/>
                    </a:lnTo>
                    <a:lnTo>
                      <a:pt x="875" y="661"/>
                    </a:lnTo>
                    <a:lnTo>
                      <a:pt x="873" y="661"/>
                    </a:lnTo>
                    <a:lnTo>
                      <a:pt x="871" y="659"/>
                    </a:lnTo>
                    <a:lnTo>
                      <a:pt x="867" y="655"/>
                    </a:lnTo>
                    <a:lnTo>
                      <a:pt x="865" y="653"/>
                    </a:lnTo>
                    <a:lnTo>
                      <a:pt x="863" y="651"/>
                    </a:lnTo>
                    <a:lnTo>
                      <a:pt x="862" y="649"/>
                    </a:lnTo>
                    <a:lnTo>
                      <a:pt x="860" y="647"/>
                    </a:lnTo>
                    <a:lnTo>
                      <a:pt x="858" y="643"/>
                    </a:lnTo>
                    <a:lnTo>
                      <a:pt x="854" y="641"/>
                    </a:lnTo>
                    <a:lnTo>
                      <a:pt x="852" y="638"/>
                    </a:lnTo>
                    <a:lnTo>
                      <a:pt x="850" y="636"/>
                    </a:lnTo>
                    <a:lnTo>
                      <a:pt x="846" y="632"/>
                    </a:lnTo>
                    <a:lnTo>
                      <a:pt x="844" y="628"/>
                    </a:lnTo>
                    <a:lnTo>
                      <a:pt x="842" y="626"/>
                    </a:lnTo>
                    <a:lnTo>
                      <a:pt x="840" y="622"/>
                    </a:lnTo>
                    <a:lnTo>
                      <a:pt x="837" y="618"/>
                    </a:lnTo>
                    <a:lnTo>
                      <a:pt x="835" y="615"/>
                    </a:lnTo>
                    <a:lnTo>
                      <a:pt x="833" y="613"/>
                    </a:lnTo>
                    <a:lnTo>
                      <a:pt x="831" y="609"/>
                    </a:lnTo>
                    <a:lnTo>
                      <a:pt x="829" y="607"/>
                    </a:lnTo>
                    <a:lnTo>
                      <a:pt x="827" y="603"/>
                    </a:lnTo>
                    <a:lnTo>
                      <a:pt x="825" y="601"/>
                    </a:lnTo>
                    <a:lnTo>
                      <a:pt x="823" y="597"/>
                    </a:lnTo>
                    <a:lnTo>
                      <a:pt x="821" y="595"/>
                    </a:lnTo>
                    <a:lnTo>
                      <a:pt x="819" y="593"/>
                    </a:lnTo>
                    <a:lnTo>
                      <a:pt x="817" y="592"/>
                    </a:lnTo>
                    <a:lnTo>
                      <a:pt x="815" y="590"/>
                    </a:lnTo>
                    <a:lnTo>
                      <a:pt x="814" y="588"/>
                    </a:lnTo>
                    <a:lnTo>
                      <a:pt x="812" y="586"/>
                    </a:lnTo>
                    <a:lnTo>
                      <a:pt x="810" y="586"/>
                    </a:lnTo>
                    <a:lnTo>
                      <a:pt x="808" y="586"/>
                    </a:lnTo>
                    <a:lnTo>
                      <a:pt x="806" y="588"/>
                    </a:lnTo>
                    <a:lnTo>
                      <a:pt x="804" y="590"/>
                    </a:lnTo>
                    <a:lnTo>
                      <a:pt x="804" y="592"/>
                    </a:lnTo>
                    <a:lnTo>
                      <a:pt x="802" y="593"/>
                    </a:lnTo>
                    <a:lnTo>
                      <a:pt x="802" y="597"/>
                    </a:lnTo>
                    <a:lnTo>
                      <a:pt x="800" y="601"/>
                    </a:lnTo>
                    <a:lnTo>
                      <a:pt x="800" y="605"/>
                    </a:lnTo>
                    <a:lnTo>
                      <a:pt x="800" y="609"/>
                    </a:lnTo>
                    <a:lnTo>
                      <a:pt x="798" y="615"/>
                    </a:lnTo>
                    <a:lnTo>
                      <a:pt x="798" y="620"/>
                    </a:lnTo>
                    <a:lnTo>
                      <a:pt x="798" y="626"/>
                    </a:lnTo>
                    <a:lnTo>
                      <a:pt x="798" y="632"/>
                    </a:lnTo>
                    <a:lnTo>
                      <a:pt x="796" y="638"/>
                    </a:lnTo>
                    <a:lnTo>
                      <a:pt x="796" y="643"/>
                    </a:lnTo>
                    <a:lnTo>
                      <a:pt x="794" y="647"/>
                    </a:lnTo>
                    <a:lnTo>
                      <a:pt x="794" y="651"/>
                    </a:lnTo>
                    <a:lnTo>
                      <a:pt x="792" y="655"/>
                    </a:lnTo>
                    <a:lnTo>
                      <a:pt x="792" y="659"/>
                    </a:lnTo>
                    <a:lnTo>
                      <a:pt x="791" y="661"/>
                    </a:lnTo>
                    <a:lnTo>
                      <a:pt x="789" y="665"/>
                    </a:lnTo>
                    <a:lnTo>
                      <a:pt x="787" y="666"/>
                    </a:lnTo>
                    <a:lnTo>
                      <a:pt x="787" y="668"/>
                    </a:lnTo>
                    <a:lnTo>
                      <a:pt x="785" y="670"/>
                    </a:lnTo>
                    <a:lnTo>
                      <a:pt x="783" y="670"/>
                    </a:lnTo>
                    <a:lnTo>
                      <a:pt x="781" y="670"/>
                    </a:lnTo>
                    <a:lnTo>
                      <a:pt x="777" y="672"/>
                    </a:lnTo>
                    <a:lnTo>
                      <a:pt x="775" y="672"/>
                    </a:lnTo>
                    <a:lnTo>
                      <a:pt x="773" y="672"/>
                    </a:lnTo>
                    <a:lnTo>
                      <a:pt x="771" y="670"/>
                    </a:lnTo>
                    <a:lnTo>
                      <a:pt x="768" y="670"/>
                    </a:lnTo>
                    <a:lnTo>
                      <a:pt x="766" y="668"/>
                    </a:lnTo>
                    <a:lnTo>
                      <a:pt x="762" y="666"/>
                    </a:lnTo>
                    <a:lnTo>
                      <a:pt x="760" y="665"/>
                    </a:lnTo>
                    <a:lnTo>
                      <a:pt x="756" y="663"/>
                    </a:lnTo>
                    <a:lnTo>
                      <a:pt x="752" y="659"/>
                    </a:lnTo>
                    <a:lnTo>
                      <a:pt x="748" y="657"/>
                    </a:lnTo>
                    <a:lnTo>
                      <a:pt x="744" y="653"/>
                    </a:lnTo>
                    <a:lnTo>
                      <a:pt x="741" y="649"/>
                    </a:lnTo>
                    <a:lnTo>
                      <a:pt x="737" y="645"/>
                    </a:lnTo>
                    <a:lnTo>
                      <a:pt x="733" y="640"/>
                    </a:lnTo>
                    <a:lnTo>
                      <a:pt x="729" y="636"/>
                    </a:lnTo>
                    <a:lnTo>
                      <a:pt x="725" y="630"/>
                    </a:lnTo>
                    <a:lnTo>
                      <a:pt x="721" y="624"/>
                    </a:lnTo>
                    <a:lnTo>
                      <a:pt x="716" y="620"/>
                    </a:lnTo>
                    <a:lnTo>
                      <a:pt x="714" y="617"/>
                    </a:lnTo>
                    <a:lnTo>
                      <a:pt x="710" y="613"/>
                    </a:lnTo>
                    <a:lnTo>
                      <a:pt x="706" y="609"/>
                    </a:lnTo>
                    <a:lnTo>
                      <a:pt x="702" y="605"/>
                    </a:lnTo>
                    <a:lnTo>
                      <a:pt x="700" y="601"/>
                    </a:lnTo>
                    <a:lnTo>
                      <a:pt x="698" y="599"/>
                    </a:lnTo>
                    <a:lnTo>
                      <a:pt x="695" y="597"/>
                    </a:lnTo>
                    <a:lnTo>
                      <a:pt x="693" y="593"/>
                    </a:lnTo>
                    <a:lnTo>
                      <a:pt x="691" y="592"/>
                    </a:lnTo>
                    <a:lnTo>
                      <a:pt x="689" y="592"/>
                    </a:lnTo>
                    <a:lnTo>
                      <a:pt x="687" y="590"/>
                    </a:lnTo>
                    <a:lnTo>
                      <a:pt x="685" y="590"/>
                    </a:lnTo>
                    <a:lnTo>
                      <a:pt x="683" y="588"/>
                    </a:lnTo>
                    <a:lnTo>
                      <a:pt x="681" y="588"/>
                    </a:lnTo>
                    <a:lnTo>
                      <a:pt x="679" y="588"/>
                    </a:lnTo>
                    <a:lnTo>
                      <a:pt x="677" y="588"/>
                    </a:lnTo>
                    <a:lnTo>
                      <a:pt x="675" y="588"/>
                    </a:lnTo>
                    <a:lnTo>
                      <a:pt x="675" y="590"/>
                    </a:lnTo>
                    <a:lnTo>
                      <a:pt x="674" y="590"/>
                    </a:lnTo>
                    <a:lnTo>
                      <a:pt x="672" y="592"/>
                    </a:lnTo>
                    <a:lnTo>
                      <a:pt x="670" y="593"/>
                    </a:lnTo>
                    <a:lnTo>
                      <a:pt x="666" y="595"/>
                    </a:lnTo>
                    <a:lnTo>
                      <a:pt x="664" y="597"/>
                    </a:lnTo>
                    <a:lnTo>
                      <a:pt x="662" y="599"/>
                    </a:lnTo>
                    <a:lnTo>
                      <a:pt x="660" y="601"/>
                    </a:lnTo>
                    <a:lnTo>
                      <a:pt x="656" y="603"/>
                    </a:lnTo>
                    <a:lnTo>
                      <a:pt x="654" y="607"/>
                    </a:lnTo>
                    <a:lnTo>
                      <a:pt x="650" y="609"/>
                    </a:lnTo>
                    <a:lnTo>
                      <a:pt x="649" y="613"/>
                    </a:lnTo>
                    <a:lnTo>
                      <a:pt x="645" y="617"/>
                    </a:lnTo>
                    <a:lnTo>
                      <a:pt x="641" y="620"/>
                    </a:lnTo>
                    <a:lnTo>
                      <a:pt x="637" y="622"/>
                    </a:lnTo>
                    <a:lnTo>
                      <a:pt x="633" y="626"/>
                    </a:lnTo>
                    <a:lnTo>
                      <a:pt x="629" y="628"/>
                    </a:lnTo>
                    <a:lnTo>
                      <a:pt x="626" y="630"/>
                    </a:lnTo>
                    <a:lnTo>
                      <a:pt x="624" y="632"/>
                    </a:lnTo>
                    <a:lnTo>
                      <a:pt x="620" y="634"/>
                    </a:lnTo>
                    <a:lnTo>
                      <a:pt x="616" y="634"/>
                    </a:lnTo>
                    <a:lnTo>
                      <a:pt x="612" y="636"/>
                    </a:lnTo>
                    <a:lnTo>
                      <a:pt x="610" y="636"/>
                    </a:lnTo>
                    <a:lnTo>
                      <a:pt x="606" y="638"/>
                    </a:lnTo>
                    <a:lnTo>
                      <a:pt x="604" y="638"/>
                    </a:lnTo>
                    <a:lnTo>
                      <a:pt x="601" y="638"/>
                    </a:lnTo>
                    <a:lnTo>
                      <a:pt x="597" y="638"/>
                    </a:lnTo>
                    <a:lnTo>
                      <a:pt x="595" y="638"/>
                    </a:lnTo>
                    <a:lnTo>
                      <a:pt x="591" y="638"/>
                    </a:lnTo>
                    <a:lnTo>
                      <a:pt x="589" y="638"/>
                    </a:lnTo>
                    <a:lnTo>
                      <a:pt x="585" y="636"/>
                    </a:lnTo>
                    <a:lnTo>
                      <a:pt x="583" y="636"/>
                    </a:lnTo>
                    <a:lnTo>
                      <a:pt x="579" y="636"/>
                    </a:lnTo>
                    <a:lnTo>
                      <a:pt x="578" y="636"/>
                    </a:lnTo>
                    <a:lnTo>
                      <a:pt x="574" y="634"/>
                    </a:lnTo>
                    <a:lnTo>
                      <a:pt x="572" y="634"/>
                    </a:lnTo>
                    <a:lnTo>
                      <a:pt x="570" y="632"/>
                    </a:lnTo>
                    <a:lnTo>
                      <a:pt x="566" y="632"/>
                    </a:lnTo>
                    <a:lnTo>
                      <a:pt x="564" y="632"/>
                    </a:lnTo>
                    <a:lnTo>
                      <a:pt x="562" y="630"/>
                    </a:lnTo>
                    <a:lnTo>
                      <a:pt x="558" y="630"/>
                    </a:lnTo>
                    <a:lnTo>
                      <a:pt x="556" y="630"/>
                    </a:lnTo>
                    <a:lnTo>
                      <a:pt x="555" y="628"/>
                    </a:lnTo>
                    <a:lnTo>
                      <a:pt x="553" y="628"/>
                    </a:lnTo>
                    <a:lnTo>
                      <a:pt x="549" y="628"/>
                    </a:lnTo>
                    <a:lnTo>
                      <a:pt x="547" y="628"/>
                    </a:lnTo>
                    <a:lnTo>
                      <a:pt x="545" y="628"/>
                    </a:lnTo>
                    <a:lnTo>
                      <a:pt x="543" y="626"/>
                    </a:lnTo>
                    <a:lnTo>
                      <a:pt x="541" y="626"/>
                    </a:lnTo>
                    <a:lnTo>
                      <a:pt x="539" y="626"/>
                    </a:lnTo>
                    <a:lnTo>
                      <a:pt x="535" y="626"/>
                    </a:lnTo>
                    <a:lnTo>
                      <a:pt x="533" y="626"/>
                    </a:lnTo>
                    <a:lnTo>
                      <a:pt x="532" y="624"/>
                    </a:lnTo>
                    <a:lnTo>
                      <a:pt x="530" y="624"/>
                    </a:lnTo>
                    <a:lnTo>
                      <a:pt x="528" y="624"/>
                    </a:lnTo>
                    <a:lnTo>
                      <a:pt x="524" y="624"/>
                    </a:lnTo>
                    <a:lnTo>
                      <a:pt x="522" y="624"/>
                    </a:lnTo>
                    <a:lnTo>
                      <a:pt x="520" y="622"/>
                    </a:lnTo>
                    <a:lnTo>
                      <a:pt x="518" y="622"/>
                    </a:lnTo>
                    <a:lnTo>
                      <a:pt x="516" y="622"/>
                    </a:lnTo>
                    <a:lnTo>
                      <a:pt x="514" y="622"/>
                    </a:lnTo>
                    <a:lnTo>
                      <a:pt x="510" y="622"/>
                    </a:lnTo>
                    <a:lnTo>
                      <a:pt x="508" y="622"/>
                    </a:lnTo>
                    <a:lnTo>
                      <a:pt x="507" y="620"/>
                    </a:lnTo>
                    <a:lnTo>
                      <a:pt x="505" y="620"/>
                    </a:lnTo>
                    <a:lnTo>
                      <a:pt x="503" y="620"/>
                    </a:lnTo>
                    <a:lnTo>
                      <a:pt x="499" y="620"/>
                    </a:lnTo>
                    <a:lnTo>
                      <a:pt x="497" y="620"/>
                    </a:lnTo>
                    <a:lnTo>
                      <a:pt x="495" y="620"/>
                    </a:lnTo>
                    <a:lnTo>
                      <a:pt x="493" y="620"/>
                    </a:lnTo>
                    <a:lnTo>
                      <a:pt x="491" y="620"/>
                    </a:lnTo>
                    <a:lnTo>
                      <a:pt x="489" y="622"/>
                    </a:lnTo>
                    <a:lnTo>
                      <a:pt x="487" y="622"/>
                    </a:lnTo>
                    <a:lnTo>
                      <a:pt x="484" y="622"/>
                    </a:lnTo>
                    <a:lnTo>
                      <a:pt x="482" y="622"/>
                    </a:lnTo>
                    <a:lnTo>
                      <a:pt x="480" y="622"/>
                    </a:lnTo>
                    <a:lnTo>
                      <a:pt x="478" y="624"/>
                    </a:lnTo>
                    <a:lnTo>
                      <a:pt x="476" y="624"/>
                    </a:lnTo>
                    <a:lnTo>
                      <a:pt x="474" y="626"/>
                    </a:lnTo>
                    <a:lnTo>
                      <a:pt x="470" y="626"/>
                    </a:lnTo>
                    <a:lnTo>
                      <a:pt x="468" y="628"/>
                    </a:lnTo>
                    <a:lnTo>
                      <a:pt x="466" y="628"/>
                    </a:lnTo>
                    <a:lnTo>
                      <a:pt x="462" y="630"/>
                    </a:lnTo>
                    <a:lnTo>
                      <a:pt x="461" y="632"/>
                    </a:lnTo>
                    <a:lnTo>
                      <a:pt x="457" y="634"/>
                    </a:lnTo>
                    <a:lnTo>
                      <a:pt x="455" y="634"/>
                    </a:lnTo>
                    <a:lnTo>
                      <a:pt x="451" y="636"/>
                    </a:lnTo>
                    <a:lnTo>
                      <a:pt x="447" y="638"/>
                    </a:lnTo>
                    <a:lnTo>
                      <a:pt x="445" y="640"/>
                    </a:lnTo>
                    <a:lnTo>
                      <a:pt x="441" y="641"/>
                    </a:lnTo>
                    <a:lnTo>
                      <a:pt x="437" y="643"/>
                    </a:lnTo>
                    <a:lnTo>
                      <a:pt x="434" y="643"/>
                    </a:lnTo>
                    <a:lnTo>
                      <a:pt x="432" y="645"/>
                    </a:lnTo>
                    <a:lnTo>
                      <a:pt x="428" y="647"/>
                    </a:lnTo>
                    <a:lnTo>
                      <a:pt x="424" y="649"/>
                    </a:lnTo>
                    <a:lnTo>
                      <a:pt x="420" y="651"/>
                    </a:lnTo>
                    <a:lnTo>
                      <a:pt x="418" y="651"/>
                    </a:lnTo>
                    <a:lnTo>
                      <a:pt x="414" y="653"/>
                    </a:lnTo>
                    <a:lnTo>
                      <a:pt x="411" y="655"/>
                    </a:lnTo>
                    <a:lnTo>
                      <a:pt x="407" y="657"/>
                    </a:lnTo>
                    <a:lnTo>
                      <a:pt x="403" y="657"/>
                    </a:lnTo>
                    <a:lnTo>
                      <a:pt x="401" y="659"/>
                    </a:lnTo>
                    <a:lnTo>
                      <a:pt x="397" y="659"/>
                    </a:lnTo>
                    <a:lnTo>
                      <a:pt x="393" y="661"/>
                    </a:lnTo>
                    <a:lnTo>
                      <a:pt x="391" y="661"/>
                    </a:lnTo>
                    <a:lnTo>
                      <a:pt x="388" y="661"/>
                    </a:lnTo>
                    <a:lnTo>
                      <a:pt x="384" y="663"/>
                    </a:lnTo>
                    <a:lnTo>
                      <a:pt x="382" y="663"/>
                    </a:lnTo>
                    <a:lnTo>
                      <a:pt x="378" y="663"/>
                    </a:lnTo>
                    <a:lnTo>
                      <a:pt x="374" y="663"/>
                    </a:lnTo>
                    <a:lnTo>
                      <a:pt x="372" y="663"/>
                    </a:lnTo>
                    <a:lnTo>
                      <a:pt x="368" y="663"/>
                    </a:lnTo>
                    <a:lnTo>
                      <a:pt x="365" y="663"/>
                    </a:lnTo>
                    <a:lnTo>
                      <a:pt x="361" y="663"/>
                    </a:lnTo>
                    <a:lnTo>
                      <a:pt x="355" y="663"/>
                    </a:lnTo>
                    <a:lnTo>
                      <a:pt x="351" y="663"/>
                    </a:lnTo>
                    <a:lnTo>
                      <a:pt x="347" y="663"/>
                    </a:lnTo>
                    <a:lnTo>
                      <a:pt x="342" y="663"/>
                    </a:lnTo>
                    <a:lnTo>
                      <a:pt x="338" y="663"/>
                    </a:lnTo>
                    <a:lnTo>
                      <a:pt x="332" y="661"/>
                    </a:lnTo>
                    <a:lnTo>
                      <a:pt x="326" y="661"/>
                    </a:lnTo>
                    <a:lnTo>
                      <a:pt x="322" y="661"/>
                    </a:lnTo>
                    <a:lnTo>
                      <a:pt x="317" y="661"/>
                    </a:lnTo>
                    <a:lnTo>
                      <a:pt x="311" y="661"/>
                    </a:lnTo>
                    <a:lnTo>
                      <a:pt x="307" y="661"/>
                    </a:lnTo>
                    <a:lnTo>
                      <a:pt x="301" y="661"/>
                    </a:lnTo>
                    <a:lnTo>
                      <a:pt x="295" y="661"/>
                    </a:lnTo>
                    <a:lnTo>
                      <a:pt x="292" y="661"/>
                    </a:lnTo>
                    <a:lnTo>
                      <a:pt x="286" y="661"/>
                    </a:lnTo>
                    <a:lnTo>
                      <a:pt x="280" y="659"/>
                    </a:lnTo>
                    <a:lnTo>
                      <a:pt x="276" y="659"/>
                    </a:lnTo>
                    <a:lnTo>
                      <a:pt x="272" y="659"/>
                    </a:lnTo>
                    <a:lnTo>
                      <a:pt x="267" y="659"/>
                    </a:lnTo>
                    <a:lnTo>
                      <a:pt x="263" y="659"/>
                    </a:lnTo>
                    <a:lnTo>
                      <a:pt x="259" y="659"/>
                    </a:lnTo>
                    <a:lnTo>
                      <a:pt x="255" y="659"/>
                    </a:lnTo>
                    <a:lnTo>
                      <a:pt x="251" y="657"/>
                    </a:lnTo>
                    <a:lnTo>
                      <a:pt x="248" y="657"/>
                    </a:lnTo>
                    <a:lnTo>
                      <a:pt x="246" y="657"/>
                    </a:lnTo>
                    <a:lnTo>
                      <a:pt x="242" y="657"/>
                    </a:lnTo>
                    <a:lnTo>
                      <a:pt x="240" y="657"/>
                    </a:lnTo>
                    <a:lnTo>
                      <a:pt x="238" y="657"/>
                    </a:lnTo>
                    <a:lnTo>
                      <a:pt x="236" y="657"/>
                    </a:lnTo>
                    <a:lnTo>
                      <a:pt x="234" y="655"/>
                    </a:lnTo>
                    <a:lnTo>
                      <a:pt x="232" y="655"/>
                    </a:lnTo>
                    <a:lnTo>
                      <a:pt x="230" y="655"/>
                    </a:lnTo>
                    <a:lnTo>
                      <a:pt x="228" y="655"/>
                    </a:lnTo>
                    <a:lnTo>
                      <a:pt x="226" y="655"/>
                    </a:lnTo>
                    <a:lnTo>
                      <a:pt x="224" y="655"/>
                    </a:lnTo>
                    <a:lnTo>
                      <a:pt x="223" y="653"/>
                    </a:lnTo>
                    <a:lnTo>
                      <a:pt x="221" y="653"/>
                    </a:lnTo>
                    <a:lnTo>
                      <a:pt x="219" y="653"/>
                    </a:lnTo>
                    <a:lnTo>
                      <a:pt x="217" y="653"/>
                    </a:lnTo>
                    <a:lnTo>
                      <a:pt x="215" y="653"/>
                    </a:lnTo>
                    <a:lnTo>
                      <a:pt x="213" y="653"/>
                    </a:lnTo>
                    <a:lnTo>
                      <a:pt x="211" y="653"/>
                    </a:lnTo>
                    <a:lnTo>
                      <a:pt x="209" y="653"/>
                    </a:lnTo>
                    <a:lnTo>
                      <a:pt x="207" y="653"/>
                    </a:lnTo>
                    <a:lnTo>
                      <a:pt x="205" y="653"/>
                    </a:lnTo>
                    <a:lnTo>
                      <a:pt x="203" y="653"/>
                    </a:lnTo>
                    <a:lnTo>
                      <a:pt x="201" y="653"/>
                    </a:lnTo>
                    <a:lnTo>
                      <a:pt x="201" y="655"/>
                    </a:lnTo>
                    <a:lnTo>
                      <a:pt x="200" y="655"/>
                    </a:lnTo>
                    <a:lnTo>
                      <a:pt x="198" y="657"/>
                    </a:lnTo>
                    <a:lnTo>
                      <a:pt x="196" y="657"/>
                    </a:lnTo>
                    <a:lnTo>
                      <a:pt x="194" y="659"/>
                    </a:lnTo>
                    <a:lnTo>
                      <a:pt x="194" y="661"/>
                    </a:lnTo>
                    <a:lnTo>
                      <a:pt x="192" y="661"/>
                    </a:lnTo>
                    <a:lnTo>
                      <a:pt x="190" y="663"/>
                    </a:lnTo>
                    <a:lnTo>
                      <a:pt x="190" y="665"/>
                    </a:lnTo>
                    <a:lnTo>
                      <a:pt x="188" y="666"/>
                    </a:lnTo>
                    <a:lnTo>
                      <a:pt x="186" y="666"/>
                    </a:lnTo>
                    <a:lnTo>
                      <a:pt x="184" y="668"/>
                    </a:lnTo>
                    <a:lnTo>
                      <a:pt x="182" y="670"/>
                    </a:lnTo>
                    <a:lnTo>
                      <a:pt x="180" y="672"/>
                    </a:lnTo>
                    <a:lnTo>
                      <a:pt x="178" y="672"/>
                    </a:lnTo>
                    <a:lnTo>
                      <a:pt x="175" y="674"/>
                    </a:lnTo>
                    <a:lnTo>
                      <a:pt x="173" y="676"/>
                    </a:lnTo>
                    <a:lnTo>
                      <a:pt x="171" y="676"/>
                    </a:lnTo>
                    <a:lnTo>
                      <a:pt x="167" y="678"/>
                    </a:lnTo>
                    <a:lnTo>
                      <a:pt x="165" y="680"/>
                    </a:lnTo>
                    <a:lnTo>
                      <a:pt x="163" y="680"/>
                    </a:lnTo>
                    <a:lnTo>
                      <a:pt x="159" y="682"/>
                    </a:lnTo>
                    <a:lnTo>
                      <a:pt x="155" y="682"/>
                    </a:lnTo>
                    <a:lnTo>
                      <a:pt x="153" y="682"/>
                    </a:lnTo>
                    <a:lnTo>
                      <a:pt x="150" y="684"/>
                    </a:lnTo>
                    <a:lnTo>
                      <a:pt x="148" y="684"/>
                    </a:lnTo>
                    <a:lnTo>
                      <a:pt x="144" y="684"/>
                    </a:lnTo>
                    <a:lnTo>
                      <a:pt x="142" y="684"/>
                    </a:lnTo>
                    <a:lnTo>
                      <a:pt x="138" y="682"/>
                    </a:lnTo>
                    <a:lnTo>
                      <a:pt x="134" y="682"/>
                    </a:lnTo>
                    <a:lnTo>
                      <a:pt x="132" y="682"/>
                    </a:lnTo>
                    <a:lnTo>
                      <a:pt x="129" y="680"/>
                    </a:lnTo>
                    <a:lnTo>
                      <a:pt x="127" y="678"/>
                    </a:lnTo>
                    <a:lnTo>
                      <a:pt x="123" y="676"/>
                    </a:lnTo>
                    <a:lnTo>
                      <a:pt x="121" y="674"/>
                    </a:lnTo>
                    <a:lnTo>
                      <a:pt x="119" y="672"/>
                    </a:lnTo>
                    <a:lnTo>
                      <a:pt x="115" y="670"/>
                    </a:lnTo>
                    <a:lnTo>
                      <a:pt x="113" y="666"/>
                    </a:lnTo>
                    <a:lnTo>
                      <a:pt x="111" y="665"/>
                    </a:lnTo>
                    <a:lnTo>
                      <a:pt x="107" y="661"/>
                    </a:lnTo>
                    <a:lnTo>
                      <a:pt x="106" y="657"/>
                    </a:lnTo>
                    <a:lnTo>
                      <a:pt x="104" y="655"/>
                    </a:lnTo>
                    <a:lnTo>
                      <a:pt x="100" y="653"/>
                    </a:lnTo>
                    <a:lnTo>
                      <a:pt x="96" y="651"/>
                    </a:lnTo>
                    <a:lnTo>
                      <a:pt x="94" y="649"/>
                    </a:lnTo>
                    <a:lnTo>
                      <a:pt x="90" y="647"/>
                    </a:lnTo>
                    <a:lnTo>
                      <a:pt x="86" y="647"/>
                    </a:lnTo>
                    <a:lnTo>
                      <a:pt x="82" y="647"/>
                    </a:lnTo>
                    <a:lnTo>
                      <a:pt x="79" y="647"/>
                    </a:lnTo>
                    <a:lnTo>
                      <a:pt x="75" y="645"/>
                    </a:lnTo>
                    <a:lnTo>
                      <a:pt x="71" y="647"/>
                    </a:lnTo>
                    <a:lnTo>
                      <a:pt x="67" y="647"/>
                    </a:lnTo>
                    <a:lnTo>
                      <a:pt x="63" y="647"/>
                    </a:lnTo>
                    <a:lnTo>
                      <a:pt x="58" y="647"/>
                    </a:lnTo>
                    <a:lnTo>
                      <a:pt x="54" y="649"/>
                    </a:lnTo>
                    <a:lnTo>
                      <a:pt x="50" y="651"/>
                    </a:lnTo>
                    <a:lnTo>
                      <a:pt x="46" y="651"/>
                    </a:lnTo>
                    <a:lnTo>
                      <a:pt x="42" y="653"/>
                    </a:lnTo>
                    <a:lnTo>
                      <a:pt x="38" y="655"/>
                    </a:lnTo>
                    <a:lnTo>
                      <a:pt x="35" y="657"/>
                    </a:lnTo>
                    <a:lnTo>
                      <a:pt x="31" y="657"/>
                    </a:lnTo>
                    <a:lnTo>
                      <a:pt x="29" y="659"/>
                    </a:lnTo>
                    <a:lnTo>
                      <a:pt x="25" y="661"/>
                    </a:lnTo>
                    <a:lnTo>
                      <a:pt x="21" y="663"/>
                    </a:lnTo>
                    <a:lnTo>
                      <a:pt x="19" y="665"/>
                    </a:lnTo>
                    <a:lnTo>
                      <a:pt x="15" y="666"/>
                    </a:lnTo>
                    <a:lnTo>
                      <a:pt x="13" y="668"/>
                    </a:lnTo>
                    <a:lnTo>
                      <a:pt x="11" y="670"/>
                    </a:lnTo>
                    <a:lnTo>
                      <a:pt x="10" y="672"/>
                    </a:lnTo>
                    <a:lnTo>
                      <a:pt x="8" y="674"/>
                    </a:lnTo>
                    <a:lnTo>
                      <a:pt x="6" y="676"/>
                    </a:lnTo>
                    <a:lnTo>
                      <a:pt x="4" y="678"/>
                    </a:lnTo>
                    <a:lnTo>
                      <a:pt x="2" y="678"/>
                    </a:lnTo>
                    <a:lnTo>
                      <a:pt x="0" y="676"/>
                    </a:lnTo>
                    <a:lnTo>
                      <a:pt x="0" y="674"/>
                    </a:lnTo>
                    <a:lnTo>
                      <a:pt x="0" y="672"/>
                    </a:lnTo>
                    <a:lnTo>
                      <a:pt x="2" y="670"/>
                    </a:lnTo>
                    <a:lnTo>
                      <a:pt x="2" y="668"/>
                    </a:lnTo>
                    <a:lnTo>
                      <a:pt x="2" y="665"/>
                    </a:lnTo>
                    <a:lnTo>
                      <a:pt x="2" y="661"/>
                    </a:lnTo>
                    <a:lnTo>
                      <a:pt x="2" y="657"/>
                    </a:lnTo>
                    <a:lnTo>
                      <a:pt x="4" y="653"/>
                    </a:lnTo>
                    <a:lnTo>
                      <a:pt x="4" y="649"/>
                    </a:lnTo>
                    <a:lnTo>
                      <a:pt x="4" y="645"/>
                    </a:lnTo>
                    <a:lnTo>
                      <a:pt x="6" y="640"/>
                    </a:lnTo>
                    <a:lnTo>
                      <a:pt x="6" y="634"/>
                    </a:lnTo>
                    <a:lnTo>
                      <a:pt x="6" y="628"/>
                    </a:lnTo>
                    <a:lnTo>
                      <a:pt x="8" y="622"/>
                    </a:lnTo>
                    <a:lnTo>
                      <a:pt x="8" y="617"/>
                    </a:lnTo>
                    <a:lnTo>
                      <a:pt x="8" y="611"/>
                    </a:lnTo>
                    <a:lnTo>
                      <a:pt x="10" y="603"/>
                    </a:lnTo>
                    <a:lnTo>
                      <a:pt x="10" y="597"/>
                    </a:lnTo>
                    <a:lnTo>
                      <a:pt x="10" y="590"/>
                    </a:lnTo>
                    <a:lnTo>
                      <a:pt x="11" y="582"/>
                    </a:lnTo>
                    <a:lnTo>
                      <a:pt x="11" y="574"/>
                    </a:lnTo>
                    <a:lnTo>
                      <a:pt x="11" y="567"/>
                    </a:lnTo>
                    <a:lnTo>
                      <a:pt x="11" y="559"/>
                    </a:lnTo>
                    <a:lnTo>
                      <a:pt x="11" y="551"/>
                    </a:lnTo>
                    <a:lnTo>
                      <a:pt x="11" y="544"/>
                    </a:lnTo>
                    <a:lnTo>
                      <a:pt x="11" y="534"/>
                    </a:lnTo>
                    <a:lnTo>
                      <a:pt x="11" y="526"/>
                    </a:lnTo>
                    <a:lnTo>
                      <a:pt x="11" y="519"/>
                    </a:lnTo>
                    <a:lnTo>
                      <a:pt x="11" y="511"/>
                    </a:lnTo>
                    <a:lnTo>
                      <a:pt x="11" y="503"/>
                    </a:lnTo>
                    <a:lnTo>
                      <a:pt x="11" y="496"/>
                    </a:lnTo>
                    <a:lnTo>
                      <a:pt x="11" y="488"/>
                    </a:lnTo>
                    <a:lnTo>
                      <a:pt x="10" y="480"/>
                    </a:lnTo>
                    <a:lnTo>
                      <a:pt x="10" y="474"/>
                    </a:lnTo>
                    <a:lnTo>
                      <a:pt x="10" y="467"/>
                    </a:lnTo>
                    <a:lnTo>
                      <a:pt x="10" y="461"/>
                    </a:lnTo>
                    <a:lnTo>
                      <a:pt x="10" y="453"/>
                    </a:lnTo>
                    <a:lnTo>
                      <a:pt x="10" y="448"/>
                    </a:lnTo>
                    <a:lnTo>
                      <a:pt x="8" y="442"/>
                    </a:lnTo>
                    <a:lnTo>
                      <a:pt x="8" y="436"/>
                    </a:lnTo>
                    <a:lnTo>
                      <a:pt x="8" y="430"/>
                    </a:lnTo>
                    <a:lnTo>
                      <a:pt x="8" y="425"/>
                    </a:lnTo>
                    <a:lnTo>
                      <a:pt x="8" y="419"/>
                    </a:lnTo>
                    <a:lnTo>
                      <a:pt x="8" y="413"/>
                    </a:lnTo>
                    <a:lnTo>
                      <a:pt x="8" y="407"/>
                    </a:lnTo>
                    <a:lnTo>
                      <a:pt x="8" y="401"/>
                    </a:lnTo>
                    <a:lnTo>
                      <a:pt x="8" y="398"/>
                    </a:lnTo>
                    <a:lnTo>
                      <a:pt x="8" y="392"/>
                    </a:lnTo>
                    <a:lnTo>
                      <a:pt x="8" y="388"/>
                    </a:lnTo>
                    <a:lnTo>
                      <a:pt x="8" y="382"/>
                    </a:lnTo>
                    <a:lnTo>
                      <a:pt x="8" y="378"/>
                    </a:lnTo>
                    <a:lnTo>
                      <a:pt x="8" y="373"/>
                    </a:lnTo>
                    <a:lnTo>
                      <a:pt x="8" y="369"/>
                    </a:lnTo>
                    <a:lnTo>
                      <a:pt x="10" y="365"/>
                    </a:lnTo>
                    <a:lnTo>
                      <a:pt x="10" y="361"/>
                    </a:lnTo>
                    <a:lnTo>
                      <a:pt x="10" y="357"/>
                    </a:lnTo>
                    <a:lnTo>
                      <a:pt x="11" y="353"/>
                    </a:lnTo>
                    <a:lnTo>
                      <a:pt x="11" y="352"/>
                    </a:lnTo>
                    <a:lnTo>
                      <a:pt x="13" y="350"/>
                    </a:lnTo>
                    <a:lnTo>
                      <a:pt x="13" y="348"/>
                    </a:lnTo>
                    <a:lnTo>
                      <a:pt x="13" y="346"/>
                    </a:lnTo>
                    <a:lnTo>
                      <a:pt x="15" y="344"/>
                    </a:lnTo>
                    <a:lnTo>
                      <a:pt x="15" y="342"/>
                    </a:lnTo>
                    <a:lnTo>
                      <a:pt x="17" y="340"/>
                    </a:lnTo>
                    <a:lnTo>
                      <a:pt x="19" y="338"/>
                    </a:lnTo>
                    <a:lnTo>
                      <a:pt x="19" y="336"/>
                    </a:lnTo>
                    <a:lnTo>
                      <a:pt x="21" y="334"/>
                    </a:lnTo>
                    <a:lnTo>
                      <a:pt x="23" y="330"/>
                    </a:lnTo>
                    <a:lnTo>
                      <a:pt x="23" y="329"/>
                    </a:lnTo>
                    <a:lnTo>
                      <a:pt x="25" y="327"/>
                    </a:lnTo>
                    <a:lnTo>
                      <a:pt x="27" y="323"/>
                    </a:lnTo>
                    <a:lnTo>
                      <a:pt x="29" y="321"/>
                    </a:lnTo>
                    <a:lnTo>
                      <a:pt x="31" y="319"/>
                    </a:lnTo>
                    <a:lnTo>
                      <a:pt x="33" y="317"/>
                    </a:lnTo>
                    <a:lnTo>
                      <a:pt x="35" y="313"/>
                    </a:lnTo>
                    <a:lnTo>
                      <a:pt x="36" y="311"/>
                    </a:lnTo>
                    <a:lnTo>
                      <a:pt x="36" y="309"/>
                    </a:lnTo>
                    <a:lnTo>
                      <a:pt x="38" y="307"/>
                    </a:lnTo>
                    <a:lnTo>
                      <a:pt x="40" y="305"/>
                    </a:lnTo>
                    <a:lnTo>
                      <a:pt x="42" y="305"/>
                    </a:lnTo>
                    <a:lnTo>
                      <a:pt x="46" y="304"/>
                    </a:lnTo>
                    <a:lnTo>
                      <a:pt x="48" y="304"/>
                    </a:lnTo>
                    <a:lnTo>
                      <a:pt x="50" y="302"/>
                    </a:lnTo>
                    <a:lnTo>
                      <a:pt x="52" y="302"/>
                    </a:lnTo>
                    <a:lnTo>
                      <a:pt x="54" y="302"/>
                    </a:lnTo>
                    <a:lnTo>
                      <a:pt x="56" y="302"/>
                    </a:lnTo>
                    <a:lnTo>
                      <a:pt x="58" y="302"/>
                    </a:lnTo>
                    <a:lnTo>
                      <a:pt x="59" y="304"/>
                    </a:lnTo>
                    <a:lnTo>
                      <a:pt x="61" y="305"/>
                    </a:lnTo>
                    <a:lnTo>
                      <a:pt x="63" y="307"/>
                    </a:lnTo>
                    <a:lnTo>
                      <a:pt x="65" y="307"/>
                    </a:lnTo>
                    <a:lnTo>
                      <a:pt x="65" y="309"/>
                    </a:lnTo>
                    <a:lnTo>
                      <a:pt x="67" y="311"/>
                    </a:lnTo>
                    <a:lnTo>
                      <a:pt x="67" y="313"/>
                    </a:lnTo>
                    <a:lnTo>
                      <a:pt x="69" y="313"/>
                    </a:lnTo>
                    <a:lnTo>
                      <a:pt x="69" y="315"/>
                    </a:lnTo>
                    <a:lnTo>
                      <a:pt x="71" y="317"/>
                    </a:lnTo>
                    <a:lnTo>
                      <a:pt x="71" y="319"/>
                    </a:lnTo>
                    <a:lnTo>
                      <a:pt x="71" y="321"/>
                    </a:lnTo>
                    <a:lnTo>
                      <a:pt x="71" y="323"/>
                    </a:lnTo>
                    <a:lnTo>
                      <a:pt x="73" y="325"/>
                    </a:lnTo>
                    <a:lnTo>
                      <a:pt x="73" y="327"/>
                    </a:lnTo>
                    <a:lnTo>
                      <a:pt x="73" y="329"/>
                    </a:lnTo>
                    <a:lnTo>
                      <a:pt x="73" y="330"/>
                    </a:lnTo>
                    <a:lnTo>
                      <a:pt x="73" y="332"/>
                    </a:lnTo>
                    <a:lnTo>
                      <a:pt x="73" y="334"/>
                    </a:lnTo>
                    <a:lnTo>
                      <a:pt x="73" y="336"/>
                    </a:lnTo>
                    <a:lnTo>
                      <a:pt x="73" y="338"/>
                    </a:lnTo>
                    <a:lnTo>
                      <a:pt x="73" y="340"/>
                    </a:lnTo>
                    <a:lnTo>
                      <a:pt x="73" y="342"/>
                    </a:lnTo>
                    <a:lnTo>
                      <a:pt x="73" y="344"/>
                    </a:lnTo>
                    <a:lnTo>
                      <a:pt x="73" y="346"/>
                    </a:lnTo>
                    <a:lnTo>
                      <a:pt x="75" y="346"/>
                    </a:lnTo>
                    <a:lnTo>
                      <a:pt x="75" y="348"/>
                    </a:lnTo>
                    <a:lnTo>
                      <a:pt x="75" y="350"/>
                    </a:lnTo>
                    <a:lnTo>
                      <a:pt x="75" y="352"/>
                    </a:lnTo>
                    <a:lnTo>
                      <a:pt x="77" y="352"/>
                    </a:lnTo>
                    <a:lnTo>
                      <a:pt x="77" y="353"/>
                    </a:lnTo>
                    <a:lnTo>
                      <a:pt x="77" y="355"/>
                    </a:lnTo>
                    <a:lnTo>
                      <a:pt x="79" y="355"/>
                    </a:lnTo>
                    <a:lnTo>
                      <a:pt x="79" y="357"/>
                    </a:lnTo>
                    <a:lnTo>
                      <a:pt x="79" y="359"/>
                    </a:lnTo>
                    <a:lnTo>
                      <a:pt x="81" y="359"/>
                    </a:lnTo>
                    <a:lnTo>
                      <a:pt x="81" y="361"/>
                    </a:lnTo>
                    <a:lnTo>
                      <a:pt x="81" y="363"/>
                    </a:lnTo>
                    <a:lnTo>
                      <a:pt x="82" y="363"/>
                    </a:lnTo>
                    <a:lnTo>
                      <a:pt x="82" y="365"/>
                    </a:lnTo>
                    <a:lnTo>
                      <a:pt x="84" y="365"/>
                    </a:lnTo>
                    <a:lnTo>
                      <a:pt x="84" y="367"/>
                    </a:lnTo>
                    <a:lnTo>
                      <a:pt x="86" y="367"/>
                    </a:lnTo>
                    <a:lnTo>
                      <a:pt x="88" y="369"/>
                    </a:lnTo>
                    <a:lnTo>
                      <a:pt x="90" y="369"/>
                    </a:lnTo>
                    <a:lnTo>
                      <a:pt x="90" y="367"/>
                    </a:lnTo>
                    <a:lnTo>
                      <a:pt x="92" y="367"/>
                    </a:lnTo>
                    <a:lnTo>
                      <a:pt x="94" y="365"/>
                    </a:lnTo>
                    <a:lnTo>
                      <a:pt x="94" y="363"/>
                    </a:lnTo>
                    <a:lnTo>
                      <a:pt x="96" y="363"/>
                    </a:lnTo>
                    <a:lnTo>
                      <a:pt x="96" y="361"/>
                    </a:lnTo>
                    <a:lnTo>
                      <a:pt x="98" y="359"/>
                    </a:lnTo>
                    <a:lnTo>
                      <a:pt x="100" y="357"/>
                    </a:lnTo>
                    <a:lnTo>
                      <a:pt x="100" y="355"/>
                    </a:lnTo>
                    <a:lnTo>
                      <a:pt x="102" y="352"/>
                    </a:lnTo>
                    <a:lnTo>
                      <a:pt x="104" y="350"/>
                    </a:lnTo>
                    <a:lnTo>
                      <a:pt x="104" y="348"/>
                    </a:lnTo>
                    <a:lnTo>
                      <a:pt x="106" y="344"/>
                    </a:lnTo>
                    <a:lnTo>
                      <a:pt x="107" y="342"/>
                    </a:lnTo>
                    <a:lnTo>
                      <a:pt x="109" y="338"/>
                    </a:lnTo>
                    <a:lnTo>
                      <a:pt x="111" y="336"/>
                    </a:lnTo>
                    <a:lnTo>
                      <a:pt x="113" y="334"/>
                    </a:lnTo>
                    <a:lnTo>
                      <a:pt x="115" y="330"/>
                    </a:lnTo>
                    <a:lnTo>
                      <a:pt x="117" y="327"/>
                    </a:lnTo>
                    <a:lnTo>
                      <a:pt x="119" y="325"/>
                    </a:lnTo>
                    <a:lnTo>
                      <a:pt x="123" y="321"/>
                    </a:lnTo>
                    <a:lnTo>
                      <a:pt x="125" y="319"/>
                    </a:lnTo>
                    <a:lnTo>
                      <a:pt x="129" y="315"/>
                    </a:lnTo>
                    <a:lnTo>
                      <a:pt x="130" y="313"/>
                    </a:lnTo>
                    <a:lnTo>
                      <a:pt x="134" y="309"/>
                    </a:lnTo>
                    <a:lnTo>
                      <a:pt x="138" y="307"/>
                    </a:lnTo>
                    <a:lnTo>
                      <a:pt x="142" y="305"/>
                    </a:lnTo>
                    <a:lnTo>
                      <a:pt x="144" y="302"/>
                    </a:lnTo>
                    <a:lnTo>
                      <a:pt x="148" y="300"/>
                    </a:lnTo>
                    <a:lnTo>
                      <a:pt x="152" y="298"/>
                    </a:lnTo>
                    <a:lnTo>
                      <a:pt x="155" y="296"/>
                    </a:lnTo>
                    <a:lnTo>
                      <a:pt x="157" y="294"/>
                    </a:lnTo>
                    <a:lnTo>
                      <a:pt x="161" y="292"/>
                    </a:lnTo>
                    <a:lnTo>
                      <a:pt x="165" y="290"/>
                    </a:lnTo>
                    <a:lnTo>
                      <a:pt x="167" y="288"/>
                    </a:lnTo>
                    <a:lnTo>
                      <a:pt x="171" y="286"/>
                    </a:lnTo>
                    <a:lnTo>
                      <a:pt x="175" y="284"/>
                    </a:lnTo>
                    <a:lnTo>
                      <a:pt x="177" y="282"/>
                    </a:lnTo>
                    <a:lnTo>
                      <a:pt x="180" y="280"/>
                    </a:lnTo>
                    <a:lnTo>
                      <a:pt x="182" y="279"/>
                    </a:lnTo>
                    <a:lnTo>
                      <a:pt x="184" y="279"/>
                    </a:lnTo>
                    <a:lnTo>
                      <a:pt x="188" y="277"/>
                    </a:lnTo>
                    <a:lnTo>
                      <a:pt x="190" y="277"/>
                    </a:lnTo>
                    <a:lnTo>
                      <a:pt x="192" y="275"/>
                    </a:lnTo>
                    <a:lnTo>
                      <a:pt x="194" y="275"/>
                    </a:lnTo>
                    <a:lnTo>
                      <a:pt x="196" y="273"/>
                    </a:lnTo>
                    <a:lnTo>
                      <a:pt x="198" y="273"/>
                    </a:lnTo>
                    <a:lnTo>
                      <a:pt x="200" y="273"/>
                    </a:lnTo>
                    <a:lnTo>
                      <a:pt x="201" y="273"/>
                    </a:lnTo>
                    <a:lnTo>
                      <a:pt x="203" y="273"/>
                    </a:lnTo>
                    <a:lnTo>
                      <a:pt x="205" y="273"/>
                    </a:lnTo>
                    <a:lnTo>
                      <a:pt x="205" y="275"/>
                    </a:lnTo>
                    <a:lnTo>
                      <a:pt x="205" y="277"/>
                    </a:lnTo>
                    <a:lnTo>
                      <a:pt x="203" y="279"/>
                    </a:lnTo>
                    <a:lnTo>
                      <a:pt x="203" y="280"/>
                    </a:lnTo>
                    <a:lnTo>
                      <a:pt x="201" y="282"/>
                    </a:lnTo>
                    <a:lnTo>
                      <a:pt x="201" y="284"/>
                    </a:lnTo>
                    <a:lnTo>
                      <a:pt x="200" y="286"/>
                    </a:lnTo>
                    <a:lnTo>
                      <a:pt x="198" y="288"/>
                    </a:lnTo>
                    <a:lnTo>
                      <a:pt x="196" y="290"/>
                    </a:lnTo>
                    <a:lnTo>
                      <a:pt x="194" y="292"/>
                    </a:lnTo>
                    <a:lnTo>
                      <a:pt x="194" y="294"/>
                    </a:lnTo>
                    <a:lnTo>
                      <a:pt x="192" y="296"/>
                    </a:lnTo>
                    <a:lnTo>
                      <a:pt x="190" y="298"/>
                    </a:lnTo>
                    <a:lnTo>
                      <a:pt x="188" y="300"/>
                    </a:lnTo>
                    <a:lnTo>
                      <a:pt x="188" y="302"/>
                    </a:lnTo>
                    <a:lnTo>
                      <a:pt x="186" y="304"/>
                    </a:lnTo>
                    <a:lnTo>
                      <a:pt x="184" y="305"/>
                    </a:lnTo>
                    <a:lnTo>
                      <a:pt x="182" y="307"/>
                    </a:lnTo>
                    <a:lnTo>
                      <a:pt x="180" y="309"/>
                    </a:lnTo>
                    <a:lnTo>
                      <a:pt x="178" y="311"/>
                    </a:lnTo>
                    <a:lnTo>
                      <a:pt x="178" y="313"/>
                    </a:lnTo>
                    <a:lnTo>
                      <a:pt x="177" y="315"/>
                    </a:lnTo>
                    <a:lnTo>
                      <a:pt x="175" y="317"/>
                    </a:lnTo>
                    <a:lnTo>
                      <a:pt x="175" y="319"/>
                    </a:lnTo>
                    <a:lnTo>
                      <a:pt x="173" y="321"/>
                    </a:lnTo>
                    <a:lnTo>
                      <a:pt x="173" y="323"/>
                    </a:lnTo>
                    <a:lnTo>
                      <a:pt x="173" y="325"/>
                    </a:lnTo>
                    <a:lnTo>
                      <a:pt x="171" y="327"/>
                    </a:lnTo>
                    <a:lnTo>
                      <a:pt x="171" y="329"/>
                    </a:lnTo>
                    <a:lnTo>
                      <a:pt x="171" y="330"/>
                    </a:lnTo>
                    <a:lnTo>
                      <a:pt x="171" y="332"/>
                    </a:lnTo>
                    <a:lnTo>
                      <a:pt x="171" y="334"/>
                    </a:lnTo>
                    <a:lnTo>
                      <a:pt x="171" y="336"/>
                    </a:lnTo>
                    <a:lnTo>
                      <a:pt x="171" y="338"/>
                    </a:lnTo>
                    <a:lnTo>
                      <a:pt x="171" y="340"/>
                    </a:lnTo>
                    <a:lnTo>
                      <a:pt x="171" y="342"/>
                    </a:lnTo>
                    <a:lnTo>
                      <a:pt x="173" y="342"/>
                    </a:lnTo>
                    <a:lnTo>
                      <a:pt x="173" y="344"/>
                    </a:lnTo>
                    <a:lnTo>
                      <a:pt x="175" y="344"/>
                    </a:lnTo>
                    <a:lnTo>
                      <a:pt x="177" y="346"/>
                    </a:lnTo>
                    <a:lnTo>
                      <a:pt x="178" y="346"/>
                    </a:lnTo>
                    <a:lnTo>
                      <a:pt x="180" y="346"/>
                    </a:lnTo>
                    <a:lnTo>
                      <a:pt x="182" y="344"/>
                    </a:lnTo>
                    <a:lnTo>
                      <a:pt x="184" y="344"/>
                    </a:lnTo>
                    <a:lnTo>
                      <a:pt x="186" y="344"/>
                    </a:lnTo>
                    <a:lnTo>
                      <a:pt x="188" y="342"/>
                    </a:lnTo>
                    <a:lnTo>
                      <a:pt x="190" y="342"/>
                    </a:lnTo>
                    <a:lnTo>
                      <a:pt x="192" y="340"/>
                    </a:lnTo>
                    <a:lnTo>
                      <a:pt x="194" y="340"/>
                    </a:lnTo>
                    <a:lnTo>
                      <a:pt x="198" y="338"/>
                    </a:lnTo>
                    <a:lnTo>
                      <a:pt x="200" y="336"/>
                    </a:lnTo>
                    <a:lnTo>
                      <a:pt x="203" y="336"/>
                    </a:lnTo>
                    <a:lnTo>
                      <a:pt x="205" y="334"/>
                    </a:lnTo>
                    <a:lnTo>
                      <a:pt x="209" y="332"/>
                    </a:lnTo>
                    <a:lnTo>
                      <a:pt x="211" y="330"/>
                    </a:lnTo>
                    <a:lnTo>
                      <a:pt x="215" y="329"/>
                    </a:lnTo>
                    <a:lnTo>
                      <a:pt x="219" y="327"/>
                    </a:lnTo>
                    <a:lnTo>
                      <a:pt x="223" y="325"/>
                    </a:lnTo>
                    <a:lnTo>
                      <a:pt x="224" y="323"/>
                    </a:lnTo>
                    <a:lnTo>
                      <a:pt x="228" y="321"/>
                    </a:lnTo>
                    <a:lnTo>
                      <a:pt x="232" y="319"/>
                    </a:lnTo>
                    <a:lnTo>
                      <a:pt x="236" y="317"/>
                    </a:lnTo>
                    <a:lnTo>
                      <a:pt x="240" y="315"/>
                    </a:lnTo>
                    <a:lnTo>
                      <a:pt x="244" y="313"/>
                    </a:lnTo>
                    <a:lnTo>
                      <a:pt x="248" y="311"/>
                    </a:lnTo>
                    <a:lnTo>
                      <a:pt x="251" y="311"/>
                    </a:lnTo>
                    <a:lnTo>
                      <a:pt x="255" y="309"/>
                    </a:lnTo>
                    <a:lnTo>
                      <a:pt x="259" y="307"/>
                    </a:lnTo>
                    <a:lnTo>
                      <a:pt x="263" y="305"/>
                    </a:lnTo>
                    <a:lnTo>
                      <a:pt x="267" y="304"/>
                    </a:lnTo>
                    <a:lnTo>
                      <a:pt x="271" y="302"/>
                    </a:lnTo>
                    <a:lnTo>
                      <a:pt x="274" y="300"/>
                    </a:lnTo>
                    <a:lnTo>
                      <a:pt x="278" y="298"/>
                    </a:lnTo>
                    <a:lnTo>
                      <a:pt x="280" y="298"/>
                    </a:lnTo>
                    <a:lnTo>
                      <a:pt x="284" y="296"/>
                    </a:lnTo>
                    <a:lnTo>
                      <a:pt x="288" y="294"/>
                    </a:lnTo>
                    <a:lnTo>
                      <a:pt x="292" y="294"/>
                    </a:lnTo>
                    <a:lnTo>
                      <a:pt x="294" y="292"/>
                    </a:lnTo>
                    <a:lnTo>
                      <a:pt x="295" y="292"/>
                    </a:lnTo>
                    <a:lnTo>
                      <a:pt x="299" y="290"/>
                    </a:lnTo>
                    <a:lnTo>
                      <a:pt x="301" y="290"/>
                    </a:lnTo>
                    <a:lnTo>
                      <a:pt x="303" y="290"/>
                    </a:lnTo>
                    <a:lnTo>
                      <a:pt x="305" y="288"/>
                    </a:lnTo>
                    <a:lnTo>
                      <a:pt x="307" y="288"/>
                    </a:lnTo>
                    <a:lnTo>
                      <a:pt x="309" y="288"/>
                    </a:lnTo>
                    <a:lnTo>
                      <a:pt x="311" y="290"/>
                    </a:lnTo>
                    <a:lnTo>
                      <a:pt x="311" y="292"/>
                    </a:lnTo>
                    <a:lnTo>
                      <a:pt x="309" y="294"/>
                    </a:lnTo>
                    <a:lnTo>
                      <a:pt x="307" y="296"/>
                    </a:lnTo>
                    <a:lnTo>
                      <a:pt x="305" y="298"/>
                    </a:lnTo>
                    <a:lnTo>
                      <a:pt x="303" y="302"/>
                    </a:lnTo>
                    <a:lnTo>
                      <a:pt x="299" y="304"/>
                    </a:lnTo>
                    <a:lnTo>
                      <a:pt x="297" y="305"/>
                    </a:lnTo>
                    <a:lnTo>
                      <a:pt x="294" y="309"/>
                    </a:lnTo>
                    <a:lnTo>
                      <a:pt x="292" y="311"/>
                    </a:lnTo>
                    <a:lnTo>
                      <a:pt x="290" y="315"/>
                    </a:lnTo>
                    <a:lnTo>
                      <a:pt x="286" y="319"/>
                    </a:lnTo>
                    <a:lnTo>
                      <a:pt x="284" y="321"/>
                    </a:lnTo>
                    <a:lnTo>
                      <a:pt x="280" y="325"/>
                    </a:lnTo>
                    <a:lnTo>
                      <a:pt x="278" y="327"/>
                    </a:lnTo>
                    <a:lnTo>
                      <a:pt x="276" y="330"/>
                    </a:lnTo>
                    <a:lnTo>
                      <a:pt x="274" y="334"/>
                    </a:lnTo>
                    <a:lnTo>
                      <a:pt x="272" y="338"/>
                    </a:lnTo>
                    <a:lnTo>
                      <a:pt x="271" y="340"/>
                    </a:lnTo>
                    <a:lnTo>
                      <a:pt x="269" y="344"/>
                    </a:lnTo>
                    <a:lnTo>
                      <a:pt x="267" y="348"/>
                    </a:lnTo>
                    <a:lnTo>
                      <a:pt x="265" y="352"/>
                    </a:lnTo>
                    <a:lnTo>
                      <a:pt x="263" y="355"/>
                    </a:lnTo>
                    <a:lnTo>
                      <a:pt x="261" y="361"/>
                    </a:lnTo>
                    <a:lnTo>
                      <a:pt x="259" y="365"/>
                    </a:lnTo>
                    <a:lnTo>
                      <a:pt x="259" y="369"/>
                    </a:lnTo>
                    <a:lnTo>
                      <a:pt x="257" y="373"/>
                    </a:lnTo>
                    <a:lnTo>
                      <a:pt x="257" y="378"/>
                    </a:lnTo>
                    <a:lnTo>
                      <a:pt x="255" y="382"/>
                    </a:lnTo>
                    <a:lnTo>
                      <a:pt x="255" y="388"/>
                    </a:lnTo>
                    <a:lnTo>
                      <a:pt x="255" y="394"/>
                    </a:lnTo>
                    <a:lnTo>
                      <a:pt x="255" y="400"/>
                    </a:lnTo>
                    <a:lnTo>
                      <a:pt x="255" y="403"/>
                    </a:lnTo>
                    <a:lnTo>
                      <a:pt x="255" y="409"/>
                    </a:lnTo>
                    <a:lnTo>
                      <a:pt x="255" y="415"/>
                    </a:lnTo>
                    <a:lnTo>
                      <a:pt x="257" y="423"/>
                    </a:lnTo>
                    <a:lnTo>
                      <a:pt x="257" y="428"/>
                    </a:lnTo>
                    <a:lnTo>
                      <a:pt x="259" y="434"/>
                    </a:lnTo>
                    <a:lnTo>
                      <a:pt x="259" y="442"/>
                    </a:lnTo>
                    <a:lnTo>
                      <a:pt x="261" y="448"/>
                    </a:lnTo>
                    <a:lnTo>
                      <a:pt x="263" y="453"/>
                    </a:lnTo>
                    <a:lnTo>
                      <a:pt x="265" y="459"/>
                    </a:lnTo>
                    <a:lnTo>
                      <a:pt x="265" y="463"/>
                    </a:lnTo>
                    <a:lnTo>
                      <a:pt x="267" y="467"/>
                    </a:lnTo>
                    <a:lnTo>
                      <a:pt x="269" y="469"/>
                    </a:lnTo>
                    <a:lnTo>
                      <a:pt x="271" y="471"/>
                    </a:lnTo>
                    <a:lnTo>
                      <a:pt x="272" y="473"/>
                    </a:lnTo>
                    <a:lnTo>
                      <a:pt x="274" y="474"/>
                    </a:lnTo>
                    <a:lnTo>
                      <a:pt x="276" y="474"/>
                    </a:lnTo>
                    <a:lnTo>
                      <a:pt x="278" y="474"/>
                    </a:lnTo>
                    <a:lnTo>
                      <a:pt x="280" y="474"/>
                    </a:lnTo>
                    <a:lnTo>
                      <a:pt x="282" y="473"/>
                    </a:lnTo>
                    <a:lnTo>
                      <a:pt x="284" y="473"/>
                    </a:lnTo>
                    <a:lnTo>
                      <a:pt x="286" y="471"/>
                    </a:lnTo>
                    <a:lnTo>
                      <a:pt x="290" y="467"/>
                    </a:lnTo>
                    <a:lnTo>
                      <a:pt x="292" y="465"/>
                    </a:lnTo>
                    <a:lnTo>
                      <a:pt x="294" y="461"/>
                    </a:lnTo>
                    <a:lnTo>
                      <a:pt x="295" y="459"/>
                    </a:lnTo>
                    <a:lnTo>
                      <a:pt x="299" y="455"/>
                    </a:lnTo>
                    <a:lnTo>
                      <a:pt x="301" y="451"/>
                    </a:lnTo>
                    <a:lnTo>
                      <a:pt x="303" y="448"/>
                    </a:lnTo>
                    <a:lnTo>
                      <a:pt x="305" y="442"/>
                    </a:lnTo>
                    <a:lnTo>
                      <a:pt x="309" y="438"/>
                    </a:lnTo>
                    <a:lnTo>
                      <a:pt x="311" y="432"/>
                    </a:lnTo>
                    <a:lnTo>
                      <a:pt x="315" y="428"/>
                    </a:lnTo>
                    <a:lnTo>
                      <a:pt x="317" y="423"/>
                    </a:lnTo>
                    <a:lnTo>
                      <a:pt x="320" y="417"/>
                    </a:lnTo>
                    <a:lnTo>
                      <a:pt x="322" y="413"/>
                    </a:lnTo>
                    <a:lnTo>
                      <a:pt x="326" y="407"/>
                    </a:lnTo>
                    <a:lnTo>
                      <a:pt x="328" y="401"/>
                    </a:lnTo>
                    <a:lnTo>
                      <a:pt x="332" y="396"/>
                    </a:lnTo>
                    <a:lnTo>
                      <a:pt x="334" y="392"/>
                    </a:lnTo>
                    <a:lnTo>
                      <a:pt x="338" y="386"/>
                    </a:lnTo>
                    <a:lnTo>
                      <a:pt x="340" y="382"/>
                    </a:lnTo>
                    <a:lnTo>
                      <a:pt x="342" y="377"/>
                    </a:lnTo>
                    <a:lnTo>
                      <a:pt x="345" y="373"/>
                    </a:lnTo>
                    <a:lnTo>
                      <a:pt x="347" y="369"/>
                    </a:lnTo>
                    <a:lnTo>
                      <a:pt x="349" y="367"/>
                    </a:lnTo>
                    <a:lnTo>
                      <a:pt x="351" y="363"/>
                    </a:lnTo>
                    <a:lnTo>
                      <a:pt x="353" y="359"/>
                    </a:lnTo>
                    <a:lnTo>
                      <a:pt x="355" y="357"/>
                    </a:lnTo>
                    <a:lnTo>
                      <a:pt x="357" y="355"/>
                    </a:lnTo>
                    <a:lnTo>
                      <a:pt x="359" y="352"/>
                    </a:lnTo>
                    <a:lnTo>
                      <a:pt x="359" y="350"/>
                    </a:lnTo>
                    <a:lnTo>
                      <a:pt x="361" y="348"/>
                    </a:lnTo>
                    <a:lnTo>
                      <a:pt x="363" y="346"/>
                    </a:lnTo>
                    <a:lnTo>
                      <a:pt x="365" y="344"/>
                    </a:lnTo>
                    <a:lnTo>
                      <a:pt x="366" y="342"/>
                    </a:lnTo>
                    <a:lnTo>
                      <a:pt x="368" y="340"/>
                    </a:lnTo>
                    <a:lnTo>
                      <a:pt x="370" y="340"/>
                    </a:lnTo>
                    <a:lnTo>
                      <a:pt x="370" y="338"/>
                    </a:lnTo>
                    <a:lnTo>
                      <a:pt x="372" y="338"/>
                    </a:lnTo>
                    <a:lnTo>
                      <a:pt x="374" y="338"/>
                    </a:lnTo>
                    <a:lnTo>
                      <a:pt x="376" y="338"/>
                    </a:lnTo>
                    <a:lnTo>
                      <a:pt x="378" y="338"/>
                    </a:lnTo>
                    <a:lnTo>
                      <a:pt x="380" y="338"/>
                    </a:lnTo>
                    <a:lnTo>
                      <a:pt x="380" y="340"/>
                    </a:lnTo>
                    <a:lnTo>
                      <a:pt x="380" y="342"/>
                    </a:lnTo>
                    <a:lnTo>
                      <a:pt x="380" y="344"/>
                    </a:lnTo>
                    <a:lnTo>
                      <a:pt x="380" y="346"/>
                    </a:lnTo>
                    <a:lnTo>
                      <a:pt x="380" y="348"/>
                    </a:lnTo>
                    <a:lnTo>
                      <a:pt x="380" y="350"/>
                    </a:lnTo>
                    <a:lnTo>
                      <a:pt x="380" y="352"/>
                    </a:lnTo>
                    <a:lnTo>
                      <a:pt x="380" y="353"/>
                    </a:lnTo>
                    <a:lnTo>
                      <a:pt x="380" y="355"/>
                    </a:lnTo>
                    <a:lnTo>
                      <a:pt x="380" y="357"/>
                    </a:lnTo>
                    <a:lnTo>
                      <a:pt x="380" y="359"/>
                    </a:lnTo>
                    <a:lnTo>
                      <a:pt x="380" y="361"/>
                    </a:lnTo>
                    <a:lnTo>
                      <a:pt x="380" y="363"/>
                    </a:lnTo>
                    <a:lnTo>
                      <a:pt x="380" y="365"/>
                    </a:lnTo>
                    <a:lnTo>
                      <a:pt x="380" y="367"/>
                    </a:lnTo>
                    <a:lnTo>
                      <a:pt x="380" y="369"/>
                    </a:lnTo>
                    <a:lnTo>
                      <a:pt x="380" y="371"/>
                    </a:lnTo>
                    <a:lnTo>
                      <a:pt x="380" y="373"/>
                    </a:lnTo>
                    <a:lnTo>
                      <a:pt x="382" y="375"/>
                    </a:lnTo>
                    <a:lnTo>
                      <a:pt x="382" y="377"/>
                    </a:lnTo>
                    <a:lnTo>
                      <a:pt x="382" y="378"/>
                    </a:lnTo>
                    <a:lnTo>
                      <a:pt x="384" y="380"/>
                    </a:lnTo>
                    <a:lnTo>
                      <a:pt x="384" y="382"/>
                    </a:lnTo>
                    <a:lnTo>
                      <a:pt x="386" y="384"/>
                    </a:lnTo>
                    <a:lnTo>
                      <a:pt x="388" y="386"/>
                    </a:lnTo>
                    <a:lnTo>
                      <a:pt x="388" y="388"/>
                    </a:lnTo>
                    <a:lnTo>
                      <a:pt x="390" y="390"/>
                    </a:lnTo>
                    <a:lnTo>
                      <a:pt x="391" y="392"/>
                    </a:lnTo>
                    <a:lnTo>
                      <a:pt x="393" y="392"/>
                    </a:lnTo>
                    <a:lnTo>
                      <a:pt x="395" y="392"/>
                    </a:lnTo>
                    <a:lnTo>
                      <a:pt x="397" y="392"/>
                    </a:lnTo>
                    <a:lnTo>
                      <a:pt x="399" y="390"/>
                    </a:lnTo>
                    <a:lnTo>
                      <a:pt x="401" y="388"/>
                    </a:lnTo>
                    <a:lnTo>
                      <a:pt x="403" y="388"/>
                    </a:lnTo>
                    <a:lnTo>
                      <a:pt x="403" y="386"/>
                    </a:lnTo>
                    <a:lnTo>
                      <a:pt x="405" y="384"/>
                    </a:lnTo>
                    <a:lnTo>
                      <a:pt x="407" y="384"/>
                    </a:lnTo>
                    <a:lnTo>
                      <a:pt x="407" y="382"/>
                    </a:lnTo>
                    <a:lnTo>
                      <a:pt x="409" y="380"/>
                    </a:lnTo>
                    <a:lnTo>
                      <a:pt x="411" y="378"/>
                    </a:lnTo>
                    <a:lnTo>
                      <a:pt x="413" y="377"/>
                    </a:lnTo>
                    <a:lnTo>
                      <a:pt x="413" y="375"/>
                    </a:lnTo>
                    <a:lnTo>
                      <a:pt x="414" y="373"/>
                    </a:lnTo>
                    <a:lnTo>
                      <a:pt x="416" y="373"/>
                    </a:lnTo>
                    <a:lnTo>
                      <a:pt x="418" y="371"/>
                    </a:lnTo>
                    <a:lnTo>
                      <a:pt x="418" y="369"/>
                    </a:lnTo>
                    <a:lnTo>
                      <a:pt x="420" y="367"/>
                    </a:lnTo>
                    <a:lnTo>
                      <a:pt x="422" y="365"/>
                    </a:lnTo>
                    <a:lnTo>
                      <a:pt x="424" y="365"/>
                    </a:lnTo>
                    <a:lnTo>
                      <a:pt x="426" y="363"/>
                    </a:lnTo>
                    <a:lnTo>
                      <a:pt x="428" y="361"/>
                    </a:lnTo>
                    <a:lnTo>
                      <a:pt x="430" y="361"/>
                    </a:lnTo>
                    <a:lnTo>
                      <a:pt x="432" y="359"/>
                    </a:lnTo>
                    <a:lnTo>
                      <a:pt x="434" y="359"/>
                    </a:lnTo>
                    <a:lnTo>
                      <a:pt x="436" y="359"/>
                    </a:lnTo>
                    <a:lnTo>
                      <a:pt x="437" y="359"/>
                    </a:lnTo>
                    <a:lnTo>
                      <a:pt x="437" y="361"/>
                    </a:lnTo>
                    <a:lnTo>
                      <a:pt x="436" y="363"/>
                    </a:lnTo>
                    <a:lnTo>
                      <a:pt x="436" y="365"/>
                    </a:lnTo>
                    <a:lnTo>
                      <a:pt x="436" y="367"/>
                    </a:lnTo>
                    <a:lnTo>
                      <a:pt x="436" y="369"/>
                    </a:lnTo>
                    <a:lnTo>
                      <a:pt x="434" y="371"/>
                    </a:lnTo>
                    <a:lnTo>
                      <a:pt x="434" y="373"/>
                    </a:lnTo>
                    <a:lnTo>
                      <a:pt x="434" y="375"/>
                    </a:lnTo>
                    <a:lnTo>
                      <a:pt x="432" y="377"/>
                    </a:lnTo>
                    <a:lnTo>
                      <a:pt x="432" y="378"/>
                    </a:lnTo>
                    <a:lnTo>
                      <a:pt x="432" y="382"/>
                    </a:lnTo>
                    <a:lnTo>
                      <a:pt x="430" y="384"/>
                    </a:lnTo>
                    <a:lnTo>
                      <a:pt x="430" y="386"/>
                    </a:lnTo>
                    <a:lnTo>
                      <a:pt x="430" y="388"/>
                    </a:lnTo>
                    <a:lnTo>
                      <a:pt x="430" y="392"/>
                    </a:lnTo>
                    <a:lnTo>
                      <a:pt x="428" y="394"/>
                    </a:lnTo>
                    <a:lnTo>
                      <a:pt x="428" y="396"/>
                    </a:lnTo>
                    <a:lnTo>
                      <a:pt x="428" y="400"/>
                    </a:lnTo>
                    <a:lnTo>
                      <a:pt x="428" y="401"/>
                    </a:lnTo>
                    <a:lnTo>
                      <a:pt x="428" y="405"/>
                    </a:lnTo>
                    <a:lnTo>
                      <a:pt x="428" y="407"/>
                    </a:lnTo>
                    <a:lnTo>
                      <a:pt x="428" y="409"/>
                    </a:lnTo>
                    <a:lnTo>
                      <a:pt x="428" y="413"/>
                    </a:lnTo>
                    <a:lnTo>
                      <a:pt x="430" y="417"/>
                    </a:lnTo>
                    <a:lnTo>
                      <a:pt x="430" y="419"/>
                    </a:lnTo>
                    <a:lnTo>
                      <a:pt x="430" y="423"/>
                    </a:lnTo>
                    <a:lnTo>
                      <a:pt x="430" y="426"/>
                    </a:lnTo>
                    <a:lnTo>
                      <a:pt x="430" y="428"/>
                    </a:lnTo>
                    <a:lnTo>
                      <a:pt x="430" y="432"/>
                    </a:lnTo>
                    <a:lnTo>
                      <a:pt x="430" y="436"/>
                    </a:lnTo>
                    <a:lnTo>
                      <a:pt x="430" y="438"/>
                    </a:lnTo>
                    <a:lnTo>
                      <a:pt x="432" y="442"/>
                    </a:lnTo>
                    <a:lnTo>
                      <a:pt x="432" y="446"/>
                    </a:lnTo>
                    <a:lnTo>
                      <a:pt x="432" y="449"/>
                    </a:lnTo>
                    <a:lnTo>
                      <a:pt x="432" y="453"/>
                    </a:lnTo>
                    <a:lnTo>
                      <a:pt x="432" y="455"/>
                    </a:lnTo>
                    <a:lnTo>
                      <a:pt x="434" y="459"/>
                    </a:lnTo>
                    <a:lnTo>
                      <a:pt x="434" y="463"/>
                    </a:lnTo>
                    <a:lnTo>
                      <a:pt x="434" y="467"/>
                    </a:lnTo>
                    <a:lnTo>
                      <a:pt x="436" y="469"/>
                    </a:lnTo>
                    <a:lnTo>
                      <a:pt x="436" y="473"/>
                    </a:lnTo>
                    <a:lnTo>
                      <a:pt x="436" y="474"/>
                    </a:lnTo>
                    <a:lnTo>
                      <a:pt x="437" y="478"/>
                    </a:lnTo>
                    <a:lnTo>
                      <a:pt x="437" y="482"/>
                    </a:lnTo>
                    <a:lnTo>
                      <a:pt x="439" y="484"/>
                    </a:lnTo>
                    <a:lnTo>
                      <a:pt x="441" y="486"/>
                    </a:lnTo>
                    <a:lnTo>
                      <a:pt x="441" y="490"/>
                    </a:lnTo>
                    <a:lnTo>
                      <a:pt x="443" y="492"/>
                    </a:lnTo>
                    <a:lnTo>
                      <a:pt x="445" y="494"/>
                    </a:lnTo>
                    <a:lnTo>
                      <a:pt x="447" y="496"/>
                    </a:lnTo>
                    <a:lnTo>
                      <a:pt x="449" y="497"/>
                    </a:lnTo>
                    <a:lnTo>
                      <a:pt x="451" y="499"/>
                    </a:lnTo>
                    <a:lnTo>
                      <a:pt x="453" y="501"/>
                    </a:lnTo>
                    <a:lnTo>
                      <a:pt x="455" y="503"/>
                    </a:lnTo>
                    <a:lnTo>
                      <a:pt x="457" y="503"/>
                    </a:lnTo>
                    <a:lnTo>
                      <a:pt x="459" y="503"/>
                    </a:lnTo>
                    <a:lnTo>
                      <a:pt x="461" y="503"/>
                    </a:lnTo>
                    <a:lnTo>
                      <a:pt x="462" y="503"/>
                    </a:lnTo>
                    <a:lnTo>
                      <a:pt x="462" y="501"/>
                    </a:lnTo>
                    <a:lnTo>
                      <a:pt x="464" y="501"/>
                    </a:lnTo>
                    <a:lnTo>
                      <a:pt x="466" y="499"/>
                    </a:lnTo>
                    <a:lnTo>
                      <a:pt x="468" y="497"/>
                    </a:lnTo>
                    <a:lnTo>
                      <a:pt x="468" y="496"/>
                    </a:lnTo>
                    <a:lnTo>
                      <a:pt x="470" y="492"/>
                    </a:lnTo>
                    <a:lnTo>
                      <a:pt x="470" y="490"/>
                    </a:lnTo>
                    <a:lnTo>
                      <a:pt x="472" y="488"/>
                    </a:lnTo>
                    <a:lnTo>
                      <a:pt x="472" y="484"/>
                    </a:lnTo>
                    <a:lnTo>
                      <a:pt x="474" y="482"/>
                    </a:lnTo>
                    <a:lnTo>
                      <a:pt x="474" y="478"/>
                    </a:lnTo>
                    <a:lnTo>
                      <a:pt x="476" y="476"/>
                    </a:lnTo>
                    <a:lnTo>
                      <a:pt x="476" y="473"/>
                    </a:lnTo>
                    <a:lnTo>
                      <a:pt x="478" y="471"/>
                    </a:lnTo>
                    <a:lnTo>
                      <a:pt x="478" y="469"/>
                    </a:lnTo>
                    <a:lnTo>
                      <a:pt x="480" y="467"/>
                    </a:lnTo>
                    <a:lnTo>
                      <a:pt x="480" y="465"/>
                    </a:lnTo>
                    <a:lnTo>
                      <a:pt x="482" y="463"/>
                    </a:lnTo>
                    <a:lnTo>
                      <a:pt x="482" y="461"/>
                    </a:lnTo>
                    <a:lnTo>
                      <a:pt x="484" y="459"/>
                    </a:lnTo>
                    <a:lnTo>
                      <a:pt x="485" y="459"/>
                    </a:lnTo>
                    <a:lnTo>
                      <a:pt x="485" y="461"/>
                    </a:lnTo>
                    <a:lnTo>
                      <a:pt x="487" y="463"/>
                    </a:lnTo>
                    <a:lnTo>
                      <a:pt x="489" y="465"/>
                    </a:lnTo>
                    <a:lnTo>
                      <a:pt x="489" y="467"/>
                    </a:lnTo>
                    <a:lnTo>
                      <a:pt x="491" y="469"/>
                    </a:lnTo>
                    <a:lnTo>
                      <a:pt x="493" y="471"/>
                    </a:lnTo>
                    <a:lnTo>
                      <a:pt x="493" y="473"/>
                    </a:lnTo>
                    <a:lnTo>
                      <a:pt x="495" y="474"/>
                    </a:lnTo>
                    <a:lnTo>
                      <a:pt x="497" y="476"/>
                    </a:lnTo>
                    <a:lnTo>
                      <a:pt x="499" y="476"/>
                    </a:lnTo>
                    <a:lnTo>
                      <a:pt x="501" y="478"/>
                    </a:lnTo>
                    <a:lnTo>
                      <a:pt x="503" y="478"/>
                    </a:lnTo>
                    <a:lnTo>
                      <a:pt x="505" y="476"/>
                    </a:lnTo>
                    <a:lnTo>
                      <a:pt x="507" y="476"/>
                    </a:lnTo>
                    <a:lnTo>
                      <a:pt x="508" y="474"/>
                    </a:lnTo>
                    <a:lnTo>
                      <a:pt x="510" y="474"/>
                    </a:lnTo>
                    <a:lnTo>
                      <a:pt x="512" y="473"/>
                    </a:lnTo>
                    <a:lnTo>
                      <a:pt x="514" y="471"/>
                    </a:lnTo>
                    <a:lnTo>
                      <a:pt x="516" y="469"/>
                    </a:lnTo>
                    <a:lnTo>
                      <a:pt x="518" y="467"/>
                    </a:lnTo>
                    <a:lnTo>
                      <a:pt x="520" y="465"/>
                    </a:lnTo>
                    <a:lnTo>
                      <a:pt x="522" y="461"/>
                    </a:lnTo>
                    <a:lnTo>
                      <a:pt x="524" y="459"/>
                    </a:lnTo>
                    <a:lnTo>
                      <a:pt x="524" y="457"/>
                    </a:lnTo>
                    <a:lnTo>
                      <a:pt x="526" y="453"/>
                    </a:lnTo>
                    <a:lnTo>
                      <a:pt x="528" y="449"/>
                    </a:lnTo>
                    <a:lnTo>
                      <a:pt x="530" y="448"/>
                    </a:lnTo>
                    <a:lnTo>
                      <a:pt x="532" y="444"/>
                    </a:lnTo>
                    <a:lnTo>
                      <a:pt x="532" y="440"/>
                    </a:lnTo>
                    <a:lnTo>
                      <a:pt x="533" y="438"/>
                    </a:lnTo>
                    <a:lnTo>
                      <a:pt x="535" y="434"/>
                    </a:lnTo>
                    <a:lnTo>
                      <a:pt x="535" y="430"/>
                    </a:lnTo>
                    <a:lnTo>
                      <a:pt x="537" y="426"/>
                    </a:lnTo>
                    <a:lnTo>
                      <a:pt x="539" y="423"/>
                    </a:lnTo>
                    <a:lnTo>
                      <a:pt x="539" y="419"/>
                    </a:lnTo>
                    <a:lnTo>
                      <a:pt x="541" y="417"/>
                    </a:lnTo>
                    <a:lnTo>
                      <a:pt x="541" y="413"/>
                    </a:lnTo>
                    <a:lnTo>
                      <a:pt x="543" y="409"/>
                    </a:lnTo>
                    <a:lnTo>
                      <a:pt x="543" y="407"/>
                    </a:lnTo>
                    <a:lnTo>
                      <a:pt x="545" y="405"/>
                    </a:lnTo>
                    <a:lnTo>
                      <a:pt x="545" y="403"/>
                    </a:lnTo>
                    <a:lnTo>
                      <a:pt x="547" y="401"/>
                    </a:lnTo>
                    <a:lnTo>
                      <a:pt x="549" y="400"/>
                    </a:lnTo>
                    <a:lnTo>
                      <a:pt x="549" y="398"/>
                    </a:lnTo>
                    <a:lnTo>
                      <a:pt x="551" y="398"/>
                    </a:lnTo>
                    <a:lnTo>
                      <a:pt x="553" y="396"/>
                    </a:lnTo>
                    <a:lnTo>
                      <a:pt x="555" y="396"/>
                    </a:lnTo>
                    <a:lnTo>
                      <a:pt x="556" y="396"/>
                    </a:lnTo>
                    <a:lnTo>
                      <a:pt x="558" y="396"/>
                    </a:lnTo>
                    <a:lnTo>
                      <a:pt x="560" y="396"/>
                    </a:lnTo>
                    <a:lnTo>
                      <a:pt x="562" y="396"/>
                    </a:lnTo>
                    <a:lnTo>
                      <a:pt x="562" y="398"/>
                    </a:lnTo>
                    <a:lnTo>
                      <a:pt x="564" y="398"/>
                    </a:lnTo>
                    <a:lnTo>
                      <a:pt x="566" y="400"/>
                    </a:lnTo>
                    <a:lnTo>
                      <a:pt x="566" y="401"/>
                    </a:lnTo>
                    <a:lnTo>
                      <a:pt x="568" y="401"/>
                    </a:lnTo>
                    <a:lnTo>
                      <a:pt x="570" y="403"/>
                    </a:lnTo>
                    <a:lnTo>
                      <a:pt x="570" y="405"/>
                    </a:lnTo>
                    <a:lnTo>
                      <a:pt x="572" y="407"/>
                    </a:lnTo>
                    <a:lnTo>
                      <a:pt x="572" y="409"/>
                    </a:lnTo>
                    <a:lnTo>
                      <a:pt x="574" y="411"/>
                    </a:lnTo>
                    <a:lnTo>
                      <a:pt x="574" y="413"/>
                    </a:lnTo>
                    <a:lnTo>
                      <a:pt x="576" y="417"/>
                    </a:lnTo>
                    <a:lnTo>
                      <a:pt x="576" y="419"/>
                    </a:lnTo>
                    <a:lnTo>
                      <a:pt x="578" y="421"/>
                    </a:lnTo>
                    <a:lnTo>
                      <a:pt x="578" y="425"/>
                    </a:lnTo>
                    <a:lnTo>
                      <a:pt x="579" y="426"/>
                    </a:lnTo>
                    <a:lnTo>
                      <a:pt x="579" y="430"/>
                    </a:lnTo>
                    <a:lnTo>
                      <a:pt x="581" y="434"/>
                    </a:lnTo>
                    <a:lnTo>
                      <a:pt x="583" y="438"/>
                    </a:lnTo>
                    <a:lnTo>
                      <a:pt x="585" y="442"/>
                    </a:lnTo>
                    <a:lnTo>
                      <a:pt x="587" y="446"/>
                    </a:lnTo>
                    <a:lnTo>
                      <a:pt x="589" y="449"/>
                    </a:lnTo>
                    <a:lnTo>
                      <a:pt x="591" y="453"/>
                    </a:lnTo>
                    <a:lnTo>
                      <a:pt x="593" y="459"/>
                    </a:lnTo>
                    <a:lnTo>
                      <a:pt x="597" y="463"/>
                    </a:lnTo>
                    <a:lnTo>
                      <a:pt x="599" y="469"/>
                    </a:lnTo>
                    <a:lnTo>
                      <a:pt x="601" y="473"/>
                    </a:lnTo>
                    <a:lnTo>
                      <a:pt x="604" y="478"/>
                    </a:lnTo>
                    <a:lnTo>
                      <a:pt x="606" y="482"/>
                    </a:lnTo>
                    <a:lnTo>
                      <a:pt x="608" y="488"/>
                    </a:lnTo>
                    <a:lnTo>
                      <a:pt x="612" y="492"/>
                    </a:lnTo>
                    <a:lnTo>
                      <a:pt x="614" y="497"/>
                    </a:lnTo>
                    <a:lnTo>
                      <a:pt x="618" y="501"/>
                    </a:lnTo>
                    <a:lnTo>
                      <a:pt x="620" y="507"/>
                    </a:lnTo>
                    <a:lnTo>
                      <a:pt x="622" y="511"/>
                    </a:lnTo>
                    <a:lnTo>
                      <a:pt x="626" y="517"/>
                    </a:lnTo>
                    <a:lnTo>
                      <a:pt x="627" y="521"/>
                    </a:lnTo>
                    <a:lnTo>
                      <a:pt x="629" y="524"/>
                    </a:lnTo>
                    <a:lnTo>
                      <a:pt x="631" y="530"/>
                    </a:lnTo>
                    <a:lnTo>
                      <a:pt x="633" y="534"/>
                    </a:lnTo>
                    <a:lnTo>
                      <a:pt x="635" y="538"/>
                    </a:lnTo>
                    <a:lnTo>
                      <a:pt x="637" y="542"/>
                    </a:lnTo>
                    <a:lnTo>
                      <a:pt x="639" y="545"/>
                    </a:lnTo>
                    <a:lnTo>
                      <a:pt x="641" y="549"/>
                    </a:lnTo>
                    <a:lnTo>
                      <a:pt x="643" y="551"/>
                    </a:lnTo>
                    <a:lnTo>
                      <a:pt x="643" y="555"/>
                    </a:lnTo>
                    <a:lnTo>
                      <a:pt x="645" y="557"/>
                    </a:lnTo>
                    <a:lnTo>
                      <a:pt x="647" y="561"/>
                    </a:lnTo>
                    <a:lnTo>
                      <a:pt x="647" y="563"/>
                    </a:lnTo>
                    <a:lnTo>
                      <a:pt x="649" y="565"/>
                    </a:lnTo>
                    <a:lnTo>
                      <a:pt x="650" y="567"/>
                    </a:lnTo>
                    <a:lnTo>
                      <a:pt x="652" y="569"/>
                    </a:lnTo>
                    <a:lnTo>
                      <a:pt x="654" y="569"/>
                    </a:lnTo>
                    <a:lnTo>
                      <a:pt x="654" y="570"/>
                    </a:lnTo>
                    <a:lnTo>
                      <a:pt x="656" y="570"/>
                    </a:lnTo>
                    <a:lnTo>
                      <a:pt x="658" y="570"/>
                    </a:lnTo>
                    <a:lnTo>
                      <a:pt x="660" y="570"/>
                    </a:lnTo>
                    <a:lnTo>
                      <a:pt x="662" y="569"/>
                    </a:lnTo>
                    <a:lnTo>
                      <a:pt x="664" y="569"/>
                    </a:lnTo>
                    <a:lnTo>
                      <a:pt x="664" y="567"/>
                    </a:lnTo>
                    <a:lnTo>
                      <a:pt x="666" y="565"/>
                    </a:lnTo>
                    <a:lnTo>
                      <a:pt x="668" y="563"/>
                    </a:lnTo>
                    <a:lnTo>
                      <a:pt x="668" y="561"/>
                    </a:lnTo>
                    <a:lnTo>
                      <a:pt x="670" y="559"/>
                    </a:lnTo>
                    <a:lnTo>
                      <a:pt x="670" y="557"/>
                    </a:lnTo>
                    <a:lnTo>
                      <a:pt x="672" y="553"/>
                    </a:lnTo>
                    <a:lnTo>
                      <a:pt x="672" y="551"/>
                    </a:lnTo>
                    <a:lnTo>
                      <a:pt x="672" y="547"/>
                    </a:lnTo>
                    <a:lnTo>
                      <a:pt x="672" y="544"/>
                    </a:lnTo>
                    <a:lnTo>
                      <a:pt x="672" y="540"/>
                    </a:lnTo>
                    <a:lnTo>
                      <a:pt x="672" y="536"/>
                    </a:lnTo>
                    <a:lnTo>
                      <a:pt x="672" y="532"/>
                    </a:lnTo>
                    <a:lnTo>
                      <a:pt x="672" y="526"/>
                    </a:lnTo>
                    <a:lnTo>
                      <a:pt x="672" y="522"/>
                    </a:lnTo>
                    <a:lnTo>
                      <a:pt x="672" y="517"/>
                    </a:lnTo>
                    <a:lnTo>
                      <a:pt x="670" y="511"/>
                    </a:lnTo>
                    <a:lnTo>
                      <a:pt x="670" y="509"/>
                    </a:lnTo>
                    <a:lnTo>
                      <a:pt x="670" y="505"/>
                    </a:lnTo>
                    <a:lnTo>
                      <a:pt x="668" y="503"/>
                    </a:lnTo>
                    <a:lnTo>
                      <a:pt x="668" y="501"/>
                    </a:lnTo>
                    <a:lnTo>
                      <a:pt x="668" y="497"/>
                    </a:lnTo>
                    <a:lnTo>
                      <a:pt x="668" y="496"/>
                    </a:lnTo>
                    <a:lnTo>
                      <a:pt x="666" y="492"/>
                    </a:lnTo>
                    <a:lnTo>
                      <a:pt x="666" y="490"/>
                    </a:lnTo>
                    <a:lnTo>
                      <a:pt x="666" y="486"/>
                    </a:lnTo>
                    <a:lnTo>
                      <a:pt x="666" y="484"/>
                    </a:lnTo>
                    <a:lnTo>
                      <a:pt x="664" y="480"/>
                    </a:lnTo>
                    <a:lnTo>
                      <a:pt x="664" y="476"/>
                    </a:lnTo>
                    <a:lnTo>
                      <a:pt x="664" y="474"/>
                    </a:lnTo>
                    <a:lnTo>
                      <a:pt x="662" y="471"/>
                    </a:lnTo>
                    <a:lnTo>
                      <a:pt x="662" y="469"/>
                    </a:lnTo>
                    <a:lnTo>
                      <a:pt x="662" y="465"/>
                    </a:lnTo>
                    <a:lnTo>
                      <a:pt x="662" y="463"/>
                    </a:lnTo>
                    <a:lnTo>
                      <a:pt x="660" y="459"/>
                    </a:lnTo>
                    <a:lnTo>
                      <a:pt x="660" y="455"/>
                    </a:lnTo>
                    <a:lnTo>
                      <a:pt x="660" y="453"/>
                    </a:lnTo>
                    <a:lnTo>
                      <a:pt x="658" y="449"/>
                    </a:lnTo>
                    <a:lnTo>
                      <a:pt x="658" y="448"/>
                    </a:lnTo>
                    <a:lnTo>
                      <a:pt x="658" y="444"/>
                    </a:lnTo>
                    <a:lnTo>
                      <a:pt x="656" y="440"/>
                    </a:lnTo>
                    <a:lnTo>
                      <a:pt x="656" y="438"/>
                    </a:lnTo>
                    <a:lnTo>
                      <a:pt x="656" y="434"/>
                    </a:lnTo>
                    <a:lnTo>
                      <a:pt x="654" y="430"/>
                    </a:lnTo>
                    <a:lnTo>
                      <a:pt x="654" y="428"/>
                    </a:lnTo>
                    <a:lnTo>
                      <a:pt x="652" y="425"/>
                    </a:lnTo>
                    <a:lnTo>
                      <a:pt x="652" y="421"/>
                    </a:lnTo>
                    <a:lnTo>
                      <a:pt x="652" y="417"/>
                    </a:lnTo>
                    <a:lnTo>
                      <a:pt x="650" y="415"/>
                    </a:lnTo>
                    <a:lnTo>
                      <a:pt x="650" y="413"/>
                    </a:lnTo>
                    <a:lnTo>
                      <a:pt x="652" y="413"/>
                    </a:lnTo>
                    <a:lnTo>
                      <a:pt x="652" y="411"/>
                    </a:lnTo>
                    <a:lnTo>
                      <a:pt x="652" y="409"/>
                    </a:lnTo>
                    <a:lnTo>
                      <a:pt x="652" y="407"/>
                    </a:lnTo>
                    <a:lnTo>
                      <a:pt x="654" y="407"/>
                    </a:lnTo>
                    <a:lnTo>
                      <a:pt x="654" y="405"/>
                    </a:lnTo>
                    <a:lnTo>
                      <a:pt x="656" y="403"/>
                    </a:lnTo>
                    <a:lnTo>
                      <a:pt x="658" y="403"/>
                    </a:lnTo>
                    <a:lnTo>
                      <a:pt x="658" y="401"/>
                    </a:lnTo>
                    <a:lnTo>
                      <a:pt x="660" y="403"/>
                    </a:lnTo>
                    <a:lnTo>
                      <a:pt x="662" y="405"/>
                    </a:lnTo>
                    <a:lnTo>
                      <a:pt x="664" y="407"/>
                    </a:lnTo>
                    <a:lnTo>
                      <a:pt x="664" y="409"/>
                    </a:lnTo>
                    <a:lnTo>
                      <a:pt x="664" y="411"/>
                    </a:lnTo>
                    <a:lnTo>
                      <a:pt x="666" y="413"/>
                    </a:lnTo>
                    <a:lnTo>
                      <a:pt x="666" y="415"/>
                    </a:lnTo>
                    <a:lnTo>
                      <a:pt x="668" y="419"/>
                    </a:lnTo>
                    <a:lnTo>
                      <a:pt x="668" y="423"/>
                    </a:lnTo>
                    <a:lnTo>
                      <a:pt x="670" y="426"/>
                    </a:lnTo>
                    <a:lnTo>
                      <a:pt x="670" y="430"/>
                    </a:lnTo>
                    <a:lnTo>
                      <a:pt x="672" y="436"/>
                    </a:lnTo>
                    <a:lnTo>
                      <a:pt x="672" y="442"/>
                    </a:lnTo>
                    <a:lnTo>
                      <a:pt x="674" y="448"/>
                    </a:lnTo>
                    <a:lnTo>
                      <a:pt x="675" y="455"/>
                    </a:lnTo>
                    <a:lnTo>
                      <a:pt x="677" y="461"/>
                    </a:lnTo>
                    <a:lnTo>
                      <a:pt x="679" y="469"/>
                    </a:lnTo>
                    <a:lnTo>
                      <a:pt x="681" y="476"/>
                    </a:lnTo>
                    <a:lnTo>
                      <a:pt x="683" y="484"/>
                    </a:lnTo>
                    <a:lnTo>
                      <a:pt x="685" y="492"/>
                    </a:lnTo>
                    <a:lnTo>
                      <a:pt x="687" y="501"/>
                    </a:lnTo>
                    <a:lnTo>
                      <a:pt x="689" y="509"/>
                    </a:lnTo>
                    <a:lnTo>
                      <a:pt x="693" y="519"/>
                    </a:lnTo>
                    <a:lnTo>
                      <a:pt x="695" y="526"/>
                    </a:lnTo>
                    <a:lnTo>
                      <a:pt x="698" y="536"/>
                    </a:lnTo>
                    <a:lnTo>
                      <a:pt x="700" y="544"/>
                    </a:lnTo>
                    <a:lnTo>
                      <a:pt x="704" y="553"/>
                    </a:lnTo>
                    <a:lnTo>
                      <a:pt x="706" y="561"/>
                    </a:lnTo>
                    <a:lnTo>
                      <a:pt x="710" y="570"/>
                    </a:lnTo>
                    <a:lnTo>
                      <a:pt x="714" y="578"/>
                    </a:lnTo>
                    <a:lnTo>
                      <a:pt x="718" y="586"/>
                    </a:lnTo>
                    <a:lnTo>
                      <a:pt x="721" y="595"/>
                    </a:lnTo>
                    <a:lnTo>
                      <a:pt x="725" y="603"/>
                    </a:lnTo>
                    <a:lnTo>
                      <a:pt x="731" y="611"/>
                    </a:lnTo>
                    <a:lnTo>
                      <a:pt x="735" y="618"/>
                    </a:lnTo>
                    <a:lnTo>
                      <a:pt x="741" y="624"/>
                    </a:lnTo>
                    <a:lnTo>
                      <a:pt x="744" y="632"/>
                    </a:lnTo>
                    <a:lnTo>
                      <a:pt x="750" y="638"/>
                    </a:lnTo>
                    <a:lnTo>
                      <a:pt x="756" y="643"/>
                    </a:lnTo>
                    <a:lnTo>
                      <a:pt x="756" y="645"/>
                    </a:lnTo>
                    <a:lnTo>
                      <a:pt x="758" y="645"/>
                    </a:lnTo>
                    <a:lnTo>
                      <a:pt x="760" y="647"/>
                    </a:lnTo>
                    <a:lnTo>
                      <a:pt x="760" y="649"/>
                    </a:lnTo>
                    <a:lnTo>
                      <a:pt x="762" y="649"/>
                    </a:lnTo>
                    <a:lnTo>
                      <a:pt x="762" y="651"/>
                    </a:lnTo>
                    <a:lnTo>
                      <a:pt x="764" y="651"/>
                    </a:lnTo>
                    <a:lnTo>
                      <a:pt x="766" y="653"/>
                    </a:lnTo>
                    <a:lnTo>
                      <a:pt x="768" y="655"/>
                    </a:lnTo>
                    <a:lnTo>
                      <a:pt x="769" y="655"/>
                    </a:lnTo>
                    <a:lnTo>
                      <a:pt x="771" y="655"/>
                    </a:lnTo>
                    <a:lnTo>
                      <a:pt x="771" y="657"/>
                    </a:lnTo>
                    <a:lnTo>
                      <a:pt x="773" y="657"/>
                    </a:lnTo>
                    <a:lnTo>
                      <a:pt x="775" y="657"/>
                    </a:lnTo>
                    <a:lnTo>
                      <a:pt x="777" y="657"/>
                    </a:lnTo>
                    <a:lnTo>
                      <a:pt x="777" y="655"/>
                    </a:lnTo>
                    <a:lnTo>
                      <a:pt x="779" y="655"/>
                    </a:lnTo>
                    <a:lnTo>
                      <a:pt x="781" y="653"/>
                    </a:lnTo>
                    <a:lnTo>
                      <a:pt x="783" y="651"/>
                    </a:lnTo>
                    <a:lnTo>
                      <a:pt x="783" y="649"/>
                    </a:lnTo>
                    <a:lnTo>
                      <a:pt x="785" y="645"/>
                    </a:lnTo>
                    <a:lnTo>
                      <a:pt x="785" y="643"/>
                    </a:lnTo>
                    <a:lnTo>
                      <a:pt x="785" y="640"/>
                    </a:lnTo>
                    <a:lnTo>
                      <a:pt x="785" y="636"/>
                    </a:lnTo>
                    <a:lnTo>
                      <a:pt x="787" y="630"/>
                    </a:lnTo>
                    <a:lnTo>
                      <a:pt x="787" y="624"/>
                    </a:lnTo>
                    <a:lnTo>
                      <a:pt x="785" y="618"/>
                    </a:lnTo>
                    <a:lnTo>
                      <a:pt x="785" y="613"/>
                    </a:lnTo>
                    <a:lnTo>
                      <a:pt x="785" y="607"/>
                    </a:lnTo>
                    <a:lnTo>
                      <a:pt x="783" y="599"/>
                    </a:lnTo>
                    <a:lnTo>
                      <a:pt x="781" y="592"/>
                    </a:lnTo>
                    <a:lnTo>
                      <a:pt x="781" y="586"/>
                    </a:lnTo>
                    <a:lnTo>
                      <a:pt x="779" y="576"/>
                    </a:lnTo>
                    <a:lnTo>
                      <a:pt x="775" y="569"/>
                    </a:lnTo>
                    <a:lnTo>
                      <a:pt x="773" y="561"/>
                    </a:lnTo>
                    <a:lnTo>
                      <a:pt x="771" y="553"/>
                    </a:lnTo>
                    <a:lnTo>
                      <a:pt x="768" y="544"/>
                    </a:lnTo>
                    <a:lnTo>
                      <a:pt x="766" y="536"/>
                    </a:lnTo>
                    <a:lnTo>
                      <a:pt x="762" y="526"/>
                    </a:lnTo>
                    <a:lnTo>
                      <a:pt x="760" y="517"/>
                    </a:lnTo>
                    <a:lnTo>
                      <a:pt x="756" y="509"/>
                    </a:lnTo>
                    <a:lnTo>
                      <a:pt x="752" y="499"/>
                    </a:lnTo>
                    <a:lnTo>
                      <a:pt x="748" y="492"/>
                    </a:lnTo>
                    <a:lnTo>
                      <a:pt x="746" y="482"/>
                    </a:lnTo>
                    <a:lnTo>
                      <a:pt x="743" y="474"/>
                    </a:lnTo>
                    <a:lnTo>
                      <a:pt x="739" y="467"/>
                    </a:lnTo>
                    <a:lnTo>
                      <a:pt x="735" y="459"/>
                    </a:lnTo>
                    <a:lnTo>
                      <a:pt x="731" y="451"/>
                    </a:lnTo>
                    <a:lnTo>
                      <a:pt x="727" y="444"/>
                    </a:lnTo>
                    <a:lnTo>
                      <a:pt x="725" y="436"/>
                    </a:lnTo>
                    <a:lnTo>
                      <a:pt x="721" y="428"/>
                    </a:lnTo>
                    <a:lnTo>
                      <a:pt x="718" y="423"/>
                    </a:lnTo>
                    <a:lnTo>
                      <a:pt x="714" y="417"/>
                    </a:lnTo>
                    <a:lnTo>
                      <a:pt x="712" y="411"/>
                    </a:lnTo>
                    <a:lnTo>
                      <a:pt x="708" y="405"/>
                    </a:lnTo>
                    <a:lnTo>
                      <a:pt x="706" y="401"/>
                    </a:lnTo>
                    <a:lnTo>
                      <a:pt x="704" y="398"/>
                    </a:lnTo>
                    <a:lnTo>
                      <a:pt x="700" y="394"/>
                    </a:lnTo>
                    <a:lnTo>
                      <a:pt x="697" y="386"/>
                    </a:lnTo>
                    <a:lnTo>
                      <a:pt x="691" y="380"/>
                    </a:lnTo>
                    <a:lnTo>
                      <a:pt x="687" y="375"/>
                    </a:lnTo>
                    <a:lnTo>
                      <a:pt x="683" y="369"/>
                    </a:lnTo>
                    <a:lnTo>
                      <a:pt x="679" y="363"/>
                    </a:lnTo>
                    <a:lnTo>
                      <a:pt x="675" y="357"/>
                    </a:lnTo>
                    <a:lnTo>
                      <a:pt x="672" y="353"/>
                    </a:lnTo>
                    <a:lnTo>
                      <a:pt x="670" y="348"/>
                    </a:lnTo>
                    <a:lnTo>
                      <a:pt x="668" y="344"/>
                    </a:lnTo>
                    <a:lnTo>
                      <a:pt x="666" y="342"/>
                    </a:lnTo>
                    <a:lnTo>
                      <a:pt x="664" y="338"/>
                    </a:lnTo>
                    <a:lnTo>
                      <a:pt x="664" y="334"/>
                    </a:lnTo>
                    <a:lnTo>
                      <a:pt x="662" y="332"/>
                    </a:lnTo>
                    <a:lnTo>
                      <a:pt x="662" y="330"/>
                    </a:lnTo>
                    <a:lnTo>
                      <a:pt x="662" y="329"/>
                    </a:lnTo>
                    <a:lnTo>
                      <a:pt x="662" y="327"/>
                    </a:lnTo>
                    <a:lnTo>
                      <a:pt x="664" y="327"/>
                    </a:lnTo>
                    <a:lnTo>
                      <a:pt x="666" y="327"/>
                    </a:lnTo>
                    <a:lnTo>
                      <a:pt x="668" y="327"/>
                    </a:lnTo>
                    <a:lnTo>
                      <a:pt x="670" y="329"/>
                    </a:lnTo>
                    <a:lnTo>
                      <a:pt x="672" y="330"/>
                    </a:lnTo>
                    <a:lnTo>
                      <a:pt x="675" y="332"/>
                    </a:lnTo>
                    <a:lnTo>
                      <a:pt x="677" y="334"/>
                    </a:lnTo>
                    <a:lnTo>
                      <a:pt x="681" y="336"/>
                    </a:lnTo>
                    <a:lnTo>
                      <a:pt x="685" y="340"/>
                    </a:lnTo>
                    <a:lnTo>
                      <a:pt x="689" y="342"/>
                    </a:lnTo>
                    <a:lnTo>
                      <a:pt x="693" y="346"/>
                    </a:lnTo>
                    <a:lnTo>
                      <a:pt x="697" y="350"/>
                    </a:lnTo>
                    <a:lnTo>
                      <a:pt x="702" y="355"/>
                    </a:lnTo>
                    <a:lnTo>
                      <a:pt x="706" y="359"/>
                    </a:lnTo>
                    <a:lnTo>
                      <a:pt x="708" y="361"/>
                    </a:lnTo>
                    <a:lnTo>
                      <a:pt x="710" y="361"/>
                    </a:lnTo>
                    <a:lnTo>
                      <a:pt x="710" y="363"/>
                    </a:lnTo>
                    <a:lnTo>
                      <a:pt x="712" y="363"/>
                    </a:lnTo>
                    <a:lnTo>
                      <a:pt x="714" y="365"/>
                    </a:lnTo>
                    <a:lnTo>
                      <a:pt x="716" y="365"/>
                    </a:lnTo>
                    <a:lnTo>
                      <a:pt x="718" y="367"/>
                    </a:lnTo>
                    <a:lnTo>
                      <a:pt x="720" y="369"/>
                    </a:lnTo>
                    <a:lnTo>
                      <a:pt x="721" y="369"/>
                    </a:lnTo>
                    <a:lnTo>
                      <a:pt x="723" y="371"/>
                    </a:lnTo>
                    <a:lnTo>
                      <a:pt x="725" y="371"/>
                    </a:lnTo>
                    <a:lnTo>
                      <a:pt x="727" y="371"/>
                    </a:lnTo>
                    <a:lnTo>
                      <a:pt x="729" y="373"/>
                    </a:lnTo>
                    <a:lnTo>
                      <a:pt x="731" y="373"/>
                    </a:lnTo>
                    <a:lnTo>
                      <a:pt x="733" y="373"/>
                    </a:lnTo>
                    <a:lnTo>
                      <a:pt x="735" y="373"/>
                    </a:lnTo>
                    <a:lnTo>
                      <a:pt x="737" y="373"/>
                    </a:lnTo>
                    <a:lnTo>
                      <a:pt x="739" y="371"/>
                    </a:lnTo>
                    <a:lnTo>
                      <a:pt x="741" y="369"/>
                    </a:lnTo>
                    <a:lnTo>
                      <a:pt x="741" y="367"/>
                    </a:lnTo>
                    <a:lnTo>
                      <a:pt x="743" y="365"/>
                    </a:lnTo>
                    <a:lnTo>
                      <a:pt x="743" y="363"/>
                    </a:lnTo>
                    <a:lnTo>
                      <a:pt x="743" y="359"/>
                    </a:lnTo>
                    <a:lnTo>
                      <a:pt x="743" y="355"/>
                    </a:lnTo>
                    <a:lnTo>
                      <a:pt x="741" y="352"/>
                    </a:lnTo>
                    <a:lnTo>
                      <a:pt x="741" y="348"/>
                    </a:lnTo>
                    <a:lnTo>
                      <a:pt x="739" y="342"/>
                    </a:lnTo>
                    <a:lnTo>
                      <a:pt x="739" y="336"/>
                    </a:lnTo>
                    <a:lnTo>
                      <a:pt x="737" y="332"/>
                    </a:lnTo>
                    <a:lnTo>
                      <a:pt x="737" y="329"/>
                    </a:lnTo>
                    <a:lnTo>
                      <a:pt x="737" y="325"/>
                    </a:lnTo>
                    <a:lnTo>
                      <a:pt x="737" y="321"/>
                    </a:lnTo>
                    <a:lnTo>
                      <a:pt x="739" y="319"/>
                    </a:lnTo>
                    <a:lnTo>
                      <a:pt x="739" y="317"/>
                    </a:lnTo>
                    <a:lnTo>
                      <a:pt x="741" y="315"/>
                    </a:lnTo>
                    <a:lnTo>
                      <a:pt x="743" y="313"/>
                    </a:lnTo>
                    <a:lnTo>
                      <a:pt x="746" y="313"/>
                    </a:lnTo>
                    <a:lnTo>
                      <a:pt x="748" y="313"/>
                    </a:lnTo>
                    <a:lnTo>
                      <a:pt x="752" y="313"/>
                    </a:lnTo>
                    <a:lnTo>
                      <a:pt x="756" y="313"/>
                    </a:lnTo>
                    <a:lnTo>
                      <a:pt x="760" y="315"/>
                    </a:lnTo>
                    <a:lnTo>
                      <a:pt x="764" y="317"/>
                    </a:lnTo>
                    <a:lnTo>
                      <a:pt x="768" y="319"/>
                    </a:lnTo>
                    <a:lnTo>
                      <a:pt x="771" y="321"/>
                    </a:lnTo>
                    <a:lnTo>
                      <a:pt x="777" y="323"/>
                    </a:lnTo>
                    <a:lnTo>
                      <a:pt x="783" y="327"/>
                    </a:lnTo>
                    <a:lnTo>
                      <a:pt x="787" y="330"/>
                    </a:lnTo>
                    <a:lnTo>
                      <a:pt x="792" y="334"/>
                    </a:lnTo>
                    <a:lnTo>
                      <a:pt x="798" y="338"/>
                    </a:lnTo>
                    <a:lnTo>
                      <a:pt x="804" y="342"/>
                    </a:lnTo>
                    <a:lnTo>
                      <a:pt x="810" y="348"/>
                    </a:lnTo>
                    <a:lnTo>
                      <a:pt x="817" y="353"/>
                    </a:lnTo>
                    <a:lnTo>
                      <a:pt x="823" y="359"/>
                    </a:lnTo>
                    <a:lnTo>
                      <a:pt x="829" y="365"/>
                    </a:lnTo>
                    <a:lnTo>
                      <a:pt x="837" y="371"/>
                    </a:lnTo>
                    <a:lnTo>
                      <a:pt x="842" y="378"/>
                    </a:lnTo>
                    <a:lnTo>
                      <a:pt x="850" y="386"/>
                    </a:lnTo>
                    <a:lnTo>
                      <a:pt x="856" y="394"/>
                    </a:lnTo>
                    <a:lnTo>
                      <a:pt x="863" y="401"/>
                    </a:lnTo>
                    <a:lnTo>
                      <a:pt x="863" y="400"/>
                    </a:lnTo>
                    <a:lnTo>
                      <a:pt x="865" y="400"/>
                    </a:lnTo>
                    <a:lnTo>
                      <a:pt x="867" y="398"/>
                    </a:lnTo>
                    <a:lnTo>
                      <a:pt x="869" y="398"/>
                    </a:lnTo>
                    <a:lnTo>
                      <a:pt x="869" y="396"/>
                    </a:lnTo>
                    <a:lnTo>
                      <a:pt x="871" y="396"/>
                    </a:lnTo>
                    <a:lnTo>
                      <a:pt x="873" y="394"/>
                    </a:lnTo>
                    <a:lnTo>
                      <a:pt x="873" y="392"/>
                    </a:lnTo>
                    <a:lnTo>
                      <a:pt x="875" y="392"/>
                    </a:lnTo>
                    <a:lnTo>
                      <a:pt x="877" y="390"/>
                    </a:lnTo>
                    <a:lnTo>
                      <a:pt x="877" y="388"/>
                    </a:lnTo>
                    <a:lnTo>
                      <a:pt x="879" y="388"/>
                    </a:lnTo>
                    <a:lnTo>
                      <a:pt x="881" y="386"/>
                    </a:lnTo>
                    <a:lnTo>
                      <a:pt x="881" y="384"/>
                    </a:lnTo>
                    <a:lnTo>
                      <a:pt x="883" y="382"/>
                    </a:lnTo>
                    <a:lnTo>
                      <a:pt x="885" y="380"/>
                    </a:lnTo>
                    <a:lnTo>
                      <a:pt x="886" y="378"/>
                    </a:lnTo>
                    <a:lnTo>
                      <a:pt x="886" y="377"/>
                    </a:lnTo>
                    <a:lnTo>
                      <a:pt x="888" y="375"/>
                    </a:lnTo>
                    <a:lnTo>
                      <a:pt x="890" y="373"/>
                    </a:lnTo>
                    <a:lnTo>
                      <a:pt x="890" y="369"/>
                    </a:lnTo>
                    <a:lnTo>
                      <a:pt x="892" y="367"/>
                    </a:lnTo>
                    <a:lnTo>
                      <a:pt x="892" y="365"/>
                    </a:lnTo>
                    <a:lnTo>
                      <a:pt x="894" y="361"/>
                    </a:lnTo>
                    <a:lnTo>
                      <a:pt x="894" y="359"/>
                    </a:lnTo>
                    <a:lnTo>
                      <a:pt x="896" y="355"/>
                    </a:lnTo>
                    <a:lnTo>
                      <a:pt x="898" y="352"/>
                    </a:lnTo>
                    <a:lnTo>
                      <a:pt x="900" y="346"/>
                    </a:lnTo>
                    <a:lnTo>
                      <a:pt x="902" y="340"/>
                    </a:lnTo>
                    <a:lnTo>
                      <a:pt x="904" y="336"/>
                    </a:lnTo>
                    <a:lnTo>
                      <a:pt x="908" y="330"/>
                    </a:lnTo>
                    <a:lnTo>
                      <a:pt x="910" y="327"/>
                    </a:lnTo>
                    <a:lnTo>
                      <a:pt x="911" y="321"/>
                    </a:lnTo>
                    <a:lnTo>
                      <a:pt x="915" y="317"/>
                    </a:lnTo>
                    <a:lnTo>
                      <a:pt x="919" y="311"/>
                    </a:lnTo>
                    <a:lnTo>
                      <a:pt x="921" y="307"/>
                    </a:lnTo>
                    <a:lnTo>
                      <a:pt x="925" y="304"/>
                    </a:lnTo>
                    <a:lnTo>
                      <a:pt x="929" y="298"/>
                    </a:lnTo>
                    <a:lnTo>
                      <a:pt x="931" y="294"/>
                    </a:lnTo>
                    <a:lnTo>
                      <a:pt x="934" y="288"/>
                    </a:lnTo>
                    <a:lnTo>
                      <a:pt x="938" y="284"/>
                    </a:lnTo>
                    <a:lnTo>
                      <a:pt x="942" y="279"/>
                    </a:lnTo>
                    <a:lnTo>
                      <a:pt x="946" y="275"/>
                    </a:lnTo>
                    <a:lnTo>
                      <a:pt x="948" y="269"/>
                    </a:lnTo>
                    <a:lnTo>
                      <a:pt x="952" y="265"/>
                    </a:lnTo>
                    <a:lnTo>
                      <a:pt x="956" y="259"/>
                    </a:lnTo>
                    <a:lnTo>
                      <a:pt x="959" y="254"/>
                    </a:lnTo>
                    <a:lnTo>
                      <a:pt x="963" y="250"/>
                    </a:lnTo>
                    <a:lnTo>
                      <a:pt x="967" y="244"/>
                    </a:lnTo>
                    <a:lnTo>
                      <a:pt x="971" y="238"/>
                    </a:lnTo>
                    <a:lnTo>
                      <a:pt x="973" y="232"/>
                    </a:lnTo>
                    <a:lnTo>
                      <a:pt x="977" y="227"/>
                    </a:lnTo>
                    <a:lnTo>
                      <a:pt x="981" y="221"/>
                    </a:lnTo>
                    <a:lnTo>
                      <a:pt x="984" y="215"/>
                    </a:lnTo>
                    <a:lnTo>
                      <a:pt x="988" y="209"/>
                    </a:lnTo>
                    <a:lnTo>
                      <a:pt x="990" y="204"/>
                    </a:lnTo>
                    <a:lnTo>
                      <a:pt x="994" y="196"/>
                    </a:lnTo>
                    <a:lnTo>
                      <a:pt x="996" y="190"/>
                    </a:lnTo>
                    <a:lnTo>
                      <a:pt x="1009" y="163"/>
                    </a:lnTo>
                    <a:lnTo>
                      <a:pt x="1021" y="138"/>
                    </a:lnTo>
                    <a:lnTo>
                      <a:pt x="1032" y="115"/>
                    </a:lnTo>
                    <a:lnTo>
                      <a:pt x="1044" y="96"/>
                    </a:lnTo>
                    <a:lnTo>
                      <a:pt x="1053" y="77"/>
                    </a:lnTo>
                    <a:lnTo>
                      <a:pt x="1063" y="62"/>
                    </a:lnTo>
                    <a:lnTo>
                      <a:pt x="1073" y="46"/>
                    </a:lnTo>
                    <a:lnTo>
                      <a:pt x="1080" y="35"/>
                    </a:lnTo>
                    <a:lnTo>
                      <a:pt x="1088" y="25"/>
                    </a:lnTo>
                    <a:lnTo>
                      <a:pt x="1096" y="16"/>
                    </a:lnTo>
                    <a:lnTo>
                      <a:pt x="1103" y="10"/>
                    </a:lnTo>
                    <a:lnTo>
                      <a:pt x="1109" y="4"/>
                    </a:lnTo>
                    <a:lnTo>
                      <a:pt x="1115" y="0"/>
                    </a:lnTo>
                    <a:lnTo>
                      <a:pt x="1119" y="0"/>
                    </a:lnTo>
                    <a:lnTo>
                      <a:pt x="1123" y="0"/>
                    </a:lnTo>
                    <a:lnTo>
                      <a:pt x="1126" y="2"/>
                    </a:lnTo>
                    <a:lnTo>
                      <a:pt x="1128" y="6"/>
                    </a:lnTo>
                    <a:lnTo>
                      <a:pt x="1132" y="10"/>
                    </a:lnTo>
                    <a:lnTo>
                      <a:pt x="1132" y="16"/>
                    </a:lnTo>
                    <a:lnTo>
                      <a:pt x="1134" y="23"/>
                    </a:lnTo>
                    <a:lnTo>
                      <a:pt x="1134" y="33"/>
                    </a:lnTo>
                    <a:lnTo>
                      <a:pt x="1134" y="44"/>
                    </a:lnTo>
                    <a:lnTo>
                      <a:pt x="1132" y="56"/>
                    </a:lnTo>
                    <a:lnTo>
                      <a:pt x="1130" y="69"/>
                    </a:lnTo>
                    <a:lnTo>
                      <a:pt x="1128" y="83"/>
                    </a:lnTo>
                    <a:lnTo>
                      <a:pt x="1124" y="98"/>
                    </a:lnTo>
                    <a:lnTo>
                      <a:pt x="1121" y="115"/>
                    </a:lnTo>
                    <a:lnTo>
                      <a:pt x="1117" y="133"/>
                    </a:lnTo>
                    <a:lnTo>
                      <a:pt x="1111" y="152"/>
                    </a:lnTo>
                    <a:lnTo>
                      <a:pt x="1105" y="171"/>
                    </a:lnTo>
                    <a:lnTo>
                      <a:pt x="1098" y="192"/>
                    </a:lnTo>
                    <a:lnTo>
                      <a:pt x="1090" y="215"/>
                    </a:lnTo>
                    <a:lnTo>
                      <a:pt x="1088" y="217"/>
                    </a:lnTo>
                    <a:lnTo>
                      <a:pt x="1086" y="219"/>
                    </a:lnTo>
                    <a:lnTo>
                      <a:pt x="1086" y="223"/>
                    </a:lnTo>
                    <a:lnTo>
                      <a:pt x="1084" y="227"/>
                    </a:lnTo>
                    <a:lnTo>
                      <a:pt x="1082" y="231"/>
                    </a:lnTo>
                    <a:lnTo>
                      <a:pt x="1078" y="234"/>
                    </a:lnTo>
                    <a:lnTo>
                      <a:pt x="1076" y="240"/>
                    </a:lnTo>
                    <a:lnTo>
                      <a:pt x="1073" y="244"/>
                    </a:lnTo>
                    <a:lnTo>
                      <a:pt x="1071" y="250"/>
                    </a:lnTo>
                    <a:lnTo>
                      <a:pt x="1067" y="256"/>
                    </a:lnTo>
                    <a:lnTo>
                      <a:pt x="1063" y="261"/>
                    </a:lnTo>
                    <a:lnTo>
                      <a:pt x="1061" y="269"/>
                    </a:lnTo>
                    <a:lnTo>
                      <a:pt x="1057" y="275"/>
                    </a:lnTo>
                    <a:lnTo>
                      <a:pt x="1053" y="280"/>
                    </a:lnTo>
                    <a:lnTo>
                      <a:pt x="1050" y="288"/>
                    </a:lnTo>
                    <a:lnTo>
                      <a:pt x="1046" y="294"/>
                    </a:lnTo>
                    <a:lnTo>
                      <a:pt x="1044" y="300"/>
                    </a:lnTo>
                    <a:lnTo>
                      <a:pt x="1040" y="307"/>
                    </a:lnTo>
                    <a:lnTo>
                      <a:pt x="1036" y="313"/>
                    </a:lnTo>
                    <a:lnTo>
                      <a:pt x="1032" y="319"/>
                    </a:lnTo>
                    <a:lnTo>
                      <a:pt x="1030" y="327"/>
                    </a:lnTo>
                    <a:lnTo>
                      <a:pt x="1027" y="332"/>
                    </a:lnTo>
                    <a:lnTo>
                      <a:pt x="1025" y="336"/>
                    </a:lnTo>
                    <a:lnTo>
                      <a:pt x="1021" y="342"/>
                    </a:lnTo>
                    <a:lnTo>
                      <a:pt x="1019" y="348"/>
                    </a:lnTo>
                    <a:lnTo>
                      <a:pt x="1017" y="352"/>
                    </a:lnTo>
                    <a:lnTo>
                      <a:pt x="1015" y="355"/>
                    </a:lnTo>
                    <a:lnTo>
                      <a:pt x="1013" y="359"/>
                    </a:lnTo>
                    <a:lnTo>
                      <a:pt x="1011" y="361"/>
                    </a:lnTo>
                    <a:lnTo>
                      <a:pt x="1011" y="365"/>
                    </a:lnTo>
                    <a:close/>
                  </a:path>
                </a:pathLst>
              </a:custGeom>
              <a:solidFill>
                <a:srgbClr val="388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72" name="Freeform 948"/>
              <p:cNvSpPr>
                <a:spLocks noChangeAspect="1"/>
              </p:cNvSpPr>
              <p:nvPr/>
            </p:nvSpPr>
            <p:spPr bwMode="auto">
              <a:xfrm>
                <a:off x="1301" y="3504"/>
                <a:ext cx="910" cy="461"/>
              </a:xfrm>
              <a:custGeom>
                <a:avLst/>
                <a:gdLst>
                  <a:gd name="T0" fmla="*/ 39 w 1199"/>
                  <a:gd name="T1" fmla="*/ 4 h 659"/>
                  <a:gd name="T2" fmla="*/ 41 w 1199"/>
                  <a:gd name="T3" fmla="*/ 2 h 659"/>
                  <a:gd name="T4" fmla="*/ 42 w 1199"/>
                  <a:gd name="T5" fmla="*/ 1 h 659"/>
                  <a:gd name="T6" fmla="*/ 43 w 1199"/>
                  <a:gd name="T7" fmla="*/ 1 h 659"/>
                  <a:gd name="T8" fmla="*/ 43 w 1199"/>
                  <a:gd name="T9" fmla="*/ 4 h 659"/>
                  <a:gd name="T10" fmla="*/ 41 w 1199"/>
                  <a:gd name="T11" fmla="*/ 4 h 659"/>
                  <a:gd name="T12" fmla="*/ 40 w 1199"/>
                  <a:gd name="T13" fmla="*/ 5 h 659"/>
                  <a:gd name="T14" fmla="*/ 41 w 1199"/>
                  <a:gd name="T15" fmla="*/ 7 h 659"/>
                  <a:gd name="T16" fmla="*/ 39 w 1199"/>
                  <a:gd name="T17" fmla="*/ 9 h 659"/>
                  <a:gd name="T18" fmla="*/ 36 w 1199"/>
                  <a:gd name="T19" fmla="*/ 8 h 659"/>
                  <a:gd name="T20" fmla="*/ 35 w 1199"/>
                  <a:gd name="T21" fmla="*/ 8 h 659"/>
                  <a:gd name="T22" fmla="*/ 33 w 1199"/>
                  <a:gd name="T23" fmla="*/ 9 h 659"/>
                  <a:gd name="T24" fmla="*/ 31 w 1199"/>
                  <a:gd name="T25" fmla="*/ 8 h 659"/>
                  <a:gd name="T26" fmla="*/ 30 w 1199"/>
                  <a:gd name="T27" fmla="*/ 8 h 659"/>
                  <a:gd name="T28" fmla="*/ 27 w 1199"/>
                  <a:gd name="T29" fmla="*/ 8 h 659"/>
                  <a:gd name="T30" fmla="*/ 25 w 1199"/>
                  <a:gd name="T31" fmla="*/ 7 h 659"/>
                  <a:gd name="T32" fmla="*/ 22 w 1199"/>
                  <a:gd name="T33" fmla="*/ 8 h 659"/>
                  <a:gd name="T34" fmla="*/ 19 w 1199"/>
                  <a:gd name="T35" fmla="*/ 8 h 659"/>
                  <a:gd name="T36" fmla="*/ 17 w 1199"/>
                  <a:gd name="T37" fmla="*/ 8 h 659"/>
                  <a:gd name="T38" fmla="*/ 14 w 1199"/>
                  <a:gd name="T39" fmla="*/ 8 h 659"/>
                  <a:gd name="T40" fmla="*/ 10 w 1199"/>
                  <a:gd name="T41" fmla="*/ 8 h 659"/>
                  <a:gd name="T42" fmla="*/ 8 w 1199"/>
                  <a:gd name="T43" fmla="*/ 8 h 659"/>
                  <a:gd name="T44" fmla="*/ 6 w 1199"/>
                  <a:gd name="T45" fmla="*/ 9 h 659"/>
                  <a:gd name="T46" fmla="*/ 3 w 1199"/>
                  <a:gd name="T47" fmla="*/ 8 h 659"/>
                  <a:gd name="T48" fmla="*/ 0 w 1199"/>
                  <a:gd name="T49" fmla="*/ 9 h 659"/>
                  <a:gd name="T50" fmla="*/ 2 w 1199"/>
                  <a:gd name="T51" fmla="*/ 7 h 659"/>
                  <a:gd name="T52" fmla="*/ 2 w 1199"/>
                  <a:gd name="T53" fmla="*/ 5 h 659"/>
                  <a:gd name="T54" fmla="*/ 2 w 1199"/>
                  <a:gd name="T55" fmla="*/ 4 h 659"/>
                  <a:gd name="T56" fmla="*/ 3 w 1199"/>
                  <a:gd name="T57" fmla="*/ 4 h 659"/>
                  <a:gd name="T58" fmla="*/ 4 w 1199"/>
                  <a:gd name="T59" fmla="*/ 5 h 659"/>
                  <a:gd name="T60" fmla="*/ 5 w 1199"/>
                  <a:gd name="T61" fmla="*/ 3 h 659"/>
                  <a:gd name="T62" fmla="*/ 8 w 1199"/>
                  <a:gd name="T63" fmla="*/ 3 h 659"/>
                  <a:gd name="T64" fmla="*/ 6 w 1199"/>
                  <a:gd name="T65" fmla="*/ 4 h 659"/>
                  <a:gd name="T66" fmla="*/ 8 w 1199"/>
                  <a:gd name="T67" fmla="*/ 4 h 659"/>
                  <a:gd name="T68" fmla="*/ 11 w 1199"/>
                  <a:gd name="T69" fmla="*/ 3 h 659"/>
                  <a:gd name="T70" fmla="*/ 10 w 1199"/>
                  <a:gd name="T71" fmla="*/ 4 h 659"/>
                  <a:gd name="T72" fmla="*/ 10 w 1199"/>
                  <a:gd name="T73" fmla="*/ 6 h 659"/>
                  <a:gd name="T74" fmla="*/ 12 w 1199"/>
                  <a:gd name="T75" fmla="*/ 5 h 659"/>
                  <a:gd name="T76" fmla="*/ 14 w 1199"/>
                  <a:gd name="T77" fmla="*/ 4 h 659"/>
                  <a:gd name="T78" fmla="*/ 14 w 1199"/>
                  <a:gd name="T79" fmla="*/ 5 h 659"/>
                  <a:gd name="T80" fmla="*/ 15 w 1199"/>
                  <a:gd name="T81" fmla="*/ 5 h 659"/>
                  <a:gd name="T82" fmla="*/ 15 w 1199"/>
                  <a:gd name="T83" fmla="*/ 5 h 659"/>
                  <a:gd name="T84" fmla="*/ 16 w 1199"/>
                  <a:gd name="T85" fmla="*/ 6 h 659"/>
                  <a:gd name="T86" fmla="*/ 17 w 1199"/>
                  <a:gd name="T87" fmla="*/ 6 h 659"/>
                  <a:gd name="T88" fmla="*/ 19 w 1199"/>
                  <a:gd name="T89" fmla="*/ 6 h 659"/>
                  <a:gd name="T90" fmla="*/ 20 w 1199"/>
                  <a:gd name="T91" fmla="*/ 5 h 659"/>
                  <a:gd name="T92" fmla="*/ 22 w 1199"/>
                  <a:gd name="T93" fmla="*/ 6 h 659"/>
                  <a:gd name="T94" fmla="*/ 24 w 1199"/>
                  <a:gd name="T95" fmla="*/ 7 h 659"/>
                  <a:gd name="T96" fmla="*/ 25 w 1199"/>
                  <a:gd name="T97" fmla="*/ 7 h 659"/>
                  <a:gd name="T98" fmla="*/ 24 w 1199"/>
                  <a:gd name="T99" fmla="*/ 6 h 659"/>
                  <a:gd name="T100" fmla="*/ 25 w 1199"/>
                  <a:gd name="T101" fmla="*/ 6 h 659"/>
                  <a:gd name="T102" fmla="*/ 27 w 1199"/>
                  <a:gd name="T103" fmla="*/ 8 h 659"/>
                  <a:gd name="T104" fmla="*/ 29 w 1199"/>
                  <a:gd name="T105" fmla="*/ 8 h 659"/>
                  <a:gd name="T106" fmla="*/ 26 w 1199"/>
                  <a:gd name="T107" fmla="*/ 5 h 659"/>
                  <a:gd name="T108" fmla="*/ 25 w 1199"/>
                  <a:gd name="T109" fmla="*/ 4 h 659"/>
                  <a:gd name="T110" fmla="*/ 27 w 1199"/>
                  <a:gd name="T111" fmla="*/ 5 h 659"/>
                  <a:gd name="T112" fmla="*/ 29 w 1199"/>
                  <a:gd name="T113" fmla="*/ 4 h 659"/>
                  <a:gd name="T114" fmla="*/ 33 w 1199"/>
                  <a:gd name="T115" fmla="*/ 5 h 659"/>
                  <a:gd name="T116" fmla="*/ 33 w 1199"/>
                  <a:gd name="T117" fmla="*/ 3 h 659"/>
                  <a:gd name="T118" fmla="*/ 39 w 1199"/>
                  <a:gd name="T119" fmla="*/ 1 h 659"/>
                  <a:gd name="T120" fmla="*/ 39 w 1199"/>
                  <a:gd name="T121" fmla="*/ 3 h 659"/>
                  <a:gd name="T122" fmla="*/ 37 w 1199"/>
                  <a:gd name="T123" fmla="*/ 5 h 65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199"/>
                  <a:gd name="T187" fmla="*/ 0 h 659"/>
                  <a:gd name="T188" fmla="*/ 1199 w 1199"/>
                  <a:gd name="T189" fmla="*/ 659 h 65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199" h="659">
                    <a:moveTo>
                      <a:pt x="1005" y="346"/>
                    </a:moveTo>
                    <a:lnTo>
                      <a:pt x="1005" y="348"/>
                    </a:lnTo>
                    <a:lnTo>
                      <a:pt x="1005" y="350"/>
                    </a:lnTo>
                    <a:lnTo>
                      <a:pt x="1005" y="352"/>
                    </a:lnTo>
                    <a:lnTo>
                      <a:pt x="1007" y="352"/>
                    </a:lnTo>
                    <a:lnTo>
                      <a:pt x="1007" y="350"/>
                    </a:lnTo>
                    <a:lnTo>
                      <a:pt x="1009" y="350"/>
                    </a:lnTo>
                    <a:lnTo>
                      <a:pt x="1011" y="348"/>
                    </a:lnTo>
                    <a:lnTo>
                      <a:pt x="1013" y="348"/>
                    </a:lnTo>
                    <a:lnTo>
                      <a:pt x="1015" y="346"/>
                    </a:lnTo>
                    <a:lnTo>
                      <a:pt x="1019" y="342"/>
                    </a:lnTo>
                    <a:lnTo>
                      <a:pt x="1021" y="340"/>
                    </a:lnTo>
                    <a:lnTo>
                      <a:pt x="1025" y="338"/>
                    </a:lnTo>
                    <a:lnTo>
                      <a:pt x="1027" y="334"/>
                    </a:lnTo>
                    <a:lnTo>
                      <a:pt x="1030" y="332"/>
                    </a:lnTo>
                    <a:lnTo>
                      <a:pt x="1034" y="328"/>
                    </a:lnTo>
                    <a:lnTo>
                      <a:pt x="1036" y="325"/>
                    </a:lnTo>
                    <a:lnTo>
                      <a:pt x="1040" y="321"/>
                    </a:lnTo>
                    <a:lnTo>
                      <a:pt x="1044" y="317"/>
                    </a:lnTo>
                    <a:lnTo>
                      <a:pt x="1048" y="313"/>
                    </a:lnTo>
                    <a:lnTo>
                      <a:pt x="1050" y="309"/>
                    </a:lnTo>
                    <a:lnTo>
                      <a:pt x="1053" y="305"/>
                    </a:lnTo>
                    <a:lnTo>
                      <a:pt x="1057" y="302"/>
                    </a:lnTo>
                    <a:lnTo>
                      <a:pt x="1061" y="298"/>
                    </a:lnTo>
                    <a:lnTo>
                      <a:pt x="1063" y="294"/>
                    </a:lnTo>
                    <a:lnTo>
                      <a:pt x="1067" y="288"/>
                    </a:lnTo>
                    <a:lnTo>
                      <a:pt x="1069" y="284"/>
                    </a:lnTo>
                    <a:lnTo>
                      <a:pt x="1073" y="280"/>
                    </a:lnTo>
                    <a:lnTo>
                      <a:pt x="1075" y="277"/>
                    </a:lnTo>
                    <a:lnTo>
                      <a:pt x="1076" y="273"/>
                    </a:lnTo>
                    <a:lnTo>
                      <a:pt x="1080" y="271"/>
                    </a:lnTo>
                    <a:lnTo>
                      <a:pt x="1082" y="267"/>
                    </a:lnTo>
                    <a:lnTo>
                      <a:pt x="1082" y="263"/>
                    </a:lnTo>
                    <a:lnTo>
                      <a:pt x="1084" y="259"/>
                    </a:lnTo>
                    <a:lnTo>
                      <a:pt x="1086" y="257"/>
                    </a:lnTo>
                    <a:lnTo>
                      <a:pt x="1088" y="254"/>
                    </a:lnTo>
                    <a:lnTo>
                      <a:pt x="1090" y="250"/>
                    </a:lnTo>
                    <a:lnTo>
                      <a:pt x="1092" y="246"/>
                    </a:lnTo>
                    <a:lnTo>
                      <a:pt x="1094" y="242"/>
                    </a:lnTo>
                    <a:lnTo>
                      <a:pt x="1096" y="238"/>
                    </a:lnTo>
                    <a:lnTo>
                      <a:pt x="1098" y="234"/>
                    </a:lnTo>
                    <a:lnTo>
                      <a:pt x="1099" y="229"/>
                    </a:lnTo>
                    <a:lnTo>
                      <a:pt x="1101" y="225"/>
                    </a:lnTo>
                    <a:lnTo>
                      <a:pt x="1103" y="221"/>
                    </a:lnTo>
                    <a:lnTo>
                      <a:pt x="1107" y="215"/>
                    </a:lnTo>
                    <a:lnTo>
                      <a:pt x="1109" y="211"/>
                    </a:lnTo>
                    <a:lnTo>
                      <a:pt x="1111" y="206"/>
                    </a:lnTo>
                    <a:lnTo>
                      <a:pt x="1113" y="200"/>
                    </a:lnTo>
                    <a:lnTo>
                      <a:pt x="1115" y="196"/>
                    </a:lnTo>
                    <a:lnTo>
                      <a:pt x="1117" y="190"/>
                    </a:lnTo>
                    <a:lnTo>
                      <a:pt x="1119" y="184"/>
                    </a:lnTo>
                    <a:lnTo>
                      <a:pt x="1121" y="179"/>
                    </a:lnTo>
                    <a:lnTo>
                      <a:pt x="1123" y="171"/>
                    </a:lnTo>
                    <a:lnTo>
                      <a:pt x="1124" y="165"/>
                    </a:lnTo>
                    <a:lnTo>
                      <a:pt x="1124" y="159"/>
                    </a:lnTo>
                    <a:lnTo>
                      <a:pt x="1126" y="154"/>
                    </a:lnTo>
                    <a:lnTo>
                      <a:pt x="1128" y="146"/>
                    </a:lnTo>
                    <a:lnTo>
                      <a:pt x="1130" y="138"/>
                    </a:lnTo>
                    <a:lnTo>
                      <a:pt x="1130" y="133"/>
                    </a:lnTo>
                    <a:lnTo>
                      <a:pt x="1132" y="125"/>
                    </a:lnTo>
                    <a:lnTo>
                      <a:pt x="1134" y="117"/>
                    </a:lnTo>
                    <a:lnTo>
                      <a:pt x="1134" y="110"/>
                    </a:lnTo>
                    <a:lnTo>
                      <a:pt x="1134" y="102"/>
                    </a:lnTo>
                    <a:lnTo>
                      <a:pt x="1136" y="94"/>
                    </a:lnTo>
                    <a:lnTo>
                      <a:pt x="1136" y="87"/>
                    </a:lnTo>
                    <a:lnTo>
                      <a:pt x="1138" y="79"/>
                    </a:lnTo>
                    <a:lnTo>
                      <a:pt x="1138" y="71"/>
                    </a:lnTo>
                    <a:lnTo>
                      <a:pt x="1138" y="63"/>
                    </a:lnTo>
                    <a:lnTo>
                      <a:pt x="1140" y="58"/>
                    </a:lnTo>
                    <a:lnTo>
                      <a:pt x="1140" y="52"/>
                    </a:lnTo>
                    <a:lnTo>
                      <a:pt x="1142" y="46"/>
                    </a:lnTo>
                    <a:lnTo>
                      <a:pt x="1142" y="42"/>
                    </a:lnTo>
                    <a:lnTo>
                      <a:pt x="1144" y="37"/>
                    </a:lnTo>
                    <a:lnTo>
                      <a:pt x="1146" y="33"/>
                    </a:lnTo>
                    <a:lnTo>
                      <a:pt x="1146" y="29"/>
                    </a:lnTo>
                    <a:lnTo>
                      <a:pt x="1147" y="27"/>
                    </a:lnTo>
                    <a:lnTo>
                      <a:pt x="1147" y="23"/>
                    </a:lnTo>
                    <a:lnTo>
                      <a:pt x="1149" y="21"/>
                    </a:lnTo>
                    <a:lnTo>
                      <a:pt x="1151" y="19"/>
                    </a:lnTo>
                    <a:lnTo>
                      <a:pt x="1153" y="17"/>
                    </a:lnTo>
                    <a:lnTo>
                      <a:pt x="1155" y="17"/>
                    </a:lnTo>
                    <a:lnTo>
                      <a:pt x="1155" y="19"/>
                    </a:lnTo>
                    <a:lnTo>
                      <a:pt x="1157" y="19"/>
                    </a:lnTo>
                    <a:lnTo>
                      <a:pt x="1159" y="21"/>
                    </a:lnTo>
                    <a:lnTo>
                      <a:pt x="1161" y="23"/>
                    </a:lnTo>
                    <a:lnTo>
                      <a:pt x="1161" y="25"/>
                    </a:lnTo>
                    <a:lnTo>
                      <a:pt x="1163" y="27"/>
                    </a:lnTo>
                    <a:lnTo>
                      <a:pt x="1165" y="31"/>
                    </a:lnTo>
                    <a:lnTo>
                      <a:pt x="1165" y="35"/>
                    </a:lnTo>
                    <a:lnTo>
                      <a:pt x="1167" y="40"/>
                    </a:lnTo>
                    <a:lnTo>
                      <a:pt x="1169" y="44"/>
                    </a:lnTo>
                    <a:lnTo>
                      <a:pt x="1169" y="50"/>
                    </a:lnTo>
                    <a:lnTo>
                      <a:pt x="1170" y="56"/>
                    </a:lnTo>
                    <a:lnTo>
                      <a:pt x="1172" y="63"/>
                    </a:lnTo>
                    <a:lnTo>
                      <a:pt x="1172" y="69"/>
                    </a:lnTo>
                    <a:lnTo>
                      <a:pt x="1174" y="79"/>
                    </a:lnTo>
                    <a:lnTo>
                      <a:pt x="1176" y="85"/>
                    </a:lnTo>
                    <a:lnTo>
                      <a:pt x="1176" y="92"/>
                    </a:lnTo>
                    <a:lnTo>
                      <a:pt x="1178" y="100"/>
                    </a:lnTo>
                    <a:lnTo>
                      <a:pt x="1180" y="108"/>
                    </a:lnTo>
                    <a:lnTo>
                      <a:pt x="1182" y="113"/>
                    </a:lnTo>
                    <a:lnTo>
                      <a:pt x="1182" y="121"/>
                    </a:lnTo>
                    <a:lnTo>
                      <a:pt x="1184" y="127"/>
                    </a:lnTo>
                    <a:lnTo>
                      <a:pt x="1186" y="135"/>
                    </a:lnTo>
                    <a:lnTo>
                      <a:pt x="1188" y="140"/>
                    </a:lnTo>
                    <a:lnTo>
                      <a:pt x="1190" y="146"/>
                    </a:lnTo>
                    <a:lnTo>
                      <a:pt x="1190" y="154"/>
                    </a:lnTo>
                    <a:lnTo>
                      <a:pt x="1192" y="159"/>
                    </a:lnTo>
                    <a:lnTo>
                      <a:pt x="1194" y="165"/>
                    </a:lnTo>
                    <a:lnTo>
                      <a:pt x="1195" y="171"/>
                    </a:lnTo>
                    <a:lnTo>
                      <a:pt x="1195" y="177"/>
                    </a:lnTo>
                    <a:lnTo>
                      <a:pt x="1197" y="184"/>
                    </a:lnTo>
                    <a:lnTo>
                      <a:pt x="1197" y="190"/>
                    </a:lnTo>
                    <a:lnTo>
                      <a:pt x="1197" y="196"/>
                    </a:lnTo>
                    <a:lnTo>
                      <a:pt x="1199" y="202"/>
                    </a:lnTo>
                    <a:lnTo>
                      <a:pt x="1199" y="207"/>
                    </a:lnTo>
                    <a:lnTo>
                      <a:pt x="1199" y="213"/>
                    </a:lnTo>
                    <a:lnTo>
                      <a:pt x="1199" y="221"/>
                    </a:lnTo>
                    <a:lnTo>
                      <a:pt x="1197" y="227"/>
                    </a:lnTo>
                    <a:lnTo>
                      <a:pt x="1197" y="232"/>
                    </a:lnTo>
                    <a:lnTo>
                      <a:pt x="1197" y="238"/>
                    </a:lnTo>
                    <a:lnTo>
                      <a:pt x="1195" y="246"/>
                    </a:lnTo>
                    <a:lnTo>
                      <a:pt x="1194" y="252"/>
                    </a:lnTo>
                    <a:lnTo>
                      <a:pt x="1192" y="257"/>
                    </a:lnTo>
                    <a:lnTo>
                      <a:pt x="1190" y="265"/>
                    </a:lnTo>
                    <a:lnTo>
                      <a:pt x="1186" y="271"/>
                    </a:lnTo>
                    <a:lnTo>
                      <a:pt x="1184" y="279"/>
                    </a:lnTo>
                    <a:lnTo>
                      <a:pt x="1182" y="279"/>
                    </a:lnTo>
                    <a:lnTo>
                      <a:pt x="1182" y="280"/>
                    </a:lnTo>
                    <a:lnTo>
                      <a:pt x="1182" y="282"/>
                    </a:lnTo>
                    <a:lnTo>
                      <a:pt x="1180" y="284"/>
                    </a:lnTo>
                    <a:lnTo>
                      <a:pt x="1178" y="286"/>
                    </a:lnTo>
                    <a:lnTo>
                      <a:pt x="1178" y="288"/>
                    </a:lnTo>
                    <a:lnTo>
                      <a:pt x="1176" y="288"/>
                    </a:lnTo>
                    <a:lnTo>
                      <a:pt x="1176" y="290"/>
                    </a:lnTo>
                    <a:lnTo>
                      <a:pt x="1174" y="292"/>
                    </a:lnTo>
                    <a:lnTo>
                      <a:pt x="1172" y="294"/>
                    </a:lnTo>
                    <a:lnTo>
                      <a:pt x="1172" y="296"/>
                    </a:lnTo>
                    <a:lnTo>
                      <a:pt x="1170" y="298"/>
                    </a:lnTo>
                    <a:lnTo>
                      <a:pt x="1169" y="300"/>
                    </a:lnTo>
                    <a:lnTo>
                      <a:pt x="1167" y="302"/>
                    </a:lnTo>
                    <a:lnTo>
                      <a:pt x="1165" y="304"/>
                    </a:lnTo>
                    <a:lnTo>
                      <a:pt x="1163" y="305"/>
                    </a:lnTo>
                    <a:lnTo>
                      <a:pt x="1161" y="307"/>
                    </a:lnTo>
                    <a:lnTo>
                      <a:pt x="1159" y="309"/>
                    </a:lnTo>
                    <a:lnTo>
                      <a:pt x="1157" y="311"/>
                    </a:lnTo>
                    <a:lnTo>
                      <a:pt x="1155" y="313"/>
                    </a:lnTo>
                    <a:lnTo>
                      <a:pt x="1153" y="315"/>
                    </a:lnTo>
                    <a:lnTo>
                      <a:pt x="1151" y="317"/>
                    </a:lnTo>
                    <a:lnTo>
                      <a:pt x="1149" y="319"/>
                    </a:lnTo>
                    <a:lnTo>
                      <a:pt x="1146" y="321"/>
                    </a:lnTo>
                    <a:lnTo>
                      <a:pt x="1144" y="323"/>
                    </a:lnTo>
                    <a:lnTo>
                      <a:pt x="1142" y="323"/>
                    </a:lnTo>
                    <a:lnTo>
                      <a:pt x="1140" y="325"/>
                    </a:lnTo>
                    <a:lnTo>
                      <a:pt x="1138" y="327"/>
                    </a:lnTo>
                    <a:lnTo>
                      <a:pt x="1134" y="328"/>
                    </a:lnTo>
                    <a:lnTo>
                      <a:pt x="1132" y="330"/>
                    </a:lnTo>
                    <a:lnTo>
                      <a:pt x="1130" y="332"/>
                    </a:lnTo>
                    <a:lnTo>
                      <a:pt x="1128" y="334"/>
                    </a:lnTo>
                    <a:lnTo>
                      <a:pt x="1126" y="336"/>
                    </a:lnTo>
                    <a:lnTo>
                      <a:pt x="1123" y="340"/>
                    </a:lnTo>
                    <a:lnTo>
                      <a:pt x="1121" y="342"/>
                    </a:lnTo>
                    <a:lnTo>
                      <a:pt x="1119" y="344"/>
                    </a:lnTo>
                    <a:lnTo>
                      <a:pt x="1117" y="348"/>
                    </a:lnTo>
                    <a:lnTo>
                      <a:pt x="1115" y="350"/>
                    </a:lnTo>
                    <a:lnTo>
                      <a:pt x="1113" y="352"/>
                    </a:lnTo>
                    <a:lnTo>
                      <a:pt x="1111" y="355"/>
                    </a:lnTo>
                    <a:lnTo>
                      <a:pt x="1109" y="357"/>
                    </a:lnTo>
                    <a:lnTo>
                      <a:pt x="1107" y="361"/>
                    </a:lnTo>
                    <a:lnTo>
                      <a:pt x="1105" y="363"/>
                    </a:lnTo>
                    <a:lnTo>
                      <a:pt x="1105" y="365"/>
                    </a:lnTo>
                    <a:lnTo>
                      <a:pt x="1103" y="369"/>
                    </a:lnTo>
                    <a:lnTo>
                      <a:pt x="1101" y="371"/>
                    </a:lnTo>
                    <a:lnTo>
                      <a:pt x="1099" y="373"/>
                    </a:lnTo>
                    <a:lnTo>
                      <a:pt x="1099" y="376"/>
                    </a:lnTo>
                    <a:lnTo>
                      <a:pt x="1098" y="378"/>
                    </a:lnTo>
                    <a:lnTo>
                      <a:pt x="1098" y="380"/>
                    </a:lnTo>
                    <a:lnTo>
                      <a:pt x="1096" y="384"/>
                    </a:lnTo>
                    <a:lnTo>
                      <a:pt x="1096" y="386"/>
                    </a:lnTo>
                    <a:lnTo>
                      <a:pt x="1094" y="388"/>
                    </a:lnTo>
                    <a:lnTo>
                      <a:pt x="1094" y="390"/>
                    </a:lnTo>
                    <a:lnTo>
                      <a:pt x="1094" y="392"/>
                    </a:lnTo>
                    <a:lnTo>
                      <a:pt x="1094" y="394"/>
                    </a:lnTo>
                    <a:lnTo>
                      <a:pt x="1094" y="396"/>
                    </a:lnTo>
                    <a:lnTo>
                      <a:pt x="1094" y="398"/>
                    </a:lnTo>
                    <a:lnTo>
                      <a:pt x="1094" y="401"/>
                    </a:lnTo>
                    <a:lnTo>
                      <a:pt x="1094" y="403"/>
                    </a:lnTo>
                    <a:lnTo>
                      <a:pt x="1094" y="409"/>
                    </a:lnTo>
                    <a:lnTo>
                      <a:pt x="1096" y="413"/>
                    </a:lnTo>
                    <a:lnTo>
                      <a:pt x="1096" y="419"/>
                    </a:lnTo>
                    <a:lnTo>
                      <a:pt x="1096" y="424"/>
                    </a:lnTo>
                    <a:lnTo>
                      <a:pt x="1096" y="430"/>
                    </a:lnTo>
                    <a:lnTo>
                      <a:pt x="1098" y="438"/>
                    </a:lnTo>
                    <a:lnTo>
                      <a:pt x="1098" y="444"/>
                    </a:lnTo>
                    <a:lnTo>
                      <a:pt x="1099" y="451"/>
                    </a:lnTo>
                    <a:lnTo>
                      <a:pt x="1099" y="459"/>
                    </a:lnTo>
                    <a:lnTo>
                      <a:pt x="1101" y="467"/>
                    </a:lnTo>
                    <a:lnTo>
                      <a:pt x="1101" y="474"/>
                    </a:lnTo>
                    <a:lnTo>
                      <a:pt x="1103" y="484"/>
                    </a:lnTo>
                    <a:lnTo>
                      <a:pt x="1105" y="492"/>
                    </a:lnTo>
                    <a:lnTo>
                      <a:pt x="1107" y="501"/>
                    </a:lnTo>
                    <a:lnTo>
                      <a:pt x="1109" y="511"/>
                    </a:lnTo>
                    <a:lnTo>
                      <a:pt x="1109" y="520"/>
                    </a:lnTo>
                    <a:lnTo>
                      <a:pt x="1113" y="530"/>
                    </a:lnTo>
                    <a:lnTo>
                      <a:pt x="1115" y="540"/>
                    </a:lnTo>
                    <a:lnTo>
                      <a:pt x="1117" y="549"/>
                    </a:lnTo>
                    <a:lnTo>
                      <a:pt x="1119" y="559"/>
                    </a:lnTo>
                    <a:lnTo>
                      <a:pt x="1121" y="568"/>
                    </a:lnTo>
                    <a:lnTo>
                      <a:pt x="1124" y="580"/>
                    </a:lnTo>
                    <a:lnTo>
                      <a:pt x="1126" y="590"/>
                    </a:lnTo>
                    <a:lnTo>
                      <a:pt x="1130" y="599"/>
                    </a:lnTo>
                    <a:lnTo>
                      <a:pt x="1134" y="609"/>
                    </a:lnTo>
                    <a:lnTo>
                      <a:pt x="1138" y="618"/>
                    </a:lnTo>
                    <a:lnTo>
                      <a:pt x="1142" y="630"/>
                    </a:lnTo>
                    <a:lnTo>
                      <a:pt x="1146" y="640"/>
                    </a:lnTo>
                    <a:lnTo>
                      <a:pt x="1149" y="649"/>
                    </a:lnTo>
                    <a:lnTo>
                      <a:pt x="1153" y="659"/>
                    </a:lnTo>
                    <a:lnTo>
                      <a:pt x="1151" y="659"/>
                    </a:lnTo>
                    <a:lnTo>
                      <a:pt x="1149" y="659"/>
                    </a:lnTo>
                    <a:lnTo>
                      <a:pt x="1147" y="657"/>
                    </a:lnTo>
                    <a:lnTo>
                      <a:pt x="1146" y="657"/>
                    </a:lnTo>
                    <a:lnTo>
                      <a:pt x="1142" y="657"/>
                    </a:lnTo>
                    <a:lnTo>
                      <a:pt x="1138" y="657"/>
                    </a:lnTo>
                    <a:lnTo>
                      <a:pt x="1134" y="657"/>
                    </a:lnTo>
                    <a:lnTo>
                      <a:pt x="1130" y="657"/>
                    </a:lnTo>
                    <a:lnTo>
                      <a:pt x="1126" y="655"/>
                    </a:lnTo>
                    <a:lnTo>
                      <a:pt x="1121" y="655"/>
                    </a:lnTo>
                    <a:lnTo>
                      <a:pt x="1117" y="655"/>
                    </a:lnTo>
                    <a:lnTo>
                      <a:pt x="1111" y="655"/>
                    </a:lnTo>
                    <a:lnTo>
                      <a:pt x="1105" y="653"/>
                    </a:lnTo>
                    <a:lnTo>
                      <a:pt x="1101" y="653"/>
                    </a:lnTo>
                    <a:lnTo>
                      <a:pt x="1096" y="653"/>
                    </a:lnTo>
                    <a:lnTo>
                      <a:pt x="1090" y="651"/>
                    </a:lnTo>
                    <a:lnTo>
                      <a:pt x="1084" y="651"/>
                    </a:lnTo>
                    <a:lnTo>
                      <a:pt x="1078" y="651"/>
                    </a:lnTo>
                    <a:lnTo>
                      <a:pt x="1073" y="649"/>
                    </a:lnTo>
                    <a:lnTo>
                      <a:pt x="1067" y="649"/>
                    </a:lnTo>
                    <a:lnTo>
                      <a:pt x="1063" y="647"/>
                    </a:lnTo>
                    <a:lnTo>
                      <a:pt x="1057" y="647"/>
                    </a:lnTo>
                    <a:lnTo>
                      <a:pt x="1052" y="645"/>
                    </a:lnTo>
                    <a:lnTo>
                      <a:pt x="1048" y="645"/>
                    </a:lnTo>
                    <a:lnTo>
                      <a:pt x="1042" y="643"/>
                    </a:lnTo>
                    <a:lnTo>
                      <a:pt x="1038" y="643"/>
                    </a:lnTo>
                    <a:lnTo>
                      <a:pt x="1034" y="641"/>
                    </a:lnTo>
                    <a:lnTo>
                      <a:pt x="1030" y="641"/>
                    </a:lnTo>
                    <a:lnTo>
                      <a:pt x="1027" y="640"/>
                    </a:lnTo>
                    <a:lnTo>
                      <a:pt x="1023" y="640"/>
                    </a:lnTo>
                    <a:lnTo>
                      <a:pt x="1019" y="638"/>
                    </a:lnTo>
                    <a:lnTo>
                      <a:pt x="1017" y="636"/>
                    </a:lnTo>
                    <a:lnTo>
                      <a:pt x="1013" y="636"/>
                    </a:lnTo>
                    <a:lnTo>
                      <a:pt x="1011" y="634"/>
                    </a:lnTo>
                    <a:lnTo>
                      <a:pt x="1007" y="634"/>
                    </a:lnTo>
                    <a:lnTo>
                      <a:pt x="1005" y="632"/>
                    </a:lnTo>
                    <a:lnTo>
                      <a:pt x="1004" y="632"/>
                    </a:lnTo>
                    <a:lnTo>
                      <a:pt x="1000" y="632"/>
                    </a:lnTo>
                    <a:lnTo>
                      <a:pt x="998" y="630"/>
                    </a:lnTo>
                    <a:lnTo>
                      <a:pt x="996" y="630"/>
                    </a:lnTo>
                    <a:lnTo>
                      <a:pt x="994" y="630"/>
                    </a:lnTo>
                    <a:lnTo>
                      <a:pt x="990" y="630"/>
                    </a:lnTo>
                    <a:lnTo>
                      <a:pt x="988" y="628"/>
                    </a:lnTo>
                    <a:lnTo>
                      <a:pt x="986" y="628"/>
                    </a:lnTo>
                    <a:lnTo>
                      <a:pt x="984" y="628"/>
                    </a:lnTo>
                    <a:lnTo>
                      <a:pt x="982" y="628"/>
                    </a:lnTo>
                    <a:lnTo>
                      <a:pt x="981" y="628"/>
                    </a:lnTo>
                    <a:lnTo>
                      <a:pt x="979" y="628"/>
                    </a:lnTo>
                    <a:lnTo>
                      <a:pt x="977" y="628"/>
                    </a:lnTo>
                    <a:lnTo>
                      <a:pt x="975" y="628"/>
                    </a:lnTo>
                    <a:lnTo>
                      <a:pt x="973" y="628"/>
                    </a:lnTo>
                    <a:lnTo>
                      <a:pt x="971" y="628"/>
                    </a:lnTo>
                    <a:lnTo>
                      <a:pt x="969" y="630"/>
                    </a:lnTo>
                    <a:lnTo>
                      <a:pt x="967" y="630"/>
                    </a:lnTo>
                    <a:lnTo>
                      <a:pt x="965" y="630"/>
                    </a:lnTo>
                    <a:lnTo>
                      <a:pt x="963" y="632"/>
                    </a:lnTo>
                    <a:lnTo>
                      <a:pt x="961" y="632"/>
                    </a:lnTo>
                    <a:lnTo>
                      <a:pt x="959" y="634"/>
                    </a:lnTo>
                    <a:lnTo>
                      <a:pt x="957" y="634"/>
                    </a:lnTo>
                    <a:lnTo>
                      <a:pt x="957" y="636"/>
                    </a:lnTo>
                    <a:lnTo>
                      <a:pt x="956" y="636"/>
                    </a:lnTo>
                    <a:lnTo>
                      <a:pt x="954" y="636"/>
                    </a:lnTo>
                    <a:lnTo>
                      <a:pt x="954" y="638"/>
                    </a:lnTo>
                    <a:lnTo>
                      <a:pt x="952" y="638"/>
                    </a:lnTo>
                    <a:lnTo>
                      <a:pt x="950" y="640"/>
                    </a:lnTo>
                    <a:lnTo>
                      <a:pt x="948" y="640"/>
                    </a:lnTo>
                    <a:lnTo>
                      <a:pt x="946" y="640"/>
                    </a:lnTo>
                    <a:lnTo>
                      <a:pt x="946" y="641"/>
                    </a:lnTo>
                    <a:lnTo>
                      <a:pt x="944" y="641"/>
                    </a:lnTo>
                    <a:lnTo>
                      <a:pt x="942" y="643"/>
                    </a:lnTo>
                    <a:lnTo>
                      <a:pt x="940" y="643"/>
                    </a:lnTo>
                    <a:lnTo>
                      <a:pt x="938" y="643"/>
                    </a:lnTo>
                    <a:lnTo>
                      <a:pt x="936" y="645"/>
                    </a:lnTo>
                    <a:lnTo>
                      <a:pt x="934" y="645"/>
                    </a:lnTo>
                    <a:lnTo>
                      <a:pt x="933" y="645"/>
                    </a:lnTo>
                    <a:lnTo>
                      <a:pt x="931" y="647"/>
                    </a:lnTo>
                    <a:lnTo>
                      <a:pt x="929" y="647"/>
                    </a:lnTo>
                    <a:lnTo>
                      <a:pt x="927" y="647"/>
                    </a:lnTo>
                    <a:lnTo>
                      <a:pt x="925" y="647"/>
                    </a:lnTo>
                    <a:lnTo>
                      <a:pt x="925" y="649"/>
                    </a:lnTo>
                    <a:lnTo>
                      <a:pt x="923" y="649"/>
                    </a:lnTo>
                    <a:lnTo>
                      <a:pt x="921" y="649"/>
                    </a:lnTo>
                    <a:lnTo>
                      <a:pt x="919" y="649"/>
                    </a:lnTo>
                    <a:lnTo>
                      <a:pt x="917" y="651"/>
                    </a:lnTo>
                    <a:lnTo>
                      <a:pt x="915" y="651"/>
                    </a:lnTo>
                    <a:lnTo>
                      <a:pt x="913" y="651"/>
                    </a:lnTo>
                    <a:lnTo>
                      <a:pt x="911" y="651"/>
                    </a:lnTo>
                    <a:lnTo>
                      <a:pt x="910" y="651"/>
                    </a:lnTo>
                    <a:lnTo>
                      <a:pt x="908" y="651"/>
                    </a:lnTo>
                    <a:lnTo>
                      <a:pt x="906" y="651"/>
                    </a:lnTo>
                    <a:lnTo>
                      <a:pt x="904" y="651"/>
                    </a:lnTo>
                    <a:lnTo>
                      <a:pt x="902" y="651"/>
                    </a:lnTo>
                    <a:lnTo>
                      <a:pt x="900" y="651"/>
                    </a:lnTo>
                    <a:lnTo>
                      <a:pt x="898" y="651"/>
                    </a:lnTo>
                    <a:lnTo>
                      <a:pt x="896" y="651"/>
                    </a:lnTo>
                    <a:lnTo>
                      <a:pt x="894" y="649"/>
                    </a:lnTo>
                    <a:lnTo>
                      <a:pt x="892" y="649"/>
                    </a:lnTo>
                    <a:lnTo>
                      <a:pt x="890" y="647"/>
                    </a:lnTo>
                    <a:lnTo>
                      <a:pt x="888" y="647"/>
                    </a:lnTo>
                    <a:lnTo>
                      <a:pt x="886" y="645"/>
                    </a:lnTo>
                    <a:lnTo>
                      <a:pt x="885" y="643"/>
                    </a:lnTo>
                    <a:lnTo>
                      <a:pt x="883" y="643"/>
                    </a:lnTo>
                    <a:lnTo>
                      <a:pt x="881" y="641"/>
                    </a:lnTo>
                    <a:lnTo>
                      <a:pt x="879" y="640"/>
                    </a:lnTo>
                    <a:lnTo>
                      <a:pt x="877" y="638"/>
                    </a:lnTo>
                    <a:lnTo>
                      <a:pt x="875" y="636"/>
                    </a:lnTo>
                    <a:lnTo>
                      <a:pt x="873" y="636"/>
                    </a:lnTo>
                    <a:lnTo>
                      <a:pt x="871" y="634"/>
                    </a:lnTo>
                    <a:lnTo>
                      <a:pt x="867" y="630"/>
                    </a:lnTo>
                    <a:lnTo>
                      <a:pt x="865" y="628"/>
                    </a:lnTo>
                    <a:lnTo>
                      <a:pt x="863" y="626"/>
                    </a:lnTo>
                    <a:lnTo>
                      <a:pt x="862" y="624"/>
                    </a:lnTo>
                    <a:lnTo>
                      <a:pt x="860" y="622"/>
                    </a:lnTo>
                    <a:lnTo>
                      <a:pt x="858" y="618"/>
                    </a:lnTo>
                    <a:lnTo>
                      <a:pt x="854" y="616"/>
                    </a:lnTo>
                    <a:lnTo>
                      <a:pt x="852" y="613"/>
                    </a:lnTo>
                    <a:lnTo>
                      <a:pt x="850" y="611"/>
                    </a:lnTo>
                    <a:lnTo>
                      <a:pt x="846" y="607"/>
                    </a:lnTo>
                    <a:lnTo>
                      <a:pt x="844" y="603"/>
                    </a:lnTo>
                    <a:lnTo>
                      <a:pt x="842" y="601"/>
                    </a:lnTo>
                    <a:lnTo>
                      <a:pt x="840" y="597"/>
                    </a:lnTo>
                    <a:lnTo>
                      <a:pt x="837" y="593"/>
                    </a:lnTo>
                    <a:lnTo>
                      <a:pt x="835" y="590"/>
                    </a:lnTo>
                    <a:lnTo>
                      <a:pt x="833" y="588"/>
                    </a:lnTo>
                    <a:lnTo>
                      <a:pt x="831" y="584"/>
                    </a:lnTo>
                    <a:lnTo>
                      <a:pt x="829" y="582"/>
                    </a:lnTo>
                    <a:lnTo>
                      <a:pt x="827" y="578"/>
                    </a:lnTo>
                    <a:lnTo>
                      <a:pt x="825" y="576"/>
                    </a:lnTo>
                    <a:lnTo>
                      <a:pt x="823" y="572"/>
                    </a:lnTo>
                    <a:lnTo>
                      <a:pt x="821" y="570"/>
                    </a:lnTo>
                    <a:lnTo>
                      <a:pt x="819" y="568"/>
                    </a:lnTo>
                    <a:lnTo>
                      <a:pt x="817" y="567"/>
                    </a:lnTo>
                    <a:lnTo>
                      <a:pt x="815" y="565"/>
                    </a:lnTo>
                    <a:lnTo>
                      <a:pt x="814" y="563"/>
                    </a:lnTo>
                    <a:lnTo>
                      <a:pt x="812" y="561"/>
                    </a:lnTo>
                    <a:lnTo>
                      <a:pt x="810" y="561"/>
                    </a:lnTo>
                    <a:lnTo>
                      <a:pt x="808" y="561"/>
                    </a:lnTo>
                    <a:lnTo>
                      <a:pt x="806" y="563"/>
                    </a:lnTo>
                    <a:lnTo>
                      <a:pt x="804" y="565"/>
                    </a:lnTo>
                    <a:lnTo>
                      <a:pt x="804" y="567"/>
                    </a:lnTo>
                    <a:lnTo>
                      <a:pt x="802" y="568"/>
                    </a:lnTo>
                    <a:lnTo>
                      <a:pt x="802" y="572"/>
                    </a:lnTo>
                    <a:lnTo>
                      <a:pt x="800" y="576"/>
                    </a:lnTo>
                    <a:lnTo>
                      <a:pt x="800" y="580"/>
                    </a:lnTo>
                    <a:lnTo>
                      <a:pt x="800" y="584"/>
                    </a:lnTo>
                    <a:lnTo>
                      <a:pt x="798" y="590"/>
                    </a:lnTo>
                    <a:lnTo>
                      <a:pt x="798" y="595"/>
                    </a:lnTo>
                    <a:lnTo>
                      <a:pt x="798" y="601"/>
                    </a:lnTo>
                    <a:lnTo>
                      <a:pt x="798" y="607"/>
                    </a:lnTo>
                    <a:lnTo>
                      <a:pt x="796" y="613"/>
                    </a:lnTo>
                    <a:lnTo>
                      <a:pt x="796" y="618"/>
                    </a:lnTo>
                    <a:lnTo>
                      <a:pt x="794" y="622"/>
                    </a:lnTo>
                    <a:lnTo>
                      <a:pt x="794" y="626"/>
                    </a:lnTo>
                    <a:lnTo>
                      <a:pt x="792" y="630"/>
                    </a:lnTo>
                    <a:lnTo>
                      <a:pt x="792" y="634"/>
                    </a:lnTo>
                    <a:lnTo>
                      <a:pt x="791" y="636"/>
                    </a:lnTo>
                    <a:lnTo>
                      <a:pt x="789" y="640"/>
                    </a:lnTo>
                    <a:lnTo>
                      <a:pt x="787" y="641"/>
                    </a:lnTo>
                    <a:lnTo>
                      <a:pt x="787" y="643"/>
                    </a:lnTo>
                    <a:lnTo>
                      <a:pt x="785" y="645"/>
                    </a:lnTo>
                    <a:lnTo>
                      <a:pt x="783" y="645"/>
                    </a:lnTo>
                    <a:lnTo>
                      <a:pt x="781" y="645"/>
                    </a:lnTo>
                    <a:lnTo>
                      <a:pt x="777" y="647"/>
                    </a:lnTo>
                    <a:lnTo>
                      <a:pt x="775" y="647"/>
                    </a:lnTo>
                    <a:lnTo>
                      <a:pt x="773" y="647"/>
                    </a:lnTo>
                    <a:lnTo>
                      <a:pt x="771" y="645"/>
                    </a:lnTo>
                    <a:lnTo>
                      <a:pt x="768" y="645"/>
                    </a:lnTo>
                    <a:lnTo>
                      <a:pt x="766" y="643"/>
                    </a:lnTo>
                    <a:lnTo>
                      <a:pt x="762" y="641"/>
                    </a:lnTo>
                    <a:lnTo>
                      <a:pt x="760" y="640"/>
                    </a:lnTo>
                    <a:lnTo>
                      <a:pt x="756" y="638"/>
                    </a:lnTo>
                    <a:lnTo>
                      <a:pt x="752" y="634"/>
                    </a:lnTo>
                    <a:lnTo>
                      <a:pt x="748" y="632"/>
                    </a:lnTo>
                    <a:lnTo>
                      <a:pt x="744" y="628"/>
                    </a:lnTo>
                    <a:lnTo>
                      <a:pt x="741" y="624"/>
                    </a:lnTo>
                    <a:lnTo>
                      <a:pt x="737" y="620"/>
                    </a:lnTo>
                    <a:lnTo>
                      <a:pt x="733" y="615"/>
                    </a:lnTo>
                    <a:lnTo>
                      <a:pt x="729" y="611"/>
                    </a:lnTo>
                    <a:lnTo>
                      <a:pt x="725" y="605"/>
                    </a:lnTo>
                    <a:lnTo>
                      <a:pt x="721" y="599"/>
                    </a:lnTo>
                    <a:lnTo>
                      <a:pt x="716" y="595"/>
                    </a:lnTo>
                    <a:lnTo>
                      <a:pt x="714" y="592"/>
                    </a:lnTo>
                    <a:lnTo>
                      <a:pt x="710" y="588"/>
                    </a:lnTo>
                    <a:lnTo>
                      <a:pt x="706" y="584"/>
                    </a:lnTo>
                    <a:lnTo>
                      <a:pt x="702" y="580"/>
                    </a:lnTo>
                    <a:lnTo>
                      <a:pt x="700" y="576"/>
                    </a:lnTo>
                    <a:lnTo>
                      <a:pt x="698" y="574"/>
                    </a:lnTo>
                    <a:lnTo>
                      <a:pt x="695" y="572"/>
                    </a:lnTo>
                    <a:lnTo>
                      <a:pt x="693" y="568"/>
                    </a:lnTo>
                    <a:lnTo>
                      <a:pt x="691" y="567"/>
                    </a:lnTo>
                    <a:lnTo>
                      <a:pt x="689" y="567"/>
                    </a:lnTo>
                    <a:lnTo>
                      <a:pt x="687" y="565"/>
                    </a:lnTo>
                    <a:lnTo>
                      <a:pt x="685" y="565"/>
                    </a:lnTo>
                    <a:lnTo>
                      <a:pt x="683" y="563"/>
                    </a:lnTo>
                    <a:lnTo>
                      <a:pt x="681" y="563"/>
                    </a:lnTo>
                    <a:lnTo>
                      <a:pt x="679" y="563"/>
                    </a:lnTo>
                    <a:lnTo>
                      <a:pt x="677" y="563"/>
                    </a:lnTo>
                    <a:lnTo>
                      <a:pt x="675" y="563"/>
                    </a:lnTo>
                    <a:lnTo>
                      <a:pt x="675" y="565"/>
                    </a:lnTo>
                    <a:lnTo>
                      <a:pt x="674" y="565"/>
                    </a:lnTo>
                    <a:lnTo>
                      <a:pt x="672" y="567"/>
                    </a:lnTo>
                    <a:lnTo>
                      <a:pt x="670" y="568"/>
                    </a:lnTo>
                    <a:lnTo>
                      <a:pt x="666" y="570"/>
                    </a:lnTo>
                    <a:lnTo>
                      <a:pt x="664" y="572"/>
                    </a:lnTo>
                    <a:lnTo>
                      <a:pt x="662" y="574"/>
                    </a:lnTo>
                    <a:lnTo>
                      <a:pt x="660" y="576"/>
                    </a:lnTo>
                    <a:lnTo>
                      <a:pt x="656" y="578"/>
                    </a:lnTo>
                    <a:lnTo>
                      <a:pt x="654" y="582"/>
                    </a:lnTo>
                    <a:lnTo>
                      <a:pt x="650" y="584"/>
                    </a:lnTo>
                    <a:lnTo>
                      <a:pt x="649" y="588"/>
                    </a:lnTo>
                    <a:lnTo>
                      <a:pt x="645" y="592"/>
                    </a:lnTo>
                    <a:lnTo>
                      <a:pt x="641" y="595"/>
                    </a:lnTo>
                    <a:lnTo>
                      <a:pt x="637" y="597"/>
                    </a:lnTo>
                    <a:lnTo>
                      <a:pt x="633" y="601"/>
                    </a:lnTo>
                    <a:lnTo>
                      <a:pt x="629" y="603"/>
                    </a:lnTo>
                    <a:lnTo>
                      <a:pt x="626" y="605"/>
                    </a:lnTo>
                    <a:lnTo>
                      <a:pt x="624" y="607"/>
                    </a:lnTo>
                    <a:lnTo>
                      <a:pt x="620" y="609"/>
                    </a:lnTo>
                    <a:lnTo>
                      <a:pt x="616" y="609"/>
                    </a:lnTo>
                    <a:lnTo>
                      <a:pt x="612" y="611"/>
                    </a:lnTo>
                    <a:lnTo>
                      <a:pt x="610" y="611"/>
                    </a:lnTo>
                    <a:lnTo>
                      <a:pt x="606" y="613"/>
                    </a:lnTo>
                    <a:lnTo>
                      <a:pt x="604" y="613"/>
                    </a:lnTo>
                    <a:lnTo>
                      <a:pt x="601" y="613"/>
                    </a:lnTo>
                    <a:lnTo>
                      <a:pt x="597" y="613"/>
                    </a:lnTo>
                    <a:lnTo>
                      <a:pt x="595" y="613"/>
                    </a:lnTo>
                    <a:lnTo>
                      <a:pt x="591" y="613"/>
                    </a:lnTo>
                    <a:lnTo>
                      <a:pt x="589" y="613"/>
                    </a:lnTo>
                    <a:lnTo>
                      <a:pt x="585" y="611"/>
                    </a:lnTo>
                    <a:lnTo>
                      <a:pt x="583" y="611"/>
                    </a:lnTo>
                    <a:lnTo>
                      <a:pt x="579" y="611"/>
                    </a:lnTo>
                    <a:lnTo>
                      <a:pt x="578" y="611"/>
                    </a:lnTo>
                    <a:lnTo>
                      <a:pt x="574" y="609"/>
                    </a:lnTo>
                    <a:lnTo>
                      <a:pt x="572" y="609"/>
                    </a:lnTo>
                    <a:lnTo>
                      <a:pt x="570" y="607"/>
                    </a:lnTo>
                    <a:lnTo>
                      <a:pt x="566" y="607"/>
                    </a:lnTo>
                    <a:lnTo>
                      <a:pt x="564" y="607"/>
                    </a:lnTo>
                    <a:lnTo>
                      <a:pt x="562" y="605"/>
                    </a:lnTo>
                    <a:lnTo>
                      <a:pt x="558" y="605"/>
                    </a:lnTo>
                    <a:lnTo>
                      <a:pt x="556" y="605"/>
                    </a:lnTo>
                    <a:lnTo>
                      <a:pt x="555" y="603"/>
                    </a:lnTo>
                    <a:lnTo>
                      <a:pt x="553" y="603"/>
                    </a:lnTo>
                    <a:lnTo>
                      <a:pt x="549" y="603"/>
                    </a:lnTo>
                    <a:lnTo>
                      <a:pt x="547" y="603"/>
                    </a:lnTo>
                    <a:lnTo>
                      <a:pt x="545" y="603"/>
                    </a:lnTo>
                    <a:lnTo>
                      <a:pt x="543" y="601"/>
                    </a:lnTo>
                    <a:lnTo>
                      <a:pt x="541" y="601"/>
                    </a:lnTo>
                    <a:lnTo>
                      <a:pt x="539" y="601"/>
                    </a:lnTo>
                    <a:lnTo>
                      <a:pt x="535" y="601"/>
                    </a:lnTo>
                    <a:lnTo>
                      <a:pt x="533" y="601"/>
                    </a:lnTo>
                    <a:lnTo>
                      <a:pt x="532" y="599"/>
                    </a:lnTo>
                    <a:lnTo>
                      <a:pt x="530" y="599"/>
                    </a:lnTo>
                    <a:lnTo>
                      <a:pt x="528" y="599"/>
                    </a:lnTo>
                    <a:lnTo>
                      <a:pt x="524" y="599"/>
                    </a:lnTo>
                    <a:lnTo>
                      <a:pt x="522" y="599"/>
                    </a:lnTo>
                    <a:lnTo>
                      <a:pt x="520" y="597"/>
                    </a:lnTo>
                    <a:lnTo>
                      <a:pt x="518" y="597"/>
                    </a:lnTo>
                    <a:lnTo>
                      <a:pt x="516" y="597"/>
                    </a:lnTo>
                    <a:lnTo>
                      <a:pt x="514" y="597"/>
                    </a:lnTo>
                    <a:lnTo>
                      <a:pt x="510" y="597"/>
                    </a:lnTo>
                    <a:lnTo>
                      <a:pt x="508" y="597"/>
                    </a:lnTo>
                    <a:lnTo>
                      <a:pt x="507" y="595"/>
                    </a:lnTo>
                    <a:lnTo>
                      <a:pt x="505" y="595"/>
                    </a:lnTo>
                    <a:lnTo>
                      <a:pt x="503" y="595"/>
                    </a:lnTo>
                    <a:lnTo>
                      <a:pt x="499" y="595"/>
                    </a:lnTo>
                    <a:lnTo>
                      <a:pt x="497" y="595"/>
                    </a:lnTo>
                    <a:lnTo>
                      <a:pt x="495" y="595"/>
                    </a:lnTo>
                    <a:lnTo>
                      <a:pt x="493" y="595"/>
                    </a:lnTo>
                    <a:lnTo>
                      <a:pt x="491" y="595"/>
                    </a:lnTo>
                    <a:lnTo>
                      <a:pt x="489" y="597"/>
                    </a:lnTo>
                    <a:lnTo>
                      <a:pt x="487" y="597"/>
                    </a:lnTo>
                    <a:lnTo>
                      <a:pt x="484" y="597"/>
                    </a:lnTo>
                    <a:lnTo>
                      <a:pt x="482" y="597"/>
                    </a:lnTo>
                    <a:lnTo>
                      <a:pt x="480" y="597"/>
                    </a:lnTo>
                    <a:lnTo>
                      <a:pt x="478" y="599"/>
                    </a:lnTo>
                    <a:lnTo>
                      <a:pt x="476" y="599"/>
                    </a:lnTo>
                    <a:lnTo>
                      <a:pt x="474" y="601"/>
                    </a:lnTo>
                    <a:lnTo>
                      <a:pt x="470" y="601"/>
                    </a:lnTo>
                    <a:lnTo>
                      <a:pt x="468" y="603"/>
                    </a:lnTo>
                    <a:lnTo>
                      <a:pt x="466" y="603"/>
                    </a:lnTo>
                    <a:lnTo>
                      <a:pt x="462" y="605"/>
                    </a:lnTo>
                    <a:lnTo>
                      <a:pt x="461" y="607"/>
                    </a:lnTo>
                    <a:lnTo>
                      <a:pt x="457" y="609"/>
                    </a:lnTo>
                    <a:lnTo>
                      <a:pt x="455" y="609"/>
                    </a:lnTo>
                    <a:lnTo>
                      <a:pt x="451" y="611"/>
                    </a:lnTo>
                    <a:lnTo>
                      <a:pt x="447" y="613"/>
                    </a:lnTo>
                    <a:lnTo>
                      <a:pt x="445" y="615"/>
                    </a:lnTo>
                    <a:lnTo>
                      <a:pt x="441" y="616"/>
                    </a:lnTo>
                    <a:lnTo>
                      <a:pt x="437" y="618"/>
                    </a:lnTo>
                    <a:lnTo>
                      <a:pt x="434" y="618"/>
                    </a:lnTo>
                    <a:lnTo>
                      <a:pt x="432" y="620"/>
                    </a:lnTo>
                    <a:lnTo>
                      <a:pt x="428" y="622"/>
                    </a:lnTo>
                    <a:lnTo>
                      <a:pt x="424" y="624"/>
                    </a:lnTo>
                    <a:lnTo>
                      <a:pt x="420" y="626"/>
                    </a:lnTo>
                    <a:lnTo>
                      <a:pt x="418" y="626"/>
                    </a:lnTo>
                    <a:lnTo>
                      <a:pt x="414" y="628"/>
                    </a:lnTo>
                    <a:lnTo>
                      <a:pt x="411" y="630"/>
                    </a:lnTo>
                    <a:lnTo>
                      <a:pt x="407" y="632"/>
                    </a:lnTo>
                    <a:lnTo>
                      <a:pt x="403" y="632"/>
                    </a:lnTo>
                    <a:lnTo>
                      <a:pt x="401" y="634"/>
                    </a:lnTo>
                    <a:lnTo>
                      <a:pt x="397" y="634"/>
                    </a:lnTo>
                    <a:lnTo>
                      <a:pt x="393" y="636"/>
                    </a:lnTo>
                    <a:lnTo>
                      <a:pt x="391" y="636"/>
                    </a:lnTo>
                    <a:lnTo>
                      <a:pt x="388" y="636"/>
                    </a:lnTo>
                    <a:lnTo>
                      <a:pt x="384" y="638"/>
                    </a:lnTo>
                    <a:lnTo>
                      <a:pt x="382" y="638"/>
                    </a:lnTo>
                    <a:lnTo>
                      <a:pt x="378" y="638"/>
                    </a:lnTo>
                    <a:lnTo>
                      <a:pt x="374" y="638"/>
                    </a:lnTo>
                    <a:lnTo>
                      <a:pt x="372" y="638"/>
                    </a:lnTo>
                    <a:lnTo>
                      <a:pt x="368" y="638"/>
                    </a:lnTo>
                    <a:lnTo>
                      <a:pt x="365" y="638"/>
                    </a:lnTo>
                    <a:lnTo>
                      <a:pt x="361" y="638"/>
                    </a:lnTo>
                    <a:lnTo>
                      <a:pt x="355" y="638"/>
                    </a:lnTo>
                    <a:lnTo>
                      <a:pt x="351" y="638"/>
                    </a:lnTo>
                    <a:lnTo>
                      <a:pt x="347" y="638"/>
                    </a:lnTo>
                    <a:lnTo>
                      <a:pt x="342" y="638"/>
                    </a:lnTo>
                    <a:lnTo>
                      <a:pt x="338" y="638"/>
                    </a:lnTo>
                    <a:lnTo>
                      <a:pt x="332" y="636"/>
                    </a:lnTo>
                    <a:lnTo>
                      <a:pt x="326" y="636"/>
                    </a:lnTo>
                    <a:lnTo>
                      <a:pt x="322" y="636"/>
                    </a:lnTo>
                    <a:lnTo>
                      <a:pt x="317" y="636"/>
                    </a:lnTo>
                    <a:lnTo>
                      <a:pt x="311" y="636"/>
                    </a:lnTo>
                    <a:lnTo>
                      <a:pt x="307" y="636"/>
                    </a:lnTo>
                    <a:lnTo>
                      <a:pt x="301" y="636"/>
                    </a:lnTo>
                    <a:lnTo>
                      <a:pt x="295" y="636"/>
                    </a:lnTo>
                    <a:lnTo>
                      <a:pt x="292" y="636"/>
                    </a:lnTo>
                    <a:lnTo>
                      <a:pt x="286" y="636"/>
                    </a:lnTo>
                    <a:lnTo>
                      <a:pt x="280" y="634"/>
                    </a:lnTo>
                    <a:lnTo>
                      <a:pt x="276" y="634"/>
                    </a:lnTo>
                    <a:lnTo>
                      <a:pt x="272" y="634"/>
                    </a:lnTo>
                    <a:lnTo>
                      <a:pt x="267" y="634"/>
                    </a:lnTo>
                    <a:lnTo>
                      <a:pt x="263" y="634"/>
                    </a:lnTo>
                    <a:lnTo>
                      <a:pt x="259" y="634"/>
                    </a:lnTo>
                    <a:lnTo>
                      <a:pt x="255" y="634"/>
                    </a:lnTo>
                    <a:lnTo>
                      <a:pt x="251" y="632"/>
                    </a:lnTo>
                    <a:lnTo>
                      <a:pt x="248" y="632"/>
                    </a:lnTo>
                    <a:lnTo>
                      <a:pt x="246" y="632"/>
                    </a:lnTo>
                    <a:lnTo>
                      <a:pt x="242" y="632"/>
                    </a:lnTo>
                    <a:lnTo>
                      <a:pt x="240" y="632"/>
                    </a:lnTo>
                    <a:lnTo>
                      <a:pt x="238" y="632"/>
                    </a:lnTo>
                    <a:lnTo>
                      <a:pt x="236" y="632"/>
                    </a:lnTo>
                    <a:lnTo>
                      <a:pt x="234" y="630"/>
                    </a:lnTo>
                    <a:lnTo>
                      <a:pt x="232" y="630"/>
                    </a:lnTo>
                    <a:lnTo>
                      <a:pt x="230" y="630"/>
                    </a:lnTo>
                    <a:lnTo>
                      <a:pt x="228" y="630"/>
                    </a:lnTo>
                    <a:lnTo>
                      <a:pt x="226" y="630"/>
                    </a:lnTo>
                    <a:lnTo>
                      <a:pt x="224" y="630"/>
                    </a:lnTo>
                    <a:lnTo>
                      <a:pt x="223" y="628"/>
                    </a:lnTo>
                    <a:lnTo>
                      <a:pt x="221" y="628"/>
                    </a:lnTo>
                    <a:lnTo>
                      <a:pt x="219" y="628"/>
                    </a:lnTo>
                    <a:lnTo>
                      <a:pt x="217" y="628"/>
                    </a:lnTo>
                    <a:lnTo>
                      <a:pt x="215" y="628"/>
                    </a:lnTo>
                    <a:lnTo>
                      <a:pt x="213" y="628"/>
                    </a:lnTo>
                    <a:lnTo>
                      <a:pt x="211" y="628"/>
                    </a:lnTo>
                    <a:lnTo>
                      <a:pt x="209" y="628"/>
                    </a:lnTo>
                    <a:lnTo>
                      <a:pt x="207" y="628"/>
                    </a:lnTo>
                    <a:lnTo>
                      <a:pt x="205" y="628"/>
                    </a:lnTo>
                    <a:lnTo>
                      <a:pt x="203" y="628"/>
                    </a:lnTo>
                    <a:lnTo>
                      <a:pt x="201" y="628"/>
                    </a:lnTo>
                    <a:lnTo>
                      <a:pt x="201" y="630"/>
                    </a:lnTo>
                    <a:lnTo>
                      <a:pt x="200" y="630"/>
                    </a:lnTo>
                    <a:lnTo>
                      <a:pt x="198" y="632"/>
                    </a:lnTo>
                    <a:lnTo>
                      <a:pt x="196" y="632"/>
                    </a:lnTo>
                    <a:lnTo>
                      <a:pt x="194" y="634"/>
                    </a:lnTo>
                    <a:lnTo>
                      <a:pt x="194" y="636"/>
                    </a:lnTo>
                    <a:lnTo>
                      <a:pt x="192" y="636"/>
                    </a:lnTo>
                    <a:lnTo>
                      <a:pt x="190" y="638"/>
                    </a:lnTo>
                    <a:lnTo>
                      <a:pt x="190" y="640"/>
                    </a:lnTo>
                    <a:lnTo>
                      <a:pt x="188" y="641"/>
                    </a:lnTo>
                    <a:lnTo>
                      <a:pt x="186" y="641"/>
                    </a:lnTo>
                    <a:lnTo>
                      <a:pt x="184" y="643"/>
                    </a:lnTo>
                    <a:lnTo>
                      <a:pt x="182" y="645"/>
                    </a:lnTo>
                    <a:lnTo>
                      <a:pt x="180" y="647"/>
                    </a:lnTo>
                    <a:lnTo>
                      <a:pt x="178" y="647"/>
                    </a:lnTo>
                    <a:lnTo>
                      <a:pt x="175" y="649"/>
                    </a:lnTo>
                    <a:lnTo>
                      <a:pt x="173" y="651"/>
                    </a:lnTo>
                    <a:lnTo>
                      <a:pt x="171" y="651"/>
                    </a:lnTo>
                    <a:lnTo>
                      <a:pt x="167" y="653"/>
                    </a:lnTo>
                    <a:lnTo>
                      <a:pt x="165" y="655"/>
                    </a:lnTo>
                    <a:lnTo>
                      <a:pt x="163" y="655"/>
                    </a:lnTo>
                    <a:lnTo>
                      <a:pt x="159" y="657"/>
                    </a:lnTo>
                    <a:lnTo>
                      <a:pt x="155" y="657"/>
                    </a:lnTo>
                    <a:lnTo>
                      <a:pt x="153" y="657"/>
                    </a:lnTo>
                    <a:lnTo>
                      <a:pt x="150" y="659"/>
                    </a:lnTo>
                    <a:lnTo>
                      <a:pt x="148" y="659"/>
                    </a:lnTo>
                    <a:lnTo>
                      <a:pt x="144" y="659"/>
                    </a:lnTo>
                    <a:lnTo>
                      <a:pt x="142" y="659"/>
                    </a:lnTo>
                    <a:lnTo>
                      <a:pt x="138" y="657"/>
                    </a:lnTo>
                    <a:lnTo>
                      <a:pt x="134" y="657"/>
                    </a:lnTo>
                    <a:lnTo>
                      <a:pt x="132" y="657"/>
                    </a:lnTo>
                    <a:lnTo>
                      <a:pt x="129" y="655"/>
                    </a:lnTo>
                    <a:lnTo>
                      <a:pt x="127" y="653"/>
                    </a:lnTo>
                    <a:lnTo>
                      <a:pt x="123" y="651"/>
                    </a:lnTo>
                    <a:lnTo>
                      <a:pt x="121" y="649"/>
                    </a:lnTo>
                    <a:lnTo>
                      <a:pt x="119" y="647"/>
                    </a:lnTo>
                    <a:lnTo>
                      <a:pt x="115" y="645"/>
                    </a:lnTo>
                    <a:lnTo>
                      <a:pt x="113" y="641"/>
                    </a:lnTo>
                    <a:lnTo>
                      <a:pt x="111" y="640"/>
                    </a:lnTo>
                    <a:lnTo>
                      <a:pt x="107" y="636"/>
                    </a:lnTo>
                    <a:lnTo>
                      <a:pt x="106" y="632"/>
                    </a:lnTo>
                    <a:lnTo>
                      <a:pt x="104" y="630"/>
                    </a:lnTo>
                    <a:lnTo>
                      <a:pt x="100" y="628"/>
                    </a:lnTo>
                    <a:lnTo>
                      <a:pt x="96" y="626"/>
                    </a:lnTo>
                    <a:lnTo>
                      <a:pt x="94" y="624"/>
                    </a:lnTo>
                    <a:lnTo>
                      <a:pt x="90" y="622"/>
                    </a:lnTo>
                    <a:lnTo>
                      <a:pt x="86" y="622"/>
                    </a:lnTo>
                    <a:lnTo>
                      <a:pt x="82" y="622"/>
                    </a:lnTo>
                    <a:lnTo>
                      <a:pt x="79" y="622"/>
                    </a:lnTo>
                    <a:lnTo>
                      <a:pt x="75" y="620"/>
                    </a:lnTo>
                    <a:lnTo>
                      <a:pt x="71" y="622"/>
                    </a:lnTo>
                    <a:lnTo>
                      <a:pt x="67" y="622"/>
                    </a:lnTo>
                    <a:lnTo>
                      <a:pt x="63" y="622"/>
                    </a:lnTo>
                    <a:lnTo>
                      <a:pt x="58" y="622"/>
                    </a:lnTo>
                    <a:lnTo>
                      <a:pt x="54" y="624"/>
                    </a:lnTo>
                    <a:lnTo>
                      <a:pt x="50" y="626"/>
                    </a:lnTo>
                    <a:lnTo>
                      <a:pt x="46" y="626"/>
                    </a:lnTo>
                    <a:lnTo>
                      <a:pt x="42" y="628"/>
                    </a:lnTo>
                    <a:lnTo>
                      <a:pt x="38" y="630"/>
                    </a:lnTo>
                    <a:lnTo>
                      <a:pt x="35" y="632"/>
                    </a:lnTo>
                    <a:lnTo>
                      <a:pt x="31" y="632"/>
                    </a:lnTo>
                    <a:lnTo>
                      <a:pt x="29" y="634"/>
                    </a:lnTo>
                    <a:lnTo>
                      <a:pt x="25" y="636"/>
                    </a:lnTo>
                    <a:lnTo>
                      <a:pt x="21" y="638"/>
                    </a:lnTo>
                    <a:lnTo>
                      <a:pt x="19" y="640"/>
                    </a:lnTo>
                    <a:lnTo>
                      <a:pt x="15" y="641"/>
                    </a:lnTo>
                    <a:lnTo>
                      <a:pt x="13" y="643"/>
                    </a:lnTo>
                    <a:lnTo>
                      <a:pt x="11" y="645"/>
                    </a:lnTo>
                    <a:lnTo>
                      <a:pt x="10" y="647"/>
                    </a:lnTo>
                    <a:lnTo>
                      <a:pt x="8" y="649"/>
                    </a:lnTo>
                    <a:lnTo>
                      <a:pt x="6" y="651"/>
                    </a:lnTo>
                    <a:lnTo>
                      <a:pt x="4" y="653"/>
                    </a:lnTo>
                    <a:lnTo>
                      <a:pt x="2" y="653"/>
                    </a:lnTo>
                    <a:lnTo>
                      <a:pt x="0" y="651"/>
                    </a:lnTo>
                    <a:lnTo>
                      <a:pt x="0" y="649"/>
                    </a:lnTo>
                    <a:lnTo>
                      <a:pt x="0" y="647"/>
                    </a:lnTo>
                    <a:lnTo>
                      <a:pt x="2" y="645"/>
                    </a:lnTo>
                    <a:lnTo>
                      <a:pt x="2" y="643"/>
                    </a:lnTo>
                    <a:lnTo>
                      <a:pt x="2" y="640"/>
                    </a:lnTo>
                    <a:lnTo>
                      <a:pt x="2" y="636"/>
                    </a:lnTo>
                    <a:lnTo>
                      <a:pt x="2" y="632"/>
                    </a:lnTo>
                    <a:lnTo>
                      <a:pt x="4" y="628"/>
                    </a:lnTo>
                    <a:lnTo>
                      <a:pt x="4" y="624"/>
                    </a:lnTo>
                    <a:lnTo>
                      <a:pt x="4" y="620"/>
                    </a:lnTo>
                    <a:lnTo>
                      <a:pt x="6" y="615"/>
                    </a:lnTo>
                    <a:lnTo>
                      <a:pt x="6" y="609"/>
                    </a:lnTo>
                    <a:lnTo>
                      <a:pt x="6" y="603"/>
                    </a:lnTo>
                    <a:lnTo>
                      <a:pt x="8" y="597"/>
                    </a:lnTo>
                    <a:lnTo>
                      <a:pt x="8" y="592"/>
                    </a:lnTo>
                    <a:lnTo>
                      <a:pt x="8" y="586"/>
                    </a:lnTo>
                    <a:lnTo>
                      <a:pt x="10" y="578"/>
                    </a:lnTo>
                    <a:lnTo>
                      <a:pt x="10" y="572"/>
                    </a:lnTo>
                    <a:lnTo>
                      <a:pt x="10" y="565"/>
                    </a:lnTo>
                    <a:lnTo>
                      <a:pt x="11" y="557"/>
                    </a:lnTo>
                    <a:lnTo>
                      <a:pt x="11" y="549"/>
                    </a:lnTo>
                    <a:lnTo>
                      <a:pt x="11" y="542"/>
                    </a:lnTo>
                    <a:lnTo>
                      <a:pt x="11" y="534"/>
                    </a:lnTo>
                    <a:lnTo>
                      <a:pt x="11" y="526"/>
                    </a:lnTo>
                    <a:lnTo>
                      <a:pt x="11" y="519"/>
                    </a:lnTo>
                    <a:lnTo>
                      <a:pt x="11" y="509"/>
                    </a:lnTo>
                    <a:lnTo>
                      <a:pt x="11" y="501"/>
                    </a:lnTo>
                    <a:lnTo>
                      <a:pt x="11" y="494"/>
                    </a:lnTo>
                    <a:lnTo>
                      <a:pt x="11" y="486"/>
                    </a:lnTo>
                    <a:lnTo>
                      <a:pt x="11" y="478"/>
                    </a:lnTo>
                    <a:lnTo>
                      <a:pt x="11" y="471"/>
                    </a:lnTo>
                    <a:lnTo>
                      <a:pt x="11" y="463"/>
                    </a:lnTo>
                    <a:lnTo>
                      <a:pt x="11" y="457"/>
                    </a:lnTo>
                    <a:lnTo>
                      <a:pt x="10" y="449"/>
                    </a:lnTo>
                    <a:lnTo>
                      <a:pt x="10" y="444"/>
                    </a:lnTo>
                    <a:lnTo>
                      <a:pt x="10" y="436"/>
                    </a:lnTo>
                    <a:lnTo>
                      <a:pt x="10" y="430"/>
                    </a:lnTo>
                    <a:lnTo>
                      <a:pt x="10" y="424"/>
                    </a:lnTo>
                    <a:lnTo>
                      <a:pt x="10" y="419"/>
                    </a:lnTo>
                    <a:lnTo>
                      <a:pt x="8" y="413"/>
                    </a:lnTo>
                    <a:lnTo>
                      <a:pt x="8" y="407"/>
                    </a:lnTo>
                    <a:lnTo>
                      <a:pt x="8" y="401"/>
                    </a:lnTo>
                    <a:lnTo>
                      <a:pt x="8" y="396"/>
                    </a:lnTo>
                    <a:lnTo>
                      <a:pt x="8" y="390"/>
                    </a:lnTo>
                    <a:lnTo>
                      <a:pt x="8" y="384"/>
                    </a:lnTo>
                    <a:lnTo>
                      <a:pt x="8" y="380"/>
                    </a:lnTo>
                    <a:lnTo>
                      <a:pt x="8" y="375"/>
                    </a:lnTo>
                    <a:lnTo>
                      <a:pt x="8" y="371"/>
                    </a:lnTo>
                    <a:lnTo>
                      <a:pt x="8" y="365"/>
                    </a:lnTo>
                    <a:lnTo>
                      <a:pt x="8" y="361"/>
                    </a:lnTo>
                    <a:lnTo>
                      <a:pt x="8" y="355"/>
                    </a:lnTo>
                    <a:lnTo>
                      <a:pt x="8" y="352"/>
                    </a:lnTo>
                    <a:lnTo>
                      <a:pt x="10" y="348"/>
                    </a:lnTo>
                    <a:lnTo>
                      <a:pt x="10" y="344"/>
                    </a:lnTo>
                    <a:lnTo>
                      <a:pt x="10" y="340"/>
                    </a:lnTo>
                    <a:lnTo>
                      <a:pt x="11" y="336"/>
                    </a:lnTo>
                    <a:lnTo>
                      <a:pt x="11" y="332"/>
                    </a:lnTo>
                    <a:lnTo>
                      <a:pt x="11" y="330"/>
                    </a:lnTo>
                    <a:lnTo>
                      <a:pt x="13" y="328"/>
                    </a:lnTo>
                    <a:lnTo>
                      <a:pt x="13" y="327"/>
                    </a:lnTo>
                    <a:lnTo>
                      <a:pt x="15" y="325"/>
                    </a:lnTo>
                    <a:lnTo>
                      <a:pt x="15" y="323"/>
                    </a:lnTo>
                    <a:lnTo>
                      <a:pt x="17" y="321"/>
                    </a:lnTo>
                    <a:lnTo>
                      <a:pt x="17" y="319"/>
                    </a:lnTo>
                    <a:lnTo>
                      <a:pt x="19" y="317"/>
                    </a:lnTo>
                    <a:lnTo>
                      <a:pt x="19" y="315"/>
                    </a:lnTo>
                    <a:lnTo>
                      <a:pt x="21" y="311"/>
                    </a:lnTo>
                    <a:lnTo>
                      <a:pt x="23" y="309"/>
                    </a:lnTo>
                    <a:lnTo>
                      <a:pt x="23" y="307"/>
                    </a:lnTo>
                    <a:lnTo>
                      <a:pt x="25" y="304"/>
                    </a:lnTo>
                    <a:lnTo>
                      <a:pt x="27" y="302"/>
                    </a:lnTo>
                    <a:lnTo>
                      <a:pt x="29" y="300"/>
                    </a:lnTo>
                    <a:lnTo>
                      <a:pt x="31" y="298"/>
                    </a:lnTo>
                    <a:lnTo>
                      <a:pt x="33" y="294"/>
                    </a:lnTo>
                    <a:lnTo>
                      <a:pt x="35" y="292"/>
                    </a:lnTo>
                    <a:lnTo>
                      <a:pt x="36" y="290"/>
                    </a:lnTo>
                    <a:lnTo>
                      <a:pt x="36" y="288"/>
                    </a:lnTo>
                    <a:lnTo>
                      <a:pt x="38" y="286"/>
                    </a:lnTo>
                    <a:lnTo>
                      <a:pt x="40" y="286"/>
                    </a:lnTo>
                    <a:lnTo>
                      <a:pt x="42" y="284"/>
                    </a:lnTo>
                    <a:lnTo>
                      <a:pt x="44" y="282"/>
                    </a:lnTo>
                    <a:lnTo>
                      <a:pt x="46" y="282"/>
                    </a:lnTo>
                    <a:lnTo>
                      <a:pt x="48" y="282"/>
                    </a:lnTo>
                    <a:lnTo>
                      <a:pt x="50" y="280"/>
                    </a:lnTo>
                    <a:lnTo>
                      <a:pt x="52" y="280"/>
                    </a:lnTo>
                    <a:lnTo>
                      <a:pt x="54" y="282"/>
                    </a:lnTo>
                    <a:lnTo>
                      <a:pt x="56" y="282"/>
                    </a:lnTo>
                    <a:lnTo>
                      <a:pt x="58" y="282"/>
                    </a:lnTo>
                    <a:lnTo>
                      <a:pt x="59" y="284"/>
                    </a:lnTo>
                    <a:lnTo>
                      <a:pt x="61" y="286"/>
                    </a:lnTo>
                    <a:lnTo>
                      <a:pt x="63" y="286"/>
                    </a:lnTo>
                    <a:lnTo>
                      <a:pt x="63" y="288"/>
                    </a:lnTo>
                    <a:lnTo>
                      <a:pt x="65" y="290"/>
                    </a:lnTo>
                    <a:lnTo>
                      <a:pt x="67" y="292"/>
                    </a:lnTo>
                    <a:lnTo>
                      <a:pt x="67" y="294"/>
                    </a:lnTo>
                    <a:lnTo>
                      <a:pt x="69" y="296"/>
                    </a:lnTo>
                    <a:lnTo>
                      <a:pt x="69" y="298"/>
                    </a:lnTo>
                    <a:lnTo>
                      <a:pt x="69" y="300"/>
                    </a:lnTo>
                    <a:lnTo>
                      <a:pt x="71" y="302"/>
                    </a:lnTo>
                    <a:lnTo>
                      <a:pt x="71" y="304"/>
                    </a:lnTo>
                    <a:lnTo>
                      <a:pt x="71" y="305"/>
                    </a:lnTo>
                    <a:lnTo>
                      <a:pt x="71" y="307"/>
                    </a:lnTo>
                    <a:lnTo>
                      <a:pt x="71" y="309"/>
                    </a:lnTo>
                    <a:lnTo>
                      <a:pt x="73" y="311"/>
                    </a:lnTo>
                    <a:lnTo>
                      <a:pt x="73" y="313"/>
                    </a:lnTo>
                    <a:lnTo>
                      <a:pt x="73" y="315"/>
                    </a:lnTo>
                    <a:lnTo>
                      <a:pt x="73" y="317"/>
                    </a:lnTo>
                    <a:lnTo>
                      <a:pt x="73" y="319"/>
                    </a:lnTo>
                    <a:lnTo>
                      <a:pt x="73" y="321"/>
                    </a:lnTo>
                    <a:lnTo>
                      <a:pt x="73" y="323"/>
                    </a:lnTo>
                    <a:lnTo>
                      <a:pt x="73" y="325"/>
                    </a:lnTo>
                    <a:lnTo>
                      <a:pt x="73" y="327"/>
                    </a:lnTo>
                    <a:lnTo>
                      <a:pt x="75" y="328"/>
                    </a:lnTo>
                    <a:lnTo>
                      <a:pt x="75" y="330"/>
                    </a:lnTo>
                    <a:lnTo>
                      <a:pt x="75" y="332"/>
                    </a:lnTo>
                    <a:lnTo>
                      <a:pt x="77" y="332"/>
                    </a:lnTo>
                    <a:lnTo>
                      <a:pt x="77" y="334"/>
                    </a:lnTo>
                    <a:lnTo>
                      <a:pt x="77" y="336"/>
                    </a:lnTo>
                    <a:lnTo>
                      <a:pt x="79" y="336"/>
                    </a:lnTo>
                    <a:lnTo>
                      <a:pt x="79" y="338"/>
                    </a:lnTo>
                    <a:lnTo>
                      <a:pt x="81" y="338"/>
                    </a:lnTo>
                    <a:lnTo>
                      <a:pt x="81" y="340"/>
                    </a:lnTo>
                    <a:lnTo>
                      <a:pt x="82" y="342"/>
                    </a:lnTo>
                    <a:lnTo>
                      <a:pt x="82" y="344"/>
                    </a:lnTo>
                    <a:lnTo>
                      <a:pt x="84" y="344"/>
                    </a:lnTo>
                    <a:lnTo>
                      <a:pt x="86" y="346"/>
                    </a:lnTo>
                    <a:lnTo>
                      <a:pt x="88" y="346"/>
                    </a:lnTo>
                    <a:lnTo>
                      <a:pt x="90" y="346"/>
                    </a:lnTo>
                    <a:lnTo>
                      <a:pt x="92" y="346"/>
                    </a:lnTo>
                    <a:lnTo>
                      <a:pt x="92" y="344"/>
                    </a:lnTo>
                    <a:lnTo>
                      <a:pt x="94" y="344"/>
                    </a:lnTo>
                    <a:lnTo>
                      <a:pt x="94" y="342"/>
                    </a:lnTo>
                    <a:lnTo>
                      <a:pt x="96" y="340"/>
                    </a:lnTo>
                    <a:lnTo>
                      <a:pt x="96" y="338"/>
                    </a:lnTo>
                    <a:lnTo>
                      <a:pt x="98" y="336"/>
                    </a:lnTo>
                    <a:lnTo>
                      <a:pt x="100" y="334"/>
                    </a:lnTo>
                    <a:lnTo>
                      <a:pt x="100" y="332"/>
                    </a:lnTo>
                    <a:lnTo>
                      <a:pt x="102" y="330"/>
                    </a:lnTo>
                    <a:lnTo>
                      <a:pt x="104" y="327"/>
                    </a:lnTo>
                    <a:lnTo>
                      <a:pt x="104" y="325"/>
                    </a:lnTo>
                    <a:lnTo>
                      <a:pt x="106" y="323"/>
                    </a:lnTo>
                    <a:lnTo>
                      <a:pt x="107" y="319"/>
                    </a:lnTo>
                    <a:lnTo>
                      <a:pt x="109" y="317"/>
                    </a:lnTo>
                    <a:lnTo>
                      <a:pt x="111" y="313"/>
                    </a:lnTo>
                    <a:lnTo>
                      <a:pt x="113" y="311"/>
                    </a:lnTo>
                    <a:lnTo>
                      <a:pt x="115" y="307"/>
                    </a:lnTo>
                    <a:lnTo>
                      <a:pt x="117" y="305"/>
                    </a:lnTo>
                    <a:lnTo>
                      <a:pt x="121" y="302"/>
                    </a:lnTo>
                    <a:lnTo>
                      <a:pt x="123" y="298"/>
                    </a:lnTo>
                    <a:lnTo>
                      <a:pt x="125" y="296"/>
                    </a:lnTo>
                    <a:lnTo>
                      <a:pt x="129" y="292"/>
                    </a:lnTo>
                    <a:lnTo>
                      <a:pt x="130" y="290"/>
                    </a:lnTo>
                    <a:lnTo>
                      <a:pt x="134" y="286"/>
                    </a:lnTo>
                    <a:lnTo>
                      <a:pt x="138" y="284"/>
                    </a:lnTo>
                    <a:lnTo>
                      <a:pt x="142" y="282"/>
                    </a:lnTo>
                    <a:lnTo>
                      <a:pt x="144" y="279"/>
                    </a:lnTo>
                    <a:lnTo>
                      <a:pt x="148" y="277"/>
                    </a:lnTo>
                    <a:lnTo>
                      <a:pt x="152" y="275"/>
                    </a:lnTo>
                    <a:lnTo>
                      <a:pt x="153" y="273"/>
                    </a:lnTo>
                    <a:lnTo>
                      <a:pt x="157" y="271"/>
                    </a:lnTo>
                    <a:lnTo>
                      <a:pt x="159" y="269"/>
                    </a:lnTo>
                    <a:lnTo>
                      <a:pt x="163" y="267"/>
                    </a:lnTo>
                    <a:lnTo>
                      <a:pt x="167" y="265"/>
                    </a:lnTo>
                    <a:lnTo>
                      <a:pt x="169" y="263"/>
                    </a:lnTo>
                    <a:lnTo>
                      <a:pt x="171" y="261"/>
                    </a:lnTo>
                    <a:lnTo>
                      <a:pt x="175" y="261"/>
                    </a:lnTo>
                    <a:lnTo>
                      <a:pt x="177" y="259"/>
                    </a:lnTo>
                    <a:lnTo>
                      <a:pt x="178" y="257"/>
                    </a:lnTo>
                    <a:lnTo>
                      <a:pt x="182" y="257"/>
                    </a:lnTo>
                    <a:lnTo>
                      <a:pt x="184" y="255"/>
                    </a:lnTo>
                    <a:lnTo>
                      <a:pt x="186" y="255"/>
                    </a:lnTo>
                    <a:lnTo>
                      <a:pt x="188" y="254"/>
                    </a:lnTo>
                    <a:lnTo>
                      <a:pt x="190" y="254"/>
                    </a:lnTo>
                    <a:lnTo>
                      <a:pt x="192" y="254"/>
                    </a:lnTo>
                    <a:lnTo>
                      <a:pt x="194" y="252"/>
                    </a:lnTo>
                    <a:lnTo>
                      <a:pt x="196" y="252"/>
                    </a:lnTo>
                    <a:lnTo>
                      <a:pt x="198" y="252"/>
                    </a:lnTo>
                    <a:lnTo>
                      <a:pt x="200" y="252"/>
                    </a:lnTo>
                    <a:lnTo>
                      <a:pt x="200" y="254"/>
                    </a:lnTo>
                    <a:lnTo>
                      <a:pt x="200" y="255"/>
                    </a:lnTo>
                    <a:lnTo>
                      <a:pt x="200" y="257"/>
                    </a:lnTo>
                    <a:lnTo>
                      <a:pt x="198" y="259"/>
                    </a:lnTo>
                    <a:lnTo>
                      <a:pt x="198" y="261"/>
                    </a:lnTo>
                    <a:lnTo>
                      <a:pt x="196" y="263"/>
                    </a:lnTo>
                    <a:lnTo>
                      <a:pt x="194" y="265"/>
                    </a:lnTo>
                    <a:lnTo>
                      <a:pt x="194" y="267"/>
                    </a:lnTo>
                    <a:lnTo>
                      <a:pt x="192" y="269"/>
                    </a:lnTo>
                    <a:lnTo>
                      <a:pt x="190" y="271"/>
                    </a:lnTo>
                    <a:lnTo>
                      <a:pt x="190" y="273"/>
                    </a:lnTo>
                    <a:lnTo>
                      <a:pt x="188" y="275"/>
                    </a:lnTo>
                    <a:lnTo>
                      <a:pt x="186" y="275"/>
                    </a:lnTo>
                    <a:lnTo>
                      <a:pt x="186" y="277"/>
                    </a:lnTo>
                    <a:lnTo>
                      <a:pt x="184" y="279"/>
                    </a:lnTo>
                    <a:lnTo>
                      <a:pt x="182" y="280"/>
                    </a:lnTo>
                    <a:lnTo>
                      <a:pt x="182" y="282"/>
                    </a:lnTo>
                    <a:lnTo>
                      <a:pt x="180" y="284"/>
                    </a:lnTo>
                    <a:lnTo>
                      <a:pt x="178" y="286"/>
                    </a:lnTo>
                    <a:lnTo>
                      <a:pt x="178" y="288"/>
                    </a:lnTo>
                    <a:lnTo>
                      <a:pt x="177" y="290"/>
                    </a:lnTo>
                    <a:lnTo>
                      <a:pt x="175" y="292"/>
                    </a:lnTo>
                    <a:lnTo>
                      <a:pt x="175" y="294"/>
                    </a:lnTo>
                    <a:lnTo>
                      <a:pt x="173" y="296"/>
                    </a:lnTo>
                    <a:lnTo>
                      <a:pt x="173" y="298"/>
                    </a:lnTo>
                    <a:lnTo>
                      <a:pt x="171" y="300"/>
                    </a:lnTo>
                    <a:lnTo>
                      <a:pt x="171" y="302"/>
                    </a:lnTo>
                    <a:lnTo>
                      <a:pt x="171" y="304"/>
                    </a:lnTo>
                    <a:lnTo>
                      <a:pt x="169" y="305"/>
                    </a:lnTo>
                    <a:lnTo>
                      <a:pt x="169" y="307"/>
                    </a:lnTo>
                    <a:lnTo>
                      <a:pt x="169" y="309"/>
                    </a:lnTo>
                    <a:lnTo>
                      <a:pt x="169" y="311"/>
                    </a:lnTo>
                    <a:lnTo>
                      <a:pt x="167" y="313"/>
                    </a:lnTo>
                    <a:lnTo>
                      <a:pt x="167" y="315"/>
                    </a:lnTo>
                    <a:lnTo>
                      <a:pt x="167" y="317"/>
                    </a:lnTo>
                    <a:lnTo>
                      <a:pt x="169" y="319"/>
                    </a:lnTo>
                    <a:lnTo>
                      <a:pt x="169" y="321"/>
                    </a:lnTo>
                    <a:lnTo>
                      <a:pt x="169" y="323"/>
                    </a:lnTo>
                    <a:lnTo>
                      <a:pt x="171" y="323"/>
                    </a:lnTo>
                    <a:lnTo>
                      <a:pt x="171" y="325"/>
                    </a:lnTo>
                    <a:lnTo>
                      <a:pt x="173" y="325"/>
                    </a:lnTo>
                    <a:lnTo>
                      <a:pt x="175" y="325"/>
                    </a:lnTo>
                    <a:lnTo>
                      <a:pt x="177" y="325"/>
                    </a:lnTo>
                    <a:lnTo>
                      <a:pt x="178" y="325"/>
                    </a:lnTo>
                    <a:lnTo>
                      <a:pt x="180" y="325"/>
                    </a:lnTo>
                    <a:lnTo>
                      <a:pt x="182" y="323"/>
                    </a:lnTo>
                    <a:lnTo>
                      <a:pt x="184" y="323"/>
                    </a:lnTo>
                    <a:lnTo>
                      <a:pt x="188" y="323"/>
                    </a:lnTo>
                    <a:lnTo>
                      <a:pt x="190" y="321"/>
                    </a:lnTo>
                    <a:lnTo>
                      <a:pt x="192" y="319"/>
                    </a:lnTo>
                    <a:lnTo>
                      <a:pt x="194" y="319"/>
                    </a:lnTo>
                    <a:lnTo>
                      <a:pt x="198" y="317"/>
                    </a:lnTo>
                    <a:lnTo>
                      <a:pt x="200" y="315"/>
                    </a:lnTo>
                    <a:lnTo>
                      <a:pt x="203" y="313"/>
                    </a:lnTo>
                    <a:lnTo>
                      <a:pt x="205" y="313"/>
                    </a:lnTo>
                    <a:lnTo>
                      <a:pt x="209" y="311"/>
                    </a:lnTo>
                    <a:lnTo>
                      <a:pt x="211" y="309"/>
                    </a:lnTo>
                    <a:lnTo>
                      <a:pt x="215" y="307"/>
                    </a:lnTo>
                    <a:lnTo>
                      <a:pt x="219" y="305"/>
                    </a:lnTo>
                    <a:lnTo>
                      <a:pt x="223" y="304"/>
                    </a:lnTo>
                    <a:lnTo>
                      <a:pt x="224" y="302"/>
                    </a:lnTo>
                    <a:lnTo>
                      <a:pt x="228" y="300"/>
                    </a:lnTo>
                    <a:lnTo>
                      <a:pt x="232" y="298"/>
                    </a:lnTo>
                    <a:lnTo>
                      <a:pt x="236" y="296"/>
                    </a:lnTo>
                    <a:lnTo>
                      <a:pt x="240" y="294"/>
                    </a:lnTo>
                    <a:lnTo>
                      <a:pt x="244" y="292"/>
                    </a:lnTo>
                    <a:lnTo>
                      <a:pt x="248" y="290"/>
                    </a:lnTo>
                    <a:lnTo>
                      <a:pt x="251" y="288"/>
                    </a:lnTo>
                    <a:lnTo>
                      <a:pt x="255" y="286"/>
                    </a:lnTo>
                    <a:lnTo>
                      <a:pt x="259" y="284"/>
                    </a:lnTo>
                    <a:lnTo>
                      <a:pt x="263" y="282"/>
                    </a:lnTo>
                    <a:lnTo>
                      <a:pt x="267" y="282"/>
                    </a:lnTo>
                    <a:lnTo>
                      <a:pt x="271" y="280"/>
                    </a:lnTo>
                    <a:lnTo>
                      <a:pt x="274" y="279"/>
                    </a:lnTo>
                    <a:lnTo>
                      <a:pt x="276" y="277"/>
                    </a:lnTo>
                    <a:lnTo>
                      <a:pt x="280" y="277"/>
                    </a:lnTo>
                    <a:lnTo>
                      <a:pt x="284" y="275"/>
                    </a:lnTo>
                    <a:lnTo>
                      <a:pt x="286" y="273"/>
                    </a:lnTo>
                    <a:lnTo>
                      <a:pt x="290" y="273"/>
                    </a:lnTo>
                    <a:lnTo>
                      <a:pt x="292" y="271"/>
                    </a:lnTo>
                    <a:lnTo>
                      <a:pt x="294" y="271"/>
                    </a:lnTo>
                    <a:lnTo>
                      <a:pt x="295" y="271"/>
                    </a:lnTo>
                    <a:lnTo>
                      <a:pt x="297" y="269"/>
                    </a:lnTo>
                    <a:lnTo>
                      <a:pt x="299" y="269"/>
                    </a:lnTo>
                    <a:lnTo>
                      <a:pt x="301" y="269"/>
                    </a:lnTo>
                    <a:lnTo>
                      <a:pt x="303" y="269"/>
                    </a:lnTo>
                    <a:lnTo>
                      <a:pt x="305" y="271"/>
                    </a:lnTo>
                    <a:lnTo>
                      <a:pt x="305" y="273"/>
                    </a:lnTo>
                    <a:lnTo>
                      <a:pt x="303" y="275"/>
                    </a:lnTo>
                    <a:lnTo>
                      <a:pt x="303" y="277"/>
                    </a:lnTo>
                    <a:lnTo>
                      <a:pt x="301" y="279"/>
                    </a:lnTo>
                    <a:lnTo>
                      <a:pt x="299" y="280"/>
                    </a:lnTo>
                    <a:lnTo>
                      <a:pt x="297" y="282"/>
                    </a:lnTo>
                    <a:lnTo>
                      <a:pt x="294" y="284"/>
                    </a:lnTo>
                    <a:lnTo>
                      <a:pt x="292" y="288"/>
                    </a:lnTo>
                    <a:lnTo>
                      <a:pt x="288" y="290"/>
                    </a:lnTo>
                    <a:lnTo>
                      <a:pt x="286" y="294"/>
                    </a:lnTo>
                    <a:lnTo>
                      <a:pt x="282" y="296"/>
                    </a:lnTo>
                    <a:lnTo>
                      <a:pt x="280" y="300"/>
                    </a:lnTo>
                    <a:lnTo>
                      <a:pt x="278" y="302"/>
                    </a:lnTo>
                    <a:lnTo>
                      <a:pt x="274" y="305"/>
                    </a:lnTo>
                    <a:lnTo>
                      <a:pt x="272" y="307"/>
                    </a:lnTo>
                    <a:lnTo>
                      <a:pt x="271" y="311"/>
                    </a:lnTo>
                    <a:lnTo>
                      <a:pt x="269" y="315"/>
                    </a:lnTo>
                    <a:lnTo>
                      <a:pt x="267" y="319"/>
                    </a:lnTo>
                    <a:lnTo>
                      <a:pt x="265" y="321"/>
                    </a:lnTo>
                    <a:lnTo>
                      <a:pt x="263" y="325"/>
                    </a:lnTo>
                    <a:lnTo>
                      <a:pt x="261" y="328"/>
                    </a:lnTo>
                    <a:lnTo>
                      <a:pt x="259" y="332"/>
                    </a:lnTo>
                    <a:lnTo>
                      <a:pt x="259" y="336"/>
                    </a:lnTo>
                    <a:lnTo>
                      <a:pt x="257" y="340"/>
                    </a:lnTo>
                    <a:lnTo>
                      <a:pt x="255" y="344"/>
                    </a:lnTo>
                    <a:lnTo>
                      <a:pt x="255" y="350"/>
                    </a:lnTo>
                    <a:lnTo>
                      <a:pt x="253" y="353"/>
                    </a:lnTo>
                    <a:lnTo>
                      <a:pt x="253" y="357"/>
                    </a:lnTo>
                    <a:lnTo>
                      <a:pt x="253" y="363"/>
                    </a:lnTo>
                    <a:lnTo>
                      <a:pt x="253" y="367"/>
                    </a:lnTo>
                    <a:lnTo>
                      <a:pt x="253" y="373"/>
                    </a:lnTo>
                    <a:lnTo>
                      <a:pt x="253" y="378"/>
                    </a:lnTo>
                    <a:lnTo>
                      <a:pt x="253" y="384"/>
                    </a:lnTo>
                    <a:lnTo>
                      <a:pt x="253" y="390"/>
                    </a:lnTo>
                    <a:lnTo>
                      <a:pt x="253" y="396"/>
                    </a:lnTo>
                    <a:lnTo>
                      <a:pt x="255" y="401"/>
                    </a:lnTo>
                    <a:lnTo>
                      <a:pt x="255" y="407"/>
                    </a:lnTo>
                    <a:lnTo>
                      <a:pt x="257" y="413"/>
                    </a:lnTo>
                    <a:lnTo>
                      <a:pt x="257" y="421"/>
                    </a:lnTo>
                    <a:lnTo>
                      <a:pt x="259" y="426"/>
                    </a:lnTo>
                    <a:lnTo>
                      <a:pt x="261" y="432"/>
                    </a:lnTo>
                    <a:lnTo>
                      <a:pt x="263" y="438"/>
                    </a:lnTo>
                    <a:lnTo>
                      <a:pt x="263" y="442"/>
                    </a:lnTo>
                    <a:lnTo>
                      <a:pt x="265" y="446"/>
                    </a:lnTo>
                    <a:lnTo>
                      <a:pt x="267" y="448"/>
                    </a:lnTo>
                    <a:lnTo>
                      <a:pt x="269" y="451"/>
                    </a:lnTo>
                    <a:lnTo>
                      <a:pt x="271" y="453"/>
                    </a:lnTo>
                    <a:lnTo>
                      <a:pt x="272" y="453"/>
                    </a:lnTo>
                    <a:lnTo>
                      <a:pt x="274" y="455"/>
                    </a:lnTo>
                    <a:lnTo>
                      <a:pt x="276" y="455"/>
                    </a:lnTo>
                    <a:lnTo>
                      <a:pt x="280" y="453"/>
                    </a:lnTo>
                    <a:lnTo>
                      <a:pt x="282" y="453"/>
                    </a:lnTo>
                    <a:lnTo>
                      <a:pt x="284" y="451"/>
                    </a:lnTo>
                    <a:lnTo>
                      <a:pt x="286" y="449"/>
                    </a:lnTo>
                    <a:lnTo>
                      <a:pt x="288" y="448"/>
                    </a:lnTo>
                    <a:lnTo>
                      <a:pt x="292" y="446"/>
                    </a:lnTo>
                    <a:lnTo>
                      <a:pt x="294" y="442"/>
                    </a:lnTo>
                    <a:lnTo>
                      <a:pt x="295" y="438"/>
                    </a:lnTo>
                    <a:lnTo>
                      <a:pt x="299" y="436"/>
                    </a:lnTo>
                    <a:lnTo>
                      <a:pt x="301" y="432"/>
                    </a:lnTo>
                    <a:lnTo>
                      <a:pt x="303" y="426"/>
                    </a:lnTo>
                    <a:lnTo>
                      <a:pt x="307" y="423"/>
                    </a:lnTo>
                    <a:lnTo>
                      <a:pt x="309" y="419"/>
                    </a:lnTo>
                    <a:lnTo>
                      <a:pt x="311" y="413"/>
                    </a:lnTo>
                    <a:lnTo>
                      <a:pt x="315" y="409"/>
                    </a:lnTo>
                    <a:lnTo>
                      <a:pt x="317" y="403"/>
                    </a:lnTo>
                    <a:lnTo>
                      <a:pt x="320" y="398"/>
                    </a:lnTo>
                    <a:lnTo>
                      <a:pt x="322" y="394"/>
                    </a:lnTo>
                    <a:lnTo>
                      <a:pt x="326" y="388"/>
                    </a:lnTo>
                    <a:lnTo>
                      <a:pt x="328" y="382"/>
                    </a:lnTo>
                    <a:lnTo>
                      <a:pt x="330" y="376"/>
                    </a:lnTo>
                    <a:lnTo>
                      <a:pt x="334" y="371"/>
                    </a:lnTo>
                    <a:lnTo>
                      <a:pt x="336" y="367"/>
                    </a:lnTo>
                    <a:lnTo>
                      <a:pt x="340" y="361"/>
                    </a:lnTo>
                    <a:lnTo>
                      <a:pt x="342" y="357"/>
                    </a:lnTo>
                    <a:lnTo>
                      <a:pt x="343" y="353"/>
                    </a:lnTo>
                    <a:lnTo>
                      <a:pt x="345" y="350"/>
                    </a:lnTo>
                    <a:lnTo>
                      <a:pt x="347" y="346"/>
                    </a:lnTo>
                    <a:lnTo>
                      <a:pt x="349" y="342"/>
                    </a:lnTo>
                    <a:lnTo>
                      <a:pt x="351" y="340"/>
                    </a:lnTo>
                    <a:lnTo>
                      <a:pt x="353" y="336"/>
                    </a:lnTo>
                    <a:lnTo>
                      <a:pt x="355" y="334"/>
                    </a:lnTo>
                    <a:lnTo>
                      <a:pt x="357" y="332"/>
                    </a:lnTo>
                    <a:lnTo>
                      <a:pt x="359" y="330"/>
                    </a:lnTo>
                    <a:lnTo>
                      <a:pt x="359" y="328"/>
                    </a:lnTo>
                    <a:lnTo>
                      <a:pt x="361" y="327"/>
                    </a:lnTo>
                    <a:lnTo>
                      <a:pt x="363" y="325"/>
                    </a:lnTo>
                    <a:lnTo>
                      <a:pt x="363" y="323"/>
                    </a:lnTo>
                    <a:lnTo>
                      <a:pt x="365" y="323"/>
                    </a:lnTo>
                    <a:lnTo>
                      <a:pt x="366" y="321"/>
                    </a:lnTo>
                    <a:lnTo>
                      <a:pt x="368" y="319"/>
                    </a:lnTo>
                    <a:lnTo>
                      <a:pt x="370" y="319"/>
                    </a:lnTo>
                    <a:lnTo>
                      <a:pt x="370" y="317"/>
                    </a:lnTo>
                    <a:lnTo>
                      <a:pt x="372" y="317"/>
                    </a:lnTo>
                    <a:lnTo>
                      <a:pt x="374" y="317"/>
                    </a:lnTo>
                    <a:lnTo>
                      <a:pt x="376" y="317"/>
                    </a:lnTo>
                    <a:lnTo>
                      <a:pt x="378" y="317"/>
                    </a:lnTo>
                    <a:lnTo>
                      <a:pt x="378" y="319"/>
                    </a:lnTo>
                    <a:lnTo>
                      <a:pt x="380" y="319"/>
                    </a:lnTo>
                    <a:lnTo>
                      <a:pt x="380" y="321"/>
                    </a:lnTo>
                    <a:lnTo>
                      <a:pt x="380" y="323"/>
                    </a:lnTo>
                    <a:lnTo>
                      <a:pt x="380" y="325"/>
                    </a:lnTo>
                    <a:lnTo>
                      <a:pt x="380" y="327"/>
                    </a:lnTo>
                    <a:lnTo>
                      <a:pt x="380" y="328"/>
                    </a:lnTo>
                    <a:lnTo>
                      <a:pt x="380" y="330"/>
                    </a:lnTo>
                    <a:lnTo>
                      <a:pt x="380" y="332"/>
                    </a:lnTo>
                    <a:lnTo>
                      <a:pt x="380" y="334"/>
                    </a:lnTo>
                    <a:lnTo>
                      <a:pt x="380" y="336"/>
                    </a:lnTo>
                    <a:lnTo>
                      <a:pt x="380" y="338"/>
                    </a:lnTo>
                    <a:lnTo>
                      <a:pt x="380" y="340"/>
                    </a:lnTo>
                    <a:lnTo>
                      <a:pt x="380" y="342"/>
                    </a:lnTo>
                    <a:lnTo>
                      <a:pt x="380" y="344"/>
                    </a:lnTo>
                    <a:lnTo>
                      <a:pt x="380" y="346"/>
                    </a:lnTo>
                    <a:lnTo>
                      <a:pt x="380" y="348"/>
                    </a:lnTo>
                    <a:lnTo>
                      <a:pt x="380" y="350"/>
                    </a:lnTo>
                    <a:lnTo>
                      <a:pt x="380" y="352"/>
                    </a:lnTo>
                    <a:lnTo>
                      <a:pt x="380" y="353"/>
                    </a:lnTo>
                    <a:lnTo>
                      <a:pt x="382" y="355"/>
                    </a:lnTo>
                    <a:lnTo>
                      <a:pt x="382" y="357"/>
                    </a:lnTo>
                    <a:lnTo>
                      <a:pt x="384" y="359"/>
                    </a:lnTo>
                    <a:lnTo>
                      <a:pt x="384" y="363"/>
                    </a:lnTo>
                    <a:lnTo>
                      <a:pt x="386" y="365"/>
                    </a:lnTo>
                    <a:lnTo>
                      <a:pt x="386" y="367"/>
                    </a:lnTo>
                    <a:lnTo>
                      <a:pt x="388" y="369"/>
                    </a:lnTo>
                    <a:lnTo>
                      <a:pt x="390" y="371"/>
                    </a:lnTo>
                    <a:lnTo>
                      <a:pt x="391" y="371"/>
                    </a:lnTo>
                    <a:lnTo>
                      <a:pt x="393" y="371"/>
                    </a:lnTo>
                    <a:lnTo>
                      <a:pt x="395" y="371"/>
                    </a:lnTo>
                    <a:lnTo>
                      <a:pt x="397" y="371"/>
                    </a:lnTo>
                    <a:lnTo>
                      <a:pt x="397" y="369"/>
                    </a:lnTo>
                    <a:lnTo>
                      <a:pt x="399" y="369"/>
                    </a:lnTo>
                    <a:lnTo>
                      <a:pt x="399" y="367"/>
                    </a:lnTo>
                    <a:lnTo>
                      <a:pt x="401" y="367"/>
                    </a:lnTo>
                    <a:lnTo>
                      <a:pt x="403" y="365"/>
                    </a:lnTo>
                    <a:lnTo>
                      <a:pt x="403" y="363"/>
                    </a:lnTo>
                    <a:lnTo>
                      <a:pt x="405" y="363"/>
                    </a:lnTo>
                    <a:lnTo>
                      <a:pt x="407" y="361"/>
                    </a:lnTo>
                    <a:lnTo>
                      <a:pt x="407" y="359"/>
                    </a:lnTo>
                    <a:lnTo>
                      <a:pt x="409" y="357"/>
                    </a:lnTo>
                    <a:lnTo>
                      <a:pt x="411" y="355"/>
                    </a:lnTo>
                    <a:lnTo>
                      <a:pt x="411" y="353"/>
                    </a:lnTo>
                    <a:lnTo>
                      <a:pt x="413" y="352"/>
                    </a:lnTo>
                    <a:lnTo>
                      <a:pt x="414" y="352"/>
                    </a:lnTo>
                    <a:lnTo>
                      <a:pt x="416" y="350"/>
                    </a:lnTo>
                    <a:lnTo>
                      <a:pt x="416" y="348"/>
                    </a:lnTo>
                    <a:lnTo>
                      <a:pt x="418" y="346"/>
                    </a:lnTo>
                    <a:lnTo>
                      <a:pt x="420" y="344"/>
                    </a:lnTo>
                    <a:lnTo>
                      <a:pt x="422" y="344"/>
                    </a:lnTo>
                    <a:lnTo>
                      <a:pt x="424" y="342"/>
                    </a:lnTo>
                    <a:lnTo>
                      <a:pt x="426" y="342"/>
                    </a:lnTo>
                    <a:lnTo>
                      <a:pt x="428" y="340"/>
                    </a:lnTo>
                    <a:lnTo>
                      <a:pt x="430" y="340"/>
                    </a:lnTo>
                    <a:lnTo>
                      <a:pt x="432" y="340"/>
                    </a:lnTo>
                    <a:lnTo>
                      <a:pt x="432" y="338"/>
                    </a:lnTo>
                    <a:lnTo>
                      <a:pt x="434" y="338"/>
                    </a:lnTo>
                    <a:lnTo>
                      <a:pt x="434" y="340"/>
                    </a:lnTo>
                    <a:lnTo>
                      <a:pt x="434" y="342"/>
                    </a:lnTo>
                    <a:lnTo>
                      <a:pt x="434" y="344"/>
                    </a:lnTo>
                    <a:lnTo>
                      <a:pt x="434" y="346"/>
                    </a:lnTo>
                    <a:lnTo>
                      <a:pt x="434" y="348"/>
                    </a:lnTo>
                    <a:lnTo>
                      <a:pt x="432" y="350"/>
                    </a:lnTo>
                    <a:lnTo>
                      <a:pt x="432" y="352"/>
                    </a:lnTo>
                    <a:lnTo>
                      <a:pt x="432" y="353"/>
                    </a:lnTo>
                    <a:lnTo>
                      <a:pt x="432" y="355"/>
                    </a:lnTo>
                    <a:lnTo>
                      <a:pt x="430" y="357"/>
                    </a:lnTo>
                    <a:lnTo>
                      <a:pt x="430" y="359"/>
                    </a:lnTo>
                    <a:lnTo>
                      <a:pt x="430" y="361"/>
                    </a:lnTo>
                    <a:lnTo>
                      <a:pt x="428" y="363"/>
                    </a:lnTo>
                    <a:lnTo>
                      <a:pt x="428" y="365"/>
                    </a:lnTo>
                    <a:lnTo>
                      <a:pt x="428" y="369"/>
                    </a:lnTo>
                    <a:lnTo>
                      <a:pt x="428" y="371"/>
                    </a:lnTo>
                    <a:lnTo>
                      <a:pt x="426" y="373"/>
                    </a:lnTo>
                    <a:lnTo>
                      <a:pt x="426" y="376"/>
                    </a:lnTo>
                    <a:lnTo>
                      <a:pt x="426" y="378"/>
                    </a:lnTo>
                    <a:lnTo>
                      <a:pt x="426" y="382"/>
                    </a:lnTo>
                    <a:lnTo>
                      <a:pt x="426" y="384"/>
                    </a:lnTo>
                    <a:lnTo>
                      <a:pt x="426" y="388"/>
                    </a:lnTo>
                    <a:lnTo>
                      <a:pt x="426" y="390"/>
                    </a:lnTo>
                    <a:lnTo>
                      <a:pt x="426" y="392"/>
                    </a:lnTo>
                    <a:lnTo>
                      <a:pt x="426" y="396"/>
                    </a:lnTo>
                    <a:lnTo>
                      <a:pt x="426" y="398"/>
                    </a:lnTo>
                    <a:lnTo>
                      <a:pt x="426" y="401"/>
                    </a:lnTo>
                    <a:lnTo>
                      <a:pt x="428" y="405"/>
                    </a:lnTo>
                    <a:lnTo>
                      <a:pt x="428" y="407"/>
                    </a:lnTo>
                    <a:lnTo>
                      <a:pt x="428" y="411"/>
                    </a:lnTo>
                    <a:lnTo>
                      <a:pt x="428" y="415"/>
                    </a:lnTo>
                    <a:lnTo>
                      <a:pt x="428" y="417"/>
                    </a:lnTo>
                    <a:lnTo>
                      <a:pt x="428" y="421"/>
                    </a:lnTo>
                    <a:lnTo>
                      <a:pt x="430" y="424"/>
                    </a:lnTo>
                    <a:lnTo>
                      <a:pt x="430" y="426"/>
                    </a:lnTo>
                    <a:lnTo>
                      <a:pt x="430" y="430"/>
                    </a:lnTo>
                    <a:lnTo>
                      <a:pt x="430" y="434"/>
                    </a:lnTo>
                    <a:lnTo>
                      <a:pt x="432" y="438"/>
                    </a:lnTo>
                    <a:lnTo>
                      <a:pt x="432" y="440"/>
                    </a:lnTo>
                    <a:lnTo>
                      <a:pt x="432" y="444"/>
                    </a:lnTo>
                    <a:lnTo>
                      <a:pt x="434" y="448"/>
                    </a:lnTo>
                    <a:lnTo>
                      <a:pt x="434" y="449"/>
                    </a:lnTo>
                    <a:lnTo>
                      <a:pt x="434" y="453"/>
                    </a:lnTo>
                    <a:lnTo>
                      <a:pt x="436" y="455"/>
                    </a:lnTo>
                    <a:lnTo>
                      <a:pt x="436" y="459"/>
                    </a:lnTo>
                    <a:lnTo>
                      <a:pt x="437" y="461"/>
                    </a:lnTo>
                    <a:lnTo>
                      <a:pt x="439" y="465"/>
                    </a:lnTo>
                    <a:lnTo>
                      <a:pt x="439" y="467"/>
                    </a:lnTo>
                    <a:lnTo>
                      <a:pt x="441" y="469"/>
                    </a:lnTo>
                    <a:lnTo>
                      <a:pt x="443" y="472"/>
                    </a:lnTo>
                    <a:lnTo>
                      <a:pt x="445" y="474"/>
                    </a:lnTo>
                    <a:lnTo>
                      <a:pt x="445" y="476"/>
                    </a:lnTo>
                    <a:lnTo>
                      <a:pt x="447" y="478"/>
                    </a:lnTo>
                    <a:lnTo>
                      <a:pt x="449" y="480"/>
                    </a:lnTo>
                    <a:lnTo>
                      <a:pt x="451" y="482"/>
                    </a:lnTo>
                    <a:lnTo>
                      <a:pt x="455" y="482"/>
                    </a:lnTo>
                    <a:lnTo>
                      <a:pt x="457" y="484"/>
                    </a:lnTo>
                    <a:lnTo>
                      <a:pt x="459" y="484"/>
                    </a:lnTo>
                    <a:lnTo>
                      <a:pt x="461" y="482"/>
                    </a:lnTo>
                    <a:lnTo>
                      <a:pt x="462" y="482"/>
                    </a:lnTo>
                    <a:lnTo>
                      <a:pt x="464" y="480"/>
                    </a:lnTo>
                    <a:lnTo>
                      <a:pt x="466" y="478"/>
                    </a:lnTo>
                    <a:lnTo>
                      <a:pt x="466" y="476"/>
                    </a:lnTo>
                    <a:lnTo>
                      <a:pt x="468" y="474"/>
                    </a:lnTo>
                    <a:lnTo>
                      <a:pt x="470" y="472"/>
                    </a:lnTo>
                    <a:lnTo>
                      <a:pt x="470" y="469"/>
                    </a:lnTo>
                    <a:lnTo>
                      <a:pt x="472" y="467"/>
                    </a:lnTo>
                    <a:lnTo>
                      <a:pt x="472" y="463"/>
                    </a:lnTo>
                    <a:lnTo>
                      <a:pt x="474" y="461"/>
                    </a:lnTo>
                    <a:lnTo>
                      <a:pt x="474" y="457"/>
                    </a:lnTo>
                    <a:lnTo>
                      <a:pt x="476" y="455"/>
                    </a:lnTo>
                    <a:lnTo>
                      <a:pt x="476" y="451"/>
                    </a:lnTo>
                    <a:lnTo>
                      <a:pt x="478" y="449"/>
                    </a:lnTo>
                    <a:lnTo>
                      <a:pt x="478" y="448"/>
                    </a:lnTo>
                    <a:lnTo>
                      <a:pt x="480" y="446"/>
                    </a:lnTo>
                    <a:lnTo>
                      <a:pt x="480" y="444"/>
                    </a:lnTo>
                    <a:lnTo>
                      <a:pt x="482" y="442"/>
                    </a:lnTo>
                    <a:lnTo>
                      <a:pt x="482" y="440"/>
                    </a:lnTo>
                    <a:lnTo>
                      <a:pt x="484" y="438"/>
                    </a:lnTo>
                    <a:lnTo>
                      <a:pt x="485" y="438"/>
                    </a:lnTo>
                    <a:lnTo>
                      <a:pt x="487" y="438"/>
                    </a:lnTo>
                    <a:lnTo>
                      <a:pt x="487" y="440"/>
                    </a:lnTo>
                    <a:lnTo>
                      <a:pt x="489" y="442"/>
                    </a:lnTo>
                    <a:lnTo>
                      <a:pt x="491" y="444"/>
                    </a:lnTo>
                    <a:lnTo>
                      <a:pt x="491" y="448"/>
                    </a:lnTo>
                    <a:lnTo>
                      <a:pt x="493" y="449"/>
                    </a:lnTo>
                    <a:lnTo>
                      <a:pt x="495" y="451"/>
                    </a:lnTo>
                    <a:lnTo>
                      <a:pt x="497" y="453"/>
                    </a:lnTo>
                    <a:lnTo>
                      <a:pt x="499" y="455"/>
                    </a:lnTo>
                    <a:lnTo>
                      <a:pt x="501" y="455"/>
                    </a:lnTo>
                    <a:lnTo>
                      <a:pt x="503" y="455"/>
                    </a:lnTo>
                    <a:lnTo>
                      <a:pt x="505" y="455"/>
                    </a:lnTo>
                    <a:lnTo>
                      <a:pt x="507" y="455"/>
                    </a:lnTo>
                    <a:lnTo>
                      <a:pt x="508" y="453"/>
                    </a:lnTo>
                    <a:lnTo>
                      <a:pt x="510" y="453"/>
                    </a:lnTo>
                    <a:lnTo>
                      <a:pt x="512" y="451"/>
                    </a:lnTo>
                    <a:lnTo>
                      <a:pt x="514" y="449"/>
                    </a:lnTo>
                    <a:lnTo>
                      <a:pt x="516" y="448"/>
                    </a:lnTo>
                    <a:lnTo>
                      <a:pt x="518" y="444"/>
                    </a:lnTo>
                    <a:lnTo>
                      <a:pt x="520" y="442"/>
                    </a:lnTo>
                    <a:lnTo>
                      <a:pt x="522" y="440"/>
                    </a:lnTo>
                    <a:lnTo>
                      <a:pt x="524" y="438"/>
                    </a:lnTo>
                    <a:lnTo>
                      <a:pt x="526" y="434"/>
                    </a:lnTo>
                    <a:lnTo>
                      <a:pt x="528" y="432"/>
                    </a:lnTo>
                    <a:lnTo>
                      <a:pt x="530" y="428"/>
                    </a:lnTo>
                    <a:lnTo>
                      <a:pt x="530" y="424"/>
                    </a:lnTo>
                    <a:lnTo>
                      <a:pt x="532" y="423"/>
                    </a:lnTo>
                    <a:lnTo>
                      <a:pt x="533" y="419"/>
                    </a:lnTo>
                    <a:lnTo>
                      <a:pt x="535" y="415"/>
                    </a:lnTo>
                    <a:lnTo>
                      <a:pt x="535" y="411"/>
                    </a:lnTo>
                    <a:lnTo>
                      <a:pt x="537" y="407"/>
                    </a:lnTo>
                    <a:lnTo>
                      <a:pt x="537" y="405"/>
                    </a:lnTo>
                    <a:lnTo>
                      <a:pt x="539" y="401"/>
                    </a:lnTo>
                    <a:lnTo>
                      <a:pt x="539" y="398"/>
                    </a:lnTo>
                    <a:lnTo>
                      <a:pt x="541" y="394"/>
                    </a:lnTo>
                    <a:lnTo>
                      <a:pt x="541" y="390"/>
                    </a:lnTo>
                    <a:lnTo>
                      <a:pt x="543" y="388"/>
                    </a:lnTo>
                    <a:lnTo>
                      <a:pt x="543" y="386"/>
                    </a:lnTo>
                    <a:lnTo>
                      <a:pt x="545" y="382"/>
                    </a:lnTo>
                    <a:lnTo>
                      <a:pt x="547" y="380"/>
                    </a:lnTo>
                    <a:lnTo>
                      <a:pt x="549" y="378"/>
                    </a:lnTo>
                    <a:lnTo>
                      <a:pt x="551" y="376"/>
                    </a:lnTo>
                    <a:lnTo>
                      <a:pt x="553" y="375"/>
                    </a:lnTo>
                    <a:lnTo>
                      <a:pt x="555" y="375"/>
                    </a:lnTo>
                    <a:lnTo>
                      <a:pt x="556" y="375"/>
                    </a:lnTo>
                    <a:lnTo>
                      <a:pt x="558" y="375"/>
                    </a:lnTo>
                    <a:lnTo>
                      <a:pt x="560" y="375"/>
                    </a:lnTo>
                    <a:lnTo>
                      <a:pt x="562" y="376"/>
                    </a:lnTo>
                    <a:lnTo>
                      <a:pt x="564" y="378"/>
                    </a:lnTo>
                    <a:lnTo>
                      <a:pt x="566" y="380"/>
                    </a:lnTo>
                    <a:lnTo>
                      <a:pt x="568" y="382"/>
                    </a:lnTo>
                    <a:lnTo>
                      <a:pt x="568" y="384"/>
                    </a:lnTo>
                    <a:lnTo>
                      <a:pt x="570" y="386"/>
                    </a:lnTo>
                    <a:lnTo>
                      <a:pt x="570" y="388"/>
                    </a:lnTo>
                    <a:lnTo>
                      <a:pt x="572" y="390"/>
                    </a:lnTo>
                    <a:lnTo>
                      <a:pt x="572" y="392"/>
                    </a:lnTo>
                    <a:lnTo>
                      <a:pt x="574" y="394"/>
                    </a:lnTo>
                    <a:lnTo>
                      <a:pt x="574" y="398"/>
                    </a:lnTo>
                    <a:lnTo>
                      <a:pt x="576" y="400"/>
                    </a:lnTo>
                    <a:lnTo>
                      <a:pt x="576" y="401"/>
                    </a:lnTo>
                    <a:lnTo>
                      <a:pt x="578" y="405"/>
                    </a:lnTo>
                    <a:lnTo>
                      <a:pt x="578" y="407"/>
                    </a:lnTo>
                    <a:lnTo>
                      <a:pt x="579" y="411"/>
                    </a:lnTo>
                    <a:lnTo>
                      <a:pt x="581" y="415"/>
                    </a:lnTo>
                    <a:lnTo>
                      <a:pt x="583" y="419"/>
                    </a:lnTo>
                    <a:lnTo>
                      <a:pt x="585" y="423"/>
                    </a:lnTo>
                    <a:lnTo>
                      <a:pt x="587" y="426"/>
                    </a:lnTo>
                    <a:lnTo>
                      <a:pt x="589" y="430"/>
                    </a:lnTo>
                    <a:lnTo>
                      <a:pt x="591" y="434"/>
                    </a:lnTo>
                    <a:lnTo>
                      <a:pt x="593" y="438"/>
                    </a:lnTo>
                    <a:lnTo>
                      <a:pt x="597" y="444"/>
                    </a:lnTo>
                    <a:lnTo>
                      <a:pt x="599" y="448"/>
                    </a:lnTo>
                    <a:lnTo>
                      <a:pt x="601" y="453"/>
                    </a:lnTo>
                    <a:lnTo>
                      <a:pt x="604" y="457"/>
                    </a:lnTo>
                    <a:lnTo>
                      <a:pt x="606" y="463"/>
                    </a:lnTo>
                    <a:lnTo>
                      <a:pt x="608" y="467"/>
                    </a:lnTo>
                    <a:lnTo>
                      <a:pt x="612" y="472"/>
                    </a:lnTo>
                    <a:lnTo>
                      <a:pt x="614" y="476"/>
                    </a:lnTo>
                    <a:lnTo>
                      <a:pt x="618" y="482"/>
                    </a:lnTo>
                    <a:lnTo>
                      <a:pt x="620" y="486"/>
                    </a:lnTo>
                    <a:lnTo>
                      <a:pt x="622" y="492"/>
                    </a:lnTo>
                    <a:lnTo>
                      <a:pt x="626" y="496"/>
                    </a:lnTo>
                    <a:lnTo>
                      <a:pt x="627" y="499"/>
                    </a:lnTo>
                    <a:lnTo>
                      <a:pt x="629" y="505"/>
                    </a:lnTo>
                    <a:lnTo>
                      <a:pt x="633" y="509"/>
                    </a:lnTo>
                    <a:lnTo>
                      <a:pt x="635" y="513"/>
                    </a:lnTo>
                    <a:lnTo>
                      <a:pt x="637" y="517"/>
                    </a:lnTo>
                    <a:lnTo>
                      <a:pt x="639" y="520"/>
                    </a:lnTo>
                    <a:lnTo>
                      <a:pt x="641" y="524"/>
                    </a:lnTo>
                    <a:lnTo>
                      <a:pt x="641" y="528"/>
                    </a:lnTo>
                    <a:lnTo>
                      <a:pt x="643" y="532"/>
                    </a:lnTo>
                    <a:lnTo>
                      <a:pt x="645" y="534"/>
                    </a:lnTo>
                    <a:lnTo>
                      <a:pt x="645" y="538"/>
                    </a:lnTo>
                    <a:lnTo>
                      <a:pt x="647" y="540"/>
                    </a:lnTo>
                    <a:lnTo>
                      <a:pt x="649" y="542"/>
                    </a:lnTo>
                    <a:lnTo>
                      <a:pt x="649" y="544"/>
                    </a:lnTo>
                    <a:lnTo>
                      <a:pt x="650" y="545"/>
                    </a:lnTo>
                    <a:lnTo>
                      <a:pt x="652" y="545"/>
                    </a:lnTo>
                    <a:lnTo>
                      <a:pt x="652" y="547"/>
                    </a:lnTo>
                    <a:lnTo>
                      <a:pt x="654" y="547"/>
                    </a:lnTo>
                    <a:lnTo>
                      <a:pt x="656" y="549"/>
                    </a:lnTo>
                    <a:lnTo>
                      <a:pt x="658" y="549"/>
                    </a:lnTo>
                    <a:lnTo>
                      <a:pt x="660" y="547"/>
                    </a:lnTo>
                    <a:lnTo>
                      <a:pt x="662" y="547"/>
                    </a:lnTo>
                    <a:lnTo>
                      <a:pt x="664" y="547"/>
                    </a:lnTo>
                    <a:lnTo>
                      <a:pt x="664" y="545"/>
                    </a:lnTo>
                    <a:lnTo>
                      <a:pt x="666" y="544"/>
                    </a:lnTo>
                    <a:lnTo>
                      <a:pt x="668" y="542"/>
                    </a:lnTo>
                    <a:lnTo>
                      <a:pt x="668" y="540"/>
                    </a:lnTo>
                    <a:lnTo>
                      <a:pt x="670" y="538"/>
                    </a:lnTo>
                    <a:lnTo>
                      <a:pt x="670" y="536"/>
                    </a:lnTo>
                    <a:lnTo>
                      <a:pt x="672" y="534"/>
                    </a:lnTo>
                    <a:lnTo>
                      <a:pt x="672" y="530"/>
                    </a:lnTo>
                    <a:lnTo>
                      <a:pt x="674" y="528"/>
                    </a:lnTo>
                    <a:lnTo>
                      <a:pt x="674" y="524"/>
                    </a:lnTo>
                    <a:lnTo>
                      <a:pt x="674" y="520"/>
                    </a:lnTo>
                    <a:lnTo>
                      <a:pt x="674" y="517"/>
                    </a:lnTo>
                    <a:lnTo>
                      <a:pt x="674" y="513"/>
                    </a:lnTo>
                    <a:lnTo>
                      <a:pt x="674" y="509"/>
                    </a:lnTo>
                    <a:lnTo>
                      <a:pt x="674" y="505"/>
                    </a:lnTo>
                    <a:lnTo>
                      <a:pt x="674" y="499"/>
                    </a:lnTo>
                    <a:lnTo>
                      <a:pt x="674" y="496"/>
                    </a:lnTo>
                    <a:lnTo>
                      <a:pt x="672" y="490"/>
                    </a:lnTo>
                    <a:lnTo>
                      <a:pt x="672" y="488"/>
                    </a:lnTo>
                    <a:lnTo>
                      <a:pt x="672" y="484"/>
                    </a:lnTo>
                    <a:lnTo>
                      <a:pt x="670" y="482"/>
                    </a:lnTo>
                    <a:lnTo>
                      <a:pt x="670" y="478"/>
                    </a:lnTo>
                    <a:lnTo>
                      <a:pt x="670" y="476"/>
                    </a:lnTo>
                    <a:lnTo>
                      <a:pt x="670" y="474"/>
                    </a:lnTo>
                    <a:lnTo>
                      <a:pt x="668" y="471"/>
                    </a:lnTo>
                    <a:lnTo>
                      <a:pt x="668" y="469"/>
                    </a:lnTo>
                    <a:lnTo>
                      <a:pt x="668" y="467"/>
                    </a:lnTo>
                    <a:lnTo>
                      <a:pt x="668" y="463"/>
                    </a:lnTo>
                    <a:lnTo>
                      <a:pt x="666" y="461"/>
                    </a:lnTo>
                    <a:lnTo>
                      <a:pt x="666" y="457"/>
                    </a:lnTo>
                    <a:lnTo>
                      <a:pt x="666" y="455"/>
                    </a:lnTo>
                    <a:lnTo>
                      <a:pt x="666" y="453"/>
                    </a:lnTo>
                    <a:lnTo>
                      <a:pt x="664" y="449"/>
                    </a:lnTo>
                    <a:lnTo>
                      <a:pt x="664" y="448"/>
                    </a:lnTo>
                    <a:lnTo>
                      <a:pt x="664" y="444"/>
                    </a:lnTo>
                    <a:lnTo>
                      <a:pt x="664" y="442"/>
                    </a:lnTo>
                    <a:lnTo>
                      <a:pt x="662" y="440"/>
                    </a:lnTo>
                    <a:lnTo>
                      <a:pt x="662" y="436"/>
                    </a:lnTo>
                    <a:lnTo>
                      <a:pt x="662" y="434"/>
                    </a:lnTo>
                    <a:lnTo>
                      <a:pt x="660" y="430"/>
                    </a:lnTo>
                    <a:lnTo>
                      <a:pt x="660" y="428"/>
                    </a:lnTo>
                    <a:lnTo>
                      <a:pt x="660" y="424"/>
                    </a:lnTo>
                    <a:lnTo>
                      <a:pt x="658" y="423"/>
                    </a:lnTo>
                    <a:lnTo>
                      <a:pt x="658" y="419"/>
                    </a:lnTo>
                    <a:lnTo>
                      <a:pt x="658" y="415"/>
                    </a:lnTo>
                    <a:lnTo>
                      <a:pt x="658" y="413"/>
                    </a:lnTo>
                    <a:lnTo>
                      <a:pt x="656" y="409"/>
                    </a:lnTo>
                    <a:lnTo>
                      <a:pt x="656" y="405"/>
                    </a:lnTo>
                    <a:lnTo>
                      <a:pt x="654" y="403"/>
                    </a:lnTo>
                    <a:lnTo>
                      <a:pt x="654" y="400"/>
                    </a:lnTo>
                    <a:lnTo>
                      <a:pt x="654" y="398"/>
                    </a:lnTo>
                    <a:lnTo>
                      <a:pt x="656" y="396"/>
                    </a:lnTo>
                    <a:lnTo>
                      <a:pt x="656" y="394"/>
                    </a:lnTo>
                    <a:lnTo>
                      <a:pt x="656" y="392"/>
                    </a:lnTo>
                    <a:lnTo>
                      <a:pt x="658" y="390"/>
                    </a:lnTo>
                    <a:lnTo>
                      <a:pt x="658" y="388"/>
                    </a:lnTo>
                    <a:lnTo>
                      <a:pt x="660" y="388"/>
                    </a:lnTo>
                    <a:lnTo>
                      <a:pt x="662" y="388"/>
                    </a:lnTo>
                    <a:lnTo>
                      <a:pt x="664" y="388"/>
                    </a:lnTo>
                    <a:lnTo>
                      <a:pt x="664" y="390"/>
                    </a:lnTo>
                    <a:lnTo>
                      <a:pt x="666" y="392"/>
                    </a:lnTo>
                    <a:lnTo>
                      <a:pt x="666" y="394"/>
                    </a:lnTo>
                    <a:lnTo>
                      <a:pt x="666" y="396"/>
                    </a:lnTo>
                    <a:lnTo>
                      <a:pt x="668" y="398"/>
                    </a:lnTo>
                    <a:lnTo>
                      <a:pt x="668" y="400"/>
                    </a:lnTo>
                    <a:lnTo>
                      <a:pt x="668" y="403"/>
                    </a:lnTo>
                    <a:lnTo>
                      <a:pt x="670" y="407"/>
                    </a:lnTo>
                    <a:lnTo>
                      <a:pt x="670" y="411"/>
                    </a:lnTo>
                    <a:lnTo>
                      <a:pt x="672" y="415"/>
                    </a:lnTo>
                    <a:lnTo>
                      <a:pt x="674" y="421"/>
                    </a:lnTo>
                    <a:lnTo>
                      <a:pt x="674" y="426"/>
                    </a:lnTo>
                    <a:lnTo>
                      <a:pt x="675" y="432"/>
                    </a:lnTo>
                    <a:lnTo>
                      <a:pt x="677" y="438"/>
                    </a:lnTo>
                    <a:lnTo>
                      <a:pt x="677" y="446"/>
                    </a:lnTo>
                    <a:lnTo>
                      <a:pt x="679" y="451"/>
                    </a:lnTo>
                    <a:lnTo>
                      <a:pt x="681" y="459"/>
                    </a:lnTo>
                    <a:lnTo>
                      <a:pt x="683" y="467"/>
                    </a:lnTo>
                    <a:lnTo>
                      <a:pt x="685" y="474"/>
                    </a:lnTo>
                    <a:lnTo>
                      <a:pt x="689" y="482"/>
                    </a:lnTo>
                    <a:lnTo>
                      <a:pt x="691" y="490"/>
                    </a:lnTo>
                    <a:lnTo>
                      <a:pt x="693" y="499"/>
                    </a:lnTo>
                    <a:lnTo>
                      <a:pt x="695" y="507"/>
                    </a:lnTo>
                    <a:lnTo>
                      <a:pt x="698" y="515"/>
                    </a:lnTo>
                    <a:lnTo>
                      <a:pt x="700" y="524"/>
                    </a:lnTo>
                    <a:lnTo>
                      <a:pt x="704" y="532"/>
                    </a:lnTo>
                    <a:lnTo>
                      <a:pt x="708" y="540"/>
                    </a:lnTo>
                    <a:lnTo>
                      <a:pt x="710" y="549"/>
                    </a:lnTo>
                    <a:lnTo>
                      <a:pt x="714" y="557"/>
                    </a:lnTo>
                    <a:lnTo>
                      <a:pt x="718" y="565"/>
                    </a:lnTo>
                    <a:lnTo>
                      <a:pt x="721" y="572"/>
                    </a:lnTo>
                    <a:lnTo>
                      <a:pt x="727" y="580"/>
                    </a:lnTo>
                    <a:lnTo>
                      <a:pt x="731" y="588"/>
                    </a:lnTo>
                    <a:lnTo>
                      <a:pt x="735" y="595"/>
                    </a:lnTo>
                    <a:lnTo>
                      <a:pt x="741" y="601"/>
                    </a:lnTo>
                    <a:lnTo>
                      <a:pt x="744" y="607"/>
                    </a:lnTo>
                    <a:lnTo>
                      <a:pt x="750" y="615"/>
                    </a:lnTo>
                    <a:lnTo>
                      <a:pt x="756" y="620"/>
                    </a:lnTo>
                    <a:lnTo>
                      <a:pt x="758" y="622"/>
                    </a:lnTo>
                    <a:lnTo>
                      <a:pt x="760" y="624"/>
                    </a:lnTo>
                    <a:lnTo>
                      <a:pt x="762" y="626"/>
                    </a:lnTo>
                    <a:lnTo>
                      <a:pt x="764" y="628"/>
                    </a:lnTo>
                    <a:lnTo>
                      <a:pt x="766" y="628"/>
                    </a:lnTo>
                    <a:lnTo>
                      <a:pt x="768" y="630"/>
                    </a:lnTo>
                    <a:lnTo>
                      <a:pt x="769" y="632"/>
                    </a:lnTo>
                    <a:lnTo>
                      <a:pt x="771" y="632"/>
                    </a:lnTo>
                    <a:lnTo>
                      <a:pt x="773" y="632"/>
                    </a:lnTo>
                    <a:lnTo>
                      <a:pt x="775" y="632"/>
                    </a:lnTo>
                    <a:lnTo>
                      <a:pt x="777" y="632"/>
                    </a:lnTo>
                    <a:lnTo>
                      <a:pt x="779" y="630"/>
                    </a:lnTo>
                    <a:lnTo>
                      <a:pt x="781" y="630"/>
                    </a:lnTo>
                    <a:lnTo>
                      <a:pt x="781" y="628"/>
                    </a:lnTo>
                    <a:lnTo>
                      <a:pt x="783" y="626"/>
                    </a:lnTo>
                    <a:lnTo>
                      <a:pt x="783" y="624"/>
                    </a:lnTo>
                    <a:lnTo>
                      <a:pt x="785" y="620"/>
                    </a:lnTo>
                    <a:lnTo>
                      <a:pt x="785" y="618"/>
                    </a:lnTo>
                    <a:lnTo>
                      <a:pt x="785" y="615"/>
                    </a:lnTo>
                    <a:lnTo>
                      <a:pt x="787" y="611"/>
                    </a:lnTo>
                    <a:lnTo>
                      <a:pt x="787" y="605"/>
                    </a:lnTo>
                    <a:lnTo>
                      <a:pt x="787" y="601"/>
                    </a:lnTo>
                    <a:lnTo>
                      <a:pt x="787" y="595"/>
                    </a:lnTo>
                    <a:lnTo>
                      <a:pt x="787" y="590"/>
                    </a:lnTo>
                    <a:lnTo>
                      <a:pt x="785" y="582"/>
                    </a:lnTo>
                    <a:lnTo>
                      <a:pt x="785" y="576"/>
                    </a:lnTo>
                    <a:lnTo>
                      <a:pt x="783" y="568"/>
                    </a:lnTo>
                    <a:lnTo>
                      <a:pt x="781" y="561"/>
                    </a:lnTo>
                    <a:lnTo>
                      <a:pt x="779" y="553"/>
                    </a:lnTo>
                    <a:lnTo>
                      <a:pt x="777" y="545"/>
                    </a:lnTo>
                    <a:lnTo>
                      <a:pt x="775" y="538"/>
                    </a:lnTo>
                    <a:lnTo>
                      <a:pt x="773" y="528"/>
                    </a:lnTo>
                    <a:lnTo>
                      <a:pt x="769" y="520"/>
                    </a:lnTo>
                    <a:lnTo>
                      <a:pt x="768" y="513"/>
                    </a:lnTo>
                    <a:lnTo>
                      <a:pt x="764" y="503"/>
                    </a:lnTo>
                    <a:lnTo>
                      <a:pt x="762" y="496"/>
                    </a:lnTo>
                    <a:lnTo>
                      <a:pt x="758" y="486"/>
                    </a:lnTo>
                    <a:lnTo>
                      <a:pt x="756" y="478"/>
                    </a:lnTo>
                    <a:lnTo>
                      <a:pt x="752" y="471"/>
                    </a:lnTo>
                    <a:lnTo>
                      <a:pt x="748" y="461"/>
                    </a:lnTo>
                    <a:lnTo>
                      <a:pt x="746" y="453"/>
                    </a:lnTo>
                    <a:lnTo>
                      <a:pt x="743" y="446"/>
                    </a:lnTo>
                    <a:lnTo>
                      <a:pt x="739" y="438"/>
                    </a:lnTo>
                    <a:lnTo>
                      <a:pt x="735" y="430"/>
                    </a:lnTo>
                    <a:lnTo>
                      <a:pt x="733" y="423"/>
                    </a:lnTo>
                    <a:lnTo>
                      <a:pt x="729" y="415"/>
                    </a:lnTo>
                    <a:lnTo>
                      <a:pt x="725" y="409"/>
                    </a:lnTo>
                    <a:lnTo>
                      <a:pt x="723" y="403"/>
                    </a:lnTo>
                    <a:lnTo>
                      <a:pt x="720" y="398"/>
                    </a:lnTo>
                    <a:lnTo>
                      <a:pt x="718" y="392"/>
                    </a:lnTo>
                    <a:lnTo>
                      <a:pt x="714" y="386"/>
                    </a:lnTo>
                    <a:lnTo>
                      <a:pt x="712" y="382"/>
                    </a:lnTo>
                    <a:lnTo>
                      <a:pt x="710" y="378"/>
                    </a:lnTo>
                    <a:lnTo>
                      <a:pt x="706" y="375"/>
                    </a:lnTo>
                    <a:lnTo>
                      <a:pt x="702" y="367"/>
                    </a:lnTo>
                    <a:lnTo>
                      <a:pt x="698" y="361"/>
                    </a:lnTo>
                    <a:lnTo>
                      <a:pt x="695" y="355"/>
                    </a:lnTo>
                    <a:lnTo>
                      <a:pt x="691" y="350"/>
                    </a:lnTo>
                    <a:lnTo>
                      <a:pt x="687" y="344"/>
                    </a:lnTo>
                    <a:lnTo>
                      <a:pt x="683" y="340"/>
                    </a:lnTo>
                    <a:lnTo>
                      <a:pt x="681" y="334"/>
                    </a:lnTo>
                    <a:lnTo>
                      <a:pt x="679" y="330"/>
                    </a:lnTo>
                    <a:lnTo>
                      <a:pt x="675" y="327"/>
                    </a:lnTo>
                    <a:lnTo>
                      <a:pt x="675" y="325"/>
                    </a:lnTo>
                    <a:lnTo>
                      <a:pt x="674" y="321"/>
                    </a:lnTo>
                    <a:lnTo>
                      <a:pt x="672" y="319"/>
                    </a:lnTo>
                    <a:lnTo>
                      <a:pt x="672" y="315"/>
                    </a:lnTo>
                    <a:lnTo>
                      <a:pt x="672" y="313"/>
                    </a:lnTo>
                    <a:lnTo>
                      <a:pt x="672" y="311"/>
                    </a:lnTo>
                    <a:lnTo>
                      <a:pt x="672" y="309"/>
                    </a:lnTo>
                    <a:lnTo>
                      <a:pt x="674" y="309"/>
                    </a:lnTo>
                    <a:lnTo>
                      <a:pt x="675" y="309"/>
                    </a:lnTo>
                    <a:lnTo>
                      <a:pt x="677" y="311"/>
                    </a:lnTo>
                    <a:lnTo>
                      <a:pt x="679" y="311"/>
                    </a:lnTo>
                    <a:lnTo>
                      <a:pt x="681" y="313"/>
                    </a:lnTo>
                    <a:lnTo>
                      <a:pt x="683" y="315"/>
                    </a:lnTo>
                    <a:lnTo>
                      <a:pt x="687" y="317"/>
                    </a:lnTo>
                    <a:lnTo>
                      <a:pt x="689" y="319"/>
                    </a:lnTo>
                    <a:lnTo>
                      <a:pt x="693" y="323"/>
                    </a:lnTo>
                    <a:lnTo>
                      <a:pt x="697" y="325"/>
                    </a:lnTo>
                    <a:lnTo>
                      <a:pt x="700" y="328"/>
                    </a:lnTo>
                    <a:lnTo>
                      <a:pt x="704" y="334"/>
                    </a:lnTo>
                    <a:lnTo>
                      <a:pt x="710" y="338"/>
                    </a:lnTo>
                    <a:lnTo>
                      <a:pt x="714" y="342"/>
                    </a:lnTo>
                    <a:lnTo>
                      <a:pt x="714" y="344"/>
                    </a:lnTo>
                    <a:lnTo>
                      <a:pt x="716" y="344"/>
                    </a:lnTo>
                    <a:lnTo>
                      <a:pt x="718" y="344"/>
                    </a:lnTo>
                    <a:lnTo>
                      <a:pt x="718" y="346"/>
                    </a:lnTo>
                    <a:lnTo>
                      <a:pt x="720" y="346"/>
                    </a:lnTo>
                    <a:lnTo>
                      <a:pt x="721" y="348"/>
                    </a:lnTo>
                    <a:lnTo>
                      <a:pt x="723" y="350"/>
                    </a:lnTo>
                    <a:lnTo>
                      <a:pt x="725" y="350"/>
                    </a:lnTo>
                    <a:lnTo>
                      <a:pt x="727" y="352"/>
                    </a:lnTo>
                    <a:lnTo>
                      <a:pt x="729" y="352"/>
                    </a:lnTo>
                    <a:lnTo>
                      <a:pt x="731" y="352"/>
                    </a:lnTo>
                    <a:lnTo>
                      <a:pt x="733" y="353"/>
                    </a:lnTo>
                    <a:lnTo>
                      <a:pt x="735" y="353"/>
                    </a:lnTo>
                    <a:lnTo>
                      <a:pt x="737" y="353"/>
                    </a:lnTo>
                    <a:lnTo>
                      <a:pt x="739" y="353"/>
                    </a:lnTo>
                    <a:lnTo>
                      <a:pt x="741" y="353"/>
                    </a:lnTo>
                    <a:lnTo>
                      <a:pt x="743" y="352"/>
                    </a:lnTo>
                    <a:lnTo>
                      <a:pt x="744" y="350"/>
                    </a:lnTo>
                    <a:lnTo>
                      <a:pt x="746" y="346"/>
                    </a:lnTo>
                    <a:lnTo>
                      <a:pt x="746" y="344"/>
                    </a:lnTo>
                    <a:lnTo>
                      <a:pt x="746" y="342"/>
                    </a:lnTo>
                    <a:lnTo>
                      <a:pt x="746" y="338"/>
                    </a:lnTo>
                    <a:lnTo>
                      <a:pt x="746" y="334"/>
                    </a:lnTo>
                    <a:lnTo>
                      <a:pt x="746" y="330"/>
                    </a:lnTo>
                    <a:lnTo>
                      <a:pt x="744" y="327"/>
                    </a:lnTo>
                    <a:lnTo>
                      <a:pt x="743" y="321"/>
                    </a:lnTo>
                    <a:lnTo>
                      <a:pt x="743" y="317"/>
                    </a:lnTo>
                    <a:lnTo>
                      <a:pt x="741" y="311"/>
                    </a:lnTo>
                    <a:lnTo>
                      <a:pt x="741" y="307"/>
                    </a:lnTo>
                    <a:lnTo>
                      <a:pt x="741" y="304"/>
                    </a:lnTo>
                    <a:lnTo>
                      <a:pt x="741" y="302"/>
                    </a:lnTo>
                    <a:lnTo>
                      <a:pt x="743" y="298"/>
                    </a:lnTo>
                    <a:lnTo>
                      <a:pt x="743" y="296"/>
                    </a:lnTo>
                    <a:lnTo>
                      <a:pt x="744" y="296"/>
                    </a:lnTo>
                    <a:lnTo>
                      <a:pt x="746" y="294"/>
                    </a:lnTo>
                    <a:lnTo>
                      <a:pt x="748" y="294"/>
                    </a:lnTo>
                    <a:lnTo>
                      <a:pt x="752" y="292"/>
                    </a:lnTo>
                    <a:lnTo>
                      <a:pt x="754" y="294"/>
                    </a:lnTo>
                    <a:lnTo>
                      <a:pt x="758" y="294"/>
                    </a:lnTo>
                    <a:lnTo>
                      <a:pt x="762" y="296"/>
                    </a:lnTo>
                    <a:lnTo>
                      <a:pt x="766" y="296"/>
                    </a:lnTo>
                    <a:lnTo>
                      <a:pt x="769" y="298"/>
                    </a:lnTo>
                    <a:lnTo>
                      <a:pt x="775" y="302"/>
                    </a:lnTo>
                    <a:lnTo>
                      <a:pt x="779" y="304"/>
                    </a:lnTo>
                    <a:lnTo>
                      <a:pt x="785" y="307"/>
                    </a:lnTo>
                    <a:lnTo>
                      <a:pt x="789" y="311"/>
                    </a:lnTo>
                    <a:lnTo>
                      <a:pt x="794" y="315"/>
                    </a:lnTo>
                    <a:lnTo>
                      <a:pt x="800" y="319"/>
                    </a:lnTo>
                    <a:lnTo>
                      <a:pt x="806" y="323"/>
                    </a:lnTo>
                    <a:lnTo>
                      <a:pt x="812" y="328"/>
                    </a:lnTo>
                    <a:lnTo>
                      <a:pt x="817" y="334"/>
                    </a:lnTo>
                    <a:lnTo>
                      <a:pt x="823" y="340"/>
                    </a:lnTo>
                    <a:lnTo>
                      <a:pt x="831" y="346"/>
                    </a:lnTo>
                    <a:lnTo>
                      <a:pt x="837" y="353"/>
                    </a:lnTo>
                    <a:lnTo>
                      <a:pt x="844" y="359"/>
                    </a:lnTo>
                    <a:lnTo>
                      <a:pt x="850" y="367"/>
                    </a:lnTo>
                    <a:lnTo>
                      <a:pt x="858" y="375"/>
                    </a:lnTo>
                    <a:lnTo>
                      <a:pt x="863" y="382"/>
                    </a:lnTo>
                    <a:lnTo>
                      <a:pt x="865" y="382"/>
                    </a:lnTo>
                    <a:lnTo>
                      <a:pt x="867" y="380"/>
                    </a:lnTo>
                    <a:lnTo>
                      <a:pt x="869" y="380"/>
                    </a:lnTo>
                    <a:lnTo>
                      <a:pt x="871" y="378"/>
                    </a:lnTo>
                    <a:lnTo>
                      <a:pt x="873" y="378"/>
                    </a:lnTo>
                    <a:lnTo>
                      <a:pt x="873" y="376"/>
                    </a:lnTo>
                    <a:lnTo>
                      <a:pt x="875" y="376"/>
                    </a:lnTo>
                    <a:lnTo>
                      <a:pt x="877" y="375"/>
                    </a:lnTo>
                    <a:lnTo>
                      <a:pt x="879" y="373"/>
                    </a:lnTo>
                    <a:lnTo>
                      <a:pt x="881" y="371"/>
                    </a:lnTo>
                    <a:lnTo>
                      <a:pt x="883" y="371"/>
                    </a:lnTo>
                    <a:lnTo>
                      <a:pt x="883" y="369"/>
                    </a:lnTo>
                    <a:lnTo>
                      <a:pt x="885" y="367"/>
                    </a:lnTo>
                    <a:lnTo>
                      <a:pt x="886" y="365"/>
                    </a:lnTo>
                    <a:lnTo>
                      <a:pt x="888" y="363"/>
                    </a:lnTo>
                    <a:lnTo>
                      <a:pt x="888" y="361"/>
                    </a:lnTo>
                    <a:lnTo>
                      <a:pt x="890" y="359"/>
                    </a:lnTo>
                    <a:lnTo>
                      <a:pt x="892" y="357"/>
                    </a:lnTo>
                    <a:lnTo>
                      <a:pt x="892" y="355"/>
                    </a:lnTo>
                    <a:lnTo>
                      <a:pt x="894" y="352"/>
                    </a:lnTo>
                    <a:lnTo>
                      <a:pt x="894" y="350"/>
                    </a:lnTo>
                    <a:lnTo>
                      <a:pt x="896" y="348"/>
                    </a:lnTo>
                    <a:lnTo>
                      <a:pt x="896" y="344"/>
                    </a:lnTo>
                    <a:lnTo>
                      <a:pt x="898" y="342"/>
                    </a:lnTo>
                    <a:lnTo>
                      <a:pt x="898" y="338"/>
                    </a:lnTo>
                    <a:lnTo>
                      <a:pt x="900" y="332"/>
                    </a:lnTo>
                    <a:lnTo>
                      <a:pt x="902" y="328"/>
                    </a:lnTo>
                    <a:lnTo>
                      <a:pt x="904" y="325"/>
                    </a:lnTo>
                    <a:lnTo>
                      <a:pt x="906" y="319"/>
                    </a:lnTo>
                    <a:lnTo>
                      <a:pt x="908" y="315"/>
                    </a:lnTo>
                    <a:lnTo>
                      <a:pt x="911" y="311"/>
                    </a:lnTo>
                    <a:lnTo>
                      <a:pt x="913" y="305"/>
                    </a:lnTo>
                    <a:lnTo>
                      <a:pt x="915" y="302"/>
                    </a:lnTo>
                    <a:lnTo>
                      <a:pt x="919" y="298"/>
                    </a:lnTo>
                    <a:lnTo>
                      <a:pt x="921" y="292"/>
                    </a:lnTo>
                    <a:lnTo>
                      <a:pt x="925" y="288"/>
                    </a:lnTo>
                    <a:lnTo>
                      <a:pt x="927" y="284"/>
                    </a:lnTo>
                    <a:lnTo>
                      <a:pt x="931" y="279"/>
                    </a:lnTo>
                    <a:lnTo>
                      <a:pt x="933" y="275"/>
                    </a:lnTo>
                    <a:lnTo>
                      <a:pt x="936" y="271"/>
                    </a:lnTo>
                    <a:lnTo>
                      <a:pt x="940" y="265"/>
                    </a:lnTo>
                    <a:lnTo>
                      <a:pt x="942" y="261"/>
                    </a:lnTo>
                    <a:lnTo>
                      <a:pt x="946" y="257"/>
                    </a:lnTo>
                    <a:lnTo>
                      <a:pt x="950" y="252"/>
                    </a:lnTo>
                    <a:lnTo>
                      <a:pt x="954" y="248"/>
                    </a:lnTo>
                    <a:lnTo>
                      <a:pt x="956" y="242"/>
                    </a:lnTo>
                    <a:lnTo>
                      <a:pt x="959" y="238"/>
                    </a:lnTo>
                    <a:lnTo>
                      <a:pt x="963" y="232"/>
                    </a:lnTo>
                    <a:lnTo>
                      <a:pt x="965" y="229"/>
                    </a:lnTo>
                    <a:lnTo>
                      <a:pt x="969" y="223"/>
                    </a:lnTo>
                    <a:lnTo>
                      <a:pt x="973" y="217"/>
                    </a:lnTo>
                    <a:lnTo>
                      <a:pt x="977" y="211"/>
                    </a:lnTo>
                    <a:lnTo>
                      <a:pt x="979" y="206"/>
                    </a:lnTo>
                    <a:lnTo>
                      <a:pt x="982" y="202"/>
                    </a:lnTo>
                    <a:lnTo>
                      <a:pt x="984" y="196"/>
                    </a:lnTo>
                    <a:lnTo>
                      <a:pt x="988" y="188"/>
                    </a:lnTo>
                    <a:lnTo>
                      <a:pt x="990" y="183"/>
                    </a:lnTo>
                    <a:lnTo>
                      <a:pt x="1002" y="158"/>
                    </a:lnTo>
                    <a:lnTo>
                      <a:pt x="1013" y="136"/>
                    </a:lnTo>
                    <a:lnTo>
                      <a:pt x="1025" y="115"/>
                    </a:lnTo>
                    <a:lnTo>
                      <a:pt x="1034" y="96"/>
                    </a:lnTo>
                    <a:lnTo>
                      <a:pt x="1044" y="79"/>
                    </a:lnTo>
                    <a:lnTo>
                      <a:pt x="1053" y="63"/>
                    </a:lnTo>
                    <a:lnTo>
                      <a:pt x="1061" y="50"/>
                    </a:lnTo>
                    <a:lnTo>
                      <a:pt x="1069" y="37"/>
                    </a:lnTo>
                    <a:lnTo>
                      <a:pt x="1076" y="27"/>
                    </a:lnTo>
                    <a:lnTo>
                      <a:pt x="1084" y="19"/>
                    </a:lnTo>
                    <a:lnTo>
                      <a:pt x="1090" y="12"/>
                    </a:lnTo>
                    <a:lnTo>
                      <a:pt x="1096" y="6"/>
                    </a:lnTo>
                    <a:lnTo>
                      <a:pt x="1101" y="4"/>
                    </a:lnTo>
                    <a:lnTo>
                      <a:pt x="1105" y="2"/>
                    </a:lnTo>
                    <a:lnTo>
                      <a:pt x="1111" y="0"/>
                    </a:lnTo>
                    <a:lnTo>
                      <a:pt x="1113" y="2"/>
                    </a:lnTo>
                    <a:lnTo>
                      <a:pt x="1117" y="4"/>
                    </a:lnTo>
                    <a:lnTo>
                      <a:pt x="1119" y="8"/>
                    </a:lnTo>
                    <a:lnTo>
                      <a:pt x="1121" y="14"/>
                    </a:lnTo>
                    <a:lnTo>
                      <a:pt x="1121" y="21"/>
                    </a:lnTo>
                    <a:lnTo>
                      <a:pt x="1123" y="29"/>
                    </a:lnTo>
                    <a:lnTo>
                      <a:pt x="1121" y="39"/>
                    </a:lnTo>
                    <a:lnTo>
                      <a:pt x="1121" y="50"/>
                    </a:lnTo>
                    <a:lnTo>
                      <a:pt x="1119" y="62"/>
                    </a:lnTo>
                    <a:lnTo>
                      <a:pt x="1117" y="75"/>
                    </a:lnTo>
                    <a:lnTo>
                      <a:pt x="1113" y="90"/>
                    </a:lnTo>
                    <a:lnTo>
                      <a:pt x="1109" y="106"/>
                    </a:lnTo>
                    <a:lnTo>
                      <a:pt x="1105" y="123"/>
                    </a:lnTo>
                    <a:lnTo>
                      <a:pt x="1099" y="142"/>
                    </a:lnTo>
                    <a:lnTo>
                      <a:pt x="1094" y="161"/>
                    </a:lnTo>
                    <a:lnTo>
                      <a:pt x="1086" y="183"/>
                    </a:lnTo>
                    <a:lnTo>
                      <a:pt x="1078" y="204"/>
                    </a:lnTo>
                    <a:lnTo>
                      <a:pt x="1078" y="206"/>
                    </a:lnTo>
                    <a:lnTo>
                      <a:pt x="1076" y="207"/>
                    </a:lnTo>
                    <a:lnTo>
                      <a:pt x="1075" y="211"/>
                    </a:lnTo>
                    <a:lnTo>
                      <a:pt x="1073" y="215"/>
                    </a:lnTo>
                    <a:lnTo>
                      <a:pt x="1071" y="219"/>
                    </a:lnTo>
                    <a:lnTo>
                      <a:pt x="1069" y="223"/>
                    </a:lnTo>
                    <a:lnTo>
                      <a:pt x="1067" y="227"/>
                    </a:lnTo>
                    <a:lnTo>
                      <a:pt x="1063" y="232"/>
                    </a:lnTo>
                    <a:lnTo>
                      <a:pt x="1061" y="236"/>
                    </a:lnTo>
                    <a:lnTo>
                      <a:pt x="1059" y="242"/>
                    </a:lnTo>
                    <a:lnTo>
                      <a:pt x="1055" y="248"/>
                    </a:lnTo>
                    <a:lnTo>
                      <a:pt x="1052" y="254"/>
                    </a:lnTo>
                    <a:lnTo>
                      <a:pt x="1050" y="261"/>
                    </a:lnTo>
                    <a:lnTo>
                      <a:pt x="1046" y="267"/>
                    </a:lnTo>
                    <a:lnTo>
                      <a:pt x="1042" y="273"/>
                    </a:lnTo>
                    <a:lnTo>
                      <a:pt x="1040" y="279"/>
                    </a:lnTo>
                    <a:lnTo>
                      <a:pt x="1036" y="284"/>
                    </a:lnTo>
                    <a:lnTo>
                      <a:pt x="1032" y="292"/>
                    </a:lnTo>
                    <a:lnTo>
                      <a:pt x="1030" y="298"/>
                    </a:lnTo>
                    <a:lnTo>
                      <a:pt x="1027" y="304"/>
                    </a:lnTo>
                    <a:lnTo>
                      <a:pt x="1025" y="309"/>
                    </a:lnTo>
                    <a:lnTo>
                      <a:pt x="1021" y="315"/>
                    </a:lnTo>
                    <a:lnTo>
                      <a:pt x="1019" y="321"/>
                    </a:lnTo>
                    <a:lnTo>
                      <a:pt x="1015" y="325"/>
                    </a:lnTo>
                    <a:lnTo>
                      <a:pt x="1013" y="330"/>
                    </a:lnTo>
                    <a:lnTo>
                      <a:pt x="1011" y="334"/>
                    </a:lnTo>
                    <a:lnTo>
                      <a:pt x="1009" y="338"/>
                    </a:lnTo>
                    <a:lnTo>
                      <a:pt x="1007" y="342"/>
                    </a:lnTo>
                    <a:lnTo>
                      <a:pt x="1007" y="344"/>
                    </a:lnTo>
                    <a:lnTo>
                      <a:pt x="1005" y="346"/>
                    </a:lnTo>
                    <a:close/>
                  </a:path>
                </a:pathLst>
              </a:custGeom>
              <a:solidFill>
                <a:srgbClr val="388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73" name="Freeform 949"/>
              <p:cNvSpPr>
                <a:spLocks noChangeAspect="1"/>
              </p:cNvSpPr>
              <p:nvPr/>
            </p:nvSpPr>
            <p:spPr bwMode="auto">
              <a:xfrm>
                <a:off x="1301" y="3522"/>
                <a:ext cx="907" cy="443"/>
              </a:xfrm>
              <a:custGeom>
                <a:avLst/>
                <a:gdLst>
                  <a:gd name="T0" fmla="*/ 39 w 1195"/>
                  <a:gd name="T1" fmla="*/ 4 h 632"/>
                  <a:gd name="T2" fmla="*/ 41 w 1195"/>
                  <a:gd name="T3" fmla="*/ 2 h 632"/>
                  <a:gd name="T4" fmla="*/ 42 w 1195"/>
                  <a:gd name="T5" fmla="*/ 1 h 632"/>
                  <a:gd name="T6" fmla="*/ 43 w 1195"/>
                  <a:gd name="T7" fmla="*/ 2 h 632"/>
                  <a:gd name="T8" fmla="*/ 43 w 1195"/>
                  <a:gd name="T9" fmla="*/ 4 h 632"/>
                  <a:gd name="T10" fmla="*/ 41 w 1195"/>
                  <a:gd name="T11" fmla="*/ 4 h 632"/>
                  <a:gd name="T12" fmla="*/ 40 w 1195"/>
                  <a:gd name="T13" fmla="*/ 6 h 632"/>
                  <a:gd name="T14" fmla="*/ 41 w 1195"/>
                  <a:gd name="T15" fmla="*/ 8 h 632"/>
                  <a:gd name="T16" fmla="*/ 39 w 1195"/>
                  <a:gd name="T17" fmla="*/ 9 h 632"/>
                  <a:gd name="T18" fmla="*/ 36 w 1195"/>
                  <a:gd name="T19" fmla="*/ 9 h 632"/>
                  <a:gd name="T20" fmla="*/ 35 w 1195"/>
                  <a:gd name="T21" fmla="*/ 9 h 632"/>
                  <a:gd name="T22" fmla="*/ 33 w 1195"/>
                  <a:gd name="T23" fmla="*/ 9 h 632"/>
                  <a:gd name="T24" fmla="*/ 30 w 1195"/>
                  <a:gd name="T25" fmla="*/ 8 h 632"/>
                  <a:gd name="T26" fmla="*/ 30 w 1195"/>
                  <a:gd name="T27" fmla="*/ 8 h 632"/>
                  <a:gd name="T28" fmla="*/ 27 w 1195"/>
                  <a:gd name="T29" fmla="*/ 9 h 632"/>
                  <a:gd name="T30" fmla="*/ 25 w 1195"/>
                  <a:gd name="T31" fmla="*/ 8 h 632"/>
                  <a:gd name="T32" fmla="*/ 22 w 1195"/>
                  <a:gd name="T33" fmla="*/ 8 h 632"/>
                  <a:gd name="T34" fmla="*/ 19 w 1195"/>
                  <a:gd name="T35" fmla="*/ 8 h 632"/>
                  <a:gd name="T36" fmla="*/ 17 w 1195"/>
                  <a:gd name="T37" fmla="*/ 8 h 632"/>
                  <a:gd name="T38" fmla="*/ 14 w 1195"/>
                  <a:gd name="T39" fmla="*/ 9 h 632"/>
                  <a:gd name="T40" fmla="*/ 10 w 1195"/>
                  <a:gd name="T41" fmla="*/ 9 h 632"/>
                  <a:gd name="T42" fmla="*/ 8 w 1195"/>
                  <a:gd name="T43" fmla="*/ 9 h 632"/>
                  <a:gd name="T44" fmla="*/ 6 w 1195"/>
                  <a:gd name="T45" fmla="*/ 9 h 632"/>
                  <a:gd name="T46" fmla="*/ 3 w 1195"/>
                  <a:gd name="T47" fmla="*/ 9 h 632"/>
                  <a:gd name="T48" fmla="*/ 0 w 1195"/>
                  <a:gd name="T49" fmla="*/ 9 h 632"/>
                  <a:gd name="T50" fmla="*/ 2 w 1195"/>
                  <a:gd name="T51" fmla="*/ 6 h 632"/>
                  <a:gd name="T52" fmla="*/ 2 w 1195"/>
                  <a:gd name="T53" fmla="*/ 4 h 632"/>
                  <a:gd name="T54" fmla="*/ 2 w 1195"/>
                  <a:gd name="T55" fmla="*/ 4 h 632"/>
                  <a:gd name="T56" fmla="*/ 3 w 1195"/>
                  <a:gd name="T57" fmla="*/ 4 h 632"/>
                  <a:gd name="T58" fmla="*/ 4 w 1195"/>
                  <a:gd name="T59" fmla="*/ 4 h 632"/>
                  <a:gd name="T60" fmla="*/ 6 w 1195"/>
                  <a:gd name="T61" fmla="*/ 4 h 632"/>
                  <a:gd name="T62" fmla="*/ 6 w 1195"/>
                  <a:gd name="T63" fmla="*/ 4 h 632"/>
                  <a:gd name="T64" fmla="*/ 6 w 1195"/>
                  <a:gd name="T65" fmla="*/ 4 h 632"/>
                  <a:gd name="T66" fmla="*/ 8 w 1195"/>
                  <a:gd name="T67" fmla="*/ 4 h 632"/>
                  <a:gd name="T68" fmla="*/ 11 w 1195"/>
                  <a:gd name="T69" fmla="*/ 4 h 632"/>
                  <a:gd name="T70" fmla="*/ 8 w 1195"/>
                  <a:gd name="T71" fmla="*/ 4 h 632"/>
                  <a:gd name="T72" fmla="*/ 11 w 1195"/>
                  <a:gd name="T73" fmla="*/ 6 h 632"/>
                  <a:gd name="T74" fmla="*/ 13 w 1195"/>
                  <a:gd name="T75" fmla="*/ 4 h 632"/>
                  <a:gd name="T76" fmla="*/ 14 w 1195"/>
                  <a:gd name="T77" fmla="*/ 4 h 632"/>
                  <a:gd name="T78" fmla="*/ 14 w 1195"/>
                  <a:gd name="T79" fmla="*/ 5 h 632"/>
                  <a:gd name="T80" fmla="*/ 15 w 1195"/>
                  <a:gd name="T81" fmla="*/ 4 h 632"/>
                  <a:gd name="T82" fmla="*/ 15 w 1195"/>
                  <a:gd name="T83" fmla="*/ 6 h 632"/>
                  <a:gd name="T84" fmla="*/ 17 w 1195"/>
                  <a:gd name="T85" fmla="*/ 6 h 632"/>
                  <a:gd name="T86" fmla="*/ 18 w 1195"/>
                  <a:gd name="T87" fmla="*/ 6 h 632"/>
                  <a:gd name="T88" fmla="*/ 19 w 1195"/>
                  <a:gd name="T89" fmla="*/ 6 h 632"/>
                  <a:gd name="T90" fmla="*/ 20 w 1195"/>
                  <a:gd name="T91" fmla="*/ 6 h 632"/>
                  <a:gd name="T92" fmla="*/ 23 w 1195"/>
                  <a:gd name="T93" fmla="*/ 6 h 632"/>
                  <a:gd name="T94" fmla="*/ 25 w 1195"/>
                  <a:gd name="T95" fmla="*/ 8 h 632"/>
                  <a:gd name="T96" fmla="*/ 25 w 1195"/>
                  <a:gd name="T97" fmla="*/ 6 h 632"/>
                  <a:gd name="T98" fmla="*/ 24 w 1195"/>
                  <a:gd name="T99" fmla="*/ 6 h 632"/>
                  <a:gd name="T100" fmla="*/ 25 w 1195"/>
                  <a:gd name="T101" fmla="*/ 7 h 632"/>
                  <a:gd name="T102" fmla="*/ 28 w 1195"/>
                  <a:gd name="T103" fmla="*/ 9 h 632"/>
                  <a:gd name="T104" fmla="*/ 28 w 1195"/>
                  <a:gd name="T105" fmla="*/ 7 h 632"/>
                  <a:gd name="T106" fmla="*/ 25 w 1195"/>
                  <a:gd name="T107" fmla="*/ 4 h 632"/>
                  <a:gd name="T108" fmla="*/ 27 w 1195"/>
                  <a:gd name="T109" fmla="*/ 4 h 632"/>
                  <a:gd name="T110" fmla="*/ 27 w 1195"/>
                  <a:gd name="T111" fmla="*/ 4 h 632"/>
                  <a:gd name="T112" fmla="*/ 31 w 1195"/>
                  <a:gd name="T113" fmla="*/ 4 h 632"/>
                  <a:gd name="T114" fmla="*/ 33 w 1195"/>
                  <a:gd name="T115" fmla="*/ 4 h 632"/>
                  <a:gd name="T116" fmla="*/ 35 w 1195"/>
                  <a:gd name="T117" fmla="*/ 3 h 632"/>
                  <a:gd name="T118" fmla="*/ 40 w 1195"/>
                  <a:gd name="T119" fmla="*/ 0 h 632"/>
                  <a:gd name="T120" fmla="*/ 39 w 1195"/>
                  <a:gd name="T121" fmla="*/ 3 h 6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95"/>
                  <a:gd name="T184" fmla="*/ 0 h 632"/>
                  <a:gd name="T185" fmla="*/ 1195 w 1195"/>
                  <a:gd name="T186" fmla="*/ 632 h 63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95" h="632">
                    <a:moveTo>
                      <a:pt x="1002" y="326"/>
                    </a:moveTo>
                    <a:lnTo>
                      <a:pt x="1002" y="328"/>
                    </a:lnTo>
                    <a:lnTo>
                      <a:pt x="1000" y="330"/>
                    </a:lnTo>
                    <a:lnTo>
                      <a:pt x="1002" y="330"/>
                    </a:lnTo>
                    <a:lnTo>
                      <a:pt x="1004" y="330"/>
                    </a:lnTo>
                    <a:lnTo>
                      <a:pt x="1005" y="328"/>
                    </a:lnTo>
                    <a:lnTo>
                      <a:pt x="1007" y="328"/>
                    </a:lnTo>
                    <a:lnTo>
                      <a:pt x="1009" y="326"/>
                    </a:lnTo>
                    <a:lnTo>
                      <a:pt x="1013" y="325"/>
                    </a:lnTo>
                    <a:lnTo>
                      <a:pt x="1015" y="321"/>
                    </a:lnTo>
                    <a:lnTo>
                      <a:pt x="1019" y="319"/>
                    </a:lnTo>
                    <a:lnTo>
                      <a:pt x="1021" y="317"/>
                    </a:lnTo>
                    <a:lnTo>
                      <a:pt x="1025" y="313"/>
                    </a:lnTo>
                    <a:lnTo>
                      <a:pt x="1028" y="309"/>
                    </a:lnTo>
                    <a:lnTo>
                      <a:pt x="1032" y="305"/>
                    </a:lnTo>
                    <a:lnTo>
                      <a:pt x="1036" y="303"/>
                    </a:lnTo>
                    <a:lnTo>
                      <a:pt x="1038" y="300"/>
                    </a:lnTo>
                    <a:lnTo>
                      <a:pt x="1042" y="294"/>
                    </a:lnTo>
                    <a:lnTo>
                      <a:pt x="1046" y="290"/>
                    </a:lnTo>
                    <a:lnTo>
                      <a:pt x="1050" y="286"/>
                    </a:lnTo>
                    <a:lnTo>
                      <a:pt x="1053" y="282"/>
                    </a:lnTo>
                    <a:lnTo>
                      <a:pt x="1057" y="278"/>
                    </a:lnTo>
                    <a:lnTo>
                      <a:pt x="1061" y="275"/>
                    </a:lnTo>
                    <a:lnTo>
                      <a:pt x="1065" y="269"/>
                    </a:lnTo>
                    <a:lnTo>
                      <a:pt x="1067" y="265"/>
                    </a:lnTo>
                    <a:lnTo>
                      <a:pt x="1071" y="261"/>
                    </a:lnTo>
                    <a:lnTo>
                      <a:pt x="1075" y="257"/>
                    </a:lnTo>
                    <a:lnTo>
                      <a:pt x="1076" y="253"/>
                    </a:lnTo>
                    <a:lnTo>
                      <a:pt x="1078" y="250"/>
                    </a:lnTo>
                    <a:lnTo>
                      <a:pt x="1080" y="246"/>
                    </a:lnTo>
                    <a:lnTo>
                      <a:pt x="1082" y="244"/>
                    </a:lnTo>
                    <a:lnTo>
                      <a:pt x="1084" y="240"/>
                    </a:lnTo>
                    <a:lnTo>
                      <a:pt x="1086" y="236"/>
                    </a:lnTo>
                    <a:lnTo>
                      <a:pt x="1088" y="234"/>
                    </a:lnTo>
                    <a:lnTo>
                      <a:pt x="1090" y="230"/>
                    </a:lnTo>
                    <a:lnTo>
                      <a:pt x="1092" y="227"/>
                    </a:lnTo>
                    <a:lnTo>
                      <a:pt x="1094" y="223"/>
                    </a:lnTo>
                    <a:lnTo>
                      <a:pt x="1096" y="219"/>
                    </a:lnTo>
                    <a:lnTo>
                      <a:pt x="1098" y="217"/>
                    </a:lnTo>
                    <a:lnTo>
                      <a:pt x="1099" y="211"/>
                    </a:lnTo>
                    <a:lnTo>
                      <a:pt x="1101" y="207"/>
                    </a:lnTo>
                    <a:lnTo>
                      <a:pt x="1103" y="204"/>
                    </a:lnTo>
                    <a:lnTo>
                      <a:pt x="1105" y="200"/>
                    </a:lnTo>
                    <a:lnTo>
                      <a:pt x="1107" y="196"/>
                    </a:lnTo>
                    <a:lnTo>
                      <a:pt x="1109" y="190"/>
                    </a:lnTo>
                    <a:lnTo>
                      <a:pt x="1111" y="186"/>
                    </a:lnTo>
                    <a:lnTo>
                      <a:pt x="1113" y="180"/>
                    </a:lnTo>
                    <a:lnTo>
                      <a:pt x="1115" y="177"/>
                    </a:lnTo>
                    <a:lnTo>
                      <a:pt x="1117" y="171"/>
                    </a:lnTo>
                    <a:lnTo>
                      <a:pt x="1119" y="165"/>
                    </a:lnTo>
                    <a:lnTo>
                      <a:pt x="1121" y="161"/>
                    </a:lnTo>
                    <a:lnTo>
                      <a:pt x="1123" y="156"/>
                    </a:lnTo>
                    <a:lnTo>
                      <a:pt x="1124" y="150"/>
                    </a:lnTo>
                    <a:lnTo>
                      <a:pt x="1126" y="144"/>
                    </a:lnTo>
                    <a:lnTo>
                      <a:pt x="1126" y="138"/>
                    </a:lnTo>
                    <a:lnTo>
                      <a:pt x="1128" y="132"/>
                    </a:lnTo>
                    <a:lnTo>
                      <a:pt x="1130" y="125"/>
                    </a:lnTo>
                    <a:lnTo>
                      <a:pt x="1130" y="119"/>
                    </a:lnTo>
                    <a:lnTo>
                      <a:pt x="1132" y="113"/>
                    </a:lnTo>
                    <a:lnTo>
                      <a:pt x="1134" y="106"/>
                    </a:lnTo>
                    <a:lnTo>
                      <a:pt x="1134" y="98"/>
                    </a:lnTo>
                    <a:lnTo>
                      <a:pt x="1134" y="92"/>
                    </a:lnTo>
                    <a:lnTo>
                      <a:pt x="1136" y="84"/>
                    </a:lnTo>
                    <a:lnTo>
                      <a:pt x="1136" y="77"/>
                    </a:lnTo>
                    <a:lnTo>
                      <a:pt x="1138" y="71"/>
                    </a:lnTo>
                    <a:lnTo>
                      <a:pt x="1138" y="63"/>
                    </a:lnTo>
                    <a:lnTo>
                      <a:pt x="1140" y="58"/>
                    </a:lnTo>
                    <a:lnTo>
                      <a:pt x="1140" y="52"/>
                    </a:lnTo>
                    <a:lnTo>
                      <a:pt x="1142" y="46"/>
                    </a:lnTo>
                    <a:lnTo>
                      <a:pt x="1142" y="42"/>
                    </a:lnTo>
                    <a:lnTo>
                      <a:pt x="1144" y="36"/>
                    </a:lnTo>
                    <a:lnTo>
                      <a:pt x="1144" y="33"/>
                    </a:lnTo>
                    <a:lnTo>
                      <a:pt x="1146" y="29"/>
                    </a:lnTo>
                    <a:lnTo>
                      <a:pt x="1146" y="27"/>
                    </a:lnTo>
                    <a:lnTo>
                      <a:pt x="1147" y="23"/>
                    </a:lnTo>
                    <a:lnTo>
                      <a:pt x="1149" y="21"/>
                    </a:lnTo>
                    <a:lnTo>
                      <a:pt x="1149" y="19"/>
                    </a:lnTo>
                    <a:lnTo>
                      <a:pt x="1151" y="17"/>
                    </a:lnTo>
                    <a:lnTo>
                      <a:pt x="1153" y="15"/>
                    </a:lnTo>
                    <a:lnTo>
                      <a:pt x="1155" y="15"/>
                    </a:lnTo>
                    <a:lnTo>
                      <a:pt x="1157" y="17"/>
                    </a:lnTo>
                    <a:lnTo>
                      <a:pt x="1159" y="17"/>
                    </a:lnTo>
                    <a:lnTo>
                      <a:pt x="1159" y="19"/>
                    </a:lnTo>
                    <a:lnTo>
                      <a:pt x="1161" y="21"/>
                    </a:lnTo>
                    <a:lnTo>
                      <a:pt x="1163" y="25"/>
                    </a:lnTo>
                    <a:lnTo>
                      <a:pt x="1163" y="27"/>
                    </a:lnTo>
                    <a:lnTo>
                      <a:pt x="1165" y="31"/>
                    </a:lnTo>
                    <a:lnTo>
                      <a:pt x="1165" y="35"/>
                    </a:lnTo>
                    <a:lnTo>
                      <a:pt x="1167" y="40"/>
                    </a:lnTo>
                    <a:lnTo>
                      <a:pt x="1169" y="44"/>
                    </a:lnTo>
                    <a:lnTo>
                      <a:pt x="1169" y="50"/>
                    </a:lnTo>
                    <a:lnTo>
                      <a:pt x="1170" y="56"/>
                    </a:lnTo>
                    <a:lnTo>
                      <a:pt x="1170" y="63"/>
                    </a:lnTo>
                    <a:lnTo>
                      <a:pt x="1172" y="69"/>
                    </a:lnTo>
                    <a:lnTo>
                      <a:pt x="1172" y="77"/>
                    </a:lnTo>
                    <a:lnTo>
                      <a:pt x="1174" y="84"/>
                    </a:lnTo>
                    <a:lnTo>
                      <a:pt x="1174" y="90"/>
                    </a:lnTo>
                    <a:lnTo>
                      <a:pt x="1176" y="96"/>
                    </a:lnTo>
                    <a:lnTo>
                      <a:pt x="1178" y="104"/>
                    </a:lnTo>
                    <a:lnTo>
                      <a:pt x="1178" y="109"/>
                    </a:lnTo>
                    <a:lnTo>
                      <a:pt x="1180" y="115"/>
                    </a:lnTo>
                    <a:lnTo>
                      <a:pt x="1182" y="121"/>
                    </a:lnTo>
                    <a:lnTo>
                      <a:pt x="1184" y="127"/>
                    </a:lnTo>
                    <a:lnTo>
                      <a:pt x="1184" y="132"/>
                    </a:lnTo>
                    <a:lnTo>
                      <a:pt x="1186" y="138"/>
                    </a:lnTo>
                    <a:lnTo>
                      <a:pt x="1188" y="142"/>
                    </a:lnTo>
                    <a:lnTo>
                      <a:pt x="1190" y="148"/>
                    </a:lnTo>
                    <a:lnTo>
                      <a:pt x="1190" y="154"/>
                    </a:lnTo>
                    <a:lnTo>
                      <a:pt x="1192" y="159"/>
                    </a:lnTo>
                    <a:lnTo>
                      <a:pt x="1192" y="163"/>
                    </a:lnTo>
                    <a:lnTo>
                      <a:pt x="1194" y="169"/>
                    </a:lnTo>
                    <a:lnTo>
                      <a:pt x="1194" y="175"/>
                    </a:lnTo>
                    <a:lnTo>
                      <a:pt x="1194" y="180"/>
                    </a:lnTo>
                    <a:lnTo>
                      <a:pt x="1195" y="184"/>
                    </a:lnTo>
                    <a:lnTo>
                      <a:pt x="1195" y="190"/>
                    </a:lnTo>
                    <a:lnTo>
                      <a:pt x="1195" y="196"/>
                    </a:lnTo>
                    <a:lnTo>
                      <a:pt x="1194" y="202"/>
                    </a:lnTo>
                    <a:lnTo>
                      <a:pt x="1194" y="207"/>
                    </a:lnTo>
                    <a:lnTo>
                      <a:pt x="1192" y="213"/>
                    </a:lnTo>
                    <a:lnTo>
                      <a:pt x="1192" y="219"/>
                    </a:lnTo>
                    <a:lnTo>
                      <a:pt x="1190" y="225"/>
                    </a:lnTo>
                    <a:lnTo>
                      <a:pt x="1188" y="232"/>
                    </a:lnTo>
                    <a:lnTo>
                      <a:pt x="1186" y="238"/>
                    </a:lnTo>
                    <a:lnTo>
                      <a:pt x="1182" y="244"/>
                    </a:lnTo>
                    <a:lnTo>
                      <a:pt x="1180" y="252"/>
                    </a:lnTo>
                    <a:lnTo>
                      <a:pt x="1178" y="252"/>
                    </a:lnTo>
                    <a:lnTo>
                      <a:pt x="1178" y="253"/>
                    </a:lnTo>
                    <a:lnTo>
                      <a:pt x="1178" y="255"/>
                    </a:lnTo>
                    <a:lnTo>
                      <a:pt x="1176" y="255"/>
                    </a:lnTo>
                    <a:lnTo>
                      <a:pt x="1176" y="257"/>
                    </a:lnTo>
                    <a:lnTo>
                      <a:pt x="1174" y="259"/>
                    </a:lnTo>
                    <a:lnTo>
                      <a:pt x="1174" y="261"/>
                    </a:lnTo>
                    <a:lnTo>
                      <a:pt x="1172" y="263"/>
                    </a:lnTo>
                    <a:lnTo>
                      <a:pt x="1170" y="265"/>
                    </a:lnTo>
                    <a:lnTo>
                      <a:pt x="1169" y="267"/>
                    </a:lnTo>
                    <a:lnTo>
                      <a:pt x="1169" y="269"/>
                    </a:lnTo>
                    <a:lnTo>
                      <a:pt x="1167" y="271"/>
                    </a:lnTo>
                    <a:lnTo>
                      <a:pt x="1165" y="273"/>
                    </a:lnTo>
                    <a:lnTo>
                      <a:pt x="1163" y="275"/>
                    </a:lnTo>
                    <a:lnTo>
                      <a:pt x="1163" y="277"/>
                    </a:lnTo>
                    <a:lnTo>
                      <a:pt x="1161" y="278"/>
                    </a:lnTo>
                    <a:lnTo>
                      <a:pt x="1159" y="280"/>
                    </a:lnTo>
                    <a:lnTo>
                      <a:pt x="1157" y="282"/>
                    </a:lnTo>
                    <a:lnTo>
                      <a:pt x="1155" y="284"/>
                    </a:lnTo>
                    <a:lnTo>
                      <a:pt x="1153" y="286"/>
                    </a:lnTo>
                    <a:lnTo>
                      <a:pt x="1151" y="288"/>
                    </a:lnTo>
                    <a:lnTo>
                      <a:pt x="1149" y="290"/>
                    </a:lnTo>
                    <a:lnTo>
                      <a:pt x="1147" y="292"/>
                    </a:lnTo>
                    <a:lnTo>
                      <a:pt x="1146" y="294"/>
                    </a:lnTo>
                    <a:lnTo>
                      <a:pt x="1142" y="294"/>
                    </a:lnTo>
                    <a:lnTo>
                      <a:pt x="1140" y="296"/>
                    </a:lnTo>
                    <a:lnTo>
                      <a:pt x="1138" y="298"/>
                    </a:lnTo>
                    <a:lnTo>
                      <a:pt x="1136" y="300"/>
                    </a:lnTo>
                    <a:lnTo>
                      <a:pt x="1134" y="301"/>
                    </a:lnTo>
                    <a:lnTo>
                      <a:pt x="1130" y="303"/>
                    </a:lnTo>
                    <a:lnTo>
                      <a:pt x="1128" y="305"/>
                    </a:lnTo>
                    <a:lnTo>
                      <a:pt x="1126" y="307"/>
                    </a:lnTo>
                    <a:lnTo>
                      <a:pt x="1124" y="309"/>
                    </a:lnTo>
                    <a:lnTo>
                      <a:pt x="1123" y="311"/>
                    </a:lnTo>
                    <a:lnTo>
                      <a:pt x="1119" y="313"/>
                    </a:lnTo>
                    <a:lnTo>
                      <a:pt x="1117" y="317"/>
                    </a:lnTo>
                    <a:lnTo>
                      <a:pt x="1115" y="319"/>
                    </a:lnTo>
                    <a:lnTo>
                      <a:pt x="1113" y="321"/>
                    </a:lnTo>
                    <a:lnTo>
                      <a:pt x="1111" y="325"/>
                    </a:lnTo>
                    <a:lnTo>
                      <a:pt x="1109" y="326"/>
                    </a:lnTo>
                    <a:lnTo>
                      <a:pt x="1107" y="328"/>
                    </a:lnTo>
                    <a:lnTo>
                      <a:pt x="1105" y="332"/>
                    </a:lnTo>
                    <a:lnTo>
                      <a:pt x="1103" y="334"/>
                    </a:lnTo>
                    <a:lnTo>
                      <a:pt x="1101" y="336"/>
                    </a:lnTo>
                    <a:lnTo>
                      <a:pt x="1101" y="340"/>
                    </a:lnTo>
                    <a:lnTo>
                      <a:pt x="1099" y="342"/>
                    </a:lnTo>
                    <a:lnTo>
                      <a:pt x="1098" y="346"/>
                    </a:lnTo>
                    <a:lnTo>
                      <a:pt x="1096" y="348"/>
                    </a:lnTo>
                    <a:lnTo>
                      <a:pt x="1096" y="349"/>
                    </a:lnTo>
                    <a:lnTo>
                      <a:pt x="1094" y="353"/>
                    </a:lnTo>
                    <a:lnTo>
                      <a:pt x="1094" y="355"/>
                    </a:lnTo>
                    <a:lnTo>
                      <a:pt x="1092" y="357"/>
                    </a:lnTo>
                    <a:lnTo>
                      <a:pt x="1092" y="359"/>
                    </a:lnTo>
                    <a:lnTo>
                      <a:pt x="1090" y="361"/>
                    </a:lnTo>
                    <a:lnTo>
                      <a:pt x="1090" y="365"/>
                    </a:lnTo>
                    <a:lnTo>
                      <a:pt x="1090" y="367"/>
                    </a:lnTo>
                    <a:lnTo>
                      <a:pt x="1090" y="369"/>
                    </a:lnTo>
                    <a:lnTo>
                      <a:pt x="1090" y="371"/>
                    </a:lnTo>
                    <a:lnTo>
                      <a:pt x="1090" y="374"/>
                    </a:lnTo>
                    <a:lnTo>
                      <a:pt x="1090" y="378"/>
                    </a:lnTo>
                    <a:lnTo>
                      <a:pt x="1090" y="382"/>
                    </a:lnTo>
                    <a:lnTo>
                      <a:pt x="1092" y="388"/>
                    </a:lnTo>
                    <a:lnTo>
                      <a:pt x="1092" y="392"/>
                    </a:lnTo>
                    <a:lnTo>
                      <a:pt x="1092" y="397"/>
                    </a:lnTo>
                    <a:lnTo>
                      <a:pt x="1094" y="403"/>
                    </a:lnTo>
                    <a:lnTo>
                      <a:pt x="1094" y="411"/>
                    </a:lnTo>
                    <a:lnTo>
                      <a:pt x="1096" y="417"/>
                    </a:lnTo>
                    <a:lnTo>
                      <a:pt x="1096" y="424"/>
                    </a:lnTo>
                    <a:lnTo>
                      <a:pt x="1098" y="432"/>
                    </a:lnTo>
                    <a:lnTo>
                      <a:pt x="1098" y="440"/>
                    </a:lnTo>
                    <a:lnTo>
                      <a:pt x="1099" y="449"/>
                    </a:lnTo>
                    <a:lnTo>
                      <a:pt x="1101" y="457"/>
                    </a:lnTo>
                    <a:lnTo>
                      <a:pt x="1103" y="467"/>
                    </a:lnTo>
                    <a:lnTo>
                      <a:pt x="1105" y="474"/>
                    </a:lnTo>
                    <a:lnTo>
                      <a:pt x="1107" y="484"/>
                    </a:lnTo>
                    <a:lnTo>
                      <a:pt x="1109" y="493"/>
                    </a:lnTo>
                    <a:lnTo>
                      <a:pt x="1111" y="503"/>
                    </a:lnTo>
                    <a:lnTo>
                      <a:pt x="1113" y="513"/>
                    </a:lnTo>
                    <a:lnTo>
                      <a:pt x="1115" y="522"/>
                    </a:lnTo>
                    <a:lnTo>
                      <a:pt x="1119" y="532"/>
                    </a:lnTo>
                    <a:lnTo>
                      <a:pt x="1121" y="541"/>
                    </a:lnTo>
                    <a:lnTo>
                      <a:pt x="1124" y="553"/>
                    </a:lnTo>
                    <a:lnTo>
                      <a:pt x="1126" y="563"/>
                    </a:lnTo>
                    <a:lnTo>
                      <a:pt x="1130" y="572"/>
                    </a:lnTo>
                    <a:lnTo>
                      <a:pt x="1134" y="582"/>
                    </a:lnTo>
                    <a:lnTo>
                      <a:pt x="1138" y="591"/>
                    </a:lnTo>
                    <a:lnTo>
                      <a:pt x="1142" y="603"/>
                    </a:lnTo>
                    <a:lnTo>
                      <a:pt x="1146" y="613"/>
                    </a:lnTo>
                    <a:lnTo>
                      <a:pt x="1149" y="622"/>
                    </a:lnTo>
                    <a:lnTo>
                      <a:pt x="1153" y="632"/>
                    </a:lnTo>
                    <a:lnTo>
                      <a:pt x="1151" y="632"/>
                    </a:lnTo>
                    <a:lnTo>
                      <a:pt x="1149" y="632"/>
                    </a:lnTo>
                    <a:lnTo>
                      <a:pt x="1147" y="630"/>
                    </a:lnTo>
                    <a:lnTo>
                      <a:pt x="1146" y="630"/>
                    </a:lnTo>
                    <a:lnTo>
                      <a:pt x="1142" y="630"/>
                    </a:lnTo>
                    <a:lnTo>
                      <a:pt x="1138" y="630"/>
                    </a:lnTo>
                    <a:lnTo>
                      <a:pt x="1134" y="630"/>
                    </a:lnTo>
                    <a:lnTo>
                      <a:pt x="1130" y="630"/>
                    </a:lnTo>
                    <a:lnTo>
                      <a:pt x="1126" y="628"/>
                    </a:lnTo>
                    <a:lnTo>
                      <a:pt x="1121" y="628"/>
                    </a:lnTo>
                    <a:lnTo>
                      <a:pt x="1117" y="628"/>
                    </a:lnTo>
                    <a:lnTo>
                      <a:pt x="1111" y="628"/>
                    </a:lnTo>
                    <a:lnTo>
                      <a:pt x="1105" y="626"/>
                    </a:lnTo>
                    <a:lnTo>
                      <a:pt x="1101" y="626"/>
                    </a:lnTo>
                    <a:lnTo>
                      <a:pt x="1096" y="626"/>
                    </a:lnTo>
                    <a:lnTo>
                      <a:pt x="1090" y="624"/>
                    </a:lnTo>
                    <a:lnTo>
                      <a:pt x="1084" y="624"/>
                    </a:lnTo>
                    <a:lnTo>
                      <a:pt x="1078" y="624"/>
                    </a:lnTo>
                    <a:lnTo>
                      <a:pt x="1073" y="622"/>
                    </a:lnTo>
                    <a:lnTo>
                      <a:pt x="1067" y="622"/>
                    </a:lnTo>
                    <a:lnTo>
                      <a:pt x="1063" y="620"/>
                    </a:lnTo>
                    <a:lnTo>
                      <a:pt x="1057" y="620"/>
                    </a:lnTo>
                    <a:lnTo>
                      <a:pt x="1052" y="618"/>
                    </a:lnTo>
                    <a:lnTo>
                      <a:pt x="1048" y="618"/>
                    </a:lnTo>
                    <a:lnTo>
                      <a:pt x="1042" y="616"/>
                    </a:lnTo>
                    <a:lnTo>
                      <a:pt x="1038" y="616"/>
                    </a:lnTo>
                    <a:lnTo>
                      <a:pt x="1034" y="614"/>
                    </a:lnTo>
                    <a:lnTo>
                      <a:pt x="1030" y="614"/>
                    </a:lnTo>
                    <a:lnTo>
                      <a:pt x="1027" y="613"/>
                    </a:lnTo>
                    <a:lnTo>
                      <a:pt x="1023" y="613"/>
                    </a:lnTo>
                    <a:lnTo>
                      <a:pt x="1019" y="611"/>
                    </a:lnTo>
                    <a:lnTo>
                      <a:pt x="1017" y="609"/>
                    </a:lnTo>
                    <a:lnTo>
                      <a:pt x="1013" y="609"/>
                    </a:lnTo>
                    <a:lnTo>
                      <a:pt x="1011" y="607"/>
                    </a:lnTo>
                    <a:lnTo>
                      <a:pt x="1007" y="607"/>
                    </a:lnTo>
                    <a:lnTo>
                      <a:pt x="1005" y="605"/>
                    </a:lnTo>
                    <a:lnTo>
                      <a:pt x="1004" y="605"/>
                    </a:lnTo>
                    <a:lnTo>
                      <a:pt x="1000" y="605"/>
                    </a:lnTo>
                    <a:lnTo>
                      <a:pt x="998" y="603"/>
                    </a:lnTo>
                    <a:lnTo>
                      <a:pt x="996" y="603"/>
                    </a:lnTo>
                    <a:lnTo>
                      <a:pt x="994" y="603"/>
                    </a:lnTo>
                    <a:lnTo>
                      <a:pt x="990" y="603"/>
                    </a:lnTo>
                    <a:lnTo>
                      <a:pt x="988" y="601"/>
                    </a:lnTo>
                    <a:lnTo>
                      <a:pt x="986" y="601"/>
                    </a:lnTo>
                    <a:lnTo>
                      <a:pt x="984" y="601"/>
                    </a:lnTo>
                    <a:lnTo>
                      <a:pt x="982" y="601"/>
                    </a:lnTo>
                    <a:lnTo>
                      <a:pt x="981" y="601"/>
                    </a:lnTo>
                    <a:lnTo>
                      <a:pt x="979" y="601"/>
                    </a:lnTo>
                    <a:lnTo>
                      <a:pt x="977" y="601"/>
                    </a:lnTo>
                    <a:lnTo>
                      <a:pt x="975" y="601"/>
                    </a:lnTo>
                    <a:lnTo>
                      <a:pt x="973" y="601"/>
                    </a:lnTo>
                    <a:lnTo>
                      <a:pt x="971" y="601"/>
                    </a:lnTo>
                    <a:lnTo>
                      <a:pt x="969" y="603"/>
                    </a:lnTo>
                    <a:lnTo>
                      <a:pt x="967" y="603"/>
                    </a:lnTo>
                    <a:lnTo>
                      <a:pt x="965" y="603"/>
                    </a:lnTo>
                    <a:lnTo>
                      <a:pt x="963" y="605"/>
                    </a:lnTo>
                    <a:lnTo>
                      <a:pt x="961" y="605"/>
                    </a:lnTo>
                    <a:lnTo>
                      <a:pt x="959" y="607"/>
                    </a:lnTo>
                    <a:lnTo>
                      <a:pt x="957" y="607"/>
                    </a:lnTo>
                    <a:lnTo>
                      <a:pt x="957" y="609"/>
                    </a:lnTo>
                    <a:lnTo>
                      <a:pt x="956" y="609"/>
                    </a:lnTo>
                    <a:lnTo>
                      <a:pt x="954" y="609"/>
                    </a:lnTo>
                    <a:lnTo>
                      <a:pt x="954" y="611"/>
                    </a:lnTo>
                    <a:lnTo>
                      <a:pt x="952" y="611"/>
                    </a:lnTo>
                    <a:lnTo>
                      <a:pt x="950" y="613"/>
                    </a:lnTo>
                    <a:lnTo>
                      <a:pt x="948" y="613"/>
                    </a:lnTo>
                    <a:lnTo>
                      <a:pt x="946" y="613"/>
                    </a:lnTo>
                    <a:lnTo>
                      <a:pt x="946" y="614"/>
                    </a:lnTo>
                    <a:lnTo>
                      <a:pt x="944" y="614"/>
                    </a:lnTo>
                    <a:lnTo>
                      <a:pt x="942" y="616"/>
                    </a:lnTo>
                    <a:lnTo>
                      <a:pt x="940" y="616"/>
                    </a:lnTo>
                    <a:lnTo>
                      <a:pt x="938" y="616"/>
                    </a:lnTo>
                    <a:lnTo>
                      <a:pt x="936" y="618"/>
                    </a:lnTo>
                    <a:lnTo>
                      <a:pt x="934" y="618"/>
                    </a:lnTo>
                    <a:lnTo>
                      <a:pt x="933" y="618"/>
                    </a:lnTo>
                    <a:lnTo>
                      <a:pt x="931" y="620"/>
                    </a:lnTo>
                    <a:lnTo>
                      <a:pt x="929" y="620"/>
                    </a:lnTo>
                    <a:lnTo>
                      <a:pt x="927" y="620"/>
                    </a:lnTo>
                    <a:lnTo>
                      <a:pt x="925" y="620"/>
                    </a:lnTo>
                    <a:lnTo>
                      <a:pt x="925" y="622"/>
                    </a:lnTo>
                    <a:lnTo>
                      <a:pt x="923" y="622"/>
                    </a:lnTo>
                    <a:lnTo>
                      <a:pt x="921" y="622"/>
                    </a:lnTo>
                    <a:lnTo>
                      <a:pt x="919" y="622"/>
                    </a:lnTo>
                    <a:lnTo>
                      <a:pt x="917" y="624"/>
                    </a:lnTo>
                    <a:lnTo>
                      <a:pt x="915" y="624"/>
                    </a:lnTo>
                    <a:lnTo>
                      <a:pt x="913" y="624"/>
                    </a:lnTo>
                    <a:lnTo>
                      <a:pt x="911" y="624"/>
                    </a:lnTo>
                    <a:lnTo>
                      <a:pt x="910" y="624"/>
                    </a:lnTo>
                    <a:lnTo>
                      <a:pt x="908" y="624"/>
                    </a:lnTo>
                    <a:lnTo>
                      <a:pt x="906" y="624"/>
                    </a:lnTo>
                    <a:lnTo>
                      <a:pt x="904" y="624"/>
                    </a:lnTo>
                    <a:lnTo>
                      <a:pt x="902" y="624"/>
                    </a:lnTo>
                    <a:lnTo>
                      <a:pt x="900" y="624"/>
                    </a:lnTo>
                    <a:lnTo>
                      <a:pt x="898" y="624"/>
                    </a:lnTo>
                    <a:lnTo>
                      <a:pt x="896" y="624"/>
                    </a:lnTo>
                    <a:lnTo>
                      <a:pt x="894" y="622"/>
                    </a:lnTo>
                    <a:lnTo>
                      <a:pt x="892" y="622"/>
                    </a:lnTo>
                    <a:lnTo>
                      <a:pt x="890" y="620"/>
                    </a:lnTo>
                    <a:lnTo>
                      <a:pt x="888" y="620"/>
                    </a:lnTo>
                    <a:lnTo>
                      <a:pt x="886" y="618"/>
                    </a:lnTo>
                    <a:lnTo>
                      <a:pt x="885" y="616"/>
                    </a:lnTo>
                    <a:lnTo>
                      <a:pt x="883" y="616"/>
                    </a:lnTo>
                    <a:lnTo>
                      <a:pt x="881" y="614"/>
                    </a:lnTo>
                    <a:lnTo>
                      <a:pt x="879" y="613"/>
                    </a:lnTo>
                    <a:lnTo>
                      <a:pt x="877" y="611"/>
                    </a:lnTo>
                    <a:lnTo>
                      <a:pt x="875" y="609"/>
                    </a:lnTo>
                    <a:lnTo>
                      <a:pt x="873" y="609"/>
                    </a:lnTo>
                    <a:lnTo>
                      <a:pt x="871" y="607"/>
                    </a:lnTo>
                    <a:lnTo>
                      <a:pt x="867" y="603"/>
                    </a:lnTo>
                    <a:lnTo>
                      <a:pt x="865" y="601"/>
                    </a:lnTo>
                    <a:lnTo>
                      <a:pt x="863" y="599"/>
                    </a:lnTo>
                    <a:lnTo>
                      <a:pt x="862" y="597"/>
                    </a:lnTo>
                    <a:lnTo>
                      <a:pt x="860" y="595"/>
                    </a:lnTo>
                    <a:lnTo>
                      <a:pt x="858" y="591"/>
                    </a:lnTo>
                    <a:lnTo>
                      <a:pt x="854" y="589"/>
                    </a:lnTo>
                    <a:lnTo>
                      <a:pt x="852" y="586"/>
                    </a:lnTo>
                    <a:lnTo>
                      <a:pt x="850" y="584"/>
                    </a:lnTo>
                    <a:lnTo>
                      <a:pt x="846" y="580"/>
                    </a:lnTo>
                    <a:lnTo>
                      <a:pt x="844" y="576"/>
                    </a:lnTo>
                    <a:lnTo>
                      <a:pt x="842" y="574"/>
                    </a:lnTo>
                    <a:lnTo>
                      <a:pt x="840" y="570"/>
                    </a:lnTo>
                    <a:lnTo>
                      <a:pt x="837" y="566"/>
                    </a:lnTo>
                    <a:lnTo>
                      <a:pt x="835" y="563"/>
                    </a:lnTo>
                    <a:lnTo>
                      <a:pt x="833" y="561"/>
                    </a:lnTo>
                    <a:lnTo>
                      <a:pt x="831" y="557"/>
                    </a:lnTo>
                    <a:lnTo>
                      <a:pt x="829" y="555"/>
                    </a:lnTo>
                    <a:lnTo>
                      <a:pt x="827" y="551"/>
                    </a:lnTo>
                    <a:lnTo>
                      <a:pt x="825" y="549"/>
                    </a:lnTo>
                    <a:lnTo>
                      <a:pt x="823" y="545"/>
                    </a:lnTo>
                    <a:lnTo>
                      <a:pt x="821" y="543"/>
                    </a:lnTo>
                    <a:lnTo>
                      <a:pt x="819" y="541"/>
                    </a:lnTo>
                    <a:lnTo>
                      <a:pt x="817" y="540"/>
                    </a:lnTo>
                    <a:lnTo>
                      <a:pt x="815" y="538"/>
                    </a:lnTo>
                    <a:lnTo>
                      <a:pt x="814" y="536"/>
                    </a:lnTo>
                    <a:lnTo>
                      <a:pt x="812" y="534"/>
                    </a:lnTo>
                    <a:lnTo>
                      <a:pt x="810" y="534"/>
                    </a:lnTo>
                    <a:lnTo>
                      <a:pt x="808" y="534"/>
                    </a:lnTo>
                    <a:lnTo>
                      <a:pt x="806" y="536"/>
                    </a:lnTo>
                    <a:lnTo>
                      <a:pt x="804" y="538"/>
                    </a:lnTo>
                    <a:lnTo>
                      <a:pt x="804" y="540"/>
                    </a:lnTo>
                    <a:lnTo>
                      <a:pt x="802" y="541"/>
                    </a:lnTo>
                    <a:lnTo>
                      <a:pt x="802" y="545"/>
                    </a:lnTo>
                    <a:lnTo>
                      <a:pt x="800" y="549"/>
                    </a:lnTo>
                    <a:lnTo>
                      <a:pt x="800" y="553"/>
                    </a:lnTo>
                    <a:lnTo>
                      <a:pt x="800" y="557"/>
                    </a:lnTo>
                    <a:lnTo>
                      <a:pt x="798" y="563"/>
                    </a:lnTo>
                    <a:lnTo>
                      <a:pt x="798" y="568"/>
                    </a:lnTo>
                    <a:lnTo>
                      <a:pt x="798" y="574"/>
                    </a:lnTo>
                    <a:lnTo>
                      <a:pt x="798" y="580"/>
                    </a:lnTo>
                    <a:lnTo>
                      <a:pt x="796" y="586"/>
                    </a:lnTo>
                    <a:lnTo>
                      <a:pt x="796" y="591"/>
                    </a:lnTo>
                    <a:lnTo>
                      <a:pt x="794" y="595"/>
                    </a:lnTo>
                    <a:lnTo>
                      <a:pt x="794" y="599"/>
                    </a:lnTo>
                    <a:lnTo>
                      <a:pt x="792" y="603"/>
                    </a:lnTo>
                    <a:lnTo>
                      <a:pt x="792" y="607"/>
                    </a:lnTo>
                    <a:lnTo>
                      <a:pt x="791" y="609"/>
                    </a:lnTo>
                    <a:lnTo>
                      <a:pt x="789" y="613"/>
                    </a:lnTo>
                    <a:lnTo>
                      <a:pt x="787" y="614"/>
                    </a:lnTo>
                    <a:lnTo>
                      <a:pt x="787" y="616"/>
                    </a:lnTo>
                    <a:lnTo>
                      <a:pt x="785" y="618"/>
                    </a:lnTo>
                    <a:lnTo>
                      <a:pt x="783" y="618"/>
                    </a:lnTo>
                    <a:lnTo>
                      <a:pt x="781" y="618"/>
                    </a:lnTo>
                    <a:lnTo>
                      <a:pt x="777" y="620"/>
                    </a:lnTo>
                    <a:lnTo>
                      <a:pt x="775" y="620"/>
                    </a:lnTo>
                    <a:lnTo>
                      <a:pt x="773" y="620"/>
                    </a:lnTo>
                    <a:lnTo>
                      <a:pt x="771" y="618"/>
                    </a:lnTo>
                    <a:lnTo>
                      <a:pt x="768" y="618"/>
                    </a:lnTo>
                    <a:lnTo>
                      <a:pt x="766" y="616"/>
                    </a:lnTo>
                    <a:lnTo>
                      <a:pt x="762" y="614"/>
                    </a:lnTo>
                    <a:lnTo>
                      <a:pt x="760" y="613"/>
                    </a:lnTo>
                    <a:lnTo>
                      <a:pt x="756" y="611"/>
                    </a:lnTo>
                    <a:lnTo>
                      <a:pt x="752" y="607"/>
                    </a:lnTo>
                    <a:lnTo>
                      <a:pt x="748" y="605"/>
                    </a:lnTo>
                    <a:lnTo>
                      <a:pt x="744" y="601"/>
                    </a:lnTo>
                    <a:lnTo>
                      <a:pt x="741" y="597"/>
                    </a:lnTo>
                    <a:lnTo>
                      <a:pt x="737" y="593"/>
                    </a:lnTo>
                    <a:lnTo>
                      <a:pt x="733" y="588"/>
                    </a:lnTo>
                    <a:lnTo>
                      <a:pt x="729" y="584"/>
                    </a:lnTo>
                    <a:lnTo>
                      <a:pt x="725" y="578"/>
                    </a:lnTo>
                    <a:lnTo>
                      <a:pt x="721" y="572"/>
                    </a:lnTo>
                    <a:lnTo>
                      <a:pt x="716" y="568"/>
                    </a:lnTo>
                    <a:lnTo>
                      <a:pt x="714" y="565"/>
                    </a:lnTo>
                    <a:lnTo>
                      <a:pt x="710" y="561"/>
                    </a:lnTo>
                    <a:lnTo>
                      <a:pt x="706" y="557"/>
                    </a:lnTo>
                    <a:lnTo>
                      <a:pt x="702" y="553"/>
                    </a:lnTo>
                    <a:lnTo>
                      <a:pt x="700" y="549"/>
                    </a:lnTo>
                    <a:lnTo>
                      <a:pt x="698" y="547"/>
                    </a:lnTo>
                    <a:lnTo>
                      <a:pt x="695" y="545"/>
                    </a:lnTo>
                    <a:lnTo>
                      <a:pt x="693" y="541"/>
                    </a:lnTo>
                    <a:lnTo>
                      <a:pt x="691" y="540"/>
                    </a:lnTo>
                    <a:lnTo>
                      <a:pt x="689" y="540"/>
                    </a:lnTo>
                    <a:lnTo>
                      <a:pt x="687" y="538"/>
                    </a:lnTo>
                    <a:lnTo>
                      <a:pt x="685" y="538"/>
                    </a:lnTo>
                    <a:lnTo>
                      <a:pt x="683" y="536"/>
                    </a:lnTo>
                    <a:lnTo>
                      <a:pt x="681" y="536"/>
                    </a:lnTo>
                    <a:lnTo>
                      <a:pt x="679" y="536"/>
                    </a:lnTo>
                    <a:lnTo>
                      <a:pt x="677" y="536"/>
                    </a:lnTo>
                    <a:lnTo>
                      <a:pt x="675" y="536"/>
                    </a:lnTo>
                    <a:lnTo>
                      <a:pt x="675" y="538"/>
                    </a:lnTo>
                    <a:lnTo>
                      <a:pt x="674" y="538"/>
                    </a:lnTo>
                    <a:lnTo>
                      <a:pt x="672" y="540"/>
                    </a:lnTo>
                    <a:lnTo>
                      <a:pt x="670" y="541"/>
                    </a:lnTo>
                    <a:lnTo>
                      <a:pt x="666" y="543"/>
                    </a:lnTo>
                    <a:lnTo>
                      <a:pt x="664" y="545"/>
                    </a:lnTo>
                    <a:lnTo>
                      <a:pt x="662" y="547"/>
                    </a:lnTo>
                    <a:lnTo>
                      <a:pt x="660" y="549"/>
                    </a:lnTo>
                    <a:lnTo>
                      <a:pt x="656" y="551"/>
                    </a:lnTo>
                    <a:lnTo>
                      <a:pt x="654" y="555"/>
                    </a:lnTo>
                    <a:lnTo>
                      <a:pt x="650" y="557"/>
                    </a:lnTo>
                    <a:lnTo>
                      <a:pt x="649" y="561"/>
                    </a:lnTo>
                    <a:lnTo>
                      <a:pt x="645" y="565"/>
                    </a:lnTo>
                    <a:lnTo>
                      <a:pt x="641" y="568"/>
                    </a:lnTo>
                    <a:lnTo>
                      <a:pt x="637" y="570"/>
                    </a:lnTo>
                    <a:lnTo>
                      <a:pt x="633" y="574"/>
                    </a:lnTo>
                    <a:lnTo>
                      <a:pt x="629" y="576"/>
                    </a:lnTo>
                    <a:lnTo>
                      <a:pt x="626" y="578"/>
                    </a:lnTo>
                    <a:lnTo>
                      <a:pt x="624" y="580"/>
                    </a:lnTo>
                    <a:lnTo>
                      <a:pt x="620" y="582"/>
                    </a:lnTo>
                    <a:lnTo>
                      <a:pt x="616" y="582"/>
                    </a:lnTo>
                    <a:lnTo>
                      <a:pt x="612" y="584"/>
                    </a:lnTo>
                    <a:lnTo>
                      <a:pt x="610" y="584"/>
                    </a:lnTo>
                    <a:lnTo>
                      <a:pt x="606" y="586"/>
                    </a:lnTo>
                    <a:lnTo>
                      <a:pt x="604" y="586"/>
                    </a:lnTo>
                    <a:lnTo>
                      <a:pt x="601" y="586"/>
                    </a:lnTo>
                    <a:lnTo>
                      <a:pt x="597" y="586"/>
                    </a:lnTo>
                    <a:lnTo>
                      <a:pt x="595" y="586"/>
                    </a:lnTo>
                    <a:lnTo>
                      <a:pt x="591" y="586"/>
                    </a:lnTo>
                    <a:lnTo>
                      <a:pt x="589" y="586"/>
                    </a:lnTo>
                    <a:lnTo>
                      <a:pt x="585" y="584"/>
                    </a:lnTo>
                    <a:lnTo>
                      <a:pt x="583" y="584"/>
                    </a:lnTo>
                    <a:lnTo>
                      <a:pt x="579" y="584"/>
                    </a:lnTo>
                    <a:lnTo>
                      <a:pt x="578" y="584"/>
                    </a:lnTo>
                    <a:lnTo>
                      <a:pt x="574" y="582"/>
                    </a:lnTo>
                    <a:lnTo>
                      <a:pt x="572" y="582"/>
                    </a:lnTo>
                    <a:lnTo>
                      <a:pt x="570" y="580"/>
                    </a:lnTo>
                    <a:lnTo>
                      <a:pt x="566" y="580"/>
                    </a:lnTo>
                    <a:lnTo>
                      <a:pt x="564" y="580"/>
                    </a:lnTo>
                    <a:lnTo>
                      <a:pt x="562" y="578"/>
                    </a:lnTo>
                    <a:lnTo>
                      <a:pt x="558" y="578"/>
                    </a:lnTo>
                    <a:lnTo>
                      <a:pt x="556" y="578"/>
                    </a:lnTo>
                    <a:lnTo>
                      <a:pt x="555" y="576"/>
                    </a:lnTo>
                    <a:lnTo>
                      <a:pt x="553" y="576"/>
                    </a:lnTo>
                    <a:lnTo>
                      <a:pt x="549" y="576"/>
                    </a:lnTo>
                    <a:lnTo>
                      <a:pt x="547" y="576"/>
                    </a:lnTo>
                    <a:lnTo>
                      <a:pt x="545" y="576"/>
                    </a:lnTo>
                    <a:lnTo>
                      <a:pt x="543" y="574"/>
                    </a:lnTo>
                    <a:lnTo>
                      <a:pt x="541" y="574"/>
                    </a:lnTo>
                    <a:lnTo>
                      <a:pt x="539" y="574"/>
                    </a:lnTo>
                    <a:lnTo>
                      <a:pt x="535" y="574"/>
                    </a:lnTo>
                    <a:lnTo>
                      <a:pt x="533" y="574"/>
                    </a:lnTo>
                    <a:lnTo>
                      <a:pt x="532" y="572"/>
                    </a:lnTo>
                    <a:lnTo>
                      <a:pt x="530" y="572"/>
                    </a:lnTo>
                    <a:lnTo>
                      <a:pt x="528" y="572"/>
                    </a:lnTo>
                    <a:lnTo>
                      <a:pt x="524" y="572"/>
                    </a:lnTo>
                    <a:lnTo>
                      <a:pt x="522" y="572"/>
                    </a:lnTo>
                    <a:lnTo>
                      <a:pt x="520" y="570"/>
                    </a:lnTo>
                    <a:lnTo>
                      <a:pt x="518" y="570"/>
                    </a:lnTo>
                    <a:lnTo>
                      <a:pt x="516" y="570"/>
                    </a:lnTo>
                    <a:lnTo>
                      <a:pt x="514" y="570"/>
                    </a:lnTo>
                    <a:lnTo>
                      <a:pt x="510" y="570"/>
                    </a:lnTo>
                    <a:lnTo>
                      <a:pt x="508" y="570"/>
                    </a:lnTo>
                    <a:lnTo>
                      <a:pt x="507" y="568"/>
                    </a:lnTo>
                    <a:lnTo>
                      <a:pt x="505" y="568"/>
                    </a:lnTo>
                    <a:lnTo>
                      <a:pt x="503" y="568"/>
                    </a:lnTo>
                    <a:lnTo>
                      <a:pt x="499" y="568"/>
                    </a:lnTo>
                    <a:lnTo>
                      <a:pt x="497" y="568"/>
                    </a:lnTo>
                    <a:lnTo>
                      <a:pt x="495" y="568"/>
                    </a:lnTo>
                    <a:lnTo>
                      <a:pt x="493" y="568"/>
                    </a:lnTo>
                    <a:lnTo>
                      <a:pt x="491" y="568"/>
                    </a:lnTo>
                    <a:lnTo>
                      <a:pt x="489" y="570"/>
                    </a:lnTo>
                    <a:lnTo>
                      <a:pt x="487" y="570"/>
                    </a:lnTo>
                    <a:lnTo>
                      <a:pt x="484" y="570"/>
                    </a:lnTo>
                    <a:lnTo>
                      <a:pt x="482" y="570"/>
                    </a:lnTo>
                    <a:lnTo>
                      <a:pt x="480" y="570"/>
                    </a:lnTo>
                    <a:lnTo>
                      <a:pt x="478" y="572"/>
                    </a:lnTo>
                    <a:lnTo>
                      <a:pt x="476" y="572"/>
                    </a:lnTo>
                    <a:lnTo>
                      <a:pt x="474" y="574"/>
                    </a:lnTo>
                    <a:lnTo>
                      <a:pt x="470" y="574"/>
                    </a:lnTo>
                    <a:lnTo>
                      <a:pt x="468" y="576"/>
                    </a:lnTo>
                    <a:lnTo>
                      <a:pt x="466" y="576"/>
                    </a:lnTo>
                    <a:lnTo>
                      <a:pt x="462" y="578"/>
                    </a:lnTo>
                    <a:lnTo>
                      <a:pt x="461" y="580"/>
                    </a:lnTo>
                    <a:lnTo>
                      <a:pt x="457" y="582"/>
                    </a:lnTo>
                    <a:lnTo>
                      <a:pt x="455" y="582"/>
                    </a:lnTo>
                    <a:lnTo>
                      <a:pt x="451" y="584"/>
                    </a:lnTo>
                    <a:lnTo>
                      <a:pt x="447" y="586"/>
                    </a:lnTo>
                    <a:lnTo>
                      <a:pt x="445" y="588"/>
                    </a:lnTo>
                    <a:lnTo>
                      <a:pt x="441" y="589"/>
                    </a:lnTo>
                    <a:lnTo>
                      <a:pt x="437" y="591"/>
                    </a:lnTo>
                    <a:lnTo>
                      <a:pt x="434" y="591"/>
                    </a:lnTo>
                    <a:lnTo>
                      <a:pt x="432" y="593"/>
                    </a:lnTo>
                    <a:lnTo>
                      <a:pt x="428" y="595"/>
                    </a:lnTo>
                    <a:lnTo>
                      <a:pt x="424" y="597"/>
                    </a:lnTo>
                    <a:lnTo>
                      <a:pt x="420" y="599"/>
                    </a:lnTo>
                    <a:lnTo>
                      <a:pt x="418" y="599"/>
                    </a:lnTo>
                    <a:lnTo>
                      <a:pt x="414" y="601"/>
                    </a:lnTo>
                    <a:lnTo>
                      <a:pt x="411" y="603"/>
                    </a:lnTo>
                    <a:lnTo>
                      <a:pt x="407" y="605"/>
                    </a:lnTo>
                    <a:lnTo>
                      <a:pt x="403" y="605"/>
                    </a:lnTo>
                    <a:lnTo>
                      <a:pt x="401" y="607"/>
                    </a:lnTo>
                    <a:lnTo>
                      <a:pt x="397" y="607"/>
                    </a:lnTo>
                    <a:lnTo>
                      <a:pt x="393" y="609"/>
                    </a:lnTo>
                    <a:lnTo>
                      <a:pt x="391" y="609"/>
                    </a:lnTo>
                    <a:lnTo>
                      <a:pt x="388" y="609"/>
                    </a:lnTo>
                    <a:lnTo>
                      <a:pt x="384" y="611"/>
                    </a:lnTo>
                    <a:lnTo>
                      <a:pt x="382" y="611"/>
                    </a:lnTo>
                    <a:lnTo>
                      <a:pt x="378" y="611"/>
                    </a:lnTo>
                    <a:lnTo>
                      <a:pt x="374" y="611"/>
                    </a:lnTo>
                    <a:lnTo>
                      <a:pt x="372" y="611"/>
                    </a:lnTo>
                    <a:lnTo>
                      <a:pt x="368" y="611"/>
                    </a:lnTo>
                    <a:lnTo>
                      <a:pt x="365" y="611"/>
                    </a:lnTo>
                    <a:lnTo>
                      <a:pt x="361" y="611"/>
                    </a:lnTo>
                    <a:lnTo>
                      <a:pt x="355" y="611"/>
                    </a:lnTo>
                    <a:lnTo>
                      <a:pt x="351" y="611"/>
                    </a:lnTo>
                    <a:lnTo>
                      <a:pt x="347" y="611"/>
                    </a:lnTo>
                    <a:lnTo>
                      <a:pt x="342" y="611"/>
                    </a:lnTo>
                    <a:lnTo>
                      <a:pt x="338" y="611"/>
                    </a:lnTo>
                    <a:lnTo>
                      <a:pt x="332" y="609"/>
                    </a:lnTo>
                    <a:lnTo>
                      <a:pt x="326" y="609"/>
                    </a:lnTo>
                    <a:lnTo>
                      <a:pt x="322" y="609"/>
                    </a:lnTo>
                    <a:lnTo>
                      <a:pt x="317" y="609"/>
                    </a:lnTo>
                    <a:lnTo>
                      <a:pt x="311" y="609"/>
                    </a:lnTo>
                    <a:lnTo>
                      <a:pt x="307" y="609"/>
                    </a:lnTo>
                    <a:lnTo>
                      <a:pt x="301" y="609"/>
                    </a:lnTo>
                    <a:lnTo>
                      <a:pt x="295" y="609"/>
                    </a:lnTo>
                    <a:lnTo>
                      <a:pt x="292" y="609"/>
                    </a:lnTo>
                    <a:lnTo>
                      <a:pt x="286" y="609"/>
                    </a:lnTo>
                    <a:lnTo>
                      <a:pt x="280" y="607"/>
                    </a:lnTo>
                    <a:lnTo>
                      <a:pt x="276" y="607"/>
                    </a:lnTo>
                    <a:lnTo>
                      <a:pt x="272" y="607"/>
                    </a:lnTo>
                    <a:lnTo>
                      <a:pt x="267" y="607"/>
                    </a:lnTo>
                    <a:lnTo>
                      <a:pt x="263" y="607"/>
                    </a:lnTo>
                    <a:lnTo>
                      <a:pt x="259" y="607"/>
                    </a:lnTo>
                    <a:lnTo>
                      <a:pt x="255" y="607"/>
                    </a:lnTo>
                    <a:lnTo>
                      <a:pt x="251" y="605"/>
                    </a:lnTo>
                    <a:lnTo>
                      <a:pt x="248" y="605"/>
                    </a:lnTo>
                    <a:lnTo>
                      <a:pt x="246" y="605"/>
                    </a:lnTo>
                    <a:lnTo>
                      <a:pt x="242" y="605"/>
                    </a:lnTo>
                    <a:lnTo>
                      <a:pt x="240" y="605"/>
                    </a:lnTo>
                    <a:lnTo>
                      <a:pt x="238" y="605"/>
                    </a:lnTo>
                    <a:lnTo>
                      <a:pt x="236" y="605"/>
                    </a:lnTo>
                    <a:lnTo>
                      <a:pt x="234" y="603"/>
                    </a:lnTo>
                    <a:lnTo>
                      <a:pt x="232" y="603"/>
                    </a:lnTo>
                    <a:lnTo>
                      <a:pt x="230" y="603"/>
                    </a:lnTo>
                    <a:lnTo>
                      <a:pt x="228" y="603"/>
                    </a:lnTo>
                    <a:lnTo>
                      <a:pt x="226" y="603"/>
                    </a:lnTo>
                    <a:lnTo>
                      <a:pt x="224" y="603"/>
                    </a:lnTo>
                    <a:lnTo>
                      <a:pt x="223" y="601"/>
                    </a:lnTo>
                    <a:lnTo>
                      <a:pt x="221" y="601"/>
                    </a:lnTo>
                    <a:lnTo>
                      <a:pt x="219" y="601"/>
                    </a:lnTo>
                    <a:lnTo>
                      <a:pt x="217" y="601"/>
                    </a:lnTo>
                    <a:lnTo>
                      <a:pt x="215" y="601"/>
                    </a:lnTo>
                    <a:lnTo>
                      <a:pt x="213" y="601"/>
                    </a:lnTo>
                    <a:lnTo>
                      <a:pt x="211" y="601"/>
                    </a:lnTo>
                    <a:lnTo>
                      <a:pt x="209" y="601"/>
                    </a:lnTo>
                    <a:lnTo>
                      <a:pt x="207" y="601"/>
                    </a:lnTo>
                    <a:lnTo>
                      <a:pt x="205" y="601"/>
                    </a:lnTo>
                    <a:lnTo>
                      <a:pt x="203" y="601"/>
                    </a:lnTo>
                    <a:lnTo>
                      <a:pt x="201" y="601"/>
                    </a:lnTo>
                    <a:lnTo>
                      <a:pt x="201" y="603"/>
                    </a:lnTo>
                    <a:lnTo>
                      <a:pt x="200" y="603"/>
                    </a:lnTo>
                    <a:lnTo>
                      <a:pt x="198" y="605"/>
                    </a:lnTo>
                    <a:lnTo>
                      <a:pt x="196" y="605"/>
                    </a:lnTo>
                    <a:lnTo>
                      <a:pt x="194" y="607"/>
                    </a:lnTo>
                    <a:lnTo>
                      <a:pt x="194" y="609"/>
                    </a:lnTo>
                    <a:lnTo>
                      <a:pt x="192" y="609"/>
                    </a:lnTo>
                    <a:lnTo>
                      <a:pt x="190" y="611"/>
                    </a:lnTo>
                    <a:lnTo>
                      <a:pt x="190" y="613"/>
                    </a:lnTo>
                    <a:lnTo>
                      <a:pt x="188" y="614"/>
                    </a:lnTo>
                    <a:lnTo>
                      <a:pt x="186" y="614"/>
                    </a:lnTo>
                    <a:lnTo>
                      <a:pt x="184" y="616"/>
                    </a:lnTo>
                    <a:lnTo>
                      <a:pt x="182" y="618"/>
                    </a:lnTo>
                    <a:lnTo>
                      <a:pt x="180" y="620"/>
                    </a:lnTo>
                    <a:lnTo>
                      <a:pt x="178" y="620"/>
                    </a:lnTo>
                    <a:lnTo>
                      <a:pt x="175" y="622"/>
                    </a:lnTo>
                    <a:lnTo>
                      <a:pt x="173" y="624"/>
                    </a:lnTo>
                    <a:lnTo>
                      <a:pt x="171" y="624"/>
                    </a:lnTo>
                    <a:lnTo>
                      <a:pt x="167" y="626"/>
                    </a:lnTo>
                    <a:lnTo>
                      <a:pt x="165" y="628"/>
                    </a:lnTo>
                    <a:lnTo>
                      <a:pt x="163" y="628"/>
                    </a:lnTo>
                    <a:lnTo>
                      <a:pt x="159" y="630"/>
                    </a:lnTo>
                    <a:lnTo>
                      <a:pt x="155" y="630"/>
                    </a:lnTo>
                    <a:lnTo>
                      <a:pt x="153" y="630"/>
                    </a:lnTo>
                    <a:lnTo>
                      <a:pt x="150" y="632"/>
                    </a:lnTo>
                    <a:lnTo>
                      <a:pt x="148" y="632"/>
                    </a:lnTo>
                    <a:lnTo>
                      <a:pt x="144" y="632"/>
                    </a:lnTo>
                    <a:lnTo>
                      <a:pt x="142" y="632"/>
                    </a:lnTo>
                    <a:lnTo>
                      <a:pt x="138" y="630"/>
                    </a:lnTo>
                    <a:lnTo>
                      <a:pt x="134" y="630"/>
                    </a:lnTo>
                    <a:lnTo>
                      <a:pt x="132" y="630"/>
                    </a:lnTo>
                    <a:lnTo>
                      <a:pt x="129" y="628"/>
                    </a:lnTo>
                    <a:lnTo>
                      <a:pt x="127" y="626"/>
                    </a:lnTo>
                    <a:lnTo>
                      <a:pt x="123" y="624"/>
                    </a:lnTo>
                    <a:lnTo>
                      <a:pt x="121" y="622"/>
                    </a:lnTo>
                    <a:lnTo>
                      <a:pt x="119" y="620"/>
                    </a:lnTo>
                    <a:lnTo>
                      <a:pt x="115" y="618"/>
                    </a:lnTo>
                    <a:lnTo>
                      <a:pt x="113" y="614"/>
                    </a:lnTo>
                    <a:lnTo>
                      <a:pt x="111" y="613"/>
                    </a:lnTo>
                    <a:lnTo>
                      <a:pt x="107" y="609"/>
                    </a:lnTo>
                    <a:lnTo>
                      <a:pt x="106" y="605"/>
                    </a:lnTo>
                    <a:lnTo>
                      <a:pt x="104" y="603"/>
                    </a:lnTo>
                    <a:lnTo>
                      <a:pt x="100" y="601"/>
                    </a:lnTo>
                    <a:lnTo>
                      <a:pt x="96" y="599"/>
                    </a:lnTo>
                    <a:lnTo>
                      <a:pt x="94" y="597"/>
                    </a:lnTo>
                    <a:lnTo>
                      <a:pt x="90" y="595"/>
                    </a:lnTo>
                    <a:lnTo>
                      <a:pt x="86" y="595"/>
                    </a:lnTo>
                    <a:lnTo>
                      <a:pt x="82" y="595"/>
                    </a:lnTo>
                    <a:lnTo>
                      <a:pt x="79" y="595"/>
                    </a:lnTo>
                    <a:lnTo>
                      <a:pt x="75" y="593"/>
                    </a:lnTo>
                    <a:lnTo>
                      <a:pt x="71" y="595"/>
                    </a:lnTo>
                    <a:lnTo>
                      <a:pt x="67" y="595"/>
                    </a:lnTo>
                    <a:lnTo>
                      <a:pt x="63" y="595"/>
                    </a:lnTo>
                    <a:lnTo>
                      <a:pt x="58" y="595"/>
                    </a:lnTo>
                    <a:lnTo>
                      <a:pt x="54" y="597"/>
                    </a:lnTo>
                    <a:lnTo>
                      <a:pt x="50" y="599"/>
                    </a:lnTo>
                    <a:lnTo>
                      <a:pt x="46" y="599"/>
                    </a:lnTo>
                    <a:lnTo>
                      <a:pt x="42" y="601"/>
                    </a:lnTo>
                    <a:lnTo>
                      <a:pt x="38" y="603"/>
                    </a:lnTo>
                    <a:lnTo>
                      <a:pt x="35" y="605"/>
                    </a:lnTo>
                    <a:lnTo>
                      <a:pt x="31" y="605"/>
                    </a:lnTo>
                    <a:lnTo>
                      <a:pt x="29" y="607"/>
                    </a:lnTo>
                    <a:lnTo>
                      <a:pt x="25" y="609"/>
                    </a:lnTo>
                    <a:lnTo>
                      <a:pt x="21" y="611"/>
                    </a:lnTo>
                    <a:lnTo>
                      <a:pt x="19" y="613"/>
                    </a:lnTo>
                    <a:lnTo>
                      <a:pt x="15" y="614"/>
                    </a:lnTo>
                    <a:lnTo>
                      <a:pt x="13" y="616"/>
                    </a:lnTo>
                    <a:lnTo>
                      <a:pt x="11" y="618"/>
                    </a:lnTo>
                    <a:lnTo>
                      <a:pt x="10" y="620"/>
                    </a:lnTo>
                    <a:lnTo>
                      <a:pt x="8" y="622"/>
                    </a:lnTo>
                    <a:lnTo>
                      <a:pt x="6" y="624"/>
                    </a:lnTo>
                    <a:lnTo>
                      <a:pt x="4" y="626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0" y="622"/>
                    </a:lnTo>
                    <a:lnTo>
                      <a:pt x="0" y="620"/>
                    </a:lnTo>
                    <a:lnTo>
                      <a:pt x="2" y="618"/>
                    </a:lnTo>
                    <a:lnTo>
                      <a:pt x="2" y="616"/>
                    </a:lnTo>
                    <a:lnTo>
                      <a:pt x="2" y="613"/>
                    </a:lnTo>
                    <a:lnTo>
                      <a:pt x="2" y="609"/>
                    </a:lnTo>
                    <a:lnTo>
                      <a:pt x="2" y="605"/>
                    </a:lnTo>
                    <a:lnTo>
                      <a:pt x="4" y="601"/>
                    </a:lnTo>
                    <a:lnTo>
                      <a:pt x="4" y="597"/>
                    </a:lnTo>
                    <a:lnTo>
                      <a:pt x="4" y="593"/>
                    </a:lnTo>
                    <a:lnTo>
                      <a:pt x="6" y="588"/>
                    </a:lnTo>
                    <a:lnTo>
                      <a:pt x="6" y="582"/>
                    </a:lnTo>
                    <a:lnTo>
                      <a:pt x="6" y="576"/>
                    </a:lnTo>
                    <a:lnTo>
                      <a:pt x="8" y="570"/>
                    </a:lnTo>
                    <a:lnTo>
                      <a:pt x="8" y="565"/>
                    </a:lnTo>
                    <a:lnTo>
                      <a:pt x="8" y="559"/>
                    </a:lnTo>
                    <a:lnTo>
                      <a:pt x="10" y="551"/>
                    </a:lnTo>
                    <a:lnTo>
                      <a:pt x="10" y="545"/>
                    </a:lnTo>
                    <a:lnTo>
                      <a:pt x="10" y="538"/>
                    </a:lnTo>
                    <a:lnTo>
                      <a:pt x="11" y="530"/>
                    </a:lnTo>
                    <a:lnTo>
                      <a:pt x="11" y="522"/>
                    </a:lnTo>
                    <a:lnTo>
                      <a:pt x="11" y="515"/>
                    </a:lnTo>
                    <a:lnTo>
                      <a:pt x="11" y="507"/>
                    </a:lnTo>
                    <a:lnTo>
                      <a:pt x="11" y="499"/>
                    </a:lnTo>
                    <a:lnTo>
                      <a:pt x="11" y="492"/>
                    </a:lnTo>
                    <a:lnTo>
                      <a:pt x="11" y="482"/>
                    </a:lnTo>
                    <a:lnTo>
                      <a:pt x="11" y="474"/>
                    </a:lnTo>
                    <a:lnTo>
                      <a:pt x="11" y="467"/>
                    </a:lnTo>
                    <a:lnTo>
                      <a:pt x="11" y="459"/>
                    </a:lnTo>
                    <a:lnTo>
                      <a:pt x="11" y="451"/>
                    </a:lnTo>
                    <a:lnTo>
                      <a:pt x="11" y="444"/>
                    </a:lnTo>
                    <a:lnTo>
                      <a:pt x="11" y="438"/>
                    </a:lnTo>
                    <a:lnTo>
                      <a:pt x="11" y="430"/>
                    </a:lnTo>
                    <a:lnTo>
                      <a:pt x="10" y="422"/>
                    </a:lnTo>
                    <a:lnTo>
                      <a:pt x="10" y="417"/>
                    </a:lnTo>
                    <a:lnTo>
                      <a:pt x="10" y="411"/>
                    </a:lnTo>
                    <a:lnTo>
                      <a:pt x="10" y="403"/>
                    </a:lnTo>
                    <a:lnTo>
                      <a:pt x="10" y="397"/>
                    </a:lnTo>
                    <a:lnTo>
                      <a:pt x="10" y="392"/>
                    </a:lnTo>
                    <a:lnTo>
                      <a:pt x="10" y="386"/>
                    </a:lnTo>
                    <a:lnTo>
                      <a:pt x="10" y="380"/>
                    </a:lnTo>
                    <a:lnTo>
                      <a:pt x="8" y="376"/>
                    </a:lnTo>
                    <a:lnTo>
                      <a:pt x="8" y="371"/>
                    </a:lnTo>
                    <a:lnTo>
                      <a:pt x="8" y="365"/>
                    </a:lnTo>
                    <a:lnTo>
                      <a:pt x="8" y="361"/>
                    </a:lnTo>
                    <a:lnTo>
                      <a:pt x="8" y="355"/>
                    </a:lnTo>
                    <a:lnTo>
                      <a:pt x="8" y="351"/>
                    </a:lnTo>
                    <a:lnTo>
                      <a:pt x="8" y="346"/>
                    </a:lnTo>
                    <a:lnTo>
                      <a:pt x="8" y="342"/>
                    </a:lnTo>
                    <a:lnTo>
                      <a:pt x="10" y="336"/>
                    </a:lnTo>
                    <a:lnTo>
                      <a:pt x="10" y="332"/>
                    </a:lnTo>
                    <a:lnTo>
                      <a:pt x="10" y="328"/>
                    </a:lnTo>
                    <a:lnTo>
                      <a:pt x="10" y="325"/>
                    </a:lnTo>
                    <a:lnTo>
                      <a:pt x="11" y="321"/>
                    </a:lnTo>
                    <a:lnTo>
                      <a:pt x="11" y="317"/>
                    </a:lnTo>
                    <a:lnTo>
                      <a:pt x="11" y="311"/>
                    </a:lnTo>
                    <a:lnTo>
                      <a:pt x="13" y="307"/>
                    </a:lnTo>
                    <a:lnTo>
                      <a:pt x="13" y="305"/>
                    </a:lnTo>
                    <a:lnTo>
                      <a:pt x="15" y="303"/>
                    </a:lnTo>
                    <a:lnTo>
                      <a:pt x="15" y="301"/>
                    </a:lnTo>
                    <a:lnTo>
                      <a:pt x="17" y="300"/>
                    </a:lnTo>
                    <a:lnTo>
                      <a:pt x="17" y="298"/>
                    </a:lnTo>
                    <a:lnTo>
                      <a:pt x="19" y="296"/>
                    </a:lnTo>
                    <a:lnTo>
                      <a:pt x="19" y="294"/>
                    </a:lnTo>
                    <a:lnTo>
                      <a:pt x="21" y="290"/>
                    </a:lnTo>
                    <a:lnTo>
                      <a:pt x="21" y="288"/>
                    </a:lnTo>
                    <a:lnTo>
                      <a:pt x="23" y="286"/>
                    </a:lnTo>
                    <a:lnTo>
                      <a:pt x="25" y="284"/>
                    </a:lnTo>
                    <a:lnTo>
                      <a:pt x="27" y="280"/>
                    </a:lnTo>
                    <a:lnTo>
                      <a:pt x="27" y="278"/>
                    </a:lnTo>
                    <a:lnTo>
                      <a:pt x="29" y="277"/>
                    </a:lnTo>
                    <a:lnTo>
                      <a:pt x="31" y="273"/>
                    </a:lnTo>
                    <a:lnTo>
                      <a:pt x="33" y="271"/>
                    </a:lnTo>
                    <a:lnTo>
                      <a:pt x="35" y="269"/>
                    </a:lnTo>
                    <a:lnTo>
                      <a:pt x="36" y="267"/>
                    </a:lnTo>
                    <a:lnTo>
                      <a:pt x="38" y="265"/>
                    </a:lnTo>
                    <a:lnTo>
                      <a:pt x="38" y="263"/>
                    </a:lnTo>
                    <a:lnTo>
                      <a:pt x="40" y="263"/>
                    </a:lnTo>
                    <a:lnTo>
                      <a:pt x="42" y="261"/>
                    </a:lnTo>
                    <a:lnTo>
                      <a:pt x="44" y="259"/>
                    </a:lnTo>
                    <a:lnTo>
                      <a:pt x="46" y="259"/>
                    </a:lnTo>
                    <a:lnTo>
                      <a:pt x="48" y="259"/>
                    </a:lnTo>
                    <a:lnTo>
                      <a:pt x="50" y="259"/>
                    </a:lnTo>
                    <a:lnTo>
                      <a:pt x="52" y="259"/>
                    </a:lnTo>
                    <a:lnTo>
                      <a:pt x="54" y="259"/>
                    </a:lnTo>
                    <a:lnTo>
                      <a:pt x="56" y="259"/>
                    </a:lnTo>
                    <a:lnTo>
                      <a:pt x="58" y="261"/>
                    </a:lnTo>
                    <a:lnTo>
                      <a:pt x="59" y="263"/>
                    </a:lnTo>
                    <a:lnTo>
                      <a:pt x="61" y="265"/>
                    </a:lnTo>
                    <a:lnTo>
                      <a:pt x="63" y="267"/>
                    </a:lnTo>
                    <a:lnTo>
                      <a:pt x="65" y="269"/>
                    </a:lnTo>
                    <a:lnTo>
                      <a:pt x="65" y="271"/>
                    </a:lnTo>
                    <a:lnTo>
                      <a:pt x="67" y="273"/>
                    </a:lnTo>
                    <a:lnTo>
                      <a:pt x="67" y="275"/>
                    </a:lnTo>
                    <a:lnTo>
                      <a:pt x="69" y="277"/>
                    </a:lnTo>
                    <a:lnTo>
                      <a:pt x="69" y="278"/>
                    </a:lnTo>
                    <a:lnTo>
                      <a:pt x="69" y="280"/>
                    </a:lnTo>
                    <a:lnTo>
                      <a:pt x="69" y="282"/>
                    </a:lnTo>
                    <a:lnTo>
                      <a:pt x="71" y="282"/>
                    </a:lnTo>
                    <a:lnTo>
                      <a:pt x="71" y="284"/>
                    </a:lnTo>
                    <a:lnTo>
                      <a:pt x="71" y="286"/>
                    </a:lnTo>
                    <a:lnTo>
                      <a:pt x="71" y="288"/>
                    </a:lnTo>
                    <a:lnTo>
                      <a:pt x="71" y="290"/>
                    </a:lnTo>
                    <a:lnTo>
                      <a:pt x="71" y="292"/>
                    </a:lnTo>
                    <a:lnTo>
                      <a:pt x="71" y="294"/>
                    </a:lnTo>
                    <a:lnTo>
                      <a:pt x="71" y="296"/>
                    </a:lnTo>
                    <a:lnTo>
                      <a:pt x="71" y="298"/>
                    </a:lnTo>
                    <a:lnTo>
                      <a:pt x="71" y="300"/>
                    </a:lnTo>
                    <a:lnTo>
                      <a:pt x="71" y="301"/>
                    </a:lnTo>
                    <a:lnTo>
                      <a:pt x="73" y="301"/>
                    </a:lnTo>
                    <a:lnTo>
                      <a:pt x="73" y="303"/>
                    </a:lnTo>
                    <a:lnTo>
                      <a:pt x="73" y="305"/>
                    </a:lnTo>
                    <a:lnTo>
                      <a:pt x="75" y="307"/>
                    </a:lnTo>
                    <a:lnTo>
                      <a:pt x="75" y="309"/>
                    </a:lnTo>
                    <a:lnTo>
                      <a:pt x="77" y="311"/>
                    </a:lnTo>
                    <a:lnTo>
                      <a:pt x="77" y="313"/>
                    </a:lnTo>
                    <a:lnTo>
                      <a:pt x="79" y="313"/>
                    </a:lnTo>
                    <a:lnTo>
                      <a:pt x="79" y="315"/>
                    </a:lnTo>
                    <a:lnTo>
                      <a:pt x="81" y="315"/>
                    </a:lnTo>
                    <a:lnTo>
                      <a:pt x="81" y="317"/>
                    </a:lnTo>
                    <a:lnTo>
                      <a:pt x="82" y="317"/>
                    </a:lnTo>
                    <a:lnTo>
                      <a:pt x="82" y="319"/>
                    </a:lnTo>
                    <a:lnTo>
                      <a:pt x="84" y="319"/>
                    </a:lnTo>
                    <a:lnTo>
                      <a:pt x="84" y="321"/>
                    </a:lnTo>
                    <a:lnTo>
                      <a:pt x="86" y="321"/>
                    </a:lnTo>
                    <a:lnTo>
                      <a:pt x="86" y="323"/>
                    </a:lnTo>
                    <a:lnTo>
                      <a:pt x="88" y="323"/>
                    </a:lnTo>
                    <a:lnTo>
                      <a:pt x="90" y="323"/>
                    </a:lnTo>
                    <a:lnTo>
                      <a:pt x="92" y="321"/>
                    </a:lnTo>
                    <a:lnTo>
                      <a:pt x="94" y="319"/>
                    </a:lnTo>
                    <a:lnTo>
                      <a:pt x="94" y="317"/>
                    </a:lnTo>
                    <a:lnTo>
                      <a:pt x="96" y="317"/>
                    </a:lnTo>
                    <a:lnTo>
                      <a:pt x="96" y="315"/>
                    </a:lnTo>
                    <a:lnTo>
                      <a:pt x="98" y="313"/>
                    </a:lnTo>
                    <a:lnTo>
                      <a:pt x="100" y="309"/>
                    </a:lnTo>
                    <a:lnTo>
                      <a:pt x="100" y="307"/>
                    </a:lnTo>
                    <a:lnTo>
                      <a:pt x="102" y="305"/>
                    </a:lnTo>
                    <a:lnTo>
                      <a:pt x="104" y="303"/>
                    </a:lnTo>
                    <a:lnTo>
                      <a:pt x="104" y="300"/>
                    </a:lnTo>
                    <a:lnTo>
                      <a:pt x="106" y="298"/>
                    </a:lnTo>
                    <a:lnTo>
                      <a:pt x="107" y="294"/>
                    </a:lnTo>
                    <a:lnTo>
                      <a:pt x="109" y="292"/>
                    </a:lnTo>
                    <a:lnTo>
                      <a:pt x="111" y="288"/>
                    </a:lnTo>
                    <a:lnTo>
                      <a:pt x="113" y="286"/>
                    </a:lnTo>
                    <a:lnTo>
                      <a:pt x="115" y="282"/>
                    </a:lnTo>
                    <a:lnTo>
                      <a:pt x="117" y="280"/>
                    </a:lnTo>
                    <a:lnTo>
                      <a:pt x="121" y="277"/>
                    </a:lnTo>
                    <a:lnTo>
                      <a:pt x="123" y="273"/>
                    </a:lnTo>
                    <a:lnTo>
                      <a:pt x="125" y="271"/>
                    </a:lnTo>
                    <a:lnTo>
                      <a:pt x="129" y="267"/>
                    </a:lnTo>
                    <a:lnTo>
                      <a:pt x="130" y="265"/>
                    </a:lnTo>
                    <a:lnTo>
                      <a:pt x="134" y="261"/>
                    </a:lnTo>
                    <a:lnTo>
                      <a:pt x="138" y="259"/>
                    </a:lnTo>
                    <a:lnTo>
                      <a:pt x="142" y="255"/>
                    </a:lnTo>
                    <a:lnTo>
                      <a:pt x="144" y="253"/>
                    </a:lnTo>
                    <a:lnTo>
                      <a:pt x="148" y="252"/>
                    </a:lnTo>
                    <a:lnTo>
                      <a:pt x="150" y="250"/>
                    </a:lnTo>
                    <a:lnTo>
                      <a:pt x="153" y="248"/>
                    </a:lnTo>
                    <a:lnTo>
                      <a:pt x="155" y="246"/>
                    </a:lnTo>
                    <a:lnTo>
                      <a:pt x="159" y="244"/>
                    </a:lnTo>
                    <a:lnTo>
                      <a:pt x="161" y="242"/>
                    </a:lnTo>
                    <a:lnTo>
                      <a:pt x="163" y="242"/>
                    </a:lnTo>
                    <a:lnTo>
                      <a:pt x="167" y="240"/>
                    </a:lnTo>
                    <a:lnTo>
                      <a:pt x="169" y="238"/>
                    </a:lnTo>
                    <a:lnTo>
                      <a:pt x="171" y="236"/>
                    </a:lnTo>
                    <a:lnTo>
                      <a:pt x="175" y="236"/>
                    </a:lnTo>
                    <a:lnTo>
                      <a:pt x="177" y="234"/>
                    </a:lnTo>
                    <a:lnTo>
                      <a:pt x="178" y="234"/>
                    </a:lnTo>
                    <a:lnTo>
                      <a:pt x="180" y="232"/>
                    </a:lnTo>
                    <a:lnTo>
                      <a:pt x="182" y="232"/>
                    </a:lnTo>
                    <a:lnTo>
                      <a:pt x="184" y="230"/>
                    </a:lnTo>
                    <a:lnTo>
                      <a:pt x="186" y="230"/>
                    </a:lnTo>
                    <a:lnTo>
                      <a:pt x="188" y="230"/>
                    </a:lnTo>
                    <a:lnTo>
                      <a:pt x="188" y="228"/>
                    </a:lnTo>
                    <a:lnTo>
                      <a:pt x="190" y="228"/>
                    </a:lnTo>
                    <a:lnTo>
                      <a:pt x="192" y="228"/>
                    </a:lnTo>
                    <a:lnTo>
                      <a:pt x="194" y="230"/>
                    </a:lnTo>
                    <a:lnTo>
                      <a:pt x="194" y="232"/>
                    </a:lnTo>
                    <a:lnTo>
                      <a:pt x="194" y="234"/>
                    </a:lnTo>
                    <a:lnTo>
                      <a:pt x="192" y="236"/>
                    </a:lnTo>
                    <a:lnTo>
                      <a:pt x="192" y="238"/>
                    </a:lnTo>
                    <a:lnTo>
                      <a:pt x="190" y="240"/>
                    </a:lnTo>
                    <a:lnTo>
                      <a:pt x="190" y="242"/>
                    </a:lnTo>
                    <a:lnTo>
                      <a:pt x="188" y="244"/>
                    </a:lnTo>
                    <a:lnTo>
                      <a:pt x="186" y="246"/>
                    </a:lnTo>
                    <a:lnTo>
                      <a:pt x="186" y="248"/>
                    </a:lnTo>
                    <a:lnTo>
                      <a:pt x="184" y="250"/>
                    </a:lnTo>
                    <a:lnTo>
                      <a:pt x="182" y="252"/>
                    </a:lnTo>
                    <a:lnTo>
                      <a:pt x="182" y="253"/>
                    </a:lnTo>
                    <a:lnTo>
                      <a:pt x="180" y="255"/>
                    </a:lnTo>
                    <a:lnTo>
                      <a:pt x="180" y="257"/>
                    </a:lnTo>
                    <a:lnTo>
                      <a:pt x="178" y="259"/>
                    </a:lnTo>
                    <a:lnTo>
                      <a:pt x="177" y="261"/>
                    </a:lnTo>
                    <a:lnTo>
                      <a:pt x="177" y="263"/>
                    </a:lnTo>
                    <a:lnTo>
                      <a:pt x="175" y="265"/>
                    </a:lnTo>
                    <a:lnTo>
                      <a:pt x="175" y="267"/>
                    </a:lnTo>
                    <a:lnTo>
                      <a:pt x="173" y="269"/>
                    </a:lnTo>
                    <a:lnTo>
                      <a:pt x="173" y="271"/>
                    </a:lnTo>
                    <a:lnTo>
                      <a:pt x="171" y="273"/>
                    </a:lnTo>
                    <a:lnTo>
                      <a:pt x="171" y="275"/>
                    </a:lnTo>
                    <a:lnTo>
                      <a:pt x="169" y="277"/>
                    </a:lnTo>
                    <a:lnTo>
                      <a:pt x="169" y="278"/>
                    </a:lnTo>
                    <a:lnTo>
                      <a:pt x="167" y="280"/>
                    </a:lnTo>
                    <a:lnTo>
                      <a:pt x="167" y="282"/>
                    </a:lnTo>
                    <a:lnTo>
                      <a:pt x="167" y="284"/>
                    </a:lnTo>
                    <a:lnTo>
                      <a:pt x="167" y="286"/>
                    </a:lnTo>
                    <a:lnTo>
                      <a:pt x="165" y="288"/>
                    </a:lnTo>
                    <a:lnTo>
                      <a:pt x="165" y="290"/>
                    </a:lnTo>
                    <a:lnTo>
                      <a:pt x="165" y="292"/>
                    </a:lnTo>
                    <a:lnTo>
                      <a:pt x="165" y="294"/>
                    </a:lnTo>
                    <a:lnTo>
                      <a:pt x="165" y="296"/>
                    </a:lnTo>
                    <a:lnTo>
                      <a:pt x="165" y="298"/>
                    </a:lnTo>
                    <a:lnTo>
                      <a:pt x="167" y="300"/>
                    </a:lnTo>
                    <a:lnTo>
                      <a:pt x="167" y="301"/>
                    </a:lnTo>
                    <a:lnTo>
                      <a:pt x="169" y="301"/>
                    </a:lnTo>
                    <a:lnTo>
                      <a:pt x="169" y="303"/>
                    </a:lnTo>
                    <a:lnTo>
                      <a:pt x="171" y="303"/>
                    </a:lnTo>
                    <a:lnTo>
                      <a:pt x="173" y="303"/>
                    </a:lnTo>
                    <a:lnTo>
                      <a:pt x="175" y="303"/>
                    </a:lnTo>
                    <a:lnTo>
                      <a:pt x="177" y="303"/>
                    </a:lnTo>
                    <a:lnTo>
                      <a:pt x="178" y="301"/>
                    </a:lnTo>
                    <a:lnTo>
                      <a:pt x="180" y="301"/>
                    </a:lnTo>
                    <a:lnTo>
                      <a:pt x="182" y="301"/>
                    </a:lnTo>
                    <a:lnTo>
                      <a:pt x="184" y="300"/>
                    </a:lnTo>
                    <a:lnTo>
                      <a:pt x="186" y="300"/>
                    </a:lnTo>
                    <a:lnTo>
                      <a:pt x="190" y="298"/>
                    </a:lnTo>
                    <a:lnTo>
                      <a:pt x="192" y="296"/>
                    </a:lnTo>
                    <a:lnTo>
                      <a:pt x="194" y="296"/>
                    </a:lnTo>
                    <a:lnTo>
                      <a:pt x="198" y="294"/>
                    </a:lnTo>
                    <a:lnTo>
                      <a:pt x="200" y="292"/>
                    </a:lnTo>
                    <a:lnTo>
                      <a:pt x="203" y="290"/>
                    </a:lnTo>
                    <a:lnTo>
                      <a:pt x="205" y="288"/>
                    </a:lnTo>
                    <a:lnTo>
                      <a:pt x="209" y="286"/>
                    </a:lnTo>
                    <a:lnTo>
                      <a:pt x="211" y="284"/>
                    </a:lnTo>
                    <a:lnTo>
                      <a:pt x="215" y="284"/>
                    </a:lnTo>
                    <a:lnTo>
                      <a:pt x="219" y="282"/>
                    </a:lnTo>
                    <a:lnTo>
                      <a:pt x="223" y="280"/>
                    </a:lnTo>
                    <a:lnTo>
                      <a:pt x="224" y="278"/>
                    </a:lnTo>
                    <a:lnTo>
                      <a:pt x="228" y="277"/>
                    </a:lnTo>
                    <a:lnTo>
                      <a:pt x="232" y="275"/>
                    </a:lnTo>
                    <a:lnTo>
                      <a:pt x="236" y="273"/>
                    </a:lnTo>
                    <a:lnTo>
                      <a:pt x="240" y="271"/>
                    </a:lnTo>
                    <a:lnTo>
                      <a:pt x="244" y="269"/>
                    </a:lnTo>
                    <a:lnTo>
                      <a:pt x="248" y="267"/>
                    </a:lnTo>
                    <a:lnTo>
                      <a:pt x="251" y="265"/>
                    </a:lnTo>
                    <a:lnTo>
                      <a:pt x="255" y="263"/>
                    </a:lnTo>
                    <a:lnTo>
                      <a:pt x="259" y="261"/>
                    </a:lnTo>
                    <a:lnTo>
                      <a:pt x="263" y="259"/>
                    </a:lnTo>
                    <a:lnTo>
                      <a:pt x="267" y="257"/>
                    </a:lnTo>
                    <a:lnTo>
                      <a:pt x="269" y="257"/>
                    </a:lnTo>
                    <a:lnTo>
                      <a:pt x="272" y="255"/>
                    </a:lnTo>
                    <a:lnTo>
                      <a:pt x="276" y="253"/>
                    </a:lnTo>
                    <a:lnTo>
                      <a:pt x="278" y="253"/>
                    </a:lnTo>
                    <a:lnTo>
                      <a:pt x="282" y="252"/>
                    </a:lnTo>
                    <a:lnTo>
                      <a:pt x="284" y="252"/>
                    </a:lnTo>
                    <a:lnTo>
                      <a:pt x="286" y="250"/>
                    </a:lnTo>
                    <a:lnTo>
                      <a:pt x="290" y="250"/>
                    </a:lnTo>
                    <a:lnTo>
                      <a:pt x="292" y="250"/>
                    </a:lnTo>
                    <a:lnTo>
                      <a:pt x="294" y="248"/>
                    </a:lnTo>
                    <a:lnTo>
                      <a:pt x="295" y="248"/>
                    </a:lnTo>
                    <a:lnTo>
                      <a:pt x="297" y="248"/>
                    </a:lnTo>
                    <a:lnTo>
                      <a:pt x="297" y="250"/>
                    </a:lnTo>
                    <a:lnTo>
                      <a:pt x="297" y="252"/>
                    </a:lnTo>
                    <a:lnTo>
                      <a:pt x="297" y="253"/>
                    </a:lnTo>
                    <a:lnTo>
                      <a:pt x="295" y="255"/>
                    </a:lnTo>
                    <a:lnTo>
                      <a:pt x="294" y="257"/>
                    </a:lnTo>
                    <a:lnTo>
                      <a:pt x="292" y="259"/>
                    </a:lnTo>
                    <a:lnTo>
                      <a:pt x="290" y="261"/>
                    </a:lnTo>
                    <a:lnTo>
                      <a:pt x="288" y="263"/>
                    </a:lnTo>
                    <a:lnTo>
                      <a:pt x="284" y="267"/>
                    </a:lnTo>
                    <a:lnTo>
                      <a:pt x="282" y="269"/>
                    </a:lnTo>
                    <a:lnTo>
                      <a:pt x="278" y="273"/>
                    </a:lnTo>
                    <a:lnTo>
                      <a:pt x="276" y="275"/>
                    </a:lnTo>
                    <a:lnTo>
                      <a:pt x="274" y="278"/>
                    </a:lnTo>
                    <a:lnTo>
                      <a:pt x="271" y="280"/>
                    </a:lnTo>
                    <a:lnTo>
                      <a:pt x="269" y="284"/>
                    </a:lnTo>
                    <a:lnTo>
                      <a:pt x="267" y="286"/>
                    </a:lnTo>
                    <a:lnTo>
                      <a:pt x="265" y="290"/>
                    </a:lnTo>
                    <a:lnTo>
                      <a:pt x="263" y="294"/>
                    </a:lnTo>
                    <a:lnTo>
                      <a:pt x="261" y="296"/>
                    </a:lnTo>
                    <a:lnTo>
                      <a:pt x="259" y="300"/>
                    </a:lnTo>
                    <a:lnTo>
                      <a:pt x="257" y="303"/>
                    </a:lnTo>
                    <a:lnTo>
                      <a:pt x="257" y="307"/>
                    </a:lnTo>
                    <a:lnTo>
                      <a:pt x="255" y="311"/>
                    </a:lnTo>
                    <a:lnTo>
                      <a:pt x="253" y="315"/>
                    </a:lnTo>
                    <a:lnTo>
                      <a:pt x="253" y="319"/>
                    </a:lnTo>
                    <a:lnTo>
                      <a:pt x="251" y="323"/>
                    </a:lnTo>
                    <a:lnTo>
                      <a:pt x="251" y="326"/>
                    </a:lnTo>
                    <a:lnTo>
                      <a:pt x="251" y="330"/>
                    </a:lnTo>
                    <a:lnTo>
                      <a:pt x="249" y="336"/>
                    </a:lnTo>
                    <a:lnTo>
                      <a:pt x="249" y="340"/>
                    </a:lnTo>
                    <a:lnTo>
                      <a:pt x="249" y="346"/>
                    </a:lnTo>
                    <a:lnTo>
                      <a:pt x="249" y="349"/>
                    </a:lnTo>
                    <a:lnTo>
                      <a:pt x="249" y="355"/>
                    </a:lnTo>
                    <a:lnTo>
                      <a:pt x="249" y="361"/>
                    </a:lnTo>
                    <a:lnTo>
                      <a:pt x="251" y="367"/>
                    </a:lnTo>
                    <a:lnTo>
                      <a:pt x="251" y="373"/>
                    </a:lnTo>
                    <a:lnTo>
                      <a:pt x="251" y="378"/>
                    </a:lnTo>
                    <a:lnTo>
                      <a:pt x="253" y="384"/>
                    </a:lnTo>
                    <a:lnTo>
                      <a:pt x="253" y="392"/>
                    </a:lnTo>
                    <a:lnTo>
                      <a:pt x="255" y="397"/>
                    </a:lnTo>
                    <a:lnTo>
                      <a:pt x="257" y="405"/>
                    </a:lnTo>
                    <a:lnTo>
                      <a:pt x="259" y="411"/>
                    </a:lnTo>
                    <a:lnTo>
                      <a:pt x="261" y="415"/>
                    </a:lnTo>
                    <a:lnTo>
                      <a:pt x="261" y="419"/>
                    </a:lnTo>
                    <a:lnTo>
                      <a:pt x="263" y="422"/>
                    </a:lnTo>
                    <a:lnTo>
                      <a:pt x="265" y="426"/>
                    </a:lnTo>
                    <a:lnTo>
                      <a:pt x="267" y="428"/>
                    </a:lnTo>
                    <a:lnTo>
                      <a:pt x="271" y="430"/>
                    </a:lnTo>
                    <a:lnTo>
                      <a:pt x="272" y="432"/>
                    </a:lnTo>
                    <a:lnTo>
                      <a:pt x="274" y="432"/>
                    </a:lnTo>
                    <a:lnTo>
                      <a:pt x="276" y="432"/>
                    </a:lnTo>
                    <a:lnTo>
                      <a:pt x="278" y="432"/>
                    </a:lnTo>
                    <a:lnTo>
                      <a:pt x="280" y="430"/>
                    </a:lnTo>
                    <a:lnTo>
                      <a:pt x="284" y="430"/>
                    </a:lnTo>
                    <a:lnTo>
                      <a:pt x="286" y="428"/>
                    </a:lnTo>
                    <a:lnTo>
                      <a:pt x="288" y="426"/>
                    </a:lnTo>
                    <a:lnTo>
                      <a:pt x="292" y="422"/>
                    </a:lnTo>
                    <a:lnTo>
                      <a:pt x="294" y="421"/>
                    </a:lnTo>
                    <a:lnTo>
                      <a:pt x="295" y="417"/>
                    </a:lnTo>
                    <a:lnTo>
                      <a:pt x="299" y="413"/>
                    </a:lnTo>
                    <a:lnTo>
                      <a:pt x="301" y="409"/>
                    </a:lnTo>
                    <a:lnTo>
                      <a:pt x="305" y="405"/>
                    </a:lnTo>
                    <a:lnTo>
                      <a:pt x="307" y="401"/>
                    </a:lnTo>
                    <a:lnTo>
                      <a:pt x="309" y="397"/>
                    </a:lnTo>
                    <a:lnTo>
                      <a:pt x="313" y="392"/>
                    </a:lnTo>
                    <a:lnTo>
                      <a:pt x="315" y="388"/>
                    </a:lnTo>
                    <a:lnTo>
                      <a:pt x="319" y="382"/>
                    </a:lnTo>
                    <a:lnTo>
                      <a:pt x="320" y="376"/>
                    </a:lnTo>
                    <a:lnTo>
                      <a:pt x="322" y="371"/>
                    </a:lnTo>
                    <a:lnTo>
                      <a:pt x="326" y="365"/>
                    </a:lnTo>
                    <a:lnTo>
                      <a:pt x="328" y="361"/>
                    </a:lnTo>
                    <a:lnTo>
                      <a:pt x="330" y="355"/>
                    </a:lnTo>
                    <a:lnTo>
                      <a:pt x="334" y="349"/>
                    </a:lnTo>
                    <a:lnTo>
                      <a:pt x="336" y="344"/>
                    </a:lnTo>
                    <a:lnTo>
                      <a:pt x="338" y="340"/>
                    </a:lnTo>
                    <a:lnTo>
                      <a:pt x="340" y="336"/>
                    </a:lnTo>
                    <a:lnTo>
                      <a:pt x="342" y="332"/>
                    </a:lnTo>
                    <a:lnTo>
                      <a:pt x="343" y="328"/>
                    </a:lnTo>
                    <a:lnTo>
                      <a:pt x="345" y="325"/>
                    </a:lnTo>
                    <a:lnTo>
                      <a:pt x="347" y="321"/>
                    </a:lnTo>
                    <a:lnTo>
                      <a:pt x="349" y="317"/>
                    </a:lnTo>
                    <a:lnTo>
                      <a:pt x="351" y="315"/>
                    </a:lnTo>
                    <a:lnTo>
                      <a:pt x="353" y="311"/>
                    </a:lnTo>
                    <a:lnTo>
                      <a:pt x="355" y="309"/>
                    </a:lnTo>
                    <a:lnTo>
                      <a:pt x="357" y="307"/>
                    </a:lnTo>
                    <a:lnTo>
                      <a:pt x="357" y="305"/>
                    </a:lnTo>
                    <a:lnTo>
                      <a:pt x="359" y="303"/>
                    </a:lnTo>
                    <a:lnTo>
                      <a:pt x="361" y="301"/>
                    </a:lnTo>
                    <a:lnTo>
                      <a:pt x="363" y="300"/>
                    </a:lnTo>
                    <a:lnTo>
                      <a:pt x="365" y="298"/>
                    </a:lnTo>
                    <a:lnTo>
                      <a:pt x="366" y="296"/>
                    </a:lnTo>
                    <a:lnTo>
                      <a:pt x="368" y="296"/>
                    </a:lnTo>
                    <a:lnTo>
                      <a:pt x="370" y="294"/>
                    </a:lnTo>
                    <a:lnTo>
                      <a:pt x="372" y="294"/>
                    </a:lnTo>
                    <a:lnTo>
                      <a:pt x="374" y="294"/>
                    </a:lnTo>
                    <a:lnTo>
                      <a:pt x="376" y="296"/>
                    </a:lnTo>
                    <a:lnTo>
                      <a:pt x="378" y="296"/>
                    </a:lnTo>
                    <a:lnTo>
                      <a:pt x="378" y="298"/>
                    </a:lnTo>
                    <a:lnTo>
                      <a:pt x="378" y="300"/>
                    </a:lnTo>
                    <a:lnTo>
                      <a:pt x="378" y="301"/>
                    </a:lnTo>
                    <a:lnTo>
                      <a:pt x="378" y="303"/>
                    </a:lnTo>
                    <a:lnTo>
                      <a:pt x="378" y="305"/>
                    </a:lnTo>
                    <a:lnTo>
                      <a:pt x="378" y="307"/>
                    </a:lnTo>
                    <a:lnTo>
                      <a:pt x="378" y="309"/>
                    </a:lnTo>
                    <a:lnTo>
                      <a:pt x="378" y="311"/>
                    </a:lnTo>
                    <a:lnTo>
                      <a:pt x="378" y="313"/>
                    </a:lnTo>
                    <a:lnTo>
                      <a:pt x="378" y="315"/>
                    </a:lnTo>
                    <a:lnTo>
                      <a:pt x="378" y="317"/>
                    </a:lnTo>
                    <a:lnTo>
                      <a:pt x="378" y="319"/>
                    </a:lnTo>
                    <a:lnTo>
                      <a:pt x="378" y="321"/>
                    </a:lnTo>
                    <a:lnTo>
                      <a:pt x="378" y="323"/>
                    </a:lnTo>
                    <a:lnTo>
                      <a:pt x="378" y="325"/>
                    </a:lnTo>
                    <a:lnTo>
                      <a:pt x="380" y="326"/>
                    </a:lnTo>
                    <a:lnTo>
                      <a:pt x="380" y="328"/>
                    </a:lnTo>
                    <a:lnTo>
                      <a:pt x="380" y="330"/>
                    </a:lnTo>
                    <a:lnTo>
                      <a:pt x="380" y="332"/>
                    </a:lnTo>
                    <a:lnTo>
                      <a:pt x="382" y="336"/>
                    </a:lnTo>
                    <a:lnTo>
                      <a:pt x="382" y="338"/>
                    </a:lnTo>
                    <a:lnTo>
                      <a:pt x="384" y="340"/>
                    </a:lnTo>
                    <a:lnTo>
                      <a:pt x="384" y="342"/>
                    </a:lnTo>
                    <a:lnTo>
                      <a:pt x="386" y="344"/>
                    </a:lnTo>
                    <a:lnTo>
                      <a:pt x="388" y="346"/>
                    </a:lnTo>
                    <a:lnTo>
                      <a:pt x="390" y="348"/>
                    </a:lnTo>
                    <a:lnTo>
                      <a:pt x="391" y="348"/>
                    </a:lnTo>
                    <a:lnTo>
                      <a:pt x="393" y="348"/>
                    </a:lnTo>
                    <a:lnTo>
                      <a:pt x="395" y="348"/>
                    </a:lnTo>
                    <a:lnTo>
                      <a:pt x="397" y="346"/>
                    </a:lnTo>
                    <a:lnTo>
                      <a:pt x="399" y="344"/>
                    </a:lnTo>
                    <a:lnTo>
                      <a:pt x="401" y="342"/>
                    </a:lnTo>
                    <a:lnTo>
                      <a:pt x="403" y="340"/>
                    </a:lnTo>
                    <a:lnTo>
                      <a:pt x="403" y="338"/>
                    </a:lnTo>
                    <a:lnTo>
                      <a:pt x="405" y="338"/>
                    </a:lnTo>
                    <a:lnTo>
                      <a:pt x="407" y="336"/>
                    </a:lnTo>
                    <a:lnTo>
                      <a:pt x="407" y="334"/>
                    </a:lnTo>
                    <a:lnTo>
                      <a:pt x="409" y="332"/>
                    </a:lnTo>
                    <a:lnTo>
                      <a:pt x="411" y="330"/>
                    </a:lnTo>
                    <a:lnTo>
                      <a:pt x="411" y="328"/>
                    </a:lnTo>
                    <a:lnTo>
                      <a:pt x="413" y="326"/>
                    </a:lnTo>
                    <a:lnTo>
                      <a:pt x="414" y="326"/>
                    </a:lnTo>
                    <a:lnTo>
                      <a:pt x="414" y="325"/>
                    </a:lnTo>
                    <a:lnTo>
                      <a:pt x="416" y="323"/>
                    </a:lnTo>
                    <a:lnTo>
                      <a:pt x="418" y="323"/>
                    </a:lnTo>
                    <a:lnTo>
                      <a:pt x="420" y="321"/>
                    </a:lnTo>
                    <a:lnTo>
                      <a:pt x="422" y="321"/>
                    </a:lnTo>
                    <a:lnTo>
                      <a:pt x="424" y="319"/>
                    </a:lnTo>
                    <a:lnTo>
                      <a:pt x="426" y="319"/>
                    </a:lnTo>
                    <a:lnTo>
                      <a:pt x="428" y="319"/>
                    </a:lnTo>
                    <a:lnTo>
                      <a:pt x="428" y="317"/>
                    </a:lnTo>
                    <a:lnTo>
                      <a:pt x="430" y="317"/>
                    </a:lnTo>
                    <a:lnTo>
                      <a:pt x="430" y="319"/>
                    </a:lnTo>
                    <a:lnTo>
                      <a:pt x="432" y="319"/>
                    </a:lnTo>
                    <a:lnTo>
                      <a:pt x="432" y="321"/>
                    </a:lnTo>
                    <a:lnTo>
                      <a:pt x="432" y="323"/>
                    </a:lnTo>
                    <a:lnTo>
                      <a:pt x="430" y="325"/>
                    </a:lnTo>
                    <a:lnTo>
                      <a:pt x="430" y="326"/>
                    </a:lnTo>
                    <a:lnTo>
                      <a:pt x="430" y="328"/>
                    </a:lnTo>
                    <a:lnTo>
                      <a:pt x="430" y="330"/>
                    </a:lnTo>
                    <a:lnTo>
                      <a:pt x="428" y="332"/>
                    </a:lnTo>
                    <a:lnTo>
                      <a:pt x="428" y="334"/>
                    </a:lnTo>
                    <a:lnTo>
                      <a:pt x="428" y="336"/>
                    </a:lnTo>
                    <a:lnTo>
                      <a:pt x="428" y="338"/>
                    </a:lnTo>
                    <a:lnTo>
                      <a:pt x="426" y="342"/>
                    </a:lnTo>
                    <a:lnTo>
                      <a:pt x="426" y="344"/>
                    </a:lnTo>
                    <a:lnTo>
                      <a:pt x="426" y="346"/>
                    </a:lnTo>
                    <a:lnTo>
                      <a:pt x="424" y="348"/>
                    </a:lnTo>
                    <a:lnTo>
                      <a:pt x="424" y="351"/>
                    </a:lnTo>
                    <a:lnTo>
                      <a:pt x="424" y="353"/>
                    </a:lnTo>
                    <a:lnTo>
                      <a:pt x="424" y="357"/>
                    </a:lnTo>
                    <a:lnTo>
                      <a:pt x="424" y="359"/>
                    </a:lnTo>
                    <a:lnTo>
                      <a:pt x="424" y="361"/>
                    </a:lnTo>
                    <a:lnTo>
                      <a:pt x="424" y="365"/>
                    </a:lnTo>
                    <a:lnTo>
                      <a:pt x="424" y="367"/>
                    </a:lnTo>
                    <a:lnTo>
                      <a:pt x="424" y="371"/>
                    </a:lnTo>
                    <a:lnTo>
                      <a:pt x="424" y="373"/>
                    </a:lnTo>
                    <a:lnTo>
                      <a:pt x="424" y="374"/>
                    </a:lnTo>
                    <a:lnTo>
                      <a:pt x="424" y="378"/>
                    </a:lnTo>
                    <a:lnTo>
                      <a:pt x="424" y="382"/>
                    </a:lnTo>
                    <a:lnTo>
                      <a:pt x="424" y="384"/>
                    </a:lnTo>
                    <a:lnTo>
                      <a:pt x="426" y="388"/>
                    </a:lnTo>
                    <a:lnTo>
                      <a:pt x="426" y="390"/>
                    </a:lnTo>
                    <a:lnTo>
                      <a:pt x="426" y="394"/>
                    </a:lnTo>
                    <a:lnTo>
                      <a:pt x="426" y="397"/>
                    </a:lnTo>
                    <a:lnTo>
                      <a:pt x="426" y="399"/>
                    </a:lnTo>
                    <a:lnTo>
                      <a:pt x="428" y="403"/>
                    </a:lnTo>
                    <a:lnTo>
                      <a:pt x="428" y="407"/>
                    </a:lnTo>
                    <a:lnTo>
                      <a:pt x="428" y="409"/>
                    </a:lnTo>
                    <a:lnTo>
                      <a:pt x="428" y="413"/>
                    </a:lnTo>
                    <a:lnTo>
                      <a:pt x="430" y="417"/>
                    </a:lnTo>
                    <a:lnTo>
                      <a:pt x="430" y="419"/>
                    </a:lnTo>
                    <a:lnTo>
                      <a:pt x="432" y="422"/>
                    </a:lnTo>
                    <a:lnTo>
                      <a:pt x="432" y="426"/>
                    </a:lnTo>
                    <a:lnTo>
                      <a:pt x="432" y="428"/>
                    </a:lnTo>
                    <a:lnTo>
                      <a:pt x="434" y="432"/>
                    </a:lnTo>
                    <a:lnTo>
                      <a:pt x="434" y="434"/>
                    </a:lnTo>
                    <a:lnTo>
                      <a:pt x="436" y="438"/>
                    </a:lnTo>
                    <a:lnTo>
                      <a:pt x="437" y="440"/>
                    </a:lnTo>
                    <a:lnTo>
                      <a:pt x="437" y="444"/>
                    </a:lnTo>
                    <a:lnTo>
                      <a:pt x="439" y="445"/>
                    </a:lnTo>
                    <a:lnTo>
                      <a:pt x="441" y="447"/>
                    </a:lnTo>
                    <a:lnTo>
                      <a:pt x="443" y="449"/>
                    </a:lnTo>
                    <a:lnTo>
                      <a:pt x="443" y="453"/>
                    </a:lnTo>
                    <a:lnTo>
                      <a:pt x="445" y="455"/>
                    </a:lnTo>
                    <a:lnTo>
                      <a:pt x="447" y="457"/>
                    </a:lnTo>
                    <a:lnTo>
                      <a:pt x="449" y="457"/>
                    </a:lnTo>
                    <a:lnTo>
                      <a:pt x="451" y="459"/>
                    </a:lnTo>
                    <a:lnTo>
                      <a:pt x="455" y="461"/>
                    </a:lnTo>
                    <a:lnTo>
                      <a:pt x="457" y="461"/>
                    </a:lnTo>
                    <a:lnTo>
                      <a:pt x="459" y="461"/>
                    </a:lnTo>
                    <a:lnTo>
                      <a:pt x="461" y="461"/>
                    </a:lnTo>
                    <a:lnTo>
                      <a:pt x="462" y="459"/>
                    </a:lnTo>
                    <a:lnTo>
                      <a:pt x="464" y="459"/>
                    </a:lnTo>
                    <a:lnTo>
                      <a:pt x="466" y="457"/>
                    </a:lnTo>
                    <a:lnTo>
                      <a:pt x="466" y="453"/>
                    </a:lnTo>
                    <a:lnTo>
                      <a:pt x="468" y="451"/>
                    </a:lnTo>
                    <a:lnTo>
                      <a:pt x="470" y="449"/>
                    </a:lnTo>
                    <a:lnTo>
                      <a:pt x="470" y="447"/>
                    </a:lnTo>
                    <a:lnTo>
                      <a:pt x="472" y="444"/>
                    </a:lnTo>
                    <a:lnTo>
                      <a:pt x="472" y="442"/>
                    </a:lnTo>
                    <a:lnTo>
                      <a:pt x="474" y="438"/>
                    </a:lnTo>
                    <a:lnTo>
                      <a:pt x="474" y="434"/>
                    </a:lnTo>
                    <a:lnTo>
                      <a:pt x="476" y="432"/>
                    </a:lnTo>
                    <a:lnTo>
                      <a:pt x="476" y="428"/>
                    </a:lnTo>
                    <a:lnTo>
                      <a:pt x="478" y="426"/>
                    </a:lnTo>
                    <a:lnTo>
                      <a:pt x="478" y="424"/>
                    </a:lnTo>
                    <a:lnTo>
                      <a:pt x="480" y="421"/>
                    </a:lnTo>
                    <a:lnTo>
                      <a:pt x="480" y="419"/>
                    </a:lnTo>
                    <a:lnTo>
                      <a:pt x="482" y="417"/>
                    </a:lnTo>
                    <a:lnTo>
                      <a:pt x="484" y="415"/>
                    </a:lnTo>
                    <a:lnTo>
                      <a:pt x="485" y="413"/>
                    </a:lnTo>
                    <a:lnTo>
                      <a:pt x="485" y="415"/>
                    </a:lnTo>
                    <a:lnTo>
                      <a:pt x="487" y="415"/>
                    </a:lnTo>
                    <a:lnTo>
                      <a:pt x="489" y="417"/>
                    </a:lnTo>
                    <a:lnTo>
                      <a:pt x="489" y="419"/>
                    </a:lnTo>
                    <a:lnTo>
                      <a:pt x="491" y="421"/>
                    </a:lnTo>
                    <a:lnTo>
                      <a:pt x="493" y="422"/>
                    </a:lnTo>
                    <a:lnTo>
                      <a:pt x="493" y="424"/>
                    </a:lnTo>
                    <a:lnTo>
                      <a:pt x="495" y="426"/>
                    </a:lnTo>
                    <a:lnTo>
                      <a:pt x="497" y="428"/>
                    </a:lnTo>
                    <a:lnTo>
                      <a:pt x="499" y="430"/>
                    </a:lnTo>
                    <a:lnTo>
                      <a:pt x="501" y="430"/>
                    </a:lnTo>
                    <a:lnTo>
                      <a:pt x="503" y="432"/>
                    </a:lnTo>
                    <a:lnTo>
                      <a:pt x="505" y="430"/>
                    </a:lnTo>
                    <a:lnTo>
                      <a:pt x="507" y="430"/>
                    </a:lnTo>
                    <a:lnTo>
                      <a:pt x="508" y="430"/>
                    </a:lnTo>
                    <a:lnTo>
                      <a:pt x="510" y="428"/>
                    </a:lnTo>
                    <a:lnTo>
                      <a:pt x="512" y="428"/>
                    </a:lnTo>
                    <a:lnTo>
                      <a:pt x="514" y="426"/>
                    </a:lnTo>
                    <a:lnTo>
                      <a:pt x="516" y="424"/>
                    </a:lnTo>
                    <a:lnTo>
                      <a:pt x="518" y="422"/>
                    </a:lnTo>
                    <a:lnTo>
                      <a:pt x="520" y="421"/>
                    </a:lnTo>
                    <a:lnTo>
                      <a:pt x="522" y="419"/>
                    </a:lnTo>
                    <a:lnTo>
                      <a:pt x="522" y="415"/>
                    </a:lnTo>
                    <a:lnTo>
                      <a:pt x="524" y="413"/>
                    </a:lnTo>
                    <a:lnTo>
                      <a:pt x="526" y="409"/>
                    </a:lnTo>
                    <a:lnTo>
                      <a:pt x="528" y="407"/>
                    </a:lnTo>
                    <a:lnTo>
                      <a:pt x="530" y="403"/>
                    </a:lnTo>
                    <a:lnTo>
                      <a:pt x="532" y="401"/>
                    </a:lnTo>
                    <a:lnTo>
                      <a:pt x="533" y="397"/>
                    </a:lnTo>
                    <a:lnTo>
                      <a:pt x="533" y="394"/>
                    </a:lnTo>
                    <a:lnTo>
                      <a:pt x="535" y="390"/>
                    </a:lnTo>
                    <a:lnTo>
                      <a:pt x="537" y="386"/>
                    </a:lnTo>
                    <a:lnTo>
                      <a:pt x="537" y="384"/>
                    </a:lnTo>
                    <a:lnTo>
                      <a:pt x="539" y="380"/>
                    </a:lnTo>
                    <a:lnTo>
                      <a:pt x="539" y="376"/>
                    </a:lnTo>
                    <a:lnTo>
                      <a:pt x="541" y="373"/>
                    </a:lnTo>
                    <a:lnTo>
                      <a:pt x="541" y="369"/>
                    </a:lnTo>
                    <a:lnTo>
                      <a:pt x="543" y="367"/>
                    </a:lnTo>
                    <a:lnTo>
                      <a:pt x="545" y="363"/>
                    </a:lnTo>
                    <a:lnTo>
                      <a:pt x="545" y="361"/>
                    </a:lnTo>
                    <a:lnTo>
                      <a:pt x="547" y="359"/>
                    </a:lnTo>
                    <a:lnTo>
                      <a:pt x="547" y="357"/>
                    </a:lnTo>
                    <a:lnTo>
                      <a:pt x="549" y="355"/>
                    </a:lnTo>
                    <a:lnTo>
                      <a:pt x="549" y="353"/>
                    </a:lnTo>
                    <a:lnTo>
                      <a:pt x="551" y="353"/>
                    </a:lnTo>
                    <a:lnTo>
                      <a:pt x="553" y="351"/>
                    </a:lnTo>
                    <a:lnTo>
                      <a:pt x="555" y="351"/>
                    </a:lnTo>
                    <a:lnTo>
                      <a:pt x="556" y="351"/>
                    </a:lnTo>
                    <a:lnTo>
                      <a:pt x="558" y="351"/>
                    </a:lnTo>
                    <a:lnTo>
                      <a:pt x="560" y="351"/>
                    </a:lnTo>
                    <a:lnTo>
                      <a:pt x="562" y="353"/>
                    </a:lnTo>
                    <a:lnTo>
                      <a:pt x="564" y="355"/>
                    </a:lnTo>
                    <a:lnTo>
                      <a:pt x="564" y="357"/>
                    </a:lnTo>
                    <a:lnTo>
                      <a:pt x="566" y="359"/>
                    </a:lnTo>
                    <a:lnTo>
                      <a:pt x="568" y="361"/>
                    </a:lnTo>
                    <a:lnTo>
                      <a:pt x="570" y="363"/>
                    </a:lnTo>
                    <a:lnTo>
                      <a:pt x="570" y="365"/>
                    </a:lnTo>
                    <a:lnTo>
                      <a:pt x="572" y="369"/>
                    </a:lnTo>
                    <a:lnTo>
                      <a:pt x="572" y="371"/>
                    </a:lnTo>
                    <a:lnTo>
                      <a:pt x="572" y="373"/>
                    </a:lnTo>
                    <a:lnTo>
                      <a:pt x="574" y="374"/>
                    </a:lnTo>
                    <a:lnTo>
                      <a:pt x="574" y="378"/>
                    </a:lnTo>
                    <a:lnTo>
                      <a:pt x="576" y="380"/>
                    </a:lnTo>
                    <a:lnTo>
                      <a:pt x="576" y="382"/>
                    </a:lnTo>
                    <a:lnTo>
                      <a:pt x="578" y="386"/>
                    </a:lnTo>
                    <a:lnTo>
                      <a:pt x="578" y="390"/>
                    </a:lnTo>
                    <a:lnTo>
                      <a:pt x="579" y="392"/>
                    </a:lnTo>
                    <a:lnTo>
                      <a:pt x="581" y="396"/>
                    </a:lnTo>
                    <a:lnTo>
                      <a:pt x="583" y="399"/>
                    </a:lnTo>
                    <a:lnTo>
                      <a:pt x="585" y="403"/>
                    </a:lnTo>
                    <a:lnTo>
                      <a:pt x="587" y="409"/>
                    </a:lnTo>
                    <a:lnTo>
                      <a:pt x="591" y="413"/>
                    </a:lnTo>
                    <a:lnTo>
                      <a:pt x="593" y="417"/>
                    </a:lnTo>
                    <a:lnTo>
                      <a:pt x="595" y="421"/>
                    </a:lnTo>
                    <a:lnTo>
                      <a:pt x="599" y="426"/>
                    </a:lnTo>
                    <a:lnTo>
                      <a:pt x="601" y="430"/>
                    </a:lnTo>
                    <a:lnTo>
                      <a:pt x="603" y="436"/>
                    </a:lnTo>
                    <a:lnTo>
                      <a:pt x="606" y="440"/>
                    </a:lnTo>
                    <a:lnTo>
                      <a:pt x="608" y="445"/>
                    </a:lnTo>
                    <a:lnTo>
                      <a:pt x="612" y="449"/>
                    </a:lnTo>
                    <a:lnTo>
                      <a:pt x="614" y="455"/>
                    </a:lnTo>
                    <a:lnTo>
                      <a:pt x="618" y="459"/>
                    </a:lnTo>
                    <a:lnTo>
                      <a:pt x="620" y="465"/>
                    </a:lnTo>
                    <a:lnTo>
                      <a:pt x="624" y="469"/>
                    </a:lnTo>
                    <a:lnTo>
                      <a:pt x="626" y="472"/>
                    </a:lnTo>
                    <a:lnTo>
                      <a:pt x="627" y="478"/>
                    </a:lnTo>
                    <a:lnTo>
                      <a:pt x="631" y="482"/>
                    </a:lnTo>
                    <a:lnTo>
                      <a:pt x="633" y="486"/>
                    </a:lnTo>
                    <a:lnTo>
                      <a:pt x="635" y="492"/>
                    </a:lnTo>
                    <a:lnTo>
                      <a:pt x="637" y="495"/>
                    </a:lnTo>
                    <a:lnTo>
                      <a:pt x="639" y="499"/>
                    </a:lnTo>
                    <a:lnTo>
                      <a:pt x="641" y="503"/>
                    </a:lnTo>
                    <a:lnTo>
                      <a:pt x="643" y="505"/>
                    </a:lnTo>
                    <a:lnTo>
                      <a:pt x="643" y="509"/>
                    </a:lnTo>
                    <a:lnTo>
                      <a:pt x="645" y="513"/>
                    </a:lnTo>
                    <a:lnTo>
                      <a:pt x="647" y="515"/>
                    </a:lnTo>
                    <a:lnTo>
                      <a:pt x="647" y="517"/>
                    </a:lnTo>
                    <a:lnTo>
                      <a:pt x="649" y="518"/>
                    </a:lnTo>
                    <a:lnTo>
                      <a:pt x="649" y="520"/>
                    </a:lnTo>
                    <a:lnTo>
                      <a:pt x="650" y="522"/>
                    </a:lnTo>
                    <a:lnTo>
                      <a:pt x="652" y="524"/>
                    </a:lnTo>
                    <a:lnTo>
                      <a:pt x="654" y="524"/>
                    </a:lnTo>
                    <a:lnTo>
                      <a:pt x="656" y="524"/>
                    </a:lnTo>
                    <a:lnTo>
                      <a:pt x="658" y="524"/>
                    </a:lnTo>
                    <a:lnTo>
                      <a:pt x="660" y="524"/>
                    </a:lnTo>
                    <a:lnTo>
                      <a:pt x="662" y="522"/>
                    </a:lnTo>
                    <a:lnTo>
                      <a:pt x="664" y="522"/>
                    </a:lnTo>
                    <a:lnTo>
                      <a:pt x="666" y="520"/>
                    </a:lnTo>
                    <a:lnTo>
                      <a:pt x="666" y="518"/>
                    </a:lnTo>
                    <a:lnTo>
                      <a:pt x="668" y="517"/>
                    </a:lnTo>
                    <a:lnTo>
                      <a:pt x="670" y="515"/>
                    </a:lnTo>
                    <a:lnTo>
                      <a:pt x="670" y="513"/>
                    </a:lnTo>
                    <a:lnTo>
                      <a:pt x="672" y="511"/>
                    </a:lnTo>
                    <a:lnTo>
                      <a:pt x="672" y="507"/>
                    </a:lnTo>
                    <a:lnTo>
                      <a:pt x="674" y="505"/>
                    </a:lnTo>
                    <a:lnTo>
                      <a:pt x="674" y="501"/>
                    </a:lnTo>
                    <a:lnTo>
                      <a:pt x="674" y="499"/>
                    </a:lnTo>
                    <a:lnTo>
                      <a:pt x="675" y="495"/>
                    </a:lnTo>
                    <a:lnTo>
                      <a:pt x="675" y="492"/>
                    </a:lnTo>
                    <a:lnTo>
                      <a:pt x="675" y="488"/>
                    </a:lnTo>
                    <a:lnTo>
                      <a:pt x="675" y="484"/>
                    </a:lnTo>
                    <a:lnTo>
                      <a:pt x="675" y="480"/>
                    </a:lnTo>
                    <a:lnTo>
                      <a:pt x="675" y="474"/>
                    </a:lnTo>
                    <a:lnTo>
                      <a:pt x="674" y="470"/>
                    </a:lnTo>
                    <a:lnTo>
                      <a:pt x="674" y="467"/>
                    </a:lnTo>
                    <a:lnTo>
                      <a:pt x="674" y="463"/>
                    </a:lnTo>
                    <a:lnTo>
                      <a:pt x="672" y="461"/>
                    </a:lnTo>
                    <a:lnTo>
                      <a:pt x="672" y="457"/>
                    </a:lnTo>
                    <a:lnTo>
                      <a:pt x="672" y="455"/>
                    </a:lnTo>
                    <a:lnTo>
                      <a:pt x="672" y="453"/>
                    </a:lnTo>
                    <a:lnTo>
                      <a:pt x="672" y="451"/>
                    </a:lnTo>
                    <a:lnTo>
                      <a:pt x="670" y="447"/>
                    </a:lnTo>
                    <a:lnTo>
                      <a:pt x="670" y="445"/>
                    </a:lnTo>
                    <a:lnTo>
                      <a:pt x="670" y="444"/>
                    </a:lnTo>
                    <a:lnTo>
                      <a:pt x="670" y="442"/>
                    </a:lnTo>
                    <a:lnTo>
                      <a:pt x="668" y="438"/>
                    </a:lnTo>
                    <a:lnTo>
                      <a:pt x="668" y="436"/>
                    </a:lnTo>
                    <a:lnTo>
                      <a:pt x="668" y="434"/>
                    </a:lnTo>
                    <a:lnTo>
                      <a:pt x="668" y="432"/>
                    </a:lnTo>
                    <a:lnTo>
                      <a:pt x="668" y="428"/>
                    </a:lnTo>
                    <a:lnTo>
                      <a:pt x="666" y="426"/>
                    </a:lnTo>
                    <a:lnTo>
                      <a:pt x="666" y="424"/>
                    </a:lnTo>
                    <a:lnTo>
                      <a:pt x="666" y="422"/>
                    </a:lnTo>
                    <a:lnTo>
                      <a:pt x="666" y="421"/>
                    </a:lnTo>
                    <a:lnTo>
                      <a:pt x="664" y="417"/>
                    </a:lnTo>
                    <a:lnTo>
                      <a:pt x="664" y="415"/>
                    </a:lnTo>
                    <a:lnTo>
                      <a:pt x="664" y="413"/>
                    </a:lnTo>
                    <a:lnTo>
                      <a:pt x="664" y="409"/>
                    </a:lnTo>
                    <a:lnTo>
                      <a:pt x="662" y="407"/>
                    </a:lnTo>
                    <a:lnTo>
                      <a:pt x="662" y="403"/>
                    </a:lnTo>
                    <a:lnTo>
                      <a:pt x="662" y="401"/>
                    </a:lnTo>
                    <a:lnTo>
                      <a:pt x="660" y="399"/>
                    </a:lnTo>
                    <a:lnTo>
                      <a:pt x="660" y="396"/>
                    </a:lnTo>
                    <a:lnTo>
                      <a:pt x="660" y="392"/>
                    </a:lnTo>
                    <a:lnTo>
                      <a:pt x="658" y="390"/>
                    </a:lnTo>
                    <a:lnTo>
                      <a:pt x="658" y="386"/>
                    </a:lnTo>
                    <a:lnTo>
                      <a:pt x="658" y="382"/>
                    </a:lnTo>
                    <a:lnTo>
                      <a:pt x="658" y="380"/>
                    </a:lnTo>
                    <a:lnTo>
                      <a:pt x="658" y="378"/>
                    </a:lnTo>
                    <a:lnTo>
                      <a:pt x="658" y="376"/>
                    </a:lnTo>
                    <a:lnTo>
                      <a:pt x="660" y="376"/>
                    </a:lnTo>
                    <a:lnTo>
                      <a:pt x="660" y="374"/>
                    </a:lnTo>
                    <a:lnTo>
                      <a:pt x="660" y="373"/>
                    </a:lnTo>
                    <a:lnTo>
                      <a:pt x="662" y="371"/>
                    </a:lnTo>
                    <a:lnTo>
                      <a:pt x="664" y="371"/>
                    </a:lnTo>
                    <a:lnTo>
                      <a:pt x="664" y="373"/>
                    </a:lnTo>
                    <a:lnTo>
                      <a:pt x="666" y="373"/>
                    </a:lnTo>
                    <a:lnTo>
                      <a:pt x="666" y="374"/>
                    </a:lnTo>
                    <a:lnTo>
                      <a:pt x="668" y="376"/>
                    </a:lnTo>
                    <a:lnTo>
                      <a:pt x="668" y="378"/>
                    </a:lnTo>
                    <a:lnTo>
                      <a:pt x="670" y="380"/>
                    </a:lnTo>
                    <a:lnTo>
                      <a:pt x="670" y="382"/>
                    </a:lnTo>
                    <a:lnTo>
                      <a:pt x="670" y="386"/>
                    </a:lnTo>
                    <a:lnTo>
                      <a:pt x="672" y="390"/>
                    </a:lnTo>
                    <a:lnTo>
                      <a:pt x="672" y="394"/>
                    </a:lnTo>
                    <a:lnTo>
                      <a:pt x="674" y="397"/>
                    </a:lnTo>
                    <a:lnTo>
                      <a:pt x="674" y="403"/>
                    </a:lnTo>
                    <a:lnTo>
                      <a:pt x="675" y="407"/>
                    </a:lnTo>
                    <a:lnTo>
                      <a:pt x="677" y="413"/>
                    </a:lnTo>
                    <a:lnTo>
                      <a:pt x="677" y="421"/>
                    </a:lnTo>
                    <a:lnTo>
                      <a:pt x="679" y="426"/>
                    </a:lnTo>
                    <a:lnTo>
                      <a:pt x="681" y="432"/>
                    </a:lnTo>
                    <a:lnTo>
                      <a:pt x="683" y="440"/>
                    </a:lnTo>
                    <a:lnTo>
                      <a:pt x="685" y="447"/>
                    </a:lnTo>
                    <a:lnTo>
                      <a:pt x="687" y="455"/>
                    </a:lnTo>
                    <a:lnTo>
                      <a:pt x="689" y="463"/>
                    </a:lnTo>
                    <a:lnTo>
                      <a:pt x="691" y="470"/>
                    </a:lnTo>
                    <a:lnTo>
                      <a:pt x="695" y="478"/>
                    </a:lnTo>
                    <a:lnTo>
                      <a:pt x="697" y="486"/>
                    </a:lnTo>
                    <a:lnTo>
                      <a:pt x="698" y="493"/>
                    </a:lnTo>
                    <a:lnTo>
                      <a:pt x="702" y="501"/>
                    </a:lnTo>
                    <a:lnTo>
                      <a:pt x="704" y="509"/>
                    </a:lnTo>
                    <a:lnTo>
                      <a:pt x="708" y="518"/>
                    </a:lnTo>
                    <a:lnTo>
                      <a:pt x="712" y="526"/>
                    </a:lnTo>
                    <a:lnTo>
                      <a:pt x="716" y="534"/>
                    </a:lnTo>
                    <a:lnTo>
                      <a:pt x="720" y="541"/>
                    </a:lnTo>
                    <a:lnTo>
                      <a:pt x="723" y="549"/>
                    </a:lnTo>
                    <a:lnTo>
                      <a:pt x="727" y="557"/>
                    </a:lnTo>
                    <a:lnTo>
                      <a:pt x="731" y="563"/>
                    </a:lnTo>
                    <a:lnTo>
                      <a:pt x="735" y="570"/>
                    </a:lnTo>
                    <a:lnTo>
                      <a:pt x="741" y="576"/>
                    </a:lnTo>
                    <a:lnTo>
                      <a:pt x="744" y="584"/>
                    </a:lnTo>
                    <a:lnTo>
                      <a:pt x="750" y="589"/>
                    </a:lnTo>
                    <a:lnTo>
                      <a:pt x="756" y="595"/>
                    </a:lnTo>
                    <a:lnTo>
                      <a:pt x="758" y="597"/>
                    </a:lnTo>
                    <a:lnTo>
                      <a:pt x="760" y="599"/>
                    </a:lnTo>
                    <a:lnTo>
                      <a:pt x="762" y="599"/>
                    </a:lnTo>
                    <a:lnTo>
                      <a:pt x="762" y="601"/>
                    </a:lnTo>
                    <a:lnTo>
                      <a:pt x="764" y="601"/>
                    </a:lnTo>
                    <a:lnTo>
                      <a:pt x="764" y="603"/>
                    </a:lnTo>
                    <a:lnTo>
                      <a:pt x="766" y="603"/>
                    </a:lnTo>
                    <a:lnTo>
                      <a:pt x="768" y="605"/>
                    </a:lnTo>
                    <a:lnTo>
                      <a:pt x="769" y="605"/>
                    </a:lnTo>
                    <a:lnTo>
                      <a:pt x="769" y="607"/>
                    </a:lnTo>
                    <a:lnTo>
                      <a:pt x="771" y="607"/>
                    </a:lnTo>
                    <a:lnTo>
                      <a:pt x="773" y="607"/>
                    </a:lnTo>
                    <a:lnTo>
                      <a:pt x="775" y="607"/>
                    </a:lnTo>
                    <a:lnTo>
                      <a:pt x="777" y="607"/>
                    </a:lnTo>
                    <a:lnTo>
                      <a:pt x="779" y="605"/>
                    </a:lnTo>
                    <a:lnTo>
                      <a:pt x="781" y="603"/>
                    </a:lnTo>
                    <a:lnTo>
                      <a:pt x="783" y="601"/>
                    </a:lnTo>
                    <a:lnTo>
                      <a:pt x="783" y="599"/>
                    </a:lnTo>
                    <a:lnTo>
                      <a:pt x="785" y="597"/>
                    </a:lnTo>
                    <a:lnTo>
                      <a:pt x="785" y="595"/>
                    </a:lnTo>
                    <a:lnTo>
                      <a:pt x="785" y="591"/>
                    </a:lnTo>
                    <a:lnTo>
                      <a:pt x="787" y="588"/>
                    </a:lnTo>
                    <a:lnTo>
                      <a:pt x="787" y="584"/>
                    </a:lnTo>
                    <a:lnTo>
                      <a:pt x="787" y="580"/>
                    </a:lnTo>
                    <a:lnTo>
                      <a:pt x="787" y="574"/>
                    </a:lnTo>
                    <a:lnTo>
                      <a:pt x="787" y="568"/>
                    </a:lnTo>
                    <a:lnTo>
                      <a:pt x="787" y="563"/>
                    </a:lnTo>
                    <a:lnTo>
                      <a:pt x="787" y="557"/>
                    </a:lnTo>
                    <a:lnTo>
                      <a:pt x="785" y="549"/>
                    </a:lnTo>
                    <a:lnTo>
                      <a:pt x="783" y="541"/>
                    </a:lnTo>
                    <a:lnTo>
                      <a:pt x="783" y="536"/>
                    </a:lnTo>
                    <a:lnTo>
                      <a:pt x="781" y="528"/>
                    </a:lnTo>
                    <a:lnTo>
                      <a:pt x="779" y="520"/>
                    </a:lnTo>
                    <a:lnTo>
                      <a:pt x="777" y="511"/>
                    </a:lnTo>
                    <a:lnTo>
                      <a:pt x="775" y="503"/>
                    </a:lnTo>
                    <a:lnTo>
                      <a:pt x="771" y="495"/>
                    </a:lnTo>
                    <a:lnTo>
                      <a:pt x="769" y="488"/>
                    </a:lnTo>
                    <a:lnTo>
                      <a:pt x="768" y="478"/>
                    </a:lnTo>
                    <a:lnTo>
                      <a:pt x="764" y="470"/>
                    </a:lnTo>
                    <a:lnTo>
                      <a:pt x="762" y="463"/>
                    </a:lnTo>
                    <a:lnTo>
                      <a:pt x="758" y="453"/>
                    </a:lnTo>
                    <a:lnTo>
                      <a:pt x="756" y="445"/>
                    </a:lnTo>
                    <a:lnTo>
                      <a:pt x="752" y="438"/>
                    </a:lnTo>
                    <a:lnTo>
                      <a:pt x="750" y="430"/>
                    </a:lnTo>
                    <a:lnTo>
                      <a:pt x="746" y="422"/>
                    </a:lnTo>
                    <a:lnTo>
                      <a:pt x="743" y="415"/>
                    </a:lnTo>
                    <a:lnTo>
                      <a:pt x="741" y="407"/>
                    </a:lnTo>
                    <a:lnTo>
                      <a:pt x="737" y="399"/>
                    </a:lnTo>
                    <a:lnTo>
                      <a:pt x="735" y="394"/>
                    </a:lnTo>
                    <a:lnTo>
                      <a:pt x="731" y="386"/>
                    </a:lnTo>
                    <a:lnTo>
                      <a:pt x="729" y="380"/>
                    </a:lnTo>
                    <a:lnTo>
                      <a:pt x="725" y="374"/>
                    </a:lnTo>
                    <a:lnTo>
                      <a:pt x="723" y="369"/>
                    </a:lnTo>
                    <a:lnTo>
                      <a:pt x="720" y="365"/>
                    </a:lnTo>
                    <a:lnTo>
                      <a:pt x="718" y="359"/>
                    </a:lnTo>
                    <a:lnTo>
                      <a:pt x="716" y="355"/>
                    </a:lnTo>
                    <a:lnTo>
                      <a:pt x="714" y="351"/>
                    </a:lnTo>
                    <a:lnTo>
                      <a:pt x="708" y="346"/>
                    </a:lnTo>
                    <a:lnTo>
                      <a:pt x="704" y="340"/>
                    </a:lnTo>
                    <a:lnTo>
                      <a:pt x="700" y="334"/>
                    </a:lnTo>
                    <a:lnTo>
                      <a:pt x="698" y="328"/>
                    </a:lnTo>
                    <a:lnTo>
                      <a:pt x="695" y="325"/>
                    </a:lnTo>
                    <a:lnTo>
                      <a:pt x="691" y="319"/>
                    </a:lnTo>
                    <a:lnTo>
                      <a:pt x="689" y="315"/>
                    </a:lnTo>
                    <a:lnTo>
                      <a:pt x="687" y="311"/>
                    </a:lnTo>
                    <a:lnTo>
                      <a:pt x="685" y="307"/>
                    </a:lnTo>
                    <a:lnTo>
                      <a:pt x="683" y="303"/>
                    </a:lnTo>
                    <a:lnTo>
                      <a:pt x="681" y="301"/>
                    </a:lnTo>
                    <a:lnTo>
                      <a:pt x="681" y="300"/>
                    </a:lnTo>
                    <a:lnTo>
                      <a:pt x="679" y="296"/>
                    </a:lnTo>
                    <a:lnTo>
                      <a:pt x="679" y="294"/>
                    </a:lnTo>
                    <a:lnTo>
                      <a:pt x="679" y="292"/>
                    </a:lnTo>
                    <a:lnTo>
                      <a:pt x="681" y="290"/>
                    </a:lnTo>
                    <a:lnTo>
                      <a:pt x="683" y="292"/>
                    </a:lnTo>
                    <a:lnTo>
                      <a:pt x="685" y="292"/>
                    </a:lnTo>
                    <a:lnTo>
                      <a:pt x="687" y="292"/>
                    </a:lnTo>
                    <a:lnTo>
                      <a:pt x="689" y="294"/>
                    </a:lnTo>
                    <a:lnTo>
                      <a:pt x="691" y="296"/>
                    </a:lnTo>
                    <a:lnTo>
                      <a:pt x="695" y="298"/>
                    </a:lnTo>
                    <a:lnTo>
                      <a:pt x="697" y="300"/>
                    </a:lnTo>
                    <a:lnTo>
                      <a:pt x="700" y="303"/>
                    </a:lnTo>
                    <a:lnTo>
                      <a:pt x="704" y="307"/>
                    </a:lnTo>
                    <a:lnTo>
                      <a:pt x="708" y="311"/>
                    </a:lnTo>
                    <a:lnTo>
                      <a:pt x="712" y="315"/>
                    </a:lnTo>
                    <a:lnTo>
                      <a:pt x="716" y="319"/>
                    </a:lnTo>
                    <a:lnTo>
                      <a:pt x="721" y="325"/>
                    </a:lnTo>
                    <a:lnTo>
                      <a:pt x="723" y="325"/>
                    </a:lnTo>
                    <a:lnTo>
                      <a:pt x="723" y="326"/>
                    </a:lnTo>
                    <a:lnTo>
                      <a:pt x="725" y="326"/>
                    </a:lnTo>
                    <a:lnTo>
                      <a:pt x="727" y="326"/>
                    </a:lnTo>
                    <a:lnTo>
                      <a:pt x="727" y="328"/>
                    </a:lnTo>
                    <a:lnTo>
                      <a:pt x="729" y="328"/>
                    </a:lnTo>
                    <a:lnTo>
                      <a:pt x="731" y="330"/>
                    </a:lnTo>
                    <a:lnTo>
                      <a:pt x="733" y="330"/>
                    </a:lnTo>
                    <a:lnTo>
                      <a:pt x="735" y="332"/>
                    </a:lnTo>
                    <a:lnTo>
                      <a:pt x="737" y="332"/>
                    </a:lnTo>
                    <a:lnTo>
                      <a:pt x="739" y="332"/>
                    </a:lnTo>
                    <a:lnTo>
                      <a:pt x="741" y="332"/>
                    </a:lnTo>
                    <a:lnTo>
                      <a:pt x="743" y="332"/>
                    </a:lnTo>
                    <a:lnTo>
                      <a:pt x="744" y="332"/>
                    </a:lnTo>
                    <a:lnTo>
                      <a:pt x="746" y="332"/>
                    </a:lnTo>
                    <a:lnTo>
                      <a:pt x="748" y="330"/>
                    </a:lnTo>
                    <a:lnTo>
                      <a:pt x="750" y="328"/>
                    </a:lnTo>
                    <a:lnTo>
                      <a:pt x="750" y="326"/>
                    </a:lnTo>
                    <a:lnTo>
                      <a:pt x="750" y="325"/>
                    </a:lnTo>
                    <a:lnTo>
                      <a:pt x="750" y="323"/>
                    </a:lnTo>
                    <a:lnTo>
                      <a:pt x="750" y="319"/>
                    </a:lnTo>
                    <a:lnTo>
                      <a:pt x="750" y="317"/>
                    </a:lnTo>
                    <a:lnTo>
                      <a:pt x="750" y="313"/>
                    </a:lnTo>
                    <a:lnTo>
                      <a:pt x="750" y="309"/>
                    </a:lnTo>
                    <a:lnTo>
                      <a:pt x="748" y="303"/>
                    </a:lnTo>
                    <a:lnTo>
                      <a:pt x="746" y="300"/>
                    </a:lnTo>
                    <a:lnTo>
                      <a:pt x="746" y="294"/>
                    </a:lnTo>
                    <a:lnTo>
                      <a:pt x="744" y="290"/>
                    </a:lnTo>
                    <a:lnTo>
                      <a:pt x="744" y="286"/>
                    </a:lnTo>
                    <a:lnTo>
                      <a:pt x="744" y="282"/>
                    </a:lnTo>
                    <a:lnTo>
                      <a:pt x="744" y="278"/>
                    </a:lnTo>
                    <a:lnTo>
                      <a:pt x="746" y="277"/>
                    </a:lnTo>
                    <a:lnTo>
                      <a:pt x="746" y="275"/>
                    </a:lnTo>
                    <a:lnTo>
                      <a:pt x="748" y="273"/>
                    </a:lnTo>
                    <a:lnTo>
                      <a:pt x="750" y="271"/>
                    </a:lnTo>
                    <a:lnTo>
                      <a:pt x="752" y="271"/>
                    </a:lnTo>
                    <a:lnTo>
                      <a:pt x="756" y="271"/>
                    </a:lnTo>
                    <a:lnTo>
                      <a:pt x="758" y="271"/>
                    </a:lnTo>
                    <a:lnTo>
                      <a:pt x="762" y="273"/>
                    </a:lnTo>
                    <a:lnTo>
                      <a:pt x="764" y="273"/>
                    </a:lnTo>
                    <a:lnTo>
                      <a:pt x="768" y="275"/>
                    </a:lnTo>
                    <a:lnTo>
                      <a:pt x="773" y="277"/>
                    </a:lnTo>
                    <a:lnTo>
                      <a:pt x="777" y="278"/>
                    </a:lnTo>
                    <a:lnTo>
                      <a:pt x="781" y="282"/>
                    </a:lnTo>
                    <a:lnTo>
                      <a:pt x="787" y="286"/>
                    </a:lnTo>
                    <a:lnTo>
                      <a:pt x="791" y="290"/>
                    </a:lnTo>
                    <a:lnTo>
                      <a:pt x="796" y="294"/>
                    </a:lnTo>
                    <a:lnTo>
                      <a:pt x="802" y="298"/>
                    </a:lnTo>
                    <a:lnTo>
                      <a:pt x="808" y="301"/>
                    </a:lnTo>
                    <a:lnTo>
                      <a:pt x="814" y="307"/>
                    </a:lnTo>
                    <a:lnTo>
                      <a:pt x="819" y="313"/>
                    </a:lnTo>
                    <a:lnTo>
                      <a:pt x="825" y="319"/>
                    </a:lnTo>
                    <a:lnTo>
                      <a:pt x="833" y="325"/>
                    </a:lnTo>
                    <a:lnTo>
                      <a:pt x="839" y="332"/>
                    </a:lnTo>
                    <a:lnTo>
                      <a:pt x="844" y="338"/>
                    </a:lnTo>
                    <a:lnTo>
                      <a:pt x="852" y="346"/>
                    </a:lnTo>
                    <a:lnTo>
                      <a:pt x="858" y="353"/>
                    </a:lnTo>
                    <a:lnTo>
                      <a:pt x="865" y="361"/>
                    </a:lnTo>
                    <a:lnTo>
                      <a:pt x="867" y="361"/>
                    </a:lnTo>
                    <a:lnTo>
                      <a:pt x="869" y="361"/>
                    </a:lnTo>
                    <a:lnTo>
                      <a:pt x="871" y="361"/>
                    </a:lnTo>
                    <a:lnTo>
                      <a:pt x="871" y="359"/>
                    </a:lnTo>
                    <a:lnTo>
                      <a:pt x="873" y="359"/>
                    </a:lnTo>
                    <a:lnTo>
                      <a:pt x="875" y="359"/>
                    </a:lnTo>
                    <a:lnTo>
                      <a:pt x="875" y="357"/>
                    </a:lnTo>
                    <a:lnTo>
                      <a:pt x="877" y="357"/>
                    </a:lnTo>
                    <a:lnTo>
                      <a:pt x="879" y="355"/>
                    </a:lnTo>
                    <a:lnTo>
                      <a:pt x="881" y="355"/>
                    </a:lnTo>
                    <a:lnTo>
                      <a:pt x="883" y="353"/>
                    </a:lnTo>
                    <a:lnTo>
                      <a:pt x="885" y="351"/>
                    </a:lnTo>
                    <a:lnTo>
                      <a:pt x="886" y="349"/>
                    </a:lnTo>
                    <a:lnTo>
                      <a:pt x="888" y="348"/>
                    </a:lnTo>
                    <a:lnTo>
                      <a:pt x="890" y="346"/>
                    </a:lnTo>
                    <a:lnTo>
                      <a:pt x="890" y="344"/>
                    </a:lnTo>
                    <a:lnTo>
                      <a:pt x="892" y="342"/>
                    </a:lnTo>
                    <a:lnTo>
                      <a:pt x="894" y="340"/>
                    </a:lnTo>
                    <a:lnTo>
                      <a:pt x="894" y="338"/>
                    </a:lnTo>
                    <a:lnTo>
                      <a:pt x="896" y="336"/>
                    </a:lnTo>
                    <a:lnTo>
                      <a:pt x="898" y="332"/>
                    </a:lnTo>
                    <a:lnTo>
                      <a:pt x="898" y="330"/>
                    </a:lnTo>
                    <a:lnTo>
                      <a:pt x="900" y="326"/>
                    </a:lnTo>
                    <a:lnTo>
                      <a:pt x="900" y="325"/>
                    </a:lnTo>
                    <a:lnTo>
                      <a:pt x="900" y="321"/>
                    </a:lnTo>
                    <a:lnTo>
                      <a:pt x="900" y="317"/>
                    </a:lnTo>
                    <a:lnTo>
                      <a:pt x="902" y="313"/>
                    </a:lnTo>
                    <a:lnTo>
                      <a:pt x="904" y="309"/>
                    </a:lnTo>
                    <a:lnTo>
                      <a:pt x="906" y="305"/>
                    </a:lnTo>
                    <a:lnTo>
                      <a:pt x="908" y="300"/>
                    </a:lnTo>
                    <a:lnTo>
                      <a:pt x="910" y="296"/>
                    </a:lnTo>
                    <a:lnTo>
                      <a:pt x="911" y="292"/>
                    </a:lnTo>
                    <a:lnTo>
                      <a:pt x="913" y="288"/>
                    </a:lnTo>
                    <a:lnTo>
                      <a:pt x="915" y="284"/>
                    </a:lnTo>
                    <a:lnTo>
                      <a:pt x="919" y="280"/>
                    </a:lnTo>
                    <a:lnTo>
                      <a:pt x="921" y="275"/>
                    </a:lnTo>
                    <a:lnTo>
                      <a:pt x="923" y="271"/>
                    </a:lnTo>
                    <a:lnTo>
                      <a:pt x="927" y="267"/>
                    </a:lnTo>
                    <a:lnTo>
                      <a:pt x="929" y="263"/>
                    </a:lnTo>
                    <a:lnTo>
                      <a:pt x="933" y="259"/>
                    </a:lnTo>
                    <a:lnTo>
                      <a:pt x="934" y="255"/>
                    </a:lnTo>
                    <a:lnTo>
                      <a:pt x="938" y="250"/>
                    </a:lnTo>
                    <a:lnTo>
                      <a:pt x="940" y="246"/>
                    </a:lnTo>
                    <a:lnTo>
                      <a:pt x="944" y="242"/>
                    </a:lnTo>
                    <a:lnTo>
                      <a:pt x="946" y="238"/>
                    </a:lnTo>
                    <a:lnTo>
                      <a:pt x="950" y="232"/>
                    </a:lnTo>
                    <a:lnTo>
                      <a:pt x="952" y="228"/>
                    </a:lnTo>
                    <a:lnTo>
                      <a:pt x="956" y="225"/>
                    </a:lnTo>
                    <a:lnTo>
                      <a:pt x="959" y="219"/>
                    </a:lnTo>
                    <a:lnTo>
                      <a:pt x="961" y="215"/>
                    </a:lnTo>
                    <a:lnTo>
                      <a:pt x="965" y="209"/>
                    </a:lnTo>
                    <a:lnTo>
                      <a:pt x="967" y="205"/>
                    </a:lnTo>
                    <a:lnTo>
                      <a:pt x="971" y="200"/>
                    </a:lnTo>
                    <a:lnTo>
                      <a:pt x="973" y="196"/>
                    </a:lnTo>
                    <a:lnTo>
                      <a:pt x="977" y="190"/>
                    </a:lnTo>
                    <a:lnTo>
                      <a:pt x="979" y="184"/>
                    </a:lnTo>
                    <a:lnTo>
                      <a:pt x="982" y="179"/>
                    </a:lnTo>
                    <a:lnTo>
                      <a:pt x="984" y="175"/>
                    </a:lnTo>
                    <a:lnTo>
                      <a:pt x="996" y="152"/>
                    </a:lnTo>
                    <a:lnTo>
                      <a:pt x="1005" y="131"/>
                    </a:lnTo>
                    <a:lnTo>
                      <a:pt x="1015" y="111"/>
                    </a:lnTo>
                    <a:lnTo>
                      <a:pt x="1025" y="94"/>
                    </a:lnTo>
                    <a:lnTo>
                      <a:pt x="1034" y="77"/>
                    </a:lnTo>
                    <a:lnTo>
                      <a:pt x="1042" y="63"/>
                    </a:lnTo>
                    <a:lnTo>
                      <a:pt x="1050" y="50"/>
                    </a:lnTo>
                    <a:lnTo>
                      <a:pt x="1057" y="38"/>
                    </a:lnTo>
                    <a:lnTo>
                      <a:pt x="1065" y="29"/>
                    </a:lnTo>
                    <a:lnTo>
                      <a:pt x="1073" y="19"/>
                    </a:lnTo>
                    <a:lnTo>
                      <a:pt x="1078" y="13"/>
                    </a:lnTo>
                    <a:lnTo>
                      <a:pt x="1084" y="8"/>
                    </a:lnTo>
                    <a:lnTo>
                      <a:pt x="1088" y="4"/>
                    </a:lnTo>
                    <a:lnTo>
                      <a:pt x="1094" y="0"/>
                    </a:lnTo>
                    <a:lnTo>
                      <a:pt x="1098" y="0"/>
                    </a:lnTo>
                    <a:lnTo>
                      <a:pt x="1101" y="0"/>
                    </a:lnTo>
                    <a:lnTo>
                      <a:pt x="1103" y="2"/>
                    </a:lnTo>
                    <a:lnTo>
                      <a:pt x="1105" y="6"/>
                    </a:lnTo>
                    <a:lnTo>
                      <a:pt x="1107" y="10"/>
                    </a:lnTo>
                    <a:lnTo>
                      <a:pt x="1109" y="15"/>
                    </a:lnTo>
                    <a:lnTo>
                      <a:pt x="1109" y="23"/>
                    </a:lnTo>
                    <a:lnTo>
                      <a:pt x="1109" y="33"/>
                    </a:lnTo>
                    <a:lnTo>
                      <a:pt x="1109" y="42"/>
                    </a:lnTo>
                    <a:lnTo>
                      <a:pt x="1107" y="54"/>
                    </a:lnTo>
                    <a:lnTo>
                      <a:pt x="1105" y="65"/>
                    </a:lnTo>
                    <a:lnTo>
                      <a:pt x="1101" y="81"/>
                    </a:lnTo>
                    <a:lnTo>
                      <a:pt x="1098" y="96"/>
                    </a:lnTo>
                    <a:lnTo>
                      <a:pt x="1094" y="111"/>
                    </a:lnTo>
                    <a:lnTo>
                      <a:pt x="1088" y="131"/>
                    </a:lnTo>
                    <a:lnTo>
                      <a:pt x="1082" y="148"/>
                    </a:lnTo>
                    <a:lnTo>
                      <a:pt x="1076" y="169"/>
                    </a:lnTo>
                    <a:lnTo>
                      <a:pt x="1069" y="190"/>
                    </a:lnTo>
                    <a:lnTo>
                      <a:pt x="1067" y="192"/>
                    </a:lnTo>
                    <a:lnTo>
                      <a:pt x="1067" y="194"/>
                    </a:lnTo>
                    <a:lnTo>
                      <a:pt x="1065" y="196"/>
                    </a:lnTo>
                    <a:lnTo>
                      <a:pt x="1065" y="198"/>
                    </a:lnTo>
                    <a:lnTo>
                      <a:pt x="1063" y="202"/>
                    </a:lnTo>
                    <a:lnTo>
                      <a:pt x="1061" y="205"/>
                    </a:lnTo>
                    <a:lnTo>
                      <a:pt x="1059" y="209"/>
                    </a:lnTo>
                    <a:lnTo>
                      <a:pt x="1057" y="213"/>
                    </a:lnTo>
                    <a:lnTo>
                      <a:pt x="1055" y="217"/>
                    </a:lnTo>
                    <a:lnTo>
                      <a:pt x="1052" y="223"/>
                    </a:lnTo>
                    <a:lnTo>
                      <a:pt x="1050" y="228"/>
                    </a:lnTo>
                    <a:lnTo>
                      <a:pt x="1046" y="232"/>
                    </a:lnTo>
                    <a:lnTo>
                      <a:pt x="1044" y="238"/>
                    </a:lnTo>
                    <a:lnTo>
                      <a:pt x="1040" y="244"/>
                    </a:lnTo>
                    <a:lnTo>
                      <a:pt x="1038" y="250"/>
                    </a:lnTo>
                    <a:lnTo>
                      <a:pt x="1034" y="255"/>
                    </a:lnTo>
                    <a:lnTo>
                      <a:pt x="1032" y="263"/>
                    </a:lnTo>
                    <a:lnTo>
                      <a:pt x="1028" y="269"/>
                    </a:lnTo>
                    <a:lnTo>
                      <a:pt x="1027" y="275"/>
                    </a:lnTo>
                    <a:lnTo>
                      <a:pt x="1023" y="280"/>
                    </a:lnTo>
                    <a:lnTo>
                      <a:pt x="1021" y="286"/>
                    </a:lnTo>
                    <a:lnTo>
                      <a:pt x="1019" y="290"/>
                    </a:lnTo>
                    <a:lnTo>
                      <a:pt x="1015" y="296"/>
                    </a:lnTo>
                    <a:lnTo>
                      <a:pt x="1013" y="301"/>
                    </a:lnTo>
                    <a:lnTo>
                      <a:pt x="1011" y="305"/>
                    </a:lnTo>
                    <a:lnTo>
                      <a:pt x="1009" y="311"/>
                    </a:lnTo>
                    <a:lnTo>
                      <a:pt x="1007" y="315"/>
                    </a:lnTo>
                    <a:lnTo>
                      <a:pt x="1005" y="319"/>
                    </a:lnTo>
                    <a:lnTo>
                      <a:pt x="1004" y="321"/>
                    </a:lnTo>
                    <a:lnTo>
                      <a:pt x="1002" y="325"/>
                    </a:lnTo>
                    <a:lnTo>
                      <a:pt x="1002" y="326"/>
                    </a:lnTo>
                    <a:close/>
                  </a:path>
                </a:pathLst>
              </a:custGeom>
              <a:solidFill>
                <a:srgbClr val="358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74" name="Freeform 950"/>
              <p:cNvSpPr>
                <a:spLocks noChangeAspect="1"/>
              </p:cNvSpPr>
              <p:nvPr/>
            </p:nvSpPr>
            <p:spPr bwMode="auto">
              <a:xfrm>
                <a:off x="1301" y="3540"/>
                <a:ext cx="903" cy="425"/>
              </a:xfrm>
              <a:custGeom>
                <a:avLst/>
                <a:gdLst>
                  <a:gd name="T0" fmla="*/ 39 w 1190"/>
                  <a:gd name="T1" fmla="*/ 4 h 607"/>
                  <a:gd name="T2" fmla="*/ 41 w 1190"/>
                  <a:gd name="T3" fmla="*/ 2 h 607"/>
                  <a:gd name="T4" fmla="*/ 42 w 1190"/>
                  <a:gd name="T5" fmla="*/ 1 h 607"/>
                  <a:gd name="T6" fmla="*/ 43 w 1190"/>
                  <a:gd name="T7" fmla="*/ 2 h 607"/>
                  <a:gd name="T8" fmla="*/ 42 w 1190"/>
                  <a:gd name="T9" fmla="*/ 4 h 607"/>
                  <a:gd name="T10" fmla="*/ 41 w 1190"/>
                  <a:gd name="T11" fmla="*/ 4 h 607"/>
                  <a:gd name="T12" fmla="*/ 39 w 1190"/>
                  <a:gd name="T13" fmla="*/ 5 h 607"/>
                  <a:gd name="T14" fmla="*/ 41 w 1190"/>
                  <a:gd name="T15" fmla="*/ 8 h 607"/>
                  <a:gd name="T16" fmla="*/ 39 w 1190"/>
                  <a:gd name="T17" fmla="*/ 9 h 607"/>
                  <a:gd name="T18" fmla="*/ 36 w 1190"/>
                  <a:gd name="T19" fmla="*/ 8 h 607"/>
                  <a:gd name="T20" fmla="*/ 34 w 1190"/>
                  <a:gd name="T21" fmla="*/ 8 h 607"/>
                  <a:gd name="T22" fmla="*/ 32 w 1190"/>
                  <a:gd name="T23" fmla="*/ 8 h 607"/>
                  <a:gd name="T24" fmla="*/ 30 w 1190"/>
                  <a:gd name="T25" fmla="*/ 8 h 607"/>
                  <a:gd name="T26" fmla="*/ 29 w 1190"/>
                  <a:gd name="T27" fmla="*/ 8 h 607"/>
                  <a:gd name="T28" fmla="*/ 27 w 1190"/>
                  <a:gd name="T29" fmla="*/ 8 h 607"/>
                  <a:gd name="T30" fmla="*/ 24 w 1190"/>
                  <a:gd name="T31" fmla="*/ 8 h 607"/>
                  <a:gd name="T32" fmla="*/ 21 w 1190"/>
                  <a:gd name="T33" fmla="*/ 8 h 607"/>
                  <a:gd name="T34" fmla="*/ 19 w 1190"/>
                  <a:gd name="T35" fmla="*/ 8 h 607"/>
                  <a:gd name="T36" fmla="*/ 17 w 1190"/>
                  <a:gd name="T37" fmla="*/ 8 h 607"/>
                  <a:gd name="T38" fmla="*/ 14 w 1190"/>
                  <a:gd name="T39" fmla="*/ 8 h 607"/>
                  <a:gd name="T40" fmla="*/ 10 w 1190"/>
                  <a:gd name="T41" fmla="*/ 8 h 607"/>
                  <a:gd name="T42" fmla="*/ 8 w 1190"/>
                  <a:gd name="T43" fmla="*/ 8 h 607"/>
                  <a:gd name="T44" fmla="*/ 6 w 1190"/>
                  <a:gd name="T45" fmla="*/ 9 h 607"/>
                  <a:gd name="T46" fmla="*/ 3 w 1190"/>
                  <a:gd name="T47" fmla="*/ 8 h 607"/>
                  <a:gd name="T48" fmla="*/ 2 w 1190"/>
                  <a:gd name="T49" fmla="*/ 8 h 607"/>
                  <a:gd name="T50" fmla="*/ 2 w 1190"/>
                  <a:gd name="T51" fmla="*/ 6 h 607"/>
                  <a:gd name="T52" fmla="*/ 2 w 1190"/>
                  <a:gd name="T53" fmla="*/ 4 h 607"/>
                  <a:gd name="T54" fmla="*/ 2 w 1190"/>
                  <a:gd name="T55" fmla="*/ 4 h 607"/>
                  <a:gd name="T56" fmla="*/ 3 w 1190"/>
                  <a:gd name="T57" fmla="*/ 4 h 607"/>
                  <a:gd name="T58" fmla="*/ 4 w 1190"/>
                  <a:gd name="T59" fmla="*/ 4 h 607"/>
                  <a:gd name="T60" fmla="*/ 6 w 1190"/>
                  <a:gd name="T61" fmla="*/ 3 h 607"/>
                  <a:gd name="T62" fmla="*/ 6 w 1190"/>
                  <a:gd name="T63" fmla="*/ 3 h 607"/>
                  <a:gd name="T64" fmla="*/ 6 w 1190"/>
                  <a:gd name="T65" fmla="*/ 4 h 607"/>
                  <a:gd name="T66" fmla="*/ 8 w 1190"/>
                  <a:gd name="T67" fmla="*/ 4 h 607"/>
                  <a:gd name="T68" fmla="*/ 11 w 1190"/>
                  <a:gd name="T69" fmla="*/ 4 h 607"/>
                  <a:gd name="T70" fmla="*/ 8 w 1190"/>
                  <a:gd name="T71" fmla="*/ 4 h 607"/>
                  <a:gd name="T72" fmla="*/ 11 w 1190"/>
                  <a:gd name="T73" fmla="*/ 6 h 607"/>
                  <a:gd name="T74" fmla="*/ 13 w 1190"/>
                  <a:gd name="T75" fmla="*/ 4 h 607"/>
                  <a:gd name="T76" fmla="*/ 14 w 1190"/>
                  <a:gd name="T77" fmla="*/ 4 h 607"/>
                  <a:gd name="T78" fmla="*/ 14 w 1190"/>
                  <a:gd name="T79" fmla="*/ 4 h 607"/>
                  <a:gd name="T80" fmla="*/ 15 w 1190"/>
                  <a:gd name="T81" fmla="*/ 4 h 607"/>
                  <a:gd name="T82" fmla="*/ 15 w 1190"/>
                  <a:gd name="T83" fmla="*/ 6 h 607"/>
                  <a:gd name="T84" fmla="*/ 17 w 1190"/>
                  <a:gd name="T85" fmla="*/ 6 h 607"/>
                  <a:gd name="T86" fmla="*/ 18 w 1190"/>
                  <a:gd name="T87" fmla="*/ 6 h 607"/>
                  <a:gd name="T88" fmla="*/ 19 w 1190"/>
                  <a:gd name="T89" fmla="*/ 6 h 607"/>
                  <a:gd name="T90" fmla="*/ 20 w 1190"/>
                  <a:gd name="T91" fmla="*/ 5 h 607"/>
                  <a:gd name="T92" fmla="*/ 23 w 1190"/>
                  <a:gd name="T93" fmla="*/ 6 h 607"/>
                  <a:gd name="T94" fmla="*/ 24 w 1190"/>
                  <a:gd name="T95" fmla="*/ 7 h 607"/>
                  <a:gd name="T96" fmla="*/ 24 w 1190"/>
                  <a:gd name="T97" fmla="*/ 6 h 607"/>
                  <a:gd name="T98" fmla="*/ 24 w 1190"/>
                  <a:gd name="T99" fmla="*/ 6 h 607"/>
                  <a:gd name="T100" fmla="*/ 25 w 1190"/>
                  <a:gd name="T101" fmla="*/ 6 h 607"/>
                  <a:gd name="T102" fmla="*/ 28 w 1190"/>
                  <a:gd name="T103" fmla="*/ 8 h 607"/>
                  <a:gd name="T104" fmla="*/ 28 w 1190"/>
                  <a:gd name="T105" fmla="*/ 7 h 607"/>
                  <a:gd name="T106" fmla="*/ 27 w 1190"/>
                  <a:gd name="T107" fmla="*/ 4 h 607"/>
                  <a:gd name="T108" fmla="*/ 27 w 1190"/>
                  <a:gd name="T109" fmla="*/ 4 h 607"/>
                  <a:gd name="T110" fmla="*/ 27 w 1190"/>
                  <a:gd name="T111" fmla="*/ 4 h 607"/>
                  <a:gd name="T112" fmla="*/ 30 w 1190"/>
                  <a:gd name="T113" fmla="*/ 4 h 607"/>
                  <a:gd name="T114" fmla="*/ 33 w 1190"/>
                  <a:gd name="T115" fmla="*/ 4 h 607"/>
                  <a:gd name="T116" fmla="*/ 35 w 1190"/>
                  <a:gd name="T117" fmla="*/ 3 h 607"/>
                  <a:gd name="T118" fmla="*/ 39 w 1190"/>
                  <a:gd name="T119" fmla="*/ 0 h 607"/>
                  <a:gd name="T120" fmla="*/ 38 w 1190"/>
                  <a:gd name="T121" fmla="*/ 3 h 60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90"/>
                  <a:gd name="T184" fmla="*/ 0 h 607"/>
                  <a:gd name="T185" fmla="*/ 1190 w 1190"/>
                  <a:gd name="T186" fmla="*/ 607 h 60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90" h="607">
                    <a:moveTo>
                      <a:pt x="996" y="309"/>
                    </a:moveTo>
                    <a:lnTo>
                      <a:pt x="996" y="311"/>
                    </a:lnTo>
                    <a:lnTo>
                      <a:pt x="996" y="313"/>
                    </a:lnTo>
                    <a:lnTo>
                      <a:pt x="998" y="313"/>
                    </a:lnTo>
                    <a:lnTo>
                      <a:pt x="1000" y="313"/>
                    </a:lnTo>
                    <a:lnTo>
                      <a:pt x="1002" y="311"/>
                    </a:lnTo>
                    <a:lnTo>
                      <a:pt x="1004" y="309"/>
                    </a:lnTo>
                    <a:lnTo>
                      <a:pt x="1007" y="307"/>
                    </a:lnTo>
                    <a:lnTo>
                      <a:pt x="1009" y="305"/>
                    </a:lnTo>
                    <a:lnTo>
                      <a:pt x="1013" y="303"/>
                    </a:lnTo>
                    <a:lnTo>
                      <a:pt x="1015" y="300"/>
                    </a:lnTo>
                    <a:lnTo>
                      <a:pt x="1019" y="298"/>
                    </a:lnTo>
                    <a:lnTo>
                      <a:pt x="1023" y="294"/>
                    </a:lnTo>
                    <a:lnTo>
                      <a:pt x="1027" y="290"/>
                    </a:lnTo>
                    <a:lnTo>
                      <a:pt x="1030" y="286"/>
                    </a:lnTo>
                    <a:lnTo>
                      <a:pt x="1034" y="282"/>
                    </a:lnTo>
                    <a:lnTo>
                      <a:pt x="1038" y="278"/>
                    </a:lnTo>
                    <a:lnTo>
                      <a:pt x="1042" y="275"/>
                    </a:lnTo>
                    <a:lnTo>
                      <a:pt x="1046" y="271"/>
                    </a:lnTo>
                    <a:lnTo>
                      <a:pt x="1050" y="267"/>
                    </a:lnTo>
                    <a:lnTo>
                      <a:pt x="1053" y="261"/>
                    </a:lnTo>
                    <a:lnTo>
                      <a:pt x="1057" y="257"/>
                    </a:lnTo>
                    <a:lnTo>
                      <a:pt x="1061" y="253"/>
                    </a:lnTo>
                    <a:lnTo>
                      <a:pt x="1065" y="250"/>
                    </a:lnTo>
                    <a:lnTo>
                      <a:pt x="1069" y="244"/>
                    </a:lnTo>
                    <a:lnTo>
                      <a:pt x="1073" y="240"/>
                    </a:lnTo>
                    <a:lnTo>
                      <a:pt x="1075" y="236"/>
                    </a:lnTo>
                    <a:lnTo>
                      <a:pt x="1078" y="232"/>
                    </a:lnTo>
                    <a:lnTo>
                      <a:pt x="1080" y="228"/>
                    </a:lnTo>
                    <a:lnTo>
                      <a:pt x="1082" y="225"/>
                    </a:lnTo>
                    <a:lnTo>
                      <a:pt x="1084" y="223"/>
                    </a:lnTo>
                    <a:lnTo>
                      <a:pt x="1086" y="219"/>
                    </a:lnTo>
                    <a:lnTo>
                      <a:pt x="1088" y="217"/>
                    </a:lnTo>
                    <a:lnTo>
                      <a:pt x="1090" y="213"/>
                    </a:lnTo>
                    <a:lnTo>
                      <a:pt x="1092" y="209"/>
                    </a:lnTo>
                    <a:lnTo>
                      <a:pt x="1094" y="207"/>
                    </a:lnTo>
                    <a:lnTo>
                      <a:pt x="1096" y="203"/>
                    </a:lnTo>
                    <a:lnTo>
                      <a:pt x="1098" y="200"/>
                    </a:lnTo>
                    <a:lnTo>
                      <a:pt x="1099" y="196"/>
                    </a:lnTo>
                    <a:lnTo>
                      <a:pt x="1101" y="192"/>
                    </a:lnTo>
                    <a:lnTo>
                      <a:pt x="1103" y="190"/>
                    </a:lnTo>
                    <a:lnTo>
                      <a:pt x="1105" y="186"/>
                    </a:lnTo>
                    <a:lnTo>
                      <a:pt x="1107" y="180"/>
                    </a:lnTo>
                    <a:lnTo>
                      <a:pt x="1109" y="177"/>
                    </a:lnTo>
                    <a:lnTo>
                      <a:pt x="1111" y="173"/>
                    </a:lnTo>
                    <a:lnTo>
                      <a:pt x="1113" y="169"/>
                    </a:lnTo>
                    <a:lnTo>
                      <a:pt x="1115" y="165"/>
                    </a:lnTo>
                    <a:lnTo>
                      <a:pt x="1115" y="159"/>
                    </a:lnTo>
                    <a:lnTo>
                      <a:pt x="1117" y="155"/>
                    </a:lnTo>
                    <a:lnTo>
                      <a:pt x="1119" y="150"/>
                    </a:lnTo>
                    <a:lnTo>
                      <a:pt x="1121" y="146"/>
                    </a:lnTo>
                    <a:lnTo>
                      <a:pt x="1123" y="140"/>
                    </a:lnTo>
                    <a:lnTo>
                      <a:pt x="1124" y="136"/>
                    </a:lnTo>
                    <a:lnTo>
                      <a:pt x="1126" y="131"/>
                    </a:lnTo>
                    <a:lnTo>
                      <a:pt x="1126" y="125"/>
                    </a:lnTo>
                    <a:lnTo>
                      <a:pt x="1128" y="119"/>
                    </a:lnTo>
                    <a:lnTo>
                      <a:pt x="1130" y="113"/>
                    </a:lnTo>
                    <a:lnTo>
                      <a:pt x="1130" y="107"/>
                    </a:lnTo>
                    <a:lnTo>
                      <a:pt x="1132" y="102"/>
                    </a:lnTo>
                    <a:lnTo>
                      <a:pt x="1134" y="96"/>
                    </a:lnTo>
                    <a:lnTo>
                      <a:pt x="1134" y="90"/>
                    </a:lnTo>
                    <a:lnTo>
                      <a:pt x="1134" y="83"/>
                    </a:lnTo>
                    <a:lnTo>
                      <a:pt x="1136" y="77"/>
                    </a:lnTo>
                    <a:lnTo>
                      <a:pt x="1136" y="71"/>
                    </a:lnTo>
                    <a:lnTo>
                      <a:pt x="1138" y="63"/>
                    </a:lnTo>
                    <a:lnTo>
                      <a:pt x="1138" y="58"/>
                    </a:lnTo>
                    <a:lnTo>
                      <a:pt x="1140" y="54"/>
                    </a:lnTo>
                    <a:lnTo>
                      <a:pt x="1140" y="48"/>
                    </a:lnTo>
                    <a:lnTo>
                      <a:pt x="1142" y="42"/>
                    </a:lnTo>
                    <a:lnTo>
                      <a:pt x="1142" y="38"/>
                    </a:lnTo>
                    <a:lnTo>
                      <a:pt x="1144" y="35"/>
                    </a:lnTo>
                    <a:lnTo>
                      <a:pt x="1144" y="31"/>
                    </a:lnTo>
                    <a:lnTo>
                      <a:pt x="1146" y="27"/>
                    </a:lnTo>
                    <a:lnTo>
                      <a:pt x="1147" y="25"/>
                    </a:lnTo>
                    <a:lnTo>
                      <a:pt x="1147" y="21"/>
                    </a:lnTo>
                    <a:lnTo>
                      <a:pt x="1149" y="19"/>
                    </a:lnTo>
                    <a:lnTo>
                      <a:pt x="1149" y="17"/>
                    </a:lnTo>
                    <a:lnTo>
                      <a:pt x="1151" y="17"/>
                    </a:lnTo>
                    <a:lnTo>
                      <a:pt x="1153" y="15"/>
                    </a:lnTo>
                    <a:lnTo>
                      <a:pt x="1155" y="15"/>
                    </a:lnTo>
                    <a:lnTo>
                      <a:pt x="1157" y="15"/>
                    </a:lnTo>
                    <a:lnTo>
                      <a:pt x="1159" y="17"/>
                    </a:lnTo>
                    <a:lnTo>
                      <a:pt x="1159" y="19"/>
                    </a:lnTo>
                    <a:lnTo>
                      <a:pt x="1161" y="21"/>
                    </a:lnTo>
                    <a:lnTo>
                      <a:pt x="1161" y="23"/>
                    </a:lnTo>
                    <a:lnTo>
                      <a:pt x="1163" y="25"/>
                    </a:lnTo>
                    <a:lnTo>
                      <a:pt x="1163" y="29"/>
                    </a:lnTo>
                    <a:lnTo>
                      <a:pt x="1165" y="33"/>
                    </a:lnTo>
                    <a:lnTo>
                      <a:pt x="1165" y="36"/>
                    </a:lnTo>
                    <a:lnTo>
                      <a:pt x="1167" y="40"/>
                    </a:lnTo>
                    <a:lnTo>
                      <a:pt x="1167" y="46"/>
                    </a:lnTo>
                    <a:lnTo>
                      <a:pt x="1169" y="52"/>
                    </a:lnTo>
                    <a:lnTo>
                      <a:pt x="1169" y="58"/>
                    </a:lnTo>
                    <a:lnTo>
                      <a:pt x="1169" y="65"/>
                    </a:lnTo>
                    <a:lnTo>
                      <a:pt x="1169" y="71"/>
                    </a:lnTo>
                    <a:lnTo>
                      <a:pt x="1170" y="77"/>
                    </a:lnTo>
                    <a:lnTo>
                      <a:pt x="1170" y="83"/>
                    </a:lnTo>
                    <a:lnTo>
                      <a:pt x="1172" y="88"/>
                    </a:lnTo>
                    <a:lnTo>
                      <a:pt x="1174" y="94"/>
                    </a:lnTo>
                    <a:lnTo>
                      <a:pt x="1174" y="100"/>
                    </a:lnTo>
                    <a:lnTo>
                      <a:pt x="1176" y="104"/>
                    </a:lnTo>
                    <a:lnTo>
                      <a:pt x="1178" y="109"/>
                    </a:lnTo>
                    <a:lnTo>
                      <a:pt x="1178" y="115"/>
                    </a:lnTo>
                    <a:lnTo>
                      <a:pt x="1180" y="119"/>
                    </a:lnTo>
                    <a:lnTo>
                      <a:pt x="1182" y="123"/>
                    </a:lnTo>
                    <a:lnTo>
                      <a:pt x="1182" y="129"/>
                    </a:lnTo>
                    <a:lnTo>
                      <a:pt x="1184" y="132"/>
                    </a:lnTo>
                    <a:lnTo>
                      <a:pt x="1186" y="136"/>
                    </a:lnTo>
                    <a:lnTo>
                      <a:pt x="1186" y="142"/>
                    </a:lnTo>
                    <a:lnTo>
                      <a:pt x="1188" y="146"/>
                    </a:lnTo>
                    <a:lnTo>
                      <a:pt x="1188" y="150"/>
                    </a:lnTo>
                    <a:lnTo>
                      <a:pt x="1190" y="155"/>
                    </a:lnTo>
                    <a:lnTo>
                      <a:pt x="1190" y="159"/>
                    </a:lnTo>
                    <a:lnTo>
                      <a:pt x="1190" y="165"/>
                    </a:lnTo>
                    <a:lnTo>
                      <a:pt x="1190" y="169"/>
                    </a:lnTo>
                    <a:lnTo>
                      <a:pt x="1190" y="175"/>
                    </a:lnTo>
                    <a:lnTo>
                      <a:pt x="1190" y="179"/>
                    </a:lnTo>
                    <a:lnTo>
                      <a:pt x="1190" y="184"/>
                    </a:lnTo>
                    <a:lnTo>
                      <a:pt x="1188" y="190"/>
                    </a:lnTo>
                    <a:lnTo>
                      <a:pt x="1188" y="196"/>
                    </a:lnTo>
                    <a:lnTo>
                      <a:pt x="1186" y="202"/>
                    </a:lnTo>
                    <a:lnTo>
                      <a:pt x="1184" y="207"/>
                    </a:lnTo>
                    <a:lnTo>
                      <a:pt x="1182" y="213"/>
                    </a:lnTo>
                    <a:lnTo>
                      <a:pt x="1178" y="219"/>
                    </a:lnTo>
                    <a:lnTo>
                      <a:pt x="1176" y="227"/>
                    </a:lnTo>
                    <a:lnTo>
                      <a:pt x="1174" y="228"/>
                    </a:lnTo>
                    <a:lnTo>
                      <a:pt x="1174" y="230"/>
                    </a:lnTo>
                    <a:lnTo>
                      <a:pt x="1172" y="232"/>
                    </a:lnTo>
                    <a:lnTo>
                      <a:pt x="1170" y="234"/>
                    </a:lnTo>
                    <a:lnTo>
                      <a:pt x="1170" y="236"/>
                    </a:lnTo>
                    <a:lnTo>
                      <a:pt x="1169" y="238"/>
                    </a:lnTo>
                    <a:lnTo>
                      <a:pt x="1167" y="240"/>
                    </a:lnTo>
                    <a:lnTo>
                      <a:pt x="1167" y="242"/>
                    </a:lnTo>
                    <a:lnTo>
                      <a:pt x="1165" y="244"/>
                    </a:lnTo>
                    <a:lnTo>
                      <a:pt x="1163" y="246"/>
                    </a:lnTo>
                    <a:lnTo>
                      <a:pt x="1161" y="248"/>
                    </a:lnTo>
                    <a:lnTo>
                      <a:pt x="1159" y="250"/>
                    </a:lnTo>
                    <a:lnTo>
                      <a:pt x="1159" y="252"/>
                    </a:lnTo>
                    <a:lnTo>
                      <a:pt x="1157" y="253"/>
                    </a:lnTo>
                    <a:lnTo>
                      <a:pt x="1155" y="255"/>
                    </a:lnTo>
                    <a:lnTo>
                      <a:pt x="1153" y="257"/>
                    </a:lnTo>
                    <a:lnTo>
                      <a:pt x="1151" y="259"/>
                    </a:lnTo>
                    <a:lnTo>
                      <a:pt x="1149" y="261"/>
                    </a:lnTo>
                    <a:lnTo>
                      <a:pt x="1147" y="263"/>
                    </a:lnTo>
                    <a:lnTo>
                      <a:pt x="1146" y="265"/>
                    </a:lnTo>
                    <a:lnTo>
                      <a:pt x="1144" y="267"/>
                    </a:lnTo>
                    <a:lnTo>
                      <a:pt x="1140" y="269"/>
                    </a:lnTo>
                    <a:lnTo>
                      <a:pt x="1138" y="271"/>
                    </a:lnTo>
                    <a:lnTo>
                      <a:pt x="1136" y="273"/>
                    </a:lnTo>
                    <a:lnTo>
                      <a:pt x="1134" y="273"/>
                    </a:lnTo>
                    <a:lnTo>
                      <a:pt x="1132" y="275"/>
                    </a:lnTo>
                    <a:lnTo>
                      <a:pt x="1128" y="276"/>
                    </a:lnTo>
                    <a:lnTo>
                      <a:pt x="1126" y="278"/>
                    </a:lnTo>
                    <a:lnTo>
                      <a:pt x="1124" y="280"/>
                    </a:lnTo>
                    <a:lnTo>
                      <a:pt x="1123" y="282"/>
                    </a:lnTo>
                    <a:lnTo>
                      <a:pt x="1121" y="284"/>
                    </a:lnTo>
                    <a:lnTo>
                      <a:pt x="1119" y="286"/>
                    </a:lnTo>
                    <a:lnTo>
                      <a:pt x="1115" y="290"/>
                    </a:lnTo>
                    <a:lnTo>
                      <a:pt x="1113" y="292"/>
                    </a:lnTo>
                    <a:lnTo>
                      <a:pt x="1111" y="294"/>
                    </a:lnTo>
                    <a:lnTo>
                      <a:pt x="1109" y="296"/>
                    </a:lnTo>
                    <a:lnTo>
                      <a:pt x="1107" y="300"/>
                    </a:lnTo>
                    <a:lnTo>
                      <a:pt x="1105" y="301"/>
                    </a:lnTo>
                    <a:lnTo>
                      <a:pt x="1103" y="305"/>
                    </a:lnTo>
                    <a:lnTo>
                      <a:pt x="1101" y="307"/>
                    </a:lnTo>
                    <a:lnTo>
                      <a:pt x="1099" y="309"/>
                    </a:lnTo>
                    <a:lnTo>
                      <a:pt x="1099" y="313"/>
                    </a:lnTo>
                    <a:lnTo>
                      <a:pt x="1098" y="315"/>
                    </a:lnTo>
                    <a:lnTo>
                      <a:pt x="1096" y="319"/>
                    </a:lnTo>
                    <a:lnTo>
                      <a:pt x="1094" y="321"/>
                    </a:lnTo>
                    <a:lnTo>
                      <a:pt x="1094" y="323"/>
                    </a:lnTo>
                    <a:lnTo>
                      <a:pt x="1092" y="326"/>
                    </a:lnTo>
                    <a:lnTo>
                      <a:pt x="1090" y="328"/>
                    </a:lnTo>
                    <a:lnTo>
                      <a:pt x="1090" y="330"/>
                    </a:lnTo>
                    <a:lnTo>
                      <a:pt x="1088" y="334"/>
                    </a:lnTo>
                    <a:lnTo>
                      <a:pt x="1088" y="336"/>
                    </a:lnTo>
                    <a:lnTo>
                      <a:pt x="1088" y="338"/>
                    </a:lnTo>
                    <a:lnTo>
                      <a:pt x="1086" y="340"/>
                    </a:lnTo>
                    <a:lnTo>
                      <a:pt x="1086" y="342"/>
                    </a:lnTo>
                    <a:lnTo>
                      <a:pt x="1086" y="344"/>
                    </a:lnTo>
                    <a:lnTo>
                      <a:pt x="1086" y="346"/>
                    </a:lnTo>
                    <a:lnTo>
                      <a:pt x="1086" y="348"/>
                    </a:lnTo>
                    <a:lnTo>
                      <a:pt x="1086" y="349"/>
                    </a:lnTo>
                    <a:lnTo>
                      <a:pt x="1086" y="353"/>
                    </a:lnTo>
                    <a:lnTo>
                      <a:pt x="1088" y="359"/>
                    </a:lnTo>
                    <a:lnTo>
                      <a:pt x="1088" y="363"/>
                    </a:lnTo>
                    <a:lnTo>
                      <a:pt x="1088" y="369"/>
                    </a:lnTo>
                    <a:lnTo>
                      <a:pt x="1090" y="374"/>
                    </a:lnTo>
                    <a:lnTo>
                      <a:pt x="1090" y="380"/>
                    </a:lnTo>
                    <a:lnTo>
                      <a:pt x="1092" y="386"/>
                    </a:lnTo>
                    <a:lnTo>
                      <a:pt x="1092" y="394"/>
                    </a:lnTo>
                    <a:lnTo>
                      <a:pt x="1094" y="401"/>
                    </a:lnTo>
                    <a:lnTo>
                      <a:pt x="1094" y="409"/>
                    </a:lnTo>
                    <a:lnTo>
                      <a:pt x="1096" y="417"/>
                    </a:lnTo>
                    <a:lnTo>
                      <a:pt x="1098" y="424"/>
                    </a:lnTo>
                    <a:lnTo>
                      <a:pt x="1099" y="432"/>
                    </a:lnTo>
                    <a:lnTo>
                      <a:pt x="1101" y="442"/>
                    </a:lnTo>
                    <a:lnTo>
                      <a:pt x="1103" y="451"/>
                    </a:lnTo>
                    <a:lnTo>
                      <a:pt x="1105" y="459"/>
                    </a:lnTo>
                    <a:lnTo>
                      <a:pt x="1107" y="468"/>
                    </a:lnTo>
                    <a:lnTo>
                      <a:pt x="1109" y="478"/>
                    </a:lnTo>
                    <a:lnTo>
                      <a:pt x="1111" y="488"/>
                    </a:lnTo>
                    <a:lnTo>
                      <a:pt x="1115" y="497"/>
                    </a:lnTo>
                    <a:lnTo>
                      <a:pt x="1117" y="507"/>
                    </a:lnTo>
                    <a:lnTo>
                      <a:pt x="1121" y="516"/>
                    </a:lnTo>
                    <a:lnTo>
                      <a:pt x="1123" y="528"/>
                    </a:lnTo>
                    <a:lnTo>
                      <a:pt x="1126" y="538"/>
                    </a:lnTo>
                    <a:lnTo>
                      <a:pt x="1130" y="547"/>
                    </a:lnTo>
                    <a:lnTo>
                      <a:pt x="1134" y="557"/>
                    </a:lnTo>
                    <a:lnTo>
                      <a:pt x="1138" y="566"/>
                    </a:lnTo>
                    <a:lnTo>
                      <a:pt x="1142" y="578"/>
                    </a:lnTo>
                    <a:lnTo>
                      <a:pt x="1146" y="588"/>
                    </a:lnTo>
                    <a:lnTo>
                      <a:pt x="1149" y="597"/>
                    </a:lnTo>
                    <a:lnTo>
                      <a:pt x="1153" y="607"/>
                    </a:lnTo>
                    <a:lnTo>
                      <a:pt x="1151" y="607"/>
                    </a:lnTo>
                    <a:lnTo>
                      <a:pt x="1149" y="607"/>
                    </a:lnTo>
                    <a:lnTo>
                      <a:pt x="1147" y="605"/>
                    </a:lnTo>
                    <a:lnTo>
                      <a:pt x="1146" y="605"/>
                    </a:lnTo>
                    <a:lnTo>
                      <a:pt x="1142" y="605"/>
                    </a:lnTo>
                    <a:lnTo>
                      <a:pt x="1138" y="605"/>
                    </a:lnTo>
                    <a:lnTo>
                      <a:pt x="1134" y="605"/>
                    </a:lnTo>
                    <a:lnTo>
                      <a:pt x="1130" y="605"/>
                    </a:lnTo>
                    <a:lnTo>
                      <a:pt x="1126" y="603"/>
                    </a:lnTo>
                    <a:lnTo>
                      <a:pt x="1121" y="603"/>
                    </a:lnTo>
                    <a:lnTo>
                      <a:pt x="1117" y="603"/>
                    </a:lnTo>
                    <a:lnTo>
                      <a:pt x="1111" y="603"/>
                    </a:lnTo>
                    <a:lnTo>
                      <a:pt x="1105" y="601"/>
                    </a:lnTo>
                    <a:lnTo>
                      <a:pt x="1101" y="601"/>
                    </a:lnTo>
                    <a:lnTo>
                      <a:pt x="1096" y="601"/>
                    </a:lnTo>
                    <a:lnTo>
                      <a:pt x="1090" y="599"/>
                    </a:lnTo>
                    <a:lnTo>
                      <a:pt x="1084" y="599"/>
                    </a:lnTo>
                    <a:lnTo>
                      <a:pt x="1078" y="599"/>
                    </a:lnTo>
                    <a:lnTo>
                      <a:pt x="1073" y="597"/>
                    </a:lnTo>
                    <a:lnTo>
                      <a:pt x="1067" y="597"/>
                    </a:lnTo>
                    <a:lnTo>
                      <a:pt x="1063" y="595"/>
                    </a:lnTo>
                    <a:lnTo>
                      <a:pt x="1057" y="595"/>
                    </a:lnTo>
                    <a:lnTo>
                      <a:pt x="1052" y="593"/>
                    </a:lnTo>
                    <a:lnTo>
                      <a:pt x="1048" y="593"/>
                    </a:lnTo>
                    <a:lnTo>
                      <a:pt x="1042" y="591"/>
                    </a:lnTo>
                    <a:lnTo>
                      <a:pt x="1038" y="591"/>
                    </a:lnTo>
                    <a:lnTo>
                      <a:pt x="1034" y="589"/>
                    </a:lnTo>
                    <a:lnTo>
                      <a:pt x="1030" y="589"/>
                    </a:lnTo>
                    <a:lnTo>
                      <a:pt x="1027" y="588"/>
                    </a:lnTo>
                    <a:lnTo>
                      <a:pt x="1023" y="588"/>
                    </a:lnTo>
                    <a:lnTo>
                      <a:pt x="1019" y="586"/>
                    </a:lnTo>
                    <a:lnTo>
                      <a:pt x="1017" y="584"/>
                    </a:lnTo>
                    <a:lnTo>
                      <a:pt x="1013" y="584"/>
                    </a:lnTo>
                    <a:lnTo>
                      <a:pt x="1011" y="582"/>
                    </a:lnTo>
                    <a:lnTo>
                      <a:pt x="1007" y="582"/>
                    </a:lnTo>
                    <a:lnTo>
                      <a:pt x="1005" y="580"/>
                    </a:lnTo>
                    <a:lnTo>
                      <a:pt x="1004" y="580"/>
                    </a:lnTo>
                    <a:lnTo>
                      <a:pt x="1000" y="580"/>
                    </a:lnTo>
                    <a:lnTo>
                      <a:pt x="998" y="578"/>
                    </a:lnTo>
                    <a:lnTo>
                      <a:pt x="996" y="578"/>
                    </a:lnTo>
                    <a:lnTo>
                      <a:pt x="994" y="578"/>
                    </a:lnTo>
                    <a:lnTo>
                      <a:pt x="990" y="578"/>
                    </a:lnTo>
                    <a:lnTo>
                      <a:pt x="988" y="576"/>
                    </a:lnTo>
                    <a:lnTo>
                      <a:pt x="986" y="576"/>
                    </a:lnTo>
                    <a:lnTo>
                      <a:pt x="984" y="576"/>
                    </a:lnTo>
                    <a:lnTo>
                      <a:pt x="982" y="576"/>
                    </a:lnTo>
                    <a:lnTo>
                      <a:pt x="981" y="576"/>
                    </a:lnTo>
                    <a:lnTo>
                      <a:pt x="979" y="576"/>
                    </a:lnTo>
                    <a:lnTo>
                      <a:pt x="977" y="576"/>
                    </a:lnTo>
                    <a:lnTo>
                      <a:pt x="975" y="576"/>
                    </a:lnTo>
                    <a:lnTo>
                      <a:pt x="973" y="576"/>
                    </a:lnTo>
                    <a:lnTo>
                      <a:pt x="971" y="576"/>
                    </a:lnTo>
                    <a:lnTo>
                      <a:pt x="969" y="578"/>
                    </a:lnTo>
                    <a:lnTo>
                      <a:pt x="967" y="578"/>
                    </a:lnTo>
                    <a:lnTo>
                      <a:pt x="965" y="578"/>
                    </a:lnTo>
                    <a:lnTo>
                      <a:pt x="963" y="580"/>
                    </a:lnTo>
                    <a:lnTo>
                      <a:pt x="961" y="580"/>
                    </a:lnTo>
                    <a:lnTo>
                      <a:pt x="959" y="582"/>
                    </a:lnTo>
                    <a:lnTo>
                      <a:pt x="957" y="582"/>
                    </a:lnTo>
                    <a:lnTo>
                      <a:pt x="957" y="584"/>
                    </a:lnTo>
                    <a:lnTo>
                      <a:pt x="956" y="584"/>
                    </a:lnTo>
                    <a:lnTo>
                      <a:pt x="954" y="584"/>
                    </a:lnTo>
                    <a:lnTo>
                      <a:pt x="954" y="586"/>
                    </a:lnTo>
                    <a:lnTo>
                      <a:pt x="952" y="586"/>
                    </a:lnTo>
                    <a:lnTo>
                      <a:pt x="950" y="588"/>
                    </a:lnTo>
                    <a:lnTo>
                      <a:pt x="948" y="588"/>
                    </a:lnTo>
                    <a:lnTo>
                      <a:pt x="946" y="588"/>
                    </a:lnTo>
                    <a:lnTo>
                      <a:pt x="946" y="589"/>
                    </a:lnTo>
                    <a:lnTo>
                      <a:pt x="944" y="589"/>
                    </a:lnTo>
                    <a:lnTo>
                      <a:pt x="942" y="591"/>
                    </a:lnTo>
                    <a:lnTo>
                      <a:pt x="940" y="591"/>
                    </a:lnTo>
                    <a:lnTo>
                      <a:pt x="938" y="591"/>
                    </a:lnTo>
                    <a:lnTo>
                      <a:pt x="936" y="593"/>
                    </a:lnTo>
                    <a:lnTo>
                      <a:pt x="934" y="593"/>
                    </a:lnTo>
                    <a:lnTo>
                      <a:pt x="933" y="593"/>
                    </a:lnTo>
                    <a:lnTo>
                      <a:pt x="931" y="595"/>
                    </a:lnTo>
                    <a:lnTo>
                      <a:pt x="929" y="595"/>
                    </a:lnTo>
                    <a:lnTo>
                      <a:pt x="927" y="595"/>
                    </a:lnTo>
                    <a:lnTo>
                      <a:pt x="925" y="595"/>
                    </a:lnTo>
                    <a:lnTo>
                      <a:pt x="925" y="597"/>
                    </a:lnTo>
                    <a:lnTo>
                      <a:pt x="923" y="597"/>
                    </a:lnTo>
                    <a:lnTo>
                      <a:pt x="921" y="597"/>
                    </a:lnTo>
                    <a:lnTo>
                      <a:pt x="919" y="597"/>
                    </a:lnTo>
                    <a:lnTo>
                      <a:pt x="917" y="599"/>
                    </a:lnTo>
                    <a:lnTo>
                      <a:pt x="915" y="599"/>
                    </a:lnTo>
                    <a:lnTo>
                      <a:pt x="913" y="599"/>
                    </a:lnTo>
                    <a:lnTo>
                      <a:pt x="911" y="599"/>
                    </a:lnTo>
                    <a:lnTo>
                      <a:pt x="910" y="599"/>
                    </a:lnTo>
                    <a:lnTo>
                      <a:pt x="908" y="599"/>
                    </a:lnTo>
                    <a:lnTo>
                      <a:pt x="906" y="599"/>
                    </a:lnTo>
                    <a:lnTo>
                      <a:pt x="904" y="599"/>
                    </a:lnTo>
                    <a:lnTo>
                      <a:pt x="902" y="599"/>
                    </a:lnTo>
                    <a:lnTo>
                      <a:pt x="900" y="599"/>
                    </a:lnTo>
                    <a:lnTo>
                      <a:pt x="898" y="599"/>
                    </a:lnTo>
                    <a:lnTo>
                      <a:pt x="896" y="599"/>
                    </a:lnTo>
                    <a:lnTo>
                      <a:pt x="894" y="597"/>
                    </a:lnTo>
                    <a:lnTo>
                      <a:pt x="892" y="597"/>
                    </a:lnTo>
                    <a:lnTo>
                      <a:pt x="890" y="595"/>
                    </a:lnTo>
                    <a:lnTo>
                      <a:pt x="888" y="595"/>
                    </a:lnTo>
                    <a:lnTo>
                      <a:pt x="886" y="593"/>
                    </a:lnTo>
                    <a:lnTo>
                      <a:pt x="885" y="591"/>
                    </a:lnTo>
                    <a:lnTo>
                      <a:pt x="883" y="591"/>
                    </a:lnTo>
                    <a:lnTo>
                      <a:pt x="881" y="589"/>
                    </a:lnTo>
                    <a:lnTo>
                      <a:pt x="879" y="588"/>
                    </a:lnTo>
                    <a:lnTo>
                      <a:pt x="877" y="586"/>
                    </a:lnTo>
                    <a:lnTo>
                      <a:pt x="875" y="584"/>
                    </a:lnTo>
                    <a:lnTo>
                      <a:pt x="873" y="584"/>
                    </a:lnTo>
                    <a:lnTo>
                      <a:pt x="871" y="582"/>
                    </a:lnTo>
                    <a:lnTo>
                      <a:pt x="867" y="578"/>
                    </a:lnTo>
                    <a:lnTo>
                      <a:pt x="865" y="576"/>
                    </a:lnTo>
                    <a:lnTo>
                      <a:pt x="863" y="574"/>
                    </a:lnTo>
                    <a:lnTo>
                      <a:pt x="862" y="572"/>
                    </a:lnTo>
                    <a:lnTo>
                      <a:pt x="860" y="570"/>
                    </a:lnTo>
                    <a:lnTo>
                      <a:pt x="858" y="566"/>
                    </a:lnTo>
                    <a:lnTo>
                      <a:pt x="854" y="564"/>
                    </a:lnTo>
                    <a:lnTo>
                      <a:pt x="852" y="561"/>
                    </a:lnTo>
                    <a:lnTo>
                      <a:pt x="850" y="559"/>
                    </a:lnTo>
                    <a:lnTo>
                      <a:pt x="846" y="555"/>
                    </a:lnTo>
                    <a:lnTo>
                      <a:pt x="844" y="551"/>
                    </a:lnTo>
                    <a:lnTo>
                      <a:pt x="842" y="549"/>
                    </a:lnTo>
                    <a:lnTo>
                      <a:pt x="840" y="545"/>
                    </a:lnTo>
                    <a:lnTo>
                      <a:pt x="837" y="541"/>
                    </a:lnTo>
                    <a:lnTo>
                      <a:pt x="835" y="538"/>
                    </a:lnTo>
                    <a:lnTo>
                      <a:pt x="833" y="536"/>
                    </a:lnTo>
                    <a:lnTo>
                      <a:pt x="831" y="532"/>
                    </a:lnTo>
                    <a:lnTo>
                      <a:pt x="829" y="530"/>
                    </a:lnTo>
                    <a:lnTo>
                      <a:pt x="827" y="526"/>
                    </a:lnTo>
                    <a:lnTo>
                      <a:pt x="825" y="524"/>
                    </a:lnTo>
                    <a:lnTo>
                      <a:pt x="823" y="520"/>
                    </a:lnTo>
                    <a:lnTo>
                      <a:pt x="821" y="518"/>
                    </a:lnTo>
                    <a:lnTo>
                      <a:pt x="819" y="516"/>
                    </a:lnTo>
                    <a:lnTo>
                      <a:pt x="817" y="515"/>
                    </a:lnTo>
                    <a:lnTo>
                      <a:pt x="815" y="513"/>
                    </a:lnTo>
                    <a:lnTo>
                      <a:pt x="814" y="511"/>
                    </a:lnTo>
                    <a:lnTo>
                      <a:pt x="812" y="509"/>
                    </a:lnTo>
                    <a:lnTo>
                      <a:pt x="810" y="509"/>
                    </a:lnTo>
                    <a:lnTo>
                      <a:pt x="808" y="509"/>
                    </a:lnTo>
                    <a:lnTo>
                      <a:pt x="806" y="511"/>
                    </a:lnTo>
                    <a:lnTo>
                      <a:pt x="804" y="513"/>
                    </a:lnTo>
                    <a:lnTo>
                      <a:pt x="804" y="515"/>
                    </a:lnTo>
                    <a:lnTo>
                      <a:pt x="802" y="516"/>
                    </a:lnTo>
                    <a:lnTo>
                      <a:pt x="802" y="520"/>
                    </a:lnTo>
                    <a:lnTo>
                      <a:pt x="800" y="524"/>
                    </a:lnTo>
                    <a:lnTo>
                      <a:pt x="800" y="528"/>
                    </a:lnTo>
                    <a:lnTo>
                      <a:pt x="800" y="532"/>
                    </a:lnTo>
                    <a:lnTo>
                      <a:pt x="798" y="538"/>
                    </a:lnTo>
                    <a:lnTo>
                      <a:pt x="798" y="543"/>
                    </a:lnTo>
                    <a:lnTo>
                      <a:pt x="798" y="549"/>
                    </a:lnTo>
                    <a:lnTo>
                      <a:pt x="798" y="555"/>
                    </a:lnTo>
                    <a:lnTo>
                      <a:pt x="796" y="561"/>
                    </a:lnTo>
                    <a:lnTo>
                      <a:pt x="796" y="566"/>
                    </a:lnTo>
                    <a:lnTo>
                      <a:pt x="794" y="570"/>
                    </a:lnTo>
                    <a:lnTo>
                      <a:pt x="794" y="574"/>
                    </a:lnTo>
                    <a:lnTo>
                      <a:pt x="792" y="578"/>
                    </a:lnTo>
                    <a:lnTo>
                      <a:pt x="792" y="582"/>
                    </a:lnTo>
                    <a:lnTo>
                      <a:pt x="791" y="584"/>
                    </a:lnTo>
                    <a:lnTo>
                      <a:pt x="789" y="588"/>
                    </a:lnTo>
                    <a:lnTo>
                      <a:pt x="787" y="589"/>
                    </a:lnTo>
                    <a:lnTo>
                      <a:pt x="787" y="591"/>
                    </a:lnTo>
                    <a:lnTo>
                      <a:pt x="785" y="593"/>
                    </a:lnTo>
                    <a:lnTo>
                      <a:pt x="783" y="593"/>
                    </a:lnTo>
                    <a:lnTo>
                      <a:pt x="781" y="593"/>
                    </a:lnTo>
                    <a:lnTo>
                      <a:pt x="777" y="595"/>
                    </a:lnTo>
                    <a:lnTo>
                      <a:pt x="775" y="595"/>
                    </a:lnTo>
                    <a:lnTo>
                      <a:pt x="773" y="595"/>
                    </a:lnTo>
                    <a:lnTo>
                      <a:pt x="771" y="593"/>
                    </a:lnTo>
                    <a:lnTo>
                      <a:pt x="768" y="593"/>
                    </a:lnTo>
                    <a:lnTo>
                      <a:pt x="766" y="591"/>
                    </a:lnTo>
                    <a:lnTo>
                      <a:pt x="762" y="589"/>
                    </a:lnTo>
                    <a:lnTo>
                      <a:pt x="760" y="588"/>
                    </a:lnTo>
                    <a:lnTo>
                      <a:pt x="756" y="586"/>
                    </a:lnTo>
                    <a:lnTo>
                      <a:pt x="752" y="582"/>
                    </a:lnTo>
                    <a:lnTo>
                      <a:pt x="748" y="580"/>
                    </a:lnTo>
                    <a:lnTo>
                      <a:pt x="744" y="576"/>
                    </a:lnTo>
                    <a:lnTo>
                      <a:pt x="741" y="572"/>
                    </a:lnTo>
                    <a:lnTo>
                      <a:pt x="737" y="568"/>
                    </a:lnTo>
                    <a:lnTo>
                      <a:pt x="733" y="563"/>
                    </a:lnTo>
                    <a:lnTo>
                      <a:pt x="729" y="559"/>
                    </a:lnTo>
                    <a:lnTo>
                      <a:pt x="725" y="553"/>
                    </a:lnTo>
                    <a:lnTo>
                      <a:pt x="721" y="547"/>
                    </a:lnTo>
                    <a:lnTo>
                      <a:pt x="716" y="543"/>
                    </a:lnTo>
                    <a:lnTo>
                      <a:pt x="714" y="540"/>
                    </a:lnTo>
                    <a:lnTo>
                      <a:pt x="710" y="536"/>
                    </a:lnTo>
                    <a:lnTo>
                      <a:pt x="706" y="532"/>
                    </a:lnTo>
                    <a:lnTo>
                      <a:pt x="702" y="528"/>
                    </a:lnTo>
                    <a:lnTo>
                      <a:pt x="700" y="524"/>
                    </a:lnTo>
                    <a:lnTo>
                      <a:pt x="698" y="522"/>
                    </a:lnTo>
                    <a:lnTo>
                      <a:pt x="695" y="520"/>
                    </a:lnTo>
                    <a:lnTo>
                      <a:pt x="693" y="516"/>
                    </a:lnTo>
                    <a:lnTo>
                      <a:pt x="691" y="515"/>
                    </a:lnTo>
                    <a:lnTo>
                      <a:pt x="689" y="515"/>
                    </a:lnTo>
                    <a:lnTo>
                      <a:pt x="687" y="513"/>
                    </a:lnTo>
                    <a:lnTo>
                      <a:pt x="685" y="513"/>
                    </a:lnTo>
                    <a:lnTo>
                      <a:pt x="683" y="511"/>
                    </a:lnTo>
                    <a:lnTo>
                      <a:pt x="681" y="511"/>
                    </a:lnTo>
                    <a:lnTo>
                      <a:pt x="679" y="511"/>
                    </a:lnTo>
                    <a:lnTo>
                      <a:pt x="677" y="511"/>
                    </a:lnTo>
                    <a:lnTo>
                      <a:pt x="675" y="511"/>
                    </a:lnTo>
                    <a:lnTo>
                      <a:pt x="675" y="513"/>
                    </a:lnTo>
                    <a:lnTo>
                      <a:pt x="674" y="513"/>
                    </a:lnTo>
                    <a:lnTo>
                      <a:pt x="672" y="515"/>
                    </a:lnTo>
                    <a:lnTo>
                      <a:pt x="670" y="516"/>
                    </a:lnTo>
                    <a:lnTo>
                      <a:pt x="666" y="518"/>
                    </a:lnTo>
                    <a:lnTo>
                      <a:pt x="664" y="520"/>
                    </a:lnTo>
                    <a:lnTo>
                      <a:pt x="662" y="522"/>
                    </a:lnTo>
                    <a:lnTo>
                      <a:pt x="660" y="524"/>
                    </a:lnTo>
                    <a:lnTo>
                      <a:pt x="656" y="526"/>
                    </a:lnTo>
                    <a:lnTo>
                      <a:pt x="654" y="530"/>
                    </a:lnTo>
                    <a:lnTo>
                      <a:pt x="650" y="532"/>
                    </a:lnTo>
                    <a:lnTo>
                      <a:pt x="649" y="536"/>
                    </a:lnTo>
                    <a:lnTo>
                      <a:pt x="645" y="540"/>
                    </a:lnTo>
                    <a:lnTo>
                      <a:pt x="641" y="543"/>
                    </a:lnTo>
                    <a:lnTo>
                      <a:pt x="637" y="545"/>
                    </a:lnTo>
                    <a:lnTo>
                      <a:pt x="633" y="549"/>
                    </a:lnTo>
                    <a:lnTo>
                      <a:pt x="629" y="551"/>
                    </a:lnTo>
                    <a:lnTo>
                      <a:pt x="626" y="553"/>
                    </a:lnTo>
                    <a:lnTo>
                      <a:pt x="624" y="555"/>
                    </a:lnTo>
                    <a:lnTo>
                      <a:pt x="620" y="557"/>
                    </a:lnTo>
                    <a:lnTo>
                      <a:pt x="616" y="557"/>
                    </a:lnTo>
                    <a:lnTo>
                      <a:pt x="612" y="559"/>
                    </a:lnTo>
                    <a:lnTo>
                      <a:pt x="610" y="559"/>
                    </a:lnTo>
                    <a:lnTo>
                      <a:pt x="606" y="561"/>
                    </a:lnTo>
                    <a:lnTo>
                      <a:pt x="604" y="561"/>
                    </a:lnTo>
                    <a:lnTo>
                      <a:pt x="601" y="561"/>
                    </a:lnTo>
                    <a:lnTo>
                      <a:pt x="597" y="561"/>
                    </a:lnTo>
                    <a:lnTo>
                      <a:pt x="595" y="561"/>
                    </a:lnTo>
                    <a:lnTo>
                      <a:pt x="591" y="561"/>
                    </a:lnTo>
                    <a:lnTo>
                      <a:pt x="589" y="561"/>
                    </a:lnTo>
                    <a:lnTo>
                      <a:pt x="585" y="559"/>
                    </a:lnTo>
                    <a:lnTo>
                      <a:pt x="583" y="559"/>
                    </a:lnTo>
                    <a:lnTo>
                      <a:pt x="579" y="559"/>
                    </a:lnTo>
                    <a:lnTo>
                      <a:pt x="578" y="559"/>
                    </a:lnTo>
                    <a:lnTo>
                      <a:pt x="574" y="557"/>
                    </a:lnTo>
                    <a:lnTo>
                      <a:pt x="572" y="557"/>
                    </a:lnTo>
                    <a:lnTo>
                      <a:pt x="570" y="555"/>
                    </a:lnTo>
                    <a:lnTo>
                      <a:pt x="566" y="555"/>
                    </a:lnTo>
                    <a:lnTo>
                      <a:pt x="564" y="555"/>
                    </a:lnTo>
                    <a:lnTo>
                      <a:pt x="562" y="553"/>
                    </a:lnTo>
                    <a:lnTo>
                      <a:pt x="558" y="553"/>
                    </a:lnTo>
                    <a:lnTo>
                      <a:pt x="556" y="553"/>
                    </a:lnTo>
                    <a:lnTo>
                      <a:pt x="555" y="551"/>
                    </a:lnTo>
                    <a:lnTo>
                      <a:pt x="553" y="551"/>
                    </a:lnTo>
                    <a:lnTo>
                      <a:pt x="549" y="551"/>
                    </a:lnTo>
                    <a:lnTo>
                      <a:pt x="547" y="551"/>
                    </a:lnTo>
                    <a:lnTo>
                      <a:pt x="545" y="551"/>
                    </a:lnTo>
                    <a:lnTo>
                      <a:pt x="543" y="549"/>
                    </a:lnTo>
                    <a:lnTo>
                      <a:pt x="541" y="549"/>
                    </a:lnTo>
                    <a:lnTo>
                      <a:pt x="539" y="549"/>
                    </a:lnTo>
                    <a:lnTo>
                      <a:pt x="535" y="549"/>
                    </a:lnTo>
                    <a:lnTo>
                      <a:pt x="533" y="549"/>
                    </a:lnTo>
                    <a:lnTo>
                      <a:pt x="532" y="547"/>
                    </a:lnTo>
                    <a:lnTo>
                      <a:pt x="530" y="547"/>
                    </a:lnTo>
                    <a:lnTo>
                      <a:pt x="528" y="547"/>
                    </a:lnTo>
                    <a:lnTo>
                      <a:pt x="524" y="547"/>
                    </a:lnTo>
                    <a:lnTo>
                      <a:pt x="522" y="547"/>
                    </a:lnTo>
                    <a:lnTo>
                      <a:pt x="520" y="545"/>
                    </a:lnTo>
                    <a:lnTo>
                      <a:pt x="518" y="545"/>
                    </a:lnTo>
                    <a:lnTo>
                      <a:pt x="516" y="545"/>
                    </a:lnTo>
                    <a:lnTo>
                      <a:pt x="514" y="545"/>
                    </a:lnTo>
                    <a:lnTo>
                      <a:pt x="510" y="545"/>
                    </a:lnTo>
                    <a:lnTo>
                      <a:pt x="508" y="545"/>
                    </a:lnTo>
                    <a:lnTo>
                      <a:pt x="507" y="543"/>
                    </a:lnTo>
                    <a:lnTo>
                      <a:pt x="505" y="543"/>
                    </a:lnTo>
                    <a:lnTo>
                      <a:pt x="503" y="543"/>
                    </a:lnTo>
                    <a:lnTo>
                      <a:pt x="499" y="543"/>
                    </a:lnTo>
                    <a:lnTo>
                      <a:pt x="497" y="543"/>
                    </a:lnTo>
                    <a:lnTo>
                      <a:pt x="495" y="543"/>
                    </a:lnTo>
                    <a:lnTo>
                      <a:pt x="493" y="543"/>
                    </a:lnTo>
                    <a:lnTo>
                      <a:pt x="491" y="543"/>
                    </a:lnTo>
                    <a:lnTo>
                      <a:pt x="489" y="545"/>
                    </a:lnTo>
                    <a:lnTo>
                      <a:pt x="487" y="545"/>
                    </a:lnTo>
                    <a:lnTo>
                      <a:pt x="484" y="545"/>
                    </a:lnTo>
                    <a:lnTo>
                      <a:pt x="482" y="545"/>
                    </a:lnTo>
                    <a:lnTo>
                      <a:pt x="480" y="545"/>
                    </a:lnTo>
                    <a:lnTo>
                      <a:pt x="478" y="547"/>
                    </a:lnTo>
                    <a:lnTo>
                      <a:pt x="476" y="547"/>
                    </a:lnTo>
                    <a:lnTo>
                      <a:pt x="474" y="549"/>
                    </a:lnTo>
                    <a:lnTo>
                      <a:pt x="470" y="549"/>
                    </a:lnTo>
                    <a:lnTo>
                      <a:pt x="468" y="551"/>
                    </a:lnTo>
                    <a:lnTo>
                      <a:pt x="466" y="551"/>
                    </a:lnTo>
                    <a:lnTo>
                      <a:pt x="462" y="553"/>
                    </a:lnTo>
                    <a:lnTo>
                      <a:pt x="461" y="555"/>
                    </a:lnTo>
                    <a:lnTo>
                      <a:pt x="457" y="557"/>
                    </a:lnTo>
                    <a:lnTo>
                      <a:pt x="455" y="557"/>
                    </a:lnTo>
                    <a:lnTo>
                      <a:pt x="451" y="559"/>
                    </a:lnTo>
                    <a:lnTo>
                      <a:pt x="447" y="561"/>
                    </a:lnTo>
                    <a:lnTo>
                      <a:pt x="445" y="563"/>
                    </a:lnTo>
                    <a:lnTo>
                      <a:pt x="441" y="564"/>
                    </a:lnTo>
                    <a:lnTo>
                      <a:pt x="437" y="566"/>
                    </a:lnTo>
                    <a:lnTo>
                      <a:pt x="434" y="566"/>
                    </a:lnTo>
                    <a:lnTo>
                      <a:pt x="432" y="568"/>
                    </a:lnTo>
                    <a:lnTo>
                      <a:pt x="428" y="570"/>
                    </a:lnTo>
                    <a:lnTo>
                      <a:pt x="424" y="572"/>
                    </a:lnTo>
                    <a:lnTo>
                      <a:pt x="420" y="574"/>
                    </a:lnTo>
                    <a:lnTo>
                      <a:pt x="418" y="574"/>
                    </a:lnTo>
                    <a:lnTo>
                      <a:pt x="414" y="576"/>
                    </a:lnTo>
                    <a:lnTo>
                      <a:pt x="411" y="578"/>
                    </a:lnTo>
                    <a:lnTo>
                      <a:pt x="407" y="580"/>
                    </a:lnTo>
                    <a:lnTo>
                      <a:pt x="403" y="580"/>
                    </a:lnTo>
                    <a:lnTo>
                      <a:pt x="401" y="582"/>
                    </a:lnTo>
                    <a:lnTo>
                      <a:pt x="397" y="582"/>
                    </a:lnTo>
                    <a:lnTo>
                      <a:pt x="393" y="584"/>
                    </a:lnTo>
                    <a:lnTo>
                      <a:pt x="391" y="584"/>
                    </a:lnTo>
                    <a:lnTo>
                      <a:pt x="388" y="584"/>
                    </a:lnTo>
                    <a:lnTo>
                      <a:pt x="384" y="586"/>
                    </a:lnTo>
                    <a:lnTo>
                      <a:pt x="382" y="586"/>
                    </a:lnTo>
                    <a:lnTo>
                      <a:pt x="378" y="586"/>
                    </a:lnTo>
                    <a:lnTo>
                      <a:pt x="374" y="586"/>
                    </a:lnTo>
                    <a:lnTo>
                      <a:pt x="372" y="586"/>
                    </a:lnTo>
                    <a:lnTo>
                      <a:pt x="368" y="586"/>
                    </a:lnTo>
                    <a:lnTo>
                      <a:pt x="365" y="586"/>
                    </a:lnTo>
                    <a:lnTo>
                      <a:pt x="361" y="586"/>
                    </a:lnTo>
                    <a:lnTo>
                      <a:pt x="355" y="586"/>
                    </a:lnTo>
                    <a:lnTo>
                      <a:pt x="351" y="586"/>
                    </a:lnTo>
                    <a:lnTo>
                      <a:pt x="347" y="586"/>
                    </a:lnTo>
                    <a:lnTo>
                      <a:pt x="342" y="586"/>
                    </a:lnTo>
                    <a:lnTo>
                      <a:pt x="338" y="586"/>
                    </a:lnTo>
                    <a:lnTo>
                      <a:pt x="332" y="584"/>
                    </a:lnTo>
                    <a:lnTo>
                      <a:pt x="326" y="584"/>
                    </a:lnTo>
                    <a:lnTo>
                      <a:pt x="322" y="584"/>
                    </a:lnTo>
                    <a:lnTo>
                      <a:pt x="317" y="584"/>
                    </a:lnTo>
                    <a:lnTo>
                      <a:pt x="311" y="584"/>
                    </a:lnTo>
                    <a:lnTo>
                      <a:pt x="307" y="584"/>
                    </a:lnTo>
                    <a:lnTo>
                      <a:pt x="301" y="584"/>
                    </a:lnTo>
                    <a:lnTo>
                      <a:pt x="295" y="584"/>
                    </a:lnTo>
                    <a:lnTo>
                      <a:pt x="292" y="584"/>
                    </a:lnTo>
                    <a:lnTo>
                      <a:pt x="286" y="584"/>
                    </a:lnTo>
                    <a:lnTo>
                      <a:pt x="280" y="582"/>
                    </a:lnTo>
                    <a:lnTo>
                      <a:pt x="276" y="582"/>
                    </a:lnTo>
                    <a:lnTo>
                      <a:pt x="272" y="582"/>
                    </a:lnTo>
                    <a:lnTo>
                      <a:pt x="267" y="582"/>
                    </a:lnTo>
                    <a:lnTo>
                      <a:pt x="263" y="582"/>
                    </a:lnTo>
                    <a:lnTo>
                      <a:pt x="259" y="582"/>
                    </a:lnTo>
                    <a:lnTo>
                      <a:pt x="255" y="582"/>
                    </a:lnTo>
                    <a:lnTo>
                      <a:pt x="251" y="580"/>
                    </a:lnTo>
                    <a:lnTo>
                      <a:pt x="248" y="580"/>
                    </a:lnTo>
                    <a:lnTo>
                      <a:pt x="246" y="580"/>
                    </a:lnTo>
                    <a:lnTo>
                      <a:pt x="242" y="580"/>
                    </a:lnTo>
                    <a:lnTo>
                      <a:pt x="240" y="580"/>
                    </a:lnTo>
                    <a:lnTo>
                      <a:pt x="238" y="580"/>
                    </a:lnTo>
                    <a:lnTo>
                      <a:pt x="236" y="580"/>
                    </a:lnTo>
                    <a:lnTo>
                      <a:pt x="234" y="578"/>
                    </a:lnTo>
                    <a:lnTo>
                      <a:pt x="232" y="578"/>
                    </a:lnTo>
                    <a:lnTo>
                      <a:pt x="230" y="578"/>
                    </a:lnTo>
                    <a:lnTo>
                      <a:pt x="228" y="578"/>
                    </a:lnTo>
                    <a:lnTo>
                      <a:pt x="226" y="578"/>
                    </a:lnTo>
                    <a:lnTo>
                      <a:pt x="224" y="578"/>
                    </a:lnTo>
                    <a:lnTo>
                      <a:pt x="223" y="576"/>
                    </a:lnTo>
                    <a:lnTo>
                      <a:pt x="221" y="576"/>
                    </a:lnTo>
                    <a:lnTo>
                      <a:pt x="219" y="576"/>
                    </a:lnTo>
                    <a:lnTo>
                      <a:pt x="217" y="576"/>
                    </a:lnTo>
                    <a:lnTo>
                      <a:pt x="215" y="576"/>
                    </a:lnTo>
                    <a:lnTo>
                      <a:pt x="213" y="576"/>
                    </a:lnTo>
                    <a:lnTo>
                      <a:pt x="211" y="576"/>
                    </a:lnTo>
                    <a:lnTo>
                      <a:pt x="209" y="576"/>
                    </a:lnTo>
                    <a:lnTo>
                      <a:pt x="207" y="576"/>
                    </a:lnTo>
                    <a:lnTo>
                      <a:pt x="205" y="576"/>
                    </a:lnTo>
                    <a:lnTo>
                      <a:pt x="203" y="576"/>
                    </a:lnTo>
                    <a:lnTo>
                      <a:pt x="201" y="576"/>
                    </a:lnTo>
                    <a:lnTo>
                      <a:pt x="201" y="578"/>
                    </a:lnTo>
                    <a:lnTo>
                      <a:pt x="200" y="578"/>
                    </a:lnTo>
                    <a:lnTo>
                      <a:pt x="198" y="580"/>
                    </a:lnTo>
                    <a:lnTo>
                      <a:pt x="196" y="580"/>
                    </a:lnTo>
                    <a:lnTo>
                      <a:pt x="194" y="582"/>
                    </a:lnTo>
                    <a:lnTo>
                      <a:pt x="194" y="584"/>
                    </a:lnTo>
                    <a:lnTo>
                      <a:pt x="192" y="584"/>
                    </a:lnTo>
                    <a:lnTo>
                      <a:pt x="190" y="586"/>
                    </a:lnTo>
                    <a:lnTo>
                      <a:pt x="190" y="588"/>
                    </a:lnTo>
                    <a:lnTo>
                      <a:pt x="188" y="589"/>
                    </a:lnTo>
                    <a:lnTo>
                      <a:pt x="186" y="589"/>
                    </a:lnTo>
                    <a:lnTo>
                      <a:pt x="184" y="591"/>
                    </a:lnTo>
                    <a:lnTo>
                      <a:pt x="182" y="593"/>
                    </a:lnTo>
                    <a:lnTo>
                      <a:pt x="180" y="595"/>
                    </a:lnTo>
                    <a:lnTo>
                      <a:pt x="178" y="595"/>
                    </a:lnTo>
                    <a:lnTo>
                      <a:pt x="175" y="597"/>
                    </a:lnTo>
                    <a:lnTo>
                      <a:pt x="173" y="599"/>
                    </a:lnTo>
                    <a:lnTo>
                      <a:pt x="171" y="599"/>
                    </a:lnTo>
                    <a:lnTo>
                      <a:pt x="167" y="601"/>
                    </a:lnTo>
                    <a:lnTo>
                      <a:pt x="165" y="603"/>
                    </a:lnTo>
                    <a:lnTo>
                      <a:pt x="163" y="603"/>
                    </a:lnTo>
                    <a:lnTo>
                      <a:pt x="159" y="605"/>
                    </a:lnTo>
                    <a:lnTo>
                      <a:pt x="155" y="605"/>
                    </a:lnTo>
                    <a:lnTo>
                      <a:pt x="153" y="605"/>
                    </a:lnTo>
                    <a:lnTo>
                      <a:pt x="150" y="607"/>
                    </a:lnTo>
                    <a:lnTo>
                      <a:pt x="148" y="607"/>
                    </a:lnTo>
                    <a:lnTo>
                      <a:pt x="144" y="607"/>
                    </a:lnTo>
                    <a:lnTo>
                      <a:pt x="142" y="607"/>
                    </a:lnTo>
                    <a:lnTo>
                      <a:pt x="138" y="605"/>
                    </a:lnTo>
                    <a:lnTo>
                      <a:pt x="134" y="605"/>
                    </a:lnTo>
                    <a:lnTo>
                      <a:pt x="132" y="605"/>
                    </a:lnTo>
                    <a:lnTo>
                      <a:pt x="129" y="603"/>
                    </a:lnTo>
                    <a:lnTo>
                      <a:pt x="127" y="601"/>
                    </a:lnTo>
                    <a:lnTo>
                      <a:pt x="123" y="599"/>
                    </a:lnTo>
                    <a:lnTo>
                      <a:pt x="121" y="597"/>
                    </a:lnTo>
                    <a:lnTo>
                      <a:pt x="119" y="595"/>
                    </a:lnTo>
                    <a:lnTo>
                      <a:pt x="115" y="593"/>
                    </a:lnTo>
                    <a:lnTo>
                      <a:pt x="113" y="589"/>
                    </a:lnTo>
                    <a:lnTo>
                      <a:pt x="111" y="588"/>
                    </a:lnTo>
                    <a:lnTo>
                      <a:pt x="107" y="584"/>
                    </a:lnTo>
                    <a:lnTo>
                      <a:pt x="106" y="580"/>
                    </a:lnTo>
                    <a:lnTo>
                      <a:pt x="104" y="578"/>
                    </a:lnTo>
                    <a:lnTo>
                      <a:pt x="100" y="576"/>
                    </a:lnTo>
                    <a:lnTo>
                      <a:pt x="96" y="574"/>
                    </a:lnTo>
                    <a:lnTo>
                      <a:pt x="94" y="572"/>
                    </a:lnTo>
                    <a:lnTo>
                      <a:pt x="90" y="570"/>
                    </a:lnTo>
                    <a:lnTo>
                      <a:pt x="86" y="570"/>
                    </a:lnTo>
                    <a:lnTo>
                      <a:pt x="82" y="570"/>
                    </a:lnTo>
                    <a:lnTo>
                      <a:pt x="79" y="570"/>
                    </a:lnTo>
                    <a:lnTo>
                      <a:pt x="75" y="568"/>
                    </a:lnTo>
                    <a:lnTo>
                      <a:pt x="71" y="570"/>
                    </a:lnTo>
                    <a:lnTo>
                      <a:pt x="67" y="570"/>
                    </a:lnTo>
                    <a:lnTo>
                      <a:pt x="63" y="570"/>
                    </a:lnTo>
                    <a:lnTo>
                      <a:pt x="58" y="570"/>
                    </a:lnTo>
                    <a:lnTo>
                      <a:pt x="54" y="572"/>
                    </a:lnTo>
                    <a:lnTo>
                      <a:pt x="50" y="574"/>
                    </a:lnTo>
                    <a:lnTo>
                      <a:pt x="46" y="574"/>
                    </a:lnTo>
                    <a:lnTo>
                      <a:pt x="42" y="576"/>
                    </a:lnTo>
                    <a:lnTo>
                      <a:pt x="38" y="578"/>
                    </a:lnTo>
                    <a:lnTo>
                      <a:pt x="35" y="580"/>
                    </a:lnTo>
                    <a:lnTo>
                      <a:pt x="31" y="580"/>
                    </a:lnTo>
                    <a:lnTo>
                      <a:pt x="29" y="582"/>
                    </a:lnTo>
                    <a:lnTo>
                      <a:pt x="25" y="584"/>
                    </a:lnTo>
                    <a:lnTo>
                      <a:pt x="21" y="586"/>
                    </a:lnTo>
                    <a:lnTo>
                      <a:pt x="19" y="588"/>
                    </a:lnTo>
                    <a:lnTo>
                      <a:pt x="15" y="589"/>
                    </a:lnTo>
                    <a:lnTo>
                      <a:pt x="13" y="591"/>
                    </a:lnTo>
                    <a:lnTo>
                      <a:pt x="11" y="593"/>
                    </a:lnTo>
                    <a:lnTo>
                      <a:pt x="10" y="595"/>
                    </a:lnTo>
                    <a:lnTo>
                      <a:pt x="8" y="597"/>
                    </a:lnTo>
                    <a:lnTo>
                      <a:pt x="6" y="599"/>
                    </a:lnTo>
                    <a:lnTo>
                      <a:pt x="4" y="601"/>
                    </a:lnTo>
                    <a:lnTo>
                      <a:pt x="2" y="601"/>
                    </a:lnTo>
                    <a:lnTo>
                      <a:pt x="0" y="599"/>
                    </a:lnTo>
                    <a:lnTo>
                      <a:pt x="0" y="597"/>
                    </a:lnTo>
                    <a:lnTo>
                      <a:pt x="0" y="595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2" y="588"/>
                    </a:lnTo>
                    <a:lnTo>
                      <a:pt x="2" y="584"/>
                    </a:lnTo>
                    <a:lnTo>
                      <a:pt x="2" y="580"/>
                    </a:lnTo>
                    <a:lnTo>
                      <a:pt x="4" y="576"/>
                    </a:lnTo>
                    <a:lnTo>
                      <a:pt x="4" y="572"/>
                    </a:lnTo>
                    <a:lnTo>
                      <a:pt x="4" y="568"/>
                    </a:lnTo>
                    <a:lnTo>
                      <a:pt x="6" y="563"/>
                    </a:lnTo>
                    <a:lnTo>
                      <a:pt x="6" y="557"/>
                    </a:lnTo>
                    <a:lnTo>
                      <a:pt x="6" y="551"/>
                    </a:lnTo>
                    <a:lnTo>
                      <a:pt x="8" y="545"/>
                    </a:lnTo>
                    <a:lnTo>
                      <a:pt x="8" y="540"/>
                    </a:lnTo>
                    <a:lnTo>
                      <a:pt x="8" y="534"/>
                    </a:lnTo>
                    <a:lnTo>
                      <a:pt x="10" y="526"/>
                    </a:lnTo>
                    <a:lnTo>
                      <a:pt x="10" y="520"/>
                    </a:lnTo>
                    <a:lnTo>
                      <a:pt x="10" y="513"/>
                    </a:lnTo>
                    <a:lnTo>
                      <a:pt x="11" y="505"/>
                    </a:lnTo>
                    <a:lnTo>
                      <a:pt x="11" y="497"/>
                    </a:lnTo>
                    <a:lnTo>
                      <a:pt x="11" y="490"/>
                    </a:lnTo>
                    <a:lnTo>
                      <a:pt x="11" y="482"/>
                    </a:lnTo>
                    <a:lnTo>
                      <a:pt x="11" y="474"/>
                    </a:lnTo>
                    <a:lnTo>
                      <a:pt x="11" y="467"/>
                    </a:lnTo>
                    <a:lnTo>
                      <a:pt x="11" y="457"/>
                    </a:lnTo>
                    <a:lnTo>
                      <a:pt x="11" y="449"/>
                    </a:lnTo>
                    <a:lnTo>
                      <a:pt x="11" y="442"/>
                    </a:lnTo>
                    <a:lnTo>
                      <a:pt x="11" y="434"/>
                    </a:lnTo>
                    <a:lnTo>
                      <a:pt x="11" y="426"/>
                    </a:lnTo>
                    <a:lnTo>
                      <a:pt x="11" y="419"/>
                    </a:lnTo>
                    <a:lnTo>
                      <a:pt x="11" y="413"/>
                    </a:lnTo>
                    <a:lnTo>
                      <a:pt x="11" y="405"/>
                    </a:lnTo>
                    <a:lnTo>
                      <a:pt x="11" y="399"/>
                    </a:lnTo>
                    <a:lnTo>
                      <a:pt x="10" y="392"/>
                    </a:lnTo>
                    <a:lnTo>
                      <a:pt x="10" y="386"/>
                    </a:lnTo>
                    <a:lnTo>
                      <a:pt x="10" y="380"/>
                    </a:lnTo>
                    <a:lnTo>
                      <a:pt x="10" y="374"/>
                    </a:lnTo>
                    <a:lnTo>
                      <a:pt x="10" y="369"/>
                    </a:lnTo>
                    <a:lnTo>
                      <a:pt x="10" y="363"/>
                    </a:lnTo>
                    <a:lnTo>
                      <a:pt x="10" y="357"/>
                    </a:lnTo>
                    <a:lnTo>
                      <a:pt x="10" y="353"/>
                    </a:lnTo>
                    <a:lnTo>
                      <a:pt x="10" y="348"/>
                    </a:lnTo>
                    <a:lnTo>
                      <a:pt x="10" y="342"/>
                    </a:lnTo>
                    <a:lnTo>
                      <a:pt x="10" y="338"/>
                    </a:lnTo>
                    <a:lnTo>
                      <a:pt x="10" y="332"/>
                    </a:lnTo>
                    <a:lnTo>
                      <a:pt x="10" y="328"/>
                    </a:lnTo>
                    <a:lnTo>
                      <a:pt x="10" y="324"/>
                    </a:lnTo>
                    <a:lnTo>
                      <a:pt x="10" y="319"/>
                    </a:lnTo>
                    <a:lnTo>
                      <a:pt x="10" y="315"/>
                    </a:lnTo>
                    <a:lnTo>
                      <a:pt x="10" y="311"/>
                    </a:lnTo>
                    <a:lnTo>
                      <a:pt x="10" y="307"/>
                    </a:lnTo>
                    <a:lnTo>
                      <a:pt x="11" y="303"/>
                    </a:lnTo>
                    <a:lnTo>
                      <a:pt x="11" y="300"/>
                    </a:lnTo>
                    <a:lnTo>
                      <a:pt x="11" y="296"/>
                    </a:lnTo>
                    <a:lnTo>
                      <a:pt x="13" y="292"/>
                    </a:lnTo>
                    <a:lnTo>
                      <a:pt x="13" y="288"/>
                    </a:lnTo>
                    <a:lnTo>
                      <a:pt x="13" y="286"/>
                    </a:lnTo>
                    <a:lnTo>
                      <a:pt x="13" y="284"/>
                    </a:lnTo>
                    <a:lnTo>
                      <a:pt x="15" y="284"/>
                    </a:lnTo>
                    <a:lnTo>
                      <a:pt x="15" y="282"/>
                    </a:lnTo>
                    <a:lnTo>
                      <a:pt x="15" y="280"/>
                    </a:lnTo>
                    <a:lnTo>
                      <a:pt x="17" y="278"/>
                    </a:lnTo>
                    <a:lnTo>
                      <a:pt x="17" y="276"/>
                    </a:lnTo>
                    <a:lnTo>
                      <a:pt x="19" y="275"/>
                    </a:lnTo>
                    <a:lnTo>
                      <a:pt x="19" y="273"/>
                    </a:lnTo>
                    <a:lnTo>
                      <a:pt x="21" y="269"/>
                    </a:lnTo>
                    <a:lnTo>
                      <a:pt x="23" y="267"/>
                    </a:lnTo>
                    <a:lnTo>
                      <a:pt x="23" y="265"/>
                    </a:lnTo>
                    <a:lnTo>
                      <a:pt x="25" y="263"/>
                    </a:lnTo>
                    <a:lnTo>
                      <a:pt x="27" y="259"/>
                    </a:lnTo>
                    <a:lnTo>
                      <a:pt x="29" y="257"/>
                    </a:lnTo>
                    <a:lnTo>
                      <a:pt x="29" y="255"/>
                    </a:lnTo>
                    <a:lnTo>
                      <a:pt x="31" y="253"/>
                    </a:lnTo>
                    <a:lnTo>
                      <a:pt x="33" y="250"/>
                    </a:lnTo>
                    <a:lnTo>
                      <a:pt x="35" y="248"/>
                    </a:lnTo>
                    <a:lnTo>
                      <a:pt x="36" y="246"/>
                    </a:lnTo>
                    <a:lnTo>
                      <a:pt x="38" y="244"/>
                    </a:lnTo>
                    <a:lnTo>
                      <a:pt x="38" y="242"/>
                    </a:lnTo>
                    <a:lnTo>
                      <a:pt x="40" y="242"/>
                    </a:lnTo>
                    <a:lnTo>
                      <a:pt x="42" y="240"/>
                    </a:lnTo>
                    <a:lnTo>
                      <a:pt x="44" y="238"/>
                    </a:lnTo>
                    <a:lnTo>
                      <a:pt x="46" y="238"/>
                    </a:lnTo>
                    <a:lnTo>
                      <a:pt x="48" y="238"/>
                    </a:lnTo>
                    <a:lnTo>
                      <a:pt x="50" y="238"/>
                    </a:lnTo>
                    <a:lnTo>
                      <a:pt x="52" y="238"/>
                    </a:lnTo>
                    <a:lnTo>
                      <a:pt x="54" y="238"/>
                    </a:lnTo>
                    <a:lnTo>
                      <a:pt x="56" y="240"/>
                    </a:lnTo>
                    <a:lnTo>
                      <a:pt x="58" y="242"/>
                    </a:lnTo>
                    <a:lnTo>
                      <a:pt x="59" y="244"/>
                    </a:lnTo>
                    <a:lnTo>
                      <a:pt x="61" y="246"/>
                    </a:lnTo>
                    <a:lnTo>
                      <a:pt x="63" y="248"/>
                    </a:lnTo>
                    <a:lnTo>
                      <a:pt x="65" y="250"/>
                    </a:lnTo>
                    <a:lnTo>
                      <a:pt x="65" y="252"/>
                    </a:lnTo>
                    <a:lnTo>
                      <a:pt x="65" y="253"/>
                    </a:lnTo>
                    <a:lnTo>
                      <a:pt x="67" y="255"/>
                    </a:lnTo>
                    <a:lnTo>
                      <a:pt x="67" y="257"/>
                    </a:lnTo>
                    <a:lnTo>
                      <a:pt x="69" y="259"/>
                    </a:lnTo>
                    <a:lnTo>
                      <a:pt x="69" y="261"/>
                    </a:lnTo>
                    <a:lnTo>
                      <a:pt x="69" y="263"/>
                    </a:lnTo>
                    <a:lnTo>
                      <a:pt x="69" y="265"/>
                    </a:lnTo>
                    <a:lnTo>
                      <a:pt x="69" y="267"/>
                    </a:lnTo>
                    <a:lnTo>
                      <a:pt x="71" y="267"/>
                    </a:lnTo>
                    <a:lnTo>
                      <a:pt x="71" y="269"/>
                    </a:lnTo>
                    <a:lnTo>
                      <a:pt x="71" y="271"/>
                    </a:lnTo>
                    <a:lnTo>
                      <a:pt x="71" y="273"/>
                    </a:lnTo>
                    <a:lnTo>
                      <a:pt x="71" y="275"/>
                    </a:lnTo>
                    <a:lnTo>
                      <a:pt x="71" y="276"/>
                    </a:lnTo>
                    <a:lnTo>
                      <a:pt x="71" y="278"/>
                    </a:lnTo>
                    <a:lnTo>
                      <a:pt x="71" y="280"/>
                    </a:lnTo>
                    <a:lnTo>
                      <a:pt x="71" y="282"/>
                    </a:lnTo>
                    <a:lnTo>
                      <a:pt x="73" y="284"/>
                    </a:lnTo>
                    <a:lnTo>
                      <a:pt x="73" y="286"/>
                    </a:lnTo>
                    <a:lnTo>
                      <a:pt x="75" y="288"/>
                    </a:lnTo>
                    <a:lnTo>
                      <a:pt x="75" y="290"/>
                    </a:lnTo>
                    <a:lnTo>
                      <a:pt x="77" y="290"/>
                    </a:lnTo>
                    <a:lnTo>
                      <a:pt x="77" y="292"/>
                    </a:lnTo>
                    <a:lnTo>
                      <a:pt x="79" y="292"/>
                    </a:lnTo>
                    <a:lnTo>
                      <a:pt x="79" y="294"/>
                    </a:lnTo>
                    <a:lnTo>
                      <a:pt x="81" y="294"/>
                    </a:lnTo>
                    <a:lnTo>
                      <a:pt x="81" y="296"/>
                    </a:lnTo>
                    <a:lnTo>
                      <a:pt x="82" y="296"/>
                    </a:lnTo>
                    <a:lnTo>
                      <a:pt x="82" y="298"/>
                    </a:lnTo>
                    <a:lnTo>
                      <a:pt x="84" y="298"/>
                    </a:lnTo>
                    <a:lnTo>
                      <a:pt x="86" y="300"/>
                    </a:lnTo>
                    <a:lnTo>
                      <a:pt x="88" y="300"/>
                    </a:lnTo>
                    <a:lnTo>
                      <a:pt x="88" y="301"/>
                    </a:lnTo>
                    <a:lnTo>
                      <a:pt x="90" y="300"/>
                    </a:lnTo>
                    <a:lnTo>
                      <a:pt x="92" y="300"/>
                    </a:lnTo>
                    <a:lnTo>
                      <a:pt x="94" y="298"/>
                    </a:lnTo>
                    <a:lnTo>
                      <a:pt x="96" y="296"/>
                    </a:lnTo>
                    <a:lnTo>
                      <a:pt x="96" y="294"/>
                    </a:lnTo>
                    <a:lnTo>
                      <a:pt x="98" y="292"/>
                    </a:lnTo>
                    <a:lnTo>
                      <a:pt x="98" y="290"/>
                    </a:lnTo>
                    <a:lnTo>
                      <a:pt x="100" y="288"/>
                    </a:lnTo>
                    <a:lnTo>
                      <a:pt x="102" y="286"/>
                    </a:lnTo>
                    <a:lnTo>
                      <a:pt x="102" y="282"/>
                    </a:lnTo>
                    <a:lnTo>
                      <a:pt x="104" y="280"/>
                    </a:lnTo>
                    <a:lnTo>
                      <a:pt x="106" y="278"/>
                    </a:lnTo>
                    <a:lnTo>
                      <a:pt x="107" y="275"/>
                    </a:lnTo>
                    <a:lnTo>
                      <a:pt x="107" y="273"/>
                    </a:lnTo>
                    <a:lnTo>
                      <a:pt x="109" y="269"/>
                    </a:lnTo>
                    <a:lnTo>
                      <a:pt x="111" y="267"/>
                    </a:lnTo>
                    <a:lnTo>
                      <a:pt x="113" y="263"/>
                    </a:lnTo>
                    <a:lnTo>
                      <a:pt x="115" y="259"/>
                    </a:lnTo>
                    <a:lnTo>
                      <a:pt x="119" y="257"/>
                    </a:lnTo>
                    <a:lnTo>
                      <a:pt x="121" y="253"/>
                    </a:lnTo>
                    <a:lnTo>
                      <a:pt x="123" y="252"/>
                    </a:lnTo>
                    <a:lnTo>
                      <a:pt x="127" y="248"/>
                    </a:lnTo>
                    <a:lnTo>
                      <a:pt x="129" y="244"/>
                    </a:lnTo>
                    <a:lnTo>
                      <a:pt x="132" y="242"/>
                    </a:lnTo>
                    <a:lnTo>
                      <a:pt x="134" y="238"/>
                    </a:lnTo>
                    <a:lnTo>
                      <a:pt x="138" y="236"/>
                    </a:lnTo>
                    <a:lnTo>
                      <a:pt x="142" y="232"/>
                    </a:lnTo>
                    <a:lnTo>
                      <a:pt x="144" y="230"/>
                    </a:lnTo>
                    <a:lnTo>
                      <a:pt x="148" y="228"/>
                    </a:lnTo>
                    <a:lnTo>
                      <a:pt x="150" y="227"/>
                    </a:lnTo>
                    <a:lnTo>
                      <a:pt x="152" y="225"/>
                    </a:lnTo>
                    <a:lnTo>
                      <a:pt x="155" y="225"/>
                    </a:lnTo>
                    <a:lnTo>
                      <a:pt x="157" y="223"/>
                    </a:lnTo>
                    <a:lnTo>
                      <a:pt x="159" y="221"/>
                    </a:lnTo>
                    <a:lnTo>
                      <a:pt x="163" y="219"/>
                    </a:lnTo>
                    <a:lnTo>
                      <a:pt x="165" y="217"/>
                    </a:lnTo>
                    <a:lnTo>
                      <a:pt x="167" y="217"/>
                    </a:lnTo>
                    <a:lnTo>
                      <a:pt x="169" y="215"/>
                    </a:lnTo>
                    <a:lnTo>
                      <a:pt x="171" y="213"/>
                    </a:lnTo>
                    <a:lnTo>
                      <a:pt x="173" y="213"/>
                    </a:lnTo>
                    <a:lnTo>
                      <a:pt x="175" y="211"/>
                    </a:lnTo>
                    <a:lnTo>
                      <a:pt x="177" y="211"/>
                    </a:lnTo>
                    <a:lnTo>
                      <a:pt x="178" y="211"/>
                    </a:lnTo>
                    <a:lnTo>
                      <a:pt x="180" y="209"/>
                    </a:lnTo>
                    <a:lnTo>
                      <a:pt x="182" y="209"/>
                    </a:lnTo>
                    <a:lnTo>
                      <a:pt x="184" y="209"/>
                    </a:lnTo>
                    <a:lnTo>
                      <a:pt x="186" y="209"/>
                    </a:lnTo>
                    <a:lnTo>
                      <a:pt x="188" y="209"/>
                    </a:lnTo>
                    <a:lnTo>
                      <a:pt x="188" y="211"/>
                    </a:lnTo>
                    <a:lnTo>
                      <a:pt x="188" y="213"/>
                    </a:lnTo>
                    <a:lnTo>
                      <a:pt x="188" y="215"/>
                    </a:lnTo>
                    <a:lnTo>
                      <a:pt x="186" y="217"/>
                    </a:lnTo>
                    <a:lnTo>
                      <a:pt x="184" y="219"/>
                    </a:lnTo>
                    <a:lnTo>
                      <a:pt x="184" y="221"/>
                    </a:lnTo>
                    <a:lnTo>
                      <a:pt x="182" y="223"/>
                    </a:lnTo>
                    <a:lnTo>
                      <a:pt x="182" y="225"/>
                    </a:lnTo>
                    <a:lnTo>
                      <a:pt x="180" y="227"/>
                    </a:lnTo>
                    <a:lnTo>
                      <a:pt x="180" y="228"/>
                    </a:lnTo>
                    <a:lnTo>
                      <a:pt x="178" y="230"/>
                    </a:lnTo>
                    <a:lnTo>
                      <a:pt x="178" y="232"/>
                    </a:lnTo>
                    <a:lnTo>
                      <a:pt x="177" y="232"/>
                    </a:lnTo>
                    <a:lnTo>
                      <a:pt x="177" y="234"/>
                    </a:lnTo>
                    <a:lnTo>
                      <a:pt x="175" y="236"/>
                    </a:lnTo>
                    <a:lnTo>
                      <a:pt x="175" y="238"/>
                    </a:lnTo>
                    <a:lnTo>
                      <a:pt x="173" y="240"/>
                    </a:lnTo>
                    <a:lnTo>
                      <a:pt x="173" y="242"/>
                    </a:lnTo>
                    <a:lnTo>
                      <a:pt x="171" y="244"/>
                    </a:lnTo>
                    <a:lnTo>
                      <a:pt x="171" y="246"/>
                    </a:lnTo>
                    <a:lnTo>
                      <a:pt x="169" y="248"/>
                    </a:lnTo>
                    <a:lnTo>
                      <a:pt x="169" y="250"/>
                    </a:lnTo>
                    <a:lnTo>
                      <a:pt x="167" y="252"/>
                    </a:lnTo>
                    <a:lnTo>
                      <a:pt x="167" y="253"/>
                    </a:lnTo>
                    <a:lnTo>
                      <a:pt x="167" y="255"/>
                    </a:lnTo>
                    <a:lnTo>
                      <a:pt x="165" y="257"/>
                    </a:lnTo>
                    <a:lnTo>
                      <a:pt x="165" y="259"/>
                    </a:lnTo>
                    <a:lnTo>
                      <a:pt x="165" y="261"/>
                    </a:lnTo>
                    <a:lnTo>
                      <a:pt x="165" y="263"/>
                    </a:lnTo>
                    <a:lnTo>
                      <a:pt x="163" y="265"/>
                    </a:lnTo>
                    <a:lnTo>
                      <a:pt x="163" y="267"/>
                    </a:lnTo>
                    <a:lnTo>
                      <a:pt x="163" y="269"/>
                    </a:lnTo>
                    <a:lnTo>
                      <a:pt x="163" y="271"/>
                    </a:lnTo>
                    <a:lnTo>
                      <a:pt x="163" y="275"/>
                    </a:lnTo>
                    <a:lnTo>
                      <a:pt x="163" y="276"/>
                    </a:lnTo>
                    <a:lnTo>
                      <a:pt x="165" y="278"/>
                    </a:lnTo>
                    <a:lnTo>
                      <a:pt x="165" y="280"/>
                    </a:lnTo>
                    <a:lnTo>
                      <a:pt x="165" y="282"/>
                    </a:lnTo>
                    <a:lnTo>
                      <a:pt x="167" y="282"/>
                    </a:lnTo>
                    <a:lnTo>
                      <a:pt x="169" y="284"/>
                    </a:lnTo>
                    <a:lnTo>
                      <a:pt x="171" y="284"/>
                    </a:lnTo>
                    <a:lnTo>
                      <a:pt x="173" y="284"/>
                    </a:lnTo>
                    <a:lnTo>
                      <a:pt x="175" y="282"/>
                    </a:lnTo>
                    <a:lnTo>
                      <a:pt x="177" y="282"/>
                    </a:lnTo>
                    <a:lnTo>
                      <a:pt x="178" y="282"/>
                    </a:lnTo>
                    <a:lnTo>
                      <a:pt x="180" y="280"/>
                    </a:lnTo>
                    <a:lnTo>
                      <a:pt x="182" y="280"/>
                    </a:lnTo>
                    <a:lnTo>
                      <a:pt x="184" y="278"/>
                    </a:lnTo>
                    <a:lnTo>
                      <a:pt x="186" y="278"/>
                    </a:lnTo>
                    <a:lnTo>
                      <a:pt x="188" y="276"/>
                    </a:lnTo>
                    <a:lnTo>
                      <a:pt x="192" y="275"/>
                    </a:lnTo>
                    <a:lnTo>
                      <a:pt x="194" y="273"/>
                    </a:lnTo>
                    <a:lnTo>
                      <a:pt x="196" y="273"/>
                    </a:lnTo>
                    <a:lnTo>
                      <a:pt x="200" y="271"/>
                    </a:lnTo>
                    <a:lnTo>
                      <a:pt x="201" y="269"/>
                    </a:lnTo>
                    <a:lnTo>
                      <a:pt x="205" y="267"/>
                    </a:lnTo>
                    <a:lnTo>
                      <a:pt x="209" y="265"/>
                    </a:lnTo>
                    <a:lnTo>
                      <a:pt x="211" y="263"/>
                    </a:lnTo>
                    <a:lnTo>
                      <a:pt x="215" y="261"/>
                    </a:lnTo>
                    <a:lnTo>
                      <a:pt x="219" y="259"/>
                    </a:lnTo>
                    <a:lnTo>
                      <a:pt x="223" y="257"/>
                    </a:lnTo>
                    <a:lnTo>
                      <a:pt x="226" y="255"/>
                    </a:lnTo>
                    <a:lnTo>
                      <a:pt x="228" y="253"/>
                    </a:lnTo>
                    <a:lnTo>
                      <a:pt x="232" y="252"/>
                    </a:lnTo>
                    <a:lnTo>
                      <a:pt x="236" y="250"/>
                    </a:lnTo>
                    <a:lnTo>
                      <a:pt x="240" y="248"/>
                    </a:lnTo>
                    <a:lnTo>
                      <a:pt x="244" y="246"/>
                    </a:lnTo>
                    <a:lnTo>
                      <a:pt x="248" y="246"/>
                    </a:lnTo>
                    <a:lnTo>
                      <a:pt x="251" y="244"/>
                    </a:lnTo>
                    <a:lnTo>
                      <a:pt x="255" y="242"/>
                    </a:lnTo>
                    <a:lnTo>
                      <a:pt x="259" y="240"/>
                    </a:lnTo>
                    <a:lnTo>
                      <a:pt x="263" y="238"/>
                    </a:lnTo>
                    <a:lnTo>
                      <a:pt x="265" y="236"/>
                    </a:lnTo>
                    <a:lnTo>
                      <a:pt x="269" y="236"/>
                    </a:lnTo>
                    <a:lnTo>
                      <a:pt x="271" y="234"/>
                    </a:lnTo>
                    <a:lnTo>
                      <a:pt x="274" y="232"/>
                    </a:lnTo>
                    <a:lnTo>
                      <a:pt x="276" y="232"/>
                    </a:lnTo>
                    <a:lnTo>
                      <a:pt x="280" y="230"/>
                    </a:lnTo>
                    <a:lnTo>
                      <a:pt x="282" y="230"/>
                    </a:lnTo>
                    <a:lnTo>
                      <a:pt x="284" y="230"/>
                    </a:lnTo>
                    <a:lnTo>
                      <a:pt x="286" y="228"/>
                    </a:lnTo>
                    <a:lnTo>
                      <a:pt x="288" y="228"/>
                    </a:lnTo>
                    <a:lnTo>
                      <a:pt x="290" y="228"/>
                    </a:lnTo>
                    <a:lnTo>
                      <a:pt x="292" y="228"/>
                    </a:lnTo>
                    <a:lnTo>
                      <a:pt x="292" y="230"/>
                    </a:lnTo>
                    <a:lnTo>
                      <a:pt x="292" y="232"/>
                    </a:lnTo>
                    <a:lnTo>
                      <a:pt x="290" y="234"/>
                    </a:lnTo>
                    <a:lnTo>
                      <a:pt x="290" y="236"/>
                    </a:lnTo>
                    <a:lnTo>
                      <a:pt x="288" y="238"/>
                    </a:lnTo>
                    <a:lnTo>
                      <a:pt x="286" y="240"/>
                    </a:lnTo>
                    <a:lnTo>
                      <a:pt x="284" y="242"/>
                    </a:lnTo>
                    <a:lnTo>
                      <a:pt x="280" y="244"/>
                    </a:lnTo>
                    <a:lnTo>
                      <a:pt x="278" y="248"/>
                    </a:lnTo>
                    <a:lnTo>
                      <a:pt x="274" y="250"/>
                    </a:lnTo>
                    <a:lnTo>
                      <a:pt x="272" y="253"/>
                    </a:lnTo>
                    <a:lnTo>
                      <a:pt x="271" y="255"/>
                    </a:lnTo>
                    <a:lnTo>
                      <a:pt x="267" y="259"/>
                    </a:lnTo>
                    <a:lnTo>
                      <a:pt x="265" y="261"/>
                    </a:lnTo>
                    <a:lnTo>
                      <a:pt x="263" y="265"/>
                    </a:lnTo>
                    <a:lnTo>
                      <a:pt x="261" y="267"/>
                    </a:lnTo>
                    <a:lnTo>
                      <a:pt x="259" y="271"/>
                    </a:lnTo>
                    <a:lnTo>
                      <a:pt x="257" y="273"/>
                    </a:lnTo>
                    <a:lnTo>
                      <a:pt x="255" y="276"/>
                    </a:lnTo>
                    <a:lnTo>
                      <a:pt x="255" y="280"/>
                    </a:lnTo>
                    <a:lnTo>
                      <a:pt x="253" y="284"/>
                    </a:lnTo>
                    <a:lnTo>
                      <a:pt x="251" y="286"/>
                    </a:lnTo>
                    <a:lnTo>
                      <a:pt x="251" y="290"/>
                    </a:lnTo>
                    <a:lnTo>
                      <a:pt x="249" y="294"/>
                    </a:lnTo>
                    <a:lnTo>
                      <a:pt x="249" y="298"/>
                    </a:lnTo>
                    <a:lnTo>
                      <a:pt x="248" y="301"/>
                    </a:lnTo>
                    <a:lnTo>
                      <a:pt x="248" y="307"/>
                    </a:lnTo>
                    <a:lnTo>
                      <a:pt x="248" y="311"/>
                    </a:lnTo>
                    <a:lnTo>
                      <a:pt x="248" y="315"/>
                    </a:lnTo>
                    <a:lnTo>
                      <a:pt x="248" y="321"/>
                    </a:lnTo>
                    <a:lnTo>
                      <a:pt x="248" y="324"/>
                    </a:lnTo>
                    <a:lnTo>
                      <a:pt x="248" y="330"/>
                    </a:lnTo>
                    <a:lnTo>
                      <a:pt x="248" y="334"/>
                    </a:lnTo>
                    <a:lnTo>
                      <a:pt x="248" y="340"/>
                    </a:lnTo>
                    <a:lnTo>
                      <a:pt x="248" y="346"/>
                    </a:lnTo>
                    <a:lnTo>
                      <a:pt x="249" y="351"/>
                    </a:lnTo>
                    <a:lnTo>
                      <a:pt x="249" y="357"/>
                    </a:lnTo>
                    <a:lnTo>
                      <a:pt x="251" y="363"/>
                    </a:lnTo>
                    <a:lnTo>
                      <a:pt x="251" y="371"/>
                    </a:lnTo>
                    <a:lnTo>
                      <a:pt x="253" y="376"/>
                    </a:lnTo>
                    <a:lnTo>
                      <a:pt x="255" y="384"/>
                    </a:lnTo>
                    <a:lnTo>
                      <a:pt x="257" y="390"/>
                    </a:lnTo>
                    <a:lnTo>
                      <a:pt x="259" y="394"/>
                    </a:lnTo>
                    <a:lnTo>
                      <a:pt x="261" y="399"/>
                    </a:lnTo>
                    <a:lnTo>
                      <a:pt x="263" y="401"/>
                    </a:lnTo>
                    <a:lnTo>
                      <a:pt x="265" y="405"/>
                    </a:lnTo>
                    <a:lnTo>
                      <a:pt x="267" y="407"/>
                    </a:lnTo>
                    <a:lnTo>
                      <a:pt x="269" y="409"/>
                    </a:lnTo>
                    <a:lnTo>
                      <a:pt x="271" y="411"/>
                    </a:lnTo>
                    <a:lnTo>
                      <a:pt x="272" y="411"/>
                    </a:lnTo>
                    <a:lnTo>
                      <a:pt x="276" y="411"/>
                    </a:lnTo>
                    <a:lnTo>
                      <a:pt x="278" y="411"/>
                    </a:lnTo>
                    <a:lnTo>
                      <a:pt x="280" y="411"/>
                    </a:lnTo>
                    <a:lnTo>
                      <a:pt x="282" y="409"/>
                    </a:lnTo>
                    <a:lnTo>
                      <a:pt x="286" y="407"/>
                    </a:lnTo>
                    <a:lnTo>
                      <a:pt x="288" y="405"/>
                    </a:lnTo>
                    <a:lnTo>
                      <a:pt x="292" y="403"/>
                    </a:lnTo>
                    <a:lnTo>
                      <a:pt x="294" y="401"/>
                    </a:lnTo>
                    <a:lnTo>
                      <a:pt x="295" y="397"/>
                    </a:lnTo>
                    <a:lnTo>
                      <a:pt x="299" y="394"/>
                    </a:lnTo>
                    <a:lnTo>
                      <a:pt x="301" y="390"/>
                    </a:lnTo>
                    <a:lnTo>
                      <a:pt x="305" y="386"/>
                    </a:lnTo>
                    <a:lnTo>
                      <a:pt x="307" y="382"/>
                    </a:lnTo>
                    <a:lnTo>
                      <a:pt x="311" y="378"/>
                    </a:lnTo>
                    <a:lnTo>
                      <a:pt x="313" y="372"/>
                    </a:lnTo>
                    <a:lnTo>
                      <a:pt x="315" y="369"/>
                    </a:lnTo>
                    <a:lnTo>
                      <a:pt x="319" y="363"/>
                    </a:lnTo>
                    <a:lnTo>
                      <a:pt x="320" y="357"/>
                    </a:lnTo>
                    <a:lnTo>
                      <a:pt x="322" y="351"/>
                    </a:lnTo>
                    <a:lnTo>
                      <a:pt x="326" y="348"/>
                    </a:lnTo>
                    <a:lnTo>
                      <a:pt x="328" y="342"/>
                    </a:lnTo>
                    <a:lnTo>
                      <a:pt x="330" y="336"/>
                    </a:lnTo>
                    <a:lnTo>
                      <a:pt x="332" y="330"/>
                    </a:lnTo>
                    <a:lnTo>
                      <a:pt x="334" y="324"/>
                    </a:lnTo>
                    <a:lnTo>
                      <a:pt x="338" y="321"/>
                    </a:lnTo>
                    <a:lnTo>
                      <a:pt x="340" y="315"/>
                    </a:lnTo>
                    <a:lnTo>
                      <a:pt x="342" y="311"/>
                    </a:lnTo>
                    <a:lnTo>
                      <a:pt x="343" y="307"/>
                    </a:lnTo>
                    <a:lnTo>
                      <a:pt x="345" y="303"/>
                    </a:lnTo>
                    <a:lnTo>
                      <a:pt x="347" y="300"/>
                    </a:lnTo>
                    <a:lnTo>
                      <a:pt x="347" y="298"/>
                    </a:lnTo>
                    <a:lnTo>
                      <a:pt x="349" y="294"/>
                    </a:lnTo>
                    <a:lnTo>
                      <a:pt x="351" y="292"/>
                    </a:lnTo>
                    <a:lnTo>
                      <a:pt x="353" y="290"/>
                    </a:lnTo>
                    <a:lnTo>
                      <a:pt x="355" y="286"/>
                    </a:lnTo>
                    <a:lnTo>
                      <a:pt x="357" y="284"/>
                    </a:lnTo>
                    <a:lnTo>
                      <a:pt x="357" y="282"/>
                    </a:lnTo>
                    <a:lnTo>
                      <a:pt x="359" y="282"/>
                    </a:lnTo>
                    <a:lnTo>
                      <a:pt x="361" y="280"/>
                    </a:lnTo>
                    <a:lnTo>
                      <a:pt x="361" y="278"/>
                    </a:lnTo>
                    <a:lnTo>
                      <a:pt x="363" y="278"/>
                    </a:lnTo>
                    <a:lnTo>
                      <a:pt x="363" y="276"/>
                    </a:lnTo>
                    <a:lnTo>
                      <a:pt x="365" y="276"/>
                    </a:lnTo>
                    <a:lnTo>
                      <a:pt x="366" y="275"/>
                    </a:lnTo>
                    <a:lnTo>
                      <a:pt x="368" y="275"/>
                    </a:lnTo>
                    <a:lnTo>
                      <a:pt x="370" y="275"/>
                    </a:lnTo>
                    <a:lnTo>
                      <a:pt x="372" y="273"/>
                    </a:lnTo>
                    <a:lnTo>
                      <a:pt x="372" y="275"/>
                    </a:lnTo>
                    <a:lnTo>
                      <a:pt x="374" y="275"/>
                    </a:lnTo>
                    <a:lnTo>
                      <a:pt x="376" y="275"/>
                    </a:lnTo>
                    <a:lnTo>
                      <a:pt x="378" y="276"/>
                    </a:lnTo>
                    <a:lnTo>
                      <a:pt x="378" y="278"/>
                    </a:lnTo>
                    <a:lnTo>
                      <a:pt x="378" y="280"/>
                    </a:lnTo>
                    <a:lnTo>
                      <a:pt x="378" y="282"/>
                    </a:lnTo>
                    <a:lnTo>
                      <a:pt x="378" y="284"/>
                    </a:lnTo>
                    <a:lnTo>
                      <a:pt x="378" y="286"/>
                    </a:lnTo>
                    <a:lnTo>
                      <a:pt x="378" y="288"/>
                    </a:lnTo>
                    <a:lnTo>
                      <a:pt x="378" y="290"/>
                    </a:lnTo>
                    <a:lnTo>
                      <a:pt x="378" y="292"/>
                    </a:lnTo>
                    <a:lnTo>
                      <a:pt x="378" y="294"/>
                    </a:lnTo>
                    <a:lnTo>
                      <a:pt x="378" y="296"/>
                    </a:lnTo>
                    <a:lnTo>
                      <a:pt x="378" y="298"/>
                    </a:lnTo>
                    <a:lnTo>
                      <a:pt x="378" y="300"/>
                    </a:lnTo>
                    <a:lnTo>
                      <a:pt x="378" y="301"/>
                    </a:lnTo>
                    <a:lnTo>
                      <a:pt x="378" y="303"/>
                    </a:lnTo>
                    <a:lnTo>
                      <a:pt x="378" y="307"/>
                    </a:lnTo>
                    <a:lnTo>
                      <a:pt x="378" y="309"/>
                    </a:lnTo>
                    <a:lnTo>
                      <a:pt x="380" y="311"/>
                    </a:lnTo>
                    <a:lnTo>
                      <a:pt x="380" y="313"/>
                    </a:lnTo>
                    <a:lnTo>
                      <a:pt x="380" y="315"/>
                    </a:lnTo>
                    <a:lnTo>
                      <a:pt x="382" y="317"/>
                    </a:lnTo>
                    <a:lnTo>
                      <a:pt x="382" y="319"/>
                    </a:lnTo>
                    <a:lnTo>
                      <a:pt x="384" y="321"/>
                    </a:lnTo>
                    <a:lnTo>
                      <a:pt x="386" y="323"/>
                    </a:lnTo>
                    <a:lnTo>
                      <a:pt x="386" y="324"/>
                    </a:lnTo>
                    <a:lnTo>
                      <a:pt x="388" y="326"/>
                    </a:lnTo>
                    <a:lnTo>
                      <a:pt x="390" y="326"/>
                    </a:lnTo>
                    <a:lnTo>
                      <a:pt x="391" y="328"/>
                    </a:lnTo>
                    <a:lnTo>
                      <a:pt x="393" y="326"/>
                    </a:lnTo>
                    <a:lnTo>
                      <a:pt x="395" y="326"/>
                    </a:lnTo>
                    <a:lnTo>
                      <a:pt x="395" y="324"/>
                    </a:lnTo>
                    <a:lnTo>
                      <a:pt x="397" y="324"/>
                    </a:lnTo>
                    <a:lnTo>
                      <a:pt x="397" y="323"/>
                    </a:lnTo>
                    <a:lnTo>
                      <a:pt x="399" y="323"/>
                    </a:lnTo>
                    <a:lnTo>
                      <a:pt x="399" y="321"/>
                    </a:lnTo>
                    <a:lnTo>
                      <a:pt x="401" y="319"/>
                    </a:lnTo>
                    <a:lnTo>
                      <a:pt x="403" y="317"/>
                    </a:lnTo>
                    <a:lnTo>
                      <a:pt x="405" y="315"/>
                    </a:lnTo>
                    <a:lnTo>
                      <a:pt x="405" y="313"/>
                    </a:lnTo>
                    <a:lnTo>
                      <a:pt x="407" y="311"/>
                    </a:lnTo>
                    <a:lnTo>
                      <a:pt x="409" y="309"/>
                    </a:lnTo>
                    <a:lnTo>
                      <a:pt x="409" y="307"/>
                    </a:lnTo>
                    <a:lnTo>
                      <a:pt x="411" y="307"/>
                    </a:lnTo>
                    <a:lnTo>
                      <a:pt x="413" y="305"/>
                    </a:lnTo>
                    <a:lnTo>
                      <a:pt x="413" y="303"/>
                    </a:lnTo>
                    <a:lnTo>
                      <a:pt x="414" y="303"/>
                    </a:lnTo>
                    <a:lnTo>
                      <a:pt x="416" y="301"/>
                    </a:lnTo>
                    <a:lnTo>
                      <a:pt x="418" y="301"/>
                    </a:lnTo>
                    <a:lnTo>
                      <a:pt x="420" y="300"/>
                    </a:lnTo>
                    <a:lnTo>
                      <a:pt x="422" y="300"/>
                    </a:lnTo>
                    <a:lnTo>
                      <a:pt x="424" y="300"/>
                    </a:lnTo>
                    <a:lnTo>
                      <a:pt x="426" y="298"/>
                    </a:lnTo>
                    <a:lnTo>
                      <a:pt x="428" y="300"/>
                    </a:lnTo>
                    <a:lnTo>
                      <a:pt x="428" y="301"/>
                    </a:lnTo>
                    <a:lnTo>
                      <a:pt x="428" y="303"/>
                    </a:lnTo>
                    <a:lnTo>
                      <a:pt x="428" y="305"/>
                    </a:lnTo>
                    <a:lnTo>
                      <a:pt x="428" y="307"/>
                    </a:lnTo>
                    <a:lnTo>
                      <a:pt x="428" y="309"/>
                    </a:lnTo>
                    <a:lnTo>
                      <a:pt x="426" y="311"/>
                    </a:lnTo>
                    <a:lnTo>
                      <a:pt x="426" y="313"/>
                    </a:lnTo>
                    <a:lnTo>
                      <a:pt x="426" y="315"/>
                    </a:lnTo>
                    <a:lnTo>
                      <a:pt x="426" y="317"/>
                    </a:lnTo>
                    <a:lnTo>
                      <a:pt x="424" y="319"/>
                    </a:lnTo>
                    <a:lnTo>
                      <a:pt x="424" y="321"/>
                    </a:lnTo>
                    <a:lnTo>
                      <a:pt x="424" y="323"/>
                    </a:lnTo>
                    <a:lnTo>
                      <a:pt x="424" y="324"/>
                    </a:lnTo>
                    <a:lnTo>
                      <a:pt x="422" y="328"/>
                    </a:lnTo>
                    <a:lnTo>
                      <a:pt x="422" y="330"/>
                    </a:lnTo>
                    <a:lnTo>
                      <a:pt x="422" y="332"/>
                    </a:lnTo>
                    <a:lnTo>
                      <a:pt x="422" y="336"/>
                    </a:lnTo>
                    <a:lnTo>
                      <a:pt x="422" y="338"/>
                    </a:lnTo>
                    <a:lnTo>
                      <a:pt x="422" y="342"/>
                    </a:lnTo>
                    <a:lnTo>
                      <a:pt x="420" y="344"/>
                    </a:lnTo>
                    <a:lnTo>
                      <a:pt x="420" y="346"/>
                    </a:lnTo>
                    <a:lnTo>
                      <a:pt x="420" y="349"/>
                    </a:lnTo>
                    <a:lnTo>
                      <a:pt x="422" y="351"/>
                    </a:lnTo>
                    <a:lnTo>
                      <a:pt x="422" y="355"/>
                    </a:lnTo>
                    <a:lnTo>
                      <a:pt x="422" y="357"/>
                    </a:lnTo>
                    <a:lnTo>
                      <a:pt x="422" y="361"/>
                    </a:lnTo>
                    <a:lnTo>
                      <a:pt x="422" y="363"/>
                    </a:lnTo>
                    <a:lnTo>
                      <a:pt x="422" y="367"/>
                    </a:lnTo>
                    <a:lnTo>
                      <a:pt x="424" y="369"/>
                    </a:lnTo>
                    <a:lnTo>
                      <a:pt x="424" y="372"/>
                    </a:lnTo>
                    <a:lnTo>
                      <a:pt x="424" y="376"/>
                    </a:lnTo>
                    <a:lnTo>
                      <a:pt x="424" y="378"/>
                    </a:lnTo>
                    <a:lnTo>
                      <a:pt x="424" y="382"/>
                    </a:lnTo>
                    <a:lnTo>
                      <a:pt x="426" y="384"/>
                    </a:lnTo>
                    <a:lnTo>
                      <a:pt x="426" y="388"/>
                    </a:lnTo>
                    <a:lnTo>
                      <a:pt x="426" y="392"/>
                    </a:lnTo>
                    <a:lnTo>
                      <a:pt x="428" y="394"/>
                    </a:lnTo>
                    <a:lnTo>
                      <a:pt x="428" y="397"/>
                    </a:lnTo>
                    <a:lnTo>
                      <a:pt x="430" y="401"/>
                    </a:lnTo>
                    <a:lnTo>
                      <a:pt x="430" y="403"/>
                    </a:lnTo>
                    <a:lnTo>
                      <a:pt x="430" y="407"/>
                    </a:lnTo>
                    <a:lnTo>
                      <a:pt x="432" y="409"/>
                    </a:lnTo>
                    <a:lnTo>
                      <a:pt x="432" y="413"/>
                    </a:lnTo>
                    <a:lnTo>
                      <a:pt x="434" y="415"/>
                    </a:lnTo>
                    <a:lnTo>
                      <a:pt x="436" y="419"/>
                    </a:lnTo>
                    <a:lnTo>
                      <a:pt x="436" y="420"/>
                    </a:lnTo>
                    <a:lnTo>
                      <a:pt x="437" y="422"/>
                    </a:lnTo>
                    <a:lnTo>
                      <a:pt x="439" y="426"/>
                    </a:lnTo>
                    <a:lnTo>
                      <a:pt x="439" y="428"/>
                    </a:lnTo>
                    <a:lnTo>
                      <a:pt x="441" y="430"/>
                    </a:lnTo>
                    <a:lnTo>
                      <a:pt x="443" y="432"/>
                    </a:lnTo>
                    <a:lnTo>
                      <a:pt x="445" y="434"/>
                    </a:lnTo>
                    <a:lnTo>
                      <a:pt x="447" y="436"/>
                    </a:lnTo>
                    <a:lnTo>
                      <a:pt x="449" y="438"/>
                    </a:lnTo>
                    <a:lnTo>
                      <a:pt x="451" y="440"/>
                    </a:lnTo>
                    <a:lnTo>
                      <a:pt x="453" y="442"/>
                    </a:lnTo>
                    <a:lnTo>
                      <a:pt x="455" y="442"/>
                    </a:lnTo>
                    <a:lnTo>
                      <a:pt x="457" y="442"/>
                    </a:lnTo>
                    <a:lnTo>
                      <a:pt x="459" y="442"/>
                    </a:lnTo>
                    <a:lnTo>
                      <a:pt x="461" y="440"/>
                    </a:lnTo>
                    <a:lnTo>
                      <a:pt x="462" y="440"/>
                    </a:lnTo>
                    <a:lnTo>
                      <a:pt x="464" y="438"/>
                    </a:lnTo>
                    <a:lnTo>
                      <a:pt x="466" y="436"/>
                    </a:lnTo>
                    <a:lnTo>
                      <a:pt x="466" y="434"/>
                    </a:lnTo>
                    <a:lnTo>
                      <a:pt x="468" y="432"/>
                    </a:lnTo>
                    <a:lnTo>
                      <a:pt x="470" y="428"/>
                    </a:lnTo>
                    <a:lnTo>
                      <a:pt x="470" y="426"/>
                    </a:lnTo>
                    <a:lnTo>
                      <a:pt x="472" y="422"/>
                    </a:lnTo>
                    <a:lnTo>
                      <a:pt x="472" y="420"/>
                    </a:lnTo>
                    <a:lnTo>
                      <a:pt x="474" y="417"/>
                    </a:lnTo>
                    <a:lnTo>
                      <a:pt x="476" y="413"/>
                    </a:lnTo>
                    <a:lnTo>
                      <a:pt x="476" y="411"/>
                    </a:lnTo>
                    <a:lnTo>
                      <a:pt x="478" y="407"/>
                    </a:lnTo>
                    <a:lnTo>
                      <a:pt x="478" y="405"/>
                    </a:lnTo>
                    <a:lnTo>
                      <a:pt x="480" y="401"/>
                    </a:lnTo>
                    <a:lnTo>
                      <a:pt x="480" y="399"/>
                    </a:lnTo>
                    <a:lnTo>
                      <a:pt x="482" y="397"/>
                    </a:lnTo>
                    <a:lnTo>
                      <a:pt x="482" y="396"/>
                    </a:lnTo>
                    <a:lnTo>
                      <a:pt x="484" y="394"/>
                    </a:lnTo>
                    <a:lnTo>
                      <a:pt x="485" y="392"/>
                    </a:lnTo>
                    <a:lnTo>
                      <a:pt x="487" y="392"/>
                    </a:lnTo>
                    <a:lnTo>
                      <a:pt x="489" y="394"/>
                    </a:lnTo>
                    <a:lnTo>
                      <a:pt x="491" y="396"/>
                    </a:lnTo>
                    <a:lnTo>
                      <a:pt x="491" y="397"/>
                    </a:lnTo>
                    <a:lnTo>
                      <a:pt x="493" y="401"/>
                    </a:lnTo>
                    <a:lnTo>
                      <a:pt x="495" y="403"/>
                    </a:lnTo>
                    <a:lnTo>
                      <a:pt x="495" y="405"/>
                    </a:lnTo>
                    <a:lnTo>
                      <a:pt x="497" y="407"/>
                    </a:lnTo>
                    <a:lnTo>
                      <a:pt x="499" y="407"/>
                    </a:lnTo>
                    <a:lnTo>
                      <a:pt x="501" y="409"/>
                    </a:lnTo>
                    <a:lnTo>
                      <a:pt x="503" y="409"/>
                    </a:lnTo>
                    <a:lnTo>
                      <a:pt x="505" y="409"/>
                    </a:lnTo>
                    <a:lnTo>
                      <a:pt x="507" y="409"/>
                    </a:lnTo>
                    <a:lnTo>
                      <a:pt x="508" y="407"/>
                    </a:lnTo>
                    <a:lnTo>
                      <a:pt x="510" y="407"/>
                    </a:lnTo>
                    <a:lnTo>
                      <a:pt x="512" y="405"/>
                    </a:lnTo>
                    <a:lnTo>
                      <a:pt x="514" y="403"/>
                    </a:lnTo>
                    <a:lnTo>
                      <a:pt x="516" y="401"/>
                    </a:lnTo>
                    <a:lnTo>
                      <a:pt x="518" y="399"/>
                    </a:lnTo>
                    <a:lnTo>
                      <a:pt x="520" y="397"/>
                    </a:lnTo>
                    <a:lnTo>
                      <a:pt x="522" y="396"/>
                    </a:lnTo>
                    <a:lnTo>
                      <a:pt x="524" y="394"/>
                    </a:lnTo>
                    <a:lnTo>
                      <a:pt x="526" y="390"/>
                    </a:lnTo>
                    <a:lnTo>
                      <a:pt x="528" y="388"/>
                    </a:lnTo>
                    <a:lnTo>
                      <a:pt x="530" y="384"/>
                    </a:lnTo>
                    <a:lnTo>
                      <a:pt x="530" y="380"/>
                    </a:lnTo>
                    <a:lnTo>
                      <a:pt x="532" y="378"/>
                    </a:lnTo>
                    <a:lnTo>
                      <a:pt x="533" y="374"/>
                    </a:lnTo>
                    <a:lnTo>
                      <a:pt x="535" y="371"/>
                    </a:lnTo>
                    <a:lnTo>
                      <a:pt x="537" y="367"/>
                    </a:lnTo>
                    <a:lnTo>
                      <a:pt x="537" y="365"/>
                    </a:lnTo>
                    <a:lnTo>
                      <a:pt x="539" y="361"/>
                    </a:lnTo>
                    <a:lnTo>
                      <a:pt x="541" y="357"/>
                    </a:lnTo>
                    <a:lnTo>
                      <a:pt x="541" y="353"/>
                    </a:lnTo>
                    <a:lnTo>
                      <a:pt x="543" y="349"/>
                    </a:lnTo>
                    <a:lnTo>
                      <a:pt x="543" y="346"/>
                    </a:lnTo>
                    <a:lnTo>
                      <a:pt x="545" y="344"/>
                    </a:lnTo>
                    <a:lnTo>
                      <a:pt x="545" y="340"/>
                    </a:lnTo>
                    <a:lnTo>
                      <a:pt x="547" y="338"/>
                    </a:lnTo>
                    <a:lnTo>
                      <a:pt x="547" y="336"/>
                    </a:lnTo>
                    <a:lnTo>
                      <a:pt x="549" y="334"/>
                    </a:lnTo>
                    <a:lnTo>
                      <a:pt x="549" y="332"/>
                    </a:lnTo>
                    <a:lnTo>
                      <a:pt x="551" y="332"/>
                    </a:lnTo>
                    <a:lnTo>
                      <a:pt x="551" y="330"/>
                    </a:lnTo>
                    <a:lnTo>
                      <a:pt x="553" y="330"/>
                    </a:lnTo>
                    <a:lnTo>
                      <a:pt x="553" y="328"/>
                    </a:lnTo>
                    <a:lnTo>
                      <a:pt x="555" y="328"/>
                    </a:lnTo>
                    <a:lnTo>
                      <a:pt x="556" y="328"/>
                    </a:lnTo>
                    <a:lnTo>
                      <a:pt x="558" y="330"/>
                    </a:lnTo>
                    <a:lnTo>
                      <a:pt x="560" y="330"/>
                    </a:lnTo>
                    <a:lnTo>
                      <a:pt x="560" y="332"/>
                    </a:lnTo>
                    <a:lnTo>
                      <a:pt x="562" y="334"/>
                    </a:lnTo>
                    <a:lnTo>
                      <a:pt x="564" y="334"/>
                    </a:lnTo>
                    <a:lnTo>
                      <a:pt x="564" y="336"/>
                    </a:lnTo>
                    <a:lnTo>
                      <a:pt x="566" y="338"/>
                    </a:lnTo>
                    <a:lnTo>
                      <a:pt x="566" y="340"/>
                    </a:lnTo>
                    <a:lnTo>
                      <a:pt x="568" y="342"/>
                    </a:lnTo>
                    <a:lnTo>
                      <a:pt x="568" y="344"/>
                    </a:lnTo>
                    <a:lnTo>
                      <a:pt x="570" y="346"/>
                    </a:lnTo>
                    <a:lnTo>
                      <a:pt x="570" y="348"/>
                    </a:lnTo>
                    <a:lnTo>
                      <a:pt x="572" y="349"/>
                    </a:lnTo>
                    <a:lnTo>
                      <a:pt x="572" y="353"/>
                    </a:lnTo>
                    <a:lnTo>
                      <a:pt x="574" y="355"/>
                    </a:lnTo>
                    <a:lnTo>
                      <a:pt x="574" y="357"/>
                    </a:lnTo>
                    <a:lnTo>
                      <a:pt x="574" y="361"/>
                    </a:lnTo>
                    <a:lnTo>
                      <a:pt x="576" y="363"/>
                    </a:lnTo>
                    <a:lnTo>
                      <a:pt x="576" y="367"/>
                    </a:lnTo>
                    <a:lnTo>
                      <a:pt x="578" y="369"/>
                    </a:lnTo>
                    <a:lnTo>
                      <a:pt x="579" y="372"/>
                    </a:lnTo>
                    <a:lnTo>
                      <a:pt x="581" y="376"/>
                    </a:lnTo>
                    <a:lnTo>
                      <a:pt x="583" y="380"/>
                    </a:lnTo>
                    <a:lnTo>
                      <a:pt x="585" y="384"/>
                    </a:lnTo>
                    <a:lnTo>
                      <a:pt x="587" y="388"/>
                    </a:lnTo>
                    <a:lnTo>
                      <a:pt x="589" y="394"/>
                    </a:lnTo>
                    <a:lnTo>
                      <a:pt x="593" y="397"/>
                    </a:lnTo>
                    <a:lnTo>
                      <a:pt x="595" y="401"/>
                    </a:lnTo>
                    <a:lnTo>
                      <a:pt x="597" y="407"/>
                    </a:lnTo>
                    <a:lnTo>
                      <a:pt x="601" y="411"/>
                    </a:lnTo>
                    <a:lnTo>
                      <a:pt x="603" y="415"/>
                    </a:lnTo>
                    <a:lnTo>
                      <a:pt x="606" y="420"/>
                    </a:lnTo>
                    <a:lnTo>
                      <a:pt x="608" y="424"/>
                    </a:lnTo>
                    <a:lnTo>
                      <a:pt x="612" y="430"/>
                    </a:lnTo>
                    <a:lnTo>
                      <a:pt x="614" y="434"/>
                    </a:lnTo>
                    <a:lnTo>
                      <a:pt x="618" y="440"/>
                    </a:lnTo>
                    <a:lnTo>
                      <a:pt x="620" y="444"/>
                    </a:lnTo>
                    <a:lnTo>
                      <a:pt x="624" y="449"/>
                    </a:lnTo>
                    <a:lnTo>
                      <a:pt x="626" y="453"/>
                    </a:lnTo>
                    <a:lnTo>
                      <a:pt x="627" y="457"/>
                    </a:lnTo>
                    <a:lnTo>
                      <a:pt x="631" y="461"/>
                    </a:lnTo>
                    <a:lnTo>
                      <a:pt x="633" y="467"/>
                    </a:lnTo>
                    <a:lnTo>
                      <a:pt x="635" y="470"/>
                    </a:lnTo>
                    <a:lnTo>
                      <a:pt x="637" y="474"/>
                    </a:lnTo>
                    <a:lnTo>
                      <a:pt x="639" y="478"/>
                    </a:lnTo>
                    <a:lnTo>
                      <a:pt x="641" y="482"/>
                    </a:lnTo>
                    <a:lnTo>
                      <a:pt x="643" y="484"/>
                    </a:lnTo>
                    <a:lnTo>
                      <a:pt x="643" y="488"/>
                    </a:lnTo>
                    <a:lnTo>
                      <a:pt x="645" y="492"/>
                    </a:lnTo>
                    <a:lnTo>
                      <a:pt x="647" y="493"/>
                    </a:lnTo>
                    <a:lnTo>
                      <a:pt x="647" y="495"/>
                    </a:lnTo>
                    <a:lnTo>
                      <a:pt x="649" y="497"/>
                    </a:lnTo>
                    <a:lnTo>
                      <a:pt x="650" y="499"/>
                    </a:lnTo>
                    <a:lnTo>
                      <a:pt x="650" y="501"/>
                    </a:lnTo>
                    <a:lnTo>
                      <a:pt x="652" y="503"/>
                    </a:lnTo>
                    <a:lnTo>
                      <a:pt x="654" y="503"/>
                    </a:lnTo>
                    <a:lnTo>
                      <a:pt x="656" y="503"/>
                    </a:lnTo>
                    <a:lnTo>
                      <a:pt x="658" y="503"/>
                    </a:lnTo>
                    <a:lnTo>
                      <a:pt x="660" y="503"/>
                    </a:lnTo>
                    <a:lnTo>
                      <a:pt x="662" y="501"/>
                    </a:lnTo>
                    <a:lnTo>
                      <a:pt x="664" y="499"/>
                    </a:lnTo>
                    <a:lnTo>
                      <a:pt x="666" y="499"/>
                    </a:lnTo>
                    <a:lnTo>
                      <a:pt x="668" y="497"/>
                    </a:lnTo>
                    <a:lnTo>
                      <a:pt x="668" y="495"/>
                    </a:lnTo>
                    <a:lnTo>
                      <a:pt x="670" y="492"/>
                    </a:lnTo>
                    <a:lnTo>
                      <a:pt x="672" y="490"/>
                    </a:lnTo>
                    <a:lnTo>
                      <a:pt x="672" y="488"/>
                    </a:lnTo>
                    <a:lnTo>
                      <a:pt x="674" y="484"/>
                    </a:lnTo>
                    <a:lnTo>
                      <a:pt x="674" y="482"/>
                    </a:lnTo>
                    <a:lnTo>
                      <a:pt x="675" y="478"/>
                    </a:lnTo>
                    <a:lnTo>
                      <a:pt x="675" y="476"/>
                    </a:lnTo>
                    <a:lnTo>
                      <a:pt x="675" y="472"/>
                    </a:lnTo>
                    <a:lnTo>
                      <a:pt x="677" y="468"/>
                    </a:lnTo>
                    <a:lnTo>
                      <a:pt x="677" y="465"/>
                    </a:lnTo>
                    <a:lnTo>
                      <a:pt x="677" y="461"/>
                    </a:lnTo>
                    <a:lnTo>
                      <a:pt x="677" y="457"/>
                    </a:lnTo>
                    <a:lnTo>
                      <a:pt x="677" y="453"/>
                    </a:lnTo>
                    <a:lnTo>
                      <a:pt x="675" y="449"/>
                    </a:lnTo>
                    <a:lnTo>
                      <a:pt x="675" y="444"/>
                    </a:lnTo>
                    <a:lnTo>
                      <a:pt x="675" y="442"/>
                    </a:lnTo>
                    <a:lnTo>
                      <a:pt x="674" y="440"/>
                    </a:lnTo>
                    <a:lnTo>
                      <a:pt x="674" y="436"/>
                    </a:lnTo>
                    <a:lnTo>
                      <a:pt x="674" y="434"/>
                    </a:lnTo>
                    <a:lnTo>
                      <a:pt x="674" y="432"/>
                    </a:lnTo>
                    <a:lnTo>
                      <a:pt x="672" y="430"/>
                    </a:lnTo>
                    <a:lnTo>
                      <a:pt x="672" y="428"/>
                    </a:lnTo>
                    <a:lnTo>
                      <a:pt x="672" y="424"/>
                    </a:lnTo>
                    <a:lnTo>
                      <a:pt x="672" y="422"/>
                    </a:lnTo>
                    <a:lnTo>
                      <a:pt x="672" y="420"/>
                    </a:lnTo>
                    <a:lnTo>
                      <a:pt x="670" y="419"/>
                    </a:lnTo>
                    <a:lnTo>
                      <a:pt x="670" y="417"/>
                    </a:lnTo>
                    <a:lnTo>
                      <a:pt x="670" y="415"/>
                    </a:lnTo>
                    <a:lnTo>
                      <a:pt x="670" y="413"/>
                    </a:lnTo>
                    <a:lnTo>
                      <a:pt x="670" y="411"/>
                    </a:lnTo>
                    <a:lnTo>
                      <a:pt x="668" y="409"/>
                    </a:lnTo>
                    <a:lnTo>
                      <a:pt x="668" y="407"/>
                    </a:lnTo>
                    <a:lnTo>
                      <a:pt x="668" y="405"/>
                    </a:lnTo>
                    <a:lnTo>
                      <a:pt x="668" y="403"/>
                    </a:lnTo>
                    <a:lnTo>
                      <a:pt x="668" y="399"/>
                    </a:lnTo>
                    <a:lnTo>
                      <a:pt x="666" y="397"/>
                    </a:lnTo>
                    <a:lnTo>
                      <a:pt x="666" y="396"/>
                    </a:lnTo>
                    <a:lnTo>
                      <a:pt x="666" y="394"/>
                    </a:lnTo>
                    <a:lnTo>
                      <a:pt x="666" y="392"/>
                    </a:lnTo>
                    <a:lnTo>
                      <a:pt x="664" y="388"/>
                    </a:lnTo>
                    <a:lnTo>
                      <a:pt x="664" y="386"/>
                    </a:lnTo>
                    <a:lnTo>
                      <a:pt x="664" y="384"/>
                    </a:lnTo>
                    <a:lnTo>
                      <a:pt x="664" y="380"/>
                    </a:lnTo>
                    <a:lnTo>
                      <a:pt x="662" y="378"/>
                    </a:lnTo>
                    <a:lnTo>
                      <a:pt x="662" y="374"/>
                    </a:lnTo>
                    <a:lnTo>
                      <a:pt x="662" y="372"/>
                    </a:lnTo>
                    <a:lnTo>
                      <a:pt x="660" y="369"/>
                    </a:lnTo>
                    <a:lnTo>
                      <a:pt x="660" y="367"/>
                    </a:lnTo>
                    <a:lnTo>
                      <a:pt x="660" y="365"/>
                    </a:lnTo>
                    <a:lnTo>
                      <a:pt x="662" y="363"/>
                    </a:lnTo>
                    <a:lnTo>
                      <a:pt x="662" y="361"/>
                    </a:lnTo>
                    <a:lnTo>
                      <a:pt x="662" y="359"/>
                    </a:lnTo>
                    <a:lnTo>
                      <a:pt x="662" y="357"/>
                    </a:lnTo>
                    <a:lnTo>
                      <a:pt x="664" y="357"/>
                    </a:lnTo>
                    <a:lnTo>
                      <a:pt x="664" y="355"/>
                    </a:lnTo>
                    <a:lnTo>
                      <a:pt x="666" y="355"/>
                    </a:lnTo>
                    <a:lnTo>
                      <a:pt x="666" y="357"/>
                    </a:lnTo>
                    <a:lnTo>
                      <a:pt x="668" y="357"/>
                    </a:lnTo>
                    <a:lnTo>
                      <a:pt x="668" y="359"/>
                    </a:lnTo>
                    <a:lnTo>
                      <a:pt x="670" y="361"/>
                    </a:lnTo>
                    <a:lnTo>
                      <a:pt x="670" y="363"/>
                    </a:lnTo>
                    <a:lnTo>
                      <a:pt x="670" y="365"/>
                    </a:lnTo>
                    <a:lnTo>
                      <a:pt x="672" y="369"/>
                    </a:lnTo>
                    <a:lnTo>
                      <a:pt x="672" y="371"/>
                    </a:lnTo>
                    <a:lnTo>
                      <a:pt x="674" y="374"/>
                    </a:lnTo>
                    <a:lnTo>
                      <a:pt x="674" y="378"/>
                    </a:lnTo>
                    <a:lnTo>
                      <a:pt x="675" y="382"/>
                    </a:lnTo>
                    <a:lnTo>
                      <a:pt x="675" y="388"/>
                    </a:lnTo>
                    <a:lnTo>
                      <a:pt x="677" y="392"/>
                    </a:lnTo>
                    <a:lnTo>
                      <a:pt x="679" y="397"/>
                    </a:lnTo>
                    <a:lnTo>
                      <a:pt x="679" y="403"/>
                    </a:lnTo>
                    <a:lnTo>
                      <a:pt x="681" y="409"/>
                    </a:lnTo>
                    <a:lnTo>
                      <a:pt x="683" y="417"/>
                    </a:lnTo>
                    <a:lnTo>
                      <a:pt x="685" y="422"/>
                    </a:lnTo>
                    <a:lnTo>
                      <a:pt x="687" y="430"/>
                    </a:lnTo>
                    <a:lnTo>
                      <a:pt x="689" y="438"/>
                    </a:lnTo>
                    <a:lnTo>
                      <a:pt x="691" y="444"/>
                    </a:lnTo>
                    <a:lnTo>
                      <a:pt x="693" y="451"/>
                    </a:lnTo>
                    <a:lnTo>
                      <a:pt x="695" y="459"/>
                    </a:lnTo>
                    <a:lnTo>
                      <a:pt x="697" y="467"/>
                    </a:lnTo>
                    <a:lnTo>
                      <a:pt x="700" y="474"/>
                    </a:lnTo>
                    <a:lnTo>
                      <a:pt x="702" y="482"/>
                    </a:lnTo>
                    <a:lnTo>
                      <a:pt x="706" y="490"/>
                    </a:lnTo>
                    <a:lnTo>
                      <a:pt x="708" y="497"/>
                    </a:lnTo>
                    <a:lnTo>
                      <a:pt x="712" y="505"/>
                    </a:lnTo>
                    <a:lnTo>
                      <a:pt x="716" y="513"/>
                    </a:lnTo>
                    <a:lnTo>
                      <a:pt x="720" y="520"/>
                    </a:lnTo>
                    <a:lnTo>
                      <a:pt x="723" y="526"/>
                    </a:lnTo>
                    <a:lnTo>
                      <a:pt x="727" y="534"/>
                    </a:lnTo>
                    <a:lnTo>
                      <a:pt x="731" y="541"/>
                    </a:lnTo>
                    <a:lnTo>
                      <a:pt x="737" y="547"/>
                    </a:lnTo>
                    <a:lnTo>
                      <a:pt x="741" y="555"/>
                    </a:lnTo>
                    <a:lnTo>
                      <a:pt x="746" y="561"/>
                    </a:lnTo>
                    <a:lnTo>
                      <a:pt x="750" y="566"/>
                    </a:lnTo>
                    <a:lnTo>
                      <a:pt x="756" y="572"/>
                    </a:lnTo>
                    <a:lnTo>
                      <a:pt x="758" y="574"/>
                    </a:lnTo>
                    <a:lnTo>
                      <a:pt x="758" y="576"/>
                    </a:lnTo>
                    <a:lnTo>
                      <a:pt x="760" y="576"/>
                    </a:lnTo>
                    <a:lnTo>
                      <a:pt x="762" y="576"/>
                    </a:lnTo>
                    <a:lnTo>
                      <a:pt x="762" y="578"/>
                    </a:lnTo>
                    <a:lnTo>
                      <a:pt x="764" y="578"/>
                    </a:lnTo>
                    <a:lnTo>
                      <a:pt x="764" y="580"/>
                    </a:lnTo>
                    <a:lnTo>
                      <a:pt x="766" y="580"/>
                    </a:lnTo>
                    <a:lnTo>
                      <a:pt x="768" y="582"/>
                    </a:lnTo>
                    <a:lnTo>
                      <a:pt x="769" y="582"/>
                    </a:lnTo>
                    <a:lnTo>
                      <a:pt x="771" y="584"/>
                    </a:lnTo>
                    <a:lnTo>
                      <a:pt x="773" y="584"/>
                    </a:lnTo>
                    <a:lnTo>
                      <a:pt x="775" y="584"/>
                    </a:lnTo>
                    <a:lnTo>
                      <a:pt x="777" y="584"/>
                    </a:lnTo>
                    <a:lnTo>
                      <a:pt x="777" y="582"/>
                    </a:lnTo>
                    <a:lnTo>
                      <a:pt x="779" y="582"/>
                    </a:lnTo>
                    <a:lnTo>
                      <a:pt x="781" y="580"/>
                    </a:lnTo>
                    <a:lnTo>
                      <a:pt x="783" y="578"/>
                    </a:lnTo>
                    <a:lnTo>
                      <a:pt x="783" y="576"/>
                    </a:lnTo>
                    <a:lnTo>
                      <a:pt x="785" y="574"/>
                    </a:lnTo>
                    <a:lnTo>
                      <a:pt x="785" y="570"/>
                    </a:lnTo>
                    <a:lnTo>
                      <a:pt x="787" y="568"/>
                    </a:lnTo>
                    <a:lnTo>
                      <a:pt x="787" y="564"/>
                    </a:lnTo>
                    <a:lnTo>
                      <a:pt x="787" y="559"/>
                    </a:lnTo>
                    <a:lnTo>
                      <a:pt x="787" y="555"/>
                    </a:lnTo>
                    <a:lnTo>
                      <a:pt x="787" y="549"/>
                    </a:lnTo>
                    <a:lnTo>
                      <a:pt x="787" y="543"/>
                    </a:lnTo>
                    <a:lnTo>
                      <a:pt x="787" y="538"/>
                    </a:lnTo>
                    <a:lnTo>
                      <a:pt x="787" y="532"/>
                    </a:lnTo>
                    <a:lnTo>
                      <a:pt x="785" y="524"/>
                    </a:lnTo>
                    <a:lnTo>
                      <a:pt x="785" y="518"/>
                    </a:lnTo>
                    <a:lnTo>
                      <a:pt x="783" y="511"/>
                    </a:lnTo>
                    <a:lnTo>
                      <a:pt x="781" y="503"/>
                    </a:lnTo>
                    <a:lnTo>
                      <a:pt x="779" y="495"/>
                    </a:lnTo>
                    <a:lnTo>
                      <a:pt x="777" y="488"/>
                    </a:lnTo>
                    <a:lnTo>
                      <a:pt x="775" y="480"/>
                    </a:lnTo>
                    <a:lnTo>
                      <a:pt x="773" y="472"/>
                    </a:lnTo>
                    <a:lnTo>
                      <a:pt x="771" y="465"/>
                    </a:lnTo>
                    <a:lnTo>
                      <a:pt x="769" y="457"/>
                    </a:lnTo>
                    <a:lnTo>
                      <a:pt x="768" y="447"/>
                    </a:lnTo>
                    <a:lnTo>
                      <a:pt x="764" y="440"/>
                    </a:lnTo>
                    <a:lnTo>
                      <a:pt x="762" y="432"/>
                    </a:lnTo>
                    <a:lnTo>
                      <a:pt x="758" y="424"/>
                    </a:lnTo>
                    <a:lnTo>
                      <a:pt x="756" y="417"/>
                    </a:lnTo>
                    <a:lnTo>
                      <a:pt x="752" y="409"/>
                    </a:lnTo>
                    <a:lnTo>
                      <a:pt x="750" y="401"/>
                    </a:lnTo>
                    <a:lnTo>
                      <a:pt x="748" y="394"/>
                    </a:lnTo>
                    <a:lnTo>
                      <a:pt x="744" y="386"/>
                    </a:lnTo>
                    <a:lnTo>
                      <a:pt x="743" y="378"/>
                    </a:lnTo>
                    <a:lnTo>
                      <a:pt x="739" y="372"/>
                    </a:lnTo>
                    <a:lnTo>
                      <a:pt x="737" y="367"/>
                    </a:lnTo>
                    <a:lnTo>
                      <a:pt x="733" y="359"/>
                    </a:lnTo>
                    <a:lnTo>
                      <a:pt x="731" y="353"/>
                    </a:lnTo>
                    <a:lnTo>
                      <a:pt x="729" y="349"/>
                    </a:lnTo>
                    <a:lnTo>
                      <a:pt x="725" y="344"/>
                    </a:lnTo>
                    <a:lnTo>
                      <a:pt x="723" y="340"/>
                    </a:lnTo>
                    <a:lnTo>
                      <a:pt x="721" y="336"/>
                    </a:lnTo>
                    <a:lnTo>
                      <a:pt x="720" y="332"/>
                    </a:lnTo>
                    <a:lnTo>
                      <a:pt x="716" y="326"/>
                    </a:lnTo>
                    <a:lnTo>
                      <a:pt x="712" y="321"/>
                    </a:lnTo>
                    <a:lnTo>
                      <a:pt x="708" y="315"/>
                    </a:lnTo>
                    <a:lnTo>
                      <a:pt x="706" y="311"/>
                    </a:lnTo>
                    <a:lnTo>
                      <a:pt x="702" y="305"/>
                    </a:lnTo>
                    <a:lnTo>
                      <a:pt x="700" y="301"/>
                    </a:lnTo>
                    <a:lnTo>
                      <a:pt x="698" y="298"/>
                    </a:lnTo>
                    <a:lnTo>
                      <a:pt x="695" y="294"/>
                    </a:lnTo>
                    <a:lnTo>
                      <a:pt x="693" y="290"/>
                    </a:lnTo>
                    <a:lnTo>
                      <a:pt x="693" y="286"/>
                    </a:lnTo>
                    <a:lnTo>
                      <a:pt x="691" y="284"/>
                    </a:lnTo>
                    <a:lnTo>
                      <a:pt x="689" y="282"/>
                    </a:lnTo>
                    <a:lnTo>
                      <a:pt x="689" y="280"/>
                    </a:lnTo>
                    <a:lnTo>
                      <a:pt x="689" y="278"/>
                    </a:lnTo>
                    <a:lnTo>
                      <a:pt x="689" y="276"/>
                    </a:lnTo>
                    <a:lnTo>
                      <a:pt x="689" y="275"/>
                    </a:lnTo>
                    <a:lnTo>
                      <a:pt x="691" y="275"/>
                    </a:lnTo>
                    <a:lnTo>
                      <a:pt x="693" y="275"/>
                    </a:lnTo>
                    <a:lnTo>
                      <a:pt x="695" y="276"/>
                    </a:lnTo>
                    <a:lnTo>
                      <a:pt x="697" y="276"/>
                    </a:lnTo>
                    <a:lnTo>
                      <a:pt x="698" y="278"/>
                    </a:lnTo>
                    <a:lnTo>
                      <a:pt x="702" y="280"/>
                    </a:lnTo>
                    <a:lnTo>
                      <a:pt x="704" y="284"/>
                    </a:lnTo>
                    <a:lnTo>
                      <a:pt x="708" y="286"/>
                    </a:lnTo>
                    <a:lnTo>
                      <a:pt x="712" y="290"/>
                    </a:lnTo>
                    <a:lnTo>
                      <a:pt x="716" y="294"/>
                    </a:lnTo>
                    <a:lnTo>
                      <a:pt x="720" y="298"/>
                    </a:lnTo>
                    <a:lnTo>
                      <a:pt x="723" y="301"/>
                    </a:lnTo>
                    <a:lnTo>
                      <a:pt x="729" y="307"/>
                    </a:lnTo>
                    <a:lnTo>
                      <a:pt x="731" y="307"/>
                    </a:lnTo>
                    <a:lnTo>
                      <a:pt x="731" y="309"/>
                    </a:lnTo>
                    <a:lnTo>
                      <a:pt x="733" y="309"/>
                    </a:lnTo>
                    <a:lnTo>
                      <a:pt x="735" y="311"/>
                    </a:lnTo>
                    <a:lnTo>
                      <a:pt x="737" y="311"/>
                    </a:lnTo>
                    <a:lnTo>
                      <a:pt x="739" y="313"/>
                    </a:lnTo>
                    <a:lnTo>
                      <a:pt x="741" y="313"/>
                    </a:lnTo>
                    <a:lnTo>
                      <a:pt x="743" y="313"/>
                    </a:lnTo>
                    <a:lnTo>
                      <a:pt x="744" y="313"/>
                    </a:lnTo>
                    <a:lnTo>
                      <a:pt x="746" y="313"/>
                    </a:lnTo>
                    <a:lnTo>
                      <a:pt x="748" y="313"/>
                    </a:lnTo>
                    <a:lnTo>
                      <a:pt x="750" y="313"/>
                    </a:lnTo>
                    <a:lnTo>
                      <a:pt x="752" y="313"/>
                    </a:lnTo>
                    <a:lnTo>
                      <a:pt x="752" y="311"/>
                    </a:lnTo>
                    <a:lnTo>
                      <a:pt x="754" y="309"/>
                    </a:lnTo>
                    <a:lnTo>
                      <a:pt x="754" y="307"/>
                    </a:lnTo>
                    <a:lnTo>
                      <a:pt x="754" y="305"/>
                    </a:lnTo>
                    <a:lnTo>
                      <a:pt x="756" y="301"/>
                    </a:lnTo>
                    <a:lnTo>
                      <a:pt x="756" y="300"/>
                    </a:lnTo>
                    <a:lnTo>
                      <a:pt x="754" y="296"/>
                    </a:lnTo>
                    <a:lnTo>
                      <a:pt x="754" y="292"/>
                    </a:lnTo>
                    <a:lnTo>
                      <a:pt x="754" y="288"/>
                    </a:lnTo>
                    <a:lnTo>
                      <a:pt x="752" y="284"/>
                    </a:lnTo>
                    <a:lnTo>
                      <a:pt x="752" y="278"/>
                    </a:lnTo>
                    <a:lnTo>
                      <a:pt x="750" y="273"/>
                    </a:lnTo>
                    <a:lnTo>
                      <a:pt x="748" y="269"/>
                    </a:lnTo>
                    <a:lnTo>
                      <a:pt x="748" y="265"/>
                    </a:lnTo>
                    <a:lnTo>
                      <a:pt x="748" y="261"/>
                    </a:lnTo>
                    <a:lnTo>
                      <a:pt x="748" y="259"/>
                    </a:lnTo>
                    <a:lnTo>
                      <a:pt x="750" y="255"/>
                    </a:lnTo>
                    <a:lnTo>
                      <a:pt x="750" y="253"/>
                    </a:lnTo>
                    <a:lnTo>
                      <a:pt x="752" y="252"/>
                    </a:lnTo>
                    <a:lnTo>
                      <a:pt x="754" y="252"/>
                    </a:lnTo>
                    <a:lnTo>
                      <a:pt x="756" y="252"/>
                    </a:lnTo>
                    <a:lnTo>
                      <a:pt x="758" y="252"/>
                    </a:lnTo>
                    <a:lnTo>
                      <a:pt x="762" y="252"/>
                    </a:lnTo>
                    <a:lnTo>
                      <a:pt x="764" y="252"/>
                    </a:lnTo>
                    <a:lnTo>
                      <a:pt x="768" y="253"/>
                    </a:lnTo>
                    <a:lnTo>
                      <a:pt x="771" y="255"/>
                    </a:lnTo>
                    <a:lnTo>
                      <a:pt x="775" y="257"/>
                    </a:lnTo>
                    <a:lnTo>
                      <a:pt x="779" y="259"/>
                    </a:lnTo>
                    <a:lnTo>
                      <a:pt x="783" y="263"/>
                    </a:lnTo>
                    <a:lnTo>
                      <a:pt x="789" y="267"/>
                    </a:lnTo>
                    <a:lnTo>
                      <a:pt x="792" y="271"/>
                    </a:lnTo>
                    <a:lnTo>
                      <a:pt x="798" y="275"/>
                    </a:lnTo>
                    <a:lnTo>
                      <a:pt x="804" y="278"/>
                    </a:lnTo>
                    <a:lnTo>
                      <a:pt x="810" y="284"/>
                    </a:lnTo>
                    <a:lnTo>
                      <a:pt x="815" y="288"/>
                    </a:lnTo>
                    <a:lnTo>
                      <a:pt x="821" y="294"/>
                    </a:lnTo>
                    <a:lnTo>
                      <a:pt x="827" y="300"/>
                    </a:lnTo>
                    <a:lnTo>
                      <a:pt x="833" y="307"/>
                    </a:lnTo>
                    <a:lnTo>
                      <a:pt x="840" y="313"/>
                    </a:lnTo>
                    <a:lnTo>
                      <a:pt x="846" y="321"/>
                    </a:lnTo>
                    <a:lnTo>
                      <a:pt x="852" y="328"/>
                    </a:lnTo>
                    <a:lnTo>
                      <a:pt x="860" y="336"/>
                    </a:lnTo>
                    <a:lnTo>
                      <a:pt x="867" y="344"/>
                    </a:lnTo>
                    <a:lnTo>
                      <a:pt x="869" y="342"/>
                    </a:lnTo>
                    <a:lnTo>
                      <a:pt x="871" y="342"/>
                    </a:lnTo>
                    <a:lnTo>
                      <a:pt x="873" y="342"/>
                    </a:lnTo>
                    <a:lnTo>
                      <a:pt x="875" y="342"/>
                    </a:lnTo>
                    <a:lnTo>
                      <a:pt x="877" y="340"/>
                    </a:lnTo>
                    <a:lnTo>
                      <a:pt x="879" y="340"/>
                    </a:lnTo>
                    <a:lnTo>
                      <a:pt x="881" y="338"/>
                    </a:lnTo>
                    <a:lnTo>
                      <a:pt x="883" y="338"/>
                    </a:lnTo>
                    <a:lnTo>
                      <a:pt x="885" y="336"/>
                    </a:lnTo>
                    <a:lnTo>
                      <a:pt x="886" y="336"/>
                    </a:lnTo>
                    <a:lnTo>
                      <a:pt x="888" y="334"/>
                    </a:lnTo>
                    <a:lnTo>
                      <a:pt x="890" y="332"/>
                    </a:lnTo>
                    <a:lnTo>
                      <a:pt x="892" y="330"/>
                    </a:lnTo>
                    <a:lnTo>
                      <a:pt x="894" y="328"/>
                    </a:lnTo>
                    <a:lnTo>
                      <a:pt x="896" y="326"/>
                    </a:lnTo>
                    <a:lnTo>
                      <a:pt x="898" y="323"/>
                    </a:lnTo>
                    <a:lnTo>
                      <a:pt x="898" y="321"/>
                    </a:lnTo>
                    <a:lnTo>
                      <a:pt x="900" y="319"/>
                    </a:lnTo>
                    <a:lnTo>
                      <a:pt x="900" y="315"/>
                    </a:lnTo>
                    <a:lnTo>
                      <a:pt x="902" y="313"/>
                    </a:lnTo>
                    <a:lnTo>
                      <a:pt x="902" y="309"/>
                    </a:lnTo>
                    <a:lnTo>
                      <a:pt x="904" y="307"/>
                    </a:lnTo>
                    <a:lnTo>
                      <a:pt x="904" y="303"/>
                    </a:lnTo>
                    <a:lnTo>
                      <a:pt x="904" y="300"/>
                    </a:lnTo>
                    <a:lnTo>
                      <a:pt x="904" y="296"/>
                    </a:lnTo>
                    <a:lnTo>
                      <a:pt x="906" y="292"/>
                    </a:lnTo>
                    <a:lnTo>
                      <a:pt x="908" y="288"/>
                    </a:lnTo>
                    <a:lnTo>
                      <a:pt x="910" y="284"/>
                    </a:lnTo>
                    <a:lnTo>
                      <a:pt x="911" y="280"/>
                    </a:lnTo>
                    <a:lnTo>
                      <a:pt x="913" y="276"/>
                    </a:lnTo>
                    <a:lnTo>
                      <a:pt x="915" y="273"/>
                    </a:lnTo>
                    <a:lnTo>
                      <a:pt x="917" y="269"/>
                    </a:lnTo>
                    <a:lnTo>
                      <a:pt x="919" y="265"/>
                    </a:lnTo>
                    <a:lnTo>
                      <a:pt x="921" y="261"/>
                    </a:lnTo>
                    <a:lnTo>
                      <a:pt x="923" y="257"/>
                    </a:lnTo>
                    <a:lnTo>
                      <a:pt x="925" y="253"/>
                    </a:lnTo>
                    <a:lnTo>
                      <a:pt x="929" y="250"/>
                    </a:lnTo>
                    <a:lnTo>
                      <a:pt x="931" y="246"/>
                    </a:lnTo>
                    <a:lnTo>
                      <a:pt x="933" y="242"/>
                    </a:lnTo>
                    <a:lnTo>
                      <a:pt x="936" y="238"/>
                    </a:lnTo>
                    <a:lnTo>
                      <a:pt x="938" y="234"/>
                    </a:lnTo>
                    <a:lnTo>
                      <a:pt x="942" y="228"/>
                    </a:lnTo>
                    <a:lnTo>
                      <a:pt x="944" y="225"/>
                    </a:lnTo>
                    <a:lnTo>
                      <a:pt x="946" y="221"/>
                    </a:lnTo>
                    <a:lnTo>
                      <a:pt x="950" y="217"/>
                    </a:lnTo>
                    <a:lnTo>
                      <a:pt x="952" y="213"/>
                    </a:lnTo>
                    <a:lnTo>
                      <a:pt x="956" y="209"/>
                    </a:lnTo>
                    <a:lnTo>
                      <a:pt x="957" y="203"/>
                    </a:lnTo>
                    <a:lnTo>
                      <a:pt x="959" y="200"/>
                    </a:lnTo>
                    <a:lnTo>
                      <a:pt x="963" y="196"/>
                    </a:lnTo>
                    <a:lnTo>
                      <a:pt x="965" y="192"/>
                    </a:lnTo>
                    <a:lnTo>
                      <a:pt x="969" y="186"/>
                    </a:lnTo>
                    <a:lnTo>
                      <a:pt x="971" y="182"/>
                    </a:lnTo>
                    <a:lnTo>
                      <a:pt x="973" y="177"/>
                    </a:lnTo>
                    <a:lnTo>
                      <a:pt x="977" y="171"/>
                    </a:lnTo>
                    <a:lnTo>
                      <a:pt x="979" y="167"/>
                    </a:lnTo>
                    <a:lnTo>
                      <a:pt x="988" y="146"/>
                    </a:lnTo>
                    <a:lnTo>
                      <a:pt x="998" y="127"/>
                    </a:lnTo>
                    <a:lnTo>
                      <a:pt x="1005" y="109"/>
                    </a:lnTo>
                    <a:lnTo>
                      <a:pt x="1015" y="94"/>
                    </a:lnTo>
                    <a:lnTo>
                      <a:pt x="1023" y="79"/>
                    </a:lnTo>
                    <a:lnTo>
                      <a:pt x="1030" y="63"/>
                    </a:lnTo>
                    <a:lnTo>
                      <a:pt x="1038" y="52"/>
                    </a:lnTo>
                    <a:lnTo>
                      <a:pt x="1046" y="40"/>
                    </a:lnTo>
                    <a:lnTo>
                      <a:pt x="1053" y="31"/>
                    </a:lnTo>
                    <a:lnTo>
                      <a:pt x="1059" y="23"/>
                    </a:lnTo>
                    <a:lnTo>
                      <a:pt x="1065" y="15"/>
                    </a:lnTo>
                    <a:lnTo>
                      <a:pt x="1071" y="10"/>
                    </a:lnTo>
                    <a:lnTo>
                      <a:pt x="1076" y="6"/>
                    </a:lnTo>
                    <a:lnTo>
                      <a:pt x="1080" y="2"/>
                    </a:lnTo>
                    <a:lnTo>
                      <a:pt x="1084" y="0"/>
                    </a:lnTo>
                    <a:lnTo>
                      <a:pt x="1088" y="0"/>
                    </a:lnTo>
                    <a:lnTo>
                      <a:pt x="1090" y="2"/>
                    </a:lnTo>
                    <a:lnTo>
                      <a:pt x="1094" y="4"/>
                    </a:lnTo>
                    <a:lnTo>
                      <a:pt x="1096" y="8"/>
                    </a:lnTo>
                    <a:lnTo>
                      <a:pt x="1096" y="11"/>
                    </a:lnTo>
                    <a:lnTo>
                      <a:pt x="1098" y="19"/>
                    </a:lnTo>
                    <a:lnTo>
                      <a:pt x="1098" y="27"/>
                    </a:lnTo>
                    <a:lnTo>
                      <a:pt x="1096" y="36"/>
                    </a:lnTo>
                    <a:lnTo>
                      <a:pt x="1094" y="46"/>
                    </a:lnTo>
                    <a:lnTo>
                      <a:pt x="1092" y="58"/>
                    </a:lnTo>
                    <a:lnTo>
                      <a:pt x="1090" y="71"/>
                    </a:lnTo>
                    <a:lnTo>
                      <a:pt x="1086" y="86"/>
                    </a:lnTo>
                    <a:lnTo>
                      <a:pt x="1082" y="102"/>
                    </a:lnTo>
                    <a:lnTo>
                      <a:pt x="1076" y="119"/>
                    </a:lnTo>
                    <a:lnTo>
                      <a:pt x="1071" y="138"/>
                    </a:lnTo>
                    <a:lnTo>
                      <a:pt x="1065" y="157"/>
                    </a:lnTo>
                    <a:lnTo>
                      <a:pt x="1057" y="179"/>
                    </a:lnTo>
                    <a:lnTo>
                      <a:pt x="1057" y="180"/>
                    </a:lnTo>
                    <a:lnTo>
                      <a:pt x="1055" y="180"/>
                    </a:lnTo>
                    <a:lnTo>
                      <a:pt x="1055" y="182"/>
                    </a:lnTo>
                    <a:lnTo>
                      <a:pt x="1055" y="184"/>
                    </a:lnTo>
                    <a:lnTo>
                      <a:pt x="1053" y="186"/>
                    </a:lnTo>
                    <a:lnTo>
                      <a:pt x="1052" y="190"/>
                    </a:lnTo>
                    <a:lnTo>
                      <a:pt x="1050" y="192"/>
                    </a:lnTo>
                    <a:lnTo>
                      <a:pt x="1048" y="196"/>
                    </a:lnTo>
                    <a:lnTo>
                      <a:pt x="1046" y="202"/>
                    </a:lnTo>
                    <a:lnTo>
                      <a:pt x="1044" y="205"/>
                    </a:lnTo>
                    <a:lnTo>
                      <a:pt x="1042" y="209"/>
                    </a:lnTo>
                    <a:lnTo>
                      <a:pt x="1040" y="215"/>
                    </a:lnTo>
                    <a:lnTo>
                      <a:pt x="1038" y="219"/>
                    </a:lnTo>
                    <a:lnTo>
                      <a:pt x="1034" y="225"/>
                    </a:lnTo>
                    <a:lnTo>
                      <a:pt x="1032" y="230"/>
                    </a:lnTo>
                    <a:lnTo>
                      <a:pt x="1030" y="236"/>
                    </a:lnTo>
                    <a:lnTo>
                      <a:pt x="1027" y="242"/>
                    </a:lnTo>
                    <a:lnTo>
                      <a:pt x="1025" y="248"/>
                    </a:lnTo>
                    <a:lnTo>
                      <a:pt x="1023" y="253"/>
                    </a:lnTo>
                    <a:lnTo>
                      <a:pt x="1019" y="259"/>
                    </a:lnTo>
                    <a:lnTo>
                      <a:pt x="1017" y="263"/>
                    </a:lnTo>
                    <a:lnTo>
                      <a:pt x="1015" y="269"/>
                    </a:lnTo>
                    <a:lnTo>
                      <a:pt x="1011" y="275"/>
                    </a:lnTo>
                    <a:lnTo>
                      <a:pt x="1009" y="280"/>
                    </a:lnTo>
                    <a:lnTo>
                      <a:pt x="1007" y="284"/>
                    </a:lnTo>
                    <a:lnTo>
                      <a:pt x="1005" y="288"/>
                    </a:lnTo>
                    <a:lnTo>
                      <a:pt x="1004" y="294"/>
                    </a:lnTo>
                    <a:lnTo>
                      <a:pt x="1002" y="298"/>
                    </a:lnTo>
                    <a:lnTo>
                      <a:pt x="1000" y="301"/>
                    </a:lnTo>
                    <a:lnTo>
                      <a:pt x="1000" y="303"/>
                    </a:lnTo>
                    <a:lnTo>
                      <a:pt x="998" y="307"/>
                    </a:lnTo>
                    <a:lnTo>
                      <a:pt x="996" y="309"/>
                    </a:lnTo>
                    <a:close/>
                  </a:path>
                </a:pathLst>
              </a:custGeom>
              <a:solidFill>
                <a:srgbClr val="3387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75" name="Freeform 951"/>
              <p:cNvSpPr>
                <a:spLocks noChangeAspect="1"/>
              </p:cNvSpPr>
              <p:nvPr/>
            </p:nvSpPr>
            <p:spPr bwMode="auto">
              <a:xfrm>
                <a:off x="1301" y="3557"/>
                <a:ext cx="900" cy="408"/>
              </a:xfrm>
              <a:custGeom>
                <a:avLst/>
                <a:gdLst>
                  <a:gd name="T0" fmla="*/ 39 w 1186"/>
                  <a:gd name="T1" fmla="*/ 3 h 582"/>
                  <a:gd name="T2" fmla="*/ 41 w 1186"/>
                  <a:gd name="T3" fmla="*/ 2 h 582"/>
                  <a:gd name="T4" fmla="*/ 42 w 1186"/>
                  <a:gd name="T5" fmla="*/ 1 h 582"/>
                  <a:gd name="T6" fmla="*/ 43 w 1186"/>
                  <a:gd name="T7" fmla="*/ 1 h 582"/>
                  <a:gd name="T8" fmla="*/ 42 w 1186"/>
                  <a:gd name="T9" fmla="*/ 3 h 582"/>
                  <a:gd name="T10" fmla="*/ 41 w 1186"/>
                  <a:gd name="T11" fmla="*/ 4 h 582"/>
                  <a:gd name="T12" fmla="*/ 39 w 1186"/>
                  <a:gd name="T13" fmla="*/ 4 h 582"/>
                  <a:gd name="T14" fmla="*/ 41 w 1186"/>
                  <a:gd name="T15" fmla="*/ 7 h 582"/>
                  <a:gd name="T16" fmla="*/ 39 w 1186"/>
                  <a:gd name="T17" fmla="*/ 8 h 582"/>
                  <a:gd name="T18" fmla="*/ 36 w 1186"/>
                  <a:gd name="T19" fmla="*/ 8 h 582"/>
                  <a:gd name="T20" fmla="*/ 35 w 1186"/>
                  <a:gd name="T21" fmla="*/ 8 h 582"/>
                  <a:gd name="T22" fmla="*/ 33 w 1186"/>
                  <a:gd name="T23" fmla="*/ 8 h 582"/>
                  <a:gd name="T24" fmla="*/ 30 w 1186"/>
                  <a:gd name="T25" fmla="*/ 8 h 582"/>
                  <a:gd name="T26" fmla="*/ 30 w 1186"/>
                  <a:gd name="T27" fmla="*/ 8 h 582"/>
                  <a:gd name="T28" fmla="*/ 27 w 1186"/>
                  <a:gd name="T29" fmla="*/ 8 h 582"/>
                  <a:gd name="T30" fmla="*/ 24 w 1186"/>
                  <a:gd name="T31" fmla="*/ 7 h 582"/>
                  <a:gd name="T32" fmla="*/ 21 w 1186"/>
                  <a:gd name="T33" fmla="*/ 8 h 582"/>
                  <a:gd name="T34" fmla="*/ 19 w 1186"/>
                  <a:gd name="T35" fmla="*/ 8 h 582"/>
                  <a:gd name="T36" fmla="*/ 17 w 1186"/>
                  <a:gd name="T37" fmla="*/ 8 h 582"/>
                  <a:gd name="T38" fmla="*/ 14 w 1186"/>
                  <a:gd name="T39" fmla="*/ 8 h 582"/>
                  <a:gd name="T40" fmla="*/ 10 w 1186"/>
                  <a:gd name="T41" fmla="*/ 8 h 582"/>
                  <a:gd name="T42" fmla="*/ 8 w 1186"/>
                  <a:gd name="T43" fmla="*/ 8 h 582"/>
                  <a:gd name="T44" fmla="*/ 6 w 1186"/>
                  <a:gd name="T45" fmla="*/ 8 h 582"/>
                  <a:gd name="T46" fmla="*/ 3 w 1186"/>
                  <a:gd name="T47" fmla="*/ 8 h 582"/>
                  <a:gd name="T48" fmla="*/ 0 w 1186"/>
                  <a:gd name="T49" fmla="*/ 8 h 582"/>
                  <a:gd name="T50" fmla="*/ 2 w 1186"/>
                  <a:gd name="T51" fmla="*/ 6 h 582"/>
                  <a:gd name="T52" fmla="*/ 2 w 1186"/>
                  <a:gd name="T53" fmla="*/ 4 h 582"/>
                  <a:gd name="T54" fmla="*/ 2 w 1186"/>
                  <a:gd name="T55" fmla="*/ 3 h 582"/>
                  <a:gd name="T56" fmla="*/ 3 w 1186"/>
                  <a:gd name="T57" fmla="*/ 4 h 582"/>
                  <a:gd name="T58" fmla="*/ 4 w 1186"/>
                  <a:gd name="T59" fmla="*/ 4 h 582"/>
                  <a:gd name="T60" fmla="*/ 6 w 1186"/>
                  <a:gd name="T61" fmla="*/ 3 h 582"/>
                  <a:gd name="T62" fmla="*/ 6 w 1186"/>
                  <a:gd name="T63" fmla="*/ 3 h 582"/>
                  <a:gd name="T64" fmla="*/ 6 w 1186"/>
                  <a:gd name="T65" fmla="*/ 4 h 582"/>
                  <a:gd name="T66" fmla="*/ 8 w 1186"/>
                  <a:gd name="T67" fmla="*/ 4 h 582"/>
                  <a:gd name="T68" fmla="*/ 11 w 1186"/>
                  <a:gd name="T69" fmla="*/ 3 h 582"/>
                  <a:gd name="T70" fmla="*/ 8 w 1186"/>
                  <a:gd name="T71" fmla="*/ 4 h 582"/>
                  <a:gd name="T72" fmla="*/ 11 w 1186"/>
                  <a:gd name="T73" fmla="*/ 6 h 582"/>
                  <a:gd name="T74" fmla="*/ 13 w 1186"/>
                  <a:gd name="T75" fmla="*/ 4 h 582"/>
                  <a:gd name="T76" fmla="*/ 14 w 1186"/>
                  <a:gd name="T77" fmla="*/ 4 h 582"/>
                  <a:gd name="T78" fmla="*/ 14 w 1186"/>
                  <a:gd name="T79" fmla="*/ 4 h 582"/>
                  <a:gd name="T80" fmla="*/ 15 w 1186"/>
                  <a:gd name="T81" fmla="*/ 4 h 582"/>
                  <a:gd name="T82" fmla="*/ 15 w 1186"/>
                  <a:gd name="T83" fmla="*/ 6 h 582"/>
                  <a:gd name="T84" fmla="*/ 17 w 1186"/>
                  <a:gd name="T85" fmla="*/ 6 h 582"/>
                  <a:gd name="T86" fmla="*/ 18 w 1186"/>
                  <a:gd name="T87" fmla="*/ 6 h 582"/>
                  <a:gd name="T88" fmla="*/ 19 w 1186"/>
                  <a:gd name="T89" fmla="*/ 5 h 582"/>
                  <a:gd name="T90" fmla="*/ 20 w 1186"/>
                  <a:gd name="T91" fmla="*/ 4 h 582"/>
                  <a:gd name="T92" fmla="*/ 23 w 1186"/>
                  <a:gd name="T93" fmla="*/ 6 h 582"/>
                  <a:gd name="T94" fmla="*/ 24 w 1186"/>
                  <a:gd name="T95" fmla="*/ 7 h 582"/>
                  <a:gd name="T96" fmla="*/ 24 w 1186"/>
                  <a:gd name="T97" fmla="*/ 6 h 582"/>
                  <a:gd name="T98" fmla="*/ 24 w 1186"/>
                  <a:gd name="T99" fmla="*/ 5 h 582"/>
                  <a:gd name="T100" fmla="*/ 25 w 1186"/>
                  <a:gd name="T101" fmla="*/ 6 h 582"/>
                  <a:gd name="T102" fmla="*/ 28 w 1186"/>
                  <a:gd name="T103" fmla="*/ 8 h 582"/>
                  <a:gd name="T104" fmla="*/ 28 w 1186"/>
                  <a:gd name="T105" fmla="*/ 6 h 582"/>
                  <a:gd name="T106" fmla="*/ 27 w 1186"/>
                  <a:gd name="T107" fmla="*/ 4 h 582"/>
                  <a:gd name="T108" fmla="*/ 27 w 1186"/>
                  <a:gd name="T109" fmla="*/ 4 h 582"/>
                  <a:gd name="T110" fmla="*/ 27 w 1186"/>
                  <a:gd name="T111" fmla="*/ 4 h 582"/>
                  <a:gd name="T112" fmla="*/ 31 w 1186"/>
                  <a:gd name="T113" fmla="*/ 4 h 582"/>
                  <a:gd name="T114" fmla="*/ 33 w 1186"/>
                  <a:gd name="T115" fmla="*/ 4 h 582"/>
                  <a:gd name="T116" fmla="*/ 35 w 1186"/>
                  <a:gd name="T117" fmla="*/ 3 h 582"/>
                  <a:gd name="T118" fmla="*/ 39 w 1186"/>
                  <a:gd name="T119" fmla="*/ 0 h 582"/>
                  <a:gd name="T120" fmla="*/ 37 w 1186"/>
                  <a:gd name="T121" fmla="*/ 3 h 58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86"/>
                  <a:gd name="T184" fmla="*/ 0 h 582"/>
                  <a:gd name="T185" fmla="*/ 1186 w 1186"/>
                  <a:gd name="T186" fmla="*/ 582 h 58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86" h="582">
                    <a:moveTo>
                      <a:pt x="992" y="292"/>
                    </a:moveTo>
                    <a:lnTo>
                      <a:pt x="992" y="294"/>
                    </a:lnTo>
                    <a:lnTo>
                      <a:pt x="992" y="296"/>
                    </a:lnTo>
                    <a:lnTo>
                      <a:pt x="994" y="296"/>
                    </a:lnTo>
                    <a:lnTo>
                      <a:pt x="996" y="294"/>
                    </a:lnTo>
                    <a:lnTo>
                      <a:pt x="998" y="294"/>
                    </a:lnTo>
                    <a:lnTo>
                      <a:pt x="1000" y="292"/>
                    </a:lnTo>
                    <a:lnTo>
                      <a:pt x="1004" y="290"/>
                    </a:lnTo>
                    <a:lnTo>
                      <a:pt x="1005" y="288"/>
                    </a:lnTo>
                    <a:lnTo>
                      <a:pt x="1009" y="284"/>
                    </a:lnTo>
                    <a:lnTo>
                      <a:pt x="1013" y="282"/>
                    </a:lnTo>
                    <a:lnTo>
                      <a:pt x="1017" y="278"/>
                    </a:lnTo>
                    <a:lnTo>
                      <a:pt x="1021" y="275"/>
                    </a:lnTo>
                    <a:lnTo>
                      <a:pt x="1025" y="271"/>
                    </a:lnTo>
                    <a:lnTo>
                      <a:pt x="1028" y="267"/>
                    </a:lnTo>
                    <a:lnTo>
                      <a:pt x="1032" y="263"/>
                    </a:lnTo>
                    <a:lnTo>
                      <a:pt x="1036" y="259"/>
                    </a:lnTo>
                    <a:lnTo>
                      <a:pt x="1042" y="255"/>
                    </a:lnTo>
                    <a:lnTo>
                      <a:pt x="1046" y="250"/>
                    </a:lnTo>
                    <a:lnTo>
                      <a:pt x="1050" y="246"/>
                    </a:lnTo>
                    <a:lnTo>
                      <a:pt x="1053" y="242"/>
                    </a:lnTo>
                    <a:lnTo>
                      <a:pt x="1059" y="236"/>
                    </a:lnTo>
                    <a:lnTo>
                      <a:pt x="1063" y="232"/>
                    </a:lnTo>
                    <a:lnTo>
                      <a:pt x="1067" y="228"/>
                    </a:lnTo>
                    <a:lnTo>
                      <a:pt x="1071" y="223"/>
                    </a:lnTo>
                    <a:lnTo>
                      <a:pt x="1073" y="219"/>
                    </a:lnTo>
                    <a:lnTo>
                      <a:pt x="1076" y="215"/>
                    </a:lnTo>
                    <a:lnTo>
                      <a:pt x="1080" y="211"/>
                    </a:lnTo>
                    <a:lnTo>
                      <a:pt x="1082" y="207"/>
                    </a:lnTo>
                    <a:lnTo>
                      <a:pt x="1084" y="203"/>
                    </a:lnTo>
                    <a:lnTo>
                      <a:pt x="1088" y="200"/>
                    </a:lnTo>
                    <a:lnTo>
                      <a:pt x="1088" y="198"/>
                    </a:lnTo>
                    <a:lnTo>
                      <a:pt x="1090" y="196"/>
                    </a:lnTo>
                    <a:lnTo>
                      <a:pt x="1092" y="192"/>
                    </a:lnTo>
                    <a:lnTo>
                      <a:pt x="1094" y="190"/>
                    </a:lnTo>
                    <a:lnTo>
                      <a:pt x="1096" y="186"/>
                    </a:lnTo>
                    <a:lnTo>
                      <a:pt x="1098" y="182"/>
                    </a:lnTo>
                    <a:lnTo>
                      <a:pt x="1099" y="180"/>
                    </a:lnTo>
                    <a:lnTo>
                      <a:pt x="1099" y="177"/>
                    </a:lnTo>
                    <a:lnTo>
                      <a:pt x="1101" y="173"/>
                    </a:lnTo>
                    <a:lnTo>
                      <a:pt x="1103" y="171"/>
                    </a:lnTo>
                    <a:lnTo>
                      <a:pt x="1105" y="167"/>
                    </a:lnTo>
                    <a:lnTo>
                      <a:pt x="1107" y="163"/>
                    </a:lnTo>
                    <a:lnTo>
                      <a:pt x="1109" y="159"/>
                    </a:lnTo>
                    <a:lnTo>
                      <a:pt x="1111" y="155"/>
                    </a:lnTo>
                    <a:lnTo>
                      <a:pt x="1113" y="152"/>
                    </a:lnTo>
                    <a:lnTo>
                      <a:pt x="1115" y="148"/>
                    </a:lnTo>
                    <a:lnTo>
                      <a:pt x="1117" y="144"/>
                    </a:lnTo>
                    <a:lnTo>
                      <a:pt x="1119" y="140"/>
                    </a:lnTo>
                    <a:lnTo>
                      <a:pt x="1121" y="134"/>
                    </a:lnTo>
                    <a:lnTo>
                      <a:pt x="1121" y="130"/>
                    </a:lnTo>
                    <a:lnTo>
                      <a:pt x="1123" y="127"/>
                    </a:lnTo>
                    <a:lnTo>
                      <a:pt x="1124" y="121"/>
                    </a:lnTo>
                    <a:lnTo>
                      <a:pt x="1126" y="117"/>
                    </a:lnTo>
                    <a:lnTo>
                      <a:pt x="1128" y="111"/>
                    </a:lnTo>
                    <a:lnTo>
                      <a:pt x="1128" y="107"/>
                    </a:lnTo>
                    <a:lnTo>
                      <a:pt x="1130" y="102"/>
                    </a:lnTo>
                    <a:lnTo>
                      <a:pt x="1132" y="98"/>
                    </a:lnTo>
                    <a:lnTo>
                      <a:pt x="1132" y="92"/>
                    </a:lnTo>
                    <a:lnTo>
                      <a:pt x="1134" y="86"/>
                    </a:lnTo>
                    <a:lnTo>
                      <a:pt x="1134" y="81"/>
                    </a:lnTo>
                    <a:lnTo>
                      <a:pt x="1136" y="75"/>
                    </a:lnTo>
                    <a:lnTo>
                      <a:pt x="1136" y="69"/>
                    </a:lnTo>
                    <a:lnTo>
                      <a:pt x="1138" y="63"/>
                    </a:lnTo>
                    <a:lnTo>
                      <a:pt x="1138" y="58"/>
                    </a:lnTo>
                    <a:lnTo>
                      <a:pt x="1138" y="54"/>
                    </a:lnTo>
                    <a:lnTo>
                      <a:pt x="1140" y="48"/>
                    </a:lnTo>
                    <a:lnTo>
                      <a:pt x="1140" y="44"/>
                    </a:lnTo>
                    <a:lnTo>
                      <a:pt x="1142" y="40"/>
                    </a:lnTo>
                    <a:lnTo>
                      <a:pt x="1144" y="36"/>
                    </a:lnTo>
                    <a:lnTo>
                      <a:pt x="1144" y="33"/>
                    </a:lnTo>
                    <a:lnTo>
                      <a:pt x="1146" y="29"/>
                    </a:lnTo>
                    <a:lnTo>
                      <a:pt x="1146" y="25"/>
                    </a:lnTo>
                    <a:lnTo>
                      <a:pt x="1147" y="23"/>
                    </a:lnTo>
                    <a:lnTo>
                      <a:pt x="1147" y="21"/>
                    </a:lnTo>
                    <a:lnTo>
                      <a:pt x="1149" y="19"/>
                    </a:lnTo>
                    <a:lnTo>
                      <a:pt x="1151" y="17"/>
                    </a:lnTo>
                    <a:lnTo>
                      <a:pt x="1151" y="15"/>
                    </a:lnTo>
                    <a:lnTo>
                      <a:pt x="1153" y="15"/>
                    </a:lnTo>
                    <a:lnTo>
                      <a:pt x="1155" y="13"/>
                    </a:lnTo>
                    <a:lnTo>
                      <a:pt x="1157" y="15"/>
                    </a:lnTo>
                    <a:lnTo>
                      <a:pt x="1159" y="15"/>
                    </a:lnTo>
                    <a:lnTo>
                      <a:pt x="1159" y="17"/>
                    </a:lnTo>
                    <a:lnTo>
                      <a:pt x="1161" y="19"/>
                    </a:lnTo>
                    <a:lnTo>
                      <a:pt x="1161" y="21"/>
                    </a:lnTo>
                    <a:lnTo>
                      <a:pt x="1163" y="23"/>
                    </a:lnTo>
                    <a:lnTo>
                      <a:pt x="1163" y="27"/>
                    </a:lnTo>
                    <a:lnTo>
                      <a:pt x="1163" y="31"/>
                    </a:lnTo>
                    <a:lnTo>
                      <a:pt x="1165" y="33"/>
                    </a:lnTo>
                    <a:lnTo>
                      <a:pt x="1165" y="38"/>
                    </a:lnTo>
                    <a:lnTo>
                      <a:pt x="1165" y="42"/>
                    </a:lnTo>
                    <a:lnTo>
                      <a:pt x="1167" y="48"/>
                    </a:lnTo>
                    <a:lnTo>
                      <a:pt x="1167" y="52"/>
                    </a:lnTo>
                    <a:lnTo>
                      <a:pt x="1167" y="59"/>
                    </a:lnTo>
                    <a:lnTo>
                      <a:pt x="1167" y="65"/>
                    </a:lnTo>
                    <a:lnTo>
                      <a:pt x="1167" y="71"/>
                    </a:lnTo>
                    <a:lnTo>
                      <a:pt x="1167" y="75"/>
                    </a:lnTo>
                    <a:lnTo>
                      <a:pt x="1169" y="81"/>
                    </a:lnTo>
                    <a:lnTo>
                      <a:pt x="1169" y="84"/>
                    </a:lnTo>
                    <a:lnTo>
                      <a:pt x="1170" y="90"/>
                    </a:lnTo>
                    <a:lnTo>
                      <a:pt x="1172" y="94"/>
                    </a:lnTo>
                    <a:lnTo>
                      <a:pt x="1172" y="98"/>
                    </a:lnTo>
                    <a:lnTo>
                      <a:pt x="1174" y="102"/>
                    </a:lnTo>
                    <a:lnTo>
                      <a:pt x="1176" y="106"/>
                    </a:lnTo>
                    <a:lnTo>
                      <a:pt x="1176" y="109"/>
                    </a:lnTo>
                    <a:lnTo>
                      <a:pt x="1178" y="113"/>
                    </a:lnTo>
                    <a:lnTo>
                      <a:pt x="1180" y="117"/>
                    </a:lnTo>
                    <a:lnTo>
                      <a:pt x="1180" y="121"/>
                    </a:lnTo>
                    <a:lnTo>
                      <a:pt x="1182" y="125"/>
                    </a:lnTo>
                    <a:lnTo>
                      <a:pt x="1184" y="129"/>
                    </a:lnTo>
                    <a:lnTo>
                      <a:pt x="1184" y="132"/>
                    </a:lnTo>
                    <a:lnTo>
                      <a:pt x="1184" y="136"/>
                    </a:lnTo>
                    <a:lnTo>
                      <a:pt x="1186" y="140"/>
                    </a:lnTo>
                    <a:lnTo>
                      <a:pt x="1186" y="144"/>
                    </a:lnTo>
                    <a:lnTo>
                      <a:pt x="1186" y="148"/>
                    </a:lnTo>
                    <a:lnTo>
                      <a:pt x="1186" y="152"/>
                    </a:lnTo>
                    <a:lnTo>
                      <a:pt x="1186" y="155"/>
                    </a:lnTo>
                    <a:lnTo>
                      <a:pt x="1186" y="161"/>
                    </a:lnTo>
                    <a:lnTo>
                      <a:pt x="1184" y="165"/>
                    </a:lnTo>
                    <a:lnTo>
                      <a:pt x="1184" y="171"/>
                    </a:lnTo>
                    <a:lnTo>
                      <a:pt x="1182" y="177"/>
                    </a:lnTo>
                    <a:lnTo>
                      <a:pt x="1180" y="182"/>
                    </a:lnTo>
                    <a:lnTo>
                      <a:pt x="1178" y="188"/>
                    </a:lnTo>
                    <a:lnTo>
                      <a:pt x="1174" y="194"/>
                    </a:lnTo>
                    <a:lnTo>
                      <a:pt x="1172" y="202"/>
                    </a:lnTo>
                    <a:lnTo>
                      <a:pt x="1170" y="202"/>
                    </a:lnTo>
                    <a:lnTo>
                      <a:pt x="1170" y="203"/>
                    </a:lnTo>
                    <a:lnTo>
                      <a:pt x="1170" y="205"/>
                    </a:lnTo>
                    <a:lnTo>
                      <a:pt x="1169" y="207"/>
                    </a:lnTo>
                    <a:lnTo>
                      <a:pt x="1167" y="209"/>
                    </a:lnTo>
                    <a:lnTo>
                      <a:pt x="1167" y="211"/>
                    </a:lnTo>
                    <a:lnTo>
                      <a:pt x="1165" y="213"/>
                    </a:lnTo>
                    <a:lnTo>
                      <a:pt x="1165" y="215"/>
                    </a:lnTo>
                    <a:lnTo>
                      <a:pt x="1163" y="217"/>
                    </a:lnTo>
                    <a:lnTo>
                      <a:pt x="1161" y="217"/>
                    </a:lnTo>
                    <a:lnTo>
                      <a:pt x="1161" y="219"/>
                    </a:lnTo>
                    <a:lnTo>
                      <a:pt x="1159" y="221"/>
                    </a:lnTo>
                    <a:lnTo>
                      <a:pt x="1157" y="223"/>
                    </a:lnTo>
                    <a:lnTo>
                      <a:pt x="1155" y="225"/>
                    </a:lnTo>
                    <a:lnTo>
                      <a:pt x="1155" y="228"/>
                    </a:lnTo>
                    <a:lnTo>
                      <a:pt x="1153" y="230"/>
                    </a:lnTo>
                    <a:lnTo>
                      <a:pt x="1151" y="232"/>
                    </a:lnTo>
                    <a:lnTo>
                      <a:pt x="1149" y="234"/>
                    </a:lnTo>
                    <a:lnTo>
                      <a:pt x="1147" y="236"/>
                    </a:lnTo>
                    <a:lnTo>
                      <a:pt x="1146" y="238"/>
                    </a:lnTo>
                    <a:lnTo>
                      <a:pt x="1144" y="240"/>
                    </a:lnTo>
                    <a:lnTo>
                      <a:pt x="1142" y="242"/>
                    </a:lnTo>
                    <a:lnTo>
                      <a:pt x="1140" y="244"/>
                    </a:lnTo>
                    <a:lnTo>
                      <a:pt x="1136" y="244"/>
                    </a:lnTo>
                    <a:lnTo>
                      <a:pt x="1134" y="246"/>
                    </a:lnTo>
                    <a:lnTo>
                      <a:pt x="1132" y="248"/>
                    </a:lnTo>
                    <a:lnTo>
                      <a:pt x="1130" y="250"/>
                    </a:lnTo>
                    <a:lnTo>
                      <a:pt x="1128" y="251"/>
                    </a:lnTo>
                    <a:lnTo>
                      <a:pt x="1124" y="253"/>
                    </a:lnTo>
                    <a:lnTo>
                      <a:pt x="1123" y="255"/>
                    </a:lnTo>
                    <a:lnTo>
                      <a:pt x="1121" y="257"/>
                    </a:lnTo>
                    <a:lnTo>
                      <a:pt x="1119" y="259"/>
                    </a:lnTo>
                    <a:lnTo>
                      <a:pt x="1117" y="261"/>
                    </a:lnTo>
                    <a:lnTo>
                      <a:pt x="1115" y="263"/>
                    </a:lnTo>
                    <a:lnTo>
                      <a:pt x="1111" y="265"/>
                    </a:lnTo>
                    <a:lnTo>
                      <a:pt x="1109" y="267"/>
                    </a:lnTo>
                    <a:lnTo>
                      <a:pt x="1107" y="271"/>
                    </a:lnTo>
                    <a:lnTo>
                      <a:pt x="1105" y="273"/>
                    </a:lnTo>
                    <a:lnTo>
                      <a:pt x="1103" y="275"/>
                    </a:lnTo>
                    <a:lnTo>
                      <a:pt x="1101" y="278"/>
                    </a:lnTo>
                    <a:lnTo>
                      <a:pt x="1099" y="280"/>
                    </a:lnTo>
                    <a:lnTo>
                      <a:pt x="1098" y="284"/>
                    </a:lnTo>
                    <a:lnTo>
                      <a:pt x="1096" y="286"/>
                    </a:lnTo>
                    <a:lnTo>
                      <a:pt x="1094" y="288"/>
                    </a:lnTo>
                    <a:lnTo>
                      <a:pt x="1094" y="292"/>
                    </a:lnTo>
                    <a:lnTo>
                      <a:pt x="1092" y="294"/>
                    </a:lnTo>
                    <a:lnTo>
                      <a:pt x="1090" y="298"/>
                    </a:lnTo>
                    <a:lnTo>
                      <a:pt x="1090" y="299"/>
                    </a:lnTo>
                    <a:lnTo>
                      <a:pt x="1088" y="301"/>
                    </a:lnTo>
                    <a:lnTo>
                      <a:pt x="1086" y="305"/>
                    </a:lnTo>
                    <a:lnTo>
                      <a:pt x="1086" y="307"/>
                    </a:lnTo>
                    <a:lnTo>
                      <a:pt x="1084" y="309"/>
                    </a:lnTo>
                    <a:lnTo>
                      <a:pt x="1084" y="311"/>
                    </a:lnTo>
                    <a:lnTo>
                      <a:pt x="1084" y="313"/>
                    </a:lnTo>
                    <a:lnTo>
                      <a:pt x="1082" y="315"/>
                    </a:lnTo>
                    <a:lnTo>
                      <a:pt x="1082" y="317"/>
                    </a:lnTo>
                    <a:lnTo>
                      <a:pt x="1082" y="319"/>
                    </a:lnTo>
                    <a:lnTo>
                      <a:pt x="1082" y="321"/>
                    </a:lnTo>
                    <a:lnTo>
                      <a:pt x="1082" y="323"/>
                    </a:lnTo>
                    <a:lnTo>
                      <a:pt x="1082" y="326"/>
                    </a:lnTo>
                    <a:lnTo>
                      <a:pt x="1084" y="330"/>
                    </a:lnTo>
                    <a:lnTo>
                      <a:pt x="1084" y="334"/>
                    </a:lnTo>
                    <a:lnTo>
                      <a:pt x="1084" y="338"/>
                    </a:lnTo>
                    <a:lnTo>
                      <a:pt x="1086" y="344"/>
                    </a:lnTo>
                    <a:lnTo>
                      <a:pt x="1086" y="349"/>
                    </a:lnTo>
                    <a:lnTo>
                      <a:pt x="1086" y="355"/>
                    </a:lnTo>
                    <a:lnTo>
                      <a:pt x="1088" y="363"/>
                    </a:lnTo>
                    <a:lnTo>
                      <a:pt x="1090" y="369"/>
                    </a:lnTo>
                    <a:lnTo>
                      <a:pt x="1090" y="376"/>
                    </a:lnTo>
                    <a:lnTo>
                      <a:pt x="1092" y="384"/>
                    </a:lnTo>
                    <a:lnTo>
                      <a:pt x="1094" y="392"/>
                    </a:lnTo>
                    <a:lnTo>
                      <a:pt x="1096" y="399"/>
                    </a:lnTo>
                    <a:lnTo>
                      <a:pt x="1098" y="409"/>
                    </a:lnTo>
                    <a:lnTo>
                      <a:pt x="1099" y="417"/>
                    </a:lnTo>
                    <a:lnTo>
                      <a:pt x="1101" y="426"/>
                    </a:lnTo>
                    <a:lnTo>
                      <a:pt x="1103" y="434"/>
                    </a:lnTo>
                    <a:lnTo>
                      <a:pt x="1105" y="443"/>
                    </a:lnTo>
                    <a:lnTo>
                      <a:pt x="1107" y="453"/>
                    </a:lnTo>
                    <a:lnTo>
                      <a:pt x="1111" y="463"/>
                    </a:lnTo>
                    <a:lnTo>
                      <a:pt x="1113" y="472"/>
                    </a:lnTo>
                    <a:lnTo>
                      <a:pt x="1117" y="482"/>
                    </a:lnTo>
                    <a:lnTo>
                      <a:pt x="1119" y="493"/>
                    </a:lnTo>
                    <a:lnTo>
                      <a:pt x="1123" y="503"/>
                    </a:lnTo>
                    <a:lnTo>
                      <a:pt x="1126" y="513"/>
                    </a:lnTo>
                    <a:lnTo>
                      <a:pt x="1130" y="522"/>
                    </a:lnTo>
                    <a:lnTo>
                      <a:pt x="1134" y="532"/>
                    </a:lnTo>
                    <a:lnTo>
                      <a:pt x="1138" y="541"/>
                    </a:lnTo>
                    <a:lnTo>
                      <a:pt x="1142" y="553"/>
                    </a:lnTo>
                    <a:lnTo>
                      <a:pt x="1146" y="563"/>
                    </a:lnTo>
                    <a:lnTo>
                      <a:pt x="1149" y="572"/>
                    </a:lnTo>
                    <a:lnTo>
                      <a:pt x="1153" y="582"/>
                    </a:lnTo>
                    <a:lnTo>
                      <a:pt x="1151" y="582"/>
                    </a:lnTo>
                    <a:lnTo>
                      <a:pt x="1149" y="582"/>
                    </a:lnTo>
                    <a:lnTo>
                      <a:pt x="1147" y="580"/>
                    </a:lnTo>
                    <a:lnTo>
                      <a:pt x="1146" y="580"/>
                    </a:lnTo>
                    <a:lnTo>
                      <a:pt x="1142" y="580"/>
                    </a:lnTo>
                    <a:lnTo>
                      <a:pt x="1138" y="580"/>
                    </a:lnTo>
                    <a:lnTo>
                      <a:pt x="1134" y="580"/>
                    </a:lnTo>
                    <a:lnTo>
                      <a:pt x="1130" y="580"/>
                    </a:lnTo>
                    <a:lnTo>
                      <a:pt x="1126" y="578"/>
                    </a:lnTo>
                    <a:lnTo>
                      <a:pt x="1121" y="578"/>
                    </a:lnTo>
                    <a:lnTo>
                      <a:pt x="1117" y="578"/>
                    </a:lnTo>
                    <a:lnTo>
                      <a:pt x="1111" y="578"/>
                    </a:lnTo>
                    <a:lnTo>
                      <a:pt x="1105" y="576"/>
                    </a:lnTo>
                    <a:lnTo>
                      <a:pt x="1101" y="576"/>
                    </a:lnTo>
                    <a:lnTo>
                      <a:pt x="1096" y="576"/>
                    </a:lnTo>
                    <a:lnTo>
                      <a:pt x="1090" y="574"/>
                    </a:lnTo>
                    <a:lnTo>
                      <a:pt x="1084" y="574"/>
                    </a:lnTo>
                    <a:lnTo>
                      <a:pt x="1078" y="574"/>
                    </a:lnTo>
                    <a:lnTo>
                      <a:pt x="1073" y="572"/>
                    </a:lnTo>
                    <a:lnTo>
                      <a:pt x="1067" y="572"/>
                    </a:lnTo>
                    <a:lnTo>
                      <a:pt x="1063" y="570"/>
                    </a:lnTo>
                    <a:lnTo>
                      <a:pt x="1057" y="570"/>
                    </a:lnTo>
                    <a:lnTo>
                      <a:pt x="1052" y="568"/>
                    </a:lnTo>
                    <a:lnTo>
                      <a:pt x="1048" y="568"/>
                    </a:lnTo>
                    <a:lnTo>
                      <a:pt x="1042" y="566"/>
                    </a:lnTo>
                    <a:lnTo>
                      <a:pt x="1038" y="566"/>
                    </a:lnTo>
                    <a:lnTo>
                      <a:pt x="1034" y="564"/>
                    </a:lnTo>
                    <a:lnTo>
                      <a:pt x="1030" y="564"/>
                    </a:lnTo>
                    <a:lnTo>
                      <a:pt x="1027" y="563"/>
                    </a:lnTo>
                    <a:lnTo>
                      <a:pt x="1023" y="563"/>
                    </a:lnTo>
                    <a:lnTo>
                      <a:pt x="1019" y="561"/>
                    </a:lnTo>
                    <a:lnTo>
                      <a:pt x="1017" y="559"/>
                    </a:lnTo>
                    <a:lnTo>
                      <a:pt x="1013" y="559"/>
                    </a:lnTo>
                    <a:lnTo>
                      <a:pt x="1011" y="557"/>
                    </a:lnTo>
                    <a:lnTo>
                      <a:pt x="1007" y="557"/>
                    </a:lnTo>
                    <a:lnTo>
                      <a:pt x="1005" y="555"/>
                    </a:lnTo>
                    <a:lnTo>
                      <a:pt x="1004" y="555"/>
                    </a:lnTo>
                    <a:lnTo>
                      <a:pt x="1000" y="555"/>
                    </a:lnTo>
                    <a:lnTo>
                      <a:pt x="998" y="553"/>
                    </a:lnTo>
                    <a:lnTo>
                      <a:pt x="996" y="553"/>
                    </a:lnTo>
                    <a:lnTo>
                      <a:pt x="994" y="553"/>
                    </a:lnTo>
                    <a:lnTo>
                      <a:pt x="990" y="553"/>
                    </a:lnTo>
                    <a:lnTo>
                      <a:pt x="988" y="551"/>
                    </a:lnTo>
                    <a:lnTo>
                      <a:pt x="986" y="551"/>
                    </a:lnTo>
                    <a:lnTo>
                      <a:pt x="984" y="551"/>
                    </a:lnTo>
                    <a:lnTo>
                      <a:pt x="982" y="551"/>
                    </a:lnTo>
                    <a:lnTo>
                      <a:pt x="981" y="551"/>
                    </a:lnTo>
                    <a:lnTo>
                      <a:pt x="979" y="551"/>
                    </a:lnTo>
                    <a:lnTo>
                      <a:pt x="977" y="551"/>
                    </a:lnTo>
                    <a:lnTo>
                      <a:pt x="975" y="551"/>
                    </a:lnTo>
                    <a:lnTo>
                      <a:pt x="973" y="551"/>
                    </a:lnTo>
                    <a:lnTo>
                      <a:pt x="971" y="551"/>
                    </a:lnTo>
                    <a:lnTo>
                      <a:pt x="969" y="553"/>
                    </a:lnTo>
                    <a:lnTo>
                      <a:pt x="967" y="553"/>
                    </a:lnTo>
                    <a:lnTo>
                      <a:pt x="965" y="553"/>
                    </a:lnTo>
                    <a:lnTo>
                      <a:pt x="963" y="555"/>
                    </a:lnTo>
                    <a:lnTo>
                      <a:pt x="961" y="555"/>
                    </a:lnTo>
                    <a:lnTo>
                      <a:pt x="959" y="557"/>
                    </a:lnTo>
                    <a:lnTo>
                      <a:pt x="957" y="557"/>
                    </a:lnTo>
                    <a:lnTo>
                      <a:pt x="957" y="559"/>
                    </a:lnTo>
                    <a:lnTo>
                      <a:pt x="956" y="559"/>
                    </a:lnTo>
                    <a:lnTo>
                      <a:pt x="954" y="559"/>
                    </a:lnTo>
                    <a:lnTo>
                      <a:pt x="954" y="561"/>
                    </a:lnTo>
                    <a:lnTo>
                      <a:pt x="952" y="561"/>
                    </a:lnTo>
                    <a:lnTo>
                      <a:pt x="950" y="563"/>
                    </a:lnTo>
                    <a:lnTo>
                      <a:pt x="948" y="563"/>
                    </a:lnTo>
                    <a:lnTo>
                      <a:pt x="946" y="563"/>
                    </a:lnTo>
                    <a:lnTo>
                      <a:pt x="946" y="564"/>
                    </a:lnTo>
                    <a:lnTo>
                      <a:pt x="944" y="564"/>
                    </a:lnTo>
                    <a:lnTo>
                      <a:pt x="942" y="566"/>
                    </a:lnTo>
                    <a:lnTo>
                      <a:pt x="940" y="566"/>
                    </a:lnTo>
                    <a:lnTo>
                      <a:pt x="938" y="566"/>
                    </a:lnTo>
                    <a:lnTo>
                      <a:pt x="936" y="568"/>
                    </a:lnTo>
                    <a:lnTo>
                      <a:pt x="934" y="568"/>
                    </a:lnTo>
                    <a:lnTo>
                      <a:pt x="933" y="568"/>
                    </a:lnTo>
                    <a:lnTo>
                      <a:pt x="931" y="570"/>
                    </a:lnTo>
                    <a:lnTo>
                      <a:pt x="929" y="570"/>
                    </a:lnTo>
                    <a:lnTo>
                      <a:pt x="927" y="570"/>
                    </a:lnTo>
                    <a:lnTo>
                      <a:pt x="925" y="570"/>
                    </a:lnTo>
                    <a:lnTo>
                      <a:pt x="925" y="572"/>
                    </a:lnTo>
                    <a:lnTo>
                      <a:pt x="923" y="572"/>
                    </a:lnTo>
                    <a:lnTo>
                      <a:pt x="921" y="572"/>
                    </a:lnTo>
                    <a:lnTo>
                      <a:pt x="919" y="572"/>
                    </a:lnTo>
                    <a:lnTo>
                      <a:pt x="917" y="574"/>
                    </a:lnTo>
                    <a:lnTo>
                      <a:pt x="915" y="574"/>
                    </a:lnTo>
                    <a:lnTo>
                      <a:pt x="913" y="574"/>
                    </a:lnTo>
                    <a:lnTo>
                      <a:pt x="911" y="574"/>
                    </a:lnTo>
                    <a:lnTo>
                      <a:pt x="910" y="574"/>
                    </a:lnTo>
                    <a:lnTo>
                      <a:pt x="908" y="574"/>
                    </a:lnTo>
                    <a:lnTo>
                      <a:pt x="906" y="574"/>
                    </a:lnTo>
                    <a:lnTo>
                      <a:pt x="904" y="574"/>
                    </a:lnTo>
                    <a:lnTo>
                      <a:pt x="902" y="574"/>
                    </a:lnTo>
                    <a:lnTo>
                      <a:pt x="900" y="574"/>
                    </a:lnTo>
                    <a:lnTo>
                      <a:pt x="898" y="574"/>
                    </a:lnTo>
                    <a:lnTo>
                      <a:pt x="896" y="574"/>
                    </a:lnTo>
                    <a:lnTo>
                      <a:pt x="894" y="572"/>
                    </a:lnTo>
                    <a:lnTo>
                      <a:pt x="892" y="572"/>
                    </a:lnTo>
                    <a:lnTo>
                      <a:pt x="890" y="570"/>
                    </a:lnTo>
                    <a:lnTo>
                      <a:pt x="888" y="570"/>
                    </a:lnTo>
                    <a:lnTo>
                      <a:pt x="886" y="568"/>
                    </a:lnTo>
                    <a:lnTo>
                      <a:pt x="885" y="566"/>
                    </a:lnTo>
                    <a:lnTo>
                      <a:pt x="883" y="566"/>
                    </a:lnTo>
                    <a:lnTo>
                      <a:pt x="881" y="564"/>
                    </a:lnTo>
                    <a:lnTo>
                      <a:pt x="879" y="563"/>
                    </a:lnTo>
                    <a:lnTo>
                      <a:pt x="877" y="561"/>
                    </a:lnTo>
                    <a:lnTo>
                      <a:pt x="875" y="559"/>
                    </a:lnTo>
                    <a:lnTo>
                      <a:pt x="873" y="559"/>
                    </a:lnTo>
                    <a:lnTo>
                      <a:pt x="871" y="557"/>
                    </a:lnTo>
                    <a:lnTo>
                      <a:pt x="867" y="553"/>
                    </a:lnTo>
                    <a:lnTo>
                      <a:pt x="865" y="551"/>
                    </a:lnTo>
                    <a:lnTo>
                      <a:pt x="863" y="549"/>
                    </a:lnTo>
                    <a:lnTo>
                      <a:pt x="862" y="547"/>
                    </a:lnTo>
                    <a:lnTo>
                      <a:pt x="860" y="545"/>
                    </a:lnTo>
                    <a:lnTo>
                      <a:pt x="858" y="541"/>
                    </a:lnTo>
                    <a:lnTo>
                      <a:pt x="854" y="539"/>
                    </a:lnTo>
                    <a:lnTo>
                      <a:pt x="852" y="536"/>
                    </a:lnTo>
                    <a:lnTo>
                      <a:pt x="850" y="534"/>
                    </a:lnTo>
                    <a:lnTo>
                      <a:pt x="846" y="530"/>
                    </a:lnTo>
                    <a:lnTo>
                      <a:pt x="844" y="526"/>
                    </a:lnTo>
                    <a:lnTo>
                      <a:pt x="842" y="524"/>
                    </a:lnTo>
                    <a:lnTo>
                      <a:pt x="840" y="520"/>
                    </a:lnTo>
                    <a:lnTo>
                      <a:pt x="837" y="516"/>
                    </a:lnTo>
                    <a:lnTo>
                      <a:pt x="835" y="513"/>
                    </a:lnTo>
                    <a:lnTo>
                      <a:pt x="833" y="511"/>
                    </a:lnTo>
                    <a:lnTo>
                      <a:pt x="831" y="507"/>
                    </a:lnTo>
                    <a:lnTo>
                      <a:pt x="829" y="505"/>
                    </a:lnTo>
                    <a:lnTo>
                      <a:pt x="827" y="501"/>
                    </a:lnTo>
                    <a:lnTo>
                      <a:pt x="825" y="499"/>
                    </a:lnTo>
                    <a:lnTo>
                      <a:pt x="823" y="495"/>
                    </a:lnTo>
                    <a:lnTo>
                      <a:pt x="821" y="493"/>
                    </a:lnTo>
                    <a:lnTo>
                      <a:pt x="819" y="491"/>
                    </a:lnTo>
                    <a:lnTo>
                      <a:pt x="817" y="490"/>
                    </a:lnTo>
                    <a:lnTo>
                      <a:pt x="815" y="488"/>
                    </a:lnTo>
                    <a:lnTo>
                      <a:pt x="814" y="486"/>
                    </a:lnTo>
                    <a:lnTo>
                      <a:pt x="812" y="484"/>
                    </a:lnTo>
                    <a:lnTo>
                      <a:pt x="810" y="484"/>
                    </a:lnTo>
                    <a:lnTo>
                      <a:pt x="808" y="484"/>
                    </a:lnTo>
                    <a:lnTo>
                      <a:pt x="806" y="486"/>
                    </a:lnTo>
                    <a:lnTo>
                      <a:pt x="804" y="488"/>
                    </a:lnTo>
                    <a:lnTo>
                      <a:pt x="804" y="490"/>
                    </a:lnTo>
                    <a:lnTo>
                      <a:pt x="802" y="491"/>
                    </a:lnTo>
                    <a:lnTo>
                      <a:pt x="802" y="495"/>
                    </a:lnTo>
                    <a:lnTo>
                      <a:pt x="800" y="499"/>
                    </a:lnTo>
                    <a:lnTo>
                      <a:pt x="800" y="503"/>
                    </a:lnTo>
                    <a:lnTo>
                      <a:pt x="800" y="507"/>
                    </a:lnTo>
                    <a:lnTo>
                      <a:pt x="798" y="513"/>
                    </a:lnTo>
                    <a:lnTo>
                      <a:pt x="798" y="518"/>
                    </a:lnTo>
                    <a:lnTo>
                      <a:pt x="798" y="524"/>
                    </a:lnTo>
                    <a:lnTo>
                      <a:pt x="798" y="530"/>
                    </a:lnTo>
                    <a:lnTo>
                      <a:pt x="796" y="536"/>
                    </a:lnTo>
                    <a:lnTo>
                      <a:pt x="796" y="541"/>
                    </a:lnTo>
                    <a:lnTo>
                      <a:pt x="794" y="545"/>
                    </a:lnTo>
                    <a:lnTo>
                      <a:pt x="794" y="549"/>
                    </a:lnTo>
                    <a:lnTo>
                      <a:pt x="792" y="553"/>
                    </a:lnTo>
                    <a:lnTo>
                      <a:pt x="792" y="557"/>
                    </a:lnTo>
                    <a:lnTo>
                      <a:pt x="791" y="559"/>
                    </a:lnTo>
                    <a:lnTo>
                      <a:pt x="789" y="563"/>
                    </a:lnTo>
                    <a:lnTo>
                      <a:pt x="787" y="564"/>
                    </a:lnTo>
                    <a:lnTo>
                      <a:pt x="787" y="566"/>
                    </a:lnTo>
                    <a:lnTo>
                      <a:pt x="785" y="568"/>
                    </a:lnTo>
                    <a:lnTo>
                      <a:pt x="783" y="568"/>
                    </a:lnTo>
                    <a:lnTo>
                      <a:pt x="781" y="568"/>
                    </a:lnTo>
                    <a:lnTo>
                      <a:pt x="777" y="570"/>
                    </a:lnTo>
                    <a:lnTo>
                      <a:pt x="775" y="570"/>
                    </a:lnTo>
                    <a:lnTo>
                      <a:pt x="773" y="570"/>
                    </a:lnTo>
                    <a:lnTo>
                      <a:pt x="771" y="568"/>
                    </a:lnTo>
                    <a:lnTo>
                      <a:pt x="768" y="568"/>
                    </a:lnTo>
                    <a:lnTo>
                      <a:pt x="766" y="566"/>
                    </a:lnTo>
                    <a:lnTo>
                      <a:pt x="762" y="564"/>
                    </a:lnTo>
                    <a:lnTo>
                      <a:pt x="760" y="563"/>
                    </a:lnTo>
                    <a:lnTo>
                      <a:pt x="756" y="561"/>
                    </a:lnTo>
                    <a:lnTo>
                      <a:pt x="752" y="557"/>
                    </a:lnTo>
                    <a:lnTo>
                      <a:pt x="748" y="555"/>
                    </a:lnTo>
                    <a:lnTo>
                      <a:pt x="744" y="551"/>
                    </a:lnTo>
                    <a:lnTo>
                      <a:pt x="741" y="547"/>
                    </a:lnTo>
                    <a:lnTo>
                      <a:pt x="737" y="543"/>
                    </a:lnTo>
                    <a:lnTo>
                      <a:pt x="733" y="538"/>
                    </a:lnTo>
                    <a:lnTo>
                      <a:pt x="729" y="534"/>
                    </a:lnTo>
                    <a:lnTo>
                      <a:pt x="725" y="528"/>
                    </a:lnTo>
                    <a:lnTo>
                      <a:pt x="721" y="522"/>
                    </a:lnTo>
                    <a:lnTo>
                      <a:pt x="716" y="518"/>
                    </a:lnTo>
                    <a:lnTo>
                      <a:pt x="714" y="515"/>
                    </a:lnTo>
                    <a:lnTo>
                      <a:pt x="710" y="511"/>
                    </a:lnTo>
                    <a:lnTo>
                      <a:pt x="706" y="507"/>
                    </a:lnTo>
                    <a:lnTo>
                      <a:pt x="702" y="503"/>
                    </a:lnTo>
                    <a:lnTo>
                      <a:pt x="700" y="499"/>
                    </a:lnTo>
                    <a:lnTo>
                      <a:pt x="698" y="497"/>
                    </a:lnTo>
                    <a:lnTo>
                      <a:pt x="695" y="495"/>
                    </a:lnTo>
                    <a:lnTo>
                      <a:pt x="693" y="491"/>
                    </a:lnTo>
                    <a:lnTo>
                      <a:pt x="691" y="490"/>
                    </a:lnTo>
                    <a:lnTo>
                      <a:pt x="689" y="490"/>
                    </a:lnTo>
                    <a:lnTo>
                      <a:pt x="687" y="488"/>
                    </a:lnTo>
                    <a:lnTo>
                      <a:pt x="685" y="488"/>
                    </a:lnTo>
                    <a:lnTo>
                      <a:pt x="683" y="486"/>
                    </a:lnTo>
                    <a:lnTo>
                      <a:pt x="681" y="486"/>
                    </a:lnTo>
                    <a:lnTo>
                      <a:pt x="679" y="486"/>
                    </a:lnTo>
                    <a:lnTo>
                      <a:pt x="677" y="486"/>
                    </a:lnTo>
                    <a:lnTo>
                      <a:pt x="675" y="486"/>
                    </a:lnTo>
                    <a:lnTo>
                      <a:pt x="675" y="488"/>
                    </a:lnTo>
                    <a:lnTo>
                      <a:pt x="674" y="488"/>
                    </a:lnTo>
                    <a:lnTo>
                      <a:pt x="672" y="490"/>
                    </a:lnTo>
                    <a:lnTo>
                      <a:pt x="670" y="491"/>
                    </a:lnTo>
                    <a:lnTo>
                      <a:pt x="666" y="493"/>
                    </a:lnTo>
                    <a:lnTo>
                      <a:pt x="664" y="495"/>
                    </a:lnTo>
                    <a:lnTo>
                      <a:pt x="662" y="497"/>
                    </a:lnTo>
                    <a:lnTo>
                      <a:pt x="660" y="499"/>
                    </a:lnTo>
                    <a:lnTo>
                      <a:pt x="656" y="501"/>
                    </a:lnTo>
                    <a:lnTo>
                      <a:pt x="654" y="505"/>
                    </a:lnTo>
                    <a:lnTo>
                      <a:pt x="650" y="507"/>
                    </a:lnTo>
                    <a:lnTo>
                      <a:pt x="649" y="511"/>
                    </a:lnTo>
                    <a:lnTo>
                      <a:pt x="645" y="515"/>
                    </a:lnTo>
                    <a:lnTo>
                      <a:pt x="641" y="518"/>
                    </a:lnTo>
                    <a:lnTo>
                      <a:pt x="637" y="520"/>
                    </a:lnTo>
                    <a:lnTo>
                      <a:pt x="633" y="524"/>
                    </a:lnTo>
                    <a:lnTo>
                      <a:pt x="629" y="526"/>
                    </a:lnTo>
                    <a:lnTo>
                      <a:pt x="626" y="528"/>
                    </a:lnTo>
                    <a:lnTo>
                      <a:pt x="624" y="530"/>
                    </a:lnTo>
                    <a:lnTo>
                      <a:pt x="620" y="532"/>
                    </a:lnTo>
                    <a:lnTo>
                      <a:pt x="616" y="532"/>
                    </a:lnTo>
                    <a:lnTo>
                      <a:pt x="612" y="534"/>
                    </a:lnTo>
                    <a:lnTo>
                      <a:pt x="610" y="534"/>
                    </a:lnTo>
                    <a:lnTo>
                      <a:pt x="606" y="536"/>
                    </a:lnTo>
                    <a:lnTo>
                      <a:pt x="604" y="536"/>
                    </a:lnTo>
                    <a:lnTo>
                      <a:pt x="601" y="536"/>
                    </a:lnTo>
                    <a:lnTo>
                      <a:pt x="597" y="536"/>
                    </a:lnTo>
                    <a:lnTo>
                      <a:pt x="595" y="536"/>
                    </a:lnTo>
                    <a:lnTo>
                      <a:pt x="591" y="536"/>
                    </a:lnTo>
                    <a:lnTo>
                      <a:pt x="589" y="536"/>
                    </a:lnTo>
                    <a:lnTo>
                      <a:pt x="585" y="534"/>
                    </a:lnTo>
                    <a:lnTo>
                      <a:pt x="583" y="534"/>
                    </a:lnTo>
                    <a:lnTo>
                      <a:pt x="579" y="534"/>
                    </a:lnTo>
                    <a:lnTo>
                      <a:pt x="578" y="534"/>
                    </a:lnTo>
                    <a:lnTo>
                      <a:pt x="574" y="532"/>
                    </a:lnTo>
                    <a:lnTo>
                      <a:pt x="572" y="532"/>
                    </a:lnTo>
                    <a:lnTo>
                      <a:pt x="570" y="530"/>
                    </a:lnTo>
                    <a:lnTo>
                      <a:pt x="566" y="530"/>
                    </a:lnTo>
                    <a:lnTo>
                      <a:pt x="564" y="530"/>
                    </a:lnTo>
                    <a:lnTo>
                      <a:pt x="562" y="528"/>
                    </a:lnTo>
                    <a:lnTo>
                      <a:pt x="558" y="528"/>
                    </a:lnTo>
                    <a:lnTo>
                      <a:pt x="556" y="528"/>
                    </a:lnTo>
                    <a:lnTo>
                      <a:pt x="555" y="526"/>
                    </a:lnTo>
                    <a:lnTo>
                      <a:pt x="553" y="526"/>
                    </a:lnTo>
                    <a:lnTo>
                      <a:pt x="549" y="526"/>
                    </a:lnTo>
                    <a:lnTo>
                      <a:pt x="547" y="526"/>
                    </a:lnTo>
                    <a:lnTo>
                      <a:pt x="545" y="526"/>
                    </a:lnTo>
                    <a:lnTo>
                      <a:pt x="543" y="524"/>
                    </a:lnTo>
                    <a:lnTo>
                      <a:pt x="541" y="524"/>
                    </a:lnTo>
                    <a:lnTo>
                      <a:pt x="539" y="524"/>
                    </a:lnTo>
                    <a:lnTo>
                      <a:pt x="535" y="524"/>
                    </a:lnTo>
                    <a:lnTo>
                      <a:pt x="533" y="524"/>
                    </a:lnTo>
                    <a:lnTo>
                      <a:pt x="532" y="522"/>
                    </a:lnTo>
                    <a:lnTo>
                      <a:pt x="530" y="522"/>
                    </a:lnTo>
                    <a:lnTo>
                      <a:pt x="528" y="522"/>
                    </a:lnTo>
                    <a:lnTo>
                      <a:pt x="524" y="522"/>
                    </a:lnTo>
                    <a:lnTo>
                      <a:pt x="522" y="522"/>
                    </a:lnTo>
                    <a:lnTo>
                      <a:pt x="520" y="520"/>
                    </a:lnTo>
                    <a:lnTo>
                      <a:pt x="518" y="520"/>
                    </a:lnTo>
                    <a:lnTo>
                      <a:pt x="516" y="520"/>
                    </a:lnTo>
                    <a:lnTo>
                      <a:pt x="514" y="520"/>
                    </a:lnTo>
                    <a:lnTo>
                      <a:pt x="510" y="520"/>
                    </a:lnTo>
                    <a:lnTo>
                      <a:pt x="508" y="520"/>
                    </a:lnTo>
                    <a:lnTo>
                      <a:pt x="507" y="518"/>
                    </a:lnTo>
                    <a:lnTo>
                      <a:pt x="505" y="518"/>
                    </a:lnTo>
                    <a:lnTo>
                      <a:pt x="503" y="518"/>
                    </a:lnTo>
                    <a:lnTo>
                      <a:pt x="499" y="518"/>
                    </a:lnTo>
                    <a:lnTo>
                      <a:pt x="497" y="518"/>
                    </a:lnTo>
                    <a:lnTo>
                      <a:pt x="495" y="518"/>
                    </a:lnTo>
                    <a:lnTo>
                      <a:pt x="493" y="518"/>
                    </a:lnTo>
                    <a:lnTo>
                      <a:pt x="491" y="518"/>
                    </a:lnTo>
                    <a:lnTo>
                      <a:pt x="489" y="520"/>
                    </a:lnTo>
                    <a:lnTo>
                      <a:pt x="487" y="520"/>
                    </a:lnTo>
                    <a:lnTo>
                      <a:pt x="484" y="520"/>
                    </a:lnTo>
                    <a:lnTo>
                      <a:pt x="482" y="520"/>
                    </a:lnTo>
                    <a:lnTo>
                      <a:pt x="480" y="520"/>
                    </a:lnTo>
                    <a:lnTo>
                      <a:pt x="478" y="522"/>
                    </a:lnTo>
                    <a:lnTo>
                      <a:pt x="476" y="522"/>
                    </a:lnTo>
                    <a:lnTo>
                      <a:pt x="474" y="524"/>
                    </a:lnTo>
                    <a:lnTo>
                      <a:pt x="470" y="524"/>
                    </a:lnTo>
                    <a:lnTo>
                      <a:pt x="468" y="526"/>
                    </a:lnTo>
                    <a:lnTo>
                      <a:pt x="466" y="526"/>
                    </a:lnTo>
                    <a:lnTo>
                      <a:pt x="462" y="528"/>
                    </a:lnTo>
                    <a:lnTo>
                      <a:pt x="461" y="530"/>
                    </a:lnTo>
                    <a:lnTo>
                      <a:pt x="457" y="532"/>
                    </a:lnTo>
                    <a:lnTo>
                      <a:pt x="455" y="532"/>
                    </a:lnTo>
                    <a:lnTo>
                      <a:pt x="451" y="534"/>
                    </a:lnTo>
                    <a:lnTo>
                      <a:pt x="447" y="536"/>
                    </a:lnTo>
                    <a:lnTo>
                      <a:pt x="445" y="538"/>
                    </a:lnTo>
                    <a:lnTo>
                      <a:pt x="441" y="539"/>
                    </a:lnTo>
                    <a:lnTo>
                      <a:pt x="437" y="541"/>
                    </a:lnTo>
                    <a:lnTo>
                      <a:pt x="434" y="541"/>
                    </a:lnTo>
                    <a:lnTo>
                      <a:pt x="432" y="543"/>
                    </a:lnTo>
                    <a:lnTo>
                      <a:pt x="428" y="545"/>
                    </a:lnTo>
                    <a:lnTo>
                      <a:pt x="424" y="547"/>
                    </a:lnTo>
                    <a:lnTo>
                      <a:pt x="420" y="549"/>
                    </a:lnTo>
                    <a:lnTo>
                      <a:pt x="418" y="549"/>
                    </a:lnTo>
                    <a:lnTo>
                      <a:pt x="414" y="551"/>
                    </a:lnTo>
                    <a:lnTo>
                      <a:pt x="411" y="553"/>
                    </a:lnTo>
                    <a:lnTo>
                      <a:pt x="407" y="555"/>
                    </a:lnTo>
                    <a:lnTo>
                      <a:pt x="403" y="555"/>
                    </a:lnTo>
                    <a:lnTo>
                      <a:pt x="401" y="557"/>
                    </a:lnTo>
                    <a:lnTo>
                      <a:pt x="397" y="557"/>
                    </a:lnTo>
                    <a:lnTo>
                      <a:pt x="393" y="559"/>
                    </a:lnTo>
                    <a:lnTo>
                      <a:pt x="391" y="559"/>
                    </a:lnTo>
                    <a:lnTo>
                      <a:pt x="388" y="559"/>
                    </a:lnTo>
                    <a:lnTo>
                      <a:pt x="384" y="561"/>
                    </a:lnTo>
                    <a:lnTo>
                      <a:pt x="382" y="561"/>
                    </a:lnTo>
                    <a:lnTo>
                      <a:pt x="378" y="561"/>
                    </a:lnTo>
                    <a:lnTo>
                      <a:pt x="374" y="561"/>
                    </a:lnTo>
                    <a:lnTo>
                      <a:pt x="372" y="561"/>
                    </a:lnTo>
                    <a:lnTo>
                      <a:pt x="368" y="561"/>
                    </a:lnTo>
                    <a:lnTo>
                      <a:pt x="365" y="561"/>
                    </a:lnTo>
                    <a:lnTo>
                      <a:pt x="361" y="561"/>
                    </a:lnTo>
                    <a:lnTo>
                      <a:pt x="355" y="561"/>
                    </a:lnTo>
                    <a:lnTo>
                      <a:pt x="351" y="561"/>
                    </a:lnTo>
                    <a:lnTo>
                      <a:pt x="347" y="561"/>
                    </a:lnTo>
                    <a:lnTo>
                      <a:pt x="342" y="561"/>
                    </a:lnTo>
                    <a:lnTo>
                      <a:pt x="338" y="561"/>
                    </a:lnTo>
                    <a:lnTo>
                      <a:pt x="332" y="559"/>
                    </a:lnTo>
                    <a:lnTo>
                      <a:pt x="326" y="559"/>
                    </a:lnTo>
                    <a:lnTo>
                      <a:pt x="322" y="559"/>
                    </a:lnTo>
                    <a:lnTo>
                      <a:pt x="317" y="559"/>
                    </a:lnTo>
                    <a:lnTo>
                      <a:pt x="311" y="559"/>
                    </a:lnTo>
                    <a:lnTo>
                      <a:pt x="307" y="559"/>
                    </a:lnTo>
                    <a:lnTo>
                      <a:pt x="301" y="559"/>
                    </a:lnTo>
                    <a:lnTo>
                      <a:pt x="295" y="559"/>
                    </a:lnTo>
                    <a:lnTo>
                      <a:pt x="292" y="559"/>
                    </a:lnTo>
                    <a:lnTo>
                      <a:pt x="286" y="559"/>
                    </a:lnTo>
                    <a:lnTo>
                      <a:pt x="280" y="557"/>
                    </a:lnTo>
                    <a:lnTo>
                      <a:pt x="276" y="557"/>
                    </a:lnTo>
                    <a:lnTo>
                      <a:pt x="272" y="557"/>
                    </a:lnTo>
                    <a:lnTo>
                      <a:pt x="267" y="557"/>
                    </a:lnTo>
                    <a:lnTo>
                      <a:pt x="263" y="557"/>
                    </a:lnTo>
                    <a:lnTo>
                      <a:pt x="259" y="557"/>
                    </a:lnTo>
                    <a:lnTo>
                      <a:pt x="255" y="557"/>
                    </a:lnTo>
                    <a:lnTo>
                      <a:pt x="251" y="555"/>
                    </a:lnTo>
                    <a:lnTo>
                      <a:pt x="248" y="555"/>
                    </a:lnTo>
                    <a:lnTo>
                      <a:pt x="246" y="555"/>
                    </a:lnTo>
                    <a:lnTo>
                      <a:pt x="242" y="555"/>
                    </a:lnTo>
                    <a:lnTo>
                      <a:pt x="240" y="555"/>
                    </a:lnTo>
                    <a:lnTo>
                      <a:pt x="238" y="555"/>
                    </a:lnTo>
                    <a:lnTo>
                      <a:pt x="236" y="555"/>
                    </a:lnTo>
                    <a:lnTo>
                      <a:pt x="234" y="553"/>
                    </a:lnTo>
                    <a:lnTo>
                      <a:pt x="232" y="553"/>
                    </a:lnTo>
                    <a:lnTo>
                      <a:pt x="230" y="553"/>
                    </a:lnTo>
                    <a:lnTo>
                      <a:pt x="228" y="553"/>
                    </a:lnTo>
                    <a:lnTo>
                      <a:pt x="226" y="553"/>
                    </a:lnTo>
                    <a:lnTo>
                      <a:pt x="224" y="553"/>
                    </a:lnTo>
                    <a:lnTo>
                      <a:pt x="223" y="551"/>
                    </a:lnTo>
                    <a:lnTo>
                      <a:pt x="221" y="551"/>
                    </a:lnTo>
                    <a:lnTo>
                      <a:pt x="219" y="551"/>
                    </a:lnTo>
                    <a:lnTo>
                      <a:pt x="217" y="551"/>
                    </a:lnTo>
                    <a:lnTo>
                      <a:pt x="215" y="551"/>
                    </a:lnTo>
                    <a:lnTo>
                      <a:pt x="213" y="551"/>
                    </a:lnTo>
                    <a:lnTo>
                      <a:pt x="211" y="551"/>
                    </a:lnTo>
                    <a:lnTo>
                      <a:pt x="209" y="551"/>
                    </a:lnTo>
                    <a:lnTo>
                      <a:pt x="207" y="551"/>
                    </a:lnTo>
                    <a:lnTo>
                      <a:pt x="205" y="551"/>
                    </a:lnTo>
                    <a:lnTo>
                      <a:pt x="203" y="551"/>
                    </a:lnTo>
                    <a:lnTo>
                      <a:pt x="201" y="551"/>
                    </a:lnTo>
                    <a:lnTo>
                      <a:pt x="201" y="553"/>
                    </a:lnTo>
                    <a:lnTo>
                      <a:pt x="200" y="553"/>
                    </a:lnTo>
                    <a:lnTo>
                      <a:pt x="198" y="555"/>
                    </a:lnTo>
                    <a:lnTo>
                      <a:pt x="196" y="555"/>
                    </a:lnTo>
                    <a:lnTo>
                      <a:pt x="194" y="557"/>
                    </a:lnTo>
                    <a:lnTo>
                      <a:pt x="194" y="559"/>
                    </a:lnTo>
                    <a:lnTo>
                      <a:pt x="192" y="559"/>
                    </a:lnTo>
                    <a:lnTo>
                      <a:pt x="190" y="561"/>
                    </a:lnTo>
                    <a:lnTo>
                      <a:pt x="190" y="563"/>
                    </a:lnTo>
                    <a:lnTo>
                      <a:pt x="188" y="564"/>
                    </a:lnTo>
                    <a:lnTo>
                      <a:pt x="186" y="564"/>
                    </a:lnTo>
                    <a:lnTo>
                      <a:pt x="184" y="566"/>
                    </a:lnTo>
                    <a:lnTo>
                      <a:pt x="182" y="568"/>
                    </a:lnTo>
                    <a:lnTo>
                      <a:pt x="180" y="570"/>
                    </a:lnTo>
                    <a:lnTo>
                      <a:pt x="178" y="570"/>
                    </a:lnTo>
                    <a:lnTo>
                      <a:pt x="175" y="572"/>
                    </a:lnTo>
                    <a:lnTo>
                      <a:pt x="173" y="574"/>
                    </a:lnTo>
                    <a:lnTo>
                      <a:pt x="171" y="574"/>
                    </a:lnTo>
                    <a:lnTo>
                      <a:pt x="167" y="576"/>
                    </a:lnTo>
                    <a:lnTo>
                      <a:pt x="165" y="578"/>
                    </a:lnTo>
                    <a:lnTo>
                      <a:pt x="163" y="578"/>
                    </a:lnTo>
                    <a:lnTo>
                      <a:pt x="159" y="580"/>
                    </a:lnTo>
                    <a:lnTo>
                      <a:pt x="155" y="580"/>
                    </a:lnTo>
                    <a:lnTo>
                      <a:pt x="153" y="580"/>
                    </a:lnTo>
                    <a:lnTo>
                      <a:pt x="150" y="582"/>
                    </a:lnTo>
                    <a:lnTo>
                      <a:pt x="148" y="582"/>
                    </a:lnTo>
                    <a:lnTo>
                      <a:pt x="144" y="582"/>
                    </a:lnTo>
                    <a:lnTo>
                      <a:pt x="142" y="582"/>
                    </a:lnTo>
                    <a:lnTo>
                      <a:pt x="138" y="580"/>
                    </a:lnTo>
                    <a:lnTo>
                      <a:pt x="134" y="580"/>
                    </a:lnTo>
                    <a:lnTo>
                      <a:pt x="132" y="580"/>
                    </a:lnTo>
                    <a:lnTo>
                      <a:pt x="129" y="578"/>
                    </a:lnTo>
                    <a:lnTo>
                      <a:pt x="127" y="576"/>
                    </a:lnTo>
                    <a:lnTo>
                      <a:pt x="123" y="574"/>
                    </a:lnTo>
                    <a:lnTo>
                      <a:pt x="121" y="572"/>
                    </a:lnTo>
                    <a:lnTo>
                      <a:pt x="119" y="570"/>
                    </a:lnTo>
                    <a:lnTo>
                      <a:pt x="115" y="568"/>
                    </a:lnTo>
                    <a:lnTo>
                      <a:pt x="113" y="564"/>
                    </a:lnTo>
                    <a:lnTo>
                      <a:pt x="111" y="563"/>
                    </a:lnTo>
                    <a:lnTo>
                      <a:pt x="107" y="559"/>
                    </a:lnTo>
                    <a:lnTo>
                      <a:pt x="106" y="555"/>
                    </a:lnTo>
                    <a:lnTo>
                      <a:pt x="104" y="553"/>
                    </a:lnTo>
                    <a:lnTo>
                      <a:pt x="100" y="551"/>
                    </a:lnTo>
                    <a:lnTo>
                      <a:pt x="96" y="549"/>
                    </a:lnTo>
                    <a:lnTo>
                      <a:pt x="94" y="547"/>
                    </a:lnTo>
                    <a:lnTo>
                      <a:pt x="90" y="545"/>
                    </a:lnTo>
                    <a:lnTo>
                      <a:pt x="86" y="545"/>
                    </a:lnTo>
                    <a:lnTo>
                      <a:pt x="82" y="545"/>
                    </a:lnTo>
                    <a:lnTo>
                      <a:pt x="79" y="545"/>
                    </a:lnTo>
                    <a:lnTo>
                      <a:pt x="75" y="543"/>
                    </a:lnTo>
                    <a:lnTo>
                      <a:pt x="71" y="545"/>
                    </a:lnTo>
                    <a:lnTo>
                      <a:pt x="67" y="545"/>
                    </a:lnTo>
                    <a:lnTo>
                      <a:pt x="63" y="545"/>
                    </a:lnTo>
                    <a:lnTo>
                      <a:pt x="58" y="545"/>
                    </a:lnTo>
                    <a:lnTo>
                      <a:pt x="54" y="547"/>
                    </a:lnTo>
                    <a:lnTo>
                      <a:pt x="50" y="549"/>
                    </a:lnTo>
                    <a:lnTo>
                      <a:pt x="46" y="549"/>
                    </a:lnTo>
                    <a:lnTo>
                      <a:pt x="42" y="551"/>
                    </a:lnTo>
                    <a:lnTo>
                      <a:pt x="38" y="553"/>
                    </a:lnTo>
                    <a:lnTo>
                      <a:pt x="35" y="555"/>
                    </a:lnTo>
                    <a:lnTo>
                      <a:pt x="31" y="555"/>
                    </a:lnTo>
                    <a:lnTo>
                      <a:pt x="29" y="557"/>
                    </a:lnTo>
                    <a:lnTo>
                      <a:pt x="25" y="559"/>
                    </a:lnTo>
                    <a:lnTo>
                      <a:pt x="21" y="561"/>
                    </a:lnTo>
                    <a:lnTo>
                      <a:pt x="19" y="563"/>
                    </a:lnTo>
                    <a:lnTo>
                      <a:pt x="15" y="564"/>
                    </a:lnTo>
                    <a:lnTo>
                      <a:pt x="13" y="566"/>
                    </a:lnTo>
                    <a:lnTo>
                      <a:pt x="11" y="568"/>
                    </a:lnTo>
                    <a:lnTo>
                      <a:pt x="10" y="570"/>
                    </a:lnTo>
                    <a:lnTo>
                      <a:pt x="8" y="572"/>
                    </a:lnTo>
                    <a:lnTo>
                      <a:pt x="6" y="574"/>
                    </a:lnTo>
                    <a:lnTo>
                      <a:pt x="4" y="576"/>
                    </a:lnTo>
                    <a:lnTo>
                      <a:pt x="2" y="576"/>
                    </a:lnTo>
                    <a:lnTo>
                      <a:pt x="0" y="574"/>
                    </a:lnTo>
                    <a:lnTo>
                      <a:pt x="0" y="572"/>
                    </a:lnTo>
                    <a:lnTo>
                      <a:pt x="0" y="570"/>
                    </a:lnTo>
                    <a:lnTo>
                      <a:pt x="2" y="568"/>
                    </a:lnTo>
                    <a:lnTo>
                      <a:pt x="2" y="566"/>
                    </a:lnTo>
                    <a:lnTo>
                      <a:pt x="2" y="563"/>
                    </a:lnTo>
                    <a:lnTo>
                      <a:pt x="2" y="559"/>
                    </a:lnTo>
                    <a:lnTo>
                      <a:pt x="2" y="555"/>
                    </a:lnTo>
                    <a:lnTo>
                      <a:pt x="4" y="551"/>
                    </a:lnTo>
                    <a:lnTo>
                      <a:pt x="4" y="547"/>
                    </a:lnTo>
                    <a:lnTo>
                      <a:pt x="4" y="543"/>
                    </a:lnTo>
                    <a:lnTo>
                      <a:pt x="6" y="538"/>
                    </a:lnTo>
                    <a:lnTo>
                      <a:pt x="6" y="532"/>
                    </a:lnTo>
                    <a:lnTo>
                      <a:pt x="6" y="526"/>
                    </a:lnTo>
                    <a:lnTo>
                      <a:pt x="8" y="520"/>
                    </a:lnTo>
                    <a:lnTo>
                      <a:pt x="8" y="515"/>
                    </a:lnTo>
                    <a:lnTo>
                      <a:pt x="8" y="509"/>
                    </a:lnTo>
                    <a:lnTo>
                      <a:pt x="10" y="501"/>
                    </a:lnTo>
                    <a:lnTo>
                      <a:pt x="10" y="495"/>
                    </a:lnTo>
                    <a:lnTo>
                      <a:pt x="10" y="488"/>
                    </a:lnTo>
                    <a:lnTo>
                      <a:pt x="11" y="480"/>
                    </a:lnTo>
                    <a:lnTo>
                      <a:pt x="11" y="472"/>
                    </a:lnTo>
                    <a:lnTo>
                      <a:pt x="11" y="465"/>
                    </a:lnTo>
                    <a:lnTo>
                      <a:pt x="11" y="457"/>
                    </a:lnTo>
                    <a:lnTo>
                      <a:pt x="11" y="449"/>
                    </a:lnTo>
                    <a:lnTo>
                      <a:pt x="11" y="442"/>
                    </a:lnTo>
                    <a:lnTo>
                      <a:pt x="11" y="432"/>
                    </a:lnTo>
                    <a:lnTo>
                      <a:pt x="11" y="424"/>
                    </a:lnTo>
                    <a:lnTo>
                      <a:pt x="11" y="417"/>
                    </a:lnTo>
                    <a:lnTo>
                      <a:pt x="11" y="409"/>
                    </a:lnTo>
                    <a:lnTo>
                      <a:pt x="11" y="401"/>
                    </a:lnTo>
                    <a:lnTo>
                      <a:pt x="11" y="395"/>
                    </a:lnTo>
                    <a:lnTo>
                      <a:pt x="11" y="388"/>
                    </a:lnTo>
                    <a:lnTo>
                      <a:pt x="11" y="380"/>
                    </a:lnTo>
                    <a:lnTo>
                      <a:pt x="11" y="374"/>
                    </a:lnTo>
                    <a:lnTo>
                      <a:pt x="11" y="369"/>
                    </a:lnTo>
                    <a:lnTo>
                      <a:pt x="10" y="363"/>
                    </a:lnTo>
                    <a:lnTo>
                      <a:pt x="10" y="357"/>
                    </a:lnTo>
                    <a:lnTo>
                      <a:pt x="10" y="351"/>
                    </a:lnTo>
                    <a:lnTo>
                      <a:pt x="10" y="346"/>
                    </a:lnTo>
                    <a:lnTo>
                      <a:pt x="10" y="340"/>
                    </a:lnTo>
                    <a:lnTo>
                      <a:pt x="10" y="334"/>
                    </a:lnTo>
                    <a:lnTo>
                      <a:pt x="10" y="330"/>
                    </a:lnTo>
                    <a:lnTo>
                      <a:pt x="10" y="324"/>
                    </a:lnTo>
                    <a:lnTo>
                      <a:pt x="10" y="321"/>
                    </a:lnTo>
                    <a:lnTo>
                      <a:pt x="10" y="315"/>
                    </a:lnTo>
                    <a:lnTo>
                      <a:pt x="10" y="311"/>
                    </a:lnTo>
                    <a:lnTo>
                      <a:pt x="10" y="305"/>
                    </a:lnTo>
                    <a:lnTo>
                      <a:pt x="10" y="301"/>
                    </a:lnTo>
                    <a:lnTo>
                      <a:pt x="10" y="298"/>
                    </a:lnTo>
                    <a:lnTo>
                      <a:pt x="10" y="294"/>
                    </a:lnTo>
                    <a:lnTo>
                      <a:pt x="11" y="290"/>
                    </a:lnTo>
                    <a:lnTo>
                      <a:pt x="11" y="284"/>
                    </a:lnTo>
                    <a:lnTo>
                      <a:pt x="11" y="280"/>
                    </a:lnTo>
                    <a:lnTo>
                      <a:pt x="11" y="276"/>
                    </a:lnTo>
                    <a:lnTo>
                      <a:pt x="13" y="273"/>
                    </a:lnTo>
                    <a:lnTo>
                      <a:pt x="13" y="269"/>
                    </a:lnTo>
                    <a:lnTo>
                      <a:pt x="15" y="265"/>
                    </a:lnTo>
                    <a:lnTo>
                      <a:pt x="15" y="263"/>
                    </a:lnTo>
                    <a:lnTo>
                      <a:pt x="15" y="261"/>
                    </a:lnTo>
                    <a:lnTo>
                      <a:pt x="17" y="261"/>
                    </a:lnTo>
                    <a:lnTo>
                      <a:pt x="17" y="259"/>
                    </a:lnTo>
                    <a:lnTo>
                      <a:pt x="17" y="257"/>
                    </a:lnTo>
                    <a:lnTo>
                      <a:pt x="19" y="255"/>
                    </a:lnTo>
                    <a:lnTo>
                      <a:pt x="19" y="253"/>
                    </a:lnTo>
                    <a:lnTo>
                      <a:pt x="21" y="250"/>
                    </a:lnTo>
                    <a:lnTo>
                      <a:pt x="21" y="248"/>
                    </a:lnTo>
                    <a:lnTo>
                      <a:pt x="23" y="246"/>
                    </a:lnTo>
                    <a:lnTo>
                      <a:pt x="25" y="244"/>
                    </a:lnTo>
                    <a:lnTo>
                      <a:pt x="25" y="240"/>
                    </a:lnTo>
                    <a:lnTo>
                      <a:pt x="27" y="238"/>
                    </a:lnTo>
                    <a:lnTo>
                      <a:pt x="29" y="236"/>
                    </a:lnTo>
                    <a:lnTo>
                      <a:pt x="29" y="234"/>
                    </a:lnTo>
                    <a:lnTo>
                      <a:pt x="31" y="230"/>
                    </a:lnTo>
                    <a:lnTo>
                      <a:pt x="33" y="228"/>
                    </a:lnTo>
                    <a:lnTo>
                      <a:pt x="35" y="227"/>
                    </a:lnTo>
                    <a:lnTo>
                      <a:pt x="36" y="225"/>
                    </a:lnTo>
                    <a:lnTo>
                      <a:pt x="38" y="223"/>
                    </a:lnTo>
                    <a:lnTo>
                      <a:pt x="38" y="221"/>
                    </a:lnTo>
                    <a:lnTo>
                      <a:pt x="40" y="221"/>
                    </a:lnTo>
                    <a:lnTo>
                      <a:pt x="42" y="219"/>
                    </a:lnTo>
                    <a:lnTo>
                      <a:pt x="44" y="219"/>
                    </a:lnTo>
                    <a:lnTo>
                      <a:pt x="46" y="217"/>
                    </a:lnTo>
                    <a:lnTo>
                      <a:pt x="48" y="217"/>
                    </a:lnTo>
                    <a:lnTo>
                      <a:pt x="50" y="217"/>
                    </a:lnTo>
                    <a:lnTo>
                      <a:pt x="52" y="217"/>
                    </a:lnTo>
                    <a:lnTo>
                      <a:pt x="52" y="219"/>
                    </a:lnTo>
                    <a:lnTo>
                      <a:pt x="54" y="219"/>
                    </a:lnTo>
                    <a:lnTo>
                      <a:pt x="56" y="221"/>
                    </a:lnTo>
                    <a:lnTo>
                      <a:pt x="58" y="223"/>
                    </a:lnTo>
                    <a:lnTo>
                      <a:pt x="59" y="225"/>
                    </a:lnTo>
                    <a:lnTo>
                      <a:pt x="61" y="227"/>
                    </a:lnTo>
                    <a:lnTo>
                      <a:pt x="63" y="228"/>
                    </a:lnTo>
                    <a:lnTo>
                      <a:pt x="63" y="230"/>
                    </a:lnTo>
                    <a:lnTo>
                      <a:pt x="65" y="232"/>
                    </a:lnTo>
                    <a:lnTo>
                      <a:pt x="65" y="234"/>
                    </a:lnTo>
                    <a:lnTo>
                      <a:pt x="67" y="236"/>
                    </a:lnTo>
                    <a:lnTo>
                      <a:pt x="67" y="238"/>
                    </a:lnTo>
                    <a:lnTo>
                      <a:pt x="67" y="240"/>
                    </a:lnTo>
                    <a:lnTo>
                      <a:pt x="69" y="242"/>
                    </a:lnTo>
                    <a:lnTo>
                      <a:pt x="69" y="244"/>
                    </a:lnTo>
                    <a:lnTo>
                      <a:pt x="69" y="246"/>
                    </a:lnTo>
                    <a:lnTo>
                      <a:pt x="69" y="248"/>
                    </a:lnTo>
                    <a:lnTo>
                      <a:pt x="69" y="250"/>
                    </a:lnTo>
                    <a:lnTo>
                      <a:pt x="69" y="251"/>
                    </a:lnTo>
                    <a:lnTo>
                      <a:pt x="69" y="253"/>
                    </a:lnTo>
                    <a:lnTo>
                      <a:pt x="69" y="255"/>
                    </a:lnTo>
                    <a:lnTo>
                      <a:pt x="69" y="257"/>
                    </a:lnTo>
                    <a:lnTo>
                      <a:pt x="71" y="259"/>
                    </a:lnTo>
                    <a:lnTo>
                      <a:pt x="71" y="261"/>
                    </a:lnTo>
                    <a:lnTo>
                      <a:pt x="71" y="263"/>
                    </a:lnTo>
                    <a:lnTo>
                      <a:pt x="73" y="265"/>
                    </a:lnTo>
                    <a:lnTo>
                      <a:pt x="73" y="267"/>
                    </a:lnTo>
                    <a:lnTo>
                      <a:pt x="75" y="267"/>
                    </a:lnTo>
                    <a:lnTo>
                      <a:pt x="75" y="269"/>
                    </a:lnTo>
                    <a:lnTo>
                      <a:pt x="77" y="269"/>
                    </a:lnTo>
                    <a:lnTo>
                      <a:pt x="77" y="271"/>
                    </a:lnTo>
                    <a:lnTo>
                      <a:pt x="79" y="271"/>
                    </a:lnTo>
                    <a:lnTo>
                      <a:pt x="79" y="273"/>
                    </a:lnTo>
                    <a:lnTo>
                      <a:pt x="81" y="273"/>
                    </a:lnTo>
                    <a:lnTo>
                      <a:pt x="81" y="275"/>
                    </a:lnTo>
                    <a:lnTo>
                      <a:pt x="82" y="275"/>
                    </a:lnTo>
                    <a:lnTo>
                      <a:pt x="84" y="276"/>
                    </a:lnTo>
                    <a:lnTo>
                      <a:pt x="86" y="276"/>
                    </a:lnTo>
                    <a:lnTo>
                      <a:pt x="86" y="278"/>
                    </a:lnTo>
                    <a:lnTo>
                      <a:pt x="88" y="278"/>
                    </a:lnTo>
                    <a:lnTo>
                      <a:pt x="90" y="278"/>
                    </a:lnTo>
                    <a:lnTo>
                      <a:pt x="92" y="276"/>
                    </a:lnTo>
                    <a:lnTo>
                      <a:pt x="94" y="276"/>
                    </a:lnTo>
                    <a:lnTo>
                      <a:pt x="94" y="275"/>
                    </a:lnTo>
                    <a:lnTo>
                      <a:pt x="96" y="275"/>
                    </a:lnTo>
                    <a:lnTo>
                      <a:pt x="96" y="273"/>
                    </a:lnTo>
                    <a:lnTo>
                      <a:pt x="98" y="271"/>
                    </a:lnTo>
                    <a:lnTo>
                      <a:pt x="98" y="269"/>
                    </a:lnTo>
                    <a:lnTo>
                      <a:pt x="100" y="265"/>
                    </a:lnTo>
                    <a:lnTo>
                      <a:pt x="102" y="263"/>
                    </a:lnTo>
                    <a:lnTo>
                      <a:pt x="102" y="261"/>
                    </a:lnTo>
                    <a:lnTo>
                      <a:pt x="104" y="257"/>
                    </a:lnTo>
                    <a:lnTo>
                      <a:pt x="106" y="255"/>
                    </a:lnTo>
                    <a:lnTo>
                      <a:pt x="107" y="253"/>
                    </a:lnTo>
                    <a:lnTo>
                      <a:pt x="109" y="250"/>
                    </a:lnTo>
                    <a:lnTo>
                      <a:pt x="109" y="246"/>
                    </a:lnTo>
                    <a:lnTo>
                      <a:pt x="111" y="244"/>
                    </a:lnTo>
                    <a:lnTo>
                      <a:pt x="113" y="240"/>
                    </a:lnTo>
                    <a:lnTo>
                      <a:pt x="117" y="238"/>
                    </a:lnTo>
                    <a:lnTo>
                      <a:pt x="119" y="234"/>
                    </a:lnTo>
                    <a:lnTo>
                      <a:pt x="121" y="230"/>
                    </a:lnTo>
                    <a:lnTo>
                      <a:pt x="123" y="228"/>
                    </a:lnTo>
                    <a:lnTo>
                      <a:pt x="127" y="225"/>
                    </a:lnTo>
                    <a:lnTo>
                      <a:pt x="129" y="221"/>
                    </a:lnTo>
                    <a:lnTo>
                      <a:pt x="132" y="219"/>
                    </a:lnTo>
                    <a:lnTo>
                      <a:pt x="134" y="215"/>
                    </a:lnTo>
                    <a:lnTo>
                      <a:pt x="138" y="213"/>
                    </a:lnTo>
                    <a:lnTo>
                      <a:pt x="142" y="209"/>
                    </a:lnTo>
                    <a:lnTo>
                      <a:pt x="144" y="207"/>
                    </a:lnTo>
                    <a:lnTo>
                      <a:pt x="146" y="205"/>
                    </a:lnTo>
                    <a:lnTo>
                      <a:pt x="150" y="205"/>
                    </a:lnTo>
                    <a:lnTo>
                      <a:pt x="152" y="203"/>
                    </a:lnTo>
                    <a:lnTo>
                      <a:pt x="153" y="202"/>
                    </a:lnTo>
                    <a:lnTo>
                      <a:pt x="155" y="200"/>
                    </a:lnTo>
                    <a:lnTo>
                      <a:pt x="159" y="198"/>
                    </a:lnTo>
                    <a:lnTo>
                      <a:pt x="161" y="198"/>
                    </a:lnTo>
                    <a:lnTo>
                      <a:pt x="163" y="196"/>
                    </a:lnTo>
                    <a:lnTo>
                      <a:pt x="165" y="194"/>
                    </a:lnTo>
                    <a:lnTo>
                      <a:pt x="167" y="194"/>
                    </a:lnTo>
                    <a:lnTo>
                      <a:pt x="169" y="192"/>
                    </a:lnTo>
                    <a:lnTo>
                      <a:pt x="171" y="192"/>
                    </a:lnTo>
                    <a:lnTo>
                      <a:pt x="173" y="190"/>
                    </a:lnTo>
                    <a:lnTo>
                      <a:pt x="175" y="188"/>
                    </a:lnTo>
                    <a:lnTo>
                      <a:pt x="177" y="188"/>
                    </a:lnTo>
                    <a:lnTo>
                      <a:pt x="178" y="188"/>
                    </a:lnTo>
                    <a:lnTo>
                      <a:pt x="180" y="188"/>
                    </a:lnTo>
                    <a:lnTo>
                      <a:pt x="182" y="188"/>
                    </a:lnTo>
                    <a:lnTo>
                      <a:pt x="182" y="190"/>
                    </a:lnTo>
                    <a:lnTo>
                      <a:pt x="182" y="192"/>
                    </a:lnTo>
                    <a:lnTo>
                      <a:pt x="182" y="194"/>
                    </a:lnTo>
                    <a:lnTo>
                      <a:pt x="180" y="196"/>
                    </a:lnTo>
                    <a:lnTo>
                      <a:pt x="180" y="198"/>
                    </a:lnTo>
                    <a:lnTo>
                      <a:pt x="178" y="200"/>
                    </a:lnTo>
                    <a:lnTo>
                      <a:pt x="178" y="202"/>
                    </a:lnTo>
                    <a:lnTo>
                      <a:pt x="177" y="203"/>
                    </a:lnTo>
                    <a:lnTo>
                      <a:pt x="177" y="205"/>
                    </a:lnTo>
                    <a:lnTo>
                      <a:pt x="175" y="207"/>
                    </a:lnTo>
                    <a:lnTo>
                      <a:pt x="175" y="209"/>
                    </a:lnTo>
                    <a:lnTo>
                      <a:pt x="173" y="211"/>
                    </a:lnTo>
                    <a:lnTo>
                      <a:pt x="173" y="213"/>
                    </a:lnTo>
                    <a:lnTo>
                      <a:pt x="171" y="215"/>
                    </a:lnTo>
                    <a:lnTo>
                      <a:pt x="171" y="217"/>
                    </a:lnTo>
                    <a:lnTo>
                      <a:pt x="169" y="219"/>
                    </a:lnTo>
                    <a:lnTo>
                      <a:pt x="169" y="221"/>
                    </a:lnTo>
                    <a:lnTo>
                      <a:pt x="169" y="223"/>
                    </a:lnTo>
                    <a:lnTo>
                      <a:pt x="167" y="225"/>
                    </a:lnTo>
                    <a:lnTo>
                      <a:pt x="167" y="227"/>
                    </a:lnTo>
                    <a:lnTo>
                      <a:pt x="165" y="228"/>
                    </a:lnTo>
                    <a:lnTo>
                      <a:pt x="165" y="230"/>
                    </a:lnTo>
                    <a:lnTo>
                      <a:pt x="165" y="232"/>
                    </a:lnTo>
                    <a:lnTo>
                      <a:pt x="163" y="234"/>
                    </a:lnTo>
                    <a:lnTo>
                      <a:pt x="163" y="236"/>
                    </a:lnTo>
                    <a:lnTo>
                      <a:pt x="163" y="238"/>
                    </a:lnTo>
                    <a:lnTo>
                      <a:pt x="163" y="240"/>
                    </a:lnTo>
                    <a:lnTo>
                      <a:pt x="163" y="242"/>
                    </a:lnTo>
                    <a:lnTo>
                      <a:pt x="161" y="244"/>
                    </a:lnTo>
                    <a:lnTo>
                      <a:pt x="161" y="246"/>
                    </a:lnTo>
                    <a:lnTo>
                      <a:pt x="161" y="248"/>
                    </a:lnTo>
                    <a:lnTo>
                      <a:pt x="161" y="250"/>
                    </a:lnTo>
                    <a:lnTo>
                      <a:pt x="161" y="251"/>
                    </a:lnTo>
                    <a:lnTo>
                      <a:pt x="161" y="253"/>
                    </a:lnTo>
                    <a:lnTo>
                      <a:pt x="161" y="255"/>
                    </a:lnTo>
                    <a:lnTo>
                      <a:pt x="161" y="257"/>
                    </a:lnTo>
                    <a:lnTo>
                      <a:pt x="161" y="259"/>
                    </a:lnTo>
                    <a:lnTo>
                      <a:pt x="163" y="261"/>
                    </a:lnTo>
                    <a:lnTo>
                      <a:pt x="163" y="263"/>
                    </a:lnTo>
                    <a:lnTo>
                      <a:pt x="165" y="263"/>
                    </a:lnTo>
                    <a:lnTo>
                      <a:pt x="167" y="263"/>
                    </a:lnTo>
                    <a:lnTo>
                      <a:pt x="169" y="263"/>
                    </a:lnTo>
                    <a:lnTo>
                      <a:pt x="171" y="263"/>
                    </a:lnTo>
                    <a:lnTo>
                      <a:pt x="173" y="263"/>
                    </a:lnTo>
                    <a:lnTo>
                      <a:pt x="175" y="261"/>
                    </a:lnTo>
                    <a:lnTo>
                      <a:pt x="177" y="261"/>
                    </a:lnTo>
                    <a:lnTo>
                      <a:pt x="178" y="261"/>
                    </a:lnTo>
                    <a:lnTo>
                      <a:pt x="180" y="259"/>
                    </a:lnTo>
                    <a:lnTo>
                      <a:pt x="182" y="257"/>
                    </a:lnTo>
                    <a:lnTo>
                      <a:pt x="186" y="257"/>
                    </a:lnTo>
                    <a:lnTo>
                      <a:pt x="188" y="255"/>
                    </a:lnTo>
                    <a:lnTo>
                      <a:pt x="190" y="253"/>
                    </a:lnTo>
                    <a:lnTo>
                      <a:pt x="194" y="251"/>
                    </a:lnTo>
                    <a:lnTo>
                      <a:pt x="196" y="250"/>
                    </a:lnTo>
                    <a:lnTo>
                      <a:pt x="200" y="250"/>
                    </a:lnTo>
                    <a:lnTo>
                      <a:pt x="201" y="248"/>
                    </a:lnTo>
                    <a:lnTo>
                      <a:pt x="205" y="246"/>
                    </a:lnTo>
                    <a:lnTo>
                      <a:pt x="209" y="244"/>
                    </a:lnTo>
                    <a:lnTo>
                      <a:pt x="211" y="242"/>
                    </a:lnTo>
                    <a:lnTo>
                      <a:pt x="215" y="240"/>
                    </a:lnTo>
                    <a:lnTo>
                      <a:pt x="219" y="238"/>
                    </a:lnTo>
                    <a:lnTo>
                      <a:pt x="223" y="236"/>
                    </a:lnTo>
                    <a:lnTo>
                      <a:pt x="226" y="234"/>
                    </a:lnTo>
                    <a:lnTo>
                      <a:pt x="230" y="232"/>
                    </a:lnTo>
                    <a:lnTo>
                      <a:pt x="234" y="230"/>
                    </a:lnTo>
                    <a:lnTo>
                      <a:pt x="238" y="228"/>
                    </a:lnTo>
                    <a:lnTo>
                      <a:pt x="240" y="227"/>
                    </a:lnTo>
                    <a:lnTo>
                      <a:pt x="244" y="225"/>
                    </a:lnTo>
                    <a:lnTo>
                      <a:pt x="248" y="223"/>
                    </a:lnTo>
                    <a:lnTo>
                      <a:pt x="251" y="223"/>
                    </a:lnTo>
                    <a:lnTo>
                      <a:pt x="255" y="221"/>
                    </a:lnTo>
                    <a:lnTo>
                      <a:pt x="257" y="219"/>
                    </a:lnTo>
                    <a:lnTo>
                      <a:pt x="261" y="217"/>
                    </a:lnTo>
                    <a:lnTo>
                      <a:pt x="265" y="217"/>
                    </a:lnTo>
                    <a:lnTo>
                      <a:pt x="267" y="215"/>
                    </a:lnTo>
                    <a:lnTo>
                      <a:pt x="271" y="213"/>
                    </a:lnTo>
                    <a:lnTo>
                      <a:pt x="272" y="213"/>
                    </a:lnTo>
                    <a:lnTo>
                      <a:pt x="274" y="211"/>
                    </a:lnTo>
                    <a:lnTo>
                      <a:pt x="276" y="211"/>
                    </a:lnTo>
                    <a:lnTo>
                      <a:pt x="278" y="211"/>
                    </a:lnTo>
                    <a:lnTo>
                      <a:pt x="280" y="209"/>
                    </a:lnTo>
                    <a:lnTo>
                      <a:pt x="282" y="209"/>
                    </a:lnTo>
                    <a:lnTo>
                      <a:pt x="284" y="209"/>
                    </a:lnTo>
                    <a:lnTo>
                      <a:pt x="286" y="209"/>
                    </a:lnTo>
                    <a:lnTo>
                      <a:pt x="286" y="211"/>
                    </a:lnTo>
                    <a:lnTo>
                      <a:pt x="286" y="213"/>
                    </a:lnTo>
                    <a:lnTo>
                      <a:pt x="284" y="215"/>
                    </a:lnTo>
                    <a:lnTo>
                      <a:pt x="282" y="217"/>
                    </a:lnTo>
                    <a:lnTo>
                      <a:pt x="280" y="219"/>
                    </a:lnTo>
                    <a:lnTo>
                      <a:pt x="278" y="221"/>
                    </a:lnTo>
                    <a:lnTo>
                      <a:pt x="276" y="223"/>
                    </a:lnTo>
                    <a:lnTo>
                      <a:pt x="274" y="225"/>
                    </a:lnTo>
                    <a:lnTo>
                      <a:pt x="271" y="228"/>
                    </a:lnTo>
                    <a:lnTo>
                      <a:pt x="269" y="230"/>
                    </a:lnTo>
                    <a:lnTo>
                      <a:pt x="265" y="234"/>
                    </a:lnTo>
                    <a:lnTo>
                      <a:pt x="263" y="236"/>
                    </a:lnTo>
                    <a:lnTo>
                      <a:pt x="261" y="240"/>
                    </a:lnTo>
                    <a:lnTo>
                      <a:pt x="259" y="242"/>
                    </a:lnTo>
                    <a:lnTo>
                      <a:pt x="257" y="246"/>
                    </a:lnTo>
                    <a:lnTo>
                      <a:pt x="255" y="248"/>
                    </a:lnTo>
                    <a:lnTo>
                      <a:pt x="253" y="251"/>
                    </a:lnTo>
                    <a:lnTo>
                      <a:pt x="251" y="253"/>
                    </a:lnTo>
                    <a:lnTo>
                      <a:pt x="249" y="257"/>
                    </a:lnTo>
                    <a:lnTo>
                      <a:pt x="249" y="261"/>
                    </a:lnTo>
                    <a:lnTo>
                      <a:pt x="248" y="263"/>
                    </a:lnTo>
                    <a:lnTo>
                      <a:pt x="248" y="267"/>
                    </a:lnTo>
                    <a:lnTo>
                      <a:pt x="246" y="271"/>
                    </a:lnTo>
                    <a:lnTo>
                      <a:pt x="246" y="275"/>
                    </a:lnTo>
                    <a:lnTo>
                      <a:pt x="246" y="278"/>
                    </a:lnTo>
                    <a:lnTo>
                      <a:pt x="244" y="282"/>
                    </a:lnTo>
                    <a:lnTo>
                      <a:pt x="244" y="286"/>
                    </a:lnTo>
                    <a:lnTo>
                      <a:pt x="244" y="290"/>
                    </a:lnTo>
                    <a:lnTo>
                      <a:pt x="244" y="296"/>
                    </a:lnTo>
                    <a:lnTo>
                      <a:pt x="244" y="299"/>
                    </a:lnTo>
                    <a:lnTo>
                      <a:pt x="244" y="303"/>
                    </a:lnTo>
                    <a:lnTo>
                      <a:pt x="244" y="309"/>
                    </a:lnTo>
                    <a:lnTo>
                      <a:pt x="246" y="315"/>
                    </a:lnTo>
                    <a:lnTo>
                      <a:pt x="246" y="319"/>
                    </a:lnTo>
                    <a:lnTo>
                      <a:pt x="246" y="324"/>
                    </a:lnTo>
                    <a:lnTo>
                      <a:pt x="248" y="330"/>
                    </a:lnTo>
                    <a:lnTo>
                      <a:pt x="248" y="336"/>
                    </a:lnTo>
                    <a:lnTo>
                      <a:pt x="249" y="344"/>
                    </a:lnTo>
                    <a:lnTo>
                      <a:pt x="251" y="349"/>
                    </a:lnTo>
                    <a:lnTo>
                      <a:pt x="251" y="355"/>
                    </a:lnTo>
                    <a:lnTo>
                      <a:pt x="253" y="363"/>
                    </a:lnTo>
                    <a:lnTo>
                      <a:pt x="255" y="369"/>
                    </a:lnTo>
                    <a:lnTo>
                      <a:pt x="257" y="372"/>
                    </a:lnTo>
                    <a:lnTo>
                      <a:pt x="259" y="378"/>
                    </a:lnTo>
                    <a:lnTo>
                      <a:pt x="261" y="382"/>
                    </a:lnTo>
                    <a:lnTo>
                      <a:pt x="263" y="384"/>
                    </a:lnTo>
                    <a:lnTo>
                      <a:pt x="265" y="388"/>
                    </a:lnTo>
                    <a:lnTo>
                      <a:pt x="267" y="390"/>
                    </a:lnTo>
                    <a:lnTo>
                      <a:pt x="269" y="390"/>
                    </a:lnTo>
                    <a:lnTo>
                      <a:pt x="272" y="392"/>
                    </a:lnTo>
                    <a:lnTo>
                      <a:pt x="274" y="392"/>
                    </a:lnTo>
                    <a:lnTo>
                      <a:pt x="276" y="392"/>
                    </a:lnTo>
                    <a:lnTo>
                      <a:pt x="280" y="390"/>
                    </a:lnTo>
                    <a:lnTo>
                      <a:pt x="282" y="390"/>
                    </a:lnTo>
                    <a:lnTo>
                      <a:pt x="286" y="388"/>
                    </a:lnTo>
                    <a:lnTo>
                      <a:pt x="288" y="386"/>
                    </a:lnTo>
                    <a:lnTo>
                      <a:pt x="292" y="384"/>
                    </a:lnTo>
                    <a:lnTo>
                      <a:pt x="294" y="380"/>
                    </a:lnTo>
                    <a:lnTo>
                      <a:pt x="297" y="378"/>
                    </a:lnTo>
                    <a:lnTo>
                      <a:pt x="299" y="374"/>
                    </a:lnTo>
                    <a:lnTo>
                      <a:pt x="303" y="371"/>
                    </a:lnTo>
                    <a:lnTo>
                      <a:pt x="305" y="367"/>
                    </a:lnTo>
                    <a:lnTo>
                      <a:pt x="307" y="363"/>
                    </a:lnTo>
                    <a:lnTo>
                      <a:pt x="311" y="357"/>
                    </a:lnTo>
                    <a:lnTo>
                      <a:pt x="313" y="353"/>
                    </a:lnTo>
                    <a:lnTo>
                      <a:pt x="317" y="347"/>
                    </a:lnTo>
                    <a:lnTo>
                      <a:pt x="319" y="344"/>
                    </a:lnTo>
                    <a:lnTo>
                      <a:pt x="320" y="338"/>
                    </a:lnTo>
                    <a:lnTo>
                      <a:pt x="324" y="332"/>
                    </a:lnTo>
                    <a:lnTo>
                      <a:pt x="326" y="326"/>
                    </a:lnTo>
                    <a:lnTo>
                      <a:pt x="328" y="321"/>
                    </a:lnTo>
                    <a:lnTo>
                      <a:pt x="330" y="315"/>
                    </a:lnTo>
                    <a:lnTo>
                      <a:pt x="332" y="311"/>
                    </a:lnTo>
                    <a:lnTo>
                      <a:pt x="334" y="305"/>
                    </a:lnTo>
                    <a:lnTo>
                      <a:pt x="336" y="299"/>
                    </a:lnTo>
                    <a:lnTo>
                      <a:pt x="338" y="296"/>
                    </a:lnTo>
                    <a:lnTo>
                      <a:pt x="340" y="292"/>
                    </a:lnTo>
                    <a:lnTo>
                      <a:pt x="342" y="288"/>
                    </a:lnTo>
                    <a:lnTo>
                      <a:pt x="343" y="284"/>
                    </a:lnTo>
                    <a:lnTo>
                      <a:pt x="345" y="280"/>
                    </a:lnTo>
                    <a:lnTo>
                      <a:pt x="347" y="276"/>
                    </a:lnTo>
                    <a:lnTo>
                      <a:pt x="349" y="275"/>
                    </a:lnTo>
                    <a:lnTo>
                      <a:pt x="349" y="271"/>
                    </a:lnTo>
                    <a:lnTo>
                      <a:pt x="351" y="269"/>
                    </a:lnTo>
                    <a:lnTo>
                      <a:pt x="353" y="267"/>
                    </a:lnTo>
                    <a:lnTo>
                      <a:pt x="355" y="265"/>
                    </a:lnTo>
                    <a:lnTo>
                      <a:pt x="355" y="263"/>
                    </a:lnTo>
                    <a:lnTo>
                      <a:pt x="357" y="261"/>
                    </a:lnTo>
                    <a:lnTo>
                      <a:pt x="359" y="259"/>
                    </a:lnTo>
                    <a:lnTo>
                      <a:pt x="361" y="257"/>
                    </a:lnTo>
                    <a:lnTo>
                      <a:pt x="363" y="255"/>
                    </a:lnTo>
                    <a:lnTo>
                      <a:pt x="365" y="255"/>
                    </a:lnTo>
                    <a:lnTo>
                      <a:pt x="365" y="253"/>
                    </a:lnTo>
                    <a:lnTo>
                      <a:pt x="366" y="253"/>
                    </a:lnTo>
                    <a:lnTo>
                      <a:pt x="368" y="253"/>
                    </a:lnTo>
                    <a:lnTo>
                      <a:pt x="370" y="253"/>
                    </a:lnTo>
                    <a:lnTo>
                      <a:pt x="372" y="253"/>
                    </a:lnTo>
                    <a:lnTo>
                      <a:pt x="374" y="253"/>
                    </a:lnTo>
                    <a:lnTo>
                      <a:pt x="376" y="255"/>
                    </a:lnTo>
                    <a:lnTo>
                      <a:pt x="376" y="257"/>
                    </a:lnTo>
                    <a:lnTo>
                      <a:pt x="376" y="259"/>
                    </a:lnTo>
                    <a:lnTo>
                      <a:pt x="376" y="261"/>
                    </a:lnTo>
                    <a:lnTo>
                      <a:pt x="376" y="263"/>
                    </a:lnTo>
                    <a:lnTo>
                      <a:pt x="376" y="265"/>
                    </a:lnTo>
                    <a:lnTo>
                      <a:pt x="376" y="267"/>
                    </a:lnTo>
                    <a:lnTo>
                      <a:pt x="376" y="269"/>
                    </a:lnTo>
                    <a:lnTo>
                      <a:pt x="376" y="271"/>
                    </a:lnTo>
                    <a:lnTo>
                      <a:pt x="376" y="273"/>
                    </a:lnTo>
                    <a:lnTo>
                      <a:pt x="376" y="275"/>
                    </a:lnTo>
                    <a:lnTo>
                      <a:pt x="376" y="276"/>
                    </a:lnTo>
                    <a:lnTo>
                      <a:pt x="376" y="278"/>
                    </a:lnTo>
                    <a:lnTo>
                      <a:pt x="376" y="280"/>
                    </a:lnTo>
                    <a:lnTo>
                      <a:pt x="376" y="282"/>
                    </a:lnTo>
                    <a:lnTo>
                      <a:pt x="378" y="284"/>
                    </a:lnTo>
                    <a:lnTo>
                      <a:pt x="378" y="286"/>
                    </a:lnTo>
                    <a:lnTo>
                      <a:pt x="378" y="288"/>
                    </a:lnTo>
                    <a:lnTo>
                      <a:pt x="378" y="290"/>
                    </a:lnTo>
                    <a:lnTo>
                      <a:pt x="380" y="292"/>
                    </a:lnTo>
                    <a:lnTo>
                      <a:pt x="380" y="294"/>
                    </a:lnTo>
                    <a:lnTo>
                      <a:pt x="382" y="296"/>
                    </a:lnTo>
                    <a:lnTo>
                      <a:pt x="382" y="298"/>
                    </a:lnTo>
                    <a:lnTo>
                      <a:pt x="384" y="299"/>
                    </a:lnTo>
                    <a:lnTo>
                      <a:pt x="384" y="301"/>
                    </a:lnTo>
                    <a:lnTo>
                      <a:pt x="386" y="303"/>
                    </a:lnTo>
                    <a:lnTo>
                      <a:pt x="388" y="305"/>
                    </a:lnTo>
                    <a:lnTo>
                      <a:pt x="390" y="305"/>
                    </a:lnTo>
                    <a:lnTo>
                      <a:pt x="390" y="307"/>
                    </a:lnTo>
                    <a:lnTo>
                      <a:pt x="391" y="307"/>
                    </a:lnTo>
                    <a:lnTo>
                      <a:pt x="391" y="305"/>
                    </a:lnTo>
                    <a:lnTo>
                      <a:pt x="393" y="305"/>
                    </a:lnTo>
                    <a:lnTo>
                      <a:pt x="395" y="303"/>
                    </a:lnTo>
                    <a:lnTo>
                      <a:pt x="397" y="301"/>
                    </a:lnTo>
                    <a:lnTo>
                      <a:pt x="399" y="299"/>
                    </a:lnTo>
                    <a:lnTo>
                      <a:pt x="399" y="298"/>
                    </a:lnTo>
                    <a:lnTo>
                      <a:pt x="401" y="296"/>
                    </a:lnTo>
                    <a:lnTo>
                      <a:pt x="401" y="294"/>
                    </a:lnTo>
                    <a:lnTo>
                      <a:pt x="403" y="294"/>
                    </a:lnTo>
                    <a:lnTo>
                      <a:pt x="403" y="292"/>
                    </a:lnTo>
                    <a:lnTo>
                      <a:pt x="405" y="290"/>
                    </a:lnTo>
                    <a:lnTo>
                      <a:pt x="407" y="288"/>
                    </a:lnTo>
                    <a:lnTo>
                      <a:pt x="407" y="286"/>
                    </a:lnTo>
                    <a:lnTo>
                      <a:pt x="409" y="286"/>
                    </a:lnTo>
                    <a:lnTo>
                      <a:pt x="411" y="284"/>
                    </a:lnTo>
                    <a:lnTo>
                      <a:pt x="411" y="282"/>
                    </a:lnTo>
                    <a:lnTo>
                      <a:pt x="413" y="282"/>
                    </a:lnTo>
                    <a:lnTo>
                      <a:pt x="414" y="280"/>
                    </a:lnTo>
                    <a:lnTo>
                      <a:pt x="416" y="280"/>
                    </a:lnTo>
                    <a:lnTo>
                      <a:pt x="418" y="280"/>
                    </a:lnTo>
                    <a:lnTo>
                      <a:pt x="420" y="280"/>
                    </a:lnTo>
                    <a:lnTo>
                      <a:pt x="422" y="278"/>
                    </a:lnTo>
                    <a:lnTo>
                      <a:pt x="424" y="278"/>
                    </a:lnTo>
                    <a:lnTo>
                      <a:pt x="424" y="280"/>
                    </a:lnTo>
                    <a:lnTo>
                      <a:pt x="424" y="282"/>
                    </a:lnTo>
                    <a:lnTo>
                      <a:pt x="424" y="284"/>
                    </a:lnTo>
                    <a:lnTo>
                      <a:pt x="424" y="286"/>
                    </a:lnTo>
                    <a:lnTo>
                      <a:pt x="424" y="288"/>
                    </a:lnTo>
                    <a:lnTo>
                      <a:pt x="424" y="290"/>
                    </a:lnTo>
                    <a:lnTo>
                      <a:pt x="424" y="292"/>
                    </a:lnTo>
                    <a:lnTo>
                      <a:pt x="424" y="294"/>
                    </a:lnTo>
                    <a:lnTo>
                      <a:pt x="422" y="296"/>
                    </a:lnTo>
                    <a:lnTo>
                      <a:pt x="422" y="298"/>
                    </a:lnTo>
                    <a:lnTo>
                      <a:pt x="422" y="299"/>
                    </a:lnTo>
                    <a:lnTo>
                      <a:pt x="422" y="303"/>
                    </a:lnTo>
                    <a:lnTo>
                      <a:pt x="422" y="305"/>
                    </a:lnTo>
                    <a:lnTo>
                      <a:pt x="420" y="307"/>
                    </a:lnTo>
                    <a:lnTo>
                      <a:pt x="420" y="309"/>
                    </a:lnTo>
                    <a:lnTo>
                      <a:pt x="420" y="313"/>
                    </a:lnTo>
                    <a:lnTo>
                      <a:pt x="420" y="315"/>
                    </a:lnTo>
                    <a:lnTo>
                      <a:pt x="420" y="317"/>
                    </a:lnTo>
                    <a:lnTo>
                      <a:pt x="420" y="321"/>
                    </a:lnTo>
                    <a:lnTo>
                      <a:pt x="418" y="323"/>
                    </a:lnTo>
                    <a:lnTo>
                      <a:pt x="418" y="326"/>
                    </a:lnTo>
                    <a:lnTo>
                      <a:pt x="418" y="328"/>
                    </a:lnTo>
                    <a:lnTo>
                      <a:pt x="420" y="332"/>
                    </a:lnTo>
                    <a:lnTo>
                      <a:pt x="420" y="334"/>
                    </a:lnTo>
                    <a:lnTo>
                      <a:pt x="420" y="336"/>
                    </a:lnTo>
                    <a:lnTo>
                      <a:pt x="420" y="340"/>
                    </a:lnTo>
                    <a:lnTo>
                      <a:pt x="420" y="342"/>
                    </a:lnTo>
                    <a:lnTo>
                      <a:pt x="420" y="346"/>
                    </a:lnTo>
                    <a:lnTo>
                      <a:pt x="420" y="347"/>
                    </a:lnTo>
                    <a:lnTo>
                      <a:pt x="422" y="351"/>
                    </a:lnTo>
                    <a:lnTo>
                      <a:pt x="422" y="355"/>
                    </a:lnTo>
                    <a:lnTo>
                      <a:pt x="422" y="357"/>
                    </a:lnTo>
                    <a:lnTo>
                      <a:pt x="422" y="361"/>
                    </a:lnTo>
                    <a:lnTo>
                      <a:pt x="424" y="363"/>
                    </a:lnTo>
                    <a:lnTo>
                      <a:pt x="424" y="367"/>
                    </a:lnTo>
                    <a:lnTo>
                      <a:pt x="424" y="369"/>
                    </a:lnTo>
                    <a:lnTo>
                      <a:pt x="426" y="372"/>
                    </a:lnTo>
                    <a:lnTo>
                      <a:pt x="426" y="376"/>
                    </a:lnTo>
                    <a:lnTo>
                      <a:pt x="426" y="378"/>
                    </a:lnTo>
                    <a:lnTo>
                      <a:pt x="428" y="382"/>
                    </a:lnTo>
                    <a:lnTo>
                      <a:pt x="428" y="384"/>
                    </a:lnTo>
                    <a:lnTo>
                      <a:pt x="430" y="388"/>
                    </a:lnTo>
                    <a:lnTo>
                      <a:pt x="430" y="390"/>
                    </a:lnTo>
                    <a:lnTo>
                      <a:pt x="432" y="394"/>
                    </a:lnTo>
                    <a:lnTo>
                      <a:pt x="434" y="395"/>
                    </a:lnTo>
                    <a:lnTo>
                      <a:pt x="434" y="399"/>
                    </a:lnTo>
                    <a:lnTo>
                      <a:pt x="436" y="401"/>
                    </a:lnTo>
                    <a:lnTo>
                      <a:pt x="437" y="403"/>
                    </a:lnTo>
                    <a:lnTo>
                      <a:pt x="437" y="405"/>
                    </a:lnTo>
                    <a:lnTo>
                      <a:pt x="439" y="409"/>
                    </a:lnTo>
                    <a:lnTo>
                      <a:pt x="441" y="411"/>
                    </a:lnTo>
                    <a:lnTo>
                      <a:pt x="443" y="413"/>
                    </a:lnTo>
                    <a:lnTo>
                      <a:pt x="445" y="415"/>
                    </a:lnTo>
                    <a:lnTo>
                      <a:pt x="447" y="417"/>
                    </a:lnTo>
                    <a:lnTo>
                      <a:pt x="449" y="419"/>
                    </a:lnTo>
                    <a:lnTo>
                      <a:pt x="451" y="420"/>
                    </a:lnTo>
                    <a:lnTo>
                      <a:pt x="453" y="420"/>
                    </a:lnTo>
                    <a:lnTo>
                      <a:pt x="455" y="422"/>
                    </a:lnTo>
                    <a:lnTo>
                      <a:pt x="457" y="422"/>
                    </a:lnTo>
                    <a:lnTo>
                      <a:pt x="459" y="422"/>
                    </a:lnTo>
                    <a:lnTo>
                      <a:pt x="461" y="420"/>
                    </a:lnTo>
                    <a:lnTo>
                      <a:pt x="462" y="419"/>
                    </a:lnTo>
                    <a:lnTo>
                      <a:pt x="464" y="419"/>
                    </a:lnTo>
                    <a:lnTo>
                      <a:pt x="464" y="415"/>
                    </a:lnTo>
                    <a:lnTo>
                      <a:pt x="466" y="413"/>
                    </a:lnTo>
                    <a:lnTo>
                      <a:pt x="468" y="411"/>
                    </a:lnTo>
                    <a:lnTo>
                      <a:pt x="470" y="409"/>
                    </a:lnTo>
                    <a:lnTo>
                      <a:pt x="470" y="405"/>
                    </a:lnTo>
                    <a:lnTo>
                      <a:pt x="472" y="401"/>
                    </a:lnTo>
                    <a:lnTo>
                      <a:pt x="472" y="399"/>
                    </a:lnTo>
                    <a:lnTo>
                      <a:pt x="474" y="395"/>
                    </a:lnTo>
                    <a:lnTo>
                      <a:pt x="476" y="394"/>
                    </a:lnTo>
                    <a:lnTo>
                      <a:pt x="476" y="390"/>
                    </a:lnTo>
                    <a:lnTo>
                      <a:pt x="478" y="386"/>
                    </a:lnTo>
                    <a:lnTo>
                      <a:pt x="478" y="384"/>
                    </a:lnTo>
                    <a:lnTo>
                      <a:pt x="480" y="380"/>
                    </a:lnTo>
                    <a:lnTo>
                      <a:pt x="480" y="378"/>
                    </a:lnTo>
                    <a:lnTo>
                      <a:pt x="482" y="376"/>
                    </a:lnTo>
                    <a:lnTo>
                      <a:pt x="482" y="374"/>
                    </a:lnTo>
                    <a:lnTo>
                      <a:pt x="484" y="372"/>
                    </a:lnTo>
                    <a:lnTo>
                      <a:pt x="484" y="371"/>
                    </a:lnTo>
                    <a:lnTo>
                      <a:pt x="485" y="371"/>
                    </a:lnTo>
                    <a:lnTo>
                      <a:pt x="487" y="371"/>
                    </a:lnTo>
                    <a:lnTo>
                      <a:pt x="489" y="371"/>
                    </a:lnTo>
                    <a:lnTo>
                      <a:pt x="489" y="372"/>
                    </a:lnTo>
                    <a:lnTo>
                      <a:pt x="491" y="374"/>
                    </a:lnTo>
                    <a:lnTo>
                      <a:pt x="491" y="376"/>
                    </a:lnTo>
                    <a:lnTo>
                      <a:pt x="493" y="378"/>
                    </a:lnTo>
                    <a:lnTo>
                      <a:pt x="495" y="380"/>
                    </a:lnTo>
                    <a:lnTo>
                      <a:pt x="497" y="382"/>
                    </a:lnTo>
                    <a:lnTo>
                      <a:pt x="497" y="384"/>
                    </a:lnTo>
                    <a:lnTo>
                      <a:pt x="499" y="386"/>
                    </a:lnTo>
                    <a:lnTo>
                      <a:pt x="501" y="386"/>
                    </a:lnTo>
                    <a:lnTo>
                      <a:pt x="503" y="386"/>
                    </a:lnTo>
                    <a:lnTo>
                      <a:pt x="505" y="386"/>
                    </a:lnTo>
                    <a:lnTo>
                      <a:pt x="507" y="386"/>
                    </a:lnTo>
                    <a:lnTo>
                      <a:pt x="508" y="386"/>
                    </a:lnTo>
                    <a:lnTo>
                      <a:pt x="510" y="386"/>
                    </a:lnTo>
                    <a:lnTo>
                      <a:pt x="512" y="384"/>
                    </a:lnTo>
                    <a:lnTo>
                      <a:pt x="514" y="382"/>
                    </a:lnTo>
                    <a:lnTo>
                      <a:pt x="516" y="382"/>
                    </a:lnTo>
                    <a:lnTo>
                      <a:pt x="518" y="380"/>
                    </a:lnTo>
                    <a:lnTo>
                      <a:pt x="520" y="378"/>
                    </a:lnTo>
                    <a:lnTo>
                      <a:pt x="520" y="376"/>
                    </a:lnTo>
                    <a:lnTo>
                      <a:pt x="522" y="372"/>
                    </a:lnTo>
                    <a:lnTo>
                      <a:pt x="524" y="371"/>
                    </a:lnTo>
                    <a:lnTo>
                      <a:pt x="526" y="369"/>
                    </a:lnTo>
                    <a:lnTo>
                      <a:pt x="528" y="365"/>
                    </a:lnTo>
                    <a:lnTo>
                      <a:pt x="530" y="363"/>
                    </a:lnTo>
                    <a:lnTo>
                      <a:pt x="532" y="359"/>
                    </a:lnTo>
                    <a:lnTo>
                      <a:pt x="533" y="355"/>
                    </a:lnTo>
                    <a:lnTo>
                      <a:pt x="535" y="353"/>
                    </a:lnTo>
                    <a:lnTo>
                      <a:pt x="535" y="349"/>
                    </a:lnTo>
                    <a:lnTo>
                      <a:pt x="537" y="346"/>
                    </a:lnTo>
                    <a:lnTo>
                      <a:pt x="539" y="342"/>
                    </a:lnTo>
                    <a:lnTo>
                      <a:pt x="541" y="338"/>
                    </a:lnTo>
                    <a:lnTo>
                      <a:pt x="541" y="334"/>
                    </a:lnTo>
                    <a:lnTo>
                      <a:pt x="543" y="332"/>
                    </a:lnTo>
                    <a:lnTo>
                      <a:pt x="543" y="328"/>
                    </a:lnTo>
                    <a:lnTo>
                      <a:pt x="545" y="324"/>
                    </a:lnTo>
                    <a:lnTo>
                      <a:pt x="545" y="321"/>
                    </a:lnTo>
                    <a:lnTo>
                      <a:pt x="547" y="319"/>
                    </a:lnTo>
                    <a:lnTo>
                      <a:pt x="547" y="317"/>
                    </a:lnTo>
                    <a:lnTo>
                      <a:pt x="549" y="315"/>
                    </a:lnTo>
                    <a:lnTo>
                      <a:pt x="549" y="313"/>
                    </a:lnTo>
                    <a:lnTo>
                      <a:pt x="551" y="311"/>
                    </a:lnTo>
                    <a:lnTo>
                      <a:pt x="551" y="309"/>
                    </a:lnTo>
                    <a:lnTo>
                      <a:pt x="553" y="309"/>
                    </a:lnTo>
                    <a:lnTo>
                      <a:pt x="555" y="307"/>
                    </a:lnTo>
                    <a:lnTo>
                      <a:pt x="556" y="307"/>
                    </a:lnTo>
                    <a:lnTo>
                      <a:pt x="558" y="309"/>
                    </a:lnTo>
                    <a:lnTo>
                      <a:pt x="560" y="311"/>
                    </a:lnTo>
                    <a:lnTo>
                      <a:pt x="562" y="311"/>
                    </a:lnTo>
                    <a:lnTo>
                      <a:pt x="562" y="313"/>
                    </a:lnTo>
                    <a:lnTo>
                      <a:pt x="564" y="315"/>
                    </a:lnTo>
                    <a:lnTo>
                      <a:pt x="566" y="317"/>
                    </a:lnTo>
                    <a:lnTo>
                      <a:pt x="566" y="319"/>
                    </a:lnTo>
                    <a:lnTo>
                      <a:pt x="568" y="321"/>
                    </a:lnTo>
                    <a:lnTo>
                      <a:pt x="568" y="324"/>
                    </a:lnTo>
                    <a:lnTo>
                      <a:pt x="570" y="326"/>
                    </a:lnTo>
                    <a:lnTo>
                      <a:pt x="570" y="328"/>
                    </a:lnTo>
                    <a:lnTo>
                      <a:pt x="570" y="330"/>
                    </a:lnTo>
                    <a:lnTo>
                      <a:pt x="572" y="334"/>
                    </a:lnTo>
                    <a:lnTo>
                      <a:pt x="572" y="336"/>
                    </a:lnTo>
                    <a:lnTo>
                      <a:pt x="574" y="338"/>
                    </a:lnTo>
                    <a:lnTo>
                      <a:pt x="574" y="342"/>
                    </a:lnTo>
                    <a:lnTo>
                      <a:pt x="576" y="344"/>
                    </a:lnTo>
                    <a:lnTo>
                      <a:pt x="576" y="347"/>
                    </a:lnTo>
                    <a:lnTo>
                      <a:pt x="578" y="349"/>
                    </a:lnTo>
                    <a:lnTo>
                      <a:pt x="579" y="353"/>
                    </a:lnTo>
                    <a:lnTo>
                      <a:pt x="579" y="357"/>
                    </a:lnTo>
                    <a:lnTo>
                      <a:pt x="581" y="361"/>
                    </a:lnTo>
                    <a:lnTo>
                      <a:pt x="585" y="365"/>
                    </a:lnTo>
                    <a:lnTo>
                      <a:pt x="587" y="369"/>
                    </a:lnTo>
                    <a:lnTo>
                      <a:pt x="589" y="372"/>
                    </a:lnTo>
                    <a:lnTo>
                      <a:pt x="591" y="378"/>
                    </a:lnTo>
                    <a:lnTo>
                      <a:pt x="595" y="382"/>
                    </a:lnTo>
                    <a:lnTo>
                      <a:pt x="597" y="386"/>
                    </a:lnTo>
                    <a:lnTo>
                      <a:pt x="601" y="392"/>
                    </a:lnTo>
                    <a:lnTo>
                      <a:pt x="603" y="395"/>
                    </a:lnTo>
                    <a:lnTo>
                      <a:pt x="606" y="399"/>
                    </a:lnTo>
                    <a:lnTo>
                      <a:pt x="608" y="405"/>
                    </a:lnTo>
                    <a:lnTo>
                      <a:pt x="612" y="409"/>
                    </a:lnTo>
                    <a:lnTo>
                      <a:pt x="614" y="415"/>
                    </a:lnTo>
                    <a:lnTo>
                      <a:pt x="618" y="419"/>
                    </a:lnTo>
                    <a:lnTo>
                      <a:pt x="620" y="424"/>
                    </a:lnTo>
                    <a:lnTo>
                      <a:pt x="624" y="428"/>
                    </a:lnTo>
                    <a:lnTo>
                      <a:pt x="626" y="432"/>
                    </a:lnTo>
                    <a:lnTo>
                      <a:pt x="627" y="438"/>
                    </a:lnTo>
                    <a:lnTo>
                      <a:pt x="631" y="442"/>
                    </a:lnTo>
                    <a:lnTo>
                      <a:pt x="633" y="445"/>
                    </a:lnTo>
                    <a:lnTo>
                      <a:pt x="635" y="449"/>
                    </a:lnTo>
                    <a:lnTo>
                      <a:pt x="637" y="453"/>
                    </a:lnTo>
                    <a:lnTo>
                      <a:pt x="639" y="457"/>
                    </a:lnTo>
                    <a:lnTo>
                      <a:pt x="641" y="461"/>
                    </a:lnTo>
                    <a:lnTo>
                      <a:pt x="643" y="465"/>
                    </a:lnTo>
                    <a:lnTo>
                      <a:pt x="645" y="468"/>
                    </a:lnTo>
                    <a:lnTo>
                      <a:pt x="645" y="470"/>
                    </a:lnTo>
                    <a:lnTo>
                      <a:pt x="647" y="474"/>
                    </a:lnTo>
                    <a:lnTo>
                      <a:pt x="647" y="476"/>
                    </a:lnTo>
                    <a:lnTo>
                      <a:pt x="649" y="478"/>
                    </a:lnTo>
                    <a:lnTo>
                      <a:pt x="650" y="480"/>
                    </a:lnTo>
                    <a:lnTo>
                      <a:pt x="652" y="480"/>
                    </a:lnTo>
                    <a:lnTo>
                      <a:pt x="652" y="482"/>
                    </a:lnTo>
                    <a:lnTo>
                      <a:pt x="654" y="482"/>
                    </a:lnTo>
                    <a:lnTo>
                      <a:pt x="656" y="482"/>
                    </a:lnTo>
                    <a:lnTo>
                      <a:pt x="658" y="482"/>
                    </a:lnTo>
                    <a:lnTo>
                      <a:pt x="660" y="482"/>
                    </a:lnTo>
                    <a:lnTo>
                      <a:pt x="662" y="480"/>
                    </a:lnTo>
                    <a:lnTo>
                      <a:pt x="664" y="478"/>
                    </a:lnTo>
                    <a:lnTo>
                      <a:pt x="666" y="478"/>
                    </a:lnTo>
                    <a:lnTo>
                      <a:pt x="666" y="476"/>
                    </a:lnTo>
                    <a:lnTo>
                      <a:pt x="668" y="474"/>
                    </a:lnTo>
                    <a:lnTo>
                      <a:pt x="670" y="472"/>
                    </a:lnTo>
                    <a:lnTo>
                      <a:pt x="672" y="470"/>
                    </a:lnTo>
                    <a:lnTo>
                      <a:pt x="672" y="467"/>
                    </a:lnTo>
                    <a:lnTo>
                      <a:pt x="674" y="465"/>
                    </a:lnTo>
                    <a:lnTo>
                      <a:pt x="674" y="461"/>
                    </a:lnTo>
                    <a:lnTo>
                      <a:pt x="675" y="459"/>
                    </a:lnTo>
                    <a:lnTo>
                      <a:pt x="675" y="455"/>
                    </a:lnTo>
                    <a:lnTo>
                      <a:pt x="677" y="451"/>
                    </a:lnTo>
                    <a:lnTo>
                      <a:pt x="677" y="449"/>
                    </a:lnTo>
                    <a:lnTo>
                      <a:pt x="677" y="445"/>
                    </a:lnTo>
                    <a:lnTo>
                      <a:pt x="677" y="442"/>
                    </a:lnTo>
                    <a:lnTo>
                      <a:pt x="677" y="438"/>
                    </a:lnTo>
                    <a:lnTo>
                      <a:pt x="677" y="434"/>
                    </a:lnTo>
                    <a:lnTo>
                      <a:pt x="677" y="430"/>
                    </a:lnTo>
                    <a:lnTo>
                      <a:pt x="677" y="426"/>
                    </a:lnTo>
                    <a:lnTo>
                      <a:pt x="677" y="422"/>
                    </a:lnTo>
                    <a:lnTo>
                      <a:pt x="677" y="420"/>
                    </a:lnTo>
                    <a:lnTo>
                      <a:pt x="675" y="419"/>
                    </a:lnTo>
                    <a:lnTo>
                      <a:pt x="675" y="415"/>
                    </a:lnTo>
                    <a:lnTo>
                      <a:pt x="675" y="413"/>
                    </a:lnTo>
                    <a:lnTo>
                      <a:pt x="675" y="411"/>
                    </a:lnTo>
                    <a:lnTo>
                      <a:pt x="674" y="409"/>
                    </a:lnTo>
                    <a:lnTo>
                      <a:pt x="674" y="407"/>
                    </a:lnTo>
                    <a:lnTo>
                      <a:pt x="674" y="405"/>
                    </a:lnTo>
                    <a:lnTo>
                      <a:pt x="674" y="403"/>
                    </a:lnTo>
                    <a:lnTo>
                      <a:pt x="674" y="401"/>
                    </a:lnTo>
                    <a:lnTo>
                      <a:pt x="672" y="399"/>
                    </a:lnTo>
                    <a:lnTo>
                      <a:pt x="672" y="397"/>
                    </a:lnTo>
                    <a:lnTo>
                      <a:pt x="672" y="395"/>
                    </a:lnTo>
                    <a:lnTo>
                      <a:pt x="672" y="394"/>
                    </a:lnTo>
                    <a:lnTo>
                      <a:pt x="672" y="392"/>
                    </a:lnTo>
                    <a:lnTo>
                      <a:pt x="672" y="390"/>
                    </a:lnTo>
                    <a:lnTo>
                      <a:pt x="670" y="390"/>
                    </a:lnTo>
                    <a:lnTo>
                      <a:pt x="670" y="388"/>
                    </a:lnTo>
                    <a:lnTo>
                      <a:pt x="670" y="386"/>
                    </a:lnTo>
                    <a:lnTo>
                      <a:pt x="670" y="384"/>
                    </a:lnTo>
                    <a:lnTo>
                      <a:pt x="670" y="382"/>
                    </a:lnTo>
                    <a:lnTo>
                      <a:pt x="670" y="380"/>
                    </a:lnTo>
                    <a:lnTo>
                      <a:pt x="668" y="378"/>
                    </a:lnTo>
                    <a:lnTo>
                      <a:pt x="668" y="376"/>
                    </a:lnTo>
                    <a:lnTo>
                      <a:pt x="668" y="372"/>
                    </a:lnTo>
                    <a:lnTo>
                      <a:pt x="668" y="371"/>
                    </a:lnTo>
                    <a:lnTo>
                      <a:pt x="666" y="369"/>
                    </a:lnTo>
                    <a:lnTo>
                      <a:pt x="666" y="365"/>
                    </a:lnTo>
                    <a:lnTo>
                      <a:pt x="666" y="363"/>
                    </a:lnTo>
                    <a:lnTo>
                      <a:pt x="666" y="361"/>
                    </a:lnTo>
                    <a:lnTo>
                      <a:pt x="664" y="357"/>
                    </a:lnTo>
                    <a:lnTo>
                      <a:pt x="664" y="353"/>
                    </a:lnTo>
                    <a:lnTo>
                      <a:pt x="664" y="351"/>
                    </a:lnTo>
                    <a:lnTo>
                      <a:pt x="664" y="349"/>
                    </a:lnTo>
                    <a:lnTo>
                      <a:pt x="664" y="347"/>
                    </a:lnTo>
                    <a:lnTo>
                      <a:pt x="664" y="346"/>
                    </a:lnTo>
                    <a:lnTo>
                      <a:pt x="666" y="344"/>
                    </a:lnTo>
                    <a:lnTo>
                      <a:pt x="666" y="342"/>
                    </a:lnTo>
                    <a:lnTo>
                      <a:pt x="666" y="340"/>
                    </a:lnTo>
                    <a:lnTo>
                      <a:pt x="668" y="340"/>
                    </a:lnTo>
                    <a:lnTo>
                      <a:pt x="668" y="342"/>
                    </a:lnTo>
                    <a:lnTo>
                      <a:pt x="670" y="342"/>
                    </a:lnTo>
                    <a:lnTo>
                      <a:pt x="670" y="344"/>
                    </a:lnTo>
                    <a:lnTo>
                      <a:pt x="672" y="346"/>
                    </a:lnTo>
                    <a:lnTo>
                      <a:pt x="672" y="347"/>
                    </a:lnTo>
                    <a:lnTo>
                      <a:pt x="672" y="349"/>
                    </a:lnTo>
                    <a:lnTo>
                      <a:pt x="674" y="353"/>
                    </a:lnTo>
                    <a:lnTo>
                      <a:pt x="674" y="355"/>
                    </a:lnTo>
                    <a:lnTo>
                      <a:pt x="675" y="359"/>
                    </a:lnTo>
                    <a:lnTo>
                      <a:pt x="675" y="363"/>
                    </a:lnTo>
                    <a:lnTo>
                      <a:pt x="677" y="367"/>
                    </a:lnTo>
                    <a:lnTo>
                      <a:pt x="677" y="371"/>
                    </a:lnTo>
                    <a:lnTo>
                      <a:pt x="679" y="376"/>
                    </a:lnTo>
                    <a:lnTo>
                      <a:pt x="679" y="382"/>
                    </a:lnTo>
                    <a:lnTo>
                      <a:pt x="681" y="388"/>
                    </a:lnTo>
                    <a:lnTo>
                      <a:pt x="683" y="394"/>
                    </a:lnTo>
                    <a:lnTo>
                      <a:pt x="685" y="399"/>
                    </a:lnTo>
                    <a:lnTo>
                      <a:pt x="685" y="405"/>
                    </a:lnTo>
                    <a:lnTo>
                      <a:pt x="687" y="413"/>
                    </a:lnTo>
                    <a:lnTo>
                      <a:pt x="689" y="419"/>
                    </a:lnTo>
                    <a:lnTo>
                      <a:pt x="691" y="426"/>
                    </a:lnTo>
                    <a:lnTo>
                      <a:pt x="693" y="432"/>
                    </a:lnTo>
                    <a:lnTo>
                      <a:pt x="697" y="440"/>
                    </a:lnTo>
                    <a:lnTo>
                      <a:pt x="698" y="447"/>
                    </a:lnTo>
                    <a:lnTo>
                      <a:pt x="700" y="455"/>
                    </a:lnTo>
                    <a:lnTo>
                      <a:pt x="704" y="461"/>
                    </a:lnTo>
                    <a:lnTo>
                      <a:pt x="706" y="468"/>
                    </a:lnTo>
                    <a:lnTo>
                      <a:pt x="710" y="476"/>
                    </a:lnTo>
                    <a:lnTo>
                      <a:pt x="712" y="484"/>
                    </a:lnTo>
                    <a:lnTo>
                      <a:pt x="716" y="491"/>
                    </a:lnTo>
                    <a:lnTo>
                      <a:pt x="720" y="497"/>
                    </a:lnTo>
                    <a:lnTo>
                      <a:pt x="723" y="505"/>
                    </a:lnTo>
                    <a:lnTo>
                      <a:pt x="727" y="513"/>
                    </a:lnTo>
                    <a:lnTo>
                      <a:pt x="731" y="518"/>
                    </a:lnTo>
                    <a:lnTo>
                      <a:pt x="737" y="524"/>
                    </a:lnTo>
                    <a:lnTo>
                      <a:pt x="741" y="532"/>
                    </a:lnTo>
                    <a:lnTo>
                      <a:pt x="746" y="538"/>
                    </a:lnTo>
                    <a:lnTo>
                      <a:pt x="750" y="543"/>
                    </a:lnTo>
                    <a:lnTo>
                      <a:pt x="756" y="549"/>
                    </a:lnTo>
                    <a:lnTo>
                      <a:pt x="758" y="551"/>
                    </a:lnTo>
                    <a:lnTo>
                      <a:pt x="760" y="551"/>
                    </a:lnTo>
                    <a:lnTo>
                      <a:pt x="760" y="553"/>
                    </a:lnTo>
                    <a:lnTo>
                      <a:pt x="762" y="553"/>
                    </a:lnTo>
                    <a:lnTo>
                      <a:pt x="762" y="555"/>
                    </a:lnTo>
                    <a:lnTo>
                      <a:pt x="764" y="555"/>
                    </a:lnTo>
                    <a:lnTo>
                      <a:pt x="766" y="557"/>
                    </a:lnTo>
                    <a:lnTo>
                      <a:pt x="768" y="557"/>
                    </a:lnTo>
                    <a:lnTo>
                      <a:pt x="769" y="559"/>
                    </a:lnTo>
                    <a:lnTo>
                      <a:pt x="771" y="559"/>
                    </a:lnTo>
                    <a:lnTo>
                      <a:pt x="773" y="559"/>
                    </a:lnTo>
                    <a:lnTo>
                      <a:pt x="775" y="559"/>
                    </a:lnTo>
                    <a:lnTo>
                      <a:pt x="777" y="559"/>
                    </a:lnTo>
                    <a:lnTo>
                      <a:pt x="779" y="557"/>
                    </a:lnTo>
                    <a:lnTo>
                      <a:pt x="781" y="557"/>
                    </a:lnTo>
                    <a:lnTo>
                      <a:pt x="783" y="555"/>
                    </a:lnTo>
                    <a:lnTo>
                      <a:pt x="783" y="553"/>
                    </a:lnTo>
                    <a:lnTo>
                      <a:pt x="785" y="551"/>
                    </a:lnTo>
                    <a:lnTo>
                      <a:pt x="785" y="549"/>
                    </a:lnTo>
                    <a:lnTo>
                      <a:pt x="787" y="545"/>
                    </a:lnTo>
                    <a:lnTo>
                      <a:pt x="787" y="543"/>
                    </a:lnTo>
                    <a:lnTo>
                      <a:pt x="787" y="539"/>
                    </a:lnTo>
                    <a:lnTo>
                      <a:pt x="789" y="534"/>
                    </a:lnTo>
                    <a:lnTo>
                      <a:pt x="789" y="530"/>
                    </a:lnTo>
                    <a:lnTo>
                      <a:pt x="789" y="524"/>
                    </a:lnTo>
                    <a:lnTo>
                      <a:pt x="789" y="518"/>
                    </a:lnTo>
                    <a:lnTo>
                      <a:pt x="789" y="513"/>
                    </a:lnTo>
                    <a:lnTo>
                      <a:pt x="787" y="507"/>
                    </a:lnTo>
                    <a:lnTo>
                      <a:pt x="787" y="501"/>
                    </a:lnTo>
                    <a:lnTo>
                      <a:pt x="785" y="493"/>
                    </a:lnTo>
                    <a:lnTo>
                      <a:pt x="785" y="486"/>
                    </a:lnTo>
                    <a:lnTo>
                      <a:pt x="783" y="480"/>
                    </a:lnTo>
                    <a:lnTo>
                      <a:pt x="781" y="472"/>
                    </a:lnTo>
                    <a:lnTo>
                      <a:pt x="779" y="465"/>
                    </a:lnTo>
                    <a:lnTo>
                      <a:pt x="777" y="457"/>
                    </a:lnTo>
                    <a:lnTo>
                      <a:pt x="775" y="449"/>
                    </a:lnTo>
                    <a:lnTo>
                      <a:pt x="773" y="442"/>
                    </a:lnTo>
                    <a:lnTo>
                      <a:pt x="771" y="434"/>
                    </a:lnTo>
                    <a:lnTo>
                      <a:pt x="769" y="426"/>
                    </a:lnTo>
                    <a:lnTo>
                      <a:pt x="768" y="419"/>
                    </a:lnTo>
                    <a:lnTo>
                      <a:pt x="764" y="409"/>
                    </a:lnTo>
                    <a:lnTo>
                      <a:pt x="762" y="401"/>
                    </a:lnTo>
                    <a:lnTo>
                      <a:pt x="760" y="394"/>
                    </a:lnTo>
                    <a:lnTo>
                      <a:pt x="756" y="388"/>
                    </a:lnTo>
                    <a:lnTo>
                      <a:pt x="754" y="380"/>
                    </a:lnTo>
                    <a:lnTo>
                      <a:pt x="752" y="372"/>
                    </a:lnTo>
                    <a:lnTo>
                      <a:pt x="748" y="365"/>
                    </a:lnTo>
                    <a:lnTo>
                      <a:pt x="746" y="359"/>
                    </a:lnTo>
                    <a:lnTo>
                      <a:pt x="744" y="351"/>
                    </a:lnTo>
                    <a:lnTo>
                      <a:pt x="741" y="346"/>
                    </a:lnTo>
                    <a:lnTo>
                      <a:pt x="739" y="340"/>
                    </a:lnTo>
                    <a:lnTo>
                      <a:pt x="737" y="334"/>
                    </a:lnTo>
                    <a:lnTo>
                      <a:pt x="735" y="328"/>
                    </a:lnTo>
                    <a:lnTo>
                      <a:pt x="733" y="324"/>
                    </a:lnTo>
                    <a:lnTo>
                      <a:pt x="729" y="321"/>
                    </a:lnTo>
                    <a:lnTo>
                      <a:pt x="727" y="315"/>
                    </a:lnTo>
                    <a:lnTo>
                      <a:pt x="725" y="313"/>
                    </a:lnTo>
                    <a:lnTo>
                      <a:pt x="723" y="307"/>
                    </a:lnTo>
                    <a:lnTo>
                      <a:pt x="720" y="301"/>
                    </a:lnTo>
                    <a:lnTo>
                      <a:pt x="716" y="296"/>
                    </a:lnTo>
                    <a:lnTo>
                      <a:pt x="714" y="292"/>
                    </a:lnTo>
                    <a:lnTo>
                      <a:pt x="710" y="288"/>
                    </a:lnTo>
                    <a:lnTo>
                      <a:pt x="708" y="282"/>
                    </a:lnTo>
                    <a:lnTo>
                      <a:pt x="706" y="278"/>
                    </a:lnTo>
                    <a:lnTo>
                      <a:pt x="704" y="276"/>
                    </a:lnTo>
                    <a:lnTo>
                      <a:pt x="702" y="273"/>
                    </a:lnTo>
                    <a:lnTo>
                      <a:pt x="700" y="269"/>
                    </a:lnTo>
                    <a:lnTo>
                      <a:pt x="698" y="267"/>
                    </a:lnTo>
                    <a:lnTo>
                      <a:pt x="698" y="265"/>
                    </a:lnTo>
                    <a:lnTo>
                      <a:pt x="698" y="263"/>
                    </a:lnTo>
                    <a:lnTo>
                      <a:pt x="697" y="261"/>
                    </a:lnTo>
                    <a:lnTo>
                      <a:pt x="697" y="259"/>
                    </a:lnTo>
                    <a:lnTo>
                      <a:pt x="697" y="257"/>
                    </a:lnTo>
                    <a:lnTo>
                      <a:pt x="698" y="257"/>
                    </a:lnTo>
                    <a:lnTo>
                      <a:pt x="700" y="257"/>
                    </a:lnTo>
                    <a:lnTo>
                      <a:pt x="702" y="259"/>
                    </a:lnTo>
                    <a:lnTo>
                      <a:pt x="704" y="261"/>
                    </a:lnTo>
                    <a:lnTo>
                      <a:pt x="706" y="263"/>
                    </a:lnTo>
                    <a:lnTo>
                      <a:pt x="710" y="265"/>
                    </a:lnTo>
                    <a:lnTo>
                      <a:pt x="712" y="267"/>
                    </a:lnTo>
                    <a:lnTo>
                      <a:pt x="716" y="269"/>
                    </a:lnTo>
                    <a:lnTo>
                      <a:pt x="720" y="273"/>
                    </a:lnTo>
                    <a:lnTo>
                      <a:pt x="723" y="276"/>
                    </a:lnTo>
                    <a:lnTo>
                      <a:pt x="727" y="280"/>
                    </a:lnTo>
                    <a:lnTo>
                      <a:pt x="731" y="284"/>
                    </a:lnTo>
                    <a:lnTo>
                      <a:pt x="735" y="290"/>
                    </a:lnTo>
                    <a:lnTo>
                      <a:pt x="737" y="290"/>
                    </a:lnTo>
                    <a:lnTo>
                      <a:pt x="739" y="292"/>
                    </a:lnTo>
                    <a:lnTo>
                      <a:pt x="741" y="292"/>
                    </a:lnTo>
                    <a:lnTo>
                      <a:pt x="743" y="294"/>
                    </a:lnTo>
                    <a:lnTo>
                      <a:pt x="744" y="294"/>
                    </a:lnTo>
                    <a:lnTo>
                      <a:pt x="746" y="294"/>
                    </a:lnTo>
                    <a:lnTo>
                      <a:pt x="748" y="296"/>
                    </a:lnTo>
                    <a:lnTo>
                      <a:pt x="750" y="296"/>
                    </a:lnTo>
                    <a:lnTo>
                      <a:pt x="752" y="296"/>
                    </a:lnTo>
                    <a:lnTo>
                      <a:pt x="754" y="294"/>
                    </a:lnTo>
                    <a:lnTo>
                      <a:pt x="756" y="294"/>
                    </a:lnTo>
                    <a:lnTo>
                      <a:pt x="758" y="292"/>
                    </a:lnTo>
                    <a:lnTo>
                      <a:pt x="758" y="290"/>
                    </a:lnTo>
                    <a:lnTo>
                      <a:pt x="758" y="288"/>
                    </a:lnTo>
                    <a:lnTo>
                      <a:pt x="760" y="286"/>
                    </a:lnTo>
                    <a:lnTo>
                      <a:pt x="760" y="284"/>
                    </a:lnTo>
                    <a:lnTo>
                      <a:pt x="760" y="282"/>
                    </a:lnTo>
                    <a:lnTo>
                      <a:pt x="760" y="278"/>
                    </a:lnTo>
                    <a:lnTo>
                      <a:pt x="760" y="275"/>
                    </a:lnTo>
                    <a:lnTo>
                      <a:pt x="758" y="271"/>
                    </a:lnTo>
                    <a:lnTo>
                      <a:pt x="758" y="267"/>
                    </a:lnTo>
                    <a:lnTo>
                      <a:pt x="756" y="263"/>
                    </a:lnTo>
                    <a:lnTo>
                      <a:pt x="756" y="257"/>
                    </a:lnTo>
                    <a:lnTo>
                      <a:pt x="754" y="253"/>
                    </a:lnTo>
                    <a:lnTo>
                      <a:pt x="754" y="248"/>
                    </a:lnTo>
                    <a:lnTo>
                      <a:pt x="752" y="244"/>
                    </a:lnTo>
                    <a:lnTo>
                      <a:pt x="752" y="240"/>
                    </a:lnTo>
                    <a:lnTo>
                      <a:pt x="752" y="238"/>
                    </a:lnTo>
                    <a:lnTo>
                      <a:pt x="754" y="234"/>
                    </a:lnTo>
                    <a:lnTo>
                      <a:pt x="754" y="232"/>
                    </a:lnTo>
                    <a:lnTo>
                      <a:pt x="756" y="232"/>
                    </a:lnTo>
                    <a:lnTo>
                      <a:pt x="758" y="230"/>
                    </a:lnTo>
                    <a:lnTo>
                      <a:pt x="760" y="230"/>
                    </a:lnTo>
                    <a:lnTo>
                      <a:pt x="762" y="230"/>
                    </a:lnTo>
                    <a:lnTo>
                      <a:pt x="764" y="230"/>
                    </a:lnTo>
                    <a:lnTo>
                      <a:pt x="768" y="232"/>
                    </a:lnTo>
                    <a:lnTo>
                      <a:pt x="771" y="232"/>
                    </a:lnTo>
                    <a:lnTo>
                      <a:pt x="773" y="234"/>
                    </a:lnTo>
                    <a:lnTo>
                      <a:pt x="777" y="238"/>
                    </a:lnTo>
                    <a:lnTo>
                      <a:pt x="781" y="240"/>
                    </a:lnTo>
                    <a:lnTo>
                      <a:pt x="787" y="244"/>
                    </a:lnTo>
                    <a:lnTo>
                      <a:pt x="791" y="246"/>
                    </a:lnTo>
                    <a:lnTo>
                      <a:pt x="796" y="250"/>
                    </a:lnTo>
                    <a:lnTo>
                      <a:pt x="800" y="255"/>
                    </a:lnTo>
                    <a:lnTo>
                      <a:pt x="806" y="259"/>
                    </a:lnTo>
                    <a:lnTo>
                      <a:pt x="812" y="265"/>
                    </a:lnTo>
                    <a:lnTo>
                      <a:pt x="817" y="269"/>
                    </a:lnTo>
                    <a:lnTo>
                      <a:pt x="823" y="275"/>
                    </a:lnTo>
                    <a:lnTo>
                      <a:pt x="829" y="280"/>
                    </a:lnTo>
                    <a:lnTo>
                      <a:pt x="835" y="288"/>
                    </a:lnTo>
                    <a:lnTo>
                      <a:pt x="840" y="294"/>
                    </a:lnTo>
                    <a:lnTo>
                      <a:pt x="848" y="301"/>
                    </a:lnTo>
                    <a:lnTo>
                      <a:pt x="854" y="309"/>
                    </a:lnTo>
                    <a:lnTo>
                      <a:pt x="862" y="317"/>
                    </a:lnTo>
                    <a:lnTo>
                      <a:pt x="867" y="324"/>
                    </a:lnTo>
                    <a:lnTo>
                      <a:pt x="869" y="324"/>
                    </a:lnTo>
                    <a:lnTo>
                      <a:pt x="871" y="324"/>
                    </a:lnTo>
                    <a:lnTo>
                      <a:pt x="873" y="324"/>
                    </a:lnTo>
                    <a:lnTo>
                      <a:pt x="875" y="324"/>
                    </a:lnTo>
                    <a:lnTo>
                      <a:pt x="877" y="323"/>
                    </a:lnTo>
                    <a:lnTo>
                      <a:pt x="879" y="323"/>
                    </a:lnTo>
                    <a:lnTo>
                      <a:pt x="881" y="323"/>
                    </a:lnTo>
                    <a:lnTo>
                      <a:pt x="883" y="323"/>
                    </a:lnTo>
                    <a:lnTo>
                      <a:pt x="885" y="321"/>
                    </a:lnTo>
                    <a:lnTo>
                      <a:pt x="886" y="321"/>
                    </a:lnTo>
                    <a:lnTo>
                      <a:pt x="888" y="319"/>
                    </a:lnTo>
                    <a:lnTo>
                      <a:pt x="890" y="319"/>
                    </a:lnTo>
                    <a:lnTo>
                      <a:pt x="892" y="317"/>
                    </a:lnTo>
                    <a:lnTo>
                      <a:pt x="892" y="315"/>
                    </a:lnTo>
                    <a:lnTo>
                      <a:pt x="894" y="315"/>
                    </a:lnTo>
                    <a:lnTo>
                      <a:pt x="896" y="313"/>
                    </a:lnTo>
                    <a:lnTo>
                      <a:pt x="898" y="311"/>
                    </a:lnTo>
                    <a:lnTo>
                      <a:pt x="900" y="309"/>
                    </a:lnTo>
                    <a:lnTo>
                      <a:pt x="902" y="307"/>
                    </a:lnTo>
                    <a:lnTo>
                      <a:pt x="902" y="303"/>
                    </a:lnTo>
                    <a:lnTo>
                      <a:pt x="904" y="301"/>
                    </a:lnTo>
                    <a:lnTo>
                      <a:pt x="904" y="298"/>
                    </a:lnTo>
                    <a:lnTo>
                      <a:pt x="906" y="296"/>
                    </a:lnTo>
                    <a:lnTo>
                      <a:pt x="906" y="292"/>
                    </a:lnTo>
                    <a:lnTo>
                      <a:pt x="906" y="288"/>
                    </a:lnTo>
                    <a:lnTo>
                      <a:pt x="906" y="284"/>
                    </a:lnTo>
                    <a:lnTo>
                      <a:pt x="906" y="280"/>
                    </a:lnTo>
                    <a:lnTo>
                      <a:pt x="908" y="276"/>
                    </a:lnTo>
                    <a:lnTo>
                      <a:pt x="908" y="273"/>
                    </a:lnTo>
                    <a:lnTo>
                      <a:pt x="910" y="271"/>
                    </a:lnTo>
                    <a:lnTo>
                      <a:pt x="911" y="267"/>
                    </a:lnTo>
                    <a:lnTo>
                      <a:pt x="911" y="263"/>
                    </a:lnTo>
                    <a:lnTo>
                      <a:pt x="913" y="259"/>
                    </a:lnTo>
                    <a:lnTo>
                      <a:pt x="915" y="255"/>
                    </a:lnTo>
                    <a:lnTo>
                      <a:pt x="917" y="251"/>
                    </a:lnTo>
                    <a:lnTo>
                      <a:pt x="919" y="250"/>
                    </a:lnTo>
                    <a:lnTo>
                      <a:pt x="921" y="246"/>
                    </a:lnTo>
                    <a:lnTo>
                      <a:pt x="923" y="242"/>
                    </a:lnTo>
                    <a:lnTo>
                      <a:pt x="925" y="238"/>
                    </a:lnTo>
                    <a:lnTo>
                      <a:pt x="927" y="234"/>
                    </a:lnTo>
                    <a:lnTo>
                      <a:pt x="929" y="230"/>
                    </a:lnTo>
                    <a:lnTo>
                      <a:pt x="933" y="228"/>
                    </a:lnTo>
                    <a:lnTo>
                      <a:pt x="934" y="225"/>
                    </a:lnTo>
                    <a:lnTo>
                      <a:pt x="936" y="221"/>
                    </a:lnTo>
                    <a:lnTo>
                      <a:pt x="938" y="217"/>
                    </a:lnTo>
                    <a:lnTo>
                      <a:pt x="940" y="213"/>
                    </a:lnTo>
                    <a:lnTo>
                      <a:pt x="944" y="209"/>
                    </a:lnTo>
                    <a:lnTo>
                      <a:pt x="946" y="205"/>
                    </a:lnTo>
                    <a:lnTo>
                      <a:pt x="948" y="202"/>
                    </a:lnTo>
                    <a:lnTo>
                      <a:pt x="952" y="198"/>
                    </a:lnTo>
                    <a:lnTo>
                      <a:pt x="954" y="194"/>
                    </a:lnTo>
                    <a:lnTo>
                      <a:pt x="956" y="190"/>
                    </a:lnTo>
                    <a:lnTo>
                      <a:pt x="957" y="186"/>
                    </a:lnTo>
                    <a:lnTo>
                      <a:pt x="961" y="182"/>
                    </a:lnTo>
                    <a:lnTo>
                      <a:pt x="963" y="177"/>
                    </a:lnTo>
                    <a:lnTo>
                      <a:pt x="965" y="173"/>
                    </a:lnTo>
                    <a:lnTo>
                      <a:pt x="967" y="169"/>
                    </a:lnTo>
                    <a:lnTo>
                      <a:pt x="969" y="165"/>
                    </a:lnTo>
                    <a:lnTo>
                      <a:pt x="973" y="159"/>
                    </a:lnTo>
                    <a:lnTo>
                      <a:pt x="981" y="142"/>
                    </a:lnTo>
                    <a:lnTo>
                      <a:pt x="988" y="125"/>
                    </a:lnTo>
                    <a:lnTo>
                      <a:pt x="998" y="107"/>
                    </a:lnTo>
                    <a:lnTo>
                      <a:pt x="1005" y="92"/>
                    </a:lnTo>
                    <a:lnTo>
                      <a:pt x="1013" y="79"/>
                    </a:lnTo>
                    <a:lnTo>
                      <a:pt x="1021" y="65"/>
                    </a:lnTo>
                    <a:lnTo>
                      <a:pt x="1028" y="54"/>
                    </a:lnTo>
                    <a:lnTo>
                      <a:pt x="1034" y="44"/>
                    </a:lnTo>
                    <a:lnTo>
                      <a:pt x="1040" y="34"/>
                    </a:lnTo>
                    <a:lnTo>
                      <a:pt x="1048" y="25"/>
                    </a:lnTo>
                    <a:lnTo>
                      <a:pt x="1053" y="19"/>
                    </a:lnTo>
                    <a:lnTo>
                      <a:pt x="1059" y="11"/>
                    </a:lnTo>
                    <a:lnTo>
                      <a:pt x="1063" y="8"/>
                    </a:lnTo>
                    <a:lnTo>
                      <a:pt x="1067" y="4"/>
                    </a:lnTo>
                    <a:lnTo>
                      <a:pt x="1071" y="2"/>
                    </a:lnTo>
                    <a:lnTo>
                      <a:pt x="1075" y="0"/>
                    </a:lnTo>
                    <a:lnTo>
                      <a:pt x="1078" y="0"/>
                    </a:lnTo>
                    <a:lnTo>
                      <a:pt x="1080" y="2"/>
                    </a:lnTo>
                    <a:lnTo>
                      <a:pt x="1082" y="6"/>
                    </a:lnTo>
                    <a:lnTo>
                      <a:pt x="1084" y="10"/>
                    </a:lnTo>
                    <a:lnTo>
                      <a:pt x="1084" y="15"/>
                    </a:lnTo>
                    <a:lnTo>
                      <a:pt x="1084" y="21"/>
                    </a:lnTo>
                    <a:lnTo>
                      <a:pt x="1084" y="31"/>
                    </a:lnTo>
                    <a:lnTo>
                      <a:pt x="1082" y="40"/>
                    </a:lnTo>
                    <a:lnTo>
                      <a:pt x="1080" y="50"/>
                    </a:lnTo>
                    <a:lnTo>
                      <a:pt x="1078" y="63"/>
                    </a:lnTo>
                    <a:lnTo>
                      <a:pt x="1075" y="77"/>
                    </a:lnTo>
                    <a:lnTo>
                      <a:pt x="1071" y="92"/>
                    </a:lnTo>
                    <a:lnTo>
                      <a:pt x="1065" y="109"/>
                    </a:lnTo>
                    <a:lnTo>
                      <a:pt x="1059" y="127"/>
                    </a:lnTo>
                    <a:lnTo>
                      <a:pt x="1053" y="148"/>
                    </a:lnTo>
                    <a:lnTo>
                      <a:pt x="1046" y="169"/>
                    </a:lnTo>
                    <a:lnTo>
                      <a:pt x="1044" y="171"/>
                    </a:lnTo>
                    <a:lnTo>
                      <a:pt x="1044" y="173"/>
                    </a:lnTo>
                    <a:lnTo>
                      <a:pt x="1042" y="175"/>
                    </a:lnTo>
                    <a:lnTo>
                      <a:pt x="1042" y="178"/>
                    </a:lnTo>
                    <a:lnTo>
                      <a:pt x="1040" y="180"/>
                    </a:lnTo>
                    <a:lnTo>
                      <a:pt x="1038" y="184"/>
                    </a:lnTo>
                    <a:lnTo>
                      <a:pt x="1036" y="188"/>
                    </a:lnTo>
                    <a:lnTo>
                      <a:pt x="1034" y="192"/>
                    </a:lnTo>
                    <a:lnTo>
                      <a:pt x="1032" y="198"/>
                    </a:lnTo>
                    <a:lnTo>
                      <a:pt x="1030" y="202"/>
                    </a:lnTo>
                    <a:lnTo>
                      <a:pt x="1028" y="205"/>
                    </a:lnTo>
                    <a:lnTo>
                      <a:pt x="1027" y="211"/>
                    </a:lnTo>
                    <a:lnTo>
                      <a:pt x="1025" y="217"/>
                    </a:lnTo>
                    <a:lnTo>
                      <a:pt x="1023" y="221"/>
                    </a:lnTo>
                    <a:lnTo>
                      <a:pt x="1019" y="227"/>
                    </a:lnTo>
                    <a:lnTo>
                      <a:pt x="1017" y="232"/>
                    </a:lnTo>
                    <a:lnTo>
                      <a:pt x="1015" y="238"/>
                    </a:lnTo>
                    <a:lnTo>
                      <a:pt x="1013" y="244"/>
                    </a:lnTo>
                    <a:lnTo>
                      <a:pt x="1011" y="248"/>
                    </a:lnTo>
                    <a:lnTo>
                      <a:pt x="1009" y="253"/>
                    </a:lnTo>
                    <a:lnTo>
                      <a:pt x="1005" y="257"/>
                    </a:lnTo>
                    <a:lnTo>
                      <a:pt x="1004" y="263"/>
                    </a:lnTo>
                    <a:lnTo>
                      <a:pt x="1002" y="267"/>
                    </a:lnTo>
                    <a:lnTo>
                      <a:pt x="1000" y="273"/>
                    </a:lnTo>
                    <a:lnTo>
                      <a:pt x="998" y="276"/>
                    </a:lnTo>
                    <a:lnTo>
                      <a:pt x="998" y="280"/>
                    </a:lnTo>
                    <a:lnTo>
                      <a:pt x="996" y="284"/>
                    </a:lnTo>
                    <a:lnTo>
                      <a:pt x="994" y="286"/>
                    </a:lnTo>
                    <a:lnTo>
                      <a:pt x="994" y="290"/>
                    </a:lnTo>
                    <a:lnTo>
                      <a:pt x="992" y="292"/>
                    </a:lnTo>
                    <a:close/>
                  </a:path>
                </a:pathLst>
              </a:custGeom>
              <a:solidFill>
                <a:srgbClr val="3084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76" name="Freeform 952"/>
              <p:cNvSpPr>
                <a:spLocks noChangeAspect="1"/>
              </p:cNvSpPr>
              <p:nvPr/>
            </p:nvSpPr>
            <p:spPr bwMode="auto">
              <a:xfrm>
                <a:off x="1301" y="3575"/>
                <a:ext cx="897" cy="390"/>
              </a:xfrm>
              <a:custGeom>
                <a:avLst/>
                <a:gdLst>
                  <a:gd name="T0" fmla="*/ 39 w 1182"/>
                  <a:gd name="T1" fmla="*/ 3 h 557"/>
                  <a:gd name="T2" fmla="*/ 41 w 1182"/>
                  <a:gd name="T3" fmla="*/ 2 h 557"/>
                  <a:gd name="T4" fmla="*/ 42 w 1182"/>
                  <a:gd name="T5" fmla="*/ 1 h 557"/>
                  <a:gd name="T6" fmla="*/ 42 w 1182"/>
                  <a:gd name="T7" fmla="*/ 1 h 557"/>
                  <a:gd name="T8" fmla="*/ 42 w 1182"/>
                  <a:gd name="T9" fmla="*/ 3 h 557"/>
                  <a:gd name="T10" fmla="*/ 41 w 1182"/>
                  <a:gd name="T11" fmla="*/ 3 h 557"/>
                  <a:gd name="T12" fmla="*/ 39 w 1182"/>
                  <a:gd name="T13" fmla="*/ 4 h 557"/>
                  <a:gd name="T14" fmla="*/ 41 w 1182"/>
                  <a:gd name="T15" fmla="*/ 6 h 557"/>
                  <a:gd name="T16" fmla="*/ 39 w 1182"/>
                  <a:gd name="T17" fmla="*/ 8 h 557"/>
                  <a:gd name="T18" fmla="*/ 36 w 1182"/>
                  <a:gd name="T19" fmla="*/ 8 h 557"/>
                  <a:gd name="T20" fmla="*/ 35 w 1182"/>
                  <a:gd name="T21" fmla="*/ 8 h 557"/>
                  <a:gd name="T22" fmla="*/ 33 w 1182"/>
                  <a:gd name="T23" fmla="*/ 8 h 557"/>
                  <a:gd name="T24" fmla="*/ 31 w 1182"/>
                  <a:gd name="T25" fmla="*/ 7 h 557"/>
                  <a:gd name="T26" fmla="*/ 30 w 1182"/>
                  <a:gd name="T27" fmla="*/ 7 h 557"/>
                  <a:gd name="T28" fmla="*/ 27 w 1182"/>
                  <a:gd name="T29" fmla="*/ 8 h 557"/>
                  <a:gd name="T30" fmla="*/ 24 w 1182"/>
                  <a:gd name="T31" fmla="*/ 6 h 557"/>
                  <a:gd name="T32" fmla="*/ 22 w 1182"/>
                  <a:gd name="T33" fmla="*/ 7 h 557"/>
                  <a:gd name="T34" fmla="*/ 19 w 1182"/>
                  <a:gd name="T35" fmla="*/ 7 h 557"/>
                  <a:gd name="T36" fmla="*/ 17 w 1182"/>
                  <a:gd name="T37" fmla="*/ 7 h 557"/>
                  <a:gd name="T38" fmla="*/ 14 w 1182"/>
                  <a:gd name="T39" fmla="*/ 8 h 557"/>
                  <a:gd name="T40" fmla="*/ 10 w 1182"/>
                  <a:gd name="T41" fmla="*/ 8 h 557"/>
                  <a:gd name="T42" fmla="*/ 8 w 1182"/>
                  <a:gd name="T43" fmla="*/ 8 h 557"/>
                  <a:gd name="T44" fmla="*/ 6 w 1182"/>
                  <a:gd name="T45" fmla="*/ 8 h 557"/>
                  <a:gd name="T46" fmla="*/ 3 w 1182"/>
                  <a:gd name="T47" fmla="*/ 8 h 557"/>
                  <a:gd name="T48" fmla="*/ 0 w 1182"/>
                  <a:gd name="T49" fmla="*/ 8 h 557"/>
                  <a:gd name="T50" fmla="*/ 2 w 1182"/>
                  <a:gd name="T51" fmla="*/ 6 h 557"/>
                  <a:gd name="T52" fmla="*/ 2 w 1182"/>
                  <a:gd name="T53" fmla="*/ 4 h 557"/>
                  <a:gd name="T54" fmla="*/ 2 w 1182"/>
                  <a:gd name="T55" fmla="*/ 3 h 557"/>
                  <a:gd name="T56" fmla="*/ 3 w 1182"/>
                  <a:gd name="T57" fmla="*/ 3 h 557"/>
                  <a:gd name="T58" fmla="*/ 4 w 1182"/>
                  <a:gd name="T59" fmla="*/ 4 h 557"/>
                  <a:gd name="T60" fmla="*/ 5 w 1182"/>
                  <a:gd name="T61" fmla="*/ 3 h 557"/>
                  <a:gd name="T62" fmla="*/ 6 w 1182"/>
                  <a:gd name="T63" fmla="*/ 3 h 557"/>
                  <a:gd name="T64" fmla="*/ 6 w 1182"/>
                  <a:gd name="T65" fmla="*/ 3 h 557"/>
                  <a:gd name="T66" fmla="*/ 8 w 1182"/>
                  <a:gd name="T67" fmla="*/ 3 h 557"/>
                  <a:gd name="T68" fmla="*/ 11 w 1182"/>
                  <a:gd name="T69" fmla="*/ 3 h 557"/>
                  <a:gd name="T70" fmla="*/ 8 w 1182"/>
                  <a:gd name="T71" fmla="*/ 4 h 557"/>
                  <a:gd name="T72" fmla="*/ 10 w 1182"/>
                  <a:gd name="T73" fmla="*/ 6 h 557"/>
                  <a:gd name="T74" fmla="*/ 12 w 1182"/>
                  <a:gd name="T75" fmla="*/ 4 h 557"/>
                  <a:gd name="T76" fmla="*/ 14 w 1182"/>
                  <a:gd name="T77" fmla="*/ 4 h 557"/>
                  <a:gd name="T78" fmla="*/ 14 w 1182"/>
                  <a:gd name="T79" fmla="*/ 4 h 557"/>
                  <a:gd name="T80" fmla="*/ 15 w 1182"/>
                  <a:gd name="T81" fmla="*/ 4 h 557"/>
                  <a:gd name="T82" fmla="*/ 15 w 1182"/>
                  <a:gd name="T83" fmla="*/ 4 h 557"/>
                  <a:gd name="T84" fmla="*/ 16 w 1182"/>
                  <a:gd name="T85" fmla="*/ 6 h 557"/>
                  <a:gd name="T86" fmla="*/ 18 w 1182"/>
                  <a:gd name="T87" fmla="*/ 5 h 557"/>
                  <a:gd name="T88" fmla="*/ 19 w 1182"/>
                  <a:gd name="T89" fmla="*/ 5 h 557"/>
                  <a:gd name="T90" fmla="*/ 20 w 1182"/>
                  <a:gd name="T91" fmla="*/ 4 h 557"/>
                  <a:gd name="T92" fmla="*/ 21 w 1182"/>
                  <a:gd name="T93" fmla="*/ 5 h 557"/>
                  <a:gd name="T94" fmla="*/ 24 w 1182"/>
                  <a:gd name="T95" fmla="*/ 6 h 557"/>
                  <a:gd name="T96" fmla="*/ 25 w 1182"/>
                  <a:gd name="T97" fmla="*/ 6 h 557"/>
                  <a:gd name="T98" fmla="*/ 24 w 1182"/>
                  <a:gd name="T99" fmla="*/ 5 h 557"/>
                  <a:gd name="T100" fmla="*/ 25 w 1182"/>
                  <a:gd name="T101" fmla="*/ 6 h 557"/>
                  <a:gd name="T102" fmla="*/ 27 w 1182"/>
                  <a:gd name="T103" fmla="*/ 8 h 557"/>
                  <a:gd name="T104" fmla="*/ 29 w 1182"/>
                  <a:gd name="T105" fmla="*/ 7 h 557"/>
                  <a:gd name="T106" fmla="*/ 27 w 1182"/>
                  <a:gd name="T107" fmla="*/ 4 h 557"/>
                  <a:gd name="T108" fmla="*/ 27 w 1182"/>
                  <a:gd name="T109" fmla="*/ 4 h 557"/>
                  <a:gd name="T110" fmla="*/ 28 w 1182"/>
                  <a:gd name="T111" fmla="*/ 4 h 557"/>
                  <a:gd name="T112" fmla="*/ 30 w 1182"/>
                  <a:gd name="T113" fmla="*/ 4 h 557"/>
                  <a:gd name="T114" fmla="*/ 33 w 1182"/>
                  <a:gd name="T115" fmla="*/ 4 h 557"/>
                  <a:gd name="T116" fmla="*/ 33 w 1182"/>
                  <a:gd name="T117" fmla="*/ 3 h 557"/>
                  <a:gd name="T118" fmla="*/ 38 w 1182"/>
                  <a:gd name="T119" fmla="*/ 1 h 557"/>
                  <a:gd name="T120" fmla="*/ 37 w 1182"/>
                  <a:gd name="T121" fmla="*/ 3 h 557"/>
                  <a:gd name="T122" fmla="*/ 36 w 1182"/>
                  <a:gd name="T123" fmla="*/ 4 h 55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182"/>
                  <a:gd name="T187" fmla="*/ 0 h 557"/>
                  <a:gd name="T188" fmla="*/ 1182 w 1182"/>
                  <a:gd name="T189" fmla="*/ 557 h 55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182" h="557">
                    <a:moveTo>
                      <a:pt x="988" y="273"/>
                    </a:moveTo>
                    <a:lnTo>
                      <a:pt x="986" y="274"/>
                    </a:lnTo>
                    <a:lnTo>
                      <a:pt x="986" y="276"/>
                    </a:lnTo>
                    <a:lnTo>
                      <a:pt x="988" y="276"/>
                    </a:lnTo>
                    <a:lnTo>
                      <a:pt x="990" y="276"/>
                    </a:lnTo>
                    <a:lnTo>
                      <a:pt x="992" y="276"/>
                    </a:lnTo>
                    <a:lnTo>
                      <a:pt x="994" y="274"/>
                    </a:lnTo>
                    <a:lnTo>
                      <a:pt x="996" y="273"/>
                    </a:lnTo>
                    <a:lnTo>
                      <a:pt x="1000" y="271"/>
                    </a:lnTo>
                    <a:lnTo>
                      <a:pt x="1004" y="269"/>
                    </a:lnTo>
                    <a:lnTo>
                      <a:pt x="1007" y="265"/>
                    </a:lnTo>
                    <a:lnTo>
                      <a:pt x="1009" y="263"/>
                    </a:lnTo>
                    <a:lnTo>
                      <a:pt x="1015" y="259"/>
                    </a:lnTo>
                    <a:lnTo>
                      <a:pt x="1019" y="255"/>
                    </a:lnTo>
                    <a:lnTo>
                      <a:pt x="1023" y="251"/>
                    </a:lnTo>
                    <a:lnTo>
                      <a:pt x="1027" y="248"/>
                    </a:lnTo>
                    <a:lnTo>
                      <a:pt x="1032" y="244"/>
                    </a:lnTo>
                    <a:lnTo>
                      <a:pt x="1036" y="238"/>
                    </a:lnTo>
                    <a:lnTo>
                      <a:pt x="1040" y="234"/>
                    </a:lnTo>
                    <a:lnTo>
                      <a:pt x="1046" y="230"/>
                    </a:lnTo>
                    <a:lnTo>
                      <a:pt x="1050" y="225"/>
                    </a:lnTo>
                    <a:lnTo>
                      <a:pt x="1053" y="221"/>
                    </a:lnTo>
                    <a:lnTo>
                      <a:pt x="1059" y="215"/>
                    </a:lnTo>
                    <a:lnTo>
                      <a:pt x="1063" y="211"/>
                    </a:lnTo>
                    <a:lnTo>
                      <a:pt x="1067" y="207"/>
                    </a:lnTo>
                    <a:lnTo>
                      <a:pt x="1071" y="202"/>
                    </a:lnTo>
                    <a:lnTo>
                      <a:pt x="1075" y="198"/>
                    </a:lnTo>
                    <a:lnTo>
                      <a:pt x="1078" y="194"/>
                    </a:lnTo>
                    <a:lnTo>
                      <a:pt x="1082" y="190"/>
                    </a:lnTo>
                    <a:lnTo>
                      <a:pt x="1084" y="186"/>
                    </a:lnTo>
                    <a:lnTo>
                      <a:pt x="1086" y="182"/>
                    </a:lnTo>
                    <a:lnTo>
                      <a:pt x="1088" y="178"/>
                    </a:lnTo>
                    <a:lnTo>
                      <a:pt x="1090" y="177"/>
                    </a:lnTo>
                    <a:lnTo>
                      <a:pt x="1092" y="175"/>
                    </a:lnTo>
                    <a:lnTo>
                      <a:pt x="1094" y="171"/>
                    </a:lnTo>
                    <a:lnTo>
                      <a:pt x="1096" y="169"/>
                    </a:lnTo>
                    <a:lnTo>
                      <a:pt x="1098" y="165"/>
                    </a:lnTo>
                    <a:lnTo>
                      <a:pt x="1098" y="163"/>
                    </a:lnTo>
                    <a:lnTo>
                      <a:pt x="1099" y="159"/>
                    </a:lnTo>
                    <a:lnTo>
                      <a:pt x="1101" y="157"/>
                    </a:lnTo>
                    <a:lnTo>
                      <a:pt x="1103" y="153"/>
                    </a:lnTo>
                    <a:lnTo>
                      <a:pt x="1105" y="152"/>
                    </a:lnTo>
                    <a:lnTo>
                      <a:pt x="1107" y="148"/>
                    </a:lnTo>
                    <a:lnTo>
                      <a:pt x="1109" y="144"/>
                    </a:lnTo>
                    <a:lnTo>
                      <a:pt x="1111" y="140"/>
                    </a:lnTo>
                    <a:lnTo>
                      <a:pt x="1113" y="138"/>
                    </a:lnTo>
                    <a:lnTo>
                      <a:pt x="1113" y="134"/>
                    </a:lnTo>
                    <a:lnTo>
                      <a:pt x="1115" y="130"/>
                    </a:lnTo>
                    <a:lnTo>
                      <a:pt x="1117" y="127"/>
                    </a:lnTo>
                    <a:lnTo>
                      <a:pt x="1119" y="123"/>
                    </a:lnTo>
                    <a:lnTo>
                      <a:pt x="1121" y="119"/>
                    </a:lnTo>
                    <a:lnTo>
                      <a:pt x="1123" y="115"/>
                    </a:lnTo>
                    <a:lnTo>
                      <a:pt x="1124" y="111"/>
                    </a:lnTo>
                    <a:lnTo>
                      <a:pt x="1124" y="107"/>
                    </a:lnTo>
                    <a:lnTo>
                      <a:pt x="1126" y="104"/>
                    </a:lnTo>
                    <a:lnTo>
                      <a:pt x="1128" y="100"/>
                    </a:lnTo>
                    <a:lnTo>
                      <a:pt x="1128" y="94"/>
                    </a:lnTo>
                    <a:lnTo>
                      <a:pt x="1130" y="90"/>
                    </a:lnTo>
                    <a:lnTo>
                      <a:pt x="1132" y="86"/>
                    </a:lnTo>
                    <a:lnTo>
                      <a:pt x="1132" y="82"/>
                    </a:lnTo>
                    <a:lnTo>
                      <a:pt x="1134" y="77"/>
                    </a:lnTo>
                    <a:lnTo>
                      <a:pt x="1134" y="73"/>
                    </a:lnTo>
                    <a:lnTo>
                      <a:pt x="1136" y="67"/>
                    </a:lnTo>
                    <a:lnTo>
                      <a:pt x="1136" y="63"/>
                    </a:lnTo>
                    <a:lnTo>
                      <a:pt x="1138" y="57"/>
                    </a:lnTo>
                    <a:lnTo>
                      <a:pt x="1138" y="54"/>
                    </a:lnTo>
                    <a:lnTo>
                      <a:pt x="1138" y="48"/>
                    </a:lnTo>
                    <a:lnTo>
                      <a:pt x="1140" y="44"/>
                    </a:lnTo>
                    <a:lnTo>
                      <a:pt x="1140" y="40"/>
                    </a:lnTo>
                    <a:lnTo>
                      <a:pt x="1142" y="36"/>
                    </a:lnTo>
                    <a:lnTo>
                      <a:pt x="1144" y="33"/>
                    </a:lnTo>
                    <a:lnTo>
                      <a:pt x="1144" y="29"/>
                    </a:lnTo>
                    <a:lnTo>
                      <a:pt x="1146" y="27"/>
                    </a:lnTo>
                    <a:lnTo>
                      <a:pt x="1146" y="25"/>
                    </a:lnTo>
                    <a:lnTo>
                      <a:pt x="1147" y="21"/>
                    </a:lnTo>
                    <a:lnTo>
                      <a:pt x="1147" y="19"/>
                    </a:lnTo>
                    <a:lnTo>
                      <a:pt x="1149" y="17"/>
                    </a:lnTo>
                    <a:lnTo>
                      <a:pt x="1151" y="17"/>
                    </a:lnTo>
                    <a:lnTo>
                      <a:pt x="1151" y="15"/>
                    </a:lnTo>
                    <a:lnTo>
                      <a:pt x="1153" y="15"/>
                    </a:lnTo>
                    <a:lnTo>
                      <a:pt x="1153" y="13"/>
                    </a:lnTo>
                    <a:lnTo>
                      <a:pt x="1155" y="13"/>
                    </a:lnTo>
                    <a:lnTo>
                      <a:pt x="1157" y="15"/>
                    </a:lnTo>
                    <a:lnTo>
                      <a:pt x="1159" y="17"/>
                    </a:lnTo>
                    <a:lnTo>
                      <a:pt x="1161" y="19"/>
                    </a:lnTo>
                    <a:lnTo>
                      <a:pt x="1161" y="21"/>
                    </a:lnTo>
                    <a:lnTo>
                      <a:pt x="1161" y="25"/>
                    </a:lnTo>
                    <a:lnTo>
                      <a:pt x="1163" y="27"/>
                    </a:lnTo>
                    <a:lnTo>
                      <a:pt x="1163" y="31"/>
                    </a:lnTo>
                    <a:lnTo>
                      <a:pt x="1163" y="34"/>
                    </a:lnTo>
                    <a:lnTo>
                      <a:pt x="1163" y="38"/>
                    </a:lnTo>
                    <a:lnTo>
                      <a:pt x="1163" y="42"/>
                    </a:lnTo>
                    <a:lnTo>
                      <a:pt x="1165" y="48"/>
                    </a:lnTo>
                    <a:lnTo>
                      <a:pt x="1163" y="54"/>
                    </a:lnTo>
                    <a:lnTo>
                      <a:pt x="1163" y="57"/>
                    </a:lnTo>
                    <a:lnTo>
                      <a:pt x="1163" y="63"/>
                    </a:lnTo>
                    <a:lnTo>
                      <a:pt x="1165" y="67"/>
                    </a:lnTo>
                    <a:lnTo>
                      <a:pt x="1165" y="73"/>
                    </a:lnTo>
                    <a:lnTo>
                      <a:pt x="1165" y="77"/>
                    </a:lnTo>
                    <a:lnTo>
                      <a:pt x="1167" y="81"/>
                    </a:lnTo>
                    <a:lnTo>
                      <a:pt x="1167" y="84"/>
                    </a:lnTo>
                    <a:lnTo>
                      <a:pt x="1169" y="86"/>
                    </a:lnTo>
                    <a:lnTo>
                      <a:pt x="1170" y="90"/>
                    </a:lnTo>
                    <a:lnTo>
                      <a:pt x="1170" y="94"/>
                    </a:lnTo>
                    <a:lnTo>
                      <a:pt x="1172" y="96"/>
                    </a:lnTo>
                    <a:lnTo>
                      <a:pt x="1174" y="100"/>
                    </a:lnTo>
                    <a:lnTo>
                      <a:pt x="1174" y="102"/>
                    </a:lnTo>
                    <a:lnTo>
                      <a:pt x="1176" y="105"/>
                    </a:lnTo>
                    <a:lnTo>
                      <a:pt x="1178" y="107"/>
                    </a:lnTo>
                    <a:lnTo>
                      <a:pt x="1178" y="111"/>
                    </a:lnTo>
                    <a:lnTo>
                      <a:pt x="1180" y="113"/>
                    </a:lnTo>
                    <a:lnTo>
                      <a:pt x="1180" y="117"/>
                    </a:lnTo>
                    <a:lnTo>
                      <a:pt x="1180" y="119"/>
                    </a:lnTo>
                    <a:lnTo>
                      <a:pt x="1182" y="123"/>
                    </a:lnTo>
                    <a:lnTo>
                      <a:pt x="1182" y="127"/>
                    </a:lnTo>
                    <a:lnTo>
                      <a:pt x="1182" y="130"/>
                    </a:lnTo>
                    <a:lnTo>
                      <a:pt x="1182" y="134"/>
                    </a:lnTo>
                    <a:lnTo>
                      <a:pt x="1182" y="138"/>
                    </a:lnTo>
                    <a:lnTo>
                      <a:pt x="1180" y="142"/>
                    </a:lnTo>
                    <a:lnTo>
                      <a:pt x="1180" y="148"/>
                    </a:lnTo>
                    <a:lnTo>
                      <a:pt x="1178" y="152"/>
                    </a:lnTo>
                    <a:lnTo>
                      <a:pt x="1176" y="157"/>
                    </a:lnTo>
                    <a:lnTo>
                      <a:pt x="1174" y="163"/>
                    </a:lnTo>
                    <a:lnTo>
                      <a:pt x="1172" y="171"/>
                    </a:lnTo>
                    <a:lnTo>
                      <a:pt x="1169" y="177"/>
                    </a:lnTo>
                    <a:lnTo>
                      <a:pt x="1169" y="178"/>
                    </a:lnTo>
                    <a:lnTo>
                      <a:pt x="1167" y="178"/>
                    </a:lnTo>
                    <a:lnTo>
                      <a:pt x="1167" y="180"/>
                    </a:lnTo>
                    <a:lnTo>
                      <a:pt x="1165" y="182"/>
                    </a:lnTo>
                    <a:lnTo>
                      <a:pt x="1165" y="184"/>
                    </a:lnTo>
                    <a:lnTo>
                      <a:pt x="1163" y="184"/>
                    </a:lnTo>
                    <a:lnTo>
                      <a:pt x="1163" y="186"/>
                    </a:lnTo>
                    <a:lnTo>
                      <a:pt x="1161" y="188"/>
                    </a:lnTo>
                    <a:lnTo>
                      <a:pt x="1161" y="190"/>
                    </a:lnTo>
                    <a:lnTo>
                      <a:pt x="1159" y="192"/>
                    </a:lnTo>
                    <a:lnTo>
                      <a:pt x="1159" y="194"/>
                    </a:lnTo>
                    <a:lnTo>
                      <a:pt x="1157" y="196"/>
                    </a:lnTo>
                    <a:lnTo>
                      <a:pt x="1155" y="198"/>
                    </a:lnTo>
                    <a:lnTo>
                      <a:pt x="1153" y="200"/>
                    </a:lnTo>
                    <a:lnTo>
                      <a:pt x="1151" y="202"/>
                    </a:lnTo>
                    <a:lnTo>
                      <a:pt x="1151" y="203"/>
                    </a:lnTo>
                    <a:lnTo>
                      <a:pt x="1149" y="205"/>
                    </a:lnTo>
                    <a:lnTo>
                      <a:pt x="1147" y="207"/>
                    </a:lnTo>
                    <a:lnTo>
                      <a:pt x="1146" y="209"/>
                    </a:lnTo>
                    <a:lnTo>
                      <a:pt x="1144" y="211"/>
                    </a:lnTo>
                    <a:lnTo>
                      <a:pt x="1142" y="213"/>
                    </a:lnTo>
                    <a:lnTo>
                      <a:pt x="1140" y="215"/>
                    </a:lnTo>
                    <a:lnTo>
                      <a:pt x="1138" y="217"/>
                    </a:lnTo>
                    <a:lnTo>
                      <a:pt x="1136" y="219"/>
                    </a:lnTo>
                    <a:lnTo>
                      <a:pt x="1134" y="221"/>
                    </a:lnTo>
                    <a:lnTo>
                      <a:pt x="1130" y="223"/>
                    </a:lnTo>
                    <a:lnTo>
                      <a:pt x="1128" y="223"/>
                    </a:lnTo>
                    <a:lnTo>
                      <a:pt x="1126" y="225"/>
                    </a:lnTo>
                    <a:lnTo>
                      <a:pt x="1124" y="226"/>
                    </a:lnTo>
                    <a:lnTo>
                      <a:pt x="1123" y="228"/>
                    </a:lnTo>
                    <a:lnTo>
                      <a:pt x="1119" y="230"/>
                    </a:lnTo>
                    <a:lnTo>
                      <a:pt x="1117" y="232"/>
                    </a:lnTo>
                    <a:lnTo>
                      <a:pt x="1115" y="234"/>
                    </a:lnTo>
                    <a:lnTo>
                      <a:pt x="1113" y="236"/>
                    </a:lnTo>
                    <a:lnTo>
                      <a:pt x="1111" y="238"/>
                    </a:lnTo>
                    <a:lnTo>
                      <a:pt x="1107" y="240"/>
                    </a:lnTo>
                    <a:lnTo>
                      <a:pt x="1105" y="244"/>
                    </a:lnTo>
                    <a:lnTo>
                      <a:pt x="1103" y="246"/>
                    </a:lnTo>
                    <a:lnTo>
                      <a:pt x="1101" y="248"/>
                    </a:lnTo>
                    <a:lnTo>
                      <a:pt x="1099" y="251"/>
                    </a:lnTo>
                    <a:lnTo>
                      <a:pt x="1098" y="253"/>
                    </a:lnTo>
                    <a:lnTo>
                      <a:pt x="1096" y="257"/>
                    </a:lnTo>
                    <a:lnTo>
                      <a:pt x="1094" y="259"/>
                    </a:lnTo>
                    <a:lnTo>
                      <a:pt x="1092" y="261"/>
                    </a:lnTo>
                    <a:lnTo>
                      <a:pt x="1092" y="265"/>
                    </a:lnTo>
                    <a:lnTo>
                      <a:pt x="1090" y="267"/>
                    </a:lnTo>
                    <a:lnTo>
                      <a:pt x="1088" y="271"/>
                    </a:lnTo>
                    <a:lnTo>
                      <a:pt x="1086" y="273"/>
                    </a:lnTo>
                    <a:lnTo>
                      <a:pt x="1086" y="274"/>
                    </a:lnTo>
                    <a:lnTo>
                      <a:pt x="1084" y="278"/>
                    </a:lnTo>
                    <a:lnTo>
                      <a:pt x="1082" y="280"/>
                    </a:lnTo>
                    <a:lnTo>
                      <a:pt x="1082" y="282"/>
                    </a:lnTo>
                    <a:lnTo>
                      <a:pt x="1080" y="284"/>
                    </a:lnTo>
                    <a:lnTo>
                      <a:pt x="1080" y="288"/>
                    </a:lnTo>
                    <a:lnTo>
                      <a:pt x="1080" y="290"/>
                    </a:lnTo>
                    <a:lnTo>
                      <a:pt x="1078" y="292"/>
                    </a:lnTo>
                    <a:lnTo>
                      <a:pt x="1078" y="294"/>
                    </a:lnTo>
                    <a:lnTo>
                      <a:pt x="1078" y="296"/>
                    </a:lnTo>
                    <a:lnTo>
                      <a:pt x="1078" y="298"/>
                    </a:lnTo>
                    <a:lnTo>
                      <a:pt x="1078" y="299"/>
                    </a:lnTo>
                    <a:lnTo>
                      <a:pt x="1078" y="301"/>
                    </a:lnTo>
                    <a:lnTo>
                      <a:pt x="1080" y="305"/>
                    </a:lnTo>
                    <a:lnTo>
                      <a:pt x="1080" y="309"/>
                    </a:lnTo>
                    <a:lnTo>
                      <a:pt x="1080" y="315"/>
                    </a:lnTo>
                    <a:lnTo>
                      <a:pt x="1082" y="321"/>
                    </a:lnTo>
                    <a:lnTo>
                      <a:pt x="1082" y="326"/>
                    </a:lnTo>
                    <a:lnTo>
                      <a:pt x="1084" y="332"/>
                    </a:lnTo>
                    <a:lnTo>
                      <a:pt x="1084" y="338"/>
                    </a:lnTo>
                    <a:lnTo>
                      <a:pt x="1086" y="346"/>
                    </a:lnTo>
                    <a:lnTo>
                      <a:pt x="1088" y="351"/>
                    </a:lnTo>
                    <a:lnTo>
                      <a:pt x="1090" y="359"/>
                    </a:lnTo>
                    <a:lnTo>
                      <a:pt x="1092" y="367"/>
                    </a:lnTo>
                    <a:lnTo>
                      <a:pt x="1094" y="376"/>
                    </a:lnTo>
                    <a:lnTo>
                      <a:pt x="1096" y="384"/>
                    </a:lnTo>
                    <a:lnTo>
                      <a:pt x="1098" y="392"/>
                    </a:lnTo>
                    <a:lnTo>
                      <a:pt x="1099" y="401"/>
                    </a:lnTo>
                    <a:lnTo>
                      <a:pt x="1101" y="411"/>
                    </a:lnTo>
                    <a:lnTo>
                      <a:pt x="1103" y="420"/>
                    </a:lnTo>
                    <a:lnTo>
                      <a:pt x="1107" y="428"/>
                    </a:lnTo>
                    <a:lnTo>
                      <a:pt x="1109" y="438"/>
                    </a:lnTo>
                    <a:lnTo>
                      <a:pt x="1113" y="447"/>
                    </a:lnTo>
                    <a:lnTo>
                      <a:pt x="1115" y="459"/>
                    </a:lnTo>
                    <a:lnTo>
                      <a:pt x="1119" y="468"/>
                    </a:lnTo>
                    <a:lnTo>
                      <a:pt x="1123" y="478"/>
                    </a:lnTo>
                    <a:lnTo>
                      <a:pt x="1126" y="488"/>
                    </a:lnTo>
                    <a:lnTo>
                      <a:pt x="1128" y="497"/>
                    </a:lnTo>
                    <a:lnTo>
                      <a:pt x="1132" y="507"/>
                    </a:lnTo>
                    <a:lnTo>
                      <a:pt x="1136" y="516"/>
                    </a:lnTo>
                    <a:lnTo>
                      <a:pt x="1142" y="528"/>
                    </a:lnTo>
                    <a:lnTo>
                      <a:pt x="1146" y="538"/>
                    </a:lnTo>
                    <a:lnTo>
                      <a:pt x="1149" y="547"/>
                    </a:lnTo>
                    <a:lnTo>
                      <a:pt x="1153" y="557"/>
                    </a:lnTo>
                    <a:lnTo>
                      <a:pt x="1151" y="557"/>
                    </a:lnTo>
                    <a:lnTo>
                      <a:pt x="1149" y="557"/>
                    </a:lnTo>
                    <a:lnTo>
                      <a:pt x="1147" y="555"/>
                    </a:lnTo>
                    <a:lnTo>
                      <a:pt x="1146" y="555"/>
                    </a:lnTo>
                    <a:lnTo>
                      <a:pt x="1142" y="555"/>
                    </a:lnTo>
                    <a:lnTo>
                      <a:pt x="1138" y="555"/>
                    </a:lnTo>
                    <a:lnTo>
                      <a:pt x="1134" y="555"/>
                    </a:lnTo>
                    <a:lnTo>
                      <a:pt x="1130" y="555"/>
                    </a:lnTo>
                    <a:lnTo>
                      <a:pt x="1126" y="553"/>
                    </a:lnTo>
                    <a:lnTo>
                      <a:pt x="1121" y="553"/>
                    </a:lnTo>
                    <a:lnTo>
                      <a:pt x="1117" y="553"/>
                    </a:lnTo>
                    <a:lnTo>
                      <a:pt x="1111" y="553"/>
                    </a:lnTo>
                    <a:lnTo>
                      <a:pt x="1105" y="551"/>
                    </a:lnTo>
                    <a:lnTo>
                      <a:pt x="1101" y="551"/>
                    </a:lnTo>
                    <a:lnTo>
                      <a:pt x="1096" y="551"/>
                    </a:lnTo>
                    <a:lnTo>
                      <a:pt x="1090" y="549"/>
                    </a:lnTo>
                    <a:lnTo>
                      <a:pt x="1084" y="549"/>
                    </a:lnTo>
                    <a:lnTo>
                      <a:pt x="1078" y="549"/>
                    </a:lnTo>
                    <a:lnTo>
                      <a:pt x="1073" y="547"/>
                    </a:lnTo>
                    <a:lnTo>
                      <a:pt x="1067" y="547"/>
                    </a:lnTo>
                    <a:lnTo>
                      <a:pt x="1063" y="545"/>
                    </a:lnTo>
                    <a:lnTo>
                      <a:pt x="1057" y="545"/>
                    </a:lnTo>
                    <a:lnTo>
                      <a:pt x="1052" y="543"/>
                    </a:lnTo>
                    <a:lnTo>
                      <a:pt x="1048" y="543"/>
                    </a:lnTo>
                    <a:lnTo>
                      <a:pt x="1042" y="541"/>
                    </a:lnTo>
                    <a:lnTo>
                      <a:pt x="1038" y="541"/>
                    </a:lnTo>
                    <a:lnTo>
                      <a:pt x="1034" y="539"/>
                    </a:lnTo>
                    <a:lnTo>
                      <a:pt x="1030" y="539"/>
                    </a:lnTo>
                    <a:lnTo>
                      <a:pt x="1027" y="538"/>
                    </a:lnTo>
                    <a:lnTo>
                      <a:pt x="1023" y="538"/>
                    </a:lnTo>
                    <a:lnTo>
                      <a:pt x="1019" y="536"/>
                    </a:lnTo>
                    <a:lnTo>
                      <a:pt x="1017" y="534"/>
                    </a:lnTo>
                    <a:lnTo>
                      <a:pt x="1013" y="534"/>
                    </a:lnTo>
                    <a:lnTo>
                      <a:pt x="1011" y="532"/>
                    </a:lnTo>
                    <a:lnTo>
                      <a:pt x="1007" y="532"/>
                    </a:lnTo>
                    <a:lnTo>
                      <a:pt x="1005" y="530"/>
                    </a:lnTo>
                    <a:lnTo>
                      <a:pt x="1004" y="530"/>
                    </a:lnTo>
                    <a:lnTo>
                      <a:pt x="1000" y="530"/>
                    </a:lnTo>
                    <a:lnTo>
                      <a:pt x="998" y="528"/>
                    </a:lnTo>
                    <a:lnTo>
                      <a:pt x="996" y="528"/>
                    </a:lnTo>
                    <a:lnTo>
                      <a:pt x="994" y="528"/>
                    </a:lnTo>
                    <a:lnTo>
                      <a:pt x="990" y="528"/>
                    </a:lnTo>
                    <a:lnTo>
                      <a:pt x="988" y="526"/>
                    </a:lnTo>
                    <a:lnTo>
                      <a:pt x="986" y="526"/>
                    </a:lnTo>
                    <a:lnTo>
                      <a:pt x="984" y="526"/>
                    </a:lnTo>
                    <a:lnTo>
                      <a:pt x="982" y="526"/>
                    </a:lnTo>
                    <a:lnTo>
                      <a:pt x="981" y="526"/>
                    </a:lnTo>
                    <a:lnTo>
                      <a:pt x="979" y="526"/>
                    </a:lnTo>
                    <a:lnTo>
                      <a:pt x="977" y="526"/>
                    </a:lnTo>
                    <a:lnTo>
                      <a:pt x="975" y="526"/>
                    </a:lnTo>
                    <a:lnTo>
                      <a:pt x="973" y="526"/>
                    </a:lnTo>
                    <a:lnTo>
                      <a:pt x="971" y="526"/>
                    </a:lnTo>
                    <a:lnTo>
                      <a:pt x="969" y="528"/>
                    </a:lnTo>
                    <a:lnTo>
                      <a:pt x="967" y="528"/>
                    </a:lnTo>
                    <a:lnTo>
                      <a:pt x="965" y="528"/>
                    </a:lnTo>
                    <a:lnTo>
                      <a:pt x="963" y="530"/>
                    </a:lnTo>
                    <a:lnTo>
                      <a:pt x="961" y="530"/>
                    </a:lnTo>
                    <a:lnTo>
                      <a:pt x="959" y="532"/>
                    </a:lnTo>
                    <a:lnTo>
                      <a:pt x="957" y="532"/>
                    </a:lnTo>
                    <a:lnTo>
                      <a:pt x="957" y="534"/>
                    </a:lnTo>
                    <a:lnTo>
                      <a:pt x="956" y="534"/>
                    </a:lnTo>
                    <a:lnTo>
                      <a:pt x="954" y="534"/>
                    </a:lnTo>
                    <a:lnTo>
                      <a:pt x="954" y="536"/>
                    </a:lnTo>
                    <a:lnTo>
                      <a:pt x="952" y="536"/>
                    </a:lnTo>
                    <a:lnTo>
                      <a:pt x="950" y="538"/>
                    </a:lnTo>
                    <a:lnTo>
                      <a:pt x="948" y="538"/>
                    </a:lnTo>
                    <a:lnTo>
                      <a:pt x="946" y="538"/>
                    </a:lnTo>
                    <a:lnTo>
                      <a:pt x="946" y="539"/>
                    </a:lnTo>
                    <a:lnTo>
                      <a:pt x="944" y="539"/>
                    </a:lnTo>
                    <a:lnTo>
                      <a:pt x="942" y="541"/>
                    </a:lnTo>
                    <a:lnTo>
                      <a:pt x="940" y="541"/>
                    </a:lnTo>
                    <a:lnTo>
                      <a:pt x="938" y="541"/>
                    </a:lnTo>
                    <a:lnTo>
                      <a:pt x="936" y="543"/>
                    </a:lnTo>
                    <a:lnTo>
                      <a:pt x="934" y="543"/>
                    </a:lnTo>
                    <a:lnTo>
                      <a:pt x="933" y="543"/>
                    </a:lnTo>
                    <a:lnTo>
                      <a:pt x="931" y="545"/>
                    </a:lnTo>
                    <a:lnTo>
                      <a:pt x="929" y="545"/>
                    </a:lnTo>
                    <a:lnTo>
                      <a:pt x="927" y="545"/>
                    </a:lnTo>
                    <a:lnTo>
                      <a:pt x="925" y="545"/>
                    </a:lnTo>
                    <a:lnTo>
                      <a:pt x="925" y="547"/>
                    </a:lnTo>
                    <a:lnTo>
                      <a:pt x="923" y="547"/>
                    </a:lnTo>
                    <a:lnTo>
                      <a:pt x="921" y="547"/>
                    </a:lnTo>
                    <a:lnTo>
                      <a:pt x="919" y="547"/>
                    </a:lnTo>
                    <a:lnTo>
                      <a:pt x="917" y="549"/>
                    </a:lnTo>
                    <a:lnTo>
                      <a:pt x="915" y="549"/>
                    </a:lnTo>
                    <a:lnTo>
                      <a:pt x="913" y="549"/>
                    </a:lnTo>
                    <a:lnTo>
                      <a:pt x="911" y="549"/>
                    </a:lnTo>
                    <a:lnTo>
                      <a:pt x="910" y="549"/>
                    </a:lnTo>
                    <a:lnTo>
                      <a:pt x="908" y="549"/>
                    </a:lnTo>
                    <a:lnTo>
                      <a:pt x="906" y="549"/>
                    </a:lnTo>
                    <a:lnTo>
                      <a:pt x="904" y="549"/>
                    </a:lnTo>
                    <a:lnTo>
                      <a:pt x="902" y="549"/>
                    </a:lnTo>
                    <a:lnTo>
                      <a:pt x="900" y="549"/>
                    </a:lnTo>
                    <a:lnTo>
                      <a:pt x="898" y="549"/>
                    </a:lnTo>
                    <a:lnTo>
                      <a:pt x="896" y="549"/>
                    </a:lnTo>
                    <a:lnTo>
                      <a:pt x="894" y="547"/>
                    </a:lnTo>
                    <a:lnTo>
                      <a:pt x="892" y="547"/>
                    </a:lnTo>
                    <a:lnTo>
                      <a:pt x="890" y="545"/>
                    </a:lnTo>
                    <a:lnTo>
                      <a:pt x="888" y="545"/>
                    </a:lnTo>
                    <a:lnTo>
                      <a:pt x="886" y="543"/>
                    </a:lnTo>
                    <a:lnTo>
                      <a:pt x="885" y="541"/>
                    </a:lnTo>
                    <a:lnTo>
                      <a:pt x="883" y="541"/>
                    </a:lnTo>
                    <a:lnTo>
                      <a:pt x="881" y="539"/>
                    </a:lnTo>
                    <a:lnTo>
                      <a:pt x="879" y="538"/>
                    </a:lnTo>
                    <a:lnTo>
                      <a:pt x="877" y="536"/>
                    </a:lnTo>
                    <a:lnTo>
                      <a:pt x="875" y="534"/>
                    </a:lnTo>
                    <a:lnTo>
                      <a:pt x="873" y="534"/>
                    </a:lnTo>
                    <a:lnTo>
                      <a:pt x="871" y="532"/>
                    </a:lnTo>
                    <a:lnTo>
                      <a:pt x="867" y="528"/>
                    </a:lnTo>
                    <a:lnTo>
                      <a:pt x="865" y="526"/>
                    </a:lnTo>
                    <a:lnTo>
                      <a:pt x="863" y="524"/>
                    </a:lnTo>
                    <a:lnTo>
                      <a:pt x="862" y="522"/>
                    </a:lnTo>
                    <a:lnTo>
                      <a:pt x="860" y="520"/>
                    </a:lnTo>
                    <a:lnTo>
                      <a:pt x="858" y="516"/>
                    </a:lnTo>
                    <a:lnTo>
                      <a:pt x="854" y="514"/>
                    </a:lnTo>
                    <a:lnTo>
                      <a:pt x="852" y="511"/>
                    </a:lnTo>
                    <a:lnTo>
                      <a:pt x="850" y="509"/>
                    </a:lnTo>
                    <a:lnTo>
                      <a:pt x="846" y="505"/>
                    </a:lnTo>
                    <a:lnTo>
                      <a:pt x="844" y="501"/>
                    </a:lnTo>
                    <a:lnTo>
                      <a:pt x="842" y="499"/>
                    </a:lnTo>
                    <a:lnTo>
                      <a:pt x="840" y="495"/>
                    </a:lnTo>
                    <a:lnTo>
                      <a:pt x="837" y="491"/>
                    </a:lnTo>
                    <a:lnTo>
                      <a:pt x="835" y="488"/>
                    </a:lnTo>
                    <a:lnTo>
                      <a:pt x="833" y="486"/>
                    </a:lnTo>
                    <a:lnTo>
                      <a:pt x="831" y="482"/>
                    </a:lnTo>
                    <a:lnTo>
                      <a:pt x="829" y="480"/>
                    </a:lnTo>
                    <a:lnTo>
                      <a:pt x="827" y="476"/>
                    </a:lnTo>
                    <a:lnTo>
                      <a:pt x="825" y="474"/>
                    </a:lnTo>
                    <a:lnTo>
                      <a:pt x="823" y="470"/>
                    </a:lnTo>
                    <a:lnTo>
                      <a:pt x="821" y="468"/>
                    </a:lnTo>
                    <a:lnTo>
                      <a:pt x="819" y="466"/>
                    </a:lnTo>
                    <a:lnTo>
                      <a:pt x="817" y="465"/>
                    </a:lnTo>
                    <a:lnTo>
                      <a:pt x="815" y="463"/>
                    </a:lnTo>
                    <a:lnTo>
                      <a:pt x="814" y="461"/>
                    </a:lnTo>
                    <a:lnTo>
                      <a:pt x="812" y="459"/>
                    </a:lnTo>
                    <a:lnTo>
                      <a:pt x="810" y="459"/>
                    </a:lnTo>
                    <a:lnTo>
                      <a:pt x="808" y="459"/>
                    </a:lnTo>
                    <a:lnTo>
                      <a:pt x="806" y="461"/>
                    </a:lnTo>
                    <a:lnTo>
                      <a:pt x="804" y="463"/>
                    </a:lnTo>
                    <a:lnTo>
                      <a:pt x="804" y="465"/>
                    </a:lnTo>
                    <a:lnTo>
                      <a:pt x="802" y="466"/>
                    </a:lnTo>
                    <a:lnTo>
                      <a:pt x="802" y="470"/>
                    </a:lnTo>
                    <a:lnTo>
                      <a:pt x="800" y="474"/>
                    </a:lnTo>
                    <a:lnTo>
                      <a:pt x="800" y="478"/>
                    </a:lnTo>
                    <a:lnTo>
                      <a:pt x="800" y="482"/>
                    </a:lnTo>
                    <a:lnTo>
                      <a:pt x="798" y="488"/>
                    </a:lnTo>
                    <a:lnTo>
                      <a:pt x="798" y="493"/>
                    </a:lnTo>
                    <a:lnTo>
                      <a:pt x="798" y="499"/>
                    </a:lnTo>
                    <a:lnTo>
                      <a:pt x="798" y="505"/>
                    </a:lnTo>
                    <a:lnTo>
                      <a:pt x="796" y="511"/>
                    </a:lnTo>
                    <a:lnTo>
                      <a:pt x="796" y="516"/>
                    </a:lnTo>
                    <a:lnTo>
                      <a:pt x="794" y="520"/>
                    </a:lnTo>
                    <a:lnTo>
                      <a:pt x="794" y="524"/>
                    </a:lnTo>
                    <a:lnTo>
                      <a:pt x="792" y="528"/>
                    </a:lnTo>
                    <a:lnTo>
                      <a:pt x="792" y="532"/>
                    </a:lnTo>
                    <a:lnTo>
                      <a:pt x="791" y="534"/>
                    </a:lnTo>
                    <a:lnTo>
                      <a:pt x="789" y="538"/>
                    </a:lnTo>
                    <a:lnTo>
                      <a:pt x="787" y="539"/>
                    </a:lnTo>
                    <a:lnTo>
                      <a:pt x="787" y="541"/>
                    </a:lnTo>
                    <a:lnTo>
                      <a:pt x="785" y="543"/>
                    </a:lnTo>
                    <a:lnTo>
                      <a:pt x="783" y="543"/>
                    </a:lnTo>
                    <a:lnTo>
                      <a:pt x="781" y="543"/>
                    </a:lnTo>
                    <a:lnTo>
                      <a:pt x="777" y="545"/>
                    </a:lnTo>
                    <a:lnTo>
                      <a:pt x="775" y="545"/>
                    </a:lnTo>
                    <a:lnTo>
                      <a:pt x="773" y="545"/>
                    </a:lnTo>
                    <a:lnTo>
                      <a:pt x="771" y="543"/>
                    </a:lnTo>
                    <a:lnTo>
                      <a:pt x="768" y="543"/>
                    </a:lnTo>
                    <a:lnTo>
                      <a:pt x="766" y="541"/>
                    </a:lnTo>
                    <a:lnTo>
                      <a:pt x="762" y="539"/>
                    </a:lnTo>
                    <a:lnTo>
                      <a:pt x="760" y="538"/>
                    </a:lnTo>
                    <a:lnTo>
                      <a:pt x="756" y="536"/>
                    </a:lnTo>
                    <a:lnTo>
                      <a:pt x="752" y="532"/>
                    </a:lnTo>
                    <a:lnTo>
                      <a:pt x="748" y="530"/>
                    </a:lnTo>
                    <a:lnTo>
                      <a:pt x="744" y="526"/>
                    </a:lnTo>
                    <a:lnTo>
                      <a:pt x="741" y="522"/>
                    </a:lnTo>
                    <a:lnTo>
                      <a:pt x="737" y="518"/>
                    </a:lnTo>
                    <a:lnTo>
                      <a:pt x="733" y="513"/>
                    </a:lnTo>
                    <a:lnTo>
                      <a:pt x="729" y="509"/>
                    </a:lnTo>
                    <a:lnTo>
                      <a:pt x="725" y="503"/>
                    </a:lnTo>
                    <a:lnTo>
                      <a:pt x="721" y="497"/>
                    </a:lnTo>
                    <a:lnTo>
                      <a:pt x="716" y="493"/>
                    </a:lnTo>
                    <a:lnTo>
                      <a:pt x="714" y="490"/>
                    </a:lnTo>
                    <a:lnTo>
                      <a:pt x="710" y="486"/>
                    </a:lnTo>
                    <a:lnTo>
                      <a:pt x="706" y="482"/>
                    </a:lnTo>
                    <a:lnTo>
                      <a:pt x="702" y="478"/>
                    </a:lnTo>
                    <a:lnTo>
                      <a:pt x="700" y="474"/>
                    </a:lnTo>
                    <a:lnTo>
                      <a:pt x="698" y="472"/>
                    </a:lnTo>
                    <a:lnTo>
                      <a:pt x="695" y="470"/>
                    </a:lnTo>
                    <a:lnTo>
                      <a:pt x="693" y="466"/>
                    </a:lnTo>
                    <a:lnTo>
                      <a:pt x="691" y="465"/>
                    </a:lnTo>
                    <a:lnTo>
                      <a:pt x="689" y="465"/>
                    </a:lnTo>
                    <a:lnTo>
                      <a:pt x="687" y="463"/>
                    </a:lnTo>
                    <a:lnTo>
                      <a:pt x="685" y="463"/>
                    </a:lnTo>
                    <a:lnTo>
                      <a:pt x="683" y="461"/>
                    </a:lnTo>
                    <a:lnTo>
                      <a:pt x="681" y="461"/>
                    </a:lnTo>
                    <a:lnTo>
                      <a:pt x="679" y="461"/>
                    </a:lnTo>
                    <a:lnTo>
                      <a:pt x="677" y="461"/>
                    </a:lnTo>
                    <a:lnTo>
                      <a:pt x="675" y="461"/>
                    </a:lnTo>
                    <a:lnTo>
                      <a:pt x="675" y="463"/>
                    </a:lnTo>
                    <a:lnTo>
                      <a:pt x="674" y="463"/>
                    </a:lnTo>
                    <a:lnTo>
                      <a:pt x="672" y="465"/>
                    </a:lnTo>
                    <a:lnTo>
                      <a:pt x="670" y="466"/>
                    </a:lnTo>
                    <a:lnTo>
                      <a:pt x="666" y="468"/>
                    </a:lnTo>
                    <a:lnTo>
                      <a:pt x="664" y="470"/>
                    </a:lnTo>
                    <a:lnTo>
                      <a:pt x="662" y="472"/>
                    </a:lnTo>
                    <a:lnTo>
                      <a:pt x="660" y="474"/>
                    </a:lnTo>
                    <a:lnTo>
                      <a:pt x="656" y="476"/>
                    </a:lnTo>
                    <a:lnTo>
                      <a:pt x="654" y="480"/>
                    </a:lnTo>
                    <a:lnTo>
                      <a:pt x="650" y="482"/>
                    </a:lnTo>
                    <a:lnTo>
                      <a:pt x="649" y="486"/>
                    </a:lnTo>
                    <a:lnTo>
                      <a:pt x="645" y="490"/>
                    </a:lnTo>
                    <a:lnTo>
                      <a:pt x="641" y="493"/>
                    </a:lnTo>
                    <a:lnTo>
                      <a:pt x="637" y="495"/>
                    </a:lnTo>
                    <a:lnTo>
                      <a:pt x="633" y="499"/>
                    </a:lnTo>
                    <a:lnTo>
                      <a:pt x="629" y="501"/>
                    </a:lnTo>
                    <a:lnTo>
                      <a:pt x="626" y="503"/>
                    </a:lnTo>
                    <a:lnTo>
                      <a:pt x="624" y="505"/>
                    </a:lnTo>
                    <a:lnTo>
                      <a:pt x="620" y="507"/>
                    </a:lnTo>
                    <a:lnTo>
                      <a:pt x="616" y="507"/>
                    </a:lnTo>
                    <a:lnTo>
                      <a:pt x="612" y="509"/>
                    </a:lnTo>
                    <a:lnTo>
                      <a:pt x="610" y="509"/>
                    </a:lnTo>
                    <a:lnTo>
                      <a:pt x="606" y="511"/>
                    </a:lnTo>
                    <a:lnTo>
                      <a:pt x="604" y="511"/>
                    </a:lnTo>
                    <a:lnTo>
                      <a:pt x="601" y="511"/>
                    </a:lnTo>
                    <a:lnTo>
                      <a:pt x="597" y="511"/>
                    </a:lnTo>
                    <a:lnTo>
                      <a:pt x="595" y="511"/>
                    </a:lnTo>
                    <a:lnTo>
                      <a:pt x="591" y="511"/>
                    </a:lnTo>
                    <a:lnTo>
                      <a:pt x="589" y="511"/>
                    </a:lnTo>
                    <a:lnTo>
                      <a:pt x="585" y="509"/>
                    </a:lnTo>
                    <a:lnTo>
                      <a:pt x="583" y="509"/>
                    </a:lnTo>
                    <a:lnTo>
                      <a:pt x="579" y="509"/>
                    </a:lnTo>
                    <a:lnTo>
                      <a:pt x="578" y="509"/>
                    </a:lnTo>
                    <a:lnTo>
                      <a:pt x="574" y="507"/>
                    </a:lnTo>
                    <a:lnTo>
                      <a:pt x="572" y="507"/>
                    </a:lnTo>
                    <a:lnTo>
                      <a:pt x="570" y="505"/>
                    </a:lnTo>
                    <a:lnTo>
                      <a:pt x="566" y="505"/>
                    </a:lnTo>
                    <a:lnTo>
                      <a:pt x="564" y="505"/>
                    </a:lnTo>
                    <a:lnTo>
                      <a:pt x="562" y="503"/>
                    </a:lnTo>
                    <a:lnTo>
                      <a:pt x="558" y="503"/>
                    </a:lnTo>
                    <a:lnTo>
                      <a:pt x="556" y="503"/>
                    </a:lnTo>
                    <a:lnTo>
                      <a:pt x="555" y="501"/>
                    </a:lnTo>
                    <a:lnTo>
                      <a:pt x="553" y="501"/>
                    </a:lnTo>
                    <a:lnTo>
                      <a:pt x="549" y="501"/>
                    </a:lnTo>
                    <a:lnTo>
                      <a:pt x="547" y="501"/>
                    </a:lnTo>
                    <a:lnTo>
                      <a:pt x="545" y="501"/>
                    </a:lnTo>
                    <a:lnTo>
                      <a:pt x="543" y="499"/>
                    </a:lnTo>
                    <a:lnTo>
                      <a:pt x="541" y="499"/>
                    </a:lnTo>
                    <a:lnTo>
                      <a:pt x="539" y="499"/>
                    </a:lnTo>
                    <a:lnTo>
                      <a:pt x="535" y="499"/>
                    </a:lnTo>
                    <a:lnTo>
                      <a:pt x="533" y="499"/>
                    </a:lnTo>
                    <a:lnTo>
                      <a:pt x="532" y="497"/>
                    </a:lnTo>
                    <a:lnTo>
                      <a:pt x="530" y="497"/>
                    </a:lnTo>
                    <a:lnTo>
                      <a:pt x="528" y="497"/>
                    </a:lnTo>
                    <a:lnTo>
                      <a:pt x="524" y="497"/>
                    </a:lnTo>
                    <a:lnTo>
                      <a:pt x="522" y="497"/>
                    </a:lnTo>
                    <a:lnTo>
                      <a:pt x="520" y="495"/>
                    </a:lnTo>
                    <a:lnTo>
                      <a:pt x="518" y="495"/>
                    </a:lnTo>
                    <a:lnTo>
                      <a:pt x="516" y="495"/>
                    </a:lnTo>
                    <a:lnTo>
                      <a:pt x="514" y="495"/>
                    </a:lnTo>
                    <a:lnTo>
                      <a:pt x="510" y="495"/>
                    </a:lnTo>
                    <a:lnTo>
                      <a:pt x="508" y="495"/>
                    </a:lnTo>
                    <a:lnTo>
                      <a:pt x="507" y="493"/>
                    </a:lnTo>
                    <a:lnTo>
                      <a:pt x="505" y="493"/>
                    </a:lnTo>
                    <a:lnTo>
                      <a:pt x="503" y="493"/>
                    </a:lnTo>
                    <a:lnTo>
                      <a:pt x="499" y="493"/>
                    </a:lnTo>
                    <a:lnTo>
                      <a:pt x="497" y="493"/>
                    </a:lnTo>
                    <a:lnTo>
                      <a:pt x="495" y="493"/>
                    </a:lnTo>
                    <a:lnTo>
                      <a:pt x="493" y="493"/>
                    </a:lnTo>
                    <a:lnTo>
                      <a:pt x="491" y="493"/>
                    </a:lnTo>
                    <a:lnTo>
                      <a:pt x="489" y="495"/>
                    </a:lnTo>
                    <a:lnTo>
                      <a:pt x="487" y="495"/>
                    </a:lnTo>
                    <a:lnTo>
                      <a:pt x="484" y="495"/>
                    </a:lnTo>
                    <a:lnTo>
                      <a:pt x="482" y="495"/>
                    </a:lnTo>
                    <a:lnTo>
                      <a:pt x="480" y="495"/>
                    </a:lnTo>
                    <a:lnTo>
                      <a:pt x="478" y="497"/>
                    </a:lnTo>
                    <a:lnTo>
                      <a:pt x="476" y="497"/>
                    </a:lnTo>
                    <a:lnTo>
                      <a:pt x="474" y="499"/>
                    </a:lnTo>
                    <a:lnTo>
                      <a:pt x="470" y="499"/>
                    </a:lnTo>
                    <a:lnTo>
                      <a:pt x="468" y="501"/>
                    </a:lnTo>
                    <a:lnTo>
                      <a:pt x="466" y="501"/>
                    </a:lnTo>
                    <a:lnTo>
                      <a:pt x="462" y="503"/>
                    </a:lnTo>
                    <a:lnTo>
                      <a:pt x="461" y="505"/>
                    </a:lnTo>
                    <a:lnTo>
                      <a:pt x="457" y="507"/>
                    </a:lnTo>
                    <a:lnTo>
                      <a:pt x="455" y="507"/>
                    </a:lnTo>
                    <a:lnTo>
                      <a:pt x="451" y="509"/>
                    </a:lnTo>
                    <a:lnTo>
                      <a:pt x="447" y="511"/>
                    </a:lnTo>
                    <a:lnTo>
                      <a:pt x="445" y="513"/>
                    </a:lnTo>
                    <a:lnTo>
                      <a:pt x="441" y="514"/>
                    </a:lnTo>
                    <a:lnTo>
                      <a:pt x="437" y="516"/>
                    </a:lnTo>
                    <a:lnTo>
                      <a:pt x="434" y="516"/>
                    </a:lnTo>
                    <a:lnTo>
                      <a:pt x="432" y="518"/>
                    </a:lnTo>
                    <a:lnTo>
                      <a:pt x="428" y="520"/>
                    </a:lnTo>
                    <a:lnTo>
                      <a:pt x="424" y="522"/>
                    </a:lnTo>
                    <a:lnTo>
                      <a:pt x="420" y="524"/>
                    </a:lnTo>
                    <a:lnTo>
                      <a:pt x="418" y="524"/>
                    </a:lnTo>
                    <a:lnTo>
                      <a:pt x="414" y="526"/>
                    </a:lnTo>
                    <a:lnTo>
                      <a:pt x="411" y="528"/>
                    </a:lnTo>
                    <a:lnTo>
                      <a:pt x="407" y="530"/>
                    </a:lnTo>
                    <a:lnTo>
                      <a:pt x="403" y="530"/>
                    </a:lnTo>
                    <a:lnTo>
                      <a:pt x="401" y="532"/>
                    </a:lnTo>
                    <a:lnTo>
                      <a:pt x="397" y="532"/>
                    </a:lnTo>
                    <a:lnTo>
                      <a:pt x="393" y="534"/>
                    </a:lnTo>
                    <a:lnTo>
                      <a:pt x="391" y="534"/>
                    </a:lnTo>
                    <a:lnTo>
                      <a:pt x="388" y="534"/>
                    </a:lnTo>
                    <a:lnTo>
                      <a:pt x="384" y="536"/>
                    </a:lnTo>
                    <a:lnTo>
                      <a:pt x="382" y="536"/>
                    </a:lnTo>
                    <a:lnTo>
                      <a:pt x="378" y="536"/>
                    </a:lnTo>
                    <a:lnTo>
                      <a:pt x="374" y="536"/>
                    </a:lnTo>
                    <a:lnTo>
                      <a:pt x="372" y="536"/>
                    </a:lnTo>
                    <a:lnTo>
                      <a:pt x="368" y="536"/>
                    </a:lnTo>
                    <a:lnTo>
                      <a:pt x="365" y="536"/>
                    </a:lnTo>
                    <a:lnTo>
                      <a:pt x="361" y="536"/>
                    </a:lnTo>
                    <a:lnTo>
                      <a:pt x="355" y="536"/>
                    </a:lnTo>
                    <a:lnTo>
                      <a:pt x="351" y="536"/>
                    </a:lnTo>
                    <a:lnTo>
                      <a:pt x="347" y="536"/>
                    </a:lnTo>
                    <a:lnTo>
                      <a:pt x="342" y="536"/>
                    </a:lnTo>
                    <a:lnTo>
                      <a:pt x="338" y="536"/>
                    </a:lnTo>
                    <a:lnTo>
                      <a:pt x="332" y="534"/>
                    </a:lnTo>
                    <a:lnTo>
                      <a:pt x="326" y="534"/>
                    </a:lnTo>
                    <a:lnTo>
                      <a:pt x="322" y="534"/>
                    </a:lnTo>
                    <a:lnTo>
                      <a:pt x="317" y="534"/>
                    </a:lnTo>
                    <a:lnTo>
                      <a:pt x="311" y="534"/>
                    </a:lnTo>
                    <a:lnTo>
                      <a:pt x="307" y="534"/>
                    </a:lnTo>
                    <a:lnTo>
                      <a:pt x="301" y="534"/>
                    </a:lnTo>
                    <a:lnTo>
                      <a:pt x="295" y="534"/>
                    </a:lnTo>
                    <a:lnTo>
                      <a:pt x="292" y="534"/>
                    </a:lnTo>
                    <a:lnTo>
                      <a:pt x="286" y="534"/>
                    </a:lnTo>
                    <a:lnTo>
                      <a:pt x="280" y="532"/>
                    </a:lnTo>
                    <a:lnTo>
                      <a:pt x="276" y="532"/>
                    </a:lnTo>
                    <a:lnTo>
                      <a:pt x="272" y="532"/>
                    </a:lnTo>
                    <a:lnTo>
                      <a:pt x="267" y="532"/>
                    </a:lnTo>
                    <a:lnTo>
                      <a:pt x="263" y="532"/>
                    </a:lnTo>
                    <a:lnTo>
                      <a:pt x="259" y="532"/>
                    </a:lnTo>
                    <a:lnTo>
                      <a:pt x="255" y="532"/>
                    </a:lnTo>
                    <a:lnTo>
                      <a:pt x="251" y="530"/>
                    </a:lnTo>
                    <a:lnTo>
                      <a:pt x="248" y="530"/>
                    </a:lnTo>
                    <a:lnTo>
                      <a:pt x="246" y="530"/>
                    </a:lnTo>
                    <a:lnTo>
                      <a:pt x="242" y="530"/>
                    </a:lnTo>
                    <a:lnTo>
                      <a:pt x="240" y="530"/>
                    </a:lnTo>
                    <a:lnTo>
                      <a:pt x="238" y="530"/>
                    </a:lnTo>
                    <a:lnTo>
                      <a:pt x="236" y="530"/>
                    </a:lnTo>
                    <a:lnTo>
                      <a:pt x="234" y="528"/>
                    </a:lnTo>
                    <a:lnTo>
                      <a:pt x="232" y="528"/>
                    </a:lnTo>
                    <a:lnTo>
                      <a:pt x="230" y="528"/>
                    </a:lnTo>
                    <a:lnTo>
                      <a:pt x="228" y="528"/>
                    </a:lnTo>
                    <a:lnTo>
                      <a:pt x="226" y="528"/>
                    </a:lnTo>
                    <a:lnTo>
                      <a:pt x="224" y="528"/>
                    </a:lnTo>
                    <a:lnTo>
                      <a:pt x="223" y="526"/>
                    </a:lnTo>
                    <a:lnTo>
                      <a:pt x="221" y="526"/>
                    </a:lnTo>
                    <a:lnTo>
                      <a:pt x="219" y="526"/>
                    </a:lnTo>
                    <a:lnTo>
                      <a:pt x="217" y="526"/>
                    </a:lnTo>
                    <a:lnTo>
                      <a:pt x="215" y="526"/>
                    </a:lnTo>
                    <a:lnTo>
                      <a:pt x="213" y="526"/>
                    </a:lnTo>
                    <a:lnTo>
                      <a:pt x="211" y="526"/>
                    </a:lnTo>
                    <a:lnTo>
                      <a:pt x="209" y="526"/>
                    </a:lnTo>
                    <a:lnTo>
                      <a:pt x="207" y="526"/>
                    </a:lnTo>
                    <a:lnTo>
                      <a:pt x="205" y="526"/>
                    </a:lnTo>
                    <a:lnTo>
                      <a:pt x="203" y="526"/>
                    </a:lnTo>
                    <a:lnTo>
                      <a:pt x="201" y="526"/>
                    </a:lnTo>
                    <a:lnTo>
                      <a:pt x="201" y="528"/>
                    </a:lnTo>
                    <a:lnTo>
                      <a:pt x="200" y="528"/>
                    </a:lnTo>
                    <a:lnTo>
                      <a:pt x="198" y="530"/>
                    </a:lnTo>
                    <a:lnTo>
                      <a:pt x="196" y="530"/>
                    </a:lnTo>
                    <a:lnTo>
                      <a:pt x="194" y="532"/>
                    </a:lnTo>
                    <a:lnTo>
                      <a:pt x="194" y="534"/>
                    </a:lnTo>
                    <a:lnTo>
                      <a:pt x="192" y="534"/>
                    </a:lnTo>
                    <a:lnTo>
                      <a:pt x="190" y="536"/>
                    </a:lnTo>
                    <a:lnTo>
                      <a:pt x="190" y="538"/>
                    </a:lnTo>
                    <a:lnTo>
                      <a:pt x="188" y="539"/>
                    </a:lnTo>
                    <a:lnTo>
                      <a:pt x="186" y="539"/>
                    </a:lnTo>
                    <a:lnTo>
                      <a:pt x="184" y="541"/>
                    </a:lnTo>
                    <a:lnTo>
                      <a:pt x="182" y="543"/>
                    </a:lnTo>
                    <a:lnTo>
                      <a:pt x="180" y="545"/>
                    </a:lnTo>
                    <a:lnTo>
                      <a:pt x="178" y="545"/>
                    </a:lnTo>
                    <a:lnTo>
                      <a:pt x="175" y="547"/>
                    </a:lnTo>
                    <a:lnTo>
                      <a:pt x="173" y="549"/>
                    </a:lnTo>
                    <a:lnTo>
                      <a:pt x="171" y="549"/>
                    </a:lnTo>
                    <a:lnTo>
                      <a:pt x="167" y="551"/>
                    </a:lnTo>
                    <a:lnTo>
                      <a:pt x="165" y="553"/>
                    </a:lnTo>
                    <a:lnTo>
                      <a:pt x="163" y="553"/>
                    </a:lnTo>
                    <a:lnTo>
                      <a:pt x="159" y="555"/>
                    </a:lnTo>
                    <a:lnTo>
                      <a:pt x="155" y="555"/>
                    </a:lnTo>
                    <a:lnTo>
                      <a:pt x="153" y="555"/>
                    </a:lnTo>
                    <a:lnTo>
                      <a:pt x="150" y="557"/>
                    </a:lnTo>
                    <a:lnTo>
                      <a:pt x="148" y="557"/>
                    </a:lnTo>
                    <a:lnTo>
                      <a:pt x="144" y="557"/>
                    </a:lnTo>
                    <a:lnTo>
                      <a:pt x="142" y="557"/>
                    </a:lnTo>
                    <a:lnTo>
                      <a:pt x="138" y="555"/>
                    </a:lnTo>
                    <a:lnTo>
                      <a:pt x="134" y="555"/>
                    </a:lnTo>
                    <a:lnTo>
                      <a:pt x="132" y="555"/>
                    </a:lnTo>
                    <a:lnTo>
                      <a:pt x="129" y="553"/>
                    </a:lnTo>
                    <a:lnTo>
                      <a:pt x="127" y="551"/>
                    </a:lnTo>
                    <a:lnTo>
                      <a:pt x="123" y="549"/>
                    </a:lnTo>
                    <a:lnTo>
                      <a:pt x="121" y="547"/>
                    </a:lnTo>
                    <a:lnTo>
                      <a:pt x="119" y="545"/>
                    </a:lnTo>
                    <a:lnTo>
                      <a:pt x="115" y="543"/>
                    </a:lnTo>
                    <a:lnTo>
                      <a:pt x="113" y="539"/>
                    </a:lnTo>
                    <a:lnTo>
                      <a:pt x="111" y="538"/>
                    </a:lnTo>
                    <a:lnTo>
                      <a:pt x="107" y="534"/>
                    </a:lnTo>
                    <a:lnTo>
                      <a:pt x="106" y="530"/>
                    </a:lnTo>
                    <a:lnTo>
                      <a:pt x="104" y="528"/>
                    </a:lnTo>
                    <a:lnTo>
                      <a:pt x="100" y="526"/>
                    </a:lnTo>
                    <a:lnTo>
                      <a:pt x="96" y="524"/>
                    </a:lnTo>
                    <a:lnTo>
                      <a:pt x="94" y="522"/>
                    </a:lnTo>
                    <a:lnTo>
                      <a:pt x="90" y="520"/>
                    </a:lnTo>
                    <a:lnTo>
                      <a:pt x="86" y="520"/>
                    </a:lnTo>
                    <a:lnTo>
                      <a:pt x="82" y="520"/>
                    </a:lnTo>
                    <a:lnTo>
                      <a:pt x="79" y="520"/>
                    </a:lnTo>
                    <a:lnTo>
                      <a:pt x="75" y="518"/>
                    </a:lnTo>
                    <a:lnTo>
                      <a:pt x="71" y="520"/>
                    </a:lnTo>
                    <a:lnTo>
                      <a:pt x="67" y="520"/>
                    </a:lnTo>
                    <a:lnTo>
                      <a:pt x="63" y="520"/>
                    </a:lnTo>
                    <a:lnTo>
                      <a:pt x="58" y="520"/>
                    </a:lnTo>
                    <a:lnTo>
                      <a:pt x="54" y="522"/>
                    </a:lnTo>
                    <a:lnTo>
                      <a:pt x="50" y="524"/>
                    </a:lnTo>
                    <a:lnTo>
                      <a:pt x="46" y="524"/>
                    </a:lnTo>
                    <a:lnTo>
                      <a:pt x="42" y="526"/>
                    </a:lnTo>
                    <a:lnTo>
                      <a:pt x="38" y="528"/>
                    </a:lnTo>
                    <a:lnTo>
                      <a:pt x="35" y="530"/>
                    </a:lnTo>
                    <a:lnTo>
                      <a:pt x="31" y="530"/>
                    </a:lnTo>
                    <a:lnTo>
                      <a:pt x="29" y="532"/>
                    </a:lnTo>
                    <a:lnTo>
                      <a:pt x="25" y="534"/>
                    </a:lnTo>
                    <a:lnTo>
                      <a:pt x="21" y="536"/>
                    </a:lnTo>
                    <a:lnTo>
                      <a:pt x="19" y="538"/>
                    </a:lnTo>
                    <a:lnTo>
                      <a:pt x="15" y="539"/>
                    </a:lnTo>
                    <a:lnTo>
                      <a:pt x="13" y="541"/>
                    </a:lnTo>
                    <a:lnTo>
                      <a:pt x="11" y="543"/>
                    </a:lnTo>
                    <a:lnTo>
                      <a:pt x="10" y="545"/>
                    </a:lnTo>
                    <a:lnTo>
                      <a:pt x="8" y="547"/>
                    </a:lnTo>
                    <a:lnTo>
                      <a:pt x="6" y="549"/>
                    </a:lnTo>
                    <a:lnTo>
                      <a:pt x="4" y="551"/>
                    </a:lnTo>
                    <a:lnTo>
                      <a:pt x="2" y="551"/>
                    </a:lnTo>
                    <a:lnTo>
                      <a:pt x="0" y="549"/>
                    </a:lnTo>
                    <a:lnTo>
                      <a:pt x="0" y="547"/>
                    </a:lnTo>
                    <a:lnTo>
                      <a:pt x="0" y="545"/>
                    </a:lnTo>
                    <a:lnTo>
                      <a:pt x="2" y="543"/>
                    </a:lnTo>
                    <a:lnTo>
                      <a:pt x="2" y="541"/>
                    </a:lnTo>
                    <a:lnTo>
                      <a:pt x="2" y="538"/>
                    </a:lnTo>
                    <a:lnTo>
                      <a:pt x="2" y="534"/>
                    </a:lnTo>
                    <a:lnTo>
                      <a:pt x="2" y="530"/>
                    </a:lnTo>
                    <a:lnTo>
                      <a:pt x="4" y="526"/>
                    </a:lnTo>
                    <a:lnTo>
                      <a:pt x="4" y="522"/>
                    </a:lnTo>
                    <a:lnTo>
                      <a:pt x="4" y="518"/>
                    </a:lnTo>
                    <a:lnTo>
                      <a:pt x="6" y="513"/>
                    </a:lnTo>
                    <a:lnTo>
                      <a:pt x="6" y="507"/>
                    </a:lnTo>
                    <a:lnTo>
                      <a:pt x="6" y="501"/>
                    </a:lnTo>
                    <a:lnTo>
                      <a:pt x="8" y="495"/>
                    </a:lnTo>
                    <a:lnTo>
                      <a:pt x="8" y="490"/>
                    </a:lnTo>
                    <a:lnTo>
                      <a:pt x="8" y="484"/>
                    </a:lnTo>
                    <a:lnTo>
                      <a:pt x="10" y="476"/>
                    </a:lnTo>
                    <a:lnTo>
                      <a:pt x="10" y="470"/>
                    </a:lnTo>
                    <a:lnTo>
                      <a:pt x="10" y="463"/>
                    </a:lnTo>
                    <a:lnTo>
                      <a:pt x="11" y="455"/>
                    </a:lnTo>
                    <a:lnTo>
                      <a:pt x="11" y="447"/>
                    </a:lnTo>
                    <a:lnTo>
                      <a:pt x="11" y="440"/>
                    </a:lnTo>
                    <a:lnTo>
                      <a:pt x="11" y="432"/>
                    </a:lnTo>
                    <a:lnTo>
                      <a:pt x="11" y="424"/>
                    </a:lnTo>
                    <a:lnTo>
                      <a:pt x="11" y="417"/>
                    </a:lnTo>
                    <a:lnTo>
                      <a:pt x="11" y="407"/>
                    </a:lnTo>
                    <a:lnTo>
                      <a:pt x="11" y="399"/>
                    </a:lnTo>
                    <a:lnTo>
                      <a:pt x="11" y="392"/>
                    </a:lnTo>
                    <a:lnTo>
                      <a:pt x="11" y="384"/>
                    </a:lnTo>
                    <a:lnTo>
                      <a:pt x="11" y="376"/>
                    </a:lnTo>
                    <a:lnTo>
                      <a:pt x="11" y="370"/>
                    </a:lnTo>
                    <a:lnTo>
                      <a:pt x="11" y="363"/>
                    </a:lnTo>
                    <a:lnTo>
                      <a:pt x="11" y="357"/>
                    </a:lnTo>
                    <a:lnTo>
                      <a:pt x="11" y="351"/>
                    </a:lnTo>
                    <a:lnTo>
                      <a:pt x="11" y="344"/>
                    </a:lnTo>
                    <a:lnTo>
                      <a:pt x="11" y="338"/>
                    </a:lnTo>
                    <a:lnTo>
                      <a:pt x="10" y="332"/>
                    </a:lnTo>
                    <a:lnTo>
                      <a:pt x="10" y="326"/>
                    </a:lnTo>
                    <a:lnTo>
                      <a:pt x="10" y="322"/>
                    </a:lnTo>
                    <a:lnTo>
                      <a:pt x="10" y="317"/>
                    </a:lnTo>
                    <a:lnTo>
                      <a:pt x="10" y="311"/>
                    </a:lnTo>
                    <a:lnTo>
                      <a:pt x="10" y="307"/>
                    </a:lnTo>
                    <a:lnTo>
                      <a:pt x="10" y="301"/>
                    </a:lnTo>
                    <a:lnTo>
                      <a:pt x="10" y="298"/>
                    </a:lnTo>
                    <a:lnTo>
                      <a:pt x="10" y="292"/>
                    </a:lnTo>
                    <a:lnTo>
                      <a:pt x="10" y="288"/>
                    </a:lnTo>
                    <a:lnTo>
                      <a:pt x="10" y="284"/>
                    </a:lnTo>
                    <a:lnTo>
                      <a:pt x="10" y="280"/>
                    </a:lnTo>
                    <a:lnTo>
                      <a:pt x="11" y="276"/>
                    </a:lnTo>
                    <a:lnTo>
                      <a:pt x="11" y="271"/>
                    </a:lnTo>
                    <a:lnTo>
                      <a:pt x="11" y="267"/>
                    </a:lnTo>
                    <a:lnTo>
                      <a:pt x="11" y="263"/>
                    </a:lnTo>
                    <a:lnTo>
                      <a:pt x="11" y="259"/>
                    </a:lnTo>
                    <a:lnTo>
                      <a:pt x="13" y="255"/>
                    </a:lnTo>
                    <a:lnTo>
                      <a:pt x="13" y="251"/>
                    </a:lnTo>
                    <a:lnTo>
                      <a:pt x="13" y="248"/>
                    </a:lnTo>
                    <a:lnTo>
                      <a:pt x="15" y="244"/>
                    </a:lnTo>
                    <a:lnTo>
                      <a:pt x="15" y="242"/>
                    </a:lnTo>
                    <a:lnTo>
                      <a:pt x="17" y="240"/>
                    </a:lnTo>
                    <a:lnTo>
                      <a:pt x="17" y="238"/>
                    </a:lnTo>
                    <a:lnTo>
                      <a:pt x="19" y="236"/>
                    </a:lnTo>
                    <a:lnTo>
                      <a:pt x="19" y="232"/>
                    </a:lnTo>
                    <a:lnTo>
                      <a:pt x="21" y="230"/>
                    </a:lnTo>
                    <a:lnTo>
                      <a:pt x="21" y="228"/>
                    </a:lnTo>
                    <a:lnTo>
                      <a:pt x="23" y="226"/>
                    </a:lnTo>
                    <a:lnTo>
                      <a:pt x="23" y="225"/>
                    </a:lnTo>
                    <a:lnTo>
                      <a:pt x="25" y="221"/>
                    </a:lnTo>
                    <a:lnTo>
                      <a:pt x="25" y="219"/>
                    </a:lnTo>
                    <a:lnTo>
                      <a:pt x="27" y="217"/>
                    </a:lnTo>
                    <a:lnTo>
                      <a:pt x="29" y="215"/>
                    </a:lnTo>
                    <a:lnTo>
                      <a:pt x="31" y="211"/>
                    </a:lnTo>
                    <a:lnTo>
                      <a:pt x="31" y="209"/>
                    </a:lnTo>
                    <a:lnTo>
                      <a:pt x="33" y="207"/>
                    </a:lnTo>
                    <a:lnTo>
                      <a:pt x="35" y="205"/>
                    </a:lnTo>
                    <a:lnTo>
                      <a:pt x="36" y="203"/>
                    </a:lnTo>
                    <a:lnTo>
                      <a:pt x="36" y="202"/>
                    </a:lnTo>
                    <a:lnTo>
                      <a:pt x="38" y="200"/>
                    </a:lnTo>
                    <a:lnTo>
                      <a:pt x="40" y="200"/>
                    </a:lnTo>
                    <a:lnTo>
                      <a:pt x="42" y="198"/>
                    </a:lnTo>
                    <a:lnTo>
                      <a:pt x="44" y="198"/>
                    </a:lnTo>
                    <a:lnTo>
                      <a:pt x="46" y="196"/>
                    </a:lnTo>
                    <a:lnTo>
                      <a:pt x="48" y="196"/>
                    </a:lnTo>
                    <a:lnTo>
                      <a:pt x="50" y="198"/>
                    </a:lnTo>
                    <a:lnTo>
                      <a:pt x="52" y="198"/>
                    </a:lnTo>
                    <a:lnTo>
                      <a:pt x="54" y="200"/>
                    </a:lnTo>
                    <a:lnTo>
                      <a:pt x="56" y="202"/>
                    </a:lnTo>
                    <a:lnTo>
                      <a:pt x="58" y="202"/>
                    </a:lnTo>
                    <a:lnTo>
                      <a:pt x="58" y="203"/>
                    </a:lnTo>
                    <a:lnTo>
                      <a:pt x="59" y="205"/>
                    </a:lnTo>
                    <a:lnTo>
                      <a:pt x="61" y="207"/>
                    </a:lnTo>
                    <a:lnTo>
                      <a:pt x="61" y="209"/>
                    </a:lnTo>
                    <a:lnTo>
                      <a:pt x="63" y="209"/>
                    </a:lnTo>
                    <a:lnTo>
                      <a:pt x="63" y="211"/>
                    </a:lnTo>
                    <a:lnTo>
                      <a:pt x="65" y="213"/>
                    </a:lnTo>
                    <a:lnTo>
                      <a:pt x="65" y="215"/>
                    </a:lnTo>
                    <a:lnTo>
                      <a:pt x="65" y="217"/>
                    </a:lnTo>
                    <a:lnTo>
                      <a:pt x="67" y="219"/>
                    </a:lnTo>
                    <a:lnTo>
                      <a:pt x="67" y="221"/>
                    </a:lnTo>
                    <a:lnTo>
                      <a:pt x="67" y="223"/>
                    </a:lnTo>
                    <a:lnTo>
                      <a:pt x="67" y="225"/>
                    </a:lnTo>
                    <a:lnTo>
                      <a:pt x="69" y="226"/>
                    </a:lnTo>
                    <a:lnTo>
                      <a:pt x="69" y="228"/>
                    </a:lnTo>
                    <a:lnTo>
                      <a:pt x="69" y="230"/>
                    </a:lnTo>
                    <a:lnTo>
                      <a:pt x="69" y="232"/>
                    </a:lnTo>
                    <a:lnTo>
                      <a:pt x="69" y="234"/>
                    </a:lnTo>
                    <a:lnTo>
                      <a:pt x="69" y="236"/>
                    </a:lnTo>
                    <a:lnTo>
                      <a:pt x="69" y="238"/>
                    </a:lnTo>
                    <a:lnTo>
                      <a:pt x="69" y="240"/>
                    </a:lnTo>
                    <a:lnTo>
                      <a:pt x="71" y="242"/>
                    </a:lnTo>
                    <a:lnTo>
                      <a:pt x="71" y="244"/>
                    </a:lnTo>
                    <a:lnTo>
                      <a:pt x="73" y="244"/>
                    </a:lnTo>
                    <a:lnTo>
                      <a:pt x="73" y="246"/>
                    </a:lnTo>
                    <a:lnTo>
                      <a:pt x="75" y="246"/>
                    </a:lnTo>
                    <a:lnTo>
                      <a:pt x="75" y="248"/>
                    </a:lnTo>
                    <a:lnTo>
                      <a:pt x="77" y="248"/>
                    </a:lnTo>
                    <a:lnTo>
                      <a:pt x="77" y="250"/>
                    </a:lnTo>
                    <a:lnTo>
                      <a:pt x="79" y="250"/>
                    </a:lnTo>
                    <a:lnTo>
                      <a:pt x="79" y="251"/>
                    </a:lnTo>
                    <a:lnTo>
                      <a:pt x="81" y="251"/>
                    </a:lnTo>
                    <a:lnTo>
                      <a:pt x="82" y="253"/>
                    </a:lnTo>
                    <a:lnTo>
                      <a:pt x="84" y="253"/>
                    </a:lnTo>
                    <a:lnTo>
                      <a:pt x="84" y="255"/>
                    </a:lnTo>
                    <a:lnTo>
                      <a:pt x="86" y="255"/>
                    </a:lnTo>
                    <a:lnTo>
                      <a:pt x="86" y="257"/>
                    </a:lnTo>
                    <a:lnTo>
                      <a:pt x="88" y="257"/>
                    </a:lnTo>
                    <a:lnTo>
                      <a:pt x="90" y="257"/>
                    </a:lnTo>
                    <a:lnTo>
                      <a:pt x="90" y="255"/>
                    </a:lnTo>
                    <a:lnTo>
                      <a:pt x="92" y="255"/>
                    </a:lnTo>
                    <a:lnTo>
                      <a:pt x="94" y="253"/>
                    </a:lnTo>
                    <a:lnTo>
                      <a:pt x="96" y="251"/>
                    </a:lnTo>
                    <a:lnTo>
                      <a:pt x="96" y="250"/>
                    </a:lnTo>
                    <a:lnTo>
                      <a:pt x="98" y="248"/>
                    </a:lnTo>
                    <a:lnTo>
                      <a:pt x="98" y="246"/>
                    </a:lnTo>
                    <a:lnTo>
                      <a:pt x="100" y="244"/>
                    </a:lnTo>
                    <a:lnTo>
                      <a:pt x="102" y="242"/>
                    </a:lnTo>
                    <a:lnTo>
                      <a:pt x="102" y="238"/>
                    </a:lnTo>
                    <a:lnTo>
                      <a:pt x="104" y="236"/>
                    </a:lnTo>
                    <a:lnTo>
                      <a:pt x="106" y="232"/>
                    </a:lnTo>
                    <a:lnTo>
                      <a:pt x="107" y="230"/>
                    </a:lnTo>
                    <a:lnTo>
                      <a:pt x="109" y="226"/>
                    </a:lnTo>
                    <a:lnTo>
                      <a:pt x="109" y="225"/>
                    </a:lnTo>
                    <a:lnTo>
                      <a:pt x="111" y="221"/>
                    </a:lnTo>
                    <a:lnTo>
                      <a:pt x="113" y="217"/>
                    </a:lnTo>
                    <a:lnTo>
                      <a:pt x="117" y="215"/>
                    </a:lnTo>
                    <a:lnTo>
                      <a:pt x="119" y="211"/>
                    </a:lnTo>
                    <a:lnTo>
                      <a:pt x="121" y="207"/>
                    </a:lnTo>
                    <a:lnTo>
                      <a:pt x="123" y="205"/>
                    </a:lnTo>
                    <a:lnTo>
                      <a:pt x="127" y="202"/>
                    </a:lnTo>
                    <a:lnTo>
                      <a:pt x="129" y="198"/>
                    </a:lnTo>
                    <a:lnTo>
                      <a:pt x="132" y="196"/>
                    </a:lnTo>
                    <a:lnTo>
                      <a:pt x="134" y="192"/>
                    </a:lnTo>
                    <a:lnTo>
                      <a:pt x="138" y="190"/>
                    </a:lnTo>
                    <a:lnTo>
                      <a:pt x="142" y="186"/>
                    </a:lnTo>
                    <a:lnTo>
                      <a:pt x="144" y="186"/>
                    </a:lnTo>
                    <a:lnTo>
                      <a:pt x="146" y="184"/>
                    </a:lnTo>
                    <a:lnTo>
                      <a:pt x="148" y="182"/>
                    </a:lnTo>
                    <a:lnTo>
                      <a:pt x="152" y="180"/>
                    </a:lnTo>
                    <a:lnTo>
                      <a:pt x="153" y="178"/>
                    </a:lnTo>
                    <a:lnTo>
                      <a:pt x="155" y="178"/>
                    </a:lnTo>
                    <a:lnTo>
                      <a:pt x="157" y="177"/>
                    </a:lnTo>
                    <a:lnTo>
                      <a:pt x="159" y="175"/>
                    </a:lnTo>
                    <a:lnTo>
                      <a:pt x="161" y="175"/>
                    </a:lnTo>
                    <a:lnTo>
                      <a:pt x="163" y="173"/>
                    </a:lnTo>
                    <a:lnTo>
                      <a:pt x="163" y="171"/>
                    </a:lnTo>
                    <a:lnTo>
                      <a:pt x="165" y="171"/>
                    </a:lnTo>
                    <a:lnTo>
                      <a:pt x="167" y="169"/>
                    </a:lnTo>
                    <a:lnTo>
                      <a:pt x="169" y="169"/>
                    </a:lnTo>
                    <a:lnTo>
                      <a:pt x="171" y="169"/>
                    </a:lnTo>
                    <a:lnTo>
                      <a:pt x="171" y="167"/>
                    </a:lnTo>
                    <a:lnTo>
                      <a:pt x="173" y="167"/>
                    </a:lnTo>
                    <a:lnTo>
                      <a:pt x="175" y="167"/>
                    </a:lnTo>
                    <a:lnTo>
                      <a:pt x="177" y="167"/>
                    </a:lnTo>
                    <a:lnTo>
                      <a:pt x="178" y="167"/>
                    </a:lnTo>
                    <a:lnTo>
                      <a:pt x="178" y="169"/>
                    </a:lnTo>
                    <a:lnTo>
                      <a:pt x="178" y="171"/>
                    </a:lnTo>
                    <a:lnTo>
                      <a:pt x="177" y="171"/>
                    </a:lnTo>
                    <a:lnTo>
                      <a:pt x="177" y="173"/>
                    </a:lnTo>
                    <a:lnTo>
                      <a:pt x="175" y="175"/>
                    </a:lnTo>
                    <a:lnTo>
                      <a:pt x="175" y="177"/>
                    </a:lnTo>
                    <a:lnTo>
                      <a:pt x="173" y="178"/>
                    </a:lnTo>
                    <a:lnTo>
                      <a:pt x="173" y="180"/>
                    </a:lnTo>
                    <a:lnTo>
                      <a:pt x="173" y="182"/>
                    </a:lnTo>
                    <a:lnTo>
                      <a:pt x="171" y="182"/>
                    </a:lnTo>
                    <a:lnTo>
                      <a:pt x="171" y="184"/>
                    </a:lnTo>
                    <a:lnTo>
                      <a:pt x="169" y="186"/>
                    </a:lnTo>
                    <a:lnTo>
                      <a:pt x="169" y="188"/>
                    </a:lnTo>
                    <a:lnTo>
                      <a:pt x="167" y="190"/>
                    </a:lnTo>
                    <a:lnTo>
                      <a:pt x="167" y="192"/>
                    </a:lnTo>
                    <a:lnTo>
                      <a:pt x="167" y="194"/>
                    </a:lnTo>
                    <a:lnTo>
                      <a:pt x="165" y="196"/>
                    </a:lnTo>
                    <a:lnTo>
                      <a:pt x="165" y="198"/>
                    </a:lnTo>
                    <a:lnTo>
                      <a:pt x="165" y="200"/>
                    </a:lnTo>
                    <a:lnTo>
                      <a:pt x="163" y="202"/>
                    </a:lnTo>
                    <a:lnTo>
                      <a:pt x="163" y="203"/>
                    </a:lnTo>
                    <a:lnTo>
                      <a:pt x="163" y="205"/>
                    </a:lnTo>
                    <a:lnTo>
                      <a:pt x="161" y="207"/>
                    </a:lnTo>
                    <a:lnTo>
                      <a:pt x="161" y="209"/>
                    </a:lnTo>
                    <a:lnTo>
                      <a:pt x="161" y="211"/>
                    </a:lnTo>
                    <a:lnTo>
                      <a:pt x="161" y="213"/>
                    </a:lnTo>
                    <a:lnTo>
                      <a:pt x="161" y="217"/>
                    </a:lnTo>
                    <a:lnTo>
                      <a:pt x="159" y="219"/>
                    </a:lnTo>
                    <a:lnTo>
                      <a:pt x="159" y="221"/>
                    </a:lnTo>
                    <a:lnTo>
                      <a:pt x="159" y="223"/>
                    </a:lnTo>
                    <a:lnTo>
                      <a:pt x="159" y="225"/>
                    </a:lnTo>
                    <a:lnTo>
                      <a:pt x="159" y="226"/>
                    </a:lnTo>
                    <a:lnTo>
                      <a:pt x="159" y="228"/>
                    </a:lnTo>
                    <a:lnTo>
                      <a:pt x="159" y="230"/>
                    </a:lnTo>
                    <a:lnTo>
                      <a:pt x="159" y="232"/>
                    </a:lnTo>
                    <a:lnTo>
                      <a:pt x="159" y="234"/>
                    </a:lnTo>
                    <a:lnTo>
                      <a:pt x="159" y="236"/>
                    </a:lnTo>
                    <a:lnTo>
                      <a:pt x="159" y="238"/>
                    </a:lnTo>
                    <a:lnTo>
                      <a:pt x="159" y="240"/>
                    </a:lnTo>
                    <a:lnTo>
                      <a:pt x="161" y="240"/>
                    </a:lnTo>
                    <a:lnTo>
                      <a:pt x="161" y="242"/>
                    </a:lnTo>
                    <a:lnTo>
                      <a:pt x="163" y="244"/>
                    </a:lnTo>
                    <a:lnTo>
                      <a:pt x="165" y="244"/>
                    </a:lnTo>
                    <a:lnTo>
                      <a:pt x="167" y="244"/>
                    </a:lnTo>
                    <a:lnTo>
                      <a:pt x="169" y="244"/>
                    </a:lnTo>
                    <a:lnTo>
                      <a:pt x="171" y="244"/>
                    </a:lnTo>
                    <a:lnTo>
                      <a:pt x="173" y="242"/>
                    </a:lnTo>
                    <a:lnTo>
                      <a:pt x="175" y="242"/>
                    </a:lnTo>
                    <a:lnTo>
                      <a:pt x="177" y="240"/>
                    </a:lnTo>
                    <a:lnTo>
                      <a:pt x="178" y="240"/>
                    </a:lnTo>
                    <a:lnTo>
                      <a:pt x="180" y="238"/>
                    </a:lnTo>
                    <a:lnTo>
                      <a:pt x="182" y="236"/>
                    </a:lnTo>
                    <a:lnTo>
                      <a:pt x="186" y="236"/>
                    </a:lnTo>
                    <a:lnTo>
                      <a:pt x="188" y="234"/>
                    </a:lnTo>
                    <a:lnTo>
                      <a:pt x="190" y="232"/>
                    </a:lnTo>
                    <a:lnTo>
                      <a:pt x="194" y="230"/>
                    </a:lnTo>
                    <a:lnTo>
                      <a:pt x="196" y="228"/>
                    </a:lnTo>
                    <a:lnTo>
                      <a:pt x="200" y="226"/>
                    </a:lnTo>
                    <a:lnTo>
                      <a:pt x="201" y="225"/>
                    </a:lnTo>
                    <a:lnTo>
                      <a:pt x="205" y="225"/>
                    </a:lnTo>
                    <a:lnTo>
                      <a:pt x="209" y="223"/>
                    </a:lnTo>
                    <a:lnTo>
                      <a:pt x="211" y="221"/>
                    </a:lnTo>
                    <a:lnTo>
                      <a:pt x="215" y="219"/>
                    </a:lnTo>
                    <a:lnTo>
                      <a:pt x="219" y="217"/>
                    </a:lnTo>
                    <a:lnTo>
                      <a:pt x="223" y="215"/>
                    </a:lnTo>
                    <a:lnTo>
                      <a:pt x="226" y="213"/>
                    </a:lnTo>
                    <a:lnTo>
                      <a:pt x="230" y="211"/>
                    </a:lnTo>
                    <a:lnTo>
                      <a:pt x="234" y="209"/>
                    </a:lnTo>
                    <a:lnTo>
                      <a:pt x="238" y="207"/>
                    </a:lnTo>
                    <a:lnTo>
                      <a:pt x="240" y="205"/>
                    </a:lnTo>
                    <a:lnTo>
                      <a:pt x="244" y="203"/>
                    </a:lnTo>
                    <a:lnTo>
                      <a:pt x="248" y="202"/>
                    </a:lnTo>
                    <a:lnTo>
                      <a:pt x="251" y="200"/>
                    </a:lnTo>
                    <a:lnTo>
                      <a:pt x="253" y="200"/>
                    </a:lnTo>
                    <a:lnTo>
                      <a:pt x="257" y="198"/>
                    </a:lnTo>
                    <a:lnTo>
                      <a:pt x="261" y="196"/>
                    </a:lnTo>
                    <a:lnTo>
                      <a:pt x="263" y="196"/>
                    </a:lnTo>
                    <a:lnTo>
                      <a:pt x="265" y="194"/>
                    </a:lnTo>
                    <a:lnTo>
                      <a:pt x="269" y="194"/>
                    </a:lnTo>
                    <a:lnTo>
                      <a:pt x="271" y="192"/>
                    </a:lnTo>
                    <a:lnTo>
                      <a:pt x="272" y="192"/>
                    </a:lnTo>
                    <a:lnTo>
                      <a:pt x="274" y="190"/>
                    </a:lnTo>
                    <a:lnTo>
                      <a:pt x="276" y="190"/>
                    </a:lnTo>
                    <a:lnTo>
                      <a:pt x="278" y="190"/>
                    </a:lnTo>
                    <a:lnTo>
                      <a:pt x="280" y="190"/>
                    </a:lnTo>
                    <a:lnTo>
                      <a:pt x="280" y="192"/>
                    </a:lnTo>
                    <a:lnTo>
                      <a:pt x="280" y="194"/>
                    </a:lnTo>
                    <a:lnTo>
                      <a:pt x="278" y="194"/>
                    </a:lnTo>
                    <a:lnTo>
                      <a:pt x="278" y="196"/>
                    </a:lnTo>
                    <a:lnTo>
                      <a:pt x="276" y="198"/>
                    </a:lnTo>
                    <a:lnTo>
                      <a:pt x="274" y="200"/>
                    </a:lnTo>
                    <a:lnTo>
                      <a:pt x="272" y="202"/>
                    </a:lnTo>
                    <a:lnTo>
                      <a:pt x="271" y="203"/>
                    </a:lnTo>
                    <a:lnTo>
                      <a:pt x="267" y="207"/>
                    </a:lnTo>
                    <a:lnTo>
                      <a:pt x="265" y="209"/>
                    </a:lnTo>
                    <a:lnTo>
                      <a:pt x="261" y="213"/>
                    </a:lnTo>
                    <a:lnTo>
                      <a:pt x="259" y="215"/>
                    </a:lnTo>
                    <a:lnTo>
                      <a:pt x="257" y="217"/>
                    </a:lnTo>
                    <a:lnTo>
                      <a:pt x="255" y="221"/>
                    </a:lnTo>
                    <a:lnTo>
                      <a:pt x="253" y="223"/>
                    </a:lnTo>
                    <a:lnTo>
                      <a:pt x="251" y="226"/>
                    </a:lnTo>
                    <a:lnTo>
                      <a:pt x="249" y="228"/>
                    </a:lnTo>
                    <a:lnTo>
                      <a:pt x="248" y="232"/>
                    </a:lnTo>
                    <a:lnTo>
                      <a:pt x="246" y="234"/>
                    </a:lnTo>
                    <a:lnTo>
                      <a:pt x="246" y="238"/>
                    </a:lnTo>
                    <a:lnTo>
                      <a:pt x="244" y="242"/>
                    </a:lnTo>
                    <a:lnTo>
                      <a:pt x="244" y="244"/>
                    </a:lnTo>
                    <a:lnTo>
                      <a:pt x="242" y="248"/>
                    </a:lnTo>
                    <a:lnTo>
                      <a:pt x="242" y="251"/>
                    </a:lnTo>
                    <a:lnTo>
                      <a:pt x="242" y="255"/>
                    </a:lnTo>
                    <a:lnTo>
                      <a:pt x="240" y="259"/>
                    </a:lnTo>
                    <a:lnTo>
                      <a:pt x="240" y="263"/>
                    </a:lnTo>
                    <a:lnTo>
                      <a:pt x="240" y="267"/>
                    </a:lnTo>
                    <a:lnTo>
                      <a:pt x="240" y="271"/>
                    </a:lnTo>
                    <a:lnTo>
                      <a:pt x="240" y="274"/>
                    </a:lnTo>
                    <a:lnTo>
                      <a:pt x="240" y="278"/>
                    </a:lnTo>
                    <a:lnTo>
                      <a:pt x="242" y="284"/>
                    </a:lnTo>
                    <a:lnTo>
                      <a:pt x="242" y="288"/>
                    </a:lnTo>
                    <a:lnTo>
                      <a:pt x="242" y="294"/>
                    </a:lnTo>
                    <a:lnTo>
                      <a:pt x="244" y="299"/>
                    </a:lnTo>
                    <a:lnTo>
                      <a:pt x="244" y="303"/>
                    </a:lnTo>
                    <a:lnTo>
                      <a:pt x="246" y="309"/>
                    </a:lnTo>
                    <a:lnTo>
                      <a:pt x="246" y="317"/>
                    </a:lnTo>
                    <a:lnTo>
                      <a:pt x="248" y="322"/>
                    </a:lnTo>
                    <a:lnTo>
                      <a:pt x="248" y="328"/>
                    </a:lnTo>
                    <a:lnTo>
                      <a:pt x="249" y="336"/>
                    </a:lnTo>
                    <a:lnTo>
                      <a:pt x="251" y="342"/>
                    </a:lnTo>
                    <a:lnTo>
                      <a:pt x="253" y="347"/>
                    </a:lnTo>
                    <a:lnTo>
                      <a:pt x="255" y="353"/>
                    </a:lnTo>
                    <a:lnTo>
                      <a:pt x="257" y="357"/>
                    </a:lnTo>
                    <a:lnTo>
                      <a:pt x="259" y="361"/>
                    </a:lnTo>
                    <a:lnTo>
                      <a:pt x="261" y="365"/>
                    </a:lnTo>
                    <a:lnTo>
                      <a:pt x="263" y="367"/>
                    </a:lnTo>
                    <a:lnTo>
                      <a:pt x="265" y="369"/>
                    </a:lnTo>
                    <a:lnTo>
                      <a:pt x="269" y="370"/>
                    </a:lnTo>
                    <a:lnTo>
                      <a:pt x="271" y="370"/>
                    </a:lnTo>
                    <a:lnTo>
                      <a:pt x="274" y="370"/>
                    </a:lnTo>
                    <a:lnTo>
                      <a:pt x="276" y="370"/>
                    </a:lnTo>
                    <a:lnTo>
                      <a:pt x="278" y="370"/>
                    </a:lnTo>
                    <a:lnTo>
                      <a:pt x="282" y="369"/>
                    </a:lnTo>
                    <a:lnTo>
                      <a:pt x="286" y="369"/>
                    </a:lnTo>
                    <a:lnTo>
                      <a:pt x="288" y="367"/>
                    </a:lnTo>
                    <a:lnTo>
                      <a:pt x="292" y="363"/>
                    </a:lnTo>
                    <a:lnTo>
                      <a:pt x="294" y="361"/>
                    </a:lnTo>
                    <a:lnTo>
                      <a:pt x="297" y="357"/>
                    </a:lnTo>
                    <a:lnTo>
                      <a:pt x="299" y="355"/>
                    </a:lnTo>
                    <a:lnTo>
                      <a:pt x="303" y="351"/>
                    </a:lnTo>
                    <a:lnTo>
                      <a:pt x="305" y="347"/>
                    </a:lnTo>
                    <a:lnTo>
                      <a:pt x="309" y="344"/>
                    </a:lnTo>
                    <a:lnTo>
                      <a:pt x="311" y="338"/>
                    </a:lnTo>
                    <a:lnTo>
                      <a:pt x="313" y="334"/>
                    </a:lnTo>
                    <a:lnTo>
                      <a:pt x="317" y="328"/>
                    </a:lnTo>
                    <a:lnTo>
                      <a:pt x="319" y="324"/>
                    </a:lnTo>
                    <a:lnTo>
                      <a:pt x="320" y="319"/>
                    </a:lnTo>
                    <a:lnTo>
                      <a:pt x="324" y="313"/>
                    </a:lnTo>
                    <a:lnTo>
                      <a:pt x="326" y="307"/>
                    </a:lnTo>
                    <a:lnTo>
                      <a:pt x="328" y="301"/>
                    </a:lnTo>
                    <a:lnTo>
                      <a:pt x="330" y="296"/>
                    </a:lnTo>
                    <a:lnTo>
                      <a:pt x="332" y="290"/>
                    </a:lnTo>
                    <a:lnTo>
                      <a:pt x="334" y="286"/>
                    </a:lnTo>
                    <a:lnTo>
                      <a:pt x="336" y="280"/>
                    </a:lnTo>
                    <a:lnTo>
                      <a:pt x="338" y="276"/>
                    </a:lnTo>
                    <a:lnTo>
                      <a:pt x="338" y="271"/>
                    </a:lnTo>
                    <a:lnTo>
                      <a:pt x="340" y="267"/>
                    </a:lnTo>
                    <a:lnTo>
                      <a:pt x="342" y="263"/>
                    </a:lnTo>
                    <a:lnTo>
                      <a:pt x="343" y="259"/>
                    </a:lnTo>
                    <a:lnTo>
                      <a:pt x="345" y="257"/>
                    </a:lnTo>
                    <a:lnTo>
                      <a:pt x="347" y="253"/>
                    </a:lnTo>
                    <a:lnTo>
                      <a:pt x="347" y="251"/>
                    </a:lnTo>
                    <a:lnTo>
                      <a:pt x="349" y="248"/>
                    </a:lnTo>
                    <a:lnTo>
                      <a:pt x="351" y="246"/>
                    </a:lnTo>
                    <a:lnTo>
                      <a:pt x="353" y="244"/>
                    </a:lnTo>
                    <a:lnTo>
                      <a:pt x="353" y="242"/>
                    </a:lnTo>
                    <a:lnTo>
                      <a:pt x="355" y="240"/>
                    </a:lnTo>
                    <a:lnTo>
                      <a:pt x="357" y="240"/>
                    </a:lnTo>
                    <a:lnTo>
                      <a:pt x="359" y="238"/>
                    </a:lnTo>
                    <a:lnTo>
                      <a:pt x="359" y="236"/>
                    </a:lnTo>
                    <a:lnTo>
                      <a:pt x="361" y="236"/>
                    </a:lnTo>
                    <a:lnTo>
                      <a:pt x="361" y="234"/>
                    </a:lnTo>
                    <a:lnTo>
                      <a:pt x="363" y="234"/>
                    </a:lnTo>
                    <a:lnTo>
                      <a:pt x="365" y="234"/>
                    </a:lnTo>
                    <a:lnTo>
                      <a:pt x="365" y="232"/>
                    </a:lnTo>
                    <a:lnTo>
                      <a:pt x="366" y="232"/>
                    </a:lnTo>
                    <a:lnTo>
                      <a:pt x="368" y="232"/>
                    </a:lnTo>
                    <a:lnTo>
                      <a:pt x="370" y="232"/>
                    </a:lnTo>
                    <a:lnTo>
                      <a:pt x="372" y="232"/>
                    </a:lnTo>
                    <a:lnTo>
                      <a:pt x="374" y="232"/>
                    </a:lnTo>
                    <a:lnTo>
                      <a:pt x="374" y="234"/>
                    </a:lnTo>
                    <a:lnTo>
                      <a:pt x="374" y="236"/>
                    </a:lnTo>
                    <a:lnTo>
                      <a:pt x="376" y="236"/>
                    </a:lnTo>
                    <a:lnTo>
                      <a:pt x="376" y="238"/>
                    </a:lnTo>
                    <a:lnTo>
                      <a:pt x="376" y="240"/>
                    </a:lnTo>
                    <a:lnTo>
                      <a:pt x="376" y="242"/>
                    </a:lnTo>
                    <a:lnTo>
                      <a:pt x="376" y="244"/>
                    </a:lnTo>
                    <a:lnTo>
                      <a:pt x="376" y="246"/>
                    </a:lnTo>
                    <a:lnTo>
                      <a:pt x="376" y="248"/>
                    </a:lnTo>
                    <a:lnTo>
                      <a:pt x="376" y="250"/>
                    </a:lnTo>
                    <a:lnTo>
                      <a:pt x="376" y="251"/>
                    </a:lnTo>
                    <a:lnTo>
                      <a:pt x="376" y="253"/>
                    </a:lnTo>
                    <a:lnTo>
                      <a:pt x="376" y="255"/>
                    </a:lnTo>
                    <a:lnTo>
                      <a:pt x="376" y="257"/>
                    </a:lnTo>
                    <a:lnTo>
                      <a:pt x="376" y="259"/>
                    </a:lnTo>
                    <a:lnTo>
                      <a:pt x="376" y="261"/>
                    </a:lnTo>
                    <a:lnTo>
                      <a:pt x="376" y="263"/>
                    </a:lnTo>
                    <a:lnTo>
                      <a:pt x="376" y="265"/>
                    </a:lnTo>
                    <a:lnTo>
                      <a:pt x="378" y="267"/>
                    </a:lnTo>
                    <a:lnTo>
                      <a:pt x="378" y="269"/>
                    </a:lnTo>
                    <a:lnTo>
                      <a:pt x="378" y="271"/>
                    </a:lnTo>
                    <a:lnTo>
                      <a:pt x="380" y="273"/>
                    </a:lnTo>
                    <a:lnTo>
                      <a:pt x="380" y="274"/>
                    </a:lnTo>
                    <a:lnTo>
                      <a:pt x="382" y="278"/>
                    </a:lnTo>
                    <a:lnTo>
                      <a:pt x="382" y="280"/>
                    </a:lnTo>
                    <a:lnTo>
                      <a:pt x="384" y="282"/>
                    </a:lnTo>
                    <a:lnTo>
                      <a:pt x="384" y="284"/>
                    </a:lnTo>
                    <a:lnTo>
                      <a:pt x="386" y="284"/>
                    </a:lnTo>
                    <a:lnTo>
                      <a:pt x="386" y="286"/>
                    </a:lnTo>
                    <a:lnTo>
                      <a:pt x="388" y="286"/>
                    </a:lnTo>
                    <a:lnTo>
                      <a:pt x="390" y="286"/>
                    </a:lnTo>
                    <a:lnTo>
                      <a:pt x="391" y="286"/>
                    </a:lnTo>
                    <a:lnTo>
                      <a:pt x="391" y="284"/>
                    </a:lnTo>
                    <a:lnTo>
                      <a:pt x="393" y="284"/>
                    </a:lnTo>
                    <a:lnTo>
                      <a:pt x="393" y="282"/>
                    </a:lnTo>
                    <a:lnTo>
                      <a:pt x="395" y="280"/>
                    </a:lnTo>
                    <a:lnTo>
                      <a:pt x="397" y="278"/>
                    </a:lnTo>
                    <a:lnTo>
                      <a:pt x="397" y="276"/>
                    </a:lnTo>
                    <a:lnTo>
                      <a:pt x="399" y="274"/>
                    </a:lnTo>
                    <a:lnTo>
                      <a:pt x="399" y="273"/>
                    </a:lnTo>
                    <a:lnTo>
                      <a:pt x="401" y="273"/>
                    </a:lnTo>
                    <a:lnTo>
                      <a:pt x="403" y="271"/>
                    </a:lnTo>
                    <a:lnTo>
                      <a:pt x="403" y="269"/>
                    </a:lnTo>
                    <a:lnTo>
                      <a:pt x="405" y="267"/>
                    </a:lnTo>
                    <a:lnTo>
                      <a:pt x="405" y="265"/>
                    </a:lnTo>
                    <a:lnTo>
                      <a:pt x="407" y="265"/>
                    </a:lnTo>
                    <a:lnTo>
                      <a:pt x="409" y="263"/>
                    </a:lnTo>
                    <a:lnTo>
                      <a:pt x="409" y="261"/>
                    </a:lnTo>
                    <a:lnTo>
                      <a:pt x="411" y="261"/>
                    </a:lnTo>
                    <a:lnTo>
                      <a:pt x="413" y="261"/>
                    </a:lnTo>
                    <a:lnTo>
                      <a:pt x="414" y="259"/>
                    </a:lnTo>
                    <a:lnTo>
                      <a:pt x="416" y="259"/>
                    </a:lnTo>
                    <a:lnTo>
                      <a:pt x="418" y="259"/>
                    </a:lnTo>
                    <a:lnTo>
                      <a:pt x="420" y="259"/>
                    </a:lnTo>
                    <a:lnTo>
                      <a:pt x="422" y="261"/>
                    </a:lnTo>
                    <a:lnTo>
                      <a:pt x="422" y="263"/>
                    </a:lnTo>
                    <a:lnTo>
                      <a:pt x="422" y="265"/>
                    </a:lnTo>
                    <a:lnTo>
                      <a:pt x="422" y="267"/>
                    </a:lnTo>
                    <a:lnTo>
                      <a:pt x="422" y="269"/>
                    </a:lnTo>
                    <a:lnTo>
                      <a:pt x="422" y="271"/>
                    </a:lnTo>
                    <a:lnTo>
                      <a:pt x="420" y="273"/>
                    </a:lnTo>
                    <a:lnTo>
                      <a:pt x="420" y="274"/>
                    </a:lnTo>
                    <a:lnTo>
                      <a:pt x="420" y="276"/>
                    </a:lnTo>
                    <a:lnTo>
                      <a:pt x="420" y="278"/>
                    </a:lnTo>
                    <a:lnTo>
                      <a:pt x="420" y="280"/>
                    </a:lnTo>
                    <a:lnTo>
                      <a:pt x="420" y="282"/>
                    </a:lnTo>
                    <a:lnTo>
                      <a:pt x="418" y="284"/>
                    </a:lnTo>
                    <a:lnTo>
                      <a:pt x="418" y="288"/>
                    </a:lnTo>
                    <a:lnTo>
                      <a:pt x="418" y="290"/>
                    </a:lnTo>
                    <a:lnTo>
                      <a:pt x="418" y="292"/>
                    </a:lnTo>
                    <a:lnTo>
                      <a:pt x="418" y="294"/>
                    </a:lnTo>
                    <a:lnTo>
                      <a:pt x="416" y="298"/>
                    </a:lnTo>
                    <a:lnTo>
                      <a:pt x="416" y="299"/>
                    </a:lnTo>
                    <a:lnTo>
                      <a:pt x="416" y="303"/>
                    </a:lnTo>
                    <a:lnTo>
                      <a:pt x="416" y="305"/>
                    </a:lnTo>
                    <a:lnTo>
                      <a:pt x="416" y="307"/>
                    </a:lnTo>
                    <a:lnTo>
                      <a:pt x="416" y="311"/>
                    </a:lnTo>
                    <a:lnTo>
                      <a:pt x="416" y="313"/>
                    </a:lnTo>
                    <a:lnTo>
                      <a:pt x="416" y="317"/>
                    </a:lnTo>
                    <a:lnTo>
                      <a:pt x="418" y="319"/>
                    </a:lnTo>
                    <a:lnTo>
                      <a:pt x="418" y="321"/>
                    </a:lnTo>
                    <a:lnTo>
                      <a:pt x="418" y="324"/>
                    </a:lnTo>
                    <a:lnTo>
                      <a:pt x="418" y="326"/>
                    </a:lnTo>
                    <a:lnTo>
                      <a:pt x="418" y="330"/>
                    </a:lnTo>
                    <a:lnTo>
                      <a:pt x="418" y="332"/>
                    </a:lnTo>
                    <a:lnTo>
                      <a:pt x="420" y="336"/>
                    </a:lnTo>
                    <a:lnTo>
                      <a:pt x="420" y="340"/>
                    </a:lnTo>
                    <a:lnTo>
                      <a:pt x="420" y="342"/>
                    </a:lnTo>
                    <a:lnTo>
                      <a:pt x="422" y="346"/>
                    </a:lnTo>
                    <a:lnTo>
                      <a:pt x="422" y="347"/>
                    </a:lnTo>
                    <a:lnTo>
                      <a:pt x="422" y="351"/>
                    </a:lnTo>
                    <a:lnTo>
                      <a:pt x="424" y="353"/>
                    </a:lnTo>
                    <a:lnTo>
                      <a:pt x="424" y="357"/>
                    </a:lnTo>
                    <a:lnTo>
                      <a:pt x="426" y="359"/>
                    </a:lnTo>
                    <a:lnTo>
                      <a:pt x="426" y="363"/>
                    </a:lnTo>
                    <a:lnTo>
                      <a:pt x="428" y="365"/>
                    </a:lnTo>
                    <a:lnTo>
                      <a:pt x="428" y="369"/>
                    </a:lnTo>
                    <a:lnTo>
                      <a:pt x="430" y="370"/>
                    </a:lnTo>
                    <a:lnTo>
                      <a:pt x="432" y="374"/>
                    </a:lnTo>
                    <a:lnTo>
                      <a:pt x="432" y="376"/>
                    </a:lnTo>
                    <a:lnTo>
                      <a:pt x="434" y="378"/>
                    </a:lnTo>
                    <a:lnTo>
                      <a:pt x="436" y="382"/>
                    </a:lnTo>
                    <a:lnTo>
                      <a:pt x="436" y="384"/>
                    </a:lnTo>
                    <a:lnTo>
                      <a:pt x="437" y="386"/>
                    </a:lnTo>
                    <a:lnTo>
                      <a:pt x="439" y="388"/>
                    </a:lnTo>
                    <a:lnTo>
                      <a:pt x="441" y="392"/>
                    </a:lnTo>
                    <a:lnTo>
                      <a:pt x="443" y="394"/>
                    </a:lnTo>
                    <a:lnTo>
                      <a:pt x="445" y="395"/>
                    </a:lnTo>
                    <a:lnTo>
                      <a:pt x="447" y="397"/>
                    </a:lnTo>
                    <a:lnTo>
                      <a:pt x="449" y="399"/>
                    </a:lnTo>
                    <a:lnTo>
                      <a:pt x="451" y="399"/>
                    </a:lnTo>
                    <a:lnTo>
                      <a:pt x="453" y="401"/>
                    </a:lnTo>
                    <a:lnTo>
                      <a:pt x="455" y="401"/>
                    </a:lnTo>
                    <a:lnTo>
                      <a:pt x="457" y="401"/>
                    </a:lnTo>
                    <a:lnTo>
                      <a:pt x="459" y="401"/>
                    </a:lnTo>
                    <a:lnTo>
                      <a:pt x="461" y="401"/>
                    </a:lnTo>
                    <a:lnTo>
                      <a:pt x="462" y="399"/>
                    </a:lnTo>
                    <a:lnTo>
                      <a:pt x="464" y="397"/>
                    </a:lnTo>
                    <a:lnTo>
                      <a:pt x="464" y="395"/>
                    </a:lnTo>
                    <a:lnTo>
                      <a:pt x="466" y="394"/>
                    </a:lnTo>
                    <a:lnTo>
                      <a:pt x="468" y="390"/>
                    </a:lnTo>
                    <a:lnTo>
                      <a:pt x="470" y="388"/>
                    </a:lnTo>
                    <a:lnTo>
                      <a:pt x="470" y="384"/>
                    </a:lnTo>
                    <a:lnTo>
                      <a:pt x="472" y="382"/>
                    </a:lnTo>
                    <a:lnTo>
                      <a:pt x="474" y="378"/>
                    </a:lnTo>
                    <a:lnTo>
                      <a:pt x="474" y="374"/>
                    </a:lnTo>
                    <a:lnTo>
                      <a:pt x="476" y="372"/>
                    </a:lnTo>
                    <a:lnTo>
                      <a:pt x="476" y="369"/>
                    </a:lnTo>
                    <a:lnTo>
                      <a:pt x="478" y="365"/>
                    </a:lnTo>
                    <a:lnTo>
                      <a:pt x="478" y="363"/>
                    </a:lnTo>
                    <a:lnTo>
                      <a:pt x="480" y="359"/>
                    </a:lnTo>
                    <a:lnTo>
                      <a:pt x="482" y="357"/>
                    </a:lnTo>
                    <a:lnTo>
                      <a:pt x="482" y="355"/>
                    </a:lnTo>
                    <a:lnTo>
                      <a:pt x="484" y="353"/>
                    </a:lnTo>
                    <a:lnTo>
                      <a:pt x="484" y="351"/>
                    </a:lnTo>
                    <a:lnTo>
                      <a:pt x="485" y="349"/>
                    </a:lnTo>
                    <a:lnTo>
                      <a:pt x="485" y="347"/>
                    </a:lnTo>
                    <a:lnTo>
                      <a:pt x="487" y="347"/>
                    </a:lnTo>
                    <a:lnTo>
                      <a:pt x="489" y="349"/>
                    </a:lnTo>
                    <a:lnTo>
                      <a:pt x="491" y="349"/>
                    </a:lnTo>
                    <a:lnTo>
                      <a:pt x="491" y="351"/>
                    </a:lnTo>
                    <a:lnTo>
                      <a:pt x="493" y="353"/>
                    </a:lnTo>
                    <a:lnTo>
                      <a:pt x="493" y="357"/>
                    </a:lnTo>
                    <a:lnTo>
                      <a:pt x="495" y="359"/>
                    </a:lnTo>
                    <a:lnTo>
                      <a:pt x="497" y="361"/>
                    </a:lnTo>
                    <a:lnTo>
                      <a:pt x="499" y="363"/>
                    </a:lnTo>
                    <a:lnTo>
                      <a:pt x="501" y="363"/>
                    </a:lnTo>
                    <a:lnTo>
                      <a:pt x="501" y="365"/>
                    </a:lnTo>
                    <a:lnTo>
                      <a:pt x="503" y="365"/>
                    </a:lnTo>
                    <a:lnTo>
                      <a:pt x="505" y="365"/>
                    </a:lnTo>
                    <a:lnTo>
                      <a:pt x="507" y="365"/>
                    </a:lnTo>
                    <a:lnTo>
                      <a:pt x="508" y="365"/>
                    </a:lnTo>
                    <a:lnTo>
                      <a:pt x="510" y="363"/>
                    </a:lnTo>
                    <a:lnTo>
                      <a:pt x="512" y="363"/>
                    </a:lnTo>
                    <a:lnTo>
                      <a:pt x="514" y="361"/>
                    </a:lnTo>
                    <a:lnTo>
                      <a:pt x="516" y="359"/>
                    </a:lnTo>
                    <a:lnTo>
                      <a:pt x="518" y="357"/>
                    </a:lnTo>
                    <a:lnTo>
                      <a:pt x="520" y="355"/>
                    </a:lnTo>
                    <a:lnTo>
                      <a:pt x="522" y="353"/>
                    </a:lnTo>
                    <a:lnTo>
                      <a:pt x="524" y="351"/>
                    </a:lnTo>
                    <a:lnTo>
                      <a:pt x="526" y="347"/>
                    </a:lnTo>
                    <a:lnTo>
                      <a:pt x="528" y="346"/>
                    </a:lnTo>
                    <a:lnTo>
                      <a:pt x="530" y="342"/>
                    </a:lnTo>
                    <a:lnTo>
                      <a:pt x="532" y="340"/>
                    </a:lnTo>
                    <a:lnTo>
                      <a:pt x="533" y="336"/>
                    </a:lnTo>
                    <a:lnTo>
                      <a:pt x="533" y="334"/>
                    </a:lnTo>
                    <a:lnTo>
                      <a:pt x="535" y="330"/>
                    </a:lnTo>
                    <a:lnTo>
                      <a:pt x="537" y="326"/>
                    </a:lnTo>
                    <a:lnTo>
                      <a:pt x="539" y="322"/>
                    </a:lnTo>
                    <a:lnTo>
                      <a:pt x="539" y="319"/>
                    </a:lnTo>
                    <a:lnTo>
                      <a:pt x="541" y="317"/>
                    </a:lnTo>
                    <a:lnTo>
                      <a:pt x="543" y="313"/>
                    </a:lnTo>
                    <a:lnTo>
                      <a:pt x="543" y="309"/>
                    </a:lnTo>
                    <a:lnTo>
                      <a:pt x="545" y="305"/>
                    </a:lnTo>
                    <a:lnTo>
                      <a:pt x="545" y="301"/>
                    </a:lnTo>
                    <a:lnTo>
                      <a:pt x="547" y="299"/>
                    </a:lnTo>
                    <a:lnTo>
                      <a:pt x="547" y="296"/>
                    </a:lnTo>
                    <a:lnTo>
                      <a:pt x="549" y="294"/>
                    </a:lnTo>
                    <a:lnTo>
                      <a:pt x="549" y="292"/>
                    </a:lnTo>
                    <a:lnTo>
                      <a:pt x="551" y="290"/>
                    </a:lnTo>
                    <a:lnTo>
                      <a:pt x="551" y="288"/>
                    </a:lnTo>
                    <a:lnTo>
                      <a:pt x="553" y="288"/>
                    </a:lnTo>
                    <a:lnTo>
                      <a:pt x="553" y="286"/>
                    </a:lnTo>
                    <a:lnTo>
                      <a:pt x="555" y="286"/>
                    </a:lnTo>
                    <a:lnTo>
                      <a:pt x="556" y="286"/>
                    </a:lnTo>
                    <a:lnTo>
                      <a:pt x="558" y="286"/>
                    </a:lnTo>
                    <a:lnTo>
                      <a:pt x="558" y="288"/>
                    </a:lnTo>
                    <a:lnTo>
                      <a:pt x="560" y="290"/>
                    </a:lnTo>
                    <a:lnTo>
                      <a:pt x="562" y="292"/>
                    </a:lnTo>
                    <a:lnTo>
                      <a:pt x="562" y="294"/>
                    </a:lnTo>
                    <a:lnTo>
                      <a:pt x="564" y="296"/>
                    </a:lnTo>
                    <a:lnTo>
                      <a:pt x="564" y="298"/>
                    </a:lnTo>
                    <a:lnTo>
                      <a:pt x="566" y="299"/>
                    </a:lnTo>
                    <a:lnTo>
                      <a:pt x="566" y="301"/>
                    </a:lnTo>
                    <a:lnTo>
                      <a:pt x="568" y="303"/>
                    </a:lnTo>
                    <a:lnTo>
                      <a:pt x="568" y="305"/>
                    </a:lnTo>
                    <a:lnTo>
                      <a:pt x="568" y="309"/>
                    </a:lnTo>
                    <a:lnTo>
                      <a:pt x="570" y="311"/>
                    </a:lnTo>
                    <a:lnTo>
                      <a:pt x="570" y="313"/>
                    </a:lnTo>
                    <a:lnTo>
                      <a:pt x="572" y="317"/>
                    </a:lnTo>
                    <a:lnTo>
                      <a:pt x="572" y="319"/>
                    </a:lnTo>
                    <a:lnTo>
                      <a:pt x="572" y="321"/>
                    </a:lnTo>
                    <a:lnTo>
                      <a:pt x="574" y="324"/>
                    </a:lnTo>
                    <a:lnTo>
                      <a:pt x="576" y="326"/>
                    </a:lnTo>
                    <a:lnTo>
                      <a:pt x="576" y="330"/>
                    </a:lnTo>
                    <a:lnTo>
                      <a:pt x="578" y="334"/>
                    </a:lnTo>
                    <a:lnTo>
                      <a:pt x="579" y="338"/>
                    </a:lnTo>
                    <a:lnTo>
                      <a:pt x="581" y="342"/>
                    </a:lnTo>
                    <a:lnTo>
                      <a:pt x="583" y="346"/>
                    </a:lnTo>
                    <a:lnTo>
                      <a:pt x="585" y="349"/>
                    </a:lnTo>
                    <a:lnTo>
                      <a:pt x="589" y="353"/>
                    </a:lnTo>
                    <a:lnTo>
                      <a:pt x="591" y="357"/>
                    </a:lnTo>
                    <a:lnTo>
                      <a:pt x="593" y="361"/>
                    </a:lnTo>
                    <a:lnTo>
                      <a:pt x="597" y="367"/>
                    </a:lnTo>
                    <a:lnTo>
                      <a:pt x="599" y="370"/>
                    </a:lnTo>
                    <a:lnTo>
                      <a:pt x="603" y="376"/>
                    </a:lnTo>
                    <a:lnTo>
                      <a:pt x="604" y="380"/>
                    </a:lnTo>
                    <a:lnTo>
                      <a:pt x="608" y="384"/>
                    </a:lnTo>
                    <a:lnTo>
                      <a:pt x="612" y="390"/>
                    </a:lnTo>
                    <a:lnTo>
                      <a:pt x="614" y="394"/>
                    </a:lnTo>
                    <a:lnTo>
                      <a:pt x="618" y="399"/>
                    </a:lnTo>
                    <a:lnTo>
                      <a:pt x="620" y="403"/>
                    </a:lnTo>
                    <a:lnTo>
                      <a:pt x="624" y="407"/>
                    </a:lnTo>
                    <a:lnTo>
                      <a:pt x="626" y="413"/>
                    </a:lnTo>
                    <a:lnTo>
                      <a:pt x="629" y="417"/>
                    </a:lnTo>
                    <a:lnTo>
                      <a:pt x="631" y="420"/>
                    </a:lnTo>
                    <a:lnTo>
                      <a:pt x="633" y="424"/>
                    </a:lnTo>
                    <a:lnTo>
                      <a:pt x="635" y="430"/>
                    </a:lnTo>
                    <a:lnTo>
                      <a:pt x="637" y="434"/>
                    </a:lnTo>
                    <a:lnTo>
                      <a:pt x="641" y="438"/>
                    </a:lnTo>
                    <a:lnTo>
                      <a:pt x="641" y="440"/>
                    </a:lnTo>
                    <a:lnTo>
                      <a:pt x="643" y="443"/>
                    </a:lnTo>
                    <a:lnTo>
                      <a:pt x="645" y="447"/>
                    </a:lnTo>
                    <a:lnTo>
                      <a:pt x="647" y="451"/>
                    </a:lnTo>
                    <a:lnTo>
                      <a:pt x="647" y="453"/>
                    </a:lnTo>
                    <a:lnTo>
                      <a:pt x="649" y="455"/>
                    </a:lnTo>
                    <a:lnTo>
                      <a:pt x="649" y="457"/>
                    </a:lnTo>
                    <a:lnTo>
                      <a:pt x="650" y="459"/>
                    </a:lnTo>
                    <a:lnTo>
                      <a:pt x="652" y="459"/>
                    </a:lnTo>
                    <a:lnTo>
                      <a:pt x="654" y="461"/>
                    </a:lnTo>
                    <a:lnTo>
                      <a:pt x="656" y="461"/>
                    </a:lnTo>
                    <a:lnTo>
                      <a:pt x="658" y="461"/>
                    </a:lnTo>
                    <a:lnTo>
                      <a:pt x="660" y="461"/>
                    </a:lnTo>
                    <a:lnTo>
                      <a:pt x="662" y="459"/>
                    </a:lnTo>
                    <a:lnTo>
                      <a:pt x="664" y="457"/>
                    </a:lnTo>
                    <a:lnTo>
                      <a:pt x="666" y="455"/>
                    </a:lnTo>
                    <a:lnTo>
                      <a:pt x="668" y="453"/>
                    </a:lnTo>
                    <a:lnTo>
                      <a:pt x="670" y="451"/>
                    </a:lnTo>
                    <a:lnTo>
                      <a:pt x="670" y="449"/>
                    </a:lnTo>
                    <a:lnTo>
                      <a:pt x="672" y="447"/>
                    </a:lnTo>
                    <a:lnTo>
                      <a:pt x="674" y="443"/>
                    </a:lnTo>
                    <a:lnTo>
                      <a:pt x="674" y="442"/>
                    </a:lnTo>
                    <a:lnTo>
                      <a:pt x="675" y="438"/>
                    </a:lnTo>
                    <a:lnTo>
                      <a:pt x="675" y="436"/>
                    </a:lnTo>
                    <a:lnTo>
                      <a:pt x="677" y="432"/>
                    </a:lnTo>
                    <a:lnTo>
                      <a:pt x="677" y="428"/>
                    </a:lnTo>
                    <a:lnTo>
                      <a:pt x="679" y="426"/>
                    </a:lnTo>
                    <a:lnTo>
                      <a:pt x="679" y="422"/>
                    </a:lnTo>
                    <a:lnTo>
                      <a:pt x="679" y="418"/>
                    </a:lnTo>
                    <a:lnTo>
                      <a:pt x="679" y="415"/>
                    </a:lnTo>
                    <a:lnTo>
                      <a:pt x="679" y="411"/>
                    </a:lnTo>
                    <a:lnTo>
                      <a:pt x="679" y="407"/>
                    </a:lnTo>
                    <a:lnTo>
                      <a:pt x="679" y="405"/>
                    </a:lnTo>
                    <a:lnTo>
                      <a:pt x="677" y="401"/>
                    </a:lnTo>
                    <a:lnTo>
                      <a:pt x="677" y="397"/>
                    </a:lnTo>
                    <a:lnTo>
                      <a:pt x="677" y="395"/>
                    </a:lnTo>
                    <a:lnTo>
                      <a:pt x="677" y="394"/>
                    </a:lnTo>
                    <a:lnTo>
                      <a:pt x="675" y="392"/>
                    </a:lnTo>
                    <a:lnTo>
                      <a:pt x="675" y="390"/>
                    </a:lnTo>
                    <a:lnTo>
                      <a:pt x="675" y="388"/>
                    </a:lnTo>
                    <a:lnTo>
                      <a:pt x="675" y="386"/>
                    </a:lnTo>
                    <a:lnTo>
                      <a:pt x="675" y="384"/>
                    </a:lnTo>
                    <a:lnTo>
                      <a:pt x="675" y="382"/>
                    </a:lnTo>
                    <a:lnTo>
                      <a:pt x="675" y="380"/>
                    </a:lnTo>
                    <a:lnTo>
                      <a:pt x="674" y="380"/>
                    </a:lnTo>
                    <a:lnTo>
                      <a:pt x="674" y="378"/>
                    </a:lnTo>
                    <a:lnTo>
                      <a:pt x="674" y="376"/>
                    </a:lnTo>
                    <a:lnTo>
                      <a:pt x="674" y="374"/>
                    </a:lnTo>
                    <a:lnTo>
                      <a:pt x="674" y="372"/>
                    </a:lnTo>
                    <a:lnTo>
                      <a:pt x="674" y="370"/>
                    </a:lnTo>
                    <a:lnTo>
                      <a:pt x="674" y="369"/>
                    </a:lnTo>
                    <a:lnTo>
                      <a:pt x="672" y="367"/>
                    </a:lnTo>
                    <a:lnTo>
                      <a:pt x="672" y="365"/>
                    </a:lnTo>
                    <a:lnTo>
                      <a:pt x="672" y="363"/>
                    </a:lnTo>
                    <a:lnTo>
                      <a:pt x="672" y="361"/>
                    </a:lnTo>
                    <a:lnTo>
                      <a:pt x="672" y="359"/>
                    </a:lnTo>
                    <a:lnTo>
                      <a:pt x="672" y="357"/>
                    </a:lnTo>
                    <a:lnTo>
                      <a:pt x="670" y="355"/>
                    </a:lnTo>
                    <a:lnTo>
                      <a:pt x="670" y="353"/>
                    </a:lnTo>
                    <a:lnTo>
                      <a:pt x="670" y="351"/>
                    </a:lnTo>
                    <a:lnTo>
                      <a:pt x="668" y="347"/>
                    </a:lnTo>
                    <a:lnTo>
                      <a:pt x="668" y="346"/>
                    </a:lnTo>
                    <a:lnTo>
                      <a:pt x="668" y="342"/>
                    </a:lnTo>
                    <a:lnTo>
                      <a:pt x="666" y="340"/>
                    </a:lnTo>
                    <a:lnTo>
                      <a:pt x="666" y="338"/>
                    </a:lnTo>
                    <a:lnTo>
                      <a:pt x="666" y="336"/>
                    </a:lnTo>
                    <a:lnTo>
                      <a:pt x="668" y="334"/>
                    </a:lnTo>
                    <a:lnTo>
                      <a:pt x="668" y="332"/>
                    </a:lnTo>
                    <a:lnTo>
                      <a:pt x="668" y="330"/>
                    </a:lnTo>
                    <a:lnTo>
                      <a:pt x="668" y="328"/>
                    </a:lnTo>
                    <a:lnTo>
                      <a:pt x="668" y="326"/>
                    </a:lnTo>
                    <a:lnTo>
                      <a:pt x="670" y="326"/>
                    </a:lnTo>
                    <a:lnTo>
                      <a:pt x="672" y="328"/>
                    </a:lnTo>
                    <a:lnTo>
                      <a:pt x="672" y="330"/>
                    </a:lnTo>
                    <a:lnTo>
                      <a:pt x="674" y="332"/>
                    </a:lnTo>
                    <a:lnTo>
                      <a:pt x="674" y="334"/>
                    </a:lnTo>
                    <a:lnTo>
                      <a:pt x="674" y="336"/>
                    </a:lnTo>
                    <a:lnTo>
                      <a:pt x="675" y="338"/>
                    </a:lnTo>
                    <a:lnTo>
                      <a:pt x="675" y="342"/>
                    </a:lnTo>
                    <a:lnTo>
                      <a:pt x="675" y="344"/>
                    </a:lnTo>
                    <a:lnTo>
                      <a:pt x="677" y="347"/>
                    </a:lnTo>
                    <a:lnTo>
                      <a:pt x="677" y="351"/>
                    </a:lnTo>
                    <a:lnTo>
                      <a:pt x="679" y="355"/>
                    </a:lnTo>
                    <a:lnTo>
                      <a:pt x="681" y="361"/>
                    </a:lnTo>
                    <a:lnTo>
                      <a:pt x="681" y="367"/>
                    </a:lnTo>
                    <a:lnTo>
                      <a:pt x="683" y="370"/>
                    </a:lnTo>
                    <a:lnTo>
                      <a:pt x="683" y="376"/>
                    </a:lnTo>
                    <a:lnTo>
                      <a:pt x="685" y="382"/>
                    </a:lnTo>
                    <a:lnTo>
                      <a:pt x="687" y="388"/>
                    </a:lnTo>
                    <a:lnTo>
                      <a:pt x="689" y="395"/>
                    </a:lnTo>
                    <a:lnTo>
                      <a:pt x="691" y="401"/>
                    </a:lnTo>
                    <a:lnTo>
                      <a:pt x="693" y="407"/>
                    </a:lnTo>
                    <a:lnTo>
                      <a:pt x="695" y="415"/>
                    </a:lnTo>
                    <a:lnTo>
                      <a:pt x="697" y="420"/>
                    </a:lnTo>
                    <a:lnTo>
                      <a:pt x="698" y="428"/>
                    </a:lnTo>
                    <a:lnTo>
                      <a:pt x="702" y="434"/>
                    </a:lnTo>
                    <a:lnTo>
                      <a:pt x="704" y="442"/>
                    </a:lnTo>
                    <a:lnTo>
                      <a:pt x="706" y="449"/>
                    </a:lnTo>
                    <a:lnTo>
                      <a:pt x="710" y="455"/>
                    </a:lnTo>
                    <a:lnTo>
                      <a:pt x="714" y="463"/>
                    </a:lnTo>
                    <a:lnTo>
                      <a:pt x="716" y="468"/>
                    </a:lnTo>
                    <a:lnTo>
                      <a:pt x="720" y="476"/>
                    </a:lnTo>
                    <a:lnTo>
                      <a:pt x="723" y="484"/>
                    </a:lnTo>
                    <a:lnTo>
                      <a:pt x="727" y="490"/>
                    </a:lnTo>
                    <a:lnTo>
                      <a:pt x="733" y="495"/>
                    </a:lnTo>
                    <a:lnTo>
                      <a:pt x="737" y="503"/>
                    </a:lnTo>
                    <a:lnTo>
                      <a:pt x="741" y="509"/>
                    </a:lnTo>
                    <a:lnTo>
                      <a:pt x="746" y="514"/>
                    </a:lnTo>
                    <a:lnTo>
                      <a:pt x="750" y="520"/>
                    </a:lnTo>
                    <a:lnTo>
                      <a:pt x="756" y="526"/>
                    </a:lnTo>
                    <a:lnTo>
                      <a:pt x="758" y="526"/>
                    </a:lnTo>
                    <a:lnTo>
                      <a:pt x="758" y="528"/>
                    </a:lnTo>
                    <a:lnTo>
                      <a:pt x="760" y="528"/>
                    </a:lnTo>
                    <a:lnTo>
                      <a:pt x="760" y="530"/>
                    </a:lnTo>
                    <a:lnTo>
                      <a:pt x="762" y="530"/>
                    </a:lnTo>
                    <a:lnTo>
                      <a:pt x="764" y="532"/>
                    </a:lnTo>
                    <a:lnTo>
                      <a:pt x="766" y="532"/>
                    </a:lnTo>
                    <a:lnTo>
                      <a:pt x="768" y="534"/>
                    </a:lnTo>
                    <a:lnTo>
                      <a:pt x="769" y="534"/>
                    </a:lnTo>
                    <a:lnTo>
                      <a:pt x="771" y="536"/>
                    </a:lnTo>
                    <a:lnTo>
                      <a:pt x="773" y="536"/>
                    </a:lnTo>
                    <a:lnTo>
                      <a:pt x="775" y="536"/>
                    </a:lnTo>
                    <a:lnTo>
                      <a:pt x="777" y="534"/>
                    </a:lnTo>
                    <a:lnTo>
                      <a:pt x="779" y="534"/>
                    </a:lnTo>
                    <a:lnTo>
                      <a:pt x="781" y="532"/>
                    </a:lnTo>
                    <a:lnTo>
                      <a:pt x="783" y="530"/>
                    </a:lnTo>
                    <a:lnTo>
                      <a:pt x="783" y="528"/>
                    </a:lnTo>
                    <a:lnTo>
                      <a:pt x="785" y="526"/>
                    </a:lnTo>
                    <a:lnTo>
                      <a:pt x="787" y="524"/>
                    </a:lnTo>
                    <a:lnTo>
                      <a:pt x="787" y="522"/>
                    </a:lnTo>
                    <a:lnTo>
                      <a:pt x="787" y="518"/>
                    </a:lnTo>
                    <a:lnTo>
                      <a:pt x="789" y="514"/>
                    </a:lnTo>
                    <a:lnTo>
                      <a:pt x="789" y="511"/>
                    </a:lnTo>
                    <a:lnTo>
                      <a:pt x="789" y="505"/>
                    </a:lnTo>
                    <a:lnTo>
                      <a:pt x="789" y="501"/>
                    </a:lnTo>
                    <a:lnTo>
                      <a:pt x="789" y="495"/>
                    </a:lnTo>
                    <a:lnTo>
                      <a:pt x="789" y="490"/>
                    </a:lnTo>
                    <a:lnTo>
                      <a:pt x="789" y="482"/>
                    </a:lnTo>
                    <a:lnTo>
                      <a:pt x="787" y="476"/>
                    </a:lnTo>
                    <a:lnTo>
                      <a:pt x="787" y="470"/>
                    </a:lnTo>
                    <a:lnTo>
                      <a:pt x="785" y="463"/>
                    </a:lnTo>
                    <a:lnTo>
                      <a:pt x="785" y="455"/>
                    </a:lnTo>
                    <a:lnTo>
                      <a:pt x="783" y="449"/>
                    </a:lnTo>
                    <a:lnTo>
                      <a:pt x="781" y="442"/>
                    </a:lnTo>
                    <a:lnTo>
                      <a:pt x="779" y="434"/>
                    </a:lnTo>
                    <a:lnTo>
                      <a:pt x="777" y="426"/>
                    </a:lnTo>
                    <a:lnTo>
                      <a:pt x="775" y="418"/>
                    </a:lnTo>
                    <a:lnTo>
                      <a:pt x="773" y="411"/>
                    </a:lnTo>
                    <a:lnTo>
                      <a:pt x="771" y="403"/>
                    </a:lnTo>
                    <a:lnTo>
                      <a:pt x="769" y="395"/>
                    </a:lnTo>
                    <a:lnTo>
                      <a:pt x="768" y="388"/>
                    </a:lnTo>
                    <a:lnTo>
                      <a:pt x="766" y="380"/>
                    </a:lnTo>
                    <a:lnTo>
                      <a:pt x="764" y="372"/>
                    </a:lnTo>
                    <a:lnTo>
                      <a:pt x="760" y="365"/>
                    </a:lnTo>
                    <a:lnTo>
                      <a:pt x="758" y="359"/>
                    </a:lnTo>
                    <a:lnTo>
                      <a:pt x="756" y="351"/>
                    </a:lnTo>
                    <a:lnTo>
                      <a:pt x="754" y="344"/>
                    </a:lnTo>
                    <a:lnTo>
                      <a:pt x="752" y="338"/>
                    </a:lnTo>
                    <a:lnTo>
                      <a:pt x="748" y="332"/>
                    </a:lnTo>
                    <a:lnTo>
                      <a:pt x="746" y="326"/>
                    </a:lnTo>
                    <a:lnTo>
                      <a:pt x="744" y="319"/>
                    </a:lnTo>
                    <a:lnTo>
                      <a:pt x="743" y="315"/>
                    </a:lnTo>
                    <a:lnTo>
                      <a:pt x="741" y="309"/>
                    </a:lnTo>
                    <a:lnTo>
                      <a:pt x="739" y="303"/>
                    </a:lnTo>
                    <a:lnTo>
                      <a:pt x="737" y="299"/>
                    </a:lnTo>
                    <a:lnTo>
                      <a:pt x="735" y="296"/>
                    </a:lnTo>
                    <a:lnTo>
                      <a:pt x="733" y="292"/>
                    </a:lnTo>
                    <a:lnTo>
                      <a:pt x="729" y="286"/>
                    </a:lnTo>
                    <a:lnTo>
                      <a:pt x="727" y="282"/>
                    </a:lnTo>
                    <a:lnTo>
                      <a:pt x="723" y="276"/>
                    </a:lnTo>
                    <a:lnTo>
                      <a:pt x="721" y="273"/>
                    </a:lnTo>
                    <a:lnTo>
                      <a:pt x="718" y="269"/>
                    </a:lnTo>
                    <a:lnTo>
                      <a:pt x="716" y="265"/>
                    </a:lnTo>
                    <a:lnTo>
                      <a:pt x="714" y="261"/>
                    </a:lnTo>
                    <a:lnTo>
                      <a:pt x="712" y="257"/>
                    </a:lnTo>
                    <a:lnTo>
                      <a:pt x="710" y="255"/>
                    </a:lnTo>
                    <a:lnTo>
                      <a:pt x="710" y="251"/>
                    </a:lnTo>
                    <a:lnTo>
                      <a:pt x="708" y="250"/>
                    </a:lnTo>
                    <a:lnTo>
                      <a:pt x="706" y="248"/>
                    </a:lnTo>
                    <a:lnTo>
                      <a:pt x="706" y="246"/>
                    </a:lnTo>
                    <a:lnTo>
                      <a:pt x="706" y="244"/>
                    </a:lnTo>
                    <a:lnTo>
                      <a:pt x="706" y="242"/>
                    </a:lnTo>
                    <a:lnTo>
                      <a:pt x="706" y="240"/>
                    </a:lnTo>
                    <a:lnTo>
                      <a:pt x="708" y="240"/>
                    </a:lnTo>
                    <a:lnTo>
                      <a:pt x="710" y="242"/>
                    </a:lnTo>
                    <a:lnTo>
                      <a:pt x="712" y="244"/>
                    </a:lnTo>
                    <a:lnTo>
                      <a:pt x="714" y="246"/>
                    </a:lnTo>
                    <a:lnTo>
                      <a:pt x="718" y="248"/>
                    </a:lnTo>
                    <a:lnTo>
                      <a:pt x="720" y="250"/>
                    </a:lnTo>
                    <a:lnTo>
                      <a:pt x="723" y="253"/>
                    </a:lnTo>
                    <a:lnTo>
                      <a:pt x="727" y="255"/>
                    </a:lnTo>
                    <a:lnTo>
                      <a:pt x="729" y="259"/>
                    </a:lnTo>
                    <a:lnTo>
                      <a:pt x="735" y="263"/>
                    </a:lnTo>
                    <a:lnTo>
                      <a:pt x="739" y="269"/>
                    </a:lnTo>
                    <a:lnTo>
                      <a:pt x="743" y="273"/>
                    </a:lnTo>
                    <a:lnTo>
                      <a:pt x="744" y="273"/>
                    </a:lnTo>
                    <a:lnTo>
                      <a:pt x="744" y="274"/>
                    </a:lnTo>
                    <a:lnTo>
                      <a:pt x="746" y="274"/>
                    </a:lnTo>
                    <a:lnTo>
                      <a:pt x="748" y="274"/>
                    </a:lnTo>
                    <a:lnTo>
                      <a:pt x="748" y="276"/>
                    </a:lnTo>
                    <a:lnTo>
                      <a:pt x="750" y="276"/>
                    </a:lnTo>
                    <a:lnTo>
                      <a:pt x="752" y="276"/>
                    </a:lnTo>
                    <a:lnTo>
                      <a:pt x="754" y="276"/>
                    </a:lnTo>
                    <a:lnTo>
                      <a:pt x="756" y="276"/>
                    </a:lnTo>
                    <a:lnTo>
                      <a:pt x="758" y="276"/>
                    </a:lnTo>
                    <a:lnTo>
                      <a:pt x="760" y="274"/>
                    </a:lnTo>
                    <a:lnTo>
                      <a:pt x="762" y="273"/>
                    </a:lnTo>
                    <a:lnTo>
                      <a:pt x="764" y="271"/>
                    </a:lnTo>
                    <a:lnTo>
                      <a:pt x="764" y="269"/>
                    </a:lnTo>
                    <a:lnTo>
                      <a:pt x="764" y="267"/>
                    </a:lnTo>
                    <a:lnTo>
                      <a:pt x="764" y="265"/>
                    </a:lnTo>
                    <a:lnTo>
                      <a:pt x="764" y="261"/>
                    </a:lnTo>
                    <a:lnTo>
                      <a:pt x="764" y="259"/>
                    </a:lnTo>
                    <a:lnTo>
                      <a:pt x="764" y="255"/>
                    </a:lnTo>
                    <a:lnTo>
                      <a:pt x="764" y="251"/>
                    </a:lnTo>
                    <a:lnTo>
                      <a:pt x="762" y="248"/>
                    </a:lnTo>
                    <a:lnTo>
                      <a:pt x="760" y="242"/>
                    </a:lnTo>
                    <a:lnTo>
                      <a:pt x="760" y="238"/>
                    </a:lnTo>
                    <a:lnTo>
                      <a:pt x="758" y="232"/>
                    </a:lnTo>
                    <a:lnTo>
                      <a:pt x="758" y="228"/>
                    </a:lnTo>
                    <a:lnTo>
                      <a:pt x="756" y="223"/>
                    </a:lnTo>
                    <a:lnTo>
                      <a:pt x="756" y="221"/>
                    </a:lnTo>
                    <a:lnTo>
                      <a:pt x="756" y="217"/>
                    </a:lnTo>
                    <a:lnTo>
                      <a:pt x="758" y="215"/>
                    </a:lnTo>
                    <a:lnTo>
                      <a:pt x="758" y="213"/>
                    </a:lnTo>
                    <a:lnTo>
                      <a:pt x="760" y="211"/>
                    </a:lnTo>
                    <a:lnTo>
                      <a:pt x="762" y="211"/>
                    </a:lnTo>
                    <a:lnTo>
                      <a:pt x="764" y="211"/>
                    </a:lnTo>
                    <a:lnTo>
                      <a:pt x="766" y="211"/>
                    </a:lnTo>
                    <a:lnTo>
                      <a:pt x="768" y="211"/>
                    </a:lnTo>
                    <a:lnTo>
                      <a:pt x="769" y="211"/>
                    </a:lnTo>
                    <a:lnTo>
                      <a:pt x="773" y="213"/>
                    </a:lnTo>
                    <a:lnTo>
                      <a:pt x="777" y="215"/>
                    </a:lnTo>
                    <a:lnTo>
                      <a:pt x="781" y="217"/>
                    </a:lnTo>
                    <a:lnTo>
                      <a:pt x="785" y="221"/>
                    </a:lnTo>
                    <a:lnTo>
                      <a:pt x="789" y="223"/>
                    </a:lnTo>
                    <a:lnTo>
                      <a:pt x="792" y="226"/>
                    </a:lnTo>
                    <a:lnTo>
                      <a:pt x="798" y="230"/>
                    </a:lnTo>
                    <a:lnTo>
                      <a:pt x="802" y="236"/>
                    </a:lnTo>
                    <a:lnTo>
                      <a:pt x="808" y="240"/>
                    </a:lnTo>
                    <a:lnTo>
                      <a:pt x="814" y="246"/>
                    </a:lnTo>
                    <a:lnTo>
                      <a:pt x="817" y="250"/>
                    </a:lnTo>
                    <a:lnTo>
                      <a:pt x="823" y="255"/>
                    </a:lnTo>
                    <a:lnTo>
                      <a:pt x="829" y="263"/>
                    </a:lnTo>
                    <a:lnTo>
                      <a:pt x="837" y="269"/>
                    </a:lnTo>
                    <a:lnTo>
                      <a:pt x="842" y="274"/>
                    </a:lnTo>
                    <a:lnTo>
                      <a:pt x="848" y="282"/>
                    </a:lnTo>
                    <a:lnTo>
                      <a:pt x="856" y="290"/>
                    </a:lnTo>
                    <a:lnTo>
                      <a:pt x="862" y="298"/>
                    </a:lnTo>
                    <a:lnTo>
                      <a:pt x="869" y="305"/>
                    </a:lnTo>
                    <a:lnTo>
                      <a:pt x="871" y="305"/>
                    </a:lnTo>
                    <a:lnTo>
                      <a:pt x="873" y="305"/>
                    </a:lnTo>
                    <a:lnTo>
                      <a:pt x="875" y="305"/>
                    </a:lnTo>
                    <a:lnTo>
                      <a:pt x="877" y="305"/>
                    </a:lnTo>
                    <a:lnTo>
                      <a:pt x="879" y="305"/>
                    </a:lnTo>
                    <a:lnTo>
                      <a:pt x="881" y="305"/>
                    </a:lnTo>
                    <a:lnTo>
                      <a:pt x="883" y="303"/>
                    </a:lnTo>
                    <a:lnTo>
                      <a:pt x="885" y="303"/>
                    </a:lnTo>
                    <a:lnTo>
                      <a:pt x="886" y="303"/>
                    </a:lnTo>
                    <a:lnTo>
                      <a:pt x="888" y="303"/>
                    </a:lnTo>
                    <a:lnTo>
                      <a:pt x="890" y="301"/>
                    </a:lnTo>
                    <a:lnTo>
                      <a:pt x="892" y="301"/>
                    </a:lnTo>
                    <a:lnTo>
                      <a:pt x="894" y="299"/>
                    </a:lnTo>
                    <a:lnTo>
                      <a:pt x="896" y="298"/>
                    </a:lnTo>
                    <a:lnTo>
                      <a:pt x="898" y="298"/>
                    </a:lnTo>
                    <a:lnTo>
                      <a:pt x="900" y="296"/>
                    </a:lnTo>
                    <a:lnTo>
                      <a:pt x="902" y="294"/>
                    </a:lnTo>
                    <a:lnTo>
                      <a:pt x="904" y="292"/>
                    </a:lnTo>
                    <a:lnTo>
                      <a:pt x="906" y="290"/>
                    </a:lnTo>
                    <a:lnTo>
                      <a:pt x="906" y="286"/>
                    </a:lnTo>
                    <a:lnTo>
                      <a:pt x="908" y="284"/>
                    </a:lnTo>
                    <a:lnTo>
                      <a:pt x="908" y="282"/>
                    </a:lnTo>
                    <a:lnTo>
                      <a:pt x="910" y="278"/>
                    </a:lnTo>
                    <a:lnTo>
                      <a:pt x="910" y="274"/>
                    </a:lnTo>
                    <a:lnTo>
                      <a:pt x="910" y="271"/>
                    </a:lnTo>
                    <a:lnTo>
                      <a:pt x="910" y="267"/>
                    </a:lnTo>
                    <a:lnTo>
                      <a:pt x="910" y="263"/>
                    </a:lnTo>
                    <a:lnTo>
                      <a:pt x="910" y="259"/>
                    </a:lnTo>
                    <a:lnTo>
                      <a:pt x="911" y="255"/>
                    </a:lnTo>
                    <a:lnTo>
                      <a:pt x="911" y="253"/>
                    </a:lnTo>
                    <a:lnTo>
                      <a:pt x="913" y="250"/>
                    </a:lnTo>
                    <a:lnTo>
                      <a:pt x="913" y="246"/>
                    </a:lnTo>
                    <a:lnTo>
                      <a:pt x="915" y="244"/>
                    </a:lnTo>
                    <a:lnTo>
                      <a:pt x="917" y="240"/>
                    </a:lnTo>
                    <a:lnTo>
                      <a:pt x="917" y="236"/>
                    </a:lnTo>
                    <a:lnTo>
                      <a:pt x="919" y="234"/>
                    </a:lnTo>
                    <a:lnTo>
                      <a:pt x="921" y="230"/>
                    </a:lnTo>
                    <a:lnTo>
                      <a:pt x="923" y="226"/>
                    </a:lnTo>
                    <a:lnTo>
                      <a:pt x="925" y="225"/>
                    </a:lnTo>
                    <a:lnTo>
                      <a:pt x="927" y="221"/>
                    </a:lnTo>
                    <a:lnTo>
                      <a:pt x="929" y="217"/>
                    </a:lnTo>
                    <a:lnTo>
                      <a:pt x="931" y="215"/>
                    </a:lnTo>
                    <a:lnTo>
                      <a:pt x="933" y="211"/>
                    </a:lnTo>
                    <a:lnTo>
                      <a:pt x="934" y="207"/>
                    </a:lnTo>
                    <a:lnTo>
                      <a:pt x="936" y="203"/>
                    </a:lnTo>
                    <a:lnTo>
                      <a:pt x="938" y="202"/>
                    </a:lnTo>
                    <a:lnTo>
                      <a:pt x="940" y="198"/>
                    </a:lnTo>
                    <a:lnTo>
                      <a:pt x="942" y="194"/>
                    </a:lnTo>
                    <a:lnTo>
                      <a:pt x="944" y="190"/>
                    </a:lnTo>
                    <a:lnTo>
                      <a:pt x="946" y="186"/>
                    </a:lnTo>
                    <a:lnTo>
                      <a:pt x="950" y="182"/>
                    </a:lnTo>
                    <a:lnTo>
                      <a:pt x="952" y="178"/>
                    </a:lnTo>
                    <a:lnTo>
                      <a:pt x="954" y="177"/>
                    </a:lnTo>
                    <a:lnTo>
                      <a:pt x="956" y="173"/>
                    </a:lnTo>
                    <a:lnTo>
                      <a:pt x="957" y="169"/>
                    </a:lnTo>
                    <a:lnTo>
                      <a:pt x="959" y="163"/>
                    </a:lnTo>
                    <a:lnTo>
                      <a:pt x="961" y="159"/>
                    </a:lnTo>
                    <a:lnTo>
                      <a:pt x="963" y="155"/>
                    </a:lnTo>
                    <a:lnTo>
                      <a:pt x="965" y="152"/>
                    </a:lnTo>
                    <a:lnTo>
                      <a:pt x="973" y="136"/>
                    </a:lnTo>
                    <a:lnTo>
                      <a:pt x="981" y="121"/>
                    </a:lnTo>
                    <a:lnTo>
                      <a:pt x="988" y="105"/>
                    </a:lnTo>
                    <a:lnTo>
                      <a:pt x="996" y="92"/>
                    </a:lnTo>
                    <a:lnTo>
                      <a:pt x="1004" y="79"/>
                    </a:lnTo>
                    <a:lnTo>
                      <a:pt x="1009" y="67"/>
                    </a:lnTo>
                    <a:lnTo>
                      <a:pt x="1017" y="56"/>
                    </a:lnTo>
                    <a:lnTo>
                      <a:pt x="1023" y="46"/>
                    </a:lnTo>
                    <a:lnTo>
                      <a:pt x="1028" y="36"/>
                    </a:lnTo>
                    <a:lnTo>
                      <a:pt x="1034" y="29"/>
                    </a:lnTo>
                    <a:lnTo>
                      <a:pt x="1040" y="21"/>
                    </a:lnTo>
                    <a:lnTo>
                      <a:pt x="1046" y="15"/>
                    </a:lnTo>
                    <a:lnTo>
                      <a:pt x="1050" y="9"/>
                    </a:lnTo>
                    <a:lnTo>
                      <a:pt x="1055" y="6"/>
                    </a:lnTo>
                    <a:lnTo>
                      <a:pt x="1059" y="2"/>
                    </a:lnTo>
                    <a:lnTo>
                      <a:pt x="1063" y="0"/>
                    </a:lnTo>
                    <a:lnTo>
                      <a:pt x="1065" y="0"/>
                    </a:lnTo>
                    <a:lnTo>
                      <a:pt x="1069" y="2"/>
                    </a:lnTo>
                    <a:lnTo>
                      <a:pt x="1071" y="4"/>
                    </a:lnTo>
                    <a:lnTo>
                      <a:pt x="1071" y="6"/>
                    </a:lnTo>
                    <a:lnTo>
                      <a:pt x="1073" y="11"/>
                    </a:lnTo>
                    <a:lnTo>
                      <a:pt x="1073" y="17"/>
                    </a:lnTo>
                    <a:lnTo>
                      <a:pt x="1073" y="23"/>
                    </a:lnTo>
                    <a:lnTo>
                      <a:pt x="1071" y="33"/>
                    </a:lnTo>
                    <a:lnTo>
                      <a:pt x="1069" y="42"/>
                    </a:lnTo>
                    <a:lnTo>
                      <a:pt x="1067" y="54"/>
                    </a:lnTo>
                    <a:lnTo>
                      <a:pt x="1063" y="67"/>
                    </a:lnTo>
                    <a:lnTo>
                      <a:pt x="1059" y="82"/>
                    </a:lnTo>
                    <a:lnTo>
                      <a:pt x="1053" y="100"/>
                    </a:lnTo>
                    <a:lnTo>
                      <a:pt x="1048" y="117"/>
                    </a:lnTo>
                    <a:lnTo>
                      <a:pt x="1042" y="136"/>
                    </a:lnTo>
                    <a:lnTo>
                      <a:pt x="1034" y="157"/>
                    </a:lnTo>
                    <a:lnTo>
                      <a:pt x="1034" y="159"/>
                    </a:lnTo>
                    <a:lnTo>
                      <a:pt x="1032" y="159"/>
                    </a:lnTo>
                    <a:lnTo>
                      <a:pt x="1032" y="161"/>
                    </a:lnTo>
                    <a:lnTo>
                      <a:pt x="1032" y="163"/>
                    </a:lnTo>
                    <a:lnTo>
                      <a:pt x="1030" y="167"/>
                    </a:lnTo>
                    <a:lnTo>
                      <a:pt x="1028" y="169"/>
                    </a:lnTo>
                    <a:lnTo>
                      <a:pt x="1028" y="173"/>
                    </a:lnTo>
                    <a:lnTo>
                      <a:pt x="1027" y="177"/>
                    </a:lnTo>
                    <a:lnTo>
                      <a:pt x="1025" y="180"/>
                    </a:lnTo>
                    <a:lnTo>
                      <a:pt x="1023" y="184"/>
                    </a:lnTo>
                    <a:lnTo>
                      <a:pt x="1021" y="188"/>
                    </a:lnTo>
                    <a:lnTo>
                      <a:pt x="1021" y="194"/>
                    </a:lnTo>
                    <a:lnTo>
                      <a:pt x="1019" y="198"/>
                    </a:lnTo>
                    <a:lnTo>
                      <a:pt x="1017" y="202"/>
                    </a:lnTo>
                    <a:lnTo>
                      <a:pt x="1013" y="207"/>
                    </a:lnTo>
                    <a:lnTo>
                      <a:pt x="1011" y="213"/>
                    </a:lnTo>
                    <a:lnTo>
                      <a:pt x="1009" y="217"/>
                    </a:lnTo>
                    <a:lnTo>
                      <a:pt x="1007" y="223"/>
                    </a:lnTo>
                    <a:lnTo>
                      <a:pt x="1005" y="226"/>
                    </a:lnTo>
                    <a:lnTo>
                      <a:pt x="1004" y="232"/>
                    </a:lnTo>
                    <a:lnTo>
                      <a:pt x="1002" y="236"/>
                    </a:lnTo>
                    <a:lnTo>
                      <a:pt x="1000" y="242"/>
                    </a:lnTo>
                    <a:lnTo>
                      <a:pt x="998" y="246"/>
                    </a:lnTo>
                    <a:lnTo>
                      <a:pt x="996" y="250"/>
                    </a:lnTo>
                    <a:lnTo>
                      <a:pt x="996" y="255"/>
                    </a:lnTo>
                    <a:lnTo>
                      <a:pt x="994" y="259"/>
                    </a:lnTo>
                    <a:lnTo>
                      <a:pt x="992" y="263"/>
                    </a:lnTo>
                    <a:lnTo>
                      <a:pt x="990" y="265"/>
                    </a:lnTo>
                    <a:lnTo>
                      <a:pt x="990" y="269"/>
                    </a:lnTo>
                    <a:lnTo>
                      <a:pt x="988" y="271"/>
                    </a:lnTo>
                    <a:lnTo>
                      <a:pt x="988" y="273"/>
                    </a:lnTo>
                    <a:close/>
                  </a:path>
                </a:pathLst>
              </a:custGeom>
              <a:solidFill>
                <a:srgbClr val="2E8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77" name="Freeform 953"/>
              <p:cNvSpPr>
                <a:spLocks noChangeAspect="1"/>
              </p:cNvSpPr>
              <p:nvPr/>
            </p:nvSpPr>
            <p:spPr bwMode="auto">
              <a:xfrm>
                <a:off x="1301" y="3592"/>
                <a:ext cx="894" cy="373"/>
              </a:xfrm>
              <a:custGeom>
                <a:avLst/>
                <a:gdLst>
                  <a:gd name="T0" fmla="*/ 39 w 1178"/>
                  <a:gd name="T1" fmla="*/ 3 h 532"/>
                  <a:gd name="T2" fmla="*/ 41 w 1178"/>
                  <a:gd name="T3" fmla="*/ 1 h 532"/>
                  <a:gd name="T4" fmla="*/ 42 w 1178"/>
                  <a:gd name="T5" fmla="*/ 1 h 532"/>
                  <a:gd name="T6" fmla="*/ 42 w 1178"/>
                  <a:gd name="T7" fmla="*/ 1 h 532"/>
                  <a:gd name="T8" fmla="*/ 42 w 1178"/>
                  <a:gd name="T9" fmla="*/ 2 h 532"/>
                  <a:gd name="T10" fmla="*/ 41 w 1178"/>
                  <a:gd name="T11" fmla="*/ 3 h 532"/>
                  <a:gd name="T12" fmla="*/ 39 w 1178"/>
                  <a:gd name="T13" fmla="*/ 4 h 532"/>
                  <a:gd name="T14" fmla="*/ 41 w 1178"/>
                  <a:gd name="T15" fmla="*/ 6 h 532"/>
                  <a:gd name="T16" fmla="*/ 39 w 1178"/>
                  <a:gd name="T17" fmla="*/ 8 h 532"/>
                  <a:gd name="T18" fmla="*/ 36 w 1178"/>
                  <a:gd name="T19" fmla="*/ 7 h 532"/>
                  <a:gd name="T20" fmla="*/ 35 w 1178"/>
                  <a:gd name="T21" fmla="*/ 8 h 532"/>
                  <a:gd name="T22" fmla="*/ 33 w 1178"/>
                  <a:gd name="T23" fmla="*/ 8 h 532"/>
                  <a:gd name="T24" fmla="*/ 30 w 1178"/>
                  <a:gd name="T25" fmla="*/ 6 h 532"/>
                  <a:gd name="T26" fmla="*/ 30 w 1178"/>
                  <a:gd name="T27" fmla="*/ 6 h 532"/>
                  <a:gd name="T28" fmla="*/ 27 w 1178"/>
                  <a:gd name="T29" fmla="*/ 7 h 532"/>
                  <a:gd name="T30" fmla="*/ 24 w 1178"/>
                  <a:gd name="T31" fmla="*/ 6 h 532"/>
                  <a:gd name="T32" fmla="*/ 22 w 1178"/>
                  <a:gd name="T33" fmla="*/ 7 h 532"/>
                  <a:gd name="T34" fmla="*/ 19 w 1178"/>
                  <a:gd name="T35" fmla="*/ 6 h 532"/>
                  <a:gd name="T36" fmla="*/ 17 w 1178"/>
                  <a:gd name="T37" fmla="*/ 6 h 532"/>
                  <a:gd name="T38" fmla="*/ 14 w 1178"/>
                  <a:gd name="T39" fmla="*/ 7 h 532"/>
                  <a:gd name="T40" fmla="*/ 10 w 1178"/>
                  <a:gd name="T41" fmla="*/ 7 h 532"/>
                  <a:gd name="T42" fmla="*/ 8 w 1178"/>
                  <a:gd name="T43" fmla="*/ 7 h 532"/>
                  <a:gd name="T44" fmla="*/ 6 w 1178"/>
                  <a:gd name="T45" fmla="*/ 8 h 532"/>
                  <a:gd name="T46" fmla="*/ 3 w 1178"/>
                  <a:gd name="T47" fmla="*/ 7 h 532"/>
                  <a:gd name="T48" fmla="*/ 0 w 1178"/>
                  <a:gd name="T49" fmla="*/ 8 h 532"/>
                  <a:gd name="T50" fmla="*/ 2 w 1178"/>
                  <a:gd name="T51" fmla="*/ 6 h 532"/>
                  <a:gd name="T52" fmla="*/ 2 w 1178"/>
                  <a:gd name="T53" fmla="*/ 4 h 532"/>
                  <a:gd name="T54" fmla="*/ 2 w 1178"/>
                  <a:gd name="T55" fmla="*/ 3 h 532"/>
                  <a:gd name="T56" fmla="*/ 3 w 1178"/>
                  <a:gd name="T57" fmla="*/ 3 h 532"/>
                  <a:gd name="T58" fmla="*/ 4 w 1178"/>
                  <a:gd name="T59" fmla="*/ 3 h 532"/>
                  <a:gd name="T60" fmla="*/ 5 w 1178"/>
                  <a:gd name="T61" fmla="*/ 2 h 532"/>
                  <a:gd name="T62" fmla="*/ 6 w 1178"/>
                  <a:gd name="T63" fmla="*/ 3 h 532"/>
                  <a:gd name="T64" fmla="*/ 6 w 1178"/>
                  <a:gd name="T65" fmla="*/ 3 h 532"/>
                  <a:gd name="T66" fmla="*/ 8 w 1178"/>
                  <a:gd name="T67" fmla="*/ 3 h 532"/>
                  <a:gd name="T68" fmla="*/ 10 w 1178"/>
                  <a:gd name="T69" fmla="*/ 3 h 532"/>
                  <a:gd name="T70" fmla="*/ 8 w 1178"/>
                  <a:gd name="T71" fmla="*/ 4 h 532"/>
                  <a:gd name="T72" fmla="*/ 11 w 1178"/>
                  <a:gd name="T73" fmla="*/ 5 h 532"/>
                  <a:gd name="T74" fmla="*/ 13 w 1178"/>
                  <a:gd name="T75" fmla="*/ 3 h 532"/>
                  <a:gd name="T76" fmla="*/ 14 w 1178"/>
                  <a:gd name="T77" fmla="*/ 3 h 532"/>
                  <a:gd name="T78" fmla="*/ 14 w 1178"/>
                  <a:gd name="T79" fmla="*/ 4 h 532"/>
                  <a:gd name="T80" fmla="*/ 15 w 1178"/>
                  <a:gd name="T81" fmla="*/ 4 h 532"/>
                  <a:gd name="T82" fmla="*/ 15 w 1178"/>
                  <a:gd name="T83" fmla="*/ 4 h 532"/>
                  <a:gd name="T84" fmla="*/ 17 w 1178"/>
                  <a:gd name="T85" fmla="*/ 6 h 532"/>
                  <a:gd name="T86" fmla="*/ 18 w 1178"/>
                  <a:gd name="T87" fmla="*/ 4 h 532"/>
                  <a:gd name="T88" fmla="*/ 19 w 1178"/>
                  <a:gd name="T89" fmla="*/ 4 h 532"/>
                  <a:gd name="T90" fmla="*/ 20 w 1178"/>
                  <a:gd name="T91" fmla="*/ 4 h 532"/>
                  <a:gd name="T92" fmla="*/ 23 w 1178"/>
                  <a:gd name="T93" fmla="*/ 6 h 532"/>
                  <a:gd name="T94" fmla="*/ 24 w 1178"/>
                  <a:gd name="T95" fmla="*/ 6 h 532"/>
                  <a:gd name="T96" fmla="*/ 25 w 1178"/>
                  <a:gd name="T97" fmla="*/ 6 h 532"/>
                  <a:gd name="T98" fmla="*/ 24 w 1178"/>
                  <a:gd name="T99" fmla="*/ 4 h 532"/>
                  <a:gd name="T100" fmla="*/ 25 w 1178"/>
                  <a:gd name="T101" fmla="*/ 6 h 532"/>
                  <a:gd name="T102" fmla="*/ 28 w 1178"/>
                  <a:gd name="T103" fmla="*/ 7 h 532"/>
                  <a:gd name="T104" fmla="*/ 28 w 1178"/>
                  <a:gd name="T105" fmla="*/ 6 h 532"/>
                  <a:gd name="T106" fmla="*/ 27 w 1178"/>
                  <a:gd name="T107" fmla="*/ 4 h 532"/>
                  <a:gd name="T108" fmla="*/ 27 w 1178"/>
                  <a:gd name="T109" fmla="*/ 4 h 532"/>
                  <a:gd name="T110" fmla="*/ 28 w 1178"/>
                  <a:gd name="T111" fmla="*/ 3 h 532"/>
                  <a:gd name="T112" fmla="*/ 32 w 1178"/>
                  <a:gd name="T113" fmla="*/ 4 h 532"/>
                  <a:gd name="T114" fmla="*/ 33 w 1178"/>
                  <a:gd name="T115" fmla="*/ 4 h 532"/>
                  <a:gd name="T116" fmla="*/ 35 w 1178"/>
                  <a:gd name="T117" fmla="*/ 2 h 532"/>
                  <a:gd name="T118" fmla="*/ 39 w 1178"/>
                  <a:gd name="T119" fmla="*/ 1 h 532"/>
                  <a:gd name="T120" fmla="*/ 37 w 1178"/>
                  <a:gd name="T121" fmla="*/ 3 h 5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78"/>
                  <a:gd name="T184" fmla="*/ 0 h 532"/>
                  <a:gd name="T185" fmla="*/ 1178 w 1178"/>
                  <a:gd name="T186" fmla="*/ 532 h 53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78" h="532">
                    <a:moveTo>
                      <a:pt x="982" y="255"/>
                    </a:moveTo>
                    <a:lnTo>
                      <a:pt x="982" y="257"/>
                    </a:lnTo>
                    <a:lnTo>
                      <a:pt x="982" y="259"/>
                    </a:lnTo>
                    <a:lnTo>
                      <a:pt x="984" y="259"/>
                    </a:lnTo>
                    <a:lnTo>
                      <a:pt x="986" y="259"/>
                    </a:lnTo>
                    <a:lnTo>
                      <a:pt x="988" y="257"/>
                    </a:lnTo>
                    <a:lnTo>
                      <a:pt x="990" y="257"/>
                    </a:lnTo>
                    <a:lnTo>
                      <a:pt x="994" y="255"/>
                    </a:lnTo>
                    <a:lnTo>
                      <a:pt x="996" y="251"/>
                    </a:lnTo>
                    <a:lnTo>
                      <a:pt x="1000" y="249"/>
                    </a:lnTo>
                    <a:lnTo>
                      <a:pt x="1004" y="248"/>
                    </a:lnTo>
                    <a:lnTo>
                      <a:pt x="1007" y="244"/>
                    </a:lnTo>
                    <a:lnTo>
                      <a:pt x="1011" y="240"/>
                    </a:lnTo>
                    <a:lnTo>
                      <a:pt x="1017" y="236"/>
                    </a:lnTo>
                    <a:lnTo>
                      <a:pt x="1021" y="232"/>
                    </a:lnTo>
                    <a:lnTo>
                      <a:pt x="1025" y="228"/>
                    </a:lnTo>
                    <a:lnTo>
                      <a:pt x="1030" y="223"/>
                    </a:lnTo>
                    <a:lnTo>
                      <a:pt x="1034" y="219"/>
                    </a:lnTo>
                    <a:lnTo>
                      <a:pt x="1040" y="215"/>
                    </a:lnTo>
                    <a:lnTo>
                      <a:pt x="1046" y="209"/>
                    </a:lnTo>
                    <a:lnTo>
                      <a:pt x="1050" y="205"/>
                    </a:lnTo>
                    <a:lnTo>
                      <a:pt x="1055" y="200"/>
                    </a:lnTo>
                    <a:lnTo>
                      <a:pt x="1059" y="196"/>
                    </a:lnTo>
                    <a:lnTo>
                      <a:pt x="1063" y="190"/>
                    </a:lnTo>
                    <a:lnTo>
                      <a:pt x="1069" y="186"/>
                    </a:lnTo>
                    <a:lnTo>
                      <a:pt x="1073" y="180"/>
                    </a:lnTo>
                    <a:lnTo>
                      <a:pt x="1076" y="177"/>
                    </a:lnTo>
                    <a:lnTo>
                      <a:pt x="1080" y="173"/>
                    </a:lnTo>
                    <a:lnTo>
                      <a:pt x="1082" y="169"/>
                    </a:lnTo>
                    <a:lnTo>
                      <a:pt x="1086" y="165"/>
                    </a:lnTo>
                    <a:lnTo>
                      <a:pt x="1088" y="161"/>
                    </a:lnTo>
                    <a:lnTo>
                      <a:pt x="1090" y="157"/>
                    </a:lnTo>
                    <a:lnTo>
                      <a:pt x="1092" y="155"/>
                    </a:lnTo>
                    <a:lnTo>
                      <a:pt x="1094" y="153"/>
                    </a:lnTo>
                    <a:lnTo>
                      <a:pt x="1096" y="150"/>
                    </a:lnTo>
                    <a:lnTo>
                      <a:pt x="1098" y="148"/>
                    </a:lnTo>
                    <a:lnTo>
                      <a:pt x="1098" y="146"/>
                    </a:lnTo>
                    <a:lnTo>
                      <a:pt x="1099" y="142"/>
                    </a:lnTo>
                    <a:lnTo>
                      <a:pt x="1101" y="140"/>
                    </a:lnTo>
                    <a:lnTo>
                      <a:pt x="1103" y="138"/>
                    </a:lnTo>
                    <a:lnTo>
                      <a:pt x="1105" y="134"/>
                    </a:lnTo>
                    <a:lnTo>
                      <a:pt x="1107" y="132"/>
                    </a:lnTo>
                    <a:lnTo>
                      <a:pt x="1109" y="128"/>
                    </a:lnTo>
                    <a:lnTo>
                      <a:pt x="1109" y="127"/>
                    </a:lnTo>
                    <a:lnTo>
                      <a:pt x="1111" y="123"/>
                    </a:lnTo>
                    <a:lnTo>
                      <a:pt x="1113" y="119"/>
                    </a:lnTo>
                    <a:lnTo>
                      <a:pt x="1115" y="117"/>
                    </a:lnTo>
                    <a:lnTo>
                      <a:pt x="1117" y="113"/>
                    </a:lnTo>
                    <a:lnTo>
                      <a:pt x="1119" y="111"/>
                    </a:lnTo>
                    <a:lnTo>
                      <a:pt x="1119" y="107"/>
                    </a:lnTo>
                    <a:lnTo>
                      <a:pt x="1121" y="104"/>
                    </a:lnTo>
                    <a:lnTo>
                      <a:pt x="1123" y="100"/>
                    </a:lnTo>
                    <a:lnTo>
                      <a:pt x="1124" y="98"/>
                    </a:lnTo>
                    <a:lnTo>
                      <a:pt x="1126" y="94"/>
                    </a:lnTo>
                    <a:lnTo>
                      <a:pt x="1126" y="90"/>
                    </a:lnTo>
                    <a:lnTo>
                      <a:pt x="1128" y="86"/>
                    </a:lnTo>
                    <a:lnTo>
                      <a:pt x="1130" y="82"/>
                    </a:lnTo>
                    <a:lnTo>
                      <a:pt x="1130" y="79"/>
                    </a:lnTo>
                    <a:lnTo>
                      <a:pt x="1132" y="75"/>
                    </a:lnTo>
                    <a:lnTo>
                      <a:pt x="1132" y="71"/>
                    </a:lnTo>
                    <a:lnTo>
                      <a:pt x="1134" y="67"/>
                    </a:lnTo>
                    <a:lnTo>
                      <a:pt x="1134" y="63"/>
                    </a:lnTo>
                    <a:lnTo>
                      <a:pt x="1136" y="59"/>
                    </a:lnTo>
                    <a:lnTo>
                      <a:pt x="1136" y="56"/>
                    </a:lnTo>
                    <a:lnTo>
                      <a:pt x="1138" y="52"/>
                    </a:lnTo>
                    <a:lnTo>
                      <a:pt x="1138" y="48"/>
                    </a:lnTo>
                    <a:lnTo>
                      <a:pt x="1140" y="44"/>
                    </a:lnTo>
                    <a:lnTo>
                      <a:pt x="1140" y="40"/>
                    </a:lnTo>
                    <a:lnTo>
                      <a:pt x="1142" y="36"/>
                    </a:lnTo>
                    <a:lnTo>
                      <a:pt x="1142" y="32"/>
                    </a:lnTo>
                    <a:lnTo>
                      <a:pt x="1144" y="31"/>
                    </a:lnTo>
                    <a:lnTo>
                      <a:pt x="1144" y="27"/>
                    </a:lnTo>
                    <a:lnTo>
                      <a:pt x="1146" y="25"/>
                    </a:lnTo>
                    <a:lnTo>
                      <a:pt x="1146" y="23"/>
                    </a:lnTo>
                    <a:lnTo>
                      <a:pt x="1147" y="21"/>
                    </a:lnTo>
                    <a:lnTo>
                      <a:pt x="1149" y="19"/>
                    </a:lnTo>
                    <a:lnTo>
                      <a:pt x="1149" y="17"/>
                    </a:lnTo>
                    <a:lnTo>
                      <a:pt x="1151" y="15"/>
                    </a:lnTo>
                    <a:lnTo>
                      <a:pt x="1153" y="13"/>
                    </a:lnTo>
                    <a:lnTo>
                      <a:pt x="1155" y="13"/>
                    </a:lnTo>
                    <a:lnTo>
                      <a:pt x="1157" y="13"/>
                    </a:lnTo>
                    <a:lnTo>
                      <a:pt x="1157" y="15"/>
                    </a:lnTo>
                    <a:lnTo>
                      <a:pt x="1159" y="15"/>
                    </a:lnTo>
                    <a:lnTo>
                      <a:pt x="1159" y="17"/>
                    </a:lnTo>
                    <a:lnTo>
                      <a:pt x="1161" y="19"/>
                    </a:lnTo>
                    <a:lnTo>
                      <a:pt x="1161" y="21"/>
                    </a:lnTo>
                    <a:lnTo>
                      <a:pt x="1161" y="23"/>
                    </a:lnTo>
                    <a:lnTo>
                      <a:pt x="1161" y="25"/>
                    </a:lnTo>
                    <a:lnTo>
                      <a:pt x="1161" y="27"/>
                    </a:lnTo>
                    <a:lnTo>
                      <a:pt x="1161" y="31"/>
                    </a:lnTo>
                    <a:lnTo>
                      <a:pt x="1161" y="34"/>
                    </a:lnTo>
                    <a:lnTo>
                      <a:pt x="1161" y="38"/>
                    </a:lnTo>
                    <a:lnTo>
                      <a:pt x="1161" y="42"/>
                    </a:lnTo>
                    <a:lnTo>
                      <a:pt x="1161" y="48"/>
                    </a:lnTo>
                    <a:lnTo>
                      <a:pt x="1161" y="52"/>
                    </a:lnTo>
                    <a:lnTo>
                      <a:pt x="1161" y="57"/>
                    </a:lnTo>
                    <a:lnTo>
                      <a:pt x="1161" y="61"/>
                    </a:lnTo>
                    <a:lnTo>
                      <a:pt x="1161" y="65"/>
                    </a:lnTo>
                    <a:lnTo>
                      <a:pt x="1161" y="67"/>
                    </a:lnTo>
                    <a:lnTo>
                      <a:pt x="1163" y="71"/>
                    </a:lnTo>
                    <a:lnTo>
                      <a:pt x="1163" y="73"/>
                    </a:lnTo>
                    <a:lnTo>
                      <a:pt x="1165" y="77"/>
                    </a:lnTo>
                    <a:lnTo>
                      <a:pt x="1165" y="79"/>
                    </a:lnTo>
                    <a:lnTo>
                      <a:pt x="1167" y="80"/>
                    </a:lnTo>
                    <a:lnTo>
                      <a:pt x="1169" y="82"/>
                    </a:lnTo>
                    <a:lnTo>
                      <a:pt x="1169" y="84"/>
                    </a:lnTo>
                    <a:lnTo>
                      <a:pt x="1170" y="86"/>
                    </a:lnTo>
                    <a:lnTo>
                      <a:pt x="1172" y="88"/>
                    </a:lnTo>
                    <a:lnTo>
                      <a:pt x="1172" y="90"/>
                    </a:lnTo>
                    <a:lnTo>
                      <a:pt x="1174" y="92"/>
                    </a:lnTo>
                    <a:lnTo>
                      <a:pt x="1174" y="94"/>
                    </a:lnTo>
                    <a:lnTo>
                      <a:pt x="1176" y="98"/>
                    </a:lnTo>
                    <a:lnTo>
                      <a:pt x="1176" y="100"/>
                    </a:lnTo>
                    <a:lnTo>
                      <a:pt x="1178" y="102"/>
                    </a:lnTo>
                    <a:lnTo>
                      <a:pt x="1178" y="105"/>
                    </a:lnTo>
                    <a:lnTo>
                      <a:pt x="1178" y="107"/>
                    </a:lnTo>
                    <a:lnTo>
                      <a:pt x="1178" y="111"/>
                    </a:lnTo>
                    <a:lnTo>
                      <a:pt x="1178" y="115"/>
                    </a:lnTo>
                    <a:lnTo>
                      <a:pt x="1176" y="119"/>
                    </a:lnTo>
                    <a:lnTo>
                      <a:pt x="1176" y="123"/>
                    </a:lnTo>
                    <a:lnTo>
                      <a:pt x="1174" y="128"/>
                    </a:lnTo>
                    <a:lnTo>
                      <a:pt x="1172" y="132"/>
                    </a:lnTo>
                    <a:lnTo>
                      <a:pt x="1170" y="138"/>
                    </a:lnTo>
                    <a:lnTo>
                      <a:pt x="1167" y="146"/>
                    </a:lnTo>
                    <a:lnTo>
                      <a:pt x="1165" y="152"/>
                    </a:lnTo>
                    <a:lnTo>
                      <a:pt x="1163" y="153"/>
                    </a:lnTo>
                    <a:lnTo>
                      <a:pt x="1163" y="155"/>
                    </a:lnTo>
                    <a:lnTo>
                      <a:pt x="1161" y="157"/>
                    </a:lnTo>
                    <a:lnTo>
                      <a:pt x="1161" y="159"/>
                    </a:lnTo>
                    <a:lnTo>
                      <a:pt x="1159" y="159"/>
                    </a:lnTo>
                    <a:lnTo>
                      <a:pt x="1159" y="161"/>
                    </a:lnTo>
                    <a:lnTo>
                      <a:pt x="1157" y="163"/>
                    </a:lnTo>
                    <a:lnTo>
                      <a:pt x="1157" y="165"/>
                    </a:lnTo>
                    <a:lnTo>
                      <a:pt x="1155" y="167"/>
                    </a:lnTo>
                    <a:lnTo>
                      <a:pt x="1153" y="169"/>
                    </a:lnTo>
                    <a:lnTo>
                      <a:pt x="1153" y="171"/>
                    </a:lnTo>
                    <a:lnTo>
                      <a:pt x="1151" y="173"/>
                    </a:lnTo>
                    <a:lnTo>
                      <a:pt x="1149" y="175"/>
                    </a:lnTo>
                    <a:lnTo>
                      <a:pt x="1147" y="177"/>
                    </a:lnTo>
                    <a:lnTo>
                      <a:pt x="1147" y="178"/>
                    </a:lnTo>
                    <a:lnTo>
                      <a:pt x="1146" y="180"/>
                    </a:lnTo>
                    <a:lnTo>
                      <a:pt x="1144" y="182"/>
                    </a:lnTo>
                    <a:lnTo>
                      <a:pt x="1142" y="184"/>
                    </a:lnTo>
                    <a:lnTo>
                      <a:pt x="1140" y="186"/>
                    </a:lnTo>
                    <a:lnTo>
                      <a:pt x="1138" y="188"/>
                    </a:lnTo>
                    <a:lnTo>
                      <a:pt x="1136" y="190"/>
                    </a:lnTo>
                    <a:lnTo>
                      <a:pt x="1134" y="192"/>
                    </a:lnTo>
                    <a:lnTo>
                      <a:pt x="1132" y="194"/>
                    </a:lnTo>
                    <a:lnTo>
                      <a:pt x="1128" y="196"/>
                    </a:lnTo>
                    <a:lnTo>
                      <a:pt x="1126" y="198"/>
                    </a:lnTo>
                    <a:lnTo>
                      <a:pt x="1124" y="200"/>
                    </a:lnTo>
                    <a:lnTo>
                      <a:pt x="1123" y="201"/>
                    </a:lnTo>
                    <a:lnTo>
                      <a:pt x="1121" y="203"/>
                    </a:lnTo>
                    <a:lnTo>
                      <a:pt x="1117" y="205"/>
                    </a:lnTo>
                    <a:lnTo>
                      <a:pt x="1115" y="205"/>
                    </a:lnTo>
                    <a:lnTo>
                      <a:pt x="1113" y="207"/>
                    </a:lnTo>
                    <a:lnTo>
                      <a:pt x="1111" y="211"/>
                    </a:lnTo>
                    <a:lnTo>
                      <a:pt x="1109" y="213"/>
                    </a:lnTo>
                    <a:lnTo>
                      <a:pt x="1107" y="215"/>
                    </a:lnTo>
                    <a:lnTo>
                      <a:pt x="1103" y="217"/>
                    </a:lnTo>
                    <a:lnTo>
                      <a:pt x="1101" y="219"/>
                    </a:lnTo>
                    <a:lnTo>
                      <a:pt x="1099" y="223"/>
                    </a:lnTo>
                    <a:lnTo>
                      <a:pt x="1098" y="225"/>
                    </a:lnTo>
                    <a:lnTo>
                      <a:pt x="1096" y="226"/>
                    </a:lnTo>
                    <a:lnTo>
                      <a:pt x="1094" y="230"/>
                    </a:lnTo>
                    <a:lnTo>
                      <a:pt x="1092" y="232"/>
                    </a:lnTo>
                    <a:lnTo>
                      <a:pt x="1090" y="234"/>
                    </a:lnTo>
                    <a:lnTo>
                      <a:pt x="1088" y="238"/>
                    </a:lnTo>
                    <a:lnTo>
                      <a:pt x="1088" y="240"/>
                    </a:lnTo>
                    <a:lnTo>
                      <a:pt x="1086" y="244"/>
                    </a:lnTo>
                    <a:lnTo>
                      <a:pt x="1084" y="246"/>
                    </a:lnTo>
                    <a:lnTo>
                      <a:pt x="1082" y="248"/>
                    </a:lnTo>
                    <a:lnTo>
                      <a:pt x="1082" y="251"/>
                    </a:lnTo>
                    <a:lnTo>
                      <a:pt x="1080" y="253"/>
                    </a:lnTo>
                    <a:lnTo>
                      <a:pt x="1080" y="255"/>
                    </a:lnTo>
                    <a:lnTo>
                      <a:pt x="1078" y="259"/>
                    </a:lnTo>
                    <a:lnTo>
                      <a:pt x="1078" y="261"/>
                    </a:lnTo>
                    <a:lnTo>
                      <a:pt x="1076" y="263"/>
                    </a:lnTo>
                    <a:lnTo>
                      <a:pt x="1076" y="265"/>
                    </a:lnTo>
                    <a:lnTo>
                      <a:pt x="1076" y="267"/>
                    </a:lnTo>
                    <a:lnTo>
                      <a:pt x="1075" y="269"/>
                    </a:lnTo>
                    <a:lnTo>
                      <a:pt x="1075" y="271"/>
                    </a:lnTo>
                    <a:lnTo>
                      <a:pt x="1075" y="273"/>
                    </a:lnTo>
                    <a:lnTo>
                      <a:pt x="1075" y="274"/>
                    </a:lnTo>
                    <a:lnTo>
                      <a:pt x="1075" y="278"/>
                    </a:lnTo>
                    <a:lnTo>
                      <a:pt x="1076" y="282"/>
                    </a:lnTo>
                    <a:lnTo>
                      <a:pt x="1076" y="286"/>
                    </a:lnTo>
                    <a:lnTo>
                      <a:pt x="1076" y="290"/>
                    </a:lnTo>
                    <a:lnTo>
                      <a:pt x="1078" y="296"/>
                    </a:lnTo>
                    <a:lnTo>
                      <a:pt x="1078" y="301"/>
                    </a:lnTo>
                    <a:lnTo>
                      <a:pt x="1080" y="307"/>
                    </a:lnTo>
                    <a:lnTo>
                      <a:pt x="1082" y="313"/>
                    </a:lnTo>
                    <a:lnTo>
                      <a:pt x="1084" y="321"/>
                    </a:lnTo>
                    <a:lnTo>
                      <a:pt x="1084" y="328"/>
                    </a:lnTo>
                    <a:lnTo>
                      <a:pt x="1086" y="336"/>
                    </a:lnTo>
                    <a:lnTo>
                      <a:pt x="1088" y="344"/>
                    </a:lnTo>
                    <a:lnTo>
                      <a:pt x="1090" y="351"/>
                    </a:lnTo>
                    <a:lnTo>
                      <a:pt x="1092" y="359"/>
                    </a:lnTo>
                    <a:lnTo>
                      <a:pt x="1096" y="369"/>
                    </a:lnTo>
                    <a:lnTo>
                      <a:pt x="1098" y="376"/>
                    </a:lnTo>
                    <a:lnTo>
                      <a:pt x="1099" y="386"/>
                    </a:lnTo>
                    <a:lnTo>
                      <a:pt x="1103" y="395"/>
                    </a:lnTo>
                    <a:lnTo>
                      <a:pt x="1105" y="405"/>
                    </a:lnTo>
                    <a:lnTo>
                      <a:pt x="1109" y="415"/>
                    </a:lnTo>
                    <a:lnTo>
                      <a:pt x="1111" y="424"/>
                    </a:lnTo>
                    <a:lnTo>
                      <a:pt x="1115" y="434"/>
                    </a:lnTo>
                    <a:lnTo>
                      <a:pt x="1119" y="443"/>
                    </a:lnTo>
                    <a:lnTo>
                      <a:pt x="1121" y="453"/>
                    </a:lnTo>
                    <a:lnTo>
                      <a:pt x="1124" y="463"/>
                    </a:lnTo>
                    <a:lnTo>
                      <a:pt x="1128" y="472"/>
                    </a:lnTo>
                    <a:lnTo>
                      <a:pt x="1132" y="482"/>
                    </a:lnTo>
                    <a:lnTo>
                      <a:pt x="1136" y="491"/>
                    </a:lnTo>
                    <a:lnTo>
                      <a:pt x="1142" y="503"/>
                    </a:lnTo>
                    <a:lnTo>
                      <a:pt x="1146" y="513"/>
                    </a:lnTo>
                    <a:lnTo>
                      <a:pt x="1149" y="522"/>
                    </a:lnTo>
                    <a:lnTo>
                      <a:pt x="1153" y="532"/>
                    </a:lnTo>
                    <a:lnTo>
                      <a:pt x="1151" y="532"/>
                    </a:lnTo>
                    <a:lnTo>
                      <a:pt x="1149" y="532"/>
                    </a:lnTo>
                    <a:lnTo>
                      <a:pt x="1147" y="530"/>
                    </a:lnTo>
                    <a:lnTo>
                      <a:pt x="1146" y="530"/>
                    </a:lnTo>
                    <a:lnTo>
                      <a:pt x="1142" y="530"/>
                    </a:lnTo>
                    <a:lnTo>
                      <a:pt x="1138" y="530"/>
                    </a:lnTo>
                    <a:lnTo>
                      <a:pt x="1134" y="530"/>
                    </a:lnTo>
                    <a:lnTo>
                      <a:pt x="1130" y="530"/>
                    </a:lnTo>
                    <a:lnTo>
                      <a:pt x="1126" y="528"/>
                    </a:lnTo>
                    <a:lnTo>
                      <a:pt x="1121" y="528"/>
                    </a:lnTo>
                    <a:lnTo>
                      <a:pt x="1117" y="528"/>
                    </a:lnTo>
                    <a:lnTo>
                      <a:pt x="1111" y="528"/>
                    </a:lnTo>
                    <a:lnTo>
                      <a:pt x="1105" y="526"/>
                    </a:lnTo>
                    <a:lnTo>
                      <a:pt x="1101" y="526"/>
                    </a:lnTo>
                    <a:lnTo>
                      <a:pt x="1096" y="526"/>
                    </a:lnTo>
                    <a:lnTo>
                      <a:pt x="1090" y="524"/>
                    </a:lnTo>
                    <a:lnTo>
                      <a:pt x="1084" y="524"/>
                    </a:lnTo>
                    <a:lnTo>
                      <a:pt x="1078" y="524"/>
                    </a:lnTo>
                    <a:lnTo>
                      <a:pt x="1073" y="522"/>
                    </a:lnTo>
                    <a:lnTo>
                      <a:pt x="1067" y="522"/>
                    </a:lnTo>
                    <a:lnTo>
                      <a:pt x="1063" y="520"/>
                    </a:lnTo>
                    <a:lnTo>
                      <a:pt x="1057" y="520"/>
                    </a:lnTo>
                    <a:lnTo>
                      <a:pt x="1052" y="518"/>
                    </a:lnTo>
                    <a:lnTo>
                      <a:pt x="1048" y="518"/>
                    </a:lnTo>
                    <a:lnTo>
                      <a:pt x="1042" y="516"/>
                    </a:lnTo>
                    <a:lnTo>
                      <a:pt x="1038" y="516"/>
                    </a:lnTo>
                    <a:lnTo>
                      <a:pt x="1034" y="514"/>
                    </a:lnTo>
                    <a:lnTo>
                      <a:pt x="1030" y="514"/>
                    </a:lnTo>
                    <a:lnTo>
                      <a:pt x="1027" y="513"/>
                    </a:lnTo>
                    <a:lnTo>
                      <a:pt x="1023" y="513"/>
                    </a:lnTo>
                    <a:lnTo>
                      <a:pt x="1019" y="511"/>
                    </a:lnTo>
                    <a:lnTo>
                      <a:pt x="1017" y="509"/>
                    </a:lnTo>
                    <a:lnTo>
                      <a:pt x="1013" y="509"/>
                    </a:lnTo>
                    <a:lnTo>
                      <a:pt x="1011" y="507"/>
                    </a:lnTo>
                    <a:lnTo>
                      <a:pt x="1007" y="507"/>
                    </a:lnTo>
                    <a:lnTo>
                      <a:pt x="1005" y="505"/>
                    </a:lnTo>
                    <a:lnTo>
                      <a:pt x="1004" y="505"/>
                    </a:lnTo>
                    <a:lnTo>
                      <a:pt x="1000" y="505"/>
                    </a:lnTo>
                    <a:lnTo>
                      <a:pt x="998" y="503"/>
                    </a:lnTo>
                    <a:lnTo>
                      <a:pt x="996" y="503"/>
                    </a:lnTo>
                    <a:lnTo>
                      <a:pt x="994" y="503"/>
                    </a:lnTo>
                    <a:lnTo>
                      <a:pt x="990" y="503"/>
                    </a:lnTo>
                    <a:lnTo>
                      <a:pt x="988" y="501"/>
                    </a:lnTo>
                    <a:lnTo>
                      <a:pt x="986" y="501"/>
                    </a:lnTo>
                    <a:lnTo>
                      <a:pt x="984" y="501"/>
                    </a:lnTo>
                    <a:lnTo>
                      <a:pt x="982" y="501"/>
                    </a:lnTo>
                    <a:lnTo>
                      <a:pt x="981" y="501"/>
                    </a:lnTo>
                    <a:lnTo>
                      <a:pt x="979" y="501"/>
                    </a:lnTo>
                    <a:lnTo>
                      <a:pt x="977" y="501"/>
                    </a:lnTo>
                    <a:lnTo>
                      <a:pt x="975" y="501"/>
                    </a:lnTo>
                    <a:lnTo>
                      <a:pt x="973" y="501"/>
                    </a:lnTo>
                    <a:lnTo>
                      <a:pt x="971" y="501"/>
                    </a:lnTo>
                    <a:lnTo>
                      <a:pt x="969" y="503"/>
                    </a:lnTo>
                    <a:lnTo>
                      <a:pt x="967" y="503"/>
                    </a:lnTo>
                    <a:lnTo>
                      <a:pt x="965" y="503"/>
                    </a:lnTo>
                    <a:lnTo>
                      <a:pt x="963" y="505"/>
                    </a:lnTo>
                    <a:lnTo>
                      <a:pt x="961" y="505"/>
                    </a:lnTo>
                    <a:lnTo>
                      <a:pt x="959" y="507"/>
                    </a:lnTo>
                    <a:lnTo>
                      <a:pt x="957" y="507"/>
                    </a:lnTo>
                    <a:lnTo>
                      <a:pt x="957" y="509"/>
                    </a:lnTo>
                    <a:lnTo>
                      <a:pt x="956" y="509"/>
                    </a:lnTo>
                    <a:lnTo>
                      <a:pt x="954" y="509"/>
                    </a:lnTo>
                    <a:lnTo>
                      <a:pt x="954" y="511"/>
                    </a:lnTo>
                    <a:lnTo>
                      <a:pt x="952" y="511"/>
                    </a:lnTo>
                    <a:lnTo>
                      <a:pt x="950" y="513"/>
                    </a:lnTo>
                    <a:lnTo>
                      <a:pt x="948" y="513"/>
                    </a:lnTo>
                    <a:lnTo>
                      <a:pt x="946" y="513"/>
                    </a:lnTo>
                    <a:lnTo>
                      <a:pt x="946" y="514"/>
                    </a:lnTo>
                    <a:lnTo>
                      <a:pt x="944" y="514"/>
                    </a:lnTo>
                    <a:lnTo>
                      <a:pt x="942" y="516"/>
                    </a:lnTo>
                    <a:lnTo>
                      <a:pt x="940" y="516"/>
                    </a:lnTo>
                    <a:lnTo>
                      <a:pt x="938" y="516"/>
                    </a:lnTo>
                    <a:lnTo>
                      <a:pt x="936" y="518"/>
                    </a:lnTo>
                    <a:lnTo>
                      <a:pt x="934" y="518"/>
                    </a:lnTo>
                    <a:lnTo>
                      <a:pt x="933" y="518"/>
                    </a:lnTo>
                    <a:lnTo>
                      <a:pt x="931" y="520"/>
                    </a:lnTo>
                    <a:lnTo>
                      <a:pt x="929" y="520"/>
                    </a:lnTo>
                    <a:lnTo>
                      <a:pt x="927" y="520"/>
                    </a:lnTo>
                    <a:lnTo>
                      <a:pt x="925" y="520"/>
                    </a:lnTo>
                    <a:lnTo>
                      <a:pt x="925" y="522"/>
                    </a:lnTo>
                    <a:lnTo>
                      <a:pt x="923" y="522"/>
                    </a:lnTo>
                    <a:lnTo>
                      <a:pt x="921" y="522"/>
                    </a:lnTo>
                    <a:lnTo>
                      <a:pt x="919" y="522"/>
                    </a:lnTo>
                    <a:lnTo>
                      <a:pt x="917" y="524"/>
                    </a:lnTo>
                    <a:lnTo>
                      <a:pt x="915" y="524"/>
                    </a:lnTo>
                    <a:lnTo>
                      <a:pt x="913" y="524"/>
                    </a:lnTo>
                    <a:lnTo>
                      <a:pt x="911" y="524"/>
                    </a:lnTo>
                    <a:lnTo>
                      <a:pt x="910" y="524"/>
                    </a:lnTo>
                    <a:lnTo>
                      <a:pt x="908" y="524"/>
                    </a:lnTo>
                    <a:lnTo>
                      <a:pt x="906" y="524"/>
                    </a:lnTo>
                    <a:lnTo>
                      <a:pt x="904" y="524"/>
                    </a:lnTo>
                    <a:lnTo>
                      <a:pt x="902" y="524"/>
                    </a:lnTo>
                    <a:lnTo>
                      <a:pt x="900" y="524"/>
                    </a:lnTo>
                    <a:lnTo>
                      <a:pt x="898" y="524"/>
                    </a:lnTo>
                    <a:lnTo>
                      <a:pt x="896" y="524"/>
                    </a:lnTo>
                    <a:lnTo>
                      <a:pt x="894" y="522"/>
                    </a:lnTo>
                    <a:lnTo>
                      <a:pt x="892" y="522"/>
                    </a:lnTo>
                    <a:lnTo>
                      <a:pt x="890" y="520"/>
                    </a:lnTo>
                    <a:lnTo>
                      <a:pt x="888" y="520"/>
                    </a:lnTo>
                    <a:lnTo>
                      <a:pt x="886" y="518"/>
                    </a:lnTo>
                    <a:lnTo>
                      <a:pt x="885" y="516"/>
                    </a:lnTo>
                    <a:lnTo>
                      <a:pt x="883" y="516"/>
                    </a:lnTo>
                    <a:lnTo>
                      <a:pt x="881" y="514"/>
                    </a:lnTo>
                    <a:lnTo>
                      <a:pt x="879" y="513"/>
                    </a:lnTo>
                    <a:lnTo>
                      <a:pt x="877" y="511"/>
                    </a:lnTo>
                    <a:lnTo>
                      <a:pt x="875" y="509"/>
                    </a:lnTo>
                    <a:lnTo>
                      <a:pt x="873" y="509"/>
                    </a:lnTo>
                    <a:lnTo>
                      <a:pt x="871" y="507"/>
                    </a:lnTo>
                    <a:lnTo>
                      <a:pt x="867" y="503"/>
                    </a:lnTo>
                    <a:lnTo>
                      <a:pt x="865" y="501"/>
                    </a:lnTo>
                    <a:lnTo>
                      <a:pt x="863" y="499"/>
                    </a:lnTo>
                    <a:lnTo>
                      <a:pt x="862" y="497"/>
                    </a:lnTo>
                    <a:lnTo>
                      <a:pt x="860" y="495"/>
                    </a:lnTo>
                    <a:lnTo>
                      <a:pt x="858" y="491"/>
                    </a:lnTo>
                    <a:lnTo>
                      <a:pt x="854" y="489"/>
                    </a:lnTo>
                    <a:lnTo>
                      <a:pt x="852" y="486"/>
                    </a:lnTo>
                    <a:lnTo>
                      <a:pt x="850" y="484"/>
                    </a:lnTo>
                    <a:lnTo>
                      <a:pt x="846" y="480"/>
                    </a:lnTo>
                    <a:lnTo>
                      <a:pt x="844" y="476"/>
                    </a:lnTo>
                    <a:lnTo>
                      <a:pt x="842" y="474"/>
                    </a:lnTo>
                    <a:lnTo>
                      <a:pt x="840" y="470"/>
                    </a:lnTo>
                    <a:lnTo>
                      <a:pt x="837" y="466"/>
                    </a:lnTo>
                    <a:lnTo>
                      <a:pt x="835" y="463"/>
                    </a:lnTo>
                    <a:lnTo>
                      <a:pt x="833" y="461"/>
                    </a:lnTo>
                    <a:lnTo>
                      <a:pt x="831" y="457"/>
                    </a:lnTo>
                    <a:lnTo>
                      <a:pt x="829" y="455"/>
                    </a:lnTo>
                    <a:lnTo>
                      <a:pt x="827" y="451"/>
                    </a:lnTo>
                    <a:lnTo>
                      <a:pt x="825" y="449"/>
                    </a:lnTo>
                    <a:lnTo>
                      <a:pt x="823" y="445"/>
                    </a:lnTo>
                    <a:lnTo>
                      <a:pt x="821" y="443"/>
                    </a:lnTo>
                    <a:lnTo>
                      <a:pt x="819" y="441"/>
                    </a:lnTo>
                    <a:lnTo>
                      <a:pt x="817" y="440"/>
                    </a:lnTo>
                    <a:lnTo>
                      <a:pt x="815" y="438"/>
                    </a:lnTo>
                    <a:lnTo>
                      <a:pt x="814" y="436"/>
                    </a:lnTo>
                    <a:lnTo>
                      <a:pt x="812" y="434"/>
                    </a:lnTo>
                    <a:lnTo>
                      <a:pt x="810" y="434"/>
                    </a:lnTo>
                    <a:lnTo>
                      <a:pt x="808" y="434"/>
                    </a:lnTo>
                    <a:lnTo>
                      <a:pt x="806" y="436"/>
                    </a:lnTo>
                    <a:lnTo>
                      <a:pt x="804" y="438"/>
                    </a:lnTo>
                    <a:lnTo>
                      <a:pt x="804" y="440"/>
                    </a:lnTo>
                    <a:lnTo>
                      <a:pt x="802" y="441"/>
                    </a:lnTo>
                    <a:lnTo>
                      <a:pt x="802" y="445"/>
                    </a:lnTo>
                    <a:lnTo>
                      <a:pt x="800" y="449"/>
                    </a:lnTo>
                    <a:lnTo>
                      <a:pt x="800" y="453"/>
                    </a:lnTo>
                    <a:lnTo>
                      <a:pt x="800" y="457"/>
                    </a:lnTo>
                    <a:lnTo>
                      <a:pt x="798" y="463"/>
                    </a:lnTo>
                    <a:lnTo>
                      <a:pt x="798" y="468"/>
                    </a:lnTo>
                    <a:lnTo>
                      <a:pt x="798" y="474"/>
                    </a:lnTo>
                    <a:lnTo>
                      <a:pt x="798" y="480"/>
                    </a:lnTo>
                    <a:lnTo>
                      <a:pt x="796" y="486"/>
                    </a:lnTo>
                    <a:lnTo>
                      <a:pt x="796" y="491"/>
                    </a:lnTo>
                    <a:lnTo>
                      <a:pt x="794" y="495"/>
                    </a:lnTo>
                    <a:lnTo>
                      <a:pt x="794" y="499"/>
                    </a:lnTo>
                    <a:lnTo>
                      <a:pt x="792" y="503"/>
                    </a:lnTo>
                    <a:lnTo>
                      <a:pt x="792" y="507"/>
                    </a:lnTo>
                    <a:lnTo>
                      <a:pt x="791" y="509"/>
                    </a:lnTo>
                    <a:lnTo>
                      <a:pt x="789" y="513"/>
                    </a:lnTo>
                    <a:lnTo>
                      <a:pt x="787" y="514"/>
                    </a:lnTo>
                    <a:lnTo>
                      <a:pt x="787" y="516"/>
                    </a:lnTo>
                    <a:lnTo>
                      <a:pt x="785" y="518"/>
                    </a:lnTo>
                    <a:lnTo>
                      <a:pt x="783" y="518"/>
                    </a:lnTo>
                    <a:lnTo>
                      <a:pt x="781" y="518"/>
                    </a:lnTo>
                    <a:lnTo>
                      <a:pt x="777" y="520"/>
                    </a:lnTo>
                    <a:lnTo>
                      <a:pt x="775" y="520"/>
                    </a:lnTo>
                    <a:lnTo>
                      <a:pt x="773" y="520"/>
                    </a:lnTo>
                    <a:lnTo>
                      <a:pt x="771" y="518"/>
                    </a:lnTo>
                    <a:lnTo>
                      <a:pt x="768" y="518"/>
                    </a:lnTo>
                    <a:lnTo>
                      <a:pt x="766" y="516"/>
                    </a:lnTo>
                    <a:lnTo>
                      <a:pt x="762" y="514"/>
                    </a:lnTo>
                    <a:lnTo>
                      <a:pt x="760" y="513"/>
                    </a:lnTo>
                    <a:lnTo>
                      <a:pt x="756" y="511"/>
                    </a:lnTo>
                    <a:lnTo>
                      <a:pt x="752" y="507"/>
                    </a:lnTo>
                    <a:lnTo>
                      <a:pt x="748" y="505"/>
                    </a:lnTo>
                    <a:lnTo>
                      <a:pt x="744" y="501"/>
                    </a:lnTo>
                    <a:lnTo>
                      <a:pt x="741" y="497"/>
                    </a:lnTo>
                    <a:lnTo>
                      <a:pt x="737" y="493"/>
                    </a:lnTo>
                    <a:lnTo>
                      <a:pt x="733" y="488"/>
                    </a:lnTo>
                    <a:lnTo>
                      <a:pt x="729" y="484"/>
                    </a:lnTo>
                    <a:lnTo>
                      <a:pt x="725" y="478"/>
                    </a:lnTo>
                    <a:lnTo>
                      <a:pt x="721" y="472"/>
                    </a:lnTo>
                    <a:lnTo>
                      <a:pt x="716" y="468"/>
                    </a:lnTo>
                    <a:lnTo>
                      <a:pt x="714" y="465"/>
                    </a:lnTo>
                    <a:lnTo>
                      <a:pt x="710" y="461"/>
                    </a:lnTo>
                    <a:lnTo>
                      <a:pt x="706" y="457"/>
                    </a:lnTo>
                    <a:lnTo>
                      <a:pt x="702" y="453"/>
                    </a:lnTo>
                    <a:lnTo>
                      <a:pt x="700" y="449"/>
                    </a:lnTo>
                    <a:lnTo>
                      <a:pt x="698" y="447"/>
                    </a:lnTo>
                    <a:lnTo>
                      <a:pt x="695" y="445"/>
                    </a:lnTo>
                    <a:lnTo>
                      <a:pt x="693" y="441"/>
                    </a:lnTo>
                    <a:lnTo>
                      <a:pt x="691" y="440"/>
                    </a:lnTo>
                    <a:lnTo>
                      <a:pt x="689" y="440"/>
                    </a:lnTo>
                    <a:lnTo>
                      <a:pt x="687" y="438"/>
                    </a:lnTo>
                    <a:lnTo>
                      <a:pt x="685" y="438"/>
                    </a:lnTo>
                    <a:lnTo>
                      <a:pt x="683" y="436"/>
                    </a:lnTo>
                    <a:lnTo>
                      <a:pt x="681" y="436"/>
                    </a:lnTo>
                    <a:lnTo>
                      <a:pt x="679" y="436"/>
                    </a:lnTo>
                    <a:lnTo>
                      <a:pt x="677" y="436"/>
                    </a:lnTo>
                    <a:lnTo>
                      <a:pt x="675" y="436"/>
                    </a:lnTo>
                    <a:lnTo>
                      <a:pt x="675" y="438"/>
                    </a:lnTo>
                    <a:lnTo>
                      <a:pt x="674" y="438"/>
                    </a:lnTo>
                    <a:lnTo>
                      <a:pt x="672" y="440"/>
                    </a:lnTo>
                    <a:lnTo>
                      <a:pt x="670" y="441"/>
                    </a:lnTo>
                    <a:lnTo>
                      <a:pt x="666" y="443"/>
                    </a:lnTo>
                    <a:lnTo>
                      <a:pt x="664" y="445"/>
                    </a:lnTo>
                    <a:lnTo>
                      <a:pt x="662" y="447"/>
                    </a:lnTo>
                    <a:lnTo>
                      <a:pt x="660" y="449"/>
                    </a:lnTo>
                    <a:lnTo>
                      <a:pt x="656" y="451"/>
                    </a:lnTo>
                    <a:lnTo>
                      <a:pt x="654" y="455"/>
                    </a:lnTo>
                    <a:lnTo>
                      <a:pt x="650" y="457"/>
                    </a:lnTo>
                    <a:lnTo>
                      <a:pt x="649" y="461"/>
                    </a:lnTo>
                    <a:lnTo>
                      <a:pt x="645" y="465"/>
                    </a:lnTo>
                    <a:lnTo>
                      <a:pt x="641" y="468"/>
                    </a:lnTo>
                    <a:lnTo>
                      <a:pt x="637" y="470"/>
                    </a:lnTo>
                    <a:lnTo>
                      <a:pt x="633" y="474"/>
                    </a:lnTo>
                    <a:lnTo>
                      <a:pt x="629" y="476"/>
                    </a:lnTo>
                    <a:lnTo>
                      <a:pt x="626" y="478"/>
                    </a:lnTo>
                    <a:lnTo>
                      <a:pt x="624" y="480"/>
                    </a:lnTo>
                    <a:lnTo>
                      <a:pt x="620" y="482"/>
                    </a:lnTo>
                    <a:lnTo>
                      <a:pt x="616" y="482"/>
                    </a:lnTo>
                    <a:lnTo>
                      <a:pt x="612" y="484"/>
                    </a:lnTo>
                    <a:lnTo>
                      <a:pt x="610" y="484"/>
                    </a:lnTo>
                    <a:lnTo>
                      <a:pt x="606" y="486"/>
                    </a:lnTo>
                    <a:lnTo>
                      <a:pt x="604" y="486"/>
                    </a:lnTo>
                    <a:lnTo>
                      <a:pt x="601" y="486"/>
                    </a:lnTo>
                    <a:lnTo>
                      <a:pt x="597" y="486"/>
                    </a:lnTo>
                    <a:lnTo>
                      <a:pt x="595" y="486"/>
                    </a:lnTo>
                    <a:lnTo>
                      <a:pt x="591" y="486"/>
                    </a:lnTo>
                    <a:lnTo>
                      <a:pt x="589" y="486"/>
                    </a:lnTo>
                    <a:lnTo>
                      <a:pt x="585" y="484"/>
                    </a:lnTo>
                    <a:lnTo>
                      <a:pt x="583" y="484"/>
                    </a:lnTo>
                    <a:lnTo>
                      <a:pt x="579" y="484"/>
                    </a:lnTo>
                    <a:lnTo>
                      <a:pt x="578" y="484"/>
                    </a:lnTo>
                    <a:lnTo>
                      <a:pt x="574" y="482"/>
                    </a:lnTo>
                    <a:lnTo>
                      <a:pt x="572" y="482"/>
                    </a:lnTo>
                    <a:lnTo>
                      <a:pt x="570" y="480"/>
                    </a:lnTo>
                    <a:lnTo>
                      <a:pt x="566" y="480"/>
                    </a:lnTo>
                    <a:lnTo>
                      <a:pt x="564" y="480"/>
                    </a:lnTo>
                    <a:lnTo>
                      <a:pt x="562" y="478"/>
                    </a:lnTo>
                    <a:lnTo>
                      <a:pt x="558" y="478"/>
                    </a:lnTo>
                    <a:lnTo>
                      <a:pt x="556" y="478"/>
                    </a:lnTo>
                    <a:lnTo>
                      <a:pt x="555" y="476"/>
                    </a:lnTo>
                    <a:lnTo>
                      <a:pt x="553" y="476"/>
                    </a:lnTo>
                    <a:lnTo>
                      <a:pt x="549" y="476"/>
                    </a:lnTo>
                    <a:lnTo>
                      <a:pt x="547" y="476"/>
                    </a:lnTo>
                    <a:lnTo>
                      <a:pt x="545" y="476"/>
                    </a:lnTo>
                    <a:lnTo>
                      <a:pt x="543" y="474"/>
                    </a:lnTo>
                    <a:lnTo>
                      <a:pt x="541" y="474"/>
                    </a:lnTo>
                    <a:lnTo>
                      <a:pt x="539" y="474"/>
                    </a:lnTo>
                    <a:lnTo>
                      <a:pt x="535" y="474"/>
                    </a:lnTo>
                    <a:lnTo>
                      <a:pt x="533" y="474"/>
                    </a:lnTo>
                    <a:lnTo>
                      <a:pt x="532" y="472"/>
                    </a:lnTo>
                    <a:lnTo>
                      <a:pt x="530" y="472"/>
                    </a:lnTo>
                    <a:lnTo>
                      <a:pt x="528" y="472"/>
                    </a:lnTo>
                    <a:lnTo>
                      <a:pt x="524" y="472"/>
                    </a:lnTo>
                    <a:lnTo>
                      <a:pt x="522" y="472"/>
                    </a:lnTo>
                    <a:lnTo>
                      <a:pt x="520" y="470"/>
                    </a:lnTo>
                    <a:lnTo>
                      <a:pt x="518" y="470"/>
                    </a:lnTo>
                    <a:lnTo>
                      <a:pt x="516" y="470"/>
                    </a:lnTo>
                    <a:lnTo>
                      <a:pt x="514" y="470"/>
                    </a:lnTo>
                    <a:lnTo>
                      <a:pt x="510" y="470"/>
                    </a:lnTo>
                    <a:lnTo>
                      <a:pt x="508" y="470"/>
                    </a:lnTo>
                    <a:lnTo>
                      <a:pt x="507" y="468"/>
                    </a:lnTo>
                    <a:lnTo>
                      <a:pt x="505" y="468"/>
                    </a:lnTo>
                    <a:lnTo>
                      <a:pt x="503" y="468"/>
                    </a:lnTo>
                    <a:lnTo>
                      <a:pt x="499" y="468"/>
                    </a:lnTo>
                    <a:lnTo>
                      <a:pt x="497" y="468"/>
                    </a:lnTo>
                    <a:lnTo>
                      <a:pt x="495" y="468"/>
                    </a:lnTo>
                    <a:lnTo>
                      <a:pt x="493" y="468"/>
                    </a:lnTo>
                    <a:lnTo>
                      <a:pt x="491" y="468"/>
                    </a:lnTo>
                    <a:lnTo>
                      <a:pt x="489" y="470"/>
                    </a:lnTo>
                    <a:lnTo>
                      <a:pt x="487" y="470"/>
                    </a:lnTo>
                    <a:lnTo>
                      <a:pt x="484" y="470"/>
                    </a:lnTo>
                    <a:lnTo>
                      <a:pt x="482" y="470"/>
                    </a:lnTo>
                    <a:lnTo>
                      <a:pt x="480" y="470"/>
                    </a:lnTo>
                    <a:lnTo>
                      <a:pt x="478" y="472"/>
                    </a:lnTo>
                    <a:lnTo>
                      <a:pt x="476" y="472"/>
                    </a:lnTo>
                    <a:lnTo>
                      <a:pt x="474" y="474"/>
                    </a:lnTo>
                    <a:lnTo>
                      <a:pt x="470" y="474"/>
                    </a:lnTo>
                    <a:lnTo>
                      <a:pt x="468" y="476"/>
                    </a:lnTo>
                    <a:lnTo>
                      <a:pt x="466" y="476"/>
                    </a:lnTo>
                    <a:lnTo>
                      <a:pt x="462" y="478"/>
                    </a:lnTo>
                    <a:lnTo>
                      <a:pt x="461" y="480"/>
                    </a:lnTo>
                    <a:lnTo>
                      <a:pt x="457" y="482"/>
                    </a:lnTo>
                    <a:lnTo>
                      <a:pt x="455" y="482"/>
                    </a:lnTo>
                    <a:lnTo>
                      <a:pt x="451" y="484"/>
                    </a:lnTo>
                    <a:lnTo>
                      <a:pt x="447" y="486"/>
                    </a:lnTo>
                    <a:lnTo>
                      <a:pt x="445" y="488"/>
                    </a:lnTo>
                    <a:lnTo>
                      <a:pt x="441" y="489"/>
                    </a:lnTo>
                    <a:lnTo>
                      <a:pt x="437" y="491"/>
                    </a:lnTo>
                    <a:lnTo>
                      <a:pt x="434" y="491"/>
                    </a:lnTo>
                    <a:lnTo>
                      <a:pt x="432" y="493"/>
                    </a:lnTo>
                    <a:lnTo>
                      <a:pt x="428" y="495"/>
                    </a:lnTo>
                    <a:lnTo>
                      <a:pt x="424" y="497"/>
                    </a:lnTo>
                    <a:lnTo>
                      <a:pt x="420" y="499"/>
                    </a:lnTo>
                    <a:lnTo>
                      <a:pt x="418" y="499"/>
                    </a:lnTo>
                    <a:lnTo>
                      <a:pt x="414" y="501"/>
                    </a:lnTo>
                    <a:lnTo>
                      <a:pt x="411" y="503"/>
                    </a:lnTo>
                    <a:lnTo>
                      <a:pt x="407" y="505"/>
                    </a:lnTo>
                    <a:lnTo>
                      <a:pt x="403" y="505"/>
                    </a:lnTo>
                    <a:lnTo>
                      <a:pt x="401" y="507"/>
                    </a:lnTo>
                    <a:lnTo>
                      <a:pt x="397" y="507"/>
                    </a:lnTo>
                    <a:lnTo>
                      <a:pt x="393" y="509"/>
                    </a:lnTo>
                    <a:lnTo>
                      <a:pt x="391" y="509"/>
                    </a:lnTo>
                    <a:lnTo>
                      <a:pt x="388" y="509"/>
                    </a:lnTo>
                    <a:lnTo>
                      <a:pt x="384" y="511"/>
                    </a:lnTo>
                    <a:lnTo>
                      <a:pt x="382" y="511"/>
                    </a:lnTo>
                    <a:lnTo>
                      <a:pt x="378" y="511"/>
                    </a:lnTo>
                    <a:lnTo>
                      <a:pt x="374" y="511"/>
                    </a:lnTo>
                    <a:lnTo>
                      <a:pt x="372" y="511"/>
                    </a:lnTo>
                    <a:lnTo>
                      <a:pt x="368" y="511"/>
                    </a:lnTo>
                    <a:lnTo>
                      <a:pt x="365" y="511"/>
                    </a:lnTo>
                    <a:lnTo>
                      <a:pt x="361" y="511"/>
                    </a:lnTo>
                    <a:lnTo>
                      <a:pt x="355" y="511"/>
                    </a:lnTo>
                    <a:lnTo>
                      <a:pt x="351" y="511"/>
                    </a:lnTo>
                    <a:lnTo>
                      <a:pt x="347" y="511"/>
                    </a:lnTo>
                    <a:lnTo>
                      <a:pt x="342" y="511"/>
                    </a:lnTo>
                    <a:lnTo>
                      <a:pt x="338" y="511"/>
                    </a:lnTo>
                    <a:lnTo>
                      <a:pt x="332" y="509"/>
                    </a:lnTo>
                    <a:lnTo>
                      <a:pt x="326" y="509"/>
                    </a:lnTo>
                    <a:lnTo>
                      <a:pt x="322" y="509"/>
                    </a:lnTo>
                    <a:lnTo>
                      <a:pt x="317" y="509"/>
                    </a:lnTo>
                    <a:lnTo>
                      <a:pt x="311" y="509"/>
                    </a:lnTo>
                    <a:lnTo>
                      <a:pt x="307" y="509"/>
                    </a:lnTo>
                    <a:lnTo>
                      <a:pt x="301" y="509"/>
                    </a:lnTo>
                    <a:lnTo>
                      <a:pt x="295" y="509"/>
                    </a:lnTo>
                    <a:lnTo>
                      <a:pt x="292" y="509"/>
                    </a:lnTo>
                    <a:lnTo>
                      <a:pt x="286" y="509"/>
                    </a:lnTo>
                    <a:lnTo>
                      <a:pt x="280" y="507"/>
                    </a:lnTo>
                    <a:lnTo>
                      <a:pt x="276" y="507"/>
                    </a:lnTo>
                    <a:lnTo>
                      <a:pt x="272" y="507"/>
                    </a:lnTo>
                    <a:lnTo>
                      <a:pt x="267" y="507"/>
                    </a:lnTo>
                    <a:lnTo>
                      <a:pt x="263" y="507"/>
                    </a:lnTo>
                    <a:lnTo>
                      <a:pt x="259" y="507"/>
                    </a:lnTo>
                    <a:lnTo>
                      <a:pt x="255" y="507"/>
                    </a:lnTo>
                    <a:lnTo>
                      <a:pt x="251" y="505"/>
                    </a:lnTo>
                    <a:lnTo>
                      <a:pt x="248" y="505"/>
                    </a:lnTo>
                    <a:lnTo>
                      <a:pt x="246" y="505"/>
                    </a:lnTo>
                    <a:lnTo>
                      <a:pt x="242" y="505"/>
                    </a:lnTo>
                    <a:lnTo>
                      <a:pt x="240" y="505"/>
                    </a:lnTo>
                    <a:lnTo>
                      <a:pt x="238" y="505"/>
                    </a:lnTo>
                    <a:lnTo>
                      <a:pt x="236" y="505"/>
                    </a:lnTo>
                    <a:lnTo>
                      <a:pt x="234" y="503"/>
                    </a:lnTo>
                    <a:lnTo>
                      <a:pt x="232" y="503"/>
                    </a:lnTo>
                    <a:lnTo>
                      <a:pt x="230" y="503"/>
                    </a:lnTo>
                    <a:lnTo>
                      <a:pt x="228" y="503"/>
                    </a:lnTo>
                    <a:lnTo>
                      <a:pt x="226" y="503"/>
                    </a:lnTo>
                    <a:lnTo>
                      <a:pt x="224" y="503"/>
                    </a:lnTo>
                    <a:lnTo>
                      <a:pt x="223" y="501"/>
                    </a:lnTo>
                    <a:lnTo>
                      <a:pt x="221" y="501"/>
                    </a:lnTo>
                    <a:lnTo>
                      <a:pt x="219" y="501"/>
                    </a:lnTo>
                    <a:lnTo>
                      <a:pt x="217" y="501"/>
                    </a:lnTo>
                    <a:lnTo>
                      <a:pt x="215" y="501"/>
                    </a:lnTo>
                    <a:lnTo>
                      <a:pt x="213" y="501"/>
                    </a:lnTo>
                    <a:lnTo>
                      <a:pt x="211" y="501"/>
                    </a:lnTo>
                    <a:lnTo>
                      <a:pt x="209" y="501"/>
                    </a:lnTo>
                    <a:lnTo>
                      <a:pt x="207" y="501"/>
                    </a:lnTo>
                    <a:lnTo>
                      <a:pt x="205" y="501"/>
                    </a:lnTo>
                    <a:lnTo>
                      <a:pt x="203" y="501"/>
                    </a:lnTo>
                    <a:lnTo>
                      <a:pt x="201" y="501"/>
                    </a:lnTo>
                    <a:lnTo>
                      <a:pt x="201" y="503"/>
                    </a:lnTo>
                    <a:lnTo>
                      <a:pt x="200" y="503"/>
                    </a:lnTo>
                    <a:lnTo>
                      <a:pt x="198" y="505"/>
                    </a:lnTo>
                    <a:lnTo>
                      <a:pt x="196" y="505"/>
                    </a:lnTo>
                    <a:lnTo>
                      <a:pt x="194" y="507"/>
                    </a:lnTo>
                    <a:lnTo>
                      <a:pt x="194" y="509"/>
                    </a:lnTo>
                    <a:lnTo>
                      <a:pt x="192" y="509"/>
                    </a:lnTo>
                    <a:lnTo>
                      <a:pt x="190" y="511"/>
                    </a:lnTo>
                    <a:lnTo>
                      <a:pt x="190" y="513"/>
                    </a:lnTo>
                    <a:lnTo>
                      <a:pt x="188" y="514"/>
                    </a:lnTo>
                    <a:lnTo>
                      <a:pt x="186" y="514"/>
                    </a:lnTo>
                    <a:lnTo>
                      <a:pt x="184" y="516"/>
                    </a:lnTo>
                    <a:lnTo>
                      <a:pt x="182" y="518"/>
                    </a:lnTo>
                    <a:lnTo>
                      <a:pt x="180" y="520"/>
                    </a:lnTo>
                    <a:lnTo>
                      <a:pt x="178" y="520"/>
                    </a:lnTo>
                    <a:lnTo>
                      <a:pt x="175" y="522"/>
                    </a:lnTo>
                    <a:lnTo>
                      <a:pt x="173" y="524"/>
                    </a:lnTo>
                    <a:lnTo>
                      <a:pt x="171" y="524"/>
                    </a:lnTo>
                    <a:lnTo>
                      <a:pt x="167" y="526"/>
                    </a:lnTo>
                    <a:lnTo>
                      <a:pt x="165" y="528"/>
                    </a:lnTo>
                    <a:lnTo>
                      <a:pt x="163" y="528"/>
                    </a:lnTo>
                    <a:lnTo>
                      <a:pt x="159" y="530"/>
                    </a:lnTo>
                    <a:lnTo>
                      <a:pt x="155" y="530"/>
                    </a:lnTo>
                    <a:lnTo>
                      <a:pt x="153" y="530"/>
                    </a:lnTo>
                    <a:lnTo>
                      <a:pt x="150" y="532"/>
                    </a:lnTo>
                    <a:lnTo>
                      <a:pt x="148" y="532"/>
                    </a:lnTo>
                    <a:lnTo>
                      <a:pt x="144" y="532"/>
                    </a:lnTo>
                    <a:lnTo>
                      <a:pt x="142" y="532"/>
                    </a:lnTo>
                    <a:lnTo>
                      <a:pt x="138" y="530"/>
                    </a:lnTo>
                    <a:lnTo>
                      <a:pt x="134" y="530"/>
                    </a:lnTo>
                    <a:lnTo>
                      <a:pt x="132" y="530"/>
                    </a:lnTo>
                    <a:lnTo>
                      <a:pt x="129" y="528"/>
                    </a:lnTo>
                    <a:lnTo>
                      <a:pt x="127" y="526"/>
                    </a:lnTo>
                    <a:lnTo>
                      <a:pt x="123" y="524"/>
                    </a:lnTo>
                    <a:lnTo>
                      <a:pt x="121" y="522"/>
                    </a:lnTo>
                    <a:lnTo>
                      <a:pt x="119" y="520"/>
                    </a:lnTo>
                    <a:lnTo>
                      <a:pt x="115" y="518"/>
                    </a:lnTo>
                    <a:lnTo>
                      <a:pt x="113" y="514"/>
                    </a:lnTo>
                    <a:lnTo>
                      <a:pt x="111" y="513"/>
                    </a:lnTo>
                    <a:lnTo>
                      <a:pt x="107" y="509"/>
                    </a:lnTo>
                    <a:lnTo>
                      <a:pt x="106" y="505"/>
                    </a:lnTo>
                    <a:lnTo>
                      <a:pt x="104" y="503"/>
                    </a:lnTo>
                    <a:lnTo>
                      <a:pt x="100" y="501"/>
                    </a:lnTo>
                    <a:lnTo>
                      <a:pt x="96" y="499"/>
                    </a:lnTo>
                    <a:lnTo>
                      <a:pt x="94" y="497"/>
                    </a:lnTo>
                    <a:lnTo>
                      <a:pt x="90" y="495"/>
                    </a:lnTo>
                    <a:lnTo>
                      <a:pt x="86" y="495"/>
                    </a:lnTo>
                    <a:lnTo>
                      <a:pt x="82" y="495"/>
                    </a:lnTo>
                    <a:lnTo>
                      <a:pt x="79" y="495"/>
                    </a:lnTo>
                    <a:lnTo>
                      <a:pt x="75" y="493"/>
                    </a:lnTo>
                    <a:lnTo>
                      <a:pt x="71" y="495"/>
                    </a:lnTo>
                    <a:lnTo>
                      <a:pt x="67" y="495"/>
                    </a:lnTo>
                    <a:lnTo>
                      <a:pt x="63" y="495"/>
                    </a:lnTo>
                    <a:lnTo>
                      <a:pt x="58" y="495"/>
                    </a:lnTo>
                    <a:lnTo>
                      <a:pt x="54" y="497"/>
                    </a:lnTo>
                    <a:lnTo>
                      <a:pt x="50" y="499"/>
                    </a:lnTo>
                    <a:lnTo>
                      <a:pt x="46" y="499"/>
                    </a:lnTo>
                    <a:lnTo>
                      <a:pt x="42" y="501"/>
                    </a:lnTo>
                    <a:lnTo>
                      <a:pt x="38" y="503"/>
                    </a:lnTo>
                    <a:lnTo>
                      <a:pt x="35" y="505"/>
                    </a:lnTo>
                    <a:lnTo>
                      <a:pt x="31" y="505"/>
                    </a:lnTo>
                    <a:lnTo>
                      <a:pt x="29" y="507"/>
                    </a:lnTo>
                    <a:lnTo>
                      <a:pt x="25" y="509"/>
                    </a:lnTo>
                    <a:lnTo>
                      <a:pt x="21" y="511"/>
                    </a:lnTo>
                    <a:lnTo>
                      <a:pt x="19" y="513"/>
                    </a:lnTo>
                    <a:lnTo>
                      <a:pt x="15" y="514"/>
                    </a:lnTo>
                    <a:lnTo>
                      <a:pt x="13" y="516"/>
                    </a:lnTo>
                    <a:lnTo>
                      <a:pt x="11" y="518"/>
                    </a:lnTo>
                    <a:lnTo>
                      <a:pt x="10" y="520"/>
                    </a:lnTo>
                    <a:lnTo>
                      <a:pt x="8" y="522"/>
                    </a:lnTo>
                    <a:lnTo>
                      <a:pt x="6" y="524"/>
                    </a:lnTo>
                    <a:lnTo>
                      <a:pt x="4" y="526"/>
                    </a:lnTo>
                    <a:lnTo>
                      <a:pt x="2" y="526"/>
                    </a:lnTo>
                    <a:lnTo>
                      <a:pt x="0" y="524"/>
                    </a:lnTo>
                    <a:lnTo>
                      <a:pt x="0" y="522"/>
                    </a:lnTo>
                    <a:lnTo>
                      <a:pt x="0" y="520"/>
                    </a:lnTo>
                    <a:lnTo>
                      <a:pt x="2" y="518"/>
                    </a:lnTo>
                    <a:lnTo>
                      <a:pt x="2" y="516"/>
                    </a:lnTo>
                    <a:lnTo>
                      <a:pt x="2" y="513"/>
                    </a:lnTo>
                    <a:lnTo>
                      <a:pt x="2" y="509"/>
                    </a:lnTo>
                    <a:lnTo>
                      <a:pt x="2" y="505"/>
                    </a:lnTo>
                    <a:lnTo>
                      <a:pt x="4" y="501"/>
                    </a:lnTo>
                    <a:lnTo>
                      <a:pt x="4" y="497"/>
                    </a:lnTo>
                    <a:lnTo>
                      <a:pt x="4" y="493"/>
                    </a:lnTo>
                    <a:lnTo>
                      <a:pt x="6" y="488"/>
                    </a:lnTo>
                    <a:lnTo>
                      <a:pt x="6" y="482"/>
                    </a:lnTo>
                    <a:lnTo>
                      <a:pt x="6" y="476"/>
                    </a:lnTo>
                    <a:lnTo>
                      <a:pt x="8" y="470"/>
                    </a:lnTo>
                    <a:lnTo>
                      <a:pt x="8" y="465"/>
                    </a:lnTo>
                    <a:lnTo>
                      <a:pt x="8" y="459"/>
                    </a:lnTo>
                    <a:lnTo>
                      <a:pt x="10" y="451"/>
                    </a:lnTo>
                    <a:lnTo>
                      <a:pt x="10" y="445"/>
                    </a:lnTo>
                    <a:lnTo>
                      <a:pt x="10" y="438"/>
                    </a:lnTo>
                    <a:lnTo>
                      <a:pt x="11" y="430"/>
                    </a:lnTo>
                    <a:lnTo>
                      <a:pt x="11" y="422"/>
                    </a:lnTo>
                    <a:lnTo>
                      <a:pt x="11" y="415"/>
                    </a:lnTo>
                    <a:lnTo>
                      <a:pt x="11" y="407"/>
                    </a:lnTo>
                    <a:lnTo>
                      <a:pt x="11" y="399"/>
                    </a:lnTo>
                    <a:lnTo>
                      <a:pt x="11" y="392"/>
                    </a:lnTo>
                    <a:lnTo>
                      <a:pt x="11" y="382"/>
                    </a:lnTo>
                    <a:lnTo>
                      <a:pt x="11" y="374"/>
                    </a:lnTo>
                    <a:lnTo>
                      <a:pt x="11" y="367"/>
                    </a:lnTo>
                    <a:lnTo>
                      <a:pt x="11" y="359"/>
                    </a:lnTo>
                    <a:lnTo>
                      <a:pt x="11" y="351"/>
                    </a:lnTo>
                    <a:lnTo>
                      <a:pt x="11" y="345"/>
                    </a:lnTo>
                    <a:lnTo>
                      <a:pt x="11" y="338"/>
                    </a:lnTo>
                    <a:lnTo>
                      <a:pt x="11" y="332"/>
                    </a:lnTo>
                    <a:lnTo>
                      <a:pt x="11" y="326"/>
                    </a:lnTo>
                    <a:lnTo>
                      <a:pt x="11" y="321"/>
                    </a:lnTo>
                    <a:lnTo>
                      <a:pt x="11" y="315"/>
                    </a:lnTo>
                    <a:lnTo>
                      <a:pt x="11" y="309"/>
                    </a:lnTo>
                    <a:lnTo>
                      <a:pt x="11" y="303"/>
                    </a:lnTo>
                    <a:lnTo>
                      <a:pt x="10" y="297"/>
                    </a:lnTo>
                    <a:lnTo>
                      <a:pt x="10" y="294"/>
                    </a:lnTo>
                    <a:lnTo>
                      <a:pt x="10" y="288"/>
                    </a:lnTo>
                    <a:lnTo>
                      <a:pt x="10" y="284"/>
                    </a:lnTo>
                    <a:lnTo>
                      <a:pt x="10" y="278"/>
                    </a:lnTo>
                    <a:lnTo>
                      <a:pt x="10" y="274"/>
                    </a:lnTo>
                    <a:lnTo>
                      <a:pt x="11" y="271"/>
                    </a:lnTo>
                    <a:lnTo>
                      <a:pt x="11" y="265"/>
                    </a:lnTo>
                    <a:lnTo>
                      <a:pt x="11" y="261"/>
                    </a:lnTo>
                    <a:lnTo>
                      <a:pt x="11" y="257"/>
                    </a:lnTo>
                    <a:lnTo>
                      <a:pt x="11" y="253"/>
                    </a:lnTo>
                    <a:lnTo>
                      <a:pt x="11" y="249"/>
                    </a:lnTo>
                    <a:lnTo>
                      <a:pt x="11" y="246"/>
                    </a:lnTo>
                    <a:lnTo>
                      <a:pt x="13" y="242"/>
                    </a:lnTo>
                    <a:lnTo>
                      <a:pt x="13" y="238"/>
                    </a:lnTo>
                    <a:lnTo>
                      <a:pt x="13" y="234"/>
                    </a:lnTo>
                    <a:lnTo>
                      <a:pt x="15" y="230"/>
                    </a:lnTo>
                    <a:lnTo>
                      <a:pt x="15" y="226"/>
                    </a:lnTo>
                    <a:lnTo>
                      <a:pt x="15" y="223"/>
                    </a:lnTo>
                    <a:lnTo>
                      <a:pt x="17" y="223"/>
                    </a:lnTo>
                    <a:lnTo>
                      <a:pt x="17" y="221"/>
                    </a:lnTo>
                    <a:lnTo>
                      <a:pt x="17" y="219"/>
                    </a:lnTo>
                    <a:lnTo>
                      <a:pt x="17" y="217"/>
                    </a:lnTo>
                    <a:lnTo>
                      <a:pt x="19" y="215"/>
                    </a:lnTo>
                    <a:lnTo>
                      <a:pt x="19" y="213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3" y="207"/>
                    </a:lnTo>
                    <a:lnTo>
                      <a:pt x="23" y="205"/>
                    </a:lnTo>
                    <a:lnTo>
                      <a:pt x="25" y="201"/>
                    </a:lnTo>
                    <a:lnTo>
                      <a:pt x="25" y="200"/>
                    </a:lnTo>
                    <a:lnTo>
                      <a:pt x="27" y="198"/>
                    </a:lnTo>
                    <a:lnTo>
                      <a:pt x="27" y="196"/>
                    </a:lnTo>
                    <a:lnTo>
                      <a:pt x="29" y="192"/>
                    </a:lnTo>
                    <a:lnTo>
                      <a:pt x="31" y="190"/>
                    </a:lnTo>
                    <a:lnTo>
                      <a:pt x="33" y="188"/>
                    </a:lnTo>
                    <a:lnTo>
                      <a:pt x="33" y="186"/>
                    </a:lnTo>
                    <a:lnTo>
                      <a:pt x="35" y="184"/>
                    </a:lnTo>
                    <a:lnTo>
                      <a:pt x="36" y="182"/>
                    </a:lnTo>
                    <a:lnTo>
                      <a:pt x="38" y="180"/>
                    </a:lnTo>
                    <a:lnTo>
                      <a:pt x="38" y="178"/>
                    </a:lnTo>
                    <a:lnTo>
                      <a:pt x="40" y="178"/>
                    </a:lnTo>
                    <a:lnTo>
                      <a:pt x="42" y="177"/>
                    </a:lnTo>
                    <a:lnTo>
                      <a:pt x="44" y="177"/>
                    </a:lnTo>
                    <a:lnTo>
                      <a:pt x="46" y="177"/>
                    </a:lnTo>
                    <a:lnTo>
                      <a:pt x="48" y="177"/>
                    </a:lnTo>
                    <a:lnTo>
                      <a:pt x="50" y="177"/>
                    </a:lnTo>
                    <a:lnTo>
                      <a:pt x="52" y="178"/>
                    </a:lnTo>
                    <a:lnTo>
                      <a:pt x="54" y="178"/>
                    </a:lnTo>
                    <a:lnTo>
                      <a:pt x="56" y="180"/>
                    </a:lnTo>
                    <a:lnTo>
                      <a:pt x="56" y="182"/>
                    </a:lnTo>
                    <a:lnTo>
                      <a:pt x="58" y="184"/>
                    </a:lnTo>
                    <a:lnTo>
                      <a:pt x="59" y="186"/>
                    </a:lnTo>
                    <a:lnTo>
                      <a:pt x="61" y="188"/>
                    </a:lnTo>
                    <a:lnTo>
                      <a:pt x="61" y="190"/>
                    </a:lnTo>
                    <a:lnTo>
                      <a:pt x="63" y="192"/>
                    </a:lnTo>
                    <a:lnTo>
                      <a:pt x="63" y="194"/>
                    </a:lnTo>
                    <a:lnTo>
                      <a:pt x="65" y="196"/>
                    </a:lnTo>
                    <a:lnTo>
                      <a:pt x="65" y="198"/>
                    </a:lnTo>
                    <a:lnTo>
                      <a:pt x="65" y="200"/>
                    </a:lnTo>
                    <a:lnTo>
                      <a:pt x="67" y="201"/>
                    </a:lnTo>
                    <a:lnTo>
                      <a:pt x="67" y="203"/>
                    </a:lnTo>
                    <a:lnTo>
                      <a:pt x="67" y="205"/>
                    </a:lnTo>
                    <a:lnTo>
                      <a:pt x="67" y="207"/>
                    </a:lnTo>
                    <a:lnTo>
                      <a:pt x="67" y="209"/>
                    </a:lnTo>
                    <a:lnTo>
                      <a:pt x="67" y="211"/>
                    </a:lnTo>
                    <a:lnTo>
                      <a:pt x="67" y="213"/>
                    </a:lnTo>
                    <a:lnTo>
                      <a:pt x="67" y="215"/>
                    </a:lnTo>
                    <a:lnTo>
                      <a:pt x="67" y="217"/>
                    </a:lnTo>
                    <a:lnTo>
                      <a:pt x="69" y="217"/>
                    </a:lnTo>
                    <a:lnTo>
                      <a:pt x="69" y="219"/>
                    </a:lnTo>
                    <a:lnTo>
                      <a:pt x="69" y="221"/>
                    </a:lnTo>
                    <a:lnTo>
                      <a:pt x="71" y="221"/>
                    </a:lnTo>
                    <a:lnTo>
                      <a:pt x="71" y="223"/>
                    </a:lnTo>
                    <a:lnTo>
                      <a:pt x="73" y="225"/>
                    </a:lnTo>
                    <a:lnTo>
                      <a:pt x="75" y="226"/>
                    </a:lnTo>
                    <a:lnTo>
                      <a:pt x="77" y="226"/>
                    </a:lnTo>
                    <a:lnTo>
                      <a:pt x="77" y="228"/>
                    </a:lnTo>
                    <a:lnTo>
                      <a:pt x="79" y="228"/>
                    </a:lnTo>
                    <a:lnTo>
                      <a:pt x="79" y="230"/>
                    </a:lnTo>
                    <a:lnTo>
                      <a:pt x="81" y="230"/>
                    </a:lnTo>
                    <a:lnTo>
                      <a:pt x="82" y="230"/>
                    </a:lnTo>
                    <a:lnTo>
                      <a:pt x="82" y="232"/>
                    </a:lnTo>
                    <a:lnTo>
                      <a:pt x="84" y="232"/>
                    </a:lnTo>
                    <a:lnTo>
                      <a:pt x="84" y="234"/>
                    </a:lnTo>
                    <a:lnTo>
                      <a:pt x="86" y="234"/>
                    </a:lnTo>
                    <a:lnTo>
                      <a:pt x="88" y="234"/>
                    </a:lnTo>
                    <a:lnTo>
                      <a:pt x="88" y="236"/>
                    </a:lnTo>
                    <a:lnTo>
                      <a:pt x="90" y="234"/>
                    </a:lnTo>
                    <a:lnTo>
                      <a:pt x="92" y="234"/>
                    </a:lnTo>
                    <a:lnTo>
                      <a:pt x="94" y="232"/>
                    </a:lnTo>
                    <a:lnTo>
                      <a:pt x="94" y="230"/>
                    </a:lnTo>
                    <a:lnTo>
                      <a:pt x="96" y="230"/>
                    </a:lnTo>
                    <a:lnTo>
                      <a:pt x="96" y="228"/>
                    </a:lnTo>
                    <a:lnTo>
                      <a:pt x="98" y="226"/>
                    </a:lnTo>
                    <a:lnTo>
                      <a:pt x="98" y="225"/>
                    </a:lnTo>
                    <a:lnTo>
                      <a:pt x="100" y="221"/>
                    </a:lnTo>
                    <a:lnTo>
                      <a:pt x="102" y="219"/>
                    </a:lnTo>
                    <a:lnTo>
                      <a:pt x="102" y="217"/>
                    </a:lnTo>
                    <a:lnTo>
                      <a:pt x="104" y="213"/>
                    </a:lnTo>
                    <a:lnTo>
                      <a:pt x="106" y="211"/>
                    </a:lnTo>
                    <a:lnTo>
                      <a:pt x="107" y="207"/>
                    </a:lnTo>
                    <a:lnTo>
                      <a:pt x="109" y="205"/>
                    </a:lnTo>
                    <a:lnTo>
                      <a:pt x="111" y="201"/>
                    </a:lnTo>
                    <a:lnTo>
                      <a:pt x="113" y="198"/>
                    </a:lnTo>
                    <a:lnTo>
                      <a:pt x="115" y="196"/>
                    </a:lnTo>
                    <a:lnTo>
                      <a:pt x="117" y="192"/>
                    </a:lnTo>
                    <a:lnTo>
                      <a:pt x="119" y="188"/>
                    </a:lnTo>
                    <a:lnTo>
                      <a:pt x="121" y="186"/>
                    </a:lnTo>
                    <a:lnTo>
                      <a:pt x="125" y="182"/>
                    </a:lnTo>
                    <a:lnTo>
                      <a:pt x="127" y="178"/>
                    </a:lnTo>
                    <a:lnTo>
                      <a:pt x="129" y="177"/>
                    </a:lnTo>
                    <a:lnTo>
                      <a:pt x="132" y="173"/>
                    </a:lnTo>
                    <a:lnTo>
                      <a:pt x="136" y="169"/>
                    </a:lnTo>
                    <a:lnTo>
                      <a:pt x="138" y="167"/>
                    </a:lnTo>
                    <a:lnTo>
                      <a:pt x="142" y="163"/>
                    </a:lnTo>
                    <a:lnTo>
                      <a:pt x="144" y="163"/>
                    </a:lnTo>
                    <a:lnTo>
                      <a:pt x="146" y="161"/>
                    </a:lnTo>
                    <a:lnTo>
                      <a:pt x="148" y="159"/>
                    </a:lnTo>
                    <a:lnTo>
                      <a:pt x="150" y="157"/>
                    </a:lnTo>
                    <a:lnTo>
                      <a:pt x="152" y="157"/>
                    </a:lnTo>
                    <a:lnTo>
                      <a:pt x="153" y="155"/>
                    </a:lnTo>
                    <a:lnTo>
                      <a:pt x="155" y="153"/>
                    </a:lnTo>
                    <a:lnTo>
                      <a:pt x="157" y="153"/>
                    </a:lnTo>
                    <a:lnTo>
                      <a:pt x="159" y="152"/>
                    </a:lnTo>
                    <a:lnTo>
                      <a:pt x="161" y="150"/>
                    </a:lnTo>
                    <a:lnTo>
                      <a:pt x="163" y="150"/>
                    </a:lnTo>
                    <a:lnTo>
                      <a:pt x="165" y="148"/>
                    </a:lnTo>
                    <a:lnTo>
                      <a:pt x="167" y="148"/>
                    </a:lnTo>
                    <a:lnTo>
                      <a:pt x="167" y="146"/>
                    </a:lnTo>
                    <a:lnTo>
                      <a:pt x="169" y="146"/>
                    </a:lnTo>
                    <a:lnTo>
                      <a:pt x="171" y="146"/>
                    </a:lnTo>
                    <a:lnTo>
                      <a:pt x="173" y="146"/>
                    </a:lnTo>
                    <a:lnTo>
                      <a:pt x="173" y="148"/>
                    </a:lnTo>
                    <a:lnTo>
                      <a:pt x="173" y="150"/>
                    </a:lnTo>
                    <a:lnTo>
                      <a:pt x="171" y="150"/>
                    </a:lnTo>
                    <a:lnTo>
                      <a:pt x="171" y="152"/>
                    </a:lnTo>
                    <a:lnTo>
                      <a:pt x="171" y="153"/>
                    </a:lnTo>
                    <a:lnTo>
                      <a:pt x="169" y="155"/>
                    </a:lnTo>
                    <a:lnTo>
                      <a:pt x="169" y="157"/>
                    </a:lnTo>
                    <a:lnTo>
                      <a:pt x="167" y="159"/>
                    </a:lnTo>
                    <a:lnTo>
                      <a:pt x="167" y="161"/>
                    </a:lnTo>
                    <a:lnTo>
                      <a:pt x="165" y="163"/>
                    </a:lnTo>
                    <a:lnTo>
                      <a:pt x="165" y="165"/>
                    </a:lnTo>
                    <a:lnTo>
                      <a:pt x="165" y="167"/>
                    </a:lnTo>
                    <a:lnTo>
                      <a:pt x="163" y="169"/>
                    </a:lnTo>
                    <a:lnTo>
                      <a:pt x="163" y="171"/>
                    </a:lnTo>
                    <a:lnTo>
                      <a:pt x="163" y="173"/>
                    </a:lnTo>
                    <a:lnTo>
                      <a:pt x="161" y="175"/>
                    </a:lnTo>
                    <a:lnTo>
                      <a:pt x="161" y="177"/>
                    </a:lnTo>
                    <a:lnTo>
                      <a:pt x="161" y="178"/>
                    </a:lnTo>
                    <a:lnTo>
                      <a:pt x="161" y="180"/>
                    </a:lnTo>
                    <a:lnTo>
                      <a:pt x="159" y="182"/>
                    </a:lnTo>
                    <a:lnTo>
                      <a:pt x="159" y="184"/>
                    </a:lnTo>
                    <a:lnTo>
                      <a:pt x="159" y="186"/>
                    </a:lnTo>
                    <a:lnTo>
                      <a:pt x="159" y="188"/>
                    </a:lnTo>
                    <a:lnTo>
                      <a:pt x="157" y="190"/>
                    </a:lnTo>
                    <a:lnTo>
                      <a:pt x="157" y="192"/>
                    </a:lnTo>
                    <a:lnTo>
                      <a:pt x="157" y="194"/>
                    </a:lnTo>
                    <a:lnTo>
                      <a:pt x="157" y="196"/>
                    </a:lnTo>
                    <a:lnTo>
                      <a:pt x="157" y="198"/>
                    </a:lnTo>
                    <a:lnTo>
                      <a:pt x="157" y="200"/>
                    </a:lnTo>
                    <a:lnTo>
                      <a:pt x="157" y="201"/>
                    </a:lnTo>
                    <a:lnTo>
                      <a:pt x="157" y="203"/>
                    </a:lnTo>
                    <a:lnTo>
                      <a:pt x="157" y="205"/>
                    </a:lnTo>
                    <a:lnTo>
                      <a:pt x="157" y="209"/>
                    </a:lnTo>
                    <a:lnTo>
                      <a:pt x="157" y="211"/>
                    </a:lnTo>
                    <a:lnTo>
                      <a:pt x="157" y="213"/>
                    </a:lnTo>
                    <a:lnTo>
                      <a:pt x="157" y="215"/>
                    </a:lnTo>
                    <a:lnTo>
                      <a:pt x="157" y="217"/>
                    </a:lnTo>
                    <a:lnTo>
                      <a:pt x="157" y="219"/>
                    </a:lnTo>
                    <a:lnTo>
                      <a:pt x="157" y="221"/>
                    </a:lnTo>
                    <a:lnTo>
                      <a:pt x="159" y="223"/>
                    </a:lnTo>
                    <a:lnTo>
                      <a:pt x="161" y="225"/>
                    </a:lnTo>
                    <a:lnTo>
                      <a:pt x="163" y="225"/>
                    </a:lnTo>
                    <a:lnTo>
                      <a:pt x="165" y="225"/>
                    </a:lnTo>
                    <a:lnTo>
                      <a:pt x="167" y="225"/>
                    </a:lnTo>
                    <a:lnTo>
                      <a:pt x="167" y="223"/>
                    </a:lnTo>
                    <a:lnTo>
                      <a:pt x="169" y="223"/>
                    </a:lnTo>
                    <a:lnTo>
                      <a:pt x="171" y="223"/>
                    </a:lnTo>
                    <a:lnTo>
                      <a:pt x="173" y="221"/>
                    </a:lnTo>
                    <a:lnTo>
                      <a:pt x="175" y="219"/>
                    </a:lnTo>
                    <a:lnTo>
                      <a:pt x="177" y="219"/>
                    </a:lnTo>
                    <a:lnTo>
                      <a:pt x="180" y="217"/>
                    </a:lnTo>
                    <a:lnTo>
                      <a:pt x="182" y="215"/>
                    </a:lnTo>
                    <a:lnTo>
                      <a:pt x="184" y="215"/>
                    </a:lnTo>
                    <a:lnTo>
                      <a:pt x="186" y="213"/>
                    </a:lnTo>
                    <a:lnTo>
                      <a:pt x="190" y="211"/>
                    </a:lnTo>
                    <a:lnTo>
                      <a:pt x="192" y="209"/>
                    </a:lnTo>
                    <a:lnTo>
                      <a:pt x="196" y="207"/>
                    </a:lnTo>
                    <a:lnTo>
                      <a:pt x="198" y="205"/>
                    </a:lnTo>
                    <a:lnTo>
                      <a:pt x="201" y="203"/>
                    </a:lnTo>
                    <a:lnTo>
                      <a:pt x="205" y="201"/>
                    </a:lnTo>
                    <a:lnTo>
                      <a:pt x="207" y="200"/>
                    </a:lnTo>
                    <a:lnTo>
                      <a:pt x="211" y="198"/>
                    </a:lnTo>
                    <a:lnTo>
                      <a:pt x="215" y="196"/>
                    </a:lnTo>
                    <a:lnTo>
                      <a:pt x="219" y="194"/>
                    </a:lnTo>
                    <a:lnTo>
                      <a:pt x="223" y="192"/>
                    </a:lnTo>
                    <a:lnTo>
                      <a:pt x="226" y="190"/>
                    </a:lnTo>
                    <a:lnTo>
                      <a:pt x="230" y="188"/>
                    </a:lnTo>
                    <a:lnTo>
                      <a:pt x="234" y="188"/>
                    </a:lnTo>
                    <a:lnTo>
                      <a:pt x="238" y="186"/>
                    </a:lnTo>
                    <a:lnTo>
                      <a:pt x="240" y="184"/>
                    </a:lnTo>
                    <a:lnTo>
                      <a:pt x="244" y="182"/>
                    </a:lnTo>
                    <a:lnTo>
                      <a:pt x="248" y="180"/>
                    </a:lnTo>
                    <a:lnTo>
                      <a:pt x="249" y="178"/>
                    </a:lnTo>
                    <a:lnTo>
                      <a:pt x="253" y="178"/>
                    </a:lnTo>
                    <a:lnTo>
                      <a:pt x="255" y="177"/>
                    </a:lnTo>
                    <a:lnTo>
                      <a:pt x="259" y="177"/>
                    </a:lnTo>
                    <a:lnTo>
                      <a:pt x="261" y="175"/>
                    </a:lnTo>
                    <a:lnTo>
                      <a:pt x="263" y="173"/>
                    </a:lnTo>
                    <a:lnTo>
                      <a:pt x="265" y="173"/>
                    </a:lnTo>
                    <a:lnTo>
                      <a:pt x="267" y="173"/>
                    </a:lnTo>
                    <a:lnTo>
                      <a:pt x="269" y="171"/>
                    </a:lnTo>
                    <a:lnTo>
                      <a:pt x="271" y="171"/>
                    </a:lnTo>
                    <a:lnTo>
                      <a:pt x="272" y="171"/>
                    </a:lnTo>
                    <a:lnTo>
                      <a:pt x="274" y="171"/>
                    </a:lnTo>
                    <a:lnTo>
                      <a:pt x="274" y="173"/>
                    </a:lnTo>
                    <a:lnTo>
                      <a:pt x="272" y="175"/>
                    </a:lnTo>
                    <a:lnTo>
                      <a:pt x="271" y="177"/>
                    </a:lnTo>
                    <a:lnTo>
                      <a:pt x="271" y="178"/>
                    </a:lnTo>
                    <a:lnTo>
                      <a:pt x="269" y="180"/>
                    </a:lnTo>
                    <a:lnTo>
                      <a:pt x="267" y="182"/>
                    </a:lnTo>
                    <a:lnTo>
                      <a:pt x="263" y="184"/>
                    </a:lnTo>
                    <a:lnTo>
                      <a:pt x="261" y="188"/>
                    </a:lnTo>
                    <a:lnTo>
                      <a:pt x="257" y="190"/>
                    </a:lnTo>
                    <a:lnTo>
                      <a:pt x="255" y="192"/>
                    </a:lnTo>
                    <a:lnTo>
                      <a:pt x="253" y="196"/>
                    </a:lnTo>
                    <a:lnTo>
                      <a:pt x="249" y="198"/>
                    </a:lnTo>
                    <a:lnTo>
                      <a:pt x="248" y="201"/>
                    </a:lnTo>
                    <a:lnTo>
                      <a:pt x="246" y="203"/>
                    </a:lnTo>
                    <a:lnTo>
                      <a:pt x="244" y="207"/>
                    </a:lnTo>
                    <a:lnTo>
                      <a:pt x="244" y="209"/>
                    </a:lnTo>
                    <a:lnTo>
                      <a:pt x="242" y="213"/>
                    </a:lnTo>
                    <a:lnTo>
                      <a:pt x="240" y="215"/>
                    </a:lnTo>
                    <a:lnTo>
                      <a:pt x="240" y="219"/>
                    </a:lnTo>
                    <a:lnTo>
                      <a:pt x="238" y="221"/>
                    </a:lnTo>
                    <a:lnTo>
                      <a:pt x="238" y="225"/>
                    </a:lnTo>
                    <a:lnTo>
                      <a:pt x="238" y="228"/>
                    </a:lnTo>
                    <a:lnTo>
                      <a:pt x="238" y="230"/>
                    </a:lnTo>
                    <a:lnTo>
                      <a:pt x="236" y="234"/>
                    </a:lnTo>
                    <a:lnTo>
                      <a:pt x="236" y="238"/>
                    </a:lnTo>
                    <a:lnTo>
                      <a:pt x="236" y="242"/>
                    </a:lnTo>
                    <a:lnTo>
                      <a:pt x="236" y="246"/>
                    </a:lnTo>
                    <a:lnTo>
                      <a:pt x="236" y="249"/>
                    </a:lnTo>
                    <a:lnTo>
                      <a:pt x="238" y="253"/>
                    </a:lnTo>
                    <a:lnTo>
                      <a:pt x="238" y="259"/>
                    </a:lnTo>
                    <a:lnTo>
                      <a:pt x="238" y="263"/>
                    </a:lnTo>
                    <a:lnTo>
                      <a:pt x="240" y="269"/>
                    </a:lnTo>
                    <a:lnTo>
                      <a:pt x="240" y="273"/>
                    </a:lnTo>
                    <a:lnTo>
                      <a:pt x="240" y="278"/>
                    </a:lnTo>
                    <a:lnTo>
                      <a:pt x="242" y="284"/>
                    </a:lnTo>
                    <a:lnTo>
                      <a:pt x="244" y="290"/>
                    </a:lnTo>
                    <a:lnTo>
                      <a:pt x="244" y="296"/>
                    </a:lnTo>
                    <a:lnTo>
                      <a:pt x="246" y="301"/>
                    </a:lnTo>
                    <a:lnTo>
                      <a:pt x="246" y="307"/>
                    </a:lnTo>
                    <a:lnTo>
                      <a:pt x="248" y="315"/>
                    </a:lnTo>
                    <a:lnTo>
                      <a:pt x="249" y="321"/>
                    </a:lnTo>
                    <a:lnTo>
                      <a:pt x="251" y="326"/>
                    </a:lnTo>
                    <a:lnTo>
                      <a:pt x="253" y="332"/>
                    </a:lnTo>
                    <a:lnTo>
                      <a:pt x="255" y="336"/>
                    </a:lnTo>
                    <a:lnTo>
                      <a:pt x="257" y="340"/>
                    </a:lnTo>
                    <a:lnTo>
                      <a:pt x="259" y="344"/>
                    </a:lnTo>
                    <a:lnTo>
                      <a:pt x="261" y="345"/>
                    </a:lnTo>
                    <a:lnTo>
                      <a:pt x="265" y="347"/>
                    </a:lnTo>
                    <a:lnTo>
                      <a:pt x="267" y="349"/>
                    </a:lnTo>
                    <a:lnTo>
                      <a:pt x="271" y="351"/>
                    </a:lnTo>
                    <a:lnTo>
                      <a:pt x="272" y="351"/>
                    </a:lnTo>
                    <a:lnTo>
                      <a:pt x="276" y="351"/>
                    </a:lnTo>
                    <a:lnTo>
                      <a:pt x="278" y="351"/>
                    </a:lnTo>
                    <a:lnTo>
                      <a:pt x="282" y="349"/>
                    </a:lnTo>
                    <a:lnTo>
                      <a:pt x="284" y="347"/>
                    </a:lnTo>
                    <a:lnTo>
                      <a:pt x="288" y="345"/>
                    </a:lnTo>
                    <a:lnTo>
                      <a:pt x="290" y="344"/>
                    </a:lnTo>
                    <a:lnTo>
                      <a:pt x="294" y="342"/>
                    </a:lnTo>
                    <a:lnTo>
                      <a:pt x="297" y="338"/>
                    </a:lnTo>
                    <a:lnTo>
                      <a:pt x="299" y="336"/>
                    </a:lnTo>
                    <a:lnTo>
                      <a:pt x="303" y="332"/>
                    </a:lnTo>
                    <a:lnTo>
                      <a:pt x="305" y="328"/>
                    </a:lnTo>
                    <a:lnTo>
                      <a:pt x="309" y="322"/>
                    </a:lnTo>
                    <a:lnTo>
                      <a:pt x="311" y="319"/>
                    </a:lnTo>
                    <a:lnTo>
                      <a:pt x="315" y="315"/>
                    </a:lnTo>
                    <a:lnTo>
                      <a:pt x="317" y="309"/>
                    </a:lnTo>
                    <a:lnTo>
                      <a:pt x="319" y="303"/>
                    </a:lnTo>
                    <a:lnTo>
                      <a:pt x="322" y="299"/>
                    </a:lnTo>
                    <a:lnTo>
                      <a:pt x="324" y="294"/>
                    </a:lnTo>
                    <a:lnTo>
                      <a:pt x="326" y="288"/>
                    </a:lnTo>
                    <a:lnTo>
                      <a:pt x="328" y="282"/>
                    </a:lnTo>
                    <a:lnTo>
                      <a:pt x="330" y="276"/>
                    </a:lnTo>
                    <a:lnTo>
                      <a:pt x="332" y="271"/>
                    </a:lnTo>
                    <a:lnTo>
                      <a:pt x="332" y="265"/>
                    </a:lnTo>
                    <a:lnTo>
                      <a:pt x="334" y="261"/>
                    </a:lnTo>
                    <a:lnTo>
                      <a:pt x="336" y="255"/>
                    </a:lnTo>
                    <a:lnTo>
                      <a:pt x="338" y="251"/>
                    </a:lnTo>
                    <a:lnTo>
                      <a:pt x="340" y="248"/>
                    </a:lnTo>
                    <a:lnTo>
                      <a:pt x="342" y="244"/>
                    </a:lnTo>
                    <a:lnTo>
                      <a:pt x="342" y="240"/>
                    </a:lnTo>
                    <a:lnTo>
                      <a:pt x="343" y="236"/>
                    </a:lnTo>
                    <a:lnTo>
                      <a:pt x="345" y="234"/>
                    </a:lnTo>
                    <a:lnTo>
                      <a:pt x="347" y="230"/>
                    </a:lnTo>
                    <a:lnTo>
                      <a:pt x="347" y="228"/>
                    </a:lnTo>
                    <a:lnTo>
                      <a:pt x="349" y="226"/>
                    </a:lnTo>
                    <a:lnTo>
                      <a:pt x="351" y="225"/>
                    </a:lnTo>
                    <a:lnTo>
                      <a:pt x="353" y="223"/>
                    </a:lnTo>
                    <a:lnTo>
                      <a:pt x="353" y="221"/>
                    </a:lnTo>
                    <a:lnTo>
                      <a:pt x="355" y="219"/>
                    </a:lnTo>
                    <a:lnTo>
                      <a:pt x="357" y="217"/>
                    </a:lnTo>
                    <a:lnTo>
                      <a:pt x="359" y="215"/>
                    </a:lnTo>
                    <a:lnTo>
                      <a:pt x="361" y="215"/>
                    </a:lnTo>
                    <a:lnTo>
                      <a:pt x="361" y="213"/>
                    </a:lnTo>
                    <a:lnTo>
                      <a:pt x="363" y="213"/>
                    </a:lnTo>
                    <a:lnTo>
                      <a:pt x="365" y="213"/>
                    </a:lnTo>
                    <a:lnTo>
                      <a:pt x="366" y="213"/>
                    </a:lnTo>
                    <a:lnTo>
                      <a:pt x="366" y="211"/>
                    </a:lnTo>
                    <a:lnTo>
                      <a:pt x="368" y="211"/>
                    </a:lnTo>
                    <a:lnTo>
                      <a:pt x="370" y="211"/>
                    </a:lnTo>
                    <a:lnTo>
                      <a:pt x="370" y="213"/>
                    </a:lnTo>
                    <a:lnTo>
                      <a:pt x="372" y="213"/>
                    </a:lnTo>
                    <a:lnTo>
                      <a:pt x="374" y="213"/>
                    </a:lnTo>
                    <a:lnTo>
                      <a:pt x="374" y="215"/>
                    </a:lnTo>
                    <a:lnTo>
                      <a:pt x="374" y="217"/>
                    </a:lnTo>
                    <a:lnTo>
                      <a:pt x="374" y="219"/>
                    </a:lnTo>
                    <a:lnTo>
                      <a:pt x="374" y="221"/>
                    </a:lnTo>
                    <a:lnTo>
                      <a:pt x="374" y="223"/>
                    </a:lnTo>
                    <a:lnTo>
                      <a:pt x="374" y="225"/>
                    </a:lnTo>
                    <a:lnTo>
                      <a:pt x="374" y="226"/>
                    </a:lnTo>
                    <a:lnTo>
                      <a:pt x="374" y="228"/>
                    </a:lnTo>
                    <a:lnTo>
                      <a:pt x="374" y="230"/>
                    </a:lnTo>
                    <a:lnTo>
                      <a:pt x="374" y="232"/>
                    </a:lnTo>
                    <a:lnTo>
                      <a:pt x="374" y="234"/>
                    </a:lnTo>
                    <a:lnTo>
                      <a:pt x="374" y="236"/>
                    </a:lnTo>
                    <a:lnTo>
                      <a:pt x="374" y="238"/>
                    </a:lnTo>
                    <a:lnTo>
                      <a:pt x="376" y="240"/>
                    </a:lnTo>
                    <a:lnTo>
                      <a:pt x="376" y="242"/>
                    </a:lnTo>
                    <a:lnTo>
                      <a:pt x="376" y="244"/>
                    </a:lnTo>
                    <a:lnTo>
                      <a:pt x="376" y="246"/>
                    </a:lnTo>
                    <a:lnTo>
                      <a:pt x="378" y="248"/>
                    </a:lnTo>
                    <a:lnTo>
                      <a:pt x="378" y="249"/>
                    </a:lnTo>
                    <a:lnTo>
                      <a:pt x="378" y="253"/>
                    </a:lnTo>
                    <a:lnTo>
                      <a:pt x="380" y="255"/>
                    </a:lnTo>
                    <a:lnTo>
                      <a:pt x="380" y="257"/>
                    </a:lnTo>
                    <a:lnTo>
                      <a:pt x="382" y="259"/>
                    </a:lnTo>
                    <a:lnTo>
                      <a:pt x="382" y="261"/>
                    </a:lnTo>
                    <a:lnTo>
                      <a:pt x="384" y="263"/>
                    </a:lnTo>
                    <a:lnTo>
                      <a:pt x="386" y="263"/>
                    </a:lnTo>
                    <a:lnTo>
                      <a:pt x="386" y="265"/>
                    </a:lnTo>
                    <a:lnTo>
                      <a:pt x="388" y="265"/>
                    </a:lnTo>
                    <a:lnTo>
                      <a:pt x="390" y="265"/>
                    </a:lnTo>
                    <a:lnTo>
                      <a:pt x="391" y="263"/>
                    </a:lnTo>
                    <a:lnTo>
                      <a:pt x="391" y="261"/>
                    </a:lnTo>
                    <a:lnTo>
                      <a:pt x="393" y="261"/>
                    </a:lnTo>
                    <a:lnTo>
                      <a:pt x="393" y="259"/>
                    </a:lnTo>
                    <a:lnTo>
                      <a:pt x="395" y="259"/>
                    </a:lnTo>
                    <a:lnTo>
                      <a:pt x="395" y="257"/>
                    </a:lnTo>
                    <a:lnTo>
                      <a:pt x="397" y="255"/>
                    </a:lnTo>
                    <a:lnTo>
                      <a:pt x="397" y="253"/>
                    </a:lnTo>
                    <a:lnTo>
                      <a:pt x="399" y="251"/>
                    </a:lnTo>
                    <a:lnTo>
                      <a:pt x="399" y="249"/>
                    </a:lnTo>
                    <a:lnTo>
                      <a:pt x="401" y="249"/>
                    </a:lnTo>
                    <a:lnTo>
                      <a:pt x="401" y="248"/>
                    </a:lnTo>
                    <a:lnTo>
                      <a:pt x="403" y="246"/>
                    </a:lnTo>
                    <a:lnTo>
                      <a:pt x="403" y="244"/>
                    </a:lnTo>
                    <a:lnTo>
                      <a:pt x="405" y="244"/>
                    </a:lnTo>
                    <a:lnTo>
                      <a:pt x="407" y="242"/>
                    </a:lnTo>
                    <a:lnTo>
                      <a:pt x="409" y="240"/>
                    </a:lnTo>
                    <a:lnTo>
                      <a:pt x="411" y="240"/>
                    </a:lnTo>
                    <a:lnTo>
                      <a:pt x="413" y="240"/>
                    </a:lnTo>
                    <a:lnTo>
                      <a:pt x="414" y="240"/>
                    </a:lnTo>
                    <a:lnTo>
                      <a:pt x="416" y="240"/>
                    </a:lnTo>
                    <a:lnTo>
                      <a:pt x="418" y="240"/>
                    </a:lnTo>
                    <a:lnTo>
                      <a:pt x="418" y="242"/>
                    </a:lnTo>
                    <a:lnTo>
                      <a:pt x="420" y="244"/>
                    </a:lnTo>
                    <a:lnTo>
                      <a:pt x="420" y="246"/>
                    </a:lnTo>
                    <a:lnTo>
                      <a:pt x="418" y="248"/>
                    </a:lnTo>
                    <a:lnTo>
                      <a:pt x="418" y="249"/>
                    </a:lnTo>
                    <a:lnTo>
                      <a:pt x="418" y="251"/>
                    </a:lnTo>
                    <a:lnTo>
                      <a:pt x="418" y="253"/>
                    </a:lnTo>
                    <a:lnTo>
                      <a:pt x="418" y="255"/>
                    </a:lnTo>
                    <a:lnTo>
                      <a:pt x="418" y="257"/>
                    </a:lnTo>
                    <a:lnTo>
                      <a:pt x="418" y="259"/>
                    </a:lnTo>
                    <a:lnTo>
                      <a:pt x="416" y="261"/>
                    </a:lnTo>
                    <a:lnTo>
                      <a:pt x="416" y="265"/>
                    </a:lnTo>
                    <a:lnTo>
                      <a:pt x="416" y="267"/>
                    </a:lnTo>
                    <a:lnTo>
                      <a:pt x="416" y="269"/>
                    </a:lnTo>
                    <a:lnTo>
                      <a:pt x="416" y="271"/>
                    </a:lnTo>
                    <a:lnTo>
                      <a:pt x="414" y="274"/>
                    </a:lnTo>
                    <a:lnTo>
                      <a:pt x="414" y="276"/>
                    </a:lnTo>
                    <a:lnTo>
                      <a:pt x="414" y="278"/>
                    </a:lnTo>
                    <a:lnTo>
                      <a:pt x="414" y="282"/>
                    </a:lnTo>
                    <a:lnTo>
                      <a:pt x="414" y="284"/>
                    </a:lnTo>
                    <a:lnTo>
                      <a:pt x="414" y="288"/>
                    </a:lnTo>
                    <a:lnTo>
                      <a:pt x="414" y="290"/>
                    </a:lnTo>
                    <a:lnTo>
                      <a:pt x="414" y="292"/>
                    </a:lnTo>
                    <a:lnTo>
                      <a:pt x="414" y="296"/>
                    </a:lnTo>
                    <a:lnTo>
                      <a:pt x="414" y="297"/>
                    </a:lnTo>
                    <a:lnTo>
                      <a:pt x="414" y="301"/>
                    </a:lnTo>
                    <a:lnTo>
                      <a:pt x="416" y="303"/>
                    </a:lnTo>
                    <a:lnTo>
                      <a:pt x="416" y="307"/>
                    </a:lnTo>
                    <a:lnTo>
                      <a:pt x="416" y="309"/>
                    </a:lnTo>
                    <a:lnTo>
                      <a:pt x="416" y="313"/>
                    </a:lnTo>
                    <a:lnTo>
                      <a:pt x="416" y="315"/>
                    </a:lnTo>
                    <a:lnTo>
                      <a:pt x="418" y="319"/>
                    </a:lnTo>
                    <a:lnTo>
                      <a:pt x="418" y="321"/>
                    </a:lnTo>
                    <a:lnTo>
                      <a:pt x="418" y="324"/>
                    </a:lnTo>
                    <a:lnTo>
                      <a:pt x="420" y="326"/>
                    </a:lnTo>
                    <a:lnTo>
                      <a:pt x="420" y="330"/>
                    </a:lnTo>
                    <a:lnTo>
                      <a:pt x="420" y="332"/>
                    </a:lnTo>
                    <a:lnTo>
                      <a:pt x="422" y="336"/>
                    </a:lnTo>
                    <a:lnTo>
                      <a:pt x="422" y="338"/>
                    </a:lnTo>
                    <a:lnTo>
                      <a:pt x="424" y="342"/>
                    </a:lnTo>
                    <a:lnTo>
                      <a:pt x="424" y="344"/>
                    </a:lnTo>
                    <a:lnTo>
                      <a:pt x="426" y="347"/>
                    </a:lnTo>
                    <a:lnTo>
                      <a:pt x="428" y="349"/>
                    </a:lnTo>
                    <a:lnTo>
                      <a:pt x="428" y="351"/>
                    </a:lnTo>
                    <a:lnTo>
                      <a:pt x="430" y="355"/>
                    </a:lnTo>
                    <a:lnTo>
                      <a:pt x="432" y="357"/>
                    </a:lnTo>
                    <a:lnTo>
                      <a:pt x="432" y="359"/>
                    </a:lnTo>
                    <a:lnTo>
                      <a:pt x="434" y="363"/>
                    </a:lnTo>
                    <a:lnTo>
                      <a:pt x="436" y="365"/>
                    </a:lnTo>
                    <a:lnTo>
                      <a:pt x="437" y="367"/>
                    </a:lnTo>
                    <a:lnTo>
                      <a:pt x="439" y="369"/>
                    </a:lnTo>
                    <a:lnTo>
                      <a:pt x="441" y="370"/>
                    </a:lnTo>
                    <a:lnTo>
                      <a:pt x="443" y="372"/>
                    </a:lnTo>
                    <a:lnTo>
                      <a:pt x="445" y="374"/>
                    </a:lnTo>
                    <a:lnTo>
                      <a:pt x="447" y="376"/>
                    </a:lnTo>
                    <a:lnTo>
                      <a:pt x="449" y="378"/>
                    </a:lnTo>
                    <a:lnTo>
                      <a:pt x="451" y="380"/>
                    </a:lnTo>
                    <a:lnTo>
                      <a:pt x="453" y="380"/>
                    </a:lnTo>
                    <a:lnTo>
                      <a:pt x="455" y="382"/>
                    </a:lnTo>
                    <a:lnTo>
                      <a:pt x="457" y="382"/>
                    </a:lnTo>
                    <a:lnTo>
                      <a:pt x="459" y="382"/>
                    </a:lnTo>
                    <a:lnTo>
                      <a:pt x="461" y="380"/>
                    </a:lnTo>
                    <a:lnTo>
                      <a:pt x="462" y="378"/>
                    </a:lnTo>
                    <a:lnTo>
                      <a:pt x="462" y="376"/>
                    </a:lnTo>
                    <a:lnTo>
                      <a:pt x="464" y="374"/>
                    </a:lnTo>
                    <a:lnTo>
                      <a:pt x="466" y="372"/>
                    </a:lnTo>
                    <a:lnTo>
                      <a:pt x="468" y="370"/>
                    </a:lnTo>
                    <a:lnTo>
                      <a:pt x="470" y="367"/>
                    </a:lnTo>
                    <a:lnTo>
                      <a:pt x="470" y="365"/>
                    </a:lnTo>
                    <a:lnTo>
                      <a:pt x="472" y="361"/>
                    </a:lnTo>
                    <a:lnTo>
                      <a:pt x="474" y="357"/>
                    </a:lnTo>
                    <a:lnTo>
                      <a:pt x="474" y="353"/>
                    </a:lnTo>
                    <a:lnTo>
                      <a:pt x="476" y="351"/>
                    </a:lnTo>
                    <a:lnTo>
                      <a:pt x="476" y="347"/>
                    </a:lnTo>
                    <a:lnTo>
                      <a:pt x="478" y="344"/>
                    </a:lnTo>
                    <a:lnTo>
                      <a:pt x="480" y="342"/>
                    </a:lnTo>
                    <a:lnTo>
                      <a:pt x="480" y="338"/>
                    </a:lnTo>
                    <a:lnTo>
                      <a:pt x="482" y="336"/>
                    </a:lnTo>
                    <a:lnTo>
                      <a:pt x="482" y="332"/>
                    </a:lnTo>
                    <a:lnTo>
                      <a:pt x="484" y="330"/>
                    </a:lnTo>
                    <a:lnTo>
                      <a:pt x="484" y="328"/>
                    </a:lnTo>
                    <a:lnTo>
                      <a:pt x="485" y="328"/>
                    </a:lnTo>
                    <a:lnTo>
                      <a:pt x="485" y="326"/>
                    </a:lnTo>
                    <a:lnTo>
                      <a:pt x="487" y="326"/>
                    </a:lnTo>
                    <a:lnTo>
                      <a:pt x="489" y="326"/>
                    </a:lnTo>
                    <a:lnTo>
                      <a:pt x="491" y="328"/>
                    </a:lnTo>
                    <a:lnTo>
                      <a:pt x="491" y="330"/>
                    </a:lnTo>
                    <a:lnTo>
                      <a:pt x="493" y="332"/>
                    </a:lnTo>
                    <a:lnTo>
                      <a:pt x="495" y="334"/>
                    </a:lnTo>
                    <a:lnTo>
                      <a:pt x="495" y="336"/>
                    </a:lnTo>
                    <a:lnTo>
                      <a:pt x="497" y="338"/>
                    </a:lnTo>
                    <a:lnTo>
                      <a:pt x="499" y="340"/>
                    </a:lnTo>
                    <a:lnTo>
                      <a:pt x="501" y="342"/>
                    </a:lnTo>
                    <a:lnTo>
                      <a:pt x="503" y="342"/>
                    </a:lnTo>
                    <a:lnTo>
                      <a:pt x="505" y="342"/>
                    </a:lnTo>
                    <a:lnTo>
                      <a:pt x="507" y="342"/>
                    </a:lnTo>
                    <a:lnTo>
                      <a:pt x="508" y="342"/>
                    </a:lnTo>
                    <a:lnTo>
                      <a:pt x="510" y="342"/>
                    </a:lnTo>
                    <a:lnTo>
                      <a:pt x="512" y="340"/>
                    </a:lnTo>
                    <a:lnTo>
                      <a:pt x="514" y="338"/>
                    </a:lnTo>
                    <a:lnTo>
                      <a:pt x="516" y="338"/>
                    </a:lnTo>
                    <a:lnTo>
                      <a:pt x="518" y="336"/>
                    </a:lnTo>
                    <a:lnTo>
                      <a:pt x="520" y="334"/>
                    </a:lnTo>
                    <a:lnTo>
                      <a:pt x="522" y="330"/>
                    </a:lnTo>
                    <a:lnTo>
                      <a:pt x="524" y="328"/>
                    </a:lnTo>
                    <a:lnTo>
                      <a:pt x="526" y="326"/>
                    </a:lnTo>
                    <a:lnTo>
                      <a:pt x="528" y="322"/>
                    </a:lnTo>
                    <a:lnTo>
                      <a:pt x="530" y="321"/>
                    </a:lnTo>
                    <a:lnTo>
                      <a:pt x="532" y="317"/>
                    </a:lnTo>
                    <a:lnTo>
                      <a:pt x="533" y="315"/>
                    </a:lnTo>
                    <a:lnTo>
                      <a:pt x="535" y="311"/>
                    </a:lnTo>
                    <a:lnTo>
                      <a:pt x="537" y="307"/>
                    </a:lnTo>
                    <a:lnTo>
                      <a:pt x="537" y="303"/>
                    </a:lnTo>
                    <a:lnTo>
                      <a:pt x="539" y="301"/>
                    </a:lnTo>
                    <a:lnTo>
                      <a:pt x="541" y="297"/>
                    </a:lnTo>
                    <a:lnTo>
                      <a:pt x="541" y="294"/>
                    </a:lnTo>
                    <a:lnTo>
                      <a:pt x="543" y="290"/>
                    </a:lnTo>
                    <a:lnTo>
                      <a:pt x="545" y="286"/>
                    </a:lnTo>
                    <a:lnTo>
                      <a:pt x="545" y="282"/>
                    </a:lnTo>
                    <a:lnTo>
                      <a:pt x="547" y="280"/>
                    </a:lnTo>
                    <a:lnTo>
                      <a:pt x="547" y="276"/>
                    </a:lnTo>
                    <a:lnTo>
                      <a:pt x="549" y="274"/>
                    </a:lnTo>
                    <a:lnTo>
                      <a:pt x="549" y="273"/>
                    </a:lnTo>
                    <a:lnTo>
                      <a:pt x="549" y="271"/>
                    </a:lnTo>
                    <a:lnTo>
                      <a:pt x="551" y="269"/>
                    </a:lnTo>
                    <a:lnTo>
                      <a:pt x="551" y="267"/>
                    </a:lnTo>
                    <a:lnTo>
                      <a:pt x="553" y="267"/>
                    </a:lnTo>
                    <a:lnTo>
                      <a:pt x="553" y="265"/>
                    </a:lnTo>
                    <a:lnTo>
                      <a:pt x="555" y="265"/>
                    </a:lnTo>
                    <a:lnTo>
                      <a:pt x="556" y="265"/>
                    </a:lnTo>
                    <a:lnTo>
                      <a:pt x="558" y="265"/>
                    </a:lnTo>
                    <a:lnTo>
                      <a:pt x="558" y="267"/>
                    </a:lnTo>
                    <a:lnTo>
                      <a:pt x="560" y="269"/>
                    </a:lnTo>
                    <a:lnTo>
                      <a:pt x="560" y="271"/>
                    </a:lnTo>
                    <a:lnTo>
                      <a:pt x="562" y="271"/>
                    </a:lnTo>
                    <a:lnTo>
                      <a:pt x="562" y="273"/>
                    </a:lnTo>
                    <a:lnTo>
                      <a:pt x="564" y="274"/>
                    </a:lnTo>
                    <a:lnTo>
                      <a:pt x="564" y="276"/>
                    </a:lnTo>
                    <a:lnTo>
                      <a:pt x="566" y="278"/>
                    </a:lnTo>
                    <a:lnTo>
                      <a:pt x="566" y="282"/>
                    </a:lnTo>
                    <a:lnTo>
                      <a:pt x="566" y="284"/>
                    </a:lnTo>
                    <a:lnTo>
                      <a:pt x="568" y="286"/>
                    </a:lnTo>
                    <a:lnTo>
                      <a:pt x="568" y="288"/>
                    </a:lnTo>
                    <a:lnTo>
                      <a:pt x="570" y="292"/>
                    </a:lnTo>
                    <a:lnTo>
                      <a:pt x="570" y="294"/>
                    </a:lnTo>
                    <a:lnTo>
                      <a:pt x="570" y="296"/>
                    </a:lnTo>
                    <a:lnTo>
                      <a:pt x="572" y="299"/>
                    </a:lnTo>
                    <a:lnTo>
                      <a:pt x="572" y="301"/>
                    </a:lnTo>
                    <a:lnTo>
                      <a:pt x="574" y="303"/>
                    </a:lnTo>
                    <a:lnTo>
                      <a:pt x="574" y="307"/>
                    </a:lnTo>
                    <a:lnTo>
                      <a:pt x="576" y="311"/>
                    </a:lnTo>
                    <a:lnTo>
                      <a:pt x="578" y="315"/>
                    </a:lnTo>
                    <a:lnTo>
                      <a:pt x="579" y="317"/>
                    </a:lnTo>
                    <a:lnTo>
                      <a:pt x="581" y="321"/>
                    </a:lnTo>
                    <a:lnTo>
                      <a:pt x="583" y="324"/>
                    </a:lnTo>
                    <a:lnTo>
                      <a:pt x="585" y="330"/>
                    </a:lnTo>
                    <a:lnTo>
                      <a:pt x="589" y="334"/>
                    </a:lnTo>
                    <a:lnTo>
                      <a:pt x="591" y="338"/>
                    </a:lnTo>
                    <a:lnTo>
                      <a:pt x="593" y="342"/>
                    </a:lnTo>
                    <a:lnTo>
                      <a:pt x="597" y="347"/>
                    </a:lnTo>
                    <a:lnTo>
                      <a:pt x="599" y="351"/>
                    </a:lnTo>
                    <a:lnTo>
                      <a:pt x="603" y="355"/>
                    </a:lnTo>
                    <a:lnTo>
                      <a:pt x="604" y="361"/>
                    </a:lnTo>
                    <a:lnTo>
                      <a:pt x="608" y="365"/>
                    </a:lnTo>
                    <a:lnTo>
                      <a:pt x="612" y="369"/>
                    </a:lnTo>
                    <a:lnTo>
                      <a:pt x="614" y="374"/>
                    </a:lnTo>
                    <a:lnTo>
                      <a:pt x="618" y="378"/>
                    </a:lnTo>
                    <a:lnTo>
                      <a:pt x="620" y="384"/>
                    </a:lnTo>
                    <a:lnTo>
                      <a:pt x="624" y="388"/>
                    </a:lnTo>
                    <a:lnTo>
                      <a:pt x="626" y="392"/>
                    </a:lnTo>
                    <a:lnTo>
                      <a:pt x="629" y="397"/>
                    </a:lnTo>
                    <a:lnTo>
                      <a:pt x="631" y="401"/>
                    </a:lnTo>
                    <a:lnTo>
                      <a:pt x="633" y="405"/>
                    </a:lnTo>
                    <a:lnTo>
                      <a:pt x="637" y="409"/>
                    </a:lnTo>
                    <a:lnTo>
                      <a:pt x="639" y="413"/>
                    </a:lnTo>
                    <a:lnTo>
                      <a:pt x="641" y="417"/>
                    </a:lnTo>
                    <a:lnTo>
                      <a:pt x="643" y="420"/>
                    </a:lnTo>
                    <a:lnTo>
                      <a:pt x="645" y="424"/>
                    </a:lnTo>
                    <a:lnTo>
                      <a:pt x="645" y="426"/>
                    </a:lnTo>
                    <a:lnTo>
                      <a:pt x="647" y="430"/>
                    </a:lnTo>
                    <a:lnTo>
                      <a:pt x="647" y="432"/>
                    </a:lnTo>
                    <a:lnTo>
                      <a:pt x="649" y="434"/>
                    </a:lnTo>
                    <a:lnTo>
                      <a:pt x="650" y="436"/>
                    </a:lnTo>
                    <a:lnTo>
                      <a:pt x="650" y="438"/>
                    </a:lnTo>
                    <a:lnTo>
                      <a:pt x="652" y="440"/>
                    </a:lnTo>
                    <a:lnTo>
                      <a:pt x="654" y="440"/>
                    </a:lnTo>
                    <a:lnTo>
                      <a:pt x="656" y="440"/>
                    </a:lnTo>
                    <a:lnTo>
                      <a:pt x="658" y="440"/>
                    </a:lnTo>
                    <a:lnTo>
                      <a:pt x="660" y="438"/>
                    </a:lnTo>
                    <a:lnTo>
                      <a:pt x="662" y="438"/>
                    </a:lnTo>
                    <a:lnTo>
                      <a:pt x="664" y="436"/>
                    </a:lnTo>
                    <a:lnTo>
                      <a:pt x="666" y="434"/>
                    </a:lnTo>
                    <a:lnTo>
                      <a:pt x="666" y="432"/>
                    </a:lnTo>
                    <a:lnTo>
                      <a:pt x="668" y="430"/>
                    </a:lnTo>
                    <a:lnTo>
                      <a:pt x="670" y="428"/>
                    </a:lnTo>
                    <a:lnTo>
                      <a:pt x="672" y="426"/>
                    </a:lnTo>
                    <a:lnTo>
                      <a:pt x="672" y="424"/>
                    </a:lnTo>
                    <a:lnTo>
                      <a:pt x="674" y="420"/>
                    </a:lnTo>
                    <a:lnTo>
                      <a:pt x="675" y="418"/>
                    </a:lnTo>
                    <a:lnTo>
                      <a:pt x="675" y="415"/>
                    </a:lnTo>
                    <a:lnTo>
                      <a:pt x="677" y="413"/>
                    </a:lnTo>
                    <a:lnTo>
                      <a:pt x="677" y="409"/>
                    </a:lnTo>
                    <a:lnTo>
                      <a:pt x="679" y="405"/>
                    </a:lnTo>
                    <a:lnTo>
                      <a:pt x="679" y="403"/>
                    </a:lnTo>
                    <a:lnTo>
                      <a:pt x="681" y="399"/>
                    </a:lnTo>
                    <a:lnTo>
                      <a:pt x="681" y="395"/>
                    </a:lnTo>
                    <a:lnTo>
                      <a:pt x="681" y="392"/>
                    </a:lnTo>
                    <a:lnTo>
                      <a:pt x="681" y="390"/>
                    </a:lnTo>
                    <a:lnTo>
                      <a:pt x="681" y="386"/>
                    </a:lnTo>
                    <a:lnTo>
                      <a:pt x="681" y="382"/>
                    </a:lnTo>
                    <a:lnTo>
                      <a:pt x="679" y="380"/>
                    </a:lnTo>
                    <a:lnTo>
                      <a:pt x="679" y="376"/>
                    </a:lnTo>
                    <a:lnTo>
                      <a:pt x="679" y="374"/>
                    </a:lnTo>
                    <a:lnTo>
                      <a:pt x="679" y="372"/>
                    </a:lnTo>
                    <a:lnTo>
                      <a:pt x="677" y="370"/>
                    </a:lnTo>
                    <a:lnTo>
                      <a:pt x="677" y="369"/>
                    </a:lnTo>
                    <a:lnTo>
                      <a:pt x="677" y="367"/>
                    </a:lnTo>
                    <a:lnTo>
                      <a:pt x="677" y="365"/>
                    </a:lnTo>
                    <a:lnTo>
                      <a:pt x="677" y="363"/>
                    </a:lnTo>
                    <a:lnTo>
                      <a:pt x="677" y="361"/>
                    </a:lnTo>
                    <a:lnTo>
                      <a:pt x="677" y="359"/>
                    </a:lnTo>
                    <a:lnTo>
                      <a:pt x="675" y="359"/>
                    </a:lnTo>
                    <a:lnTo>
                      <a:pt x="675" y="357"/>
                    </a:lnTo>
                    <a:lnTo>
                      <a:pt x="675" y="355"/>
                    </a:lnTo>
                    <a:lnTo>
                      <a:pt x="675" y="353"/>
                    </a:lnTo>
                    <a:lnTo>
                      <a:pt x="675" y="351"/>
                    </a:lnTo>
                    <a:lnTo>
                      <a:pt x="675" y="349"/>
                    </a:lnTo>
                    <a:lnTo>
                      <a:pt x="674" y="347"/>
                    </a:lnTo>
                    <a:lnTo>
                      <a:pt x="674" y="345"/>
                    </a:lnTo>
                    <a:lnTo>
                      <a:pt x="674" y="344"/>
                    </a:lnTo>
                    <a:lnTo>
                      <a:pt x="674" y="342"/>
                    </a:lnTo>
                    <a:lnTo>
                      <a:pt x="674" y="340"/>
                    </a:lnTo>
                    <a:lnTo>
                      <a:pt x="674" y="338"/>
                    </a:lnTo>
                    <a:lnTo>
                      <a:pt x="672" y="336"/>
                    </a:lnTo>
                    <a:lnTo>
                      <a:pt x="672" y="334"/>
                    </a:lnTo>
                    <a:lnTo>
                      <a:pt x="672" y="330"/>
                    </a:lnTo>
                    <a:lnTo>
                      <a:pt x="670" y="328"/>
                    </a:lnTo>
                    <a:lnTo>
                      <a:pt x="670" y="324"/>
                    </a:lnTo>
                    <a:lnTo>
                      <a:pt x="670" y="322"/>
                    </a:lnTo>
                    <a:lnTo>
                      <a:pt x="670" y="321"/>
                    </a:lnTo>
                    <a:lnTo>
                      <a:pt x="670" y="319"/>
                    </a:lnTo>
                    <a:lnTo>
                      <a:pt x="670" y="317"/>
                    </a:lnTo>
                    <a:lnTo>
                      <a:pt x="670" y="315"/>
                    </a:lnTo>
                    <a:lnTo>
                      <a:pt x="670" y="313"/>
                    </a:lnTo>
                    <a:lnTo>
                      <a:pt x="670" y="311"/>
                    </a:lnTo>
                    <a:lnTo>
                      <a:pt x="672" y="311"/>
                    </a:lnTo>
                    <a:lnTo>
                      <a:pt x="674" y="313"/>
                    </a:lnTo>
                    <a:lnTo>
                      <a:pt x="674" y="315"/>
                    </a:lnTo>
                    <a:lnTo>
                      <a:pt x="674" y="317"/>
                    </a:lnTo>
                    <a:lnTo>
                      <a:pt x="675" y="319"/>
                    </a:lnTo>
                    <a:lnTo>
                      <a:pt x="675" y="321"/>
                    </a:lnTo>
                    <a:lnTo>
                      <a:pt x="677" y="322"/>
                    </a:lnTo>
                    <a:lnTo>
                      <a:pt x="677" y="326"/>
                    </a:lnTo>
                    <a:lnTo>
                      <a:pt x="677" y="328"/>
                    </a:lnTo>
                    <a:lnTo>
                      <a:pt x="679" y="332"/>
                    </a:lnTo>
                    <a:lnTo>
                      <a:pt x="679" y="336"/>
                    </a:lnTo>
                    <a:lnTo>
                      <a:pt x="681" y="340"/>
                    </a:lnTo>
                    <a:lnTo>
                      <a:pt x="681" y="345"/>
                    </a:lnTo>
                    <a:lnTo>
                      <a:pt x="683" y="349"/>
                    </a:lnTo>
                    <a:lnTo>
                      <a:pt x="685" y="355"/>
                    </a:lnTo>
                    <a:lnTo>
                      <a:pt x="685" y="361"/>
                    </a:lnTo>
                    <a:lnTo>
                      <a:pt x="687" y="365"/>
                    </a:lnTo>
                    <a:lnTo>
                      <a:pt x="689" y="370"/>
                    </a:lnTo>
                    <a:lnTo>
                      <a:pt x="691" y="376"/>
                    </a:lnTo>
                    <a:lnTo>
                      <a:pt x="691" y="384"/>
                    </a:lnTo>
                    <a:lnTo>
                      <a:pt x="693" y="390"/>
                    </a:lnTo>
                    <a:lnTo>
                      <a:pt x="695" y="395"/>
                    </a:lnTo>
                    <a:lnTo>
                      <a:pt x="698" y="401"/>
                    </a:lnTo>
                    <a:lnTo>
                      <a:pt x="700" y="409"/>
                    </a:lnTo>
                    <a:lnTo>
                      <a:pt x="702" y="415"/>
                    </a:lnTo>
                    <a:lnTo>
                      <a:pt x="704" y="422"/>
                    </a:lnTo>
                    <a:lnTo>
                      <a:pt x="708" y="428"/>
                    </a:lnTo>
                    <a:lnTo>
                      <a:pt x="710" y="436"/>
                    </a:lnTo>
                    <a:lnTo>
                      <a:pt x="714" y="441"/>
                    </a:lnTo>
                    <a:lnTo>
                      <a:pt x="718" y="447"/>
                    </a:lnTo>
                    <a:lnTo>
                      <a:pt x="721" y="455"/>
                    </a:lnTo>
                    <a:lnTo>
                      <a:pt x="723" y="461"/>
                    </a:lnTo>
                    <a:lnTo>
                      <a:pt x="729" y="468"/>
                    </a:lnTo>
                    <a:lnTo>
                      <a:pt x="733" y="474"/>
                    </a:lnTo>
                    <a:lnTo>
                      <a:pt x="737" y="480"/>
                    </a:lnTo>
                    <a:lnTo>
                      <a:pt x="741" y="486"/>
                    </a:lnTo>
                    <a:lnTo>
                      <a:pt x="746" y="491"/>
                    </a:lnTo>
                    <a:lnTo>
                      <a:pt x="750" y="497"/>
                    </a:lnTo>
                    <a:lnTo>
                      <a:pt x="756" y="503"/>
                    </a:lnTo>
                    <a:lnTo>
                      <a:pt x="758" y="505"/>
                    </a:lnTo>
                    <a:lnTo>
                      <a:pt x="760" y="507"/>
                    </a:lnTo>
                    <a:lnTo>
                      <a:pt x="762" y="507"/>
                    </a:lnTo>
                    <a:lnTo>
                      <a:pt x="764" y="509"/>
                    </a:lnTo>
                    <a:lnTo>
                      <a:pt x="766" y="509"/>
                    </a:lnTo>
                    <a:lnTo>
                      <a:pt x="768" y="511"/>
                    </a:lnTo>
                    <a:lnTo>
                      <a:pt x="769" y="511"/>
                    </a:lnTo>
                    <a:lnTo>
                      <a:pt x="771" y="511"/>
                    </a:lnTo>
                    <a:lnTo>
                      <a:pt x="773" y="511"/>
                    </a:lnTo>
                    <a:lnTo>
                      <a:pt x="775" y="511"/>
                    </a:lnTo>
                    <a:lnTo>
                      <a:pt x="777" y="511"/>
                    </a:lnTo>
                    <a:lnTo>
                      <a:pt x="779" y="511"/>
                    </a:lnTo>
                    <a:lnTo>
                      <a:pt x="781" y="509"/>
                    </a:lnTo>
                    <a:lnTo>
                      <a:pt x="783" y="507"/>
                    </a:lnTo>
                    <a:lnTo>
                      <a:pt x="785" y="505"/>
                    </a:lnTo>
                    <a:lnTo>
                      <a:pt x="785" y="503"/>
                    </a:lnTo>
                    <a:lnTo>
                      <a:pt x="787" y="499"/>
                    </a:lnTo>
                    <a:lnTo>
                      <a:pt x="787" y="497"/>
                    </a:lnTo>
                    <a:lnTo>
                      <a:pt x="789" y="493"/>
                    </a:lnTo>
                    <a:lnTo>
                      <a:pt x="789" y="489"/>
                    </a:lnTo>
                    <a:lnTo>
                      <a:pt x="789" y="486"/>
                    </a:lnTo>
                    <a:lnTo>
                      <a:pt x="789" y="482"/>
                    </a:lnTo>
                    <a:lnTo>
                      <a:pt x="789" y="476"/>
                    </a:lnTo>
                    <a:lnTo>
                      <a:pt x="789" y="470"/>
                    </a:lnTo>
                    <a:lnTo>
                      <a:pt x="789" y="465"/>
                    </a:lnTo>
                    <a:lnTo>
                      <a:pt x="789" y="459"/>
                    </a:lnTo>
                    <a:lnTo>
                      <a:pt x="789" y="451"/>
                    </a:lnTo>
                    <a:lnTo>
                      <a:pt x="787" y="445"/>
                    </a:lnTo>
                    <a:lnTo>
                      <a:pt x="787" y="440"/>
                    </a:lnTo>
                    <a:lnTo>
                      <a:pt x="785" y="432"/>
                    </a:lnTo>
                    <a:lnTo>
                      <a:pt x="785" y="424"/>
                    </a:lnTo>
                    <a:lnTo>
                      <a:pt x="783" y="418"/>
                    </a:lnTo>
                    <a:lnTo>
                      <a:pt x="781" y="411"/>
                    </a:lnTo>
                    <a:lnTo>
                      <a:pt x="779" y="403"/>
                    </a:lnTo>
                    <a:lnTo>
                      <a:pt x="777" y="395"/>
                    </a:lnTo>
                    <a:lnTo>
                      <a:pt x="775" y="388"/>
                    </a:lnTo>
                    <a:lnTo>
                      <a:pt x="775" y="380"/>
                    </a:lnTo>
                    <a:lnTo>
                      <a:pt x="773" y="372"/>
                    </a:lnTo>
                    <a:lnTo>
                      <a:pt x="771" y="367"/>
                    </a:lnTo>
                    <a:lnTo>
                      <a:pt x="769" y="359"/>
                    </a:lnTo>
                    <a:lnTo>
                      <a:pt x="766" y="351"/>
                    </a:lnTo>
                    <a:lnTo>
                      <a:pt x="764" y="344"/>
                    </a:lnTo>
                    <a:lnTo>
                      <a:pt x="762" y="338"/>
                    </a:lnTo>
                    <a:lnTo>
                      <a:pt x="760" y="330"/>
                    </a:lnTo>
                    <a:lnTo>
                      <a:pt x="758" y="324"/>
                    </a:lnTo>
                    <a:lnTo>
                      <a:pt x="756" y="317"/>
                    </a:lnTo>
                    <a:lnTo>
                      <a:pt x="754" y="311"/>
                    </a:lnTo>
                    <a:lnTo>
                      <a:pt x="752" y="305"/>
                    </a:lnTo>
                    <a:lnTo>
                      <a:pt x="750" y="299"/>
                    </a:lnTo>
                    <a:lnTo>
                      <a:pt x="748" y="294"/>
                    </a:lnTo>
                    <a:lnTo>
                      <a:pt x="746" y="290"/>
                    </a:lnTo>
                    <a:lnTo>
                      <a:pt x="744" y="284"/>
                    </a:lnTo>
                    <a:lnTo>
                      <a:pt x="743" y="280"/>
                    </a:lnTo>
                    <a:lnTo>
                      <a:pt x="741" y="276"/>
                    </a:lnTo>
                    <a:lnTo>
                      <a:pt x="739" y="273"/>
                    </a:lnTo>
                    <a:lnTo>
                      <a:pt x="737" y="267"/>
                    </a:lnTo>
                    <a:lnTo>
                      <a:pt x="733" y="263"/>
                    </a:lnTo>
                    <a:lnTo>
                      <a:pt x="731" y="259"/>
                    </a:lnTo>
                    <a:lnTo>
                      <a:pt x="729" y="255"/>
                    </a:lnTo>
                    <a:lnTo>
                      <a:pt x="727" y="251"/>
                    </a:lnTo>
                    <a:lnTo>
                      <a:pt x="725" y="248"/>
                    </a:lnTo>
                    <a:lnTo>
                      <a:pt x="723" y="244"/>
                    </a:lnTo>
                    <a:lnTo>
                      <a:pt x="721" y="240"/>
                    </a:lnTo>
                    <a:lnTo>
                      <a:pt x="720" y="238"/>
                    </a:lnTo>
                    <a:lnTo>
                      <a:pt x="718" y="234"/>
                    </a:lnTo>
                    <a:lnTo>
                      <a:pt x="718" y="232"/>
                    </a:lnTo>
                    <a:lnTo>
                      <a:pt x="716" y="230"/>
                    </a:lnTo>
                    <a:lnTo>
                      <a:pt x="716" y="228"/>
                    </a:lnTo>
                    <a:lnTo>
                      <a:pt x="714" y="226"/>
                    </a:lnTo>
                    <a:lnTo>
                      <a:pt x="714" y="225"/>
                    </a:lnTo>
                    <a:lnTo>
                      <a:pt x="716" y="225"/>
                    </a:lnTo>
                    <a:lnTo>
                      <a:pt x="718" y="225"/>
                    </a:lnTo>
                    <a:lnTo>
                      <a:pt x="720" y="226"/>
                    </a:lnTo>
                    <a:lnTo>
                      <a:pt x="721" y="226"/>
                    </a:lnTo>
                    <a:lnTo>
                      <a:pt x="723" y="228"/>
                    </a:lnTo>
                    <a:lnTo>
                      <a:pt x="725" y="230"/>
                    </a:lnTo>
                    <a:lnTo>
                      <a:pt x="727" y="232"/>
                    </a:lnTo>
                    <a:lnTo>
                      <a:pt x="731" y="236"/>
                    </a:lnTo>
                    <a:lnTo>
                      <a:pt x="735" y="240"/>
                    </a:lnTo>
                    <a:lnTo>
                      <a:pt x="737" y="242"/>
                    </a:lnTo>
                    <a:lnTo>
                      <a:pt x="743" y="248"/>
                    </a:lnTo>
                    <a:lnTo>
                      <a:pt x="746" y="251"/>
                    </a:lnTo>
                    <a:lnTo>
                      <a:pt x="750" y="255"/>
                    </a:lnTo>
                    <a:lnTo>
                      <a:pt x="752" y="257"/>
                    </a:lnTo>
                    <a:lnTo>
                      <a:pt x="754" y="257"/>
                    </a:lnTo>
                    <a:lnTo>
                      <a:pt x="756" y="257"/>
                    </a:lnTo>
                    <a:lnTo>
                      <a:pt x="756" y="259"/>
                    </a:lnTo>
                    <a:lnTo>
                      <a:pt x="758" y="259"/>
                    </a:lnTo>
                    <a:lnTo>
                      <a:pt x="760" y="259"/>
                    </a:lnTo>
                    <a:lnTo>
                      <a:pt x="762" y="259"/>
                    </a:lnTo>
                    <a:lnTo>
                      <a:pt x="762" y="257"/>
                    </a:lnTo>
                    <a:lnTo>
                      <a:pt x="764" y="257"/>
                    </a:lnTo>
                    <a:lnTo>
                      <a:pt x="766" y="255"/>
                    </a:lnTo>
                    <a:lnTo>
                      <a:pt x="768" y="253"/>
                    </a:lnTo>
                    <a:lnTo>
                      <a:pt x="768" y="251"/>
                    </a:lnTo>
                    <a:lnTo>
                      <a:pt x="768" y="249"/>
                    </a:lnTo>
                    <a:lnTo>
                      <a:pt x="769" y="246"/>
                    </a:lnTo>
                    <a:lnTo>
                      <a:pt x="769" y="244"/>
                    </a:lnTo>
                    <a:lnTo>
                      <a:pt x="769" y="242"/>
                    </a:lnTo>
                    <a:lnTo>
                      <a:pt x="768" y="238"/>
                    </a:lnTo>
                    <a:lnTo>
                      <a:pt x="768" y="234"/>
                    </a:lnTo>
                    <a:lnTo>
                      <a:pt x="768" y="230"/>
                    </a:lnTo>
                    <a:lnTo>
                      <a:pt x="766" y="226"/>
                    </a:lnTo>
                    <a:lnTo>
                      <a:pt x="766" y="221"/>
                    </a:lnTo>
                    <a:lnTo>
                      <a:pt x="764" y="217"/>
                    </a:lnTo>
                    <a:lnTo>
                      <a:pt x="762" y="211"/>
                    </a:lnTo>
                    <a:lnTo>
                      <a:pt x="762" y="207"/>
                    </a:lnTo>
                    <a:lnTo>
                      <a:pt x="762" y="203"/>
                    </a:lnTo>
                    <a:lnTo>
                      <a:pt x="762" y="200"/>
                    </a:lnTo>
                    <a:lnTo>
                      <a:pt x="762" y="196"/>
                    </a:lnTo>
                    <a:lnTo>
                      <a:pt x="762" y="194"/>
                    </a:lnTo>
                    <a:lnTo>
                      <a:pt x="762" y="192"/>
                    </a:lnTo>
                    <a:lnTo>
                      <a:pt x="764" y="192"/>
                    </a:lnTo>
                    <a:lnTo>
                      <a:pt x="766" y="190"/>
                    </a:lnTo>
                    <a:lnTo>
                      <a:pt x="769" y="190"/>
                    </a:lnTo>
                    <a:lnTo>
                      <a:pt x="771" y="192"/>
                    </a:lnTo>
                    <a:lnTo>
                      <a:pt x="773" y="192"/>
                    </a:lnTo>
                    <a:lnTo>
                      <a:pt x="777" y="194"/>
                    </a:lnTo>
                    <a:lnTo>
                      <a:pt x="779" y="196"/>
                    </a:lnTo>
                    <a:lnTo>
                      <a:pt x="783" y="198"/>
                    </a:lnTo>
                    <a:lnTo>
                      <a:pt x="787" y="201"/>
                    </a:lnTo>
                    <a:lnTo>
                      <a:pt x="791" y="203"/>
                    </a:lnTo>
                    <a:lnTo>
                      <a:pt x="794" y="207"/>
                    </a:lnTo>
                    <a:lnTo>
                      <a:pt x="800" y="211"/>
                    </a:lnTo>
                    <a:lnTo>
                      <a:pt x="804" y="217"/>
                    </a:lnTo>
                    <a:lnTo>
                      <a:pt x="810" y="221"/>
                    </a:lnTo>
                    <a:lnTo>
                      <a:pt x="814" y="226"/>
                    </a:lnTo>
                    <a:lnTo>
                      <a:pt x="819" y="232"/>
                    </a:lnTo>
                    <a:lnTo>
                      <a:pt x="825" y="238"/>
                    </a:lnTo>
                    <a:lnTo>
                      <a:pt x="831" y="244"/>
                    </a:lnTo>
                    <a:lnTo>
                      <a:pt x="837" y="249"/>
                    </a:lnTo>
                    <a:lnTo>
                      <a:pt x="844" y="257"/>
                    </a:lnTo>
                    <a:lnTo>
                      <a:pt x="850" y="263"/>
                    </a:lnTo>
                    <a:lnTo>
                      <a:pt x="856" y="271"/>
                    </a:lnTo>
                    <a:lnTo>
                      <a:pt x="863" y="278"/>
                    </a:lnTo>
                    <a:lnTo>
                      <a:pt x="869" y="286"/>
                    </a:lnTo>
                    <a:lnTo>
                      <a:pt x="871" y="286"/>
                    </a:lnTo>
                    <a:lnTo>
                      <a:pt x="873" y="286"/>
                    </a:lnTo>
                    <a:lnTo>
                      <a:pt x="875" y="286"/>
                    </a:lnTo>
                    <a:lnTo>
                      <a:pt x="875" y="288"/>
                    </a:lnTo>
                    <a:lnTo>
                      <a:pt x="877" y="288"/>
                    </a:lnTo>
                    <a:lnTo>
                      <a:pt x="879" y="288"/>
                    </a:lnTo>
                    <a:lnTo>
                      <a:pt x="881" y="288"/>
                    </a:lnTo>
                    <a:lnTo>
                      <a:pt x="883" y="286"/>
                    </a:lnTo>
                    <a:lnTo>
                      <a:pt x="885" y="286"/>
                    </a:lnTo>
                    <a:lnTo>
                      <a:pt x="886" y="286"/>
                    </a:lnTo>
                    <a:lnTo>
                      <a:pt x="888" y="286"/>
                    </a:lnTo>
                    <a:lnTo>
                      <a:pt x="892" y="286"/>
                    </a:lnTo>
                    <a:lnTo>
                      <a:pt x="894" y="284"/>
                    </a:lnTo>
                    <a:lnTo>
                      <a:pt x="896" y="284"/>
                    </a:lnTo>
                    <a:lnTo>
                      <a:pt x="898" y="282"/>
                    </a:lnTo>
                    <a:lnTo>
                      <a:pt x="900" y="282"/>
                    </a:lnTo>
                    <a:lnTo>
                      <a:pt x="902" y="280"/>
                    </a:lnTo>
                    <a:lnTo>
                      <a:pt x="904" y="278"/>
                    </a:lnTo>
                    <a:lnTo>
                      <a:pt x="906" y="276"/>
                    </a:lnTo>
                    <a:lnTo>
                      <a:pt x="908" y="274"/>
                    </a:lnTo>
                    <a:lnTo>
                      <a:pt x="908" y="273"/>
                    </a:lnTo>
                    <a:lnTo>
                      <a:pt x="910" y="271"/>
                    </a:lnTo>
                    <a:lnTo>
                      <a:pt x="910" y="267"/>
                    </a:lnTo>
                    <a:lnTo>
                      <a:pt x="911" y="265"/>
                    </a:lnTo>
                    <a:lnTo>
                      <a:pt x="911" y="261"/>
                    </a:lnTo>
                    <a:lnTo>
                      <a:pt x="911" y="257"/>
                    </a:lnTo>
                    <a:lnTo>
                      <a:pt x="911" y="253"/>
                    </a:lnTo>
                    <a:lnTo>
                      <a:pt x="911" y="248"/>
                    </a:lnTo>
                    <a:lnTo>
                      <a:pt x="911" y="244"/>
                    </a:lnTo>
                    <a:lnTo>
                      <a:pt x="911" y="242"/>
                    </a:lnTo>
                    <a:lnTo>
                      <a:pt x="913" y="238"/>
                    </a:lnTo>
                    <a:lnTo>
                      <a:pt x="913" y="236"/>
                    </a:lnTo>
                    <a:lnTo>
                      <a:pt x="913" y="232"/>
                    </a:lnTo>
                    <a:lnTo>
                      <a:pt x="915" y="230"/>
                    </a:lnTo>
                    <a:lnTo>
                      <a:pt x="915" y="226"/>
                    </a:lnTo>
                    <a:lnTo>
                      <a:pt x="917" y="225"/>
                    </a:lnTo>
                    <a:lnTo>
                      <a:pt x="917" y="221"/>
                    </a:lnTo>
                    <a:lnTo>
                      <a:pt x="919" y="219"/>
                    </a:lnTo>
                    <a:lnTo>
                      <a:pt x="921" y="215"/>
                    </a:lnTo>
                    <a:lnTo>
                      <a:pt x="923" y="213"/>
                    </a:lnTo>
                    <a:lnTo>
                      <a:pt x="923" y="209"/>
                    </a:lnTo>
                    <a:lnTo>
                      <a:pt x="925" y="205"/>
                    </a:lnTo>
                    <a:lnTo>
                      <a:pt x="927" y="203"/>
                    </a:lnTo>
                    <a:lnTo>
                      <a:pt x="929" y="200"/>
                    </a:lnTo>
                    <a:lnTo>
                      <a:pt x="931" y="198"/>
                    </a:lnTo>
                    <a:lnTo>
                      <a:pt x="933" y="194"/>
                    </a:lnTo>
                    <a:lnTo>
                      <a:pt x="933" y="192"/>
                    </a:lnTo>
                    <a:lnTo>
                      <a:pt x="934" y="188"/>
                    </a:lnTo>
                    <a:lnTo>
                      <a:pt x="936" y="184"/>
                    </a:lnTo>
                    <a:lnTo>
                      <a:pt x="938" y="182"/>
                    </a:lnTo>
                    <a:lnTo>
                      <a:pt x="940" y="178"/>
                    </a:lnTo>
                    <a:lnTo>
                      <a:pt x="942" y="175"/>
                    </a:lnTo>
                    <a:lnTo>
                      <a:pt x="944" y="173"/>
                    </a:lnTo>
                    <a:lnTo>
                      <a:pt x="946" y="169"/>
                    </a:lnTo>
                    <a:lnTo>
                      <a:pt x="948" y="165"/>
                    </a:lnTo>
                    <a:lnTo>
                      <a:pt x="950" y="163"/>
                    </a:lnTo>
                    <a:lnTo>
                      <a:pt x="952" y="159"/>
                    </a:lnTo>
                    <a:lnTo>
                      <a:pt x="954" y="155"/>
                    </a:lnTo>
                    <a:lnTo>
                      <a:pt x="956" y="152"/>
                    </a:lnTo>
                    <a:lnTo>
                      <a:pt x="957" y="148"/>
                    </a:lnTo>
                    <a:lnTo>
                      <a:pt x="959" y="144"/>
                    </a:lnTo>
                    <a:lnTo>
                      <a:pt x="965" y="130"/>
                    </a:lnTo>
                    <a:lnTo>
                      <a:pt x="973" y="117"/>
                    </a:lnTo>
                    <a:lnTo>
                      <a:pt x="979" y="105"/>
                    </a:lnTo>
                    <a:lnTo>
                      <a:pt x="986" y="92"/>
                    </a:lnTo>
                    <a:lnTo>
                      <a:pt x="992" y="80"/>
                    </a:lnTo>
                    <a:lnTo>
                      <a:pt x="998" y="69"/>
                    </a:lnTo>
                    <a:lnTo>
                      <a:pt x="1005" y="59"/>
                    </a:lnTo>
                    <a:lnTo>
                      <a:pt x="1011" y="48"/>
                    </a:lnTo>
                    <a:lnTo>
                      <a:pt x="1017" y="40"/>
                    </a:lnTo>
                    <a:lnTo>
                      <a:pt x="1023" y="31"/>
                    </a:lnTo>
                    <a:lnTo>
                      <a:pt x="1028" y="25"/>
                    </a:lnTo>
                    <a:lnTo>
                      <a:pt x="1032" y="17"/>
                    </a:lnTo>
                    <a:lnTo>
                      <a:pt x="1038" y="11"/>
                    </a:lnTo>
                    <a:lnTo>
                      <a:pt x="1042" y="8"/>
                    </a:lnTo>
                    <a:lnTo>
                      <a:pt x="1046" y="4"/>
                    </a:lnTo>
                    <a:lnTo>
                      <a:pt x="1050" y="2"/>
                    </a:lnTo>
                    <a:lnTo>
                      <a:pt x="1052" y="0"/>
                    </a:lnTo>
                    <a:lnTo>
                      <a:pt x="1055" y="0"/>
                    </a:lnTo>
                    <a:lnTo>
                      <a:pt x="1057" y="0"/>
                    </a:lnTo>
                    <a:lnTo>
                      <a:pt x="1059" y="4"/>
                    </a:lnTo>
                    <a:lnTo>
                      <a:pt x="1059" y="6"/>
                    </a:lnTo>
                    <a:lnTo>
                      <a:pt x="1059" y="11"/>
                    </a:lnTo>
                    <a:lnTo>
                      <a:pt x="1059" y="17"/>
                    </a:lnTo>
                    <a:lnTo>
                      <a:pt x="1059" y="25"/>
                    </a:lnTo>
                    <a:lnTo>
                      <a:pt x="1057" y="34"/>
                    </a:lnTo>
                    <a:lnTo>
                      <a:pt x="1055" y="46"/>
                    </a:lnTo>
                    <a:lnTo>
                      <a:pt x="1052" y="59"/>
                    </a:lnTo>
                    <a:lnTo>
                      <a:pt x="1048" y="73"/>
                    </a:lnTo>
                    <a:lnTo>
                      <a:pt x="1042" y="88"/>
                    </a:lnTo>
                    <a:lnTo>
                      <a:pt x="1038" y="105"/>
                    </a:lnTo>
                    <a:lnTo>
                      <a:pt x="1030" y="125"/>
                    </a:lnTo>
                    <a:lnTo>
                      <a:pt x="1023" y="146"/>
                    </a:lnTo>
                    <a:lnTo>
                      <a:pt x="1023" y="148"/>
                    </a:lnTo>
                    <a:lnTo>
                      <a:pt x="1023" y="150"/>
                    </a:lnTo>
                    <a:lnTo>
                      <a:pt x="1021" y="152"/>
                    </a:lnTo>
                    <a:lnTo>
                      <a:pt x="1021" y="155"/>
                    </a:lnTo>
                    <a:lnTo>
                      <a:pt x="1019" y="157"/>
                    </a:lnTo>
                    <a:lnTo>
                      <a:pt x="1019" y="161"/>
                    </a:lnTo>
                    <a:lnTo>
                      <a:pt x="1017" y="163"/>
                    </a:lnTo>
                    <a:lnTo>
                      <a:pt x="1015" y="167"/>
                    </a:lnTo>
                    <a:lnTo>
                      <a:pt x="1015" y="171"/>
                    </a:lnTo>
                    <a:lnTo>
                      <a:pt x="1013" y="175"/>
                    </a:lnTo>
                    <a:lnTo>
                      <a:pt x="1011" y="180"/>
                    </a:lnTo>
                    <a:lnTo>
                      <a:pt x="1009" y="184"/>
                    </a:lnTo>
                    <a:lnTo>
                      <a:pt x="1007" y="188"/>
                    </a:lnTo>
                    <a:lnTo>
                      <a:pt x="1005" y="194"/>
                    </a:lnTo>
                    <a:lnTo>
                      <a:pt x="1005" y="198"/>
                    </a:lnTo>
                    <a:lnTo>
                      <a:pt x="1004" y="201"/>
                    </a:lnTo>
                    <a:lnTo>
                      <a:pt x="1002" y="207"/>
                    </a:lnTo>
                    <a:lnTo>
                      <a:pt x="1000" y="211"/>
                    </a:lnTo>
                    <a:lnTo>
                      <a:pt x="998" y="217"/>
                    </a:lnTo>
                    <a:lnTo>
                      <a:pt x="996" y="221"/>
                    </a:lnTo>
                    <a:lnTo>
                      <a:pt x="994" y="225"/>
                    </a:lnTo>
                    <a:lnTo>
                      <a:pt x="992" y="230"/>
                    </a:lnTo>
                    <a:lnTo>
                      <a:pt x="992" y="234"/>
                    </a:lnTo>
                    <a:lnTo>
                      <a:pt x="990" y="238"/>
                    </a:lnTo>
                    <a:lnTo>
                      <a:pt x="988" y="242"/>
                    </a:lnTo>
                    <a:lnTo>
                      <a:pt x="986" y="246"/>
                    </a:lnTo>
                    <a:lnTo>
                      <a:pt x="986" y="248"/>
                    </a:lnTo>
                    <a:lnTo>
                      <a:pt x="984" y="251"/>
                    </a:lnTo>
                    <a:lnTo>
                      <a:pt x="984" y="253"/>
                    </a:lnTo>
                    <a:lnTo>
                      <a:pt x="982" y="255"/>
                    </a:lnTo>
                    <a:close/>
                  </a:path>
                </a:pathLst>
              </a:custGeom>
              <a:solidFill>
                <a:srgbClr val="2B7F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78" name="Freeform 954"/>
              <p:cNvSpPr>
                <a:spLocks noChangeAspect="1"/>
              </p:cNvSpPr>
              <p:nvPr/>
            </p:nvSpPr>
            <p:spPr bwMode="auto">
              <a:xfrm>
                <a:off x="1301" y="3609"/>
                <a:ext cx="891" cy="356"/>
              </a:xfrm>
              <a:custGeom>
                <a:avLst/>
                <a:gdLst>
                  <a:gd name="T0" fmla="*/ 39 w 1174"/>
                  <a:gd name="T1" fmla="*/ 2 h 509"/>
                  <a:gd name="T2" fmla="*/ 41 w 1174"/>
                  <a:gd name="T3" fmla="*/ 1 h 509"/>
                  <a:gd name="T4" fmla="*/ 42 w 1174"/>
                  <a:gd name="T5" fmla="*/ 1 h 509"/>
                  <a:gd name="T6" fmla="*/ 43 w 1174"/>
                  <a:gd name="T7" fmla="*/ 1 h 509"/>
                  <a:gd name="T8" fmla="*/ 43 w 1174"/>
                  <a:gd name="T9" fmla="*/ 1 h 509"/>
                  <a:gd name="T10" fmla="*/ 41 w 1174"/>
                  <a:gd name="T11" fmla="*/ 2 h 509"/>
                  <a:gd name="T12" fmla="*/ 39 w 1174"/>
                  <a:gd name="T13" fmla="*/ 3 h 509"/>
                  <a:gd name="T14" fmla="*/ 41 w 1174"/>
                  <a:gd name="T15" fmla="*/ 5 h 509"/>
                  <a:gd name="T16" fmla="*/ 41 w 1174"/>
                  <a:gd name="T17" fmla="*/ 7 h 509"/>
                  <a:gd name="T18" fmla="*/ 36 w 1174"/>
                  <a:gd name="T19" fmla="*/ 6 h 509"/>
                  <a:gd name="T20" fmla="*/ 35 w 1174"/>
                  <a:gd name="T21" fmla="*/ 7 h 509"/>
                  <a:gd name="T22" fmla="*/ 33 w 1174"/>
                  <a:gd name="T23" fmla="*/ 7 h 509"/>
                  <a:gd name="T24" fmla="*/ 31 w 1174"/>
                  <a:gd name="T25" fmla="*/ 6 h 509"/>
                  <a:gd name="T26" fmla="*/ 30 w 1174"/>
                  <a:gd name="T27" fmla="*/ 6 h 509"/>
                  <a:gd name="T28" fmla="*/ 28 w 1174"/>
                  <a:gd name="T29" fmla="*/ 7 h 509"/>
                  <a:gd name="T30" fmla="*/ 25 w 1174"/>
                  <a:gd name="T31" fmla="*/ 6 h 509"/>
                  <a:gd name="T32" fmla="*/ 24 w 1174"/>
                  <a:gd name="T33" fmla="*/ 6 h 509"/>
                  <a:gd name="T34" fmla="*/ 20 w 1174"/>
                  <a:gd name="T35" fmla="*/ 6 h 509"/>
                  <a:gd name="T36" fmla="*/ 19 w 1174"/>
                  <a:gd name="T37" fmla="*/ 6 h 509"/>
                  <a:gd name="T38" fmla="*/ 16 w 1174"/>
                  <a:gd name="T39" fmla="*/ 6 h 509"/>
                  <a:gd name="T40" fmla="*/ 13 w 1174"/>
                  <a:gd name="T41" fmla="*/ 7 h 509"/>
                  <a:gd name="T42" fmla="*/ 8 w 1174"/>
                  <a:gd name="T43" fmla="*/ 6 h 509"/>
                  <a:gd name="T44" fmla="*/ 7 w 1174"/>
                  <a:gd name="T45" fmla="*/ 6 h 509"/>
                  <a:gd name="T46" fmla="*/ 5 w 1174"/>
                  <a:gd name="T47" fmla="*/ 7 h 509"/>
                  <a:gd name="T48" fmla="*/ 2 w 1174"/>
                  <a:gd name="T49" fmla="*/ 6 h 509"/>
                  <a:gd name="T50" fmla="*/ 2 w 1174"/>
                  <a:gd name="T51" fmla="*/ 7 h 509"/>
                  <a:gd name="T52" fmla="*/ 2 w 1174"/>
                  <a:gd name="T53" fmla="*/ 4 h 509"/>
                  <a:gd name="T54" fmla="*/ 2 w 1174"/>
                  <a:gd name="T55" fmla="*/ 3 h 509"/>
                  <a:gd name="T56" fmla="*/ 2 w 1174"/>
                  <a:gd name="T57" fmla="*/ 2 h 509"/>
                  <a:gd name="T58" fmla="*/ 3 w 1174"/>
                  <a:gd name="T59" fmla="*/ 3 h 509"/>
                  <a:gd name="T60" fmla="*/ 4 w 1174"/>
                  <a:gd name="T61" fmla="*/ 3 h 509"/>
                  <a:gd name="T62" fmla="*/ 6 w 1174"/>
                  <a:gd name="T63" fmla="*/ 1 h 509"/>
                  <a:gd name="T64" fmla="*/ 6 w 1174"/>
                  <a:gd name="T65" fmla="*/ 2 h 509"/>
                  <a:gd name="T66" fmla="*/ 6 w 1174"/>
                  <a:gd name="T67" fmla="*/ 3 h 509"/>
                  <a:gd name="T68" fmla="*/ 8 w 1174"/>
                  <a:gd name="T69" fmla="*/ 2 h 509"/>
                  <a:gd name="T70" fmla="*/ 10 w 1174"/>
                  <a:gd name="T71" fmla="*/ 2 h 509"/>
                  <a:gd name="T72" fmla="*/ 8 w 1174"/>
                  <a:gd name="T73" fmla="*/ 3 h 509"/>
                  <a:gd name="T74" fmla="*/ 11 w 1174"/>
                  <a:gd name="T75" fmla="*/ 4 h 509"/>
                  <a:gd name="T76" fmla="*/ 12 w 1174"/>
                  <a:gd name="T77" fmla="*/ 3 h 509"/>
                  <a:gd name="T78" fmla="*/ 14 w 1174"/>
                  <a:gd name="T79" fmla="*/ 3 h 509"/>
                  <a:gd name="T80" fmla="*/ 14 w 1174"/>
                  <a:gd name="T81" fmla="*/ 3 h 509"/>
                  <a:gd name="T82" fmla="*/ 15 w 1174"/>
                  <a:gd name="T83" fmla="*/ 3 h 509"/>
                  <a:gd name="T84" fmla="*/ 15 w 1174"/>
                  <a:gd name="T85" fmla="*/ 4 h 509"/>
                  <a:gd name="T86" fmla="*/ 16 w 1174"/>
                  <a:gd name="T87" fmla="*/ 5 h 509"/>
                  <a:gd name="T88" fmla="*/ 18 w 1174"/>
                  <a:gd name="T89" fmla="*/ 4 h 509"/>
                  <a:gd name="T90" fmla="*/ 19 w 1174"/>
                  <a:gd name="T91" fmla="*/ 4 h 509"/>
                  <a:gd name="T92" fmla="*/ 20 w 1174"/>
                  <a:gd name="T93" fmla="*/ 3 h 509"/>
                  <a:gd name="T94" fmla="*/ 20 w 1174"/>
                  <a:gd name="T95" fmla="*/ 4 h 509"/>
                  <a:gd name="T96" fmla="*/ 24 w 1174"/>
                  <a:gd name="T97" fmla="*/ 6 h 509"/>
                  <a:gd name="T98" fmla="*/ 25 w 1174"/>
                  <a:gd name="T99" fmla="*/ 5 h 509"/>
                  <a:gd name="T100" fmla="*/ 25 w 1174"/>
                  <a:gd name="T101" fmla="*/ 4 h 509"/>
                  <a:gd name="T102" fmla="*/ 25 w 1174"/>
                  <a:gd name="T103" fmla="*/ 4 h 509"/>
                  <a:gd name="T104" fmla="*/ 27 w 1174"/>
                  <a:gd name="T105" fmla="*/ 6 h 509"/>
                  <a:gd name="T106" fmla="*/ 29 w 1174"/>
                  <a:gd name="T107" fmla="*/ 6 h 509"/>
                  <a:gd name="T108" fmla="*/ 28 w 1174"/>
                  <a:gd name="T109" fmla="*/ 4 h 509"/>
                  <a:gd name="T110" fmla="*/ 27 w 1174"/>
                  <a:gd name="T111" fmla="*/ 3 h 509"/>
                  <a:gd name="T112" fmla="*/ 28 w 1174"/>
                  <a:gd name="T113" fmla="*/ 3 h 509"/>
                  <a:gd name="T114" fmla="*/ 29 w 1174"/>
                  <a:gd name="T115" fmla="*/ 2 h 509"/>
                  <a:gd name="T116" fmla="*/ 33 w 1174"/>
                  <a:gd name="T117" fmla="*/ 3 h 509"/>
                  <a:gd name="T118" fmla="*/ 33 w 1174"/>
                  <a:gd name="T119" fmla="*/ 3 h 509"/>
                  <a:gd name="T120" fmla="*/ 35 w 1174"/>
                  <a:gd name="T121" fmla="*/ 2 h 509"/>
                  <a:gd name="T122" fmla="*/ 38 w 1174"/>
                  <a:gd name="T123" fmla="*/ 1 h 509"/>
                  <a:gd name="T124" fmla="*/ 36 w 1174"/>
                  <a:gd name="T125" fmla="*/ 2 h 50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174"/>
                  <a:gd name="T190" fmla="*/ 0 h 509"/>
                  <a:gd name="T191" fmla="*/ 1174 w 1174"/>
                  <a:gd name="T192" fmla="*/ 509 h 50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174" h="509">
                    <a:moveTo>
                      <a:pt x="979" y="240"/>
                    </a:moveTo>
                    <a:lnTo>
                      <a:pt x="979" y="242"/>
                    </a:lnTo>
                    <a:lnTo>
                      <a:pt x="979" y="244"/>
                    </a:lnTo>
                    <a:lnTo>
                      <a:pt x="981" y="244"/>
                    </a:lnTo>
                    <a:lnTo>
                      <a:pt x="982" y="244"/>
                    </a:lnTo>
                    <a:lnTo>
                      <a:pt x="984" y="242"/>
                    </a:lnTo>
                    <a:lnTo>
                      <a:pt x="986" y="240"/>
                    </a:lnTo>
                    <a:lnTo>
                      <a:pt x="990" y="238"/>
                    </a:lnTo>
                    <a:lnTo>
                      <a:pt x="992" y="236"/>
                    </a:lnTo>
                    <a:lnTo>
                      <a:pt x="996" y="232"/>
                    </a:lnTo>
                    <a:lnTo>
                      <a:pt x="1000" y="230"/>
                    </a:lnTo>
                    <a:lnTo>
                      <a:pt x="1005" y="226"/>
                    </a:lnTo>
                    <a:lnTo>
                      <a:pt x="1009" y="223"/>
                    </a:lnTo>
                    <a:lnTo>
                      <a:pt x="1013" y="219"/>
                    </a:lnTo>
                    <a:lnTo>
                      <a:pt x="1019" y="215"/>
                    </a:lnTo>
                    <a:lnTo>
                      <a:pt x="1025" y="209"/>
                    </a:lnTo>
                    <a:lnTo>
                      <a:pt x="1028" y="205"/>
                    </a:lnTo>
                    <a:lnTo>
                      <a:pt x="1034" y="200"/>
                    </a:lnTo>
                    <a:lnTo>
                      <a:pt x="1040" y="196"/>
                    </a:lnTo>
                    <a:lnTo>
                      <a:pt x="1044" y="190"/>
                    </a:lnTo>
                    <a:lnTo>
                      <a:pt x="1050" y="186"/>
                    </a:lnTo>
                    <a:lnTo>
                      <a:pt x="1055" y="180"/>
                    </a:lnTo>
                    <a:lnTo>
                      <a:pt x="1059" y="177"/>
                    </a:lnTo>
                    <a:lnTo>
                      <a:pt x="1065" y="171"/>
                    </a:lnTo>
                    <a:lnTo>
                      <a:pt x="1069" y="167"/>
                    </a:lnTo>
                    <a:lnTo>
                      <a:pt x="1073" y="161"/>
                    </a:lnTo>
                    <a:lnTo>
                      <a:pt x="1076" y="157"/>
                    </a:lnTo>
                    <a:lnTo>
                      <a:pt x="1080" y="154"/>
                    </a:lnTo>
                    <a:lnTo>
                      <a:pt x="1084" y="148"/>
                    </a:lnTo>
                    <a:lnTo>
                      <a:pt x="1088" y="144"/>
                    </a:lnTo>
                    <a:lnTo>
                      <a:pt x="1090" y="142"/>
                    </a:lnTo>
                    <a:lnTo>
                      <a:pt x="1094" y="138"/>
                    </a:lnTo>
                    <a:lnTo>
                      <a:pt x="1094" y="136"/>
                    </a:lnTo>
                    <a:lnTo>
                      <a:pt x="1096" y="134"/>
                    </a:lnTo>
                    <a:lnTo>
                      <a:pt x="1098" y="130"/>
                    </a:lnTo>
                    <a:lnTo>
                      <a:pt x="1099" y="129"/>
                    </a:lnTo>
                    <a:lnTo>
                      <a:pt x="1099" y="127"/>
                    </a:lnTo>
                    <a:lnTo>
                      <a:pt x="1101" y="125"/>
                    </a:lnTo>
                    <a:lnTo>
                      <a:pt x="1103" y="123"/>
                    </a:lnTo>
                    <a:lnTo>
                      <a:pt x="1105" y="119"/>
                    </a:lnTo>
                    <a:lnTo>
                      <a:pt x="1107" y="117"/>
                    </a:lnTo>
                    <a:lnTo>
                      <a:pt x="1107" y="115"/>
                    </a:lnTo>
                    <a:lnTo>
                      <a:pt x="1109" y="111"/>
                    </a:lnTo>
                    <a:lnTo>
                      <a:pt x="1111" y="109"/>
                    </a:lnTo>
                    <a:lnTo>
                      <a:pt x="1113" y="107"/>
                    </a:lnTo>
                    <a:lnTo>
                      <a:pt x="1115" y="104"/>
                    </a:lnTo>
                    <a:lnTo>
                      <a:pt x="1115" y="102"/>
                    </a:lnTo>
                    <a:lnTo>
                      <a:pt x="1117" y="98"/>
                    </a:lnTo>
                    <a:lnTo>
                      <a:pt x="1119" y="96"/>
                    </a:lnTo>
                    <a:lnTo>
                      <a:pt x="1121" y="94"/>
                    </a:lnTo>
                    <a:lnTo>
                      <a:pt x="1123" y="90"/>
                    </a:lnTo>
                    <a:lnTo>
                      <a:pt x="1123" y="88"/>
                    </a:lnTo>
                    <a:lnTo>
                      <a:pt x="1124" y="84"/>
                    </a:lnTo>
                    <a:lnTo>
                      <a:pt x="1126" y="82"/>
                    </a:lnTo>
                    <a:lnTo>
                      <a:pt x="1126" y="79"/>
                    </a:lnTo>
                    <a:lnTo>
                      <a:pt x="1128" y="75"/>
                    </a:lnTo>
                    <a:lnTo>
                      <a:pt x="1130" y="73"/>
                    </a:lnTo>
                    <a:lnTo>
                      <a:pt x="1130" y="69"/>
                    </a:lnTo>
                    <a:lnTo>
                      <a:pt x="1132" y="67"/>
                    </a:lnTo>
                    <a:lnTo>
                      <a:pt x="1132" y="63"/>
                    </a:lnTo>
                    <a:lnTo>
                      <a:pt x="1134" y="59"/>
                    </a:lnTo>
                    <a:lnTo>
                      <a:pt x="1134" y="57"/>
                    </a:lnTo>
                    <a:lnTo>
                      <a:pt x="1136" y="54"/>
                    </a:lnTo>
                    <a:lnTo>
                      <a:pt x="1136" y="50"/>
                    </a:lnTo>
                    <a:lnTo>
                      <a:pt x="1138" y="46"/>
                    </a:lnTo>
                    <a:lnTo>
                      <a:pt x="1138" y="44"/>
                    </a:lnTo>
                    <a:lnTo>
                      <a:pt x="1140" y="40"/>
                    </a:lnTo>
                    <a:lnTo>
                      <a:pt x="1140" y="36"/>
                    </a:lnTo>
                    <a:lnTo>
                      <a:pt x="1142" y="34"/>
                    </a:lnTo>
                    <a:lnTo>
                      <a:pt x="1142" y="31"/>
                    </a:lnTo>
                    <a:lnTo>
                      <a:pt x="1144" y="29"/>
                    </a:lnTo>
                    <a:lnTo>
                      <a:pt x="1144" y="27"/>
                    </a:lnTo>
                    <a:lnTo>
                      <a:pt x="1146" y="25"/>
                    </a:lnTo>
                    <a:lnTo>
                      <a:pt x="1147" y="23"/>
                    </a:lnTo>
                    <a:lnTo>
                      <a:pt x="1147" y="21"/>
                    </a:lnTo>
                    <a:lnTo>
                      <a:pt x="1149" y="19"/>
                    </a:lnTo>
                    <a:lnTo>
                      <a:pt x="1149" y="17"/>
                    </a:lnTo>
                    <a:lnTo>
                      <a:pt x="1151" y="17"/>
                    </a:lnTo>
                    <a:lnTo>
                      <a:pt x="1151" y="15"/>
                    </a:lnTo>
                    <a:lnTo>
                      <a:pt x="1153" y="15"/>
                    </a:lnTo>
                    <a:lnTo>
                      <a:pt x="1155" y="15"/>
                    </a:lnTo>
                    <a:lnTo>
                      <a:pt x="1157" y="15"/>
                    </a:lnTo>
                    <a:lnTo>
                      <a:pt x="1159" y="17"/>
                    </a:lnTo>
                    <a:lnTo>
                      <a:pt x="1159" y="19"/>
                    </a:lnTo>
                    <a:lnTo>
                      <a:pt x="1159" y="21"/>
                    </a:lnTo>
                    <a:lnTo>
                      <a:pt x="1159" y="25"/>
                    </a:lnTo>
                    <a:lnTo>
                      <a:pt x="1159" y="27"/>
                    </a:lnTo>
                    <a:lnTo>
                      <a:pt x="1159" y="29"/>
                    </a:lnTo>
                    <a:lnTo>
                      <a:pt x="1159" y="33"/>
                    </a:lnTo>
                    <a:lnTo>
                      <a:pt x="1159" y="34"/>
                    </a:lnTo>
                    <a:lnTo>
                      <a:pt x="1159" y="38"/>
                    </a:lnTo>
                    <a:lnTo>
                      <a:pt x="1157" y="44"/>
                    </a:lnTo>
                    <a:lnTo>
                      <a:pt x="1157" y="48"/>
                    </a:lnTo>
                    <a:lnTo>
                      <a:pt x="1157" y="52"/>
                    </a:lnTo>
                    <a:lnTo>
                      <a:pt x="1157" y="56"/>
                    </a:lnTo>
                    <a:lnTo>
                      <a:pt x="1157" y="57"/>
                    </a:lnTo>
                    <a:lnTo>
                      <a:pt x="1157" y="61"/>
                    </a:lnTo>
                    <a:lnTo>
                      <a:pt x="1157" y="63"/>
                    </a:lnTo>
                    <a:lnTo>
                      <a:pt x="1159" y="65"/>
                    </a:lnTo>
                    <a:lnTo>
                      <a:pt x="1159" y="67"/>
                    </a:lnTo>
                    <a:lnTo>
                      <a:pt x="1161" y="69"/>
                    </a:lnTo>
                    <a:lnTo>
                      <a:pt x="1163" y="71"/>
                    </a:lnTo>
                    <a:lnTo>
                      <a:pt x="1165" y="73"/>
                    </a:lnTo>
                    <a:lnTo>
                      <a:pt x="1167" y="75"/>
                    </a:lnTo>
                    <a:lnTo>
                      <a:pt x="1169" y="77"/>
                    </a:lnTo>
                    <a:lnTo>
                      <a:pt x="1170" y="79"/>
                    </a:lnTo>
                    <a:lnTo>
                      <a:pt x="1172" y="81"/>
                    </a:lnTo>
                    <a:lnTo>
                      <a:pt x="1172" y="82"/>
                    </a:lnTo>
                    <a:lnTo>
                      <a:pt x="1172" y="84"/>
                    </a:lnTo>
                    <a:lnTo>
                      <a:pt x="1174" y="86"/>
                    </a:lnTo>
                    <a:lnTo>
                      <a:pt x="1174" y="88"/>
                    </a:lnTo>
                    <a:lnTo>
                      <a:pt x="1174" y="90"/>
                    </a:lnTo>
                    <a:lnTo>
                      <a:pt x="1172" y="94"/>
                    </a:lnTo>
                    <a:lnTo>
                      <a:pt x="1172" y="98"/>
                    </a:lnTo>
                    <a:lnTo>
                      <a:pt x="1172" y="102"/>
                    </a:lnTo>
                    <a:lnTo>
                      <a:pt x="1170" y="105"/>
                    </a:lnTo>
                    <a:lnTo>
                      <a:pt x="1169" y="111"/>
                    </a:lnTo>
                    <a:lnTo>
                      <a:pt x="1167" y="117"/>
                    </a:lnTo>
                    <a:lnTo>
                      <a:pt x="1165" y="123"/>
                    </a:lnTo>
                    <a:lnTo>
                      <a:pt x="1161" y="129"/>
                    </a:lnTo>
                    <a:lnTo>
                      <a:pt x="1161" y="130"/>
                    </a:lnTo>
                    <a:lnTo>
                      <a:pt x="1159" y="132"/>
                    </a:lnTo>
                    <a:lnTo>
                      <a:pt x="1159" y="134"/>
                    </a:lnTo>
                    <a:lnTo>
                      <a:pt x="1157" y="134"/>
                    </a:lnTo>
                    <a:lnTo>
                      <a:pt x="1157" y="136"/>
                    </a:lnTo>
                    <a:lnTo>
                      <a:pt x="1157" y="138"/>
                    </a:lnTo>
                    <a:lnTo>
                      <a:pt x="1155" y="140"/>
                    </a:lnTo>
                    <a:lnTo>
                      <a:pt x="1153" y="140"/>
                    </a:lnTo>
                    <a:lnTo>
                      <a:pt x="1153" y="142"/>
                    </a:lnTo>
                    <a:lnTo>
                      <a:pt x="1151" y="144"/>
                    </a:lnTo>
                    <a:lnTo>
                      <a:pt x="1151" y="146"/>
                    </a:lnTo>
                    <a:lnTo>
                      <a:pt x="1149" y="148"/>
                    </a:lnTo>
                    <a:lnTo>
                      <a:pt x="1147" y="150"/>
                    </a:lnTo>
                    <a:lnTo>
                      <a:pt x="1146" y="152"/>
                    </a:lnTo>
                    <a:lnTo>
                      <a:pt x="1144" y="154"/>
                    </a:lnTo>
                    <a:lnTo>
                      <a:pt x="1144" y="155"/>
                    </a:lnTo>
                    <a:lnTo>
                      <a:pt x="1142" y="157"/>
                    </a:lnTo>
                    <a:lnTo>
                      <a:pt x="1140" y="161"/>
                    </a:lnTo>
                    <a:lnTo>
                      <a:pt x="1138" y="163"/>
                    </a:lnTo>
                    <a:lnTo>
                      <a:pt x="1136" y="165"/>
                    </a:lnTo>
                    <a:lnTo>
                      <a:pt x="1134" y="167"/>
                    </a:lnTo>
                    <a:lnTo>
                      <a:pt x="1132" y="169"/>
                    </a:lnTo>
                    <a:lnTo>
                      <a:pt x="1130" y="171"/>
                    </a:lnTo>
                    <a:lnTo>
                      <a:pt x="1128" y="173"/>
                    </a:lnTo>
                    <a:lnTo>
                      <a:pt x="1124" y="175"/>
                    </a:lnTo>
                    <a:lnTo>
                      <a:pt x="1123" y="177"/>
                    </a:lnTo>
                    <a:lnTo>
                      <a:pt x="1121" y="177"/>
                    </a:lnTo>
                    <a:lnTo>
                      <a:pt x="1119" y="178"/>
                    </a:lnTo>
                    <a:lnTo>
                      <a:pt x="1117" y="180"/>
                    </a:lnTo>
                    <a:lnTo>
                      <a:pt x="1113" y="182"/>
                    </a:lnTo>
                    <a:lnTo>
                      <a:pt x="1111" y="184"/>
                    </a:lnTo>
                    <a:lnTo>
                      <a:pt x="1109" y="186"/>
                    </a:lnTo>
                    <a:lnTo>
                      <a:pt x="1107" y="188"/>
                    </a:lnTo>
                    <a:lnTo>
                      <a:pt x="1105" y="190"/>
                    </a:lnTo>
                    <a:lnTo>
                      <a:pt x="1103" y="192"/>
                    </a:lnTo>
                    <a:lnTo>
                      <a:pt x="1099" y="196"/>
                    </a:lnTo>
                    <a:lnTo>
                      <a:pt x="1098" y="198"/>
                    </a:lnTo>
                    <a:lnTo>
                      <a:pt x="1096" y="200"/>
                    </a:lnTo>
                    <a:lnTo>
                      <a:pt x="1094" y="202"/>
                    </a:lnTo>
                    <a:lnTo>
                      <a:pt x="1092" y="205"/>
                    </a:lnTo>
                    <a:lnTo>
                      <a:pt x="1090" y="207"/>
                    </a:lnTo>
                    <a:lnTo>
                      <a:pt x="1088" y="211"/>
                    </a:lnTo>
                    <a:lnTo>
                      <a:pt x="1086" y="213"/>
                    </a:lnTo>
                    <a:lnTo>
                      <a:pt x="1084" y="215"/>
                    </a:lnTo>
                    <a:lnTo>
                      <a:pt x="1084" y="219"/>
                    </a:lnTo>
                    <a:lnTo>
                      <a:pt x="1082" y="221"/>
                    </a:lnTo>
                    <a:lnTo>
                      <a:pt x="1080" y="225"/>
                    </a:lnTo>
                    <a:lnTo>
                      <a:pt x="1078" y="226"/>
                    </a:lnTo>
                    <a:lnTo>
                      <a:pt x="1078" y="228"/>
                    </a:lnTo>
                    <a:lnTo>
                      <a:pt x="1076" y="232"/>
                    </a:lnTo>
                    <a:lnTo>
                      <a:pt x="1076" y="234"/>
                    </a:lnTo>
                    <a:lnTo>
                      <a:pt x="1075" y="236"/>
                    </a:lnTo>
                    <a:lnTo>
                      <a:pt x="1075" y="238"/>
                    </a:lnTo>
                    <a:lnTo>
                      <a:pt x="1073" y="242"/>
                    </a:lnTo>
                    <a:lnTo>
                      <a:pt x="1073" y="244"/>
                    </a:lnTo>
                    <a:lnTo>
                      <a:pt x="1073" y="246"/>
                    </a:lnTo>
                    <a:lnTo>
                      <a:pt x="1073" y="248"/>
                    </a:lnTo>
                    <a:lnTo>
                      <a:pt x="1071" y="250"/>
                    </a:lnTo>
                    <a:lnTo>
                      <a:pt x="1071" y="251"/>
                    </a:lnTo>
                    <a:lnTo>
                      <a:pt x="1071" y="253"/>
                    </a:lnTo>
                    <a:lnTo>
                      <a:pt x="1073" y="255"/>
                    </a:lnTo>
                    <a:lnTo>
                      <a:pt x="1073" y="259"/>
                    </a:lnTo>
                    <a:lnTo>
                      <a:pt x="1073" y="263"/>
                    </a:lnTo>
                    <a:lnTo>
                      <a:pt x="1075" y="269"/>
                    </a:lnTo>
                    <a:lnTo>
                      <a:pt x="1075" y="274"/>
                    </a:lnTo>
                    <a:lnTo>
                      <a:pt x="1076" y="278"/>
                    </a:lnTo>
                    <a:lnTo>
                      <a:pt x="1076" y="286"/>
                    </a:lnTo>
                    <a:lnTo>
                      <a:pt x="1078" y="292"/>
                    </a:lnTo>
                    <a:lnTo>
                      <a:pt x="1080" y="298"/>
                    </a:lnTo>
                    <a:lnTo>
                      <a:pt x="1082" y="305"/>
                    </a:lnTo>
                    <a:lnTo>
                      <a:pt x="1084" y="313"/>
                    </a:lnTo>
                    <a:lnTo>
                      <a:pt x="1086" y="321"/>
                    </a:lnTo>
                    <a:lnTo>
                      <a:pt x="1088" y="328"/>
                    </a:lnTo>
                    <a:lnTo>
                      <a:pt x="1090" y="336"/>
                    </a:lnTo>
                    <a:lnTo>
                      <a:pt x="1094" y="346"/>
                    </a:lnTo>
                    <a:lnTo>
                      <a:pt x="1096" y="355"/>
                    </a:lnTo>
                    <a:lnTo>
                      <a:pt x="1098" y="363"/>
                    </a:lnTo>
                    <a:lnTo>
                      <a:pt x="1101" y="372"/>
                    </a:lnTo>
                    <a:lnTo>
                      <a:pt x="1103" y="382"/>
                    </a:lnTo>
                    <a:lnTo>
                      <a:pt x="1107" y="392"/>
                    </a:lnTo>
                    <a:lnTo>
                      <a:pt x="1111" y="401"/>
                    </a:lnTo>
                    <a:lnTo>
                      <a:pt x="1113" y="411"/>
                    </a:lnTo>
                    <a:lnTo>
                      <a:pt x="1117" y="420"/>
                    </a:lnTo>
                    <a:lnTo>
                      <a:pt x="1121" y="430"/>
                    </a:lnTo>
                    <a:lnTo>
                      <a:pt x="1124" y="440"/>
                    </a:lnTo>
                    <a:lnTo>
                      <a:pt x="1128" y="449"/>
                    </a:lnTo>
                    <a:lnTo>
                      <a:pt x="1132" y="459"/>
                    </a:lnTo>
                    <a:lnTo>
                      <a:pt x="1136" y="470"/>
                    </a:lnTo>
                    <a:lnTo>
                      <a:pt x="1140" y="480"/>
                    </a:lnTo>
                    <a:lnTo>
                      <a:pt x="1146" y="490"/>
                    </a:lnTo>
                    <a:lnTo>
                      <a:pt x="1149" y="499"/>
                    </a:lnTo>
                    <a:lnTo>
                      <a:pt x="1153" y="509"/>
                    </a:lnTo>
                    <a:lnTo>
                      <a:pt x="1151" y="509"/>
                    </a:lnTo>
                    <a:lnTo>
                      <a:pt x="1149" y="509"/>
                    </a:lnTo>
                    <a:lnTo>
                      <a:pt x="1147" y="507"/>
                    </a:lnTo>
                    <a:lnTo>
                      <a:pt x="1146" y="507"/>
                    </a:lnTo>
                    <a:lnTo>
                      <a:pt x="1142" y="507"/>
                    </a:lnTo>
                    <a:lnTo>
                      <a:pt x="1138" y="507"/>
                    </a:lnTo>
                    <a:lnTo>
                      <a:pt x="1134" y="507"/>
                    </a:lnTo>
                    <a:lnTo>
                      <a:pt x="1130" y="507"/>
                    </a:lnTo>
                    <a:lnTo>
                      <a:pt x="1126" y="505"/>
                    </a:lnTo>
                    <a:lnTo>
                      <a:pt x="1121" y="505"/>
                    </a:lnTo>
                    <a:lnTo>
                      <a:pt x="1117" y="505"/>
                    </a:lnTo>
                    <a:lnTo>
                      <a:pt x="1111" y="505"/>
                    </a:lnTo>
                    <a:lnTo>
                      <a:pt x="1105" y="503"/>
                    </a:lnTo>
                    <a:lnTo>
                      <a:pt x="1101" y="503"/>
                    </a:lnTo>
                    <a:lnTo>
                      <a:pt x="1096" y="503"/>
                    </a:lnTo>
                    <a:lnTo>
                      <a:pt x="1090" y="501"/>
                    </a:lnTo>
                    <a:lnTo>
                      <a:pt x="1084" y="501"/>
                    </a:lnTo>
                    <a:lnTo>
                      <a:pt x="1078" y="501"/>
                    </a:lnTo>
                    <a:lnTo>
                      <a:pt x="1073" y="499"/>
                    </a:lnTo>
                    <a:lnTo>
                      <a:pt x="1067" y="499"/>
                    </a:lnTo>
                    <a:lnTo>
                      <a:pt x="1063" y="497"/>
                    </a:lnTo>
                    <a:lnTo>
                      <a:pt x="1057" y="497"/>
                    </a:lnTo>
                    <a:lnTo>
                      <a:pt x="1052" y="495"/>
                    </a:lnTo>
                    <a:lnTo>
                      <a:pt x="1048" y="495"/>
                    </a:lnTo>
                    <a:lnTo>
                      <a:pt x="1042" y="493"/>
                    </a:lnTo>
                    <a:lnTo>
                      <a:pt x="1038" y="493"/>
                    </a:lnTo>
                    <a:lnTo>
                      <a:pt x="1034" y="491"/>
                    </a:lnTo>
                    <a:lnTo>
                      <a:pt x="1030" y="491"/>
                    </a:lnTo>
                    <a:lnTo>
                      <a:pt x="1027" y="490"/>
                    </a:lnTo>
                    <a:lnTo>
                      <a:pt x="1023" y="490"/>
                    </a:lnTo>
                    <a:lnTo>
                      <a:pt x="1019" y="488"/>
                    </a:lnTo>
                    <a:lnTo>
                      <a:pt x="1017" y="486"/>
                    </a:lnTo>
                    <a:lnTo>
                      <a:pt x="1013" y="486"/>
                    </a:lnTo>
                    <a:lnTo>
                      <a:pt x="1011" y="484"/>
                    </a:lnTo>
                    <a:lnTo>
                      <a:pt x="1007" y="484"/>
                    </a:lnTo>
                    <a:lnTo>
                      <a:pt x="1005" y="482"/>
                    </a:lnTo>
                    <a:lnTo>
                      <a:pt x="1004" y="482"/>
                    </a:lnTo>
                    <a:lnTo>
                      <a:pt x="1000" y="482"/>
                    </a:lnTo>
                    <a:lnTo>
                      <a:pt x="998" y="480"/>
                    </a:lnTo>
                    <a:lnTo>
                      <a:pt x="996" y="480"/>
                    </a:lnTo>
                    <a:lnTo>
                      <a:pt x="994" y="480"/>
                    </a:lnTo>
                    <a:lnTo>
                      <a:pt x="990" y="480"/>
                    </a:lnTo>
                    <a:lnTo>
                      <a:pt x="988" y="478"/>
                    </a:lnTo>
                    <a:lnTo>
                      <a:pt x="986" y="478"/>
                    </a:lnTo>
                    <a:lnTo>
                      <a:pt x="984" y="478"/>
                    </a:lnTo>
                    <a:lnTo>
                      <a:pt x="982" y="478"/>
                    </a:lnTo>
                    <a:lnTo>
                      <a:pt x="981" y="478"/>
                    </a:lnTo>
                    <a:lnTo>
                      <a:pt x="979" y="478"/>
                    </a:lnTo>
                    <a:lnTo>
                      <a:pt x="977" y="478"/>
                    </a:lnTo>
                    <a:lnTo>
                      <a:pt x="975" y="478"/>
                    </a:lnTo>
                    <a:lnTo>
                      <a:pt x="973" y="478"/>
                    </a:lnTo>
                    <a:lnTo>
                      <a:pt x="971" y="478"/>
                    </a:lnTo>
                    <a:lnTo>
                      <a:pt x="969" y="480"/>
                    </a:lnTo>
                    <a:lnTo>
                      <a:pt x="967" y="480"/>
                    </a:lnTo>
                    <a:lnTo>
                      <a:pt x="965" y="480"/>
                    </a:lnTo>
                    <a:lnTo>
                      <a:pt x="963" y="482"/>
                    </a:lnTo>
                    <a:lnTo>
                      <a:pt x="961" y="482"/>
                    </a:lnTo>
                    <a:lnTo>
                      <a:pt x="959" y="484"/>
                    </a:lnTo>
                    <a:lnTo>
                      <a:pt x="957" y="484"/>
                    </a:lnTo>
                    <a:lnTo>
                      <a:pt x="957" y="486"/>
                    </a:lnTo>
                    <a:lnTo>
                      <a:pt x="956" y="486"/>
                    </a:lnTo>
                    <a:lnTo>
                      <a:pt x="954" y="486"/>
                    </a:lnTo>
                    <a:lnTo>
                      <a:pt x="954" y="488"/>
                    </a:lnTo>
                    <a:lnTo>
                      <a:pt x="952" y="488"/>
                    </a:lnTo>
                    <a:lnTo>
                      <a:pt x="950" y="490"/>
                    </a:lnTo>
                    <a:lnTo>
                      <a:pt x="948" y="490"/>
                    </a:lnTo>
                    <a:lnTo>
                      <a:pt x="946" y="490"/>
                    </a:lnTo>
                    <a:lnTo>
                      <a:pt x="946" y="491"/>
                    </a:lnTo>
                    <a:lnTo>
                      <a:pt x="944" y="491"/>
                    </a:lnTo>
                    <a:lnTo>
                      <a:pt x="942" y="493"/>
                    </a:lnTo>
                    <a:lnTo>
                      <a:pt x="940" y="493"/>
                    </a:lnTo>
                    <a:lnTo>
                      <a:pt x="938" y="493"/>
                    </a:lnTo>
                    <a:lnTo>
                      <a:pt x="936" y="495"/>
                    </a:lnTo>
                    <a:lnTo>
                      <a:pt x="934" y="495"/>
                    </a:lnTo>
                    <a:lnTo>
                      <a:pt x="933" y="495"/>
                    </a:lnTo>
                    <a:lnTo>
                      <a:pt x="931" y="497"/>
                    </a:lnTo>
                    <a:lnTo>
                      <a:pt x="929" y="497"/>
                    </a:lnTo>
                    <a:lnTo>
                      <a:pt x="927" y="497"/>
                    </a:lnTo>
                    <a:lnTo>
                      <a:pt x="925" y="497"/>
                    </a:lnTo>
                    <a:lnTo>
                      <a:pt x="925" y="499"/>
                    </a:lnTo>
                    <a:lnTo>
                      <a:pt x="923" y="499"/>
                    </a:lnTo>
                    <a:lnTo>
                      <a:pt x="921" y="499"/>
                    </a:lnTo>
                    <a:lnTo>
                      <a:pt x="919" y="499"/>
                    </a:lnTo>
                    <a:lnTo>
                      <a:pt x="917" y="501"/>
                    </a:lnTo>
                    <a:lnTo>
                      <a:pt x="915" y="501"/>
                    </a:lnTo>
                    <a:lnTo>
                      <a:pt x="913" y="501"/>
                    </a:lnTo>
                    <a:lnTo>
                      <a:pt x="911" y="501"/>
                    </a:lnTo>
                    <a:lnTo>
                      <a:pt x="910" y="501"/>
                    </a:lnTo>
                    <a:lnTo>
                      <a:pt x="908" y="501"/>
                    </a:lnTo>
                    <a:lnTo>
                      <a:pt x="906" y="501"/>
                    </a:lnTo>
                    <a:lnTo>
                      <a:pt x="904" y="501"/>
                    </a:lnTo>
                    <a:lnTo>
                      <a:pt x="902" y="501"/>
                    </a:lnTo>
                    <a:lnTo>
                      <a:pt x="900" y="501"/>
                    </a:lnTo>
                    <a:lnTo>
                      <a:pt x="898" y="501"/>
                    </a:lnTo>
                    <a:lnTo>
                      <a:pt x="896" y="501"/>
                    </a:lnTo>
                    <a:lnTo>
                      <a:pt x="894" y="499"/>
                    </a:lnTo>
                    <a:lnTo>
                      <a:pt x="892" y="499"/>
                    </a:lnTo>
                    <a:lnTo>
                      <a:pt x="890" y="497"/>
                    </a:lnTo>
                    <a:lnTo>
                      <a:pt x="888" y="497"/>
                    </a:lnTo>
                    <a:lnTo>
                      <a:pt x="886" y="495"/>
                    </a:lnTo>
                    <a:lnTo>
                      <a:pt x="885" y="493"/>
                    </a:lnTo>
                    <a:lnTo>
                      <a:pt x="883" y="493"/>
                    </a:lnTo>
                    <a:lnTo>
                      <a:pt x="881" y="491"/>
                    </a:lnTo>
                    <a:lnTo>
                      <a:pt x="879" y="490"/>
                    </a:lnTo>
                    <a:lnTo>
                      <a:pt x="877" y="488"/>
                    </a:lnTo>
                    <a:lnTo>
                      <a:pt x="875" y="486"/>
                    </a:lnTo>
                    <a:lnTo>
                      <a:pt x="873" y="486"/>
                    </a:lnTo>
                    <a:lnTo>
                      <a:pt x="871" y="484"/>
                    </a:lnTo>
                    <a:lnTo>
                      <a:pt x="867" y="480"/>
                    </a:lnTo>
                    <a:lnTo>
                      <a:pt x="865" y="478"/>
                    </a:lnTo>
                    <a:lnTo>
                      <a:pt x="863" y="476"/>
                    </a:lnTo>
                    <a:lnTo>
                      <a:pt x="862" y="474"/>
                    </a:lnTo>
                    <a:lnTo>
                      <a:pt x="860" y="472"/>
                    </a:lnTo>
                    <a:lnTo>
                      <a:pt x="858" y="468"/>
                    </a:lnTo>
                    <a:lnTo>
                      <a:pt x="854" y="466"/>
                    </a:lnTo>
                    <a:lnTo>
                      <a:pt x="852" y="463"/>
                    </a:lnTo>
                    <a:lnTo>
                      <a:pt x="850" y="461"/>
                    </a:lnTo>
                    <a:lnTo>
                      <a:pt x="846" y="457"/>
                    </a:lnTo>
                    <a:lnTo>
                      <a:pt x="844" y="453"/>
                    </a:lnTo>
                    <a:lnTo>
                      <a:pt x="842" y="451"/>
                    </a:lnTo>
                    <a:lnTo>
                      <a:pt x="840" y="447"/>
                    </a:lnTo>
                    <a:lnTo>
                      <a:pt x="837" y="443"/>
                    </a:lnTo>
                    <a:lnTo>
                      <a:pt x="835" y="440"/>
                    </a:lnTo>
                    <a:lnTo>
                      <a:pt x="833" y="438"/>
                    </a:lnTo>
                    <a:lnTo>
                      <a:pt x="831" y="434"/>
                    </a:lnTo>
                    <a:lnTo>
                      <a:pt x="829" y="432"/>
                    </a:lnTo>
                    <a:lnTo>
                      <a:pt x="827" y="428"/>
                    </a:lnTo>
                    <a:lnTo>
                      <a:pt x="825" y="426"/>
                    </a:lnTo>
                    <a:lnTo>
                      <a:pt x="823" y="422"/>
                    </a:lnTo>
                    <a:lnTo>
                      <a:pt x="821" y="420"/>
                    </a:lnTo>
                    <a:lnTo>
                      <a:pt x="819" y="418"/>
                    </a:lnTo>
                    <a:lnTo>
                      <a:pt x="817" y="417"/>
                    </a:lnTo>
                    <a:lnTo>
                      <a:pt x="815" y="415"/>
                    </a:lnTo>
                    <a:lnTo>
                      <a:pt x="814" y="413"/>
                    </a:lnTo>
                    <a:lnTo>
                      <a:pt x="812" y="411"/>
                    </a:lnTo>
                    <a:lnTo>
                      <a:pt x="810" y="411"/>
                    </a:lnTo>
                    <a:lnTo>
                      <a:pt x="808" y="411"/>
                    </a:lnTo>
                    <a:lnTo>
                      <a:pt x="806" y="413"/>
                    </a:lnTo>
                    <a:lnTo>
                      <a:pt x="804" y="415"/>
                    </a:lnTo>
                    <a:lnTo>
                      <a:pt x="804" y="417"/>
                    </a:lnTo>
                    <a:lnTo>
                      <a:pt x="802" y="418"/>
                    </a:lnTo>
                    <a:lnTo>
                      <a:pt x="802" y="422"/>
                    </a:lnTo>
                    <a:lnTo>
                      <a:pt x="800" y="426"/>
                    </a:lnTo>
                    <a:lnTo>
                      <a:pt x="800" y="430"/>
                    </a:lnTo>
                    <a:lnTo>
                      <a:pt x="800" y="434"/>
                    </a:lnTo>
                    <a:lnTo>
                      <a:pt x="798" y="440"/>
                    </a:lnTo>
                    <a:lnTo>
                      <a:pt x="798" y="445"/>
                    </a:lnTo>
                    <a:lnTo>
                      <a:pt x="798" y="451"/>
                    </a:lnTo>
                    <a:lnTo>
                      <a:pt x="798" y="457"/>
                    </a:lnTo>
                    <a:lnTo>
                      <a:pt x="796" y="463"/>
                    </a:lnTo>
                    <a:lnTo>
                      <a:pt x="796" y="468"/>
                    </a:lnTo>
                    <a:lnTo>
                      <a:pt x="794" y="472"/>
                    </a:lnTo>
                    <a:lnTo>
                      <a:pt x="794" y="476"/>
                    </a:lnTo>
                    <a:lnTo>
                      <a:pt x="792" y="480"/>
                    </a:lnTo>
                    <a:lnTo>
                      <a:pt x="792" y="484"/>
                    </a:lnTo>
                    <a:lnTo>
                      <a:pt x="791" y="486"/>
                    </a:lnTo>
                    <a:lnTo>
                      <a:pt x="789" y="490"/>
                    </a:lnTo>
                    <a:lnTo>
                      <a:pt x="787" y="491"/>
                    </a:lnTo>
                    <a:lnTo>
                      <a:pt x="787" y="493"/>
                    </a:lnTo>
                    <a:lnTo>
                      <a:pt x="785" y="495"/>
                    </a:lnTo>
                    <a:lnTo>
                      <a:pt x="783" y="495"/>
                    </a:lnTo>
                    <a:lnTo>
                      <a:pt x="781" y="495"/>
                    </a:lnTo>
                    <a:lnTo>
                      <a:pt x="777" y="497"/>
                    </a:lnTo>
                    <a:lnTo>
                      <a:pt x="775" y="497"/>
                    </a:lnTo>
                    <a:lnTo>
                      <a:pt x="773" y="497"/>
                    </a:lnTo>
                    <a:lnTo>
                      <a:pt x="771" y="495"/>
                    </a:lnTo>
                    <a:lnTo>
                      <a:pt x="768" y="495"/>
                    </a:lnTo>
                    <a:lnTo>
                      <a:pt x="766" y="493"/>
                    </a:lnTo>
                    <a:lnTo>
                      <a:pt x="762" y="491"/>
                    </a:lnTo>
                    <a:lnTo>
                      <a:pt x="760" y="490"/>
                    </a:lnTo>
                    <a:lnTo>
                      <a:pt x="756" y="488"/>
                    </a:lnTo>
                    <a:lnTo>
                      <a:pt x="752" y="484"/>
                    </a:lnTo>
                    <a:lnTo>
                      <a:pt x="748" y="482"/>
                    </a:lnTo>
                    <a:lnTo>
                      <a:pt x="744" y="478"/>
                    </a:lnTo>
                    <a:lnTo>
                      <a:pt x="741" y="474"/>
                    </a:lnTo>
                    <a:lnTo>
                      <a:pt x="737" y="470"/>
                    </a:lnTo>
                    <a:lnTo>
                      <a:pt x="733" y="465"/>
                    </a:lnTo>
                    <a:lnTo>
                      <a:pt x="729" y="461"/>
                    </a:lnTo>
                    <a:lnTo>
                      <a:pt x="725" y="455"/>
                    </a:lnTo>
                    <a:lnTo>
                      <a:pt x="721" y="449"/>
                    </a:lnTo>
                    <a:lnTo>
                      <a:pt x="716" y="445"/>
                    </a:lnTo>
                    <a:lnTo>
                      <a:pt x="714" y="442"/>
                    </a:lnTo>
                    <a:lnTo>
                      <a:pt x="710" y="438"/>
                    </a:lnTo>
                    <a:lnTo>
                      <a:pt x="706" y="434"/>
                    </a:lnTo>
                    <a:lnTo>
                      <a:pt x="702" y="430"/>
                    </a:lnTo>
                    <a:lnTo>
                      <a:pt x="700" y="426"/>
                    </a:lnTo>
                    <a:lnTo>
                      <a:pt x="698" y="424"/>
                    </a:lnTo>
                    <a:lnTo>
                      <a:pt x="695" y="422"/>
                    </a:lnTo>
                    <a:lnTo>
                      <a:pt x="693" y="418"/>
                    </a:lnTo>
                    <a:lnTo>
                      <a:pt x="691" y="417"/>
                    </a:lnTo>
                    <a:lnTo>
                      <a:pt x="689" y="417"/>
                    </a:lnTo>
                    <a:lnTo>
                      <a:pt x="687" y="415"/>
                    </a:lnTo>
                    <a:lnTo>
                      <a:pt x="685" y="415"/>
                    </a:lnTo>
                    <a:lnTo>
                      <a:pt x="683" y="413"/>
                    </a:lnTo>
                    <a:lnTo>
                      <a:pt x="681" y="413"/>
                    </a:lnTo>
                    <a:lnTo>
                      <a:pt x="679" y="413"/>
                    </a:lnTo>
                    <a:lnTo>
                      <a:pt x="677" y="413"/>
                    </a:lnTo>
                    <a:lnTo>
                      <a:pt x="675" y="413"/>
                    </a:lnTo>
                    <a:lnTo>
                      <a:pt x="675" y="415"/>
                    </a:lnTo>
                    <a:lnTo>
                      <a:pt x="674" y="415"/>
                    </a:lnTo>
                    <a:lnTo>
                      <a:pt x="672" y="417"/>
                    </a:lnTo>
                    <a:lnTo>
                      <a:pt x="670" y="418"/>
                    </a:lnTo>
                    <a:lnTo>
                      <a:pt x="666" y="420"/>
                    </a:lnTo>
                    <a:lnTo>
                      <a:pt x="664" y="422"/>
                    </a:lnTo>
                    <a:lnTo>
                      <a:pt x="662" y="424"/>
                    </a:lnTo>
                    <a:lnTo>
                      <a:pt x="660" y="426"/>
                    </a:lnTo>
                    <a:lnTo>
                      <a:pt x="656" y="428"/>
                    </a:lnTo>
                    <a:lnTo>
                      <a:pt x="654" y="432"/>
                    </a:lnTo>
                    <a:lnTo>
                      <a:pt x="650" y="434"/>
                    </a:lnTo>
                    <a:lnTo>
                      <a:pt x="649" y="438"/>
                    </a:lnTo>
                    <a:lnTo>
                      <a:pt x="645" y="442"/>
                    </a:lnTo>
                    <a:lnTo>
                      <a:pt x="641" y="445"/>
                    </a:lnTo>
                    <a:lnTo>
                      <a:pt x="637" y="447"/>
                    </a:lnTo>
                    <a:lnTo>
                      <a:pt x="633" y="451"/>
                    </a:lnTo>
                    <a:lnTo>
                      <a:pt x="629" y="453"/>
                    </a:lnTo>
                    <a:lnTo>
                      <a:pt x="626" y="455"/>
                    </a:lnTo>
                    <a:lnTo>
                      <a:pt x="624" y="457"/>
                    </a:lnTo>
                    <a:lnTo>
                      <a:pt x="620" y="459"/>
                    </a:lnTo>
                    <a:lnTo>
                      <a:pt x="616" y="459"/>
                    </a:lnTo>
                    <a:lnTo>
                      <a:pt x="612" y="461"/>
                    </a:lnTo>
                    <a:lnTo>
                      <a:pt x="610" y="461"/>
                    </a:lnTo>
                    <a:lnTo>
                      <a:pt x="606" y="463"/>
                    </a:lnTo>
                    <a:lnTo>
                      <a:pt x="604" y="463"/>
                    </a:lnTo>
                    <a:lnTo>
                      <a:pt x="601" y="463"/>
                    </a:lnTo>
                    <a:lnTo>
                      <a:pt x="597" y="463"/>
                    </a:lnTo>
                    <a:lnTo>
                      <a:pt x="595" y="463"/>
                    </a:lnTo>
                    <a:lnTo>
                      <a:pt x="591" y="463"/>
                    </a:lnTo>
                    <a:lnTo>
                      <a:pt x="589" y="463"/>
                    </a:lnTo>
                    <a:lnTo>
                      <a:pt x="585" y="461"/>
                    </a:lnTo>
                    <a:lnTo>
                      <a:pt x="583" y="461"/>
                    </a:lnTo>
                    <a:lnTo>
                      <a:pt x="579" y="461"/>
                    </a:lnTo>
                    <a:lnTo>
                      <a:pt x="578" y="461"/>
                    </a:lnTo>
                    <a:lnTo>
                      <a:pt x="574" y="459"/>
                    </a:lnTo>
                    <a:lnTo>
                      <a:pt x="572" y="459"/>
                    </a:lnTo>
                    <a:lnTo>
                      <a:pt x="570" y="457"/>
                    </a:lnTo>
                    <a:lnTo>
                      <a:pt x="566" y="457"/>
                    </a:lnTo>
                    <a:lnTo>
                      <a:pt x="564" y="457"/>
                    </a:lnTo>
                    <a:lnTo>
                      <a:pt x="562" y="455"/>
                    </a:lnTo>
                    <a:lnTo>
                      <a:pt x="558" y="455"/>
                    </a:lnTo>
                    <a:lnTo>
                      <a:pt x="556" y="455"/>
                    </a:lnTo>
                    <a:lnTo>
                      <a:pt x="555" y="453"/>
                    </a:lnTo>
                    <a:lnTo>
                      <a:pt x="553" y="453"/>
                    </a:lnTo>
                    <a:lnTo>
                      <a:pt x="549" y="453"/>
                    </a:lnTo>
                    <a:lnTo>
                      <a:pt x="547" y="453"/>
                    </a:lnTo>
                    <a:lnTo>
                      <a:pt x="545" y="453"/>
                    </a:lnTo>
                    <a:lnTo>
                      <a:pt x="543" y="451"/>
                    </a:lnTo>
                    <a:lnTo>
                      <a:pt x="541" y="451"/>
                    </a:lnTo>
                    <a:lnTo>
                      <a:pt x="539" y="451"/>
                    </a:lnTo>
                    <a:lnTo>
                      <a:pt x="535" y="451"/>
                    </a:lnTo>
                    <a:lnTo>
                      <a:pt x="533" y="451"/>
                    </a:lnTo>
                    <a:lnTo>
                      <a:pt x="532" y="449"/>
                    </a:lnTo>
                    <a:lnTo>
                      <a:pt x="530" y="449"/>
                    </a:lnTo>
                    <a:lnTo>
                      <a:pt x="528" y="449"/>
                    </a:lnTo>
                    <a:lnTo>
                      <a:pt x="524" y="449"/>
                    </a:lnTo>
                    <a:lnTo>
                      <a:pt x="522" y="449"/>
                    </a:lnTo>
                    <a:lnTo>
                      <a:pt x="520" y="447"/>
                    </a:lnTo>
                    <a:lnTo>
                      <a:pt x="518" y="447"/>
                    </a:lnTo>
                    <a:lnTo>
                      <a:pt x="516" y="447"/>
                    </a:lnTo>
                    <a:lnTo>
                      <a:pt x="514" y="447"/>
                    </a:lnTo>
                    <a:lnTo>
                      <a:pt x="510" y="447"/>
                    </a:lnTo>
                    <a:lnTo>
                      <a:pt x="508" y="447"/>
                    </a:lnTo>
                    <a:lnTo>
                      <a:pt x="507" y="445"/>
                    </a:lnTo>
                    <a:lnTo>
                      <a:pt x="505" y="445"/>
                    </a:lnTo>
                    <a:lnTo>
                      <a:pt x="503" y="445"/>
                    </a:lnTo>
                    <a:lnTo>
                      <a:pt x="499" y="445"/>
                    </a:lnTo>
                    <a:lnTo>
                      <a:pt x="497" y="445"/>
                    </a:lnTo>
                    <a:lnTo>
                      <a:pt x="495" y="445"/>
                    </a:lnTo>
                    <a:lnTo>
                      <a:pt x="493" y="445"/>
                    </a:lnTo>
                    <a:lnTo>
                      <a:pt x="491" y="445"/>
                    </a:lnTo>
                    <a:lnTo>
                      <a:pt x="489" y="447"/>
                    </a:lnTo>
                    <a:lnTo>
                      <a:pt x="487" y="447"/>
                    </a:lnTo>
                    <a:lnTo>
                      <a:pt x="484" y="447"/>
                    </a:lnTo>
                    <a:lnTo>
                      <a:pt x="482" y="447"/>
                    </a:lnTo>
                    <a:lnTo>
                      <a:pt x="480" y="447"/>
                    </a:lnTo>
                    <a:lnTo>
                      <a:pt x="478" y="449"/>
                    </a:lnTo>
                    <a:lnTo>
                      <a:pt x="476" y="449"/>
                    </a:lnTo>
                    <a:lnTo>
                      <a:pt x="474" y="451"/>
                    </a:lnTo>
                    <a:lnTo>
                      <a:pt x="470" y="451"/>
                    </a:lnTo>
                    <a:lnTo>
                      <a:pt x="468" y="453"/>
                    </a:lnTo>
                    <a:lnTo>
                      <a:pt x="466" y="453"/>
                    </a:lnTo>
                    <a:lnTo>
                      <a:pt x="462" y="455"/>
                    </a:lnTo>
                    <a:lnTo>
                      <a:pt x="461" y="457"/>
                    </a:lnTo>
                    <a:lnTo>
                      <a:pt x="457" y="459"/>
                    </a:lnTo>
                    <a:lnTo>
                      <a:pt x="455" y="459"/>
                    </a:lnTo>
                    <a:lnTo>
                      <a:pt x="451" y="461"/>
                    </a:lnTo>
                    <a:lnTo>
                      <a:pt x="447" y="463"/>
                    </a:lnTo>
                    <a:lnTo>
                      <a:pt x="445" y="465"/>
                    </a:lnTo>
                    <a:lnTo>
                      <a:pt x="441" y="466"/>
                    </a:lnTo>
                    <a:lnTo>
                      <a:pt x="437" y="468"/>
                    </a:lnTo>
                    <a:lnTo>
                      <a:pt x="434" y="468"/>
                    </a:lnTo>
                    <a:lnTo>
                      <a:pt x="432" y="470"/>
                    </a:lnTo>
                    <a:lnTo>
                      <a:pt x="428" y="472"/>
                    </a:lnTo>
                    <a:lnTo>
                      <a:pt x="424" y="474"/>
                    </a:lnTo>
                    <a:lnTo>
                      <a:pt x="420" y="476"/>
                    </a:lnTo>
                    <a:lnTo>
                      <a:pt x="418" y="476"/>
                    </a:lnTo>
                    <a:lnTo>
                      <a:pt x="414" y="478"/>
                    </a:lnTo>
                    <a:lnTo>
                      <a:pt x="411" y="480"/>
                    </a:lnTo>
                    <a:lnTo>
                      <a:pt x="407" y="482"/>
                    </a:lnTo>
                    <a:lnTo>
                      <a:pt x="403" y="482"/>
                    </a:lnTo>
                    <a:lnTo>
                      <a:pt x="401" y="484"/>
                    </a:lnTo>
                    <a:lnTo>
                      <a:pt x="397" y="484"/>
                    </a:lnTo>
                    <a:lnTo>
                      <a:pt x="393" y="486"/>
                    </a:lnTo>
                    <a:lnTo>
                      <a:pt x="391" y="486"/>
                    </a:lnTo>
                    <a:lnTo>
                      <a:pt x="388" y="486"/>
                    </a:lnTo>
                    <a:lnTo>
                      <a:pt x="384" y="488"/>
                    </a:lnTo>
                    <a:lnTo>
                      <a:pt x="382" y="488"/>
                    </a:lnTo>
                    <a:lnTo>
                      <a:pt x="378" y="488"/>
                    </a:lnTo>
                    <a:lnTo>
                      <a:pt x="374" y="488"/>
                    </a:lnTo>
                    <a:lnTo>
                      <a:pt x="372" y="488"/>
                    </a:lnTo>
                    <a:lnTo>
                      <a:pt x="368" y="488"/>
                    </a:lnTo>
                    <a:lnTo>
                      <a:pt x="365" y="488"/>
                    </a:lnTo>
                    <a:lnTo>
                      <a:pt x="361" y="488"/>
                    </a:lnTo>
                    <a:lnTo>
                      <a:pt x="355" y="488"/>
                    </a:lnTo>
                    <a:lnTo>
                      <a:pt x="351" y="488"/>
                    </a:lnTo>
                    <a:lnTo>
                      <a:pt x="347" y="488"/>
                    </a:lnTo>
                    <a:lnTo>
                      <a:pt x="342" y="488"/>
                    </a:lnTo>
                    <a:lnTo>
                      <a:pt x="338" y="488"/>
                    </a:lnTo>
                    <a:lnTo>
                      <a:pt x="332" y="486"/>
                    </a:lnTo>
                    <a:lnTo>
                      <a:pt x="326" y="486"/>
                    </a:lnTo>
                    <a:lnTo>
                      <a:pt x="322" y="486"/>
                    </a:lnTo>
                    <a:lnTo>
                      <a:pt x="317" y="486"/>
                    </a:lnTo>
                    <a:lnTo>
                      <a:pt x="311" y="486"/>
                    </a:lnTo>
                    <a:lnTo>
                      <a:pt x="307" y="486"/>
                    </a:lnTo>
                    <a:lnTo>
                      <a:pt x="301" y="486"/>
                    </a:lnTo>
                    <a:lnTo>
                      <a:pt x="295" y="486"/>
                    </a:lnTo>
                    <a:lnTo>
                      <a:pt x="292" y="486"/>
                    </a:lnTo>
                    <a:lnTo>
                      <a:pt x="286" y="486"/>
                    </a:lnTo>
                    <a:lnTo>
                      <a:pt x="280" y="484"/>
                    </a:lnTo>
                    <a:lnTo>
                      <a:pt x="276" y="484"/>
                    </a:lnTo>
                    <a:lnTo>
                      <a:pt x="272" y="484"/>
                    </a:lnTo>
                    <a:lnTo>
                      <a:pt x="267" y="484"/>
                    </a:lnTo>
                    <a:lnTo>
                      <a:pt x="263" y="484"/>
                    </a:lnTo>
                    <a:lnTo>
                      <a:pt x="259" y="484"/>
                    </a:lnTo>
                    <a:lnTo>
                      <a:pt x="255" y="484"/>
                    </a:lnTo>
                    <a:lnTo>
                      <a:pt x="251" y="482"/>
                    </a:lnTo>
                    <a:lnTo>
                      <a:pt x="248" y="482"/>
                    </a:lnTo>
                    <a:lnTo>
                      <a:pt x="246" y="482"/>
                    </a:lnTo>
                    <a:lnTo>
                      <a:pt x="242" y="482"/>
                    </a:lnTo>
                    <a:lnTo>
                      <a:pt x="240" y="482"/>
                    </a:lnTo>
                    <a:lnTo>
                      <a:pt x="238" y="482"/>
                    </a:lnTo>
                    <a:lnTo>
                      <a:pt x="236" y="482"/>
                    </a:lnTo>
                    <a:lnTo>
                      <a:pt x="234" y="480"/>
                    </a:lnTo>
                    <a:lnTo>
                      <a:pt x="232" y="480"/>
                    </a:lnTo>
                    <a:lnTo>
                      <a:pt x="230" y="480"/>
                    </a:lnTo>
                    <a:lnTo>
                      <a:pt x="228" y="480"/>
                    </a:lnTo>
                    <a:lnTo>
                      <a:pt x="226" y="480"/>
                    </a:lnTo>
                    <a:lnTo>
                      <a:pt x="224" y="480"/>
                    </a:lnTo>
                    <a:lnTo>
                      <a:pt x="223" y="478"/>
                    </a:lnTo>
                    <a:lnTo>
                      <a:pt x="221" y="478"/>
                    </a:lnTo>
                    <a:lnTo>
                      <a:pt x="219" y="478"/>
                    </a:lnTo>
                    <a:lnTo>
                      <a:pt x="217" y="478"/>
                    </a:lnTo>
                    <a:lnTo>
                      <a:pt x="215" y="478"/>
                    </a:lnTo>
                    <a:lnTo>
                      <a:pt x="213" y="478"/>
                    </a:lnTo>
                    <a:lnTo>
                      <a:pt x="211" y="478"/>
                    </a:lnTo>
                    <a:lnTo>
                      <a:pt x="209" y="478"/>
                    </a:lnTo>
                    <a:lnTo>
                      <a:pt x="207" y="478"/>
                    </a:lnTo>
                    <a:lnTo>
                      <a:pt x="205" y="478"/>
                    </a:lnTo>
                    <a:lnTo>
                      <a:pt x="203" y="478"/>
                    </a:lnTo>
                    <a:lnTo>
                      <a:pt x="201" y="478"/>
                    </a:lnTo>
                    <a:lnTo>
                      <a:pt x="201" y="480"/>
                    </a:lnTo>
                    <a:lnTo>
                      <a:pt x="200" y="480"/>
                    </a:lnTo>
                    <a:lnTo>
                      <a:pt x="198" y="482"/>
                    </a:lnTo>
                    <a:lnTo>
                      <a:pt x="196" y="482"/>
                    </a:lnTo>
                    <a:lnTo>
                      <a:pt x="194" y="484"/>
                    </a:lnTo>
                    <a:lnTo>
                      <a:pt x="194" y="486"/>
                    </a:lnTo>
                    <a:lnTo>
                      <a:pt x="192" y="486"/>
                    </a:lnTo>
                    <a:lnTo>
                      <a:pt x="190" y="488"/>
                    </a:lnTo>
                    <a:lnTo>
                      <a:pt x="190" y="490"/>
                    </a:lnTo>
                    <a:lnTo>
                      <a:pt x="188" y="491"/>
                    </a:lnTo>
                    <a:lnTo>
                      <a:pt x="186" y="491"/>
                    </a:lnTo>
                    <a:lnTo>
                      <a:pt x="184" y="493"/>
                    </a:lnTo>
                    <a:lnTo>
                      <a:pt x="182" y="495"/>
                    </a:lnTo>
                    <a:lnTo>
                      <a:pt x="180" y="497"/>
                    </a:lnTo>
                    <a:lnTo>
                      <a:pt x="178" y="497"/>
                    </a:lnTo>
                    <a:lnTo>
                      <a:pt x="175" y="499"/>
                    </a:lnTo>
                    <a:lnTo>
                      <a:pt x="173" y="501"/>
                    </a:lnTo>
                    <a:lnTo>
                      <a:pt x="171" y="501"/>
                    </a:lnTo>
                    <a:lnTo>
                      <a:pt x="167" y="503"/>
                    </a:lnTo>
                    <a:lnTo>
                      <a:pt x="165" y="505"/>
                    </a:lnTo>
                    <a:lnTo>
                      <a:pt x="163" y="505"/>
                    </a:lnTo>
                    <a:lnTo>
                      <a:pt x="159" y="507"/>
                    </a:lnTo>
                    <a:lnTo>
                      <a:pt x="155" y="507"/>
                    </a:lnTo>
                    <a:lnTo>
                      <a:pt x="153" y="507"/>
                    </a:lnTo>
                    <a:lnTo>
                      <a:pt x="150" y="509"/>
                    </a:lnTo>
                    <a:lnTo>
                      <a:pt x="148" y="509"/>
                    </a:lnTo>
                    <a:lnTo>
                      <a:pt x="144" y="509"/>
                    </a:lnTo>
                    <a:lnTo>
                      <a:pt x="142" y="509"/>
                    </a:lnTo>
                    <a:lnTo>
                      <a:pt x="138" y="507"/>
                    </a:lnTo>
                    <a:lnTo>
                      <a:pt x="134" y="507"/>
                    </a:lnTo>
                    <a:lnTo>
                      <a:pt x="132" y="507"/>
                    </a:lnTo>
                    <a:lnTo>
                      <a:pt x="129" y="505"/>
                    </a:lnTo>
                    <a:lnTo>
                      <a:pt x="127" y="503"/>
                    </a:lnTo>
                    <a:lnTo>
                      <a:pt x="123" y="501"/>
                    </a:lnTo>
                    <a:lnTo>
                      <a:pt x="121" y="499"/>
                    </a:lnTo>
                    <a:lnTo>
                      <a:pt x="119" y="497"/>
                    </a:lnTo>
                    <a:lnTo>
                      <a:pt x="115" y="495"/>
                    </a:lnTo>
                    <a:lnTo>
                      <a:pt x="113" y="491"/>
                    </a:lnTo>
                    <a:lnTo>
                      <a:pt x="111" y="490"/>
                    </a:lnTo>
                    <a:lnTo>
                      <a:pt x="107" y="486"/>
                    </a:lnTo>
                    <a:lnTo>
                      <a:pt x="106" y="482"/>
                    </a:lnTo>
                    <a:lnTo>
                      <a:pt x="104" y="480"/>
                    </a:lnTo>
                    <a:lnTo>
                      <a:pt x="100" y="478"/>
                    </a:lnTo>
                    <a:lnTo>
                      <a:pt x="96" y="476"/>
                    </a:lnTo>
                    <a:lnTo>
                      <a:pt x="94" y="474"/>
                    </a:lnTo>
                    <a:lnTo>
                      <a:pt x="90" y="472"/>
                    </a:lnTo>
                    <a:lnTo>
                      <a:pt x="86" y="472"/>
                    </a:lnTo>
                    <a:lnTo>
                      <a:pt x="82" y="472"/>
                    </a:lnTo>
                    <a:lnTo>
                      <a:pt x="79" y="472"/>
                    </a:lnTo>
                    <a:lnTo>
                      <a:pt x="75" y="470"/>
                    </a:lnTo>
                    <a:lnTo>
                      <a:pt x="71" y="472"/>
                    </a:lnTo>
                    <a:lnTo>
                      <a:pt x="67" y="472"/>
                    </a:lnTo>
                    <a:lnTo>
                      <a:pt x="63" y="472"/>
                    </a:lnTo>
                    <a:lnTo>
                      <a:pt x="58" y="472"/>
                    </a:lnTo>
                    <a:lnTo>
                      <a:pt x="54" y="474"/>
                    </a:lnTo>
                    <a:lnTo>
                      <a:pt x="50" y="476"/>
                    </a:lnTo>
                    <a:lnTo>
                      <a:pt x="46" y="476"/>
                    </a:lnTo>
                    <a:lnTo>
                      <a:pt x="42" y="478"/>
                    </a:lnTo>
                    <a:lnTo>
                      <a:pt x="38" y="480"/>
                    </a:lnTo>
                    <a:lnTo>
                      <a:pt x="35" y="482"/>
                    </a:lnTo>
                    <a:lnTo>
                      <a:pt x="31" y="482"/>
                    </a:lnTo>
                    <a:lnTo>
                      <a:pt x="29" y="484"/>
                    </a:lnTo>
                    <a:lnTo>
                      <a:pt x="25" y="486"/>
                    </a:lnTo>
                    <a:lnTo>
                      <a:pt x="21" y="488"/>
                    </a:lnTo>
                    <a:lnTo>
                      <a:pt x="19" y="490"/>
                    </a:lnTo>
                    <a:lnTo>
                      <a:pt x="15" y="491"/>
                    </a:lnTo>
                    <a:lnTo>
                      <a:pt x="13" y="493"/>
                    </a:lnTo>
                    <a:lnTo>
                      <a:pt x="11" y="495"/>
                    </a:lnTo>
                    <a:lnTo>
                      <a:pt x="10" y="497"/>
                    </a:lnTo>
                    <a:lnTo>
                      <a:pt x="8" y="499"/>
                    </a:lnTo>
                    <a:lnTo>
                      <a:pt x="6" y="501"/>
                    </a:lnTo>
                    <a:lnTo>
                      <a:pt x="4" y="503"/>
                    </a:lnTo>
                    <a:lnTo>
                      <a:pt x="2" y="503"/>
                    </a:lnTo>
                    <a:lnTo>
                      <a:pt x="0" y="501"/>
                    </a:lnTo>
                    <a:lnTo>
                      <a:pt x="0" y="499"/>
                    </a:lnTo>
                    <a:lnTo>
                      <a:pt x="0" y="497"/>
                    </a:lnTo>
                    <a:lnTo>
                      <a:pt x="2" y="495"/>
                    </a:lnTo>
                    <a:lnTo>
                      <a:pt x="2" y="493"/>
                    </a:lnTo>
                    <a:lnTo>
                      <a:pt x="2" y="490"/>
                    </a:lnTo>
                    <a:lnTo>
                      <a:pt x="2" y="486"/>
                    </a:lnTo>
                    <a:lnTo>
                      <a:pt x="2" y="482"/>
                    </a:lnTo>
                    <a:lnTo>
                      <a:pt x="4" y="478"/>
                    </a:lnTo>
                    <a:lnTo>
                      <a:pt x="4" y="474"/>
                    </a:lnTo>
                    <a:lnTo>
                      <a:pt x="4" y="470"/>
                    </a:lnTo>
                    <a:lnTo>
                      <a:pt x="6" y="465"/>
                    </a:lnTo>
                    <a:lnTo>
                      <a:pt x="6" y="459"/>
                    </a:lnTo>
                    <a:lnTo>
                      <a:pt x="6" y="453"/>
                    </a:lnTo>
                    <a:lnTo>
                      <a:pt x="8" y="447"/>
                    </a:lnTo>
                    <a:lnTo>
                      <a:pt x="8" y="442"/>
                    </a:lnTo>
                    <a:lnTo>
                      <a:pt x="8" y="436"/>
                    </a:lnTo>
                    <a:lnTo>
                      <a:pt x="10" y="428"/>
                    </a:lnTo>
                    <a:lnTo>
                      <a:pt x="10" y="422"/>
                    </a:lnTo>
                    <a:lnTo>
                      <a:pt x="10" y="415"/>
                    </a:lnTo>
                    <a:lnTo>
                      <a:pt x="11" y="407"/>
                    </a:lnTo>
                    <a:lnTo>
                      <a:pt x="11" y="399"/>
                    </a:lnTo>
                    <a:lnTo>
                      <a:pt x="11" y="392"/>
                    </a:lnTo>
                    <a:lnTo>
                      <a:pt x="11" y="384"/>
                    </a:lnTo>
                    <a:lnTo>
                      <a:pt x="11" y="376"/>
                    </a:lnTo>
                    <a:lnTo>
                      <a:pt x="11" y="369"/>
                    </a:lnTo>
                    <a:lnTo>
                      <a:pt x="11" y="359"/>
                    </a:lnTo>
                    <a:lnTo>
                      <a:pt x="11" y="351"/>
                    </a:lnTo>
                    <a:lnTo>
                      <a:pt x="11" y="344"/>
                    </a:lnTo>
                    <a:lnTo>
                      <a:pt x="11" y="336"/>
                    </a:lnTo>
                    <a:lnTo>
                      <a:pt x="11" y="330"/>
                    </a:lnTo>
                    <a:lnTo>
                      <a:pt x="11" y="322"/>
                    </a:lnTo>
                    <a:lnTo>
                      <a:pt x="11" y="317"/>
                    </a:lnTo>
                    <a:lnTo>
                      <a:pt x="11" y="309"/>
                    </a:lnTo>
                    <a:lnTo>
                      <a:pt x="11" y="303"/>
                    </a:lnTo>
                    <a:lnTo>
                      <a:pt x="11" y="298"/>
                    </a:lnTo>
                    <a:lnTo>
                      <a:pt x="11" y="292"/>
                    </a:lnTo>
                    <a:lnTo>
                      <a:pt x="11" y="286"/>
                    </a:lnTo>
                    <a:lnTo>
                      <a:pt x="11" y="282"/>
                    </a:lnTo>
                    <a:lnTo>
                      <a:pt x="11" y="276"/>
                    </a:lnTo>
                    <a:lnTo>
                      <a:pt x="11" y="273"/>
                    </a:lnTo>
                    <a:lnTo>
                      <a:pt x="11" y="267"/>
                    </a:lnTo>
                    <a:lnTo>
                      <a:pt x="11" y="263"/>
                    </a:lnTo>
                    <a:lnTo>
                      <a:pt x="11" y="257"/>
                    </a:lnTo>
                    <a:lnTo>
                      <a:pt x="11" y="253"/>
                    </a:lnTo>
                    <a:lnTo>
                      <a:pt x="11" y="250"/>
                    </a:lnTo>
                    <a:lnTo>
                      <a:pt x="11" y="246"/>
                    </a:lnTo>
                    <a:lnTo>
                      <a:pt x="11" y="242"/>
                    </a:lnTo>
                    <a:lnTo>
                      <a:pt x="11" y="238"/>
                    </a:lnTo>
                    <a:lnTo>
                      <a:pt x="11" y="234"/>
                    </a:lnTo>
                    <a:lnTo>
                      <a:pt x="13" y="230"/>
                    </a:lnTo>
                    <a:lnTo>
                      <a:pt x="13" y="226"/>
                    </a:lnTo>
                    <a:lnTo>
                      <a:pt x="13" y="223"/>
                    </a:lnTo>
                    <a:lnTo>
                      <a:pt x="13" y="219"/>
                    </a:lnTo>
                    <a:lnTo>
                      <a:pt x="15" y="215"/>
                    </a:lnTo>
                    <a:lnTo>
                      <a:pt x="15" y="211"/>
                    </a:lnTo>
                    <a:lnTo>
                      <a:pt x="15" y="207"/>
                    </a:lnTo>
                    <a:lnTo>
                      <a:pt x="17" y="203"/>
                    </a:lnTo>
                    <a:lnTo>
                      <a:pt x="17" y="202"/>
                    </a:lnTo>
                    <a:lnTo>
                      <a:pt x="17" y="200"/>
                    </a:lnTo>
                    <a:lnTo>
                      <a:pt x="19" y="198"/>
                    </a:lnTo>
                    <a:lnTo>
                      <a:pt x="19" y="196"/>
                    </a:lnTo>
                    <a:lnTo>
                      <a:pt x="19" y="194"/>
                    </a:lnTo>
                    <a:lnTo>
                      <a:pt x="21" y="192"/>
                    </a:lnTo>
                    <a:lnTo>
                      <a:pt x="21" y="190"/>
                    </a:lnTo>
                    <a:lnTo>
                      <a:pt x="23" y="188"/>
                    </a:lnTo>
                    <a:lnTo>
                      <a:pt x="23" y="186"/>
                    </a:lnTo>
                    <a:lnTo>
                      <a:pt x="25" y="182"/>
                    </a:lnTo>
                    <a:lnTo>
                      <a:pt x="25" y="180"/>
                    </a:lnTo>
                    <a:lnTo>
                      <a:pt x="27" y="178"/>
                    </a:lnTo>
                    <a:lnTo>
                      <a:pt x="29" y="177"/>
                    </a:lnTo>
                    <a:lnTo>
                      <a:pt x="29" y="173"/>
                    </a:lnTo>
                    <a:lnTo>
                      <a:pt x="31" y="171"/>
                    </a:lnTo>
                    <a:lnTo>
                      <a:pt x="33" y="169"/>
                    </a:lnTo>
                    <a:lnTo>
                      <a:pt x="33" y="167"/>
                    </a:lnTo>
                    <a:lnTo>
                      <a:pt x="35" y="165"/>
                    </a:lnTo>
                    <a:lnTo>
                      <a:pt x="36" y="163"/>
                    </a:lnTo>
                    <a:lnTo>
                      <a:pt x="36" y="161"/>
                    </a:lnTo>
                    <a:lnTo>
                      <a:pt x="38" y="159"/>
                    </a:lnTo>
                    <a:lnTo>
                      <a:pt x="40" y="159"/>
                    </a:lnTo>
                    <a:lnTo>
                      <a:pt x="42" y="157"/>
                    </a:lnTo>
                    <a:lnTo>
                      <a:pt x="44" y="157"/>
                    </a:lnTo>
                    <a:lnTo>
                      <a:pt x="46" y="157"/>
                    </a:lnTo>
                    <a:lnTo>
                      <a:pt x="48" y="157"/>
                    </a:lnTo>
                    <a:lnTo>
                      <a:pt x="50" y="159"/>
                    </a:lnTo>
                    <a:lnTo>
                      <a:pt x="52" y="161"/>
                    </a:lnTo>
                    <a:lnTo>
                      <a:pt x="54" y="163"/>
                    </a:lnTo>
                    <a:lnTo>
                      <a:pt x="56" y="165"/>
                    </a:lnTo>
                    <a:lnTo>
                      <a:pt x="56" y="167"/>
                    </a:lnTo>
                    <a:lnTo>
                      <a:pt x="58" y="167"/>
                    </a:lnTo>
                    <a:lnTo>
                      <a:pt x="59" y="169"/>
                    </a:lnTo>
                    <a:lnTo>
                      <a:pt x="59" y="171"/>
                    </a:lnTo>
                    <a:lnTo>
                      <a:pt x="61" y="173"/>
                    </a:lnTo>
                    <a:lnTo>
                      <a:pt x="61" y="175"/>
                    </a:lnTo>
                    <a:lnTo>
                      <a:pt x="63" y="177"/>
                    </a:lnTo>
                    <a:lnTo>
                      <a:pt x="63" y="178"/>
                    </a:lnTo>
                    <a:lnTo>
                      <a:pt x="65" y="180"/>
                    </a:lnTo>
                    <a:lnTo>
                      <a:pt x="65" y="182"/>
                    </a:lnTo>
                    <a:lnTo>
                      <a:pt x="65" y="184"/>
                    </a:lnTo>
                    <a:lnTo>
                      <a:pt x="65" y="186"/>
                    </a:lnTo>
                    <a:lnTo>
                      <a:pt x="67" y="186"/>
                    </a:lnTo>
                    <a:lnTo>
                      <a:pt x="67" y="188"/>
                    </a:lnTo>
                    <a:lnTo>
                      <a:pt x="67" y="190"/>
                    </a:lnTo>
                    <a:lnTo>
                      <a:pt x="67" y="192"/>
                    </a:lnTo>
                    <a:lnTo>
                      <a:pt x="67" y="194"/>
                    </a:lnTo>
                    <a:lnTo>
                      <a:pt x="67" y="196"/>
                    </a:lnTo>
                    <a:lnTo>
                      <a:pt x="67" y="198"/>
                    </a:lnTo>
                    <a:lnTo>
                      <a:pt x="67" y="200"/>
                    </a:lnTo>
                    <a:lnTo>
                      <a:pt x="69" y="200"/>
                    </a:lnTo>
                    <a:lnTo>
                      <a:pt x="69" y="202"/>
                    </a:lnTo>
                    <a:lnTo>
                      <a:pt x="71" y="203"/>
                    </a:lnTo>
                    <a:lnTo>
                      <a:pt x="73" y="205"/>
                    </a:lnTo>
                    <a:lnTo>
                      <a:pt x="75" y="207"/>
                    </a:lnTo>
                    <a:lnTo>
                      <a:pt x="77" y="209"/>
                    </a:lnTo>
                    <a:lnTo>
                      <a:pt x="79" y="209"/>
                    </a:lnTo>
                    <a:lnTo>
                      <a:pt x="81" y="211"/>
                    </a:lnTo>
                    <a:lnTo>
                      <a:pt x="82" y="211"/>
                    </a:lnTo>
                    <a:lnTo>
                      <a:pt x="82" y="213"/>
                    </a:lnTo>
                    <a:lnTo>
                      <a:pt x="84" y="213"/>
                    </a:lnTo>
                    <a:lnTo>
                      <a:pt x="86" y="213"/>
                    </a:lnTo>
                    <a:lnTo>
                      <a:pt x="86" y="215"/>
                    </a:lnTo>
                    <a:lnTo>
                      <a:pt x="88" y="215"/>
                    </a:lnTo>
                    <a:lnTo>
                      <a:pt x="90" y="215"/>
                    </a:lnTo>
                    <a:lnTo>
                      <a:pt x="92" y="215"/>
                    </a:lnTo>
                    <a:lnTo>
                      <a:pt x="92" y="213"/>
                    </a:lnTo>
                    <a:lnTo>
                      <a:pt x="94" y="213"/>
                    </a:lnTo>
                    <a:lnTo>
                      <a:pt x="94" y="211"/>
                    </a:lnTo>
                    <a:lnTo>
                      <a:pt x="96" y="209"/>
                    </a:lnTo>
                    <a:lnTo>
                      <a:pt x="96" y="207"/>
                    </a:lnTo>
                    <a:lnTo>
                      <a:pt x="98" y="205"/>
                    </a:lnTo>
                    <a:lnTo>
                      <a:pt x="100" y="203"/>
                    </a:lnTo>
                    <a:lnTo>
                      <a:pt x="100" y="202"/>
                    </a:lnTo>
                    <a:lnTo>
                      <a:pt x="102" y="198"/>
                    </a:lnTo>
                    <a:lnTo>
                      <a:pt x="104" y="196"/>
                    </a:lnTo>
                    <a:lnTo>
                      <a:pt x="104" y="194"/>
                    </a:lnTo>
                    <a:lnTo>
                      <a:pt x="106" y="190"/>
                    </a:lnTo>
                    <a:lnTo>
                      <a:pt x="107" y="186"/>
                    </a:lnTo>
                    <a:lnTo>
                      <a:pt x="109" y="184"/>
                    </a:lnTo>
                    <a:lnTo>
                      <a:pt x="111" y="180"/>
                    </a:lnTo>
                    <a:lnTo>
                      <a:pt x="113" y="178"/>
                    </a:lnTo>
                    <a:lnTo>
                      <a:pt x="115" y="175"/>
                    </a:lnTo>
                    <a:lnTo>
                      <a:pt x="117" y="171"/>
                    </a:lnTo>
                    <a:lnTo>
                      <a:pt x="119" y="167"/>
                    </a:lnTo>
                    <a:lnTo>
                      <a:pt x="121" y="165"/>
                    </a:lnTo>
                    <a:lnTo>
                      <a:pt x="125" y="161"/>
                    </a:lnTo>
                    <a:lnTo>
                      <a:pt x="127" y="157"/>
                    </a:lnTo>
                    <a:lnTo>
                      <a:pt x="130" y="155"/>
                    </a:lnTo>
                    <a:lnTo>
                      <a:pt x="132" y="152"/>
                    </a:lnTo>
                    <a:lnTo>
                      <a:pt x="136" y="148"/>
                    </a:lnTo>
                    <a:lnTo>
                      <a:pt x="138" y="146"/>
                    </a:lnTo>
                    <a:lnTo>
                      <a:pt x="142" y="142"/>
                    </a:lnTo>
                    <a:lnTo>
                      <a:pt x="144" y="142"/>
                    </a:lnTo>
                    <a:lnTo>
                      <a:pt x="146" y="140"/>
                    </a:lnTo>
                    <a:lnTo>
                      <a:pt x="148" y="138"/>
                    </a:lnTo>
                    <a:lnTo>
                      <a:pt x="150" y="138"/>
                    </a:lnTo>
                    <a:lnTo>
                      <a:pt x="152" y="136"/>
                    </a:lnTo>
                    <a:lnTo>
                      <a:pt x="152" y="134"/>
                    </a:lnTo>
                    <a:lnTo>
                      <a:pt x="153" y="134"/>
                    </a:lnTo>
                    <a:lnTo>
                      <a:pt x="155" y="132"/>
                    </a:lnTo>
                    <a:lnTo>
                      <a:pt x="157" y="132"/>
                    </a:lnTo>
                    <a:lnTo>
                      <a:pt x="157" y="130"/>
                    </a:lnTo>
                    <a:lnTo>
                      <a:pt x="159" y="130"/>
                    </a:lnTo>
                    <a:lnTo>
                      <a:pt x="159" y="129"/>
                    </a:lnTo>
                    <a:lnTo>
                      <a:pt x="161" y="129"/>
                    </a:lnTo>
                    <a:lnTo>
                      <a:pt x="163" y="129"/>
                    </a:lnTo>
                    <a:lnTo>
                      <a:pt x="163" y="127"/>
                    </a:lnTo>
                    <a:lnTo>
                      <a:pt x="165" y="127"/>
                    </a:lnTo>
                    <a:lnTo>
                      <a:pt x="167" y="127"/>
                    </a:lnTo>
                    <a:lnTo>
                      <a:pt x="167" y="129"/>
                    </a:lnTo>
                    <a:lnTo>
                      <a:pt x="167" y="130"/>
                    </a:lnTo>
                    <a:lnTo>
                      <a:pt x="165" y="132"/>
                    </a:lnTo>
                    <a:lnTo>
                      <a:pt x="165" y="134"/>
                    </a:lnTo>
                    <a:lnTo>
                      <a:pt x="163" y="136"/>
                    </a:lnTo>
                    <a:lnTo>
                      <a:pt x="163" y="138"/>
                    </a:lnTo>
                    <a:lnTo>
                      <a:pt x="163" y="140"/>
                    </a:lnTo>
                    <a:lnTo>
                      <a:pt x="161" y="142"/>
                    </a:lnTo>
                    <a:lnTo>
                      <a:pt x="159" y="144"/>
                    </a:lnTo>
                    <a:lnTo>
                      <a:pt x="159" y="146"/>
                    </a:lnTo>
                    <a:lnTo>
                      <a:pt x="159" y="148"/>
                    </a:lnTo>
                    <a:lnTo>
                      <a:pt x="159" y="150"/>
                    </a:lnTo>
                    <a:lnTo>
                      <a:pt x="157" y="152"/>
                    </a:lnTo>
                    <a:lnTo>
                      <a:pt x="157" y="154"/>
                    </a:lnTo>
                    <a:lnTo>
                      <a:pt x="157" y="155"/>
                    </a:lnTo>
                    <a:lnTo>
                      <a:pt x="157" y="157"/>
                    </a:lnTo>
                    <a:lnTo>
                      <a:pt x="155" y="159"/>
                    </a:lnTo>
                    <a:lnTo>
                      <a:pt x="155" y="161"/>
                    </a:lnTo>
                    <a:lnTo>
                      <a:pt x="155" y="163"/>
                    </a:lnTo>
                    <a:lnTo>
                      <a:pt x="155" y="165"/>
                    </a:lnTo>
                    <a:lnTo>
                      <a:pt x="155" y="167"/>
                    </a:lnTo>
                    <a:lnTo>
                      <a:pt x="155" y="169"/>
                    </a:lnTo>
                    <a:lnTo>
                      <a:pt x="155" y="173"/>
                    </a:lnTo>
                    <a:lnTo>
                      <a:pt x="155" y="175"/>
                    </a:lnTo>
                    <a:lnTo>
                      <a:pt x="153" y="177"/>
                    </a:lnTo>
                    <a:lnTo>
                      <a:pt x="153" y="178"/>
                    </a:lnTo>
                    <a:lnTo>
                      <a:pt x="153" y="180"/>
                    </a:lnTo>
                    <a:lnTo>
                      <a:pt x="153" y="182"/>
                    </a:lnTo>
                    <a:lnTo>
                      <a:pt x="153" y="184"/>
                    </a:lnTo>
                    <a:lnTo>
                      <a:pt x="153" y="186"/>
                    </a:lnTo>
                    <a:lnTo>
                      <a:pt x="153" y="188"/>
                    </a:lnTo>
                    <a:lnTo>
                      <a:pt x="155" y="190"/>
                    </a:lnTo>
                    <a:lnTo>
                      <a:pt x="155" y="192"/>
                    </a:lnTo>
                    <a:lnTo>
                      <a:pt x="155" y="194"/>
                    </a:lnTo>
                    <a:lnTo>
                      <a:pt x="155" y="196"/>
                    </a:lnTo>
                    <a:lnTo>
                      <a:pt x="155" y="198"/>
                    </a:lnTo>
                    <a:lnTo>
                      <a:pt x="155" y="200"/>
                    </a:lnTo>
                    <a:lnTo>
                      <a:pt x="155" y="202"/>
                    </a:lnTo>
                    <a:lnTo>
                      <a:pt x="155" y="203"/>
                    </a:lnTo>
                    <a:lnTo>
                      <a:pt x="157" y="203"/>
                    </a:lnTo>
                    <a:lnTo>
                      <a:pt x="157" y="205"/>
                    </a:lnTo>
                    <a:lnTo>
                      <a:pt x="159" y="205"/>
                    </a:lnTo>
                    <a:lnTo>
                      <a:pt x="159" y="207"/>
                    </a:lnTo>
                    <a:lnTo>
                      <a:pt x="161" y="207"/>
                    </a:lnTo>
                    <a:lnTo>
                      <a:pt x="163" y="205"/>
                    </a:lnTo>
                    <a:lnTo>
                      <a:pt x="165" y="205"/>
                    </a:lnTo>
                    <a:lnTo>
                      <a:pt x="167" y="205"/>
                    </a:lnTo>
                    <a:lnTo>
                      <a:pt x="169" y="203"/>
                    </a:lnTo>
                    <a:lnTo>
                      <a:pt x="171" y="203"/>
                    </a:lnTo>
                    <a:lnTo>
                      <a:pt x="173" y="202"/>
                    </a:lnTo>
                    <a:lnTo>
                      <a:pt x="175" y="202"/>
                    </a:lnTo>
                    <a:lnTo>
                      <a:pt x="177" y="200"/>
                    </a:lnTo>
                    <a:lnTo>
                      <a:pt x="178" y="198"/>
                    </a:lnTo>
                    <a:lnTo>
                      <a:pt x="180" y="196"/>
                    </a:lnTo>
                    <a:lnTo>
                      <a:pt x="184" y="196"/>
                    </a:lnTo>
                    <a:lnTo>
                      <a:pt x="186" y="194"/>
                    </a:lnTo>
                    <a:lnTo>
                      <a:pt x="190" y="192"/>
                    </a:lnTo>
                    <a:lnTo>
                      <a:pt x="192" y="190"/>
                    </a:lnTo>
                    <a:lnTo>
                      <a:pt x="196" y="188"/>
                    </a:lnTo>
                    <a:lnTo>
                      <a:pt x="198" y="186"/>
                    </a:lnTo>
                    <a:lnTo>
                      <a:pt x="201" y="184"/>
                    </a:lnTo>
                    <a:lnTo>
                      <a:pt x="205" y="182"/>
                    </a:lnTo>
                    <a:lnTo>
                      <a:pt x="207" y="180"/>
                    </a:lnTo>
                    <a:lnTo>
                      <a:pt x="211" y="178"/>
                    </a:lnTo>
                    <a:lnTo>
                      <a:pt x="215" y="177"/>
                    </a:lnTo>
                    <a:lnTo>
                      <a:pt x="219" y="175"/>
                    </a:lnTo>
                    <a:lnTo>
                      <a:pt x="223" y="173"/>
                    </a:lnTo>
                    <a:lnTo>
                      <a:pt x="226" y="171"/>
                    </a:lnTo>
                    <a:lnTo>
                      <a:pt x="230" y="169"/>
                    </a:lnTo>
                    <a:lnTo>
                      <a:pt x="234" y="167"/>
                    </a:lnTo>
                    <a:lnTo>
                      <a:pt x="236" y="165"/>
                    </a:lnTo>
                    <a:lnTo>
                      <a:pt x="240" y="165"/>
                    </a:lnTo>
                    <a:lnTo>
                      <a:pt x="244" y="163"/>
                    </a:lnTo>
                    <a:lnTo>
                      <a:pt x="246" y="161"/>
                    </a:lnTo>
                    <a:lnTo>
                      <a:pt x="249" y="159"/>
                    </a:lnTo>
                    <a:lnTo>
                      <a:pt x="251" y="159"/>
                    </a:lnTo>
                    <a:lnTo>
                      <a:pt x="253" y="157"/>
                    </a:lnTo>
                    <a:lnTo>
                      <a:pt x="257" y="157"/>
                    </a:lnTo>
                    <a:lnTo>
                      <a:pt x="259" y="155"/>
                    </a:lnTo>
                    <a:lnTo>
                      <a:pt x="261" y="155"/>
                    </a:lnTo>
                    <a:lnTo>
                      <a:pt x="263" y="154"/>
                    </a:lnTo>
                    <a:lnTo>
                      <a:pt x="265" y="154"/>
                    </a:lnTo>
                    <a:lnTo>
                      <a:pt x="267" y="154"/>
                    </a:lnTo>
                    <a:lnTo>
                      <a:pt x="269" y="154"/>
                    </a:lnTo>
                    <a:lnTo>
                      <a:pt x="269" y="155"/>
                    </a:lnTo>
                    <a:lnTo>
                      <a:pt x="267" y="157"/>
                    </a:lnTo>
                    <a:lnTo>
                      <a:pt x="265" y="159"/>
                    </a:lnTo>
                    <a:lnTo>
                      <a:pt x="263" y="161"/>
                    </a:lnTo>
                    <a:lnTo>
                      <a:pt x="261" y="163"/>
                    </a:lnTo>
                    <a:lnTo>
                      <a:pt x="259" y="165"/>
                    </a:lnTo>
                    <a:lnTo>
                      <a:pt x="257" y="167"/>
                    </a:lnTo>
                    <a:lnTo>
                      <a:pt x="253" y="171"/>
                    </a:lnTo>
                    <a:lnTo>
                      <a:pt x="251" y="173"/>
                    </a:lnTo>
                    <a:lnTo>
                      <a:pt x="249" y="175"/>
                    </a:lnTo>
                    <a:lnTo>
                      <a:pt x="246" y="178"/>
                    </a:lnTo>
                    <a:lnTo>
                      <a:pt x="244" y="180"/>
                    </a:lnTo>
                    <a:lnTo>
                      <a:pt x="242" y="184"/>
                    </a:lnTo>
                    <a:lnTo>
                      <a:pt x="240" y="186"/>
                    </a:lnTo>
                    <a:lnTo>
                      <a:pt x="238" y="190"/>
                    </a:lnTo>
                    <a:lnTo>
                      <a:pt x="238" y="192"/>
                    </a:lnTo>
                    <a:lnTo>
                      <a:pt x="236" y="194"/>
                    </a:lnTo>
                    <a:lnTo>
                      <a:pt x="236" y="198"/>
                    </a:lnTo>
                    <a:lnTo>
                      <a:pt x="234" y="200"/>
                    </a:lnTo>
                    <a:lnTo>
                      <a:pt x="234" y="203"/>
                    </a:lnTo>
                    <a:lnTo>
                      <a:pt x="234" y="207"/>
                    </a:lnTo>
                    <a:lnTo>
                      <a:pt x="232" y="209"/>
                    </a:lnTo>
                    <a:lnTo>
                      <a:pt x="232" y="213"/>
                    </a:lnTo>
                    <a:lnTo>
                      <a:pt x="232" y="217"/>
                    </a:lnTo>
                    <a:lnTo>
                      <a:pt x="232" y="221"/>
                    </a:lnTo>
                    <a:lnTo>
                      <a:pt x="232" y="225"/>
                    </a:lnTo>
                    <a:lnTo>
                      <a:pt x="234" y="228"/>
                    </a:lnTo>
                    <a:lnTo>
                      <a:pt x="234" y="232"/>
                    </a:lnTo>
                    <a:lnTo>
                      <a:pt x="234" y="236"/>
                    </a:lnTo>
                    <a:lnTo>
                      <a:pt x="234" y="240"/>
                    </a:lnTo>
                    <a:lnTo>
                      <a:pt x="236" y="244"/>
                    </a:lnTo>
                    <a:lnTo>
                      <a:pt x="236" y="250"/>
                    </a:lnTo>
                    <a:lnTo>
                      <a:pt x="238" y="253"/>
                    </a:lnTo>
                    <a:lnTo>
                      <a:pt x="238" y="259"/>
                    </a:lnTo>
                    <a:lnTo>
                      <a:pt x="240" y="265"/>
                    </a:lnTo>
                    <a:lnTo>
                      <a:pt x="240" y="271"/>
                    </a:lnTo>
                    <a:lnTo>
                      <a:pt x="242" y="276"/>
                    </a:lnTo>
                    <a:lnTo>
                      <a:pt x="244" y="282"/>
                    </a:lnTo>
                    <a:lnTo>
                      <a:pt x="244" y="290"/>
                    </a:lnTo>
                    <a:lnTo>
                      <a:pt x="246" y="296"/>
                    </a:lnTo>
                    <a:lnTo>
                      <a:pt x="248" y="301"/>
                    </a:lnTo>
                    <a:lnTo>
                      <a:pt x="249" y="307"/>
                    </a:lnTo>
                    <a:lnTo>
                      <a:pt x="251" y="313"/>
                    </a:lnTo>
                    <a:lnTo>
                      <a:pt x="253" y="317"/>
                    </a:lnTo>
                    <a:lnTo>
                      <a:pt x="255" y="321"/>
                    </a:lnTo>
                    <a:lnTo>
                      <a:pt x="257" y="324"/>
                    </a:lnTo>
                    <a:lnTo>
                      <a:pt x="261" y="328"/>
                    </a:lnTo>
                    <a:lnTo>
                      <a:pt x="263" y="330"/>
                    </a:lnTo>
                    <a:lnTo>
                      <a:pt x="265" y="330"/>
                    </a:lnTo>
                    <a:lnTo>
                      <a:pt x="269" y="332"/>
                    </a:lnTo>
                    <a:lnTo>
                      <a:pt x="272" y="332"/>
                    </a:lnTo>
                    <a:lnTo>
                      <a:pt x="274" y="332"/>
                    </a:lnTo>
                    <a:lnTo>
                      <a:pt x="278" y="332"/>
                    </a:lnTo>
                    <a:lnTo>
                      <a:pt x="280" y="332"/>
                    </a:lnTo>
                    <a:lnTo>
                      <a:pt x="284" y="330"/>
                    </a:lnTo>
                    <a:lnTo>
                      <a:pt x="288" y="328"/>
                    </a:lnTo>
                    <a:lnTo>
                      <a:pt x="290" y="326"/>
                    </a:lnTo>
                    <a:lnTo>
                      <a:pt x="294" y="324"/>
                    </a:lnTo>
                    <a:lnTo>
                      <a:pt x="297" y="321"/>
                    </a:lnTo>
                    <a:lnTo>
                      <a:pt x="299" y="317"/>
                    </a:lnTo>
                    <a:lnTo>
                      <a:pt x="303" y="315"/>
                    </a:lnTo>
                    <a:lnTo>
                      <a:pt x="307" y="311"/>
                    </a:lnTo>
                    <a:lnTo>
                      <a:pt x="309" y="305"/>
                    </a:lnTo>
                    <a:lnTo>
                      <a:pt x="313" y="301"/>
                    </a:lnTo>
                    <a:lnTo>
                      <a:pt x="315" y="298"/>
                    </a:lnTo>
                    <a:lnTo>
                      <a:pt x="317" y="292"/>
                    </a:lnTo>
                    <a:lnTo>
                      <a:pt x="320" y="286"/>
                    </a:lnTo>
                    <a:lnTo>
                      <a:pt x="322" y="282"/>
                    </a:lnTo>
                    <a:lnTo>
                      <a:pt x="324" y="276"/>
                    </a:lnTo>
                    <a:lnTo>
                      <a:pt x="326" y="271"/>
                    </a:lnTo>
                    <a:lnTo>
                      <a:pt x="328" y="265"/>
                    </a:lnTo>
                    <a:lnTo>
                      <a:pt x="330" y="259"/>
                    </a:lnTo>
                    <a:lnTo>
                      <a:pt x="330" y="253"/>
                    </a:lnTo>
                    <a:lnTo>
                      <a:pt x="332" y="248"/>
                    </a:lnTo>
                    <a:lnTo>
                      <a:pt x="334" y="242"/>
                    </a:lnTo>
                    <a:lnTo>
                      <a:pt x="334" y="238"/>
                    </a:lnTo>
                    <a:lnTo>
                      <a:pt x="336" y="234"/>
                    </a:lnTo>
                    <a:lnTo>
                      <a:pt x="338" y="228"/>
                    </a:lnTo>
                    <a:lnTo>
                      <a:pt x="340" y="225"/>
                    </a:lnTo>
                    <a:lnTo>
                      <a:pt x="342" y="223"/>
                    </a:lnTo>
                    <a:lnTo>
                      <a:pt x="342" y="219"/>
                    </a:lnTo>
                    <a:lnTo>
                      <a:pt x="343" y="215"/>
                    </a:lnTo>
                    <a:lnTo>
                      <a:pt x="345" y="213"/>
                    </a:lnTo>
                    <a:lnTo>
                      <a:pt x="345" y="209"/>
                    </a:lnTo>
                    <a:lnTo>
                      <a:pt x="347" y="207"/>
                    </a:lnTo>
                    <a:lnTo>
                      <a:pt x="349" y="205"/>
                    </a:lnTo>
                    <a:lnTo>
                      <a:pt x="351" y="203"/>
                    </a:lnTo>
                    <a:lnTo>
                      <a:pt x="351" y="202"/>
                    </a:lnTo>
                    <a:lnTo>
                      <a:pt x="353" y="200"/>
                    </a:lnTo>
                    <a:lnTo>
                      <a:pt x="355" y="200"/>
                    </a:lnTo>
                    <a:lnTo>
                      <a:pt x="355" y="198"/>
                    </a:lnTo>
                    <a:lnTo>
                      <a:pt x="357" y="196"/>
                    </a:lnTo>
                    <a:lnTo>
                      <a:pt x="359" y="196"/>
                    </a:lnTo>
                    <a:lnTo>
                      <a:pt x="361" y="194"/>
                    </a:lnTo>
                    <a:lnTo>
                      <a:pt x="363" y="194"/>
                    </a:lnTo>
                    <a:lnTo>
                      <a:pt x="365" y="194"/>
                    </a:lnTo>
                    <a:lnTo>
                      <a:pt x="366" y="194"/>
                    </a:lnTo>
                    <a:lnTo>
                      <a:pt x="366" y="192"/>
                    </a:lnTo>
                    <a:lnTo>
                      <a:pt x="368" y="194"/>
                    </a:lnTo>
                    <a:lnTo>
                      <a:pt x="370" y="194"/>
                    </a:lnTo>
                    <a:lnTo>
                      <a:pt x="372" y="194"/>
                    </a:lnTo>
                    <a:lnTo>
                      <a:pt x="372" y="196"/>
                    </a:lnTo>
                    <a:lnTo>
                      <a:pt x="372" y="198"/>
                    </a:lnTo>
                    <a:lnTo>
                      <a:pt x="374" y="198"/>
                    </a:lnTo>
                    <a:lnTo>
                      <a:pt x="374" y="200"/>
                    </a:lnTo>
                    <a:lnTo>
                      <a:pt x="374" y="202"/>
                    </a:lnTo>
                    <a:lnTo>
                      <a:pt x="374" y="203"/>
                    </a:lnTo>
                    <a:lnTo>
                      <a:pt x="374" y="205"/>
                    </a:lnTo>
                    <a:lnTo>
                      <a:pt x="374" y="207"/>
                    </a:lnTo>
                    <a:lnTo>
                      <a:pt x="374" y="209"/>
                    </a:lnTo>
                    <a:lnTo>
                      <a:pt x="374" y="211"/>
                    </a:lnTo>
                    <a:lnTo>
                      <a:pt x="374" y="213"/>
                    </a:lnTo>
                    <a:lnTo>
                      <a:pt x="374" y="215"/>
                    </a:lnTo>
                    <a:lnTo>
                      <a:pt x="374" y="217"/>
                    </a:lnTo>
                    <a:lnTo>
                      <a:pt x="374" y="219"/>
                    </a:lnTo>
                    <a:lnTo>
                      <a:pt x="374" y="221"/>
                    </a:lnTo>
                    <a:lnTo>
                      <a:pt x="374" y="223"/>
                    </a:lnTo>
                    <a:lnTo>
                      <a:pt x="376" y="225"/>
                    </a:lnTo>
                    <a:lnTo>
                      <a:pt x="376" y="226"/>
                    </a:lnTo>
                    <a:lnTo>
                      <a:pt x="376" y="230"/>
                    </a:lnTo>
                    <a:lnTo>
                      <a:pt x="378" y="232"/>
                    </a:lnTo>
                    <a:lnTo>
                      <a:pt x="378" y="234"/>
                    </a:lnTo>
                    <a:lnTo>
                      <a:pt x="378" y="236"/>
                    </a:lnTo>
                    <a:lnTo>
                      <a:pt x="380" y="238"/>
                    </a:lnTo>
                    <a:lnTo>
                      <a:pt x="382" y="240"/>
                    </a:lnTo>
                    <a:lnTo>
                      <a:pt x="382" y="242"/>
                    </a:lnTo>
                    <a:lnTo>
                      <a:pt x="384" y="244"/>
                    </a:lnTo>
                    <a:lnTo>
                      <a:pt x="386" y="246"/>
                    </a:lnTo>
                    <a:lnTo>
                      <a:pt x="388" y="246"/>
                    </a:lnTo>
                    <a:lnTo>
                      <a:pt x="390" y="246"/>
                    </a:lnTo>
                    <a:lnTo>
                      <a:pt x="391" y="244"/>
                    </a:lnTo>
                    <a:lnTo>
                      <a:pt x="391" y="242"/>
                    </a:lnTo>
                    <a:lnTo>
                      <a:pt x="393" y="240"/>
                    </a:lnTo>
                    <a:lnTo>
                      <a:pt x="395" y="238"/>
                    </a:lnTo>
                    <a:lnTo>
                      <a:pt x="395" y="236"/>
                    </a:lnTo>
                    <a:lnTo>
                      <a:pt x="397" y="234"/>
                    </a:lnTo>
                    <a:lnTo>
                      <a:pt x="397" y="232"/>
                    </a:lnTo>
                    <a:lnTo>
                      <a:pt x="397" y="230"/>
                    </a:lnTo>
                    <a:lnTo>
                      <a:pt x="399" y="230"/>
                    </a:lnTo>
                    <a:lnTo>
                      <a:pt x="399" y="228"/>
                    </a:lnTo>
                    <a:lnTo>
                      <a:pt x="401" y="226"/>
                    </a:lnTo>
                    <a:lnTo>
                      <a:pt x="403" y="225"/>
                    </a:lnTo>
                    <a:lnTo>
                      <a:pt x="405" y="223"/>
                    </a:lnTo>
                    <a:lnTo>
                      <a:pt x="407" y="221"/>
                    </a:lnTo>
                    <a:lnTo>
                      <a:pt x="409" y="221"/>
                    </a:lnTo>
                    <a:lnTo>
                      <a:pt x="411" y="221"/>
                    </a:lnTo>
                    <a:lnTo>
                      <a:pt x="413" y="221"/>
                    </a:lnTo>
                    <a:lnTo>
                      <a:pt x="414" y="223"/>
                    </a:lnTo>
                    <a:lnTo>
                      <a:pt x="416" y="223"/>
                    </a:lnTo>
                    <a:lnTo>
                      <a:pt x="416" y="225"/>
                    </a:lnTo>
                    <a:lnTo>
                      <a:pt x="416" y="226"/>
                    </a:lnTo>
                    <a:lnTo>
                      <a:pt x="416" y="228"/>
                    </a:lnTo>
                    <a:lnTo>
                      <a:pt x="416" y="230"/>
                    </a:lnTo>
                    <a:lnTo>
                      <a:pt x="416" y="232"/>
                    </a:lnTo>
                    <a:lnTo>
                      <a:pt x="416" y="234"/>
                    </a:lnTo>
                    <a:lnTo>
                      <a:pt x="414" y="236"/>
                    </a:lnTo>
                    <a:lnTo>
                      <a:pt x="414" y="238"/>
                    </a:lnTo>
                    <a:lnTo>
                      <a:pt x="414" y="242"/>
                    </a:lnTo>
                    <a:lnTo>
                      <a:pt x="414" y="244"/>
                    </a:lnTo>
                    <a:lnTo>
                      <a:pt x="414" y="246"/>
                    </a:lnTo>
                    <a:lnTo>
                      <a:pt x="414" y="248"/>
                    </a:lnTo>
                    <a:lnTo>
                      <a:pt x="414" y="250"/>
                    </a:lnTo>
                    <a:lnTo>
                      <a:pt x="413" y="253"/>
                    </a:lnTo>
                    <a:lnTo>
                      <a:pt x="413" y="255"/>
                    </a:lnTo>
                    <a:lnTo>
                      <a:pt x="413" y="257"/>
                    </a:lnTo>
                    <a:lnTo>
                      <a:pt x="413" y="261"/>
                    </a:lnTo>
                    <a:lnTo>
                      <a:pt x="413" y="263"/>
                    </a:lnTo>
                    <a:lnTo>
                      <a:pt x="413" y="267"/>
                    </a:lnTo>
                    <a:lnTo>
                      <a:pt x="413" y="269"/>
                    </a:lnTo>
                    <a:lnTo>
                      <a:pt x="413" y="271"/>
                    </a:lnTo>
                    <a:lnTo>
                      <a:pt x="413" y="274"/>
                    </a:lnTo>
                    <a:lnTo>
                      <a:pt x="413" y="276"/>
                    </a:lnTo>
                    <a:lnTo>
                      <a:pt x="413" y="280"/>
                    </a:lnTo>
                    <a:lnTo>
                      <a:pt x="413" y="282"/>
                    </a:lnTo>
                    <a:lnTo>
                      <a:pt x="413" y="286"/>
                    </a:lnTo>
                    <a:lnTo>
                      <a:pt x="413" y="288"/>
                    </a:lnTo>
                    <a:lnTo>
                      <a:pt x="414" y="290"/>
                    </a:lnTo>
                    <a:lnTo>
                      <a:pt x="414" y="294"/>
                    </a:lnTo>
                    <a:lnTo>
                      <a:pt x="414" y="296"/>
                    </a:lnTo>
                    <a:lnTo>
                      <a:pt x="414" y="299"/>
                    </a:lnTo>
                    <a:lnTo>
                      <a:pt x="416" y="301"/>
                    </a:lnTo>
                    <a:lnTo>
                      <a:pt x="416" y="305"/>
                    </a:lnTo>
                    <a:lnTo>
                      <a:pt x="416" y="307"/>
                    </a:lnTo>
                    <a:lnTo>
                      <a:pt x="418" y="311"/>
                    </a:lnTo>
                    <a:lnTo>
                      <a:pt x="418" y="313"/>
                    </a:lnTo>
                    <a:lnTo>
                      <a:pt x="420" y="317"/>
                    </a:lnTo>
                    <a:lnTo>
                      <a:pt x="420" y="319"/>
                    </a:lnTo>
                    <a:lnTo>
                      <a:pt x="422" y="321"/>
                    </a:lnTo>
                    <a:lnTo>
                      <a:pt x="422" y="324"/>
                    </a:lnTo>
                    <a:lnTo>
                      <a:pt x="424" y="326"/>
                    </a:lnTo>
                    <a:lnTo>
                      <a:pt x="424" y="330"/>
                    </a:lnTo>
                    <a:lnTo>
                      <a:pt x="426" y="332"/>
                    </a:lnTo>
                    <a:lnTo>
                      <a:pt x="428" y="334"/>
                    </a:lnTo>
                    <a:lnTo>
                      <a:pt x="430" y="338"/>
                    </a:lnTo>
                    <a:lnTo>
                      <a:pt x="430" y="340"/>
                    </a:lnTo>
                    <a:lnTo>
                      <a:pt x="432" y="342"/>
                    </a:lnTo>
                    <a:lnTo>
                      <a:pt x="434" y="344"/>
                    </a:lnTo>
                    <a:lnTo>
                      <a:pt x="436" y="347"/>
                    </a:lnTo>
                    <a:lnTo>
                      <a:pt x="437" y="349"/>
                    </a:lnTo>
                    <a:lnTo>
                      <a:pt x="439" y="351"/>
                    </a:lnTo>
                    <a:lnTo>
                      <a:pt x="439" y="353"/>
                    </a:lnTo>
                    <a:lnTo>
                      <a:pt x="441" y="355"/>
                    </a:lnTo>
                    <a:lnTo>
                      <a:pt x="443" y="357"/>
                    </a:lnTo>
                    <a:lnTo>
                      <a:pt x="445" y="359"/>
                    </a:lnTo>
                    <a:lnTo>
                      <a:pt x="447" y="361"/>
                    </a:lnTo>
                    <a:lnTo>
                      <a:pt x="451" y="363"/>
                    </a:lnTo>
                    <a:lnTo>
                      <a:pt x="453" y="363"/>
                    </a:lnTo>
                    <a:lnTo>
                      <a:pt x="455" y="363"/>
                    </a:lnTo>
                    <a:lnTo>
                      <a:pt x="457" y="365"/>
                    </a:lnTo>
                    <a:lnTo>
                      <a:pt x="459" y="363"/>
                    </a:lnTo>
                    <a:lnTo>
                      <a:pt x="461" y="363"/>
                    </a:lnTo>
                    <a:lnTo>
                      <a:pt x="462" y="361"/>
                    </a:lnTo>
                    <a:lnTo>
                      <a:pt x="462" y="359"/>
                    </a:lnTo>
                    <a:lnTo>
                      <a:pt x="464" y="357"/>
                    </a:lnTo>
                    <a:lnTo>
                      <a:pt x="466" y="355"/>
                    </a:lnTo>
                    <a:lnTo>
                      <a:pt x="468" y="351"/>
                    </a:lnTo>
                    <a:lnTo>
                      <a:pt x="468" y="349"/>
                    </a:lnTo>
                    <a:lnTo>
                      <a:pt x="470" y="346"/>
                    </a:lnTo>
                    <a:lnTo>
                      <a:pt x="472" y="342"/>
                    </a:lnTo>
                    <a:lnTo>
                      <a:pt x="472" y="338"/>
                    </a:lnTo>
                    <a:lnTo>
                      <a:pt x="474" y="336"/>
                    </a:lnTo>
                    <a:lnTo>
                      <a:pt x="476" y="332"/>
                    </a:lnTo>
                    <a:lnTo>
                      <a:pt x="476" y="328"/>
                    </a:lnTo>
                    <a:lnTo>
                      <a:pt x="478" y="324"/>
                    </a:lnTo>
                    <a:lnTo>
                      <a:pt x="480" y="322"/>
                    </a:lnTo>
                    <a:lnTo>
                      <a:pt x="480" y="319"/>
                    </a:lnTo>
                    <a:lnTo>
                      <a:pt x="482" y="317"/>
                    </a:lnTo>
                    <a:lnTo>
                      <a:pt x="482" y="313"/>
                    </a:lnTo>
                    <a:lnTo>
                      <a:pt x="484" y="311"/>
                    </a:lnTo>
                    <a:lnTo>
                      <a:pt x="484" y="309"/>
                    </a:lnTo>
                    <a:lnTo>
                      <a:pt x="485" y="307"/>
                    </a:lnTo>
                    <a:lnTo>
                      <a:pt x="487" y="307"/>
                    </a:lnTo>
                    <a:lnTo>
                      <a:pt x="487" y="305"/>
                    </a:lnTo>
                    <a:lnTo>
                      <a:pt x="489" y="305"/>
                    </a:lnTo>
                    <a:lnTo>
                      <a:pt x="489" y="307"/>
                    </a:lnTo>
                    <a:lnTo>
                      <a:pt x="491" y="307"/>
                    </a:lnTo>
                    <a:lnTo>
                      <a:pt x="493" y="309"/>
                    </a:lnTo>
                    <a:lnTo>
                      <a:pt x="493" y="311"/>
                    </a:lnTo>
                    <a:lnTo>
                      <a:pt x="495" y="315"/>
                    </a:lnTo>
                    <a:lnTo>
                      <a:pt x="497" y="317"/>
                    </a:lnTo>
                    <a:lnTo>
                      <a:pt x="499" y="319"/>
                    </a:lnTo>
                    <a:lnTo>
                      <a:pt x="499" y="321"/>
                    </a:lnTo>
                    <a:lnTo>
                      <a:pt x="501" y="321"/>
                    </a:lnTo>
                    <a:lnTo>
                      <a:pt x="503" y="322"/>
                    </a:lnTo>
                    <a:lnTo>
                      <a:pt x="505" y="322"/>
                    </a:lnTo>
                    <a:lnTo>
                      <a:pt x="507" y="322"/>
                    </a:lnTo>
                    <a:lnTo>
                      <a:pt x="508" y="322"/>
                    </a:lnTo>
                    <a:lnTo>
                      <a:pt x="510" y="321"/>
                    </a:lnTo>
                    <a:lnTo>
                      <a:pt x="512" y="321"/>
                    </a:lnTo>
                    <a:lnTo>
                      <a:pt x="514" y="319"/>
                    </a:lnTo>
                    <a:lnTo>
                      <a:pt x="516" y="319"/>
                    </a:lnTo>
                    <a:lnTo>
                      <a:pt x="518" y="317"/>
                    </a:lnTo>
                    <a:lnTo>
                      <a:pt x="520" y="315"/>
                    </a:lnTo>
                    <a:lnTo>
                      <a:pt x="522" y="313"/>
                    </a:lnTo>
                    <a:lnTo>
                      <a:pt x="524" y="311"/>
                    </a:lnTo>
                    <a:lnTo>
                      <a:pt x="526" y="307"/>
                    </a:lnTo>
                    <a:lnTo>
                      <a:pt x="528" y="305"/>
                    </a:lnTo>
                    <a:lnTo>
                      <a:pt x="530" y="303"/>
                    </a:lnTo>
                    <a:lnTo>
                      <a:pt x="532" y="299"/>
                    </a:lnTo>
                    <a:lnTo>
                      <a:pt x="532" y="298"/>
                    </a:lnTo>
                    <a:lnTo>
                      <a:pt x="533" y="294"/>
                    </a:lnTo>
                    <a:lnTo>
                      <a:pt x="535" y="290"/>
                    </a:lnTo>
                    <a:lnTo>
                      <a:pt x="537" y="288"/>
                    </a:lnTo>
                    <a:lnTo>
                      <a:pt x="539" y="284"/>
                    </a:lnTo>
                    <a:lnTo>
                      <a:pt x="541" y="280"/>
                    </a:lnTo>
                    <a:lnTo>
                      <a:pt x="541" y="276"/>
                    </a:lnTo>
                    <a:lnTo>
                      <a:pt x="543" y="273"/>
                    </a:lnTo>
                    <a:lnTo>
                      <a:pt x="545" y="269"/>
                    </a:lnTo>
                    <a:lnTo>
                      <a:pt x="545" y="265"/>
                    </a:lnTo>
                    <a:lnTo>
                      <a:pt x="547" y="263"/>
                    </a:lnTo>
                    <a:lnTo>
                      <a:pt x="547" y="259"/>
                    </a:lnTo>
                    <a:lnTo>
                      <a:pt x="549" y="255"/>
                    </a:lnTo>
                    <a:lnTo>
                      <a:pt x="549" y="253"/>
                    </a:lnTo>
                    <a:lnTo>
                      <a:pt x="551" y="251"/>
                    </a:lnTo>
                    <a:lnTo>
                      <a:pt x="551" y="250"/>
                    </a:lnTo>
                    <a:lnTo>
                      <a:pt x="551" y="248"/>
                    </a:lnTo>
                    <a:lnTo>
                      <a:pt x="553" y="246"/>
                    </a:lnTo>
                    <a:lnTo>
                      <a:pt x="555" y="246"/>
                    </a:lnTo>
                    <a:lnTo>
                      <a:pt x="555" y="244"/>
                    </a:lnTo>
                    <a:lnTo>
                      <a:pt x="556" y="244"/>
                    </a:lnTo>
                    <a:lnTo>
                      <a:pt x="556" y="246"/>
                    </a:lnTo>
                    <a:lnTo>
                      <a:pt x="558" y="246"/>
                    </a:lnTo>
                    <a:lnTo>
                      <a:pt x="558" y="248"/>
                    </a:lnTo>
                    <a:lnTo>
                      <a:pt x="560" y="248"/>
                    </a:lnTo>
                    <a:lnTo>
                      <a:pt x="560" y="250"/>
                    </a:lnTo>
                    <a:lnTo>
                      <a:pt x="560" y="251"/>
                    </a:lnTo>
                    <a:lnTo>
                      <a:pt x="562" y="253"/>
                    </a:lnTo>
                    <a:lnTo>
                      <a:pt x="562" y="255"/>
                    </a:lnTo>
                    <a:lnTo>
                      <a:pt x="564" y="257"/>
                    </a:lnTo>
                    <a:lnTo>
                      <a:pt x="564" y="259"/>
                    </a:lnTo>
                    <a:lnTo>
                      <a:pt x="564" y="261"/>
                    </a:lnTo>
                    <a:lnTo>
                      <a:pt x="566" y="263"/>
                    </a:lnTo>
                    <a:lnTo>
                      <a:pt x="566" y="265"/>
                    </a:lnTo>
                    <a:lnTo>
                      <a:pt x="566" y="269"/>
                    </a:lnTo>
                    <a:lnTo>
                      <a:pt x="568" y="271"/>
                    </a:lnTo>
                    <a:lnTo>
                      <a:pt x="568" y="273"/>
                    </a:lnTo>
                    <a:lnTo>
                      <a:pt x="570" y="276"/>
                    </a:lnTo>
                    <a:lnTo>
                      <a:pt x="570" y="278"/>
                    </a:lnTo>
                    <a:lnTo>
                      <a:pt x="570" y="282"/>
                    </a:lnTo>
                    <a:lnTo>
                      <a:pt x="572" y="284"/>
                    </a:lnTo>
                    <a:lnTo>
                      <a:pt x="572" y="286"/>
                    </a:lnTo>
                    <a:lnTo>
                      <a:pt x="574" y="290"/>
                    </a:lnTo>
                    <a:lnTo>
                      <a:pt x="574" y="294"/>
                    </a:lnTo>
                    <a:lnTo>
                      <a:pt x="576" y="296"/>
                    </a:lnTo>
                    <a:lnTo>
                      <a:pt x="578" y="299"/>
                    </a:lnTo>
                    <a:lnTo>
                      <a:pt x="579" y="303"/>
                    </a:lnTo>
                    <a:lnTo>
                      <a:pt x="581" y="307"/>
                    </a:lnTo>
                    <a:lnTo>
                      <a:pt x="585" y="311"/>
                    </a:lnTo>
                    <a:lnTo>
                      <a:pt x="587" y="315"/>
                    </a:lnTo>
                    <a:lnTo>
                      <a:pt x="589" y="321"/>
                    </a:lnTo>
                    <a:lnTo>
                      <a:pt x="593" y="324"/>
                    </a:lnTo>
                    <a:lnTo>
                      <a:pt x="595" y="328"/>
                    </a:lnTo>
                    <a:lnTo>
                      <a:pt x="599" y="332"/>
                    </a:lnTo>
                    <a:lnTo>
                      <a:pt x="603" y="338"/>
                    </a:lnTo>
                    <a:lnTo>
                      <a:pt x="604" y="342"/>
                    </a:lnTo>
                    <a:lnTo>
                      <a:pt x="608" y="347"/>
                    </a:lnTo>
                    <a:lnTo>
                      <a:pt x="610" y="351"/>
                    </a:lnTo>
                    <a:lnTo>
                      <a:pt x="614" y="355"/>
                    </a:lnTo>
                    <a:lnTo>
                      <a:pt x="618" y="361"/>
                    </a:lnTo>
                    <a:lnTo>
                      <a:pt x="620" y="365"/>
                    </a:lnTo>
                    <a:lnTo>
                      <a:pt x="624" y="369"/>
                    </a:lnTo>
                    <a:lnTo>
                      <a:pt x="626" y="374"/>
                    </a:lnTo>
                    <a:lnTo>
                      <a:pt x="629" y="378"/>
                    </a:lnTo>
                    <a:lnTo>
                      <a:pt x="631" y="382"/>
                    </a:lnTo>
                    <a:lnTo>
                      <a:pt x="633" y="386"/>
                    </a:lnTo>
                    <a:lnTo>
                      <a:pt x="637" y="390"/>
                    </a:lnTo>
                    <a:lnTo>
                      <a:pt x="639" y="394"/>
                    </a:lnTo>
                    <a:lnTo>
                      <a:pt x="641" y="397"/>
                    </a:lnTo>
                    <a:lnTo>
                      <a:pt x="643" y="401"/>
                    </a:lnTo>
                    <a:lnTo>
                      <a:pt x="645" y="405"/>
                    </a:lnTo>
                    <a:lnTo>
                      <a:pt x="645" y="407"/>
                    </a:lnTo>
                    <a:lnTo>
                      <a:pt x="647" y="411"/>
                    </a:lnTo>
                    <a:lnTo>
                      <a:pt x="647" y="413"/>
                    </a:lnTo>
                    <a:lnTo>
                      <a:pt x="649" y="417"/>
                    </a:lnTo>
                    <a:lnTo>
                      <a:pt x="650" y="417"/>
                    </a:lnTo>
                    <a:lnTo>
                      <a:pt x="650" y="418"/>
                    </a:lnTo>
                    <a:lnTo>
                      <a:pt x="652" y="420"/>
                    </a:lnTo>
                    <a:lnTo>
                      <a:pt x="654" y="420"/>
                    </a:lnTo>
                    <a:lnTo>
                      <a:pt x="656" y="420"/>
                    </a:lnTo>
                    <a:lnTo>
                      <a:pt x="658" y="420"/>
                    </a:lnTo>
                    <a:lnTo>
                      <a:pt x="660" y="418"/>
                    </a:lnTo>
                    <a:lnTo>
                      <a:pt x="662" y="417"/>
                    </a:lnTo>
                    <a:lnTo>
                      <a:pt x="664" y="417"/>
                    </a:lnTo>
                    <a:lnTo>
                      <a:pt x="666" y="415"/>
                    </a:lnTo>
                    <a:lnTo>
                      <a:pt x="668" y="413"/>
                    </a:lnTo>
                    <a:lnTo>
                      <a:pt x="670" y="411"/>
                    </a:lnTo>
                    <a:lnTo>
                      <a:pt x="670" y="407"/>
                    </a:lnTo>
                    <a:lnTo>
                      <a:pt x="672" y="405"/>
                    </a:lnTo>
                    <a:lnTo>
                      <a:pt x="674" y="403"/>
                    </a:lnTo>
                    <a:lnTo>
                      <a:pt x="675" y="399"/>
                    </a:lnTo>
                    <a:lnTo>
                      <a:pt x="675" y="397"/>
                    </a:lnTo>
                    <a:lnTo>
                      <a:pt x="677" y="394"/>
                    </a:lnTo>
                    <a:lnTo>
                      <a:pt x="677" y="392"/>
                    </a:lnTo>
                    <a:lnTo>
                      <a:pt x="679" y="388"/>
                    </a:lnTo>
                    <a:lnTo>
                      <a:pt x="679" y="384"/>
                    </a:lnTo>
                    <a:lnTo>
                      <a:pt x="681" y="382"/>
                    </a:lnTo>
                    <a:lnTo>
                      <a:pt x="681" y="378"/>
                    </a:lnTo>
                    <a:lnTo>
                      <a:pt x="681" y="374"/>
                    </a:lnTo>
                    <a:lnTo>
                      <a:pt x="683" y="372"/>
                    </a:lnTo>
                    <a:lnTo>
                      <a:pt x="683" y="369"/>
                    </a:lnTo>
                    <a:lnTo>
                      <a:pt x="683" y="365"/>
                    </a:lnTo>
                    <a:lnTo>
                      <a:pt x="681" y="363"/>
                    </a:lnTo>
                    <a:lnTo>
                      <a:pt x="681" y="359"/>
                    </a:lnTo>
                    <a:lnTo>
                      <a:pt x="681" y="357"/>
                    </a:lnTo>
                    <a:lnTo>
                      <a:pt x="681" y="355"/>
                    </a:lnTo>
                    <a:lnTo>
                      <a:pt x="679" y="353"/>
                    </a:lnTo>
                    <a:lnTo>
                      <a:pt x="679" y="351"/>
                    </a:lnTo>
                    <a:lnTo>
                      <a:pt x="679" y="349"/>
                    </a:lnTo>
                    <a:lnTo>
                      <a:pt x="679" y="347"/>
                    </a:lnTo>
                    <a:lnTo>
                      <a:pt x="679" y="346"/>
                    </a:lnTo>
                    <a:lnTo>
                      <a:pt x="679" y="344"/>
                    </a:lnTo>
                    <a:lnTo>
                      <a:pt x="679" y="342"/>
                    </a:lnTo>
                    <a:lnTo>
                      <a:pt x="677" y="342"/>
                    </a:lnTo>
                    <a:lnTo>
                      <a:pt x="677" y="340"/>
                    </a:lnTo>
                    <a:lnTo>
                      <a:pt x="677" y="338"/>
                    </a:lnTo>
                    <a:lnTo>
                      <a:pt x="677" y="336"/>
                    </a:lnTo>
                    <a:lnTo>
                      <a:pt x="677" y="334"/>
                    </a:lnTo>
                    <a:lnTo>
                      <a:pt x="677" y="332"/>
                    </a:lnTo>
                    <a:lnTo>
                      <a:pt x="677" y="330"/>
                    </a:lnTo>
                    <a:lnTo>
                      <a:pt x="675" y="328"/>
                    </a:lnTo>
                    <a:lnTo>
                      <a:pt x="675" y="326"/>
                    </a:lnTo>
                    <a:lnTo>
                      <a:pt x="675" y="324"/>
                    </a:lnTo>
                    <a:lnTo>
                      <a:pt x="675" y="322"/>
                    </a:lnTo>
                    <a:lnTo>
                      <a:pt x="675" y="321"/>
                    </a:lnTo>
                    <a:lnTo>
                      <a:pt x="674" y="319"/>
                    </a:lnTo>
                    <a:lnTo>
                      <a:pt x="674" y="315"/>
                    </a:lnTo>
                    <a:lnTo>
                      <a:pt x="674" y="311"/>
                    </a:lnTo>
                    <a:lnTo>
                      <a:pt x="674" y="309"/>
                    </a:lnTo>
                    <a:lnTo>
                      <a:pt x="674" y="307"/>
                    </a:lnTo>
                    <a:lnTo>
                      <a:pt x="674" y="305"/>
                    </a:lnTo>
                    <a:lnTo>
                      <a:pt x="672" y="305"/>
                    </a:lnTo>
                    <a:lnTo>
                      <a:pt x="672" y="303"/>
                    </a:lnTo>
                    <a:lnTo>
                      <a:pt x="672" y="301"/>
                    </a:lnTo>
                    <a:lnTo>
                      <a:pt x="674" y="299"/>
                    </a:lnTo>
                    <a:lnTo>
                      <a:pt x="674" y="298"/>
                    </a:lnTo>
                    <a:lnTo>
                      <a:pt x="675" y="299"/>
                    </a:lnTo>
                    <a:lnTo>
                      <a:pt x="675" y="301"/>
                    </a:lnTo>
                    <a:lnTo>
                      <a:pt x="675" y="303"/>
                    </a:lnTo>
                    <a:lnTo>
                      <a:pt x="677" y="305"/>
                    </a:lnTo>
                    <a:lnTo>
                      <a:pt x="677" y="307"/>
                    </a:lnTo>
                    <a:lnTo>
                      <a:pt x="677" y="309"/>
                    </a:lnTo>
                    <a:lnTo>
                      <a:pt x="679" y="313"/>
                    </a:lnTo>
                    <a:lnTo>
                      <a:pt x="679" y="315"/>
                    </a:lnTo>
                    <a:lnTo>
                      <a:pt x="681" y="319"/>
                    </a:lnTo>
                    <a:lnTo>
                      <a:pt x="681" y="322"/>
                    </a:lnTo>
                    <a:lnTo>
                      <a:pt x="683" y="326"/>
                    </a:lnTo>
                    <a:lnTo>
                      <a:pt x="683" y="330"/>
                    </a:lnTo>
                    <a:lnTo>
                      <a:pt x="685" y="336"/>
                    </a:lnTo>
                    <a:lnTo>
                      <a:pt x="685" y="340"/>
                    </a:lnTo>
                    <a:lnTo>
                      <a:pt x="687" y="346"/>
                    </a:lnTo>
                    <a:lnTo>
                      <a:pt x="689" y="351"/>
                    </a:lnTo>
                    <a:lnTo>
                      <a:pt x="689" y="355"/>
                    </a:lnTo>
                    <a:lnTo>
                      <a:pt x="691" y="361"/>
                    </a:lnTo>
                    <a:lnTo>
                      <a:pt x="693" y="367"/>
                    </a:lnTo>
                    <a:lnTo>
                      <a:pt x="695" y="372"/>
                    </a:lnTo>
                    <a:lnTo>
                      <a:pt x="697" y="378"/>
                    </a:lnTo>
                    <a:lnTo>
                      <a:pt x="698" y="384"/>
                    </a:lnTo>
                    <a:lnTo>
                      <a:pt x="700" y="392"/>
                    </a:lnTo>
                    <a:lnTo>
                      <a:pt x="702" y="397"/>
                    </a:lnTo>
                    <a:lnTo>
                      <a:pt x="706" y="403"/>
                    </a:lnTo>
                    <a:lnTo>
                      <a:pt x="708" y="409"/>
                    </a:lnTo>
                    <a:lnTo>
                      <a:pt x="712" y="417"/>
                    </a:lnTo>
                    <a:lnTo>
                      <a:pt x="714" y="422"/>
                    </a:lnTo>
                    <a:lnTo>
                      <a:pt x="718" y="428"/>
                    </a:lnTo>
                    <a:lnTo>
                      <a:pt x="721" y="434"/>
                    </a:lnTo>
                    <a:lnTo>
                      <a:pt x="725" y="442"/>
                    </a:lnTo>
                    <a:lnTo>
                      <a:pt x="729" y="447"/>
                    </a:lnTo>
                    <a:lnTo>
                      <a:pt x="733" y="453"/>
                    </a:lnTo>
                    <a:lnTo>
                      <a:pt x="737" y="459"/>
                    </a:lnTo>
                    <a:lnTo>
                      <a:pt x="741" y="465"/>
                    </a:lnTo>
                    <a:lnTo>
                      <a:pt x="746" y="470"/>
                    </a:lnTo>
                    <a:lnTo>
                      <a:pt x="750" y="476"/>
                    </a:lnTo>
                    <a:lnTo>
                      <a:pt x="756" y="482"/>
                    </a:lnTo>
                    <a:lnTo>
                      <a:pt x="758" y="484"/>
                    </a:lnTo>
                    <a:lnTo>
                      <a:pt x="760" y="484"/>
                    </a:lnTo>
                    <a:lnTo>
                      <a:pt x="760" y="486"/>
                    </a:lnTo>
                    <a:lnTo>
                      <a:pt x="762" y="486"/>
                    </a:lnTo>
                    <a:lnTo>
                      <a:pt x="764" y="486"/>
                    </a:lnTo>
                    <a:lnTo>
                      <a:pt x="764" y="488"/>
                    </a:lnTo>
                    <a:lnTo>
                      <a:pt x="766" y="488"/>
                    </a:lnTo>
                    <a:lnTo>
                      <a:pt x="768" y="488"/>
                    </a:lnTo>
                    <a:lnTo>
                      <a:pt x="769" y="490"/>
                    </a:lnTo>
                    <a:lnTo>
                      <a:pt x="771" y="490"/>
                    </a:lnTo>
                    <a:lnTo>
                      <a:pt x="773" y="490"/>
                    </a:lnTo>
                    <a:lnTo>
                      <a:pt x="775" y="490"/>
                    </a:lnTo>
                    <a:lnTo>
                      <a:pt x="777" y="490"/>
                    </a:lnTo>
                    <a:lnTo>
                      <a:pt x="779" y="488"/>
                    </a:lnTo>
                    <a:lnTo>
                      <a:pt x="781" y="488"/>
                    </a:lnTo>
                    <a:lnTo>
                      <a:pt x="783" y="486"/>
                    </a:lnTo>
                    <a:lnTo>
                      <a:pt x="783" y="484"/>
                    </a:lnTo>
                    <a:lnTo>
                      <a:pt x="785" y="482"/>
                    </a:lnTo>
                    <a:lnTo>
                      <a:pt x="787" y="480"/>
                    </a:lnTo>
                    <a:lnTo>
                      <a:pt x="787" y="478"/>
                    </a:lnTo>
                    <a:lnTo>
                      <a:pt x="789" y="474"/>
                    </a:lnTo>
                    <a:lnTo>
                      <a:pt x="789" y="472"/>
                    </a:lnTo>
                    <a:lnTo>
                      <a:pt x="789" y="468"/>
                    </a:lnTo>
                    <a:lnTo>
                      <a:pt x="789" y="463"/>
                    </a:lnTo>
                    <a:lnTo>
                      <a:pt x="791" y="459"/>
                    </a:lnTo>
                    <a:lnTo>
                      <a:pt x="791" y="453"/>
                    </a:lnTo>
                    <a:lnTo>
                      <a:pt x="791" y="447"/>
                    </a:lnTo>
                    <a:lnTo>
                      <a:pt x="791" y="442"/>
                    </a:lnTo>
                    <a:lnTo>
                      <a:pt x="789" y="436"/>
                    </a:lnTo>
                    <a:lnTo>
                      <a:pt x="789" y="430"/>
                    </a:lnTo>
                    <a:lnTo>
                      <a:pt x="789" y="422"/>
                    </a:lnTo>
                    <a:lnTo>
                      <a:pt x="787" y="417"/>
                    </a:lnTo>
                    <a:lnTo>
                      <a:pt x="787" y="411"/>
                    </a:lnTo>
                    <a:lnTo>
                      <a:pt x="785" y="403"/>
                    </a:lnTo>
                    <a:lnTo>
                      <a:pt x="785" y="395"/>
                    </a:lnTo>
                    <a:lnTo>
                      <a:pt x="783" y="390"/>
                    </a:lnTo>
                    <a:lnTo>
                      <a:pt x="781" y="382"/>
                    </a:lnTo>
                    <a:lnTo>
                      <a:pt x="779" y="374"/>
                    </a:lnTo>
                    <a:lnTo>
                      <a:pt x="779" y="367"/>
                    </a:lnTo>
                    <a:lnTo>
                      <a:pt x="777" y="361"/>
                    </a:lnTo>
                    <a:lnTo>
                      <a:pt x="775" y="353"/>
                    </a:lnTo>
                    <a:lnTo>
                      <a:pt x="773" y="346"/>
                    </a:lnTo>
                    <a:lnTo>
                      <a:pt x="771" y="338"/>
                    </a:lnTo>
                    <a:lnTo>
                      <a:pt x="769" y="332"/>
                    </a:lnTo>
                    <a:lnTo>
                      <a:pt x="768" y="324"/>
                    </a:lnTo>
                    <a:lnTo>
                      <a:pt x="766" y="319"/>
                    </a:lnTo>
                    <a:lnTo>
                      <a:pt x="764" y="311"/>
                    </a:lnTo>
                    <a:lnTo>
                      <a:pt x="762" y="305"/>
                    </a:lnTo>
                    <a:lnTo>
                      <a:pt x="760" y="299"/>
                    </a:lnTo>
                    <a:lnTo>
                      <a:pt x="758" y="292"/>
                    </a:lnTo>
                    <a:lnTo>
                      <a:pt x="758" y="286"/>
                    </a:lnTo>
                    <a:lnTo>
                      <a:pt x="756" y="282"/>
                    </a:lnTo>
                    <a:lnTo>
                      <a:pt x="754" y="276"/>
                    </a:lnTo>
                    <a:lnTo>
                      <a:pt x="752" y="271"/>
                    </a:lnTo>
                    <a:lnTo>
                      <a:pt x="750" y="267"/>
                    </a:lnTo>
                    <a:lnTo>
                      <a:pt x="748" y="261"/>
                    </a:lnTo>
                    <a:lnTo>
                      <a:pt x="746" y="257"/>
                    </a:lnTo>
                    <a:lnTo>
                      <a:pt x="744" y="253"/>
                    </a:lnTo>
                    <a:lnTo>
                      <a:pt x="743" y="250"/>
                    </a:lnTo>
                    <a:lnTo>
                      <a:pt x="741" y="246"/>
                    </a:lnTo>
                    <a:lnTo>
                      <a:pt x="739" y="242"/>
                    </a:lnTo>
                    <a:lnTo>
                      <a:pt x="737" y="238"/>
                    </a:lnTo>
                    <a:lnTo>
                      <a:pt x="735" y="234"/>
                    </a:lnTo>
                    <a:lnTo>
                      <a:pt x="733" y="230"/>
                    </a:lnTo>
                    <a:lnTo>
                      <a:pt x="731" y="228"/>
                    </a:lnTo>
                    <a:lnTo>
                      <a:pt x="729" y="225"/>
                    </a:lnTo>
                    <a:lnTo>
                      <a:pt x="727" y="223"/>
                    </a:lnTo>
                    <a:lnTo>
                      <a:pt x="727" y="219"/>
                    </a:lnTo>
                    <a:lnTo>
                      <a:pt x="725" y="217"/>
                    </a:lnTo>
                    <a:lnTo>
                      <a:pt x="725" y="215"/>
                    </a:lnTo>
                    <a:lnTo>
                      <a:pt x="723" y="213"/>
                    </a:lnTo>
                    <a:lnTo>
                      <a:pt x="723" y="211"/>
                    </a:lnTo>
                    <a:lnTo>
                      <a:pt x="723" y="209"/>
                    </a:lnTo>
                    <a:lnTo>
                      <a:pt x="725" y="209"/>
                    </a:lnTo>
                    <a:lnTo>
                      <a:pt x="727" y="211"/>
                    </a:lnTo>
                    <a:lnTo>
                      <a:pt x="729" y="213"/>
                    </a:lnTo>
                    <a:lnTo>
                      <a:pt x="731" y="213"/>
                    </a:lnTo>
                    <a:lnTo>
                      <a:pt x="733" y="215"/>
                    </a:lnTo>
                    <a:lnTo>
                      <a:pt x="735" y="219"/>
                    </a:lnTo>
                    <a:lnTo>
                      <a:pt x="739" y="221"/>
                    </a:lnTo>
                    <a:lnTo>
                      <a:pt x="741" y="225"/>
                    </a:lnTo>
                    <a:lnTo>
                      <a:pt x="744" y="228"/>
                    </a:lnTo>
                    <a:lnTo>
                      <a:pt x="748" y="232"/>
                    </a:lnTo>
                    <a:lnTo>
                      <a:pt x="754" y="236"/>
                    </a:lnTo>
                    <a:lnTo>
                      <a:pt x="758" y="242"/>
                    </a:lnTo>
                    <a:lnTo>
                      <a:pt x="760" y="242"/>
                    </a:lnTo>
                    <a:lnTo>
                      <a:pt x="762" y="242"/>
                    </a:lnTo>
                    <a:lnTo>
                      <a:pt x="764" y="242"/>
                    </a:lnTo>
                    <a:lnTo>
                      <a:pt x="766" y="242"/>
                    </a:lnTo>
                    <a:lnTo>
                      <a:pt x="768" y="242"/>
                    </a:lnTo>
                    <a:lnTo>
                      <a:pt x="769" y="240"/>
                    </a:lnTo>
                    <a:lnTo>
                      <a:pt x="771" y="240"/>
                    </a:lnTo>
                    <a:lnTo>
                      <a:pt x="771" y="238"/>
                    </a:lnTo>
                    <a:lnTo>
                      <a:pt x="771" y="236"/>
                    </a:lnTo>
                    <a:lnTo>
                      <a:pt x="771" y="234"/>
                    </a:lnTo>
                    <a:lnTo>
                      <a:pt x="773" y="232"/>
                    </a:lnTo>
                    <a:lnTo>
                      <a:pt x="773" y="230"/>
                    </a:lnTo>
                    <a:lnTo>
                      <a:pt x="773" y="228"/>
                    </a:lnTo>
                    <a:lnTo>
                      <a:pt x="773" y="226"/>
                    </a:lnTo>
                    <a:lnTo>
                      <a:pt x="773" y="223"/>
                    </a:lnTo>
                    <a:lnTo>
                      <a:pt x="773" y="219"/>
                    </a:lnTo>
                    <a:lnTo>
                      <a:pt x="771" y="217"/>
                    </a:lnTo>
                    <a:lnTo>
                      <a:pt x="771" y="211"/>
                    </a:lnTo>
                    <a:lnTo>
                      <a:pt x="771" y="207"/>
                    </a:lnTo>
                    <a:lnTo>
                      <a:pt x="769" y="203"/>
                    </a:lnTo>
                    <a:lnTo>
                      <a:pt x="768" y="198"/>
                    </a:lnTo>
                    <a:lnTo>
                      <a:pt x="768" y="192"/>
                    </a:lnTo>
                    <a:lnTo>
                      <a:pt x="766" y="188"/>
                    </a:lnTo>
                    <a:lnTo>
                      <a:pt x="766" y="184"/>
                    </a:lnTo>
                    <a:lnTo>
                      <a:pt x="766" y="180"/>
                    </a:lnTo>
                    <a:lnTo>
                      <a:pt x="766" y="178"/>
                    </a:lnTo>
                    <a:lnTo>
                      <a:pt x="766" y="177"/>
                    </a:lnTo>
                    <a:lnTo>
                      <a:pt x="766" y="175"/>
                    </a:lnTo>
                    <a:lnTo>
                      <a:pt x="768" y="173"/>
                    </a:lnTo>
                    <a:lnTo>
                      <a:pt x="769" y="173"/>
                    </a:lnTo>
                    <a:lnTo>
                      <a:pt x="771" y="173"/>
                    </a:lnTo>
                    <a:lnTo>
                      <a:pt x="773" y="173"/>
                    </a:lnTo>
                    <a:lnTo>
                      <a:pt x="777" y="175"/>
                    </a:lnTo>
                    <a:lnTo>
                      <a:pt x="779" y="177"/>
                    </a:lnTo>
                    <a:lnTo>
                      <a:pt x="783" y="178"/>
                    </a:lnTo>
                    <a:lnTo>
                      <a:pt x="785" y="180"/>
                    </a:lnTo>
                    <a:lnTo>
                      <a:pt x="789" y="182"/>
                    </a:lnTo>
                    <a:lnTo>
                      <a:pt x="792" y="186"/>
                    </a:lnTo>
                    <a:lnTo>
                      <a:pt x="796" y="190"/>
                    </a:lnTo>
                    <a:lnTo>
                      <a:pt x="802" y="194"/>
                    </a:lnTo>
                    <a:lnTo>
                      <a:pt x="806" y="200"/>
                    </a:lnTo>
                    <a:lnTo>
                      <a:pt x="812" y="203"/>
                    </a:lnTo>
                    <a:lnTo>
                      <a:pt x="815" y="209"/>
                    </a:lnTo>
                    <a:lnTo>
                      <a:pt x="821" y="215"/>
                    </a:lnTo>
                    <a:lnTo>
                      <a:pt x="827" y="221"/>
                    </a:lnTo>
                    <a:lnTo>
                      <a:pt x="833" y="226"/>
                    </a:lnTo>
                    <a:lnTo>
                      <a:pt x="839" y="232"/>
                    </a:lnTo>
                    <a:lnTo>
                      <a:pt x="844" y="240"/>
                    </a:lnTo>
                    <a:lnTo>
                      <a:pt x="852" y="248"/>
                    </a:lnTo>
                    <a:lnTo>
                      <a:pt x="858" y="253"/>
                    </a:lnTo>
                    <a:lnTo>
                      <a:pt x="863" y="261"/>
                    </a:lnTo>
                    <a:lnTo>
                      <a:pt x="871" y="271"/>
                    </a:lnTo>
                    <a:lnTo>
                      <a:pt x="873" y="271"/>
                    </a:lnTo>
                    <a:lnTo>
                      <a:pt x="875" y="271"/>
                    </a:lnTo>
                    <a:lnTo>
                      <a:pt x="877" y="271"/>
                    </a:lnTo>
                    <a:lnTo>
                      <a:pt x="879" y="271"/>
                    </a:lnTo>
                    <a:lnTo>
                      <a:pt x="881" y="271"/>
                    </a:lnTo>
                    <a:lnTo>
                      <a:pt x="883" y="271"/>
                    </a:lnTo>
                    <a:lnTo>
                      <a:pt x="885" y="271"/>
                    </a:lnTo>
                    <a:lnTo>
                      <a:pt x="886" y="271"/>
                    </a:lnTo>
                    <a:lnTo>
                      <a:pt x="890" y="271"/>
                    </a:lnTo>
                    <a:lnTo>
                      <a:pt x="892" y="271"/>
                    </a:lnTo>
                    <a:lnTo>
                      <a:pt x="894" y="271"/>
                    </a:lnTo>
                    <a:lnTo>
                      <a:pt x="896" y="269"/>
                    </a:lnTo>
                    <a:lnTo>
                      <a:pt x="898" y="269"/>
                    </a:lnTo>
                    <a:lnTo>
                      <a:pt x="900" y="267"/>
                    </a:lnTo>
                    <a:lnTo>
                      <a:pt x="904" y="267"/>
                    </a:lnTo>
                    <a:lnTo>
                      <a:pt x="906" y="265"/>
                    </a:lnTo>
                    <a:lnTo>
                      <a:pt x="908" y="263"/>
                    </a:lnTo>
                    <a:lnTo>
                      <a:pt x="910" y="261"/>
                    </a:lnTo>
                    <a:lnTo>
                      <a:pt x="910" y="259"/>
                    </a:lnTo>
                    <a:lnTo>
                      <a:pt x="911" y="257"/>
                    </a:lnTo>
                    <a:lnTo>
                      <a:pt x="913" y="255"/>
                    </a:lnTo>
                    <a:lnTo>
                      <a:pt x="913" y="251"/>
                    </a:lnTo>
                    <a:lnTo>
                      <a:pt x="915" y="250"/>
                    </a:lnTo>
                    <a:lnTo>
                      <a:pt x="915" y="246"/>
                    </a:lnTo>
                    <a:lnTo>
                      <a:pt x="915" y="242"/>
                    </a:lnTo>
                    <a:lnTo>
                      <a:pt x="915" y="238"/>
                    </a:lnTo>
                    <a:lnTo>
                      <a:pt x="915" y="232"/>
                    </a:lnTo>
                    <a:lnTo>
                      <a:pt x="915" y="228"/>
                    </a:lnTo>
                    <a:lnTo>
                      <a:pt x="915" y="225"/>
                    </a:lnTo>
                    <a:lnTo>
                      <a:pt x="915" y="223"/>
                    </a:lnTo>
                    <a:lnTo>
                      <a:pt x="915" y="221"/>
                    </a:lnTo>
                    <a:lnTo>
                      <a:pt x="915" y="217"/>
                    </a:lnTo>
                    <a:lnTo>
                      <a:pt x="917" y="215"/>
                    </a:lnTo>
                    <a:lnTo>
                      <a:pt x="917" y="213"/>
                    </a:lnTo>
                    <a:lnTo>
                      <a:pt x="917" y="209"/>
                    </a:lnTo>
                    <a:lnTo>
                      <a:pt x="919" y="207"/>
                    </a:lnTo>
                    <a:lnTo>
                      <a:pt x="919" y="205"/>
                    </a:lnTo>
                    <a:lnTo>
                      <a:pt x="921" y="202"/>
                    </a:lnTo>
                    <a:lnTo>
                      <a:pt x="921" y="200"/>
                    </a:lnTo>
                    <a:lnTo>
                      <a:pt x="923" y="198"/>
                    </a:lnTo>
                    <a:lnTo>
                      <a:pt x="925" y="194"/>
                    </a:lnTo>
                    <a:lnTo>
                      <a:pt x="925" y="192"/>
                    </a:lnTo>
                    <a:lnTo>
                      <a:pt x="927" y="188"/>
                    </a:lnTo>
                    <a:lnTo>
                      <a:pt x="929" y="186"/>
                    </a:lnTo>
                    <a:lnTo>
                      <a:pt x="929" y="184"/>
                    </a:lnTo>
                    <a:lnTo>
                      <a:pt x="931" y="180"/>
                    </a:lnTo>
                    <a:lnTo>
                      <a:pt x="933" y="178"/>
                    </a:lnTo>
                    <a:lnTo>
                      <a:pt x="934" y="175"/>
                    </a:lnTo>
                    <a:lnTo>
                      <a:pt x="936" y="173"/>
                    </a:lnTo>
                    <a:lnTo>
                      <a:pt x="936" y="169"/>
                    </a:lnTo>
                    <a:lnTo>
                      <a:pt x="938" y="167"/>
                    </a:lnTo>
                    <a:lnTo>
                      <a:pt x="940" y="163"/>
                    </a:lnTo>
                    <a:lnTo>
                      <a:pt x="942" y="161"/>
                    </a:lnTo>
                    <a:lnTo>
                      <a:pt x="944" y="157"/>
                    </a:lnTo>
                    <a:lnTo>
                      <a:pt x="946" y="155"/>
                    </a:lnTo>
                    <a:lnTo>
                      <a:pt x="946" y="152"/>
                    </a:lnTo>
                    <a:lnTo>
                      <a:pt x="948" y="150"/>
                    </a:lnTo>
                    <a:lnTo>
                      <a:pt x="950" y="146"/>
                    </a:lnTo>
                    <a:lnTo>
                      <a:pt x="952" y="142"/>
                    </a:lnTo>
                    <a:lnTo>
                      <a:pt x="954" y="140"/>
                    </a:lnTo>
                    <a:lnTo>
                      <a:pt x="959" y="129"/>
                    </a:lnTo>
                    <a:lnTo>
                      <a:pt x="965" y="117"/>
                    </a:lnTo>
                    <a:lnTo>
                      <a:pt x="971" y="105"/>
                    </a:lnTo>
                    <a:lnTo>
                      <a:pt x="977" y="94"/>
                    </a:lnTo>
                    <a:lnTo>
                      <a:pt x="982" y="82"/>
                    </a:lnTo>
                    <a:lnTo>
                      <a:pt x="988" y="73"/>
                    </a:lnTo>
                    <a:lnTo>
                      <a:pt x="994" y="63"/>
                    </a:lnTo>
                    <a:lnTo>
                      <a:pt x="1000" y="54"/>
                    </a:lnTo>
                    <a:lnTo>
                      <a:pt x="1005" y="44"/>
                    </a:lnTo>
                    <a:lnTo>
                      <a:pt x="1009" y="36"/>
                    </a:lnTo>
                    <a:lnTo>
                      <a:pt x="1015" y="29"/>
                    </a:lnTo>
                    <a:lnTo>
                      <a:pt x="1021" y="23"/>
                    </a:lnTo>
                    <a:lnTo>
                      <a:pt x="1025" y="15"/>
                    </a:lnTo>
                    <a:lnTo>
                      <a:pt x="1028" y="11"/>
                    </a:lnTo>
                    <a:lnTo>
                      <a:pt x="1032" y="8"/>
                    </a:lnTo>
                    <a:lnTo>
                      <a:pt x="1036" y="4"/>
                    </a:lnTo>
                    <a:lnTo>
                      <a:pt x="1040" y="2"/>
                    </a:lnTo>
                    <a:lnTo>
                      <a:pt x="1042" y="0"/>
                    </a:lnTo>
                    <a:lnTo>
                      <a:pt x="1044" y="0"/>
                    </a:lnTo>
                    <a:lnTo>
                      <a:pt x="1046" y="2"/>
                    </a:lnTo>
                    <a:lnTo>
                      <a:pt x="1048" y="4"/>
                    </a:lnTo>
                    <a:lnTo>
                      <a:pt x="1048" y="8"/>
                    </a:lnTo>
                    <a:lnTo>
                      <a:pt x="1048" y="13"/>
                    </a:lnTo>
                    <a:lnTo>
                      <a:pt x="1048" y="21"/>
                    </a:lnTo>
                    <a:lnTo>
                      <a:pt x="1046" y="29"/>
                    </a:lnTo>
                    <a:lnTo>
                      <a:pt x="1044" y="40"/>
                    </a:lnTo>
                    <a:lnTo>
                      <a:pt x="1040" y="52"/>
                    </a:lnTo>
                    <a:lnTo>
                      <a:pt x="1036" y="65"/>
                    </a:lnTo>
                    <a:lnTo>
                      <a:pt x="1032" y="81"/>
                    </a:lnTo>
                    <a:lnTo>
                      <a:pt x="1027" y="98"/>
                    </a:lnTo>
                    <a:lnTo>
                      <a:pt x="1019" y="117"/>
                    </a:lnTo>
                    <a:lnTo>
                      <a:pt x="1013" y="138"/>
                    </a:lnTo>
                    <a:lnTo>
                      <a:pt x="1011" y="138"/>
                    </a:lnTo>
                    <a:lnTo>
                      <a:pt x="1011" y="140"/>
                    </a:lnTo>
                    <a:lnTo>
                      <a:pt x="1011" y="142"/>
                    </a:lnTo>
                    <a:lnTo>
                      <a:pt x="1009" y="146"/>
                    </a:lnTo>
                    <a:lnTo>
                      <a:pt x="1009" y="148"/>
                    </a:lnTo>
                    <a:lnTo>
                      <a:pt x="1007" y="150"/>
                    </a:lnTo>
                    <a:lnTo>
                      <a:pt x="1007" y="154"/>
                    </a:lnTo>
                    <a:lnTo>
                      <a:pt x="1005" y="157"/>
                    </a:lnTo>
                    <a:lnTo>
                      <a:pt x="1005" y="161"/>
                    </a:lnTo>
                    <a:lnTo>
                      <a:pt x="1004" y="165"/>
                    </a:lnTo>
                    <a:lnTo>
                      <a:pt x="1002" y="169"/>
                    </a:lnTo>
                    <a:lnTo>
                      <a:pt x="1002" y="173"/>
                    </a:lnTo>
                    <a:lnTo>
                      <a:pt x="1000" y="177"/>
                    </a:lnTo>
                    <a:lnTo>
                      <a:pt x="998" y="180"/>
                    </a:lnTo>
                    <a:lnTo>
                      <a:pt x="998" y="184"/>
                    </a:lnTo>
                    <a:lnTo>
                      <a:pt x="996" y="190"/>
                    </a:lnTo>
                    <a:lnTo>
                      <a:pt x="994" y="194"/>
                    </a:lnTo>
                    <a:lnTo>
                      <a:pt x="992" y="198"/>
                    </a:lnTo>
                    <a:lnTo>
                      <a:pt x="992" y="203"/>
                    </a:lnTo>
                    <a:lnTo>
                      <a:pt x="990" y="207"/>
                    </a:lnTo>
                    <a:lnTo>
                      <a:pt x="988" y="211"/>
                    </a:lnTo>
                    <a:lnTo>
                      <a:pt x="988" y="215"/>
                    </a:lnTo>
                    <a:lnTo>
                      <a:pt x="986" y="219"/>
                    </a:lnTo>
                    <a:lnTo>
                      <a:pt x="984" y="223"/>
                    </a:lnTo>
                    <a:lnTo>
                      <a:pt x="984" y="226"/>
                    </a:lnTo>
                    <a:lnTo>
                      <a:pt x="982" y="230"/>
                    </a:lnTo>
                    <a:lnTo>
                      <a:pt x="981" y="232"/>
                    </a:lnTo>
                    <a:lnTo>
                      <a:pt x="981" y="236"/>
                    </a:lnTo>
                    <a:lnTo>
                      <a:pt x="979" y="238"/>
                    </a:lnTo>
                    <a:lnTo>
                      <a:pt x="979" y="240"/>
                    </a:lnTo>
                    <a:close/>
                  </a:path>
                </a:pathLst>
              </a:custGeom>
              <a:solidFill>
                <a:srgbClr val="2B7F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79" name="Freeform 955"/>
              <p:cNvSpPr>
                <a:spLocks noChangeAspect="1"/>
              </p:cNvSpPr>
              <p:nvPr/>
            </p:nvSpPr>
            <p:spPr bwMode="auto">
              <a:xfrm>
                <a:off x="1301" y="3625"/>
                <a:ext cx="887" cy="340"/>
              </a:xfrm>
              <a:custGeom>
                <a:avLst/>
                <a:gdLst>
                  <a:gd name="T0" fmla="*/ 39 w 1169"/>
                  <a:gd name="T1" fmla="*/ 2 h 486"/>
                  <a:gd name="T2" fmla="*/ 41 w 1169"/>
                  <a:gd name="T3" fmla="*/ 1 h 486"/>
                  <a:gd name="T4" fmla="*/ 42 w 1169"/>
                  <a:gd name="T5" fmla="*/ 1 h 486"/>
                  <a:gd name="T6" fmla="*/ 42 w 1169"/>
                  <a:gd name="T7" fmla="*/ 1 h 486"/>
                  <a:gd name="T8" fmla="*/ 42 w 1169"/>
                  <a:gd name="T9" fmla="*/ 1 h 486"/>
                  <a:gd name="T10" fmla="*/ 40 w 1169"/>
                  <a:gd name="T11" fmla="*/ 2 h 486"/>
                  <a:gd name="T12" fmla="*/ 39 w 1169"/>
                  <a:gd name="T13" fmla="*/ 3 h 486"/>
                  <a:gd name="T14" fmla="*/ 41 w 1169"/>
                  <a:gd name="T15" fmla="*/ 6 h 486"/>
                  <a:gd name="T16" fmla="*/ 39 w 1169"/>
                  <a:gd name="T17" fmla="*/ 6 h 486"/>
                  <a:gd name="T18" fmla="*/ 36 w 1169"/>
                  <a:gd name="T19" fmla="*/ 6 h 486"/>
                  <a:gd name="T20" fmla="*/ 35 w 1169"/>
                  <a:gd name="T21" fmla="*/ 6 h 486"/>
                  <a:gd name="T22" fmla="*/ 33 w 1169"/>
                  <a:gd name="T23" fmla="*/ 6 h 486"/>
                  <a:gd name="T24" fmla="*/ 31 w 1169"/>
                  <a:gd name="T25" fmla="*/ 6 h 486"/>
                  <a:gd name="T26" fmla="*/ 30 w 1169"/>
                  <a:gd name="T27" fmla="*/ 5 h 486"/>
                  <a:gd name="T28" fmla="*/ 28 w 1169"/>
                  <a:gd name="T29" fmla="*/ 6 h 486"/>
                  <a:gd name="T30" fmla="*/ 25 w 1169"/>
                  <a:gd name="T31" fmla="*/ 5 h 486"/>
                  <a:gd name="T32" fmla="*/ 23 w 1169"/>
                  <a:gd name="T33" fmla="*/ 6 h 486"/>
                  <a:gd name="T34" fmla="*/ 20 w 1169"/>
                  <a:gd name="T35" fmla="*/ 6 h 486"/>
                  <a:gd name="T36" fmla="*/ 18 w 1169"/>
                  <a:gd name="T37" fmla="*/ 6 h 486"/>
                  <a:gd name="T38" fmla="*/ 15 w 1169"/>
                  <a:gd name="T39" fmla="*/ 6 h 486"/>
                  <a:gd name="T40" fmla="*/ 12 w 1169"/>
                  <a:gd name="T41" fmla="*/ 6 h 486"/>
                  <a:gd name="T42" fmla="*/ 8 w 1169"/>
                  <a:gd name="T43" fmla="*/ 6 h 486"/>
                  <a:gd name="T44" fmla="*/ 6 w 1169"/>
                  <a:gd name="T45" fmla="*/ 6 h 486"/>
                  <a:gd name="T46" fmla="*/ 5 w 1169"/>
                  <a:gd name="T47" fmla="*/ 6 h 486"/>
                  <a:gd name="T48" fmla="*/ 2 w 1169"/>
                  <a:gd name="T49" fmla="*/ 6 h 486"/>
                  <a:gd name="T50" fmla="*/ 2 w 1169"/>
                  <a:gd name="T51" fmla="*/ 6 h 486"/>
                  <a:gd name="T52" fmla="*/ 2 w 1169"/>
                  <a:gd name="T53" fmla="*/ 4 h 486"/>
                  <a:gd name="T54" fmla="*/ 2 w 1169"/>
                  <a:gd name="T55" fmla="*/ 2 h 486"/>
                  <a:gd name="T56" fmla="*/ 2 w 1169"/>
                  <a:gd name="T57" fmla="*/ 2 h 486"/>
                  <a:gd name="T58" fmla="*/ 3 w 1169"/>
                  <a:gd name="T59" fmla="*/ 2 h 486"/>
                  <a:gd name="T60" fmla="*/ 4 w 1169"/>
                  <a:gd name="T61" fmla="*/ 2 h 486"/>
                  <a:gd name="T62" fmla="*/ 6 w 1169"/>
                  <a:gd name="T63" fmla="*/ 1 h 486"/>
                  <a:gd name="T64" fmla="*/ 6 w 1169"/>
                  <a:gd name="T65" fmla="*/ 2 h 486"/>
                  <a:gd name="T66" fmla="*/ 6 w 1169"/>
                  <a:gd name="T67" fmla="*/ 2 h 486"/>
                  <a:gd name="T68" fmla="*/ 8 w 1169"/>
                  <a:gd name="T69" fmla="*/ 2 h 486"/>
                  <a:gd name="T70" fmla="*/ 8 w 1169"/>
                  <a:gd name="T71" fmla="*/ 2 h 486"/>
                  <a:gd name="T72" fmla="*/ 8 w 1169"/>
                  <a:gd name="T73" fmla="*/ 3 h 486"/>
                  <a:gd name="T74" fmla="*/ 11 w 1169"/>
                  <a:gd name="T75" fmla="*/ 4 h 486"/>
                  <a:gd name="T76" fmla="*/ 13 w 1169"/>
                  <a:gd name="T77" fmla="*/ 2 h 486"/>
                  <a:gd name="T78" fmla="*/ 14 w 1169"/>
                  <a:gd name="T79" fmla="*/ 3 h 486"/>
                  <a:gd name="T80" fmla="*/ 14 w 1169"/>
                  <a:gd name="T81" fmla="*/ 3 h 486"/>
                  <a:gd name="T82" fmla="*/ 15 w 1169"/>
                  <a:gd name="T83" fmla="*/ 3 h 486"/>
                  <a:gd name="T84" fmla="*/ 15 w 1169"/>
                  <a:gd name="T85" fmla="*/ 4 h 486"/>
                  <a:gd name="T86" fmla="*/ 17 w 1169"/>
                  <a:gd name="T87" fmla="*/ 5 h 486"/>
                  <a:gd name="T88" fmla="*/ 18 w 1169"/>
                  <a:gd name="T89" fmla="*/ 4 h 486"/>
                  <a:gd name="T90" fmla="*/ 19 w 1169"/>
                  <a:gd name="T91" fmla="*/ 3 h 486"/>
                  <a:gd name="T92" fmla="*/ 20 w 1169"/>
                  <a:gd name="T93" fmla="*/ 3 h 486"/>
                  <a:gd name="T94" fmla="*/ 21 w 1169"/>
                  <a:gd name="T95" fmla="*/ 4 h 486"/>
                  <a:gd name="T96" fmla="*/ 24 w 1169"/>
                  <a:gd name="T97" fmla="*/ 6 h 486"/>
                  <a:gd name="T98" fmla="*/ 25 w 1169"/>
                  <a:gd name="T99" fmla="*/ 5 h 486"/>
                  <a:gd name="T100" fmla="*/ 24 w 1169"/>
                  <a:gd name="T101" fmla="*/ 4 h 486"/>
                  <a:gd name="T102" fmla="*/ 25 w 1169"/>
                  <a:gd name="T103" fmla="*/ 5 h 486"/>
                  <a:gd name="T104" fmla="*/ 28 w 1169"/>
                  <a:gd name="T105" fmla="*/ 6 h 486"/>
                  <a:gd name="T106" fmla="*/ 28 w 1169"/>
                  <a:gd name="T107" fmla="*/ 5 h 486"/>
                  <a:gd name="T108" fmla="*/ 27 w 1169"/>
                  <a:gd name="T109" fmla="*/ 3 h 486"/>
                  <a:gd name="T110" fmla="*/ 27 w 1169"/>
                  <a:gd name="T111" fmla="*/ 3 h 486"/>
                  <a:gd name="T112" fmla="*/ 28 w 1169"/>
                  <a:gd name="T113" fmla="*/ 2 h 486"/>
                  <a:gd name="T114" fmla="*/ 30 w 1169"/>
                  <a:gd name="T115" fmla="*/ 3 h 486"/>
                  <a:gd name="T116" fmla="*/ 33 w 1169"/>
                  <a:gd name="T117" fmla="*/ 3 h 486"/>
                  <a:gd name="T118" fmla="*/ 33 w 1169"/>
                  <a:gd name="T119" fmla="*/ 2 h 486"/>
                  <a:gd name="T120" fmla="*/ 36 w 1169"/>
                  <a:gd name="T121" fmla="*/ 1 h 486"/>
                  <a:gd name="T122" fmla="*/ 36 w 1169"/>
                  <a:gd name="T123" fmla="*/ 1 h 486"/>
                  <a:gd name="T124" fmla="*/ 36 w 1169"/>
                  <a:gd name="T125" fmla="*/ 3 h 48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169"/>
                  <a:gd name="T190" fmla="*/ 0 h 486"/>
                  <a:gd name="T191" fmla="*/ 1169 w 1169"/>
                  <a:gd name="T192" fmla="*/ 486 h 48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169" h="486">
                    <a:moveTo>
                      <a:pt x="973" y="225"/>
                    </a:moveTo>
                    <a:lnTo>
                      <a:pt x="973" y="227"/>
                    </a:lnTo>
                    <a:lnTo>
                      <a:pt x="973" y="228"/>
                    </a:lnTo>
                    <a:lnTo>
                      <a:pt x="975" y="228"/>
                    </a:lnTo>
                    <a:lnTo>
                      <a:pt x="977" y="227"/>
                    </a:lnTo>
                    <a:lnTo>
                      <a:pt x="981" y="227"/>
                    </a:lnTo>
                    <a:lnTo>
                      <a:pt x="982" y="225"/>
                    </a:lnTo>
                    <a:lnTo>
                      <a:pt x="986" y="223"/>
                    </a:lnTo>
                    <a:lnTo>
                      <a:pt x="990" y="219"/>
                    </a:lnTo>
                    <a:lnTo>
                      <a:pt x="994" y="217"/>
                    </a:lnTo>
                    <a:lnTo>
                      <a:pt x="998" y="213"/>
                    </a:lnTo>
                    <a:lnTo>
                      <a:pt x="1002" y="209"/>
                    </a:lnTo>
                    <a:lnTo>
                      <a:pt x="1007" y="205"/>
                    </a:lnTo>
                    <a:lnTo>
                      <a:pt x="1011" y="202"/>
                    </a:lnTo>
                    <a:lnTo>
                      <a:pt x="1017" y="198"/>
                    </a:lnTo>
                    <a:lnTo>
                      <a:pt x="1023" y="192"/>
                    </a:lnTo>
                    <a:lnTo>
                      <a:pt x="1028" y="188"/>
                    </a:lnTo>
                    <a:lnTo>
                      <a:pt x="1034" y="182"/>
                    </a:lnTo>
                    <a:lnTo>
                      <a:pt x="1038" y="179"/>
                    </a:lnTo>
                    <a:lnTo>
                      <a:pt x="1044" y="173"/>
                    </a:lnTo>
                    <a:lnTo>
                      <a:pt x="1050" y="167"/>
                    </a:lnTo>
                    <a:lnTo>
                      <a:pt x="1055" y="163"/>
                    </a:lnTo>
                    <a:lnTo>
                      <a:pt x="1059" y="157"/>
                    </a:lnTo>
                    <a:lnTo>
                      <a:pt x="1065" y="152"/>
                    </a:lnTo>
                    <a:lnTo>
                      <a:pt x="1071" y="148"/>
                    </a:lnTo>
                    <a:lnTo>
                      <a:pt x="1075" y="142"/>
                    </a:lnTo>
                    <a:lnTo>
                      <a:pt x="1078" y="138"/>
                    </a:lnTo>
                    <a:lnTo>
                      <a:pt x="1082" y="132"/>
                    </a:lnTo>
                    <a:lnTo>
                      <a:pt x="1086" y="129"/>
                    </a:lnTo>
                    <a:lnTo>
                      <a:pt x="1090" y="125"/>
                    </a:lnTo>
                    <a:lnTo>
                      <a:pt x="1092" y="121"/>
                    </a:lnTo>
                    <a:lnTo>
                      <a:pt x="1094" y="119"/>
                    </a:lnTo>
                    <a:lnTo>
                      <a:pt x="1096" y="117"/>
                    </a:lnTo>
                    <a:lnTo>
                      <a:pt x="1098" y="115"/>
                    </a:lnTo>
                    <a:lnTo>
                      <a:pt x="1099" y="111"/>
                    </a:lnTo>
                    <a:lnTo>
                      <a:pt x="1099" y="109"/>
                    </a:lnTo>
                    <a:lnTo>
                      <a:pt x="1101" y="107"/>
                    </a:lnTo>
                    <a:lnTo>
                      <a:pt x="1103" y="106"/>
                    </a:lnTo>
                    <a:lnTo>
                      <a:pt x="1105" y="104"/>
                    </a:lnTo>
                    <a:lnTo>
                      <a:pt x="1105" y="102"/>
                    </a:lnTo>
                    <a:lnTo>
                      <a:pt x="1107" y="100"/>
                    </a:lnTo>
                    <a:lnTo>
                      <a:pt x="1109" y="98"/>
                    </a:lnTo>
                    <a:lnTo>
                      <a:pt x="1111" y="96"/>
                    </a:lnTo>
                    <a:lnTo>
                      <a:pt x="1113" y="92"/>
                    </a:lnTo>
                    <a:lnTo>
                      <a:pt x="1113" y="90"/>
                    </a:lnTo>
                    <a:lnTo>
                      <a:pt x="1115" y="88"/>
                    </a:lnTo>
                    <a:lnTo>
                      <a:pt x="1117" y="86"/>
                    </a:lnTo>
                    <a:lnTo>
                      <a:pt x="1119" y="84"/>
                    </a:lnTo>
                    <a:lnTo>
                      <a:pt x="1119" y="81"/>
                    </a:lnTo>
                    <a:lnTo>
                      <a:pt x="1121" y="79"/>
                    </a:lnTo>
                    <a:lnTo>
                      <a:pt x="1123" y="77"/>
                    </a:lnTo>
                    <a:lnTo>
                      <a:pt x="1123" y="75"/>
                    </a:lnTo>
                    <a:lnTo>
                      <a:pt x="1124" y="73"/>
                    </a:lnTo>
                    <a:lnTo>
                      <a:pt x="1126" y="69"/>
                    </a:lnTo>
                    <a:lnTo>
                      <a:pt x="1126" y="67"/>
                    </a:lnTo>
                    <a:lnTo>
                      <a:pt x="1128" y="65"/>
                    </a:lnTo>
                    <a:lnTo>
                      <a:pt x="1130" y="63"/>
                    </a:lnTo>
                    <a:lnTo>
                      <a:pt x="1130" y="59"/>
                    </a:lnTo>
                    <a:lnTo>
                      <a:pt x="1132" y="58"/>
                    </a:lnTo>
                    <a:lnTo>
                      <a:pt x="1132" y="56"/>
                    </a:lnTo>
                    <a:lnTo>
                      <a:pt x="1134" y="52"/>
                    </a:lnTo>
                    <a:lnTo>
                      <a:pt x="1134" y="50"/>
                    </a:lnTo>
                    <a:lnTo>
                      <a:pt x="1136" y="48"/>
                    </a:lnTo>
                    <a:lnTo>
                      <a:pt x="1136" y="46"/>
                    </a:lnTo>
                    <a:lnTo>
                      <a:pt x="1138" y="42"/>
                    </a:lnTo>
                    <a:lnTo>
                      <a:pt x="1138" y="40"/>
                    </a:lnTo>
                    <a:lnTo>
                      <a:pt x="1140" y="36"/>
                    </a:lnTo>
                    <a:lnTo>
                      <a:pt x="1140" y="34"/>
                    </a:lnTo>
                    <a:lnTo>
                      <a:pt x="1142" y="33"/>
                    </a:lnTo>
                    <a:lnTo>
                      <a:pt x="1142" y="31"/>
                    </a:lnTo>
                    <a:lnTo>
                      <a:pt x="1144" y="29"/>
                    </a:lnTo>
                    <a:lnTo>
                      <a:pt x="1146" y="27"/>
                    </a:lnTo>
                    <a:lnTo>
                      <a:pt x="1146" y="25"/>
                    </a:lnTo>
                    <a:lnTo>
                      <a:pt x="1147" y="23"/>
                    </a:lnTo>
                    <a:lnTo>
                      <a:pt x="1147" y="21"/>
                    </a:lnTo>
                    <a:lnTo>
                      <a:pt x="1149" y="19"/>
                    </a:lnTo>
                    <a:lnTo>
                      <a:pt x="1151" y="19"/>
                    </a:lnTo>
                    <a:lnTo>
                      <a:pt x="1151" y="17"/>
                    </a:lnTo>
                    <a:lnTo>
                      <a:pt x="1153" y="17"/>
                    </a:lnTo>
                    <a:lnTo>
                      <a:pt x="1155" y="17"/>
                    </a:lnTo>
                    <a:lnTo>
                      <a:pt x="1157" y="17"/>
                    </a:lnTo>
                    <a:lnTo>
                      <a:pt x="1159" y="19"/>
                    </a:lnTo>
                    <a:lnTo>
                      <a:pt x="1159" y="21"/>
                    </a:lnTo>
                    <a:lnTo>
                      <a:pt x="1159" y="23"/>
                    </a:lnTo>
                    <a:lnTo>
                      <a:pt x="1159" y="25"/>
                    </a:lnTo>
                    <a:lnTo>
                      <a:pt x="1159" y="29"/>
                    </a:lnTo>
                    <a:lnTo>
                      <a:pt x="1157" y="31"/>
                    </a:lnTo>
                    <a:lnTo>
                      <a:pt x="1157" y="33"/>
                    </a:lnTo>
                    <a:lnTo>
                      <a:pt x="1157" y="36"/>
                    </a:lnTo>
                    <a:lnTo>
                      <a:pt x="1155" y="40"/>
                    </a:lnTo>
                    <a:lnTo>
                      <a:pt x="1153" y="44"/>
                    </a:lnTo>
                    <a:lnTo>
                      <a:pt x="1153" y="48"/>
                    </a:lnTo>
                    <a:lnTo>
                      <a:pt x="1153" y="50"/>
                    </a:lnTo>
                    <a:lnTo>
                      <a:pt x="1153" y="52"/>
                    </a:lnTo>
                    <a:lnTo>
                      <a:pt x="1153" y="54"/>
                    </a:lnTo>
                    <a:lnTo>
                      <a:pt x="1153" y="56"/>
                    </a:lnTo>
                    <a:lnTo>
                      <a:pt x="1155" y="58"/>
                    </a:lnTo>
                    <a:lnTo>
                      <a:pt x="1157" y="59"/>
                    </a:lnTo>
                    <a:lnTo>
                      <a:pt x="1159" y="59"/>
                    </a:lnTo>
                    <a:lnTo>
                      <a:pt x="1161" y="61"/>
                    </a:lnTo>
                    <a:lnTo>
                      <a:pt x="1163" y="61"/>
                    </a:lnTo>
                    <a:lnTo>
                      <a:pt x="1165" y="61"/>
                    </a:lnTo>
                    <a:lnTo>
                      <a:pt x="1167" y="61"/>
                    </a:lnTo>
                    <a:lnTo>
                      <a:pt x="1167" y="63"/>
                    </a:lnTo>
                    <a:lnTo>
                      <a:pt x="1169" y="63"/>
                    </a:lnTo>
                    <a:lnTo>
                      <a:pt x="1169" y="65"/>
                    </a:lnTo>
                    <a:lnTo>
                      <a:pt x="1169" y="67"/>
                    </a:lnTo>
                    <a:lnTo>
                      <a:pt x="1169" y="69"/>
                    </a:lnTo>
                    <a:lnTo>
                      <a:pt x="1169" y="71"/>
                    </a:lnTo>
                    <a:lnTo>
                      <a:pt x="1169" y="73"/>
                    </a:lnTo>
                    <a:lnTo>
                      <a:pt x="1169" y="77"/>
                    </a:lnTo>
                    <a:lnTo>
                      <a:pt x="1169" y="79"/>
                    </a:lnTo>
                    <a:lnTo>
                      <a:pt x="1167" y="84"/>
                    </a:lnTo>
                    <a:lnTo>
                      <a:pt x="1165" y="88"/>
                    </a:lnTo>
                    <a:lnTo>
                      <a:pt x="1163" y="94"/>
                    </a:lnTo>
                    <a:lnTo>
                      <a:pt x="1161" y="100"/>
                    </a:lnTo>
                    <a:lnTo>
                      <a:pt x="1157" y="106"/>
                    </a:lnTo>
                    <a:lnTo>
                      <a:pt x="1157" y="107"/>
                    </a:lnTo>
                    <a:lnTo>
                      <a:pt x="1155" y="109"/>
                    </a:lnTo>
                    <a:lnTo>
                      <a:pt x="1155" y="111"/>
                    </a:lnTo>
                    <a:lnTo>
                      <a:pt x="1153" y="111"/>
                    </a:lnTo>
                    <a:lnTo>
                      <a:pt x="1153" y="113"/>
                    </a:lnTo>
                    <a:lnTo>
                      <a:pt x="1151" y="115"/>
                    </a:lnTo>
                    <a:lnTo>
                      <a:pt x="1151" y="117"/>
                    </a:lnTo>
                    <a:lnTo>
                      <a:pt x="1149" y="119"/>
                    </a:lnTo>
                    <a:lnTo>
                      <a:pt x="1147" y="121"/>
                    </a:lnTo>
                    <a:lnTo>
                      <a:pt x="1146" y="123"/>
                    </a:lnTo>
                    <a:lnTo>
                      <a:pt x="1146" y="127"/>
                    </a:lnTo>
                    <a:lnTo>
                      <a:pt x="1144" y="129"/>
                    </a:lnTo>
                    <a:lnTo>
                      <a:pt x="1142" y="131"/>
                    </a:lnTo>
                    <a:lnTo>
                      <a:pt x="1140" y="132"/>
                    </a:lnTo>
                    <a:lnTo>
                      <a:pt x="1140" y="134"/>
                    </a:lnTo>
                    <a:lnTo>
                      <a:pt x="1138" y="136"/>
                    </a:lnTo>
                    <a:lnTo>
                      <a:pt x="1136" y="138"/>
                    </a:lnTo>
                    <a:lnTo>
                      <a:pt x="1134" y="140"/>
                    </a:lnTo>
                    <a:lnTo>
                      <a:pt x="1132" y="142"/>
                    </a:lnTo>
                    <a:lnTo>
                      <a:pt x="1130" y="144"/>
                    </a:lnTo>
                    <a:lnTo>
                      <a:pt x="1128" y="146"/>
                    </a:lnTo>
                    <a:lnTo>
                      <a:pt x="1126" y="148"/>
                    </a:lnTo>
                    <a:lnTo>
                      <a:pt x="1123" y="150"/>
                    </a:lnTo>
                    <a:lnTo>
                      <a:pt x="1121" y="152"/>
                    </a:lnTo>
                    <a:lnTo>
                      <a:pt x="1119" y="154"/>
                    </a:lnTo>
                    <a:lnTo>
                      <a:pt x="1117" y="155"/>
                    </a:lnTo>
                    <a:lnTo>
                      <a:pt x="1115" y="157"/>
                    </a:lnTo>
                    <a:lnTo>
                      <a:pt x="1111" y="159"/>
                    </a:lnTo>
                    <a:lnTo>
                      <a:pt x="1109" y="159"/>
                    </a:lnTo>
                    <a:lnTo>
                      <a:pt x="1107" y="161"/>
                    </a:lnTo>
                    <a:lnTo>
                      <a:pt x="1105" y="163"/>
                    </a:lnTo>
                    <a:lnTo>
                      <a:pt x="1103" y="165"/>
                    </a:lnTo>
                    <a:lnTo>
                      <a:pt x="1101" y="169"/>
                    </a:lnTo>
                    <a:lnTo>
                      <a:pt x="1098" y="171"/>
                    </a:lnTo>
                    <a:lnTo>
                      <a:pt x="1096" y="173"/>
                    </a:lnTo>
                    <a:lnTo>
                      <a:pt x="1094" y="175"/>
                    </a:lnTo>
                    <a:lnTo>
                      <a:pt x="1092" y="179"/>
                    </a:lnTo>
                    <a:lnTo>
                      <a:pt x="1090" y="180"/>
                    </a:lnTo>
                    <a:lnTo>
                      <a:pt x="1088" y="182"/>
                    </a:lnTo>
                    <a:lnTo>
                      <a:pt x="1086" y="186"/>
                    </a:lnTo>
                    <a:lnTo>
                      <a:pt x="1084" y="188"/>
                    </a:lnTo>
                    <a:lnTo>
                      <a:pt x="1082" y="190"/>
                    </a:lnTo>
                    <a:lnTo>
                      <a:pt x="1082" y="194"/>
                    </a:lnTo>
                    <a:lnTo>
                      <a:pt x="1080" y="196"/>
                    </a:lnTo>
                    <a:lnTo>
                      <a:pt x="1078" y="200"/>
                    </a:lnTo>
                    <a:lnTo>
                      <a:pt x="1076" y="202"/>
                    </a:lnTo>
                    <a:lnTo>
                      <a:pt x="1075" y="203"/>
                    </a:lnTo>
                    <a:lnTo>
                      <a:pt x="1075" y="207"/>
                    </a:lnTo>
                    <a:lnTo>
                      <a:pt x="1073" y="209"/>
                    </a:lnTo>
                    <a:lnTo>
                      <a:pt x="1073" y="211"/>
                    </a:lnTo>
                    <a:lnTo>
                      <a:pt x="1071" y="215"/>
                    </a:lnTo>
                    <a:lnTo>
                      <a:pt x="1071" y="217"/>
                    </a:lnTo>
                    <a:lnTo>
                      <a:pt x="1069" y="219"/>
                    </a:lnTo>
                    <a:lnTo>
                      <a:pt x="1069" y="221"/>
                    </a:lnTo>
                    <a:lnTo>
                      <a:pt x="1069" y="223"/>
                    </a:lnTo>
                    <a:lnTo>
                      <a:pt x="1069" y="225"/>
                    </a:lnTo>
                    <a:lnTo>
                      <a:pt x="1069" y="227"/>
                    </a:lnTo>
                    <a:lnTo>
                      <a:pt x="1069" y="228"/>
                    </a:lnTo>
                    <a:lnTo>
                      <a:pt x="1069" y="230"/>
                    </a:lnTo>
                    <a:lnTo>
                      <a:pt x="1069" y="234"/>
                    </a:lnTo>
                    <a:lnTo>
                      <a:pt x="1069" y="236"/>
                    </a:lnTo>
                    <a:lnTo>
                      <a:pt x="1071" y="242"/>
                    </a:lnTo>
                    <a:lnTo>
                      <a:pt x="1071" y="246"/>
                    </a:lnTo>
                    <a:lnTo>
                      <a:pt x="1073" y="251"/>
                    </a:lnTo>
                    <a:lnTo>
                      <a:pt x="1073" y="257"/>
                    </a:lnTo>
                    <a:lnTo>
                      <a:pt x="1075" y="263"/>
                    </a:lnTo>
                    <a:lnTo>
                      <a:pt x="1076" y="269"/>
                    </a:lnTo>
                    <a:lnTo>
                      <a:pt x="1078" y="276"/>
                    </a:lnTo>
                    <a:lnTo>
                      <a:pt x="1080" y="282"/>
                    </a:lnTo>
                    <a:lnTo>
                      <a:pt x="1082" y="290"/>
                    </a:lnTo>
                    <a:lnTo>
                      <a:pt x="1084" y="298"/>
                    </a:lnTo>
                    <a:lnTo>
                      <a:pt x="1086" y="305"/>
                    </a:lnTo>
                    <a:lnTo>
                      <a:pt x="1088" y="315"/>
                    </a:lnTo>
                    <a:lnTo>
                      <a:pt x="1092" y="323"/>
                    </a:lnTo>
                    <a:lnTo>
                      <a:pt x="1094" y="332"/>
                    </a:lnTo>
                    <a:lnTo>
                      <a:pt x="1098" y="340"/>
                    </a:lnTo>
                    <a:lnTo>
                      <a:pt x="1099" y="349"/>
                    </a:lnTo>
                    <a:lnTo>
                      <a:pt x="1103" y="359"/>
                    </a:lnTo>
                    <a:lnTo>
                      <a:pt x="1105" y="369"/>
                    </a:lnTo>
                    <a:lnTo>
                      <a:pt x="1109" y="378"/>
                    </a:lnTo>
                    <a:lnTo>
                      <a:pt x="1113" y="388"/>
                    </a:lnTo>
                    <a:lnTo>
                      <a:pt x="1117" y="397"/>
                    </a:lnTo>
                    <a:lnTo>
                      <a:pt x="1121" y="407"/>
                    </a:lnTo>
                    <a:lnTo>
                      <a:pt x="1124" y="417"/>
                    </a:lnTo>
                    <a:lnTo>
                      <a:pt x="1128" y="426"/>
                    </a:lnTo>
                    <a:lnTo>
                      <a:pt x="1132" y="436"/>
                    </a:lnTo>
                    <a:lnTo>
                      <a:pt x="1136" y="447"/>
                    </a:lnTo>
                    <a:lnTo>
                      <a:pt x="1140" y="457"/>
                    </a:lnTo>
                    <a:lnTo>
                      <a:pt x="1146" y="467"/>
                    </a:lnTo>
                    <a:lnTo>
                      <a:pt x="1149" y="476"/>
                    </a:lnTo>
                    <a:lnTo>
                      <a:pt x="1153" y="486"/>
                    </a:lnTo>
                    <a:lnTo>
                      <a:pt x="1151" y="486"/>
                    </a:lnTo>
                    <a:lnTo>
                      <a:pt x="1149" y="486"/>
                    </a:lnTo>
                    <a:lnTo>
                      <a:pt x="1147" y="484"/>
                    </a:lnTo>
                    <a:lnTo>
                      <a:pt x="1146" y="484"/>
                    </a:lnTo>
                    <a:lnTo>
                      <a:pt x="1142" y="484"/>
                    </a:lnTo>
                    <a:lnTo>
                      <a:pt x="1138" y="484"/>
                    </a:lnTo>
                    <a:lnTo>
                      <a:pt x="1134" y="484"/>
                    </a:lnTo>
                    <a:lnTo>
                      <a:pt x="1130" y="484"/>
                    </a:lnTo>
                    <a:lnTo>
                      <a:pt x="1126" y="482"/>
                    </a:lnTo>
                    <a:lnTo>
                      <a:pt x="1121" y="482"/>
                    </a:lnTo>
                    <a:lnTo>
                      <a:pt x="1117" y="482"/>
                    </a:lnTo>
                    <a:lnTo>
                      <a:pt x="1111" y="482"/>
                    </a:lnTo>
                    <a:lnTo>
                      <a:pt x="1105" y="480"/>
                    </a:lnTo>
                    <a:lnTo>
                      <a:pt x="1101" y="480"/>
                    </a:lnTo>
                    <a:lnTo>
                      <a:pt x="1096" y="480"/>
                    </a:lnTo>
                    <a:lnTo>
                      <a:pt x="1090" y="478"/>
                    </a:lnTo>
                    <a:lnTo>
                      <a:pt x="1084" y="478"/>
                    </a:lnTo>
                    <a:lnTo>
                      <a:pt x="1078" y="478"/>
                    </a:lnTo>
                    <a:lnTo>
                      <a:pt x="1073" y="476"/>
                    </a:lnTo>
                    <a:lnTo>
                      <a:pt x="1067" y="476"/>
                    </a:lnTo>
                    <a:lnTo>
                      <a:pt x="1063" y="474"/>
                    </a:lnTo>
                    <a:lnTo>
                      <a:pt x="1057" y="474"/>
                    </a:lnTo>
                    <a:lnTo>
                      <a:pt x="1052" y="472"/>
                    </a:lnTo>
                    <a:lnTo>
                      <a:pt x="1048" y="472"/>
                    </a:lnTo>
                    <a:lnTo>
                      <a:pt x="1042" y="470"/>
                    </a:lnTo>
                    <a:lnTo>
                      <a:pt x="1038" y="470"/>
                    </a:lnTo>
                    <a:lnTo>
                      <a:pt x="1034" y="468"/>
                    </a:lnTo>
                    <a:lnTo>
                      <a:pt x="1030" y="468"/>
                    </a:lnTo>
                    <a:lnTo>
                      <a:pt x="1027" y="467"/>
                    </a:lnTo>
                    <a:lnTo>
                      <a:pt x="1023" y="467"/>
                    </a:lnTo>
                    <a:lnTo>
                      <a:pt x="1019" y="465"/>
                    </a:lnTo>
                    <a:lnTo>
                      <a:pt x="1017" y="463"/>
                    </a:lnTo>
                    <a:lnTo>
                      <a:pt x="1013" y="463"/>
                    </a:lnTo>
                    <a:lnTo>
                      <a:pt x="1011" y="461"/>
                    </a:lnTo>
                    <a:lnTo>
                      <a:pt x="1007" y="461"/>
                    </a:lnTo>
                    <a:lnTo>
                      <a:pt x="1005" y="459"/>
                    </a:lnTo>
                    <a:lnTo>
                      <a:pt x="1004" y="459"/>
                    </a:lnTo>
                    <a:lnTo>
                      <a:pt x="1000" y="459"/>
                    </a:lnTo>
                    <a:lnTo>
                      <a:pt x="998" y="457"/>
                    </a:lnTo>
                    <a:lnTo>
                      <a:pt x="996" y="457"/>
                    </a:lnTo>
                    <a:lnTo>
                      <a:pt x="994" y="457"/>
                    </a:lnTo>
                    <a:lnTo>
                      <a:pt x="990" y="457"/>
                    </a:lnTo>
                    <a:lnTo>
                      <a:pt x="988" y="455"/>
                    </a:lnTo>
                    <a:lnTo>
                      <a:pt x="986" y="455"/>
                    </a:lnTo>
                    <a:lnTo>
                      <a:pt x="984" y="455"/>
                    </a:lnTo>
                    <a:lnTo>
                      <a:pt x="982" y="455"/>
                    </a:lnTo>
                    <a:lnTo>
                      <a:pt x="981" y="455"/>
                    </a:lnTo>
                    <a:lnTo>
                      <a:pt x="979" y="455"/>
                    </a:lnTo>
                    <a:lnTo>
                      <a:pt x="977" y="455"/>
                    </a:lnTo>
                    <a:lnTo>
                      <a:pt x="975" y="455"/>
                    </a:lnTo>
                    <a:lnTo>
                      <a:pt x="973" y="455"/>
                    </a:lnTo>
                    <a:lnTo>
                      <a:pt x="971" y="455"/>
                    </a:lnTo>
                    <a:lnTo>
                      <a:pt x="969" y="457"/>
                    </a:lnTo>
                    <a:lnTo>
                      <a:pt x="967" y="457"/>
                    </a:lnTo>
                    <a:lnTo>
                      <a:pt x="965" y="457"/>
                    </a:lnTo>
                    <a:lnTo>
                      <a:pt x="963" y="459"/>
                    </a:lnTo>
                    <a:lnTo>
                      <a:pt x="961" y="459"/>
                    </a:lnTo>
                    <a:lnTo>
                      <a:pt x="959" y="461"/>
                    </a:lnTo>
                    <a:lnTo>
                      <a:pt x="957" y="461"/>
                    </a:lnTo>
                    <a:lnTo>
                      <a:pt x="957" y="463"/>
                    </a:lnTo>
                    <a:lnTo>
                      <a:pt x="956" y="463"/>
                    </a:lnTo>
                    <a:lnTo>
                      <a:pt x="954" y="463"/>
                    </a:lnTo>
                    <a:lnTo>
                      <a:pt x="954" y="465"/>
                    </a:lnTo>
                    <a:lnTo>
                      <a:pt x="952" y="465"/>
                    </a:lnTo>
                    <a:lnTo>
                      <a:pt x="950" y="467"/>
                    </a:lnTo>
                    <a:lnTo>
                      <a:pt x="948" y="467"/>
                    </a:lnTo>
                    <a:lnTo>
                      <a:pt x="946" y="467"/>
                    </a:lnTo>
                    <a:lnTo>
                      <a:pt x="946" y="468"/>
                    </a:lnTo>
                    <a:lnTo>
                      <a:pt x="944" y="468"/>
                    </a:lnTo>
                    <a:lnTo>
                      <a:pt x="942" y="470"/>
                    </a:lnTo>
                    <a:lnTo>
                      <a:pt x="940" y="470"/>
                    </a:lnTo>
                    <a:lnTo>
                      <a:pt x="938" y="470"/>
                    </a:lnTo>
                    <a:lnTo>
                      <a:pt x="936" y="472"/>
                    </a:lnTo>
                    <a:lnTo>
                      <a:pt x="934" y="472"/>
                    </a:lnTo>
                    <a:lnTo>
                      <a:pt x="933" y="472"/>
                    </a:lnTo>
                    <a:lnTo>
                      <a:pt x="931" y="474"/>
                    </a:lnTo>
                    <a:lnTo>
                      <a:pt x="929" y="474"/>
                    </a:lnTo>
                    <a:lnTo>
                      <a:pt x="927" y="474"/>
                    </a:lnTo>
                    <a:lnTo>
                      <a:pt x="925" y="474"/>
                    </a:lnTo>
                    <a:lnTo>
                      <a:pt x="925" y="476"/>
                    </a:lnTo>
                    <a:lnTo>
                      <a:pt x="923" y="476"/>
                    </a:lnTo>
                    <a:lnTo>
                      <a:pt x="921" y="476"/>
                    </a:lnTo>
                    <a:lnTo>
                      <a:pt x="919" y="476"/>
                    </a:lnTo>
                    <a:lnTo>
                      <a:pt x="917" y="478"/>
                    </a:lnTo>
                    <a:lnTo>
                      <a:pt x="915" y="478"/>
                    </a:lnTo>
                    <a:lnTo>
                      <a:pt x="913" y="478"/>
                    </a:lnTo>
                    <a:lnTo>
                      <a:pt x="911" y="478"/>
                    </a:lnTo>
                    <a:lnTo>
                      <a:pt x="910" y="478"/>
                    </a:lnTo>
                    <a:lnTo>
                      <a:pt x="908" y="478"/>
                    </a:lnTo>
                    <a:lnTo>
                      <a:pt x="906" y="478"/>
                    </a:lnTo>
                    <a:lnTo>
                      <a:pt x="904" y="478"/>
                    </a:lnTo>
                    <a:lnTo>
                      <a:pt x="902" y="478"/>
                    </a:lnTo>
                    <a:lnTo>
                      <a:pt x="900" y="478"/>
                    </a:lnTo>
                    <a:lnTo>
                      <a:pt x="898" y="478"/>
                    </a:lnTo>
                    <a:lnTo>
                      <a:pt x="896" y="478"/>
                    </a:lnTo>
                    <a:lnTo>
                      <a:pt x="894" y="476"/>
                    </a:lnTo>
                    <a:lnTo>
                      <a:pt x="892" y="476"/>
                    </a:lnTo>
                    <a:lnTo>
                      <a:pt x="890" y="474"/>
                    </a:lnTo>
                    <a:lnTo>
                      <a:pt x="888" y="474"/>
                    </a:lnTo>
                    <a:lnTo>
                      <a:pt x="886" y="472"/>
                    </a:lnTo>
                    <a:lnTo>
                      <a:pt x="885" y="470"/>
                    </a:lnTo>
                    <a:lnTo>
                      <a:pt x="883" y="470"/>
                    </a:lnTo>
                    <a:lnTo>
                      <a:pt x="881" y="468"/>
                    </a:lnTo>
                    <a:lnTo>
                      <a:pt x="879" y="467"/>
                    </a:lnTo>
                    <a:lnTo>
                      <a:pt x="877" y="465"/>
                    </a:lnTo>
                    <a:lnTo>
                      <a:pt x="875" y="463"/>
                    </a:lnTo>
                    <a:lnTo>
                      <a:pt x="873" y="463"/>
                    </a:lnTo>
                    <a:lnTo>
                      <a:pt x="871" y="461"/>
                    </a:lnTo>
                    <a:lnTo>
                      <a:pt x="867" y="457"/>
                    </a:lnTo>
                    <a:lnTo>
                      <a:pt x="865" y="455"/>
                    </a:lnTo>
                    <a:lnTo>
                      <a:pt x="863" y="453"/>
                    </a:lnTo>
                    <a:lnTo>
                      <a:pt x="862" y="451"/>
                    </a:lnTo>
                    <a:lnTo>
                      <a:pt x="860" y="449"/>
                    </a:lnTo>
                    <a:lnTo>
                      <a:pt x="858" y="445"/>
                    </a:lnTo>
                    <a:lnTo>
                      <a:pt x="854" y="443"/>
                    </a:lnTo>
                    <a:lnTo>
                      <a:pt x="852" y="440"/>
                    </a:lnTo>
                    <a:lnTo>
                      <a:pt x="850" y="438"/>
                    </a:lnTo>
                    <a:lnTo>
                      <a:pt x="846" y="434"/>
                    </a:lnTo>
                    <a:lnTo>
                      <a:pt x="844" y="430"/>
                    </a:lnTo>
                    <a:lnTo>
                      <a:pt x="842" y="428"/>
                    </a:lnTo>
                    <a:lnTo>
                      <a:pt x="840" y="424"/>
                    </a:lnTo>
                    <a:lnTo>
                      <a:pt x="837" y="420"/>
                    </a:lnTo>
                    <a:lnTo>
                      <a:pt x="835" y="417"/>
                    </a:lnTo>
                    <a:lnTo>
                      <a:pt x="833" y="415"/>
                    </a:lnTo>
                    <a:lnTo>
                      <a:pt x="831" y="411"/>
                    </a:lnTo>
                    <a:lnTo>
                      <a:pt x="829" y="409"/>
                    </a:lnTo>
                    <a:lnTo>
                      <a:pt x="827" y="405"/>
                    </a:lnTo>
                    <a:lnTo>
                      <a:pt x="825" y="403"/>
                    </a:lnTo>
                    <a:lnTo>
                      <a:pt x="823" y="399"/>
                    </a:lnTo>
                    <a:lnTo>
                      <a:pt x="821" y="397"/>
                    </a:lnTo>
                    <a:lnTo>
                      <a:pt x="819" y="395"/>
                    </a:lnTo>
                    <a:lnTo>
                      <a:pt x="817" y="394"/>
                    </a:lnTo>
                    <a:lnTo>
                      <a:pt x="815" y="392"/>
                    </a:lnTo>
                    <a:lnTo>
                      <a:pt x="814" y="390"/>
                    </a:lnTo>
                    <a:lnTo>
                      <a:pt x="812" y="388"/>
                    </a:lnTo>
                    <a:lnTo>
                      <a:pt x="810" y="388"/>
                    </a:lnTo>
                    <a:lnTo>
                      <a:pt x="808" y="388"/>
                    </a:lnTo>
                    <a:lnTo>
                      <a:pt x="806" y="390"/>
                    </a:lnTo>
                    <a:lnTo>
                      <a:pt x="804" y="392"/>
                    </a:lnTo>
                    <a:lnTo>
                      <a:pt x="804" y="394"/>
                    </a:lnTo>
                    <a:lnTo>
                      <a:pt x="802" y="395"/>
                    </a:lnTo>
                    <a:lnTo>
                      <a:pt x="802" y="399"/>
                    </a:lnTo>
                    <a:lnTo>
                      <a:pt x="800" y="403"/>
                    </a:lnTo>
                    <a:lnTo>
                      <a:pt x="800" y="407"/>
                    </a:lnTo>
                    <a:lnTo>
                      <a:pt x="800" y="411"/>
                    </a:lnTo>
                    <a:lnTo>
                      <a:pt x="798" y="417"/>
                    </a:lnTo>
                    <a:lnTo>
                      <a:pt x="798" y="422"/>
                    </a:lnTo>
                    <a:lnTo>
                      <a:pt x="798" y="428"/>
                    </a:lnTo>
                    <a:lnTo>
                      <a:pt x="798" y="434"/>
                    </a:lnTo>
                    <a:lnTo>
                      <a:pt x="796" y="440"/>
                    </a:lnTo>
                    <a:lnTo>
                      <a:pt x="796" y="445"/>
                    </a:lnTo>
                    <a:lnTo>
                      <a:pt x="794" y="449"/>
                    </a:lnTo>
                    <a:lnTo>
                      <a:pt x="794" y="453"/>
                    </a:lnTo>
                    <a:lnTo>
                      <a:pt x="792" y="457"/>
                    </a:lnTo>
                    <a:lnTo>
                      <a:pt x="792" y="461"/>
                    </a:lnTo>
                    <a:lnTo>
                      <a:pt x="791" y="463"/>
                    </a:lnTo>
                    <a:lnTo>
                      <a:pt x="789" y="467"/>
                    </a:lnTo>
                    <a:lnTo>
                      <a:pt x="787" y="468"/>
                    </a:lnTo>
                    <a:lnTo>
                      <a:pt x="787" y="470"/>
                    </a:lnTo>
                    <a:lnTo>
                      <a:pt x="785" y="472"/>
                    </a:lnTo>
                    <a:lnTo>
                      <a:pt x="783" y="472"/>
                    </a:lnTo>
                    <a:lnTo>
                      <a:pt x="781" y="472"/>
                    </a:lnTo>
                    <a:lnTo>
                      <a:pt x="777" y="474"/>
                    </a:lnTo>
                    <a:lnTo>
                      <a:pt x="775" y="474"/>
                    </a:lnTo>
                    <a:lnTo>
                      <a:pt x="773" y="474"/>
                    </a:lnTo>
                    <a:lnTo>
                      <a:pt x="771" y="472"/>
                    </a:lnTo>
                    <a:lnTo>
                      <a:pt x="768" y="472"/>
                    </a:lnTo>
                    <a:lnTo>
                      <a:pt x="766" y="470"/>
                    </a:lnTo>
                    <a:lnTo>
                      <a:pt x="762" y="468"/>
                    </a:lnTo>
                    <a:lnTo>
                      <a:pt x="760" y="467"/>
                    </a:lnTo>
                    <a:lnTo>
                      <a:pt x="756" y="465"/>
                    </a:lnTo>
                    <a:lnTo>
                      <a:pt x="752" y="461"/>
                    </a:lnTo>
                    <a:lnTo>
                      <a:pt x="748" y="459"/>
                    </a:lnTo>
                    <a:lnTo>
                      <a:pt x="744" y="455"/>
                    </a:lnTo>
                    <a:lnTo>
                      <a:pt x="741" y="451"/>
                    </a:lnTo>
                    <a:lnTo>
                      <a:pt x="737" y="447"/>
                    </a:lnTo>
                    <a:lnTo>
                      <a:pt x="733" y="442"/>
                    </a:lnTo>
                    <a:lnTo>
                      <a:pt x="729" y="438"/>
                    </a:lnTo>
                    <a:lnTo>
                      <a:pt x="725" y="432"/>
                    </a:lnTo>
                    <a:lnTo>
                      <a:pt x="721" y="426"/>
                    </a:lnTo>
                    <a:lnTo>
                      <a:pt x="716" y="422"/>
                    </a:lnTo>
                    <a:lnTo>
                      <a:pt x="714" y="419"/>
                    </a:lnTo>
                    <a:lnTo>
                      <a:pt x="710" y="415"/>
                    </a:lnTo>
                    <a:lnTo>
                      <a:pt x="706" y="411"/>
                    </a:lnTo>
                    <a:lnTo>
                      <a:pt x="702" y="407"/>
                    </a:lnTo>
                    <a:lnTo>
                      <a:pt x="700" y="403"/>
                    </a:lnTo>
                    <a:lnTo>
                      <a:pt x="698" y="401"/>
                    </a:lnTo>
                    <a:lnTo>
                      <a:pt x="695" y="399"/>
                    </a:lnTo>
                    <a:lnTo>
                      <a:pt x="693" y="395"/>
                    </a:lnTo>
                    <a:lnTo>
                      <a:pt x="691" y="394"/>
                    </a:lnTo>
                    <a:lnTo>
                      <a:pt x="689" y="394"/>
                    </a:lnTo>
                    <a:lnTo>
                      <a:pt x="687" y="392"/>
                    </a:lnTo>
                    <a:lnTo>
                      <a:pt x="685" y="392"/>
                    </a:lnTo>
                    <a:lnTo>
                      <a:pt x="683" y="390"/>
                    </a:lnTo>
                    <a:lnTo>
                      <a:pt x="681" y="390"/>
                    </a:lnTo>
                    <a:lnTo>
                      <a:pt x="679" y="390"/>
                    </a:lnTo>
                    <a:lnTo>
                      <a:pt x="677" y="390"/>
                    </a:lnTo>
                    <a:lnTo>
                      <a:pt x="675" y="390"/>
                    </a:lnTo>
                    <a:lnTo>
                      <a:pt x="675" y="392"/>
                    </a:lnTo>
                    <a:lnTo>
                      <a:pt x="674" y="392"/>
                    </a:lnTo>
                    <a:lnTo>
                      <a:pt x="672" y="394"/>
                    </a:lnTo>
                    <a:lnTo>
                      <a:pt x="670" y="395"/>
                    </a:lnTo>
                    <a:lnTo>
                      <a:pt x="666" y="397"/>
                    </a:lnTo>
                    <a:lnTo>
                      <a:pt x="664" y="399"/>
                    </a:lnTo>
                    <a:lnTo>
                      <a:pt x="662" y="401"/>
                    </a:lnTo>
                    <a:lnTo>
                      <a:pt x="660" y="403"/>
                    </a:lnTo>
                    <a:lnTo>
                      <a:pt x="656" y="405"/>
                    </a:lnTo>
                    <a:lnTo>
                      <a:pt x="654" y="409"/>
                    </a:lnTo>
                    <a:lnTo>
                      <a:pt x="650" y="411"/>
                    </a:lnTo>
                    <a:lnTo>
                      <a:pt x="649" y="415"/>
                    </a:lnTo>
                    <a:lnTo>
                      <a:pt x="645" y="419"/>
                    </a:lnTo>
                    <a:lnTo>
                      <a:pt x="641" y="422"/>
                    </a:lnTo>
                    <a:lnTo>
                      <a:pt x="637" y="424"/>
                    </a:lnTo>
                    <a:lnTo>
                      <a:pt x="633" y="428"/>
                    </a:lnTo>
                    <a:lnTo>
                      <a:pt x="629" y="430"/>
                    </a:lnTo>
                    <a:lnTo>
                      <a:pt x="626" y="432"/>
                    </a:lnTo>
                    <a:lnTo>
                      <a:pt x="624" y="434"/>
                    </a:lnTo>
                    <a:lnTo>
                      <a:pt x="620" y="436"/>
                    </a:lnTo>
                    <a:lnTo>
                      <a:pt x="616" y="436"/>
                    </a:lnTo>
                    <a:lnTo>
                      <a:pt x="612" y="438"/>
                    </a:lnTo>
                    <a:lnTo>
                      <a:pt x="610" y="438"/>
                    </a:lnTo>
                    <a:lnTo>
                      <a:pt x="606" y="440"/>
                    </a:lnTo>
                    <a:lnTo>
                      <a:pt x="604" y="440"/>
                    </a:lnTo>
                    <a:lnTo>
                      <a:pt x="601" y="440"/>
                    </a:lnTo>
                    <a:lnTo>
                      <a:pt x="597" y="440"/>
                    </a:lnTo>
                    <a:lnTo>
                      <a:pt x="595" y="440"/>
                    </a:lnTo>
                    <a:lnTo>
                      <a:pt x="591" y="440"/>
                    </a:lnTo>
                    <a:lnTo>
                      <a:pt x="589" y="440"/>
                    </a:lnTo>
                    <a:lnTo>
                      <a:pt x="585" y="438"/>
                    </a:lnTo>
                    <a:lnTo>
                      <a:pt x="583" y="438"/>
                    </a:lnTo>
                    <a:lnTo>
                      <a:pt x="579" y="438"/>
                    </a:lnTo>
                    <a:lnTo>
                      <a:pt x="578" y="438"/>
                    </a:lnTo>
                    <a:lnTo>
                      <a:pt x="574" y="436"/>
                    </a:lnTo>
                    <a:lnTo>
                      <a:pt x="572" y="436"/>
                    </a:lnTo>
                    <a:lnTo>
                      <a:pt x="570" y="434"/>
                    </a:lnTo>
                    <a:lnTo>
                      <a:pt x="566" y="434"/>
                    </a:lnTo>
                    <a:lnTo>
                      <a:pt x="564" y="434"/>
                    </a:lnTo>
                    <a:lnTo>
                      <a:pt x="562" y="432"/>
                    </a:lnTo>
                    <a:lnTo>
                      <a:pt x="558" y="432"/>
                    </a:lnTo>
                    <a:lnTo>
                      <a:pt x="556" y="432"/>
                    </a:lnTo>
                    <a:lnTo>
                      <a:pt x="555" y="430"/>
                    </a:lnTo>
                    <a:lnTo>
                      <a:pt x="553" y="430"/>
                    </a:lnTo>
                    <a:lnTo>
                      <a:pt x="549" y="430"/>
                    </a:lnTo>
                    <a:lnTo>
                      <a:pt x="547" y="430"/>
                    </a:lnTo>
                    <a:lnTo>
                      <a:pt x="545" y="430"/>
                    </a:lnTo>
                    <a:lnTo>
                      <a:pt x="543" y="428"/>
                    </a:lnTo>
                    <a:lnTo>
                      <a:pt x="541" y="428"/>
                    </a:lnTo>
                    <a:lnTo>
                      <a:pt x="539" y="428"/>
                    </a:lnTo>
                    <a:lnTo>
                      <a:pt x="535" y="428"/>
                    </a:lnTo>
                    <a:lnTo>
                      <a:pt x="533" y="428"/>
                    </a:lnTo>
                    <a:lnTo>
                      <a:pt x="532" y="426"/>
                    </a:lnTo>
                    <a:lnTo>
                      <a:pt x="530" y="426"/>
                    </a:lnTo>
                    <a:lnTo>
                      <a:pt x="528" y="426"/>
                    </a:lnTo>
                    <a:lnTo>
                      <a:pt x="524" y="426"/>
                    </a:lnTo>
                    <a:lnTo>
                      <a:pt x="522" y="426"/>
                    </a:lnTo>
                    <a:lnTo>
                      <a:pt x="520" y="424"/>
                    </a:lnTo>
                    <a:lnTo>
                      <a:pt x="518" y="424"/>
                    </a:lnTo>
                    <a:lnTo>
                      <a:pt x="516" y="424"/>
                    </a:lnTo>
                    <a:lnTo>
                      <a:pt x="514" y="424"/>
                    </a:lnTo>
                    <a:lnTo>
                      <a:pt x="510" y="424"/>
                    </a:lnTo>
                    <a:lnTo>
                      <a:pt x="508" y="424"/>
                    </a:lnTo>
                    <a:lnTo>
                      <a:pt x="507" y="422"/>
                    </a:lnTo>
                    <a:lnTo>
                      <a:pt x="505" y="422"/>
                    </a:lnTo>
                    <a:lnTo>
                      <a:pt x="503" y="422"/>
                    </a:lnTo>
                    <a:lnTo>
                      <a:pt x="499" y="422"/>
                    </a:lnTo>
                    <a:lnTo>
                      <a:pt x="497" y="422"/>
                    </a:lnTo>
                    <a:lnTo>
                      <a:pt x="495" y="422"/>
                    </a:lnTo>
                    <a:lnTo>
                      <a:pt x="493" y="422"/>
                    </a:lnTo>
                    <a:lnTo>
                      <a:pt x="491" y="422"/>
                    </a:lnTo>
                    <a:lnTo>
                      <a:pt x="489" y="424"/>
                    </a:lnTo>
                    <a:lnTo>
                      <a:pt x="487" y="424"/>
                    </a:lnTo>
                    <a:lnTo>
                      <a:pt x="484" y="424"/>
                    </a:lnTo>
                    <a:lnTo>
                      <a:pt x="482" y="424"/>
                    </a:lnTo>
                    <a:lnTo>
                      <a:pt x="480" y="424"/>
                    </a:lnTo>
                    <a:lnTo>
                      <a:pt x="478" y="426"/>
                    </a:lnTo>
                    <a:lnTo>
                      <a:pt x="476" y="426"/>
                    </a:lnTo>
                    <a:lnTo>
                      <a:pt x="474" y="428"/>
                    </a:lnTo>
                    <a:lnTo>
                      <a:pt x="470" y="428"/>
                    </a:lnTo>
                    <a:lnTo>
                      <a:pt x="468" y="430"/>
                    </a:lnTo>
                    <a:lnTo>
                      <a:pt x="466" y="430"/>
                    </a:lnTo>
                    <a:lnTo>
                      <a:pt x="462" y="432"/>
                    </a:lnTo>
                    <a:lnTo>
                      <a:pt x="461" y="434"/>
                    </a:lnTo>
                    <a:lnTo>
                      <a:pt x="457" y="436"/>
                    </a:lnTo>
                    <a:lnTo>
                      <a:pt x="455" y="436"/>
                    </a:lnTo>
                    <a:lnTo>
                      <a:pt x="451" y="438"/>
                    </a:lnTo>
                    <a:lnTo>
                      <a:pt x="447" y="440"/>
                    </a:lnTo>
                    <a:lnTo>
                      <a:pt x="445" y="442"/>
                    </a:lnTo>
                    <a:lnTo>
                      <a:pt x="441" y="443"/>
                    </a:lnTo>
                    <a:lnTo>
                      <a:pt x="437" y="445"/>
                    </a:lnTo>
                    <a:lnTo>
                      <a:pt x="434" y="445"/>
                    </a:lnTo>
                    <a:lnTo>
                      <a:pt x="432" y="447"/>
                    </a:lnTo>
                    <a:lnTo>
                      <a:pt x="428" y="449"/>
                    </a:lnTo>
                    <a:lnTo>
                      <a:pt x="424" y="451"/>
                    </a:lnTo>
                    <a:lnTo>
                      <a:pt x="420" y="453"/>
                    </a:lnTo>
                    <a:lnTo>
                      <a:pt x="418" y="453"/>
                    </a:lnTo>
                    <a:lnTo>
                      <a:pt x="414" y="455"/>
                    </a:lnTo>
                    <a:lnTo>
                      <a:pt x="411" y="457"/>
                    </a:lnTo>
                    <a:lnTo>
                      <a:pt x="407" y="459"/>
                    </a:lnTo>
                    <a:lnTo>
                      <a:pt x="403" y="459"/>
                    </a:lnTo>
                    <a:lnTo>
                      <a:pt x="401" y="461"/>
                    </a:lnTo>
                    <a:lnTo>
                      <a:pt x="397" y="461"/>
                    </a:lnTo>
                    <a:lnTo>
                      <a:pt x="393" y="463"/>
                    </a:lnTo>
                    <a:lnTo>
                      <a:pt x="391" y="463"/>
                    </a:lnTo>
                    <a:lnTo>
                      <a:pt x="388" y="463"/>
                    </a:lnTo>
                    <a:lnTo>
                      <a:pt x="384" y="465"/>
                    </a:lnTo>
                    <a:lnTo>
                      <a:pt x="382" y="465"/>
                    </a:lnTo>
                    <a:lnTo>
                      <a:pt x="378" y="465"/>
                    </a:lnTo>
                    <a:lnTo>
                      <a:pt x="374" y="465"/>
                    </a:lnTo>
                    <a:lnTo>
                      <a:pt x="372" y="465"/>
                    </a:lnTo>
                    <a:lnTo>
                      <a:pt x="368" y="465"/>
                    </a:lnTo>
                    <a:lnTo>
                      <a:pt x="365" y="465"/>
                    </a:lnTo>
                    <a:lnTo>
                      <a:pt x="361" y="465"/>
                    </a:lnTo>
                    <a:lnTo>
                      <a:pt x="355" y="465"/>
                    </a:lnTo>
                    <a:lnTo>
                      <a:pt x="351" y="465"/>
                    </a:lnTo>
                    <a:lnTo>
                      <a:pt x="347" y="465"/>
                    </a:lnTo>
                    <a:lnTo>
                      <a:pt x="342" y="465"/>
                    </a:lnTo>
                    <a:lnTo>
                      <a:pt x="338" y="465"/>
                    </a:lnTo>
                    <a:lnTo>
                      <a:pt x="332" y="463"/>
                    </a:lnTo>
                    <a:lnTo>
                      <a:pt x="326" y="463"/>
                    </a:lnTo>
                    <a:lnTo>
                      <a:pt x="322" y="463"/>
                    </a:lnTo>
                    <a:lnTo>
                      <a:pt x="317" y="463"/>
                    </a:lnTo>
                    <a:lnTo>
                      <a:pt x="311" y="463"/>
                    </a:lnTo>
                    <a:lnTo>
                      <a:pt x="307" y="463"/>
                    </a:lnTo>
                    <a:lnTo>
                      <a:pt x="301" y="463"/>
                    </a:lnTo>
                    <a:lnTo>
                      <a:pt x="295" y="463"/>
                    </a:lnTo>
                    <a:lnTo>
                      <a:pt x="292" y="463"/>
                    </a:lnTo>
                    <a:lnTo>
                      <a:pt x="286" y="463"/>
                    </a:lnTo>
                    <a:lnTo>
                      <a:pt x="280" y="461"/>
                    </a:lnTo>
                    <a:lnTo>
                      <a:pt x="276" y="461"/>
                    </a:lnTo>
                    <a:lnTo>
                      <a:pt x="272" y="461"/>
                    </a:lnTo>
                    <a:lnTo>
                      <a:pt x="267" y="461"/>
                    </a:lnTo>
                    <a:lnTo>
                      <a:pt x="263" y="461"/>
                    </a:lnTo>
                    <a:lnTo>
                      <a:pt x="259" y="461"/>
                    </a:lnTo>
                    <a:lnTo>
                      <a:pt x="255" y="461"/>
                    </a:lnTo>
                    <a:lnTo>
                      <a:pt x="251" y="459"/>
                    </a:lnTo>
                    <a:lnTo>
                      <a:pt x="248" y="459"/>
                    </a:lnTo>
                    <a:lnTo>
                      <a:pt x="246" y="459"/>
                    </a:lnTo>
                    <a:lnTo>
                      <a:pt x="242" y="459"/>
                    </a:lnTo>
                    <a:lnTo>
                      <a:pt x="240" y="459"/>
                    </a:lnTo>
                    <a:lnTo>
                      <a:pt x="238" y="459"/>
                    </a:lnTo>
                    <a:lnTo>
                      <a:pt x="236" y="459"/>
                    </a:lnTo>
                    <a:lnTo>
                      <a:pt x="234" y="457"/>
                    </a:lnTo>
                    <a:lnTo>
                      <a:pt x="232" y="457"/>
                    </a:lnTo>
                    <a:lnTo>
                      <a:pt x="230" y="457"/>
                    </a:lnTo>
                    <a:lnTo>
                      <a:pt x="228" y="457"/>
                    </a:lnTo>
                    <a:lnTo>
                      <a:pt x="226" y="457"/>
                    </a:lnTo>
                    <a:lnTo>
                      <a:pt x="224" y="457"/>
                    </a:lnTo>
                    <a:lnTo>
                      <a:pt x="223" y="455"/>
                    </a:lnTo>
                    <a:lnTo>
                      <a:pt x="221" y="455"/>
                    </a:lnTo>
                    <a:lnTo>
                      <a:pt x="219" y="455"/>
                    </a:lnTo>
                    <a:lnTo>
                      <a:pt x="217" y="455"/>
                    </a:lnTo>
                    <a:lnTo>
                      <a:pt x="215" y="455"/>
                    </a:lnTo>
                    <a:lnTo>
                      <a:pt x="213" y="455"/>
                    </a:lnTo>
                    <a:lnTo>
                      <a:pt x="211" y="455"/>
                    </a:lnTo>
                    <a:lnTo>
                      <a:pt x="209" y="455"/>
                    </a:lnTo>
                    <a:lnTo>
                      <a:pt x="207" y="455"/>
                    </a:lnTo>
                    <a:lnTo>
                      <a:pt x="205" y="455"/>
                    </a:lnTo>
                    <a:lnTo>
                      <a:pt x="203" y="455"/>
                    </a:lnTo>
                    <a:lnTo>
                      <a:pt x="201" y="455"/>
                    </a:lnTo>
                    <a:lnTo>
                      <a:pt x="201" y="457"/>
                    </a:lnTo>
                    <a:lnTo>
                      <a:pt x="200" y="457"/>
                    </a:lnTo>
                    <a:lnTo>
                      <a:pt x="198" y="459"/>
                    </a:lnTo>
                    <a:lnTo>
                      <a:pt x="196" y="459"/>
                    </a:lnTo>
                    <a:lnTo>
                      <a:pt x="194" y="461"/>
                    </a:lnTo>
                    <a:lnTo>
                      <a:pt x="194" y="463"/>
                    </a:lnTo>
                    <a:lnTo>
                      <a:pt x="192" y="463"/>
                    </a:lnTo>
                    <a:lnTo>
                      <a:pt x="190" y="465"/>
                    </a:lnTo>
                    <a:lnTo>
                      <a:pt x="190" y="467"/>
                    </a:lnTo>
                    <a:lnTo>
                      <a:pt x="188" y="468"/>
                    </a:lnTo>
                    <a:lnTo>
                      <a:pt x="186" y="468"/>
                    </a:lnTo>
                    <a:lnTo>
                      <a:pt x="184" y="470"/>
                    </a:lnTo>
                    <a:lnTo>
                      <a:pt x="182" y="472"/>
                    </a:lnTo>
                    <a:lnTo>
                      <a:pt x="180" y="474"/>
                    </a:lnTo>
                    <a:lnTo>
                      <a:pt x="178" y="474"/>
                    </a:lnTo>
                    <a:lnTo>
                      <a:pt x="175" y="476"/>
                    </a:lnTo>
                    <a:lnTo>
                      <a:pt x="173" y="478"/>
                    </a:lnTo>
                    <a:lnTo>
                      <a:pt x="171" y="478"/>
                    </a:lnTo>
                    <a:lnTo>
                      <a:pt x="167" y="480"/>
                    </a:lnTo>
                    <a:lnTo>
                      <a:pt x="165" y="482"/>
                    </a:lnTo>
                    <a:lnTo>
                      <a:pt x="163" y="482"/>
                    </a:lnTo>
                    <a:lnTo>
                      <a:pt x="159" y="484"/>
                    </a:lnTo>
                    <a:lnTo>
                      <a:pt x="155" y="484"/>
                    </a:lnTo>
                    <a:lnTo>
                      <a:pt x="153" y="484"/>
                    </a:lnTo>
                    <a:lnTo>
                      <a:pt x="150" y="486"/>
                    </a:lnTo>
                    <a:lnTo>
                      <a:pt x="148" y="486"/>
                    </a:lnTo>
                    <a:lnTo>
                      <a:pt x="144" y="486"/>
                    </a:lnTo>
                    <a:lnTo>
                      <a:pt x="142" y="486"/>
                    </a:lnTo>
                    <a:lnTo>
                      <a:pt x="138" y="484"/>
                    </a:lnTo>
                    <a:lnTo>
                      <a:pt x="134" y="484"/>
                    </a:lnTo>
                    <a:lnTo>
                      <a:pt x="132" y="484"/>
                    </a:lnTo>
                    <a:lnTo>
                      <a:pt x="129" y="482"/>
                    </a:lnTo>
                    <a:lnTo>
                      <a:pt x="127" y="480"/>
                    </a:lnTo>
                    <a:lnTo>
                      <a:pt x="123" y="478"/>
                    </a:lnTo>
                    <a:lnTo>
                      <a:pt x="121" y="476"/>
                    </a:lnTo>
                    <a:lnTo>
                      <a:pt x="119" y="474"/>
                    </a:lnTo>
                    <a:lnTo>
                      <a:pt x="115" y="472"/>
                    </a:lnTo>
                    <a:lnTo>
                      <a:pt x="113" y="468"/>
                    </a:lnTo>
                    <a:lnTo>
                      <a:pt x="111" y="467"/>
                    </a:lnTo>
                    <a:lnTo>
                      <a:pt x="107" y="463"/>
                    </a:lnTo>
                    <a:lnTo>
                      <a:pt x="106" y="459"/>
                    </a:lnTo>
                    <a:lnTo>
                      <a:pt x="104" y="457"/>
                    </a:lnTo>
                    <a:lnTo>
                      <a:pt x="100" y="455"/>
                    </a:lnTo>
                    <a:lnTo>
                      <a:pt x="96" y="453"/>
                    </a:lnTo>
                    <a:lnTo>
                      <a:pt x="94" y="451"/>
                    </a:lnTo>
                    <a:lnTo>
                      <a:pt x="90" y="449"/>
                    </a:lnTo>
                    <a:lnTo>
                      <a:pt x="86" y="449"/>
                    </a:lnTo>
                    <a:lnTo>
                      <a:pt x="82" y="449"/>
                    </a:lnTo>
                    <a:lnTo>
                      <a:pt x="79" y="449"/>
                    </a:lnTo>
                    <a:lnTo>
                      <a:pt x="75" y="447"/>
                    </a:lnTo>
                    <a:lnTo>
                      <a:pt x="71" y="449"/>
                    </a:lnTo>
                    <a:lnTo>
                      <a:pt x="67" y="449"/>
                    </a:lnTo>
                    <a:lnTo>
                      <a:pt x="63" y="449"/>
                    </a:lnTo>
                    <a:lnTo>
                      <a:pt x="58" y="449"/>
                    </a:lnTo>
                    <a:lnTo>
                      <a:pt x="54" y="451"/>
                    </a:lnTo>
                    <a:lnTo>
                      <a:pt x="50" y="453"/>
                    </a:lnTo>
                    <a:lnTo>
                      <a:pt x="46" y="453"/>
                    </a:lnTo>
                    <a:lnTo>
                      <a:pt x="42" y="455"/>
                    </a:lnTo>
                    <a:lnTo>
                      <a:pt x="38" y="457"/>
                    </a:lnTo>
                    <a:lnTo>
                      <a:pt x="35" y="459"/>
                    </a:lnTo>
                    <a:lnTo>
                      <a:pt x="31" y="459"/>
                    </a:lnTo>
                    <a:lnTo>
                      <a:pt x="29" y="461"/>
                    </a:lnTo>
                    <a:lnTo>
                      <a:pt x="25" y="463"/>
                    </a:lnTo>
                    <a:lnTo>
                      <a:pt x="21" y="465"/>
                    </a:lnTo>
                    <a:lnTo>
                      <a:pt x="19" y="467"/>
                    </a:lnTo>
                    <a:lnTo>
                      <a:pt x="15" y="468"/>
                    </a:lnTo>
                    <a:lnTo>
                      <a:pt x="13" y="470"/>
                    </a:lnTo>
                    <a:lnTo>
                      <a:pt x="11" y="472"/>
                    </a:lnTo>
                    <a:lnTo>
                      <a:pt x="10" y="474"/>
                    </a:lnTo>
                    <a:lnTo>
                      <a:pt x="8" y="476"/>
                    </a:lnTo>
                    <a:lnTo>
                      <a:pt x="6" y="478"/>
                    </a:lnTo>
                    <a:lnTo>
                      <a:pt x="4" y="480"/>
                    </a:lnTo>
                    <a:lnTo>
                      <a:pt x="2" y="480"/>
                    </a:lnTo>
                    <a:lnTo>
                      <a:pt x="0" y="478"/>
                    </a:lnTo>
                    <a:lnTo>
                      <a:pt x="0" y="476"/>
                    </a:lnTo>
                    <a:lnTo>
                      <a:pt x="0" y="474"/>
                    </a:lnTo>
                    <a:lnTo>
                      <a:pt x="2" y="472"/>
                    </a:lnTo>
                    <a:lnTo>
                      <a:pt x="2" y="470"/>
                    </a:lnTo>
                    <a:lnTo>
                      <a:pt x="2" y="467"/>
                    </a:lnTo>
                    <a:lnTo>
                      <a:pt x="2" y="463"/>
                    </a:lnTo>
                    <a:lnTo>
                      <a:pt x="2" y="459"/>
                    </a:lnTo>
                    <a:lnTo>
                      <a:pt x="4" y="455"/>
                    </a:lnTo>
                    <a:lnTo>
                      <a:pt x="4" y="451"/>
                    </a:lnTo>
                    <a:lnTo>
                      <a:pt x="4" y="447"/>
                    </a:lnTo>
                    <a:lnTo>
                      <a:pt x="6" y="442"/>
                    </a:lnTo>
                    <a:lnTo>
                      <a:pt x="6" y="436"/>
                    </a:lnTo>
                    <a:lnTo>
                      <a:pt x="6" y="430"/>
                    </a:lnTo>
                    <a:lnTo>
                      <a:pt x="8" y="424"/>
                    </a:lnTo>
                    <a:lnTo>
                      <a:pt x="8" y="419"/>
                    </a:lnTo>
                    <a:lnTo>
                      <a:pt x="8" y="413"/>
                    </a:lnTo>
                    <a:lnTo>
                      <a:pt x="10" y="405"/>
                    </a:lnTo>
                    <a:lnTo>
                      <a:pt x="10" y="399"/>
                    </a:lnTo>
                    <a:lnTo>
                      <a:pt x="10" y="392"/>
                    </a:lnTo>
                    <a:lnTo>
                      <a:pt x="11" y="384"/>
                    </a:lnTo>
                    <a:lnTo>
                      <a:pt x="11" y="376"/>
                    </a:lnTo>
                    <a:lnTo>
                      <a:pt x="11" y="369"/>
                    </a:lnTo>
                    <a:lnTo>
                      <a:pt x="11" y="361"/>
                    </a:lnTo>
                    <a:lnTo>
                      <a:pt x="11" y="353"/>
                    </a:lnTo>
                    <a:lnTo>
                      <a:pt x="11" y="346"/>
                    </a:lnTo>
                    <a:lnTo>
                      <a:pt x="11" y="336"/>
                    </a:lnTo>
                    <a:lnTo>
                      <a:pt x="11" y="328"/>
                    </a:lnTo>
                    <a:lnTo>
                      <a:pt x="11" y="321"/>
                    </a:lnTo>
                    <a:lnTo>
                      <a:pt x="11" y="313"/>
                    </a:lnTo>
                    <a:lnTo>
                      <a:pt x="11" y="307"/>
                    </a:lnTo>
                    <a:lnTo>
                      <a:pt x="11" y="299"/>
                    </a:lnTo>
                    <a:lnTo>
                      <a:pt x="11" y="294"/>
                    </a:lnTo>
                    <a:lnTo>
                      <a:pt x="11" y="288"/>
                    </a:lnTo>
                    <a:lnTo>
                      <a:pt x="11" y="282"/>
                    </a:lnTo>
                    <a:lnTo>
                      <a:pt x="11" y="276"/>
                    </a:lnTo>
                    <a:lnTo>
                      <a:pt x="11" y="271"/>
                    </a:lnTo>
                    <a:lnTo>
                      <a:pt x="11" y="265"/>
                    </a:lnTo>
                    <a:lnTo>
                      <a:pt x="11" y="259"/>
                    </a:lnTo>
                    <a:lnTo>
                      <a:pt x="11" y="255"/>
                    </a:lnTo>
                    <a:lnTo>
                      <a:pt x="11" y="250"/>
                    </a:lnTo>
                    <a:lnTo>
                      <a:pt x="11" y="246"/>
                    </a:lnTo>
                    <a:lnTo>
                      <a:pt x="11" y="242"/>
                    </a:lnTo>
                    <a:lnTo>
                      <a:pt x="11" y="238"/>
                    </a:lnTo>
                    <a:lnTo>
                      <a:pt x="11" y="232"/>
                    </a:lnTo>
                    <a:lnTo>
                      <a:pt x="11" y="228"/>
                    </a:lnTo>
                    <a:lnTo>
                      <a:pt x="11" y="225"/>
                    </a:lnTo>
                    <a:lnTo>
                      <a:pt x="11" y="221"/>
                    </a:lnTo>
                    <a:lnTo>
                      <a:pt x="13" y="217"/>
                    </a:lnTo>
                    <a:lnTo>
                      <a:pt x="13" y="213"/>
                    </a:lnTo>
                    <a:lnTo>
                      <a:pt x="13" y="209"/>
                    </a:lnTo>
                    <a:lnTo>
                      <a:pt x="13" y="205"/>
                    </a:lnTo>
                    <a:lnTo>
                      <a:pt x="13" y="203"/>
                    </a:lnTo>
                    <a:lnTo>
                      <a:pt x="15" y="200"/>
                    </a:lnTo>
                    <a:lnTo>
                      <a:pt x="15" y="196"/>
                    </a:lnTo>
                    <a:lnTo>
                      <a:pt x="17" y="192"/>
                    </a:lnTo>
                    <a:lnTo>
                      <a:pt x="17" y="188"/>
                    </a:lnTo>
                    <a:lnTo>
                      <a:pt x="17" y="184"/>
                    </a:lnTo>
                    <a:lnTo>
                      <a:pt x="17" y="182"/>
                    </a:lnTo>
                    <a:lnTo>
                      <a:pt x="19" y="182"/>
                    </a:lnTo>
                    <a:lnTo>
                      <a:pt x="19" y="180"/>
                    </a:lnTo>
                    <a:lnTo>
                      <a:pt x="19" y="179"/>
                    </a:lnTo>
                    <a:lnTo>
                      <a:pt x="21" y="177"/>
                    </a:lnTo>
                    <a:lnTo>
                      <a:pt x="21" y="175"/>
                    </a:lnTo>
                    <a:lnTo>
                      <a:pt x="21" y="173"/>
                    </a:lnTo>
                    <a:lnTo>
                      <a:pt x="23" y="171"/>
                    </a:lnTo>
                    <a:lnTo>
                      <a:pt x="23" y="169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27" y="161"/>
                    </a:lnTo>
                    <a:lnTo>
                      <a:pt x="27" y="159"/>
                    </a:lnTo>
                    <a:lnTo>
                      <a:pt x="29" y="155"/>
                    </a:lnTo>
                    <a:lnTo>
                      <a:pt x="29" y="154"/>
                    </a:lnTo>
                    <a:lnTo>
                      <a:pt x="31" y="152"/>
                    </a:lnTo>
                    <a:lnTo>
                      <a:pt x="33" y="150"/>
                    </a:lnTo>
                    <a:lnTo>
                      <a:pt x="33" y="148"/>
                    </a:lnTo>
                    <a:lnTo>
                      <a:pt x="35" y="146"/>
                    </a:lnTo>
                    <a:lnTo>
                      <a:pt x="36" y="144"/>
                    </a:lnTo>
                    <a:lnTo>
                      <a:pt x="36" y="142"/>
                    </a:lnTo>
                    <a:lnTo>
                      <a:pt x="38" y="140"/>
                    </a:lnTo>
                    <a:lnTo>
                      <a:pt x="40" y="140"/>
                    </a:lnTo>
                    <a:lnTo>
                      <a:pt x="42" y="138"/>
                    </a:lnTo>
                    <a:lnTo>
                      <a:pt x="44" y="138"/>
                    </a:lnTo>
                    <a:lnTo>
                      <a:pt x="46" y="138"/>
                    </a:lnTo>
                    <a:lnTo>
                      <a:pt x="48" y="138"/>
                    </a:lnTo>
                    <a:lnTo>
                      <a:pt x="50" y="140"/>
                    </a:lnTo>
                    <a:lnTo>
                      <a:pt x="52" y="142"/>
                    </a:lnTo>
                    <a:lnTo>
                      <a:pt x="54" y="144"/>
                    </a:lnTo>
                    <a:lnTo>
                      <a:pt x="54" y="146"/>
                    </a:lnTo>
                    <a:lnTo>
                      <a:pt x="56" y="148"/>
                    </a:lnTo>
                    <a:lnTo>
                      <a:pt x="58" y="150"/>
                    </a:lnTo>
                    <a:lnTo>
                      <a:pt x="58" y="152"/>
                    </a:lnTo>
                    <a:lnTo>
                      <a:pt x="59" y="154"/>
                    </a:lnTo>
                    <a:lnTo>
                      <a:pt x="59" y="155"/>
                    </a:lnTo>
                    <a:lnTo>
                      <a:pt x="61" y="155"/>
                    </a:lnTo>
                    <a:lnTo>
                      <a:pt x="61" y="157"/>
                    </a:lnTo>
                    <a:lnTo>
                      <a:pt x="61" y="159"/>
                    </a:lnTo>
                    <a:lnTo>
                      <a:pt x="63" y="161"/>
                    </a:lnTo>
                    <a:lnTo>
                      <a:pt x="63" y="163"/>
                    </a:lnTo>
                    <a:lnTo>
                      <a:pt x="65" y="165"/>
                    </a:lnTo>
                    <a:lnTo>
                      <a:pt x="65" y="167"/>
                    </a:lnTo>
                    <a:lnTo>
                      <a:pt x="65" y="169"/>
                    </a:lnTo>
                    <a:lnTo>
                      <a:pt x="65" y="171"/>
                    </a:lnTo>
                    <a:lnTo>
                      <a:pt x="65" y="173"/>
                    </a:lnTo>
                    <a:lnTo>
                      <a:pt x="65" y="175"/>
                    </a:lnTo>
                    <a:lnTo>
                      <a:pt x="65" y="177"/>
                    </a:lnTo>
                    <a:lnTo>
                      <a:pt x="65" y="179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7" y="182"/>
                    </a:lnTo>
                    <a:lnTo>
                      <a:pt x="69" y="182"/>
                    </a:lnTo>
                    <a:lnTo>
                      <a:pt x="69" y="184"/>
                    </a:lnTo>
                    <a:lnTo>
                      <a:pt x="71" y="184"/>
                    </a:lnTo>
                    <a:lnTo>
                      <a:pt x="71" y="186"/>
                    </a:lnTo>
                    <a:lnTo>
                      <a:pt x="73" y="186"/>
                    </a:lnTo>
                    <a:lnTo>
                      <a:pt x="73" y="188"/>
                    </a:lnTo>
                    <a:lnTo>
                      <a:pt x="75" y="188"/>
                    </a:lnTo>
                    <a:lnTo>
                      <a:pt x="77" y="188"/>
                    </a:lnTo>
                    <a:lnTo>
                      <a:pt x="77" y="190"/>
                    </a:lnTo>
                    <a:lnTo>
                      <a:pt x="79" y="190"/>
                    </a:lnTo>
                    <a:lnTo>
                      <a:pt x="81" y="192"/>
                    </a:lnTo>
                    <a:lnTo>
                      <a:pt x="82" y="192"/>
                    </a:lnTo>
                    <a:lnTo>
                      <a:pt x="84" y="192"/>
                    </a:lnTo>
                    <a:lnTo>
                      <a:pt x="84" y="194"/>
                    </a:lnTo>
                    <a:lnTo>
                      <a:pt x="86" y="194"/>
                    </a:lnTo>
                    <a:lnTo>
                      <a:pt x="86" y="196"/>
                    </a:lnTo>
                    <a:lnTo>
                      <a:pt x="88" y="196"/>
                    </a:lnTo>
                    <a:lnTo>
                      <a:pt x="90" y="196"/>
                    </a:lnTo>
                    <a:lnTo>
                      <a:pt x="92" y="194"/>
                    </a:lnTo>
                    <a:lnTo>
                      <a:pt x="94" y="192"/>
                    </a:lnTo>
                    <a:lnTo>
                      <a:pt x="96" y="190"/>
                    </a:lnTo>
                    <a:lnTo>
                      <a:pt x="96" y="188"/>
                    </a:lnTo>
                    <a:lnTo>
                      <a:pt x="98" y="186"/>
                    </a:lnTo>
                    <a:lnTo>
                      <a:pt x="100" y="182"/>
                    </a:lnTo>
                    <a:lnTo>
                      <a:pt x="100" y="180"/>
                    </a:lnTo>
                    <a:lnTo>
                      <a:pt x="102" y="179"/>
                    </a:lnTo>
                    <a:lnTo>
                      <a:pt x="104" y="175"/>
                    </a:lnTo>
                    <a:lnTo>
                      <a:pt x="104" y="173"/>
                    </a:lnTo>
                    <a:lnTo>
                      <a:pt x="106" y="169"/>
                    </a:lnTo>
                    <a:lnTo>
                      <a:pt x="107" y="167"/>
                    </a:lnTo>
                    <a:lnTo>
                      <a:pt x="109" y="163"/>
                    </a:lnTo>
                    <a:lnTo>
                      <a:pt x="111" y="159"/>
                    </a:lnTo>
                    <a:lnTo>
                      <a:pt x="113" y="157"/>
                    </a:lnTo>
                    <a:lnTo>
                      <a:pt x="115" y="154"/>
                    </a:lnTo>
                    <a:lnTo>
                      <a:pt x="117" y="150"/>
                    </a:lnTo>
                    <a:lnTo>
                      <a:pt x="119" y="146"/>
                    </a:lnTo>
                    <a:lnTo>
                      <a:pt x="121" y="144"/>
                    </a:lnTo>
                    <a:lnTo>
                      <a:pt x="125" y="140"/>
                    </a:lnTo>
                    <a:lnTo>
                      <a:pt x="127" y="136"/>
                    </a:lnTo>
                    <a:lnTo>
                      <a:pt x="130" y="134"/>
                    </a:lnTo>
                    <a:lnTo>
                      <a:pt x="132" y="131"/>
                    </a:lnTo>
                    <a:lnTo>
                      <a:pt x="136" y="127"/>
                    </a:lnTo>
                    <a:lnTo>
                      <a:pt x="138" y="125"/>
                    </a:lnTo>
                    <a:lnTo>
                      <a:pt x="142" y="121"/>
                    </a:lnTo>
                    <a:lnTo>
                      <a:pt x="144" y="121"/>
                    </a:lnTo>
                    <a:lnTo>
                      <a:pt x="146" y="119"/>
                    </a:lnTo>
                    <a:lnTo>
                      <a:pt x="148" y="117"/>
                    </a:lnTo>
                    <a:lnTo>
                      <a:pt x="150" y="115"/>
                    </a:lnTo>
                    <a:lnTo>
                      <a:pt x="152" y="115"/>
                    </a:lnTo>
                    <a:lnTo>
                      <a:pt x="152" y="113"/>
                    </a:lnTo>
                    <a:lnTo>
                      <a:pt x="153" y="113"/>
                    </a:lnTo>
                    <a:lnTo>
                      <a:pt x="153" y="111"/>
                    </a:lnTo>
                    <a:lnTo>
                      <a:pt x="155" y="111"/>
                    </a:lnTo>
                    <a:lnTo>
                      <a:pt x="157" y="109"/>
                    </a:lnTo>
                    <a:lnTo>
                      <a:pt x="159" y="109"/>
                    </a:lnTo>
                    <a:lnTo>
                      <a:pt x="159" y="107"/>
                    </a:lnTo>
                    <a:lnTo>
                      <a:pt x="161" y="107"/>
                    </a:lnTo>
                    <a:lnTo>
                      <a:pt x="161" y="109"/>
                    </a:lnTo>
                    <a:lnTo>
                      <a:pt x="161" y="111"/>
                    </a:lnTo>
                    <a:lnTo>
                      <a:pt x="161" y="113"/>
                    </a:lnTo>
                    <a:lnTo>
                      <a:pt x="159" y="115"/>
                    </a:lnTo>
                    <a:lnTo>
                      <a:pt x="159" y="117"/>
                    </a:lnTo>
                    <a:lnTo>
                      <a:pt x="157" y="119"/>
                    </a:lnTo>
                    <a:lnTo>
                      <a:pt x="157" y="121"/>
                    </a:lnTo>
                    <a:lnTo>
                      <a:pt x="157" y="123"/>
                    </a:lnTo>
                    <a:lnTo>
                      <a:pt x="155" y="125"/>
                    </a:lnTo>
                    <a:lnTo>
                      <a:pt x="155" y="127"/>
                    </a:lnTo>
                    <a:lnTo>
                      <a:pt x="155" y="129"/>
                    </a:lnTo>
                    <a:lnTo>
                      <a:pt x="153" y="131"/>
                    </a:lnTo>
                    <a:lnTo>
                      <a:pt x="153" y="132"/>
                    </a:lnTo>
                    <a:lnTo>
                      <a:pt x="153" y="134"/>
                    </a:lnTo>
                    <a:lnTo>
                      <a:pt x="153" y="136"/>
                    </a:lnTo>
                    <a:lnTo>
                      <a:pt x="153" y="138"/>
                    </a:lnTo>
                    <a:lnTo>
                      <a:pt x="152" y="140"/>
                    </a:lnTo>
                    <a:lnTo>
                      <a:pt x="152" y="142"/>
                    </a:lnTo>
                    <a:lnTo>
                      <a:pt x="152" y="144"/>
                    </a:lnTo>
                    <a:lnTo>
                      <a:pt x="152" y="146"/>
                    </a:lnTo>
                    <a:lnTo>
                      <a:pt x="152" y="148"/>
                    </a:lnTo>
                    <a:lnTo>
                      <a:pt x="152" y="150"/>
                    </a:lnTo>
                    <a:lnTo>
                      <a:pt x="152" y="152"/>
                    </a:lnTo>
                    <a:lnTo>
                      <a:pt x="152" y="154"/>
                    </a:lnTo>
                    <a:lnTo>
                      <a:pt x="152" y="155"/>
                    </a:lnTo>
                    <a:lnTo>
                      <a:pt x="152" y="157"/>
                    </a:lnTo>
                    <a:lnTo>
                      <a:pt x="152" y="159"/>
                    </a:lnTo>
                    <a:lnTo>
                      <a:pt x="152" y="163"/>
                    </a:lnTo>
                    <a:lnTo>
                      <a:pt x="152" y="165"/>
                    </a:lnTo>
                    <a:lnTo>
                      <a:pt x="152" y="167"/>
                    </a:lnTo>
                    <a:lnTo>
                      <a:pt x="152" y="169"/>
                    </a:lnTo>
                    <a:lnTo>
                      <a:pt x="152" y="171"/>
                    </a:lnTo>
                    <a:lnTo>
                      <a:pt x="152" y="173"/>
                    </a:lnTo>
                    <a:lnTo>
                      <a:pt x="152" y="175"/>
                    </a:lnTo>
                    <a:lnTo>
                      <a:pt x="152" y="177"/>
                    </a:lnTo>
                    <a:lnTo>
                      <a:pt x="153" y="179"/>
                    </a:lnTo>
                    <a:lnTo>
                      <a:pt x="153" y="180"/>
                    </a:lnTo>
                    <a:lnTo>
                      <a:pt x="153" y="182"/>
                    </a:lnTo>
                    <a:lnTo>
                      <a:pt x="153" y="184"/>
                    </a:lnTo>
                    <a:lnTo>
                      <a:pt x="153" y="186"/>
                    </a:lnTo>
                    <a:lnTo>
                      <a:pt x="155" y="188"/>
                    </a:lnTo>
                    <a:lnTo>
                      <a:pt x="157" y="188"/>
                    </a:lnTo>
                    <a:lnTo>
                      <a:pt x="159" y="188"/>
                    </a:lnTo>
                    <a:lnTo>
                      <a:pt x="161" y="188"/>
                    </a:lnTo>
                    <a:lnTo>
                      <a:pt x="163" y="188"/>
                    </a:lnTo>
                    <a:lnTo>
                      <a:pt x="165" y="186"/>
                    </a:lnTo>
                    <a:lnTo>
                      <a:pt x="167" y="184"/>
                    </a:lnTo>
                    <a:lnTo>
                      <a:pt x="169" y="184"/>
                    </a:lnTo>
                    <a:lnTo>
                      <a:pt x="171" y="182"/>
                    </a:lnTo>
                    <a:lnTo>
                      <a:pt x="173" y="182"/>
                    </a:lnTo>
                    <a:lnTo>
                      <a:pt x="177" y="180"/>
                    </a:lnTo>
                    <a:lnTo>
                      <a:pt x="178" y="179"/>
                    </a:lnTo>
                    <a:lnTo>
                      <a:pt x="180" y="177"/>
                    </a:lnTo>
                    <a:lnTo>
                      <a:pt x="184" y="175"/>
                    </a:lnTo>
                    <a:lnTo>
                      <a:pt x="186" y="173"/>
                    </a:lnTo>
                    <a:lnTo>
                      <a:pt x="188" y="171"/>
                    </a:lnTo>
                    <a:lnTo>
                      <a:pt x="192" y="169"/>
                    </a:lnTo>
                    <a:lnTo>
                      <a:pt x="196" y="167"/>
                    </a:lnTo>
                    <a:lnTo>
                      <a:pt x="198" y="165"/>
                    </a:lnTo>
                    <a:lnTo>
                      <a:pt x="201" y="163"/>
                    </a:lnTo>
                    <a:lnTo>
                      <a:pt x="205" y="161"/>
                    </a:lnTo>
                    <a:lnTo>
                      <a:pt x="207" y="159"/>
                    </a:lnTo>
                    <a:lnTo>
                      <a:pt x="211" y="157"/>
                    </a:lnTo>
                    <a:lnTo>
                      <a:pt x="215" y="155"/>
                    </a:lnTo>
                    <a:lnTo>
                      <a:pt x="219" y="154"/>
                    </a:lnTo>
                    <a:lnTo>
                      <a:pt x="223" y="154"/>
                    </a:lnTo>
                    <a:lnTo>
                      <a:pt x="226" y="152"/>
                    </a:lnTo>
                    <a:lnTo>
                      <a:pt x="230" y="150"/>
                    </a:lnTo>
                    <a:lnTo>
                      <a:pt x="232" y="148"/>
                    </a:lnTo>
                    <a:lnTo>
                      <a:pt x="236" y="146"/>
                    </a:lnTo>
                    <a:lnTo>
                      <a:pt x="240" y="144"/>
                    </a:lnTo>
                    <a:lnTo>
                      <a:pt x="242" y="144"/>
                    </a:lnTo>
                    <a:lnTo>
                      <a:pt x="246" y="142"/>
                    </a:lnTo>
                    <a:lnTo>
                      <a:pt x="248" y="140"/>
                    </a:lnTo>
                    <a:lnTo>
                      <a:pt x="249" y="140"/>
                    </a:lnTo>
                    <a:lnTo>
                      <a:pt x="251" y="138"/>
                    </a:lnTo>
                    <a:lnTo>
                      <a:pt x="253" y="138"/>
                    </a:lnTo>
                    <a:lnTo>
                      <a:pt x="255" y="138"/>
                    </a:lnTo>
                    <a:lnTo>
                      <a:pt x="257" y="136"/>
                    </a:lnTo>
                    <a:lnTo>
                      <a:pt x="259" y="136"/>
                    </a:lnTo>
                    <a:lnTo>
                      <a:pt x="261" y="136"/>
                    </a:lnTo>
                    <a:lnTo>
                      <a:pt x="263" y="136"/>
                    </a:lnTo>
                    <a:lnTo>
                      <a:pt x="261" y="138"/>
                    </a:lnTo>
                    <a:lnTo>
                      <a:pt x="261" y="140"/>
                    </a:lnTo>
                    <a:lnTo>
                      <a:pt x="259" y="140"/>
                    </a:lnTo>
                    <a:lnTo>
                      <a:pt x="259" y="142"/>
                    </a:lnTo>
                    <a:lnTo>
                      <a:pt x="257" y="144"/>
                    </a:lnTo>
                    <a:lnTo>
                      <a:pt x="255" y="146"/>
                    </a:lnTo>
                    <a:lnTo>
                      <a:pt x="253" y="148"/>
                    </a:lnTo>
                    <a:lnTo>
                      <a:pt x="249" y="150"/>
                    </a:lnTo>
                    <a:lnTo>
                      <a:pt x="248" y="154"/>
                    </a:lnTo>
                    <a:lnTo>
                      <a:pt x="244" y="155"/>
                    </a:lnTo>
                    <a:lnTo>
                      <a:pt x="242" y="159"/>
                    </a:lnTo>
                    <a:lnTo>
                      <a:pt x="240" y="161"/>
                    </a:lnTo>
                    <a:lnTo>
                      <a:pt x="238" y="163"/>
                    </a:lnTo>
                    <a:lnTo>
                      <a:pt x="236" y="167"/>
                    </a:lnTo>
                    <a:lnTo>
                      <a:pt x="234" y="169"/>
                    </a:lnTo>
                    <a:lnTo>
                      <a:pt x="232" y="173"/>
                    </a:lnTo>
                    <a:lnTo>
                      <a:pt x="232" y="175"/>
                    </a:lnTo>
                    <a:lnTo>
                      <a:pt x="230" y="177"/>
                    </a:lnTo>
                    <a:lnTo>
                      <a:pt x="230" y="180"/>
                    </a:lnTo>
                    <a:lnTo>
                      <a:pt x="228" y="182"/>
                    </a:lnTo>
                    <a:lnTo>
                      <a:pt x="228" y="186"/>
                    </a:lnTo>
                    <a:lnTo>
                      <a:pt x="228" y="190"/>
                    </a:lnTo>
                    <a:lnTo>
                      <a:pt x="228" y="192"/>
                    </a:lnTo>
                    <a:lnTo>
                      <a:pt x="228" y="196"/>
                    </a:lnTo>
                    <a:lnTo>
                      <a:pt x="228" y="200"/>
                    </a:lnTo>
                    <a:lnTo>
                      <a:pt x="228" y="202"/>
                    </a:lnTo>
                    <a:lnTo>
                      <a:pt x="228" y="205"/>
                    </a:lnTo>
                    <a:lnTo>
                      <a:pt x="230" y="209"/>
                    </a:lnTo>
                    <a:lnTo>
                      <a:pt x="230" y="213"/>
                    </a:lnTo>
                    <a:lnTo>
                      <a:pt x="230" y="217"/>
                    </a:lnTo>
                    <a:lnTo>
                      <a:pt x="232" y="223"/>
                    </a:lnTo>
                    <a:lnTo>
                      <a:pt x="232" y="227"/>
                    </a:lnTo>
                    <a:lnTo>
                      <a:pt x="234" y="230"/>
                    </a:lnTo>
                    <a:lnTo>
                      <a:pt x="234" y="236"/>
                    </a:lnTo>
                    <a:lnTo>
                      <a:pt x="236" y="240"/>
                    </a:lnTo>
                    <a:lnTo>
                      <a:pt x="238" y="246"/>
                    </a:lnTo>
                    <a:lnTo>
                      <a:pt x="238" y="251"/>
                    </a:lnTo>
                    <a:lnTo>
                      <a:pt x="240" y="257"/>
                    </a:lnTo>
                    <a:lnTo>
                      <a:pt x="242" y="263"/>
                    </a:lnTo>
                    <a:lnTo>
                      <a:pt x="242" y="271"/>
                    </a:lnTo>
                    <a:lnTo>
                      <a:pt x="244" y="276"/>
                    </a:lnTo>
                    <a:lnTo>
                      <a:pt x="246" y="284"/>
                    </a:lnTo>
                    <a:lnTo>
                      <a:pt x="248" y="290"/>
                    </a:lnTo>
                    <a:lnTo>
                      <a:pt x="249" y="294"/>
                    </a:lnTo>
                    <a:lnTo>
                      <a:pt x="251" y="299"/>
                    </a:lnTo>
                    <a:lnTo>
                      <a:pt x="253" y="303"/>
                    </a:lnTo>
                    <a:lnTo>
                      <a:pt x="255" y="305"/>
                    </a:lnTo>
                    <a:lnTo>
                      <a:pt x="259" y="309"/>
                    </a:lnTo>
                    <a:lnTo>
                      <a:pt x="261" y="311"/>
                    </a:lnTo>
                    <a:lnTo>
                      <a:pt x="265" y="313"/>
                    </a:lnTo>
                    <a:lnTo>
                      <a:pt x="267" y="313"/>
                    </a:lnTo>
                    <a:lnTo>
                      <a:pt x="271" y="315"/>
                    </a:lnTo>
                    <a:lnTo>
                      <a:pt x="274" y="315"/>
                    </a:lnTo>
                    <a:lnTo>
                      <a:pt x="276" y="315"/>
                    </a:lnTo>
                    <a:lnTo>
                      <a:pt x="280" y="313"/>
                    </a:lnTo>
                    <a:lnTo>
                      <a:pt x="284" y="313"/>
                    </a:lnTo>
                    <a:lnTo>
                      <a:pt x="288" y="311"/>
                    </a:lnTo>
                    <a:lnTo>
                      <a:pt x="290" y="309"/>
                    </a:lnTo>
                    <a:lnTo>
                      <a:pt x="294" y="305"/>
                    </a:lnTo>
                    <a:lnTo>
                      <a:pt x="297" y="303"/>
                    </a:lnTo>
                    <a:lnTo>
                      <a:pt x="301" y="299"/>
                    </a:lnTo>
                    <a:lnTo>
                      <a:pt x="303" y="296"/>
                    </a:lnTo>
                    <a:lnTo>
                      <a:pt x="307" y="292"/>
                    </a:lnTo>
                    <a:lnTo>
                      <a:pt x="309" y="288"/>
                    </a:lnTo>
                    <a:lnTo>
                      <a:pt x="313" y="284"/>
                    </a:lnTo>
                    <a:lnTo>
                      <a:pt x="315" y="280"/>
                    </a:lnTo>
                    <a:lnTo>
                      <a:pt x="319" y="275"/>
                    </a:lnTo>
                    <a:lnTo>
                      <a:pt x="320" y="269"/>
                    </a:lnTo>
                    <a:lnTo>
                      <a:pt x="322" y="265"/>
                    </a:lnTo>
                    <a:lnTo>
                      <a:pt x="324" y="259"/>
                    </a:lnTo>
                    <a:lnTo>
                      <a:pt x="326" y="253"/>
                    </a:lnTo>
                    <a:lnTo>
                      <a:pt x="328" y="248"/>
                    </a:lnTo>
                    <a:lnTo>
                      <a:pt x="330" y="242"/>
                    </a:lnTo>
                    <a:lnTo>
                      <a:pt x="330" y="236"/>
                    </a:lnTo>
                    <a:lnTo>
                      <a:pt x="332" y="230"/>
                    </a:lnTo>
                    <a:lnTo>
                      <a:pt x="332" y="225"/>
                    </a:lnTo>
                    <a:lnTo>
                      <a:pt x="334" y="219"/>
                    </a:lnTo>
                    <a:lnTo>
                      <a:pt x="336" y="215"/>
                    </a:lnTo>
                    <a:lnTo>
                      <a:pt x="336" y="211"/>
                    </a:lnTo>
                    <a:lnTo>
                      <a:pt x="338" y="207"/>
                    </a:lnTo>
                    <a:lnTo>
                      <a:pt x="340" y="203"/>
                    </a:lnTo>
                    <a:lnTo>
                      <a:pt x="340" y="200"/>
                    </a:lnTo>
                    <a:lnTo>
                      <a:pt x="342" y="198"/>
                    </a:lnTo>
                    <a:lnTo>
                      <a:pt x="343" y="194"/>
                    </a:lnTo>
                    <a:lnTo>
                      <a:pt x="345" y="192"/>
                    </a:lnTo>
                    <a:lnTo>
                      <a:pt x="345" y="190"/>
                    </a:lnTo>
                    <a:lnTo>
                      <a:pt x="347" y="186"/>
                    </a:lnTo>
                    <a:lnTo>
                      <a:pt x="349" y="184"/>
                    </a:lnTo>
                    <a:lnTo>
                      <a:pt x="351" y="182"/>
                    </a:lnTo>
                    <a:lnTo>
                      <a:pt x="353" y="180"/>
                    </a:lnTo>
                    <a:lnTo>
                      <a:pt x="355" y="179"/>
                    </a:lnTo>
                    <a:lnTo>
                      <a:pt x="357" y="177"/>
                    </a:lnTo>
                    <a:lnTo>
                      <a:pt x="359" y="177"/>
                    </a:lnTo>
                    <a:lnTo>
                      <a:pt x="361" y="175"/>
                    </a:lnTo>
                    <a:lnTo>
                      <a:pt x="363" y="175"/>
                    </a:lnTo>
                    <a:lnTo>
                      <a:pt x="365" y="175"/>
                    </a:lnTo>
                    <a:lnTo>
                      <a:pt x="366" y="175"/>
                    </a:lnTo>
                    <a:lnTo>
                      <a:pt x="368" y="175"/>
                    </a:lnTo>
                    <a:lnTo>
                      <a:pt x="370" y="175"/>
                    </a:lnTo>
                    <a:lnTo>
                      <a:pt x="370" y="177"/>
                    </a:lnTo>
                    <a:lnTo>
                      <a:pt x="372" y="177"/>
                    </a:lnTo>
                    <a:lnTo>
                      <a:pt x="372" y="179"/>
                    </a:lnTo>
                    <a:lnTo>
                      <a:pt x="372" y="180"/>
                    </a:lnTo>
                    <a:lnTo>
                      <a:pt x="372" y="182"/>
                    </a:lnTo>
                    <a:lnTo>
                      <a:pt x="372" y="184"/>
                    </a:lnTo>
                    <a:lnTo>
                      <a:pt x="372" y="186"/>
                    </a:lnTo>
                    <a:lnTo>
                      <a:pt x="372" y="188"/>
                    </a:lnTo>
                    <a:lnTo>
                      <a:pt x="372" y="190"/>
                    </a:lnTo>
                    <a:lnTo>
                      <a:pt x="372" y="192"/>
                    </a:lnTo>
                    <a:lnTo>
                      <a:pt x="372" y="194"/>
                    </a:lnTo>
                    <a:lnTo>
                      <a:pt x="372" y="196"/>
                    </a:lnTo>
                    <a:lnTo>
                      <a:pt x="374" y="198"/>
                    </a:lnTo>
                    <a:lnTo>
                      <a:pt x="374" y="200"/>
                    </a:lnTo>
                    <a:lnTo>
                      <a:pt x="374" y="202"/>
                    </a:lnTo>
                    <a:lnTo>
                      <a:pt x="374" y="203"/>
                    </a:lnTo>
                    <a:lnTo>
                      <a:pt x="374" y="205"/>
                    </a:lnTo>
                    <a:lnTo>
                      <a:pt x="374" y="207"/>
                    </a:lnTo>
                    <a:lnTo>
                      <a:pt x="376" y="209"/>
                    </a:lnTo>
                    <a:lnTo>
                      <a:pt x="376" y="211"/>
                    </a:lnTo>
                    <a:lnTo>
                      <a:pt x="376" y="213"/>
                    </a:lnTo>
                    <a:lnTo>
                      <a:pt x="378" y="215"/>
                    </a:lnTo>
                    <a:lnTo>
                      <a:pt x="378" y="217"/>
                    </a:lnTo>
                    <a:lnTo>
                      <a:pt x="380" y="219"/>
                    </a:lnTo>
                    <a:lnTo>
                      <a:pt x="380" y="221"/>
                    </a:lnTo>
                    <a:lnTo>
                      <a:pt x="382" y="223"/>
                    </a:lnTo>
                    <a:lnTo>
                      <a:pt x="382" y="225"/>
                    </a:lnTo>
                    <a:lnTo>
                      <a:pt x="384" y="227"/>
                    </a:lnTo>
                    <a:lnTo>
                      <a:pt x="386" y="227"/>
                    </a:lnTo>
                    <a:lnTo>
                      <a:pt x="388" y="227"/>
                    </a:lnTo>
                    <a:lnTo>
                      <a:pt x="390" y="227"/>
                    </a:lnTo>
                    <a:lnTo>
                      <a:pt x="390" y="225"/>
                    </a:lnTo>
                    <a:lnTo>
                      <a:pt x="391" y="223"/>
                    </a:lnTo>
                    <a:lnTo>
                      <a:pt x="391" y="221"/>
                    </a:lnTo>
                    <a:lnTo>
                      <a:pt x="393" y="219"/>
                    </a:lnTo>
                    <a:lnTo>
                      <a:pt x="393" y="217"/>
                    </a:lnTo>
                    <a:lnTo>
                      <a:pt x="395" y="215"/>
                    </a:lnTo>
                    <a:lnTo>
                      <a:pt x="395" y="213"/>
                    </a:lnTo>
                    <a:lnTo>
                      <a:pt x="397" y="211"/>
                    </a:lnTo>
                    <a:lnTo>
                      <a:pt x="397" y="209"/>
                    </a:lnTo>
                    <a:lnTo>
                      <a:pt x="399" y="207"/>
                    </a:lnTo>
                    <a:lnTo>
                      <a:pt x="399" y="205"/>
                    </a:lnTo>
                    <a:lnTo>
                      <a:pt x="401" y="205"/>
                    </a:lnTo>
                    <a:lnTo>
                      <a:pt x="403" y="203"/>
                    </a:lnTo>
                    <a:lnTo>
                      <a:pt x="405" y="203"/>
                    </a:lnTo>
                    <a:lnTo>
                      <a:pt x="407" y="202"/>
                    </a:lnTo>
                    <a:lnTo>
                      <a:pt x="409" y="203"/>
                    </a:lnTo>
                    <a:lnTo>
                      <a:pt x="411" y="203"/>
                    </a:lnTo>
                    <a:lnTo>
                      <a:pt x="413" y="203"/>
                    </a:lnTo>
                    <a:lnTo>
                      <a:pt x="413" y="205"/>
                    </a:lnTo>
                    <a:lnTo>
                      <a:pt x="413" y="207"/>
                    </a:lnTo>
                    <a:lnTo>
                      <a:pt x="413" y="209"/>
                    </a:lnTo>
                    <a:lnTo>
                      <a:pt x="413" y="211"/>
                    </a:lnTo>
                    <a:lnTo>
                      <a:pt x="413" y="213"/>
                    </a:lnTo>
                    <a:lnTo>
                      <a:pt x="413" y="215"/>
                    </a:lnTo>
                    <a:lnTo>
                      <a:pt x="413" y="217"/>
                    </a:lnTo>
                    <a:lnTo>
                      <a:pt x="413" y="219"/>
                    </a:lnTo>
                    <a:lnTo>
                      <a:pt x="413" y="221"/>
                    </a:lnTo>
                    <a:lnTo>
                      <a:pt x="413" y="223"/>
                    </a:lnTo>
                    <a:lnTo>
                      <a:pt x="413" y="225"/>
                    </a:lnTo>
                    <a:lnTo>
                      <a:pt x="411" y="227"/>
                    </a:lnTo>
                    <a:lnTo>
                      <a:pt x="411" y="230"/>
                    </a:lnTo>
                    <a:lnTo>
                      <a:pt x="411" y="232"/>
                    </a:lnTo>
                    <a:lnTo>
                      <a:pt x="411" y="234"/>
                    </a:lnTo>
                    <a:lnTo>
                      <a:pt x="411" y="236"/>
                    </a:lnTo>
                    <a:lnTo>
                      <a:pt x="411" y="240"/>
                    </a:lnTo>
                    <a:lnTo>
                      <a:pt x="411" y="242"/>
                    </a:lnTo>
                    <a:lnTo>
                      <a:pt x="411" y="244"/>
                    </a:lnTo>
                    <a:lnTo>
                      <a:pt x="411" y="248"/>
                    </a:lnTo>
                    <a:lnTo>
                      <a:pt x="411" y="250"/>
                    </a:lnTo>
                    <a:lnTo>
                      <a:pt x="411" y="253"/>
                    </a:lnTo>
                    <a:lnTo>
                      <a:pt x="411" y="255"/>
                    </a:lnTo>
                    <a:lnTo>
                      <a:pt x="411" y="257"/>
                    </a:lnTo>
                    <a:lnTo>
                      <a:pt x="411" y="261"/>
                    </a:lnTo>
                    <a:lnTo>
                      <a:pt x="411" y="263"/>
                    </a:lnTo>
                    <a:lnTo>
                      <a:pt x="411" y="267"/>
                    </a:lnTo>
                    <a:lnTo>
                      <a:pt x="411" y="269"/>
                    </a:lnTo>
                    <a:lnTo>
                      <a:pt x="411" y="273"/>
                    </a:lnTo>
                    <a:lnTo>
                      <a:pt x="411" y="275"/>
                    </a:lnTo>
                    <a:lnTo>
                      <a:pt x="413" y="276"/>
                    </a:lnTo>
                    <a:lnTo>
                      <a:pt x="413" y="280"/>
                    </a:lnTo>
                    <a:lnTo>
                      <a:pt x="413" y="282"/>
                    </a:lnTo>
                    <a:lnTo>
                      <a:pt x="414" y="286"/>
                    </a:lnTo>
                    <a:lnTo>
                      <a:pt x="414" y="288"/>
                    </a:lnTo>
                    <a:lnTo>
                      <a:pt x="414" y="292"/>
                    </a:lnTo>
                    <a:lnTo>
                      <a:pt x="416" y="294"/>
                    </a:lnTo>
                    <a:lnTo>
                      <a:pt x="416" y="296"/>
                    </a:lnTo>
                    <a:lnTo>
                      <a:pt x="418" y="299"/>
                    </a:lnTo>
                    <a:lnTo>
                      <a:pt x="418" y="301"/>
                    </a:lnTo>
                    <a:lnTo>
                      <a:pt x="420" y="305"/>
                    </a:lnTo>
                    <a:lnTo>
                      <a:pt x="422" y="307"/>
                    </a:lnTo>
                    <a:lnTo>
                      <a:pt x="422" y="309"/>
                    </a:lnTo>
                    <a:lnTo>
                      <a:pt x="424" y="313"/>
                    </a:lnTo>
                    <a:lnTo>
                      <a:pt x="426" y="315"/>
                    </a:lnTo>
                    <a:lnTo>
                      <a:pt x="426" y="317"/>
                    </a:lnTo>
                    <a:lnTo>
                      <a:pt x="428" y="321"/>
                    </a:lnTo>
                    <a:lnTo>
                      <a:pt x="430" y="323"/>
                    </a:lnTo>
                    <a:lnTo>
                      <a:pt x="432" y="324"/>
                    </a:lnTo>
                    <a:lnTo>
                      <a:pt x="434" y="326"/>
                    </a:lnTo>
                    <a:lnTo>
                      <a:pt x="434" y="328"/>
                    </a:lnTo>
                    <a:lnTo>
                      <a:pt x="436" y="330"/>
                    </a:lnTo>
                    <a:lnTo>
                      <a:pt x="437" y="334"/>
                    </a:lnTo>
                    <a:lnTo>
                      <a:pt x="439" y="336"/>
                    </a:lnTo>
                    <a:lnTo>
                      <a:pt x="441" y="338"/>
                    </a:lnTo>
                    <a:lnTo>
                      <a:pt x="443" y="340"/>
                    </a:lnTo>
                    <a:lnTo>
                      <a:pt x="445" y="340"/>
                    </a:lnTo>
                    <a:lnTo>
                      <a:pt x="447" y="342"/>
                    </a:lnTo>
                    <a:lnTo>
                      <a:pt x="451" y="344"/>
                    </a:lnTo>
                    <a:lnTo>
                      <a:pt x="453" y="346"/>
                    </a:lnTo>
                    <a:lnTo>
                      <a:pt x="455" y="346"/>
                    </a:lnTo>
                    <a:lnTo>
                      <a:pt x="457" y="346"/>
                    </a:lnTo>
                    <a:lnTo>
                      <a:pt x="459" y="346"/>
                    </a:lnTo>
                    <a:lnTo>
                      <a:pt x="461" y="344"/>
                    </a:lnTo>
                    <a:lnTo>
                      <a:pt x="461" y="342"/>
                    </a:lnTo>
                    <a:lnTo>
                      <a:pt x="462" y="340"/>
                    </a:lnTo>
                    <a:lnTo>
                      <a:pt x="464" y="338"/>
                    </a:lnTo>
                    <a:lnTo>
                      <a:pt x="466" y="336"/>
                    </a:lnTo>
                    <a:lnTo>
                      <a:pt x="468" y="332"/>
                    </a:lnTo>
                    <a:lnTo>
                      <a:pt x="468" y="330"/>
                    </a:lnTo>
                    <a:lnTo>
                      <a:pt x="470" y="326"/>
                    </a:lnTo>
                    <a:lnTo>
                      <a:pt x="472" y="323"/>
                    </a:lnTo>
                    <a:lnTo>
                      <a:pt x="472" y="319"/>
                    </a:lnTo>
                    <a:lnTo>
                      <a:pt x="474" y="317"/>
                    </a:lnTo>
                    <a:lnTo>
                      <a:pt x="476" y="313"/>
                    </a:lnTo>
                    <a:lnTo>
                      <a:pt x="476" y="309"/>
                    </a:lnTo>
                    <a:lnTo>
                      <a:pt x="478" y="305"/>
                    </a:lnTo>
                    <a:lnTo>
                      <a:pt x="480" y="301"/>
                    </a:lnTo>
                    <a:lnTo>
                      <a:pt x="480" y="299"/>
                    </a:lnTo>
                    <a:lnTo>
                      <a:pt x="482" y="296"/>
                    </a:lnTo>
                    <a:lnTo>
                      <a:pt x="482" y="294"/>
                    </a:lnTo>
                    <a:lnTo>
                      <a:pt x="484" y="292"/>
                    </a:lnTo>
                    <a:lnTo>
                      <a:pt x="485" y="290"/>
                    </a:lnTo>
                    <a:lnTo>
                      <a:pt x="485" y="288"/>
                    </a:lnTo>
                    <a:lnTo>
                      <a:pt x="487" y="286"/>
                    </a:lnTo>
                    <a:lnTo>
                      <a:pt x="489" y="286"/>
                    </a:lnTo>
                    <a:lnTo>
                      <a:pt x="491" y="286"/>
                    </a:lnTo>
                    <a:lnTo>
                      <a:pt x="491" y="288"/>
                    </a:lnTo>
                    <a:lnTo>
                      <a:pt x="493" y="290"/>
                    </a:lnTo>
                    <a:lnTo>
                      <a:pt x="495" y="292"/>
                    </a:lnTo>
                    <a:lnTo>
                      <a:pt x="495" y="294"/>
                    </a:lnTo>
                    <a:lnTo>
                      <a:pt x="497" y="296"/>
                    </a:lnTo>
                    <a:lnTo>
                      <a:pt x="499" y="298"/>
                    </a:lnTo>
                    <a:lnTo>
                      <a:pt x="501" y="299"/>
                    </a:lnTo>
                    <a:lnTo>
                      <a:pt x="501" y="301"/>
                    </a:lnTo>
                    <a:lnTo>
                      <a:pt x="503" y="301"/>
                    </a:lnTo>
                    <a:lnTo>
                      <a:pt x="505" y="301"/>
                    </a:lnTo>
                    <a:lnTo>
                      <a:pt x="507" y="301"/>
                    </a:lnTo>
                    <a:lnTo>
                      <a:pt x="508" y="301"/>
                    </a:lnTo>
                    <a:lnTo>
                      <a:pt x="510" y="301"/>
                    </a:lnTo>
                    <a:lnTo>
                      <a:pt x="512" y="301"/>
                    </a:lnTo>
                    <a:lnTo>
                      <a:pt x="514" y="299"/>
                    </a:lnTo>
                    <a:lnTo>
                      <a:pt x="516" y="298"/>
                    </a:lnTo>
                    <a:lnTo>
                      <a:pt x="518" y="296"/>
                    </a:lnTo>
                    <a:lnTo>
                      <a:pt x="520" y="294"/>
                    </a:lnTo>
                    <a:lnTo>
                      <a:pt x="522" y="292"/>
                    </a:lnTo>
                    <a:lnTo>
                      <a:pt x="524" y="290"/>
                    </a:lnTo>
                    <a:lnTo>
                      <a:pt x="526" y="288"/>
                    </a:lnTo>
                    <a:lnTo>
                      <a:pt x="528" y="286"/>
                    </a:lnTo>
                    <a:lnTo>
                      <a:pt x="530" y="282"/>
                    </a:lnTo>
                    <a:lnTo>
                      <a:pt x="532" y="280"/>
                    </a:lnTo>
                    <a:lnTo>
                      <a:pt x="533" y="276"/>
                    </a:lnTo>
                    <a:lnTo>
                      <a:pt x="535" y="273"/>
                    </a:lnTo>
                    <a:lnTo>
                      <a:pt x="537" y="271"/>
                    </a:lnTo>
                    <a:lnTo>
                      <a:pt x="539" y="267"/>
                    </a:lnTo>
                    <a:lnTo>
                      <a:pt x="539" y="263"/>
                    </a:lnTo>
                    <a:lnTo>
                      <a:pt x="541" y="259"/>
                    </a:lnTo>
                    <a:lnTo>
                      <a:pt x="543" y="257"/>
                    </a:lnTo>
                    <a:lnTo>
                      <a:pt x="545" y="253"/>
                    </a:lnTo>
                    <a:lnTo>
                      <a:pt x="545" y="250"/>
                    </a:lnTo>
                    <a:lnTo>
                      <a:pt x="547" y="246"/>
                    </a:lnTo>
                    <a:lnTo>
                      <a:pt x="547" y="242"/>
                    </a:lnTo>
                    <a:lnTo>
                      <a:pt x="549" y="238"/>
                    </a:lnTo>
                    <a:lnTo>
                      <a:pt x="549" y="236"/>
                    </a:lnTo>
                    <a:lnTo>
                      <a:pt x="551" y="234"/>
                    </a:lnTo>
                    <a:lnTo>
                      <a:pt x="551" y="230"/>
                    </a:lnTo>
                    <a:lnTo>
                      <a:pt x="553" y="228"/>
                    </a:lnTo>
                    <a:lnTo>
                      <a:pt x="553" y="227"/>
                    </a:lnTo>
                    <a:lnTo>
                      <a:pt x="555" y="227"/>
                    </a:lnTo>
                    <a:lnTo>
                      <a:pt x="555" y="225"/>
                    </a:lnTo>
                    <a:lnTo>
                      <a:pt x="556" y="225"/>
                    </a:lnTo>
                    <a:lnTo>
                      <a:pt x="556" y="227"/>
                    </a:lnTo>
                    <a:lnTo>
                      <a:pt x="558" y="227"/>
                    </a:lnTo>
                    <a:lnTo>
                      <a:pt x="558" y="228"/>
                    </a:lnTo>
                    <a:lnTo>
                      <a:pt x="560" y="228"/>
                    </a:lnTo>
                    <a:lnTo>
                      <a:pt x="560" y="230"/>
                    </a:lnTo>
                    <a:lnTo>
                      <a:pt x="560" y="232"/>
                    </a:lnTo>
                    <a:lnTo>
                      <a:pt x="562" y="234"/>
                    </a:lnTo>
                    <a:lnTo>
                      <a:pt x="562" y="236"/>
                    </a:lnTo>
                    <a:lnTo>
                      <a:pt x="562" y="238"/>
                    </a:lnTo>
                    <a:lnTo>
                      <a:pt x="564" y="240"/>
                    </a:lnTo>
                    <a:lnTo>
                      <a:pt x="564" y="244"/>
                    </a:lnTo>
                    <a:lnTo>
                      <a:pt x="564" y="246"/>
                    </a:lnTo>
                    <a:lnTo>
                      <a:pt x="566" y="248"/>
                    </a:lnTo>
                    <a:lnTo>
                      <a:pt x="566" y="250"/>
                    </a:lnTo>
                    <a:lnTo>
                      <a:pt x="566" y="253"/>
                    </a:lnTo>
                    <a:lnTo>
                      <a:pt x="568" y="255"/>
                    </a:lnTo>
                    <a:lnTo>
                      <a:pt x="568" y="259"/>
                    </a:lnTo>
                    <a:lnTo>
                      <a:pt x="570" y="261"/>
                    </a:lnTo>
                    <a:lnTo>
                      <a:pt x="570" y="263"/>
                    </a:lnTo>
                    <a:lnTo>
                      <a:pt x="570" y="267"/>
                    </a:lnTo>
                    <a:lnTo>
                      <a:pt x="572" y="269"/>
                    </a:lnTo>
                    <a:lnTo>
                      <a:pt x="572" y="273"/>
                    </a:lnTo>
                    <a:lnTo>
                      <a:pt x="574" y="275"/>
                    </a:lnTo>
                    <a:lnTo>
                      <a:pt x="576" y="278"/>
                    </a:lnTo>
                    <a:lnTo>
                      <a:pt x="578" y="282"/>
                    </a:lnTo>
                    <a:lnTo>
                      <a:pt x="579" y="286"/>
                    </a:lnTo>
                    <a:lnTo>
                      <a:pt x="581" y="290"/>
                    </a:lnTo>
                    <a:lnTo>
                      <a:pt x="585" y="294"/>
                    </a:lnTo>
                    <a:lnTo>
                      <a:pt x="587" y="298"/>
                    </a:lnTo>
                    <a:lnTo>
                      <a:pt x="589" y="301"/>
                    </a:lnTo>
                    <a:lnTo>
                      <a:pt x="593" y="307"/>
                    </a:lnTo>
                    <a:lnTo>
                      <a:pt x="595" y="311"/>
                    </a:lnTo>
                    <a:lnTo>
                      <a:pt x="599" y="315"/>
                    </a:lnTo>
                    <a:lnTo>
                      <a:pt x="601" y="319"/>
                    </a:lnTo>
                    <a:lnTo>
                      <a:pt x="604" y="324"/>
                    </a:lnTo>
                    <a:lnTo>
                      <a:pt x="608" y="328"/>
                    </a:lnTo>
                    <a:lnTo>
                      <a:pt x="610" y="332"/>
                    </a:lnTo>
                    <a:lnTo>
                      <a:pt x="614" y="338"/>
                    </a:lnTo>
                    <a:lnTo>
                      <a:pt x="618" y="342"/>
                    </a:lnTo>
                    <a:lnTo>
                      <a:pt x="620" y="347"/>
                    </a:lnTo>
                    <a:lnTo>
                      <a:pt x="624" y="351"/>
                    </a:lnTo>
                    <a:lnTo>
                      <a:pt x="626" y="355"/>
                    </a:lnTo>
                    <a:lnTo>
                      <a:pt x="629" y="359"/>
                    </a:lnTo>
                    <a:lnTo>
                      <a:pt x="631" y="365"/>
                    </a:lnTo>
                    <a:lnTo>
                      <a:pt x="635" y="369"/>
                    </a:lnTo>
                    <a:lnTo>
                      <a:pt x="637" y="372"/>
                    </a:lnTo>
                    <a:lnTo>
                      <a:pt x="639" y="376"/>
                    </a:lnTo>
                    <a:lnTo>
                      <a:pt x="641" y="380"/>
                    </a:lnTo>
                    <a:lnTo>
                      <a:pt x="643" y="382"/>
                    </a:lnTo>
                    <a:lnTo>
                      <a:pt x="645" y="386"/>
                    </a:lnTo>
                    <a:lnTo>
                      <a:pt x="647" y="390"/>
                    </a:lnTo>
                    <a:lnTo>
                      <a:pt x="647" y="392"/>
                    </a:lnTo>
                    <a:lnTo>
                      <a:pt x="649" y="395"/>
                    </a:lnTo>
                    <a:lnTo>
                      <a:pt x="649" y="397"/>
                    </a:lnTo>
                    <a:lnTo>
                      <a:pt x="650" y="399"/>
                    </a:lnTo>
                    <a:lnTo>
                      <a:pt x="652" y="399"/>
                    </a:lnTo>
                    <a:lnTo>
                      <a:pt x="654" y="401"/>
                    </a:lnTo>
                    <a:lnTo>
                      <a:pt x="656" y="401"/>
                    </a:lnTo>
                    <a:lnTo>
                      <a:pt x="658" y="401"/>
                    </a:lnTo>
                    <a:lnTo>
                      <a:pt x="660" y="399"/>
                    </a:lnTo>
                    <a:lnTo>
                      <a:pt x="662" y="399"/>
                    </a:lnTo>
                    <a:lnTo>
                      <a:pt x="664" y="397"/>
                    </a:lnTo>
                    <a:lnTo>
                      <a:pt x="664" y="395"/>
                    </a:lnTo>
                    <a:lnTo>
                      <a:pt x="666" y="394"/>
                    </a:lnTo>
                    <a:lnTo>
                      <a:pt x="668" y="392"/>
                    </a:lnTo>
                    <a:lnTo>
                      <a:pt x="670" y="390"/>
                    </a:lnTo>
                    <a:lnTo>
                      <a:pt x="672" y="388"/>
                    </a:lnTo>
                    <a:lnTo>
                      <a:pt x="674" y="384"/>
                    </a:lnTo>
                    <a:lnTo>
                      <a:pt x="674" y="382"/>
                    </a:lnTo>
                    <a:lnTo>
                      <a:pt x="675" y="378"/>
                    </a:lnTo>
                    <a:lnTo>
                      <a:pt x="677" y="376"/>
                    </a:lnTo>
                    <a:lnTo>
                      <a:pt x="679" y="372"/>
                    </a:lnTo>
                    <a:lnTo>
                      <a:pt x="679" y="369"/>
                    </a:lnTo>
                    <a:lnTo>
                      <a:pt x="681" y="367"/>
                    </a:lnTo>
                    <a:lnTo>
                      <a:pt x="681" y="363"/>
                    </a:lnTo>
                    <a:lnTo>
                      <a:pt x="683" y="359"/>
                    </a:lnTo>
                    <a:lnTo>
                      <a:pt x="683" y="357"/>
                    </a:lnTo>
                    <a:lnTo>
                      <a:pt x="683" y="353"/>
                    </a:lnTo>
                    <a:lnTo>
                      <a:pt x="683" y="351"/>
                    </a:lnTo>
                    <a:lnTo>
                      <a:pt x="683" y="347"/>
                    </a:lnTo>
                    <a:lnTo>
                      <a:pt x="683" y="346"/>
                    </a:lnTo>
                    <a:lnTo>
                      <a:pt x="683" y="342"/>
                    </a:lnTo>
                    <a:lnTo>
                      <a:pt x="683" y="340"/>
                    </a:lnTo>
                    <a:lnTo>
                      <a:pt x="683" y="338"/>
                    </a:lnTo>
                    <a:lnTo>
                      <a:pt x="683" y="336"/>
                    </a:lnTo>
                    <a:lnTo>
                      <a:pt x="681" y="332"/>
                    </a:lnTo>
                    <a:lnTo>
                      <a:pt x="681" y="330"/>
                    </a:lnTo>
                    <a:lnTo>
                      <a:pt x="681" y="328"/>
                    </a:lnTo>
                    <a:lnTo>
                      <a:pt x="681" y="326"/>
                    </a:lnTo>
                    <a:lnTo>
                      <a:pt x="681" y="324"/>
                    </a:lnTo>
                    <a:lnTo>
                      <a:pt x="681" y="323"/>
                    </a:lnTo>
                    <a:lnTo>
                      <a:pt x="681" y="321"/>
                    </a:lnTo>
                    <a:lnTo>
                      <a:pt x="679" y="321"/>
                    </a:lnTo>
                    <a:lnTo>
                      <a:pt x="679" y="319"/>
                    </a:lnTo>
                    <a:lnTo>
                      <a:pt x="679" y="317"/>
                    </a:lnTo>
                    <a:lnTo>
                      <a:pt x="679" y="315"/>
                    </a:lnTo>
                    <a:lnTo>
                      <a:pt x="679" y="313"/>
                    </a:lnTo>
                    <a:lnTo>
                      <a:pt x="679" y="311"/>
                    </a:lnTo>
                    <a:lnTo>
                      <a:pt x="677" y="309"/>
                    </a:lnTo>
                    <a:lnTo>
                      <a:pt x="677" y="307"/>
                    </a:lnTo>
                    <a:lnTo>
                      <a:pt x="677" y="305"/>
                    </a:lnTo>
                    <a:lnTo>
                      <a:pt x="677" y="301"/>
                    </a:lnTo>
                    <a:lnTo>
                      <a:pt x="675" y="299"/>
                    </a:lnTo>
                    <a:lnTo>
                      <a:pt x="675" y="298"/>
                    </a:lnTo>
                    <a:lnTo>
                      <a:pt x="675" y="296"/>
                    </a:lnTo>
                    <a:lnTo>
                      <a:pt x="675" y="294"/>
                    </a:lnTo>
                    <a:lnTo>
                      <a:pt x="675" y="292"/>
                    </a:lnTo>
                    <a:lnTo>
                      <a:pt x="675" y="290"/>
                    </a:lnTo>
                    <a:lnTo>
                      <a:pt x="675" y="288"/>
                    </a:lnTo>
                    <a:lnTo>
                      <a:pt x="675" y="286"/>
                    </a:lnTo>
                    <a:lnTo>
                      <a:pt x="675" y="284"/>
                    </a:lnTo>
                    <a:lnTo>
                      <a:pt x="675" y="286"/>
                    </a:lnTo>
                    <a:lnTo>
                      <a:pt x="677" y="286"/>
                    </a:lnTo>
                    <a:lnTo>
                      <a:pt x="677" y="288"/>
                    </a:lnTo>
                    <a:lnTo>
                      <a:pt x="677" y="290"/>
                    </a:lnTo>
                    <a:lnTo>
                      <a:pt x="679" y="292"/>
                    </a:lnTo>
                    <a:lnTo>
                      <a:pt x="679" y="294"/>
                    </a:lnTo>
                    <a:lnTo>
                      <a:pt x="679" y="296"/>
                    </a:lnTo>
                    <a:lnTo>
                      <a:pt x="681" y="299"/>
                    </a:lnTo>
                    <a:lnTo>
                      <a:pt x="681" y="301"/>
                    </a:lnTo>
                    <a:lnTo>
                      <a:pt x="683" y="305"/>
                    </a:lnTo>
                    <a:lnTo>
                      <a:pt x="683" y="309"/>
                    </a:lnTo>
                    <a:lnTo>
                      <a:pt x="683" y="313"/>
                    </a:lnTo>
                    <a:lnTo>
                      <a:pt x="685" y="317"/>
                    </a:lnTo>
                    <a:lnTo>
                      <a:pt x="687" y="321"/>
                    </a:lnTo>
                    <a:lnTo>
                      <a:pt x="687" y="326"/>
                    </a:lnTo>
                    <a:lnTo>
                      <a:pt x="689" y="330"/>
                    </a:lnTo>
                    <a:lnTo>
                      <a:pt x="689" y="336"/>
                    </a:lnTo>
                    <a:lnTo>
                      <a:pt x="691" y="340"/>
                    </a:lnTo>
                    <a:lnTo>
                      <a:pt x="693" y="346"/>
                    </a:lnTo>
                    <a:lnTo>
                      <a:pt x="695" y="351"/>
                    </a:lnTo>
                    <a:lnTo>
                      <a:pt x="697" y="357"/>
                    </a:lnTo>
                    <a:lnTo>
                      <a:pt x="698" y="363"/>
                    </a:lnTo>
                    <a:lnTo>
                      <a:pt x="700" y="369"/>
                    </a:lnTo>
                    <a:lnTo>
                      <a:pt x="702" y="374"/>
                    </a:lnTo>
                    <a:lnTo>
                      <a:pt x="704" y="380"/>
                    </a:lnTo>
                    <a:lnTo>
                      <a:pt x="706" y="386"/>
                    </a:lnTo>
                    <a:lnTo>
                      <a:pt x="708" y="392"/>
                    </a:lnTo>
                    <a:lnTo>
                      <a:pt x="712" y="397"/>
                    </a:lnTo>
                    <a:lnTo>
                      <a:pt x="716" y="403"/>
                    </a:lnTo>
                    <a:lnTo>
                      <a:pt x="718" y="409"/>
                    </a:lnTo>
                    <a:lnTo>
                      <a:pt x="721" y="415"/>
                    </a:lnTo>
                    <a:lnTo>
                      <a:pt x="725" y="420"/>
                    </a:lnTo>
                    <a:lnTo>
                      <a:pt x="729" y="426"/>
                    </a:lnTo>
                    <a:lnTo>
                      <a:pt x="733" y="434"/>
                    </a:lnTo>
                    <a:lnTo>
                      <a:pt x="737" y="440"/>
                    </a:lnTo>
                    <a:lnTo>
                      <a:pt x="743" y="445"/>
                    </a:lnTo>
                    <a:lnTo>
                      <a:pt x="746" y="451"/>
                    </a:lnTo>
                    <a:lnTo>
                      <a:pt x="752" y="457"/>
                    </a:lnTo>
                    <a:lnTo>
                      <a:pt x="758" y="461"/>
                    </a:lnTo>
                    <a:lnTo>
                      <a:pt x="758" y="463"/>
                    </a:lnTo>
                    <a:lnTo>
                      <a:pt x="760" y="463"/>
                    </a:lnTo>
                    <a:lnTo>
                      <a:pt x="760" y="465"/>
                    </a:lnTo>
                    <a:lnTo>
                      <a:pt x="762" y="465"/>
                    </a:lnTo>
                    <a:lnTo>
                      <a:pt x="764" y="467"/>
                    </a:lnTo>
                    <a:lnTo>
                      <a:pt x="766" y="467"/>
                    </a:lnTo>
                    <a:lnTo>
                      <a:pt x="768" y="467"/>
                    </a:lnTo>
                    <a:lnTo>
                      <a:pt x="769" y="468"/>
                    </a:lnTo>
                    <a:lnTo>
                      <a:pt x="771" y="468"/>
                    </a:lnTo>
                    <a:lnTo>
                      <a:pt x="773" y="468"/>
                    </a:lnTo>
                    <a:lnTo>
                      <a:pt x="775" y="468"/>
                    </a:lnTo>
                    <a:lnTo>
                      <a:pt x="777" y="468"/>
                    </a:lnTo>
                    <a:lnTo>
                      <a:pt x="779" y="467"/>
                    </a:lnTo>
                    <a:lnTo>
                      <a:pt x="781" y="465"/>
                    </a:lnTo>
                    <a:lnTo>
                      <a:pt x="783" y="465"/>
                    </a:lnTo>
                    <a:lnTo>
                      <a:pt x="785" y="463"/>
                    </a:lnTo>
                    <a:lnTo>
                      <a:pt x="785" y="461"/>
                    </a:lnTo>
                    <a:lnTo>
                      <a:pt x="787" y="459"/>
                    </a:lnTo>
                    <a:lnTo>
                      <a:pt x="787" y="455"/>
                    </a:lnTo>
                    <a:lnTo>
                      <a:pt x="789" y="453"/>
                    </a:lnTo>
                    <a:lnTo>
                      <a:pt x="789" y="449"/>
                    </a:lnTo>
                    <a:lnTo>
                      <a:pt x="791" y="445"/>
                    </a:lnTo>
                    <a:lnTo>
                      <a:pt x="791" y="442"/>
                    </a:lnTo>
                    <a:lnTo>
                      <a:pt x="791" y="436"/>
                    </a:lnTo>
                    <a:lnTo>
                      <a:pt x="791" y="432"/>
                    </a:lnTo>
                    <a:lnTo>
                      <a:pt x="791" y="426"/>
                    </a:lnTo>
                    <a:lnTo>
                      <a:pt x="791" y="420"/>
                    </a:lnTo>
                    <a:lnTo>
                      <a:pt x="791" y="413"/>
                    </a:lnTo>
                    <a:lnTo>
                      <a:pt x="789" y="407"/>
                    </a:lnTo>
                    <a:lnTo>
                      <a:pt x="789" y="401"/>
                    </a:lnTo>
                    <a:lnTo>
                      <a:pt x="789" y="394"/>
                    </a:lnTo>
                    <a:lnTo>
                      <a:pt x="787" y="388"/>
                    </a:lnTo>
                    <a:lnTo>
                      <a:pt x="787" y="380"/>
                    </a:lnTo>
                    <a:lnTo>
                      <a:pt x="785" y="374"/>
                    </a:lnTo>
                    <a:lnTo>
                      <a:pt x="785" y="367"/>
                    </a:lnTo>
                    <a:lnTo>
                      <a:pt x="783" y="361"/>
                    </a:lnTo>
                    <a:lnTo>
                      <a:pt x="783" y="353"/>
                    </a:lnTo>
                    <a:lnTo>
                      <a:pt x="781" y="346"/>
                    </a:lnTo>
                    <a:lnTo>
                      <a:pt x="779" y="340"/>
                    </a:lnTo>
                    <a:lnTo>
                      <a:pt x="777" y="332"/>
                    </a:lnTo>
                    <a:lnTo>
                      <a:pt x="777" y="326"/>
                    </a:lnTo>
                    <a:lnTo>
                      <a:pt x="775" y="319"/>
                    </a:lnTo>
                    <a:lnTo>
                      <a:pt x="773" y="313"/>
                    </a:lnTo>
                    <a:lnTo>
                      <a:pt x="771" y="305"/>
                    </a:lnTo>
                    <a:lnTo>
                      <a:pt x="769" y="299"/>
                    </a:lnTo>
                    <a:lnTo>
                      <a:pt x="769" y="292"/>
                    </a:lnTo>
                    <a:lnTo>
                      <a:pt x="768" y="286"/>
                    </a:lnTo>
                    <a:lnTo>
                      <a:pt x="766" y="280"/>
                    </a:lnTo>
                    <a:lnTo>
                      <a:pt x="764" y="275"/>
                    </a:lnTo>
                    <a:lnTo>
                      <a:pt x="762" y="269"/>
                    </a:lnTo>
                    <a:lnTo>
                      <a:pt x="760" y="263"/>
                    </a:lnTo>
                    <a:lnTo>
                      <a:pt x="760" y="257"/>
                    </a:lnTo>
                    <a:lnTo>
                      <a:pt x="758" y="253"/>
                    </a:lnTo>
                    <a:lnTo>
                      <a:pt x="756" y="248"/>
                    </a:lnTo>
                    <a:lnTo>
                      <a:pt x="754" y="244"/>
                    </a:lnTo>
                    <a:lnTo>
                      <a:pt x="752" y="240"/>
                    </a:lnTo>
                    <a:lnTo>
                      <a:pt x="752" y="236"/>
                    </a:lnTo>
                    <a:lnTo>
                      <a:pt x="750" y="232"/>
                    </a:lnTo>
                    <a:lnTo>
                      <a:pt x="748" y="228"/>
                    </a:lnTo>
                    <a:lnTo>
                      <a:pt x="746" y="225"/>
                    </a:lnTo>
                    <a:lnTo>
                      <a:pt x="744" y="221"/>
                    </a:lnTo>
                    <a:lnTo>
                      <a:pt x="743" y="217"/>
                    </a:lnTo>
                    <a:lnTo>
                      <a:pt x="741" y="215"/>
                    </a:lnTo>
                    <a:lnTo>
                      <a:pt x="739" y="211"/>
                    </a:lnTo>
                    <a:lnTo>
                      <a:pt x="739" y="209"/>
                    </a:lnTo>
                    <a:lnTo>
                      <a:pt x="737" y="205"/>
                    </a:lnTo>
                    <a:lnTo>
                      <a:pt x="735" y="203"/>
                    </a:lnTo>
                    <a:lnTo>
                      <a:pt x="735" y="202"/>
                    </a:lnTo>
                    <a:lnTo>
                      <a:pt x="733" y="200"/>
                    </a:lnTo>
                    <a:lnTo>
                      <a:pt x="733" y="198"/>
                    </a:lnTo>
                    <a:lnTo>
                      <a:pt x="731" y="196"/>
                    </a:lnTo>
                    <a:lnTo>
                      <a:pt x="731" y="194"/>
                    </a:lnTo>
                    <a:lnTo>
                      <a:pt x="733" y="194"/>
                    </a:lnTo>
                    <a:lnTo>
                      <a:pt x="733" y="196"/>
                    </a:lnTo>
                    <a:lnTo>
                      <a:pt x="735" y="196"/>
                    </a:lnTo>
                    <a:lnTo>
                      <a:pt x="737" y="198"/>
                    </a:lnTo>
                    <a:lnTo>
                      <a:pt x="739" y="200"/>
                    </a:lnTo>
                    <a:lnTo>
                      <a:pt x="741" y="202"/>
                    </a:lnTo>
                    <a:lnTo>
                      <a:pt x="743" y="203"/>
                    </a:lnTo>
                    <a:lnTo>
                      <a:pt x="746" y="205"/>
                    </a:lnTo>
                    <a:lnTo>
                      <a:pt x="748" y="209"/>
                    </a:lnTo>
                    <a:lnTo>
                      <a:pt x="752" y="213"/>
                    </a:lnTo>
                    <a:lnTo>
                      <a:pt x="756" y="217"/>
                    </a:lnTo>
                    <a:lnTo>
                      <a:pt x="762" y="221"/>
                    </a:lnTo>
                    <a:lnTo>
                      <a:pt x="766" y="227"/>
                    </a:lnTo>
                    <a:lnTo>
                      <a:pt x="768" y="227"/>
                    </a:lnTo>
                    <a:lnTo>
                      <a:pt x="769" y="227"/>
                    </a:lnTo>
                    <a:lnTo>
                      <a:pt x="771" y="227"/>
                    </a:lnTo>
                    <a:lnTo>
                      <a:pt x="773" y="227"/>
                    </a:lnTo>
                    <a:lnTo>
                      <a:pt x="773" y="225"/>
                    </a:lnTo>
                    <a:lnTo>
                      <a:pt x="775" y="225"/>
                    </a:lnTo>
                    <a:lnTo>
                      <a:pt x="775" y="223"/>
                    </a:lnTo>
                    <a:lnTo>
                      <a:pt x="777" y="223"/>
                    </a:lnTo>
                    <a:lnTo>
                      <a:pt x="777" y="221"/>
                    </a:lnTo>
                    <a:lnTo>
                      <a:pt x="777" y="219"/>
                    </a:lnTo>
                    <a:lnTo>
                      <a:pt x="777" y="217"/>
                    </a:lnTo>
                    <a:lnTo>
                      <a:pt x="777" y="215"/>
                    </a:lnTo>
                    <a:lnTo>
                      <a:pt x="777" y="213"/>
                    </a:lnTo>
                    <a:lnTo>
                      <a:pt x="777" y="211"/>
                    </a:lnTo>
                    <a:lnTo>
                      <a:pt x="777" y="207"/>
                    </a:lnTo>
                    <a:lnTo>
                      <a:pt x="777" y="205"/>
                    </a:lnTo>
                    <a:lnTo>
                      <a:pt x="777" y="202"/>
                    </a:lnTo>
                    <a:lnTo>
                      <a:pt x="777" y="198"/>
                    </a:lnTo>
                    <a:lnTo>
                      <a:pt x="775" y="194"/>
                    </a:lnTo>
                    <a:lnTo>
                      <a:pt x="775" y="190"/>
                    </a:lnTo>
                    <a:lnTo>
                      <a:pt x="773" y="184"/>
                    </a:lnTo>
                    <a:lnTo>
                      <a:pt x="771" y="179"/>
                    </a:lnTo>
                    <a:lnTo>
                      <a:pt x="771" y="175"/>
                    </a:lnTo>
                    <a:lnTo>
                      <a:pt x="769" y="169"/>
                    </a:lnTo>
                    <a:lnTo>
                      <a:pt x="769" y="165"/>
                    </a:lnTo>
                    <a:lnTo>
                      <a:pt x="769" y="163"/>
                    </a:lnTo>
                    <a:lnTo>
                      <a:pt x="769" y="159"/>
                    </a:lnTo>
                    <a:lnTo>
                      <a:pt x="769" y="157"/>
                    </a:lnTo>
                    <a:lnTo>
                      <a:pt x="769" y="155"/>
                    </a:lnTo>
                    <a:lnTo>
                      <a:pt x="771" y="155"/>
                    </a:lnTo>
                    <a:lnTo>
                      <a:pt x="771" y="154"/>
                    </a:lnTo>
                    <a:lnTo>
                      <a:pt x="773" y="154"/>
                    </a:lnTo>
                    <a:lnTo>
                      <a:pt x="775" y="154"/>
                    </a:lnTo>
                    <a:lnTo>
                      <a:pt x="777" y="155"/>
                    </a:lnTo>
                    <a:lnTo>
                      <a:pt x="779" y="155"/>
                    </a:lnTo>
                    <a:lnTo>
                      <a:pt x="783" y="157"/>
                    </a:lnTo>
                    <a:lnTo>
                      <a:pt x="785" y="159"/>
                    </a:lnTo>
                    <a:lnTo>
                      <a:pt x="789" y="163"/>
                    </a:lnTo>
                    <a:lnTo>
                      <a:pt x="792" y="165"/>
                    </a:lnTo>
                    <a:lnTo>
                      <a:pt x="796" y="169"/>
                    </a:lnTo>
                    <a:lnTo>
                      <a:pt x="800" y="173"/>
                    </a:lnTo>
                    <a:lnTo>
                      <a:pt x="804" y="177"/>
                    </a:lnTo>
                    <a:lnTo>
                      <a:pt x="808" y="182"/>
                    </a:lnTo>
                    <a:lnTo>
                      <a:pt x="814" y="186"/>
                    </a:lnTo>
                    <a:lnTo>
                      <a:pt x="817" y="192"/>
                    </a:lnTo>
                    <a:lnTo>
                      <a:pt x="823" y="198"/>
                    </a:lnTo>
                    <a:lnTo>
                      <a:pt x="829" y="203"/>
                    </a:lnTo>
                    <a:lnTo>
                      <a:pt x="835" y="209"/>
                    </a:lnTo>
                    <a:lnTo>
                      <a:pt x="840" y="217"/>
                    </a:lnTo>
                    <a:lnTo>
                      <a:pt x="846" y="223"/>
                    </a:lnTo>
                    <a:lnTo>
                      <a:pt x="852" y="230"/>
                    </a:lnTo>
                    <a:lnTo>
                      <a:pt x="860" y="238"/>
                    </a:lnTo>
                    <a:lnTo>
                      <a:pt x="865" y="246"/>
                    </a:lnTo>
                    <a:lnTo>
                      <a:pt x="873" y="253"/>
                    </a:lnTo>
                    <a:lnTo>
                      <a:pt x="875" y="253"/>
                    </a:lnTo>
                    <a:lnTo>
                      <a:pt x="877" y="253"/>
                    </a:lnTo>
                    <a:lnTo>
                      <a:pt x="879" y="255"/>
                    </a:lnTo>
                    <a:lnTo>
                      <a:pt x="881" y="255"/>
                    </a:lnTo>
                    <a:lnTo>
                      <a:pt x="883" y="255"/>
                    </a:lnTo>
                    <a:lnTo>
                      <a:pt x="885" y="255"/>
                    </a:lnTo>
                    <a:lnTo>
                      <a:pt x="886" y="255"/>
                    </a:lnTo>
                    <a:lnTo>
                      <a:pt x="890" y="255"/>
                    </a:lnTo>
                    <a:lnTo>
                      <a:pt x="892" y="255"/>
                    </a:lnTo>
                    <a:lnTo>
                      <a:pt x="894" y="255"/>
                    </a:lnTo>
                    <a:lnTo>
                      <a:pt x="896" y="255"/>
                    </a:lnTo>
                    <a:lnTo>
                      <a:pt x="900" y="253"/>
                    </a:lnTo>
                    <a:lnTo>
                      <a:pt x="902" y="253"/>
                    </a:lnTo>
                    <a:lnTo>
                      <a:pt x="904" y="253"/>
                    </a:lnTo>
                    <a:lnTo>
                      <a:pt x="906" y="251"/>
                    </a:lnTo>
                    <a:lnTo>
                      <a:pt x="908" y="250"/>
                    </a:lnTo>
                    <a:lnTo>
                      <a:pt x="910" y="250"/>
                    </a:lnTo>
                    <a:lnTo>
                      <a:pt x="911" y="248"/>
                    </a:lnTo>
                    <a:lnTo>
                      <a:pt x="913" y="244"/>
                    </a:lnTo>
                    <a:lnTo>
                      <a:pt x="915" y="242"/>
                    </a:lnTo>
                    <a:lnTo>
                      <a:pt x="917" y="240"/>
                    </a:lnTo>
                    <a:lnTo>
                      <a:pt x="917" y="236"/>
                    </a:lnTo>
                    <a:lnTo>
                      <a:pt x="919" y="234"/>
                    </a:lnTo>
                    <a:lnTo>
                      <a:pt x="919" y="230"/>
                    </a:lnTo>
                    <a:lnTo>
                      <a:pt x="919" y="227"/>
                    </a:lnTo>
                    <a:lnTo>
                      <a:pt x="919" y="221"/>
                    </a:lnTo>
                    <a:lnTo>
                      <a:pt x="919" y="217"/>
                    </a:lnTo>
                    <a:lnTo>
                      <a:pt x="917" y="211"/>
                    </a:lnTo>
                    <a:lnTo>
                      <a:pt x="917" y="209"/>
                    </a:lnTo>
                    <a:lnTo>
                      <a:pt x="917" y="207"/>
                    </a:lnTo>
                    <a:lnTo>
                      <a:pt x="917" y="205"/>
                    </a:lnTo>
                    <a:lnTo>
                      <a:pt x="917" y="203"/>
                    </a:lnTo>
                    <a:lnTo>
                      <a:pt x="917" y="200"/>
                    </a:lnTo>
                    <a:lnTo>
                      <a:pt x="917" y="198"/>
                    </a:lnTo>
                    <a:lnTo>
                      <a:pt x="919" y="196"/>
                    </a:lnTo>
                    <a:lnTo>
                      <a:pt x="919" y="194"/>
                    </a:lnTo>
                    <a:lnTo>
                      <a:pt x="919" y="192"/>
                    </a:lnTo>
                    <a:lnTo>
                      <a:pt x="921" y="190"/>
                    </a:lnTo>
                    <a:lnTo>
                      <a:pt x="921" y="186"/>
                    </a:lnTo>
                    <a:lnTo>
                      <a:pt x="923" y="184"/>
                    </a:lnTo>
                    <a:lnTo>
                      <a:pt x="923" y="182"/>
                    </a:lnTo>
                    <a:lnTo>
                      <a:pt x="925" y="180"/>
                    </a:lnTo>
                    <a:lnTo>
                      <a:pt x="925" y="177"/>
                    </a:lnTo>
                    <a:lnTo>
                      <a:pt x="927" y="175"/>
                    </a:lnTo>
                    <a:lnTo>
                      <a:pt x="927" y="173"/>
                    </a:lnTo>
                    <a:lnTo>
                      <a:pt x="929" y="171"/>
                    </a:lnTo>
                    <a:lnTo>
                      <a:pt x="929" y="167"/>
                    </a:lnTo>
                    <a:lnTo>
                      <a:pt x="931" y="165"/>
                    </a:lnTo>
                    <a:lnTo>
                      <a:pt x="933" y="163"/>
                    </a:lnTo>
                    <a:lnTo>
                      <a:pt x="933" y="159"/>
                    </a:lnTo>
                    <a:lnTo>
                      <a:pt x="934" y="157"/>
                    </a:lnTo>
                    <a:lnTo>
                      <a:pt x="936" y="155"/>
                    </a:lnTo>
                    <a:lnTo>
                      <a:pt x="936" y="152"/>
                    </a:lnTo>
                    <a:lnTo>
                      <a:pt x="938" y="150"/>
                    </a:lnTo>
                    <a:lnTo>
                      <a:pt x="940" y="148"/>
                    </a:lnTo>
                    <a:lnTo>
                      <a:pt x="942" y="144"/>
                    </a:lnTo>
                    <a:lnTo>
                      <a:pt x="942" y="142"/>
                    </a:lnTo>
                    <a:lnTo>
                      <a:pt x="944" y="140"/>
                    </a:lnTo>
                    <a:lnTo>
                      <a:pt x="946" y="136"/>
                    </a:lnTo>
                    <a:lnTo>
                      <a:pt x="946" y="134"/>
                    </a:lnTo>
                    <a:lnTo>
                      <a:pt x="952" y="125"/>
                    </a:lnTo>
                    <a:lnTo>
                      <a:pt x="956" y="115"/>
                    </a:lnTo>
                    <a:lnTo>
                      <a:pt x="961" y="106"/>
                    </a:lnTo>
                    <a:lnTo>
                      <a:pt x="967" y="96"/>
                    </a:lnTo>
                    <a:lnTo>
                      <a:pt x="971" y="86"/>
                    </a:lnTo>
                    <a:lnTo>
                      <a:pt x="977" y="77"/>
                    </a:lnTo>
                    <a:lnTo>
                      <a:pt x="982" y="67"/>
                    </a:lnTo>
                    <a:lnTo>
                      <a:pt x="988" y="58"/>
                    </a:lnTo>
                    <a:lnTo>
                      <a:pt x="992" y="50"/>
                    </a:lnTo>
                    <a:lnTo>
                      <a:pt x="998" y="42"/>
                    </a:lnTo>
                    <a:lnTo>
                      <a:pt x="1004" y="34"/>
                    </a:lnTo>
                    <a:lnTo>
                      <a:pt x="1007" y="27"/>
                    </a:lnTo>
                    <a:lnTo>
                      <a:pt x="1011" y="21"/>
                    </a:lnTo>
                    <a:lnTo>
                      <a:pt x="1017" y="15"/>
                    </a:lnTo>
                    <a:lnTo>
                      <a:pt x="1021" y="10"/>
                    </a:lnTo>
                    <a:lnTo>
                      <a:pt x="1023" y="6"/>
                    </a:lnTo>
                    <a:lnTo>
                      <a:pt x="1027" y="2"/>
                    </a:lnTo>
                    <a:lnTo>
                      <a:pt x="1030" y="0"/>
                    </a:lnTo>
                    <a:lnTo>
                      <a:pt x="1032" y="0"/>
                    </a:lnTo>
                    <a:lnTo>
                      <a:pt x="1034" y="0"/>
                    </a:lnTo>
                    <a:lnTo>
                      <a:pt x="1034" y="2"/>
                    </a:lnTo>
                    <a:lnTo>
                      <a:pt x="1036" y="6"/>
                    </a:lnTo>
                    <a:lnTo>
                      <a:pt x="1036" y="10"/>
                    </a:lnTo>
                    <a:lnTo>
                      <a:pt x="1034" y="15"/>
                    </a:lnTo>
                    <a:lnTo>
                      <a:pt x="1034" y="23"/>
                    </a:lnTo>
                    <a:lnTo>
                      <a:pt x="1030" y="33"/>
                    </a:lnTo>
                    <a:lnTo>
                      <a:pt x="1028" y="44"/>
                    </a:lnTo>
                    <a:lnTo>
                      <a:pt x="1025" y="58"/>
                    </a:lnTo>
                    <a:lnTo>
                      <a:pt x="1021" y="71"/>
                    </a:lnTo>
                    <a:lnTo>
                      <a:pt x="1015" y="88"/>
                    </a:lnTo>
                    <a:lnTo>
                      <a:pt x="1007" y="107"/>
                    </a:lnTo>
                    <a:lnTo>
                      <a:pt x="1002" y="129"/>
                    </a:lnTo>
                    <a:lnTo>
                      <a:pt x="1000" y="129"/>
                    </a:lnTo>
                    <a:lnTo>
                      <a:pt x="1000" y="131"/>
                    </a:lnTo>
                    <a:lnTo>
                      <a:pt x="1000" y="132"/>
                    </a:lnTo>
                    <a:lnTo>
                      <a:pt x="1000" y="134"/>
                    </a:lnTo>
                    <a:lnTo>
                      <a:pt x="1000" y="136"/>
                    </a:lnTo>
                    <a:lnTo>
                      <a:pt x="998" y="138"/>
                    </a:lnTo>
                    <a:lnTo>
                      <a:pt x="998" y="140"/>
                    </a:lnTo>
                    <a:lnTo>
                      <a:pt x="998" y="144"/>
                    </a:lnTo>
                    <a:lnTo>
                      <a:pt x="996" y="146"/>
                    </a:lnTo>
                    <a:lnTo>
                      <a:pt x="996" y="150"/>
                    </a:lnTo>
                    <a:lnTo>
                      <a:pt x="994" y="154"/>
                    </a:lnTo>
                    <a:lnTo>
                      <a:pt x="994" y="157"/>
                    </a:lnTo>
                    <a:lnTo>
                      <a:pt x="992" y="161"/>
                    </a:lnTo>
                    <a:lnTo>
                      <a:pt x="992" y="165"/>
                    </a:lnTo>
                    <a:lnTo>
                      <a:pt x="990" y="169"/>
                    </a:lnTo>
                    <a:lnTo>
                      <a:pt x="990" y="173"/>
                    </a:lnTo>
                    <a:lnTo>
                      <a:pt x="988" y="177"/>
                    </a:lnTo>
                    <a:lnTo>
                      <a:pt x="986" y="180"/>
                    </a:lnTo>
                    <a:lnTo>
                      <a:pt x="986" y="184"/>
                    </a:lnTo>
                    <a:lnTo>
                      <a:pt x="984" y="188"/>
                    </a:lnTo>
                    <a:lnTo>
                      <a:pt x="984" y="192"/>
                    </a:lnTo>
                    <a:lnTo>
                      <a:pt x="982" y="196"/>
                    </a:lnTo>
                    <a:lnTo>
                      <a:pt x="982" y="200"/>
                    </a:lnTo>
                    <a:lnTo>
                      <a:pt x="981" y="203"/>
                    </a:lnTo>
                    <a:lnTo>
                      <a:pt x="979" y="207"/>
                    </a:lnTo>
                    <a:lnTo>
                      <a:pt x="979" y="211"/>
                    </a:lnTo>
                    <a:lnTo>
                      <a:pt x="977" y="215"/>
                    </a:lnTo>
                    <a:lnTo>
                      <a:pt x="977" y="217"/>
                    </a:lnTo>
                    <a:lnTo>
                      <a:pt x="975" y="221"/>
                    </a:lnTo>
                    <a:lnTo>
                      <a:pt x="975" y="223"/>
                    </a:lnTo>
                    <a:lnTo>
                      <a:pt x="973" y="225"/>
                    </a:lnTo>
                    <a:close/>
                  </a:path>
                </a:pathLst>
              </a:custGeom>
              <a:solidFill>
                <a:srgbClr val="297D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80" name="Freeform 956"/>
              <p:cNvSpPr>
                <a:spLocks noChangeAspect="1"/>
              </p:cNvSpPr>
              <p:nvPr/>
            </p:nvSpPr>
            <p:spPr bwMode="auto">
              <a:xfrm>
                <a:off x="1301" y="3641"/>
                <a:ext cx="884" cy="324"/>
              </a:xfrm>
              <a:custGeom>
                <a:avLst/>
                <a:gdLst>
                  <a:gd name="T0" fmla="*/ 41 w 1165"/>
                  <a:gd name="T1" fmla="*/ 5 h 463"/>
                  <a:gd name="T2" fmla="*/ 39 w 1165"/>
                  <a:gd name="T3" fmla="*/ 6 h 463"/>
                  <a:gd name="T4" fmla="*/ 36 w 1165"/>
                  <a:gd name="T5" fmla="*/ 6 h 463"/>
                  <a:gd name="T6" fmla="*/ 35 w 1165"/>
                  <a:gd name="T7" fmla="*/ 6 h 463"/>
                  <a:gd name="T8" fmla="*/ 33 w 1165"/>
                  <a:gd name="T9" fmla="*/ 6 h 463"/>
                  <a:gd name="T10" fmla="*/ 31 w 1165"/>
                  <a:gd name="T11" fmla="*/ 6 h 463"/>
                  <a:gd name="T12" fmla="*/ 30 w 1165"/>
                  <a:gd name="T13" fmla="*/ 5 h 463"/>
                  <a:gd name="T14" fmla="*/ 28 w 1165"/>
                  <a:gd name="T15" fmla="*/ 6 h 463"/>
                  <a:gd name="T16" fmla="*/ 25 w 1165"/>
                  <a:gd name="T17" fmla="*/ 5 h 463"/>
                  <a:gd name="T18" fmla="*/ 23 w 1165"/>
                  <a:gd name="T19" fmla="*/ 6 h 463"/>
                  <a:gd name="T20" fmla="*/ 20 w 1165"/>
                  <a:gd name="T21" fmla="*/ 6 h 463"/>
                  <a:gd name="T22" fmla="*/ 18 w 1165"/>
                  <a:gd name="T23" fmla="*/ 5 h 463"/>
                  <a:gd name="T24" fmla="*/ 15 w 1165"/>
                  <a:gd name="T25" fmla="*/ 6 h 463"/>
                  <a:gd name="T26" fmla="*/ 12 w 1165"/>
                  <a:gd name="T27" fmla="*/ 6 h 463"/>
                  <a:gd name="T28" fmla="*/ 8 w 1165"/>
                  <a:gd name="T29" fmla="*/ 6 h 463"/>
                  <a:gd name="T30" fmla="*/ 6 w 1165"/>
                  <a:gd name="T31" fmla="*/ 6 h 463"/>
                  <a:gd name="T32" fmla="*/ 5 w 1165"/>
                  <a:gd name="T33" fmla="*/ 6 h 463"/>
                  <a:gd name="T34" fmla="*/ 2 w 1165"/>
                  <a:gd name="T35" fmla="*/ 6 h 463"/>
                  <a:gd name="T36" fmla="*/ 2 w 1165"/>
                  <a:gd name="T37" fmla="*/ 6 h 463"/>
                  <a:gd name="T38" fmla="*/ 2 w 1165"/>
                  <a:gd name="T39" fmla="*/ 3 h 463"/>
                  <a:gd name="T40" fmla="*/ 2 w 1165"/>
                  <a:gd name="T41" fmla="*/ 2 h 463"/>
                  <a:gd name="T42" fmla="*/ 2 w 1165"/>
                  <a:gd name="T43" fmla="*/ 1 h 463"/>
                  <a:gd name="T44" fmla="*/ 3 w 1165"/>
                  <a:gd name="T45" fmla="*/ 2 h 463"/>
                  <a:gd name="T46" fmla="*/ 4 w 1165"/>
                  <a:gd name="T47" fmla="*/ 2 h 463"/>
                  <a:gd name="T48" fmla="*/ 6 w 1165"/>
                  <a:gd name="T49" fmla="*/ 1 h 463"/>
                  <a:gd name="T50" fmla="*/ 5 w 1165"/>
                  <a:gd name="T51" fmla="*/ 1 h 463"/>
                  <a:gd name="T52" fmla="*/ 6 w 1165"/>
                  <a:gd name="T53" fmla="*/ 2 h 463"/>
                  <a:gd name="T54" fmla="*/ 8 w 1165"/>
                  <a:gd name="T55" fmla="*/ 1 h 463"/>
                  <a:gd name="T56" fmla="*/ 8 w 1165"/>
                  <a:gd name="T57" fmla="*/ 2 h 463"/>
                  <a:gd name="T58" fmla="*/ 8 w 1165"/>
                  <a:gd name="T59" fmla="*/ 3 h 463"/>
                  <a:gd name="T60" fmla="*/ 11 w 1165"/>
                  <a:gd name="T61" fmla="*/ 3 h 463"/>
                  <a:gd name="T62" fmla="*/ 13 w 1165"/>
                  <a:gd name="T63" fmla="*/ 2 h 463"/>
                  <a:gd name="T64" fmla="*/ 14 w 1165"/>
                  <a:gd name="T65" fmla="*/ 2 h 463"/>
                  <a:gd name="T66" fmla="*/ 14 w 1165"/>
                  <a:gd name="T67" fmla="*/ 2 h 463"/>
                  <a:gd name="T68" fmla="*/ 14 w 1165"/>
                  <a:gd name="T69" fmla="*/ 3 h 463"/>
                  <a:gd name="T70" fmla="*/ 15 w 1165"/>
                  <a:gd name="T71" fmla="*/ 4 h 463"/>
                  <a:gd name="T72" fmla="*/ 17 w 1165"/>
                  <a:gd name="T73" fmla="*/ 4 h 463"/>
                  <a:gd name="T74" fmla="*/ 18 w 1165"/>
                  <a:gd name="T75" fmla="*/ 3 h 463"/>
                  <a:gd name="T76" fmla="*/ 19 w 1165"/>
                  <a:gd name="T77" fmla="*/ 3 h 463"/>
                  <a:gd name="T78" fmla="*/ 20 w 1165"/>
                  <a:gd name="T79" fmla="*/ 3 h 463"/>
                  <a:gd name="T80" fmla="*/ 22 w 1165"/>
                  <a:gd name="T81" fmla="*/ 4 h 463"/>
                  <a:gd name="T82" fmla="*/ 24 w 1165"/>
                  <a:gd name="T83" fmla="*/ 5 h 463"/>
                  <a:gd name="T84" fmla="*/ 25 w 1165"/>
                  <a:gd name="T85" fmla="*/ 4 h 463"/>
                  <a:gd name="T86" fmla="*/ 25 w 1165"/>
                  <a:gd name="T87" fmla="*/ 3 h 463"/>
                  <a:gd name="T88" fmla="*/ 25 w 1165"/>
                  <a:gd name="T89" fmla="*/ 5 h 463"/>
                  <a:gd name="T90" fmla="*/ 28 w 1165"/>
                  <a:gd name="T91" fmla="*/ 6 h 463"/>
                  <a:gd name="T92" fmla="*/ 28 w 1165"/>
                  <a:gd name="T93" fmla="*/ 4 h 463"/>
                  <a:gd name="T94" fmla="*/ 27 w 1165"/>
                  <a:gd name="T95" fmla="*/ 3 h 463"/>
                  <a:gd name="T96" fmla="*/ 28 w 1165"/>
                  <a:gd name="T97" fmla="*/ 3 h 463"/>
                  <a:gd name="T98" fmla="*/ 28 w 1165"/>
                  <a:gd name="T99" fmla="*/ 1 h 463"/>
                  <a:gd name="T100" fmla="*/ 32 w 1165"/>
                  <a:gd name="T101" fmla="*/ 3 h 463"/>
                  <a:gd name="T102" fmla="*/ 33 w 1165"/>
                  <a:gd name="T103" fmla="*/ 3 h 463"/>
                  <a:gd name="T104" fmla="*/ 33 w 1165"/>
                  <a:gd name="T105" fmla="*/ 2 h 463"/>
                  <a:gd name="T106" fmla="*/ 37 w 1165"/>
                  <a:gd name="T107" fmla="*/ 1 h 463"/>
                  <a:gd name="T108" fmla="*/ 36 w 1165"/>
                  <a:gd name="T109" fmla="*/ 2 h 463"/>
                  <a:gd name="T110" fmla="*/ 36 w 1165"/>
                  <a:gd name="T111" fmla="*/ 3 h 463"/>
                  <a:gd name="T112" fmla="*/ 40 w 1165"/>
                  <a:gd name="T113" fmla="*/ 1 h 463"/>
                  <a:gd name="T114" fmla="*/ 41 w 1165"/>
                  <a:gd name="T115" fmla="*/ 1 h 463"/>
                  <a:gd name="T116" fmla="*/ 42 w 1165"/>
                  <a:gd name="T117" fmla="*/ 1 h 463"/>
                  <a:gd name="T118" fmla="*/ 42 w 1165"/>
                  <a:gd name="T119" fmla="*/ 1 h 463"/>
                  <a:gd name="T120" fmla="*/ 41 w 1165"/>
                  <a:gd name="T121" fmla="*/ 1 h 463"/>
                  <a:gd name="T122" fmla="*/ 39 w 1165"/>
                  <a:gd name="T123" fmla="*/ 2 h 46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165"/>
                  <a:gd name="T187" fmla="*/ 0 h 463"/>
                  <a:gd name="T188" fmla="*/ 1165 w 1165"/>
                  <a:gd name="T189" fmla="*/ 463 h 46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165" h="463">
                    <a:moveTo>
                      <a:pt x="1065" y="207"/>
                    </a:moveTo>
                    <a:lnTo>
                      <a:pt x="1065" y="211"/>
                    </a:lnTo>
                    <a:lnTo>
                      <a:pt x="1065" y="215"/>
                    </a:lnTo>
                    <a:lnTo>
                      <a:pt x="1065" y="219"/>
                    </a:lnTo>
                    <a:lnTo>
                      <a:pt x="1067" y="225"/>
                    </a:lnTo>
                    <a:lnTo>
                      <a:pt x="1069" y="228"/>
                    </a:lnTo>
                    <a:lnTo>
                      <a:pt x="1069" y="234"/>
                    </a:lnTo>
                    <a:lnTo>
                      <a:pt x="1071" y="240"/>
                    </a:lnTo>
                    <a:lnTo>
                      <a:pt x="1073" y="248"/>
                    </a:lnTo>
                    <a:lnTo>
                      <a:pt x="1075" y="253"/>
                    </a:lnTo>
                    <a:lnTo>
                      <a:pt x="1076" y="261"/>
                    </a:lnTo>
                    <a:lnTo>
                      <a:pt x="1078" y="269"/>
                    </a:lnTo>
                    <a:lnTo>
                      <a:pt x="1080" y="276"/>
                    </a:lnTo>
                    <a:lnTo>
                      <a:pt x="1084" y="284"/>
                    </a:lnTo>
                    <a:lnTo>
                      <a:pt x="1086" y="292"/>
                    </a:lnTo>
                    <a:lnTo>
                      <a:pt x="1088" y="300"/>
                    </a:lnTo>
                    <a:lnTo>
                      <a:pt x="1092" y="309"/>
                    </a:lnTo>
                    <a:lnTo>
                      <a:pt x="1096" y="319"/>
                    </a:lnTo>
                    <a:lnTo>
                      <a:pt x="1098" y="326"/>
                    </a:lnTo>
                    <a:lnTo>
                      <a:pt x="1101" y="336"/>
                    </a:lnTo>
                    <a:lnTo>
                      <a:pt x="1105" y="346"/>
                    </a:lnTo>
                    <a:lnTo>
                      <a:pt x="1109" y="355"/>
                    </a:lnTo>
                    <a:lnTo>
                      <a:pt x="1113" y="365"/>
                    </a:lnTo>
                    <a:lnTo>
                      <a:pt x="1117" y="374"/>
                    </a:lnTo>
                    <a:lnTo>
                      <a:pt x="1121" y="384"/>
                    </a:lnTo>
                    <a:lnTo>
                      <a:pt x="1124" y="394"/>
                    </a:lnTo>
                    <a:lnTo>
                      <a:pt x="1128" y="403"/>
                    </a:lnTo>
                    <a:lnTo>
                      <a:pt x="1132" y="413"/>
                    </a:lnTo>
                    <a:lnTo>
                      <a:pt x="1136" y="424"/>
                    </a:lnTo>
                    <a:lnTo>
                      <a:pt x="1140" y="434"/>
                    </a:lnTo>
                    <a:lnTo>
                      <a:pt x="1146" y="444"/>
                    </a:lnTo>
                    <a:lnTo>
                      <a:pt x="1149" y="453"/>
                    </a:lnTo>
                    <a:lnTo>
                      <a:pt x="1153" y="463"/>
                    </a:lnTo>
                    <a:lnTo>
                      <a:pt x="1151" y="463"/>
                    </a:lnTo>
                    <a:lnTo>
                      <a:pt x="1149" y="463"/>
                    </a:lnTo>
                    <a:lnTo>
                      <a:pt x="1147" y="461"/>
                    </a:lnTo>
                    <a:lnTo>
                      <a:pt x="1146" y="461"/>
                    </a:lnTo>
                    <a:lnTo>
                      <a:pt x="1142" y="461"/>
                    </a:lnTo>
                    <a:lnTo>
                      <a:pt x="1138" y="461"/>
                    </a:lnTo>
                    <a:lnTo>
                      <a:pt x="1134" y="461"/>
                    </a:lnTo>
                    <a:lnTo>
                      <a:pt x="1130" y="461"/>
                    </a:lnTo>
                    <a:lnTo>
                      <a:pt x="1126" y="459"/>
                    </a:lnTo>
                    <a:lnTo>
                      <a:pt x="1121" y="459"/>
                    </a:lnTo>
                    <a:lnTo>
                      <a:pt x="1117" y="459"/>
                    </a:lnTo>
                    <a:lnTo>
                      <a:pt x="1111" y="459"/>
                    </a:lnTo>
                    <a:lnTo>
                      <a:pt x="1105" y="457"/>
                    </a:lnTo>
                    <a:lnTo>
                      <a:pt x="1101" y="457"/>
                    </a:lnTo>
                    <a:lnTo>
                      <a:pt x="1096" y="457"/>
                    </a:lnTo>
                    <a:lnTo>
                      <a:pt x="1090" y="455"/>
                    </a:lnTo>
                    <a:lnTo>
                      <a:pt x="1084" y="455"/>
                    </a:lnTo>
                    <a:lnTo>
                      <a:pt x="1078" y="455"/>
                    </a:lnTo>
                    <a:lnTo>
                      <a:pt x="1073" y="453"/>
                    </a:lnTo>
                    <a:lnTo>
                      <a:pt x="1067" y="453"/>
                    </a:lnTo>
                    <a:lnTo>
                      <a:pt x="1063" y="451"/>
                    </a:lnTo>
                    <a:lnTo>
                      <a:pt x="1057" y="451"/>
                    </a:lnTo>
                    <a:lnTo>
                      <a:pt x="1052" y="449"/>
                    </a:lnTo>
                    <a:lnTo>
                      <a:pt x="1048" y="449"/>
                    </a:lnTo>
                    <a:lnTo>
                      <a:pt x="1042" y="447"/>
                    </a:lnTo>
                    <a:lnTo>
                      <a:pt x="1038" y="447"/>
                    </a:lnTo>
                    <a:lnTo>
                      <a:pt x="1034" y="445"/>
                    </a:lnTo>
                    <a:lnTo>
                      <a:pt x="1030" y="445"/>
                    </a:lnTo>
                    <a:lnTo>
                      <a:pt x="1027" y="444"/>
                    </a:lnTo>
                    <a:lnTo>
                      <a:pt x="1023" y="444"/>
                    </a:lnTo>
                    <a:lnTo>
                      <a:pt x="1019" y="442"/>
                    </a:lnTo>
                    <a:lnTo>
                      <a:pt x="1017" y="440"/>
                    </a:lnTo>
                    <a:lnTo>
                      <a:pt x="1013" y="440"/>
                    </a:lnTo>
                    <a:lnTo>
                      <a:pt x="1011" y="438"/>
                    </a:lnTo>
                    <a:lnTo>
                      <a:pt x="1007" y="438"/>
                    </a:lnTo>
                    <a:lnTo>
                      <a:pt x="1005" y="436"/>
                    </a:lnTo>
                    <a:lnTo>
                      <a:pt x="1004" y="436"/>
                    </a:lnTo>
                    <a:lnTo>
                      <a:pt x="1000" y="436"/>
                    </a:lnTo>
                    <a:lnTo>
                      <a:pt x="998" y="434"/>
                    </a:lnTo>
                    <a:lnTo>
                      <a:pt x="996" y="434"/>
                    </a:lnTo>
                    <a:lnTo>
                      <a:pt x="994" y="434"/>
                    </a:lnTo>
                    <a:lnTo>
                      <a:pt x="990" y="434"/>
                    </a:lnTo>
                    <a:lnTo>
                      <a:pt x="988" y="432"/>
                    </a:lnTo>
                    <a:lnTo>
                      <a:pt x="986" y="432"/>
                    </a:lnTo>
                    <a:lnTo>
                      <a:pt x="984" y="432"/>
                    </a:lnTo>
                    <a:lnTo>
                      <a:pt x="982" y="432"/>
                    </a:lnTo>
                    <a:lnTo>
                      <a:pt x="981" y="432"/>
                    </a:lnTo>
                    <a:lnTo>
                      <a:pt x="979" y="432"/>
                    </a:lnTo>
                    <a:lnTo>
                      <a:pt x="977" y="432"/>
                    </a:lnTo>
                    <a:lnTo>
                      <a:pt x="975" y="432"/>
                    </a:lnTo>
                    <a:lnTo>
                      <a:pt x="973" y="432"/>
                    </a:lnTo>
                    <a:lnTo>
                      <a:pt x="971" y="432"/>
                    </a:lnTo>
                    <a:lnTo>
                      <a:pt x="969" y="434"/>
                    </a:lnTo>
                    <a:lnTo>
                      <a:pt x="967" y="434"/>
                    </a:lnTo>
                    <a:lnTo>
                      <a:pt x="965" y="434"/>
                    </a:lnTo>
                    <a:lnTo>
                      <a:pt x="963" y="436"/>
                    </a:lnTo>
                    <a:lnTo>
                      <a:pt x="961" y="436"/>
                    </a:lnTo>
                    <a:lnTo>
                      <a:pt x="959" y="438"/>
                    </a:lnTo>
                    <a:lnTo>
                      <a:pt x="957" y="438"/>
                    </a:lnTo>
                    <a:lnTo>
                      <a:pt x="957" y="440"/>
                    </a:lnTo>
                    <a:lnTo>
                      <a:pt x="956" y="440"/>
                    </a:lnTo>
                    <a:lnTo>
                      <a:pt x="954" y="440"/>
                    </a:lnTo>
                    <a:lnTo>
                      <a:pt x="954" y="442"/>
                    </a:lnTo>
                    <a:lnTo>
                      <a:pt x="952" y="442"/>
                    </a:lnTo>
                    <a:lnTo>
                      <a:pt x="950" y="444"/>
                    </a:lnTo>
                    <a:lnTo>
                      <a:pt x="948" y="444"/>
                    </a:lnTo>
                    <a:lnTo>
                      <a:pt x="946" y="444"/>
                    </a:lnTo>
                    <a:lnTo>
                      <a:pt x="946" y="445"/>
                    </a:lnTo>
                    <a:lnTo>
                      <a:pt x="944" y="445"/>
                    </a:lnTo>
                    <a:lnTo>
                      <a:pt x="942" y="447"/>
                    </a:lnTo>
                    <a:lnTo>
                      <a:pt x="940" y="447"/>
                    </a:lnTo>
                    <a:lnTo>
                      <a:pt x="938" y="447"/>
                    </a:lnTo>
                    <a:lnTo>
                      <a:pt x="936" y="449"/>
                    </a:lnTo>
                    <a:lnTo>
                      <a:pt x="934" y="449"/>
                    </a:lnTo>
                    <a:lnTo>
                      <a:pt x="933" y="449"/>
                    </a:lnTo>
                    <a:lnTo>
                      <a:pt x="931" y="451"/>
                    </a:lnTo>
                    <a:lnTo>
                      <a:pt x="929" y="451"/>
                    </a:lnTo>
                    <a:lnTo>
                      <a:pt x="927" y="451"/>
                    </a:lnTo>
                    <a:lnTo>
                      <a:pt x="925" y="451"/>
                    </a:lnTo>
                    <a:lnTo>
                      <a:pt x="925" y="453"/>
                    </a:lnTo>
                    <a:lnTo>
                      <a:pt x="923" y="453"/>
                    </a:lnTo>
                    <a:lnTo>
                      <a:pt x="921" y="453"/>
                    </a:lnTo>
                    <a:lnTo>
                      <a:pt x="919" y="453"/>
                    </a:lnTo>
                    <a:lnTo>
                      <a:pt x="917" y="455"/>
                    </a:lnTo>
                    <a:lnTo>
                      <a:pt x="915" y="455"/>
                    </a:lnTo>
                    <a:lnTo>
                      <a:pt x="913" y="455"/>
                    </a:lnTo>
                    <a:lnTo>
                      <a:pt x="911" y="455"/>
                    </a:lnTo>
                    <a:lnTo>
                      <a:pt x="910" y="455"/>
                    </a:lnTo>
                    <a:lnTo>
                      <a:pt x="908" y="455"/>
                    </a:lnTo>
                    <a:lnTo>
                      <a:pt x="906" y="455"/>
                    </a:lnTo>
                    <a:lnTo>
                      <a:pt x="904" y="455"/>
                    </a:lnTo>
                    <a:lnTo>
                      <a:pt x="902" y="455"/>
                    </a:lnTo>
                    <a:lnTo>
                      <a:pt x="900" y="455"/>
                    </a:lnTo>
                    <a:lnTo>
                      <a:pt x="898" y="455"/>
                    </a:lnTo>
                    <a:lnTo>
                      <a:pt x="896" y="455"/>
                    </a:lnTo>
                    <a:lnTo>
                      <a:pt x="894" y="453"/>
                    </a:lnTo>
                    <a:lnTo>
                      <a:pt x="892" y="453"/>
                    </a:lnTo>
                    <a:lnTo>
                      <a:pt x="890" y="451"/>
                    </a:lnTo>
                    <a:lnTo>
                      <a:pt x="888" y="451"/>
                    </a:lnTo>
                    <a:lnTo>
                      <a:pt x="886" y="449"/>
                    </a:lnTo>
                    <a:lnTo>
                      <a:pt x="885" y="447"/>
                    </a:lnTo>
                    <a:lnTo>
                      <a:pt x="883" y="447"/>
                    </a:lnTo>
                    <a:lnTo>
                      <a:pt x="881" y="445"/>
                    </a:lnTo>
                    <a:lnTo>
                      <a:pt x="879" y="444"/>
                    </a:lnTo>
                    <a:lnTo>
                      <a:pt x="877" y="442"/>
                    </a:lnTo>
                    <a:lnTo>
                      <a:pt x="875" y="440"/>
                    </a:lnTo>
                    <a:lnTo>
                      <a:pt x="873" y="440"/>
                    </a:lnTo>
                    <a:lnTo>
                      <a:pt x="871" y="438"/>
                    </a:lnTo>
                    <a:lnTo>
                      <a:pt x="867" y="434"/>
                    </a:lnTo>
                    <a:lnTo>
                      <a:pt x="865" y="432"/>
                    </a:lnTo>
                    <a:lnTo>
                      <a:pt x="863" y="430"/>
                    </a:lnTo>
                    <a:lnTo>
                      <a:pt x="862" y="428"/>
                    </a:lnTo>
                    <a:lnTo>
                      <a:pt x="860" y="426"/>
                    </a:lnTo>
                    <a:lnTo>
                      <a:pt x="858" y="422"/>
                    </a:lnTo>
                    <a:lnTo>
                      <a:pt x="854" y="420"/>
                    </a:lnTo>
                    <a:lnTo>
                      <a:pt x="852" y="417"/>
                    </a:lnTo>
                    <a:lnTo>
                      <a:pt x="850" y="415"/>
                    </a:lnTo>
                    <a:lnTo>
                      <a:pt x="846" y="411"/>
                    </a:lnTo>
                    <a:lnTo>
                      <a:pt x="844" y="407"/>
                    </a:lnTo>
                    <a:lnTo>
                      <a:pt x="842" y="405"/>
                    </a:lnTo>
                    <a:lnTo>
                      <a:pt x="840" y="401"/>
                    </a:lnTo>
                    <a:lnTo>
                      <a:pt x="837" y="397"/>
                    </a:lnTo>
                    <a:lnTo>
                      <a:pt x="835" y="394"/>
                    </a:lnTo>
                    <a:lnTo>
                      <a:pt x="833" y="392"/>
                    </a:lnTo>
                    <a:lnTo>
                      <a:pt x="831" y="388"/>
                    </a:lnTo>
                    <a:lnTo>
                      <a:pt x="829" y="386"/>
                    </a:lnTo>
                    <a:lnTo>
                      <a:pt x="827" y="382"/>
                    </a:lnTo>
                    <a:lnTo>
                      <a:pt x="825" y="380"/>
                    </a:lnTo>
                    <a:lnTo>
                      <a:pt x="823" y="376"/>
                    </a:lnTo>
                    <a:lnTo>
                      <a:pt x="821" y="374"/>
                    </a:lnTo>
                    <a:lnTo>
                      <a:pt x="819" y="372"/>
                    </a:lnTo>
                    <a:lnTo>
                      <a:pt x="817" y="371"/>
                    </a:lnTo>
                    <a:lnTo>
                      <a:pt x="815" y="369"/>
                    </a:lnTo>
                    <a:lnTo>
                      <a:pt x="814" y="367"/>
                    </a:lnTo>
                    <a:lnTo>
                      <a:pt x="812" y="365"/>
                    </a:lnTo>
                    <a:lnTo>
                      <a:pt x="810" y="365"/>
                    </a:lnTo>
                    <a:lnTo>
                      <a:pt x="808" y="365"/>
                    </a:lnTo>
                    <a:lnTo>
                      <a:pt x="806" y="367"/>
                    </a:lnTo>
                    <a:lnTo>
                      <a:pt x="804" y="369"/>
                    </a:lnTo>
                    <a:lnTo>
                      <a:pt x="804" y="371"/>
                    </a:lnTo>
                    <a:lnTo>
                      <a:pt x="802" y="372"/>
                    </a:lnTo>
                    <a:lnTo>
                      <a:pt x="802" y="376"/>
                    </a:lnTo>
                    <a:lnTo>
                      <a:pt x="800" y="380"/>
                    </a:lnTo>
                    <a:lnTo>
                      <a:pt x="800" y="384"/>
                    </a:lnTo>
                    <a:lnTo>
                      <a:pt x="800" y="388"/>
                    </a:lnTo>
                    <a:lnTo>
                      <a:pt x="798" y="394"/>
                    </a:lnTo>
                    <a:lnTo>
                      <a:pt x="798" y="399"/>
                    </a:lnTo>
                    <a:lnTo>
                      <a:pt x="798" y="405"/>
                    </a:lnTo>
                    <a:lnTo>
                      <a:pt x="798" y="411"/>
                    </a:lnTo>
                    <a:lnTo>
                      <a:pt x="796" y="417"/>
                    </a:lnTo>
                    <a:lnTo>
                      <a:pt x="796" y="422"/>
                    </a:lnTo>
                    <a:lnTo>
                      <a:pt x="794" y="426"/>
                    </a:lnTo>
                    <a:lnTo>
                      <a:pt x="794" y="430"/>
                    </a:lnTo>
                    <a:lnTo>
                      <a:pt x="792" y="434"/>
                    </a:lnTo>
                    <a:lnTo>
                      <a:pt x="792" y="438"/>
                    </a:lnTo>
                    <a:lnTo>
                      <a:pt x="791" y="440"/>
                    </a:lnTo>
                    <a:lnTo>
                      <a:pt x="789" y="444"/>
                    </a:lnTo>
                    <a:lnTo>
                      <a:pt x="787" y="445"/>
                    </a:lnTo>
                    <a:lnTo>
                      <a:pt x="787" y="447"/>
                    </a:lnTo>
                    <a:lnTo>
                      <a:pt x="785" y="449"/>
                    </a:lnTo>
                    <a:lnTo>
                      <a:pt x="783" y="449"/>
                    </a:lnTo>
                    <a:lnTo>
                      <a:pt x="781" y="449"/>
                    </a:lnTo>
                    <a:lnTo>
                      <a:pt x="777" y="451"/>
                    </a:lnTo>
                    <a:lnTo>
                      <a:pt x="775" y="451"/>
                    </a:lnTo>
                    <a:lnTo>
                      <a:pt x="773" y="451"/>
                    </a:lnTo>
                    <a:lnTo>
                      <a:pt x="771" y="449"/>
                    </a:lnTo>
                    <a:lnTo>
                      <a:pt x="768" y="449"/>
                    </a:lnTo>
                    <a:lnTo>
                      <a:pt x="766" y="447"/>
                    </a:lnTo>
                    <a:lnTo>
                      <a:pt x="762" y="445"/>
                    </a:lnTo>
                    <a:lnTo>
                      <a:pt x="760" y="444"/>
                    </a:lnTo>
                    <a:lnTo>
                      <a:pt x="756" y="442"/>
                    </a:lnTo>
                    <a:lnTo>
                      <a:pt x="752" y="438"/>
                    </a:lnTo>
                    <a:lnTo>
                      <a:pt x="748" y="436"/>
                    </a:lnTo>
                    <a:lnTo>
                      <a:pt x="744" y="432"/>
                    </a:lnTo>
                    <a:lnTo>
                      <a:pt x="741" y="428"/>
                    </a:lnTo>
                    <a:lnTo>
                      <a:pt x="737" y="424"/>
                    </a:lnTo>
                    <a:lnTo>
                      <a:pt x="733" y="419"/>
                    </a:lnTo>
                    <a:lnTo>
                      <a:pt x="729" y="415"/>
                    </a:lnTo>
                    <a:lnTo>
                      <a:pt x="725" y="409"/>
                    </a:lnTo>
                    <a:lnTo>
                      <a:pt x="721" y="403"/>
                    </a:lnTo>
                    <a:lnTo>
                      <a:pt x="716" y="399"/>
                    </a:lnTo>
                    <a:lnTo>
                      <a:pt x="714" y="396"/>
                    </a:lnTo>
                    <a:lnTo>
                      <a:pt x="710" y="392"/>
                    </a:lnTo>
                    <a:lnTo>
                      <a:pt x="706" y="388"/>
                    </a:lnTo>
                    <a:lnTo>
                      <a:pt x="702" y="384"/>
                    </a:lnTo>
                    <a:lnTo>
                      <a:pt x="700" y="380"/>
                    </a:lnTo>
                    <a:lnTo>
                      <a:pt x="698" y="378"/>
                    </a:lnTo>
                    <a:lnTo>
                      <a:pt x="695" y="376"/>
                    </a:lnTo>
                    <a:lnTo>
                      <a:pt x="693" y="372"/>
                    </a:lnTo>
                    <a:lnTo>
                      <a:pt x="691" y="371"/>
                    </a:lnTo>
                    <a:lnTo>
                      <a:pt x="689" y="371"/>
                    </a:lnTo>
                    <a:lnTo>
                      <a:pt x="687" y="369"/>
                    </a:lnTo>
                    <a:lnTo>
                      <a:pt x="685" y="369"/>
                    </a:lnTo>
                    <a:lnTo>
                      <a:pt x="683" y="367"/>
                    </a:lnTo>
                    <a:lnTo>
                      <a:pt x="681" y="367"/>
                    </a:lnTo>
                    <a:lnTo>
                      <a:pt x="679" y="367"/>
                    </a:lnTo>
                    <a:lnTo>
                      <a:pt x="677" y="367"/>
                    </a:lnTo>
                    <a:lnTo>
                      <a:pt x="675" y="367"/>
                    </a:lnTo>
                    <a:lnTo>
                      <a:pt x="675" y="369"/>
                    </a:lnTo>
                    <a:lnTo>
                      <a:pt x="674" y="369"/>
                    </a:lnTo>
                    <a:lnTo>
                      <a:pt x="672" y="371"/>
                    </a:lnTo>
                    <a:lnTo>
                      <a:pt x="670" y="372"/>
                    </a:lnTo>
                    <a:lnTo>
                      <a:pt x="666" y="374"/>
                    </a:lnTo>
                    <a:lnTo>
                      <a:pt x="664" y="376"/>
                    </a:lnTo>
                    <a:lnTo>
                      <a:pt x="662" y="378"/>
                    </a:lnTo>
                    <a:lnTo>
                      <a:pt x="660" y="380"/>
                    </a:lnTo>
                    <a:lnTo>
                      <a:pt x="656" y="382"/>
                    </a:lnTo>
                    <a:lnTo>
                      <a:pt x="654" y="386"/>
                    </a:lnTo>
                    <a:lnTo>
                      <a:pt x="650" y="388"/>
                    </a:lnTo>
                    <a:lnTo>
                      <a:pt x="649" y="392"/>
                    </a:lnTo>
                    <a:lnTo>
                      <a:pt x="645" y="396"/>
                    </a:lnTo>
                    <a:lnTo>
                      <a:pt x="641" y="399"/>
                    </a:lnTo>
                    <a:lnTo>
                      <a:pt x="637" y="401"/>
                    </a:lnTo>
                    <a:lnTo>
                      <a:pt x="633" y="405"/>
                    </a:lnTo>
                    <a:lnTo>
                      <a:pt x="629" y="407"/>
                    </a:lnTo>
                    <a:lnTo>
                      <a:pt x="626" y="409"/>
                    </a:lnTo>
                    <a:lnTo>
                      <a:pt x="624" y="411"/>
                    </a:lnTo>
                    <a:lnTo>
                      <a:pt x="620" y="413"/>
                    </a:lnTo>
                    <a:lnTo>
                      <a:pt x="616" y="413"/>
                    </a:lnTo>
                    <a:lnTo>
                      <a:pt x="612" y="415"/>
                    </a:lnTo>
                    <a:lnTo>
                      <a:pt x="610" y="415"/>
                    </a:lnTo>
                    <a:lnTo>
                      <a:pt x="606" y="417"/>
                    </a:lnTo>
                    <a:lnTo>
                      <a:pt x="604" y="417"/>
                    </a:lnTo>
                    <a:lnTo>
                      <a:pt x="601" y="417"/>
                    </a:lnTo>
                    <a:lnTo>
                      <a:pt x="597" y="417"/>
                    </a:lnTo>
                    <a:lnTo>
                      <a:pt x="595" y="417"/>
                    </a:lnTo>
                    <a:lnTo>
                      <a:pt x="591" y="417"/>
                    </a:lnTo>
                    <a:lnTo>
                      <a:pt x="589" y="417"/>
                    </a:lnTo>
                    <a:lnTo>
                      <a:pt x="585" y="415"/>
                    </a:lnTo>
                    <a:lnTo>
                      <a:pt x="583" y="415"/>
                    </a:lnTo>
                    <a:lnTo>
                      <a:pt x="579" y="415"/>
                    </a:lnTo>
                    <a:lnTo>
                      <a:pt x="578" y="415"/>
                    </a:lnTo>
                    <a:lnTo>
                      <a:pt x="574" y="413"/>
                    </a:lnTo>
                    <a:lnTo>
                      <a:pt x="572" y="413"/>
                    </a:lnTo>
                    <a:lnTo>
                      <a:pt x="570" y="411"/>
                    </a:lnTo>
                    <a:lnTo>
                      <a:pt x="566" y="411"/>
                    </a:lnTo>
                    <a:lnTo>
                      <a:pt x="564" y="411"/>
                    </a:lnTo>
                    <a:lnTo>
                      <a:pt x="562" y="409"/>
                    </a:lnTo>
                    <a:lnTo>
                      <a:pt x="558" y="409"/>
                    </a:lnTo>
                    <a:lnTo>
                      <a:pt x="556" y="409"/>
                    </a:lnTo>
                    <a:lnTo>
                      <a:pt x="555" y="407"/>
                    </a:lnTo>
                    <a:lnTo>
                      <a:pt x="553" y="407"/>
                    </a:lnTo>
                    <a:lnTo>
                      <a:pt x="549" y="407"/>
                    </a:lnTo>
                    <a:lnTo>
                      <a:pt x="547" y="407"/>
                    </a:lnTo>
                    <a:lnTo>
                      <a:pt x="545" y="407"/>
                    </a:lnTo>
                    <a:lnTo>
                      <a:pt x="543" y="405"/>
                    </a:lnTo>
                    <a:lnTo>
                      <a:pt x="541" y="405"/>
                    </a:lnTo>
                    <a:lnTo>
                      <a:pt x="539" y="405"/>
                    </a:lnTo>
                    <a:lnTo>
                      <a:pt x="535" y="405"/>
                    </a:lnTo>
                    <a:lnTo>
                      <a:pt x="533" y="405"/>
                    </a:lnTo>
                    <a:lnTo>
                      <a:pt x="532" y="403"/>
                    </a:lnTo>
                    <a:lnTo>
                      <a:pt x="530" y="403"/>
                    </a:lnTo>
                    <a:lnTo>
                      <a:pt x="528" y="403"/>
                    </a:lnTo>
                    <a:lnTo>
                      <a:pt x="524" y="403"/>
                    </a:lnTo>
                    <a:lnTo>
                      <a:pt x="522" y="403"/>
                    </a:lnTo>
                    <a:lnTo>
                      <a:pt x="520" y="401"/>
                    </a:lnTo>
                    <a:lnTo>
                      <a:pt x="518" y="401"/>
                    </a:lnTo>
                    <a:lnTo>
                      <a:pt x="516" y="401"/>
                    </a:lnTo>
                    <a:lnTo>
                      <a:pt x="514" y="401"/>
                    </a:lnTo>
                    <a:lnTo>
                      <a:pt x="510" y="401"/>
                    </a:lnTo>
                    <a:lnTo>
                      <a:pt x="508" y="401"/>
                    </a:lnTo>
                    <a:lnTo>
                      <a:pt x="507" y="399"/>
                    </a:lnTo>
                    <a:lnTo>
                      <a:pt x="505" y="399"/>
                    </a:lnTo>
                    <a:lnTo>
                      <a:pt x="503" y="399"/>
                    </a:lnTo>
                    <a:lnTo>
                      <a:pt x="499" y="399"/>
                    </a:lnTo>
                    <a:lnTo>
                      <a:pt x="497" y="399"/>
                    </a:lnTo>
                    <a:lnTo>
                      <a:pt x="495" y="399"/>
                    </a:lnTo>
                    <a:lnTo>
                      <a:pt x="493" y="399"/>
                    </a:lnTo>
                    <a:lnTo>
                      <a:pt x="491" y="399"/>
                    </a:lnTo>
                    <a:lnTo>
                      <a:pt x="489" y="401"/>
                    </a:lnTo>
                    <a:lnTo>
                      <a:pt x="487" y="401"/>
                    </a:lnTo>
                    <a:lnTo>
                      <a:pt x="484" y="401"/>
                    </a:lnTo>
                    <a:lnTo>
                      <a:pt x="482" y="401"/>
                    </a:lnTo>
                    <a:lnTo>
                      <a:pt x="480" y="401"/>
                    </a:lnTo>
                    <a:lnTo>
                      <a:pt x="478" y="403"/>
                    </a:lnTo>
                    <a:lnTo>
                      <a:pt x="476" y="403"/>
                    </a:lnTo>
                    <a:lnTo>
                      <a:pt x="474" y="405"/>
                    </a:lnTo>
                    <a:lnTo>
                      <a:pt x="470" y="405"/>
                    </a:lnTo>
                    <a:lnTo>
                      <a:pt x="468" y="407"/>
                    </a:lnTo>
                    <a:lnTo>
                      <a:pt x="466" y="407"/>
                    </a:lnTo>
                    <a:lnTo>
                      <a:pt x="462" y="409"/>
                    </a:lnTo>
                    <a:lnTo>
                      <a:pt x="461" y="411"/>
                    </a:lnTo>
                    <a:lnTo>
                      <a:pt x="457" y="413"/>
                    </a:lnTo>
                    <a:lnTo>
                      <a:pt x="455" y="413"/>
                    </a:lnTo>
                    <a:lnTo>
                      <a:pt x="451" y="415"/>
                    </a:lnTo>
                    <a:lnTo>
                      <a:pt x="447" y="417"/>
                    </a:lnTo>
                    <a:lnTo>
                      <a:pt x="445" y="419"/>
                    </a:lnTo>
                    <a:lnTo>
                      <a:pt x="441" y="420"/>
                    </a:lnTo>
                    <a:lnTo>
                      <a:pt x="437" y="422"/>
                    </a:lnTo>
                    <a:lnTo>
                      <a:pt x="434" y="422"/>
                    </a:lnTo>
                    <a:lnTo>
                      <a:pt x="432" y="424"/>
                    </a:lnTo>
                    <a:lnTo>
                      <a:pt x="428" y="426"/>
                    </a:lnTo>
                    <a:lnTo>
                      <a:pt x="424" y="428"/>
                    </a:lnTo>
                    <a:lnTo>
                      <a:pt x="420" y="430"/>
                    </a:lnTo>
                    <a:lnTo>
                      <a:pt x="418" y="430"/>
                    </a:lnTo>
                    <a:lnTo>
                      <a:pt x="414" y="432"/>
                    </a:lnTo>
                    <a:lnTo>
                      <a:pt x="411" y="434"/>
                    </a:lnTo>
                    <a:lnTo>
                      <a:pt x="407" y="436"/>
                    </a:lnTo>
                    <a:lnTo>
                      <a:pt x="403" y="436"/>
                    </a:lnTo>
                    <a:lnTo>
                      <a:pt x="401" y="438"/>
                    </a:lnTo>
                    <a:lnTo>
                      <a:pt x="397" y="438"/>
                    </a:lnTo>
                    <a:lnTo>
                      <a:pt x="393" y="440"/>
                    </a:lnTo>
                    <a:lnTo>
                      <a:pt x="391" y="440"/>
                    </a:lnTo>
                    <a:lnTo>
                      <a:pt x="388" y="440"/>
                    </a:lnTo>
                    <a:lnTo>
                      <a:pt x="384" y="442"/>
                    </a:lnTo>
                    <a:lnTo>
                      <a:pt x="382" y="442"/>
                    </a:lnTo>
                    <a:lnTo>
                      <a:pt x="378" y="442"/>
                    </a:lnTo>
                    <a:lnTo>
                      <a:pt x="374" y="442"/>
                    </a:lnTo>
                    <a:lnTo>
                      <a:pt x="372" y="442"/>
                    </a:lnTo>
                    <a:lnTo>
                      <a:pt x="368" y="442"/>
                    </a:lnTo>
                    <a:lnTo>
                      <a:pt x="365" y="442"/>
                    </a:lnTo>
                    <a:lnTo>
                      <a:pt x="361" y="442"/>
                    </a:lnTo>
                    <a:lnTo>
                      <a:pt x="355" y="442"/>
                    </a:lnTo>
                    <a:lnTo>
                      <a:pt x="351" y="442"/>
                    </a:lnTo>
                    <a:lnTo>
                      <a:pt x="347" y="442"/>
                    </a:lnTo>
                    <a:lnTo>
                      <a:pt x="342" y="442"/>
                    </a:lnTo>
                    <a:lnTo>
                      <a:pt x="338" y="442"/>
                    </a:lnTo>
                    <a:lnTo>
                      <a:pt x="332" y="440"/>
                    </a:lnTo>
                    <a:lnTo>
                      <a:pt x="326" y="440"/>
                    </a:lnTo>
                    <a:lnTo>
                      <a:pt x="322" y="440"/>
                    </a:lnTo>
                    <a:lnTo>
                      <a:pt x="317" y="440"/>
                    </a:lnTo>
                    <a:lnTo>
                      <a:pt x="311" y="440"/>
                    </a:lnTo>
                    <a:lnTo>
                      <a:pt x="307" y="440"/>
                    </a:lnTo>
                    <a:lnTo>
                      <a:pt x="301" y="440"/>
                    </a:lnTo>
                    <a:lnTo>
                      <a:pt x="295" y="440"/>
                    </a:lnTo>
                    <a:lnTo>
                      <a:pt x="292" y="440"/>
                    </a:lnTo>
                    <a:lnTo>
                      <a:pt x="286" y="440"/>
                    </a:lnTo>
                    <a:lnTo>
                      <a:pt x="280" y="438"/>
                    </a:lnTo>
                    <a:lnTo>
                      <a:pt x="276" y="438"/>
                    </a:lnTo>
                    <a:lnTo>
                      <a:pt x="272" y="438"/>
                    </a:lnTo>
                    <a:lnTo>
                      <a:pt x="267" y="438"/>
                    </a:lnTo>
                    <a:lnTo>
                      <a:pt x="263" y="438"/>
                    </a:lnTo>
                    <a:lnTo>
                      <a:pt x="259" y="438"/>
                    </a:lnTo>
                    <a:lnTo>
                      <a:pt x="255" y="438"/>
                    </a:lnTo>
                    <a:lnTo>
                      <a:pt x="251" y="436"/>
                    </a:lnTo>
                    <a:lnTo>
                      <a:pt x="248" y="436"/>
                    </a:lnTo>
                    <a:lnTo>
                      <a:pt x="246" y="436"/>
                    </a:lnTo>
                    <a:lnTo>
                      <a:pt x="242" y="436"/>
                    </a:lnTo>
                    <a:lnTo>
                      <a:pt x="240" y="436"/>
                    </a:lnTo>
                    <a:lnTo>
                      <a:pt x="238" y="436"/>
                    </a:lnTo>
                    <a:lnTo>
                      <a:pt x="236" y="436"/>
                    </a:lnTo>
                    <a:lnTo>
                      <a:pt x="234" y="434"/>
                    </a:lnTo>
                    <a:lnTo>
                      <a:pt x="232" y="434"/>
                    </a:lnTo>
                    <a:lnTo>
                      <a:pt x="230" y="434"/>
                    </a:lnTo>
                    <a:lnTo>
                      <a:pt x="228" y="434"/>
                    </a:lnTo>
                    <a:lnTo>
                      <a:pt x="226" y="434"/>
                    </a:lnTo>
                    <a:lnTo>
                      <a:pt x="224" y="434"/>
                    </a:lnTo>
                    <a:lnTo>
                      <a:pt x="223" y="432"/>
                    </a:lnTo>
                    <a:lnTo>
                      <a:pt x="221" y="432"/>
                    </a:lnTo>
                    <a:lnTo>
                      <a:pt x="219" y="432"/>
                    </a:lnTo>
                    <a:lnTo>
                      <a:pt x="217" y="432"/>
                    </a:lnTo>
                    <a:lnTo>
                      <a:pt x="215" y="432"/>
                    </a:lnTo>
                    <a:lnTo>
                      <a:pt x="213" y="432"/>
                    </a:lnTo>
                    <a:lnTo>
                      <a:pt x="211" y="432"/>
                    </a:lnTo>
                    <a:lnTo>
                      <a:pt x="209" y="432"/>
                    </a:lnTo>
                    <a:lnTo>
                      <a:pt x="207" y="432"/>
                    </a:lnTo>
                    <a:lnTo>
                      <a:pt x="205" y="432"/>
                    </a:lnTo>
                    <a:lnTo>
                      <a:pt x="203" y="432"/>
                    </a:lnTo>
                    <a:lnTo>
                      <a:pt x="201" y="432"/>
                    </a:lnTo>
                    <a:lnTo>
                      <a:pt x="201" y="434"/>
                    </a:lnTo>
                    <a:lnTo>
                      <a:pt x="200" y="434"/>
                    </a:lnTo>
                    <a:lnTo>
                      <a:pt x="198" y="436"/>
                    </a:lnTo>
                    <a:lnTo>
                      <a:pt x="196" y="436"/>
                    </a:lnTo>
                    <a:lnTo>
                      <a:pt x="194" y="438"/>
                    </a:lnTo>
                    <a:lnTo>
                      <a:pt x="194" y="440"/>
                    </a:lnTo>
                    <a:lnTo>
                      <a:pt x="192" y="440"/>
                    </a:lnTo>
                    <a:lnTo>
                      <a:pt x="190" y="442"/>
                    </a:lnTo>
                    <a:lnTo>
                      <a:pt x="190" y="444"/>
                    </a:lnTo>
                    <a:lnTo>
                      <a:pt x="188" y="445"/>
                    </a:lnTo>
                    <a:lnTo>
                      <a:pt x="186" y="445"/>
                    </a:lnTo>
                    <a:lnTo>
                      <a:pt x="184" y="447"/>
                    </a:lnTo>
                    <a:lnTo>
                      <a:pt x="182" y="449"/>
                    </a:lnTo>
                    <a:lnTo>
                      <a:pt x="180" y="451"/>
                    </a:lnTo>
                    <a:lnTo>
                      <a:pt x="178" y="451"/>
                    </a:lnTo>
                    <a:lnTo>
                      <a:pt x="175" y="453"/>
                    </a:lnTo>
                    <a:lnTo>
                      <a:pt x="173" y="455"/>
                    </a:lnTo>
                    <a:lnTo>
                      <a:pt x="171" y="455"/>
                    </a:lnTo>
                    <a:lnTo>
                      <a:pt x="167" y="457"/>
                    </a:lnTo>
                    <a:lnTo>
                      <a:pt x="165" y="459"/>
                    </a:lnTo>
                    <a:lnTo>
                      <a:pt x="163" y="459"/>
                    </a:lnTo>
                    <a:lnTo>
                      <a:pt x="159" y="461"/>
                    </a:lnTo>
                    <a:lnTo>
                      <a:pt x="155" y="461"/>
                    </a:lnTo>
                    <a:lnTo>
                      <a:pt x="153" y="461"/>
                    </a:lnTo>
                    <a:lnTo>
                      <a:pt x="150" y="463"/>
                    </a:lnTo>
                    <a:lnTo>
                      <a:pt x="148" y="463"/>
                    </a:lnTo>
                    <a:lnTo>
                      <a:pt x="144" y="463"/>
                    </a:lnTo>
                    <a:lnTo>
                      <a:pt x="142" y="463"/>
                    </a:lnTo>
                    <a:lnTo>
                      <a:pt x="138" y="461"/>
                    </a:lnTo>
                    <a:lnTo>
                      <a:pt x="134" y="461"/>
                    </a:lnTo>
                    <a:lnTo>
                      <a:pt x="132" y="461"/>
                    </a:lnTo>
                    <a:lnTo>
                      <a:pt x="129" y="459"/>
                    </a:lnTo>
                    <a:lnTo>
                      <a:pt x="127" y="457"/>
                    </a:lnTo>
                    <a:lnTo>
                      <a:pt x="123" y="455"/>
                    </a:lnTo>
                    <a:lnTo>
                      <a:pt x="121" y="453"/>
                    </a:lnTo>
                    <a:lnTo>
                      <a:pt x="119" y="451"/>
                    </a:lnTo>
                    <a:lnTo>
                      <a:pt x="115" y="449"/>
                    </a:lnTo>
                    <a:lnTo>
                      <a:pt x="113" y="445"/>
                    </a:lnTo>
                    <a:lnTo>
                      <a:pt x="111" y="444"/>
                    </a:lnTo>
                    <a:lnTo>
                      <a:pt x="107" y="440"/>
                    </a:lnTo>
                    <a:lnTo>
                      <a:pt x="106" y="436"/>
                    </a:lnTo>
                    <a:lnTo>
                      <a:pt x="104" y="434"/>
                    </a:lnTo>
                    <a:lnTo>
                      <a:pt x="100" y="432"/>
                    </a:lnTo>
                    <a:lnTo>
                      <a:pt x="96" y="430"/>
                    </a:lnTo>
                    <a:lnTo>
                      <a:pt x="94" y="428"/>
                    </a:lnTo>
                    <a:lnTo>
                      <a:pt x="90" y="426"/>
                    </a:lnTo>
                    <a:lnTo>
                      <a:pt x="86" y="426"/>
                    </a:lnTo>
                    <a:lnTo>
                      <a:pt x="82" y="426"/>
                    </a:lnTo>
                    <a:lnTo>
                      <a:pt x="79" y="426"/>
                    </a:lnTo>
                    <a:lnTo>
                      <a:pt x="75" y="424"/>
                    </a:lnTo>
                    <a:lnTo>
                      <a:pt x="71" y="426"/>
                    </a:lnTo>
                    <a:lnTo>
                      <a:pt x="67" y="426"/>
                    </a:lnTo>
                    <a:lnTo>
                      <a:pt x="63" y="426"/>
                    </a:lnTo>
                    <a:lnTo>
                      <a:pt x="58" y="426"/>
                    </a:lnTo>
                    <a:lnTo>
                      <a:pt x="54" y="428"/>
                    </a:lnTo>
                    <a:lnTo>
                      <a:pt x="50" y="430"/>
                    </a:lnTo>
                    <a:lnTo>
                      <a:pt x="46" y="430"/>
                    </a:lnTo>
                    <a:lnTo>
                      <a:pt x="42" y="432"/>
                    </a:lnTo>
                    <a:lnTo>
                      <a:pt x="38" y="434"/>
                    </a:lnTo>
                    <a:lnTo>
                      <a:pt x="35" y="436"/>
                    </a:lnTo>
                    <a:lnTo>
                      <a:pt x="31" y="436"/>
                    </a:lnTo>
                    <a:lnTo>
                      <a:pt x="29" y="438"/>
                    </a:lnTo>
                    <a:lnTo>
                      <a:pt x="25" y="440"/>
                    </a:lnTo>
                    <a:lnTo>
                      <a:pt x="21" y="442"/>
                    </a:lnTo>
                    <a:lnTo>
                      <a:pt x="19" y="444"/>
                    </a:lnTo>
                    <a:lnTo>
                      <a:pt x="15" y="445"/>
                    </a:lnTo>
                    <a:lnTo>
                      <a:pt x="13" y="447"/>
                    </a:lnTo>
                    <a:lnTo>
                      <a:pt x="11" y="449"/>
                    </a:lnTo>
                    <a:lnTo>
                      <a:pt x="10" y="451"/>
                    </a:lnTo>
                    <a:lnTo>
                      <a:pt x="8" y="453"/>
                    </a:lnTo>
                    <a:lnTo>
                      <a:pt x="6" y="455"/>
                    </a:lnTo>
                    <a:lnTo>
                      <a:pt x="4" y="457"/>
                    </a:lnTo>
                    <a:lnTo>
                      <a:pt x="2" y="457"/>
                    </a:lnTo>
                    <a:lnTo>
                      <a:pt x="0" y="455"/>
                    </a:lnTo>
                    <a:lnTo>
                      <a:pt x="0" y="453"/>
                    </a:lnTo>
                    <a:lnTo>
                      <a:pt x="0" y="451"/>
                    </a:lnTo>
                    <a:lnTo>
                      <a:pt x="2" y="449"/>
                    </a:lnTo>
                    <a:lnTo>
                      <a:pt x="2" y="447"/>
                    </a:lnTo>
                    <a:lnTo>
                      <a:pt x="2" y="444"/>
                    </a:lnTo>
                    <a:lnTo>
                      <a:pt x="2" y="440"/>
                    </a:lnTo>
                    <a:lnTo>
                      <a:pt x="2" y="436"/>
                    </a:lnTo>
                    <a:lnTo>
                      <a:pt x="4" y="432"/>
                    </a:lnTo>
                    <a:lnTo>
                      <a:pt x="4" y="428"/>
                    </a:lnTo>
                    <a:lnTo>
                      <a:pt x="4" y="424"/>
                    </a:lnTo>
                    <a:lnTo>
                      <a:pt x="6" y="419"/>
                    </a:lnTo>
                    <a:lnTo>
                      <a:pt x="6" y="413"/>
                    </a:lnTo>
                    <a:lnTo>
                      <a:pt x="6" y="407"/>
                    </a:lnTo>
                    <a:lnTo>
                      <a:pt x="8" y="401"/>
                    </a:lnTo>
                    <a:lnTo>
                      <a:pt x="8" y="396"/>
                    </a:lnTo>
                    <a:lnTo>
                      <a:pt x="8" y="390"/>
                    </a:lnTo>
                    <a:lnTo>
                      <a:pt x="10" y="382"/>
                    </a:lnTo>
                    <a:lnTo>
                      <a:pt x="10" y="376"/>
                    </a:lnTo>
                    <a:lnTo>
                      <a:pt x="10" y="369"/>
                    </a:lnTo>
                    <a:lnTo>
                      <a:pt x="11" y="361"/>
                    </a:lnTo>
                    <a:lnTo>
                      <a:pt x="11" y="353"/>
                    </a:lnTo>
                    <a:lnTo>
                      <a:pt x="11" y="346"/>
                    </a:lnTo>
                    <a:lnTo>
                      <a:pt x="11" y="338"/>
                    </a:lnTo>
                    <a:lnTo>
                      <a:pt x="11" y="330"/>
                    </a:lnTo>
                    <a:lnTo>
                      <a:pt x="11" y="323"/>
                    </a:lnTo>
                    <a:lnTo>
                      <a:pt x="11" y="313"/>
                    </a:lnTo>
                    <a:lnTo>
                      <a:pt x="11" y="305"/>
                    </a:lnTo>
                    <a:lnTo>
                      <a:pt x="11" y="298"/>
                    </a:lnTo>
                    <a:lnTo>
                      <a:pt x="11" y="290"/>
                    </a:lnTo>
                    <a:lnTo>
                      <a:pt x="11" y="284"/>
                    </a:lnTo>
                    <a:lnTo>
                      <a:pt x="11" y="276"/>
                    </a:lnTo>
                    <a:lnTo>
                      <a:pt x="11" y="271"/>
                    </a:lnTo>
                    <a:lnTo>
                      <a:pt x="11" y="265"/>
                    </a:lnTo>
                    <a:lnTo>
                      <a:pt x="11" y="259"/>
                    </a:lnTo>
                    <a:lnTo>
                      <a:pt x="11" y="253"/>
                    </a:lnTo>
                    <a:lnTo>
                      <a:pt x="11" y="248"/>
                    </a:lnTo>
                    <a:lnTo>
                      <a:pt x="11" y="244"/>
                    </a:lnTo>
                    <a:lnTo>
                      <a:pt x="11" y="238"/>
                    </a:lnTo>
                    <a:lnTo>
                      <a:pt x="11" y="234"/>
                    </a:lnTo>
                    <a:lnTo>
                      <a:pt x="11" y="228"/>
                    </a:lnTo>
                    <a:lnTo>
                      <a:pt x="11" y="225"/>
                    </a:lnTo>
                    <a:lnTo>
                      <a:pt x="11" y="221"/>
                    </a:lnTo>
                    <a:lnTo>
                      <a:pt x="11" y="217"/>
                    </a:lnTo>
                    <a:lnTo>
                      <a:pt x="11" y="213"/>
                    </a:lnTo>
                    <a:lnTo>
                      <a:pt x="11" y="209"/>
                    </a:lnTo>
                    <a:lnTo>
                      <a:pt x="13" y="205"/>
                    </a:lnTo>
                    <a:lnTo>
                      <a:pt x="13" y="202"/>
                    </a:lnTo>
                    <a:lnTo>
                      <a:pt x="13" y="198"/>
                    </a:lnTo>
                    <a:lnTo>
                      <a:pt x="13" y="194"/>
                    </a:lnTo>
                    <a:lnTo>
                      <a:pt x="13" y="190"/>
                    </a:lnTo>
                    <a:lnTo>
                      <a:pt x="15" y="186"/>
                    </a:lnTo>
                    <a:lnTo>
                      <a:pt x="15" y="182"/>
                    </a:lnTo>
                    <a:lnTo>
                      <a:pt x="15" y="179"/>
                    </a:lnTo>
                    <a:lnTo>
                      <a:pt x="15" y="175"/>
                    </a:lnTo>
                    <a:lnTo>
                      <a:pt x="17" y="173"/>
                    </a:lnTo>
                    <a:lnTo>
                      <a:pt x="17" y="169"/>
                    </a:lnTo>
                    <a:lnTo>
                      <a:pt x="19" y="165"/>
                    </a:lnTo>
                    <a:lnTo>
                      <a:pt x="19" y="163"/>
                    </a:lnTo>
                    <a:lnTo>
                      <a:pt x="19" y="161"/>
                    </a:lnTo>
                    <a:lnTo>
                      <a:pt x="21" y="159"/>
                    </a:lnTo>
                    <a:lnTo>
                      <a:pt x="21" y="157"/>
                    </a:lnTo>
                    <a:lnTo>
                      <a:pt x="21" y="156"/>
                    </a:lnTo>
                    <a:lnTo>
                      <a:pt x="23" y="154"/>
                    </a:lnTo>
                    <a:lnTo>
                      <a:pt x="23" y="152"/>
                    </a:lnTo>
                    <a:lnTo>
                      <a:pt x="23" y="150"/>
                    </a:lnTo>
                    <a:lnTo>
                      <a:pt x="25" y="146"/>
                    </a:lnTo>
                    <a:lnTo>
                      <a:pt x="25" y="144"/>
                    </a:lnTo>
                    <a:lnTo>
                      <a:pt x="27" y="142"/>
                    </a:lnTo>
                    <a:lnTo>
                      <a:pt x="27" y="140"/>
                    </a:lnTo>
                    <a:lnTo>
                      <a:pt x="29" y="136"/>
                    </a:lnTo>
                    <a:lnTo>
                      <a:pt x="31" y="134"/>
                    </a:lnTo>
                    <a:lnTo>
                      <a:pt x="31" y="132"/>
                    </a:lnTo>
                    <a:lnTo>
                      <a:pt x="33" y="131"/>
                    </a:lnTo>
                    <a:lnTo>
                      <a:pt x="33" y="129"/>
                    </a:lnTo>
                    <a:lnTo>
                      <a:pt x="35" y="127"/>
                    </a:lnTo>
                    <a:lnTo>
                      <a:pt x="36" y="125"/>
                    </a:lnTo>
                    <a:lnTo>
                      <a:pt x="36" y="123"/>
                    </a:lnTo>
                    <a:lnTo>
                      <a:pt x="38" y="121"/>
                    </a:lnTo>
                    <a:lnTo>
                      <a:pt x="40" y="121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4" y="119"/>
                    </a:lnTo>
                    <a:lnTo>
                      <a:pt x="46" y="119"/>
                    </a:lnTo>
                    <a:lnTo>
                      <a:pt x="48" y="121"/>
                    </a:lnTo>
                    <a:lnTo>
                      <a:pt x="50" y="121"/>
                    </a:lnTo>
                    <a:lnTo>
                      <a:pt x="50" y="125"/>
                    </a:lnTo>
                    <a:lnTo>
                      <a:pt x="52" y="127"/>
                    </a:lnTo>
                    <a:lnTo>
                      <a:pt x="54" y="129"/>
                    </a:lnTo>
                    <a:lnTo>
                      <a:pt x="56" y="131"/>
                    </a:lnTo>
                    <a:lnTo>
                      <a:pt x="56" y="132"/>
                    </a:lnTo>
                    <a:lnTo>
                      <a:pt x="58" y="134"/>
                    </a:lnTo>
                    <a:lnTo>
                      <a:pt x="59" y="136"/>
                    </a:lnTo>
                    <a:lnTo>
                      <a:pt x="59" y="138"/>
                    </a:lnTo>
                    <a:lnTo>
                      <a:pt x="61" y="140"/>
                    </a:lnTo>
                    <a:lnTo>
                      <a:pt x="61" y="142"/>
                    </a:lnTo>
                    <a:lnTo>
                      <a:pt x="61" y="144"/>
                    </a:lnTo>
                    <a:lnTo>
                      <a:pt x="63" y="144"/>
                    </a:lnTo>
                    <a:lnTo>
                      <a:pt x="63" y="146"/>
                    </a:lnTo>
                    <a:lnTo>
                      <a:pt x="63" y="148"/>
                    </a:lnTo>
                    <a:lnTo>
                      <a:pt x="63" y="150"/>
                    </a:lnTo>
                    <a:lnTo>
                      <a:pt x="65" y="152"/>
                    </a:lnTo>
                    <a:lnTo>
                      <a:pt x="65" y="154"/>
                    </a:lnTo>
                    <a:lnTo>
                      <a:pt x="65" y="156"/>
                    </a:lnTo>
                    <a:lnTo>
                      <a:pt x="65" y="157"/>
                    </a:lnTo>
                    <a:lnTo>
                      <a:pt x="65" y="159"/>
                    </a:lnTo>
                    <a:lnTo>
                      <a:pt x="65" y="161"/>
                    </a:lnTo>
                    <a:lnTo>
                      <a:pt x="67" y="161"/>
                    </a:lnTo>
                    <a:lnTo>
                      <a:pt x="67" y="163"/>
                    </a:lnTo>
                    <a:lnTo>
                      <a:pt x="69" y="165"/>
                    </a:lnTo>
                    <a:lnTo>
                      <a:pt x="71" y="165"/>
                    </a:lnTo>
                    <a:lnTo>
                      <a:pt x="71" y="167"/>
                    </a:lnTo>
                    <a:lnTo>
                      <a:pt x="73" y="167"/>
                    </a:lnTo>
                    <a:lnTo>
                      <a:pt x="75" y="169"/>
                    </a:lnTo>
                    <a:lnTo>
                      <a:pt x="77" y="169"/>
                    </a:lnTo>
                    <a:lnTo>
                      <a:pt x="77" y="171"/>
                    </a:lnTo>
                    <a:lnTo>
                      <a:pt x="79" y="171"/>
                    </a:lnTo>
                    <a:lnTo>
                      <a:pt x="81" y="171"/>
                    </a:lnTo>
                    <a:lnTo>
                      <a:pt x="82" y="173"/>
                    </a:lnTo>
                    <a:lnTo>
                      <a:pt x="84" y="173"/>
                    </a:lnTo>
                    <a:lnTo>
                      <a:pt x="86" y="175"/>
                    </a:lnTo>
                    <a:lnTo>
                      <a:pt x="88" y="175"/>
                    </a:lnTo>
                    <a:lnTo>
                      <a:pt x="90" y="175"/>
                    </a:lnTo>
                    <a:lnTo>
                      <a:pt x="92" y="175"/>
                    </a:lnTo>
                    <a:lnTo>
                      <a:pt x="92" y="173"/>
                    </a:lnTo>
                    <a:lnTo>
                      <a:pt x="94" y="173"/>
                    </a:lnTo>
                    <a:lnTo>
                      <a:pt x="94" y="171"/>
                    </a:lnTo>
                    <a:lnTo>
                      <a:pt x="96" y="169"/>
                    </a:lnTo>
                    <a:lnTo>
                      <a:pt x="96" y="167"/>
                    </a:lnTo>
                    <a:lnTo>
                      <a:pt x="98" y="165"/>
                    </a:lnTo>
                    <a:lnTo>
                      <a:pt x="100" y="163"/>
                    </a:lnTo>
                    <a:lnTo>
                      <a:pt x="100" y="161"/>
                    </a:lnTo>
                    <a:lnTo>
                      <a:pt x="102" y="157"/>
                    </a:lnTo>
                    <a:lnTo>
                      <a:pt x="104" y="156"/>
                    </a:lnTo>
                    <a:lnTo>
                      <a:pt x="104" y="152"/>
                    </a:lnTo>
                    <a:lnTo>
                      <a:pt x="106" y="150"/>
                    </a:lnTo>
                    <a:lnTo>
                      <a:pt x="107" y="146"/>
                    </a:lnTo>
                    <a:lnTo>
                      <a:pt x="109" y="142"/>
                    </a:lnTo>
                    <a:lnTo>
                      <a:pt x="111" y="140"/>
                    </a:lnTo>
                    <a:lnTo>
                      <a:pt x="113" y="136"/>
                    </a:lnTo>
                    <a:lnTo>
                      <a:pt x="115" y="132"/>
                    </a:lnTo>
                    <a:lnTo>
                      <a:pt x="117" y="129"/>
                    </a:lnTo>
                    <a:lnTo>
                      <a:pt x="119" y="127"/>
                    </a:lnTo>
                    <a:lnTo>
                      <a:pt x="121" y="123"/>
                    </a:lnTo>
                    <a:lnTo>
                      <a:pt x="125" y="119"/>
                    </a:lnTo>
                    <a:lnTo>
                      <a:pt x="127" y="115"/>
                    </a:lnTo>
                    <a:lnTo>
                      <a:pt x="130" y="111"/>
                    </a:lnTo>
                    <a:lnTo>
                      <a:pt x="132" y="109"/>
                    </a:lnTo>
                    <a:lnTo>
                      <a:pt x="136" y="106"/>
                    </a:lnTo>
                    <a:lnTo>
                      <a:pt x="138" y="104"/>
                    </a:lnTo>
                    <a:lnTo>
                      <a:pt x="142" y="100"/>
                    </a:lnTo>
                    <a:lnTo>
                      <a:pt x="144" y="98"/>
                    </a:lnTo>
                    <a:lnTo>
                      <a:pt x="146" y="98"/>
                    </a:lnTo>
                    <a:lnTo>
                      <a:pt x="146" y="96"/>
                    </a:lnTo>
                    <a:lnTo>
                      <a:pt x="148" y="96"/>
                    </a:lnTo>
                    <a:lnTo>
                      <a:pt x="148" y="94"/>
                    </a:lnTo>
                    <a:lnTo>
                      <a:pt x="150" y="94"/>
                    </a:lnTo>
                    <a:lnTo>
                      <a:pt x="152" y="92"/>
                    </a:lnTo>
                    <a:lnTo>
                      <a:pt x="153" y="92"/>
                    </a:lnTo>
                    <a:lnTo>
                      <a:pt x="153" y="90"/>
                    </a:lnTo>
                    <a:lnTo>
                      <a:pt x="155" y="90"/>
                    </a:lnTo>
                    <a:lnTo>
                      <a:pt x="155" y="88"/>
                    </a:lnTo>
                    <a:lnTo>
                      <a:pt x="157" y="88"/>
                    </a:lnTo>
                    <a:lnTo>
                      <a:pt x="157" y="90"/>
                    </a:lnTo>
                    <a:lnTo>
                      <a:pt x="157" y="92"/>
                    </a:lnTo>
                    <a:lnTo>
                      <a:pt x="155" y="92"/>
                    </a:lnTo>
                    <a:lnTo>
                      <a:pt x="155" y="94"/>
                    </a:lnTo>
                    <a:lnTo>
                      <a:pt x="155" y="96"/>
                    </a:lnTo>
                    <a:lnTo>
                      <a:pt x="153" y="96"/>
                    </a:lnTo>
                    <a:lnTo>
                      <a:pt x="153" y="98"/>
                    </a:lnTo>
                    <a:lnTo>
                      <a:pt x="153" y="100"/>
                    </a:lnTo>
                    <a:lnTo>
                      <a:pt x="152" y="102"/>
                    </a:lnTo>
                    <a:lnTo>
                      <a:pt x="152" y="104"/>
                    </a:lnTo>
                    <a:lnTo>
                      <a:pt x="150" y="106"/>
                    </a:lnTo>
                    <a:lnTo>
                      <a:pt x="150" y="108"/>
                    </a:lnTo>
                    <a:lnTo>
                      <a:pt x="150" y="109"/>
                    </a:lnTo>
                    <a:lnTo>
                      <a:pt x="150" y="111"/>
                    </a:lnTo>
                    <a:lnTo>
                      <a:pt x="148" y="113"/>
                    </a:lnTo>
                    <a:lnTo>
                      <a:pt x="148" y="115"/>
                    </a:lnTo>
                    <a:lnTo>
                      <a:pt x="148" y="117"/>
                    </a:lnTo>
                    <a:lnTo>
                      <a:pt x="148" y="119"/>
                    </a:lnTo>
                    <a:lnTo>
                      <a:pt x="148" y="121"/>
                    </a:lnTo>
                    <a:lnTo>
                      <a:pt x="148" y="123"/>
                    </a:lnTo>
                    <a:lnTo>
                      <a:pt x="148" y="125"/>
                    </a:lnTo>
                    <a:lnTo>
                      <a:pt x="148" y="127"/>
                    </a:lnTo>
                    <a:lnTo>
                      <a:pt x="148" y="129"/>
                    </a:lnTo>
                    <a:lnTo>
                      <a:pt x="148" y="132"/>
                    </a:lnTo>
                    <a:lnTo>
                      <a:pt x="148" y="134"/>
                    </a:lnTo>
                    <a:lnTo>
                      <a:pt x="148" y="136"/>
                    </a:lnTo>
                    <a:lnTo>
                      <a:pt x="148" y="138"/>
                    </a:lnTo>
                    <a:lnTo>
                      <a:pt x="148" y="140"/>
                    </a:lnTo>
                    <a:lnTo>
                      <a:pt x="150" y="142"/>
                    </a:lnTo>
                    <a:lnTo>
                      <a:pt x="150" y="144"/>
                    </a:lnTo>
                    <a:lnTo>
                      <a:pt x="150" y="146"/>
                    </a:lnTo>
                    <a:lnTo>
                      <a:pt x="150" y="148"/>
                    </a:lnTo>
                    <a:lnTo>
                      <a:pt x="150" y="150"/>
                    </a:lnTo>
                    <a:lnTo>
                      <a:pt x="150" y="154"/>
                    </a:lnTo>
                    <a:lnTo>
                      <a:pt x="150" y="156"/>
                    </a:lnTo>
                    <a:lnTo>
                      <a:pt x="150" y="157"/>
                    </a:lnTo>
                    <a:lnTo>
                      <a:pt x="150" y="159"/>
                    </a:lnTo>
                    <a:lnTo>
                      <a:pt x="150" y="161"/>
                    </a:lnTo>
                    <a:lnTo>
                      <a:pt x="150" y="163"/>
                    </a:lnTo>
                    <a:lnTo>
                      <a:pt x="152" y="165"/>
                    </a:lnTo>
                    <a:lnTo>
                      <a:pt x="152" y="167"/>
                    </a:lnTo>
                    <a:lnTo>
                      <a:pt x="152" y="169"/>
                    </a:lnTo>
                    <a:lnTo>
                      <a:pt x="153" y="169"/>
                    </a:lnTo>
                    <a:lnTo>
                      <a:pt x="153" y="171"/>
                    </a:lnTo>
                    <a:lnTo>
                      <a:pt x="155" y="171"/>
                    </a:lnTo>
                    <a:lnTo>
                      <a:pt x="157" y="171"/>
                    </a:lnTo>
                    <a:lnTo>
                      <a:pt x="159" y="171"/>
                    </a:lnTo>
                    <a:lnTo>
                      <a:pt x="161" y="169"/>
                    </a:lnTo>
                    <a:lnTo>
                      <a:pt x="163" y="169"/>
                    </a:lnTo>
                    <a:lnTo>
                      <a:pt x="165" y="167"/>
                    </a:lnTo>
                    <a:lnTo>
                      <a:pt x="167" y="167"/>
                    </a:lnTo>
                    <a:lnTo>
                      <a:pt x="169" y="165"/>
                    </a:lnTo>
                    <a:lnTo>
                      <a:pt x="171" y="163"/>
                    </a:lnTo>
                    <a:lnTo>
                      <a:pt x="173" y="161"/>
                    </a:lnTo>
                    <a:lnTo>
                      <a:pt x="175" y="161"/>
                    </a:lnTo>
                    <a:lnTo>
                      <a:pt x="178" y="159"/>
                    </a:lnTo>
                    <a:lnTo>
                      <a:pt x="180" y="157"/>
                    </a:lnTo>
                    <a:lnTo>
                      <a:pt x="182" y="156"/>
                    </a:lnTo>
                    <a:lnTo>
                      <a:pt x="186" y="154"/>
                    </a:lnTo>
                    <a:lnTo>
                      <a:pt x="188" y="152"/>
                    </a:lnTo>
                    <a:lnTo>
                      <a:pt x="192" y="150"/>
                    </a:lnTo>
                    <a:lnTo>
                      <a:pt x="194" y="148"/>
                    </a:lnTo>
                    <a:lnTo>
                      <a:pt x="198" y="146"/>
                    </a:lnTo>
                    <a:lnTo>
                      <a:pt x="201" y="144"/>
                    </a:lnTo>
                    <a:lnTo>
                      <a:pt x="205" y="142"/>
                    </a:lnTo>
                    <a:lnTo>
                      <a:pt x="209" y="140"/>
                    </a:lnTo>
                    <a:lnTo>
                      <a:pt x="213" y="138"/>
                    </a:lnTo>
                    <a:lnTo>
                      <a:pt x="217" y="136"/>
                    </a:lnTo>
                    <a:lnTo>
                      <a:pt x="219" y="134"/>
                    </a:lnTo>
                    <a:lnTo>
                      <a:pt x="223" y="132"/>
                    </a:lnTo>
                    <a:lnTo>
                      <a:pt x="226" y="132"/>
                    </a:lnTo>
                    <a:lnTo>
                      <a:pt x="230" y="131"/>
                    </a:lnTo>
                    <a:lnTo>
                      <a:pt x="232" y="129"/>
                    </a:lnTo>
                    <a:lnTo>
                      <a:pt x="236" y="127"/>
                    </a:lnTo>
                    <a:lnTo>
                      <a:pt x="238" y="127"/>
                    </a:lnTo>
                    <a:lnTo>
                      <a:pt x="240" y="125"/>
                    </a:lnTo>
                    <a:lnTo>
                      <a:pt x="244" y="123"/>
                    </a:lnTo>
                    <a:lnTo>
                      <a:pt x="246" y="123"/>
                    </a:lnTo>
                    <a:lnTo>
                      <a:pt x="248" y="121"/>
                    </a:lnTo>
                    <a:lnTo>
                      <a:pt x="249" y="121"/>
                    </a:lnTo>
                    <a:lnTo>
                      <a:pt x="251" y="119"/>
                    </a:lnTo>
                    <a:lnTo>
                      <a:pt x="253" y="119"/>
                    </a:lnTo>
                    <a:lnTo>
                      <a:pt x="255" y="119"/>
                    </a:lnTo>
                    <a:lnTo>
                      <a:pt x="257" y="119"/>
                    </a:lnTo>
                    <a:lnTo>
                      <a:pt x="255" y="121"/>
                    </a:lnTo>
                    <a:lnTo>
                      <a:pt x="255" y="123"/>
                    </a:lnTo>
                    <a:lnTo>
                      <a:pt x="253" y="123"/>
                    </a:lnTo>
                    <a:lnTo>
                      <a:pt x="251" y="125"/>
                    </a:lnTo>
                    <a:lnTo>
                      <a:pt x="251" y="127"/>
                    </a:lnTo>
                    <a:lnTo>
                      <a:pt x="249" y="129"/>
                    </a:lnTo>
                    <a:lnTo>
                      <a:pt x="246" y="131"/>
                    </a:lnTo>
                    <a:lnTo>
                      <a:pt x="244" y="134"/>
                    </a:lnTo>
                    <a:lnTo>
                      <a:pt x="242" y="136"/>
                    </a:lnTo>
                    <a:lnTo>
                      <a:pt x="238" y="138"/>
                    </a:lnTo>
                    <a:lnTo>
                      <a:pt x="236" y="142"/>
                    </a:lnTo>
                    <a:lnTo>
                      <a:pt x="234" y="144"/>
                    </a:lnTo>
                    <a:lnTo>
                      <a:pt x="232" y="148"/>
                    </a:lnTo>
                    <a:lnTo>
                      <a:pt x="230" y="150"/>
                    </a:lnTo>
                    <a:lnTo>
                      <a:pt x="228" y="152"/>
                    </a:lnTo>
                    <a:lnTo>
                      <a:pt x="226" y="156"/>
                    </a:lnTo>
                    <a:lnTo>
                      <a:pt x="226" y="157"/>
                    </a:lnTo>
                    <a:lnTo>
                      <a:pt x="224" y="159"/>
                    </a:lnTo>
                    <a:lnTo>
                      <a:pt x="224" y="163"/>
                    </a:lnTo>
                    <a:lnTo>
                      <a:pt x="224" y="165"/>
                    </a:lnTo>
                    <a:lnTo>
                      <a:pt x="223" y="169"/>
                    </a:lnTo>
                    <a:lnTo>
                      <a:pt x="223" y="171"/>
                    </a:lnTo>
                    <a:lnTo>
                      <a:pt x="223" y="175"/>
                    </a:lnTo>
                    <a:lnTo>
                      <a:pt x="224" y="177"/>
                    </a:lnTo>
                    <a:lnTo>
                      <a:pt x="224" y="180"/>
                    </a:lnTo>
                    <a:lnTo>
                      <a:pt x="224" y="184"/>
                    </a:lnTo>
                    <a:lnTo>
                      <a:pt x="224" y="188"/>
                    </a:lnTo>
                    <a:lnTo>
                      <a:pt x="226" y="192"/>
                    </a:lnTo>
                    <a:lnTo>
                      <a:pt x="226" y="196"/>
                    </a:lnTo>
                    <a:lnTo>
                      <a:pt x="228" y="200"/>
                    </a:lnTo>
                    <a:lnTo>
                      <a:pt x="228" y="204"/>
                    </a:lnTo>
                    <a:lnTo>
                      <a:pt x="230" y="207"/>
                    </a:lnTo>
                    <a:lnTo>
                      <a:pt x="230" y="213"/>
                    </a:lnTo>
                    <a:lnTo>
                      <a:pt x="232" y="217"/>
                    </a:lnTo>
                    <a:lnTo>
                      <a:pt x="234" y="223"/>
                    </a:lnTo>
                    <a:lnTo>
                      <a:pt x="234" y="227"/>
                    </a:lnTo>
                    <a:lnTo>
                      <a:pt x="236" y="232"/>
                    </a:lnTo>
                    <a:lnTo>
                      <a:pt x="238" y="238"/>
                    </a:lnTo>
                    <a:lnTo>
                      <a:pt x="238" y="244"/>
                    </a:lnTo>
                    <a:lnTo>
                      <a:pt x="240" y="252"/>
                    </a:lnTo>
                    <a:lnTo>
                      <a:pt x="242" y="257"/>
                    </a:lnTo>
                    <a:lnTo>
                      <a:pt x="244" y="265"/>
                    </a:lnTo>
                    <a:lnTo>
                      <a:pt x="246" y="271"/>
                    </a:lnTo>
                    <a:lnTo>
                      <a:pt x="248" y="275"/>
                    </a:lnTo>
                    <a:lnTo>
                      <a:pt x="249" y="280"/>
                    </a:lnTo>
                    <a:lnTo>
                      <a:pt x="251" y="284"/>
                    </a:lnTo>
                    <a:lnTo>
                      <a:pt x="255" y="288"/>
                    </a:lnTo>
                    <a:lnTo>
                      <a:pt x="257" y="290"/>
                    </a:lnTo>
                    <a:lnTo>
                      <a:pt x="261" y="292"/>
                    </a:lnTo>
                    <a:lnTo>
                      <a:pt x="263" y="294"/>
                    </a:lnTo>
                    <a:lnTo>
                      <a:pt x="267" y="296"/>
                    </a:lnTo>
                    <a:lnTo>
                      <a:pt x="271" y="296"/>
                    </a:lnTo>
                    <a:lnTo>
                      <a:pt x="272" y="296"/>
                    </a:lnTo>
                    <a:lnTo>
                      <a:pt x="276" y="296"/>
                    </a:lnTo>
                    <a:lnTo>
                      <a:pt x="280" y="296"/>
                    </a:lnTo>
                    <a:lnTo>
                      <a:pt x="284" y="294"/>
                    </a:lnTo>
                    <a:lnTo>
                      <a:pt x="288" y="292"/>
                    </a:lnTo>
                    <a:lnTo>
                      <a:pt x="290" y="290"/>
                    </a:lnTo>
                    <a:lnTo>
                      <a:pt x="294" y="288"/>
                    </a:lnTo>
                    <a:lnTo>
                      <a:pt x="297" y="286"/>
                    </a:lnTo>
                    <a:lnTo>
                      <a:pt x="301" y="282"/>
                    </a:lnTo>
                    <a:lnTo>
                      <a:pt x="303" y="278"/>
                    </a:lnTo>
                    <a:lnTo>
                      <a:pt x="307" y="275"/>
                    </a:lnTo>
                    <a:lnTo>
                      <a:pt x="311" y="271"/>
                    </a:lnTo>
                    <a:lnTo>
                      <a:pt x="313" y="267"/>
                    </a:lnTo>
                    <a:lnTo>
                      <a:pt x="315" y="261"/>
                    </a:lnTo>
                    <a:lnTo>
                      <a:pt x="319" y="257"/>
                    </a:lnTo>
                    <a:lnTo>
                      <a:pt x="320" y="252"/>
                    </a:lnTo>
                    <a:lnTo>
                      <a:pt x="322" y="246"/>
                    </a:lnTo>
                    <a:lnTo>
                      <a:pt x="324" y="240"/>
                    </a:lnTo>
                    <a:lnTo>
                      <a:pt x="326" y="234"/>
                    </a:lnTo>
                    <a:lnTo>
                      <a:pt x="328" y="228"/>
                    </a:lnTo>
                    <a:lnTo>
                      <a:pt x="328" y="223"/>
                    </a:lnTo>
                    <a:lnTo>
                      <a:pt x="330" y="217"/>
                    </a:lnTo>
                    <a:lnTo>
                      <a:pt x="330" y="211"/>
                    </a:lnTo>
                    <a:lnTo>
                      <a:pt x="332" y="207"/>
                    </a:lnTo>
                    <a:lnTo>
                      <a:pt x="332" y="202"/>
                    </a:lnTo>
                    <a:lnTo>
                      <a:pt x="334" y="198"/>
                    </a:lnTo>
                    <a:lnTo>
                      <a:pt x="336" y="192"/>
                    </a:lnTo>
                    <a:lnTo>
                      <a:pt x="336" y="188"/>
                    </a:lnTo>
                    <a:lnTo>
                      <a:pt x="338" y="184"/>
                    </a:lnTo>
                    <a:lnTo>
                      <a:pt x="340" y="182"/>
                    </a:lnTo>
                    <a:lnTo>
                      <a:pt x="340" y="179"/>
                    </a:lnTo>
                    <a:lnTo>
                      <a:pt x="342" y="177"/>
                    </a:lnTo>
                    <a:lnTo>
                      <a:pt x="343" y="173"/>
                    </a:lnTo>
                    <a:lnTo>
                      <a:pt x="343" y="171"/>
                    </a:lnTo>
                    <a:lnTo>
                      <a:pt x="345" y="169"/>
                    </a:lnTo>
                    <a:lnTo>
                      <a:pt x="347" y="167"/>
                    </a:lnTo>
                    <a:lnTo>
                      <a:pt x="349" y="165"/>
                    </a:lnTo>
                    <a:lnTo>
                      <a:pt x="349" y="163"/>
                    </a:lnTo>
                    <a:lnTo>
                      <a:pt x="351" y="161"/>
                    </a:lnTo>
                    <a:lnTo>
                      <a:pt x="353" y="161"/>
                    </a:lnTo>
                    <a:lnTo>
                      <a:pt x="353" y="159"/>
                    </a:lnTo>
                    <a:lnTo>
                      <a:pt x="355" y="159"/>
                    </a:lnTo>
                    <a:lnTo>
                      <a:pt x="357" y="157"/>
                    </a:lnTo>
                    <a:lnTo>
                      <a:pt x="359" y="157"/>
                    </a:lnTo>
                    <a:lnTo>
                      <a:pt x="361" y="156"/>
                    </a:lnTo>
                    <a:lnTo>
                      <a:pt x="363" y="156"/>
                    </a:lnTo>
                    <a:lnTo>
                      <a:pt x="365" y="156"/>
                    </a:lnTo>
                    <a:lnTo>
                      <a:pt x="366" y="156"/>
                    </a:lnTo>
                    <a:lnTo>
                      <a:pt x="368" y="157"/>
                    </a:lnTo>
                    <a:lnTo>
                      <a:pt x="370" y="157"/>
                    </a:lnTo>
                    <a:lnTo>
                      <a:pt x="370" y="159"/>
                    </a:lnTo>
                    <a:lnTo>
                      <a:pt x="370" y="161"/>
                    </a:lnTo>
                    <a:lnTo>
                      <a:pt x="372" y="163"/>
                    </a:lnTo>
                    <a:lnTo>
                      <a:pt x="372" y="165"/>
                    </a:lnTo>
                    <a:lnTo>
                      <a:pt x="372" y="167"/>
                    </a:lnTo>
                    <a:lnTo>
                      <a:pt x="372" y="169"/>
                    </a:lnTo>
                    <a:lnTo>
                      <a:pt x="372" y="171"/>
                    </a:lnTo>
                    <a:lnTo>
                      <a:pt x="372" y="173"/>
                    </a:lnTo>
                    <a:lnTo>
                      <a:pt x="372" y="175"/>
                    </a:lnTo>
                    <a:lnTo>
                      <a:pt x="372" y="177"/>
                    </a:lnTo>
                    <a:lnTo>
                      <a:pt x="372" y="179"/>
                    </a:lnTo>
                    <a:lnTo>
                      <a:pt x="372" y="180"/>
                    </a:lnTo>
                    <a:lnTo>
                      <a:pt x="372" y="182"/>
                    </a:lnTo>
                    <a:lnTo>
                      <a:pt x="374" y="184"/>
                    </a:lnTo>
                    <a:lnTo>
                      <a:pt x="374" y="186"/>
                    </a:lnTo>
                    <a:lnTo>
                      <a:pt x="374" y="188"/>
                    </a:lnTo>
                    <a:lnTo>
                      <a:pt x="374" y="190"/>
                    </a:lnTo>
                    <a:lnTo>
                      <a:pt x="376" y="192"/>
                    </a:lnTo>
                    <a:lnTo>
                      <a:pt x="376" y="194"/>
                    </a:lnTo>
                    <a:lnTo>
                      <a:pt x="376" y="196"/>
                    </a:lnTo>
                    <a:lnTo>
                      <a:pt x="378" y="198"/>
                    </a:lnTo>
                    <a:lnTo>
                      <a:pt x="378" y="200"/>
                    </a:lnTo>
                    <a:lnTo>
                      <a:pt x="380" y="202"/>
                    </a:lnTo>
                    <a:lnTo>
                      <a:pt x="382" y="204"/>
                    </a:lnTo>
                    <a:lnTo>
                      <a:pt x="382" y="205"/>
                    </a:lnTo>
                    <a:lnTo>
                      <a:pt x="384" y="207"/>
                    </a:lnTo>
                    <a:lnTo>
                      <a:pt x="386" y="207"/>
                    </a:lnTo>
                    <a:lnTo>
                      <a:pt x="388" y="207"/>
                    </a:lnTo>
                    <a:lnTo>
                      <a:pt x="390" y="205"/>
                    </a:lnTo>
                    <a:lnTo>
                      <a:pt x="390" y="204"/>
                    </a:lnTo>
                    <a:lnTo>
                      <a:pt x="391" y="202"/>
                    </a:lnTo>
                    <a:lnTo>
                      <a:pt x="391" y="200"/>
                    </a:lnTo>
                    <a:lnTo>
                      <a:pt x="393" y="198"/>
                    </a:lnTo>
                    <a:lnTo>
                      <a:pt x="393" y="196"/>
                    </a:lnTo>
                    <a:lnTo>
                      <a:pt x="393" y="194"/>
                    </a:lnTo>
                    <a:lnTo>
                      <a:pt x="395" y="192"/>
                    </a:lnTo>
                    <a:lnTo>
                      <a:pt x="395" y="190"/>
                    </a:lnTo>
                    <a:lnTo>
                      <a:pt x="397" y="190"/>
                    </a:lnTo>
                    <a:lnTo>
                      <a:pt x="397" y="188"/>
                    </a:lnTo>
                    <a:lnTo>
                      <a:pt x="399" y="186"/>
                    </a:lnTo>
                    <a:lnTo>
                      <a:pt x="401" y="184"/>
                    </a:lnTo>
                    <a:lnTo>
                      <a:pt x="403" y="184"/>
                    </a:lnTo>
                    <a:lnTo>
                      <a:pt x="405" y="184"/>
                    </a:lnTo>
                    <a:lnTo>
                      <a:pt x="407" y="184"/>
                    </a:lnTo>
                    <a:lnTo>
                      <a:pt x="409" y="184"/>
                    </a:lnTo>
                    <a:lnTo>
                      <a:pt x="411" y="186"/>
                    </a:lnTo>
                    <a:lnTo>
                      <a:pt x="411" y="188"/>
                    </a:lnTo>
                    <a:lnTo>
                      <a:pt x="411" y="190"/>
                    </a:lnTo>
                    <a:lnTo>
                      <a:pt x="411" y="192"/>
                    </a:lnTo>
                    <a:lnTo>
                      <a:pt x="411" y="194"/>
                    </a:lnTo>
                    <a:lnTo>
                      <a:pt x="411" y="196"/>
                    </a:lnTo>
                    <a:lnTo>
                      <a:pt x="411" y="198"/>
                    </a:lnTo>
                    <a:lnTo>
                      <a:pt x="411" y="200"/>
                    </a:lnTo>
                    <a:lnTo>
                      <a:pt x="409" y="202"/>
                    </a:lnTo>
                    <a:lnTo>
                      <a:pt x="409" y="204"/>
                    </a:lnTo>
                    <a:lnTo>
                      <a:pt x="409" y="205"/>
                    </a:lnTo>
                    <a:lnTo>
                      <a:pt x="409" y="209"/>
                    </a:lnTo>
                    <a:lnTo>
                      <a:pt x="409" y="211"/>
                    </a:lnTo>
                    <a:lnTo>
                      <a:pt x="409" y="213"/>
                    </a:lnTo>
                    <a:lnTo>
                      <a:pt x="409" y="215"/>
                    </a:lnTo>
                    <a:lnTo>
                      <a:pt x="409" y="219"/>
                    </a:lnTo>
                    <a:lnTo>
                      <a:pt x="409" y="221"/>
                    </a:lnTo>
                    <a:lnTo>
                      <a:pt x="407" y="223"/>
                    </a:lnTo>
                    <a:lnTo>
                      <a:pt x="407" y="227"/>
                    </a:lnTo>
                    <a:lnTo>
                      <a:pt x="407" y="228"/>
                    </a:lnTo>
                    <a:lnTo>
                      <a:pt x="407" y="230"/>
                    </a:lnTo>
                    <a:lnTo>
                      <a:pt x="407" y="234"/>
                    </a:lnTo>
                    <a:lnTo>
                      <a:pt x="407" y="236"/>
                    </a:lnTo>
                    <a:lnTo>
                      <a:pt x="407" y="240"/>
                    </a:lnTo>
                    <a:lnTo>
                      <a:pt x="407" y="242"/>
                    </a:lnTo>
                    <a:lnTo>
                      <a:pt x="407" y="244"/>
                    </a:lnTo>
                    <a:lnTo>
                      <a:pt x="409" y="248"/>
                    </a:lnTo>
                    <a:lnTo>
                      <a:pt x="409" y="250"/>
                    </a:lnTo>
                    <a:lnTo>
                      <a:pt x="409" y="253"/>
                    </a:lnTo>
                    <a:lnTo>
                      <a:pt x="409" y="255"/>
                    </a:lnTo>
                    <a:lnTo>
                      <a:pt x="409" y="259"/>
                    </a:lnTo>
                    <a:lnTo>
                      <a:pt x="411" y="261"/>
                    </a:lnTo>
                    <a:lnTo>
                      <a:pt x="411" y="263"/>
                    </a:lnTo>
                    <a:lnTo>
                      <a:pt x="411" y="267"/>
                    </a:lnTo>
                    <a:lnTo>
                      <a:pt x="413" y="269"/>
                    </a:lnTo>
                    <a:lnTo>
                      <a:pt x="413" y="273"/>
                    </a:lnTo>
                    <a:lnTo>
                      <a:pt x="413" y="275"/>
                    </a:lnTo>
                    <a:lnTo>
                      <a:pt x="414" y="276"/>
                    </a:lnTo>
                    <a:lnTo>
                      <a:pt x="414" y="280"/>
                    </a:lnTo>
                    <a:lnTo>
                      <a:pt x="416" y="282"/>
                    </a:lnTo>
                    <a:lnTo>
                      <a:pt x="418" y="286"/>
                    </a:lnTo>
                    <a:lnTo>
                      <a:pt x="418" y="288"/>
                    </a:lnTo>
                    <a:lnTo>
                      <a:pt x="420" y="290"/>
                    </a:lnTo>
                    <a:lnTo>
                      <a:pt x="422" y="292"/>
                    </a:lnTo>
                    <a:lnTo>
                      <a:pt x="422" y="296"/>
                    </a:lnTo>
                    <a:lnTo>
                      <a:pt x="424" y="298"/>
                    </a:lnTo>
                    <a:lnTo>
                      <a:pt x="426" y="300"/>
                    </a:lnTo>
                    <a:lnTo>
                      <a:pt x="428" y="303"/>
                    </a:lnTo>
                    <a:lnTo>
                      <a:pt x="428" y="305"/>
                    </a:lnTo>
                    <a:lnTo>
                      <a:pt x="430" y="307"/>
                    </a:lnTo>
                    <a:lnTo>
                      <a:pt x="432" y="309"/>
                    </a:lnTo>
                    <a:lnTo>
                      <a:pt x="434" y="311"/>
                    </a:lnTo>
                    <a:lnTo>
                      <a:pt x="436" y="313"/>
                    </a:lnTo>
                    <a:lnTo>
                      <a:pt x="437" y="315"/>
                    </a:lnTo>
                    <a:lnTo>
                      <a:pt x="439" y="317"/>
                    </a:lnTo>
                    <a:lnTo>
                      <a:pt x="441" y="319"/>
                    </a:lnTo>
                    <a:lnTo>
                      <a:pt x="443" y="321"/>
                    </a:lnTo>
                    <a:lnTo>
                      <a:pt x="445" y="323"/>
                    </a:lnTo>
                    <a:lnTo>
                      <a:pt x="447" y="324"/>
                    </a:lnTo>
                    <a:lnTo>
                      <a:pt x="449" y="326"/>
                    </a:lnTo>
                    <a:lnTo>
                      <a:pt x="451" y="328"/>
                    </a:lnTo>
                    <a:lnTo>
                      <a:pt x="453" y="328"/>
                    </a:lnTo>
                    <a:lnTo>
                      <a:pt x="455" y="328"/>
                    </a:lnTo>
                    <a:lnTo>
                      <a:pt x="457" y="326"/>
                    </a:lnTo>
                    <a:lnTo>
                      <a:pt x="459" y="326"/>
                    </a:lnTo>
                    <a:lnTo>
                      <a:pt x="461" y="324"/>
                    </a:lnTo>
                    <a:lnTo>
                      <a:pt x="462" y="323"/>
                    </a:lnTo>
                    <a:lnTo>
                      <a:pt x="464" y="321"/>
                    </a:lnTo>
                    <a:lnTo>
                      <a:pt x="466" y="317"/>
                    </a:lnTo>
                    <a:lnTo>
                      <a:pt x="466" y="315"/>
                    </a:lnTo>
                    <a:lnTo>
                      <a:pt x="468" y="311"/>
                    </a:lnTo>
                    <a:lnTo>
                      <a:pt x="470" y="307"/>
                    </a:lnTo>
                    <a:lnTo>
                      <a:pt x="472" y="305"/>
                    </a:lnTo>
                    <a:lnTo>
                      <a:pt x="472" y="301"/>
                    </a:lnTo>
                    <a:lnTo>
                      <a:pt x="474" y="298"/>
                    </a:lnTo>
                    <a:lnTo>
                      <a:pt x="476" y="294"/>
                    </a:lnTo>
                    <a:lnTo>
                      <a:pt x="476" y="290"/>
                    </a:lnTo>
                    <a:lnTo>
                      <a:pt x="478" y="286"/>
                    </a:lnTo>
                    <a:lnTo>
                      <a:pt x="480" y="282"/>
                    </a:lnTo>
                    <a:lnTo>
                      <a:pt x="480" y="280"/>
                    </a:lnTo>
                    <a:lnTo>
                      <a:pt x="482" y="276"/>
                    </a:lnTo>
                    <a:lnTo>
                      <a:pt x="484" y="275"/>
                    </a:lnTo>
                    <a:lnTo>
                      <a:pt x="484" y="271"/>
                    </a:lnTo>
                    <a:lnTo>
                      <a:pt x="485" y="269"/>
                    </a:lnTo>
                    <a:lnTo>
                      <a:pt x="485" y="267"/>
                    </a:lnTo>
                    <a:lnTo>
                      <a:pt x="487" y="267"/>
                    </a:lnTo>
                    <a:lnTo>
                      <a:pt x="489" y="267"/>
                    </a:lnTo>
                    <a:lnTo>
                      <a:pt x="489" y="265"/>
                    </a:lnTo>
                    <a:lnTo>
                      <a:pt x="491" y="267"/>
                    </a:lnTo>
                    <a:lnTo>
                      <a:pt x="493" y="267"/>
                    </a:lnTo>
                    <a:lnTo>
                      <a:pt x="493" y="269"/>
                    </a:lnTo>
                    <a:lnTo>
                      <a:pt x="495" y="271"/>
                    </a:lnTo>
                    <a:lnTo>
                      <a:pt x="497" y="275"/>
                    </a:lnTo>
                    <a:lnTo>
                      <a:pt x="497" y="276"/>
                    </a:lnTo>
                    <a:lnTo>
                      <a:pt x="499" y="278"/>
                    </a:lnTo>
                    <a:lnTo>
                      <a:pt x="501" y="280"/>
                    </a:lnTo>
                    <a:lnTo>
                      <a:pt x="503" y="280"/>
                    </a:lnTo>
                    <a:lnTo>
                      <a:pt x="505" y="282"/>
                    </a:lnTo>
                    <a:lnTo>
                      <a:pt x="507" y="282"/>
                    </a:lnTo>
                    <a:lnTo>
                      <a:pt x="508" y="282"/>
                    </a:lnTo>
                    <a:lnTo>
                      <a:pt x="510" y="280"/>
                    </a:lnTo>
                    <a:lnTo>
                      <a:pt x="512" y="280"/>
                    </a:lnTo>
                    <a:lnTo>
                      <a:pt x="514" y="278"/>
                    </a:lnTo>
                    <a:lnTo>
                      <a:pt x="518" y="278"/>
                    </a:lnTo>
                    <a:lnTo>
                      <a:pt x="520" y="276"/>
                    </a:lnTo>
                    <a:lnTo>
                      <a:pt x="522" y="275"/>
                    </a:lnTo>
                    <a:lnTo>
                      <a:pt x="524" y="273"/>
                    </a:lnTo>
                    <a:lnTo>
                      <a:pt x="526" y="271"/>
                    </a:lnTo>
                    <a:lnTo>
                      <a:pt x="528" y="267"/>
                    </a:lnTo>
                    <a:lnTo>
                      <a:pt x="530" y="265"/>
                    </a:lnTo>
                    <a:lnTo>
                      <a:pt x="532" y="261"/>
                    </a:lnTo>
                    <a:lnTo>
                      <a:pt x="533" y="259"/>
                    </a:lnTo>
                    <a:lnTo>
                      <a:pt x="535" y="255"/>
                    </a:lnTo>
                    <a:lnTo>
                      <a:pt x="535" y="253"/>
                    </a:lnTo>
                    <a:lnTo>
                      <a:pt x="537" y="250"/>
                    </a:lnTo>
                    <a:lnTo>
                      <a:pt x="539" y="246"/>
                    </a:lnTo>
                    <a:lnTo>
                      <a:pt x="541" y="242"/>
                    </a:lnTo>
                    <a:lnTo>
                      <a:pt x="543" y="240"/>
                    </a:lnTo>
                    <a:lnTo>
                      <a:pt x="545" y="236"/>
                    </a:lnTo>
                    <a:lnTo>
                      <a:pt x="545" y="232"/>
                    </a:lnTo>
                    <a:lnTo>
                      <a:pt x="547" y="228"/>
                    </a:lnTo>
                    <a:lnTo>
                      <a:pt x="547" y="225"/>
                    </a:lnTo>
                    <a:lnTo>
                      <a:pt x="549" y="221"/>
                    </a:lnTo>
                    <a:lnTo>
                      <a:pt x="549" y="219"/>
                    </a:lnTo>
                    <a:lnTo>
                      <a:pt x="551" y="215"/>
                    </a:lnTo>
                    <a:lnTo>
                      <a:pt x="551" y="213"/>
                    </a:lnTo>
                    <a:lnTo>
                      <a:pt x="553" y="211"/>
                    </a:lnTo>
                    <a:lnTo>
                      <a:pt x="553" y="209"/>
                    </a:lnTo>
                    <a:lnTo>
                      <a:pt x="553" y="207"/>
                    </a:lnTo>
                    <a:lnTo>
                      <a:pt x="555" y="205"/>
                    </a:lnTo>
                    <a:lnTo>
                      <a:pt x="556" y="205"/>
                    </a:lnTo>
                    <a:lnTo>
                      <a:pt x="558" y="205"/>
                    </a:lnTo>
                    <a:lnTo>
                      <a:pt x="558" y="207"/>
                    </a:lnTo>
                    <a:lnTo>
                      <a:pt x="558" y="209"/>
                    </a:lnTo>
                    <a:lnTo>
                      <a:pt x="560" y="209"/>
                    </a:lnTo>
                    <a:lnTo>
                      <a:pt x="560" y="211"/>
                    </a:lnTo>
                    <a:lnTo>
                      <a:pt x="560" y="213"/>
                    </a:lnTo>
                    <a:lnTo>
                      <a:pt x="562" y="215"/>
                    </a:lnTo>
                    <a:lnTo>
                      <a:pt x="562" y="217"/>
                    </a:lnTo>
                    <a:lnTo>
                      <a:pt x="562" y="219"/>
                    </a:lnTo>
                    <a:lnTo>
                      <a:pt x="562" y="223"/>
                    </a:lnTo>
                    <a:lnTo>
                      <a:pt x="564" y="225"/>
                    </a:lnTo>
                    <a:lnTo>
                      <a:pt x="564" y="227"/>
                    </a:lnTo>
                    <a:lnTo>
                      <a:pt x="564" y="230"/>
                    </a:lnTo>
                    <a:lnTo>
                      <a:pt x="566" y="232"/>
                    </a:lnTo>
                    <a:lnTo>
                      <a:pt x="566" y="234"/>
                    </a:lnTo>
                    <a:lnTo>
                      <a:pt x="566" y="238"/>
                    </a:lnTo>
                    <a:lnTo>
                      <a:pt x="568" y="240"/>
                    </a:lnTo>
                    <a:lnTo>
                      <a:pt x="568" y="244"/>
                    </a:lnTo>
                    <a:lnTo>
                      <a:pt x="568" y="246"/>
                    </a:lnTo>
                    <a:lnTo>
                      <a:pt x="570" y="248"/>
                    </a:lnTo>
                    <a:lnTo>
                      <a:pt x="570" y="252"/>
                    </a:lnTo>
                    <a:lnTo>
                      <a:pt x="572" y="253"/>
                    </a:lnTo>
                    <a:lnTo>
                      <a:pt x="574" y="257"/>
                    </a:lnTo>
                    <a:lnTo>
                      <a:pt x="574" y="261"/>
                    </a:lnTo>
                    <a:lnTo>
                      <a:pt x="576" y="265"/>
                    </a:lnTo>
                    <a:lnTo>
                      <a:pt x="579" y="269"/>
                    </a:lnTo>
                    <a:lnTo>
                      <a:pt x="581" y="273"/>
                    </a:lnTo>
                    <a:lnTo>
                      <a:pt x="583" y="276"/>
                    </a:lnTo>
                    <a:lnTo>
                      <a:pt x="585" y="280"/>
                    </a:lnTo>
                    <a:lnTo>
                      <a:pt x="589" y="284"/>
                    </a:lnTo>
                    <a:lnTo>
                      <a:pt x="591" y="288"/>
                    </a:lnTo>
                    <a:lnTo>
                      <a:pt x="595" y="292"/>
                    </a:lnTo>
                    <a:lnTo>
                      <a:pt x="599" y="298"/>
                    </a:lnTo>
                    <a:lnTo>
                      <a:pt x="601" y="301"/>
                    </a:lnTo>
                    <a:lnTo>
                      <a:pt x="604" y="305"/>
                    </a:lnTo>
                    <a:lnTo>
                      <a:pt x="608" y="311"/>
                    </a:lnTo>
                    <a:lnTo>
                      <a:pt x="610" y="315"/>
                    </a:lnTo>
                    <a:lnTo>
                      <a:pt x="614" y="319"/>
                    </a:lnTo>
                    <a:lnTo>
                      <a:pt x="618" y="324"/>
                    </a:lnTo>
                    <a:lnTo>
                      <a:pt x="620" y="328"/>
                    </a:lnTo>
                    <a:lnTo>
                      <a:pt x="624" y="332"/>
                    </a:lnTo>
                    <a:lnTo>
                      <a:pt x="626" y="336"/>
                    </a:lnTo>
                    <a:lnTo>
                      <a:pt x="629" y="342"/>
                    </a:lnTo>
                    <a:lnTo>
                      <a:pt x="631" y="346"/>
                    </a:lnTo>
                    <a:lnTo>
                      <a:pt x="635" y="349"/>
                    </a:lnTo>
                    <a:lnTo>
                      <a:pt x="637" y="353"/>
                    </a:lnTo>
                    <a:lnTo>
                      <a:pt x="639" y="357"/>
                    </a:lnTo>
                    <a:lnTo>
                      <a:pt x="641" y="361"/>
                    </a:lnTo>
                    <a:lnTo>
                      <a:pt x="643" y="365"/>
                    </a:lnTo>
                    <a:lnTo>
                      <a:pt x="645" y="369"/>
                    </a:lnTo>
                    <a:lnTo>
                      <a:pt x="647" y="371"/>
                    </a:lnTo>
                    <a:lnTo>
                      <a:pt x="649" y="374"/>
                    </a:lnTo>
                    <a:lnTo>
                      <a:pt x="649" y="376"/>
                    </a:lnTo>
                    <a:lnTo>
                      <a:pt x="650" y="378"/>
                    </a:lnTo>
                    <a:lnTo>
                      <a:pt x="650" y="380"/>
                    </a:lnTo>
                    <a:lnTo>
                      <a:pt x="652" y="382"/>
                    </a:lnTo>
                    <a:lnTo>
                      <a:pt x="654" y="382"/>
                    </a:lnTo>
                    <a:lnTo>
                      <a:pt x="656" y="382"/>
                    </a:lnTo>
                    <a:lnTo>
                      <a:pt x="658" y="382"/>
                    </a:lnTo>
                    <a:lnTo>
                      <a:pt x="660" y="380"/>
                    </a:lnTo>
                    <a:lnTo>
                      <a:pt x="662" y="378"/>
                    </a:lnTo>
                    <a:lnTo>
                      <a:pt x="664" y="378"/>
                    </a:lnTo>
                    <a:lnTo>
                      <a:pt x="666" y="376"/>
                    </a:lnTo>
                    <a:lnTo>
                      <a:pt x="668" y="374"/>
                    </a:lnTo>
                    <a:lnTo>
                      <a:pt x="670" y="371"/>
                    </a:lnTo>
                    <a:lnTo>
                      <a:pt x="670" y="369"/>
                    </a:lnTo>
                    <a:lnTo>
                      <a:pt x="672" y="367"/>
                    </a:lnTo>
                    <a:lnTo>
                      <a:pt x="674" y="363"/>
                    </a:lnTo>
                    <a:lnTo>
                      <a:pt x="675" y="361"/>
                    </a:lnTo>
                    <a:lnTo>
                      <a:pt x="677" y="357"/>
                    </a:lnTo>
                    <a:lnTo>
                      <a:pt x="677" y="353"/>
                    </a:lnTo>
                    <a:lnTo>
                      <a:pt x="679" y="351"/>
                    </a:lnTo>
                    <a:lnTo>
                      <a:pt x="681" y="348"/>
                    </a:lnTo>
                    <a:lnTo>
                      <a:pt x="681" y="344"/>
                    </a:lnTo>
                    <a:lnTo>
                      <a:pt x="683" y="342"/>
                    </a:lnTo>
                    <a:lnTo>
                      <a:pt x="683" y="338"/>
                    </a:lnTo>
                    <a:lnTo>
                      <a:pt x="685" y="336"/>
                    </a:lnTo>
                    <a:lnTo>
                      <a:pt x="685" y="332"/>
                    </a:lnTo>
                    <a:lnTo>
                      <a:pt x="685" y="330"/>
                    </a:lnTo>
                    <a:lnTo>
                      <a:pt x="685" y="326"/>
                    </a:lnTo>
                    <a:lnTo>
                      <a:pt x="685" y="324"/>
                    </a:lnTo>
                    <a:lnTo>
                      <a:pt x="685" y="323"/>
                    </a:lnTo>
                    <a:lnTo>
                      <a:pt x="685" y="321"/>
                    </a:lnTo>
                    <a:lnTo>
                      <a:pt x="685" y="317"/>
                    </a:lnTo>
                    <a:lnTo>
                      <a:pt x="685" y="315"/>
                    </a:lnTo>
                    <a:lnTo>
                      <a:pt x="683" y="313"/>
                    </a:lnTo>
                    <a:lnTo>
                      <a:pt x="683" y="311"/>
                    </a:lnTo>
                    <a:lnTo>
                      <a:pt x="683" y="309"/>
                    </a:lnTo>
                    <a:lnTo>
                      <a:pt x="683" y="307"/>
                    </a:lnTo>
                    <a:lnTo>
                      <a:pt x="683" y="305"/>
                    </a:lnTo>
                    <a:lnTo>
                      <a:pt x="683" y="303"/>
                    </a:lnTo>
                    <a:lnTo>
                      <a:pt x="683" y="301"/>
                    </a:lnTo>
                    <a:lnTo>
                      <a:pt x="681" y="301"/>
                    </a:lnTo>
                    <a:lnTo>
                      <a:pt x="681" y="300"/>
                    </a:lnTo>
                    <a:lnTo>
                      <a:pt x="681" y="298"/>
                    </a:lnTo>
                    <a:lnTo>
                      <a:pt x="681" y="296"/>
                    </a:lnTo>
                    <a:lnTo>
                      <a:pt x="681" y="294"/>
                    </a:lnTo>
                    <a:lnTo>
                      <a:pt x="679" y="292"/>
                    </a:lnTo>
                    <a:lnTo>
                      <a:pt x="679" y="290"/>
                    </a:lnTo>
                    <a:lnTo>
                      <a:pt x="679" y="286"/>
                    </a:lnTo>
                    <a:lnTo>
                      <a:pt x="679" y="284"/>
                    </a:lnTo>
                    <a:lnTo>
                      <a:pt x="677" y="282"/>
                    </a:lnTo>
                    <a:lnTo>
                      <a:pt x="677" y="280"/>
                    </a:lnTo>
                    <a:lnTo>
                      <a:pt x="677" y="278"/>
                    </a:lnTo>
                    <a:lnTo>
                      <a:pt x="677" y="276"/>
                    </a:lnTo>
                    <a:lnTo>
                      <a:pt x="677" y="275"/>
                    </a:lnTo>
                    <a:lnTo>
                      <a:pt x="677" y="273"/>
                    </a:lnTo>
                    <a:lnTo>
                      <a:pt x="677" y="271"/>
                    </a:lnTo>
                    <a:lnTo>
                      <a:pt x="677" y="273"/>
                    </a:lnTo>
                    <a:lnTo>
                      <a:pt x="679" y="273"/>
                    </a:lnTo>
                    <a:lnTo>
                      <a:pt x="679" y="275"/>
                    </a:lnTo>
                    <a:lnTo>
                      <a:pt x="679" y="276"/>
                    </a:lnTo>
                    <a:lnTo>
                      <a:pt x="681" y="278"/>
                    </a:lnTo>
                    <a:lnTo>
                      <a:pt x="681" y="280"/>
                    </a:lnTo>
                    <a:lnTo>
                      <a:pt x="681" y="282"/>
                    </a:lnTo>
                    <a:lnTo>
                      <a:pt x="683" y="286"/>
                    </a:lnTo>
                    <a:lnTo>
                      <a:pt x="683" y="288"/>
                    </a:lnTo>
                    <a:lnTo>
                      <a:pt x="683" y="292"/>
                    </a:lnTo>
                    <a:lnTo>
                      <a:pt x="685" y="296"/>
                    </a:lnTo>
                    <a:lnTo>
                      <a:pt x="685" y="300"/>
                    </a:lnTo>
                    <a:lnTo>
                      <a:pt x="687" y="303"/>
                    </a:lnTo>
                    <a:lnTo>
                      <a:pt x="687" y="307"/>
                    </a:lnTo>
                    <a:lnTo>
                      <a:pt x="689" y="311"/>
                    </a:lnTo>
                    <a:lnTo>
                      <a:pt x="689" y="317"/>
                    </a:lnTo>
                    <a:lnTo>
                      <a:pt x="691" y="321"/>
                    </a:lnTo>
                    <a:lnTo>
                      <a:pt x="693" y="324"/>
                    </a:lnTo>
                    <a:lnTo>
                      <a:pt x="695" y="330"/>
                    </a:lnTo>
                    <a:lnTo>
                      <a:pt x="695" y="336"/>
                    </a:lnTo>
                    <a:lnTo>
                      <a:pt x="697" y="340"/>
                    </a:lnTo>
                    <a:lnTo>
                      <a:pt x="698" y="346"/>
                    </a:lnTo>
                    <a:lnTo>
                      <a:pt x="700" y="351"/>
                    </a:lnTo>
                    <a:lnTo>
                      <a:pt x="702" y="357"/>
                    </a:lnTo>
                    <a:lnTo>
                      <a:pt x="704" y="361"/>
                    </a:lnTo>
                    <a:lnTo>
                      <a:pt x="708" y="367"/>
                    </a:lnTo>
                    <a:lnTo>
                      <a:pt x="710" y="372"/>
                    </a:lnTo>
                    <a:lnTo>
                      <a:pt x="712" y="378"/>
                    </a:lnTo>
                    <a:lnTo>
                      <a:pt x="716" y="384"/>
                    </a:lnTo>
                    <a:lnTo>
                      <a:pt x="718" y="390"/>
                    </a:lnTo>
                    <a:lnTo>
                      <a:pt x="721" y="396"/>
                    </a:lnTo>
                    <a:lnTo>
                      <a:pt x="725" y="401"/>
                    </a:lnTo>
                    <a:lnTo>
                      <a:pt x="729" y="407"/>
                    </a:lnTo>
                    <a:lnTo>
                      <a:pt x="733" y="413"/>
                    </a:lnTo>
                    <a:lnTo>
                      <a:pt x="737" y="419"/>
                    </a:lnTo>
                    <a:lnTo>
                      <a:pt x="743" y="424"/>
                    </a:lnTo>
                    <a:lnTo>
                      <a:pt x="746" y="430"/>
                    </a:lnTo>
                    <a:lnTo>
                      <a:pt x="752" y="436"/>
                    </a:lnTo>
                    <a:lnTo>
                      <a:pt x="758" y="442"/>
                    </a:lnTo>
                    <a:lnTo>
                      <a:pt x="760" y="442"/>
                    </a:lnTo>
                    <a:lnTo>
                      <a:pt x="760" y="444"/>
                    </a:lnTo>
                    <a:lnTo>
                      <a:pt x="762" y="444"/>
                    </a:lnTo>
                    <a:lnTo>
                      <a:pt x="764" y="445"/>
                    </a:lnTo>
                    <a:lnTo>
                      <a:pt x="766" y="445"/>
                    </a:lnTo>
                    <a:lnTo>
                      <a:pt x="768" y="445"/>
                    </a:lnTo>
                    <a:lnTo>
                      <a:pt x="769" y="445"/>
                    </a:lnTo>
                    <a:lnTo>
                      <a:pt x="771" y="447"/>
                    </a:lnTo>
                    <a:lnTo>
                      <a:pt x="773" y="447"/>
                    </a:lnTo>
                    <a:lnTo>
                      <a:pt x="775" y="445"/>
                    </a:lnTo>
                    <a:lnTo>
                      <a:pt x="777" y="445"/>
                    </a:lnTo>
                    <a:lnTo>
                      <a:pt x="779" y="445"/>
                    </a:lnTo>
                    <a:lnTo>
                      <a:pt x="781" y="444"/>
                    </a:lnTo>
                    <a:lnTo>
                      <a:pt x="783" y="442"/>
                    </a:lnTo>
                    <a:lnTo>
                      <a:pt x="785" y="440"/>
                    </a:lnTo>
                    <a:lnTo>
                      <a:pt x="787" y="438"/>
                    </a:lnTo>
                    <a:lnTo>
                      <a:pt x="787" y="436"/>
                    </a:lnTo>
                    <a:lnTo>
                      <a:pt x="789" y="434"/>
                    </a:lnTo>
                    <a:lnTo>
                      <a:pt x="789" y="430"/>
                    </a:lnTo>
                    <a:lnTo>
                      <a:pt x="791" y="426"/>
                    </a:lnTo>
                    <a:lnTo>
                      <a:pt x="791" y="422"/>
                    </a:lnTo>
                    <a:lnTo>
                      <a:pt x="791" y="419"/>
                    </a:lnTo>
                    <a:lnTo>
                      <a:pt x="791" y="415"/>
                    </a:lnTo>
                    <a:lnTo>
                      <a:pt x="791" y="409"/>
                    </a:lnTo>
                    <a:lnTo>
                      <a:pt x="791" y="403"/>
                    </a:lnTo>
                    <a:lnTo>
                      <a:pt x="791" y="397"/>
                    </a:lnTo>
                    <a:lnTo>
                      <a:pt x="791" y="392"/>
                    </a:lnTo>
                    <a:lnTo>
                      <a:pt x="791" y="386"/>
                    </a:lnTo>
                    <a:lnTo>
                      <a:pt x="791" y="378"/>
                    </a:lnTo>
                    <a:lnTo>
                      <a:pt x="789" y="372"/>
                    </a:lnTo>
                    <a:lnTo>
                      <a:pt x="789" y="367"/>
                    </a:lnTo>
                    <a:lnTo>
                      <a:pt x="789" y="359"/>
                    </a:lnTo>
                    <a:lnTo>
                      <a:pt x="787" y="353"/>
                    </a:lnTo>
                    <a:lnTo>
                      <a:pt x="787" y="346"/>
                    </a:lnTo>
                    <a:lnTo>
                      <a:pt x="785" y="340"/>
                    </a:lnTo>
                    <a:lnTo>
                      <a:pt x="785" y="332"/>
                    </a:lnTo>
                    <a:lnTo>
                      <a:pt x="783" y="326"/>
                    </a:lnTo>
                    <a:lnTo>
                      <a:pt x="783" y="319"/>
                    </a:lnTo>
                    <a:lnTo>
                      <a:pt x="781" y="313"/>
                    </a:lnTo>
                    <a:lnTo>
                      <a:pt x="779" y="305"/>
                    </a:lnTo>
                    <a:lnTo>
                      <a:pt x="779" y="300"/>
                    </a:lnTo>
                    <a:lnTo>
                      <a:pt x="777" y="292"/>
                    </a:lnTo>
                    <a:lnTo>
                      <a:pt x="775" y="286"/>
                    </a:lnTo>
                    <a:lnTo>
                      <a:pt x="775" y="280"/>
                    </a:lnTo>
                    <a:lnTo>
                      <a:pt x="773" y="273"/>
                    </a:lnTo>
                    <a:lnTo>
                      <a:pt x="771" y="267"/>
                    </a:lnTo>
                    <a:lnTo>
                      <a:pt x="769" y="261"/>
                    </a:lnTo>
                    <a:lnTo>
                      <a:pt x="769" y="255"/>
                    </a:lnTo>
                    <a:lnTo>
                      <a:pt x="768" y="250"/>
                    </a:lnTo>
                    <a:lnTo>
                      <a:pt x="766" y="246"/>
                    </a:lnTo>
                    <a:lnTo>
                      <a:pt x="766" y="240"/>
                    </a:lnTo>
                    <a:lnTo>
                      <a:pt x="764" y="234"/>
                    </a:lnTo>
                    <a:lnTo>
                      <a:pt x="762" y="230"/>
                    </a:lnTo>
                    <a:lnTo>
                      <a:pt x="760" y="227"/>
                    </a:lnTo>
                    <a:lnTo>
                      <a:pt x="760" y="221"/>
                    </a:lnTo>
                    <a:lnTo>
                      <a:pt x="758" y="219"/>
                    </a:lnTo>
                    <a:lnTo>
                      <a:pt x="756" y="215"/>
                    </a:lnTo>
                    <a:lnTo>
                      <a:pt x="754" y="211"/>
                    </a:lnTo>
                    <a:lnTo>
                      <a:pt x="754" y="207"/>
                    </a:lnTo>
                    <a:lnTo>
                      <a:pt x="752" y="204"/>
                    </a:lnTo>
                    <a:lnTo>
                      <a:pt x="750" y="202"/>
                    </a:lnTo>
                    <a:lnTo>
                      <a:pt x="748" y="198"/>
                    </a:lnTo>
                    <a:lnTo>
                      <a:pt x="748" y="196"/>
                    </a:lnTo>
                    <a:lnTo>
                      <a:pt x="746" y="194"/>
                    </a:lnTo>
                    <a:lnTo>
                      <a:pt x="744" y="190"/>
                    </a:lnTo>
                    <a:lnTo>
                      <a:pt x="744" y="188"/>
                    </a:lnTo>
                    <a:lnTo>
                      <a:pt x="743" y="186"/>
                    </a:lnTo>
                    <a:lnTo>
                      <a:pt x="743" y="184"/>
                    </a:lnTo>
                    <a:lnTo>
                      <a:pt x="741" y="182"/>
                    </a:lnTo>
                    <a:lnTo>
                      <a:pt x="741" y="180"/>
                    </a:lnTo>
                    <a:lnTo>
                      <a:pt x="741" y="179"/>
                    </a:lnTo>
                    <a:lnTo>
                      <a:pt x="741" y="180"/>
                    </a:lnTo>
                    <a:lnTo>
                      <a:pt x="743" y="180"/>
                    </a:lnTo>
                    <a:lnTo>
                      <a:pt x="744" y="182"/>
                    </a:lnTo>
                    <a:lnTo>
                      <a:pt x="746" y="184"/>
                    </a:lnTo>
                    <a:lnTo>
                      <a:pt x="748" y="186"/>
                    </a:lnTo>
                    <a:lnTo>
                      <a:pt x="750" y="188"/>
                    </a:lnTo>
                    <a:lnTo>
                      <a:pt x="754" y="192"/>
                    </a:lnTo>
                    <a:lnTo>
                      <a:pt x="756" y="194"/>
                    </a:lnTo>
                    <a:lnTo>
                      <a:pt x="760" y="198"/>
                    </a:lnTo>
                    <a:lnTo>
                      <a:pt x="764" y="202"/>
                    </a:lnTo>
                    <a:lnTo>
                      <a:pt x="768" y="205"/>
                    </a:lnTo>
                    <a:lnTo>
                      <a:pt x="773" y="211"/>
                    </a:lnTo>
                    <a:lnTo>
                      <a:pt x="775" y="211"/>
                    </a:lnTo>
                    <a:lnTo>
                      <a:pt x="777" y="211"/>
                    </a:lnTo>
                    <a:lnTo>
                      <a:pt x="777" y="209"/>
                    </a:lnTo>
                    <a:lnTo>
                      <a:pt x="779" y="209"/>
                    </a:lnTo>
                    <a:lnTo>
                      <a:pt x="779" y="207"/>
                    </a:lnTo>
                    <a:lnTo>
                      <a:pt x="781" y="207"/>
                    </a:lnTo>
                    <a:lnTo>
                      <a:pt x="781" y="205"/>
                    </a:lnTo>
                    <a:lnTo>
                      <a:pt x="781" y="204"/>
                    </a:lnTo>
                    <a:lnTo>
                      <a:pt x="783" y="202"/>
                    </a:lnTo>
                    <a:lnTo>
                      <a:pt x="783" y="200"/>
                    </a:lnTo>
                    <a:lnTo>
                      <a:pt x="783" y="198"/>
                    </a:lnTo>
                    <a:lnTo>
                      <a:pt x="783" y="196"/>
                    </a:lnTo>
                    <a:lnTo>
                      <a:pt x="783" y="192"/>
                    </a:lnTo>
                    <a:lnTo>
                      <a:pt x="783" y="190"/>
                    </a:lnTo>
                    <a:lnTo>
                      <a:pt x="781" y="186"/>
                    </a:lnTo>
                    <a:lnTo>
                      <a:pt x="781" y="182"/>
                    </a:lnTo>
                    <a:lnTo>
                      <a:pt x="781" y="179"/>
                    </a:lnTo>
                    <a:lnTo>
                      <a:pt x="779" y="175"/>
                    </a:lnTo>
                    <a:lnTo>
                      <a:pt x="779" y="171"/>
                    </a:lnTo>
                    <a:lnTo>
                      <a:pt x="777" y="165"/>
                    </a:lnTo>
                    <a:lnTo>
                      <a:pt x="775" y="161"/>
                    </a:lnTo>
                    <a:lnTo>
                      <a:pt x="775" y="156"/>
                    </a:lnTo>
                    <a:lnTo>
                      <a:pt x="773" y="152"/>
                    </a:lnTo>
                    <a:lnTo>
                      <a:pt x="773" y="148"/>
                    </a:lnTo>
                    <a:lnTo>
                      <a:pt x="773" y="144"/>
                    </a:lnTo>
                    <a:lnTo>
                      <a:pt x="773" y="142"/>
                    </a:lnTo>
                    <a:lnTo>
                      <a:pt x="773" y="138"/>
                    </a:lnTo>
                    <a:lnTo>
                      <a:pt x="775" y="136"/>
                    </a:lnTo>
                    <a:lnTo>
                      <a:pt x="777" y="136"/>
                    </a:lnTo>
                    <a:lnTo>
                      <a:pt x="779" y="136"/>
                    </a:lnTo>
                    <a:lnTo>
                      <a:pt x="781" y="136"/>
                    </a:lnTo>
                    <a:lnTo>
                      <a:pt x="783" y="138"/>
                    </a:lnTo>
                    <a:lnTo>
                      <a:pt x="785" y="140"/>
                    </a:lnTo>
                    <a:lnTo>
                      <a:pt x="789" y="142"/>
                    </a:lnTo>
                    <a:lnTo>
                      <a:pt x="791" y="146"/>
                    </a:lnTo>
                    <a:lnTo>
                      <a:pt x="794" y="148"/>
                    </a:lnTo>
                    <a:lnTo>
                      <a:pt x="798" y="152"/>
                    </a:lnTo>
                    <a:lnTo>
                      <a:pt x="802" y="156"/>
                    </a:lnTo>
                    <a:lnTo>
                      <a:pt x="806" y="159"/>
                    </a:lnTo>
                    <a:lnTo>
                      <a:pt x="810" y="165"/>
                    </a:lnTo>
                    <a:lnTo>
                      <a:pt x="815" y="169"/>
                    </a:lnTo>
                    <a:lnTo>
                      <a:pt x="819" y="175"/>
                    </a:lnTo>
                    <a:lnTo>
                      <a:pt x="825" y="180"/>
                    </a:lnTo>
                    <a:lnTo>
                      <a:pt x="831" y="186"/>
                    </a:lnTo>
                    <a:lnTo>
                      <a:pt x="835" y="192"/>
                    </a:lnTo>
                    <a:lnTo>
                      <a:pt x="840" y="200"/>
                    </a:lnTo>
                    <a:lnTo>
                      <a:pt x="848" y="205"/>
                    </a:lnTo>
                    <a:lnTo>
                      <a:pt x="854" y="213"/>
                    </a:lnTo>
                    <a:lnTo>
                      <a:pt x="860" y="221"/>
                    </a:lnTo>
                    <a:lnTo>
                      <a:pt x="867" y="228"/>
                    </a:lnTo>
                    <a:lnTo>
                      <a:pt x="873" y="236"/>
                    </a:lnTo>
                    <a:lnTo>
                      <a:pt x="875" y="236"/>
                    </a:lnTo>
                    <a:lnTo>
                      <a:pt x="877" y="238"/>
                    </a:lnTo>
                    <a:lnTo>
                      <a:pt x="879" y="238"/>
                    </a:lnTo>
                    <a:lnTo>
                      <a:pt x="881" y="238"/>
                    </a:lnTo>
                    <a:lnTo>
                      <a:pt x="883" y="238"/>
                    </a:lnTo>
                    <a:lnTo>
                      <a:pt x="885" y="238"/>
                    </a:lnTo>
                    <a:lnTo>
                      <a:pt x="886" y="240"/>
                    </a:lnTo>
                    <a:lnTo>
                      <a:pt x="890" y="240"/>
                    </a:lnTo>
                    <a:lnTo>
                      <a:pt x="892" y="240"/>
                    </a:lnTo>
                    <a:lnTo>
                      <a:pt x="894" y="240"/>
                    </a:lnTo>
                    <a:lnTo>
                      <a:pt x="898" y="240"/>
                    </a:lnTo>
                    <a:lnTo>
                      <a:pt x="900" y="240"/>
                    </a:lnTo>
                    <a:lnTo>
                      <a:pt x="902" y="238"/>
                    </a:lnTo>
                    <a:lnTo>
                      <a:pt x="904" y="238"/>
                    </a:lnTo>
                    <a:lnTo>
                      <a:pt x="908" y="238"/>
                    </a:lnTo>
                    <a:lnTo>
                      <a:pt x="910" y="236"/>
                    </a:lnTo>
                    <a:lnTo>
                      <a:pt x="911" y="234"/>
                    </a:lnTo>
                    <a:lnTo>
                      <a:pt x="913" y="234"/>
                    </a:lnTo>
                    <a:lnTo>
                      <a:pt x="915" y="232"/>
                    </a:lnTo>
                    <a:lnTo>
                      <a:pt x="917" y="230"/>
                    </a:lnTo>
                    <a:lnTo>
                      <a:pt x="919" y="227"/>
                    </a:lnTo>
                    <a:lnTo>
                      <a:pt x="921" y="225"/>
                    </a:lnTo>
                    <a:lnTo>
                      <a:pt x="921" y="221"/>
                    </a:lnTo>
                    <a:lnTo>
                      <a:pt x="921" y="219"/>
                    </a:lnTo>
                    <a:lnTo>
                      <a:pt x="923" y="215"/>
                    </a:lnTo>
                    <a:lnTo>
                      <a:pt x="923" y="209"/>
                    </a:lnTo>
                    <a:lnTo>
                      <a:pt x="921" y="205"/>
                    </a:lnTo>
                    <a:lnTo>
                      <a:pt x="921" y="200"/>
                    </a:lnTo>
                    <a:lnTo>
                      <a:pt x="921" y="196"/>
                    </a:lnTo>
                    <a:lnTo>
                      <a:pt x="919" y="194"/>
                    </a:lnTo>
                    <a:lnTo>
                      <a:pt x="919" y="192"/>
                    </a:lnTo>
                    <a:lnTo>
                      <a:pt x="919" y="190"/>
                    </a:lnTo>
                    <a:lnTo>
                      <a:pt x="919" y="188"/>
                    </a:lnTo>
                    <a:lnTo>
                      <a:pt x="919" y="186"/>
                    </a:lnTo>
                    <a:lnTo>
                      <a:pt x="919" y="184"/>
                    </a:lnTo>
                    <a:lnTo>
                      <a:pt x="919" y="182"/>
                    </a:lnTo>
                    <a:lnTo>
                      <a:pt x="919" y="180"/>
                    </a:lnTo>
                    <a:lnTo>
                      <a:pt x="921" y="179"/>
                    </a:lnTo>
                    <a:lnTo>
                      <a:pt x="921" y="177"/>
                    </a:lnTo>
                    <a:lnTo>
                      <a:pt x="921" y="175"/>
                    </a:lnTo>
                    <a:lnTo>
                      <a:pt x="921" y="173"/>
                    </a:lnTo>
                    <a:lnTo>
                      <a:pt x="923" y="171"/>
                    </a:lnTo>
                    <a:lnTo>
                      <a:pt x="923" y="167"/>
                    </a:lnTo>
                    <a:lnTo>
                      <a:pt x="923" y="165"/>
                    </a:lnTo>
                    <a:lnTo>
                      <a:pt x="925" y="163"/>
                    </a:lnTo>
                    <a:lnTo>
                      <a:pt x="925" y="161"/>
                    </a:lnTo>
                    <a:lnTo>
                      <a:pt x="927" y="159"/>
                    </a:lnTo>
                    <a:lnTo>
                      <a:pt x="927" y="157"/>
                    </a:lnTo>
                    <a:lnTo>
                      <a:pt x="929" y="156"/>
                    </a:lnTo>
                    <a:lnTo>
                      <a:pt x="929" y="154"/>
                    </a:lnTo>
                    <a:lnTo>
                      <a:pt x="931" y="152"/>
                    </a:lnTo>
                    <a:lnTo>
                      <a:pt x="931" y="148"/>
                    </a:lnTo>
                    <a:lnTo>
                      <a:pt x="933" y="146"/>
                    </a:lnTo>
                    <a:lnTo>
                      <a:pt x="933" y="144"/>
                    </a:lnTo>
                    <a:lnTo>
                      <a:pt x="934" y="142"/>
                    </a:lnTo>
                    <a:lnTo>
                      <a:pt x="934" y="140"/>
                    </a:lnTo>
                    <a:lnTo>
                      <a:pt x="936" y="138"/>
                    </a:lnTo>
                    <a:lnTo>
                      <a:pt x="936" y="136"/>
                    </a:lnTo>
                    <a:lnTo>
                      <a:pt x="938" y="134"/>
                    </a:lnTo>
                    <a:lnTo>
                      <a:pt x="938" y="131"/>
                    </a:lnTo>
                    <a:lnTo>
                      <a:pt x="940" y="129"/>
                    </a:lnTo>
                    <a:lnTo>
                      <a:pt x="944" y="123"/>
                    </a:lnTo>
                    <a:lnTo>
                      <a:pt x="948" y="115"/>
                    </a:lnTo>
                    <a:lnTo>
                      <a:pt x="952" y="106"/>
                    </a:lnTo>
                    <a:lnTo>
                      <a:pt x="957" y="98"/>
                    </a:lnTo>
                    <a:lnTo>
                      <a:pt x="961" y="88"/>
                    </a:lnTo>
                    <a:lnTo>
                      <a:pt x="967" y="81"/>
                    </a:lnTo>
                    <a:lnTo>
                      <a:pt x="971" y="71"/>
                    </a:lnTo>
                    <a:lnTo>
                      <a:pt x="977" y="63"/>
                    </a:lnTo>
                    <a:lnTo>
                      <a:pt x="981" y="54"/>
                    </a:lnTo>
                    <a:lnTo>
                      <a:pt x="986" y="46"/>
                    </a:lnTo>
                    <a:lnTo>
                      <a:pt x="990" y="38"/>
                    </a:lnTo>
                    <a:lnTo>
                      <a:pt x="994" y="31"/>
                    </a:lnTo>
                    <a:lnTo>
                      <a:pt x="1000" y="25"/>
                    </a:lnTo>
                    <a:lnTo>
                      <a:pt x="1004" y="17"/>
                    </a:lnTo>
                    <a:lnTo>
                      <a:pt x="1007" y="13"/>
                    </a:lnTo>
                    <a:lnTo>
                      <a:pt x="1011" y="8"/>
                    </a:lnTo>
                    <a:lnTo>
                      <a:pt x="1013" y="4"/>
                    </a:lnTo>
                    <a:lnTo>
                      <a:pt x="1017" y="2"/>
                    </a:lnTo>
                    <a:lnTo>
                      <a:pt x="1019" y="0"/>
                    </a:lnTo>
                    <a:lnTo>
                      <a:pt x="1021" y="0"/>
                    </a:lnTo>
                    <a:lnTo>
                      <a:pt x="1023" y="0"/>
                    </a:lnTo>
                    <a:lnTo>
                      <a:pt x="1023" y="2"/>
                    </a:lnTo>
                    <a:lnTo>
                      <a:pt x="1023" y="6"/>
                    </a:lnTo>
                    <a:lnTo>
                      <a:pt x="1023" y="11"/>
                    </a:lnTo>
                    <a:lnTo>
                      <a:pt x="1021" y="17"/>
                    </a:lnTo>
                    <a:lnTo>
                      <a:pt x="1019" y="27"/>
                    </a:lnTo>
                    <a:lnTo>
                      <a:pt x="1017" y="36"/>
                    </a:lnTo>
                    <a:lnTo>
                      <a:pt x="1013" y="50"/>
                    </a:lnTo>
                    <a:lnTo>
                      <a:pt x="1009" y="63"/>
                    </a:lnTo>
                    <a:lnTo>
                      <a:pt x="1004" y="81"/>
                    </a:lnTo>
                    <a:lnTo>
                      <a:pt x="998" y="98"/>
                    </a:lnTo>
                    <a:lnTo>
                      <a:pt x="990" y="119"/>
                    </a:lnTo>
                    <a:lnTo>
                      <a:pt x="990" y="121"/>
                    </a:lnTo>
                    <a:lnTo>
                      <a:pt x="990" y="123"/>
                    </a:lnTo>
                    <a:lnTo>
                      <a:pt x="988" y="125"/>
                    </a:lnTo>
                    <a:lnTo>
                      <a:pt x="988" y="127"/>
                    </a:lnTo>
                    <a:lnTo>
                      <a:pt x="988" y="129"/>
                    </a:lnTo>
                    <a:lnTo>
                      <a:pt x="988" y="131"/>
                    </a:lnTo>
                    <a:lnTo>
                      <a:pt x="988" y="132"/>
                    </a:lnTo>
                    <a:lnTo>
                      <a:pt x="986" y="136"/>
                    </a:lnTo>
                    <a:lnTo>
                      <a:pt x="986" y="138"/>
                    </a:lnTo>
                    <a:lnTo>
                      <a:pt x="986" y="142"/>
                    </a:lnTo>
                    <a:lnTo>
                      <a:pt x="984" y="146"/>
                    </a:lnTo>
                    <a:lnTo>
                      <a:pt x="984" y="148"/>
                    </a:lnTo>
                    <a:lnTo>
                      <a:pt x="984" y="152"/>
                    </a:lnTo>
                    <a:lnTo>
                      <a:pt x="982" y="156"/>
                    </a:lnTo>
                    <a:lnTo>
                      <a:pt x="982" y="159"/>
                    </a:lnTo>
                    <a:lnTo>
                      <a:pt x="981" y="163"/>
                    </a:lnTo>
                    <a:lnTo>
                      <a:pt x="981" y="167"/>
                    </a:lnTo>
                    <a:lnTo>
                      <a:pt x="979" y="171"/>
                    </a:lnTo>
                    <a:lnTo>
                      <a:pt x="979" y="175"/>
                    </a:lnTo>
                    <a:lnTo>
                      <a:pt x="979" y="179"/>
                    </a:lnTo>
                    <a:lnTo>
                      <a:pt x="977" y="182"/>
                    </a:lnTo>
                    <a:lnTo>
                      <a:pt x="977" y="186"/>
                    </a:lnTo>
                    <a:lnTo>
                      <a:pt x="975" y="188"/>
                    </a:lnTo>
                    <a:lnTo>
                      <a:pt x="975" y="192"/>
                    </a:lnTo>
                    <a:lnTo>
                      <a:pt x="973" y="196"/>
                    </a:lnTo>
                    <a:lnTo>
                      <a:pt x="973" y="198"/>
                    </a:lnTo>
                    <a:lnTo>
                      <a:pt x="971" y="202"/>
                    </a:lnTo>
                    <a:lnTo>
                      <a:pt x="971" y="204"/>
                    </a:lnTo>
                    <a:lnTo>
                      <a:pt x="969" y="207"/>
                    </a:lnTo>
                    <a:lnTo>
                      <a:pt x="969" y="209"/>
                    </a:lnTo>
                    <a:lnTo>
                      <a:pt x="969" y="211"/>
                    </a:lnTo>
                    <a:lnTo>
                      <a:pt x="971" y="211"/>
                    </a:lnTo>
                    <a:lnTo>
                      <a:pt x="973" y="211"/>
                    </a:lnTo>
                    <a:lnTo>
                      <a:pt x="975" y="209"/>
                    </a:lnTo>
                    <a:lnTo>
                      <a:pt x="979" y="207"/>
                    </a:lnTo>
                    <a:lnTo>
                      <a:pt x="982" y="205"/>
                    </a:lnTo>
                    <a:lnTo>
                      <a:pt x="986" y="204"/>
                    </a:lnTo>
                    <a:lnTo>
                      <a:pt x="990" y="200"/>
                    </a:lnTo>
                    <a:lnTo>
                      <a:pt x="994" y="196"/>
                    </a:lnTo>
                    <a:lnTo>
                      <a:pt x="1000" y="192"/>
                    </a:lnTo>
                    <a:lnTo>
                      <a:pt x="1005" y="188"/>
                    </a:lnTo>
                    <a:lnTo>
                      <a:pt x="1009" y="184"/>
                    </a:lnTo>
                    <a:lnTo>
                      <a:pt x="1015" y="179"/>
                    </a:lnTo>
                    <a:lnTo>
                      <a:pt x="1021" y="175"/>
                    </a:lnTo>
                    <a:lnTo>
                      <a:pt x="1027" y="169"/>
                    </a:lnTo>
                    <a:lnTo>
                      <a:pt x="1032" y="165"/>
                    </a:lnTo>
                    <a:lnTo>
                      <a:pt x="1038" y="159"/>
                    </a:lnTo>
                    <a:lnTo>
                      <a:pt x="1044" y="154"/>
                    </a:lnTo>
                    <a:lnTo>
                      <a:pt x="1050" y="148"/>
                    </a:lnTo>
                    <a:lnTo>
                      <a:pt x="1055" y="144"/>
                    </a:lnTo>
                    <a:lnTo>
                      <a:pt x="1061" y="138"/>
                    </a:lnTo>
                    <a:lnTo>
                      <a:pt x="1065" y="132"/>
                    </a:lnTo>
                    <a:lnTo>
                      <a:pt x="1071" y="129"/>
                    </a:lnTo>
                    <a:lnTo>
                      <a:pt x="1075" y="123"/>
                    </a:lnTo>
                    <a:lnTo>
                      <a:pt x="1080" y="119"/>
                    </a:lnTo>
                    <a:lnTo>
                      <a:pt x="1084" y="113"/>
                    </a:lnTo>
                    <a:lnTo>
                      <a:pt x="1088" y="109"/>
                    </a:lnTo>
                    <a:lnTo>
                      <a:pt x="1092" y="106"/>
                    </a:lnTo>
                    <a:lnTo>
                      <a:pt x="1094" y="102"/>
                    </a:lnTo>
                    <a:lnTo>
                      <a:pt x="1096" y="98"/>
                    </a:lnTo>
                    <a:lnTo>
                      <a:pt x="1098" y="96"/>
                    </a:lnTo>
                    <a:lnTo>
                      <a:pt x="1099" y="96"/>
                    </a:lnTo>
                    <a:lnTo>
                      <a:pt x="1101" y="94"/>
                    </a:lnTo>
                    <a:lnTo>
                      <a:pt x="1101" y="92"/>
                    </a:lnTo>
                    <a:lnTo>
                      <a:pt x="1103" y="90"/>
                    </a:lnTo>
                    <a:lnTo>
                      <a:pt x="1105" y="88"/>
                    </a:lnTo>
                    <a:lnTo>
                      <a:pt x="1105" y="86"/>
                    </a:lnTo>
                    <a:lnTo>
                      <a:pt x="1107" y="84"/>
                    </a:lnTo>
                    <a:lnTo>
                      <a:pt x="1109" y="83"/>
                    </a:lnTo>
                    <a:lnTo>
                      <a:pt x="1111" y="81"/>
                    </a:lnTo>
                    <a:lnTo>
                      <a:pt x="1111" y="79"/>
                    </a:lnTo>
                    <a:lnTo>
                      <a:pt x="1113" y="77"/>
                    </a:lnTo>
                    <a:lnTo>
                      <a:pt x="1115" y="75"/>
                    </a:lnTo>
                    <a:lnTo>
                      <a:pt x="1117" y="73"/>
                    </a:lnTo>
                    <a:lnTo>
                      <a:pt x="1117" y="71"/>
                    </a:lnTo>
                    <a:lnTo>
                      <a:pt x="1119" y="69"/>
                    </a:lnTo>
                    <a:lnTo>
                      <a:pt x="1121" y="67"/>
                    </a:lnTo>
                    <a:lnTo>
                      <a:pt x="1121" y="65"/>
                    </a:lnTo>
                    <a:lnTo>
                      <a:pt x="1123" y="63"/>
                    </a:lnTo>
                    <a:lnTo>
                      <a:pt x="1124" y="61"/>
                    </a:lnTo>
                    <a:lnTo>
                      <a:pt x="1124" y="59"/>
                    </a:lnTo>
                    <a:lnTo>
                      <a:pt x="1126" y="58"/>
                    </a:lnTo>
                    <a:lnTo>
                      <a:pt x="1128" y="56"/>
                    </a:lnTo>
                    <a:lnTo>
                      <a:pt x="1128" y="54"/>
                    </a:lnTo>
                    <a:lnTo>
                      <a:pt x="1130" y="52"/>
                    </a:lnTo>
                    <a:lnTo>
                      <a:pt x="1130" y="50"/>
                    </a:lnTo>
                    <a:lnTo>
                      <a:pt x="1132" y="48"/>
                    </a:lnTo>
                    <a:lnTo>
                      <a:pt x="1132" y="46"/>
                    </a:lnTo>
                    <a:lnTo>
                      <a:pt x="1134" y="44"/>
                    </a:lnTo>
                    <a:lnTo>
                      <a:pt x="1134" y="42"/>
                    </a:lnTo>
                    <a:lnTo>
                      <a:pt x="1136" y="40"/>
                    </a:lnTo>
                    <a:lnTo>
                      <a:pt x="1138" y="36"/>
                    </a:lnTo>
                    <a:lnTo>
                      <a:pt x="1138" y="35"/>
                    </a:lnTo>
                    <a:lnTo>
                      <a:pt x="1140" y="33"/>
                    </a:lnTo>
                    <a:lnTo>
                      <a:pt x="1142" y="31"/>
                    </a:lnTo>
                    <a:lnTo>
                      <a:pt x="1142" y="29"/>
                    </a:lnTo>
                    <a:lnTo>
                      <a:pt x="1144" y="27"/>
                    </a:lnTo>
                    <a:lnTo>
                      <a:pt x="1146" y="25"/>
                    </a:lnTo>
                    <a:lnTo>
                      <a:pt x="1147" y="23"/>
                    </a:lnTo>
                    <a:lnTo>
                      <a:pt x="1147" y="21"/>
                    </a:lnTo>
                    <a:lnTo>
                      <a:pt x="1149" y="21"/>
                    </a:lnTo>
                    <a:lnTo>
                      <a:pt x="1151" y="19"/>
                    </a:lnTo>
                    <a:lnTo>
                      <a:pt x="1153" y="19"/>
                    </a:lnTo>
                    <a:lnTo>
                      <a:pt x="1153" y="17"/>
                    </a:lnTo>
                    <a:lnTo>
                      <a:pt x="1155" y="17"/>
                    </a:lnTo>
                    <a:lnTo>
                      <a:pt x="1157" y="17"/>
                    </a:lnTo>
                    <a:lnTo>
                      <a:pt x="1157" y="19"/>
                    </a:lnTo>
                    <a:lnTo>
                      <a:pt x="1157" y="21"/>
                    </a:lnTo>
                    <a:lnTo>
                      <a:pt x="1157" y="23"/>
                    </a:lnTo>
                    <a:lnTo>
                      <a:pt x="1157" y="25"/>
                    </a:lnTo>
                    <a:lnTo>
                      <a:pt x="1157" y="27"/>
                    </a:lnTo>
                    <a:lnTo>
                      <a:pt x="1155" y="29"/>
                    </a:lnTo>
                    <a:lnTo>
                      <a:pt x="1155" y="31"/>
                    </a:lnTo>
                    <a:lnTo>
                      <a:pt x="1153" y="33"/>
                    </a:lnTo>
                    <a:lnTo>
                      <a:pt x="1153" y="36"/>
                    </a:lnTo>
                    <a:lnTo>
                      <a:pt x="1151" y="40"/>
                    </a:lnTo>
                    <a:lnTo>
                      <a:pt x="1149" y="42"/>
                    </a:lnTo>
                    <a:lnTo>
                      <a:pt x="1149" y="44"/>
                    </a:lnTo>
                    <a:lnTo>
                      <a:pt x="1149" y="46"/>
                    </a:lnTo>
                    <a:lnTo>
                      <a:pt x="1149" y="48"/>
                    </a:lnTo>
                    <a:lnTo>
                      <a:pt x="1151" y="48"/>
                    </a:lnTo>
                    <a:lnTo>
                      <a:pt x="1153" y="48"/>
                    </a:lnTo>
                    <a:lnTo>
                      <a:pt x="1155" y="48"/>
                    </a:lnTo>
                    <a:lnTo>
                      <a:pt x="1157" y="48"/>
                    </a:lnTo>
                    <a:lnTo>
                      <a:pt x="1159" y="46"/>
                    </a:lnTo>
                    <a:lnTo>
                      <a:pt x="1161" y="46"/>
                    </a:lnTo>
                    <a:lnTo>
                      <a:pt x="1163" y="46"/>
                    </a:lnTo>
                    <a:lnTo>
                      <a:pt x="1165" y="46"/>
                    </a:lnTo>
                    <a:lnTo>
                      <a:pt x="1165" y="48"/>
                    </a:lnTo>
                    <a:lnTo>
                      <a:pt x="1165" y="50"/>
                    </a:lnTo>
                    <a:lnTo>
                      <a:pt x="1165" y="52"/>
                    </a:lnTo>
                    <a:lnTo>
                      <a:pt x="1165" y="54"/>
                    </a:lnTo>
                    <a:lnTo>
                      <a:pt x="1165" y="58"/>
                    </a:lnTo>
                    <a:lnTo>
                      <a:pt x="1163" y="61"/>
                    </a:lnTo>
                    <a:lnTo>
                      <a:pt x="1161" y="65"/>
                    </a:lnTo>
                    <a:lnTo>
                      <a:pt x="1159" y="71"/>
                    </a:lnTo>
                    <a:lnTo>
                      <a:pt x="1157" y="77"/>
                    </a:lnTo>
                    <a:lnTo>
                      <a:pt x="1153" y="83"/>
                    </a:lnTo>
                    <a:lnTo>
                      <a:pt x="1153" y="84"/>
                    </a:lnTo>
                    <a:lnTo>
                      <a:pt x="1151" y="86"/>
                    </a:lnTo>
                    <a:lnTo>
                      <a:pt x="1151" y="88"/>
                    </a:lnTo>
                    <a:lnTo>
                      <a:pt x="1149" y="88"/>
                    </a:lnTo>
                    <a:lnTo>
                      <a:pt x="1149" y="90"/>
                    </a:lnTo>
                    <a:lnTo>
                      <a:pt x="1149" y="92"/>
                    </a:lnTo>
                    <a:lnTo>
                      <a:pt x="1147" y="94"/>
                    </a:lnTo>
                    <a:lnTo>
                      <a:pt x="1146" y="96"/>
                    </a:lnTo>
                    <a:lnTo>
                      <a:pt x="1146" y="98"/>
                    </a:lnTo>
                    <a:lnTo>
                      <a:pt x="1144" y="100"/>
                    </a:lnTo>
                    <a:lnTo>
                      <a:pt x="1144" y="102"/>
                    </a:lnTo>
                    <a:lnTo>
                      <a:pt x="1142" y="104"/>
                    </a:lnTo>
                    <a:lnTo>
                      <a:pt x="1140" y="106"/>
                    </a:lnTo>
                    <a:lnTo>
                      <a:pt x="1138" y="108"/>
                    </a:lnTo>
                    <a:lnTo>
                      <a:pt x="1136" y="109"/>
                    </a:lnTo>
                    <a:lnTo>
                      <a:pt x="1136" y="111"/>
                    </a:lnTo>
                    <a:lnTo>
                      <a:pt x="1134" y="113"/>
                    </a:lnTo>
                    <a:lnTo>
                      <a:pt x="1132" y="115"/>
                    </a:lnTo>
                    <a:lnTo>
                      <a:pt x="1130" y="119"/>
                    </a:lnTo>
                    <a:lnTo>
                      <a:pt x="1128" y="121"/>
                    </a:lnTo>
                    <a:lnTo>
                      <a:pt x="1126" y="123"/>
                    </a:lnTo>
                    <a:lnTo>
                      <a:pt x="1124" y="125"/>
                    </a:lnTo>
                    <a:lnTo>
                      <a:pt x="1123" y="127"/>
                    </a:lnTo>
                    <a:lnTo>
                      <a:pt x="1121" y="129"/>
                    </a:lnTo>
                    <a:lnTo>
                      <a:pt x="1117" y="131"/>
                    </a:lnTo>
                    <a:lnTo>
                      <a:pt x="1115" y="132"/>
                    </a:lnTo>
                    <a:lnTo>
                      <a:pt x="1113" y="134"/>
                    </a:lnTo>
                    <a:lnTo>
                      <a:pt x="1111" y="134"/>
                    </a:lnTo>
                    <a:lnTo>
                      <a:pt x="1109" y="136"/>
                    </a:lnTo>
                    <a:lnTo>
                      <a:pt x="1105" y="138"/>
                    </a:lnTo>
                    <a:lnTo>
                      <a:pt x="1103" y="140"/>
                    </a:lnTo>
                    <a:lnTo>
                      <a:pt x="1101" y="142"/>
                    </a:lnTo>
                    <a:lnTo>
                      <a:pt x="1099" y="144"/>
                    </a:lnTo>
                    <a:lnTo>
                      <a:pt x="1098" y="146"/>
                    </a:lnTo>
                    <a:lnTo>
                      <a:pt x="1096" y="148"/>
                    </a:lnTo>
                    <a:lnTo>
                      <a:pt x="1092" y="152"/>
                    </a:lnTo>
                    <a:lnTo>
                      <a:pt x="1090" y="154"/>
                    </a:lnTo>
                    <a:lnTo>
                      <a:pt x="1088" y="156"/>
                    </a:lnTo>
                    <a:lnTo>
                      <a:pt x="1086" y="157"/>
                    </a:lnTo>
                    <a:lnTo>
                      <a:pt x="1084" y="161"/>
                    </a:lnTo>
                    <a:lnTo>
                      <a:pt x="1082" y="163"/>
                    </a:lnTo>
                    <a:lnTo>
                      <a:pt x="1080" y="165"/>
                    </a:lnTo>
                    <a:lnTo>
                      <a:pt x="1078" y="169"/>
                    </a:lnTo>
                    <a:lnTo>
                      <a:pt x="1078" y="171"/>
                    </a:lnTo>
                    <a:lnTo>
                      <a:pt x="1076" y="175"/>
                    </a:lnTo>
                    <a:lnTo>
                      <a:pt x="1075" y="177"/>
                    </a:lnTo>
                    <a:lnTo>
                      <a:pt x="1073" y="179"/>
                    </a:lnTo>
                    <a:lnTo>
                      <a:pt x="1073" y="182"/>
                    </a:lnTo>
                    <a:lnTo>
                      <a:pt x="1071" y="184"/>
                    </a:lnTo>
                    <a:lnTo>
                      <a:pt x="1069" y="188"/>
                    </a:lnTo>
                    <a:lnTo>
                      <a:pt x="1069" y="190"/>
                    </a:lnTo>
                    <a:lnTo>
                      <a:pt x="1067" y="192"/>
                    </a:lnTo>
                    <a:lnTo>
                      <a:pt x="1067" y="194"/>
                    </a:lnTo>
                    <a:lnTo>
                      <a:pt x="1065" y="196"/>
                    </a:lnTo>
                    <a:lnTo>
                      <a:pt x="1065" y="200"/>
                    </a:lnTo>
                    <a:lnTo>
                      <a:pt x="1065" y="202"/>
                    </a:lnTo>
                    <a:lnTo>
                      <a:pt x="1065" y="204"/>
                    </a:lnTo>
                    <a:lnTo>
                      <a:pt x="1065" y="205"/>
                    </a:lnTo>
                    <a:lnTo>
                      <a:pt x="1065" y="207"/>
                    </a:lnTo>
                    <a:close/>
                  </a:path>
                </a:pathLst>
              </a:custGeom>
              <a:solidFill>
                <a:srgbClr val="267A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81" name="Freeform 957"/>
              <p:cNvSpPr>
                <a:spLocks noChangeAspect="1"/>
              </p:cNvSpPr>
              <p:nvPr/>
            </p:nvSpPr>
            <p:spPr bwMode="auto">
              <a:xfrm>
                <a:off x="1116" y="3429"/>
                <a:ext cx="136" cy="165"/>
              </a:xfrm>
              <a:custGeom>
                <a:avLst/>
                <a:gdLst>
                  <a:gd name="T0" fmla="*/ 5 w 179"/>
                  <a:gd name="T1" fmla="*/ 1 h 236"/>
                  <a:gd name="T2" fmla="*/ 5 w 179"/>
                  <a:gd name="T3" fmla="*/ 1 h 236"/>
                  <a:gd name="T4" fmla="*/ 5 w 179"/>
                  <a:gd name="T5" fmla="*/ 1 h 236"/>
                  <a:gd name="T6" fmla="*/ 5 w 179"/>
                  <a:gd name="T7" fmla="*/ 1 h 236"/>
                  <a:gd name="T8" fmla="*/ 5 w 179"/>
                  <a:gd name="T9" fmla="*/ 2 h 236"/>
                  <a:gd name="T10" fmla="*/ 5 w 179"/>
                  <a:gd name="T11" fmla="*/ 2 h 236"/>
                  <a:gd name="T12" fmla="*/ 6 w 179"/>
                  <a:gd name="T13" fmla="*/ 2 h 236"/>
                  <a:gd name="T14" fmla="*/ 6 w 179"/>
                  <a:gd name="T15" fmla="*/ 2 h 236"/>
                  <a:gd name="T16" fmla="*/ 6 w 179"/>
                  <a:gd name="T17" fmla="*/ 2 h 236"/>
                  <a:gd name="T18" fmla="*/ 5 w 179"/>
                  <a:gd name="T19" fmla="*/ 3 h 236"/>
                  <a:gd name="T20" fmla="*/ 5 w 179"/>
                  <a:gd name="T21" fmla="*/ 3 h 236"/>
                  <a:gd name="T22" fmla="*/ 5 w 179"/>
                  <a:gd name="T23" fmla="*/ 3 h 236"/>
                  <a:gd name="T24" fmla="*/ 5 w 179"/>
                  <a:gd name="T25" fmla="*/ 3 h 236"/>
                  <a:gd name="T26" fmla="*/ 4 w 179"/>
                  <a:gd name="T27" fmla="*/ 3 h 236"/>
                  <a:gd name="T28" fmla="*/ 4 w 179"/>
                  <a:gd name="T29" fmla="*/ 3 h 236"/>
                  <a:gd name="T30" fmla="*/ 3 w 179"/>
                  <a:gd name="T31" fmla="*/ 3 h 236"/>
                  <a:gd name="T32" fmla="*/ 3 w 179"/>
                  <a:gd name="T33" fmla="*/ 3 h 236"/>
                  <a:gd name="T34" fmla="*/ 3 w 179"/>
                  <a:gd name="T35" fmla="*/ 2 h 236"/>
                  <a:gd name="T36" fmla="*/ 2 w 179"/>
                  <a:gd name="T37" fmla="*/ 2 h 236"/>
                  <a:gd name="T38" fmla="*/ 2 w 179"/>
                  <a:gd name="T39" fmla="*/ 2 h 236"/>
                  <a:gd name="T40" fmla="*/ 2 w 179"/>
                  <a:gd name="T41" fmla="*/ 2 h 236"/>
                  <a:gd name="T42" fmla="*/ 2 w 179"/>
                  <a:gd name="T43" fmla="*/ 2 h 236"/>
                  <a:gd name="T44" fmla="*/ 2 w 179"/>
                  <a:gd name="T45" fmla="*/ 2 h 236"/>
                  <a:gd name="T46" fmla="*/ 2 w 179"/>
                  <a:gd name="T47" fmla="*/ 1 h 236"/>
                  <a:gd name="T48" fmla="*/ 2 w 179"/>
                  <a:gd name="T49" fmla="*/ 1 h 236"/>
                  <a:gd name="T50" fmla="*/ 0 w 179"/>
                  <a:gd name="T51" fmla="*/ 1 h 236"/>
                  <a:gd name="T52" fmla="*/ 0 w 179"/>
                  <a:gd name="T53" fmla="*/ 1 h 236"/>
                  <a:gd name="T54" fmla="*/ 0 w 179"/>
                  <a:gd name="T55" fmla="*/ 1 h 236"/>
                  <a:gd name="T56" fmla="*/ 2 w 179"/>
                  <a:gd name="T57" fmla="*/ 1 h 236"/>
                  <a:gd name="T58" fmla="*/ 2 w 179"/>
                  <a:gd name="T59" fmla="*/ 1 h 236"/>
                  <a:gd name="T60" fmla="*/ 2 w 179"/>
                  <a:gd name="T61" fmla="*/ 1 h 236"/>
                  <a:gd name="T62" fmla="*/ 2 w 179"/>
                  <a:gd name="T63" fmla="*/ 1 h 236"/>
                  <a:gd name="T64" fmla="*/ 2 w 179"/>
                  <a:gd name="T65" fmla="*/ 0 h 236"/>
                  <a:gd name="T66" fmla="*/ 2 w 179"/>
                  <a:gd name="T67" fmla="*/ 1 h 236"/>
                  <a:gd name="T68" fmla="*/ 3 w 179"/>
                  <a:gd name="T69" fmla="*/ 1 h 236"/>
                  <a:gd name="T70" fmla="*/ 3 w 179"/>
                  <a:gd name="T71" fmla="*/ 1 h 236"/>
                  <a:gd name="T72" fmla="*/ 3 w 179"/>
                  <a:gd name="T73" fmla="*/ 1 h 236"/>
                  <a:gd name="T74" fmla="*/ 3 w 179"/>
                  <a:gd name="T75" fmla="*/ 1 h 236"/>
                  <a:gd name="T76" fmla="*/ 2 w 179"/>
                  <a:gd name="T77" fmla="*/ 1 h 236"/>
                  <a:gd name="T78" fmla="*/ 2 w 179"/>
                  <a:gd name="T79" fmla="*/ 1 h 236"/>
                  <a:gd name="T80" fmla="*/ 2 w 179"/>
                  <a:gd name="T81" fmla="*/ 1 h 236"/>
                  <a:gd name="T82" fmla="*/ 2 w 179"/>
                  <a:gd name="T83" fmla="*/ 1 h 236"/>
                  <a:gd name="T84" fmla="*/ 2 w 179"/>
                  <a:gd name="T85" fmla="*/ 1 h 236"/>
                  <a:gd name="T86" fmla="*/ 2 w 179"/>
                  <a:gd name="T87" fmla="*/ 1 h 236"/>
                  <a:gd name="T88" fmla="*/ 3 w 179"/>
                  <a:gd name="T89" fmla="*/ 1 h 236"/>
                  <a:gd name="T90" fmla="*/ 3 w 179"/>
                  <a:gd name="T91" fmla="*/ 1 h 236"/>
                  <a:gd name="T92" fmla="*/ 4 w 179"/>
                  <a:gd name="T93" fmla="*/ 1 h 236"/>
                  <a:gd name="T94" fmla="*/ 4 w 179"/>
                  <a:gd name="T95" fmla="*/ 1 h 236"/>
                  <a:gd name="T96" fmla="*/ 4 w 179"/>
                  <a:gd name="T97" fmla="*/ 1 h 236"/>
                  <a:gd name="T98" fmla="*/ 4 w 179"/>
                  <a:gd name="T99" fmla="*/ 1 h 236"/>
                  <a:gd name="T100" fmla="*/ 5 w 179"/>
                  <a:gd name="T101" fmla="*/ 1 h 236"/>
                  <a:gd name="T102" fmla="*/ 5 w 179"/>
                  <a:gd name="T103" fmla="*/ 1 h 236"/>
                  <a:gd name="T104" fmla="*/ 4 w 179"/>
                  <a:gd name="T105" fmla="*/ 1 h 236"/>
                  <a:gd name="T106" fmla="*/ 4 w 179"/>
                  <a:gd name="T107" fmla="*/ 1 h 236"/>
                  <a:gd name="T108" fmla="*/ 4 w 179"/>
                  <a:gd name="T109" fmla="*/ 1 h 236"/>
                  <a:gd name="T110" fmla="*/ 4 w 179"/>
                  <a:gd name="T111" fmla="*/ 1 h 236"/>
                  <a:gd name="T112" fmla="*/ 4 w 179"/>
                  <a:gd name="T113" fmla="*/ 1 h 236"/>
                  <a:gd name="T114" fmla="*/ 4 w 179"/>
                  <a:gd name="T115" fmla="*/ 2 h 2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79"/>
                  <a:gd name="T175" fmla="*/ 0 h 236"/>
                  <a:gd name="T176" fmla="*/ 179 w 179"/>
                  <a:gd name="T177" fmla="*/ 236 h 2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79" h="236">
                    <a:moveTo>
                      <a:pt x="117" y="136"/>
                    </a:moveTo>
                    <a:lnTo>
                      <a:pt x="119" y="134"/>
                    </a:lnTo>
                    <a:lnTo>
                      <a:pt x="121" y="132"/>
                    </a:lnTo>
                    <a:lnTo>
                      <a:pt x="123" y="132"/>
                    </a:lnTo>
                    <a:lnTo>
                      <a:pt x="125" y="130"/>
                    </a:lnTo>
                    <a:lnTo>
                      <a:pt x="127" y="130"/>
                    </a:lnTo>
                    <a:lnTo>
                      <a:pt x="127" y="128"/>
                    </a:lnTo>
                    <a:lnTo>
                      <a:pt x="129" y="128"/>
                    </a:lnTo>
                    <a:lnTo>
                      <a:pt x="131" y="126"/>
                    </a:lnTo>
                    <a:lnTo>
                      <a:pt x="133" y="124"/>
                    </a:lnTo>
                    <a:lnTo>
                      <a:pt x="135" y="124"/>
                    </a:lnTo>
                    <a:lnTo>
                      <a:pt x="135" y="122"/>
                    </a:lnTo>
                    <a:lnTo>
                      <a:pt x="137" y="122"/>
                    </a:lnTo>
                    <a:lnTo>
                      <a:pt x="138" y="122"/>
                    </a:lnTo>
                    <a:lnTo>
                      <a:pt x="138" y="121"/>
                    </a:lnTo>
                    <a:lnTo>
                      <a:pt x="140" y="121"/>
                    </a:lnTo>
                    <a:lnTo>
                      <a:pt x="140" y="122"/>
                    </a:lnTo>
                    <a:lnTo>
                      <a:pt x="140" y="124"/>
                    </a:lnTo>
                    <a:lnTo>
                      <a:pt x="138" y="124"/>
                    </a:lnTo>
                    <a:lnTo>
                      <a:pt x="138" y="126"/>
                    </a:lnTo>
                    <a:lnTo>
                      <a:pt x="137" y="128"/>
                    </a:lnTo>
                    <a:lnTo>
                      <a:pt x="135" y="130"/>
                    </a:lnTo>
                    <a:lnTo>
                      <a:pt x="135" y="132"/>
                    </a:lnTo>
                    <a:lnTo>
                      <a:pt x="133" y="134"/>
                    </a:lnTo>
                    <a:lnTo>
                      <a:pt x="129" y="136"/>
                    </a:lnTo>
                    <a:lnTo>
                      <a:pt x="127" y="140"/>
                    </a:lnTo>
                    <a:lnTo>
                      <a:pt x="125" y="144"/>
                    </a:lnTo>
                    <a:lnTo>
                      <a:pt x="125" y="146"/>
                    </a:lnTo>
                    <a:lnTo>
                      <a:pt x="123" y="147"/>
                    </a:lnTo>
                    <a:lnTo>
                      <a:pt x="123" y="149"/>
                    </a:lnTo>
                    <a:lnTo>
                      <a:pt x="123" y="151"/>
                    </a:lnTo>
                    <a:lnTo>
                      <a:pt x="125" y="153"/>
                    </a:lnTo>
                    <a:lnTo>
                      <a:pt x="127" y="155"/>
                    </a:lnTo>
                    <a:lnTo>
                      <a:pt x="129" y="155"/>
                    </a:lnTo>
                    <a:lnTo>
                      <a:pt x="131" y="157"/>
                    </a:lnTo>
                    <a:lnTo>
                      <a:pt x="133" y="157"/>
                    </a:lnTo>
                    <a:lnTo>
                      <a:pt x="137" y="157"/>
                    </a:lnTo>
                    <a:lnTo>
                      <a:pt x="138" y="157"/>
                    </a:lnTo>
                    <a:lnTo>
                      <a:pt x="140" y="157"/>
                    </a:lnTo>
                    <a:lnTo>
                      <a:pt x="144" y="157"/>
                    </a:lnTo>
                    <a:lnTo>
                      <a:pt x="148" y="157"/>
                    </a:lnTo>
                    <a:lnTo>
                      <a:pt x="150" y="155"/>
                    </a:lnTo>
                    <a:lnTo>
                      <a:pt x="154" y="155"/>
                    </a:lnTo>
                    <a:lnTo>
                      <a:pt x="156" y="155"/>
                    </a:lnTo>
                    <a:lnTo>
                      <a:pt x="160" y="155"/>
                    </a:lnTo>
                    <a:lnTo>
                      <a:pt x="163" y="153"/>
                    </a:lnTo>
                    <a:lnTo>
                      <a:pt x="165" y="153"/>
                    </a:lnTo>
                    <a:lnTo>
                      <a:pt x="167" y="153"/>
                    </a:lnTo>
                    <a:lnTo>
                      <a:pt x="171" y="151"/>
                    </a:lnTo>
                    <a:lnTo>
                      <a:pt x="173" y="151"/>
                    </a:lnTo>
                    <a:lnTo>
                      <a:pt x="175" y="151"/>
                    </a:lnTo>
                    <a:lnTo>
                      <a:pt x="177" y="151"/>
                    </a:lnTo>
                    <a:lnTo>
                      <a:pt x="177" y="149"/>
                    </a:lnTo>
                    <a:lnTo>
                      <a:pt x="179" y="149"/>
                    </a:lnTo>
                    <a:lnTo>
                      <a:pt x="154" y="236"/>
                    </a:lnTo>
                    <a:lnTo>
                      <a:pt x="152" y="236"/>
                    </a:lnTo>
                    <a:lnTo>
                      <a:pt x="152" y="234"/>
                    </a:lnTo>
                    <a:lnTo>
                      <a:pt x="150" y="234"/>
                    </a:lnTo>
                    <a:lnTo>
                      <a:pt x="148" y="234"/>
                    </a:lnTo>
                    <a:lnTo>
                      <a:pt x="146" y="234"/>
                    </a:lnTo>
                    <a:lnTo>
                      <a:pt x="146" y="232"/>
                    </a:lnTo>
                    <a:lnTo>
                      <a:pt x="144" y="232"/>
                    </a:lnTo>
                    <a:lnTo>
                      <a:pt x="142" y="232"/>
                    </a:lnTo>
                    <a:lnTo>
                      <a:pt x="140" y="230"/>
                    </a:lnTo>
                    <a:lnTo>
                      <a:pt x="138" y="230"/>
                    </a:lnTo>
                    <a:lnTo>
                      <a:pt x="137" y="228"/>
                    </a:lnTo>
                    <a:lnTo>
                      <a:pt x="135" y="228"/>
                    </a:lnTo>
                    <a:lnTo>
                      <a:pt x="133" y="226"/>
                    </a:lnTo>
                    <a:lnTo>
                      <a:pt x="131" y="226"/>
                    </a:lnTo>
                    <a:lnTo>
                      <a:pt x="129" y="224"/>
                    </a:lnTo>
                    <a:lnTo>
                      <a:pt x="127" y="222"/>
                    </a:lnTo>
                    <a:lnTo>
                      <a:pt x="125" y="222"/>
                    </a:lnTo>
                    <a:lnTo>
                      <a:pt x="125" y="220"/>
                    </a:lnTo>
                    <a:lnTo>
                      <a:pt x="123" y="218"/>
                    </a:lnTo>
                    <a:lnTo>
                      <a:pt x="121" y="218"/>
                    </a:lnTo>
                    <a:lnTo>
                      <a:pt x="121" y="217"/>
                    </a:lnTo>
                    <a:lnTo>
                      <a:pt x="119" y="217"/>
                    </a:lnTo>
                    <a:lnTo>
                      <a:pt x="117" y="215"/>
                    </a:lnTo>
                    <a:lnTo>
                      <a:pt x="115" y="213"/>
                    </a:lnTo>
                    <a:lnTo>
                      <a:pt x="113" y="211"/>
                    </a:lnTo>
                    <a:lnTo>
                      <a:pt x="112" y="211"/>
                    </a:lnTo>
                    <a:lnTo>
                      <a:pt x="110" y="209"/>
                    </a:lnTo>
                    <a:lnTo>
                      <a:pt x="108" y="209"/>
                    </a:lnTo>
                    <a:lnTo>
                      <a:pt x="108" y="207"/>
                    </a:lnTo>
                    <a:lnTo>
                      <a:pt x="106" y="207"/>
                    </a:lnTo>
                    <a:lnTo>
                      <a:pt x="104" y="207"/>
                    </a:lnTo>
                    <a:lnTo>
                      <a:pt x="102" y="205"/>
                    </a:lnTo>
                    <a:lnTo>
                      <a:pt x="100" y="205"/>
                    </a:lnTo>
                    <a:lnTo>
                      <a:pt x="98" y="205"/>
                    </a:lnTo>
                    <a:lnTo>
                      <a:pt x="96" y="203"/>
                    </a:lnTo>
                    <a:lnTo>
                      <a:pt x="94" y="203"/>
                    </a:lnTo>
                    <a:lnTo>
                      <a:pt x="92" y="203"/>
                    </a:lnTo>
                    <a:lnTo>
                      <a:pt x="90" y="201"/>
                    </a:lnTo>
                    <a:lnTo>
                      <a:pt x="89" y="201"/>
                    </a:lnTo>
                    <a:lnTo>
                      <a:pt x="87" y="201"/>
                    </a:lnTo>
                    <a:lnTo>
                      <a:pt x="85" y="201"/>
                    </a:lnTo>
                    <a:lnTo>
                      <a:pt x="83" y="199"/>
                    </a:lnTo>
                    <a:lnTo>
                      <a:pt x="81" y="199"/>
                    </a:lnTo>
                    <a:lnTo>
                      <a:pt x="79" y="199"/>
                    </a:lnTo>
                    <a:lnTo>
                      <a:pt x="79" y="197"/>
                    </a:lnTo>
                    <a:lnTo>
                      <a:pt x="77" y="197"/>
                    </a:lnTo>
                    <a:lnTo>
                      <a:pt x="75" y="197"/>
                    </a:lnTo>
                    <a:lnTo>
                      <a:pt x="73" y="197"/>
                    </a:lnTo>
                    <a:lnTo>
                      <a:pt x="73" y="195"/>
                    </a:lnTo>
                    <a:lnTo>
                      <a:pt x="71" y="195"/>
                    </a:lnTo>
                    <a:lnTo>
                      <a:pt x="69" y="195"/>
                    </a:lnTo>
                    <a:lnTo>
                      <a:pt x="69" y="194"/>
                    </a:lnTo>
                    <a:lnTo>
                      <a:pt x="67" y="194"/>
                    </a:lnTo>
                    <a:lnTo>
                      <a:pt x="66" y="192"/>
                    </a:lnTo>
                    <a:lnTo>
                      <a:pt x="64" y="192"/>
                    </a:lnTo>
                    <a:lnTo>
                      <a:pt x="62" y="190"/>
                    </a:lnTo>
                    <a:lnTo>
                      <a:pt x="60" y="190"/>
                    </a:lnTo>
                    <a:lnTo>
                      <a:pt x="60" y="188"/>
                    </a:lnTo>
                    <a:lnTo>
                      <a:pt x="58" y="188"/>
                    </a:lnTo>
                    <a:lnTo>
                      <a:pt x="56" y="186"/>
                    </a:lnTo>
                    <a:lnTo>
                      <a:pt x="54" y="186"/>
                    </a:lnTo>
                    <a:lnTo>
                      <a:pt x="52" y="184"/>
                    </a:lnTo>
                    <a:lnTo>
                      <a:pt x="50" y="182"/>
                    </a:lnTo>
                    <a:lnTo>
                      <a:pt x="48" y="180"/>
                    </a:lnTo>
                    <a:lnTo>
                      <a:pt x="46" y="180"/>
                    </a:lnTo>
                    <a:lnTo>
                      <a:pt x="44" y="178"/>
                    </a:lnTo>
                    <a:lnTo>
                      <a:pt x="42" y="176"/>
                    </a:lnTo>
                    <a:lnTo>
                      <a:pt x="41" y="174"/>
                    </a:lnTo>
                    <a:lnTo>
                      <a:pt x="39" y="172"/>
                    </a:lnTo>
                    <a:lnTo>
                      <a:pt x="37" y="170"/>
                    </a:lnTo>
                    <a:lnTo>
                      <a:pt x="33" y="169"/>
                    </a:lnTo>
                    <a:lnTo>
                      <a:pt x="31" y="167"/>
                    </a:lnTo>
                    <a:lnTo>
                      <a:pt x="29" y="165"/>
                    </a:lnTo>
                    <a:lnTo>
                      <a:pt x="27" y="161"/>
                    </a:lnTo>
                    <a:lnTo>
                      <a:pt x="25" y="159"/>
                    </a:lnTo>
                    <a:lnTo>
                      <a:pt x="23" y="157"/>
                    </a:lnTo>
                    <a:lnTo>
                      <a:pt x="21" y="153"/>
                    </a:lnTo>
                    <a:lnTo>
                      <a:pt x="19" y="151"/>
                    </a:lnTo>
                    <a:lnTo>
                      <a:pt x="18" y="147"/>
                    </a:lnTo>
                    <a:lnTo>
                      <a:pt x="18" y="146"/>
                    </a:lnTo>
                    <a:lnTo>
                      <a:pt x="16" y="142"/>
                    </a:lnTo>
                    <a:lnTo>
                      <a:pt x="14" y="140"/>
                    </a:lnTo>
                    <a:lnTo>
                      <a:pt x="12" y="138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8" y="130"/>
                    </a:lnTo>
                    <a:lnTo>
                      <a:pt x="8" y="128"/>
                    </a:lnTo>
                    <a:lnTo>
                      <a:pt x="6" y="124"/>
                    </a:lnTo>
                    <a:lnTo>
                      <a:pt x="6" y="122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2" y="117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8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7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2" y="53"/>
                    </a:lnTo>
                    <a:lnTo>
                      <a:pt x="2" y="51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6" y="42"/>
                    </a:lnTo>
                    <a:lnTo>
                      <a:pt x="8" y="40"/>
                    </a:lnTo>
                    <a:lnTo>
                      <a:pt x="10" y="38"/>
                    </a:lnTo>
                    <a:lnTo>
                      <a:pt x="12" y="34"/>
                    </a:lnTo>
                    <a:lnTo>
                      <a:pt x="14" y="32"/>
                    </a:lnTo>
                    <a:lnTo>
                      <a:pt x="16" y="30"/>
                    </a:lnTo>
                    <a:lnTo>
                      <a:pt x="18" y="26"/>
                    </a:lnTo>
                    <a:lnTo>
                      <a:pt x="19" y="25"/>
                    </a:lnTo>
                    <a:lnTo>
                      <a:pt x="21" y="23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9" y="17"/>
                    </a:lnTo>
                    <a:lnTo>
                      <a:pt x="31" y="15"/>
                    </a:lnTo>
                    <a:lnTo>
                      <a:pt x="33" y="13"/>
                    </a:lnTo>
                    <a:lnTo>
                      <a:pt x="35" y="11"/>
                    </a:lnTo>
                    <a:lnTo>
                      <a:pt x="37" y="9"/>
                    </a:lnTo>
                    <a:lnTo>
                      <a:pt x="39" y="7"/>
                    </a:lnTo>
                    <a:lnTo>
                      <a:pt x="41" y="5"/>
                    </a:lnTo>
                    <a:lnTo>
                      <a:pt x="42" y="3"/>
                    </a:lnTo>
                    <a:lnTo>
                      <a:pt x="44" y="3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3" y="3"/>
                    </a:lnTo>
                    <a:lnTo>
                      <a:pt x="75" y="3"/>
                    </a:lnTo>
                    <a:lnTo>
                      <a:pt x="77" y="3"/>
                    </a:lnTo>
                    <a:lnTo>
                      <a:pt x="79" y="3"/>
                    </a:lnTo>
                    <a:lnTo>
                      <a:pt x="81" y="5"/>
                    </a:lnTo>
                    <a:lnTo>
                      <a:pt x="83" y="5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7" y="9"/>
                    </a:lnTo>
                    <a:lnTo>
                      <a:pt x="87" y="11"/>
                    </a:lnTo>
                    <a:lnTo>
                      <a:pt x="85" y="11"/>
                    </a:lnTo>
                    <a:lnTo>
                      <a:pt x="83" y="11"/>
                    </a:lnTo>
                    <a:lnTo>
                      <a:pt x="81" y="13"/>
                    </a:lnTo>
                    <a:lnTo>
                      <a:pt x="79" y="13"/>
                    </a:lnTo>
                    <a:lnTo>
                      <a:pt x="77" y="13"/>
                    </a:lnTo>
                    <a:lnTo>
                      <a:pt x="75" y="15"/>
                    </a:lnTo>
                    <a:lnTo>
                      <a:pt x="73" y="15"/>
                    </a:lnTo>
                    <a:lnTo>
                      <a:pt x="69" y="15"/>
                    </a:lnTo>
                    <a:lnTo>
                      <a:pt x="67" y="17"/>
                    </a:lnTo>
                    <a:lnTo>
                      <a:pt x="66" y="17"/>
                    </a:lnTo>
                    <a:lnTo>
                      <a:pt x="62" y="19"/>
                    </a:lnTo>
                    <a:lnTo>
                      <a:pt x="60" y="19"/>
                    </a:lnTo>
                    <a:lnTo>
                      <a:pt x="56" y="21"/>
                    </a:lnTo>
                    <a:lnTo>
                      <a:pt x="54" y="21"/>
                    </a:lnTo>
                    <a:lnTo>
                      <a:pt x="52" y="23"/>
                    </a:lnTo>
                    <a:lnTo>
                      <a:pt x="50" y="23"/>
                    </a:lnTo>
                    <a:lnTo>
                      <a:pt x="46" y="25"/>
                    </a:lnTo>
                    <a:lnTo>
                      <a:pt x="44" y="26"/>
                    </a:lnTo>
                    <a:lnTo>
                      <a:pt x="42" y="28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1" y="34"/>
                    </a:lnTo>
                    <a:lnTo>
                      <a:pt x="39" y="36"/>
                    </a:lnTo>
                    <a:lnTo>
                      <a:pt x="39" y="38"/>
                    </a:lnTo>
                    <a:lnTo>
                      <a:pt x="39" y="40"/>
                    </a:lnTo>
                    <a:lnTo>
                      <a:pt x="39" y="42"/>
                    </a:lnTo>
                    <a:lnTo>
                      <a:pt x="39" y="44"/>
                    </a:lnTo>
                    <a:lnTo>
                      <a:pt x="39" y="46"/>
                    </a:lnTo>
                    <a:lnTo>
                      <a:pt x="41" y="48"/>
                    </a:lnTo>
                    <a:lnTo>
                      <a:pt x="41" y="50"/>
                    </a:lnTo>
                    <a:lnTo>
                      <a:pt x="41" y="51"/>
                    </a:lnTo>
                    <a:lnTo>
                      <a:pt x="42" y="53"/>
                    </a:lnTo>
                    <a:lnTo>
                      <a:pt x="42" y="55"/>
                    </a:lnTo>
                    <a:lnTo>
                      <a:pt x="44" y="57"/>
                    </a:lnTo>
                    <a:lnTo>
                      <a:pt x="46" y="59"/>
                    </a:lnTo>
                    <a:lnTo>
                      <a:pt x="46" y="61"/>
                    </a:lnTo>
                    <a:lnTo>
                      <a:pt x="48" y="61"/>
                    </a:lnTo>
                    <a:lnTo>
                      <a:pt x="50" y="63"/>
                    </a:lnTo>
                    <a:lnTo>
                      <a:pt x="52" y="63"/>
                    </a:lnTo>
                    <a:lnTo>
                      <a:pt x="52" y="65"/>
                    </a:lnTo>
                    <a:lnTo>
                      <a:pt x="54" y="65"/>
                    </a:lnTo>
                    <a:lnTo>
                      <a:pt x="56" y="65"/>
                    </a:lnTo>
                    <a:lnTo>
                      <a:pt x="58" y="67"/>
                    </a:lnTo>
                    <a:lnTo>
                      <a:pt x="60" y="67"/>
                    </a:lnTo>
                    <a:lnTo>
                      <a:pt x="62" y="67"/>
                    </a:lnTo>
                    <a:lnTo>
                      <a:pt x="64" y="67"/>
                    </a:lnTo>
                    <a:lnTo>
                      <a:pt x="66" y="67"/>
                    </a:lnTo>
                    <a:lnTo>
                      <a:pt x="67" y="67"/>
                    </a:lnTo>
                    <a:lnTo>
                      <a:pt x="69" y="67"/>
                    </a:lnTo>
                    <a:lnTo>
                      <a:pt x="71" y="67"/>
                    </a:lnTo>
                    <a:lnTo>
                      <a:pt x="73" y="69"/>
                    </a:lnTo>
                    <a:lnTo>
                      <a:pt x="75" y="69"/>
                    </a:lnTo>
                    <a:lnTo>
                      <a:pt x="77" y="69"/>
                    </a:lnTo>
                    <a:lnTo>
                      <a:pt x="79" y="69"/>
                    </a:lnTo>
                    <a:lnTo>
                      <a:pt x="81" y="69"/>
                    </a:lnTo>
                    <a:lnTo>
                      <a:pt x="83" y="69"/>
                    </a:lnTo>
                    <a:lnTo>
                      <a:pt x="85" y="69"/>
                    </a:lnTo>
                    <a:lnTo>
                      <a:pt x="87" y="71"/>
                    </a:lnTo>
                    <a:lnTo>
                      <a:pt x="89" y="71"/>
                    </a:lnTo>
                    <a:lnTo>
                      <a:pt x="90" y="71"/>
                    </a:lnTo>
                    <a:lnTo>
                      <a:pt x="92" y="73"/>
                    </a:lnTo>
                    <a:lnTo>
                      <a:pt x="94" y="73"/>
                    </a:lnTo>
                    <a:lnTo>
                      <a:pt x="94" y="74"/>
                    </a:lnTo>
                    <a:lnTo>
                      <a:pt x="92" y="74"/>
                    </a:lnTo>
                    <a:lnTo>
                      <a:pt x="92" y="76"/>
                    </a:lnTo>
                    <a:lnTo>
                      <a:pt x="90" y="76"/>
                    </a:lnTo>
                    <a:lnTo>
                      <a:pt x="89" y="76"/>
                    </a:lnTo>
                    <a:lnTo>
                      <a:pt x="89" y="78"/>
                    </a:lnTo>
                    <a:lnTo>
                      <a:pt x="87" y="78"/>
                    </a:lnTo>
                    <a:lnTo>
                      <a:pt x="89" y="80"/>
                    </a:lnTo>
                    <a:lnTo>
                      <a:pt x="90" y="80"/>
                    </a:lnTo>
                    <a:lnTo>
                      <a:pt x="90" y="82"/>
                    </a:lnTo>
                    <a:lnTo>
                      <a:pt x="92" y="82"/>
                    </a:lnTo>
                    <a:lnTo>
                      <a:pt x="94" y="82"/>
                    </a:lnTo>
                    <a:lnTo>
                      <a:pt x="96" y="84"/>
                    </a:lnTo>
                    <a:lnTo>
                      <a:pt x="98" y="84"/>
                    </a:lnTo>
                    <a:lnTo>
                      <a:pt x="100" y="84"/>
                    </a:lnTo>
                    <a:lnTo>
                      <a:pt x="102" y="84"/>
                    </a:lnTo>
                    <a:lnTo>
                      <a:pt x="104" y="84"/>
                    </a:lnTo>
                    <a:lnTo>
                      <a:pt x="106" y="84"/>
                    </a:lnTo>
                    <a:lnTo>
                      <a:pt x="108" y="84"/>
                    </a:lnTo>
                    <a:lnTo>
                      <a:pt x="110" y="84"/>
                    </a:lnTo>
                    <a:lnTo>
                      <a:pt x="112" y="86"/>
                    </a:lnTo>
                    <a:lnTo>
                      <a:pt x="113" y="86"/>
                    </a:lnTo>
                    <a:lnTo>
                      <a:pt x="115" y="84"/>
                    </a:lnTo>
                    <a:lnTo>
                      <a:pt x="115" y="86"/>
                    </a:lnTo>
                    <a:lnTo>
                      <a:pt x="117" y="86"/>
                    </a:lnTo>
                    <a:lnTo>
                      <a:pt x="119" y="86"/>
                    </a:lnTo>
                    <a:lnTo>
                      <a:pt x="121" y="86"/>
                    </a:lnTo>
                    <a:lnTo>
                      <a:pt x="119" y="86"/>
                    </a:lnTo>
                    <a:lnTo>
                      <a:pt x="119" y="88"/>
                    </a:lnTo>
                    <a:lnTo>
                      <a:pt x="117" y="88"/>
                    </a:lnTo>
                    <a:lnTo>
                      <a:pt x="117" y="90"/>
                    </a:lnTo>
                    <a:lnTo>
                      <a:pt x="115" y="90"/>
                    </a:lnTo>
                    <a:lnTo>
                      <a:pt x="113" y="92"/>
                    </a:lnTo>
                    <a:lnTo>
                      <a:pt x="112" y="92"/>
                    </a:lnTo>
                    <a:lnTo>
                      <a:pt x="112" y="94"/>
                    </a:lnTo>
                    <a:lnTo>
                      <a:pt x="110" y="94"/>
                    </a:lnTo>
                    <a:lnTo>
                      <a:pt x="108" y="96"/>
                    </a:lnTo>
                    <a:lnTo>
                      <a:pt x="106" y="98"/>
                    </a:lnTo>
                    <a:lnTo>
                      <a:pt x="104" y="98"/>
                    </a:lnTo>
                    <a:lnTo>
                      <a:pt x="102" y="99"/>
                    </a:lnTo>
                    <a:lnTo>
                      <a:pt x="100" y="101"/>
                    </a:lnTo>
                    <a:lnTo>
                      <a:pt x="98" y="103"/>
                    </a:lnTo>
                    <a:lnTo>
                      <a:pt x="96" y="105"/>
                    </a:lnTo>
                    <a:lnTo>
                      <a:pt x="96" y="107"/>
                    </a:lnTo>
                    <a:lnTo>
                      <a:pt x="94" y="109"/>
                    </a:lnTo>
                    <a:lnTo>
                      <a:pt x="94" y="111"/>
                    </a:lnTo>
                    <a:lnTo>
                      <a:pt x="94" y="113"/>
                    </a:lnTo>
                    <a:lnTo>
                      <a:pt x="94" y="115"/>
                    </a:lnTo>
                    <a:lnTo>
                      <a:pt x="94" y="117"/>
                    </a:lnTo>
                    <a:lnTo>
                      <a:pt x="94" y="119"/>
                    </a:lnTo>
                    <a:lnTo>
                      <a:pt x="94" y="121"/>
                    </a:lnTo>
                    <a:lnTo>
                      <a:pt x="94" y="122"/>
                    </a:lnTo>
                    <a:lnTo>
                      <a:pt x="96" y="124"/>
                    </a:lnTo>
                    <a:lnTo>
                      <a:pt x="96" y="126"/>
                    </a:lnTo>
                    <a:lnTo>
                      <a:pt x="98" y="128"/>
                    </a:lnTo>
                    <a:lnTo>
                      <a:pt x="98" y="130"/>
                    </a:lnTo>
                    <a:lnTo>
                      <a:pt x="100" y="130"/>
                    </a:lnTo>
                    <a:lnTo>
                      <a:pt x="100" y="132"/>
                    </a:lnTo>
                    <a:lnTo>
                      <a:pt x="102" y="134"/>
                    </a:lnTo>
                    <a:lnTo>
                      <a:pt x="104" y="134"/>
                    </a:lnTo>
                    <a:lnTo>
                      <a:pt x="104" y="136"/>
                    </a:lnTo>
                    <a:lnTo>
                      <a:pt x="106" y="136"/>
                    </a:lnTo>
                    <a:lnTo>
                      <a:pt x="108" y="136"/>
                    </a:lnTo>
                    <a:lnTo>
                      <a:pt x="108" y="138"/>
                    </a:lnTo>
                    <a:lnTo>
                      <a:pt x="110" y="138"/>
                    </a:lnTo>
                    <a:lnTo>
                      <a:pt x="112" y="138"/>
                    </a:lnTo>
                    <a:lnTo>
                      <a:pt x="113" y="138"/>
                    </a:lnTo>
                    <a:lnTo>
                      <a:pt x="115" y="136"/>
                    </a:lnTo>
                    <a:lnTo>
                      <a:pt x="117" y="136"/>
                    </a:lnTo>
                    <a:close/>
                  </a:path>
                </a:pathLst>
              </a:custGeom>
              <a:solidFill>
                <a:srgbClr val="96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82" name="Freeform 958"/>
              <p:cNvSpPr>
                <a:spLocks noChangeAspect="1"/>
              </p:cNvSpPr>
              <p:nvPr/>
            </p:nvSpPr>
            <p:spPr bwMode="auto">
              <a:xfrm>
                <a:off x="1116" y="3430"/>
                <a:ext cx="133" cy="164"/>
              </a:xfrm>
              <a:custGeom>
                <a:avLst/>
                <a:gdLst>
                  <a:gd name="T0" fmla="*/ 5 w 175"/>
                  <a:gd name="T1" fmla="*/ 2 h 234"/>
                  <a:gd name="T2" fmla="*/ 5 w 175"/>
                  <a:gd name="T3" fmla="*/ 2 h 234"/>
                  <a:gd name="T4" fmla="*/ 5 w 175"/>
                  <a:gd name="T5" fmla="*/ 2 h 234"/>
                  <a:gd name="T6" fmla="*/ 5 w 175"/>
                  <a:gd name="T7" fmla="*/ 2 h 234"/>
                  <a:gd name="T8" fmla="*/ 5 w 175"/>
                  <a:gd name="T9" fmla="*/ 2 h 234"/>
                  <a:gd name="T10" fmla="*/ 5 w 175"/>
                  <a:gd name="T11" fmla="*/ 2 h 234"/>
                  <a:gd name="T12" fmla="*/ 5 w 175"/>
                  <a:gd name="T13" fmla="*/ 3 h 234"/>
                  <a:gd name="T14" fmla="*/ 6 w 175"/>
                  <a:gd name="T15" fmla="*/ 2 h 234"/>
                  <a:gd name="T16" fmla="*/ 6 w 175"/>
                  <a:gd name="T17" fmla="*/ 4 h 234"/>
                  <a:gd name="T18" fmla="*/ 5 w 175"/>
                  <a:gd name="T19" fmla="*/ 3 h 234"/>
                  <a:gd name="T20" fmla="*/ 5 w 175"/>
                  <a:gd name="T21" fmla="*/ 3 h 234"/>
                  <a:gd name="T22" fmla="*/ 5 w 175"/>
                  <a:gd name="T23" fmla="*/ 3 h 234"/>
                  <a:gd name="T24" fmla="*/ 5 w 175"/>
                  <a:gd name="T25" fmla="*/ 3 h 234"/>
                  <a:gd name="T26" fmla="*/ 4 w 175"/>
                  <a:gd name="T27" fmla="*/ 3 h 234"/>
                  <a:gd name="T28" fmla="*/ 4 w 175"/>
                  <a:gd name="T29" fmla="*/ 3 h 234"/>
                  <a:gd name="T30" fmla="*/ 3 w 175"/>
                  <a:gd name="T31" fmla="*/ 3 h 234"/>
                  <a:gd name="T32" fmla="*/ 3 w 175"/>
                  <a:gd name="T33" fmla="*/ 3 h 234"/>
                  <a:gd name="T34" fmla="*/ 3 w 175"/>
                  <a:gd name="T35" fmla="*/ 3 h 234"/>
                  <a:gd name="T36" fmla="*/ 2 w 175"/>
                  <a:gd name="T37" fmla="*/ 3 h 234"/>
                  <a:gd name="T38" fmla="*/ 2 w 175"/>
                  <a:gd name="T39" fmla="*/ 3 h 234"/>
                  <a:gd name="T40" fmla="*/ 2 w 175"/>
                  <a:gd name="T41" fmla="*/ 3 h 234"/>
                  <a:gd name="T42" fmla="*/ 2 w 175"/>
                  <a:gd name="T43" fmla="*/ 2 h 234"/>
                  <a:gd name="T44" fmla="*/ 2 w 175"/>
                  <a:gd name="T45" fmla="*/ 2 h 234"/>
                  <a:gd name="T46" fmla="*/ 2 w 175"/>
                  <a:gd name="T47" fmla="*/ 2 h 234"/>
                  <a:gd name="T48" fmla="*/ 0 w 175"/>
                  <a:gd name="T49" fmla="*/ 1 h 234"/>
                  <a:gd name="T50" fmla="*/ 0 w 175"/>
                  <a:gd name="T51" fmla="*/ 1 h 234"/>
                  <a:gd name="T52" fmla="*/ 0 w 175"/>
                  <a:gd name="T53" fmla="*/ 1 h 234"/>
                  <a:gd name="T54" fmla="*/ 2 w 175"/>
                  <a:gd name="T55" fmla="*/ 1 h 234"/>
                  <a:gd name="T56" fmla="*/ 2 w 175"/>
                  <a:gd name="T57" fmla="*/ 1 h 234"/>
                  <a:gd name="T58" fmla="*/ 2 w 175"/>
                  <a:gd name="T59" fmla="*/ 1 h 234"/>
                  <a:gd name="T60" fmla="*/ 2 w 175"/>
                  <a:gd name="T61" fmla="*/ 1 h 234"/>
                  <a:gd name="T62" fmla="*/ 2 w 175"/>
                  <a:gd name="T63" fmla="*/ 0 h 234"/>
                  <a:gd name="T64" fmla="*/ 2 w 175"/>
                  <a:gd name="T65" fmla="*/ 0 h 234"/>
                  <a:gd name="T66" fmla="*/ 3 w 175"/>
                  <a:gd name="T67" fmla="*/ 1 h 234"/>
                  <a:gd name="T68" fmla="*/ 3 w 175"/>
                  <a:gd name="T69" fmla="*/ 1 h 234"/>
                  <a:gd name="T70" fmla="*/ 3 w 175"/>
                  <a:gd name="T71" fmla="*/ 1 h 234"/>
                  <a:gd name="T72" fmla="*/ 2 w 175"/>
                  <a:gd name="T73" fmla="*/ 1 h 234"/>
                  <a:gd name="T74" fmla="*/ 2 w 175"/>
                  <a:gd name="T75" fmla="*/ 1 h 234"/>
                  <a:gd name="T76" fmla="*/ 2 w 175"/>
                  <a:gd name="T77" fmla="*/ 1 h 234"/>
                  <a:gd name="T78" fmla="*/ 2 w 175"/>
                  <a:gd name="T79" fmla="*/ 1 h 234"/>
                  <a:gd name="T80" fmla="*/ 2 w 175"/>
                  <a:gd name="T81" fmla="*/ 1 h 234"/>
                  <a:gd name="T82" fmla="*/ 2 w 175"/>
                  <a:gd name="T83" fmla="*/ 1 h 234"/>
                  <a:gd name="T84" fmla="*/ 2 w 175"/>
                  <a:gd name="T85" fmla="*/ 1 h 234"/>
                  <a:gd name="T86" fmla="*/ 2 w 175"/>
                  <a:gd name="T87" fmla="*/ 1 h 234"/>
                  <a:gd name="T88" fmla="*/ 3 w 175"/>
                  <a:gd name="T89" fmla="*/ 1 h 234"/>
                  <a:gd name="T90" fmla="*/ 3 w 175"/>
                  <a:gd name="T91" fmla="*/ 1 h 234"/>
                  <a:gd name="T92" fmla="*/ 3 w 175"/>
                  <a:gd name="T93" fmla="*/ 1 h 234"/>
                  <a:gd name="T94" fmla="*/ 3 w 175"/>
                  <a:gd name="T95" fmla="*/ 1 h 234"/>
                  <a:gd name="T96" fmla="*/ 4 w 175"/>
                  <a:gd name="T97" fmla="*/ 1 h 234"/>
                  <a:gd name="T98" fmla="*/ 4 w 175"/>
                  <a:gd name="T99" fmla="*/ 1 h 234"/>
                  <a:gd name="T100" fmla="*/ 4 w 175"/>
                  <a:gd name="T101" fmla="*/ 1 h 234"/>
                  <a:gd name="T102" fmla="*/ 4 w 175"/>
                  <a:gd name="T103" fmla="*/ 1 h 234"/>
                  <a:gd name="T104" fmla="*/ 4 w 175"/>
                  <a:gd name="T105" fmla="*/ 1 h 234"/>
                  <a:gd name="T106" fmla="*/ 3 w 175"/>
                  <a:gd name="T107" fmla="*/ 2 h 234"/>
                  <a:gd name="T108" fmla="*/ 4 w 175"/>
                  <a:gd name="T109" fmla="*/ 2 h 234"/>
                  <a:gd name="T110" fmla="*/ 4 w 175"/>
                  <a:gd name="T111" fmla="*/ 2 h 234"/>
                  <a:gd name="T112" fmla="*/ 4 w 175"/>
                  <a:gd name="T113" fmla="*/ 2 h 23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5"/>
                  <a:gd name="T172" fmla="*/ 0 h 234"/>
                  <a:gd name="T173" fmla="*/ 175 w 175"/>
                  <a:gd name="T174" fmla="*/ 234 h 23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5" h="234">
                    <a:moveTo>
                      <a:pt x="110" y="140"/>
                    </a:moveTo>
                    <a:lnTo>
                      <a:pt x="112" y="140"/>
                    </a:lnTo>
                    <a:lnTo>
                      <a:pt x="113" y="138"/>
                    </a:lnTo>
                    <a:lnTo>
                      <a:pt x="115" y="136"/>
                    </a:lnTo>
                    <a:lnTo>
                      <a:pt x="117" y="136"/>
                    </a:lnTo>
                    <a:lnTo>
                      <a:pt x="117" y="134"/>
                    </a:lnTo>
                    <a:lnTo>
                      <a:pt x="119" y="134"/>
                    </a:lnTo>
                    <a:lnTo>
                      <a:pt x="121" y="134"/>
                    </a:lnTo>
                    <a:lnTo>
                      <a:pt x="121" y="132"/>
                    </a:lnTo>
                    <a:lnTo>
                      <a:pt x="123" y="132"/>
                    </a:lnTo>
                    <a:lnTo>
                      <a:pt x="123" y="130"/>
                    </a:lnTo>
                    <a:lnTo>
                      <a:pt x="125" y="130"/>
                    </a:lnTo>
                    <a:lnTo>
                      <a:pt x="127" y="130"/>
                    </a:lnTo>
                    <a:lnTo>
                      <a:pt x="127" y="128"/>
                    </a:lnTo>
                    <a:lnTo>
                      <a:pt x="129" y="128"/>
                    </a:lnTo>
                    <a:lnTo>
                      <a:pt x="131" y="128"/>
                    </a:lnTo>
                    <a:lnTo>
                      <a:pt x="131" y="130"/>
                    </a:lnTo>
                    <a:lnTo>
                      <a:pt x="129" y="130"/>
                    </a:lnTo>
                    <a:lnTo>
                      <a:pt x="129" y="132"/>
                    </a:lnTo>
                    <a:lnTo>
                      <a:pt x="127" y="134"/>
                    </a:lnTo>
                    <a:lnTo>
                      <a:pt x="125" y="136"/>
                    </a:lnTo>
                    <a:lnTo>
                      <a:pt x="123" y="138"/>
                    </a:lnTo>
                    <a:lnTo>
                      <a:pt x="123" y="140"/>
                    </a:lnTo>
                    <a:lnTo>
                      <a:pt x="121" y="142"/>
                    </a:lnTo>
                    <a:lnTo>
                      <a:pt x="117" y="145"/>
                    </a:lnTo>
                    <a:lnTo>
                      <a:pt x="117" y="149"/>
                    </a:lnTo>
                    <a:lnTo>
                      <a:pt x="115" y="151"/>
                    </a:lnTo>
                    <a:lnTo>
                      <a:pt x="115" y="153"/>
                    </a:lnTo>
                    <a:lnTo>
                      <a:pt x="115" y="155"/>
                    </a:lnTo>
                    <a:lnTo>
                      <a:pt x="115" y="157"/>
                    </a:lnTo>
                    <a:lnTo>
                      <a:pt x="117" y="159"/>
                    </a:lnTo>
                    <a:lnTo>
                      <a:pt x="117" y="161"/>
                    </a:lnTo>
                    <a:lnTo>
                      <a:pt x="119" y="161"/>
                    </a:lnTo>
                    <a:lnTo>
                      <a:pt x="121" y="163"/>
                    </a:lnTo>
                    <a:lnTo>
                      <a:pt x="125" y="163"/>
                    </a:lnTo>
                    <a:lnTo>
                      <a:pt x="127" y="163"/>
                    </a:lnTo>
                    <a:lnTo>
                      <a:pt x="129" y="165"/>
                    </a:lnTo>
                    <a:lnTo>
                      <a:pt x="133" y="165"/>
                    </a:lnTo>
                    <a:lnTo>
                      <a:pt x="135" y="165"/>
                    </a:lnTo>
                    <a:lnTo>
                      <a:pt x="138" y="165"/>
                    </a:lnTo>
                    <a:lnTo>
                      <a:pt x="142" y="165"/>
                    </a:lnTo>
                    <a:lnTo>
                      <a:pt x="144" y="165"/>
                    </a:lnTo>
                    <a:lnTo>
                      <a:pt x="148" y="163"/>
                    </a:lnTo>
                    <a:lnTo>
                      <a:pt x="152" y="163"/>
                    </a:lnTo>
                    <a:lnTo>
                      <a:pt x="154" y="163"/>
                    </a:lnTo>
                    <a:lnTo>
                      <a:pt x="158" y="163"/>
                    </a:lnTo>
                    <a:lnTo>
                      <a:pt x="161" y="161"/>
                    </a:lnTo>
                    <a:lnTo>
                      <a:pt x="163" y="161"/>
                    </a:lnTo>
                    <a:lnTo>
                      <a:pt x="165" y="161"/>
                    </a:lnTo>
                    <a:lnTo>
                      <a:pt x="169" y="161"/>
                    </a:lnTo>
                    <a:lnTo>
                      <a:pt x="171" y="159"/>
                    </a:lnTo>
                    <a:lnTo>
                      <a:pt x="173" y="159"/>
                    </a:lnTo>
                    <a:lnTo>
                      <a:pt x="175" y="159"/>
                    </a:lnTo>
                    <a:lnTo>
                      <a:pt x="154" y="234"/>
                    </a:lnTo>
                    <a:lnTo>
                      <a:pt x="152" y="234"/>
                    </a:lnTo>
                    <a:lnTo>
                      <a:pt x="152" y="232"/>
                    </a:lnTo>
                    <a:lnTo>
                      <a:pt x="150" y="232"/>
                    </a:lnTo>
                    <a:lnTo>
                      <a:pt x="148" y="232"/>
                    </a:lnTo>
                    <a:lnTo>
                      <a:pt x="146" y="232"/>
                    </a:lnTo>
                    <a:lnTo>
                      <a:pt x="146" y="230"/>
                    </a:lnTo>
                    <a:lnTo>
                      <a:pt x="144" y="230"/>
                    </a:lnTo>
                    <a:lnTo>
                      <a:pt x="142" y="230"/>
                    </a:lnTo>
                    <a:lnTo>
                      <a:pt x="140" y="228"/>
                    </a:lnTo>
                    <a:lnTo>
                      <a:pt x="138" y="228"/>
                    </a:lnTo>
                    <a:lnTo>
                      <a:pt x="137" y="226"/>
                    </a:lnTo>
                    <a:lnTo>
                      <a:pt x="135" y="226"/>
                    </a:lnTo>
                    <a:lnTo>
                      <a:pt x="133" y="224"/>
                    </a:lnTo>
                    <a:lnTo>
                      <a:pt x="131" y="224"/>
                    </a:lnTo>
                    <a:lnTo>
                      <a:pt x="129" y="222"/>
                    </a:lnTo>
                    <a:lnTo>
                      <a:pt x="127" y="220"/>
                    </a:lnTo>
                    <a:lnTo>
                      <a:pt x="125" y="220"/>
                    </a:lnTo>
                    <a:lnTo>
                      <a:pt x="125" y="218"/>
                    </a:lnTo>
                    <a:lnTo>
                      <a:pt x="123" y="216"/>
                    </a:lnTo>
                    <a:lnTo>
                      <a:pt x="121" y="216"/>
                    </a:lnTo>
                    <a:lnTo>
                      <a:pt x="121" y="215"/>
                    </a:lnTo>
                    <a:lnTo>
                      <a:pt x="119" y="215"/>
                    </a:lnTo>
                    <a:lnTo>
                      <a:pt x="117" y="213"/>
                    </a:lnTo>
                    <a:lnTo>
                      <a:pt x="115" y="211"/>
                    </a:lnTo>
                    <a:lnTo>
                      <a:pt x="113" y="209"/>
                    </a:lnTo>
                    <a:lnTo>
                      <a:pt x="112" y="209"/>
                    </a:lnTo>
                    <a:lnTo>
                      <a:pt x="110" y="207"/>
                    </a:lnTo>
                    <a:lnTo>
                      <a:pt x="108" y="207"/>
                    </a:lnTo>
                    <a:lnTo>
                      <a:pt x="108" y="205"/>
                    </a:lnTo>
                    <a:lnTo>
                      <a:pt x="106" y="205"/>
                    </a:lnTo>
                    <a:lnTo>
                      <a:pt x="104" y="205"/>
                    </a:lnTo>
                    <a:lnTo>
                      <a:pt x="102" y="203"/>
                    </a:lnTo>
                    <a:lnTo>
                      <a:pt x="100" y="203"/>
                    </a:lnTo>
                    <a:lnTo>
                      <a:pt x="98" y="203"/>
                    </a:lnTo>
                    <a:lnTo>
                      <a:pt x="96" y="201"/>
                    </a:lnTo>
                    <a:lnTo>
                      <a:pt x="94" y="201"/>
                    </a:lnTo>
                    <a:lnTo>
                      <a:pt x="92" y="201"/>
                    </a:lnTo>
                    <a:lnTo>
                      <a:pt x="90" y="199"/>
                    </a:lnTo>
                    <a:lnTo>
                      <a:pt x="89" y="199"/>
                    </a:lnTo>
                    <a:lnTo>
                      <a:pt x="87" y="199"/>
                    </a:lnTo>
                    <a:lnTo>
                      <a:pt x="85" y="199"/>
                    </a:lnTo>
                    <a:lnTo>
                      <a:pt x="83" y="197"/>
                    </a:lnTo>
                    <a:lnTo>
                      <a:pt x="81" y="197"/>
                    </a:lnTo>
                    <a:lnTo>
                      <a:pt x="79" y="197"/>
                    </a:lnTo>
                    <a:lnTo>
                      <a:pt x="79" y="195"/>
                    </a:lnTo>
                    <a:lnTo>
                      <a:pt x="77" y="195"/>
                    </a:lnTo>
                    <a:lnTo>
                      <a:pt x="75" y="195"/>
                    </a:lnTo>
                    <a:lnTo>
                      <a:pt x="73" y="195"/>
                    </a:lnTo>
                    <a:lnTo>
                      <a:pt x="73" y="193"/>
                    </a:lnTo>
                    <a:lnTo>
                      <a:pt x="71" y="193"/>
                    </a:lnTo>
                    <a:lnTo>
                      <a:pt x="69" y="193"/>
                    </a:lnTo>
                    <a:lnTo>
                      <a:pt x="69" y="192"/>
                    </a:lnTo>
                    <a:lnTo>
                      <a:pt x="67" y="192"/>
                    </a:lnTo>
                    <a:lnTo>
                      <a:pt x="66" y="190"/>
                    </a:lnTo>
                    <a:lnTo>
                      <a:pt x="64" y="190"/>
                    </a:lnTo>
                    <a:lnTo>
                      <a:pt x="62" y="188"/>
                    </a:lnTo>
                    <a:lnTo>
                      <a:pt x="60" y="188"/>
                    </a:lnTo>
                    <a:lnTo>
                      <a:pt x="60" y="186"/>
                    </a:lnTo>
                    <a:lnTo>
                      <a:pt x="58" y="186"/>
                    </a:lnTo>
                    <a:lnTo>
                      <a:pt x="56" y="184"/>
                    </a:lnTo>
                    <a:lnTo>
                      <a:pt x="54" y="184"/>
                    </a:lnTo>
                    <a:lnTo>
                      <a:pt x="52" y="182"/>
                    </a:lnTo>
                    <a:lnTo>
                      <a:pt x="50" y="180"/>
                    </a:lnTo>
                    <a:lnTo>
                      <a:pt x="48" y="178"/>
                    </a:lnTo>
                    <a:lnTo>
                      <a:pt x="46" y="178"/>
                    </a:lnTo>
                    <a:lnTo>
                      <a:pt x="44" y="176"/>
                    </a:lnTo>
                    <a:lnTo>
                      <a:pt x="42" y="174"/>
                    </a:lnTo>
                    <a:lnTo>
                      <a:pt x="41" y="172"/>
                    </a:lnTo>
                    <a:lnTo>
                      <a:pt x="39" y="170"/>
                    </a:lnTo>
                    <a:lnTo>
                      <a:pt x="37" y="168"/>
                    </a:lnTo>
                    <a:lnTo>
                      <a:pt x="33" y="167"/>
                    </a:lnTo>
                    <a:lnTo>
                      <a:pt x="31" y="165"/>
                    </a:lnTo>
                    <a:lnTo>
                      <a:pt x="29" y="163"/>
                    </a:lnTo>
                    <a:lnTo>
                      <a:pt x="27" y="159"/>
                    </a:lnTo>
                    <a:lnTo>
                      <a:pt x="25" y="157"/>
                    </a:lnTo>
                    <a:lnTo>
                      <a:pt x="23" y="155"/>
                    </a:lnTo>
                    <a:lnTo>
                      <a:pt x="21" y="151"/>
                    </a:lnTo>
                    <a:lnTo>
                      <a:pt x="19" y="149"/>
                    </a:lnTo>
                    <a:lnTo>
                      <a:pt x="18" y="145"/>
                    </a:lnTo>
                    <a:lnTo>
                      <a:pt x="18" y="144"/>
                    </a:lnTo>
                    <a:lnTo>
                      <a:pt x="16" y="140"/>
                    </a:lnTo>
                    <a:lnTo>
                      <a:pt x="14" y="138"/>
                    </a:lnTo>
                    <a:lnTo>
                      <a:pt x="12" y="136"/>
                    </a:lnTo>
                    <a:lnTo>
                      <a:pt x="10" y="132"/>
                    </a:lnTo>
                    <a:lnTo>
                      <a:pt x="10" y="130"/>
                    </a:lnTo>
                    <a:lnTo>
                      <a:pt x="8" y="128"/>
                    </a:lnTo>
                    <a:lnTo>
                      <a:pt x="8" y="126"/>
                    </a:lnTo>
                    <a:lnTo>
                      <a:pt x="6" y="122"/>
                    </a:lnTo>
                    <a:lnTo>
                      <a:pt x="6" y="120"/>
                    </a:lnTo>
                    <a:lnTo>
                      <a:pt x="4" y="119"/>
                    </a:lnTo>
                    <a:lnTo>
                      <a:pt x="4" y="117"/>
                    </a:lnTo>
                    <a:lnTo>
                      <a:pt x="2" y="115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99"/>
                    </a:lnTo>
                    <a:lnTo>
                      <a:pt x="0" y="97"/>
                    </a:lnTo>
                    <a:lnTo>
                      <a:pt x="0" y="96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4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2" y="51"/>
                    </a:lnTo>
                    <a:lnTo>
                      <a:pt x="2" y="49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6" y="40"/>
                    </a:lnTo>
                    <a:lnTo>
                      <a:pt x="8" y="38"/>
                    </a:lnTo>
                    <a:lnTo>
                      <a:pt x="10" y="36"/>
                    </a:lnTo>
                    <a:lnTo>
                      <a:pt x="12" y="32"/>
                    </a:lnTo>
                    <a:lnTo>
                      <a:pt x="14" y="30"/>
                    </a:lnTo>
                    <a:lnTo>
                      <a:pt x="16" y="28"/>
                    </a:lnTo>
                    <a:lnTo>
                      <a:pt x="18" y="24"/>
                    </a:lnTo>
                    <a:lnTo>
                      <a:pt x="19" y="23"/>
                    </a:lnTo>
                    <a:lnTo>
                      <a:pt x="21" y="21"/>
                    </a:lnTo>
                    <a:lnTo>
                      <a:pt x="23" y="19"/>
                    </a:lnTo>
                    <a:lnTo>
                      <a:pt x="25" y="17"/>
                    </a:lnTo>
                    <a:lnTo>
                      <a:pt x="29" y="15"/>
                    </a:lnTo>
                    <a:lnTo>
                      <a:pt x="31" y="13"/>
                    </a:lnTo>
                    <a:lnTo>
                      <a:pt x="33" y="11"/>
                    </a:lnTo>
                    <a:lnTo>
                      <a:pt x="35" y="9"/>
                    </a:lnTo>
                    <a:lnTo>
                      <a:pt x="37" y="7"/>
                    </a:lnTo>
                    <a:lnTo>
                      <a:pt x="39" y="5"/>
                    </a:lnTo>
                    <a:lnTo>
                      <a:pt x="41" y="3"/>
                    </a:lnTo>
                    <a:lnTo>
                      <a:pt x="42" y="1"/>
                    </a:lnTo>
                    <a:lnTo>
                      <a:pt x="44" y="1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1"/>
                    </a:lnTo>
                    <a:lnTo>
                      <a:pt x="67" y="1"/>
                    </a:lnTo>
                    <a:lnTo>
                      <a:pt x="69" y="1"/>
                    </a:lnTo>
                    <a:lnTo>
                      <a:pt x="71" y="1"/>
                    </a:lnTo>
                    <a:lnTo>
                      <a:pt x="75" y="3"/>
                    </a:lnTo>
                    <a:lnTo>
                      <a:pt x="77" y="3"/>
                    </a:lnTo>
                    <a:lnTo>
                      <a:pt x="77" y="5"/>
                    </a:lnTo>
                    <a:lnTo>
                      <a:pt x="79" y="5"/>
                    </a:lnTo>
                    <a:lnTo>
                      <a:pt x="79" y="7"/>
                    </a:lnTo>
                    <a:lnTo>
                      <a:pt x="77" y="7"/>
                    </a:lnTo>
                    <a:lnTo>
                      <a:pt x="77" y="9"/>
                    </a:lnTo>
                    <a:lnTo>
                      <a:pt x="75" y="9"/>
                    </a:lnTo>
                    <a:lnTo>
                      <a:pt x="73" y="9"/>
                    </a:lnTo>
                    <a:lnTo>
                      <a:pt x="71" y="11"/>
                    </a:lnTo>
                    <a:lnTo>
                      <a:pt x="69" y="11"/>
                    </a:lnTo>
                    <a:lnTo>
                      <a:pt x="67" y="11"/>
                    </a:lnTo>
                    <a:lnTo>
                      <a:pt x="66" y="13"/>
                    </a:lnTo>
                    <a:lnTo>
                      <a:pt x="64" y="13"/>
                    </a:lnTo>
                    <a:lnTo>
                      <a:pt x="62" y="15"/>
                    </a:lnTo>
                    <a:lnTo>
                      <a:pt x="58" y="15"/>
                    </a:lnTo>
                    <a:lnTo>
                      <a:pt x="56" y="17"/>
                    </a:lnTo>
                    <a:lnTo>
                      <a:pt x="54" y="17"/>
                    </a:lnTo>
                    <a:lnTo>
                      <a:pt x="52" y="19"/>
                    </a:lnTo>
                    <a:lnTo>
                      <a:pt x="48" y="19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1" y="24"/>
                    </a:lnTo>
                    <a:lnTo>
                      <a:pt x="39" y="24"/>
                    </a:lnTo>
                    <a:lnTo>
                      <a:pt x="39" y="26"/>
                    </a:lnTo>
                    <a:lnTo>
                      <a:pt x="37" y="28"/>
                    </a:lnTo>
                    <a:lnTo>
                      <a:pt x="37" y="30"/>
                    </a:lnTo>
                    <a:lnTo>
                      <a:pt x="35" y="32"/>
                    </a:lnTo>
                    <a:lnTo>
                      <a:pt x="35" y="34"/>
                    </a:lnTo>
                    <a:lnTo>
                      <a:pt x="35" y="36"/>
                    </a:lnTo>
                    <a:lnTo>
                      <a:pt x="35" y="38"/>
                    </a:lnTo>
                    <a:lnTo>
                      <a:pt x="35" y="40"/>
                    </a:lnTo>
                    <a:lnTo>
                      <a:pt x="35" y="42"/>
                    </a:lnTo>
                    <a:lnTo>
                      <a:pt x="35" y="44"/>
                    </a:lnTo>
                    <a:lnTo>
                      <a:pt x="35" y="46"/>
                    </a:lnTo>
                    <a:lnTo>
                      <a:pt x="35" y="48"/>
                    </a:lnTo>
                    <a:lnTo>
                      <a:pt x="35" y="49"/>
                    </a:lnTo>
                    <a:lnTo>
                      <a:pt x="37" y="51"/>
                    </a:lnTo>
                    <a:lnTo>
                      <a:pt x="37" y="53"/>
                    </a:lnTo>
                    <a:lnTo>
                      <a:pt x="39" y="55"/>
                    </a:lnTo>
                    <a:lnTo>
                      <a:pt x="39" y="57"/>
                    </a:lnTo>
                    <a:lnTo>
                      <a:pt x="39" y="59"/>
                    </a:lnTo>
                    <a:lnTo>
                      <a:pt x="41" y="61"/>
                    </a:lnTo>
                    <a:lnTo>
                      <a:pt x="42" y="63"/>
                    </a:lnTo>
                    <a:lnTo>
                      <a:pt x="44" y="65"/>
                    </a:lnTo>
                    <a:lnTo>
                      <a:pt x="44" y="67"/>
                    </a:lnTo>
                    <a:lnTo>
                      <a:pt x="46" y="67"/>
                    </a:lnTo>
                    <a:lnTo>
                      <a:pt x="46" y="69"/>
                    </a:lnTo>
                    <a:lnTo>
                      <a:pt x="48" y="69"/>
                    </a:lnTo>
                    <a:lnTo>
                      <a:pt x="50" y="69"/>
                    </a:lnTo>
                    <a:lnTo>
                      <a:pt x="50" y="71"/>
                    </a:lnTo>
                    <a:lnTo>
                      <a:pt x="52" y="71"/>
                    </a:lnTo>
                    <a:lnTo>
                      <a:pt x="54" y="71"/>
                    </a:lnTo>
                    <a:lnTo>
                      <a:pt x="56" y="71"/>
                    </a:lnTo>
                    <a:lnTo>
                      <a:pt x="58" y="71"/>
                    </a:lnTo>
                    <a:lnTo>
                      <a:pt x="60" y="71"/>
                    </a:lnTo>
                    <a:lnTo>
                      <a:pt x="62" y="71"/>
                    </a:lnTo>
                    <a:lnTo>
                      <a:pt x="64" y="71"/>
                    </a:lnTo>
                    <a:lnTo>
                      <a:pt x="66" y="71"/>
                    </a:lnTo>
                    <a:lnTo>
                      <a:pt x="67" y="71"/>
                    </a:lnTo>
                    <a:lnTo>
                      <a:pt x="69" y="71"/>
                    </a:lnTo>
                    <a:lnTo>
                      <a:pt x="71" y="72"/>
                    </a:lnTo>
                    <a:lnTo>
                      <a:pt x="73" y="72"/>
                    </a:lnTo>
                    <a:lnTo>
                      <a:pt x="75" y="72"/>
                    </a:lnTo>
                    <a:lnTo>
                      <a:pt x="77" y="72"/>
                    </a:lnTo>
                    <a:lnTo>
                      <a:pt x="79" y="72"/>
                    </a:lnTo>
                    <a:lnTo>
                      <a:pt x="81" y="72"/>
                    </a:lnTo>
                    <a:lnTo>
                      <a:pt x="83" y="74"/>
                    </a:lnTo>
                    <a:lnTo>
                      <a:pt x="85" y="74"/>
                    </a:lnTo>
                    <a:lnTo>
                      <a:pt x="87" y="74"/>
                    </a:lnTo>
                    <a:lnTo>
                      <a:pt x="87" y="76"/>
                    </a:lnTo>
                    <a:lnTo>
                      <a:pt x="87" y="78"/>
                    </a:lnTo>
                    <a:lnTo>
                      <a:pt x="85" y="78"/>
                    </a:lnTo>
                    <a:lnTo>
                      <a:pt x="83" y="78"/>
                    </a:lnTo>
                    <a:lnTo>
                      <a:pt x="81" y="78"/>
                    </a:lnTo>
                    <a:lnTo>
                      <a:pt x="79" y="80"/>
                    </a:lnTo>
                    <a:lnTo>
                      <a:pt x="77" y="82"/>
                    </a:lnTo>
                    <a:lnTo>
                      <a:pt x="77" y="84"/>
                    </a:lnTo>
                    <a:lnTo>
                      <a:pt x="77" y="86"/>
                    </a:lnTo>
                    <a:lnTo>
                      <a:pt x="79" y="86"/>
                    </a:lnTo>
                    <a:lnTo>
                      <a:pt x="81" y="88"/>
                    </a:lnTo>
                    <a:lnTo>
                      <a:pt x="83" y="88"/>
                    </a:lnTo>
                    <a:lnTo>
                      <a:pt x="85" y="88"/>
                    </a:lnTo>
                    <a:lnTo>
                      <a:pt x="87" y="90"/>
                    </a:lnTo>
                    <a:lnTo>
                      <a:pt x="89" y="90"/>
                    </a:lnTo>
                    <a:lnTo>
                      <a:pt x="90" y="90"/>
                    </a:lnTo>
                    <a:lnTo>
                      <a:pt x="92" y="90"/>
                    </a:lnTo>
                    <a:lnTo>
                      <a:pt x="94" y="90"/>
                    </a:lnTo>
                    <a:lnTo>
                      <a:pt x="96" y="90"/>
                    </a:lnTo>
                    <a:lnTo>
                      <a:pt x="98" y="90"/>
                    </a:lnTo>
                    <a:lnTo>
                      <a:pt x="100" y="88"/>
                    </a:lnTo>
                    <a:lnTo>
                      <a:pt x="102" y="88"/>
                    </a:lnTo>
                    <a:lnTo>
                      <a:pt x="104" y="88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08" y="90"/>
                    </a:lnTo>
                    <a:lnTo>
                      <a:pt x="106" y="90"/>
                    </a:lnTo>
                    <a:lnTo>
                      <a:pt x="106" y="92"/>
                    </a:lnTo>
                    <a:lnTo>
                      <a:pt x="104" y="92"/>
                    </a:lnTo>
                    <a:lnTo>
                      <a:pt x="102" y="94"/>
                    </a:lnTo>
                    <a:lnTo>
                      <a:pt x="100" y="94"/>
                    </a:lnTo>
                    <a:lnTo>
                      <a:pt x="100" y="96"/>
                    </a:lnTo>
                    <a:lnTo>
                      <a:pt x="98" y="96"/>
                    </a:lnTo>
                    <a:lnTo>
                      <a:pt x="96" y="96"/>
                    </a:lnTo>
                    <a:lnTo>
                      <a:pt x="96" y="97"/>
                    </a:lnTo>
                    <a:lnTo>
                      <a:pt x="94" y="99"/>
                    </a:lnTo>
                    <a:lnTo>
                      <a:pt x="92" y="99"/>
                    </a:lnTo>
                    <a:lnTo>
                      <a:pt x="90" y="101"/>
                    </a:lnTo>
                    <a:lnTo>
                      <a:pt x="89" y="103"/>
                    </a:lnTo>
                    <a:lnTo>
                      <a:pt x="87" y="103"/>
                    </a:lnTo>
                    <a:lnTo>
                      <a:pt x="87" y="105"/>
                    </a:lnTo>
                    <a:lnTo>
                      <a:pt x="85" y="107"/>
                    </a:lnTo>
                    <a:lnTo>
                      <a:pt x="83" y="109"/>
                    </a:lnTo>
                    <a:lnTo>
                      <a:pt x="83" y="111"/>
                    </a:lnTo>
                    <a:lnTo>
                      <a:pt x="83" y="113"/>
                    </a:lnTo>
                    <a:lnTo>
                      <a:pt x="83" y="115"/>
                    </a:lnTo>
                    <a:lnTo>
                      <a:pt x="83" y="117"/>
                    </a:lnTo>
                    <a:lnTo>
                      <a:pt x="83" y="119"/>
                    </a:lnTo>
                    <a:lnTo>
                      <a:pt x="83" y="120"/>
                    </a:lnTo>
                    <a:lnTo>
                      <a:pt x="83" y="122"/>
                    </a:lnTo>
                    <a:lnTo>
                      <a:pt x="85" y="124"/>
                    </a:lnTo>
                    <a:lnTo>
                      <a:pt x="85" y="126"/>
                    </a:lnTo>
                    <a:lnTo>
                      <a:pt x="87" y="128"/>
                    </a:lnTo>
                    <a:lnTo>
                      <a:pt x="87" y="130"/>
                    </a:lnTo>
                    <a:lnTo>
                      <a:pt x="89" y="132"/>
                    </a:lnTo>
                    <a:lnTo>
                      <a:pt x="90" y="134"/>
                    </a:lnTo>
                    <a:lnTo>
                      <a:pt x="92" y="136"/>
                    </a:lnTo>
                    <a:lnTo>
                      <a:pt x="94" y="138"/>
                    </a:lnTo>
                    <a:lnTo>
                      <a:pt x="96" y="138"/>
                    </a:lnTo>
                    <a:lnTo>
                      <a:pt x="98" y="140"/>
                    </a:lnTo>
                    <a:lnTo>
                      <a:pt x="100" y="140"/>
                    </a:lnTo>
                    <a:lnTo>
                      <a:pt x="102" y="140"/>
                    </a:lnTo>
                    <a:lnTo>
                      <a:pt x="104" y="142"/>
                    </a:lnTo>
                    <a:lnTo>
                      <a:pt x="106" y="142"/>
                    </a:lnTo>
                    <a:lnTo>
                      <a:pt x="108" y="140"/>
                    </a:lnTo>
                    <a:lnTo>
                      <a:pt x="110" y="140"/>
                    </a:lnTo>
                    <a:close/>
                  </a:path>
                </a:pathLst>
              </a:custGeom>
              <a:solidFill>
                <a:srgbClr val="8C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83" name="Freeform 959"/>
              <p:cNvSpPr>
                <a:spLocks noChangeAspect="1"/>
              </p:cNvSpPr>
              <p:nvPr/>
            </p:nvSpPr>
            <p:spPr bwMode="auto">
              <a:xfrm>
                <a:off x="1116" y="3430"/>
                <a:ext cx="132" cy="164"/>
              </a:xfrm>
              <a:custGeom>
                <a:avLst/>
                <a:gdLst>
                  <a:gd name="T0" fmla="*/ 4 w 173"/>
                  <a:gd name="T1" fmla="*/ 2 h 234"/>
                  <a:gd name="T2" fmla="*/ 5 w 173"/>
                  <a:gd name="T3" fmla="*/ 2 h 234"/>
                  <a:gd name="T4" fmla="*/ 5 w 173"/>
                  <a:gd name="T5" fmla="*/ 2 h 234"/>
                  <a:gd name="T6" fmla="*/ 4 w 173"/>
                  <a:gd name="T7" fmla="*/ 3 h 234"/>
                  <a:gd name="T8" fmla="*/ 5 w 173"/>
                  <a:gd name="T9" fmla="*/ 3 h 234"/>
                  <a:gd name="T10" fmla="*/ 5 w 173"/>
                  <a:gd name="T11" fmla="*/ 3 h 234"/>
                  <a:gd name="T12" fmla="*/ 6 w 173"/>
                  <a:gd name="T13" fmla="*/ 3 h 234"/>
                  <a:gd name="T14" fmla="*/ 6 w 173"/>
                  <a:gd name="T15" fmla="*/ 3 h 234"/>
                  <a:gd name="T16" fmla="*/ 6 w 173"/>
                  <a:gd name="T17" fmla="*/ 3 h 234"/>
                  <a:gd name="T18" fmla="*/ 5 w 173"/>
                  <a:gd name="T19" fmla="*/ 3 h 234"/>
                  <a:gd name="T20" fmla="*/ 5 w 173"/>
                  <a:gd name="T21" fmla="*/ 3 h 234"/>
                  <a:gd name="T22" fmla="*/ 5 w 173"/>
                  <a:gd name="T23" fmla="*/ 3 h 234"/>
                  <a:gd name="T24" fmla="*/ 4 w 173"/>
                  <a:gd name="T25" fmla="*/ 3 h 234"/>
                  <a:gd name="T26" fmla="*/ 4 w 173"/>
                  <a:gd name="T27" fmla="*/ 3 h 234"/>
                  <a:gd name="T28" fmla="*/ 4 w 173"/>
                  <a:gd name="T29" fmla="*/ 3 h 234"/>
                  <a:gd name="T30" fmla="*/ 3 w 173"/>
                  <a:gd name="T31" fmla="*/ 3 h 234"/>
                  <a:gd name="T32" fmla="*/ 3 w 173"/>
                  <a:gd name="T33" fmla="*/ 3 h 234"/>
                  <a:gd name="T34" fmla="*/ 2 w 173"/>
                  <a:gd name="T35" fmla="*/ 3 h 234"/>
                  <a:gd name="T36" fmla="*/ 2 w 173"/>
                  <a:gd name="T37" fmla="*/ 3 h 234"/>
                  <a:gd name="T38" fmla="*/ 2 w 173"/>
                  <a:gd name="T39" fmla="*/ 3 h 234"/>
                  <a:gd name="T40" fmla="*/ 2 w 173"/>
                  <a:gd name="T41" fmla="*/ 2 h 234"/>
                  <a:gd name="T42" fmla="*/ 2 w 173"/>
                  <a:gd name="T43" fmla="*/ 2 h 234"/>
                  <a:gd name="T44" fmla="*/ 2 w 173"/>
                  <a:gd name="T45" fmla="*/ 2 h 234"/>
                  <a:gd name="T46" fmla="*/ 2 w 173"/>
                  <a:gd name="T47" fmla="*/ 1 h 234"/>
                  <a:gd name="T48" fmla="*/ 0 w 173"/>
                  <a:gd name="T49" fmla="*/ 1 h 234"/>
                  <a:gd name="T50" fmla="*/ 0 w 173"/>
                  <a:gd name="T51" fmla="*/ 1 h 234"/>
                  <a:gd name="T52" fmla="*/ 0 w 173"/>
                  <a:gd name="T53" fmla="*/ 1 h 234"/>
                  <a:gd name="T54" fmla="*/ 2 w 173"/>
                  <a:gd name="T55" fmla="*/ 1 h 234"/>
                  <a:gd name="T56" fmla="*/ 2 w 173"/>
                  <a:gd name="T57" fmla="*/ 1 h 234"/>
                  <a:gd name="T58" fmla="*/ 2 w 173"/>
                  <a:gd name="T59" fmla="*/ 1 h 234"/>
                  <a:gd name="T60" fmla="*/ 2 w 173"/>
                  <a:gd name="T61" fmla="*/ 1 h 234"/>
                  <a:gd name="T62" fmla="*/ 2 w 173"/>
                  <a:gd name="T63" fmla="*/ 0 h 234"/>
                  <a:gd name="T64" fmla="*/ 2 w 173"/>
                  <a:gd name="T65" fmla="*/ 1 h 234"/>
                  <a:gd name="T66" fmla="*/ 3 w 173"/>
                  <a:gd name="T67" fmla="*/ 1 h 234"/>
                  <a:gd name="T68" fmla="*/ 2 w 173"/>
                  <a:gd name="T69" fmla="*/ 1 h 234"/>
                  <a:gd name="T70" fmla="*/ 2 w 173"/>
                  <a:gd name="T71" fmla="*/ 1 h 234"/>
                  <a:gd name="T72" fmla="*/ 2 w 173"/>
                  <a:gd name="T73" fmla="*/ 1 h 234"/>
                  <a:gd name="T74" fmla="*/ 2 w 173"/>
                  <a:gd name="T75" fmla="*/ 1 h 234"/>
                  <a:gd name="T76" fmla="*/ 2 w 173"/>
                  <a:gd name="T77" fmla="*/ 1 h 234"/>
                  <a:gd name="T78" fmla="*/ 2 w 173"/>
                  <a:gd name="T79" fmla="*/ 1 h 234"/>
                  <a:gd name="T80" fmla="*/ 2 w 173"/>
                  <a:gd name="T81" fmla="*/ 1 h 234"/>
                  <a:gd name="T82" fmla="*/ 2 w 173"/>
                  <a:gd name="T83" fmla="*/ 1 h 234"/>
                  <a:gd name="T84" fmla="*/ 2 w 173"/>
                  <a:gd name="T85" fmla="*/ 1 h 234"/>
                  <a:gd name="T86" fmla="*/ 3 w 173"/>
                  <a:gd name="T87" fmla="*/ 1 h 234"/>
                  <a:gd name="T88" fmla="*/ 3 w 173"/>
                  <a:gd name="T89" fmla="*/ 1 h 234"/>
                  <a:gd name="T90" fmla="*/ 3 w 173"/>
                  <a:gd name="T91" fmla="*/ 1 h 234"/>
                  <a:gd name="T92" fmla="*/ 3 w 173"/>
                  <a:gd name="T93" fmla="*/ 1 h 234"/>
                  <a:gd name="T94" fmla="*/ 3 w 173"/>
                  <a:gd name="T95" fmla="*/ 1 h 234"/>
                  <a:gd name="T96" fmla="*/ 4 w 173"/>
                  <a:gd name="T97" fmla="*/ 1 h 234"/>
                  <a:gd name="T98" fmla="*/ 4 w 173"/>
                  <a:gd name="T99" fmla="*/ 1 h 234"/>
                  <a:gd name="T100" fmla="*/ 4 w 173"/>
                  <a:gd name="T101" fmla="*/ 1 h 234"/>
                  <a:gd name="T102" fmla="*/ 3 w 173"/>
                  <a:gd name="T103" fmla="*/ 1 h 234"/>
                  <a:gd name="T104" fmla="*/ 3 w 173"/>
                  <a:gd name="T105" fmla="*/ 2 h 234"/>
                  <a:gd name="T106" fmla="*/ 3 w 173"/>
                  <a:gd name="T107" fmla="*/ 2 h 234"/>
                  <a:gd name="T108" fmla="*/ 3 w 173"/>
                  <a:gd name="T109" fmla="*/ 2 h 234"/>
                  <a:gd name="T110" fmla="*/ 4 w 173"/>
                  <a:gd name="T111" fmla="*/ 2 h 234"/>
                  <a:gd name="T112" fmla="*/ 4 w 173"/>
                  <a:gd name="T113" fmla="*/ 2 h 23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3"/>
                  <a:gd name="T172" fmla="*/ 0 h 234"/>
                  <a:gd name="T173" fmla="*/ 173 w 173"/>
                  <a:gd name="T174" fmla="*/ 234 h 23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3" h="234">
                    <a:moveTo>
                      <a:pt x="104" y="145"/>
                    </a:moveTo>
                    <a:lnTo>
                      <a:pt x="106" y="145"/>
                    </a:lnTo>
                    <a:lnTo>
                      <a:pt x="106" y="144"/>
                    </a:lnTo>
                    <a:lnTo>
                      <a:pt x="108" y="144"/>
                    </a:lnTo>
                    <a:lnTo>
                      <a:pt x="110" y="144"/>
                    </a:lnTo>
                    <a:lnTo>
                      <a:pt x="110" y="142"/>
                    </a:lnTo>
                    <a:lnTo>
                      <a:pt x="112" y="142"/>
                    </a:lnTo>
                    <a:lnTo>
                      <a:pt x="113" y="140"/>
                    </a:lnTo>
                    <a:lnTo>
                      <a:pt x="115" y="140"/>
                    </a:lnTo>
                    <a:lnTo>
                      <a:pt x="115" y="138"/>
                    </a:lnTo>
                    <a:lnTo>
                      <a:pt x="117" y="138"/>
                    </a:lnTo>
                    <a:lnTo>
                      <a:pt x="119" y="138"/>
                    </a:lnTo>
                    <a:lnTo>
                      <a:pt x="119" y="140"/>
                    </a:lnTo>
                    <a:lnTo>
                      <a:pt x="117" y="142"/>
                    </a:lnTo>
                    <a:lnTo>
                      <a:pt x="117" y="144"/>
                    </a:lnTo>
                    <a:lnTo>
                      <a:pt x="115" y="145"/>
                    </a:lnTo>
                    <a:lnTo>
                      <a:pt x="113" y="145"/>
                    </a:lnTo>
                    <a:lnTo>
                      <a:pt x="113" y="147"/>
                    </a:lnTo>
                    <a:lnTo>
                      <a:pt x="112" y="149"/>
                    </a:lnTo>
                    <a:lnTo>
                      <a:pt x="110" y="153"/>
                    </a:lnTo>
                    <a:lnTo>
                      <a:pt x="108" y="157"/>
                    </a:lnTo>
                    <a:lnTo>
                      <a:pt x="108" y="159"/>
                    </a:lnTo>
                    <a:lnTo>
                      <a:pt x="108" y="161"/>
                    </a:lnTo>
                    <a:lnTo>
                      <a:pt x="108" y="165"/>
                    </a:lnTo>
                    <a:lnTo>
                      <a:pt x="108" y="167"/>
                    </a:lnTo>
                    <a:lnTo>
                      <a:pt x="110" y="168"/>
                    </a:lnTo>
                    <a:lnTo>
                      <a:pt x="112" y="168"/>
                    </a:lnTo>
                    <a:lnTo>
                      <a:pt x="113" y="170"/>
                    </a:lnTo>
                    <a:lnTo>
                      <a:pt x="115" y="172"/>
                    </a:lnTo>
                    <a:lnTo>
                      <a:pt x="117" y="172"/>
                    </a:lnTo>
                    <a:lnTo>
                      <a:pt x="121" y="172"/>
                    </a:lnTo>
                    <a:lnTo>
                      <a:pt x="123" y="174"/>
                    </a:lnTo>
                    <a:lnTo>
                      <a:pt x="127" y="174"/>
                    </a:lnTo>
                    <a:lnTo>
                      <a:pt x="129" y="174"/>
                    </a:lnTo>
                    <a:lnTo>
                      <a:pt x="133" y="174"/>
                    </a:lnTo>
                    <a:lnTo>
                      <a:pt x="137" y="174"/>
                    </a:lnTo>
                    <a:lnTo>
                      <a:pt x="140" y="174"/>
                    </a:lnTo>
                    <a:lnTo>
                      <a:pt x="144" y="174"/>
                    </a:lnTo>
                    <a:lnTo>
                      <a:pt x="146" y="174"/>
                    </a:lnTo>
                    <a:lnTo>
                      <a:pt x="150" y="172"/>
                    </a:lnTo>
                    <a:lnTo>
                      <a:pt x="154" y="172"/>
                    </a:lnTo>
                    <a:lnTo>
                      <a:pt x="156" y="172"/>
                    </a:lnTo>
                    <a:lnTo>
                      <a:pt x="160" y="172"/>
                    </a:lnTo>
                    <a:lnTo>
                      <a:pt x="161" y="170"/>
                    </a:lnTo>
                    <a:lnTo>
                      <a:pt x="165" y="170"/>
                    </a:lnTo>
                    <a:lnTo>
                      <a:pt x="167" y="170"/>
                    </a:lnTo>
                    <a:lnTo>
                      <a:pt x="169" y="170"/>
                    </a:lnTo>
                    <a:lnTo>
                      <a:pt x="171" y="170"/>
                    </a:lnTo>
                    <a:lnTo>
                      <a:pt x="173" y="168"/>
                    </a:lnTo>
                    <a:lnTo>
                      <a:pt x="154" y="234"/>
                    </a:lnTo>
                    <a:lnTo>
                      <a:pt x="152" y="234"/>
                    </a:lnTo>
                    <a:lnTo>
                      <a:pt x="152" y="232"/>
                    </a:lnTo>
                    <a:lnTo>
                      <a:pt x="150" y="232"/>
                    </a:lnTo>
                    <a:lnTo>
                      <a:pt x="148" y="232"/>
                    </a:lnTo>
                    <a:lnTo>
                      <a:pt x="146" y="232"/>
                    </a:lnTo>
                    <a:lnTo>
                      <a:pt x="146" y="230"/>
                    </a:lnTo>
                    <a:lnTo>
                      <a:pt x="144" y="230"/>
                    </a:lnTo>
                    <a:lnTo>
                      <a:pt x="142" y="230"/>
                    </a:lnTo>
                    <a:lnTo>
                      <a:pt x="140" y="228"/>
                    </a:lnTo>
                    <a:lnTo>
                      <a:pt x="138" y="228"/>
                    </a:lnTo>
                    <a:lnTo>
                      <a:pt x="137" y="226"/>
                    </a:lnTo>
                    <a:lnTo>
                      <a:pt x="135" y="226"/>
                    </a:lnTo>
                    <a:lnTo>
                      <a:pt x="133" y="224"/>
                    </a:lnTo>
                    <a:lnTo>
                      <a:pt x="131" y="224"/>
                    </a:lnTo>
                    <a:lnTo>
                      <a:pt x="129" y="222"/>
                    </a:lnTo>
                    <a:lnTo>
                      <a:pt x="127" y="220"/>
                    </a:lnTo>
                    <a:lnTo>
                      <a:pt x="125" y="220"/>
                    </a:lnTo>
                    <a:lnTo>
                      <a:pt x="125" y="218"/>
                    </a:lnTo>
                    <a:lnTo>
                      <a:pt x="123" y="216"/>
                    </a:lnTo>
                    <a:lnTo>
                      <a:pt x="121" y="216"/>
                    </a:lnTo>
                    <a:lnTo>
                      <a:pt x="121" y="215"/>
                    </a:lnTo>
                    <a:lnTo>
                      <a:pt x="119" y="215"/>
                    </a:lnTo>
                    <a:lnTo>
                      <a:pt x="117" y="213"/>
                    </a:lnTo>
                    <a:lnTo>
                      <a:pt x="115" y="211"/>
                    </a:lnTo>
                    <a:lnTo>
                      <a:pt x="113" y="209"/>
                    </a:lnTo>
                    <a:lnTo>
                      <a:pt x="112" y="209"/>
                    </a:lnTo>
                    <a:lnTo>
                      <a:pt x="110" y="207"/>
                    </a:lnTo>
                    <a:lnTo>
                      <a:pt x="108" y="207"/>
                    </a:lnTo>
                    <a:lnTo>
                      <a:pt x="108" y="205"/>
                    </a:lnTo>
                    <a:lnTo>
                      <a:pt x="106" y="205"/>
                    </a:lnTo>
                    <a:lnTo>
                      <a:pt x="104" y="205"/>
                    </a:lnTo>
                    <a:lnTo>
                      <a:pt x="102" y="203"/>
                    </a:lnTo>
                    <a:lnTo>
                      <a:pt x="100" y="203"/>
                    </a:lnTo>
                    <a:lnTo>
                      <a:pt x="98" y="203"/>
                    </a:lnTo>
                    <a:lnTo>
                      <a:pt x="96" y="201"/>
                    </a:lnTo>
                    <a:lnTo>
                      <a:pt x="94" y="201"/>
                    </a:lnTo>
                    <a:lnTo>
                      <a:pt x="92" y="201"/>
                    </a:lnTo>
                    <a:lnTo>
                      <a:pt x="90" y="199"/>
                    </a:lnTo>
                    <a:lnTo>
                      <a:pt x="89" y="199"/>
                    </a:lnTo>
                    <a:lnTo>
                      <a:pt x="87" y="199"/>
                    </a:lnTo>
                    <a:lnTo>
                      <a:pt x="85" y="199"/>
                    </a:lnTo>
                    <a:lnTo>
                      <a:pt x="83" y="197"/>
                    </a:lnTo>
                    <a:lnTo>
                      <a:pt x="81" y="197"/>
                    </a:lnTo>
                    <a:lnTo>
                      <a:pt x="79" y="197"/>
                    </a:lnTo>
                    <a:lnTo>
                      <a:pt x="79" y="195"/>
                    </a:lnTo>
                    <a:lnTo>
                      <a:pt x="77" y="195"/>
                    </a:lnTo>
                    <a:lnTo>
                      <a:pt x="75" y="195"/>
                    </a:lnTo>
                    <a:lnTo>
                      <a:pt x="73" y="195"/>
                    </a:lnTo>
                    <a:lnTo>
                      <a:pt x="73" y="193"/>
                    </a:lnTo>
                    <a:lnTo>
                      <a:pt x="71" y="193"/>
                    </a:lnTo>
                    <a:lnTo>
                      <a:pt x="69" y="193"/>
                    </a:lnTo>
                    <a:lnTo>
                      <a:pt x="69" y="192"/>
                    </a:lnTo>
                    <a:lnTo>
                      <a:pt x="67" y="192"/>
                    </a:lnTo>
                    <a:lnTo>
                      <a:pt x="66" y="190"/>
                    </a:lnTo>
                    <a:lnTo>
                      <a:pt x="64" y="190"/>
                    </a:lnTo>
                    <a:lnTo>
                      <a:pt x="62" y="188"/>
                    </a:lnTo>
                    <a:lnTo>
                      <a:pt x="60" y="188"/>
                    </a:lnTo>
                    <a:lnTo>
                      <a:pt x="60" y="186"/>
                    </a:lnTo>
                    <a:lnTo>
                      <a:pt x="58" y="186"/>
                    </a:lnTo>
                    <a:lnTo>
                      <a:pt x="56" y="184"/>
                    </a:lnTo>
                    <a:lnTo>
                      <a:pt x="54" y="184"/>
                    </a:lnTo>
                    <a:lnTo>
                      <a:pt x="52" y="182"/>
                    </a:lnTo>
                    <a:lnTo>
                      <a:pt x="50" y="180"/>
                    </a:lnTo>
                    <a:lnTo>
                      <a:pt x="48" y="178"/>
                    </a:lnTo>
                    <a:lnTo>
                      <a:pt x="46" y="178"/>
                    </a:lnTo>
                    <a:lnTo>
                      <a:pt x="44" y="176"/>
                    </a:lnTo>
                    <a:lnTo>
                      <a:pt x="42" y="174"/>
                    </a:lnTo>
                    <a:lnTo>
                      <a:pt x="41" y="172"/>
                    </a:lnTo>
                    <a:lnTo>
                      <a:pt x="39" y="170"/>
                    </a:lnTo>
                    <a:lnTo>
                      <a:pt x="37" y="168"/>
                    </a:lnTo>
                    <a:lnTo>
                      <a:pt x="33" y="167"/>
                    </a:lnTo>
                    <a:lnTo>
                      <a:pt x="31" y="165"/>
                    </a:lnTo>
                    <a:lnTo>
                      <a:pt x="29" y="163"/>
                    </a:lnTo>
                    <a:lnTo>
                      <a:pt x="27" y="159"/>
                    </a:lnTo>
                    <a:lnTo>
                      <a:pt x="25" y="157"/>
                    </a:lnTo>
                    <a:lnTo>
                      <a:pt x="23" y="155"/>
                    </a:lnTo>
                    <a:lnTo>
                      <a:pt x="21" y="151"/>
                    </a:lnTo>
                    <a:lnTo>
                      <a:pt x="19" y="149"/>
                    </a:lnTo>
                    <a:lnTo>
                      <a:pt x="18" y="145"/>
                    </a:lnTo>
                    <a:lnTo>
                      <a:pt x="18" y="144"/>
                    </a:lnTo>
                    <a:lnTo>
                      <a:pt x="16" y="140"/>
                    </a:lnTo>
                    <a:lnTo>
                      <a:pt x="14" y="138"/>
                    </a:lnTo>
                    <a:lnTo>
                      <a:pt x="12" y="136"/>
                    </a:lnTo>
                    <a:lnTo>
                      <a:pt x="10" y="132"/>
                    </a:lnTo>
                    <a:lnTo>
                      <a:pt x="10" y="130"/>
                    </a:lnTo>
                    <a:lnTo>
                      <a:pt x="8" y="128"/>
                    </a:lnTo>
                    <a:lnTo>
                      <a:pt x="8" y="126"/>
                    </a:lnTo>
                    <a:lnTo>
                      <a:pt x="6" y="122"/>
                    </a:lnTo>
                    <a:lnTo>
                      <a:pt x="6" y="120"/>
                    </a:lnTo>
                    <a:lnTo>
                      <a:pt x="4" y="119"/>
                    </a:lnTo>
                    <a:lnTo>
                      <a:pt x="4" y="117"/>
                    </a:lnTo>
                    <a:lnTo>
                      <a:pt x="2" y="115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99"/>
                    </a:lnTo>
                    <a:lnTo>
                      <a:pt x="0" y="97"/>
                    </a:lnTo>
                    <a:lnTo>
                      <a:pt x="0" y="96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4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2" y="51"/>
                    </a:lnTo>
                    <a:lnTo>
                      <a:pt x="2" y="49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6" y="40"/>
                    </a:lnTo>
                    <a:lnTo>
                      <a:pt x="8" y="38"/>
                    </a:lnTo>
                    <a:lnTo>
                      <a:pt x="10" y="36"/>
                    </a:lnTo>
                    <a:lnTo>
                      <a:pt x="12" y="32"/>
                    </a:lnTo>
                    <a:lnTo>
                      <a:pt x="14" y="30"/>
                    </a:lnTo>
                    <a:lnTo>
                      <a:pt x="16" y="28"/>
                    </a:lnTo>
                    <a:lnTo>
                      <a:pt x="18" y="24"/>
                    </a:lnTo>
                    <a:lnTo>
                      <a:pt x="19" y="23"/>
                    </a:lnTo>
                    <a:lnTo>
                      <a:pt x="21" y="21"/>
                    </a:lnTo>
                    <a:lnTo>
                      <a:pt x="23" y="19"/>
                    </a:lnTo>
                    <a:lnTo>
                      <a:pt x="25" y="17"/>
                    </a:lnTo>
                    <a:lnTo>
                      <a:pt x="29" y="15"/>
                    </a:lnTo>
                    <a:lnTo>
                      <a:pt x="31" y="13"/>
                    </a:lnTo>
                    <a:lnTo>
                      <a:pt x="33" y="11"/>
                    </a:lnTo>
                    <a:lnTo>
                      <a:pt x="35" y="9"/>
                    </a:lnTo>
                    <a:lnTo>
                      <a:pt x="37" y="7"/>
                    </a:lnTo>
                    <a:lnTo>
                      <a:pt x="39" y="5"/>
                    </a:lnTo>
                    <a:lnTo>
                      <a:pt x="41" y="3"/>
                    </a:lnTo>
                    <a:lnTo>
                      <a:pt x="42" y="1"/>
                    </a:lnTo>
                    <a:lnTo>
                      <a:pt x="44" y="1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6" y="1"/>
                    </a:lnTo>
                    <a:lnTo>
                      <a:pt x="58" y="1"/>
                    </a:lnTo>
                    <a:lnTo>
                      <a:pt x="60" y="1"/>
                    </a:lnTo>
                    <a:lnTo>
                      <a:pt x="62" y="1"/>
                    </a:lnTo>
                    <a:lnTo>
                      <a:pt x="64" y="3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9" y="3"/>
                    </a:lnTo>
                    <a:lnTo>
                      <a:pt x="71" y="5"/>
                    </a:lnTo>
                    <a:lnTo>
                      <a:pt x="71" y="7"/>
                    </a:lnTo>
                    <a:lnTo>
                      <a:pt x="69" y="7"/>
                    </a:lnTo>
                    <a:lnTo>
                      <a:pt x="67" y="9"/>
                    </a:lnTo>
                    <a:lnTo>
                      <a:pt x="66" y="9"/>
                    </a:lnTo>
                    <a:lnTo>
                      <a:pt x="64" y="11"/>
                    </a:lnTo>
                    <a:lnTo>
                      <a:pt x="62" y="11"/>
                    </a:lnTo>
                    <a:lnTo>
                      <a:pt x="60" y="11"/>
                    </a:lnTo>
                    <a:lnTo>
                      <a:pt x="58" y="13"/>
                    </a:lnTo>
                    <a:lnTo>
                      <a:pt x="56" y="13"/>
                    </a:lnTo>
                    <a:lnTo>
                      <a:pt x="52" y="15"/>
                    </a:lnTo>
                    <a:lnTo>
                      <a:pt x="50" y="15"/>
                    </a:lnTo>
                    <a:lnTo>
                      <a:pt x="48" y="17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2" y="21"/>
                    </a:lnTo>
                    <a:lnTo>
                      <a:pt x="41" y="21"/>
                    </a:lnTo>
                    <a:lnTo>
                      <a:pt x="39" y="23"/>
                    </a:lnTo>
                    <a:lnTo>
                      <a:pt x="37" y="24"/>
                    </a:lnTo>
                    <a:lnTo>
                      <a:pt x="35" y="24"/>
                    </a:lnTo>
                    <a:lnTo>
                      <a:pt x="35" y="26"/>
                    </a:lnTo>
                    <a:lnTo>
                      <a:pt x="33" y="28"/>
                    </a:lnTo>
                    <a:lnTo>
                      <a:pt x="33" y="30"/>
                    </a:lnTo>
                    <a:lnTo>
                      <a:pt x="31" y="32"/>
                    </a:lnTo>
                    <a:lnTo>
                      <a:pt x="31" y="34"/>
                    </a:lnTo>
                    <a:lnTo>
                      <a:pt x="31" y="36"/>
                    </a:lnTo>
                    <a:lnTo>
                      <a:pt x="31" y="38"/>
                    </a:lnTo>
                    <a:lnTo>
                      <a:pt x="31" y="40"/>
                    </a:lnTo>
                    <a:lnTo>
                      <a:pt x="31" y="42"/>
                    </a:lnTo>
                    <a:lnTo>
                      <a:pt x="29" y="44"/>
                    </a:lnTo>
                    <a:lnTo>
                      <a:pt x="29" y="46"/>
                    </a:lnTo>
                    <a:lnTo>
                      <a:pt x="29" y="48"/>
                    </a:lnTo>
                    <a:lnTo>
                      <a:pt x="31" y="49"/>
                    </a:lnTo>
                    <a:lnTo>
                      <a:pt x="31" y="51"/>
                    </a:lnTo>
                    <a:lnTo>
                      <a:pt x="31" y="53"/>
                    </a:lnTo>
                    <a:lnTo>
                      <a:pt x="31" y="55"/>
                    </a:lnTo>
                    <a:lnTo>
                      <a:pt x="31" y="57"/>
                    </a:lnTo>
                    <a:lnTo>
                      <a:pt x="33" y="59"/>
                    </a:lnTo>
                    <a:lnTo>
                      <a:pt x="33" y="61"/>
                    </a:lnTo>
                    <a:lnTo>
                      <a:pt x="33" y="63"/>
                    </a:lnTo>
                    <a:lnTo>
                      <a:pt x="35" y="65"/>
                    </a:lnTo>
                    <a:lnTo>
                      <a:pt x="35" y="67"/>
                    </a:lnTo>
                    <a:lnTo>
                      <a:pt x="37" y="67"/>
                    </a:lnTo>
                    <a:lnTo>
                      <a:pt x="37" y="69"/>
                    </a:lnTo>
                    <a:lnTo>
                      <a:pt x="39" y="71"/>
                    </a:lnTo>
                    <a:lnTo>
                      <a:pt x="41" y="72"/>
                    </a:lnTo>
                    <a:lnTo>
                      <a:pt x="42" y="74"/>
                    </a:lnTo>
                    <a:lnTo>
                      <a:pt x="44" y="74"/>
                    </a:lnTo>
                    <a:lnTo>
                      <a:pt x="44" y="76"/>
                    </a:lnTo>
                    <a:lnTo>
                      <a:pt x="46" y="76"/>
                    </a:lnTo>
                    <a:lnTo>
                      <a:pt x="48" y="76"/>
                    </a:lnTo>
                    <a:lnTo>
                      <a:pt x="50" y="76"/>
                    </a:lnTo>
                    <a:lnTo>
                      <a:pt x="52" y="76"/>
                    </a:lnTo>
                    <a:lnTo>
                      <a:pt x="54" y="76"/>
                    </a:lnTo>
                    <a:lnTo>
                      <a:pt x="56" y="76"/>
                    </a:lnTo>
                    <a:lnTo>
                      <a:pt x="58" y="76"/>
                    </a:lnTo>
                    <a:lnTo>
                      <a:pt x="60" y="76"/>
                    </a:lnTo>
                    <a:lnTo>
                      <a:pt x="62" y="76"/>
                    </a:lnTo>
                    <a:lnTo>
                      <a:pt x="64" y="76"/>
                    </a:lnTo>
                    <a:lnTo>
                      <a:pt x="66" y="76"/>
                    </a:lnTo>
                    <a:lnTo>
                      <a:pt x="67" y="78"/>
                    </a:lnTo>
                    <a:lnTo>
                      <a:pt x="69" y="78"/>
                    </a:lnTo>
                    <a:lnTo>
                      <a:pt x="71" y="78"/>
                    </a:lnTo>
                    <a:lnTo>
                      <a:pt x="73" y="78"/>
                    </a:lnTo>
                    <a:lnTo>
                      <a:pt x="75" y="78"/>
                    </a:lnTo>
                    <a:lnTo>
                      <a:pt x="77" y="78"/>
                    </a:lnTo>
                    <a:lnTo>
                      <a:pt x="77" y="80"/>
                    </a:lnTo>
                    <a:lnTo>
                      <a:pt x="79" y="80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3" y="82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9" y="86"/>
                    </a:lnTo>
                    <a:lnTo>
                      <a:pt x="67" y="86"/>
                    </a:lnTo>
                    <a:lnTo>
                      <a:pt x="66" y="88"/>
                    </a:lnTo>
                    <a:lnTo>
                      <a:pt x="66" y="90"/>
                    </a:lnTo>
                    <a:lnTo>
                      <a:pt x="66" y="92"/>
                    </a:lnTo>
                    <a:lnTo>
                      <a:pt x="66" y="94"/>
                    </a:lnTo>
                    <a:lnTo>
                      <a:pt x="67" y="94"/>
                    </a:lnTo>
                    <a:lnTo>
                      <a:pt x="69" y="96"/>
                    </a:lnTo>
                    <a:lnTo>
                      <a:pt x="71" y="96"/>
                    </a:lnTo>
                    <a:lnTo>
                      <a:pt x="73" y="96"/>
                    </a:lnTo>
                    <a:lnTo>
                      <a:pt x="75" y="96"/>
                    </a:lnTo>
                    <a:lnTo>
                      <a:pt x="77" y="96"/>
                    </a:lnTo>
                    <a:lnTo>
                      <a:pt x="79" y="96"/>
                    </a:lnTo>
                    <a:lnTo>
                      <a:pt x="81" y="96"/>
                    </a:lnTo>
                    <a:lnTo>
                      <a:pt x="83" y="96"/>
                    </a:lnTo>
                    <a:lnTo>
                      <a:pt x="85" y="96"/>
                    </a:lnTo>
                    <a:lnTo>
                      <a:pt x="89" y="94"/>
                    </a:lnTo>
                    <a:lnTo>
                      <a:pt x="90" y="94"/>
                    </a:lnTo>
                    <a:lnTo>
                      <a:pt x="92" y="94"/>
                    </a:lnTo>
                    <a:lnTo>
                      <a:pt x="94" y="94"/>
                    </a:lnTo>
                    <a:lnTo>
                      <a:pt x="94" y="92"/>
                    </a:lnTo>
                    <a:lnTo>
                      <a:pt x="96" y="92"/>
                    </a:lnTo>
                    <a:lnTo>
                      <a:pt x="98" y="92"/>
                    </a:lnTo>
                    <a:lnTo>
                      <a:pt x="96" y="92"/>
                    </a:lnTo>
                    <a:lnTo>
                      <a:pt x="96" y="94"/>
                    </a:lnTo>
                    <a:lnTo>
                      <a:pt x="94" y="94"/>
                    </a:lnTo>
                    <a:lnTo>
                      <a:pt x="92" y="96"/>
                    </a:lnTo>
                    <a:lnTo>
                      <a:pt x="90" y="96"/>
                    </a:lnTo>
                    <a:lnTo>
                      <a:pt x="90" y="97"/>
                    </a:lnTo>
                    <a:lnTo>
                      <a:pt x="89" y="97"/>
                    </a:lnTo>
                    <a:lnTo>
                      <a:pt x="87" y="99"/>
                    </a:lnTo>
                    <a:lnTo>
                      <a:pt x="85" y="101"/>
                    </a:lnTo>
                    <a:lnTo>
                      <a:pt x="83" y="101"/>
                    </a:lnTo>
                    <a:lnTo>
                      <a:pt x="81" y="103"/>
                    </a:lnTo>
                    <a:lnTo>
                      <a:pt x="79" y="105"/>
                    </a:lnTo>
                    <a:lnTo>
                      <a:pt x="77" y="105"/>
                    </a:lnTo>
                    <a:lnTo>
                      <a:pt x="75" y="107"/>
                    </a:lnTo>
                    <a:lnTo>
                      <a:pt x="75" y="109"/>
                    </a:lnTo>
                    <a:lnTo>
                      <a:pt x="73" y="111"/>
                    </a:lnTo>
                    <a:lnTo>
                      <a:pt x="71" y="111"/>
                    </a:lnTo>
                    <a:lnTo>
                      <a:pt x="71" y="113"/>
                    </a:lnTo>
                    <a:lnTo>
                      <a:pt x="69" y="115"/>
                    </a:lnTo>
                    <a:lnTo>
                      <a:pt x="69" y="117"/>
                    </a:lnTo>
                    <a:lnTo>
                      <a:pt x="69" y="119"/>
                    </a:lnTo>
                    <a:lnTo>
                      <a:pt x="69" y="120"/>
                    </a:lnTo>
                    <a:lnTo>
                      <a:pt x="69" y="122"/>
                    </a:lnTo>
                    <a:lnTo>
                      <a:pt x="71" y="124"/>
                    </a:lnTo>
                    <a:lnTo>
                      <a:pt x="71" y="126"/>
                    </a:lnTo>
                    <a:lnTo>
                      <a:pt x="71" y="128"/>
                    </a:lnTo>
                    <a:lnTo>
                      <a:pt x="73" y="130"/>
                    </a:lnTo>
                    <a:lnTo>
                      <a:pt x="73" y="132"/>
                    </a:lnTo>
                    <a:lnTo>
                      <a:pt x="75" y="134"/>
                    </a:lnTo>
                    <a:lnTo>
                      <a:pt x="77" y="134"/>
                    </a:lnTo>
                    <a:lnTo>
                      <a:pt x="77" y="136"/>
                    </a:lnTo>
                    <a:lnTo>
                      <a:pt x="79" y="138"/>
                    </a:lnTo>
                    <a:lnTo>
                      <a:pt x="81" y="140"/>
                    </a:lnTo>
                    <a:lnTo>
                      <a:pt x="83" y="140"/>
                    </a:lnTo>
                    <a:lnTo>
                      <a:pt x="85" y="142"/>
                    </a:lnTo>
                    <a:lnTo>
                      <a:pt x="87" y="144"/>
                    </a:lnTo>
                    <a:lnTo>
                      <a:pt x="89" y="145"/>
                    </a:lnTo>
                    <a:lnTo>
                      <a:pt x="90" y="145"/>
                    </a:lnTo>
                    <a:lnTo>
                      <a:pt x="92" y="145"/>
                    </a:lnTo>
                    <a:lnTo>
                      <a:pt x="94" y="145"/>
                    </a:lnTo>
                    <a:lnTo>
                      <a:pt x="96" y="147"/>
                    </a:lnTo>
                    <a:lnTo>
                      <a:pt x="98" y="147"/>
                    </a:lnTo>
                    <a:lnTo>
                      <a:pt x="100" y="147"/>
                    </a:lnTo>
                    <a:lnTo>
                      <a:pt x="102" y="145"/>
                    </a:lnTo>
                    <a:lnTo>
                      <a:pt x="104" y="145"/>
                    </a:lnTo>
                    <a:close/>
                  </a:path>
                </a:pathLst>
              </a:custGeom>
              <a:solidFill>
                <a:srgbClr val="82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84" name="Freeform 960"/>
              <p:cNvSpPr>
                <a:spLocks noChangeAspect="1"/>
              </p:cNvSpPr>
              <p:nvPr/>
            </p:nvSpPr>
            <p:spPr bwMode="auto">
              <a:xfrm>
                <a:off x="1116" y="3430"/>
                <a:ext cx="128" cy="164"/>
              </a:xfrm>
              <a:custGeom>
                <a:avLst/>
                <a:gdLst>
                  <a:gd name="T0" fmla="*/ 4 w 169"/>
                  <a:gd name="T1" fmla="*/ 2 h 234"/>
                  <a:gd name="T2" fmla="*/ 4 w 169"/>
                  <a:gd name="T3" fmla="*/ 2 h 234"/>
                  <a:gd name="T4" fmla="*/ 4 w 169"/>
                  <a:gd name="T5" fmla="*/ 3 h 234"/>
                  <a:gd name="T6" fmla="*/ 4 w 169"/>
                  <a:gd name="T7" fmla="*/ 3 h 234"/>
                  <a:gd name="T8" fmla="*/ 5 w 169"/>
                  <a:gd name="T9" fmla="*/ 3 h 234"/>
                  <a:gd name="T10" fmla="*/ 6 w 169"/>
                  <a:gd name="T11" fmla="*/ 3 h 234"/>
                  <a:gd name="T12" fmla="*/ 6 w 169"/>
                  <a:gd name="T13" fmla="*/ 3 h 234"/>
                  <a:gd name="T14" fmla="*/ 5 w 169"/>
                  <a:gd name="T15" fmla="*/ 3 h 234"/>
                  <a:gd name="T16" fmla="*/ 5 w 169"/>
                  <a:gd name="T17" fmla="*/ 3 h 234"/>
                  <a:gd name="T18" fmla="*/ 5 w 169"/>
                  <a:gd name="T19" fmla="*/ 3 h 234"/>
                  <a:gd name="T20" fmla="*/ 5 w 169"/>
                  <a:gd name="T21" fmla="*/ 3 h 234"/>
                  <a:gd name="T22" fmla="*/ 4 w 169"/>
                  <a:gd name="T23" fmla="*/ 3 h 234"/>
                  <a:gd name="T24" fmla="*/ 4 w 169"/>
                  <a:gd name="T25" fmla="*/ 3 h 234"/>
                  <a:gd name="T26" fmla="*/ 3 w 169"/>
                  <a:gd name="T27" fmla="*/ 3 h 234"/>
                  <a:gd name="T28" fmla="*/ 3 w 169"/>
                  <a:gd name="T29" fmla="*/ 3 h 234"/>
                  <a:gd name="T30" fmla="*/ 3 w 169"/>
                  <a:gd name="T31" fmla="*/ 3 h 234"/>
                  <a:gd name="T32" fmla="*/ 2 w 169"/>
                  <a:gd name="T33" fmla="*/ 3 h 234"/>
                  <a:gd name="T34" fmla="*/ 2 w 169"/>
                  <a:gd name="T35" fmla="*/ 3 h 234"/>
                  <a:gd name="T36" fmla="*/ 2 w 169"/>
                  <a:gd name="T37" fmla="*/ 3 h 234"/>
                  <a:gd name="T38" fmla="*/ 2 w 169"/>
                  <a:gd name="T39" fmla="*/ 2 h 234"/>
                  <a:gd name="T40" fmla="*/ 2 w 169"/>
                  <a:gd name="T41" fmla="*/ 2 h 234"/>
                  <a:gd name="T42" fmla="*/ 2 w 169"/>
                  <a:gd name="T43" fmla="*/ 2 h 234"/>
                  <a:gd name="T44" fmla="*/ 2 w 169"/>
                  <a:gd name="T45" fmla="*/ 1 h 234"/>
                  <a:gd name="T46" fmla="*/ 0 w 169"/>
                  <a:gd name="T47" fmla="*/ 1 h 234"/>
                  <a:gd name="T48" fmla="*/ 0 w 169"/>
                  <a:gd name="T49" fmla="*/ 1 h 234"/>
                  <a:gd name="T50" fmla="*/ 0 w 169"/>
                  <a:gd name="T51" fmla="*/ 1 h 234"/>
                  <a:gd name="T52" fmla="*/ 2 w 169"/>
                  <a:gd name="T53" fmla="*/ 1 h 234"/>
                  <a:gd name="T54" fmla="*/ 2 w 169"/>
                  <a:gd name="T55" fmla="*/ 1 h 234"/>
                  <a:gd name="T56" fmla="*/ 2 w 169"/>
                  <a:gd name="T57" fmla="*/ 1 h 234"/>
                  <a:gd name="T58" fmla="*/ 2 w 169"/>
                  <a:gd name="T59" fmla="*/ 1 h 234"/>
                  <a:gd name="T60" fmla="*/ 2 w 169"/>
                  <a:gd name="T61" fmla="*/ 1 h 234"/>
                  <a:gd name="T62" fmla="*/ 2 w 169"/>
                  <a:gd name="T63" fmla="*/ 1 h 234"/>
                  <a:gd name="T64" fmla="*/ 2 w 169"/>
                  <a:gd name="T65" fmla="*/ 1 h 234"/>
                  <a:gd name="T66" fmla="*/ 2 w 169"/>
                  <a:gd name="T67" fmla="*/ 1 h 234"/>
                  <a:gd name="T68" fmla="*/ 2 w 169"/>
                  <a:gd name="T69" fmla="*/ 1 h 234"/>
                  <a:gd name="T70" fmla="*/ 2 w 169"/>
                  <a:gd name="T71" fmla="*/ 1 h 234"/>
                  <a:gd name="T72" fmla="*/ 2 w 169"/>
                  <a:gd name="T73" fmla="*/ 1 h 234"/>
                  <a:gd name="T74" fmla="*/ 2 w 169"/>
                  <a:gd name="T75" fmla="*/ 1 h 234"/>
                  <a:gd name="T76" fmla="*/ 2 w 169"/>
                  <a:gd name="T77" fmla="*/ 1 h 234"/>
                  <a:gd name="T78" fmla="*/ 2 w 169"/>
                  <a:gd name="T79" fmla="*/ 1 h 234"/>
                  <a:gd name="T80" fmla="*/ 2 w 169"/>
                  <a:gd name="T81" fmla="*/ 1 h 234"/>
                  <a:gd name="T82" fmla="*/ 2 w 169"/>
                  <a:gd name="T83" fmla="*/ 1 h 234"/>
                  <a:gd name="T84" fmla="*/ 3 w 169"/>
                  <a:gd name="T85" fmla="*/ 1 h 234"/>
                  <a:gd name="T86" fmla="*/ 3 w 169"/>
                  <a:gd name="T87" fmla="*/ 1 h 234"/>
                  <a:gd name="T88" fmla="*/ 2 w 169"/>
                  <a:gd name="T89" fmla="*/ 1 h 234"/>
                  <a:gd name="T90" fmla="*/ 2 w 169"/>
                  <a:gd name="T91" fmla="*/ 1 h 234"/>
                  <a:gd name="T92" fmla="*/ 2 w 169"/>
                  <a:gd name="T93" fmla="*/ 1 h 234"/>
                  <a:gd name="T94" fmla="*/ 3 w 169"/>
                  <a:gd name="T95" fmla="*/ 1 h 234"/>
                  <a:gd name="T96" fmla="*/ 3 w 169"/>
                  <a:gd name="T97" fmla="*/ 1 h 234"/>
                  <a:gd name="T98" fmla="*/ 3 w 169"/>
                  <a:gd name="T99" fmla="*/ 1 h 234"/>
                  <a:gd name="T100" fmla="*/ 3 w 169"/>
                  <a:gd name="T101" fmla="*/ 1 h 234"/>
                  <a:gd name="T102" fmla="*/ 2 w 169"/>
                  <a:gd name="T103" fmla="*/ 2 h 234"/>
                  <a:gd name="T104" fmla="*/ 2 w 169"/>
                  <a:gd name="T105" fmla="*/ 2 h 234"/>
                  <a:gd name="T106" fmla="*/ 3 w 169"/>
                  <a:gd name="T107" fmla="*/ 2 h 234"/>
                  <a:gd name="T108" fmla="*/ 3 w 169"/>
                  <a:gd name="T109" fmla="*/ 2 h 234"/>
                  <a:gd name="T110" fmla="*/ 4 w 169"/>
                  <a:gd name="T111" fmla="*/ 2 h 23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69"/>
                  <a:gd name="T169" fmla="*/ 0 h 234"/>
                  <a:gd name="T170" fmla="*/ 169 w 169"/>
                  <a:gd name="T171" fmla="*/ 234 h 23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69" h="234">
                    <a:moveTo>
                      <a:pt x="98" y="151"/>
                    </a:moveTo>
                    <a:lnTo>
                      <a:pt x="100" y="151"/>
                    </a:lnTo>
                    <a:lnTo>
                      <a:pt x="102" y="149"/>
                    </a:lnTo>
                    <a:lnTo>
                      <a:pt x="104" y="149"/>
                    </a:lnTo>
                    <a:lnTo>
                      <a:pt x="104" y="147"/>
                    </a:lnTo>
                    <a:lnTo>
                      <a:pt x="106" y="147"/>
                    </a:lnTo>
                    <a:lnTo>
                      <a:pt x="108" y="147"/>
                    </a:lnTo>
                    <a:lnTo>
                      <a:pt x="108" y="149"/>
                    </a:lnTo>
                    <a:lnTo>
                      <a:pt x="106" y="151"/>
                    </a:lnTo>
                    <a:lnTo>
                      <a:pt x="106" y="153"/>
                    </a:lnTo>
                    <a:lnTo>
                      <a:pt x="104" y="155"/>
                    </a:lnTo>
                    <a:lnTo>
                      <a:pt x="102" y="157"/>
                    </a:lnTo>
                    <a:lnTo>
                      <a:pt x="100" y="161"/>
                    </a:lnTo>
                    <a:lnTo>
                      <a:pt x="100" y="165"/>
                    </a:lnTo>
                    <a:lnTo>
                      <a:pt x="98" y="168"/>
                    </a:lnTo>
                    <a:lnTo>
                      <a:pt x="98" y="170"/>
                    </a:lnTo>
                    <a:lnTo>
                      <a:pt x="98" y="172"/>
                    </a:lnTo>
                    <a:lnTo>
                      <a:pt x="100" y="176"/>
                    </a:lnTo>
                    <a:lnTo>
                      <a:pt x="102" y="178"/>
                    </a:lnTo>
                    <a:lnTo>
                      <a:pt x="104" y="180"/>
                    </a:lnTo>
                    <a:lnTo>
                      <a:pt x="106" y="180"/>
                    </a:lnTo>
                    <a:lnTo>
                      <a:pt x="108" y="182"/>
                    </a:lnTo>
                    <a:lnTo>
                      <a:pt x="110" y="182"/>
                    </a:lnTo>
                    <a:lnTo>
                      <a:pt x="113" y="184"/>
                    </a:lnTo>
                    <a:lnTo>
                      <a:pt x="117" y="184"/>
                    </a:lnTo>
                    <a:lnTo>
                      <a:pt x="119" y="184"/>
                    </a:lnTo>
                    <a:lnTo>
                      <a:pt x="123" y="186"/>
                    </a:lnTo>
                    <a:lnTo>
                      <a:pt x="127" y="186"/>
                    </a:lnTo>
                    <a:lnTo>
                      <a:pt x="131" y="186"/>
                    </a:lnTo>
                    <a:lnTo>
                      <a:pt x="135" y="186"/>
                    </a:lnTo>
                    <a:lnTo>
                      <a:pt x="138" y="184"/>
                    </a:lnTo>
                    <a:lnTo>
                      <a:pt x="142" y="184"/>
                    </a:lnTo>
                    <a:lnTo>
                      <a:pt x="146" y="184"/>
                    </a:lnTo>
                    <a:lnTo>
                      <a:pt x="148" y="184"/>
                    </a:lnTo>
                    <a:lnTo>
                      <a:pt x="152" y="184"/>
                    </a:lnTo>
                    <a:lnTo>
                      <a:pt x="156" y="182"/>
                    </a:lnTo>
                    <a:lnTo>
                      <a:pt x="158" y="182"/>
                    </a:lnTo>
                    <a:lnTo>
                      <a:pt x="161" y="182"/>
                    </a:lnTo>
                    <a:lnTo>
                      <a:pt x="163" y="182"/>
                    </a:lnTo>
                    <a:lnTo>
                      <a:pt x="165" y="182"/>
                    </a:lnTo>
                    <a:lnTo>
                      <a:pt x="167" y="180"/>
                    </a:lnTo>
                    <a:lnTo>
                      <a:pt x="169" y="180"/>
                    </a:lnTo>
                    <a:lnTo>
                      <a:pt x="154" y="234"/>
                    </a:lnTo>
                    <a:lnTo>
                      <a:pt x="152" y="234"/>
                    </a:lnTo>
                    <a:lnTo>
                      <a:pt x="152" y="232"/>
                    </a:lnTo>
                    <a:lnTo>
                      <a:pt x="150" y="232"/>
                    </a:lnTo>
                    <a:lnTo>
                      <a:pt x="148" y="232"/>
                    </a:lnTo>
                    <a:lnTo>
                      <a:pt x="146" y="232"/>
                    </a:lnTo>
                    <a:lnTo>
                      <a:pt x="146" y="230"/>
                    </a:lnTo>
                    <a:lnTo>
                      <a:pt x="144" y="230"/>
                    </a:lnTo>
                    <a:lnTo>
                      <a:pt x="142" y="230"/>
                    </a:lnTo>
                    <a:lnTo>
                      <a:pt x="140" y="228"/>
                    </a:lnTo>
                    <a:lnTo>
                      <a:pt x="138" y="228"/>
                    </a:lnTo>
                    <a:lnTo>
                      <a:pt x="137" y="226"/>
                    </a:lnTo>
                    <a:lnTo>
                      <a:pt x="135" y="226"/>
                    </a:lnTo>
                    <a:lnTo>
                      <a:pt x="133" y="224"/>
                    </a:lnTo>
                    <a:lnTo>
                      <a:pt x="131" y="224"/>
                    </a:lnTo>
                    <a:lnTo>
                      <a:pt x="129" y="222"/>
                    </a:lnTo>
                    <a:lnTo>
                      <a:pt x="127" y="220"/>
                    </a:lnTo>
                    <a:lnTo>
                      <a:pt x="125" y="220"/>
                    </a:lnTo>
                    <a:lnTo>
                      <a:pt x="125" y="218"/>
                    </a:lnTo>
                    <a:lnTo>
                      <a:pt x="123" y="216"/>
                    </a:lnTo>
                    <a:lnTo>
                      <a:pt x="121" y="216"/>
                    </a:lnTo>
                    <a:lnTo>
                      <a:pt x="121" y="215"/>
                    </a:lnTo>
                    <a:lnTo>
                      <a:pt x="119" y="215"/>
                    </a:lnTo>
                    <a:lnTo>
                      <a:pt x="117" y="213"/>
                    </a:lnTo>
                    <a:lnTo>
                      <a:pt x="115" y="211"/>
                    </a:lnTo>
                    <a:lnTo>
                      <a:pt x="113" y="209"/>
                    </a:lnTo>
                    <a:lnTo>
                      <a:pt x="112" y="209"/>
                    </a:lnTo>
                    <a:lnTo>
                      <a:pt x="110" y="207"/>
                    </a:lnTo>
                    <a:lnTo>
                      <a:pt x="108" y="207"/>
                    </a:lnTo>
                    <a:lnTo>
                      <a:pt x="108" y="205"/>
                    </a:lnTo>
                    <a:lnTo>
                      <a:pt x="106" y="205"/>
                    </a:lnTo>
                    <a:lnTo>
                      <a:pt x="104" y="205"/>
                    </a:lnTo>
                    <a:lnTo>
                      <a:pt x="102" y="203"/>
                    </a:lnTo>
                    <a:lnTo>
                      <a:pt x="100" y="203"/>
                    </a:lnTo>
                    <a:lnTo>
                      <a:pt x="98" y="203"/>
                    </a:lnTo>
                    <a:lnTo>
                      <a:pt x="96" y="201"/>
                    </a:lnTo>
                    <a:lnTo>
                      <a:pt x="94" y="201"/>
                    </a:lnTo>
                    <a:lnTo>
                      <a:pt x="92" y="201"/>
                    </a:lnTo>
                    <a:lnTo>
                      <a:pt x="90" y="199"/>
                    </a:lnTo>
                    <a:lnTo>
                      <a:pt x="89" y="199"/>
                    </a:lnTo>
                    <a:lnTo>
                      <a:pt x="87" y="199"/>
                    </a:lnTo>
                    <a:lnTo>
                      <a:pt x="85" y="199"/>
                    </a:lnTo>
                    <a:lnTo>
                      <a:pt x="83" y="197"/>
                    </a:lnTo>
                    <a:lnTo>
                      <a:pt x="81" y="197"/>
                    </a:lnTo>
                    <a:lnTo>
                      <a:pt x="79" y="197"/>
                    </a:lnTo>
                    <a:lnTo>
                      <a:pt x="79" y="195"/>
                    </a:lnTo>
                    <a:lnTo>
                      <a:pt x="77" y="195"/>
                    </a:lnTo>
                    <a:lnTo>
                      <a:pt x="75" y="195"/>
                    </a:lnTo>
                    <a:lnTo>
                      <a:pt x="73" y="195"/>
                    </a:lnTo>
                    <a:lnTo>
                      <a:pt x="73" y="193"/>
                    </a:lnTo>
                    <a:lnTo>
                      <a:pt x="71" y="193"/>
                    </a:lnTo>
                    <a:lnTo>
                      <a:pt x="69" y="193"/>
                    </a:lnTo>
                    <a:lnTo>
                      <a:pt x="69" y="192"/>
                    </a:lnTo>
                    <a:lnTo>
                      <a:pt x="67" y="192"/>
                    </a:lnTo>
                    <a:lnTo>
                      <a:pt x="66" y="190"/>
                    </a:lnTo>
                    <a:lnTo>
                      <a:pt x="64" y="190"/>
                    </a:lnTo>
                    <a:lnTo>
                      <a:pt x="62" y="188"/>
                    </a:lnTo>
                    <a:lnTo>
                      <a:pt x="60" y="188"/>
                    </a:lnTo>
                    <a:lnTo>
                      <a:pt x="60" y="186"/>
                    </a:lnTo>
                    <a:lnTo>
                      <a:pt x="58" y="186"/>
                    </a:lnTo>
                    <a:lnTo>
                      <a:pt x="56" y="184"/>
                    </a:lnTo>
                    <a:lnTo>
                      <a:pt x="54" y="184"/>
                    </a:lnTo>
                    <a:lnTo>
                      <a:pt x="52" y="182"/>
                    </a:lnTo>
                    <a:lnTo>
                      <a:pt x="50" y="180"/>
                    </a:lnTo>
                    <a:lnTo>
                      <a:pt x="48" y="178"/>
                    </a:lnTo>
                    <a:lnTo>
                      <a:pt x="46" y="178"/>
                    </a:lnTo>
                    <a:lnTo>
                      <a:pt x="44" y="176"/>
                    </a:lnTo>
                    <a:lnTo>
                      <a:pt x="42" y="174"/>
                    </a:lnTo>
                    <a:lnTo>
                      <a:pt x="41" y="172"/>
                    </a:lnTo>
                    <a:lnTo>
                      <a:pt x="39" y="170"/>
                    </a:lnTo>
                    <a:lnTo>
                      <a:pt x="37" y="168"/>
                    </a:lnTo>
                    <a:lnTo>
                      <a:pt x="33" y="167"/>
                    </a:lnTo>
                    <a:lnTo>
                      <a:pt x="31" y="165"/>
                    </a:lnTo>
                    <a:lnTo>
                      <a:pt x="29" y="163"/>
                    </a:lnTo>
                    <a:lnTo>
                      <a:pt x="27" y="159"/>
                    </a:lnTo>
                    <a:lnTo>
                      <a:pt x="25" y="157"/>
                    </a:lnTo>
                    <a:lnTo>
                      <a:pt x="23" y="155"/>
                    </a:lnTo>
                    <a:lnTo>
                      <a:pt x="21" y="151"/>
                    </a:lnTo>
                    <a:lnTo>
                      <a:pt x="19" y="149"/>
                    </a:lnTo>
                    <a:lnTo>
                      <a:pt x="18" y="145"/>
                    </a:lnTo>
                    <a:lnTo>
                      <a:pt x="18" y="144"/>
                    </a:lnTo>
                    <a:lnTo>
                      <a:pt x="16" y="140"/>
                    </a:lnTo>
                    <a:lnTo>
                      <a:pt x="14" y="138"/>
                    </a:lnTo>
                    <a:lnTo>
                      <a:pt x="12" y="136"/>
                    </a:lnTo>
                    <a:lnTo>
                      <a:pt x="10" y="132"/>
                    </a:lnTo>
                    <a:lnTo>
                      <a:pt x="10" y="130"/>
                    </a:lnTo>
                    <a:lnTo>
                      <a:pt x="8" y="128"/>
                    </a:lnTo>
                    <a:lnTo>
                      <a:pt x="8" y="126"/>
                    </a:lnTo>
                    <a:lnTo>
                      <a:pt x="6" y="122"/>
                    </a:lnTo>
                    <a:lnTo>
                      <a:pt x="6" y="120"/>
                    </a:lnTo>
                    <a:lnTo>
                      <a:pt x="4" y="119"/>
                    </a:lnTo>
                    <a:lnTo>
                      <a:pt x="4" y="117"/>
                    </a:lnTo>
                    <a:lnTo>
                      <a:pt x="2" y="115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99"/>
                    </a:lnTo>
                    <a:lnTo>
                      <a:pt x="0" y="97"/>
                    </a:lnTo>
                    <a:lnTo>
                      <a:pt x="0" y="96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4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2" y="51"/>
                    </a:lnTo>
                    <a:lnTo>
                      <a:pt x="2" y="49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6" y="40"/>
                    </a:lnTo>
                    <a:lnTo>
                      <a:pt x="8" y="38"/>
                    </a:lnTo>
                    <a:lnTo>
                      <a:pt x="10" y="36"/>
                    </a:lnTo>
                    <a:lnTo>
                      <a:pt x="12" y="32"/>
                    </a:lnTo>
                    <a:lnTo>
                      <a:pt x="14" y="30"/>
                    </a:lnTo>
                    <a:lnTo>
                      <a:pt x="16" y="28"/>
                    </a:lnTo>
                    <a:lnTo>
                      <a:pt x="18" y="24"/>
                    </a:lnTo>
                    <a:lnTo>
                      <a:pt x="19" y="23"/>
                    </a:lnTo>
                    <a:lnTo>
                      <a:pt x="21" y="21"/>
                    </a:lnTo>
                    <a:lnTo>
                      <a:pt x="23" y="19"/>
                    </a:lnTo>
                    <a:lnTo>
                      <a:pt x="25" y="17"/>
                    </a:lnTo>
                    <a:lnTo>
                      <a:pt x="29" y="15"/>
                    </a:lnTo>
                    <a:lnTo>
                      <a:pt x="31" y="13"/>
                    </a:lnTo>
                    <a:lnTo>
                      <a:pt x="33" y="11"/>
                    </a:lnTo>
                    <a:lnTo>
                      <a:pt x="35" y="9"/>
                    </a:lnTo>
                    <a:lnTo>
                      <a:pt x="37" y="7"/>
                    </a:lnTo>
                    <a:lnTo>
                      <a:pt x="39" y="5"/>
                    </a:lnTo>
                    <a:lnTo>
                      <a:pt x="41" y="3"/>
                    </a:lnTo>
                    <a:lnTo>
                      <a:pt x="42" y="1"/>
                    </a:lnTo>
                    <a:lnTo>
                      <a:pt x="44" y="1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0" y="1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6" y="3"/>
                    </a:lnTo>
                    <a:lnTo>
                      <a:pt x="58" y="3"/>
                    </a:lnTo>
                    <a:lnTo>
                      <a:pt x="60" y="3"/>
                    </a:lnTo>
                    <a:lnTo>
                      <a:pt x="62" y="3"/>
                    </a:lnTo>
                    <a:lnTo>
                      <a:pt x="64" y="5"/>
                    </a:lnTo>
                    <a:lnTo>
                      <a:pt x="62" y="5"/>
                    </a:lnTo>
                    <a:lnTo>
                      <a:pt x="62" y="7"/>
                    </a:lnTo>
                    <a:lnTo>
                      <a:pt x="60" y="7"/>
                    </a:lnTo>
                    <a:lnTo>
                      <a:pt x="58" y="9"/>
                    </a:lnTo>
                    <a:lnTo>
                      <a:pt x="56" y="9"/>
                    </a:lnTo>
                    <a:lnTo>
                      <a:pt x="54" y="11"/>
                    </a:lnTo>
                    <a:lnTo>
                      <a:pt x="52" y="11"/>
                    </a:lnTo>
                    <a:lnTo>
                      <a:pt x="50" y="13"/>
                    </a:lnTo>
                    <a:lnTo>
                      <a:pt x="48" y="13"/>
                    </a:lnTo>
                    <a:lnTo>
                      <a:pt x="46" y="15"/>
                    </a:lnTo>
                    <a:lnTo>
                      <a:pt x="44" y="15"/>
                    </a:lnTo>
                    <a:lnTo>
                      <a:pt x="42" y="17"/>
                    </a:lnTo>
                    <a:lnTo>
                      <a:pt x="41" y="17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7" y="21"/>
                    </a:lnTo>
                    <a:lnTo>
                      <a:pt x="35" y="23"/>
                    </a:lnTo>
                    <a:lnTo>
                      <a:pt x="33" y="24"/>
                    </a:lnTo>
                    <a:lnTo>
                      <a:pt x="31" y="24"/>
                    </a:lnTo>
                    <a:lnTo>
                      <a:pt x="31" y="26"/>
                    </a:lnTo>
                    <a:lnTo>
                      <a:pt x="29" y="28"/>
                    </a:lnTo>
                    <a:lnTo>
                      <a:pt x="29" y="30"/>
                    </a:lnTo>
                    <a:lnTo>
                      <a:pt x="27" y="32"/>
                    </a:lnTo>
                    <a:lnTo>
                      <a:pt x="27" y="34"/>
                    </a:lnTo>
                    <a:lnTo>
                      <a:pt x="27" y="36"/>
                    </a:lnTo>
                    <a:lnTo>
                      <a:pt x="27" y="38"/>
                    </a:lnTo>
                    <a:lnTo>
                      <a:pt x="25" y="40"/>
                    </a:lnTo>
                    <a:lnTo>
                      <a:pt x="25" y="42"/>
                    </a:lnTo>
                    <a:lnTo>
                      <a:pt x="25" y="44"/>
                    </a:lnTo>
                    <a:lnTo>
                      <a:pt x="25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5" y="51"/>
                    </a:lnTo>
                    <a:lnTo>
                      <a:pt x="25" y="53"/>
                    </a:lnTo>
                    <a:lnTo>
                      <a:pt x="25" y="55"/>
                    </a:lnTo>
                    <a:lnTo>
                      <a:pt x="25" y="57"/>
                    </a:lnTo>
                    <a:lnTo>
                      <a:pt x="25" y="61"/>
                    </a:lnTo>
                    <a:lnTo>
                      <a:pt x="27" y="63"/>
                    </a:lnTo>
                    <a:lnTo>
                      <a:pt x="27" y="65"/>
                    </a:lnTo>
                    <a:lnTo>
                      <a:pt x="27" y="67"/>
                    </a:lnTo>
                    <a:lnTo>
                      <a:pt x="29" y="69"/>
                    </a:lnTo>
                    <a:lnTo>
                      <a:pt x="29" y="71"/>
                    </a:lnTo>
                    <a:lnTo>
                      <a:pt x="29" y="72"/>
                    </a:lnTo>
                    <a:lnTo>
                      <a:pt x="31" y="74"/>
                    </a:lnTo>
                    <a:lnTo>
                      <a:pt x="31" y="76"/>
                    </a:lnTo>
                    <a:lnTo>
                      <a:pt x="33" y="76"/>
                    </a:lnTo>
                    <a:lnTo>
                      <a:pt x="33" y="78"/>
                    </a:lnTo>
                    <a:lnTo>
                      <a:pt x="35" y="78"/>
                    </a:lnTo>
                    <a:lnTo>
                      <a:pt x="37" y="80"/>
                    </a:lnTo>
                    <a:lnTo>
                      <a:pt x="39" y="80"/>
                    </a:lnTo>
                    <a:lnTo>
                      <a:pt x="41" y="82"/>
                    </a:lnTo>
                    <a:lnTo>
                      <a:pt x="42" y="82"/>
                    </a:lnTo>
                    <a:lnTo>
                      <a:pt x="44" y="82"/>
                    </a:lnTo>
                    <a:lnTo>
                      <a:pt x="46" y="82"/>
                    </a:lnTo>
                    <a:lnTo>
                      <a:pt x="48" y="82"/>
                    </a:lnTo>
                    <a:lnTo>
                      <a:pt x="50" y="82"/>
                    </a:lnTo>
                    <a:lnTo>
                      <a:pt x="52" y="82"/>
                    </a:lnTo>
                    <a:lnTo>
                      <a:pt x="54" y="82"/>
                    </a:lnTo>
                    <a:lnTo>
                      <a:pt x="56" y="82"/>
                    </a:lnTo>
                    <a:lnTo>
                      <a:pt x="58" y="82"/>
                    </a:lnTo>
                    <a:lnTo>
                      <a:pt x="60" y="82"/>
                    </a:lnTo>
                    <a:lnTo>
                      <a:pt x="62" y="82"/>
                    </a:lnTo>
                    <a:lnTo>
                      <a:pt x="64" y="82"/>
                    </a:lnTo>
                    <a:lnTo>
                      <a:pt x="66" y="82"/>
                    </a:lnTo>
                    <a:lnTo>
                      <a:pt x="67" y="82"/>
                    </a:lnTo>
                    <a:lnTo>
                      <a:pt x="69" y="84"/>
                    </a:lnTo>
                    <a:lnTo>
                      <a:pt x="71" y="84"/>
                    </a:lnTo>
                    <a:lnTo>
                      <a:pt x="73" y="84"/>
                    </a:lnTo>
                    <a:lnTo>
                      <a:pt x="73" y="86"/>
                    </a:lnTo>
                    <a:lnTo>
                      <a:pt x="71" y="86"/>
                    </a:lnTo>
                    <a:lnTo>
                      <a:pt x="69" y="86"/>
                    </a:lnTo>
                    <a:lnTo>
                      <a:pt x="67" y="86"/>
                    </a:lnTo>
                    <a:lnTo>
                      <a:pt x="66" y="86"/>
                    </a:lnTo>
                    <a:lnTo>
                      <a:pt x="64" y="88"/>
                    </a:lnTo>
                    <a:lnTo>
                      <a:pt x="62" y="88"/>
                    </a:lnTo>
                    <a:lnTo>
                      <a:pt x="60" y="90"/>
                    </a:lnTo>
                    <a:lnTo>
                      <a:pt x="58" y="90"/>
                    </a:lnTo>
                    <a:lnTo>
                      <a:pt x="56" y="92"/>
                    </a:lnTo>
                    <a:lnTo>
                      <a:pt x="54" y="94"/>
                    </a:lnTo>
                    <a:lnTo>
                      <a:pt x="52" y="96"/>
                    </a:lnTo>
                    <a:lnTo>
                      <a:pt x="52" y="97"/>
                    </a:lnTo>
                    <a:lnTo>
                      <a:pt x="52" y="99"/>
                    </a:lnTo>
                    <a:lnTo>
                      <a:pt x="52" y="101"/>
                    </a:lnTo>
                    <a:lnTo>
                      <a:pt x="54" y="101"/>
                    </a:lnTo>
                    <a:lnTo>
                      <a:pt x="56" y="101"/>
                    </a:lnTo>
                    <a:lnTo>
                      <a:pt x="58" y="101"/>
                    </a:lnTo>
                    <a:lnTo>
                      <a:pt x="58" y="103"/>
                    </a:lnTo>
                    <a:lnTo>
                      <a:pt x="60" y="103"/>
                    </a:lnTo>
                    <a:lnTo>
                      <a:pt x="62" y="101"/>
                    </a:lnTo>
                    <a:lnTo>
                      <a:pt x="64" y="101"/>
                    </a:lnTo>
                    <a:lnTo>
                      <a:pt x="66" y="101"/>
                    </a:lnTo>
                    <a:lnTo>
                      <a:pt x="69" y="101"/>
                    </a:lnTo>
                    <a:lnTo>
                      <a:pt x="71" y="101"/>
                    </a:lnTo>
                    <a:lnTo>
                      <a:pt x="75" y="99"/>
                    </a:lnTo>
                    <a:lnTo>
                      <a:pt x="77" y="99"/>
                    </a:lnTo>
                    <a:lnTo>
                      <a:pt x="79" y="97"/>
                    </a:lnTo>
                    <a:lnTo>
                      <a:pt x="81" y="97"/>
                    </a:lnTo>
                    <a:lnTo>
                      <a:pt x="83" y="97"/>
                    </a:lnTo>
                    <a:lnTo>
                      <a:pt x="85" y="97"/>
                    </a:lnTo>
                    <a:lnTo>
                      <a:pt x="85" y="96"/>
                    </a:lnTo>
                    <a:lnTo>
                      <a:pt x="87" y="96"/>
                    </a:lnTo>
                    <a:lnTo>
                      <a:pt x="85" y="97"/>
                    </a:lnTo>
                    <a:lnTo>
                      <a:pt x="83" y="97"/>
                    </a:lnTo>
                    <a:lnTo>
                      <a:pt x="81" y="99"/>
                    </a:lnTo>
                    <a:lnTo>
                      <a:pt x="79" y="99"/>
                    </a:lnTo>
                    <a:lnTo>
                      <a:pt x="79" y="101"/>
                    </a:lnTo>
                    <a:lnTo>
                      <a:pt x="77" y="101"/>
                    </a:lnTo>
                    <a:lnTo>
                      <a:pt x="75" y="103"/>
                    </a:lnTo>
                    <a:lnTo>
                      <a:pt x="73" y="103"/>
                    </a:lnTo>
                    <a:lnTo>
                      <a:pt x="71" y="105"/>
                    </a:lnTo>
                    <a:lnTo>
                      <a:pt x="71" y="107"/>
                    </a:lnTo>
                    <a:lnTo>
                      <a:pt x="69" y="107"/>
                    </a:lnTo>
                    <a:lnTo>
                      <a:pt x="67" y="109"/>
                    </a:lnTo>
                    <a:lnTo>
                      <a:pt x="66" y="111"/>
                    </a:lnTo>
                    <a:lnTo>
                      <a:pt x="64" y="113"/>
                    </a:lnTo>
                    <a:lnTo>
                      <a:pt x="62" y="113"/>
                    </a:lnTo>
                    <a:lnTo>
                      <a:pt x="60" y="115"/>
                    </a:lnTo>
                    <a:lnTo>
                      <a:pt x="58" y="117"/>
                    </a:lnTo>
                    <a:lnTo>
                      <a:pt x="58" y="119"/>
                    </a:lnTo>
                    <a:lnTo>
                      <a:pt x="58" y="120"/>
                    </a:lnTo>
                    <a:lnTo>
                      <a:pt x="58" y="122"/>
                    </a:lnTo>
                    <a:lnTo>
                      <a:pt x="58" y="124"/>
                    </a:lnTo>
                    <a:lnTo>
                      <a:pt x="58" y="126"/>
                    </a:lnTo>
                    <a:lnTo>
                      <a:pt x="58" y="128"/>
                    </a:lnTo>
                    <a:lnTo>
                      <a:pt x="58" y="130"/>
                    </a:lnTo>
                    <a:lnTo>
                      <a:pt x="60" y="132"/>
                    </a:lnTo>
                    <a:lnTo>
                      <a:pt x="62" y="134"/>
                    </a:lnTo>
                    <a:lnTo>
                      <a:pt x="64" y="136"/>
                    </a:lnTo>
                    <a:lnTo>
                      <a:pt x="66" y="138"/>
                    </a:lnTo>
                    <a:lnTo>
                      <a:pt x="66" y="140"/>
                    </a:lnTo>
                    <a:lnTo>
                      <a:pt x="67" y="142"/>
                    </a:lnTo>
                    <a:lnTo>
                      <a:pt x="69" y="144"/>
                    </a:lnTo>
                    <a:lnTo>
                      <a:pt x="71" y="144"/>
                    </a:lnTo>
                    <a:lnTo>
                      <a:pt x="73" y="145"/>
                    </a:lnTo>
                    <a:lnTo>
                      <a:pt x="75" y="147"/>
                    </a:lnTo>
                    <a:lnTo>
                      <a:pt x="77" y="147"/>
                    </a:lnTo>
                    <a:lnTo>
                      <a:pt x="79" y="149"/>
                    </a:lnTo>
                    <a:lnTo>
                      <a:pt x="81" y="149"/>
                    </a:lnTo>
                    <a:lnTo>
                      <a:pt x="83" y="151"/>
                    </a:lnTo>
                    <a:lnTo>
                      <a:pt x="87" y="151"/>
                    </a:lnTo>
                    <a:lnTo>
                      <a:pt x="89" y="151"/>
                    </a:lnTo>
                    <a:lnTo>
                      <a:pt x="90" y="153"/>
                    </a:lnTo>
                    <a:lnTo>
                      <a:pt x="92" y="153"/>
                    </a:lnTo>
                    <a:lnTo>
                      <a:pt x="94" y="153"/>
                    </a:lnTo>
                    <a:lnTo>
                      <a:pt x="96" y="153"/>
                    </a:lnTo>
                    <a:lnTo>
                      <a:pt x="98" y="151"/>
                    </a:lnTo>
                    <a:close/>
                  </a:path>
                </a:pathLst>
              </a:custGeom>
              <a:solidFill>
                <a:srgbClr val="78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85" name="Freeform 961"/>
              <p:cNvSpPr>
                <a:spLocks noChangeAspect="1"/>
              </p:cNvSpPr>
              <p:nvPr/>
            </p:nvSpPr>
            <p:spPr bwMode="auto">
              <a:xfrm>
                <a:off x="1116" y="3430"/>
                <a:ext cx="126" cy="164"/>
              </a:xfrm>
              <a:custGeom>
                <a:avLst/>
                <a:gdLst>
                  <a:gd name="T0" fmla="*/ 4 w 165"/>
                  <a:gd name="T1" fmla="*/ 2 h 234"/>
                  <a:gd name="T2" fmla="*/ 4 w 165"/>
                  <a:gd name="T3" fmla="*/ 3 h 234"/>
                  <a:gd name="T4" fmla="*/ 4 w 165"/>
                  <a:gd name="T5" fmla="*/ 3 h 234"/>
                  <a:gd name="T6" fmla="*/ 4 w 165"/>
                  <a:gd name="T7" fmla="*/ 3 h 234"/>
                  <a:gd name="T8" fmla="*/ 5 w 165"/>
                  <a:gd name="T9" fmla="*/ 3 h 234"/>
                  <a:gd name="T10" fmla="*/ 6 w 165"/>
                  <a:gd name="T11" fmla="*/ 3 h 234"/>
                  <a:gd name="T12" fmla="*/ 6 w 165"/>
                  <a:gd name="T13" fmla="*/ 3 h 234"/>
                  <a:gd name="T14" fmla="*/ 6 w 165"/>
                  <a:gd name="T15" fmla="*/ 3 h 234"/>
                  <a:gd name="T16" fmla="*/ 5 w 165"/>
                  <a:gd name="T17" fmla="*/ 3 h 234"/>
                  <a:gd name="T18" fmla="*/ 5 w 165"/>
                  <a:gd name="T19" fmla="*/ 3 h 234"/>
                  <a:gd name="T20" fmla="*/ 5 w 165"/>
                  <a:gd name="T21" fmla="*/ 3 h 234"/>
                  <a:gd name="T22" fmla="*/ 4 w 165"/>
                  <a:gd name="T23" fmla="*/ 3 h 234"/>
                  <a:gd name="T24" fmla="*/ 4 w 165"/>
                  <a:gd name="T25" fmla="*/ 3 h 234"/>
                  <a:gd name="T26" fmla="*/ 4 w 165"/>
                  <a:gd name="T27" fmla="*/ 3 h 234"/>
                  <a:gd name="T28" fmla="*/ 3 w 165"/>
                  <a:gd name="T29" fmla="*/ 3 h 234"/>
                  <a:gd name="T30" fmla="*/ 3 w 165"/>
                  <a:gd name="T31" fmla="*/ 3 h 234"/>
                  <a:gd name="T32" fmla="*/ 2 w 165"/>
                  <a:gd name="T33" fmla="*/ 3 h 234"/>
                  <a:gd name="T34" fmla="*/ 2 w 165"/>
                  <a:gd name="T35" fmla="*/ 3 h 234"/>
                  <a:gd name="T36" fmla="*/ 2 w 165"/>
                  <a:gd name="T37" fmla="*/ 3 h 234"/>
                  <a:gd name="T38" fmla="*/ 2 w 165"/>
                  <a:gd name="T39" fmla="*/ 2 h 234"/>
                  <a:gd name="T40" fmla="*/ 2 w 165"/>
                  <a:gd name="T41" fmla="*/ 2 h 234"/>
                  <a:gd name="T42" fmla="*/ 2 w 165"/>
                  <a:gd name="T43" fmla="*/ 2 h 234"/>
                  <a:gd name="T44" fmla="*/ 2 w 165"/>
                  <a:gd name="T45" fmla="*/ 1 h 234"/>
                  <a:gd name="T46" fmla="*/ 0 w 165"/>
                  <a:gd name="T47" fmla="*/ 1 h 234"/>
                  <a:gd name="T48" fmla="*/ 0 w 165"/>
                  <a:gd name="T49" fmla="*/ 1 h 234"/>
                  <a:gd name="T50" fmla="*/ 0 w 165"/>
                  <a:gd name="T51" fmla="*/ 1 h 234"/>
                  <a:gd name="T52" fmla="*/ 2 w 165"/>
                  <a:gd name="T53" fmla="*/ 1 h 234"/>
                  <a:gd name="T54" fmla="*/ 2 w 165"/>
                  <a:gd name="T55" fmla="*/ 1 h 234"/>
                  <a:gd name="T56" fmla="*/ 2 w 165"/>
                  <a:gd name="T57" fmla="*/ 1 h 234"/>
                  <a:gd name="T58" fmla="*/ 2 w 165"/>
                  <a:gd name="T59" fmla="*/ 1 h 234"/>
                  <a:gd name="T60" fmla="*/ 2 w 165"/>
                  <a:gd name="T61" fmla="*/ 1 h 234"/>
                  <a:gd name="T62" fmla="*/ 2 w 165"/>
                  <a:gd name="T63" fmla="*/ 1 h 234"/>
                  <a:gd name="T64" fmla="*/ 2 w 165"/>
                  <a:gd name="T65" fmla="*/ 1 h 234"/>
                  <a:gd name="T66" fmla="*/ 2 w 165"/>
                  <a:gd name="T67" fmla="*/ 1 h 234"/>
                  <a:gd name="T68" fmla="*/ 2 w 165"/>
                  <a:gd name="T69" fmla="*/ 1 h 234"/>
                  <a:gd name="T70" fmla="*/ 2 w 165"/>
                  <a:gd name="T71" fmla="*/ 1 h 234"/>
                  <a:gd name="T72" fmla="*/ 2 w 165"/>
                  <a:gd name="T73" fmla="*/ 1 h 234"/>
                  <a:gd name="T74" fmla="*/ 2 w 165"/>
                  <a:gd name="T75" fmla="*/ 1 h 234"/>
                  <a:gd name="T76" fmla="*/ 2 w 165"/>
                  <a:gd name="T77" fmla="*/ 1 h 234"/>
                  <a:gd name="T78" fmla="*/ 2 w 165"/>
                  <a:gd name="T79" fmla="*/ 1 h 234"/>
                  <a:gd name="T80" fmla="*/ 2 w 165"/>
                  <a:gd name="T81" fmla="*/ 1 h 234"/>
                  <a:gd name="T82" fmla="*/ 2 w 165"/>
                  <a:gd name="T83" fmla="*/ 1 h 234"/>
                  <a:gd name="T84" fmla="*/ 2 w 165"/>
                  <a:gd name="T85" fmla="*/ 1 h 234"/>
                  <a:gd name="T86" fmla="*/ 2 w 165"/>
                  <a:gd name="T87" fmla="*/ 1 h 234"/>
                  <a:gd name="T88" fmla="*/ 2 w 165"/>
                  <a:gd name="T89" fmla="*/ 1 h 234"/>
                  <a:gd name="T90" fmla="*/ 2 w 165"/>
                  <a:gd name="T91" fmla="*/ 1 h 234"/>
                  <a:gd name="T92" fmla="*/ 2 w 165"/>
                  <a:gd name="T93" fmla="*/ 1 h 234"/>
                  <a:gd name="T94" fmla="*/ 3 w 165"/>
                  <a:gd name="T95" fmla="*/ 1 h 234"/>
                  <a:gd name="T96" fmla="*/ 3 w 165"/>
                  <a:gd name="T97" fmla="*/ 1 h 234"/>
                  <a:gd name="T98" fmla="*/ 2 w 165"/>
                  <a:gd name="T99" fmla="*/ 1 h 234"/>
                  <a:gd name="T100" fmla="*/ 2 w 165"/>
                  <a:gd name="T101" fmla="*/ 2 h 234"/>
                  <a:gd name="T102" fmla="*/ 2 w 165"/>
                  <a:gd name="T103" fmla="*/ 2 h 234"/>
                  <a:gd name="T104" fmla="*/ 2 w 165"/>
                  <a:gd name="T105" fmla="*/ 2 h 234"/>
                  <a:gd name="T106" fmla="*/ 2 w 165"/>
                  <a:gd name="T107" fmla="*/ 2 h 234"/>
                  <a:gd name="T108" fmla="*/ 3 w 165"/>
                  <a:gd name="T109" fmla="*/ 2 h 234"/>
                  <a:gd name="T110" fmla="*/ 4 w 165"/>
                  <a:gd name="T111" fmla="*/ 2 h 23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65"/>
                  <a:gd name="T169" fmla="*/ 0 h 234"/>
                  <a:gd name="T170" fmla="*/ 165 w 165"/>
                  <a:gd name="T171" fmla="*/ 234 h 23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65" h="234">
                    <a:moveTo>
                      <a:pt x="90" y="157"/>
                    </a:moveTo>
                    <a:lnTo>
                      <a:pt x="92" y="157"/>
                    </a:lnTo>
                    <a:lnTo>
                      <a:pt x="94" y="157"/>
                    </a:lnTo>
                    <a:lnTo>
                      <a:pt x="96" y="157"/>
                    </a:lnTo>
                    <a:lnTo>
                      <a:pt x="96" y="155"/>
                    </a:lnTo>
                    <a:lnTo>
                      <a:pt x="98" y="155"/>
                    </a:lnTo>
                    <a:lnTo>
                      <a:pt x="98" y="157"/>
                    </a:lnTo>
                    <a:lnTo>
                      <a:pt x="96" y="159"/>
                    </a:lnTo>
                    <a:lnTo>
                      <a:pt x="96" y="161"/>
                    </a:lnTo>
                    <a:lnTo>
                      <a:pt x="94" y="161"/>
                    </a:lnTo>
                    <a:lnTo>
                      <a:pt x="94" y="163"/>
                    </a:lnTo>
                    <a:lnTo>
                      <a:pt x="92" y="165"/>
                    </a:lnTo>
                    <a:lnTo>
                      <a:pt x="92" y="168"/>
                    </a:lnTo>
                    <a:lnTo>
                      <a:pt x="90" y="172"/>
                    </a:lnTo>
                    <a:lnTo>
                      <a:pt x="90" y="174"/>
                    </a:lnTo>
                    <a:lnTo>
                      <a:pt x="90" y="178"/>
                    </a:lnTo>
                    <a:lnTo>
                      <a:pt x="92" y="180"/>
                    </a:lnTo>
                    <a:lnTo>
                      <a:pt x="92" y="182"/>
                    </a:lnTo>
                    <a:lnTo>
                      <a:pt x="94" y="184"/>
                    </a:lnTo>
                    <a:lnTo>
                      <a:pt x="96" y="186"/>
                    </a:lnTo>
                    <a:lnTo>
                      <a:pt x="98" y="188"/>
                    </a:lnTo>
                    <a:lnTo>
                      <a:pt x="102" y="190"/>
                    </a:lnTo>
                    <a:lnTo>
                      <a:pt x="104" y="190"/>
                    </a:lnTo>
                    <a:lnTo>
                      <a:pt x="108" y="192"/>
                    </a:lnTo>
                    <a:lnTo>
                      <a:pt x="112" y="192"/>
                    </a:lnTo>
                    <a:lnTo>
                      <a:pt x="115" y="193"/>
                    </a:lnTo>
                    <a:lnTo>
                      <a:pt x="119" y="193"/>
                    </a:lnTo>
                    <a:lnTo>
                      <a:pt x="123" y="193"/>
                    </a:lnTo>
                    <a:lnTo>
                      <a:pt x="127" y="193"/>
                    </a:lnTo>
                    <a:lnTo>
                      <a:pt x="131" y="193"/>
                    </a:lnTo>
                    <a:lnTo>
                      <a:pt x="135" y="193"/>
                    </a:lnTo>
                    <a:lnTo>
                      <a:pt x="138" y="193"/>
                    </a:lnTo>
                    <a:lnTo>
                      <a:pt x="140" y="193"/>
                    </a:lnTo>
                    <a:lnTo>
                      <a:pt x="144" y="193"/>
                    </a:lnTo>
                    <a:lnTo>
                      <a:pt x="148" y="193"/>
                    </a:lnTo>
                    <a:lnTo>
                      <a:pt x="152" y="193"/>
                    </a:lnTo>
                    <a:lnTo>
                      <a:pt x="154" y="193"/>
                    </a:lnTo>
                    <a:lnTo>
                      <a:pt x="158" y="192"/>
                    </a:lnTo>
                    <a:lnTo>
                      <a:pt x="160" y="192"/>
                    </a:lnTo>
                    <a:lnTo>
                      <a:pt x="161" y="192"/>
                    </a:lnTo>
                    <a:lnTo>
                      <a:pt x="163" y="192"/>
                    </a:lnTo>
                    <a:lnTo>
                      <a:pt x="165" y="192"/>
                    </a:lnTo>
                    <a:lnTo>
                      <a:pt x="154" y="234"/>
                    </a:lnTo>
                    <a:lnTo>
                      <a:pt x="152" y="234"/>
                    </a:lnTo>
                    <a:lnTo>
                      <a:pt x="152" y="232"/>
                    </a:lnTo>
                    <a:lnTo>
                      <a:pt x="150" y="232"/>
                    </a:lnTo>
                    <a:lnTo>
                      <a:pt x="148" y="232"/>
                    </a:lnTo>
                    <a:lnTo>
                      <a:pt x="146" y="232"/>
                    </a:lnTo>
                    <a:lnTo>
                      <a:pt x="146" y="230"/>
                    </a:lnTo>
                    <a:lnTo>
                      <a:pt x="144" y="230"/>
                    </a:lnTo>
                    <a:lnTo>
                      <a:pt x="142" y="230"/>
                    </a:lnTo>
                    <a:lnTo>
                      <a:pt x="140" y="228"/>
                    </a:lnTo>
                    <a:lnTo>
                      <a:pt x="138" y="228"/>
                    </a:lnTo>
                    <a:lnTo>
                      <a:pt x="137" y="226"/>
                    </a:lnTo>
                    <a:lnTo>
                      <a:pt x="135" y="226"/>
                    </a:lnTo>
                    <a:lnTo>
                      <a:pt x="133" y="224"/>
                    </a:lnTo>
                    <a:lnTo>
                      <a:pt x="131" y="224"/>
                    </a:lnTo>
                    <a:lnTo>
                      <a:pt x="129" y="222"/>
                    </a:lnTo>
                    <a:lnTo>
                      <a:pt x="127" y="220"/>
                    </a:lnTo>
                    <a:lnTo>
                      <a:pt x="125" y="220"/>
                    </a:lnTo>
                    <a:lnTo>
                      <a:pt x="125" y="218"/>
                    </a:lnTo>
                    <a:lnTo>
                      <a:pt x="123" y="216"/>
                    </a:lnTo>
                    <a:lnTo>
                      <a:pt x="121" y="216"/>
                    </a:lnTo>
                    <a:lnTo>
                      <a:pt x="121" y="215"/>
                    </a:lnTo>
                    <a:lnTo>
                      <a:pt x="119" y="215"/>
                    </a:lnTo>
                    <a:lnTo>
                      <a:pt x="117" y="213"/>
                    </a:lnTo>
                    <a:lnTo>
                      <a:pt x="115" y="211"/>
                    </a:lnTo>
                    <a:lnTo>
                      <a:pt x="113" y="209"/>
                    </a:lnTo>
                    <a:lnTo>
                      <a:pt x="112" y="209"/>
                    </a:lnTo>
                    <a:lnTo>
                      <a:pt x="110" y="207"/>
                    </a:lnTo>
                    <a:lnTo>
                      <a:pt x="108" y="207"/>
                    </a:lnTo>
                    <a:lnTo>
                      <a:pt x="108" y="205"/>
                    </a:lnTo>
                    <a:lnTo>
                      <a:pt x="106" y="205"/>
                    </a:lnTo>
                    <a:lnTo>
                      <a:pt x="104" y="205"/>
                    </a:lnTo>
                    <a:lnTo>
                      <a:pt x="102" y="203"/>
                    </a:lnTo>
                    <a:lnTo>
                      <a:pt x="100" y="203"/>
                    </a:lnTo>
                    <a:lnTo>
                      <a:pt x="98" y="203"/>
                    </a:lnTo>
                    <a:lnTo>
                      <a:pt x="96" y="201"/>
                    </a:lnTo>
                    <a:lnTo>
                      <a:pt x="94" y="201"/>
                    </a:lnTo>
                    <a:lnTo>
                      <a:pt x="92" y="201"/>
                    </a:lnTo>
                    <a:lnTo>
                      <a:pt x="90" y="199"/>
                    </a:lnTo>
                    <a:lnTo>
                      <a:pt x="89" y="199"/>
                    </a:lnTo>
                    <a:lnTo>
                      <a:pt x="87" y="199"/>
                    </a:lnTo>
                    <a:lnTo>
                      <a:pt x="85" y="199"/>
                    </a:lnTo>
                    <a:lnTo>
                      <a:pt x="83" y="197"/>
                    </a:lnTo>
                    <a:lnTo>
                      <a:pt x="81" y="197"/>
                    </a:lnTo>
                    <a:lnTo>
                      <a:pt x="79" y="197"/>
                    </a:lnTo>
                    <a:lnTo>
                      <a:pt x="79" y="195"/>
                    </a:lnTo>
                    <a:lnTo>
                      <a:pt x="77" y="195"/>
                    </a:lnTo>
                    <a:lnTo>
                      <a:pt x="75" y="195"/>
                    </a:lnTo>
                    <a:lnTo>
                      <a:pt x="73" y="195"/>
                    </a:lnTo>
                    <a:lnTo>
                      <a:pt x="73" y="193"/>
                    </a:lnTo>
                    <a:lnTo>
                      <a:pt x="71" y="193"/>
                    </a:lnTo>
                    <a:lnTo>
                      <a:pt x="69" y="193"/>
                    </a:lnTo>
                    <a:lnTo>
                      <a:pt x="69" y="192"/>
                    </a:lnTo>
                    <a:lnTo>
                      <a:pt x="67" y="192"/>
                    </a:lnTo>
                    <a:lnTo>
                      <a:pt x="66" y="190"/>
                    </a:lnTo>
                    <a:lnTo>
                      <a:pt x="64" y="190"/>
                    </a:lnTo>
                    <a:lnTo>
                      <a:pt x="62" y="188"/>
                    </a:lnTo>
                    <a:lnTo>
                      <a:pt x="60" y="188"/>
                    </a:lnTo>
                    <a:lnTo>
                      <a:pt x="60" y="186"/>
                    </a:lnTo>
                    <a:lnTo>
                      <a:pt x="58" y="186"/>
                    </a:lnTo>
                    <a:lnTo>
                      <a:pt x="56" y="184"/>
                    </a:lnTo>
                    <a:lnTo>
                      <a:pt x="54" y="184"/>
                    </a:lnTo>
                    <a:lnTo>
                      <a:pt x="52" y="182"/>
                    </a:lnTo>
                    <a:lnTo>
                      <a:pt x="50" y="180"/>
                    </a:lnTo>
                    <a:lnTo>
                      <a:pt x="48" y="178"/>
                    </a:lnTo>
                    <a:lnTo>
                      <a:pt x="46" y="178"/>
                    </a:lnTo>
                    <a:lnTo>
                      <a:pt x="44" y="176"/>
                    </a:lnTo>
                    <a:lnTo>
                      <a:pt x="42" y="174"/>
                    </a:lnTo>
                    <a:lnTo>
                      <a:pt x="41" y="172"/>
                    </a:lnTo>
                    <a:lnTo>
                      <a:pt x="39" y="170"/>
                    </a:lnTo>
                    <a:lnTo>
                      <a:pt x="37" y="168"/>
                    </a:lnTo>
                    <a:lnTo>
                      <a:pt x="33" y="167"/>
                    </a:lnTo>
                    <a:lnTo>
                      <a:pt x="31" y="165"/>
                    </a:lnTo>
                    <a:lnTo>
                      <a:pt x="29" y="163"/>
                    </a:lnTo>
                    <a:lnTo>
                      <a:pt x="27" y="159"/>
                    </a:lnTo>
                    <a:lnTo>
                      <a:pt x="25" y="157"/>
                    </a:lnTo>
                    <a:lnTo>
                      <a:pt x="23" y="155"/>
                    </a:lnTo>
                    <a:lnTo>
                      <a:pt x="21" y="151"/>
                    </a:lnTo>
                    <a:lnTo>
                      <a:pt x="19" y="149"/>
                    </a:lnTo>
                    <a:lnTo>
                      <a:pt x="18" y="145"/>
                    </a:lnTo>
                    <a:lnTo>
                      <a:pt x="18" y="144"/>
                    </a:lnTo>
                    <a:lnTo>
                      <a:pt x="16" y="140"/>
                    </a:lnTo>
                    <a:lnTo>
                      <a:pt x="14" y="138"/>
                    </a:lnTo>
                    <a:lnTo>
                      <a:pt x="12" y="136"/>
                    </a:lnTo>
                    <a:lnTo>
                      <a:pt x="10" y="132"/>
                    </a:lnTo>
                    <a:lnTo>
                      <a:pt x="10" y="130"/>
                    </a:lnTo>
                    <a:lnTo>
                      <a:pt x="8" y="128"/>
                    </a:lnTo>
                    <a:lnTo>
                      <a:pt x="8" y="126"/>
                    </a:lnTo>
                    <a:lnTo>
                      <a:pt x="6" y="122"/>
                    </a:lnTo>
                    <a:lnTo>
                      <a:pt x="6" y="120"/>
                    </a:lnTo>
                    <a:lnTo>
                      <a:pt x="4" y="119"/>
                    </a:lnTo>
                    <a:lnTo>
                      <a:pt x="4" y="117"/>
                    </a:lnTo>
                    <a:lnTo>
                      <a:pt x="2" y="115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99"/>
                    </a:lnTo>
                    <a:lnTo>
                      <a:pt x="0" y="97"/>
                    </a:lnTo>
                    <a:lnTo>
                      <a:pt x="0" y="96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4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2" y="51"/>
                    </a:lnTo>
                    <a:lnTo>
                      <a:pt x="2" y="49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6" y="40"/>
                    </a:lnTo>
                    <a:lnTo>
                      <a:pt x="8" y="38"/>
                    </a:lnTo>
                    <a:lnTo>
                      <a:pt x="10" y="36"/>
                    </a:lnTo>
                    <a:lnTo>
                      <a:pt x="12" y="32"/>
                    </a:lnTo>
                    <a:lnTo>
                      <a:pt x="14" y="30"/>
                    </a:lnTo>
                    <a:lnTo>
                      <a:pt x="16" y="28"/>
                    </a:lnTo>
                    <a:lnTo>
                      <a:pt x="18" y="24"/>
                    </a:lnTo>
                    <a:lnTo>
                      <a:pt x="19" y="23"/>
                    </a:lnTo>
                    <a:lnTo>
                      <a:pt x="21" y="21"/>
                    </a:lnTo>
                    <a:lnTo>
                      <a:pt x="23" y="19"/>
                    </a:lnTo>
                    <a:lnTo>
                      <a:pt x="25" y="17"/>
                    </a:lnTo>
                    <a:lnTo>
                      <a:pt x="29" y="15"/>
                    </a:lnTo>
                    <a:lnTo>
                      <a:pt x="31" y="13"/>
                    </a:lnTo>
                    <a:lnTo>
                      <a:pt x="33" y="11"/>
                    </a:lnTo>
                    <a:lnTo>
                      <a:pt x="35" y="9"/>
                    </a:lnTo>
                    <a:lnTo>
                      <a:pt x="37" y="7"/>
                    </a:lnTo>
                    <a:lnTo>
                      <a:pt x="39" y="5"/>
                    </a:lnTo>
                    <a:lnTo>
                      <a:pt x="41" y="3"/>
                    </a:lnTo>
                    <a:lnTo>
                      <a:pt x="42" y="1"/>
                    </a:lnTo>
                    <a:lnTo>
                      <a:pt x="44" y="1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8" y="1"/>
                    </a:lnTo>
                    <a:lnTo>
                      <a:pt x="50" y="3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6" y="3"/>
                    </a:lnTo>
                    <a:lnTo>
                      <a:pt x="56" y="5"/>
                    </a:lnTo>
                    <a:lnTo>
                      <a:pt x="54" y="5"/>
                    </a:lnTo>
                    <a:lnTo>
                      <a:pt x="54" y="7"/>
                    </a:lnTo>
                    <a:lnTo>
                      <a:pt x="52" y="7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48" y="9"/>
                    </a:lnTo>
                    <a:lnTo>
                      <a:pt x="46" y="9"/>
                    </a:lnTo>
                    <a:lnTo>
                      <a:pt x="46" y="11"/>
                    </a:lnTo>
                    <a:lnTo>
                      <a:pt x="44" y="11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39" y="15"/>
                    </a:lnTo>
                    <a:lnTo>
                      <a:pt x="37" y="17"/>
                    </a:lnTo>
                    <a:lnTo>
                      <a:pt x="35" y="19"/>
                    </a:lnTo>
                    <a:lnTo>
                      <a:pt x="33" y="21"/>
                    </a:lnTo>
                    <a:lnTo>
                      <a:pt x="31" y="21"/>
                    </a:lnTo>
                    <a:lnTo>
                      <a:pt x="29" y="23"/>
                    </a:lnTo>
                    <a:lnTo>
                      <a:pt x="29" y="24"/>
                    </a:lnTo>
                    <a:lnTo>
                      <a:pt x="27" y="26"/>
                    </a:lnTo>
                    <a:lnTo>
                      <a:pt x="25" y="26"/>
                    </a:lnTo>
                    <a:lnTo>
                      <a:pt x="25" y="28"/>
                    </a:lnTo>
                    <a:lnTo>
                      <a:pt x="23" y="30"/>
                    </a:lnTo>
                    <a:lnTo>
                      <a:pt x="23" y="32"/>
                    </a:lnTo>
                    <a:lnTo>
                      <a:pt x="23" y="34"/>
                    </a:lnTo>
                    <a:lnTo>
                      <a:pt x="21" y="36"/>
                    </a:lnTo>
                    <a:lnTo>
                      <a:pt x="21" y="38"/>
                    </a:lnTo>
                    <a:lnTo>
                      <a:pt x="21" y="40"/>
                    </a:lnTo>
                    <a:lnTo>
                      <a:pt x="21" y="42"/>
                    </a:lnTo>
                    <a:lnTo>
                      <a:pt x="21" y="44"/>
                    </a:lnTo>
                    <a:lnTo>
                      <a:pt x="19" y="46"/>
                    </a:lnTo>
                    <a:lnTo>
                      <a:pt x="19" y="49"/>
                    </a:lnTo>
                    <a:lnTo>
                      <a:pt x="19" y="51"/>
                    </a:lnTo>
                    <a:lnTo>
                      <a:pt x="19" y="53"/>
                    </a:lnTo>
                    <a:lnTo>
                      <a:pt x="19" y="55"/>
                    </a:lnTo>
                    <a:lnTo>
                      <a:pt x="19" y="57"/>
                    </a:lnTo>
                    <a:lnTo>
                      <a:pt x="19" y="59"/>
                    </a:lnTo>
                    <a:lnTo>
                      <a:pt x="19" y="63"/>
                    </a:lnTo>
                    <a:lnTo>
                      <a:pt x="19" y="65"/>
                    </a:lnTo>
                    <a:lnTo>
                      <a:pt x="21" y="67"/>
                    </a:lnTo>
                    <a:lnTo>
                      <a:pt x="21" y="69"/>
                    </a:lnTo>
                    <a:lnTo>
                      <a:pt x="21" y="71"/>
                    </a:lnTo>
                    <a:lnTo>
                      <a:pt x="21" y="72"/>
                    </a:lnTo>
                    <a:lnTo>
                      <a:pt x="23" y="74"/>
                    </a:lnTo>
                    <a:lnTo>
                      <a:pt x="23" y="76"/>
                    </a:lnTo>
                    <a:lnTo>
                      <a:pt x="23" y="78"/>
                    </a:lnTo>
                    <a:lnTo>
                      <a:pt x="25" y="80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7" y="84"/>
                    </a:lnTo>
                    <a:lnTo>
                      <a:pt x="29" y="84"/>
                    </a:lnTo>
                    <a:lnTo>
                      <a:pt x="29" y="86"/>
                    </a:lnTo>
                    <a:lnTo>
                      <a:pt x="31" y="86"/>
                    </a:lnTo>
                    <a:lnTo>
                      <a:pt x="33" y="86"/>
                    </a:lnTo>
                    <a:lnTo>
                      <a:pt x="35" y="88"/>
                    </a:lnTo>
                    <a:lnTo>
                      <a:pt x="37" y="88"/>
                    </a:lnTo>
                    <a:lnTo>
                      <a:pt x="39" y="88"/>
                    </a:lnTo>
                    <a:lnTo>
                      <a:pt x="41" y="88"/>
                    </a:lnTo>
                    <a:lnTo>
                      <a:pt x="42" y="88"/>
                    </a:lnTo>
                    <a:lnTo>
                      <a:pt x="44" y="88"/>
                    </a:lnTo>
                    <a:lnTo>
                      <a:pt x="46" y="88"/>
                    </a:lnTo>
                    <a:lnTo>
                      <a:pt x="48" y="88"/>
                    </a:lnTo>
                    <a:lnTo>
                      <a:pt x="50" y="88"/>
                    </a:lnTo>
                    <a:lnTo>
                      <a:pt x="52" y="88"/>
                    </a:lnTo>
                    <a:lnTo>
                      <a:pt x="54" y="88"/>
                    </a:lnTo>
                    <a:lnTo>
                      <a:pt x="56" y="88"/>
                    </a:lnTo>
                    <a:lnTo>
                      <a:pt x="58" y="88"/>
                    </a:lnTo>
                    <a:lnTo>
                      <a:pt x="60" y="88"/>
                    </a:lnTo>
                    <a:lnTo>
                      <a:pt x="62" y="88"/>
                    </a:lnTo>
                    <a:lnTo>
                      <a:pt x="64" y="88"/>
                    </a:lnTo>
                    <a:lnTo>
                      <a:pt x="66" y="88"/>
                    </a:lnTo>
                    <a:lnTo>
                      <a:pt x="66" y="90"/>
                    </a:lnTo>
                    <a:lnTo>
                      <a:pt x="64" y="90"/>
                    </a:lnTo>
                    <a:lnTo>
                      <a:pt x="60" y="90"/>
                    </a:lnTo>
                    <a:lnTo>
                      <a:pt x="58" y="92"/>
                    </a:lnTo>
                    <a:lnTo>
                      <a:pt x="56" y="92"/>
                    </a:lnTo>
                    <a:lnTo>
                      <a:pt x="54" y="92"/>
                    </a:lnTo>
                    <a:lnTo>
                      <a:pt x="52" y="94"/>
                    </a:lnTo>
                    <a:lnTo>
                      <a:pt x="50" y="94"/>
                    </a:lnTo>
                    <a:lnTo>
                      <a:pt x="48" y="96"/>
                    </a:lnTo>
                    <a:lnTo>
                      <a:pt x="46" y="96"/>
                    </a:lnTo>
                    <a:lnTo>
                      <a:pt x="44" y="97"/>
                    </a:lnTo>
                    <a:lnTo>
                      <a:pt x="42" y="97"/>
                    </a:lnTo>
                    <a:lnTo>
                      <a:pt x="42" y="99"/>
                    </a:lnTo>
                    <a:lnTo>
                      <a:pt x="41" y="101"/>
                    </a:lnTo>
                    <a:lnTo>
                      <a:pt x="39" y="103"/>
                    </a:lnTo>
                    <a:lnTo>
                      <a:pt x="39" y="105"/>
                    </a:lnTo>
                    <a:lnTo>
                      <a:pt x="39" y="107"/>
                    </a:lnTo>
                    <a:lnTo>
                      <a:pt x="41" y="109"/>
                    </a:lnTo>
                    <a:lnTo>
                      <a:pt x="42" y="109"/>
                    </a:lnTo>
                    <a:lnTo>
                      <a:pt x="44" y="109"/>
                    </a:lnTo>
                    <a:lnTo>
                      <a:pt x="46" y="109"/>
                    </a:lnTo>
                    <a:lnTo>
                      <a:pt x="48" y="109"/>
                    </a:lnTo>
                    <a:lnTo>
                      <a:pt x="50" y="109"/>
                    </a:lnTo>
                    <a:lnTo>
                      <a:pt x="52" y="107"/>
                    </a:lnTo>
                    <a:lnTo>
                      <a:pt x="56" y="107"/>
                    </a:lnTo>
                    <a:lnTo>
                      <a:pt x="58" y="107"/>
                    </a:lnTo>
                    <a:lnTo>
                      <a:pt x="62" y="105"/>
                    </a:lnTo>
                    <a:lnTo>
                      <a:pt x="66" y="103"/>
                    </a:lnTo>
                    <a:lnTo>
                      <a:pt x="67" y="103"/>
                    </a:lnTo>
                    <a:lnTo>
                      <a:pt x="69" y="103"/>
                    </a:lnTo>
                    <a:lnTo>
                      <a:pt x="69" y="101"/>
                    </a:lnTo>
                    <a:lnTo>
                      <a:pt x="71" y="101"/>
                    </a:lnTo>
                    <a:lnTo>
                      <a:pt x="73" y="101"/>
                    </a:lnTo>
                    <a:lnTo>
                      <a:pt x="75" y="99"/>
                    </a:lnTo>
                    <a:lnTo>
                      <a:pt x="73" y="101"/>
                    </a:lnTo>
                    <a:lnTo>
                      <a:pt x="71" y="101"/>
                    </a:lnTo>
                    <a:lnTo>
                      <a:pt x="71" y="103"/>
                    </a:lnTo>
                    <a:lnTo>
                      <a:pt x="69" y="103"/>
                    </a:lnTo>
                    <a:lnTo>
                      <a:pt x="67" y="105"/>
                    </a:lnTo>
                    <a:lnTo>
                      <a:pt x="66" y="105"/>
                    </a:lnTo>
                    <a:lnTo>
                      <a:pt x="64" y="107"/>
                    </a:lnTo>
                    <a:lnTo>
                      <a:pt x="62" y="109"/>
                    </a:lnTo>
                    <a:lnTo>
                      <a:pt x="60" y="109"/>
                    </a:lnTo>
                    <a:lnTo>
                      <a:pt x="58" y="111"/>
                    </a:lnTo>
                    <a:lnTo>
                      <a:pt x="56" y="113"/>
                    </a:lnTo>
                    <a:lnTo>
                      <a:pt x="54" y="113"/>
                    </a:lnTo>
                    <a:lnTo>
                      <a:pt x="52" y="115"/>
                    </a:lnTo>
                    <a:lnTo>
                      <a:pt x="50" y="117"/>
                    </a:lnTo>
                    <a:lnTo>
                      <a:pt x="48" y="119"/>
                    </a:lnTo>
                    <a:lnTo>
                      <a:pt x="46" y="120"/>
                    </a:lnTo>
                    <a:lnTo>
                      <a:pt x="44" y="122"/>
                    </a:lnTo>
                    <a:lnTo>
                      <a:pt x="44" y="124"/>
                    </a:lnTo>
                    <a:lnTo>
                      <a:pt x="44" y="126"/>
                    </a:lnTo>
                    <a:lnTo>
                      <a:pt x="44" y="128"/>
                    </a:lnTo>
                    <a:lnTo>
                      <a:pt x="44" y="130"/>
                    </a:lnTo>
                    <a:lnTo>
                      <a:pt x="46" y="132"/>
                    </a:lnTo>
                    <a:lnTo>
                      <a:pt x="46" y="134"/>
                    </a:lnTo>
                    <a:lnTo>
                      <a:pt x="48" y="136"/>
                    </a:lnTo>
                    <a:lnTo>
                      <a:pt x="50" y="138"/>
                    </a:lnTo>
                    <a:lnTo>
                      <a:pt x="50" y="140"/>
                    </a:lnTo>
                    <a:lnTo>
                      <a:pt x="52" y="142"/>
                    </a:lnTo>
                    <a:lnTo>
                      <a:pt x="54" y="144"/>
                    </a:lnTo>
                    <a:lnTo>
                      <a:pt x="56" y="145"/>
                    </a:lnTo>
                    <a:lnTo>
                      <a:pt x="58" y="145"/>
                    </a:lnTo>
                    <a:lnTo>
                      <a:pt x="60" y="147"/>
                    </a:lnTo>
                    <a:lnTo>
                      <a:pt x="62" y="149"/>
                    </a:lnTo>
                    <a:lnTo>
                      <a:pt x="64" y="151"/>
                    </a:lnTo>
                    <a:lnTo>
                      <a:pt x="67" y="151"/>
                    </a:lnTo>
                    <a:lnTo>
                      <a:pt x="69" y="153"/>
                    </a:lnTo>
                    <a:lnTo>
                      <a:pt x="71" y="155"/>
                    </a:lnTo>
                    <a:lnTo>
                      <a:pt x="73" y="155"/>
                    </a:lnTo>
                    <a:lnTo>
                      <a:pt x="75" y="155"/>
                    </a:lnTo>
                    <a:lnTo>
                      <a:pt x="79" y="157"/>
                    </a:lnTo>
                    <a:lnTo>
                      <a:pt x="81" y="157"/>
                    </a:lnTo>
                    <a:lnTo>
                      <a:pt x="83" y="157"/>
                    </a:lnTo>
                    <a:lnTo>
                      <a:pt x="85" y="159"/>
                    </a:lnTo>
                    <a:lnTo>
                      <a:pt x="87" y="159"/>
                    </a:lnTo>
                    <a:lnTo>
                      <a:pt x="89" y="159"/>
                    </a:lnTo>
                    <a:lnTo>
                      <a:pt x="90" y="157"/>
                    </a:lnTo>
                    <a:close/>
                  </a:path>
                </a:pathLst>
              </a:custGeom>
              <a:solidFill>
                <a:srgbClr val="6D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86" name="Freeform 962"/>
              <p:cNvSpPr>
                <a:spLocks noChangeAspect="1"/>
              </p:cNvSpPr>
              <p:nvPr/>
            </p:nvSpPr>
            <p:spPr bwMode="auto">
              <a:xfrm>
                <a:off x="1116" y="3430"/>
                <a:ext cx="123" cy="164"/>
              </a:xfrm>
              <a:custGeom>
                <a:avLst/>
                <a:gdLst>
                  <a:gd name="T0" fmla="*/ 2 w 161"/>
                  <a:gd name="T1" fmla="*/ 1 h 234"/>
                  <a:gd name="T2" fmla="*/ 2 w 161"/>
                  <a:gd name="T3" fmla="*/ 1 h 234"/>
                  <a:gd name="T4" fmla="*/ 2 w 161"/>
                  <a:gd name="T5" fmla="*/ 1 h 234"/>
                  <a:gd name="T6" fmla="*/ 2 w 161"/>
                  <a:gd name="T7" fmla="*/ 1 h 234"/>
                  <a:gd name="T8" fmla="*/ 2 w 161"/>
                  <a:gd name="T9" fmla="*/ 1 h 234"/>
                  <a:gd name="T10" fmla="*/ 2 w 161"/>
                  <a:gd name="T11" fmla="*/ 1 h 234"/>
                  <a:gd name="T12" fmla="*/ 2 w 161"/>
                  <a:gd name="T13" fmla="*/ 1 h 234"/>
                  <a:gd name="T14" fmla="*/ 2 w 161"/>
                  <a:gd name="T15" fmla="*/ 1 h 234"/>
                  <a:gd name="T16" fmla="*/ 2 w 161"/>
                  <a:gd name="T17" fmla="*/ 1 h 234"/>
                  <a:gd name="T18" fmla="*/ 2 w 161"/>
                  <a:gd name="T19" fmla="*/ 1 h 234"/>
                  <a:gd name="T20" fmla="*/ 2 w 161"/>
                  <a:gd name="T21" fmla="*/ 1 h 234"/>
                  <a:gd name="T22" fmla="*/ 2 w 161"/>
                  <a:gd name="T23" fmla="*/ 1 h 234"/>
                  <a:gd name="T24" fmla="*/ 2 w 161"/>
                  <a:gd name="T25" fmla="*/ 1 h 234"/>
                  <a:gd name="T26" fmla="*/ 2 w 161"/>
                  <a:gd name="T27" fmla="*/ 1 h 234"/>
                  <a:gd name="T28" fmla="*/ 2 w 161"/>
                  <a:gd name="T29" fmla="*/ 1 h 234"/>
                  <a:gd name="T30" fmla="*/ 2 w 161"/>
                  <a:gd name="T31" fmla="*/ 2 h 234"/>
                  <a:gd name="T32" fmla="*/ 2 w 161"/>
                  <a:gd name="T33" fmla="*/ 1 h 234"/>
                  <a:gd name="T34" fmla="*/ 2 w 161"/>
                  <a:gd name="T35" fmla="*/ 1 h 234"/>
                  <a:gd name="T36" fmla="*/ 2 w 161"/>
                  <a:gd name="T37" fmla="*/ 1 h 234"/>
                  <a:gd name="T38" fmla="*/ 2 w 161"/>
                  <a:gd name="T39" fmla="*/ 1 h 234"/>
                  <a:gd name="T40" fmla="*/ 2 w 161"/>
                  <a:gd name="T41" fmla="*/ 2 h 234"/>
                  <a:gd name="T42" fmla="*/ 2 w 161"/>
                  <a:gd name="T43" fmla="*/ 2 h 234"/>
                  <a:gd name="T44" fmla="*/ 2 w 161"/>
                  <a:gd name="T45" fmla="*/ 2 h 234"/>
                  <a:gd name="T46" fmla="*/ 2 w 161"/>
                  <a:gd name="T47" fmla="*/ 2 h 234"/>
                  <a:gd name="T48" fmla="*/ 3 w 161"/>
                  <a:gd name="T49" fmla="*/ 2 h 234"/>
                  <a:gd name="T50" fmla="*/ 3 w 161"/>
                  <a:gd name="T51" fmla="*/ 3 h 234"/>
                  <a:gd name="T52" fmla="*/ 4 w 161"/>
                  <a:gd name="T53" fmla="*/ 3 h 234"/>
                  <a:gd name="T54" fmla="*/ 3 w 161"/>
                  <a:gd name="T55" fmla="*/ 3 h 234"/>
                  <a:gd name="T56" fmla="*/ 4 w 161"/>
                  <a:gd name="T57" fmla="*/ 3 h 234"/>
                  <a:gd name="T58" fmla="*/ 5 w 161"/>
                  <a:gd name="T59" fmla="*/ 3 h 234"/>
                  <a:gd name="T60" fmla="*/ 5 w 161"/>
                  <a:gd name="T61" fmla="*/ 3 h 234"/>
                  <a:gd name="T62" fmla="*/ 6 w 161"/>
                  <a:gd name="T63" fmla="*/ 3 h 234"/>
                  <a:gd name="T64" fmla="*/ 6 w 161"/>
                  <a:gd name="T65" fmla="*/ 3 h 234"/>
                  <a:gd name="T66" fmla="*/ 5 w 161"/>
                  <a:gd name="T67" fmla="*/ 3 h 234"/>
                  <a:gd name="T68" fmla="*/ 5 w 161"/>
                  <a:gd name="T69" fmla="*/ 3 h 234"/>
                  <a:gd name="T70" fmla="*/ 5 w 161"/>
                  <a:gd name="T71" fmla="*/ 3 h 234"/>
                  <a:gd name="T72" fmla="*/ 5 w 161"/>
                  <a:gd name="T73" fmla="*/ 3 h 234"/>
                  <a:gd name="T74" fmla="*/ 4 w 161"/>
                  <a:gd name="T75" fmla="*/ 3 h 234"/>
                  <a:gd name="T76" fmla="*/ 4 w 161"/>
                  <a:gd name="T77" fmla="*/ 3 h 234"/>
                  <a:gd name="T78" fmla="*/ 3 w 161"/>
                  <a:gd name="T79" fmla="*/ 3 h 234"/>
                  <a:gd name="T80" fmla="*/ 3 w 161"/>
                  <a:gd name="T81" fmla="*/ 3 h 234"/>
                  <a:gd name="T82" fmla="*/ 2 w 161"/>
                  <a:gd name="T83" fmla="*/ 3 h 234"/>
                  <a:gd name="T84" fmla="*/ 2 w 161"/>
                  <a:gd name="T85" fmla="*/ 3 h 234"/>
                  <a:gd name="T86" fmla="*/ 2 w 161"/>
                  <a:gd name="T87" fmla="*/ 3 h 234"/>
                  <a:gd name="T88" fmla="*/ 2 w 161"/>
                  <a:gd name="T89" fmla="*/ 2 h 234"/>
                  <a:gd name="T90" fmla="*/ 2 w 161"/>
                  <a:gd name="T91" fmla="*/ 2 h 234"/>
                  <a:gd name="T92" fmla="*/ 2 w 161"/>
                  <a:gd name="T93" fmla="*/ 2 h 234"/>
                  <a:gd name="T94" fmla="*/ 2 w 161"/>
                  <a:gd name="T95" fmla="*/ 2 h 234"/>
                  <a:gd name="T96" fmla="*/ 0 w 161"/>
                  <a:gd name="T97" fmla="*/ 1 h 234"/>
                  <a:gd name="T98" fmla="*/ 0 w 161"/>
                  <a:gd name="T99" fmla="*/ 1 h 234"/>
                  <a:gd name="T100" fmla="*/ 0 w 161"/>
                  <a:gd name="T101" fmla="*/ 1 h 234"/>
                  <a:gd name="T102" fmla="*/ 2 w 161"/>
                  <a:gd name="T103" fmla="*/ 1 h 234"/>
                  <a:gd name="T104" fmla="*/ 2 w 161"/>
                  <a:gd name="T105" fmla="*/ 1 h 234"/>
                  <a:gd name="T106" fmla="*/ 2 w 161"/>
                  <a:gd name="T107" fmla="*/ 1 h 234"/>
                  <a:gd name="T108" fmla="*/ 2 w 161"/>
                  <a:gd name="T109" fmla="*/ 1 h 2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1"/>
                  <a:gd name="T166" fmla="*/ 0 h 234"/>
                  <a:gd name="T167" fmla="*/ 161 w 161"/>
                  <a:gd name="T168" fmla="*/ 234 h 2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1" h="234">
                    <a:moveTo>
                      <a:pt x="46" y="0"/>
                    </a:moveTo>
                    <a:lnTo>
                      <a:pt x="46" y="1"/>
                    </a:lnTo>
                    <a:lnTo>
                      <a:pt x="46" y="3"/>
                    </a:lnTo>
                    <a:lnTo>
                      <a:pt x="46" y="5"/>
                    </a:lnTo>
                    <a:lnTo>
                      <a:pt x="46" y="3"/>
                    </a:lnTo>
                    <a:lnTo>
                      <a:pt x="48" y="3"/>
                    </a:lnTo>
                    <a:lnTo>
                      <a:pt x="48" y="5"/>
                    </a:lnTo>
                    <a:lnTo>
                      <a:pt x="46" y="5"/>
                    </a:lnTo>
                    <a:lnTo>
                      <a:pt x="44" y="5"/>
                    </a:lnTo>
                    <a:lnTo>
                      <a:pt x="44" y="7"/>
                    </a:lnTo>
                    <a:lnTo>
                      <a:pt x="42" y="7"/>
                    </a:lnTo>
                    <a:lnTo>
                      <a:pt x="42" y="9"/>
                    </a:lnTo>
                    <a:lnTo>
                      <a:pt x="41" y="9"/>
                    </a:lnTo>
                    <a:lnTo>
                      <a:pt x="39" y="11"/>
                    </a:lnTo>
                    <a:lnTo>
                      <a:pt x="37" y="13"/>
                    </a:lnTo>
                    <a:lnTo>
                      <a:pt x="35" y="13"/>
                    </a:lnTo>
                    <a:lnTo>
                      <a:pt x="33" y="15"/>
                    </a:lnTo>
                    <a:lnTo>
                      <a:pt x="31" y="17"/>
                    </a:lnTo>
                    <a:lnTo>
                      <a:pt x="29" y="19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5" y="23"/>
                    </a:lnTo>
                    <a:lnTo>
                      <a:pt x="25" y="24"/>
                    </a:lnTo>
                    <a:lnTo>
                      <a:pt x="23" y="26"/>
                    </a:lnTo>
                    <a:lnTo>
                      <a:pt x="21" y="26"/>
                    </a:lnTo>
                    <a:lnTo>
                      <a:pt x="21" y="28"/>
                    </a:lnTo>
                    <a:lnTo>
                      <a:pt x="19" y="30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18" y="36"/>
                    </a:lnTo>
                    <a:lnTo>
                      <a:pt x="18" y="38"/>
                    </a:lnTo>
                    <a:lnTo>
                      <a:pt x="18" y="40"/>
                    </a:lnTo>
                    <a:lnTo>
                      <a:pt x="16" y="42"/>
                    </a:lnTo>
                    <a:lnTo>
                      <a:pt x="16" y="44"/>
                    </a:lnTo>
                    <a:lnTo>
                      <a:pt x="16" y="48"/>
                    </a:lnTo>
                    <a:lnTo>
                      <a:pt x="16" y="49"/>
                    </a:lnTo>
                    <a:lnTo>
                      <a:pt x="16" y="51"/>
                    </a:lnTo>
                    <a:lnTo>
                      <a:pt x="16" y="55"/>
                    </a:lnTo>
                    <a:lnTo>
                      <a:pt x="14" y="57"/>
                    </a:lnTo>
                    <a:lnTo>
                      <a:pt x="14" y="59"/>
                    </a:lnTo>
                    <a:lnTo>
                      <a:pt x="14" y="61"/>
                    </a:lnTo>
                    <a:lnTo>
                      <a:pt x="14" y="65"/>
                    </a:lnTo>
                    <a:lnTo>
                      <a:pt x="14" y="67"/>
                    </a:lnTo>
                    <a:lnTo>
                      <a:pt x="14" y="69"/>
                    </a:lnTo>
                    <a:lnTo>
                      <a:pt x="16" y="72"/>
                    </a:lnTo>
                    <a:lnTo>
                      <a:pt x="16" y="74"/>
                    </a:lnTo>
                    <a:lnTo>
                      <a:pt x="16" y="76"/>
                    </a:lnTo>
                    <a:lnTo>
                      <a:pt x="16" y="78"/>
                    </a:lnTo>
                    <a:lnTo>
                      <a:pt x="16" y="80"/>
                    </a:lnTo>
                    <a:lnTo>
                      <a:pt x="18" y="82"/>
                    </a:lnTo>
                    <a:lnTo>
                      <a:pt x="18" y="84"/>
                    </a:lnTo>
                    <a:lnTo>
                      <a:pt x="18" y="86"/>
                    </a:lnTo>
                    <a:lnTo>
                      <a:pt x="19" y="88"/>
                    </a:lnTo>
                    <a:lnTo>
                      <a:pt x="21" y="90"/>
                    </a:lnTo>
                    <a:lnTo>
                      <a:pt x="23" y="90"/>
                    </a:lnTo>
                    <a:lnTo>
                      <a:pt x="23" y="92"/>
                    </a:lnTo>
                    <a:lnTo>
                      <a:pt x="25" y="92"/>
                    </a:lnTo>
                    <a:lnTo>
                      <a:pt x="27" y="92"/>
                    </a:lnTo>
                    <a:lnTo>
                      <a:pt x="29" y="92"/>
                    </a:lnTo>
                    <a:lnTo>
                      <a:pt x="31" y="92"/>
                    </a:lnTo>
                    <a:lnTo>
                      <a:pt x="33" y="92"/>
                    </a:lnTo>
                    <a:lnTo>
                      <a:pt x="35" y="92"/>
                    </a:lnTo>
                    <a:lnTo>
                      <a:pt x="37" y="92"/>
                    </a:lnTo>
                    <a:lnTo>
                      <a:pt x="39" y="92"/>
                    </a:lnTo>
                    <a:lnTo>
                      <a:pt x="41" y="92"/>
                    </a:lnTo>
                    <a:lnTo>
                      <a:pt x="42" y="92"/>
                    </a:lnTo>
                    <a:lnTo>
                      <a:pt x="44" y="92"/>
                    </a:lnTo>
                    <a:lnTo>
                      <a:pt x="46" y="92"/>
                    </a:lnTo>
                    <a:lnTo>
                      <a:pt x="48" y="92"/>
                    </a:lnTo>
                    <a:lnTo>
                      <a:pt x="50" y="92"/>
                    </a:lnTo>
                    <a:lnTo>
                      <a:pt x="52" y="94"/>
                    </a:lnTo>
                    <a:lnTo>
                      <a:pt x="54" y="94"/>
                    </a:lnTo>
                    <a:lnTo>
                      <a:pt x="56" y="94"/>
                    </a:lnTo>
                    <a:lnTo>
                      <a:pt x="58" y="94"/>
                    </a:lnTo>
                    <a:lnTo>
                      <a:pt x="56" y="94"/>
                    </a:lnTo>
                    <a:lnTo>
                      <a:pt x="52" y="94"/>
                    </a:lnTo>
                    <a:lnTo>
                      <a:pt x="50" y="96"/>
                    </a:lnTo>
                    <a:lnTo>
                      <a:pt x="48" y="96"/>
                    </a:lnTo>
                    <a:lnTo>
                      <a:pt x="44" y="97"/>
                    </a:lnTo>
                    <a:lnTo>
                      <a:pt x="42" y="97"/>
                    </a:lnTo>
                    <a:lnTo>
                      <a:pt x="41" y="99"/>
                    </a:lnTo>
                    <a:lnTo>
                      <a:pt x="39" y="99"/>
                    </a:lnTo>
                    <a:lnTo>
                      <a:pt x="35" y="101"/>
                    </a:lnTo>
                    <a:lnTo>
                      <a:pt x="33" y="101"/>
                    </a:lnTo>
                    <a:lnTo>
                      <a:pt x="31" y="103"/>
                    </a:lnTo>
                    <a:lnTo>
                      <a:pt x="31" y="105"/>
                    </a:lnTo>
                    <a:lnTo>
                      <a:pt x="29" y="105"/>
                    </a:lnTo>
                    <a:lnTo>
                      <a:pt x="27" y="107"/>
                    </a:lnTo>
                    <a:lnTo>
                      <a:pt x="27" y="109"/>
                    </a:lnTo>
                    <a:lnTo>
                      <a:pt x="25" y="109"/>
                    </a:lnTo>
                    <a:lnTo>
                      <a:pt x="25" y="111"/>
                    </a:lnTo>
                    <a:lnTo>
                      <a:pt x="25" y="113"/>
                    </a:lnTo>
                    <a:lnTo>
                      <a:pt x="25" y="115"/>
                    </a:lnTo>
                    <a:lnTo>
                      <a:pt x="27" y="115"/>
                    </a:lnTo>
                    <a:lnTo>
                      <a:pt x="29" y="115"/>
                    </a:lnTo>
                    <a:lnTo>
                      <a:pt x="31" y="115"/>
                    </a:lnTo>
                    <a:lnTo>
                      <a:pt x="33" y="115"/>
                    </a:lnTo>
                    <a:lnTo>
                      <a:pt x="37" y="115"/>
                    </a:lnTo>
                    <a:lnTo>
                      <a:pt x="39" y="115"/>
                    </a:lnTo>
                    <a:lnTo>
                      <a:pt x="42" y="113"/>
                    </a:lnTo>
                    <a:lnTo>
                      <a:pt x="44" y="113"/>
                    </a:lnTo>
                    <a:lnTo>
                      <a:pt x="50" y="111"/>
                    </a:lnTo>
                    <a:lnTo>
                      <a:pt x="54" y="109"/>
                    </a:lnTo>
                    <a:lnTo>
                      <a:pt x="56" y="109"/>
                    </a:lnTo>
                    <a:lnTo>
                      <a:pt x="58" y="107"/>
                    </a:lnTo>
                    <a:lnTo>
                      <a:pt x="60" y="105"/>
                    </a:lnTo>
                    <a:lnTo>
                      <a:pt x="62" y="105"/>
                    </a:lnTo>
                    <a:lnTo>
                      <a:pt x="64" y="105"/>
                    </a:lnTo>
                    <a:lnTo>
                      <a:pt x="64" y="103"/>
                    </a:lnTo>
                    <a:lnTo>
                      <a:pt x="64" y="105"/>
                    </a:lnTo>
                    <a:lnTo>
                      <a:pt x="62" y="105"/>
                    </a:lnTo>
                    <a:lnTo>
                      <a:pt x="60" y="105"/>
                    </a:lnTo>
                    <a:lnTo>
                      <a:pt x="60" y="107"/>
                    </a:lnTo>
                    <a:lnTo>
                      <a:pt x="58" y="107"/>
                    </a:lnTo>
                    <a:lnTo>
                      <a:pt x="56" y="107"/>
                    </a:lnTo>
                    <a:lnTo>
                      <a:pt x="56" y="109"/>
                    </a:lnTo>
                    <a:lnTo>
                      <a:pt x="54" y="109"/>
                    </a:lnTo>
                    <a:lnTo>
                      <a:pt x="52" y="111"/>
                    </a:lnTo>
                    <a:lnTo>
                      <a:pt x="50" y="111"/>
                    </a:lnTo>
                    <a:lnTo>
                      <a:pt x="48" y="113"/>
                    </a:lnTo>
                    <a:lnTo>
                      <a:pt x="46" y="115"/>
                    </a:lnTo>
                    <a:lnTo>
                      <a:pt x="44" y="115"/>
                    </a:lnTo>
                    <a:lnTo>
                      <a:pt x="42" y="117"/>
                    </a:lnTo>
                    <a:lnTo>
                      <a:pt x="41" y="119"/>
                    </a:lnTo>
                    <a:lnTo>
                      <a:pt x="39" y="120"/>
                    </a:lnTo>
                    <a:lnTo>
                      <a:pt x="37" y="122"/>
                    </a:lnTo>
                    <a:lnTo>
                      <a:pt x="35" y="124"/>
                    </a:lnTo>
                    <a:lnTo>
                      <a:pt x="33" y="124"/>
                    </a:lnTo>
                    <a:lnTo>
                      <a:pt x="33" y="126"/>
                    </a:lnTo>
                    <a:lnTo>
                      <a:pt x="31" y="128"/>
                    </a:lnTo>
                    <a:lnTo>
                      <a:pt x="31" y="130"/>
                    </a:lnTo>
                    <a:lnTo>
                      <a:pt x="31" y="132"/>
                    </a:lnTo>
                    <a:lnTo>
                      <a:pt x="33" y="134"/>
                    </a:lnTo>
                    <a:lnTo>
                      <a:pt x="33" y="136"/>
                    </a:lnTo>
                    <a:lnTo>
                      <a:pt x="35" y="138"/>
                    </a:lnTo>
                    <a:lnTo>
                      <a:pt x="35" y="140"/>
                    </a:lnTo>
                    <a:lnTo>
                      <a:pt x="37" y="142"/>
                    </a:lnTo>
                    <a:lnTo>
                      <a:pt x="39" y="144"/>
                    </a:lnTo>
                    <a:lnTo>
                      <a:pt x="41" y="145"/>
                    </a:lnTo>
                    <a:lnTo>
                      <a:pt x="42" y="145"/>
                    </a:lnTo>
                    <a:lnTo>
                      <a:pt x="44" y="147"/>
                    </a:lnTo>
                    <a:lnTo>
                      <a:pt x="46" y="149"/>
                    </a:lnTo>
                    <a:lnTo>
                      <a:pt x="48" y="151"/>
                    </a:lnTo>
                    <a:lnTo>
                      <a:pt x="50" y="153"/>
                    </a:lnTo>
                    <a:lnTo>
                      <a:pt x="52" y="155"/>
                    </a:lnTo>
                    <a:lnTo>
                      <a:pt x="56" y="155"/>
                    </a:lnTo>
                    <a:lnTo>
                      <a:pt x="58" y="157"/>
                    </a:lnTo>
                    <a:lnTo>
                      <a:pt x="60" y="159"/>
                    </a:lnTo>
                    <a:lnTo>
                      <a:pt x="64" y="159"/>
                    </a:lnTo>
                    <a:lnTo>
                      <a:pt x="66" y="161"/>
                    </a:lnTo>
                    <a:lnTo>
                      <a:pt x="67" y="161"/>
                    </a:lnTo>
                    <a:lnTo>
                      <a:pt x="71" y="163"/>
                    </a:lnTo>
                    <a:lnTo>
                      <a:pt x="73" y="163"/>
                    </a:lnTo>
                    <a:lnTo>
                      <a:pt x="75" y="163"/>
                    </a:lnTo>
                    <a:lnTo>
                      <a:pt x="77" y="165"/>
                    </a:lnTo>
                    <a:lnTo>
                      <a:pt x="79" y="165"/>
                    </a:lnTo>
                    <a:lnTo>
                      <a:pt x="81" y="165"/>
                    </a:lnTo>
                    <a:lnTo>
                      <a:pt x="83" y="165"/>
                    </a:lnTo>
                    <a:lnTo>
                      <a:pt x="85" y="165"/>
                    </a:lnTo>
                    <a:lnTo>
                      <a:pt x="87" y="165"/>
                    </a:lnTo>
                    <a:lnTo>
                      <a:pt x="87" y="167"/>
                    </a:lnTo>
                    <a:lnTo>
                      <a:pt x="87" y="168"/>
                    </a:lnTo>
                    <a:lnTo>
                      <a:pt x="85" y="168"/>
                    </a:lnTo>
                    <a:lnTo>
                      <a:pt x="85" y="170"/>
                    </a:lnTo>
                    <a:lnTo>
                      <a:pt x="85" y="172"/>
                    </a:lnTo>
                    <a:lnTo>
                      <a:pt x="83" y="176"/>
                    </a:lnTo>
                    <a:lnTo>
                      <a:pt x="83" y="180"/>
                    </a:lnTo>
                    <a:lnTo>
                      <a:pt x="83" y="182"/>
                    </a:lnTo>
                    <a:lnTo>
                      <a:pt x="83" y="186"/>
                    </a:lnTo>
                    <a:lnTo>
                      <a:pt x="85" y="188"/>
                    </a:lnTo>
                    <a:lnTo>
                      <a:pt x="85" y="192"/>
                    </a:lnTo>
                    <a:lnTo>
                      <a:pt x="87" y="193"/>
                    </a:lnTo>
                    <a:lnTo>
                      <a:pt x="89" y="195"/>
                    </a:lnTo>
                    <a:lnTo>
                      <a:pt x="92" y="197"/>
                    </a:lnTo>
                    <a:lnTo>
                      <a:pt x="94" y="197"/>
                    </a:lnTo>
                    <a:lnTo>
                      <a:pt x="98" y="199"/>
                    </a:lnTo>
                    <a:lnTo>
                      <a:pt x="102" y="201"/>
                    </a:lnTo>
                    <a:lnTo>
                      <a:pt x="106" y="201"/>
                    </a:lnTo>
                    <a:lnTo>
                      <a:pt x="110" y="203"/>
                    </a:lnTo>
                    <a:lnTo>
                      <a:pt x="113" y="203"/>
                    </a:lnTo>
                    <a:lnTo>
                      <a:pt x="117" y="203"/>
                    </a:lnTo>
                    <a:lnTo>
                      <a:pt x="121" y="203"/>
                    </a:lnTo>
                    <a:lnTo>
                      <a:pt x="125" y="203"/>
                    </a:lnTo>
                    <a:lnTo>
                      <a:pt x="129" y="203"/>
                    </a:lnTo>
                    <a:lnTo>
                      <a:pt x="133" y="203"/>
                    </a:lnTo>
                    <a:lnTo>
                      <a:pt x="137" y="203"/>
                    </a:lnTo>
                    <a:lnTo>
                      <a:pt x="140" y="203"/>
                    </a:lnTo>
                    <a:lnTo>
                      <a:pt x="144" y="203"/>
                    </a:lnTo>
                    <a:lnTo>
                      <a:pt x="146" y="203"/>
                    </a:lnTo>
                    <a:lnTo>
                      <a:pt x="150" y="203"/>
                    </a:lnTo>
                    <a:lnTo>
                      <a:pt x="152" y="203"/>
                    </a:lnTo>
                    <a:lnTo>
                      <a:pt x="156" y="203"/>
                    </a:lnTo>
                    <a:lnTo>
                      <a:pt x="158" y="203"/>
                    </a:lnTo>
                    <a:lnTo>
                      <a:pt x="160" y="203"/>
                    </a:lnTo>
                    <a:lnTo>
                      <a:pt x="161" y="203"/>
                    </a:lnTo>
                    <a:lnTo>
                      <a:pt x="154" y="234"/>
                    </a:lnTo>
                    <a:lnTo>
                      <a:pt x="152" y="234"/>
                    </a:lnTo>
                    <a:lnTo>
                      <a:pt x="152" y="232"/>
                    </a:lnTo>
                    <a:lnTo>
                      <a:pt x="150" y="232"/>
                    </a:lnTo>
                    <a:lnTo>
                      <a:pt x="148" y="232"/>
                    </a:lnTo>
                    <a:lnTo>
                      <a:pt x="146" y="232"/>
                    </a:lnTo>
                    <a:lnTo>
                      <a:pt x="146" y="230"/>
                    </a:lnTo>
                    <a:lnTo>
                      <a:pt x="144" y="230"/>
                    </a:lnTo>
                    <a:lnTo>
                      <a:pt x="142" y="230"/>
                    </a:lnTo>
                    <a:lnTo>
                      <a:pt x="140" y="228"/>
                    </a:lnTo>
                    <a:lnTo>
                      <a:pt x="138" y="228"/>
                    </a:lnTo>
                    <a:lnTo>
                      <a:pt x="137" y="226"/>
                    </a:lnTo>
                    <a:lnTo>
                      <a:pt x="135" y="226"/>
                    </a:lnTo>
                    <a:lnTo>
                      <a:pt x="133" y="224"/>
                    </a:lnTo>
                    <a:lnTo>
                      <a:pt x="131" y="224"/>
                    </a:lnTo>
                    <a:lnTo>
                      <a:pt x="129" y="222"/>
                    </a:lnTo>
                    <a:lnTo>
                      <a:pt x="127" y="220"/>
                    </a:lnTo>
                    <a:lnTo>
                      <a:pt x="125" y="220"/>
                    </a:lnTo>
                    <a:lnTo>
                      <a:pt x="125" y="218"/>
                    </a:lnTo>
                    <a:lnTo>
                      <a:pt x="123" y="216"/>
                    </a:lnTo>
                    <a:lnTo>
                      <a:pt x="121" y="216"/>
                    </a:lnTo>
                    <a:lnTo>
                      <a:pt x="121" y="215"/>
                    </a:lnTo>
                    <a:lnTo>
                      <a:pt x="119" y="215"/>
                    </a:lnTo>
                    <a:lnTo>
                      <a:pt x="117" y="213"/>
                    </a:lnTo>
                    <a:lnTo>
                      <a:pt x="115" y="211"/>
                    </a:lnTo>
                    <a:lnTo>
                      <a:pt x="113" y="209"/>
                    </a:lnTo>
                    <a:lnTo>
                      <a:pt x="112" y="209"/>
                    </a:lnTo>
                    <a:lnTo>
                      <a:pt x="110" y="207"/>
                    </a:lnTo>
                    <a:lnTo>
                      <a:pt x="108" y="207"/>
                    </a:lnTo>
                    <a:lnTo>
                      <a:pt x="108" y="205"/>
                    </a:lnTo>
                    <a:lnTo>
                      <a:pt x="106" y="205"/>
                    </a:lnTo>
                    <a:lnTo>
                      <a:pt x="104" y="205"/>
                    </a:lnTo>
                    <a:lnTo>
                      <a:pt x="102" y="203"/>
                    </a:lnTo>
                    <a:lnTo>
                      <a:pt x="100" y="203"/>
                    </a:lnTo>
                    <a:lnTo>
                      <a:pt x="98" y="203"/>
                    </a:lnTo>
                    <a:lnTo>
                      <a:pt x="96" y="201"/>
                    </a:lnTo>
                    <a:lnTo>
                      <a:pt x="94" y="201"/>
                    </a:lnTo>
                    <a:lnTo>
                      <a:pt x="92" y="201"/>
                    </a:lnTo>
                    <a:lnTo>
                      <a:pt x="90" y="199"/>
                    </a:lnTo>
                    <a:lnTo>
                      <a:pt x="89" y="199"/>
                    </a:lnTo>
                    <a:lnTo>
                      <a:pt x="87" y="199"/>
                    </a:lnTo>
                    <a:lnTo>
                      <a:pt x="85" y="199"/>
                    </a:lnTo>
                    <a:lnTo>
                      <a:pt x="83" y="197"/>
                    </a:lnTo>
                    <a:lnTo>
                      <a:pt x="81" y="197"/>
                    </a:lnTo>
                    <a:lnTo>
                      <a:pt x="79" y="197"/>
                    </a:lnTo>
                    <a:lnTo>
                      <a:pt x="79" y="195"/>
                    </a:lnTo>
                    <a:lnTo>
                      <a:pt x="77" y="195"/>
                    </a:lnTo>
                    <a:lnTo>
                      <a:pt x="75" y="195"/>
                    </a:lnTo>
                    <a:lnTo>
                      <a:pt x="73" y="195"/>
                    </a:lnTo>
                    <a:lnTo>
                      <a:pt x="73" y="193"/>
                    </a:lnTo>
                    <a:lnTo>
                      <a:pt x="71" y="193"/>
                    </a:lnTo>
                    <a:lnTo>
                      <a:pt x="69" y="193"/>
                    </a:lnTo>
                    <a:lnTo>
                      <a:pt x="69" y="192"/>
                    </a:lnTo>
                    <a:lnTo>
                      <a:pt x="67" y="192"/>
                    </a:lnTo>
                    <a:lnTo>
                      <a:pt x="66" y="190"/>
                    </a:lnTo>
                    <a:lnTo>
                      <a:pt x="64" y="190"/>
                    </a:lnTo>
                    <a:lnTo>
                      <a:pt x="62" y="188"/>
                    </a:lnTo>
                    <a:lnTo>
                      <a:pt x="60" y="188"/>
                    </a:lnTo>
                    <a:lnTo>
                      <a:pt x="60" y="186"/>
                    </a:lnTo>
                    <a:lnTo>
                      <a:pt x="58" y="186"/>
                    </a:lnTo>
                    <a:lnTo>
                      <a:pt x="56" y="184"/>
                    </a:lnTo>
                    <a:lnTo>
                      <a:pt x="54" y="184"/>
                    </a:lnTo>
                    <a:lnTo>
                      <a:pt x="52" y="182"/>
                    </a:lnTo>
                    <a:lnTo>
                      <a:pt x="50" y="180"/>
                    </a:lnTo>
                    <a:lnTo>
                      <a:pt x="48" y="178"/>
                    </a:lnTo>
                    <a:lnTo>
                      <a:pt x="46" y="178"/>
                    </a:lnTo>
                    <a:lnTo>
                      <a:pt x="44" y="176"/>
                    </a:lnTo>
                    <a:lnTo>
                      <a:pt x="42" y="174"/>
                    </a:lnTo>
                    <a:lnTo>
                      <a:pt x="41" y="172"/>
                    </a:lnTo>
                    <a:lnTo>
                      <a:pt x="39" y="170"/>
                    </a:lnTo>
                    <a:lnTo>
                      <a:pt x="37" y="168"/>
                    </a:lnTo>
                    <a:lnTo>
                      <a:pt x="33" y="167"/>
                    </a:lnTo>
                    <a:lnTo>
                      <a:pt x="31" y="165"/>
                    </a:lnTo>
                    <a:lnTo>
                      <a:pt x="29" y="163"/>
                    </a:lnTo>
                    <a:lnTo>
                      <a:pt x="27" y="159"/>
                    </a:lnTo>
                    <a:lnTo>
                      <a:pt x="25" y="157"/>
                    </a:lnTo>
                    <a:lnTo>
                      <a:pt x="23" y="155"/>
                    </a:lnTo>
                    <a:lnTo>
                      <a:pt x="21" y="151"/>
                    </a:lnTo>
                    <a:lnTo>
                      <a:pt x="19" y="149"/>
                    </a:lnTo>
                    <a:lnTo>
                      <a:pt x="18" y="145"/>
                    </a:lnTo>
                    <a:lnTo>
                      <a:pt x="18" y="144"/>
                    </a:lnTo>
                    <a:lnTo>
                      <a:pt x="16" y="140"/>
                    </a:lnTo>
                    <a:lnTo>
                      <a:pt x="14" y="138"/>
                    </a:lnTo>
                    <a:lnTo>
                      <a:pt x="12" y="136"/>
                    </a:lnTo>
                    <a:lnTo>
                      <a:pt x="10" y="132"/>
                    </a:lnTo>
                    <a:lnTo>
                      <a:pt x="10" y="130"/>
                    </a:lnTo>
                    <a:lnTo>
                      <a:pt x="8" y="128"/>
                    </a:lnTo>
                    <a:lnTo>
                      <a:pt x="8" y="126"/>
                    </a:lnTo>
                    <a:lnTo>
                      <a:pt x="6" y="122"/>
                    </a:lnTo>
                    <a:lnTo>
                      <a:pt x="6" y="120"/>
                    </a:lnTo>
                    <a:lnTo>
                      <a:pt x="4" y="119"/>
                    </a:lnTo>
                    <a:lnTo>
                      <a:pt x="4" y="117"/>
                    </a:lnTo>
                    <a:lnTo>
                      <a:pt x="2" y="115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99"/>
                    </a:lnTo>
                    <a:lnTo>
                      <a:pt x="0" y="97"/>
                    </a:lnTo>
                    <a:lnTo>
                      <a:pt x="0" y="96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4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2" y="51"/>
                    </a:lnTo>
                    <a:lnTo>
                      <a:pt x="2" y="49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6" y="40"/>
                    </a:lnTo>
                    <a:lnTo>
                      <a:pt x="8" y="38"/>
                    </a:lnTo>
                    <a:lnTo>
                      <a:pt x="10" y="36"/>
                    </a:lnTo>
                    <a:lnTo>
                      <a:pt x="12" y="32"/>
                    </a:lnTo>
                    <a:lnTo>
                      <a:pt x="14" y="30"/>
                    </a:lnTo>
                    <a:lnTo>
                      <a:pt x="16" y="28"/>
                    </a:lnTo>
                    <a:lnTo>
                      <a:pt x="18" y="24"/>
                    </a:lnTo>
                    <a:lnTo>
                      <a:pt x="19" y="23"/>
                    </a:lnTo>
                    <a:lnTo>
                      <a:pt x="21" y="21"/>
                    </a:lnTo>
                    <a:lnTo>
                      <a:pt x="23" y="19"/>
                    </a:lnTo>
                    <a:lnTo>
                      <a:pt x="25" y="17"/>
                    </a:lnTo>
                    <a:lnTo>
                      <a:pt x="29" y="15"/>
                    </a:lnTo>
                    <a:lnTo>
                      <a:pt x="31" y="13"/>
                    </a:lnTo>
                    <a:lnTo>
                      <a:pt x="33" y="11"/>
                    </a:lnTo>
                    <a:lnTo>
                      <a:pt x="35" y="9"/>
                    </a:lnTo>
                    <a:lnTo>
                      <a:pt x="37" y="7"/>
                    </a:lnTo>
                    <a:lnTo>
                      <a:pt x="39" y="5"/>
                    </a:lnTo>
                    <a:lnTo>
                      <a:pt x="41" y="3"/>
                    </a:lnTo>
                    <a:lnTo>
                      <a:pt x="42" y="1"/>
                    </a:lnTo>
                    <a:lnTo>
                      <a:pt x="44" y="1"/>
                    </a:lnTo>
                    <a:lnTo>
                      <a:pt x="44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64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87" name="Freeform 963"/>
              <p:cNvSpPr>
                <a:spLocks noChangeAspect="1"/>
              </p:cNvSpPr>
              <p:nvPr/>
            </p:nvSpPr>
            <p:spPr bwMode="auto">
              <a:xfrm>
                <a:off x="1291" y="3473"/>
                <a:ext cx="82" cy="67"/>
              </a:xfrm>
              <a:custGeom>
                <a:avLst/>
                <a:gdLst>
                  <a:gd name="T0" fmla="*/ 3 w 107"/>
                  <a:gd name="T1" fmla="*/ 1 h 96"/>
                  <a:gd name="T2" fmla="*/ 3 w 107"/>
                  <a:gd name="T3" fmla="*/ 1 h 96"/>
                  <a:gd name="T4" fmla="*/ 3 w 107"/>
                  <a:gd name="T5" fmla="*/ 1 h 96"/>
                  <a:gd name="T6" fmla="*/ 3 w 107"/>
                  <a:gd name="T7" fmla="*/ 1 h 96"/>
                  <a:gd name="T8" fmla="*/ 3 w 107"/>
                  <a:gd name="T9" fmla="*/ 1 h 96"/>
                  <a:gd name="T10" fmla="*/ 3 w 107"/>
                  <a:gd name="T11" fmla="*/ 1 h 96"/>
                  <a:gd name="T12" fmla="*/ 4 w 107"/>
                  <a:gd name="T13" fmla="*/ 1 h 96"/>
                  <a:gd name="T14" fmla="*/ 4 w 107"/>
                  <a:gd name="T15" fmla="*/ 1 h 96"/>
                  <a:gd name="T16" fmla="*/ 4 w 107"/>
                  <a:gd name="T17" fmla="*/ 1 h 96"/>
                  <a:gd name="T18" fmla="*/ 4 w 107"/>
                  <a:gd name="T19" fmla="*/ 1 h 96"/>
                  <a:gd name="T20" fmla="*/ 4 w 107"/>
                  <a:gd name="T21" fmla="*/ 1 h 96"/>
                  <a:gd name="T22" fmla="*/ 4 w 107"/>
                  <a:gd name="T23" fmla="*/ 1 h 96"/>
                  <a:gd name="T24" fmla="*/ 4 w 107"/>
                  <a:gd name="T25" fmla="*/ 1 h 96"/>
                  <a:gd name="T26" fmla="*/ 4 w 107"/>
                  <a:gd name="T27" fmla="*/ 1 h 96"/>
                  <a:gd name="T28" fmla="*/ 4 w 107"/>
                  <a:gd name="T29" fmla="*/ 1 h 96"/>
                  <a:gd name="T30" fmla="*/ 4 w 107"/>
                  <a:gd name="T31" fmla="*/ 1 h 96"/>
                  <a:gd name="T32" fmla="*/ 4 w 107"/>
                  <a:gd name="T33" fmla="*/ 1 h 96"/>
                  <a:gd name="T34" fmla="*/ 4 w 107"/>
                  <a:gd name="T35" fmla="*/ 1 h 96"/>
                  <a:gd name="T36" fmla="*/ 4 w 107"/>
                  <a:gd name="T37" fmla="*/ 1 h 96"/>
                  <a:gd name="T38" fmla="*/ 4 w 107"/>
                  <a:gd name="T39" fmla="*/ 0 h 96"/>
                  <a:gd name="T40" fmla="*/ 4 w 107"/>
                  <a:gd name="T41" fmla="*/ 1 h 96"/>
                  <a:gd name="T42" fmla="*/ 4 w 107"/>
                  <a:gd name="T43" fmla="*/ 1 h 96"/>
                  <a:gd name="T44" fmla="*/ 4 w 107"/>
                  <a:gd name="T45" fmla="*/ 1 h 96"/>
                  <a:gd name="T46" fmla="*/ 4 w 107"/>
                  <a:gd name="T47" fmla="*/ 1 h 96"/>
                  <a:gd name="T48" fmla="*/ 4 w 107"/>
                  <a:gd name="T49" fmla="*/ 1 h 96"/>
                  <a:gd name="T50" fmla="*/ 3 w 107"/>
                  <a:gd name="T51" fmla="*/ 1 h 96"/>
                  <a:gd name="T52" fmla="*/ 3 w 107"/>
                  <a:gd name="T53" fmla="*/ 1 h 96"/>
                  <a:gd name="T54" fmla="*/ 3 w 107"/>
                  <a:gd name="T55" fmla="*/ 1 h 96"/>
                  <a:gd name="T56" fmla="*/ 2 w 107"/>
                  <a:gd name="T57" fmla="*/ 1 h 96"/>
                  <a:gd name="T58" fmla="*/ 2 w 107"/>
                  <a:gd name="T59" fmla="*/ 1 h 96"/>
                  <a:gd name="T60" fmla="*/ 2 w 107"/>
                  <a:gd name="T61" fmla="*/ 1 h 96"/>
                  <a:gd name="T62" fmla="*/ 2 w 107"/>
                  <a:gd name="T63" fmla="*/ 1 h 96"/>
                  <a:gd name="T64" fmla="*/ 2 w 107"/>
                  <a:gd name="T65" fmla="*/ 1 h 96"/>
                  <a:gd name="T66" fmla="*/ 2 w 107"/>
                  <a:gd name="T67" fmla="*/ 1 h 96"/>
                  <a:gd name="T68" fmla="*/ 2 w 107"/>
                  <a:gd name="T69" fmla="*/ 1 h 96"/>
                  <a:gd name="T70" fmla="*/ 2 w 107"/>
                  <a:gd name="T71" fmla="*/ 1 h 96"/>
                  <a:gd name="T72" fmla="*/ 2 w 107"/>
                  <a:gd name="T73" fmla="*/ 1 h 96"/>
                  <a:gd name="T74" fmla="*/ 2 w 107"/>
                  <a:gd name="T75" fmla="*/ 1 h 96"/>
                  <a:gd name="T76" fmla="*/ 2 w 107"/>
                  <a:gd name="T77" fmla="*/ 1 h 96"/>
                  <a:gd name="T78" fmla="*/ 2 w 107"/>
                  <a:gd name="T79" fmla="*/ 1 h 96"/>
                  <a:gd name="T80" fmla="*/ 2 w 107"/>
                  <a:gd name="T81" fmla="*/ 1 h 96"/>
                  <a:gd name="T82" fmla="*/ 1 w 107"/>
                  <a:gd name="T83" fmla="*/ 1 h 96"/>
                  <a:gd name="T84" fmla="*/ 1 w 107"/>
                  <a:gd name="T85" fmla="*/ 1 h 96"/>
                  <a:gd name="T86" fmla="*/ 2 w 107"/>
                  <a:gd name="T87" fmla="*/ 1 h 96"/>
                  <a:gd name="T88" fmla="*/ 2 w 107"/>
                  <a:gd name="T89" fmla="*/ 1 h 96"/>
                  <a:gd name="T90" fmla="*/ 2 w 107"/>
                  <a:gd name="T91" fmla="*/ 1 h 96"/>
                  <a:gd name="T92" fmla="*/ 2 w 107"/>
                  <a:gd name="T93" fmla="*/ 1 h 96"/>
                  <a:gd name="T94" fmla="*/ 2 w 107"/>
                  <a:gd name="T95" fmla="*/ 1 h 96"/>
                  <a:gd name="T96" fmla="*/ 2 w 107"/>
                  <a:gd name="T97" fmla="*/ 1 h 96"/>
                  <a:gd name="T98" fmla="*/ 2 w 107"/>
                  <a:gd name="T99" fmla="*/ 1 h 96"/>
                  <a:gd name="T100" fmla="*/ 2 w 107"/>
                  <a:gd name="T101" fmla="*/ 1 h 96"/>
                  <a:gd name="T102" fmla="*/ 2 w 107"/>
                  <a:gd name="T103" fmla="*/ 1 h 96"/>
                  <a:gd name="T104" fmla="*/ 2 w 107"/>
                  <a:gd name="T105" fmla="*/ 1 h 96"/>
                  <a:gd name="T106" fmla="*/ 3 w 107"/>
                  <a:gd name="T107" fmla="*/ 1 h 96"/>
                  <a:gd name="T108" fmla="*/ 3 w 107"/>
                  <a:gd name="T109" fmla="*/ 1 h 96"/>
                  <a:gd name="T110" fmla="*/ 3 w 107"/>
                  <a:gd name="T111" fmla="*/ 1 h 9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07"/>
                  <a:gd name="T169" fmla="*/ 0 h 96"/>
                  <a:gd name="T170" fmla="*/ 107 w 107"/>
                  <a:gd name="T171" fmla="*/ 96 h 9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07" h="96">
                    <a:moveTo>
                      <a:pt x="76" y="96"/>
                    </a:moveTo>
                    <a:lnTo>
                      <a:pt x="78" y="94"/>
                    </a:lnTo>
                    <a:lnTo>
                      <a:pt x="78" y="92"/>
                    </a:lnTo>
                    <a:lnTo>
                      <a:pt x="78" y="90"/>
                    </a:lnTo>
                    <a:lnTo>
                      <a:pt x="78" y="88"/>
                    </a:lnTo>
                    <a:lnTo>
                      <a:pt x="78" y="86"/>
                    </a:lnTo>
                    <a:lnTo>
                      <a:pt x="78" y="84"/>
                    </a:lnTo>
                    <a:lnTo>
                      <a:pt x="80" y="83"/>
                    </a:lnTo>
                    <a:lnTo>
                      <a:pt x="80" y="81"/>
                    </a:lnTo>
                    <a:lnTo>
                      <a:pt x="80" y="77"/>
                    </a:lnTo>
                    <a:lnTo>
                      <a:pt x="82" y="75"/>
                    </a:lnTo>
                    <a:lnTo>
                      <a:pt x="82" y="71"/>
                    </a:lnTo>
                    <a:lnTo>
                      <a:pt x="82" y="69"/>
                    </a:lnTo>
                    <a:lnTo>
                      <a:pt x="84" y="65"/>
                    </a:lnTo>
                    <a:lnTo>
                      <a:pt x="84" y="61"/>
                    </a:lnTo>
                    <a:lnTo>
                      <a:pt x="86" y="59"/>
                    </a:lnTo>
                    <a:lnTo>
                      <a:pt x="86" y="56"/>
                    </a:lnTo>
                    <a:lnTo>
                      <a:pt x="86" y="52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0" y="42"/>
                    </a:lnTo>
                    <a:lnTo>
                      <a:pt x="92" y="38"/>
                    </a:lnTo>
                    <a:lnTo>
                      <a:pt x="92" y="35"/>
                    </a:lnTo>
                    <a:lnTo>
                      <a:pt x="94" y="33"/>
                    </a:lnTo>
                    <a:lnTo>
                      <a:pt x="94" y="29"/>
                    </a:lnTo>
                    <a:lnTo>
                      <a:pt x="95" y="25"/>
                    </a:lnTo>
                    <a:lnTo>
                      <a:pt x="97" y="23"/>
                    </a:lnTo>
                    <a:lnTo>
                      <a:pt x="99" y="19"/>
                    </a:lnTo>
                    <a:lnTo>
                      <a:pt x="99" y="17"/>
                    </a:lnTo>
                    <a:lnTo>
                      <a:pt x="101" y="13"/>
                    </a:lnTo>
                    <a:lnTo>
                      <a:pt x="103" y="11"/>
                    </a:lnTo>
                    <a:lnTo>
                      <a:pt x="103" y="10"/>
                    </a:lnTo>
                    <a:lnTo>
                      <a:pt x="105" y="8"/>
                    </a:lnTo>
                    <a:lnTo>
                      <a:pt x="105" y="6"/>
                    </a:lnTo>
                    <a:lnTo>
                      <a:pt x="105" y="4"/>
                    </a:lnTo>
                    <a:lnTo>
                      <a:pt x="107" y="4"/>
                    </a:lnTo>
                    <a:lnTo>
                      <a:pt x="107" y="2"/>
                    </a:lnTo>
                    <a:lnTo>
                      <a:pt x="105" y="2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99" y="2"/>
                    </a:lnTo>
                    <a:lnTo>
                      <a:pt x="97" y="2"/>
                    </a:lnTo>
                    <a:lnTo>
                      <a:pt x="95" y="2"/>
                    </a:lnTo>
                    <a:lnTo>
                      <a:pt x="95" y="4"/>
                    </a:lnTo>
                    <a:lnTo>
                      <a:pt x="94" y="4"/>
                    </a:lnTo>
                    <a:lnTo>
                      <a:pt x="90" y="6"/>
                    </a:lnTo>
                    <a:lnTo>
                      <a:pt x="88" y="8"/>
                    </a:lnTo>
                    <a:lnTo>
                      <a:pt x="86" y="8"/>
                    </a:lnTo>
                    <a:lnTo>
                      <a:pt x="84" y="10"/>
                    </a:lnTo>
                    <a:lnTo>
                      <a:pt x="82" y="11"/>
                    </a:lnTo>
                    <a:lnTo>
                      <a:pt x="78" y="11"/>
                    </a:lnTo>
                    <a:lnTo>
                      <a:pt x="76" y="13"/>
                    </a:lnTo>
                    <a:lnTo>
                      <a:pt x="74" y="15"/>
                    </a:lnTo>
                    <a:lnTo>
                      <a:pt x="71" y="17"/>
                    </a:lnTo>
                    <a:lnTo>
                      <a:pt x="69" y="19"/>
                    </a:lnTo>
                    <a:lnTo>
                      <a:pt x="65" y="19"/>
                    </a:lnTo>
                    <a:lnTo>
                      <a:pt x="63" y="21"/>
                    </a:lnTo>
                    <a:lnTo>
                      <a:pt x="59" y="23"/>
                    </a:lnTo>
                    <a:lnTo>
                      <a:pt x="57" y="25"/>
                    </a:lnTo>
                    <a:lnTo>
                      <a:pt x="53" y="27"/>
                    </a:lnTo>
                    <a:lnTo>
                      <a:pt x="51" y="27"/>
                    </a:lnTo>
                    <a:lnTo>
                      <a:pt x="49" y="29"/>
                    </a:lnTo>
                    <a:lnTo>
                      <a:pt x="46" y="31"/>
                    </a:lnTo>
                    <a:lnTo>
                      <a:pt x="44" y="31"/>
                    </a:lnTo>
                    <a:lnTo>
                      <a:pt x="40" y="33"/>
                    </a:lnTo>
                    <a:lnTo>
                      <a:pt x="38" y="35"/>
                    </a:lnTo>
                    <a:lnTo>
                      <a:pt x="34" y="35"/>
                    </a:lnTo>
                    <a:lnTo>
                      <a:pt x="32" y="36"/>
                    </a:lnTo>
                    <a:lnTo>
                      <a:pt x="30" y="38"/>
                    </a:lnTo>
                    <a:lnTo>
                      <a:pt x="26" y="38"/>
                    </a:lnTo>
                    <a:lnTo>
                      <a:pt x="24" y="40"/>
                    </a:lnTo>
                    <a:lnTo>
                      <a:pt x="23" y="40"/>
                    </a:lnTo>
                    <a:lnTo>
                      <a:pt x="21" y="42"/>
                    </a:lnTo>
                    <a:lnTo>
                      <a:pt x="19" y="42"/>
                    </a:lnTo>
                    <a:lnTo>
                      <a:pt x="17" y="44"/>
                    </a:lnTo>
                    <a:lnTo>
                      <a:pt x="13" y="44"/>
                    </a:lnTo>
                    <a:lnTo>
                      <a:pt x="11" y="44"/>
                    </a:lnTo>
                    <a:lnTo>
                      <a:pt x="11" y="46"/>
                    </a:lnTo>
                    <a:lnTo>
                      <a:pt x="9" y="46"/>
                    </a:lnTo>
                    <a:lnTo>
                      <a:pt x="7" y="46"/>
                    </a:lnTo>
                    <a:lnTo>
                      <a:pt x="5" y="48"/>
                    </a:lnTo>
                    <a:lnTo>
                      <a:pt x="3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2"/>
                    </a:lnTo>
                    <a:lnTo>
                      <a:pt x="3" y="52"/>
                    </a:lnTo>
                    <a:lnTo>
                      <a:pt x="5" y="54"/>
                    </a:lnTo>
                    <a:lnTo>
                      <a:pt x="7" y="56"/>
                    </a:lnTo>
                    <a:lnTo>
                      <a:pt x="9" y="58"/>
                    </a:lnTo>
                    <a:lnTo>
                      <a:pt x="11" y="59"/>
                    </a:lnTo>
                    <a:lnTo>
                      <a:pt x="15" y="61"/>
                    </a:lnTo>
                    <a:lnTo>
                      <a:pt x="17" y="63"/>
                    </a:lnTo>
                    <a:lnTo>
                      <a:pt x="21" y="65"/>
                    </a:lnTo>
                    <a:lnTo>
                      <a:pt x="23" y="67"/>
                    </a:lnTo>
                    <a:lnTo>
                      <a:pt x="26" y="69"/>
                    </a:lnTo>
                    <a:lnTo>
                      <a:pt x="30" y="71"/>
                    </a:lnTo>
                    <a:lnTo>
                      <a:pt x="32" y="73"/>
                    </a:lnTo>
                    <a:lnTo>
                      <a:pt x="36" y="75"/>
                    </a:lnTo>
                    <a:lnTo>
                      <a:pt x="40" y="77"/>
                    </a:lnTo>
                    <a:lnTo>
                      <a:pt x="44" y="79"/>
                    </a:lnTo>
                    <a:lnTo>
                      <a:pt x="46" y="83"/>
                    </a:lnTo>
                    <a:lnTo>
                      <a:pt x="49" y="84"/>
                    </a:lnTo>
                    <a:lnTo>
                      <a:pt x="53" y="86"/>
                    </a:lnTo>
                    <a:lnTo>
                      <a:pt x="57" y="88"/>
                    </a:lnTo>
                    <a:lnTo>
                      <a:pt x="59" y="88"/>
                    </a:lnTo>
                    <a:lnTo>
                      <a:pt x="63" y="90"/>
                    </a:lnTo>
                    <a:lnTo>
                      <a:pt x="65" y="92"/>
                    </a:lnTo>
                    <a:lnTo>
                      <a:pt x="67" y="94"/>
                    </a:lnTo>
                    <a:lnTo>
                      <a:pt x="71" y="94"/>
                    </a:lnTo>
                    <a:lnTo>
                      <a:pt x="72" y="94"/>
                    </a:lnTo>
                    <a:lnTo>
                      <a:pt x="74" y="96"/>
                    </a:lnTo>
                    <a:lnTo>
                      <a:pt x="76" y="96"/>
                    </a:lnTo>
                    <a:close/>
                  </a:path>
                </a:pathLst>
              </a:custGeom>
              <a:solidFill>
                <a:srgbClr val="64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88" name="Freeform 964"/>
              <p:cNvSpPr>
                <a:spLocks noChangeAspect="1"/>
              </p:cNvSpPr>
              <p:nvPr/>
            </p:nvSpPr>
            <p:spPr bwMode="auto">
              <a:xfrm>
                <a:off x="1297" y="3480"/>
                <a:ext cx="70" cy="59"/>
              </a:xfrm>
              <a:custGeom>
                <a:avLst/>
                <a:gdLst>
                  <a:gd name="T0" fmla="*/ 2 w 92"/>
                  <a:gd name="T1" fmla="*/ 1 h 83"/>
                  <a:gd name="T2" fmla="*/ 2 w 92"/>
                  <a:gd name="T3" fmla="*/ 1 h 83"/>
                  <a:gd name="T4" fmla="*/ 2 w 92"/>
                  <a:gd name="T5" fmla="*/ 1 h 83"/>
                  <a:gd name="T6" fmla="*/ 3 w 92"/>
                  <a:gd name="T7" fmla="*/ 1 h 83"/>
                  <a:gd name="T8" fmla="*/ 3 w 92"/>
                  <a:gd name="T9" fmla="*/ 1 h 83"/>
                  <a:gd name="T10" fmla="*/ 3 w 92"/>
                  <a:gd name="T11" fmla="*/ 1 h 83"/>
                  <a:gd name="T12" fmla="*/ 3 w 92"/>
                  <a:gd name="T13" fmla="*/ 1 h 83"/>
                  <a:gd name="T14" fmla="*/ 3 w 92"/>
                  <a:gd name="T15" fmla="*/ 1 h 83"/>
                  <a:gd name="T16" fmla="*/ 4 w 92"/>
                  <a:gd name="T17" fmla="*/ 0 h 83"/>
                  <a:gd name="T18" fmla="*/ 4 w 92"/>
                  <a:gd name="T19" fmla="*/ 0 h 83"/>
                  <a:gd name="T20" fmla="*/ 4 w 92"/>
                  <a:gd name="T21" fmla="*/ 1 h 83"/>
                  <a:gd name="T22" fmla="*/ 4 w 92"/>
                  <a:gd name="T23" fmla="*/ 1 h 83"/>
                  <a:gd name="T24" fmla="*/ 4 w 92"/>
                  <a:gd name="T25" fmla="*/ 1 h 83"/>
                  <a:gd name="T26" fmla="*/ 4 w 92"/>
                  <a:gd name="T27" fmla="*/ 1 h 83"/>
                  <a:gd name="T28" fmla="*/ 3 w 92"/>
                  <a:gd name="T29" fmla="*/ 1 h 83"/>
                  <a:gd name="T30" fmla="*/ 3 w 92"/>
                  <a:gd name="T31" fmla="*/ 1 h 83"/>
                  <a:gd name="T32" fmla="*/ 3 w 92"/>
                  <a:gd name="T33" fmla="*/ 1 h 83"/>
                  <a:gd name="T34" fmla="*/ 3 w 92"/>
                  <a:gd name="T35" fmla="*/ 1 h 83"/>
                  <a:gd name="T36" fmla="*/ 3 w 92"/>
                  <a:gd name="T37" fmla="*/ 1 h 83"/>
                  <a:gd name="T38" fmla="*/ 3 w 92"/>
                  <a:gd name="T39" fmla="*/ 1 h 83"/>
                  <a:gd name="T40" fmla="*/ 3 w 92"/>
                  <a:gd name="T41" fmla="*/ 1 h 83"/>
                  <a:gd name="T42" fmla="*/ 3 w 92"/>
                  <a:gd name="T43" fmla="*/ 1 h 83"/>
                  <a:gd name="T44" fmla="*/ 3 w 92"/>
                  <a:gd name="T45" fmla="*/ 1 h 83"/>
                  <a:gd name="T46" fmla="*/ 3 w 92"/>
                  <a:gd name="T47" fmla="*/ 1 h 83"/>
                  <a:gd name="T48" fmla="*/ 3 w 92"/>
                  <a:gd name="T49" fmla="*/ 1 h 83"/>
                  <a:gd name="T50" fmla="*/ 3 w 92"/>
                  <a:gd name="T51" fmla="*/ 1 h 83"/>
                  <a:gd name="T52" fmla="*/ 3 w 92"/>
                  <a:gd name="T53" fmla="*/ 1 h 83"/>
                  <a:gd name="T54" fmla="*/ 3 w 92"/>
                  <a:gd name="T55" fmla="*/ 1 h 83"/>
                  <a:gd name="T56" fmla="*/ 2 w 92"/>
                  <a:gd name="T57" fmla="*/ 1 h 83"/>
                  <a:gd name="T58" fmla="*/ 2 w 92"/>
                  <a:gd name="T59" fmla="*/ 1 h 83"/>
                  <a:gd name="T60" fmla="*/ 2 w 92"/>
                  <a:gd name="T61" fmla="*/ 1 h 83"/>
                  <a:gd name="T62" fmla="*/ 2 w 92"/>
                  <a:gd name="T63" fmla="*/ 1 h 83"/>
                  <a:gd name="T64" fmla="*/ 2 w 92"/>
                  <a:gd name="T65" fmla="*/ 1 h 83"/>
                  <a:gd name="T66" fmla="*/ 2 w 92"/>
                  <a:gd name="T67" fmla="*/ 1 h 83"/>
                  <a:gd name="T68" fmla="*/ 2 w 92"/>
                  <a:gd name="T69" fmla="*/ 1 h 83"/>
                  <a:gd name="T70" fmla="*/ 2 w 92"/>
                  <a:gd name="T71" fmla="*/ 1 h 83"/>
                  <a:gd name="T72" fmla="*/ 2 w 92"/>
                  <a:gd name="T73" fmla="*/ 1 h 83"/>
                  <a:gd name="T74" fmla="*/ 2 w 92"/>
                  <a:gd name="T75" fmla="*/ 1 h 83"/>
                  <a:gd name="T76" fmla="*/ 2 w 92"/>
                  <a:gd name="T77" fmla="*/ 1 h 83"/>
                  <a:gd name="T78" fmla="*/ 2 w 92"/>
                  <a:gd name="T79" fmla="*/ 1 h 83"/>
                  <a:gd name="T80" fmla="*/ 2 w 92"/>
                  <a:gd name="T81" fmla="*/ 1 h 83"/>
                  <a:gd name="T82" fmla="*/ 2 w 92"/>
                  <a:gd name="T83" fmla="*/ 1 h 83"/>
                  <a:gd name="T84" fmla="*/ 2 w 92"/>
                  <a:gd name="T85" fmla="*/ 1 h 83"/>
                  <a:gd name="T86" fmla="*/ 2 w 92"/>
                  <a:gd name="T87" fmla="*/ 1 h 83"/>
                  <a:gd name="T88" fmla="*/ 2 w 92"/>
                  <a:gd name="T89" fmla="*/ 1 h 83"/>
                  <a:gd name="T90" fmla="*/ 2 w 92"/>
                  <a:gd name="T91" fmla="*/ 1 h 83"/>
                  <a:gd name="T92" fmla="*/ 2 w 92"/>
                  <a:gd name="T93" fmla="*/ 1 h 83"/>
                  <a:gd name="T94" fmla="*/ 2 w 92"/>
                  <a:gd name="T95" fmla="*/ 1 h 83"/>
                  <a:gd name="T96" fmla="*/ 2 w 92"/>
                  <a:gd name="T97" fmla="*/ 1 h 83"/>
                  <a:gd name="T98" fmla="*/ 2 w 92"/>
                  <a:gd name="T99" fmla="*/ 1 h 83"/>
                  <a:gd name="T100" fmla="*/ 2 w 92"/>
                  <a:gd name="T101" fmla="*/ 1 h 83"/>
                  <a:gd name="T102" fmla="*/ 2 w 92"/>
                  <a:gd name="T103" fmla="*/ 1 h 83"/>
                  <a:gd name="T104" fmla="*/ 2 w 92"/>
                  <a:gd name="T105" fmla="*/ 1 h 83"/>
                  <a:gd name="T106" fmla="*/ 2 w 92"/>
                  <a:gd name="T107" fmla="*/ 1 h 83"/>
                  <a:gd name="T108" fmla="*/ 2 w 92"/>
                  <a:gd name="T109" fmla="*/ 1 h 8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92"/>
                  <a:gd name="T166" fmla="*/ 0 h 83"/>
                  <a:gd name="T167" fmla="*/ 92 w 92"/>
                  <a:gd name="T168" fmla="*/ 83 h 8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92" h="83">
                    <a:moveTo>
                      <a:pt x="54" y="20"/>
                    </a:moveTo>
                    <a:lnTo>
                      <a:pt x="56" y="20"/>
                    </a:lnTo>
                    <a:lnTo>
                      <a:pt x="58" y="18"/>
                    </a:lnTo>
                    <a:lnTo>
                      <a:pt x="60" y="16"/>
                    </a:lnTo>
                    <a:lnTo>
                      <a:pt x="64" y="16"/>
                    </a:lnTo>
                    <a:lnTo>
                      <a:pt x="65" y="14"/>
                    </a:lnTo>
                    <a:lnTo>
                      <a:pt x="67" y="12"/>
                    </a:lnTo>
                    <a:lnTo>
                      <a:pt x="69" y="10"/>
                    </a:lnTo>
                    <a:lnTo>
                      <a:pt x="71" y="10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7" y="6"/>
                    </a:lnTo>
                    <a:lnTo>
                      <a:pt x="79" y="4"/>
                    </a:lnTo>
                    <a:lnTo>
                      <a:pt x="81" y="4"/>
                    </a:lnTo>
                    <a:lnTo>
                      <a:pt x="83" y="4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7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2" y="2"/>
                    </a:lnTo>
                    <a:lnTo>
                      <a:pt x="92" y="4"/>
                    </a:lnTo>
                    <a:lnTo>
                      <a:pt x="92" y="6"/>
                    </a:lnTo>
                    <a:lnTo>
                      <a:pt x="90" y="8"/>
                    </a:lnTo>
                    <a:lnTo>
                      <a:pt x="90" y="10"/>
                    </a:lnTo>
                    <a:lnTo>
                      <a:pt x="88" y="12"/>
                    </a:lnTo>
                    <a:lnTo>
                      <a:pt x="88" y="14"/>
                    </a:lnTo>
                    <a:lnTo>
                      <a:pt x="87" y="18"/>
                    </a:lnTo>
                    <a:lnTo>
                      <a:pt x="85" y="20"/>
                    </a:lnTo>
                    <a:lnTo>
                      <a:pt x="85" y="22"/>
                    </a:lnTo>
                    <a:lnTo>
                      <a:pt x="83" y="25"/>
                    </a:lnTo>
                    <a:lnTo>
                      <a:pt x="83" y="27"/>
                    </a:lnTo>
                    <a:lnTo>
                      <a:pt x="81" y="31"/>
                    </a:lnTo>
                    <a:lnTo>
                      <a:pt x="81" y="33"/>
                    </a:lnTo>
                    <a:lnTo>
                      <a:pt x="79" y="37"/>
                    </a:lnTo>
                    <a:lnTo>
                      <a:pt x="79" y="39"/>
                    </a:lnTo>
                    <a:lnTo>
                      <a:pt x="77" y="43"/>
                    </a:lnTo>
                    <a:lnTo>
                      <a:pt x="77" y="45"/>
                    </a:lnTo>
                    <a:lnTo>
                      <a:pt x="75" y="48"/>
                    </a:lnTo>
                    <a:lnTo>
                      <a:pt x="75" y="50"/>
                    </a:lnTo>
                    <a:lnTo>
                      <a:pt x="75" y="54"/>
                    </a:lnTo>
                    <a:lnTo>
                      <a:pt x="73" y="56"/>
                    </a:lnTo>
                    <a:lnTo>
                      <a:pt x="73" y="60"/>
                    </a:lnTo>
                    <a:lnTo>
                      <a:pt x="73" y="62"/>
                    </a:lnTo>
                    <a:lnTo>
                      <a:pt x="71" y="64"/>
                    </a:lnTo>
                    <a:lnTo>
                      <a:pt x="71" y="66"/>
                    </a:lnTo>
                    <a:lnTo>
                      <a:pt x="71" y="70"/>
                    </a:lnTo>
                    <a:lnTo>
                      <a:pt x="71" y="72"/>
                    </a:lnTo>
                    <a:lnTo>
                      <a:pt x="69" y="73"/>
                    </a:lnTo>
                    <a:lnTo>
                      <a:pt x="69" y="75"/>
                    </a:lnTo>
                    <a:lnTo>
                      <a:pt x="69" y="77"/>
                    </a:lnTo>
                    <a:lnTo>
                      <a:pt x="69" y="79"/>
                    </a:lnTo>
                    <a:lnTo>
                      <a:pt x="69" y="81"/>
                    </a:lnTo>
                    <a:lnTo>
                      <a:pt x="69" y="83"/>
                    </a:lnTo>
                    <a:lnTo>
                      <a:pt x="67" y="83"/>
                    </a:lnTo>
                    <a:lnTo>
                      <a:pt x="65" y="83"/>
                    </a:lnTo>
                    <a:lnTo>
                      <a:pt x="64" y="81"/>
                    </a:lnTo>
                    <a:lnTo>
                      <a:pt x="62" y="81"/>
                    </a:lnTo>
                    <a:lnTo>
                      <a:pt x="60" y="81"/>
                    </a:lnTo>
                    <a:lnTo>
                      <a:pt x="58" y="79"/>
                    </a:lnTo>
                    <a:lnTo>
                      <a:pt x="56" y="77"/>
                    </a:lnTo>
                    <a:lnTo>
                      <a:pt x="52" y="77"/>
                    </a:lnTo>
                    <a:lnTo>
                      <a:pt x="50" y="75"/>
                    </a:lnTo>
                    <a:lnTo>
                      <a:pt x="48" y="73"/>
                    </a:lnTo>
                    <a:lnTo>
                      <a:pt x="44" y="72"/>
                    </a:lnTo>
                    <a:lnTo>
                      <a:pt x="42" y="70"/>
                    </a:lnTo>
                    <a:lnTo>
                      <a:pt x="39" y="70"/>
                    </a:lnTo>
                    <a:lnTo>
                      <a:pt x="37" y="68"/>
                    </a:lnTo>
                    <a:lnTo>
                      <a:pt x="33" y="66"/>
                    </a:lnTo>
                    <a:lnTo>
                      <a:pt x="31" y="64"/>
                    </a:lnTo>
                    <a:lnTo>
                      <a:pt x="27" y="62"/>
                    </a:lnTo>
                    <a:lnTo>
                      <a:pt x="25" y="60"/>
                    </a:lnTo>
                    <a:lnTo>
                      <a:pt x="21" y="58"/>
                    </a:lnTo>
                    <a:lnTo>
                      <a:pt x="19" y="56"/>
                    </a:lnTo>
                    <a:lnTo>
                      <a:pt x="17" y="54"/>
                    </a:lnTo>
                    <a:lnTo>
                      <a:pt x="14" y="52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8" y="48"/>
                    </a:lnTo>
                    <a:lnTo>
                      <a:pt x="6" y="47"/>
                    </a:lnTo>
                    <a:lnTo>
                      <a:pt x="4" y="47"/>
                    </a:lnTo>
                    <a:lnTo>
                      <a:pt x="4" y="45"/>
                    </a:lnTo>
                    <a:lnTo>
                      <a:pt x="2" y="45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4" y="43"/>
                    </a:lnTo>
                    <a:lnTo>
                      <a:pt x="6" y="41"/>
                    </a:lnTo>
                    <a:lnTo>
                      <a:pt x="8" y="41"/>
                    </a:lnTo>
                    <a:lnTo>
                      <a:pt x="10" y="41"/>
                    </a:lnTo>
                    <a:lnTo>
                      <a:pt x="10" y="39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6" y="37"/>
                    </a:lnTo>
                    <a:lnTo>
                      <a:pt x="17" y="37"/>
                    </a:lnTo>
                    <a:lnTo>
                      <a:pt x="19" y="37"/>
                    </a:lnTo>
                    <a:lnTo>
                      <a:pt x="21" y="35"/>
                    </a:lnTo>
                    <a:lnTo>
                      <a:pt x="23" y="35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9" y="31"/>
                    </a:lnTo>
                    <a:lnTo>
                      <a:pt x="33" y="31"/>
                    </a:lnTo>
                    <a:lnTo>
                      <a:pt x="35" y="29"/>
                    </a:lnTo>
                    <a:lnTo>
                      <a:pt x="37" y="29"/>
                    </a:lnTo>
                    <a:lnTo>
                      <a:pt x="39" y="27"/>
                    </a:lnTo>
                    <a:lnTo>
                      <a:pt x="41" y="25"/>
                    </a:lnTo>
                    <a:lnTo>
                      <a:pt x="44" y="25"/>
                    </a:lnTo>
                    <a:lnTo>
                      <a:pt x="46" y="24"/>
                    </a:lnTo>
                    <a:lnTo>
                      <a:pt x="48" y="24"/>
                    </a:lnTo>
                    <a:lnTo>
                      <a:pt x="50" y="22"/>
                    </a:lnTo>
                    <a:lnTo>
                      <a:pt x="54" y="20"/>
                    </a:lnTo>
                    <a:close/>
                  </a:path>
                </a:pathLst>
              </a:custGeom>
              <a:solidFill>
                <a:srgbClr val="61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89" name="Freeform 965"/>
              <p:cNvSpPr>
                <a:spLocks noChangeAspect="1"/>
              </p:cNvSpPr>
              <p:nvPr/>
            </p:nvSpPr>
            <p:spPr bwMode="auto">
              <a:xfrm>
                <a:off x="1305" y="3489"/>
                <a:ext cx="58" cy="48"/>
              </a:xfrm>
              <a:custGeom>
                <a:avLst/>
                <a:gdLst>
                  <a:gd name="T0" fmla="*/ 2 w 77"/>
                  <a:gd name="T1" fmla="*/ 1 h 69"/>
                  <a:gd name="T2" fmla="*/ 2 w 77"/>
                  <a:gd name="T3" fmla="*/ 1 h 69"/>
                  <a:gd name="T4" fmla="*/ 2 w 77"/>
                  <a:gd name="T5" fmla="*/ 1 h 69"/>
                  <a:gd name="T6" fmla="*/ 2 w 77"/>
                  <a:gd name="T7" fmla="*/ 1 h 69"/>
                  <a:gd name="T8" fmla="*/ 2 w 77"/>
                  <a:gd name="T9" fmla="*/ 1 h 69"/>
                  <a:gd name="T10" fmla="*/ 2 w 77"/>
                  <a:gd name="T11" fmla="*/ 1 h 69"/>
                  <a:gd name="T12" fmla="*/ 3 w 77"/>
                  <a:gd name="T13" fmla="*/ 1 h 69"/>
                  <a:gd name="T14" fmla="*/ 3 w 77"/>
                  <a:gd name="T15" fmla="*/ 0 h 69"/>
                  <a:gd name="T16" fmla="*/ 3 w 77"/>
                  <a:gd name="T17" fmla="*/ 0 h 69"/>
                  <a:gd name="T18" fmla="*/ 3 w 77"/>
                  <a:gd name="T19" fmla="*/ 1 h 69"/>
                  <a:gd name="T20" fmla="*/ 3 w 77"/>
                  <a:gd name="T21" fmla="*/ 1 h 69"/>
                  <a:gd name="T22" fmla="*/ 3 w 77"/>
                  <a:gd name="T23" fmla="*/ 1 h 69"/>
                  <a:gd name="T24" fmla="*/ 3 w 77"/>
                  <a:gd name="T25" fmla="*/ 1 h 69"/>
                  <a:gd name="T26" fmla="*/ 3 w 77"/>
                  <a:gd name="T27" fmla="*/ 1 h 69"/>
                  <a:gd name="T28" fmla="*/ 3 w 77"/>
                  <a:gd name="T29" fmla="*/ 1 h 69"/>
                  <a:gd name="T30" fmla="*/ 2 w 77"/>
                  <a:gd name="T31" fmla="*/ 1 h 69"/>
                  <a:gd name="T32" fmla="*/ 2 w 77"/>
                  <a:gd name="T33" fmla="*/ 1 h 69"/>
                  <a:gd name="T34" fmla="*/ 2 w 77"/>
                  <a:gd name="T35" fmla="*/ 1 h 69"/>
                  <a:gd name="T36" fmla="*/ 2 w 77"/>
                  <a:gd name="T37" fmla="*/ 1 h 69"/>
                  <a:gd name="T38" fmla="*/ 2 w 77"/>
                  <a:gd name="T39" fmla="*/ 1 h 69"/>
                  <a:gd name="T40" fmla="*/ 2 w 77"/>
                  <a:gd name="T41" fmla="*/ 1 h 69"/>
                  <a:gd name="T42" fmla="*/ 2 w 77"/>
                  <a:gd name="T43" fmla="*/ 1 h 69"/>
                  <a:gd name="T44" fmla="*/ 2 w 77"/>
                  <a:gd name="T45" fmla="*/ 1 h 69"/>
                  <a:gd name="T46" fmla="*/ 2 w 77"/>
                  <a:gd name="T47" fmla="*/ 1 h 69"/>
                  <a:gd name="T48" fmla="*/ 2 w 77"/>
                  <a:gd name="T49" fmla="*/ 1 h 69"/>
                  <a:gd name="T50" fmla="*/ 2 w 77"/>
                  <a:gd name="T51" fmla="*/ 1 h 69"/>
                  <a:gd name="T52" fmla="*/ 2 w 77"/>
                  <a:gd name="T53" fmla="*/ 1 h 69"/>
                  <a:gd name="T54" fmla="*/ 2 w 77"/>
                  <a:gd name="T55" fmla="*/ 1 h 69"/>
                  <a:gd name="T56" fmla="*/ 2 w 77"/>
                  <a:gd name="T57" fmla="*/ 1 h 69"/>
                  <a:gd name="T58" fmla="*/ 2 w 77"/>
                  <a:gd name="T59" fmla="*/ 1 h 69"/>
                  <a:gd name="T60" fmla="*/ 2 w 77"/>
                  <a:gd name="T61" fmla="*/ 1 h 69"/>
                  <a:gd name="T62" fmla="*/ 2 w 77"/>
                  <a:gd name="T63" fmla="*/ 1 h 69"/>
                  <a:gd name="T64" fmla="*/ 2 w 77"/>
                  <a:gd name="T65" fmla="*/ 1 h 69"/>
                  <a:gd name="T66" fmla="*/ 2 w 77"/>
                  <a:gd name="T67" fmla="*/ 1 h 69"/>
                  <a:gd name="T68" fmla="*/ 2 w 77"/>
                  <a:gd name="T69" fmla="*/ 1 h 69"/>
                  <a:gd name="T70" fmla="*/ 2 w 77"/>
                  <a:gd name="T71" fmla="*/ 1 h 69"/>
                  <a:gd name="T72" fmla="*/ 2 w 77"/>
                  <a:gd name="T73" fmla="*/ 1 h 69"/>
                  <a:gd name="T74" fmla="*/ 0 w 77"/>
                  <a:gd name="T75" fmla="*/ 1 h 69"/>
                  <a:gd name="T76" fmla="*/ 2 w 77"/>
                  <a:gd name="T77" fmla="*/ 1 h 69"/>
                  <a:gd name="T78" fmla="*/ 2 w 77"/>
                  <a:gd name="T79" fmla="*/ 1 h 69"/>
                  <a:gd name="T80" fmla="*/ 2 w 77"/>
                  <a:gd name="T81" fmla="*/ 1 h 69"/>
                  <a:gd name="T82" fmla="*/ 2 w 77"/>
                  <a:gd name="T83" fmla="*/ 1 h 69"/>
                  <a:gd name="T84" fmla="*/ 2 w 77"/>
                  <a:gd name="T85" fmla="*/ 1 h 69"/>
                  <a:gd name="T86" fmla="*/ 2 w 77"/>
                  <a:gd name="T87" fmla="*/ 1 h 69"/>
                  <a:gd name="T88" fmla="*/ 2 w 77"/>
                  <a:gd name="T89" fmla="*/ 1 h 69"/>
                  <a:gd name="T90" fmla="*/ 2 w 77"/>
                  <a:gd name="T91" fmla="*/ 1 h 69"/>
                  <a:gd name="T92" fmla="*/ 2 w 77"/>
                  <a:gd name="T93" fmla="*/ 1 h 69"/>
                  <a:gd name="T94" fmla="*/ 2 w 77"/>
                  <a:gd name="T95" fmla="*/ 1 h 69"/>
                  <a:gd name="T96" fmla="*/ 2 w 77"/>
                  <a:gd name="T97" fmla="*/ 1 h 69"/>
                  <a:gd name="T98" fmla="*/ 2 w 77"/>
                  <a:gd name="T99" fmla="*/ 1 h 6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77"/>
                  <a:gd name="T151" fmla="*/ 0 h 69"/>
                  <a:gd name="T152" fmla="*/ 77 w 77"/>
                  <a:gd name="T153" fmla="*/ 69 h 6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77" h="69">
                    <a:moveTo>
                      <a:pt x="44" y="15"/>
                    </a:moveTo>
                    <a:lnTo>
                      <a:pt x="46" y="15"/>
                    </a:lnTo>
                    <a:lnTo>
                      <a:pt x="48" y="13"/>
                    </a:lnTo>
                    <a:lnTo>
                      <a:pt x="50" y="13"/>
                    </a:lnTo>
                    <a:lnTo>
                      <a:pt x="52" y="12"/>
                    </a:lnTo>
                    <a:lnTo>
                      <a:pt x="54" y="12"/>
                    </a:lnTo>
                    <a:lnTo>
                      <a:pt x="55" y="10"/>
                    </a:lnTo>
                    <a:lnTo>
                      <a:pt x="57" y="8"/>
                    </a:lnTo>
                    <a:lnTo>
                      <a:pt x="59" y="8"/>
                    </a:lnTo>
                    <a:lnTo>
                      <a:pt x="61" y="6"/>
                    </a:lnTo>
                    <a:lnTo>
                      <a:pt x="63" y="6"/>
                    </a:lnTo>
                    <a:lnTo>
                      <a:pt x="65" y="4"/>
                    </a:lnTo>
                    <a:lnTo>
                      <a:pt x="67" y="4"/>
                    </a:lnTo>
                    <a:lnTo>
                      <a:pt x="69" y="2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7" y="2"/>
                    </a:lnTo>
                    <a:lnTo>
                      <a:pt x="77" y="4"/>
                    </a:lnTo>
                    <a:lnTo>
                      <a:pt x="77" y="6"/>
                    </a:lnTo>
                    <a:lnTo>
                      <a:pt x="75" y="8"/>
                    </a:lnTo>
                    <a:lnTo>
                      <a:pt x="75" y="10"/>
                    </a:lnTo>
                    <a:lnTo>
                      <a:pt x="73" y="12"/>
                    </a:lnTo>
                    <a:lnTo>
                      <a:pt x="73" y="13"/>
                    </a:lnTo>
                    <a:lnTo>
                      <a:pt x="71" y="15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3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5" y="29"/>
                    </a:lnTo>
                    <a:lnTo>
                      <a:pt x="65" y="33"/>
                    </a:lnTo>
                    <a:lnTo>
                      <a:pt x="63" y="35"/>
                    </a:lnTo>
                    <a:lnTo>
                      <a:pt x="63" y="36"/>
                    </a:lnTo>
                    <a:lnTo>
                      <a:pt x="63" y="40"/>
                    </a:lnTo>
                    <a:lnTo>
                      <a:pt x="61" y="42"/>
                    </a:lnTo>
                    <a:lnTo>
                      <a:pt x="61" y="44"/>
                    </a:lnTo>
                    <a:lnTo>
                      <a:pt x="61" y="46"/>
                    </a:lnTo>
                    <a:lnTo>
                      <a:pt x="59" y="48"/>
                    </a:lnTo>
                    <a:lnTo>
                      <a:pt x="59" y="52"/>
                    </a:lnTo>
                    <a:lnTo>
                      <a:pt x="59" y="54"/>
                    </a:lnTo>
                    <a:lnTo>
                      <a:pt x="59" y="56"/>
                    </a:lnTo>
                    <a:lnTo>
                      <a:pt x="57" y="58"/>
                    </a:lnTo>
                    <a:lnTo>
                      <a:pt x="57" y="60"/>
                    </a:lnTo>
                    <a:lnTo>
                      <a:pt x="57" y="61"/>
                    </a:lnTo>
                    <a:lnTo>
                      <a:pt x="57" y="63"/>
                    </a:lnTo>
                    <a:lnTo>
                      <a:pt x="57" y="65"/>
                    </a:lnTo>
                    <a:lnTo>
                      <a:pt x="55" y="67"/>
                    </a:lnTo>
                    <a:lnTo>
                      <a:pt x="55" y="69"/>
                    </a:lnTo>
                    <a:lnTo>
                      <a:pt x="54" y="69"/>
                    </a:lnTo>
                    <a:lnTo>
                      <a:pt x="52" y="67"/>
                    </a:lnTo>
                    <a:lnTo>
                      <a:pt x="50" y="67"/>
                    </a:lnTo>
                    <a:lnTo>
                      <a:pt x="48" y="65"/>
                    </a:lnTo>
                    <a:lnTo>
                      <a:pt x="46" y="65"/>
                    </a:lnTo>
                    <a:lnTo>
                      <a:pt x="44" y="63"/>
                    </a:lnTo>
                    <a:lnTo>
                      <a:pt x="42" y="63"/>
                    </a:lnTo>
                    <a:lnTo>
                      <a:pt x="38" y="61"/>
                    </a:lnTo>
                    <a:lnTo>
                      <a:pt x="36" y="60"/>
                    </a:lnTo>
                    <a:lnTo>
                      <a:pt x="34" y="58"/>
                    </a:lnTo>
                    <a:lnTo>
                      <a:pt x="32" y="58"/>
                    </a:lnTo>
                    <a:lnTo>
                      <a:pt x="29" y="56"/>
                    </a:lnTo>
                    <a:lnTo>
                      <a:pt x="27" y="54"/>
                    </a:lnTo>
                    <a:lnTo>
                      <a:pt x="25" y="52"/>
                    </a:lnTo>
                    <a:lnTo>
                      <a:pt x="23" y="50"/>
                    </a:lnTo>
                    <a:lnTo>
                      <a:pt x="19" y="50"/>
                    </a:lnTo>
                    <a:lnTo>
                      <a:pt x="17" y="48"/>
                    </a:lnTo>
                    <a:lnTo>
                      <a:pt x="15" y="46"/>
                    </a:lnTo>
                    <a:lnTo>
                      <a:pt x="13" y="44"/>
                    </a:lnTo>
                    <a:lnTo>
                      <a:pt x="11" y="42"/>
                    </a:lnTo>
                    <a:lnTo>
                      <a:pt x="9" y="42"/>
                    </a:lnTo>
                    <a:lnTo>
                      <a:pt x="7" y="40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6" y="33"/>
                    </a:lnTo>
                    <a:lnTo>
                      <a:pt x="7" y="33"/>
                    </a:lnTo>
                    <a:lnTo>
                      <a:pt x="9" y="33"/>
                    </a:lnTo>
                    <a:lnTo>
                      <a:pt x="11" y="31"/>
                    </a:lnTo>
                    <a:lnTo>
                      <a:pt x="13" y="31"/>
                    </a:lnTo>
                    <a:lnTo>
                      <a:pt x="15" y="29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31" y="23"/>
                    </a:lnTo>
                    <a:lnTo>
                      <a:pt x="32" y="23"/>
                    </a:lnTo>
                    <a:lnTo>
                      <a:pt x="34" y="21"/>
                    </a:lnTo>
                    <a:lnTo>
                      <a:pt x="36" y="21"/>
                    </a:lnTo>
                    <a:lnTo>
                      <a:pt x="38" y="19"/>
                    </a:lnTo>
                    <a:lnTo>
                      <a:pt x="40" y="19"/>
                    </a:lnTo>
                    <a:lnTo>
                      <a:pt x="42" y="17"/>
                    </a:lnTo>
                    <a:lnTo>
                      <a:pt x="44" y="15"/>
                    </a:lnTo>
                    <a:close/>
                  </a:path>
                </a:pathLst>
              </a:custGeom>
              <a:solidFill>
                <a:srgbClr val="5C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90" name="Freeform 966"/>
              <p:cNvSpPr>
                <a:spLocks noChangeAspect="1"/>
              </p:cNvSpPr>
              <p:nvPr/>
            </p:nvSpPr>
            <p:spPr bwMode="auto">
              <a:xfrm>
                <a:off x="1312" y="3497"/>
                <a:ext cx="47" cy="39"/>
              </a:xfrm>
              <a:custGeom>
                <a:avLst/>
                <a:gdLst>
                  <a:gd name="T0" fmla="*/ 2 w 62"/>
                  <a:gd name="T1" fmla="*/ 1 h 55"/>
                  <a:gd name="T2" fmla="*/ 2 w 62"/>
                  <a:gd name="T3" fmla="*/ 1 h 55"/>
                  <a:gd name="T4" fmla="*/ 2 w 62"/>
                  <a:gd name="T5" fmla="*/ 1 h 55"/>
                  <a:gd name="T6" fmla="*/ 2 w 62"/>
                  <a:gd name="T7" fmla="*/ 1 h 55"/>
                  <a:gd name="T8" fmla="*/ 2 w 62"/>
                  <a:gd name="T9" fmla="*/ 1 h 55"/>
                  <a:gd name="T10" fmla="*/ 2 w 62"/>
                  <a:gd name="T11" fmla="*/ 1 h 55"/>
                  <a:gd name="T12" fmla="*/ 2 w 62"/>
                  <a:gd name="T13" fmla="*/ 0 h 55"/>
                  <a:gd name="T14" fmla="*/ 2 w 62"/>
                  <a:gd name="T15" fmla="*/ 0 h 55"/>
                  <a:gd name="T16" fmla="*/ 2 w 62"/>
                  <a:gd name="T17" fmla="*/ 1 h 55"/>
                  <a:gd name="T18" fmla="*/ 2 w 62"/>
                  <a:gd name="T19" fmla="*/ 1 h 55"/>
                  <a:gd name="T20" fmla="*/ 2 w 62"/>
                  <a:gd name="T21" fmla="*/ 1 h 55"/>
                  <a:gd name="T22" fmla="*/ 2 w 62"/>
                  <a:gd name="T23" fmla="*/ 1 h 55"/>
                  <a:gd name="T24" fmla="*/ 2 w 62"/>
                  <a:gd name="T25" fmla="*/ 1 h 55"/>
                  <a:gd name="T26" fmla="*/ 2 w 62"/>
                  <a:gd name="T27" fmla="*/ 1 h 55"/>
                  <a:gd name="T28" fmla="*/ 2 w 62"/>
                  <a:gd name="T29" fmla="*/ 1 h 55"/>
                  <a:gd name="T30" fmla="*/ 2 w 62"/>
                  <a:gd name="T31" fmla="*/ 1 h 55"/>
                  <a:gd name="T32" fmla="*/ 2 w 62"/>
                  <a:gd name="T33" fmla="*/ 1 h 55"/>
                  <a:gd name="T34" fmla="*/ 2 w 62"/>
                  <a:gd name="T35" fmla="*/ 1 h 55"/>
                  <a:gd name="T36" fmla="*/ 2 w 62"/>
                  <a:gd name="T37" fmla="*/ 1 h 55"/>
                  <a:gd name="T38" fmla="*/ 2 w 62"/>
                  <a:gd name="T39" fmla="*/ 1 h 55"/>
                  <a:gd name="T40" fmla="*/ 2 w 62"/>
                  <a:gd name="T41" fmla="*/ 1 h 55"/>
                  <a:gd name="T42" fmla="*/ 2 w 62"/>
                  <a:gd name="T43" fmla="*/ 1 h 55"/>
                  <a:gd name="T44" fmla="*/ 2 w 62"/>
                  <a:gd name="T45" fmla="*/ 1 h 55"/>
                  <a:gd name="T46" fmla="*/ 2 w 62"/>
                  <a:gd name="T47" fmla="*/ 1 h 55"/>
                  <a:gd name="T48" fmla="*/ 2 w 62"/>
                  <a:gd name="T49" fmla="*/ 1 h 55"/>
                  <a:gd name="T50" fmla="*/ 2 w 62"/>
                  <a:gd name="T51" fmla="*/ 1 h 55"/>
                  <a:gd name="T52" fmla="*/ 2 w 62"/>
                  <a:gd name="T53" fmla="*/ 1 h 55"/>
                  <a:gd name="T54" fmla="*/ 2 w 62"/>
                  <a:gd name="T55" fmla="*/ 1 h 55"/>
                  <a:gd name="T56" fmla="*/ 2 w 62"/>
                  <a:gd name="T57" fmla="*/ 1 h 55"/>
                  <a:gd name="T58" fmla="*/ 2 w 62"/>
                  <a:gd name="T59" fmla="*/ 1 h 55"/>
                  <a:gd name="T60" fmla="*/ 2 w 62"/>
                  <a:gd name="T61" fmla="*/ 1 h 55"/>
                  <a:gd name="T62" fmla="*/ 2 w 62"/>
                  <a:gd name="T63" fmla="*/ 1 h 55"/>
                  <a:gd name="T64" fmla="*/ 2 w 62"/>
                  <a:gd name="T65" fmla="*/ 1 h 55"/>
                  <a:gd name="T66" fmla="*/ 2 w 62"/>
                  <a:gd name="T67" fmla="*/ 1 h 55"/>
                  <a:gd name="T68" fmla="*/ 2 w 62"/>
                  <a:gd name="T69" fmla="*/ 1 h 55"/>
                  <a:gd name="T70" fmla="*/ 2 w 62"/>
                  <a:gd name="T71" fmla="*/ 1 h 55"/>
                  <a:gd name="T72" fmla="*/ 2 w 62"/>
                  <a:gd name="T73" fmla="*/ 1 h 55"/>
                  <a:gd name="T74" fmla="*/ 2 w 62"/>
                  <a:gd name="T75" fmla="*/ 1 h 55"/>
                  <a:gd name="T76" fmla="*/ 2 w 62"/>
                  <a:gd name="T77" fmla="*/ 1 h 55"/>
                  <a:gd name="T78" fmla="*/ 2 w 62"/>
                  <a:gd name="T79" fmla="*/ 1 h 55"/>
                  <a:gd name="T80" fmla="*/ 2 w 62"/>
                  <a:gd name="T81" fmla="*/ 1 h 55"/>
                  <a:gd name="T82" fmla="*/ 2 w 62"/>
                  <a:gd name="T83" fmla="*/ 1 h 55"/>
                  <a:gd name="T84" fmla="*/ 2 w 62"/>
                  <a:gd name="T85" fmla="*/ 1 h 55"/>
                  <a:gd name="T86" fmla="*/ 2 w 62"/>
                  <a:gd name="T87" fmla="*/ 1 h 55"/>
                  <a:gd name="T88" fmla="*/ 2 w 62"/>
                  <a:gd name="T89" fmla="*/ 1 h 55"/>
                  <a:gd name="T90" fmla="*/ 2 w 62"/>
                  <a:gd name="T91" fmla="*/ 1 h 5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2"/>
                  <a:gd name="T139" fmla="*/ 0 h 55"/>
                  <a:gd name="T140" fmla="*/ 62 w 62"/>
                  <a:gd name="T141" fmla="*/ 55 h 5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2" h="55">
                    <a:moveTo>
                      <a:pt x="35" y="13"/>
                    </a:moveTo>
                    <a:lnTo>
                      <a:pt x="37" y="11"/>
                    </a:lnTo>
                    <a:lnTo>
                      <a:pt x="39" y="11"/>
                    </a:lnTo>
                    <a:lnTo>
                      <a:pt x="41" y="9"/>
                    </a:lnTo>
                    <a:lnTo>
                      <a:pt x="43" y="7"/>
                    </a:lnTo>
                    <a:lnTo>
                      <a:pt x="45" y="7"/>
                    </a:lnTo>
                    <a:lnTo>
                      <a:pt x="46" y="5"/>
                    </a:lnTo>
                    <a:lnTo>
                      <a:pt x="48" y="5"/>
                    </a:lnTo>
                    <a:lnTo>
                      <a:pt x="50" y="3"/>
                    </a:lnTo>
                    <a:lnTo>
                      <a:pt x="52" y="3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6" y="1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2" y="1"/>
                    </a:lnTo>
                    <a:lnTo>
                      <a:pt x="62" y="3"/>
                    </a:lnTo>
                    <a:lnTo>
                      <a:pt x="60" y="5"/>
                    </a:lnTo>
                    <a:lnTo>
                      <a:pt x="60" y="7"/>
                    </a:lnTo>
                    <a:lnTo>
                      <a:pt x="58" y="9"/>
                    </a:lnTo>
                    <a:lnTo>
                      <a:pt x="58" y="11"/>
                    </a:lnTo>
                    <a:lnTo>
                      <a:pt x="56" y="13"/>
                    </a:lnTo>
                    <a:lnTo>
                      <a:pt x="56" y="15"/>
                    </a:lnTo>
                    <a:lnTo>
                      <a:pt x="54" y="17"/>
                    </a:lnTo>
                    <a:lnTo>
                      <a:pt x="54" y="19"/>
                    </a:lnTo>
                    <a:lnTo>
                      <a:pt x="52" y="21"/>
                    </a:lnTo>
                    <a:lnTo>
                      <a:pt x="52" y="23"/>
                    </a:lnTo>
                    <a:lnTo>
                      <a:pt x="52" y="24"/>
                    </a:lnTo>
                    <a:lnTo>
                      <a:pt x="52" y="26"/>
                    </a:lnTo>
                    <a:lnTo>
                      <a:pt x="50" y="28"/>
                    </a:lnTo>
                    <a:lnTo>
                      <a:pt x="50" y="30"/>
                    </a:lnTo>
                    <a:lnTo>
                      <a:pt x="50" y="32"/>
                    </a:lnTo>
                    <a:lnTo>
                      <a:pt x="48" y="34"/>
                    </a:lnTo>
                    <a:lnTo>
                      <a:pt x="48" y="36"/>
                    </a:lnTo>
                    <a:lnTo>
                      <a:pt x="48" y="38"/>
                    </a:lnTo>
                    <a:lnTo>
                      <a:pt x="48" y="40"/>
                    </a:lnTo>
                    <a:lnTo>
                      <a:pt x="48" y="42"/>
                    </a:lnTo>
                    <a:lnTo>
                      <a:pt x="46" y="44"/>
                    </a:lnTo>
                    <a:lnTo>
                      <a:pt x="46" y="46"/>
                    </a:lnTo>
                    <a:lnTo>
                      <a:pt x="46" y="48"/>
                    </a:lnTo>
                    <a:lnTo>
                      <a:pt x="46" y="49"/>
                    </a:lnTo>
                    <a:lnTo>
                      <a:pt x="46" y="51"/>
                    </a:lnTo>
                    <a:lnTo>
                      <a:pt x="46" y="53"/>
                    </a:lnTo>
                    <a:lnTo>
                      <a:pt x="45" y="53"/>
                    </a:lnTo>
                    <a:lnTo>
                      <a:pt x="45" y="55"/>
                    </a:lnTo>
                    <a:lnTo>
                      <a:pt x="43" y="53"/>
                    </a:lnTo>
                    <a:lnTo>
                      <a:pt x="41" y="53"/>
                    </a:lnTo>
                    <a:lnTo>
                      <a:pt x="39" y="53"/>
                    </a:lnTo>
                    <a:lnTo>
                      <a:pt x="39" y="51"/>
                    </a:lnTo>
                    <a:lnTo>
                      <a:pt x="37" y="51"/>
                    </a:lnTo>
                    <a:lnTo>
                      <a:pt x="35" y="51"/>
                    </a:lnTo>
                    <a:lnTo>
                      <a:pt x="33" y="49"/>
                    </a:lnTo>
                    <a:lnTo>
                      <a:pt x="31" y="49"/>
                    </a:lnTo>
                    <a:lnTo>
                      <a:pt x="29" y="48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23" y="44"/>
                    </a:lnTo>
                    <a:lnTo>
                      <a:pt x="22" y="42"/>
                    </a:lnTo>
                    <a:lnTo>
                      <a:pt x="20" y="42"/>
                    </a:lnTo>
                    <a:lnTo>
                      <a:pt x="18" y="40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8" y="32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4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3" y="19"/>
                    </a:lnTo>
                    <a:lnTo>
                      <a:pt x="25" y="17"/>
                    </a:lnTo>
                    <a:lnTo>
                      <a:pt x="27" y="17"/>
                    </a:lnTo>
                    <a:lnTo>
                      <a:pt x="29" y="15"/>
                    </a:lnTo>
                    <a:lnTo>
                      <a:pt x="31" y="15"/>
                    </a:lnTo>
                    <a:lnTo>
                      <a:pt x="33" y="13"/>
                    </a:lnTo>
                    <a:lnTo>
                      <a:pt x="35" y="13"/>
                    </a:lnTo>
                    <a:close/>
                  </a:path>
                </a:pathLst>
              </a:custGeom>
              <a:solidFill>
                <a:srgbClr val="59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91" name="Freeform 967"/>
              <p:cNvSpPr>
                <a:spLocks noChangeAspect="1"/>
              </p:cNvSpPr>
              <p:nvPr/>
            </p:nvSpPr>
            <p:spPr bwMode="auto">
              <a:xfrm>
                <a:off x="1317" y="3505"/>
                <a:ext cx="37" cy="29"/>
              </a:xfrm>
              <a:custGeom>
                <a:avLst/>
                <a:gdLst>
                  <a:gd name="T0" fmla="*/ 2 w 48"/>
                  <a:gd name="T1" fmla="*/ 1 h 42"/>
                  <a:gd name="T2" fmla="*/ 2 w 48"/>
                  <a:gd name="T3" fmla="*/ 1 h 42"/>
                  <a:gd name="T4" fmla="*/ 2 w 48"/>
                  <a:gd name="T5" fmla="*/ 1 h 42"/>
                  <a:gd name="T6" fmla="*/ 2 w 48"/>
                  <a:gd name="T7" fmla="*/ 1 h 42"/>
                  <a:gd name="T8" fmla="*/ 2 w 48"/>
                  <a:gd name="T9" fmla="*/ 1 h 42"/>
                  <a:gd name="T10" fmla="*/ 2 w 48"/>
                  <a:gd name="T11" fmla="*/ 0 h 42"/>
                  <a:gd name="T12" fmla="*/ 2 w 48"/>
                  <a:gd name="T13" fmla="*/ 0 h 42"/>
                  <a:gd name="T14" fmla="*/ 2 w 48"/>
                  <a:gd name="T15" fmla="*/ 1 h 42"/>
                  <a:gd name="T16" fmla="*/ 2 w 48"/>
                  <a:gd name="T17" fmla="*/ 1 h 42"/>
                  <a:gd name="T18" fmla="*/ 2 w 48"/>
                  <a:gd name="T19" fmla="*/ 1 h 42"/>
                  <a:gd name="T20" fmla="*/ 2 w 48"/>
                  <a:gd name="T21" fmla="*/ 1 h 42"/>
                  <a:gd name="T22" fmla="*/ 2 w 48"/>
                  <a:gd name="T23" fmla="*/ 1 h 42"/>
                  <a:gd name="T24" fmla="*/ 2 w 48"/>
                  <a:gd name="T25" fmla="*/ 1 h 42"/>
                  <a:gd name="T26" fmla="*/ 2 w 48"/>
                  <a:gd name="T27" fmla="*/ 1 h 42"/>
                  <a:gd name="T28" fmla="*/ 2 w 48"/>
                  <a:gd name="T29" fmla="*/ 1 h 42"/>
                  <a:gd name="T30" fmla="*/ 2 w 48"/>
                  <a:gd name="T31" fmla="*/ 1 h 42"/>
                  <a:gd name="T32" fmla="*/ 2 w 48"/>
                  <a:gd name="T33" fmla="*/ 1 h 42"/>
                  <a:gd name="T34" fmla="*/ 2 w 48"/>
                  <a:gd name="T35" fmla="*/ 1 h 42"/>
                  <a:gd name="T36" fmla="*/ 2 w 48"/>
                  <a:gd name="T37" fmla="*/ 1 h 42"/>
                  <a:gd name="T38" fmla="*/ 2 w 48"/>
                  <a:gd name="T39" fmla="*/ 1 h 42"/>
                  <a:gd name="T40" fmla="*/ 2 w 48"/>
                  <a:gd name="T41" fmla="*/ 1 h 42"/>
                  <a:gd name="T42" fmla="*/ 2 w 48"/>
                  <a:gd name="T43" fmla="*/ 1 h 42"/>
                  <a:gd name="T44" fmla="*/ 2 w 48"/>
                  <a:gd name="T45" fmla="*/ 1 h 42"/>
                  <a:gd name="T46" fmla="*/ 2 w 48"/>
                  <a:gd name="T47" fmla="*/ 1 h 42"/>
                  <a:gd name="T48" fmla="*/ 2 w 48"/>
                  <a:gd name="T49" fmla="*/ 1 h 42"/>
                  <a:gd name="T50" fmla="*/ 2 w 48"/>
                  <a:gd name="T51" fmla="*/ 1 h 42"/>
                  <a:gd name="T52" fmla="*/ 2 w 48"/>
                  <a:gd name="T53" fmla="*/ 1 h 42"/>
                  <a:gd name="T54" fmla="*/ 2 w 48"/>
                  <a:gd name="T55" fmla="*/ 1 h 42"/>
                  <a:gd name="T56" fmla="*/ 2 w 48"/>
                  <a:gd name="T57" fmla="*/ 1 h 42"/>
                  <a:gd name="T58" fmla="*/ 0 w 48"/>
                  <a:gd name="T59" fmla="*/ 1 h 42"/>
                  <a:gd name="T60" fmla="*/ 2 w 48"/>
                  <a:gd name="T61" fmla="*/ 1 h 42"/>
                  <a:gd name="T62" fmla="*/ 2 w 48"/>
                  <a:gd name="T63" fmla="*/ 1 h 42"/>
                  <a:gd name="T64" fmla="*/ 2 w 48"/>
                  <a:gd name="T65" fmla="*/ 1 h 42"/>
                  <a:gd name="T66" fmla="*/ 2 w 48"/>
                  <a:gd name="T67" fmla="*/ 1 h 42"/>
                  <a:gd name="T68" fmla="*/ 2 w 48"/>
                  <a:gd name="T69" fmla="*/ 1 h 42"/>
                  <a:gd name="T70" fmla="*/ 2 w 48"/>
                  <a:gd name="T71" fmla="*/ 1 h 42"/>
                  <a:gd name="T72" fmla="*/ 2 w 48"/>
                  <a:gd name="T73" fmla="*/ 1 h 42"/>
                  <a:gd name="T74" fmla="*/ 2 w 48"/>
                  <a:gd name="T75" fmla="*/ 1 h 4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8"/>
                  <a:gd name="T115" fmla="*/ 0 h 42"/>
                  <a:gd name="T116" fmla="*/ 48 w 48"/>
                  <a:gd name="T117" fmla="*/ 42 h 4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8" h="42">
                    <a:moveTo>
                      <a:pt x="27" y="10"/>
                    </a:moveTo>
                    <a:lnTo>
                      <a:pt x="29" y="10"/>
                    </a:lnTo>
                    <a:lnTo>
                      <a:pt x="31" y="8"/>
                    </a:lnTo>
                    <a:lnTo>
                      <a:pt x="33" y="6"/>
                    </a:lnTo>
                    <a:lnTo>
                      <a:pt x="35" y="6"/>
                    </a:lnTo>
                    <a:lnTo>
                      <a:pt x="37" y="4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6" y="6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2" y="12"/>
                    </a:lnTo>
                    <a:lnTo>
                      <a:pt x="42" y="13"/>
                    </a:lnTo>
                    <a:lnTo>
                      <a:pt x="42" y="15"/>
                    </a:lnTo>
                    <a:lnTo>
                      <a:pt x="40" y="15"/>
                    </a:lnTo>
                    <a:lnTo>
                      <a:pt x="40" y="17"/>
                    </a:lnTo>
                    <a:lnTo>
                      <a:pt x="40" y="19"/>
                    </a:lnTo>
                    <a:lnTo>
                      <a:pt x="40" y="21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38" y="27"/>
                    </a:lnTo>
                    <a:lnTo>
                      <a:pt x="38" y="29"/>
                    </a:lnTo>
                    <a:lnTo>
                      <a:pt x="37" y="29"/>
                    </a:lnTo>
                    <a:lnTo>
                      <a:pt x="37" y="31"/>
                    </a:lnTo>
                    <a:lnTo>
                      <a:pt x="37" y="33"/>
                    </a:lnTo>
                    <a:lnTo>
                      <a:pt x="37" y="35"/>
                    </a:lnTo>
                    <a:lnTo>
                      <a:pt x="37" y="37"/>
                    </a:lnTo>
                    <a:lnTo>
                      <a:pt x="37" y="38"/>
                    </a:lnTo>
                    <a:lnTo>
                      <a:pt x="35" y="38"/>
                    </a:lnTo>
                    <a:lnTo>
                      <a:pt x="35" y="40"/>
                    </a:lnTo>
                    <a:lnTo>
                      <a:pt x="35" y="42"/>
                    </a:lnTo>
                    <a:lnTo>
                      <a:pt x="33" y="40"/>
                    </a:lnTo>
                    <a:lnTo>
                      <a:pt x="31" y="40"/>
                    </a:lnTo>
                    <a:lnTo>
                      <a:pt x="29" y="40"/>
                    </a:lnTo>
                    <a:lnTo>
                      <a:pt x="27" y="38"/>
                    </a:lnTo>
                    <a:lnTo>
                      <a:pt x="25" y="38"/>
                    </a:lnTo>
                    <a:lnTo>
                      <a:pt x="25" y="37"/>
                    </a:lnTo>
                    <a:lnTo>
                      <a:pt x="23" y="37"/>
                    </a:lnTo>
                    <a:lnTo>
                      <a:pt x="21" y="35"/>
                    </a:lnTo>
                    <a:lnTo>
                      <a:pt x="19" y="35"/>
                    </a:lnTo>
                    <a:lnTo>
                      <a:pt x="17" y="33"/>
                    </a:lnTo>
                    <a:lnTo>
                      <a:pt x="15" y="33"/>
                    </a:lnTo>
                    <a:lnTo>
                      <a:pt x="14" y="31"/>
                    </a:lnTo>
                    <a:lnTo>
                      <a:pt x="12" y="29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4" y="15"/>
                    </a:lnTo>
                    <a:lnTo>
                      <a:pt x="15" y="15"/>
                    </a:lnTo>
                    <a:lnTo>
                      <a:pt x="17" y="15"/>
                    </a:lnTo>
                    <a:lnTo>
                      <a:pt x="17" y="13"/>
                    </a:lnTo>
                    <a:lnTo>
                      <a:pt x="19" y="13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5" y="12"/>
                    </a:lnTo>
                    <a:lnTo>
                      <a:pt x="27" y="10"/>
                    </a:lnTo>
                    <a:close/>
                  </a:path>
                </a:pathLst>
              </a:custGeom>
              <a:solidFill>
                <a:srgbClr val="57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92" name="Freeform 968"/>
              <p:cNvSpPr>
                <a:spLocks noChangeAspect="1"/>
              </p:cNvSpPr>
              <p:nvPr/>
            </p:nvSpPr>
            <p:spPr bwMode="auto">
              <a:xfrm>
                <a:off x="1325" y="3513"/>
                <a:ext cx="24" cy="19"/>
              </a:xfrm>
              <a:custGeom>
                <a:avLst/>
                <a:gdLst>
                  <a:gd name="T0" fmla="*/ 2 w 32"/>
                  <a:gd name="T1" fmla="*/ 1 h 26"/>
                  <a:gd name="T2" fmla="*/ 2 w 32"/>
                  <a:gd name="T3" fmla="*/ 1 h 26"/>
                  <a:gd name="T4" fmla="*/ 2 w 32"/>
                  <a:gd name="T5" fmla="*/ 1 h 26"/>
                  <a:gd name="T6" fmla="*/ 2 w 32"/>
                  <a:gd name="T7" fmla="*/ 1 h 26"/>
                  <a:gd name="T8" fmla="*/ 2 w 32"/>
                  <a:gd name="T9" fmla="*/ 1 h 26"/>
                  <a:gd name="T10" fmla="*/ 2 w 32"/>
                  <a:gd name="T11" fmla="*/ 1 h 26"/>
                  <a:gd name="T12" fmla="*/ 2 w 32"/>
                  <a:gd name="T13" fmla="*/ 1 h 26"/>
                  <a:gd name="T14" fmla="*/ 2 w 32"/>
                  <a:gd name="T15" fmla="*/ 1 h 26"/>
                  <a:gd name="T16" fmla="*/ 2 w 32"/>
                  <a:gd name="T17" fmla="*/ 1 h 26"/>
                  <a:gd name="T18" fmla="*/ 2 w 32"/>
                  <a:gd name="T19" fmla="*/ 1 h 26"/>
                  <a:gd name="T20" fmla="*/ 2 w 32"/>
                  <a:gd name="T21" fmla="*/ 1 h 26"/>
                  <a:gd name="T22" fmla="*/ 2 w 32"/>
                  <a:gd name="T23" fmla="*/ 1 h 26"/>
                  <a:gd name="T24" fmla="*/ 2 w 32"/>
                  <a:gd name="T25" fmla="*/ 1 h 26"/>
                  <a:gd name="T26" fmla="*/ 2 w 32"/>
                  <a:gd name="T27" fmla="*/ 1 h 26"/>
                  <a:gd name="T28" fmla="*/ 2 w 32"/>
                  <a:gd name="T29" fmla="*/ 1 h 26"/>
                  <a:gd name="T30" fmla="*/ 2 w 32"/>
                  <a:gd name="T31" fmla="*/ 1 h 26"/>
                  <a:gd name="T32" fmla="*/ 2 w 32"/>
                  <a:gd name="T33" fmla="*/ 1 h 26"/>
                  <a:gd name="T34" fmla="*/ 2 w 32"/>
                  <a:gd name="T35" fmla="*/ 0 h 26"/>
                  <a:gd name="T36" fmla="*/ 2 w 32"/>
                  <a:gd name="T37" fmla="*/ 0 h 26"/>
                  <a:gd name="T38" fmla="*/ 2 w 32"/>
                  <a:gd name="T39" fmla="*/ 0 h 26"/>
                  <a:gd name="T40" fmla="*/ 2 w 32"/>
                  <a:gd name="T41" fmla="*/ 0 h 26"/>
                  <a:gd name="T42" fmla="*/ 2 w 32"/>
                  <a:gd name="T43" fmla="*/ 1 h 26"/>
                  <a:gd name="T44" fmla="*/ 2 w 32"/>
                  <a:gd name="T45" fmla="*/ 1 h 26"/>
                  <a:gd name="T46" fmla="*/ 2 w 32"/>
                  <a:gd name="T47" fmla="*/ 1 h 26"/>
                  <a:gd name="T48" fmla="*/ 2 w 32"/>
                  <a:gd name="T49" fmla="*/ 1 h 26"/>
                  <a:gd name="T50" fmla="*/ 2 w 32"/>
                  <a:gd name="T51" fmla="*/ 1 h 26"/>
                  <a:gd name="T52" fmla="*/ 2 w 32"/>
                  <a:gd name="T53" fmla="*/ 1 h 26"/>
                  <a:gd name="T54" fmla="*/ 2 w 32"/>
                  <a:gd name="T55" fmla="*/ 1 h 26"/>
                  <a:gd name="T56" fmla="*/ 2 w 32"/>
                  <a:gd name="T57" fmla="*/ 1 h 26"/>
                  <a:gd name="T58" fmla="*/ 2 w 32"/>
                  <a:gd name="T59" fmla="*/ 1 h 26"/>
                  <a:gd name="T60" fmla="*/ 2 w 32"/>
                  <a:gd name="T61" fmla="*/ 1 h 26"/>
                  <a:gd name="T62" fmla="*/ 2 w 32"/>
                  <a:gd name="T63" fmla="*/ 1 h 26"/>
                  <a:gd name="T64" fmla="*/ 2 w 32"/>
                  <a:gd name="T65" fmla="*/ 1 h 26"/>
                  <a:gd name="T66" fmla="*/ 2 w 32"/>
                  <a:gd name="T67" fmla="*/ 1 h 26"/>
                  <a:gd name="T68" fmla="*/ 2 w 32"/>
                  <a:gd name="T69" fmla="*/ 1 h 26"/>
                  <a:gd name="T70" fmla="*/ 2 w 32"/>
                  <a:gd name="T71" fmla="*/ 1 h 26"/>
                  <a:gd name="T72" fmla="*/ 2 w 32"/>
                  <a:gd name="T73" fmla="*/ 1 h 26"/>
                  <a:gd name="T74" fmla="*/ 2 w 32"/>
                  <a:gd name="T75" fmla="*/ 1 h 26"/>
                  <a:gd name="T76" fmla="*/ 2 w 32"/>
                  <a:gd name="T77" fmla="*/ 1 h 26"/>
                  <a:gd name="T78" fmla="*/ 2 w 32"/>
                  <a:gd name="T79" fmla="*/ 1 h 26"/>
                  <a:gd name="T80" fmla="*/ 0 w 32"/>
                  <a:gd name="T81" fmla="*/ 1 h 26"/>
                  <a:gd name="T82" fmla="*/ 0 w 32"/>
                  <a:gd name="T83" fmla="*/ 1 h 26"/>
                  <a:gd name="T84" fmla="*/ 2 w 32"/>
                  <a:gd name="T85" fmla="*/ 1 h 26"/>
                  <a:gd name="T86" fmla="*/ 2 w 32"/>
                  <a:gd name="T87" fmla="*/ 1 h 26"/>
                  <a:gd name="T88" fmla="*/ 2 w 32"/>
                  <a:gd name="T89" fmla="*/ 1 h 26"/>
                  <a:gd name="T90" fmla="*/ 2 w 32"/>
                  <a:gd name="T91" fmla="*/ 1 h 26"/>
                  <a:gd name="T92" fmla="*/ 2 w 32"/>
                  <a:gd name="T93" fmla="*/ 1 h 26"/>
                  <a:gd name="T94" fmla="*/ 2 w 32"/>
                  <a:gd name="T95" fmla="*/ 1 h 26"/>
                  <a:gd name="T96" fmla="*/ 2 w 32"/>
                  <a:gd name="T97" fmla="*/ 1 h 26"/>
                  <a:gd name="T98" fmla="*/ 2 w 32"/>
                  <a:gd name="T99" fmla="*/ 1 h 26"/>
                  <a:gd name="T100" fmla="*/ 2 w 32"/>
                  <a:gd name="T101" fmla="*/ 1 h 26"/>
                  <a:gd name="T102" fmla="*/ 2 w 32"/>
                  <a:gd name="T103" fmla="*/ 1 h 26"/>
                  <a:gd name="T104" fmla="*/ 2 w 32"/>
                  <a:gd name="T105" fmla="*/ 1 h 26"/>
                  <a:gd name="T106" fmla="*/ 2 w 32"/>
                  <a:gd name="T107" fmla="*/ 1 h 26"/>
                  <a:gd name="T108" fmla="*/ 2 w 32"/>
                  <a:gd name="T109" fmla="*/ 1 h 26"/>
                  <a:gd name="T110" fmla="*/ 2 w 32"/>
                  <a:gd name="T111" fmla="*/ 1 h 26"/>
                  <a:gd name="T112" fmla="*/ 2 w 32"/>
                  <a:gd name="T113" fmla="*/ 1 h 2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"/>
                  <a:gd name="T172" fmla="*/ 0 h 26"/>
                  <a:gd name="T173" fmla="*/ 32 w 32"/>
                  <a:gd name="T174" fmla="*/ 26 h 2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" h="26">
                    <a:moveTo>
                      <a:pt x="23" y="26"/>
                    </a:moveTo>
                    <a:lnTo>
                      <a:pt x="23" y="25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30" y="3"/>
                    </a:lnTo>
                    <a:lnTo>
                      <a:pt x="30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19" y="5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5" y="17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9" y="26"/>
                    </a:lnTo>
                    <a:lnTo>
                      <a:pt x="21" y="26"/>
                    </a:lnTo>
                    <a:lnTo>
                      <a:pt x="23" y="26"/>
                    </a:lnTo>
                    <a:close/>
                  </a:path>
                </a:pathLst>
              </a:custGeom>
              <a:solidFill>
                <a:srgbClr val="51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93" name="Freeform 969"/>
              <p:cNvSpPr>
                <a:spLocks noChangeAspect="1"/>
              </p:cNvSpPr>
              <p:nvPr/>
            </p:nvSpPr>
            <p:spPr bwMode="auto">
              <a:xfrm>
                <a:off x="1232" y="3499"/>
                <a:ext cx="559" cy="210"/>
              </a:xfrm>
              <a:custGeom>
                <a:avLst/>
                <a:gdLst>
                  <a:gd name="T0" fmla="*/ 3 w 737"/>
                  <a:gd name="T1" fmla="*/ 1 h 300"/>
                  <a:gd name="T2" fmla="*/ 5 w 737"/>
                  <a:gd name="T3" fmla="*/ 1 h 300"/>
                  <a:gd name="T4" fmla="*/ 7 w 737"/>
                  <a:gd name="T5" fmla="*/ 1 h 300"/>
                  <a:gd name="T6" fmla="*/ 8 w 737"/>
                  <a:gd name="T7" fmla="*/ 1 h 300"/>
                  <a:gd name="T8" fmla="*/ 9 w 737"/>
                  <a:gd name="T9" fmla="*/ 1 h 300"/>
                  <a:gd name="T10" fmla="*/ 11 w 737"/>
                  <a:gd name="T11" fmla="*/ 1 h 300"/>
                  <a:gd name="T12" fmla="*/ 11 w 737"/>
                  <a:gd name="T13" fmla="*/ 1 h 300"/>
                  <a:gd name="T14" fmla="*/ 11 w 737"/>
                  <a:gd name="T15" fmla="*/ 2 h 300"/>
                  <a:gd name="T16" fmla="*/ 14 w 737"/>
                  <a:gd name="T17" fmla="*/ 2 h 300"/>
                  <a:gd name="T18" fmla="*/ 16 w 737"/>
                  <a:gd name="T19" fmla="*/ 2 h 300"/>
                  <a:gd name="T20" fmla="*/ 18 w 737"/>
                  <a:gd name="T21" fmla="*/ 3 h 300"/>
                  <a:gd name="T22" fmla="*/ 19 w 737"/>
                  <a:gd name="T23" fmla="*/ 3 h 300"/>
                  <a:gd name="T24" fmla="*/ 20 w 737"/>
                  <a:gd name="T25" fmla="*/ 3 h 300"/>
                  <a:gd name="T26" fmla="*/ 21 w 737"/>
                  <a:gd name="T27" fmla="*/ 3 h 300"/>
                  <a:gd name="T28" fmla="*/ 21 w 737"/>
                  <a:gd name="T29" fmla="*/ 3 h 300"/>
                  <a:gd name="T30" fmla="*/ 22 w 737"/>
                  <a:gd name="T31" fmla="*/ 2 h 300"/>
                  <a:gd name="T32" fmla="*/ 22 w 737"/>
                  <a:gd name="T33" fmla="*/ 2 h 300"/>
                  <a:gd name="T34" fmla="*/ 23 w 737"/>
                  <a:gd name="T35" fmla="*/ 2 h 300"/>
                  <a:gd name="T36" fmla="*/ 23 w 737"/>
                  <a:gd name="T37" fmla="*/ 2 h 300"/>
                  <a:gd name="T38" fmla="*/ 24 w 737"/>
                  <a:gd name="T39" fmla="*/ 2 h 300"/>
                  <a:gd name="T40" fmla="*/ 24 w 737"/>
                  <a:gd name="T41" fmla="*/ 2 h 300"/>
                  <a:gd name="T42" fmla="*/ 24 w 737"/>
                  <a:gd name="T43" fmla="*/ 2 h 300"/>
                  <a:gd name="T44" fmla="*/ 25 w 737"/>
                  <a:gd name="T45" fmla="*/ 2 h 300"/>
                  <a:gd name="T46" fmla="*/ 25 w 737"/>
                  <a:gd name="T47" fmla="*/ 2 h 300"/>
                  <a:gd name="T48" fmla="*/ 25 w 737"/>
                  <a:gd name="T49" fmla="*/ 2 h 300"/>
                  <a:gd name="T50" fmla="*/ 27 w 737"/>
                  <a:gd name="T51" fmla="*/ 2 h 300"/>
                  <a:gd name="T52" fmla="*/ 27 w 737"/>
                  <a:gd name="T53" fmla="*/ 3 h 300"/>
                  <a:gd name="T54" fmla="*/ 27 w 737"/>
                  <a:gd name="T55" fmla="*/ 3 h 300"/>
                  <a:gd name="T56" fmla="*/ 27 w 737"/>
                  <a:gd name="T57" fmla="*/ 3 h 300"/>
                  <a:gd name="T58" fmla="*/ 27 w 737"/>
                  <a:gd name="T59" fmla="*/ 3 h 300"/>
                  <a:gd name="T60" fmla="*/ 27 w 737"/>
                  <a:gd name="T61" fmla="*/ 3 h 300"/>
                  <a:gd name="T62" fmla="*/ 27 w 737"/>
                  <a:gd name="T63" fmla="*/ 3 h 300"/>
                  <a:gd name="T64" fmla="*/ 27 w 737"/>
                  <a:gd name="T65" fmla="*/ 3 h 300"/>
                  <a:gd name="T66" fmla="*/ 25 w 737"/>
                  <a:gd name="T67" fmla="*/ 4 h 300"/>
                  <a:gd name="T68" fmla="*/ 25 w 737"/>
                  <a:gd name="T69" fmla="*/ 4 h 300"/>
                  <a:gd name="T70" fmla="*/ 24 w 737"/>
                  <a:gd name="T71" fmla="*/ 4 h 300"/>
                  <a:gd name="T72" fmla="*/ 24 w 737"/>
                  <a:gd name="T73" fmla="*/ 4 h 300"/>
                  <a:gd name="T74" fmla="*/ 24 w 737"/>
                  <a:gd name="T75" fmla="*/ 4 h 300"/>
                  <a:gd name="T76" fmla="*/ 23 w 737"/>
                  <a:gd name="T77" fmla="*/ 4 h 300"/>
                  <a:gd name="T78" fmla="*/ 22 w 737"/>
                  <a:gd name="T79" fmla="*/ 4 h 300"/>
                  <a:gd name="T80" fmla="*/ 21 w 737"/>
                  <a:gd name="T81" fmla="*/ 4 h 300"/>
                  <a:gd name="T82" fmla="*/ 20 w 737"/>
                  <a:gd name="T83" fmla="*/ 4 h 300"/>
                  <a:gd name="T84" fmla="*/ 17 w 737"/>
                  <a:gd name="T85" fmla="*/ 3 h 300"/>
                  <a:gd name="T86" fmla="*/ 14 w 737"/>
                  <a:gd name="T87" fmla="*/ 3 h 300"/>
                  <a:gd name="T88" fmla="*/ 11 w 737"/>
                  <a:gd name="T89" fmla="*/ 3 h 300"/>
                  <a:gd name="T90" fmla="*/ 11 w 737"/>
                  <a:gd name="T91" fmla="*/ 3 h 300"/>
                  <a:gd name="T92" fmla="*/ 10 w 737"/>
                  <a:gd name="T93" fmla="*/ 3 h 300"/>
                  <a:gd name="T94" fmla="*/ 8 w 737"/>
                  <a:gd name="T95" fmla="*/ 3 h 300"/>
                  <a:gd name="T96" fmla="*/ 8 w 737"/>
                  <a:gd name="T97" fmla="*/ 3 h 300"/>
                  <a:gd name="T98" fmla="*/ 8 w 737"/>
                  <a:gd name="T99" fmla="*/ 2 h 300"/>
                  <a:gd name="T100" fmla="*/ 6 w 737"/>
                  <a:gd name="T101" fmla="*/ 2 h 300"/>
                  <a:gd name="T102" fmla="*/ 5 w 737"/>
                  <a:gd name="T103" fmla="*/ 2 h 300"/>
                  <a:gd name="T104" fmla="*/ 4 w 737"/>
                  <a:gd name="T105" fmla="*/ 2 h 300"/>
                  <a:gd name="T106" fmla="*/ 2 w 737"/>
                  <a:gd name="T107" fmla="*/ 2 h 300"/>
                  <a:gd name="T108" fmla="*/ 2 w 737"/>
                  <a:gd name="T109" fmla="*/ 1 h 300"/>
                  <a:gd name="T110" fmla="*/ 0 w 737"/>
                  <a:gd name="T111" fmla="*/ 1 h 300"/>
                  <a:gd name="T112" fmla="*/ 2 w 737"/>
                  <a:gd name="T113" fmla="*/ 1 h 300"/>
                  <a:gd name="T114" fmla="*/ 2 w 737"/>
                  <a:gd name="T115" fmla="*/ 1 h 30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737"/>
                  <a:gd name="T175" fmla="*/ 0 h 300"/>
                  <a:gd name="T176" fmla="*/ 737 w 737"/>
                  <a:gd name="T177" fmla="*/ 300 h 30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737" h="300">
                    <a:moveTo>
                      <a:pt x="63" y="0"/>
                    </a:moveTo>
                    <a:lnTo>
                      <a:pt x="65" y="0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4"/>
                    </a:lnTo>
                    <a:lnTo>
                      <a:pt x="73" y="4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2" y="10"/>
                    </a:lnTo>
                    <a:lnTo>
                      <a:pt x="86" y="12"/>
                    </a:lnTo>
                    <a:lnTo>
                      <a:pt x="90" y="14"/>
                    </a:lnTo>
                    <a:lnTo>
                      <a:pt x="96" y="18"/>
                    </a:lnTo>
                    <a:lnTo>
                      <a:pt x="100" y="20"/>
                    </a:lnTo>
                    <a:lnTo>
                      <a:pt x="105" y="23"/>
                    </a:lnTo>
                    <a:lnTo>
                      <a:pt x="111" y="25"/>
                    </a:lnTo>
                    <a:lnTo>
                      <a:pt x="117" y="29"/>
                    </a:lnTo>
                    <a:lnTo>
                      <a:pt x="123" y="33"/>
                    </a:lnTo>
                    <a:lnTo>
                      <a:pt x="128" y="37"/>
                    </a:lnTo>
                    <a:lnTo>
                      <a:pt x="134" y="41"/>
                    </a:lnTo>
                    <a:lnTo>
                      <a:pt x="142" y="46"/>
                    </a:lnTo>
                    <a:lnTo>
                      <a:pt x="150" y="50"/>
                    </a:lnTo>
                    <a:lnTo>
                      <a:pt x="157" y="56"/>
                    </a:lnTo>
                    <a:lnTo>
                      <a:pt x="165" y="62"/>
                    </a:lnTo>
                    <a:lnTo>
                      <a:pt x="173" y="68"/>
                    </a:lnTo>
                    <a:lnTo>
                      <a:pt x="180" y="73"/>
                    </a:lnTo>
                    <a:lnTo>
                      <a:pt x="188" y="79"/>
                    </a:lnTo>
                    <a:lnTo>
                      <a:pt x="198" y="85"/>
                    </a:lnTo>
                    <a:lnTo>
                      <a:pt x="205" y="91"/>
                    </a:lnTo>
                    <a:lnTo>
                      <a:pt x="215" y="98"/>
                    </a:lnTo>
                    <a:lnTo>
                      <a:pt x="222" y="106"/>
                    </a:lnTo>
                    <a:lnTo>
                      <a:pt x="232" y="114"/>
                    </a:lnTo>
                    <a:lnTo>
                      <a:pt x="234" y="114"/>
                    </a:lnTo>
                    <a:lnTo>
                      <a:pt x="236" y="116"/>
                    </a:lnTo>
                    <a:lnTo>
                      <a:pt x="238" y="116"/>
                    </a:lnTo>
                    <a:lnTo>
                      <a:pt x="240" y="117"/>
                    </a:lnTo>
                    <a:lnTo>
                      <a:pt x="242" y="117"/>
                    </a:lnTo>
                    <a:lnTo>
                      <a:pt x="244" y="117"/>
                    </a:lnTo>
                    <a:lnTo>
                      <a:pt x="245" y="119"/>
                    </a:lnTo>
                    <a:lnTo>
                      <a:pt x="247" y="119"/>
                    </a:lnTo>
                    <a:lnTo>
                      <a:pt x="249" y="119"/>
                    </a:lnTo>
                    <a:lnTo>
                      <a:pt x="251" y="121"/>
                    </a:lnTo>
                    <a:lnTo>
                      <a:pt x="253" y="121"/>
                    </a:lnTo>
                    <a:lnTo>
                      <a:pt x="255" y="121"/>
                    </a:lnTo>
                    <a:lnTo>
                      <a:pt x="257" y="123"/>
                    </a:lnTo>
                    <a:lnTo>
                      <a:pt x="259" y="123"/>
                    </a:lnTo>
                    <a:lnTo>
                      <a:pt x="263" y="123"/>
                    </a:lnTo>
                    <a:lnTo>
                      <a:pt x="265" y="123"/>
                    </a:lnTo>
                    <a:lnTo>
                      <a:pt x="267" y="123"/>
                    </a:lnTo>
                    <a:lnTo>
                      <a:pt x="269" y="125"/>
                    </a:lnTo>
                    <a:lnTo>
                      <a:pt x="270" y="125"/>
                    </a:lnTo>
                    <a:lnTo>
                      <a:pt x="272" y="125"/>
                    </a:lnTo>
                    <a:lnTo>
                      <a:pt x="274" y="125"/>
                    </a:lnTo>
                    <a:lnTo>
                      <a:pt x="278" y="125"/>
                    </a:lnTo>
                    <a:lnTo>
                      <a:pt x="280" y="125"/>
                    </a:lnTo>
                    <a:lnTo>
                      <a:pt x="282" y="127"/>
                    </a:lnTo>
                    <a:lnTo>
                      <a:pt x="284" y="127"/>
                    </a:lnTo>
                    <a:lnTo>
                      <a:pt x="286" y="127"/>
                    </a:lnTo>
                    <a:lnTo>
                      <a:pt x="288" y="127"/>
                    </a:lnTo>
                    <a:lnTo>
                      <a:pt x="290" y="127"/>
                    </a:lnTo>
                    <a:lnTo>
                      <a:pt x="292" y="127"/>
                    </a:lnTo>
                    <a:lnTo>
                      <a:pt x="293" y="127"/>
                    </a:lnTo>
                    <a:lnTo>
                      <a:pt x="295" y="127"/>
                    </a:lnTo>
                    <a:lnTo>
                      <a:pt x="297" y="127"/>
                    </a:lnTo>
                    <a:lnTo>
                      <a:pt x="299" y="127"/>
                    </a:lnTo>
                    <a:lnTo>
                      <a:pt x="303" y="129"/>
                    </a:lnTo>
                    <a:lnTo>
                      <a:pt x="305" y="129"/>
                    </a:lnTo>
                    <a:lnTo>
                      <a:pt x="309" y="131"/>
                    </a:lnTo>
                    <a:lnTo>
                      <a:pt x="313" y="131"/>
                    </a:lnTo>
                    <a:lnTo>
                      <a:pt x="318" y="133"/>
                    </a:lnTo>
                    <a:lnTo>
                      <a:pt x="322" y="135"/>
                    </a:lnTo>
                    <a:lnTo>
                      <a:pt x="328" y="135"/>
                    </a:lnTo>
                    <a:lnTo>
                      <a:pt x="332" y="137"/>
                    </a:lnTo>
                    <a:lnTo>
                      <a:pt x="338" y="139"/>
                    </a:lnTo>
                    <a:lnTo>
                      <a:pt x="343" y="141"/>
                    </a:lnTo>
                    <a:lnTo>
                      <a:pt x="349" y="142"/>
                    </a:lnTo>
                    <a:lnTo>
                      <a:pt x="355" y="144"/>
                    </a:lnTo>
                    <a:lnTo>
                      <a:pt x="361" y="146"/>
                    </a:lnTo>
                    <a:lnTo>
                      <a:pt x="366" y="148"/>
                    </a:lnTo>
                    <a:lnTo>
                      <a:pt x="372" y="150"/>
                    </a:lnTo>
                    <a:lnTo>
                      <a:pt x="380" y="154"/>
                    </a:lnTo>
                    <a:lnTo>
                      <a:pt x="386" y="156"/>
                    </a:lnTo>
                    <a:lnTo>
                      <a:pt x="391" y="158"/>
                    </a:lnTo>
                    <a:lnTo>
                      <a:pt x="399" y="160"/>
                    </a:lnTo>
                    <a:lnTo>
                      <a:pt x="405" y="164"/>
                    </a:lnTo>
                    <a:lnTo>
                      <a:pt x="411" y="165"/>
                    </a:lnTo>
                    <a:lnTo>
                      <a:pt x="416" y="167"/>
                    </a:lnTo>
                    <a:lnTo>
                      <a:pt x="424" y="169"/>
                    </a:lnTo>
                    <a:lnTo>
                      <a:pt x="430" y="173"/>
                    </a:lnTo>
                    <a:lnTo>
                      <a:pt x="435" y="175"/>
                    </a:lnTo>
                    <a:lnTo>
                      <a:pt x="441" y="177"/>
                    </a:lnTo>
                    <a:lnTo>
                      <a:pt x="447" y="179"/>
                    </a:lnTo>
                    <a:lnTo>
                      <a:pt x="451" y="183"/>
                    </a:lnTo>
                    <a:lnTo>
                      <a:pt x="457" y="185"/>
                    </a:lnTo>
                    <a:lnTo>
                      <a:pt x="462" y="187"/>
                    </a:lnTo>
                    <a:lnTo>
                      <a:pt x="466" y="189"/>
                    </a:lnTo>
                    <a:lnTo>
                      <a:pt x="472" y="190"/>
                    </a:lnTo>
                    <a:lnTo>
                      <a:pt x="476" y="192"/>
                    </a:lnTo>
                    <a:lnTo>
                      <a:pt x="482" y="194"/>
                    </a:lnTo>
                    <a:lnTo>
                      <a:pt x="487" y="196"/>
                    </a:lnTo>
                    <a:lnTo>
                      <a:pt x="491" y="198"/>
                    </a:lnTo>
                    <a:lnTo>
                      <a:pt x="497" y="200"/>
                    </a:lnTo>
                    <a:lnTo>
                      <a:pt x="501" y="202"/>
                    </a:lnTo>
                    <a:lnTo>
                      <a:pt x="506" y="202"/>
                    </a:lnTo>
                    <a:lnTo>
                      <a:pt x="510" y="204"/>
                    </a:lnTo>
                    <a:lnTo>
                      <a:pt x="516" y="206"/>
                    </a:lnTo>
                    <a:lnTo>
                      <a:pt x="520" y="206"/>
                    </a:lnTo>
                    <a:lnTo>
                      <a:pt x="526" y="208"/>
                    </a:lnTo>
                    <a:lnTo>
                      <a:pt x="529" y="210"/>
                    </a:lnTo>
                    <a:lnTo>
                      <a:pt x="535" y="210"/>
                    </a:lnTo>
                    <a:lnTo>
                      <a:pt x="539" y="212"/>
                    </a:lnTo>
                    <a:lnTo>
                      <a:pt x="543" y="212"/>
                    </a:lnTo>
                    <a:lnTo>
                      <a:pt x="547" y="213"/>
                    </a:lnTo>
                    <a:lnTo>
                      <a:pt x="551" y="213"/>
                    </a:lnTo>
                    <a:lnTo>
                      <a:pt x="556" y="215"/>
                    </a:lnTo>
                    <a:lnTo>
                      <a:pt x="560" y="215"/>
                    </a:lnTo>
                    <a:lnTo>
                      <a:pt x="564" y="215"/>
                    </a:lnTo>
                    <a:lnTo>
                      <a:pt x="566" y="217"/>
                    </a:lnTo>
                    <a:lnTo>
                      <a:pt x="570" y="217"/>
                    </a:lnTo>
                    <a:lnTo>
                      <a:pt x="574" y="219"/>
                    </a:lnTo>
                    <a:lnTo>
                      <a:pt x="577" y="219"/>
                    </a:lnTo>
                    <a:lnTo>
                      <a:pt x="579" y="219"/>
                    </a:lnTo>
                    <a:lnTo>
                      <a:pt x="583" y="221"/>
                    </a:lnTo>
                    <a:lnTo>
                      <a:pt x="585" y="221"/>
                    </a:lnTo>
                    <a:lnTo>
                      <a:pt x="587" y="221"/>
                    </a:lnTo>
                    <a:lnTo>
                      <a:pt x="589" y="223"/>
                    </a:lnTo>
                    <a:lnTo>
                      <a:pt x="591" y="223"/>
                    </a:lnTo>
                    <a:lnTo>
                      <a:pt x="591" y="221"/>
                    </a:lnTo>
                    <a:lnTo>
                      <a:pt x="591" y="219"/>
                    </a:lnTo>
                    <a:lnTo>
                      <a:pt x="591" y="217"/>
                    </a:lnTo>
                    <a:lnTo>
                      <a:pt x="593" y="217"/>
                    </a:lnTo>
                    <a:lnTo>
                      <a:pt x="593" y="215"/>
                    </a:lnTo>
                    <a:lnTo>
                      <a:pt x="593" y="213"/>
                    </a:lnTo>
                    <a:lnTo>
                      <a:pt x="593" y="212"/>
                    </a:lnTo>
                    <a:lnTo>
                      <a:pt x="595" y="212"/>
                    </a:lnTo>
                    <a:lnTo>
                      <a:pt x="595" y="210"/>
                    </a:lnTo>
                    <a:lnTo>
                      <a:pt x="595" y="208"/>
                    </a:lnTo>
                    <a:lnTo>
                      <a:pt x="597" y="206"/>
                    </a:lnTo>
                    <a:lnTo>
                      <a:pt x="597" y="204"/>
                    </a:lnTo>
                    <a:lnTo>
                      <a:pt x="597" y="202"/>
                    </a:lnTo>
                    <a:lnTo>
                      <a:pt x="599" y="200"/>
                    </a:lnTo>
                    <a:lnTo>
                      <a:pt x="599" y="198"/>
                    </a:lnTo>
                    <a:lnTo>
                      <a:pt x="599" y="196"/>
                    </a:lnTo>
                    <a:lnTo>
                      <a:pt x="600" y="194"/>
                    </a:lnTo>
                    <a:lnTo>
                      <a:pt x="600" y="192"/>
                    </a:lnTo>
                    <a:lnTo>
                      <a:pt x="600" y="190"/>
                    </a:lnTo>
                    <a:lnTo>
                      <a:pt x="602" y="189"/>
                    </a:lnTo>
                    <a:lnTo>
                      <a:pt x="602" y="187"/>
                    </a:lnTo>
                    <a:lnTo>
                      <a:pt x="602" y="185"/>
                    </a:lnTo>
                    <a:lnTo>
                      <a:pt x="602" y="183"/>
                    </a:lnTo>
                    <a:lnTo>
                      <a:pt x="602" y="181"/>
                    </a:lnTo>
                    <a:lnTo>
                      <a:pt x="602" y="179"/>
                    </a:lnTo>
                    <a:lnTo>
                      <a:pt x="602" y="177"/>
                    </a:lnTo>
                    <a:lnTo>
                      <a:pt x="604" y="177"/>
                    </a:lnTo>
                    <a:lnTo>
                      <a:pt x="604" y="175"/>
                    </a:lnTo>
                    <a:lnTo>
                      <a:pt x="604" y="173"/>
                    </a:lnTo>
                    <a:lnTo>
                      <a:pt x="606" y="173"/>
                    </a:lnTo>
                    <a:lnTo>
                      <a:pt x="606" y="171"/>
                    </a:lnTo>
                    <a:lnTo>
                      <a:pt x="608" y="171"/>
                    </a:lnTo>
                    <a:lnTo>
                      <a:pt x="610" y="171"/>
                    </a:lnTo>
                    <a:lnTo>
                      <a:pt x="612" y="169"/>
                    </a:lnTo>
                    <a:lnTo>
                      <a:pt x="614" y="169"/>
                    </a:lnTo>
                    <a:lnTo>
                      <a:pt x="616" y="169"/>
                    </a:lnTo>
                    <a:lnTo>
                      <a:pt x="618" y="169"/>
                    </a:lnTo>
                    <a:lnTo>
                      <a:pt x="620" y="169"/>
                    </a:lnTo>
                    <a:lnTo>
                      <a:pt x="622" y="169"/>
                    </a:lnTo>
                    <a:lnTo>
                      <a:pt x="624" y="169"/>
                    </a:lnTo>
                    <a:lnTo>
                      <a:pt x="625" y="169"/>
                    </a:lnTo>
                    <a:lnTo>
                      <a:pt x="627" y="169"/>
                    </a:lnTo>
                    <a:lnTo>
                      <a:pt x="629" y="169"/>
                    </a:lnTo>
                    <a:lnTo>
                      <a:pt x="631" y="169"/>
                    </a:lnTo>
                    <a:lnTo>
                      <a:pt x="633" y="169"/>
                    </a:lnTo>
                    <a:lnTo>
                      <a:pt x="635" y="171"/>
                    </a:lnTo>
                    <a:lnTo>
                      <a:pt x="637" y="171"/>
                    </a:lnTo>
                    <a:lnTo>
                      <a:pt x="639" y="171"/>
                    </a:lnTo>
                    <a:lnTo>
                      <a:pt x="641" y="173"/>
                    </a:lnTo>
                    <a:lnTo>
                      <a:pt x="643" y="173"/>
                    </a:lnTo>
                    <a:lnTo>
                      <a:pt x="645" y="173"/>
                    </a:lnTo>
                    <a:lnTo>
                      <a:pt x="645" y="171"/>
                    </a:lnTo>
                    <a:lnTo>
                      <a:pt x="647" y="171"/>
                    </a:lnTo>
                    <a:lnTo>
                      <a:pt x="648" y="171"/>
                    </a:lnTo>
                    <a:lnTo>
                      <a:pt x="650" y="171"/>
                    </a:lnTo>
                    <a:lnTo>
                      <a:pt x="652" y="171"/>
                    </a:lnTo>
                    <a:lnTo>
                      <a:pt x="654" y="169"/>
                    </a:lnTo>
                    <a:lnTo>
                      <a:pt x="656" y="169"/>
                    </a:lnTo>
                    <a:lnTo>
                      <a:pt x="658" y="169"/>
                    </a:lnTo>
                    <a:lnTo>
                      <a:pt x="660" y="169"/>
                    </a:lnTo>
                    <a:lnTo>
                      <a:pt x="660" y="167"/>
                    </a:lnTo>
                    <a:lnTo>
                      <a:pt x="662" y="167"/>
                    </a:lnTo>
                    <a:lnTo>
                      <a:pt x="664" y="167"/>
                    </a:lnTo>
                    <a:lnTo>
                      <a:pt x="666" y="167"/>
                    </a:lnTo>
                    <a:lnTo>
                      <a:pt x="666" y="165"/>
                    </a:lnTo>
                    <a:lnTo>
                      <a:pt x="668" y="165"/>
                    </a:lnTo>
                    <a:lnTo>
                      <a:pt x="670" y="165"/>
                    </a:lnTo>
                    <a:lnTo>
                      <a:pt x="671" y="165"/>
                    </a:lnTo>
                    <a:lnTo>
                      <a:pt x="673" y="165"/>
                    </a:lnTo>
                    <a:lnTo>
                      <a:pt x="673" y="164"/>
                    </a:lnTo>
                    <a:lnTo>
                      <a:pt x="675" y="164"/>
                    </a:lnTo>
                    <a:lnTo>
                      <a:pt x="677" y="164"/>
                    </a:lnTo>
                    <a:lnTo>
                      <a:pt x="679" y="164"/>
                    </a:lnTo>
                    <a:lnTo>
                      <a:pt x="679" y="162"/>
                    </a:lnTo>
                    <a:lnTo>
                      <a:pt x="681" y="162"/>
                    </a:lnTo>
                    <a:lnTo>
                      <a:pt x="683" y="162"/>
                    </a:lnTo>
                    <a:lnTo>
                      <a:pt x="685" y="162"/>
                    </a:lnTo>
                    <a:lnTo>
                      <a:pt x="687" y="162"/>
                    </a:lnTo>
                    <a:lnTo>
                      <a:pt x="687" y="160"/>
                    </a:lnTo>
                    <a:lnTo>
                      <a:pt x="689" y="160"/>
                    </a:lnTo>
                    <a:lnTo>
                      <a:pt x="691" y="160"/>
                    </a:lnTo>
                    <a:lnTo>
                      <a:pt x="693" y="160"/>
                    </a:lnTo>
                    <a:lnTo>
                      <a:pt x="693" y="162"/>
                    </a:lnTo>
                    <a:lnTo>
                      <a:pt x="695" y="162"/>
                    </a:lnTo>
                    <a:lnTo>
                      <a:pt x="696" y="162"/>
                    </a:lnTo>
                    <a:lnTo>
                      <a:pt x="696" y="164"/>
                    </a:lnTo>
                    <a:lnTo>
                      <a:pt x="698" y="164"/>
                    </a:lnTo>
                    <a:lnTo>
                      <a:pt x="698" y="165"/>
                    </a:lnTo>
                    <a:lnTo>
                      <a:pt x="700" y="165"/>
                    </a:lnTo>
                    <a:lnTo>
                      <a:pt x="700" y="167"/>
                    </a:lnTo>
                    <a:lnTo>
                      <a:pt x="702" y="169"/>
                    </a:lnTo>
                    <a:lnTo>
                      <a:pt x="702" y="171"/>
                    </a:lnTo>
                    <a:lnTo>
                      <a:pt x="704" y="171"/>
                    </a:lnTo>
                    <a:lnTo>
                      <a:pt x="704" y="173"/>
                    </a:lnTo>
                    <a:lnTo>
                      <a:pt x="704" y="175"/>
                    </a:lnTo>
                    <a:lnTo>
                      <a:pt x="704" y="177"/>
                    </a:lnTo>
                    <a:lnTo>
                      <a:pt x="706" y="179"/>
                    </a:lnTo>
                    <a:lnTo>
                      <a:pt x="706" y="181"/>
                    </a:lnTo>
                    <a:lnTo>
                      <a:pt x="708" y="181"/>
                    </a:lnTo>
                    <a:lnTo>
                      <a:pt x="708" y="183"/>
                    </a:lnTo>
                    <a:lnTo>
                      <a:pt x="710" y="183"/>
                    </a:lnTo>
                    <a:lnTo>
                      <a:pt x="712" y="183"/>
                    </a:lnTo>
                    <a:lnTo>
                      <a:pt x="714" y="185"/>
                    </a:lnTo>
                    <a:lnTo>
                      <a:pt x="716" y="185"/>
                    </a:lnTo>
                    <a:lnTo>
                      <a:pt x="718" y="185"/>
                    </a:lnTo>
                    <a:lnTo>
                      <a:pt x="718" y="187"/>
                    </a:lnTo>
                    <a:lnTo>
                      <a:pt x="719" y="187"/>
                    </a:lnTo>
                    <a:lnTo>
                      <a:pt x="719" y="189"/>
                    </a:lnTo>
                    <a:lnTo>
                      <a:pt x="721" y="189"/>
                    </a:lnTo>
                    <a:lnTo>
                      <a:pt x="721" y="190"/>
                    </a:lnTo>
                    <a:lnTo>
                      <a:pt x="721" y="192"/>
                    </a:lnTo>
                    <a:lnTo>
                      <a:pt x="723" y="192"/>
                    </a:lnTo>
                    <a:lnTo>
                      <a:pt x="723" y="194"/>
                    </a:lnTo>
                    <a:lnTo>
                      <a:pt x="723" y="196"/>
                    </a:lnTo>
                    <a:lnTo>
                      <a:pt x="725" y="196"/>
                    </a:lnTo>
                    <a:lnTo>
                      <a:pt x="725" y="198"/>
                    </a:lnTo>
                    <a:lnTo>
                      <a:pt x="725" y="200"/>
                    </a:lnTo>
                    <a:lnTo>
                      <a:pt x="725" y="202"/>
                    </a:lnTo>
                    <a:lnTo>
                      <a:pt x="725" y="204"/>
                    </a:lnTo>
                    <a:lnTo>
                      <a:pt x="727" y="204"/>
                    </a:lnTo>
                    <a:lnTo>
                      <a:pt x="727" y="206"/>
                    </a:lnTo>
                    <a:lnTo>
                      <a:pt x="727" y="208"/>
                    </a:lnTo>
                    <a:lnTo>
                      <a:pt x="727" y="210"/>
                    </a:lnTo>
                    <a:lnTo>
                      <a:pt x="727" y="212"/>
                    </a:lnTo>
                    <a:lnTo>
                      <a:pt x="727" y="213"/>
                    </a:lnTo>
                    <a:lnTo>
                      <a:pt x="727" y="215"/>
                    </a:lnTo>
                    <a:lnTo>
                      <a:pt x="729" y="217"/>
                    </a:lnTo>
                    <a:lnTo>
                      <a:pt x="729" y="219"/>
                    </a:lnTo>
                    <a:lnTo>
                      <a:pt x="729" y="221"/>
                    </a:lnTo>
                    <a:lnTo>
                      <a:pt x="731" y="221"/>
                    </a:lnTo>
                    <a:lnTo>
                      <a:pt x="731" y="223"/>
                    </a:lnTo>
                    <a:lnTo>
                      <a:pt x="731" y="225"/>
                    </a:lnTo>
                    <a:lnTo>
                      <a:pt x="733" y="225"/>
                    </a:lnTo>
                    <a:lnTo>
                      <a:pt x="733" y="227"/>
                    </a:lnTo>
                    <a:lnTo>
                      <a:pt x="735" y="227"/>
                    </a:lnTo>
                    <a:lnTo>
                      <a:pt x="735" y="229"/>
                    </a:lnTo>
                    <a:lnTo>
                      <a:pt x="737" y="231"/>
                    </a:lnTo>
                    <a:lnTo>
                      <a:pt x="737" y="233"/>
                    </a:lnTo>
                    <a:lnTo>
                      <a:pt x="737" y="235"/>
                    </a:lnTo>
                    <a:lnTo>
                      <a:pt x="735" y="235"/>
                    </a:lnTo>
                    <a:lnTo>
                      <a:pt x="735" y="237"/>
                    </a:lnTo>
                    <a:lnTo>
                      <a:pt x="735" y="238"/>
                    </a:lnTo>
                    <a:lnTo>
                      <a:pt x="735" y="240"/>
                    </a:lnTo>
                    <a:lnTo>
                      <a:pt x="733" y="240"/>
                    </a:lnTo>
                    <a:lnTo>
                      <a:pt x="733" y="242"/>
                    </a:lnTo>
                    <a:lnTo>
                      <a:pt x="733" y="244"/>
                    </a:lnTo>
                    <a:lnTo>
                      <a:pt x="733" y="246"/>
                    </a:lnTo>
                    <a:lnTo>
                      <a:pt x="731" y="248"/>
                    </a:lnTo>
                    <a:lnTo>
                      <a:pt x="731" y="250"/>
                    </a:lnTo>
                    <a:lnTo>
                      <a:pt x="731" y="252"/>
                    </a:lnTo>
                    <a:lnTo>
                      <a:pt x="731" y="254"/>
                    </a:lnTo>
                    <a:lnTo>
                      <a:pt x="733" y="254"/>
                    </a:lnTo>
                    <a:lnTo>
                      <a:pt x="733" y="256"/>
                    </a:lnTo>
                    <a:lnTo>
                      <a:pt x="733" y="258"/>
                    </a:lnTo>
                    <a:lnTo>
                      <a:pt x="733" y="260"/>
                    </a:lnTo>
                    <a:lnTo>
                      <a:pt x="735" y="260"/>
                    </a:lnTo>
                    <a:lnTo>
                      <a:pt x="735" y="261"/>
                    </a:lnTo>
                    <a:lnTo>
                      <a:pt x="735" y="263"/>
                    </a:lnTo>
                    <a:lnTo>
                      <a:pt x="733" y="263"/>
                    </a:lnTo>
                    <a:lnTo>
                      <a:pt x="733" y="265"/>
                    </a:lnTo>
                    <a:lnTo>
                      <a:pt x="733" y="267"/>
                    </a:lnTo>
                    <a:lnTo>
                      <a:pt x="731" y="267"/>
                    </a:lnTo>
                    <a:lnTo>
                      <a:pt x="731" y="269"/>
                    </a:lnTo>
                    <a:lnTo>
                      <a:pt x="729" y="269"/>
                    </a:lnTo>
                    <a:lnTo>
                      <a:pt x="729" y="271"/>
                    </a:lnTo>
                    <a:lnTo>
                      <a:pt x="727" y="271"/>
                    </a:lnTo>
                    <a:lnTo>
                      <a:pt x="727" y="273"/>
                    </a:lnTo>
                    <a:lnTo>
                      <a:pt x="725" y="273"/>
                    </a:lnTo>
                    <a:lnTo>
                      <a:pt x="725" y="275"/>
                    </a:lnTo>
                    <a:lnTo>
                      <a:pt x="723" y="275"/>
                    </a:lnTo>
                    <a:lnTo>
                      <a:pt x="723" y="277"/>
                    </a:lnTo>
                    <a:lnTo>
                      <a:pt x="721" y="277"/>
                    </a:lnTo>
                    <a:lnTo>
                      <a:pt x="719" y="277"/>
                    </a:lnTo>
                    <a:lnTo>
                      <a:pt x="719" y="279"/>
                    </a:lnTo>
                    <a:lnTo>
                      <a:pt x="718" y="279"/>
                    </a:lnTo>
                    <a:lnTo>
                      <a:pt x="718" y="281"/>
                    </a:lnTo>
                    <a:lnTo>
                      <a:pt x="716" y="281"/>
                    </a:lnTo>
                    <a:lnTo>
                      <a:pt x="714" y="281"/>
                    </a:lnTo>
                    <a:lnTo>
                      <a:pt x="712" y="281"/>
                    </a:lnTo>
                    <a:lnTo>
                      <a:pt x="710" y="283"/>
                    </a:lnTo>
                    <a:lnTo>
                      <a:pt x="708" y="283"/>
                    </a:lnTo>
                    <a:lnTo>
                      <a:pt x="706" y="283"/>
                    </a:lnTo>
                    <a:lnTo>
                      <a:pt x="706" y="285"/>
                    </a:lnTo>
                    <a:lnTo>
                      <a:pt x="704" y="285"/>
                    </a:lnTo>
                    <a:lnTo>
                      <a:pt x="702" y="285"/>
                    </a:lnTo>
                    <a:lnTo>
                      <a:pt x="700" y="286"/>
                    </a:lnTo>
                    <a:lnTo>
                      <a:pt x="698" y="286"/>
                    </a:lnTo>
                    <a:lnTo>
                      <a:pt x="696" y="288"/>
                    </a:lnTo>
                    <a:lnTo>
                      <a:pt x="695" y="288"/>
                    </a:lnTo>
                    <a:lnTo>
                      <a:pt x="693" y="288"/>
                    </a:lnTo>
                    <a:lnTo>
                      <a:pt x="691" y="290"/>
                    </a:lnTo>
                    <a:lnTo>
                      <a:pt x="689" y="290"/>
                    </a:lnTo>
                    <a:lnTo>
                      <a:pt x="687" y="292"/>
                    </a:lnTo>
                    <a:lnTo>
                      <a:pt x="685" y="292"/>
                    </a:lnTo>
                    <a:lnTo>
                      <a:pt x="683" y="294"/>
                    </a:lnTo>
                    <a:lnTo>
                      <a:pt x="681" y="294"/>
                    </a:lnTo>
                    <a:lnTo>
                      <a:pt x="679" y="294"/>
                    </a:lnTo>
                    <a:lnTo>
                      <a:pt x="677" y="296"/>
                    </a:lnTo>
                    <a:lnTo>
                      <a:pt x="675" y="296"/>
                    </a:lnTo>
                    <a:lnTo>
                      <a:pt x="673" y="296"/>
                    </a:lnTo>
                    <a:lnTo>
                      <a:pt x="671" y="298"/>
                    </a:lnTo>
                    <a:lnTo>
                      <a:pt x="670" y="298"/>
                    </a:lnTo>
                    <a:lnTo>
                      <a:pt x="668" y="298"/>
                    </a:lnTo>
                    <a:lnTo>
                      <a:pt x="666" y="298"/>
                    </a:lnTo>
                    <a:lnTo>
                      <a:pt x="664" y="298"/>
                    </a:lnTo>
                    <a:lnTo>
                      <a:pt x="662" y="298"/>
                    </a:lnTo>
                    <a:lnTo>
                      <a:pt x="660" y="300"/>
                    </a:lnTo>
                    <a:lnTo>
                      <a:pt x="658" y="300"/>
                    </a:lnTo>
                    <a:lnTo>
                      <a:pt x="656" y="300"/>
                    </a:lnTo>
                    <a:lnTo>
                      <a:pt x="654" y="300"/>
                    </a:lnTo>
                    <a:lnTo>
                      <a:pt x="650" y="300"/>
                    </a:lnTo>
                    <a:lnTo>
                      <a:pt x="648" y="300"/>
                    </a:lnTo>
                    <a:lnTo>
                      <a:pt x="647" y="300"/>
                    </a:lnTo>
                    <a:lnTo>
                      <a:pt x="645" y="300"/>
                    </a:lnTo>
                    <a:lnTo>
                      <a:pt x="643" y="300"/>
                    </a:lnTo>
                    <a:lnTo>
                      <a:pt x="641" y="300"/>
                    </a:lnTo>
                    <a:lnTo>
                      <a:pt x="639" y="300"/>
                    </a:lnTo>
                    <a:lnTo>
                      <a:pt x="637" y="300"/>
                    </a:lnTo>
                    <a:lnTo>
                      <a:pt x="635" y="298"/>
                    </a:lnTo>
                    <a:lnTo>
                      <a:pt x="633" y="298"/>
                    </a:lnTo>
                    <a:lnTo>
                      <a:pt x="631" y="298"/>
                    </a:lnTo>
                    <a:lnTo>
                      <a:pt x="629" y="298"/>
                    </a:lnTo>
                    <a:lnTo>
                      <a:pt x="627" y="298"/>
                    </a:lnTo>
                    <a:lnTo>
                      <a:pt x="625" y="298"/>
                    </a:lnTo>
                    <a:lnTo>
                      <a:pt x="624" y="298"/>
                    </a:lnTo>
                    <a:lnTo>
                      <a:pt x="624" y="296"/>
                    </a:lnTo>
                    <a:lnTo>
                      <a:pt x="622" y="296"/>
                    </a:lnTo>
                    <a:lnTo>
                      <a:pt x="620" y="296"/>
                    </a:lnTo>
                    <a:lnTo>
                      <a:pt x="618" y="296"/>
                    </a:lnTo>
                    <a:lnTo>
                      <a:pt x="616" y="294"/>
                    </a:lnTo>
                    <a:lnTo>
                      <a:pt x="614" y="294"/>
                    </a:lnTo>
                    <a:lnTo>
                      <a:pt x="612" y="294"/>
                    </a:lnTo>
                    <a:lnTo>
                      <a:pt x="610" y="294"/>
                    </a:lnTo>
                    <a:lnTo>
                      <a:pt x="608" y="292"/>
                    </a:lnTo>
                    <a:lnTo>
                      <a:pt x="606" y="292"/>
                    </a:lnTo>
                    <a:lnTo>
                      <a:pt x="604" y="292"/>
                    </a:lnTo>
                    <a:lnTo>
                      <a:pt x="602" y="292"/>
                    </a:lnTo>
                    <a:lnTo>
                      <a:pt x="600" y="292"/>
                    </a:lnTo>
                    <a:lnTo>
                      <a:pt x="599" y="290"/>
                    </a:lnTo>
                    <a:lnTo>
                      <a:pt x="597" y="290"/>
                    </a:lnTo>
                    <a:lnTo>
                      <a:pt x="595" y="290"/>
                    </a:lnTo>
                    <a:lnTo>
                      <a:pt x="593" y="290"/>
                    </a:lnTo>
                    <a:lnTo>
                      <a:pt x="591" y="290"/>
                    </a:lnTo>
                    <a:lnTo>
                      <a:pt x="589" y="290"/>
                    </a:lnTo>
                    <a:lnTo>
                      <a:pt x="587" y="290"/>
                    </a:lnTo>
                    <a:lnTo>
                      <a:pt x="585" y="290"/>
                    </a:lnTo>
                    <a:lnTo>
                      <a:pt x="583" y="290"/>
                    </a:lnTo>
                    <a:lnTo>
                      <a:pt x="581" y="290"/>
                    </a:lnTo>
                    <a:lnTo>
                      <a:pt x="577" y="290"/>
                    </a:lnTo>
                    <a:lnTo>
                      <a:pt x="572" y="288"/>
                    </a:lnTo>
                    <a:lnTo>
                      <a:pt x="566" y="288"/>
                    </a:lnTo>
                    <a:lnTo>
                      <a:pt x="560" y="286"/>
                    </a:lnTo>
                    <a:lnTo>
                      <a:pt x="553" y="285"/>
                    </a:lnTo>
                    <a:lnTo>
                      <a:pt x="545" y="283"/>
                    </a:lnTo>
                    <a:lnTo>
                      <a:pt x="535" y="281"/>
                    </a:lnTo>
                    <a:lnTo>
                      <a:pt x="526" y="279"/>
                    </a:lnTo>
                    <a:lnTo>
                      <a:pt x="516" y="277"/>
                    </a:lnTo>
                    <a:lnTo>
                      <a:pt x="506" y="275"/>
                    </a:lnTo>
                    <a:lnTo>
                      <a:pt x="495" y="273"/>
                    </a:lnTo>
                    <a:lnTo>
                      <a:pt x="483" y="271"/>
                    </a:lnTo>
                    <a:lnTo>
                      <a:pt x="474" y="267"/>
                    </a:lnTo>
                    <a:lnTo>
                      <a:pt x="462" y="265"/>
                    </a:lnTo>
                    <a:lnTo>
                      <a:pt x="451" y="263"/>
                    </a:lnTo>
                    <a:lnTo>
                      <a:pt x="439" y="260"/>
                    </a:lnTo>
                    <a:lnTo>
                      <a:pt x="428" y="258"/>
                    </a:lnTo>
                    <a:lnTo>
                      <a:pt x="418" y="256"/>
                    </a:lnTo>
                    <a:lnTo>
                      <a:pt x="407" y="254"/>
                    </a:lnTo>
                    <a:lnTo>
                      <a:pt x="397" y="250"/>
                    </a:lnTo>
                    <a:lnTo>
                      <a:pt x="387" y="248"/>
                    </a:lnTo>
                    <a:lnTo>
                      <a:pt x="378" y="246"/>
                    </a:lnTo>
                    <a:lnTo>
                      <a:pt x="368" y="244"/>
                    </a:lnTo>
                    <a:lnTo>
                      <a:pt x="361" y="242"/>
                    </a:lnTo>
                    <a:lnTo>
                      <a:pt x="353" y="240"/>
                    </a:lnTo>
                    <a:lnTo>
                      <a:pt x="345" y="238"/>
                    </a:lnTo>
                    <a:lnTo>
                      <a:pt x="340" y="238"/>
                    </a:lnTo>
                    <a:lnTo>
                      <a:pt x="334" y="237"/>
                    </a:lnTo>
                    <a:lnTo>
                      <a:pt x="330" y="237"/>
                    </a:lnTo>
                    <a:lnTo>
                      <a:pt x="328" y="235"/>
                    </a:lnTo>
                    <a:lnTo>
                      <a:pt x="324" y="235"/>
                    </a:lnTo>
                    <a:lnTo>
                      <a:pt x="322" y="235"/>
                    </a:lnTo>
                    <a:lnTo>
                      <a:pt x="318" y="233"/>
                    </a:lnTo>
                    <a:lnTo>
                      <a:pt x="316" y="233"/>
                    </a:lnTo>
                    <a:lnTo>
                      <a:pt x="313" y="231"/>
                    </a:lnTo>
                    <a:lnTo>
                      <a:pt x="311" y="231"/>
                    </a:lnTo>
                    <a:lnTo>
                      <a:pt x="307" y="231"/>
                    </a:lnTo>
                    <a:lnTo>
                      <a:pt x="305" y="229"/>
                    </a:lnTo>
                    <a:lnTo>
                      <a:pt x="301" y="227"/>
                    </a:lnTo>
                    <a:lnTo>
                      <a:pt x="297" y="227"/>
                    </a:lnTo>
                    <a:lnTo>
                      <a:pt x="295" y="225"/>
                    </a:lnTo>
                    <a:lnTo>
                      <a:pt x="292" y="225"/>
                    </a:lnTo>
                    <a:lnTo>
                      <a:pt x="290" y="223"/>
                    </a:lnTo>
                    <a:lnTo>
                      <a:pt x="286" y="221"/>
                    </a:lnTo>
                    <a:lnTo>
                      <a:pt x="282" y="221"/>
                    </a:lnTo>
                    <a:lnTo>
                      <a:pt x="280" y="219"/>
                    </a:lnTo>
                    <a:lnTo>
                      <a:pt x="276" y="219"/>
                    </a:lnTo>
                    <a:lnTo>
                      <a:pt x="272" y="217"/>
                    </a:lnTo>
                    <a:lnTo>
                      <a:pt x="270" y="215"/>
                    </a:lnTo>
                    <a:lnTo>
                      <a:pt x="267" y="215"/>
                    </a:lnTo>
                    <a:lnTo>
                      <a:pt x="265" y="213"/>
                    </a:lnTo>
                    <a:lnTo>
                      <a:pt x="263" y="212"/>
                    </a:lnTo>
                    <a:lnTo>
                      <a:pt x="259" y="212"/>
                    </a:lnTo>
                    <a:lnTo>
                      <a:pt x="257" y="210"/>
                    </a:lnTo>
                    <a:lnTo>
                      <a:pt x="253" y="210"/>
                    </a:lnTo>
                    <a:lnTo>
                      <a:pt x="251" y="208"/>
                    </a:lnTo>
                    <a:lnTo>
                      <a:pt x="249" y="206"/>
                    </a:lnTo>
                    <a:lnTo>
                      <a:pt x="247" y="206"/>
                    </a:lnTo>
                    <a:lnTo>
                      <a:pt x="245" y="204"/>
                    </a:lnTo>
                    <a:lnTo>
                      <a:pt x="244" y="204"/>
                    </a:lnTo>
                    <a:lnTo>
                      <a:pt x="242" y="204"/>
                    </a:lnTo>
                    <a:lnTo>
                      <a:pt x="240" y="202"/>
                    </a:lnTo>
                    <a:lnTo>
                      <a:pt x="238" y="202"/>
                    </a:lnTo>
                    <a:lnTo>
                      <a:pt x="236" y="200"/>
                    </a:lnTo>
                    <a:lnTo>
                      <a:pt x="234" y="200"/>
                    </a:lnTo>
                    <a:lnTo>
                      <a:pt x="232" y="200"/>
                    </a:lnTo>
                    <a:lnTo>
                      <a:pt x="230" y="198"/>
                    </a:lnTo>
                    <a:lnTo>
                      <a:pt x="228" y="198"/>
                    </a:lnTo>
                    <a:lnTo>
                      <a:pt x="224" y="196"/>
                    </a:lnTo>
                    <a:lnTo>
                      <a:pt x="222" y="196"/>
                    </a:lnTo>
                    <a:lnTo>
                      <a:pt x="221" y="194"/>
                    </a:lnTo>
                    <a:lnTo>
                      <a:pt x="217" y="194"/>
                    </a:lnTo>
                    <a:lnTo>
                      <a:pt x="215" y="192"/>
                    </a:lnTo>
                    <a:lnTo>
                      <a:pt x="211" y="192"/>
                    </a:lnTo>
                    <a:lnTo>
                      <a:pt x="207" y="190"/>
                    </a:lnTo>
                    <a:lnTo>
                      <a:pt x="205" y="190"/>
                    </a:lnTo>
                    <a:lnTo>
                      <a:pt x="201" y="189"/>
                    </a:lnTo>
                    <a:lnTo>
                      <a:pt x="198" y="189"/>
                    </a:lnTo>
                    <a:lnTo>
                      <a:pt x="194" y="187"/>
                    </a:lnTo>
                    <a:lnTo>
                      <a:pt x="190" y="187"/>
                    </a:lnTo>
                    <a:lnTo>
                      <a:pt x="188" y="185"/>
                    </a:lnTo>
                    <a:lnTo>
                      <a:pt x="184" y="185"/>
                    </a:lnTo>
                    <a:lnTo>
                      <a:pt x="180" y="185"/>
                    </a:lnTo>
                    <a:lnTo>
                      <a:pt x="176" y="183"/>
                    </a:lnTo>
                    <a:lnTo>
                      <a:pt x="173" y="183"/>
                    </a:lnTo>
                    <a:lnTo>
                      <a:pt x="171" y="181"/>
                    </a:lnTo>
                    <a:lnTo>
                      <a:pt x="167" y="181"/>
                    </a:lnTo>
                    <a:lnTo>
                      <a:pt x="163" y="179"/>
                    </a:lnTo>
                    <a:lnTo>
                      <a:pt x="159" y="179"/>
                    </a:lnTo>
                    <a:lnTo>
                      <a:pt x="155" y="177"/>
                    </a:lnTo>
                    <a:lnTo>
                      <a:pt x="153" y="177"/>
                    </a:lnTo>
                    <a:lnTo>
                      <a:pt x="150" y="175"/>
                    </a:lnTo>
                    <a:lnTo>
                      <a:pt x="146" y="175"/>
                    </a:lnTo>
                    <a:lnTo>
                      <a:pt x="144" y="173"/>
                    </a:lnTo>
                    <a:lnTo>
                      <a:pt x="140" y="173"/>
                    </a:lnTo>
                    <a:lnTo>
                      <a:pt x="136" y="173"/>
                    </a:lnTo>
                    <a:lnTo>
                      <a:pt x="132" y="171"/>
                    </a:lnTo>
                    <a:lnTo>
                      <a:pt x="128" y="169"/>
                    </a:lnTo>
                    <a:lnTo>
                      <a:pt x="125" y="169"/>
                    </a:lnTo>
                    <a:lnTo>
                      <a:pt x="119" y="167"/>
                    </a:lnTo>
                    <a:lnTo>
                      <a:pt x="113" y="165"/>
                    </a:lnTo>
                    <a:lnTo>
                      <a:pt x="109" y="164"/>
                    </a:lnTo>
                    <a:lnTo>
                      <a:pt x="103" y="164"/>
                    </a:lnTo>
                    <a:lnTo>
                      <a:pt x="98" y="162"/>
                    </a:lnTo>
                    <a:lnTo>
                      <a:pt x="92" y="160"/>
                    </a:lnTo>
                    <a:lnTo>
                      <a:pt x="86" y="158"/>
                    </a:lnTo>
                    <a:lnTo>
                      <a:pt x="80" y="156"/>
                    </a:lnTo>
                    <a:lnTo>
                      <a:pt x="75" y="154"/>
                    </a:lnTo>
                    <a:lnTo>
                      <a:pt x="69" y="152"/>
                    </a:lnTo>
                    <a:lnTo>
                      <a:pt x="63" y="150"/>
                    </a:lnTo>
                    <a:lnTo>
                      <a:pt x="57" y="148"/>
                    </a:lnTo>
                    <a:lnTo>
                      <a:pt x="52" y="148"/>
                    </a:lnTo>
                    <a:lnTo>
                      <a:pt x="48" y="146"/>
                    </a:lnTo>
                    <a:lnTo>
                      <a:pt x="42" y="144"/>
                    </a:lnTo>
                    <a:lnTo>
                      <a:pt x="36" y="142"/>
                    </a:lnTo>
                    <a:lnTo>
                      <a:pt x="32" y="141"/>
                    </a:lnTo>
                    <a:lnTo>
                      <a:pt x="27" y="139"/>
                    </a:lnTo>
                    <a:lnTo>
                      <a:pt x="23" y="137"/>
                    </a:lnTo>
                    <a:lnTo>
                      <a:pt x="19" y="135"/>
                    </a:lnTo>
                    <a:lnTo>
                      <a:pt x="15" y="133"/>
                    </a:lnTo>
                    <a:lnTo>
                      <a:pt x="11" y="131"/>
                    </a:lnTo>
                    <a:lnTo>
                      <a:pt x="8" y="131"/>
                    </a:lnTo>
                    <a:lnTo>
                      <a:pt x="6" y="129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0" y="104"/>
                    </a:lnTo>
                    <a:lnTo>
                      <a:pt x="0" y="100"/>
                    </a:lnTo>
                    <a:lnTo>
                      <a:pt x="0" y="96"/>
                    </a:lnTo>
                    <a:lnTo>
                      <a:pt x="2" y="93"/>
                    </a:lnTo>
                    <a:lnTo>
                      <a:pt x="2" y="89"/>
                    </a:lnTo>
                    <a:lnTo>
                      <a:pt x="4" y="83"/>
                    </a:lnTo>
                    <a:lnTo>
                      <a:pt x="4" y="79"/>
                    </a:lnTo>
                    <a:lnTo>
                      <a:pt x="6" y="73"/>
                    </a:lnTo>
                    <a:lnTo>
                      <a:pt x="8" y="69"/>
                    </a:lnTo>
                    <a:lnTo>
                      <a:pt x="9" y="64"/>
                    </a:lnTo>
                    <a:lnTo>
                      <a:pt x="11" y="60"/>
                    </a:lnTo>
                    <a:lnTo>
                      <a:pt x="15" y="54"/>
                    </a:lnTo>
                    <a:lnTo>
                      <a:pt x="17" y="48"/>
                    </a:lnTo>
                    <a:lnTo>
                      <a:pt x="21" y="43"/>
                    </a:lnTo>
                    <a:lnTo>
                      <a:pt x="25" y="39"/>
                    </a:lnTo>
                    <a:lnTo>
                      <a:pt x="29" y="33"/>
                    </a:lnTo>
                    <a:lnTo>
                      <a:pt x="34" y="27"/>
                    </a:lnTo>
                    <a:lnTo>
                      <a:pt x="38" y="21"/>
                    </a:lnTo>
                    <a:lnTo>
                      <a:pt x="44" y="16"/>
                    </a:lnTo>
                    <a:lnTo>
                      <a:pt x="50" y="10"/>
                    </a:lnTo>
                    <a:lnTo>
                      <a:pt x="56" y="6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D98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94" name="Freeform 970"/>
              <p:cNvSpPr>
                <a:spLocks noChangeAspect="1"/>
              </p:cNvSpPr>
              <p:nvPr/>
            </p:nvSpPr>
            <p:spPr bwMode="auto">
              <a:xfrm>
                <a:off x="1235" y="3325"/>
                <a:ext cx="193" cy="66"/>
              </a:xfrm>
              <a:custGeom>
                <a:avLst/>
                <a:gdLst>
                  <a:gd name="T0" fmla="*/ 2 w 255"/>
                  <a:gd name="T1" fmla="*/ 1 h 94"/>
                  <a:gd name="T2" fmla="*/ 2 w 255"/>
                  <a:gd name="T3" fmla="*/ 1 h 94"/>
                  <a:gd name="T4" fmla="*/ 2 w 255"/>
                  <a:gd name="T5" fmla="*/ 1 h 94"/>
                  <a:gd name="T6" fmla="*/ 2 w 255"/>
                  <a:gd name="T7" fmla="*/ 1 h 94"/>
                  <a:gd name="T8" fmla="*/ 2 w 255"/>
                  <a:gd name="T9" fmla="*/ 1 h 94"/>
                  <a:gd name="T10" fmla="*/ 3 w 255"/>
                  <a:gd name="T11" fmla="*/ 1 h 94"/>
                  <a:gd name="T12" fmla="*/ 4 w 255"/>
                  <a:gd name="T13" fmla="*/ 1 h 94"/>
                  <a:gd name="T14" fmla="*/ 4 w 255"/>
                  <a:gd name="T15" fmla="*/ 1 h 94"/>
                  <a:gd name="T16" fmla="*/ 5 w 255"/>
                  <a:gd name="T17" fmla="*/ 1 h 94"/>
                  <a:gd name="T18" fmla="*/ 5 w 255"/>
                  <a:gd name="T19" fmla="*/ 1 h 94"/>
                  <a:gd name="T20" fmla="*/ 5 w 255"/>
                  <a:gd name="T21" fmla="*/ 1 h 94"/>
                  <a:gd name="T22" fmla="*/ 5 w 255"/>
                  <a:gd name="T23" fmla="*/ 1 h 94"/>
                  <a:gd name="T24" fmla="*/ 6 w 255"/>
                  <a:gd name="T25" fmla="*/ 1 h 94"/>
                  <a:gd name="T26" fmla="*/ 6 w 255"/>
                  <a:gd name="T27" fmla="*/ 1 h 94"/>
                  <a:gd name="T28" fmla="*/ 6 w 255"/>
                  <a:gd name="T29" fmla="*/ 1 h 94"/>
                  <a:gd name="T30" fmla="*/ 6 w 255"/>
                  <a:gd name="T31" fmla="*/ 1 h 94"/>
                  <a:gd name="T32" fmla="*/ 6 w 255"/>
                  <a:gd name="T33" fmla="*/ 1 h 94"/>
                  <a:gd name="T34" fmla="*/ 6 w 255"/>
                  <a:gd name="T35" fmla="*/ 1 h 94"/>
                  <a:gd name="T36" fmla="*/ 7 w 255"/>
                  <a:gd name="T37" fmla="*/ 1 h 94"/>
                  <a:gd name="T38" fmla="*/ 8 w 255"/>
                  <a:gd name="T39" fmla="*/ 1 h 94"/>
                  <a:gd name="T40" fmla="*/ 8 w 255"/>
                  <a:gd name="T41" fmla="*/ 1 h 94"/>
                  <a:gd name="T42" fmla="*/ 8 w 255"/>
                  <a:gd name="T43" fmla="*/ 1 h 94"/>
                  <a:gd name="T44" fmla="*/ 8 w 255"/>
                  <a:gd name="T45" fmla="*/ 1 h 94"/>
                  <a:gd name="T46" fmla="*/ 8 w 255"/>
                  <a:gd name="T47" fmla="*/ 1 h 94"/>
                  <a:gd name="T48" fmla="*/ 8 w 255"/>
                  <a:gd name="T49" fmla="*/ 1 h 94"/>
                  <a:gd name="T50" fmla="*/ 8 w 255"/>
                  <a:gd name="T51" fmla="*/ 1 h 94"/>
                  <a:gd name="T52" fmla="*/ 8 w 255"/>
                  <a:gd name="T53" fmla="*/ 1 h 94"/>
                  <a:gd name="T54" fmla="*/ 8 w 255"/>
                  <a:gd name="T55" fmla="*/ 1 h 94"/>
                  <a:gd name="T56" fmla="*/ 8 w 255"/>
                  <a:gd name="T57" fmla="*/ 1 h 94"/>
                  <a:gd name="T58" fmla="*/ 8 w 255"/>
                  <a:gd name="T59" fmla="*/ 1 h 94"/>
                  <a:gd name="T60" fmla="*/ 8 w 255"/>
                  <a:gd name="T61" fmla="*/ 1 h 94"/>
                  <a:gd name="T62" fmla="*/ 8 w 255"/>
                  <a:gd name="T63" fmla="*/ 1 h 94"/>
                  <a:gd name="T64" fmla="*/ 8 w 255"/>
                  <a:gd name="T65" fmla="*/ 1 h 94"/>
                  <a:gd name="T66" fmla="*/ 8 w 255"/>
                  <a:gd name="T67" fmla="*/ 1 h 94"/>
                  <a:gd name="T68" fmla="*/ 8 w 255"/>
                  <a:gd name="T69" fmla="*/ 1 h 94"/>
                  <a:gd name="T70" fmla="*/ 8 w 255"/>
                  <a:gd name="T71" fmla="*/ 1 h 94"/>
                  <a:gd name="T72" fmla="*/ 6 w 255"/>
                  <a:gd name="T73" fmla="*/ 1 h 94"/>
                  <a:gd name="T74" fmla="*/ 6 w 255"/>
                  <a:gd name="T75" fmla="*/ 1 h 94"/>
                  <a:gd name="T76" fmla="*/ 6 w 255"/>
                  <a:gd name="T77" fmla="*/ 1 h 94"/>
                  <a:gd name="T78" fmla="*/ 6 w 255"/>
                  <a:gd name="T79" fmla="*/ 1 h 94"/>
                  <a:gd name="T80" fmla="*/ 5 w 255"/>
                  <a:gd name="T81" fmla="*/ 1 h 94"/>
                  <a:gd name="T82" fmla="*/ 5 w 255"/>
                  <a:gd name="T83" fmla="*/ 0 h 94"/>
                  <a:gd name="T84" fmla="*/ 5 w 255"/>
                  <a:gd name="T85" fmla="*/ 0 h 94"/>
                  <a:gd name="T86" fmla="*/ 5 w 255"/>
                  <a:gd name="T87" fmla="*/ 1 h 94"/>
                  <a:gd name="T88" fmla="*/ 4 w 255"/>
                  <a:gd name="T89" fmla="*/ 1 h 94"/>
                  <a:gd name="T90" fmla="*/ 4 w 255"/>
                  <a:gd name="T91" fmla="*/ 1 h 94"/>
                  <a:gd name="T92" fmla="*/ 4 w 255"/>
                  <a:gd name="T93" fmla="*/ 1 h 94"/>
                  <a:gd name="T94" fmla="*/ 3 w 255"/>
                  <a:gd name="T95" fmla="*/ 1 h 94"/>
                  <a:gd name="T96" fmla="*/ 2 w 255"/>
                  <a:gd name="T97" fmla="*/ 1 h 94"/>
                  <a:gd name="T98" fmla="*/ 2 w 255"/>
                  <a:gd name="T99" fmla="*/ 1 h 94"/>
                  <a:gd name="T100" fmla="*/ 2 w 255"/>
                  <a:gd name="T101" fmla="*/ 1 h 94"/>
                  <a:gd name="T102" fmla="*/ 2 w 255"/>
                  <a:gd name="T103" fmla="*/ 1 h 94"/>
                  <a:gd name="T104" fmla="*/ 2 w 255"/>
                  <a:gd name="T105" fmla="*/ 1 h 94"/>
                  <a:gd name="T106" fmla="*/ 2 w 255"/>
                  <a:gd name="T107" fmla="*/ 1 h 94"/>
                  <a:gd name="T108" fmla="*/ 2 w 255"/>
                  <a:gd name="T109" fmla="*/ 1 h 94"/>
                  <a:gd name="T110" fmla="*/ 2 w 255"/>
                  <a:gd name="T111" fmla="*/ 1 h 94"/>
                  <a:gd name="T112" fmla="*/ 0 w 255"/>
                  <a:gd name="T113" fmla="*/ 1 h 94"/>
                  <a:gd name="T114" fmla="*/ 0 w 255"/>
                  <a:gd name="T115" fmla="*/ 1 h 94"/>
                  <a:gd name="T116" fmla="*/ 2 w 255"/>
                  <a:gd name="T117" fmla="*/ 1 h 9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55"/>
                  <a:gd name="T178" fmla="*/ 0 h 94"/>
                  <a:gd name="T179" fmla="*/ 255 w 255"/>
                  <a:gd name="T180" fmla="*/ 94 h 9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55" h="94">
                    <a:moveTo>
                      <a:pt x="9" y="78"/>
                    </a:moveTo>
                    <a:lnTo>
                      <a:pt x="9" y="77"/>
                    </a:lnTo>
                    <a:lnTo>
                      <a:pt x="11" y="77"/>
                    </a:lnTo>
                    <a:lnTo>
                      <a:pt x="13" y="77"/>
                    </a:lnTo>
                    <a:lnTo>
                      <a:pt x="17" y="77"/>
                    </a:lnTo>
                    <a:lnTo>
                      <a:pt x="19" y="77"/>
                    </a:lnTo>
                    <a:lnTo>
                      <a:pt x="23" y="75"/>
                    </a:lnTo>
                    <a:lnTo>
                      <a:pt x="27" y="75"/>
                    </a:lnTo>
                    <a:lnTo>
                      <a:pt x="30" y="75"/>
                    </a:lnTo>
                    <a:lnTo>
                      <a:pt x="34" y="73"/>
                    </a:lnTo>
                    <a:lnTo>
                      <a:pt x="38" y="73"/>
                    </a:lnTo>
                    <a:lnTo>
                      <a:pt x="44" y="71"/>
                    </a:lnTo>
                    <a:lnTo>
                      <a:pt x="48" y="71"/>
                    </a:lnTo>
                    <a:lnTo>
                      <a:pt x="53" y="69"/>
                    </a:lnTo>
                    <a:lnTo>
                      <a:pt x="59" y="69"/>
                    </a:lnTo>
                    <a:lnTo>
                      <a:pt x="65" y="67"/>
                    </a:lnTo>
                    <a:lnTo>
                      <a:pt x="71" y="67"/>
                    </a:lnTo>
                    <a:lnTo>
                      <a:pt x="75" y="65"/>
                    </a:lnTo>
                    <a:lnTo>
                      <a:pt x="80" y="65"/>
                    </a:lnTo>
                    <a:lnTo>
                      <a:pt x="86" y="63"/>
                    </a:lnTo>
                    <a:lnTo>
                      <a:pt x="92" y="63"/>
                    </a:lnTo>
                    <a:lnTo>
                      <a:pt x="98" y="63"/>
                    </a:lnTo>
                    <a:lnTo>
                      <a:pt x="103" y="61"/>
                    </a:lnTo>
                    <a:lnTo>
                      <a:pt x="107" y="61"/>
                    </a:lnTo>
                    <a:lnTo>
                      <a:pt x="113" y="59"/>
                    </a:lnTo>
                    <a:lnTo>
                      <a:pt x="117" y="59"/>
                    </a:lnTo>
                    <a:lnTo>
                      <a:pt x="121" y="59"/>
                    </a:lnTo>
                    <a:lnTo>
                      <a:pt x="126" y="57"/>
                    </a:lnTo>
                    <a:lnTo>
                      <a:pt x="130" y="57"/>
                    </a:lnTo>
                    <a:lnTo>
                      <a:pt x="132" y="57"/>
                    </a:lnTo>
                    <a:lnTo>
                      <a:pt x="136" y="57"/>
                    </a:lnTo>
                    <a:lnTo>
                      <a:pt x="138" y="55"/>
                    </a:lnTo>
                    <a:lnTo>
                      <a:pt x="140" y="55"/>
                    </a:lnTo>
                    <a:lnTo>
                      <a:pt x="144" y="55"/>
                    </a:lnTo>
                    <a:lnTo>
                      <a:pt x="146" y="55"/>
                    </a:lnTo>
                    <a:lnTo>
                      <a:pt x="147" y="55"/>
                    </a:lnTo>
                    <a:lnTo>
                      <a:pt x="149" y="55"/>
                    </a:lnTo>
                    <a:lnTo>
                      <a:pt x="153" y="55"/>
                    </a:lnTo>
                    <a:lnTo>
                      <a:pt x="155" y="55"/>
                    </a:lnTo>
                    <a:lnTo>
                      <a:pt x="157" y="55"/>
                    </a:lnTo>
                    <a:lnTo>
                      <a:pt x="161" y="55"/>
                    </a:lnTo>
                    <a:lnTo>
                      <a:pt x="163" y="55"/>
                    </a:lnTo>
                    <a:lnTo>
                      <a:pt x="165" y="55"/>
                    </a:lnTo>
                    <a:lnTo>
                      <a:pt x="167" y="55"/>
                    </a:lnTo>
                    <a:lnTo>
                      <a:pt x="170" y="55"/>
                    </a:lnTo>
                    <a:lnTo>
                      <a:pt x="172" y="55"/>
                    </a:lnTo>
                    <a:lnTo>
                      <a:pt x="174" y="55"/>
                    </a:lnTo>
                    <a:lnTo>
                      <a:pt x="176" y="55"/>
                    </a:lnTo>
                    <a:lnTo>
                      <a:pt x="180" y="55"/>
                    </a:lnTo>
                    <a:lnTo>
                      <a:pt x="182" y="55"/>
                    </a:lnTo>
                    <a:lnTo>
                      <a:pt x="184" y="55"/>
                    </a:lnTo>
                    <a:lnTo>
                      <a:pt x="186" y="55"/>
                    </a:lnTo>
                    <a:lnTo>
                      <a:pt x="188" y="57"/>
                    </a:lnTo>
                    <a:lnTo>
                      <a:pt x="190" y="57"/>
                    </a:lnTo>
                    <a:lnTo>
                      <a:pt x="192" y="57"/>
                    </a:lnTo>
                    <a:lnTo>
                      <a:pt x="195" y="59"/>
                    </a:lnTo>
                    <a:lnTo>
                      <a:pt x="197" y="59"/>
                    </a:lnTo>
                    <a:lnTo>
                      <a:pt x="199" y="61"/>
                    </a:lnTo>
                    <a:lnTo>
                      <a:pt x="201" y="61"/>
                    </a:lnTo>
                    <a:lnTo>
                      <a:pt x="203" y="63"/>
                    </a:lnTo>
                    <a:lnTo>
                      <a:pt x="205" y="65"/>
                    </a:lnTo>
                    <a:lnTo>
                      <a:pt x="207" y="65"/>
                    </a:lnTo>
                    <a:lnTo>
                      <a:pt x="209" y="67"/>
                    </a:lnTo>
                    <a:lnTo>
                      <a:pt x="215" y="73"/>
                    </a:lnTo>
                    <a:lnTo>
                      <a:pt x="220" y="78"/>
                    </a:lnTo>
                    <a:lnTo>
                      <a:pt x="224" y="82"/>
                    </a:lnTo>
                    <a:lnTo>
                      <a:pt x="230" y="86"/>
                    </a:lnTo>
                    <a:lnTo>
                      <a:pt x="234" y="88"/>
                    </a:lnTo>
                    <a:lnTo>
                      <a:pt x="238" y="90"/>
                    </a:lnTo>
                    <a:lnTo>
                      <a:pt x="241" y="92"/>
                    </a:lnTo>
                    <a:lnTo>
                      <a:pt x="243" y="92"/>
                    </a:lnTo>
                    <a:lnTo>
                      <a:pt x="247" y="94"/>
                    </a:lnTo>
                    <a:lnTo>
                      <a:pt x="249" y="92"/>
                    </a:lnTo>
                    <a:lnTo>
                      <a:pt x="251" y="92"/>
                    </a:lnTo>
                    <a:lnTo>
                      <a:pt x="253" y="90"/>
                    </a:lnTo>
                    <a:lnTo>
                      <a:pt x="253" y="88"/>
                    </a:lnTo>
                    <a:lnTo>
                      <a:pt x="253" y="86"/>
                    </a:lnTo>
                    <a:lnTo>
                      <a:pt x="255" y="82"/>
                    </a:lnTo>
                    <a:lnTo>
                      <a:pt x="255" y="80"/>
                    </a:lnTo>
                    <a:lnTo>
                      <a:pt x="253" y="77"/>
                    </a:lnTo>
                    <a:lnTo>
                      <a:pt x="253" y="75"/>
                    </a:lnTo>
                    <a:lnTo>
                      <a:pt x="253" y="71"/>
                    </a:lnTo>
                    <a:lnTo>
                      <a:pt x="251" y="67"/>
                    </a:lnTo>
                    <a:lnTo>
                      <a:pt x="251" y="63"/>
                    </a:lnTo>
                    <a:lnTo>
                      <a:pt x="249" y="61"/>
                    </a:lnTo>
                    <a:lnTo>
                      <a:pt x="249" y="57"/>
                    </a:lnTo>
                    <a:lnTo>
                      <a:pt x="247" y="54"/>
                    </a:lnTo>
                    <a:lnTo>
                      <a:pt x="247" y="52"/>
                    </a:lnTo>
                    <a:lnTo>
                      <a:pt x="245" y="48"/>
                    </a:lnTo>
                    <a:lnTo>
                      <a:pt x="243" y="44"/>
                    </a:lnTo>
                    <a:lnTo>
                      <a:pt x="243" y="42"/>
                    </a:lnTo>
                    <a:lnTo>
                      <a:pt x="241" y="40"/>
                    </a:lnTo>
                    <a:lnTo>
                      <a:pt x="240" y="38"/>
                    </a:lnTo>
                    <a:lnTo>
                      <a:pt x="240" y="36"/>
                    </a:lnTo>
                    <a:lnTo>
                      <a:pt x="238" y="34"/>
                    </a:lnTo>
                    <a:lnTo>
                      <a:pt x="236" y="30"/>
                    </a:lnTo>
                    <a:lnTo>
                      <a:pt x="234" y="29"/>
                    </a:lnTo>
                    <a:lnTo>
                      <a:pt x="230" y="27"/>
                    </a:lnTo>
                    <a:lnTo>
                      <a:pt x="228" y="25"/>
                    </a:lnTo>
                    <a:lnTo>
                      <a:pt x="226" y="23"/>
                    </a:lnTo>
                    <a:lnTo>
                      <a:pt x="222" y="21"/>
                    </a:lnTo>
                    <a:lnTo>
                      <a:pt x="220" y="19"/>
                    </a:lnTo>
                    <a:lnTo>
                      <a:pt x="217" y="17"/>
                    </a:lnTo>
                    <a:lnTo>
                      <a:pt x="215" y="15"/>
                    </a:lnTo>
                    <a:lnTo>
                      <a:pt x="211" y="13"/>
                    </a:lnTo>
                    <a:lnTo>
                      <a:pt x="207" y="13"/>
                    </a:lnTo>
                    <a:lnTo>
                      <a:pt x="205" y="11"/>
                    </a:lnTo>
                    <a:lnTo>
                      <a:pt x="201" y="11"/>
                    </a:lnTo>
                    <a:lnTo>
                      <a:pt x="197" y="9"/>
                    </a:lnTo>
                    <a:lnTo>
                      <a:pt x="194" y="9"/>
                    </a:lnTo>
                    <a:lnTo>
                      <a:pt x="192" y="7"/>
                    </a:lnTo>
                    <a:lnTo>
                      <a:pt x="188" y="7"/>
                    </a:lnTo>
                    <a:lnTo>
                      <a:pt x="184" y="6"/>
                    </a:lnTo>
                    <a:lnTo>
                      <a:pt x="180" y="6"/>
                    </a:lnTo>
                    <a:lnTo>
                      <a:pt x="178" y="6"/>
                    </a:lnTo>
                    <a:lnTo>
                      <a:pt x="174" y="4"/>
                    </a:lnTo>
                    <a:lnTo>
                      <a:pt x="170" y="4"/>
                    </a:lnTo>
                    <a:lnTo>
                      <a:pt x="167" y="4"/>
                    </a:lnTo>
                    <a:lnTo>
                      <a:pt x="163" y="2"/>
                    </a:lnTo>
                    <a:lnTo>
                      <a:pt x="161" y="2"/>
                    </a:lnTo>
                    <a:lnTo>
                      <a:pt x="157" y="2"/>
                    </a:lnTo>
                    <a:lnTo>
                      <a:pt x="153" y="2"/>
                    </a:lnTo>
                    <a:lnTo>
                      <a:pt x="151" y="2"/>
                    </a:lnTo>
                    <a:lnTo>
                      <a:pt x="147" y="0"/>
                    </a:lnTo>
                    <a:lnTo>
                      <a:pt x="146" y="0"/>
                    </a:lnTo>
                    <a:lnTo>
                      <a:pt x="142" y="0"/>
                    </a:lnTo>
                    <a:lnTo>
                      <a:pt x="140" y="0"/>
                    </a:lnTo>
                    <a:lnTo>
                      <a:pt x="136" y="0"/>
                    </a:lnTo>
                    <a:lnTo>
                      <a:pt x="134" y="0"/>
                    </a:lnTo>
                    <a:lnTo>
                      <a:pt x="130" y="0"/>
                    </a:lnTo>
                    <a:lnTo>
                      <a:pt x="126" y="0"/>
                    </a:lnTo>
                    <a:lnTo>
                      <a:pt x="123" y="2"/>
                    </a:lnTo>
                    <a:lnTo>
                      <a:pt x="119" y="2"/>
                    </a:lnTo>
                    <a:lnTo>
                      <a:pt x="115" y="4"/>
                    </a:lnTo>
                    <a:lnTo>
                      <a:pt x="111" y="4"/>
                    </a:lnTo>
                    <a:lnTo>
                      <a:pt x="107" y="6"/>
                    </a:lnTo>
                    <a:lnTo>
                      <a:pt x="103" y="6"/>
                    </a:lnTo>
                    <a:lnTo>
                      <a:pt x="99" y="7"/>
                    </a:lnTo>
                    <a:lnTo>
                      <a:pt x="96" y="9"/>
                    </a:lnTo>
                    <a:lnTo>
                      <a:pt x="92" y="11"/>
                    </a:lnTo>
                    <a:lnTo>
                      <a:pt x="88" y="13"/>
                    </a:lnTo>
                    <a:lnTo>
                      <a:pt x="82" y="15"/>
                    </a:lnTo>
                    <a:lnTo>
                      <a:pt x="78" y="17"/>
                    </a:lnTo>
                    <a:lnTo>
                      <a:pt x="75" y="19"/>
                    </a:lnTo>
                    <a:lnTo>
                      <a:pt x="71" y="21"/>
                    </a:lnTo>
                    <a:lnTo>
                      <a:pt x="67" y="23"/>
                    </a:lnTo>
                    <a:lnTo>
                      <a:pt x="63" y="25"/>
                    </a:lnTo>
                    <a:lnTo>
                      <a:pt x="59" y="27"/>
                    </a:lnTo>
                    <a:lnTo>
                      <a:pt x="55" y="29"/>
                    </a:lnTo>
                    <a:lnTo>
                      <a:pt x="52" y="30"/>
                    </a:lnTo>
                    <a:lnTo>
                      <a:pt x="48" y="32"/>
                    </a:lnTo>
                    <a:lnTo>
                      <a:pt x="44" y="34"/>
                    </a:lnTo>
                    <a:lnTo>
                      <a:pt x="40" y="36"/>
                    </a:lnTo>
                    <a:lnTo>
                      <a:pt x="36" y="38"/>
                    </a:lnTo>
                    <a:lnTo>
                      <a:pt x="32" y="42"/>
                    </a:lnTo>
                    <a:lnTo>
                      <a:pt x="30" y="44"/>
                    </a:lnTo>
                    <a:lnTo>
                      <a:pt x="27" y="46"/>
                    </a:lnTo>
                    <a:lnTo>
                      <a:pt x="23" y="48"/>
                    </a:lnTo>
                    <a:lnTo>
                      <a:pt x="21" y="50"/>
                    </a:lnTo>
                    <a:lnTo>
                      <a:pt x="19" y="50"/>
                    </a:lnTo>
                    <a:lnTo>
                      <a:pt x="15" y="52"/>
                    </a:lnTo>
                    <a:lnTo>
                      <a:pt x="13" y="54"/>
                    </a:lnTo>
                    <a:lnTo>
                      <a:pt x="11" y="55"/>
                    </a:lnTo>
                    <a:lnTo>
                      <a:pt x="9" y="57"/>
                    </a:lnTo>
                    <a:lnTo>
                      <a:pt x="7" y="59"/>
                    </a:lnTo>
                    <a:lnTo>
                      <a:pt x="5" y="61"/>
                    </a:lnTo>
                    <a:lnTo>
                      <a:pt x="4" y="63"/>
                    </a:lnTo>
                    <a:lnTo>
                      <a:pt x="4" y="65"/>
                    </a:lnTo>
                    <a:lnTo>
                      <a:pt x="2" y="65"/>
                    </a:lnTo>
                    <a:lnTo>
                      <a:pt x="2" y="67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2" y="77"/>
                    </a:lnTo>
                    <a:lnTo>
                      <a:pt x="4" y="77"/>
                    </a:lnTo>
                    <a:lnTo>
                      <a:pt x="5" y="77"/>
                    </a:lnTo>
                    <a:lnTo>
                      <a:pt x="7" y="78"/>
                    </a:lnTo>
                    <a:lnTo>
                      <a:pt x="9" y="78"/>
                    </a:lnTo>
                    <a:close/>
                  </a:path>
                </a:pathLst>
              </a:custGeom>
              <a:solidFill>
                <a:srgbClr val="A1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95" name="Freeform 971"/>
              <p:cNvSpPr>
                <a:spLocks noChangeAspect="1"/>
              </p:cNvSpPr>
              <p:nvPr/>
            </p:nvSpPr>
            <p:spPr bwMode="auto">
              <a:xfrm>
                <a:off x="1441" y="3331"/>
                <a:ext cx="51" cy="72"/>
              </a:xfrm>
              <a:custGeom>
                <a:avLst/>
                <a:gdLst>
                  <a:gd name="T0" fmla="*/ 2 w 67"/>
                  <a:gd name="T1" fmla="*/ 1 h 102"/>
                  <a:gd name="T2" fmla="*/ 2 w 67"/>
                  <a:gd name="T3" fmla="*/ 1 h 102"/>
                  <a:gd name="T4" fmla="*/ 2 w 67"/>
                  <a:gd name="T5" fmla="*/ 1 h 102"/>
                  <a:gd name="T6" fmla="*/ 2 w 67"/>
                  <a:gd name="T7" fmla="*/ 1 h 102"/>
                  <a:gd name="T8" fmla="*/ 2 w 67"/>
                  <a:gd name="T9" fmla="*/ 1 h 102"/>
                  <a:gd name="T10" fmla="*/ 2 w 67"/>
                  <a:gd name="T11" fmla="*/ 1 h 102"/>
                  <a:gd name="T12" fmla="*/ 2 w 67"/>
                  <a:gd name="T13" fmla="*/ 1 h 102"/>
                  <a:gd name="T14" fmla="*/ 2 w 67"/>
                  <a:gd name="T15" fmla="*/ 1 h 102"/>
                  <a:gd name="T16" fmla="*/ 2 w 67"/>
                  <a:gd name="T17" fmla="*/ 1 h 102"/>
                  <a:gd name="T18" fmla="*/ 2 w 67"/>
                  <a:gd name="T19" fmla="*/ 1 h 102"/>
                  <a:gd name="T20" fmla="*/ 2 w 67"/>
                  <a:gd name="T21" fmla="*/ 1 h 102"/>
                  <a:gd name="T22" fmla="*/ 2 w 67"/>
                  <a:gd name="T23" fmla="*/ 1 h 102"/>
                  <a:gd name="T24" fmla="*/ 2 w 67"/>
                  <a:gd name="T25" fmla="*/ 1 h 102"/>
                  <a:gd name="T26" fmla="*/ 2 w 67"/>
                  <a:gd name="T27" fmla="*/ 1 h 102"/>
                  <a:gd name="T28" fmla="*/ 2 w 67"/>
                  <a:gd name="T29" fmla="*/ 1 h 102"/>
                  <a:gd name="T30" fmla="*/ 2 w 67"/>
                  <a:gd name="T31" fmla="*/ 1 h 102"/>
                  <a:gd name="T32" fmla="*/ 2 w 67"/>
                  <a:gd name="T33" fmla="*/ 1 h 102"/>
                  <a:gd name="T34" fmla="*/ 2 w 67"/>
                  <a:gd name="T35" fmla="*/ 1 h 102"/>
                  <a:gd name="T36" fmla="*/ 2 w 67"/>
                  <a:gd name="T37" fmla="*/ 1 h 102"/>
                  <a:gd name="T38" fmla="*/ 2 w 67"/>
                  <a:gd name="T39" fmla="*/ 1 h 102"/>
                  <a:gd name="T40" fmla="*/ 2 w 67"/>
                  <a:gd name="T41" fmla="*/ 1 h 102"/>
                  <a:gd name="T42" fmla="*/ 2 w 67"/>
                  <a:gd name="T43" fmla="*/ 1 h 102"/>
                  <a:gd name="T44" fmla="*/ 2 w 67"/>
                  <a:gd name="T45" fmla="*/ 1 h 102"/>
                  <a:gd name="T46" fmla="*/ 0 w 67"/>
                  <a:gd name="T47" fmla="*/ 1 h 102"/>
                  <a:gd name="T48" fmla="*/ 2 w 67"/>
                  <a:gd name="T49" fmla="*/ 1 h 102"/>
                  <a:gd name="T50" fmla="*/ 2 w 67"/>
                  <a:gd name="T51" fmla="*/ 1 h 102"/>
                  <a:gd name="T52" fmla="*/ 2 w 67"/>
                  <a:gd name="T53" fmla="*/ 1 h 102"/>
                  <a:gd name="T54" fmla="*/ 2 w 67"/>
                  <a:gd name="T55" fmla="*/ 1 h 102"/>
                  <a:gd name="T56" fmla="*/ 2 w 67"/>
                  <a:gd name="T57" fmla="*/ 1 h 102"/>
                  <a:gd name="T58" fmla="*/ 2 w 67"/>
                  <a:gd name="T59" fmla="*/ 1 h 102"/>
                  <a:gd name="T60" fmla="*/ 2 w 67"/>
                  <a:gd name="T61" fmla="*/ 1 h 102"/>
                  <a:gd name="T62" fmla="*/ 2 w 67"/>
                  <a:gd name="T63" fmla="*/ 1 h 102"/>
                  <a:gd name="T64" fmla="*/ 2 w 67"/>
                  <a:gd name="T65" fmla="*/ 1 h 102"/>
                  <a:gd name="T66" fmla="*/ 2 w 67"/>
                  <a:gd name="T67" fmla="*/ 1 h 102"/>
                  <a:gd name="T68" fmla="*/ 2 w 67"/>
                  <a:gd name="T69" fmla="*/ 1 h 102"/>
                  <a:gd name="T70" fmla="*/ 2 w 67"/>
                  <a:gd name="T71" fmla="*/ 1 h 102"/>
                  <a:gd name="T72" fmla="*/ 2 w 67"/>
                  <a:gd name="T73" fmla="*/ 1 h 102"/>
                  <a:gd name="T74" fmla="*/ 2 w 67"/>
                  <a:gd name="T75" fmla="*/ 1 h 102"/>
                  <a:gd name="T76" fmla="*/ 2 w 67"/>
                  <a:gd name="T77" fmla="*/ 1 h 102"/>
                  <a:gd name="T78" fmla="*/ 2 w 67"/>
                  <a:gd name="T79" fmla="*/ 1 h 102"/>
                  <a:gd name="T80" fmla="*/ 2 w 67"/>
                  <a:gd name="T81" fmla="*/ 1 h 102"/>
                  <a:gd name="T82" fmla="*/ 2 w 67"/>
                  <a:gd name="T83" fmla="*/ 1 h 102"/>
                  <a:gd name="T84" fmla="*/ 3 w 67"/>
                  <a:gd name="T85" fmla="*/ 1 h 102"/>
                  <a:gd name="T86" fmla="*/ 2 w 67"/>
                  <a:gd name="T87" fmla="*/ 1 h 102"/>
                  <a:gd name="T88" fmla="*/ 2 w 67"/>
                  <a:gd name="T89" fmla="*/ 1 h 102"/>
                  <a:gd name="T90" fmla="*/ 2 w 67"/>
                  <a:gd name="T91" fmla="*/ 1 h 102"/>
                  <a:gd name="T92" fmla="*/ 2 w 67"/>
                  <a:gd name="T93" fmla="*/ 1 h 102"/>
                  <a:gd name="T94" fmla="*/ 2 w 67"/>
                  <a:gd name="T95" fmla="*/ 1 h 102"/>
                  <a:gd name="T96" fmla="*/ 2 w 67"/>
                  <a:gd name="T97" fmla="*/ 1 h 102"/>
                  <a:gd name="T98" fmla="*/ 2 w 67"/>
                  <a:gd name="T99" fmla="*/ 1 h 102"/>
                  <a:gd name="T100" fmla="*/ 2 w 67"/>
                  <a:gd name="T101" fmla="*/ 1 h 102"/>
                  <a:gd name="T102" fmla="*/ 2 w 67"/>
                  <a:gd name="T103" fmla="*/ 1 h 102"/>
                  <a:gd name="T104" fmla="*/ 2 w 67"/>
                  <a:gd name="T105" fmla="*/ 1 h 102"/>
                  <a:gd name="T106" fmla="*/ 2 w 67"/>
                  <a:gd name="T107" fmla="*/ 1 h 102"/>
                  <a:gd name="T108" fmla="*/ 2 w 67"/>
                  <a:gd name="T109" fmla="*/ 1 h 102"/>
                  <a:gd name="T110" fmla="*/ 2 w 67"/>
                  <a:gd name="T111" fmla="*/ 1 h 102"/>
                  <a:gd name="T112" fmla="*/ 2 w 67"/>
                  <a:gd name="T113" fmla="*/ 1 h 102"/>
                  <a:gd name="T114" fmla="*/ 2 w 67"/>
                  <a:gd name="T115" fmla="*/ 1 h 102"/>
                  <a:gd name="T116" fmla="*/ 2 w 67"/>
                  <a:gd name="T117" fmla="*/ 1 h 102"/>
                  <a:gd name="T118" fmla="*/ 2 w 67"/>
                  <a:gd name="T119" fmla="*/ 1 h 102"/>
                  <a:gd name="T120" fmla="*/ 2 w 67"/>
                  <a:gd name="T121" fmla="*/ 1 h 102"/>
                  <a:gd name="T122" fmla="*/ 2 w 67"/>
                  <a:gd name="T123" fmla="*/ 1 h 102"/>
                  <a:gd name="T124" fmla="*/ 2 w 67"/>
                  <a:gd name="T125" fmla="*/ 1 h 10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67"/>
                  <a:gd name="T190" fmla="*/ 0 h 102"/>
                  <a:gd name="T191" fmla="*/ 67 w 67"/>
                  <a:gd name="T192" fmla="*/ 102 h 10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67" h="102">
                    <a:moveTo>
                      <a:pt x="23" y="0"/>
                    </a:moveTo>
                    <a:lnTo>
                      <a:pt x="23" y="2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5" y="8"/>
                    </a:lnTo>
                    <a:lnTo>
                      <a:pt x="25" y="10"/>
                    </a:lnTo>
                    <a:lnTo>
                      <a:pt x="25" y="12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7" y="20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27" y="27"/>
                    </a:lnTo>
                    <a:lnTo>
                      <a:pt x="27" y="29"/>
                    </a:lnTo>
                    <a:lnTo>
                      <a:pt x="27" y="31"/>
                    </a:lnTo>
                    <a:lnTo>
                      <a:pt x="29" y="35"/>
                    </a:lnTo>
                    <a:lnTo>
                      <a:pt x="29" y="37"/>
                    </a:lnTo>
                    <a:lnTo>
                      <a:pt x="29" y="41"/>
                    </a:lnTo>
                    <a:lnTo>
                      <a:pt x="29" y="43"/>
                    </a:lnTo>
                    <a:lnTo>
                      <a:pt x="29" y="46"/>
                    </a:lnTo>
                    <a:lnTo>
                      <a:pt x="29" y="48"/>
                    </a:lnTo>
                    <a:lnTo>
                      <a:pt x="29" y="50"/>
                    </a:lnTo>
                    <a:lnTo>
                      <a:pt x="27" y="54"/>
                    </a:lnTo>
                    <a:lnTo>
                      <a:pt x="27" y="56"/>
                    </a:lnTo>
                    <a:lnTo>
                      <a:pt x="27" y="58"/>
                    </a:lnTo>
                    <a:lnTo>
                      <a:pt x="27" y="60"/>
                    </a:lnTo>
                    <a:lnTo>
                      <a:pt x="25" y="62"/>
                    </a:lnTo>
                    <a:lnTo>
                      <a:pt x="25" y="64"/>
                    </a:lnTo>
                    <a:lnTo>
                      <a:pt x="23" y="66"/>
                    </a:lnTo>
                    <a:lnTo>
                      <a:pt x="23" y="68"/>
                    </a:lnTo>
                    <a:lnTo>
                      <a:pt x="21" y="69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7" y="73"/>
                    </a:lnTo>
                    <a:lnTo>
                      <a:pt x="17" y="75"/>
                    </a:lnTo>
                    <a:lnTo>
                      <a:pt x="16" y="77"/>
                    </a:lnTo>
                    <a:lnTo>
                      <a:pt x="14" y="79"/>
                    </a:lnTo>
                    <a:lnTo>
                      <a:pt x="14" y="81"/>
                    </a:lnTo>
                    <a:lnTo>
                      <a:pt x="12" y="83"/>
                    </a:lnTo>
                    <a:lnTo>
                      <a:pt x="10" y="85"/>
                    </a:lnTo>
                    <a:lnTo>
                      <a:pt x="10" y="87"/>
                    </a:lnTo>
                    <a:lnTo>
                      <a:pt x="8" y="89"/>
                    </a:lnTo>
                    <a:lnTo>
                      <a:pt x="6" y="91"/>
                    </a:lnTo>
                    <a:lnTo>
                      <a:pt x="4" y="93"/>
                    </a:lnTo>
                    <a:lnTo>
                      <a:pt x="4" y="94"/>
                    </a:lnTo>
                    <a:lnTo>
                      <a:pt x="2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10" y="98"/>
                    </a:lnTo>
                    <a:lnTo>
                      <a:pt x="12" y="96"/>
                    </a:lnTo>
                    <a:lnTo>
                      <a:pt x="14" y="94"/>
                    </a:lnTo>
                    <a:lnTo>
                      <a:pt x="16" y="93"/>
                    </a:lnTo>
                    <a:lnTo>
                      <a:pt x="17" y="91"/>
                    </a:lnTo>
                    <a:lnTo>
                      <a:pt x="19" y="91"/>
                    </a:lnTo>
                    <a:lnTo>
                      <a:pt x="21" y="89"/>
                    </a:lnTo>
                    <a:lnTo>
                      <a:pt x="23" y="87"/>
                    </a:lnTo>
                    <a:lnTo>
                      <a:pt x="25" y="87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1" y="83"/>
                    </a:lnTo>
                    <a:lnTo>
                      <a:pt x="33" y="81"/>
                    </a:lnTo>
                    <a:lnTo>
                      <a:pt x="35" y="79"/>
                    </a:lnTo>
                    <a:lnTo>
                      <a:pt x="37" y="77"/>
                    </a:lnTo>
                    <a:lnTo>
                      <a:pt x="39" y="77"/>
                    </a:lnTo>
                    <a:lnTo>
                      <a:pt x="40" y="75"/>
                    </a:lnTo>
                    <a:lnTo>
                      <a:pt x="42" y="73"/>
                    </a:lnTo>
                    <a:lnTo>
                      <a:pt x="44" y="71"/>
                    </a:lnTo>
                    <a:lnTo>
                      <a:pt x="46" y="71"/>
                    </a:lnTo>
                    <a:lnTo>
                      <a:pt x="48" y="69"/>
                    </a:lnTo>
                    <a:lnTo>
                      <a:pt x="50" y="68"/>
                    </a:lnTo>
                    <a:lnTo>
                      <a:pt x="52" y="68"/>
                    </a:lnTo>
                    <a:lnTo>
                      <a:pt x="54" y="66"/>
                    </a:lnTo>
                    <a:lnTo>
                      <a:pt x="56" y="64"/>
                    </a:lnTo>
                    <a:lnTo>
                      <a:pt x="58" y="64"/>
                    </a:lnTo>
                    <a:lnTo>
                      <a:pt x="60" y="62"/>
                    </a:lnTo>
                    <a:lnTo>
                      <a:pt x="62" y="60"/>
                    </a:lnTo>
                    <a:lnTo>
                      <a:pt x="64" y="60"/>
                    </a:lnTo>
                    <a:lnTo>
                      <a:pt x="65" y="60"/>
                    </a:lnTo>
                    <a:lnTo>
                      <a:pt x="65" y="58"/>
                    </a:lnTo>
                    <a:lnTo>
                      <a:pt x="67" y="58"/>
                    </a:lnTo>
                    <a:lnTo>
                      <a:pt x="67" y="56"/>
                    </a:lnTo>
                    <a:lnTo>
                      <a:pt x="65" y="54"/>
                    </a:lnTo>
                    <a:lnTo>
                      <a:pt x="64" y="52"/>
                    </a:lnTo>
                    <a:lnTo>
                      <a:pt x="62" y="50"/>
                    </a:lnTo>
                    <a:lnTo>
                      <a:pt x="60" y="48"/>
                    </a:lnTo>
                    <a:lnTo>
                      <a:pt x="58" y="46"/>
                    </a:lnTo>
                    <a:lnTo>
                      <a:pt x="58" y="45"/>
                    </a:lnTo>
                    <a:lnTo>
                      <a:pt x="56" y="45"/>
                    </a:lnTo>
                    <a:lnTo>
                      <a:pt x="56" y="43"/>
                    </a:lnTo>
                    <a:lnTo>
                      <a:pt x="54" y="43"/>
                    </a:lnTo>
                    <a:lnTo>
                      <a:pt x="54" y="41"/>
                    </a:lnTo>
                    <a:lnTo>
                      <a:pt x="52" y="39"/>
                    </a:lnTo>
                    <a:lnTo>
                      <a:pt x="50" y="37"/>
                    </a:lnTo>
                    <a:lnTo>
                      <a:pt x="50" y="35"/>
                    </a:lnTo>
                    <a:lnTo>
                      <a:pt x="48" y="35"/>
                    </a:lnTo>
                    <a:lnTo>
                      <a:pt x="48" y="33"/>
                    </a:lnTo>
                    <a:lnTo>
                      <a:pt x="48" y="31"/>
                    </a:lnTo>
                    <a:lnTo>
                      <a:pt x="46" y="31"/>
                    </a:lnTo>
                    <a:lnTo>
                      <a:pt x="46" y="29"/>
                    </a:lnTo>
                    <a:lnTo>
                      <a:pt x="46" y="27"/>
                    </a:lnTo>
                    <a:lnTo>
                      <a:pt x="44" y="27"/>
                    </a:lnTo>
                    <a:lnTo>
                      <a:pt x="44" y="25"/>
                    </a:lnTo>
                    <a:lnTo>
                      <a:pt x="44" y="23"/>
                    </a:lnTo>
                    <a:lnTo>
                      <a:pt x="42" y="23"/>
                    </a:lnTo>
                    <a:lnTo>
                      <a:pt x="42" y="21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39" y="18"/>
                    </a:lnTo>
                    <a:lnTo>
                      <a:pt x="39" y="16"/>
                    </a:lnTo>
                    <a:lnTo>
                      <a:pt x="37" y="16"/>
                    </a:lnTo>
                    <a:lnTo>
                      <a:pt x="37" y="14"/>
                    </a:lnTo>
                    <a:lnTo>
                      <a:pt x="35" y="12"/>
                    </a:lnTo>
                    <a:lnTo>
                      <a:pt x="33" y="10"/>
                    </a:lnTo>
                    <a:lnTo>
                      <a:pt x="31" y="10"/>
                    </a:lnTo>
                    <a:lnTo>
                      <a:pt x="31" y="8"/>
                    </a:lnTo>
                    <a:lnTo>
                      <a:pt x="29" y="6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A1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96" name="Freeform 972"/>
              <p:cNvSpPr>
                <a:spLocks noChangeAspect="1"/>
              </p:cNvSpPr>
              <p:nvPr/>
            </p:nvSpPr>
            <p:spPr bwMode="auto">
              <a:xfrm>
                <a:off x="1447" y="3337"/>
                <a:ext cx="42" cy="61"/>
              </a:xfrm>
              <a:custGeom>
                <a:avLst/>
                <a:gdLst>
                  <a:gd name="T0" fmla="*/ 2 w 56"/>
                  <a:gd name="T1" fmla="*/ 1 h 88"/>
                  <a:gd name="T2" fmla="*/ 0 w 56"/>
                  <a:gd name="T3" fmla="*/ 1 h 88"/>
                  <a:gd name="T4" fmla="*/ 0 w 56"/>
                  <a:gd name="T5" fmla="*/ 1 h 88"/>
                  <a:gd name="T6" fmla="*/ 2 w 56"/>
                  <a:gd name="T7" fmla="*/ 1 h 88"/>
                  <a:gd name="T8" fmla="*/ 2 w 56"/>
                  <a:gd name="T9" fmla="*/ 1 h 88"/>
                  <a:gd name="T10" fmla="*/ 2 w 56"/>
                  <a:gd name="T11" fmla="*/ 1 h 88"/>
                  <a:gd name="T12" fmla="*/ 2 w 56"/>
                  <a:gd name="T13" fmla="*/ 1 h 88"/>
                  <a:gd name="T14" fmla="*/ 2 w 56"/>
                  <a:gd name="T15" fmla="*/ 1 h 88"/>
                  <a:gd name="T16" fmla="*/ 2 w 56"/>
                  <a:gd name="T17" fmla="*/ 1 h 88"/>
                  <a:gd name="T18" fmla="*/ 2 w 56"/>
                  <a:gd name="T19" fmla="*/ 1 h 88"/>
                  <a:gd name="T20" fmla="*/ 2 w 56"/>
                  <a:gd name="T21" fmla="*/ 1 h 88"/>
                  <a:gd name="T22" fmla="*/ 2 w 56"/>
                  <a:gd name="T23" fmla="*/ 1 h 88"/>
                  <a:gd name="T24" fmla="*/ 2 w 56"/>
                  <a:gd name="T25" fmla="*/ 1 h 88"/>
                  <a:gd name="T26" fmla="*/ 2 w 56"/>
                  <a:gd name="T27" fmla="*/ 1 h 88"/>
                  <a:gd name="T28" fmla="*/ 2 w 56"/>
                  <a:gd name="T29" fmla="*/ 1 h 88"/>
                  <a:gd name="T30" fmla="*/ 2 w 56"/>
                  <a:gd name="T31" fmla="*/ 1 h 88"/>
                  <a:gd name="T32" fmla="*/ 2 w 56"/>
                  <a:gd name="T33" fmla="*/ 1 h 88"/>
                  <a:gd name="T34" fmla="*/ 2 w 56"/>
                  <a:gd name="T35" fmla="*/ 1 h 88"/>
                  <a:gd name="T36" fmla="*/ 2 w 56"/>
                  <a:gd name="T37" fmla="*/ 1 h 88"/>
                  <a:gd name="T38" fmla="*/ 2 w 56"/>
                  <a:gd name="T39" fmla="*/ 1 h 88"/>
                  <a:gd name="T40" fmla="*/ 2 w 56"/>
                  <a:gd name="T41" fmla="*/ 1 h 88"/>
                  <a:gd name="T42" fmla="*/ 2 w 56"/>
                  <a:gd name="T43" fmla="*/ 1 h 88"/>
                  <a:gd name="T44" fmla="*/ 2 w 56"/>
                  <a:gd name="T45" fmla="*/ 1 h 88"/>
                  <a:gd name="T46" fmla="*/ 2 w 56"/>
                  <a:gd name="T47" fmla="*/ 1 h 88"/>
                  <a:gd name="T48" fmla="*/ 2 w 56"/>
                  <a:gd name="T49" fmla="*/ 1 h 88"/>
                  <a:gd name="T50" fmla="*/ 2 w 56"/>
                  <a:gd name="T51" fmla="*/ 0 h 88"/>
                  <a:gd name="T52" fmla="*/ 2 w 56"/>
                  <a:gd name="T53" fmla="*/ 1 h 88"/>
                  <a:gd name="T54" fmla="*/ 2 w 56"/>
                  <a:gd name="T55" fmla="*/ 1 h 88"/>
                  <a:gd name="T56" fmla="*/ 2 w 56"/>
                  <a:gd name="T57" fmla="*/ 1 h 88"/>
                  <a:gd name="T58" fmla="*/ 2 w 56"/>
                  <a:gd name="T59" fmla="*/ 1 h 88"/>
                  <a:gd name="T60" fmla="*/ 2 w 56"/>
                  <a:gd name="T61" fmla="*/ 1 h 88"/>
                  <a:gd name="T62" fmla="*/ 2 w 56"/>
                  <a:gd name="T63" fmla="*/ 1 h 88"/>
                  <a:gd name="T64" fmla="*/ 2 w 56"/>
                  <a:gd name="T65" fmla="*/ 1 h 88"/>
                  <a:gd name="T66" fmla="*/ 2 w 56"/>
                  <a:gd name="T67" fmla="*/ 1 h 88"/>
                  <a:gd name="T68" fmla="*/ 2 w 56"/>
                  <a:gd name="T69" fmla="*/ 1 h 88"/>
                  <a:gd name="T70" fmla="*/ 2 w 56"/>
                  <a:gd name="T71" fmla="*/ 1 h 88"/>
                  <a:gd name="T72" fmla="*/ 2 w 56"/>
                  <a:gd name="T73" fmla="*/ 1 h 88"/>
                  <a:gd name="T74" fmla="*/ 2 w 56"/>
                  <a:gd name="T75" fmla="*/ 1 h 88"/>
                  <a:gd name="T76" fmla="*/ 2 w 56"/>
                  <a:gd name="T77" fmla="*/ 1 h 88"/>
                  <a:gd name="T78" fmla="*/ 2 w 56"/>
                  <a:gd name="T79" fmla="*/ 1 h 88"/>
                  <a:gd name="T80" fmla="*/ 2 w 56"/>
                  <a:gd name="T81" fmla="*/ 1 h 88"/>
                  <a:gd name="T82" fmla="*/ 2 w 56"/>
                  <a:gd name="T83" fmla="*/ 1 h 88"/>
                  <a:gd name="T84" fmla="*/ 2 w 56"/>
                  <a:gd name="T85" fmla="*/ 1 h 88"/>
                  <a:gd name="T86" fmla="*/ 2 w 56"/>
                  <a:gd name="T87" fmla="*/ 1 h 88"/>
                  <a:gd name="T88" fmla="*/ 2 w 56"/>
                  <a:gd name="T89" fmla="*/ 1 h 88"/>
                  <a:gd name="T90" fmla="*/ 2 w 56"/>
                  <a:gd name="T91" fmla="*/ 1 h 88"/>
                  <a:gd name="T92" fmla="*/ 2 w 56"/>
                  <a:gd name="T93" fmla="*/ 1 h 88"/>
                  <a:gd name="T94" fmla="*/ 2 w 56"/>
                  <a:gd name="T95" fmla="*/ 1 h 88"/>
                  <a:gd name="T96" fmla="*/ 2 w 56"/>
                  <a:gd name="T97" fmla="*/ 1 h 88"/>
                  <a:gd name="T98" fmla="*/ 2 w 56"/>
                  <a:gd name="T99" fmla="*/ 1 h 88"/>
                  <a:gd name="T100" fmla="*/ 2 w 56"/>
                  <a:gd name="T101" fmla="*/ 1 h 88"/>
                  <a:gd name="T102" fmla="*/ 2 w 56"/>
                  <a:gd name="T103" fmla="*/ 1 h 88"/>
                  <a:gd name="T104" fmla="*/ 2 w 56"/>
                  <a:gd name="T105" fmla="*/ 1 h 88"/>
                  <a:gd name="T106" fmla="*/ 2 w 56"/>
                  <a:gd name="T107" fmla="*/ 1 h 88"/>
                  <a:gd name="T108" fmla="*/ 2 w 56"/>
                  <a:gd name="T109" fmla="*/ 1 h 88"/>
                  <a:gd name="T110" fmla="*/ 2 w 56"/>
                  <a:gd name="T111" fmla="*/ 1 h 88"/>
                  <a:gd name="T112" fmla="*/ 2 w 56"/>
                  <a:gd name="T113" fmla="*/ 1 h 88"/>
                  <a:gd name="T114" fmla="*/ 2 w 56"/>
                  <a:gd name="T115" fmla="*/ 1 h 88"/>
                  <a:gd name="T116" fmla="*/ 2 w 56"/>
                  <a:gd name="T117" fmla="*/ 1 h 88"/>
                  <a:gd name="T118" fmla="*/ 2 w 56"/>
                  <a:gd name="T119" fmla="*/ 1 h 8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6"/>
                  <a:gd name="T181" fmla="*/ 0 h 88"/>
                  <a:gd name="T182" fmla="*/ 56 w 56"/>
                  <a:gd name="T183" fmla="*/ 88 h 8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6" h="88">
                    <a:moveTo>
                      <a:pt x="4" y="85"/>
                    </a:moveTo>
                    <a:lnTo>
                      <a:pt x="4" y="86"/>
                    </a:lnTo>
                    <a:lnTo>
                      <a:pt x="2" y="86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5"/>
                    </a:lnTo>
                    <a:lnTo>
                      <a:pt x="2" y="85"/>
                    </a:lnTo>
                    <a:lnTo>
                      <a:pt x="2" y="83"/>
                    </a:lnTo>
                    <a:lnTo>
                      <a:pt x="4" y="81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6" y="77"/>
                    </a:lnTo>
                    <a:lnTo>
                      <a:pt x="8" y="75"/>
                    </a:lnTo>
                    <a:lnTo>
                      <a:pt x="9" y="73"/>
                    </a:lnTo>
                    <a:lnTo>
                      <a:pt x="11" y="71"/>
                    </a:lnTo>
                    <a:lnTo>
                      <a:pt x="11" y="69"/>
                    </a:lnTo>
                    <a:lnTo>
                      <a:pt x="13" y="67"/>
                    </a:lnTo>
                    <a:lnTo>
                      <a:pt x="15" y="65"/>
                    </a:lnTo>
                    <a:lnTo>
                      <a:pt x="15" y="63"/>
                    </a:lnTo>
                    <a:lnTo>
                      <a:pt x="17" y="61"/>
                    </a:lnTo>
                    <a:lnTo>
                      <a:pt x="19" y="61"/>
                    </a:lnTo>
                    <a:lnTo>
                      <a:pt x="19" y="60"/>
                    </a:lnTo>
                    <a:lnTo>
                      <a:pt x="21" y="58"/>
                    </a:lnTo>
                    <a:lnTo>
                      <a:pt x="21" y="56"/>
                    </a:lnTo>
                    <a:lnTo>
                      <a:pt x="23" y="54"/>
                    </a:lnTo>
                    <a:lnTo>
                      <a:pt x="23" y="52"/>
                    </a:lnTo>
                    <a:lnTo>
                      <a:pt x="23" y="50"/>
                    </a:lnTo>
                    <a:lnTo>
                      <a:pt x="25" y="48"/>
                    </a:lnTo>
                    <a:lnTo>
                      <a:pt x="25" y="46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5" y="40"/>
                    </a:lnTo>
                    <a:lnTo>
                      <a:pt x="25" y="38"/>
                    </a:lnTo>
                    <a:lnTo>
                      <a:pt x="25" y="35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5" y="29"/>
                    </a:lnTo>
                    <a:lnTo>
                      <a:pt x="25" y="27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3" y="15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1" y="10"/>
                    </a:lnTo>
                    <a:lnTo>
                      <a:pt x="32" y="12"/>
                    </a:lnTo>
                    <a:lnTo>
                      <a:pt x="34" y="13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6" y="17"/>
                    </a:lnTo>
                    <a:lnTo>
                      <a:pt x="36" y="19"/>
                    </a:lnTo>
                    <a:lnTo>
                      <a:pt x="38" y="21"/>
                    </a:lnTo>
                    <a:lnTo>
                      <a:pt x="38" y="23"/>
                    </a:lnTo>
                    <a:lnTo>
                      <a:pt x="40" y="23"/>
                    </a:lnTo>
                    <a:lnTo>
                      <a:pt x="40" y="25"/>
                    </a:lnTo>
                    <a:lnTo>
                      <a:pt x="40" y="27"/>
                    </a:lnTo>
                    <a:lnTo>
                      <a:pt x="42" y="27"/>
                    </a:lnTo>
                    <a:lnTo>
                      <a:pt x="42" y="29"/>
                    </a:lnTo>
                    <a:lnTo>
                      <a:pt x="44" y="31"/>
                    </a:lnTo>
                    <a:lnTo>
                      <a:pt x="44" y="33"/>
                    </a:lnTo>
                    <a:lnTo>
                      <a:pt x="46" y="33"/>
                    </a:lnTo>
                    <a:lnTo>
                      <a:pt x="46" y="35"/>
                    </a:lnTo>
                    <a:lnTo>
                      <a:pt x="48" y="35"/>
                    </a:lnTo>
                    <a:lnTo>
                      <a:pt x="48" y="37"/>
                    </a:lnTo>
                    <a:lnTo>
                      <a:pt x="50" y="38"/>
                    </a:lnTo>
                    <a:lnTo>
                      <a:pt x="52" y="40"/>
                    </a:lnTo>
                    <a:lnTo>
                      <a:pt x="54" y="42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6" y="46"/>
                    </a:lnTo>
                    <a:lnTo>
                      <a:pt x="56" y="48"/>
                    </a:lnTo>
                    <a:lnTo>
                      <a:pt x="54" y="48"/>
                    </a:lnTo>
                    <a:lnTo>
                      <a:pt x="54" y="50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50" y="54"/>
                    </a:lnTo>
                    <a:lnTo>
                      <a:pt x="48" y="54"/>
                    </a:lnTo>
                    <a:lnTo>
                      <a:pt x="48" y="56"/>
                    </a:lnTo>
                    <a:lnTo>
                      <a:pt x="46" y="56"/>
                    </a:lnTo>
                    <a:lnTo>
                      <a:pt x="44" y="58"/>
                    </a:lnTo>
                    <a:lnTo>
                      <a:pt x="42" y="60"/>
                    </a:lnTo>
                    <a:lnTo>
                      <a:pt x="40" y="60"/>
                    </a:lnTo>
                    <a:lnTo>
                      <a:pt x="38" y="61"/>
                    </a:lnTo>
                    <a:lnTo>
                      <a:pt x="36" y="63"/>
                    </a:lnTo>
                    <a:lnTo>
                      <a:pt x="34" y="65"/>
                    </a:lnTo>
                    <a:lnTo>
                      <a:pt x="32" y="65"/>
                    </a:lnTo>
                    <a:lnTo>
                      <a:pt x="31" y="67"/>
                    </a:lnTo>
                    <a:lnTo>
                      <a:pt x="29" y="69"/>
                    </a:lnTo>
                    <a:lnTo>
                      <a:pt x="27" y="71"/>
                    </a:lnTo>
                    <a:lnTo>
                      <a:pt x="25" y="71"/>
                    </a:lnTo>
                    <a:lnTo>
                      <a:pt x="23" y="73"/>
                    </a:lnTo>
                    <a:lnTo>
                      <a:pt x="21" y="73"/>
                    </a:lnTo>
                    <a:lnTo>
                      <a:pt x="21" y="75"/>
                    </a:lnTo>
                    <a:lnTo>
                      <a:pt x="19" y="75"/>
                    </a:lnTo>
                    <a:lnTo>
                      <a:pt x="17" y="77"/>
                    </a:lnTo>
                    <a:lnTo>
                      <a:pt x="15" y="79"/>
                    </a:lnTo>
                    <a:lnTo>
                      <a:pt x="13" y="79"/>
                    </a:lnTo>
                    <a:lnTo>
                      <a:pt x="13" y="81"/>
                    </a:lnTo>
                    <a:lnTo>
                      <a:pt x="11" y="81"/>
                    </a:lnTo>
                    <a:lnTo>
                      <a:pt x="9" y="83"/>
                    </a:lnTo>
                    <a:lnTo>
                      <a:pt x="8" y="83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close/>
                  </a:path>
                </a:pathLst>
              </a:custGeom>
              <a:solidFill>
                <a:srgbClr val="99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97" name="Freeform 973"/>
              <p:cNvSpPr>
                <a:spLocks noChangeAspect="1"/>
              </p:cNvSpPr>
              <p:nvPr/>
            </p:nvSpPr>
            <p:spPr bwMode="auto">
              <a:xfrm>
                <a:off x="1453" y="3342"/>
                <a:ext cx="34" cy="52"/>
              </a:xfrm>
              <a:custGeom>
                <a:avLst/>
                <a:gdLst>
                  <a:gd name="T0" fmla="*/ 2 w 44"/>
                  <a:gd name="T1" fmla="*/ 1 h 73"/>
                  <a:gd name="T2" fmla="*/ 0 w 44"/>
                  <a:gd name="T3" fmla="*/ 1 h 73"/>
                  <a:gd name="T4" fmla="*/ 1 w 44"/>
                  <a:gd name="T5" fmla="*/ 1 h 73"/>
                  <a:gd name="T6" fmla="*/ 2 w 44"/>
                  <a:gd name="T7" fmla="*/ 1 h 73"/>
                  <a:gd name="T8" fmla="*/ 2 w 44"/>
                  <a:gd name="T9" fmla="*/ 1 h 73"/>
                  <a:gd name="T10" fmla="*/ 2 w 44"/>
                  <a:gd name="T11" fmla="*/ 1 h 73"/>
                  <a:gd name="T12" fmla="*/ 2 w 44"/>
                  <a:gd name="T13" fmla="*/ 1 h 73"/>
                  <a:gd name="T14" fmla="*/ 2 w 44"/>
                  <a:gd name="T15" fmla="*/ 1 h 73"/>
                  <a:gd name="T16" fmla="*/ 2 w 44"/>
                  <a:gd name="T17" fmla="*/ 1 h 73"/>
                  <a:gd name="T18" fmla="*/ 2 w 44"/>
                  <a:gd name="T19" fmla="*/ 1 h 73"/>
                  <a:gd name="T20" fmla="*/ 2 w 44"/>
                  <a:gd name="T21" fmla="*/ 1 h 73"/>
                  <a:gd name="T22" fmla="*/ 2 w 44"/>
                  <a:gd name="T23" fmla="*/ 1 h 73"/>
                  <a:gd name="T24" fmla="*/ 2 w 44"/>
                  <a:gd name="T25" fmla="*/ 1 h 73"/>
                  <a:gd name="T26" fmla="*/ 2 w 44"/>
                  <a:gd name="T27" fmla="*/ 1 h 73"/>
                  <a:gd name="T28" fmla="*/ 2 w 44"/>
                  <a:gd name="T29" fmla="*/ 1 h 73"/>
                  <a:gd name="T30" fmla="*/ 2 w 44"/>
                  <a:gd name="T31" fmla="*/ 1 h 73"/>
                  <a:gd name="T32" fmla="*/ 2 w 44"/>
                  <a:gd name="T33" fmla="*/ 1 h 73"/>
                  <a:gd name="T34" fmla="*/ 2 w 44"/>
                  <a:gd name="T35" fmla="*/ 1 h 73"/>
                  <a:gd name="T36" fmla="*/ 2 w 44"/>
                  <a:gd name="T37" fmla="*/ 1 h 73"/>
                  <a:gd name="T38" fmla="*/ 2 w 44"/>
                  <a:gd name="T39" fmla="*/ 1 h 73"/>
                  <a:gd name="T40" fmla="*/ 2 w 44"/>
                  <a:gd name="T41" fmla="*/ 1 h 73"/>
                  <a:gd name="T42" fmla="*/ 2 w 44"/>
                  <a:gd name="T43" fmla="*/ 1 h 73"/>
                  <a:gd name="T44" fmla="*/ 2 w 44"/>
                  <a:gd name="T45" fmla="*/ 0 h 73"/>
                  <a:gd name="T46" fmla="*/ 2 w 44"/>
                  <a:gd name="T47" fmla="*/ 0 h 73"/>
                  <a:gd name="T48" fmla="*/ 2 w 44"/>
                  <a:gd name="T49" fmla="*/ 0 h 73"/>
                  <a:gd name="T50" fmla="*/ 2 w 44"/>
                  <a:gd name="T51" fmla="*/ 1 h 73"/>
                  <a:gd name="T52" fmla="*/ 2 w 44"/>
                  <a:gd name="T53" fmla="*/ 1 h 73"/>
                  <a:gd name="T54" fmla="*/ 2 w 44"/>
                  <a:gd name="T55" fmla="*/ 1 h 73"/>
                  <a:gd name="T56" fmla="*/ 2 w 44"/>
                  <a:gd name="T57" fmla="*/ 1 h 73"/>
                  <a:gd name="T58" fmla="*/ 2 w 44"/>
                  <a:gd name="T59" fmla="*/ 1 h 73"/>
                  <a:gd name="T60" fmla="*/ 2 w 44"/>
                  <a:gd name="T61" fmla="*/ 1 h 73"/>
                  <a:gd name="T62" fmla="*/ 2 w 44"/>
                  <a:gd name="T63" fmla="*/ 1 h 73"/>
                  <a:gd name="T64" fmla="*/ 2 w 44"/>
                  <a:gd name="T65" fmla="*/ 1 h 73"/>
                  <a:gd name="T66" fmla="*/ 2 w 44"/>
                  <a:gd name="T67" fmla="*/ 1 h 73"/>
                  <a:gd name="T68" fmla="*/ 2 w 44"/>
                  <a:gd name="T69" fmla="*/ 1 h 73"/>
                  <a:gd name="T70" fmla="*/ 2 w 44"/>
                  <a:gd name="T71" fmla="*/ 1 h 73"/>
                  <a:gd name="T72" fmla="*/ 2 w 44"/>
                  <a:gd name="T73" fmla="*/ 1 h 73"/>
                  <a:gd name="T74" fmla="*/ 2 w 44"/>
                  <a:gd name="T75" fmla="*/ 1 h 73"/>
                  <a:gd name="T76" fmla="*/ 2 w 44"/>
                  <a:gd name="T77" fmla="*/ 1 h 73"/>
                  <a:gd name="T78" fmla="*/ 2 w 44"/>
                  <a:gd name="T79" fmla="*/ 1 h 73"/>
                  <a:gd name="T80" fmla="*/ 2 w 44"/>
                  <a:gd name="T81" fmla="*/ 1 h 73"/>
                  <a:gd name="T82" fmla="*/ 2 w 44"/>
                  <a:gd name="T83" fmla="*/ 1 h 73"/>
                  <a:gd name="T84" fmla="*/ 2 w 44"/>
                  <a:gd name="T85" fmla="*/ 1 h 73"/>
                  <a:gd name="T86" fmla="*/ 2 w 44"/>
                  <a:gd name="T87" fmla="*/ 1 h 73"/>
                  <a:gd name="T88" fmla="*/ 2 w 44"/>
                  <a:gd name="T89" fmla="*/ 1 h 73"/>
                  <a:gd name="T90" fmla="*/ 2 w 44"/>
                  <a:gd name="T91" fmla="*/ 1 h 73"/>
                  <a:gd name="T92" fmla="*/ 2 w 44"/>
                  <a:gd name="T93" fmla="*/ 1 h 73"/>
                  <a:gd name="T94" fmla="*/ 2 w 44"/>
                  <a:gd name="T95" fmla="*/ 1 h 73"/>
                  <a:gd name="T96" fmla="*/ 2 w 44"/>
                  <a:gd name="T97" fmla="*/ 1 h 73"/>
                  <a:gd name="T98" fmla="*/ 2 w 44"/>
                  <a:gd name="T99" fmla="*/ 1 h 73"/>
                  <a:gd name="T100" fmla="*/ 2 w 44"/>
                  <a:gd name="T101" fmla="*/ 1 h 7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"/>
                  <a:gd name="T154" fmla="*/ 0 h 73"/>
                  <a:gd name="T155" fmla="*/ 44 w 44"/>
                  <a:gd name="T156" fmla="*/ 73 h 7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" h="73">
                    <a:moveTo>
                      <a:pt x="5" y="71"/>
                    </a:moveTo>
                    <a:lnTo>
                      <a:pt x="3" y="71"/>
                    </a:lnTo>
                    <a:lnTo>
                      <a:pt x="1" y="73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1" y="71"/>
                    </a:lnTo>
                    <a:lnTo>
                      <a:pt x="1" y="69"/>
                    </a:lnTo>
                    <a:lnTo>
                      <a:pt x="3" y="67"/>
                    </a:lnTo>
                    <a:lnTo>
                      <a:pt x="5" y="65"/>
                    </a:lnTo>
                    <a:lnTo>
                      <a:pt x="7" y="63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9" y="59"/>
                    </a:lnTo>
                    <a:lnTo>
                      <a:pt x="11" y="57"/>
                    </a:lnTo>
                    <a:lnTo>
                      <a:pt x="13" y="55"/>
                    </a:lnTo>
                    <a:lnTo>
                      <a:pt x="15" y="53"/>
                    </a:lnTo>
                    <a:lnTo>
                      <a:pt x="15" y="52"/>
                    </a:lnTo>
                    <a:lnTo>
                      <a:pt x="17" y="50"/>
                    </a:lnTo>
                    <a:lnTo>
                      <a:pt x="17" y="48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21" y="44"/>
                    </a:lnTo>
                    <a:lnTo>
                      <a:pt x="21" y="42"/>
                    </a:lnTo>
                    <a:lnTo>
                      <a:pt x="21" y="40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23" y="34"/>
                    </a:lnTo>
                    <a:lnTo>
                      <a:pt x="23" y="32"/>
                    </a:lnTo>
                    <a:lnTo>
                      <a:pt x="23" y="30"/>
                    </a:lnTo>
                    <a:lnTo>
                      <a:pt x="23" y="29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1" y="11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4" y="4"/>
                    </a:lnTo>
                    <a:lnTo>
                      <a:pt x="26" y="5"/>
                    </a:lnTo>
                    <a:lnTo>
                      <a:pt x="26" y="7"/>
                    </a:lnTo>
                    <a:lnTo>
                      <a:pt x="28" y="9"/>
                    </a:lnTo>
                    <a:lnTo>
                      <a:pt x="28" y="11"/>
                    </a:lnTo>
                    <a:lnTo>
                      <a:pt x="30" y="13"/>
                    </a:lnTo>
                    <a:lnTo>
                      <a:pt x="30" y="15"/>
                    </a:lnTo>
                    <a:lnTo>
                      <a:pt x="32" y="15"/>
                    </a:lnTo>
                    <a:lnTo>
                      <a:pt x="32" y="17"/>
                    </a:lnTo>
                    <a:lnTo>
                      <a:pt x="32" y="19"/>
                    </a:lnTo>
                    <a:lnTo>
                      <a:pt x="34" y="19"/>
                    </a:lnTo>
                    <a:lnTo>
                      <a:pt x="34" y="21"/>
                    </a:lnTo>
                    <a:lnTo>
                      <a:pt x="36" y="23"/>
                    </a:lnTo>
                    <a:lnTo>
                      <a:pt x="38" y="25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0" y="29"/>
                    </a:lnTo>
                    <a:lnTo>
                      <a:pt x="42" y="30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6"/>
                    </a:lnTo>
                    <a:lnTo>
                      <a:pt x="44" y="38"/>
                    </a:lnTo>
                    <a:lnTo>
                      <a:pt x="44" y="40"/>
                    </a:lnTo>
                    <a:lnTo>
                      <a:pt x="42" y="42"/>
                    </a:lnTo>
                    <a:lnTo>
                      <a:pt x="42" y="44"/>
                    </a:lnTo>
                    <a:lnTo>
                      <a:pt x="40" y="44"/>
                    </a:lnTo>
                    <a:lnTo>
                      <a:pt x="40" y="46"/>
                    </a:lnTo>
                    <a:lnTo>
                      <a:pt x="38" y="46"/>
                    </a:lnTo>
                    <a:lnTo>
                      <a:pt x="36" y="48"/>
                    </a:lnTo>
                    <a:lnTo>
                      <a:pt x="34" y="50"/>
                    </a:lnTo>
                    <a:lnTo>
                      <a:pt x="32" y="50"/>
                    </a:lnTo>
                    <a:lnTo>
                      <a:pt x="30" y="52"/>
                    </a:lnTo>
                    <a:lnTo>
                      <a:pt x="28" y="53"/>
                    </a:lnTo>
                    <a:lnTo>
                      <a:pt x="26" y="55"/>
                    </a:lnTo>
                    <a:lnTo>
                      <a:pt x="24" y="55"/>
                    </a:lnTo>
                    <a:lnTo>
                      <a:pt x="24" y="57"/>
                    </a:lnTo>
                    <a:lnTo>
                      <a:pt x="23" y="57"/>
                    </a:lnTo>
                    <a:lnTo>
                      <a:pt x="21" y="57"/>
                    </a:lnTo>
                    <a:lnTo>
                      <a:pt x="21" y="59"/>
                    </a:lnTo>
                    <a:lnTo>
                      <a:pt x="19" y="59"/>
                    </a:lnTo>
                    <a:lnTo>
                      <a:pt x="19" y="61"/>
                    </a:lnTo>
                    <a:lnTo>
                      <a:pt x="17" y="61"/>
                    </a:lnTo>
                    <a:lnTo>
                      <a:pt x="15" y="63"/>
                    </a:lnTo>
                    <a:lnTo>
                      <a:pt x="13" y="65"/>
                    </a:lnTo>
                    <a:lnTo>
                      <a:pt x="11" y="65"/>
                    </a:lnTo>
                    <a:lnTo>
                      <a:pt x="11" y="67"/>
                    </a:lnTo>
                    <a:lnTo>
                      <a:pt x="9" y="67"/>
                    </a:lnTo>
                    <a:lnTo>
                      <a:pt x="7" y="69"/>
                    </a:lnTo>
                    <a:lnTo>
                      <a:pt x="5" y="69"/>
                    </a:lnTo>
                    <a:lnTo>
                      <a:pt x="5" y="71"/>
                    </a:lnTo>
                    <a:close/>
                  </a:path>
                </a:pathLst>
              </a:custGeom>
              <a:solidFill>
                <a:srgbClr val="94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98" name="Freeform 974"/>
              <p:cNvSpPr>
                <a:spLocks noChangeAspect="1"/>
              </p:cNvSpPr>
              <p:nvPr/>
            </p:nvSpPr>
            <p:spPr bwMode="auto">
              <a:xfrm>
                <a:off x="1459" y="3344"/>
                <a:ext cx="24" cy="45"/>
              </a:xfrm>
              <a:custGeom>
                <a:avLst/>
                <a:gdLst>
                  <a:gd name="T0" fmla="*/ 1 w 33"/>
                  <a:gd name="T1" fmla="*/ 1 h 65"/>
                  <a:gd name="T2" fmla="*/ 1 w 33"/>
                  <a:gd name="T3" fmla="*/ 1 h 65"/>
                  <a:gd name="T4" fmla="*/ 0 w 33"/>
                  <a:gd name="T5" fmla="*/ 1 h 65"/>
                  <a:gd name="T6" fmla="*/ 1 w 33"/>
                  <a:gd name="T7" fmla="*/ 1 h 65"/>
                  <a:gd name="T8" fmla="*/ 1 w 33"/>
                  <a:gd name="T9" fmla="*/ 1 h 65"/>
                  <a:gd name="T10" fmla="*/ 1 w 33"/>
                  <a:gd name="T11" fmla="*/ 1 h 65"/>
                  <a:gd name="T12" fmla="*/ 1 w 33"/>
                  <a:gd name="T13" fmla="*/ 1 h 65"/>
                  <a:gd name="T14" fmla="*/ 1 w 33"/>
                  <a:gd name="T15" fmla="*/ 1 h 65"/>
                  <a:gd name="T16" fmla="*/ 1 w 33"/>
                  <a:gd name="T17" fmla="*/ 1 h 65"/>
                  <a:gd name="T18" fmla="*/ 1 w 33"/>
                  <a:gd name="T19" fmla="*/ 1 h 65"/>
                  <a:gd name="T20" fmla="*/ 1 w 33"/>
                  <a:gd name="T21" fmla="*/ 1 h 65"/>
                  <a:gd name="T22" fmla="*/ 1 w 33"/>
                  <a:gd name="T23" fmla="*/ 1 h 65"/>
                  <a:gd name="T24" fmla="*/ 1 w 33"/>
                  <a:gd name="T25" fmla="*/ 1 h 65"/>
                  <a:gd name="T26" fmla="*/ 1 w 33"/>
                  <a:gd name="T27" fmla="*/ 1 h 65"/>
                  <a:gd name="T28" fmla="*/ 1 w 33"/>
                  <a:gd name="T29" fmla="*/ 1 h 65"/>
                  <a:gd name="T30" fmla="*/ 1 w 33"/>
                  <a:gd name="T31" fmla="*/ 1 h 65"/>
                  <a:gd name="T32" fmla="*/ 1 w 33"/>
                  <a:gd name="T33" fmla="*/ 1 h 65"/>
                  <a:gd name="T34" fmla="*/ 1 w 33"/>
                  <a:gd name="T35" fmla="*/ 1 h 65"/>
                  <a:gd name="T36" fmla="*/ 1 w 33"/>
                  <a:gd name="T37" fmla="*/ 1 h 65"/>
                  <a:gd name="T38" fmla="*/ 1 w 33"/>
                  <a:gd name="T39" fmla="*/ 1 h 65"/>
                  <a:gd name="T40" fmla="*/ 1 w 33"/>
                  <a:gd name="T41" fmla="*/ 0 h 65"/>
                  <a:gd name="T42" fmla="*/ 1 w 33"/>
                  <a:gd name="T43" fmla="*/ 1 h 65"/>
                  <a:gd name="T44" fmla="*/ 1 w 33"/>
                  <a:gd name="T45" fmla="*/ 1 h 65"/>
                  <a:gd name="T46" fmla="*/ 1 w 33"/>
                  <a:gd name="T47" fmla="*/ 1 h 65"/>
                  <a:gd name="T48" fmla="*/ 1 w 33"/>
                  <a:gd name="T49" fmla="*/ 1 h 65"/>
                  <a:gd name="T50" fmla="*/ 1 w 33"/>
                  <a:gd name="T51" fmla="*/ 1 h 65"/>
                  <a:gd name="T52" fmla="*/ 1 w 33"/>
                  <a:gd name="T53" fmla="*/ 1 h 65"/>
                  <a:gd name="T54" fmla="*/ 1 w 33"/>
                  <a:gd name="T55" fmla="*/ 1 h 65"/>
                  <a:gd name="T56" fmla="*/ 1 w 33"/>
                  <a:gd name="T57" fmla="*/ 1 h 65"/>
                  <a:gd name="T58" fmla="*/ 1 w 33"/>
                  <a:gd name="T59" fmla="*/ 1 h 65"/>
                  <a:gd name="T60" fmla="*/ 1 w 33"/>
                  <a:gd name="T61" fmla="*/ 1 h 65"/>
                  <a:gd name="T62" fmla="*/ 1 w 33"/>
                  <a:gd name="T63" fmla="*/ 1 h 65"/>
                  <a:gd name="T64" fmla="*/ 1 w 33"/>
                  <a:gd name="T65" fmla="*/ 1 h 65"/>
                  <a:gd name="T66" fmla="*/ 1 w 33"/>
                  <a:gd name="T67" fmla="*/ 1 h 65"/>
                  <a:gd name="T68" fmla="*/ 1 w 33"/>
                  <a:gd name="T69" fmla="*/ 1 h 65"/>
                  <a:gd name="T70" fmla="*/ 1 w 33"/>
                  <a:gd name="T71" fmla="*/ 1 h 65"/>
                  <a:gd name="T72" fmla="*/ 1 w 33"/>
                  <a:gd name="T73" fmla="*/ 1 h 65"/>
                  <a:gd name="T74" fmla="*/ 1 w 33"/>
                  <a:gd name="T75" fmla="*/ 1 h 65"/>
                  <a:gd name="T76" fmla="*/ 1 w 33"/>
                  <a:gd name="T77" fmla="*/ 1 h 65"/>
                  <a:gd name="T78" fmla="*/ 1 w 33"/>
                  <a:gd name="T79" fmla="*/ 1 h 65"/>
                  <a:gd name="T80" fmla="*/ 1 w 33"/>
                  <a:gd name="T81" fmla="*/ 1 h 65"/>
                  <a:gd name="T82" fmla="*/ 1 w 33"/>
                  <a:gd name="T83" fmla="*/ 1 h 65"/>
                  <a:gd name="T84" fmla="*/ 1 w 33"/>
                  <a:gd name="T85" fmla="*/ 1 h 65"/>
                  <a:gd name="T86" fmla="*/ 1 w 33"/>
                  <a:gd name="T87" fmla="*/ 1 h 65"/>
                  <a:gd name="T88" fmla="*/ 1 w 33"/>
                  <a:gd name="T89" fmla="*/ 1 h 6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3"/>
                  <a:gd name="T136" fmla="*/ 0 h 65"/>
                  <a:gd name="T137" fmla="*/ 33 w 33"/>
                  <a:gd name="T138" fmla="*/ 65 h 6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3" h="65">
                    <a:moveTo>
                      <a:pt x="6" y="61"/>
                    </a:moveTo>
                    <a:lnTo>
                      <a:pt x="4" y="61"/>
                    </a:lnTo>
                    <a:lnTo>
                      <a:pt x="4" y="63"/>
                    </a:lnTo>
                    <a:lnTo>
                      <a:pt x="2" y="63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4" y="59"/>
                    </a:lnTo>
                    <a:lnTo>
                      <a:pt x="6" y="57"/>
                    </a:lnTo>
                    <a:lnTo>
                      <a:pt x="8" y="55"/>
                    </a:lnTo>
                    <a:lnTo>
                      <a:pt x="8" y="53"/>
                    </a:lnTo>
                    <a:lnTo>
                      <a:pt x="10" y="53"/>
                    </a:lnTo>
                    <a:lnTo>
                      <a:pt x="10" y="51"/>
                    </a:lnTo>
                    <a:lnTo>
                      <a:pt x="12" y="50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6" y="44"/>
                    </a:lnTo>
                    <a:lnTo>
                      <a:pt x="17" y="42"/>
                    </a:lnTo>
                    <a:lnTo>
                      <a:pt x="17" y="40"/>
                    </a:lnTo>
                    <a:lnTo>
                      <a:pt x="19" y="38"/>
                    </a:lnTo>
                    <a:lnTo>
                      <a:pt x="19" y="36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21" y="28"/>
                    </a:lnTo>
                    <a:lnTo>
                      <a:pt x="21" y="27"/>
                    </a:lnTo>
                    <a:lnTo>
                      <a:pt x="21" y="25"/>
                    </a:lnTo>
                    <a:lnTo>
                      <a:pt x="19" y="23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19" y="17"/>
                    </a:lnTo>
                    <a:lnTo>
                      <a:pt x="19" y="15"/>
                    </a:lnTo>
                    <a:lnTo>
                      <a:pt x="17" y="13"/>
                    </a:lnTo>
                    <a:lnTo>
                      <a:pt x="17" y="11"/>
                    </a:lnTo>
                    <a:lnTo>
                      <a:pt x="17" y="9"/>
                    </a:lnTo>
                    <a:lnTo>
                      <a:pt x="17" y="7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7" y="2"/>
                    </a:lnTo>
                    <a:lnTo>
                      <a:pt x="19" y="3"/>
                    </a:lnTo>
                    <a:lnTo>
                      <a:pt x="19" y="5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5" y="17"/>
                    </a:lnTo>
                    <a:lnTo>
                      <a:pt x="27" y="17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3" y="27"/>
                    </a:lnTo>
                    <a:lnTo>
                      <a:pt x="33" y="28"/>
                    </a:lnTo>
                    <a:lnTo>
                      <a:pt x="33" y="30"/>
                    </a:lnTo>
                    <a:lnTo>
                      <a:pt x="33" y="32"/>
                    </a:lnTo>
                    <a:lnTo>
                      <a:pt x="33" y="34"/>
                    </a:lnTo>
                    <a:lnTo>
                      <a:pt x="33" y="36"/>
                    </a:lnTo>
                    <a:lnTo>
                      <a:pt x="33" y="38"/>
                    </a:lnTo>
                    <a:lnTo>
                      <a:pt x="33" y="40"/>
                    </a:lnTo>
                    <a:lnTo>
                      <a:pt x="31" y="40"/>
                    </a:lnTo>
                    <a:lnTo>
                      <a:pt x="31" y="42"/>
                    </a:lnTo>
                    <a:lnTo>
                      <a:pt x="29" y="42"/>
                    </a:lnTo>
                    <a:lnTo>
                      <a:pt x="29" y="44"/>
                    </a:lnTo>
                    <a:lnTo>
                      <a:pt x="27" y="44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1" y="48"/>
                    </a:lnTo>
                    <a:lnTo>
                      <a:pt x="21" y="50"/>
                    </a:lnTo>
                    <a:lnTo>
                      <a:pt x="19" y="50"/>
                    </a:lnTo>
                    <a:lnTo>
                      <a:pt x="19" y="51"/>
                    </a:lnTo>
                    <a:lnTo>
                      <a:pt x="17" y="51"/>
                    </a:lnTo>
                    <a:lnTo>
                      <a:pt x="17" y="53"/>
                    </a:lnTo>
                    <a:lnTo>
                      <a:pt x="16" y="53"/>
                    </a:lnTo>
                    <a:lnTo>
                      <a:pt x="14" y="55"/>
                    </a:lnTo>
                    <a:lnTo>
                      <a:pt x="12" y="57"/>
                    </a:lnTo>
                    <a:lnTo>
                      <a:pt x="10" y="57"/>
                    </a:lnTo>
                    <a:lnTo>
                      <a:pt x="10" y="59"/>
                    </a:lnTo>
                    <a:lnTo>
                      <a:pt x="8" y="59"/>
                    </a:lnTo>
                    <a:lnTo>
                      <a:pt x="6" y="61"/>
                    </a:lnTo>
                    <a:close/>
                  </a:path>
                </a:pathLst>
              </a:custGeom>
              <a:solidFill>
                <a:srgbClr val="8F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899" name="Freeform 975"/>
              <p:cNvSpPr>
                <a:spLocks noChangeAspect="1"/>
              </p:cNvSpPr>
              <p:nvPr/>
            </p:nvSpPr>
            <p:spPr bwMode="auto">
              <a:xfrm>
                <a:off x="1464" y="3345"/>
                <a:ext cx="16" cy="40"/>
              </a:xfrm>
              <a:custGeom>
                <a:avLst/>
                <a:gdLst>
                  <a:gd name="T0" fmla="*/ 2 w 21"/>
                  <a:gd name="T1" fmla="*/ 1 h 57"/>
                  <a:gd name="T2" fmla="*/ 2 w 21"/>
                  <a:gd name="T3" fmla="*/ 1 h 57"/>
                  <a:gd name="T4" fmla="*/ 2 w 21"/>
                  <a:gd name="T5" fmla="*/ 1 h 57"/>
                  <a:gd name="T6" fmla="*/ 2 w 21"/>
                  <a:gd name="T7" fmla="*/ 1 h 57"/>
                  <a:gd name="T8" fmla="*/ 2 w 21"/>
                  <a:gd name="T9" fmla="*/ 1 h 57"/>
                  <a:gd name="T10" fmla="*/ 2 w 21"/>
                  <a:gd name="T11" fmla="*/ 1 h 57"/>
                  <a:gd name="T12" fmla="*/ 2 w 21"/>
                  <a:gd name="T13" fmla="*/ 1 h 57"/>
                  <a:gd name="T14" fmla="*/ 2 w 21"/>
                  <a:gd name="T15" fmla="*/ 1 h 57"/>
                  <a:gd name="T16" fmla="*/ 2 w 21"/>
                  <a:gd name="T17" fmla="*/ 1 h 57"/>
                  <a:gd name="T18" fmla="*/ 2 w 21"/>
                  <a:gd name="T19" fmla="*/ 1 h 57"/>
                  <a:gd name="T20" fmla="*/ 2 w 21"/>
                  <a:gd name="T21" fmla="*/ 1 h 57"/>
                  <a:gd name="T22" fmla="*/ 2 w 21"/>
                  <a:gd name="T23" fmla="*/ 1 h 57"/>
                  <a:gd name="T24" fmla="*/ 2 w 21"/>
                  <a:gd name="T25" fmla="*/ 1 h 57"/>
                  <a:gd name="T26" fmla="*/ 2 w 21"/>
                  <a:gd name="T27" fmla="*/ 1 h 57"/>
                  <a:gd name="T28" fmla="*/ 2 w 21"/>
                  <a:gd name="T29" fmla="*/ 1 h 57"/>
                  <a:gd name="T30" fmla="*/ 2 w 21"/>
                  <a:gd name="T31" fmla="*/ 1 h 57"/>
                  <a:gd name="T32" fmla="*/ 0 w 21"/>
                  <a:gd name="T33" fmla="*/ 1 h 57"/>
                  <a:gd name="T34" fmla="*/ 2 w 21"/>
                  <a:gd name="T35" fmla="*/ 1 h 57"/>
                  <a:gd name="T36" fmla="*/ 2 w 21"/>
                  <a:gd name="T37" fmla="*/ 1 h 57"/>
                  <a:gd name="T38" fmla="*/ 2 w 21"/>
                  <a:gd name="T39" fmla="*/ 1 h 57"/>
                  <a:gd name="T40" fmla="*/ 2 w 21"/>
                  <a:gd name="T41" fmla="*/ 1 h 57"/>
                  <a:gd name="T42" fmla="*/ 2 w 21"/>
                  <a:gd name="T43" fmla="*/ 1 h 57"/>
                  <a:gd name="T44" fmla="*/ 2 w 21"/>
                  <a:gd name="T45" fmla="*/ 1 h 57"/>
                  <a:gd name="T46" fmla="*/ 2 w 21"/>
                  <a:gd name="T47" fmla="*/ 1 h 57"/>
                  <a:gd name="T48" fmla="*/ 2 w 21"/>
                  <a:gd name="T49" fmla="*/ 1 h 57"/>
                  <a:gd name="T50" fmla="*/ 2 w 21"/>
                  <a:gd name="T51" fmla="*/ 1 h 57"/>
                  <a:gd name="T52" fmla="*/ 2 w 21"/>
                  <a:gd name="T53" fmla="*/ 1 h 57"/>
                  <a:gd name="T54" fmla="*/ 2 w 21"/>
                  <a:gd name="T55" fmla="*/ 1 h 57"/>
                  <a:gd name="T56" fmla="*/ 2 w 21"/>
                  <a:gd name="T57" fmla="*/ 1 h 57"/>
                  <a:gd name="T58" fmla="*/ 2 w 21"/>
                  <a:gd name="T59" fmla="*/ 1 h 57"/>
                  <a:gd name="T60" fmla="*/ 2 w 21"/>
                  <a:gd name="T61" fmla="*/ 1 h 57"/>
                  <a:gd name="T62" fmla="*/ 2 w 21"/>
                  <a:gd name="T63" fmla="*/ 1 h 57"/>
                  <a:gd name="T64" fmla="*/ 2 w 21"/>
                  <a:gd name="T65" fmla="*/ 1 h 57"/>
                  <a:gd name="T66" fmla="*/ 2 w 21"/>
                  <a:gd name="T67" fmla="*/ 1 h 57"/>
                  <a:gd name="T68" fmla="*/ 2 w 21"/>
                  <a:gd name="T69" fmla="*/ 1 h 57"/>
                  <a:gd name="T70" fmla="*/ 2 w 21"/>
                  <a:gd name="T71" fmla="*/ 1 h 57"/>
                  <a:gd name="T72" fmla="*/ 2 w 21"/>
                  <a:gd name="T73" fmla="*/ 1 h 57"/>
                  <a:gd name="T74" fmla="*/ 2 w 21"/>
                  <a:gd name="T75" fmla="*/ 1 h 57"/>
                  <a:gd name="T76" fmla="*/ 2 w 21"/>
                  <a:gd name="T77" fmla="*/ 1 h 57"/>
                  <a:gd name="T78" fmla="*/ 2 w 21"/>
                  <a:gd name="T79" fmla="*/ 1 h 5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57"/>
                  <a:gd name="T122" fmla="*/ 21 w 21"/>
                  <a:gd name="T123" fmla="*/ 57 h 5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57">
                    <a:moveTo>
                      <a:pt x="11" y="9"/>
                    </a:moveTo>
                    <a:lnTo>
                      <a:pt x="13" y="9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7" y="19"/>
                    </a:lnTo>
                    <a:lnTo>
                      <a:pt x="17" y="21"/>
                    </a:lnTo>
                    <a:lnTo>
                      <a:pt x="17" y="23"/>
                    </a:lnTo>
                    <a:lnTo>
                      <a:pt x="17" y="25"/>
                    </a:lnTo>
                    <a:lnTo>
                      <a:pt x="17" y="26"/>
                    </a:lnTo>
                    <a:lnTo>
                      <a:pt x="17" y="28"/>
                    </a:lnTo>
                    <a:lnTo>
                      <a:pt x="17" y="30"/>
                    </a:lnTo>
                    <a:lnTo>
                      <a:pt x="17" y="32"/>
                    </a:lnTo>
                    <a:lnTo>
                      <a:pt x="15" y="34"/>
                    </a:lnTo>
                    <a:lnTo>
                      <a:pt x="15" y="36"/>
                    </a:lnTo>
                    <a:lnTo>
                      <a:pt x="13" y="38"/>
                    </a:lnTo>
                    <a:lnTo>
                      <a:pt x="13" y="40"/>
                    </a:lnTo>
                    <a:lnTo>
                      <a:pt x="11" y="42"/>
                    </a:lnTo>
                    <a:lnTo>
                      <a:pt x="9" y="44"/>
                    </a:lnTo>
                    <a:lnTo>
                      <a:pt x="9" y="46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8" y="49"/>
                    </a:lnTo>
                    <a:lnTo>
                      <a:pt x="6" y="49"/>
                    </a:lnTo>
                    <a:lnTo>
                      <a:pt x="6" y="51"/>
                    </a:lnTo>
                    <a:lnTo>
                      <a:pt x="4" y="51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2" y="55"/>
                    </a:lnTo>
                    <a:lnTo>
                      <a:pt x="4" y="53"/>
                    </a:lnTo>
                    <a:lnTo>
                      <a:pt x="6" y="51"/>
                    </a:lnTo>
                    <a:lnTo>
                      <a:pt x="8" y="51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9" y="48"/>
                    </a:lnTo>
                    <a:lnTo>
                      <a:pt x="11" y="48"/>
                    </a:lnTo>
                    <a:lnTo>
                      <a:pt x="13" y="46"/>
                    </a:lnTo>
                    <a:lnTo>
                      <a:pt x="15" y="46"/>
                    </a:lnTo>
                    <a:lnTo>
                      <a:pt x="15" y="44"/>
                    </a:lnTo>
                    <a:lnTo>
                      <a:pt x="17" y="44"/>
                    </a:lnTo>
                    <a:lnTo>
                      <a:pt x="17" y="42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1" y="26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9" y="17"/>
                    </a:lnTo>
                    <a:lnTo>
                      <a:pt x="17" y="15"/>
                    </a:lnTo>
                    <a:lnTo>
                      <a:pt x="17" y="13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5" y="9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87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00" name="Freeform 976"/>
              <p:cNvSpPr>
                <a:spLocks noChangeAspect="1"/>
              </p:cNvSpPr>
              <p:nvPr/>
            </p:nvSpPr>
            <p:spPr bwMode="auto">
              <a:xfrm>
                <a:off x="1244" y="3329"/>
                <a:ext cx="177" cy="58"/>
              </a:xfrm>
              <a:custGeom>
                <a:avLst/>
                <a:gdLst>
                  <a:gd name="T0" fmla="*/ 2 w 232"/>
                  <a:gd name="T1" fmla="*/ 1 h 82"/>
                  <a:gd name="T2" fmla="*/ 2 w 232"/>
                  <a:gd name="T3" fmla="*/ 1 h 82"/>
                  <a:gd name="T4" fmla="*/ 2 w 232"/>
                  <a:gd name="T5" fmla="*/ 1 h 82"/>
                  <a:gd name="T6" fmla="*/ 2 w 232"/>
                  <a:gd name="T7" fmla="*/ 1 h 82"/>
                  <a:gd name="T8" fmla="*/ 3 w 232"/>
                  <a:gd name="T9" fmla="*/ 1 h 82"/>
                  <a:gd name="T10" fmla="*/ 3 w 232"/>
                  <a:gd name="T11" fmla="*/ 1 h 82"/>
                  <a:gd name="T12" fmla="*/ 4 w 232"/>
                  <a:gd name="T13" fmla="*/ 1 h 82"/>
                  <a:gd name="T14" fmla="*/ 4 w 232"/>
                  <a:gd name="T15" fmla="*/ 1 h 82"/>
                  <a:gd name="T16" fmla="*/ 5 w 232"/>
                  <a:gd name="T17" fmla="*/ 0 h 82"/>
                  <a:gd name="T18" fmla="*/ 5 w 232"/>
                  <a:gd name="T19" fmla="*/ 0 h 82"/>
                  <a:gd name="T20" fmla="*/ 5 w 232"/>
                  <a:gd name="T21" fmla="*/ 0 h 82"/>
                  <a:gd name="T22" fmla="*/ 5 w 232"/>
                  <a:gd name="T23" fmla="*/ 1 h 82"/>
                  <a:gd name="T24" fmla="*/ 6 w 232"/>
                  <a:gd name="T25" fmla="*/ 1 h 82"/>
                  <a:gd name="T26" fmla="*/ 6 w 232"/>
                  <a:gd name="T27" fmla="*/ 1 h 82"/>
                  <a:gd name="T28" fmla="*/ 6 w 232"/>
                  <a:gd name="T29" fmla="*/ 1 h 82"/>
                  <a:gd name="T30" fmla="*/ 7 w 232"/>
                  <a:gd name="T31" fmla="*/ 1 h 82"/>
                  <a:gd name="T32" fmla="*/ 7 w 232"/>
                  <a:gd name="T33" fmla="*/ 1 h 82"/>
                  <a:gd name="T34" fmla="*/ 8 w 232"/>
                  <a:gd name="T35" fmla="*/ 1 h 82"/>
                  <a:gd name="T36" fmla="*/ 8 w 232"/>
                  <a:gd name="T37" fmla="*/ 1 h 82"/>
                  <a:gd name="T38" fmla="*/ 8 w 232"/>
                  <a:gd name="T39" fmla="*/ 1 h 82"/>
                  <a:gd name="T40" fmla="*/ 8 w 232"/>
                  <a:gd name="T41" fmla="*/ 1 h 82"/>
                  <a:gd name="T42" fmla="*/ 8 w 232"/>
                  <a:gd name="T43" fmla="*/ 1 h 82"/>
                  <a:gd name="T44" fmla="*/ 8 w 232"/>
                  <a:gd name="T45" fmla="*/ 1 h 82"/>
                  <a:gd name="T46" fmla="*/ 8 w 232"/>
                  <a:gd name="T47" fmla="*/ 1 h 82"/>
                  <a:gd name="T48" fmla="*/ 9 w 232"/>
                  <a:gd name="T49" fmla="*/ 1 h 82"/>
                  <a:gd name="T50" fmla="*/ 9 w 232"/>
                  <a:gd name="T51" fmla="*/ 1 h 82"/>
                  <a:gd name="T52" fmla="*/ 9 w 232"/>
                  <a:gd name="T53" fmla="*/ 1 h 82"/>
                  <a:gd name="T54" fmla="*/ 9 w 232"/>
                  <a:gd name="T55" fmla="*/ 1 h 82"/>
                  <a:gd name="T56" fmla="*/ 8 w 232"/>
                  <a:gd name="T57" fmla="*/ 1 h 82"/>
                  <a:gd name="T58" fmla="*/ 8 w 232"/>
                  <a:gd name="T59" fmla="*/ 1 h 82"/>
                  <a:gd name="T60" fmla="*/ 8 w 232"/>
                  <a:gd name="T61" fmla="*/ 1 h 82"/>
                  <a:gd name="T62" fmla="*/ 8 w 232"/>
                  <a:gd name="T63" fmla="*/ 1 h 82"/>
                  <a:gd name="T64" fmla="*/ 8 w 232"/>
                  <a:gd name="T65" fmla="*/ 1 h 82"/>
                  <a:gd name="T66" fmla="*/ 7 w 232"/>
                  <a:gd name="T67" fmla="*/ 1 h 82"/>
                  <a:gd name="T68" fmla="*/ 7 w 232"/>
                  <a:gd name="T69" fmla="*/ 1 h 82"/>
                  <a:gd name="T70" fmla="*/ 6 w 232"/>
                  <a:gd name="T71" fmla="*/ 1 h 82"/>
                  <a:gd name="T72" fmla="*/ 6 w 232"/>
                  <a:gd name="T73" fmla="*/ 1 h 82"/>
                  <a:gd name="T74" fmla="*/ 6 w 232"/>
                  <a:gd name="T75" fmla="*/ 1 h 82"/>
                  <a:gd name="T76" fmla="*/ 6 w 232"/>
                  <a:gd name="T77" fmla="*/ 1 h 82"/>
                  <a:gd name="T78" fmla="*/ 6 w 232"/>
                  <a:gd name="T79" fmla="*/ 1 h 82"/>
                  <a:gd name="T80" fmla="*/ 5 w 232"/>
                  <a:gd name="T81" fmla="*/ 1 h 82"/>
                  <a:gd name="T82" fmla="*/ 5 w 232"/>
                  <a:gd name="T83" fmla="*/ 1 h 82"/>
                  <a:gd name="T84" fmla="*/ 5 w 232"/>
                  <a:gd name="T85" fmla="*/ 1 h 82"/>
                  <a:gd name="T86" fmla="*/ 5 w 232"/>
                  <a:gd name="T87" fmla="*/ 1 h 82"/>
                  <a:gd name="T88" fmla="*/ 4 w 232"/>
                  <a:gd name="T89" fmla="*/ 1 h 82"/>
                  <a:gd name="T90" fmla="*/ 4 w 232"/>
                  <a:gd name="T91" fmla="*/ 1 h 82"/>
                  <a:gd name="T92" fmla="*/ 3 w 232"/>
                  <a:gd name="T93" fmla="*/ 1 h 82"/>
                  <a:gd name="T94" fmla="*/ 2 w 232"/>
                  <a:gd name="T95" fmla="*/ 1 h 82"/>
                  <a:gd name="T96" fmla="*/ 2 w 232"/>
                  <a:gd name="T97" fmla="*/ 1 h 82"/>
                  <a:gd name="T98" fmla="*/ 2 w 232"/>
                  <a:gd name="T99" fmla="*/ 1 h 82"/>
                  <a:gd name="T100" fmla="*/ 2 w 232"/>
                  <a:gd name="T101" fmla="*/ 1 h 82"/>
                  <a:gd name="T102" fmla="*/ 2 w 232"/>
                  <a:gd name="T103" fmla="*/ 1 h 82"/>
                  <a:gd name="T104" fmla="*/ 2 w 232"/>
                  <a:gd name="T105" fmla="*/ 1 h 82"/>
                  <a:gd name="T106" fmla="*/ 2 w 232"/>
                  <a:gd name="T107" fmla="*/ 1 h 82"/>
                  <a:gd name="T108" fmla="*/ 0 w 232"/>
                  <a:gd name="T109" fmla="*/ 1 h 82"/>
                  <a:gd name="T110" fmla="*/ 0 w 232"/>
                  <a:gd name="T111" fmla="*/ 1 h 82"/>
                  <a:gd name="T112" fmla="*/ 2 w 232"/>
                  <a:gd name="T113" fmla="*/ 1 h 82"/>
                  <a:gd name="T114" fmla="*/ 2 w 232"/>
                  <a:gd name="T115" fmla="*/ 1 h 82"/>
                  <a:gd name="T116" fmla="*/ 2 w 232"/>
                  <a:gd name="T117" fmla="*/ 1 h 82"/>
                  <a:gd name="T118" fmla="*/ 2 w 232"/>
                  <a:gd name="T119" fmla="*/ 1 h 8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32"/>
                  <a:gd name="T181" fmla="*/ 0 h 82"/>
                  <a:gd name="T182" fmla="*/ 232 w 232"/>
                  <a:gd name="T183" fmla="*/ 82 h 8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32" h="82">
                    <a:moveTo>
                      <a:pt x="21" y="40"/>
                    </a:moveTo>
                    <a:lnTo>
                      <a:pt x="25" y="38"/>
                    </a:lnTo>
                    <a:lnTo>
                      <a:pt x="27" y="36"/>
                    </a:lnTo>
                    <a:lnTo>
                      <a:pt x="31" y="34"/>
                    </a:lnTo>
                    <a:lnTo>
                      <a:pt x="33" y="32"/>
                    </a:lnTo>
                    <a:lnTo>
                      <a:pt x="37" y="30"/>
                    </a:lnTo>
                    <a:lnTo>
                      <a:pt x="40" y="28"/>
                    </a:lnTo>
                    <a:lnTo>
                      <a:pt x="44" y="28"/>
                    </a:lnTo>
                    <a:lnTo>
                      <a:pt x="46" y="26"/>
                    </a:lnTo>
                    <a:lnTo>
                      <a:pt x="50" y="24"/>
                    </a:lnTo>
                    <a:lnTo>
                      <a:pt x="54" y="23"/>
                    </a:lnTo>
                    <a:lnTo>
                      <a:pt x="58" y="21"/>
                    </a:lnTo>
                    <a:lnTo>
                      <a:pt x="62" y="19"/>
                    </a:lnTo>
                    <a:lnTo>
                      <a:pt x="65" y="17"/>
                    </a:lnTo>
                    <a:lnTo>
                      <a:pt x="69" y="15"/>
                    </a:lnTo>
                    <a:lnTo>
                      <a:pt x="73" y="13"/>
                    </a:lnTo>
                    <a:lnTo>
                      <a:pt x="75" y="11"/>
                    </a:lnTo>
                    <a:lnTo>
                      <a:pt x="79" y="11"/>
                    </a:lnTo>
                    <a:lnTo>
                      <a:pt x="83" y="9"/>
                    </a:lnTo>
                    <a:lnTo>
                      <a:pt x="86" y="7"/>
                    </a:lnTo>
                    <a:lnTo>
                      <a:pt x="90" y="5"/>
                    </a:lnTo>
                    <a:lnTo>
                      <a:pt x="94" y="5"/>
                    </a:lnTo>
                    <a:lnTo>
                      <a:pt x="98" y="3"/>
                    </a:lnTo>
                    <a:lnTo>
                      <a:pt x="102" y="3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6" y="0"/>
                    </a:lnTo>
                    <a:lnTo>
                      <a:pt x="138" y="1"/>
                    </a:lnTo>
                    <a:lnTo>
                      <a:pt x="142" y="1"/>
                    </a:lnTo>
                    <a:lnTo>
                      <a:pt x="144" y="1"/>
                    </a:lnTo>
                    <a:lnTo>
                      <a:pt x="148" y="1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6" y="3"/>
                    </a:lnTo>
                    <a:lnTo>
                      <a:pt x="159" y="3"/>
                    </a:lnTo>
                    <a:lnTo>
                      <a:pt x="161" y="3"/>
                    </a:lnTo>
                    <a:lnTo>
                      <a:pt x="165" y="5"/>
                    </a:lnTo>
                    <a:lnTo>
                      <a:pt x="169" y="5"/>
                    </a:lnTo>
                    <a:lnTo>
                      <a:pt x="171" y="5"/>
                    </a:lnTo>
                    <a:lnTo>
                      <a:pt x="175" y="7"/>
                    </a:lnTo>
                    <a:lnTo>
                      <a:pt x="177" y="7"/>
                    </a:lnTo>
                    <a:lnTo>
                      <a:pt x="181" y="7"/>
                    </a:lnTo>
                    <a:lnTo>
                      <a:pt x="184" y="9"/>
                    </a:lnTo>
                    <a:lnTo>
                      <a:pt x="186" y="9"/>
                    </a:lnTo>
                    <a:lnTo>
                      <a:pt x="190" y="11"/>
                    </a:lnTo>
                    <a:lnTo>
                      <a:pt x="192" y="13"/>
                    </a:lnTo>
                    <a:lnTo>
                      <a:pt x="196" y="13"/>
                    </a:lnTo>
                    <a:lnTo>
                      <a:pt x="198" y="15"/>
                    </a:lnTo>
                    <a:lnTo>
                      <a:pt x="202" y="17"/>
                    </a:lnTo>
                    <a:lnTo>
                      <a:pt x="204" y="17"/>
                    </a:lnTo>
                    <a:lnTo>
                      <a:pt x="205" y="19"/>
                    </a:lnTo>
                    <a:lnTo>
                      <a:pt x="209" y="21"/>
                    </a:lnTo>
                    <a:lnTo>
                      <a:pt x="211" y="23"/>
                    </a:lnTo>
                    <a:lnTo>
                      <a:pt x="213" y="24"/>
                    </a:lnTo>
                    <a:lnTo>
                      <a:pt x="215" y="26"/>
                    </a:lnTo>
                    <a:lnTo>
                      <a:pt x="217" y="28"/>
                    </a:lnTo>
                    <a:lnTo>
                      <a:pt x="219" y="32"/>
                    </a:lnTo>
                    <a:lnTo>
                      <a:pt x="221" y="32"/>
                    </a:lnTo>
                    <a:lnTo>
                      <a:pt x="221" y="34"/>
                    </a:lnTo>
                    <a:lnTo>
                      <a:pt x="223" y="36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227" y="44"/>
                    </a:lnTo>
                    <a:lnTo>
                      <a:pt x="227" y="48"/>
                    </a:lnTo>
                    <a:lnTo>
                      <a:pt x="228" y="49"/>
                    </a:lnTo>
                    <a:lnTo>
                      <a:pt x="228" y="53"/>
                    </a:lnTo>
                    <a:lnTo>
                      <a:pt x="230" y="55"/>
                    </a:lnTo>
                    <a:lnTo>
                      <a:pt x="230" y="59"/>
                    </a:lnTo>
                    <a:lnTo>
                      <a:pt x="232" y="61"/>
                    </a:lnTo>
                    <a:lnTo>
                      <a:pt x="232" y="65"/>
                    </a:lnTo>
                    <a:lnTo>
                      <a:pt x="232" y="67"/>
                    </a:lnTo>
                    <a:lnTo>
                      <a:pt x="232" y="71"/>
                    </a:lnTo>
                    <a:lnTo>
                      <a:pt x="232" y="72"/>
                    </a:lnTo>
                    <a:lnTo>
                      <a:pt x="232" y="74"/>
                    </a:lnTo>
                    <a:lnTo>
                      <a:pt x="232" y="76"/>
                    </a:lnTo>
                    <a:lnTo>
                      <a:pt x="232" y="78"/>
                    </a:lnTo>
                    <a:lnTo>
                      <a:pt x="230" y="80"/>
                    </a:lnTo>
                    <a:lnTo>
                      <a:pt x="228" y="82"/>
                    </a:lnTo>
                    <a:lnTo>
                      <a:pt x="227" y="82"/>
                    </a:lnTo>
                    <a:lnTo>
                      <a:pt x="225" y="82"/>
                    </a:lnTo>
                    <a:lnTo>
                      <a:pt x="223" y="80"/>
                    </a:lnTo>
                    <a:lnTo>
                      <a:pt x="219" y="80"/>
                    </a:lnTo>
                    <a:lnTo>
                      <a:pt x="217" y="78"/>
                    </a:lnTo>
                    <a:lnTo>
                      <a:pt x="213" y="74"/>
                    </a:lnTo>
                    <a:lnTo>
                      <a:pt x="209" y="72"/>
                    </a:lnTo>
                    <a:lnTo>
                      <a:pt x="205" y="69"/>
                    </a:lnTo>
                    <a:lnTo>
                      <a:pt x="200" y="65"/>
                    </a:lnTo>
                    <a:lnTo>
                      <a:pt x="194" y="59"/>
                    </a:lnTo>
                    <a:lnTo>
                      <a:pt x="194" y="57"/>
                    </a:lnTo>
                    <a:lnTo>
                      <a:pt x="192" y="57"/>
                    </a:lnTo>
                    <a:lnTo>
                      <a:pt x="190" y="55"/>
                    </a:lnTo>
                    <a:lnTo>
                      <a:pt x="188" y="55"/>
                    </a:lnTo>
                    <a:lnTo>
                      <a:pt x="186" y="53"/>
                    </a:lnTo>
                    <a:lnTo>
                      <a:pt x="184" y="53"/>
                    </a:lnTo>
                    <a:lnTo>
                      <a:pt x="182" y="51"/>
                    </a:lnTo>
                    <a:lnTo>
                      <a:pt x="181" y="51"/>
                    </a:lnTo>
                    <a:lnTo>
                      <a:pt x="179" y="49"/>
                    </a:lnTo>
                    <a:lnTo>
                      <a:pt x="177" y="49"/>
                    </a:lnTo>
                    <a:lnTo>
                      <a:pt x="175" y="49"/>
                    </a:lnTo>
                    <a:lnTo>
                      <a:pt x="173" y="49"/>
                    </a:lnTo>
                    <a:lnTo>
                      <a:pt x="171" y="48"/>
                    </a:lnTo>
                    <a:lnTo>
                      <a:pt x="169" y="48"/>
                    </a:lnTo>
                    <a:lnTo>
                      <a:pt x="167" y="48"/>
                    </a:lnTo>
                    <a:lnTo>
                      <a:pt x="165" y="48"/>
                    </a:lnTo>
                    <a:lnTo>
                      <a:pt x="161" y="48"/>
                    </a:lnTo>
                    <a:lnTo>
                      <a:pt x="159" y="48"/>
                    </a:lnTo>
                    <a:lnTo>
                      <a:pt x="157" y="48"/>
                    </a:lnTo>
                    <a:lnTo>
                      <a:pt x="156" y="48"/>
                    </a:lnTo>
                    <a:lnTo>
                      <a:pt x="152" y="48"/>
                    </a:lnTo>
                    <a:lnTo>
                      <a:pt x="150" y="48"/>
                    </a:lnTo>
                    <a:lnTo>
                      <a:pt x="148" y="48"/>
                    </a:lnTo>
                    <a:lnTo>
                      <a:pt x="146" y="48"/>
                    </a:lnTo>
                    <a:lnTo>
                      <a:pt x="142" y="48"/>
                    </a:lnTo>
                    <a:lnTo>
                      <a:pt x="140" y="48"/>
                    </a:lnTo>
                    <a:lnTo>
                      <a:pt x="138" y="48"/>
                    </a:lnTo>
                    <a:lnTo>
                      <a:pt x="136" y="48"/>
                    </a:lnTo>
                    <a:lnTo>
                      <a:pt x="133" y="48"/>
                    </a:lnTo>
                    <a:lnTo>
                      <a:pt x="131" y="48"/>
                    </a:lnTo>
                    <a:lnTo>
                      <a:pt x="129" y="48"/>
                    </a:lnTo>
                    <a:lnTo>
                      <a:pt x="127" y="48"/>
                    </a:lnTo>
                    <a:lnTo>
                      <a:pt x="123" y="48"/>
                    </a:lnTo>
                    <a:lnTo>
                      <a:pt x="121" y="49"/>
                    </a:lnTo>
                    <a:lnTo>
                      <a:pt x="117" y="49"/>
                    </a:lnTo>
                    <a:lnTo>
                      <a:pt x="113" y="49"/>
                    </a:lnTo>
                    <a:lnTo>
                      <a:pt x="110" y="49"/>
                    </a:lnTo>
                    <a:lnTo>
                      <a:pt x="106" y="51"/>
                    </a:lnTo>
                    <a:lnTo>
                      <a:pt x="102" y="51"/>
                    </a:lnTo>
                    <a:lnTo>
                      <a:pt x="98" y="51"/>
                    </a:lnTo>
                    <a:lnTo>
                      <a:pt x="92" y="53"/>
                    </a:lnTo>
                    <a:lnTo>
                      <a:pt x="88" y="53"/>
                    </a:lnTo>
                    <a:lnTo>
                      <a:pt x="83" y="53"/>
                    </a:lnTo>
                    <a:lnTo>
                      <a:pt x="79" y="55"/>
                    </a:lnTo>
                    <a:lnTo>
                      <a:pt x="73" y="55"/>
                    </a:lnTo>
                    <a:lnTo>
                      <a:pt x="69" y="57"/>
                    </a:lnTo>
                    <a:lnTo>
                      <a:pt x="63" y="57"/>
                    </a:lnTo>
                    <a:lnTo>
                      <a:pt x="60" y="59"/>
                    </a:lnTo>
                    <a:lnTo>
                      <a:pt x="54" y="59"/>
                    </a:lnTo>
                    <a:lnTo>
                      <a:pt x="50" y="59"/>
                    </a:lnTo>
                    <a:lnTo>
                      <a:pt x="44" y="61"/>
                    </a:lnTo>
                    <a:lnTo>
                      <a:pt x="40" y="61"/>
                    </a:lnTo>
                    <a:lnTo>
                      <a:pt x="37" y="63"/>
                    </a:lnTo>
                    <a:lnTo>
                      <a:pt x="33" y="63"/>
                    </a:lnTo>
                    <a:lnTo>
                      <a:pt x="29" y="63"/>
                    </a:lnTo>
                    <a:lnTo>
                      <a:pt x="25" y="65"/>
                    </a:lnTo>
                    <a:lnTo>
                      <a:pt x="21" y="65"/>
                    </a:lnTo>
                    <a:lnTo>
                      <a:pt x="19" y="65"/>
                    </a:lnTo>
                    <a:lnTo>
                      <a:pt x="17" y="67"/>
                    </a:lnTo>
                    <a:lnTo>
                      <a:pt x="15" y="67"/>
                    </a:lnTo>
                    <a:lnTo>
                      <a:pt x="14" y="67"/>
                    </a:lnTo>
                    <a:lnTo>
                      <a:pt x="12" y="67"/>
                    </a:lnTo>
                    <a:lnTo>
                      <a:pt x="10" y="67"/>
                    </a:lnTo>
                    <a:lnTo>
                      <a:pt x="8" y="67"/>
                    </a:lnTo>
                    <a:lnTo>
                      <a:pt x="6" y="67"/>
                    </a:lnTo>
                    <a:lnTo>
                      <a:pt x="4" y="67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4" y="55"/>
                    </a:lnTo>
                    <a:lnTo>
                      <a:pt x="4" y="53"/>
                    </a:lnTo>
                    <a:lnTo>
                      <a:pt x="6" y="53"/>
                    </a:lnTo>
                    <a:lnTo>
                      <a:pt x="6" y="51"/>
                    </a:lnTo>
                    <a:lnTo>
                      <a:pt x="8" y="49"/>
                    </a:lnTo>
                    <a:lnTo>
                      <a:pt x="10" y="49"/>
                    </a:lnTo>
                    <a:lnTo>
                      <a:pt x="12" y="48"/>
                    </a:lnTo>
                    <a:lnTo>
                      <a:pt x="14" y="46"/>
                    </a:lnTo>
                    <a:lnTo>
                      <a:pt x="15" y="44"/>
                    </a:lnTo>
                    <a:lnTo>
                      <a:pt x="17" y="44"/>
                    </a:lnTo>
                    <a:lnTo>
                      <a:pt x="19" y="42"/>
                    </a:lnTo>
                    <a:lnTo>
                      <a:pt x="21" y="40"/>
                    </a:lnTo>
                    <a:close/>
                  </a:path>
                </a:pathLst>
              </a:custGeom>
              <a:solidFill>
                <a:srgbClr val="9C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01" name="Freeform 977"/>
              <p:cNvSpPr>
                <a:spLocks noChangeAspect="1"/>
              </p:cNvSpPr>
              <p:nvPr/>
            </p:nvSpPr>
            <p:spPr bwMode="auto">
              <a:xfrm>
                <a:off x="1255" y="3333"/>
                <a:ext cx="160" cy="49"/>
              </a:xfrm>
              <a:custGeom>
                <a:avLst/>
                <a:gdLst>
                  <a:gd name="T0" fmla="*/ 2 w 211"/>
                  <a:gd name="T1" fmla="*/ 1 h 71"/>
                  <a:gd name="T2" fmla="*/ 2 w 211"/>
                  <a:gd name="T3" fmla="*/ 1 h 71"/>
                  <a:gd name="T4" fmla="*/ 2 w 211"/>
                  <a:gd name="T5" fmla="*/ 1 h 71"/>
                  <a:gd name="T6" fmla="*/ 2 w 211"/>
                  <a:gd name="T7" fmla="*/ 1 h 71"/>
                  <a:gd name="T8" fmla="*/ 2 w 211"/>
                  <a:gd name="T9" fmla="*/ 1 h 71"/>
                  <a:gd name="T10" fmla="*/ 3 w 211"/>
                  <a:gd name="T11" fmla="*/ 1 h 71"/>
                  <a:gd name="T12" fmla="*/ 3 w 211"/>
                  <a:gd name="T13" fmla="*/ 1 h 71"/>
                  <a:gd name="T14" fmla="*/ 4 w 211"/>
                  <a:gd name="T15" fmla="*/ 1 h 71"/>
                  <a:gd name="T16" fmla="*/ 4 w 211"/>
                  <a:gd name="T17" fmla="*/ 1 h 71"/>
                  <a:gd name="T18" fmla="*/ 4 w 211"/>
                  <a:gd name="T19" fmla="*/ 0 h 71"/>
                  <a:gd name="T20" fmla="*/ 5 w 211"/>
                  <a:gd name="T21" fmla="*/ 0 h 71"/>
                  <a:gd name="T22" fmla="*/ 5 w 211"/>
                  <a:gd name="T23" fmla="*/ 1 h 71"/>
                  <a:gd name="T24" fmla="*/ 5 w 211"/>
                  <a:gd name="T25" fmla="*/ 1 h 71"/>
                  <a:gd name="T26" fmla="*/ 5 w 211"/>
                  <a:gd name="T27" fmla="*/ 1 h 71"/>
                  <a:gd name="T28" fmla="*/ 5 w 211"/>
                  <a:gd name="T29" fmla="*/ 1 h 71"/>
                  <a:gd name="T30" fmla="*/ 6 w 211"/>
                  <a:gd name="T31" fmla="*/ 1 h 71"/>
                  <a:gd name="T32" fmla="*/ 6 w 211"/>
                  <a:gd name="T33" fmla="*/ 1 h 71"/>
                  <a:gd name="T34" fmla="*/ 6 w 211"/>
                  <a:gd name="T35" fmla="*/ 1 h 71"/>
                  <a:gd name="T36" fmla="*/ 6 w 211"/>
                  <a:gd name="T37" fmla="*/ 1 h 71"/>
                  <a:gd name="T38" fmla="*/ 6 w 211"/>
                  <a:gd name="T39" fmla="*/ 1 h 71"/>
                  <a:gd name="T40" fmla="*/ 7 w 211"/>
                  <a:gd name="T41" fmla="*/ 1 h 71"/>
                  <a:gd name="T42" fmla="*/ 7 w 211"/>
                  <a:gd name="T43" fmla="*/ 1 h 71"/>
                  <a:gd name="T44" fmla="*/ 8 w 211"/>
                  <a:gd name="T45" fmla="*/ 1 h 71"/>
                  <a:gd name="T46" fmla="*/ 8 w 211"/>
                  <a:gd name="T47" fmla="*/ 1 h 71"/>
                  <a:gd name="T48" fmla="*/ 8 w 211"/>
                  <a:gd name="T49" fmla="*/ 1 h 71"/>
                  <a:gd name="T50" fmla="*/ 8 w 211"/>
                  <a:gd name="T51" fmla="*/ 1 h 71"/>
                  <a:gd name="T52" fmla="*/ 8 w 211"/>
                  <a:gd name="T53" fmla="*/ 1 h 71"/>
                  <a:gd name="T54" fmla="*/ 8 w 211"/>
                  <a:gd name="T55" fmla="*/ 1 h 71"/>
                  <a:gd name="T56" fmla="*/ 8 w 211"/>
                  <a:gd name="T57" fmla="*/ 1 h 71"/>
                  <a:gd name="T58" fmla="*/ 8 w 211"/>
                  <a:gd name="T59" fmla="*/ 1 h 71"/>
                  <a:gd name="T60" fmla="*/ 6 w 211"/>
                  <a:gd name="T61" fmla="*/ 1 h 71"/>
                  <a:gd name="T62" fmla="*/ 6 w 211"/>
                  <a:gd name="T63" fmla="*/ 1 h 71"/>
                  <a:gd name="T64" fmla="*/ 6 w 211"/>
                  <a:gd name="T65" fmla="*/ 1 h 71"/>
                  <a:gd name="T66" fmla="*/ 6 w 211"/>
                  <a:gd name="T67" fmla="*/ 1 h 71"/>
                  <a:gd name="T68" fmla="*/ 6 w 211"/>
                  <a:gd name="T69" fmla="*/ 1 h 71"/>
                  <a:gd name="T70" fmla="*/ 6 w 211"/>
                  <a:gd name="T71" fmla="*/ 1 h 71"/>
                  <a:gd name="T72" fmla="*/ 6 w 211"/>
                  <a:gd name="T73" fmla="*/ 1 h 71"/>
                  <a:gd name="T74" fmla="*/ 5 w 211"/>
                  <a:gd name="T75" fmla="*/ 1 h 71"/>
                  <a:gd name="T76" fmla="*/ 5 w 211"/>
                  <a:gd name="T77" fmla="*/ 1 h 71"/>
                  <a:gd name="T78" fmla="*/ 5 w 211"/>
                  <a:gd name="T79" fmla="*/ 1 h 71"/>
                  <a:gd name="T80" fmla="*/ 5 w 211"/>
                  <a:gd name="T81" fmla="*/ 1 h 71"/>
                  <a:gd name="T82" fmla="*/ 5 w 211"/>
                  <a:gd name="T83" fmla="*/ 1 h 71"/>
                  <a:gd name="T84" fmla="*/ 4 w 211"/>
                  <a:gd name="T85" fmla="*/ 1 h 71"/>
                  <a:gd name="T86" fmla="*/ 4 w 211"/>
                  <a:gd name="T87" fmla="*/ 1 h 71"/>
                  <a:gd name="T88" fmla="*/ 3 w 211"/>
                  <a:gd name="T89" fmla="*/ 1 h 71"/>
                  <a:gd name="T90" fmla="*/ 3 w 211"/>
                  <a:gd name="T91" fmla="*/ 1 h 71"/>
                  <a:gd name="T92" fmla="*/ 2 w 211"/>
                  <a:gd name="T93" fmla="*/ 1 h 71"/>
                  <a:gd name="T94" fmla="*/ 2 w 211"/>
                  <a:gd name="T95" fmla="*/ 1 h 71"/>
                  <a:gd name="T96" fmla="*/ 2 w 211"/>
                  <a:gd name="T97" fmla="*/ 1 h 71"/>
                  <a:gd name="T98" fmla="*/ 2 w 211"/>
                  <a:gd name="T99" fmla="*/ 1 h 71"/>
                  <a:gd name="T100" fmla="*/ 2 w 211"/>
                  <a:gd name="T101" fmla="*/ 1 h 71"/>
                  <a:gd name="T102" fmla="*/ 2 w 211"/>
                  <a:gd name="T103" fmla="*/ 1 h 71"/>
                  <a:gd name="T104" fmla="*/ 2 w 211"/>
                  <a:gd name="T105" fmla="*/ 1 h 71"/>
                  <a:gd name="T106" fmla="*/ 2 w 211"/>
                  <a:gd name="T107" fmla="*/ 1 h 71"/>
                  <a:gd name="T108" fmla="*/ 0 w 211"/>
                  <a:gd name="T109" fmla="*/ 1 h 71"/>
                  <a:gd name="T110" fmla="*/ 1 w 211"/>
                  <a:gd name="T111" fmla="*/ 1 h 71"/>
                  <a:gd name="T112" fmla="*/ 2 w 211"/>
                  <a:gd name="T113" fmla="*/ 1 h 71"/>
                  <a:gd name="T114" fmla="*/ 2 w 211"/>
                  <a:gd name="T115" fmla="*/ 1 h 71"/>
                  <a:gd name="T116" fmla="*/ 2 w 211"/>
                  <a:gd name="T117" fmla="*/ 1 h 7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11"/>
                  <a:gd name="T178" fmla="*/ 0 h 71"/>
                  <a:gd name="T179" fmla="*/ 211 w 211"/>
                  <a:gd name="T180" fmla="*/ 71 h 7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11" h="71">
                    <a:moveTo>
                      <a:pt x="19" y="33"/>
                    </a:moveTo>
                    <a:lnTo>
                      <a:pt x="23" y="33"/>
                    </a:lnTo>
                    <a:lnTo>
                      <a:pt x="25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4" y="25"/>
                    </a:lnTo>
                    <a:lnTo>
                      <a:pt x="36" y="25"/>
                    </a:lnTo>
                    <a:lnTo>
                      <a:pt x="40" y="23"/>
                    </a:lnTo>
                    <a:lnTo>
                      <a:pt x="42" y="21"/>
                    </a:lnTo>
                    <a:lnTo>
                      <a:pt x="46" y="19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5" y="16"/>
                    </a:lnTo>
                    <a:lnTo>
                      <a:pt x="57" y="14"/>
                    </a:lnTo>
                    <a:lnTo>
                      <a:pt x="61" y="12"/>
                    </a:lnTo>
                    <a:lnTo>
                      <a:pt x="65" y="12"/>
                    </a:lnTo>
                    <a:lnTo>
                      <a:pt x="69" y="10"/>
                    </a:lnTo>
                    <a:lnTo>
                      <a:pt x="71" y="8"/>
                    </a:lnTo>
                    <a:lnTo>
                      <a:pt x="74" y="8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7" y="2"/>
                    </a:lnTo>
                    <a:lnTo>
                      <a:pt x="99" y="2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9" y="0"/>
                    </a:lnTo>
                    <a:lnTo>
                      <a:pt x="120" y="0"/>
                    </a:lnTo>
                    <a:lnTo>
                      <a:pt x="122" y="2"/>
                    </a:lnTo>
                    <a:lnTo>
                      <a:pt x="124" y="2"/>
                    </a:lnTo>
                    <a:lnTo>
                      <a:pt x="128" y="2"/>
                    </a:lnTo>
                    <a:lnTo>
                      <a:pt x="130" y="2"/>
                    </a:lnTo>
                    <a:lnTo>
                      <a:pt x="132" y="2"/>
                    </a:lnTo>
                    <a:lnTo>
                      <a:pt x="136" y="2"/>
                    </a:lnTo>
                    <a:lnTo>
                      <a:pt x="138" y="4"/>
                    </a:lnTo>
                    <a:lnTo>
                      <a:pt x="140" y="4"/>
                    </a:lnTo>
                    <a:lnTo>
                      <a:pt x="143" y="4"/>
                    </a:lnTo>
                    <a:lnTo>
                      <a:pt x="145" y="4"/>
                    </a:lnTo>
                    <a:lnTo>
                      <a:pt x="149" y="6"/>
                    </a:lnTo>
                    <a:lnTo>
                      <a:pt x="151" y="6"/>
                    </a:lnTo>
                    <a:lnTo>
                      <a:pt x="155" y="6"/>
                    </a:lnTo>
                    <a:lnTo>
                      <a:pt x="157" y="6"/>
                    </a:lnTo>
                    <a:lnTo>
                      <a:pt x="159" y="8"/>
                    </a:lnTo>
                    <a:lnTo>
                      <a:pt x="163" y="8"/>
                    </a:lnTo>
                    <a:lnTo>
                      <a:pt x="165" y="10"/>
                    </a:lnTo>
                    <a:lnTo>
                      <a:pt x="168" y="10"/>
                    </a:lnTo>
                    <a:lnTo>
                      <a:pt x="170" y="10"/>
                    </a:lnTo>
                    <a:lnTo>
                      <a:pt x="172" y="12"/>
                    </a:lnTo>
                    <a:lnTo>
                      <a:pt x="176" y="14"/>
                    </a:lnTo>
                    <a:lnTo>
                      <a:pt x="178" y="14"/>
                    </a:lnTo>
                    <a:lnTo>
                      <a:pt x="180" y="16"/>
                    </a:lnTo>
                    <a:lnTo>
                      <a:pt x="182" y="16"/>
                    </a:lnTo>
                    <a:lnTo>
                      <a:pt x="186" y="18"/>
                    </a:lnTo>
                    <a:lnTo>
                      <a:pt x="188" y="19"/>
                    </a:lnTo>
                    <a:lnTo>
                      <a:pt x="190" y="21"/>
                    </a:lnTo>
                    <a:lnTo>
                      <a:pt x="191" y="23"/>
                    </a:lnTo>
                    <a:lnTo>
                      <a:pt x="193" y="23"/>
                    </a:lnTo>
                    <a:lnTo>
                      <a:pt x="195" y="25"/>
                    </a:lnTo>
                    <a:lnTo>
                      <a:pt x="197" y="27"/>
                    </a:lnTo>
                    <a:lnTo>
                      <a:pt x="197" y="29"/>
                    </a:lnTo>
                    <a:lnTo>
                      <a:pt x="199" y="31"/>
                    </a:lnTo>
                    <a:lnTo>
                      <a:pt x="201" y="33"/>
                    </a:lnTo>
                    <a:lnTo>
                      <a:pt x="201" y="35"/>
                    </a:lnTo>
                    <a:lnTo>
                      <a:pt x="203" y="37"/>
                    </a:lnTo>
                    <a:lnTo>
                      <a:pt x="203" y="39"/>
                    </a:lnTo>
                    <a:lnTo>
                      <a:pt x="205" y="41"/>
                    </a:lnTo>
                    <a:lnTo>
                      <a:pt x="207" y="44"/>
                    </a:lnTo>
                    <a:lnTo>
                      <a:pt x="207" y="46"/>
                    </a:lnTo>
                    <a:lnTo>
                      <a:pt x="209" y="48"/>
                    </a:lnTo>
                    <a:lnTo>
                      <a:pt x="209" y="52"/>
                    </a:lnTo>
                    <a:lnTo>
                      <a:pt x="209" y="54"/>
                    </a:lnTo>
                    <a:lnTo>
                      <a:pt x="211" y="56"/>
                    </a:lnTo>
                    <a:lnTo>
                      <a:pt x="211" y="58"/>
                    </a:lnTo>
                    <a:lnTo>
                      <a:pt x="211" y="62"/>
                    </a:lnTo>
                    <a:lnTo>
                      <a:pt x="211" y="64"/>
                    </a:lnTo>
                    <a:lnTo>
                      <a:pt x="211" y="66"/>
                    </a:lnTo>
                    <a:lnTo>
                      <a:pt x="211" y="67"/>
                    </a:lnTo>
                    <a:lnTo>
                      <a:pt x="211" y="69"/>
                    </a:lnTo>
                    <a:lnTo>
                      <a:pt x="209" y="69"/>
                    </a:lnTo>
                    <a:lnTo>
                      <a:pt x="209" y="71"/>
                    </a:lnTo>
                    <a:lnTo>
                      <a:pt x="207" y="71"/>
                    </a:lnTo>
                    <a:lnTo>
                      <a:pt x="205" y="71"/>
                    </a:lnTo>
                    <a:lnTo>
                      <a:pt x="203" y="69"/>
                    </a:lnTo>
                    <a:lnTo>
                      <a:pt x="201" y="69"/>
                    </a:lnTo>
                    <a:lnTo>
                      <a:pt x="197" y="67"/>
                    </a:lnTo>
                    <a:lnTo>
                      <a:pt x="195" y="66"/>
                    </a:lnTo>
                    <a:lnTo>
                      <a:pt x="191" y="64"/>
                    </a:lnTo>
                    <a:lnTo>
                      <a:pt x="188" y="60"/>
                    </a:lnTo>
                    <a:lnTo>
                      <a:pt x="184" y="56"/>
                    </a:lnTo>
                    <a:lnTo>
                      <a:pt x="180" y="52"/>
                    </a:lnTo>
                    <a:lnTo>
                      <a:pt x="178" y="50"/>
                    </a:lnTo>
                    <a:lnTo>
                      <a:pt x="176" y="50"/>
                    </a:lnTo>
                    <a:lnTo>
                      <a:pt x="174" y="48"/>
                    </a:lnTo>
                    <a:lnTo>
                      <a:pt x="172" y="46"/>
                    </a:lnTo>
                    <a:lnTo>
                      <a:pt x="170" y="46"/>
                    </a:lnTo>
                    <a:lnTo>
                      <a:pt x="168" y="44"/>
                    </a:lnTo>
                    <a:lnTo>
                      <a:pt x="167" y="44"/>
                    </a:lnTo>
                    <a:lnTo>
                      <a:pt x="165" y="44"/>
                    </a:lnTo>
                    <a:lnTo>
                      <a:pt x="163" y="43"/>
                    </a:lnTo>
                    <a:lnTo>
                      <a:pt x="161" y="43"/>
                    </a:lnTo>
                    <a:lnTo>
                      <a:pt x="159" y="43"/>
                    </a:lnTo>
                    <a:lnTo>
                      <a:pt x="157" y="43"/>
                    </a:lnTo>
                    <a:lnTo>
                      <a:pt x="155" y="41"/>
                    </a:lnTo>
                    <a:lnTo>
                      <a:pt x="153" y="41"/>
                    </a:lnTo>
                    <a:lnTo>
                      <a:pt x="151" y="41"/>
                    </a:lnTo>
                    <a:lnTo>
                      <a:pt x="147" y="41"/>
                    </a:lnTo>
                    <a:lnTo>
                      <a:pt x="145" y="41"/>
                    </a:lnTo>
                    <a:lnTo>
                      <a:pt x="143" y="41"/>
                    </a:lnTo>
                    <a:lnTo>
                      <a:pt x="142" y="41"/>
                    </a:lnTo>
                    <a:lnTo>
                      <a:pt x="140" y="41"/>
                    </a:lnTo>
                    <a:lnTo>
                      <a:pt x="136" y="41"/>
                    </a:lnTo>
                    <a:lnTo>
                      <a:pt x="134" y="41"/>
                    </a:lnTo>
                    <a:lnTo>
                      <a:pt x="132" y="41"/>
                    </a:lnTo>
                    <a:lnTo>
                      <a:pt x="130" y="41"/>
                    </a:lnTo>
                    <a:lnTo>
                      <a:pt x="126" y="41"/>
                    </a:lnTo>
                    <a:lnTo>
                      <a:pt x="124" y="41"/>
                    </a:lnTo>
                    <a:lnTo>
                      <a:pt x="122" y="41"/>
                    </a:lnTo>
                    <a:lnTo>
                      <a:pt x="120" y="41"/>
                    </a:lnTo>
                    <a:lnTo>
                      <a:pt x="117" y="41"/>
                    </a:lnTo>
                    <a:lnTo>
                      <a:pt x="115" y="41"/>
                    </a:lnTo>
                    <a:lnTo>
                      <a:pt x="113" y="41"/>
                    </a:lnTo>
                    <a:lnTo>
                      <a:pt x="111" y="41"/>
                    </a:lnTo>
                    <a:lnTo>
                      <a:pt x="107" y="43"/>
                    </a:lnTo>
                    <a:lnTo>
                      <a:pt x="105" y="43"/>
                    </a:lnTo>
                    <a:lnTo>
                      <a:pt x="101" y="43"/>
                    </a:lnTo>
                    <a:lnTo>
                      <a:pt x="97" y="43"/>
                    </a:lnTo>
                    <a:lnTo>
                      <a:pt x="94" y="44"/>
                    </a:lnTo>
                    <a:lnTo>
                      <a:pt x="90" y="44"/>
                    </a:lnTo>
                    <a:lnTo>
                      <a:pt x="86" y="44"/>
                    </a:lnTo>
                    <a:lnTo>
                      <a:pt x="82" y="44"/>
                    </a:lnTo>
                    <a:lnTo>
                      <a:pt x="78" y="46"/>
                    </a:lnTo>
                    <a:lnTo>
                      <a:pt x="74" y="46"/>
                    </a:lnTo>
                    <a:lnTo>
                      <a:pt x="69" y="46"/>
                    </a:lnTo>
                    <a:lnTo>
                      <a:pt x="65" y="48"/>
                    </a:lnTo>
                    <a:lnTo>
                      <a:pt x="61" y="48"/>
                    </a:lnTo>
                    <a:lnTo>
                      <a:pt x="57" y="50"/>
                    </a:lnTo>
                    <a:lnTo>
                      <a:pt x="53" y="50"/>
                    </a:lnTo>
                    <a:lnTo>
                      <a:pt x="48" y="50"/>
                    </a:lnTo>
                    <a:lnTo>
                      <a:pt x="44" y="52"/>
                    </a:lnTo>
                    <a:lnTo>
                      <a:pt x="40" y="52"/>
                    </a:lnTo>
                    <a:lnTo>
                      <a:pt x="36" y="52"/>
                    </a:lnTo>
                    <a:lnTo>
                      <a:pt x="32" y="54"/>
                    </a:lnTo>
                    <a:lnTo>
                      <a:pt x="30" y="54"/>
                    </a:lnTo>
                    <a:lnTo>
                      <a:pt x="26" y="54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19" y="56"/>
                    </a:lnTo>
                    <a:lnTo>
                      <a:pt x="17" y="56"/>
                    </a:lnTo>
                    <a:lnTo>
                      <a:pt x="15" y="56"/>
                    </a:lnTo>
                    <a:lnTo>
                      <a:pt x="13" y="58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7" y="58"/>
                    </a:lnTo>
                    <a:lnTo>
                      <a:pt x="5" y="58"/>
                    </a:lnTo>
                    <a:lnTo>
                      <a:pt x="3" y="58"/>
                    </a:lnTo>
                    <a:lnTo>
                      <a:pt x="3" y="56"/>
                    </a:lnTo>
                    <a:lnTo>
                      <a:pt x="1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3" y="46"/>
                    </a:lnTo>
                    <a:lnTo>
                      <a:pt x="5" y="44"/>
                    </a:lnTo>
                    <a:lnTo>
                      <a:pt x="7" y="43"/>
                    </a:lnTo>
                    <a:lnTo>
                      <a:pt x="9" y="41"/>
                    </a:lnTo>
                    <a:lnTo>
                      <a:pt x="11" y="39"/>
                    </a:lnTo>
                    <a:lnTo>
                      <a:pt x="13" y="39"/>
                    </a:lnTo>
                    <a:lnTo>
                      <a:pt x="15" y="37"/>
                    </a:lnTo>
                    <a:lnTo>
                      <a:pt x="17" y="35"/>
                    </a:lnTo>
                    <a:lnTo>
                      <a:pt x="19" y="33"/>
                    </a:lnTo>
                    <a:close/>
                  </a:path>
                </a:pathLst>
              </a:custGeom>
              <a:solidFill>
                <a:srgbClr val="99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02" name="Freeform 978"/>
              <p:cNvSpPr>
                <a:spLocks noChangeAspect="1"/>
              </p:cNvSpPr>
              <p:nvPr/>
            </p:nvSpPr>
            <p:spPr bwMode="auto">
              <a:xfrm>
                <a:off x="1267" y="3337"/>
                <a:ext cx="142" cy="42"/>
              </a:xfrm>
              <a:custGeom>
                <a:avLst/>
                <a:gdLst>
                  <a:gd name="T0" fmla="*/ 2 w 188"/>
                  <a:gd name="T1" fmla="*/ 1 h 60"/>
                  <a:gd name="T2" fmla="*/ 2 w 188"/>
                  <a:gd name="T3" fmla="*/ 1 h 60"/>
                  <a:gd name="T4" fmla="*/ 2 w 188"/>
                  <a:gd name="T5" fmla="*/ 1 h 60"/>
                  <a:gd name="T6" fmla="*/ 2 w 188"/>
                  <a:gd name="T7" fmla="*/ 1 h 60"/>
                  <a:gd name="T8" fmla="*/ 2 w 188"/>
                  <a:gd name="T9" fmla="*/ 1 h 60"/>
                  <a:gd name="T10" fmla="*/ 2 w 188"/>
                  <a:gd name="T11" fmla="*/ 1 h 60"/>
                  <a:gd name="T12" fmla="*/ 3 w 188"/>
                  <a:gd name="T13" fmla="*/ 1 h 60"/>
                  <a:gd name="T14" fmla="*/ 3 w 188"/>
                  <a:gd name="T15" fmla="*/ 1 h 60"/>
                  <a:gd name="T16" fmla="*/ 3 w 188"/>
                  <a:gd name="T17" fmla="*/ 0 h 60"/>
                  <a:gd name="T18" fmla="*/ 4 w 188"/>
                  <a:gd name="T19" fmla="*/ 0 h 60"/>
                  <a:gd name="T20" fmla="*/ 4 w 188"/>
                  <a:gd name="T21" fmla="*/ 0 h 60"/>
                  <a:gd name="T22" fmla="*/ 4 w 188"/>
                  <a:gd name="T23" fmla="*/ 1 h 60"/>
                  <a:gd name="T24" fmla="*/ 5 w 188"/>
                  <a:gd name="T25" fmla="*/ 1 h 60"/>
                  <a:gd name="T26" fmla="*/ 5 w 188"/>
                  <a:gd name="T27" fmla="*/ 1 h 60"/>
                  <a:gd name="T28" fmla="*/ 5 w 188"/>
                  <a:gd name="T29" fmla="*/ 1 h 60"/>
                  <a:gd name="T30" fmla="*/ 5 w 188"/>
                  <a:gd name="T31" fmla="*/ 1 h 60"/>
                  <a:gd name="T32" fmla="*/ 5 w 188"/>
                  <a:gd name="T33" fmla="*/ 1 h 60"/>
                  <a:gd name="T34" fmla="*/ 6 w 188"/>
                  <a:gd name="T35" fmla="*/ 1 h 60"/>
                  <a:gd name="T36" fmla="*/ 6 w 188"/>
                  <a:gd name="T37" fmla="*/ 1 h 60"/>
                  <a:gd name="T38" fmla="*/ 6 w 188"/>
                  <a:gd name="T39" fmla="*/ 1 h 60"/>
                  <a:gd name="T40" fmla="*/ 6 w 188"/>
                  <a:gd name="T41" fmla="*/ 1 h 60"/>
                  <a:gd name="T42" fmla="*/ 6 w 188"/>
                  <a:gd name="T43" fmla="*/ 1 h 60"/>
                  <a:gd name="T44" fmla="*/ 6 w 188"/>
                  <a:gd name="T45" fmla="*/ 1 h 60"/>
                  <a:gd name="T46" fmla="*/ 6 w 188"/>
                  <a:gd name="T47" fmla="*/ 1 h 60"/>
                  <a:gd name="T48" fmla="*/ 6 w 188"/>
                  <a:gd name="T49" fmla="*/ 1 h 60"/>
                  <a:gd name="T50" fmla="*/ 6 w 188"/>
                  <a:gd name="T51" fmla="*/ 1 h 60"/>
                  <a:gd name="T52" fmla="*/ 6 w 188"/>
                  <a:gd name="T53" fmla="*/ 1 h 60"/>
                  <a:gd name="T54" fmla="*/ 6 w 188"/>
                  <a:gd name="T55" fmla="*/ 1 h 60"/>
                  <a:gd name="T56" fmla="*/ 6 w 188"/>
                  <a:gd name="T57" fmla="*/ 1 h 60"/>
                  <a:gd name="T58" fmla="*/ 6 w 188"/>
                  <a:gd name="T59" fmla="*/ 1 h 60"/>
                  <a:gd name="T60" fmla="*/ 6 w 188"/>
                  <a:gd name="T61" fmla="*/ 1 h 60"/>
                  <a:gd name="T62" fmla="*/ 6 w 188"/>
                  <a:gd name="T63" fmla="*/ 1 h 60"/>
                  <a:gd name="T64" fmla="*/ 6 w 188"/>
                  <a:gd name="T65" fmla="*/ 1 h 60"/>
                  <a:gd name="T66" fmla="*/ 5 w 188"/>
                  <a:gd name="T67" fmla="*/ 1 h 60"/>
                  <a:gd name="T68" fmla="*/ 5 w 188"/>
                  <a:gd name="T69" fmla="*/ 1 h 60"/>
                  <a:gd name="T70" fmla="*/ 5 w 188"/>
                  <a:gd name="T71" fmla="*/ 1 h 60"/>
                  <a:gd name="T72" fmla="*/ 5 w 188"/>
                  <a:gd name="T73" fmla="*/ 1 h 60"/>
                  <a:gd name="T74" fmla="*/ 5 w 188"/>
                  <a:gd name="T75" fmla="*/ 1 h 60"/>
                  <a:gd name="T76" fmla="*/ 5 w 188"/>
                  <a:gd name="T77" fmla="*/ 1 h 60"/>
                  <a:gd name="T78" fmla="*/ 4 w 188"/>
                  <a:gd name="T79" fmla="*/ 1 h 60"/>
                  <a:gd name="T80" fmla="*/ 4 w 188"/>
                  <a:gd name="T81" fmla="*/ 1 h 60"/>
                  <a:gd name="T82" fmla="*/ 4 w 188"/>
                  <a:gd name="T83" fmla="*/ 1 h 60"/>
                  <a:gd name="T84" fmla="*/ 3 w 188"/>
                  <a:gd name="T85" fmla="*/ 1 h 60"/>
                  <a:gd name="T86" fmla="*/ 3 w 188"/>
                  <a:gd name="T87" fmla="*/ 1 h 60"/>
                  <a:gd name="T88" fmla="*/ 2 w 188"/>
                  <a:gd name="T89" fmla="*/ 1 h 60"/>
                  <a:gd name="T90" fmla="*/ 2 w 188"/>
                  <a:gd name="T91" fmla="*/ 1 h 60"/>
                  <a:gd name="T92" fmla="*/ 2 w 188"/>
                  <a:gd name="T93" fmla="*/ 1 h 60"/>
                  <a:gd name="T94" fmla="*/ 2 w 188"/>
                  <a:gd name="T95" fmla="*/ 1 h 60"/>
                  <a:gd name="T96" fmla="*/ 2 w 188"/>
                  <a:gd name="T97" fmla="*/ 1 h 60"/>
                  <a:gd name="T98" fmla="*/ 2 w 188"/>
                  <a:gd name="T99" fmla="*/ 1 h 60"/>
                  <a:gd name="T100" fmla="*/ 2 w 188"/>
                  <a:gd name="T101" fmla="*/ 1 h 60"/>
                  <a:gd name="T102" fmla="*/ 2 w 188"/>
                  <a:gd name="T103" fmla="*/ 1 h 60"/>
                  <a:gd name="T104" fmla="*/ 2 w 188"/>
                  <a:gd name="T105" fmla="*/ 1 h 60"/>
                  <a:gd name="T106" fmla="*/ 0 w 188"/>
                  <a:gd name="T107" fmla="*/ 1 h 60"/>
                  <a:gd name="T108" fmla="*/ 0 w 188"/>
                  <a:gd name="T109" fmla="*/ 1 h 60"/>
                  <a:gd name="T110" fmla="*/ 2 w 188"/>
                  <a:gd name="T111" fmla="*/ 1 h 60"/>
                  <a:gd name="T112" fmla="*/ 2 w 188"/>
                  <a:gd name="T113" fmla="*/ 1 h 60"/>
                  <a:gd name="T114" fmla="*/ 2 w 188"/>
                  <a:gd name="T115" fmla="*/ 1 h 6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88"/>
                  <a:gd name="T175" fmla="*/ 0 h 60"/>
                  <a:gd name="T176" fmla="*/ 188 w 188"/>
                  <a:gd name="T177" fmla="*/ 60 h 6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88" h="60">
                    <a:moveTo>
                      <a:pt x="15" y="27"/>
                    </a:moveTo>
                    <a:lnTo>
                      <a:pt x="19" y="25"/>
                    </a:lnTo>
                    <a:lnTo>
                      <a:pt x="21" y="23"/>
                    </a:lnTo>
                    <a:lnTo>
                      <a:pt x="23" y="23"/>
                    </a:lnTo>
                    <a:lnTo>
                      <a:pt x="27" y="21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34" y="17"/>
                    </a:lnTo>
                    <a:lnTo>
                      <a:pt x="36" y="15"/>
                    </a:lnTo>
                    <a:lnTo>
                      <a:pt x="38" y="15"/>
                    </a:lnTo>
                    <a:lnTo>
                      <a:pt x="42" y="13"/>
                    </a:lnTo>
                    <a:lnTo>
                      <a:pt x="44" y="13"/>
                    </a:lnTo>
                    <a:lnTo>
                      <a:pt x="48" y="12"/>
                    </a:lnTo>
                    <a:lnTo>
                      <a:pt x="50" y="10"/>
                    </a:lnTo>
                    <a:lnTo>
                      <a:pt x="54" y="10"/>
                    </a:lnTo>
                    <a:lnTo>
                      <a:pt x="56" y="8"/>
                    </a:lnTo>
                    <a:lnTo>
                      <a:pt x="59" y="8"/>
                    </a:lnTo>
                    <a:lnTo>
                      <a:pt x="61" y="6"/>
                    </a:lnTo>
                    <a:lnTo>
                      <a:pt x="63" y="6"/>
                    </a:lnTo>
                    <a:lnTo>
                      <a:pt x="67" y="4"/>
                    </a:lnTo>
                    <a:lnTo>
                      <a:pt x="69" y="4"/>
                    </a:lnTo>
                    <a:lnTo>
                      <a:pt x="73" y="4"/>
                    </a:lnTo>
                    <a:lnTo>
                      <a:pt x="75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07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23" y="2"/>
                    </a:lnTo>
                    <a:lnTo>
                      <a:pt x="125" y="4"/>
                    </a:lnTo>
                    <a:lnTo>
                      <a:pt x="127" y="4"/>
                    </a:lnTo>
                    <a:lnTo>
                      <a:pt x="128" y="4"/>
                    </a:lnTo>
                    <a:lnTo>
                      <a:pt x="130" y="4"/>
                    </a:lnTo>
                    <a:lnTo>
                      <a:pt x="134" y="4"/>
                    </a:lnTo>
                    <a:lnTo>
                      <a:pt x="136" y="6"/>
                    </a:lnTo>
                    <a:lnTo>
                      <a:pt x="138" y="6"/>
                    </a:lnTo>
                    <a:lnTo>
                      <a:pt x="140" y="6"/>
                    </a:lnTo>
                    <a:lnTo>
                      <a:pt x="144" y="8"/>
                    </a:lnTo>
                    <a:lnTo>
                      <a:pt x="146" y="8"/>
                    </a:lnTo>
                    <a:lnTo>
                      <a:pt x="148" y="8"/>
                    </a:lnTo>
                    <a:lnTo>
                      <a:pt x="150" y="10"/>
                    </a:lnTo>
                    <a:lnTo>
                      <a:pt x="153" y="10"/>
                    </a:lnTo>
                    <a:lnTo>
                      <a:pt x="155" y="12"/>
                    </a:lnTo>
                    <a:lnTo>
                      <a:pt x="157" y="12"/>
                    </a:lnTo>
                    <a:lnTo>
                      <a:pt x="159" y="13"/>
                    </a:lnTo>
                    <a:lnTo>
                      <a:pt x="161" y="13"/>
                    </a:lnTo>
                    <a:lnTo>
                      <a:pt x="163" y="15"/>
                    </a:lnTo>
                    <a:lnTo>
                      <a:pt x="165" y="15"/>
                    </a:lnTo>
                    <a:lnTo>
                      <a:pt x="167" y="17"/>
                    </a:lnTo>
                    <a:lnTo>
                      <a:pt x="169" y="19"/>
                    </a:lnTo>
                    <a:lnTo>
                      <a:pt x="171" y="19"/>
                    </a:lnTo>
                    <a:lnTo>
                      <a:pt x="173" y="21"/>
                    </a:lnTo>
                    <a:lnTo>
                      <a:pt x="175" y="23"/>
                    </a:lnTo>
                    <a:lnTo>
                      <a:pt x="176" y="25"/>
                    </a:lnTo>
                    <a:lnTo>
                      <a:pt x="178" y="27"/>
                    </a:lnTo>
                    <a:lnTo>
                      <a:pt x="178" y="29"/>
                    </a:lnTo>
                    <a:lnTo>
                      <a:pt x="180" y="31"/>
                    </a:lnTo>
                    <a:lnTo>
                      <a:pt x="180" y="33"/>
                    </a:lnTo>
                    <a:lnTo>
                      <a:pt x="182" y="35"/>
                    </a:lnTo>
                    <a:lnTo>
                      <a:pt x="184" y="37"/>
                    </a:lnTo>
                    <a:lnTo>
                      <a:pt x="184" y="38"/>
                    </a:lnTo>
                    <a:lnTo>
                      <a:pt x="186" y="40"/>
                    </a:lnTo>
                    <a:lnTo>
                      <a:pt x="186" y="42"/>
                    </a:lnTo>
                    <a:lnTo>
                      <a:pt x="186" y="44"/>
                    </a:lnTo>
                    <a:lnTo>
                      <a:pt x="188" y="46"/>
                    </a:lnTo>
                    <a:lnTo>
                      <a:pt x="188" y="48"/>
                    </a:lnTo>
                    <a:lnTo>
                      <a:pt x="188" y="50"/>
                    </a:lnTo>
                    <a:lnTo>
                      <a:pt x="188" y="52"/>
                    </a:lnTo>
                    <a:lnTo>
                      <a:pt x="188" y="54"/>
                    </a:lnTo>
                    <a:lnTo>
                      <a:pt x="188" y="56"/>
                    </a:lnTo>
                    <a:lnTo>
                      <a:pt x="188" y="58"/>
                    </a:lnTo>
                    <a:lnTo>
                      <a:pt x="186" y="60"/>
                    </a:lnTo>
                    <a:lnTo>
                      <a:pt x="184" y="60"/>
                    </a:lnTo>
                    <a:lnTo>
                      <a:pt x="182" y="58"/>
                    </a:lnTo>
                    <a:lnTo>
                      <a:pt x="180" y="58"/>
                    </a:lnTo>
                    <a:lnTo>
                      <a:pt x="178" y="56"/>
                    </a:lnTo>
                    <a:lnTo>
                      <a:pt x="176" y="54"/>
                    </a:lnTo>
                    <a:lnTo>
                      <a:pt x="173" y="52"/>
                    </a:lnTo>
                    <a:lnTo>
                      <a:pt x="171" y="50"/>
                    </a:lnTo>
                    <a:lnTo>
                      <a:pt x="167" y="46"/>
                    </a:lnTo>
                    <a:lnTo>
                      <a:pt x="163" y="44"/>
                    </a:lnTo>
                    <a:lnTo>
                      <a:pt x="161" y="42"/>
                    </a:lnTo>
                    <a:lnTo>
                      <a:pt x="159" y="40"/>
                    </a:lnTo>
                    <a:lnTo>
                      <a:pt x="157" y="40"/>
                    </a:lnTo>
                    <a:lnTo>
                      <a:pt x="157" y="38"/>
                    </a:lnTo>
                    <a:lnTo>
                      <a:pt x="155" y="38"/>
                    </a:lnTo>
                    <a:lnTo>
                      <a:pt x="153" y="37"/>
                    </a:lnTo>
                    <a:lnTo>
                      <a:pt x="152" y="37"/>
                    </a:lnTo>
                    <a:lnTo>
                      <a:pt x="150" y="37"/>
                    </a:lnTo>
                    <a:lnTo>
                      <a:pt x="148" y="37"/>
                    </a:lnTo>
                    <a:lnTo>
                      <a:pt x="146" y="35"/>
                    </a:lnTo>
                    <a:lnTo>
                      <a:pt x="144" y="35"/>
                    </a:lnTo>
                    <a:lnTo>
                      <a:pt x="142" y="35"/>
                    </a:lnTo>
                    <a:lnTo>
                      <a:pt x="140" y="35"/>
                    </a:lnTo>
                    <a:lnTo>
                      <a:pt x="138" y="35"/>
                    </a:lnTo>
                    <a:lnTo>
                      <a:pt x="136" y="33"/>
                    </a:lnTo>
                    <a:lnTo>
                      <a:pt x="134" y="33"/>
                    </a:lnTo>
                    <a:lnTo>
                      <a:pt x="130" y="33"/>
                    </a:lnTo>
                    <a:lnTo>
                      <a:pt x="128" y="33"/>
                    </a:lnTo>
                    <a:lnTo>
                      <a:pt x="127" y="33"/>
                    </a:lnTo>
                    <a:lnTo>
                      <a:pt x="125" y="33"/>
                    </a:lnTo>
                    <a:lnTo>
                      <a:pt x="123" y="33"/>
                    </a:lnTo>
                    <a:lnTo>
                      <a:pt x="119" y="33"/>
                    </a:lnTo>
                    <a:lnTo>
                      <a:pt x="117" y="33"/>
                    </a:lnTo>
                    <a:lnTo>
                      <a:pt x="115" y="33"/>
                    </a:lnTo>
                    <a:lnTo>
                      <a:pt x="113" y="33"/>
                    </a:lnTo>
                    <a:lnTo>
                      <a:pt x="111" y="33"/>
                    </a:lnTo>
                    <a:lnTo>
                      <a:pt x="107" y="33"/>
                    </a:lnTo>
                    <a:lnTo>
                      <a:pt x="105" y="33"/>
                    </a:lnTo>
                    <a:lnTo>
                      <a:pt x="104" y="33"/>
                    </a:lnTo>
                    <a:lnTo>
                      <a:pt x="102" y="33"/>
                    </a:lnTo>
                    <a:lnTo>
                      <a:pt x="98" y="33"/>
                    </a:lnTo>
                    <a:lnTo>
                      <a:pt x="96" y="35"/>
                    </a:lnTo>
                    <a:lnTo>
                      <a:pt x="94" y="35"/>
                    </a:lnTo>
                    <a:lnTo>
                      <a:pt x="90" y="35"/>
                    </a:lnTo>
                    <a:lnTo>
                      <a:pt x="88" y="35"/>
                    </a:lnTo>
                    <a:lnTo>
                      <a:pt x="84" y="35"/>
                    </a:lnTo>
                    <a:lnTo>
                      <a:pt x="81" y="37"/>
                    </a:lnTo>
                    <a:lnTo>
                      <a:pt x="77" y="37"/>
                    </a:lnTo>
                    <a:lnTo>
                      <a:pt x="75" y="37"/>
                    </a:lnTo>
                    <a:lnTo>
                      <a:pt x="71" y="37"/>
                    </a:lnTo>
                    <a:lnTo>
                      <a:pt x="67" y="38"/>
                    </a:lnTo>
                    <a:lnTo>
                      <a:pt x="63" y="38"/>
                    </a:lnTo>
                    <a:lnTo>
                      <a:pt x="59" y="38"/>
                    </a:lnTo>
                    <a:lnTo>
                      <a:pt x="56" y="40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4" y="40"/>
                    </a:lnTo>
                    <a:lnTo>
                      <a:pt x="42" y="42"/>
                    </a:lnTo>
                    <a:lnTo>
                      <a:pt x="38" y="42"/>
                    </a:lnTo>
                    <a:lnTo>
                      <a:pt x="34" y="42"/>
                    </a:lnTo>
                    <a:lnTo>
                      <a:pt x="33" y="44"/>
                    </a:lnTo>
                    <a:lnTo>
                      <a:pt x="29" y="44"/>
                    </a:lnTo>
                    <a:lnTo>
                      <a:pt x="25" y="44"/>
                    </a:lnTo>
                    <a:lnTo>
                      <a:pt x="23" y="44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7" y="46"/>
                    </a:lnTo>
                    <a:lnTo>
                      <a:pt x="15" y="46"/>
                    </a:lnTo>
                    <a:lnTo>
                      <a:pt x="13" y="46"/>
                    </a:lnTo>
                    <a:lnTo>
                      <a:pt x="11" y="46"/>
                    </a:lnTo>
                    <a:lnTo>
                      <a:pt x="11" y="48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37"/>
                    </a:lnTo>
                    <a:lnTo>
                      <a:pt x="4" y="35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8" y="33"/>
                    </a:lnTo>
                    <a:lnTo>
                      <a:pt x="10" y="31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3" y="27"/>
                    </a:lnTo>
                    <a:lnTo>
                      <a:pt x="15" y="27"/>
                    </a:lnTo>
                    <a:close/>
                  </a:path>
                </a:pathLst>
              </a:custGeom>
              <a:solidFill>
                <a:srgbClr val="94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03" name="Freeform 979"/>
              <p:cNvSpPr>
                <a:spLocks noChangeAspect="1"/>
              </p:cNvSpPr>
              <p:nvPr/>
            </p:nvSpPr>
            <p:spPr bwMode="auto">
              <a:xfrm>
                <a:off x="1277" y="3341"/>
                <a:ext cx="126" cy="34"/>
              </a:xfrm>
              <a:custGeom>
                <a:avLst/>
                <a:gdLst>
                  <a:gd name="T0" fmla="*/ 2 w 167"/>
                  <a:gd name="T1" fmla="*/ 1 h 48"/>
                  <a:gd name="T2" fmla="*/ 2 w 167"/>
                  <a:gd name="T3" fmla="*/ 1 h 48"/>
                  <a:gd name="T4" fmla="*/ 2 w 167"/>
                  <a:gd name="T5" fmla="*/ 1 h 48"/>
                  <a:gd name="T6" fmla="*/ 2 w 167"/>
                  <a:gd name="T7" fmla="*/ 1 h 48"/>
                  <a:gd name="T8" fmla="*/ 2 w 167"/>
                  <a:gd name="T9" fmla="*/ 1 h 48"/>
                  <a:gd name="T10" fmla="*/ 2 w 167"/>
                  <a:gd name="T11" fmla="*/ 1 h 48"/>
                  <a:gd name="T12" fmla="*/ 2 w 167"/>
                  <a:gd name="T13" fmla="*/ 1 h 48"/>
                  <a:gd name="T14" fmla="*/ 3 w 167"/>
                  <a:gd name="T15" fmla="*/ 1 h 48"/>
                  <a:gd name="T16" fmla="*/ 3 w 167"/>
                  <a:gd name="T17" fmla="*/ 0 h 48"/>
                  <a:gd name="T18" fmla="*/ 3 w 167"/>
                  <a:gd name="T19" fmla="*/ 0 h 48"/>
                  <a:gd name="T20" fmla="*/ 4 w 167"/>
                  <a:gd name="T21" fmla="*/ 0 h 48"/>
                  <a:gd name="T22" fmla="*/ 4 w 167"/>
                  <a:gd name="T23" fmla="*/ 1 h 48"/>
                  <a:gd name="T24" fmla="*/ 4 w 167"/>
                  <a:gd name="T25" fmla="*/ 1 h 48"/>
                  <a:gd name="T26" fmla="*/ 4 w 167"/>
                  <a:gd name="T27" fmla="*/ 1 h 48"/>
                  <a:gd name="T28" fmla="*/ 5 w 167"/>
                  <a:gd name="T29" fmla="*/ 1 h 48"/>
                  <a:gd name="T30" fmla="*/ 5 w 167"/>
                  <a:gd name="T31" fmla="*/ 1 h 48"/>
                  <a:gd name="T32" fmla="*/ 5 w 167"/>
                  <a:gd name="T33" fmla="*/ 1 h 48"/>
                  <a:gd name="T34" fmla="*/ 5 w 167"/>
                  <a:gd name="T35" fmla="*/ 1 h 48"/>
                  <a:gd name="T36" fmla="*/ 5 w 167"/>
                  <a:gd name="T37" fmla="*/ 1 h 48"/>
                  <a:gd name="T38" fmla="*/ 5 w 167"/>
                  <a:gd name="T39" fmla="*/ 1 h 48"/>
                  <a:gd name="T40" fmla="*/ 5 w 167"/>
                  <a:gd name="T41" fmla="*/ 1 h 48"/>
                  <a:gd name="T42" fmla="*/ 6 w 167"/>
                  <a:gd name="T43" fmla="*/ 1 h 48"/>
                  <a:gd name="T44" fmla="*/ 6 w 167"/>
                  <a:gd name="T45" fmla="*/ 1 h 48"/>
                  <a:gd name="T46" fmla="*/ 6 w 167"/>
                  <a:gd name="T47" fmla="*/ 1 h 48"/>
                  <a:gd name="T48" fmla="*/ 6 w 167"/>
                  <a:gd name="T49" fmla="*/ 1 h 48"/>
                  <a:gd name="T50" fmla="*/ 6 w 167"/>
                  <a:gd name="T51" fmla="*/ 1 h 48"/>
                  <a:gd name="T52" fmla="*/ 6 w 167"/>
                  <a:gd name="T53" fmla="*/ 1 h 48"/>
                  <a:gd name="T54" fmla="*/ 6 w 167"/>
                  <a:gd name="T55" fmla="*/ 1 h 48"/>
                  <a:gd name="T56" fmla="*/ 6 w 167"/>
                  <a:gd name="T57" fmla="*/ 1 h 48"/>
                  <a:gd name="T58" fmla="*/ 6 w 167"/>
                  <a:gd name="T59" fmla="*/ 1 h 48"/>
                  <a:gd name="T60" fmla="*/ 5 w 167"/>
                  <a:gd name="T61" fmla="*/ 1 h 48"/>
                  <a:gd name="T62" fmla="*/ 5 w 167"/>
                  <a:gd name="T63" fmla="*/ 1 h 48"/>
                  <a:gd name="T64" fmla="*/ 5 w 167"/>
                  <a:gd name="T65" fmla="*/ 1 h 48"/>
                  <a:gd name="T66" fmla="*/ 5 w 167"/>
                  <a:gd name="T67" fmla="*/ 1 h 48"/>
                  <a:gd name="T68" fmla="*/ 5 w 167"/>
                  <a:gd name="T69" fmla="*/ 1 h 48"/>
                  <a:gd name="T70" fmla="*/ 5 w 167"/>
                  <a:gd name="T71" fmla="*/ 1 h 48"/>
                  <a:gd name="T72" fmla="*/ 4 w 167"/>
                  <a:gd name="T73" fmla="*/ 1 h 48"/>
                  <a:gd name="T74" fmla="*/ 4 w 167"/>
                  <a:gd name="T75" fmla="*/ 1 h 48"/>
                  <a:gd name="T76" fmla="*/ 4 w 167"/>
                  <a:gd name="T77" fmla="*/ 1 h 48"/>
                  <a:gd name="T78" fmla="*/ 4 w 167"/>
                  <a:gd name="T79" fmla="*/ 1 h 48"/>
                  <a:gd name="T80" fmla="*/ 3 w 167"/>
                  <a:gd name="T81" fmla="*/ 1 h 48"/>
                  <a:gd name="T82" fmla="*/ 3 w 167"/>
                  <a:gd name="T83" fmla="*/ 1 h 48"/>
                  <a:gd name="T84" fmla="*/ 3 w 167"/>
                  <a:gd name="T85" fmla="*/ 1 h 48"/>
                  <a:gd name="T86" fmla="*/ 2 w 167"/>
                  <a:gd name="T87" fmla="*/ 1 h 48"/>
                  <a:gd name="T88" fmla="*/ 2 w 167"/>
                  <a:gd name="T89" fmla="*/ 1 h 48"/>
                  <a:gd name="T90" fmla="*/ 2 w 167"/>
                  <a:gd name="T91" fmla="*/ 1 h 48"/>
                  <a:gd name="T92" fmla="*/ 2 w 167"/>
                  <a:gd name="T93" fmla="*/ 1 h 48"/>
                  <a:gd name="T94" fmla="*/ 2 w 167"/>
                  <a:gd name="T95" fmla="*/ 1 h 48"/>
                  <a:gd name="T96" fmla="*/ 2 w 167"/>
                  <a:gd name="T97" fmla="*/ 1 h 48"/>
                  <a:gd name="T98" fmla="*/ 2 w 167"/>
                  <a:gd name="T99" fmla="*/ 1 h 48"/>
                  <a:gd name="T100" fmla="*/ 2 w 167"/>
                  <a:gd name="T101" fmla="*/ 1 h 48"/>
                  <a:gd name="T102" fmla="*/ 2 w 167"/>
                  <a:gd name="T103" fmla="*/ 1 h 48"/>
                  <a:gd name="T104" fmla="*/ 0 w 167"/>
                  <a:gd name="T105" fmla="*/ 1 h 48"/>
                  <a:gd name="T106" fmla="*/ 2 w 167"/>
                  <a:gd name="T107" fmla="*/ 1 h 48"/>
                  <a:gd name="T108" fmla="*/ 2 w 167"/>
                  <a:gd name="T109" fmla="*/ 1 h 48"/>
                  <a:gd name="T110" fmla="*/ 2 w 167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67"/>
                  <a:gd name="T169" fmla="*/ 0 h 48"/>
                  <a:gd name="T170" fmla="*/ 167 w 167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67" h="48">
                    <a:moveTo>
                      <a:pt x="14" y="19"/>
                    </a:moveTo>
                    <a:lnTo>
                      <a:pt x="18" y="19"/>
                    </a:lnTo>
                    <a:lnTo>
                      <a:pt x="20" y="17"/>
                    </a:lnTo>
                    <a:lnTo>
                      <a:pt x="21" y="17"/>
                    </a:lnTo>
                    <a:lnTo>
                      <a:pt x="23" y="15"/>
                    </a:lnTo>
                    <a:lnTo>
                      <a:pt x="25" y="13"/>
                    </a:lnTo>
                    <a:lnTo>
                      <a:pt x="29" y="13"/>
                    </a:lnTo>
                    <a:lnTo>
                      <a:pt x="31" y="11"/>
                    </a:lnTo>
                    <a:lnTo>
                      <a:pt x="33" y="11"/>
                    </a:lnTo>
                    <a:lnTo>
                      <a:pt x="35" y="9"/>
                    </a:lnTo>
                    <a:lnTo>
                      <a:pt x="37" y="9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46" y="6"/>
                    </a:lnTo>
                    <a:lnTo>
                      <a:pt x="48" y="6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4"/>
                    </a:lnTo>
                    <a:lnTo>
                      <a:pt x="58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5" y="4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21" y="6"/>
                    </a:lnTo>
                    <a:lnTo>
                      <a:pt x="123" y="6"/>
                    </a:lnTo>
                    <a:lnTo>
                      <a:pt x="127" y="6"/>
                    </a:lnTo>
                    <a:lnTo>
                      <a:pt x="129" y="6"/>
                    </a:lnTo>
                    <a:lnTo>
                      <a:pt x="131" y="7"/>
                    </a:lnTo>
                    <a:lnTo>
                      <a:pt x="133" y="7"/>
                    </a:lnTo>
                    <a:lnTo>
                      <a:pt x="135" y="7"/>
                    </a:lnTo>
                    <a:lnTo>
                      <a:pt x="137" y="9"/>
                    </a:lnTo>
                    <a:lnTo>
                      <a:pt x="139" y="9"/>
                    </a:lnTo>
                    <a:lnTo>
                      <a:pt x="140" y="11"/>
                    </a:lnTo>
                    <a:lnTo>
                      <a:pt x="142" y="11"/>
                    </a:lnTo>
                    <a:lnTo>
                      <a:pt x="144" y="11"/>
                    </a:lnTo>
                    <a:lnTo>
                      <a:pt x="144" y="13"/>
                    </a:lnTo>
                    <a:lnTo>
                      <a:pt x="146" y="13"/>
                    </a:lnTo>
                    <a:lnTo>
                      <a:pt x="148" y="15"/>
                    </a:lnTo>
                    <a:lnTo>
                      <a:pt x="150" y="17"/>
                    </a:lnTo>
                    <a:lnTo>
                      <a:pt x="152" y="17"/>
                    </a:lnTo>
                    <a:lnTo>
                      <a:pt x="154" y="19"/>
                    </a:lnTo>
                    <a:lnTo>
                      <a:pt x="156" y="21"/>
                    </a:lnTo>
                    <a:lnTo>
                      <a:pt x="158" y="21"/>
                    </a:lnTo>
                    <a:lnTo>
                      <a:pt x="158" y="23"/>
                    </a:lnTo>
                    <a:lnTo>
                      <a:pt x="160" y="25"/>
                    </a:lnTo>
                    <a:lnTo>
                      <a:pt x="160" y="27"/>
                    </a:lnTo>
                    <a:lnTo>
                      <a:pt x="162" y="27"/>
                    </a:lnTo>
                    <a:lnTo>
                      <a:pt x="162" y="29"/>
                    </a:lnTo>
                    <a:lnTo>
                      <a:pt x="163" y="31"/>
                    </a:lnTo>
                    <a:lnTo>
                      <a:pt x="163" y="32"/>
                    </a:lnTo>
                    <a:lnTo>
                      <a:pt x="165" y="34"/>
                    </a:lnTo>
                    <a:lnTo>
                      <a:pt x="165" y="36"/>
                    </a:lnTo>
                    <a:lnTo>
                      <a:pt x="167" y="38"/>
                    </a:lnTo>
                    <a:lnTo>
                      <a:pt x="167" y="40"/>
                    </a:lnTo>
                    <a:lnTo>
                      <a:pt x="167" y="42"/>
                    </a:lnTo>
                    <a:lnTo>
                      <a:pt x="167" y="44"/>
                    </a:lnTo>
                    <a:lnTo>
                      <a:pt x="167" y="46"/>
                    </a:lnTo>
                    <a:lnTo>
                      <a:pt x="167" y="48"/>
                    </a:lnTo>
                    <a:lnTo>
                      <a:pt x="165" y="48"/>
                    </a:lnTo>
                    <a:lnTo>
                      <a:pt x="163" y="48"/>
                    </a:lnTo>
                    <a:lnTo>
                      <a:pt x="163" y="46"/>
                    </a:lnTo>
                    <a:lnTo>
                      <a:pt x="162" y="46"/>
                    </a:lnTo>
                    <a:lnTo>
                      <a:pt x="160" y="44"/>
                    </a:lnTo>
                    <a:lnTo>
                      <a:pt x="158" y="42"/>
                    </a:lnTo>
                    <a:lnTo>
                      <a:pt x="154" y="40"/>
                    </a:lnTo>
                    <a:lnTo>
                      <a:pt x="152" y="38"/>
                    </a:lnTo>
                    <a:lnTo>
                      <a:pt x="148" y="36"/>
                    </a:lnTo>
                    <a:lnTo>
                      <a:pt x="148" y="34"/>
                    </a:lnTo>
                    <a:lnTo>
                      <a:pt x="146" y="34"/>
                    </a:lnTo>
                    <a:lnTo>
                      <a:pt x="146" y="32"/>
                    </a:lnTo>
                    <a:lnTo>
                      <a:pt x="144" y="32"/>
                    </a:lnTo>
                    <a:lnTo>
                      <a:pt x="142" y="31"/>
                    </a:lnTo>
                    <a:lnTo>
                      <a:pt x="140" y="31"/>
                    </a:lnTo>
                    <a:lnTo>
                      <a:pt x="139" y="29"/>
                    </a:lnTo>
                    <a:lnTo>
                      <a:pt x="137" y="29"/>
                    </a:lnTo>
                    <a:lnTo>
                      <a:pt x="135" y="29"/>
                    </a:lnTo>
                    <a:lnTo>
                      <a:pt x="133" y="29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5"/>
                    </a:lnTo>
                    <a:lnTo>
                      <a:pt x="119" y="25"/>
                    </a:lnTo>
                    <a:lnTo>
                      <a:pt x="115" y="25"/>
                    </a:lnTo>
                    <a:lnTo>
                      <a:pt x="114" y="25"/>
                    </a:lnTo>
                    <a:lnTo>
                      <a:pt x="112" y="25"/>
                    </a:lnTo>
                    <a:lnTo>
                      <a:pt x="110" y="25"/>
                    </a:lnTo>
                    <a:lnTo>
                      <a:pt x="108" y="25"/>
                    </a:lnTo>
                    <a:lnTo>
                      <a:pt x="104" y="25"/>
                    </a:lnTo>
                    <a:lnTo>
                      <a:pt x="102" y="25"/>
                    </a:lnTo>
                    <a:lnTo>
                      <a:pt x="100" y="25"/>
                    </a:lnTo>
                    <a:lnTo>
                      <a:pt x="98" y="25"/>
                    </a:lnTo>
                    <a:lnTo>
                      <a:pt x="96" y="25"/>
                    </a:lnTo>
                    <a:lnTo>
                      <a:pt x="92" y="25"/>
                    </a:lnTo>
                    <a:lnTo>
                      <a:pt x="91" y="25"/>
                    </a:lnTo>
                    <a:lnTo>
                      <a:pt x="89" y="25"/>
                    </a:lnTo>
                    <a:lnTo>
                      <a:pt x="87" y="27"/>
                    </a:lnTo>
                    <a:lnTo>
                      <a:pt x="83" y="27"/>
                    </a:lnTo>
                    <a:lnTo>
                      <a:pt x="81" y="27"/>
                    </a:lnTo>
                    <a:lnTo>
                      <a:pt x="79" y="27"/>
                    </a:lnTo>
                    <a:lnTo>
                      <a:pt x="75" y="27"/>
                    </a:lnTo>
                    <a:lnTo>
                      <a:pt x="73" y="27"/>
                    </a:lnTo>
                    <a:lnTo>
                      <a:pt x="69" y="27"/>
                    </a:lnTo>
                    <a:lnTo>
                      <a:pt x="68" y="29"/>
                    </a:lnTo>
                    <a:lnTo>
                      <a:pt x="64" y="29"/>
                    </a:lnTo>
                    <a:lnTo>
                      <a:pt x="62" y="29"/>
                    </a:lnTo>
                    <a:lnTo>
                      <a:pt x="58" y="29"/>
                    </a:lnTo>
                    <a:lnTo>
                      <a:pt x="54" y="31"/>
                    </a:lnTo>
                    <a:lnTo>
                      <a:pt x="52" y="31"/>
                    </a:lnTo>
                    <a:lnTo>
                      <a:pt x="48" y="31"/>
                    </a:lnTo>
                    <a:lnTo>
                      <a:pt x="46" y="31"/>
                    </a:lnTo>
                    <a:lnTo>
                      <a:pt x="43" y="32"/>
                    </a:lnTo>
                    <a:lnTo>
                      <a:pt x="41" y="32"/>
                    </a:lnTo>
                    <a:lnTo>
                      <a:pt x="37" y="32"/>
                    </a:lnTo>
                    <a:lnTo>
                      <a:pt x="35" y="32"/>
                    </a:lnTo>
                    <a:lnTo>
                      <a:pt x="31" y="34"/>
                    </a:lnTo>
                    <a:lnTo>
                      <a:pt x="29" y="34"/>
                    </a:lnTo>
                    <a:lnTo>
                      <a:pt x="27" y="34"/>
                    </a:lnTo>
                    <a:lnTo>
                      <a:pt x="23" y="34"/>
                    </a:lnTo>
                    <a:lnTo>
                      <a:pt x="21" y="34"/>
                    </a:lnTo>
                    <a:lnTo>
                      <a:pt x="20" y="34"/>
                    </a:lnTo>
                    <a:lnTo>
                      <a:pt x="18" y="36"/>
                    </a:lnTo>
                    <a:lnTo>
                      <a:pt x="16" y="36"/>
                    </a:lnTo>
                    <a:lnTo>
                      <a:pt x="14" y="36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6"/>
                    </a:lnTo>
                    <a:lnTo>
                      <a:pt x="6" y="36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8F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04" name="Freeform 980"/>
              <p:cNvSpPr>
                <a:spLocks noChangeAspect="1"/>
              </p:cNvSpPr>
              <p:nvPr/>
            </p:nvSpPr>
            <p:spPr bwMode="auto">
              <a:xfrm>
                <a:off x="1287" y="3345"/>
                <a:ext cx="111" cy="25"/>
              </a:xfrm>
              <a:custGeom>
                <a:avLst/>
                <a:gdLst>
                  <a:gd name="T0" fmla="*/ 2 w 146"/>
                  <a:gd name="T1" fmla="*/ 1 h 36"/>
                  <a:gd name="T2" fmla="*/ 2 w 146"/>
                  <a:gd name="T3" fmla="*/ 1 h 36"/>
                  <a:gd name="T4" fmla="*/ 2 w 146"/>
                  <a:gd name="T5" fmla="*/ 1 h 36"/>
                  <a:gd name="T6" fmla="*/ 2 w 146"/>
                  <a:gd name="T7" fmla="*/ 1 h 36"/>
                  <a:gd name="T8" fmla="*/ 2 w 146"/>
                  <a:gd name="T9" fmla="*/ 1 h 36"/>
                  <a:gd name="T10" fmla="*/ 2 w 146"/>
                  <a:gd name="T11" fmla="*/ 1 h 36"/>
                  <a:gd name="T12" fmla="*/ 2 w 146"/>
                  <a:gd name="T13" fmla="*/ 0 h 36"/>
                  <a:gd name="T14" fmla="*/ 2 w 146"/>
                  <a:gd name="T15" fmla="*/ 0 h 36"/>
                  <a:gd name="T16" fmla="*/ 2 w 146"/>
                  <a:gd name="T17" fmla="*/ 0 h 36"/>
                  <a:gd name="T18" fmla="*/ 3 w 146"/>
                  <a:gd name="T19" fmla="*/ 0 h 36"/>
                  <a:gd name="T20" fmla="*/ 3 w 146"/>
                  <a:gd name="T21" fmla="*/ 0 h 36"/>
                  <a:gd name="T22" fmla="*/ 3 w 146"/>
                  <a:gd name="T23" fmla="*/ 1 h 36"/>
                  <a:gd name="T24" fmla="*/ 4 w 146"/>
                  <a:gd name="T25" fmla="*/ 1 h 36"/>
                  <a:gd name="T26" fmla="*/ 4 w 146"/>
                  <a:gd name="T27" fmla="*/ 1 h 36"/>
                  <a:gd name="T28" fmla="*/ 4 w 146"/>
                  <a:gd name="T29" fmla="*/ 1 h 36"/>
                  <a:gd name="T30" fmla="*/ 4 w 146"/>
                  <a:gd name="T31" fmla="*/ 1 h 36"/>
                  <a:gd name="T32" fmla="*/ 5 w 146"/>
                  <a:gd name="T33" fmla="*/ 1 h 36"/>
                  <a:gd name="T34" fmla="*/ 5 w 146"/>
                  <a:gd name="T35" fmla="*/ 1 h 36"/>
                  <a:gd name="T36" fmla="*/ 5 w 146"/>
                  <a:gd name="T37" fmla="*/ 1 h 36"/>
                  <a:gd name="T38" fmla="*/ 5 w 146"/>
                  <a:gd name="T39" fmla="*/ 1 h 36"/>
                  <a:gd name="T40" fmla="*/ 5 w 146"/>
                  <a:gd name="T41" fmla="*/ 1 h 36"/>
                  <a:gd name="T42" fmla="*/ 5 w 146"/>
                  <a:gd name="T43" fmla="*/ 1 h 36"/>
                  <a:gd name="T44" fmla="*/ 5 w 146"/>
                  <a:gd name="T45" fmla="*/ 1 h 36"/>
                  <a:gd name="T46" fmla="*/ 5 w 146"/>
                  <a:gd name="T47" fmla="*/ 1 h 36"/>
                  <a:gd name="T48" fmla="*/ 5 w 146"/>
                  <a:gd name="T49" fmla="*/ 1 h 36"/>
                  <a:gd name="T50" fmla="*/ 5 w 146"/>
                  <a:gd name="T51" fmla="*/ 1 h 36"/>
                  <a:gd name="T52" fmla="*/ 5 w 146"/>
                  <a:gd name="T53" fmla="*/ 1 h 36"/>
                  <a:gd name="T54" fmla="*/ 5 w 146"/>
                  <a:gd name="T55" fmla="*/ 1 h 36"/>
                  <a:gd name="T56" fmla="*/ 5 w 146"/>
                  <a:gd name="T57" fmla="*/ 1 h 36"/>
                  <a:gd name="T58" fmla="*/ 5 w 146"/>
                  <a:gd name="T59" fmla="*/ 1 h 36"/>
                  <a:gd name="T60" fmla="*/ 5 w 146"/>
                  <a:gd name="T61" fmla="*/ 1 h 36"/>
                  <a:gd name="T62" fmla="*/ 4 w 146"/>
                  <a:gd name="T63" fmla="*/ 1 h 36"/>
                  <a:gd name="T64" fmla="*/ 4 w 146"/>
                  <a:gd name="T65" fmla="*/ 1 h 36"/>
                  <a:gd name="T66" fmla="*/ 4 w 146"/>
                  <a:gd name="T67" fmla="*/ 1 h 36"/>
                  <a:gd name="T68" fmla="*/ 4 w 146"/>
                  <a:gd name="T69" fmla="*/ 1 h 36"/>
                  <a:gd name="T70" fmla="*/ 3 w 146"/>
                  <a:gd name="T71" fmla="*/ 1 h 36"/>
                  <a:gd name="T72" fmla="*/ 3 w 146"/>
                  <a:gd name="T73" fmla="*/ 1 h 36"/>
                  <a:gd name="T74" fmla="*/ 3 w 146"/>
                  <a:gd name="T75" fmla="*/ 1 h 36"/>
                  <a:gd name="T76" fmla="*/ 2 w 146"/>
                  <a:gd name="T77" fmla="*/ 1 h 36"/>
                  <a:gd name="T78" fmla="*/ 2 w 146"/>
                  <a:gd name="T79" fmla="*/ 1 h 36"/>
                  <a:gd name="T80" fmla="*/ 2 w 146"/>
                  <a:gd name="T81" fmla="*/ 1 h 36"/>
                  <a:gd name="T82" fmla="*/ 2 w 146"/>
                  <a:gd name="T83" fmla="*/ 1 h 36"/>
                  <a:gd name="T84" fmla="*/ 2 w 146"/>
                  <a:gd name="T85" fmla="*/ 1 h 36"/>
                  <a:gd name="T86" fmla="*/ 2 w 146"/>
                  <a:gd name="T87" fmla="*/ 1 h 36"/>
                  <a:gd name="T88" fmla="*/ 2 w 146"/>
                  <a:gd name="T89" fmla="*/ 1 h 36"/>
                  <a:gd name="T90" fmla="*/ 2 w 146"/>
                  <a:gd name="T91" fmla="*/ 1 h 36"/>
                  <a:gd name="T92" fmla="*/ 2 w 146"/>
                  <a:gd name="T93" fmla="*/ 1 h 36"/>
                  <a:gd name="T94" fmla="*/ 2 w 146"/>
                  <a:gd name="T95" fmla="*/ 1 h 36"/>
                  <a:gd name="T96" fmla="*/ 0 w 146"/>
                  <a:gd name="T97" fmla="*/ 1 h 36"/>
                  <a:gd name="T98" fmla="*/ 2 w 146"/>
                  <a:gd name="T99" fmla="*/ 1 h 36"/>
                  <a:gd name="T100" fmla="*/ 2 w 146"/>
                  <a:gd name="T101" fmla="*/ 1 h 36"/>
                  <a:gd name="T102" fmla="*/ 2 w 146"/>
                  <a:gd name="T103" fmla="*/ 1 h 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6"/>
                  <a:gd name="T157" fmla="*/ 0 h 36"/>
                  <a:gd name="T158" fmla="*/ 146 w 146"/>
                  <a:gd name="T159" fmla="*/ 36 h 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6" h="36">
                    <a:moveTo>
                      <a:pt x="11" y="13"/>
                    </a:moveTo>
                    <a:lnTo>
                      <a:pt x="15" y="11"/>
                    </a:lnTo>
                    <a:lnTo>
                      <a:pt x="17" y="11"/>
                    </a:lnTo>
                    <a:lnTo>
                      <a:pt x="19" y="9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38" y="3"/>
                    </a:lnTo>
                    <a:lnTo>
                      <a:pt x="40" y="3"/>
                    </a:lnTo>
                    <a:lnTo>
                      <a:pt x="42" y="1"/>
                    </a:lnTo>
                    <a:lnTo>
                      <a:pt x="44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50" y="1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1"/>
                    </a:lnTo>
                    <a:lnTo>
                      <a:pt x="86" y="1"/>
                    </a:lnTo>
                    <a:lnTo>
                      <a:pt x="88" y="1"/>
                    </a:lnTo>
                    <a:lnTo>
                      <a:pt x="90" y="1"/>
                    </a:lnTo>
                    <a:lnTo>
                      <a:pt x="92" y="1"/>
                    </a:lnTo>
                    <a:lnTo>
                      <a:pt x="94" y="1"/>
                    </a:lnTo>
                    <a:lnTo>
                      <a:pt x="96" y="1"/>
                    </a:lnTo>
                    <a:lnTo>
                      <a:pt x="98" y="3"/>
                    </a:lnTo>
                    <a:lnTo>
                      <a:pt x="100" y="3"/>
                    </a:lnTo>
                    <a:lnTo>
                      <a:pt x="101" y="3"/>
                    </a:lnTo>
                    <a:lnTo>
                      <a:pt x="103" y="3"/>
                    </a:lnTo>
                    <a:lnTo>
                      <a:pt x="105" y="3"/>
                    </a:lnTo>
                    <a:lnTo>
                      <a:pt x="107" y="5"/>
                    </a:lnTo>
                    <a:lnTo>
                      <a:pt x="109" y="5"/>
                    </a:lnTo>
                    <a:lnTo>
                      <a:pt x="111" y="5"/>
                    </a:lnTo>
                    <a:lnTo>
                      <a:pt x="113" y="5"/>
                    </a:lnTo>
                    <a:lnTo>
                      <a:pt x="115" y="7"/>
                    </a:lnTo>
                    <a:lnTo>
                      <a:pt x="117" y="7"/>
                    </a:lnTo>
                    <a:lnTo>
                      <a:pt x="119" y="7"/>
                    </a:lnTo>
                    <a:lnTo>
                      <a:pt x="121" y="9"/>
                    </a:lnTo>
                    <a:lnTo>
                      <a:pt x="123" y="9"/>
                    </a:lnTo>
                    <a:lnTo>
                      <a:pt x="125" y="9"/>
                    </a:lnTo>
                    <a:lnTo>
                      <a:pt x="125" y="11"/>
                    </a:lnTo>
                    <a:lnTo>
                      <a:pt x="126" y="11"/>
                    </a:lnTo>
                    <a:lnTo>
                      <a:pt x="128" y="13"/>
                    </a:lnTo>
                    <a:lnTo>
                      <a:pt x="130" y="13"/>
                    </a:lnTo>
                    <a:lnTo>
                      <a:pt x="132" y="15"/>
                    </a:lnTo>
                    <a:lnTo>
                      <a:pt x="134" y="15"/>
                    </a:lnTo>
                    <a:lnTo>
                      <a:pt x="134" y="17"/>
                    </a:lnTo>
                    <a:lnTo>
                      <a:pt x="136" y="17"/>
                    </a:lnTo>
                    <a:lnTo>
                      <a:pt x="136" y="19"/>
                    </a:lnTo>
                    <a:lnTo>
                      <a:pt x="138" y="19"/>
                    </a:lnTo>
                    <a:lnTo>
                      <a:pt x="138" y="21"/>
                    </a:lnTo>
                    <a:lnTo>
                      <a:pt x="140" y="23"/>
                    </a:lnTo>
                    <a:lnTo>
                      <a:pt x="142" y="25"/>
                    </a:lnTo>
                    <a:lnTo>
                      <a:pt x="142" y="26"/>
                    </a:lnTo>
                    <a:lnTo>
                      <a:pt x="144" y="26"/>
                    </a:lnTo>
                    <a:lnTo>
                      <a:pt x="144" y="28"/>
                    </a:lnTo>
                    <a:lnTo>
                      <a:pt x="146" y="28"/>
                    </a:lnTo>
                    <a:lnTo>
                      <a:pt x="146" y="30"/>
                    </a:lnTo>
                    <a:lnTo>
                      <a:pt x="146" y="32"/>
                    </a:lnTo>
                    <a:lnTo>
                      <a:pt x="146" y="34"/>
                    </a:lnTo>
                    <a:lnTo>
                      <a:pt x="146" y="36"/>
                    </a:lnTo>
                    <a:lnTo>
                      <a:pt x="144" y="36"/>
                    </a:lnTo>
                    <a:lnTo>
                      <a:pt x="144" y="34"/>
                    </a:lnTo>
                    <a:lnTo>
                      <a:pt x="142" y="34"/>
                    </a:lnTo>
                    <a:lnTo>
                      <a:pt x="140" y="32"/>
                    </a:lnTo>
                    <a:lnTo>
                      <a:pt x="138" y="30"/>
                    </a:lnTo>
                    <a:lnTo>
                      <a:pt x="136" y="28"/>
                    </a:lnTo>
                    <a:lnTo>
                      <a:pt x="134" y="26"/>
                    </a:lnTo>
                    <a:lnTo>
                      <a:pt x="132" y="26"/>
                    </a:lnTo>
                    <a:lnTo>
                      <a:pt x="130" y="25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5" y="23"/>
                    </a:lnTo>
                    <a:lnTo>
                      <a:pt x="125" y="21"/>
                    </a:lnTo>
                    <a:lnTo>
                      <a:pt x="123" y="21"/>
                    </a:lnTo>
                    <a:lnTo>
                      <a:pt x="121" y="21"/>
                    </a:lnTo>
                    <a:lnTo>
                      <a:pt x="119" y="21"/>
                    </a:lnTo>
                    <a:lnTo>
                      <a:pt x="117" y="19"/>
                    </a:lnTo>
                    <a:lnTo>
                      <a:pt x="115" y="19"/>
                    </a:lnTo>
                    <a:lnTo>
                      <a:pt x="113" y="19"/>
                    </a:lnTo>
                    <a:lnTo>
                      <a:pt x="111" y="19"/>
                    </a:lnTo>
                    <a:lnTo>
                      <a:pt x="109" y="19"/>
                    </a:lnTo>
                    <a:lnTo>
                      <a:pt x="107" y="19"/>
                    </a:lnTo>
                    <a:lnTo>
                      <a:pt x="105" y="19"/>
                    </a:lnTo>
                    <a:lnTo>
                      <a:pt x="103" y="17"/>
                    </a:lnTo>
                    <a:lnTo>
                      <a:pt x="101" y="17"/>
                    </a:lnTo>
                    <a:lnTo>
                      <a:pt x="98" y="17"/>
                    </a:lnTo>
                    <a:lnTo>
                      <a:pt x="96" y="17"/>
                    </a:lnTo>
                    <a:lnTo>
                      <a:pt x="94" y="17"/>
                    </a:lnTo>
                    <a:lnTo>
                      <a:pt x="92" y="17"/>
                    </a:lnTo>
                    <a:lnTo>
                      <a:pt x="90" y="17"/>
                    </a:lnTo>
                    <a:lnTo>
                      <a:pt x="86" y="17"/>
                    </a:lnTo>
                    <a:lnTo>
                      <a:pt x="84" y="17"/>
                    </a:lnTo>
                    <a:lnTo>
                      <a:pt x="82" y="17"/>
                    </a:lnTo>
                    <a:lnTo>
                      <a:pt x="80" y="17"/>
                    </a:lnTo>
                    <a:lnTo>
                      <a:pt x="77" y="17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1" y="19"/>
                    </a:lnTo>
                    <a:lnTo>
                      <a:pt x="57" y="19"/>
                    </a:lnTo>
                    <a:lnTo>
                      <a:pt x="55" y="21"/>
                    </a:lnTo>
                    <a:lnTo>
                      <a:pt x="54" y="21"/>
                    </a:lnTo>
                    <a:lnTo>
                      <a:pt x="50" y="21"/>
                    </a:lnTo>
                    <a:lnTo>
                      <a:pt x="48" y="21"/>
                    </a:lnTo>
                    <a:lnTo>
                      <a:pt x="46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6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9" y="23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3" y="25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5" y="26"/>
                    </a:lnTo>
                    <a:lnTo>
                      <a:pt x="13" y="26"/>
                    </a:lnTo>
                    <a:lnTo>
                      <a:pt x="11" y="26"/>
                    </a:lnTo>
                    <a:lnTo>
                      <a:pt x="9" y="26"/>
                    </a:lnTo>
                    <a:lnTo>
                      <a:pt x="7" y="26"/>
                    </a:lnTo>
                    <a:lnTo>
                      <a:pt x="6" y="26"/>
                    </a:lnTo>
                    <a:lnTo>
                      <a:pt x="4" y="26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3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8C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05" name="Freeform 981"/>
              <p:cNvSpPr>
                <a:spLocks noChangeAspect="1"/>
              </p:cNvSpPr>
              <p:nvPr/>
            </p:nvSpPr>
            <p:spPr bwMode="auto">
              <a:xfrm>
                <a:off x="1297" y="3349"/>
                <a:ext cx="97" cy="17"/>
              </a:xfrm>
              <a:custGeom>
                <a:avLst/>
                <a:gdLst>
                  <a:gd name="T0" fmla="*/ 2 w 127"/>
                  <a:gd name="T1" fmla="*/ 1 h 25"/>
                  <a:gd name="T2" fmla="*/ 2 w 127"/>
                  <a:gd name="T3" fmla="*/ 1 h 25"/>
                  <a:gd name="T4" fmla="*/ 2 w 127"/>
                  <a:gd name="T5" fmla="*/ 1 h 25"/>
                  <a:gd name="T6" fmla="*/ 2 w 127"/>
                  <a:gd name="T7" fmla="*/ 1 h 25"/>
                  <a:gd name="T8" fmla="*/ 2 w 127"/>
                  <a:gd name="T9" fmla="*/ 1 h 25"/>
                  <a:gd name="T10" fmla="*/ 2 w 127"/>
                  <a:gd name="T11" fmla="*/ 1 h 25"/>
                  <a:gd name="T12" fmla="*/ 2 w 127"/>
                  <a:gd name="T13" fmla="*/ 1 h 25"/>
                  <a:gd name="T14" fmla="*/ 2 w 127"/>
                  <a:gd name="T15" fmla="*/ 1 h 25"/>
                  <a:gd name="T16" fmla="*/ 3 w 127"/>
                  <a:gd name="T17" fmla="*/ 1 h 25"/>
                  <a:gd name="T18" fmla="*/ 3 w 127"/>
                  <a:gd name="T19" fmla="*/ 1 h 25"/>
                  <a:gd name="T20" fmla="*/ 3 w 127"/>
                  <a:gd name="T21" fmla="*/ 1 h 25"/>
                  <a:gd name="T22" fmla="*/ 4 w 127"/>
                  <a:gd name="T23" fmla="*/ 1 h 25"/>
                  <a:gd name="T24" fmla="*/ 4 w 127"/>
                  <a:gd name="T25" fmla="*/ 1 h 25"/>
                  <a:gd name="T26" fmla="*/ 4 w 127"/>
                  <a:gd name="T27" fmla="*/ 1 h 25"/>
                  <a:gd name="T28" fmla="*/ 4 w 127"/>
                  <a:gd name="T29" fmla="*/ 1 h 25"/>
                  <a:gd name="T30" fmla="*/ 4 w 127"/>
                  <a:gd name="T31" fmla="*/ 1 h 25"/>
                  <a:gd name="T32" fmla="*/ 5 w 127"/>
                  <a:gd name="T33" fmla="*/ 1 h 25"/>
                  <a:gd name="T34" fmla="*/ 5 w 127"/>
                  <a:gd name="T35" fmla="*/ 1 h 25"/>
                  <a:gd name="T36" fmla="*/ 5 w 127"/>
                  <a:gd name="T37" fmla="*/ 1 h 25"/>
                  <a:gd name="T38" fmla="*/ 5 w 127"/>
                  <a:gd name="T39" fmla="*/ 1 h 25"/>
                  <a:gd name="T40" fmla="*/ 5 w 127"/>
                  <a:gd name="T41" fmla="*/ 1 h 25"/>
                  <a:gd name="T42" fmla="*/ 5 w 127"/>
                  <a:gd name="T43" fmla="*/ 1 h 25"/>
                  <a:gd name="T44" fmla="*/ 5 w 127"/>
                  <a:gd name="T45" fmla="*/ 1 h 25"/>
                  <a:gd name="T46" fmla="*/ 4 w 127"/>
                  <a:gd name="T47" fmla="*/ 1 h 25"/>
                  <a:gd name="T48" fmla="*/ 4 w 127"/>
                  <a:gd name="T49" fmla="*/ 1 h 25"/>
                  <a:gd name="T50" fmla="*/ 4 w 127"/>
                  <a:gd name="T51" fmla="*/ 1 h 25"/>
                  <a:gd name="T52" fmla="*/ 4 w 127"/>
                  <a:gd name="T53" fmla="*/ 1 h 25"/>
                  <a:gd name="T54" fmla="*/ 4 w 127"/>
                  <a:gd name="T55" fmla="*/ 1 h 25"/>
                  <a:gd name="T56" fmla="*/ 3 w 127"/>
                  <a:gd name="T57" fmla="*/ 1 h 25"/>
                  <a:gd name="T58" fmla="*/ 3 w 127"/>
                  <a:gd name="T59" fmla="*/ 1 h 25"/>
                  <a:gd name="T60" fmla="*/ 3 w 127"/>
                  <a:gd name="T61" fmla="*/ 1 h 25"/>
                  <a:gd name="T62" fmla="*/ 3 w 127"/>
                  <a:gd name="T63" fmla="*/ 0 h 25"/>
                  <a:gd name="T64" fmla="*/ 2 w 127"/>
                  <a:gd name="T65" fmla="*/ 0 h 25"/>
                  <a:gd name="T66" fmla="*/ 2 w 127"/>
                  <a:gd name="T67" fmla="*/ 0 h 25"/>
                  <a:gd name="T68" fmla="*/ 2 w 127"/>
                  <a:gd name="T69" fmla="*/ 0 h 25"/>
                  <a:gd name="T70" fmla="*/ 2 w 127"/>
                  <a:gd name="T71" fmla="*/ 0 h 25"/>
                  <a:gd name="T72" fmla="*/ 2 w 127"/>
                  <a:gd name="T73" fmla="*/ 0 h 25"/>
                  <a:gd name="T74" fmla="*/ 2 w 127"/>
                  <a:gd name="T75" fmla="*/ 0 h 25"/>
                  <a:gd name="T76" fmla="*/ 2 w 127"/>
                  <a:gd name="T77" fmla="*/ 1 h 25"/>
                  <a:gd name="T78" fmla="*/ 2 w 127"/>
                  <a:gd name="T79" fmla="*/ 1 h 25"/>
                  <a:gd name="T80" fmla="*/ 2 w 127"/>
                  <a:gd name="T81" fmla="*/ 1 h 25"/>
                  <a:gd name="T82" fmla="*/ 2 w 127"/>
                  <a:gd name="T83" fmla="*/ 1 h 25"/>
                  <a:gd name="T84" fmla="*/ 2 w 127"/>
                  <a:gd name="T85" fmla="*/ 1 h 25"/>
                  <a:gd name="T86" fmla="*/ 2 w 127"/>
                  <a:gd name="T87" fmla="*/ 1 h 25"/>
                  <a:gd name="T88" fmla="*/ 2 w 127"/>
                  <a:gd name="T89" fmla="*/ 1 h 25"/>
                  <a:gd name="T90" fmla="*/ 2 w 127"/>
                  <a:gd name="T91" fmla="*/ 1 h 25"/>
                  <a:gd name="T92" fmla="*/ 2 w 127"/>
                  <a:gd name="T93" fmla="*/ 1 h 2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7"/>
                  <a:gd name="T142" fmla="*/ 0 h 25"/>
                  <a:gd name="T143" fmla="*/ 127 w 127"/>
                  <a:gd name="T144" fmla="*/ 25 h 2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7" h="25">
                    <a:moveTo>
                      <a:pt x="14" y="16"/>
                    </a:move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7" y="16"/>
                    </a:lnTo>
                    <a:lnTo>
                      <a:pt x="29" y="14"/>
                    </a:lnTo>
                    <a:lnTo>
                      <a:pt x="31" y="14"/>
                    </a:lnTo>
                    <a:lnTo>
                      <a:pt x="33" y="14"/>
                    </a:lnTo>
                    <a:lnTo>
                      <a:pt x="35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2" y="14"/>
                    </a:lnTo>
                    <a:lnTo>
                      <a:pt x="44" y="14"/>
                    </a:lnTo>
                    <a:lnTo>
                      <a:pt x="46" y="12"/>
                    </a:lnTo>
                    <a:lnTo>
                      <a:pt x="48" y="12"/>
                    </a:lnTo>
                    <a:lnTo>
                      <a:pt x="52" y="12"/>
                    </a:lnTo>
                    <a:lnTo>
                      <a:pt x="54" y="12"/>
                    </a:lnTo>
                    <a:lnTo>
                      <a:pt x="56" y="12"/>
                    </a:lnTo>
                    <a:lnTo>
                      <a:pt x="58" y="12"/>
                    </a:lnTo>
                    <a:lnTo>
                      <a:pt x="60" y="12"/>
                    </a:lnTo>
                    <a:lnTo>
                      <a:pt x="64" y="12"/>
                    </a:lnTo>
                    <a:lnTo>
                      <a:pt x="65" y="12"/>
                    </a:lnTo>
                    <a:lnTo>
                      <a:pt x="67" y="10"/>
                    </a:lnTo>
                    <a:lnTo>
                      <a:pt x="69" y="10"/>
                    </a:lnTo>
                    <a:lnTo>
                      <a:pt x="71" y="10"/>
                    </a:lnTo>
                    <a:lnTo>
                      <a:pt x="75" y="10"/>
                    </a:lnTo>
                    <a:lnTo>
                      <a:pt x="77" y="10"/>
                    </a:lnTo>
                    <a:lnTo>
                      <a:pt x="79" y="10"/>
                    </a:lnTo>
                    <a:lnTo>
                      <a:pt x="81" y="10"/>
                    </a:lnTo>
                    <a:lnTo>
                      <a:pt x="83" y="10"/>
                    </a:lnTo>
                    <a:lnTo>
                      <a:pt x="87" y="10"/>
                    </a:lnTo>
                    <a:lnTo>
                      <a:pt x="88" y="12"/>
                    </a:lnTo>
                    <a:lnTo>
                      <a:pt x="90" y="12"/>
                    </a:lnTo>
                    <a:lnTo>
                      <a:pt x="92" y="12"/>
                    </a:lnTo>
                    <a:lnTo>
                      <a:pt x="94" y="12"/>
                    </a:lnTo>
                    <a:lnTo>
                      <a:pt x="96" y="12"/>
                    </a:lnTo>
                    <a:lnTo>
                      <a:pt x="98" y="12"/>
                    </a:lnTo>
                    <a:lnTo>
                      <a:pt x="100" y="12"/>
                    </a:lnTo>
                    <a:lnTo>
                      <a:pt x="102" y="12"/>
                    </a:lnTo>
                    <a:lnTo>
                      <a:pt x="104" y="14"/>
                    </a:lnTo>
                    <a:lnTo>
                      <a:pt x="106" y="14"/>
                    </a:lnTo>
                    <a:lnTo>
                      <a:pt x="108" y="14"/>
                    </a:lnTo>
                    <a:lnTo>
                      <a:pt x="110" y="14"/>
                    </a:lnTo>
                    <a:lnTo>
                      <a:pt x="110" y="16"/>
                    </a:lnTo>
                    <a:lnTo>
                      <a:pt x="112" y="16"/>
                    </a:lnTo>
                    <a:lnTo>
                      <a:pt x="113" y="16"/>
                    </a:lnTo>
                    <a:lnTo>
                      <a:pt x="115" y="16"/>
                    </a:lnTo>
                    <a:lnTo>
                      <a:pt x="115" y="18"/>
                    </a:lnTo>
                    <a:lnTo>
                      <a:pt x="117" y="18"/>
                    </a:lnTo>
                    <a:lnTo>
                      <a:pt x="119" y="20"/>
                    </a:lnTo>
                    <a:lnTo>
                      <a:pt x="121" y="21"/>
                    </a:lnTo>
                    <a:lnTo>
                      <a:pt x="123" y="21"/>
                    </a:lnTo>
                    <a:lnTo>
                      <a:pt x="123" y="23"/>
                    </a:lnTo>
                    <a:lnTo>
                      <a:pt x="125" y="23"/>
                    </a:lnTo>
                    <a:lnTo>
                      <a:pt x="125" y="25"/>
                    </a:lnTo>
                    <a:lnTo>
                      <a:pt x="127" y="25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5" y="21"/>
                    </a:lnTo>
                    <a:lnTo>
                      <a:pt x="123" y="20"/>
                    </a:lnTo>
                    <a:lnTo>
                      <a:pt x="121" y="18"/>
                    </a:lnTo>
                    <a:lnTo>
                      <a:pt x="119" y="16"/>
                    </a:lnTo>
                    <a:lnTo>
                      <a:pt x="117" y="14"/>
                    </a:lnTo>
                    <a:lnTo>
                      <a:pt x="115" y="14"/>
                    </a:lnTo>
                    <a:lnTo>
                      <a:pt x="115" y="12"/>
                    </a:lnTo>
                    <a:lnTo>
                      <a:pt x="113" y="12"/>
                    </a:lnTo>
                    <a:lnTo>
                      <a:pt x="112" y="10"/>
                    </a:lnTo>
                    <a:lnTo>
                      <a:pt x="110" y="10"/>
                    </a:lnTo>
                    <a:lnTo>
                      <a:pt x="108" y="10"/>
                    </a:lnTo>
                    <a:lnTo>
                      <a:pt x="106" y="8"/>
                    </a:lnTo>
                    <a:lnTo>
                      <a:pt x="104" y="8"/>
                    </a:lnTo>
                    <a:lnTo>
                      <a:pt x="102" y="8"/>
                    </a:lnTo>
                    <a:lnTo>
                      <a:pt x="100" y="6"/>
                    </a:lnTo>
                    <a:lnTo>
                      <a:pt x="98" y="6"/>
                    </a:lnTo>
                    <a:lnTo>
                      <a:pt x="96" y="6"/>
                    </a:lnTo>
                    <a:lnTo>
                      <a:pt x="94" y="6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88" y="4"/>
                    </a:lnTo>
                    <a:lnTo>
                      <a:pt x="87" y="4"/>
                    </a:lnTo>
                    <a:lnTo>
                      <a:pt x="85" y="4"/>
                    </a:lnTo>
                    <a:lnTo>
                      <a:pt x="83" y="4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2"/>
                    </a:lnTo>
                    <a:lnTo>
                      <a:pt x="77" y="2"/>
                    </a:lnTo>
                    <a:lnTo>
                      <a:pt x="75" y="2"/>
                    </a:lnTo>
                    <a:lnTo>
                      <a:pt x="73" y="2"/>
                    </a:lnTo>
                    <a:lnTo>
                      <a:pt x="71" y="2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14" y="16"/>
                    </a:lnTo>
                    <a:close/>
                  </a:path>
                </a:pathLst>
              </a:custGeom>
              <a:solidFill>
                <a:srgbClr val="87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06" name="Freeform 982"/>
              <p:cNvSpPr>
                <a:spLocks noChangeAspect="1"/>
              </p:cNvSpPr>
              <p:nvPr/>
            </p:nvSpPr>
            <p:spPr bwMode="auto">
              <a:xfrm>
                <a:off x="1428" y="3379"/>
                <a:ext cx="82" cy="92"/>
              </a:xfrm>
              <a:custGeom>
                <a:avLst/>
                <a:gdLst>
                  <a:gd name="T0" fmla="*/ 4 w 109"/>
                  <a:gd name="T1" fmla="*/ 0 h 132"/>
                  <a:gd name="T2" fmla="*/ 4 w 109"/>
                  <a:gd name="T3" fmla="*/ 1 h 132"/>
                  <a:gd name="T4" fmla="*/ 3 w 109"/>
                  <a:gd name="T5" fmla="*/ 1 h 132"/>
                  <a:gd name="T6" fmla="*/ 3 w 109"/>
                  <a:gd name="T7" fmla="*/ 1 h 132"/>
                  <a:gd name="T8" fmla="*/ 3 w 109"/>
                  <a:gd name="T9" fmla="*/ 1 h 132"/>
                  <a:gd name="T10" fmla="*/ 3 w 109"/>
                  <a:gd name="T11" fmla="*/ 1 h 132"/>
                  <a:gd name="T12" fmla="*/ 2 w 109"/>
                  <a:gd name="T13" fmla="*/ 1 h 132"/>
                  <a:gd name="T14" fmla="*/ 2 w 109"/>
                  <a:gd name="T15" fmla="*/ 1 h 132"/>
                  <a:gd name="T16" fmla="*/ 2 w 109"/>
                  <a:gd name="T17" fmla="*/ 1 h 132"/>
                  <a:gd name="T18" fmla="*/ 2 w 109"/>
                  <a:gd name="T19" fmla="*/ 1 h 132"/>
                  <a:gd name="T20" fmla="*/ 2 w 109"/>
                  <a:gd name="T21" fmla="*/ 1 h 132"/>
                  <a:gd name="T22" fmla="*/ 2 w 109"/>
                  <a:gd name="T23" fmla="*/ 1 h 132"/>
                  <a:gd name="T24" fmla="*/ 2 w 109"/>
                  <a:gd name="T25" fmla="*/ 1 h 132"/>
                  <a:gd name="T26" fmla="*/ 2 w 109"/>
                  <a:gd name="T27" fmla="*/ 1 h 132"/>
                  <a:gd name="T28" fmla="*/ 2 w 109"/>
                  <a:gd name="T29" fmla="*/ 1 h 132"/>
                  <a:gd name="T30" fmla="*/ 2 w 109"/>
                  <a:gd name="T31" fmla="*/ 1 h 132"/>
                  <a:gd name="T32" fmla="*/ 2 w 109"/>
                  <a:gd name="T33" fmla="*/ 1 h 132"/>
                  <a:gd name="T34" fmla="*/ 2 w 109"/>
                  <a:gd name="T35" fmla="*/ 1 h 132"/>
                  <a:gd name="T36" fmla="*/ 0 w 109"/>
                  <a:gd name="T37" fmla="*/ 1 h 132"/>
                  <a:gd name="T38" fmla="*/ 0 w 109"/>
                  <a:gd name="T39" fmla="*/ 1 h 132"/>
                  <a:gd name="T40" fmla="*/ 0 w 109"/>
                  <a:gd name="T41" fmla="*/ 1 h 132"/>
                  <a:gd name="T42" fmla="*/ 2 w 109"/>
                  <a:gd name="T43" fmla="*/ 1 h 132"/>
                  <a:gd name="T44" fmla="*/ 2 w 109"/>
                  <a:gd name="T45" fmla="*/ 1 h 132"/>
                  <a:gd name="T46" fmla="*/ 2 w 109"/>
                  <a:gd name="T47" fmla="*/ 1 h 132"/>
                  <a:gd name="T48" fmla="*/ 2 w 109"/>
                  <a:gd name="T49" fmla="*/ 1 h 132"/>
                  <a:gd name="T50" fmla="*/ 2 w 109"/>
                  <a:gd name="T51" fmla="*/ 1 h 132"/>
                  <a:gd name="T52" fmla="*/ 2 w 109"/>
                  <a:gd name="T53" fmla="*/ 1 h 132"/>
                  <a:gd name="T54" fmla="*/ 2 w 109"/>
                  <a:gd name="T55" fmla="*/ 1 h 132"/>
                  <a:gd name="T56" fmla="*/ 2 w 109"/>
                  <a:gd name="T57" fmla="*/ 1 h 132"/>
                  <a:gd name="T58" fmla="*/ 2 w 109"/>
                  <a:gd name="T59" fmla="*/ 1 h 132"/>
                  <a:gd name="T60" fmla="*/ 2 w 109"/>
                  <a:gd name="T61" fmla="*/ 1 h 132"/>
                  <a:gd name="T62" fmla="*/ 2 w 109"/>
                  <a:gd name="T63" fmla="*/ 1 h 132"/>
                  <a:gd name="T64" fmla="*/ 3 w 109"/>
                  <a:gd name="T65" fmla="*/ 1 h 132"/>
                  <a:gd name="T66" fmla="*/ 3 w 109"/>
                  <a:gd name="T67" fmla="*/ 1 h 132"/>
                  <a:gd name="T68" fmla="*/ 3 w 109"/>
                  <a:gd name="T69" fmla="*/ 1 h 132"/>
                  <a:gd name="T70" fmla="*/ 4 w 109"/>
                  <a:gd name="T71" fmla="*/ 1 h 132"/>
                  <a:gd name="T72" fmla="*/ 4 w 109"/>
                  <a:gd name="T73" fmla="*/ 1 h 132"/>
                  <a:gd name="T74" fmla="*/ 4 w 109"/>
                  <a:gd name="T75" fmla="*/ 1 h 132"/>
                  <a:gd name="T76" fmla="*/ 4 w 109"/>
                  <a:gd name="T77" fmla="*/ 1 h 132"/>
                  <a:gd name="T78" fmla="*/ 4 w 109"/>
                  <a:gd name="T79" fmla="*/ 1 h 132"/>
                  <a:gd name="T80" fmla="*/ 4 w 109"/>
                  <a:gd name="T81" fmla="*/ 1 h 132"/>
                  <a:gd name="T82" fmla="*/ 4 w 109"/>
                  <a:gd name="T83" fmla="*/ 1 h 132"/>
                  <a:gd name="T84" fmla="*/ 4 w 109"/>
                  <a:gd name="T85" fmla="*/ 0 h 1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9"/>
                  <a:gd name="T130" fmla="*/ 0 h 132"/>
                  <a:gd name="T131" fmla="*/ 109 w 109"/>
                  <a:gd name="T132" fmla="*/ 132 h 1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9" h="132">
                    <a:moveTo>
                      <a:pt x="98" y="0"/>
                    </a:moveTo>
                    <a:lnTo>
                      <a:pt x="96" y="0"/>
                    </a:lnTo>
                    <a:lnTo>
                      <a:pt x="94" y="0"/>
                    </a:lnTo>
                    <a:lnTo>
                      <a:pt x="94" y="1"/>
                    </a:lnTo>
                    <a:lnTo>
                      <a:pt x="92" y="1"/>
                    </a:lnTo>
                    <a:lnTo>
                      <a:pt x="90" y="1"/>
                    </a:lnTo>
                    <a:lnTo>
                      <a:pt x="88" y="1"/>
                    </a:lnTo>
                    <a:lnTo>
                      <a:pt x="86" y="1"/>
                    </a:lnTo>
                    <a:lnTo>
                      <a:pt x="84" y="3"/>
                    </a:lnTo>
                    <a:lnTo>
                      <a:pt x="82" y="3"/>
                    </a:lnTo>
                    <a:lnTo>
                      <a:pt x="81" y="5"/>
                    </a:lnTo>
                    <a:lnTo>
                      <a:pt x="79" y="5"/>
                    </a:lnTo>
                    <a:lnTo>
                      <a:pt x="77" y="7"/>
                    </a:lnTo>
                    <a:lnTo>
                      <a:pt x="75" y="7"/>
                    </a:lnTo>
                    <a:lnTo>
                      <a:pt x="73" y="9"/>
                    </a:lnTo>
                    <a:lnTo>
                      <a:pt x="71" y="9"/>
                    </a:lnTo>
                    <a:lnTo>
                      <a:pt x="69" y="11"/>
                    </a:lnTo>
                    <a:lnTo>
                      <a:pt x="67" y="13"/>
                    </a:lnTo>
                    <a:lnTo>
                      <a:pt x="65" y="15"/>
                    </a:lnTo>
                    <a:lnTo>
                      <a:pt x="61" y="15"/>
                    </a:lnTo>
                    <a:lnTo>
                      <a:pt x="59" y="17"/>
                    </a:lnTo>
                    <a:lnTo>
                      <a:pt x="57" y="19"/>
                    </a:lnTo>
                    <a:lnTo>
                      <a:pt x="56" y="23"/>
                    </a:lnTo>
                    <a:lnTo>
                      <a:pt x="54" y="25"/>
                    </a:lnTo>
                    <a:lnTo>
                      <a:pt x="50" y="26"/>
                    </a:lnTo>
                    <a:lnTo>
                      <a:pt x="48" y="28"/>
                    </a:lnTo>
                    <a:lnTo>
                      <a:pt x="46" y="32"/>
                    </a:lnTo>
                    <a:lnTo>
                      <a:pt x="44" y="34"/>
                    </a:lnTo>
                    <a:lnTo>
                      <a:pt x="40" y="38"/>
                    </a:lnTo>
                    <a:lnTo>
                      <a:pt x="38" y="42"/>
                    </a:lnTo>
                    <a:lnTo>
                      <a:pt x="36" y="46"/>
                    </a:lnTo>
                    <a:lnTo>
                      <a:pt x="33" y="48"/>
                    </a:lnTo>
                    <a:lnTo>
                      <a:pt x="31" y="51"/>
                    </a:lnTo>
                    <a:lnTo>
                      <a:pt x="29" y="55"/>
                    </a:lnTo>
                    <a:lnTo>
                      <a:pt x="27" y="57"/>
                    </a:lnTo>
                    <a:lnTo>
                      <a:pt x="25" y="61"/>
                    </a:lnTo>
                    <a:lnTo>
                      <a:pt x="23" y="65"/>
                    </a:lnTo>
                    <a:lnTo>
                      <a:pt x="21" y="67"/>
                    </a:lnTo>
                    <a:lnTo>
                      <a:pt x="19" y="71"/>
                    </a:lnTo>
                    <a:lnTo>
                      <a:pt x="17" y="73"/>
                    </a:lnTo>
                    <a:lnTo>
                      <a:pt x="15" y="76"/>
                    </a:lnTo>
                    <a:lnTo>
                      <a:pt x="13" y="78"/>
                    </a:lnTo>
                    <a:lnTo>
                      <a:pt x="11" y="82"/>
                    </a:lnTo>
                    <a:lnTo>
                      <a:pt x="11" y="84"/>
                    </a:lnTo>
                    <a:lnTo>
                      <a:pt x="10" y="88"/>
                    </a:lnTo>
                    <a:lnTo>
                      <a:pt x="8" y="90"/>
                    </a:lnTo>
                    <a:lnTo>
                      <a:pt x="8" y="92"/>
                    </a:lnTo>
                    <a:lnTo>
                      <a:pt x="6" y="96"/>
                    </a:lnTo>
                    <a:lnTo>
                      <a:pt x="6" y="97"/>
                    </a:lnTo>
                    <a:lnTo>
                      <a:pt x="4" y="99"/>
                    </a:lnTo>
                    <a:lnTo>
                      <a:pt x="4" y="101"/>
                    </a:lnTo>
                    <a:lnTo>
                      <a:pt x="2" y="103"/>
                    </a:lnTo>
                    <a:lnTo>
                      <a:pt x="2" y="107"/>
                    </a:lnTo>
                    <a:lnTo>
                      <a:pt x="2" y="109"/>
                    </a:lnTo>
                    <a:lnTo>
                      <a:pt x="0" y="111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0" y="122"/>
                    </a:lnTo>
                    <a:lnTo>
                      <a:pt x="0" y="124"/>
                    </a:lnTo>
                    <a:lnTo>
                      <a:pt x="0" y="126"/>
                    </a:lnTo>
                    <a:lnTo>
                      <a:pt x="0" y="128"/>
                    </a:lnTo>
                    <a:lnTo>
                      <a:pt x="2" y="128"/>
                    </a:lnTo>
                    <a:lnTo>
                      <a:pt x="2" y="130"/>
                    </a:lnTo>
                    <a:lnTo>
                      <a:pt x="4" y="130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8" y="132"/>
                    </a:lnTo>
                    <a:lnTo>
                      <a:pt x="10" y="132"/>
                    </a:lnTo>
                    <a:lnTo>
                      <a:pt x="10" y="130"/>
                    </a:lnTo>
                    <a:lnTo>
                      <a:pt x="11" y="130"/>
                    </a:lnTo>
                    <a:lnTo>
                      <a:pt x="13" y="128"/>
                    </a:lnTo>
                    <a:lnTo>
                      <a:pt x="15" y="128"/>
                    </a:lnTo>
                    <a:lnTo>
                      <a:pt x="17" y="126"/>
                    </a:lnTo>
                    <a:lnTo>
                      <a:pt x="19" y="124"/>
                    </a:lnTo>
                    <a:lnTo>
                      <a:pt x="21" y="122"/>
                    </a:lnTo>
                    <a:lnTo>
                      <a:pt x="23" y="121"/>
                    </a:lnTo>
                    <a:lnTo>
                      <a:pt x="25" y="119"/>
                    </a:lnTo>
                    <a:lnTo>
                      <a:pt x="27" y="117"/>
                    </a:lnTo>
                    <a:lnTo>
                      <a:pt x="29" y="115"/>
                    </a:lnTo>
                    <a:lnTo>
                      <a:pt x="31" y="111"/>
                    </a:lnTo>
                    <a:lnTo>
                      <a:pt x="33" y="107"/>
                    </a:lnTo>
                    <a:lnTo>
                      <a:pt x="36" y="105"/>
                    </a:lnTo>
                    <a:lnTo>
                      <a:pt x="38" y="101"/>
                    </a:lnTo>
                    <a:lnTo>
                      <a:pt x="40" y="97"/>
                    </a:lnTo>
                    <a:lnTo>
                      <a:pt x="44" y="94"/>
                    </a:lnTo>
                    <a:lnTo>
                      <a:pt x="46" y="88"/>
                    </a:lnTo>
                    <a:lnTo>
                      <a:pt x="50" y="84"/>
                    </a:lnTo>
                    <a:lnTo>
                      <a:pt x="52" y="80"/>
                    </a:lnTo>
                    <a:lnTo>
                      <a:pt x="56" y="74"/>
                    </a:lnTo>
                    <a:lnTo>
                      <a:pt x="57" y="71"/>
                    </a:lnTo>
                    <a:lnTo>
                      <a:pt x="59" y="67"/>
                    </a:lnTo>
                    <a:lnTo>
                      <a:pt x="63" y="63"/>
                    </a:lnTo>
                    <a:lnTo>
                      <a:pt x="65" y="59"/>
                    </a:lnTo>
                    <a:lnTo>
                      <a:pt x="67" y="55"/>
                    </a:lnTo>
                    <a:lnTo>
                      <a:pt x="69" y="51"/>
                    </a:lnTo>
                    <a:lnTo>
                      <a:pt x="71" y="48"/>
                    </a:lnTo>
                    <a:lnTo>
                      <a:pt x="75" y="46"/>
                    </a:lnTo>
                    <a:lnTo>
                      <a:pt x="77" y="42"/>
                    </a:lnTo>
                    <a:lnTo>
                      <a:pt x="79" y="38"/>
                    </a:lnTo>
                    <a:lnTo>
                      <a:pt x="81" y="36"/>
                    </a:lnTo>
                    <a:lnTo>
                      <a:pt x="82" y="34"/>
                    </a:lnTo>
                    <a:lnTo>
                      <a:pt x="84" y="30"/>
                    </a:lnTo>
                    <a:lnTo>
                      <a:pt x="84" y="28"/>
                    </a:lnTo>
                    <a:lnTo>
                      <a:pt x="86" y="26"/>
                    </a:lnTo>
                    <a:lnTo>
                      <a:pt x="88" y="25"/>
                    </a:lnTo>
                    <a:lnTo>
                      <a:pt x="90" y="23"/>
                    </a:lnTo>
                    <a:lnTo>
                      <a:pt x="92" y="21"/>
                    </a:lnTo>
                    <a:lnTo>
                      <a:pt x="92" y="19"/>
                    </a:lnTo>
                    <a:lnTo>
                      <a:pt x="94" y="17"/>
                    </a:lnTo>
                    <a:lnTo>
                      <a:pt x="96" y="15"/>
                    </a:lnTo>
                    <a:lnTo>
                      <a:pt x="96" y="13"/>
                    </a:lnTo>
                    <a:lnTo>
                      <a:pt x="98" y="13"/>
                    </a:lnTo>
                    <a:lnTo>
                      <a:pt x="100" y="11"/>
                    </a:lnTo>
                    <a:lnTo>
                      <a:pt x="102" y="9"/>
                    </a:lnTo>
                    <a:lnTo>
                      <a:pt x="104" y="7"/>
                    </a:lnTo>
                    <a:lnTo>
                      <a:pt x="105" y="7"/>
                    </a:lnTo>
                    <a:lnTo>
                      <a:pt x="105" y="5"/>
                    </a:lnTo>
                    <a:lnTo>
                      <a:pt x="107" y="5"/>
                    </a:lnTo>
                    <a:lnTo>
                      <a:pt x="107" y="3"/>
                    </a:lnTo>
                    <a:lnTo>
                      <a:pt x="109" y="3"/>
                    </a:lnTo>
                    <a:lnTo>
                      <a:pt x="109" y="1"/>
                    </a:lnTo>
                    <a:lnTo>
                      <a:pt x="107" y="1"/>
                    </a:lnTo>
                    <a:lnTo>
                      <a:pt x="105" y="1"/>
                    </a:lnTo>
                    <a:lnTo>
                      <a:pt x="105" y="0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0" y="0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A1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07" name="Freeform 983"/>
              <p:cNvSpPr>
                <a:spLocks noChangeAspect="1"/>
              </p:cNvSpPr>
              <p:nvPr/>
            </p:nvSpPr>
            <p:spPr bwMode="auto">
              <a:xfrm>
                <a:off x="1434" y="3381"/>
                <a:ext cx="74" cy="83"/>
              </a:xfrm>
              <a:custGeom>
                <a:avLst/>
                <a:gdLst>
                  <a:gd name="T0" fmla="*/ 2 w 97"/>
                  <a:gd name="T1" fmla="*/ 1 h 118"/>
                  <a:gd name="T2" fmla="*/ 2 w 97"/>
                  <a:gd name="T3" fmla="*/ 1 h 118"/>
                  <a:gd name="T4" fmla="*/ 2 w 97"/>
                  <a:gd name="T5" fmla="*/ 1 h 118"/>
                  <a:gd name="T6" fmla="*/ 2 w 97"/>
                  <a:gd name="T7" fmla="*/ 1 h 118"/>
                  <a:gd name="T8" fmla="*/ 2 w 97"/>
                  <a:gd name="T9" fmla="*/ 1 h 118"/>
                  <a:gd name="T10" fmla="*/ 2 w 97"/>
                  <a:gd name="T11" fmla="*/ 1 h 118"/>
                  <a:gd name="T12" fmla="*/ 2 w 97"/>
                  <a:gd name="T13" fmla="*/ 1 h 118"/>
                  <a:gd name="T14" fmla="*/ 2 w 97"/>
                  <a:gd name="T15" fmla="*/ 1 h 118"/>
                  <a:gd name="T16" fmla="*/ 3 w 97"/>
                  <a:gd name="T17" fmla="*/ 1 h 118"/>
                  <a:gd name="T18" fmla="*/ 3 w 97"/>
                  <a:gd name="T19" fmla="*/ 1 h 118"/>
                  <a:gd name="T20" fmla="*/ 3 w 97"/>
                  <a:gd name="T21" fmla="*/ 1 h 118"/>
                  <a:gd name="T22" fmla="*/ 3 w 97"/>
                  <a:gd name="T23" fmla="*/ 1 h 118"/>
                  <a:gd name="T24" fmla="*/ 3 w 97"/>
                  <a:gd name="T25" fmla="*/ 0 h 118"/>
                  <a:gd name="T26" fmla="*/ 3 w 97"/>
                  <a:gd name="T27" fmla="*/ 0 h 118"/>
                  <a:gd name="T28" fmla="*/ 4 w 97"/>
                  <a:gd name="T29" fmla="*/ 0 h 118"/>
                  <a:gd name="T30" fmla="*/ 4 w 97"/>
                  <a:gd name="T31" fmla="*/ 0 h 118"/>
                  <a:gd name="T32" fmla="*/ 4 w 97"/>
                  <a:gd name="T33" fmla="*/ 0 h 118"/>
                  <a:gd name="T34" fmla="*/ 4 w 97"/>
                  <a:gd name="T35" fmla="*/ 1 h 118"/>
                  <a:gd name="T36" fmla="*/ 4 w 97"/>
                  <a:gd name="T37" fmla="*/ 1 h 118"/>
                  <a:gd name="T38" fmla="*/ 4 w 97"/>
                  <a:gd name="T39" fmla="*/ 1 h 118"/>
                  <a:gd name="T40" fmla="*/ 4 w 97"/>
                  <a:gd name="T41" fmla="*/ 1 h 118"/>
                  <a:gd name="T42" fmla="*/ 3 w 97"/>
                  <a:gd name="T43" fmla="*/ 1 h 118"/>
                  <a:gd name="T44" fmla="*/ 3 w 97"/>
                  <a:gd name="T45" fmla="*/ 1 h 118"/>
                  <a:gd name="T46" fmla="*/ 3 w 97"/>
                  <a:gd name="T47" fmla="*/ 1 h 118"/>
                  <a:gd name="T48" fmla="*/ 3 w 97"/>
                  <a:gd name="T49" fmla="*/ 1 h 118"/>
                  <a:gd name="T50" fmla="*/ 3 w 97"/>
                  <a:gd name="T51" fmla="*/ 1 h 118"/>
                  <a:gd name="T52" fmla="*/ 3 w 97"/>
                  <a:gd name="T53" fmla="*/ 1 h 118"/>
                  <a:gd name="T54" fmla="*/ 2 w 97"/>
                  <a:gd name="T55" fmla="*/ 1 h 118"/>
                  <a:gd name="T56" fmla="*/ 2 w 97"/>
                  <a:gd name="T57" fmla="*/ 1 h 118"/>
                  <a:gd name="T58" fmla="*/ 2 w 97"/>
                  <a:gd name="T59" fmla="*/ 1 h 118"/>
                  <a:gd name="T60" fmla="*/ 2 w 97"/>
                  <a:gd name="T61" fmla="*/ 1 h 118"/>
                  <a:gd name="T62" fmla="*/ 2 w 97"/>
                  <a:gd name="T63" fmla="*/ 1 h 118"/>
                  <a:gd name="T64" fmla="*/ 2 w 97"/>
                  <a:gd name="T65" fmla="*/ 1 h 118"/>
                  <a:gd name="T66" fmla="*/ 2 w 97"/>
                  <a:gd name="T67" fmla="*/ 1 h 118"/>
                  <a:gd name="T68" fmla="*/ 2 w 97"/>
                  <a:gd name="T69" fmla="*/ 1 h 118"/>
                  <a:gd name="T70" fmla="*/ 2 w 97"/>
                  <a:gd name="T71" fmla="*/ 1 h 118"/>
                  <a:gd name="T72" fmla="*/ 2 w 97"/>
                  <a:gd name="T73" fmla="*/ 1 h 118"/>
                  <a:gd name="T74" fmla="*/ 2 w 97"/>
                  <a:gd name="T75" fmla="*/ 1 h 118"/>
                  <a:gd name="T76" fmla="*/ 2 w 97"/>
                  <a:gd name="T77" fmla="*/ 1 h 118"/>
                  <a:gd name="T78" fmla="*/ 2 w 97"/>
                  <a:gd name="T79" fmla="*/ 1 h 118"/>
                  <a:gd name="T80" fmla="*/ 2 w 97"/>
                  <a:gd name="T81" fmla="*/ 2 h 118"/>
                  <a:gd name="T82" fmla="*/ 2 w 97"/>
                  <a:gd name="T83" fmla="*/ 2 h 118"/>
                  <a:gd name="T84" fmla="*/ 2 w 97"/>
                  <a:gd name="T85" fmla="*/ 2 h 118"/>
                  <a:gd name="T86" fmla="*/ 0 w 97"/>
                  <a:gd name="T87" fmla="*/ 1 h 118"/>
                  <a:gd name="T88" fmla="*/ 0 w 97"/>
                  <a:gd name="T89" fmla="*/ 1 h 118"/>
                  <a:gd name="T90" fmla="*/ 0 w 97"/>
                  <a:gd name="T91" fmla="*/ 1 h 118"/>
                  <a:gd name="T92" fmla="*/ 0 w 97"/>
                  <a:gd name="T93" fmla="*/ 1 h 118"/>
                  <a:gd name="T94" fmla="*/ 0 w 97"/>
                  <a:gd name="T95" fmla="*/ 1 h 118"/>
                  <a:gd name="T96" fmla="*/ 2 w 97"/>
                  <a:gd name="T97" fmla="*/ 1 h 118"/>
                  <a:gd name="T98" fmla="*/ 2 w 97"/>
                  <a:gd name="T99" fmla="*/ 1 h 118"/>
                  <a:gd name="T100" fmla="*/ 2 w 97"/>
                  <a:gd name="T101" fmla="*/ 1 h 118"/>
                  <a:gd name="T102" fmla="*/ 2 w 97"/>
                  <a:gd name="T103" fmla="*/ 1 h 118"/>
                  <a:gd name="T104" fmla="*/ 2 w 97"/>
                  <a:gd name="T105" fmla="*/ 1 h 118"/>
                  <a:gd name="T106" fmla="*/ 2 w 97"/>
                  <a:gd name="T107" fmla="*/ 1 h 118"/>
                  <a:gd name="T108" fmla="*/ 2 w 97"/>
                  <a:gd name="T109" fmla="*/ 1 h 118"/>
                  <a:gd name="T110" fmla="*/ 2 w 97"/>
                  <a:gd name="T111" fmla="*/ 1 h 118"/>
                  <a:gd name="T112" fmla="*/ 2 w 97"/>
                  <a:gd name="T113" fmla="*/ 1 h 118"/>
                  <a:gd name="T114" fmla="*/ 2 w 97"/>
                  <a:gd name="T115" fmla="*/ 1 h 118"/>
                  <a:gd name="T116" fmla="*/ 2 w 97"/>
                  <a:gd name="T117" fmla="*/ 1 h 118"/>
                  <a:gd name="T118" fmla="*/ 2 w 97"/>
                  <a:gd name="T119" fmla="*/ 1 h 11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97"/>
                  <a:gd name="T181" fmla="*/ 0 h 118"/>
                  <a:gd name="T182" fmla="*/ 97 w 97"/>
                  <a:gd name="T183" fmla="*/ 118 h 11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97" h="118">
                    <a:moveTo>
                      <a:pt x="32" y="41"/>
                    </a:moveTo>
                    <a:lnTo>
                      <a:pt x="34" y="37"/>
                    </a:lnTo>
                    <a:lnTo>
                      <a:pt x="36" y="35"/>
                    </a:lnTo>
                    <a:lnTo>
                      <a:pt x="40" y="31"/>
                    </a:lnTo>
                    <a:lnTo>
                      <a:pt x="42" y="29"/>
                    </a:lnTo>
                    <a:lnTo>
                      <a:pt x="44" y="27"/>
                    </a:lnTo>
                    <a:lnTo>
                      <a:pt x="46" y="25"/>
                    </a:lnTo>
                    <a:lnTo>
                      <a:pt x="48" y="23"/>
                    </a:lnTo>
                    <a:lnTo>
                      <a:pt x="49" y="22"/>
                    </a:lnTo>
                    <a:lnTo>
                      <a:pt x="51" y="20"/>
                    </a:lnTo>
                    <a:lnTo>
                      <a:pt x="53" y="18"/>
                    </a:lnTo>
                    <a:lnTo>
                      <a:pt x="55" y="16"/>
                    </a:lnTo>
                    <a:lnTo>
                      <a:pt x="57" y="14"/>
                    </a:lnTo>
                    <a:lnTo>
                      <a:pt x="59" y="12"/>
                    </a:lnTo>
                    <a:lnTo>
                      <a:pt x="61" y="10"/>
                    </a:lnTo>
                    <a:lnTo>
                      <a:pt x="63" y="10"/>
                    </a:lnTo>
                    <a:lnTo>
                      <a:pt x="65" y="8"/>
                    </a:lnTo>
                    <a:lnTo>
                      <a:pt x="67" y="8"/>
                    </a:lnTo>
                    <a:lnTo>
                      <a:pt x="69" y="6"/>
                    </a:lnTo>
                    <a:lnTo>
                      <a:pt x="71" y="6"/>
                    </a:lnTo>
                    <a:lnTo>
                      <a:pt x="73" y="4"/>
                    </a:lnTo>
                    <a:lnTo>
                      <a:pt x="74" y="4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6" y="2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6"/>
                    </a:lnTo>
                    <a:lnTo>
                      <a:pt x="90" y="8"/>
                    </a:lnTo>
                    <a:lnTo>
                      <a:pt x="88" y="10"/>
                    </a:lnTo>
                    <a:lnTo>
                      <a:pt x="86" y="12"/>
                    </a:lnTo>
                    <a:lnTo>
                      <a:pt x="84" y="14"/>
                    </a:lnTo>
                    <a:lnTo>
                      <a:pt x="82" y="16"/>
                    </a:lnTo>
                    <a:lnTo>
                      <a:pt x="80" y="18"/>
                    </a:lnTo>
                    <a:lnTo>
                      <a:pt x="78" y="20"/>
                    </a:lnTo>
                    <a:lnTo>
                      <a:pt x="78" y="22"/>
                    </a:lnTo>
                    <a:lnTo>
                      <a:pt x="76" y="23"/>
                    </a:lnTo>
                    <a:lnTo>
                      <a:pt x="74" y="25"/>
                    </a:lnTo>
                    <a:lnTo>
                      <a:pt x="73" y="29"/>
                    </a:lnTo>
                    <a:lnTo>
                      <a:pt x="71" y="31"/>
                    </a:lnTo>
                    <a:lnTo>
                      <a:pt x="69" y="33"/>
                    </a:lnTo>
                    <a:lnTo>
                      <a:pt x="67" y="37"/>
                    </a:lnTo>
                    <a:lnTo>
                      <a:pt x="65" y="39"/>
                    </a:lnTo>
                    <a:lnTo>
                      <a:pt x="63" y="41"/>
                    </a:lnTo>
                    <a:lnTo>
                      <a:pt x="61" y="45"/>
                    </a:lnTo>
                    <a:lnTo>
                      <a:pt x="59" y="48"/>
                    </a:lnTo>
                    <a:lnTo>
                      <a:pt x="57" y="50"/>
                    </a:lnTo>
                    <a:lnTo>
                      <a:pt x="55" y="54"/>
                    </a:lnTo>
                    <a:lnTo>
                      <a:pt x="53" y="58"/>
                    </a:lnTo>
                    <a:lnTo>
                      <a:pt x="51" y="62"/>
                    </a:lnTo>
                    <a:lnTo>
                      <a:pt x="48" y="66"/>
                    </a:lnTo>
                    <a:lnTo>
                      <a:pt x="46" y="70"/>
                    </a:lnTo>
                    <a:lnTo>
                      <a:pt x="44" y="73"/>
                    </a:lnTo>
                    <a:lnTo>
                      <a:pt x="42" y="77"/>
                    </a:lnTo>
                    <a:lnTo>
                      <a:pt x="38" y="81"/>
                    </a:lnTo>
                    <a:lnTo>
                      <a:pt x="36" y="85"/>
                    </a:lnTo>
                    <a:lnTo>
                      <a:pt x="34" y="87"/>
                    </a:lnTo>
                    <a:lnTo>
                      <a:pt x="32" y="91"/>
                    </a:lnTo>
                    <a:lnTo>
                      <a:pt x="30" y="94"/>
                    </a:lnTo>
                    <a:lnTo>
                      <a:pt x="28" y="96"/>
                    </a:lnTo>
                    <a:lnTo>
                      <a:pt x="26" y="100"/>
                    </a:lnTo>
                    <a:lnTo>
                      <a:pt x="25" y="102"/>
                    </a:lnTo>
                    <a:lnTo>
                      <a:pt x="23" y="104"/>
                    </a:lnTo>
                    <a:lnTo>
                      <a:pt x="21" y="106"/>
                    </a:lnTo>
                    <a:lnTo>
                      <a:pt x="19" y="108"/>
                    </a:lnTo>
                    <a:lnTo>
                      <a:pt x="17" y="110"/>
                    </a:lnTo>
                    <a:lnTo>
                      <a:pt x="15" y="112"/>
                    </a:lnTo>
                    <a:lnTo>
                      <a:pt x="13" y="112"/>
                    </a:lnTo>
                    <a:lnTo>
                      <a:pt x="13" y="114"/>
                    </a:lnTo>
                    <a:lnTo>
                      <a:pt x="11" y="116"/>
                    </a:lnTo>
                    <a:lnTo>
                      <a:pt x="9" y="116"/>
                    </a:lnTo>
                    <a:lnTo>
                      <a:pt x="7" y="118"/>
                    </a:lnTo>
                    <a:lnTo>
                      <a:pt x="5" y="118"/>
                    </a:lnTo>
                    <a:lnTo>
                      <a:pt x="3" y="118"/>
                    </a:lnTo>
                    <a:lnTo>
                      <a:pt x="2" y="116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3"/>
                    </a:lnTo>
                    <a:lnTo>
                      <a:pt x="3" y="91"/>
                    </a:lnTo>
                    <a:lnTo>
                      <a:pt x="3" y="89"/>
                    </a:lnTo>
                    <a:lnTo>
                      <a:pt x="5" y="85"/>
                    </a:lnTo>
                    <a:lnTo>
                      <a:pt x="5" y="83"/>
                    </a:lnTo>
                    <a:lnTo>
                      <a:pt x="7" y="81"/>
                    </a:lnTo>
                    <a:lnTo>
                      <a:pt x="7" y="79"/>
                    </a:lnTo>
                    <a:lnTo>
                      <a:pt x="9" y="77"/>
                    </a:lnTo>
                    <a:lnTo>
                      <a:pt x="11" y="75"/>
                    </a:lnTo>
                    <a:lnTo>
                      <a:pt x="11" y="71"/>
                    </a:lnTo>
                    <a:lnTo>
                      <a:pt x="13" y="70"/>
                    </a:lnTo>
                    <a:lnTo>
                      <a:pt x="15" y="68"/>
                    </a:lnTo>
                    <a:lnTo>
                      <a:pt x="15" y="66"/>
                    </a:lnTo>
                    <a:lnTo>
                      <a:pt x="17" y="62"/>
                    </a:lnTo>
                    <a:lnTo>
                      <a:pt x="19" y="60"/>
                    </a:lnTo>
                    <a:lnTo>
                      <a:pt x="21" y="58"/>
                    </a:lnTo>
                    <a:lnTo>
                      <a:pt x="23" y="54"/>
                    </a:lnTo>
                    <a:lnTo>
                      <a:pt x="25" y="52"/>
                    </a:lnTo>
                    <a:lnTo>
                      <a:pt x="26" y="48"/>
                    </a:lnTo>
                    <a:lnTo>
                      <a:pt x="28" y="46"/>
                    </a:lnTo>
                    <a:lnTo>
                      <a:pt x="30" y="43"/>
                    </a:lnTo>
                    <a:lnTo>
                      <a:pt x="32" y="41"/>
                    </a:lnTo>
                    <a:close/>
                  </a:path>
                </a:pathLst>
              </a:custGeom>
              <a:solidFill>
                <a:srgbClr val="9C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08" name="Freeform 984"/>
              <p:cNvSpPr>
                <a:spLocks noChangeAspect="1"/>
              </p:cNvSpPr>
              <p:nvPr/>
            </p:nvSpPr>
            <p:spPr bwMode="auto">
              <a:xfrm>
                <a:off x="1440" y="3382"/>
                <a:ext cx="66" cy="73"/>
              </a:xfrm>
              <a:custGeom>
                <a:avLst/>
                <a:gdLst>
                  <a:gd name="T0" fmla="*/ 2 w 87"/>
                  <a:gd name="T1" fmla="*/ 1 h 104"/>
                  <a:gd name="T2" fmla="*/ 2 w 87"/>
                  <a:gd name="T3" fmla="*/ 1 h 104"/>
                  <a:gd name="T4" fmla="*/ 2 w 87"/>
                  <a:gd name="T5" fmla="*/ 1 h 104"/>
                  <a:gd name="T6" fmla="*/ 2 w 87"/>
                  <a:gd name="T7" fmla="*/ 1 h 104"/>
                  <a:gd name="T8" fmla="*/ 2 w 87"/>
                  <a:gd name="T9" fmla="*/ 1 h 104"/>
                  <a:gd name="T10" fmla="*/ 2 w 87"/>
                  <a:gd name="T11" fmla="*/ 1 h 104"/>
                  <a:gd name="T12" fmla="*/ 2 w 87"/>
                  <a:gd name="T13" fmla="*/ 1 h 104"/>
                  <a:gd name="T14" fmla="*/ 2 w 87"/>
                  <a:gd name="T15" fmla="*/ 1 h 104"/>
                  <a:gd name="T16" fmla="*/ 2 w 87"/>
                  <a:gd name="T17" fmla="*/ 1 h 104"/>
                  <a:gd name="T18" fmla="*/ 2 w 87"/>
                  <a:gd name="T19" fmla="*/ 1 h 104"/>
                  <a:gd name="T20" fmla="*/ 3 w 87"/>
                  <a:gd name="T21" fmla="*/ 1 h 104"/>
                  <a:gd name="T22" fmla="*/ 3 w 87"/>
                  <a:gd name="T23" fmla="*/ 1 h 104"/>
                  <a:gd name="T24" fmla="*/ 3 w 87"/>
                  <a:gd name="T25" fmla="*/ 1 h 104"/>
                  <a:gd name="T26" fmla="*/ 3 w 87"/>
                  <a:gd name="T27" fmla="*/ 0 h 104"/>
                  <a:gd name="T28" fmla="*/ 3 w 87"/>
                  <a:gd name="T29" fmla="*/ 0 h 104"/>
                  <a:gd name="T30" fmla="*/ 3 w 87"/>
                  <a:gd name="T31" fmla="*/ 0 h 104"/>
                  <a:gd name="T32" fmla="*/ 4 w 87"/>
                  <a:gd name="T33" fmla="*/ 0 h 104"/>
                  <a:gd name="T34" fmla="*/ 3 w 87"/>
                  <a:gd name="T35" fmla="*/ 1 h 104"/>
                  <a:gd name="T36" fmla="*/ 3 w 87"/>
                  <a:gd name="T37" fmla="*/ 1 h 104"/>
                  <a:gd name="T38" fmla="*/ 3 w 87"/>
                  <a:gd name="T39" fmla="*/ 1 h 104"/>
                  <a:gd name="T40" fmla="*/ 3 w 87"/>
                  <a:gd name="T41" fmla="*/ 1 h 104"/>
                  <a:gd name="T42" fmla="*/ 3 w 87"/>
                  <a:gd name="T43" fmla="*/ 1 h 104"/>
                  <a:gd name="T44" fmla="*/ 3 w 87"/>
                  <a:gd name="T45" fmla="*/ 1 h 104"/>
                  <a:gd name="T46" fmla="*/ 3 w 87"/>
                  <a:gd name="T47" fmla="*/ 1 h 104"/>
                  <a:gd name="T48" fmla="*/ 3 w 87"/>
                  <a:gd name="T49" fmla="*/ 1 h 104"/>
                  <a:gd name="T50" fmla="*/ 2 w 87"/>
                  <a:gd name="T51" fmla="*/ 1 h 104"/>
                  <a:gd name="T52" fmla="*/ 2 w 87"/>
                  <a:gd name="T53" fmla="*/ 1 h 104"/>
                  <a:gd name="T54" fmla="*/ 2 w 87"/>
                  <a:gd name="T55" fmla="*/ 1 h 104"/>
                  <a:gd name="T56" fmla="*/ 2 w 87"/>
                  <a:gd name="T57" fmla="*/ 1 h 104"/>
                  <a:gd name="T58" fmla="*/ 2 w 87"/>
                  <a:gd name="T59" fmla="*/ 1 h 104"/>
                  <a:gd name="T60" fmla="*/ 2 w 87"/>
                  <a:gd name="T61" fmla="*/ 1 h 104"/>
                  <a:gd name="T62" fmla="*/ 2 w 87"/>
                  <a:gd name="T63" fmla="*/ 1 h 104"/>
                  <a:gd name="T64" fmla="*/ 2 w 87"/>
                  <a:gd name="T65" fmla="*/ 1 h 104"/>
                  <a:gd name="T66" fmla="*/ 2 w 87"/>
                  <a:gd name="T67" fmla="*/ 1 h 104"/>
                  <a:gd name="T68" fmla="*/ 2 w 87"/>
                  <a:gd name="T69" fmla="*/ 1 h 104"/>
                  <a:gd name="T70" fmla="*/ 2 w 87"/>
                  <a:gd name="T71" fmla="*/ 1 h 104"/>
                  <a:gd name="T72" fmla="*/ 2 w 87"/>
                  <a:gd name="T73" fmla="*/ 1 h 104"/>
                  <a:gd name="T74" fmla="*/ 2 w 87"/>
                  <a:gd name="T75" fmla="*/ 1 h 104"/>
                  <a:gd name="T76" fmla="*/ 2 w 87"/>
                  <a:gd name="T77" fmla="*/ 1 h 104"/>
                  <a:gd name="T78" fmla="*/ 2 w 87"/>
                  <a:gd name="T79" fmla="*/ 1 h 104"/>
                  <a:gd name="T80" fmla="*/ 2 w 87"/>
                  <a:gd name="T81" fmla="*/ 1 h 104"/>
                  <a:gd name="T82" fmla="*/ 2 w 87"/>
                  <a:gd name="T83" fmla="*/ 1 h 104"/>
                  <a:gd name="T84" fmla="*/ 2 w 87"/>
                  <a:gd name="T85" fmla="*/ 1 h 104"/>
                  <a:gd name="T86" fmla="*/ 2 w 87"/>
                  <a:gd name="T87" fmla="*/ 1 h 104"/>
                  <a:gd name="T88" fmla="*/ 0 w 87"/>
                  <a:gd name="T89" fmla="*/ 1 h 104"/>
                  <a:gd name="T90" fmla="*/ 0 w 87"/>
                  <a:gd name="T91" fmla="*/ 1 h 104"/>
                  <a:gd name="T92" fmla="*/ 0 w 87"/>
                  <a:gd name="T93" fmla="*/ 1 h 104"/>
                  <a:gd name="T94" fmla="*/ 0 w 87"/>
                  <a:gd name="T95" fmla="*/ 1 h 104"/>
                  <a:gd name="T96" fmla="*/ 2 w 87"/>
                  <a:gd name="T97" fmla="*/ 1 h 104"/>
                  <a:gd name="T98" fmla="*/ 2 w 87"/>
                  <a:gd name="T99" fmla="*/ 1 h 104"/>
                  <a:gd name="T100" fmla="*/ 2 w 87"/>
                  <a:gd name="T101" fmla="*/ 1 h 104"/>
                  <a:gd name="T102" fmla="*/ 2 w 87"/>
                  <a:gd name="T103" fmla="*/ 1 h 104"/>
                  <a:gd name="T104" fmla="*/ 2 w 87"/>
                  <a:gd name="T105" fmla="*/ 1 h 104"/>
                  <a:gd name="T106" fmla="*/ 2 w 87"/>
                  <a:gd name="T107" fmla="*/ 1 h 104"/>
                  <a:gd name="T108" fmla="*/ 2 w 87"/>
                  <a:gd name="T109" fmla="*/ 1 h 104"/>
                  <a:gd name="T110" fmla="*/ 2 w 87"/>
                  <a:gd name="T111" fmla="*/ 1 h 104"/>
                  <a:gd name="T112" fmla="*/ 2 w 87"/>
                  <a:gd name="T113" fmla="*/ 1 h 104"/>
                  <a:gd name="T114" fmla="*/ 2 w 87"/>
                  <a:gd name="T115" fmla="*/ 1 h 104"/>
                  <a:gd name="T116" fmla="*/ 2 w 87"/>
                  <a:gd name="T117" fmla="*/ 1 h 104"/>
                  <a:gd name="T118" fmla="*/ 2 w 87"/>
                  <a:gd name="T119" fmla="*/ 1 h 10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7"/>
                  <a:gd name="T181" fmla="*/ 0 h 104"/>
                  <a:gd name="T182" fmla="*/ 87 w 87"/>
                  <a:gd name="T183" fmla="*/ 104 h 10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7" h="104">
                    <a:moveTo>
                      <a:pt x="27" y="41"/>
                    </a:moveTo>
                    <a:lnTo>
                      <a:pt x="29" y="37"/>
                    </a:lnTo>
                    <a:lnTo>
                      <a:pt x="31" y="35"/>
                    </a:lnTo>
                    <a:lnTo>
                      <a:pt x="33" y="33"/>
                    </a:lnTo>
                    <a:lnTo>
                      <a:pt x="35" y="31"/>
                    </a:lnTo>
                    <a:lnTo>
                      <a:pt x="37" y="29"/>
                    </a:lnTo>
                    <a:lnTo>
                      <a:pt x="39" y="27"/>
                    </a:lnTo>
                    <a:lnTo>
                      <a:pt x="41" y="25"/>
                    </a:lnTo>
                    <a:lnTo>
                      <a:pt x="42" y="23"/>
                    </a:lnTo>
                    <a:lnTo>
                      <a:pt x="44" y="21"/>
                    </a:lnTo>
                    <a:lnTo>
                      <a:pt x="46" y="20"/>
                    </a:lnTo>
                    <a:lnTo>
                      <a:pt x="48" y="18"/>
                    </a:lnTo>
                    <a:lnTo>
                      <a:pt x="50" y="16"/>
                    </a:lnTo>
                    <a:lnTo>
                      <a:pt x="52" y="14"/>
                    </a:lnTo>
                    <a:lnTo>
                      <a:pt x="54" y="14"/>
                    </a:lnTo>
                    <a:lnTo>
                      <a:pt x="56" y="12"/>
                    </a:lnTo>
                    <a:lnTo>
                      <a:pt x="58" y="10"/>
                    </a:lnTo>
                    <a:lnTo>
                      <a:pt x="60" y="10"/>
                    </a:lnTo>
                    <a:lnTo>
                      <a:pt x="62" y="8"/>
                    </a:lnTo>
                    <a:lnTo>
                      <a:pt x="64" y="8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67" y="4"/>
                    </a:lnTo>
                    <a:lnTo>
                      <a:pt x="69" y="4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7" y="2"/>
                    </a:lnTo>
                    <a:lnTo>
                      <a:pt x="85" y="2"/>
                    </a:lnTo>
                    <a:lnTo>
                      <a:pt x="85" y="4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6"/>
                    </a:lnTo>
                    <a:lnTo>
                      <a:pt x="79" y="8"/>
                    </a:lnTo>
                    <a:lnTo>
                      <a:pt x="77" y="10"/>
                    </a:lnTo>
                    <a:lnTo>
                      <a:pt x="77" y="12"/>
                    </a:lnTo>
                    <a:lnTo>
                      <a:pt x="75" y="12"/>
                    </a:lnTo>
                    <a:lnTo>
                      <a:pt x="73" y="14"/>
                    </a:lnTo>
                    <a:lnTo>
                      <a:pt x="73" y="16"/>
                    </a:lnTo>
                    <a:lnTo>
                      <a:pt x="71" y="18"/>
                    </a:lnTo>
                    <a:lnTo>
                      <a:pt x="69" y="20"/>
                    </a:lnTo>
                    <a:lnTo>
                      <a:pt x="67" y="21"/>
                    </a:lnTo>
                    <a:lnTo>
                      <a:pt x="66" y="23"/>
                    </a:lnTo>
                    <a:lnTo>
                      <a:pt x="66" y="25"/>
                    </a:lnTo>
                    <a:lnTo>
                      <a:pt x="64" y="27"/>
                    </a:lnTo>
                    <a:lnTo>
                      <a:pt x="62" y="29"/>
                    </a:lnTo>
                    <a:lnTo>
                      <a:pt x="60" y="31"/>
                    </a:lnTo>
                    <a:lnTo>
                      <a:pt x="58" y="35"/>
                    </a:lnTo>
                    <a:lnTo>
                      <a:pt x="56" y="37"/>
                    </a:lnTo>
                    <a:lnTo>
                      <a:pt x="54" y="39"/>
                    </a:lnTo>
                    <a:lnTo>
                      <a:pt x="52" y="43"/>
                    </a:lnTo>
                    <a:lnTo>
                      <a:pt x="50" y="44"/>
                    </a:lnTo>
                    <a:lnTo>
                      <a:pt x="48" y="48"/>
                    </a:lnTo>
                    <a:lnTo>
                      <a:pt x="46" y="50"/>
                    </a:lnTo>
                    <a:lnTo>
                      <a:pt x="44" y="54"/>
                    </a:lnTo>
                    <a:lnTo>
                      <a:pt x="42" y="56"/>
                    </a:lnTo>
                    <a:lnTo>
                      <a:pt x="41" y="60"/>
                    </a:lnTo>
                    <a:lnTo>
                      <a:pt x="39" y="64"/>
                    </a:lnTo>
                    <a:lnTo>
                      <a:pt x="37" y="66"/>
                    </a:lnTo>
                    <a:lnTo>
                      <a:pt x="35" y="69"/>
                    </a:lnTo>
                    <a:lnTo>
                      <a:pt x="33" y="73"/>
                    </a:lnTo>
                    <a:lnTo>
                      <a:pt x="31" y="75"/>
                    </a:lnTo>
                    <a:lnTo>
                      <a:pt x="29" y="79"/>
                    </a:lnTo>
                    <a:lnTo>
                      <a:pt x="27" y="81"/>
                    </a:lnTo>
                    <a:lnTo>
                      <a:pt x="25" y="85"/>
                    </a:lnTo>
                    <a:lnTo>
                      <a:pt x="23" y="87"/>
                    </a:lnTo>
                    <a:lnTo>
                      <a:pt x="21" y="89"/>
                    </a:lnTo>
                    <a:lnTo>
                      <a:pt x="19" y="91"/>
                    </a:lnTo>
                    <a:lnTo>
                      <a:pt x="19" y="92"/>
                    </a:lnTo>
                    <a:lnTo>
                      <a:pt x="18" y="94"/>
                    </a:lnTo>
                    <a:lnTo>
                      <a:pt x="16" y="96"/>
                    </a:lnTo>
                    <a:lnTo>
                      <a:pt x="14" y="96"/>
                    </a:lnTo>
                    <a:lnTo>
                      <a:pt x="14" y="98"/>
                    </a:lnTo>
                    <a:lnTo>
                      <a:pt x="12" y="100"/>
                    </a:lnTo>
                    <a:lnTo>
                      <a:pt x="10" y="100"/>
                    </a:lnTo>
                    <a:lnTo>
                      <a:pt x="10" y="102"/>
                    </a:lnTo>
                    <a:lnTo>
                      <a:pt x="8" y="102"/>
                    </a:lnTo>
                    <a:lnTo>
                      <a:pt x="6" y="102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1"/>
                    </a:lnTo>
                    <a:lnTo>
                      <a:pt x="0" y="89"/>
                    </a:lnTo>
                    <a:lnTo>
                      <a:pt x="2" y="87"/>
                    </a:lnTo>
                    <a:lnTo>
                      <a:pt x="2" y="85"/>
                    </a:lnTo>
                    <a:lnTo>
                      <a:pt x="2" y="83"/>
                    </a:lnTo>
                    <a:lnTo>
                      <a:pt x="4" y="81"/>
                    </a:lnTo>
                    <a:lnTo>
                      <a:pt x="4" y="79"/>
                    </a:lnTo>
                    <a:lnTo>
                      <a:pt x="4" y="77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8" y="71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0" y="66"/>
                    </a:lnTo>
                    <a:lnTo>
                      <a:pt x="12" y="64"/>
                    </a:lnTo>
                    <a:lnTo>
                      <a:pt x="12" y="62"/>
                    </a:lnTo>
                    <a:lnTo>
                      <a:pt x="14" y="60"/>
                    </a:lnTo>
                    <a:lnTo>
                      <a:pt x="16" y="58"/>
                    </a:lnTo>
                    <a:lnTo>
                      <a:pt x="16" y="56"/>
                    </a:lnTo>
                    <a:lnTo>
                      <a:pt x="18" y="54"/>
                    </a:lnTo>
                    <a:lnTo>
                      <a:pt x="19" y="52"/>
                    </a:lnTo>
                    <a:lnTo>
                      <a:pt x="21" y="50"/>
                    </a:lnTo>
                    <a:lnTo>
                      <a:pt x="21" y="46"/>
                    </a:lnTo>
                    <a:lnTo>
                      <a:pt x="23" y="44"/>
                    </a:lnTo>
                    <a:lnTo>
                      <a:pt x="25" y="43"/>
                    </a:lnTo>
                    <a:lnTo>
                      <a:pt x="27" y="41"/>
                    </a:lnTo>
                    <a:close/>
                  </a:path>
                </a:pathLst>
              </a:custGeom>
              <a:solidFill>
                <a:srgbClr val="97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09" name="Freeform 985"/>
              <p:cNvSpPr>
                <a:spLocks noChangeAspect="1"/>
              </p:cNvSpPr>
              <p:nvPr/>
            </p:nvSpPr>
            <p:spPr bwMode="auto">
              <a:xfrm>
                <a:off x="1445" y="3384"/>
                <a:ext cx="58" cy="62"/>
              </a:xfrm>
              <a:custGeom>
                <a:avLst/>
                <a:gdLst>
                  <a:gd name="T0" fmla="*/ 2 w 75"/>
                  <a:gd name="T1" fmla="*/ 1 h 89"/>
                  <a:gd name="T2" fmla="*/ 2 w 75"/>
                  <a:gd name="T3" fmla="*/ 1 h 89"/>
                  <a:gd name="T4" fmla="*/ 2 w 75"/>
                  <a:gd name="T5" fmla="*/ 1 h 89"/>
                  <a:gd name="T6" fmla="*/ 2 w 75"/>
                  <a:gd name="T7" fmla="*/ 1 h 89"/>
                  <a:gd name="T8" fmla="*/ 2 w 75"/>
                  <a:gd name="T9" fmla="*/ 1 h 89"/>
                  <a:gd name="T10" fmla="*/ 2 w 75"/>
                  <a:gd name="T11" fmla="*/ 1 h 89"/>
                  <a:gd name="T12" fmla="*/ 2 w 75"/>
                  <a:gd name="T13" fmla="*/ 1 h 89"/>
                  <a:gd name="T14" fmla="*/ 2 w 75"/>
                  <a:gd name="T15" fmla="*/ 1 h 89"/>
                  <a:gd name="T16" fmla="*/ 2 w 75"/>
                  <a:gd name="T17" fmla="*/ 1 h 89"/>
                  <a:gd name="T18" fmla="*/ 2 w 75"/>
                  <a:gd name="T19" fmla="*/ 1 h 89"/>
                  <a:gd name="T20" fmla="*/ 2 w 75"/>
                  <a:gd name="T21" fmla="*/ 1 h 89"/>
                  <a:gd name="T22" fmla="*/ 3 w 75"/>
                  <a:gd name="T23" fmla="*/ 1 h 89"/>
                  <a:gd name="T24" fmla="*/ 3 w 75"/>
                  <a:gd name="T25" fmla="*/ 1 h 89"/>
                  <a:gd name="T26" fmla="*/ 3 w 75"/>
                  <a:gd name="T27" fmla="*/ 0 h 89"/>
                  <a:gd name="T28" fmla="*/ 3 w 75"/>
                  <a:gd name="T29" fmla="*/ 0 h 89"/>
                  <a:gd name="T30" fmla="*/ 3 w 75"/>
                  <a:gd name="T31" fmla="*/ 0 h 89"/>
                  <a:gd name="T32" fmla="*/ 3 w 75"/>
                  <a:gd name="T33" fmla="*/ 1 h 89"/>
                  <a:gd name="T34" fmla="*/ 3 w 75"/>
                  <a:gd name="T35" fmla="*/ 1 h 89"/>
                  <a:gd name="T36" fmla="*/ 3 w 75"/>
                  <a:gd name="T37" fmla="*/ 1 h 89"/>
                  <a:gd name="T38" fmla="*/ 3 w 75"/>
                  <a:gd name="T39" fmla="*/ 1 h 89"/>
                  <a:gd name="T40" fmla="*/ 3 w 75"/>
                  <a:gd name="T41" fmla="*/ 1 h 89"/>
                  <a:gd name="T42" fmla="*/ 3 w 75"/>
                  <a:gd name="T43" fmla="*/ 1 h 89"/>
                  <a:gd name="T44" fmla="*/ 2 w 75"/>
                  <a:gd name="T45" fmla="*/ 1 h 89"/>
                  <a:gd name="T46" fmla="*/ 2 w 75"/>
                  <a:gd name="T47" fmla="*/ 1 h 89"/>
                  <a:gd name="T48" fmla="*/ 2 w 75"/>
                  <a:gd name="T49" fmla="*/ 1 h 89"/>
                  <a:gd name="T50" fmla="*/ 2 w 75"/>
                  <a:gd name="T51" fmla="*/ 1 h 89"/>
                  <a:gd name="T52" fmla="*/ 2 w 75"/>
                  <a:gd name="T53" fmla="*/ 1 h 89"/>
                  <a:gd name="T54" fmla="*/ 2 w 75"/>
                  <a:gd name="T55" fmla="*/ 1 h 89"/>
                  <a:gd name="T56" fmla="*/ 2 w 75"/>
                  <a:gd name="T57" fmla="*/ 1 h 89"/>
                  <a:gd name="T58" fmla="*/ 2 w 75"/>
                  <a:gd name="T59" fmla="*/ 1 h 89"/>
                  <a:gd name="T60" fmla="*/ 2 w 75"/>
                  <a:gd name="T61" fmla="*/ 1 h 89"/>
                  <a:gd name="T62" fmla="*/ 2 w 75"/>
                  <a:gd name="T63" fmla="*/ 1 h 89"/>
                  <a:gd name="T64" fmla="*/ 2 w 75"/>
                  <a:gd name="T65" fmla="*/ 1 h 89"/>
                  <a:gd name="T66" fmla="*/ 2 w 75"/>
                  <a:gd name="T67" fmla="*/ 1 h 89"/>
                  <a:gd name="T68" fmla="*/ 2 w 75"/>
                  <a:gd name="T69" fmla="*/ 1 h 89"/>
                  <a:gd name="T70" fmla="*/ 2 w 75"/>
                  <a:gd name="T71" fmla="*/ 1 h 89"/>
                  <a:gd name="T72" fmla="*/ 2 w 75"/>
                  <a:gd name="T73" fmla="*/ 1 h 89"/>
                  <a:gd name="T74" fmla="*/ 2 w 75"/>
                  <a:gd name="T75" fmla="*/ 1 h 89"/>
                  <a:gd name="T76" fmla="*/ 2 w 75"/>
                  <a:gd name="T77" fmla="*/ 1 h 89"/>
                  <a:gd name="T78" fmla="*/ 2 w 75"/>
                  <a:gd name="T79" fmla="*/ 1 h 89"/>
                  <a:gd name="T80" fmla="*/ 2 w 75"/>
                  <a:gd name="T81" fmla="*/ 1 h 89"/>
                  <a:gd name="T82" fmla="*/ 0 w 75"/>
                  <a:gd name="T83" fmla="*/ 1 h 89"/>
                  <a:gd name="T84" fmla="*/ 0 w 75"/>
                  <a:gd name="T85" fmla="*/ 1 h 89"/>
                  <a:gd name="T86" fmla="*/ 0 w 75"/>
                  <a:gd name="T87" fmla="*/ 1 h 89"/>
                  <a:gd name="T88" fmla="*/ 0 w 75"/>
                  <a:gd name="T89" fmla="*/ 1 h 89"/>
                  <a:gd name="T90" fmla="*/ 2 w 75"/>
                  <a:gd name="T91" fmla="*/ 1 h 89"/>
                  <a:gd name="T92" fmla="*/ 2 w 75"/>
                  <a:gd name="T93" fmla="*/ 1 h 89"/>
                  <a:gd name="T94" fmla="*/ 2 w 75"/>
                  <a:gd name="T95" fmla="*/ 1 h 89"/>
                  <a:gd name="T96" fmla="*/ 2 w 75"/>
                  <a:gd name="T97" fmla="*/ 1 h 89"/>
                  <a:gd name="T98" fmla="*/ 2 w 75"/>
                  <a:gd name="T99" fmla="*/ 1 h 89"/>
                  <a:gd name="T100" fmla="*/ 2 w 75"/>
                  <a:gd name="T101" fmla="*/ 1 h 89"/>
                  <a:gd name="T102" fmla="*/ 2 w 75"/>
                  <a:gd name="T103" fmla="*/ 1 h 89"/>
                  <a:gd name="T104" fmla="*/ 2 w 75"/>
                  <a:gd name="T105" fmla="*/ 1 h 89"/>
                  <a:gd name="T106" fmla="*/ 2 w 75"/>
                  <a:gd name="T107" fmla="*/ 1 h 8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5"/>
                  <a:gd name="T163" fmla="*/ 0 h 89"/>
                  <a:gd name="T164" fmla="*/ 75 w 75"/>
                  <a:gd name="T165" fmla="*/ 89 h 8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5" h="89">
                    <a:moveTo>
                      <a:pt x="21" y="41"/>
                    </a:moveTo>
                    <a:lnTo>
                      <a:pt x="23" y="37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9" y="31"/>
                    </a:lnTo>
                    <a:lnTo>
                      <a:pt x="31" y="29"/>
                    </a:lnTo>
                    <a:lnTo>
                      <a:pt x="33" y="27"/>
                    </a:lnTo>
                    <a:lnTo>
                      <a:pt x="34" y="25"/>
                    </a:lnTo>
                    <a:lnTo>
                      <a:pt x="36" y="23"/>
                    </a:lnTo>
                    <a:lnTo>
                      <a:pt x="38" y="21"/>
                    </a:lnTo>
                    <a:lnTo>
                      <a:pt x="40" y="19"/>
                    </a:lnTo>
                    <a:lnTo>
                      <a:pt x="42" y="18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6" y="14"/>
                    </a:lnTo>
                    <a:lnTo>
                      <a:pt x="48" y="12"/>
                    </a:lnTo>
                    <a:lnTo>
                      <a:pt x="50" y="12"/>
                    </a:lnTo>
                    <a:lnTo>
                      <a:pt x="52" y="10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58" y="6"/>
                    </a:lnTo>
                    <a:lnTo>
                      <a:pt x="59" y="4"/>
                    </a:lnTo>
                    <a:lnTo>
                      <a:pt x="61" y="4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3" y="2"/>
                    </a:lnTo>
                    <a:lnTo>
                      <a:pt x="73" y="4"/>
                    </a:lnTo>
                    <a:lnTo>
                      <a:pt x="71" y="4"/>
                    </a:lnTo>
                    <a:lnTo>
                      <a:pt x="69" y="6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5" y="10"/>
                    </a:lnTo>
                    <a:lnTo>
                      <a:pt x="65" y="12"/>
                    </a:lnTo>
                    <a:lnTo>
                      <a:pt x="63" y="14"/>
                    </a:lnTo>
                    <a:lnTo>
                      <a:pt x="61" y="16"/>
                    </a:lnTo>
                    <a:lnTo>
                      <a:pt x="59" y="16"/>
                    </a:lnTo>
                    <a:lnTo>
                      <a:pt x="59" y="18"/>
                    </a:lnTo>
                    <a:lnTo>
                      <a:pt x="58" y="19"/>
                    </a:lnTo>
                    <a:lnTo>
                      <a:pt x="56" y="21"/>
                    </a:lnTo>
                    <a:lnTo>
                      <a:pt x="54" y="23"/>
                    </a:lnTo>
                    <a:lnTo>
                      <a:pt x="52" y="25"/>
                    </a:lnTo>
                    <a:lnTo>
                      <a:pt x="52" y="29"/>
                    </a:lnTo>
                    <a:lnTo>
                      <a:pt x="50" y="31"/>
                    </a:lnTo>
                    <a:lnTo>
                      <a:pt x="48" y="33"/>
                    </a:lnTo>
                    <a:lnTo>
                      <a:pt x="46" y="35"/>
                    </a:lnTo>
                    <a:lnTo>
                      <a:pt x="44" y="37"/>
                    </a:lnTo>
                    <a:lnTo>
                      <a:pt x="42" y="41"/>
                    </a:lnTo>
                    <a:lnTo>
                      <a:pt x="40" y="42"/>
                    </a:lnTo>
                    <a:lnTo>
                      <a:pt x="38" y="44"/>
                    </a:lnTo>
                    <a:lnTo>
                      <a:pt x="36" y="48"/>
                    </a:lnTo>
                    <a:lnTo>
                      <a:pt x="36" y="50"/>
                    </a:lnTo>
                    <a:lnTo>
                      <a:pt x="34" y="52"/>
                    </a:lnTo>
                    <a:lnTo>
                      <a:pt x="33" y="56"/>
                    </a:lnTo>
                    <a:lnTo>
                      <a:pt x="31" y="58"/>
                    </a:lnTo>
                    <a:lnTo>
                      <a:pt x="29" y="60"/>
                    </a:lnTo>
                    <a:lnTo>
                      <a:pt x="27" y="64"/>
                    </a:lnTo>
                    <a:lnTo>
                      <a:pt x="25" y="66"/>
                    </a:lnTo>
                    <a:lnTo>
                      <a:pt x="25" y="67"/>
                    </a:lnTo>
                    <a:lnTo>
                      <a:pt x="23" y="71"/>
                    </a:lnTo>
                    <a:lnTo>
                      <a:pt x="21" y="73"/>
                    </a:lnTo>
                    <a:lnTo>
                      <a:pt x="19" y="75"/>
                    </a:lnTo>
                    <a:lnTo>
                      <a:pt x="19" y="77"/>
                    </a:lnTo>
                    <a:lnTo>
                      <a:pt x="17" y="77"/>
                    </a:lnTo>
                    <a:lnTo>
                      <a:pt x="15" y="79"/>
                    </a:lnTo>
                    <a:lnTo>
                      <a:pt x="15" y="81"/>
                    </a:lnTo>
                    <a:lnTo>
                      <a:pt x="13" y="83"/>
                    </a:lnTo>
                    <a:lnTo>
                      <a:pt x="11" y="83"/>
                    </a:lnTo>
                    <a:lnTo>
                      <a:pt x="11" y="85"/>
                    </a:lnTo>
                    <a:lnTo>
                      <a:pt x="10" y="85"/>
                    </a:lnTo>
                    <a:lnTo>
                      <a:pt x="10" y="87"/>
                    </a:lnTo>
                    <a:lnTo>
                      <a:pt x="8" y="87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2" y="89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2" y="75"/>
                    </a:lnTo>
                    <a:lnTo>
                      <a:pt x="2" y="73"/>
                    </a:lnTo>
                    <a:lnTo>
                      <a:pt x="2" y="71"/>
                    </a:lnTo>
                    <a:lnTo>
                      <a:pt x="4" y="69"/>
                    </a:lnTo>
                    <a:lnTo>
                      <a:pt x="4" y="67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10" y="58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13" y="52"/>
                    </a:lnTo>
                    <a:lnTo>
                      <a:pt x="13" y="50"/>
                    </a:lnTo>
                    <a:lnTo>
                      <a:pt x="15" y="48"/>
                    </a:lnTo>
                    <a:lnTo>
                      <a:pt x="17" y="46"/>
                    </a:lnTo>
                    <a:lnTo>
                      <a:pt x="17" y="44"/>
                    </a:lnTo>
                    <a:lnTo>
                      <a:pt x="19" y="42"/>
                    </a:lnTo>
                    <a:lnTo>
                      <a:pt x="21" y="41"/>
                    </a:lnTo>
                    <a:close/>
                  </a:path>
                </a:pathLst>
              </a:custGeom>
              <a:solidFill>
                <a:srgbClr val="91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10" name="Freeform 986"/>
              <p:cNvSpPr>
                <a:spLocks noChangeAspect="1"/>
              </p:cNvSpPr>
              <p:nvPr/>
            </p:nvSpPr>
            <p:spPr bwMode="auto">
              <a:xfrm>
                <a:off x="1452" y="3385"/>
                <a:ext cx="47" cy="53"/>
              </a:xfrm>
              <a:custGeom>
                <a:avLst/>
                <a:gdLst>
                  <a:gd name="T0" fmla="*/ 1 w 63"/>
                  <a:gd name="T1" fmla="*/ 1 h 75"/>
                  <a:gd name="T2" fmla="*/ 1 w 63"/>
                  <a:gd name="T3" fmla="*/ 1 h 75"/>
                  <a:gd name="T4" fmla="*/ 1 w 63"/>
                  <a:gd name="T5" fmla="*/ 1 h 75"/>
                  <a:gd name="T6" fmla="*/ 1 w 63"/>
                  <a:gd name="T7" fmla="*/ 1 h 75"/>
                  <a:gd name="T8" fmla="*/ 1 w 63"/>
                  <a:gd name="T9" fmla="*/ 1 h 75"/>
                  <a:gd name="T10" fmla="*/ 1 w 63"/>
                  <a:gd name="T11" fmla="*/ 1 h 75"/>
                  <a:gd name="T12" fmla="*/ 1 w 63"/>
                  <a:gd name="T13" fmla="*/ 1 h 75"/>
                  <a:gd name="T14" fmla="*/ 1 w 63"/>
                  <a:gd name="T15" fmla="*/ 1 h 75"/>
                  <a:gd name="T16" fmla="*/ 1 w 63"/>
                  <a:gd name="T17" fmla="*/ 1 h 75"/>
                  <a:gd name="T18" fmla="*/ 1 w 63"/>
                  <a:gd name="T19" fmla="*/ 1 h 75"/>
                  <a:gd name="T20" fmla="*/ 1 w 63"/>
                  <a:gd name="T21" fmla="*/ 1 h 75"/>
                  <a:gd name="T22" fmla="*/ 1 w 63"/>
                  <a:gd name="T23" fmla="*/ 1 h 75"/>
                  <a:gd name="T24" fmla="*/ 1 w 63"/>
                  <a:gd name="T25" fmla="*/ 1 h 75"/>
                  <a:gd name="T26" fmla="*/ 1 w 63"/>
                  <a:gd name="T27" fmla="*/ 1 h 75"/>
                  <a:gd name="T28" fmla="*/ 1 w 63"/>
                  <a:gd name="T29" fmla="*/ 0 h 75"/>
                  <a:gd name="T30" fmla="*/ 1 w 63"/>
                  <a:gd name="T31" fmla="*/ 0 h 75"/>
                  <a:gd name="T32" fmla="*/ 1 w 63"/>
                  <a:gd name="T33" fmla="*/ 1 h 75"/>
                  <a:gd name="T34" fmla="*/ 1 w 63"/>
                  <a:gd name="T35" fmla="*/ 1 h 75"/>
                  <a:gd name="T36" fmla="*/ 1 w 63"/>
                  <a:gd name="T37" fmla="*/ 1 h 75"/>
                  <a:gd name="T38" fmla="*/ 1 w 63"/>
                  <a:gd name="T39" fmla="*/ 1 h 75"/>
                  <a:gd name="T40" fmla="*/ 1 w 63"/>
                  <a:gd name="T41" fmla="*/ 1 h 75"/>
                  <a:gd name="T42" fmla="*/ 1 w 63"/>
                  <a:gd name="T43" fmla="*/ 1 h 75"/>
                  <a:gd name="T44" fmla="*/ 1 w 63"/>
                  <a:gd name="T45" fmla="*/ 1 h 75"/>
                  <a:gd name="T46" fmla="*/ 1 w 63"/>
                  <a:gd name="T47" fmla="*/ 1 h 75"/>
                  <a:gd name="T48" fmla="*/ 1 w 63"/>
                  <a:gd name="T49" fmla="*/ 1 h 75"/>
                  <a:gd name="T50" fmla="*/ 1 w 63"/>
                  <a:gd name="T51" fmla="*/ 1 h 75"/>
                  <a:gd name="T52" fmla="*/ 1 w 63"/>
                  <a:gd name="T53" fmla="*/ 1 h 75"/>
                  <a:gd name="T54" fmla="*/ 1 w 63"/>
                  <a:gd name="T55" fmla="*/ 1 h 75"/>
                  <a:gd name="T56" fmla="*/ 1 w 63"/>
                  <a:gd name="T57" fmla="*/ 1 h 75"/>
                  <a:gd name="T58" fmla="*/ 1 w 63"/>
                  <a:gd name="T59" fmla="*/ 1 h 75"/>
                  <a:gd name="T60" fmla="*/ 1 w 63"/>
                  <a:gd name="T61" fmla="*/ 1 h 75"/>
                  <a:gd name="T62" fmla="*/ 1 w 63"/>
                  <a:gd name="T63" fmla="*/ 1 h 75"/>
                  <a:gd name="T64" fmla="*/ 1 w 63"/>
                  <a:gd name="T65" fmla="*/ 1 h 75"/>
                  <a:gd name="T66" fmla="*/ 1 w 63"/>
                  <a:gd name="T67" fmla="*/ 1 h 75"/>
                  <a:gd name="T68" fmla="*/ 1 w 63"/>
                  <a:gd name="T69" fmla="*/ 1 h 75"/>
                  <a:gd name="T70" fmla="*/ 1 w 63"/>
                  <a:gd name="T71" fmla="*/ 1 h 75"/>
                  <a:gd name="T72" fmla="*/ 1 w 63"/>
                  <a:gd name="T73" fmla="*/ 1 h 75"/>
                  <a:gd name="T74" fmla="*/ 1 w 63"/>
                  <a:gd name="T75" fmla="*/ 1 h 75"/>
                  <a:gd name="T76" fmla="*/ 1 w 63"/>
                  <a:gd name="T77" fmla="*/ 1 h 75"/>
                  <a:gd name="T78" fmla="*/ 0 w 63"/>
                  <a:gd name="T79" fmla="*/ 1 h 75"/>
                  <a:gd name="T80" fmla="*/ 0 w 63"/>
                  <a:gd name="T81" fmla="*/ 1 h 75"/>
                  <a:gd name="T82" fmla="*/ 0 w 63"/>
                  <a:gd name="T83" fmla="*/ 1 h 75"/>
                  <a:gd name="T84" fmla="*/ 1 w 63"/>
                  <a:gd name="T85" fmla="*/ 1 h 75"/>
                  <a:gd name="T86" fmla="*/ 1 w 63"/>
                  <a:gd name="T87" fmla="*/ 1 h 75"/>
                  <a:gd name="T88" fmla="*/ 1 w 63"/>
                  <a:gd name="T89" fmla="*/ 1 h 75"/>
                  <a:gd name="T90" fmla="*/ 1 w 63"/>
                  <a:gd name="T91" fmla="*/ 1 h 75"/>
                  <a:gd name="T92" fmla="*/ 1 w 63"/>
                  <a:gd name="T93" fmla="*/ 1 h 75"/>
                  <a:gd name="T94" fmla="*/ 1 w 63"/>
                  <a:gd name="T95" fmla="*/ 1 h 75"/>
                  <a:gd name="T96" fmla="*/ 1 w 63"/>
                  <a:gd name="T97" fmla="*/ 1 h 75"/>
                  <a:gd name="T98" fmla="*/ 1 w 63"/>
                  <a:gd name="T99" fmla="*/ 1 h 7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3"/>
                  <a:gd name="T151" fmla="*/ 0 h 75"/>
                  <a:gd name="T152" fmla="*/ 63 w 63"/>
                  <a:gd name="T153" fmla="*/ 75 h 7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3" h="75">
                    <a:moveTo>
                      <a:pt x="15" y="39"/>
                    </a:moveTo>
                    <a:lnTo>
                      <a:pt x="17" y="39"/>
                    </a:lnTo>
                    <a:lnTo>
                      <a:pt x="17" y="37"/>
                    </a:lnTo>
                    <a:lnTo>
                      <a:pt x="19" y="35"/>
                    </a:lnTo>
                    <a:lnTo>
                      <a:pt x="21" y="33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5" y="29"/>
                    </a:lnTo>
                    <a:lnTo>
                      <a:pt x="26" y="27"/>
                    </a:lnTo>
                    <a:lnTo>
                      <a:pt x="28" y="25"/>
                    </a:lnTo>
                    <a:lnTo>
                      <a:pt x="28" y="23"/>
                    </a:lnTo>
                    <a:lnTo>
                      <a:pt x="30" y="21"/>
                    </a:lnTo>
                    <a:lnTo>
                      <a:pt x="32" y="21"/>
                    </a:lnTo>
                    <a:lnTo>
                      <a:pt x="34" y="19"/>
                    </a:lnTo>
                    <a:lnTo>
                      <a:pt x="36" y="17"/>
                    </a:lnTo>
                    <a:lnTo>
                      <a:pt x="38" y="16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2" y="12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8" y="8"/>
                    </a:lnTo>
                    <a:lnTo>
                      <a:pt x="50" y="6"/>
                    </a:lnTo>
                    <a:lnTo>
                      <a:pt x="51" y="4"/>
                    </a:lnTo>
                    <a:lnTo>
                      <a:pt x="53" y="4"/>
                    </a:lnTo>
                    <a:lnTo>
                      <a:pt x="53" y="2"/>
                    </a:lnTo>
                    <a:lnTo>
                      <a:pt x="55" y="2"/>
                    </a:lnTo>
                    <a:lnTo>
                      <a:pt x="57" y="2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3" y="2"/>
                    </a:lnTo>
                    <a:lnTo>
                      <a:pt x="61" y="2"/>
                    </a:lnTo>
                    <a:lnTo>
                      <a:pt x="61" y="4"/>
                    </a:lnTo>
                    <a:lnTo>
                      <a:pt x="59" y="4"/>
                    </a:lnTo>
                    <a:lnTo>
                      <a:pt x="59" y="6"/>
                    </a:lnTo>
                    <a:lnTo>
                      <a:pt x="57" y="6"/>
                    </a:lnTo>
                    <a:lnTo>
                      <a:pt x="57" y="8"/>
                    </a:lnTo>
                    <a:lnTo>
                      <a:pt x="55" y="8"/>
                    </a:lnTo>
                    <a:lnTo>
                      <a:pt x="55" y="10"/>
                    </a:lnTo>
                    <a:lnTo>
                      <a:pt x="53" y="12"/>
                    </a:lnTo>
                    <a:lnTo>
                      <a:pt x="51" y="14"/>
                    </a:lnTo>
                    <a:lnTo>
                      <a:pt x="50" y="16"/>
                    </a:lnTo>
                    <a:lnTo>
                      <a:pt x="48" y="17"/>
                    </a:lnTo>
                    <a:lnTo>
                      <a:pt x="48" y="19"/>
                    </a:lnTo>
                    <a:lnTo>
                      <a:pt x="46" y="21"/>
                    </a:lnTo>
                    <a:lnTo>
                      <a:pt x="44" y="23"/>
                    </a:lnTo>
                    <a:lnTo>
                      <a:pt x="42" y="25"/>
                    </a:lnTo>
                    <a:lnTo>
                      <a:pt x="40" y="27"/>
                    </a:lnTo>
                    <a:lnTo>
                      <a:pt x="38" y="29"/>
                    </a:lnTo>
                    <a:lnTo>
                      <a:pt x="38" y="31"/>
                    </a:lnTo>
                    <a:lnTo>
                      <a:pt x="36" y="33"/>
                    </a:lnTo>
                    <a:lnTo>
                      <a:pt x="34" y="35"/>
                    </a:lnTo>
                    <a:lnTo>
                      <a:pt x="32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28" y="44"/>
                    </a:lnTo>
                    <a:lnTo>
                      <a:pt x="26" y="46"/>
                    </a:lnTo>
                    <a:lnTo>
                      <a:pt x="25" y="48"/>
                    </a:lnTo>
                    <a:lnTo>
                      <a:pt x="23" y="50"/>
                    </a:lnTo>
                    <a:lnTo>
                      <a:pt x="23" y="52"/>
                    </a:lnTo>
                    <a:lnTo>
                      <a:pt x="21" y="54"/>
                    </a:lnTo>
                    <a:lnTo>
                      <a:pt x="19" y="56"/>
                    </a:lnTo>
                    <a:lnTo>
                      <a:pt x="19" y="58"/>
                    </a:lnTo>
                    <a:lnTo>
                      <a:pt x="17" y="60"/>
                    </a:lnTo>
                    <a:lnTo>
                      <a:pt x="17" y="62"/>
                    </a:lnTo>
                    <a:lnTo>
                      <a:pt x="15" y="64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3" y="67"/>
                    </a:lnTo>
                    <a:lnTo>
                      <a:pt x="11" y="69"/>
                    </a:lnTo>
                    <a:lnTo>
                      <a:pt x="9" y="71"/>
                    </a:lnTo>
                    <a:lnTo>
                      <a:pt x="7" y="73"/>
                    </a:lnTo>
                    <a:lnTo>
                      <a:pt x="5" y="73"/>
                    </a:lnTo>
                    <a:lnTo>
                      <a:pt x="5" y="75"/>
                    </a:lnTo>
                    <a:lnTo>
                      <a:pt x="3" y="75"/>
                    </a:lnTo>
                    <a:lnTo>
                      <a:pt x="2" y="75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2" y="65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3" y="60"/>
                    </a:lnTo>
                    <a:lnTo>
                      <a:pt x="3" y="58"/>
                    </a:lnTo>
                    <a:lnTo>
                      <a:pt x="3" y="56"/>
                    </a:lnTo>
                    <a:lnTo>
                      <a:pt x="5" y="56"/>
                    </a:lnTo>
                    <a:lnTo>
                      <a:pt x="5" y="54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9" y="48"/>
                    </a:lnTo>
                    <a:lnTo>
                      <a:pt x="11" y="46"/>
                    </a:lnTo>
                    <a:lnTo>
                      <a:pt x="11" y="44"/>
                    </a:lnTo>
                    <a:lnTo>
                      <a:pt x="13" y="44"/>
                    </a:lnTo>
                    <a:lnTo>
                      <a:pt x="13" y="42"/>
                    </a:lnTo>
                    <a:lnTo>
                      <a:pt x="15" y="40"/>
                    </a:lnTo>
                    <a:lnTo>
                      <a:pt x="15" y="39"/>
                    </a:lnTo>
                    <a:close/>
                  </a:path>
                </a:pathLst>
              </a:custGeom>
              <a:solidFill>
                <a:srgbClr val="8C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11" name="Freeform 987"/>
              <p:cNvSpPr>
                <a:spLocks noChangeAspect="1"/>
              </p:cNvSpPr>
              <p:nvPr/>
            </p:nvSpPr>
            <p:spPr bwMode="auto">
              <a:xfrm>
                <a:off x="1457" y="3388"/>
                <a:ext cx="39" cy="42"/>
              </a:xfrm>
              <a:custGeom>
                <a:avLst/>
                <a:gdLst>
                  <a:gd name="T0" fmla="*/ 2 w 52"/>
                  <a:gd name="T1" fmla="*/ 0 h 60"/>
                  <a:gd name="T2" fmla="*/ 2 w 52"/>
                  <a:gd name="T3" fmla="*/ 1 h 60"/>
                  <a:gd name="T4" fmla="*/ 2 w 52"/>
                  <a:gd name="T5" fmla="*/ 1 h 60"/>
                  <a:gd name="T6" fmla="*/ 2 w 52"/>
                  <a:gd name="T7" fmla="*/ 1 h 60"/>
                  <a:gd name="T8" fmla="*/ 2 w 52"/>
                  <a:gd name="T9" fmla="*/ 1 h 60"/>
                  <a:gd name="T10" fmla="*/ 2 w 52"/>
                  <a:gd name="T11" fmla="*/ 1 h 60"/>
                  <a:gd name="T12" fmla="*/ 2 w 52"/>
                  <a:gd name="T13" fmla="*/ 1 h 60"/>
                  <a:gd name="T14" fmla="*/ 2 w 52"/>
                  <a:gd name="T15" fmla="*/ 1 h 60"/>
                  <a:gd name="T16" fmla="*/ 2 w 52"/>
                  <a:gd name="T17" fmla="*/ 1 h 60"/>
                  <a:gd name="T18" fmla="*/ 2 w 52"/>
                  <a:gd name="T19" fmla="*/ 1 h 60"/>
                  <a:gd name="T20" fmla="*/ 2 w 52"/>
                  <a:gd name="T21" fmla="*/ 1 h 60"/>
                  <a:gd name="T22" fmla="*/ 2 w 52"/>
                  <a:gd name="T23" fmla="*/ 1 h 60"/>
                  <a:gd name="T24" fmla="*/ 2 w 52"/>
                  <a:gd name="T25" fmla="*/ 1 h 60"/>
                  <a:gd name="T26" fmla="*/ 2 w 52"/>
                  <a:gd name="T27" fmla="*/ 1 h 60"/>
                  <a:gd name="T28" fmla="*/ 2 w 52"/>
                  <a:gd name="T29" fmla="*/ 1 h 60"/>
                  <a:gd name="T30" fmla="*/ 2 w 52"/>
                  <a:gd name="T31" fmla="*/ 1 h 60"/>
                  <a:gd name="T32" fmla="*/ 2 w 52"/>
                  <a:gd name="T33" fmla="*/ 1 h 60"/>
                  <a:gd name="T34" fmla="*/ 0 w 52"/>
                  <a:gd name="T35" fmla="*/ 1 h 60"/>
                  <a:gd name="T36" fmla="*/ 0 w 52"/>
                  <a:gd name="T37" fmla="*/ 1 h 60"/>
                  <a:gd name="T38" fmla="*/ 0 w 52"/>
                  <a:gd name="T39" fmla="*/ 1 h 60"/>
                  <a:gd name="T40" fmla="*/ 2 w 52"/>
                  <a:gd name="T41" fmla="*/ 1 h 60"/>
                  <a:gd name="T42" fmla="*/ 2 w 52"/>
                  <a:gd name="T43" fmla="*/ 1 h 60"/>
                  <a:gd name="T44" fmla="*/ 2 w 52"/>
                  <a:gd name="T45" fmla="*/ 1 h 60"/>
                  <a:gd name="T46" fmla="*/ 2 w 52"/>
                  <a:gd name="T47" fmla="*/ 1 h 60"/>
                  <a:gd name="T48" fmla="*/ 2 w 52"/>
                  <a:gd name="T49" fmla="*/ 1 h 60"/>
                  <a:gd name="T50" fmla="*/ 2 w 52"/>
                  <a:gd name="T51" fmla="*/ 1 h 60"/>
                  <a:gd name="T52" fmla="*/ 2 w 52"/>
                  <a:gd name="T53" fmla="*/ 1 h 60"/>
                  <a:gd name="T54" fmla="*/ 2 w 52"/>
                  <a:gd name="T55" fmla="*/ 1 h 60"/>
                  <a:gd name="T56" fmla="*/ 2 w 52"/>
                  <a:gd name="T57" fmla="*/ 1 h 60"/>
                  <a:gd name="T58" fmla="*/ 2 w 52"/>
                  <a:gd name="T59" fmla="*/ 1 h 60"/>
                  <a:gd name="T60" fmla="*/ 2 w 52"/>
                  <a:gd name="T61" fmla="*/ 1 h 60"/>
                  <a:gd name="T62" fmla="*/ 2 w 52"/>
                  <a:gd name="T63" fmla="*/ 1 h 60"/>
                  <a:gd name="T64" fmla="*/ 2 w 52"/>
                  <a:gd name="T65" fmla="*/ 1 h 60"/>
                  <a:gd name="T66" fmla="*/ 2 w 52"/>
                  <a:gd name="T67" fmla="*/ 1 h 60"/>
                  <a:gd name="T68" fmla="*/ 2 w 52"/>
                  <a:gd name="T69" fmla="*/ 1 h 60"/>
                  <a:gd name="T70" fmla="*/ 2 w 52"/>
                  <a:gd name="T71" fmla="*/ 1 h 60"/>
                  <a:gd name="T72" fmla="*/ 2 w 52"/>
                  <a:gd name="T73" fmla="*/ 1 h 60"/>
                  <a:gd name="T74" fmla="*/ 2 w 52"/>
                  <a:gd name="T75" fmla="*/ 1 h 60"/>
                  <a:gd name="T76" fmla="*/ 2 w 52"/>
                  <a:gd name="T77" fmla="*/ 1 h 60"/>
                  <a:gd name="T78" fmla="*/ 2 w 52"/>
                  <a:gd name="T79" fmla="*/ 1 h 60"/>
                  <a:gd name="T80" fmla="*/ 2 w 52"/>
                  <a:gd name="T81" fmla="*/ 0 h 60"/>
                  <a:gd name="T82" fmla="*/ 2 w 52"/>
                  <a:gd name="T83" fmla="*/ 0 h 6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"/>
                  <a:gd name="T127" fmla="*/ 0 h 60"/>
                  <a:gd name="T128" fmla="*/ 52 w 52"/>
                  <a:gd name="T129" fmla="*/ 60 h 6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" h="60">
                    <a:moveTo>
                      <a:pt x="48" y="0"/>
                    </a:moveTo>
                    <a:lnTo>
                      <a:pt x="46" y="0"/>
                    </a:lnTo>
                    <a:lnTo>
                      <a:pt x="44" y="2"/>
                    </a:lnTo>
                    <a:lnTo>
                      <a:pt x="43" y="4"/>
                    </a:lnTo>
                    <a:lnTo>
                      <a:pt x="41" y="6"/>
                    </a:lnTo>
                    <a:lnTo>
                      <a:pt x="39" y="8"/>
                    </a:lnTo>
                    <a:lnTo>
                      <a:pt x="37" y="8"/>
                    </a:lnTo>
                    <a:lnTo>
                      <a:pt x="37" y="10"/>
                    </a:lnTo>
                    <a:lnTo>
                      <a:pt x="35" y="12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29" y="15"/>
                    </a:lnTo>
                    <a:lnTo>
                      <a:pt x="27" y="17"/>
                    </a:lnTo>
                    <a:lnTo>
                      <a:pt x="27" y="19"/>
                    </a:lnTo>
                    <a:lnTo>
                      <a:pt x="25" y="21"/>
                    </a:lnTo>
                    <a:lnTo>
                      <a:pt x="23" y="23"/>
                    </a:lnTo>
                    <a:lnTo>
                      <a:pt x="21" y="23"/>
                    </a:lnTo>
                    <a:lnTo>
                      <a:pt x="19" y="25"/>
                    </a:lnTo>
                    <a:lnTo>
                      <a:pt x="19" y="27"/>
                    </a:lnTo>
                    <a:lnTo>
                      <a:pt x="18" y="29"/>
                    </a:lnTo>
                    <a:lnTo>
                      <a:pt x="16" y="31"/>
                    </a:lnTo>
                    <a:lnTo>
                      <a:pt x="14" y="33"/>
                    </a:lnTo>
                    <a:lnTo>
                      <a:pt x="12" y="35"/>
                    </a:lnTo>
                    <a:lnTo>
                      <a:pt x="10" y="36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8" y="40"/>
                    </a:lnTo>
                    <a:lnTo>
                      <a:pt x="6" y="42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2" y="52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2" y="60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8" y="42"/>
                    </a:lnTo>
                    <a:lnTo>
                      <a:pt x="18" y="40"/>
                    </a:lnTo>
                    <a:lnTo>
                      <a:pt x="19" y="38"/>
                    </a:lnTo>
                    <a:lnTo>
                      <a:pt x="21" y="36"/>
                    </a:lnTo>
                    <a:lnTo>
                      <a:pt x="21" y="35"/>
                    </a:lnTo>
                    <a:lnTo>
                      <a:pt x="23" y="33"/>
                    </a:lnTo>
                    <a:lnTo>
                      <a:pt x="25" y="31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3"/>
                    </a:lnTo>
                    <a:lnTo>
                      <a:pt x="33" y="21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7" y="15"/>
                    </a:lnTo>
                    <a:lnTo>
                      <a:pt x="39" y="13"/>
                    </a:lnTo>
                    <a:lnTo>
                      <a:pt x="41" y="13"/>
                    </a:lnTo>
                    <a:lnTo>
                      <a:pt x="41" y="12"/>
                    </a:lnTo>
                    <a:lnTo>
                      <a:pt x="43" y="10"/>
                    </a:lnTo>
                    <a:lnTo>
                      <a:pt x="44" y="8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87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12" name="Freeform 988"/>
              <p:cNvSpPr>
                <a:spLocks noChangeAspect="1"/>
              </p:cNvSpPr>
              <p:nvPr/>
            </p:nvSpPr>
            <p:spPr bwMode="auto">
              <a:xfrm>
                <a:off x="1543" y="3368"/>
                <a:ext cx="82" cy="122"/>
              </a:xfrm>
              <a:custGeom>
                <a:avLst/>
                <a:gdLst>
                  <a:gd name="T0" fmla="*/ 3 w 107"/>
                  <a:gd name="T1" fmla="*/ 1 h 175"/>
                  <a:gd name="T2" fmla="*/ 3 w 107"/>
                  <a:gd name="T3" fmla="*/ 1 h 175"/>
                  <a:gd name="T4" fmla="*/ 2 w 107"/>
                  <a:gd name="T5" fmla="*/ 1 h 175"/>
                  <a:gd name="T6" fmla="*/ 2 w 107"/>
                  <a:gd name="T7" fmla="*/ 1 h 175"/>
                  <a:gd name="T8" fmla="*/ 2 w 107"/>
                  <a:gd name="T9" fmla="*/ 1 h 175"/>
                  <a:gd name="T10" fmla="*/ 2 w 107"/>
                  <a:gd name="T11" fmla="*/ 1 h 175"/>
                  <a:gd name="T12" fmla="*/ 2 w 107"/>
                  <a:gd name="T13" fmla="*/ 1 h 175"/>
                  <a:gd name="T14" fmla="*/ 2 w 107"/>
                  <a:gd name="T15" fmla="*/ 1 h 175"/>
                  <a:gd name="T16" fmla="*/ 2 w 107"/>
                  <a:gd name="T17" fmla="*/ 1 h 175"/>
                  <a:gd name="T18" fmla="*/ 2 w 107"/>
                  <a:gd name="T19" fmla="*/ 1 h 175"/>
                  <a:gd name="T20" fmla="*/ 2 w 107"/>
                  <a:gd name="T21" fmla="*/ 1 h 175"/>
                  <a:gd name="T22" fmla="*/ 2 w 107"/>
                  <a:gd name="T23" fmla="*/ 1 h 175"/>
                  <a:gd name="T24" fmla="*/ 2 w 107"/>
                  <a:gd name="T25" fmla="*/ 1 h 175"/>
                  <a:gd name="T26" fmla="*/ 2 w 107"/>
                  <a:gd name="T27" fmla="*/ 1 h 175"/>
                  <a:gd name="T28" fmla="*/ 2 w 107"/>
                  <a:gd name="T29" fmla="*/ 1 h 175"/>
                  <a:gd name="T30" fmla="*/ 2 w 107"/>
                  <a:gd name="T31" fmla="*/ 1 h 175"/>
                  <a:gd name="T32" fmla="*/ 2 w 107"/>
                  <a:gd name="T33" fmla="*/ 1 h 175"/>
                  <a:gd name="T34" fmla="*/ 2 w 107"/>
                  <a:gd name="T35" fmla="*/ 2 h 175"/>
                  <a:gd name="T36" fmla="*/ 1 w 107"/>
                  <a:gd name="T37" fmla="*/ 2 h 175"/>
                  <a:gd name="T38" fmla="*/ 0 w 107"/>
                  <a:gd name="T39" fmla="*/ 2 h 175"/>
                  <a:gd name="T40" fmla="*/ 0 w 107"/>
                  <a:gd name="T41" fmla="*/ 2 h 175"/>
                  <a:gd name="T42" fmla="*/ 0 w 107"/>
                  <a:gd name="T43" fmla="*/ 2 h 175"/>
                  <a:gd name="T44" fmla="*/ 1 w 107"/>
                  <a:gd name="T45" fmla="*/ 2 h 175"/>
                  <a:gd name="T46" fmla="*/ 2 w 107"/>
                  <a:gd name="T47" fmla="*/ 2 h 175"/>
                  <a:gd name="T48" fmla="*/ 2 w 107"/>
                  <a:gd name="T49" fmla="*/ 2 h 175"/>
                  <a:gd name="T50" fmla="*/ 2 w 107"/>
                  <a:gd name="T51" fmla="*/ 2 h 175"/>
                  <a:gd name="T52" fmla="*/ 2 w 107"/>
                  <a:gd name="T53" fmla="*/ 2 h 175"/>
                  <a:gd name="T54" fmla="*/ 2 w 107"/>
                  <a:gd name="T55" fmla="*/ 2 h 175"/>
                  <a:gd name="T56" fmla="*/ 2 w 107"/>
                  <a:gd name="T57" fmla="*/ 2 h 175"/>
                  <a:gd name="T58" fmla="*/ 2 w 107"/>
                  <a:gd name="T59" fmla="*/ 1 h 175"/>
                  <a:gd name="T60" fmla="*/ 2 w 107"/>
                  <a:gd name="T61" fmla="*/ 1 h 175"/>
                  <a:gd name="T62" fmla="*/ 2 w 107"/>
                  <a:gd name="T63" fmla="*/ 1 h 175"/>
                  <a:gd name="T64" fmla="*/ 3 w 107"/>
                  <a:gd name="T65" fmla="*/ 1 h 175"/>
                  <a:gd name="T66" fmla="*/ 3 w 107"/>
                  <a:gd name="T67" fmla="*/ 1 h 175"/>
                  <a:gd name="T68" fmla="*/ 3 w 107"/>
                  <a:gd name="T69" fmla="*/ 1 h 175"/>
                  <a:gd name="T70" fmla="*/ 4 w 107"/>
                  <a:gd name="T71" fmla="*/ 1 h 175"/>
                  <a:gd name="T72" fmla="*/ 4 w 107"/>
                  <a:gd name="T73" fmla="*/ 1 h 175"/>
                  <a:gd name="T74" fmla="*/ 4 w 107"/>
                  <a:gd name="T75" fmla="*/ 1 h 175"/>
                  <a:gd name="T76" fmla="*/ 4 w 107"/>
                  <a:gd name="T77" fmla="*/ 1 h 175"/>
                  <a:gd name="T78" fmla="*/ 4 w 107"/>
                  <a:gd name="T79" fmla="*/ 1 h 175"/>
                  <a:gd name="T80" fmla="*/ 4 w 107"/>
                  <a:gd name="T81" fmla="*/ 1 h 175"/>
                  <a:gd name="T82" fmla="*/ 4 w 107"/>
                  <a:gd name="T83" fmla="*/ 1 h 175"/>
                  <a:gd name="T84" fmla="*/ 4 w 107"/>
                  <a:gd name="T85" fmla="*/ 1 h 175"/>
                  <a:gd name="T86" fmla="*/ 4 w 107"/>
                  <a:gd name="T87" fmla="*/ 1 h 175"/>
                  <a:gd name="T88" fmla="*/ 4 w 107"/>
                  <a:gd name="T89" fmla="*/ 1 h 175"/>
                  <a:gd name="T90" fmla="*/ 4 w 107"/>
                  <a:gd name="T91" fmla="*/ 1 h 175"/>
                  <a:gd name="T92" fmla="*/ 4 w 107"/>
                  <a:gd name="T93" fmla="*/ 1 h 175"/>
                  <a:gd name="T94" fmla="*/ 4 w 107"/>
                  <a:gd name="T95" fmla="*/ 0 h 175"/>
                  <a:gd name="T96" fmla="*/ 4 w 107"/>
                  <a:gd name="T97" fmla="*/ 0 h 175"/>
                  <a:gd name="T98" fmla="*/ 4 w 107"/>
                  <a:gd name="T99" fmla="*/ 1 h 175"/>
                  <a:gd name="T100" fmla="*/ 4 w 107"/>
                  <a:gd name="T101" fmla="*/ 1 h 175"/>
                  <a:gd name="T102" fmla="*/ 4 w 107"/>
                  <a:gd name="T103" fmla="*/ 1 h 175"/>
                  <a:gd name="T104" fmla="*/ 3 w 107"/>
                  <a:gd name="T105" fmla="*/ 1 h 175"/>
                  <a:gd name="T106" fmla="*/ 3 w 107"/>
                  <a:gd name="T107" fmla="*/ 1 h 175"/>
                  <a:gd name="T108" fmla="*/ 3 w 107"/>
                  <a:gd name="T109" fmla="*/ 1 h 175"/>
                  <a:gd name="T110" fmla="*/ 3 w 107"/>
                  <a:gd name="T111" fmla="*/ 1 h 17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07"/>
                  <a:gd name="T169" fmla="*/ 0 h 175"/>
                  <a:gd name="T170" fmla="*/ 107 w 107"/>
                  <a:gd name="T171" fmla="*/ 175 h 17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07" h="175">
                    <a:moveTo>
                      <a:pt x="71" y="12"/>
                    </a:moveTo>
                    <a:lnTo>
                      <a:pt x="69" y="12"/>
                    </a:lnTo>
                    <a:lnTo>
                      <a:pt x="69" y="14"/>
                    </a:lnTo>
                    <a:lnTo>
                      <a:pt x="67" y="14"/>
                    </a:lnTo>
                    <a:lnTo>
                      <a:pt x="65" y="16"/>
                    </a:lnTo>
                    <a:lnTo>
                      <a:pt x="63" y="16"/>
                    </a:lnTo>
                    <a:lnTo>
                      <a:pt x="63" y="17"/>
                    </a:lnTo>
                    <a:lnTo>
                      <a:pt x="61" y="19"/>
                    </a:lnTo>
                    <a:lnTo>
                      <a:pt x="59" y="19"/>
                    </a:lnTo>
                    <a:lnTo>
                      <a:pt x="57" y="21"/>
                    </a:lnTo>
                    <a:lnTo>
                      <a:pt x="55" y="23"/>
                    </a:lnTo>
                    <a:lnTo>
                      <a:pt x="53" y="25"/>
                    </a:lnTo>
                    <a:lnTo>
                      <a:pt x="51" y="29"/>
                    </a:lnTo>
                    <a:lnTo>
                      <a:pt x="49" y="31"/>
                    </a:lnTo>
                    <a:lnTo>
                      <a:pt x="47" y="33"/>
                    </a:lnTo>
                    <a:lnTo>
                      <a:pt x="44" y="37"/>
                    </a:lnTo>
                    <a:lnTo>
                      <a:pt x="42" y="41"/>
                    </a:lnTo>
                    <a:lnTo>
                      <a:pt x="40" y="42"/>
                    </a:lnTo>
                    <a:lnTo>
                      <a:pt x="38" y="46"/>
                    </a:lnTo>
                    <a:lnTo>
                      <a:pt x="36" y="50"/>
                    </a:lnTo>
                    <a:lnTo>
                      <a:pt x="32" y="54"/>
                    </a:lnTo>
                    <a:lnTo>
                      <a:pt x="30" y="60"/>
                    </a:lnTo>
                    <a:lnTo>
                      <a:pt x="28" y="64"/>
                    </a:lnTo>
                    <a:lnTo>
                      <a:pt x="26" y="69"/>
                    </a:lnTo>
                    <a:lnTo>
                      <a:pt x="24" y="75"/>
                    </a:lnTo>
                    <a:lnTo>
                      <a:pt x="21" y="79"/>
                    </a:lnTo>
                    <a:lnTo>
                      <a:pt x="19" y="87"/>
                    </a:lnTo>
                    <a:lnTo>
                      <a:pt x="17" y="92"/>
                    </a:lnTo>
                    <a:lnTo>
                      <a:pt x="15" y="98"/>
                    </a:lnTo>
                    <a:lnTo>
                      <a:pt x="13" y="106"/>
                    </a:lnTo>
                    <a:lnTo>
                      <a:pt x="11" y="112"/>
                    </a:lnTo>
                    <a:lnTo>
                      <a:pt x="9" y="117"/>
                    </a:lnTo>
                    <a:lnTo>
                      <a:pt x="7" y="123"/>
                    </a:lnTo>
                    <a:lnTo>
                      <a:pt x="5" y="129"/>
                    </a:lnTo>
                    <a:lnTo>
                      <a:pt x="5" y="135"/>
                    </a:lnTo>
                    <a:lnTo>
                      <a:pt x="3" y="140"/>
                    </a:lnTo>
                    <a:lnTo>
                      <a:pt x="1" y="144"/>
                    </a:lnTo>
                    <a:lnTo>
                      <a:pt x="1" y="150"/>
                    </a:lnTo>
                    <a:lnTo>
                      <a:pt x="1" y="154"/>
                    </a:lnTo>
                    <a:lnTo>
                      <a:pt x="0" y="158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0" y="167"/>
                    </a:lnTo>
                    <a:lnTo>
                      <a:pt x="0" y="169"/>
                    </a:lnTo>
                    <a:lnTo>
                      <a:pt x="0" y="171"/>
                    </a:lnTo>
                    <a:lnTo>
                      <a:pt x="1" y="173"/>
                    </a:lnTo>
                    <a:lnTo>
                      <a:pt x="3" y="175"/>
                    </a:lnTo>
                    <a:lnTo>
                      <a:pt x="5" y="175"/>
                    </a:lnTo>
                    <a:lnTo>
                      <a:pt x="7" y="173"/>
                    </a:lnTo>
                    <a:lnTo>
                      <a:pt x="9" y="171"/>
                    </a:lnTo>
                    <a:lnTo>
                      <a:pt x="11" y="169"/>
                    </a:lnTo>
                    <a:lnTo>
                      <a:pt x="15" y="167"/>
                    </a:lnTo>
                    <a:lnTo>
                      <a:pt x="17" y="165"/>
                    </a:lnTo>
                    <a:lnTo>
                      <a:pt x="21" y="161"/>
                    </a:lnTo>
                    <a:lnTo>
                      <a:pt x="23" y="156"/>
                    </a:lnTo>
                    <a:lnTo>
                      <a:pt x="26" y="152"/>
                    </a:lnTo>
                    <a:lnTo>
                      <a:pt x="30" y="146"/>
                    </a:lnTo>
                    <a:lnTo>
                      <a:pt x="36" y="140"/>
                    </a:lnTo>
                    <a:lnTo>
                      <a:pt x="40" y="133"/>
                    </a:lnTo>
                    <a:lnTo>
                      <a:pt x="44" y="127"/>
                    </a:lnTo>
                    <a:lnTo>
                      <a:pt x="47" y="119"/>
                    </a:lnTo>
                    <a:lnTo>
                      <a:pt x="53" y="113"/>
                    </a:lnTo>
                    <a:lnTo>
                      <a:pt x="57" y="106"/>
                    </a:lnTo>
                    <a:lnTo>
                      <a:pt x="61" y="100"/>
                    </a:lnTo>
                    <a:lnTo>
                      <a:pt x="63" y="94"/>
                    </a:lnTo>
                    <a:lnTo>
                      <a:pt x="67" y="89"/>
                    </a:lnTo>
                    <a:lnTo>
                      <a:pt x="71" y="83"/>
                    </a:lnTo>
                    <a:lnTo>
                      <a:pt x="74" y="77"/>
                    </a:lnTo>
                    <a:lnTo>
                      <a:pt x="76" y="73"/>
                    </a:lnTo>
                    <a:lnTo>
                      <a:pt x="80" y="67"/>
                    </a:lnTo>
                    <a:lnTo>
                      <a:pt x="82" y="64"/>
                    </a:lnTo>
                    <a:lnTo>
                      <a:pt x="86" y="58"/>
                    </a:lnTo>
                    <a:lnTo>
                      <a:pt x="88" y="54"/>
                    </a:lnTo>
                    <a:lnTo>
                      <a:pt x="90" y="50"/>
                    </a:lnTo>
                    <a:lnTo>
                      <a:pt x="92" y="46"/>
                    </a:lnTo>
                    <a:lnTo>
                      <a:pt x="94" y="42"/>
                    </a:lnTo>
                    <a:lnTo>
                      <a:pt x="95" y="39"/>
                    </a:lnTo>
                    <a:lnTo>
                      <a:pt x="97" y="35"/>
                    </a:lnTo>
                    <a:lnTo>
                      <a:pt x="99" y="33"/>
                    </a:lnTo>
                    <a:lnTo>
                      <a:pt x="99" y="29"/>
                    </a:lnTo>
                    <a:lnTo>
                      <a:pt x="101" y="27"/>
                    </a:lnTo>
                    <a:lnTo>
                      <a:pt x="103" y="23"/>
                    </a:lnTo>
                    <a:lnTo>
                      <a:pt x="103" y="21"/>
                    </a:lnTo>
                    <a:lnTo>
                      <a:pt x="105" y="19"/>
                    </a:lnTo>
                    <a:lnTo>
                      <a:pt x="105" y="17"/>
                    </a:lnTo>
                    <a:lnTo>
                      <a:pt x="105" y="16"/>
                    </a:lnTo>
                    <a:lnTo>
                      <a:pt x="107" y="14"/>
                    </a:lnTo>
                    <a:lnTo>
                      <a:pt x="107" y="12"/>
                    </a:lnTo>
                    <a:lnTo>
                      <a:pt x="107" y="10"/>
                    </a:lnTo>
                    <a:lnTo>
                      <a:pt x="107" y="8"/>
                    </a:lnTo>
                    <a:lnTo>
                      <a:pt x="107" y="6"/>
                    </a:lnTo>
                    <a:lnTo>
                      <a:pt x="105" y="4"/>
                    </a:lnTo>
                    <a:lnTo>
                      <a:pt x="105" y="2"/>
                    </a:lnTo>
                    <a:lnTo>
                      <a:pt x="103" y="2"/>
                    </a:lnTo>
                    <a:lnTo>
                      <a:pt x="101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4" y="2"/>
                    </a:lnTo>
                    <a:lnTo>
                      <a:pt x="92" y="2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4" y="10"/>
                    </a:lnTo>
                    <a:lnTo>
                      <a:pt x="72" y="10"/>
                    </a:lnTo>
                    <a:lnTo>
                      <a:pt x="71" y="12"/>
                    </a:lnTo>
                    <a:close/>
                  </a:path>
                </a:pathLst>
              </a:custGeom>
              <a:solidFill>
                <a:srgbClr val="3A8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13" name="Freeform 989"/>
              <p:cNvSpPr>
                <a:spLocks noChangeAspect="1"/>
              </p:cNvSpPr>
              <p:nvPr/>
            </p:nvSpPr>
            <p:spPr bwMode="auto">
              <a:xfrm>
                <a:off x="1555" y="3372"/>
                <a:ext cx="67" cy="99"/>
              </a:xfrm>
              <a:custGeom>
                <a:avLst/>
                <a:gdLst>
                  <a:gd name="T0" fmla="*/ 2 w 88"/>
                  <a:gd name="T1" fmla="*/ 1 h 142"/>
                  <a:gd name="T2" fmla="*/ 2 w 88"/>
                  <a:gd name="T3" fmla="*/ 1 h 142"/>
                  <a:gd name="T4" fmla="*/ 2 w 88"/>
                  <a:gd name="T5" fmla="*/ 1 h 142"/>
                  <a:gd name="T6" fmla="*/ 2 w 88"/>
                  <a:gd name="T7" fmla="*/ 1 h 142"/>
                  <a:gd name="T8" fmla="*/ 2 w 88"/>
                  <a:gd name="T9" fmla="*/ 1 h 142"/>
                  <a:gd name="T10" fmla="*/ 2 w 88"/>
                  <a:gd name="T11" fmla="*/ 1 h 142"/>
                  <a:gd name="T12" fmla="*/ 2 w 88"/>
                  <a:gd name="T13" fmla="*/ 1 h 142"/>
                  <a:gd name="T14" fmla="*/ 2 w 88"/>
                  <a:gd name="T15" fmla="*/ 1 h 142"/>
                  <a:gd name="T16" fmla="*/ 2 w 88"/>
                  <a:gd name="T17" fmla="*/ 1 h 142"/>
                  <a:gd name="T18" fmla="*/ 2 w 88"/>
                  <a:gd name="T19" fmla="*/ 1 h 142"/>
                  <a:gd name="T20" fmla="*/ 2 w 88"/>
                  <a:gd name="T21" fmla="*/ 1 h 142"/>
                  <a:gd name="T22" fmla="*/ 2 w 88"/>
                  <a:gd name="T23" fmla="*/ 1 h 142"/>
                  <a:gd name="T24" fmla="*/ 2 w 88"/>
                  <a:gd name="T25" fmla="*/ 1 h 142"/>
                  <a:gd name="T26" fmla="*/ 2 w 88"/>
                  <a:gd name="T27" fmla="*/ 1 h 142"/>
                  <a:gd name="T28" fmla="*/ 2 w 88"/>
                  <a:gd name="T29" fmla="*/ 1 h 142"/>
                  <a:gd name="T30" fmla="*/ 2 w 88"/>
                  <a:gd name="T31" fmla="*/ 1 h 142"/>
                  <a:gd name="T32" fmla="*/ 3 w 88"/>
                  <a:gd name="T33" fmla="*/ 1 h 142"/>
                  <a:gd name="T34" fmla="*/ 3 w 88"/>
                  <a:gd name="T35" fmla="*/ 0 h 142"/>
                  <a:gd name="T36" fmla="*/ 3 w 88"/>
                  <a:gd name="T37" fmla="*/ 0 h 142"/>
                  <a:gd name="T38" fmla="*/ 3 w 88"/>
                  <a:gd name="T39" fmla="*/ 0 h 142"/>
                  <a:gd name="T40" fmla="*/ 3 w 88"/>
                  <a:gd name="T41" fmla="*/ 0 h 142"/>
                  <a:gd name="T42" fmla="*/ 3 w 88"/>
                  <a:gd name="T43" fmla="*/ 0 h 142"/>
                  <a:gd name="T44" fmla="*/ 4 w 88"/>
                  <a:gd name="T45" fmla="*/ 1 h 142"/>
                  <a:gd name="T46" fmla="*/ 4 w 88"/>
                  <a:gd name="T47" fmla="*/ 1 h 142"/>
                  <a:gd name="T48" fmla="*/ 4 w 88"/>
                  <a:gd name="T49" fmla="*/ 1 h 142"/>
                  <a:gd name="T50" fmla="*/ 3 w 88"/>
                  <a:gd name="T51" fmla="*/ 1 h 142"/>
                  <a:gd name="T52" fmla="*/ 3 w 88"/>
                  <a:gd name="T53" fmla="*/ 1 h 142"/>
                  <a:gd name="T54" fmla="*/ 3 w 88"/>
                  <a:gd name="T55" fmla="*/ 1 h 142"/>
                  <a:gd name="T56" fmla="*/ 3 w 88"/>
                  <a:gd name="T57" fmla="*/ 1 h 142"/>
                  <a:gd name="T58" fmla="*/ 3 w 88"/>
                  <a:gd name="T59" fmla="*/ 1 h 142"/>
                  <a:gd name="T60" fmla="*/ 3 w 88"/>
                  <a:gd name="T61" fmla="*/ 1 h 142"/>
                  <a:gd name="T62" fmla="*/ 3 w 88"/>
                  <a:gd name="T63" fmla="*/ 1 h 142"/>
                  <a:gd name="T64" fmla="*/ 2 w 88"/>
                  <a:gd name="T65" fmla="*/ 1 h 142"/>
                  <a:gd name="T66" fmla="*/ 2 w 88"/>
                  <a:gd name="T67" fmla="*/ 1 h 142"/>
                  <a:gd name="T68" fmla="*/ 2 w 88"/>
                  <a:gd name="T69" fmla="*/ 1 h 142"/>
                  <a:gd name="T70" fmla="*/ 2 w 88"/>
                  <a:gd name="T71" fmla="*/ 1 h 142"/>
                  <a:gd name="T72" fmla="*/ 2 w 88"/>
                  <a:gd name="T73" fmla="*/ 1 h 142"/>
                  <a:gd name="T74" fmla="*/ 2 w 88"/>
                  <a:gd name="T75" fmla="*/ 1 h 142"/>
                  <a:gd name="T76" fmla="*/ 2 w 88"/>
                  <a:gd name="T77" fmla="*/ 1 h 142"/>
                  <a:gd name="T78" fmla="*/ 2 w 88"/>
                  <a:gd name="T79" fmla="*/ 1 h 142"/>
                  <a:gd name="T80" fmla="*/ 2 w 88"/>
                  <a:gd name="T81" fmla="*/ 1 h 142"/>
                  <a:gd name="T82" fmla="*/ 2 w 88"/>
                  <a:gd name="T83" fmla="*/ 1 h 142"/>
                  <a:gd name="T84" fmla="*/ 2 w 88"/>
                  <a:gd name="T85" fmla="*/ 2 h 142"/>
                  <a:gd name="T86" fmla="*/ 2 w 88"/>
                  <a:gd name="T87" fmla="*/ 2 h 142"/>
                  <a:gd name="T88" fmla="*/ 2 w 88"/>
                  <a:gd name="T89" fmla="*/ 2 h 142"/>
                  <a:gd name="T90" fmla="*/ 0 w 88"/>
                  <a:gd name="T91" fmla="*/ 2 h 142"/>
                  <a:gd name="T92" fmla="*/ 0 w 88"/>
                  <a:gd name="T93" fmla="*/ 1 h 142"/>
                  <a:gd name="T94" fmla="*/ 0 w 88"/>
                  <a:gd name="T95" fmla="*/ 1 h 142"/>
                  <a:gd name="T96" fmla="*/ 0 w 88"/>
                  <a:gd name="T97" fmla="*/ 1 h 142"/>
                  <a:gd name="T98" fmla="*/ 2 w 88"/>
                  <a:gd name="T99" fmla="*/ 1 h 142"/>
                  <a:gd name="T100" fmla="*/ 2 w 88"/>
                  <a:gd name="T101" fmla="*/ 1 h 142"/>
                  <a:gd name="T102" fmla="*/ 2 w 88"/>
                  <a:gd name="T103" fmla="*/ 1 h 142"/>
                  <a:gd name="T104" fmla="*/ 2 w 88"/>
                  <a:gd name="T105" fmla="*/ 1 h 142"/>
                  <a:gd name="T106" fmla="*/ 2 w 88"/>
                  <a:gd name="T107" fmla="*/ 1 h 14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8"/>
                  <a:gd name="T163" fmla="*/ 0 h 142"/>
                  <a:gd name="T164" fmla="*/ 88 w 88"/>
                  <a:gd name="T165" fmla="*/ 142 h 14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8" h="142">
                    <a:moveTo>
                      <a:pt x="11" y="79"/>
                    </a:moveTo>
                    <a:lnTo>
                      <a:pt x="13" y="73"/>
                    </a:lnTo>
                    <a:lnTo>
                      <a:pt x="15" y="69"/>
                    </a:lnTo>
                    <a:lnTo>
                      <a:pt x="17" y="63"/>
                    </a:lnTo>
                    <a:lnTo>
                      <a:pt x="19" y="59"/>
                    </a:lnTo>
                    <a:lnTo>
                      <a:pt x="21" y="56"/>
                    </a:lnTo>
                    <a:lnTo>
                      <a:pt x="23" y="52"/>
                    </a:lnTo>
                    <a:lnTo>
                      <a:pt x="25" y="48"/>
                    </a:lnTo>
                    <a:lnTo>
                      <a:pt x="27" y="44"/>
                    </a:lnTo>
                    <a:lnTo>
                      <a:pt x="29" y="40"/>
                    </a:lnTo>
                    <a:lnTo>
                      <a:pt x="31" y="36"/>
                    </a:lnTo>
                    <a:lnTo>
                      <a:pt x="32" y="35"/>
                    </a:lnTo>
                    <a:lnTo>
                      <a:pt x="34" y="31"/>
                    </a:lnTo>
                    <a:lnTo>
                      <a:pt x="36" y="29"/>
                    </a:lnTo>
                    <a:lnTo>
                      <a:pt x="38" y="25"/>
                    </a:lnTo>
                    <a:lnTo>
                      <a:pt x="40" y="23"/>
                    </a:lnTo>
                    <a:lnTo>
                      <a:pt x="42" y="21"/>
                    </a:lnTo>
                    <a:lnTo>
                      <a:pt x="44" y="19"/>
                    </a:lnTo>
                    <a:lnTo>
                      <a:pt x="44" y="17"/>
                    </a:lnTo>
                    <a:lnTo>
                      <a:pt x="46" y="17"/>
                    </a:lnTo>
                    <a:lnTo>
                      <a:pt x="48" y="15"/>
                    </a:lnTo>
                    <a:lnTo>
                      <a:pt x="50" y="13"/>
                    </a:lnTo>
                    <a:lnTo>
                      <a:pt x="52" y="11"/>
                    </a:lnTo>
                    <a:lnTo>
                      <a:pt x="54" y="11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56" y="8"/>
                    </a:lnTo>
                    <a:lnTo>
                      <a:pt x="57" y="8"/>
                    </a:lnTo>
                    <a:lnTo>
                      <a:pt x="59" y="8"/>
                    </a:lnTo>
                    <a:lnTo>
                      <a:pt x="61" y="6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88" y="4"/>
                    </a:lnTo>
                    <a:lnTo>
                      <a:pt x="88" y="6"/>
                    </a:lnTo>
                    <a:lnTo>
                      <a:pt x="88" y="8"/>
                    </a:lnTo>
                    <a:lnTo>
                      <a:pt x="88" y="10"/>
                    </a:lnTo>
                    <a:lnTo>
                      <a:pt x="86" y="11"/>
                    </a:lnTo>
                    <a:lnTo>
                      <a:pt x="86" y="13"/>
                    </a:lnTo>
                    <a:lnTo>
                      <a:pt x="84" y="15"/>
                    </a:lnTo>
                    <a:lnTo>
                      <a:pt x="84" y="17"/>
                    </a:lnTo>
                    <a:lnTo>
                      <a:pt x="82" y="19"/>
                    </a:lnTo>
                    <a:lnTo>
                      <a:pt x="82" y="23"/>
                    </a:lnTo>
                    <a:lnTo>
                      <a:pt x="80" y="25"/>
                    </a:lnTo>
                    <a:lnTo>
                      <a:pt x="80" y="27"/>
                    </a:lnTo>
                    <a:lnTo>
                      <a:pt x="79" y="31"/>
                    </a:lnTo>
                    <a:lnTo>
                      <a:pt x="77" y="33"/>
                    </a:lnTo>
                    <a:lnTo>
                      <a:pt x="75" y="36"/>
                    </a:lnTo>
                    <a:lnTo>
                      <a:pt x="73" y="38"/>
                    </a:lnTo>
                    <a:lnTo>
                      <a:pt x="71" y="42"/>
                    </a:lnTo>
                    <a:lnTo>
                      <a:pt x="69" y="46"/>
                    </a:lnTo>
                    <a:lnTo>
                      <a:pt x="67" y="50"/>
                    </a:lnTo>
                    <a:lnTo>
                      <a:pt x="65" y="54"/>
                    </a:lnTo>
                    <a:lnTo>
                      <a:pt x="63" y="58"/>
                    </a:lnTo>
                    <a:lnTo>
                      <a:pt x="59" y="61"/>
                    </a:lnTo>
                    <a:lnTo>
                      <a:pt x="57" y="67"/>
                    </a:lnTo>
                    <a:lnTo>
                      <a:pt x="56" y="71"/>
                    </a:lnTo>
                    <a:lnTo>
                      <a:pt x="52" y="75"/>
                    </a:lnTo>
                    <a:lnTo>
                      <a:pt x="50" y="81"/>
                    </a:lnTo>
                    <a:lnTo>
                      <a:pt x="46" y="86"/>
                    </a:lnTo>
                    <a:lnTo>
                      <a:pt x="42" y="90"/>
                    </a:lnTo>
                    <a:lnTo>
                      <a:pt x="38" y="96"/>
                    </a:lnTo>
                    <a:lnTo>
                      <a:pt x="36" y="102"/>
                    </a:lnTo>
                    <a:lnTo>
                      <a:pt x="32" y="107"/>
                    </a:lnTo>
                    <a:lnTo>
                      <a:pt x="29" y="113"/>
                    </a:lnTo>
                    <a:lnTo>
                      <a:pt x="25" y="119"/>
                    </a:lnTo>
                    <a:lnTo>
                      <a:pt x="21" y="123"/>
                    </a:lnTo>
                    <a:lnTo>
                      <a:pt x="19" y="127"/>
                    </a:lnTo>
                    <a:lnTo>
                      <a:pt x="17" y="131"/>
                    </a:lnTo>
                    <a:lnTo>
                      <a:pt x="13" y="132"/>
                    </a:lnTo>
                    <a:lnTo>
                      <a:pt x="11" y="136"/>
                    </a:lnTo>
                    <a:lnTo>
                      <a:pt x="9" y="138"/>
                    </a:lnTo>
                    <a:lnTo>
                      <a:pt x="8" y="140"/>
                    </a:lnTo>
                    <a:lnTo>
                      <a:pt x="6" y="140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2" y="121"/>
                    </a:lnTo>
                    <a:lnTo>
                      <a:pt x="2" y="117"/>
                    </a:lnTo>
                    <a:lnTo>
                      <a:pt x="2" y="113"/>
                    </a:lnTo>
                    <a:lnTo>
                      <a:pt x="4" y="109"/>
                    </a:lnTo>
                    <a:lnTo>
                      <a:pt x="4" y="104"/>
                    </a:lnTo>
                    <a:lnTo>
                      <a:pt x="6" y="100"/>
                    </a:lnTo>
                    <a:lnTo>
                      <a:pt x="8" y="94"/>
                    </a:lnTo>
                    <a:lnTo>
                      <a:pt x="9" y="90"/>
                    </a:lnTo>
                    <a:lnTo>
                      <a:pt x="9" y="84"/>
                    </a:lnTo>
                    <a:lnTo>
                      <a:pt x="11" y="79"/>
                    </a:lnTo>
                    <a:close/>
                  </a:path>
                </a:pathLst>
              </a:custGeom>
              <a:solidFill>
                <a:srgbClr val="4A9E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14" name="Freeform 990"/>
              <p:cNvSpPr>
                <a:spLocks noChangeAspect="1"/>
              </p:cNvSpPr>
              <p:nvPr/>
            </p:nvSpPr>
            <p:spPr bwMode="auto">
              <a:xfrm>
                <a:off x="1564" y="3375"/>
                <a:ext cx="53" cy="77"/>
              </a:xfrm>
              <a:custGeom>
                <a:avLst/>
                <a:gdLst>
                  <a:gd name="T0" fmla="*/ 2 w 69"/>
                  <a:gd name="T1" fmla="*/ 1 h 111"/>
                  <a:gd name="T2" fmla="*/ 2 w 69"/>
                  <a:gd name="T3" fmla="*/ 1 h 111"/>
                  <a:gd name="T4" fmla="*/ 2 w 69"/>
                  <a:gd name="T5" fmla="*/ 1 h 111"/>
                  <a:gd name="T6" fmla="*/ 2 w 69"/>
                  <a:gd name="T7" fmla="*/ 1 h 111"/>
                  <a:gd name="T8" fmla="*/ 2 w 69"/>
                  <a:gd name="T9" fmla="*/ 1 h 111"/>
                  <a:gd name="T10" fmla="*/ 2 w 69"/>
                  <a:gd name="T11" fmla="*/ 1 h 111"/>
                  <a:gd name="T12" fmla="*/ 2 w 69"/>
                  <a:gd name="T13" fmla="*/ 1 h 111"/>
                  <a:gd name="T14" fmla="*/ 2 w 69"/>
                  <a:gd name="T15" fmla="*/ 1 h 111"/>
                  <a:gd name="T16" fmla="*/ 2 w 69"/>
                  <a:gd name="T17" fmla="*/ 1 h 111"/>
                  <a:gd name="T18" fmla="*/ 2 w 69"/>
                  <a:gd name="T19" fmla="*/ 1 h 111"/>
                  <a:gd name="T20" fmla="*/ 2 w 69"/>
                  <a:gd name="T21" fmla="*/ 1 h 111"/>
                  <a:gd name="T22" fmla="*/ 2 w 69"/>
                  <a:gd name="T23" fmla="*/ 1 h 111"/>
                  <a:gd name="T24" fmla="*/ 2 w 69"/>
                  <a:gd name="T25" fmla="*/ 1 h 111"/>
                  <a:gd name="T26" fmla="*/ 2 w 69"/>
                  <a:gd name="T27" fmla="*/ 1 h 111"/>
                  <a:gd name="T28" fmla="*/ 2 w 69"/>
                  <a:gd name="T29" fmla="*/ 1 h 111"/>
                  <a:gd name="T30" fmla="*/ 2 w 69"/>
                  <a:gd name="T31" fmla="*/ 1 h 111"/>
                  <a:gd name="T32" fmla="*/ 2 w 69"/>
                  <a:gd name="T33" fmla="*/ 0 h 111"/>
                  <a:gd name="T34" fmla="*/ 2 w 69"/>
                  <a:gd name="T35" fmla="*/ 0 h 111"/>
                  <a:gd name="T36" fmla="*/ 3 w 69"/>
                  <a:gd name="T37" fmla="*/ 0 h 111"/>
                  <a:gd name="T38" fmla="*/ 3 w 69"/>
                  <a:gd name="T39" fmla="*/ 0 h 111"/>
                  <a:gd name="T40" fmla="*/ 3 w 69"/>
                  <a:gd name="T41" fmla="*/ 1 h 111"/>
                  <a:gd name="T42" fmla="*/ 3 w 69"/>
                  <a:gd name="T43" fmla="*/ 1 h 111"/>
                  <a:gd name="T44" fmla="*/ 3 w 69"/>
                  <a:gd name="T45" fmla="*/ 1 h 111"/>
                  <a:gd name="T46" fmla="*/ 3 w 69"/>
                  <a:gd name="T47" fmla="*/ 1 h 111"/>
                  <a:gd name="T48" fmla="*/ 3 w 69"/>
                  <a:gd name="T49" fmla="*/ 1 h 111"/>
                  <a:gd name="T50" fmla="*/ 3 w 69"/>
                  <a:gd name="T51" fmla="*/ 1 h 111"/>
                  <a:gd name="T52" fmla="*/ 3 w 69"/>
                  <a:gd name="T53" fmla="*/ 1 h 111"/>
                  <a:gd name="T54" fmla="*/ 2 w 69"/>
                  <a:gd name="T55" fmla="*/ 1 h 111"/>
                  <a:gd name="T56" fmla="*/ 2 w 69"/>
                  <a:gd name="T57" fmla="*/ 1 h 111"/>
                  <a:gd name="T58" fmla="*/ 2 w 69"/>
                  <a:gd name="T59" fmla="*/ 1 h 111"/>
                  <a:gd name="T60" fmla="*/ 2 w 69"/>
                  <a:gd name="T61" fmla="*/ 1 h 111"/>
                  <a:gd name="T62" fmla="*/ 2 w 69"/>
                  <a:gd name="T63" fmla="*/ 1 h 111"/>
                  <a:gd name="T64" fmla="*/ 2 w 69"/>
                  <a:gd name="T65" fmla="*/ 1 h 111"/>
                  <a:gd name="T66" fmla="*/ 2 w 69"/>
                  <a:gd name="T67" fmla="*/ 1 h 111"/>
                  <a:gd name="T68" fmla="*/ 2 w 69"/>
                  <a:gd name="T69" fmla="*/ 1 h 111"/>
                  <a:gd name="T70" fmla="*/ 2 w 69"/>
                  <a:gd name="T71" fmla="*/ 1 h 111"/>
                  <a:gd name="T72" fmla="*/ 2 w 69"/>
                  <a:gd name="T73" fmla="*/ 1 h 111"/>
                  <a:gd name="T74" fmla="*/ 2 w 69"/>
                  <a:gd name="T75" fmla="*/ 1 h 111"/>
                  <a:gd name="T76" fmla="*/ 2 w 69"/>
                  <a:gd name="T77" fmla="*/ 1 h 111"/>
                  <a:gd name="T78" fmla="*/ 2 w 69"/>
                  <a:gd name="T79" fmla="*/ 1 h 111"/>
                  <a:gd name="T80" fmla="*/ 2 w 69"/>
                  <a:gd name="T81" fmla="*/ 1 h 111"/>
                  <a:gd name="T82" fmla="*/ 2 w 69"/>
                  <a:gd name="T83" fmla="*/ 1 h 111"/>
                  <a:gd name="T84" fmla="*/ 2 w 69"/>
                  <a:gd name="T85" fmla="*/ 1 h 111"/>
                  <a:gd name="T86" fmla="*/ 0 w 69"/>
                  <a:gd name="T87" fmla="*/ 1 h 111"/>
                  <a:gd name="T88" fmla="*/ 2 w 69"/>
                  <a:gd name="T89" fmla="*/ 1 h 111"/>
                  <a:gd name="T90" fmla="*/ 2 w 69"/>
                  <a:gd name="T91" fmla="*/ 1 h 111"/>
                  <a:gd name="T92" fmla="*/ 2 w 69"/>
                  <a:gd name="T93" fmla="*/ 1 h 111"/>
                  <a:gd name="T94" fmla="*/ 2 w 69"/>
                  <a:gd name="T95" fmla="*/ 1 h 111"/>
                  <a:gd name="T96" fmla="*/ 2 w 69"/>
                  <a:gd name="T97" fmla="*/ 1 h 111"/>
                  <a:gd name="T98" fmla="*/ 2 w 69"/>
                  <a:gd name="T99" fmla="*/ 1 h 11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9"/>
                  <a:gd name="T151" fmla="*/ 0 h 111"/>
                  <a:gd name="T152" fmla="*/ 69 w 69"/>
                  <a:gd name="T153" fmla="*/ 111 h 11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9" h="111">
                    <a:moveTo>
                      <a:pt x="12" y="61"/>
                    </a:moveTo>
                    <a:lnTo>
                      <a:pt x="12" y="57"/>
                    </a:lnTo>
                    <a:lnTo>
                      <a:pt x="14" y="54"/>
                    </a:lnTo>
                    <a:lnTo>
                      <a:pt x="16" y="50"/>
                    </a:lnTo>
                    <a:lnTo>
                      <a:pt x="16" y="46"/>
                    </a:lnTo>
                    <a:lnTo>
                      <a:pt x="18" y="42"/>
                    </a:lnTo>
                    <a:lnTo>
                      <a:pt x="19" y="40"/>
                    </a:lnTo>
                    <a:lnTo>
                      <a:pt x="21" y="36"/>
                    </a:lnTo>
                    <a:lnTo>
                      <a:pt x="23" y="34"/>
                    </a:lnTo>
                    <a:lnTo>
                      <a:pt x="23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31" y="21"/>
                    </a:lnTo>
                    <a:lnTo>
                      <a:pt x="33" y="19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41" y="9"/>
                    </a:lnTo>
                    <a:lnTo>
                      <a:pt x="43" y="9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69" y="2"/>
                    </a:lnTo>
                    <a:lnTo>
                      <a:pt x="69" y="4"/>
                    </a:lnTo>
                    <a:lnTo>
                      <a:pt x="69" y="6"/>
                    </a:lnTo>
                    <a:lnTo>
                      <a:pt x="69" y="7"/>
                    </a:lnTo>
                    <a:lnTo>
                      <a:pt x="69" y="9"/>
                    </a:lnTo>
                    <a:lnTo>
                      <a:pt x="69" y="11"/>
                    </a:lnTo>
                    <a:lnTo>
                      <a:pt x="67" y="11"/>
                    </a:lnTo>
                    <a:lnTo>
                      <a:pt x="67" y="13"/>
                    </a:lnTo>
                    <a:lnTo>
                      <a:pt x="67" y="15"/>
                    </a:lnTo>
                    <a:lnTo>
                      <a:pt x="66" y="17"/>
                    </a:lnTo>
                    <a:lnTo>
                      <a:pt x="66" y="19"/>
                    </a:lnTo>
                    <a:lnTo>
                      <a:pt x="64" y="21"/>
                    </a:lnTo>
                    <a:lnTo>
                      <a:pt x="64" y="23"/>
                    </a:lnTo>
                    <a:lnTo>
                      <a:pt x="62" y="25"/>
                    </a:lnTo>
                    <a:lnTo>
                      <a:pt x="60" y="29"/>
                    </a:lnTo>
                    <a:lnTo>
                      <a:pt x="60" y="31"/>
                    </a:lnTo>
                    <a:lnTo>
                      <a:pt x="58" y="32"/>
                    </a:lnTo>
                    <a:lnTo>
                      <a:pt x="56" y="36"/>
                    </a:lnTo>
                    <a:lnTo>
                      <a:pt x="54" y="38"/>
                    </a:lnTo>
                    <a:lnTo>
                      <a:pt x="52" y="42"/>
                    </a:lnTo>
                    <a:lnTo>
                      <a:pt x="50" y="46"/>
                    </a:lnTo>
                    <a:lnTo>
                      <a:pt x="48" y="48"/>
                    </a:lnTo>
                    <a:lnTo>
                      <a:pt x="46" y="52"/>
                    </a:lnTo>
                    <a:lnTo>
                      <a:pt x="44" y="55"/>
                    </a:lnTo>
                    <a:lnTo>
                      <a:pt x="43" y="59"/>
                    </a:lnTo>
                    <a:lnTo>
                      <a:pt x="41" y="63"/>
                    </a:lnTo>
                    <a:lnTo>
                      <a:pt x="37" y="67"/>
                    </a:lnTo>
                    <a:lnTo>
                      <a:pt x="35" y="71"/>
                    </a:lnTo>
                    <a:lnTo>
                      <a:pt x="33" y="75"/>
                    </a:lnTo>
                    <a:lnTo>
                      <a:pt x="29" y="79"/>
                    </a:lnTo>
                    <a:lnTo>
                      <a:pt x="27" y="84"/>
                    </a:lnTo>
                    <a:lnTo>
                      <a:pt x="23" y="88"/>
                    </a:lnTo>
                    <a:lnTo>
                      <a:pt x="21" y="92"/>
                    </a:lnTo>
                    <a:lnTo>
                      <a:pt x="19" y="96"/>
                    </a:lnTo>
                    <a:lnTo>
                      <a:pt x="16" y="98"/>
                    </a:lnTo>
                    <a:lnTo>
                      <a:pt x="14" y="102"/>
                    </a:lnTo>
                    <a:lnTo>
                      <a:pt x="12" y="103"/>
                    </a:lnTo>
                    <a:lnTo>
                      <a:pt x="10" y="105"/>
                    </a:lnTo>
                    <a:lnTo>
                      <a:pt x="8" y="107"/>
                    </a:lnTo>
                    <a:lnTo>
                      <a:pt x="8" y="109"/>
                    </a:lnTo>
                    <a:lnTo>
                      <a:pt x="6" y="109"/>
                    </a:lnTo>
                    <a:lnTo>
                      <a:pt x="4" y="109"/>
                    </a:lnTo>
                    <a:lnTo>
                      <a:pt x="4" y="111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2" y="102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4" y="88"/>
                    </a:lnTo>
                    <a:lnTo>
                      <a:pt x="4" y="84"/>
                    </a:lnTo>
                    <a:lnTo>
                      <a:pt x="6" y="82"/>
                    </a:lnTo>
                    <a:lnTo>
                      <a:pt x="6" y="79"/>
                    </a:lnTo>
                    <a:lnTo>
                      <a:pt x="8" y="75"/>
                    </a:lnTo>
                    <a:lnTo>
                      <a:pt x="8" y="71"/>
                    </a:lnTo>
                    <a:lnTo>
                      <a:pt x="10" y="65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rgbClr val="56AA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15" name="Freeform 991"/>
              <p:cNvSpPr>
                <a:spLocks noChangeAspect="1"/>
              </p:cNvSpPr>
              <p:nvPr/>
            </p:nvSpPr>
            <p:spPr bwMode="auto">
              <a:xfrm>
                <a:off x="1577" y="3377"/>
                <a:ext cx="38" cy="55"/>
              </a:xfrm>
              <a:custGeom>
                <a:avLst/>
                <a:gdLst>
                  <a:gd name="T0" fmla="*/ 2 w 50"/>
                  <a:gd name="T1" fmla="*/ 1 h 78"/>
                  <a:gd name="T2" fmla="*/ 2 w 50"/>
                  <a:gd name="T3" fmla="*/ 1 h 78"/>
                  <a:gd name="T4" fmla="*/ 2 w 50"/>
                  <a:gd name="T5" fmla="*/ 1 h 78"/>
                  <a:gd name="T6" fmla="*/ 2 w 50"/>
                  <a:gd name="T7" fmla="*/ 1 h 78"/>
                  <a:gd name="T8" fmla="*/ 2 w 50"/>
                  <a:gd name="T9" fmla="*/ 1 h 78"/>
                  <a:gd name="T10" fmla="*/ 2 w 50"/>
                  <a:gd name="T11" fmla="*/ 1 h 78"/>
                  <a:gd name="T12" fmla="*/ 2 w 50"/>
                  <a:gd name="T13" fmla="*/ 1 h 78"/>
                  <a:gd name="T14" fmla="*/ 2 w 50"/>
                  <a:gd name="T15" fmla="*/ 1 h 78"/>
                  <a:gd name="T16" fmla="*/ 2 w 50"/>
                  <a:gd name="T17" fmla="*/ 1 h 78"/>
                  <a:gd name="T18" fmla="*/ 2 w 50"/>
                  <a:gd name="T19" fmla="*/ 1 h 78"/>
                  <a:gd name="T20" fmla="*/ 2 w 50"/>
                  <a:gd name="T21" fmla="*/ 1 h 78"/>
                  <a:gd name="T22" fmla="*/ 2 w 50"/>
                  <a:gd name="T23" fmla="*/ 1 h 78"/>
                  <a:gd name="T24" fmla="*/ 2 w 50"/>
                  <a:gd name="T25" fmla="*/ 1 h 78"/>
                  <a:gd name="T26" fmla="*/ 2 w 50"/>
                  <a:gd name="T27" fmla="*/ 1 h 78"/>
                  <a:gd name="T28" fmla="*/ 2 w 50"/>
                  <a:gd name="T29" fmla="*/ 0 h 78"/>
                  <a:gd name="T30" fmla="*/ 2 w 50"/>
                  <a:gd name="T31" fmla="*/ 0 h 78"/>
                  <a:gd name="T32" fmla="*/ 2 w 50"/>
                  <a:gd name="T33" fmla="*/ 0 h 78"/>
                  <a:gd name="T34" fmla="*/ 2 w 50"/>
                  <a:gd name="T35" fmla="*/ 1 h 78"/>
                  <a:gd name="T36" fmla="*/ 2 w 50"/>
                  <a:gd name="T37" fmla="*/ 1 h 78"/>
                  <a:gd name="T38" fmla="*/ 2 w 50"/>
                  <a:gd name="T39" fmla="*/ 1 h 78"/>
                  <a:gd name="T40" fmla="*/ 2 w 50"/>
                  <a:gd name="T41" fmla="*/ 1 h 78"/>
                  <a:gd name="T42" fmla="*/ 2 w 50"/>
                  <a:gd name="T43" fmla="*/ 1 h 78"/>
                  <a:gd name="T44" fmla="*/ 2 w 50"/>
                  <a:gd name="T45" fmla="*/ 1 h 78"/>
                  <a:gd name="T46" fmla="*/ 2 w 50"/>
                  <a:gd name="T47" fmla="*/ 1 h 78"/>
                  <a:gd name="T48" fmla="*/ 2 w 50"/>
                  <a:gd name="T49" fmla="*/ 1 h 78"/>
                  <a:gd name="T50" fmla="*/ 2 w 50"/>
                  <a:gd name="T51" fmla="*/ 1 h 78"/>
                  <a:gd name="T52" fmla="*/ 2 w 50"/>
                  <a:gd name="T53" fmla="*/ 1 h 78"/>
                  <a:gd name="T54" fmla="*/ 2 w 50"/>
                  <a:gd name="T55" fmla="*/ 1 h 78"/>
                  <a:gd name="T56" fmla="*/ 2 w 50"/>
                  <a:gd name="T57" fmla="*/ 1 h 78"/>
                  <a:gd name="T58" fmla="*/ 2 w 50"/>
                  <a:gd name="T59" fmla="*/ 1 h 78"/>
                  <a:gd name="T60" fmla="*/ 2 w 50"/>
                  <a:gd name="T61" fmla="*/ 1 h 78"/>
                  <a:gd name="T62" fmla="*/ 2 w 50"/>
                  <a:gd name="T63" fmla="*/ 1 h 78"/>
                  <a:gd name="T64" fmla="*/ 2 w 50"/>
                  <a:gd name="T65" fmla="*/ 1 h 78"/>
                  <a:gd name="T66" fmla="*/ 2 w 50"/>
                  <a:gd name="T67" fmla="*/ 1 h 78"/>
                  <a:gd name="T68" fmla="*/ 2 w 50"/>
                  <a:gd name="T69" fmla="*/ 1 h 78"/>
                  <a:gd name="T70" fmla="*/ 2 w 50"/>
                  <a:gd name="T71" fmla="*/ 1 h 78"/>
                  <a:gd name="T72" fmla="*/ 0 w 50"/>
                  <a:gd name="T73" fmla="*/ 1 h 78"/>
                  <a:gd name="T74" fmla="*/ 0 w 50"/>
                  <a:gd name="T75" fmla="*/ 1 h 78"/>
                  <a:gd name="T76" fmla="*/ 0 w 50"/>
                  <a:gd name="T77" fmla="*/ 1 h 78"/>
                  <a:gd name="T78" fmla="*/ 2 w 50"/>
                  <a:gd name="T79" fmla="*/ 1 h 78"/>
                  <a:gd name="T80" fmla="*/ 2 w 50"/>
                  <a:gd name="T81" fmla="*/ 1 h 78"/>
                  <a:gd name="T82" fmla="*/ 2 w 50"/>
                  <a:gd name="T83" fmla="*/ 1 h 78"/>
                  <a:gd name="T84" fmla="*/ 2 w 50"/>
                  <a:gd name="T85" fmla="*/ 1 h 78"/>
                  <a:gd name="T86" fmla="*/ 2 w 50"/>
                  <a:gd name="T87" fmla="*/ 1 h 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"/>
                  <a:gd name="T133" fmla="*/ 0 h 78"/>
                  <a:gd name="T134" fmla="*/ 50 w 50"/>
                  <a:gd name="T135" fmla="*/ 78 h 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" h="78">
                    <a:moveTo>
                      <a:pt x="7" y="44"/>
                    </a:moveTo>
                    <a:lnTo>
                      <a:pt x="7" y="42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11" y="32"/>
                    </a:lnTo>
                    <a:lnTo>
                      <a:pt x="11" y="30"/>
                    </a:lnTo>
                    <a:lnTo>
                      <a:pt x="13" y="28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9" y="17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8" y="7"/>
                    </a:lnTo>
                    <a:lnTo>
                      <a:pt x="28" y="5"/>
                    </a:lnTo>
                    <a:lnTo>
                      <a:pt x="30" y="5"/>
                    </a:lnTo>
                    <a:lnTo>
                      <a:pt x="32" y="3"/>
                    </a:lnTo>
                    <a:lnTo>
                      <a:pt x="34" y="3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0" y="3"/>
                    </a:lnTo>
                    <a:lnTo>
                      <a:pt x="50" y="5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48" y="11"/>
                    </a:lnTo>
                    <a:lnTo>
                      <a:pt x="46" y="11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44" y="17"/>
                    </a:lnTo>
                    <a:lnTo>
                      <a:pt x="44" y="19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40" y="25"/>
                    </a:lnTo>
                    <a:lnTo>
                      <a:pt x="38" y="28"/>
                    </a:lnTo>
                    <a:lnTo>
                      <a:pt x="38" y="30"/>
                    </a:lnTo>
                    <a:lnTo>
                      <a:pt x="36" y="32"/>
                    </a:lnTo>
                    <a:lnTo>
                      <a:pt x="34" y="34"/>
                    </a:lnTo>
                    <a:lnTo>
                      <a:pt x="32" y="36"/>
                    </a:lnTo>
                    <a:lnTo>
                      <a:pt x="32" y="40"/>
                    </a:lnTo>
                    <a:lnTo>
                      <a:pt x="30" y="42"/>
                    </a:lnTo>
                    <a:lnTo>
                      <a:pt x="28" y="46"/>
                    </a:lnTo>
                    <a:lnTo>
                      <a:pt x="27" y="48"/>
                    </a:lnTo>
                    <a:lnTo>
                      <a:pt x="25" y="51"/>
                    </a:lnTo>
                    <a:lnTo>
                      <a:pt x="23" y="53"/>
                    </a:lnTo>
                    <a:lnTo>
                      <a:pt x="21" y="57"/>
                    </a:lnTo>
                    <a:lnTo>
                      <a:pt x="19" y="61"/>
                    </a:lnTo>
                    <a:lnTo>
                      <a:pt x="17" y="63"/>
                    </a:lnTo>
                    <a:lnTo>
                      <a:pt x="15" y="67"/>
                    </a:lnTo>
                    <a:lnTo>
                      <a:pt x="13" y="69"/>
                    </a:lnTo>
                    <a:lnTo>
                      <a:pt x="11" y="71"/>
                    </a:lnTo>
                    <a:lnTo>
                      <a:pt x="9" y="73"/>
                    </a:lnTo>
                    <a:lnTo>
                      <a:pt x="7" y="75"/>
                    </a:lnTo>
                    <a:lnTo>
                      <a:pt x="7" y="76"/>
                    </a:lnTo>
                    <a:lnTo>
                      <a:pt x="5" y="76"/>
                    </a:lnTo>
                    <a:lnTo>
                      <a:pt x="5" y="78"/>
                    </a:lnTo>
                    <a:lnTo>
                      <a:pt x="3" y="78"/>
                    </a:lnTo>
                    <a:lnTo>
                      <a:pt x="2" y="78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3" y="53"/>
                    </a:lnTo>
                    <a:lnTo>
                      <a:pt x="5" y="50"/>
                    </a:lnTo>
                    <a:lnTo>
                      <a:pt x="5" y="48"/>
                    </a:lnTo>
                    <a:lnTo>
                      <a:pt x="7" y="44"/>
                    </a:lnTo>
                    <a:close/>
                  </a:path>
                </a:pathLst>
              </a:custGeom>
              <a:solidFill>
                <a:srgbClr val="66BA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16" name="Freeform 992"/>
              <p:cNvSpPr>
                <a:spLocks noChangeAspect="1"/>
              </p:cNvSpPr>
              <p:nvPr/>
            </p:nvSpPr>
            <p:spPr bwMode="auto">
              <a:xfrm>
                <a:off x="1588" y="3380"/>
                <a:ext cx="24" cy="33"/>
              </a:xfrm>
              <a:custGeom>
                <a:avLst/>
                <a:gdLst>
                  <a:gd name="T0" fmla="*/ 2 w 31"/>
                  <a:gd name="T1" fmla="*/ 1 h 48"/>
                  <a:gd name="T2" fmla="*/ 2 w 31"/>
                  <a:gd name="T3" fmla="*/ 1 h 48"/>
                  <a:gd name="T4" fmla="*/ 2 w 31"/>
                  <a:gd name="T5" fmla="*/ 1 h 48"/>
                  <a:gd name="T6" fmla="*/ 2 w 31"/>
                  <a:gd name="T7" fmla="*/ 1 h 48"/>
                  <a:gd name="T8" fmla="*/ 2 w 31"/>
                  <a:gd name="T9" fmla="*/ 1 h 48"/>
                  <a:gd name="T10" fmla="*/ 2 w 31"/>
                  <a:gd name="T11" fmla="*/ 1 h 48"/>
                  <a:gd name="T12" fmla="*/ 2 w 31"/>
                  <a:gd name="T13" fmla="*/ 1 h 48"/>
                  <a:gd name="T14" fmla="*/ 2 w 31"/>
                  <a:gd name="T15" fmla="*/ 1 h 48"/>
                  <a:gd name="T16" fmla="*/ 2 w 31"/>
                  <a:gd name="T17" fmla="*/ 1 h 48"/>
                  <a:gd name="T18" fmla="*/ 2 w 31"/>
                  <a:gd name="T19" fmla="*/ 1 h 48"/>
                  <a:gd name="T20" fmla="*/ 2 w 31"/>
                  <a:gd name="T21" fmla="*/ 1 h 48"/>
                  <a:gd name="T22" fmla="*/ 2 w 31"/>
                  <a:gd name="T23" fmla="*/ 1 h 48"/>
                  <a:gd name="T24" fmla="*/ 0 w 31"/>
                  <a:gd name="T25" fmla="*/ 1 h 48"/>
                  <a:gd name="T26" fmla="*/ 0 w 31"/>
                  <a:gd name="T27" fmla="*/ 1 h 48"/>
                  <a:gd name="T28" fmla="*/ 0 w 31"/>
                  <a:gd name="T29" fmla="*/ 1 h 48"/>
                  <a:gd name="T30" fmla="*/ 2 w 31"/>
                  <a:gd name="T31" fmla="*/ 1 h 48"/>
                  <a:gd name="T32" fmla="*/ 2 w 31"/>
                  <a:gd name="T33" fmla="*/ 1 h 48"/>
                  <a:gd name="T34" fmla="*/ 2 w 31"/>
                  <a:gd name="T35" fmla="*/ 1 h 48"/>
                  <a:gd name="T36" fmla="*/ 2 w 31"/>
                  <a:gd name="T37" fmla="*/ 1 h 48"/>
                  <a:gd name="T38" fmla="*/ 2 w 31"/>
                  <a:gd name="T39" fmla="*/ 1 h 48"/>
                  <a:gd name="T40" fmla="*/ 2 w 31"/>
                  <a:gd name="T41" fmla="*/ 1 h 48"/>
                  <a:gd name="T42" fmla="*/ 2 w 31"/>
                  <a:gd name="T43" fmla="*/ 1 h 48"/>
                  <a:gd name="T44" fmla="*/ 2 w 31"/>
                  <a:gd name="T45" fmla="*/ 1 h 48"/>
                  <a:gd name="T46" fmla="*/ 2 w 31"/>
                  <a:gd name="T47" fmla="*/ 1 h 48"/>
                  <a:gd name="T48" fmla="*/ 2 w 31"/>
                  <a:gd name="T49" fmla="*/ 1 h 48"/>
                  <a:gd name="T50" fmla="*/ 2 w 31"/>
                  <a:gd name="T51" fmla="*/ 1 h 48"/>
                  <a:gd name="T52" fmla="*/ 2 w 31"/>
                  <a:gd name="T53" fmla="*/ 1 h 48"/>
                  <a:gd name="T54" fmla="*/ 2 w 31"/>
                  <a:gd name="T55" fmla="*/ 1 h 48"/>
                  <a:gd name="T56" fmla="*/ 2 w 31"/>
                  <a:gd name="T57" fmla="*/ 1 h 48"/>
                  <a:gd name="T58" fmla="*/ 2 w 31"/>
                  <a:gd name="T59" fmla="*/ 0 h 48"/>
                  <a:gd name="T60" fmla="*/ 2 w 31"/>
                  <a:gd name="T61" fmla="*/ 0 h 48"/>
                  <a:gd name="T62" fmla="*/ 2 w 31"/>
                  <a:gd name="T63" fmla="*/ 0 h 48"/>
                  <a:gd name="T64" fmla="*/ 2 w 31"/>
                  <a:gd name="T65" fmla="*/ 1 h 4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"/>
                  <a:gd name="T100" fmla="*/ 0 h 48"/>
                  <a:gd name="T101" fmla="*/ 31 w 31"/>
                  <a:gd name="T102" fmla="*/ 48 h 4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" h="48">
                    <a:moveTo>
                      <a:pt x="19" y="2"/>
                    </a:moveTo>
                    <a:lnTo>
                      <a:pt x="19" y="4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4" y="25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4" y="31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4" y="48"/>
                    </a:lnTo>
                    <a:lnTo>
                      <a:pt x="4" y="47"/>
                    </a:lnTo>
                    <a:lnTo>
                      <a:pt x="6" y="45"/>
                    </a:lnTo>
                    <a:lnTo>
                      <a:pt x="8" y="43"/>
                    </a:lnTo>
                    <a:lnTo>
                      <a:pt x="8" y="41"/>
                    </a:lnTo>
                    <a:lnTo>
                      <a:pt x="10" y="39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3" y="33"/>
                    </a:lnTo>
                    <a:lnTo>
                      <a:pt x="15" y="31"/>
                    </a:lnTo>
                    <a:lnTo>
                      <a:pt x="15" y="29"/>
                    </a:lnTo>
                    <a:lnTo>
                      <a:pt x="17" y="27"/>
                    </a:lnTo>
                    <a:lnTo>
                      <a:pt x="19" y="25"/>
                    </a:lnTo>
                    <a:lnTo>
                      <a:pt x="19" y="24"/>
                    </a:lnTo>
                    <a:lnTo>
                      <a:pt x="21" y="22"/>
                    </a:lnTo>
                    <a:lnTo>
                      <a:pt x="21" y="20"/>
                    </a:lnTo>
                    <a:lnTo>
                      <a:pt x="23" y="20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5" y="14"/>
                    </a:lnTo>
                    <a:lnTo>
                      <a:pt x="27" y="12"/>
                    </a:lnTo>
                    <a:lnTo>
                      <a:pt x="27" y="10"/>
                    </a:lnTo>
                    <a:lnTo>
                      <a:pt x="29" y="8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72C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17" name="Freeform 993"/>
              <p:cNvSpPr>
                <a:spLocks noChangeAspect="1"/>
              </p:cNvSpPr>
              <p:nvPr/>
            </p:nvSpPr>
            <p:spPr bwMode="auto">
              <a:xfrm>
                <a:off x="999" y="3123"/>
                <a:ext cx="78" cy="109"/>
              </a:xfrm>
              <a:custGeom>
                <a:avLst/>
                <a:gdLst>
                  <a:gd name="T0" fmla="*/ 2 w 103"/>
                  <a:gd name="T1" fmla="*/ 2 h 155"/>
                  <a:gd name="T2" fmla="*/ 2 w 103"/>
                  <a:gd name="T3" fmla="*/ 2 h 155"/>
                  <a:gd name="T4" fmla="*/ 2 w 103"/>
                  <a:gd name="T5" fmla="*/ 2 h 155"/>
                  <a:gd name="T6" fmla="*/ 2 w 103"/>
                  <a:gd name="T7" fmla="*/ 2 h 155"/>
                  <a:gd name="T8" fmla="*/ 2 w 103"/>
                  <a:gd name="T9" fmla="*/ 2 h 155"/>
                  <a:gd name="T10" fmla="*/ 2 w 103"/>
                  <a:gd name="T11" fmla="*/ 2 h 155"/>
                  <a:gd name="T12" fmla="*/ 2 w 103"/>
                  <a:gd name="T13" fmla="*/ 2 h 155"/>
                  <a:gd name="T14" fmla="*/ 2 w 103"/>
                  <a:gd name="T15" fmla="*/ 2 h 155"/>
                  <a:gd name="T16" fmla="*/ 2 w 103"/>
                  <a:gd name="T17" fmla="*/ 2 h 155"/>
                  <a:gd name="T18" fmla="*/ 2 w 103"/>
                  <a:gd name="T19" fmla="*/ 2 h 155"/>
                  <a:gd name="T20" fmla="*/ 2 w 103"/>
                  <a:gd name="T21" fmla="*/ 2 h 155"/>
                  <a:gd name="T22" fmla="*/ 2 w 103"/>
                  <a:gd name="T23" fmla="*/ 2 h 155"/>
                  <a:gd name="T24" fmla="*/ 2 w 103"/>
                  <a:gd name="T25" fmla="*/ 2 h 155"/>
                  <a:gd name="T26" fmla="*/ 2 w 103"/>
                  <a:gd name="T27" fmla="*/ 2 h 155"/>
                  <a:gd name="T28" fmla="*/ 0 w 103"/>
                  <a:gd name="T29" fmla="*/ 1 h 155"/>
                  <a:gd name="T30" fmla="*/ 0 w 103"/>
                  <a:gd name="T31" fmla="*/ 1 h 155"/>
                  <a:gd name="T32" fmla="*/ 0 w 103"/>
                  <a:gd name="T33" fmla="*/ 1 h 155"/>
                  <a:gd name="T34" fmla="*/ 0 w 103"/>
                  <a:gd name="T35" fmla="*/ 1 h 155"/>
                  <a:gd name="T36" fmla="*/ 0 w 103"/>
                  <a:gd name="T37" fmla="*/ 1 h 155"/>
                  <a:gd name="T38" fmla="*/ 2 w 103"/>
                  <a:gd name="T39" fmla="*/ 1 h 155"/>
                  <a:gd name="T40" fmla="*/ 2 w 103"/>
                  <a:gd name="T41" fmla="*/ 1 h 155"/>
                  <a:gd name="T42" fmla="*/ 2 w 103"/>
                  <a:gd name="T43" fmla="*/ 1 h 155"/>
                  <a:gd name="T44" fmla="*/ 0 w 103"/>
                  <a:gd name="T45" fmla="*/ 1 h 155"/>
                  <a:gd name="T46" fmla="*/ 0 w 103"/>
                  <a:gd name="T47" fmla="*/ 1 h 155"/>
                  <a:gd name="T48" fmla="*/ 2 w 103"/>
                  <a:gd name="T49" fmla="*/ 1 h 155"/>
                  <a:gd name="T50" fmla="*/ 2 w 103"/>
                  <a:gd name="T51" fmla="*/ 1 h 155"/>
                  <a:gd name="T52" fmla="*/ 2 w 103"/>
                  <a:gd name="T53" fmla="*/ 1 h 155"/>
                  <a:gd name="T54" fmla="*/ 2 w 103"/>
                  <a:gd name="T55" fmla="*/ 1 h 155"/>
                  <a:gd name="T56" fmla="*/ 2 w 103"/>
                  <a:gd name="T57" fmla="*/ 1 h 155"/>
                  <a:gd name="T58" fmla="*/ 2 w 103"/>
                  <a:gd name="T59" fmla="*/ 1 h 155"/>
                  <a:gd name="T60" fmla="*/ 2 w 103"/>
                  <a:gd name="T61" fmla="*/ 1 h 155"/>
                  <a:gd name="T62" fmla="*/ 2 w 103"/>
                  <a:gd name="T63" fmla="*/ 1 h 155"/>
                  <a:gd name="T64" fmla="*/ 2 w 103"/>
                  <a:gd name="T65" fmla="*/ 1 h 155"/>
                  <a:gd name="T66" fmla="*/ 2 w 103"/>
                  <a:gd name="T67" fmla="*/ 1 h 155"/>
                  <a:gd name="T68" fmla="*/ 2 w 103"/>
                  <a:gd name="T69" fmla="*/ 1 h 155"/>
                  <a:gd name="T70" fmla="*/ 2 w 103"/>
                  <a:gd name="T71" fmla="*/ 1 h 155"/>
                  <a:gd name="T72" fmla="*/ 2 w 103"/>
                  <a:gd name="T73" fmla="*/ 1 h 155"/>
                  <a:gd name="T74" fmla="*/ 2 w 103"/>
                  <a:gd name="T75" fmla="*/ 1 h 155"/>
                  <a:gd name="T76" fmla="*/ 2 w 103"/>
                  <a:gd name="T77" fmla="*/ 1 h 155"/>
                  <a:gd name="T78" fmla="*/ 2 w 103"/>
                  <a:gd name="T79" fmla="*/ 1 h 155"/>
                  <a:gd name="T80" fmla="*/ 2 w 103"/>
                  <a:gd name="T81" fmla="*/ 0 h 155"/>
                  <a:gd name="T82" fmla="*/ 2 w 103"/>
                  <a:gd name="T83" fmla="*/ 0 h 155"/>
                  <a:gd name="T84" fmla="*/ 2 w 103"/>
                  <a:gd name="T85" fmla="*/ 0 h 155"/>
                  <a:gd name="T86" fmla="*/ 3 w 103"/>
                  <a:gd name="T87" fmla="*/ 1 h 155"/>
                  <a:gd name="T88" fmla="*/ 3 w 103"/>
                  <a:gd name="T89" fmla="*/ 1 h 155"/>
                  <a:gd name="T90" fmla="*/ 3 w 103"/>
                  <a:gd name="T91" fmla="*/ 1 h 155"/>
                  <a:gd name="T92" fmla="*/ 3 w 103"/>
                  <a:gd name="T93" fmla="*/ 1 h 155"/>
                  <a:gd name="T94" fmla="*/ 3 w 103"/>
                  <a:gd name="T95" fmla="*/ 1 h 155"/>
                  <a:gd name="T96" fmla="*/ 4 w 103"/>
                  <a:gd name="T97" fmla="*/ 1 h 155"/>
                  <a:gd name="T98" fmla="*/ 4 w 103"/>
                  <a:gd name="T99" fmla="*/ 1 h 155"/>
                  <a:gd name="T100" fmla="*/ 4 w 103"/>
                  <a:gd name="T101" fmla="*/ 1 h 155"/>
                  <a:gd name="T102" fmla="*/ 4 w 103"/>
                  <a:gd name="T103" fmla="*/ 1 h 155"/>
                  <a:gd name="T104" fmla="*/ 4 w 103"/>
                  <a:gd name="T105" fmla="*/ 1 h 155"/>
                  <a:gd name="T106" fmla="*/ 4 w 103"/>
                  <a:gd name="T107" fmla="*/ 1 h 155"/>
                  <a:gd name="T108" fmla="*/ 4 w 103"/>
                  <a:gd name="T109" fmla="*/ 1 h 15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3"/>
                  <a:gd name="T166" fmla="*/ 0 h 155"/>
                  <a:gd name="T167" fmla="*/ 103 w 103"/>
                  <a:gd name="T168" fmla="*/ 155 h 15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3" h="155">
                    <a:moveTo>
                      <a:pt x="50" y="144"/>
                    </a:moveTo>
                    <a:lnTo>
                      <a:pt x="48" y="144"/>
                    </a:lnTo>
                    <a:lnTo>
                      <a:pt x="48" y="146"/>
                    </a:lnTo>
                    <a:lnTo>
                      <a:pt x="46" y="146"/>
                    </a:lnTo>
                    <a:lnTo>
                      <a:pt x="46" y="148"/>
                    </a:lnTo>
                    <a:lnTo>
                      <a:pt x="46" y="150"/>
                    </a:lnTo>
                    <a:lnTo>
                      <a:pt x="44" y="150"/>
                    </a:lnTo>
                    <a:lnTo>
                      <a:pt x="44" y="151"/>
                    </a:lnTo>
                    <a:lnTo>
                      <a:pt x="44" y="153"/>
                    </a:lnTo>
                    <a:lnTo>
                      <a:pt x="42" y="153"/>
                    </a:lnTo>
                    <a:lnTo>
                      <a:pt x="40" y="155"/>
                    </a:lnTo>
                    <a:lnTo>
                      <a:pt x="40" y="153"/>
                    </a:lnTo>
                    <a:lnTo>
                      <a:pt x="38" y="153"/>
                    </a:lnTo>
                    <a:lnTo>
                      <a:pt x="36" y="153"/>
                    </a:lnTo>
                    <a:lnTo>
                      <a:pt x="34" y="151"/>
                    </a:lnTo>
                    <a:lnTo>
                      <a:pt x="32" y="150"/>
                    </a:lnTo>
                    <a:lnTo>
                      <a:pt x="31" y="150"/>
                    </a:lnTo>
                    <a:lnTo>
                      <a:pt x="29" y="148"/>
                    </a:lnTo>
                    <a:lnTo>
                      <a:pt x="27" y="146"/>
                    </a:lnTo>
                    <a:lnTo>
                      <a:pt x="25" y="146"/>
                    </a:lnTo>
                    <a:lnTo>
                      <a:pt x="25" y="144"/>
                    </a:lnTo>
                    <a:lnTo>
                      <a:pt x="23" y="144"/>
                    </a:lnTo>
                    <a:lnTo>
                      <a:pt x="23" y="142"/>
                    </a:lnTo>
                    <a:lnTo>
                      <a:pt x="21" y="142"/>
                    </a:lnTo>
                    <a:lnTo>
                      <a:pt x="21" y="140"/>
                    </a:lnTo>
                    <a:lnTo>
                      <a:pt x="19" y="140"/>
                    </a:lnTo>
                    <a:lnTo>
                      <a:pt x="19" y="138"/>
                    </a:lnTo>
                    <a:lnTo>
                      <a:pt x="17" y="138"/>
                    </a:lnTo>
                    <a:lnTo>
                      <a:pt x="17" y="136"/>
                    </a:lnTo>
                    <a:lnTo>
                      <a:pt x="15" y="134"/>
                    </a:lnTo>
                    <a:lnTo>
                      <a:pt x="13" y="132"/>
                    </a:lnTo>
                    <a:lnTo>
                      <a:pt x="11" y="130"/>
                    </a:lnTo>
                    <a:lnTo>
                      <a:pt x="9" y="128"/>
                    </a:lnTo>
                    <a:lnTo>
                      <a:pt x="9" y="126"/>
                    </a:lnTo>
                    <a:lnTo>
                      <a:pt x="8" y="125"/>
                    </a:lnTo>
                    <a:lnTo>
                      <a:pt x="8" y="123"/>
                    </a:lnTo>
                    <a:lnTo>
                      <a:pt x="6" y="123"/>
                    </a:lnTo>
                    <a:lnTo>
                      <a:pt x="6" y="121"/>
                    </a:lnTo>
                    <a:lnTo>
                      <a:pt x="4" y="119"/>
                    </a:lnTo>
                    <a:lnTo>
                      <a:pt x="4" y="117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2" y="82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2" y="78"/>
                    </a:lnTo>
                    <a:lnTo>
                      <a:pt x="2" y="77"/>
                    </a:lnTo>
                    <a:lnTo>
                      <a:pt x="2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4" y="55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9" y="42"/>
                    </a:lnTo>
                    <a:lnTo>
                      <a:pt x="9" y="40"/>
                    </a:lnTo>
                    <a:lnTo>
                      <a:pt x="11" y="38"/>
                    </a:lnTo>
                    <a:lnTo>
                      <a:pt x="11" y="36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5" y="30"/>
                    </a:lnTo>
                    <a:lnTo>
                      <a:pt x="15" y="29"/>
                    </a:lnTo>
                    <a:lnTo>
                      <a:pt x="17" y="29"/>
                    </a:lnTo>
                    <a:lnTo>
                      <a:pt x="17" y="27"/>
                    </a:lnTo>
                    <a:lnTo>
                      <a:pt x="19" y="27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1" y="15"/>
                    </a:lnTo>
                    <a:lnTo>
                      <a:pt x="32" y="15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36" y="11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0" y="7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4" y="4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4"/>
                    </a:lnTo>
                    <a:lnTo>
                      <a:pt x="75" y="4"/>
                    </a:lnTo>
                    <a:lnTo>
                      <a:pt x="77" y="4"/>
                    </a:lnTo>
                    <a:lnTo>
                      <a:pt x="77" y="5"/>
                    </a:lnTo>
                    <a:lnTo>
                      <a:pt x="79" y="5"/>
                    </a:lnTo>
                    <a:lnTo>
                      <a:pt x="80" y="5"/>
                    </a:lnTo>
                    <a:lnTo>
                      <a:pt x="80" y="7"/>
                    </a:lnTo>
                    <a:lnTo>
                      <a:pt x="82" y="7"/>
                    </a:lnTo>
                    <a:lnTo>
                      <a:pt x="84" y="7"/>
                    </a:lnTo>
                    <a:lnTo>
                      <a:pt x="84" y="9"/>
                    </a:lnTo>
                    <a:lnTo>
                      <a:pt x="86" y="9"/>
                    </a:lnTo>
                    <a:lnTo>
                      <a:pt x="88" y="9"/>
                    </a:lnTo>
                    <a:lnTo>
                      <a:pt x="90" y="11"/>
                    </a:lnTo>
                    <a:lnTo>
                      <a:pt x="92" y="11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4" y="15"/>
                    </a:lnTo>
                    <a:lnTo>
                      <a:pt x="96" y="15"/>
                    </a:lnTo>
                    <a:lnTo>
                      <a:pt x="96" y="17"/>
                    </a:lnTo>
                    <a:lnTo>
                      <a:pt x="98" y="17"/>
                    </a:lnTo>
                    <a:lnTo>
                      <a:pt x="98" y="19"/>
                    </a:lnTo>
                    <a:lnTo>
                      <a:pt x="100" y="19"/>
                    </a:lnTo>
                    <a:lnTo>
                      <a:pt x="100" y="21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2" y="27"/>
                    </a:lnTo>
                    <a:lnTo>
                      <a:pt x="103" y="27"/>
                    </a:lnTo>
                    <a:lnTo>
                      <a:pt x="103" y="29"/>
                    </a:lnTo>
                    <a:lnTo>
                      <a:pt x="103" y="30"/>
                    </a:lnTo>
                    <a:lnTo>
                      <a:pt x="103" y="32"/>
                    </a:lnTo>
                    <a:lnTo>
                      <a:pt x="103" y="34"/>
                    </a:lnTo>
                    <a:lnTo>
                      <a:pt x="50" y="144"/>
                    </a:lnTo>
                    <a:close/>
                  </a:path>
                </a:pathLst>
              </a:custGeom>
              <a:solidFill>
                <a:srgbClr val="26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18" name="Freeform 994"/>
              <p:cNvSpPr>
                <a:spLocks noChangeAspect="1"/>
              </p:cNvSpPr>
              <p:nvPr/>
            </p:nvSpPr>
            <p:spPr bwMode="auto">
              <a:xfrm>
                <a:off x="1035" y="3103"/>
                <a:ext cx="247" cy="289"/>
              </a:xfrm>
              <a:custGeom>
                <a:avLst/>
                <a:gdLst>
                  <a:gd name="T0" fmla="*/ 5 w 326"/>
                  <a:gd name="T1" fmla="*/ 3 h 413"/>
                  <a:gd name="T2" fmla="*/ 5 w 326"/>
                  <a:gd name="T3" fmla="*/ 3 h 413"/>
                  <a:gd name="T4" fmla="*/ 4 w 326"/>
                  <a:gd name="T5" fmla="*/ 3 h 413"/>
                  <a:gd name="T6" fmla="*/ 5 w 326"/>
                  <a:gd name="T7" fmla="*/ 3 h 413"/>
                  <a:gd name="T8" fmla="*/ 5 w 326"/>
                  <a:gd name="T9" fmla="*/ 2 h 413"/>
                  <a:gd name="T10" fmla="*/ 6 w 326"/>
                  <a:gd name="T11" fmla="*/ 3 h 413"/>
                  <a:gd name="T12" fmla="*/ 6 w 326"/>
                  <a:gd name="T13" fmla="*/ 2 h 413"/>
                  <a:gd name="T14" fmla="*/ 6 w 326"/>
                  <a:gd name="T15" fmla="*/ 2 h 413"/>
                  <a:gd name="T16" fmla="*/ 6 w 326"/>
                  <a:gd name="T17" fmla="*/ 1 h 413"/>
                  <a:gd name="T18" fmla="*/ 6 w 326"/>
                  <a:gd name="T19" fmla="*/ 1 h 413"/>
                  <a:gd name="T20" fmla="*/ 6 w 326"/>
                  <a:gd name="T21" fmla="*/ 2 h 413"/>
                  <a:gd name="T22" fmla="*/ 6 w 326"/>
                  <a:gd name="T23" fmla="*/ 3 h 413"/>
                  <a:gd name="T24" fmla="*/ 7 w 326"/>
                  <a:gd name="T25" fmla="*/ 4 h 413"/>
                  <a:gd name="T26" fmla="*/ 8 w 326"/>
                  <a:gd name="T27" fmla="*/ 5 h 413"/>
                  <a:gd name="T28" fmla="*/ 8 w 326"/>
                  <a:gd name="T29" fmla="*/ 6 h 413"/>
                  <a:gd name="T30" fmla="*/ 8 w 326"/>
                  <a:gd name="T31" fmla="*/ 6 h 413"/>
                  <a:gd name="T32" fmla="*/ 8 w 326"/>
                  <a:gd name="T33" fmla="*/ 5 h 413"/>
                  <a:gd name="T34" fmla="*/ 8 w 326"/>
                  <a:gd name="T35" fmla="*/ 5 h 413"/>
                  <a:gd name="T36" fmla="*/ 8 w 326"/>
                  <a:gd name="T37" fmla="*/ 4 h 413"/>
                  <a:gd name="T38" fmla="*/ 8 w 326"/>
                  <a:gd name="T39" fmla="*/ 3 h 413"/>
                  <a:gd name="T40" fmla="*/ 8 w 326"/>
                  <a:gd name="T41" fmla="*/ 2 h 413"/>
                  <a:gd name="T42" fmla="*/ 7 w 326"/>
                  <a:gd name="T43" fmla="*/ 1 h 413"/>
                  <a:gd name="T44" fmla="*/ 6 w 326"/>
                  <a:gd name="T45" fmla="*/ 1 h 413"/>
                  <a:gd name="T46" fmla="*/ 6 w 326"/>
                  <a:gd name="T47" fmla="*/ 1 h 413"/>
                  <a:gd name="T48" fmla="*/ 8 w 326"/>
                  <a:gd name="T49" fmla="*/ 1 h 413"/>
                  <a:gd name="T50" fmla="*/ 8 w 326"/>
                  <a:gd name="T51" fmla="*/ 1 h 413"/>
                  <a:gd name="T52" fmla="*/ 10 w 326"/>
                  <a:gd name="T53" fmla="*/ 1 h 413"/>
                  <a:gd name="T54" fmla="*/ 11 w 326"/>
                  <a:gd name="T55" fmla="*/ 1 h 413"/>
                  <a:gd name="T56" fmla="*/ 11 w 326"/>
                  <a:gd name="T57" fmla="*/ 1 h 413"/>
                  <a:gd name="T58" fmla="*/ 11 w 326"/>
                  <a:gd name="T59" fmla="*/ 1 h 413"/>
                  <a:gd name="T60" fmla="*/ 11 w 326"/>
                  <a:gd name="T61" fmla="*/ 1 h 413"/>
                  <a:gd name="T62" fmla="*/ 11 w 326"/>
                  <a:gd name="T63" fmla="*/ 1 h 413"/>
                  <a:gd name="T64" fmla="*/ 10 w 326"/>
                  <a:gd name="T65" fmla="*/ 1 h 413"/>
                  <a:gd name="T66" fmla="*/ 8 w 326"/>
                  <a:gd name="T67" fmla="*/ 1 h 413"/>
                  <a:gd name="T68" fmla="*/ 8 w 326"/>
                  <a:gd name="T69" fmla="*/ 1 h 413"/>
                  <a:gd name="T70" fmla="*/ 8 w 326"/>
                  <a:gd name="T71" fmla="*/ 1 h 413"/>
                  <a:gd name="T72" fmla="*/ 10 w 326"/>
                  <a:gd name="T73" fmla="*/ 1 h 413"/>
                  <a:gd name="T74" fmla="*/ 10 w 326"/>
                  <a:gd name="T75" fmla="*/ 1 h 413"/>
                  <a:gd name="T76" fmla="*/ 8 w 326"/>
                  <a:gd name="T77" fmla="*/ 1 h 413"/>
                  <a:gd name="T78" fmla="*/ 8 w 326"/>
                  <a:gd name="T79" fmla="*/ 1 h 413"/>
                  <a:gd name="T80" fmla="*/ 8 w 326"/>
                  <a:gd name="T81" fmla="*/ 1 h 413"/>
                  <a:gd name="T82" fmla="*/ 6 w 326"/>
                  <a:gd name="T83" fmla="*/ 0 h 413"/>
                  <a:gd name="T84" fmla="*/ 5 w 326"/>
                  <a:gd name="T85" fmla="*/ 0 h 413"/>
                  <a:gd name="T86" fmla="*/ 5 w 326"/>
                  <a:gd name="T87" fmla="*/ 0 h 413"/>
                  <a:gd name="T88" fmla="*/ 4 w 326"/>
                  <a:gd name="T89" fmla="*/ 1 h 413"/>
                  <a:gd name="T90" fmla="*/ 3 w 326"/>
                  <a:gd name="T91" fmla="*/ 1 h 413"/>
                  <a:gd name="T92" fmla="*/ 2 w 326"/>
                  <a:gd name="T93" fmla="*/ 1 h 413"/>
                  <a:gd name="T94" fmla="*/ 2 w 326"/>
                  <a:gd name="T95" fmla="*/ 1 h 413"/>
                  <a:gd name="T96" fmla="*/ 0 w 326"/>
                  <a:gd name="T97" fmla="*/ 2 h 413"/>
                  <a:gd name="T98" fmla="*/ 2 w 326"/>
                  <a:gd name="T99" fmla="*/ 3 h 413"/>
                  <a:gd name="T100" fmla="*/ 2 w 326"/>
                  <a:gd name="T101" fmla="*/ 3 h 413"/>
                  <a:gd name="T102" fmla="*/ 2 w 326"/>
                  <a:gd name="T103" fmla="*/ 4 h 413"/>
                  <a:gd name="T104" fmla="*/ 3 w 326"/>
                  <a:gd name="T105" fmla="*/ 4 h 413"/>
                  <a:gd name="T106" fmla="*/ 4 w 326"/>
                  <a:gd name="T107" fmla="*/ 4 h 413"/>
                  <a:gd name="T108" fmla="*/ 5 w 326"/>
                  <a:gd name="T109" fmla="*/ 4 h 413"/>
                  <a:gd name="T110" fmla="*/ 5 w 326"/>
                  <a:gd name="T111" fmla="*/ 5 h 413"/>
                  <a:gd name="T112" fmla="*/ 5 w 326"/>
                  <a:gd name="T113" fmla="*/ 4 h 413"/>
                  <a:gd name="T114" fmla="*/ 5 w 326"/>
                  <a:gd name="T115" fmla="*/ 4 h 413"/>
                  <a:gd name="T116" fmla="*/ 5 w 326"/>
                  <a:gd name="T117" fmla="*/ 4 h 413"/>
                  <a:gd name="T118" fmla="*/ 5 w 326"/>
                  <a:gd name="T119" fmla="*/ 4 h 413"/>
                  <a:gd name="T120" fmla="*/ 5 w 326"/>
                  <a:gd name="T121" fmla="*/ 3 h 413"/>
                  <a:gd name="T122" fmla="*/ 5 w 326"/>
                  <a:gd name="T123" fmla="*/ 4 h 41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6"/>
                  <a:gd name="T187" fmla="*/ 0 h 413"/>
                  <a:gd name="T188" fmla="*/ 326 w 326"/>
                  <a:gd name="T189" fmla="*/ 413 h 41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6" h="413">
                    <a:moveTo>
                      <a:pt x="146" y="284"/>
                    </a:moveTo>
                    <a:lnTo>
                      <a:pt x="146" y="282"/>
                    </a:lnTo>
                    <a:lnTo>
                      <a:pt x="146" y="278"/>
                    </a:lnTo>
                    <a:lnTo>
                      <a:pt x="144" y="276"/>
                    </a:lnTo>
                    <a:lnTo>
                      <a:pt x="144" y="275"/>
                    </a:lnTo>
                    <a:lnTo>
                      <a:pt x="142" y="273"/>
                    </a:lnTo>
                    <a:lnTo>
                      <a:pt x="142" y="271"/>
                    </a:lnTo>
                    <a:lnTo>
                      <a:pt x="140" y="269"/>
                    </a:lnTo>
                    <a:lnTo>
                      <a:pt x="140" y="267"/>
                    </a:lnTo>
                    <a:lnTo>
                      <a:pt x="140" y="265"/>
                    </a:lnTo>
                    <a:lnTo>
                      <a:pt x="138" y="263"/>
                    </a:lnTo>
                    <a:lnTo>
                      <a:pt x="136" y="261"/>
                    </a:lnTo>
                    <a:lnTo>
                      <a:pt x="136" y="259"/>
                    </a:lnTo>
                    <a:lnTo>
                      <a:pt x="134" y="259"/>
                    </a:lnTo>
                    <a:lnTo>
                      <a:pt x="134" y="257"/>
                    </a:lnTo>
                    <a:lnTo>
                      <a:pt x="132" y="257"/>
                    </a:lnTo>
                    <a:lnTo>
                      <a:pt x="132" y="255"/>
                    </a:lnTo>
                    <a:lnTo>
                      <a:pt x="130" y="255"/>
                    </a:lnTo>
                    <a:lnTo>
                      <a:pt x="130" y="253"/>
                    </a:lnTo>
                    <a:lnTo>
                      <a:pt x="128" y="253"/>
                    </a:lnTo>
                    <a:lnTo>
                      <a:pt x="126" y="253"/>
                    </a:lnTo>
                    <a:lnTo>
                      <a:pt x="126" y="251"/>
                    </a:lnTo>
                    <a:lnTo>
                      <a:pt x="125" y="251"/>
                    </a:lnTo>
                    <a:lnTo>
                      <a:pt x="123" y="250"/>
                    </a:lnTo>
                    <a:lnTo>
                      <a:pt x="121" y="248"/>
                    </a:lnTo>
                    <a:lnTo>
                      <a:pt x="119" y="246"/>
                    </a:lnTo>
                    <a:lnTo>
                      <a:pt x="119" y="244"/>
                    </a:lnTo>
                    <a:lnTo>
                      <a:pt x="117" y="244"/>
                    </a:lnTo>
                    <a:lnTo>
                      <a:pt x="117" y="242"/>
                    </a:lnTo>
                    <a:lnTo>
                      <a:pt x="115" y="240"/>
                    </a:lnTo>
                    <a:lnTo>
                      <a:pt x="115" y="238"/>
                    </a:lnTo>
                    <a:lnTo>
                      <a:pt x="113" y="236"/>
                    </a:lnTo>
                    <a:lnTo>
                      <a:pt x="113" y="234"/>
                    </a:lnTo>
                    <a:lnTo>
                      <a:pt x="113" y="232"/>
                    </a:lnTo>
                    <a:lnTo>
                      <a:pt x="113" y="230"/>
                    </a:lnTo>
                    <a:lnTo>
                      <a:pt x="111" y="228"/>
                    </a:lnTo>
                    <a:lnTo>
                      <a:pt x="111" y="227"/>
                    </a:lnTo>
                    <a:lnTo>
                      <a:pt x="111" y="225"/>
                    </a:lnTo>
                    <a:lnTo>
                      <a:pt x="111" y="223"/>
                    </a:lnTo>
                    <a:lnTo>
                      <a:pt x="111" y="221"/>
                    </a:lnTo>
                    <a:lnTo>
                      <a:pt x="111" y="219"/>
                    </a:lnTo>
                    <a:lnTo>
                      <a:pt x="113" y="217"/>
                    </a:lnTo>
                    <a:lnTo>
                      <a:pt x="113" y="215"/>
                    </a:lnTo>
                    <a:lnTo>
                      <a:pt x="113" y="213"/>
                    </a:lnTo>
                    <a:lnTo>
                      <a:pt x="113" y="211"/>
                    </a:lnTo>
                    <a:lnTo>
                      <a:pt x="115" y="211"/>
                    </a:lnTo>
                    <a:lnTo>
                      <a:pt x="115" y="209"/>
                    </a:lnTo>
                    <a:lnTo>
                      <a:pt x="115" y="207"/>
                    </a:lnTo>
                    <a:lnTo>
                      <a:pt x="117" y="205"/>
                    </a:lnTo>
                    <a:lnTo>
                      <a:pt x="117" y="203"/>
                    </a:lnTo>
                    <a:lnTo>
                      <a:pt x="119" y="203"/>
                    </a:lnTo>
                    <a:lnTo>
                      <a:pt x="119" y="202"/>
                    </a:lnTo>
                    <a:lnTo>
                      <a:pt x="121" y="202"/>
                    </a:lnTo>
                    <a:lnTo>
                      <a:pt x="121" y="200"/>
                    </a:lnTo>
                    <a:lnTo>
                      <a:pt x="123" y="198"/>
                    </a:lnTo>
                    <a:lnTo>
                      <a:pt x="125" y="198"/>
                    </a:lnTo>
                    <a:lnTo>
                      <a:pt x="125" y="196"/>
                    </a:lnTo>
                    <a:lnTo>
                      <a:pt x="126" y="196"/>
                    </a:lnTo>
                    <a:lnTo>
                      <a:pt x="126" y="194"/>
                    </a:lnTo>
                    <a:lnTo>
                      <a:pt x="128" y="194"/>
                    </a:lnTo>
                    <a:lnTo>
                      <a:pt x="130" y="194"/>
                    </a:lnTo>
                    <a:lnTo>
                      <a:pt x="132" y="194"/>
                    </a:lnTo>
                    <a:lnTo>
                      <a:pt x="134" y="194"/>
                    </a:lnTo>
                    <a:lnTo>
                      <a:pt x="136" y="194"/>
                    </a:lnTo>
                    <a:lnTo>
                      <a:pt x="138" y="194"/>
                    </a:lnTo>
                    <a:lnTo>
                      <a:pt x="138" y="196"/>
                    </a:lnTo>
                    <a:lnTo>
                      <a:pt x="140" y="196"/>
                    </a:lnTo>
                    <a:lnTo>
                      <a:pt x="142" y="196"/>
                    </a:lnTo>
                    <a:lnTo>
                      <a:pt x="142" y="198"/>
                    </a:lnTo>
                    <a:lnTo>
                      <a:pt x="144" y="198"/>
                    </a:lnTo>
                    <a:lnTo>
                      <a:pt x="146" y="198"/>
                    </a:lnTo>
                    <a:lnTo>
                      <a:pt x="146" y="200"/>
                    </a:lnTo>
                    <a:lnTo>
                      <a:pt x="148" y="200"/>
                    </a:lnTo>
                    <a:lnTo>
                      <a:pt x="148" y="202"/>
                    </a:lnTo>
                    <a:lnTo>
                      <a:pt x="149" y="202"/>
                    </a:lnTo>
                    <a:lnTo>
                      <a:pt x="151" y="202"/>
                    </a:lnTo>
                    <a:lnTo>
                      <a:pt x="151" y="203"/>
                    </a:lnTo>
                    <a:lnTo>
                      <a:pt x="153" y="203"/>
                    </a:lnTo>
                    <a:lnTo>
                      <a:pt x="155" y="203"/>
                    </a:lnTo>
                    <a:lnTo>
                      <a:pt x="157" y="203"/>
                    </a:lnTo>
                    <a:lnTo>
                      <a:pt x="157" y="202"/>
                    </a:lnTo>
                    <a:lnTo>
                      <a:pt x="159" y="202"/>
                    </a:lnTo>
                    <a:lnTo>
                      <a:pt x="161" y="202"/>
                    </a:lnTo>
                    <a:lnTo>
                      <a:pt x="161" y="200"/>
                    </a:lnTo>
                    <a:lnTo>
                      <a:pt x="163" y="200"/>
                    </a:lnTo>
                    <a:lnTo>
                      <a:pt x="165" y="198"/>
                    </a:lnTo>
                    <a:lnTo>
                      <a:pt x="167" y="196"/>
                    </a:lnTo>
                    <a:lnTo>
                      <a:pt x="169" y="194"/>
                    </a:lnTo>
                    <a:lnTo>
                      <a:pt x="171" y="192"/>
                    </a:lnTo>
                    <a:lnTo>
                      <a:pt x="173" y="190"/>
                    </a:lnTo>
                    <a:lnTo>
                      <a:pt x="173" y="188"/>
                    </a:lnTo>
                    <a:lnTo>
                      <a:pt x="174" y="186"/>
                    </a:lnTo>
                    <a:lnTo>
                      <a:pt x="174" y="184"/>
                    </a:lnTo>
                    <a:lnTo>
                      <a:pt x="176" y="184"/>
                    </a:lnTo>
                    <a:lnTo>
                      <a:pt x="176" y="182"/>
                    </a:lnTo>
                    <a:lnTo>
                      <a:pt x="176" y="180"/>
                    </a:lnTo>
                    <a:lnTo>
                      <a:pt x="178" y="180"/>
                    </a:lnTo>
                    <a:lnTo>
                      <a:pt x="178" y="179"/>
                    </a:lnTo>
                    <a:lnTo>
                      <a:pt x="178" y="177"/>
                    </a:lnTo>
                    <a:lnTo>
                      <a:pt x="178" y="175"/>
                    </a:lnTo>
                    <a:lnTo>
                      <a:pt x="178" y="173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78" y="167"/>
                    </a:lnTo>
                    <a:lnTo>
                      <a:pt x="178" y="165"/>
                    </a:lnTo>
                    <a:lnTo>
                      <a:pt x="178" y="163"/>
                    </a:lnTo>
                    <a:lnTo>
                      <a:pt x="178" y="161"/>
                    </a:lnTo>
                    <a:lnTo>
                      <a:pt x="178" y="159"/>
                    </a:lnTo>
                    <a:lnTo>
                      <a:pt x="178" y="155"/>
                    </a:lnTo>
                    <a:lnTo>
                      <a:pt x="178" y="154"/>
                    </a:lnTo>
                    <a:lnTo>
                      <a:pt x="178" y="152"/>
                    </a:lnTo>
                    <a:lnTo>
                      <a:pt x="178" y="148"/>
                    </a:lnTo>
                    <a:lnTo>
                      <a:pt x="178" y="146"/>
                    </a:lnTo>
                    <a:lnTo>
                      <a:pt x="178" y="144"/>
                    </a:lnTo>
                    <a:lnTo>
                      <a:pt x="178" y="142"/>
                    </a:lnTo>
                    <a:lnTo>
                      <a:pt x="176" y="138"/>
                    </a:lnTo>
                    <a:lnTo>
                      <a:pt x="176" y="136"/>
                    </a:lnTo>
                    <a:lnTo>
                      <a:pt x="176" y="134"/>
                    </a:lnTo>
                    <a:lnTo>
                      <a:pt x="176" y="132"/>
                    </a:lnTo>
                    <a:lnTo>
                      <a:pt x="176" y="131"/>
                    </a:lnTo>
                    <a:lnTo>
                      <a:pt x="176" y="129"/>
                    </a:lnTo>
                    <a:lnTo>
                      <a:pt x="176" y="127"/>
                    </a:lnTo>
                    <a:lnTo>
                      <a:pt x="176" y="125"/>
                    </a:lnTo>
                    <a:lnTo>
                      <a:pt x="174" y="125"/>
                    </a:lnTo>
                    <a:lnTo>
                      <a:pt x="174" y="123"/>
                    </a:lnTo>
                    <a:lnTo>
                      <a:pt x="174" y="121"/>
                    </a:lnTo>
                    <a:lnTo>
                      <a:pt x="176" y="123"/>
                    </a:lnTo>
                    <a:lnTo>
                      <a:pt x="176" y="125"/>
                    </a:lnTo>
                    <a:lnTo>
                      <a:pt x="178" y="127"/>
                    </a:lnTo>
                    <a:lnTo>
                      <a:pt x="178" y="131"/>
                    </a:lnTo>
                    <a:lnTo>
                      <a:pt x="180" y="132"/>
                    </a:lnTo>
                    <a:lnTo>
                      <a:pt x="180" y="134"/>
                    </a:lnTo>
                    <a:lnTo>
                      <a:pt x="182" y="138"/>
                    </a:lnTo>
                    <a:lnTo>
                      <a:pt x="182" y="142"/>
                    </a:lnTo>
                    <a:lnTo>
                      <a:pt x="182" y="146"/>
                    </a:lnTo>
                    <a:lnTo>
                      <a:pt x="184" y="150"/>
                    </a:lnTo>
                    <a:lnTo>
                      <a:pt x="184" y="154"/>
                    </a:lnTo>
                    <a:lnTo>
                      <a:pt x="186" y="157"/>
                    </a:lnTo>
                    <a:lnTo>
                      <a:pt x="186" y="161"/>
                    </a:lnTo>
                    <a:lnTo>
                      <a:pt x="186" y="165"/>
                    </a:lnTo>
                    <a:lnTo>
                      <a:pt x="188" y="171"/>
                    </a:lnTo>
                    <a:lnTo>
                      <a:pt x="188" y="175"/>
                    </a:lnTo>
                    <a:lnTo>
                      <a:pt x="188" y="180"/>
                    </a:lnTo>
                    <a:lnTo>
                      <a:pt x="190" y="186"/>
                    </a:lnTo>
                    <a:lnTo>
                      <a:pt x="190" y="190"/>
                    </a:lnTo>
                    <a:lnTo>
                      <a:pt x="190" y="196"/>
                    </a:lnTo>
                    <a:lnTo>
                      <a:pt x="192" y="202"/>
                    </a:lnTo>
                    <a:lnTo>
                      <a:pt x="192" y="207"/>
                    </a:lnTo>
                    <a:lnTo>
                      <a:pt x="192" y="213"/>
                    </a:lnTo>
                    <a:lnTo>
                      <a:pt x="192" y="219"/>
                    </a:lnTo>
                    <a:lnTo>
                      <a:pt x="192" y="225"/>
                    </a:lnTo>
                    <a:lnTo>
                      <a:pt x="194" y="232"/>
                    </a:lnTo>
                    <a:lnTo>
                      <a:pt x="194" y="238"/>
                    </a:lnTo>
                    <a:lnTo>
                      <a:pt x="194" y="244"/>
                    </a:lnTo>
                    <a:lnTo>
                      <a:pt x="194" y="250"/>
                    </a:lnTo>
                    <a:lnTo>
                      <a:pt x="194" y="257"/>
                    </a:lnTo>
                    <a:lnTo>
                      <a:pt x="194" y="263"/>
                    </a:lnTo>
                    <a:lnTo>
                      <a:pt x="194" y="269"/>
                    </a:lnTo>
                    <a:lnTo>
                      <a:pt x="194" y="275"/>
                    </a:lnTo>
                    <a:lnTo>
                      <a:pt x="194" y="280"/>
                    </a:lnTo>
                    <a:lnTo>
                      <a:pt x="194" y="286"/>
                    </a:lnTo>
                    <a:lnTo>
                      <a:pt x="194" y="292"/>
                    </a:lnTo>
                    <a:lnTo>
                      <a:pt x="194" y="298"/>
                    </a:lnTo>
                    <a:lnTo>
                      <a:pt x="194" y="303"/>
                    </a:lnTo>
                    <a:lnTo>
                      <a:pt x="196" y="307"/>
                    </a:lnTo>
                    <a:lnTo>
                      <a:pt x="196" y="313"/>
                    </a:lnTo>
                    <a:lnTo>
                      <a:pt x="196" y="317"/>
                    </a:lnTo>
                    <a:lnTo>
                      <a:pt x="196" y="323"/>
                    </a:lnTo>
                    <a:lnTo>
                      <a:pt x="196" y="326"/>
                    </a:lnTo>
                    <a:lnTo>
                      <a:pt x="197" y="330"/>
                    </a:lnTo>
                    <a:lnTo>
                      <a:pt x="197" y="334"/>
                    </a:lnTo>
                    <a:lnTo>
                      <a:pt x="197" y="338"/>
                    </a:lnTo>
                    <a:lnTo>
                      <a:pt x="197" y="342"/>
                    </a:lnTo>
                    <a:lnTo>
                      <a:pt x="199" y="346"/>
                    </a:lnTo>
                    <a:lnTo>
                      <a:pt x="199" y="349"/>
                    </a:lnTo>
                    <a:lnTo>
                      <a:pt x="199" y="353"/>
                    </a:lnTo>
                    <a:lnTo>
                      <a:pt x="201" y="357"/>
                    </a:lnTo>
                    <a:lnTo>
                      <a:pt x="201" y="361"/>
                    </a:lnTo>
                    <a:lnTo>
                      <a:pt x="201" y="363"/>
                    </a:lnTo>
                    <a:lnTo>
                      <a:pt x="203" y="367"/>
                    </a:lnTo>
                    <a:lnTo>
                      <a:pt x="203" y="369"/>
                    </a:lnTo>
                    <a:lnTo>
                      <a:pt x="205" y="372"/>
                    </a:lnTo>
                    <a:lnTo>
                      <a:pt x="205" y="376"/>
                    </a:lnTo>
                    <a:lnTo>
                      <a:pt x="205" y="378"/>
                    </a:lnTo>
                    <a:lnTo>
                      <a:pt x="207" y="380"/>
                    </a:lnTo>
                    <a:lnTo>
                      <a:pt x="207" y="384"/>
                    </a:lnTo>
                    <a:lnTo>
                      <a:pt x="207" y="386"/>
                    </a:lnTo>
                    <a:lnTo>
                      <a:pt x="209" y="388"/>
                    </a:lnTo>
                    <a:lnTo>
                      <a:pt x="209" y="392"/>
                    </a:lnTo>
                    <a:lnTo>
                      <a:pt x="211" y="394"/>
                    </a:lnTo>
                    <a:lnTo>
                      <a:pt x="211" y="395"/>
                    </a:lnTo>
                    <a:lnTo>
                      <a:pt x="211" y="397"/>
                    </a:lnTo>
                    <a:lnTo>
                      <a:pt x="213" y="399"/>
                    </a:lnTo>
                    <a:lnTo>
                      <a:pt x="213" y="401"/>
                    </a:lnTo>
                    <a:lnTo>
                      <a:pt x="215" y="403"/>
                    </a:lnTo>
                    <a:lnTo>
                      <a:pt x="217" y="405"/>
                    </a:lnTo>
                    <a:lnTo>
                      <a:pt x="219" y="407"/>
                    </a:lnTo>
                    <a:lnTo>
                      <a:pt x="220" y="409"/>
                    </a:lnTo>
                    <a:lnTo>
                      <a:pt x="222" y="409"/>
                    </a:lnTo>
                    <a:lnTo>
                      <a:pt x="222" y="411"/>
                    </a:lnTo>
                    <a:lnTo>
                      <a:pt x="224" y="411"/>
                    </a:lnTo>
                    <a:lnTo>
                      <a:pt x="226" y="411"/>
                    </a:lnTo>
                    <a:lnTo>
                      <a:pt x="228" y="413"/>
                    </a:lnTo>
                    <a:lnTo>
                      <a:pt x="230" y="413"/>
                    </a:lnTo>
                    <a:lnTo>
                      <a:pt x="232" y="413"/>
                    </a:lnTo>
                    <a:lnTo>
                      <a:pt x="234" y="413"/>
                    </a:lnTo>
                    <a:lnTo>
                      <a:pt x="236" y="413"/>
                    </a:lnTo>
                    <a:lnTo>
                      <a:pt x="234" y="413"/>
                    </a:lnTo>
                    <a:lnTo>
                      <a:pt x="232" y="413"/>
                    </a:lnTo>
                    <a:lnTo>
                      <a:pt x="232" y="411"/>
                    </a:lnTo>
                    <a:lnTo>
                      <a:pt x="230" y="411"/>
                    </a:lnTo>
                    <a:lnTo>
                      <a:pt x="228" y="411"/>
                    </a:lnTo>
                    <a:lnTo>
                      <a:pt x="226" y="409"/>
                    </a:lnTo>
                    <a:lnTo>
                      <a:pt x="224" y="409"/>
                    </a:lnTo>
                    <a:lnTo>
                      <a:pt x="224" y="407"/>
                    </a:lnTo>
                    <a:lnTo>
                      <a:pt x="222" y="407"/>
                    </a:lnTo>
                    <a:lnTo>
                      <a:pt x="222" y="405"/>
                    </a:lnTo>
                    <a:lnTo>
                      <a:pt x="220" y="405"/>
                    </a:lnTo>
                    <a:lnTo>
                      <a:pt x="219" y="401"/>
                    </a:lnTo>
                    <a:lnTo>
                      <a:pt x="217" y="399"/>
                    </a:lnTo>
                    <a:lnTo>
                      <a:pt x="217" y="395"/>
                    </a:lnTo>
                    <a:lnTo>
                      <a:pt x="215" y="392"/>
                    </a:lnTo>
                    <a:lnTo>
                      <a:pt x="213" y="390"/>
                    </a:lnTo>
                    <a:lnTo>
                      <a:pt x="211" y="386"/>
                    </a:lnTo>
                    <a:lnTo>
                      <a:pt x="211" y="382"/>
                    </a:lnTo>
                    <a:lnTo>
                      <a:pt x="209" y="376"/>
                    </a:lnTo>
                    <a:lnTo>
                      <a:pt x="209" y="372"/>
                    </a:lnTo>
                    <a:lnTo>
                      <a:pt x="207" y="369"/>
                    </a:lnTo>
                    <a:lnTo>
                      <a:pt x="207" y="363"/>
                    </a:lnTo>
                    <a:lnTo>
                      <a:pt x="205" y="359"/>
                    </a:lnTo>
                    <a:lnTo>
                      <a:pt x="205" y="355"/>
                    </a:lnTo>
                    <a:lnTo>
                      <a:pt x="205" y="349"/>
                    </a:lnTo>
                    <a:lnTo>
                      <a:pt x="205" y="346"/>
                    </a:lnTo>
                    <a:lnTo>
                      <a:pt x="203" y="340"/>
                    </a:lnTo>
                    <a:lnTo>
                      <a:pt x="203" y="336"/>
                    </a:lnTo>
                    <a:lnTo>
                      <a:pt x="203" y="330"/>
                    </a:lnTo>
                    <a:lnTo>
                      <a:pt x="203" y="326"/>
                    </a:lnTo>
                    <a:lnTo>
                      <a:pt x="203" y="321"/>
                    </a:lnTo>
                    <a:lnTo>
                      <a:pt x="203" y="317"/>
                    </a:lnTo>
                    <a:lnTo>
                      <a:pt x="203" y="311"/>
                    </a:lnTo>
                    <a:lnTo>
                      <a:pt x="203" y="307"/>
                    </a:lnTo>
                    <a:lnTo>
                      <a:pt x="203" y="303"/>
                    </a:lnTo>
                    <a:lnTo>
                      <a:pt x="203" y="298"/>
                    </a:lnTo>
                    <a:lnTo>
                      <a:pt x="203" y="294"/>
                    </a:lnTo>
                    <a:lnTo>
                      <a:pt x="203" y="290"/>
                    </a:lnTo>
                    <a:lnTo>
                      <a:pt x="203" y="286"/>
                    </a:lnTo>
                    <a:lnTo>
                      <a:pt x="203" y="282"/>
                    </a:lnTo>
                    <a:lnTo>
                      <a:pt x="203" y="280"/>
                    </a:lnTo>
                    <a:lnTo>
                      <a:pt x="203" y="276"/>
                    </a:lnTo>
                    <a:lnTo>
                      <a:pt x="203" y="275"/>
                    </a:lnTo>
                    <a:lnTo>
                      <a:pt x="203" y="271"/>
                    </a:lnTo>
                    <a:lnTo>
                      <a:pt x="203" y="267"/>
                    </a:lnTo>
                    <a:lnTo>
                      <a:pt x="203" y="265"/>
                    </a:lnTo>
                    <a:lnTo>
                      <a:pt x="203" y="261"/>
                    </a:lnTo>
                    <a:lnTo>
                      <a:pt x="203" y="257"/>
                    </a:lnTo>
                    <a:lnTo>
                      <a:pt x="203" y="253"/>
                    </a:lnTo>
                    <a:lnTo>
                      <a:pt x="203" y="250"/>
                    </a:lnTo>
                    <a:lnTo>
                      <a:pt x="203" y="246"/>
                    </a:lnTo>
                    <a:lnTo>
                      <a:pt x="203" y="242"/>
                    </a:lnTo>
                    <a:lnTo>
                      <a:pt x="203" y="238"/>
                    </a:lnTo>
                    <a:lnTo>
                      <a:pt x="203" y="234"/>
                    </a:lnTo>
                    <a:lnTo>
                      <a:pt x="203" y="230"/>
                    </a:lnTo>
                    <a:lnTo>
                      <a:pt x="203" y="227"/>
                    </a:lnTo>
                    <a:lnTo>
                      <a:pt x="203" y="221"/>
                    </a:lnTo>
                    <a:lnTo>
                      <a:pt x="203" y="217"/>
                    </a:lnTo>
                    <a:lnTo>
                      <a:pt x="203" y="213"/>
                    </a:lnTo>
                    <a:lnTo>
                      <a:pt x="203" y="207"/>
                    </a:lnTo>
                    <a:lnTo>
                      <a:pt x="203" y="203"/>
                    </a:lnTo>
                    <a:lnTo>
                      <a:pt x="203" y="200"/>
                    </a:lnTo>
                    <a:lnTo>
                      <a:pt x="201" y="194"/>
                    </a:lnTo>
                    <a:lnTo>
                      <a:pt x="201" y="190"/>
                    </a:lnTo>
                    <a:lnTo>
                      <a:pt x="201" y="186"/>
                    </a:lnTo>
                    <a:lnTo>
                      <a:pt x="201" y="180"/>
                    </a:lnTo>
                    <a:lnTo>
                      <a:pt x="201" y="177"/>
                    </a:lnTo>
                    <a:lnTo>
                      <a:pt x="201" y="171"/>
                    </a:lnTo>
                    <a:lnTo>
                      <a:pt x="201" y="167"/>
                    </a:lnTo>
                    <a:lnTo>
                      <a:pt x="201" y="163"/>
                    </a:lnTo>
                    <a:lnTo>
                      <a:pt x="201" y="157"/>
                    </a:lnTo>
                    <a:lnTo>
                      <a:pt x="199" y="154"/>
                    </a:lnTo>
                    <a:lnTo>
                      <a:pt x="199" y="150"/>
                    </a:lnTo>
                    <a:lnTo>
                      <a:pt x="199" y="146"/>
                    </a:lnTo>
                    <a:lnTo>
                      <a:pt x="199" y="142"/>
                    </a:lnTo>
                    <a:lnTo>
                      <a:pt x="199" y="136"/>
                    </a:lnTo>
                    <a:lnTo>
                      <a:pt x="199" y="132"/>
                    </a:lnTo>
                    <a:lnTo>
                      <a:pt x="199" y="129"/>
                    </a:lnTo>
                    <a:lnTo>
                      <a:pt x="197" y="125"/>
                    </a:lnTo>
                    <a:lnTo>
                      <a:pt x="197" y="121"/>
                    </a:lnTo>
                    <a:lnTo>
                      <a:pt x="197" y="117"/>
                    </a:lnTo>
                    <a:lnTo>
                      <a:pt x="197" y="113"/>
                    </a:lnTo>
                    <a:lnTo>
                      <a:pt x="197" y="109"/>
                    </a:lnTo>
                    <a:lnTo>
                      <a:pt x="196" y="106"/>
                    </a:lnTo>
                    <a:lnTo>
                      <a:pt x="196" y="102"/>
                    </a:lnTo>
                    <a:lnTo>
                      <a:pt x="196" y="100"/>
                    </a:lnTo>
                    <a:lnTo>
                      <a:pt x="196" y="96"/>
                    </a:lnTo>
                    <a:lnTo>
                      <a:pt x="196" y="92"/>
                    </a:lnTo>
                    <a:lnTo>
                      <a:pt x="194" y="90"/>
                    </a:lnTo>
                    <a:lnTo>
                      <a:pt x="194" y="86"/>
                    </a:lnTo>
                    <a:lnTo>
                      <a:pt x="194" y="83"/>
                    </a:lnTo>
                    <a:lnTo>
                      <a:pt x="194" y="81"/>
                    </a:lnTo>
                    <a:lnTo>
                      <a:pt x="192" y="77"/>
                    </a:lnTo>
                    <a:lnTo>
                      <a:pt x="192" y="75"/>
                    </a:lnTo>
                    <a:lnTo>
                      <a:pt x="192" y="73"/>
                    </a:lnTo>
                    <a:lnTo>
                      <a:pt x="192" y="71"/>
                    </a:lnTo>
                    <a:lnTo>
                      <a:pt x="192" y="69"/>
                    </a:lnTo>
                    <a:lnTo>
                      <a:pt x="192" y="67"/>
                    </a:lnTo>
                    <a:lnTo>
                      <a:pt x="190" y="65"/>
                    </a:lnTo>
                    <a:lnTo>
                      <a:pt x="190" y="63"/>
                    </a:lnTo>
                    <a:lnTo>
                      <a:pt x="190" y="61"/>
                    </a:lnTo>
                    <a:lnTo>
                      <a:pt x="190" y="59"/>
                    </a:lnTo>
                    <a:lnTo>
                      <a:pt x="190" y="58"/>
                    </a:lnTo>
                    <a:lnTo>
                      <a:pt x="192" y="58"/>
                    </a:lnTo>
                    <a:lnTo>
                      <a:pt x="192" y="56"/>
                    </a:lnTo>
                    <a:lnTo>
                      <a:pt x="194" y="56"/>
                    </a:lnTo>
                    <a:lnTo>
                      <a:pt x="196" y="56"/>
                    </a:lnTo>
                    <a:lnTo>
                      <a:pt x="197" y="54"/>
                    </a:lnTo>
                    <a:lnTo>
                      <a:pt x="199" y="54"/>
                    </a:lnTo>
                    <a:lnTo>
                      <a:pt x="201" y="54"/>
                    </a:lnTo>
                    <a:lnTo>
                      <a:pt x="205" y="52"/>
                    </a:lnTo>
                    <a:lnTo>
                      <a:pt x="207" y="52"/>
                    </a:lnTo>
                    <a:lnTo>
                      <a:pt x="209" y="52"/>
                    </a:lnTo>
                    <a:lnTo>
                      <a:pt x="211" y="50"/>
                    </a:lnTo>
                    <a:lnTo>
                      <a:pt x="213" y="50"/>
                    </a:lnTo>
                    <a:lnTo>
                      <a:pt x="217" y="50"/>
                    </a:lnTo>
                    <a:lnTo>
                      <a:pt x="219" y="48"/>
                    </a:lnTo>
                    <a:lnTo>
                      <a:pt x="222" y="48"/>
                    </a:lnTo>
                    <a:lnTo>
                      <a:pt x="224" y="48"/>
                    </a:lnTo>
                    <a:lnTo>
                      <a:pt x="226" y="48"/>
                    </a:lnTo>
                    <a:lnTo>
                      <a:pt x="230" y="46"/>
                    </a:lnTo>
                    <a:lnTo>
                      <a:pt x="232" y="46"/>
                    </a:lnTo>
                    <a:lnTo>
                      <a:pt x="234" y="46"/>
                    </a:lnTo>
                    <a:lnTo>
                      <a:pt x="238" y="46"/>
                    </a:lnTo>
                    <a:lnTo>
                      <a:pt x="240" y="46"/>
                    </a:lnTo>
                    <a:lnTo>
                      <a:pt x="242" y="46"/>
                    </a:lnTo>
                    <a:lnTo>
                      <a:pt x="244" y="46"/>
                    </a:lnTo>
                    <a:lnTo>
                      <a:pt x="245" y="48"/>
                    </a:lnTo>
                    <a:lnTo>
                      <a:pt x="249" y="48"/>
                    </a:lnTo>
                    <a:lnTo>
                      <a:pt x="251" y="48"/>
                    </a:lnTo>
                    <a:lnTo>
                      <a:pt x="251" y="50"/>
                    </a:lnTo>
                    <a:lnTo>
                      <a:pt x="253" y="50"/>
                    </a:lnTo>
                    <a:lnTo>
                      <a:pt x="255" y="50"/>
                    </a:lnTo>
                    <a:lnTo>
                      <a:pt x="257" y="52"/>
                    </a:lnTo>
                    <a:lnTo>
                      <a:pt x="259" y="52"/>
                    </a:lnTo>
                    <a:lnTo>
                      <a:pt x="261" y="54"/>
                    </a:lnTo>
                    <a:lnTo>
                      <a:pt x="265" y="56"/>
                    </a:lnTo>
                    <a:lnTo>
                      <a:pt x="267" y="56"/>
                    </a:lnTo>
                    <a:lnTo>
                      <a:pt x="268" y="58"/>
                    </a:lnTo>
                    <a:lnTo>
                      <a:pt x="270" y="59"/>
                    </a:lnTo>
                    <a:lnTo>
                      <a:pt x="272" y="59"/>
                    </a:lnTo>
                    <a:lnTo>
                      <a:pt x="276" y="61"/>
                    </a:lnTo>
                    <a:lnTo>
                      <a:pt x="278" y="63"/>
                    </a:lnTo>
                    <a:lnTo>
                      <a:pt x="280" y="65"/>
                    </a:lnTo>
                    <a:lnTo>
                      <a:pt x="282" y="67"/>
                    </a:lnTo>
                    <a:lnTo>
                      <a:pt x="286" y="69"/>
                    </a:lnTo>
                    <a:lnTo>
                      <a:pt x="288" y="71"/>
                    </a:lnTo>
                    <a:lnTo>
                      <a:pt x="290" y="73"/>
                    </a:lnTo>
                    <a:lnTo>
                      <a:pt x="293" y="77"/>
                    </a:lnTo>
                    <a:lnTo>
                      <a:pt x="295" y="79"/>
                    </a:lnTo>
                    <a:lnTo>
                      <a:pt x="297" y="81"/>
                    </a:lnTo>
                    <a:lnTo>
                      <a:pt x="301" y="83"/>
                    </a:lnTo>
                    <a:lnTo>
                      <a:pt x="303" y="86"/>
                    </a:lnTo>
                    <a:lnTo>
                      <a:pt x="305" y="88"/>
                    </a:lnTo>
                    <a:lnTo>
                      <a:pt x="307" y="92"/>
                    </a:lnTo>
                    <a:lnTo>
                      <a:pt x="309" y="96"/>
                    </a:lnTo>
                    <a:lnTo>
                      <a:pt x="311" y="98"/>
                    </a:lnTo>
                    <a:lnTo>
                      <a:pt x="313" y="102"/>
                    </a:lnTo>
                    <a:lnTo>
                      <a:pt x="315" y="106"/>
                    </a:lnTo>
                    <a:lnTo>
                      <a:pt x="316" y="109"/>
                    </a:lnTo>
                    <a:lnTo>
                      <a:pt x="318" y="113"/>
                    </a:lnTo>
                    <a:lnTo>
                      <a:pt x="320" y="117"/>
                    </a:lnTo>
                    <a:lnTo>
                      <a:pt x="322" y="123"/>
                    </a:lnTo>
                    <a:lnTo>
                      <a:pt x="322" y="125"/>
                    </a:lnTo>
                    <a:lnTo>
                      <a:pt x="324" y="125"/>
                    </a:lnTo>
                    <a:lnTo>
                      <a:pt x="324" y="127"/>
                    </a:lnTo>
                    <a:lnTo>
                      <a:pt x="324" y="129"/>
                    </a:lnTo>
                    <a:lnTo>
                      <a:pt x="324" y="131"/>
                    </a:lnTo>
                    <a:lnTo>
                      <a:pt x="326" y="131"/>
                    </a:lnTo>
                    <a:lnTo>
                      <a:pt x="326" y="132"/>
                    </a:lnTo>
                    <a:lnTo>
                      <a:pt x="326" y="134"/>
                    </a:lnTo>
                    <a:lnTo>
                      <a:pt x="326" y="136"/>
                    </a:lnTo>
                    <a:lnTo>
                      <a:pt x="326" y="131"/>
                    </a:lnTo>
                    <a:lnTo>
                      <a:pt x="326" y="129"/>
                    </a:lnTo>
                    <a:lnTo>
                      <a:pt x="326" y="125"/>
                    </a:lnTo>
                    <a:lnTo>
                      <a:pt x="326" y="123"/>
                    </a:lnTo>
                    <a:lnTo>
                      <a:pt x="324" y="121"/>
                    </a:lnTo>
                    <a:lnTo>
                      <a:pt x="324" y="117"/>
                    </a:lnTo>
                    <a:lnTo>
                      <a:pt x="322" y="115"/>
                    </a:lnTo>
                    <a:lnTo>
                      <a:pt x="322" y="113"/>
                    </a:lnTo>
                    <a:lnTo>
                      <a:pt x="322" y="111"/>
                    </a:lnTo>
                    <a:lnTo>
                      <a:pt x="320" y="107"/>
                    </a:lnTo>
                    <a:lnTo>
                      <a:pt x="320" y="106"/>
                    </a:lnTo>
                    <a:lnTo>
                      <a:pt x="318" y="104"/>
                    </a:lnTo>
                    <a:lnTo>
                      <a:pt x="318" y="102"/>
                    </a:lnTo>
                    <a:lnTo>
                      <a:pt x="316" y="100"/>
                    </a:lnTo>
                    <a:lnTo>
                      <a:pt x="316" y="98"/>
                    </a:lnTo>
                    <a:lnTo>
                      <a:pt x="315" y="96"/>
                    </a:lnTo>
                    <a:lnTo>
                      <a:pt x="315" y="94"/>
                    </a:lnTo>
                    <a:lnTo>
                      <a:pt x="313" y="92"/>
                    </a:lnTo>
                    <a:lnTo>
                      <a:pt x="313" y="90"/>
                    </a:lnTo>
                    <a:lnTo>
                      <a:pt x="311" y="88"/>
                    </a:lnTo>
                    <a:lnTo>
                      <a:pt x="311" y="86"/>
                    </a:lnTo>
                    <a:lnTo>
                      <a:pt x="309" y="84"/>
                    </a:lnTo>
                    <a:lnTo>
                      <a:pt x="307" y="83"/>
                    </a:lnTo>
                    <a:lnTo>
                      <a:pt x="307" y="81"/>
                    </a:lnTo>
                    <a:lnTo>
                      <a:pt x="305" y="81"/>
                    </a:lnTo>
                    <a:lnTo>
                      <a:pt x="305" y="79"/>
                    </a:lnTo>
                    <a:lnTo>
                      <a:pt x="303" y="77"/>
                    </a:lnTo>
                    <a:lnTo>
                      <a:pt x="303" y="75"/>
                    </a:lnTo>
                    <a:lnTo>
                      <a:pt x="301" y="75"/>
                    </a:lnTo>
                    <a:lnTo>
                      <a:pt x="301" y="73"/>
                    </a:lnTo>
                    <a:lnTo>
                      <a:pt x="299" y="71"/>
                    </a:lnTo>
                    <a:lnTo>
                      <a:pt x="297" y="69"/>
                    </a:lnTo>
                    <a:lnTo>
                      <a:pt x="297" y="67"/>
                    </a:lnTo>
                    <a:lnTo>
                      <a:pt x="295" y="67"/>
                    </a:lnTo>
                    <a:lnTo>
                      <a:pt x="293" y="65"/>
                    </a:lnTo>
                    <a:lnTo>
                      <a:pt x="293" y="63"/>
                    </a:lnTo>
                    <a:lnTo>
                      <a:pt x="291" y="63"/>
                    </a:lnTo>
                    <a:lnTo>
                      <a:pt x="291" y="61"/>
                    </a:lnTo>
                    <a:lnTo>
                      <a:pt x="290" y="61"/>
                    </a:lnTo>
                    <a:lnTo>
                      <a:pt x="290" y="59"/>
                    </a:lnTo>
                    <a:lnTo>
                      <a:pt x="288" y="58"/>
                    </a:lnTo>
                    <a:lnTo>
                      <a:pt x="286" y="56"/>
                    </a:lnTo>
                    <a:lnTo>
                      <a:pt x="284" y="56"/>
                    </a:lnTo>
                    <a:lnTo>
                      <a:pt x="284" y="54"/>
                    </a:lnTo>
                    <a:lnTo>
                      <a:pt x="282" y="52"/>
                    </a:lnTo>
                    <a:lnTo>
                      <a:pt x="280" y="50"/>
                    </a:lnTo>
                    <a:lnTo>
                      <a:pt x="278" y="50"/>
                    </a:lnTo>
                    <a:lnTo>
                      <a:pt x="278" y="48"/>
                    </a:lnTo>
                    <a:lnTo>
                      <a:pt x="276" y="48"/>
                    </a:lnTo>
                    <a:lnTo>
                      <a:pt x="276" y="46"/>
                    </a:lnTo>
                    <a:lnTo>
                      <a:pt x="274" y="46"/>
                    </a:lnTo>
                    <a:lnTo>
                      <a:pt x="274" y="44"/>
                    </a:lnTo>
                    <a:lnTo>
                      <a:pt x="272" y="44"/>
                    </a:lnTo>
                    <a:lnTo>
                      <a:pt x="270" y="44"/>
                    </a:lnTo>
                    <a:lnTo>
                      <a:pt x="268" y="42"/>
                    </a:lnTo>
                    <a:lnTo>
                      <a:pt x="267" y="40"/>
                    </a:lnTo>
                    <a:lnTo>
                      <a:pt x="265" y="38"/>
                    </a:lnTo>
                    <a:lnTo>
                      <a:pt x="263" y="38"/>
                    </a:lnTo>
                    <a:lnTo>
                      <a:pt x="261" y="36"/>
                    </a:lnTo>
                    <a:lnTo>
                      <a:pt x="259" y="36"/>
                    </a:lnTo>
                    <a:lnTo>
                      <a:pt x="257" y="34"/>
                    </a:lnTo>
                    <a:lnTo>
                      <a:pt x="255" y="33"/>
                    </a:lnTo>
                    <a:lnTo>
                      <a:pt x="253" y="33"/>
                    </a:lnTo>
                    <a:lnTo>
                      <a:pt x="251" y="31"/>
                    </a:lnTo>
                    <a:lnTo>
                      <a:pt x="249" y="31"/>
                    </a:lnTo>
                    <a:lnTo>
                      <a:pt x="247" y="31"/>
                    </a:lnTo>
                    <a:lnTo>
                      <a:pt x="245" y="29"/>
                    </a:lnTo>
                    <a:lnTo>
                      <a:pt x="244" y="29"/>
                    </a:lnTo>
                    <a:lnTo>
                      <a:pt x="242" y="27"/>
                    </a:lnTo>
                    <a:lnTo>
                      <a:pt x="240" y="27"/>
                    </a:lnTo>
                    <a:lnTo>
                      <a:pt x="238" y="25"/>
                    </a:lnTo>
                    <a:lnTo>
                      <a:pt x="236" y="25"/>
                    </a:lnTo>
                    <a:lnTo>
                      <a:pt x="234" y="25"/>
                    </a:lnTo>
                    <a:lnTo>
                      <a:pt x="232" y="25"/>
                    </a:lnTo>
                    <a:lnTo>
                      <a:pt x="230" y="25"/>
                    </a:lnTo>
                    <a:lnTo>
                      <a:pt x="228" y="23"/>
                    </a:lnTo>
                    <a:lnTo>
                      <a:pt x="226" y="23"/>
                    </a:lnTo>
                    <a:lnTo>
                      <a:pt x="224" y="23"/>
                    </a:lnTo>
                    <a:lnTo>
                      <a:pt x="222" y="23"/>
                    </a:lnTo>
                    <a:lnTo>
                      <a:pt x="220" y="23"/>
                    </a:lnTo>
                    <a:lnTo>
                      <a:pt x="219" y="23"/>
                    </a:lnTo>
                    <a:lnTo>
                      <a:pt x="217" y="23"/>
                    </a:lnTo>
                    <a:lnTo>
                      <a:pt x="219" y="23"/>
                    </a:lnTo>
                    <a:lnTo>
                      <a:pt x="220" y="21"/>
                    </a:lnTo>
                    <a:lnTo>
                      <a:pt x="222" y="21"/>
                    </a:lnTo>
                    <a:lnTo>
                      <a:pt x="224" y="21"/>
                    </a:lnTo>
                    <a:lnTo>
                      <a:pt x="226" y="19"/>
                    </a:lnTo>
                    <a:lnTo>
                      <a:pt x="228" y="19"/>
                    </a:lnTo>
                    <a:lnTo>
                      <a:pt x="232" y="19"/>
                    </a:lnTo>
                    <a:lnTo>
                      <a:pt x="234" y="19"/>
                    </a:lnTo>
                    <a:lnTo>
                      <a:pt x="236" y="19"/>
                    </a:lnTo>
                    <a:lnTo>
                      <a:pt x="238" y="19"/>
                    </a:lnTo>
                    <a:lnTo>
                      <a:pt x="242" y="19"/>
                    </a:lnTo>
                    <a:lnTo>
                      <a:pt x="244" y="19"/>
                    </a:lnTo>
                    <a:lnTo>
                      <a:pt x="247" y="19"/>
                    </a:lnTo>
                    <a:lnTo>
                      <a:pt x="249" y="19"/>
                    </a:lnTo>
                    <a:lnTo>
                      <a:pt x="253" y="19"/>
                    </a:lnTo>
                    <a:lnTo>
                      <a:pt x="257" y="21"/>
                    </a:lnTo>
                    <a:lnTo>
                      <a:pt x="259" y="21"/>
                    </a:lnTo>
                    <a:lnTo>
                      <a:pt x="263" y="23"/>
                    </a:lnTo>
                    <a:lnTo>
                      <a:pt x="267" y="23"/>
                    </a:lnTo>
                    <a:lnTo>
                      <a:pt x="268" y="25"/>
                    </a:lnTo>
                    <a:lnTo>
                      <a:pt x="272" y="27"/>
                    </a:lnTo>
                    <a:lnTo>
                      <a:pt x="276" y="29"/>
                    </a:lnTo>
                    <a:lnTo>
                      <a:pt x="280" y="31"/>
                    </a:lnTo>
                    <a:lnTo>
                      <a:pt x="282" y="33"/>
                    </a:lnTo>
                    <a:lnTo>
                      <a:pt x="286" y="36"/>
                    </a:lnTo>
                    <a:lnTo>
                      <a:pt x="290" y="38"/>
                    </a:lnTo>
                    <a:lnTo>
                      <a:pt x="291" y="42"/>
                    </a:lnTo>
                    <a:lnTo>
                      <a:pt x="291" y="40"/>
                    </a:lnTo>
                    <a:lnTo>
                      <a:pt x="290" y="40"/>
                    </a:lnTo>
                    <a:lnTo>
                      <a:pt x="290" y="38"/>
                    </a:lnTo>
                    <a:lnTo>
                      <a:pt x="288" y="36"/>
                    </a:lnTo>
                    <a:lnTo>
                      <a:pt x="286" y="36"/>
                    </a:lnTo>
                    <a:lnTo>
                      <a:pt x="286" y="34"/>
                    </a:lnTo>
                    <a:lnTo>
                      <a:pt x="284" y="33"/>
                    </a:lnTo>
                    <a:lnTo>
                      <a:pt x="282" y="31"/>
                    </a:lnTo>
                    <a:lnTo>
                      <a:pt x="278" y="29"/>
                    </a:lnTo>
                    <a:lnTo>
                      <a:pt x="276" y="27"/>
                    </a:lnTo>
                    <a:lnTo>
                      <a:pt x="274" y="25"/>
                    </a:lnTo>
                    <a:lnTo>
                      <a:pt x="272" y="23"/>
                    </a:lnTo>
                    <a:lnTo>
                      <a:pt x="268" y="21"/>
                    </a:lnTo>
                    <a:lnTo>
                      <a:pt x="267" y="19"/>
                    </a:lnTo>
                    <a:lnTo>
                      <a:pt x="263" y="17"/>
                    </a:lnTo>
                    <a:lnTo>
                      <a:pt x="259" y="15"/>
                    </a:lnTo>
                    <a:lnTo>
                      <a:pt x="255" y="15"/>
                    </a:lnTo>
                    <a:lnTo>
                      <a:pt x="251" y="13"/>
                    </a:lnTo>
                    <a:lnTo>
                      <a:pt x="247" y="11"/>
                    </a:lnTo>
                    <a:lnTo>
                      <a:pt x="244" y="11"/>
                    </a:lnTo>
                    <a:lnTo>
                      <a:pt x="240" y="10"/>
                    </a:lnTo>
                    <a:lnTo>
                      <a:pt x="236" y="10"/>
                    </a:lnTo>
                    <a:lnTo>
                      <a:pt x="230" y="10"/>
                    </a:lnTo>
                    <a:lnTo>
                      <a:pt x="226" y="10"/>
                    </a:lnTo>
                    <a:lnTo>
                      <a:pt x="220" y="10"/>
                    </a:lnTo>
                    <a:lnTo>
                      <a:pt x="217" y="10"/>
                    </a:lnTo>
                    <a:lnTo>
                      <a:pt x="211" y="11"/>
                    </a:lnTo>
                    <a:lnTo>
                      <a:pt x="205" y="11"/>
                    </a:lnTo>
                    <a:lnTo>
                      <a:pt x="199" y="13"/>
                    </a:lnTo>
                    <a:lnTo>
                      <a:pt x="201" y="13"/>
                    </a:lnTo>
                    <a:lnTo>
                      <a:pt x="203" y="13"/>
                    </a:lnTo>
                    <a:lnTo>
                      <a:pt x="205" y="13"/>
                    </a:lnTo>
                    <a:lnTo>
                      <a:pt x="207" y="13"/>
                    </a:lnTo>
                    <a:lnTo>
                      <a:pt x="209" y="13"/>
                    </a:lnTo>
                    <a:lnTo>
                      <a:pt x="211" y="13"/>
                    </a:lnTo>
                    <a:lnTo>
                      <a:pt x="211" y="11"/>
                    </a:lnTo>
                    <a:lnTo>
                      <a:pt x="213" y="11"/>
                    </a:lnTo>
                    <a:lnTo>
                      <a:pt x="215" y="11"/>
                    </a:lnTo>
                    <a:lnTo>
                      <a:pt x="217" y="11"/>
                    </a:lnTo>
                    <a:lnTo>
                      <a:pt x="217" y="10"/>
                    </a:lnTo>
                    <a:lnTo>
                      <a:pt x="215" y="8"/>
                    </a:lnTo>
                    <a:lnTo>
                      <a:pt x="213" y="8"/>
                    </a:lnTo>
                    <a:lnTo>
                      <a:pt x="211" y="6"/>
                    </a:lnTo>
                    <a:lnTo>
                      <a:pt x="209" y="6"/>
                    </a:lnTo>
                    <a:lnTo>
                      <a:pt x="207" y="4"/>
                    </a:lnTo>
                    <a:lnTo>
                      <a:pt x="203" y="4"/>
                    </a:lnTo>
                    <a:lnTo>
                      <a:pt x="199" y="4"/>
                    </a:lnTo>
                    <a:lnTo>
                      <a:pt x="196" y="2"/>
                    </a:lnTo>
                    <a:lnTo>
                      <a:pt x="192" y="2"/>
                    </a:lnTo>
                    <a:lnTo>
                      <a:pt x="190" y="2"/>
                    </a:lnTo>
                    <a:lnTo>
                      <a:pt x="188" y="0"/>
                    </a:lnTo>
                    <a:lnTo>
                      <a:pt x="186" y="0"/>
                    </a:lnTo>
                    <a:lnTo>
                      <a:pt x="184" y="0"/>
                    </a:lnTo>
                    <a:lnTo>
                      <a:pt x="182" y="0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0"/>
                    </a:lnTo>
                    <a:lnTo>
                      <a:pt x="173" y="0"/>
                    </a:lnTo>
                    <a:lnTo>
                      <a:pt x="171" y="0"/>
                    </a:lnTo>
                    <a:lnTo>
                      <a:pt x="171" y="2"/>
                    </a:lnTo>
                    <a:lnTo>
                      <a:pt x="169" y="2"/>
                    </a:lnTo>
                    <a:lnTo>
                      <a:pt x="167" y="2"/>
                    </a:lnTo>
                    <a:lnTo>
                      <a:pt x="165" y="2"/>
                    </a:lnTo>
                    <a:lnTo>
                      <a:pt x="163" y="2"/>
                    </a:lnTo>
                    <a:lnTo>
                      <a:pt x="161" y="2"/>
                    </a:lnTo>
                    <a:lnTo>
                      <a:pt x="159" y="2"/>
                    </a:lnTo>
                    <a:lnTo>
                      <a:pt x="157" y="2"/>
                    </a:lnTo>
                    <a:lnTo>
                      <a:pt x="155" y="2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8" y="0"/>
                    </a:lnTo>
                    <a:lnTo>
                      <a:pt x="146" y="0"/>
                    </a:lnTo>
                    <a:lnTo>
                      <a:pt x="144" y="0"/>
                    </a:lnTo>
                    <a:lnTo>
                      <a:pt x="142" y="0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34" y="0"/>
                    </a:lnTo>
                    <a:lnTo>
                      <a:pt x="132" y="0"/>
                    </a:lnTo>
                    <a:lnTo>
                      <a:pt x="130" y="0"/>
                    </a:lnTo>
                    <a:lnTo>
                      <a:pt x="126" y="0"/>
                    </a:lnTo>
                    <a:lnTo>
                      <a:pt x="125" y="0"/>
                    </a:lnTo>
                    <a:lnTo>
                      <a:pt x="123" y="2"/>
                    </a:lnTo>
                    <a:lnTo>
                      <a:pt x="121" y="2"/>
                    </a:lnTo>
                    <a:lnTo>
                      <a:pt x="117" y="2"/>
                    </a:lnTo>
                    <a:lnTo>
                      <a:pt x="115" y="2"/>
                    </a:lnTo>
                    <a:lnTo>
                      <a:pt x="113" y="4"/>
                    </a:lnTo>
                    <a:lnTo>
                      <a:pt x="111" y="4"/>
                    </a:lnTo>
                    <a:lnTo>
                      <a:pt x="109" y="4"/>
                    </a:lnTo>
                    <a:lnTo>
                      <a:pt x="105" y="6"/>
                    </a:lnTo>
                    <a:lnTo>
                      <a:pt x="103" y="6"/>
                    </a:lnTo>
                    <a:lnTo>
                      <a:pt x="102" y="8"/>
                    </a:lnTo>
                    <a:lnTo>
                      <a:pt x="100" y="10"/>
                    </a:lnTo>
                    <a:lnTo>
                      <a:pt x="98" y="10"/>
                    </a:lnTo>
                    <a:lnTo>
                      <a:pt x="96" y="11"/>
                    </a:lnTo>
                    <a:lnTo>
                      <a:pt x="94" y="13"/>
                    </a:lnTo>
                    <a:lnTo>
                      <a:pt x="92" y="15"/>
                    </a:lnTo>
                    <a:lnTo>
                      <a:pt x="90" y="15"/>
                    </a:lnTo>
                    <a:lnTo>
                      <a:pt x="88" y="17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21"/>
                    </a:lnTo>
                    <a:lnTo>
                      <a:pt x="80" y="23"/>
                    </a:lnTo>
                    <a:lnTo>
                      <a:pt x="78" y="25"/>
                    </a:lnTo>
                    <a:lnTo>
                      <a:pt x="77" y="25"/>
                    </a:lnTo>
                    <a:lnTo>
                      <a:pt x="75" y="25"/>
                    </a:lnTo>
                    <a:lnTo>
                      <a:pt x="73" y="27"/>
                    </a:lnTo>
                    <a:lnTo>
                      <a:pt x="71" y="27"/>
                    </a:lnTo>
                    <a:lnTo>
                      <a:pt x="69" y="29"/>
                    </a:lnTo>
                    <a:lnTo>
                      <a:pt x="67" y="31"/>
                    </a:lnTo>
                    <a:lnTo>
                      <a:pt x="65" y="31"/>
                    </a:lnTo>
                    <a:lnTo>
                      <a:pt x="63" y="31"/>
                    </a:lnTo>
                    <a:lnTo>
                      <a:pt x="61" y="33"/>
                    </a:lnTo>
                    <a:lnTo>
                      <a:pt x="59" y="33"/>
                    </a:lnTo>
                    <a:lnTo>
                      <a:pt x="57" y="33"/>
                    </a:lnTo>
                    <a:lnTo>
                      <a:pt x="57" y="34"/>
                    </a:lnTo>
                    <a:lnTo>
                      <a:pt x="55" y="34"/>
                    </a:lnTo>
                    <a:lnTo>
                      <a:pt x="54" y="36"/>
                    </a:lnTo>
                    <a:lnTo>
                      <a:pt x="52" y="36"/>
                    </a:lnTo>
                    <a:lnTo>
                      <a:pt x="52" y="38"/>
                    </a:lnTo>
                    <a:lnTo>
                      <a:pt x="50" y="38"/>
                    </a:lnTo>
                    <a:lnTo>
                      <a:pt x="48" y="40"/>
                    </a:lnTo>
                    <a:lnTo>
                      <a:pt x="46" y="42"/>
                    </a:lnTo>
                    <a:lnTo>
                      <a:pt x="44" y="44"/>
                    </a:lnTo>
                    <a:lnTo>
                      <a:pt x="42" y="46"/>
                    </a:lnTo>
                    <a:lnTo>
                      <a:pt x="40" y="48"/>
                    </a:lnTo>
                    <a:lnTo>
                      <a:pt x="38" y="50"/>
                    </a:lnTo>
                    <a:lnTo>
                      <a:pt x="34" y="54"/>
                    </a:lnTo>
                    <a:lnTo>
                      <a:pt x="32" y="56"/>
                    </a:lnTo>
                    <a:lnTo>
                      <a:pt x="29" y="59"/>
                    </a:lnTo>
                    <a:lnTo>
                      <a:pt x="27" y="63"/>
                    </a:lnTo>
                    <a:lnTo>
                      <a:pt x="25" y="67"/>
                    </a:lnTo>
                    <a:lnTo>
                      <a:pt x="21" y="73"/>
                    </a:lnTo>
                    <a:lnTo>
                      <a:pt x="19" y="77"/>
                    </a:lnTo>
                    <a:lnTo>
                      <a:pt x="15" y="83"/>
                    </a:lnTo>
                    <a:lnTo>
                      <a:pt x="13" y="86"/>
                    </a:lnTo>
                    <a:lnTo>
                      <a:pt x="11" y="92"/>
                    </a:lnTo>
                    <a:lnTo>
                      <a:pt x="8" y="98"/>
                    </a:lnTo>
                    <a:lnTo>
                      <a:pt x="6" y="104"/>
                    </a:lnTo>
                    <a:lnTo>
                      <a:pt x="4" y="111"/>
                    </a:lnTo>
                    <a:lnTo>
                      <a:pt x="4" y="117"/>
                    </a:lnTo>
                    <a:lnTo>
                      <a:pt x="2" y="125"/>
                    </a:lnTo>
                    <a:lnTo>
                      <a:pt x="0" y="132"/>
                    </a:lnTo>
                    <a:lnTo>
                      <a:pt x="0" y="138"/>
                    </a:lnTo>
                    <a:lnTo>
                      <a:pt x="0" y="146"/>
                    </a:lnTo>
                    <a:lnTo>
                      <a:pt x="0" y="155"/>
                    </a:lnTo>
                    <a:lnTo>
                      <a:pt x="0" y="163"/>
                    </a:lnTo>
                    <a:lnTo>
                      <a:pt x="2" y="171"/>
                    </a:lnTo>
                    <a:lnTo>
                      <a:pt x="4" y="180"/>
                    </a:lnTo>
                    <a:lnTo>
                      <a:pt x="6" y="190"/>
                    </a:lnTo>
                    <a:lnTo>
                      <a:pt x="8" y="198"/>
                    </a:lnTo>
                    <a:lnTo>
                      <a:pt x="11" y="207"/>
                    </a:lnTo>
                    <a:lnTo>
                      <a:pt x="11" y="209"/>
                    </a:lnTo>
                    <a:lnTo>
                      <a:pt x="13" y="211"/>
                    </a:lnTo>
                    <a:lnTo>
                      <a:pt x="13" y="213"/>
                    </a:lnTo>
                    <a:lnTo>
                      <a:pt x="15" y="215"/>
                    </a:lnTo>
                    <a:lnTo>
                      <a:pt x="15" y="217"/>
                    </a:lnTo>
                    <a:lnTo>
                      <a:pt x="17" y="219"/>
                    </a:lnTo>
                    <a:lnTo>
                      <a:pt x="19" y="221"/>
                    </a:lnTo>
                    <a:lnTo>
                      <a:pt x="19" y="223"/>
                    </a:lnTo>
                    <a:lnTo>
                      <a:pt x="21" y="225"/>
                    </a:lnTo>
                    <a:lnTo>
                      <a:pt x="23" y="227"/>
                    </a:lnTo>
                    <a:lnTo>
                      <a:pt x="25" y="230"/>
                    </a:lnTo>
                    <a:lnTo>
                      <a:pt x="27" y="232"/>
                    </a:lnTo>
                    <a:lnTo>
                      <a:pt x="27" y="236"/>
                    </a:lnTo>
                    <a:lnTo>
                      <a:pt x="29" y="238"/>
                    </a:lnTo>
                    <a:lnTo>
                      <a:pt x="31" y="242"/>
                    </a:lnTo>
                    <a:lnTo>
                      <a:pt x="32" y="244"/>
                    </a:lnTo>
                    <a:lnTo>
                      <a:pt x="34" y="248"/>
                    </a:lnTo>
                    <a:lnTo>
                      <a:pt x="36" y="250"/>
                    </a:lnTo>
                    <a:lnTo>
                      <a:pt x="38" y="253"/>
                    </a:lnTo>
                    <a:lnTo>
                      <a:pt x="40" y="255"/>
                    </a:lnTo>
                    <a:lnTo>
                      <a:pt x="42" y="259"/>
                    </a:lnTo>
                    <a:lnTo>
                      <a:pt x="44" y="261"/>
                    </a:lnTo>
                    <a:lnTo>
                      <a:pt x="46" y="263"/>
                    </a:lnTo>
                    <a:lnTo>
                      <a:pt x="48" y="267"/>
                    </a:lnTo>
                    <a:lnTo>
                      <a:pt x="50" y="269"/>
                    </a:lnTo>
                    <a:lnTo>
                      <a:pt x="52" y="271"/>
                    </a:lnTo>
                    <a:lnTo>
                      <a:pt x="54" y="275"/>
                    </a:lnTo>
                    <a:lnTo>
                      <a:pt x="54" y="276"/>
                    </a:lnTo>
                    <a:lnTo>
                      <a:pt x="55" y="278"/>
                    </a:lnTo>
                    <a:lnTo>
                      <a:pt x="57" y="278"/>
                    </a:lnTo>
                    <a:lnTo>
                      <a:pt x="59" y="280"/>
                    </a:lnTo>
                    <a:lnTo>
                      <a:pt x="61" y="280"/>
                    </a:lnTo>
                    <a:lnTo>
                      <a:pt x="61" y="282"/>
                    </a:lnTo>
                    <a:lnTo>
                      <a:pt x="63" y="282"/>
                    </a:lnTo>
                    <a:lnTo>
                      <a:pt x="65" y="284"/>
                    </a:lnTo>
                    <a:lnTo>
                      <a:pt x="67" y="286"/>
                    </a:lnTo>
                    <a:lnTo>
                      <a:pt x="69" y="288"/>
                    </a:lnTo>
                    <a:lnTo>
                      <a:pt x="71" y="288"/>
                    </a:lnTo>
                    <a:lnTo>
                      <a:pt x="73" y="290"/>
                    </a:lnTo>
                    <a:lnTo>
                      <a:pt x="75" y="292"/>
                    </a:lnTo>
                    <a:lnTo>
                      <a:pt x="77" y="294"/>
                    </a:lnTo>
                    <a:lnTo>
                      <a:pt x="78" y="294"/>
                    </a:lnTo>
                    <a:lnTo>
                      <a:pt x="78" y="296"/>
                    </a:lnTo>
                    <a:lnTo>
                      <a:pt x="80" y="298"/>
                    </a:lnTo>
                    <a:lnTo>
                      <a:pt x="82" y="299"/>
                    </a:lnTo>
                    <a:lnTo>
                      <a:pt x="84" y="301"/>
                    </a:lnTo>
                    <a:lnTo>
                      <a:pt x="86" y="303"/>
                    </a:lnTo>
                    <a:lnTo>
                      <a:pt x="88" y="303"/>
                    </a:lnTo>
                    <a:lnTo>
                      <a:pt x="90" y="305"/>
                    </a:lnTo>
                    <a:lnTo>
                      <a:pt x="92" y="307"/>
                    </a:lnTo>
                    <a:lnTo>
                      <a:pt x="94" y="309"/>
                    </a:lnTo>
                    <a:lnTo>
                      <a:pt x="94" y="311"/>
                    </a:lnTo>
                    <a:lnTo>
                      <a:pt x="96" y="313"/>
                    </a:lnTo>
                    <a:lnTo>
                      <a:pt x="98" y="315"/>
                    </a:lnTo>
                    <a:lnTo>
                      <a:pt x="100" y="317"/>
                    </a:lnTo>
                    <a:lnTo>
                      <a:pt x="102" y="317"/>
                    </a:lnTo>
                    <a:lnTo>
                      <a:pt x="103" y="319"/>
                    </a:lnTo>
                    <a:lnTo>
                      <a:pt x="105" y="319"/>
                    </a:lnTo>
                    <a:lnTo>
                      <a:pt x="105" y="321"/>
                    </a:lnTo>
                    <a:lnTo>
                      <a:pt x="107" y="321"/>
                    </a:lnTo>
                    <a:lnTo>
                      <a:pt x="109" y="321"/>
                    </a:lnTo>
                    <a:lnTo>
                      <a:pt x="109" y="323"/>
                    </a:lnTo>
                    <a:lnTo>
                      <a:pt x="111" y="323"/>
                    </a:lnTo>
                    <a:lnTo>
                      <a:pt x="111" y="324"/>
                    </a:lnTo>
                    <a:lnTo>
                      <a:pt x="113" y="324"/>
                    </a:lnTo>
                    <a:lnTo>
                      <a:pt x="113" y="326"/>
                    </a:lnTo>
                    <a:lnTo>
                      <a:pt x="115" y="326"/>
                    </a:lnTo>
                    <a:lnTo>
                      <a:pt x="115" y="328"/>
                    </a:lnTo>
                    <a:lnTo>
                      <a:pt x="117" y="328"/>
                    </a:lnTo>
                    <a:lnTo>
                      <a:pt x="117" y="330"/>
                    </a:lnTo>
                    <a:lnTo>
                      <a:pt x="119" y="330"/>
                    </a:lnTo>
                    <a:lnTo>
                      <a:pt x="119" y="332"/>
                    </a:lnTo>
                    <a:lnTo>
                      <a:pt x="121" y="334"/>
                    </a:lnTo>
                    <a:lnTo>
                      <a:pt x="123" y="336"/>
                    </a:lnTo>
                    <a:lnTo>
                      <a:pt x="125" y="338"/>
                    </a:lnTo>
                    <a:lnTo>
                      <a:pt x="125" y="340"/>
                    </a:lnTo>
                    <a:lnTo>
                      <a:pt x="125" y="342"/>
                    </a:lnTo>
                    <a:lnTo>
                      <a:pt x="126" y="342"/>
                    </a:lnTo>
                    <a:lnTo>
                      <a:pt x="126" y="344"/>
                    </a:lnTo>
                    <a:lnTo>
                      <a:pt x="128" y="344"/>
                    </a:lnTo>
                    <a:lnTo>
                      <a:pt x="128" y="346"/>
                    </a:lnTo>
                    <a:lnTo>
                      <a:pt x="130" y="347"/>
                    </a:lnTo>
                    <a:lnTo>
                      <a:pt x="132" y="349"/>
                    </a:lnTo>
                    <a:lnTo>
                      <a:pt x="134" y="351"/>
                    </a:lnTo>
                    <a:lnTo>
                      <a:pt x="136" y="351"/>
                    </a:lnTo>
                    <a:lnTo>
                      <a:pt x="136" y="353"/>
                    </a:lnTo>
                    <a:lnTo>
                      <a:pt x="138" y="353"/>
                    </a:lnTo>
                    <a:lnTo>
                      <a:pt x="140" y="353"/>
                    </a:lnTo>
                    <a:lnTo>
                      <a:pt x="140" y="351"/>
                    </a:lnTo>
                    <a:lnTo>
                      <a:pt x="140" y="349"/>
                    </a:lnTo>
                    <a:lnTo>
                      <a:pt x="140" y="347"/>
                    </a:lnTo>
                    <a:lnTo>
                      <a:pt x="140" y="346"/>
                    </a:lnTo>
                    <a:lnTo>
                      <a:pt x="140" y="344"/>
                    </a:lnTo>
                    <a:lnTo>
                      <a:pt x="140" y="342"/>
                    </a:lnTo>
                    <a:lnTo>
                      <a:pt x="140" y="340"/>
                    </a:lnTo>
                    <a:lnTo>
                      <a:pt x="140" y="338"/>
                    </a:lnTo>
                    <a:lnTo>
                      <a:pt x="140" y="336"/>
                    </a:lnTo>
                    <a:lnTo>
                      <a:pt x="138" y="336"/>
                    </a:lnTo>
                    <a:lnTo>
                      <a:pt x="138" y="334"/>
                    </a:lnTo>
                    <a:lnTo>
                      <a:pt x="138" y="332"/>
                    </a:lnTo>
                    <a:lnTo>
                      <a:pt x="138" y="330"/>
                    </a:lnTo>
                    <a:lnTo>
                      <a:pt x="138" y="328"/>
                    </a:lnTo>
                    <a:lnTo>
                      <a:pt x="138" y="326"/>
                    </a:lnTo>
                    <a:lnTo>
                      <a:pt x="136" y="326"/>
                    </a:lnTo>
                    <a:lnTo>
                      <a:pt x="136" y="324"/>
                    </a:lnTo>
                    <a:lnTo>
                      <a:pt x="136" y="323"/>
                    </a:lnTo>
                    <a:lnTo>
                      <a:pt x="136" y="321"/>
                    </a:lnTo>
                    <a:lnTo>
                      <a:pt x="134" y="321"/>
                    </a:lnTo>
                    <a:lnTo>
                      <a:pt x="134" y="319"/>
                    </a:lnTo>
                    <a:lnTo>
                      <a:pt x="134" y="317"/>
                    </a:lnTo>
                    <a:lnTo>
                      <a:pt x="130" y="307"/>
                    </a:lnTo>
                    <a:lnTo>
                      <a:pt x="132" y="307"/>
                    </a:lnTo>
                    <a:lnTo>
                      <a:pt x="132" y="309"/>
                    </a:lnTo>
                    <a:lnTo>
                      <a:pt x="134" y="311"/>
                    </a:lnTo>
                    <a:lnTo>
                      <a:pt x="134" y="313"/>
                    </a:lnTo>
                    <a:lnTo>
                      <a:pt x="136" y="313"/>
                    </a:lnTo>
                    <a:lnTo>
                      <a:pt x="136" y="315"/>
                    </a:lnTo>
                    <a:lnTo>
                      <a:pt x="136" y="317"/>
                    </a:lnTo>
                    <a:lnTo>
                      <a:pt x="138" y="319"/>
                    </a:lnTo>
                    <a:lnTo>
                      <a:pt x="138" y="321"/>
                    </a:lnTo>
                    <a:lnTo>
                      <a:pt x="138" y="323"/>
                    </a:lnTo>
                    <a:lnTo>
                      <a:pt x="138" y="324"/>
                    </a:lnTo>
                    <a:lnTo>
                      <a:pt x="140" y="324"/>
                    </a:lnTo>
                    <a:lnTo>
                      <a:pt x="140" y="326"/>
                    </a:lnTo>
                    <a:lnTo>
                      <a:pt x="140" y="328"/>
                    </a:lnTo>
                    <a:lnTo>
                      <a:pt x="140" y="326"/>
                    </a:lnTo>
                    <a:lnTo>
                      <a:pt x="140" y="324"/>
                    </a:lnTo>
                    <a:lnTo>
                      <a:pt x="140" y="323"/>
                    </a:lnTo>
                    <a:lnTo>
                      <a:pt x="140" y="321"/>
                    </a:lnTo>
                    <a:lnTo>
                      <a:pt x="140" y="319"/>
                    </a:lnTo>
                    <a:lnTo>
                      <a:pt x="140" y="317"/>
                    </a:lnTo>
                    <a:lnTo>
                      <a:pt x="140" y="315"/>
                    </a:lnTo>
                    <a:lnTo>
                      <a:pt x="140" y="313"/>
                    </a:lnTo>
                    <a:lnTo>
                      <a:pt x="140" y="311"/>
                    </a:lnTo>
                    <a:lnTo>
                      <a:pt x="140" y="309"/>
                    </a:lnTo>
                    <a:lnTo>
                      <a:pt x="140" y="307"/>
                    </a:lnTo>
                    <a:lnTo>
                      <a:pt x="140" y="305"/>
                    </a:lnTo>
                    <a:lnTo>
                      <a:pt x="140" y="303"/>
                    </a:lnTo>
                    <a:lnTo>
                      <a:pt x="138" y="301"/>
                    </a:lnTo>
                    <a:lnTo>
                      <a:pt x="138" y="299"/>
                    </a:lnTo>
                    <a:lnTo>
                      <a:pt x="138" y="298"/>
                    </a:lnTo>
                    <a:lnTo>
                      <a:pt x="138" y="296"/>
                    </a:lnTo>
                    <a:lnTo>
                      <a:pt x="136" y="294"/>
                    </a:lnTo>
                    <a:lnTo>
                      <a:pt x="136" y="292"/>
                    </a:lnTo>
                    <a:lnTo>
                      <a:pt x="136" y="290"/>
                    </a:lnTo>
                    <a:lnTo>
                      <a:pt x="128" y="267"/>
                    </a:lnTo>
                    <a:lnTo>
                      <a:pt x="128" y="269"/>
                    </a:lnTo>
                    <a:lnTo>
                      <a:pt x="130" y="269"/>
                    </a:lnTo>
                    <a:lnTo>
                      <a:pt x="132" y="269"/>
                    </a:lnTo>
                    <a:lnTo>
                      <a:pt x="132" y="271"/>
                    </a:lnTo>
                    <a:lnTo>
                      <a:pt x="134" y="271"/>
                    </a:lnTo>
                    <a:lnTo>
                      <a:pt x="134" y="273"/>
                    </a:lnTo>
                    <a:lnTo>
                      <a:pt x="136" y="273"/>
                    </a:lnTo>
                    <a:lnTo>
                      <a:pt x="136" y="275"/>
                    </a:lnTo>
                    <a:lnTo>
                      <a:pt x="138" y="275"/>
                    </a:lnTo>
                    <a:lnTo>
                      <a:pt x="138" y="276"/>
                    </a:lnTo>
                    <a:lnTo>
                      <a:pt x="140" y="276"/>
                    </a:lnTo>
                    <a:lnTo>
                      <a:pt x="140" y="278"/>
                    </a:lnTo>
                    <a:lnTo>
                      <a:pt x="142" y="280"/>
                    </a:lnTo>
                    <a:lnTo>
                      <a:pt x="142" y="282"/>
                    </a:lnTo>
                    <a:lnTo>
                      <a:pt x="144" y="282"/>
                    </a:lnTo>
                    <a:lnTo>
                      <a:pt x="144" y="284"/>
                    </a:lnTo>
                    <a:lnTo>
                      <a:pt x="144" y="286"/>
                    </a:lnTo>
                    <a:lnTo>
                      <a:pt x="146" y="288"/>
                    </a:lnTo>
                    <a:lnTo>
                      <a:pt x="146" y="290"/>
                    </a:lnTo>
                    <a:lnTo>
                      <a:pt x="146" y="292"/>
                    </a:lnTo>
                    <a:lnTo>
                      <a:pt x="148" y="294"/>
                    </a:lnTo>
                    <a:lnTo>
                      <a:pt x="148" y="296"/>
                    </a:lnTo>
                    <a:lnTo>
                      <a:pt x="146" y="284"/>
                    </a:lnTo>
                    <a:close/>
                  </a:path>
                </a:pathLst>
              </a:custGeom>
              <a:solidFill>
                <a:srgbClr val="26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19" name="Freeform 995"/>
              <p:cNvSpPr>
                <a:spLocks noChangeAspect="1"/>
              </p:cNvSpPr>
              <p:nvPr/>
            </p:nvSpPr>
            <p:spPr bwMode="auto">
              <a:xfrm>
                <a:off x="1263" y="3363"/>
                <a:ext cx="142" cy="59"/>
              </a:xfrm>
              <a:custGeom>
                <a:avLst/>
                <a:gdLst>
                  <a:gd name="T0" fmla="*/ 2 w 186"/>
                  <a:gd name="T1" fmla="*/ 1 h 84"/>
                  <a:gd name="T2" fmla="*/ 2 w 186"/>
                  <a:gd name="T3" fmla="*/ 1 h 84"/>
                  <a:gd name="T4" fmla="*/ 2 w 186"/>
                  <a:gd name="T5" fmla="*/ 1 h 84"/>
                  <a:gd name="T6" fmla="*/ 2 w 186"/>
                  <a:gd name="T7" fmla="*/ 1 h 84"/>
                  <a:gd name="T8" fmla="*/ 3 w 186"/>
                  <a:gd name="T9" fmla="*/ 1 h 84"/>
                  <a:gd name="T10" fmla="*/ 3 w 186"/>
                  <a:gd name="T11" fmla="*/ 1 h 84"/>
                  <a:gd name="T12" fmla="*/ 4 w 186"/>
                  <a:gd name="T13" fmla="*/ 1 h 84"/>
                  <a:gd name="T14" fmla="*/ 4 w 186"/>
                  <a:gd name="T15" fmla="*/ 1 h 84"/>
                  <a:gd name="T16" fmla="*/ 5 w 186"/>
                  <a:gd name="T17" fmla="*/ 0 h 84"/>
                  <a:gd name="T18" fmla="*/ 5 w 186"/>
                  <a:gd name="T19" fmla="*/ 0 h 84"/>
                  <a:gd name="T20" fmla="*/ 5 w 186"/>
                  <a:gd name="T21" fmla="*/ 1 h 84"/>
                  <a:gd name="T22" fmla="*/ 6 w 186"/>
                  <a:gd name="T23" fmla="*/ 1 h 84"/>
                  <a:gd name="T24" fmla="*/ 6 w 186"/>
                  <a:gd name="T25" fmla="*/ 1 h 84"/>
                  <a:gd name="T26" fmla="*/ 6 w 186"/>
                  <a:gd name="T27" fmla="*/ 1 h 84"/>
                  <a:gd name="T28" fmla="*/ 7 w 186"/>
                  <a:gd name="T29" fmla="*/ 1 h 84"/>
                  <a:gd name="T30" fmla="*/ 7 w 186"/>
                  <a:gd name="T31" fmla="*/ 1 h 84"/>
                  <a:gd name="T32" fmla="*/ 7 w 186"/>
                  <a:gd name="T33" fmla="*/ 1 h 84"/>
                  <a:gd name="T34" fmla="*/ 7 w 186"/>
                  <a:gd name="T35" fmla="*/ 1 h 84"/>
                  <a:gd name="T36" fmla="*/ 7 w 186"/>
                  <a:gd name="T37" fmla="*/ 1 h 84"/>
                  <a:gd name="T38" fmla="*/ 7 w 186"/>
                  <a:gd name="T39" fmla="*/ 1 h 84"/>
                  <a:gd name="T40" fmla="*/ 7 w 186"/>
                  <a:gd name="T41" fmla="*/ 1 h 84"/>
                  <a:gd name="T42" fmla="*/ 7 w 186"/>
                  <a:gd name="T43" fmla="*/ 1 h 84"/>
                  <a:gd name="T44" fmla="*/ 7 w 186"/>
                  <a:gd name="T45" fmla="*/ 1 h 84"/>
                  <a:gd name="T46" fmla="*/ 7 w 186"/>
                  <a:gd name="T47" fmla="*/ 1 h 84"/>
                  <a:gd name="T48" fmla="*/ 7 w 186"/>
                  <a:gd name="T49" fmla="*/ 1 h 84"/>
                  <a:gd name="T50" fmla="*/ 7 w 186"/>
                  <a:gd name="T51" fmla="*/ 1 h 84"/>
                  <a:gd name="T52" fmla="*/ 6 w 186"/>
                  <a:gd name="T53" fmla="*/ 1 h 84"/>
                  <a:gd name="T54" fmla="*/ 6 w 186"/>
                  <a:gd name="T55" fmla="*/ 1 h 84"/>
                  <a:gd name="T56" fmla="*/ 6 w 186"/>
                  <a:gd name="T57" fmla="*/ 1 h 84"/>
                  <a:gd name="T58" fmla="*/ 5 w 186"/>
                  <a:gd name="T59" fmla="*/ 1 h 84"/>
                  <a:gd name="T60" fmla="*/ 5 w 186"/>
                  <a:gd name="T61" fmla="*/ 1 h 84"/>
                  <a:gd name="T62" fmla="*/ 5 w 186"/>
                  <a:gd name="T63" fmla="*/ 1 h 84"/>
                  <a:gd name="T64" fmla="*/ 4 w 186"/>
                  <a:gd name="T65" fmla="*/ 1 h 84"/>
                  <a:gd name="T66" fmla="*/ 4 w 186"/>
                  <a:gd name="T67" fmla="*/ 1 h 84"/>
                  <a:gd name="T68" fmla="*/ 3 w 186"/>
                  <a:gd name="T69" fmla="*/ 1 h 84"/>
                  <a:gd name="T70" fmla="*/ 3 w 186"/>
                  <a:gd name="T71" fmla="*/ 1 h 84"/>
                  <a:gd name="T72" fmla="*/ 2 w 186"/>
                  <a:gd name="T73" fmla="*/ 1 h 84"/>
                  <a:gd name="T74" fmla="*/ 2 w 186"/>
                  <a:gd name="T75" fmla="*/ 1 h 84"/>
                  <a:gd name="T76" fmla="*/ 2 w 186"/>
                  <a:gd name="T77" fmla="*/ 1 h 84"/>
                  <a:gd name="T78" fmla="*/ 2 w 186"/>
                  <a:gd name="T79" fmla="*/ 1 h 84"/>
                  <a:gd name="T80" fmla="*/ 2 w 186"/>
                  <a:gd name="T81" fmla="*/ 1 h 84"/>
                  <a:gd name="T82" fmla="*/ 2 w 186"/>
                  <a:gd name="T83" fmla="*/ 1 h 84"/>
                  <a:gd name="T84" fmla="*/ 2 w 186"/>
                  <a:gd name="T85" fmla="*/ 1 h 84"/>
                  <a:gd name="T86" fmla="*/ 2 w 186"/>
                  <a:gd name="T87" fmla="*/ 1 h 84"/>
                  <a:gd name="T88" fmla="*/ 0 w 186"/>
                  <a:gd name="T89" fmla="*/ 1 h 84"/>
                  <a:gd name="T90" fmla="*/ 0 w 186"/>
                  <a:gd name="T91" fmla="*/ 1 h 84"/>
                  <a:gd name="T92" fmla="*/ 0 w 186"/>
                  <a:gd name="T93" fmla="*/ 1 h 84"/>
                  <a:gd name="T94" fmla="*/ 2 w 186"/>
                  <a:gd name="T95" fmla="*/ 1 h 84"/>
                  <a:gd name="T96" fmla="*/ 2 w 186"/>
                  <a:gd name="T97" fmla="*/ 1 h 84"/>
                  <a:gd name="T98" fmla="*/ 2 w 186"/>
                  <a:gd name="T99" fmla="*/ 1 h 84"/>
                  <a:gd name="T100" fmla="*/ 2 w 186"/>
                  <a:gd name="T101" fmla="*/ 1 h 84"/>
                  <a:gd name="T102" fmla="*/ 2 w 186"/>
                  <a:gd name="T103" fmla="*/ 1 h 84"/>
                  <a:gd name="T104" fmla="*/ 2 w 186"/>
                  <a:gd name="T105" fmla="*/ 1 h 84"/>
                  <a:gd name="T106" fmla="*/ 2 w 186"/>
                  <a:gd name="T107" fmla="*/ 1 h 84"/>
                  <a:gd name="T108" fmla="*/ 2 w 186"/>
                  <a:gd name="T109" fmla="*/ 1 h 84"/>
                  <a:gd name="T110" fmla="*/ 2 w 186"/>
                  <a:gd name="T111" fmla="*/ 1 h 84"/>
                  <a:gd name="T112" fmla="*/ 2 w 186"/>
                  <a:gd name="T113" fmla="*/ 1 h 84"/>
                  <a:gd name="T114" fmla="*/ 2 w 186"/>
                  <a:gd name="T115" fmla="*/ 1 h 84"/>
                  <a:gd name="T116" fmla="*/ 2 w 186"/>
                  <a:gd name="T117" fmla="*/ 1 h 8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6"/>
                  <a:gd name="T178" fmla="*/ 0 h 84"/>
                  <a:gd name="T179" fmla="*/ 186 w 186"/>
                  <a:gd name="T180" fmla="*/ 84 h 8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6" h="84">
                    <a:moveTo>
                      <a:pt x="31" y="15"/>
                    </a:moveTo>
                    <a:lnTo>
                      <a:pt x="33" y="15"/>
                    </a:lnTo>
                    <a:lnTo>
                      <a:pt x="35" y="15"/>
                    </a:lnTo>
                    <a:lnTo>
                      <a:pt x="38" y="13"/>
                    </a:lnTo>
                    <a:lnTo>
                      <a:pt x="42" y="13"/>
                    </a:lnTo>
                    <a:lnTo>
                      <a:pt x="46" y="11"/>
                    </a:lnTo>
                    <a:lnTo>
                      <a:pt x="50" y="11"/>
                    </a:lnTo>
                    <a:lnTo>
                      <a:pt x="54" y="9"/>
                    </a:lnTo>
                    <a:lnTo>
                      <a:pt x="60" y="7"/>
                    </a:lnTo>
                    <a:lnTo>
                      <a:pt x="65" y="7"/>
                    </a:lnTo>
                    <a:lnTo>
                      <a:pt x="69" y="5"/>
                    </a:lnTo>
                    <a:lnTo>
                      <a:pt x="75" y="5"/>
                    </a:lnTo>
                    <a:lnTo>
                      <a:pt x="83" y="3"/>
                    </a:lnTo>
                    <a:lnTo>
                      <a:pt x="88" y="3"/>
                    </a:lnTo>
                    <a:lnTo>
                      <a:pt x="94" y="1"/>
                    </a:lnTo>
                    <a:lnTo>
                      <a:pt x="100" y="1"/>
                    </a:lnTo>
                    <a:lnTo>
                      <a:pt x="108" y="1"/>
                    </a:lnTo>
                    <a:lnTo>
                      <a:pt x="113" y="0"/>
                    </a:lnTo>
                    <a:lnTo>
                      <a:pt x="119" y="0"/>
                    </a:lnTo>
                    <a:lnTo>
                      <a:pt x="127" y="0"/>
                    </a:lnTo>
                    <a:lnTo>
                      <a:pt x="132" y="0"/>
                    </a:lnTo>
                    <a:lnTo>
                      <a:pt x="138" y="1"/>
                    </a:lnTo>
                    <a:lnTo>
                      <a:pt x="144" y="1"/>
                    </a:lnTo>
                    <a:lnTo>
                      <a:pt x="150" y="3"/>
                    </a:lnTo>
                    <a:lnTo>
                      <a:pt x="154" y="3"/>
                    </a:lnTo>
                    <a:lnTo>
                      <a:pt x="159" y="5"/>
                    </a:lnTo>
                    <a:lnTo>
                      <a:pt x="163" y="7"/>
                    </a:lnTo>
                    <a:lnTo>
                      <a:pt x="167" y="11"/>
                    </a:lnTo>
                    <a:lnTo>
                      <a:pt x="171" y="13"/>
                    </a:lnTo>
                    <a:lnTo>
                      <a:pt x="175" y="17"/>
                    </a:lnTo>
                    <a:lnTo>
                      <a:pt x="177" y="21"/>
                    </a:lnTo>
                    <a:lnTo>
                      <a:pt x="179" y="21"/>
                    </a:lnTo>
                    <a:lnTo>
                      <a:pt x="179" y="23"/>
                    </a:lnTo>
                    <a:lnTo>
                      <a:pt x="180" y="24"/>
                    </a:lnTo>
                    <a:lnTo>
                      <a:pt x="180" y="26"/>
                    </a:lnTo>
                    <a:lnTo>
                      <a:pt x="182" y="28"/>
                    </a:lnTo>
                    <a:lnTo>
                      <a:pt x="182" y="30"/>
                    </a:lnTo>
                    <a:lnTo>
                      <a:pt x="184" y="32"/>
                    </a:lnTo>
                    <a:lnTo>
                      <a:pt x="184" y="34"/>
                    </a:lnTo>
                    <a:lnTo>
                      <a:pt x="184" y="36"/>
                    </a:lnTo>
                    <a:lnTo>
                      <a:pt x="184" y="38"/>
                    </a:lnTo>
                    <a:lnTo>
                      <a:pt x="186" y="40"/>
                    </a:lnTo>
                    <a:lnTo>
                      <a:pt x="186" y="42"/>
                    </a:lnTo>
                    <a:lnTo>
                      <a:pt x="186" y="44"/>
                    </a:lnTo>
                    <a:lnTo>
                      <a:pt x="186" y="46"/>
                    </a:lnTo>
                    <a:lnTo>
                      <a:pt x="184" y="49"/>
                    </a:lnTo>
                    <a:lnTo>
                      <a:pt x="184" y="51"/>
                    </a:lnTo>
                    <a:lnTo>
                      <a:pt x="184" y="53"/>
                    </a:lnTo>
                    <a:lnTo>
                      <a:pt x="182" y="55"/>
                    </a:lnTo>
                    <a:lnTo>
                      <a:pt x="180" y="59"/>
                    </a:lnTo>
                    <a:lnTo>
                      <a:pt x="179" y="61"/>
                    </a:lnTo>
                    <a:lnTo>
                      <a:pt x="177" y="63"/>
                    </a:lnTo>
                    <a:lnTo>
                      <a:pt x="175" y="65"/>
                    </a:lnTo>
                    <a:lnTo>
                      <a:pt x="171" y="67"/>
                    </a:lnTo>
                    <a:lnTo>
                      <a:pt x="167" y="69"/>
                    </a:lnTo>
                    <a:lnTo>
                      <a:pt x="163" y="71"/>
                    </a:lnTo>
                    <a:lnTo>
                      <a:pt x="159" y="72"/>
                    </a:lnTo>
                    <a:lnTo>
                      <a:pt x="156" y="74"/>
                    </a:lnTo>
                    <a:lnTo>
                      <a:pt x="150" y="76"/>
                    </a:lnTo>
                    <a:lnTo>
                      <a:pt x="144" y="78"/>
                    </a:lnTo>
                    <a:lnTo>
                      <a:pt x="138" y="78"/>
                    </a:lnTo>
                    <a:lnTo>
                      <a:pt x="132" y="80"/>
                    </a:lnTo>
                    <a:lnTo>
                      <a:pt x="127" y="80"/>
                    </a:lnTo>
                    <a:lnTo>
                      <a:pt x="121" y="82"/>
                    </a:lnTo>
                    <a:lnTo>
                      <a:pt x="113" y="82"/>
                    </a:lnTo>
                    <a:lnTo>
                      <a:pt x="108" y="82"/>
                    </a:lnTo>
                    <a:lnTo>
                      <a:pt x="102" y="84"/>
                    </a:lnTo>
                    <a:lnTo>
                      <a:pt x="96" y="84"/>
                    </a:lnTo>
                    <a:lnTo>
                      <a:pt x="88" y="84"/>
                    </a:lnTo>
                    <a:lnTo>
                      <a:pt x="83" y="84"/>
                    </a:lnTo>
                    <a:lnTo>
                      <a:pt x="77" y="82"/>
                    </a:lnTo>
                    <a:lnTo>
                      <a:pt x="71" y="82"/>
                    </a:lnTo>
                    <a:lnTo>
                      <a:pt x="65" y="82"/>
                    </a:lnTo>
                    <a:lnTo>
                      <a:pt x="60" y="82"/>
                    </a:lnTo>
                    <a:lnTo>
                      <a:pt x="54" y="80"/>
                    </a:lnTo>
                    <a:lnTo>
                      <a:pt x="48" y="80"/>
                    </a:lnTo>
                    <a:lnTo>
                      <a:pt x="42" y="78"/>
                    </a:lnTo>
                    <a:lnTo>
                      <a:pt x="38" y="78"/>
                    </a:lnTo>
                    <a:lnTo>
                      <a:pt x="33" y="76"/>
                    </a:lnTo>
                    <a:lnTo>
                      <a:pt x="29" y="74"/>
                    </a:lnTo>
                    <a:lnTo>
                      <a:pt x="23" y="72"/>
                    </a:lnTo>
                    <a:lnTo>
                      <a:pt x="19" y="71"/>
                    </a:lnTo>
                    <a:lnTo>
                      <a:pt x="15" y="69"/>
                    </a:lnTo>
                    <a:lnTo>
                      <a:pt x="14" y="67"/>
                    </a:lnTo>
                    <a:lnTo>
                      <a:pt x="10" y="65"/>
                    </a:lnTo>
                    <a:lnTo>
                      <a:pt x="8" y="63"/>
                    </a:lnTo>
                    <a:lnTo>
                      <a:pt x="4" y="61"/>
                    </a:lnTo>
                    <a:lnTo>
                      <a:pt x="4" y="59"/>
                    </a:lnTo>
                    <a:lnTo>
                      <a:pt x="2" y="55"/>
                    </a:lnTo>
                    <a:lnTo>
                      <a:pt x="0" y="53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6" y="30"/>
                    </a:lnTo>
                    <a:lnTo>
                      <a:pt x="8" y="28"/>
                    </a:lnTo>
                    <a:lnTo>
                      <a:pt x="10" y="26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5" y="17"/>
                    </a:lnTo>
                    <a:lnTo>
                      <a:pt x="27" y="17"/>
                    </a:lnTo>
                    <a:lnTo>
                      <a:pt x="29" y="17"/>
                    </a:lnTo>
                    <a:lnTo>
                      <a:pt x="29" y="15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A1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20" name="Freeform 996"/>
              <p:cNvSpPr>
                <a:spLocks noChangeAspect="1"/>
              </p:cNvSpPr>
              <p:nvPr/>
            </p:nvSpPr>
            <p:spPr bwMode="auto">
              <a:xfrm>
                <a:off x="1272" y="3363"/>
                <a:ext cx="128" cy="53"/>
              </a:xfrm>
              <a:custGeom>
                <a:avLst/>
                <a:gdLst>
                  <a:gd name="T0" fmla="*/ 0 w 168"/>
                  <a:gd name="T1" fmla="*/ 1 h 76"/>
                  <a:gd name="T2" fmla="*/ 0 w 168"/>
                  <a:gd name="T3" fmla="*/ 1 h 76"/>
                  <a:gd name="T4" fmla="*/ 2 w 168"/>
                  <a:gd name="T5" fmla="*/ 1 h 76"/>
                  <a:gd name="T6" fmla="*/ 2 w 168"/>
                  <a:gd name="T7" fmla="*/ 1 h 76"/>
                  <a:gd name="T8" fmla="*/ 2 w 168"/>
                  <a:gd name="T9" fmla="*/ 1 h 76"/>
                  <a:gd name="T10" fmla="*/ 2 w 168"/>
                  <a:gd name="T11" fmla="*/ 1 h 76"/>
                  <a:gd name="T12" fmla="*/ 2 w 168"/>
                  <a:gd name="T13" fmla="*/ 1 h 76"/>
                  <a:gd name="T14" fmla="*/ 2 w 168"/>
                  <a:gd name="T15" fmla="*/ 1 h 76"/>
                  <a:gd name="T16" fmla="*/ 2 w 168"/>
                  <a:gd name="T17" fmla="*/ 1 h 76"/>
                  <a:gd name="T18" fmla="*/ 2 w 168"/>
                  <a:gd name="T19" fmla="*/ 1 h 76"/>
                  <a:gd name="T20" fmla="*/ 2 w 168"/>
                  <a:gd name="T21" fmla="*/ 1 h 76"/>
                  <a:gd name="T22" fmla="*/ 2 w 168"/>
                  <a:gd name="T23" fmla="*/ 1 h 76"/>
                  <a:gd name="T24" fmla="*/ 2 w 168"/>
                  <a:gd name="T25" fmla="*/ 1 h 76"/>
                  <a:gd name="T26" fmla="*/ 2 w 168"/>
                  <a:gd name="T27" fmla="*/ 1 h 76"/>
                  <a:gd name="T28" fmla="*/ 2 w 168"/>
                  <a:gd name="T29" fmla="*/ 1 h 76"/>
                  <a:gd name="T30" fmla="*/ 2 w 168"/>
                  <a:gd name="T31" fmla="*/ 1 h 76"/>
                  <a:gd name="T32" fmla="*/ 2 w 168"/>
                  <a:gd name="T33" fmla="*/ 1 h 76"/>
                  <a:gd name="T34" fmla="*/ 3 w 168"/>
                  <a:gd name="T35" fmla="*/ 1 h 76"/>
                  <a:gd name="T36" fmla="*/ 3 w 168"/>
                  <a:gd name="T37" fmla="*/ 1 h 76"/>
                  <a:gd name="T38" fmla="*/ 4 w 168"/>
                  <a:gd name="T39" fmla="*/ 1 h 76"/>
                  <a:gd name="T40" fmla="*/ 4 w 168"/>
                  <a:gd name="T41" fmla="*/ 0 h 76"/>
                  <a:gd name="T42" fmla="*/ 5 w 168"/>
                  <a:gd name="T43" fmla="*/ 0 h 76"/>
                  <a:gd name="T44" fmla="*/ 5 w 168"/>
                  <a:gd name="T45" fmla="*/ 1 h 76"/>
                  <a:gd name="T46" fmla="*/ 5 w 168"/>
                  <a:gd name="T47" fmla="*/ 1 h 76"/>
                  <a:gd name="T48" fmla="*/ 5 w 168"/>
                  <a:gd name="T49" fmla="*/ 1 h 76"/>
                  <a:gd name="T50" fmla="*/ 6 w 168"/>
                  <a:gd name="T51" fmla="*/ 1 h 76"/>
                  <a:gd name="T52" fmla="*/ 6 w 168"/>
                  <a:gd name="T53" fmla="*/ 1 h 76"/>
                  <a:gd name="T54" fmla="*/ 6 w 168"/>
                  <a:gd name="T55" fmla="*/ 1 h 76"/>
                  <a:gd name="T56" fmla="*/ 6 w 168"/>
                  <a:gd name="T57" fmla="*/ 1 h 76"/>
                  <a:gd name="T58" fmla="*/ 6 w 168"/>
                  <a:gd name="T59" fmla="*/ 1 h 76"/>
                  <a:gd name="T60" fmla="*/ 6 w 168"/>
                  <a:gd name="T61" fmla="*/ 1 h 76"/>
                  <a:gd name="T62" fmla="*/ 6 w 168"/>
                  <a:gd name="T63" fmla="*/ 1 h 76"/>
                  <a:gd name="T64" fmla="*/ 6 w 168"/>
                  <a:gd name="T65" fmla="*/ 1 h 76"/>
                  <a:gd name="T66" fmla="*/ 6 w 168"/>
                  <a:gd name="T67" fmla="*/ 1 h 76"/>
                  <a:gd name="T68" fmla="*/ 6 w 168"/>
                  <a:gd name="T69" fmla="*/ 1 h 76"/>
                  <a:gd name="T70" fmla="*/ 6 w 168"/>
                  <a:gd name="T71" fmla="*/ 1 h 76"/>
                  <a:gd name="T72" fmla="*/ 6 w 168"/>
                  <a:gd name="T73" fmla="*/ 1 h 76"/>
                  <a:gd name="T74" fmla="*/ 6 w 168"/>
                  <a:gd name="T75" fmla="*/ 1 h 76"/>
                  <a:gd name="T76" fmla="*/ 6 w 168"/>
                  <a:gd name="T77" fmla="*/ 1 h 76"/>
                  <a:gd name="T78" fmla="*/ 5 w 168"/>
                  <a:gd name="T79" fmla="*/ 1 h 76"/>
                  <a:gd name="T80" fmla="*/ 5 w 168"/>
                  <a:gd name="T81" fmla="*/ 1 h 76"/>
                  <a:gd name="T82" fmla="*/ 5 w 168"/>
                  <a:gd name="T83" fmla="*/ 1 h 76"/>
                  <a:gd name="T84" fmla="*/ 4 w 168"/>
                  <a:gd name="T85" fmla="*/ 1 h 76"/>
                  <a:gd name="T86" fmla="*/ 4 w 168"/>
                  <a:gd name="T87" fmla="*/ 1 h 76"/>
                  <a:gd name="T88" fmla="*/ 4 w 168"/>
                  <a:gd name="T89" fmla="*/ 1 h 76"/>
                  <a:gd name="T90" fmla="*/ 3 w 168"/>
                  <a:gd name="T91" fmla="*/ 1 h 76"/>
                  <a:gd name="T92" fmla="*/ 3 w 168"/>
                  <a:gd name="T93" fmla="*/ 1 h 76"/>
                  <a:gd name="T94" fmla="*/ 2 w 168"/>
                  <a:gd name="T95" fmla="*/ 1 h 76"/>
                  <a:gd name="T96" fmla="*/ 2 w 168"/>
                  <a:gd name="T97" fmla="*/ 1 h 76"/>
                  <a:gd name="T98" fmla="*/ 2 w 168"/>
                  <a:gd name="T99" fmla="*/ 1 h 76"/>
                  <a:gd name="T100" fmla="*/ 2 w 168"/>
                  <a:gd name="T101" fmla="*/ 1 h 76"/>
                  <a:gd name="T102" fmla="*/ 2 w 168"/>
                  <a:gd name="T103" fmla="*/ 1 h 76"/>
                  <a:gd name="T104" fmla="*/ 2 w 168"/>
                  <a:gd name="T105" fmla="*/ 1 h 76"/>
                  <a:gd name="T106" fmla="*/ 2 w 168"/>
                  <a:gd name="T107" fmla="*/ 1 h 76"/>
                  <a:gd name="T108" fmla="*/ 2 w 168"/>
                  <a:gd name="T109" fmla="*/ 1 h 76"/>
                  <a:gd name="T110" fmla="*/ 0 w 168"/>
                  <a:gd name="T111" fmla="*/ 1 h 7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68"/>
                  <a:gd name="T169" fmla="*/ 0 h 76"/>
                  <a:gd name="T170" fmla="*/ 168 w 168"/>
                  <a:gd name="T171" fmla="*/ 76 h 7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68" h="76">
                    <a:moveTo>
                      <a:pt x="0" y="46"/>
                    </a:move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3" y="30"/>
                    </a:lnTo>
                    <a:lnTo>
                      <a:pt x="5" y="28"/>
                    </a:lnTo>
                    <a:lnTo>
                      <a:pt x="5" y="26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3" y="21"/>
                    </a:lnTo>
                    <a:lnTo>
                      <a:pt x="15" y="19"/>
                    </a:lnTo>
                    <a:lnTo>
                      <a:pt x="17" y="19"/>
                    </a:lnTo>
                    <a:lnTo>
                      <a:pt x="19" y="17"/>
                    </a:lnTo>
                    <a:lnTo>
                      <a:pt x="21" y="17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8" y="11"/>
                    </a:lnTo>
                    <a:lnTo>
                      <a:pt x="40" y="11"/>
                    </a:lnTo>
                    <a:lnTo>
                      <a:pt x="44" y="9"/>
                    </a:lnTo>
                    <a:lnTo>
                      <a:pt x="49" y="9"/>
                    </a:lnTo>
                    <a:lnTo>
                      <a:pt x="53" y="7"/>
                    </a:lnTo>
                    <a:lnTo>
                      <a:pt x="59" y="7"/>
                    </a:lnTo>
                    <a:lnTo>
                      <a:pt x="63" y="5"/>
                    </a:lnTo>
                    <a:lnTo>
                      <a:pt x="69" y="5"/>
                    </a:lnTo>
                    <a:lnTo>
                      <a:pt x="74" y="3"/>
                    </a:lnTo>
                    <a:lnTo>
                      <a:pt x="80" y="3"/>
                    </a:lnTo>
                    <a:lnTo>
                      <a:pt x="86" y="1"/>
                    </a:lnTo>
                    <a:lnTo>
                      <a:pt x="92" y="1"/>
                    </a:lnTo>
                    <a:lnTo>
                      <a:pt x="97" y="1"/>
                    </a:lnTo>
                    <a:lnTo>
                      <a:pt x="103" y="0"/>
                    </a:lnTo>
                    <a:lnTo>
                      <a:pt x="109" y="0"/>
                    </a:lnTo>
                    <a:lnTo>
                      <a:pt x="115" y="0"/>
                    </a:lnTo>
                    <a:lnTo>
                      <a:pt x="120" y="1"/>
                    </a:lnTo>
                    <a:lnTo>
                      <a:pt x="126" y="1"/>
                    </a:lnTo>
                    <a:lnTo>
                      <a:pt x="132" y="1"/>
                    </a:lnTo>
                    <a:lnTo>
                      <a:pt x="136" y="3"/>
                    </a:lnTo>
                    <a:lnTo>
                      <a:pt x="142" y="3"/>
                    </a:lnTo>
                    <a:lnTo>
                      <a:pt x="145" y="5"/>
                    </a:lnTo>
                    <a:lnTo>
                      <a:pt x="149" y="7"/>
                    </a:lnTo>
                    <a:lnTo>
                      <a:pt x="153" y="9"/>
                    </a:lnTo>
                    <a:lnTo>
                      <a:pt x="157" y="13"/>
                    </a:lnTo>
                    <a:lnTo>
                      <a:pt x="159" y="15"/>
                    </a:lnTo>
                    <a:lnTo>
                      <a:pt x="163" y="19"/>
                    </a:lnTo>
                    <a:lnTo>
                      <a:pt x="163" y="21"/>
                    </a:lnTo>
                    <a:lnTo>
                      <a:pt x="165" y="23"/>
                    </a:lnTo>
                    <a:lnTo>
                      <a:pt x="165" y="24"/>
                    </a:lnTo>
                    <a:lnTo>
                      <a:pt x="167" y="26"/>
                    </a:lnTo>
                    <a:lnTo>
                      <a:pt x="167" y="28"/>
                    </a:lnTo>
                    <a:lnTo>
                      <a:pt x="168" y="30"/>
                    </a:lnTo>
                    <a:lnTo>
                      <a:pt x="168" y="32"/>
                    </a:lnTo>
                    <a:lnTo>
                      <a:pt x="168" y="34"/>
                    </a:lnTo>
                    <a:lnTo>
                      <a:pt x="168" y="36"/>
                    </a:lnTo>
                    <a:lnTo>
                      <a:pt x="168" y="38"/>
                    </a:lnTo>
                    <a:lnTo>
                      <a:pt x="168" y="42"/>
                    </a:lnTo>
                    <a:lnTo>
                      <a:pt x="168" y="44"/>
                    </a:lnTo>
                    <a:lnTo>
                      <a:pt x="168" y="46"/>
                    </a:lnTo>
                    <a:lnTo>
                      <a:pt x="168" y="48"/>
                    </a:lnTo>
                    <a:lnTo>
                      <a:pt x="167" y="49"/>
                    </a:lnTo>
                    <a:lnTo>
                      <a:pt x="167" y="51"/>
                    </a:lnTo>
                    <a:lnTo>
                      <a:pt x="165" y="53"/>
                    </a:lnTo>
                    <a:lnTo>
                      <a:pt x="163" y="55"/>
                    </a:lnTo>
                    <a:lnTo>
                      <a:pt x="161" y="57"/>
                    </a:lnTo>
                    <a:lnTo>
                      <a:pt x="159" y="59"/>
                    </a:lnTo>
                    <a:lnTo>
                      <a:pt x="155" y="61"/>
                    </a:lnTo>
                    <a:lnTo>
                      <a:pt x="153" y="63"/>
                    </a:lnTo>
                    <a:lnTo>
                      <a:pt x="149" y="65"/>
                    </a:lnTo>
                    <a:lnTo>
                      <a:pt x="145" y="67"/>
                    </a:lnTo>
                    <a:lnTo>
                      <a:pt x="142" y="69"/>
                    </a:lnTo>
                    <a:lnTo>
                      <a:pt x="136" y="71"/>
                    </a:lnTo>
                    <a:lnTo>
                      <a:pt x="130" y="71"/>
                    </a:lnTo>
                    <a:lnTo>
                      <a:pt x="126" y="72"/>
                    </a:lnTo>
                    <a:lnTo>
                      <a:pt x="120" y="72"/>
                    </a:lnTo>
                    <a:lnTo>
                      <a:pt x="115" y="74"/>
                    </a:lnTo>
                    <a:lnTo>
                      <a:pt x="109" y="74"/>
                    </a:lnTo>
                    <a:lnTo>
                      <a:pt x="103" y="76"/>
                    </a:lnTo>
                    <a:lnTo>
                      <a:pt x="97" y="76"/>
                    </a:lnTo>
                    <a:lnTo>
                      <a:pt x="92" y="76"/>
                    </a:lnTo>
                    <a:lnTo>
                      <a:pt x="86" y="76"/>
                    </a:lnTo>
                    <a:lnTo>
                      <a:pt x="80" y="76"/>
                    </a:lnTo>
                    <a:lnTo>
                      <a:pt x="74" y="76"/>
                    </a:lnTo>
                    <a:lnTo>
                      <a:pt x="71" y="76"/>
                    </a:lnTo>
                    <a:lnTo>
                      <a:pt x="65" y="76"/>
                    </a:lnTo>
                    <a:lnTo>
                      <a:pt x="59" y="76"/>
                    </a:lnTo>
                    <a:lnTo>
                      <a:pt x="53" y="74"/>
                    </a:lnTo>
                    <a:lnTo>
                      <a:pt x="48" y="74"/>
                    </a:lnTo>
                    <a:lnTo>
                      <a:pt x="44" y="72"/>
                    </a:lnTo>
                    <a:lnTo>
                      <a:pt x="38" y="72"/>
                    </a:lnTo>
                    <a:lnTo>
                      <a:pt x="34" y="71"/>
                    </a:lnTo>
                    <a:lnTo>
                      <a:pt x="30" y="71"/>
                    </a:lnTo>
                    <a:lnTo>
                      <a:pt x="25" y="69"/>
                    </a:lnTo>
                    <a:lnTo>
                      <a:pt x="21" y="67"/>
                    </a:lnTo>
                    <a:lnTo>
                      <a:pt x="17" y="65"/>
                    </a:lnTo>
                    <a:lnTo>
                      <a:pt x="15" y="65"/>
                    </a:lnTo>
                    <a:lnTo>
                      <a:pt x="11" y="63"/>
                    </a:lnTo>
                    <a:lnTo>
                      <a:pt x="9" y="61"/>
                    </a:lnTo>
                    <a:lnTo>
                      <a:pt x="5" y="57"/>
                    </a:lnTo>
                    <a:lnTo>
                      <a:pt x="3" y="55"/>
                    </a:lnTo>
                    <a:lnTo>
                      <a:pt x="2" y="53"/>
                    </a:lnTo>
                    <a:lnTo>
                      <a:pt x="2" y="51"/>
                    </a:lnTo>
                    <a:lnTo>
                      <a:pt x="0" y="49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A3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21" name="Freeform 997"/>
              <p:cNvSpPr>
                <a:spLocks noChangeAspect="1"/>
              </p:cNvSpPr>
              <p:nvPr/>
            </p:nvSpPr>
            <p:spPr bwMode="auto">
              <a:xfrm>
                <a:off x="1281" y="3363"/>
                <a:ext cx="117" cy="49"/>
              </a:xfrm>
              <a:custGeom>
                <a:avLst/>
                <a:gdLst>
                  <a:gd name="T0" fmla="*/ 0 w 154"/>
                  <a:gd name="T1" fmla="*/ 1 h 70"/>
                  <a:gd name="T2" fmla="*/ 0 w 154"/>
                  <a:gd name="T3" fmla="*/ 1 h 70"/>
                  <a:gd name="T4" fmla="*/ 2 w 154"/>
                  <a:gd name="T5" fmla="*/ 1 h 70"/>
                  <a:gd name="T6" fmla="*/ 2 w 154"/>
                  <a:gd name="T7" fmla="*/ 1 h 70"/>
                  <a:gd name="T8" fmla="*/ 2 w 154"/>
                  <a:gd name="T9" fmla="*/ 1 h 70"/>
                  <a:gd name="T10" fmla="*/ 2 w 154"/>
                  <a:gd name="T11" fmla="*/ 1 h 70"/>
                  <a:gd name="T12" fmla="*/ 2 w 154"/>
                  <a:gd name="T13" fmla="*/ 1 h 70"/>
                  <a:gd name="T14" fmla="*/ 2 w 154"/>
                  <a:gd name="T15" fmla="*/ 1 h 70"/>
                  <a:gd name="T16" fmla="*/ 2 w 154"/>
                  <a:gd name="T17" fmla="*/ 1 h 70"/>
                  <a:gd name="T18" fmla="*/ 2 w 154"/>
                  <a:gd name="T19" fmla="*/ 1 h 70"/>
                  <a:gd name="T20" fmla="*/ 2 w 154"/>
                  <a:gd name="T21" fmla="*/ 1 h 70"/>
                  <a:gd name="T22" fmla="*/ 2 w 154"/>
                  <a:gd name="T23" fmla="*/ 1 h 70"/>
                  <a:gd name="T24" fmla="*/ 2 w 154"/>
                  <a:gd name="T25" fmla="*/ 1 h 70"/>
                  <a:gd name="T26" fmla="*/ 2 w 154"/>
                  <a:gd name="T27" fmla="*/ 1 h 70"/>
                  <a:gd name="T28" fmla="*/ 2 w 154"/>
                  <a:gd name="T29" fmla="*/ 1 h 70"/>
                  <a:gd name="T30" fmla="*/ 2 w 154"/>
                  <a:gd name="T31" fmla="*/ 1 h 70"/>
                  <a:gd name="T32" fmla="*/ 2 w 154"/>
                  <a:gd name="T33" fmla="*/ 1 h 70"/>
                  <a:gd name="T34" fmla="*/ 3 w 154"/>
                  <a:gd name="T35" fmla="*/ 1 h 70"/>
                  <a:gd name="T36" fmla="*/ 3 w 154"/>
                  <a:gd name="T37" fmla="*/ 1 h 70"/>
                  <a:gd name="T38" fmla="*/ 4 w 154"/>
                  <a:gd name="T39" fmla="*/ 0 h 70"/>
                  <a:gd name="T40" fmla="*/ 4 w 154"/>
                  <a:gd name="T41" fmla="*/ 0 h 70"/>
                  <a:gd name="T42" fmla="*/ 4 w 154"/>
                  <a:gd name="T43" fmla="*/ 0 h 70"/>
                  <a:gd name="T44" fmla="*/ 5 w 154"/>
                  <a:gd name="T45" fmla="*/ 0 h 70"/>
                  <a:gd name="T46" fmla="*/ 5 w 154"/>
                  <a:gd name="T47" fmla="*/ 1 h 70"/>
                  <a:gd name="T48" fmla="*/ 5 w 154"/>
                  <a:gd name="T49" fmla="*/ 1 h 70"/>
                  <a:gd name="T50" fmla="*/ 5 w 154"/>
                  <a:gd name="T51" fmla="*/ 1 h 70"/>
                  <a:gd name="T52" fmla="*/ 5 w 154"/>
                  <a:gd name="T53" fmla="*/ 1 h 70"/>
                  <a:gd name="T54" fmla="*/ 6 w 154"/>
                  <a:gd name="T55" fmla="*/ 1 h 70"/>
                  <a:gd name="T56" fmla="*/ 6 w 154"/>
                  <a:gd name="T57" fmla="*/ 1 h 70"/>
                  <a:gd name="T58" fmla="*/ 6 w 154"/>
                  <a:gd name="T59" fmla="*/ 1 h 70"/>
                  <a:gd name="T60" fmla="*/ 6 w 154"/>
                  <a:gd name="T61" fmla="*/ 1 h 70"/>
                  <a:gd name="T62" fmla="*/ 6 w 154"/>
                  <a:gd name="T63" fmla="*/ 1 h 70"/>
                  <a:gd name="T64" fmla="*/ 6 w 154"/>
                  <a:gd name="T65" fmla="*/ 1 h 70"/>
                  <a:gd name="T66" fmla="*/ 6 w 154"/>
                  <a:gd name="T67" fmla="*/ 1 h 70"/>
                  <a:gd name="T68" fmla="*/ 6 w 154"/>
                  <a:gd name="T69" fmla="*/ 1 h 70"/>
                  <a:gd name="T70" fmla="*/ 5 w 154"/>
                  <a:gd name="T71" fmla="*/ 1 h 70"/>
                  <a:gd name="T72" fmla="*/ 5 w 154"/>
                  <a:gd name="T73" fmla="*/ 1 h 70"/>
                  <a:gd name="T74" fmla="*/ 5 w 154"/>
                  <a:gd name="T75" fmla="*/ 1 h 70"/>
                  <a:gd name="T76" fmla="*/ 5 w 154"/>
                  <a:gd name="T77" fmla="*/ 1 h 70"/>
                  <a:gd name="T78" fmla="*/ 5 w 154"/>
                  <a:gd name="T79" fmla="*/ 1 h 70"/>
                  <a:gd name="T80" fmla="*/ 5 w 154"/>
                  <a:gd name="T81" fmla="*/ 1 h 70"/>
                  <a:gd name="T82" fmla="*/ 4 w 154"/>
                  <a:gd name="T83" fmla="*/ 1 h 70"/>
                  <a:gd name="T84" fmla="*/ 4 w 154"/>
                  <a:gd name="T85" fmla="*/ 1 h 70"/>
                  <a:gd name="T86" fmla="*/ 3 w 154"/>
                  <a:gd name="T87" fmla="*/ 1 h 70"/>
                  <a:gd name="T88" fmla="*/ 3 w 154"/>
                  <a:gd name="T89" fmla="*/ 1 h 70"/>
                  <a:gd name="T90" fmla="*/ 2 w 154"/>
                  <a:gd name="T91" fmla="*/ 1 h 70"/>
                  <a:gd name="T92" fmla="*/ 2 w 154"/>
                  <a:gd name="T93" fmla="*/ 1 h 70"/>
                  <a:gd name="T94" fmla="*/ 2 w 154"/>
                  <a:gd name="T95" fmla="*/ 1 h 70"/>
                  <a:gd name="T96" fmla="*/ 2 w 154"/>
                  <a:gd name="T97" fmla="*/ 1 h 70"/>
                  <a:gd name="T98" fmla="*/ 2 w 154"/>
                  <a:gd name="T99" fmla="*/ 1 h 70"/>
                  <a:gd name="T100" fmla="*/ 2 w 154"/>
                  <a:gd name="T101" fmla="*/ 1 h 70"/>
                  <a:gd name="T102" fmla="*/ 2 w 154"/>
                  <a:gd name="T103" fmla="*/ 1 h 70"/>
                  <a:gd name="T104" fmla="*/ 2 w 154"/>
                  <a:gd name="T105" fmla="*/ 1 h 70"/>
                  <a:gd name="T106" fmla="*/ 2 w 154"/>
                  <a:gd name="T107" fmla="*/ 1 h 70"/>
                  <a:gd name="T108" fmla="*/ 0 w 154"/>
                  <a:gd name="T109" fmla="*/ 1 h 70"/>
                  <a:gd name="T110" fmla="*/ 0 w 154"/>
                  <a:gd name="T111" fmla="*/ 1 h 7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54"/>
                  <a:gd name="T169" fmla="*/ 0 h 70"/>
                  <a:gd name="T170" fmla="*/ 154 w 154"/>
                  <a:gd name="T171" fmla="*/ 70 h 7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54" h="70">
                    <a:moveTo>
                      <a:pt x="0" y="41"/>
                    </a:moveTo>
                    <a:lnTo>
                      <a:pt x="0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6" y="23"/>
                    </a:lnTo>
                    <a:lnTo>
                      <a:pt x="8" y="22"/>
                    </a:lnTo>
                    <a:lnTo>
                      <a:pt x="10" y="22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6"/>
                    </a:lnTo>
                    <a:lnTo>
                      <a:pt x="19" y="14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5" y="12"/>
                    </a:lnTo>
                    <a:lnTo>
                      <a:pt x="27" y="12"/>
                    </a:lnTo>
                    <a:lnTo>
                      <a:pt x="29" y="12"/>
                    </a:lnTo>
                    <a:lnTo>
                      <a:pt x="31" y="10"/>
                    </a:lnTo>
                    <a:lnTo>
                      <a:pt x="35" y="10"/>
                    </a:lnTo>
                    <a:lnTo>
                      <a:pt x="37" y="10"/>
                    </a:lnTo>
                    <a:lnTo>
                      <a:pt x="40" y="8"/>
                    </a:lnTo>
                    <a:lnTo>
                      <a:pt x="44" y="8"/>
                    </a:lnTo>
                    <a:lnTo>
                      <a:pt x="48" y="6"/>
                    </a:lnTo>
                    <a:lnTo>
                      <a:pt x="54" y="6"/>
                    </a:lnTo>
                    <a:lnTo>
                      <a:pt x="58" y="4"/>
                    </a:lnTo>
                    <a:lnTo>
                      <a:pt x="62" y="4"/>
                    </a:lnTo>
                    <a:lnTo>
                      <a:pt x="67" y="2"/>
                    </a:lnTo>
                    <a:lnTo>
                      <a:pt x="73" y="2"/>
                    </a:lnTo>
                    <a:lnTo>
                      <a:pt x="79" y="2"/>
                    </a:lnTo>
                    <a:lnTo>
                      <a:pt x="83" y="0"/>
                    </a:lnTo>
                    <a:lnTo>
                      <a:pt x="88" y="0"/>
                    </a:lnTo>
                    <a:lnTo>
                      <a:pt x="94" y="0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9" y="0"/>
                    </a:lnTo>
                    <a:lnTo>
                      <a:pt x="123" y="2"/>
                    </a:lnTo>
                    <a:lnTo>
                      <a:pt x="129" y="4"/>
                    </a:lnTo>
                    <a:lnTo>
                      <a:pt x="133" y="4"/>
                    </a:lnTo>
                    <a:lnTo>
                      <a:pt x="136" y="6"/>
                    </a:lnTo>
                    <a:lnTo>
                      <a:pt x="138" y="8"/>
                    </a:lnTo>
                    <a:lnTo>
                      <a:pt x="142" y="10"/>
                    </a:lnTo>
                    <a:lnTo>
                      <a:pt x="144" y="14"/>
                    </a:lnTo>
                    <a:lnTo>
                      <a:pt x="148" y="18"/>
                    </a:lnTo>
                    <a:lnTo>
                      <a:pt x="148" y="20"/>
                    </a:lnTo>
                    <a:lnTo>
                      <a:pt x="150" y="20"/>
                    </a:lnTo>
                    <a:lnTo>
                      <a:pt x="150" y="22"/>
                    </a:lnTo>
                    <a:lnTo>
                      <a:pt x="152" y="23"/>
                    </a:lnTo>
                    <a:lnTo>
                      <a:pt x="152" y="25"/>
                    </a:lnTo>
                    <a:lnTo>
                      <a:pt x="152" y="27"/>
                    </a:lnTo>
                    <a:lnTo>
                      <a:pt x="154" y="29"/>
                    </a:lnTo>
                    <a:lnTo>
                      <a:pt x="154" y="31"/>
                    </a:lnTo>
                    <a:lnTo>
                      <a:pt x="154" y="33"/>
                    </a:lnTo>
                    <a:lnTo>
                      <a:pt x="154" y="35"/>
                    </a:lnTo>
                    <a:lnTo>
                      <a:pt x="154" y="37"/>
                    </a:lnTo>
                    <a:lnTo>
                      <a:pt x="154" y="39"/>
                    </a:lnTo>
                    <a:lnTo>
                      <a:pt x="154" y="41"/>
                    </a:lnTo>
                    <a:lnTo>
                      <a:pt x="154" y="43"/>
                    </a:lnTo>
                    <a:lnTo>
                      <a:pt x="152" y="45"/>
                    </a:lnTo>
                    <a:lnTo>
                      <a:pt x="152" y="47"/>
                    </a:lnTo>
                    <a:lnTo>
                      <a:pt x="150" y="48"/>
                    </a:lnTo>
                    <a:lnTo>
                      <a:pt x="148" y="50"/>
                    </a:lnTo>
                    <a:lnTo>
                      <a:pt x="146" y="52"/>
                    </a:lnTo>
                    <a:lnTo>
                      <a:pt x="144" y="54"/>
                    </a:lnTo>
                    <a:lnTo>
                      <a:pt x="142" y="56"/>
                    </a:lnTo>
                    <a:lnTo>
                      <a:pt x="138" y="56"/>
                    </a:lnTo>
                    <a:lnTo>
                      <a:pt x="136" y="58"/>
                    </a:lnTo>
                    <a:lnTo>
                      <a:pt x="133" y="60"/>
                    </a:lnTo>
                    <a:lnTo>
                      <a:pt x="129" y="62"/>
                    </a:lnTo>
                    <a:lnTo>
                      <a:pt x="125" y="64"/>
                    </a:lnTo>
                    <a:lnTo>
                      <a:pt x="119" y="64"/>
                    </a:lnTo>
                    <a:lnTo>
                      <a:pt x="115" y="66"/>
                    </a:lnTo>
                    <a:lnTo>
                      <a:pt x="109" y="66"/>
                    </a:lnTo>
                    <a:lnTo>
                      <a:pt x="104" y="68"/>
                    </a:lnTo>
                    <a:lnTo>
                      <a:pt x="100" y="68"/>
                    </a:lnTo>
                    <a:lnTo>
                      <a:pt x="94" y="68"/>
                    </a:lnTo>
                    <a:lnTo>
                      <a:pt x="88" y="68"/>
                    </a:lnTo>
                    <a:lnTo>
                      <a:pt x="85" y="70"/>
                    </a:lnTo>
                    <a:lnTo>
                      <a:pt x="79" y="70"/>
                    </a:lnTo>
                    <a:lnTo>
                      <a:pt x="73" y="70"/>
                    </a:lnTo>
                    <a:lnTo>
                      <a:pt x="69" y="70"/>
                    </a:lnTo>
                    <a:lnTo>
                      <a:pt x="63" y="70"/>
                    </a:lnTo>
                    <a:lnTo>
                      <a:pt x="58" y="68"/>
                    </a:lnTo>
                    <a:lnTo>
                      <a:pt x="54" y="68"/>
                    </a:lnTo>
                    <a:lnTo>
                      <a:pt x="48" y="68"/>
                    </a:lnTo>
                    <a:lnTo>
                      <a:pt x="44" y="68"/>
                    </a:lnTo>
                    <a:lnTo>
                      <a:pt x="40" y="66"/>
                    </a:lnTo>
                    <a:lnTo>
                      <a:pt x="35" y="66"/>
                    </a:lnTo>
                    <a:lnTo>
                      <a:pt x="31" y="64"/>
                    </a:lnTo>
                    <a:lnTo>
                      <a:pt x="27" y="64"/>
                    </a:lnTo>
                    <a:lnTo>
                      <a:pt x="23" y="62"/>
                    </a:lnTo>
                    <a:lnTo>
                      <a:pt x="19" y="60"/>
                    </a:lnTo>
                    <a:lnTo>
                      <a:pt x="15" y="60"/>
                    </a:lnTo>
                    <a:lnTo>
                      <a:pt x="14" y="58"/>
                    </a:lnTo>
                    <a:lnTo>
                      <a:pt x="10" y="56"/>
                    </a:lnTo>
                    <a:lnTo>
                      <a:pt x="8" y="54"/>
                    </a:lnTo>
                    <a:lnTo>
                      <a:pt x="6" y="52"/>
                    </a:lnTo>
                    <a:lnTo>
                      <a:pt x="4" y="50"/>
                    </a:lnTo>
                    <a:lnTo>
                      <a:pt x="2" y="48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A8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22" name="Freeform 998"/>
              <p:cNvSpPr>
                <a:spLocks noChangeAspect="1"/>
              </p:cNvSpPr>
              <p:nvPr/>
            </p:nvSpPr>
            <p:spPr bwMode="auto">
              <a:xfrm>
                <a:off x="1290" y="3363"/>
                <a:ext cx="105" cy="44"/>
              </a:xfrm>
              <a:custGeom>
                <a:avLst/>
                <a:gdLst>
                  <a:gd name="T0" fmla="*/ 0 w 138"/>
                  <a:gd name="T1" fmla="*/ 1 h 62"/>
                  <a:gd name="T2" fmla="*/ 0 w 138"/>
                  <a:gd name="T3" fmla="*/ 1 h 62"/>
                  <a:gd name="T4" fmla="*/ 0 w 138"/>
                  <a:gd name="T5" fmla="*/ 1 h 62"/>
                  <a:gd name="T6" fmla="*/ 2 w 138"/>
                  <a:gd name="T7" fmla="*/ 1 h 62"/>
                  <a:gd name="T8" fmla="*/ 2 w 138"/>
                  <a:gd name="T9" fmla="*/ 1 h 62"/>
                  <a:gd name="T10" fmla="*/ 2 w 138"/>
                  <a:gd name="T11" fmla="*/ 1 h 62"/>
                  <a:gd name="T12" fmla="*/ 2 w 138"/>
                  <a:gd name="T13" fmla="*/ 1 h 62"/>
                  <a:gd name="T14" fmla="*/ 2 w 138"/>
                  <a:gd name="T15" fmla="*/ 1 h 62"/>
                  <a:gd name="T16" fmla="*/ 2 w 138"/>
                  <a:gd name="T17" fmla="*/ 1 h 62"/>
                  <a:gd name="T18" fmla="*/ 2 w 138"/>
                  <a:gd name="T19" fmla="*/ 1 h 62"/>
                  <a:gd name="T20" fmla="*/ 2 w 138"/>
                  <a:gd name="T21" fmla="*/ 1 h 62"/>
                  <a:gd name="T22" fmla="*/ 2 w 138"/>
                  <a:gd name="T23" fmla="*/ 1 h 62"/>
                  <a:gd name="T24" fmla="*/ 2 w 138"/>
                  <a:gd name="T25" fmla="*/ 1 h 62"/>
                  <a:gd name="T26" fmla="*/ 2 w 138"/>
                  <a:gd name="T27" fmla="*/ 1 h 62"/>
                  <a:gd name="T28" fmla="*/ 2 w 138"/>
                  <a:gd name="T29" fmla="*/ 1 h 62"/>
                  <a:gd name="T30" fmla="*/ 2 w 138"/>
                  <a:gd name="T31" fmla="*/ 1 h 62"/>
                  <a:gd name="T32" fmla="*/ 2 w 138"/>
                  <a:gd name="T33" fmla="*/ 1 h 62"/>
                  <a:gd name="T34" fmla="*/ 3 w 138"/>
                  <a:gd name="T35" fmla="*/ 1 h 62"/>
                  <a:gd name="T36" fmla="*/ 3 w 138"/>
                  <a:gd name="T37" fmla="*/ 0 h 62"/>
                  <a:gd name="T38" fmla="*/ 4 w 138"/>
                  <a:gd name="T39" fmla="*/ 0 h 62"/>
                  <a:gd name="T40" fmla="*/ 4 w 138"/>
                  <a:gd name="T41" fmla="*/ 0 h 62"/>
                  <a:gd name="T42" fmla="*/ 4 w 138"/>
                  <a:gd name="T43" fmla="*/ 1 h 62"/>
                  <a:gd name="T44" fmla="*/ 5 w 138"/>
                  <a:gd name="T45" fmla="*/ 1 h 62"/>
                  <a:gd name="T46" fmla="*/ 5 w 138"/>
                  <a:gd name="T47" fmla="*/ 1 h 62"/>
                  <a:gd name="T48" fmla="*/ 5 w 138"/>
                  <a:gd name="T49" fmla="*/ 1 h 62"/>
                  <a:gd name="T50" fmla="*/ 5 w 138"/>
                  <a:gd name="T51" fmla="*/ 1 h 62"/>
                  <a:gd name="T52" fmla="*/ 5 w 138"/>
                  <a:gd name="T53" fmla="*/ 1 h 62"/>
                  <a:gd name="T54" fmla="*/ 5 w 138"/>
                  <a:gd name="T55" fmla="*/ 1 h 62"/>
                  <a:gd name="T56" fmla="*/ 5 w 138"/>
                  <a:gd name="T57" fmla="*/ 1 h 62"/>
                  <a:gd name="T58" fmla="*/ 5 w 138"/>
                  <a:gd name="T59" fmla="*/ 1 h 62"/>
                  <a:gd name="T60" fmla="*/ 5 w 138"/>
                  <a:gd name="T61" fmla="*/ 1 h 62"/>
                  <a:gd name="T62" fmla="*/ 5 w 138"/>
                  <a:gd name="T63" fmla="*/ 1 h 62"/>
                  <a:gd name="T64" fmla="*/ 5 w 138"/>
                  <a:gd name="T65" fmla="*/ 1 h 62"/>
                  <a:gd name="T66" fmla="*/ 5 w 138"/>
                  <a:gd name="T67" fmla="*/ 1 h 62"/>
                  <a:gd name="T68" fmla="*/ 5 w 138"/>
                  <a:gd name="T69" fmla="*/ 1 h 62"/>
                  <a:gd name="T70" fmla="*/ 5 w 138"/>
                  <a:gd name="T71" fmla="*/ 1 h 62"/>
                  <a:gd name="T72" fmla="*/ 5 w 138"/>
                  <a:gd name="T73" fmla="*/ 1 h 62"/>
                  <a:gd name="T74" fmla="*/ 5 w 138"/>
                  <a:gd name="T75" fmla="*/ 1 h 62"/>
                  <a:gd name="T76" fmla="*/ 4 w 138"/>
                  <a:gd name="T77" fmla="*/ 1 h 62"/>
                  <a:gd name="T78" fmla="*/ 4 w 138"/>
                  <a:gd name="T79" fmla="*/ 1 h 62"/>
                  <a:gd name="T80" fmla="*/ 4 w 138"/>
                  <a:gd name="T81" fmla="*/ 1 h 62"/>
                  <a:gd name="T82" fmla="*/ 3 w 138"/>
                  <a:gd name="T83" fmla="*/ 1 h 62"/>
                  <a:gd name="T84" fmla="*/ 3 w 138"/>
                  <a:gd name="T85" fmla="*/ 1 h 62"/>
                  <a:gd name="T86" fmla="*/ 2 w 138"/>
                  <a:gd name="T87" fmla="*/ 1 h 62"/>
                  <a:gd name="T88" fmla="*/ 2 w 138"/>
                  <a:gd name="T89" fmla="*/ 1 h 62"/>
                  <a:gd name="T90" fmla="*/ 2 w 138"/>
                  <a:gd name="T91" fmla="*/ 1 h 62"/>
                  <a:gd name="T92" fmla="*/ 2 w 138"/>
                  <a:gd name="T93" fmla="*/ 1 h 62"/>
                  <a:gd name="T94" fmla="*/ 2 w 138"/>
                  <a:gd name="T95" fmla="*/ 1 h 62"/>
                  <a:gd name="T96" fmla="*/ 2 w 138"/>
                  <a:gd name="T97" fmla="*/ 1 h 62"/>
                  <a:gd name="T98" fmla="*/ 2 w 138"/>
                  <a:gd name="T99" fmla="*/ 1 h 62"/>
                  <a:gd name="T100" fmla="*/ 2 w 138"/>
                  <a:gd name="T101" fmla="*/ 1 h 62"/>
                  <a:gd name="T102" fmla="*/ 2 w 138"/>
                  <a:gd name="T103" fmla="*/ 1 h 62"/>
                  <a:gd name="T104" fmla="*/ 2 w 138"/>
                  <a:gd name="T105" fmla="*/ 1 h 62"/>
                  <a:gd name="T106" fmla="*/ 0 w 138"/>
                  <a:gd name="T107" fmla="*/ 1 h 6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38"/>
                  <a:gd name="T163" fmla="*/ 0 h 62"/>
                  <a:gd name="T164" fmla="*/ 138 w 138"/>
                  <a:gd name="T165" fmla="*/ 62 h 6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38" h="62">
                    <a:moveTo>
                      <a:pt x="0" y="39"/>
                    </a:move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5" y="22"/>
                    </a:lnTo>
                    <a:lnTo>
                      <a:pt x="7" y="20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5" y="12"/>
                    </a:lnTo>
                    <a:lnTo>
                      <a:pt x="28" y="10"/>
                    </a:lnTo>
                    <a:lnTo>
                      <a:pt x="30" y="10"/>
                    </a:lnTo>
                    <a:lnTo>
                      <a:pt x="32" y="8"/>
                    </a:lnTo>
                    <a:lnTo>
                      <a:pt x="36" y="8"/>
                    </a:lnTo>
                    <a:lnTo>
                      <a:pt x="40" y="8"/>
                    </a:lnTo>
                    <a:lnTo>
                      <a:pt x="44" y="6"/>
                    </a:lnTo>
                    <a:lnTo>
                      <a:pt x="48" y="6"/>
                    </a:lnTo>
                    <a:lnTo>
                      <a:pt x="51" y="4"/>
                    </a:lnTo>
                    <a:lnTo>
                      <a:pt x="55" y="4"/>
                    </a:lnTo>
                    <a:lnTo>
                      <a:pt x="59" y="4"/>
                    </a:lnTo>
                    <a:lnTo>
                      <a:pt x="65" y="2"/>
                    </a:lnTo>
                    <a:lnTo>
                      <a:pt x="69" y="2"/>
                    </a:lnTo>
                    <a:lnTo>
                      <a:pt x="74" y="2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94" y="0"/>
                    </a:lnTo>
                    <a:lnTo>
                      <a:pt x="97" y="0"/>
                    </a:lnTo>
                    <a:lnTo>
                      <a:pt x="101" y="0"/>
                    </a:lnTo>
                    <a:lnTo>
                      <a:pt x="105" y="2"/>
                    </a:lnTo>
                    <a:lnTo>
                      <a:pt x="111" y="2"/>
                    </a:lnTo>
                    <a:lnTo>
                      <a:pt x="115" y="4"/>
                    </a:lnTo>
                    <a:lnTo>
                      <a:pt x="117" y="4"/>
                    </a:lnTo>
                    <a:lnTo>
                      <a:pt x="121" y="6"/>
                    </a:lnTo>
                    <a:lnTo>
                      <a:pt x="124" y="8"/>
                    </a:lnTo>
                    <a:lnTo>
                      <a:pt x="126" y="10"/>
                    </a:lnTo>
                    <a:lnTo>
                      <a:pt x="128" y="12"/>
                    </a:lnTo>
                    <a:lnTo>
                      <a:pt x="130" y="16"/>
                    </a:lnTo>
                    <a:lnTo>
                      <a:pt x="132" y="16"/>
                    </a:lnTo>
                    <a:lnTo>
                      <a:pt x="132" y="18"/>
                    </a:lnTo>
                    <a:lnTo>
                      <a:pt x="134" y="20"/>
                    </a:lnTo>
                    <a:lnTo>
                      <a:pt x="134" y="22"/>
                    </a:lnTo>
                    <a:lnTo>
                      <a:pt x="136" y="23"/>
                    </a:lnTo>
                    <a:lnTo>
                      <a:pt x="136" y="25"/>
                    </a:lnTo>
                    <a:lnTo>
                      <a:pt x="136" y="27"/>
                    </a:lnTo>
                    <a:lnTo>
                      <a:pt x="138" y="29"/>
                    </a:lnTo>
                    <a:lnTo>
                      <a:pt x="138" y="31"/>
                    </a:lnTo>
                    <a:lnTo>
                      <a:pt x="138" y="33"/>
                    </a:lnTo>
                    <a:lnTo>
                      <a:pt x="138" y="35"/>
                    </a:lnTo>
                    <a:lnTo>
                      <a:pt x="136" y="37"/>
                    </a:lnTo>
                    <a:lnTo>
                      <a:pt x="136" y="39"/>
                    </a:lnTo>
                    <a:lnTo>
                      <a:pt x="136" y="41"/>
                    </a:lnTo>
                    <a:lnTo>
                      <a:pt x="134" y="43"/>
                    </a:lnTo>
                    <a:lnTo>
                      <a:pt x="134" y="45"/>
                    </a:lnTo>
                    <a:lnTo>
                      <a:pt x="132" y="45"/>
                    </a:lnTo>
                    <a:lnTo>
                      <a:pt x="130" y="47"/>
                    </a:lnTo>
                    <a:lnTo>
                      <a:pt x="128" y="48"/>
                    </a:lnTo>
                    <a:lnTo>
                      <a:pt x="126" y="50"/>
                    </a:lnTo>
                    <a:lnTo>
                      <a:pt x="124" y="52"/>
                    </a:lnTo>
                    <a:lnTo>
                      <a:pt x="121" y="54"/>
                    </a:lnTo>
                    <a:lnTo>
                      <a:pt x="119" y="54"/>
                    </a:lnTo>
                    <a:lnTo>
                      <a:pt x="115" y="56"/>
                    </a:lnTo>
                    <a:lnTo>
                      <a:pt x="111" y="58"/>
                    </a:lnTo>
                    <a:lnTo>
                      <a:pt x="105" y="58"/>
                    </a:lnTo>
                    <a:lnTo>
                      <a:pt x="101" y="60"/>
                    </a:lnTo>
                    <a:lnTo>
                      <a:pt x="97" y="60"/>
                    </a:lnTo>
                    <a:lnTo>
                      <a:pt x="94" y="60"/>
                    </a:lnTo>
                    <a:lnTo>
                      <a:pt x="88" y="62"/>
                    </a:lnTo>
                    <a:lnTo>
                      <a:pt x="84" y="62"/>
                    </a:lnTo>
                    <a:lnTo>
                      <a:pt x="78" y="62"/>
                    </a:lnTo>
                    <a:lnTo>
                      <a:pt x="74" y="62"/>
                    </a:lnTo>
                    <a:lnTo>
                      <a:pt x="71" y="62"/>
                    </a:lnTo>
                    <a:lnTo>
                      <a:pt x="65" y="62"/>
                    </a:lnTo>
                    <a:lnTo>
                      <a:pt x="61" y="62"/>
                    </a:lnTo>
                    <a:lnTo>
                      <a:pt x="55" y="62"/>
                    </a:lnTo>
                    <a:lnTo>
                      <a:pt x="51" y="62"/>
                    </a:lnTo>
                    <a:lnTo>
                      <a:pt x="48" y="62"/>
                    </a:lnTo>
                    <a:lnTo>
                      <a:pt x="44" y="62"/>
                    </a:lnTo>
                    <a:lnTo>
                      <a:pt x="38" y="60"/>
                    </a:lnTo>
                    <a:lnTo>
                      <a:pt x="34" y="60"/>
                    </a:lnTo>
                    <a:lnTo>
                      <a:pt x="30" y="60"/>
                    </a:lnTo>
                    <a:lnTo>
                      <a:pt x="26" y="58"/>
                    </a:lnTo>
                    <a:lnTo>
                      <a:pt x="23" y="58"/>
                    </a:lnTo>
                    <a:lnTo>
                      <a:pt x="21" y="56"/>
                    </a:lnTo>
                    <a:lnTo>
                      <a:pt x="17" y="54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9" y="50"/>
                    </a:lnTo>
                    <a:lnTo>
                      <a:pt x="5" y="50"/>
                    </a:lnTo>
                    <a:lnTo>
                      <a:pt x="3" y="48"/>
                    </a:lnTo>
                    <a:lnTo>
                      <a:pt x="3" y="47"/>
                    </a:lnTo>
                    <a:lnTo>
                      <a:pt x="2" y="45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AB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23" name="Freeform 999"/>
              <p:cNvSpPr>
                <a:spLocks noChangeAspect="1"/>
              </p:cNvSpPr>
              <p:nvPr/>
            </p:nvSpPr>
            <p:spPr bwMode="auto">
              <a:xfrm>
                <a:off x="1298" y="3363"/>
                <a:ext cx="92" cy="40"/>
              </a:xfrm>
              <a:custGeom>
                <a:avLst/>
                <a:gdLst>
                  <a:gd name="T0" fmla="*/ 0 w 121"/>
                  <a:gd name="T1" fmla="*/ 1 h 56"/>
                  <a:gd name="T2" fmla="*/ 0 w 121"/>
                  <a:gd name="T3" fmla="*/ 1 h 56"/>
                  <a:gd name="T4" fmla="*/ 0 w 121"/>
                  <a:gd name="T5" fmla="*/ 1 h 56"/>
                  <a:gd name="T6" fmla="*/ 2 w 121"/>
                  <a:gd name="T7" fmla="*/ 1 h 56"/>
                  <a:gd name="T8" fmla="*/ 2 w 121"/>
                  <a:gd name="T9" fmla="*/ 1 h 56"/>
                  <a:gd name="T10" fmla="*/ 2 w 121"/>
                  <a:gd name="T11" fmla="*/ 1 h 56"/>
                  <a:gd name="T12" fmla="*/ 2 w 121"/>
                  <a:gd name="T13" fmla="*/ 1 h 56"/>
                  <a:gd name="T14" fmla="*/ 2 w 121"/>
                  <a:gd name="T15" fmla="*/ 1 h 56"/>
                  <a:gd name="T16" fmla="*/ 2 w 121"/>
                  <a:gd name="T17" fmla="*/ 1 h 56"/>
                  <a:gd name="T18" fmla="*/ 2 w 121"/>
                  <a:gd name="T19" fmla="*/ 1 h 56"/>
                  <a:gd name="T20" fmla="*/ 2 w 121"/>
                  <a:gd name="T21" fmla="*/ 1 h 56"/>
                  <a:gd name="T22" fmla="*/ 2 w 121"/>
                  <a:gd name="T23" fmla="*/ 1 h 56"/>
                  <a:gd name="T24" fmla="*/ 2 w 121"/>
                  <a:gd name="T25" fmla="*/ 1 h 56"/>
                  <a:gd name="T26" fmla="*/ 2 w 121"/>
                  <a:gd name="T27" fmla="*/ 1 h 56"/>
                  <a:gd name="T28" fmla="*/ 2 w 121"/>
                  <a:gd name="T29" fmla="*/ 1 h 56"/>
                  <a:gd name="T30" fmla="*/ 2 w 121"/>
                  <a:gd name="T31" fmla="*/ 1 h 56"/>
                  <a:gd name="T32" fmla="*/ 2 w 121"/>
                  <a:gd name="T33" fmla="*/ 1 h 56"/>
                  <a:gd name="T34" fmla="*/ 2 w 121"/>
                  <a:gd name="T35" fmla="*/ 1 h 56"/>
                  <a:gd name="T36" fmla="*/ 3 w 121"/>
                  <a:gd name="T37" fmla="*/ 0 h 56"/>
                  <a:gd name="T38" fmla="*/ 3 w 121"/>
                  <a:gd name="T39" fmla="*/ 0 h 56"/>
                  <a:gd name="T40" fmla="*/ 4 w 121"/>
                  <a:gd name="T41" fmla="*/ 1 h 56"/>
                  <a:gd name="T42" fmla="*/ 4 w 121"/>
                  <a:gd name="T43" fmla="*/ 1 h 56"/>
                  <a:gd name="T44" fmla="*/ 4 w 121"/>
                  <a:gd name="T45" fmla="*/ 1 h 56"/>
                  <a:gd name="T46" fmla="*/ 4 w 121"/>
                  <a:gd name="T47" fmla="*/ 1 h 56"/>
                  <a:gd name="T48" fmla="*/ 5 w 121"/>
                  <a:gd name="T49" fmla="*/ 1 h 56"/>
                  <a:gd name="T50" fmla="*/ 5 w 121"/>
                  <a:gd name="T51" fmla="*/ 1 h 56"/>
                  <a:gd name="T52" fmla="*/ 5 w 121"/>
                  <a:gd name="T53" fmla="*/ 1 h 56"/>
                  <a:gd name="T54" fmla="*/ 5 w 121"/>
                  <a:gd name="T55" fmla="*/ 1 h 56"/>
                  <a:gd name="T56" fmla="*/ 5 w 121"/>
                  <a:gd name="T57" fmla="*/ 1 h 56"/>
                  <a:gd name="T58" fmla="*/ 5 w 121"/>
                  <a:gd name="T59" fmla="*/ 1 h 56"/>
                  <a:gd name="T60" fmla="*/ 5 w 121"/>
                  <a:gd name="T61" fmla="*/ 1 h 56"/>
                  <a:gd name="T62" fmla="*/ 5 w 121"/>
                  <a:gd name="T63" fmla="*/ 1 h 56"/>
                  <a:gd name="T64" fmla="*/ 5 w 121"/>
                  <a:gd name="T65" fmla="*/ 1 h 56"/>
                  <a:gd name="T66" fmla="*/ 4 w 121"/>
                  <a:gd name="T67" fmla="*/ 1 h 56"/>
                  <a:gd name="T68" fmla="*/ 4 w 121"/>
                  <a:gd name="T69" fmla="*/ 1 h 56"/>
                  <a:gd name="T70" fmla="*/ 4 w 121"/>
                  <a:gd name="T71" fmla="*/ 1 h 56"/>
                  <a:gd name="T72" fmla="*/ 4 w 121"/>
                  <a:gd name="T73" fmla="*/ 1 h 56"/>
                  <a:gd name="T74" fmla="*/ 4 w 121"/>
                  <a:gd name="T75" fmla="*/ 1 h 56"/>
                  <a:gd name="T76" fmla="*/ 3 w 121"/>
                  <a:gd name="T77" fmla="*/ 1 h 56"/>
                  <a:gd name="T78" fmla="*/ 3 w 121"/>
                  <a:gd name="T79" fmla="*/ 1 h 56"/>
                  <a:gd name="T80" fmla="*/ 3 w 121"/>
                  <a:gd name="T81" fmla="*/ 1 h 56"/>
                  <a:gd name="T82" fmla="*/ 2 w 121"/>
                  <a:gd name="T83" fmla="*/ 1 h 56"/>
                  <a:gd name="T84" fmla="*/ 2 w 121"/>
                  <a:gd name="T85" fmla="*/ 1 h 56"/>
                  <a:gd name="T86" fmla="*/ 2 w 121"/>
                  <a:gd name="T87" fmla="*/ 1 h 56"/>
                  <a:gd name="T88" fmla="*/ 2 w 121"/>
                  <a:gd name="T89" fmla="*/ 1 h 56"/>
                  <a:gd name="T90" fmla="*/ 2 w 121"/>
                  <a:gd name="T91" fmla="*/ 1 h 56"/>
                  <a:gd name="T92" fmla="*/ 2 w 121"/>
                  <a:gd name="T93" fmla="*/ 1 h 56"/>
                  <a:gd name="T94" fmla="*/ 2 w 121"/>
                  <a:gd name="T95" fmla="*/ 1 h 56"/>
                  <a:gd name="T96" fmla="*/ 2 w 121"/>
                  <a:gd name="T97" fmla="*/ 1 h 56"/>
                  <a:gd name="T98" fmla="*/ 2 w 121"/>
                  <a:gd name="T99" fmla="*/ 1 h 56"/>
                  <a:gd name="T100" fmla="*/ 2 w 121"/>
                  <a:gd name="T101" fmla="*/ 1 h 56"/>
                  <a:gd name="T102" fmla="*/ 0 w 121"/>
                  <a:gd name="T103" fmla="*/ 1 h 5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21"/>
                  <a:gd name="T157" fmla="*/ 0 h 56"/>
                  <a:gd name="T158" fmla="*/ 121 w 121"/>
                  <a:gd name="T159" fmla="*/ 56 h 5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21" h="56">
                    <a:moveTo>
                      <a:pt x="0" y="35"/>
                    </a:move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21" y="10"/>
                    </a:lnTo>
                    <a:lnTo>
                      <a:pt x="23" y="10"/>
                    </a:lnTo>
                    <a:lnTo>
                      <a:pt x="25" y="10"/>
                    </a:lnTo>
                    <a:lnTo>
                      <a:pt x="27" y="10"/>
                    </a:lnTo>
                    <a:lnTo>
                      <a:pt x="29" y="8"/>
                    </a:lnTo>
                    <a:lnTo>
                      <a:pt x="33" y="8"/>
                    </a:lnTo>
                    <a:lnTo>
                      <a:pt x="35" y="8"/>
                    </a:lnTo>
                    <a:lnTo>
                      <a:pt x="39" y="6"/>
                    </a:lnTo>
                    <a:lnTo>
                      <a:pt x="42" y="6"/>
                    </a:lnTo>
                    <a:lnTo>
                      <a:pt x="46" y="4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58" y="2"/>
                    </a:lnTo>
                    <a:lnTo>
                      <a:pt x="62" y="2"/>
                    </a:lnTo>
                    <a:lnTo>
                      <a:pt x="65" y="2"/>
                    </a:lnTo>
                    <a:lnTo>
                      <a:pt x="69" y="2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6" y="0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4"/>
                    </a:lnTo>
                    <a:lnTo>
                      <a:pt x="104" y="4"/>
                    </a:lnTo>
                    <a:lnTo>
                      <a:pt x="108" y="6"/>
                    </a:lnTo>
                    <a:lnTo>
                      <a:pt x="110" y="8"/>
                    </a:lnTo>
                    <a:lnTo>
                      <a:pt x="113" y="10"/>
                    </a:lnTo>
                    <a:lnTo>
                      <a:pt x="115" y="12"/>
                    </a:lnTo>
                    <a:lnTo>
                      <a:pt x="117" y="14"/>
                    </a:lnTo>
                    <a:lnTo>
                      <a:pt x="117" y="16"/>
                    </a:lnTo>
                    <a:lnTo>
                      <a:pt x="117" y="18"/>
                    </a:lnTo>
                    <a:lnTo>
                      <a:pt x="119" y="18"/>
                    </a:lnTo>
                    <a:lnTo>
                      <a:pt x="119" y="20"/>
                    </a:lnTo>
                    <a:lnTo>
                      <a:pt x="121" y="22"/>
                    </a:lnTo>
                    <a:lnTo>
                      <a:pt x="121" y="23"/>
                    </a:lnTo>
                    <a:lnTo>
                      <a:pt x="121" y="25"/>
                    </a:lnTo>
                    <a:lnTo>
                      <a:pt x="121" y="27"/>
                    </a:lnTo>
                    <a:lnTo>
                      <a:pt x="121" y="29"/>
                    </a:lnTo>
                    <a:lnTo>
                      <a:pt x="121" y="31"/>
                    </a:lnTo>
                    <a:lnTo>
                      <a:pt x="121" y="33"/>
                    </a:lnTo>
                    <a:lnTo>
                      <a:pt x="121" y="35"/>
                    </a:lnTo>
                    <a:lnTo>
                      <a:pt x="121" y="37"/>
                    </a:lnTo>
                    <a:lnTo>
                      <a:pt x="119" y="39"/>
                    </a:lnTo>
                    <a:lnTo>
                      <a:pt x="117" y="41"/>
                    </a:lnTo>
                    <a:lnTo>
                      <a:pt x="115" y="43"/>
                    </a:lnTo>
                    <a:lnTo>
                      <a:pt x="113" y="45"/>
                    </a:lnTo>
                    <a:lnTo>
                      <a:pt x="111" y="45"/>
                    </a:lnTo>
                    <a:lnTo>
                      <a:pt x="110" y="47"/>
                    </a:lnTo>
                    <a:lnTo>
                      <a:pt x="108" y="48"/>
                    </a:lnTo>
                    <a:lnTo>
                      <a:pt x="104" y="48"/>
                    </a:lnTo>
                    <a:lnTo>
                      <a:pt x="102" y="50"/>
                    </a:lnTo>
                    <a:lnTo>
                      <a:pt x="98" y="52"/>
                    </a:lnTo>
                    <a:lnTo>
                      <a:pt x="94" y="52"/>
                    </a:lnTo>
                    <a:lnTo>
                      <a:pt x="90" y="52"/>
                    </a:lnTo>
                    <a:lnTo>
                      <a:pt x="86" y="54"/>
                    </a:lnTo>
                    <a:lnTo>
                      <a:pt x="83" y="54"/>
                    </a:lnTo>
                    <a:lnTo>
                      <a:pt x="79" y="54"/>
                    </a:lnTo>
                    <a:lnTo>
                      <a:pt x="75" y="56"/>
                    </a:lnTo>
                    <a:lnTo>
                      <a:pt x="71" y="56"/>
                    </a:lnTo>
                    <a:lnTo>
                      <a:pt x="67" y="56"/>
                    </a:lnTo>
                    <a:lnTo>
                      <a:pt x="62" y="56"/>
                    </a:lnTo>
                    <a:lnTo>
                      <a:pt x="58" y="56"/>
                    </a:lnTo>
                    <a:lnTo>
                      <a:pt x="54" y="56"/>
                    </a:lnTo>
                    <a:lnTo>
                      <a:pt x="50" y="56"/>
                    </a:lnTo>
                    <a:lnTo>
                      <a:pt x="46" y="56"/>
                    </a:lnTo>
                    <a:lnTo>
                      <a:pt x="42" y="56"/>
                    </a:lnTo>
                    <a:lnTo>
                      <a:pt x="39" y="54"/>
                    </a:lnTo>
                    <a:lnTo>
                      <a:pt x="35" y="54"/>
                    </a:lnTo>
                    <a:lnTo>
                      <a:pt x="31" y="54"/>
                    </a:lnTo>
                    <a:lnTo>
                      <a:pt x="27" y="52"/>
                    </a:lnTo>
                    <a:lnTo>
                      <a:pt x="25" y="52"/>
                    </a:lnTo>
                    <a:lnTo>
                      <a:pt x="21" y="52"/>
                    </a:lnTo>
                    <a:lnTo>
                      <a:pt x="17" y="50"/>
                    </a:lnTo>
                    <a:lnTo>
                      <a:pt x="15" y="48"/>
                    </a:lnTo>
                    <a:lnTo>
                      <a:pt x="12" y="48"/>
                    </a:lnTo>
                    <a:lnTo>
                      <a:pt x="10" y="47"/>
                    </a:lnTo>
                    <a:lnTo>
                      <a:pt x="8" y="47"/>
                    </a:lnTo>
                    <a:lnTo>
                      <a:pt x="6" y="45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0" y="37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B0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24" name="Freeform 1000"/>
              <p:cNvSpPr>
                <a:spLocks noChangeAspect="1"/>
              </p:cNvSpPr>
              <p:nvPr/>
            </p:nvSpPr>
            <p:spPr bwMode="auto">
              <a:xfrm>
                <a:off x="1306" y="3365"/>
                <a:ext cx="81" cy="33"/>
              </a:xfrm>
              <a:custGeom>
                <a:avLst/>
                <a:gdLst>
                  <a:gd name="T0" fmla="*/ 0 w 107"/>
                  <a:gd name="T1" fmla="*/ 1 h 48"/>
                  <a:gd name="T2" fmla="*/ 2 w 107"/>
                  <a:gd name="T3" fmla="*/ 1 h 48"/>
                  <a:gd name="T4" fmla="*/ 2 w 107"/>
                  <a:gd name="T5" fmla="*/ 1 h 48"/>
                  <a:gd name="T6" fmla="*/ 2 w 107"/>
                  <a:gd name="T7" fmla="*/ 1 h 48"/>
                  <a:gd name="T8" fmla="*/ 2 w 107"/>
                  <a:gd name="T9" fmla="*/ 1 h 48"/>
                  <a:gd name="T10" fmla="*/ 2 w 107"/>
                  <a:gd name="T11" fmla="*/ 1 h 48"/>
                  <a:gd name="T12" fmla="*/ 2 w 107"/>
                  <a:gd name="T13" fmla="*/ 1 h 48"/>
                  <a:gd name="T14" fmla="*/ 2 w 107"/>
                  <a:gd name="T15" fmla="*/ 1 h 48"/>
                  <a:gd name="T16" fmla="*/ 2 w 107"/>
                  <a:gd name="T17" fmla="*/ 1 h 48"/>
                  <a:gd name="T18" fmla="*/ 2 w 107"/>
                  <a:gd name="T19" fmla="*/ 1 h 48"/>
                  <a:gd name="T20" fmla="*/ 2 w 107"/>
                  <a:gd name="T21" fmla="*/ 1 h 48"/>
                  <a:gd name="T22" fmla="*/ 2 w 107"/>
                  <a:gd name="T23" fmla="*/ 1 h 48"/>
                  <a:gd name="T24" fmla="*/ 2 w 107"/>
                  <a:gd name="T25" fmla="*/ 1 h 48"/>
                  <a:gd name="T26" fmla="*/ 2 w 107"/>
                  <a:gd name="T27" fmla="*/ 1 h 48"/>
                  <a:gd name="T28" fmla="*/ 2 w 107"/>
                  <a:gd name="T29" fmla="*/ 1 h 48"/>
                  <a:gd name="T30" fmla="*/ 2 w 107"/>
                  <a:gd name="T31" fmla="*/ 0 h 48"/>
                  <a:gd name="T32" fmla="*/ 2 w 107"/>
                  <a:gd name="T33" fmla="*/ 0 h 48"/>
                  <a:gd name="T34" fmla="*/ 3 w 107"/>
                  <a:gd name="T35" fmla="*/ 0 h 48"/>
                  <a:gd name="T36" fmla="*/ 3 w 107"/>
                  <a:gd name="T37" fmla="*/ 0 h 48"/>
                  <a:gd name="T38" fmla="*/ 3 w 107"/>
                  <a:gd name="T39" fmla="*/ 0 h 48"/>
                  <a:gd name="T40" fmla="*/ 4 w 107"/>
                  <a:gd name="T41" fmla="*/ 1 h 48"/>
                  <a:gd name="T42" fmla="*/ 4 w 107"/>
                  <a:gd name="T43" fmla="*/ 1 h 48"/>
                  <a:gd name="T44" fmla="*/ 4 w 107"/>
                  <a:gd name="T45" fmla="*/ 1 h 48"/>
                  <a:gd name="T46" fmla="*/ 4 w 107"/>
                  <a:gd name="T47" fmla="*/ 1 h 48"/>
                  <a:gd name="T48" fmla="*/ 4 w 107"/>
                  <a:gd name="T49" fmla="*/ 1 h 48"/>
                  <a:gd name="T50" fmla="*/ 4 w 107"/>
                  <a:gd name="T51" fmla="*/ 1 h 48"/>
                  <a:gd name="T52" fmla="*/ 4 w 107"/>
                  <a:gd name="T53" fmla="*/ 1 h 48"/>
                  <a:gd name="T54" fmla="*/ 4 w 107"/>
                  <a:gd name="T55" fmla="*/ 1 h 48"/>
                  <a:gd name="T56" fmla="*/ 4 w 107"/>
                  <a:gd name="T57" fmla="*/ 1 h 48"/>
                  <a:gd name="T58" fmla="*/ 4 w 107"/>
                  <a:gd name="T59" fmla="*/ 1 h 48"/>
                  <a:gd name="T60" fmla="*/ 4 w 107"/>
                  <a:gd name="T61" fmla="*/ 1 h 48"/>
                  <a:gd name="T62" fmla="*/ 4 w 107"/>
                  <a:gd name="T63" fmla="*/ 1 h 48"/>
                  <a:gd name="T64" fmla="*/ 4 w 107"/>
                  <a:gd name="T65" fmla="*/ 1 h 48"/>
                  <a:gd name="T66" fmla="*/ 3 w 107"/>
                  <a:gd name="T67" fmla="*/ 1 h 48"/>
                  <a:gd name="T68" fmla="*/ 3 w 107"/>
                  <a:gd name="T69" fmla="*/ 1 h 48"/>
                  <a:gd name="T70" fmla="*/ 3 w 107"/>
                  <a:gd name="T71" fmla="*/ 1 h 48"/>
                  <a:gd name="T72" fmla="*/ 2 w 107"/>
                  <a:gd name="T73" fmla="*/ 1 h 48"/>
                  <a:gd name="T74" fmla="*/ 2 w 107"/>
                  <a:gd name="T75" fmla="*/ 1 h 48"/>
                  <a:gd name="T76" fmla="*/ 2 w 107"/>
                  <a:gd name="T77" fmla="*/ 1 h 48"/>
                  <a:gd name="T78" fmla="*/ 2 w 107"/>
                  <a:gd name="T79" fmla="*/ 1 h 48"/>
                  <a:gd name="T80" fmla="*/ 2 w 107"/>
                  <a:gd name="T81" fmla="*/ 1 h 48"/>
                  <a:gd name="T82" fmla="*/ 2 w 107"/>
                  <a:gd name="T83" fmla="*/ 1 h 48"/>
                  <a:gd name="T84" fmla="*/ 2 w 107"/>
                  <a:gd name="T85" fmla="*/ 1 h 48"/>
                  <a:gd name="T86" fmla="*/ 2 w 107"/>
                  <a:gd name="T87" fmla="*/ 1 h 48"/>
                  <a:gd name="T88" fmla="*/ 2 w 107"/>
                  <a:gd name="T89" fmla="*/ 1 h 48"/>
                  <a:gd name="T90" fmla="*/ 2 w 107"/>
                  <a:gd name="T91" fmla="*/ 1 h 48"/>
                  <a:gd name="T92" fmla="*/ 2 w 107"/>
                  <a:gd name="T93" fmla="*/ 1 h 48"/>
                  <a:gd name="T94" fmla="*/ 2 w 107"/>
                  <a:gd name="T95" fmla="*/ 1 h 48"/>
                  <a:gd name="T96" fmla="*/ 0 w 107"/>
                  <a:gd name="T97" fmla="*/ 1 h 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7"/>
                  <a:gd name="T148" fmla="*/ 0 h 48"/>
                  <a:gd name="T149" fmla="*/ 107 w 107"/>
                  <a:gd name="T150" fmla="*/ 48 h 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7" h="48">
                    <a:moveTo>
                      <a:pt x="0" y="29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5" y="16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8" y="4"/>
                    </a:lnTo>
                    <a:lnTo>
                      <a:pt x="40" y="2"/>
                    </a:lnTo>
                    <a:lnTo>
                      <a:pt x="44" y="2"/>
                    </a:lnTo>
                    <a:lnTo>
                      <a:pt x="48" y="2"/>
                    </a:lnTo>
                    <a:lnTo>
                      <a:pt x="52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3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4"/>
                    </a:lnTo>
                    <a:lnTo>
                      <a:pt x="98" y="6"/>
                    </a:lnTo>
                    <a:lnTo>
                      <a:pt x="100" y="8"/>
                    </a:lnTo>
                    <a:lnTo>
                      <a:pt x="101" y="10"/>
                    </a:lnTo>
                    <a:lnTo>
                      <a:pt x="103" y="12"/>
                    </a:lnTo>
                    <a:lnTo>
                      <a:pt x="103" y="14"/>
                    </a:lnTo>
                    <a:lnTo>
                      <a:pt x="105" y="14"/>
                    </a:lnTo>
                    <a:lnTo>
                      <a:pt x="105" y="16"/>
                    </a:lnTo>
                    <a:lnTo>
                      <a:pt x="105" y="18"/>
                    </a:lnTo>
                    <a:lnTo>
                      <a:pt x="107" y="20"/>
                    </a:lnTo>
                    <a:lnTo>
                      <a:pt x="107" y="21"/>
                    </a:lnTo>
                    <a:lnTo>
                      <a:pt x="107" y="23"/>
                    </a:lnTo>
                    <a:lnTo>
                      <a:pt x="107" y="25"/>
                    </a:lnTo>
                    <a:lnTo>
                      <a:pt x="107" y="27"/>
                    </a:lnTo>
                    <a:lnTo>
                      <a:pt x="107" y="29"/>
                    </a:lnTo>
                    <a:lnTo>
                      <a:pt x="105" y="31"/>
                    </a:lnTo>
                    <a:lnTo>
                      <a:pt x="105" y="33"/>
                    </a:lnTo>
                    <a:lnTo>
                      <a:pt x="103" y="35"/>
                    </a:lnTo>
                    <a:lnTo>
                      <a:pt x="101" y="37"/>
                    </a:lnTo>
                    <a:lnTo>
                      <a:pt x="100" y="39"/>
                    </a:lnTo>
                    <a:lnTo>
                      <a:pt x="98" y="39"/>
                    </a:lnTo>
                    <a:lnTo>
                      <a:pt x="94" y="41"/>
                    </a:lnTo>
                    <a:lnTo>
                      <a:pt x="92" y="43"/>
                    </a:lnTo>
                    <a:lnTo>
                      <a:pt x="90" y="43"/>
                    </a:lnTo>
                    <a:lnTo>
                      <a:pt x="86" y="45"/>
                    </a:lnTo>
                    <a:lnTo>
                      <a:pt x="82" y="45"/>
                    </a:lnTo>
                    <a:lnTo>
                      <a:pt x="80" y="45"/>
                    </a:lnTo>
                    <a:lnTo>
                      <a:pt x="76" y="46"/>
                    </a:lnTo>
                    <a:lnTo>
                      <a:pt x="73" y="46"/>
                    </a:lnTo>
                    <a:lnTo>
                      <a:pt x="69" y="46"/>
                    </a:lnTo>
                    <a:lnTo>
                      <a:pt x="65" y="46"/>
                    </a:lnTo>
                    <a:lnTo>
                      <a:pt x="63" y="48"/>
                    </a:lnTo>
                    <a:lnTo>
                      <a:pt x="59" y="48"/>
                    </a:lnTo>
                    <a:lnTo>
                      <a:pt x="55" y="48"/>
                    </a:lnTo>
                    <a:lnTo>
                      <a:pt x="52" y="48"/>
                    </a:lnTo>
                    <a:lnTo>
                      <a:pt x="48" y="48"/>
                    </a:lnTo>
                    <a:lnTo>
                      <a:pt x="44" y="48"/>
                    </a:lnTo>
                    <a:lnTo>
                      <a:pt x="42" y="46"/>
                    </a:lnTo>
                    <a:lnTo>
                      <a:pt x="38" y="46"/>
                    </a:lnTo>
                    <a:lnTo>
                      <a:pt x="34" y="46"/>
                    </a:lnTo>
                    <a:lnTo>
                      <a:pt x="30" y="46"/>
                    </a:lnTo>
                    <a:lnTo>
                      <a:pt x="29" y="46"/>
                    </a:lnTo>
                    <a:lnTo>
                      <a:pt x="25" y="45"/>
                    </a:lnTo>
                    <a:lnTo>
                      <a:pt x="23" y="45"/>
                    </a:lnTo>
                    <a:lnTo>
                      <a:pt x="19" y="45"/>
                    </a:lnTo>
                    <a:lnTo>
                      <a:pt x="17" y="43"/>
                    </a:lnTo>
                    <a:lnTo>
                      <a:pt x="15" y="43"/>
                    </a:lnTo>
                    <a:lnTo>
                      <a:pt x="11" y="41"/>
                    </a:lnTo>
                    <a:lnTo>
                      <a:pt x="9" y="41"/>
                    </a:lnTo>
                    <a:lnTo>
                      <a:pt x="7" y="39"/>
                    </a:lnTo>
                    <a:lnTo>
                      <a:pt x="5" y="37"/>
                    </a:lnTo>
                    <a:lnTo>
                      <a:pt x="4" y="35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B3E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25" name="Freeform 1001"/>
              <p:cNvSpPr>
                <a:spLocks noChangeAspect="1"/>
              </p:cNvSpPr>
              <p:nvPr/>
            </p:nvSpPr>
            <p:spPr bwMode="auto">
              <a:xfrm>
                <a:off x="1314" y="3365"/>
                <a:ext cx="70" cy="29"/>
              </a:xfrm>
              <a:custGeom>
                <a:avLst/>
                <a:gdLst>
                  <a:gd name="T0" fmla="*/ 0 w 92"/>
                  <a:gd name="T1" fmla="*/ 1 h 41"/>
                  <a:gd name="T2" fmla="*/ 2 w 92"/>
                  <a:gd name="T3" fmla="*/ 1 h 41"/>
                  <a:gd name="T4" fmla="*/ 2 w 92"/>
                  <a:gd name="T5" fmla="*/ 1 h 41"/>
                  <a:gd name="T6" fmla="*/ 2 w 92"/>
                  <a:gd name="T7" fmla="*/ 1 h 41"/>
                  <a:gd name="T8" fmla="*/ 2 w 92"/>
                  <a:gd name="T9" fmla="*/ 1 h 41"/>
                  <a:gd name="T10" fmla="*/ 2 w 92"/>
                  <a:gd name="T11" fmla="*/ 1 h 41"/>
                  <a:gd name="T12" fmla="*/ 2 w 92"/>
                  <a:gd name="T13" fmla="*/ 1 h 41"/>
                  <a:gd name="T14" fmla="*/ 2 w 92"/>
                  <a:gd name="T15" fmla="*/ 1 h 41"/>
                  <a:gd name="T16" fmla="*/ 2 w 92"/>
                  <a:gd name="T17" fmla="*/ 1 h 41"/>
                  <a:gd name="T18" fmla="*/ 2 w 92"/>
                  <a:gd name="T19" fmla="*/ 1 h 41"/>
                  <a:gd name="T20" fmla="*/ 2 w 92"/>
                  <a:gd name="T21" fmla="*/ 1 h 41"/>
                  <a:gd name="T22" fmla="*/ 2 w 92"/>
                  <a:gd name="T23" fmla="*/ 1 h 41"/>
                  <a:gd name="T24" fmla="*/ 2 w 92"/>
                  <a:gd name="T25" fmla="*/ 1 h 41"/>
                  <a:gd name="T26" fmla="*/ 2 w 92"/>
                  <a:gd name="T27" fmla="*/ 1 h 41"/>
                  <a:gd name="T28" fmla="*/ 2 w 92"/>
                  <a:gd name="T29" fmla="*/ 0 h 41"/>
                  <a:gd name="T30" fmla="*/ 2 w 92"/>
                  <a:gd name="T31" fmla="*/ 0 h 41"/>
                  <a:gd name="T32" fmla="*/ 2 w 92"/>
                  <a:gd name="T33" fmla="*/ 0 h 41"/>
                  <a:gd name="T34" fmla="*/ 3 w 92"/>
                  <a:gd name="T35" fmla="*/ 0 h 41"/>
                  <a:gd name="T36" fmla="*/ 3 w 92"/>
                  <a:gd name="T37" fmla="*/ 1 h 41"/>
                  <a:gd name="T38" fmla="*/ 3 w 92"/>
                  <a:gd name="T39" fmla="*/ 1 h 41"/>
                  <a:gd name="T40" fmla="*/ 3 w 92"/>
                  <a:gd name="T41" fmla="*/ 1 h 41"/>
                  <a:gd name="T42" fmla="*/ 4 w 92"/>
                  <a:gd name="T43" fmla="*/ 1 h 41"/>
                  <a:gd name="T44" fmla="*/ 4 w 92"/>
                  <a:gd name="T45" fmla="*/ 1 h 41"/>
                  <a:gd name="T46" fmla="*/ 4 w 92"/>
                  <a:gd name="T47" fmla="*/ 1 h 41"/>
                  <a:gd name="T48" fmla="*/ 4 w 92"/>
                  <a:gd name="T49" fmla="*/ 1 h 41"/>
                  <a:gd name="T50" fmla="*/ 4 w 92"/>
                  <a:gd name="T51" fmla="*/ 1 h 41"/>
                  <a:gd name="T52" fmla="*/ 4 w 92"/>
                  <a:gd name="T53" fmla="*/ 1 h 41"/>
                  <a:gd name="T54" fmla="*/ 4 w 92"/>
                  <a:gd name="T55" fmla="*/ 1 h 41"/>
                  <a:gd name="T56" fmla="*/ 4 w 92"/>
                  <a:gd name="T57" fmla="*/ 1 h 41"/>
                  <a:gd name="T58" fmla="*/ 3 w 92"/>
                  <a:gd name="T59" fmla="*/ 1 h 41"/>
                  <a:gd name="T60" fmla="*/ 3 w 92"/>
                  <a:gd name="T61" fmla="*/ 1 h 41"/>
                  <a:gd name="T62" fmla="*/ 3 w 92"/>
                  <a:gd name="T63" fmla="*/ 1 h 41"/>
                  <a:gd name="T64" fmla="*/ 3 w 92"/>
                  <a:gd name="T65" fmla="*/ 1 h 41"/>
                  <a:gd name="T66" fmla="*/ 2 w 92"/>
                  <a:gd name="T67" fmla="*/ 1 h 41"/>
                  <a:gd name="T68" fmla="*/ 2 w 92"/>
                  <a:gd name="T69" fmla="*/ 1 h 41"/>
                  <a:gd name="T70" fmla="*/ 2 w 92"/>
                  <a:gd name="T71" fmla="*/ 1 h 41"/>
                  <a:gd name="T72" fmla="*/ 2 w 92"/>
                  <a:gd name="T73" fmla="*/ 1 h 41"/>
                  <a:gd name="T74" fmla="*/ 2 w 92"/>
                  <a:gd name="T75" fmla="*/ 1 h 41"/>
                  <a:gd name="T76" fmla="*/ 2 w 92"/>
                  <a:gd name="T77" fmla="*/ 1 h 41"/>
                  <a:gd name="T78" fmla="*/ 2 w 92"/>
                  <a:gd name="T79" fmla="*/ 1 h 41"/>
                  <a:gd name="T80" fmla="*/ 2 w 92"/>
                  <a:gd name="T81" fmla="*/ 1 h 41"/>
                  <a:gd name="T82" fmla="*/ 2 w 92"/>
                  <a:gd name="T83" fmla="*/ 1 h 41"/>
                  <a:gd name="T84" fmla="*/ 2 w 92"/>
                  <a:gd name="T85" fmla="*/ 1 h 41"/>
                  <a:gd name="T86" fmla="*/ 2 w 92"/>
                  <a:gd name="T87" fmla="*/ 1 h 41"/>
                  <a:gd name="T88" fmla="*/ 2 w 92"/>
                  <a:gd name="T89" fmla="*/ 1 h 41"/>
                  <a:gd name="T90" fmla="*/ 2 w 92"/>
                  <a:gd name="T91" fmla="*/ 1 h 41"/>
                  <a:gd name="T92" fmla="*/ 0 w 92"/>
                  <a:gd name="T93" fmla="*/ 1 h 4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92"/>
                  <a:gd name="T142" fmla="*/ 0 h 41"/>
                  <a:gd name="T143" fmla="*/ 92 w 92"/>
                  <a:gd name="T144" fmla="*/ 41 h 4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92" h="41">
                    <a:moveTo>
                      <a:pt x="0" y="25"/>
                    </a:moveTo>
                    <a:lnTo>
                      <a:pt x="0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8" y="8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21" y="6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7" y="4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4" y="2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4"/>
                    </a:lnTo>
                    <a:lnTo>
                      <a:pt x="83" y="6"/>
                    </a:lnTo>
                    <a:lnTo>
                      <a:pt x="85" y="6"/>
                    </a:lnTo>
                    <a:lnTo>
                      <a:pt x="87" y="8"/>
                    </a:lnTo>
                    <a:lnTo>
                      <a:pt x="89" y="10"/>
                    </a:lnTo>
                    <a:lnTo>
                      <a:pt x="89" y="12"/>
                    </a:lnTo>
                    <a:lnTo>
                      <a:pt x="90" y="12"/>
                    </a:lnTo>
                    <a:lnTo>
                      <a:pt x="90" y="14"/>
                    </a:lnTo>
                    <a:lnTo>
                      <a:pt x="90" y="16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2" y="20"/>
                    </a:lnTo>
                    <a:lnTo>
                      <a:pt x="92" y="21"/>
                    </a:lnTo>
                    <a:lnTo>
                      <a:pt x="92" y="23"/>
                    </a:lnTo>
                    <a:lnTo>
                      <a:pt x="90" y="25"/>
                    </a:lnTo>
                    <a:lnTo>
                      <a:pt x="90" y="27"/>
                    </a:lnTo>
                    <a:lnTo>
                      <a:pt x="89" y="29"/>
                    </a:lnTo>
                    <a:lnTo>
                      <a:pt x="87" y="31"/>
                    </a:lnTo>
                    <a:lnTo>
                      <a:pt x="85" y="33"/>
                    </a:lnTo>
                    <a:lnTo>
                      <a:pt x="83" y="33"/>
                    </a:lnTo>
                    <a:lnTo>
                      <a:pt x="81" y="35"/>
                    </a:lnTo>
                    <a:lnTo>
                      <a:pt x="79" y="35"/>
                    </a:lnTo>
                    <a:lnTo>
                      <a:pt x="77" y="37"/>
                    </a:lnTo>
                    <a:lnTo>
                      <a:pt x="75" y="37"/>
                    </a:lnTo>
                    <a:lnTo>
                      <a:pt x="71" y="39"/>
                    </a:lnTo>
                    <a:lnTo>
                      <a:pt x="69" y="39"/>
                    </a:lnTo>
                    <a:lnTo>
                      <a:pt x="65" y="39"/>
                    </a:lnTo>
                    <a:lnTo>
                      <a:pt x="64" y="39"/>
                    </a:lnTo>
                    <a:lnTo>
                      <a:pt x="60" y="41"/>
                    </a:lnTo>
                    <a:lnTo>
                      <a:pt x="56" y="41"/>
                    </a:lnTo>
                    <a:lnTo>
                      <a:pt x="54" y="41"/>
                    </a:lnTo>
                    <a:lnTo>
                      <a:pt x="50" y="41"/>
                    </a:lnTo>
                    <a:lnTo>
                      <a:pt x="48" y="41"/>
                    </a:lnTo>
                    <a:lnTo>
                      <a:pt x="44" y="41"/>
                    </a:lnTo>
                    <a:lnTo>
                      <a:pt x="42" y="41"/>
                    </a:lnTo>
                    <a:lnTo>
                      <a:pt x="39" y="41"/>
                    </a:lnTo>
                    <a:lnTo>
                      <a:pt x="35" y="41"/>
                    </a:lnTo>
                    <a:lnTo>
                      <a:pt x="33" y="41"/>
                    </a:lnTo>
                    <a:lnTo>
                      <a:pt x="29" y="41"/>
                    </a:lnTo>
                    <a:lnTo>
                      <a:pt x="27" y="41"/>
                    </a:lnTo>
                    <a:lnTo>
                      <a:pt x="25" y="39"/>
                    </a:lnTo>
                    <a:lnTo>
                      <a:pt x="21" y="39"/>
                    </a:lnTo>
                    <a:lnTo>
                      <a:pt x="19" y="39"/>
                    </a:lnTo>
                    <a:lnTo>
                      <a:pt x="18" y="37"/>
                    </a:lnTo>
                    <a:lnTo>
                      <a:pt x="16" y="37"/>
                    </a:lnTo>
                    <a:lnTo>
                      <a:pt x="14" y="37"/>
                    </a:lnTo>
                    <a:lnTo>
                      <a:pt x="12" y="35"/>
                    </a:lnTo>
                    <a:lnTo>
                      <a:pt x="10" y="35"/>
                    </a:lnTo>
                    <a:lnTo>
                      <a:pt x="8" y="33"/>
                    </a:lnTo>
                    <a:lnTo>
                      <a:pt x="6" y="33"/>
                    </a:lnTo>
                    <a:lnTo>
                      <a:pt x="4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B8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26" name="Freeform 1002"/>
              <p:cNvSpPr>
                <a:spLocks noChangeAspect="1"/>
              </p:cNvSpPr>
              <p:nvPr/>
            </p:nvSpPr>
            <p:spPr bwMode="auto">
              <a:xfrm>
                <a:off x="1324" y="3365"/>
                <a:ext cx="56" cy="24"/>
              </a:xfrm>
              <a:custGeom>
                <a:avLst/>
                <a:gdLst>
                  <a:gd name="T0" fmla="*/ 1 w 75"/>
                  <a:gd name="T1" fmla="*/ 1 h 35"/>
                  <a:gd name="T2" fmla="*/ 1 w 75"/>
                  <a:gd name="T3" fmla="*/ 1 h 35"/>
                  <a:gd name="T4" fmla="*/ 1 w 75"/>
                  <a:gd name="T5" fmla="*/ 1 h 35"/>
                  <a:gd name="T6" fmla="*/ 1 w 75"/>
                  <a:gd name="T7" fmla="*/ 1 h 35"/>
                  <a:gd name="T8" fmla="*/ 1 w 75"/>
                  <a:gd name="T9" fmla="*/ 1 h 35"/>
                  <a:gd name="T10" fmla="*/ 1 w 75"/>
                  <a:gd name="T11" fmla="*/ 1 h 35"/>
                  <a:gd name="T12" fmla="*/ 1 w 75"/>
                  <a:gd name="T13" fmla="*/ 1 h 35"/>
                  <a:gd name="T14" fmla="*/ 1 w 75"/>
                  <a:gd name="T15" fmla="*/ 0 h 35"/>
                  <a:gd name="T16" fmla="*/ 1 w 75"/>
                  <a:gd name="T17" fmla="*/ 0 h 35"/>
                  <a:gd name="T18" fmla="*/ 1 w 75"/>
                  <a:gd name="T19" fmla="*/ 0 h 35"/>
                  <a:gd name="T20" fmla="*/ 1 w 75"/>
                  <a:gd name="T21" fmla="*/ 1 h 35"/>
                  <a:gd name="T22" fmla="*/ 1 w 75"/>
                  <a:gd name="T23" fmla="*/ 1 h 35"/>
                  <a:gd name="T24" fmla="*/ 2 w 75"/>
                  <a:gd name="T25" fmla="*/ 1 h 35"/>
                  <a:gd name="T26" fmla="*/ 2 w 75"/>
                  <a:gd name="T27" fmla="*/ 1 h 35"/>
                  <a:gd name="T28" fmla="*/ 2 w 75"/>
                  <a:gd name="T29" fmla="*/ 1 h 35"/>
                  <a:gd name="T30" fmla="*/ 2 w 75"/>
                  <a:gd name="T31" fmla="*/ 1 h 35"/>
                  <a:gd name="T32" fmla="*/ 2 w 75"/>
                  <a:gd name="T33" fmla="*/ 1 h 35"/>
                  <a:gd name="T34" fmla="*/ 2 w 75"/>
                  <a:gd name="T35" fmla="*/ 1 h 35"/>
                  <a:gd name="T36" fmla="*/ 2 w 75"/>
                  <a:gd name="T37" fmla="*/ 1 h 35"/>
                  <a:gd name="T38" fmla="*/ 2 w 75"/>
                  <a:gd name="T39" fmla="*/ 1 h 35"/>
                  <a:gd name="T40" fmla="*/ 2 w 75"/>
                  <a:gd name="T41" fmla="*/ 1 h 35"/>
                  <a:gd name="T42" fmla="*/ 2 w 75"/>
                  <a:gd name="T43" fmla="*/ 1 h 35"/>
                  <a:gd name="T44" fmla="*/ 1 w 75"/>
                  <a:gd name="T45" fmla="*/ 1 h 35"/>
                  <a:gd name="T46" fmla="*/ 1 w 75"/>
                  <a:gd name="T47" fmla="*/ 1 h 35"/>
                  <a:gd name="T48" fmla="*/ 1 w 75"/>
                  <a:gd name="T49" fmla="*/ 1 h 35"/>
                  <a:gd name="T50" fmla="*/ 1 w 75"/>
                  <a:gd name="T51" fmla="*/ 1 h 35"/>
                  <a:gd name="T52" fmla="*/ 1 w 75"/>
                  <a:gd name="T53" fmla="*/ 1 h 35"/>
                  <a:gd name="T54" fmla="*/ 1 w 75"/>
                  <a:gd name="T55" fmla="*/ 1 h 35"/>
                  <a:gd name="T56" fmla="*/ 1 w 75"/>
                  <a:gd name="T57" fmla="*/ 1 h 35"/>
                  <a:gd name="T58" fmla="*/ 1 w 75"/>
                  <a:gd name="T59" fmla="*/ 1 h 35"/>
                  <a:gd name="T60" fmla="*/ 1 w 75"/>
                  <a:gd name="T61" fmla="*/ 1 h 35"/>
                  <a:gd name="T62" fmla="*/ 1 w 75"/>
                  <a:gd name="T63" fmla="*/ 1 h 35"/>
                  <a:gd name="T64" fmla="*/ 1 w 75"/>
                  <a:gd name="T65" fmla="*/ 1 h 35"/>
                  <a:gd name="T66" fmla="*/ 1 w 75"/>
                  <a:gd name="T67" fmla="*/ 1 h 35"/>
                  <a:gd name="T68" fmla="*/ 1 w 75"/>
                  <a:gd name="T69" fmla="*/ 1 h 35"/>
                  <a:gd name="T70" fmla="*/ 1 w 75"/>
                  <a:gd name="T71" fmla="*/ 1 h 35"/>
                  <a:gd name="T72" fmla="*/ 1 w 75"/>
                  <a:gd name="T73" fmla="*/ 1 h 35"/>
                  <a:gd name="T74" fmla="*/ 1 w 75"/>
                  <a:gd name="T75" fmla="*/ 1 h 35"/>
                  <a:gd name="T76" fmla="*/ 0 w 75"/>
                  <a:gd name="T77" fmla="*/ 1 h 35"/>
                  <a:gd name="T78" fmla="*/ 1 w 75"/>
                  <a:gd name="T79" fmla="*/ 1 h 35"/>
                  <a:gd name="T80" fmla="*/ 1 w 75"/>
                  <a:gd name="T81" fmla="*/ 1 h 35"/>
                  <a:gd name="T82" fmla="*/ 1 w 75"/>
                  <a:gd name="T83" fmla="*/ 1 h 35"/>
                  <a:gd name="T84" fmla="*/ 1 w 75"/>
                  <a:gd name="T85" fmla="*/ 1 h 35"/>
                  <a:gd name="T86" fmla="*/ 1 w 75"/>
                  <a:gd name="T87" fmla="*/ 1 h 35"/>
                  <a:gd name="T88" fmla="*/ 1 w 75"/>
                  <a:gd name="T89" fmla="*/ 1 h 3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5"/>
                  <a:gd name="T136" fmla="*/ 0 h 35"/>
                  <a:gd name="T137" fmla="*/ 75 w 75"/>
                  <a:gd name="T138" fmla="*/ 35 h 3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5" h="35">
                    <a:moveTo>
                      <a:pt x="13" y="8"/>
                    </a:moveTo>
                    <a:lnTo>
                      <a:pt x="13" y="6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30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9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4"/>
                    </a:lnTo>
                    <a:lnTo>
                      <a:pt x="69" y="4"/>
                    </a:lnTo>
                    <a:lnTo>
                      <a:pt x="69" y="6"/>
                    </a:lnTo>
                    <a:lnTo>
                      <a:pt x="71" y="8"/>
                    </a:lnTo>
                    <a:lnTo>
                      <a:pt x="73" y="10"/>
                    </a:lnTo>
                    <a:lnTo>
                      <a:pt x="73" y="12"/>
                    </a:lnTo>
                    <a:lnTo>
                      <a:pt x="75" y="12"/>
                    </a:lnTo>
                    <a:lnTo>
                      <a:pt x="75" y="14"/>
                    </a:lnTo>
                    <a:lnTo>
                      <a:pt x="75" y="16"/>
                    </a:lnTo>
                    <a:lnTo>
                      <a:pt x="75" y="18"/>
                    </a:lnTo>
                    <a:lnTo>
                      <a:pt x="75" y="20"/>
                    </a:lnTo>
                    <a:lnTo>
                      <a:pt x="75" y="21"/>
                    </a:lnTo>
                    <a:lnTo>
                      <a:pt x="75" y="23"/>
                    </a:lnTo>
                    <a:lnTo>
                      <a:pt x="73" y="25"/>
                    </a:lnTo>
                    <a:lnTo>
                      <a:pt x="71" y="25"/>
                    </a:lnTo>
                    <a:lnTo>
                      <a:pt x="71" y="27"/>
                    </a:lnTo>
                    <a:lnTo>
                      <a:pt x="69" y="27"/>
                    </a:lnTo>
                    <a:lnTo>
                      <a:pt x="69" y="29"/>
                    </a:lnTo>
                    <a:lnTo>
                      <a:pt x="67" y="29"/>
                    </a:lnTo>
                    <a:lnTo>
                      <a:pt x="65" y="31"/>
                    </a:lnTo>
                    <a:lnTo>
                      <a:pt x="63" y="31"/>
                    </a:lnTo>
                    <a:lnTo>
                      <a:pt x="61" y="31"/>
                    </a:lnTo>
                    <a:lnTo>
                      <a:pt x="57" y="33"/>
                    </a:lnTo>
                    <a:lnTo>
                      <a:pt x="55" y="33"/>
                    </a:lnTo>
                    <a:lnTo>
                      <a:pt x="53" y="33"/>
                    </a:lnTo>
                    <a:lnTo>
                      <a:pt x="52" y="33"/>
                    </a:lnTo>
                    <a:lnTo>
                      <a:pt x="50" y="33"/>
                    </a:lnTo>
                    <a:lnTo>
                      <a:pt x="46" y="35"/>
                    </a:lnTo>
                    <a:lnTo>
                      <a:pt x="44" y="35"/>
                    </a:lnTo>
                    <a:lnTo>
                      <a:pt x="42" y="35"/>
                    </a:lnTo>
                    <a:lnTo>
                      <a:pt x="38" y="35"/>
                    </a:lnTo>
                    <a:lnTo>
                      <a:pt x="36" y="35"/>
                    </a:lnTo>
                    <a:lnTo>
                      <a:pt x="34" y="35"/>
                    </a:lnTo>
                    <a:lnTo>
                      <a:pt x="30" y="35"/>
                    </a:lnTo>
                    <a:lnTo>
                      <a:pt x="29" y="35"/>
                    </a:lnTo>
                    <a:lnTo>
                      <a:pt x="27" y="35"/>
                    </a:lnTo>
                    <a:lnTo>
                      <a:pt x="25" y="33"/>
                    </a:lnTo>
                    <a:lnTo>
                      <a:pt x="23" y="33"/>
                    </a:lnTo>
                    <a:lnTo>
                      <a:pt x="19" y="33"/>
                    </a:lnTo>
                    <a:lnTo>
                      <a:pt x="17" y="33"/>
                    </a:lnTo>
                    <a:lnTo>
                      <a:pt x="15" y="33"/>
                    </a:lnTo>
                    <a:lnTo>
                      <a:pt x="13" y="31"/>
                    </a:lnTo>
                    <a:lnTo>
                      <a:pt x="11" y="31"/>
                    </a:lnTo>
                    <a:lnTo>
                      <a:pt x="9" y="31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6" y="29"/>
                    </a:lnTo>
                    <a:lnTo>
                      <a:pt x="4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3" y="8"/>
                    </a:lnTo>
                    <a:close/>
                  </a:path>
                </a:pathLst>
              </a:custGeom>
              <a:solidFill>
                <a:srgbClr val="BA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27" name="Freeform 1003"/>
              <p:cNvSpPr>
                <a:spLocks noChangeAspect="1"/>
              </p:cNvSpPr>
              <p:nvPr/>
            </p:nvSpPr>
            <p:spPr bwMode="auto">
              <a:xfrm>
                <a:off x="1232" y="3556"/>
                <a:ext cx="559" cy="153"/>
              </a:xfrm>
              <a:custGeom>
                <a:avLst/>
                <a:gdLst>
                  <a:gd name="T0" fmla="*/ 27 w 737"/>
                  <a:gd name="T1" fmla="*/ 2 h 219"/>
                  <a:gd name="T2" fmla="*/ 27 w 737"/>
                  <a:gd name="T3" fmla="*/ 2 h 219"/>
                  <a:gd name="T4" fmla="*/ 27 w 737"/>
                  <a:gd name="T5" fmla="*/ 2 h 219"/>
                  <a:gd name="T6" fmla="*/ 27 w 737"/>
                  <a:gd name="T7" fmla="*/ 2 h 219"/>
                  <a:gd name="T8" fmla="*/ 27 w 737"/>
                  <a:gd name="T9" fmla="*/ 3 h 219"/>
                  <a:gd name="T10" fmla="*/ 25 w 737"/>
                  <a:gd name="T11" fmla="*/ 3 h 219"/>
                  <a:gd name="T12" fmla="*/ 25 w 737"/>
                  <a:gd name="T13" fmla="*/ 3 h 219"/>
                  <a:gd name="T14" fmla="*/ 24 w 737"/>
                  <a:gd name="T15" fmla="*/ 3 h 219"/>
                  <a:gd name="T16" fmla="*/ 24 w 737"/>
                  <a:gd name="T17" fmla="*/ 3 h 219"/>
                  <a:gd name="T18" fmla="*/ 23 w 737"/>
                  <a:gd name="T19" fmla="*/ 3 h 219"/>
                  <a:gd name="T20" fmla="*/ 23 w 737"/>
                  <a:gd name="T21" fmla="*/ 3 h 219"/>
                  <a:gd name="T22" fmla="*/ 21 w 737"/>
                  <a:gd name="T23" fmla="*/ 3 h 219"/>
                  <a:gd name="T24" fmla="*/ 20 w 737"/>
                  <a:gd name="T25" fmla="*/ 3 h 219"/>
                  <a:gd name="T26" fmla="*/ 17 w 737"/>
                  <a:gd name="T27" fmla="*/ 2 h 219"/>
                  <a:gd name="T28" fmla="*/ 14 w 737"/>
                  <a:gd name="T29" fmla="*/ 2 h 219"/>
                  <a:gd name="T30" fmla="*/ 11 w 737"/>
                  <a:gd name="T31" fmla="*/ 2 h 219"/>
                  <a:gd name="T32" fmla="*/ 11 w 737"/>
                  <a:gd name="T33" fmla="*/ 2 h 219"/>
                  <a:gd name="T34" fmla="*/ 9 w 737"/>
                  <a:gd name="T35" fmla="*/ 1 h 219"/>
                  <a:gd name="T36" fmla="*/ 8 w 737"/>
                  <a:gd name="T37" fmla="*/ 1 h 219"/>
                  <a:gd name="T38" fmla="*/ 8 w 737"/>
                  <a:gd name="T39" fmla="*/ 1 h 219"/>
                  <a:gd name="T40" fmla="*/ 6 w 737"/>
                  <a:gd name="T41" fmla="*/ 1 h 219"/>
                  <a:gd name="T42" fmla="*/ 5 w 737"/>
                  <a:gd name="T43" fmla="*/ 1 h 219"/>
                  <a:gd name="T44" fmla="*/ 4 w 737"/>
                  <a:gd name="T45" fmla="*/ 1 h 219"/>
                  <a:gd name="T46" fmla="*/ 2 w 737"/>
                  <a:gd name="T47" fmla="*/ 1 h 219"/>
                  <a:gd name="T48" fmla="*/ 2 w 737"/>
                  <a:gd name="T49" fmla="*/ 1 h 219"/>
                  <a:gd name="T50" fmla="*/ 0 w 737"/>
                  <a:gd name="T51" fmla="*/ 1 h 219"/>
                  <a:gd name="T52" fmla="*/ 2 w 737"/>
                  <a:gd name="T53" fmla="*/ 1 h 219"/>
                  <a:gd name="T54" fmla="*/ 2 w 737"/>
                  <a:gd name="T55" fmla="*/ 1 h 219"/>
                  <a:gd name="T56" fmla="*/ 2 w 737"/>
                  <a:gd name="T57" fmla="*/ 1 h 219"/>
                  <a:gd name="T58" fmla="*/ 2 w 737"/>
                  <a:gd name="T59" fmla="*/ 1 h 219"/>
                  <a:gd name="T60" fmla="*/ 3 w 737"/>
                  <a:gd name="T61" fmla="*/ 0 h 219"/>
                  <a:gd name="T62" fmla="*/ 4 w 737"/>
                  <a:gd name="T63" fmla="*/ 1 h 219"/>
                  <a:gd name="T64" fmla="*/ 5 w 737"/>
                  <a:gd name="T65" fmla="*/ 1 h 219"/>
                  <a:gd name="T66" fmla="*/ 5 w 737"/>
                  <a:gd name="T67" fmla="*/ 1 h 219"/>
                  <a:gd name="T68" fmla="*/ 5 w 737"/>
                  <a:gd name="T69" fmla="*/ 1 h 219"/>
                  <a:gd name="T70" fmla="*/ 5 w 737"/>
                  <a:gd name="T71" fmla="*/ 1 h 219"/>
                  <a:gd name="T72" fmla="*/ 6 w 737"/>
                  <a:gd name="T73" fmla="*/ 1 h 219"/>
                  <a:gd name="T74" fmla="*/ 7 w 737"/>
                  <a:gd name="T75" fmla="*/ 1 h 219"/>
                  <a:gd name="T76" fmla="*/ 8 w 737"/>
                  <a:gd name="T77" fmla="*/ 1 h 219"/>
                  <a:gd name="T78" fmla="*/ 8 w 737"/>
                  <a:gd name="T79" fmla="*/ 1 h 219"/>
                  <a:gd name="T80" fmla="*/ 10 w 737"/>
                  <a:gd name="T81" fmla="*/ 1 h 219"/>
                  <a:gd name="T82" fmla="*/ 11 w 737"/>
                  <a:gd name="T83" fmla="*/ 1 h 219"/>
                  <a:gd name="T84" fmla="*/ 11 w 737"/>
                  <a:gd name="T85" fmla="*/ 1 h 219"/>
                  <a:gd name="T86" fmla="*/ 14 w 737"/>
                  <a:gd name="T87" fmla="*/ 1 h 219"/>
                  <a:gd name="T88" fmla="*/ 16 w 737"/>
                  <a:gd name="T89" fmla="*/ 2 h 219"/>
                  <a:gd name="T90" fmla="*/ 18 w 737"/>
                  <a:gd name="T91" fmla="*/ 2 h 219"/>
                  <a:gd name="T92" fmla="*/ 19 w 737"/>
                  <a:gd name="T93" fmla="*/ 2 h 219"/>
                  <a:gd name="T94" fmla="*/ 21 w 737"/>
                  <a:gd name="T95" fmla="*/ 2 h 219"/>
                  <a:gd name="T96" fmla="*/ 22 w 737"/>
                  <a:gd name="T97" fmla="*/ 2 h 219"/>
                  <a:gd name="T98" fmla="*/ 23 w 737"/>
                  <a:gd name="T99" fmla="*/ 2 h 219"/>
                  <a:gd name="T100" fmla="*/ 23 w 737"/>
                  <a:gd name="T101" fmla="*/ 2 h 219"/>
                  <a:gd name="T102" fmla="*/ 24 w 737"/>
                  <a:gd name="T103" fmla="*/ 2 h 219"/>
                  <a:gd name="T104" fmla="*/ 25 w 737"/>
                  <a:gd name="T105" fmla="*/ 2 h 219"/>
                  <a:gd name="T106" fmla="*/ 27 w 737"/>
                  <a:gd name="T107" fmla="*/ 2 h 219"/>
                  <a:gd name="T108" fmla="*/ 27 w 737"/>
                  <a:gd name="T109" fmla="*/ 2 h 219"/>
                  <a:gd name="T110" fmla="*/ 27 w 737"/>
                  <a:gd name="T111" fmla="*/ 2 h 219"/>
                  <a:gd name="T112" fmla="*/ 27 w 737"/>
                  <a:gd name="T113" fmla="*/ 1 h 219"/>
                  <a:gd name="T114" fmla="*/ 27 w 737"/>
                  <a:gd name="T115" fmla="*/ 1 h 21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737"/>
                  <a:gd name="T175" fmla="*/ 0 h 219"/>
                  <a:gd name="T176" fmla="*/ 737 w 737"/>
                  <a:gd name="T177" fmla="*/ 219 h 21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737" h="219">
                    <a:moveTo>
                      <a:pt x="727" y="127"/>
                    </a:moveTo>
                    <a:lnTo>
                      <a:pt x="727" y="129"/>
                    </a:lnTo>
                    <a:lnTo>
                      <a:pt x="727" y="131"/>
                    </a:lnTo>
                    <a:lnTo>
                      <a:pt x="727" y="132"/>
                    </a:lnTo>
                    <a:lnTo>
                      <a:pt x="727" y="134"/>
                    </a:lnTo>
                    <a:lnTo>
                      <a:pt x="729" y="136"/>
                    </a:lnTo>
                    <a:lnTo>
                      <a:pt x="729" y="138"/>
                    </a:lnTo>
                    <a:lnTo>
                      <a:pt x="729" y="140"/>
                    </a:lnTo>
                    <a:lnTo>
                      <a:pt x="731" y="140"/>
                    </a:lnTo>
                    <a:lnTo>
                      <a:pt x="731" y="142"/>
                    </a:lnTo>
                    <a:lnTo>
                      <a:pt x="731" y="144"/>
                    </a:lnTo>
                    <a:lnTo>
                      <a:pt x="733" y="144"/>
                    </a:lnTo>
                    <a:lnTo>
                      <a:pt x="733" y="146"/>
                    </a:lnTo>
                    <a:lnTo>
                      <a:pt x="735" y="146"/>
                    </a:lnTo>
                    <a:lnTo>
                      <a:pt x="735" y="148"/>
                    </a:lnTo>
                    <a:lnTo>
                      <a:pt x="737" y="150"/>
                    </a:lnTo>
                    <a:lnTo>
                      <a:pt x="737" y="152"/>
                    </a:lnTo>
                    <a:lnTo>
                      <a:pt x="737" y="154"/>
                    </a:lnTo>
                    <a:lnTo>
                      <a:pt x="735" y="154"/>
                    </a:lnTo>
                    <a:lnTo>
                      <a:pt x="735" y="156"/>
                    </a:lnTo>
                    <a:lnTo>
                      <a:pt x="735" y="157"/>
                    </a:lnTo>
                    <a:lnTo>
                      <a:pt x="735" y="159"/>
                    </a:lnTo>
                    <a:lnTo>
                      <a:pt x="733" y="159"/>
                    </a:lnTo>
                    <a:lnTo>
                      <a:pt x="733" y="161"/>
                    </a:lnTo>
                    <a:lnTo>
                      <a:pt x="733" y="163"/>
                    </a:lnTo>
                    <a:lnTo>
                      <a:pt x="733" y="165"/>
                    </a:lnTo>
                    <a:lnTo>
                      <a:pt x="731" y="167"/>
                    </a:lnTo>
                    <a:lnTo>
                      <a:pt x="731" y="169"/>
                    </a:lnTo>
                    <a:lnTo>
                      <a:pt x="731" y="171"/>
                    </a:lnTo>
                    <a:lnTo>
                      <a:pt x="731" y="173"/>
                    </a:lnTo>
                    <a:lnTo>
                      <a:pt x="733" y="173"/>
                    </a:lnTo>
                    <a:lnTo>
                      <a:pt x="733" y="175"/>
                    </a:lnTo>
                    <a:lnTo>
                      <a:pt x="733" y="177"/>
                    </a:lnTo>
                    <a:lnTo>
                      <a:pt x="733" y="179"/>
                    </a:lnTo>
                    <a:lnTo>
                      <a:pt x="735" y="179"/>
                    </a:lnTo>
                    <a:lnTo>
                      <a:pt x="735" y="180"/>
                    </a:lnTo>
                    <a:lnTo>
                      <a:pt x="735" y="182"/>
                    </a:lnTo>
                    <a:lnTo>
                      <a:pt x="733" y="182"/>
                    </a:lnTo>
                    <a:lnTo>
                      <a:pt x="733" y="184"/>
                    </a:lnTo>
                    <a:lnTo>
                      <a:pt x="733" y="186"/>
                    </a:lnTo>
                    <a:lnTo>
                      <a:pt x="731" y="186"/>
                    </a:lnTo>
                    <a:lnTo>
                      <a:pt x="731" y="188"/>
                    </a:lnTo>
                    <a:lnTo>
                      <a:pt x="729" y="188"/>
                    </a:lnTo>
                    <a:lnTo>
                      <a:pt x="729" y="190"/>
                    </a:lnTo>
                    <a:lnTo>
                      <a:pt x="727" y="190"/>
                    </a:lnTo>
                    <a:lnTo>
                      <a:pt x="727" y="192"/>
                    </a:lnTo>
                    <a:lnTo>
                      <a:pt x="725" y="192"/>
                    </a:lnTo>
                    <a:lnTo>
                      <a:pt x="725" y="194"/>
                    </a:lnTo>
                    <a:lnTo>
                      <a:pt x="723" y="194"/>
                    </a:lnTo>
                    <a:lnTo>
                      <a:pt x="723" y="196"/>
                    </a:lnTo>
                    <a:lnTo>
                      <a:pt x="721" y="196"/>
                    </a:lnTo>
                    <a:lnTo>
                      <a:pt x="719" y="196"/>
                    </a:lnTo>
                    <a:lnTo>
                      <a:pt x="719" y="198"/>
                    </a:lnTo>
                    <a:lnTo>
                      <a:pt x="718" y="198"/>
                    </a:lnTo>
                    <a:lnTo>
                      <a:pt x="718" y="200"/>
                    </a:lnTo>
                    <a:lnTo>
                      <a:pt x="716" y="200"/>
                    </a:lnTo>
                    <a:lnTo>
                      <a:pt x="714" y="200"/>
                    </a:lnTo>
                    <a:lnTo>
                      <a:pt x="712" y="200"/>
                    </a:lnTo>
                    <a:lnTo>
                      <a:pt x="710" y="202"/>
                    </a:lnTo>
                    <a:lnTo>
                      <a:pt x="708" y="202"/>
                    </a:lnTo>
                    <a:lnTo>
                      <a:pt x="706" y="202"/>
                    </a:lnTo>
                    <a:lnTo>
                      <a:pt x="706" y="204"/>
                    </a:lnTo>
                    <a:lnTo>
                      <a:pt x="704" y="204"/>
                    </a:lnTo>
                    <a:lnTo>
                      <a:pt x="702" y="204"/>
                    </a:lnTo>
                    <a:lnTo>
                      <a:pt x="700" y="205"/>
                    </a:lnTo>
                    <a:lnTo>
                      <a:pt x="698" y="205"/>
                    </a:lnTo>
                    <a:lnTo>
                      <a:pt x="696" y="207"/>
                    </a:lnTo>
                    <a:lnTo>
                      <a:pt x="695" y="207"/>
                    </a:lnTo>
                    <a:lnTo>
                      <a:pt x="693" y="207"/>
                    </a:lnTo>
                    <a:lnTo>
                      <a:pt x="691" y="209"/>
                    </a:lnTo>
                    <a:lnTo>
                      <a:pt x="689" y="209"/>
                    </a:lnTo>
                    <a:lnTo>
                      <a:pt x="687" y="211"/>
                    </a:lnTo>
                    <a:lnTo>
                      <a:pt x="685" y="211"/>
                    </a:lnTo>
                    <a:lnTo>
                      <a:pt x="683" y="213"/>
                    </a:lnTo>
                    <a:lnTo>
                      <a:pt x="681" y="213"/>
                    </a:lnTo>
                    <a:lnTo>
                      <a:pt x="679" y="213"/>
                    </a:lnTo>
                    <a:lnTo>
                      <a:pt x="677" y="215"/>
                    </a:lnTo>
                    <a:lnTo>
                      <a:pt x="675" y="215"/>
                    </a:lnTo>
                    <a:lnTo>
                      <a:pt x="673" y="215"/>
                    </a:lnTo>
                    <a:lnTo>
                      <a:pt x="671" y="217"/>
                    </a:lnTo>
                    <a:lnTo>
                      <a:pt x="670" y="217"/>
                    </a:lnTo>
                    <a:lnTo>
                      <a:pt x="668" y="217"/>
                    </a:lnTo>
                    <a:lnTo>
                      <a:pt x="666" y="217"/>
                    </a:lnTo>
                    <a:lnTo>
                      <a:pt x="664" y="217"/>
                    </a:lnTo>
                    <a:lnTo>
                      <a:pt x="662" y="217"/>
                    </a:lnTo>
                    <a:lnTo>
                      <a:pt x="660" y="219"/>
                    </a:lnTo>
                    <a:lnTo>
                      <a:pt x="658" y="219"/>
                    </a:lnTo>
                    <a:lnTo>
                      <a:pt x="656" y="219"/>
                    </a:lnTo>
                    <a:lnTo>
                      <a:pt x="654" y="219"/>
                    </a:lnTo>
                    <a:lnTo>
                      <a:pt x="650" y="219"/>
                    </a:lnTo>
                    <a:lnTo>
                      <a:pt x="648" y="219"/>
                    </a:lnTo>
                    <a:lnTo>
                      <a:pt x="647" y="219"/>
                    </a:lnTo>
                    <a:lnTo>
                      <a:pt x="645" y="219"/>
                    </a:lnTo>
                    <a:lnTo>
                      <a:pt x="643" y="219"/>
                    </a:lnTo>
                    <a:lnTo>
                      <a:pt x="641" y="219"/>
                    </a:lnTo>
                    <a:lnTo>
                      <a:pt x="639" y="219"/>
                    </a:lnTo>
                    <a:lnTo>
                      <a:pt x="637" y="219"/>
                    </a:lnTo>
                    <a:lnTo>
                      <a:pt x="635" y="217"/>
                    </a:lnTo>
                    <a:lnTo>
                      <a:pt x="633" y="217"/>
                    </a:lnTo>
                    <a:lnTo>
                      <a:pt x="631" y="217"/>
                    </a:lnTo>
                    <a:lnTo>
                      <a:pt x="629" y="217"/>
                    </a:lnTo>
                    <a:lnTo>
                      <a:pt x="627" y="217"/>
                    </a:lnTo>
                    <a:lnTo>
                      <a:pt x="625" y="217"/>
                    </a:lnTo>
                    <a:lnTo>
                      <a:pt x="624" y="217"/>
                    </a:lnTo>
                    <a:lnTo>
                      <a:pt x="624" y="215"/>
                    </a:lnTo>
                    <a:lnTo>
                      <a:pt x="622" y="215"/>
                    </a:lnTo>
                    <a:lnTo>
                      <a:pt x="620" y="215"/>
                    </a:lnTo>
                    <a:lnTo>
                      <a:pt x="618" y="215"/>
                    </a:lnTo>
                    <a:lnTo>
                      <a:pt x="616" y="213"/>
                    </a:lnTo>
                    <a:lnTo>
                      <a:pt x="614" y="213"/>
                    </a:lnTo>
                    <a:lnTo>
                      <a:pt x="612" y="213"/>
                    </a:lnTo>
                    <a:lnTo>
                      <a:pt x="610" y="213"/>
                    </a:lnTo>
                    <a:lnTo>
                      <a:pt x="608" y="211"/>
                    </a:lnTo>
                    <a:lnTo>
                      <a:pt x="606" y="211"/>
                    </a:lnTo>
                    <a:lnTo>
                      <a:pt x="604" y="211"/>
                    </a:lnTo>
                    <a:lnTo>
                      <a:pt x="602" y="211"/>
                    </a:lnTo>
                    <a:lnTo>
                      <a:pt x="600" y="211"/>
                    </a:lnTo>
                    <a:lnTo>
                      <a:pt x="599" y="209"/>
                    </a:lnTo>
                    <a:lnTo>
                      <a:pt x="597" y="209"/>
                    </a:lnTo>
                    <a:lnTo>
                      <a:pt x="595" y="209"/>
                    </a:lnTo>
                    <a:lnTo>
                      <a:pt x="593" y="209"/>
                    </a:lnTo>
                    <a:lnTo>
                      <a:pt x="591" y="209"/>
                    </a:lnTo>
                    <a:lnTo>
                      <a:pt x="589" y="209"/>
                    </a:lnTo>
                    <a:lnTo>
                      <a:pt x="587" y="209"/>
                    </a:lnTo>
                    <a:lnTo>
                      <a:pt x="585" y="209"/>
                    </a:lnTo>
                    <a:lnTo>
                      <a:pt x="583" y="209"/>
                    </a:lnTo>
                    <a:lnTo>
                      <a:pt x="581" y="209"/>
                    </a:lnTo>
                    <a:lnTo>
                      <a:pt x="577" y="209"/>
                    </a:lnTo>
                    <a:lnTo>
                      <a:pt x="572" y="207"/>
                    </a:lnTo>
                    <a:lnTo>
                      <a:pt x="566" y="207"/>
                    </a:lnTo>
                    <a:lnTo>
                      <a:pt x="560" y="205"/>
                    </a:lnTo>
                    <a:lnTo>
                      <a:pt x="553" y="204"/>
                    </a:lnTo>
                    <a:lnTo>
                      <a:pt x="545" y="202"/>
                    </a:lnTo>
                    <a:lnTo>
                      <a:pt x="535" y="200"/>
                    </a:lnTo>
                    <a:lnTo>
                      <a:pt x="526" y="198"/>
                    </a:lnTo>
                    <a:lnTo>
                      <a:pt x="516" y="196"/>
                    </a:lnTo>
                    <a:lnTo>
                      <a:pt x="506" y="194"/>
                    </a:lnTo>
                    <a:lnTo>
                      <a:pt x="495" y="192"/>
                    </a:lnTo>
                    <a:lnTo>
                      <a:pt x="483" y="190"/>
                    </a:lnTo>
                    <a:lnTo>
                      <a:pt x="474" y="186"/>
                    </a:lnTo>
                    <a:lnTo>
                      <a:pt x="462" y="184"/>
                    </a:lnTo>
                    <a:lnTo>
                      <a:pt x="451" y="182"/>
                    </a:lnTo>
                    <a:lnTo>
                      <a:pt x="439" y="179"/>
                    </a:lnTo>
                    <a:lnTo>
                      <a:pt x="428" y="177"/>
                    </a:lnTo>
                    <a:lnTo>
                      <a:pt x="418" y="175"/>
                    </a:lnTo>
                    <a:lnTo>
                      <a:pt x="407" y="173"/>
                    </a:lnTo>
                    <a:lnTo>
                      <a:pt x="397" y="169"/>
                    </a:lnTo>
                    <a:lnTo>
                      <a:pt x="387" y="167"/>
                    </a:lnTo>
                    <a:lnTo>
                      <a:pt x="378" y="165"/>
                    </a:lnTo>
                    <a:lnTo>
                      <a:pt x="368" y="163"/>
                    </a:lnTo>
                    <a:lnTo>
                      <a:pt x="361" y="161"/>
                    </a:lnTo>
                    <a:lnTo>
                      <a:pt x="353" y="159"/>
                    </a:lnTo>
                    <a:lnTo>
                      <a:pt x="345" y="157"/>
                    </a:lnTo>
                    <a:lnTo>
                      <a:pt x="340" y="157"/>
                    </a:lnTo>
                    <a:lnTo>
                      <a:pt x="334" y="156"/>
                    </a:lnTo>
                    <a:lnTo>
                      <a:pt x="330" y="156"/>
                    </a:lnTo>
                    <a:lnTo>
                      <a:pt x="328" y="154"/>
                    </a:lnTo>
                    <a:lnTo>
                      <a:pt x="324" y="154"/>
                    </a:lnTo>
                    <a:lnTo>
                      <a:pt x="322" y="154"/>
                    </a:lnTo>
                    <a:lnTo>
                      <a:pt x="318" y="152"/>
                    </a:lnTo>
                    <a:lnTo>
                      <a:pt x="316" y="152"/>
                    </a:lnTo>
                    <a:lnTo>
                      <a:pt x="313" y="150"/>
                    </a:lnTo>
                    <a:lnTo>
                      <a:pt x="311" y="150"/>
                    </a:lnTo>
                    <a:lnTo>
                      <a:pt x="307" y="150"/>
                    </a:lnTo>
                    <a:lnTo>
                      <a:pt x="305" y="148"/>
                    </a:lnTo>
                    <a:lnTo>
                      <a:pt x="301" y="146"/>
                    </a:lnTo>
                    <a:lnTo>
                      <a:pt x="297" y="146"/>
                    </a:lnTo>
                    <a:lnTo>
                      <a:pt x="295" y="144"/>
                    </a:lnTo>
                    <a:lnTo>
                      <a:pt x="292" y="144"/>
                    </a:lnTo>
                    <a:lnTo>
                      <a:pt x="290" y="142"/>
                    </a:lnTo>
                    <a:lnTo>
                      <a:pt x="286" y="140"/>
                    </a:lnTo>
                    <a:lnTo>
                      <a:pt x="282" y="140"/>
                    </a:lnTo>
                    <a:lnTo>
                      <a:pt x="280" y="138"/>
                    </a:lnTo>
                    <a:lnTo>
                      <a:pt x="276" y="138"/>
                    </a:lnTo>
                    <a:lnTo>
                      <a:pt x="272" y="136"/>
                    </a:lnTo>
                    <a:lnTo>
                      <a:pt x="270" y="134"/>
                    </a:lnTo>
                    <a:lnTo>
                      <a:pt x="267" y="134"/>
                    </a:lnTo>
                    <a:lnTo>
                      <a:pt x="265" y="132"/>
                    </a:lnTo>
                    <a:lnTo>
                      <a:pt x="263" y="131"/>
                    </a:lnTo>
                    <a:lnTo>
                      <a:pt x="259" y="131"/>
                    </a:lnTo>
                    <a:lnTo>
                      <a:pt x="257" y="129"/>
                    </a:lnTo>
                    <a:lnTo>
                      <a:pt x="253" y="129"/>
                    </a:lnTo>
                    <a:lnTo>
                      <a:pt x="251" y="127"/>
                    </a:lnTo>
                    <a:lnTo>
                      <a:pt x="249" y="125"/>
                    </a:lnTo>
                    <a:lnTo>
                      <a:pt x="247" y="125"/>
                    </a:lnTo>
                    <a:lnTo>
                      <a:pt x="245" y="123"/>
                    </a:lnTo>
                    <a:lnTo>
                      <a:pt x="244" y="123"/>
                    </a:lnTo>
                    <a:lnTo>
                      <a:pt x="242" y="123"/>
                    </a:lnTo>
                    <a:lnTo>
                      <a:pt x="240" y="121"/>
                    </a:lnTo>
                    <a:lnTo>
                      <a:pt x="238" y="121"/>
                    </a:lnTo>
                    <a:lnTo>
                      <a:pt x="236" y="119"/>
                    </a:lnTo>
                    <a:lnTo>
                      <a:pt x="234" y="119"/>
                    </a:lnTo>
                    <a:lnTo>
                      <a:pt x="232" y="119"/>
                    </a:lnTo>
                    <a:lnTo>
                      <a:pt x="230" y="117"/>
                    </a:lnTo>
                    <a:lnTo>
                      <a:pt x="228" y="117"/>
                    </a:lnTo>
                    <a:lnTo>
                      <a:pt x="224" y="115"/>
                    </a:lnTo>
                    <a:lnTo>
                      <a:pt x="222" y="115"/>
                    </a:lnTo>
                    <a:lnTo>
                      <a:pt x="221" y="113"/>
                    </a:lnTo>
                    <a:lnTo>
                      <a:pt x="217" y="113"/>
                    </a:lnTo>
                    <a:lnTo>
                      <a:pt x="215" y="111"/>
                    </a:lnTo>
                    <a:lnTo>
                      <a:pt x="211" y="111"/>
                    </a:lnTo>
                    <a:lnTo>
                      <a:pt x="207" y="109"/>
                    </a:lnTo>
                    <a:lnTo>
                      <a:pt x="205" y="109"/>
                    </a:lnTo>
                    <a:lnTo>
                      <a:pt x="201" y="108"/>
                    </a:lnTo>
                    <a:lnTo>
                      <a:pt x="198" y="108"/>
                    </a:lnTo>
                    <a:lnTo>
                      <a:pt x="194" y="106"/>
                    </a:lnTo>
                    <a:lnTo>
                      <a:pt x="190" y="106"/>
                    </a:lnTo>
                    <a:lnTo>
                      <a:pt x="188" y="104"/>
                    </a:lnTo>
                    <a:lnTo>
                      <a:pt x="184" y="104"/>
                    </a:lnTo>
                    <a:lnTo>
                      <a:pt x="180" y="104"/>
                    </a:lnTo>
                    <a:lnTo>
                      <a:pt x="176" y="102"/>
                    </a:lnTo>
                    <a:lnTo>
                      <a:pt x="173" y="102"/>
                    </a:lnTo>
                    <a:lnTo>
                      <a:pt x="171" y="100"/>
                    </a:lnTo>
                    <a:lnTo>
                      <a:pt x="167" y="100"/>
                    </a:lnTo>
                    <a:lnTo>
                      <a:pt x="163" y="98"/>
                    </a:lnTo>
                    <a:lnTo>
                      <a:pt x="159" y="98"/>
                    </a:lnTo>
                    <a:lnTo>
                      <a:pt x="155" y="96"/>
                    </a:lnTo>
                    <a:lnTo>
                      <a:pt x="153" y="96"/>
                    </a:lnTo>
                    <a:lnTo>
                      <a:pt x="150" y="94"/>
                    </a:lnTo>
                    <a:lnTo>
                      <a:pt x="146" y="94"/>
                    </a:lnTo>
                    <a:lnTo>
                      <a:pt x="144" y="92"/>
                    </a:lnTo>
                    <a:lnTo>
                      <a:pt x="140" y="92"/>
                    </a:lnTo>
                    <a:lnTo>
                      <a:pt x="136" y="92"/>
                    </a:lnTo>
                    <a:lnTo>
                      <a:pt x="132" y="90"/>
                    </a:lnTo>
                    <a:lnTo>
                      <a:pt x="128" y="88"/>
                    </a:lnTo>
                    <a:lnTo>
                      <a:pt x="125" y="88"/>
                    </a:lnTo>
                    <a:lnTo>
                      <a:pt x="119" y="86"/>
                    </a:lnTo>
                    <a:lnTo>
                      <a:pt x="113" y="84"/>
                    </a:lnTo>
                    <a:lnTo>
                      <a:pt x="109" y="83"/>
                    </a:lnTo>
                    <a:lnTo>
                      <a:pt x="103" y="83"/>
                    </a:lnTo>
                    <a:lnTo>
                      <a:pt x="98" y="81"/>
                    </a:lnTo>
                    <a:lnTo>
                      <a:pt x="92" y="79"/>
                    </a:lnTo>
                    <a:lnTo>
                      <a:pt x="86" y="77"/>
                    </a:lnTo>
                    <a:lnTo>
                      <a:pt x="80" y="75"/>
                    </a:lnTo>
                    <a:lnTo>
                      <a:pt x="75" y="73"/>
                    </a:lnTo>
                    <a:lnTo>
                      <a:pt x="69" y="71"/>
                    </a:lnTo>
                    <a:lnTo>
                      <a:pt x="63" y="69"/>
                    </a:lnTo>
                    <a:lnTo>
                      <a:pt x="57" y="67"/>
                    </a:lnTo>
                    <a:lnTo>
                      <a:pt x="52" y="67"/>
                    </a:lnTo>
                    <a:lnTo>
                      <a:pt x="48" y="65"/>
                    </a:lnTo>
                    <a:lnTo>
                      <a:pt x="42" y="63"/>
                    </a:lnTo>
                    <a:lnTo>
                      <a:pt x="36" y="61"/>
                    </a:lnTo>
                    <a:lnTo>
                      <a:pt x="32" y="60"/>
                    </a:lnTo>
                    <a:lnTo>
                      <a:pt x="27" y="58"/>
                    </a:lnTo>
                    <a:lnTo>
                      <a:pt x="23" y="56"/>
                    </a:lnTo>
                    <a:lnTo>
                      <a:pt x="19" y="54"/>
                    </a:lnTo>
                    <a:lnTo>
                      <a:pt x="15" y="52"/>
                    </a:lnTo>
                    <a:lnTo>
                      <a:pt x="11" y="50"/>
                    </a:lnTo>
                    <a:lnTo>
                      <a:pt x="8" y="50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36" y="8"/>
                    </a:lnTo>
                    <a:lnTo>
                      <a:pt x="38" y="6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6" y="2"/>
                    </a:lnTo>
                    <a:lnTo>
                      <a:pt x="98" y="4"/>
                    </a:lnTo>
                    <a:lnTo>
                      <a:pt x="102" y="4"/>
                    </a:lnTo>
                    <a:lnTo>
                      <a:pt x="103" y="6"/>
                    </a:lnTo>
                    <a:lnTo>
                      <a:pt x="105" y="6"/>
                    </a:lnTo>
                    <a:lnTo>
                      <a:pt x="109" y="8"/>
                    </a:lnTo>
                    <a:lnTo>
                      <a:pt x="111" y="8"/>
                    </a:lnTo>
                    <a:lnTo>
                      <a:pt x="113" y="10"/>
                    </a:lnTo>
                    <a:lnTo>
                      <a:pt x="117" y="12"/>
                    </a:lnTo>
                    <a:lnTo>
                      <a:pt x="119" y="12"/>
                    </a:lnTo>
                    <a:lnTo>
                      <a:pt x="121" y="13"/>
                    </a:lnTo>
                    <a:lnTo>
                      <a:pt x="121" y="15"/>
                    </a:lnTo>
                    <a:lnTo>
                      <a:pt x="123" y="15"/>
                    </a:lnTo>
                    <a:lnTo>
                      <a:pt x="123" y="17"/>
                    </a:lnTo>
                    <a:lnTo>
                      <a:pt x="121" y="17"/>
                    </a:lnTo>
                    <a:lnTo>
                      <a:pt x="121" y="19"/>
                    </a:lnTo>
                    <a:lnTo>
                      <a:pt x="121" y="21"/>
                    </a:lnTo>
                    <a:lnTo>
                      <a:pt x="121" y="23"/>
                    </a:lnTo>
                    <a:lnTo>
                      <a:pt x="119" y="23"/>
                    </a:lnTo>
                    <a:lnTo>
                      <a:pt x="119" y="25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7" y="29"/>
                    </a:lnTo>
                    <a:lnTo>
                      <a:pt x="115" y="29"/>
                    </a:lnTo>
                    <a:lnTo>
                      <a:pt x="117" y="29"/>
                    </a:lnTo>
                    <a:lnTo>
                      <a:pt x="117" y="31"/>
                    </a:lnTo>
                    <a:lnTo>
                      <a:pt x="117" y="33"/>
                    </a:lnTo>
                    <a:lnTo>
                      <a:pt x="119" y="33"/>
                    </a:lnTo>
                    <a:lnTo>
                      <a:pt x="119" y="35"/>
                    </a:lnTo>
                    <a:lnTo>
                      <a:pt x="121" y="35"/>
                    </a:lnTo>
                    <a:lnTo>
                      <a:pt x="121" y="36"/>
                    </a:lnTo>
                    <a:lnTo>
                      <a:pt x="123" y="36"/>
                    </a:lnTo>
                    <a:lnTo>
                      <a:pt x="123" y="38"/>
                    </a:lnTo>
                    <a:lnTo>
                      <a:pt x="125" y="38"/>
                    </a:lnTo>
                    <a:lnTo>
                      <a:pt x="125" y="40"/>
                    </a:lnTo>
                    <a:lnTo>
                      <a:pt x="127" y="40"/>
                    </a:lnTo>
                    <a:lnTo>
                      <a:pt x="128" y="42"/>
                    </a:lnTo>
                    <a:lnTo>
                      <a:pt x="130" y="44"/>
                    </a:lnTo>
                    <a:lnTo>
                      <a:pt x="132" y="44"/>
                    </a:lnTo>
                    <a:lnTo>
                      <a:pt x="132" y="46"/>
                    </a:lnTo>
                    <a:lnTo>
                      <a:pt x="134" y="46"/>
                    </a:lnTo>
                    <a:lnTo>
                      <a:pt x="136" y="48"/>
                    </a:lnTo>
                    <a:lnTo>
                      <a:pt x="138" y="48"/>
                    </a:lnTo>
                    <a:lnTo>
                      <a:pt x="140" y="50"/>
                    </a:lnTo>
                    <a:lnTo>
                      <a:pt x="142" y="50"/>
                    </a:lnTo>
                    <a:lnTo>
                      <a:pt x="144" y="52"/>
                    </a:lnTo>
                    <a:lnTo>
                      <a:pt x="146" y="52"/>
                    </a:lnTo>
                    <a:lnTo>
                      <a:pt x="148" y="52"/>
                    </a:lnTo>
                    <a:lnTo>
                      <a:pt x="150" y="54"/>
                    </a:lnTo>
                    <a:lnTo>
                      <a:pt x="151" y="54"/>
                    </a:lnTo>
                    <a:lnTo>
                      <a:pt x="153" y="56"/>
                    </a:lnTo>
                    <a:lnTo>
                      <a:pt x="157" y="56"/>
                    </a:lnTo>
                    <a:lnTo>
                      <a:pt x="159" y="58"/>
                    </a:lnTo>
                    <a:lnTo>
                      <a:pt x="163" y="58"/>
                    </a:lnTo>
                    <a:lnTo>
                      <a:pt x="165" y="60"/>
                    </a:lnTo>
                    <a:lnTo>
                      <a:pt x="169" y="60"/>
                    </a:lnTo>
                    <a:lnTo>
                      <a:pt x="173" y="61"/>
                    </a:lnTo>
                    <a:lnTo>
                      <a:pt x="176" y="63"/>
                    </a:lnTo>
                    <a:lnTo>
                      <a:pt x="180" y="63"/>
                    </a:lnTo>
                    <a:lnTo>
                      <a:pt x="184" y="65"/>
                    </a:lnTo>
                    <a:lnTo>
                      <a:pt x="188" y="67"/>
                    </a:lnTo>
                    <a:lnTo>
                      <a:pt x="192" y="67"/>
                    </a:lnTo>
                    <a:lnTo>
                      <a:pt x="196" y="69"/>
                    </a:lnTo>
                    <a:lnTo>
                      <a:pt x="198" y="69"/>
                    </a:lnTo>
                    <a:lnTo>
                      <a:pt x="201" y="71"/>
                    </a:lnTo>
                    <a:lnTo>
                      <a:pt x="205" y="73"/>
                    </a:lnTo>
                    <a:lnTo>
                      <a:pt x="209" y="73"/>
                    </a:lnTo>
                    <a:lnTo>
                      <a:pt x="213" y="75"/>
                    </a:lnTo>
                    <a:lnTo>
                      <a:pt x="217" y="75"/>
                    </a:lnTo>
                    <a:lnTo>
                      <a:pt x="219" y="75"/>
                    </a:lnTo>
                    <a:lnTo>
                      <a:pt x="222" y="77"/>
                    </a:lnTo>
                    <a:lnTo>
                      <a:pt x="226" y="77"/>
                    </a:lnTo>
                    <a:lnTo>
                      <a:pt x="228" y="77"/>
                    </a:lnTo>
                    <a:lnTo>
                      <a:pt x="230" y="79"/>
                    </a:lnTo>
                    <a:lnTo>
                      <a:pt x="234" y="79"/>
                    </a:lnTo>
                    <a:lnTo>
                      <a:pt x="236" y="79"/>
                    </a:lnTo>
                    <a:lnTo>
                      <a:pt x="238" y="79"/>
                    </a:lnTo>
                    <a:lnTo>
                      <a:pt x="240" y="79"/>
                    </a:lnTo>
                    <a:lnTo>
                      <a:pt x="242" y="79"/>
                    </a:lnTo>
                    <a:lnTo>
                      <a:pt x="244" y="79"/>
                    </a:lnTo>
                    <a:lnTo>
                      <a:pt x="245" y="79"/>
                    </a:lnTo>
                    <a:lnTo>
                      <a:pt x="247" y="77"/>
                    </a:lnTo>
                    <a:lnTo>
                      <a:pt x="249" y="77"/>
                    </a:lnTo>
                    <a:lnTo>
                      <a:pt x="251" y="77"/>
                    </a:lnTo>
                    <a:lnTo>
                      <a:pt x="253" y="77"/>
                    </a:lnTo>
                    <a:lnTo>
                      <a:pt x="257" y="77"/>
                    </a:lnTo>
                    <a:lnTo>
                      <a:pt x="259" y="75"/>
                    </a:lnTo>
                    <a:lnTo>
                      <a:pt x="261" y="75"/>
                    </a:lnTo>
                    <a:lnTo>
                      <a:pt x="265" y="75"/>
                    </a:lnTo>
                    <a:lnTo>
                      <a:pt x="267" y="75"/>
                    </a:lnTo>
                    <a:lnTo>
                      <a:pt x="270" y="75"/>
                    </a:lnTo>
                    <a:lnTo>
                      <a:pt x="272" y="75"/>
                    </a:lnTo>
                    <a:lnTo>
                      <a:pt x="274" y="73"/>
                    </a:lnTo>
                    <a:lnTo>
                      <a:pt x="278" y="73"/>
                    </a:lnTo>
                    <a:lnTo>
                      <a:pt x="280" y="73"/>
                    </a:lnTo>
                    <a:lnTo>
                      <a:pt x="284" y="73"/>
                    </a:lnTo>
                    <a:lnTo>
                      <a:pt x="286" y="73"/>
                    </a:lnTo>
                    <a:lnTo>
                      <a:pt x="290" y="73"/>
                    </a:lnTo>
                    <a:lnTo>
                      <a:pt x="292" y="73"/>
                    </a:lnTo>
                    <a:lnTo>
                      <a:pt x="293" y="73"/>
                    </a:lnTo>
                    <a:lnTo>
                      <a:pt x="297" y="73"/>
                    </a:lnTo>
                    <a:lnTo>
                      <a:pt x="299" y="73"/>
                    </a:lnTo>
                    <a:lnTo>
                      <a:pt x="301" y="75"/>
                    </a:lnTo>
                    <a:lnTo>
                      <a:pt x="303" y="75"/>
                    </a:lnTo>
                    <a:lnTo>
                      <a:pt x="305" y="75"/>
                    </a:lnTo>
                    <a:lnTo>
                      <a:pt x="307" y="75"/>
                    </a:lnTo>
                    <a:lnTo>
                      <a:pt x="309" y="77"/>
                    </a:lnTo>
                    <a:lnTo>
                      <a:pt x="311" y="77"/>
                    </a:lnTo>
                    <a:lnTo>
                      <a:pt x="313" y="79"/>
                    </a:lnTo>
                    <a:lnTo>
                      <a:pt x="315" y="81"/>
                    </a:lnTo>
                    <a:lnTo>
                      <a:pt x="316" y="81"/>
                    </a:lnTo>
                    <a:lnTo>
                      <a:pt x="318" y="83"/>
                    </a:lnTo>
                    <a:lnTo>
                      <a:pt x="322" y="84"/>
                    </a:lnTo>
                    <a:lnTo>
                      <a:pt x="326" y="86"/>
                    </a:lnTo>
                    <a:lnTo>
                      <a:pt x="330" y="88"/>
                    </a:lnTo>
                    <a:lnTo>
                      <a:pt x="334" y="90"/>
                    </a:lnTo>
                    <a:lnTo>
                      <a:pt x="338" y="92"/>
                    </a:lnTo>
                    <a:lnTo>
                      <a:pt x="343" y="94"/>
                    </a:lnTo>
                    <a:lnTo>
                      <a:pt x="349" y="98"/>
                    </a:lnTo>
                    <a:lnTo>
                      <a:pt x="353" y="100"/>
                    </a:lnTo>
                    <a:lnTo>
                      <a:pt x="359" y="102"/>
                    </a:lnTo>
                    <a:lnTo>
                      <a:pt x="366" y="106"/>
                    </a:lnTo>
                    <a:lnTo>
                      <a:pt x="372" y="108"/>
                    </a:lnTo>
                    <a:lnTo>
                      <a:pt x="378" y="111"/>
                    </a:lnTo>
                    <a:lnTo>
                      <a:pt x="384" y="113"/>
                    </a:lnTo>
                    <a:lnTo>
                      <a:pt x="391" y="115"/>
                    </a:lnTo>
                    <a:lnTo>
                      <a:pt x="397" y="119"/>
                    </a:lnTo>
                    <a:lnTo>
                      <a:pt x="403" y="121"/>
                    </a:lnTo>
                    <a:lnTo>
                      <a:pt x="411" y="125"/>
                    </a:lnTo>
                    <a:lnTo>
                      <a:pt x="416" y="127"/>
                    </a:lnTo>
                    <a:lnTo>
                      <a:pt x="422" y="131"/>
                    </a:lnTo>
                    <a:lnTo>
                      <a:pt x="428" y="132"/>
                    </a:lnTo>
                    <a:lnTo>
                      <a:pt x="435" y="136"/>
                    </a:lnTo>
                    <a:lnTo>
                      <a:pt x="441" y="138"/>
                    </a:lnTo>
                    <a:lnTo>
                      <a:pt x="447" y="140"/>
                    </a:lnTo>
                    <a:lnTo>
                      <a:pt x="453" y="144"/>
                    </a:lnTo>
                    <a:lnTo>
                      <a:pt x="457" y="146"/>
                    </a:lnTo>
                    <a:lnTo>
                      <a:pt x="462" y="148"/>
                    </a:lnTo>
                    <a:lnTo>
                      <a:pt x="466" y="152"/>
                    </a:lnTo>
                    <a:lnTo>
                      <a:pt x="470" y="154"/>
                    </a:lnTo>
                    <a:lnTo>
                      <a:pt x="474" y="156"/>
                    </a:lnTo>
                    <a:lnTo>
                      <a:pt x="478" y="157"/>
                    </a:lnTo>
                    <a:lnTo>
                      <a:pt x="483" y="159"/>
                    </a:lnTo>
                    <a:lnTo>
                      <a:pt x="487" y="161"/>
                    </a:lnTo>
                    <a:lnTo>
                      <a:pt x="491" y="163"/>
                    </a:lnTo>
                    <a:lnTo>
                      <a:pt x="497" y="165"/>
                    </a:lnTo>
                    <a:lnTo>
                      <a:pt x="501" y="167"/>
                    </a:lnTo>
                    <a:lnTo>
                      <a:pt x="506" y="169"/>
                    </a:lnTo>
                    <a:lnTo>
                      <a:pt x="510" y="171"/>
                    </a:lnTo>
                    <a:lnTo>
                      <a:pt x="516" y="173"/>
                    </a:lnTo>
                    <a:lnTo>
                      <a:pt x="522" y="173"/>
                    </a:lnTo>
                    <a:lnTo>
                      <a:pt x="528" y="175"/>
                    </a:lnTo>
                    <a:lnTo>
                      <a:pt x="531" y="177"/>
                    </a:lnTo>
                    <a:lnTo>
                      <a:pt x="537" y="179"/>
                    </a:lnTo>
                    <a:lnTo>
                      <a:pt x="543" y="179"/>
                    </a:lnTo>
                    <a:lnTo>
                      <a:pt x="549" y="180"/>
                    </a:lnTo>
                    <a:lnTo>
                      <a:pt x="553" y="182"/>
                    </a:lnTo>
                    <a:lnTo>
                      <a:pt x="558" y="182"/>
                    </a:lnTo>
                    <a:lnTo>
                      <a:pt x="564" y="184"/>
                    </a:lnTo>
                    <a:lnTo>
                      <a:pt x="568" y="186"/>
                    </a:lnTo>
                    <a:lnTo>
                      <a:pt x="574" y="186"/>
                    </a:lnTo>
                    <a:lnTo>
                      <a:pt x="577" y="188"/>
                    </a:lnTo>
                    <a:lnTo>
                      <a:pt x="581" y="188"/>
                    </a:lnTo>
                    <a:lnTo>
                      <a:pt x="585" y="188"/>
                    </a:lnTo>
                    <a:lnTo>
                      <a:pt x="589" y="190"/>
                    </a:lnTo>
                    <a:lnTo>
                      <a:pt x="593" y="190"/>
                    </a:lnTo>
                    <a:lnTo>
                      <a:pt x="597" y="190"/>
                    </a:lnTo>
                    <a:lnTo>
                      <a:pt x="599" y="190"/>
                    </a:lnTo>
                    <a:lnTo>
                      <a:pt x="600" y="190"/>
                    </a:lnTo>
                    <a:lnTo>
                      <a:pt x="602" y="190"/>
                    </a:lnTo>
                    <a:lnTo>
                      <a:pt x="604" y="190"/>
                    </a:lnTo>
                    <a:lnTo>
                      <a:pt x="606" y="190"/>
                    </a:lnTo>
                    <a:lnTo>
                      <a:pt x="608" y="190"/>
                    </a:lnTo>
                    <a:lnTo>
                      <a:pt x="608" y="188"/>
                    </a:lnTo>
                    <a:lnTo>
                      <a:pt x="610" y="188"/>
                    </a:lnTo>
                    <a:lnTo>
                      <a:pt x="610" y="186"/>
                    </a:lnTo>
                    <a:lnTo>
                      <a:pt x="610" y="184"/>
                    </a:lnTo>
                    <a:lnTo>
                      <a:pt x="610" y="182"/>
                    </a:lnTo>
                    <a:lnTo>
                      <a:pt x="608" y="182"/>
                    </a:lnTo>
                    <a:lnTo>
                      <a:pt x="608" y="180"/>
                    </a:lnTo>
                    <a:lnTo>
                      <a:pt x="608" y="179"/>
                    </a:lnTo>
                    <a:lnTo>
                      <a:pt x="608" y="177"/>
                    </a:lnTo>
                    <a:lnTo>
                      <a:pt x="608" y="175"/>
                    </a:lnTo>
                    <a:lnTo>
                      <a:pt x="610" y="175"/>
                    </a:lnTo>
                    <a:lnTo>
                      <a:pt x="610" y="173"/>
                    </a:lnTo>
                    <a:lnTo>
                      <a:pt x="612" y="171"/>
                    </a:lnTo>
                    <a:lnTo>
                      <a:pt x="614" y="171"/>
                    </a:lnTo>
                    <a:lnTo>
                      <a:pt x="616" y="169"/>
                    </a:lnTo>
                    <a:lnTo>
                      <a:pt x="618" y="169"/>
                    </a:lnTo>
                    <a:lnTo>
                      <a:pt x="620" y="169"/>
                    </a:lnTo>
                    <a:lnTo>
                      <a:pt x="622" y="169"/>
                    </a:lnTo>
                    <a:lnTo>
                      <a:pt x="624" y="169"/>
                    </a:lnTo>
                    <a:lnTo>
                      <a:pt x="627" y="167"/>
                    </a:lnTo>
                    <a:lnTo>
                      <a:pt x="629" y="167"/>
                    </a:lnTo>
                    <a:lnTo>
                      <a:pt x="633" y="167"/>
                    </a:lnTo>
                    <a:lnTo>
                      <a:pt x="635" y="167"/>
                    </a:lnTo>
                    <a:lnTo>
                      <a:pt x="639" y="167"/>
                    </a:lnTo>
                    <a:lnTo>
                      <a:pt x="641" y="167"/>
                    </a:lnTo>
                    <a:lnTo>
                      <a:pt x="645" y="165"/>
                    </a:lnTo>
                    <a:lnTo>
                      <a:pt x="648" y="165"/>
                    </a:lnTo>
                    <a:lnTo>
                      <a:pt x="652" y="165"/>
                    </a:lnTo>
                    <a:lnTo>
                      <a:pt x="656" y="165"/>
                    </a:lnTo>
                    <a:lnTo>
                      <a:pt x="660" y="165"/>
                    </a:lnTo>
                    <a:lnTo>
                      <a:pt x="662" y="165"/>
                    </a:lnTo>
                    <a:lnTo>
                      <a:pt x="666" y="165"/>
                    </a:lnTo>
                    <a:lnTo>
                      <a:pt x="670" y="163"/>
                    </a:lnTo>
                    <a:lnTo>
                      <a:pt x="673" y="163"/>
                    </a:lnTo>
                    <a:lnTo>
                      <a:pt x="677" y="163"/>
                    </a:lnTo>
                    <a:lnTo>
                      <a:pt x="679" y="163"/>
                    </a:lnTo>
                    <a:lnTo>
                      <a:pt x="683" y="163"/>
                    </a:lnTo>
                    <a:lnTo>
                      <a:pt x="685" y="163"/>
                    </a:lnTo>
                    <a:lnTo>
                      <a:pt x="689" y="163"/>
                    </a:lnTo>
                    <a:lnTo>
                      <a:pt x="691" y="163"/>
                    </a:lnTo>
                    <a:lnTo>
                      <a:pt x="693" y="163"/>
                    </a:lnTo>
                    <a:lnTo>
                      <a:pt x="696" y="163"/>
                    </a:lnTo>
                    <a:lnTo>
                      <a:pt x="698" y="163"/>
                    </a:lnTo>
                    <a:lnTo>
                      <a:pt x="700" y="161"/>
                    </a:lnTo>
                    <a:lnTo>
                      <a:pt x="702" y="161"/>
                    </a:lnTo>
                    <a:lnTo>
                      <a:pt x="704" y="161"/>
                    </a:lnTo>
                    <a:lnTo>
                      <a:pt x="706" y="161"/>
                    </a:lnTo>
                    <a:lnTo>
                      <a:pt x="708" y="161"/>
                    </a:lnTo>
                    <a:lnTo>
                      <a:pt x="710" y="161"/>
                    </a:lnTo>
                    <a:lnTo>
                      <a:pt x="712" y="161"/>
                    </a:lnTo>
                    <a:lnTo>
                      <a:pt x="714" y="161"/>
                    </a:lnTo>
                    <a:lnTo>
                      <a:pt x="716" y="161"/>
                    </a:lnTo>
                    <a:lnTo>
                      <a:pt x="718" y="161"/>
                    </a:lnTo>
                    <a:lnTo>
                      <a:pt x="719" y="161"/>
                    </a:lnTo>
                    <a:lnTo>
                      <a:pt x="721" y="161"/>
                    </a:lnTo>
                    <a:lnTo>
                      <a:pt x="723" y="161"/>
                    </a:lnTo>
                    <a:lnTo>
                      <a:pt x="723" y="159"/>
                    </a:lnTo>
                    <a:lnTo>
                      <a:pt x="725" y="159"/>
                    </a:lnTo>
                    <a:lnTo>
                      <a:pt x="727" y="159"/>
                    </a:lnTo>
                    <a:lnTo>
                      <a:pt x="727" y="157"/>
                    </a:lnTo>
                    <a:lnTo>
                      <a:pt x="729" y="157"/>
                    </a:lnTo>
                    <a:lnTo>
                      <a:pt x="729" y="156"/>
                    </a:lnTo>
                    <a:lnTo>
                      <a:pt x="729" y="154"/>
                    </a:lnTo>
                    <a:lnTo>
                      <a:pt x="731" y="152"/>
                    </a:lnTo>
                    <a:lnTo>
                      <a:pt x="731" y="150"/>
                    </a:lnTo>
                    <a:lnTo>
                      <a:pt x="731" y="148"/>
                    </a:lnTo>
                    <a:lnTo>
                      <a:pt x="731" y="146"/>
                    </a:lnTo>
                    <a:lnTo>
                      <a:pt x="729" y="146"/>
                    </a:lnTo>
                    <a:lnTo>
                      <a:pt x="729" y="144"/>
                    </a:lnTo>
                    <a:lnTo>
                      <a:pt x="727" y="144"/>
                    </a:lnTo>
                    <a:lnTo>
                      <a:pt x="725" y="144"/>
                    </a:lnTo>
                    <a:lnTo>
                      <a:pt x="723" y="144"/>
                    </a:lnTo>
                    <a:lnTo>
                      <a:pt x="721" y="144"/>
                    </a:lnTo>
                    <a:lnTo>
                      <a:pt x="719" y="146"/>
                    </a:lnTo>
                    <a:lnTo>
                      <a:pt x="718" y="146"/>
                    </a:lnTo>
                    <a:lnTo>
                      <a:pt x="718" y="144"/>
                    </a:lnTo>
                    <a:lnTo>
                      <a:pt x="716" y="144"/>
                    </a:lnTo>
                    <a:lnTo>
                      <a:pt x="714" y="142"/>
                    </a:lnTo>
                    <a:lnTo>
                      <a:pt x="714" y="140"/>
                    </a:lnTo>
                    <a:lnTo>
                      <a:pt x="714" y="138"/>
                    </a:lnTo>
                    <a:lnTo>
                      <a:pt x="714" y="136"/>
                    </a:lnTo>
                    <a:lnTo>
                      <a:pt x="714" y="134"/>
                    </a:lnTo>
                    <a:lnTo>
                      <a:pt x="716" y="134"/>
                    </a:lnTo>
                    <a:lnTo>
                      <a:pt x="716" y="132"/>
                    </a:lnTo>
                    <a:lnTo>
                      <a:pt x="716" y="131"/>
                    </a:lnTo>
                    <a:lnTo>
                      <a:pt x="716" y="129"/>
                    </a:lnTo>
                    <a:lnTo>
                      <a:pt x="718" y="129"/>
                    </a:lnTo>
                    <a:lnTo>
                      <a:pt x="718" y="127"/>
                    </a:lnTo>
                    <a:lnTo>
                      <a:pt x="718" y="125"/>
                    </a:lnTo>
                    <a:lnTo>
                      <a:pt x="719" y="125"/>
                    </a:lnTo>
                    <a:lnTo>
                      <a:pt x="719" y="123"/>
                    </a:lnTo>
                    <a:lnTo>
                      <a:pt x="721" y="123"/>
                    </a:lnTo>
                    <a:lnTo>
                      <a:pt x="721" y="121"/>
                    </a:lnTo>
                    <a:lnTo>
                      <a:pt x="723" y="121"/>
                    </a:lnTo>
                    <a:lnTo>
                      <a:pt x="723" y="119"/>
                    </a:lnTo>
                    <a:lnTo>
                      <a:pt x="725" y="119"/>
                    </a:lnTo>
                    <a:lnTo>
                      <a:pt x="727" y="127"/>
                    </a:lnTo>
                    <a:close/>
                  </a:path>
                </a:pathLst>
              </a:custGeom>
              <a:solidFill>
                <a:srgbClr val="D98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28" name="Freeform 1004"/>
              <p:cNvSpPr>
                <a:spLocks noChangeAspect="1"/>
              </p:cNvSpPr>
              <p:nvPr/>
            </p:nvSpPr>
            <p:spPr bwMode="auto">
              <a:xfrm>
                <a:off x="1232" y="3560"/>
                <a:ext cx="559" cy="149"/>
              </a:xfrm>
              <a:custGeom>
                <a:avLst/>
                <a:gdLst>
                  <a:gd name="T0" fmla="*/ 2 w 737"/>
                  <a:gd name="T1" fmla="*/ 1 h 213"/>
                  <a:gd name="T2" fmla="*/ 3 w 737"/>
                  <a:gd name="T3" fmla="*/ 1 h 213"/>
                  <a:gd name="T4" fmla="*/ 4 w 737"/>
                  <a:gd name="T5" fmla="*/ 1 h 213"/>
                  <a:gd name="T6" fmla="*/ 4 w 737"/>
                  <a:gd name="T7" fmla="*/ 1 h 213"/>
                  <a:gd name="T8" fmla="*/ 4 w 737"/>
                  <a:gd name="T9" fmla="*/ 1 h 213"/>
                  <a:gd name="T10" fmla="*/ 5 w 737"/>
                  <a:gd name="T11" fmla="*/ 1 h 213"/>
                  <a:gd name="T12" fmla="*/ 5 w 737"/>
                  <a:gd name="T13" fmla="*/ 1 h 213"/>
                  <a:gd name="T14" fmla="*/ 6 w 737"/>
                  <a:gd name="T15" fmla="*/ 1 h 213"/>
                  <a:gd name="T16" fmla="*/ 6 w 737"/>
                  <a:gd name="T17" fmla="*/ 1 h 213"/>
                  <a:gd name="T18" fmla="*/ 8 w 737"/>
                  <a:gd name="T19" fmla="*/ 1 h 213"/>
                  <a:gd name="T20" fmla="*/ 8 w 737"/>
                  <a:gd name="T21" fmla="*/ 1 h 213"/>
                  <a:gd name="T22" fmla="*/ 10 w 737"/>
                  <a:gd name="T23" fmla="*/ 1 h 213"/>
                  <a:gd name="T24" fmla="*/ 11 w 737"/>
                  <a:gd name="T25" fmla="*/ 1 h 213"/>
                  <a:gd name="T26" fmla="*/ 11 w 737"/>
                  <a:gd name="T27" fmla="*/ 1 h 213"/>
                  <a:gd name="T28" fmla="*/ 11 w 737"/>
                  <a:gd name="T29" fmla="*/ 1 h 213"/>
                  <a:gd name="T30" fmla="*/ 14 w 737"/>
                  <a:gd name="T31" fmla="*/ 1 h 213"/>
                  <a:gd name="T32" fmla="*/ 16 w 737"/>
                  <a:gd name="T33" fmla="*/ 1 h 213"/>
                  <a:gd name="T34" fmla="*/ 17 w 737"/>
                  <a:gd name="T35" fmla="*/ 2 h 213"/>
                  <a:gd name="T36" fmla="*/ 19 w 737"/>
                  <a:gd name="T37" fmla="*/ 2 h 213"/>
                  <a:gd name="T38" fmla="*/ 20 w 737"/>
                  <a:gd name="T39" fmla="*/ 2 h 213"/>
                  <a:gd name="T40" fmla="*/ 22 w 737"/>
                  <a:gd name="T41" fmla="*/ 2 h 213"/>
                  <a:gd name="T42" fmla="*/ 23 w 737"/>
                  <a:gd name="T43" fmla="*/ 2 h 213"/>
                  <a:gd name="T44" fmla="*/ 23 w 737"/>
                  <a:gd name="T45" fmla="*/ 2 h 213"/>
                  <a:gd name="T46" fmla="*/ 24 w 737"/>
                  <a:gd name="T47" fmla="*/ 2 h 213"/>
                  <a:gd name="T48" fmla="*/ 24 w 737"/>
                  <a:gd name="T49" fmla="*/ 2 h 213"/>
                  <a:gd name="T50" fmla="*/ 25 w 737"/>
                  <a:gd name="T51" fmla="*/ 2 h 213"/>
                  <a:gd name="T52" fmla="*/ 27 w 737"/>
                  <a:gd name="T53" fmla="*/ 2 h 213"/>
                  <a:gd name="T54" fmla="*/ 27 w 737"/>
                  <a:gd name="T55" fmla="*/ 2 h 213"/>
                  <a:gd name="T56" fmla="*/ 27 w 737"/>
                  <a:gd name="T57" fmla="*/ 2 h 213"/>
                  <a:gd name="T58" fmla="*/ 27 w 737"/>
                  <a:gd name="T59" fmla="*/ 1 h 213"/>
                  <a:gd name="T60" fmla="*/ 27 w 737"/>
                  <a:gd name="T61" fmla="*/ 1 h 213"/>
                  <a:gd name="T62" fmla="*/ 27 w 737"/>
                  <a:gd name="T63" fmla="*/ 1 h 213"/>
                  <a:gd name="T64" fmla="*/ 27 w 737"/>
                  <a:gd name="T65" fmla="*/ 2 h 213"/>
                  <a:gd name="T66" fmla="*/ 27 w 737"/>
                  <a:gd name="T67" fmla="*/ 2 h 213"/>
                  <a:gd name="T68" fmla="*/ 27 w 737"/>
                  <a:gd name="T69" fmla="*/ 2 h 213"/>
                  <a:gd name="T70" fmla="*/ 27 w 737"/>
                  <a:gd name="T71" fmla="*/ 2 h 213"/>
                  <a:gd name="T72" fmla="*/ 27 w 737"/>
                  <a:gd name="T73" fmla="*/ 2 h 213"/>
                  <a:gd name="T74" fmla="*/ 25 w 737"/>
                  <a:gd name="T75" fmla="*/ 3 h 213"/>
                  <a:gd name="T76" fmla="*/ 25 w 737"/>
                  <a:gd name="T77" fmla="*/ 3 h 213"/>
                  <a:gd name="T78" fmla="*/ 24 w 737"/>
                  <a:gd name="T79" fmla="*/ 3 h 213"/>
                  <a:gd name="T80" fmla="*/ 24 w 737"/>
                  <a:gd name="T81" fmla="*/ 3 h 213"/>
                  <a:gd name="T82" fmla="*/ 24 w 737"/>
                  <a:gd name="T83" fmla="*/ 3 h 213"/>
                  <a:gd name="T84" fmla="*/ 23 w 737"/>
                  <a:gd name="T85" fmla="*/ 3 h 213"/>
                  <a:gd name="T86" fmla="*/ 22 w 737"/>
                  <a:gd name="T87" fmla="*/ 3 h 213"/>
                  <a:gd name="T88" fmla="*/ 21 w 737"/>
                  <a:gd name="T89" fmla="*/ 3 h 213"/>
                  <a:gd name="T90" fmla="*/ 20 w 737"/>
                  <a:gd name="T91" fmla="*/ 3 h 213"/>
                  <a:gd name="T92" fmla="*/ 17 w 737"/>
                  <a:gd name="T93" fmla="*/ 2 h 213"/>
                  <a:gd name="T94" fmla="*/ 14 w 737"/>
                  <a:gd name="T95" fmla="*/ 2 h 213"/>
                  <a:gd name="T96" fmla="*/ 11 w 737"/>
                  <a:gd name="T97" fmla="*/ 2 h 213"/>
                  <a:gd name="T98" fmla="*/ 11 w 737"/>
                  <a:gd name="T99" fmla="*/ 2 h 213"/>
                  <a:gd name="T100" fmla="*/ 10 w 737"/>
                  <a:gd name="T101" fmla="*/ 1 h 213"/>
                  <a:gd name="T102" fmla="*/ 8 w 737"/>
                  <a:gd name="T103" fmla="*/ 1 h 213"/>
                  <a:gd name="T104" fmla="*/ 8 w 737"/>
                  <a:gd name="T105" fmla="*/ 1 h 213"/>
                  <a:gd name="T106" fmla="*/ 8 w 737"/>
                  <a:gd name="T107" fmla="*/ 1 h 213"/>
                  <a:gd name="T108" fmla="*/ 6 w 737"/>
                  <a:gd name="T109" fmla="*/ 1 h 213"/>
                  <a:gd name="T110" fmla="*/ 5 w 737"/>
                  <a:gd name="T111" fmla="*/ 1 h 213"/>
                  <a:gd name="T112" fmla="*/ 4 w 737"/>
                  <a:gd name="T113" fmla="*/ 1 h 213"/>
                  <a:gd name="T114" fmla="*/ 2 w 737"/>
                  <a:gd name="T115" fmla="*/ 1 h 213"/>
                  <a:gd name="T116" fmla="*/ 2 w 737"/>
                  <a:gd name="T117" fmla="*/ 1 h 213"/>
                  <a:gd name="T118" fmla="*/ 0 w 737"/>
                  <a:gd name="T119" fmla="*/ 1 h 213"/>
                  <a:gd name="T120" fmla="*/ 0 w 737"/>
                  <a:gd name="T121" fmla="*/ 1 h 213"/>
                  <a:gd name="T122" fmla="*/ 2 w 737"/>
                  <a:gd name="T123" fmla="*/ 1 h 213"/>
                  <a:gd name="T124" fmla="*/ 2 w 737"/>
                  <a:gd name="T125" fmla="*/ 1 h 21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37"/>
                  <a:gd name="T190" fmla="*/ 0 h 213"/>
                  <a:gd name="T191" fmla="*/ 737 w 737"/>
                  <a:gd name="T192" fmla="*/ 213 h 21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37" h="213">
                    <a:moveTo>
                      <a:pt x="38" y="6"/>
                    </a:moveTo>
                    <a:lnTo>
                      <a:pt x="40" y="4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7" y="2"/>
                    </a:lnTo>
                    <a:lnTo>
                      <a:pt x="59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3" y="0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0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4" y="6"/>
                    </a:lnTo>
                    <a:lnTo>
                      <a:pt x="98" y="6"/>
                    </a:lnTo>
                    <a:lnTo>
                      <a:pt x="100" y="7"/>
                    </a:lnTo>
                    <a:lnTo>
                      <a:pt x="102" y="7"/>
                    </a:lnTo>
                    <a:lnTo>
                      <a:pt x="103" y="9"/>
                    </a:lnTo>
                    <a:lnTo>
                      <a:pt x="105" y="11"/>
                    </a:lnTo>
                    <a:lnTo>
                      <a:pt x="107" y="11"/>
                    </a:lnTo>
                    <a:lnTo>
                      <a:pt x="107" y="13"/>
                    </a:lnTo>
                    <a:lnTo>
                      <a:pt x="107" y="15"/>
                    </a:lnTo>
                    <a:lnTo>
                      <a:pt x="107" y="17"/>
                    </a:lnTo>
                    <a:lnTo>
                      <a:pt x="107" y="19"/>
                    </a:lnTo>
                    <a:lnTo>
                      <a:pt x="107" y="21"/>
                    </a:lnTo>
                    <a:lnTo>
                      <a:pt x="105" y="21"/>
                    </a:lnTo>
                    <a:lnTo>
                      <a:pt x="105" y="23"/>
                    </a:lnTo>
                    <a:lnTo>
                      <a:pt x="103" y="23"/>
                    </a:lnTo>
                    <a:lnTo>
                      <a:pt x="103" y="25"/>
                    </a:lnTo>
                    <a:lnTo>
                      <a:pt x="103" y="27"/>
                    </a:lnTo>
                    <a:lnTo>
                      <a:pt x="103" y="29"/>
                    </a:lnTo>
                    <a:lnTo>
                      <a:pt x="105" y="29"/>
                    </a:lnTo>
                    <a:lnTo>
                      <a:pt x="105" y="30"/>
                    </a:lnTo>
                    <a:lnTo>
                      <a:pt x="107" y="30"/>
                    </a:lnTo>
                    <a:lnTo>
                      <a:pt x="107" y="32"/>
                    </a:lnTo>
                    <a:lnTo>
                      <a:pt x="109" y="32"/>
                    </a:lnTo>
                    <a:lnTo>
                      <a:pt x="111" y="34"/>
                    </a:lnTo>
                    <a:lnTo>
                      <a:pt x="113" y="36"/>
                    </a:lnTo>
                    <a:lnTo>
                      <a:pt x="115" y="36"/>
                    </a:lnTo>
                    <a:lnTo>
                      <a:pt x="115" y="38"/>
                    </a:lnTo>
                    <a:lnTo>
                      <a:pt x="117" y="38"/>
                    </a:lnTo>
                    <a:lnTo>
                      <a:pt x="119" y="40"/>
                    </a:lnTo>
                    <a:lnTo>
                      <a:pt x="121" y="40"/>
                    </a:lnTo>
                    <a:lnTo>
                      <a:pt x="121" y="42"/>
                    </a:lnTo>
                    <a:lnTo>
                      <a:pt x="123" y="42"/>
                    </a:lnTo>
                    <a:lnTo>
                      <a:pt x="125" y="44"/>
                    </a:lnTo>
                    <a:lnTo>
                      <a:pt x="127" y="44"/>
                    </a:lnTo>
                    <a:lnTo>
                      <a:pt x="128" y="46"/>
                    </a:lnTo>
                    <a:lnTo>
                      <a:pt x="130" y="48"/>
                    </a:lnTo>
                    <a:lnTo>
                      <a:pt x="132" y="48"/>
                    </a:lnTo>
                    <a:lnTo>
                      <a:pt x="134" y="48"/>
                    </a:lnTo>
                    <a:lnTo>
                      <a:pt x="136" y="50"/>
                    </a:lnTo>
                    <a:lnTo>
                      <a:pt x="138" y="50"/>
                    </a:lnTo>
                    <a:lnTo>
                      <a:pt x="140" y="52"/>
                    </a:lnTo>
                    <a:lnTo>
                      <a:pt x="142" y="52"/>
                    </a:lnTo>
                    <a:lnTo>
                      <a:pt x="144" y="52"/>
                    </a:lnTo>
                    <a:lnTo>
                      <a:pt x="148" y="54"/>
                    </a:lnTo>
                    <a:lnTo>
                      <a:pt x="150" y="54"/>
                    </a:lnTo>
                    <a:lnTo>
                      <a:pt x="153" y="55"/>
                    </a:lnTo>
                    <a:lnTo>
                      <a:pt x="155" y="55"/>
                    </a:lnTo>
                    <a:lnTo>
                      <a:pt x="159" y="57"/>
                    </a:lnTo>
                    <a:lnTo>
                      <a:pt x="163" y="57"/>
                    </a:lnTo>
                    <a:lnTo>
                      <a:pt x="167" y="59"/>
                    </a:lnTo>
                    <a:lnTo>
                      <a:pt x="171" y="61"/>
                    </a:lnTo>
                    <a:lnTo>
                      <a:pt x="174" y="61"/>
                    </a:lnTo>
                    <a:lnTo>
                      <a:pt x="178" y="63"/>
                    </a:lnTo>
                    <a:lnTo>
                      <a:pt x="182" y="63"/>
                    </a:lnTo>
                    <a:lnTo>
                      <a:pt x="186" y="65"/>
                    </a:lnTo>
                    <a:lnTo>
                      <a:pt x="190" y="67"/>
                    </a:lnTo>
                    <a:lnTo>
                      <a:pt x="194" y="67"/>
                    </a:lnTo>
                    <a:lnTo>
                      <a:pt x="198" y="69"/>
                    </a:lnTo>
                    <a:lnTo>
                      <a:pt x="201" y="69"/>
                    </a:lnTo>
                    <a:lnTo>
                      <a:pt x="205" y="71"/>
                    </a:lnTo>
                    <a:lnTo>
                      <a:pt x="209" y="71"/>
                    </a:lnTo>
                    <a:lnTo>
                      <a:pt x="213" y="73"/>
                    </a:lnTo>
                    <a:lnTo>
                      <a:pt x="217" y="73"/>
                    </a:lnTo>
                    <a:lnTo>
                      <a:pt x="221" y="75"/>
                    </a:lnTo>
                    <a:lnTo>
                      <a:pt x="222" y="75"/>
                    </a:lnTo>
                    <a:lnTo>
                      <a:pt x="226" y="75"/>
                    </a:lnTo>
                    <a:lnTo>
                      <a:pt x="228" y="77"/>
                    </a:lnTo>
                    <a:lnTo>
                      <a:pt x="232" y="77"/>
                    </a:lnTo>
                    <a:lnTo>
                      <a:pt x="234" y="77"/>
                    </a:lnTo>
                    <a:lnTo>
                      <a:pt x="236" y="77"/>
                    </a:lnTo>
                    <a:lnTo>
                      <a:pt x="238" y="77"/>
                    </a:lnTo>
                    <a:lnTo>
                      <a:pt x="240" y="77"/>
                    </a:lnTo>
                    <a:lnTo>
                      <a:pt x="242" y="75"/>
                    </a:lnTo>
                    <a:lnTo>
                      <a:pt x="244" y="75"/>
                    </a:lnTo>
                    <a:lnTo>
                      <a:pt x="245" y="75"/>
                    </a:lnTo>
                    <a:lnTo>
                      <a:pt x="247" y="75"/>
                    </a:lnTo>
                    <a:lnTo>
                      <a:pt x="249" y="75"/>
                    </a:lnTo>
                    <a:lnTo>
                      <a:pt x="251" y="75"/>
                    </a:lnTo>
                    <a:lnTo>
                      <a:pt x="255" y="73"/>
                    </a:lnTo>
                    <a:lnTo>
                      <a:pt x="257" y="73"/>
                    </a:lnTo>
                    <a:lnTo>
                      <a:pt x="259" y="73"/>
                    </a:lnTo>
                    <a:lnTo>
                      <a:pt x="263" y="73"/>
                    </a:lnTo>
                    <a:lnTo>
                      <a:pt x="265" y="73"/>
                    </a:lnTo>
                    <a:lnTo>
                      <a:pt x="269" y="73"/>
                    </a:lnTo>
                    <a:lnTo>
                      <a:pt x="270" y="71"/>
                    </a:lnTo>
                    <a:lnTo>
                      <a:pt x="274" y="71"/>
                    </a:lnTo>
                    <a:lnTo>
                      <a:pt x="276" y="71"/>
                    </a:lnTo>
                    <a:lnTo>
                      <a:pt x="280" y="71"/>
                    </a:lnTo>
                    <a:lnTo>
                      <a:pt x="282" y="71"/>
                    </a:lnTo>
                    <a:lnTo>
                      <a:pt x="286" y="71"/>
                    </a:lnTo>
                    <a:lnTo>
                      <a:pt x="288" y="71"/>
                    </a:lnTo>
                    <a:lnTo>
                      <a:pt x="290" y="71"/>
                    </a:lnTo>
                    <a:lnTo>
                      <a:pt x="293" y="71"/>
                    </a:lnTo>
                    <a:lnTo>
                      <a:pt x="295" y="71"/>
                    </a:lnTo>
                    <a:lnTo>
                      <a:pt x="297" y="71"/>
                    </a:lnTo>
                    <a:lnTo>
                      <a:pt x="299" y="73"/>
                    </a:lnTo>
                    <a:lnTo>
                      <a:pt x="303" y="73"/>
                    </a:lnTo>
                    <a:lnTo>
                      <a:pt x="305" y="73"/>
                    </a:lnTo>
                    <a:lnTo>
                      <a:pt x="307" y="75"/>
                    </a:lnTo>
                    <a:lnTo>
                      <a:pt x="309" y="75"/>
                    </a:lnTo>
                    <a:lnTo>
                      <a:pt x="309" y="77"/>
                    </a:lnTo>
                    <a:lnTo>
                      <a:pt x="311" y="77"/>
                    </a:lnTo>
                    <a:lnTo>
                      <a:pt x="313" y="78"/>
                    </a:lnTo>
                    <a:lnTo>
                      <a:pt x="315" y="78"/>
                    </a:lnTo>
                    <a:lnTo>
                      <a:pt x="318" y="80"/>
                    </a:lnTo>
                    <a:lnTo>
                      <a:pt x="320" y="82"/>
                    </a:lnTo>
                    <a:lnTo>
                      <a:pt x="324" y="84"/>
                    </a:lnTo>
                    <a:lnTo>
                      <a:pt x="328" y="86"/>
                    </a:lnTo>
                    <a:lnTo>
                      <a:pt x="332" y="88"/>
                    </a:lnTo>
                    <a:lnTo>
                      <a:pt x="338" y="90"/>
                    </a:lnTo>
                    <a:lnTo>
                      <a:pt x="341" y="94"/>
                    </a:lnTo>
                    <a:lnTo>
                      <a:pt x="347" y="96"/>
                    </a:lnTo>
                    <a:lnTo>
                      <a:pt x="353" y="98"/>
                    </a:lnTo>
                    <a:lnTo>
                      <a:pt x="359" y="102"/>
                    </a:lnTo>
                    <a:lnTo>
                      <a:pt x="364" y="103"/>
                    </a:lnTo>
                    <a:lnTo>
                      <a:pt x="370" y="105"/>
                    </a:lnTo>
                    <a:lnTo>
                      <a:pt x="376" y="109"/>
                    </a:lnTo>
                    <a:lnTo>
                      <a:pt x="384" y="111"/>
                    </a:lnTo>
                    <a:lnTo>
                      <a:pt x="389" y="115"/>
                    </a:lnTo>
                    <a:lnTo>
                      <a:pt x="395" y="117"/>
                    </a:lnTo>
                    <a:lnTo>
                      <a:pt x="403" y="121"/>
                    </a:lnTo>
                    <a:lnTo>
                      <a:pt x="409" y="123"/>
                    </a:lnTo>
                    <a:lnTo>
                      <a:pt x="414" y="126"/>
                    </a:lnTo>
                    <a:lnTo>
                      <a:pt x="422" y="128"/>
                    </a:lnTo>
                    <a:lnTo>
                      <a:pt x="428" y="132"/>
                    </a:lnTo>
                    <a:lnTo>
                      <a:pt x="434" y="134"/>
                    </a:lnTo>
                    <a:lnTo>
                      <a:pt x="439" y="136"/>
                    </a:lnTo>
                    <a:lnTo>
                      <a:pt x="445" y="140"/>
                    </a:lnTo>
                    <a:lnTo>
                      <a:pt x="451" y="142"/>
                    </a:lnTo>
                    <a:lnTo>
                      <a:pt x="457" y="144"/>
                    </a:lnTo>
                    <a:lnTo>
                      <a:pt x="460" y="146"/>
                    </a:lnTo>
                    <a:lnTo>
                      <a:pt x="466" y="150"/>
                    </a:lnTo>
                    <a:lnTo>
                      <a:pt x="470" y="151"/>
                    </a:lnTo>
                    <a:lnTo>
                      <a:pt x="474" y="153"/>
                    </a:lnTo>
                    <a:lnTo>
                      <a:pt x="478" y="155"/>
                    </a:lnTo>
                    <a:lnTo>
                      <a:pt x="482" y="157"/>
                    </a:lnTo>
                    <a:lnTo>
                      <a:pt x="487" y="159"/>
                    </a:lnTo>
                    <a:lnTo>
                      <a:pt x="491" y="161"/>
                    </a:lnTo>
                    <a:lnTo>
                      <a:pt x="497" y="163"/>
                    </a:lnTo>
                    <a:lnTo>
                      <a:pt x="501" y="163"/>
                    </a:lnTo>
                    <a:lnTo>
                      <a:pt x="506" y="165"/>
                    </a:lnTo>
                    <a:lnTo>
                      <a:pt x="512" y="167"/>
                    </a:lnTo>
                    <a:lnTo>
                      <a:pt x="516" y="169"/>
                    </a:lnTo>
                    <a:lnTo>
                      <a:pt x="522" y="171"/>
                    </a:lnTo>
                    <a:lnTo>
                      <a:pt x="528" y="173"/>
                    </a:lnTo>
                    <a:lnTo>
                      <a:pt x="533" y="173"/>
                    </a:lnTo>
                    <a:lnTo>
                      <a:pt x="539" y="174"/>
                    </a:lnTo>
                    <a:lnTo>
                      <a:pt x="543" y="176"/>
                    </a:lnTo>
                    <a:lnTo>
                      <a:pt x="549" y="176"/>
                    </a:lnTo>
                    <a:lnTo>
                      <a:pt x="554" y="178"/>
                    </a:lnTo>
                    <a:lnTo>
                      <a:pt x="560" y="180"/>
                    </a:lnTo>
                    <a:lnTo>
                      <a:pt x="564" y="180"/>
                    </a:lnTo>
                    <a:lnTo>
                      <a:pt x="570" y="182"/>
                    </a:lnTo>
                    <a:lnTo>
                      <a:pt x="574" y="182"/>
                    </a:lnTo>
                    <a:lnTo>
                      <a:pt x="577" y="184"/>
                    </a:lnTo>
                    <a:lnTo>
                      <a:pt x="583" y="184"/>
                    </a:lnTo>
                    <a:lnTo>
                      <a:pt x="587" y="184"/>
                    </a:lnTo>
                    <a:lnTo>
                      <a:pt x="591" y="186"/>
                    </a:lnTo>
                    <a:lnTo>
                      <a:pt x="593" y="186"/>
                    </a:lnTo>
                    <a:lnTo>
                      <a:pt x="597" y="186"/>
                    </a:lnTo>
                    <a:lnTo>
                      <a:pt x="599" y="186"/>
                    </a:lnTo>
                    <a:lnTo>
                      <a:pt x="602" y="186"/>
                    </a:lnTo>
                    <a:lnTo>
                      <a:pt x="604" y="188"/>
                    </a:lnTo>
                    <a:lnTo>
                      <a:pt x="606" y="186"/>
                    </a:lnTo>
                    <a:lnTo>
                      <a:pt x="608" y="186"/>
                    </a:lnTo>
                    <a:lnTo>
                      <a:pt x="610" y="184"/>
                    </a:lnTo>
                    <a:lnTo>
                      <a:pt x="610" y="182"/>
                    </a:lnTo>
                    <a:lnTo>
                      <a:pt x="612" y="182"/>
                    </a:lnTo>
                    <a:lnTo>
                      <a:pt x="612" y="180"/>
                    </a:lnTo>
                    <a:lnTo>
                      <a:pt x="612" y="178"/>
                    </a:lnTo>
                    <a:lnTo>
                      <a:pt x="612" y="176"/>
                    </a:lnTo>
                    <a:lnTo>
                      <a:pt x="612" y="174"/>
                    </a:lnTo>
                    <a:lnTo>
                      <a:pt x="612" y="173"/>
                    </a:lnTo>
                    <a:lnTo>
                      <a:pt x="612" y="171"/>
                    </a:lnTo>
                    <a:lnTo>
                      <a:pt x="614" y="171"/>
                    </a:lnTo>
                    <a:lnTo>
                      <a:pt x="614" y="169"/>
                    </a:lnTo>
                    <a:lnTo>
                      <a:pt x="616" y="169"/>
                    </a:lnTo>
                    <a:lnTo>
                      <a:pt x="618" y="169"/>
                    </a:lnTo>
                    <a:lnTo>
                      <a:pt x="618" y="167"/>
                    </a:lnTo>
                    <a:lnTo>
                      <a:pt x="620" y="167"/>
                    </a:lnTo>
                    <a:lnTo>
                      <a:pt x="622" y="167"/>
                    </a:lnTo>
                    <a:lnTo>
                      <a:pt x="624" y="167"/>
                    </a:lnTo>
                    <a:lnTo>
                      <a:pt x="625" y="167"/>
                    </a:lnTo>
                    <a:lnTo>
                      <a:pt x="627" y="165"/>
                    </a:lnTo>
                    <a:lnTo>
                      <a:pt x="631" y="165"/>
                    </a:lnTo>
                    <a:lnTo>
                      <a:pt x="633" y="165"/>
                    </a:lnTo>
                    <a:lnTo>
                      <a:pt x="635" y="165"/>
                    </a:lnTo>
                    <a:lnTo>
                      <a:pt x="639" y="165"/>
                    </a:lnTo>
                    <a:lnTo>
                      <a:pt x="643" y="165"/>
                    </a:lnTo>
                    <a:lnTo>
                      <a:pt x="645" y="163"/>
                    </a:lnTo>
                    <a:lnTo>
                      <a:pt x="648" y="163"/>
                    </a:lnTo>
                    <a:lnTo>
                      <a:pt x="652" y="163"/>
                    </a:lnTo>
                    <a:lnTo>
                      <a:pt x="656" y="163"/>
                    </a:lnTo>
                    <a:lnTo>
                      <a:pt x="658" y="163"/>
                    </a:lnTo>
                    <a:lnTo>
                      <a:pt x="662" y="163"/>
                    </a:lnTo>
                    <a:lnTo>
                      <a:pt x="666" y="161"/>
                    </a:lnTo>
                    <a:lnTo>
                      <a:pt x="670" y="161"/>
                    </a:lnTo>
                    <a:lnTo>
                      <a:pt x="673" y="161"/>
                    </a:lnTo>
                    <a:lnTo>
                      <a:pt x="675" y="161"/>
                    </a:lnTo>
                    <a:lnTo>
                      <a:pt x="679" y="161"/>
                    </a:lnTo>
                    <a:lnTo>
                      <a:pt x="683" y="161"/>
                    </a:lnTo>
                    <a:lnTo>
                      <a:pt x="685" y="161"/>
                    </a:lnTo>
                    <a:lnTo>
                      <a:pt x="689" y="161"/>
                    </a:lnTo>
                    <a:lnTo>
                      <a:pt x="691" y="159"/>
                    </a:lnTo>
                    <a:lnTo>
                      <a:pt x="693" y="159"/>
                    </a:lnTo>
                    <a:lnTo>
                      <a:pt x="696" y="159"/>
                    </a:lnTo>
                    <a:lnTo>
                      <a:pt x="698" y="159"/>
                    </a:lnTo>
                    <a:lnTo>
                      <a:pt x="700" y="159"/>
                    </a:lnTo>
                    <a:lnTo>
                      <a:pt x="702" y="159"/>
                    </a:lnTo>
                    <a:lnTo>
                      <a:pt x="704" y="159"/>
                    </a:lnTo>
                    <a:lnTo>
                      <a:pt x="706" y="159"/>
                    </a:lnTo>
                    <a:lnTo>
                      <a:pt x="708" y="159"/>
                    </a:lnTo>
                    <a:lnTo>
                      <a:pt x="710" y="157"/>
                    </a:lnTo>
                    <a:lnTo>
                      <a:pt x="712" y="157"/>
                    </a:lnTo>
                    <a:lnTo>
                      <a:pt x="714" y="157"/>
                    </a:lnTo>
                    <a:lnTo>
                      <a:pt x="716" y="157"/>
                    </a:lnTo>
                    <a:lnTo>
                      <a:pt x="718" y="157"/>
                    </a:lnTo>
                    <a:lnTo>
                      <a:pt x="719" y="157"/>
                    </a:lnTo>
                    <a:lnTo>
                      <a:pt x="721" y="155"/>
                    </a:lnTo>
                    <a:lnTo>
                      <a:pt x="723" y="155"/>
                    </a:lnTo>
                    <a:lnTo>
                      <a:pt x="725" y="155"/>
                    </a:lnTo>
                    <a:lnTo>
                      <a:pt x="725" y="153"/>
                    </a:lnTo>
                    <a:lnTo>
                      <a:pt x="727" y="153"/>
                    </a:lnTo>
                    <a:lnTo>
                      <a:pt x="729" y="151"/>
                    </a:lnTo>
                    <a:lnTo>
                      <a:pt x="729" y="150"/>
                    </a:lnTo>
                    <a:lnTo>
                      <a:pt x="731" y="150"/>
                    </a:lnTo>
                    <a:lnTo>
                      <a:pt x="731" y="148"/>
                    </a:lnTo>
                    <a:lnTo>
                      <a:pt x="731" y="146"/>
                    </a:lnTo>
                    <a:lnTo>
                      <a:pt x="731" y="144"/>
                    </a:lnTo>
                    <a:lnTo>
                      <a:pt x="731" y="142"/>
                    </a:lnTo>
                    <a:lnTo>
                      <a:pt x="731" y="140"/>
                    </a:lnTo>
                    <a:lnTo>
                      <a:pt x="729" y="140"/>
                    </a:lnTo>
                    <a:lnTo>
                      <a:pt x="729" y="138"/>
                    </a:lnTo>
                    <a:lnTo>
                      <a:pt x="727" y="138"/>
                    </a:lnTo>
                    <a:lnTo>
                      <a:pt x="725" y="138"/>
                    </a:lnTo>
                    <a:lnTo>
                      <a:pt x="723" y="138"/>
                    </a:lnTo>
                    <a:lnTo>
                      <a:pt x="721" y="138"/>
                    </a:lnTo>
                    <a:lnTo>
                      <a:pt x="719" y="138"/>
                    </a:lnTo>
                    <a:lnTo>
                      <a:pt x="718" y="138"/>
                    </a:lnTo>
                    <a:lnTo>
                      <a:pt x="718" y="136"/>
                    </a:lnTo>
                    <a:lnTo>
                      <a:pt x="716" y="136"/>
                    </a:lnTo>
                    <a:lnTo>
                      <a:pt x="716" y="134"/>
                    </a:lnTo>
                    <a:lnTo>
                      <a:pt x="716" y="132"/>
                    </a:lnTo>
                    <a:lnTo>
                      <a:pt x="716" y="130"/>
                    </a:lnTo>
                    <a:lnTo>
                      <a:pt x="716" y="128"/>
                    </a:lnTo>
                    <a:lnTo>
                      <a:pt x="718" y="128"/>
                    </a:lnTo>
                    <a:lnTo>
                      <a:pt x="718" y="126"/>
                    </a:lnTo>
                    <a:lnTo>
                      <a:pt x="718" y="125"/>
                    </a:lnTo>
                    <a:lnTo>
                      <a:pt x="718" y="123"/>
                    </a:lnTo>
                    <a:lnTo>
                      <a:pt x="719" y="121"/>
                    </a:lnTo>
                    <a:lnTo>
                      <a:pt x="719" y="119"/>
                    </a:lnTo>
                    <a:lnTo>
                      <a:pt x="721" y="117"/>
                    </a:lnTo>
                    <a:lnTo>
                      <a:pt x="721" y="115"/>
                    </a:lnTo>
                    <a:lnTo>
                      <a:pt x="723" y="115"/>
                    </a:lnTo>
                    <a:lnTo>
                      <a:pt x="723" y="113"/>
                    </a:lnTo>
                    <a:lnTo>
                      <a:pt x="725" y="113"/>
                    </a:lnTo>
                    <a:lnTo>
                      <a:pt x="727" y="121"/>
                    </a:lnTo>
                    <a:lnTo>
                      <a:pt x="727" y="123"/>
                    </a:lnTo>
                    <a:lnTo>
                      <a:pt x="727" y="125"/>
                    </a:lnTo>
                    <a:lnTo>
                      <a:pt x="727" y="126"/>
                    </a:lnTo>
                    <a:lnTo>
                      <a:pt x="727" y="128"/>
                    </a:lnTo>
                    <a:lnTo>
                      <a:pt x="729" y="130"/>
                    </a:lnTo>
                    <a:lnTo>
                      <a:pt x="729" y="132"/>
                    </a:lnTo>
                    <a:lnTo>
                      <a:pt x="729" y="134"/>
                    </a:lnTo>
                    <a:lnTo>
                      <a:pt x="731" y="134"/>
                    </a:lnTo>
                    <a:lnTo>
                      <a:pt x="731" y="136"/>
                    </a:lnTo>
                    <a:lnTo>
                      <a:pt x="731" y="138"/>
                    </a:lnTo>
                    <a:lnTo>
                      <a:pt x="733" y="138"/>
                    </a:lnTo>
                    <a:lnTo>
                      <a:pt x="733" y="140"/>
                    </a:lnTo>
                    <a:lnTo>
                      <a:pt x="735" y="140"/>
                    </a:lnTo>
                    <a:lnTo>
                      <a:pt x="735" y="142"/>
                    </a:lnTo>
                    <a:lnTo>
                      <a:pt x="737" y="144"/>
                    </a:lnTo>
                    <a:lnTo>
                      <a:pt x="737" y="146"/>
                    </a:lnTo>
                    <a:lnTo>
                      <a:pt x="737" y="148"/>
                    </a:lnTo>
                    <a:lnTo>
                      <a:pt x="735" y="148"/>
                    </a:lnTo>
                    <a:lnTo>
                      <a:pt x="735" y="150"/>
                    </a:lnTo>
                    <a:lnTo>
                      <a:pt x="735" y="151"/>
                    </a:lnTo>
                    <a:lnTo>
                      <a:pt x="735" y="153"/>
                    </a:lnTo>
                    <a:lnTo>
                      <a:pt x="733" y="153"/>
                    </a:lnTo>
                    <a:lnTo>
                      <a:pt x="733" y="155"/>
                    </a:lnTo>
                    <a:lnTo>
                      <a:pt x="733" y="157"/>
                    </a:lnTo>
                    <a:lnTo>
                      <a:pt x="733" y="159"/>
                    </a:lnTo>
                    <a:lnTo>
                      <a:pt x="731" y="161"/>
                    </a:lnTo>
                    <a:lnTo>
                      <a:pt x="731" y="163"/>
                    </a:lnTo>
                    <a:lnTo>
                      <a:pt x="731" y="165"/>
                    </a:lnTo>
                    <a:lnTo>
                      <a:pt x="731" y="167"/>
                    </a:lnTo>
                    <a:lnTo>
                      <a:pt x="733" y="167"/>
                    </a:lnTo>
                    <a:lnTo>
                      <a:pt x="733" y="169"/>
                    </a:lnTo>
                    <a:lnTo>
                      <a:pt x="733" y="171"/>
                    </a:lnTo>
                    <a:lnTo>
                      <a:pt x="733" y="173"/>
                    </a:lnTo>
                    <a:lnTo>
                      <a:pt x="735" y="173"/>
                    </a:lnTo>
                    <a:lnTo>
                      <a:pt x="735" y="174"/>
                    </a:lnTo>
                    <a:lnTo>
                      <a:pt x="735" y="176"/>
                    </a:lnTo>
                    <a:lnTo>
                      <a:pt x="733" y="176"/>
                    </a:lnTo>
                    <a:lnTo>
                      <a:pt x="733" y="178"/>
                    </a:lnTo>
                    <a:lnTo>
                      <a:pt x="733" y="180"/>
                    </a:lnTo>
                    <a:lnTo>
                      <a:pt x="731" y="180"/>
                    </a:lnTo>
                    <a:lnTo>
                      <a:pt x="731" y="182"/>
                    </a:lnTo>
                    <a:lnTo>
                      <a:pt x="729" y="182"/>
                    </a:lnTo>
                    <a:lnTo>
                      <a:pt x="729" y="184"/>
                    </a:lnTo>
                    <a:lnTo>
                      <a:pt x="727" y="184"/>
                    </a:lnTo>
                    <a:lnTo>
                      <a:pt x="727" y="186"/>
                    </a:lnTo>
                    <a:lnTo>
                      <a:pt x="725" y="186"/>
                    </a:lnTo>
                    <a:lnTo>
                      <a:pt x="725" y="188"/>
                    </a:lnTo>
                    <a:lnTo>
                      <a:pt x="723" y="188"/>
                    </a:lnTo>
                    <a:lnTo>
                      <a:pt x="723" y="190"/>
                    </a:lnTo>
                    <a:lnTo>
                      <a:pt x="721" y="190"/>
                    </a:lnTo>
                    <a:lnTo>
                      <a:pt x="719" y="190"/>
                    </a:lnTo>
                    <a:lnTo>
                      <a:pt x="719" y="192"/>
                    </a:lnTo>
                    <a:lnTo>
                      <a:pt x="718" y="192"/>
                    </a:lnTo>
                    <a:lnTo>
                      <a:pt x="718" y="194"/>
                    </a:lnTo>
                    <a:lnTo>
                      <a:pt x="716" y="194"/>
                    </a:lnTo>
                    <a:lnTo>
                      <a:pt x="714" y="194"/>
                    </a:lnTo>
                    <a:lnTo>
                      <a:pt x="712" y="194"/>
                    </a:lnTo>
                    <a:lnTo>
                      <a:pt x="710" y="196"/>
                    </a:lnTo>
                    <a:lnTo>
                      <a:pt x="708" y="196"/>
                    </a:lnTo>
                    <a:lnTo>
                      <a:pt x="706" y="196"/>
                    </a:lnTo>
                    <a:lnTo>
                      <a:pt x="706" y="198"/>
                    </a:lnTo>
                    <a:lnTo>
                      <a:pt x="704" y="198"/>
                    </a:lnTo>
                    <a:lnTo>
                      <a:pt x="702" y="198"/>
                    </a:lnTo>
                    <a:lnTo>
                      <a:pt x="700" y="199"/>
                    </a:lnTo>
                    <a:lnTo>
                      <a:pt x="698" y="199"/>
                    </a:lnTo>
                    <a:lnTo>
                      <a:pt x="696" y="201"/>
                    </a:lnTo>
                    <a:lnTo>
                      <a:pt x="695" y="201"/>
                    </a:lnTo>
                    <a:lnTo>
                      <a:pt x="693" y="201"/>
                    </a:lnTo>
                    <a:lnTo>
                      <a:pt x="691" y="203"/>
                    </a:lnTo>
                    <a:lnTo>
                      <a:pt x="689" y="203"/>
                    </a:lnTo>
                    <a:lnTo>
                      <a:pt x="687" y="205"/>
                    </a:lnTo>
                    <a:lnTo>
                      <a:pt x="685" y="205"/>
                    </a:lnTo>
                    <a:lnTo>
                      <a:pt x="683" y="207"/>
                    </a:lnTo>
                    <a:lnTo>
                      <a:pt x="681" y="207"/>
                    </a:lnTo>
                    <a:lnTo>
                      <a:pt x="679" y="207"/>
                    </a:lnTo>
                    <a:lnTo>
                      <a:pt x="677" y="209"/>
                    </a:lnTo>
                    <a:lnTo>
                      <a:pt x="675" y="209"/>
                    </a:lnTo>
                    <a:lnTo>
                      <a:pt x="673" y="209"/>
                    </a:lnTo>
                    <a:lnTo>
                      <a:pt x="671" y="211"/>
                    </a:lnTo>
                    <a:lnTo>
                      <a:pt x="670" y="211"/>
                    </a:lnTo>
                    <a:lnTo>
                      <a:pt x="668" y="211"/>
                    </a:lnTo>
                    <a:lnTo>
                      <a:pt x="666" y="211"/>
                    </a:lnTo>
                    <a:lnTo>
                      <a:pt x="664" y="211"/>
                    </a:lnTo>
                    <a:lnTo>
                      <a:pt x="662" y="211"/>
                    </a:lnTo>
                    <a:lnTo>
                      <a:pt x="660" y="213"/>
                    </a:lnTo>
                    <a:lnTo>
                      <a:pt x="658" y="213"/>
                    </a:lnTo>
                    <a:lnTo>
                      <a:pt x="656" y="213"/>
                    </a:lnTo>
                    <a:lnTo>
                      <a:pt x="654" y="213"/>
                    </a:lnTo>
                    <a:lnTo>
                      <a:pt x="650" y="213"/>
                    </a:lnTo>
                    <a:lnTo>
                      <a:pt x="648" y="213"/>
                    </a:lnTo>
                    <a:lnTo>
                      <a:pt x="647" y="213"/>
                    </a:lnTo>
                    <a:lnTo>
                      <a:pt x="645" y="213"/>
                    </a:lnTo>
                    <a:lnTo>
                      <a:pt x="643" y="213"/>
                    </a:lnTo>
                    <a:lnTo>
                      <a:pt x="641" y="213"/>
                    </a:lnTo>
                    <a:lnTo>
                      <a:pt x="639" y="213"/>
                    </a:lnTo>
                    <a:lnTo>
                      <a:pt x="637" y="213"/>
                    </a:lnTo>
                    <a:lnTo>
                      <a:pt x="635" y="211"/>
                    </a:lnTo>
                    <a:lnTo>
                      <a:pt x="633" y="211"/>
                    </a:lnTo>
                    <a:lnTo>
                      <a:pt x="631" y="211"/>
                    </a:lnTo>
                    <a:lnTo>
                      <a:pt x="629" y="211"/>
                    </a:lnTo>
                    <a:lnTo>
                      <a:pt x="627" y="211"/>
                    </a:lnTo>
                    <a:lnTo>
                      <a:pt x="625" y="211"/>
                    </a:lnTo>
                    <a:lnTo>
                      <a:pt x="624" y="211"/>
                    </a:lnTo>
                    <a:lnTo>
                      <a:pt x="624" y="209"/>
                    </a:lnTo>
                    <a:lnTo>
                      <a:pt x="622" y="209"/>
                    </a:lnTo>
                    <a:lnTo>
                      <a:pt x="620" y="209"/>
                    </a:lnTo>
                    <a:lnTo>
                      <a:pt x="618" y="209"/>
                    </a:lnTo>
                    <a:lnTo>
                      <a:pt x="616" y="207"/>
                    </a:lnTo>
                    <a:lnTo>
                      <a:pt x="614" y="207"/>
                    </a:lnTo>
                    <a:lnTo>
                      <a:pt x="612" y="207"/>
                    </a:lnTo>
                    <a:lnTo>
                      <a:pt x="610" y="207"/>
                    </a:lnTo>
                    <a:lnTo>
                      <a:pt x="608" y="205"/>
                    </a:lnTo>
                    <a:lnTo>
                      <a:pt x="606" y="205"/>
                    </a:lnTo>
                    <a:lnTo>
                      <a:pt x="604" y="205"/>
                    </a:lnTo>
                    <a:lnTo>
                      <a:pt x="602" y="205"/>
                    </a:lnTo>
                    <a:lnTo>
                      <a:pt x="600" y="205"/>
                    </a:lnTo>
                    <a:lnTo>
                      <a:pt x="599" y="203"/>
                    </a:lnTo>
                    <a:lnTo>
                      <a:pt x="597" y="203"/>
                    </a:lnTo>
                    <a:lnTo>
                      <a:pt x="595" y="203"/>
                    </a:lnTo>
                    <a:lnTo>
                      <a:pt x="593" y="203"/>
                    </a:lnTo>
                    <a:lnTo>
                      <a:pt x="591" y="203"/>
                    </a:lnTo>
                    <a:lnTo>
                      <a:pt x="589" y="203"/>
                    </a:lnTo>
                    <a:lnTo>
                      <a:pt x="587" y="203"/>
                    </a:lnTo>
                    <a:lnTo>
                      <a:pt x="585" y="203"/>
                    </a:lnTo>
                    <a:lnTo>
                      <a:pt x="583" y="203"/>
                    </a:lnTo>
                    <a:lnTo>
                      <a:pt x="581" y="203"/>
                    </a:lnTo>
                    <a:lnTo>
                      <a:pt x="577" y="203"/>
                    </a:lnTo>
                    <a:lnTo>
                      <a:pt x="572" y="201"/>
                    </a:lnTo>
                    <a:lnTo>
                      <a:pt x="566" y="201"/>
                    </a:lnTo>
                    <a:lnTo>
                      <a:pt x="560" y="199"/>
                    </a:lnTo>
                    <a:lnTo>
                      <a:pt x="553" y="198"/>
                    </a:lnTo>
                    <a:lnTo>
                      <a:pt x="545" y="196"/>
                    </a:lnTo>
                    <a:lnTo>
                      <a:pt x="535" y="194"/>
                    </a:lnTo>
                    <a:lnTo>
                      <a:pt x="526" y="192"/>
                    </a:lnTo>
                    <a:lnTo>
                      <a:pt x="516" y="190"/>
                    </a:lnTo>
                    <a:lnTo>
                      <a:pt x="506" y="188"/>
                    </a:lnTo>
                    <a:lnTo>
                      <a:pt x="495" y="186"/>
                    </a:lnTo>
                    <a:lnTo>
                      <a:pt x="483" y="184"/>
                    </a:lnTo>
                    <a:lnTo>
                      <a:pt x="474" y="180"/>
                    </a:lnTo>
                    <a:lnTo>
                      <a:pt x="462" y="178"/>
                    </a:lnTo>
                    <a:lnTo>
                      <a:pt x="451" y="176"/>
                    </a:lnTo>
                    <a:lnTo>
                      <a:pt x="439" y="173"/>
                    </a:lnTo>
                    <a:lnTo>
                      <a:pt x="428" y="171"/>
                    </a:lnTo>
                    <a:lnTo>
                      <a:pt x="418" y="169"/>
                    </a:lnTo>
                    <a:lnTo>
                      <a:pt x="407" y="167"/>
                    </a:lnTo>
                    <a:lnTo>
                      <a:pt x="397" y="163"/>
                    </a:lnTo>
                    <a:lnTo>
                      <a:pt x="387" y="161"/>
                    </a:lnTo>
                    <a:lnTo>
                      <a:pt x="378" y="159"/>
                    </a:lnTo>
                    <a:lnTo>
                      <a:pt x="368" y="157"/>
                    </a:lnTo>
                    <a:lnTo>
                      <a:pt x="361" y="155"/>
                    </a:lnTo>
                    <a:lnTo>
                      <a:pt x="353" y="153"/>
                    </a:lnTo>
                    <a:lnTo>
                      <a:pt x="345" y="151"/>
                    </a:lnTo>
                    <a:lnTo>
                      <a:pt x="340" y="151"/>
                    </a:lnTo>
                    <a:lnTo>
                      <a:pt x="334" y="150"/>
                    </a:lnTo>
                    <a:lnTo>
                      <a:pt x="330" y="150"/>
                    </a:lnTo>
                    <a:lnTo>
                      <a:pt x="328" y="148"/>
                    </a:lnTo>
                    <a:lnTo>
                      <a:pt x="324" y="148"/>
                    </a:lnTo>
                    <a:lnTo>
                      <a:pt x="322" y="148"/>
                    </a:lnTo>
                    <a:lnTo>
                      <a:pt x="318" y="146"/>
                    </a:lnTo>
                    <a:lnTo>
                      <a:pt x="316" y="146"/>
                    </a:lnTo>
                    <a:lnTo>
                      <a:pt x="313" y="144"/>
                    </a:lnTo>
                    <a:lnTo>
                      <a:pt x="311" y="144"/>
                    </a:lnTo>
                    <a:lnTo>
                      <a:pt x="307" y="144"/>
                    </a:lnTo>
                    <a:lnTo>
                      <a:pt x="305" y="142"/>
                    </a:lnTo>
                    <a:lnTo>
                      <a:pt x="301" y="140"/>
                    </a:lnTo>
                    <a:lnTo>
                      <a:pt x="297" y="140"/>
                    </a:lnTo>
                    <a:lnTo>
                      <a:pt x="295" y="138"/>
                    </a:lnTo>
                    <a:lnTo>
                      <a:pt x="292" y="138"/>
                    </a:lnTo>
                    <a:lnTo>
                      <a:pt x="290" y="136"/>
                    </a:lnTo>
                    <a:lnTo>
                      <a:pt x="286" y="134"/>
                    </a:lnTo>
                    <a:lnTo>
                      <a:pt x="282" y="134"/>
                    </a:lnTo>
                    <a:lnTo>
                      <a:pt x="280" y="132"/>
                    </a:lnTo>
                    <a:lnTo>
                      <a:pt x="276" y="132"/>
                    </a:lnTo>
                    <a:lnTo>
                      <a:pt x="272" y="130"/>
                    </a:lnTo>
                    <a:lnTo>
                      <a:pt x="270" y="128"/>
                    </a:lnTo>
                    <a:lnTo>
                      <a:pt x="267" y="128"/>
                    </a:lnTo>
                    <a:lnTo>
                      <a:pt x="265" y="126"/>
                    </a:lnTo>
                    <a:lnTo>
                      <a:pt x="263" y="125"/>
                    </a:lnTo>
                    <a:lnTo>
                      <a:pt x="259" y="125"/>
                    </a:lnTo>
                    <a:lnTo>
                      <a:pt x="257" y="123"/>
                    </a:lnTo>
                    <a:lnTo>
                      <a:pt x="253" y="123"/>
                    </a:lnTo>
                    <a:lnTo>
                      <a:pt x="251" y="121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5" y="117"/>
                    </a:lnTo>
                    <a:lnTo>
                      <a:pt x="244" y="117"/>
                    </a:lnTo>
                    <a:lnTo>
                      <a:pt x="242" y="117"/>
                    </a:lnTo>
                    <a:lnTo>
                      <a:pt x="240" y="115"/>
                    </a:lnTo>
                    <a:lnTo>
                      <a:pt x="238" y="115"/>
                    </a:lnTo>
                    <a:lnTo>
                      <a:pt x="236" y="113"/>
                    </a:lnTo>
                    <a:lnTo>
                      <a:pt x="234" y="113"/>
                    </a:lnTo>
                    <a:lnTo>
                      <a:pt x="232" y="113"/>
                    </a:lnTo>
                    <a:lnTo>
                      <a:pt x="230" y="111"/>
                    </a:lnTo>
                    <a:lnTo>
                      <a:pt x="228" y="111"/>
                    </a:lnTo>
                    <a:lnTo>
                      <a:pt x="224" y="109"/>
                    </a:lnTo>
                    <a:lnTo>
                      <a:pt x="222" y="109"/>
                    </a:lnTo>
                    <a:lnTo>
                      <a:pt x="221" y="107"/>
                    </a:lnTo>
                    <a:lnTo>
                      <a:pt x="217" y="107"/>
                    </a:lnTo>
                    <a:lnTo>
                      <a:pt x="215" y="105"/>
                    </a:lnTo>
                    <a:lnTo>
                      <a:pt x="211" y="105"/>
                    </a:lnTo>
                    <a:lnTo>
                      <a:pt x="207" y="103"/>
                    </a:lnTo>
                    <a:lnTo>
                      <a:pt x="205" y="103"/>
                    </a:lnTo>
                    <a:lnTo>
                      <a:pt x="201" y="102"/>
                    </a:lnTo>
                    <a:lnTo>
                      <a:pt x="198" y="102"/>
                    </a:lnTo>
                    <a:lnTo>
                      <a:pt x="194" y="100"/>
                    </a:lnTo>
                    <a:lnTo>
                      <a:pt x="190" y="100"/>
                    </a:lnTo>
                    <a:lnTo>
                      <a:pt x="188" y="98"/>
                    </a:lnTo>
                    <a:lnTo>
                      <a:pt x="184" y="98"/>
                    </a:lnTo>
                    <a:lnTo>
                      <a:pt x="180" y="98"/>
                    </a:lnTo>
                    <a:lnTo>
                      <a:pt x="176" y="96"/>
                    </a:lnTo>
                    <a:lnTo>
                      <a:pt x="173" y="96"/>
                    </a:lnTo>
                    <a:lnTo>
                      <a:pt x="171" y="94"/>
                    </a:lnTo>
                    <a:lnTo>
                      <a:pt x="167" y="94"/>
                    </a:lnTo>
                    <a:lnTo>
                      <a:pt x="163" y="92"/>
                    </a:lnTo>
                    <a:lnTo>
                      <a:pt x="159" y="92"/>
                    </a:lnTo>
                    <a:lnTo>
                      <a:pt x="155" y="90"/>
                    </a:lnTo>
                    <a:lnTo>
                      <a:pt x="153" y="90"/>
                    </a:lnTo>
                    <a:lnTo>
                      <a:pt x="150" y="88"/>
                    </a:lnTo>
                    <a:lnTo>
                      <a:pt x="146" y="88"/>
                    </a:lnTo>
                    <a:lnTo>
                      <a:pt x="144" y="86"/>
                    </a:lnTo>
                    <a:lnTo>
                      <a:pt x="140" y="86"/>
                    </a:lnTo>
                    <a:lnTo>
                      <a:pt x="136" y="86"/>
                    </a:lnTo>
                    <a:lnTo>
                      <a:pt x="132" y="84"/>
                    </a:lnTo>
                    <a:lnTo>
                      <a:pt x="128" y="82"/>
                    </a:lnTo>
                    <a:lnTo>
                      <a:pt x="125" y="82"/>
                    </a:lnTo>
                    <a:lnTo>
                      <a:pt x="119" y="80"/>
                    </a:lnTo>
                    <a:lnTo>
                      <a:pt x="113" y="78"/>
                    </a:lnTo>
                    <a:lnTo>
                      <a:pt x="109" y="77"/>
                    </a:lnTo>
                    <a:lnTo>
                      <a:pt x="103" y="77"/>
                    </a:lnTo>
                    <a:lnTo>
                      <a:pt x="98" y="75"/>
                    </a:lnTo>
                    <a:lnTo>
                      <a:pt x="92" y="73"/>
                    </a:lnTo>
                    <a:lnTo>
                      <a:pt x="86" y="71"/>
                    </a:lnTo>
                    <a:lnTo>
                      <a:pt x="80" y="69"/>
                    </a:lnTo>
                    <a:lnTo>
                      <a:pt x="75" y="67"/>
                    </a:lnTo>
                    <a:lnTo>
                      <a:pt x="69" y="65"/>
                    </a:lnTo>
                    <a:lnTo>
                      <a:pt x="63" y="63"/>
                    </a:lnTo>
                    <a:lnTo>
                      <a:pt x="57" y="61"/>
                    </a:lnTo>
                    <a:lnTo>
                      <a:pt x="52" y="61"/>
                    </a:lnTo>
                    <a:lnTo>
                      <a:pt x="48" y="59"/>
                    </a:lnTo>
                    <a:lnTo>
                      <a:pt x="42" y="57"/>
                    </a:lnTo>
                    <a:lnTo>
                      <a:pt x="36" y="55"/>
                    </a:lnTo>
                    <a:lnTo>
                      <a:pt x="32" y="54"/>
                    </a:lnTo>
                    <a:lnTo>
                      <a:pt x="27" y="52"/>
                    </a:lnTo>
                    <a:lnTo>
                      <a:pt x="23" y="50"/>
                    </a:lnTo>
                    <a:lnTo>
                      <a:pt x="19" y="48"/>
                    </a:lnTo>
                    <a:lnTo>
                      <a:pt x="15" y="46"/>
                    </a:lnTo>
                    <a:lnTo>
                      <a:pt x="11" y="44"/>
                    </a:lnTo>
                    <a:lnTo>
                      <a:pt x="8" y="44"/>
                    </a:lnTo>
                    <a:lnTo>
                      <a:pt x="6" y="42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21" y="6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D17A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29" name="Freeform 1005"/>
              <p:cNvSpPr>
                <a:spLocks noChangeAspect="1"/>
              </p:cNvSpPr>
              <p:nvPr/>
            </p:nvSpPr>
            <p:spPr bwMode="auto">
              <a:xfrm>
                <a:off x="1232" y="3563"/>
                <a:ext cx="559" cy="146"/>
              </a:xfrm>
              <a:custGeom>
                <a:avLst/>
                <a:gdLst>
                  <a:gd name="T0" fmla="*/ 2 w 737"/>
                  <a:gd name="T1" fmla="*/ 1 h 209"/>
                  <a:gd name="T2" fmla="*/ 3 w 737"/>
                  <a:gd name="T3" fmla="*/ 1 h 209"/>
                  <a:gd name="T4" fmla="*/ 3 w 737"/>
                  <a:gd name="T5" fmla="*/ 1 h 209"/>
                  <a:gd name="T6" fmla="*/ 4 w 737"/>
                  <a:gd name="T7" fmla="*/ 1 h 209"/>
                  <a:gd name="T8" fmla="*/ 4 w 737"/>
                  <a:gd name="T9" fmla="*/ 1 h 209"/>
                  <a:gd name="T10" fmla="*/ 4 w 737"/>
                  <a:gd name="T11" fmla="*/ 1 h 209"/>
                  <a:gd name="T12" fmla="*/ 5 w 737"/>
                  <a:gd name="T13" fmla="*/ 1 h 209"/>
                  <a:gd name="T14" fmla="*/ 5 w 737"/>
                  <a:gd name="T15" fmla="*/ 1 h 209"/>
                  <a:gd name="T16" fmla="*/ 6 w 737"/>
                  <a:gd name="T17" fmla="*/ 1 h 209"/>
                  <a:gd name="T18" fmla="*/ 8 w 737"/>
                  <a:gd name="T19" fmla="*/ 1 h 209"/>
                  <a:gd name="T20" fmla="*/ 8 w 737"/>
                  <a:gd name="T21" fmla="*/ 1 h 209"/>
                  <a:gd name="T22" fmla="*/ 10 w 737"/>
                  <a:gd name="T23" fmla="*/ 1 h 209"/>
                  <a:gd name="T24" fmla="*/ 11 w 737"/>
                  <a:gd name="T25" fmla="*/ 1 h 209"/>
                  <a:gd name="T26" fmla="*/ 11 w 737"/>
                  <a:gd name="T27" fmla="*/ 1 h 209"/>
                  <a:gd name="T28" fmla="*/ 12 w 737"/>
                  <a:gd name="T29" fmla="*/ 1 h 209"/>
                  <a:gd name="T30" fmla="*/ 14 w 737"/>
                  <a:gd name="T31" fmla="*/ 1 h 209"/>
                  <a:gd name="T32" fmla="*/ 16 w 737"/>
                  <a:gd name="T33" fmla="*/ 2 h 209"/>
                  <a:gd name="T34" fmla="*/ 18 w 737"/>
                  <a:gd name="T35" fmla="*/ 2 h 209"/>
                  <a:gd name="T36" fmla="*/ 19 w 737"/>
                  <a:gd name="T37" fmla="*/ 2 h 209"/>
                  <a:gd name="T38" fmla="*/ 21 w 737"/>
                  <a:gd name="T39" fmla="*/ 2 h 209"/>
                  <a:gd name="T40" fmla="*/ 22 w 737"/>
                  <a:gd name="T41" fmla="*/ 2 h 209"/>
                  <a:gd name="T42" fmla="*/ 23 w 737"/>
                  <a:gd name="T43" fmla="*/ 2 h 209"/>
                  <a:gd name="T44" fmla="*/ 23 w 737"/>
                  <a:gd name="T45" fmla="*/ 2 h 209"/>
                  <a:gd name="T46" fmla="*/ 24 w 737"/>
                  <a:gd name="T47" fmla="*/ 2 h 209"/>
                  <a:gd name="T48" fmla="*/ 25 w 737"/>
                  <a:gd name="T49" fmla="*/ 2 h 209"/>
                  <a:gd name="T50" fmla="*/ 25 w 737"/>
                  <a:gd name="T51" fmla="*/ 2 h 209"/>
                  <a:gd name="T52" fmla="*/ 27 w 737"/>
                  <a:gd name="T53" fmla="*/ 2 h 209"/>
                  <a:gd name="T54" fmla="*/ 27 w 737"/>
                  <a:gd name="T55" fmla="*/ 2 h 209"/>
                  <a:gd name="T56" fmla="*/ 27 w 737"/>
                  <a:gd name="T57" fmla="*/ 1 h 209"/>
                  <a:gd name="T58" fmla="*/ 27 w 737"/>
                  <a:gd name="T59" fmla="*/ 1 h 209"/>
                  <a:gd name="T60" fmla="*/ 27 w 737"/>
                  <a:gd name="T61" fmla="*/ 1 h 209"/>
                  <a:gd name="T62" fmla="*/ 27 w 737"/>
                  <a:gd name="T63" fmla="*/ 1 h 209"/>
                  <a:gd name="T64" fmla="*/ 27 w 737"/>
                  <a:gd name="T65" fmla="*/ 2 h 209"/>
                  <a:gd name="T66" fmla="*/ 27 w 737"/>
                  <a:gd name="T67" fmla="*/ 2 h 209"/>
                  <a:gd name="T68" fmla="*/ 27 w 737"/>
                  <a:gd name="T69" fmla="*/ 2 h 209"/>
                  <a:gd name="T70" fmla="*/ 27 w 737"/>
                  <a:gd name="T71" fmla="*/ 2 h 209"/>
                  <a:gd name="T72" fmla="*/ 27 w 737"/>
                  <a:gd name="T73" fmla="*/ 2 h 209"/>
                  <a:gd name="T74" fmla="*/ 25 w 737"/>
                  <a:gd name="T75" fmla="*/ 2 h 209"/>
                  <a:gd name="T76" fmla="*/ 25 w 737"/>
                  <a:gd name="T77" fmla="*/ 3 h 209"/>
                  <a:gd name="T78" fmla="*/ 24 w 737"/>
                  <a:gd name="T79" fmla="*/ 3 h 209"/>
                  <a:gd name="T80" fmla="*/ 24 w 737"/>
                  <a:gd name="T81" fmla="*/ 3 h 209"/>
                  <a:gd name="T82" fmla="*/ 24 w 737"/>
                  <a:gd name="T83" fmla="*/ 3 h 209"/>
                  <a:gd name="T84" fmla="*/ 23 w 737"/>
                  <a:gd name="T85" fmla="*/ 3 h 209"/>
                  <a:gd name="T86" fmla="*/ 22 w 737"/>
                  <a:gd name="T87" fmla="*/ 3 h 209"/>
                  <a:gd name="T88" fmla="*/ 21 w 737"/>
                  <a:gd name="T89" fmla="*/ 3 h 209"/>
                  <a:gd name="T90" fmla="*/ 20 w 737"/>
                  <a:gd name="T91" fmla="*/ 2 h 209"/>
                  <a:gd name="T92" fmla="*/ 17 w 737"/>
                  <a:gd name="T93" fmla="*/ 2 h 209"/>
                  <a:gd name="T94" fmla="*/ 14 w 737"/>
                  <a:gd name="T95" fmla="*/ 2 h 209"/>
                  <a:gd name="T96" fmla="*/ 11 w 737"/>
                  <a:gd name="T97" fmla="*/ 2 h 209"/>
                  <a:gd name="T98" fmla="*/ 11 w 737"/>
                  <a:gd name="T99" fmla="*/ 1 h 209"/>
                  <a:gd name="T100" fmla="*/ 10 w 737"/>
                  <a:gd name="T101" fmla="*/ 1 h 209"/>
                  <a:gd name="T102" fmla="*/ 8 w 737"/>
                  <a:gd name="T103" fmla="*/ 1 h 209"/>
                  <a:gd name="T104" fmla="*/ 8 w 737"/>
                  <a:gd name="T105" fmla="*/ 1 h 209"/>
                  <a:gd name="T106" fmla="*/ 8 w 737"/>
                  <a:gd name="T107" fmla="*/ 1 h 209"/>
                  <a:gd name="T108" fmla="*/ 6 w 737"/>
                  <a:gd name="T109" fmla="*/ 1 h 209"/>
                  <a:gd name="T110" fmla="*/ 5 w 737"/>
                  <a:gd name="T111" fmla="*/ 1 h 209"/>
                  <a:gd name="T112" fmla="*/ 4 w 737"/>
                  <a:gd name="T113" fmla="*/ 1 h 209"/>
                  <a:gd name="T114" fmla="*/ 2 w 737"/>
                  <a:gd name="T115" fmla="*/ 1 h 209"/>
                  <a:gd name="T116" fmla="*/ 2 w 737"/>
                  <a:gd name="T117" fmla="*/ 1 h 209"/>
                  <a:gd name="T118" fmla="*/ 0 w 737"/>
                  <a:gd name="T119" fmla="*/ 1 h 209"/>
                  <a:gd name="T120" fmla="*/ 2 w 737"/>
                  <a:gd name="T121" fmla="*/ 1 h 209"/>
                  <a:gd name="T122" fmla="*/ 2 w 737"/>
                  <a:gd name="T123" fmla="*/ 1 h 209"/>
                  <a:gd name="T124" fmla="*/ 2 w 737"/>
                  <a:gd name="T125" fmla="*/ 1 h 20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37"/>
                  <a:gd name="T190" fmla="*/ 0 h 209"/>
                  <a:gd name="T191" fmla="*/ 737 w 737"/>
                  <a:gd name="T192" fmla="*/ 209 h 20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37" h="209">
                    <a:moveTo>
                      <a:pt x="38" y="5"/>
                    </a:moveTo>
                    <a:lnTo>
                      <a:pt x="40" y="5"/>
                    </a:lnTo>
                    <a:lnTo>
                      <a:pt x="42" y="5"/>
                    </a:lnTo>
                    <a:lnTo>
                      <a:pt x="44" y="5"/>
                    </a:lnTo>
                    <a:lnTo>
                      <a:pt x="46" y="3"/>
                    </a:lnTo>
                    <a:lnTo>
                      <a:pt x="48" y="3"/>
                    </a:lnTo>
                    <a:lnTo>
                      <a:pt x="50" y="3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9" y="3"/>
                    </a:lnTo>
                    <a:lnTo>
                      <a:pt x="61" y="3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7" y="3"/>
                    </a:lnTo>
                    <a:lnTo>
                      <a:pt x="69" y="3"/>
                    </a:lnTo>
                    <a:lnTo>
                      <a:pt x="71" y="3"/>
                    </a:lnTo>
                    <a:lnTo>
                      <a:pt x="73" y="3"/>
                    </a:lnTo>
                    <a:lnTo>
                      <a:pt x="75" y="3"/>
                    </a:lnTo>
                    <a:lnTo>
                      <a:pt x="77" y="3"/>
                    </a:lnTo>
                    <a:lnTo>
                      <a:pt x="79" y="5"/>
                    </a:lnTo>
                    <a:lnTo>
                      <a:pt x="80" y="5"/>
                    </a:lnTo>
                    <a:lnTo>
                      <a:pt x="82" y="5"/>
                    </a:lnTo>
                    <a:lnTo>
                      <a:pt x="82" y="7"/>
                    </a:lnTo>
                    <a:lnTo>
                      <a:pt x="84" y="7"/>
                    </a:lnTo>
                    <a:lnTo>
                      <a:pt x="86" y="7"/>
                    </a:lnTo>
                    <a:lnTo>
                      <a:pt x="88" y="9"/>
                    </a:lnTo>
                    <a:lnTo>
                      <a:pt x="90" y="9"/>
                    </a:lnTo>
                    <a:lnTo>
                      <a:pt x="92" y="11"/>
                    </a:lnTo>
                    <a:lnTo>
                      <a:pt x="94" y="13"/>
                    </a:lnTo>
                    <a:lnTo>
                      <a:pt x="94" y="15"/>
                    </a:lnTo>
                    <a:lnTo>
                      <a:pt x="94" y="17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2" y="21"/>
                    </a:lnTo>
                    <a:lnTo>
                      <a:pt x="92" y="23"/>
                    </a:lnTo>
                    <a:lnTo>
                      <a:pt x="90" y="23"/>
                    </a:lnTo>
                    <a:lnTo>
                      <a:pt x="90" y="25"/>
                    </a:lnTo>
                    <a:lnTo>
                      <a:pt x="90" y="26"/>
                    </a:lnTo>
                    <a:lnTo>
                      <a:pt x="92" y="26"/>
                    </a:lnTo>
                    <a:lnTo>
                      <a:pt x="92" y="28"/>
                    </a:lnTo>
                    <a:lnTo>
                      <a:pt x="94" y="28"/>
                    </a:lnTo>
                    <a:lnTo>
                      <a:pt x="94" y="30"/>
                    </a:lnTo>
                    <a:lnTo>
                      <a:pt x="96" y="30"/>
                    </a:lnTo>
                    <a:lnTo>
                      <a:pt x="98" y="32"/>
                    </a:lnTo>
                    <a:lnTo>
                      <a:pt x="100" y="34"/>
                    </a:lnTo>
                    <a:lnTo>
                      <a:pt x="102" y="34"/>
                    </a:lnTo>
                    <a:lnTo>
                      <a:pt x="103" y="36"/>
                    </a:lnTo>
                    <a:lnTo>
                      <a:pt x="103" y="38"/>
                    </a:lnTo>
                    <a:lnTo>
                      <a:pt x="105" y="38"/>
                    </a:lnTo>
                    <a:lnTo>
                      <a:pt x="107" y="40"/>
                    </a:lnTo>
                    <a:lnTo>
                      <a:pt x="109" y="40"/>
                    </a:lnTo>
                    <a:lnTo>
                      <a:pt x="111" y="42"/>
                    </a:lnTo>
                    <a:lnTo>
                      <a:pt x="113" y="42"/>
                    </a:lnTo>
                    <a:lnTo>
                      <a:pt x="115" y="44"/>
                    </a:lnTo>
                    <a:lnTo>
                      <a:pt x="117" y="44"/>
                    </a:lnTo>
                    <a:lnTo>
                      <a:pt x="119" y="44"/>
                    </a:lnTo>
                    <a:lnTo>
                      <a:pt x="121" y="46"/>
                    </a:lnTo>
                    <a:lnTo>
                      <a:pt x="123" y="48"/>
                    </a:lnTo>
                    <a:lnTo>
                      <a:pt x="125" y="48"/>
                    </a:lnTo>
                    <a:lnTo>
                      <a:pt x="127" y="48"/>
                    </a:lnTo>
                    <a:lnTo>
                      <a:pt x="128" y="50"/>
                    </a:lnTo>
                    <a:lnTo>
                      <a:pt x="130" y="50"/>
                    </a:lnTo>
                    <a:lnTo>
                      <a:pt x="132" y="50"/>
                    </a:lnTo>
                    <a:lnTo>
                      <a:pt x="132" y="51"/>
                    </a:lnTo>
                    <a:lnTo>
                      <a:pt x="136" y="51"/>
                    </a:lnTo>
                    <a:lnTo>
                      <a:pt x="138" y="51"/>
                    </a:lnTo>
                    <a:lnTo>
                      <a:pt x="140" y="53"/>
                    </a:lnTo>
                    <a:lnTo>
                      <a:pt x="144" y="53"/>
                    </a:lnTo>
                    <a:lnTo>
                      <a:pt x="146" y="55"/>
                    </a:lnTo>
                    <a:lnTo>
                      <a:pt x="150" y="55"/>
                    </a:lnTo>
                    <a:lnTo>
                      <a:pt x="153" y="57"/>
                    </a:lnTo>
                    <a:lnTo>
                      <a:pt x="157" y="57"/>
                    </a:lnTo>
                    <a:lnTo>
                      <a:pt x="161" y="59"/>
                    </a:lnTo>
                    <a:lnTo>
                      <a:pt x="165" y="61"/>
                    </a:lnTo>
                    <a:lnTo>
                      <a:pt x="169" y="61"/>
                    </a:lnTo>
                    <a:lnTo>
                      <a:pt x="173" y="63"/>
                    </a:lnTo>
                    <a:lnTo>
                      <a:pt x="178" y="63"/>
                    </a:lnTo>
                    <a:lnTo>
                      <a:pt x="182" y="65"/>
                    </a:lnTo>
                    <a:lnTo>
                      <a:pt x="186" y="67"/>
                    </a:lnTo>
                    <a:lnTo>
                      <a:pt x="190" y="67"/>
                    </a:lnTo>
                    <a:lnTo>
                      <a:pt x="194" y="69"/>
                    </a:lnTo>
                    <a:lnTo>
                      <a:pt x="199" y="69"/>
                    </a:lnTo>
                    <a:lnTo>
                      <a:pt x="203" y="71"/>
                    </a:lnTo>
                    <a:lnTo>
                      <a:pt x="207" y="71"/>
                    </a:lnTo>
                    <a:lnTo>
                      <a:pt x="211" y="73"/>
                    </a:lnTo>
                    <a:lnTo>
                      <a:pt x="215" y="73"/>
                    </a:lnTo>
                    <a:lnTo>
                      <a:pt x="219" y="74"/>
                    </a:lnTo>
                    <a:lnTo>
                      <a:pt x="221" y="74"/>
                    </a:lnTo>
                    <a:lnTo>
                      <a:pt x="224" y="74"/>
                    </a:lnTo>
                    <a:lnTo>
                      <a:pt x="226" y="76"/>
                    </a:lnTo>
                    <a:lnTo>
                      <a:pt x="230" y="76"/>
                    </a:lnTo>
                    <a:lnTo>
                      <a:pt x="232" y="76"/>
                    </a:lnTo>
                    <a:lnTo>
                      <a:pt x="234" y="76"/>
                    </a:lnTo>
                    <a:lnTo>
                      <a:pt x="236" y="76"/>
                    </a:lnTo>
                    <a:lnTo>
                      <a:pt x="238" y="76"/>
                    </a:lnTo>
                    <a:lnTo>
                      <a:pt x="240" y="76"/>
                    </a:lnTo>
                    <a:lnTo>
                      <a:pt x="242" y="74"/>
                    </a:lnTo>
                    <a:lnTo>
                      <a:pt x="244" y="74"/>
                    </a:lnTo>
                    <a:lnTo>
                      <a:pt x="245" y="74"/>
                    </a:lnTo>
                    <a:lnTo>
                      <a:pt x="247" y="74"/>
                    </a:lnTo>
                    <a:lnTo>
                      <a:pt x="251" y="74"/>
                    </a:lnTo>
                    <a:lnTo>
                      <a:pt x="253" y="74"/>
                    </a:lnTo>
                    <a:lnTo>
                      <a:pt x="255" y="73"/>
                    </a:lnTo>
                    <a:lnTo>
                      <a:pt x="259" y="73"/>
                    </a:lnTo>
                    <a:lnTo>
                      <a:pt x="261" y="73"/>
                    </a:lnTo>
                    <a:lnTo>
                      <a:pt x="263" y="73"/>
                    </a:lnTo>
                    <a:lnTo>
                      <a:pt x="267" y="73"/>
                    </a:lnTo>
                    <a:lnTo>
                      <a:pt x="269" y="73"/>
                    </a:lnTo>
                    <a:lnTo>
                      <a:pt x="272" y="71"/>
                    </a:lnTo>
                    <a:lnTo>
                      <a:pt x="274" y="71"/>
                    </a:lnTo>
                    <a:lnTo>
                      <a:pt x="278" y="71"/>
                    </a:lnTo>
                    <a:lnTo>
                      <a:pt x="280" y="71"/>
                    </a:lnTo>
                    <a:lnTo>
                      <a:pt x="284" y="71"/>
                    </a:lnTo>
                    <a:lnTo>
                      <a:pt x="286" y="71"/>
                    </a:lnTo>
                    <a:lnTo>
                      <a:pt x="288" y="71"/>
                    </a:lnTo>
                    <a:lnTo>
                      <a:pt x="292" y="71"/>
                    </a:lnTo>
                    <a:lnTo>
                      <a:pt x="293" y="71"/>
                    </a:lnTo>
                    <a:lnTo>
                      <a:pt x="295" y="73"/>
                    </a:lnTo>
                    <a:lnTo>
                      <a:pt x="299" y="73"/>
                    </a:lnTo>
                    <a:lnTo>
                      <a:pt x="301" y="73"/>
                    </a:lnTo>
                    <a:lnTo>
                      <a:pt x="303" y="73"/>
                    </a:lnTo>
                    <a:lnTo>
                      <a:pt x="305" y="74"/>
                    </a:lnTo>
                    <a:lnTo>
                      <a:pt x="307" y="74"/>
                    </a:lnTo>
                    <a:lnTo>
                      <a:pt x="309" y="76"/>
                    </a:lnTo>
                    <a:lnTo>
                      <a:pt x="311" y="78"/>
                    </a:lnTo>
                    <a:lnTo>
                      <a:pt x="313" y="80"/>
                    </a:lnTo>
                    <a:lnTo>
                      <a:pt x="316" y="80"/>
                    </a:lnTo>
                    <a:lnTo>
                      <a:pt x="318" y="82"/>
                    </a:lnTo>
                    <a:lnTo>
                      <a:pt x="322" y="84"/>
                    </a:lnTo>
                    <a:lnTo>
                      <a:pt x="326" y="86"/>
                    </a:lnTo>
                    <a:lnTo>
                      <a:pt x="330" y="88"/>
                    </a:lnTo>
                    <a:lnTo>
                      <a:pt x="336" y="92"/>
                    </a:lnTo>
                    <a:lnTo>
                      <a:pt x="340" y="94"/>
                    </a:lnTo>
                    <a:lnTo>
                      <a:pt x="345" y="96"/>
                    </a:lnTo>
                    <a:lnTo>
                      <a:pt x="351" y="98"/>
                    </a:lnTo>
                    <a:lnTo>
                      <a:pt x="357" y="101"/>
                    </a:lnTo>
                    <a:lnTo>
                      <a:pt x="363" y="103"/>
                    </a:lnTo>
                    <a:lnTo>
                      <a:pt x="368" y="107"/>
                    </a:lnTo>
                    <a:lnTo>
                      <a:pt x="374" y="109"/>
                    </a:lnTo>
                    <a:lnTo>
                      <a:pt x="382" y="113"/>
                    </a:lnTo>
                    <a:lnTo>
                      <a:pt x="387" y="115"/>
                    </a:lnTo>
                    <a:lnTo>
                      <a:pt x="393" y="119"/>
                    </a:lnTo>
                    <a:lnTo>
                      <a:pt x="401" y="121"/>
                    </a:lnTo>
                    <a:lnTo>
                      <a:pt x="407" y="122"/>
                    </a:lnTo>
                    <a:lnTo>
                      <a:pt x="412" y="126"/>
                    </a:lnTo>
                    <a:lnTo>
                      <a:pt x="420" y="128"/>
                    </a:lnTo>
                    <a:lnTo>
                      <a:pt x="426" y="132"/>
                    </a:lnTo>
                    <a:lnTo>
                      <a:pt x="432" y="134"/>
                    </a:lnTo>
                    <a:lnTo>
                      <a:pt x="437" y="136"/>
                    </a:lnTo>
                    <a:lnTo>
                      <a:pt x="443" y="140"/>
                    </a:lnTo>
                    <a:lnTo>
                      <a:pt x="449" y="142"/>
                    </a:lnTo>
                    <a:lnTo>
                      <a:pt x="455" y="144"/>
                    </a:lnTo>
                    <a:lnTo>
                      <a:pt x="458" y="146"/>
                    </a:lnTo>
                    <a:lnTo>
                      <a:pt x="464" y="149"/>
                    </a:lnTo>
                    <a:lnTo>
                      <a:pt x="468" y="151"/>
                    </a:lnTo>
                    <a:lnTo>
                      <a:pt x="472" y="151"/>
                    </a:lnTo>
                    <a:lnTo>
                      <a:pt x="476" y="153"/>
                    </a:lnTo>
                    <a:lnTo>
                      <a:pt x="482" y="155"/>
                    </a:lnTo>
                    <a:lnTo>
                      <a:pt x="485" y="157"/>
                    </a:lnTo>
                    <a:lnTo>
                      <a:pt x="491" y="159"/>
                    </a:lnTo>
                    <a:lnTo>
                      <a:pt x="495" y="161"/>
                    </a:lnTo>
                    <a:lnTo>
                      <a:pt x="501" y="163"/>
                    </a:lnTo>
                    <a:lnTo>
                      <a:pt x="506" y="165"/>
                    </a:lnTo>
                    <a:lnTo>
                      <a:pt x="512" y="167"/>
                    </a:lnTo>
                    <a:lnTo>
                      <a:pt x="516" y="169"/>
                    </a:lnTo>
                    <a:lnTo>
                      <a:pt x="522" y="169"/>
                    </a:lnTo>
                    <a:lnTo>
                      <a:pt x="528" y="170"/>
                    </a:lnTo>
                    <a:lnTo>
                      <a:pt x="533" y="172"/>
                    </a:lnTo>
                    <a:lnTo>
                      <a:pt x="539" y="174"/>
                    </a:lnTo>
                    <a:lnTo>
                      <a:pt x="545" y="174"/>
                    </a:lnTo>
                    <a:lnTo>
                      <a:pt x="549" y="176"/>
                    </a:lnTo>
                    <a:lnTo>
                      <a:pt x="554" y="178"/>
                    </a:lnTo>
                    <a:lnTo>
                      <a:pt x="560" y="178"/>
                    </a:lnTo>
                    <a:lnTo>
                      <a:pt x="564" y="180"/>
                    </a:lnTo>
                    <a:lnTo>
                      <a:pt x="570" y="180"/>
                    </a:lnTo>
                    <a:lnTo>
                      <a:pt x="574" y="182"/>
                    </a:lnTo>
                    <a:lnTo>
                      <a:pt x="579" y="182"/>
                    </a:lnTo>
                    <a:lnTo>
                      <a:pt x="583" y="182"/>
                    </a:lnTo>
                    <a:lnTo>
                      <a:pt x="587" y="184"/>
                    </a:lnTo>
                    <a:lnTo>
                      <a:pt x="591" y="184"/>
                    </a:lnTo>
                    <a:lnTo>
                      <a:pt x="593" y="184"/>
                    </a:lnTo>
                    <a:lnTo>
                      <a:pt x="597" y="184"/>
                    </a:lnTo>
                    <a:lnTo>
                      <a:pt x="599" y="186"/>
                    </a:lnTo>
                    <a:lnTo>
                      <a:pt x="602" y="186"/>
                    </a:lnTo>
                    <a:lnTo>
                      <a:pt x="604" y="186"/>
                    </a:lnTo>
                    <a:lnTo>
                      <a:pt x="606" y="186"/>
                    </a:lnTo>
                    <a:lnTo>
                      <a:pt x="608" y="184"/>
                    </a:lnTo>
                    <a:lnTo>
                      <a:pt x="610" y="184"/>
                    </a:lnTo>
                    <a:lnTo>
                      <a:pt x="610" y="182"/>
                    </a:lnTo>
                    <a:lnTo>
                      <a:pt x="612" y="180"/>
                    </a:lnTo>
                    <a:lnTo>
                      <a:pt x="612" y="178"/>
                    </a:lnTo>
                    <a:lnTo>
                      <a:pt x="614" y="176"/>
                    </a:lnTo>
                    <a:lnTo>
                      <a:pt x="614" y="174"/>
                    </a:lnTo>
                    <a:lnTo>
                      <a:pt x="614" y="172"/>
                    </a:lnTo>
                    <a:lnTo>
                      <a:pt x="616" y="172"/>
                    </a:lnTo>
                    <a:lnTo>
                      <a:pt x="616" y="170"/>
                    </a:lnTo>
                    <a:lnTo>
                      <a:pt x="618" y="170"/>
                    </a:lnTo>
                    <a:lnTo>
                      <a:pt x="618" y="169"/>
                    </a:lnTo>
                    <a:lnTo>
                      <a:pt x="620" y="169"/>
                    </a:lnTo>
                    <a:lnTo>
                      <a:pt x="622" y="169"/>
                    </a:lnTo>
                    <a:lnTo>
                      <a:pt x="624" y="167"/>
                    </a:lnTo>
                    <a:lnTo>
                      <a:pt x="625" y="167"/>
                    </a:lnTo>
                    <a:lnTo>
                      <a:pt x="627" y="167"/>
                    </a:lnTo>
                    <a:lnTo>
                      <a:pt x="629" y="167"/>
                    </a:lnTo>
                    <a:lnTo>
                      <a:pt x="631" y="165"/>
                    </a:lnTo>
                    <a:lnTo>
                      <a:pt x="635" y="165"/>
                    </a:lnTo>
                    <a:lnTo>
                      <a:pt x="637" y="165"/>
                    </a:lnTo>
                    <a:lnTo>
                      <a:pt x="639" y="165"/>
                    </a:lnTo>
                    <a:lnTo>
                      <a:pt x="643" y="165"/>
                    </a:lnTo>
                    <a:lnTo>
                      <a:pt x="645" y="163"/>
                    </a:lnTo>
                    <a:lnTo>
                      <a:pt x="648" y="163"/>
                    </a:lnTo>
                    <a:lnTo>
                      <a:pt x="652" y="163"/>
                    </a:lnTo>
                    <a:lnTo>
                      <a:pt x="656" y="163"/>
                    </a:lnTo>
                    <a:lnTo>
                      <a:pt x="658" y="163"/>
                    </a:lnTo>
                    <a:lnTo>
                      <a:pt x="662" y="163"/>
                    </a:lnTo>
                    <a:lnTo>
                      <a:pt x="666" y="161"/>
                    </a:lnTo>
                    <a:lnTo>
                      <a:pt x="670" y="161"/>
                    </a:lnTo>
                    <a:lnTo>
                      <a:pt x="671" y="161"/>
                    </a:lnTo>
                    <a:lnTo>
                      <a:pt x="675" y="161"/>
                    </a:lnTo>
                    <a:lnTo>
                      <a:pt x="679" y="161"/>
                    </a:lnTo>
                    <a:lnTo>
                      <a:pt x="681" y="161"/>
                    </a:lnTo>
                    <a:lnTo>
                      <a:pt x="685" y="159"/>
                    </a:lnTo>
                    <a:lnTo>
                      <a:pt x="687" y="159"/>
                    </a:lnTo>
                    <a:lnTo>
                      <a:pt x="691" y="159"/>
                    </a:lnTo>
                    <a:lnTo>
                      <a:pt x="693" y="159"/>
                    </a:lnTo>
                    <a:lnTo>
                      <a:pt x="696" y="159"/>
                    </a:lnTo>
                    <a:lnTo>
                      <a:pt x="698" y="159"/>
                    </a:lnTo>
                    <a:lnTo>
                      <a:pt x="700" y="159"/>
                    </a:lnTo>
                    <a:lnTo>
                      <a:pt x="702" y="159"/>
                    </a:lnTo>
                    <a:lnTo>
                      <a:pt x="704" y="159"/>
                    </a:lnTo>
                    <a:lnTo>
                      <a:pt x="706" y="157"/>
                    </a:lnTo>
                    <a:lnTo>
                      <a:pt x="708" y="157"/>
                    </a:lnTo>
                    <a:lnTo>
                      <a:pt x="710" y="157"/>
                    </a:lnTo>
                    <a:lnTo>
                      <a:pt x="712" y="157"/>
                    </a:lnTo>
                    <a:lnTo>
                      <a:pt x="714" y="157"/>
                    </a:lnTo>
                    <a:lnTo>
                      <a:pt x="714" y="155"/>
                    </a:lnTo>
                    <a:lnTo>
                      <a:pt x="716" y="155"/>
                    </a:lnTo>
                    <a:lnTo>
                      <a:pt x="718" y="155"/>
                    </a:lnTo>
                    <a:lnTo>
                      <a:pt x="719" y="155"/>
                    </a:lnTo>
                    <a:lnTo>
                      <a:pt x="719" y="153"/>
                    </a:lnTo>
                    <a:lnTo>
                      <a:pt x="721" y="153"/>
                    </a:lnTo>
                    <a:lnTo>
                      <a:pt x="723" y="153"/>
                    </a:lnTo>
                    <a:lnTo>
                      <a:pt x="723" y="151"/>
                    </a:lnTo>
                    <a:lnTo>
                      <a:pt x="725" y="151"/>
                    </a:lnTo>
                    <a:lnTo>
                      <a:pt x="727" y="151"/>
                    </a:lnTo>
                    <a:lnTo>
                      <a:pt x="727" y="149"/>
                    </a:lnTo>
                    <a:lnTo>
                      <a:pt x="729" y="149"/>
                    </a:lnTo>
                    <a:lnTo>
                      <a:pt x="729" y="147"/>
                    </a:lnTo>
                    <a:lnTo>
                      <a:pt x="731" y="147"/>
                    </a:lnTo>
                    <a:lnTo>
                      <a:pt x="731" y="146"/>
                    </a:lnTo>
                    <a:lnTo>
                      <a:pt x="731" y="144"/>
                    </a:lnTo>
                    <a:lnTo>
                      <a:pt x="731" y="142"/>
                    </a:lnTo>
                    <a:lnTo>
                      <a:pt x="733" y="142"/>
                    </a:lnTo>
                    <a:lnTo>
                      <a:pt x="733" y="140"/>
                    </a:lnTo>
                    <a:lnTo>
                      <a:pt x="731" y="140"/>
                    </a:lnTo>
                    <a:lnTo>
                      <a:pt x="731" y="138"/>
                    </a:lnTo>
                    <a:lnTo>
                      <a:pt x="731" y="136"/>
                    </a:lnTo>
                    <a:lnTo>
                      <a:pt x="729" y="134"/>
                    </a:lnTo>
                    <a:lnTo>
                      <a:pt x="727" y="134"/>
                    </a:lnTo>
                    <a:lnTo>
                      <a:pt x="725" y="134"/>
                    </a:lnTo>
                    <a:lnTo>
                      <a:pt x="723" y="134"/>
                    </a:lnTo>
                    <a:lnTo>
                      <a:pt x="721" y="134"/>
                    </a:lnTo>
                    <a:lnTo>
                      <a:pt x="719" y="134"/>
                    </a:lnTo>
                    <a:lnTo>
                      <a:pt x="719" y="132"/>
                    </a:lnTo>
                    <a:lnTo>
                      <a:pt x="718" y="132"/>
                    </a:lnTo>
                    <a:lnTo>
                      <a:pt x="718" y="130"/>
                    </a:lnTo>
                    <a:lnTo>
                      <a:pt x="718" y="128"/>
                    </a:lnTo>
                    <a:lnTo>
                      <a:pt x="718" y="126"/>
                    </a:lnTo>
                    <a:lnTo>
                      <a:pt x="718" y="124"/>
                    </a:lnTo>
                    <a:lnTo>
                      <a:pt x="719" y="124"/>
                    </a:lnTo>
                    <a:lnTo>
                      <a:pt x="719" y="122"/>
                    </a:lnTo>
                    <a:lnTo>
                      <a:pt x="719" y="121"/>
                    </a:lnTo>
                    <a:lnTo>
                      <a:pt x="719" y="119"/>
                    </a:lnTo>
                    <a:lnTo>
                      <a:pt x="719" y="117"/>
                    </a:lnTo>
                    <a:lnTo>
                      <a:pt x="721" y="117"/>
                    </a:lnTo>
                    <a:lnTo>
                      <a:pt x="721" y="115"/>
                    </a:lnTo>
                    <a:lnTo>
                      <a:pt x="721" y="113"/>
                    </a:lnTo>
                    <a:lnTo>
                      <a:pt x="723" y="111"/>
                    </a:lnTo>
                    <a:lnTo>
                      <a:pt x="723" y="109"/>
                    </a:lnTo>
                    <a:lnTo>
                      <a:pt x="725" y="109"/>
                    </a:lnTo>
                    <a:lnTo>
                      <a:pt x="727" y="117"/>
                    </a:lnTo>
                    <a:lnTo>
                      <a:pt x="727" y="119"/>
                    </a:lnTo>
                    <a:lnTo>
                      <a:pt x="727" y="121"/>
                    </a:lnTo>
                    <a:lnTo>
                      <a:pt x="727" y="122"/>
                    </a:lnTo>
                    <a:lnTo>
                      <a:pt x="727" y="124"/>
                    </a:lnTo>
                    <a:lnTo>
                      <a:pt x="729" y="126"/>
                    </a:lnTo>
                    <a:lnTo>
                      <a:pt x="729" y="128"/>
                    </a:lnTo>
                    <a:lnTo>
                      <a:pt x="729" y="130"/>
                    </a:lnTo>
                    <a:lnTo>
                      <a:pt x="731" y="130"/>
                    </a:lnTo>
                    <a:lnTo>
                      <a:pt x="731" y="132"/>
                    </a:lnTo>
                    <a:lnTo>
                      <a:pt x="731" y="134"/>
                    </a:lnTo>
                    <a:lnTo>
                      <a:pt x="733" y="134"/>
                    </a:lnTo>
                    <a:lnTo>
                      <a:pt x="733" y="136"/>
                    </a:lnTo>
                    <a:lnTo>
                      <a:pt x="735" y="136"/>
                    </a:lnTo>
                    <a:lnTo>
                      <a:pt x="735" y="138"/>
                    </a:lnTo>
                    <a:lnTo>
                      <a:pt x="737" y="140"/>
                    </a:lnTo>
                    <a:lnTo>
                      <a:pt x="737" y="142"/>
                    </a:lnTo>
                    <a:lnTo>
                      <a:pt x="737" y="144"/>
                    </a:lnTo>
                    <a:lnTo>
                      <a:pt x="735" y="144"/>
                    </a:lnTo>
                    <a:lnTo>
                      <a:pt x="735" y="146"/>
                    </a:lnTo>
                    <a:lnTo>
                      <a:pt x="735" y="147"/>
                    </a:lnTo>
                    <a:lnTo>
                      <a:pt x="735" y="149"/>
                    </a:lnTo>
                    <a:lnTo>
                      <a:pt x="733" y="149"/>
                    </a:lnTo>
                    <a:lnTo>
                      <a:pt x="733" y="151"/>
                    </a:lnTo>
                    <a:lnTo>
                      <a:pt x="733" y="153"/>
                    </a:lnTo>
                    <a:lnTo>
                      <a:pt x="733" y="155"/>
                    </a:lnTo>
                    <a:lnTo>
                      <a:pt x="731" y="157"/>
                    </a:lnTo>
                    <a:lnTo>
                      <a:pt x="731" y="159"/>
                    </a:lnTo>
                    <a:lnTo>
                      <a:pt x="731" y="161"/>
                    </a:lnTo>
                    <a:lnTo>
                      <a:pt x="731" y="163"/>
                    </a:lnTo>
                    <a:lnTo>
                      <a:pt x="733" y="163"/>
                    </a:lnTo>
                    <a:lnTo>
                      <a:pt x="733" y="165"/>
                    </a:lnTo>
                    <a:lnTo>
                      <a:pt x="733" y="167"/>
                    </a:lnTo>
                    <a:lnTo>
                      <a:pt x="733" y="169"/>
                    </a:lnTo>
                    <a:lnTo>
                      <a:pt x="735" y="169"/>
                    </a:lnTo>
                    <a:lnTo>
                      <a:pt x="735" y="170"/>
                    </a:lnTo>
                    <a:lnTo>
                      <a:pt x="735" y="172"/>
                    </a:lnTo>
                    <a:lnTo>
                      <a:pt x="733" y="172"/>
                    </a:lnTo>
                    <a:lnTo>
                      <a:pt x="733" y="174"/>
                    </a:lnTo>
                    <a:lnTo>
                      <a:pt x="733" y="176"/>
                    </a:lnTo>
                    <a:lnTo>
                      <a:pt x="731" y="176"/>
                    </a:lnTo>
                    <a:lnTo>
                      <a:pt x="731" y="178"/>
                    </a:lnTo>
                    <a:lnTo>
                      <a:pt x="729" y="178"/>
                    </a:lnTo>
                    <a:lnTo>
                      <a:pt x="729" y="180"/>
                    </a:lnTo>
                    <a:lnTo>
                      <a:pt x="727" y="180"/>
                    </a:lnTo>
                    <a:lnTo>
                      <a:pt x="727" y="182"/>
                    </a:lnTo>
                    <a:lnTo>
                      <a:pt x="725" y="182"/>
                    </a:lnTo>
                    <a:lnTo>
                      <a:pt x="725" y="184"/>
                    </a:lnTo>
                    <a:lnTo>
                      <a:pt x="723" y="184"/>
                    </a:lnTo>
                    <a:lnTo>
                      <a:pt x="723" y="186"/>
                    </a:lnTo>
                    <a:lnTo>
                      <a:pt x="721" y="186"/>
                    </a:lnTo>
                    <a:lnTo>
                      <a:pt x="719" y="186"/>
                    </a:lnTo>
                    <a:lnTo>
                      <a:pt x="719" y="188"/>
                    </a:lnTo>
                    <a:lnTo>
                      <a:pt x="718" y="188"/>
                    </a:lnTo>
                    <a:lnTo>
                      <a:pt x="718" y="190"/>
                    </a:lnTo>
                    <a:lnTo>
                      <a:pt x="716" y="190"/>
                    </a:lnTo>
                    <a:lnTo>
                      <a:pt x="714" y="190"/>
                    </a:lnTo>
                    <a:lnTo>
                      <a:pt x="712" y="190"/>
                    </a:lnTo>
                    <a:lnTo>
                      <a:pt x="710" y="192"/>
                    </a:lnTo>
                    <a:lnTo>
                      <a:pt x="708" y="192"/>
                    </a:lnTo>
                    <a:lnTo>
                      <a:pt x="706" y="192"/>
                    </a:lnTo>
                    <a:lnTo>
                      <a:pt x="706" y="194"/>
                    </a:lnTo>
                    <a:lnTo>
                      <a:pt x="704" y="194"/>
                    </a:lnTo>
                    <a:lnTo>
                      <a:pt x="702" y="194"/>
                    </a:lnTo>
                    <a:lnTo>
                      <a:pt x="700" y="195"/>
                    </a:lnTo>
                    <a:lnTo>
                      <a:pt x="698" y="195"/>
                    </a:lnTo>
                    <a:lnTo>
                      <a:pt x="696" y="197"/>
                    </a:lnTo>
                    <a:lnTo>
                      <a:pt x="695" y="197"/>
                    </a:lnTo>
                    <a:lnTo>
                      <a:pt x="693" y="197"/>
                    </a:lnTo>
                    <a:lnTo>
                      <a:pt x="691" y="199"/>
                    </a:lnTo>
                    <a:lnTo>
                      <a:pt x="689" y="199"/>
                    </a:lnTo>
                    <a:lnTo>
                      <a:pt x="687" y="201"/>
                    </a:lnTo>
                    <a:lnTo>
                      <a:pt x="685" y="201"/>
                    </a:lnTo>
                    <a:lnTo>
                      <a:pt x="683" y="203"/>
                    </a:lnTo>
                    <a:lnTo>
                      <a:pt x="681" y="203"/>
                    </a:lnTo>
                    <a:lnTo>
                      <a:pt x="679" y="203"/>
                    </a:lnTo>
                    <a:lnTo>
                      <a:pt x="677" y="205"/>
                    </a:lnTo>
                    <a:lnTo>
                      <a:pt x="675" y="205"/>
                    </a:lnTo>
                    <a:lnTo>
                      <a:pt x="673" y="205"/>
                    </a:lnTo>
                    <a:lnTo>
                      <a:pt x="671" y="207"/>
                    </a:lnTo>
                    <a:lnTo>
                      <a:pt x="670" y="207"/>
                    </a:lnTo>
                    <a:lnTo>
                      <a:pt x="668" y="207"/>
                    </a:lnTo>
                    <a:lnTo>
                      <a:pt x="666" y="207"/>
                    </a:lnTo>
                    <a:lnTo>
                      <a:pt x="664" y="207"/>
                    </a:lnTo>
                    <a:lnTo>
                      <a:pt x="662" y="207"/>
                    </a:lnTo>
                    <a:lnTo>
                      <a:pt x="660" y="209"/>
                    </a:lnTo>
                    <a:lnTo>
                      <a:pt x="658" y="209"/>
                    </a:lnTo>
                    <a:lnTo>
                      <a:pt x="656" y="209"/>
                    </a:lnTo>
                    <a:lnTo>
                      <a:pt x="654" y="209"/>
                    </a:lnTo>
                    <a:lnTo>
                      <a:pt x="650" y="209"/>
                    </a:lnTo>
                    <a:lnTo>
                      <a:pt x="648" y="209"/>
                    </a:lnTo>
                    <a:lnTo>
                      <a:pt x="647" y="209"/>
                    </a:lnTo>
                    <a:lnTo>
                      <a:pt x="645" y="209"/>
                    </a:lnTo>
                    <a:lnTo>
                      <a:pt x="643" y="209"/>
                    </a:lnTo>
                    <a:lnTo>
                      <a:pt x="641" y="209"/>
                    </a:lnTo>
                    <a:lnTo>
                      <a:pt x="639" y="209"/>
                    </a:lnTo>
                    <a:lnTo>
                      <a:pt x="637" y="209"/>
                    </a:lnTo>
                    <a:lnTo>
                      <a:pt x="635" y="207"/>
                    </a:lnTo>
                    <a:lnTo>
                      <a:pt x="633" y="207"/>
                    </a:lnTo>
                    <a:lnTo>
                      <a:pt x="631" y="207"/>
                    </a:lnTo>
                    <a:lnTo>
                      <a:pt x="629" y="207"/>
                    </a:lnTo>
                    <a:lnTo>
                      <a:pt x="627" y="207"/>
                    </a:lnTo>
                    <a:lnTo>
                      <a:pt x="625" y="207"/>
                    </a:lnTo>
                    <a:lnTo>
                      <a:pt x="624" y="207"/>
                    </a:lnTo>
                    <a:lnTo>
                      <a:pt x="624" y="205"/>
                    </a:lnTo>
                    <a:lnTo>
                      <a:pt x="622" y="205"/>
                    </a:lnTo>
                    <a:lnTo>
                      <a:pt x="620" y="205"/>
                    </a:lnTo>
                    <a:lnTo>
                      <a:pt x="618" y="205"/>
                    </a:lnTo>
                    <a:lnTo>
                      <a:pt x="616" y="203"/>
                    </a:lnTo>
                    <a:lnTo>
                      <a:pt x="614" y="203"/>
                    </a:lnTo>
                    <a:lnTo>
                      <a:pt x="612" y="203"/>
                    </a:lnTo>
                    <a:lnTo>
                      <a:pt x="610" y="203"/>
                    </a:lnTo>
                    <a:lnTo>
                      <a:pt x="608" y="201"/>
                    </a:lnTo>
                    <a:lnTo>
                      <a:pt x="606" y="201"/>
                    </a:lnTo>
                    <a:lnTo>
                      <a:pt x="604" y="201"/>
                    </a:lnTo>
                    <a:lnTo>
                      <a:pt x="602" y="201"/>
                    </a:lnTo>
                    <a:lnTo>
                      <a:pt x="600" y="201"/>
                    </a:lnTo>
                    <a:lnTo>
                      <a:pt x="599" y="199"/>
                    </a:lnTo>
                    <a:lnTo>
                      <a:pt x="597" y="199"/>
                    </a:lnTo>
                    <a:lnTo>
                      <a:pt x="595" y="199"/>
                    </a:lnTo>
                    <a:lnTo>
                      <a:pt x="593" y="199"/>
                    </a:lnTo>
                    <a:lnTo>
                      <a:pt x="591" y="199"/>
                    </a:lnTo>
                    <a:lnTo>
                      <a:pt x="589" y="199"/>
                    </a:lnTo>
                    <a:lnTo>
                      <a:pt x="587" y="199"/>
                    </a:lnTo>
                    <a:lnTo>
                      <a:pt x="585" y="199"/>
                    </a:lnTo>
                    <a:lnTo>
                      <a:pt x="583" y="199"/>
                    </a:lnTo>
                    <a:lnTo>
                      <a:pt x="581" y="199"/>
                    </a:lnTo>
                    <a:lnTo>
                      <a:pt x="577" y="199"/>
                    </a:lnTo>
                    <a:lnTo>
                      <a:pt x="572" y="197"/>
                    </a:lnTo>
                    <a:lnTo>
                      <a:pt x="566" y="197"/>
                    </a:lnTo>
                    <a:lnTo>
                      <a:pt x="560" y="195"/>
                    </a:lnTo>
                    <a:lnTo>
                      <a:pt x="553" y="194"/>
                    </a:lnTo>
                    <a:lnTo>
                      <a:pt x="545" y="192"/>
                    </a:lnTo>
                    <a:lnTo>
                      <a:pt x="535" y="190"/>
                    </a:lnTo>
                    <a:lnTo>
                      <a:pt x="526" y="188"/>
                    </a:lnTo>
                    <a:lnTo>
                      <a:pt x="516" y="186"/>
                    </a:lnTo>
                    <a:lnTo>
                      <a:pt x="506" y="184"/>
                    </a:lnTo>
                    <a:lnTo>
                      <a:pt x="495" y="182"/>
                    </a:lnTo>
                    <a:lnTo>
                      <a:pt x="483" y="180"/>
                    </a:lnTo>
                    <a:lnTo>
                      <a:pt x="474" y="176"/>
                    </a:lnTo>
                    <a:lnTo>
                      <a:pt x="462" y="174"/>
                    </a:lnTo>
                    <a:lnTo>
                      <a:pt x="451" y="172"/>
                    </a:lnTo>
                    <a:lnTo>
                      <a:pt x="439" y="169"/>
                    </a:lnTo>
                    <a:lnTo>
                      <a:pt x="428" y="167"/>
                    </a:lnTo>
                    <a:lnTo>
                      <a:pt x="418" y="165"/>
                    </a:lnTo>
                    <a:lnTo>
                      <a:pt x="407" y="163"/>
                    </a:lnTo>
                    <a:lnTo>
                      <a:pt x="397" y="159"/>
                    </a:lnTo>
                    <a:lnTo>
                      <a:pt x="387" y="157"/>
                    </a:lnTo>
                    <a:lnTo>
                      <a:pt x="378" y="155"/>
                    </a:lnTo>
                    <a:lnTo>
                      <a:pt x="368" y="153"/>
                    </a:lnTo>
                    <a:lnTo>
                      <a:pt x="361" y="151"/>
                    </a:lnTo>
                    <a:lnTo>
                      <a:pt x="353" y="149"/>
                    </a:lnTo>
                    <a:lnTo>
                      <a:pt x="345" y="147"/>
                    </a:lnTo>
                    <a:lnTo>
                      <a:pt x="340" y="147"/>
                    </a:lnTo>
                    <a:lnTo>
                      <a:pt x="334" y="146"/>
                    </a:lnTo>
                    <a:lnTo>
                      <a:pt x="330" y="146"/>
                    </a:lnTo>
                    <a:lnTo>
                      <a:pt x="328" y="144"/>
                    </a:lnTo>
                    <a:lnTo>
                      <a:pt x="324" y="144"/>
                    </a:lnTo>
                    <a:lnTo>
                      <a:pt x="322" y="144"/>
                    </a:lnTo>
                    <a:lnTo>
                      <a:pt x="318" y="142"/>
                    </a:lnTo>
                    <a:lnTo>
                      <a:pt x="316" y="142"/>
                    </a:lnTo>
                    <a:lnTo>
                      <a:pt x="313" y="140"/>
                    </a:lnTo>
                    <a:lnTo>
                      <a:pt x="311" y="140"/>
                    </a:lnTo>
                    <a:lnTo>
                      <a:pt x="307" y="140"/>
                    </a:lnTo>
                    <a:lnTo>
                      <a:pt x="305" y="138"/>
                    </a:lnTo>
                    <a:lnTo>
                      <a:pt x="301" y="136"/>
                    </a:lnTo>
                    <a:lnTo>
                      <a:pt x="297" y="136"/>
                    </a:lnTo>
                    <a:lnTo>
                      <a:pt x="295" y="134"/>
                    </a:lnTo>
                    <a:lnTo>
                      <a:pt x="292" y="134"/>
                    </a:lnTo>
                    <a:lnTo>
                      <a:pt x="290" y="132"/>
                    </a:lnTo>
                    <a:lnTo>
                      <a:pt x="286" y="130"/>
                    </a:lnTo>
                    <a:lnTo>
                      <a:pt x="282" y="130"/>
                    </a:lnTo>
                    <a:lnTo>
                      <a:pt x="280" y="128"/>
                    </a:lnTo>
                    <a:lnTo>
                      <a:pt x="276" y="128"/>
                    </a:lnTo>
                    <a:lnTo>
                      <a:pt x="272" y="126"/>
                    </a:lnTo>
                    <a:lnTo>
                      <a:pt x="270" y="124"/>
                    </a:lnTo>
                    <a:lnTo>
                      <a:pt x="267" y="124"/>
                    </a:lnTo>
                    <a:lnTo>
                      <a:pt x="265" y="122"/>
                    </a:lnTo>
                    <a:lnTo>
                      <a:pt x="263" y="121"/>
                    </a:lnTo>
                    <a:lnTo>
                      <a:pt x="259" y="121"/>
                    </a:lnTo>
                    <a:lnTo>
                      <a:pt x="257" y="119"/>
                    </a:lnTo>
                    <a:lnTo>
                      <a:pt x="253" y="119"/>
                    </a:lnTo>
                    <a:lnTo>
                      <a:pt x="251" y="117"/>
                    </a:lnTo>
                    <a:lnTo>
                      <a:pt x="249" y="115"/>
                    </a:lnTo>
                    <a:lnTo>
                      <a:pt x="247" y="115"/>
                    </a:lnTo>
                    <a:lnTo>
                      <a:pt x="245" y="113"/>
                    </a:lnTo>
                    <a:lnTo>
                      <a:pt x="244" y="113"/>
                    </a:lnTo>
                    <a:lnTo>
                      <a:pt x="242" y="113"/>
                    </a:lnTo>
                    <a:lnTo>
                      <a:pt x="240" y="111"/>
                    </a:lnTo>
                    <a:lnTo>
                      <a:pt x="238" y="111"/>
                    </a:lnTo>
                    <a:lnTo>
                      <a:pt x="236" y="109"/>
                    </a:lnTo>
                    <a:lnTo>
                      <a:pt x="234" y="109"/>
                    </a:lnTo>
                    <a:lnTo>
                      <a:pt x="232" y="109"/>
                    </a:lnTo>
                    <a:lnTo>
                      <a:pt x="230" y="107"/>
                    </a:lnTo>
                    <a:lnTo>
                      <a:pt x="228" y="107"/>
                    </a:lnTo>
                    <a:lnTo>
                      <a:pt x="224" y="105"/>
                    </a:lnTo>
                    <a:lnTo>
                      <a:pt x="222" y="105"/>
                    </a:lnTo>
                    <a:lnTo>
                      <a:pt x="221" y="103"/>
                    </a:lnTo>
                    <a:lnTo>
                      <a:pt x="217" y="103"/>
                    </a:lnTo>
                    <a:lnTo>
                      <a:pt x="215" y="101"/>
                    </a:lnTo>
                    <a:lnTo>
                      <a:pt x="211" y="101"/>
                    </a:lnTo>
                    <a:lnTo>
                      <a:pt x="207" y="99"/>
                    </a:lnTo>
                    <a:lnTo>
                      <a:pt x="205" y="99"/>
                    </a:lnTo>
                    <a:lnTo>
                      <a:pt x="201" y="98"/>
                    </a:lnTo>
                    <a:lnTo>
                      <a:pt x="198" y="98"/>
                    </a:lnTo>
                    <a:lnTo>
                      <a:pt x="194" y="96"/>
                    </a:lnTo>
                    <a:lnTo>
                      <a:pt x="190" y="96"/>
                    </a:lnTo>
                    <a:lnTo>
                      <a:pt x="188" y="94"/>
                    </a:lnTo>
                    <a:lnTo>
                      <a:pt x="184" y="94"/>
                    </a:lnTo>
                    <a:lnTo>
                      <a:pt x="180" y="94"/>
                    </a:lnTo>
                    <a:lnTo>
                      <a:pt x="176" y="92"/>
                    </a:lnTo>
                    <a:lnTo>
                      <a:pt x="173" y="92"/>
                    </a:lnTo>
                    <a:lnTo>
                      <a:pt x="171" y="90"/>
                    </a:lnTo>
                    <a:lnTo>
                      <a:pt x="167" y="90"/>
                    </a:lnTo>
                    <a:lnTo>
                      <a:pt x="163" y="88"/>
                    </a:lnTo>
                    <a:lnTo>
                      <a:pt x="159" y="88"/>
                    </a:lnTo>
                    <a:lnTo>
                      <a:pt x="155" y="86"/>
                    </a:lnTo>
                    <a:lnTo>
                      <a:pt x="153" y="86"/>
                    </a:lnTo>
                    <a:lnTo>
                      <a:pt x="150" y="84"/>
                    </a:lnTo>
                    <a:lnTo>
                      <a:pt x="146" y="84"/>
                    </a:lnTo>
                    <a:lnTo>
                      <a:pt x="144" y="82"/>
                    </a:lnTo>
                    <a:lnTo>
                      <a:pt x="140" y="82"/>
                    </a:lnTo>
                    <a:lnTo>
                      <a:pt x="136" y="82"/>
                    </a:lnTo>
                    <a:lnTo>
                      <a:pt x="132" y="80"/>
                    </a:lnTo>
                    <a:lnTo>
                      <a:pt x="128" y="78"/>
                    </a:lnTo>
                    <a:lnTo>
                      <a:pt x="125" y="78"/>
                    </a:lnTo>
                    <a:lnTo>
                      <a:pt x="119" y="76"/>
                    </a:lnTo>
                    <a:lnTo>
                      <a:pt x="113" y="74"/>
                    </a:lnTo>
                    <a:lnTo>
                      <a:pt x="109" y="73"/>
                    </a:lnTo>
                    <a:lnTo>
                      <a:pt x="103" y="73"/>
                    </a:lnTo>
                    <a:lnTo>
                      <a:pt x="98" y="71"/>
                    </a:lnTo>
                    <a:lnTo>
                      <a:pt x="92" y="69"/>
                    </a:lnTo>
                    <a:lnTo>
                      <a:pt x="86" y="67"/>
                    </a:lnTo>
                    <a:lnTo>
                      <a:pt x="80" y="65"/>
                    </a:lnTo>
                    <a:lnTo>
                      <a:pt x="75" y="63"/>
                    </a:lnTo>
                    <a:lnTo>
                      <a:pt x="69" y="61"/>
                    </a:lnTo>
                    <a:lnTo>
                      <a:pt x="63" y="59"/>
                    </a:lnTo>
                    <a:lnTo>
                      <a:pt x="57" y="57"/>
                    </a:lnTo>
                    <a:lnTo>
                      <a:pt x="52" y="57"/>
                    </a:lnTo>
                    <a:lnTo>
                      <a:pt x="48" y="55"/>
                    </a:lnTo>
                    <a:lnTo>
                      <a:pt x="42" y="53"/>
                    </a:lnTo>
                    <a:lnTo>
                      <a:pt x="36" y="51"/>
                    </a:lnTo>
                    <a:lnTo>
                      <a:pt x="32" y="50"/>
                    </a:lnTo>
                    <a:lnTo>
                      <a:pt x="27" y="48"/>
                    </a:lnTo>
                    <a:lnTo>
                      <a:pt x="23" y="46"/>
                    </a:lnTo>
                    <a:lnTo>
                      <a:pt x="19" y="44"/>
                    </a:lnTo>
                    <a:lnTo>
                      <a:pt x="15" y="42"/>
                    </a:lnTo>
                    <a:lnTo>
                      <a:pt x="11" y="40"/>
                    </a:lnTo>
                    <a:lnTo>
                      <a:pt x="8" y="40"/>
                    </a:lnTo>
                    <a:lnTo>
                      <a:pt x="6" y="38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9" y="5"/>
                    </a:lnTo>
                    <a:lnTo>
                      <a:pt x="21" y="5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31" y="7"/>
                    </a:lnTo>
                    <a:lnTo>
                      <a:pt x="32" y="7"/>
                    </a:lnTo>
                    <a:lnTo>
                      <a:pt x="34" y="5"/>
                    </a:lnTo>
                    <a:lnTo>
                      <a:pt x="36" y="5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rgbClr val="C76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30" name="Freeform 1006"/>
              <p:cNvSpPr>
                <a:spLocks noChangeAspect="1"/>
              </p:cNvSpPr>
              <p:nvPr/>
            </p:nvSpPr>
            <p:spPr bwMode="auto">
              <a:xfrm>
                <a:off x="1232" y="3565"/>
                <a:ext cx="559" cy="144"/>
              </a:xfrm>
              <a:custGeom>
                <a:avLst/>
                <a:gdLst>
                  <a:gd name="T0" fmla="*/ 2 w 737"/>
                  <a:gd name="T1" fmla="*/ 1 h 206"/>
                  <a:gd name="T2" fmla="*/ 3 w 737"/>
                  <a:gd name="T3" fmla="*/ 1 h 206"/>
                  <a:gd name="T4" fmla="*/ 3 w 737"/>
                  <a:gd name="T5" fmla="*/ 1 h 206"/>
                  <a:gd name="T6" fmla="*/ 3 w 737"/>
                  <a:gd name="T7" fmla="*/ 1 h 206"/>
                  <a:gd name="T8" fmla="*/ 4 w 737"/>
                  <a:gd name="T9" fmla="*/ 1 h 206"/>
                  <a:gd name="T10" fmla="*/ 4 w 737"/>
                  <a:gd name="T11" fmla="*/ 1 h 206"/>
                  <a:gd name="T12" fmla="*/ 5 w 737"/>
                  <a:gd name="T13" fmla="*/ 1 h 206"/>
                  <a:gd name="T14" fmla="*/ 6 w 737"/>
                  <a:gd name="T15" fmla="*/ 1 h 206"/>
                  <a:gd name="T16" fmla="*/ 8 w 737"/>
                  <a:gd name="T17" fmla="*/ 1 h 206"/>
                  <a:gd name="T18" fmla="*/ 8 w 737"/>
                  <a:gd name="T19" fmla="*/ 1 h 206"/>
                  <a:gd name="T20" fmla="*/ 8 w 737"/>
                  <a:gd name="T21" fmla="*/ 1 h 206"/>
                  <a:gd name="T22" fmla="*/ 10 w 737"/>
                  <a:gd name="T23" fmla="*/ 1 h 206"/>
                  <a:gd name="T24" fmla="*/ 11 w 737"/>
                  <a:gd name="T25" fmla="*/ 1 h 206"/>
                  <a:gd name="T26" fmla="*/ 11 w 737"/>
                  <a:gd name="T27" fmla="*/ 1 h 206"/>
                  <a:gd name="T28" fmla="*/ 13 w 737"/>
                  <a:gd name="T29" fmla="*/ 1 h 206"/>
                  <a:gd name="T30" fmla="*/ 15 w 737"/>
                  <a:gd name="T31" fmla="*/ 1 h 206"/>
                  <a:gd name="T32" fmla="*/ 17 w 737"/>
                  <a:gd name="T33" fmla="*/ 2 h 206"/>
                  <a:gd name="T34" fmla="*/ 18 w 737"/>
                  <a:gd name="T35" fmla="*/ 2 h 206"/>
                  <a:gd name="T36" fmla="*/ 20 w 737"/>
                  <a:gd name="T37" fmla="*/ 2 h 206"/>
                  <a:gd name="T38" fmla="*/ 21 w 737"/>
                  <a:gd name="T39" fmla="*/ 2 h 206"/>
                  <a:gd name="T40" fmla="*/ 23 w 737"/>
                  <a:gd name="T41" fmla="*/ 2 h 206"/>
                  <a:gd name="T42" fmla="*/ 23 w 737"/>
                  <a:gd name="T43" fmla="*/ 2 h 206"/>
                  <a:gd name="T44" fmla="*/ 23 w 737"/>
                  <a:gd name="T45" fmla="*/ 2 h 206"/>
                  <a:gd name="T46" fmla="*/ 24 w 737"/>
                  <a:gd name="T47" fmla="*/ 2 h 206"/>
                  <a:gd name="T48" fmla="*/ 25 w 737"/>
                  <a:gd name="T49" fmla="*/ 2 h 206"/>
                  <a:gd name="T50" fmla="*/ 25 w 737"/>
                  <a:gd name="T51" fmla="*/ 2 h 206"/>
                  <a:gd name="T52" fmla="*/ 27 w 737"/>
                  <a:gd name="T53" fmla="*/ 2 h 206"/>
                  <a:gd name="T54" fmla="*/ 27 w 737"/>
                  <a:gd name="T55" fmla="*/ 2 h 206"/>
                  <a:gd name="T56" fmla="*/ 27 w 737"/>
                  <a:gd name="T57" fmla="*/ 1 h 206"/>
                  <a:gd name="T58" fmla="*/ 27 w 737"/>
                  <a:gd name="T59" fmla="*/ 1 h 206"/>
                  <a:gd name="T60" fmla="*/ 27 w 737"/>
                  <a:gd name="T61" fmla="*/ 1 h 206"/>
                  <a:gd name="T62" fmla="*/ 27 w 737"/>
                  <a:gd name="T63" fmla="*/ 1 h 206"/>
                  <a:gd name="T64" fmla="*/ 27 w 737"/>
                  <a:gd name="T65" fmla="*/ 2 h 206"/>
                  <a:gd name="T66" fmla="*/ 27 w 737"/>
                  <a:gd name="T67" fmla="*/ 2 h 206"/>
                  <a:gd name="T68" fmla="*/ 27 w 737"/>
                  <a:gd name="T69" fmla="*/ 2 h 206"/>
                  <a:gd name="T70" fmla="*/ 27 w 737"/>
                  <a:gd name="T71" fmla="*/ 2 h 206"/>
                  <a:gd name="T72" fmla="*/ 27 w 737"/>
                  <a:gd name="T73" fmla="*/ 2 h 206"/>
                  <a:gd name="T74" fmla="*/ 25 w 737"/>
                  <a:gd name="T75" fmla="*/ 2 h 206"/>
                  <a:gd name="T76" fmla="*/ 25 w 737"/>
                  <a:gd name="T77" fmla="*/ 3 h 206"/>
                  <a:gd name="T78" fmla="*/ 24 w 737"/>
                  <a:gd name="T79" fmla="*/ 3 h 206"/>
                  <a:gd name="T80" fmla="*/ 24 w 737"/>
                  <a:gd name="T81" fmla="*/ 3 h 206"/>
                  <a:gd name="T82" fmla="*/ 23 w 737"/>
                  <a:gd name="T83" fmla="*/ 3 h 206"/>
                  <a:gd name="T84" fmla="*/ 23 w 737"/>
                  <a:gd name="T85" fmla="*/ 3 h 206"/>
                  <a:gd name="T86" fmla="*/ 21 w 737"/>
                  <a:gd name="T87" fmla="*/ 3 h 206"/>
                  <a:gd name="T88" fmla="*/ 20 w 737"/>
                  <a:gd name="T89" fmla="*/ 3 h 206"/>
                  <a:gd name="T90" fmla="*/ 18 w 737"/>
                  <a:gd name="T91" fmla="*/ 2 h 206"/>
                  <a:gd name="T92" fmla="*/ 14 w 737"/>
                  <a:gd name="T93" fmla="*/ 2 h 206"/>
                  <a:gd name="T94" fmla="*/ 12 w 737"/>
                  <a:gd name="T95" fmla="*/ 2 h 206"/>
                  <a:gd name="T96" fmla="*/ 11 w 737"/>
                  <a:gd name="T97" fmla="*/ 2 h 206"/>
                  <a:gd name="T98" fmla="*/ 11 w 737"/>
                  <a:gd name="T99" fmla="*/ 1 h 206"/>
                  <a:gd name="T100" fmla="*/ 9 w 737"/>
                  <a:gd name="T101" fmla="*/ 1 h 206"/>
                  <a:gd name="T102" fmla="*/ 8 w 737"/>
                  <a:gd name="T103" fmla="*/ 1 h 206"/>
                  <a:gd name="T104" fmla="*/ 8 w 737"/>
                  <a:gd name="T105" fmla="*/ 1 h 206"/>
                  <a:gd name="T106" fmla="*/ 6 w 737"/>
                  <a:gd name="T107" fmla="*/ 1 h 206"/>
                  <a:gd name="T108" fmla="*/ 6 w 737"/>
                  <a:gd name="T109" fmla="*/ 1 h 206"/>
                  <a:gd name="T110" fmla="*/ 5 w 737"/>
                  <a:gd name="T111" fmla="*/ 1 h 206"/>
                  <a:gd name="T112" fmla="*/ 3 w 737"/>
                  <a:gd name="T113" fmla="*/ 1 h 206"/>
                  <a:gd name="T114" fmla="*/ 2 w 737"/>
                  <a:gd name="T115" fmla="*/ 1 h 206"/>
                  <a:gd name="T116" fmla="*/ 0 w 737"/>
                  <a:gd name="T117" fmla="*/ 1 h 206"/>
                  <a:gd name="T118" fmla="*/ 0 w 737"/>
                  <a:gd name="T119" fmla="*/ 1 h 206"/>
                  <a:gd name="T120" fmla="*/ 2 w 737"/>
                  <a:gd name="T121" fmla="*/ 1 h 206"/>
                  <a:gd name="T122" fmla="*/ 2 w 737"/>
                  <a:gd name="T123" fmla="*/ 1 h 20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37"/>
                  <a:gd name="T187" fmla="*/ 0 h 206"/>
                  <a:gd name="T188" fmla="*/ 737 w 737"/>
                  <a:gd name="T189" fmla="*/ 206 h 20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37" h="206">
                    <a:moveTo>
                      <a:pt x="34" y="8"/>
                    </a:moveTo>
                    <a:lnTo>
                      <a:pt x="36" y="8"/>
                    </a:lnTo>
                    <a:lnTo>
                      <a:pt x="38" y="6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6"/>
                    </a:lnTo>
                    <a:lnTo>
                      <a:pt x="54" y="6"/>
                    </a:lnTo>
                    <a:lnTo>
                      <a:pt x="56" y="6"/>
                    </a:lnTo>
                    <a:lnTo>
                      <a:pt x="57" y="6"/>
                    </a:lnTo>
                    <a:lnTo>
                      <a:pt x="59" y="6"/>
                    </a:lnTo>
                    <a:lnTo>
                      <a:pt x="61" y="6"/>
                    </a:lnTo>
                    <a:lnTo>
                      <a:pt x="63" y="6"/>
                    </a:lnTo>
                    <a:lnTo>
                      <a:pt x="65" y="6"/>
                    </a:lnTo>
                    <a:lnTo>
                      <a:pt x="67" y="6"/>
                    </a:lnTo>
                    <a:lnTo>
                      <a:pt x="69" y="8"/>
                    </a:lnTo>
                    <a:lnTo>
                      <a:pt x="71" y="8"/>
                    </a:lnTo>
                    <a:lnTo>
                      <a:pt x="73" y="8"/>
                    </a:lnTo>
                    <a:lnTo>
                      <a:pt x="75" y="10"/>
                    </a:lnTo>
                    <a:lnTo>
                      <a:pt x="77" y="10"/>
                    </a:lnTo>
                    <a:lnTo>
                      <a:pt x="79" y="12"/>
                    </a:lnTo>
                    <a:lnTo>
                      <a:pt x="79" y="14"/>
                    </a:lnTo>
                    <a:lnTo>
                      <a:pt x="80" y="14"/>
                    </a:lnTo>
                    <a:lnTo>
                      <a:pt x="80" y="16"/>
                    </a:lnTo>
                    <a:lnTo>
                      <a:pt x="80" y="18"/>
                    </a:lnTo>
                    <a:lnTo>
                      <a:pt x="80" y="20"/>
                    </a:lnTo>
                    <a:lnTo>
                      <a:pt x="80" y="22"/>
                    </a:lnTo>
                    <a:lnTo>
                      <a:pt x="79" y="22"/>
                    </a:lnTo>
                    <a:lnTo>
                      <a:pt x="79" y="23"/>
                    </a:lnTo>
                    <a:lnTo>
                      <a:pt x="79" y="25"/>
                    </a:lnTo>
                    <a:lnTo>
                      <a:pt x="79" y="27"/>
                    </a:lnTo>
                    <a:lnTo>
                      <a:pt x="80" y="27"/>
                    </a:lnTo>
                    <a:lnTo>
                      <a:pt x="80" y="29"/>
                    </a:lnTo>
                    <a:lnTo>
                      <a:pt x="82" y="29"/>
                    </a:lnTo>
                    <a:lnTo>
                      <a:pt x="84" y="31"/>
                    </a:lnTo>
                    <a:lnTo>
                      <a:pt x="86" y="33"/>
                    </a:lnTo>
                    <a:lnTo>
                      <a:pt x="88" y="33"/>
                    </a:lnTo>
                    <a:lnTo>
                      <a:pt x="90" y="35"/>
                    </a:lnTo>
                    <a:lnTo>
                      <a:pt x="92" y="35"/>
                    </a:lnTo>
                    <a:lnTo>
                      <a:pt x="92" y="37"/>
                    </a:lnTo>
                    <a:lnTo>
                      <a:pt x="94" y="39"/>
                    </a:lnTo>
                    <a:lnTo>
                      <a:pt x="96" y="39"/>
                    </a:lnTo>
                    <a:lnTo>
                      <a:pt x="98" y="41"/>
                    </a:lnTo>
                    <a:lnTo>
                      <a:pt x="100" y="41"/>
                    </a:lnTo>
                    <a:lnTo>
                      <a:pt x="102" y="43"/>
                    </a:lnTo>
                    <a:lnTo>
                      <a:pt x="103" y="43"/>
                    </a:lnTo>
                    <a:lnTo>
                      <a:pt x="105" y="45"/>
                    </a:lnTo>
                    <a:lnTo>
                      <a:pt x="107" y="45"/>
                    </a:lnTo>
                    <a:lnTo>
                      <a:pt x="109" y="47"/>
                    </a:lnTo>
                    <a:lnTo>
                      <a:pt x="111" y="47"/>
                    </a:lnTo>
                    <a:lnTo>
                      <a:pt x="113" y="47"/>
                    </a:lnTo>
                    <a:lnTo>
                      <a:pt x="115" y="48"/>
                    </a:lnTo>
                    <a:lnTo>
                      <a:pt x="117" y="48"/>
                    </a:lnTo>
                    <a:lnTo>
                      <a:pt x="119" y="48"/>
                    </a:lnTo>
                    <a:lnTo>
                      <a:pt x="121" y="50"/>
                    </a:lnTo>
                    <a:lnTo>
                      <a:pt x="123" y="50"/>
                    </a:lnTo>
                    <a:lnTo>
                      <a:pt x="125" y="50"/>
                    </a:lnTo>
                    <a:lnTo>
                      <a:pt x="127" y="52"/>
                    </a:lnTo>
                    <a:lnTo>
                      <a:pt x="128" y="52"/>
                    </a:lnTo>
                    <a:lnTo>
                      <a:pt x="130" y="52"/>
                    </a:lnTo>
                    <a:lnTo>
                      <a:pt x="132" y="54"/>
                    </a:lnTo>
                    <a:lnTo>
                      <a:pt x="136" y="54"/>
                    </a:lnTo>
                    <a:lnTo>
                      <a:pt x="140" y="56"/>
                    </a:lnTo>
                    <a:lnTo>
                      <a:pt x="144" y="56"/>
                    </a:lnTo>
                    <a:lnTo>
                      <a:pt x="148" y="58"/>
                    </a:lnTo>
                    <a:lnTo>
                      <a:pt x="151" y="58"/>
                    </a:lnTo>
                    <a:lnTo>
                      <a:pt x="155" y="60"/>
                    </a:lnTo>
                    <a:lnTo>
                      <a:pt x="159" y="62"/>
                    </a:lnTo>
                    <a:lnTo>
                      <a:pt x="163" y="62"/>
                    </a:lnTo>
                    <a:lnTo>
                      <a:pt x="169" y="64"/>
                    </a:lnTo>
                    <a:lnTo>
                      <a:pt x="173" y="64"/>
                    </a:lnTo>
                    <a:lnTo>
                      <a:pt x="176" y="66"/>
                    </a:lnTo>
                    <a:lnTo>
                      <a:pt x="182" y="68"/>
                    </a:lnTo>
                    <a:lnTo>
                      <a:pt x="186" y="68"/>
                    </a:lnTo>
                    <a:lnTo>
                      <a:pt x="190" y="70"/>
                    </a:lnTo>
                    <a:lnTo>
                      <a:pt x="196" y="70"/>
                    </a:lnTo>
                    <a:lnTo>
                      <a:pt x="199" y="71"/>
                    </a:lnTo>
                    <a:lnTo>
                      <a:pt x="203" y="71"/>
                    </a:lnTo>
                    <a:lnTo>
                      <a:pt x="207" y="73"/>
                    </a:lnTo>
                    <a:lnTo>
                      <a:pt x="211" y="73"/>
                    </a:lnTo>
                    <a:lnTo>
                      <a:pt x="215" y="73"/>
                    </a:lnTo>
                    <a:lnTo>
                      <a:pt x="219" y="75"/>
                    </a:lnTo>
                    <a:lnTo>
                      <a:pt x="222" y="75"/>
                    </a:lnTo>
                    <a:lnTo>
                      <a:pt x="224" y="75"/>
                    </a:lnTo>
                    <a:lnTo>
                      <a:pt x="228" y="77"/>
                    </a:lnTo>
                    <a:lnTo>
                      <a:pt x="230" y="77"/>
                    </a:lnTo>
                    <a:lnTo>
                      <a:pt x="232" y="77"/>
                    </a:lnTo>
                    <a:lnTo>
                      <a:pt x="234" y="77"/>
                    </a:lnTo>
                    <a:lnTo>
                      <a:pt x="236" y="75"/>
                    </a:lnTo>
                    <a:lnTo>
                      <a:pt x="238" y="75"/>
                    </a:lnTo>
                    <a:lnTo>
                      <a:pt x="240" y="75"/>
                    </a:lnTo>
                    <a:lnTo>
                      <a:pt x="242" y="75"/>
                    </a:lnTo>
                    <a:lnTo>
                      <a:pt x="244" y="75"/>
                    </a:lnTo>
                    <a:lnTo>
                      <a:pt x="245" y="75"/>
                    </a:lnTo>
                    <a:lnTo>
                      <a:pt x="249" y="75"/>
                    </a:lnTo>
                    <a:lnTo>
                      <a:pt x="251" y="73"/>
                    </a:lnTo>
                    <a:lnTo>
                      <a:pt x="253" y="73"/>
                    </a:lnTo>
                    <a:lnTo>
                      <a:pt x="257" y="73"/>
                    </a:lnTo>
                    <a:lnTo>
                      <a:pt x="259" y="73"/>
                    </a:lnTo>
                    <a:lnTo>
                      <a:pt x="263" y="73"/>
                    </a:lnTo>
                    <a:lnTo>
                      <a:pt x="265" y="73"/>
                    </a:lnTo>
                    <a:lnTo>
                      <a:pt x="269" y="71"/>
                    </a:lnTo>
                    <a:lnTo>
                      <a:pt x="270" y="71"/>
                    </a:lnTo>
                    <a:lnTo>
                      <a:pt x="274" y="71"/>
                    </a:lnTo>
                    <a:lnTo>
                      <a:pt x="276" y="71"/>
                    </a:lnTo>
                    <a:lnTo>
                      <a:pt x="278" y="71"/>
                    </a:lnTo>
                    <a:lnTo>
                      <a:pt x="282" y="71"/>
                    </a:lnTo>
                    <a:lnTo>
                      <a:pt x="284" y="71"/>
                    </a:lnTo>
                    <a:lnTo>
                      <a:pt x="288" y="71"/>
                    </a:lnTo>
                    <a:lnTo>
                      <a:pt x="290" y="71"/>
                    </a:lnTo>
                    <a:lnTo>
                      <a:pt x="292" y="73"/>
                    </a:lnTo>
                    <a:lnTo>
                      <a:pt x="295" y="73"/>
                    </a:lnTo>
                    <a:lnTo>
                      <a:pt x="297" y="73"/>
                    </a:lnTo>
                    <a:lnTo>
                      <a:pt x="299" y="73"/>
                    </a:lnTo>
                    <a:lnTo>
                      <a:pt x="301" y="73"/>
                    </a:lnTo>
                    <a:lnTo>
                      <a:pt x="303" y="75"/>
                    </a:lnTo>
                    <a:lnTo>
                      <a:pt x="305" y="75"/>
                    </a:lnTo>
                    <a:lnTo>
                      <a:pt x="307" y="77"/>
                    </a:lnTo>
                    <a:lnTo>
                      <a:pt x="309" y="77"/>
                    </a:lnTo>
                    <a:lnTo>
                      <a:pt x="311" y="79"/>
                    </a:lnTo>
                    <a:lnTo>
                      <a:pt x="313" y="81"/>
                    </a:lnTo>
                    <a:lnTo>
                      <a:pt x="315" y="81"/>
                    </a:lnTo>
                    <a:lnTo>
                      <a:pt x="318" y="83"/>
                    </a:lnTo>
                    <a:lnTo>
                      <a:pt x="320" y="85"/>
                    </a:lnTo>
                    <a:lnTo>
                      <a:pt x="324" y="87"/>
                    </a:lnTo>
                    <a:lnTo>
                      <a:pt x="330" y="91"/>
                    </a:lnTo>
                    <a:lnTo>
                      <a:pt x="334" y="93"/>
                    </a:lnTo>
                    <a:lnTo>
                      <a:pt x="340" y="95"/>
                    </a:lnTo>
                    <a:lnTo>
                      <a:pt x="343" y="96"/>
                    </a:lnTo>
                    <a:lnTo>
                      <a:pt x="349" y="100"/>
                    </a:lnTo>
                    <a:lnTo>
                      <a:pt x="355" y="102"/>
                    </a:lnTo>
                    <a:lnTo>
                      <a:pt x="361" y="104"/>
                    </a:lnTo>
                    <a:lnTo>
                      <a:pt x="366" y="108"/>
                    </a:lnTo>
                    <a:lnTo>
                      <a:pt x="374" y="110"/>
                    </a:lnTo>
                    <a:lnTo>
                      <a:pt x="380" y="114"/>
                    </a:lnTo>
                    <a:lnTo>
                      <a:pt x="386" y="116"/>
                    </a:lnTo>
                    <a:lnTo>
                      <a:pt x="393" y="119"/>
                    </a:lnTo>
                    <a:lnTo>
                      <a:pt x="399" y="121"/>
                    </a:lnTo>
                    <a:lnTo>
                      <a:pt x="405" y="125"/>
                    </a:lnTo>
                    <a:lnTo>
                      <a:pt x="412" y="127"/>
                    </a:lnTo>
                    <a:lnTo>
                      <a:pt x="418" y="131"/>
                    </a:lnTo>
                    <a:lnTo>
                      <a:pt x="424" y="133"/>
                    </a:lnTo>
                    <a:lnTo>
                      <a:pt x="430" y="135"/>
                    </a:lnTo>
                    <a:lnTo>
                      <a:pt x="437" y="139"/>
                    </a:lnTo>
                    <a:lnTo>
                      <a:pt x="443" y="141"/>
                    </a:lnTo>
                    <a:lnTo>
                      <a:pt x="447" y="143"/>
                    </a:lnTo>
                    <a:lnTo>
                      <a:pt x="453" y="144"/>
                    </a:lnTo>
                    <a:lnTo>
                      <a:pt x="458" y="148"/>
                    </a:lnTo>
                    <a:lnTo>
                      <a:pt x="462" y="150"/>
                    </a:lnTo>
                    <a:lnTo>
                      <a:pt x="468" y="152"/>
                    </a:lnTo>
                    <a:lnTo>
                      <a:pt x="472" y="154"/>
                    </a:lnTo>
                    <a:lnTo>
                      <a:pt x="476" y="154"/>
                    </a:lnTo>
                    <a:lnTo>
                      <a:pt x="480" y="156"/>
                    </a:lnTo>
                    <a:lnTo>
                      <a:pt x="485" y="158"/>
                    </a:lnTo>
                    <a:lnTo>
                      <a:pt x="491" y="160"/>
                    </a:lnTo>
                    <a:lnTo>
                      <a:pt x="495" y="162"/>
                    </a:lnTo>
                    <a:lnTo>
                      <a:pt x="501" y="164"/>
                    </a:lnTo>
                    <a:lnTo>
                      <a:pt x="506" y="166"/>
                    </a:lnTo>
                    <a:lnTo>
                      <a:pt x="512" y="166"/>
                    </a:lnTo>
                    <a:lnTo>
                      <a:pt x="518" y="167"/>
                    </a:lnTo>
                    <a:lnTo>
                      <a:pt x="522" y="169"/>
                    </a:lnTo>
                    <a:lnTo>
                      <a:pt x="528" y="171"/>
                    </a:lnTo>
                    <a:lnTo>
                      <a:pt x="533" y="171"/>
                    </a:lnTo>
                    <a:lnTo>
                      <a:pt x="539" y="173"/>
                    </a:lnTo>
                    <a:lnTo>
                      <a:pt x="545" y="175"/>
                    </a:lnTo>
                    <a:lnTo>
                      <a:pt x="551" y="175"/>
                    </a:lnTo>
                    <a:lnTo>
                      <a:pt x="554" y="177"/>
                    </a:lnTo>
                    <a:lnTo>
                      <a:pt x="560" y="177"/>
                    </a:lnTo>
                    <a:lnTo>
                      <a:pt x="566" y="179"/>
                    </a:lnTo>
                    <a:lnTo>
                      <a:pt x="570" y="179"/>
                    </a:lnTo>
                    <a:lnTo>
                      <a:pt x="576" y="181"/>
                    </a:lnTo>
                    <a:lnTo>
                      <a:pt x="579" y="181"/>
                    </a:lnTo>
                    <a:lnTo>
                      <a:pt x="583" y="183"/>
                    </a:lnTo>
                    <a:lnTo>
                      <a:pt x="587" y="183"/>
                    </a:lnTo>
                    <a:lnTo>
                      <a:pt x="591" y="183"/>
                    </a:lnTo>
                    <a:lnTo>
                      <a:pt x="595" y="183"/>
                    </a:lnTo>
                    <a:lnTo>
                      <a:pt x="597" y="185"/>
                    </a:lnTo>
                    <a:lnTo>
                      <a:pt x="600" y="185"/>
                    </a:lnTo>
                    <a:lnTo>
                      <a:pt x="602" y="185"/>
                    </a:lnTo>
                    <a:lnTo>
                      <a:pt x="604" y="185"/>
                    </a:lnTo>
                    <a:lnTo>
                      <a:pt x="606" y="185"/>
                    </a:lnTo>
                    <a:lnTo>
                      <a:pt x="608" y="185"/>
                    </a:lnTo>
                    <a:lnTo>
                      <a:pt x="608" y="183"/>
                    </a:lnTo>
                    <a:lnTo>
                      <a:pt x="610" y="183"/>
                    </a:lnTo>
                    <a:lnTo>
                      <a:pt x="610" y="181"/>
                    </a:lnTo>
                    <a:lnTo>
                      <a:pt x="612" y="181"/>
                    </a:lnTo>
                    <a:lnTo>
                      <a:pt x="612" y="179"/>
                    </a:lnTo>
                    <a:lnTo>
                      <a:pt x="614" y="179"/>
                    </a:lnTo>
                    <a:lnTo>
                      <a:pt x="614" y="177"/>
                    </a:lnTo>
                    <a:lnTo>
                      <a:pt x="614" y="175"/>
                    </a:lnTo>
                    <a:lnTo>
                      <a:pt x="616" y="175"/>
                    </a:lnTo>
                    <a:lnTo>
                      <a:pt x="616" y="173"/>
                    </a:lnTo>
                    <a:lnTo>
                      <a:pt x="618" y="173"/>
                    </a:lnTo>
                    <a:lnTo>
                      <a:pt x="618" y="171"/>
                    </a:lnTo>
                    <a:lnTo>
                      <a:pt x="620" y="171"/>
                    </a:lnTo>
                    <a:lnTo>
                      <a:pt x="622" y="169"/>
                    </a:lnTo>
                    <a:lnTo>
                      <a:pt x="624" y="169"/>
                    </a:lnTo>
                    <a:lnTo>
                      <a:pt x="625" y="169"/>
                    </a:lnTo>
                    <a:lnTo>
                      <a:pt x="625" y="167"/>
                    </a:lnTo>
                    <a:lnTo>
                      <a:pt x="627" y="167"/>
                    </a:lnTo>
                    <a:lnTo>
                      <a:pt x="629" y="167"/>
                    </a:lnTo>
                    <a:lnTo>
                      <a:pt x="631" y="167"/>
                    </a:lnTo>
                    <a:lnTo>
                      <a:pt x="633" y="166"/>
                    </a:lnTo>
                    <a:lnTo>
                      <a:pt x="635" y="166"/>
                    </a:lnTo>
                    <a:lnTo>
                      <a:pt x="639" y="166"/>
                    </a:lnTo>
                    <a:lnTo>
                      <a:pt x="641" y="166"/>
                    </a:lnTo>
                    <a:lnTo>
                      <a:pt x="643" y="166"/>
                    </a:lnTo>
                    <a:lnTo>
                      <a:pt x="647" y="164"/>
                    </a:lnTo>
                    <a:lnTo>
                      <a:pt x="648" y="164"/>
                    </a:lnTo>
                    <a:lnTo>
                      <a:pt x="652" y="164"/>
                    </a:lnTo>
                    <a:lnTo>
                      <a:pt x="656" y="164"/>
                    </a:lnTo>
                    <a:lnTo>
                      <a:pt x="658" y="164"/>
                    </a:lnTo>
                    <a:lnTo>
                      <a:pt x="662" y="162"/>
                    </a:lnTo>
                    <a:lnTo>
                      <a:pt x="666" y="162"/>
                    </a:lnTo>
                    <a:lnTo>
                      <a:pt x="668" y="162"/>
                    </a:lnTo>
                    <a:lnTo>
                      <a:pt x="671" y="162"/>
                    </a:lnTo>
                    <a:lnTo>
                      <a:pt x="675" y="162"/>
                    </a:lnTo>
                    <a:lnTo>
                      <a:pt x="679" y="160"/>
                    </a:lnTo>
                    <a:lnTo>
                      <a:pt x="681" y="160"/>
                    </a:lnTo>
                    <a:lnTo>
                      <a:pt x="685" y="160"/>
                    </a:lnTo>
                    <a:lnTo>
                      <a:pt x="687" y="160"/>
                    </a:lnTo>
                    <a:lnTo>
                      <a:pt x="691" y="160"/>
                    </a:lnTo>
                    <a:lnTo>
                      <a:pt x="693" y="160"/>
                    </a:lnTo>
                    <a:lnTo>
                      <a:pt x="696" y="160"/>
                    </a:lnTo>
                    <a:lnTo>
                      <a:pt x="698" y="158"/>
                    </a:lnTo>
                    <a:lnTo>
                      <a:pt x="700" y="158"/>
                    </a:lnTo>
                    <a:lnTo>
                      <a:pt x="702" y="158"/>
                    </a:lnTo>
                    <a:lnTo>
                      <a:pt x="704" y="158"/>
                    </a:lnTo>
                    <a:lnTo>
                      <a:pt x="706" y="158"/>
                    </a:lnTo>
                    <a:lnTo>
                      <a:pt x="708" y="158"/>
                    </a:lnTo>
                    <a:lnTo>
                      <a:pt x="710" y="158"/>
                    </a:lnTo>
                    <a:lnTo>
                      <a:pt x="712" y="158"/>
                    </a:lnTo>
                    <a:lnTo>
                      <a:pt x="714" y="156"/>
                    </a:lnTo>
                    <a:lnTo>
                      <a:pt x="716" y="156"/>
                    </a:lnTo>
                    <a:lnTo>
                      <a:pt x="718" y="156"/>
                    </a:lnTo>
                    <a:lnTo>
                      <a:pt x="718" y="154"/>
                    </a:lnTo>
                    <a:lnTo>
                      <a:pt x="719" y="154"/>
                    </a:lnTo>
                    <a:lnTo>
                      <a:pt x="721" y="154"/>
                    </a:lnTo>
                    <a:lnTo>
                      <a:pt x="721" y="152"/>
                    </a:lnTo>
                    <a:lnTo>
                      <a:pt x="723" y="152"/>
                    </a:lnTo>
                    <a:lnTo>
                      <a:pt x="723" y="150"/>
                    </a:lnTo>
                    <a:lnTo>
                      <a:pt x="725" y="150"/>
                    </a:lnTo>
                    <a:lnTo>
                      <a:pt x="727" y="148"/>
                    </a:lnTo>
                    <a:lnTo>
                      <a:pt x="729" y="146"/>
                    </a:lnTo>
                    <a:lnTo>
                      <a:pt x="731" y="144"/>
                    </a:lnTo>
                    <a:lnTo>
                      <a:pt x="731" y="143"/>
                    </a:lnTo>
                    <a:lnTo>
                      <a:pt x="733" y="143"/>
                    </a:lnTo>
                    <a:lnTo>
                      <a:pt x="733" y="141"/>
                    </a:lnTo>
                    <a:lnTo>
                      <a:pt x="733" y="139"/>
                    </a:lnTo>
                    <a:lnTo>
                      <a:pt x="733" y="137"/>
                    </a:lnTo>
                    <a:lnTo>
                      <a:pt x="733" y="135"/>
                    </a:lnTo>
                    <a:lnTo>
                      <a:pt x="731" y="135"/>
                    </a:lnTo>
                    <a:lnTo>
                      <a:pt x="731" y="133"/>
                    </a:lnTo>
                    <a:lnTo>
                      <a:pt x="729" y="131"/>
                    </a:lnTo>
                    <a:lnTo>
                      <a:pt x="727" y="131"/>
                    </a:lnTo>
                    <a:lnTo>
                      <a:pt x="725" y="131"/>
                    </a:lnTo>
                    <a:lnTo>
                      <a:pt x="723" y="131"/>
                    </a:lnTo>
                    <a:lnTo>
                      <a:pt x="721" y="131"/>
                    </a:lnTo>
                    <a:lnTo>
                      <a:pt x="721" y="129"/>
                    </a:lnTo>
                    <a:lnTo>
                      <a:pt x="719" y="129"/>
                    </a:lnTo>
                    <a:lnTo>
                      <a:pt x="719" y="127"/>
                    </a:lnTo>
                    <a:lnTo>
                      <a:pt x="719" y="125"/>
                    </a:lnTo>
                    <a:lnTo>
                      <a:pt x="719" y="123"/>
                    </a:lnTo>
                    <a:lnTo>
                      <a:pt x="719" y="121"/>
                    </a:lnTo>
                    <a:lnTo>
                      <a:pt x="721" y="119"/>
                    </a:lnTo>
                    <a:lnTo>
                      <a:pt x="721" y="118"/>
                    </a:lnTo>
                    <a:lnTo>
                      <a:pt x="721" y="116"/>
                    </a:lnTo>
                    <a:lnTo>
                      <a:pt x="721" y="114"/>
                    </a:lnTo>
                    <a:lnTo>
                      <a:pt x="721" y="112"/>
                    </a:lnTo>
                    <a:lnTo>
                      <a:pt x="723" y="112"/>
                    </a:lnTo>
                    <a:lnTo>
                      <a:pt x="723" y="110"/>
                    </a:lnTo>
                    <a:lnTo>
                      <a:pt x="723" y="108"/>
                    </a:lnTo>
                    <a:lnTo>
                      <a:pt x="723" y="106"/>
                    </a:lnTo>
                    <a:lnTo>
                      <a:pt x="725" y="106"/>
                    </a:lnTo>
                    <a:lnTo>
                      <a:pt x="727" y="114"/>
                    </a:lnTo>
                    <a:lnTo>
                      <a:pt x="727" y="116"/>
                    </a:lnTo>
                    <a:lnTo>
                      <a:pt x="727" y="118"/>
                    </a:lnTo>
                    <a:lnTo>
                      <a:pt x="727" y="119"/>
                    </a:lnTo>
                    <a:lnTo>
                      <a:pt x="727" y="121"/>
                    </a:lnTo>
                    <a:lnTo>
                      <a:pt x="729" y="123"/>
                    </a:lnTo>
                    <a:lnTo>
                      <a:pt x="729" y="125"/>
                    </a:lnTo>
                    <a:lnTo>
                      <a:pt x="729" y="127"/>
                    </a:lnTo>
                    <a:lnTo>
                      <a:pt x="731" y="127"/>
                    </a:lnTo>
                    <a:lnTo>
                      <a:pt x="731" y="129"/>
                    </a:lnTo>
                    <a:lnTo>
                      <a:pt x="731" y="131"/>
                    </a:lnTo>
                    <a:lnTo>
                      <a:pt x="733" y="131"/>
                    </a:lnTo>
                    <a:lnTo>
                      <a:pt x="733" y="133"/>
                    </a:lnTo>
                    <a:lnTo>
                      <a:pt x="735" y="133"/>
                    </a:lnTo>
                    <a:lnTo>
                      <a:pt x="735" y="135"/>
                    </a:lnTo>
                    <a:lnTo>
                      <a:pt x="737" y="137"/>
                    </a:lnTo>
                    <a:lnTo>
                      <a:pt x="737" y="139"/>
                    </a:lnTo>
                    <a:lnTo>
                      <a:pt x="737" y="141"/>
                    </a:lnTo>
                    <a:lnTo>
                      <a:pt x="735" y="141"/>
                    </a:lnTo>
                    <a:lnTo>
                      <a:pt x="735" y="143"/>
                    </a:lnTo>
                    <a:lnTo>
                      <a:pt x="735" y="144"/>
                    </a:lnTo>
                    <a:lnTo>
                      <a:pt x="735" y="146"/>
                    </a:lnTo>
                    <a:lnTo>
                      <a:pt x="733" y="146"/>
                    </a:lnTo>
                    <a:lnTo>
                      <a:pt x="733" y="148"/>
                    </a:lnTo>
                    <a:lnTo>
                      <a:pt x="733" y="150"/>
                    </a:lnTo>
                    <a:lnTo>
                      <a:pt x="733" y="152"/>
                    </a:lnTo>
                    <a:lnTo>
                      <a:pt x="731" y="154"/>
                    </a:lnTo>
                    <a:lnTo>
                      <a:pt x="731" y="156"/>
                    </a:lnTo>
                    <a:lnTo>
                      <a:pt x="731" y="158"/>
                    </a:lnTo>
                    <a:lnTo>
                      <a:pt x="731" y="160"/>
                    </a:lnTo>
                    <a:lnTo>
                      <a:pt x="733" y="160"/>
                    </a:lnTo>
                    <a:lnTo>
                      <a:pt x="733" y="162"/>
                    </a:lnTo>
                    <a:lnTo>
                      <a:pt x="733" y="164"/>
                    </a:lnTo>
                    <a:lnTo>
                      <a:pt x="733" y="166"/>
                    </a:lnTo>
                    <a:lnTo>
                      <a:pt x="735" y="166"/>
                    </a:lnTo>
                    <a:lnTo>
                      <a:pt x="735" y="167"/>
                    </a:lnTo>
                    <a:lnTo>
                      <a:pt x="735" y="169"/>
                    </a:lnTo>
                    <a:lnTo>
                      <a:pt x="733" y="169"/>
                    </a:lnTo>
                    <a:lnTo>
                      <a:pt x="733" y="171"/>
                    </a:lnTo>
                    <a:lnTo>
                      <a:pt x="733" y="173"/>
                    </a:lnTo>
                    <a:lnTo>
                      <a:pt x="731" y="173"/>
                    </a:lnTo>
                    <a:lnTo>
                      <a:pt x="731" y="175"/>
                    </a:lnTo>
                    <a:lnTo>
                      <a:pt x="729" y="175"/>
                    </a:lnTo>
                    <a:lnTo>
                      <a:pt x="729" y="177"/>
                    </a:lnTo>
                    <a:lnTo>
                      <a:pt x="727" y="177"/>
                    </a:lnTo>
                    <a:lnTo>
                      <a:pt x="727" y="179"/>
                    </a:lnTo>
                    <a:lnTo>
                      <a:pt x="725" y="179"/>
                    </a:lnTo>
                    <a:lnTo>
                      <a:pt x="725" y="181"/>
                    </a:lnTo>
                    <a:lnTo>
                      <a:pt x="723" y="181"/>
                    </a:lnTo>
                    <a:lnTo>
                      <a:pt x="723" y="183"/>
                    </a:lnTo>
                    <a:lnTo>
                      <a:pt x="721" y="183"/>
                    </a:lnTo>
                    <a:lnTo>
                      <a:pt x="719" y="183"/>
                    </a:lnTo>
                    <a:lnTo>
                      <a:pt x="719" y="185"/>
                    </a:lnTo>
                    <a:lnTo>
                      <a:pt x="718" y="185"/>
                    </a:lnTo>
                    <a:lnTo>
                      <a:pt x="718" y="187"/>
                    </a:lnTo>
                    <a:lnTo>
                      <a:pt x="716" y="187"/>
                    </a:lnTo>
                    <a:lnTo>
                      <a:pt x="714" y="187"/>
                    </a:lnTo>
                    <a:lnTo>
                      <a:pt x="712" y="187"/>
                    </a:lnTo>
                    <a:lnTo>
                      <a:pt x="710" y="189"/>
                    </a:lnTo>
                    <a:lnTo>
                      <a:pt x="708" y="189"/>
                    </a:lnTo>
                    <a:lnTo>
                      <a:pt x="706" y="189"/>
                    </a:lnTo>
                    <a:lnTo>
                      <a:pt x="706" y="191"/>
                    </a:lnTo>
                    <a:lnTo>
                      <a:pt x="704" y="191"/>
                    </a:lnTo>
                    <a:lnTo>
                      <a:pt x="702" y="191"/>
                    </a:lnTo>
                    <a:lnTo>
                      <a:pt x="700" y="192"/>
                    </a:lnTo>
                    <a:lnTo>
                      <a:pt x="698" y="192"/>
                    </a:lnTo>
                    <a:lnTo>
                      <a:pt x="696" y="194"/>
                    </a:lnTo>
                    <a:lnTo>
                      <a:pt x="695" y="194"/>
                    </a:lnTo>
                    <a:lnTo>
                      <a:pt x="693" y="194"/>
                    </a:lnTo>
                    <a:lnTo>
                      <a:pt x="691" y="196"/>
                    </a:lnTo>
                    <a:lnTo>
                      <a:pt x="689" y="196"/>
                    </a:lnTo>
                    <a:lnTo>
                      <a:pt x="687" y="198"/>
                    </a:lnTo>
                    <a:lnTo>
                      <a:pt x="685" y="198"/>
                    </a:lnTo>
                    <a:lnTo>
                      <a:pt x="683" y="200"/>
                    </a:lnTo>
                    <a:lnTo>
                      <a:pt x="681" y="200"/>
                    </a:lnTo>
                    <a:lnTo>
                      <a:pt x="679" y="200"/>
                    </a:lnTo>
                    <a:lnTo>
                      <a:pt x="677" y="202"/>
                    </a:lnTo>
                    <a:lnTo>
                      <a:pt x="675" y="202"/>
                    </a:lnTo>
                    <a:lnTo>
                      <a:pt x="673" y="202"/>
                    </a:lnTo>
                    <a:lnTo>
                      <a:pt x="671" y="204"/>
                    </a:lnTo>
                    <a:lnTo>
                      <a:pt x="670" y="204"/>
                    </a:lnTo>
                    <a:lnTo>
                      <a:pt x="668" y="204"/>
                    </a:lnTo>
                    <a:lnTo>
                      <a:pt x="666" y="204"/>
                    </a:lnTo>
                    <a:lnTo>
                      <a:pt x="664" y="204"/>
                    </a:lnTo>
                    <a:lnTo>
                      <a:pt x="662" y="204"/>
                    </a:lnTo>
                    <a:lnTo>
                      <a:pt x="660" y="206"/>
                    </a:lnTo>
                    <a:lnTo>
                      <a:pt x="658" y="206"/>
                    </a:lnTo>
                    <a:lnTo>
                      <a:pt x="656" y="206"/>
                    </a:lnTo>
                    <a:lnTo>
                      <a:pt x="654" y="206"/>
                    </a:lnTo>
                    <a:lnTo>
                      <a:pt x="650" y="206"/>
                    </a:lnTo>
                    <a:lnTo>
                      <a:pt x="648" y="206"/>
                    </a:lnTo>
                    <a:lnTo>
                      <a:pt x="647" y="206"/>
                    </a:lnTo>
                    <a:lnTo>
                      <a:pt x="645" y="206"/>
                    </a:lnTo>
                    <a:lnTo>
                      <a:pt x="643" y="206"/>
                    </a:lnTo>
                    <a:lnTo>
                      <a:pt x="641" y="206"/>
                    </a:lnTo>
                    <a:lnTo>
                      <a:pt x="639" y="206"/>
                    </a:lnTo>
                    <a:lnTo>
                      <a:pt x="637" y="206"/>
                    </a:lnTo>
                    <a:lnTo>
                      <a:pt x="635" y="204"/>
                    </a:lnTo>
                    <a:lnTo>
                      <a:pt x="633" y="204"/>
                    </a:lnTo>
                    <a:lnTo>
                      <a:pt x="631" y="204"/>
                    </a:lnTo>
                    <a:lnTo>
                      <a:pt x="629" y="204"/>
                    </a:lnTo>
                    <a:lnTo>
                      <a:pt x="627" y="204"/>
                    </a:lnTo>
                    <a:lnTo>
                      <a:pt x="625" y="204"/>
                    </a:lnTo>
                    <a:lnTo>
                      <a:pt x="624" y="204"/>
                    </a:lnTo>
                    <a:lnTo>
                      <a:pt x="624" y="202"/>
                    </a:lnTo>
                    <a:lnTo>
                      <a:pt x="622" y="202"/>
                    </a:lnTo>
                    <a:lnTo>
                      <a:pt x="620" y="202"/>
                    </a:lnTo>
                    <a:lnTo>
                      <a:pt x="618" y="202"/>
                    </a:lnTo>
                    <a:lnTo>
                      <a:pt x="616" y="200"/>
                    </a:lnTo>
                    <a:lnTo>
                      <a:pt x="614" y="200"/>
                    </a:lnTo>
                    <a:lnTo>
                      <a:pt x="612" y="200"/>
                    </a:lnTo>
                    <a:lnTo>
                      <a:pt x="610" y="200"/>
                    </a:lnTo>
                    <a:lnTo>
                      <a:pt x="608" y="198"/>
                    </a:lnTo>
                    <a:lnTo>
                      <a:pt x="606" y="198"/>
                    </a:lnTo>
                    <a:lnTo>
                      <a:pt x="604" y="198"/>
                    </a:lnTo>
                    <a:lnTo>
                      <a:pt x="602" y="198"/>
                    </a:lnTo>
                    <a:lnTo>
                      <a:pt x="600" y="198"/>
                    </a:lnTo>
                    <a:lnTo>
                      <a:pt x="599" y="196"/>
                    </a:lnTo>
                    <a:lnTo>
                      <a:pt x="597" y="196"/>
                    </a:lnTo>
                    <a:lnTo>
                      <a:pt x="595" y="196"/>
                    </a:lnTo>
                    <a:lnTo>
                      <a:pt x="593" y="196"/>
                    </a:lnTo>
                    <a:lnTo>
                      <a:pt x="591" y="196"/>
                    </a:lnTo>
                    <a:lnTo>
                      <a:pt x="589" y="196"/>
                    </a:lnTo>
                    <a:lnTo>
                      <a:pt x="587" y="196"/>
                    </a:lnTo>
                    <a:lnTo>
                      <a:pt x="585" y="196"/>
                    </a:lnTo>
                    <a:lnTo>
                      <a:pt x="583" y="196"/>
                    </a:lnTo>
                    <a:lnTo>
                      <a:pt x="581" y="196"/>
                    </a:lnTo>
                    <a:lnTo>
                      <a:pt x="577" y="196"/>
                    </a:lnTo>
                    <a:lnTo>
                      <a:pt x="572" y="194"/>
                    </a:lnTo>
                    <a:lnTo>
                      <a:pt x="566" y="194"/>
                    </a:lnTo>
                    <a:lnTo>
                      <a:pt x="560" y="192"/>
                    </a:lnTo>
                    <a:lnTo>
                      <a:pt x="553" y="191"/>
                    </a:lnTo>
                    <a:lnTo>
                      <a:pt x="545" y="189"/>
                    </a:lnTo>
                    <a:lnTo>
                      <a:pt x="535" y="187"/>
                    </a:lnTo>
                    <a:lnTo>
                      <a:pt x="526" y="185"/>
                    </a:lnTo>
                    <a:lnTo>
                      <a:pt x="516" y="183"/>
                    </a:lnTo>
                    <a:lnTo>
                      <a:pt x="506" y="181"/>
                    </a:lnTo>
                    <a:lnTo>
                      <a:pt x="495" y="179"/>
                    </a:lnTo>
                    <a:lnTo>
                      <a:pt x="483" y="177"/>
                    </a:lnTo>
                    <a:lnTo>
                      <a:pt x="474" y="173"/>
                    </a:lnTo>
                    <a:lnTo>
                      <a:pt x="462" y="171"/>
                    </a:lnTo>
                    <a:lnTo>
                      <a:pt x="451" y="169"/>
                    </a:lnTo>
                    <a:lnTo>
                      <a:pt x="439" y="166"/>
                    </a:lnTo>
                    <a:lnTo>
                      <a:pt x="428" y="164"/>
                    </a:lnTo>
                    <a:lnTo>
                      <a:pt x="418" y="162"/>
                    </a:lnTo>
                    <a:lnTo>
                      <a:pt x="407" y="160"/>
                    </a:lnTo>
                    <a:lnTo>
                      <a:pt x="397" y="156"/>
                    </a:lnTo>
                    <a:lnTo>
                      <a:pt x="387" y="154"/>
                    </a:lnTo>
                    <a:lnTo>
                      <a:pt x="378" y="152"/>
                    </a:lnTo>
                    <a:lnTo>
                      <a:pt x="368" y="150"/>
                    </a:lnTo>
                    <a:lnTo>
                      <a:pt x="361" y="148"/>
                    </a:lnTo>
                    <a:lnTo>
                      <a:pt x="353" y="146"/>
                    </a:lnTo>
                    <a:lnTo>
                      <a:pt x="345" y="144"/>
                    </a:lnTo>
                    <a:lnTo>
                      <a:pt x="340" y="144"/>
                    </a:lnTo>
                    <a:lnTo>
                      <a:pt x="334" y="143"/>
                    </a:lnTo>
                    <a:lnTo>
                      <a:pt x="330" y="143"/>
                    </a:lnTo>
                    <a:lnTo>
                      <a:pt x="328" y="141"/>
                    </a:lnTo>
                    <a:lnTo>
                      <a:pt x="324" y="141"/>
                    </a:lnTo>
                    <a:lnTo>
                      <a:pt x="322" y="141"/>
                    </a:lnTo>
                    <a:lnTo>
                      <a:pt x="318" y="139"/>
                    </a:lnTo>
                    <a:lnTo>
                      <a:pt x="316" y="139"/>
                    </a:lnTo>
                    <a:lnTo>
                      <a:pt x="313" y="137"/>
                    </a:lnTo>
                    <a:lnTo>
                      <a:pt x="311" y="137"/>
                    </a:lnTo>
                    <a:lnTo>
                      <a:pt x="307" y="137"/>
                    </a:lnTo>
                    <a:lnTo>
                      <a:pt x="305" y="135"/>
                    </a:lnTo>
                    <a:lnTo>
                      <a:pt x="301" y="133"/>
                    </a:lnTo>
                    <a:lnTo>
                      <a:pt x="297" y="133"/>
                    </a:lnTo>
                    <a:lnTo>
                      <a:pt x="295" y="131"/>
                    </a:lnTo>
                    <a:lnTo>
                      <a:pt x="292" y="131"/>
                    </a:lnTo>
                    <a:lnTo>
                      <a:pt x="290" y="129"/>
                    </a:lnTo>
                    <a:lnTo>
                      <a:pt x="286" y="127"/>
                    </a:lnTo>
                    <a:lnTo>
                      <a:pt x="282" y="127"/>
                    </a:lnTo>
                    <a:lnTo>
                      <a:pt x="280" y="125"/>
                    </a:lnTo>
                    <a:lnTo>
                      <a:pt x="276" y="125"/>
                    </a:lnTo>
                    <a:lnTo>
                      <a:pt x="272" y="123"/>
                    </a:lnTo>
                    <a:lnTo>
                      <a:pt x="270" y="121"/>
                    </a:lnTo>
                    <a:lnTo>
                      <a:pt x="267" y="121"/>
                    </a:lnTo>
                    <a:lnTo>
                      <a:pt x="265" y="119"/>
                    </a:lnTo>
                    <a:lnTo>
                      <a:pt x="263" y="118"/>
                    </a:lnTo>
                    <a:lnTo>
                      <a:pt x="259" y="118"/>
                    </a:lnTo>
                    <a:lnTo>
                      <a:pt x="257" y="116"/>
                    </a:lnTo>
                    <a:lnTo>
                      <a:pt x="253" y="116"/>
                    </a:lnTo>
                    <a:lnTo>
                      <a:pt x="251" y="114"/>
                    </a:lnTo>
                    <a:lnTo>
                      <a:pt x="249" y="112"/>
                    </a:lnTo>
                    <a:lnTo>
                      <a:pt x="247" y="112"/>
                    </a:lnTo>
                    <a:lnTo>
                      <a:pt x="245" y="110"/>
                    </a:lnTo>
                    <a:lnTo>
                      <a:pt x="244" y="110"/>
                    </a:lnTo>
                    <a:lnTo>
                      <a:pt x="242" y="110"/>
                    </a:lnTo>
                    <a:lnTo>
                      <a:pt x="240" y="108"/>
                    </a:lnTo>
                    <a:lnTo>
                      <a:pt x="238" y="108"/>
                    </a:lnTo>
                    <a:lnTo>
                      <a:pt x="236" y="106"/>
                    </a:lnTo>
                    <a:lnTo>
                      <a:pt x="234" y="106"/>
                    </a:lnTo>
                    <a:lnTo>
                      <a:pt x="232" y="106"/>
                    </a:lnTo>
                    <a:lnTo>
                      <a:pt x="230" y="104"/>
                    </a:lnTo>
                    <a:lnTo>
                      <a:pt x="228" y="104"/>
                    </a:lnTo>
                    <a:lnTo>
                      <a:pt x="224" y="102"/>
                    </a:lnTo>
                    <a:lnTo>
                      <a:pt x="222" y="102"/>
                    </a:lnTo>
                    <a:lnTo>
                      <a:pt x="221" y="100"/>
                    </a:lnTo>
                    <a:lnTo>
                      <a:pt x="217" y="100"/>
                    </a:lnTo>
                    <a:lnTo>
                      <a:pt x="215" y="98"/>
                    </a:lnTo>
                    <a:lnTo>
                      <a:pt x="211" y="98"/>
                    </a:lnTo>
                    <a:lnTo>
                      <a:pt x="207" y="96"/>
                    </a:lnTo>
                    <a:lnTo>
                      <a:pt x="205" y="96"/>
                    </a:lnTo>
                    <a:lnTo>
                      <a:pt x="201" y="95"/>
                    </a:lnTo>
                    <a:lnTo>
                      <a:pt x="198" y="95"/>
                    </a:lnTo>
                    <a:lnTo>
                      <a:pt x="194" y="93"/>
                    </a:lnTo>
                    <a:lnTo>
                      <a:pt x="190" y="93"/>
                    </a:lnTo>
                    <a:lnTo>
                      <a:pt x="188" y="91"/>
                    </a:lnTo>
                    <a:lnTo>
                      <a:pt x="184" y="91"/>
                    </a:lnTo>
                    <a:lnTo>
                      <a:pt x="180" y="91"/>
                    </a:lnTo>
                    <a:lnTo>
                      <a:pt x="176" y="89"/>
                    </a:lnTo>
                    <a:lnTo>
                      <a:pt x="173" y="89"/>
                    </a:lnTo>
                    <a:lnTo>
                      <a:pt x="171" y="87"/>
                    </a:lnTo>
                    <a:lnTo>
                      <a:pt x="167" y="87"/>
                    </a:lnTo>
                    <a:lnTo>
                      <a:pt x="163" y="85"/>
                    </a:lnTo>
                    <a:lnTo>
                      <a:pt x="159" y="85"/>
                    </a:lnTo>
                    <a:lnTo>
                      <a:pt x="155" y="83"/>
                    </a:lnTo>
                    <a:lnTo>
                      <a:pt x="153" y="83"/>
                    </a:lnTo>
                    <a:lnTo>
                      <a:pt x="150" y="81"/>
                    </a:lnTo>
                    <a:lnTo>
                      <a:pt x="146" y="81"/>
                    </a:lnTo>
                    <a:lnTo>
                      <a:pt x="144" y="79"/>
                    </a:lnTo>
                    <a:lnTo>
                      <a:pt x="140" y="79"/>
                    </a:lnTo>
                    <a:lnTo>
                      <a:pt x="136" y="79"/>
                    </a:lnTo>
                    <a:lnTo>
                      <a:pt x="132" y="77"/>
                    </a:lnTo>
                    <a:lnTo>
                      <a:pt x="128" y="75"/>
                    </a:lnTo>
                    <a:lnTo>
                      <a:pt x="125" y="75"/>
                    </a:lnTo>
                    <a:lnTo>
                      <a:pt x="119" y="73"/>
                    </a:lnTo>
                    <a:lnTo>
                      <a:pt x="113" y="71"/>
                    </a:lnTo>
                    <a:lnTo>
                      <a:pt x="109" y="70"/>
                    </a:lnTo>
                    <a:lnTo>
                      <a:pt x="103" y="70"/>
                    </a:lnTo>
                    <a:lnTo>
                      <a:pt x="98" y="68"/>
                    </a:lnTo>
                    <a:lnTo>
                      <a:pt x="92" y="66"/>
                    </a:lnTo>
                    <a:lnTo>
                      <a:pt x="86" y="64"/>
                    </a:lnTo>
                    <a:lnTo>
                      <a:pt x="80" y="62"/>
                    </a:lnTo>
                    <a:lnTo>
                      <a:pt x="75" y="60"/>
                    </a:lnTo>
                    <a:lnTo>
                      <a:pt x="69" y="58"/>
                    </a:lnTo>
                    <a:lnTo>
                      <a:pt x="63" y="56"/>
                    </a:lnTo>
                    <a:lnTo>
                      <a:pt x="57" y="54"/>
                    </a:lnTo>
                    <a:lnTo>
                      <a:pt x="52" y="54"/>
                    </a:lnTo>
                    <a:lnTo>
                      <a:pt x="48" y="52"/>
                    </a:lnTo>
                    <a:lnTo>
                      <a:pt x="42" y="50"/>
                    </a:lnTo>
                    <a:lnTo>
                      <a:pt x="36" y="48"/>
                    </a:lnTo>
                    <a:lnTo>
                      <a:pt x="32" y="47"/>
                    </a:lnTo>
                    <a:lnTo>
                      <a:pt x="27" y="45"/>
                    </a:lnTo>
                    <a:lnTo>
                      <a:pt x="23" y="43"/>
                    </a:lnTo>
                    <a:lnTo>
                      <a:pt x="19" y="41"/>
                    </a:lnTo>
                    <a:lnTo>
                      <a:pt x="15" y="39"/>
                    </a:lnTo>
                    <a:lnTo>
                      <a:pt x="11" y="37"/>
                    </a:lnTo>
                    <a:lnTo>
                      <a:pt x="8" y="37"/>
                    </a:lnTo>
                    <a:lnTo>
                      <a:pt x="6" y="35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21" y="6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2" y="8"/>
                    </a:ln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BF6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31" name="Freeform 1007"/>
              <p:cNvSpPr>
                <a:spLocks noChangeAspect="1"/>
              </p:cNvSpPr>
              <p:nvPr/>
            </p:nvSpPr>
            <p:spPr bwMode="auto">
              <a:xfrm>
                <a:off x="1232" y="3568"/>
                <a:ext cx="559" cy="141"/>
              </a:xfrm>
              <a:custGeom>
                <a:avLst/>
                <a:gdLst>
                  <a:gd name="T0" fmla="*/ 2 w 737"/>
                  <a:gd name="T1" fmla="*/ 1 h 202"/>
                  <a:gd name="T2" fmla="*/ 2 w 737"/>
                  <a:gd name="T3" fmla="*/ 1 h 202"/>
                  <a:gd name="T4" fmla="*/ 2 w 737"/>
                  <a:gd name="T5" fmla="*/ 1 h 202"/>
                  <a:gd name="T6" fmla="*/ 3 w 737"/>
                  <a:gd name="T7" fmla="*/ 1 h 202"/>
                  <a:gd name="T8" fmla="*/ 4 w 737"/>
                  <a:gd name="T9" fmla="*/ 1 h 202"/>
                  <a:gd name="T10" fmla="*/ 4 w 737"/>
                  <a:gd name="T11" fmla="*/ 1 h 202"/>
                  <a:gd name="T12" fmla="*/ 5 w 737"/>
                  <a:gd name="T13" fmla="*/ 1 h 202"/>
                  <a:gd name="T14" fmla="*/ 6 w 737"/>
                  <a:gd name="T15" fmla="*/ 1 h 202"/>
                  <a:gd name="T16" fmla="*/ 8 w 737"/>
                  <a:gd name="T17" fmla="*/ 1 h 202"/>
                  <a:gd name="T18" fmla="*/ 8 w 737"/>
                  <a:gd name="T19" fmla="*/ 1 h 202"/>
                  <a:gd name="T20" fmla="*/ 9 w 737"/>
                  <a:gd name="T21" fmla="*/ 1 h 202"/>
                  <a:gd name="T22" fmla="*/ 11 w 737"/>
                  <a:gd name="T23" fmla="*/ 1 h 202"/>
                  <a:gd name="T24" fmla="*/ 11 w 737"/>
                  <a:gd name="T25" fmla="*/ 1 h 202"/>
                  <a:gd name="T26" fmla="*/ 12 w 737"/>
                  <a:gd name="T27" fmla="*/ 1 h 202"/>
                  <a:gd name="T28" fmla="*/ 14 w 737"/>
                  <a:gd name="T29" fmla="*/ 1 h 202"/>
                  <a:gd name="T30" fmla="*/ 16 w 737"/>
                  <a:gd name="T31" fmla="*/ 2 h 202"/>
                  <a:gd name="T32" fmla="*/ 18 w 737"/>
                  <a:gd name="T33" fmla="*/ 2 h 202"/>
                  <a:gd name="T34" fmla="*/ 19 w 737"/>
                  <a:gd name="T35" fmla="*/ 2 h 202"/>
                  <a:gd name="T36" fmla="*/ 21 w 737"/>
                  <a:gd name="T37" fmla="*/ 2 h 202"/>
                  <a:gd name="T38" fmla="*/ 22 w 737"/>
                  <a:gd name="T39" fmla="*/ 2 h 202"/>
                  <a:gd name="T40" fmla="*/ 23 w 737"/>
                  <a:gd name="T41" fmla="*/ 2 h 202"/>
                  <a:gd name="T42" fmla="*/ 23 w 737"/>
                  <a:gd name="T43" fmla="*/ 2 h 202"/>
                  <a:gd name="T44" fmla="*/ 24 w 737"/>
                  <a:gd name="T45" fmla="*/ 2 h 202"/>
                  <a:gd name="T46" fmla="*/ 25 w 737"/>
                  <a:gd name="T47" fmla="*/ 2 h 202"/>
                  <a:gd name="T48" fmla="*/ 25 w 737"/>
                  <a:gd name="T49" fmla="*/ 2 h 202"/>
                  <a:gd name="T50" fmla="*/ 27 w 737"/>
                  <a:gd name="T51" fmla="*/ 2 h 202"/>
                  <a:gd name="T52" fmla="*/ 27 w 737"/>
                  <a:gd name="T53" fmla="*/ 2 h 202"/>
                  <a:gd name="T54" fmla="*/ 27 w 737"/>
                  <a:gd name="T55" fmla="*/ 1 h 202"/>
                  <a:gd name="T56" fmla="*/ 27 w 737"/>
                  <a:gd name="T57" fmla="*/ 1 h 202"/>
                  <a:gd name="T58" fmla="*/ 27 w 737"/>
                  <a:gd name="T59" fmla="*/ 1 h 202"/>
                  <a:gd name="T60" fmla="*/ 27 w 737"/>
                  <a:gd name="T61" fmla="*/ 1 h 202"/>
                  <a:gd name="T62" fmla="*/ 27 w 737"/>
                  <a:gd name="T63" fmla="*/ 2 h 202"/>
                  <a:gd name="T64" fmla="*/ 27 w 737"/>
                  <a:gd name="T65" fmla="*/ 2 h 202"/>
                  <a:gd name="T66" fmla="*/ 27 w 737"/>
                  <a:gd name="T67" fmla="*/ 2 h 202"/>
                  <a:gd name="T68" fmla="*/ 27 w 737"/>
                  <a:gd name="T69" fmla="*/ 2 h 202"/>
                  <a:gd name="T70" fmla="*/ 27 w 737"/>
                  <a:gd name="T71" fmla="*/ 2 h 202"/>
                  <a:gd name="T72" fmla="*/ 25 w 737"/>
                  <a:gd name="T73" fmla="*/ 2 h 202"/>
                  <a:gd name="T74" fmla="*/ 25 w 737"/>
                  <a:gd name="T75" fmla="*/ 2 h 202"/>
                  <a:gd name="T76" fmla="*/ 24 w 737"/>
                  <a:gd name="T77" fmla="*/ 3 h 202"/>
                  <a:gd name="T78" fmla="*/ 24 w 737"/>
                  <a:gd name="T79" fmla="*/ 3 h 202"/>
                  <a:gd name="T80" fmla="*/ 23 w 737"/>
                  <a:gd name="T81" fmla="*/ 3 h 202"/>
                  <a:gd name="T82" fmla="*/ 23 w 737"/>
                  <a:gd name="T83" fmla="*/ 3 h 202"/>
                  <a:gd name="T84" fmla="*/ 22 w 737"/>
                  <a:gd name="T85" fmla="*/ 2 h 202"/>
                  <a:gd name="T86" fmla="*/ 21 w 737"/>
                  <a:gd name="T87" fmla="*/ 2 h 202"/>
                  <a:gd name="T88" fmla="*/ 19 w 737"/>
                  <a:gd name="T89" fmla="*/ 2 h 202"/>
                  <a:gd name="T90" fmla="*/ 15 w 737"/>
                  <a:gd name="T91" fmla="*/ 2 h 202"/>
                  <a:gd name="T92" fmla="*/ 13 w 737"/>
                  <a:gd name="T93" fmla="*/ 2 h 202"/>
                  <a:gd name="T94" fmla="*/ 11 w 737"/>
                  <a:gd name="T95" fmla="*/ 1 h 202"/>
                  <a:gd name="T96" fmla="*/ 11 w 737"/>
                  <a:gd name="T97" fmla="*/ 1 h 202"/>
                  <a:gd name="T98" fmla="*/ 9 w 737"/>
                  <a:gd name="T99" fmla="*/ 1 h 202"/>
                  <a:gd name="T100" fmla="*/ 8 w 737"/>
                  <a:gd name="T101" fmla="*/ 1 h 202"/>
                  <a:gd name="T102" fmla="*/ 8 w 737"/>
                  <a:gd name="T103" fmla="*/ 1 h 202"/>
                  <a:gd name="T104" fmla="*/ 6 w 737"/>
                  <a:gd name="T105" fmla="*/ 1 h 202"/>
                  <a:gd name="T106" fmla="*/ 6 w 737"/>
                  <a:gd name="T107" fmla="*/ 1 h 202"/>
                  <a:gd name="T108" fmla="*/ 5 w 737"/>
                  <a:gd name="T109" fmla="*/ 1 h 202"/>
                  <a:gd name="T110" fmla="*/ 3 w 737"/>
                  <a:gd name="T111" fmla="*/ 1 h 202"/>
                  <a:gd name="T112" fmla="*/ 2 w 737"/>
                  <a:gd name="T113" fmla="*/ 1 h 202"/>
                  <a:gd name="T114" fmla="*/ 2 w 737"/>
                  <a:gd name="T115" fmla="*/ 1 h 202"/>
                  <a:gd name="T116" fmla="*/ 0 w 737"/>
                  <a:gd name="T117" fmla="*/ 1 h 202"/>
                  <a:gd name="T118" fmla="*/ 2 w 737"/>
                  <a:gd name="T119" fmla="*/ 1 h 202"/>
                  <a:gd name="T120" fmla="*/ 2 w 737"/>
                  <a:gd name="T121" fmla="*/ 1 h 20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37"/>
                  <a:gd name="T184" fmla="*/ 0 h 202"/>
                  <a:gd name="T185" fmla="*/ 737 w 737"/>
                  <a:gd name="T186" fmla="*/ 202 h 20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37" h="202">
                    <a:moveTo>
                      <a:pt x="32" y="8"/>
                    </a:moveTo>
                    <a:lnTo>
                      <a:pt x="34" y="8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2" y="8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57" y="8"/>
                    </a:lnTo>
                    <a:lnTo>
                      <a:pt x="59" y="10"/>
                    </a:lnTo>
                    <a:lnTo>
                      <a:pt x="61" y="10"/>
                    </a:lnTo>
                    <a:lnTo>
                      <a:pt x="63" y="10"/>
                    </a:lnTo>
                    <a:lnTo>
                      <a:pt x="63" y="12"/>
                    </a:lnTo>
                    <a:lnTo>
                      <a:pt x="65" y="12"/>
                    </a:lnTo>
                    <a:lnTo>
                      <a:pt x="65" y="14"/>
                    </a:lnTo>
                    <a:lnTo>
                      <a:pt x="65" y="16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5" y="21"/>
                    </a:lnTo>
                    <a:lnTo>
                      <a:pt x="65" y="23"/>
                    </a:lnTo>
                    <a:lnTo>
                      <a:pt x="65" y="25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9" y="27"/>
                    </a:lnTo>
                    <a:lnTo>
                      <a:pt x="69" y="29"/>
                    </a:lnTo>
                    <a:lnTo>
                      <a:pt x="71" y="29"/>
                    </a:lnTo>
                    <a:lnTo>
                      <a:pt x="73" y="31"/>
                    </a:lnTo>
                    <a:lnTo>
                      <a:pt x="75" y="33"/>
                    </a:lnTo>
                    <a:lnTo>
                      <a:pt x="77" y="33"/>
                    </a:lnTo>
                    <a:lnTo>
                      <a:pt x="79" y="35"/>
                    </a:lnTo>
                    <a:lnTo>
                      <a:pt x="80" y="37"/>
                    </a:lnTo>
                    <a:lnTo>
                      <a:pt x="82" y="37"/>
                    </a:lnTo>
                    <a:lnTo>
                      <a:pt x="84" y="39"/>
                    </a:lnTo>
                    <a:lnTo>
                      <a:pt x="86" y="39"/>
                    </a:lnTo>
                    <a:lnTo>
                      <a:pt x="90" y="41"/>
                    </a:lnTo>
                    <a:lnTo>
                      <a:pt x="92" y="41"/>
                    </a:lnTo>
                    <a:lnTo>
                      <a:pt x="94" y="43"/>
                    </a:lnTo>
                    <a:lnTo>
                      <a:pt x="96" y="43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2" y="46"/>
                    </a:lnTo>
                    <a:lnTo>
                      <a:pt x="103" y="46"/>
                    </a:lnTo>
                    <a:lnTo>
                      <a:pt x="105" y="46"/>
                    </a:lnTo>
                    <a:lnTo>
                      <a:pt x="107" y="48"/>
                    </a:lnTo>
                    <a:lnTo>
                      <a:pt x="109" y="48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9" y="52"/>
                    </a:lnTo>
                    <a:lnTo>
                      <a:pt x="121" y="52"/>
                    </a:lnTo>
                    <a:lnTo>
                      <a:pt x="123" y="52"/>
                    </a:lnTo>
                    <a:lnTo>
                      <a:pt x="127" y="54"/>
                    </a:lnTo>
                    <a:lnTo>
                      <a:pt x="128" y="54"/>
                    </a:lnTo>
                    <a:lnTo>
                      <a:pt x="132" y="56"/>
                    </a:lnTo>
                    <a:lnTo>
                      <a:pt x="136" y="56"/>
                    </a:lnTo>
                    <a:lnTo>
                      <a:pt x="140" y="58"/>
                    </a:lnTo>
                    <a:lnTo>
                      <a:pt x="144" y="58"/>
                    </a:lnTo>
                    <a:lnTo>
                      <a:pt x="150" y="60"/>
                    </a:lnTo>
                    <a:lnTo>
                      <a:pt x="153" y="62"/>
                    </a:lnTo>
                    <a:lnTo>
                      <a:pt x="157" y="62"/>
                    </a:lnTo>
                    <a:lnTo>
                      <a:pt x="163" y="64"/>
                    </a:lnTo>
                    <a:lnTo>
                      <a:pt x="167" y="64"/>
                    </a:lnTo>
                    <a:lnTo>
                      <a:pt x="173" y="66"/>
                    </a:lnTo>
                    <a:lnTo>
                      <a:pt x="176" y="66"/>
                    </a:lnTo>
                    <a:lnTo>
                      <a:pt x="182" y="67"/>
                    </a:lnTo>
                    <a:lnTo>
                      <a:pt x="186" y="69"/>
                    </a:lnTo>
                    <a:lnTo>
                      <a:pt x="192" y="69"/>
                    </a:lnTo>
                    <a:lnTo>
                      <a:pt x="196" y="71"/>
                    </a:lnTo>
                    <a:lnTo>
                      <a:pt x="199" y="71"/>
                    </a:lnTo>
                    <a:lnTo>
                      <a:pt x="205" y="73"/>
                    </a:lnTo>
                    <a:lnTo>
                      <a:pt x="209" y="73"/>
                    </a:lnTo>
                    <a:lnTo>
                      <a:pt x="213" y="73"/>
                    </a:lnTo>
                    <a:lnTo>
                      <a:pt x="217" y="75"/>
                    </a:lnTo>
                    <a:lnTo>
                      <a:pt x="219" y="75"/>
                    </a:lnTo>
                    <a:lnTo>
                      <a:pt x="222" y="75"/>
                    </a:lnTo>
                    <a:lnTo>
                      <a:pt x="224" y="75"/>
                    </a:lnTo>
                    <a:lnTo>
                      <a:pt x="228" y="75"/>
                    </a:lnTo>
                    <a:lnTo>
                      <a:pt x="230" y="75"/>
                    </a:lnTo>
                    <a:lnTo>
                      <a:pt x="232" y="75"/>
                    </a:lnTo>
                    <a:lnTo>
                      <a:pt x="234" y="75"/>
                    </a:lnTo>
                    <a:lnTo>
                      <a:pt x="236" y="75"/>
                    </a:lnTo>
                    <a:lnTo>
                      <a:pt x="238" y="75"/>
                    </a:lnTo>
                    <a:lnTo>
                      <a:pt x="240" y="75"/>
                    </a:lnTo>
                    <a:lnTo>
                      <a:pt x="242" y="75"/>
                    </a:lnTo>
                    <a:lnTo>
                      <a:pt x="244" y="75"/>
                    </a:lnTo>
                    <a:lnTo>
                      <a:pt x="247" y="73"/>
                    </a:lnTo>
                    <a:lnTo>
                      <a:pt x="249" y="73"/>
                    </a:lnTo>
                    <a:lnTo>
                      <a:pt x="251" y="73"/>
                    </a:lnTo>
                    <a:lnTo>
                      <a:pt x="255" y="73"/>
                    </a:lnTo>
                    <a:lnTo>
                      <a:pt x="257" y="73"/>
                    </a:lnTo>
                    <a:lnTo>
                      <a:pt x="261" y="73"/>
                    </a:lnTo>
                    <a:lnTo>
                      <a:pt x="263" y="73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72" y="71"/>
                    </a:lnTo>
                    <a:lnTo>
                      <a:pt x="274" y="71"/>
                    </a:lnTo>
                    <a:lnTo>
                      <a:pt x="278" y="71"/>
                    </a:lnTo>
                    <a:lnTo>
                      <a:pt x="280" y="71"/>
                    </a:lnTo>
                    <a:lnTo>
                      <a:pt x="284" y="71"/>
                    </a:lnTo>
                    <a:lnTo>
                      <a:pt x="286" y="71"/>
                    </a:lnTo>
                    <a:lnTo>
                      <a:pt x="288" y="71"/>
                    </a:lnTo>
                    <a:lnTo>
                      <a:pt x="292" y="73"/>
                    </a:lnTo>
                    <a:lnTo>
                      <a:pt x="293" y="73"/>
                    </a:lnTo>
                    <a:lnTo>
                      <a:pt x="295" y="73"/>
                    </a:lnTo>
                    <a:lnTo>
                      <a:pt x="297" y="73"/>
                    </a:lnTo>
                    <a:lnTo>
                      <a:pt x="301" y="75"/>
                    </a:lnTo>
                    <a:lnTo>
                      <a:pt x="303" y="75"/>
                    </a:lnTo>
                    <a:lnTo>
                      <a:pt x="305" y="77"/>
                    </a:lnTo>
                    <a:lnTo>
                      <a:pt x="307" y="77"/>
                    </a:lnTo>
                    <a:lnTo>
                      <a:pt x="309" y="79"/>
                    </a:lnTo>
                    <a:lnTo>
                      <a:pt x="311" y="81"/>
                    </a:lnTo>
                    <a:lnTo>
                      <a:pt x="313" y="83"/>
                    </a:lnTo>
                    <a:lnTo>
                      <a:pt x="316" y="85"/>
                    </a:lnTo>
                    <a:lnTo>
                      <a:pt x="320" y="87"/>
                    </a:lnTo>
                    <a:lnTo>
                      <a:pt x="324" y="89"/>
                    </a:lnTo>
                    <a:lnTo>
                      <a:pt x="328" y="91"/>
                    </a:lnTo>
                    <a:lnTo>
                      <a:pt x="332" y="92"/>
                    </a:lnTo>
                    <a:lnTo>
                      <a:pt x="338" y="94"/>
                    </a:lnTo>
                    <a:lnTo>
                      <a:pt x="343" y="98"/>
                    </a:lnTo>
                    <a:lnTo>
                      <a:pt x="349" y="100"/>
                    </a:lnTo>
                    <a:lnTo>
                      <a:pt x="353" y="102"/>
                    </a:lnTo>
                    <a:lnTo>
                      <a:pt x="361" y="106"/>
                    </a:lnTo>
                    <a:lnTo>
                      <a:pt x="366" y="108"/>
                    </a:lnTo>
                    <a:lnTo>
                      <a:pt x="372" y="112"/>
                    </a:lnTo>
                    <a:lnTo>
                      <a:pt x="378" y="114"/>
                    </a:lnTo>
                    <a:lnTo>
                      <a:pt x="384" y="117"/>
                    </a:lnTo>
                    <a:lnTo>
                      <a:pt x="391" y="119"/>
                    </a:lnTo>
                    <a:lnTo>
                      <a:pt x="397" y="123"/>
                    </a:lnTo>
                    <a:lnTo>
                      <a:pt x="403" y="125"/>
                    </a:lnTo>
                    <a:lnTo>
                      <a:pt x="411" y="127"/>
                    </a:lnTo>
                    <a:lnTo>
                      <a:pt x="416" y="131"/>
                    </a:lnTo>
                    <a:lnTo>
                      <a:pt x="422" y="133"/>
                    </a:lnTo>
                    <a:lnTo>
                      <a:pt x="428" y="137"/>
                    </a:lnTo>
                    <a:lnTo>
                      <a:pt x="435" y="139"/>
                    </a:lnTo>
                    <a:lnTo>
                      <a:pt x="441" y="140"/>
                    </a:lnTo>
                    <a:lnTo>
                      <a:pt x="445" y="142"/>
                    </a:lnTo>
                    <a:lnTo>
                      <a:pt x="451" y="146"/>
                    </a:lnTo>
                    <a:lnTo>
                      <a:pt x="457" y="148"/>
                    </a:lnTo>
                    <a:lnTo>
                      <a:pt x="460" y="150"/>
                    </a:lnTo>
                    <a:lnTo>
                      <a:pt x="466" y="152"/>
                    </a:lnTo>
                    <a:lnTo>
                      <a:pt x="470" y="152"/>
                    </a:lnTo>
                    <a:lnTo>
                      <a:pt x="474" y="154"/>
                    </a:lnTo>
                    <a:lnTo>
                      <a:pt x="480" y="156"/>
                    </a:lnTo>
                    <a:lnTo>
                      <a:pt x="485" y="158"/>
                    </a:lnTo>
                    <a:lnTo>
                      <a:pt x="489" y="160"/>
                    </a:lnTo>
                    <a:lnTo>
                      <a:pt x="495" y="162"/>
                    </a:lnTo>
                    <a:lnTo>
                      <a:pt x="501" y="163"/>
                    </a:lnTo>
                    <a:lnTo>
                      <a:pt x="506" y="163"/>
                    </a:lnTo>
                    <a:lnTo>
                      <a:pt x="512" y="165"/>
                    </a:lnTo>
                    <a:lnTo>
                      <a:pt x="518" y="167"/>
                    </a:lnTo>
                    <a:lnTo>
                      <a:pt x="524" y="169"/>
                    </a:lnTo>
                    <a:lnTo>
                      <a:pt x="529" y="169"/>
                    </a:lnTo>
                    <a:lnTo>
                      <a:pt x="535" y="171"/>
                    </a:lnTo>
                    <a:lnTo>
                      <a:pt x="539" y="173"/>
                    </a:lnTo>
                    <a:lnTo>
                      <a:pt x="545" y="173"/>
                    </a:lnTo>
                    <a:lnTo>
                      <a:pt x="551" y="175"/>
                    </a:lnTo>
                    <a:lnTo>
                      <a:pt x="556" y="175"/>
                    </a:lnTo>
                    <a:lnTo>
                      <a:pt x="560" y="177"/>
                    </a:lnTo>
                    <a:lnTo>
                      <a:pt x="566" y="177"/>
                    </a:lnTo>
                    <a:lnTo>
                      <a:pt x="572" y="179"/>
                    </a:lnTo>
                    <a:lnTo>
                      <a:pt x="576" y="179"/>
                    </a:lnTo>
                    <a:lnTo>
                      <a:pt x="579" y="181"/>
                    </a:lnTo>
                    <a:lnTo>
                      <a:pt x="583" y="181"/>
                    </a:lnTo>
                    <a:lnTo>
                      <a:pt x="587" y="181"/>
                    </a:lnTo>
                    <a:lnTo>
                      <a:pt x="591" y="181"/>
                    </a:lnTo>
                    <a:lnTo>
                      <a:pt x="595" y="183"/>
                    </a:lnTo>
                    <a:lnTo>
                      <a:pt x="599" y="183"/>
                    </a:lnTo>
                    <a:lnTo>
                      <a:pt x="600" y="183"/>
                    </a:lnTo>
                    <a:lnTo>
                      <a:pt x="602" y="183"/>
                    </a:lnTo>
                    <a:lnTo>
                      <a:pt x="604" y="183"/>
                    </a:lnTo>
                    <a:lnTo>
                      <a:pt x="606" y="183"/>
                    </a:lnTo>
                    <a:lnTo>
                      <a:pt x="608" y="183"/>
                    </a:lnTo>
                    <a:lnTo>
                      <a:pt x="610" y="181"/>
                    </a:lnTo>
                    <a:lnTo>
                      <a:pt x="612" y="179"/>
                    </a:lnTo>
                    <a:lnTo>
                      <a:pt x="614" y="177"/>
                    </a:lnTo>
                    <a:lnTo>
                      <a:pt x="614" y="175"/>
                    </a:lnTo>
                    <a:lnTo>
                      <a:pt x="616" y="175"/>
                    </a:lnTo>
                    <a:lnTo>
                      <a:pt x="616" y="173"/>
                    </a:lnTo>
                    <a:lnTo>
                      <a:pt x="618" y="173"/>
                    </a:lnTo>
                    <a:lnTo>
                      <a:pt x="618" y="171"/>
                    </a:lnTo>
                    <a:lnTo>
                      <a:pt x="620" y="171"/>
                    </a:lnTo>
                    <a:lnTo>
                      <a:pt x="622" y="171"/>
                    </a:lnTo>
                    <a:lnTo>
                      <a:pt x="624" y="171"/>
                    </a:lnTo>
                    <a:lnTo>
                      <a:pt x="625" y="169"/>
                    </a:lnTo>
                    <a:lnTo>
                      <a:pt x="627" y="169"/>
                    </a:lnTo>
                    <a:lnTo>
                      <a:pt x="629" y="169"/>
                    </a:lnTo>
                    <a:lnTo>
                      <a:pt x="629" y="167"/>
                    </a:lnTo>
                    <a:lnTo>
                      <a:pt x="631" y="167"/>
                    </a:lnTo>
                    <a:lnTo>
                      <a:pt x="633" y="167"/>
                    </a:lnTo>
                    <a:lnTo>
                      <a:pt x="635" y="167"/>
                    </a:lnTo>
                    <a:lnTo>
                      <a:pt x="637" y="165"/>
                    </a:lnTo>
                    <a:lnTo>
                      <a:pt x="641" y="165"/>
                    </a:lnTo>
                    <a:lnTo>
                      <a:pt x="643" y="165"/>
                    </a:lnTo>
                    <a:lnTo>
                      <a:pt x="645" y="165"/>
                    </a:lnTo>
                    <a:lnTo>
                      <a:pt x="647" y="165"/>
                    </a:lnTo>
                    <a:lnTo>
                      <a:pt x="650" y="163"/>
                    </a:lnTo>
                    <a:lnTo>
                      <a:pt x="652" y="163"/>
                    </a:lnTo>
                    <a:lnTo>
                      <a:pt x="656" y="163"/>
                    </a:lnTo>
                    <a:lnTo>
                      <a:pt x="658" y="163"/>
                    </a:lnTo>
                    <a:lnTo>
                      <a:pt x="662" y="162"/>
                    </a:lnTo>
                    <a:lnTo>
                      <a:pt x="666" y="162"/>
                    </a:lnTo>
                    <a:lnTo>
                      <a:pt x="668" y="162"/>
                    </a:lnTo>
                    <a:lnTo>
                      <a:pt x="671" y="162"/>
                    </a:lnTo>
                    <a:lnTo>
                      <a:pt x="675" y="162"/>
                    </a:lnTo>
                    <a:lnTo>
                      <a:pt x="677" y="160"/>
                    </a:lnTo>
                    <a:lnTo>
                      <a:pt x="681" y="160"/>
                    </a:lnTo>
                    <a:lnTo>
                      <a:pt x="685" y="160"/>
                    </a:lnTo>
                    <a:lnTo>
                      <a:pt x="687" y="160"/>
                    </a:lnTo>
                    <a:lnTo>
                      <a:pt x="691" y="160"/>
                    </a:lnTo>
                    <a:lnTo>
                      <a:pt x="693" y="158"/>
                    </a:lnTo>
                    <a:lnTo>
                      <a:pt x="696" y="158"/>
                    </a:lnTo>
                    <a:lnTo>
                      <a:pt x="698" y="158"/>
                    </a:lnTo>
                    <a:lnTo>
                      <a:pt x="700" y="158"/>
                    </a:lnTo>
                    <a:lnTo>
                      <a:pt x="702" y="158"/>
                    </a:lnTo>
                    <a:lnTo>
                      <a:pt x="704" y="158"/>
                    </a:lnTo>
                    <a:lnTo>
                      <a:pt x="706" y="158"/>
                    </a:lnTo>
                    <a:lnTo>
                      <a:pt x="708" y="158"/>
                    </a:lnTo>
                    <a:lnTo>
                      <a:pt x="710" y="156"/>
                    </a:lnTo>
                    <a:lnTo>
                      <a:pt x="712" y="156"/>
                    </a:lnTo>
                    <a:lnTo>
                      <a:pt x="714" y="156"/>
                    </a:lnTo>
                    <a:lnTo>
                      <a:pt x="716" y="156"/>
                    </a:lnTo>
                    <a:lnTo>
                      <a:pt x="718" y="154"/>
                    </a:lnTo>
                    <a:lnTo>
                      <a:pt x="719" y="154"/>
                    </a:lnTo>
                    <a:lnTo>
                      <a:pt x="719" y="152"/>
                    </a:lnTo>
                    <a:lnTo>
                      <a:pt x="721" y="152"/>
                    </a:lnTo>
                    <a:lnTo>
                      <a:pt x="723" y="152"/>
                    </a:lnTo>
                    <a:lnTo>
                      <a:pt x="723" y="150"/>
                    </a:lnTo>
                    <a:lnTo>
                      <a:pt x="725" y="150"/>
                    </a:lnTo>
                    <a:lnTo>
                      <a:pt x="725" y="148"/>
                    </a:lnTo>
                    <a:lnTo>
                      <a:pt x="727" y="148"/>
                    </a:lnTo>
                    <a:lnTo>
                      <a:pt x="727" y="146"/>
                    </a:lnTo>
                    <a:lnTo>
                      <a:pt x="727" y="144"/>
                    </a:lnTo>
                    <a:lnTo>
                      <a:pt x="729" y="144"/>
                    </a:lnTo>
                    <a:lnTo>
                      <a:pt x="729" y="142"/>
                    </a:lnTo>
                    <a:lnTo>
                      <a:pt x="731" y="142"/>
                    </a:lnTo>
                    <a:lnTo>
                      <a:pt x="731" y="140"/>
                    </a:lnTo>
                    <a:lnTo>
                      <a:pt x="733" y="140"/>
                    </a:lnTo>
                    <a:lnTo>
                      <a:pt x="733" y="139"/>
                    </a:lnTo>
                    <a:lnTo>
                      <a:pt x="733" y="137"/>
                    </a:lnTo>
                    <a:lnTo>
                      <a:pt x="733" y="135"/>
                    </a:lnTo>
                    <a:lnTo>
                      <a:pt x="733" y="133"/>
                    </a:lnTo>
                    <a:lnTo>
                      <a:pt x="733" y="131"/>
                    </a:lnTo>
                    <a:lnTo>
                      <a:pt x="731" y="131"/>
                    </a:lnTo>
                    <a:lnTo>
                      <a:pt x="731" y="129"/>
                    </a:lnTo>
                    <a:lnTo>
                      <a:pt x="731" y="127"/>
                    </a:lnTo>
                    <a:lnTo>
                      <a:pt x="729" y="127"/>
                    </a:lnTo>
                    <a:lnTo>
                      <a:pt x="727" y="127"/>
                    </a:lnTo>
                    <a:lnTo>
                      <a:pt x="725" y="127"/>
                    </a:lnTo>
                    <a:lnTo>
                      <a:pt x="723" y="127"/>
                    </a:lnTo>
                    <a:lnTo>
                      <a:pt x="721" y="125"/>
                    </a:lnTo>
                    <a:lnTo>
                      <a:pt x="721" y="123"/>
                    </a:lnTo>
                    <a:lnTo>
                      <a:pt x="721" y="121"/>
                    </a:lnTo>
                    <a:lnTo>
                      <a:pt x="721" y="119"/>
                    </a:lnTo>
                    <a:lnTo>
                      <a:pt x="721" y="117"/>
                    </a:lnTo>
                    <a:lnTo>
                      <a:pt x="721" y="115"/>
                    </a:lnTo>
                    <a:lnTo>
                      <a:pt x="723" y="114"/>
                    </a:lnTo>
                    <a:lnTo>
                      <a:pt x="723" y="112"/>
                    </a:lnTo>
                    <a:lnTo>
                      <a:pt x="723" y="110"/>
                    </a:lnTo>
                    <a:lnTo>
                      <a:pt x="723" y="108"/>
                    </a:lnTo>
                    <a:lnTo>
                      <a:pt x="723" y="106"/>
                    </a:lnTo>
                    <a:lnTo>
                      <a:pt x="723" y="104"/>
                    </a:lnTo>
                    <a:lnTo>
                      <a:pt x="725" y="102"/>
                    </a:lnTo>
                    <a:lnTo>
                      <a:pt x="727" y="110"/>
                    </a:lnTo>
                    <a:lnTo>
                      <a:pt x="727" y="112"/>
                    </a:lnTo>
                    <a:lnTo>
                      <a:pt x="727" y="114"/>
                    </a:lnTo>
                    <a:lnTo>
                      <a:pt x="727" y="115"/>
                    </a:lnTo>
                    <a:lnTo>
                      <a:pt x="727" y="117"/>
                    </a:lnTo>
                    <a:lnTo>
                      <a:pt x="729" y="119"/>
                    </a:lnTo>
                    <a:lnTo>
                      <a:pt x="729" y="121"/>
                    </a:lnTo>
                    <a:lnTo>
                      <a:pt x="729" y="123"/>
                    </a:lnTo>
                    <a:lnTo>
                      <a:pt x="731" y="123"/>
                    </a:lnTo>
                    <a:lnTo>
                      <a:pt x="731" y="125"/>
                    </a:lnTo>
                    <a:lnTo>
                      <a:pt x="731" y="127"/>
                    </a:lnTo>
                    <a:lnTo>
                      <a:pt x="733" y="127"/>
                    </a:lnTo>
                    <a:lnTo>
                      <a:pt x="733" y="129"/>
                    </a:lnTo>
                    <a:lnTo>
                      <a:pt x="735" y="129"/>
                    </a:lnTo>
                    <a:lnTo>
                      <a:pt x="735" y="131"/>
                    </a:lnTo>
                    <a:lnTo>
                      <a:pt x="737" y="133"/>
                    </a:lnTo>
                    <a:lnTo>
                      <a:pt x="737" y="135"/>
                    </a:lnTo>
                    <a:lnTo>
                      <a:pt x="737" y="137"/>
                    </a:lnTo>
                    <a:lnTo>
                      <a:pt x="735" y="137"/>
                    </a:lnTo>
                    <a:lnTo>
                      <a:pt x="735" y="139"/>
                    </a:lnTo>
                    <a:lnTo>
                      <a:pt x="735" y="140"/>
                    </a:lnTo>
                    <a:lnTo>
                      <a:pt x="735" y="142"/>
                    </a:lnTo>
                    <a:lnTo>
                      <a:pt x="733" y="142"/>
                    </a:lnTo>
                    <a:lnTo>
                      <a:pt x="733" y="144"/>
                    </a:lnTo>
                    <a:lnTo>
                      <a:pt x="733" y="146"/>
                    </a:lnTo>
                    <a:lnTo>
                      <a:pt x="733" y="148"/>
                    </a:lnTo>
                    <a:lnTo>
                      <a:pt x="731" y="150"/>
                    </a:lnTo>
                    <a:lnTo>
                      <a:pt x="731" y="152"/>
                    </a:lnTo>
                    <a:lnTo>
                      <a:pt x="731" y="154"/>
                    </a:lnTo>
                    <a:lnTo>
                      <a:pt x="731" y="156"/>
                    </a:lnTo>
                    <a:lnTo>
                      <a:pt x="733" y="156"/>
                    </a:lnTo>
                    <a:lnTo>
                      <a:pt x="733" y="158"/>
                    </a:lnTo>
                    <a:lnTo>
                      <a:pt x="733" y="160"/>
                    </a:lnTo>
                    <a:lnTo>
                      <a:pt x="733" y="162"/>
                    </a:lnTo>
                    <a:lnTo>
                      <a:pt x="735" y="162"/>
                    </a:lnTo>
                    <a:lnTo>
                      <a:pt x="735" y="163"/>
                    </a:lnTo>
                    <a:lnTo>
                      <a:pt x="735" y="165"/>
                    </a:lnTo>
                    <a:lnTo>
                      <a:pt x="733" y="165"/>
                    </a:lnTo>
                    <a:lnTo>
                      <a:pt x="733" y="167"/>
                    </a:lnTo>
                    <a:lnTo>
                      <a:pt x="733" y="169"/>
                    </a:lnTo>
                    <a:lnTo>
                      <a:pt x="731" y="169"/>
                    </a:lnTo>
                    <a:lnTo>
                      <a:pt x="731" y="171"/>
                    </a:lnTo>
                    <a:lnTo>
                      <a:pt x="729" y="171"/>
                    </a:lnTo>
                    <a:lnTo>
                      <a:pt x="729" y="173"/>
                    </a:lnTo>
                    <a:lnTo>
                      <a:pt x="727" y="173"/>
                    </a:lnTo>
                    <a:lnTo>
                      <a:pt x="727" y="175"/>
                    </a:lnTo>
                    <a:lnTo>
                      <a:pt x="725" y="175"/>
                    </a:lnTo>
                    <a:lnTo>
                      <a:pt x="725" y="177"/>
                    </a:lnTo>
                    <a:lnTo>
                      <a:pt x="723" y="177"/>
                    </a:lnTo>
                    <a:lnTo>
                      <a:pt x="723" y="179"/>
                    </a:lnTo>
                    <a:lnTo>
                      <a:pt x="721" y="179"/>
                    </a:lnTo>
                    <a:lnTo>
                      <a:pt x="719" y="179"/>
                    </a:lnTo>
                    <a:lnTo>
                      <a:pt x="719" y="181"/>
                    </a:lnTo>
                    <a:lnTo>
                      <a:pt x="718" y="181"/>
                    </a:lnTo>
                    <a:lnTo>
                      <a:pt x="718" y="183"/>
                    </a:lnTo>
                    <a:lnTo>
                      <a:pt x="716" y="183"/>
                    </a:lnTo>
                    <a:lnTo>
                      <a:pt x="714" y="183"/>
                    </a:lnTo>
                    <a:lnTo>
                      <a:pt x="712" y="183"/>
                    </a:lnTo>
                    <a:lnTo>
                      <a:pt x="710" y="185"/>
                    </a:lnTo>
                    <a:lnTo>
                      <a:pt x="708" y="185"/>
                    </a:lnTo>
                    <a:lnTo>
                      <a:pt x="706" y="185"/>
                    </a:lnTo>
                    <a:lnTo>
                      <a:pt x="706" y="187"/>
                    </a:lnTo>
                    <a:lnTo>
                      <a:pt x="704" y="187"/>
                    </a:lnTo>
                    <a:lnTo>
                      <a:pt x="702" y="187"/>
                    </a:lnTo>
                    <a:lnTo>
                      <a:pt x="700" y="188"/>
                    </a:lnTo>
                    <a:lnTo>
                      <a:pt x="698" y="188"/>
                    </a:lnTo>
                    <a:lnTo>
                      <a:pt x="696" y="190"/>
                    </a:lnTo>
                    <a:lnTo>
                      <a:pt x="695" y="190"/>
                    </a:lnTo>
                    <a:lnTo>
                      <a:pt x="693" y="190"/>
                    </a:lnTo>
                    <a:lnTo>
                      <a:pt x="691" y="192"/>
                    </a:lnTo>
                    <a:lnTo>
                      <a:pt x="689" y="192"/>
                    </a:lnTo>
                    <a:lnTo>
                      <a:pt x="687" y="194"/>
                    </a:lnTo>
                    <a:lnTo>
                      <a:pt x="685" y="194"/>
                    </a:lnTo>
                    <a:lnTo>
                      <a:pt x="683" y="196"/>
                    </a:lnTo>
                    <a:lnTo>
                      <a:pt x="681" y="196"/>
                    </a:lnTo>
                    <a:lnTo>
                      <a:pt x="679" y="196"/>
                    </a:lnTo>
                    <a:lnTo>
                      <a:pt x="677" y="198"/>
                    </a:lnTo>
                    <a:lnTo>
                      <a:pt x="675" y="198"/>
                    </a:lnTo>
                    <a:lnTo>
                      <a:pt x="673" y="198"/>
                    </a:lnTo>
                    <a:lnTo>
                      <a:pt x="671" y="200"/>
                    </a:lnTo>
                    <a:lnTo>
                      <a:pt x="670" y="200"/>
                    </a:lnTo>
                    <a:lnTo>
                      <a:pt x="668" y="200"/>
                    </a:lnTo>
                    <a:lnTo>
                      <a:pt x="666" y="200"/>
                    </a:lnTo>
                    <a:lnTo>
                      <a:pt x="664" y="200"/>
                    </a:lnTo>
                    <a:lnTo>
                      <a:pt x="662" y="200"/>
                    </a:lnTo>
                    <a:lnTo>
                      <a:pt x="660" y="202"/>
                    </a:lnTo>
                    <a:lnTo>
                      <a:pt x="658" y="202"/>
                    </a:lnTo>
                    <a:lnTo>
                      <a:pt x="656" y="202"/>
                    </a:lnTo>
                    <a:lnTo>
                      <a:pt x="654" y="202"/>
                    </a:lnTo>
                    <a:lnTo>
                      <a:pt x="650" y="202"/>
                    </a:lnTo>
                    <a:lnTo>
                      <a:pt x="648" y="202"/>
                    </a:lnTo>
                    <a:lnTo>
                      <a:pt x="647" y="202"/>
                    </a:lnTo>
                    <a:lnTo>
                      <a:pt x="645" y="202"/>
                    </a:lnTo>
                    <a:lnTo>
                      <a:pt x="643" y="202"/>
                    </a:lnTo>
                    <a:lnTo>
                      <a:pt x="641" y="202"/>
                    </a:lnTo>
                    <a:lnTo>
                      <a:pt x="639" y="202"/>
                    </a:lnTo>
                    <a:lnTo>
                      <a:pt x="637" y="202"/>
                    </a:lnTo>
                    <a:lnTo>
                      <a:pt x="635" y="200"/>
                    </a:lnTo>
                    <a:lnTo>
                      <a:pt x="633" y="200"/>
                    </a:lnTo>
                    <a:lnTo>
                      <a:pt x="631" y="200"/>
                    </a:lnTo>
                    <a:lnTo>
                      <a:pt x="629" y="200"/>
                    </a:lnTo>
                    <a:lnTo>
                      <a:pt x="627" y="200"/>
                    </a:lnTo>
                    <a:lnTo>
                      <a:pt x="625" y="200"/>
                    </a:lnTo>
                    <a:lnTo>
                      <a:pt x="624" y="200"/>
                    </a:lnTo>
                    <a:lnTo>
                      <a:pt x="624" y="198"/>
                    </a:lnTo>
                    <a:lnTo>
                      <a:pt x="622" y="198"/>
                    </a:lnTo>
                    <a:lnTo>
                      <a:pt x="620" y="198"/>
                    </a:lnTo>
                    <a:lnTo>
                      <a:pt x="618" y="198"/>
                    </a:lnTo>
                    <a:lnTo>
                      <a:pt x="616" y="196"/>
                    </a:lnTo>
                    <a:lnTo>
                      <a:pt x="614" y="196"/>
                    </a:lnTo>
                    <a:lnTo>
                      <a:pt x="612" y="196"/>
                    </a:lnTo>
                    <a:lnTo>
                      <a:pt x="610" y="196"/>
                    </a:lnTo>
                    <a:lnTo>
                      <a:pt x="608" y="194"/>
                    </a:lnTo>
                    <a:lnTo>
                      <a:pt x="606" y="194"/>
                    </a:lnTo>
                    <a:lnTo>
                      <a:pt x="604" y="194"/>
                    </a:lnTo>
                    <a:lnTo>
                      <a:pt x="602" y="194"/>
                    </a:lnTo>
                    <a:lnTo>
                      <a:pt x="600" y="194"/>
                    </a:lnTo>
                    <a:lnTo>
                      <a:pt x="599" y="192"/>
                    </a:lnTo>
                    <a:lnTo>
                      <a:pt x="597" y="192"/>
                    </a:lnTo>
                    <a:lnTo>
                      <a:pt x="595" y="192"/>
                    </a:lnTo>
                    <a:lnTo>
                      <a:pt x="593" y="192"/>
                    </a:lnTo>
                    <a:lnTo>
                      <a:pt x="591" y="192"/>
                    </a:lnTo>
                    <a:lnTo>
                      <a:pt x="589" y="192"/>
                    </a:lnTo>
                    <a:lnTo>
                      <a:pt x="587" y="192"/>
                    </a:lnTo>
                    <a:lnTo>
                      <a:pt x="585" y="192"/>
                    </a:lnTo>
                    <a:lnTo>
                      <a:pt x="583" y="192"/>
                    </a:lnTo>
                    <a:lnTo>
                      <a:pt x="581" y="192"/>
                    </a:lnTo>
                    <a:lnTo>
                      <a:pt x="577" y="192"/>
                    </a:lnTo>
                    <a:lnTo>
                      <a:pt x="572" y="190"/>
                    </a:lnTo>
                    <a:lnTo>
                      <a:pt x="566" y="190"/>
                    </a:lnTo>
                    <a:lnTo>
                      <a:pt x="560" y="188"/>
                    </a:lnTo>
                    <a:lnTo>
                      <a:pt x="553" y="187"/>
                    </a:lnTo>
                    <a:lnTo>
                      <a:pt x="545" y="185"/>
                    </a:lnTo>
                    <a:lnTo>
                      <a:pt x="535" y="183"/>
                    </a:lnTo>
                    <a:lnTo>
                      <a:pt x="526" y="181"/>
                    </a:lnTo>
                    <a:lnTo>
                      <a:pt x="516" y="179"/>
                    </a:lnTo>
                    <a:lnTo>
                      <a:pt x="506" y="177"/>
                    </a:lnTo>
                    <a:lnTo>
                      <a:pt x="495" y="175"/>
                    </a:lnTo>
                    <a:lnTo>
                      <a:pt x="483" y="173"/>
                    </a:lnTo>
                    <a:lnTo>
                      <a:pt x="474" y="169"/>
                    </a:lnTo>
                    <a:lnTo>
                      <a:pt x="462" y="167"/>
                    </a:lnTo>
                    <a:lnTo>
                      <a:pt x="451" y="165"/>
                    </a:lnTo>
                    <a:lnTo>
                      <a:pt x="439" y="162"/>
                    </a:lnTo>
                    <a:lnTo>
                      <a:pt x="428" y="160"/>
                    </a:lnTo>
                    <a:lnTo>
                      <a:pt x="418" y="158"/>
                    </a:lnTo>
                    <a:lnTo>
                      <a:pt x="407" y="156"/>
                    </a:lnTo>
                    <a:lnTo>
                      <a:pt x="397" y="152"/>
                    </a:lnTo>
                    <a:lnTo>
                      <a:pt x="387" y="150"/>
                    </a:lnTo>
                    <a:lnTo>
                      <a:pt x="378" y="148"/>
                    </a:lnTo>
                    <a:lnTo>
                      <a:pt x="368" y="146"/>
                    </a:lnTo>
                    <a:lnTo>
                      <a:pt x="361" y="144"/>
                    </a:lnTo>
                    <a:lnTo>
                      <a:pt x="353" y="142"/>
                    </a:lnTo>
                    <a:lnTo>
                      <a:pt x="345" y="140"/>
                    </a:lnTo>
                    <a:lnTo>
                      <a:pt x="340" y="140"/>
                    </a:lnTo>
                    <a:lnTo>
                      <a:pt x="334" y="139"/>
                    </a:lnTo>
                    <a:lnTo>
                      <a:pt x="330" y="139"/>
                    </a:lnTo>
                    <a:lnTo>
                      <a:pt x="328" y="137"/>
                    </a:lnTo>
                    <a:lnTo>
                      <a:pt x="324" y="137"/>
                    </a:lnTo>
                    <a:lnTo>
                      <a:pt x="322" y="137"/>
                    </a:lnTo>
                    <a:lnTo>
                      <a:pt x="318" y="135"/>
                    </a:lnTo>
                    <a:lnTo>
                      <a:pt x="316" y="135"/>
                    </a:lnTo>
                    <a:lnTo>
                      <a:pt x="313" y="133"/>
                    </a:lnTo>
                    <a:lnTo>
                      <a:pt x="311" y="133"/>
                    </a:lnTo>
                    <a:lnTo>
                      <a:pt x="307" y="133"/>
                    </a:lnTo>
                    <a:lnTo>
                      <a:pt x="305" y="131"/>
                    </a:lnTo>
                    <a:lnTo>
                      <a:pt x="301" y="129"/>
                    </a:lnTo>
                    <a:lnTo>
                      <a:pt x="297" y="129"/>
                    </a:lnTo>
                    <a:lnTo>
                      <a:pt x="295" y="127"/>
                    </a:lnTo>
                    <a:lnTo>
                      <a:pt x="292" y="127"/>
                    </a:lnTo>
                    <a:lnTo>
                      <a:pt x="290" y="125"/>
                    </a:lnTo>
                    <a:lnTo>
                      <a:pt x="286" y="123"/>
                    </a:lnTo>
                    <a:lnTo>
                      <a:pt x="282" y="123"/>
                    </a:lnTo>
                    <a:lnTo>
                      <a:pt x="280" y="121"/>
                    </a:lnTo>
                    <a:lnTo>
                      <a:pt x="276" y="121"/>
                    </a:lnTo>
                    <a:lnTo>
                      <a:pt x="272" y="119"/>
                    </a:lnTo>
                    <a:lnTo>
                      <a:pt x="270" y="117"/>
                    </a:lnTo>
                    <a:lnTo>
                      <a:pt x="267" y="117"/>
                    </a:lnTo>
                    <a:lnTo>
                      <a:pt x="265" y="115"/>
                    </a:lnTo>
                    <a:lnTo>
                      <a:pt x="263" y="114"/>
                    </a:lnTo>
                    <a:lnTo>
                      <a:pt x="259" y="114"/>
                    </a:lnTo>
                    <a:lnTo>
                      <a:pt x="257" y="112"/>
                    </a:lnTo>
                    <a:lnTo>
                      <a:pt x="253" y="112"/>
                    </a:lnTo>
                    <a:lnTo>
                      <a:pt x="251" y="110"/>
                    </a:lnTo>
                    <a:lnTo>
                      <a:pt x="249" y="108"/>
                    </a:lnTo>
                    <a:lnTo>
                      <a:pt x="247" y="108"/>
                    </a:lnTo>
                    <a:lnTo>
                      <a:pt x="245" y="106"/>
                    </a:lnTo>
                    <a:lnTo>
                      <a:pt x="244" y="106"/>
                    </a:lnTo>
                    <a:lnTo>
                      <a:pt x="242" y="106"/>
                    </a:lnTo>
                    <a:lnTo>
                      <a:pt x="240" y="104"/>
                    </a:lnTo>
                    <a:lnTo>
                      <a:pt x="238" y="104"/>
                    </a:lnTo>
                    <a:lnTo>
                      <a:pt x="236" y="102"/>
                    </a:lnTo>
                    <a:lnTo>
                      <a:pt x="234" y="102"/>
                    </a:lnTo>
                    <a:lnTo>
                      <a:pt x="232" y="102"/>
                    </a:lnTo>
                    <a:lnTo>
                      <a:pt x="230" y="100"/>
                    </a:lnTo>
                    <a:lnTo>
                      <a:pt x="228" y="100"/>
                    </a:lnTo>
                    <a:lnTo>
                      <a:pt x="224" y="98"/>
                    </a:lnTo>
                    <a:lnTo>
                      <a:pt x="222" y="98"/>
                    </a:lnTo>
                    <a:lnTo>
                      <a:pt x="221" y="96"/>
                    </a:lnTo>
                    <a:lnTo>
                      <a:pt x="217" y="96"/>
                    </a:lnTo>
                    <a:lnTo>
                      <a:pt x="215" y="94"/>
                    </a:lnTo>
                    <a:lnTo>
                      <a:pt x="211" y="94"/>
                    </a:lnTo>
                    <a:lnTo>
                      <a:pt x="207" y="92"/>
                    </a:lnTo>
                    <a:lnTo>
                      <a:pt x="205" y="92"/>
                    </a:lnTo>
                    <a:lnTo>
                      <a:pt x="201" y="91"/>
                    </a:lnTo>
                    <a:lnTo>
                      <a:pt x="198" y="91"/>
                    </a:lnTo>
                    <a:lnTo>
                      <a:pt x="194" y="89"/>
                    </a:lnTo>
                    <a:lnTo>
                      <a:pt x="190" y="89"/>
                    </a:lnTo>
                    <a:lnTo>
                      <a:pt x="188" y="87"/>
                    </a:lnTo>
                    <a:lnTo>
                      <a:pt x="184" y="87"/>
                    </a:lnTo>
                    <a:lnTo>
                      <a:pt x="180" y="87"/>
                    </a:lnTo>
                    <a:lnTo>
                      <a:pt x="176" y="85"/>
                    </a:lnTo>
                    <a:lnTo>
                      <a:pt x="173" y="85"/>
                    </a:lnTo>
                    <a:lnTo>
                      <a:pt x="171" y="83"/>
                    </a:lnTo>
                    <a:lnTo>
                      <a:pt x="167" y="83"/>
                    </a:lnTo>
                    <a:lnTo>
                      <a:pt x="163" y="81"/>
                    </a:lnTo>
                    <a:lnTo>
                      <a:pt x="159" y="81"/>
                    </a:lnTo>
                    <a:lnTo>
                      <a:pt x="155" y="79"/>
                    </a:lnTo>
                    <a:lnTo>
                      <a:pt x="153" y="79"/>
                    </a:lnTo>
                    <a:lnTo>
                      <a:pt x="150" y="77"/>
                    </a:lnTo>
                    <a:lnTo>
                      <a:pt x="146" y="77"/>
                    </a:lnTo>
                    <a:lnTo>
                      <a:pt x="144" y="75"/>
                    </a:lnTo>
                    <a:lnTo>
                      <a:pt x="140" y="75"/>
                    </a:lnTo>
                    <a:lnTo>
                      <a:pt x="136" y="75"/>
                    </a:lnTo>
                    <a:lnTo>
                      <a:pt x="132" y="73"/>
                    </a:lnTo>
                    <a:lnTo>
                      <a:pt x="128" y="71"/>
                    </a:lnTo>
                    <a:lnTo>
                      <a:pt x="125" y="71"/>
                    </a:lnTo>
                    <a:lnTo>
                      <a:pt x="119" y="69"/>
                    </a:lnTo>
                    <a:lnTo>
                      <a:pt x="113" y="67"/>
                    </a:lnTo>
                    <a:lnTo>
                      <a:pt x="109" y="66"/>
                    </a:lnTo>
                    <a:lnTo>
                      <a:pt x="103" y="66"/>
                    </a:lnTo>
                    <a:lnTo>
                      <a:pt x="98" y="64"/>
                    </a:lnTo>
                    <a:lnTo>
                      <a:pt x="92" y="62"/>
                    </a:lnTo>
                    <a:lnTo>
                      <a:pt x="86" y="60"/>
                    </a:lnTo>
                    <a:lnTo>
                      <a:pt x="80" y="58"/>
                    </a:lnTo>
                    <a:lnTo>
                      <a:pt x="75" y="56"/>
                    </a:lnTo>
                    <a:lnTo>
                      <a:pt x="69" y="54"/>
                    </a:lnTo>
                    <a:lnTo>
                      <a:pt x="63" y="52"/>
                    </a:lnTo>
                    <a:lnTo>
                      <a:pt x="57" y="50"/>
                    </a:lnTo>
                    <a:lnTo>
                      <a:pt x="52" y="50"/>
                    </a:lnTo>
                    <a:lnTo>
                      <a:pt x="48" y="48"/>
                    </a:lnTo>
                    <a:lnTo>
                      <a:pt x="42" y="46"/>
                    </a:lnTo>
                    <a:lnTo>
                      <a:pt x="36" y="44"/>
                    </a:lnTo>
                    <a:lnTo>
                      <a:pt x="32" y="43"/>
                    </a:lnTo>
                    <a:lnTo>
                      <a:pt x="27" y="41"/>
                    </a:lnTo>
                    <a:lnTo>
                      <a:pt x="23" y="39"/>
                    </a:lnTo>
                    <a:lnTo>
                      <a:pt x="19" y="37"/>
                    </a:lnTo>
                    <a:lnTo>
                      <a:pt x="15" y="35"/>
                    </a:lnTo>
                    <a:lnTo>
                      <a:pt x="11" y="33"/>
                    </a:lnTo>
                    <a:lnTo>
                      <a:pt x="8" y="33"/>
                    </a:lnTo>
                    <a:lnTo>
                      <a:pt x="6" y="31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2" y="8"/>
                    </a:lnTo>
                    <a:close/>
                  </a:path>
                </a:pathLst>
              </a:custGeom>
              <a:solidFill>
                <a:srgbClr val="B85C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32" name="Freeform 1008"/>
              <p:cNvSpPr>
                <a:spLocks noChangeAspect="1"/>
              </p:cNvSpPr>
              <p:nvPr/>
            </p:nvSpPr>
            <p:spPr bwMode="auto">
              <a:xfrm>
                <a:off x="1232" y="3571"/>
                <a:ext cx="559" cy="138"/>
              </a:xfrm>
              <a:custGeom>
                <a:avLst/>
                <a:gdLst>
                  <a:gd name="T0" fmla="*/ 2 w 737"/>
                  <a:gd name="T1" fmla="*/ 1 h 198"/>
                  <a:gd name="T2" fmla="*/ 2 w 737"/>
                  <a:gd name="T3" fmla="*/ 1 h 198"/>
                  <a:gd name="T4" fmla="*/ 2 w 737"/>
                  <a:gd name="T5" fmla="*/ 1 h 198"/>
                  <a:gd name="T6" fmla="*/ 3 w 737"/>
                  <a:gd name="T7" fmla="*/ 1 h 198"/>
                  <a:gd name="T8" fmla="*/ 4 w 737"/>
                  <a:gd name="T9" fmla="*/ 1 h 198"/>
                  <a:gd name="T10" fmla="*/ 5 w 737"/>
                  <a:gd name="T11" fmla="*/ 1 h 198"/>
                  <a:gd name="T12" fmla="*/ 6 w 737"/>
                  <a:gd name="T13" fmla="*/ 1 h 198"/>
                  <a:gd name="T14" fmla="*/ 8 w 737"/>
                  <a:gd name="T15" fmla="*/ 1 h 198"/>
                  <a:gd name="T16" fmla="*/ 8 w 737"/>
                  <a:gd name="T17" fmla="*/ 1 h 198"/>
                  <a:gd name="T18" fmla="*/ 9 w 737"/>
                  <a:gd name="T19" fmla="*/ 1 h 198"/>
                  <a:gd name="T20" fmla="*/ 11 w 737"/>
                  <a:gd name="T21" fmla="*/ 1 h 198"/>
                  <a:gd name="T22" fmla="*/ 11 w 737"/>
                  <a:gd name="T23" fmla="*/ 1 h 198"/>
                  <a:gd name="T24" fmla="*/ 11 w 737"/>
                  <a:gd name="T25" fmla="*/ 1 h 198"/>
                  <a:gd name="T26" fmla="*/ 14 w 737"/>
                  <a:gd name="T27" fmla="*/ 1 h 198"/>
                  <a:gd name="T28" fmla="*/ 16 w 737"/>
                  <a:gd name="T29" fmla="*/ 2 h 198"/>
                  <a:gd name="T30" fmla="*/ 17 w 737"/>
                  <a:gd name="T31" fmla="*/ 2 h 198"/>
                  <a:gd name="T32" fmla="*/ 19 w 737"/>
                  <a:gd name="T33" fmla="*/ 2 h 198"/>
                  <a:gd name="T34" fmla="*/ 21 w 737"/>
                  <a:gd name="T35" fmla="*/ 2 h 198"/>
                  <a:gd name="T36" fmla="*/ 22 w 737"/>
                  <a:gd name="T37" fmla="*/ 2 h 198"/>
                  <a:gd name="T38" fmla="*/ 23 w 737"/>
                  <a:gd name="T39" fmla="*/ 2 h 198"/>
                  <a:gd name="T40" fmla="*/ 23 w 737"/>
                  <a:gd name="T41" fmla="*/ 2 h 198"/>
                  <a:gd name="T42" fmla="*/ 24 w 737"/>
                  <a:gd name="T43" fmla="*/ 2 h 198"/>
                  <a:gd name="T44" fmla="*/ 24 w 737"/>
                  <a:gd name="T45" fmla="*/ 2 h 198"/>
                  <a:gd name="T46" fmla="*/ 25 w 737"/>
                  <a:gd name="T47" fmla="*/ 2 h 198"/>
                  <a:gd name="T48" fmla="*/ 27 w 737"/>
                  <a:gd name="T49" fmla="*/ 2 h 198"/>
                  <a:gd name="T50" fmla="*/ 27 w 737"/>
                  <a:gd name="T51" fmla="*/ 2 h 198"/>
                  <a:gd name="T52" fmla="*/ 27 w 737"/>
                  <a:gd name="T53" fmla="*/ 1 h 198"/>
                  <a:gd name="T54" fmla="*/ 27 w 737"/>
                  <a:gd name="T55" fmla="*/ 1 h 198"/>
                  <a:gd name="T56" fmla="*/ 27 w 737"/>
                  <a:gd name="T57" fmla="*/ 1 h 198"/>
                  <a:gd name="T58" fmla="*/ 27 w 737"/>
                  <a:gd name="T59" fmla="*/ 1 h 198"/>
                  <a:gd name="T60" fmla="*/ 27 w 737"/>
                  <a:gd name="T61" fmla="*/ 1 h 198"/>
                  <a:gd name="T62" fmla="*/ 27 w 737"/>
                  <a:gd name="T63" fmla="*/ 2 h 198"/>
                  <a:gd name="T64" fmla="*/ 27 w 737"/>
                  <a:gd name="T65" fmla="*/ 2 h 198"/>
                  <a:gd name="T66" fmla="*/ 27 w 737"/>
                  <a:gd name="T67" fmla="*/ 2 h 198"/>
                  <a:gd name="T68" fmla="*/ 27 w 737"/>
                  <a:gd name="T69" fmla="*/ 2 h 198"/>
                  <a:gd name="T70" fmla="*/ 26 w 737"/>
                  <a:gd name="T71" fmla="*/ 2 h 198"/>
                  <a:gd name="T72" fmla="*/ 25 w 737"/>
                  <a:gd name="T73" fmla="*/ 2 h 198"/>
                  <a:gd name="T74" fmla="*/ 25 w 737"/>
                  <a:gd name="T75" fmla="*/ 2 h 198"/>
                  <a:gd name="T76" fmla="*/ 24 w 737"/>
                  <a:gd name="T77" fmla="*/ 2 h 198"/>
                  <a:gd name="T78" fmla="*/ 24 w 737"/>
                  <a:gd name="T79" fmla="*/ 3 h 198"/>
                  <a:gd name="T80" fmla="*/ 23 w 737"/>
                  <a:gd name="T81" fmla="*/ 2 h 198"/>
                  <a:gd name="T82" fmla="*/ 23 w 737"/>
                  <a:gd name="T83" fmla="*/ 2 h 198"/>
                  <a:gd name="T84" fmla="*/ 21 w 737"/>
                  <a:gd name="T85" fmla="*/ 2 h 198"/>
                  <a:gd name="T86" fmla="*/ 20 w 737"/>
                  <a:gd name="T87" fmla="*/ 2 h 198"/>
                  <a:gd name="T88" fmla="*/ 17 w 737"/>
                  <a:gd name="T89" fmla="*/ 2 h 198"/>
                  <a:gd name="T90" fmla="*/ 14 w 737"/>
                  <a:gd name="T91" fmla="*/ 2 h 198"/>
                  <a:gd name="T92" fmla="*/ 11 w 737"/>
                  <a:gd name="T93" fmla="*/ 1 h 198"/>
                  <a:gd name="T94" fmla="*/ 11 w 737"/>
                  <a:gd name="T95" fmla="*/ 1 h 198"/>
                  <a:gd name="T96" fmla="*/ 10 w 737"/>
                  <a:gd name="T97" fmla="*/ 1 h 198"/>
                  <a:gd name="T98" fmla="*/ 8 w 737"/>
                  <a:gd name="T99" fmla="*/ 1 h 198"/>
                  <a:gd name="T100" fmla="*/ 8 w 737"/>
                  <a:gd name="T101" fmla="*/ 1 h 198"/>
                  <a:gd name="T102" fmla="*/ 8 w 737"/>
                  <a:gd name="T103" fmla="*/ 1 h 198"/>
                  <a:gd name="T104" fmla="*/ 6 w 737"/>
                  <a:gd name="T105" fmla="*/ 1 h 198"/>
                  <a:gd name="T106" fmla="*/ 5 w 737"/>
                  <a:gd name="T107" fmla="*/ 1 h 198"/>
                  <a:gd name="T108" fmla="*/ 4 w 737"/>
                  <a:gd name="T109" fmla="*/ 1 h 198"/>
                  <a:gd name="T110" fmla="*/ 2 w 737"/>
                  <a:gd name="T111" fmla="*/ 1 h 198"/>
                  <a:gd name="T112" fmla="*/ 2 w 737"/>
                  <a:gd name="T113" fmla="*/ 1 h 198"/>
                  <a:gd name="T114" fmla="*/ 0 w 737"/>
                  <a:gd name="T115" fmla="*/ 1 h 198"/>
                  <a:gd name="T116" fmla="*/ 2 w 737"/>
                  <a:gd name="T117" fmla="*/ 1 h 198"/>
                  <a:gd name="T118" fmla="*/ 2 w 737"/>
                  <a:gd name="T119" fmla="*/ 1 h 198"/>
                  <a:gd name="T120" fmla="*/ 2 w 737"/>
                  <a:gd name="T121" fmla="*/ 1 h 19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37"/>
                  <a:gd name="T184" fmla="*/ 0 h 198"/>
                  <a:gd name="T185" fmla="*/ 737 w 737"/>
                  <a:gd name="T186" fmla="*/ 198 h 19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37" h="198">
                    <a:moveTo>
                      <a:pt x="32" y="10"/>
                    </a:moveTo>
                    <a:lnTo>
                      <a:pt x="34" y="10"/>
                    </a:lnTo>
                    <a:lnTo>
                      <a:pt x="36" y="10"/>
                    </a:lnTo>
                    <a:lnTo>
                      <a:pt x="38" y="10"/>
                    </a:lnTo>
                    <a:lnTo>
                      <a:pt x="40" y="10"/>
                    </a:lnTo>
                    <a:lnTo>
                      <a:pt x="42" y="10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8" y="10"/>
                    </a:lnTo>
                    <a:lnTo>
                      <a:pt x="50" y="12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2" y="15"/>
                    </a:lnTo>
                    <a:lnTo>
                      <a:pt x="52" y="17"/>
                    </a:lnTo>
                    <a:lnTo>
                      <a:pt x="52" y="19"/>
                    </a:lnTo>
                    <a:lnTo>
                      <a:pt x="54" y="19"/>
                    </a:lnTo>
                    <a:lnTo>
                      <a:pt x="54" y="21"/>
                    </a:lnTo>
                    <a:lnTo>
                      <a:pt x="52" y="21"/>
                    </a:lnTo>
                    <a:lnTo>
                      <a:pt x="52" y="23"/>
                    </a:lnTo>
                    <a:lnTo>
                      <a:pt x="54" y="23"/>
                    </a:lnTo>
                    <a:lnTo>
                      <a:pt x="54" y="25"/>
                    </a:lnTo>
                    <a:lnTo>
                      <a:pt x="56" y="27"/>
                    </a:lnTo>
                    <a:lnTo>
                      <a:pt x="57" y="29"/>
                    </a:lnTo>
                    <a:lnTo>
                      <a:pt x="59" y="29"/>
                    </a:lnTo>
                    <a:lnTo>
                      <a:pt x="61" y="31"/>
                    </a:lnTo>
                    <a:lnTo>
                      <a:pt x="63" y="31"/>
                    </a:lnTo>
                    <a:lnTo>
                      <a:pt x="65" y="33"/>
                    </a:lnTo>
                    <a:lnTo>
                      <a:pt x="67" y="33"/>
                    </a:lnTo>
                    <a:lnTo>
                      <a:pt x="69" y="35"/>
                    </a:lnTo>
                    <a:lnTo>
                      <a:pt x="71" y="37"/>
                    </a:lnTo>
                    <a:lnTo>
                      <a:pt x="73" y="37"/>
                    </a:lnTo>
                    <a:lnTo>
                      <a:pt x="75" y="39"/>
                    </a:lnTo>
                    <a:lnTo>
                      <a:pt x="77" y="39"/>
                    </a:lnTo>
                    <a:lnTo>
                      <a:pt x="80" y="40"/>
                    </a:lnTo>
                    <a:lnTo>
                      <a:pt x="82" y="40"/>
                    </a:lnTo>
                    <a:lnTo>
                      <a:pt x="84" y="42"/>
                    </a:lnTo>
                    <a:lnTo>
                      <a:pt x="86" y="42"/>
                    </a:lnTo>
                    <a:lnTo>
                      <a:pt x="90" y="44"/>
                    </a:lnTo>
                    <a:lnTo>
                      <a:pt x="92" y="44"/>
                    </a:lnTo>
                    <a:lnTo>
                      <a:pt x="94" y="46"/>
                    </a:lnTo>
                    <a:lnTo>
                      <a:pt x="96" y="46"/>
                    </a:lnTo>
                    <a:lnTo>
                      <a:pt x="98" y="48"/>
                    </a:lnTo>
                    <a:lnTo>
                      <a:pt x="100" y="48"/>
                    </a:lnTo>
                    <a:lnTo>
                      <a:pt x="102" y="48"/>
                    </a:lnTo>
                    <a:lnTo>
                      <a:pt x="103" y="50"/>
                    </a:lnTo>
                    <a:lnTo>
                      <a:pt x="105" y="50"/>
                    </a:lnTo>
                    <a:lnTo>
                      <a:pt x="107" y="50"/>
                    </a:lnTo>
                    <a:lnTo>
                      <a:pt x="109" y="52"/>
                    </a:lnTo>
                    <a:lnTo>
                      <a:pt x="111" y="52"/>
                    </a:lnTo>
                    <a:lnTo>
                      <a:pt x="113" y="52"/>
                    </a:lnTo>
                    <a:lnTo>
                      <a:pt x="117" y="54"/>
                    </a:lnTo>
                    <a:lnTo>
                      <a:pt x="119" y="54"/>
                    </a:lnTo>
                    <a:lnTo>
                      <a:pt x="123" y="54"/>
                    </a:lnTo>
                    <a:lnTo>
                      <a:pt x="127" y="56"/>
                    </a:lnTo>
                    <a:lnTo>
                      <a:pt x="130" y="56"/>
                    </a:lnTo>
                    <a:lnTo>
                      <a:pt x="134" y="58"/>
                    </a:lnTo>
                    <a:lnTo>
                      <a:pt x="138" y="58"/>
                    </a:lnTo>
                    <a:lnTo>
                      <a:pt x="144" y="60"/>
                    </a:lnTo>
                    <a:lnTo>
                      <a:pt x="148" y="62"/>
                    </a:lnTo>
                    <a:lnTo>
                      <a:pt x="153" y="62"/>
                    </a:lnTo>
                    <a:lnTo>
                      <a:pt x="157" y="63"/>
                    </a:lnTo>
                    <a:lnTo>
                      <a:pt x="163" y="63"/>
                    </a:lnTo>
                    <a:lnTo>
                      <a:pt x="169" y="65"/>
                    </a:lnTo>
                    <a:lnTo>
                      <a:pt x="173" y="65"/>
                    </a:lnTo>
                    <a:lnTo>
                      <a:pt x="178" y="67"/>
                    </a:lnTo>
                    <a:lnTo>
                      <a:pt x="182" y="67"/>
                    </a:lnTo>
                    <a:lnTo>
                      <a:pt x="188" y="69"/>
                    </a:lnTo>
                    <a:lnTo>
                      <a:pt x="192" y="69"/>
                    </a:lnTo>
                    <a:lnTo>
                      <a:pt x="198" y="71"/>
                    </a:lnTo>
                    <a:lnTo>
                      <a:pt x="201" y="71"/>
                    </a:lnTo>
                    <a:lnTo>
                      <a:pt x="205" y="73"/>
                    </a:lnTo>
                    <a:lnTo>
                      <a:pt x="211" y="73"/>
                    </a:lnTo>
                    <a:lnTo>
                      <a:pt x="213" y="73"/>
                    </a:lnTo>
                    <a:lnTo>
                      <a:pt x="217" y="75"/>
                    </a:lnTo>
                    <a:lnTo>
                      <a:pt x="221" y="75"/>
                    </a:lnTo>
                    <a:lnTo>
                      <a:pt x="222" y="75"/>
                    </a:lnTo>
                    <a:lnTo>
                      <a:pt x="226" y="75"/>
                    </a:lnTo>
                    <a:lnTo>
                      <a:pt x="228" y="75"/>
                    </a:lnTo>
                    <a:lnTo>
                      <a:pt x="230" y="75"/>
                    </a:lnTo>
                    <a:lnTo>
                      <a:pt x="232" y="75"/>
                    </a:lnTo>
                    <a:lnTo>
                      <a:pt x="234" y="75"/>
                    </a:lnTo>
                    <a:lnTo>
                      <a:pt x="236" y="75"/>
                    </a:lnTo>
                    <a:lnTo>
                      <a:pt x="238" y="75"/>
                    </a:lnTo>
                    <a:lnTo>
                      <a:pt x="240" y="75"/>
                    </a:lnTo>
                    <a:lnTo>
                      <a:pt x="242" y="73"/>
                    </a:lnTo>
                    <a:lnTo>
                      <a:pt x="245" y="73"/>
                    </a:lnTo>
                    <a:lnTo>
                      <a:pt x="247" y="73"/>
                    </a:lnTo>
                    <a:lnTo>
                      <a:pt x="249" y="73"/>
                    </a:lnTo>
                    <a:lnTo>
                      <a:pt x="253" y="73"/>
                    </a:lnTo>
                    <a:lnTo>
                      <a:pt x="255" y="73"/>
                    </a:lnTo>
                    <a:lnTo>
                      <a:pt x="259" y="73"/>
                    </a:lnTo>
                    <a:lnTo>
                      <a:pt x="261" y="71"/>
                    </a:lnTo>
                    <a:lnTo>
                      <a:pt x="265" y="71"/>
                    </a:lnTo>
                    <a:lnTo>
                      <a:pt x="267" y="71"/>
                    </a:lnTo>
                    <a:lnTo>
                      <a:pt x="270" y="71"/>
                    </a:lnTo>
                    <a:lnTo>
                      <a:pt x="272" y="71"/>
                    </a:lnTo>
                    <a:lnTo>
                      <a:pt x="276" y="71"/>
                    </a:lnTo>
                    <a:lnTo>
                      <a:pt x="278" y="71"/>
                    </a:lnTo>
                    <a:lnTo>
                      <a:pt x="282" y="71"/>
                    </a:lnTo>
                    <a:lnTo>
                      <a:pt x="284" y="71"/>
                    </a:lnTo>
                    <a:lnTo>
                      <a:pt x="286" y="73"/>
                    </a:lnTo>
                    <a:lnTo>
                      <a:pt x="290" y="73"/>
                    </a:lnTo>
                    <a:lnTo>
                      <a:pt x="292" y="73"/>
                    </a:lnTo>
                    <a:lnTo>
                      <a:pt x="293" y="73"/>
                    </a:lnTo>
                    <a:lnTo>
                      <a:pt x="297" y="75"/>
                    </a:lnTo>
                    <a:lnTo>
                      <a:pt x="299" y="75"/>
                    </a:lnTo>
                    <a:lnTo>
                      <a:pt x="301" y="75"/>
                    </a:lnTo>
                    <a:lnTo>
                      <a:pt x="303" y="77"/>
                    </a:lnTo>
                    <a:lnTo>
                      <a:pt x="305" y="79"/>
                    </a:lnTo>
                    <a:lnTo>
                      <a:pt x="307" y="79"/>
                    </a:lnTo>
                    <a:lnTo>
                      <a:pt x="309" y="81"/>
                    </a:lnTo>
                    <a:lnTo>
                      <a:pt x="311" y="83"/>
                    </a:lnTo>
                    <a:lnTo>
                      <a:pt x="315" y="85"/>
                    </a:lnTo>
                    <a:lnTo>
                      <a:pt x="318" y="87"/>
                    </a:lnTo>
                    <a:lnTo>
                      <a:pt x="322" y="88"/>
                    </a:lnTo>
                    <a:lnTo>
                      <a:pt x="326" y="90"/>
                    </a:lnTo>
                    <a:lnTo>
                      <a:pt x="332" y="92"/>
                    </a:lnTo>
                    <a:lnTo>
                      <a:pt x="336" y="96"/>
                    </a:lnTo>
                    <a:lnTo>
                      <a:pt x="341" y="98"/>
                    </a:lnTo>
                    <a:lnTo>
                      <a:pt x="347" y="100"/>
                    </a:lnTo>
                    <a:lnTo>
                      <a:pt x="353" y="104"/>
                    </a:lnTo>
                    <a:lnTo>
                      <a:pt x="359" y="106"/>
                    </a:lnTo>
                    <a:lnTo>
                      <a:pt x="364" y="108"/>
                    </a:lnTo>
                    <a:lnTo>
                      <a:pt x="370" y="111"/>
                    </a:lnTo>
                    <a:lnTo>
                      <a:pt x="376" y="113"/>
                    </a:lnTo>
                    <a:lnTo>
                      <a:pt x="384" y="117"/>
                    </a:lnTo>
                    <a:lnTo>
                      <a:pt x="389" y="119"/>
                    </a:lnTo>
                    <a:lnTo>
                      <a:pt x="395" y="123"/>
                    </a:lnTo>
                    <a:lnTo>
                      <a:pt x="403" y="125"/>
                    </a:lnTo>
                    <a:lnTo>
                      <a:pt x="409" y="129"/>
                    </a:lnTo>
                    <a:lnTo>
                      <a:pt x="414" y="131"/>
                    </a:lnTo>
                    <a:lnTo>
                      <a:pt x="420" y="135"/>
                    </a:lnTo>
                    <a:lnTo>
                      <a:pt x="428" y="136"/>
                    </a:lnTo>
                    <a:lnTo>
                      <a:pt x="434" y="138"/>
                    </a:lnTo>
                    <a:lnTo>
                      <a:pt x="439" y="140"/>
                    </a:lnTo>
                    <a:lnTo>
                      <a:pt x="445" y="144"/>
                    </a:lnTo>
                    <a:lnTo>
                      <a:pt x="449" y="146"/>
                    </a:lnTo>
                    <a:lnTo>
                      <a:pt x="455" y="148"/>
                    </a:lnTo>
                    <a:lnTo>
                      <a:pt x="460" y="150"/>
                    </a:lnTo>
                    <a:lnTo>
                      <a:pt x="464" y="150"/>
                    </a:lnTo>
                    <a:lnTo>
                      <a:pt x="468" y="152"/>
                    </a:lnTo>
                    <a:lnTo>
                      <a:pt x="474" y="154"/>
                    </a:lnTo>
                    <a:lnTo>
                      <a:pt x="480" y="156"/>
                    </a:lnTo>
                    <a:lnTo>
                      <a:pt x="483" y="158"/>
                    </a:lnTo>
                    <a:lnTo>
                      <a:pt x="489" y="159"/>
                    </a:lnTo>
                    <a:lnTo>
                      <a:pt x="495" y="159"/>
                    </a:lnTo>
                    <a:lnTo>
                      <a:pt x="501" y="161"/>
                    </a:lnTo>
                    <a:lnTo>
                      <a:pt x="506" y="163"/>
                    </a:lnTo>
                    <a:lnTo>
                      <a:pt x="512" y="165"/>
                    </a:lnTo>
                    <a:lnTo>
                      <a:pt x="518" y="165"/>
                    </a:lnTo>
                    <a:lnTo>
                      <a:pt x="524" y="167"/>
                    </a:lnTo>
                    <a:lnTo>
                      <a:pt x="529" y="169"/>
                    </a:lnTo>
                    <a:lnTo>
                      <a:pt x="535" y="169"/>
                    </a:lnTo>
                    <a:lnTo>
                      <a:pt x="541" y="171"/>
                    </a:lnTo>
                    <a:lnTo>
                      <a:pt x="547" y="173"/>
                    </a:lnTo>
                    <a:lnTo>
                      <a:pt x="551" y="173"/>
                    </a:lnTo>
                    <a:lnTo>
                      <a:pt x="556" y="175"/>
                    </a:lnTo>
                    <a:lnTo>
                      <a:pt x="562" y="175"/>
                    </a:lnTo>
                    <a:lnTo>
                      <a:pt x="566" y="177"/>
                    </a:lnTo>
                    <a:lnTo>
                      <a:pt x="572" y="177"/>
                    </a:lnTo>
                    <a:lnTo>
                      <a:pt x="576" y="177"/>
                    </a:lnTo>
                    <a:lnTo>
                      <a:pt x="581" y="179"/>
                    </a:lnTo>
                    <a:lnTo>
                      <a:pt x="585" y="179"/>
                    </a:lnTo>
                    <a:lnTo>
                      <a:pt x="589" y="179"/>
                    </a:lnTo>
                    <a:lnTo>
                      <a:pt x="593" y="181"/>
                    </a:lnTo>
                    <a:lnTo>
                      <a:pt x="595" y="181"/>
                    </a:lnTo>
                    <a:lnTo>
                      <a:pt x="599" y="181"/>
                    </a:lnTo>
                    <a:lnTo>
                      <a:pt x="600" y="181"/>
                    </a:lnTo>
                    <a:lnTo>
                      <a:pt x="602" y="181"/>
                    </a:lnTo>
                    <a:lnTo>
                      <a:pt x="604" y="181"/>
                    </a:lnTo>
                    <a:lnTo>
                      <a:pt x="606" y="181"/>
                    </a:lnTo>
                    <a:lnTo>
                      <a:pt x="608" y="181"/>
                    </a:lnTo>
                    <a:lnTo>
                      <a:pt x="610" y="181"/>
                    </a:lnTo>
                    <a:lnTo>
                      <a:pt x="610" y="179"/>
                    </a:lnTo>
                    <a:lnTo>
                      <a:pt x="612" y="179"/>
                    </a:lnTo>
                    <a:lnTo>
                      <a:pt x="612" y="177"/>
                    </a:lnTo>
                    <a:lnTo>
                      <a:pt x="614" y="177"/>
                    </a:lnTo>
                    <a:lnTo>
                      <a:pt x="614" y="175"/>
                    </a:lnTo>
                    <a:lnTo>
                      <a:pt x="616" y="175"/>
                    </a:lnTo>
                    <a:lnTo>
                      <a:pt x="616" y="173"/>
                    </a:lnTo>
                    <a:lnTo>
                      <a:pt x="618" y="173"/>
                    </a:lnTo>
                    <a:lnTo>
                      <a:pt x="618" y="171"/>
                    </a:lnTo>
                    <a:lnTo>
                      <a:pt x="620" y="169"/>
                    </a:lnTo>
                    <a:lnTo>
                      <a:pt x="622" y="169"/>
                    </a:lnTo>
                    <a:lnTo>
                      <a:pt x="624" y="169"/>
                    </a:lnTo>
                    <a:lnTo>
                      <a:pt x="624" y="171"/>
                    </a:lnTo>
                    <a:lnTo>
                      <a:pt x="625" y="171"/>
                    </a:lnTo>
                    <a:lnTo>
                      <a:pt x="627" y="169"/>
                    </a:lnTo>
                    <a:lnTo>
                      <a:pt x="629" y="169"/>
                    </a:lnTo>
                    <a:lnTo>
                      <a:pt x="631" y="169"/>
                    </a:lnTo>
                    <a:lnTo>
                      <a:pt x="633" y="169"/>
                    </a:lnTo>
                    <a:lnTo>
                      <a:pt x="635" y="169"/>
                    </a:lnTo>
                    <a:lnTo>
                      <a:pt x="635" y="167"/>
                    </a:lnTo>
                    <a:lnTo>
                      <a:pt x="637" y="167"/>
                    </a:lnTo>
                    <a:lnTo>
                      <a:pt x="639" y="167"/>
                    </a:lnTo>
                    <a:lnTo>
                      <a:pt x="641" y="167"/>
                    </a:lnTo>
                    <a:lnTo>
                      <a:pt x="645" y="165"/>
                    </a:lnTo>
                    <a:lnTo>
                      <a:pt x="647" y="165"/>
                    </a:lnTo>
                    <a:lnTo>
                      <a:pt x="648" y="165"/>
                    </a:lnTo>
                    <a:lnTo>
                      <a:pt x="650" y="165"/>
                    </a:lnTo>
                    <a:lnTo>
                      <a:pt x="654" y="163"/>
                    </a:lnTo>
                    <a:lnTo>
                      <a:pt x="656" y="163"/>
                    </a:lnTo>
                    <a:lnTo>
                      <a:pt x="660" y="163"/>
                    </a:lnTo>
                    <a:lnTo>
                      <a:pt x="662" y="163"/>
                    </a:lnTo>
                    <a:lnTo>
                      <a:pt x="666" y="161"/>
                    </a:lnTo>
                    <a:lnTo>
                      <a:pt x="668" y="161"/>
                    </a:lnTo>
                    <a:lnTo>
                      <a:pt x="671" y="161"/>
                    </a:lnTo>
                    <a:lnTo>
                      <a:pt x="675" y="161"/>
                    </a:lnTo>
                    <a:lnTo>
                      <a:pt x="677" y="159"/>
                    </a:lnTo>
                    <a:lnTo>
                      <a:pt x="681" y="159"/>
                    </a:lnTo>
                    <a:lnTo>
                      <a:pt x="685" y="159"/>
                    </a:lnTo>
                    <a:lnTo>
                      <a:pt x="687" y="159"/>
                    </a:lnTo>
                    <a:lnTo>
                      <a:pt x="691" y="158"/>
                    </a:lnTo>
                    <a:lnTo>
                      <a:pt x="693" y="158"/>
                    </a:lnTo>
                    <a:lnTo>
                      <a:pt x="696" y="158"/>
                    </a:lnTo>
                    <a:lnTo>
                      <a:pt x="698" y="158"/>
                    </a:lnTo>
                    <a:lnTo>
                      <a:pt x="700" y="158"/>
                    </a:lnTo>
                    <a:lnTo>
                      <a:pt x="702" y="156"/>
                    </a:lnTo>
                    <a:lnTo>
                      <a:pt x="706" y="156"/>
                    </a:lnTo>
                    <a:lnTo>
                      <a:pt x="708" y="156"/>
                    </a:lnTo>
                    <a:lnTo>
                      <a:pt x="710" y="156"/>
                    </a:lnTo>
                    <a:lnTo>
                      <a:pt x="712" y="156"/>
                    </a:lnTo>
                    <a:lnTo>
                      <a:pt x="714" y="156"/>
                    </a:lnTo>
                    <a:lnTo>
                      <a:pt x="716" y="156"/>
                    </a:lnTo>
                    <a:lnTo>
                      <a:pt x="716" y="154"/>
                    </a:lnTo>
                    <a:lnTo>
                      <a:pt x="718" y="154"/>
                    </a:lnTo>
                    <a:lnTo>
                      <a:pt x="719" y="154"/>
                    </a:lnTo>
                    <a:lnTo>
                      <a:pt x="719" y="152"/>
                    </a:lnTo>
                    <a:lnTo>
                      <a:pt x="721" y="152"/>
                    </a:lnTo>
                    <a:lnTo>
                      <a:pt x="723" y="150"/>
                    </a:lnTo>
                    <a:lnTo>
                      <a:pt x="725" y="148"/>
                    </a:lnTo>
                    <a:lnTo>
                      <a:pt x="727" y="146"/>
                    </a:lnTo>
                    <a:lnTo>
                      <a:pt x="727" y="144"/>
                    </a:lnTo>
                    <a:lnTo>
                      <a:pt x="729" y="144"/>
                    </a:lnTo>
                    <a:lnTo>
                      <a:pt x="729" y="142"/>
                    </a:lnTo>
                    <a:lnTo>
                      <a:pt x="729" y="140"/>
                    </a:lnTo>
                    <a:lnTo>
                      <a:pt x="731" y="140"/>
                    </a:lnTo>
                    <a:lnTo>
                      <a:pt x="731" y="138"/>
                    </a:lnTo>
                    <a:lnTo>
                      <a:pt x="733" y="138"/>
                    </a:lnTo>
                    <a:lnTo>
                      <a:pt x="733" y="136"/>
                    </a:lnTo>
                    <a:lnTo>
                      <a:pt x="735" y="135"/>
                    </a:lnTo>
                    <a:lnTo>
                      <a:pt x="735" y="133"/>
                    </a:lnTo>
                    <a:lnTo>
                      <a:pt x="735" y="131"/>
                    </a:lnTo>
                    <a:lnTo>
                      <a:pt x="735" y="129"/>
                    </a:lnTo>
                    <a:lnTo>
                      <a:pt x="733" y="129"/>
                    </a:lnTo>
                    <a:lnTo>
                      <a:pt x="733" y="127"/>
                    </a:lnTo>
                    <a:lnTo>
                      <a:pt x="731" y="125"/>
                    </a:lnTo>
                    <a:lnTo>
                      <a:pt x="731" y="123"/>
                    </a:lnTo>
                    <a:lnTo>
                      <a:pt x="729" y="123"/>
                    </a:lnTo>
                    <a:lnTo>
                      <a:pt x="727" y="123"/>
                    </a:lnTo>
                    <a:lnTo>
                      <a:pt x="725" y="123"/>
                    </a:lnTo>
                    <a:lnTo>
                      <a:pt x="723" y="123"/>
                    </a:lnTo>
                    <a:lnTo>
                      <a:pt x="723" y="121"/>
                    </a:lnTo>
                    <a:lnTo>
                      <a:pt x="723" y="119"/>
                    </a:lnTo>
                    <a:lnTo>
                      <a:pt x="723" y="117"/>
                    </a:lnTo>
                    <a:lnTo>
                      <a:pt x="723" y="115"/>
                    </a:lnTo>
                    <a:lnTo>
                      <a:pt x="723" y="113"/>
                    </a:lnTo>
                    <a:lnTo>
                      <a:pt x="725" y="113"/>
                    </a:lnTo>
                    <a:lnTo>
                      <a:pt x="725" y="111"/>
                    </a:lnTo>
                    <a:lnTo>
                      <a:pt x="725" y="110"/>
                    </a:lnTo>
                    <a:lnTo>
                      <a:pt x="725" y="108"/>
                    </a:lnTo>
                    <a:lnTo>
                      <a:pt x="725" y="106"/>
                    </a:lnTo>
                    <a:lnTo>
                      <a:pt x="725" y="104"/>
                    </a:lnTo>
                    <a:lnTo>
                      <a:pt x="725" y="102"/>
                    </a:lnTo>
                    <a:lnTo>
                      <a:pt x="725" y="100"/>
                    </a:lnTo>
                    <a:lnTo>
                      <a:pt x="725" y="98"/>
                    </a:lnTo>
                    <a:lnTo>
                      <a:pt x="727" y="106"/>
                    </a:lnTo>
                    <a:lnTo>
                      <a:pt x="727" y="108"/>
                    </a:lnTo>
                    <a:lnTo>
                      <a:pt x="727" y="110"/>
                    </a:lnTo>
                    <a:lnTo>
                      <a:pt x="727" y="111"/>
                    </a:lnTo>
                    <a:lnTo>
                      <a:pt x="727" y="113"/>
                    </a:lnTo>
                    <a:lnTo>
                      <a:pt x="729" y="115"/>
                    </a:lnTo>
                    <a:lnTo>
                      <a:pt x="729" y="117"/>
                    </a:lnTo>
                    <a:lnTo>
                      <a:pt x="729" y="119"/>
                    </a:lnTo>
                    <a:lnTo>
                      <a:pt x="731" y="119"/>
                    </a:lnTo>
                    <a:lnTo>
                      <a:pt x="731" y="121"/>
                    </a:lnTo>
                    <a:lnTo>
                      <a:pt x="731" y="123"/>
                    </a:lnTo>
                    <a:lnTo>
                      <a:pt x="733" y="123"/>
                    </a:lnTo>
                    <a:lnTo>
                      <a:pt x="733" y="125"/>
                    </a:lnTo>
                    <a:lnTo>
                      <a:pt x="735" y="125"/>
                    </a:lnTo>
                    <a:lnTo>
                      <a:pt x="735" y="127"/>
                    </a:lnTo>
                    <a:lnTo>
                      <a:pt x="737" y="129"/>
                    </a:lnTo>
                    <a:lnTo>
                      <a:pt x="737" y="131"/>
                    </a:lnTo>
                    <a:lnTo>
                      <a:pt x="737" y="133"/>
                    </a:lnTo>
                    <a:lnTo>
                      <a:pt x="735" y="133"/>
                    </a:lnTo>
                    <a:lnTo>
                      <a:pt x="735" y="135"/>
                    </a:lnTo>
                    <a:lnTo>
                      <a:pt x="735" y="136"/>
                    </a:lnTo>
                    <a:lnTo>
                      <a:pt x="735" y="138"/>
                    </a:lnTo>
                    <a:lnTo>
                      <a:pt x="733" y="138"/>
                    </a:lnTo>
                    <a:lnTo>
                      <a:pt x="733" y="140"/>
                    </a:lnTo>
                    <a:lnTo>
                      <a:pt x="733" y="142"/>
                    </a:lnTo>
                    <a:lnTo>
                      <a:pt x="733" y="144"/>
                    </a:lnTo>
                    <a:lnTo>
                      <a:pt x="731" y="146"/>
                    </a:lnTo>
                    <a:lnTo>
                      <a:pt x="731" y="148"/>
                    </a:lnTo>
                    <a:lnTo>
                      <a:pt x="731" y="150"/>
                    </a:lnTo>
                    <a:lnTo>
                      <a:pt x="731" y="152"/>
                    </a:lnTo>
                    <a:lnTo>
                      <a:pt x="733" y="152"/>
                    </a:lnTo>
                    <a:lnTo>
                      <a:pt x="733" y="154"/>
                    </a:lnTo>
                    <a:lnTo>
                      <a:pt x="733" y="156"/>
                    </a:lnTo>
                    <a:lnTo>
                      <a:pt x="733" y="158"/>
                    </a:lnTo>
                    <a:lnTo>
                      <a:pt x="735" y="158"/>
                    </a:lnTo>
                    <a:lnTo>
                      <a:pt x="735" y="159"/>
                    </a:lnTo>
                    <a:lnTo>
                      <a:pt x="735" y="161"/>
                    </a:lnTo>
                    <a:lnTo>
                      <a:pt x="733" y="161"/>
                    </a:lnTo>
                    <a:lnTo>
                      <a:pt x="733" y="163"/>
                    </a:lnTo>
                    <a:lnTo>
                      <a:pt x="733" y="165"/>
                    </a:lnTo>
                    <a:lnTo>
                      <a:pt x="731" y="165"/>
                    </a:lnTo>
                    <a:lnTo>
                      <a:pt x="731" y="167"/>
                    </a:lnTo>
                    <a:lnTo>
                      <a:pt x="729" y="167"/>
                    </a:lnTo>
                    <a:lnTo>
                      <a:pt x="729" y="169"/>
                    </a:lnTo>
                    <a:lnTo>
                      <a:pt x="727" y="169"/>
                    </a:lnTo>
                    <a:lnTo>
                      <a:pt x="727" y="171"/>
                    </a:lnTo>
                    <a:lnTo>
                      <a:pt x="725" y="171"/>
                    </a:lnTo>
                    <a:lnTo>
                      <a:pt x="725" y="173"/>
                    </a:lnTo>
                    <a:lnTo>
                      <a:pt x="723" y="173"/>
                    </a:lnTo>
                    <a:lnTo>
                      <a:pt x="723" y="175"/>
                    </a:lnTo>
                    <a:lnTo>
                      <a:pt x="721" y="175"/>
                    </a:lnTo>
                    <a:lnTo>
                      <a:pt x="719" y="175"/>
                    </a:lnTo>
                    <a:lnTo>
                      <a:pt x="719" y="177"/>
                    </a:lnTo>
                    <a:lnTo>
                      <a:pt x="718" y="177"/>
                    </a:lnTo>
                    <a:lnTo>
                      <a:pt x="718" y="179"/>
                    </a:lnTo>
                    <a:lnTo>
                      <a:pt x="716" y="179"/>
                    </a:lnTo>
                    <a:lnTo>
                      <a:pt x="714" y="179"/>
                    </a:lnTo>
                    <a:lnTo>
                      <a:pt x="712" y="179"/>
                    </a:lnTo>
                    <a:lnTo>
                      <a:pt x="710" y="181"/>
                    </a:lnTo>
                    <a:lnTo>
                      <a:pt x="708" y="181"/>
                    </a:lnTo>
                    <a:lnTo>
                      <a:pt x="706" y="181"/>
                    </a:lnTo>
                    <a:lnTo>
                      <a:pt x="706" y="183"/>
                    </a:lnTo>
                    <a:lnTo>
                      <a:pt x="704" y="183"/>
                    </a:lnTo>
                    <a:lnTo>
                      <a:pt x="702" y="183"/>
                    </a:lnTo>
                    <a:lnTo>
                      <a:pt x="700" y="184"/>
                    </a:lnTo>
                    <a:lnTo>
                      <a:pt x="698" y="184"/>
                    </a:lnTo>
                    <a:lnTo>
                      <a:pt x="696" y="186"/>
                    </a:lnTo>
                    <a:lnTo>
                      <a:pt x="695" y="186"/>
                    </a:lnTo>
                    <a:lnTo>
                      <a:pt x="693" y="186"/>
                    </a:lnTo>
                    <a:lnTo>
                      <a:pt x="691" y="188"/>
                    </a:lnTo>
                    <a:lnTo>
                      <a:pt x="689" y="188"/>
                    </a:lnTo>
                    <a:lnTo>
                      <a:pt x="687" y="190"/>
                    </a:lnTo>
                    <a:lnTo>
                      <a:pt x="685" y="190"/>
                    </a:lnTo>
                    <a:lnTo>
                      <a:pt x="683" y="192"/>
                    </a:lnTo>
                    <a:lnTo>
                      <a:pt x="681" y="192"/>
                    </a:lnTo>
                    <a:lnTo>
                      <a:pt x="679" y="192"/>
                    </a:lnTo>
                    <a:lnTo>
                      <a:pt x="677" y="194"/>
                    </a:lnTo>
                    <a:lnTo>
                      <a:pt x="675" y="194"/>
                    </a:lnTo>
                    <a:lnTo>
                      <a:pt x="673" y="194"/>
                    </a:lnTo>
                    <a:lnTo>
                      <a:pt x="671" y="196"/>
                    </a:lnTo>
                    <a:lnTo>
                      <a:pt x="670" y="196"/>
                    </a:lnTo>
                    <a:lnTo>
                      <a:pt x="668" y="196"/>
                    </a:lnTo>
                    <a:lnTo>
                      <a:pt x="666" y="196"/>
                    </a:lnTo>
                    <a:lnTo>
                      <a:pt x="664" y="196"/>
                    </a:lnTo>
                    <a:lnTo>
                      <a:pt x="662" y="196"/>
                    </a:lnTo>
                    <a:lnTo>
                      <a:pt x="660" y="198"/>
                    </a:lnTo>
                    <a:lnTo>
                      <a:pt x="658" y="198"/>
                    </a:lnTo>
                    <a:lnTo>
                      <a:pt x="656" y="198"/>
                    </a:lnTo>
                    <a:lnTo>
                      <a:pt x="654" y="198"/>
                    </a:lnTo>
                    <a:lnTo>
                      <a:pt x="650" y="198"/>
                    </a:lnTo>
                    <a:lnTo>
                      <a:pt x="648" y="198"/>
                    </a:lnTo>
                    <a:lnTo>
                      <a:pt x="647" y="198"/>
                    </a:lnTo>
                    <a:lnTo>
                      <a:pt x="645" y="198"/>
                    </a:lnTo>
                    <a:lnTo>
                      <a:pt x="643" y="198"/>
                    </a:lnTo>
                    <a:lnTo>
                      <a:pt x="641" y="198"/>
                    </a:lnTo>
                    <a:lnTo>
                      <a:pt x="639" y="198"/>
                    </a:lnTo>
                    <a:lnTo>
                      <a:pt x="637" y="198"/>
                    </a:lnTo>
                    <a:lnTo>
                      <a:pt x="635" y="196"/>
                    </a:lnTo>
                    <a:lnTo>
                      <a:pt x="633" y="196"/>
                    </a:lnTo>
                    <a:lnTo>
                      <a:pt x="631" y="196"/>
                    </a:lnTo>
                    <a:lnTo>
                      <a:pt x="629" y="196"/>
                    </a:lnTo>
                    <a:lnTo>
                      <a:pt x="627" y="196"/>
                    </a:lnTo>
                    <a:lnTo>
                      <a:pt x="625" y="196"/>
                    </a:lnTo>
                    <a:lnTo>
                      <a:pt x="624" y="196"/>
                    </a:lnTo>
                    <a:lnTo>
                      <a:pt x="624" y="194"/>
                    </a:lnTo>
                    <a:lnTo>
                      <a:pt x="622" y="194"/>
                    </a:lnTo>
                    <a:lnTo>
                      <a:pt x="620" y="194"/>
                    </a:lnTo>
                    <a:lnTo>
                      <a:pt x="618" y="194"/>
                    </a:lnTo>
                    <a:lnTo>
                      <a:pt x="616" y="192"/>
                    </a:lnTo>
                    <a:lnTo>
                      <a:pt x="614" y="192"/>
                    </a:lnTo>
                    <a:lnTo>
                      <a:pt x="612" y="192"/>
                    </a:lnTo>
                    <a:lnTo>
                      <a:pt x="610" y="192"/>
                    </a:lnTo>
                    <a:lnTo>
                      <a:pt x="608" y="190"/>
                    </a:lnTo>
                    <a:lnTo>
                      <a:pt x="606" y="190"/>
                    </a:lnTo>
                    <a:lnTo>
                      <a:pt x="604" y="190"/>
                    </a:lnTo>
                    <a:lnTo>
                      <a:pt x="602" y="190"/>
                    </a:lnTo>
                    <a:lnTo>
                      <a:pt x="600" y="190"/>
                    </a:lnTo>
                    <a:lnTo>
                      <a:pt x="599" y="188"/>
                    </a:lnTo>
                    <a:lnTo>
                      <a:pt x="597" y="188"/>
                    </a:lnTo>
                    <a:lnTo>
                      <a:pt x="595" y="188"/>
                    </a:lnTo>
                    <a:lnTo>
                      <a:pt x="593" y="188"/>
                    </a:lnTo>
                    <a:lnTo>
                      <a:pt x="591" y="188"/>
                    </a:lnTo>
                    <a:lnTo>
                      <a:pt x="589" y="188"/>
                    </a:lnTo>
                    <a:lnTo>
                      <a:pt x="587" y="188"/>
                    </a:lnTo>
                    <a:lnTo>
                      <a:pt x="585" y="188"/>
                    </a:lnTo>
                    <a:lnTo>
                      <a:pt x="583" y="188"/>
                    </a:lnTo>
                    <a:lnTo>
                      <a:pt x="581" y="188"/>
                    </a:lnTo>
                    <a:lnTo>
                      <a:pt x="577" y="188"/>
                    </a:lnTo>
                    <a:lnTo>
                      <a:pt x="572" y="186"/>
                    </a:lnTo>
                    <a:lnTo>
                      <a:pt x="566" y="186"/>
                    </a:lnTo>
                    <a:lnTo>
                      <a:pt x="560" y="184"/>
                    </a:lnTo>
                    <a:lnTo>
                      <a:pt x="553" y="183"/>
                    </a:lnTo>
                    <a:lnTo>
                      <a:pt x="545" y="181"/>
                    </a:lnTo>
                    <a:lnTo>
                      <a:pt x="535" y="179"/>
                    </a:lnTo>
                    <a:lnTo>
                      <a:pt x="526" y="177"/>
                    </a:lnTo>
                    <a:lnTo>
                      <a:pt x="516" y="175"/>
                    </a:lnTo>
                    <a:lnTo>
                      <a:pt x="506" y="173"/>
                    </a:lnTo>
                    <a:lnTo>
                      <a:pt x="495" y="171"/>
                    </a:lnTo>
                    <a:lnTo>
                      <a:pt x="483" y="169"/>
                    </a:lnTo>
                    <a:lnTo>
                      <a:pt x="474" y="165"/>
                    </a:lnTo>
                    <a:lnTo>
                      <a:pt x="462" y="163"/>
                    </a:lnTo>
                    <a:lnTo>
                      <a:pt x="451" y="161"/>
                    </a:lnTo>
                    <a:lnTo>
                      <a:pt x="439" y="158"/>
                    </a:lnTo>
                    <a:lnTo>
                      <a:pt x="428" y="156"/>
                    </a:lnTo>
                    <a:lnTo>
                      <a:pt x="418" y="154"/>
                    </a:lnTo>
                    <a:lnTo>
                      <a:pt x="407" y="152"/>
                    </a:lnTo>
                    <a:lnTo>
                      <a:pt x="397" y="148"/>
                    </a:lnTo>
                    <a:lnTo>
                      <a:pt x="387" y="146"/>
                    </a:lnTo>
                    <a:lnTo>
                      <a:pt x="378" y="144"/>
                    </a:lnTo>
                    <a:lnTo>
                      <a:pt x="368" y="142"/>
                    </a:lnTo>
                    <a:lnTo>
                      <a:pt x="361" y="140"/>
                    </a:lnTo>
                    <a:lnTo>
                      <a:pt x="353" y="138"/>
                    </a:lnTo>
                    <a:lnTo>
                      <a:pt x="345" y="136"/>
                    </a:lnTo>
                    <a:lnTo>
                      <a:pt x="340" y="136"/>
                    </a:lnTo>
                    <a:lnTo>
                      <a:pt x="334" y="135"/>
                    </a:lnTo>
                    <a:lnTo>
                      <a:pt x="330" y="135"/>
                    </a:lnTo>
                    <a:lnTo>
                      <a:pt x="328" y="133"/>
                    </a:lnTo>
                    <a:lnTo>
                      <a:pt x="324" y="133"/>
                    </a:lnTo>
                    <a:lnTo>
                      <a:pt x="322" y="133"/>
                    </a:lnTo>
                    <a:lnTo>
                      <a:pt x="318" y="131"/>
                    </a:lnTo>
                    <a:lnTo>
                      <a:pt x="316" y="131"/>
                    </a:lnTo>
                    <a:lnTo>
                      <a:pt x="313" y="129"/>
                    </a:lnTo>
                    <a:lnTo>
                      <a:pt x="311" y="129"/>
                    </a:lnTo>
                    <a:lnTo>
                      <a:pt x="307" y="129"/>
                    </a:lnTo>
                    <a:lnTo>
                      <a:pt x="305" y="127"/>
                    </a:lnTo>
                    <a:lnTo>
                      <a:pt x="301" y="125"/>
                    </a:lnTo>
                    <a:lnTo>
                      <a:pt x="297" y="125"/>
                    </a:lnTo>
                    <a:lnTo>
                      <a:pt x="295" y="123"/>
                    </a:lnTo>
                    <a:lnTo>
                      <a:pt x="292" y="123"/>
                    </a:lnTo>
                    <a:lnTo>
                      <a:pt x="290" y="121"/>
                    </a:lnTo>
                    <a:lnTo>
                      <a:pt x="286" y="119"/>
                    </a:lnTo>
                    <a:lnTo>
                      <a:pt x="282" y="119"/>
                    </a:lnTo>
                    <a:lnTo>
                      <a:pt x="280" y="117"/>
                    </a:lnTo>
                    <a:lnTo>
                      <a:pt x="276" y="117"/>
                    </a:lnTo>
                    <a:lnTo>
                      <a:pt x="272" y="115"/>
                    </a:lnTo>
                    <a:lnTo>
                      <a:pt x="270" y="113"/>
                    </a:lnTo>
                    <a:lnTo>
                      <a:pt x="267" y="113"/>
                    </a:lnTo>
                    <a:lnTo>
                      <a:pt x="265" y="111"/>
                    </a:lnTo>
                    <a:lnTo>
                      <a:pt x="263" y="110"/>
                    </a:lnTo>
                    <a:lnTo>
                      <a:pt x="259" y="110"/>
                    </a:lnTo>
                    <a:lnTo>
                      <a:pt x="257" y="108"/>
                    </a:lnTo>
                    <a:lnTo>
                      <a:pt x="253" y="108"/>
                    </a:lnTo>
                    <a:lnTo>
                      <a:pt x="251" y="106"/>
                    </a:lnTo>
                    <a:lnTo>
                      <a:pt x="249" y="104"/>
                    </a:lnTo>
                    <a:lnTo>
                      <a:pt x="247" y="104"/>
                    </a:lnTo>
                    <a:lnTo>
                      <a:pt x="245" y="102"/>
                    </a:lnTo>
                    <a:lnTo>
                      <a:pt x="244" y="102"/>
                    </a:lnTo>
                    <a:lnTo>
                      <a:pt x="242" y="102"/>
                    </a:lnTo>
                    <a:lnTo>
                      <a:pt x="240" y="100"/>
                    </a:lnTo>
                    <a:lnTo>
                      <a:pt x="238" y="100"/>
                    </a:lnTo>
                    <a:lnTo>
                      <a:pt x="236" y="98"/>
                    </a:lnTo>
                    <a:lnTo>
                      <a:pt x="234" y="98"/>
                    </a:lnTo>
                    <a:lnTo>
                      <a:pt x="232" y="98"/>
                    </a:lnTo>
                    <a:lnTo>
                      <a:pt x="230" y="96"/>
                    </a:lnTo>
                    <a:lnTo>
                      <a:pt x="228" y="96"/>
                    </a:lnTo>
                    <a:lnTo>
                      <a:pt x="224" y="94"/>
                    </a:lnTo>
                    <a:lnTo>
                      <a:pt x="222" y="94"/>
                    </a:lnTo>
                    <a:lnTo>
                      <a:pt x="221" y="92"/>
                    </a:lnTo>
                    <a:lnTo>
                      <a:pt x="217" y="92"/>
                    </a:lnTo>
                    <a:lnTo>
                      <a:pt x="215" y="90"/>
                    </a:lnTo>
                    <a:lnTo>
                      <a:pt x="211" y="90"/>
                    </a:lnTo>
                    <a:lnTo>
                      <a:pt x="207" y="88"/>
                    </a:lnTo>
                    <a:lnTo>
                      <a:pt x="205" y="88"/>
                    </a:lnTo>
                    <a:lnTo>
                      <a:pt x="201" y="87"/>
                    </a:lnTo>
                    <a:lnTo>
                      <a:pt x="198" y="87"/>
                    </a:lnTo>
                    <a:lnTo>
                      <a:pt x="194" y="85"/>
                    </a:lnTo>
                    <a:lnTo>
                      <a:pt x="190" y="85"/>
                    </a:lnTo>
                    <a:lnTo>
                      <a:pt x="188" y="83"/>
                    </a:lnTo>
                    <a:lnTo>
                      <a:pt x="184" y="83"/>
                    </a:lnTo>
                    <a:lnTo>
                      <a:pt x="180" y="83"/>
                    </a:lnTo>
                    <a:lnTo>
                      <a:pt x="176" y="81"/>
                    </a:lnTo>
                    <a:lnTo>
                      <a:pt x="173" y="81"/>
                    </a:lnTo>
                    <a:lnTo>
                      <a:pt x="171" y="79"/>
                    </a:lnTo>
                    <a:lnTo>
                      <a:pt x="167" y="79"/>
                    </a:lnTo>
                    <a:lnTo>
                      <a:pt x="163" y="77"/>
                    </a:lnTo>
                    <a:lnTo>
                      <a:pt x="159" y="77"/>
                    </a:lnTo>
                    <a:lnTo>
                      <a:pt x="155" y="75"/>
                    </a:lnTo>
                    <a:lnTo>
                      <a:pt x="153" y="75"/>
                    </a:lnTo>
                    <a:lnTo>
                      <a:pt x="150" y="73"/>
                    </a:lnTo>
                    <a:lnTo>
                      <a:pt x="146" y="73"/>
                    </a:lnTo>
                    <a:lnTo>
                      <a:pt x="144" y="71"/>
                    </a:lnTo>
                    <a:lnTo>
                      <a:pt x="140" y="71"/>
                    </a:lnTo>
                    <a:lnTo>
                      <a:pt x="136" y="71"/>
                    </a:lnTo>
                    <a:lnTo>
                      <a:pt x="132" y="69"/>
                    </a:lnTo>
                    <a:lnTo>
                      <a:pt x="128" y="67"/>
                    </a:lnTo>
                    <a:lnTo>
                      <a:pt x="125" y="67"/>
                    </a:lnTo>
                    <a:lnTo>
                      <a:pt x="119" y="65"/>
                    </a:lnTo>
                    <a:lnTo>
                      <a:pt x="113" y="63"/>
                    </a:lnTo>
                    <a:lnTo>
                      <a:pt x="109" y="62"/>
                    </a:lnTo>
                    <a:lnTo>
                      <a:pt x="103" y="62"/>
                    </a:lnTo>
                    <a:lnTo>
                      <a:pt x="98" y="60"/>
                    </a:lnTo>
                    <a:lnTo>
                      <a:pt x="92" y="58"/>
                    </a:lnTo>
                    <a:lnTo>
                      <a:pt x="86" y="56"/>
                    </a:lnTo>
                    <a:lnTo>
                      <a:pt x="80" y="54"/>
                    </a:lnTo>
                    <a:lnTo>
                      <a:pt x="75" y="52"/>
                    </a:lnTo>
                    <a:lnTo>
                      <a:pt x="69" y="50"/>
                    </a:lnTo>
                    <a:lnTo>
                      <a:pt x="63" y="48"/>
                    </a:lnTo>
                    <a:lnTo>
                      <a:pt x="57" y="46"/>
                    </a:lnTo>
                    <a:lnTo>
                      <a:pt x="52" y="46"/>
                    </a:lnTo>
                    <a:lnTo>
                      <a:pt x="48" y="44"/>
                    </a:lnTo>
                    <a:lnTo>
                      <a:pt x="42" y="42"/>
                    </a:lnTo>
                    <a:lnTo>
                      <a:pt x="36" y="40"/>
                    </a:lnTo>
                    <a:lnTo>
                      <a:pt x="32" y="39"/>
                    </a:lnTo>
                    <a:lnTo>
                      <a:pt x="27" y="37"/>
                    </a:lnTo>
                    <a:lnTo>
                      <a:pt x="23" y="35"/>
                    </a:lnTo>
                    <a:lnTo>
                      <a:pt x="19" y="33"/>
                    </a:lnTo>
                    <a:lnTo>
                      <a:pt x="15" y="31"/>
                    </a:lnTo>
                    <a:lnTo>
                      <a:pt x="11" y="29"/>
                    </a:lnTo>
                    <a:lnTo>
                      <a:pt x="8" y="29"/>
                    </a:lnTo>
                    <a:lnTo>
                      <a:pt x="6" y="27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7" y="10"/>
                    </a:lnTo>
                    <a:lnTo>
                      <a:pt x="29" y="10"/>
                    </a:lnTo>
                    <a:lnTo>
                      <a:pt x="31" y="10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AD51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33" name="Freeform 1009"/>
              <p:cNvSpPr>
                <a:spLocks noChangeAspect="1"/>
              </p:cNvSpPr>
              <p:nvPr/>
            </p:nvSpPr>
            <p:spPr bwMode="auto">
              <a:xfrm>
                <a:off x="1232" y="3572"/>
                <a:ext cx="559" cy="137"/>
              </a:xfrm>
              <a:custGeom>
                <a:avLst/>
                <a:gdLst>
                  <a:gd name="T0" fmla="*/ 27 w 737"/>
                  <a:gd name="T1" fmla="*/ 1 h 196"/>
                  <a:gd name="T2" fmla="*/ 27 w 737"/>
                  <a:gd name="T3" fmla="*/ 1 h 196"/>
                  <a:gd name="T4" fmla="*/ 27 w 737"/>
                  <a:gd name="T5" fmla="*/ 2 h 196"/>
                  <a:gd name="T6" fmla="*/ 27 w 737"/>
                  <a:gd name="T7" fmla="*/ 2 h 196"/>
                  <a:gd name="T8" fmla="*/ 27 w 737"/>
                  <a:gd name="T9" fmla="*/ 2 h 196"/>
                  <a:gd name="T10" fmla="*/ 27 w 737"/>
                  <a:gd name="T11" fmla="*/ 2 h 196"/>
                  <a:gd name="T12" fmla="*/ 25 w 737"/>
                  <a:gd name="T13" fmla="*/ 2 h 196"/>
                  <a:gd name="T14" fmla="*/ 25 w 737"/>
                  <a:gd name="T15" fmla="*/ 2 h 196"/>
                  <a:gd name="T16" fmla="*/ 24 w 737"/>
                  <a:gd name="T17" fmla="*/ 2 h 196"/>
                  <a:gd name="T18" fmla="*/ 24 w 737"/>
                  <a:gd name="T19" fmla="*/ 3 h 196"/>
                  <a:gd name="T20" fmla="*/ 23 w 737"/>
                  <a:gd name="T21" fmla="*/ 2 h 196"/>
                  <a:gd name="T22" fmla="*/ 23 w 737"/>
                  <a:gd name="T23" fmla="*/ 2 h 196"/>
                  <a:gd name="T24" fmla="*/ 22 w 737"/>
                  <a:gd name="T25" fmla="*/ 2 h 196"/>
                  <a:gd name="T26" fmla="*/ 21 w 737"/>
                  <a:gd name="T27" fmla="*/ 2 h 196"/>
                  <a:gd name="T28" fmla="*/ 19 w 737"/>
                  <a:gd name="T29" fmla="*/ 2 h 196"/>
                  <a:gd name="T30" fmla="*/ 15 w 737"/>
                  <a:gd name="T31" fmla="*/ 2 h 196"/>
                  <a:gd name="T32" fmla="*/ 13 w 737"/>
                  <a:gd name="T33" fmla="*/ 1 h 196"/>
                  <a:gd name="T34" fmla="*/ 11 w 737"/>
                  <a:gd name="T35" fmla="*/ 1 h 196"/>
                  <a:gd name="T36" fmla="*/ 11 w 737"/>
                  <a:gd name="T37" fmla="*/ 1 h 196"/>
                  <a:gd name="T38" fmla="*/ 9 w 737"/>
                  <a:gd name="T39" fmla="*/ 1 h 196"/>
                  <a:gd name="T40" fmla="*/ 8 w 737"/>
                  <a:gd name="T41" fmla="*/ 1 h 196"/>
                  <a:gd name="T42" fmla="*/ 8 w 737"/>
                  <a:gd name="T43" fmla="*/ 1 h 196"/>
                  <a:gd name="T44" fmla="*/ 6 w 737"/>
                  <a:gd name="T45" fmla="*/ 1 h 196"/>
                  <a:gd name="T46" fmla="*/ 6 w 737"/>
                  <a:gd name="T47" fmla="*/ 1 h 196"/>
                  <a:gd name="T48" fmla="*/ 5 w 737"/>
                  <a:gd name="T49" fmla="*/ 1 h 196"/>
                  <a:gd name="T50" fmla="*/ 3 w 737"/>
                  <a:gd name="T51" fmla="*/ 1 h 196"/>
                  <a:gd name="T52" fmla="*/ 2 w 737"/>
                  <a:gd name="T53" fmla="*/ 1 h 196"/>
                  <a:gd name="T54" fmla="*/ 2 w 737"/>
                  <a:gd name="T55" fmla="*/ 1 h 196"/>
                  <a:gd name="T56" fmla="*/ 2 w 737"/>
                  <a:gd name="T57" fmla="*/ 1 h 196"/>
                  <a:gd name="T58" fmla="*/ 2 w 737"/>
                  <a:gd name="T59" fmla="*/ 1 h 196"/>
                  <a:gd name="T60" fmla="*/ 2 w 737"/>
                  <a:gd name="T61" fmla="*/ 1 h 196"/>
                  <a:gd name="T62" fmla="*/ 2 w 737"/>
                  <a:gd name="T63" fmla="*/ 1 h 196"/>
                  <a:gd name="T64" fmla="*/ 2 w 737"/>
                  <a:gd name="T65" fmla="*/ 1 h 196"/>
                  <a:gd name="T66" fmla="*/ 2 w 737"/>
                  <a:gd name="T67" fmla="*/ 1 h 196"/>
                  <a:gd name="T68" fmla="*/ 3 w 737"/>
                  <a:gd name="T69" fmla="*/ 1 h 196"/>
                  <a:gd name="T70" fmla="*/ 4 w 737"/>
                  <a:gd name="T71" fmla="*/ 1 h 196"/>
                  <a:gd name="T72" fmla="*/ 5 w 737"/>
                  <a:gd name="T73" fmla="*/ 1 h 196"/>
                  <a:gd name="T74" fmla="*/ 6 w 737"/>
                  <a:gd name="T75" fmla="*/ 1 h 196"/>
                  <a:gd name="T76" fmla="*/ 8 w 737"/>
                  <a:gd name="T77" fmla="*/ 1 h 196"/>
                  <a:gd name="T78" fmla="*/ 8 w 737"/>
                  <a:gd name="T79" fmla="*/ 1 h 196"/>
                  <a:gd name="T80" fmla="*/ 9 w 737"/>
                  <a:gd name="T81" fmla="*/ 1 h 196"/>
                  <a:gd name="T82" fmla="*/ 11 w 737"/>
                  <a:gd name="T83" fmla="*/ 1 h 196"/>
                  <a:gd name="T84" fmla="*/ 11 w 737"/>
                  <a:gd name="T85" fmla="*/ 1 h 196"/>
                  <a:gd name="T86" fmla="*/ 12 w 737"/>
                  <a:gd name="T87" fmla="*/ 1 h 196"/>
                  <a:gd name="T88" fmla="*/ 14 w 737"/>
                  <a:gd name="T89" fmla="*/ 1 h 196"/>
                  <a:gd name="T90" fmla="*/ 16 w 737"/>
                  <a:gd name="T91" fmla="*/ 2 h 196"/>
                  <a:gd name="T92" fmla="*/ 18 w 737"/>
                  <a:gd name="T93" fmla="*/ 2 h 196"/>
                  <a:gd name="T94" fmla="*/ 20 w 737"/>
                  <a:gd name="T95" fmla="*/ 2 h 196"/>
                  <a:gd name="T96" fmla="*/ 21 w 737"/>
                  <a:gd name="T97" fmla="*/ 2 h 196"/>
                  <a:gd name="T98" fmla="*/ 23 w 737"/>
                  <a:gd name="T99" fmla="*/ 2 h 196"/>
                  <a:gd name="T100" fmla="*/ 23 w 737"/>
                  <a:gd name="T101" fmla="*/ 2 h 196"/>
                  <a:gd name="T102" fmla="*/ 23 w 737"/>
                  <a:gd name="T103" fmla="*/ 2 h 196"/>
                  <a:gd name="T104" fmla="*/ 24 w 737"/>
                  <a:gd name="T105" fmla="*/ 2 h 196"/>
                  <a:gd name="T106" fmla="*/ 25 w 737"/>
                  <a:gd name="T107" fmla="*/ 2 h 196"/>
                  <a:gd name="T108" fmla="*/ 25 w 737"/>
                  <a:gd name="T109" fmla="*/ 2 h 196"/>
                  <a:gd name="T110" fmla="*/ 27 w 737"/>
                  <a:gd name="T111" fmla="*/ 2 h 196"/>
                  <a:gd name="T112" fmla="*/ 27 w 737"/>
                  <a:gd name="T113" fmla="*/ 2 h 196"/>
                  <a:gd name="T114" fmla="*/ 27 w 737"/>
                  <a:gd name="T115" fmla="*/ 1 h 196"/>
                  <a:gd name="T116" fmla="*/ 27 w 737"/>
                  <a:gd name="T117" fmla="*/ 1 h 196"/>
                  <a:gd name="T118" fmla="*/ 27 w 737"/>
                  <a:gd name="T119" fmla="*/ 1 h 19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37"/>
                  <a:gd name="T181" fmla="*/ 0 h 196"/>
                  <a:gd name="T182" fmla="*/ 737 w 737"/>
                  <a:gd name="T183" fmla="*/ 196 h 19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37" h="196">
                    <a:moveTo>
                      <a:pt x="727" y="104"/>
                    </a:moveTo>
                    <a:lnTo>
                      <a:pt x="727" y="106"/>
                    </a:lnTo>
                    <a:lnTo>
                      <a:pt x="727" y="108"/>
                    </a:lnTo>
                    <a:lnTo>
                      <a:pt x="727" y="109"/>
                    </a:lnTo>
                    <a:lnTo>
                      <a:pt x="727" y="111"/>
                    </a:lnTo>
                    <a:lnTo>
                      <a:pt x="729" y="113"/>
                    </a:lnTo>
                    <a:lnTo>
                      <a:pt x="729" y="115"/>
                    </a:lnTo>
                    <a:lnTo>
                      <a:pt x="729" y="117"/>
                    </a:lnTo>
                    <a:lnTo>
                      <a:pt x="731" y="117"/>
                    </a:lnTo>
                    <a:lnTo>
                      <a:pt x="731" y="119"/>
                    </a:lnTo>
                    <a:lnTo>
                      <a:pt x="731" y="121"/>
                    </a:lnTo>
                    <a:lnTo>
                      <a:pt x="733" y="121"/>
                    </a:lnTo>
                    <a:lnTo>
                      <a:pt x="733" y="123"/>
                    </a:lnTo>
                    <a:lnTo>
                      <a:pt x="735" y="123"/>
                    </a:lnTo>
                    <a:lnTo>
                      <a:pt x="735" y="125"/>
                    </a:lnTo>
                    <a:lnTo>
                      <a:pt x="737" y="127"/>
                    </a:lnTo>
                    <a:lnTo>
                      <a:pt x="737" y="129"/>
                    </a:lnTo>
                    <a:lnTo>
                      <a:pt x="737" y="131"/>
                    </a:lnTo>
                    <a:lnTo>
                      <a:pt x="735" y="131"/>
                    </a:lnTo>
                    <a:lnTo>
                      <a:pt x="735" y="133"/>
                    </a:lnTo>
                    <a:lnTo>
                      <a:pt x="735" y="134"/>
                    </a:lnTo>
                    <a:lnTo>
                      <a:pt x="735" y="136"/>
                    </a:lnTo>
                    <a:lnTo>
                      <a:pt x="733" y="136"/>
                    </a:lnTo>
                    <a:lnTo>
                      <a:pt x="733" y="138"/>
                    </a:lnTo>
                    <a:lnTo>
                      <a:pt x="733" y="140"/>
                    </a:lnTo>
                    <a:lnTo>
                      <a:pt x="733" y="142"/>
                    </a:lnTo>
                    <a:lnTo>
                      <a:pt x="731" y="144"/>
                    </a:lnTo>
                    <a:lnTo>
                      <a:pt x="731" y="146"/>
                    </a:lnTo>
                    <a:lnTo>
                      <a:pt x="731" y="148"/>
                    </a:lnTo>
                    <a:lnTo>
                      <a:pt x="731" y="150"/>
                    </a:lnTo>
                    <a:lnTo>
                      <a:pt x="733" y="150"/>
                    </a:lnTo>
                    <a:lnTo>
                      <a:pt x="733" y="152"/>
                    </a:lnTo>
                    <a:lnTo>
                      <a:pt x="733" y="154"/>
                    </a:lnTo>
                    <a:lnTo>
                      <a:pt x="733" y="156"/>
                    </a:lnTo>
                    <a:lnTo>
                      <a:pt x="735" y="156"/>
                    </a:lnTo>
                    <a:lnTo>
                      <a:pt x="735" y="157"/>
                    </a:lnTo>
                    <a:lnTo>
                      <a:pt x="735" y="159"/>
                    </a:lnTo>
                    <a:lnTo>
                      <a:pt x="733" y="159"/>
                    </a:lnTo>
                    <a:lnTo>
                      <a:pt x="733" y="161"/>
                    </a:lnTo>
                    <a:lnTo>
                      <a:pt x="733" y="163"/>
                    </a:lnTo>
                    <a:lnTo>
                      <a:pt x="731" y="163"/>
                    </a:lnTo>
                    <a:lnTo>
                      <a:pt x="731" y="165"/>
                    </a:lnTo>
                    <a:lnTo>
                      <a:pt x="729" y="165"/>
                    </a:lnTo>
                    <a:lnTo>
                      <a:pt x="729" y="167"/>
                    </a:lnTo>
                    <a:lnTo>
                      <a:pt x="727" y="167"/>
                    </a:lnTo>
                    <a:lnTo>
                      <a:pt x="727" y="169"/>
                    </a:lnTo>
                    <a:lnTo>
                      <a:pt x="725" y="169"/>
                    </a:lnTo>
                    <a:lnTo>
                      <a:pt x="725" y="171"/>
                    </a:lnTo>
                    <a:lnTo>
                      <a:pt x="723" y="171"/>
                    </a:lnTo>
                    <a:lnTo>
                      <a:pt x="723" y="173"/>
                    </a:lnTo>
                    <a:lnTo>
                      <a:pt x="721" y="173"/>
                    </a:lnTo>
                    <a:lnTo>
                      <a:pt x="719" y="173"/>
                    </a:lnTo>
                    <a:lnTo>
                      <a:pt x="719" y="175"/>
                    </a:lnTo>
                    <a:lnTo>
                      <a:pt x="718" y="175"/>
                    </a:lnTo>
                    <a:lnTo>
                      <a:pt x="718" y="177"/>
                    </a:lnTo>
                    <a:lnTo>
                      <a:pt x="716" y="177"/>
                    </a:lnTo>
                    <a:lnTo>
                      <a:pt x="714" y="177"/>
                    </a:lnTo>
                    <a:lnTo>
                      <a:pt x="712" y="177"/>
                    </a:lnTo>
                    <a:lnTo>
                      <a:pt x="710" y="179"/>
                    </a:lnTo>
                    <a:lnTo>
                      <a:pt x="708" y="179"/>
                    </a:lnTo>
                    <a:lnTo>
                      <a:pt x="706" y="179"/>
                    </a:lnTo>
                    <a:lnTo>
                      <a:pt x="706" y="181"/>
                    </a:lnTo>
                    <a:lnTo>
                      <a:pt x="704" y="181"/>
                    </a:lnTo>
                    <a:lnTo>
                      <a:pt x="702" y="181"/>
                    </a:lnTo>
                    <a:lnTo>
                      <a:pt x="700" y="182"/>
                    </a:lnTo>
                    <a:lnTo>
                      <a:pt x="698" y="182"/>
                    </a:lnTo>
                    <a:lnTo>
                      <a:pt x="696" y="184"/>
                    </a:lnTo>
                    <a:lnTo>
                      <a:pt x="695" y="184"/>
                    </a:lnTo>
                    <a:lnTo>
                      <a:pt x="693" y="184"/>
                    </a:lnTo>
                    <a:lnTo>
                      <a:pt x="691" y="186"/>
                    </a:lnTo>
                    <a:lnTo>
                      <a:pt x="689" y="186"/>
                    </a:lnTo>
                    <a:lnTo>
                      <a:pt x="687" y="188"/>
                    </a:lnTo>
                    <a:lnTo>
                      <a:pt x="685" y="188"/>
                    </a:lnTo>
                    <a:lnTo>
                      <a:pt x="683" y="190"/>
                    </a:lnTo>
                    <a:lnTo>
                      <a:pt x="681" y="190"/>
                    </a:lnTo>
                    <a:lnTo>
                      <a:pt x="679" y="190"/>
                    </a:lnTo>
                    <a:lnTo>
                      <a:pt x="677" y="192"/>
                    </a:lnTo>
                    <a:lnTo>
                      <a:pt x="675" y="192"/>
                    </a:lnTo>
                    <a:lnTo>
                      <a:pt x="673" y="192"/>
                    </a:lnTo>
                    <a:lnTo>
                      <a:pt x="671" y="194"/>
                    </a:lnTo>
                    <a:lnTo>
                      <a:pt x="670" y="194"/>
                    </a:lnTo>
                    <a:lnTo>
                      <a:pt x="668" y="194"/>
                    </a:lnTo>
                    <a:lnTo>
                      <a:pt x="666" y="194"/>
                    </a:lnTo>
                    <a:lnTo>
                      <a:pt x="664" y="194"/>
                    </a:lnTo>
                    <a:lnTo>
                      <a:pt x="662" y="194"/>
                    </a:lnTo>
                    <a:lnTo>
                      <a:pt x="660" y="196"/>
                    </a:lnTo>
                    <a:lnTo>
                      <a:pt x="658" y="196"/>
                    </a:lnTo>
                    <a:lnTo>
                      <a:pt x="656" y="196"/>
                    </a:lnTo>
                    <a:lnTo>
                      <a:pt x="654" y="196"/>
                    </a:lnTo>
                    <a:lnTo>
                      <a:pt x="650" y="196"/>
                    </a:lnTo>
                    <a:lnTo>
                      <a:pt x="648" y="196"/>
                    </a:lnTo>
                    <a:lnTo>
                      <a:pt x="647" y="196"/>
                    </a:lnTo>
                    <a:lnTo>
                      <a:pt x="645" y="196"/>
                    </a:lnTo>
                    <a:lnTo>
                      <a:pt x="643" y="196"/>
                    </a:lnTo>
                    <a:lnTo>
                      <a:pt x="641" y="196"/>
                    </a:lnTo>
                    <a:lnTo>
                      <a:pt x="639" y="196"/>
                    </a:lnTo>
                    <a:lnTo>
                      <a:pt x="637" y="196"/>
                    </a:lnTo>
                    <a:lnTo>
                      <a:pt x="635" y="194"/>
                    </a:lnTo>
                    <a:lnTo>
                      <a:pt x="633" y="194"/>
                    </a:lnTo>
                    <a:lnTo>
                      <a:pt x="631" y="194"/>
                    </a:lnTo>
                    <a:lnTo>
                      <a:pt x="629" y="194"/>
                    </a:lnTo>
                    <a:lnTo>
                      <a:pt x="627" y="194"/>
                    </a:lnTo>
                    <a:lnTo>
                      <a:pt x="625" y="194"/>
                    </a:lnTo>
                    <a:lnTo>
                      <a:pt x="624" y="194"/>
                    </a:lnTo>
                    <a:lnTo>
                      <a:pt x="624" y="192"/>
                    </a:lnTo>
                    <a:lnTo>
                      <a:pt x="622" y="192"/>
                    </a:lnTo>
                    <a:lnTo>
                      <a:pt x="620" y="192"/>
                    </a:lnTo>
                    <a:lnTo>
                      <a:pt x="618" y="192"/>
                    </a:lnTo>
                    <a:lnTo>
                      <a:pt x="616" y="190"/>
                    </a:lnTo>
                    <a:lnTo>
                      <a:pt x="614" y="190"/>
                    </a:lnTo>
                    <a:lnTo>
                      <a:pt x="612" y="190"/>
                    </a:lnTo>
                    <a:lnTo>
                      <a:pt x="610" y="190"/>
                    </a:lnTo>
                    <a:lnTo>
                      <a:pt x="608" y="188"/>
                    </a:lnTo>
                    <a:lnTo>
                      <a:pt x="606" y="188"/>
                    </a:lnTo>
                    <a:lnTo>
                      <a:pt x="604" y="188"/>
                    </a:lnTo>
                    <a:lnTo>
                      <a:pt x="602" y="188"/>
                    </a:lnTo>
                    <a:lnTo>
                      <a:pt x="600" y="188"/>
                    </a:lnTo>
                    <a:lnTo>
                      <a:pt x="599" y="186"/>
                    </a:lnTo>
                    <a:lnTo>
                      <a:pt x="597" y="186"/>
                    </a:lnTo>
                    <a:lnTo>
                      <a:pt x="595" y="186"/>
                    </a:lnTo>
                    <a:lnTo>
                      <a:pt x="593" y="186"/>
                    </a:lnTo>
                    <a:lnTo>
                      <a:pt x="591" y="186"/>
                    </a:lnTo>
                    <a:lnTo>
                      <a:pt x="589" y="186"/>
                    </a:lnTo>
                    <a:lnTo>
                      <a:pt x="587" y="186"/>
                    </a:lnTo>
                    <a:lnTo>
                      <a:pt x="585" y="186"/>
                    </a:lnTo>
                    <a:lnTo>
                      <a:pt x="583" y="186"/>
                    </a:lnTo>
                    <a:lnTo>
                      <a:pt x="581" y="186"/>
                    </a:lnTo>
                    <a:lnTo>
                      <a:pt x="577" y="186"/>
                    </a:lnTo>
                    <a:lnTo>
                      <a:pt x="572" y="184"/>
                    </a:lnTo>
                    <a:lnTo>
                      <a:pt x="566" y="184"/>
                    </a:lnTo>
                    <a:lnTo>
                      <a:pt x="560" y="182"/>
                    </a:lnTo>
                    <a:lnTo>
                      <a:pt x="553" y="181"/>
                    </a:lnTo>
                    <a:lnTo>
                      <a:pt x="545" y="179"/>
                    </a:lnTo>
                    <a:lnTo>
                      <a:pt x="535" y="177"/>
                    </a:lnTo>
                    <a:lnTo>
                      <a:pt x="526" y="175"/>
                    </a:lnTo>
                    <a:lnTo>
                      <a:pt x="516" y="173"/>
                    </a:lnTo>
                    <a:lnTo>
                      <a:pt x="506" y="171"/>
                    </a:lnTo>
                    <a:lnTo>
                      <a:pt x="495" y="169"/>
                    </a:lnTo>
                    <a:lnTo>
                      <a:pt x="483" y="167"/>
                    </a:lnTo>
                    <a:lnTo>
                      <a:pt x="474" y="163"/>
                    </a:lnTo>
                    <a:lnTo>
                      <a:pt x="462" y="161"/>
                    </a:lnTo>
                    <a:lnTo>
                      <a:pt x="451" y="159"/>
                    </a:lnTo>
                    <a:lnTo>
                      <a:pt x="439" y="156"/>
                    </a:lnTo>
                    <a:lnTo>
                      <a:pt x="428" y="154"/>
                    </a:lnTo>
                    <a:lnTo>
                      <a:pt x="418" y="152"/>
                    </a:lnTo>
                    <a:lnTo>
                      <a:pt x="407" y="150"/>
                    </a:lnTo>
                    <a:lnTo>
                      <a:pt x="397" y="146"/>
                    </a:lnTo>
                    <a:lnTo>
                      <a:pt x="387" y="144"/>
                    </a:lnTo>
                    <a:lnTo>
                      <a:pt x="378" y="142"/>
                    </a:lnTo>
                    <a:lnTo>
                      <a:pt x="368" y="140"/>
                    </a:lnTo>
                    <a:lnTo>
                      <a:pt x="361" y="138"/>
                    </a:lnTo>
                    <a:lnTo>
                      <a:pt x="353" y="136"/>
                    </a:lnTo>
                    <a:lnTo>
                      <a:pt x="345" y="134"/>
                    </a:lnTo>
                    <a:lnTo>
                      <a:pt x="340" y="134"/>
                    </a:lnTo>
                    <a:lnTo>
                      <a:pt x="334" y="133"/>
                    </a:lnTo>
                    <a:lnTo>
                      <a:pt x="330" y="133"/>
                    </a:lnTo>
                    <a:lnTo>
                      <a:pt x="328" y="131"/>
                    </a:lnTo>
                    <a:lnTo>
                      <a:pt x="324" y="131"/>
                    </a:lnTo>
                    <a:lnTo>
                      <a:pt x="322" y="131"/>
                    </a:lnTo>
                    <a:lnTo>
                      <a:pt x="318" y="129"/>
                    </a:lnTo>
                    <a:lnTo>
                      <a:pt x="316" y="129"/>
                    </a:lnTo>
                    <a:lnTo>
                      <a:pt x="313" y="127"/>
                    </a:lnTo>
                    <a:lnTo>
                      <a:pt x="311" y="127"/>
                    </a:lnTo>
                    <a:lnTo>
                      <a:pt x="307" y="127"/>
                    </a:lnTo>
                    <a:lnTo>
                      <a:pt x="305" y="125"/>
                    </a:lnTo>
                    <a:lnTo>
                      <a:pt x="301" y="123"/>
                    </a:lnTo>
                    <a:lnTo>
                      <a:pt x="297" y="123"/>
                    </a:lnTo>
                    <a:lnTo>
                      <a:pt x="295" y="121"/>
                    </a:lnTo>
                    <a:lnTo>
                      <a:pt x="292" y="121"/>
                    </a:lnTo>
                    <a:lnTo>
                      <a:pt x="290" y="119"/>
                    </a:lnTo>
                    <a:lnTo>
                      <a:pt x="286" y="117"/>
                    </a:lnTo>
                    <a:lnTo>
                      <a:pt x="282" y="117"/>
                    </a:lnTo>
                    <a:lnTo>
                      <a:pt x="280" y="115"/>
                    </a:lnTo>
                    <a:lnTo>
                      <a:pt x="276" y="115"/>
                    </a:lnTo>
                    <a:lnTo>
                      <a:pt x="272" y="113"/>
                    </a:lnTo>
                    <a:lnTo>
                      <a:pt x="270" y="111"/>
                    </a:lnTo>
                    <a:lnTo>
                      <a:pt x="267" y="111"/>
                    </a:lnTo>
                    <a:lnTo>
                      <a:pt x="265" y="109"/>
                    </a:lnTo>
                    <a:lnTo>
                      <a:pt x="263" y="108"/>
                    </a:lnTo>
                    <a:lnTo>
                      <a:pt x="259" y="108"/>
                    </a:lnTo>
                    <a:lnTo>
                      <a:pt x="257" y="106"/>
                    </a:lnTo>
                    <a:lnTo>
                      <a:pt x="253" y="106"/>
                    </a:lnTo>
                    <a:lnTo>
                      <a:pt x="251" y="104"/>
                    </a:lnTo>
                    <a:lnTo>
                      <a:pt x="249" y="102"/>
                    </a:lnTo>
                    <a:lnTo>
                      <a:pt x="247" y="102"/>
                    </a:lnTo>
                    <a:lnTo>
                      <a:pt x="245" y="100"/>
                    </a:lnTo>
                    <a:lnTo>
                      <a:pt x="244" y="100"/>
                    </a:lnTo>
                    <a:lnTo>
                      <a:pt x="242" y="100"/>
                    </a:lnTo>
                    <a:lnTo>
                      <a:pt x="240" y="98"/>
                    </a:lnTo>
                    <a:lnTo>
                      <a:pt x="238" y="98"/>
                    </a:lnTo>
                    <a:lnTo>
                      <a:pt x="236" y="96"/>
                    </a:lnTo>
                    <a:lnTo>
                      <a:pt x="234" y="96"/>
                    </a:lnTo>
                    <a:lnTo>
                      <a:pt x="232" y="96"/>
                    </a:lnTo>
                    <a:lnTo>
                      <a:pt x="230" y="94"/>
                    </a:lnTo>
                    <a:lnTo>
                      <a:pt x="228" y="94"/>
                    </a:lnTo>
                    <a:lnTo>
                      <a:pt x="224" y="92"/>
                    </a:lnTo>
                    <a:lnTo>
                      <a:pt x="222" y="92"/>
                    </a:lnTo>
                    <a:lnTo>
                      <a:pt x="221" y="90"/>
                    </a:lnTo>
                    <a:lnTo>
                      <a:pt x="217" y="90"/>
                    </a:lnTo>
                    <a:lnTo>
                      <a:pt x="215" y="88"/>
                    </a:lnTo>
                    <a:lnTo>
                      <a:pt x="211" y="88"/>
                    </a:lnTo>
                    <a:lnTo>
                      <a:pt x="207" y="86"/>
                    </a:lnTo>
                    <a:lnTo>
                      <a:pt x="205" y="86"/>
                    </a:lnTo>
                    <a:lnTo>
                      <a:pt x="201" y="85"/>
                    </a:lnTo>
                    <a:lnTo>
                      <a:pt x="198" y="85"/>
                    </a:lnTo>
                    <a:lnTo>
                      <a:pt x="194" y="83"/>
                    </a:lnTo>
                    <a:lnTo>
                      <a:pt x="190" y="83"/>
                    </a:lnTo>
                    <a:lnTo>
                      <a:pt x="188" y="81"/>
                    </a:lnTo>
                    <a:lnTo>
                      <a:pt x="184" y="81"/>
                    </a:lnTo>
                    <a:lnTo>
                      <a:pt x="180" y="81"/>
                    </a:lnTo>
                    <a:lnTo>
                      <a:pt x="176" y="79"/>
                    </a:lnTo>
                    <a:lnTo>
                      <a:pt x="173" y="79"/>
                    </a:lnTo>
                    <a:lnTo>
                      <a:pt x="171" y="77"/>
                    </a:lnTo>
                    <a:lnTo>
                      <a:pt x="167" y="77"/>
                    </a:lnTo>
                    <a:lnTo>
                      <a:pt x="163" y="75"/>
                    </a:lnTo>
                    <a:lnTo>
                      <a:pt x="159" y="75"/>
                    </a:lnTo>
                    <a:lnTo>
                      <a:pt x="155" y="73"/>
                    </a:lnTo>
                    <a:lnTo>
                      <a:pt x="153" y="73"/>
                    </a:lnTo>
                    <a:lnTo>
                      <a:pt x="150" y="71"/>
                    </a:lnTo>
                    <a:lnTo>
                      <a:pt x="146" y="71"/>
                    </a:lnTo>
                    <a:lnTo>
                      <a:pt x="144" y="69"/>
                    </a:lnTo>
                    <a:lnTo>
                      <a:pt x="140" y="69"/>
                    </a:lnTo>
                    <a:lnTo>
                      <a:pt x="136" y="69"/>
                    </a:lnTo>
                    <a:lnTo>
                      <a:pt x="132" y="67"/>
                    </a:lnTo>
                    <a:lnTo>
                      <a:pt x="128" y="65"/>
                    </a:lnTo>
                    <a:lnTo>
                      <a:pt x="125" y="65"/>
                    </a:lnTo>
                    <a:lnTo>
                      <a:pt x="119" y="63"/>
                    </a:lnTo>
                    <a:lnTo>
                      <a:pt x="113" y="61"/>
                    </a:lnTo>
                    <a:lnTo>
                      <a:pt x="109" y="60"/>
                    </a:lnTo>
                    <a:lnTo>
                      <a:pt x="103" y="60"/>
                    </a:lnTo>
                    <a:lnTo>
                      <a:pt x="98" y="58"/>
                    </a:lnTo>
                    <a:lnTo>
                      <a:pt x="92" y="56"/>
                    </a:lnTo>
                    <a:lnTo>
                      <a:pt x="86" y="54"/>
                    </a:lnTo>
                    <a:lnTo>
                      <a:pt x="80" y="52"/>
                    </a:lnTo>
                    <a:lnTo>
                      <a:pt x="75" y="50"/>
                    </a:lnTo>
                    <a:lnTo>
                      <a:pt x="69" y="48"/>
                    </a:lnTo>
                    <a:lnTo>
                      <a:pt x="63" y="46"/>
                    </a:lnTo>
                    <a:lnTo>
                      <a:pt x="57" y="44"/>
                    </a:lnTo>
                    <a:lnTo>
                      <a:pt x="52" y="44"/>
                    </a:lnTo>
                    <a:lnTo>
                      <a:pt x="48" y="42"/>
                    </a:lnTo>
                    <a:lnTo>
                      <a:pt x="42" y="40"/>
                    </a:lnTo>
                    <a:lnTo>
                      <a:pt x="36" y="38"/>
                    </a:lnTo>
                    <a:lnTo>
                      <a:pt x="32" y="37"/>
                    </a:lnTo>
                    <a:lnTo>
                      <a:pt x="27" y="35"/>
                    </a:lnTo>
                    <a:lnTo>
                      <a:pt x="23" y="33"/>
                    </a:lnTo>
                    <a:lnTo>
                      <a:pt x="19" y="31"/>
                    </a:lnTo>
                    <a:lnTo>
                      <a:pt x="15" y="29"/>
                    </a:lnTo>
                    <a:lnTo>
                      <a:pt x="11" y="27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5" y="12"/>
                    </a:lnTo>
                    <a:lnTo>
                      <a:pt x="27" y="12"/>
                    </a:lnTo>
                    <a:lnTo>
                      <a:pt x="29" y="12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6" y="13"/>
                    </a:lnTo>
                    <a:lnTo>
                      <a:pt x="36" y="15"/>
                    </a:lnTo>
                    <a:lnTo>
                      <a:pt x="38" y="15"/>
                    </a:lnTo>
                    <a:lnTo>
                      <a:pt x="38" y="17"/>
                    </a:lnTo>
                    <a:lnTo>
                      <a:pt x="38" y="19"/>
                    </a:lnTo>
                    <a:lnTo>
                      <a:pt x="40" y="19"/>
                    </a:lnTo>
                    <a:lnTo>
                      <a:pt x="40" y="21"/>
                    </a:lnTo>
                    <a:lnTo>
                      <a:pt x="40" y="23"/>
                    </a:lnTo>
                    <a:lnTo>
                      <a:pt x="40" y="25"/>
                    </a:lnTo>
                    <a:lnTo>
                      <a:pt x="40" y="27"/>
                    </a:lnTo>
                    <a:lnTo>
                      <a:pt x="42" y="27"/>
                    </a:lnTo>
                    <a:lnTo>
                      <a:pt x="42" y="29"/>
                    </a:lnTo>
                    <a:lnTo>
                      <a:pt x="44" y="29"/>
                    </a:lnTo>
                    <a:lnTo>
                      <a:pt x="46" y="31"/>
                    </a:lnTo>
                    <a:lnTo>
                      <a:pt x="48" y="31"/>
                    </a:lnTo>
                    <a:lnTo>
                      <a:pt x="50" y="33"/>
                    </a:lnTo>
                    <a:lnTo>
                      <a:pt x="52" y="33"/>
                    </a:lnTo>
                    <a:lnTo>
                      <a:pt x="54" y="35"/>
                    </a:lnTo>
                    <a:lnTo>
                      <a:pt x="56" y="35"/>
                    </a:lnTo>
                    <a:lnTo>
                      <a:pt x="57" y="37"/>
                    </a:lnTo>
                    <a:lnTo>
                      <a:pt x="59" y="38"/>
                    </a:lnTo>
                    <a:lnTo>
                      <a:pt x="63" y="38"/>
                    </a:lnTo>
                    <a:lnTo>
                      <a:pt x="65" y="40"/>
                    </a:lnTo>
                    <a:lnTo>
                      <a:pt x="67" y="40"/>
                    </a:lnTo>
                    <a:lnTo>
                      <a:pt x="71" y="42"/>
                    </a:lnTo>
                    <a:lnTo>
                      <a:pt x="73" y="42"/>
                    </a:lnTo>
                    <a:lnTo>
                      <a:pt x="77" y="44"/>
                    </a:lnTo>
                    <a:lnTo>
                      <a:pt x="79" y="44"/>
                    </a:lnTo>
                    <a:lnTo>
                      <a:pt x="80" y="46"/>
                    </a:lnTo>
                    <a:lnTo>
                      <a:pt x="84" y="46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50"/>
                    </a:lnTo>
                    <a:lnTo>
                      <a:pt x="92" y="50"/>
                    </a:lnTo>
                    <a:lnTo>
                      <a:pt x="94" y="50"/>
                    </a:lnTo>
                    <a:lnTo>
                      <a:pt x="96" y="52"/>
                    </a:lnTo>
                    <a:lnTo>
                      <a:pt x="98" y="52"/>
                    </a:lnTo>
                    <a:lnTo>
                      <a:pt x="100" y="52"/>
                    </a:lnTo>
                    <a:lnTo>
                      <a:pt x="102" y="52"/>
                    </a:lnTo>
                    <a:lnTo>
                      <a:pt x="102" y="54"/>
                    </a:lnTo>
                    <a:lnTo>
                      <a:pt x="103" y="54"/>
                    </a:lnTo>
                    <a:lnTo>
                      <a:pt x="107" y="54"/>
                    </a:lnTo>
                    <a:lnTo>
                      <a:pt x="109" y="56"/>
                    </a:lnTo>
                    <a:lnTo>
                      <a:pt x="113" y="56"/>
                    </a:lnTo>
                    <a:lnTo>
                      <a:pt x="115" y="56"/>
                    </a:lnTo>
                    <a:lnTo>
                      <a:pt x="119" y="58"/>
                    </a:lnTo>
                    <a:lnTo>
                      <a:pt x="125" y="58"/>
                    </a:lnTo>
                    <a:lnTo>
                      <a:pt x="128" y="60"/>
                    </a:lnTo>
                    <a:lnTo>
                      <a:pt x="132" y="60"/>
                    </a:lnTo>
                    <a:lnTo>
                      <a:pt x="138" y="61"/>
                    </a:lnTo>
                    <a:lnTo>
                      <a:pt x="142" y="63"/>
                    </a:lnTo>
                    <a:lnTo>
                      <a:pt x="148" y="63"/>
                    </a:lnTo>
                    <a:lnTo>
                      <a:pt x="153" y="65"/>
                    </a:lnTo>
                    <a:lnTo>
                      <a:pt x="157" y="65"/>
                    </a:lnTo>
                    <a:lnTo>
                      <a:pt x="163" y="67"/>
                    </a:lnTo>
                    <a:lnTo>
                      <a:pt x="169" y="67"/>
                    </a:lnTo>
                    <a:lnTo>
                      <a:pt x="174" y="69"/>
                    </a:lnTo>
                    <a:lnTo>
                      <a:pt x="178" y="69"/>
                    </a:lnTo>
                    <a:lnTo>
                      <a:pt x="184" y="71"/>
                    </a:lnTo>
                    <a:lnTo>
                      <a:pt x="190" y="71"/>
                    </a:lnTo>
                    <a:lnTo>
                      <a:pt x="194" y="73"/>
                    </a:lnTo>
                    <a:lnTo>
                      <a:pt x="199" y="73"/>
                    </a:lnTo>
                    <a:lnTo>
                      <a:pt x="203" y="75"/>
                    </a:lnTo>
                    <a:lnTo>
                      <a:pt x="207" y="75"/>
                    </a:lnTo>
                    <a:lnTo>
                      <a:pt x="211" y="75"/>
                    </a:lnTo>
                    <a:lnTo>
                      <a:pt x="215" y="77"/>
                    </a:lnTo>
                    <a:lnTo>
                      <a:pt x="219" y="77"/>
                    </a:lnTo>
                    <a:lnTo>
                      <a:pt x="221" y="77"/>
                    </a:lnTo>
                    <a:lnTo>
                      <a:pt x="224" y="77"/>
                    </a:lnTo>
                    <a:lnTo>
                      <a:pt x="226" y="77"/>
                    </a:lnTo>
                    <a:lnTo>
                      <a:pt x="228" y="77"/>
                    </a:lnTo>
                    <a:lnTo>
                      <a:pt x="230" y="77"/>
                    </a:lnTo>
                    <a:lnTo>
                      <a:pt x="232" y="77"/>
                    </a:lnTo>
                    <a:lnTo>
                      <a:pt x="234" y="77"/>
                    </a:lnTo>
                    <a:lnTo>
                      <a:pt x="236" y="75"/>
                    </a:lnTo>
                    <a:lnTo>
                      <a:pt x="238" y="75"/>
                    </a:lnTo>
                    <a:lnTo>
                      <a:pt x="242" y="75"/>
                    </a:lnTo>
                    <a:lnTo>
                      <a:pt x="244" y="75"/>
                    </a:lnTo>
                    <a:lnTo>
                      <a:pt x="245" y="75"/>
                    </a:lnTo>
                    <a:lnTo>
                      <a:pt x="249" y="75"/>
                    </a:lnTo>
                    <a:lnTo>
                      <a:pt x="251" y="75"/>
                    </a:lnTo>
                    <a:lnTo>
                      <a:pt x="255" y="75"/>
                    </a:lnTo>
                    <a:lnTo>
                      <a:pt x="257" y="73"/>
                    </a:lnTo>
                    <a:lnTo>
                      <a:pt x="261" y="73"/>
                    </a:lnTo>
                    <a:lnTo>
                      <a:pt x="263" y="73"/>
                    </a:lnTo>
                    <a:lnTo>
                      <a:pt x="267" y="73"/>
                    </a:lnTo>
                    <a:lnTo>
                      <a:pt x="269" y="73"/>
                    </a:lnTo>
                    <a:lnTo>
                      <a:pt x="272" y="73"/>
                    </a:lnTo>
                    <a:lnTo>
                      <a:pt x="274" y="73"/>
                    </a:lnTo>
                    <a:lnTo>
                      <a:pt x="278" y="73"/>
                    </a:lnTo>
                    <a:lnTo>
                      <a:pt x="280" y="73"/>
                    </a:lnTo>
                    <a:lnTo>
                      <a:pt x="282" y="73"/>
                    </a:lnTo>
                    <a:lnTo>
                      <a:pt x="286" y="75"/>
                    </a:lnTo>
                    <a:lnTo>
                      <a:pt x="288" y="75"/>
                    </a:lnTo>
                    <a:lnTo>
                      <a:pt x="292" y="75"/>
                    </a:lnTo>
                    <a:lnTo>
                      <a:pt x="293" y="75"/>
                    </a:lnTo>
                    <a:lnTo>
                      <a:pt x="295" y="77"/>
                    </a:lnTo>
                    <a:lnTo>
                      <a:pt x="297" y="77"/>
                    </a:lnTo>
                    <a:lnTo>
                      <a:pt x="299" y="77"/>
                    </a:lnTo>
                    <a:lnTo>
                      <a:pt x="301" y="79"/>
                    </a:lnTo>
                    <a:lnTo>
                      <a:pt x="303" y="79"/>
                    </a:lnTo>
                    <a:lnTo>
                      <a:pt x="305" y="81"/>
                    </a:lnTo>
                    <a:lnTo>
                      <a:pt x="309" y="83"/>
                    </a:lnTo>
                    <a:lnTo>
                      <a:pt x="311" y="85"/>
                    </a:lnTo>
                    <a:lnTo>
                      <a:pt x="313" y="86"/>
                    </a:lnTo>
                    <a:lnTo>
                      <a:pt x="316" y="88"/>
                    </a:lnTo>
                    <a:lnTo>
                      <a:pt x="320" y="90"/>
                    </a:lnTo>
                    <a:lnTo>
                      <a:pt x="324" y="92"/>
                    </a:lnTo>
                    <a:lnTo>
                      <a:pt x="330" y="94"/>
                    </a:lnTo>
                    <a:lnTo>
                      <a:pt x="334" y="98"/>
                    </a:lnTo>
                    <a:lnTo>
                      <a:pt x="340" y="100"/>
                    </a:lnTo>
                    <a:lnTo>
                      <a:pt x="345" y="102"/>
                    </a:lnTo>
                    <a:lnTo>
                      <a:pt x="351" y="106"/>
                    </a:lnTo>
                    <a:lnTo>
                      <a:pt x="357" y="108"/>
                    </a:lnTo>
                    <a:lnTo>
                      <a:pt x="363" y="111"/>
                    </a:lnTo>
                    <a:lnTo>
                      <a:pt x="368" y="113"/>
                    </a:lnTo>
                    <a:lnTo>
                      <a:pt x="376" y="117"/>
                    </a:lnTo>
                    <a:lnTo>
                      <a:pt x="382" y="119"/>
                    </a:lnTo>
                    <a:lnTo>
                      <a:pt x="387" y="123"/>
                    </a:lnTo>
                    <a:lnTo>
                      <a:pt x="395" y="125"/>
                    </a:lnTo>
                    <a:lnTo>
                      <a:pt x="401" y="129"/>
                    </a:lnTo>
                    <a:lnTo>
                      <a:pt x="407" y="131"/>
                    </a:lnTo>
                    <a:lnTo>
                      <a:pt x="412" y="133"/>
                    </a:lnTo>
                    <a:lnTo>
                      <a:pt x="420" y="136"/>
                    </a:lnTo>
                    <a:lnTo>
                      <a:pt x="426" y="138"/>
                    </a:lnTo>
                    <a:lnTo>
                      <a:pt x="432" y="140"/>
                    </a:lnTo>
                    <a:lnTo>
                      <a:pt x="437" y="144"/>
                    </a:lnTo>
                    <a:lnTo>
                      <a:pt x="443" y="146"/>
                    </a:lnTo>
                    <a:lnTo>
                      <a:pt x="449" y="148"/>
                    </a:lnTo>
                    <a:lnTo>
                      <a:pt x="453" y="150"/>
                    </a:lnTo>
                    <a:lnTo>
                      <a:pt x="458" y="152"/>
                    </a:lnTo>
                    <a:lnTo>
                      <a:pt x="462" y="154"/>
                    </a:lnTo>
                    <a:lnTo>
                      <a:pt x="468" y="154"/>
                    </a:lnTo>
                    <a:lnTo>
                      <a:pt x="472" y="156"/>
                    </a:lnTo>
                    <a:lnTo>
                      <a:pt x="478" y="157"/>
                    </a:lnTo>
                    <a:lnTo>
                      <a:pt x="483" y="159"/>
                    </a:lnTo>
                    <a:lnTo>
                      <a:pt x="489" y="159"/>
                    </a:lnTo>
                    <a:lnTo>
                      <a:pt x="495" y="161"/>
                    </a:lnTo>
                    <a:lnTo>
                      <a:pt x="501" y="163"/>
                    </a:lnTo>
                    <a:lnTo>
                      <a:pt x="506" y="165"/>
                    </a:lnTo>
                    <a:lnTo>
                      <a:pt x="512" y="165"/>
                    </a:lnTo>
                    <a:lnTo>
                      <a:pt x="518" y="167"/>
                    </a:lnTo>
                    <a:lnTo>
                      <a:pt x="524" y="169"/>
                    </a:lnTo>
                    <a:lnTo>
                      <a:pt x="529" y="169"/>
                    </a:lnTo>
                    <a:lnTo>
                      <a:pt x="535" y="171"/>
                    </a:lnTo>
                    <a:lnTo>
                      <a:pt x="541" y="173"/>
                    </a:lnTo>
                    <a:lnTo>
                      <a:pt x="547" y="173"/>
                    </a:lnTo>
                    <a:lnTo>
                      <a:pt x="553" y="175"/>
                    </a:lnTo>
                    <a:lnTo>
                      <a:pt x="556" y="175"/>
                    </a:lnTo>
                    <a:lnTo>
                      <a:pt x="562" y="177"/>
                    </a:lnTo>
                    <a:lnTo>
                      <a:pt x="568" y="177"/>
                    </a:lnTo>
                    <a:lnTo>
                      <a:pt x="572" y="177"/>
                    </a:lnTo>
                    <a:lnTo>
                      <a:pt x="577" y="179"/>
                    </a:lnTo>
                    <a:lnTo>
                      <a:pt x="581" y="179"/>
                    </a:lnTo>
                    <a:lnTo>
                      <a:pt x="585" y="179"/>
                    </a:lnTo>
                    <a:lnTo>
                      <a:pt x="589" y="181"/>
                    </a:lnTo>
                    <a:lnTo>
                      <a:pt x="593" y="181"/>
                    </a:lnTo>
                    <a:lnTo>
                      <a:pt x="597" y="181"/>
                    </a:lnTo>
                    <a:lnTo>
                      <a:pt x="599" y="181"/>
                    </a:lnTo>
                    <a:lnTo>
                      <a:pt x="602" y="181"/>
                    </a:lnTo>
                    <a:lnTo>
                      <a:pt x="604" y="181"/>
                    </a:lnTo>
                    <a:lnTo>
                      <a:pt x="606" y="181"/>
                    </a:lnTo>
                    <a:lnTo>
                      <a:pt x="608" y="181"/>
                    </a:lnTo>
                    <a:lnTo>
                      <a:pt x="610" y="181"/>
                    </a:lnTo>
                    <a:lnTo>
                      <a:pt x="610" y="179"/>
                    </a:lnTo>
                    <a:lnTo>
                      <a:pt x="612" y="179"/>
                    </a:lnTo>
                    <a:lnTo>
                      <a:pt x="614" y="177"/>
                    </a:lnTo>
                    <a:lnTo>
                      <a:pt x="616" y="175"/>
                    </a:lnTo>
                    <a:lnTo>
                      <a:pt x="616" y="173"/>
                    </a:lnTo>
                    <a:lnTo>
                      <a:pt x="618" y="173"/>
                    </a:lnTo>
                    <a:lnTo>
                      <a:pt x="618" y="171"/>
                    </a:lnTo>
                    <a:lnTo>
                      <a:pt x="620" y="171"/>
                    </a:lnTo>
                    <a:lnTo>
                      <a:pt x="620" y="169"/>
                    </a:lnTo>
                    <a:lnTo>
                      <a:pt x="622" y="169"/>
                    </a:lnTo>
                    <a:lnTo>
                      <a:pt x="624" y="169"/>
                    </a:lnTo>
                    <a:lnTo>
                      <a:pt x="625" y="169"/>
                    </a:lnTo>
                    <a:lnTo>
                      <a:pt x="625" y="171"/>
                    </a:lnTo>
                    <a:lnTo>
                      <a:pt x="627" y="171"/>
                    </a:lnTo>
                    <a:lnTo>
                      <a:pt x="629" y="171"/>
                    </a:lnTo>
                    <a:lnTo>
                      <a:pt x="631" y="171"/>
                    </a:lnTo>
                    <a:lnTo>
                      <a:pt x="633" y="171"/>
                    </a:lnTo>
                    <a:lnTo>
                      <a:pt x="635" y="171"/>
                    </a:lnTo>
                    <a:lnTo>
                      <a:pt x="637" y="171"/>
                    </a:lnTo>
                    <a:lnTo>
                      <a:pt x="639" y="169"/>
                    </a:lnTo>
                    <a:lnTo>
                      <a:pt x="641" y="169"/>
                    </a:lnTo>
                    <a:lnTo>
                      <a:pt x="643" y="169"/>
                    </a:lnTo>
                    <a:lnTo>
                      <a:pt x="645" y="167"/>
                    </a:lnTo>
                    <a:lnTo>
                      <a:pt x="648" y="167"/>
                    </a:lnTo>
                    <a:lnTo>
                      <a:pt x="650" y="167"/>
                    </a:lnTo>
                    <a:lnTo>
                      <a:pt x="652" y="167"/>
                    </a:lnTo>
                    <a:lnTo>
                      <a:pt x="654" y="165"/>
                    </a:lnTo>
                    <a:lnTo>
                      <a:pt x="658" y="165"/>
                    </a:lnTo>
                    <a:lnTo>
                      <a:pt x="660" y="165"/>
                    </a:lnTo>
                    <a:lnTo>
                      <a:pt x="664" y="165"/>
                    </a:lnTo>
                    <a:lnTo>
                      <a:pt x="666" y="163"/>
                    </a:lnTo>
                    <a:lnTo>
                      <a:pt x="670" y="163"/>
                    </a:lnTo>
                    <a:lnTo>
                      <a:pt x="671" y="163"/>
                    </a:lnTo>
                    <a:lnTo>
                      <a:pt x="675" y="161"/>
                    </a:lnTo>
                    <a:lnTo>
                      <a:pt x="677" y="161"/>
                    </a:lnTo>
                    <a:lnTo>
                      <a:pt x="681" y="161"/>
                    </a:lnTo>
                    <a:lnTo>
                      <a:pt x="683" y="161"/>
                    </a:lnTo>
                    <a:lnTo>
                      <a:pt x="687" y="159"/>
                    </a:lnTo>
                    <a:lnTo>
                      <a:pt x="691" y="159"/>
                    </a:lnTo>
                    <a:lnTo>
                      <a:pt x="693" y="159"/>
                    </a:lnTo>
                    <a:lnTo>
                      <a:pt x="695" y="159"/>
                    </a:lnTo>
                    <a:lnTo>
                      <a:pt x="698" y="159"/>
                    </a:lnTo>
                    <a:lnTo>
                      <a:pt x="700" y="157"/>
                    </a:lnTo>
                    <a:lnTo>
                      <a:pt x="704" y="157"/>
                    </a:lnTo>
                    <a:lnTo>
                      <a:pt x="706" y="157"/>
                    </a:lnTo>
                    <a:lnTo>
                      <a:pt x="708" y="157"/>
                    </a:lnTo>
                    <a:lnTo>
                      <a:pt x="710" y="157"/>
                    </a:lnTo>
                    <a:lnTo>
                      <a:pt x="712" y="157"/>
                    </a:lnTo>
                    <a:lnTo>
                      <a:pt x="714" y="157"/>
                    </a:lnTo>
                    <a:lnTo>
                      <a:pt x="714" y="156"/>
                    </a:lnTo>
                    <a:lnTo>
                      <a:pt x="716" y="156"/>
                    </a:lnTo>
                    <a:lnTo>
                      <a:pt x="718" y="156"/>
                    </a:lnTo>
                    <a:lnTo>
                      <a:pt x="719" y="156"/>
                    </a:lnTo>
                    <a:lnTo>
                      <a:pt x="721" y="154"/>
                    </a:lnTo>
                    <a:lnTo>
                      <a:pt x="723" y="152"/>
                    </a:lnTo>
                    <a:lnTo>
                      <a:pt x="725" y="152"/>
                    </a:lnTo>
                    <a:lnTo>
                      <a:pt x="725" y="150"/>
                    </a:lnTo>
                    <a:lnTo>
                      <a:pt x="725" y="148"/>
                    </a:lnTo>
                    <a:lnTo>
                      <a:pt x="727" y="148"/>
                    </a:lnTo>
                    <a:lnTo>
                      <a:pt x="727" y="146"/>
                    </a:lnTo>
                    <a:lnTo>
                      <a:pt x="729" y="144"/>
                    </a:lnTo>
                    <a:lnTo>
                      <a:pt x="729" y="142"/>
                    </a:lnTo>
                    <a:lnTo>
                      <a:pt x="731" y="140"/>
                    </a:lnTo>
                    <a:lnTo>
                      <a:pt x="731" y="138"/>
                    </a:lnTo>
                    <a:lnTo>
                      <a:pt x="733" y="136"/>
                    </a:lnTo>
                    <a:lnTo>
                      <a:pt x="733" y="134"/>
                    </a:lnTo>
                    <a:lnTo>
                      <a:pt x="735" y="134"/>
                    </a:lnTo>
                    <a:lnTo>
                      <a:pt x="735" y="133"/>
                    </a:lnTo>
                    <a:lnTo>
                      <a:pt x="735" y="131"/>
                    </a:lnTo>
                    <a:lnTo>
                      <a:pt x="735" y="129"/>
                    </a:lnTo>
                    <a:lnTo>
                      <a:pt x="735" y="127"/>
                    </a:lnTo>
                    <a:lnTo>
                      <a:pt x="733" y="127"/>
                    </a:lnTo>
                    <a:lnTo>
                      <a:pt x="733" y="125"/>
                    </a:lnTo>
                    <a:lnTo>
                      <a:pt x="733" y="123"/>
                    </a:lnTo>
                    <a:lnTo>
                      <a:pt x="731" y="123"/>
                    </a:lnTo>
                    <a:lnTo>
                      <a:pt x="731" y="121"/>
                    </a:lnTo>
                    <a:lnTo>
                      <a:pt x="729" y="121"/>
                    </a:lnTo>
                    <a:lnTo>
                      <a:pt x="727" y="121"/>
                    </a:lnTo>
                    <a:lnTo>
                      <a:pt x="725" y="121"/>
                    </a:lnTo>
                    <a:lnTo>
                      <a:pt x="723" y="121"/>
                    </a:lnTo>
                    <a:lnTo>
                      <a:pt x="723" y="119"/>
                    </a:lnTo>
                    <a:lnTo>
                      <a:pt x="725" y="117"/>
                    </a:lnTo>
                    <a:lnTo>
                      <a:pt x="725" y="115"/>
                    </a:lnTo>
                    <a:lnTo>
                      <a:pt x="725" y="113"/>
                    </a:lnTo>
                    <a:lnTo>
                      <a:pt x="725" y="111"/>
                    </a:lnTo>
                    <a:lnTo>
                      <a:pt x="725" y="109"/>
                    </a:lnTo>
                    <a:lnTo>
                      <a:pt x="725" y="108"/>
                    </a:lnTo>
                    <a:lnTo>
                      <a:pt x="725" y="106"/>
                    </a:lnTo>
                    <a:lnTo>
                      <a:pt x="725" y="104"/>
                    </a:lnTo>
                    <a:lnTo>
                      <a:pt x="725" y="102"/>
                    </a:lnTo>
                    <a:lnTo>
                      <a:pt x="725" y="100"/>
                    </a:lnTo>
                    <a:lnTo>
                      <a:pt x="725" y="98"/>
                    </a:lnTo>
                    <a:lnTo>
                      <a:pt x="725" y="96"/>
                    </a:lnTo>
                    <a:lnTo>
                      <a:pt x="727" y="104"/>
                    </a:lnTo>
                    <a:close/>
                  </a:path>
                </a:pathLst>
              </a:custGeom>
              <a:solidFill>
                <a:srgbClr val="A64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34" name="Freeform 1010"/>
              <p:cNvSpPr>
                <a:spLocks noChangeAspect="1"/>
              </p:cNvSpPr>
              <p:nvPr/>
            </p:nvSpPr>
            <p:spPr bwMode="auto">
              <a:xfrm>
                <a:off x="1697" y="3618"/>
                <a:ext cx="45" cy="30"/>
              </a:xfrm>
              <a:custGeom>
                <a:avLst/>
                <a:gdLst>
                  <a:gd name="T0" fmla="*/ 2 w 59"/>
                  <a:gd name="T1" fmla="*/ 1 h 43"/>
                  <a:gd name="T2" fmla="*/ 2 w 59"/>
                  <a:gd name="T3" fmla="*/ 1 h 43"/>
                  <a:gd name="T4" fmla="*/ 2 w 59"/>
                  <a:gd name="T5" fmla="*/ 1 h 43"/>
                  <a:gd name="T6" fmla="*/ 0 w 59"/>
                  <a:gd name="T7" fmla="*/ 1 h 43"/>
                  <a:gd name="T8" fmla="*/ 0 w 59"/>
                  <a:gd name="T9" fmla="*/ 1 h 43"/>
                  <a:gd name="T10" fmla="*/ 0 w 59"/>
                  <a:gd name="T11" fmla="*/ 1 h 43"/>
                  <a:gd name="T12" fmla="*/ 0 w 59"/>
                  <a:gd name="T13" fmla="*/ 1 h 43"/>
                  <a:gd name="T14" fmla="*/ 0 w 59"/>
                  <a:gd name="T15" fmla="*/ 1 h 43"/>
                  <a:gd name="T16" fmla="*/ 0 w 59"/>
                  <a:gd name="T17" fmla="*/ 1 h 43"/>
                  <a:gd name="T18" fmla="*/ 0 w 59"/>
                  <a:gd name="T19" fmla="*/ 1 h 43"/>
                  <a:gd name="T20" fmla="*/ 0 w 59"/>
                  <a:gd name="T21" fmla="*/ 1 h 43"/>
                  <a:gd name="T22" fmla="*/ 0 w 59"/>
                  <a:gd name="T23" fmla="*/ 1 h 43"/>
                  <a:gd name="T24" fmla="*/ 2 w 59"/>
                  <a:gd name="T25" fmla="*/ 1 h 43"/>
                  <a:gd name="T26" fmla="*/ 2 w 59"/>
                  <a:gd name="T27" fmla="*/ 1 h 43"/>
                  <a:gd name="T28" fmla="*/ 2 w 59"/>
                  <a:gd name="T29" fmla="*/ 1 h 43"/>
                  <a:gd name="T30" fmla="*/ 2 w 59"/>
                  <a:gd name="T31" fmla="*/ 1 h 43"/>
                  <a:gd name="T32" fmla="*/ 2 w 59"/>
                  <a:gd name="T33" fmla="*/ 1 h 43"/>
                  <a:gd name="T34" fmla="*/ 2 w 59"/>
                  <a:gd name="T35" fmla="*/ 1 h 43"/>
                  <a:gd name="T36" fmla="*/ 2 w 59"/>
                  <a:gd name="T37" fmla="*/ 1 h 43"/>
                  <a:gd name="T38" fmla="*/ 2 w 59"/>
                  <a:gd name="T39" fmla="*/ 1 h 43"/>
                  <a:gd name="T40" fmla="*/ 2 w 59"/>
                  <a:gd name="T41" fmla="*/ 1 h 43"/>
                  <a:gd name="T42" fmla="*/ 2 w 59"/>
                  <a:gd name="T43" fmla="*/ 1 h 43"/>
                  <a:gd name="T44" fmla="*/ 2 w 59"/>
                  <a:gd name="T45" fmla="*/ 1 h 43"/>
                  <a:gd name="T46" fmla="*/ 2 w 59"/>
                  <a:gd name="T47" fmla="*/ 1 h 43"/>
                  <a:gd name="T48" fmla="*/ 2 w 59"/>
                  <a:gd name="T49" fmla="*/ 1 h 43"/>
                  <a:gd name="T50" fmla="*/ 2 w 59"/>
                  <a:gd name="T51" fmla="*/ 1 h 43"/>
                  <a:gd name="T52" fmla="*/ 2 w 59"/>
                  <a:gd name="T53" fmla="*/ 1 h 43"/>
                  <a:gd name="T54" fmla="*/ 2 w 59"/>
                  <a:gd name="T55" fmla="*/ 1 h 43"/>
                  <a:gd name="T56" fmla="*/ 2 w 59"/>
                  <a:gd name="T57" fmla="*/ 1 h 43"/>
                  <a:gd name="T58" fmla="*/ 2 w 59"/>
                  <a:gd name="T59" fmla="*/ 1 h 43"/>
                  <a:gd name="T60" fmla="*/ 2 w 59"/>
                  <a:gd name="T61" fmla="*/ 1 h 43"/>
                  <a:gd name="T62" fmla="*/ 2 w 59"/>
                  <a:gd name="T63" fmla="*/ 0 h 43"/>
                  <a:gd name="T64" fmla="*/ 2 w 59"/>
                  <a:gd name="T65" fmla="*/ 0 h 43"/>
                  <a:gd name="T66" fmla="*/ 2 w 59"/>
                  <a:gd name="T67" fmla="*/ 0 h 43"/>
                  <a:gd name="T68" fmla="*/ 2 w 59"/>
                  <a:gd name="T69" fmla="*/ 0 h 43"/>
                  <a:gd name="T70" fmla="*/ 2 w 59"/>
                  <a:gd name="T71" fmla="*/ 1 h 43"/>
                  <a:gd name="T72" fmla="*/ 2 w 59"/>
                  <a:gd name="T73" fmla="*/ 1 h 43"/>
                  <a:gd name="T74" fmla="*/ 2 w 59"/>
                  <a:gd name="T75" fmla="*/ 1 h 43"/>
                  <a:gd name="T76" fmla="*/ 2 w 59"/>
                  <a:gd name="T77" fmla="*/ 1 h 43"/>
                  <a:gd name="T78" fmla="*/ 2 w 59"/>
                  <a:gd name="T79" fmla="*/ 1 h 43"/>
                  <a:gd name="T80" fmla="*/ 2 w 59"/>
                  <a:gd name="T81" fmla="*/ 1 h 43"/>
                  <a:gd name="T82" fmla="*/ 2 w 59"/>
                  <a:gd name="T83" fmla="*/ 1 h 43"/>
                  <a:gd name="T84" fmla="*/ 2 w 59"/>
                  <a:gd name="T85" fmla="*/ 1 h 43"/>
                  <a:gd name="T86" fmla="*/ 2 w 59"/>
                  <a:gd name="T87" fmla="*/ 1 h 43"/>
                  <a:gd name="T88" fmla="*/ 2 w 59"/>
                  <a:gd name="T89" fmla="*/ 1 h 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9"/>
                  <a:gd name="T136" fmla="*/ 0 h 43"/>
                  <a:gd name="T137" fmla="*/ 59 w 59"/>
                  <a:gd name="T138" fmla="*/ 43 h 4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9" h="43">
                    <a:moveTo>
                      <a:pt x="6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2" y="43"/>
                    </a:lnTo>
                    <a:lnTo>
                      <a:pt x="4" y="43"/>
                    </a:lnTo>
                    <a:lnTo>
                      <a:pt x="6" y="43"/>
                    </a:lnTo>
                    <a:lnTo>
                      <a:pt x="8" y="43"/>
                    </a:lnTo>
                    <a:lnTo>
                      <a:pt x="10" y="41"/>
                    </a:lnTo>
                    <a:lnTo>
                      <a:pt x="11" y="41"/>
                    </a:lnTo>
                    <a:lnTo>
                      <a:pt x="13" y="39"/>
                    </a:lnTo>
                    <a:lnTo>
                      <a:pt x="15" y="39"/>
                    </a:lnTo>
                    <a:lnTo>
                      <a:pt x="17" y="37"/>
                    </a:lnTo>
                    <a:lnTo>
                      <a:pt x="19" y="37"/>
                    </a:lnTo>
                    <a:lnTo>
                      <a:pt x="21" y="35"/>
                    </a:lnTo>
                    <a:lnTo>
                      <a:pt x="23" y="33"/>
                    </a:lnTo>
                    <a:lnTo>
                      <a:pt x="25" y="31"/>
                    </a:lnTo>
                    <a:lnTo>
                      <a:pt x="27" y="31"/>
                    </a:lnTo>
                    <a:lnTo>
                      <a:pt x="29" y="29"/>
                    </a:lnTo>
                    <a:lnTo>
                      <a:pt x="31" y="29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4" y="25"/>
                    </a:lnTo>
                    <a:lnTo>
                      <a:pt x="36" y="23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2" y="20"/>
                    </a:lnTo>
                    <a:lnTo>
                      <a:pt x="44" y="20"/>
                    </a:lnTo>
                    <a:lnTo>
                      <a:pt x="44" y="18"/>
                    </a:lnTo>
                    <a:lnTo>
                      <a:pt x="46" y="16"/>
                    </a:lnTo>
                    <a:lnTo>
                      <a:pt x="48" y="16"/>
                    </a:lnTo>
                    <a:lnTo>
                      <a:pt x="50" y="14"/>
                    </a:lnTo>
                    <a:lnTo>
                      <a:pt x="52" y="12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56" y="8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9" y="6"/>
                    </a:lnTo>
                    <a:lnTo>
                      <a:pt x="59" y="4"/>
                    </a:lnTo>
                    <a:lnTo>
                      <a:pt x="59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3" y="4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D98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35" name="Freeform 1011"/>
              <p:cNvSpPr>
                <a:spLocks noChangeAspect="1"/>
              </p:cNvSpPr>
              <p:nvPr/>
            </p:nvSpPr>
            <p:spPr bwMode="auto">
              <a:xfrm>
                <a:off x="1715" y="3613"/>
                <a:ext cx="49" cy="33"/>
              </a:xfrm>
              <a:custGeom>
                <a:avLst/>
                <a:gdLst>
                  <a:gd name="T0" fmla="*/ 2 w 65"/>
                  <a:gd name="T1" fmla="*/ 1 h 48"/>
                  <a:gd name="T2" fmla="*/ 2 w 65"/>
                  <a:gd name="T3" fmla="*/ 1 h 48"/>
                  <a:gd name="T4" fmla="*/ 2 w 65"/>
                  <a:gd name="T5" fmla="*/ 1 h 48"/>
                  <a:gd name="T6" fmla="*/ 2 w 65"/>
                  <a:gd name="T7" fmla="*/ 1 h 48"/>
                  <a:gd name="T8" fmla="*/ 2 w 65"/>
                  <a:gd name="T9" fmla="*/ 1 h 48"/>
                  <a:gd name="T10" fmla="*/ 2 w 65"/>
                  <a:gd name="T11" fmla="*/ 1 h 48"/>
                  <a:gd name="T12" fmla="*/ 2 w 65"/>
                  <a:gd name="T13" fmla="*/ 1 h 48"/>
                  <a:gd name="T14" fmla="*/ 2 w 65"/>
                  <a:gd name="T15" fmla="*/ 0 h 48"/>
                  <a:gd name="T16" fmla="*/ 2 w 65"/>
                  <a:gd name="T17" fmla="*/ 0 h 48"/>
                  <a:gd name="T18" fmla="*/ 2 w 65"/>
                  <a:gd name="T19" fmla="*/ 1 h 48"/>
                  <a:gd name="T20" fmla="*/ 2 w 65"/>
                  <a:gd name="T21" fmla="*/ 1 h 48"/>
                  <a:gd name="T22" fmla="*/ 2 w 65"/>
                  <a:gd name="T23" fmla="*/ 1 h 48"/>
                  <a:gd name="T24" fmla="*/ 2 w 65"/>
                  <a:gd name="T25" fmla="*/ 1 h 48"/>
                  <a:gd name="T26" fmla="*/ 2 w 65"/>
                  <a:gd name="T27" fmla="*/ 1 h 48"/>
                  <a:gd name="T28" fmla="*/ 2 w 65"/>
                  <a:gd name="T29" fmla="*/ 1 h 48"/>
                  <a:gd name="T30" fmla="*/ 2 w 65"/>
                  <a:gd name="T31" fmla="*/ 1 h 48"/>
                  <a:gd name="T32" fmla="*/ 2 w 65"/>
                  <a:gd name="T33" fmla="*/ 1 h 48"/>
                  <a:gd name="T34" fmla="*/ 2 w 65"/>
                  <a:gd name="T35" fmla="*/ 1 h 48"/>
                  <a:gd name="T36" fmla="*/ 2 w 65"/>
                  <a:gd name="T37" fmla="*/ 1 h 48"/>
                  <a:gd name="T38" fmla="*/ 2 w 65"/>
                  <a:gd name="T39" fmla="*/ 1 h 48"/>
                  <a:gd name="T40" fmla="*/ 2 w 65"/>
                  <a:gd name="T41" fmla="*/ 1 h 48"/>
                  <a:gd name="T42" fmla="*/ 2 w 65"/>
                  <a:gd name="T43" fmla="*/ 1 h 48"/>
                  <a:gd name="T44" fmla="*/ 2 w 65"/>
                  <a:gd name="T45" fmla="*/ 1 h 48"/>
                  <a:gd name="T46" fmla="*/ 2 w 65"/>
                  <a:gd name="T47" fmla="*/ 1 h 48"/>
                  <a:gd name="T48" fmla="*/ 2 w 65"/>
                  <a:gd name="T49" fmla="*/ 1 h 48"/>
                  <a:gd name="T50" fmla="*/ 2 w 65"/>
                  <a:gd name="T51" fmla="*/ 1 h 48"/>
                  <a:gd name="T52" fmla="*/ 2 w 65"/>
                  <a:gd name="T53" fmla="*/ 1 h 48"/>
                  <a:gd name="T54" fmla="*/ 2 w 65"/>
                  <a:gd name="T55" fmla="*/ 1 h 48"/>
                  <a:gd name="T56" fmla="*/ 2 w 65"/>
                  <a:gd name="T57" fmla="*/ 1 h 48"/>
                  <a:gd name="T58" fmla="*/ 2 w 65"/>
                  <a:gd name="T59" fmla="*/ 1 h 48"/>
                  <a:gd name="T60" fmla="*/ 2 w 65"/>
                  <a:gd name="T61" fmla="*/ 1 h 48"/>
                  <a:gd name="T62" fmla="*/ 2 w 65"/>
                  <a:gd name="T63" fmla="*/ 1 h 48"/>
                  <a:gd name="T64" fmla="*/ 2 w 65"/>
                  <a:gd name="T65" fmla="*/ 1 h 48"/>
                  <a:gd name="T66" fmla="*/ 2 w 65"/>
                  <a:gd name="T67" fmla="*/ 1 h 48"/>
                  <a:gd name="T68" fmla="*/ 2 w 65"/>
                  <a:gd name="T69" fmla="*/ 1 h 48"/>
                  <a:gd name="T70" fmla="*/ 0 w 65"/>
                  <a:gd name="T71" fmla="*/ 1 h 48"/>
                  <a:gd name="T72" fmla="*/ 0 w 65"/>
                  <a:gd name="T73" fmla="*/ 1 h 48"/>
                  <a:gd name="T74" fmla="*/ 2 w 65"/>
                  <a:gd name="T75" fmla="*/ 1 h 48"/>
                  <a:gd name="T76" fmla="*/ 2 w 65"/>
                  <a:gd name="T77" fmla="*/ 1 h 48"/>
                  <a:gd name="T78" fmla="*/ 2 w 65"/>
                  <a:gd name="T79" fmla="*/ 1 h 48"/>
                  <a:gd name="T80" fmla="*/ 2 w 65"/>
                  <a:gd name="T81" fmla="*/ 1 h 48"/>
                  <a:gd name="T82" fmla="*/ 2 w 65"/>
                  <a:gd name="T83" fmla="*/ 1 h 48"/>
                  <a:gd name="T84" fmla="*/ 2 w 65"/>
                  <a:gd name="T85" fmla="*/ 1 h 48"/>
                  <a:gd name="T86" fmla="*/ 2 w 65"/>
                  <a:gd name="T87" fmla="*/ 1 h 48"/>
                  <a:gd name="T88" fmla="*/ 2 w 65"/>
                  <a:gd name="T89" fmla="*/ 1 h 48"/>
                  <a:gd name="T90" fmla="*/ 2 w 65"/>
                  <a:gd name="T91" fmla="*/ 1 h 48"/>
                  <a:gd name="T92" fmla="*/ 2 w 65"/>
                  <a:gd name="T93" fmla="*/ 1 h 48"/>
                  <a:gd name="T94" fmla="*/ 2 w 65"/>
                  <a:gd name="T95" fmla="*/ 1 h 4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5"/>
                  <a:gd name="T145" fmla="*/ 0 h 48"/>
                  <a:gd name="T146" fmla="*/ 65 w 65"/>
                  <a:gd name="T147" fmla="*/ 48 h 4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5" h="48">
                    <a:moveTo>
                      <a:pt x="33" y="15"/>
                    </a:moveTo>
                    <a:lnTo>
                      <a:pt x="33" y="13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36" y="11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5"/>
                    </a:lnTo>
                    <a:lnTo>
                      <a:pt x="40" y="5"/>
                    </a:lnTo>
                    <a:lnTo>
                      <a:pt x="40" y="3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8" y="3"/>
                    </a:lnTo>
                    <a:lnTo>
                      <a:pt x="59" y="3"/>
                    </a:lnTo>
                    <a:lnTo>
                      <a:pt x="59" y="5"/>
                    </a:lnTo>
                    <a:lnTo>
                      <a:pt x="61" y="5"/>
                    </a:lnTo>
                    <a:lnTo>
                      <a:pt x="61" y="7"/>
                    </a:lnTo>
                    <a:lnTo>
                      <a:pt x="63" y="7"/>
                    </a:lnTo>
                    <a:lnTo>
                      <a:pt x="63" y="9"/>
                    </a:lnTo>
                    <a:lnTo>
                      <a:pt x="63" y="11"/>
                    </a:lnTo>
                    <a:lnTo>
                      <a:pt x="65" y="11"/>
                    </a:lnTo>
                    <a:lnTo>
                      <a:pt x="65" y="13"/>
                    </a:lnTo>
                    <a:lnTo>
                      <a:pt x="65" y="15"/>
                    </a:lnTo>
                    <a:lnTo>
                      <a:pt x="63" y="17"/>
                    </a:lnTo>
                    <a:lnTo>
                      <a:pt x="63" y="19"/>
                    </a:lnTo>
                    <a:lnTo>
                      <a:pt x="61" y="19"/>
                    </a:lnTo>
                    <a:lnTo>
                      <a:pt x="61" y="21"/>
                    </a:lnTo>
                    <a:lnTo>
                      <a:pt x="59" y="21"/>
                    </a:lnTo>
                    <a:lnTo>
                      <a:pt x="58" y="23"/>
                    </a:lnTo>
                    <a:lnTo>
                      <a:pt x="56" y="23"/>
                    </a:lnTo>
                    <a:lnTo>
                      <a:pt x="56" y="25"/>
                    </a:lnTo>
                    <a:lnTo>
                      <a:pt x="54" y="25"/>
                    </a:lnTo>
                    <a:lnTo>
                      <a:pt x="52" y="25"/>
                    </a:lnTo>
                    <a:lnTo>
                      <a:pt x="52" y="27"/>
                    </a:lnTo>
                    <a:lnTo>
                      <a:pt x="50" y="27"/>
                    </a:lnTo>
                    <a:lnTo>
                      <a:pt x="48" y="27"/>
                    </a:lnTo>
                    <a:lnTo>
                      <a:pt x="46" y="28"/>
                    </a:lnTo>
                    <a:lnTo>
                      <a:pt x="44" y="28"/>
                    </a:lnTo>
                    <a:lnTo>
                      <a:pt x="42" y="28"/>
                    </a:lnTo>
                    <a:lnTo>
                      <a:pt x="42" y="30"/>
                    </a:lnTo>
                    <a:lnTo>
                      <a:pt x="40" y="30"/>
                    </a:lnTo>
                    <a:lnTo>
                      <a:pt x="38" y="30"/>
                    </a:lnTo>
                    <a:lnTo>
                      <a:pt x="36" y="32"/>
                    </a:lnTo>
                    <a:lnTo>
                      <a:pt x="34" y="32"/>
                    </a:lnTo>
                    <a:lnTo>
                      <a:pt x="33" y="32"/>
                    </a:lnTo>
                    <a:lnTo>
                      <a:pt x="31" y="34"/>
                    </a:lnTo>
                    <a:lnTo>
                      <a:pt x="29" y="36"/>
                    </a:lnTo>
                    <a:lnTo>
                      <a:pt x="27" y="36"/>
                    </a:lnTo>
                    <a:lnTo>
                      <a:pt x="25" y="36"/>
                    </a:lnTo>
                    <a:lnTo>
                      <a:pt x="23" y="38"/>
                    </a:lnTo>
                    <a:lnTo>
                      <a:pt x="21" y="40"/>
                    </a:lnTo>
                    <a:lnTo>
                      <a:pt x="19" y="40"/>
                    </a:lnTo>
                    <a:lnTo>
                      <a:pt x="17" y="40"/>
                    </a:lnTo>
                    <a:lnTo>
                      <a:pt x="15" y="42"/>
                    </a:lnTo>
                    <a:lnTo>
                      <a:pt x="13" y="42"/>
                    </a:lnTo>
                    <a:lnTo>
                      <a:pt x="11" y="44"/>
                    </a:lnTo>
                    <a:lnTo>
                      <a:pt x="10" y="46"/>
                    </a:lnTo>
                    <a:lnTo>
                      <a:pt x="8" y="46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4" y="38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8" y="34"/>
                    </a:lnTo>
                    <a:lnTo>
                      <a:pt x="10" y="32"/>
                    </a:lnTo>
                    <a:lnTo>
                      <a:pt x="11" y="30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9" y="27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31" y="17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D98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36" name="Freeform 1012"/>
              <p:cNvSpPr>
                <a:spLocks noChangeAspect="1"/>
              </p:cNvSpPr>
              <p:nvPr/>
            </p:nvSpPr>
            <p:spPr bwMode="auto">
              <a:xfrm>
                <a:off x="1678" y="3619"/>
                <a:ext cx="22" cy="51"/>
              </a:xfrm>
              <a:custGeom>
                <a:avLst/>
                <a:gdLst>
                  <a:gd name="T0" fmla="*/ 2 w 29"/>
                  <a:gd name="T1" fmla="*/ 1 h 73"/>
                  <a:gd name="T2" fmla="*/ 2 w 29"/>
                  <a:gd name="T3" fmla="*/ 1 h 73"/>
                  <a:gd name="T4" fmla="*/ 2 w 29"/>
                  <a:gd name="T5" fmla="*/ 1 h 73"/>
                  <a:gd name="T6" fmla="*/ 2 w 29"/>
                  <a:gd name="T7" fmla="*/ 1 h 73"/>
                  <a:gd name="T8" fmla="*/ 2 w 29"/>
                  <a:gd name="T9" fmla="*/ 1 h 73"/>
                  <a:gd name="T10" fmla="*/ 2 w 29"/>
                  <a:gd name="T11" fmla="*/ 1 h 73"/>
                  <a:gd name="T12" fmla="*/ 2 w 29"/>
                  <a:gd name="T13" fmla="*/ 1 h 73"/>
                  <a:gd name="T14" fmla="*/ 2 w 29"/>
                  <a:gd name="T15" fmla="*/ 1 h 73"/>
                  <a:gd name="T16" fmla="*/ 2 w 29"/>
                  <a:gd name="T17" fmla="*/ 1 h 73"/>
                  <a:gd name="T18" fmla="*/ 2 w 29"/>
                  <a:gd name="T19" fmla="*/ 1 h 73"/>
                  <a:gd name="T20" fmla="*/ 2 w 29"/>
                  <a:gd name="T21" fmla="*/ 1 h 73"/>
                  <a:gd name="T22" fmla="*/ 2 w 29"/>
                  <a:gd name="T23" fmla="*/ 1 h 73"/>
                  <a:gd name="T24" fmla="*/ 2 w 29"/>
                  <a:gd name="T25" fmla="*/ 1 h 73"/>
                  <a:gd name="T26" fmla="*/ 0 w 29"/>
                  <a:gd name="T27" fmla="*/ 1 h 73"/>
                  <a:gd name="T28" fmla="*/ 2 w 29"/>
                  <a:gd name="T29" fmla="*/ 1 h 73"/>
                  <a:gd name="T30" fmla="*/ 2 w 29"/>
                  <a:gd name="T31" fmla="*/ 1 h 73"/>
                  <a:gd name="T32" fmla="*/ 2 w 29"/>
                  <a:gd name="T33" fmla="*/ 1 h 73"/>
                  <a:gd name="T34" fmla="*/ 2 w 29"/>
                  <a:gd name="T35" fmla="*/ 1 h 73"/>
                  <a:gd name="T36" fmla="*/ 2 w 29"/>
                  <a:gd name="T37" fmla="*/ 1 h 73"/>
                  <a:gd name="T38" fmla="*/ 2 w 29"/>
                  <a:gd name="T39" fmla="*/ 1 h 73"/>
                  <a:gd name="T40" fmla="*/ 2 w 29"/>
                  <a:gd name="T41" fmla="*/ 1 h 73"/>
                  <a:gd name="T42" fmla="*/ 2 w 29"/>
                  <a:gd name="T43" fmla="*/ 1 h 73"/>
                  <a:gd name="T44" fmla="*/ 2 w 29"/>
                  <a:gd name="T45" fmla="*/ 1 h 73"/>
                  <a:gd name="T46" fmla="*/ 2 w 29"/>
                  <a:gd name="T47" fmla="*/ 1 h 73"/>
                  <a:gd name="T48" fmla="*/ 2 w 29"/>
                  <a:gd name="T49" fmla="*/ 1 h 73"/>
                  <a:gd name="T50" fmla="*/ 2 w 29"/>
                  <a:gd name="T51" fmla="*/ 1 h 73"/>
                  <a:gd name="T52" fmla="*/ 2 w 29"/>
                  <a:gd name="T53" fmla="*/ 1 h 73"/>
                  <a:gd name="T54" fmla="*/ 2 w 29"/>
                  <a:gd name="T55" fmla="*/ 1 h 73"/>
                  <a:gd name="T56" fmla="*/ 2 w 29"/>
                  <a:gd name="T57" fmla="*/ 1 h 73"/>
                  <a:gd name="T58" fmla="*/ 2 w 29"/>
                  <a:gd name="T59" fmla="*/ 1 h 73"/>
                  <a:gd name="T60" fmla="*/ 2 w 29"/>
                  <a:gd name="T61" fmla="*/ 1 h 73"/>
                  <a:gd name="T62" fmla="*/ 2 w 29"/>
                  <a:gd name="T63" fmla="*/ 1 h 73"/>
                  <a:gd name="T64" fmla="*/ 2 w 29"/>
                  <a:gd name="T65" fmla="*/ 1 h 73"/>
                  <a:gd name="T66" fmla="*/ 2 w 29"/>
                  <a:gd name="T67" fmla="*/ 1 h 73"/>
                  <a:gd name="T68" fmla="*/ 2 w 29"/>
                  <a:gd name="T69" fmla="*/ 1 h 73"/>
                  <a:gd name="T70" fmla="*/ 2 w 29"/>
                  <a:gd name="T71" fmla="*/ 1 h 73"/>
                  <a:gd name="T72" fmla="*/ 2 w 29"/>
                  <a:gd name="T73" fmla="*/ 1 h 73"/>
                  <a:gd name="T74" fmla="*/ 2 w 29"/>
                  <a:gd name="T75" fmla="*/ 1 h 73"/>
                  <a:gd name="T76" fmla="*/ 2 w 29"/>
                  <a:gd name="T77" fmla="*/ 1 h 73"/>
                  <a:gd name="T78" fmla="*/ 2 w 29"/>
                  <a:gd name="T79" fmla="*/ 1 h 73"/>
                  <a:gd name="T80" fmla="*/ 2 w 29"/>
                  <a:gd name="T81" fmla="*/ 1 h 73"/>
                  <a:gd name="T82" fmla="*/ 2 w 29"/>
                  <a:gd name="T83" fmla="*/ 0 h 73"/>
                  <a:gd name="T84" fmla="*/ 2 w 29"/>
                  <a:gd name="T85" fmla="*/ 0 h 73"/>
                  <a:gd name="T86" fmla="*/ 2 w 29"/>
                  <a:gd name="T87" fmla="*/ 0 h 73"/>
                  <a:gd name="T88" fmla="*/ 2 w 29"/>
                  <a:gd name="T89" fmla="*/ 0 h 73"/>
                  <a:gd name="T90" fmla="*/ 2 w 29"/>
                  <a:gd name="T91" fmla="*/ 1 h 73"/>
                  <a:gd name="T92" fmla="*/ 2 w 29"/>
                  <a:gd name="T93" fmla="*/ 1 h 7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29"/>
                  <a:gd name="T142" fmla="*/ 0 h 73"/>
                  <a:gd name="T143" fmla="*/ 29 w 29"/>
                  <a:gd name="T144" fmla="*/ 73 h 7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29" h="73">
                    <a:moveTo>
                      <a:pt x="15" y="4"/>
                    </a:moveTo>
                    <a:lnTo>
                      <a:pt x="15" y="6"/>
                    </a:lnTo>
                    <a:lnTo>
                      <a:pt x="15" y="8"/>
                    </a:lnTo>
                    <a:lnTo>
                      <a:pt x="15" y="10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1" y="23"/>
                    </a:lnTo>
                    <a:lnTo>
                      <a:pt x="10" y="25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8" y="31"/>
                    </a:lnTo>
                    <a:lnTo>
                      <a:pt x="8" y="33"/>
                    </a:lnTo>
                    <a:lnTo>
                      <a:pt x="8" y="35"/>
                    </a:lnTo>
                    <a:lnTo>
                      <a:pt x="6" y="37"/>
                    </a:lnTo>
                    <a:lnTo>
                      <a:pt x="6" y="39"/>
                    </a:lnTo>
                    <a:lnTo>
                      <a:pt x="6" y="41"/>
                    </a:lnTo>
                    <a:lnTo>
                      <a:pt x="4" y="41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4"/>
                    </a:lnTo>
                    <a:lnTo>
                      <a:pt x="2" y="56"/>
                    </a:lnTo>
                    <a:lnTo>
                      <a:pt x="4" y="56"/>
                    </a:lnTo>
                    <a:lnTo>
                      <a:pt x="4" y="58"/>
                    </a:lnTo>
                    <a:lnTo>
                      <a:pt x="6" y="60"/>
                    </a:lnTo>
                    <a:lnTo>
                      <a:pt x="6" y="62"/>
                    </a:lnTo>
                    <a:lnTo>
                      <a:pt x="8" y="64"/>
                    </a:lnTo>
                    <a:lnTo>
                      <a:pt x="10" y="66"/>
                    </a:lnTo>
                    <a:lnTo>
                      <a:pt x="10" y="67"/>
                    </a:lnTo>
                    <a:lnTo>
                      <a:pt x="11" y="67"/>
                    </a:lnTo>
                    <a:lnTo>
                      <a:pt x="11" y="69"/>
                    </a:lnTo>
                    <a:lnTo>
                      <a:pt x="13" y="71"/>
                    </a:lnTo>
                    <a:lnTo>
                      <a:pt x="13" y="73"/>
                    </a:lnTo>
                    <a:lnTo>
                      <a:pt x="15" y="73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9" y="69"/>
                    </a:lnTo>
                    <a:lnTo>
                      <a:pt x="19" y="67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9" y="60"/>
                    </a:lnTo>
                    <a:lnTo>
                      <a:pt x="21" y="58"/>
                    </a:lnTo>
                    <a:lnTo>
                      <a:pt x="21" y="56"/>
                    </a:lnTo>
                    <a:lnTo>
                      <a:pt x="21" y="54"/>
                    </a:lnTo>
                    <a:lnTo>
                      <a:pt x="21" y="52"/>
                    </a:lnTo>
                    <a:lnTo>
                      <a:pt x="21" y="50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21" y="44"/>
                    </a:lnTo>
                    <a:lnTo>
                      <a:pt x="21" y="42"/>
                    </a:lnTo>
                    <a:lnTo>
                      <a:pt x="21" y="41"/>
                    </a:lnTo>
                    <a:lnTo>
                      <a:pt x="21" y="39"/>
                    </a:lnTo>
                    <a:lnTo>
                      <a:pt x="21" y="37"/>
                    </a:lnTo>
                    <a:lnTo>
                      <a:pt x="23" y="35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23" y="29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5" y="6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D98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37" name="Freeform 1013"/>
              <p:cNvSpPr>
                <a:spLocks noChangeAspect="1"/>
              </p:cNvSpPr>
              <p:nvPr/>
            </p:nvSpPr>
            <p:spPr bwMode="auto">
              <a:xfrm>
                <a:off x="1735" y="3630"/>
                <a:ext cx="44" cy="23"/>
              </a:xfrm>
              <a:custGeom>
                <a:avLst/>
                <a:gdLst>
                  <a:gd name="T0" fmla="*/ 2 w 57"/>
                  <a:gd name="T1" fmla="*/ 0 h 32"/>
                  <a:gd name="T2" fmla="*/ 2 w 57"/>
                  <a:gd name="T3" fmla="*/ 0 h 32"/>
                  <a:gd name="T4" fmla="*/ 2 w 57"/>
                  <a:gd name="T5" fmla="*/ 1 h 32"/>
                  <a:gd name="T6" fmla="*/ 2 w 57"/>
                  <a:gd name="T7" fmla="*/ 1 h 32"/>
                  <a:gd name="T8" fmla="*/ 2 w 57"/>
                  <a:gd name="T9" fmla="*/ 1 h 32"/>
                  <a:gd name="T10" fmla="*/ 2 w 57"/>
                  <a:gd name="T11" fmla="*/ 1 h 32"/>
                  <a:gd name="T12" fmla="*/ 2 w 57"/>
                  <a:gd name="T13" fmla="*/ 1 h 32"/>
                  <a:gd name="T14" fmla="*/ 2 w 57"/>
                  <a:gd name="T15" fmla="*/ 1 h 32"/>
                  <a:gd name="T16" fmla="*/ 2 w 57"/>
                  <a:gd name="T17" fmla="*/ 1 h 32"/>
                  <a:gd name="T18" fmla="*/ 2 w 57"/>
                  <a:gd name="T19" fmla="*/ 1 h 32"/>
                  <a:gd name="T20" fmla="*/ 2 w 57"/>
                  <a:gd name="T21" fmla="*/ 1 h 32"/>
                  <a:gd name="T22" fmla="*/ 2 w 57"/>
                  <a:gd name="T23" fmla="*/ 1 h 32"/>
                  <a:gd name="T24" fmla="*/ 2 w 57"/>
                  <a:gd name="T25" fmla="*/ 1 h 32"/>
                  <a:gd name="T26" fmla="*/ 2 w 57"/>
                  <a:gd name="T27" fmla="*/ 1 h 32"/>
                  <a:gd name="T28" fmla="*/ 2 w 57"/>
                  <a:gd name="T29" fmla="*/ 1 h 32"/>
                  <a:gd name="T30" fmla="*/ 2 w 57"/>
                  <a:gd name="T31" fmla="*/ 1 h 32"/>
                  <a:gd name="T32" fmla="*/ 2 w 57"/>
                  <a:gd name="T33" fmla="*/ 1 h 32"/>
                  <a:gd name="T34" fmla="*/ 2 w 57"/>
                  <a:gd name="T35" fmla="*/ 1 h 32"/>
                  <a:gd name="T36" fmla="*/ 2 w 57"/>
                  <a:gd name="T37" fmla="*/ 1 h 32"/>
                  <a:gd name="T38" fmla="*/ 2 w 57"/>
                  <a:gd name="T39" fmla="*/ 1 h 32"/>
                  <a:gd name="T40" fmla="*/ 2 w 57"/>
                  <a:gd name="T41" fmla="*/ 1 h 32"/>
                  <a:gd name="T42" fmla="*/ 2 w 57"/>
                  <a:gd name="T43" fmla="*/ 1 h 32"/>
                  <a:gd name="T44" fmla="*/ 2 w 57"/>
                  <a:gd name="T45" fmla="*/ 1 h 32"/>
                  <a:gd name="T46" fmla="*/ 2 w 57"/>
                  <a:gd name="T47" fmla="*/ 1 h 32"/>
                  <a:gd name="T48" fmla="*/ 2 w 57"/>
                  <a:gd name="T49" fmla="*/ 1 h 32"/>
                  <a:gd name="T50" fmla="*/ 0 w 57"/>
                  <a:gd name="T51" fmla="*/ 1 h 32"/>
                  <a:gd name="T52" fmla="*/ 2 w 57"/>
                  <a:gd name="T53" fmla="*/ 1 h 32"/>
                  <a:gd name="T54" fmla="*/ 2 w 57"/>
                  <a:gd name="T55" fmla="*/ 1 h 32"/>
                  <a:gd name="T56" fmla="*/ 2 w 57"/>
                  <a:gd name="T57" fmla="*/ 1 h 32"/>
                  <a:gd name="T58" fmla="*/ 2 w 57"/>
                  <a:gd name="T59" fmla="*/ 1 h 32"/>
                  <a:gd name="T60" fmla="*/ 2 w 57"/>
                  <a:gd name="T61" fmla="*/ 1 h 32"/>
                  <a:gd name="T62" fmla="*/ 2 w 57"/>
                  <a:gd name="T63" fmla="*/ 1 h 32"/>
                  <a:gd name="T64" fmla="*/ 2 w 57"/>
                  <a:gd name="T65" fmla="*/ 1 h 32"/>
                  <a:gd name="T66" fmla="*/ 2 w 57"/>
                  <a:gd name="T67" fmla="*/ 1 h 32"/>
                  <a:gd name="T68" fmla="*/ 2 w 57"/>
                  <a:gd name="T69" fmla="*/ 1 h 32"/>
                  <a:gd name="T70" fmla="*/ 2 w 57"/>
                  <a:gd name="T71" fmla="*/ 1 h 32"/>
                  <a:gd name="T72" fmla="*/ 2 w 57"/>
                  <a:gd name="T73" fmla="*/ 1 h 32"/>
                  <a:gd name="T74" fmla="*/ 2 w 57"/>
                  <a:gd name="T75" fmla="*/ 1 h 32"/>
                  <a:gd name="T76" fmla="*/ 2 w 57"/>
                  <a:gd name="T77" fmla="*/ 1 h 32"/>
                  <a:gd name="T78" fmla="*/ 2 w 57"/>
                  <a:gd name="T79" fmla="*/ 1 h 32"/>
                  <a:gd name="T80" fmla="*/ 2 w 57"/>
                  <a:gd name="T81" fmla="*/ 0 h 32"/>
                  <a:gd name="T82" fmla="*/ 2 w 57"/>
                  <a:gd name="T83" fmla="*/ 0 h 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7"/>
                  <a:gd name="T127" fmla="*/ 0 h 32"/>
                  <a:gd name="T128" fmla="*/ 57 w 57"/>
                  <a:gd name="T129" fmla="*/ 32 h 3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7" h="32">
                    <a:moveTo>
                      <a:pt x="44" y="0"/>
                    </a:move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3"/>
                    </a:lnTo>
                    <a:lnTo>
                      <a:pt x="55" y="5"/>
                    </a:lnTo>
                    <a:lnTo>
                      <a:pt x="55" y="7"/>
                    </a:lnTo>
                    <a:lnTo>
                      <a:pt x="55" y="9"/>
                    </a:lnTo>
                    <a:lnTo>
                      <a:pt x="57" y="9"/>
                    </a:lnTo>
                    <a:lnTo>
                      <a:pt x="57" y="11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5" y="15"/>
                    </a:lnTo>
                    <a:lnTo>
                      <a:pt x="55" y="17"/>
                    </a:lnTo>
                    <a:lnTo>
                      <a:pt x="55" y="19"/>
                    </a:lnTo>
                    <a:lnTo>
                      <a:pt x="54" y="19"/>
                    </a:lnTo>
                    <a:lnTo>
                      <a:pt x="54" y="21"/>
                    </a:lnTo>
                    <a:lnTo>
                      <a:pt x="52" y="21"/>
                    </a:lnTo>
                    <a:lnTo>
                      <a:pt x="50" y="23"/>
                    </a:lnTo>
                    <a:lnTo>
                      <a:pt x="48" y="23"/>
                    </a:lnTo>
                    <a:lnTo>
                      <a:pt x="48" y="25"/>
                    </a:lnTo>
                    <a:lnTo>
                      <a:pt x="46" y="25"/>
                    </a:lnTo>
                    <a:lnTo>
                      <a:pt x="44" y="25"/>
                    </a:lnTo>
                    <a:lnTo>
                      <a:pt x="42" y="25"/>
                    </a:lnTo>
                    <a:lnTo>
                      <a:pt x="40" y="25"/>
                    </a:lnTo>
                    <a:lnTo>
                      <a:pt x="38" y="25"/>
                    </a:lnTo>
                    <a:lnTo>
                      <a:pt x="36" y="25"/>
                    </a:lnTo>
                    <a:lnTo>
                      <a:pt x="34" y="26"/>
                    </a:lnTo>
                    <a:lnTo>
                      <a:pt x="32" y="26"/>
                    </a:lnTo>
                    <a:lnTo>
                      <a:pt x="31" y="26"/>
                    </a:lnTo>
                    <a:lnTo>
                      <a:pt x="29" y="26"/>
                    </a:lnTo>
                    <a:lnTo>
                      <a:pt x="27" y="26"/>
                    </a:lnTo>
                    <a:lnTo>
                      <a:pt x="25" y="26"/>
                    </a:lnTo>
                    <a:lnTo>
                      <a:pt x="25" y="28"/>
                    </a:lnTo>
                    <a:lnTo>
                      <a:pt x="23" y="28"/>
                    </a:lnTo>
                    <a:lnTo>
                      <a:pt x="21" y="28"/>
                    </a:lnTo>
                    <a:lnTo>
                      <a:pt x="19" y="28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5" y="30"/>
                    </a:lnTo>
                    <a:lnTo>
                      <a:pt x="13" y="30"/>
                    </a:lnTo>
                    <a:lnTo>
                      <a:pt x="11" y="30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7" y="32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6" y="25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3" y="19"/>
                    </a:lnTo>
                    <a:lnTo>
                      <a:pt x="15" y="19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19" y="15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3" y="13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2" y="3"/>
                    </a:lnTo>
                    <a:lnTo>
                      <a:pt x="34" y="3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D98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38" name="Freeform 1014"/>
              <p:cNvSpPr>
                <a:spLocks noChangeAspect="1"/>
              </p:cNvSpPr>
              <p:nvPr/>
            </p:nvSpPr>
            <p:spPr bwMode="auto">
              <a:xfrm>
                <a:off x="1678" y="3619"/>
                <a:ext cx="19" cy="48"/>
              </a:xfrm>
              <a:custGeom>
                <a:avLst/>
                <a:gdLst>
                  <a:gd name="T0" fmla="*/ 2 w 25"/>
                  <a:gd name="T1" fmla="*/ 1 h 69"/>
                  <a:gd name="T2" fmla="*/ 2 w 25"/>
                  <a:gd name="T3" fmla="*/ 1 h 69"/>
                  <a:gd name="T4" fmla="*/ 2 w 25"/>
                  <a:gd name="T5" fmla="*/ 1 h 69"/>
                  <a:gd name="T6" fmla="*/ 2 w 25"/>
                  <a:gd name="T7" fmla="*/ 1 h 69"/>
                  <a:gd name="T8" fmla="*/ 2 w 25"/>
                  <a:gd name="T9" fmla="*/ 1 h 69"/>
                  <a:gd name="T10" fmla="*/ 2 w 25"/>
                  <a:gd name="T11" fmla="*/ 1 h 69"/>
                  <a:gd name="T12" fmla="*/ 2 w 25"/>
                  <a:gd name="T13" fmla="*/ 1 h 69"/>
                  <a:gd name="T14" fmla="*/ 2 w 25"/>
                  <a:gd name="T15" fmla="*/ 1 h 69"/>
                  <a:gd name="T16" fmla="*/ 2 w 25"/>
                  <a:gd name="T17" fmla="*/ 1 h 69"/>
                  <a:gd name="T18" fmla="*/ 2 w 25"/>
                  <a:gd name="T19" fmla="*/ 1 h 69"/>
                  <a:gd name="T20" fmla="*/ 2 w 25"/>
                  <a:gd name="T21" fmla="*/ 1 h 69"/>
                  <a:gd name="T22" fmla="*/ 2 w 25"/>
                  <a:gd name="T23" fmla="*/ 1 h 69"/>
                  <a:gd name="T24" fmla="*/ 2 w 25"/>
                  <a:gd name="T25" fmla="*/ 1 h 69"/>
                  <a:gd name="T26" fmla="*/ 2 w 25"/>
                  <a:gd name="T27" fmla="*/ 1 h 69"/>
                  <a:gd name="T28" fmla="*/ 2 w 25"/>
                  <a:gd name="T29" fmla="*/ 1 h 69"/>
                  <a:gd name="T30" fmla="*/ 0 w 25"/>
                  <a:gd name="T31" fmla="*/ 1 h 69"/>
                  <a:gd name="T32" fmla="*/ 2 w 25"/>
                  <a:gd name="T33" fmla="*/ 1 h 69"/>
                  <a:gd name="T34" fmla="*/ 2 w 25"/>
                  <a:gd name="T35" fmla="*/ 1 h 69"/>
                  <a:gd name="T36" fmla="*/ 2 w 25"/>
                  <a:gd name="T37" fmla="*/ 1 h 69"/>
                  <a:gd name="T38" fmla="*/ 2 w 25"/>
                  <a:gd name="T39" fmla="*/ 1 h 69"/>
                  <a:gd name="T40" fmla="*/ 2 w 25"/>
                  <a:gd name="T41" fmla="*/ 1 h 69"/>
                  <a:gd name="T42" fmla="*/ 2 w 25"/>
                  <a:gd name="T43" fmla="*/ 1 h 69"/>
                  <a:gd name="T44" fmla="*/ 2 w 25"/>
                  <a:gd name="T45" fmla="*/ 1 h 69"/>
                  <a:gd name="T46" fmla="*/ 2 w 25"/>
                  <a:gd name="T47" fmla="*/ 1 h 69"/>
                  <a:gd name="T48" fmla="*/ 2 w 25"/>
                  <a:gd name="T49" fmla="*/ 1 h 69"/>
                  <a:gd name="T50" fmla="*/ 2 w 25"/>
                  <a:gd name="T51" fmla="*/ 1 h 69"/>
                  <a:gd name="T52" fmla="*/ 2 w 25"/>
                  <a:gd name="T53" fmla="*/ 1 h 69"/>
                  <a:gd name="T54" fmla="*/ 2 w 25"/>
                  <a:gd name="T55" fmla="*/ 1 h 69"/>
                  <a:gd name="T56" fmla="*/ 2 w 25"/>
                  <a:gd name="T57" fmla="*/ 1 h 69"/>
                  <a:gd name="T58" fmla="*/ 2 w 25"/>
                  <a:gd name="T59" fmla="*/ 1 h 69"/>
                  <a:gd name="T60" fmla="*/ 2 w 25"/>
                  <a:gd name="T61" fmla="*/ 1 h 69"/>
                  <a:gd name="T62" fmla="*/ 2 w 25"/>
                  <a:gd name="T63" fmla="*/ 0 h 69"/>
                  <a:gd name="T64" fmla="*/ 2 w 25"/>
                  <a:gd name="T65" fmla="*/ 0 h 69"/>
                  <a:gd name="T66" fmla="*/ 2 w 25"/>
                  <a:gd name="T67" fmla="*/ 1 h 69"/>
                  <a:gd name="T68" fmla="*/ 2 w 25"/>
                  <a:gd name="T69" fmla="*/ 1 h 69"/>
                  <a:gd name="T70" fmla="*/ 2 w 25"/>
                  <a:gd name="T71" fmla="*/ 1 h 69"/>
                  <a:gd name="T72" fmla="*/ 2 w 25"/>
                  <a:gd name="T73" fmla="*/ 1 h 69"/>
                  <a:gd name="T74" fmla="*/ 2 w 25"/>
                  <a:gd name="T75" fmla="*/ 1 h 69"/>
                  <a:gd name="T76" fmla="*/ 2 w 25"/>
                  <a:gd name="T77" fmla="*/ 1 h 69"/>
                  <a:gd name="T78" fmla="*/ 2 w 25"/>
                  <a:gd name="T79" fmla="*/ 1 h 69"/>
                  <a:gd name="T80" fmla="*/ 2 w 25"/>
                  <a:gd name="T81" fmla="*/ 1 h 69"/>
                  <a:gd name="T82" fmla="*/ 2 w 25"/>
                  <a:gd name="T83" fmla="*/ 1 h 69"/>
                  <a:gd name="T84" fmla="*/ 2 w 25"/>
                  <a:gd name="T85" fmla="*/ 1 h 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"/>
                  <a:gd name="T130" fmla="*/ 0 h 69"/>
                  <a:gd name="T131" fmla="*/ 25 w 25"/>
                  <a:gd name="T132" fmla="*/ 69 h 6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" h="69">
                    <a:moveTo>
                      <a:pt x="19" y="39"/>
                    </a:moveTo>
                    <a:lnTo>
                      <a:pt x="19" y="41"/>
                    </a:lnTo>
                    <a:lnTo>
                      <a:pt x="19" y="42"/>
                    </a:lnTo>
                    <a:lnTo>
                      <a:pt x="19" y="44"/>
                    </a:lnTo>
                    <a:lnTo>
                      <a:pt x="17" y="46"/>
                    </a:lnTo>
                    <a:lnTo>
                      <a:pt x="17" y="48"/>
                    </a:lnTo>
                    <a:lnTo>
                      <a:pt x="17" y="50"/>
                    </a:lnTo>
                    <a:lnTo>
                      <a:pt x="17" y="52"/>
                    </a:lnTo>
                    <a:lnTo>
                      <a:pt x="17" y="54"/>
                    </a:lnTo>
                    <a:lnTo>
                      <a:pt x="17" y="56"/>
                    </a:lnTo>
                    <a:lnTo>
                      <a:pt x="17" y="58"/>
                    </a:lnTo>
                    <a:lnTo>
                      <a:pt x="17" y="60"/>
                    </a:lnTo>
                    <a:lnTo>
                      <a:pt x="17" y="62"/>
                    </a:lnTo>
                    <a:lnTo>
                      <a:pt x="15" y="62"/>
                    </a:lnTo>
                    <a:lnTo>
                      <a:pt x="15" y="64"/>
                    </a:lnTo>
                    <a:lnTo>
                      <a:pt x="15" y="66"/>
                    </a:lnTo>
                    <a:lnTo>
                      <a:pt x="15" y="67"/>
                    </a:lnTo>
                    <a:lnTo>
                      <a:pt x="13" y="69"/>
                    </a:lnTo>
                    <a:lnTo>
                      <a:pt x="11" y="69"/>
                    </a:lnTo>
                    <a:lnTo>
                      <a:pt x="11" y="67"/>
                    </a:lnTo>
                    <a:lnTo>
                      <a:pt x="10" y="67"/>
                    </a:lnTo>
                    <a:lnTo>
                      <a:pt x="10" y="66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6" y="62"/>
                    </a:lnTo>
                    <a:lnTo>
                      <a:pt x="6" y="60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1"/>
                    </a:lnTo>
                    <a:lnTo>
                      <a:pt x="6" y="41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8" y="35"/>
                    </a:lnTo>
                    <a:lnTo>
                      <a:pt x="8" y="33"/>
                    </a:lnTo>
                    <a:lnTo>
                      <a:pt x="8" y="31"/>
                    </a:lnTo>
                    <a:lnTo>
                      <a:pt x="10" y="29"/>
                    </a:lnTo>
                    <a:lnTo>
                      <a:pt x="10" y="27"/>
                    </a:lnTo>
                    <a:lnTo>
                      <a:pt x="10" y="25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1" y="12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21" y="19"/>
                    </a:lnTo>
                    <a:lnTo>
                      <a:pt x="21" y="21"/>
                    </a:lnTo>
                    <a:lnTo>
                      <a:pt x="19" y="23"/>
                    </a:lnTo>
                    <a:lnTo>
                      <a:pt x="19" y="25"/>
                    </a:lnTo>
                    <a:lnTo>
                      <a:pt x="19" y="27"/>
                    </a:lnTo>
                    <a:lnTo>
                      <a:pt x="19" y="29"/>
                    </a:lnTo>
                    <a:lnTo>
                      <a:pt x="19" y="31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19" y="37"/>
                    </a:lnTo>
                    <a:lnTo>
                      <a:pt x="19" y="39"/>
                    </a:lnTo>
                    <a:close/>
                  </a:path>
                </a:pathLst>
              </a:custGeom>
              <a:solidFill>
                <a:srgbClr val="CC7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39" name="Freeform 1015"/>
              <p:cNvSpPr>
                <a:spLocks noChangeAspect="1"/>
              </p:cNvSpPr>
              <p:nvPr/>
            </p:nvSpPr>
            <p:spPr bwMode="auto">
              <a:xfrm>
                <a:off x="1678" y="3620"/>
                <a:ext cx="18" cy="44"/>
              </a:xfrm>
              <a:custGeom>
                <a:avLst/>
                <a:gdLst>
                  <a:gd name="T0" fmla="*/ 2 w 23"/>
                  <a:gd name="T1" fmla="*/ 1 h 62"/>
                  <a:gd name="T2" fmla="*/ 2 w 23"/>
                  <a:gd name="T3" fmla="*/ 1 h 62"/>
                  <a:gd name="T4" fmla="*/ 2 w 23"/>
                  <a:gd name="T5" fmla="*/ 1 h 62"/>
                  <a:gd name="T6" fmla="*/ 2 w 23"/>
                  <a:gd name="T7" fmla="*/ 1 h 62"/>
                  <a:gd name="T8" fmla="*/ 2 w 23"/>
                  <a:gd name="T9" fmla="*/ 1 h 62"/>
                  <a:gd name="T10" fmla="*/ 2 w 23"/>
                  <a:gd name="T11" fmla="*/ 1 h 62"/>
                  <a:gd name="T12" fmla="*/ 2 w 23"/>
                  <a:gd name="T13" fmla="*/ 1 h 62"/>
                  <a:gd name="T14" fmla="*/ 2 w 23"/>
                  <a:gd name="T15" fmla="*/ 1 h 62"/>
                  <a:gd name="T16" fmla="*/ 2 w 23"/>
                  <a:gd name="T17" fmla="*/ 1 h 62"/>
                  <a:gd name="T18" fmla="*/ 2 w 23"/>
                  <a:gd name="T19" fmla="*/ 1 h 62"/>
                  <a:gd name="T20" fmla="*/ 2 w 23"/>
                  <a:gd name="T21" fmla="*/ 1 h 62"/>
                  <a:gd name="T22" fmla="*/ 2 w 23"/>
                  <a:gd name="T23" fmla="*/ 1 h 62"/>
                  <a:gd name="T24" fmla="*/ 0 w 23"/>
                  <a:gd name="T25" fmla="*/ 1 h 62"/>
                  <a:gd name="T26" fmla="*/ 2 w 23"/>
                  <a:gd name="T27" fmla="*/ 1 h 62"/>
                  <a:gd name="T28" fmla="*/ 2 w 23"/>
                  <a:gd name="T29" fmla="*/ 1 h 62"/>
                  <a:gd name="T30" fmla="*/ 2 w 23"/>
                  <a:gd name="T31" fmla="*/ 1 h 62"/>
                  <a:gd name="T32" fmla="*/ 2 w 23"/>
                  <a:gd name="T33" fmla="*/ 1 h 62"/>
                  <a:gd name="T34" fmla="*/ 2 w 23"/>
                  <a:gd name="T35" fmla="*/ 1 h 62"/>
                  <a:gd name="T36" fmla="*/ 2 w 23"/>
                  <a:gd name="T37" fmla="*/ 1 h 62"/>
                  <a:gd name="T38" fmla="*/ 2 w 23"/>
                  <a:gd name="T39" fmla="*/ 1 h 62"/>
                  <a:gd name="T40" fmla="*/ 2 w 23"/>
                  <a:gd name="T41" fmla="*/ 1 h 62"/>
                  <a:gd name="T42" fmla="*/ 2 w 23"/>
                  <a:gd name="T43" fmla="*/ 1 h 62"/>
                  <a:gd name="T44" fmla="*/ 2 w 23"/>
                  <a:gd name="T45" fmla="*/ 1 h 62"/>
                  <a:gd name="T46" fmla="*/ 2 w 23"/>
                  <a:gd name="T47" fmla="*/ 1 h 62"/>
                  <a:gd name="T48" fmla="*/ 2 w 23"/>
                  <a:gd name="T49" fmla="*/ 1 h 62"/>
                  <a:gd name="T50" fmla="*/ 2 w 23"/>
                  <a:gd name="T51" fmla="*/ 1 h 62"/>
                  <a:gd name="T52" fmla="*/ 2 w 23"/>
                  <a:gd name="T53" fmla="*/ 1 h 62"/>
                  <a:gd name="T54" fmla="*/ 2 w 23"/>
                  <a:gd name="T55" fmla="*/ 0 h 62"/>
                  <a:gd name="T56" fmla="*/ 2 w 23"/>
                  <a:gd name="T57" fmla="*/ 0 h 62"/>
                  <a:gd name="T58" fmla="*/ 2 w 23"/>
                  <a:gd name="T59" fmla="*/ 1 h 62"/>
                  <a:gd name="T60" fmla="*/ 2 w 23"/>
                  <a:gd name="T61" fmla="*/ 1 h 62"/>
                  <a:gd name="T62" fmla="*/ 2 w 23"/>
                  <a:gd name="T63" fmla="*/ 1 h 62"/>
                  <a:gd name="T64" fmla="*/ 2 w 23"/>
                  <a:gd name="T65" fmla="*/ 1 h 62"/>
                  <a:gd name="T66" fmla="*/ 2 w 23"/>
                  <a:gd name="T67" fmla="*/ 1 h 62"/>
                  <a:gd name="T68" fmla="*/ 2 w 23"/>
                  <a:gd name="T69" fmla="*/ 1 h 62"/>
                  <a:gd name="T70" fmla="*/ 2 w 23"/>
                  <a:gd name="T71" fmla="*/ 1 h 62"/>
                  <a:gd name="T72" fmla="*/ 2 w 23"/>
                  <a:gd name="T73" fmla="*/ 1 h 62"/>
                  <a:gd name="T74" fmla="*/ 2 w 23"/>
                  <a:gd name="T75" fmla="*/ 1 h 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3"/>
                  <a:gd name="T115" fmla="*/ 0 h 62"/>
                  <a:gd name="T116" fmla="*/ 23 w 23"/>
                  <a:gd name="T117" fmla="*/ 62 h 6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3" h="62">
                    <a:moveTo>
                      <a:pt x="15" y="35"/>
                    </a:moveTo>
                    <a:lnTo>
                      <a:pt x="15" y="37"/>
                    </a:lnTo>
                    <a:lnTo>
                      <a:pt x="15" y="39"/>
                    </a:lnTo>
                    <a:lnTo>
                      <a:pt x="15" y="40"/>
                    </a:lnTo>
                    <a:lnTo>
                      <a:pt x="15" y="42"/>
                    </a:lnTo>
                    <a:lnTo>
                      <a:pt x="15" y="44"/>
                    </a:lnTo>
                    <a:lnTo>
                      <a:pt x="15" y="46"/>
                    </a:lnTo>
                    <a:lnTo>
                      <a:pt x="15" y="48"/>
                    </a:lnTo>
                    <a:lnTo>
                      <a:pt x="13" y="50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13" y="56"/>
                    </a:lnTo>
                    <a:lnTo>
                      <a:pt x="13" y="58"/>
                    </a:lnTo>
                    <a:lnTo>
                      <a:pt x="13" y="60"/>
                    </a:lnTo>
                    <a:lnTo>
                      <a:pt x="11" y="60"/>
                    </a:lnTo>
                    <a:lnTo>
                      <a:pt x="11" y="62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39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8" y="33"/>
                    </a:lnTo>
                    <a:lnTo>
                      <a:pt x="8" y="31"/>
                    </a:lnTo>
                    <a:lnTo>
                      <a:pt x="8" y="29"/>
                    </a:lnTo>
                    <a:lnTo>
                      <a:pt x="10" y="27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1" y="17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9" y="8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4"/>
                    </a:lnTo>
                    <a:lnTo>
                      <a:pt x="17" y="16"/>
                    </a:lnTo>
                    <a:lnTo>
                      <a:pt x="17" y="17"/>
                    </a:lnTo>
                    <a:lnTo>
                      <a:pt x="17" y="19"/>
                    </a:lnTo>
                    <a:lnTo>
                      <a:pt x="17" y="21"/>
                    </a:lnTo>
                    <a:lnTo>
                      <a:pt x="17" y="23"/>
                    </a:lnTo>
                    <a:lnTo>
                      <a:pt x="17" y="25"/>
                    </a:lnTo>
                    <a:lnTo>
                      <a:pt x="17" y="27"/>
                    </a:lnTo>
                    <a:lnTo>
                      <a:pt x="17" y="29"/>
                    </a:lnTo>
                    <a:lnTo>
                      <a:pt x="17" y="31"/>
                    </a:lnTo>
                    <a:lnTo>
                      <a:pt x="15" y="33"/>
                    </a:lnTo>
                    <a:lnTo>
                      <a:pt x="15" y="35"/>
                    </a:lnTo>
                    <a:close/>
                  </a:path>
                </a:pathLst>
              </a:custGeom>
              <a:solidFill>
                <a:srgbClr val="BF6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40" name="Freeform 1016"/>
              <p:cNvSpPr>
                <a:spLocks noChangeAspect="1"/>
              </p:cNvSpPr>
              <p:nvPr/>
            </p:nvSpPr>
            <p:spPr bwMode="auto">
              <a:xfrm>
                <a:off x="1678" y="3620"/>
                <a:ext cx="14" cy="40"/>
              </a:xfrm>
              <a:custGeom>
                <a:avLst/>
                <a:gdLst>
                  <a:gd name="T0" fmla="*/ 1 w 19"/>
                  <a:gd name="T1" fmla="*/ 1 h 56"/>
                  <a:gd name="T2" fmla="*/ 1 w 19"/>
                  <a:gd name="T3" fmla="*/ 1 h 56"/>
                  <a:gd name="T4" fmla="*/ 1 w 19"/>
                  <a:gd name="T5" fmla="*/ 1 h 56"/>
                  <a:gd name="T6" fmla="*/ 1 w 19"/>
                  <a:gd name="T7" fmla="*/ 1 h 56"/>
                  <a:gd name="T8" fmla="*/ 1 w 19"/>
                  <a:gd name="T9" fmla="*/ 1 h 56"/>
                  <a:gd name="T10" fmla="*/ 1 w 19"/>
                  <a:gd name="T11" fmla="*/ 1 h 56"/>
                  <a:gd name="T12" fmla="*/ 1 w 19"/>
                  <a:gd name="T13" fmla="*/ 1 h 56"/>
                  <a:gd name="T14" fmla="*/ 1 w 19"/>
                  <a:gd name="T15" fmla="*/ 1 h 56"/>
                  <a:gd name="T16" fmla="*/ 1 w 19"/>
                  <a:gd name="T17" fmla="*/ 1 h 56"/>
                  <a:gd name="T18" fmla="*/ 0 w 19"/>
                  <a:gd name="T19" fmla="*/ 1 h 56"/>
                  <a:gd name="T20" fmla="*/ 1 w 19"/>
                  <a:gd name="T21" fmla="*/ 1 h 56"/>
                  <a:gd name="T22" fmla="*/ 1 w 19"/>
                  <a:gd name="T23" fmla="*/ 1 h 56"/>
                  <a:gd name="T24" fmla="*/ 1 w 19"/>
                  <a:gd name="T25" fmla="*/ 1 h 56"/>
                  <a:gd name="T26" fmla="*/ 1 w 19"/>
                  <a:gd name="T27" fmla="*/ 1 h 56"/>
                  <a:gd name="T28" fmla="*/ 1 w 19"/>
                  <a:gd name="T29" fmla="*/ 1 h 56"/>
                  <a:gd name="T30" fmla="*/ 1 w 19"/>
                  <a:gd name="T31" fmla="*/ 1 h 56"/>
                  <a:gd name="T32" fmla="*/ 1 w 19"/>
                  <a:gd name="T33" fmla="*/ 1 h 56"/>
                  <a:gd name="T34" fmla="*/ 1 w 19"/>
                  <a:gd name="T35" fmla="*/ 1 h 56"/>
                  <a:gd name="T36" fmla="*/ 1 w 19"/>
                  <a:gd name="T37" fmla="*/ 1 h 56"/>
                  <a:gd name="T38" fmla="*/ 1 w 19"/>
                  <a:gd name="T39" fmla="*/ 1 h 56"/>
                  <a:gd name="T40" fmla="*/ 1 w 19"/>
                  <a:gd name="T41" fmla="*/ 1 h 56"/>
                  <a:gd name="T42" fmla="*/ 1 w 19"/>
                  <a:gd name="T43" fmla="*/ 1 h 56"/>
                  <a:gd name="T44" fmla="*/ 1 w 19"/>
                  <a:gd name="T45" fmla="*/ 1 h 56"/>
                  <a:gd name="T46" fmla="*/ 1 w 19"/>
                  <a:gd name="T47" fmla="*/ 1 h 56"/>
                  <a:gd name="T48" fmla="*/ 1 w 19"/>
                  <a:gd name="T49" fmla="*/ 0 h 56"/>
                  <a:gd name="T50" fmla="*/ 1 w 19"/>
                  <a:gd name="T51" fmla="*/ 1 h 56"/>
                  <a:gd name="T52" fmla="*/ 1 w 19"/>
                  <a:gd name="T53" fmla="*/ 1 h 56"/>
                  <a:gd name="T54" fmla="*/ 1 w 19"/>
                  <a:gd name="T55" fmla="*/ 1 h 56"/>
                  <a:gd name="T56" fmla="*/ 1 w 19"/>
                  <a:gd name="T57" fmla="*/ 1 h 56"/>
                  <a:gd name="T58" fmla="*/ 1 w 19"/>
                  <a:gd name="T59" fmla="*/ 1 h 56"/>
                  <a:gd name="T60" fmla="*/ 1 w 19"/>
                  <a:gd name="T61" fmla="*/ 1 h 56"/>
                  <a:gd name="T62" fmla="*/ 1 w 19"/>
                  <a:gd name="T63" fmla="*/ 1 h 56"/>
                  <a:gd name="T64" fmla="*/ 1 w 19"/>
                  <a:gd name="T65" fmla="*/ 1 h 56"/>
                  <a:gd name="T66" fmla="*/ 1 w 19"/>
                  <a:gd name="T67" fmla="*/ 1 h 56"/>
                  <a:gd name="T68" fmla="*/ 1 w 19"/>
                  <a:gd name="T69" fmla="*/ 1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"/>
                  <a:gd name="T106" fmla="*/ 0 h 56"/>
                  <a:gd name="T107" fmla="*/ 19 w 19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" h="56">
                    <a:moveTo>
                      <a:pt x="13" y="35"/>
                    </a:moveTo>
                    <a:lnTo>
                      <a:pt x="13" y="37"/>
                    </a:lnTo>
                    <a:lnTo>
                      <a:pt x="11" y="39"/>
                    </a:lnTo>
                    <a:lnTo>
                      <a:pt x="11" y="40"/>
                    </a:lnTo>
                    <a:lnTo>
                      <a:pt x="11" y="42"/>
                    </a:lnTo>
                    <a:lnTo>
                      <a:pt x="11" y="44"/>
                    </a:lnTo>
                    <a:lnTo>
                      <a:pt x="11" y="46"/>
                    </a:lnTo>
                    <a:lnTo>
                      <a:pt x="11" y="48"/>
                    </a:lnTo>
                    <a:lnTo>
                      <a:pt x="10" y="50"/>
                    </a:lnTo>
                    <a:lnTo>
                      <a:pt x="10" y="52"/>
                    </a:lnTo>
                    <a:lnTo>
                      <a:pt x="10" y="54"/>
                    </a:lnTo>
                    <a:lnTo>
                      <a:pt x="10" y="56"/>
                    </a:lnTo>
                    <a:lnTo>
                      <a:pt x="8" y="56"/>
                    </a:lnTo>
                    <a:lnTo>
                      <a:pt x="6" y="56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39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8" y="33"/>
                    </a:lnTo>
                    <a:lnTo>
                      <a:pt x="8" y="31"/>
                    </a:lnTo>
                    <a:lnTo>
                      <a:pt x="8" y="29"/>
                    </a:lnTo>
                    <a:lnTo>
                      <a:pt x="10" y="27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1" y="17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5" y="17"/>
                    </a:lnTo>
                    <a:lnTo>
                      <a:pt x="15" y="19"/>
                    </a:lnTo>
                    <a:lnTo>
                      <a:pt x="15" y="21"/>
                    </a:lnTo>
                    <a:lnTo>
                      <a:pt x="15" y="23"/>
                    </a:lnTo>
                    <a:lnTo>
                      <a:pt x="13" y="25"/>
                    </a:lnTo>
                    <a:lnTo>
                      <a:pt x="13" y="27"/>
                    </a:lnTo>
                    <a:lnTo>
                      <a:pt x="13" y="29"/>
                    </a:lnTo>
                    <a:lnTo>
                      <a:pt x="13" y="31"/>
                    </a:lnTo>
                    <a:lnTo>
                      <a:pt x="13" y="33"/>
                    </a:lnTo>
                    <a:lnTo>
                      <a:pt x="13" y="35"/>
                    </a:lnTo>
                    <a:close/>
                  </a:path>
                </a:pathLst>
              </a:custGeom>
              <a:solidFill>
                <a:srgbClr val="B256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41" name="Freeform 1017"/>
              <p:cNvSpPr>
                <a:spLocks noChangeAspect="1"/>
              </p:cNvSpPr>
              <p:nvPr/>
            </p:nvSpPr>
            <p:spPr bwMode="auto">
              <a:xfrm>
                <a:off x="1678" y="3620"/>
                <a:ext cx="13" cy="37"/>
              </a:xfrm>
              <a:custGeom>
                <a:avLst/>
                <a:gdLst>
                  <a:gd name="T0" fmla="*/ 2 w 17"/>
                  <a:gd name="T1" fmla="*/ 1 h 52"/>
                  <a:gd name="T2" fmla="*/ 2 w 17"/>
                  <a:gd name="T3" fmla="*/ 1 h 52"/>
                  <a:gd name="T4" fmla="*/ 2 w 17"/>
                  <a:gd name="T5" fmla="*/ 1 h 52"/>
                  <a:gd name="T6" fmla="*/ 2 w 17"/>
                  <a:gd name="T7" fmla="*/ 1 h 52"/>
                  <a:gd name="T8" fmla="*/ 2 w 17"/>
                  <a:gd name="T9" fmla="*/ 1 h 52"/>
                  <a:gd name="T10" fmla="*/ 2 w 17"/>
                  <a:gd name="T11" fmla="*/ 1 h 52"/>
                  <a:gd name="T12" fmla="*/ 2 w 17"/>
                  <a:gd name="T13" fmla="*/ 1 h 52"/>
                  <a:gd name="T14" fmla="*/ 2 w 17"/>
                  <a:gd name="T15" fmla="*/ 1 h 52"/>
                  <a:gd name="T16" fmla="*/ 2 w 17"/>
                  <a:gd name="T17" fmla="*/ 1 h 52"/>
                  <a:gd name="T18" fmla="*/ 2 w 17"/>
                  <a:gd name="T19" fmla="*/ 1 h 52"/>
                  <a:gd name="T20" fmla="*/ 2 w 17"/>
                  <a:gd name="T21" fmla="*/ 1 h 52"/>
                  <a:gd name="T22" fmla="*/ 2 w 17"/>
                  <a:gd name="T23" fmla="*/ 1 h 52"/>
                  <a:gd name="T24" fmla="*/ 2 w 17"/>
                  <a:gd name="T25" fmla="*/ 1 h 52"/>
                  <a:gd name="T26" fmla="*/ 0 w 17"/>
                  <a:gd name="T27" fmla="*/ 1 h 52"/>
                  <a:gd name="T28" fmla="*/ 2 w 17"/>
                  <a:gd name="T29" fmla="*/ 1 h 52"/>
                  <a:gd name="T30" fmla="*/ 2 w 17"/>
                  <a:gd name="T31" fmla="*/ 1 h 52"/>
                  <a:gd name="T32" fmla="*/ 2 w 17"/>
                  <a:gd name="T33" fmla="*/ 1 h 52"/>
                  <a:gd name="T34" fmla="*/ 2 w 17"/>
                  <a:gd name="T35" fmla="*/ 1 h 52"/>
                  <a:gd name="T36" fmla="*/ 2 w 17"/>
                  <a:gd name="T37" fmla="*/ 1 h 52"/>
                  <a:gd name="T38" fmla="*/ 2 w 17"/>
                  <a:gd name="T39" fmla="*/ 1 h 52"/>
                  <a:gd name="T40" fmla="*/ 2 w 17"/>
                  <a:gd name="T41" fmla="*/ 1 h 52"/>
                  <a:gd name="T42" fmla="*/ 2 w 17"/>
                  <a:gd name="T43" fmla="*/ 1 h 52"/>
                  <a:gd name="T44" fmla="*/ 2 w 17"/>
                  <a:gd name="T45" fmla="*/ 1 h 52"/>
                  <a:gd name="T46" fmla="*/ 2 w 17"/>
                  <a:gd name="T47" fmla="*/ 1 h 52"/>
                  <a:gd name="T48" fmla="*/ 2 w 17"/>
                  <a:gd name="T49" fmla="*/ 1 h 52"/>
                  <a:gd name="T50" fmla="*/ 2 w 17"/>
                  <a:gd name="T51" fmla="*/ 1 h 52"/>
                  <a:gd name="T52" fmla="*/ 2 w 17"/>
                  <a:gd name="T53" fmla="*/ 1 h 52"/>
                  <a:gd name="T54" fmla="*/ 2 w 17"/>
                  <a:gd name="T55" fmla="*/ 1 h 52"/>
                  <a:gd name="T56" fmla="*/ 2 w 17"/>
                  <a:gd name="T57" fmla="*/ 1 h 52"/>
                  <a:gd name="T58" fmla="*/ 2 w 17"/>
                  <a:gd name="T59" fmla="*/ 1 h 52"/>
                  <a:gd name="T60" fmla="*/ 2 w 17"/>
                  <a:gd name="T61" fmla="*/ 1 h 52"/>
                  <a:gd name="T62" fmla="*/ 2 w 17"/>
                  <a:gd name="T63" fmla="*/ 1 h 5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7"/>
                  <a:gd name="T97" fmla="*/ 0 h 52"/>
                  <a:gd name="T98" fmla="*/ 17 w 17"/>
                  <a:gd name="T99" fmla="*/ 52 h 5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7" h="52">
                    <a:moveTo>
                      <a:pt x="15" y="2"/>
                    </a:moveTo>
                    <a:lnTo>
                      <a:pt x="15" y="4"/>
                    </a:lnTo>
                    <a:lnTo>
                      <a:pt x="15" y="6"/>
                    </a:lnTo>
                    <a:lnTo>
                      <a:pt x="15" y="8"/>
                    </a:lnTo>
                    <a:lnTo>
                      <a:pt x="15" y="10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1" y="17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3"/>
                    </a:lnTo>
                    <a:lnTo>
                      <a:pt x="10" y="25"/>
                    </a:lnTo>
                    <a:lnTo>
                      <a:pt x="10" y="27"/>
                    </a:lnTo>
                    <a:lnTo>
                      <a:pt x="8" y="29"/>
                    </a:lnTo>
                    <a:lnTo>
                      <a:pt x="8" y="31"/>
                    </a:lnTo>
                    <a:lnTo>
                      <a:pt x="8" y="33"/>
                    </a:lnTo>
                    <a:lnTo>
                      <a:pt x="6" y="35"/>
                    </a:lnTo>
                    <a:lnTo>
                      <a:pt x="6" y="37"/>
                    </a:lnTo>
                    <a:lnTo>
                      <a:pt x="6" y="39"/>
                    </a:lnTo>
                    <a:lnTo>
                      <a:pt x="4" y="39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39"/>
                    </a:lnTo>
                    <a:lnTo>
                      <a:pt x="10" y="37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0" y="31"/>
                    </a:lnTo>
                    <a:lnTo>
                      <a:pt x="11" y="29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3" y="19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A64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42" name="Freeform 1018"/>
              <p:cNvSpPr>
                <a:spLocks noChangeAspect="1"/>
              </p:cNvSpPr>
              <p:nvPr/>
            </p:nvSpPr>
            <p:spPr bwMode="auto">
              <a:xfrm>
                <a:off x="1699" y="3619"/>
                <a:ext cx="41" cy="26"/>
              </a:xfrm>
              <a:custGeom>
                <a:avLst/>
                <a:gdLst>
                  <a:gd name="T0" fmla="*/ 2 w 54"/>
                  <a:gd name="T1" fmla="*/ 1 h 37"/>
                  <a:gd name="T2" fmla="*/ 2 w 54"/>
                  <a:gd name="T3" fmla="*/ 1 h 37"/>
                  <a:gd name="T4" fmla="*/ 2 w 54"/>
                  <a:gd name="T5" fmla="*/ 1 h 37"/>
                  <a:gd name="T6" fmla="*/ 0 w 54"/>
                  <a:gd name="T7" fmla="*/ 1 h 37"/>
                  <a:gd name="T8" fmla="*/ 0 w 54"/>
                  <a:gd name="T9" fmla="*/ 1 h 37"/>
                  <a:gd name="T10" fmla="*/ 0 w 54"/>
                  <a:gd name="T11" fmla="*/ 1 h 37"/>
                  <a:gd name="T12" fmla="*/ 0 w 54"/>
                  <a:gd name="T13" fmla="*/ 1 h 37"/>
                  <a:gd name="T14" fmla="*/ 0 w 54"/>
                  <a:gd name="T15" fmla="*/ 1 h 37"/>
                  <a:gd name="T16" fmla="*/ 0 w 54"/>
                  <a:gd name="T17" fmla="*/ 1 h 37"/>
                  <a:gd name="T18" fmla="*/ 0 w 54"/>
                  <a:gd name="T19" fmla="*/ 1 h 37"/>
                  <a:gd name="T20" fmla="*/ 0 w 54"/>
                  <a:gd name="T21" fmla="*/ 1 h 37"/>
                  <a:gd name="T22" fmla="*/ 2 w 54"/>
                  <a:gd name="T23" fmla="*/ 1 h 37"/>
                  <a:gd name="T24" fmla="*/ 2 w 54"/>
                  <a:gd name="T25" fmla="*/ 1 h 37"/>
                  <a:gd name="T26" fmla="*/ 2 w 54"/>
                  <a:gd name="T27" fmla="*/ 0 h 37"/>
                  <a:gd name="T28" fmla="*/ 2 w 54"/>
                  <a:gd name="T29" fmla="*/ 0 h 37"/>
                  <a:gd name="T30" fmla="*/ 2 w 54"/>
                  <a:gd name="T31" fmla="*/ 1 h 37"/>
                  <a:gd name="T32" fmla="*/ 2 w 54"/>
                  <a:gd name="T33" fmla="*/ 1 h 37"/>
                  <a:gd name="T34" fmla="*/ 2 w 54"/>
                  <a:gd name="T35" fmla="*/ 1 h 37"/>
                  <a:gd name="T36" fmla="*/ 2 w 54"/>
                  <a:gd name="T37" fmla="*/ 1 h 37"/>
                  <a:gd name="T38" fmla="*/ 2 w 54"/>
                  <a:gd name="T39" fmla="*/ 1 h 37"/>
                  <a:gd name="T40" fmla="*/ 2 w 54"/>
                  <a:gd name="T41" fmla="*/ 1 h 37"/>
                  <a:gd name="T42" fmla="*/ 2 w 54"/>
                  <a:gd name="T43" fmla="*/ 1 h 37"/>
                  <a:gd name="T44" fmla="*/ 2 w 54"/>
                  <a:gd name="T45" fmla="*/ 1 h 37"/>
                  <a:gd name="T46" fmla="*/ 2 w 54"/>
                  <a:gd name="T47" fmla="*/ 1 h 37"/>
                  <a:gd name="T48" fmla="*/ 2 w 54"/>
                  <a:gd name="T49" fmla="*/ 1 h 37"/>
                  <a:gd name="T50" fmla="*/ 2 w 54"/>
                  <a:gd name="T51" fmla="*/ 0 h 37"/>
                  <a:gd name="T52" fmla="*/ 2 w 54"/>
                  <a:gd name="T53" fmla="*/ 0 h 37"/>
                  <a:gd name="T54" fmla="*/ 2 w 54"/>
                  <a:gd name="T55" fmla="*/ 0 h 37"/>
                  <a:gd name="T56" fmla="*/ 2 w 54"/>
                  <a:gd name="T57" fmla="*/ 1 h 37"/>
                  <a:gd name="T58" fmla="*/ 2 w 54"/>
                  <a:gd name="T59" fmla="*/ 1 h 37"/>
                  <a:gd name="T60" fmla="*/ 2 w 54"/>
                  <a:gd name="T61" fmla="*/ 1 h 37"/>
                  <a:gd name="T62" fmla="*/ 2 w 54"/>
                  <a:gd name="T63" fmla="*/ 1 h 37"/>
                  <a:gd name="T64" fmla="*/ 2 w 54"/>
                  <a:gd name="T65" fmla="*/ 1 h 37"/>
                  <a:gd name="T66" fmla="*/ 2 w 54"/>
                  <a:gd name="T67" fmla="*/ 1 h 37"/>
                  <a:gd name="T68" fmla="*/ 2 w 54"/>
                  <a:gd name="T69" fmla="*/ 1 h 37"/>
                  <a:gd name="T70" fmla="*/ 2 w 54"/>
                  <a:gd name="T71" fmla="*/ 1 h 37"/>
                  <a:gd name="T72" fmla="*/ 2 w 54"/>
                  <a:gd name="T73" fmla="*/ 1 h 37"/>
                  <a:gd name="T74" fmla="*/ 2 w 54"/>
                  <a:gd name="T75" fmla="*/ 1 h 37"/>
                  <a:gd name="T76" fmla="*/ 2 w 54"/>
                  <a:gd name="T77" fmla="*/ 1 h 37"/>
                  <a:gd name="T78" fmla="*/ 2 w 54"/>
                  <a:gd name="T79" fmla="*/ 1 h 37"/>
                  <a:gd name="T80" fmla="*/ 2 w 54"/>
                  <a:gd name="T81" fmla="*/ 1 h 37"/>
                  <a:gd name="T82" fmla="*/ 2 w 54"/>
                  <a:gd name="T83" fmla="*/ 1 h 37"/>
                  <a:gd name="T84" fmla="*/ 2 w 54"/>
                  <a:gd name="T85" fmla="*/ 1 h 37"/>
                  <a:gd name="T86" fmla="*/ 2 w 54"/>
                  <a:gd name="T87" fmla="*/ 1 h 3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4"/>
                  <a:gd name="T133" fmla="*/ 0 h 37"/>
                  <a:gd name="T134" fmla="*/ 54 w 54"/>
                  <a:gd name="T135" fmla="*/ 37 h 3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4" h="37">
                    <a:moveTo>
                      <a:pt x="9" y="37"/>
                    </a:moveTo>
                    <a:lnTo>
                      <a:pt x="8" y="37"/>
                    </a:lnTo>
                    <a:lnTo>
                      <a:pt x="6" y="37"/>
                    </a:lnTo>
                    <a:lnTo>
                      <a:pt x="4" y="37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21" y="6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2" y="6"/>
                    </a:lnTo>
                    <a:lnTo>
                      <a:pt x="50" y="6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48" y="10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44" y="12"/>
                    </a:lnTo>
                    <a:lnTo>
                      <a:pt x="42" y="14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36" y="18"/>
                    </a:lnTo>
                    <a:lnTo>
                      <a:pt x="34" y="19"/>
                    </a:lnTo>
                    <a:lnTo>
                      <a:pt x="32" y="19"/>
                    </a:lnTo>
                    <a:lnTo>
                      <a:pt x="31" y="21"/>
                    </a:lnTo>
                    <a:lnTo>
                      <a:pt x="29" y="23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3" y="27"/>
                    </a:lnTo>
                    <a:lnTo>
                      <a:pt x="21" y="29"/>
                    </a:lnTo>
                    <a:lnTo>
                      <a:pt x="19" y="29"/>
                    </a:lnTo>
                    <a:lnTo>
                      <a:pt x="19" y="31"/>
                    </a:lnTo>
                    <a:lnTo>
                      <a:pt x="17" y="31"/>
                    </a:lnTo>
                    <a:lnTo>
                      <a:pt x="15" y="33"/>
                    </a:lnTo>
                    <a:lnTo>
                      <a:pt x="13" y="33"/>
                    </a:lnTo>
                    <a:lnTo>
                      <a:pt x="11" y="35"/>
                    </a:lnTo>
                    <a:lnTo>
                      <a:pt x="9" y="35"/>
                    </a:lnTo>
                    <a:lnTo>
                      <a:pt x="9" y="37"/>
                    </a:lnTo>
                    <a:close/>
                  </a:path>
                </a:pathLst>
              </a:custGeom>
              <a:solidFill>
                <a:srgbClr val="DE8A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43" name="Freeform 1019"/>
              <p:cNvSpPr>
                <a:spLocks noChangeAspect="1"/>
              </p:cNvSpPr>
              <p:nvPr/>
            </p:nvSpPr>
            <p:spPr bwMode="auto">
              <a:xfrm>
                <a:off x="1700" y="3619"/>
                <a:ext cx="37" cy="23"/>
              </a:xfrm>
              <a:custGeom>
                <a:avLst/>
                <a:gdLst>
                  <a:gd name="T0" fmla="*/ 2 w 48"/>
                  <a:gd name="T1" fmla="*/ 1 h 33"/>
                  <a:gd name="T2" fmla="*/ 2 w 48"/>
                  <a:gd name="T3" fmla="*/ 1 h 33"/>
                  <a:gd name="T4" fmla="*/ 0 w 48"/>
                  <a:gd name="T5" fmla="*/ 1 h 33"/>
                  <a:gd name="T6" fmla="*/ 0 w 48"/>
                  <a:gd name="T7" fmla="*/ 1 h 33"/>
                  <a:gd name="T8" fmla="*/ 0 w 48"/>
                  <a:gd name="T9" fmla="*/ 1 h 33"/>
                  <a:gd name="T10" fmla="*/ 0 w 48"/>
                  <a:gd name="T11" fmla="*/ 1 h 33"/>
                  <a:gd name="T12" fmla="*/ 0 w 48"/>
                  <a:gd name="T13" fmla="*/ 1 h 33"/>
                  <a:gd name="T14" fmla="*/ 0 w 48"/>
                  <a:gd name="T15" fmla="*/ 1 h 33"/>
                  <a:gd name="T16" fmla="*/ 0 w 48"/>
                  <a:gd name="T17" fmla="*/ 1 h 33"/>
                  <a:gd name="T18" fmla="*/ 0 w 48"/>
                  <a:gd name="T19" fmla="*/ 1 h 33"/>
                  <a:gd name="T20" fmla="*/ 2 w 48"/>
                  <a:gd name="T21" fmla="*/ 1 h 33"/>
                  <a:gd name="T22" fmla="*/ 2 w 48"/>
                  <a:gd name="T23" fmla="*/ 1 h 33"/>
                  <a:gd name="T24" fmla="*/ 2 w 48"/>
                  <a:gd name="T25" fmla="*/ 1 h 33"/>
                  <a:gd name="T26" fmla="*/ 2 w 48"/>
                  <a:gd name="T27" fmla="*/ 1 h 33"/>
                  <a:gd name="T28" fmla="*/ 2 w 48"/>
                  <a:gd name="T29" fmla="*/ 1 h 33"/>
                  <a:gd name="T30" fmla="*/ 2 w 48"/>
                  <a:gd name="T31" fmla="*/ 1 h 33"/>
                  <a:gd name="T32" fmla="*/ 2 w 48"/>
                  <a:gd name="T33" fmla="*/ 1 h 33"/>
                  <a:gd name="T34" fmla="*/ 2 w 48"/>
                  <a:gd name="T35" fmla="*/ 1 h 33"/>
                  <a:gd name="T36" fmla="*/ 2 w 48"/>
                  <a:gd name="T37" fmla="*/ 1 h 33"/>
                  <a:gd name="T38" fmla="*/ 2 w 48"/>
                  <a:gd name="T39" fmla="*/ 1 h 33"/>
                  <a:gd name="T40" fmla="*/ 2 w 48"/>
                  <a:gd name="T41" fmla="*/ 1 h 33"/>
                  <a:gd name="T42" fmla="*/ 2 w 48"/>
                  <a:gd name="T43" fmla="*/ 1 h 33"/>
                  <a:gd name="T44" fmla="*/ 2 w 48"/>
                  <a:gd name="T45" fmla="*/ 1 h 33"/>
                  <a:gd name="T46" fmla="*/ 2 w 48"/>
                  <a:gd name="T47" fmla="*/ 1 h 33"/>
                  <a:gd name="T48" fmla="*/ 2 w 48"/>
                  <a:gd name="T49" fmla="*/ 1 h 33"/>
                  <a:gd name="T50" fmla="*/ 2 w 48"/>
                  <a:gd name="T51" fmla="*/ 1 h 33"/>
                  <a:gd name="T52" fmla="*/ 2 w 48"/>
                  <a:gd name="T53" fmla="*/ 1 h 33"/>
                  <a:gd name="T54" fmla="*/ 2 w 48"/>
                  <a:gd name="T55" fmla="*/ 1 h 33"/>
                  <a:gd name="T56" fmla="*/ 2 w 48"/>
                  <a:gd name="T57" fmla="*/ 1 h 33"/>
                  <a:gd name="T58" fmla="*/ 2 w 48"/>
                  <a:gd name="T59" fmla="*/ 1 h 33"/>
                  <a:gd name="T60" fmla="*/ 2 w 48"/>
                  <a:gd name="T61" fmla="*/ 1 h 33"/>
                  <a:gd name="T62" fmla="*/ 2 w 48"/>
                  <a:gd name="T63" fmla="*/ 1 h 33"/>
                  <a:gd name="T64" fmla="*/ 2 w 48"/>
                  <a:gd name="T65" fmla="*/ 1 h 33"/>
                  <a:gd name="T66" fmla="*/ 2 w 48"/>
                  <a:gd name="T67" fmla="*/ 1 h 33"/>
                  <a:gd name="T68" fmla="*/ 2 w 48"/>
                  <a:gd name="T69" fmla="*/ 1 h 33"/>
                  <a:gd name="T70" fmla="*/ 2 w 48"/>
                  <a:gd name="T71" fmla="*/ 1 h 33"/>
                  <a:gd name="T72" fmla="*/ 2 w 48"/>
                  <a:gd name="T73" fmla="*/ 1 h 33"/>
                  <a:gd name="T74" fmla="*/ 2 w 48"/>
                  <a:gd name="T75" fmla="*/ 1 h 33"/>
                  <a:gd name="T76" fmla="*/ 2 w 48"/>
                  <a:gd name="T77" fmla="*/ 1 h 33"/>
                  <a:gd name="T78" fmla="*/ 2 w 48"/>
                  <a:gd name="T79" fmla="*/ 1 h 3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8"/>
                  <a:gd name="T121" fmla="*/ 0 h 33"/>
                  <a:gd name="T122" fmla="*/ 48 w 48"/>
                  <a:gd name="T123" fmla="*/ 33 h 3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8" h="33">
                    <a:moveTo>
                      <a:pt x="7" y="33"/>
                    </a:moveTo>
                    <a:lnTo>
                      <a:pt x="6" y="33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3" y="10"/>
                    </a:lnTo>
                    <a:lnTo>
                      <a:pt x="25" y="10"/>
                    </a:lnTo>
                    <a:lnTo>
                      <a:pt x="27" y="8"/>
                    </a:lnTo>
                    <a:lnTo>
                      <a:pt x="29" y="8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6" y="6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2" y="8"/>
                    </a:lnTo>
                    <a:lnTo>
                      <a:pt x="42" y="10"/>
                    </a:lnTo>
                    <a:lnTo>
                      <a:pt x="40" y="10"/>
                    </a:lnTo>
                    <a:lnTo>
                      <a:pt x="38" y="12"/>
                    </a:lnTo>
                    <a:lnTo>
                      <a:pt x="36" y="14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2" y="16"/>
                    </a:lnTo>
                    <a:lnTo>
                      <a:pt x="30" y="18"/>
                    </a:lnTo>
                    <a:lnTo>
                      <a:pt x="29" y="19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5" y="21"/>
                    </a:lnTo>
                    <a:lnTo>
                      <a:pt x="23" y="23"/>
                    </a:lnTo>
                    <a:lnTo>
                      <a:pt x="21" y="23"/>
                    </a:lnTo>
                    <a:lnTo>
                      <a:pt x="19" y="25"/>
                    </a:lnTo>
                    <a:lnTo>
                      <a:pt x="17" y="27"/>
                    </a:lnTo>
                    <a:lnTo>
                      <a:pt x="15" y="29"/>
                    </a:lnTo>
                    <a:lnTo>
                      <a:pt x="13" y="29"/>
                    </a:lnTo>
                    <a:lnTo>
                      <a:pt x="11" y="31"/>
                    </a:lnTo>
                    <a:lnTo>
                      <a:pt x="9" y="31"/>
                    </a:lnTo>
                    <a:lnTo>
                      <a:pt x="9" y="33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E39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44" name="Freeform 1020"/>
              <p:cNvSpPr>
                <a:spLocks noChangeAspect="1"/>
              </p:cNvSpPr>
              <p:nvPr/>
            </p:nvSpPr>
            <p:spPr bwMode="auto">
              <a:xfrm>
                <a:off x="1702" y="3620"/>
                <a:ext cx="32" cy="21"/>
              </a:xfrm>
              <a:custGeom>
                <a:avLst/>
                <a:gdLst>
                  <a:gd name="T0" fmla="*/ 2 w 42"/>
                  <a:gd name="T1" fmla="*/ 1 h 29"/>
                  <a:gd name="T2" fmla="*/ 2 w 42"/>
                  <a:gd name="T3" fmla="*/ 1 h 29"/>
                  <a:gd name="T4" fmla="*/ 2 w 42"/>
                  <a:gd name="T5" fmla="*/ 1 h 29"/>
                  <a:gd name="T6" fmla="*/ 0 w 42"/>
                  <a:gd name="T7" fmla="*/ 1 h 29"/>
                  <a:gd name="T8" fmla="*/ 0 w 42"/>
                  <a:gd name="T9" fmla="*/ 1 h 29"/>
                  <a:gd name="T10" fmla="*/ 0 w 42"/>
                  <a:gd name="T11" fmla="*/ 1 h 29"/>
                  <a:gd name="T12" fmla="*/ 0 w 42"/>
                  <a:gd name="T13" fmla="*/ 1 h 29"/>
                  <a:gd name="T14" fmla="*/ 0 w 42"/>
                  <a:gd name="T15" fmla="*/ 1 h 29"/>
                  <a:gd name="T16" fmla="*/ 0 w 42"/>
                  <a:gd name="T17" fmla="*/ 1 h 29"/>
                  <a:gd name="T18" fmla="*/ 2 w 42"/>
                  <a:gd name="T19" fmla="*/ 1 h 29"/>
                  <a:gd name="T20" fmla="*/ 2 w 42"/>
                  <a:gd name="T21" fmla="*/ 0 h 29"/>
                  <a:gd name="T22" fmla="*/ 2 w 42"/>
                  <a:gd name="T23" fmla="*/ 1 h 29"/>
                  <a:gd name="T24" fmla="*/ 2 w 42"/>
                  <a:gd name="T25" fmla="*/ 1 h 29"/>
                  <a:gd name="T26" fmla="*/ 2 w 42"/>
                  <a:gd name="T27" fmla="*/ 1 h 29"/>
                  <a:gd name="T28" fmla="*/ 2 w 42"/>
                  <a:gd name="T29" fmla="*/ 1 h 29"/>
                  <a:gd name="T30" fmla="*/ 2 w 42"/>
                  <a:gd name="T31" fmla="*/ 1 h 29"/>
                  <a:gd name="T32" fmla="*/ 2 w 42"/>
                  <a:gd name="T33" fmla="*/ 1 h 29"/>
                  <a:gd name="T34" fmla="*/ 2 w 42"/>
                  <a:gd name="T35" fmla="*/ 1 h 29"/>
                  <a:gd name="T36" fmla="*/ 2 w 42"/>
                  <a:gd name="T37" fmla="*/ 1 h 29"/>
                  <a:gd name="T38" fmla="*/ 2 w 42"/>
                  <a:gd name="T39" fmla="*/ 1 h 29"/>
                  <a:gd name="T40" fmla="*/ 2 w 42"/>
                  <a:gd name="T41" fmla="*/ 1 h 29"/>
                  <a:gd name="T42" fmla="*/ 2 w 42"/>
                  <a:gd name="T43" fmla="*/ 1 h 29"/>
                  <a:gd name="T44" fmla="*/ 2 w 42"/>
                  <a:gd name="T45" fmla="*/ 1 h 29"/>
                  <a:gd name="T46" fmla="*/ 2 w 42"/>
                  <a:gd name="T47" fmla="*/ 1 h 29"/>
                  <a:gd name="T48" fmla="*/ 2 w 42"/>
                  <a:gd name="T49" fmla="*/ 1 h 29"/>
                  <a:gd name="T50" fmla="*/ 2 w 42"/>
                  <a:gd name="T51" fmla="*/ 0 h 29"/>
                  <a:gd name="T52" fmla="*/ 2 w 42"/>
                  <a:gd name="T53" fmla="*/ 1 h 29"/>
                  <a:gd name="T54" fmla="*/ 2 w 42"/>
                  <a:gd name="T55" fmla="*/ 1 h 29"/>
                  <a:gd name="T56" fmla="*/ 2 w 42"/>
                  <a:gd name="T57" fmla="*/ 1 h 29"/>
                  <a:gd name="T58" fmla="*/ 2 w 42"/>
                  <a:gd name="T59" fmla="*/ 1 h 29"/>
                  <a:gd name="T60" fmla="*/ 2 w 42"/>
                  <a:gd name="T61" fmla="*/ 1 h 29"/>
                  <a:gd name="T62" fmla="*/ 2 w 42"/>
                  <a:gd name="T63" fmla="*/ 1 h 29"/>
                  <a:gd name="T64" fmla="*/ 2 w 42"/>
                  <a:gd name="T65" fmla="*/ 1 h 29"/>
                  <a:gd name="T66" fmla="*/ 2 w 42"/>
                  <a:gd name="T67" fmla="*/ 1 h 29"/>
                  <a:gd name="T68" fmla="*/ 2 w 42"/>
                  <a:gd name="T69" fmla="*/ 1 h 29"/>
                  <a:gd name="T70" fmla="*/ 2 w 42"/>
                  <a:gd name="T71" fmla="*/ 1 h 29"/>
                  <a:gd name="T72" fmla="*/ 2 w 42"/>
                  <a:gd name="T73" fmla="*/ 1 h 29"/>
                  <a:gd name="T74" fmla="*/ 2 w 42"/>
                  <a:gd name="T75" fmla="*/ 1 h 29"/>
                  <a:gd name="T76" fmla="*/ 2 w 42"/>
                  <a:gd name="T77" fmla="*/ 1 h 29"/>
                  <a:gd name="T78" fmla="*/ 2 w 42"/>
                  <a:gd name="T79" fmla="*/ 1 h 2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2"/>
                  <a:gd name="T121" fmla="*/ 0 h 29"/>
                  <a:gd name="T122" fmla="*/ 42 w 42"/>
                  <a:gd name="T123" fmla="*/ 29 h 2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2" h="29">
                    <a:moveTo>
                      <a:pt x="7" y="27"/>
                    </a:moveTo>
                    <a:lnTo>
                      <a:pt x="5" y="27"/>
                    </a:lnTo>
                    <a:lnTo>
                      <a:pt x="5" y="29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9" y="12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3" y="10"/>
                    </a:lnTo>
                    <a:lnTo>
                      <a:pt x="25" y="10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7" y="6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34" y="8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30" y="12"/>
                    </a:lnTo>
                    <a:lnTo>
                      <a:pt x="28" y="12"/>
                    </a:lnTo>
                    <a:lnTo>
                      <a:pt x="28" y="14"/>
                    </a:lnTo>
                    <a:lnTo>
                      <a:pt x="27" y="14"/>
                    </a:lnTo>
                    <a:lnTo>
                      <a:pt x="27" y="16"/>
                    </a:lnTo>
                    <a:lnTo>
                      <a:pt x="25" y="16"/>
                    </a:lnTo>
                    <a:lnTo>
                      <a:pt x="23" y="17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7" y="21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9" y="27"/>
                    </a:lnTo>
                    <a:lnTo>
                      <a:pt x="7" y="27"/>
                    </a:lnTo>
                    <a:close/>
                  </a:path>
                </a:pathLst>
              </a:custGeom>
              <a:solidFill>
                <a:srgbClr val="E59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45" name="Freeform 1021"/>
              <p:cNvSpPr>
                <a:spLocks noChangeAspect="1"/>
              </p:cNvSpPr>
              <p:nvPr/>
            </p:nvSpPr>
            <p:spPr bwMode="auto">
              <a:xfrm>
                <a:off x="1704" y="3620"/>
                <a:ext cx="25" cy="18"/>
              </a:xfrm>
              <a:custGeom>
                <a:avLst/>
                <a:gdLst>
                  <a:gd name="T0" fmla="*/ 0 w 34"/>
                  <a:gd name="T1" fmla="*/ 1 h 25"/>
                  <a:gd name="T2" fmla="*/ 0 w 34"/>
                  <a:gd name="T3" fmla="*/ 1 h 25"/>
                  <a:gd name="T4" fmla="*/ 0 w 34"/>
                  <a:gd name="T5" fmla="*/ 1 h 25"/>
                  <a:gd name="T6" fmla="*/ 0 w 34"/>
                  <a:gd name="T7" fmla="*/ 1 h 25"/>
                  <a:gd name="T8" fmla="*/ 0 w 34"/>
                  <a:gd name="T9" fmla="*/ 1 h 25"/>
                  <a:gd name="T10" fmla="*/ 1 w 34"/>
                  <a:gd name="T11" fmla="*/ 1 h 25"/>
                  <a:gd name="T12" fmla="*/ 1 w 34"/>
                  <a:gd name="T13" fmla="*/ 1 h 25"/>
                  <a:gd name="T14" fmla="*/ 1 w 34"/>
                  <a:gd name="T15" fmla="*/ 1 h 25"/>
                  <a:gd name="T16" fmla="*/ 1 w 34"/>
                  <a:gd name="T17" fmla="*/ 1 h 25"/>
                  <a:gd name="T18" fmla="*/ 1 w 34"/>
                  <a:gd name="T19" fmla="*/ 1 h 25"/>
                  <a:gd name="T20" fmla="*/ 1 w 34"/>
                  <a:gd name="T21" fmla="*/ 1 h 25"/>
                  <a:gd name="T22" fmla="*/ 1 w 34"/>
                  <a:gd name="T23" fmla="*/ 1 h 25"/>
                  <a:gd name="T24" fmla="*/ 1 w 34"/>
                  <a:gd name="T25" fmla="*/ 1 h 25"/>
                  <a:gd name="T26" fmla="*/ 1 w 34"/>
                  <a:gd name="T27" fmla="*/ 1 h 25"/>
                  <a:gd name="T28" fmla="*/ 1 w 34"/>
                  <a:gd name="T29" fmla="*/ 1 h 25"/>
                  <a:gd name="T30" fmla="*/ 1 w 34"/>
                  <a:gd name="T31" fmla="*/ 1 h 25"/>
                  <a:gd name="T32" fmla="*/ 1 w 34"/>
                  <a:gd name="T33" fmla="*/ 1 h 25"/>
                  <a:gd name="T34" fmla="*/ 1 w 34"/>
                  <a:gd name="T35" fmla="*/ 1 h 25"/>
                  <a:gd name="T36" fmla="*/ 1 w 34"/>
                  <a:gd name="T37" fmla="*/ 1 h 25"/>
                  <a:gd name="T38" fmla="*/ 1 w 34"/>
                  <a:gd name="T39" fmla="*/ 1 h 25"/>
                  <a:gd name="T40" fmla="*/ 1 w 34"/>
                  <a:gd name="T41" fmla="*/ 1 h 25"/>
                  <a:gd name="T42" fmla="*/ 1 w 34"/>
                  <a:gd name="T43" fmla="*/ 1 h 25"/>
                  <a:gd name="T44" fmla="*/ 1 w 34"/>
                  <a:gd name="T45" fmla="*/ 1 h 25"/>
                  <a:gd name="T46" fmla="*/ 1 w 34"/>
                  <a:gd name="T47" fmla="*/ 1 h 25"/>
                  <a:gd name="T48" fmla="*/ 1 w 34"/>
                  <a:gd name="T49" fmla="*/ 1 h 25"/>
                  <a:gd name="T50" fmla="*/ 1 w 34"/>
                  <a:gd name="T51" fmla="*/ 1 h 25"/>
                  <a:gd name="T52" fmla="*/ 1 w 34"/>
                  <a:gd name="T53" fmla="*/ 1 h 25"/>
                  <a:gd name="T54" fmla="*/ 1 w 34"/>
                  <a:gd name="T55" fmla="*/ 1 h 25"/>
                  <a:gd name="T56" fmla="*/ 1 w 34"/>
                  <a:gd name="T57" fmla="*/ 1 h 25"/>
                  <a:gd name="T58" fmla="*/ 1 w 34"/>
                  <a:gd name="T59" fmla="*/ 1 h 25"/>
                  <a:gd name="T60" fmla="*/ 1 w 34"/>
                  <a:gd name="T61" fmla="*/ 1 h 25"/>
                  <a:gd name="T62" fmla="*/ 1 w 34"/>
                  <a:gd name="T63" fmla="*/ 1 h 25"/>
                  <a:gd name="T64" fmla="*/ 1 w 34"/>
                  <a:gd name="T65" fmla="*/ 1 h 25"/>
                  <a:gd name="T66" fmla="*/ 1 w 34"/>
                  <a:gd name="T67" fmla="*/ 1 h 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25"/>
                  <a:gd name="T104" fmla="*/ 34 w 34"/>
                  <a:gd name="T105" fmla="*/ 25 h 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25">
                    <a:moveTo>
                      <a:pt x="0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3" y="19"/>
                    </a:lnTo>
                    <a:lnTo>
                      <a:pt x="15" y="19"/>
                    </a:lnTo>
                    <a:lnTo>
                      <a:pt x="17" y="17"/>
                    </a:lnTo>
                    <a:lnTo>
                      <a:pt x="19" y="16"/>
                    </a:lnTo>
                    <a:lnTo>
                      <a:pt x="21" y="16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5" y="12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28" y="8"/>
                    </a:lnTo>
                    <a:lnTo>
                      <a:pt x="30" y="8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3" y="10"/>
                    </a:lnTo>
                    <a:lnTo>
                      <a:pt x="21" y="12"/>
                    </a:lnTo>
                    <a:lnTo>
                      <a:pt x="19" y="12"/>
                    </a:lnTo>
                    <a:lnTo>
                      <a:pt x="19" y="14"/>
                    </a:lnTo>
                    <a:lnTo>
                      <a:pt x="17" y="14"/>
                    </a:lnTo>
                    <a:lnTo>
                      <a:pt x="17" y="16"/>
                    </a:lnTo>
                    <a:lnTo>
                      <a:pt x="15" y="16"/>
                    </a:lnTo>
                    <a:lnTo>
                      <a:pt x="13" y="17"/>
                    </a:lnTo>
                    <a:lnTo>
                      <a:pt x="11" y="17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9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46" name="Freeform 1022"/>
              <p:cNvSpPr>
                <a:spLocks noChangeAspect="1"/>
              </p:cNvSpPr>
              <p:nvPr/>
            </p:nvSpPr>
            <p:spPr bwMode="auto">
              <a:xfrm>
                <a:off x="1723" y="3614"/>
                <a:ext cx="39" cy="27"/>
              </a:xfrm>
              <a:custGeom>
                <a:avLst/>
                <a:gdLst>
                  <a:gd name="T0" fmla="*/ 2 w 52"/>
                  <a:gd name="T1" fmla="*/ 1 h 38"/>
                  <a:gd name="T2" fmla="*/ 2 w 52"/>
                  <a:gd name="T3" fmla="*/ 1 h 38"/>
                  <a:gd name="T4" fmla="*/ 2 w 52"/>
                  <a:gd name="T5" fmla="*/ 1 h 38"/>
                  <a:gd name="T6" fmla="*/ 2 w 52"/>
                  <a:gd name="T7" fmla="*/ 1 h 38"/>
                  <a:gd name="T8" fmla="*/ 2 w 52"/>
                  <a:gd name="T9" fmla="*/ 1 h 38"/>
                  <a:gd name="T10" fmla="*/ 2 w 52"/>
                  <a:gd name="T11" fmla="*/ 1 h 38"/>
                  <a:gd name="T12" fmla="*/ 2 w 52"/>
                  <a:gd name="T13" fmla="*/ 1 h 38"/>
                  <a:gd name="T14" fmla="*/ 2 w 52"/>
                  <a:gd name="T15" fmla="*/ 1 h 38"/>
                  <a:gd name="T16" fmla="*/ 2 w 52"/>
                  <a:gd name="T17" fmla="*/ 1 h 38"/>
                  <a:gd name="T18" fmla="*/ 0 w 52"/>
                  <a:gd name="T19" fmla="*/ 1 h 38"/>
                  <a:gd name="T20" fmla="*/ 0 w 52"/>
                  <a:gd name="T21" fmla="*/ 1 h 38"/>
                  <a:gd name="T22" fmla="*/ 2 w 52"/>
                  <a:gd name="T23" fmla="*/ 1 h 38"/>
                  <a:gd name="T24" fmla="*/ 2 w 52"/>
                  <a:gd name="T25" fmla="*/ 1 h 38"/>
                  <a:gd name="T26" fmla="*/ 2 w 52"/>
                  <a:gd name="T27" fmla="*/ 1 h 38"/>
                  <a:gd name="T28" fmla="*/ 2 w 52"/>
                  <a:gd name="T29" fmla="*/ 1 h 38"/>
                  <a:gd name="T30" fmla="*/ 2 w 52"/>
                  <a:gd name="T31" fmla="*/ 1 h 38"/>
                  <a:gd name="T32" fmla="*/ 2 w 52"/>
                  <a:gd name="T33" fmla="*/ 1 h 38"/>
                  <a:gd name="T34" fmla="*/ 2 w 52"/>
                  <a:gd name="T35" fmla="*/ 1 h 38"/>
                  <a:gd name="T36" fmla="*/ 2 w 52"/>
                  <a:gd name="T37" fmla="*/ 1 h 38"/>
                  <a:gd name="T38" fmla="*/ 2 w 52"/>
                  <a:gd name="T39" fmla="*/ 1 h 38"/>
                  <a:gd name="T40" fmla="*/ 2 w 52"/>
                  <a:gd name="T41" fmla="*/ 1 h 38"/>
                  <a:gd name="T42" fmla="*/ 2 w 52"/>
                  <a:gd name="T43" fmla="*/ 1 h 38"/>
                  <a:gd name="T44" fmla="*/ 2 w 52"/>
                  <a:gd name="T45" fmla="*/ 1 h 38"/>
                  <a:gd name="T46" fmla="*/ 2 w 52"/>
                  <a:gd name="T47" fmla="*/ 1 h 38"/>
                  <a:gd name="T48" fmla="*/ 2 w 52"/>
                  <a:gd name="T49" fmla="*/ 1 h 38"/>
                  <a:gd name="T50" fmla="*/ 2 w 52"/>
                  <a:gd name="T51" fmla="*/ 1 h 38"/>
                  <a:gd name="T52" fmla="*/ 2 w 52"/>
                  <a:gd name="T53" fmla="*/ 0 h 38"/>
                  <a:gd name="T54" fmla="*/ 2 w 52"/>
                  <a:gd name="T55" fmla="*/ 0 h 38"/>
                  <a:gd name="T56" fmla="*/ 2 w 52"/>
                  <a:gd name="T57" fmla="*/ 1 h 38"/>
                  <a:gd name="T58" fmla="*/ 2 w 52"/>
                  <a:gd name="T59" fmla="*/ 1 h 38"/>
                  <a:gd name="T60" fmla="*/ 2 w 52"/>
                  <a:gd name="T61" fmla="*/ 1 h 38"/>
                  <a:gd name="T62" fmla="*/ 2 w 52"/>
                  <a:gd name="T63" fmla="*/ 1 h 38"/>
                  <a:gd name="T64" fmla="*/ 2 w 52"/>
                  <a:gd name="T65" fmla="*/ 1 h 38"/>
                  <a:gd name="T66" fmla="*/ 2 w 52"/>
                  <a:gd name="T67" fmla="*/ 1 h 38"/>
                  <a:gd name="T68" fmla="*/ 2 w 52"/>
                  <a:gd name="T69" fmla="*/ 1 h 38"/>
                  <a:gd name="T70" fmla="*/ 2 w 52"/>
                  <a:gd name="T71" fmla="*/ 1 h 38"/>
                  <a:gd name="T72" fmla="*/ 2 w 52"/>
                  <a:gd name="T73" fmla="*/ 1 h 38"/>
                  <a:gd name="T74" fmla="*/ 2 w 52"/>
                  <a:gd name="T75" fmla="*/ 1 h 38"/>
                  <a:gd name="T76" fmla="*/ 2 w 52"/>
                  <a:gd name="T77" fmla="*/ 1 h 38"/>
                  <a:gd name="T78" fmla="*/ 2 w 52"/>
                  <a:gd name="T79" fmla="*/ 1 h 38"/>
                  <a:gd name="T80" fmla="*/ 2 w 52"/>
                  <a:gd name="T81" fmla="*/ 1 h 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2"/>
                  <a:gd name="T124" fmla="*/ 0 h 38"/>
                  <a:gd name="T125" fmla="*/ 52 w 52"/>
                  <a:gd name="T126" fmla="*/ 38 h 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2" h="38">
                    <a:moveTo>
                      <a:pt x="33" y="23"/>
                    </a:moveTo>
                    <a:lnTo>
                      <a:pt x="33" y="25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7" y="26"/>
                    </a:lnTo>
                    <a:lnTo>
                      <a:pt x="25" y="26"/>
                    </a:lnTo>
                    <a:lnTo>
                      <a:pt x="23" y="28"/>
                    </a:lnTo>
                    <a:lnTo>
                      <a:pt x="22" y="28"/>
                    </a:lnTo>
                    <a:lnTo>
                      <a:pt x="20" y="30"/>
                    </a:lnTo>
                    <a:lnTo>
                      <a:pt x="18" y="30"/>
                    </a:lnTo>
                    <a:lnTo>
                      <a:pt x="16" y="32"/>
                    </a:lnTo>
                    <a:lnTo>
                      <a:pt x="14" y="32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8" y="36"/>
                    </a:lnTo>
                    <a:lnTo>
                      <a:pt x="6" y="36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4" y="28"/>
                    </a:lnTo>
                    <a:lnTo>
                      <a:pt x="6" y="26"/>
                    </a:lnTo>
                    <a:lnTo>
                      <a:pt x="8" y="26"/>
                    </a:lnTo>
                    <a:lnTo>
                      <a:pt x="8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6" y="19"/>
                    </a:lnTo>
                    <a:lnTo>
                      <a:pt x="18" y="19"/>
                    </a:lnTo>
                    <a:lnTo>
                      <a:pt x="20" y="17"/>
                    </a:lnTo>
                    <a:lnTo>
                      <a:pt x="22" y="17"/>
                    </a:lnTo>
                    <a:lnTo>
                      <a:pt x="22" y="15"/>
                    </a:lnTo>
                    <a:lnTo>
                      <a:pt x="23" y="15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35" y="1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1"/>
                    </a:lnTo>
                    <a:lnTo>
                      <a:pt x="47" y="1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8" y="5"/>
                    </a:lnTo>
                    <a:lnTo>
                      <a:pt x="50" y="5"/>
                    </a:lnTo>
                    <a:lnTo>
                      <a:pt x="50" y="7"/>
                    </a:lnTo>
                    <a:lnTo>
                      <a:pt x="52" y="7"/>
                    </a:lnTo>
                    <a:lnTo>
                      <a:pt x="52" y="9"/>
                    </a:lnTo>
                    <a:lnTo>
                      <a:pt x="52" y="11"/>
                    </a:lnTo>
                    <a:lnTo>
                      <a:pt x="52" y="13"/>
                    </a:lnTo>
                    <a:lnTo>
                      <a:pt x="50" y="13"/>
                    </a:lnTo>
                    <a:lnTo>
                      <a:pt x="50" y="15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47" y="17"/>
                    </a:lnTo>
                    <a:lnTo>
                      <a:pt x="47" y="19"/>
                    </a:lnTo>
                    <a:lnTo>
                      <a:pt x="45" y="19"/>
                    </a:lnTo>
                    <a:lnTo>
                      <a:pt x="43" y="19"/>
                    </a:lnTo>
                    <a:lnTo>
                      <a:pt x="43" y="21"/>
                    </a:lnTo>
                    <a:lnTo>
                      <a:pt x="41" y="21"/>
                    </a:lnTo>
                    <a:lnTo>
                      <a:pt x="39" y="21"/>
                    </a:lnTo>
                    <a:lnTo>
                      <a:pt x="39" y="23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3" y="23"/>
                    </a:lnTo>
                    <a:close/>
                  </a:path>
                </a:pathLst>
              </a:custGeom>
              <a:solidFill>
                <a:srgbClr val="E38F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47" name="Freeform 1023"/>
              <p:cNvSpPr>
                <a:spLocks noChangeAspect="1"/>
              </p:cNvSpPr>
              <p:nvPr/>
            </p:nvSpPr>
            <p:spPr bwMode="auto">
              <a:xfrm>
                <a:off x="1731" y="3615"/>
                <a:ext cx="30" cy="22"/>
              </a:xfrm>
              <a:custGeom>
                <a:avLst/>
                <a:gdLst>
                  <a:gd name="T0" fmla="*/ 2 w 40"/>
                  <a:gd name="T1" fmla="*/ 1 h 31"/>
                  <a:gd name="T2" fmla="*/ 2 w 40"/>
                  <a:gd name="T3" fmla="*/ 1 h 31"/>
                  <a:gd name="T4" fmla="*/ 2 w 40"/>
                  <a:gd name="T5" fmla="*/ 1 h 31"/>
                  <a:gd name="T6" fmla="*/ 2 w 40"/>
                  <a:gd name="T7" fmla="*/ 1 h 31"/>
                  <a:gd name="T8" fmla="*/ 2 w 40"/>
                  <a:gd name="T9" fmla="*/ 1 h 31"/>
                  <a:gd name="T10" fmla="*/ 2 w 40"/>
                  <a:gd name="T11" fmla="*/ 1 h 31"/>
                  <a:gd name="T12" fmla="*/ 2 w 40"/>
                  <a:gd name="T13" fmla="*/ 1 h 31"/>
                  <a:gd name="T14" fmla="*/ 2 w 40"/>
                  <a:gd name="T15" fmla="*/ 1 h 31"/>
                  <a:gd name="T16" fmla="*/ 2 w 40"/>
                  <a:gd name="T17" fmla="*/ 1 h 31"/>
                  <a:gd name="T18" fmla="*/ 2 w 40"/>
                  <a:gd name="T19" fmla="*/ 1 h 31"/>
                  <a:gd name="T20" fmla="*/ 0 w 40"/>
                  <a:gd name="T21" fmla="*/ 1 h 31"/>
                  <a:gd name="T22" fmla="*/ 0 w 40"/>
                  <a:gd name="T23" fmla="*/ 1 h 31"/>
                  <a:gd name="T24" fmla="*/ 2 w 40"/>
                  <a:gd name="T25" fmla="*/ 1 h 31"/>
                  <a:gd name="T26" fmla="*/ 2 w 40"/>
                  <a:gd name="T27" fmla="*/ 1 h 31"/>
                  <a:gd name="T28" fmla="*/ 2 w 40"/>
                  <a:gd name="T29" fmla="*/ 1 h 31"/>
                  <a:gd name="T30" fmla="*/ 2 w 40"/>
                  <a:gd name="T31" fmla="*/ 1 h 31"/>
                  <a:gd name="T32" fmla="*/ 2 w 40"/>
                  <a:gd name="T33" fmla="*/ 1 h 31"/>
                  <a:gd name="T34" fmla="*/ 2 w 40"/>
                  <a:gd name="T35" fmla="*/ 1 h 31"/>
                  <a:gd name="T36" fmla="*/ 2 w 40"/>
                  <a:gd name="T37" fmla="*/ 1 h 31"/>
                  <a:gd name="T38" fmla="*/ 2 w 40"/>
                  <a:gd name="T39" fmla="*/ 1 h 31"/>
                  <a:gd name="T40" fmla="*/ 2 w 40"/>
                  <a:gd name="T41" fmla="*/ 1 h 31"/>
                  <a:gd name="T42" fmla="*/ 2 w 40"/>
                  <a:gd name="T43" fmla="*/ 1 h 31"/>
                  <a:gd name="T44" fmla="*/ 2 w 40"/>
                  <a:gd name="T45" fmla="*/ 1 h 31"/>
                  <a:gd name="T46" fmla="*/ 2 w 40"/>
                  <a:gd name="T47" fmla="*/ 0 h 31"/>
                  <a:gd name="T48" fmla="*/ 2 w 40"/>
                  <a:gd name="T49" fmla="*/ 0 h 31"/>
                  <a:gd name="T50" fmla="*/ 2 w 40"/>
                  <a:gd name="T51" fmla="*/ 0 h 31"/>
                  <a:gd name="T52" fmla="*/ 2 w 40"/>
                  <a:gd name="T53" fmla="*/ 1 h 31"/>
                  <a:gd name="T54" fmla="*/ 2 w 40"/>
                  <a:gd name="T55" fmla="*/ 1 h 31"/>
                  <a:gd name="T56" fmla="*/ 2 w 40"/>
                  <a:gd name="T57" fmla="*/ 1 h 31"/>
                  <a:gd name="T58" fmla="*/ 2 w 40"/>
                  <a:gd name="T59" fmla="*/ 1 h 31"/>
                  <a:gd name="T60" fmla="*/ 2 w 40"/>
                  <a:gd name="T61" fmla="*/ 1 h 31"/>
                  <a:gd name="T62" fmla="*/ 2 w 40"/>
                  <a:gd name="T63" fmla="*/ 1 h 31"/>
                  <a:gd name="T64" fmla="*/ 2 w 40"/>
                  <a:gd name="T65" fmla="*/ 1 h 31"/>
                  <a:gd name="T66" fmla="*/ 2 w 40"/>
                  <a:gd name="T67" fmla="*/ 1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0"/>
                  <a:gd name="T103" fmla="*/ 0 h 31"/>
                  <a:gd name="T104" fmla="*/ 40 w 40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0" h="31">
                    <a:moveTo>
                      <a:pt x="27" y="18"/>
                    </a:moveTo>
                    <a:lnTo>
                      <a:pt x="25" y="18"/>
                    </a:lnTo>
                    <a:lnTo>
                      <a:pt x="25" y="20"/>
                    </a:lnTo>
                    <a:lnTo>
                      <a:pt x="23" y="20"/>
                    </a:lnTo>
                    <a:lnTo>
                      <a:pt x="21" y="20"/>
                    </a:lnTo>
                    <a:lnTo>
                      <a:pt x="19" y="22"/>
                    </a:lnTo>
                    <a:lnTo>
                      <a:pt x="17" y="22"/>
                    </a:lnTo>
                    <a:lnTo>
                      <a:pt x="17" y="24"/>
                    </a:lnTo>
                    <a:lnTo>
                      <a:pt x="15" y="24"/>
                    </a:lnTo>
                    <a:lnTo>
                      <a:pt x="13" y="24"/>
                    </a:lnTo>
                    <a:lnTo>
                      <a:pt x="13" y="25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10" y="27"/>
                    </a:lnTo>
                    <a:lnTo>
                      <a:pt x="8" y="27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4" y="22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9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0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38" y="10"/>
                    </a:lnTo>
                    <a:lnTo>
                      <a:pt x="38" y="12"/>
                    </a:lnTo>
                    <a:lnTo>
                      <a:pt x="37" y="14"/>
                    </a:lnTo>
                    <a:lnTo>
                      <a:pt x="35" y="14"/>
                    </a:lnTo>
                    <a:lnTo>
                      <a:pt x="35" y="16"/>
                    </a:lnTo>
                    <a:lnTo>
                      <a:pt x="33" y="16"/>
                    </a:lnTo>
                    <a:lnTo>
                      <a:pt x="31" y="16"/>
                    </a:lnTo>
                    <a:lnTo>
                      <a:pt x="31" y="18"/>
                    </a:lnTo>
                    <a:lnTo>
                      <a:pt x="29" y="18"/>
                    </a:lnTo>
                    <a:lnTo>
                      <a:pt x="27" y="18"/>
                    </a:lnTo>
                    <a:close/>
                  </a:path>
                </a:pathLst>
              </a:custGeom>
              <a:solidFill>
                <a:srgbClr val="ED9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48" name="Freeform 1024"/>
              <p:cNvSpPr>
                <a:spLocks noChangeAspect="1"/>
              </p:cNvSpPr>
              <p:nvPr/>
            </p:nvSpPr>
            <p:spPr bwMode="auto">
              <a:xfrm>
                <a:off x="1738" y="3616"/>
                <a:ext cx="22" cy="16"/>
              </a:xfrm>
              <a:custGeom>
                <a:avLst/>
                <a:gdLst>
                  <a:gd name="T0" fmla="*/ 2 w 28"/>
                  <a:gd name="T1" fmla="*/ 1 h 22"/>
                  <a:gd name="T2" fmla="*/ 2 w 28"/>
                  <a:gd name="T3" fmla="*/ 1 h 22"/>
                  <a:gd name="T4" fmla="*/ 2 w 28"/>
                  <a:gd name="T5" fmla="*/ 1 h 22"/>
                  <a:gd name="T6" fmla="*/ 2 w 28"/>
                  <a:gd name="T7" fmla="*/ 1 h 22"/>
                  <a:gd name="T8" fmla="*/ 2 w 28"/>
                  <a:gd name="T9" fmla="*/ 1 h 22"/>
                  <a:gd name="T10" fmla="*/ 2 w 28"/>
                  <a:gd name="T11" fmla="*/ 1 h 22"/>
                  <a:gd name="T12" fmla="*/ 2 w 28"/>
                  <a:gd name="T13" fmla="*/ 1 h 22"/>
                  <a:gd name="T14" fmla="*/ 2 w 28"/>
                  <a:gd name="T15" fmla="*/ 1 h 22"/>
                  <a:gd name="T16" fmla="*/ 2 w 28"/>
                  <a:gd name="T17" fmla="*/ 1 h 22"/>
                  <a:gd name="T18" fmla="*/ 2 w 28"/>
                  <a:gd name="T19" fmla="*/ 1 h 22"/>
                  <a:gd name="T20" fmla="*/ 2 w 28"/>
                  <a:gd name="T21" fmla="*/ 1 h 22"/>
                  <a:gd name="T22" fmla="*/ 2 w 28"/>
                  <a:gd name="T23" fmla="*/ 1 h 22"/>
                  <a:gd name="T24" fmla="*/ 2 w 28"/>
                  <a:gd name="T25" fmla="*/ 1 h 22"/>
                  <a:gd name="T26" fmla="*/ 2 w 28"/>
                  <a:gd name="T27" fmla="*/ 1 h 22"/>
                  <a:gd name="T28" fmla="*/ 2 w 28"/>
                  <a:gd name="T29" fmla="*/ 1 h 22"/>
                  <a:gd name="T30" fmla="*/ 0 w 28"/>
                  <a:gd name="T31" fmla="*/ 1 h 22"/>
                  <a:gd name="T32" fmla="*/ 0 w 28"/>
                  <a:gd name="T33" fmla="*/ 1 h 22"/>
                  <a:gd name="T34" fmla="*/ 2 w 28"/>
                  <a:gd name="T35" fmla="*/ 1 h 22"/>
                  <a:gd name="T36" fmla="*/ 2 w 28"/>
                  <a:gd name="T37" fmla="*/ 1 h 22"/>
                  <a:gd name="T38" fmla="*/ 2 w 28"/>
                  <a:gd name="T39" fmla="*/ 1 h 22"/>
                  <a:gd name="T40" fmla="*/ 2 w 28"/>
                  <a:gd name="T41" fmla="*/ 1 h 22"/>
                  <a:gd name="T42" fmla="*/ 2 w 28"/>
                  <a:gd name="T43" fmla="*/ 1 h 22"/>
                  <a:gd name="T44" fmla="*/ 2 w 28"/>
                  <a:gd name="T45" fmla="*/ 1 h 22"/>
                  <a:gd name="T46" fmla="*/ 2 w 28"/>
                  <a:gd name="T47" fmla="*/ 1 h 22"/>
                  <a:gd name="T48" fmla="*/ 2 w 28"/>
                  <a:gd name="T49" fmla="*/ 1 h 22"/>
                  <a:gd name="T50" fmla="*/ 2 w 28"/>
                  <a:gd name="T51" fmla="*/ 1 h 22"/>
                  <a:gd name="T52" fmla="*/ 2 w 28"/>
                  <a:gd name="T53" fmla="*/ 1 h 22"/>
                  <a:gd name="T54" fmla="*/ 2 w 28"/>
                  <a:gd name="T55" fmla="*/ 1 h 22"/>
                  <a:gd name="T56" fmla="*/ 2 w 28"/>
                  <a:gd name="T57" fmla="*/ 1 h 22"/>
                  <a:gd name="T58" fmla="*/ 2 w 28"/>
                  <a:gd name="T59" fmla="*/ 1 h 22"/>
                  <a:gd name="T60" fmla="*/ 2 w 28"/>
                  <a:gd name="T61" fmla="*/ 1 h 22"/>
                  <a:gd name="T62" fmla="*/ 2 w 28"/>
                  <a:gd name="T63" fmla="*/ 1 h 22"/>
                  <a:gd name="T64" fmla="*/ 2 w 28"/>
                  <a:gd name="T65" fmla="*/ 1 h 22"/>
                  <a:gd name="T66" fmla="*/ 2 w 28"/>
                  <a:gd name="T67" fmla="*/ 0 h 22"/>
                  <a:gd name="T68" fmla="*/ 2 w 28"/>
                  <a:gd name="T69" fmla="*/ 0 h 22"/>
                  <a:gd name="T70" fmla="*/ 2 w 28"/>
                  <a:gd name="T71" fmla="*/ 0 h 22"/>
                  <a:gd name="T72" fmla="*/ 2 w 28"/>
                  <a:gd name="T73" fmla="*/ 0 h 22"/>
                  <a:gd name="T74" fmla="*/ 2 w 28"/>
                  <a:gd name="T75" fmla="*/ 0 h 22"/>
                  <a:gd name="T76" fmla="*/ 2 w 28"/>
                  <a:gd name="T77" fmla="*/ 1 h 22"/>
                  <a:gd name="T78" fmla="*/ 2 w 28"/>
                  <a:gd name="T79" fmla="*/ 1 h 22"/>
                  <a:gd name="T80" fmla="*/ 2 w 28"/>
                  <a:gd name="T81" fmla="*/ 1 h 22"/>
                  <a:gd name="T82" fmla="*/ 2 w 28"/>
                  <a:gd name="T83" fmla="*/ 1 h 22"/>
                  <a:gd name="T84" fmla="*/ 2 w 28"/>
                  <a:gd name="T85" fmla="*/ 1 h 22"/>
                  <a:gd name="T86" fmla="*/ 2 w 28"/>
                  <a:gd name="T87" fmla="*/ 1 h 22"/>
                  <a:gd name="T88" fmla="*/ 2 w 28"/>
                  <a:gd name="T89" fmla="*/ 1 h 22"/>
                  <a:gd name="T90" fmla="*/ 2 w 28"/>
                  <a:gd name="T91" fmla="*/ 1 h 22"/>
                  <a:gd name="T92" fmla="*/ 2 w 28"/>
                  <a:gd name="T93" fmla="*/ 1 h 22"/>
                  <a:gd name="T94" fmla="*/ 2 w 28"/>
                  <a:gd name="T95" fmla="*/ 1 h 22"/>
                  <a:gd name="T96" fmla="*/ 2 w 28"/>
                  <a:gd name="T97" fmla="*/ 1 h 22"/>
                  <a:gd name="T98" fmla="*/ 2 w 28"/>
                  <a:gd name="T99" fmla="*/ 1 h 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8"/>
                  <a:gd name="T151" fmla="*/ 0 h 22"/>
                  <a:gd name="T152" fmla="*/ 28 w 28"/>
                  <a:gd name="T153" fmla="*/ 22 h 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8" h="22">
                    <a:moveTo>
                      <a:pt x="19" y="12"/>
                    </a:moveTo>
                    <a:lnTo>
                      <a:pt x="17" y="12"/>
                    </a:lnTo>
                    <a:lnTo>
                      <a:pt x="17" y="14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3" y="20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8" y="6"/>
                    </a:lnTo>
                    <a:lnTo>
                      <a:pt x="28" y="8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25" y="10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1" y="12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5A6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49" name="Freeform 1025"/>
              <p:cNvSpPr>
                <a:spLocks noChangeAspect="1"/>
              </p:cNvSpPr>
              <p:nvPr/>
            </p:nvSpPr>
            <p:spPr bwMode="auto">
              <a:xfrm>
                <a:off x="1746" y="3616"/>
                <a:ext cx="13" cy="10"/>
              </a:xfrm>
              <a:custGeom>
                <a:avLst/>
                <a:gdLst>
                  <a:gd name="T0" fmla="*/ 2 w 16"/>
                  <a:gd name="T1" fmla="*/ 1 h 14"/>
                  <a:gd name="T2" fmla="*/ 2 w 16"/>
                  <a:gd name="T3" fmla="*/ 1 h 14"/>
                  <a:gd name="T4" fmla="*/ 2 w 16"/>
                  <a:gd name="T5" fmla="*/ 1 h 14"/>
                  <a:gd name="T6" fmla="*/ 2 w 16"/>
                  <a:gd name="T7" fmla="*/ 1 h 14"/>
                  <a:gd name="T8" fmla="*/ 2 w 16"/>
                  <a:gd name="T9" fmla="*/ 0 h 14"/>
                  <a:gd name="T10" fmla="*/ 2 w 16"/>
                  <a:gd name="T11" fmla="*/ 0 h 14"/>
                  <a:gd name="T12" fmla="*/ 2 w 16"/>
                  <a:gd name="T13" fmla="*/ 1 h 14"/>
                  <a:gd name="T14" fmla="*/ 2 w 16"/>
                  <a:gd name="T15" fmla="*/ 1 h 14"/>
                  <a:gd name="T16" fmla="*/ 2 w 16"/>
                  <a:gd name="T17" fmla="*/ 1 h 14"/>
                  <a:gd name="T18" fmla="*/ 2 w 16"/>
                  <a:gd name="T19" fmla="*/ 1 h 14"/>
                  <a:gd name="T20" fmla="*/ 2 w 16"/>
                  <a:gd name="T21" fmla="*/ 1 h 14"/>
                  <a:gd name="T22" fmla="*/ 2 w 16"/>
                  <a:gd name="T23" fmla="*/ 1 h 14"/>
                  <a:gd name="T24" fmla="*/ 2 w 16"/>
                  <a:gd name="T25" fmla="*/ 1 h 14"/>
                  <a:gd name="T26" fmla="*/ 2 w 16"/>
                  <a:gd name="T27" fmla="*/ 1 h 14"/>
                  <a:gd name="T28" fmla="*/ 2 w 16"/>
                  <a:gd name="T29" fmla="*/ 1 h 14"/>
                  <a:gd name="T30" fmla="*/ 2 w 16"/>
                  <a:gd name="T31" fmla="*/ 1 h 14"/>
                  <a:gd name="T32" fmla="*/ 2 w 16"/>
                  <a:gd name="T33" fmla="*/ 1 h 14"/>
                  <a:gd name="T34" fmla="*/ 2 w 16"/>
                  <a:gd name="T35" fmla="*/ 1 h 14"/>
                  <a:gd name="T36" fmla="*/ 2 w 16"/>
                  <a:gd name="T37" fmla="*/ 1 h 14"/>
                  <a:gd name="T38" fmla="*/ 2 w 16"/>
                  <a:gd name="T39" fmla="*/ 1 h 14"/>
                  <a:gd name="T40" fmla="*/ 0 w 16"/>
                  <a:gd name="T41" fmla="*/ 1 h 14"/>
                  <a:gd name="T42" fmla="*/ 0 w 16"/>
                  <a:gd name="T43" fmla="*/ 1 h 14"/>
                  <a:gd name="T44" fmla="*/ 0 w 16"/>
                  <a:gd name="T45" fmla="*/ 1 h 14"/>
                  <a:gd name="T46" fmla="*/ 2 w 16"/>
                  <a:gd name="T47" fmla="*/ 1 h 14"/>
                  <a:gd name="T48" fmla="*/ 2 w 16"/>
                  <a:gd name="T49" fmla="*/ 1 h 14"/>
                  <a:gd name="T50" fmla="*/ 2 w 16"/>
                  <a:gd name="T51" fmla="*/ 1 h 14"/>
                  <a:gd name="T52" fmla="*/ 2 w 16"/>
                  <a:gd name="T53" fmla="*/ 1 h 14"/>
                  <a:gd name="T54" fmla="*/ 2 w 16"/>
                  <a:gd name="T55" fmla="*/ 1 h 14"/>
                  <a:gd name="T56" fmla="*/ 2 w 16"/>
                  <a:gd name="T57" fmla="*/ 1 h 1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4"/>
                  <a:gd name="T89" fmla="*/ 16 w 16"/>
                  <a:gd name="T90" fmla="*/ 14 h 1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4">
                    <a:moveTo>
                      <a:pt x="8" y="4"/>
                    </a:move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FB0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50" name="Freeform 1026"/>
              <p:cNvSpPr>
                <a:spLocks noChangeAspect="1"/>
              </p:cNvSpPr>
              <p:nvPr/>
            </p:nvSpPr>
            <p:spPr bwMode="auto">
              <a:xfrm>
                <a:off x="1742" y="3632"/>
                <a:ext cx="35" cy="16"/>
              </a:xfrm>
              <a:custGeom>
                <a:avLst/>
                <a:gdLst>
                  <a:gd name="T0" fmla="*/ 2 w 46"/>
                  <a:gd name="T1" fmla="*/ 1 h 24"/>
                  <a:gd name="T2" fmla="*/ 2 w 46"/>
                  <a:gd name="T3" fmla="*/ 1 h 24"/>
                  <a:gd name="T4" fmla="*/ 2 w 46"/>
                  <a:gd name="T5" fmla="*/ 1 h 24"/>
                  <a:gd name="T6" fmla="*/ 2 w 46"/>
                  <a:gd name="T7" fmla="*/ 1 h 24"/>
                  <a:gd name="T8" fmla="*/ 2 w 46"/>
                  <a:gd name="T9" fmla="*/ 1 h 24"/>
                  <a:gd name="T10" fmla="*/ 0 w 46"/>
                  <a:gd name="T11" fmla="*/ 1 h 24"/>
                  <a:gd name="T12" fmla="*/ 2 w 46"/>
                  <a:gd name="T13" fmla="*/ 1 h 24"/>
                  <a:gd name="T14" fmla="*/ 2 w 46"/>
                  <a:gd name="T15" fmla="*/ 1 h 24"/>
                  <a:gd name="T16" fmla="*/ 2 w 46"/>
                  <a:gd name="T17" fmla="*/ 1 h 24"/>
                  <a:gd name="T18" fmla="*/ 2 w 46"/>
                  <a:gd name="T19" fmla="*/ 1 h 24"/>
                  <a:gd name="T20" fmla="*/ 2 w 46"/>
                  <a:gd name="T21" fmla="*/ 1 h 24"/>
                  <a:gd name="T22" fmla="*/ 2 w 46"/>
                  <a:gd name="T23" fmla="*/ 1 h 24"/>
                  <a:gd name="T24" fmla="*/ 2 w 46"/>
                  <a:gd name="T25" fmla="*/ 1 h 24"/>
                  <a:gd name="T26" fmla="*/ 2 w 46"/>
                  <a:gd name="T27" fmla="*/ 1 h 24"/>
                  <a:gd name="T28" fmla="*/ 2 w 46"/>
                  <a:gd name="T29" fmla="*/ 1 h 24"/>
                  <a:gd name="T30" fmla="*/ 2 w 46"/>
                  <a:gd name="T31" fmla="*/ 1 h 24"/>
                  <a:gd name="T32" fmla="*/ 2 w 46"/>
                  <a:gd name="T33" fmla="*/ 1 h 24"/>
                  <a:gd name="T34" fmla="*/ 2 w 46"/>
                  <a:gd name="T35" fmla="*/ 0 h 24"/>
                  <a:gd name="T36" fmla="*/ 2 w 46"/>
                  <a:gd name="T37" fmla="*/ 0 h 24"/>
                  <a:gd name="T38" fmla="*/ 2 w 46"/>
                  <a:gd name="T39" fmla="*/ 1 h 24"/>
                  <a:gd name="T40" fmla="*/ 2 w 46"/>
                  <a:gd name="T41" fmla="*/ 1 h 24"/>
                  <a:gd name="T42" fmla="*/ 2 w 46"/>
                  <a:gd name="T43" fmla="*/ 1 h 24"/>
                  <a:gd name="T44" fmla="*/ 2 w 46"/>
                  <a:gd name="T45" fmla="*/ 1 h 24"/>
                  <a:gd name="T46" fmla="*/ 2 w 46"/>
                  <a:gd name="T47" fmla="*/ 1 h 24"/>
                  <a:gd name="T48" fmla="*/ 2 w 46"/>
                  <a:gd name="T49" fmla="*/ 1 h 24"/>
                  <a:gd name="T50" fmla="*/ 2 w 46"/>
                  <a:gd name="T51" fmla="*/ 1 h 24"/>
                  <a:gd name="T52" fmla="*/ 2 w 46"/>
                  <a:gd name="T53" fmla="*/ 1 h 24"/>
                  <a:gd name="T54" fmla="*/ 2 w 46"/>
                  <a:gd name="T55" fmla="*/ 1 h 24"/>
                  <a:gd name="T56" fmla="*/ 2 w 46"/>
                  <a:gd name="T57" fmla="*/ 1 h 24"/>
                  <a:gd name="T58" fmla="*/ 2 w 46"/>
                  <a:gd name="T59" fmla="*/ 1 h 24"/>
                  <a:gd name="T60" fmla="*/ 2 w 46"/>
                  <a:gd name="T61" fmla="*/ 1 h 24"/>
                  <a:gd name="T62" fmla="*/ 2 w 46"/>
                  <a:gd name="T63" fmla="*/ 1 h 24"/>
                  <a:gd name="T64" fmla="*/ 2 w 46"/>
                  <a:gd name="T65" fmla="*/ 1 h 24"/>
                  <a:gd name="T66" fmla="*/ 2 w 46"/>
                  <a:gd name="T67" fmla="*/ 1 h 2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24"/>
                  <a:gd name="T104" fmla="*/ 46 w 46"/>
                  <a:gd name="T105" fmla="*/ 24 h 2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24">
                    <a:moveTo>
                      <a:pt x="20" y="23"/>
                    </a:moveTo>
                    <a:lnTo>
                      <a:pt x="18" y="23"/>
                    </a:lnTo>
                    <a:lnTo>
                      <a:pt x="16" y="23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8" y="24"/>
                    </a:lnTo>
                    <a:lnTo>
                      <a:pt x="6" y="24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1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2" y="7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31" y="1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3" y="1"/>
                    </a:lnTo>
                    <a:lnTo>
                      <a:pt x="43" y="3"/>
                    </a:lnTo>
                    <a:lnTo>
                      <a:pt x="45" y="3"/>
                    </a:lnTo>
                    <a:lnTo>
                      <a:pt x="45" y="5"/>
                    </a:lnTo>
                    <a:lnTo>
                      <a:pt x="45" y="7"/>
                    </a:lnTo>
                    <a:lnTo>
                      <a:pt x="46" y="7"/>
                    </a:lnTo>
                    <a:lnTo>
                      <a:pt x="46" y="9"/>
                    </a:lnTo>
                    <a:lnTo>
                      <a:pt x="46" y="11"/>
                    </a:lnTo>
                    <a:lnTo>
                      <a:pt x="46" y="13"/>
                    </a:lnTo>
                    <a:lnTo>
                      <a:pt x="45" y="13"/>
                    </a:lnTo>
                    <a:lnTo>
                      <a:pt x="45" y="15"/>
                    </a:lnTo>
                    <a:lnTo>
                      <a:pt x="43" y="15"/>
                    </a:lnTo>
                    <a:lnTo>
                      <a:pt x="43" y="17"/>
                    </a:lnTo>
                    <a:lnTo>
                      <a:pt x="41" y="17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5" y="19"/>
                    </a:lnTo>
                    <a:lnTo>
                      <a:pt x="35" y="21"/>
                    </a:lnTo>
                    <a:lnTo>
                      <a:pt x="33" y="21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2" y="21"/>
                    </a:lnTo>
                    <a:lnTo>
                      <a:pt x="22" y="23"/>
                    </a:lnTo>
                    <a:lnTo>
                      <a:pt x="20" y="23"/>
                    </a:lnTo>
                    <a:close/>
                  </a:path>
                </a:pathLst>
              </a:custGeom>
              <a:solidFill>
                <a:srgbClr val="E593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51" name="Freeform 1027"/>
              <p:cNvSpPr>
                <a:spLocks noChangeAspect="1"/>
              </p:cNvSpPr>
              <p:nvPr/>
            </p:nvSpPr>
            <p:spPr bwMode="auto">
              <a:xfrm>
                <a:off x="1751" y="3632"/>
                <a:ext cx="26" cy="14"/>
              </a:xfrm>
              <a:custGeom>
                <a:avLst/>
                <a:gdLst>
                  <a:gd name="T0" fmla="*/ 2 w 33"/>
                  <a:gd name="T1" fmla="*/ 1 h 20"/>
                  <a:gd name="T2" fmla="*/ 2 w 33"/>
                  <a:gd name="T3" fmla="*/ 1 h 20"/>
                  <a:gd name="T4" fmla="*/ 2 w 33"/>
                  <a:gd name="T5" fmla="*/ 1 h 20"/>
                  <a:gd name="T6" fmla="*/ 2 w 33"/>
                  <a:gd name="T7" fmla="*/ 1 h 20"/>
                  <a:gd name="T8" fmla="*/ 2 w 33"/>
                  <a:gd name="T9" fmla="*/ 1 h 20"/>
                  <a:gd name="T10" fmla="*/ 2 w 33"/>
                  <a:gd name="T11" fmla="*/ 1 h 20"/>
                  <a:gd name="T12" fmla="*/ 2 w 33"/>
                  <a:gd name="T13" fmla="*/ 1 h 20"/>
                  <a:gd name="T14" fmla="*/ 0 w 33"/>
                  <a:gd name="T15" fmla="*/ 1 h 20"/>
                  <a:gd name="T16" fmla="*/ 0 w 33"/>
                  <a:gd name="T17" fmla="*/ 1 h 20"/>
                  <a:gd name="T18" fmla="*/ 2 w 33"/>
                  <a:gd name="T19" fmla="*/ 1 h 20"/>
                  <a:gd name="T20" fmla="*/ 2 w 33"/>
                  <a:gd name="T21" fmla="*/ 1 h 20"/>
                  <a:gd name="T22" fmla="*/ 2 w 33"/>
                  <a:gd name="T23" fmla="*/ 1 h 20"/>
                  <a:gd name="T24" fmla="*/ 2 w 33"/>
                  <a:gd name="T25" fmla="*/ 1 h 20"/>
                  <a:gd name="T26" fmla="*/ 2 w 33"/>
                  <a:gd name="T27" fmla="*/ 1 h 20"/>
                  <a:gd name="T28" fmla="*/ 2 w 33"/>
                  <a:gd name="T29" fmla="*/ 1 h 20"/>
                  <a:gd name="T30" fmla="*/ 2 w 33"/>
                  <a:gd name="T31" fmla="*/ 1 h 20"/>
                  <a:gd name="T32" fmla="*/ 2 w 33"/>
                  <a:gd name="T33" fmla="*/ 1 h 20"/>
                  <a:gd name="T34" fmla="*/ 2 w 33"/>
                  <a:gd name="T35" fmla="*/ 1 h 20"/>
                  <a:gd name="T36" fmla="*/ 2 w 33"/>
                  <a:gd name="T37" fmla="*/ 1 h 20"/>
                  <a:gd name="T38" fmla="*/ 2 w 33"/>
                  <a:gd name="T39" fmla="*/ 1 h 20"/>
                  <a:gd name="T40" fmla="*/ 2 w 33"/>
                  <a:gd name="T41" fmla="*/ 1 h 20"/>
                  <a:gd name="T42" fmla="*/ 2 w 33"/>
                  <a:gd name="T43" fmla="*/ 1 h 20"/>
                  <a:gd name="T44" fmla="*/ 2 w 33"/>
                  <a:gd name="T45" fmla="*/ 1 h 20"/>
                  <a:gd name="T46" fmla="*/ 2 w 33"/>
                  <a:gd name="T47" fmla="*/ 1 h 20"/>
                  <a:gd name="T48" fmla="*/ 2 w 33"/>
                  <a:gd name="T49" fmla="*/ 1 h 20"/>
                  <a:gd name="T50" fmla="*/ 2 w 33"/>
                  <a:gd name="T51" fmla="*/ 1 h 20"/>
                  <a:gd name="T52" fmla="*/ 2 w 33"/>
                  <a:gd name="T53" fmla="*/ 1 h 20"/>
                  <a:gd name="T54" fmla="*/ 2 w 33"/>
                  <a:gd name="T55" fmla="*/ 1 h 20"/>
                  <a:gd name="T56" fmla="*/ 2 w 33"/>
                  <a:gd name="T57" fmla="*/ 1 h 20"/>
                  <a:gd name="T58" fmla="*/ 2 w 33"/>
                  <a:gd name="T59" fmla="*/ 0 h 20"/>
                  <a:gd name="T60" fmla="*/ 2 w 33"/>
                  <a:gd name="T61" fmla="*/ 0 h 20"/>
                  <a:gd name="T62" fmla="*/ 2 w 33"/>
                  <a:gd name="T63" fmla="*/ 1 h 20"/>
                  <a:gd name="T64" fmla="*/ 2 w 33"/>
                  <a:gd name="T65" fmla="*/ 1 h 20"/>
                  <a:gd name="T66" fmla="*/ 2 w 33"/>
                  <a:gd name="T67" fmla="*/ 1 h 20"/>
                  <a:gd name="T68" fmla="*/ 2 w 33"/>
                  <a:gd name="T69" fmla="*/ 1 h 20"/>
                  <a:gd name="T70" fmla="*/ 2 w 33"/>
                  <a:gd name="T71" fmla="*/ 1 h 20"/>
                  <a:gd name="T72" fmla="*/ 2 w 33"/>
                  <a:gd name="T73" fmla="*/ 1 h 20"/>
                  <a:gd name="T74" fmla="*/ 2 w 33"/>
                  <a:gd name="T75" fmla="*/ 1 h 20"/>
                  <a:gd name="T76" fmla="*/ 2 w 33"/>
                  <a:gd name="T77" fmla="*/ 1 h 20"/>
                  <a:gd name="T78" fmla="*/ 2 w 33"/>
                  <a:gd name="T79" fmla="*/ 1 h 20"/>
                  <a:gd name="T80" fmla="*/ 2 w 33"/>
                  <a:gd name="T81" fmla="*/ 1 h 20"/>
                  <a:gd name="T82" fmla="*/ 2 w 33"/>
                  <a:gd name="T83" fmla="*/ 1 h 20"/>
                  <a:gd name="T84" fmla="*/ 2 w 33"/>
                  <a:gd name="T85" fmla="*/ 1 h 20"/>
                  <a:gd name="T86" fmla="*/ 2 w 33"/>
                  <a:gd name="T87" fmla="*/ 1 h 20"/>
                  <a:gd name="T88" fmla="*/ 2 w 33"/>
                  <a:gd name="T89" fmla="*/ 1 h 20"/>
                  <a:gd name="T90" fmla="*/ 2 w 33"/>
                  <a:gd name="T91" fmla="*/ 1 h 20"/>
                  <a:gd name="T92" fmla="*/ 2 w 33"/>
                  <a:gd name="T93" fmla="*/ 1 h 20"/>
                  <a:gd name="T94" fmla="*/ 2 w 33"/>
                  <a:gd name="T95" fmla="*/ 1 h 20"/>
                  <a:gd name="T96" fmla="*/ 2 w 33"/>
                  <a:gd name="T97" fmla="*/ 1 h 20"/>
                  <a:gd name="T98" fmla="*/ 2 w 33"/>
                  <a:gd name="T99" fmla="*/ 1 h 20"/>
                  <a:gd name="T100" fmla="*/ 2 w 33"/>
                  <a:gd name="T101" fmla="*/ 1 h 2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3"/>
                  <a:gd name="T154" fmla="*/ 0 h 20"/>
                  <a:gd name="T155" fmla="*/ 33 w 33"/>
                  <a:gd name="T156" fmla="*/ 20 h 2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3" h="20">
                    <a:moveTo>
                      <a:pt x="13" y="18"/>
                    </a:moveTo>
                    <a:lnTo>
                      <a:pt x="11" y="18"/>
                    </a:lnTo>
                    <a:lnTo>
                      <a:pt x="10" y="18"/>
                    </a:lnTo>
                    <a:lnTo>
                      <a:pt x="8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3" y="6"/>
                    </a:lnTo>
                    <a:lnTo>
                      <a:pt x="33" y="8"/>
                    </a:lnTo>
                    <a:lnTo>
                      <a:pt x="33" y="10"/>
                    </a:lnTo>
                    <a:lnTo>
                      <a:pt x="31" y="10"/>
                    </a:lnTo>
                    <a:lnTo>
                      <a:pt x="31" y="12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5" y="16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19" y="16"/>
                    </a:lnTo>
                    <a:lnTo>
                      <a:pt x="17" y="16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13" y="18"/>
                    </a:lnTo>
                    <a:close/>
                  </a:path>
                </a:pathLst>
              </a:custGeom>
              <a:solidFill>
                <a:srgbClr val="F2A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52" name="Freeform 1028"/>
              <p:cNvSpPr>
                <a:spLocks noChangeAspect="1"/>
              </p:cNvSpPr>
              <p:nvPr/>
            </p:nvSpPr>
            <p:spPr bwMode="auto">
              <a:xfrm>
                <a:off x="1760" y="3635"/>
                <a:ext cx="14" cy="7"/>
              </a:xfrm>
              <a:custGeom>
                <a:avLst/>
                <a:gdLst>
                  <a:gd name="T0" fmla="*/ 1 w 20"/>
                  <a:gd name="T1" fmla="*/ 0 h 10"/>
                  <a:gd name="T2" fmla="*/ 1 w 20"/>
                  <a:gd name="T3" fmla="*/ 0 h 10"/>
                  <a:gd name="T4" fmla="*/ 1 w 20"/>
                  <a:gd name="T5" fmla="*/ 1 h 10"/>
                  <a:gd name="T6" fmla="*/ 1 w 20"/>
                  <a:gd name="T7" fmla="*/ 1 h 10"/>
                  <a:gd name="T8" fmla="*/ 1 w 20"/>
                  <a:gd name="T9" fmla="*/ 1 h 10"/>
                  <a:gd name="T10" fmla="*/ 1 w 20"/>
                  <a:gd name="T11" fmla="*/ 1 h 10"/>
                  <a:gd name="T12" fmla="*/ 1 w 20"/>
                  <a:gd name="T13" fmla="*/ 1 h 10"/>
                  <a:gd name="T14" fmla="*/ 1 w 20"/>
                  <a:gd name="T15" fmla="*/ 1 h 10"/>
                  <a:gd name="T16" fmla="*/ 1 w 20"/>
                  <a:gd name="T17" fmla="*/ 1 h 10"/>
                  <a:gd name="T18" fmla="*/ 1 w 20"/>
                  <a:gd name="T19" fmla="*/ 1 h 10"/>
                  <a:gd name="T20" fmla="*/ 1 w 20"/>
                  <a:gd name="T21" fmla="*/ 1 h 10"/>
                  <a:gd name="T22" fmla="*/ 1 w 20"/>
                  <a:gd name="T23" fmla="*/ 1 h 10"/>
                  <a:gd name="T24" fmla="*/ 1 w 20"/>
                  <a:gd name="T25" fmla="*/ 1 h 10"/>
                  <a:gd name="T26" fmla="*/ 1 w 20"/>
                  <a:gd name="T27" fmla="*/ 1 h 10"/>
                  <a:gd name="T28" fmla="*/ 1 w 20"/>
                  <a:gd name="T29" fmla="*/ 1 h 10"/>
                  <a:gd name="T30" fmla="*/ 1 w 20"/>
                  <a:gd name="T31" fmla="*/ 1 h 10"/>
                  <a:gd name="T32" fmla="*/ 1 w 20"/>
                  <a:gd name="T33" fmla="*/ 1 h 10"/>
                  <a:gd name="T34" fmla="*/ 0 w 20"/>
                  <a:gd name="T35" fmla="*/ 1 h 10"/>
                  <a:gd name="T36" fmla="*/ 0 w 20"/>
                  <a:gd name="T37" fmla="*/ 1 h 10"/>
                  <a:gd name="T38" fmla="*/ 1 w 20"/>
                  <a:gd name="T39" fmla="*/ 1 h 10"/>
                  <a:gd name="T40" fmla="*/ 1 w 20"/>
                  <a:gd name="T41" fmla="*/ 1 h 10"/>
                  <a:gd name="T42" fmla="*/ 1 w 20"/>
                  <a:gd name="T43" fmla="*/ 1 h 10"/>
                  <a:gd name="T44" fmla="*/ 1 w 20"/>
                  <a:gd name="T45" fmla="*/ 1 h 10"/>
                  <a:gd name="T46" fmla="*/ 1 w 20"/>
                  <a:gd name="T47" fmla="*/ 1 h 10"/>
                  <a:gd name="T48" fmla="*/ 1 w 20"/>
                  <a:gd name="T49" fmla="*/ 1 h 10"/>
                  <a:gd name="T50" fmla="*/ 1 w 20"/>
                  <a:gd name="T51" fmla="*/ 1 h 10"/>
                  <a:gd name="T52" fmla="*/ 1 w 20"/>
                  <a:gd name="T53" fmla="*/ 1 h 10"/>
                  <a:gd name="T54" fmla="*/ 1 w 20"/>
                  <a:gd name="T55" fmla="*/ 0 h 10"/>
                  <a:gd name="T56" fmla="*/ 1 w 20"/>
                  <a:gd name="T57" fmla="*/ 0 h 10"/>
                  <a:gd name="T58" fmla="*/ 1 w 20"/>
                  <a:gd name="T59" fmla="*/ 0 h 1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10"/>
                  <a:gd name="T92" fmla="*/ 20 w 20"/>
                  <a:gd name="T93" fmla="*/ 10 h 1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10">
                    <a:moveTo>
                      <a:pt x="16" y="0"/>
                    </a:moveTo>
                    <a:lnTo>
                      <a:pt x="18" y="0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B0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53" name="Freeform 1029"/>
              <p:cNvSpPr>
                <a:spLocks noChangeAspect="1"/>
              </p:cNvSpPr>
              <p:nvPr/>
            </p:nvSpPr>
            <p:spPr bwMode="auto">
              <a:xfrm>
                <a:off x="1707" y="3648"/>
                <a:ext cx="66" cy="29"/>
              </a:xfrm>
              <a:custGeom>
                <a:avLst/>
                <a:gdLst>
                  <a:gd name="T0" fmla="*/ 3 w 87"/>
                  <a:gd name="T1" fmla="*/ 0 h 41"/>
                  <a:gd name="T2" fmla="*/ 3 w 87"/>
                  <a:gd name="T3" fmla="*/ 1 h 41"/>
                  <a:gd name="T4" fmla="*/ 3 w 87"/>
                  <a:gd name="T5" fmla="*/ 1 h 41"/>
                  <a:gd name="T6" fmla="*/ 3 w 87"/>
                  <a:gd name="T7" fmla="*/ 1 h 41"/>
                  <a:gd name="T8" fmla="*/ 2 w 87"/>
                  <a:gd name="T9" fmla="*/ 1 h 41"/>
                  <a:gd name="T10" fmla="*/ 2 w 87"/>
                  <a:gd name="T11" fmla="*/ 1 h 41"/>
                  <a:gd name="T12" fmla="*/ 2 w 87"/>
                  <a:gd name="T13" fmla="*/ 1 h 41"/>
                  <a:gd name="T14" fmla="*/ 2 w 87"/>
                  <a:gd name="T15" fmla="*/ 1 h 41"/>
                  <a:gd name="T16" fmla="*/ 2 w 87"/>
                  <a:gd name="T17" fmla="*/ 1 h 41"/>
                  <a:gd name="T18" fmla="*/ 2 w 87"/>
                  <a:gd name="T19" fmla="*/ 1 h 41"/>
                  <a:gd name="T20" fmla="*/ 2 w 87"/>
                  <a:gd name="T21" fmla="*/ 1 h 41"/>
                  <a:gd name="T22" fmla="*/ 2 w 87"/>
                  <a:gd name="T23" fmla="*/ 1 h 41"/>
                  <a:gd name="T24" fmla="*/ 2 w 87"/>
                  <a:gd name="T25" fmla="*/ 1 h 41"/>
                  <a:gd name="T26" fmla="*/ 2 w 87"/>
                  <a:gd name="T27" fmla="*/ 1 h 41"/>
                  <a:gd name="T28" fmla="*/ 2 w 87"/>
                  <a:gd name="T29" fmla="*/ 1 h 41"/>
                  <a:gd name="T30" fmla="*/ 2 w 87"/>
                  <a:gd name="T31" fmla="*/ 1 h 41"/>
                  <a:gd name="T32" fmla="*/ 2 w 87"/>
                  <a:gd name="T33" fmla="*/ 1 h 41"/>
                  <a:gd name="T34" fmla="*/ 2 w 87"/>
                  <a:gd name="T35" fmla="*/ 1 h 41"/>
                  <a:gd name="T36" fmla="*/ 2 w 87"/>
                  <a:gd name="T37" fmla="*/ 1 h 41"/>
                  <a:gd name="T38" fmla="*/ 2 w 87"/>
                  <a:gd name="T39" fmla="*/ 1 h 41"/>
                  <a:gd name="T40" fmla="*/ 2 w 87"/>
                  <a:gd name="T41" fmla="*/ 1 h 41"/>
                  <a:gd name="T42" fmla="*/ 2 w 87"/>
                  <a:gd name="T43" fmla="*/ 1 h 41"/>
                  <a:gd name="T44" fmla="*/ 0 w 87"/>
                  <a:gd name="T45" fmla="*/ 1 h 41"/>
                  <a:gd name="T46" fmla="*/ 0 w 87"/>
                  <a:gd name="T47" fmla="*/ 1 h 41"/>
                  <a:gd name="T48" fmla="*/ 2 w 87"/>
                  <a:gd name="T49" fmla="*/ 1 h 41"/>
                  <a:gd name="T50" fmla="*/ 2 w 87"/>
                  <a:gd name="T51" fmla="*/ 1 h 41"/>
                  <a:gd name="T52" fmla="*/ 2 w 87"/>
                  <a:gd name="T53" fmla="*/ 1 h 41"/>
                  <a:gd name="T54" fmla="*/ 2 w 87"/>
                  <a:gd name="T55" fmla="*/ 1 h 41"/>
                  <a:gd name="T56" fmla="*/ 2 w 87"/>
                  <a:gd name="T57" fmla="*/ 1 h 41"/>
                  <a:gd name="T58" fmla="*/ 2 w 87"/>
                  <a:gd name="T59" fmla="*/ 1 h 41"/>
                  <a:gd name="T60" fmla="*/ 2 w 87"/>
                  <a:gd name="T61" fmla="*/ 1 h 41"/>
                  <a:gd name="T62" fmla="*/ 2 w 87"/>
                  <a:gd name="T63" fmla="*/ 1 h 41"/>
                  <a:gd name="T64" fmla="*/ 2 w 87"/>
                  <a:gd name="T65" fmla="*/ 1 h 41"/>
                  <a:gd name="T66" fmla="*/ 2 w 87"/>
                  <a:gd name="T67" fmla="*/ 1 h 41"/>
                  <a:gd name="T68" fmla="*/ 2 w 87"/>
                  <a:gd name="T69" fmla="*/ 1 h 41"/>
                  <a:gd name="T70" fmla="*/ 2 w 87"/>
                  <a:gd name="T71" fmla="*/ 1 h 41"/>
                  <a:gd name="T72" fmla="*/ 2 w 87"/>
                  <a:gd name="T73" fmla="*/ 1 h 41"/>
                  <a:gd name="T74" fmla="*/ 2 w 87"/>
                  <a:gd name="T75" fmla="*/ 1 h 41"/>
                  <a:gd name="T76" fmla="*/ 3 w 87"/>
                  <a:gd name="T77" fmla="*/ 1 h 41"/>
                  <a:gd name="T78" fmla="*/ 3 w 87"/>
                  <a:gd name="T79" fmla="*/ 1 h 41"/>
                  <a:gd name="T80" fmla="*/ 3 w 87"/>
                  <a:gd name="T81" fmla="*/ 1 h 41"/>
                  <a:gd name="T82" fmla="*/ 3 w 87"/>
                  <a:gd name="T83" fmla="*/ 1 h 41"/>
                  <a:gd name="T84" fmla="*/ 3 w 87"/>
                  <a:gd name="T85" fmla="*/ 1 h 41"/>
                  <a:gd name="T86" fmla="*/ 3 w 87"/>
                  <a:gd name="T87" fmla="*/ 1 h 41"/>
                  <a:gd name="T88" fmla="*/ 3 w 87"/>
                  <a:gd name="T89" fmla="*/ 1 h 41"/>
                  <a:gd name="T90" fmla="*/ 4 w 87"/>
                  <a:gd name="T91" fmla="*/ 1 h 41"/>
                  <a:gd name="T92" fmla="*/ 4 w 87"/>
                  <a:gd name="T93" fmla="*/ 1 h 41"/>
                  <a:gd name="T94" fmla="*/ 4 w 87"/>
                  <a:gd name="T95" fmla="*/ 1 h 41"/>
                  <a:gd name="T96" fmla="*/ 3 w 87"/>
                  <a:gd name="T97" fmla="*/ 1 h 41"/>
                  <a:gd name="T98" fmla="*/ 3 w 87"/>
                  <a:gd name="T99" fmla="*/ 1 h 41"/>
                  <a:gd name="T100" fmla="*/ 3 w 87"/>
                  <a:gd name="T101" fmla="*/ 0 h 4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7"/>
                  <a:gd name="T154" fmla="*/ 0 h 41"/>
                  <a:gd name="T155" fmla="*/ 87 w 87"/>
                  <a:gd name="T156" fmla="*/ 41 h 4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7" h="41">
                    <a:moveTo>
                      <a:pt x="79" y="0"/>
                    </a:moveTo>
                    <a:lnTo>
                      <a:pt x="77" y="0"/>
                    </a:lnTo>
                    <a:lnTo>
                      <a:pt x="75" y="0"/>
                    </a:lnTo>
                    <a:lnTo>
                      <a:pt x="73" y="2"/>
                    </a:lnTo>
                    <a:lnTo>
                      <a:pt x="71" y="2"/>
                    </a:lnTo>
                    <a:lnTo>
                      <a:pt x="69" y="2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6"/>
                    </a:lnTo>
                    <a:lnTo>
                      <a:pt x="52" y="6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4" y="8"/>
                    </a:lnTo>
                    <a:lnTo>
                      <a:pt x="43" y="8"/>
                    </a:lnTo>
                    <a:lnTo>
                      <a:pt x="41" y="8"/>
                    </a:lnTo>
                    <a:lnTo>
                      <a:pt x="39" y="10"/>
                    </a:lnTo>
                    <a:lnTo>
                      <a:pt x="37" y="10"/>
                    </a:lnTo>
                    <a:lnTo>
                      <a:pt x="35" y="10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1" y="14"/>
                    </a:lnTo>
                    <a:lnTo>
                      <a:pt x="20" y="16"/>
                    </a:lnTo>
                    <a:lnTo>
                      <a:pt x="18" y="16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2" y="20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24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4" y="39"/>
                    </a:lnTo>
                    <a:lnTo>
                      <a:pt x="6" y="39"/>
                    </a:lnTo>
                    <a:lnTo>
                      <a:pt x="6" y="41"/>
                    </a:lnTo>
                    <a:lnTo>
                      <a:pt x="8" y="41"/>
                    </a:lnTo>
                    <a:lnTo>
                      <a:pt x="10" y="41"/>
                    </a:lnTo>
                    <a:lnTo>
                      <a:pt x="12" y="41"/>
                    </a:lnTo>
                    <a:lnTo>
                      <a:pt x="14" y="41"/>
                    </a:lnTo>
                    <a:lnTo>
                      <a:pt x="16" y="41"/>
                    </a:lnTo>
                    <a:lnTo>
                      <a:pt x="18" y="41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5" y="39"/>
                    </a:lnTo>
                    <a:lnTo>
                      <a:pt x="27" y="39"/>
                    </a:lnTo>
                    <a:lnTo>
                      <a:pt x="31" y="39"/>
                    </a:lnTo>
                    <a:lnTo>
                      <a:pt x="33" y="39"/>
                    </a:lnTo>
                    <a:lnTo>
                      <a:pt x="35" y="39"/>
                    </a:lnTo>
                    <a:lnTo>
                      <a:pt x="39" y="37"/>
                    </a:lnTo>
                    <a:lnTo>
                      <a:pt x="41" y="37"/>
                    </a:lnTo>
                    <a:lnTo>
                      <a:pt x="43" y="37"/>
                    </a:lnTo>
                    <a:lnTo>
                      <a:pt x="46" y="37"/>
                    </a:lnTo>
                    <a:lnTo>
                      <a:pt x="48" y="35"/>
                    </a:lnTo>
                    <a:lnTo>
                      <a:pt x="50" y="35"/>
                    </a:lnTo>
                    <a:lnTo>
                      <a:pt x="54" y="35"/>
                    </a:lnTo>
                    <a:lnTo>
                      <a:pt x="56" y="33"/>
                    </a:lnTo>
                    <a:lnTo>
                      <a:pt x="58" y="33"/>
                    </a:lnTo>
                    <a:lnTo>
                      <a:pt x="62" y="33"/>
                    </a:lnTo>
                    <a:lnTo>
                      <a:pt x="64" y="31"/>
                    </a:lnTo>
                    <a:lnTo>
                      <a:pt x="66" y="31"/>
                    </a:lnTo>
                    <a:lnTo>
                      <a:pt x="68" y="29"/>
                    </a:lnTo>
                    <a:lnTo>
                      <a:pt x="69" y="29"/>
                    </a:lnTo>
                    <a:lnTo>
                      <a:pt x="71" y="29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7" y="25"/>
                    </a:lnTo>
                    <a:lnTo>
                      <a:pt x="79" y="25"/>
                    </a:lnTo>
                    <a:lnTo>
                      <a:pt x="81" y="24"/>
                    </a:lnTo>
                    <a:lnTo>
                      <a:pt x="83" y="22"/>
                    </a:lnTo>
                    <a:lnTo>
                      <a:pt x="83" y="20"/>
                    </a:lnTo>
                    <a:lnTo>
                      <a:pt x="85" y="20"/>
                    </a:lnTo>
                    <a:lnTo>
                      <a:pt x="85" y="18"/>
                    </a:lnTo>
                    <a:lnTo>
                      <a:pt x="87" y="16"/>
                    </a:lnTo>
                    <a:lnTo>
                      <a:pt x="87" y="14"/>
                    </a:lnTo>
                    <a:lnTo>
                      <a:pt x="87" y="12"/>
                    </a:lnTo>
                    <a:lnTo>
                      <a:pt x="87" y="10"/>
                    </a:lnTo>
                    <a:lnTo>
                      <a:pt x="87" y="8"/>
                    </a:lnTo>
                    <a:lnTo>
                      <a:pt x="87" y="6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85" y="2"/>
                    </a:lnTo>
                    <a:lnTo>
                      <a:pt x="83" y="2"/>
                    </a:lnTo>
                    <a:lnTo>
                      <a:pt x="81" y="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D98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54" name="Freeform 1030"/>
              <p:cNvSpPr>
                <a:spLocks noChangeAspect="1"/>
              </p:cNvSpPr>
              <p:nvPr/>
            </p:nvSpPr>
            <p:spPr bwMode="auto">
              <a:xfrm>
                <a:off x="1713" y="3650"/>
                <a:ext cx="57" cy="24"/>
              </a:xfrm>
              <a:custGeom>
                <a:avLst/>
                <a:gdLst>
                  <a:gd name="T0" fmla="*/ 2 w 75"/>
                  <a:gd name="T1" fmla="*/ 1 h 35"/>
                  <a:gd name="T2" fmla="*/ 2 w 75"/>
                  <a:gd name="T3" fmla="*/ 1 h 35"/>
                  <a:gd name="T4" fmla="*/ 2 w 75"/>
                  <a:gd name="T5" fmla="*/ 1 h 35"/>
                  <a:gd name="T6" fmla="*/ 2 w 75"/>
                  <a:gd name="T7" fmla="*/ 1 h 35"/>
                  <a:gd name="T8" fmla="*/ 2 w 75"/>
                  <a:gd name="T9" fmla="*/ 1 h 35"/>
                  <a:gd name="T10" fmla="*/ 2 w 75"/>
                  <a:gd name="T11" fmla="*/ 1 h 35"/>
                  <a:gd name="T12" fmla="*/ 2 w 75"/>
                  <a:gd name="T13" fmla="*/ 1 h 35"/>
                  <a:gd name="T14" fmla="*/ 2 w 75"/>
                  <a:gd name="T15" fmla="*/ 1 h 35"/>
                  <a:gd name="T16" fmla="*/ 2 w 75"/>
                  <a:gd name="T17" fmla="*/ 1 h 35"/>
                  <a:gd name="T18" fmla="*/ 2 w 75"/>
                  <a:gd name="T19" fmla="*/ 1 h 35"/>
                  <a:gd name="T20" fmla="*/ 2 w 75"/>
                  <a:gd name="T21" fmla="*/ 1 h 35"/>
                  <a:gd name="T22" fmla="*/ 2 w 75"/>
                  <a:gd name="T23" fmla="*/ 1 h 35"/>
                  <a:gd name="T24" fmla="*/ 2 w 75"/>
                  <a:gd name="T25" fmla="*/ 1 h 35"/>
                  <a:gd name="T26" fmla="*/ 2 w 75"/>
                  <a:gd name="T27" fmla="*/ 1 h 35"/>
                  <a:gd name="T28" fmla="*/ 2 w 75"/>
                  <a:gd name="T29" fmla="*/ 0 h 35"/>
                  <a:gd name="T30" fmla="*/ 3 w 75"/>
                  <a:gd name="T31" fmla="*/ 0 h 35"/>
                  <a:gd name="T32" fmla="*/ 3 w 75"/>
                  <a:gd name="T33" fmla="*/ 1 h 35"/>
                  <a:gd name="T34" fmla="*/ 3 w 75"/>
                  <a:gd name="T35" fmla="*/ 1 h 35"/>
                  <a:gd name="T36" fmla="*/ 3 w 75"/>
                  <a:gd name="T37" fmla="*/ 1 h 35"/>
                  <a:gd name="T38" fmla="*/ 3 w 75"/>
                  <a:gd name="T39" fmla="*/ 1 h 35"/>
                  <a:gd name="T40" fmla="*/ 3 w 75"/>
                  <a:gd name="T41" fmla="*/ 1 h 35"/>
                  <a:gd name="T42" fmla="*/ 3 w 75"/>
                  <a:gd name="T43" fmla="*/ 1 h 35"/>
                  <a:gd name="T44" fmla="*/ 3 w 75"/>
                  <a:gd name="T45" fmla="*/ 1 h 35"/>
                  <a:gd name="T46" fmla="*/ 3 w 75"/>
                  <a:gd name="T47" fmla="*/ 1 h 35"/>
                  <a:gd name="T48" fmla="*/ 2 w 75"/>
                  <a:gd name="T49" fmla="*/ 1 h 35"/>
                  <a:gd name="T50" fmla="*/ 2 w 75"/>
                  <a:gd name="T51" fmla="*/ 1 h 35"/>
                  <a:gd name="T52" fmla="*/ 2 w 75"/>
                  <a:gd name="T53" fmla="*/ 1 h 35"/>
                  <a:gd name="T54" fmla="*/ 2 w 75"/>
                  <a:gd name="T55" fmla="*/ 1 h 35"/>
                  <a:gd name="T56" fmla="*/ 2 w 75"/>
                  <a:gd name="T57" fmla="*/ 1 h 35"/>
                  <a:gd name="T58" fmla="*/ 2 w 75"/>
                  <a:gd name="T59" fmla="*/ 1 h 35"/>
                  <a:gd name="T60" fmla="*/ 2 w 75"/>
                  <a:gd name="T61" fmla="*/ 1 h 35"/>
                  <a:gd name="T62" fmla="*/ 2 w 75"/>
                  <a:gd name="T63" fmla="*/ 1 h 35"/>
                  <a:gd name="T64" fmla="*/ 2 w 75"/>
                  <a:gd name="T65" fmla="*/ 1 h 35"/>
                  <a:gd name="T66" fmla="*/ 2 w 75"/>
                  <a:gd name="T67" fmla="*/ 1 h 35"/>
                  <a:gd name="T68" fmla="*/ 2 w 75"/>
                  <a:gd name="T69" fmla="*/ 1 h 35"/>
                  <a:gd name="T70" fmla="*/ 2 w 75"/>
                  <a:gd name="T71" fmla="*/ 1 h 35"/>
                  <a:gd name="T72" fmla="*/ 2 w 75"/>
                  <a:gd name="T73" fmla="*/ 1 h 35"/>
                  <a:gd name="T74" fmla="*/ 2 w 75"/>
                  <a:gd name="T75" fmla="*/ 1 h 35"/>
                  <a:gd name="T76" fmla="*/ 2 w 75"/>
                  <a:gd name="T77" fmla="*/ 1 h 35"/>
                  <a:gd name="T78" fmla="*/ 2 w 75"/>
                  <a:gd name="T79" fmla="*/ 1 h 35"/>
                  <a:gd name="T80" fmla="*/ 0 w 75"/>
                  <a:gd name="T81" fmla="*/ 1 h 35"/>
                  <a:gd name="T82" fmla="*/ 0 w 75"/>
                  <a:gd name="T83" fmla="*/ 1 h 35"/>
                  <a:gd name="T84" fmla="*/ 2 w 75"/>
                  <a:gd name="T85" fmla="*/ 1 h 35"/>
                  <a:gd name="T86" fmla="*/ 2 w 75"/>
                  <a:gd name="T87" fmla="*/ 1 h 35"/>
                  <a:gd name="T88" fmla="*/ 2 w 75"/>
                  <a:gd name="T89" fmla="*/ 1 h 35"/>
                  <a:gd name="T90" fmla="*/ 2 w 75"/>
                  <a:gd name="T91" fmla="*/ 1 h 35"/>
                  <a:gd name="T92" fmla="*/ 2 w 75"/>
                  <a:gd name="T93" fmla="*/ 1 h 3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75"/>
                  <a:gd name="T142" fmla="*/ 0 h 35"/>
                  <a:gd name="T143" fmla="*/ 75 w 75"/>
                  <a:gd name="T144" fmla="*/ 35 h 3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75" h="35">
                    <a:moveTo>
                      <a:pt x="13" y="14"/>
                    </a:moveTo>
                    <a:lnTo>
                      <a:pt x="15" y="14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5" y="10"/>
                    </a:lnTo>
                    <a:lnTo>
                      <a:pt x="27" y="10"/>
                    </a:lnTo>
                    <a:lnTo>
                      <a:pt x="29" y="10"/>
                    </a:lnTo>
                    <a:lnTo>
                      <a:pt x="31" y="10"/>
                    </a:lnTo>
                    <a:lnTo>
                      <a:pt x="33" y="8"/>
                    </a:lnTo>
                    <a:lnTo>
                      <a:pt x="35" y="8"/>
                    </a:lnTo>
                    <a:lnTo>
                      <a:pt x="36" y="8"/>
                    </a:lnTo>
                    <a:lnTo>
                      <a:pt x="38" y="6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3" y="4"/>
                    </a:lnTo>
                    <a:lnTo>
                      <a:pt x="75" y="4"/>
                    </a:lnTo>
                    <a:lnTo>
                      <a:pt x="75" y="6"/>
                    </a:lnTo>
                    <a:lnTo>
                      <a:pt x="75" y="8"/>
                    </a:lnTo>
                    <a:lnTo>
                      <a:pt x="75" y="10"/>
                    </a:lnTo>
                    <a:lnTo>
                      <a:pt x="75" y="12"/>
                    </a:lnTo>
                    <a:lnTo>
                      <a:pt x="75" y="14"/>
                    </a:lnTo>
                    <a:lnTo>
                      <a:pt x="73" y="14"/>
                    </a:lnTo>
                    <a:lnTo>
                      <a:pt x="73" y="16"/>
                    </a:lnTo>
                    <a:lnTo>
                      <a:pt x="71" y="18"/>
                    </a:lnTo>
                    <a:lnTo>
                      <a:pt x="71" y="20"/>
                    </a:lnTo>
                    <a:lnTo>
                      <a:pt x="69" y="20"/>
                    </a:lnTo>
                    <a:lnTo>
                      <a:pt x="67" y="22"/>
                    </a:lnTo>
                    <a:lnTo>
                      <a:pt x="65" y="22"/>
                    </a:lnTo>
                    <a:lnTo>
                      <a:pt x="63" y="23"/>
                    </a:lnTo>
                    <a:lnTo>
                      <a:pt x="61" y="23"/>
                    </a:lnTo>
                    <a:lnTo>
                      <a:pt x="60" y="25"/>
                    </a:lnTo>
                    <a:lnTo>
                      <a:pt x="58" y="25"/>
                    </a:lnTo>
                    <a:lnTo>
                      <a:pt x="56" y="25"/>
                    </a:lnTo>
                    <a:lnTo>
                      <a:pt x="54" y="27"/>
                    </a:lnTo>
                    <a:lnTo>
                      <a:pt x="52" y="27"/>
                    </a:lnTo>
                    <a:lnTo>
                      <a:pt x="50" y="27"/>
                    </a:lnTo>
                    <a:lnTo>
                      <a:pt x="48" y="29"/>
                    </a:lnTo>
                    <a:lnTo>
                      <a:pt x="46" y="29"/>
                    </a:lnTo>
                    <a:lnTo>
                      <a:pt x="44" y="29"/>
                    </a:lnTo>
                    <a:lnTo>
                      <a:pt x="40" y="29"/>
                    </a:lnTo>
                    <a:lnTo>
                      <a:pt x="38" y="31"/>
                    </a:lnTo>
                    <a:lnTo>
                      <a:pt x="36" y="31"/>
                    </a:lnTo>
                    <a:lnTo>
                      <a:pt x="35" y="31"/>
                    </a:lnTo>
                    <a:lnTo>
                      <a:pt x="33" y="31"/>
                    </a:lnTo>
                    <a:lnTo>
                      <a:pt x="29" y="33"/>
                    </a:lnTo>
                    <a:lnTo>
                      <a:pt x="27" y="33"/>
                    </a:lnTo>
                    <a:lnTo>
                      <a:pt x="25" y="33"/>
                    </a:lnTo>
                    <a:lnTo>
                      <a:pt x="23" y="33"/>
                    </a:lnTo>
                    <a:lnTo>
                      <a:pt x="21" y="33"/>
                    </a:lnTo>
                    <a:lnTo>
                      <a:pt x="19" y="33"/>
                    </a:lnTo>
                    <a:lnTo>
                      <a:pt x="17" y="35"/>
                    </a:lnTo>
                    <a:lnTo>
                      <a:pt x="13" y="35"/>
                    </a:lnTo>
                    <a:lnTo>
                      <a:pt x="12" y="35"/>
                    </a:lnTo>
                    <a:lnTo>
                      <a:pt x="10" y="35"/>
                    </a:lnTo>
                    <a:lnTo>
                      <a:pt x="8" y="35"/>
                    </a:lnTo>
                    <a:lnTo>
                      <a:pt x="6" y="35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3"/>
                    </a:lnTo>
                    <a:lnTo>
                      <a:pt x="4" y="22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3" y="14"/>
                    </a:lnTo>
                    <a:close/>
                  </a:path>
                </a:pathLst>
              </a:custGeom>
              <a:solidFill>
                <a:srgbClr val="D17D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55" name="Freeform 1031"/>
              <p:cNvSpPr>
                <a:spLocks noChangeAspect="1"/>
              </p:cNvSpPr>
              <p:nvPr/>
            </p:nvSpPr>
            <p:spPr bwMode="auto">
              <a:xfrm>
                <a:off x="1718" y="3651"/>
                <a:ext cx="49" cy="21"/>
              </a:xfrm>
              <a:custGeom>
                <a:avLst/>
                <a:gdLst>
                  <a:gd name="T0" fmla="*/ 2 w 65"/>
                  <a:gd name="T1" fmla="*/ 1 h 29"/>
                  <a:gd name="T2" fmla="*/ 2 w 65"/>
                  <a:gd name="T3" fmla="*/ 1 h 29"/>
                  <a:gd name="T4" fmla="*/ 2 w 65"/>
                  <a:gd name="T5" fmla="*/ 1 h 29"/>
                  <a:gd name="T6" fmla="*/ 2 w 65"/>
                  <a:gd name="T7" fmla="*/ 1 h 29"/>
                  <a:gd name="T8" fmla="*/ 2 w 65"/>
                  <a:gd name="T9" fmla="*/ 1 h 29"/>
                  <a:gd name="T10" fmla="*/ 2 w 65"/>
                  <a:gd name="T11" fmla="*/ 1 h 29"/>
                  <a:gd name="T12" fmla="*/ 2 w 65"/>
                  <a:gd name="T13" fmla="*/ 1 h 29"/>
                  <a:gd name="T14" fmla="*/ 2 w 65"/>
                  <a:gd name="T15" fmla="*/ 1 h 29"/>
                  <a:gd name="T16" fmla="*/ 2 w 65"/>
                  <a:gd name="T17" fmla="*/ 1 h 29"/>
                  <a:gd name="T18" fmla="*/ 2 w 65"/>
                  <a:gd name="T19" fmla="*/ 1 h 29"/>
                  <a:gd name="T20" fmla="*/ 2 w 65"/>
                  <a:gd name="T21" fmla="*/ 1 h 29"/>
                  <a:gd name="T22" fmla="*/ 2 w 65"/>
                  <a:gd name="T23" fmla="*/ 0 h 29"/>
                  <a:gd name="T24" fmla="*/ 2 w 65"/>
                  <a:gd name="T25" fmla="*/ 0 h 29"/>
                  <a:gd name="T26" fmla="*/ 2 w 65"/>
                  <a:gd name="T27" fmla="*/ 0 h 29"/>
                  <a:gd name="T28" fmla="*/ 2 w 65"/>
                  <a:gd name="T29" fmla="*/ 1 h 29"/>
                  <a:gd name="T30" fmla="*/ 2 w 65"/>
                  <a:gd name="T31" fmla="*/ 1 h 29"/>
                  <a:gd name="T32" fmla="*/ 2 w 65"/>
                  <a:gd name="T33" fmla="*/ 1 h 29"/>
                  <a:gd name="T34" fmla="*/ 2 w 65"/>
                  <a:gd name="T35" fmla="*/ 1 h 29"/>
                  <a:gd name="T36" fmla="*/ 2 w 65"/>
                  <a:gd name="T37" fmla="*/ 1 h 29"/>
                  <a:gd name="T38" fmla="*/ 2 w 65"/>
                  <a:gd name="T39" fmla="*/ 1 h 29"/>
                  <a:gd name="T40" fmla="*/ 2 w 65"/>
                  <a:gd name="T41" fmla="*/ 1 h 29"/>
                  <a:gd name="T42" fmla="*/ 2 w 65"/>
                  <a:gd name="T43" fmla="*/ 1 h 29"/>
                  <a:gd name="T44" fmla="*/ 2 w 65"/>
                  <a:gd name="T45" fmla="*/ 1 h 29"/>
                  <a:gd name="T46" fmla="*/ 2 w 65"/>
                  <a:gd name="T47" fmla="*/ 1 h 29"/>
                  <a:gd name="T48" fmla="*/ 2 w 65"/>
                  <a:gd name="T49" fmla="*/ 1 h 29"/>
                  <a:gd name="T50" fmla="*/ 2 w 65"/>
                  <a:gd name="T51" fmla="*/ 1 h 29"/>
                  <a:gd name="T52" fmla="*/ 2 w 65"/>
                  <a:gd name="T53" fmla="*/ 1 h 29"/>
                  <a:gd name="T54" fmla="*/ 2 w 65"/>
                  <a:gd name="T55" fmla="*/ 1 h 29"/>
                  <a:gd name="T56" fmla="*/ 2 w 65"/>
                  <a:gd name="T57" fmla="*/ 1 h 29"/>
                  <a:gd name="T58" fmla="*/ 2 w 65"/>
                  <a:gd name="T59" fmla="*/ 1 h 29"/>
                  <a:gd name="T60" fmla="*/ 2 w 65"/>
                  <a:gd name="T61" fmla="*/ 1 h 29"/>
                  <a:gd name="T62" fmla="*/ 2 w 65"/>
                  <a:gd name="T63" fmla="*/ 1 h 29"/>
                  <a:gd name="T64" fmla="*/ 2 w 65"/>
                  <a:gd name="T65" fmla="*/ 1 h 29"/>
                  <a:gd name="T66" fmla="*/ 2 w 65"/>
                  <a:gd name="T67" fmla="*/ 1 h 29"/>
                  <a:gd name="T68" fmla="*/ 2 w 65"/>
                  <a:gd name="T69" fmla="*/ 1 h 29"/>
                  <a:gd name="T70" fmla="*/ 0 w 65"/>
                  <a:gd name="T71" fmla="*/ 1 h 29"/>
                  <a:gd name="T72" fmla="*/ 0 w 65"/>
                  <a:gd name="T73" fmla="*/ 1 h 29"/>
                  <a:gd name="T74" fmla="*/ 2 w 65"/>
                  <a:gd name="T75" fmla="*/ 1 h 29"/>
                  <a:gd name="T76" fmla="*/ 2 w 65"/>
                  <a:gd name="T77" fmla="*/ 1 h 29"/>
                  <a:gd name="T78" fmla="*/ 2 w 65"/>
                  <a:gd name="T79" fmla="*/ 1 h 29"/>
                  <a:gd name="T80" fmla="*/ 2 w 65"/>
                  <a:gd name="T81" fmla="*/ 1 h 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5"/>
                  <a:gd name="T124" fmla="*/ 0 h 29"/>
                  <a:gd name="T125" fmla="*/ 65 w 65"/>
                  <a:gd name="T126" fmla="*/ 29 h 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5" h="29">
                    <a:moveTo>
                      <a:pt x="11" y="12"/>
                    </a:moveTo>
                    <a:lnTo>
                      <a:pt x="13" y="12"/>
                    </a:lnTo>
                    <a:lnTo>
                      <a:pt x="15" y="12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21" y="10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9" y="8"/>
                    </a:lnTo>
                    <a:lnTo>
                      <a:pt x="29" y="6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5" y="6"/>
                    </a:lnTo>
                    <a:lnTo>
                      <a:pt x="65" y="8"/>
                    </a:lnTo>
                    <a:lnTo>
                      <a:pt x="65" y="10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4"/>
                    </a:lnTo>
                    <a:lnTo>
                      <a:pt x="59" y="16"/>
                    </a:lnTo>
                    <a:lnTo>
                      <a:pt x="57" y="16"/>
                    </a:lnTo>
                    <a:lnTo>
                      <a:pt x="57" y="18"/>
                    </a:lnTo>
                    <a:lnTo>
                      <a:pt x="55" y="18"/>
                    </a:lnTo>
                    <a:lnTo>
                      <a:pt x="54" y="20"/>
                    </a:lnTo>
                    <a:lnTo>
                      <a:pt x="52" y="20"/>
                    </a:lnTo>
                    <a:lnTo>
                      <a:pt x="50" y="20"/>
                    </a:lnTo>
                    <a:lnTo>
                      <a:pt x="48" y="20"/>
                    </a:lnTo>
                    <a:lnTo>
                      <a:pt x="48" y="21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6" y="23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30" y="25"/>
                    </a:lnTo>
                    <a:lnTo>
                      <a:pt x="29" y="25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3" y="27"/>
                    </a:lnTo>
                    <a:lnTo>
                      <a:pt x="21" y="27"/>
                    </a:lnTo>
                    <a:lnTo>
                      <a:pt x="19" y="27"/>
                    </a:lnTo>
                    <a:lnTo>
                      <a:pt x="17" y="27"/>
                    </a:lnTo>
                    <a:lnTo>
                      <a:pt x="15" y="27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6" y="29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4" y="18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1" y="12"/>
                    </a:lnTo>
                    <a:close/>
                  </a:path>
                </a:pathLst>
              </a:custGeom>
              <a:solidFill>
                <a:srgbClr val="CC7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56" name="Freeform 1032"/>
              <p:cNvSpPr>
                <a:spLocks noChangeAspect="1"/>
              </p:cNvSpPr>
              <p:nvPr/>
            </p:nvSpPr>
            <p:spPr bwMode="auto">
              <a:xfrm>
                <a:off x="1723" y="3653"/>
                <a:ext cx="41" cy="16"/>
              </a:xfrm>
              <a:custGeom>
                <a:avLst/>
                <a:gdLst>
                  <a:gd name="T0" fmla="*/ 1 w 55"/>
                  <a:gd name="T1" fmla="*/ 1 h 23"/>
                  <a:gd name="T2" fmla="*/ 1 w 55"/>
                  <a:gd name="T3" fmla="*/ 1 h 23"/>
                  <a:gd name="T4" fmla="*/ 1 w 55"/>
                  <a:gd name="T5" fmla="*/ 1 h 23"/>
                  <a:gd name="T6" fmla="*/ 1 w 55"/>
                  <a:gd name="T7" fmla="*/ 1 h 23"/>
                  <a:gd name="T8" fmla="*/ 1 w 55"/>
                  <a:gd name="T9" fmla="*/ 1 h 23"/>
                  <a:gd name="T10" fmla="*/ 1 w 55"/>
                  <a:gd name="T11" fmla="*/ 1 h 23"/>
                  <a:gd name="T12" fmla="*/ 1 w 55"/>
                  <a:gd name="T13" fmla="*/ 1 h 23"/>
                  <a:gd name="T14" fmla="*/ 1 w 55"/>
                  <a:gd name="T15" fmla="*/ 1 h 23"/>
                  <a:gd name="T16" fmla="*/ 1 w 55"/>
                  <a:gd name="T17" fmla="*/ 1 h 23"/>
                  <a:gd name="T18" fmla="*/ 1 w 55"/>
                  <a:gd name="T19" fmla="*/ 0 h 23"/>
                  <a:gd name="T20" fmla="*/ 1 w 55"/>
                  <a:gd name="T21" fmla="*/ 0 h 23"/>
                  <a:gd name="T22" fmla="*/ 1 w 55"/>
                  <a:gd name="T23" fmla="*/ 0 h 23"/>
                  <a:gd name="T24" fmla="*/ 1 w 55"/>
                  <a:gd name="T25" fmla="*/ 1 h 23"/>
                  <a:gd name="T26" fmla="*/ 1 w 55"/>
                  <a:gd name="T27" fmla="*/ 1 h 23"/>
                  <a:gd name="T28" fmla="*/ 1 w 55"/>
                  <a:gd name="T29" fmla="*/ 1 h 23"/>
                  <a:gd name="T30" fmla="*/ 1 w 55"/>
                  <a:gd name="T31" fmla="*/ 1 h 23"/>
                  <a:gd name="T32" fmla="*/ 1 w 55"/>
                  <a:gd name="T33" fmla="*/ 1 h 23"/>
                  <a:gd name="T34" fmla="*/ 1 w 55"/>
                  <a:gd name="T35" fmla="*/ 1 h 23"/>
                  <a:gd name="T36" fmla="*/ 1 w 55"/>
                  <a:gd name="T37" fmla="*/ 1 h 23"/>
                  <a:gd name="T38" fmla="*/ 1 w 55"/>
                  <a:gd name="T39" fmla="*/ 1 h 23"/>
                  <a:gd name="T40" fmla="*/ 1 w 55"/>
                  <a:gd name="T41" fmla="*/ 1 h 23"/>
                  <a:gd name="T42" fmla="*/ 1 w 55"/>
                  <a:gd name="T43" fmla="*/ 1 h 23"/>
                  <a:gd name="T44" fmla="*/ 1 w 55"/>
                  <a:gd name="T45" fmla="*/ 1 h 23"/>
                  <a:gd name="T46" fmla="*/ 1 w 55"/>
                  <a:gd name="T47" fmla="*/ 1 h 23"/>
                  <a:gd name="T48" fmla="*/ 1 w 55"/>
                  <a:gd name="T49" fmla="*/ 1 h 23"/>
                  <a:gd name="T50" fmla="*/ 1 w 55"/>
                  <a:gd name="T51" fmla="*/ 1 h 23"/>
                  <a:gd name="T52" fmla="*/ 1 w 55"/>
                  <a:gd name="T53" fmla="*/ 1 h 23"/>
                  <a:gd name="T54" fmla="*/ 1 w 55"/>
                  <a:gd name="T55" fmla="*/ 1 h 23"/>
                  <a:gd name="T56" fmla="*/ 1 w 55"/>
                  <a:gd name="T57" fmla="*/ 1 h 23"/>
                  <a:gd name="T58" fmla="*/ 1 w 55"/>
                  <a:gd name="T59" fmla="*/ 1 h 23"/>
                  <a:gd name="T60" fmla="*/ 0 w 55"/>
                  <a:gd name="T61" fmla="*/ 1 h 23"/>
                  <a:gd name="T62" fmla="*/ 1 w 55"/>
                  <a:gd name="T63" fmla="*/ 1 h 23"/>
                  <a:gd name="T64" fmla="*/ 1 w 55"/>
                  <a:gd name="T65" fmla="*/ 1 h 23"/>
                  <a:gd name="T66" fmla="*/ 1 w 55"/>
                  <a:gd name="T67" fmla="*/ 1 h 23"/>
                  <a:gd name="T68" fmla="*/ 1 w 55"/>
                  <a:gd name="T69" fmla="*/ 1 h 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5"/>
                  <a:gd name="T106" fmla="*/ 0 h 23"/>
                  <a:gd name="T107" fmla="*/ 55 w 55"/>
                  <a:gd name="T108" fmla="*/ 23 h 2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5" h="23">
                    <a:moveTo>
                      <a:pt x="9" y="12"/>
                    </a:moveTo>
                    <a:lnTo>
                      <a:pt x="11" y="10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8" y="6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lnTo>
                      <a:pt x="55" y="6"/>
                    </a:lnTo>
                    <a:lnTo>
                      <a:pt x="55" y="8"/>
                    </a:lnTo>
                    <a:lnTo>
                      <a:pt x="53" y="8"/>
                    </a:lnTo>
                    <a:lnTo>
                      <a:pt x="53" y="10"/>
                    </a:lnTo>
                    <a:lnTo>
                      <a:pt x="51" y="10"/>
                    </a:lnTo>
                    <a:lnTo>
                      <a:pt x="51" y="12"/>
                    </a:lnTo>
                    <a:lnTo>
                      <a:pt x="49" y="12"/>
                    </a:lnTo>
                    <a:lnTo>
                      <a:pt x="48" y="14"/>
                    </a:lnTo>
                    <a:lnTo>
                      <a:pt x="46" y="14"/>
                    </a:lnTo>
                    <a:lnTo>
                      <a:pt x="44" y="14"/>
                    </a:lnTo>
                    <a:lnTo>
                      <a:pt x="44" y="16"/>
                    </a:lnTo>
                    <a:lnTo>
                      <a:pt x="42" y="16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2" y="18"/>
                    </a:lnTo>
                    <a:lnTo>
                      <a:pt x="30" y="19"/>
                    </a:lnTo>
                    <a:lnTo>
                      <a:pt x="28" y="19"/>
                    </a:lnTo>
                    <a:lnTo>
                      <a:pt x="26" y="19"/>
                    </a:lnTo>
                    <a:lnTo>
                      <a:pt x="24" y="19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2"/>
                    </a:ln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C76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57" name="Freeform 1033"/>
              <p:cNvSpPr>
                <a:spLocks noChangeAspect="1"/>
              </p:cNvSpPr>
              <p:nvPr/>
            </p:nvSpPr>
            <p:spPr bwMode="auto">
              <a:xfrm>
                <a:off x="1727" y="3654"/>
                <a:ext cx="34" cy="11"/>
              </a:xfrm>
              <a:custGeom>
                <a:avLst/>
                <a:gdLst>
                  <a:gd name="T0" fmla="*/ 2 w 44"/>
                  <a:gd name="T1" fmla="*/ 0 h 16"/>
                  <a:gd name="T2" fmla="*/ 2 w 44"/>
                  <a:gd name="T3" fmla="*/ 0 h 16"/>
                  <a:gd name="T4" fmla="*/ 2 w 44"/>
                  <a:gd name="T5" fmla="*/ 0 h 16"/>
                  <a:gd name="T6" fmla="*/ 2 w 44"/>
                  <a:gd name="T7" fmla="*/ 0 h 16"/>
                  <a:gd name="T8" fmla="*/ 2 w 44"/>
                  <a:gd name="T9" fmla="*/ 0 h 16"/>
                  <a:gd name="T10" fmla="*/ 2 w 44"/>
                  <a:gd name="T11" fmla="*/ 1 h 16"/>
                  <a:gd name="T12" fmla="*/ 2 w 44"/>
                  <a:gd name="T13" fmla="*/ 1 h 16"/>
                  <a:gd name="T14" fmla="*/ 2 w 44"/>
                  <a:gd name="T15" fmla="*/ 1 h 16"/>
                  <a:gd name="T16" fmla="*/ 2 w 44"/>
                  <a:gd name="T17" fmla="*/ 1 h 16"/>
                  <a:gd name="T18" fmla="*/ 2 w 44"/>
                  <a:gd name="T19" fmla="*/ 1 h 16"/>
                  <a:gd name="T20" fmla="*/ 2 w 44"/>
                  <a:gd name="T21" fmla="*/ 1 h 16"/>
                  <a:gd name="T22" fmla="*/ 2 w 44"/>
                  <a:gd name="T23" fmla="*/ 1 h 16"/>
                  <a:gd name="T24" fmla="*/ 2 w 44"/>
                  <a:gd name="T25" fmla="*/ 1 h 16"/>
                  <a:gd name="T26" fmla="*/ 2 w 44"/>
                  <a:gd name="T27" fmla="*/ 1 h 16"/>
                  <a:gd name="T28" fmla="*/ 2 w 44"/>
                  <a:gd name="T29" fmla="*/ 1 h 16"/>
                  <a:gd name="T30" fmla="*/ 2 w 44"/>
                  <a:gd name="T31" fmla="*/ 1 h 16"/>
                  <a:gd name="T32" fmla="*/ 2 w 44"/>
                  <a:gd name="T33" fmla="*/ 1 h 16"/>
                  <a:gd name="T34" fmla="*/ 2 w 44"/>
                  <a:gd name="T35" fmla="*/ 1 h 16"/>
                  <a:gd name="T36" fmla="*/ 2 w 44"/>
                  <a:gd name="T37" fmla="*/ 1 h 16"/>
                  <a:gd name="T38" fmla="*/ 2 w 44"/>
                  <a:gd name="T39" fmla="*/ 1 h 16"/>
                  <a:gd name="T40" fmla="*/ 2 w 44"/>
                  <a:gd name="T41" fmla="*/ 1 h 16"/>
                  <a:gd name="T42" fmla="*/ 2 w 44"/>
                  <a:gd name="T43" fmla="*/ 1 h 16"/>
                  <a:gd name="T44" fmla="*/ 2 w 44"/>
                  <a:gd name="T45" fmla="*/ 1 h 16"/>
                  <a:gd name="T46" fmla="*/ 2 w 44"/>
                  <a:gd name="T47" fmla="*/ 1 h 16"/>
                  <a:gd name="T48" fmla="*/ 0 w 44"/>
                  <a:gd name="T49" fmla="*/ 1 h 16"/>
                  <a:gd name="T50" fmla="*/ 0 w 44"/>
                  <a:gd name="T51" fmla="*/ 1 h 16"/>
                  <a:gd name="T52" fmla="*/ 0 w 44"/>
                  <a:gd name="T53" fmla="*/ 1 h 16"/>
                  <a:gd name="T54" fmla="*/ 2 w 44"/>
                  <a:gd name="T55" fmla="*/ 1 h 16"/>
                  <a:gd name="T56" fmla="*/ 2 w 44"/>
                  <a:gd name="T57" fmla="*/ 1 h 16"/>
                  <a:gd name="T58" fmla="*/ 2 w 44"/>
                  <a:gd name="T59" fmla="*/ 1 h 16"/>
                  <a:gd name="T60" fmla="*/ 2 w 44"/>
                  <a:gd name="T61" fmla="*/ 1 h 16"/>
                  <a:gd name="T62" fmla="*/ 2 w 44"/>
                  <a:gd name="T63" fmla="*/ 1 h 16"/>
                  <a:gd name="T64" fmla="*/ 2 w 44"/>
                  <a:gd name="T65" fmla="*/ 1 h 16"/>
                  <a:gd name="T66" fmla="*/ 2 w 44"/>
                  <a:gd name="T67" fmla="*/ 1 h 16"/>
                  <a:gd name="T68" fmla="*/ 2 w 44"/>
                  <a:gd name="T69" fmla="*/ 1 h 16"/>
                  <a:gd name="T70" fmla="*/ 2 w 44"/>
                  <a:gd name="T71" fmla="*/ 1 h 16"/>
                  <a:gd name="T72" fmla="*/ 2 w 44"/>
                  <a:gd name="T73" fmla="*/ 1 h 16"/>
                  <a:gd name="T74" fmla="*/ 2 w 44"/>
                  <a:gd name="T75" fmla="*/ 1 h 16"/>
                  <a:gd name="T76" fmla="*/ 2 w 44"/>
                  <a:gd name="T77" fmla="*/ 1 h 16"/>
                  <a:gd name="T78" fmla="*/ 2 w 44"/>
                  <a:gd name="T79" fmla="*/ 1 h 16"/>
                  <a:gd name="T80" fmla="*/ 2 w 44"/>
                  <a:gd name="T81" fmla="*/ 1 h 16"/>
                  <a:gd name="T82" fmla="*/ 2 w 44"/>
                  <a:gd name="T83" fmla="*/ 1 h 16"/>
                  <a:gd name="T84" fmla="*/ 2 w 44"/>
                  <a:gd name="T85" fmla="*/ 1 h 16"/>
                  <a:gd name="T86" fmla="*/ 2 w 44"/>
                  <a:gd name="T87" fmla="*/ 1 h 16"/>
                  <a:gd name="T88" fmla="*/ 2 w 44"/>
                  <a:gd name="T89" fmla="*/ 1 h 16"/>
                  <a:gd name="T90" fmla="*/ 2 w 44"/>
                  <a:gd name="T91" fmla="*/ 1 h 16"/>
                  <a:gd name="T92" fmla="*/ 2 w 44"/>
                  <a:gd name="T93" fmla="*/ 1 h 16"/>
                  <a:gd name="T94" fmla="*/ 2 w 44"/>
                  <a:gd name="T95" fmla="*/ 1 h 16"/>
                  <a:gd name="T96" fmla="*/ 2 w 44"/>
                  <a:gd name="T97" fmla="*/ 1 h 16"/>
                  <a:gd name="T98" fmla="*/ 2 w 44"/>
                  <a:gd name="T99" fmla="*/ 1 h 16"/>
                  <a:gd name="T100" fmla="*/ 2 w 44"/>
                  <a:gd name="T101" fmla="*/ 1 h 16"/>
                  <a:gd name="T102" fmla="*/ 2 w 44"/>
                  <a:gd name="T103" fmla="*/ 1 h 16"/>
                  <a:gd name="T104" fmla="*/ 2 w 44"/>
                  <a:gd name="T105" fmla="*/ 1 h 16"/>
                  <a:gd name="T106" fmla="*/ 2 w 44"/>
                  <a:gd name="T107" fmla="*/ 0 h 16"/>
                  <a:gd name="T108" fmla="*/ 2 w 44"/>
                  <a:gd name="T109" fmla="*/ 0 h 1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4"/>
                  <a:gd name="T166" fmla="*/ 0 h 16"/>
                  <a:gd name="T167" fmla="*/ 44 w 44"/>
                  <a:gd name="T168" fmla="*/ 16 h 1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4" h="16">
                    <a:moveTo>
                      <a:pt x="42" y="0"/>
                    </a:move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4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5" y="12"/>
                    </a:lnTo>
                    <a:lnTo>
                      <a:pt x="27" y="12"/>
                    </a:lnTo>
                    <a:lnTo>
                      <a:pt x="29" y="12"/>
                    </a:lnTo>
                    <a:lnTo>
                      <a:pt x="31" y="12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7" y="10"/>
                    </a:lnTo>
                    <a:lnTo>
                      <a:pt x="39" y="8"/>
                    </a:lnTo>
                    <a:lnTo>
                      <a:pt x="41" y="8"/>
                    </a:lnTo>
                    <a:lnTo>
                      <a:pt x="41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BF6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58" name="Freeform 1034"/>
              <p:cNvSpPr>
                <a:spLocks noChangeAspect="1"/>
              </p:cNvSpPr>
              <p:nvPr/>
            </p:nvSpPr>
            <p:spPr bwMode="auto">
              <a:xfrm>
                <a:off x="1444" y="3590"/>
                <a:ext cx="173" cy="54"/>
              </a:xfrm>
              <a:custGeom>
                <a:avLst/>
                <a:gdLst>
                  <a:gd name="T0" fmla="*/ 2 w 228"/>
                  <a:gd name="T1" fmla="*/ 1 h 77"/>
                  <a:gd name="T2" fmla="*/ 2 w 228"/>
                  <a:gd name="T3" fmla="*/ 1 h 77"/>
                  <a:gd name="T4" fmla="*/ 2 w 228"/>
                  <a:gd name="T5" fmla="*/ 1 h 77"/>
                  <a:gd name="T6" fmla="*/ 2 w 228"/>
                  <a:gd name="T7" fmla="*/ 1 h 77"/>
                  <a:gd name="T8" fmla="*/ 2 w 228"/>
                  <a:gd name="T9" fmla="*/ 1 h 77"/>
                  <a:gd name="T10" fmla="*/ 3 w 228"/>
                  <a:gd name="T11" fmla="*/ 1 h 77"/>
                  <a:gd name="T12" fmla="*/ 4 w 228"/>
                  <a:gd name="T13" fmla="*/ 1 h 77"/>
                  <a:gd name="T14" fmla="*/ 5 w 228"/>
                  <a:gd name="T15" fmla="*/ 1 h 77"/>
                  <a:gd name="T16" fmla="*/ 6 w 228"/>
                  <a:gd name="T17" fmla="*/ 1 h 77"/>
                  <a:gd name="T18" fmla="*/ 6 w 228"/>
                  <a:gd name="T19" fmla="*/ 1 h 77"/>
                  <a:gd name="T20" fmla="*/ 6 w 228"/>
                  <a:gd name="T21" fmla="*/ 1 h 77"/>
                  <a:gd name="T22" fmla="*/ 6 w 228"/>
                  <a:gd name="T23" fmla="*/ 1 h 77"/>
                  <a:gd name="T24" fmla="*/ 7 w 228"/>
                  <a:gd name="T25" fmla="*/ 1 h 77"/>
                  <a:gd name="T26" fmla="*/ 8 w 228"/>
                  <a:gd name="T27" fmla="*/ 1 h 77"/>
                  <a:gd name="T28" fmla="*/ 8 w 228"/>
                  <a:gd name="T29" fmla="*/ 1 h 77"/>
                  <a:gd name="T30" fmla="*/ 8 w 228"/>
                  <a:gd name="T31" fmla="*/ 1 h 77"/>
                  <a:gd name="T32" fmla="*/ 8 w 228"/>
                  <a:gd name="T33" fmla="*/ 1 h 77"/>
                  <a:gd name="T34" fmla="*/ 8 w 228"/>
                  <a:gd name="T35" fmla="*/ 1 h 77"/>
                  <a:gd name="T36" fmla="*/ 8 w 228"/>
                  <a:gd name="T37" fmla="*/ 1 h 77"/>
                  <a:gd name="T38" fmla="*/ 8 w 228"/>
                  <a:gd name="T39" fmla="*/ 1 h 77"/>
                  <a:gd name="T40" fmla="*/ 8 w 228"/>
                  <a:gd name="T41" fmla="*/ 1 h 77"/>
                  <a:gd name="T42" fmla="*/ 8 w 228"/>
                  <a:gd name="T43" fmla="*/ 1 h 77"/>
                  <a:gd name="T44" fmla="*/ 7 w 228"/>
                  <a:gd name="T45" fmla="*/ 1 h 77"/>
                  <a:gd name="T46" fmla="*/ 6 w 228"/>
                  <a:gd name="T47" fmla="*/ 1 h 77"/>
                  <a:gd name="T48" fmla="*/ 6 w 228"/>
                  <a:gd name="T49" fmla="*/ 1 h 77"/>
                  <a:gd name="T50" fmla="*/ 6 w 228"/>
                  <a:gd name="T51" fmla="*/ 1 h 77"/>
                  <a:gd name="T52" fmla="*/ 5 w 228"/>
                  <a:gd name="T53" fmla="*/ 1 h 77"/>
                  <a:gd name="T54" fmla="*/ 5 w 228"/>
                  <a:gd name="T55" fmla="*/ 1 h 77"/>
                  <a:gd name="T56" fmla="*/ 4 w 228"/>
                  <a:gd name="T57" fmla="*/ 1 h 77"/>
                  <a:gd name="T58" fmla="*/ 4 w 228"/>
                  <a:gd name="T59" fmla="*/ 1 h 77"/>
                  <a:gd name="T60" fmla="*/ 3 w 228"/>
                  <a:gd name="T61" fmla="*/ 1 h 77"/>
                  <a:gd name="T62" fmla="*/ 3 w 228"/>
                  <a:gd name="T63" fmla="*/ 1 h 77"/>
                  <a:gd name="T64" fmla="*/ 2 w 228"/>
                  <a:gd name="T65" fmla="*/ 1 h 77"/>
                  <a:gd name="T66" fmla="*/ 2 w 228"/>
                  <a:gd name="T67" fmla="*/ 1 h 77"/>
                  <a:gd name="T68" fmla="*/ 2 w 228"/>
                  <a:gd name="T69" fmla="*/ 1 h 77"/>
                  <a:gd name="T70" fmla="*/ 2 w 228"/>
                  <a:gd name="T71" fmla="*/ 1 h 77"/>
                  <a:gd name="T72" fmla="*/ 2 w 228"/>
                  <a:gd name="T73" fmla="*/ 1 h 77"/>
                  <a:gd name="T74" fmla="*/ 2 w 228"/>
                  <a:gd name="T75" fmla="*/ 1 h 77"/>
                  <a:gd name="T76" fmla="*/ 2 w 228"/>
                  <a:gd name="T77" fmla="*/ 1 h 77"/>
                  <a:gd name="T78" fmla="*/ 0 w 228"/>
                  <a:gd name="T79" fmla="*/ 1 h 77"/>
                  <a:gd name="T80" fmla="*/ 0 w 228"/>
                  <a:gd name="T81" fmla="*/ 1 h 77"/>
                  <a:gd name="T82" fmla="*/ 2 w 228"/>
                  <a:gd name="T83" fmla="*/ 1 h 77"/>
                  <a:gd name="T84" fmla="*/ 2 w 228"/>
                  <a:gd name="T85" fmla="*/ 0 h 77"/>
                  <a:gd name="T86" fmla="*/ 2 w 228"/>
                  <a:gd name="T87" fmla="*/ 0 h 7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8"/>
                  <a:gd name="T133" fmla="*/ 0 h 77"/>
                  <a:gd name="T134" fmla="*/ 228 w 228"/>
                  <a:gd name="T135" fmla="*/ 77 h 7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8" h="77">
                    <a:moveTo>
                      <a:pt x="12" y="0"/>
                    </a:moveTo>
                    <a:lnTo>
                      <a:pt x="13" y="2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4"/>
                    </a:lnTo>
                    <a:lnTo>
                      <a:pt x="29" y="4"/>
                    </a:lnTo>
                    <a:lnTo>
                      <a:pt x="33" y="6"/>
                    </a:lnTo>
                    <a:lnTo>
                      <a:pt x="36" y="6"/>
                    </a:lnTo>
                    <a:lnTo>
                      <a:pt x="40" y="8"/>
                    </a:lnTo>
                    <a:lnTo>
                      <a:pt x="44" y="8"/>
                    </a:lnTo>
                    <a:lnTo>
                      <a:pt x="50" y="10"/>
                    </a:lnTo>
                    <a:lnTo>
                      <a:pt x="56" y="12"/>
                    </a:lnTo>
                    <a:lnTo>
                      <a:pt x="61" y="13"/>
                    </a:lnTo>
                    <a:lnTo>
                      <a:pt x="67" y="15"/>
                    </a:lnTo>
                    <a:lnTo>
                      <a:pt x="73" y="17"/>
                    </a:lnTo>
                    <a:lnTo>
                      <a:pt x="79" y="19"/>
                    </a:lnTo>
                    <a:lnTo>
                      <a:pt x="86" y="21"/>
                    </a:lnTo>
                    <a:lnTo>
                      <a:pt x="94" y="25"/>
                    </a:lnTo>
                    <a:lnTo>
                      <a:pt x="102" y="27"/>
                    </a:lnTo>
                    <a:lnTo>
                      <a:pt x="109" y="31"/>
                    </a:lnTo>
                    <a:lnTo>
                      <a:pt x="119" y="33"/>
                    </a:lnTo>
                    <a:lnTo>
                      <a:pt x="127" y="36"/>
                    </a:lnTo>
                    <a:lnTo>
                      <a:pt x="136" y="40"/>
                    </a:lnTo>
                    <a:lnTo>
                      <a:pt x="146" y="44"/>
                    </a:lnTo>
                    <a:lnTo>
                      <a:pt x="155" y="48"/>
                    </a:lnTo>
                    <a:lnTo>
                      <a:pt x="167" y="54"/>
                    </a:lnTo>
                    <a:lnTo>
                      <a:pt x="177" y="58"/>
                    </a:lnTo>
                    <a:lnTo>
                      <a:pt x="178" y="58"/>
                    </a:lnTo>
                    <a:lnTo>
                      <a:pt x="180" y="60"/>
                    </a:lnTo>
                    <a:lnTo>
                      <a:pt x="182" y="60"/>
                    </a:lnTo>
                    <a:lnTo>
                      <a:pt x="184" y="60"/>
                    </a:lnTo>
                    <a:lnTo>
                      <a:pt x="186" y="61"/>
                    </a:lnTo>
                    <a:lnTo>
                      <a:pt x="188" y="61"/>
                    </a:lnTo>
                    <a:lnTo>
                      <a:pt x="190" y="61"/>
                    </a:lnTo>
                    <a:lnTo>
                      <a:pt x="190" y="63"/>
                    </a:lnTo>
                    <a:lnTo>
                      <a:pt x="194" y="63"/>
                    </a:lnTo>
                    <a:lnTo>
                      <a:pt x="196" y="65"/>
                    </a:lnTo>
                    <a:lnTo>
                      <a:pt x="198" y="65"/>
                    </a:lnTo>
                    <a:lnTo>
                      <a:pt x="200" y="65"/>
                    </a:lnTo>
                    <a:lnTo>
                      <a:pt x="202" y="67"/>
                    </a:lnTo>
                    <a:lnTo>
                      <a:pt x="203" y="67"/>
                    </a:lnTo>
                    <a:lnTo>
                      <a:pt x="205" y="69"/>
                    </a:lnTo>
                    <a:lnTo>
                      <a:pt x="207" y="69"/>
                    </a:lnTo>
                    <a:lnTo>
                      <a:pt x="209" y="71"/>
                    </a:lnTo>
                    <a:lnTo>
                      <a:pt x="211" y="71"/>
                    </a:lnTo>
                    <a:lnTo>
                      <a:pt x="213" y="71"/>
                    </a:lnTo>
                    <a:lnTo>
                      <a:pt x="215" y="73"/>
                    </a:lnTo>
                    <a:lnTo>
                      <a:pt x="217" y="73"/>
                    </a:lnTo>
                    <a:lnTo>
                      <a:pt x="219" y="73"/>
                    </a:lnTo>
                    <a:lnTo>
                      <a:pt x="221" y="75"/>
                    </a:lnTo>
                    <a:lnTo>
                      <a:pt x="223" y="75"/>
                    </a:lnTo>
                    <a:lnTo>
                      <a:pt x="225" y="75"/>
                    </a:lnTo>
                    <a:lnTo>
                      <a:pt x="226" y="77"/>
                    </a:lnTo>
                    <a:lnTo>
                      <a:pt x="228" y="77"/>
                    </a:lnTo>
                    <a:lnTo>
                      <a:pt x="226" y="77"/>
                    </a:lnTo>
                    <a:lnTo>
                      <a:pt x="225" y="77"/>
                    </a:lnTo>
                    <a:lnTo>
                      <a:pt x="225" y="75"/>
                    </a:lnTo>
                    <a:lnTo>
                      <a:pt x="223" y="75"/>
                    </a:lnTo>
                    <a:lnTo>
                      <a:pt x="221" y="75"/>
                    </a:lnTo>
                    <a:lnTo>
                      <a:pt x="219" y="75"/>
                    </a:lnTo>
                    <a:lnTo>
                      <a:pt x="215" y="73"/>
                    </a:lnTo>
                    <a:lnTo>
                      <a:pt x="213" y="73"/>
                    </a:lnTo>
                    <a:lnTo>
                      <a:pt x="209" y="73"/>
                    </a:lnTo>
                    <a:lnTo>
                      <a:pt x="207" y="71"/>
                    </a:lnTo>
                    <a:lnTo>
                      <a:pt x="203" y="71"/>
                    </a:lnTo>
                    <a:lnTo>
                      <a:pt x="200" y="71"/>
                    </a:lnTo>
                    <a:lnTo>
                      <a:pt x="196" y="69"/>
                    </a:lnTo>
                    <a:lnTo>
                      <a:pt x="192" y="69"/>
                    </a:lnTo>
                    <a:lnTo>
                      <a:pt x="188" y="67"/>
                    </a:lnTo>
                    <a:lnTo>
                      <a:pt x="184" y="67"/>
                    </a:lnTo>
                    <a:lnTo>
                      <a:pt x="180" y="65"/>
                    </a:lnTo>
                    <a:lnTo>
                      <a:pt x="175" y="65"/>
                    </a:lnTo>
                    <a:lnTo>
                      <a:pt x="171" y="63"/>
                    </a:lnTo>
                    <a:lnTo>
                      <a:pt x="167" y="63"/>
                    </a:lnTo>
                    <a:lnTo>
                      <a:pt x="161" y="61"/>
                    </a:lnTo>
                    <a:lnTo>
                      <a:pt x="157" y="61"/>
                    </a:lnTo>
                    <a:lnTo>
                      <a:pt x="152" y="60"/>
                    </a:lnTo>
                    <a:lnTo>
                      <a:pt x="148" y="60"/>
                    </a:lnTo>
                    <a:lnTo>
                      <a:pt x="142" y="58"/>
                    </a:lnTo>
                    <a:lnTo>
                      <a:pt x="138" y="58"/>
                    </a:lnTo>
                    <a:lnTo>
                      <a:pt x="132" y="56"/>
                    </a:lnTo>
                    <a:lnTo>
                      <a:pt x="129" y="56"/>
                    </a:lnTo>
                    <a:lnTo>
                      <a:pt x="123" y="54"/>
                    </a:lnTo>
                    <a:lnTo>
                      <a:pt x="119" y="54"/>
                    </a:lnTo>
                    <a:lnTo>
                      <a:pt x="113" y="52"/>
                    </a:lnTo>
                    <a:lnTo>
                      <a:pt x="107" y="52"/>
                    </a:lnTo>
                    <a:lnTo>
                      <a:pt x="104" y="50"/>
                    </a:lnTo>
                    <a:lnTo>
                      <a:pt x="98" y="50"/>
                    </a:lnTo>
                    <a:lnTo>
                      <a:pt x="94" y="48"/>
                    </a:lnTo>
                    <a:lnTo>
                      <a:pt x="88" y="48"/>
                    </a:lnTo>
                    <a:lnTo>
                      <a:pt x="84" y="46"/>
                    </a:lnTo>
                    <a:lnTo>
                      <a:pt x="79" y="46"/>
                    </a:lnTo>
                    <a:lnTo>
                      <a:pt x="75" y="44"/>
                    </a:lnTo>
                    <a:lnTo>
                      <a:pt x="69" y="44"/>
                    </a:lnTo>
                    <a:lnTo>
                      <a:pt x="65" y="42"/>
                    </a:lnTo>
                    <a:lnTo>
                      <a:pt x="60" y="42"/>
                    </a:lnTo>
                    <a:lnTo>
                      <a:pt x="56" y="40"/>
                    </a:lnTo>
                    <a:lnTo>
                      <a:pt x="52" y="38"/>
                    </a:lnTo>
                    <a:lnTo>
                      <a:pt x="48" y="38"/>
                    </a:lnTo>
                    <a:lnTo>
                      <a:pt x="42" y="36"/>
                    </a:lnTo>
                    <a:lnTo>
                      <a:pt x="38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29" y="33"/>
                    </a:lnTo>
                    <a:lnTo>
                      <a:pt x="25" y="31"/>
                    </a:lnTo>
                    <a:lnTo>
                      <a:pt x="21" y="31"/>
                    </a:lnTo>
                    <a:lnTo>
                      <a:pt x="19" y="29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2" y="25"/>
                    </a:lnTo>
                    <a:lnTo>
                      <a:pt x="10" y="23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98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59" name="Freeform 1035"/>
              <p:cNvSpPr>
                <a:spLocks noChangeAspect="1"/>
              </p:cNvSpPr>
              <p:nvPr/>
            </p:nvSpPr>
            <p:spPr bwMode="auto">
              <a:xfrm>
                <a:off x="1460" y="3595"/>
                <a:ext cx="155" cy="47"/>
              </a:xfrm>
              <a:custGeom>
                <a:avLst/>
                <a:gdLst>
                  <a:gd name="T0" fmla="*/ 4 w 204"/>
                  <a:gd name="T1" fmla="*/ 1 h 67"/>
                  <a:gd name="T2" fmla="*/ 4 w 204"/>
                  <a:gd name="T3" fmla="*/ 1 h 67"/>
                  <a:gd name="T4" fmla="*/ 4 w 204"/>
                  <a:gd name="T5" fmla="*/ 1 h 67"/>
                  <a:gd name="T6" fmla="*/ 3 w 204"/>
                  <a:gd name="T7" fmla="*/ 1 h 67"/>
                  <a:gd name="T8" fmla="*/ 3 w 204"/>
                  <a:gd name="T9" fmla="*/ 1 h 67"/>
                  <a:gd name="T10" fmla="*/ 2 w 204"/>
                  <a:gd name="T11" fmla="*/ 1 h 67"/>
                  <a:gd name="T12" fmla="*/ 2 w 204"/>
                  <a:gd name="T13" fmla="*/ 1 h 67"/>
                  <a:gd name="T14" fmla="*/ 2 w 204"/>
                  <a:gd name="T15" fmla="*/ 1 h 67"/>
                  <a:gd name="T16" fmla="*/ 2 w 204"/>
                  <a:gd name="T17" fmla="*/ 1 h 67"/>
                  <a:gd name="T18" fmla="*/ 2 w 204"/>
                  <a:gd name="T19" fmla="*/ 1 h 67"/>
                  <a:gd name="T20" fmla="*/ 2 w 204"/>
                  <a:gd name="T21" fmla="*/ 1 h 67"/>
                  <a:gd name="T22" fmla="*/ 2 w 204"/>
                  <a:gd name="T23" fmla="*/ 1 h 67"/>
                  <a:gd name="T24" fmla="*/ 2 w 204"/>
                  <a:gd name="T25" fmla="*/ 1 h 67"/>
                  <a:gd name="T26" fmla="*/ 2 w 204"/>
                  <a:gd name="T27" fmla="*/ 1 h 67"/>
                  <a:gd name="T28" fmla="*/ 2 w 204"/>
                  <a:gd name="T29" fmla="*/ 1 h 67"/>
                  <a:gd name="T30" fmla="*/ 2 w 204"/>
                  <a:gd name="T31" fmla="*/ 1 h 67"/>
                  <a:gd name="T32" fmla="*/ 2 w 204"/>
                  <a:gd name="T33" fmla="*/ 1 h 67"/>
                  <a:gd name="T34" fmla="*/ 2 w 204"/>
                  <a:gd name="T35" fmla="*/ 1 h 67"/>
                  <a:gd name="T36" fmla="*/ 2 w 204"/>
                  <a:gd name="T37" fmla="*/ 1 h 67"/>
                  <a:gd name="T38" fmla="*/ 0 w 204"/>
                  <a:gd name="T39" fmla="*/ 1 h 67"/>
                  <a:gd name="T40" fmla="*/ 0 w 204"/>
                  <a:gd name="T41" fmla="*/ 1 h 67"/>
                  <a:gd name="T42" fmla="*/ 2 w 204"/>
                  <a:gd name="T43" fmla="*/ 1 h 67"/>
                  <a:gd name="T44" fmla="*/ 2 w 204"/>
                  <a:gd name="T45" fmla="*/ 0 h 67"/>
                  <a:gd name="T46" fmla="*/ 2 w 204"/>
                  <a:gd name="T47" fmla="*/ 0 h 67"/>
                  <a:gd name="T48" fmla="*/ 2 w 204"/>
                  <a:gd name="T49" fmla="*/ 0 h 67"/>
                  <a:gd name="T50" fmla="*/ 2 w 204"/>
                  <a:gd name="T51" fmla="*/ 0 h 67"/>
                  <a:gd name="T52" fmla="*/ 2 w 204"/>
                  <a:gd name="T53" fmla="*/ 1 h 67"/>
                  <a:gd name="T54" fmla="*/ 2 w 204"/>
                  <a:gd name="T55" fmla="*/ 1 h 67"/>
                  <a:gd name="T56" fmla="*/ 2 w 204"/>
                  <a:gd name="T57" fmla="*/ 1 h 67"/>
                  <a:gd name="T58" fmla="*/ 2 w 204"/>
                  <a:gd name="T59" fmla="*/ 1 h 67"/>
                  <a:gd name="T60" fmla="*/ 2 w 204"/>
                  <a:gd name="T61" fmla="*/ 1 h 67"/>
                  <a:gd name="T62" fmla="*/ 2 w 204"/>
                  <a:gd name="T63" fmla="*/ 1 h 67"/>
                  <a:gd name="T64" fmla="*/ 3 w 204"/>
                  <a:gd name="T65" fmla="*/ 1 h 67"/>
                  <a:gd name="T66" fmla="*/ 3 w 204"/>
                  <a:gd name="T67" fmla="*/ 1 h 67"/>
                  <a:gd name="T68" fmla="*/ 4 w 204"/>
                  <a:gd name="T69" fmla="*/ 1 h 67"/>
                  <a:gd name="T70" fmla="*/ 4 w 204"/>
                  <a:gd name="T71" fmla="*/ 1 h 67"/>
                  <a:gd name="T72" fmla="*/ 5 w 204"/>
                  <a:gd name="T73" fmla="*/ 1 h 67"/>
                  <a:gd name="T74" fmla="*/ 5 w 204"/>
                  <a:gd name="T75" fmla="*/ 1 h 67"/>
                  <a:gd name="T76" fmla="*/ 6 w 204"/>
                  <a:gd name="T77" fmla="*/ 1 h 67"/>
                  <a:gd name="T78" fmla="*/ 6 w 204"/>
                  <a:gd name="T79" fmla="*/ 1 h 67"/>
                  <a:gd name="T80" fmla="*/ 6 w 204"/>
                  <a:gd name="T81" fmla="*/ 1 h 67"/>
                  <a:gd name="T82" fmla="*/ 6 w 204"/>
                  <a:gd name="T83" fmla="*/ 1 h 67"/>
                  <a:gd name="T84" fmla="*/ 6 w 204"/>
                  <a:gd name="T85" fmla="*/ 1 h 67"/>
                  <a:gd name="T86" fmla="*/ 7 w 204"/>
                  <a:gd name="T87" fmla="*/ 1 h 67"/>
                  <a:gd name="T88" fmla="*/ 7 w 204"/>
                  <a:gd name="T89" fmla="*/ 1 h 67"/>
                  <a:gd name="T90" fmla="*/ 7 w 204"/>
                  <a:gd name="T91" fmla="*/ 1 h 67"/>
                  <a:gd name="T92" fmla="*/ 7 w 204"/>
                  <a:gd name="T93" fmla="*/ 1 h 67"/>
                  <a:gd name="T94" fmla="*/ 7 w 204"/>
                  <a:gd name="T95" fmla="*/ 1 h 67"/>
                  <a:gd name="T96" fmla="*/ 8 w 204"/>
                  <a:gd name="T97" fmla="*/ 1 h 67"/>
                  <a:gd name="T98" fmla="*/ 8 w 204"/>
                  <a:gd name="T99" fmla="*/ 1 h 67"/>
                  <a:gd name="T100" fmla="*/ 8 w 204"/>
                  <a:gd name="T101" fmla="*/ 1 h 67"/>
                  <a:gd name="T102" fmla="*/ 7 w 204"/>
                  <a:gd name="T103" fmla="*/ 1 h 67"/>
                  <a:gd name="T104" fmla="*/ 7 w 204"/>
                  <a:gd name="T105" fmla="*/ 1 h 67"/>
                  <a:gd name="T106" fmla="*/ 7 w 204"/>
                  <a:gd name="T107" fmla="*/ 1 h 67"/>
                  <a:gd name="T108" fmla="*/ 6 w 204"/>
                  <a:gd name="T109" fmla="*/ 1 h 67"/>
                  <a:gd name="T110" fmla="*/ 6 w 204"/>
                  <a:gd name="T111" fmla="*/ 1 h 67"/>
                  <a:gd name="T112" fmla="*/ 6 w 204"/>
                  <a:gd name="T113" fmla="*/ 1 h 67"/>
                  <a:gd name="T114" fmla="*/ 6 w 204"/>
                  <a:gd name="T115" fmla="*/ 1 h 67"/>
                  <a:gd name="T116" fmla="*/ 6 w 204"/>
                  <a:gd name="T117" fmla="*/ 1 h 67"/>
                  <a:gd name="T118" fmla="*/ 5 w 204"/>
                  <a:gd name="T119" fmla="*/ 1 h 67"/>
                  <a:gd name="T120" fmla="*/ 5 w 204"/>
                  <a:gd name="T121" fmla="*/ 1 h 67"/>
                  <a:gd name="T122" fmla="*/ 5 w 204"/>
                  <a:gd name="T123" fmla="*/ 1 h 67"/>
                  <a:gd name="T124" fmla="*/ 5 w 204"/>
                  <a:gd name="T125" fmla="*/ 1 h 6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04"/>
                  <a:gd name="T190" fmla="*/ 0 h 67"/>
                  <a:gd name="T191" fmla="*/ 204 w 204"/>
                  <a:gd name="T192" fmla="*/ 67 h 6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04" h="67">
                    <a:moveTo>
                      <a:pt x="111" y="48"/>
                    </a:moveTo>
                    <a:lnTo>
                      <a:pt x="108" y="46"/>
                    </a:lnTo>
                    <a:lnTo>
                      <a:pt x="104" y="46"/>
                    </a:lnTo>
                    <a:lnTo>
                      <a:pt x="98" y="44"/>
                    </a:lnTo>
                    <a:lnTo>
                      <a:pt x="94" y="44"/>
                    </a:lnTo>
                    <a:lnTo>
                      <a:pt x="90" y="42"/>
                    </a:lnTo>
                    <a:lnTo>
                      <a:pt x="86" y="42"/>
                    </a:lnTo>
                    <a:lnTo>
                      <a:pt x="83" y="42"/>
                    </a:lnTo>
                    <a:lnTo>
                      <a:pt x="77" y="40"/>
                    </a:lnTo>
                    <a:lnTo>
                      <a:pt x="73" y="40"/>
                    </a:lnTo>
                    <a:lnTo>
                      <a:pt x="69" y="38"/>
                    </a:lnTo>
                    <a:lnTo>
                      <a:pt x="65" y="38"/>
                    </a:lnTo>
                    <a:lnTo>
                      <a:pt x="62" y="36"/>
                    </a:lnTo>
                    <a:lnTo>
                      <a:pt x="58" y="36"/>
                    </a:lnTo>
                    <a:lnTo>
                      <a:pt x="54" y="34"/>
                    </a:lnTo>
                    <a:lnTo>
                      <a:pt x="50" y="34"/>
                    </a:lnTo>
                    <a:lnTo>
                      <a:pt x="46" y="32"/>
                    </a:lnTo>
                    <a:lnTo>
                      <a:pt x="42" y="32"/>
                    </a:lnTo>
                    <a:lnTo>
                      <a:pt x="39" y="30"/>
                    </a:lnTo>
                    <a:lnTo>
                      <a:pt x="35" y="30"/>
                    </a:lnTo>
                    <a:lnTo>
                      <a:pt x="31" y="28"/>
                    </a:lnTo>
                    <a:lnTo>
                      <a:pt x="29" y="28"/>
                    </a:lnTo>
                    <a:lnTo>
                      <a:pt x="25" y="27"/>
                    </a:lnTo>
                    <a:lnTo>
                      <a:pt x="23" y="27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5" y="23"/>
                    </a:lnTo>
                    <a:lnTo>
                      <a:pt x="12" y="23"/>
                    </a:lnTo>
                    <a:lnTo>
                      <a:pt x="10" y="21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31" y="4"/>
                    </a:lnTo>
                    <a:lnTo>
                      <a:pt x="35" y="5"/>
                    </a:lnTo>
                    <a:lnTo>
                      <a:pt x="39" y="5"/>
                    </a:lnTo>
                    <a:lnTo>
                      <a:pt x="42" y="7"/>
                    </a:lnTo>
                    <a:lnTo>
                      <a:pt x="48" y="9"/>
                    </a:lnTo>
                    <a:lnTo>
                      <a:pt x="52" y="9"/>
                    </a:lnTo>
                    <a:lnTo>
                      <a:pt x="58" y="11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5" y="17"/>
                    </a:lnTo>
                    <a:lnTo>
                      <a:pt x="81" y="19"/>
                    </a:lnTo>
                    <a:lnTo>
                      <a:pt x="86" y="21"/>
                    </a:lnTo>
                    <a:lnTo>
                      <a:pt x="94" y="25"/>
                    </a:lnTo>
                    <a:lnTo>
                      <a:pt x="102" y="27"/>
                    </a:lnTo>
                    <a:lnTo>
                      <a:pt x="110" y="30"/>
                    </a:lnTo>
                    <a:lnTo>
                      <a:pt x="117" y="32"/>
                    </a:lnTo>
                    <a:lnTo>
                      <a:pt x="125" y="36"/>
                    </a:lnTo>
                    <a:lnTo>
                      <a:pt x="133" y="40"/>
                    </a:lnTo>
                    <a:lnTo>
                      <a:pt x="142" y="44"/>
                    </a:lnTo>
                    <a:lnTo>
                      <a:pt x="152" y="48"/>
                    </a:lnTo>
                    <a:lnTo>
                      <a:pt x="161" y="52"/>
                    </a:lnTo>
                    <a:lnTo>
                      <a:pt x="163" y="52"/>
                    </a:lnTo>
                    <a:lnTo>
                      <a:pt x="165" y="53"/>
                    </a:lnTo>
                    <a:lnTo>
                      <a:pt x="167" y="53"/>
                    </a:lnTo>
                    <a:lnTo>
                      <a:pt x="169" y="53"/>
                    </a:lnTo>
                    <a:lnTo>
                      <a:pt x="171" y="55"/>
                    </a:lnTo>
                    <a:lnTo>
                      <a:pt x="173" y="55"/>
                    </a:lnTo>
                    <a:lnTo>
                      <a:pt x="175" y="57"/>
                    </a:lnTo>
                    <a:lnTo>
                      <a:pt x="177" y="57"/>
                    </a:lnTo>
                    <a:lnTo>
                      <a:pt x="179" y="57"/>
                    </a:lnTo>
                    <a:lnTo>
                      <a:pt x="181" y="59"/>
                    </a:lnTo>
                    <a:lnTo>
                      <a:pt x="182" y="59"/>
                    </a:lnTo>
                    <a:lnTo>
                      <a:pt x="184" y="61"/>
                    </a:lnTo>
                    <a:lnTo>
                      <a:pt x="186" y="61"/>
                    </a:lnTo>
                    <a:lnTo>
                      <a:pt x="188" y="61"/>
                    </a:lnTo>
                    <a:lnTo>
                      <a:pt x="190" y="63"/>
                    </a:lnTo>
                    <a:lnTo>
                      <a:pt x="192" y="63"/>
                    </a:lnTo>
                    <a:lnTo>
                      <a:pt x="194" y="65"/>
                    </a:lnTo>
                    <a:lnTo>
                      <a:pt x="196" y="65"/>
                    </a:lnTo>
                    <a:lnTo>
                      <a:pt x="198" y="65"/>
                    </a:lnTo>
                    <a:lnTo>
                      <a:pt x="200" y="67"/>
                    </a:lnTo>
                    <a:lnTo>
                      <a:pt x="202" y="67"/>
                    </a:lnTo>
                    <a:lnTo>
                      <a:pt x="204" y="67"/>
                    </a:lnTo>
                    <a:lnTo>
                      <a:pt x="202" y="67"/>
                    </a:lnTo>
                    <a:lnTo>
                      <a:pt x="200" y="67"/>
                    </a:lnTo>
                    <a:lnTo>
                      <a:pt x="198" y="67"/>
                    </a:lnTo>
                    <a:lnTo>
                      <a:pt x="196" y="65"/>
                    </a:lnTo>
                    <a:lnTo>
                      <a:pt x="194" y="65"/>
                    </a:lnTo>
                    <a:lnTo>
                      <a:pt x="192" y="65"/>
                    </a:lnTo>
                    <a:lnTo>
                      <a:pt x="188" y="63"/>
                    </a:lnTo>
                    <a:lnTo>
                      <a:pt x="186" y="63"/>
                    </a:lnTo>
                    <a:lnTo>
                      <a:pt x="182" y="63"/>
                    </a:lnTo>
                    <a:lnTo>
                      <a:pt x="179" y="61"/>
                    </a:lnTo>
                    <a:lnTo>
                      <a:pt x="177" y="61"/>
                    </a:lnTo>
                    <a:lnTo>
                      <a:pt x="173" y="59"/>
                    </a:lnTo>
                    <a:lnTo>
                      <a:pt x="169" y="59"/>
                    </a:lnTo>
                    <a:lnTo>
                      <a:pt x="165" y="59"/>
                    </a:lnTo>
                    <a:lnTo>
                      <a:pt x="161" y="57"/>
                    </a:lnTo>
                    <a:lnTo>
                      <a:pt x="157" y="57"/>
                    </a:lnTo>
                    <a:lnTo>
                      <a:pt x="154" y="55"/>
                    </a:lnTo>
                    <a:lnTo>
                      <a:pt x="150" y="55"/>
                    </a:lnTo>
                    <a:lnTo>
                      <a:pt x="146" y="53"/>
                    </a:lnTo>
                    <a:lnTo>
                      <a:pt x="140" y="53"/>
                    </a:lnTo>
                    <a:lnTo>
                      <a:pt x="136" y="52"/>
                    </a:lnTo>
                    <a:lnTo>
                      <a:pt x="133" y="52"/>
                    </a:lnTo>
                    <a:lnTo>
                      <a:pt x="129" y="50"/>
                    </a:lnTo>
                    <a:lnTo>
                      <a:pt x="125" y="50"/>
                    </a:lnTo>
                    <a:lnTo>
                      <a:pt x="119" y="48"/>
                    </a:lnTo>
                    <a:lnTo>
                      <a:pt x="115" y="48"/>
                    </a:lnTo>
                    <a:lnTo>
                      <a:pt x="111" y="48"/>
                    </a:lnTo>
                    <a:close/>
                  </a:path>
                </a:pathLst>
              </a:custGeom>
              <a:solidFill>
                <a:srgbClr val="DE8A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60" name="Freeform 1036"/>
              <p:cNvSpPr>
                <a:spLocks noChangeAspect="1"/>
              </p:cNvSpPr>
              <p:nvPr/>
            </p:nvSpPr>
            <p:spPr bwMode="auto">
              <a:xfrm>
                <a:off x="1476" y="3600"/>
                <a:ext cx="136" cy="42"/>
              </a:xfrm>
              <a:custGeom>
                <a:avLst/>
                <a:gdLst>
                  <a:gd name="T0" fmla="*/ 4 w 179"/>
                  <a:gd name="T1" fmla="*/ 1 h 60"/>
                  <a:gd name="T2" fmla="*/ 3 w 179"/>
                  <a:gd name="T3" fmla="*/ 1 h 60"/>
                  <a:gd name="T4" fmla="*/ 3 w 179"/>
                  <a:gd name="T5" fmla="*/ 1 h 60"/>
                  <a:gd name="T6" fmla="*/ 3 w 179"/>
                  <a:gd name="T7" fmla="*/ 1 h 60"/>
                  <a:gd name="T8" fmla="*/ 2 w 179"/>
                  <a:gd name="T9" fmla="*/ 1 h 60"/>
                  <a:gd name="T10" fmla="*/ 2 w 179"/>
                  <a:gd name="T11" fmla="*/ 1 h 60"/>
                  <a:gd name="T12" fmla="*/ 2 w 179"/>
                  <a:gd name="T13" fmla="*/ 1 h 60"/>
                  <a:gd name="T14" fmla="*/ 2 w 179"/>
                  <a:gd name="T15" fmla="*/ 1 h 60"/>
                  <a:gd name="T16" fmla="*/ 2 w 179"/>
                  <a:gd name="T17" fmla="*/ 1 h 60"/>
                  <a:gd name="T18" fmla="*/ 2 w 179"/>
                  <a:gd name="T19" fmla="*/ 1 h 60"/>
                  <a:gd name="T20" fmla="*/ 2 w 179"/>
                  <a:gd name="T21" fmla="*/ 1 h 60"/>
                  <a:gd name="T22" fmla="*/ 2 w 179"/>
                  <a:gd name="T23" fmla="*/ 1 h 60"/>
                  <a:gd name="T24" fmla="*/ 2 w 179"/>
                  <a:gd name="T25" fmla="*/ 1 h 60"/>
                  <a:gd name="T26" fmla="*/ 2 w 179"/>
                  <a:gd name="T27" fmla="*/ 1 h 60"/>
                  <a:gd name="T28" fmla="*/ 2 w 179"/>
                  <a:gd name="T29" fmla="*/ 1 h 60"/>
                  <a:gd name="T30" fmla="*/ 2 w 179"/>
                  <a:gd name="T31" fmla="*/ 1 h 60"/>
                  <a:gd name="T32" fmla="*/ 2 w 179"/>
                  <a:gd name="T33" fmla="*/ 1 h 60"/>
                  <a:gd name="T34" fmla="*/ 2 w 179"/>
                  <a:gd name="T35" fmla="*/ 1 h 60"/>
                  <a:gd name="T36" fmla="*/ 2 w 179"/>
                  <a:gd name="T37" fmla="*/ 1 h 60"/>
                  <a:gd name="T38" fmla="*/ 0 w 179"/>
                  <a:gd name="T39" fmla="*/ 1 h 60"/>
                  <a:gd name="T40" fmla="*/ 2 w 179"/>
                  <a:gd name="T41" fmla="*/ 1 h 60"/>
                  <a:gd name="T42" fmla="*/ 2 w 179"/>
                  <a:gd name="T43" fmla="*/ 0 h 60"/>
                  <a:gd name="T44" fmla="*/ 2 w 179"/>
                  <a:gd name="T45" fmla="*/ 0 h 60"/>
                  <a:gd name="T46" fmla="*/ 2 w 179"/>
                  <a:gd name="T47" fmla="*/ 0 h 60"/>
                  <a:gd name="T48" fmla="*/ 2 w 179"/>
                  <a:gd name="T49" fmla="*/ 1 h 60"/>
                  <a:gd name="T50" fmla="*/ 2 w 179"/>
                  <a:gd name="T51" fmla="*/ 1 h 60"/>
                  <a:gd name="T52" fmla="*/ 2 w 179"/>
                  <a:gd name="T53" fmla="*/ 1 h 60"/>
                  <a:gd name="T54" fmla="*/ 2 w 179"/>
                  <a:gd name="T55" fmla="*/ 1 h 60"/>
                  <a:gd name="T56" fmla="*/ 2 w 179"/>
                  <a:gd name="T57" fmla="*/ 1 h 60"/>
                  <a:gd name="T58" fmla="*/ 2 w 179"/>
                  <a:gd name="T59" fmla="*/ 1 h 60"/>
                  <a:gd name="T60" fmla="*/ 2 w 179"/>
                  <a:gd name="T61" fmla="*/ 1 h 60"/>
                  <a:gd name="T62" fmla="*/ 3 w 179"/>
                  <a:gd name="T63" fmla="*/ 1 h 60"/>
                  <a:gd name="T64" fmla="*/ 3 w 179"/>
                  <a:gd name="T65" fmla="*/ 1 h 60"/>
                  <a:gd name="T66" fmla="*/ 4 w 179"/>
                  <a:gd name="T67" fmla="*/ 1 h 60"/>
                  <a:gd name="T68" fmla="*/ 4 w 179"/>
                  <a:gd name="T69" fmla="*/ 1 h 60"/>
                  <a:gd name="T70" fmla="*/ 5 w 179"/>
                  <a:gd name="T71" fmla="*/ 1 h 60"/>
                  <a:gd name="T72" fmla="*/ 5 w 179"/>
                  <a:gd name="T73" fmla="*/ 1 h 60"/>
                  <a:gd name="T74" fmla="*/ 5 w 179"/>
                  <a:gd name="T75" fmla="*/ 1 h 60"/>
                  <a:gd name="T76" fmla="*/ 5 w 179"/>
                  <a:gd name="T77" fmla="*/ 1 h 60"/>
                  <a:gd name="T78" fmla="*/ 6 w 179"/>
                  <a:gd name="T79" fmla="*/ 1 h 60"/>
                  <a:gd name="T80" fmla="*/ 6 w 179"/>
                  <a:gd name="T81" fmla="*/ 1 h 60"/>
                  <a:gd name="T82" fmla="*/ 6 w 179"/>
                  <a:gd name="T83" fmla="*/ 1 h 60"/>
                  <a:gd name="T84" fmla="*/ 6 w 179"/>
                  <a:gd name="T85" fmla="*/ 1 h 60"/>
                  <a:gd name="T86" fmla="*/ 6 w 179"/>
                  <a:gd name="T87" fmla="*/ 1 h 60"/>
                  <a:gd name="T88" fmla="*/ 6 w 179"/>
                  <a:gd name="T89" fmla="*/ 1 h 60"/>
                  <a:gd name="T90" fmla="*/ 6 w 179"/>
                  <a:gd name="T91" fmla="*/ 1 h 60"/>
                  <a:gd name="T92" fmla="*/ 6 w 179"/>
                  <a:gd name="T93" fmla="*/ 1 h 60"/>
                  <a:gd name="T94" fmla="*/ 6 w 179"/>
                  <a:gd name="T95" fmla="*/ 1 h 60"/>
                  <a:gd name="T96" fmla="*/ 6 w 179"/>
                  <a:gd name="T97" fmla="*/ 1 h 60"/>
                  <a:gd name="T98" fmla="*/ 6 w 179"/>
                  <a:gd name="T99" fmla="*/ 1 h 60"/>
                  <a:gd name="T100" fmla="*/ 6 w 179"/>
                  <a:gd name="T101" fmla="*/ 1 h 60"/>
                  <a:gd name="T102" fmla="*/ 6 w 179"/>
                  <a:gd name="T103" fmla="*/ 1 h 60"/>
                  <a:gd name="T104" fmla="*/ 6 w 179"/>
                  <a:gd name="T105" fmla="*/ 1 h 60"/>
                  <a:gd name="T106" fmla="*/ 6 w 179"/>
                  <a:gd name="T107" fmla="*/ 1 h 60"/>
                  <a:gd name="T108" fmla="*/ 5 w 179"/>
                  <a:gd name="T109" fmla="*/ 1 h 60"/>
                  <a:gd name="T110" fmla="*/ 5 w 179"/>
                  <a:gd name="T111" fmla="*/ 1 h 60"/>
                  <a:gd name="T112" fmla="*/ 5 w 179"/>
                  <a:gd name="T113" fmla="*/ 1 h 60"/>
                  <a:gd name="T114" fmla="*/ 5 w 179"/>
                  <a:gd name="T115" fmla="*/ 1 h 60"/>
                  <a:gd name="T116" fmla="*/ 5 w 179"/>
                  <a:gd name="T117" fmla="*/ 1 h 60"/>
                  <a:gd name="T118" fmla="*/ 4 w 179"/>
                  <a:gd name="T119" fmla="*/ 1 h 60"/>
                  <a:gd name="T120" fmla="*/ 4 w 179"/>
                  <a:gd name="T121" fmla="*/ 1 h 60"/>
                  <a:gd name="T122" fmla="*/ 4 w 179"/>
                  <a:gd name="T123" fmla="*/ 1 h 6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79"/>
                  <a:gd name="T187" fmla="*/ 0 h 60"/>
                  <a:gd name="T188" fmla="*/ 179 w 179"/>
                  <a:gd name="T189" fmla="*/ 60 h 6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79" h="60">
                    <a:moveTo>
                      <a:pt x="94" y="39"/>
                    </a:moveTo>
                    <a:lnTo>
                      <a:pt x="90" y="39"/>
                    </a:lnTo>
                    <a:lnTo>
                      <a:pt x="87" y="39"/>
                    </a:lnTo>
                    <a:lnTo>
                      <a:pt x="85" y="37"/>
                    </a:lnTo>
                    <a:lnTo>
                      <a:pt x="81" y="37"/>
                    </a:lnTo>
                    <a:lnTo>
                      <a:pt x="77" y="37"/>
                    </a:lnTo>
                    <a:lnTo>
                      <a:pt x="73" y="35"/>
                    </a:lnTo>
                    <a:lnTo>
                      <a:pt x="69" y="35"/>
                    </a:lnTo>
                    <a:lnTo>
                      <a:pt x="65" y="33"/>
                    </a:lnTo>
                    <a:lnTo>
                      <a:pt x="64" y="33"/>
                    </a:lnTo>
                    <a:lnTo>
                      <a:pt x="60" y="33"/>
                    </a:lnTo>
                    <a:lnTo>
                      <a:pt x="56" y="31"/>
                    </a:lnTo>
                    <a:lnTo>
                      <a:pt x="52" y="31"/>
                    </a:lnTo>
                    <a:lnTo>
                      <a:pt x="48" y="31"/>
                    </a:lnTo>
                    <a:lnTo>
                      <a:pt x="46" y="29"/>
                    </a:lnTo>
                    <a:lnTo>
                      <a:pt x="42" y="29"/>
                    </a:lnTo>
                    <a:lnTo>
                      <a:pt x="39" y="27"/>
                    </a:lnTo>
                    <a:lnTo>
                      <a:pt x="37" y="27"/>
                    </a:lnTo>
                    <a:lnTo>
                      <a:pt x="33" y="27"/>
                    </a:lnTo>
                    <a:lnTo>
                      <a:pt x="31" y="25"/>
                    </a:lnTo>
                    <a:lnTo>
                      <a:pt x="27" y="25"/>
                    </a:lnTo>
                    <a:lnTo>
                      <a:pt x="25" y="23"/>
                    </a:lnTo>
                    <a:lnTo>
                      <a:pt x="21" y="23"/>
                    </a:lnTo>
                    <a:lnTo>
                      <a:pt x="19" y="21"/>
                    </a:lnTo>
                    <a:lnTo>
                      <a:pt x="18" y="21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33" y="6"/>
                    </a:lnTo>
                    <a:lnTo>
                      <a:pt x="37" y="6"/>
                    </a:lnTo>
                    <a:lnTo>
                      <a:pt x="41" y="8"/>
                    </a:lnTo>
                    <a:lnTo>
                      <a:pt x="44" y="8"/>
                    </a:lnTo>
                    <a:lnTo>
                      <a:pt x="48" y="10"/>
                    </a:lnTo>
                    <a:lnTo>
                      <a:pt x="54" y="12"/>
                    </a:lnTo>
                    <a:lnTo>
                      <a:pt x="58" y="14"/>
                    </a:lnTo>
                    <a:lnTo>
                      <a:pt x="64" y="14"/>
                    </a:lnTo>
                    <a:lnTo>
                      <a:pt x="69" y="16"/>
                    </a:lnTo>
                    <a:lnTo>
                      <a:pt x="75" y="18"/>
                    </a:lnTo>
                    <a:lnTo>
                      <a:pt x="81" y="20"/>
                    </a:lnTo>
                    <a:lnTo>
                      <a:pt x="87" y="23"/>
                    </a:lnTo>
                    <a:lnTo>
                      <a:pt x="92" y="25"/>
                    </a:lnTo>
                    <a:lnTo>
                      <a:pt x="98" y="27"/>
                    </a:lnTo>
                    <a:lnTo>
                      <a:pt x="106" y="31"/>
                    </a:lnTo>
                    <a:lnTo>
                      <a:pt x="113" y="33"/>
                    </a:lnTo>
                    <a:lnTo>
                      <a:pt x="119" y="35"/>
                    </a:lnTo>
                    <a:lnTo>
                      <a:pt x="127" y="39"/>
                    </a:lnTo>
                    <a:lnTo>
                      <a:pt x="135" y="43"/>
                    </a:lnTo>
                    <a:lnTo>
                      <a:pt x="142" y="46"/>
                    </a:lnTo>
                    <a:lnTo>
                      <a:pt x="144" y="46"/>
                    </a:lnTo>
                    <a:lnTo>
                      <a:pt x="146" y="46"/>
                    </a:lnTo>
                    <a:lnTo>
                      <a:pt x="148" y="48"/>
                    </a:lnTo>
                    <a:lnTo>
                      <a:pt x="150" y="48"/>
                    </a:lnTo>
                    <a:lnTo>
                      <a:pt x="152" y="48"/>
                    </a:lnTo>
                    <a:lnTo>
                      <a:pt x="152" y="50"/>
                    </a:lnTo>
                    <a:lnTo>
                      <a:pt x="154" y="50"/>
                    </a:lnTo>
                    <a:lnTo>
                      <a:pt x="156" y="50"/>
                    </a:lnTo>
                    <a:lnTo>
                      <a:pt x="158" y="50"/>
                    </a:lnTo>
                    <a:lnTo>
                      <a:pt x="160" y="52"/>
                    </a:lnTo>
                    <a:lnTo>
                      <a:pt x="161" y="52"/>
                    </a:lnTo>
                    <a:lnTo>
                      <a:pt x="163" y="54"/>
                    </a:lnTo>
                    <a:lnTo>
                      <a:pt x="165" y="54"/>
                    </a:lnTo>
                    <a:lnTo>
                      <a:pt x="167" y="54"/>
                    </a:lnTo>
                    <a:lnTo>
                      <a:pt x="169" y="56"/>
                    </a:lnTo>
                    <a:lnTo>
                      <a:pt x="171" y="56"/>
                    </a:lnTo>
                    <a:lnTo>
                      <a:pt x="173" y="56"/>
                    </a:lnTo>
                    <a:lnTo>
                      <a:pt x="175" y="58"/>
                    </a:lnTo>
                    <a:lnTo>
                      <a:pt x="177" y="58"/>
                    </a:lnTo>
                    <a:lnTo>
                      <a:pt x="179" y="58"/>
                    </a:lnTo>
                    <a:lnTo>
                      <a:pt x="179" y="60"/>
                    </a:lnTo>
                    <a:lnTo>
                      <a:pt x="179" y="58"/>
                    </a:lnTo>
                    <a:lnTo>
                      <a:pt x="177" y="58"/>
                    </a:lnTo>
                    <a:lnTo>
                      <a:pt x="175" y="58"/>
                    </a:lnTo>
                    <a:lnTo>
                      <a:pt x="173" y="58"/>
                    </a:lnTo>
                    <a:lnTo>
                      <a:pt x="171" y="58"/>
                    </a:lnTo>
                    <a:lnTo>
                      <a:pt x="169" y="56"/>
                    </a:lnTo>
                    <a:lnTo>
                      <a:pt x="167" y="56"/>
                    </a:lnTo>
                    <a:lnTo>
                      <a:pt x="163" y="56"/>
                    </a:lnTo>
                    <a:lnTo>
                      <a:pt x="161" y="54"/>
                    </a:lnTo>
                    <a:lnTo>
                      <a:pt x="160" y="54"/>
                    </a:lnTo>
                    <a:lnTo>
                      <a:pt x="156" y="54"/>
                    </a:lnTo>
                    <a:lnTo>
                      <a:pt x="152" y="52"/>
                    </a:lnTo>
                    <a:lnTo>
                      <a:pt x="150" y="52"/>
                    </a:lnTo>
                    <a:lnTo>
                      <a:pt x="146" y="50"/>
                    </a:lnTo>
                    <a:lnTo>
                      <a:pt x="142" y="50"/>
                    </a:lnTo>
                    <a:lnTo>
                      <a:pt x="138" y="48"/>
                    </a:lnTo>
                    <a:lnTo>
                      <a:pt x="135" y="48"/>
                    </a:lnTo>
                    <a:lnTo>
                      <a:pt x="131" y="48"/>
                    </a:lnTo>
                    <a:lnTo>
                      <a:pt x="127" y="46"/>
                    </a:lnTo>
                    <a:lnTo>
                      <a:pt x="123" y="46"/>
                    </a:lnTo>
                    <a:lnTo>
                      <a:pt x="121" y="45"/>
                    </a:lnTo>
                    <a:lnTo>
                      <a:pt x="117" y="45"/>
                    </a:lnTo>
                    <a:lnTo>
                      <a:pt x="113" y="43"/>
                    </a:lnTo>
                    <a:lnTo>
                      <a:pt x="110" y="43"/>
                    </a:lnTo>
                    <a:lnTo>
                      <a:pt x="106" y="41"/>
                    </a:lnTo>
                    <a:lnTo>
                      <a:pt x="102" y="41"/>
                    </a:lnTo>
                    <a:lnTo>
                      <a:pt x="98" y="41"/>
                    </a:lnTo>
                    <a:lnTo>
                      <a:pt x="94" y="39"/>
                    </a:lnTo>
                    <a:close/>
                  </a:path>
                </a:pathLst>
              </a:custGeom>
              <a:solidFill>
                <a:srgbClr val="E08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61" name="Freeform 1037"/>
              <p:cNvSpPr>
                <a:spLocks noChangeAspect="1"/>
              </p:cNvSpPr>
              <p:nvPr/>
            </p:nvSpPr>
            <p:spPr bwMode="auto">
              <a:xfrm>
                <a:off x="1494" y="3604"/>
                <a:ext cx="114" cy="37"/>
              </a:xfrm>
              <a:custGeom>
                <a:avLst/>
                <a:gdLst>
                  <a:gd name="T0" fmla="*/ 2 w 152"/>
                  <a:gd name="T1" fmla="*/ 1 h 52"/>
                  <a:gd name="T2" fmla="*/ 2 w 152"/>
                  <a:gd name="T3" fmla="*/ 1 h 52"/>
                  <a:gd name="T4" fmla="*/ 2 w 152"/>
                  <a:gd name="T5" fmla="*/ 1 h 52"/>
                  <a:gd name="T6" fmla="*/ 2 w 152"/>
                  <a:gd name="T7" fmla="*/ 1 h 52"/>
                  <a:gd name="T8" fmla="*/ 2 w 152"/>
                  <a:gd name="T9" fmla="*/ 1 h 52"/>
                  <a:gd name="T10" fmla="*/ 2 w 152"/>
                  <a:gd name="T11" fmla="*/ 1 h 52"/>
                  <a:gd name="T12" fmla="*/ 2 w 152"/>
                  <a:gd name="T13" fmla="*/ 1 h 52"/>
                  <a:gd name="T14" fmla="*/ 2 w 152"/>
                  <a:gd name="T15" fmla="*/ 1 h 52"/>
                  <a:gd name="T16" fmla="*/ 2 w 152"/>
                  <a:gd name="T17" fmla="*/ 1 h 52"/>
                  <a:gd name="T18" fmla="*/ 2 w 152"/>
                  <a:gd name="T19" fmla="*/ 1 h 52"/>
                  <a:gd name="T20" fmla="*/ 2 w 152"/>
                  <a:gd name="T21" fmla="*/ 1 h 52"/>
                  <a:gd name="T22" fmla="*/ 2 w 152"/>
                  <a:gd name="T23" fmla="*/ 1 h 52"/>
                  <a:gd name="T24" fmla="*/ 2 w 152"/>
                  <a:gd name="T25" fmla="*/ 1 h 52"/>
                  <a:gd name="T26" fmla="*/ 2 w 152"/>
                  <a:gd name="T27" fmla="*/ 1 h 52"/>
                  <a:gd name="T28" fmla="*/ 2 w 152"/>
                  <a:gd name="T29" fmla="*/ 1 h 52"/>
                  <a:gd name="T30" fmla="*/ 2 w 152"/>
                  <a:gd name="T31" fmla="*/ 1 h 52"/>
                  <a:gd name="T32" fmla="*/ 0 w 152"/>
                  <a:gd name="T33" fmla="*/ 1 h 52"/>
                  <a:gd name="T34" fmla="*/ 0 w 152"/>
                  <a:gd name="T35" fmla="*/ 1 h 52"/>
                  <a:gd name="T36" fmla="*/ 2 w 152"/>
                  <a:gd name="T37" fmla="*/ 1 h 52"/>
                  <a:gd name="T38" fmla="*/ 2 w 152"/>
                  <a:gd name="T39" fmla="*/ 0 h 52"/>
                  <a:gd name="T40" fmla="*/ 2 w 152"/>
                  <a:gd name="T41" fmla="*/ 0 h 52"/>
                  <a:gd name="T42" fmla="*/ 2 w 152"/>
                  <a:gd name="T43" fmla="*/ 1 h 52"/>
                  <a:gd name="T44" fmla="*/ 2 w 152"/>
                  <a:gd name="T45" fmla="*/ 1 h 52"/>
                  <a:gd name="T46" fmla="*/ 2 w 152"/>
                  <a:gd name="T47" fmla="*/ 1 h 52"/>
                  <a:gd name="T48" fmla="*/ 2 w 152"/>
                  <a:gd name="T49" fmla="*/ 1 h 52"/>
                  <a:gd name="T50" fmla="*/ 2 w 152"/>
                  <a:gd name="T51" fmla="*/ 1 h 52"/>
                  <a:gd name="T52" fmla="*/ 2 w 152"/>
                  <a:gd name="T53" fmla="*/ 1 h 52"/>
                  <a:gd name="T54" fmla="*/ 2 w 152"/>
                  <a:gd name="T55" fmla="*/ 1 h 52"/>
                  <a:gd name="T56" fmla="*/ 2 w 152"/>
                  <a:gd name="T57" fmla="*/ 1 h 52"/>
                  <a:gd name="T58" fmla="*/ 2 w 152"/>
                  <a:gd name="T59" fmla="*/ 1 h 52"/>
                  <a:gd name="T60" fmla="*/ 2 w 152"/>
                  <a:gd name="T61" fmla="*/ 1 h 52"/>
                  <a:gd name="T62" fmla="*/ 2 w 152"/>
                  <a:gd name="T63" fmla="*/ 1 h 52"/>
                  <a:gd name="T64" fmla="*/ 3 w 152"/>
                  <a:gd name="T65" fmla="*/ 1 h 52"/>
                  <a:gd name="T66" fmla="*/ 3 w 152"/>
                  <a:gd name="T67" fmla="*/ 1 h 52"/>
                  <a:gd name="T68" fmla="*/ 4 w 152"/>
                  <a:gd name="T69" fmla="*/ 1 h 52"/>
                  <a:gd name="T70" fmla="*/ 4 w 152"/>
                  <a:gd name="T71" fmla="*/ 1 h 52"/>
                  <a:gd name="T72" fmla="*/ 4 w 152"/>
                  <a:gd name="T73" fmla="*/ 1 h 52"/>
                  <a:gd name="T74" fmla="*/ 4 w 152"/>
                  <a:gd name="T75" fmla="*/ 1 h 52"/>
                  <a:gd name="T76" fmla="*/ 4 w 152"/>
                  <a:gd name="T77" fmla="*/ 1 h 52"/>
                  <a:gd name="T78" fmla="*/ 4 w 152"/>
                  <a:gd name="T79" fmla="*/ 1 h 52"/>
                  <a:gd name="T80" fmla="*/ 4 w 152"/>
                  <a:gd name="T81" fmla="*/ 1 h 52"/>
                  <a:gd name="T82" fmla="*/ 4 w 152"/>
                  <a:gd name="T83" fmla="*/ 1 h 52"/>
                  <a:gd name="T84" fmla="*/ 4 w 152"/>
                  <a:gd name="T85" fmla="*/ 1 h 52"/>
                  <a:gd name="T86" fmla="*/ 4 w 152"/>
                  <a:gd name="T87" fmla="*/ 1 h 52"/>
                  <a:gd name="T88" fmla="*/ 4 w 152"/>
                  <a:gd name="T89" fmla="*/ 1 h 52"/>
                  <a:gd name="T90" fmla="*/ 4 w 152"/>
                  <a:gd name="T91" fmla="*/ 1 h 52"/>
                  <a:gd name="T92" fmla="*/ 4 w 152"/>
                  <a:gd name="T93" fmla="*/ 1 h 52"/>
                  <a:gd name="T94" fmla="*/ 4 w 152"/>
                  <a:gd name="T95" fmla="*/ 1 h 52"/>
                  <a:gd name="T96" fmla="*/ 4 w 152"/>
                  <a:gd name="T97" fmla="*/ 1 h 52"/>
                  <a:gd name="T98" fmla="*/ 4 w 152"/>
                  <a:gd name="T99" fmla="*/ 1 h 52"/>
                  <a:gd name="T100" fmla="*/ 4 w 152"/>
                  <a:gd name="T101" fmla="*/ 1 h 52"/>
                  <a:gd name="T102" fmla="*/ 4 w 152"/>
                  <a:gd name="T103" fmla="*/ 1 h 52"/>
                  <a:gd name="T104" fmla="*/ 3 w 152"/>
                  <a:gd name="T105" fmla="*/ 1 h 52"/>
                  <a:gd name="T106" fmla="*/ 3 w 152"/>
                  <a:gd name="T107" fmla="*/ 1 h 52"/>
                  <a:gd name="T108" fmla="*/ 3 w 152"/>
                  <a:gd name="T109" fmla="*/ 1 h 52"/>
                  <a:gd name="T110" fmla="*/ 3 w 152"/>
                  <a:gd name="T111" fmla="*/ 1 h 52"/>
                  <a:gd name="T112" fmla="*/ 2 w 152"/>
                  <a:gd name="T113" fmla="*/ 1 h 52"/>
                  <a:gd name="T114" fmla="*/ 2 w 152"/>
                  <a:gd name="T115" fmla="*/ 1 h 5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52"/>
                  <a:gd name="T175" fmla="*/ 0 h 52"/>
                  <a:gd name="T176" fmla="*/ 152 w 152"/>
                  <a:gd name="T177" fmla="*/ 52 h 5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52" h="52">
                    <a:moveTo>
                      <a:pt x="75" y="33"/>
                    </a:moveTo>
                    <a:lnTo>
                      <a:pt x="73" y="33"/>
                    </a:lnTo>
                    <a:lnTo>
                      <a:pt x="69" y="33"/>
                    </a:lnTo>
                    <a:lnTo>
                      <a:pt x="67" y="31"/>
                    </a:lnTo>
                    <a:lnTo>
                      <a:pt x="64" y="31"/>
                    </a:lnTo>
                    <a:lnTo>
                      <a:pt x="62" y="31"/>
                    </a:lnTo>
                    <a:lnTo>
                      <a:pt x="58" y="31"/>
                    </a:lnTo>
                    <a:lnTo>
                      <a:pt x="56" y="29"/>
                    </a:lnTo>
                    <a:lnTo>
                      <a:pt x="52" y="29"/>
                    </a:lnTo>
                    <a:lnTo>
                      <a:pt x="50" y="29"/>
                    </a:lnTo>
                    <a:lnTo>
                      <a:pt x="46" y="27"/>
                    </a:lnTo>
                    <a:lnTo>
                      <a:pt x="44" y="27"/>
                    </a:lnTo>
                    <a:lnTo>
                      <a:pt x="41" y="27"/>
                    </a:lnTo>
                    <a:lnTo>
                      <a:pt x="39" y="25"/>
                    </a:lnTo>
                    <a:lnTo>
                      <a:pt x="37" y="25"/>
                    </a:lnTo>
                    <a:lnTo>
                      <a:pt x="33" y="25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5" y="23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19" y="19"/>
                    </a:lnTo>
                    <a:lnTo>
                      <a:pt x="18" y="19"/>
                    </a:lnTo>
                    <a:lnTo>
                      <a:pt x="16" y="19"/>
                    </a:lnTo>
                    <a:lnTo>
                      <a:pt x="14" y="17"/>
                    </a:lnTo>
                    <a:lnTo>
                      <a:pt x="12" y="17"/>
                    </a:lnTo>
                    <a:lnTo>
                      <a:pt x="10" y="17"/>
                    </a:lnTo>
                    <a:lnTo>
                      <a:pt x="8" y="15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1" y="4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33" y="8"/>
                    </a:lnTo>
                    <a:lnTo>
                      <a:pt x="37" y="8"/>
                    </a:lnTo>
                    <a:lnTo>
                      <a:pt x="41" y="10"/>
                    </a:lnTo>
                    <a:lnTo>
                      <a:pt x="44" y="12"/>
                    </a:lnTo>
                    <a:lnTo>
                      <a:pt x="48" y="12"/>
                    </a:lnTo>
                    <a:lnTo>
                      <a:pt x="52" y="14"/>
                    </a:lnTo>
                    <a:lnTo>
                      <a:pt x="56" y="15"/>
                    </a:lnTo>
                    <a:lnTo>
                      <a:pt x="62" y="17"/>
                    </a:lnTo>
                    <a:lnTo>
                      <a:pt x="66" y="19"/>
                    </a:lnTo>
                    <a:lnTo>
                      <a:pt x="71" y="19"/>
                    </a:lnTo>
                    <a:lnTo>
                      <a:pt x="77" y="21"/>
                    </a:lnTo>
                    <a:lnTo>
                      <a:pt x="83" y="25"/>
                    </a:lnTo>
                    <a:lnTo>
                      <a:pt x="87" y="27"/>
                    </a:lnTo>
                    <a:lnTo>
                      <a:pt x="92" y="29"/>
                    </a:lnTo>
                    <a:lnTo>
                      <a:pt x="98" y="31"/>
                    </a:lnTo>
                    <a:lnTo>
                      <a:pt x="106" y="33"/>
                    </a:lnTo>
                    <a:lnTo>
                      <a:pt x="112" y="37"/>
                    </a:lnTo>
                    <a:lnTo>
                      <a:pt x="117" y="39"/>
                    </a:lnTo>
                    <a:lnTo>
                      <a:pt x="123" y="40"/>
                    </a:lnTo>
                    <a:lnTo>
                      <a:pt x="125" y="42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29" y="44"/>
                    </a:lnTo>
                    <a:lnTo>
                      <a:pt x="131" y="44"/>
                    </a:lnTo>
                    <a:lnTo>
                      <a:pt x="133" y="44"/>
                    </a:lnTo>
                    <a:lnTo>
                      <a:pt x="135" y="44"/>
                    </a:lnTo>
                    <a:lnTo>
                      <a:pt x="135" y="46"/>
                    </a:lnTo>
                    <a:lnTo>
                      <a:pt x="137" y="46"/>
                    </a:lnTo>
                    <a:lnTo>
                      <a:pt x="138" y="46"/>
                    </a:lnTo>
                    <a:lnTo>
                      <a:pt x="140" y="48"/>
                    </a:lnTo>
                    <a:lnTo>
                      <a:pt x="142" y="48"/>
                    </a:lnTo>
                    <a:lnTo>
                      <a:pt x="144" y="48"/>
                    </a:lnTo>
                    <a:lnTo>
                      <a:pt x="144" y="50"/>
                    </a:lnTo>
                    <a:lnTo>
                      <a:pt x="146" y="50"/>
                    </a:lnTo>
                    <a:lnTo>
                      <a:pt x="148" y="50"/>
                    </a:lnTo>
                    <a:lnTo>
                      <a:pt x="150" y="50"/>
                    </a:lnTo>
                    <a:lnTo>
                      <a:pt x="150" y="52"/>
                    </a:lnTo>
                    <a:lnTo>
                      <a:pt x="152" y="52"/>
                    </a:lnTo>
                    <a:lnTo>
                      <a:pt x="150" y="52"/>
                    </a:lnTo>
                    <a:lnTo>
                      <a:pt x="148" y="50"/>
                    </a:lnTo>
                    <a:lnTo>
                      <a:pt x="146" y="50"/>
                    </a:lnTo>
                    <a:lnTo>
                      <a:pt x="144" y="50"/>
                    </a:lnTo>
                    <a:lnTo>
                      <a:pt x="142" y="50"/>
                    </a:lnTo>
                    <a:lnTo>
                      <a:pt x="140" y="48"/>
                    </a:lnTo>
                    <a:lnTo>
                      <a:pt x="138" y="48"/>
                    </a:lnTo>
                    <a:lnTo>
                      <a:pt x="135" y="48"/>
                    </a:lnTo>
                    <a:lnTo>
                      <a:pt x="133" y="46"/>
                    </a:lnTo>
                    <a:lnTo>
                      <a:pt x="131" y="46"/>
                    </a:lnTo>
                    <a:lnTo>
                      <a:pt x="127" y="46"/>
                    </a:lnTo>
                    <a:lnTo>
                      <a:pt x="123" y="44"/>
                    </a:lnTo>
                    <a:lnTo>
                      <a:pt x="121" y="44"/>
                    </a:lnTo>
                    <a:lnTo>
                      <a:pt x="117" y="42"/>
                    </a:lnTo>
                    <a:lnTo>
                      <a:pt x="113" y="42"/>
                    </a:lnTo>
                    <a:lnTo>
                      <a:pt x="112" y="40"/>
                    </a:lnTo>
                    <a:lnTo>
                      <a:pt x="108" y="40"/>
                    </a:lnTo>
                    <a:lnTo>
                      <a:pt x="104" y="40"/>
                    </a:lnTo>
                    <a:lnTo>
                      <a:pt x="100" y="39"/>
                    </a:lnTo>
                    <a:lnTo>
                      <a:pt x="98" y="39"/>
                    </a:lnTo>
                    <a:lnTo>
                      <a:pt x="94" y="37"/>
                    </a:lnTo>
                    <a:lnTo>
                      <a:pt x="90" y="37"/>
                    </a:lnTo>
                    <a:lnTo>
                      <a:pt x="89" y="37"/>
                    </a:lnTo>
                    <a:lnTo>
                      <a:pt x="85" y="35"/>
                    </a:lnTo>
                    <a:lnTo>
                      <a:pt x="81" y="35"/>
                    </a:lnTo>
                    <a:lnTo>
                      <a:pt x="79" y="35"/>
                    </a:lnTo>
                    <a:lnTo>
                      <a:pt x="75" y="33"/>
                    </a:lnTo>
                    <a:close/>
                  </a:path>
                </a:pathLst>
              </a:custGeom>
              <a:solidFill>
                <a:srgbClr val="E593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62" name="Freeform 1038"/>
              <p:cNvSpPr>
                <a:spLocks noChangeAspect="1"/>
              </p:cNvSpPr>
              <p:nvPr/>
            </p:nvSpPr>
            <p:spPr bwMode="auto">
              <a:xfrm>
                <a:off x="1510" y="3610"/>
                <a:ext cx="97" cy="31"/>
              </a:xfrm>
              <a:custGeom>
                <a:avLst/>
                <a:gdLst>
                  <a:gd name="T0" fmla="*/ 2 w 127"/>
                  <a:gd name="T1" fmla="*/ 1 h 44"/>
                  <a:gd name="T2" fmla="*/ 2 w 127"/>
                  <a:gd name="T3" fmla="*/ 1 h 44"/>
                  <a:gd name="T4" fmla="*/ 2 w 127"/>
                  <a:gd name="T5" fmla="*/ 1 h 44"/>
                  <a:gd name="T6" fmla="*/ 2 w 127"/>
                  <a:gd name="T7" fmla="*/ 1 h 44"/>
                  <a:gd name="T8" fmla="*/ 2 w 127"/>
                  <a:gd name="T9" fmla="*/ 1 h 44"/>
                  <a:gd name="T10" fmla="*/ 2 w 127"/>
                  <a:gd name="T11" fmla="*/ 1 h 44"/>
                  <a:gd name="T12" fmla="*/ 2 w 127"/>
                  <a:gd name="T13" fmla="*/ 1 h 44"/>
                  <a:gd name="T14" fmla="*/ 2 w 127"/>
                  <a:gd name="T15" fmla="*/ 1 h 44"/>
                  <a:gd name="T16" fmla="*/ 2 w 127"/>
                  <a:gd name="T17" fmla="*/ 1 h 44"/>
                  <a:gd name="T18" fmla="*/ 2 w 127"/>
                  <a:gd name="T19" fmla="*/ 1 h 44"/>
                  <a:gd name="T20" fmla="*/ 2 w 127"/>
                  <a:gd name="T21" fmla="*/ 1 h 44"/>
                  <a:gd name="T22" fmla="*/ 2 w 127"/>
                  <a:gd name="T23" fmla="*/ 1 h 44"/>
                  <a:gd name="T24" fmla="*/ 2 w 127"/>
                  <a:gd name="T25" fmla="*/ 1 h 44"/>
                  <a:gd name="T26" fmla="*/ 2 w 127"/>
                  <a:gd name="T27" fmla="*/ 1 h 44"/>
                  <a:gd name="T28" fmla="*/ 2 w 127"/>
                  <a:gd name="T29" fmla="*/ 1 h 44"/>
                  <a:gd name="T30" fmla="*/ 2 w 127"/>
                  <a:gd name="T31" fmla="*/ 1 h 44"/>
                  <a:gd name="T32" fmla="*/ 0 w 127"/>
                  <a:gd name="T33" fmla="*/ 1 h 44"/>
                  <a:gd name="T34" fmla="*/ 0 w 127"/>
                  <a:gd name="T35" fmla="*/ 1 h 44"/>
                  <a:gd name="T36" fmla="*/ 2 w 127"/>
                  <a:gd name="T37" fmla="*/ 0 h 44"/>
                  <a:gd name="T38" fmla="*/ 2 w 127"/>
                  <a:gd name="T39" fmla="*/ 0 h 44"/>
                  <a:gd name="T40" fmla="*/ 2 w 127"/>
                  <a:gd name="T41" fmla="*/ 1 h 44"/>
                  <a:gd name="T42" fmla="*/ 2 w 127"/>
                  <a:gd name="T43" fmla="*/ 1 h 44"/>
                  <a:gd name="T44" fmla="*/ 2 w 127"/>
                  <a:gd name="T45" fmla="*/ 1 h 44"/>
                  <a:gd name="T46" fmla="*/ 2 w 127"/>
                  <a:gd name="T47" fmla="*/ 1 h 44"/>
                  <a:gd name="T48" fmla="*/ 2 w 127"/>
                  <a:gd name="T49" fmla="*/ 1 h 44"/>
                  <a:gd name="T50" fmla="*/ 2 w 127"/>
                  <a:gd name="T51" fmla="*/ 1 h 44"/>
                  <a:gd name="T52" fmla="*/ 2 w 127"/>
                  <a:gd name="T53" fmla="*/ 1 h 44"/>
                  <a:gd name="T54" fmla="*/ 2 w 127"/>
                  <a:gd name="T55" fmla="*/ 1 h 44"/>
                  <a:gd name="T56" fmla="*/ 2 w 127"/>
                  <a:gd name="T57" fmla="*/ 1 h 44"/>
                  <a:gd name="T58" fmla="*/ 3 w 127"/>
                  <a:gd name="T59" fmla="*/ 1 h 44"/>
                  <a:gd name="T60" fmla="*/ 3 w 127"/>
                  <a:gd name="T61" fmla="*/ 1 h 44"/>
                  <a:gd name="T62" fmla="*/ 4 w 127"/>
                  <a:gd name="T63" fmla="*/ 1 h 44"/>
                  <a:gd name="T64" fmla="*/ 4 w 127"/>
                  <a:gd name="T65" fmla="*/ 1 h 44"/>
                  <a:gd name="T66" fmla="*/ 4 w 127"/>
                  <a:gd name="T67" fmla="*/ 1 h 44"/>
                  <a:gd name="T68" fmla="*/ 4 w 127"/>
                  <a:gd name="T69" fmla="*/ 1 h 44"/>
                  <a:gd name="T70" fmla="*/ 4 w 127"/>
                  <a:gd name="T71" fmla="*/ 1 h 44"/>
                  <a:gd name="T72" fmla="*/ 5 w 127"/>
                  <a:gd name="T73" fmla="*/ 1 h 44"/>
                  <a:gd name="T74" fmla="*/ 5 w 127"/>
                  <a:gd name="T75" fmla="*/ 1 h 44"/>
                  <a:gd name="T76" fmla="*/ 5 w 127"/>
                  <a:gd name="T77" fmla="*/ 1 h 44"/>
                  <a:gd name="T78" fmla="*/ 5 w 127"/>
                  <a:gd name="T79" fmla="*/ 1 h 44"/>
                  <a:gd name="T80" fmla="*/ 5 w 127"/>
                  <a:gd name="T81" fmla="*/ 1 h 44"/>
                  <a:gd name="T82" fmla="*/ 5 w 127"/>
                  <a:gd name="T83" fmla="*/ 1 h 44"/>
                  <a:gd name="T84" fmla="*/ 5 w 127"/>
                  <a:gd name="T85" fmla="*/ 1 h 44"/>
                  <a:gd name="T86" fmla="*/ 5 w 127"/>
                  <a:gd name="T87" fmla="*/ 1 h 44"/>
                  <a:gd name="T88" fmla="*/ 5 w 127"/>
                  <a:gd name="T89" fmla="*/ 1 h 44"/>
                  <a:gd name="T90" fmla="*/ 4 w 127"/>
                  <a:gd name="T91" fmla="*/ 1 h 44"/>
                  <a:gd name="T92" fmla="*/ 4 w 127"/>
                  <a:gd name="T93" fmla="*/ 1 h 44"/>
                  <a:gd name="T94" fmla="*/ 4 w 127"/>
                  <a:gd name="T95" fmla="*/ 1 h 44"/>
                  <a:gd name="T96" fmla="*/ 4 w 127"/>
                  <a:gd name="T97" fmla="*/ 1 h 44"/>
                  <a:gd name="T98" fmla="*/ 3 w 127"/>
                  <a:gd name="T99" fmla="*/ 1 h 44"/>
                  <a:gd name="T100" fmla="*/ 3 w 127"/>
                  <a:gd name="T101" fmla="*/ 1 h 44"/>
                  <a:gd name="T102" fmla="*/ 3 w 127"/>
                  <a:gd name="T103" fmla="*/ 1 h 44"/>
                  <a:gd name="T104" fmla="*/ 3 w 127"/>
                  <a:gd name="T105" fmla="*/ 1 h 44"/>
                  <a:gd name="T106" fmla="*/ 2 w 127"/>
                  <a:gd name="T107" fmla="*/ 1 h 44"/>
                  <a:gd name="T108" fmla="*/ 2 w 127"/>
                  <a:gd name="T109" fmla="*/ 1 h 4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27"/>
                  <a:gd name="T166" fmla="*/ 0 h 44"/>
                  <a:gd name="T167" fmla="*/ 127 w 127"/>
                  <a:gd name="T168" fmla="*/ 44 h 4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27" h="44">
                    <a:moveTo>
                      <a:pt x="56" y="25"/>
                    </a:moveTo>
                    <a:lnTo>
                      <a:pt x="54" y="25"/>
                    </a:lnTo>
                    <a:lnTo>
                      <a:pt x="52" y="25"/>
                    </a:lnTo>
                    <a:lnTo>
                      <a:pt x="50" y="25"/>
                    </a:lnTo>
                    <a:lnTo>
                      <a:pt x="48" y="23"/>
                    </a:lnTo>
                    <a:lnTo>
                      <a:pt x="46" y="23"/>
                    </a:lnTo>
                    <a:lnTo>
                      <a:pt x="44" y="23"/>
                    </a:lnTo>
                    <a:lnTo>
                      <a:pt x="41" y="23"/>
                    </a:lnTo>
                    <a:lnTo>
                      <a:pt x="39" y="21"/>
                    </a:lnTo>
                    <a:lnTo>
                      <a:pt x="37" y="21"/>
                    </a:lnTo>
                    <a:lnTo>
                      <a:pt x="35" y="21"/>
                    </a:lnTo>
                    <a:lnTo>
                      <a:pt x="33" y="21"/>
                    </a:lnTo>
                    <a:lnTo>
                      <a:pt x="31" y="19"/>
                    </a:lnTo>
                    <a:lnTo>
                      <a:pt x="29" y="19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9" y="17"/>
                    </a:lnTo>
                    <a:lnTo>
                      <a:pt x="18" y="15"/>
                    </a:lnTo>
                    <a:lnTo>
                      <a:pt x="16" y="15"/>
                    </a:lnTo>
                    <a:lnTo>
                      <a:pt x="14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9" y="4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9" y="7"/>
                    </a:lnTo>
                    <a:lnTo>
                      <a:pt x="31" y="7"/>
                    </a:lnTo>
                    <a:lnTo>
                      <a:pt x="35" y="9"/>
                    </a:lnTo>
                    <a:lnTo>
                      <a:pt x="39" y="9"/>
                    </a:lnTo>
                    <a:lnTo>
                      <a:pt x="43" y="11"/>
                    </a:lnTo>
                    <a:lnTo>
                      <a:pt x="46" y="11"/>
                    </a:lnTo>
                    <a:lnTo>
                      <a:pt x="50" y="13"/>
                    </a:lnTo>
                    <a:lnTo>
                      <a:pt x="54" y="15"/>
                    </a:lnTo>
                    <a:lnTo>
                      <a:pt x="58" y="17"/>
                    </a:lnTo>
                    <a:lnTo>
                      <a:pt x="62" y="17"/>
                    </a:lnTo>
                    <a:lnTo>
                      <a:pt x="67" y="19"/>
                    </a:lnTo>
                    <a:lnTo>
                      <a:pt x="71" y="21"/>
                    </a:lnTo>
                    <a:lnTo>
                      <a:pt x="75" y="23"/>
                    </a:lnTo>
                    <a:lnTo>
                      <a:pt x="81" y="25"/>
                    </a:lnTo>
                    <a:lnTo>
                      <a:pt x="85" y="27"/>
                    </a:lnTo>
                    <a:lnTo>
                      <a:pt x="90" y="29"/>
                    </a:lnTo>
                    <a:lnTo>
                      <a:pt x="94" y="31"/>
                    </a:lnTo>
                    <a:lnTo>
                      <a:pt x="100" y="32"/>
                    </a:lnTo>
                    <a:lnTo>
                      <a:pt x="104" y="34"/>
                    </a:lnTo>
                    <a:lnTo>
                      <a:pt x="106" y="34"/>
                    </a:lnTo>
                    <a:lnTo>
                      <a:pt x="106" y="36"/>
                    </a:lnTo>
                    <a:lnTo>
                      <a:pt x="108" y="36"/>
                    </a:lnTo>
                    <a:lnTo>
                      <a:pt x="110" y="36"/>
                    </a:lnTo>
                    <a:lnTo>
                      <a:pt x="112" y="38"/>
                    </a:lnTo>
                    <a:lnTo>
                      <a:pt x="114" y="38"/>
                    </a:lnTo>
                    <a:lnTo>
                      <a:pt x="115" y="38"/>
                    </a:lnTo>
                    <a:lnTo>
                      <a:pt x="117" y="40"/>
                    </a:lnTo>
                    <a:lnTo>
                      <a:pt x="119" y="40"/>
                    </a:lnTo>
                    <a:lnTo>
                      <a:pt x="121" y="40"/>
                    </a:lnTo>
                    <a:lnTo>
                      <a:pt x="121" y="42"/>
                    </a:lnTo>
                    <a:lnTo>
                      <a:pt x="123" y="42"/>
                    </a:lnTo>
                    <a:lnTo>
                      <a:pt x="125" y="42"/>
                    </a:lnTo>
                    <a:lnTo>
                      <a:pt x="127" y="44"/>
                    </a:lnTo>
                    <a:lnTo>
                      <a:pt x="125" y="42"/>
                    </a:lnTo>
                    <a:lnTo>
                      <a:pt x="123" y="42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4" y="40"/>
                    </a:lnTo>
                    <a:lnTo>
                      <a:pt x="112" y="38"/>
                    </a:lnTo>
                    <a:lnTo>
                      <a:pt x="110" y="38"/>
                    </a:lnTo>
                    <a:lnTo>
                      <a:pt x="106" y="38"/>
                    </a:lnTo>
                    <a:lnTo>
                      <a:pt x="104" y="36"/>
                    </a:lnTo>
                    <a:lnTo>
                      <a:pt x="102" y="36"/>
                    </a:lnTo>
                    <a:lnTo>
                      <a:pt x="98" y="34"/>
                    </a:lnTo>
                    <a:lnTo>
                      <a:pt x="96" y="34"/>
                    </a:lnTo>
                    <a:lnTo>
                      <a:pt x="92" y="34"/>
                    </a:lnTo>
                    <a:lnTo>
                      <a:pt x="89" y="32"/>
                    </a:lnTo>
                    <a:lnTo>
                      <a:pt x="87" y="32"/>
                    </a:lnTo>
                    <a:lnTo>
                      <a:pt x="83" y="31"/>
                    </a:lnTo>
                    <a:lnTo>
                      <a:pt x="81" y="31"/>
                    </a:lnTo>
                    <a:lnTo>
                      <a:pt x="77" y="31"/>
                    </a:lnTo>
                    <a:lnTo>
                      <a:pt x="75" y="29"/>
                    </a:lnTo>
                    <a:lnTo>
                      <a:pt x="71" y="29"/>
                    </a:lnTo>
                    <a:lnTo>
                      <a:pt x="69" y="29"/>
                    </a:lnTo>
                    <a:lnTo>
                      <a:pt x="66" y="27"/>
                    </a:lnTo>
                    <a:lnTo>
                      <a:pt x="64" y="27"/>
                    </a:lnTo>
                    <a:lnTo>
                      <a:pt x="62" y="27"/>
                    </a:lnTo>
                    <a:lnTo>
                      <a:pt x="58" y="25"/>
                    </a:lnTo>
                    <a:lnTo>
                      <a:pt x="56" y="25"/>
                    </a:lnTo>
                    <a:close/>
                  </a:path>
                </a:pathLst>
              </a:custGeom>
              <a:solidFill>
                <a:srgbClr val="EB9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63" name="Freeform 1039"/>
              <p:cNvSpPr>
                <a:spLocks noChangeAspect="1"/>
              </p:cNvSpPr>
              <p:nvPr/>
            </p:nvSpPr>
            <p:spPr bwMode="auto">
              <a:xfrm>
                <a:off x="1527" y="3615"/>
                <a:ext cx="77" cy="24"/>
              </a:xfrm>
              <a:custGeom>
                <a:avLst/>
                <a:gdLst>
                  <a:gd name="T0" fmla="*/ 2 w 102"/>
                  <a:gd name="T1" fmla="*/ 1 h 35"/>
                  <a:gd name="T2" fmla="*/ 2 w 102"/>
                  <a:gd name="T3" fmla="*/ 1 h 35"/>
                  <a:gd name="T4" fmla="*/ 2 w 102"/>
                  <a:gd name="T5" fmla="*/ 1 h 35"/>
                  <a:gd name="T6" fmla="*/ 2 w 102"/>
                  <a:gd name="T7" fmla="*/ 1 h 35"/>
                  <a:gd name="T8" fmla="*/ 2 w 102"/>
                  <a:gd name="T9" fmla="*/ 1 h 35"/>
                  <a:gd name="T10" fmla="*/ 2 w 102"/>
                  <a:gd name="T11" fmla="*/ 1 h 35"/>
                  <a:gd name="T12" fmla="*/ 2 w 102"/>
                  <a:gd name="T13" fmla="*/ 1 h 35"/>
                  <a:gd name="T14" fmla="*/ 2 w 102"/>
                  <a:gd name="T15" fmla="*/ 1 h 35"/>
                  <a:gd name="T16" fmla="*/ 2 w 102"/>
                  <a:gd name="T17" fmla="*/ 1 h 35"/>
                  <a:gd name="T18" fmla="*/ 2 w 102"/>
                  <a:gd name="T19" fmla="*/ 1 h 35"/>
                  <a:gd name="T20" fmla="*/ 2 w 102"/>
                  <a:gd name="T21" fmla="*/ 1 h 35"/>
                  <a:gd name="T22" fmla="*/ 2 w 102"/>
                  <a:gd name="T23" fmla="*/ 1 h 35"/>
                  <a:gd name="T24" fmla="*/ 2 w 102"/>
                  <a:gd name="T25" fmla="*/ 1 h 35"/>
                  <a:gd name="T26" fmla="*/ 0 w 102"/>
                  <a:gd name="T27" fmla="*/ 1 h 35"/>
                  <a:gd name="T28" fmla="*/ 2 w 102"/>
                  <a:gd name="T29" fmla="*/ 0 h 35"/>
                  <a:gd name="T30" fmla="*/ 2 w 102"/>
                  <a:gd name="T31" fmla="*/ 0 h 35"/>
                  <a:gd name="T32" fmla="*/ 2 w 102"/>
                  <a:gd name="T33" fmla="*/ 1 h 35"/>
                  <a:gd name="T34" fmla="*/ 2 w 102"/>
                  <a:gd name="T35" fmla="*/ 1 h 35"/>
                  <a:gd name="T36" fmla="*/ 2 w 102"/>
                  <a:gd name="T37" fmla="*/ 1 h 35"/>
                  <a:gd name="T38" fmla="*/ 2 w 102"/>
                  <a:gd name="T39" fmla="*/ 1 h 35"/>
                  <a:gd name="T40" fmla="*/ 2 w 102"/>
                  <a:gd name="T41" fmla="*/ 1 h 35"/>
                  <a:gd name="T42" fmla="*/ 2 w 102"/>
                  <a:gd name="T43" fmla="*/ 1 h 35"/>
                  <a:gd name="T44" fmla="*/ 2 w 102"/>
                  <a:gd name="T45" fmla="*/ 1 h 35"/>
                  <a:gd name="T46" fmla="*/ 2 w 102"/>
                  <a:gd name="T47" fmla="*/ 1 h 35"/>
                  <a:gd name="T48" fmla="*/ 2 w 102"/>
                  <a:gd name="T49" fmla="*/ 1 h 35"/>
                  <a:gd name="T50" fmla="*/ 2 w 102"/>
                  <a:gd name="T51" fmla="*/ 1 h 35"/>
                  <a:gd name="T52" fmla="*/ 3 w 102"/>
                  <a:gd name="T53" fmla="*/ 1 h 35"/>
                  <a:gd name="T54" fmla="*/ 3 w 102"/>
                  <a:gd name="T55" fmla="*/ 1 h 35"/>
                  <a:gd name="T56" fmla="*/ 3 w 102"/>
                  <a:gd name="T57" fmla="*/ 1 h 35"/>
                  <a:gd name="T58" fmla="*/ 4 w 102"/>
                  <a:gd name="T59" fmla="*/ 1 h 35"/>
                  <a:gd name="T60" fmla="*/ 4 w 102"/>
                  <a:gd name="T61" fmla="*/ 1 h 35"/>
                  <a:gd name="T62" fmla="*/ 4 w 102"/>
                  <a:gd name="T63" fmla="*/ 1 h 35"/>
                  <a:gd name="T64" fmla="*/ 4 w 102"/>
                  <a:gd name="T65" fmla="*/ 1 h 35"/>
                  <a:gd name="T66" fmla="*/ 4 w 102"/>
                  <a:gd name="T67" fmla="*/ 1 h 35"/>
                  <a:gd name="T68" fmla="*/ 4 w 102"/>
                  <a:gd name="T69" fmla="*/ 1 h 35"/>
                  <a:gd name="T70" fmla="*/ 4 w 102"/>
                  <a:gd name="T71" fmla="*/ 1 h 35"/>
                  <a:gd name="T72" fmla="*/ 4 w 102"/>
                  <a:gd name="T73" fmla="*/ 1 h 35"/>
                  <a:gd name="T74" fmla="*/ 4 w 102"/>
                  <a:gd name="T75" fmla="*/ 1 h 35"/>
                  <a:gd name="T76" fmla="*/ 3 w 102"/>
                  <a:gd name="T77" fmla="*/ 1 h 35"/>
                  <a:gd name="T78" fmla="*/ 3 w 102"/>
                  <a:gd name="T79" fmla="*/ 1 h 35"/>
                  <a:gd name="T80" fmla="*/ 3 w 102"/>
                  <a:gd name="T81" fmla="*/ 1 h 35"/>
                  <a:gd name="T82" fmla="*/ 3 w 102"/>
                  <a:gd name="T83" fmla="*/ 1 h 35"/>
                  <a:gd name="T84" fmla="*/ 2 w 102"/>
                  <a:gd name="T85" fmla="*/ 1 h 35"/>
                  <a:gd name="T86" fmla="*/ 2 w 102"/>
                  <a:gd name="T87" fmla="*/ 1 h 35"/>
                  <a:gd name="T88" fmla="*/ 2 w 102"/>
                  <a:gd name="T89" fmla="*/ 1 h 35"/>
                  <a:gd name="T90" fmla="*/ 2 w 102"/>
                  <a:gd name="T91" fmla="*/ 1 h 35"/>
                  <a:gd name="T92" fmla="*/ 2 w 102"/>
                  <a:gd name="T93" fmla="*/ 1 h 35"/>
                  <a:gd name="T94" fmla="*/ 2 w 102"/>
                  <a:gd name="T95" fmla="*/ 1 h 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02"/>
                  <a:gd name="T145" fmla="*/ 0 h 35"/>
                  <a:gd name="T146" fmla="*/ 102 w 102"/>
                  <a:gd name="T147" fmla="*/ 35 h 3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02" h="35">
                    <a:moveTo>
                      <a:pt x="39" y="18"/>
                    </a:moveTo>
                    <a:lnTo>
                      <a:pt x="37" y="18"/>
                    </a:lnTo>
                    <a:lnTo>
                      <a:pt x="35" y="18"/>
                    </a:lnTo>
                    <a:lnTo>
                      <a:pt x="33" y="18"/>
                    </a:lnTo>
                    <a:lnTo>
                      <a:pt x="33" y="16"/>
                    </a:lnTo>
                    <a:lnTo>
                      <a:pt x="31" y="16"/>
                    </a:lnTo>
                    <a:lnTo>
                      <a:pt x="29" y="16"/>
                    </a:lnTo>
                    <a:lnTo>
                      <a:pt x="27" y="16"/>
                    </a:lnTo>
                    <a:lnTo>
                      <a:pt x="25" y="16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2" y="14"/>
                    </a:lnTo>
                    <a:lnTo>
                      <a:pt x="20" y="14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29" y="8"/>
                    </a:lnTo>
                    <a:lnTo>
                      <a:pt x="33" y="8"/>
                    </a:lnTo>
                    <a:lnTo>
                      <a:pt x="35" y="10"/>
                    </a:lnTo>
                    <a:lnTo>
                      <a:pt x="39" y="10"/>
                    </a:lnTo>
                    <a:lnTo>
                      <a:pt x="43" y="12"/>
                    </a:lnTo>
                    <a:lnTo>
                      <a:pt x="45" y="14"/>
                    </a:lnTo>
                    <a:lnTo>
                      <a:pt x="48" y="14"/>
                    </a:lnTo>
                    <a:lnTo>
                      <a:pt x="52" y="16"/>
                    </a:lnTo>
                    <a:lnTo>
                      <a:pt x="56" y="16"/>
                    </a:lnTo>
                    <a:lnTo>
                      <a:pt x="60" y="18"/>
                    </a:lnTo>
                    <a:lnTo>
                      <a:pt x="62" y="20"/>
                    </a:lnTo>
                    <a:lnTo>
                      <a:pt x="66" y="22"/>
                    </a:lnTo>
                    <a:lnTo>
                      <a:pt x="69" y="22"/>
                    </a:lnTo>
                    <a:lnTo>
                      <a:pt x="73" y="24"/>
                    </a:lnTo>
                    <a:lnTo>
                      <a:pt x="77" y="25"/>
                    </a:lnTo>
                    <a:lnTo>
                      <a:pt x="81" y="25"/>
                    </a:lnTo>
                    <a:lnTo>
                      <a:pt x="85" y="27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91" y="29"/>
                    </a:lnTo>
                    <a:lnTo>
                      <a:pt x="91" y="31"/>
                    </a:lnTo>
                    <a:lnTo>
                      <a:pt x="93" y="31"/>
                    </a:lnTo>
                    <a:lnTo>
                      <a:pt x="94" y="31"/>
                    </a:lnTo>
                    <a:lnTo>
                      <a:pt x="96" y="33"/>
                    </a:lnTo>
                    <a:lnTo>
                      <a:pt x="98" y="33"/>
                    </a:lnTo>
                    <a:lnTo>
                      <a:pt x="100" y="33"/>
                    </a:lnTo>
                    <a:lnTo>
                      <a:pt x="100" y="35"/>
                    </a:lnTo>
                    <a:lnTo>
                      <a:pt x="102" y="35"/>
                    </a:lnTo>
                    <a:lnTo>
                      <a:pt x="100" y="35"/>
                    </a:lnTo>
                    <a:lnTo>
                      <a:pt x="98" y="33"/>
                    </a:lnTo>
                    <a:lnTo>
                      <a:pt x="96" y="33"/>
                    </a:lnTo>
                    <a:lnTo>
                      <a:pt x="94" y="33"/>
                    </a:lnTo>
                    <a:lnTo>
                      <a:pt x="93" y="31"/>
                    </a:lnTo>
                    <a:lnTo>
                      <a:pt x="91" y="31"/>
                    </a:lnTo>
                    <a:lnTo>
                      <a:pt x="87" y="31"/>
                    </a:lnTo>
                    <a:lnTo>
                      <a:pt x="85" y="29"/>
                    </a:lnTo>
                    <a:lnTo>
                      <a:pt x="83" y="29"/>
                    </a:lnTo>
                    <a:lnTo>
                      <a:pt x="81" y="29"/>
                    </a:lnTo>
                    <a:lnTo>
                      <a:pt x="77" y="27"/>
                    </a:lnTo>
                    <a:lnTo>
                      <a:pt x="75" y="27"/>
                    </a:lnTo>
                    <a:lnTo>
                      <a:pt x="71" y="27"/>
                    </a:lnTo>
                    <a:lnTo>
                      <a:pt x="69" y="25"/>
                    </a:lnTo>
                    <a:lnTo>
                      <a:pt x="68" y="25"/>
                    </a:lnTo>
                    <a:lnTo>
                      <a:pt x="64" y="24"/>
                    </a:lnTo>
                    <a:lnTo>
                      <a:pt x="62" y="24"/>
                    </a:lnTo>
                    <a:lnTo>
                      <a:pt x="58" y="24"/>
                    </a:lnTo>
                    <a:lnTo>
                      <a:pt x="56" y="22"/>
                    </a:lnTo>
                    <a:lnTo>
                      <a:pt x="54" y="22"/>
                    </a:lnTo>
                    <a:lnTo>
                      <a:pt x="52" y="22"/>
                    </a:lnTo>
                    <a:lnTo>
                      <a:pt x="48" y="20"/>
                    </a:lnTo>
                    <a:lnTo>
                      <a:pt x="46" y="20"/>
                    </a:lnTo>
                    <a:lnTo>
                      <a:pt x="45" y="20"/>
                    </a:lnTo>
                    <a:lnTo>
                      <a:pt x="43" y="20"/>
                    </a:lnTo>
                    <a:lnTo>
                      <a:pt x="41" y="18"/>
                    </a:lnTo>
                    <a:lnTo>
                      <a:pt x="39" y="18"/>
                    </a:lnTo>
                    <a:close/>
                  </a:path>
                </a:pathLst>
              </a:custGeom>
              <a:solidFill>
                <a:srgbClr val="ED9E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64" name="Freeform 1040"/>
              <p:cNvSpPr>
                <a:spLocks noChangeAspect="1"/>
              </p:cNvSpPr>
              <p:nvPr/>
            </p:nvSpPr>
            <p:spPr bwMode="auto">
              <a:xfrm>
                <a:off x="1544" y="3619"/>
                <a:ext cx="57" cy="19"/>
              </a:xfrm>
              <a:custGeom>
                <a:avLst/>
                <a:gdLst>
                  <a:gd name="T0" fmla="*/ 2 w 75"/>
                  <a:gd name="T1" fmla="*/ 1 h 27"/>
                  <a:gd name="T2" fmla="*/ 2 w 75"/>
                  <a:gd name="T3" fmla="*/ 1 h 27"/>
                  <a:gd name="T4" fmla="*/ 2 w 75"/>
                  <a:gd name="T5" fmla="*/ 1 h 27"/>
                  <a:gd name="T6" fmla="*/ 2 w 75"/>
                  <a:gd name="T7" fmla="*/ 1 h 27"/>
                  <a:gd name="T8" fmla="*/ 2 w 75"/>
                  <a:gd name="T9" fmla="*/ 1 h 27"/>
                  <a:gd name="T10" fmla="*/ 2 w 75"/>
                  <a:gd name="T11" fmla="*/ 1 h 27"/>
                  <a:gd name="T12" fmla="*/ 2 w 75"/>
                  <a:gd name="T13" fmla="*/ 1 h 27"/>
                  <a:gd name="T14" fmla="*/ 2 w 75"/>
                  <a:gd name="T15" fmla="*/ 1 h 27"/>
                  <a:gd name="T16" fmla="*/ 2 w 75"/>
                  <a:gd name="T17" fmla="*/ 1 h 27"/>
                  <a:gd name="T18" fmla="*/ 2 w 75"/>
                  <a:gd name="T19" fmla="*/ 1 h 27"/>
                  <a:gd name="T20" fmla="*/ 2 w 75"/>
                  <a:gd name="T21" fmla="*/ 1 h 27"/>
                  <a:gd name="T22" fmla="*/ 2 w 75"/>
                  <a:gd name="T23" fmla="*/ 1 h 27"/>
                  <a:gd name="T24" fmla="*/ 2 w 75"/>
                  <a:gd name="T25" fmla="*/ 1 h 27"/>
                  <a:gd name="T26" fmla="*/ 3 w 75"/>
                  <a:gd name="T27" fmla="*/ 1 h 27"/>
                  <a:gd name="T28" fmla="*/ 3 w 75"/>
                  <a:gd name="T29" fmla="*/ 1 h 27"/>
                  <a:gd name="T30" fmla="*/ 3 w 75"/>
                  <a:gd name="T31" fmla="*/ 1 h 27"/>
                  <a:gd name="T32" fmla="*/ 3 w 75"/>
                  <a:gd name="T33" fmla="*/ 1 h 27"/>
                  <a:gd name="T34" fmla="*/ 3 w 75"/>
                  <a:gd name="T35" fmla="*/ 1 h 27"/>
                  <a:gd name="T36" fmla="*/ 3 w 75"/>
                  <a:gd name="T37" fmla="*/ 1 h 27"/>
                  <a:gd name="T38" fmla="*/ 3 w 75"/>
                  <a:gd name="T39" fmla="*/ 1 h 27"/>
                  <a:gd name="T40" fmla="*/ 2 w 75"/>
                  <a:gd name="T41" fmla="*/ 1 h 27"/>
                  <a:gd name="T42" fmla="*/ 2 w 75"/>
                  <a:gd name="T43" fmla="*/ 1 h 27"/>
                  <a:gd name="T44" fmla="*/ 2 w 75"/>
                  <a:gd name="T45" fmla="*/ 1 h 27"/>
                  <a:gd name="T46" fmla="*/ 2 w 75"/>
                  <a:gd name="T47" fmla="*/ 1 h 27"/>
                  <a:gd name="T48" fmla="*/ 2 w 75"/>
                  <a:gd name="T49" fmla="*/ 1 h 27"/>
                  <a:gd name="T50" fmla="*/ 2 w 75"/>
                  <a:gd name="T51" fmla="*/ 1 h 27"/>
                  <a:gd name="T52" fmla="*/ 2 w 75"/>
                  <a:gd name="T53" fmla="*/ 1 h 27"/>
                  <a:gd name="T54" fmla="*/ 2 w 75"/>
                  <a:gd name="T55" fmla="*/ 1 h 27"/>
                  <a:gd name="T56" fmla="*/ 2 w 75"/>
                  <a:gd name="T57" fmla="*/ 1 h 27"/>
                  <a:gd name="T58" fmla="*/ 2 w 75"/>
                  <a:gd name="T59" fmla="*/ 1 h 27"/>
                  <a:gd name="T60" fmla="*/ 2 w 75"/>
                  <a:gd name="T61" fmla="*/ 1 h 27"/>
                  <a:gd name="T62" fmla="*/ 2 w 75"/>
                  <a:gd name="T63" fmla="*/ 1 h 27"/>
                  <a:gd name="T64" fmla="*/ 2 w 75"/>
                  <a:gd name="T65" fmla="*/ 1 h 27"/>
                  <a:gd name="T66" fmla="*/ 2 w 75"/>
                  <a:gd name="T67" fmla="*/ 1 h 27"/>
                  <a:gd name="T68" fmla="*/ 2 w 75"/>
                  <a:gd name="T69" fmla="*/ 1 h 27"/>
                  <a:gd name="T70" fmla="*/ 2 w 75"/>
                  <a:gd name="T71" fmla="*/ 1 h 27"/>
                  <a:gd name="T72" fmla="*/ 0 w 75"/>
                  <a:gd name="T73" fmla="*/ 1 h 27"/>
                  <a:gd name="T74" fmla="*/ 0 w 75"/>
                  <a:gd name="T75" fmla="*/ 0 h 27"/>
                  <a:gd name="T76" fmla="*/ 2 w 75"/>
                  <a:gd name="T77" fmla="*/ 1 h 2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27"/>
                  <a:gd name="T119" fmla="*/ 75 w 75"/>
                  <a:gd name="T120" fmla="*/ 27 h 2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27">
                    <a:moveTo>
                      <a:pt x="2" y="2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20" y="8"/>
                    </a:lnTo>
                    <a:lnTo>
                      <a:pt x="22" y="8"/>
                    </a:lnTo>
                    <a:lnTo>
                      <a:pt x="25" y="10"/>
                    </a:lnTo>
                    <a:lnTo>
                      <a:pt x="27" y="10"/>
                    </a:lnTo>
                    <a:lnTo>
                      <a:pt x="31" y="10"/>
                    </a:lnTo>
                    <a:lnTo>
                      <a:pt x="33" y="12"/>
                    </a:lnTo>
                    <a:lnTo>
                      <a:pt x="35" y="12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5" y="16"/>
                    </a:lnTo>
                    <a:lnTo>
                      <a:pt x="46" y="16"/>
                    </a:lnTo>
                    <a:lnTo>
                      <a:pt x="50" y="18"/>
                    </a:lnTo>
                    <a:lnTo>
                      <a:pt x="52" y="18"/>
                    </a:lnTo>
                    <a:lnTo>
                      <a:pt x="54" y="19"/>
                    </a:lnTo>
                    <a:lnTo>
                      <a:pt x="58" y="19"/>
                    </a:lnTo>
                    <a:lnTo>
                      <a:pt x="60" y="21"/>
                    </a:lnTo>
                    <a:lnTo>
                      <a:pt x="62" y="21"/>
                    </a:lnTo>
                    <a:lnTo>
                      <a:pt x="64" y="23"/>
                    </a:lnTo>
                    <a:lnTo>
                      <a:pt x="66" y="23"/>
                    </a:lnTo>
                    <a:lnTo>
                      <a:pt x="68" y="25"/>
                    </a:lnTo>
                    <a:lnTo>
                      <a:pt x="70" y="25"/>
                    </a:lnTo>
                    <a:lnTo>
                      <a:pt x="71" y="25"/>
                    </a:lnTo>
                    <a:lnTo>
                      <a:pt x="71" y="27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3" y="27"/>
                    </a:lnTo>
                    <a:lnTo>
                      <a:pt x="71" y="27"/>
                    </a:lnTo>
                    <a:lnTo>
                      <a:pt x="71" y="25"/>
                    </a:lnTo>
                    <a:lnTo>
                      <a:pt x="70" y="25"/>
                    </a:lnTo>
                    <a:lnTo>
                      <a:pt x="68" y="25"/>
                    </a:lnTo>
                    <a:lnTo>
                      <a:pt x="66" y="25"/>
                    </a:lnTo>
                    <a:lnTo>
                      <a:pt x="64" y="23"/>
                    </a:lnTo>
                    <a:lnTo>
                      <a:pt x="62" y="23"/>
                    </a:lnTo>
                    <a:lnTo>
                      <a:pt x="60" y="23"/>
                    </a:lnTo>
                    <a:lnTo>
                      <a:pt x="56" y="21"/>
                    </a:lnTo>
                    <a:lnTo>
                      <a:pt x="54" y="21"/>
                    </a:lnTo>
                    <a:lnTo>
                      <a:pt x="52" y="19"/>
                    </a:lnTo>
                    <a:lnTo>
                      <a:pt x="50" y="19"/>
                    </a:lnTo>
                    <a:lnTo>
                      <a:pt x="46" y="19"/>
                    </a:lnTo>
                    <a:lnTo>
                      <a:pt x="45" y="18"/>
                    </a:lnTo>
                    <a:lnTo>
                      <a:pt x="43" y="18"/>
                    </a:lnTo>
                    <a:lnTo>
                      <a:pt x="41" y="18"/>
                    </a:lnTo>
                    <a:lnTo>
                      <a:pt x="37" y="16"/>
                    </a:lnTo>
                    <a:lnTo>
                      <a:pt x="35" y="16"/>
                    </a:lnTo>
                    <a:lnTo>
                      <a:pt x="33" y="16"/>
                    </a:lnTo>
                    <a:lnTo>
                      <a:pt x="31" y="14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5" y="14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2A3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65" name="Freeform 1041"/>
              <p:cNvSpPr>
                <a:spLocks noChangeAspect="1"/>
              </p:cNvSpPr>
              <p:nvPr/>
            </p:nvSpPr>
            <p:spPr bwMode="auto">
              <a:xfrm>
                <a:off x="1232" y="3499"/>
                <a:ext cx="559" cy="210"/>
              </a:xfrm>
              <a:custGeom>
                <a:avLst/>
                <a:gdLst>
                  <a:gd name="T0" fmla="*/ 3 w 737"/>
                  <a:gd name="T1" fmla="*/ 1 h 300"/>
                  <a:gd name="T2" fmla="*/ 5 w 737"/>
                  <a:gd name="T3" fmla="*/ 1 h 300"/>
                  <a:gd name="T4" fmla="*/ 7 w 737"/>
                  <a:gd name="T5" fmla="*/ 1 h 300"/>
                  <a:gd name="T6" fmla="*/ 8 w 737"/>
                  <a:gd name="T7" fmla="*/ 1 h 300"/>
                  <a:gd name="T8" fmla="*/ 9 w 737"/>
                  <a:gd name="T9" fmla="*/ 1 h 300"/>
                  <a:gd name="T10" fmla="*/ 11 w 737"/>
                  <a:gd name="T11" fmla="*/ 1 h 300"/>
                  <a:gd name="T12" fmla="*/ 11 w 737"/>
                  <a:gd name="T13" fmla="*/ 1 h 300"/>
                  <a:gd name="T14" fmla="*/ 11 w 737"/>
                  <a:gd name="T15" fmla="*/ 2 h 300"/>
                  <a:gd name="T16" fmla="*/ 14 w 737"/>
                  <a:gd name="T17" fmla="*/ 2 h 300"/>
                  <a:gd name="T18" fmla="*/ 16 w 737"/>
                  <a:gd name="T19" fmla="*/ 2 h 300"/>
                  <a:gd name="T20" fmla="*/ 18 w 737"/>
                  <a:gd name="T21" fmla="*/ 3 h 300"/>
                  <a:gd name="T22" fmla="*/ 19 w 737"/>
                  <a:gd name="T23" fmla="*/ 3 h 300"/>
                  <a:gd name="T24" fmla="*/ 20 w 737"/>
                  <a:gd name="T25" fmla="*/ 3 h 300"/>
                  <a:gd name="T26" fmla="*/ 21 w 737"/>
                  <a:gd name="T27" fmla="*/ 3 h 300"/>
                  <a:gd name="T28" fmla="*/ 21 w 737"/>
                  <a:gd name="T29" fmla="*/ 3 h 300"/>
                  <a:gd name="T30" fmla="*/ 22 w 737"/>
                  <a:gd name="T31" fmla="*/ 2 h 300"/>
                  <a:gd name="T32" fmla="*/ 22 w 737"/>
                  <a:gd name="T33" fmla="*/ 2 h 300"/>
                  <a:gd name="T34" fmla="*/ 23 w 737"/>
                  <a:gd name="T35" fmla="*/ 2 h 300"/>
                  <a:gd name="T36" fmla="*/ 23 w 737"/>
                  <a:gd name="T37" fmla="*/ 2 h 300"/>
                  <a:gd name="T38" fmla="*/ 24 w 737"/>
                  <a:gd name="T39" fmla="*/ 2 h 300"/>
                  <a:gd name="T40" fmla="*/ 24 w 737"/>
                  <a:gd name="T41" fmla="*/ 2 h 300"/>
                  <a:gd name="T42" fmla="*/ 24 w 737"/>
                  <a:gd name="T43" fmla="*/ 2 h 300"/>
                  <a:gd name="T44" fmla="*/ 25 w 737"/>
                  <a:gd name="T45" fmla="*/ 2 h 300"/>
                  <a:gd name="T46" fmla="*/ 25 w 737"/>
                  <a:gd name="T47" fmla="*/ 2 h 300"/>
                  <a:gd name="T48" fmla="*/ 25 w 737"/>
                  <a:gd name="T49" fmla="*/ 2 h 300"/>
                  <a:gd name="T50" fmla="*/ 27 w 737"/>
                  <a:gd name="T51" fmla="*/ 2 h 300"/>
                  <a:gd name="T52" fmla="*/ 27 w 737"/>
                  <a:gd name="T53" fmla="*/ 3 h 300"/>
                  <a:gd name="T54" fmla="*/ 27 w 737"/>
                  <a:gd name="T55" fmla="*/ 3 h 300"/>
                  <a:gd name="T56" fmla="*/ 27 w 737"/>
                  <a:gd name="T57" fmla="*/ 3 h 300"/>
                  <a:gd name="T58" fmla="*/ 27 w 737"/>
                  <a:gd name="T59" fmla="*/ 3 h 300"/>
                  <a:gd name="T60" fmla="*/ 27 w 737"/>
                  <a:gd name="T61" fmla="*/ 3 h 300"/>
                  <a:gd name="T62" fmla="*/ 27 w 737"/>
                  <a:gd name="T63" fmla="*/ 3 h 300"/>
                  <a:gd name="T64" fmla="*/ 27 w 737"/>
                  <a:gd name="T65" fmla="*/ 3 h 300"/>
                  <a:gd name="T66" fmla="*/ 25 w 737"/>
                  <a:gd name="T67" fmla="*/ 4 h 300"/>
                  <a:gd name="T68" fmla="*/ 25 w 737"/>
                  <a:gd name="T69" fmla="*/ 4 h 300"/>
                  <a:gd name="T70" fmla="*/ 24 w 737"/>
                  <a:gd name="T71" fmla="*/ 4 h 300"/>
                  <a:gd name="T72" fmla="*/ 24 w 737"/>
                  <a:gd name="T73" fmla="*/ 4 h 300"/>
                  <a:gd name="T74" fmla="*/ 24 w 737"/>
                  <a:gd name="T75" fmla="*/ 4 h 300"/>
                  <a:gd name="T76" fmla="*/ 23 w 737"/>
                  <a:gd name="T77" fmla="*/ 4 h 300"/>
                  <a:gd name="T78" fmla="*/ 22 w 737"/>
                  <a:gd name="T79" fmla="*/ 4 h 300"/>
                  <a:gd name="T80" fmla="*/ 21 w 737"/>
                  <a:gd name="T81" fmla="*/ 4 h 300"/>
                  <a:gd name="T82" fmla="*/ 20 w 737"/>
                  <a:gd name="T83" fmla="*/ 4 h 300"/>
                  <a:gd name="T84" fmla="*/ 17 w 737"/>
                  <a:gd name="T85" fmla="*/ 3 h 300"/>
                  <a:gd name="T86" fmla="*/ 14 w 737"/>
                  <a:gd name="T87" fmla="*/ 3 h 300"/>
                  <a:gd name="T88" fmla="*/ 11 w 737"/>
                  <a:gd name="T89" fmla="*/ 3 h 300"/>
                  <a:gd name="T90" fmla="*/ 11 w 737"/>
                  <a:gd name="T91" fmla="*/ 3 h 300"/>
                  <a:gd name="T92" fmla="*/ 10 w 737"/>
                  <a:gd name="T93" fmla="*/ 3 h 300"/>
                  <a:gd name="T94" fmla="*/ 8 w 737"/>
                  <a:gd name="T95" fmla="*/ 3 h 300"/>
                  <a:gd name="T96" fmla="*/ 8 w 737"/>
                  <a:gd name="T97" fmla="*/ 3 h 300"/>
                  <a:gd name="T98" fmla="*/ 8 w 737"/>
                  <a:gd name="T99" fmla="*/ 2 h 300"/>
                  <a:gd name="T100" fmla="*/ 6 w 737"/>
                  <a:gd name="T101" fmla="*/ 2 h 300"/>
                  <a:gd name="T102" fmla="*/ 5 w 737"/>
                  <a:gd name="T103" fmla="*/ 2 h 300"/>
                  <a:gd name="T104" fmla="*/ 4 w 737"/>
                  <a:gd name="T105" fmla="*/ 2 h 300"/>
                  <a:gd name="T106" fmla="*/ 2 w 737"/>
                  <a:gd name="T107" fmla="*/ 2 h 300"/>
                  <a:gd name="T108" fmla="*/ 2 w 737"/>
                  <a:gd name="T109" fmla="*/ 1 h 300"/>
                  <a:gd name="T110" fmla="*/ 0 w 737"/>
                  <a:gd name="T111" fmla="*/ 1 h 300"/>
                  <a:gd name="T112" fmla="*/ 2 w 737"/>
                  <a:gd name="T113" fmla="*/ 1 h 300"/>
                  <a:gd name="T114" fmla="*/ 2 w 737"/>
                  <a:gd name="T115" fmla="*/ 1 h 30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737"/>
                  <a:gd name="T175" fmla="*/ 0 h 300"/>
                  <a:gd name="T176" fmla="*/ 737 w 737"/>
                  <a:gd name="T177" fmla="*/ 300 h 30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737" h="300">
                    <a:moveTo>
                      <a:pt x="63" y="0"/>
                    </a:moveTo>
                    <a:lnTo>
                      <a:pt x="65" y="0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4"/>
                    </a:lnTo>
                    <a:lnTo>
                      <a:pt x="73" y="4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2" y="10"/>
                    </a:lnTo>
                    <a:lnTo>
                      <a:pt x="86" y="12"/>
                    </a:lnTo>
                    <a:lnTo>
                      <a:pt x="90" y="14"/>
                    </a:lnTo>
                    <a:lnTo>
                      <a:pt x="96" y="18"/>
                    </a:lnTo>
                    <a:lnTo>
                      <a:pt x="100" y="20"/>
                    </a:lnTo>
                    <a:lnTo>
                      <a:pt x="105" y="23"/>
                    </a:lnTo>
                    <a:lnTo>
                      <a:pt x="111" y="25"/>
                    </a:lnTo>
                    <a:lnTo>
                      <a:pt x="117" y="29"/>
                    </a:lnTo>
                    <a:lnTo>
                      <a:pt x="123" y="33"/>
                    </a:lnTo>
                    <a:lnTo>
                      <a:pt x="128" y="37"/>
                    </a:lnTo>
                    <a:lnTo>
                      <a:pt x="134" y="41"/>
                    </a:lnTo>
                    <a:lnTo>
                      <a:pt x="142" y="46"/>
                    </a:lnTo>
                    <a:lnTo>
                      <a:pt x="150" y="50"/>
                    </a:lnTo>
                    <a:lnTo>
                      <a:pt x="157" y="56"/>
                    </a:lnTo>
                    <a:lnTo>
                      <a:pt x="165" y="62"/>
                    </a:lnTo>
                    <a:lnTo>
                      <a:pt x="173" y="68"/>
                    </a:lnTo>
                    <a:lnTo>
                      <a:pt x="180" y="73"/>
                    </a:lnTo>
                    <a:lnTo>
                      <a:pt x="188" y="79"/>
                    </a:lnTo>
                    <a:lnTo>
                      <a:pt x="198" y="85"/>
                    </a:lnTo>
                    <a:lnTo>
                      <a:pt x="205" y="91"/>
                    </a:lnTo>
                    <a:lnTo>
                      <a:pt x="215" y="98"/>
                    </a:lnTo>
                    <a:lnTo>
                      <a:pt x="222" y="106"/>
                    </a:lnTo>
                    <a:lnTo>
                      <a:pt x="232" y="114"/>
                    </a:lnTo>
                    <a:lnTo>
                      <a:pt x="234" y="114"/>
                    </a:lnTo>
                    <a:lnTo>
                      <a:pt x="236" y="116"/>
                    </a:lnTo>
                    <a:lnTo>
                      <a:pt x="238" y="116"/>
                    </a:lnTo>
                    <a:lnTo>
                      <a:pt x="240" y="117"/>
                    </a:lnTo>
                    <a:lnTo>
                      <a:pt x="242" y="117"/>
                    </a:lnTo>
                    <a:lnTo>
                      <a:pt x="244" y="117"/>
                    </a:lnTo>
                    <a:lnTo>
                      <a:pt x="245" y="119"/>
                    </a:lnTo>
                    <a:lnTo>
                      <a:pt x="247" y="119"/>
                    </a:lnTo>
                    <a:lnTo>
                      <a:pt x="249" y="119"/>
                    </a:lnTo>
                    <a:lnTo>
                      <a:pt x="251" y="121"/>
                    </a:lnTo>
                    <a:lnTo>
                      <a:pt x="253" y="121"/>
                    </a:lnTo>
                    <a:lnTo>
                      <a:pt x="255" y="121"/>
                    </a:lnTo>
                    <a:lnTo>
                      <a:pt x="257" y="123"/>
                    </a:lnTo>
                    <a:lnTo>
                      <a:pt x="259" y="123"/>
                    </a:lnTo>
                    <a:lnTo>
                      <a:pt x="263" y="123"/>
                    </a:lnTo>
                    <a:lnTo>
                      <a:pt x="265" y="123"/>
                    </a:lnTo>
                    <a:lnTo>
                      <a:pt x="267" y="123"/>
                    </a:lnTo>
                    <a:lnTo>
                      <a:pt x="269" y="125"/>
                    </a:lnTo>
                    <a:lnTo>
                      <a:pt x="270" y="125"/>
                    </a:lnTo>
                    <a:lnTo>
                      <a:pt x="272" y="125"/>
                    </a:lnTo>
                    <a:lnTo>
                      <a:pt x="274" y="125"/>
                    </a:lnTo>
                    <a:lnTo>
                      <a:pt x="278" y="125"/>
                    </a:lnTo>
                    <a:lnTo>
                      <a:pt x="280" y="125"/>
                    </a:lnTo>
                    <a:lnTo>
                      <a:pt x="282" y="127"/>
                    </a:lnTo>
                    <a:lnTo>
                      <a:pt x="284" y="127"/>
                    </a:lnTo>
                    <a:lnTo>
                      <a:pt x="286" y="127"/>
                    </a:lnTo>
                    <a:lnTo>
                      <a:pt x="288" y="127"/>
                    </a:lnTo>
                    <a:lnTo>
                      <a:pt x="290" y="127"/>
                    </a:lnTo>
                    <a:lnTo>
                      <a:pt x="292" y="127"/>
                    </a:lnTo>
                    <a:lnTo>
                      <a:pt x="293" y="127"/>
                    </a:lnTo>
                    <a:lnTo>
                      <a:pt x="295" y="127"/>
                    </a:lnTo>
                    <a:lnTo>
                      <a:pt x="297" y="127"/>
                    </a:lnTo>
                    <a:lnTo>
                      <a:pt x="299" y="127"/>
                    </a:lnTo>
                    <a:lnTo>
                      <a:pt x="303" y="129"/>
                    </a:lnTo>
                    <a:lnTo>
                      <a:pt x="305" y="129"/>
                    </a:lnTo>
                    <a:lnTo>
                      <a:pt x="309" y="131"/>
                    </a:lnTo>
                    <a:lnTo>
                      <a:pt x="313" y="131"/>
                    </a:lnTo>
                    <a:lnTo>
                      <a:pt x="318" y="133"/>
                    </a:lnTo>
                    <a:lnTo>
                      <a:pt x="322" y="135"/>
                    </a:lnTo>
                    <a:lnTo>
                      <a:pt x="328" y="135"/>
                    </a:lnTo>
                    <a:lnTo>
                      <a:pt x="332" y="137"/>
                    </a:lnTo>
                    <a:lnTo>
                      <a:pt x="338" y="139"/>
                    </a:lnTo>
                    <a:lnTo>
                      <a:pt x="343" y="141"/>
                    </a:lnTo>
                    <a:lnTo>
                      <a:pt x="349" y="142"/>
                    </a:lnTo>
                    <a:lnTo>
                      <a:pt x="355" y="144"/>
                    </a:lnTo>
                    <a:lnTo>
                      <a:pt x="361" y="146"/>
                    </a:lnTo>
                    <a:lnTo>
                      <a:pt x="366" y="148"/>
                    </a:lnTo>
                    <a:lnTo>
                      <a:pt x="372" y="150"/>
                    </a:lnTo>
                    <a:lnTo>
                      <a:pt x="380" y="154"/>
                    </a:lnTo>
                    <a:lnTo>
                      <a:pt x="386" y="156"/>
                    </a:lnTo>
                    <a:lnTo>
                      <a:pt x="391" y="158"/>
                    </a:lnTo>
                    <a:lnTo>
                      <a:pt x="399" y="160"/>
                    </a:lnTo>
                    <a:lnTo>
                      <a:pt x="405" y="164"/>
                    </a:lnTo>
                    <a:lnTo>
                      <a:pt x="411" y="165"/>
                    </a:lnTo>
                    <a:lnTo>
                      <a:pt x="416" y="167"/>
                    </a:lnTo>
                    <a:lnTo>
                      <a:pt x="424" y="169"/>
                    </a:lnTo>
                    <a:lnTo>
                      <a:pt x="430" y="173"/>
                    </a:lnTo>
                    <a:lnTo>
                      <a:pt x="435" y="175"/>
                    </a:lnTo>
                    <a:lnTo>
                      <a:pt x="441" y="177"/>
                    </a:lnTo>
                    <a:lnTo>
                      <a:pt x="447" y="179"/>
                    </a:lnTo>
                    <a:lnTo>
                      <a:pt x="451" y="183"/>
                    </a:lnTo>
                    <a:lnTo>
                      <a:pt x="457" y="185"/>
                    </a:lnTo>
                    <a:lnTo>
                      <a:pt x="462" y="187"/>
                    </a:lnTo>
                    <a:lnTo>
                      <a:pt x="466" y="189"/>
                    </a:lnTo>
                    <a:lnTo>
                      <a:pt x="472" y="190"/>
                    </a:lnTo>
                    <a:lnTo>
                      <a:pt x="476" y="192"/>
                    </a:lnTo>
                    <a:lnTo>
                      <a:pt x="482" y="194"/>
                    </a:lnTo>
                    <a:lnTo>
                      <a:pt x="487" y="196"/>
                    </a:lnTo>
                    <a:lnTo>
                      <a:pt x="491" y="198"/>
                    </a:lnTo>
                    <a:lnTo>
                      <a:pt x="497" y="200"/>
                    </a:lnTo>
                    <a:lnTo>
                      <a:pt x="501" y="202"/>
                    </a:lnTo>
                    <a:lnTo>
                      <a:pt x="506" y="202"/>
                    </a:lnTo>
                    <a:lnTo>
                      <a:pt x="510" y="204"/>
                    </a:lnTo>
                    <a:lnTo>
                      <a:pt x="516" y="206"/>
                    </a:lnTo>
                    <a:lnTo>
                      <a:pt x="520" y="206"/>
                    </a:lnTo>
                    <a:lnTo>
                      <a:pt x="526" y="208"/>
                    </a:lnTo>
                    <a:lnTo>
                      <a:pt x="529" y="210"/>
                    </a:lnTo>
                    <a:lnTo>
                      <a:pt x="535" y="210"/>
                    </a:lnTo>
                    <a:lnTo>
                      <a:pt x="539" y="212"/>
                    </a:lnTo>
                    <a:lnTo>
                      <a:pt x="543" y="212"/>
                    </a:lnTo>
                    <a:lnTo>
                      <a:pt x="547" y="213"/>
                    </a:lnTo>
                    <a:lnTo>
                      <a:pt x="551" y="213"/>
                    </a:lnTo>
                    <a:lnTo>
                      <a:pt x="556" y="215"/>
                    </a:lnTo>
                    <a:lnTo>
                      <a:pt x="560" y="215"/>
                    </a:lnTo>
                    <a:lnTo>
                      <a:pt x="564" y="215"/>
                    </a:lnTo>
                    <a:lnTo>
                      <a:pt x="566" y="217"/>
                    </a:lnTo>
                    <a:lnTo>
                      <a:pt x="570" y="217"/>
                    </a:lnTo>
                    <a:lnTo>
                      <a:pt x="574" y="219"/>
                    </a:lnTo>
                    <a:lnTo>
                      <a:pt x="577" y="219"/>
                    </a:lnTo>
                    <a:lnTo>
                      <a:pt x="579" y="219"/>
                    </a:lnTo>
                    <a:lnTo>
                      <a:pt x="583" y="221"/>
                    </a:lnTo>
                    <a:lnTo>
                      <a:pt x="585" y="221"/>
                    </a:lnTo>
                    <a:lnTo>
                      <a:pt x="587" y="221"/>
                    </a:lnTo>
                    <a:lnTo>
                      <a:pt x="589" y="223"/>
                    </a:lnTo>
                    <a:lnTo>
                      <a:pt x="591" y="223"/>
                    </a:lnTo>
                    <a:lnTo>
                      <a:pt x="591" y="221"/>
                    </a:lnTo>
                    <a:lnTo>
                      <a:pt x="591" y="219"/>
                    </a:lnTo>
                    <a:lnTo>
                      <a:pt x="591" y="217"/>
                    </a:lnTo>
                    <a:lnTo>
                      <a:pt x="593" y="217"/>
                    </a:lnTo>
                    <a:lnTo>
                      <a:pt x="593" y="215"/>
                    </a:lnTo>
                    <a:lnTo>
                      <a:pt x="593" y="213"/>
                    </a:lnTo>
                    <a:lnTo>
                      <a:pt x="593" y="212"/>
                    </a:lnTo>
                    <a:lnTo>
                      <a:pt x="595" y="212"/>
                    </a:lnTo>
                    <a:lnTo>
                      <a:pt x="595" y="210"/>
                    </a:lnTo>
                    <a:lnTo>
                      <a:pt x="595" y="208"/>
                    </a:lnTo>
                    <a:lnTo>
                      <a:pt x="597" y="206"/>
                    </a:lnTo>
                    <a:lnTo>
                      <a:pt x="597" y="204"/>
                    </a:lnTo>
                    <a:lnTo>
                      <a:pt x="597" y="202"/>
                    </a:lnTo>
                    <a:lnTo>
                      <a:pt x="599" y="200"/>
                    </a:lnTo>
                    <a:lnTo>
                      <a:pt x="599" y="198"/>
                    </a:lnTo>
                    <a:lnTo>
                      <a:pt x="599" y="196"/>
                    </a:lnTo>
                    <a:lnTo>
                      <a:pt x="600" y="194"/>
                    </a:lnTo>
                    <a:lnTo>
                      <a:pt x="600" y="192"/>
                    </a:lnTo>
                    <a:lnTo>
                      <a:pt x="600" y="190"/>
                    </a:lnTo>
                    <a:lnTo>
                      <a:pt x="602" y="189"/>
                    </a:lnTo>
                    <a:lnTo>
                      <a:pt x="602" y="187"/>
                    </a:lnTo>
                    <a:lnTo>
                      <a:pt x="602" y="185"/>
                    </a:lnTo>
                    <a:lnTo>
                      <a:pt x="602" y="183"/>
                    </a:lnTo>
                    <a:lnTo>
                      <a:pt x="602" y="181"/>
                    </a:lnTo>
                    <a:lnTo>
                      <a:pt x="602" y="179"/>
                    </a:lnTo>
                    <a:lnTo>
                      <a:pt x="602" y="177"/>
                    </a:lnTo>
                    <a:lnTo>
                      <a:pt x="604" y="177"/>
                    </a:lnTo>
                    <a:lnTo>
                      <a:pt x="604" y="175"/>
                    </a:lnTo>
                    <a:lnTo>
                      <a:pt x="604" y="173"/>
                    </a:lnTo>
                    <a:lnTo>
                      <a:pt x="606" y="173"/>
                    </a:lnTo>
                    <a:lnTo>
                      <a:pt x="606" y="171"/>
                    </a:lnTo>
                    <a:lnTo>
                      <a:pt x="608" y="171"/>
                    </a:lnTo>
                    <a:lnTo>
                      <a:pt x="610" y="171"/>
                    </a:lnTo>
                    <a:lnTo>
                      <a:pt x="612" y="169"/>
                    </a:lnTo>
                    <a:lnTo>
                      <a:pt x="614" y="169"/>
                    </a:lnTo>
                    <a:lnTo>
                      <a:pt x="616" y="169"/>
                    </a:lnTo>
                    <a:lnTo>
                      <a:pt x="618" y="169"/>
                    </a:lnTo>
                    <a:lnTo>
                      <a:pt x="620" y="169"/>
                    </a:lnTo>
                    <a:lnTo>
                      <a:pt x="622" y="169"/>
                    </a:lnTo>
                    <a:lnTo>
                      <a:pt x="624" y="169"/>
                    </a:lnTo>
                    <a:lnTo>
                      <a:pt x="625" y="169"/>
                    </a:lnTo>
                    <a:lnTo>
                      <a:pt x="627" y="169"/>
                    </a:lnTo>
                    <a:lnTo>
                      <a:pt x="629" y="169"/>
                    </a:lnTo>
                    <a:lnTo>
                      <a:pt x="631" y="169"/>
                    </a:lnTo>
                    <a:lnTo>
                      <a:pt x="633" y="169"/>
                    </a:lnTo>
                    <a:lnTo>
                      <a:pt x="635" y="171"/>
                    </a:lnTo>
                    <a:lnTo>
                      <a:pt x="637" y="171"/>
                    </a:lnTo>
                    <a:lnTo>
                      <a:pt x="639" y="171"/>
                    </a:lnTo>
                    <a:lnTo>
                      <a:pt x="641" y="173"/>
                    </a:lnTo>
                    <a:lnTo>
                      <a:pt x="643" y="173"/>
                    </a:lnTo>
                    <a:lnTo>
                      <a:pt x="645" y="173"/>
                    </a:lnTo>
                    <a:lnTo>
                      <a:pt x="645" y="171"/>
                    </a:lnTo>
                    <a:lnTo>
                      <a:pt x="647" y="171"/>
                    </a:lnTo>
                    <a:lnTo>
                      <a:pt x="648" y="171"/>
                    </a:lnTo>
                    <a:lnTo>
                      <a:pt x="650" y="171"/>
                    </a:lnTo>
                    <a:lnTo>
                      <a:pt x="652" y="171"/>
                    </a:lnTo>
                    <a:lnTo>
                      <a:pt x="654" y="169"/>
                    </a:lnTo>
                    <a:lnTo>
                      <a:pt x="656" y="169"/>
                    </a:lnTo>
                    <a:lnTo>
                      <a:pt x="658" y="169"/>
                    </a:lnTo>
                    <a:lnTo>
                      <a:pt x="660" y="169"/>
                    </a:lnTo>
                    <a:lnTo>
                      <a:pt x="660" y="167"/>
                    </a:lnTo>
                    <a:lnTo>
                      <a:pt x="662" y="167"/>
                    </a:lnTo>
                    <a:lnTo>
                      <a:pt x="664" y="167"/>
                    </a:lnTo>
                    <a:lnTo>
                      <a:pt x="666" y="167"/>
                    </a:lnTo>
                    <a:lnTo>
                      <a:pt x="666" y="165"/>
                    </a:lnTo>
                    <a:lnTo>
                      <a:pt x="668" y="165"/>
                    </a:lnTo>
                    <a:lnTo>
                      <a:pt x="670" y="165"/>
                    </a:lnTo>
                    <a:lnTo>
                      <a:pt x="671" y="165"/>
                    </a:lnTo>
                    <a:lnTo>
                      <a:pt x="673" y="165"/>
                    </a:lnTo>
                    <a:lnTo>
                      <a:pt x="673" y="164"/>
                    </a:lnTo>
                    <a:lnTo>
                      <a:pt x="675" y="164"/>
                    </a:lnTo>
                    <a:lnTo>
                      <a:pt x="677" y="164"/>
                    </a:lnTo>
                    <a:lnTo>
                      <a:pt x="679" y="164"/>
                    </a:lnTo>
                    <a:lnTo>
                      <a:pt x="679" y="162"/>
                    </a:lnTo>
                    <a:lnTo>
                      <a:pt x="681" y="162"/>
                    </a:lnTo>
                    <a:lnTo>
                      <a:pt x="683" y="162"/>
                    </a:lnTo>
                    <a:lnTo>
                      <a:pt x="685" y="162"/>
                    </a:lnTo>
                    <a:lnTo>
                      <a:pt x="687" y="162"/>
                    </a:lnTo>
                    <a:lnTo>
                      <a:pt x="687" y="160"/>
                    </a:lnTo>
                    <a:lnTo>
                      <a:pt x="689" y="160"/>
                    </a:lnTo>
                    <a:lnTo>
                      <a:pt x="691" y="160"/>
                    </a:lnTo>
                    <a:lnTo>
                      <a:pt x="693" y="160"/>
                    </a:lnTo>
                    <a:lnTo>
                      <a:pt x="693" y="162"/>
                    </a:lnTo>
                    <a:lnTo>
                      <a:pt x="695" y="162"/>
                    </a:lnTo>
                    <a:lnTo>
                      <a:pt x="696" y="162"/>
                    </a:lnTo>
                    <a:lnTo>
                      <a:pt x="696" y="164"/>
                    </a:lnTo>
                    <a:lnTo>
                      <a:pt x="698" y="164"/>
                    </a:lnTo>
                    <a:lnTo>
                      <a:pt x="698" y="165"/>
                    </a:lnTo>
                    <a:lnTo>
                      <a:pt x="700" y="165"/>
                    </a:lnTo>
                    <a:lnTo>
                      <a:pt x="700" y="167"/>
                    </a:lnTo>
                    <a:lnTo>
                      <a:pt x="702" y="169"/>
                    </a:lnTo>
                    <a:lnTo>
                      <a:pt x="702" y="171"/>
                    </a:lnTo>
                    <a:lnTo>
                      <a:pt x="704" y="171"/>
                    </a:lnTo>
                    <a:lnTo>
                      <a:pt x="704" y="173"/>
                    </a:lnTo>
                    <a:lnTo>
                      <a:pt x="704" y="175"/>
                    </a:lnTo>
                    <a:lnTo>
                      <a:pt x="704" y="177"/>
                    </a:lnTo>
                    <a:lnTo>
                      <a:pt x="706" y="179"/>
                    </a:lnTo>
                    <a:lnTo>
                      <a:pt x="706" y="181"/>
                    </a:lnTo>
                    <a:lnTo>
                      <a:pt x="708" y="181"/>
                    </a:lnTo>
                    <a:lnTo>
                      <a:pt x="708" y="183"/>
                    </a:lnTo>
                    <a:lnTo>
                      <a:pt x="710" y="183"/>
                    </a:lnTo>
                    <a:lnTo>
                      <a:pt x="712" y="183"/>
                    </a:lnTo>
                    <a:lnTo>
                      <a:pt x="714" y="185"/>
                    </a:lnTo>
                    <a:lnTo>
                      <a:pt x="716" y="185"/>
                    </a:lnTo>
                    <a:lnTo>
                      <a:pt x="718" y="185"/>
                    </a:lnTo>
                    <a:lnTo>
                      <a:pt x="718" y="187"/>
                    </a:lnTo>
                    <a:lnTo>
                      <a:pt x="719" y="187"/>
                    </a:lnTo>
                    <a:lnTo>
                      <a:pt x="719" y="189"/>
                    </a:lnTo>
                    <a:lnTo>
                      <a:pt x="721" y="189"/>
                    </a:lnTo>
                    <a:lnTo>
                      <a:pt x="721" y="190"/>
                    </a:lnTo>
                    <a:lnTo>
                      <a:pt x="721" y="192"/>
                    </a:lnTo>
                    <a:lnTo>
                      <a:pt x="723" y="192"/>
                    </a:lnTo>
                    <a:lnTo>
                      <a:pt x="723" y="194"/>
                    </a:lnTo>
                    <a:lnTo>
                      <a:pt x="723" y="196"/>
                    </a:lnTo>
                    <a:lnTo>
                      <a:pt x="725" y="196"/>
                    </a:lnTo>
                    <a:lnTo>
                      <a:pt x="725" y="198"/>
                    </a:lnTo>
                    <a:lnTo>
                      <a:pt x="725" y="200"/>
                    </a:lnTo>
                    <a:lnTo>
                      <a:pt x="725" y="202"/>
                    </a:lnTo>
                    <a:lnTo>
                      <a:pt x="725" y="204"/>
                    </a:lnTo>
                    <a:lnTo>
                      <a:pt x="727" y="204"/>
                    </a:lnTo>
                    <a:lnTo>
                      <a:pt x="727" y="206"/>
                    </a:lnTo>
                    <a:lnTo>
                      <a:pt x="727" y="208"/>
                    </a:lnTo>
                    <a:lnTo>
                      <a:pt x="727" y="210"/>
                    </a:lnTo>
                    <a:lnTo>
                      <a:pt x="727" y="212"/>
                    </a:lnTo>
                    <a:lnTo>
                      <a:pt x="727" y="213"/>
                    </a:lnTo>
                    <a:lnTo>
                      <a:pt x="727" y="215"/>
                    </a:lnTo>
                    <a:lnTo>
                      <a:pt x="729" y="217"/>
                    </a:lnTo>
                    <a:lnTo>
                      <a:pt x="729" y="219"/>
                    </a:lnTo>
                    <a:lnTo>
                      <a:pt x="729" y="221"/>
                    </a:lnTo>
                    <a:lnTo>
                      <a:pt x="731" y="221"/>
                    </a:lnTo>
                    <a:lnTo>
                      <a:pt x="731" y="223"/>
                    </a:lnTo>
                    <a:lnTo>
                      <a:pt x="731" y="225"/>
                    </a:lnTo>
                    <a:lnTo>
                      <a:pt x="733" y="225"/>
                    </a:lnTo>
                    <a:lnTo>
                      <a:pt x="733" y="227"/>
                    </a:lnTo>
                    <a:lnTo>
                      <a:pt x="735" y="227"/>
                    </a:lnTo>
                    <a:lnTo>
                      <a:pt x="735" y="229"/>
                    </a:lnTo>
                    <a:lnTo>
                      <a:pt x="737" y="231"/>
                    </a:lnTo>
                    <a:lnTo>
                      <a:pt x="737" y="233"/>
                    </a:lnTo>
                    <a:lnTo>
                      <a:pt x="737" y="235"/>
                    </a:lnTo>
                    <a:lnTo>
                      <a:pt x="735" y="235"/>
                    </a:lnTo>
                    <a:lnTo>
                      <a:pt x="735" y="237"/>
                    </a:lnTo>
                    <a:lnTo>
                      <a:pt x="735" y="238"/>
                    </a:lnTo>
                    <a:lnTo>
                      <a:pt x="735" y="240"/>
                    </a:lnTo>
                    <a:lnTo>
                      <a:pt x="733" y="240"/>
                    </a:lnTo>
                    <a:lnTo>
                      <a:pt x="733" y="242"/>
                    </a:lnTo>
                    <a:lnTo>
                      <a:pt x="733" y="244"/>
                    </a:lnTo>
                    <a:lnTo>
                      <a:pt x="733" y="246"/>
                    </a:lnTo>
                    <a:lnTo>
                      <a:pt x="731" y="248"/>
                    </a:lnTo>
                    <a:lnTo>
                      <a:pt x="731" y="250"/>
                    </a:lnTo>
                    <a:lnTo>
                      <a:pt x="731" y="252"/>
                    </a:lnTo>
                    <a:lnTo>
                      <a:pt x="731" y="254"/>
                    </a:lnTo>
                    <a:lnTo>
                      <a:pt x="733" y="254"/>
                    </a:lnTo>
                    <a:lnTo>
                      <a:pt x="733" y="256"/>
                    </a:lnTo>
                    <a:lnTo>
                      <a:pt x="733" y="258"/>
                    </a:lnTo>
                    <a:lnTo>
                      <a:pt x="733" y="260"/>
                    </a:lnTo>
                    <a:lnTo>
                      <a:pt x="735" y="260"/>
                    </a:lnTo>
                    <a:lnTo>
                      <a:pt x="735" y="261"/>
                    </a:lnTo>
                    <a:lnTo>
                      <a:pt x="735" y="263"/>
                    </a:lnTo>
                    <a:lnTo>
                      <a:pt x="733" y="263"/>
                    </a:lnTo>
                    <a:lnTo>
                      <a:pt x="733" y="265"/>
                    </a:lnTo>
                    <a:lnTo>
                      <a:pt x="733" y="267"/>
                    </a:lnTo>
                    <a:lnTo>
                      <a:pt x="731" y="267"/>
                    </a:lnTo>
                    <a:lnTo>
                      <a:pt x="731" y="269"/>
                    </a:lnTo>
                    <a:lnTo>
                      <a:pt x="729" y="269"/>
                    </a:lnTo>
                    <a:lnTo>
                      <a:pt x="729" y="271"/>
                    </a:lnTo>
                    <a:lnTo>
                      <a:pt x="727" y="271"/>
                    </a:lnTo>
                    <a:lnTo>
                      <a:pt x="727" y="273"/>
                    </a:lnTo>
                    <a:lnTo>
                      <a:pt x="725" y="273"/>
                    </a:lnTo>
                    <a:lnTo>
                      <a:pt x="725" y="275"/>
                    </a:lnTo>
                    <a:lnTo>
                      <a:pt x="723" y="275"/>
                    </a:lnTo>
                    <a:lnTo>
                      <a:pt x="723" y="277"/>
                    </a:lnTo>
                    <a:lnTo>
                      <a:pt x="721" y="277"/>
                    </a:lnTo>
                    <a:lnTo>
                      <a:pt x="719" y="277"/>
                    </a:lnTo>
                    <a:lnTo>
                      <a:pt x="719" y="279"/>
                    </a:lnTo>
                    <a:lnTo>
                      <a:pt x="718" y="279"/>
                    </a:lnTo>
                    <a:lnTo>
                      <a:pt x="718" y="281"/>
                    </a:lnTo>
                    <a:lnTo>
                      <a:pt x="716" y="281"/>
                    </a:lnTo>
                    <a:lnTo>
                      <a:pt x="714" y="281"/>
                    </a:lnTo>
                    <a:lnTo>
                      <a:pt x="712" y="281"/>
                    </a:lnTo>
                    <a:lnTo>
                      <a:pt x="710" y="283"/>
                    </a:lnTo>
                    <a:lnTo>
                      <a:pt x="708" y="283"/>
                    </a:lnTo>
                    <a:lnTo>
                      <a:pt x="706" y="283"/>
                    </a:lnTo>
                    <a:lnTo>
                      <a:pt x="706" y="285"/>
                    </a:lnTo>
                    <a:lnTo>
                      <a:pt x="704" y="285"/>
                    </a:lnTo>
                    <a:lnTo>
                      <a:pt x="702" y="285"/>
                    </a:lnTo>
                    <a:lnTo>
                      <a:pt x="700" y="286"/>
                    </a:lnTo>
                    <a:lnTo>
                      <a:pt x="698" y="286"/>
                    </a:lnTo>
                    <a:lnTo>
                      <a:pt x="696" y="288"/>
                    </a:lnTo>
                    <a:lnTo>
                      <a:pt x="695" y="288"/>
                    </a:lnTo>
                    <a:lnTo>
                      <a:pt x="693" y="288"/>
                    </a:lnTo>
                    <a:lnTo>
                      <a:pt x="691" y="290"/>
                    </a:lnTo>
                    <a:lnTo>
                      <a:pt x="689" y="290"/>
                    </a:lnTo>
                    <a:lnTo>
                      <a:pt x="687" y="292"/>
                    </a:lnTo>
                    <a:lnTo>
                      <a:pt x="685" y="292"/>
                    </a:lnTo>
                    <a:lnTo>
                      <a:pt x="683" y="294"/>
                    </a:lnTo>
                    <a:lnTo>
                      <a:pt x="681" y="294"/>
                    </a:lnTo>
                    <a:lnTo>
                      <a:pt x="679" y="294"/>
                    </a:lnTo>
                    <a:lnTo>
                      <a:pt x="677" y="296"/>
                    </a:lnTo>
                    <a:lnTo>
                      <a:pt x="675" y="296"/>
                    </a:lnTo>
                    <a:lnTo>
                      <a:pt x="673" y="296"/>
                    </a:lnTo>
                    <a:lnTo>
                      <a:pt x="671" y="298"/>
                    </a:lnTo>
                    <a:lnTo>
                      <a:pt x="670" y="298"/>
                    </a:lnTo>
                    <a:lnTo>
                      <a:pt x="668" y="298"/>
                    </a:lnTo>
                    <a:lnTo>
                      <a:pt x="666" y="298"/>
                    </a:lnTo>
                    <a:lnTo>
                      <a:pt x="664" y="298"/>
                    </a:lnTo>
                    <a:lnTo>
                      <a:pt x="662" y="298"/>
                    </a:lnTo>
                    <a:lnTo>
                      <a:pt x="660" y="300"/>
                    </a:lnTo>
                    <a:lnTo>
                      <a:pt x="658" y="300"/>
                    </a:lnTo>
                    <a:lnTo>
                      <a:pt x="656" y="300"/>
                    </a:lnTo>
                    <a:lnTo>
                      <a:pt x="654" y="300"/>
                    </a:lnTo>
                    <a:lnTo>
                      <a:pt x="650" y="300"/>
                    </a:lnTo>
                    <a:lnTo>
                      <a:pt x="648" y="300"/>
                    </a:lnTo>
                    <a:lnTo>
                      <a:pt x="647" y="300"/>
                    </a:lnTo>
                    <a:lnTo>
                      <a:pt x="645" y="300"/>
                    </a:lnTo>
                    <a:lnTo>
                      <a:pt x="643" y="300"/>
                    </a:lnTo>
                    <a:lnTo>
                      <a:pt x="641" y="300"/>
                    </a:lnTo>
                    <a:lnTo>
                      <a:pt x="639" y="300"/>
                    </a:lnTo>
                    <a:lnTo>
                      <a:pt x="637" y="300"/>
                    </a:lnTo>
                    <a:lnTo>
                      <a:pt x="635" y="298"/>
                    </a:lnTo>
                    <a:lnTo>
                      <a:pt x="633" y="298"/>
                    </a:lnTo>
                    <a:lnTo>
                      <a:pt x="631" y="298"/>
                    </a:lnTo>
                    <a:lnTo>
                      <a:pt x="629" y="298"/>
                    </a:lnTo>
                    <a:lnTo>
                      <a:pt x="627" y="298"/>
                    </a:lnTo>
                    <a:lnTo>
                      <a:pt x="625" y="298"/>
                    </a:lnTo>
                    <a:lnTo>
                      <a:pt x="624" y="298"/>
                    </a:lnTo>
                    <a:lnTo>
                      <a:pt x="624" y="296"/>
                    </a:lnTo>
                    <a:lnTo>
                      <a:pt x="622" y="296"/>
                    </a:lnTo>
                    <a:lnTo>
                      <a:pt x="620" y="296"/>
                    </a:lnTo>
                    <a:lnTo>
                      <a:pt x="618" y="296"/>
                    </a:lnTo>
                    <a:lnTo>
                      <a:pt x="616" y="294"/>
                    </a:lnTo>
                    <a:lnTo>
                      <a:pt x="614" y="294"/>
                    </a:lnTo>
                    <a:lnTo>
                      <a:pt x="612" y="294"/>
                    </a:lnTo>
                    <a:lnTo>
                      <a:pt x="610" y="294"/>
                    </a:lnTo>
                    <a:lnTo>
                      <a:pt x="608" y="292"/>
                    </a:lnTo>
                    <a:lnTo>
                      <a:pt x="606" y="292"/>
                    </a:lnTo>
                    <a:lnTo>
                      <a:pt x="604" y="292"/>
                    </a:lnTo>
                    <a:lnTo>
                      <a:pt x="602" y="292"/>
                    </a:lnTo>
                    <a:lnTo>
                      <a:pt x="600" y="292"/>
                    </a:lnTo>
                    <a:lnTo>
                      <a:pt x="599" y="290"/>
                    </a:lnTo>
                    <a:lnTo>
                      <a:pt x="597" y="290"/>
                    </a:lnTo>
                    <a:lnTo>
                      <a:pt x="595" y="290"/>
                    </a:lnTo>
                    <a:lnTo>
                      <a:pt x="593" y="290"/>
                    </a:lnTo>
                    <a:lnTo>
                      <a:pt x="591" y="290"/>
                    </a:lnTo>
                    <a:lnTo>
                      <a:pt x="589" y="290"/>
                    </a:lnTo>
                    <a:lnTo>
                      <a:pt x="587" y="290"/>
                    </a:lnTo>
                    <a:lnTo>
                      <a:pt x="585" y="290"/>
                    </a:lnTo>
                    <a:lnTo>
                      <a:pt x="583" y="290"/>
                    </a:lnTo>
                    <a:lnTo>
                      <a:pt x="581" y="290"/>
                    </a:lnTo>
                    <a:lnTo>
                      <a:pt x="577" y="290"/>
                    </a:lnTo>
                    <a:lnTo>
                      <a:pt x="572" y="288"/>
                    </a:lnTo>
                    <a:lnTo>
                      <a:pt x="566" y="288"/>
                    </a:lnTo>
                    <a:lnTo>
                      <a:pt x="560" y="286"/>
                    </a:lnTo>
                    <a:lnTo>
                      <a:pt x="553" y="285"/>
                    </a:lnTo>
                    <a:lnTo>
                      <a:pt x="545" y="283"/>
                    </a:lnTo>
                    <a:lnTo>
                      <a:pt x="535" y="281"/>
                    </a:lnTo>
                    <a:lnTo>
                      <a:pt x="526" y="279"/>
                    </a:lnTo>
                    <a:lnTo>
                      <a:pt x="516" y="277"/>
                    </a:lnTo>
                    <a:lnTo>
                      <a:pt x="506" y="275"/>
                    </a:lnTo>
                    <a:lnTo>
                      <a:pt x="495" y="273"/>
                    </a:lnTo>
                    <a:lnTo>
                      <a:pt x="483" y="271"/>
                    </a:lnTo>
                    <a:lnTo>
                      <a:pt x="474" y="267"/>
                    </a:lnTo>
                    <a:lnTo>
                      <a:pt x="462" y="265"/>
                    </a:lnTo>
                    <a:lnTo>
                      <a:pt x="451" y="263"/>
                    </a:lnTo>
                    <a:lnTo>
                      <a:pt x="439" y="260"/>
                    </a:lnTo>
                    <a:lnTo>
                      <a:pt x="428" y="258"/>
                    </a:lnTo>
                    <a:lnTo>
                      <a:pt x="418" y="256"/>
                    </a:lnTo>
                    <a:lnTo>
                      <a:pt x="407" y="254"/>
                    </a:lnTo>
                    <a:lnTo>
                      <a:pt x="397" y="250"/>
                    </a:lnTo>
                    <a:lnTo>
                      <a:pt x="387" y="248"/>
                    </a:lnTo>
                    <a:lnTo>
                      <a:pt x="378" y="246"/>
                    </a:lnTo>
                    <a:lnTo>
                      <a:pt x="368" y="244"/>
                    </a:lnTo>
                    <a:lnTo>
                      <a:pt x="361" y="242"/>
                    </a:lnTo>
                    <a:lnTo>
                      <a:pt x="353" y="240"/>
                    </a:lnTo>
                    <a:lnTo>
                      <a:pt x="345" y="238"/>
                    </a:lnTo>
                    <a:lnTo>
                      <a:pt x="340" y="238"/>
                    </a:lnTo>
                    <a:lnTo>
                      <a:pt x="334" y="237"/>
                    </a:lnTo>
                    <a:lnTo>
                      <a:pt x="330" y="237"/>
                    </a:lnTo>
                    <a:lnTo>
                      <a:pt x="328" y="235"/>
                    </a:lnTo>
                    <a:lnTo>
                      <a:pt x="324" y="235"/>
                    </a:lnTo>
                    <a:lnTo>
                      <a:pt x="322" y="235"/>
                    </a:lnTo>
                    <a:lnTo>
                      <a:pt x="318" y="233"/>
                    </a:lnTo>
                    <a:lnTo>
                      <a:pt x="316" y="233"/>
                    </a:lnTo>
                    <a:lnTo>
                      <a:pt x="313" y="231"/>
                    </a:lnTo>
                    <a:lnTo>
                      <a:pt x="311" y="231"/>
                    </a:lnTo>
                    <a:lnTo>
                      <a:pt x="307" y="231"/>
                    </a:lnTo>
                    <a:lnTo>
                      <a:pt x="305" y="229"/>
                    </a:lnTo>
                    <a:lnTo>
                      <a:pt x="301" y="227"/>
                    </a:lnTo>
                    <a:lnTo>
                      <a:pt x="297" y="227"/>
                    </a:lnTo>
                    <a:lnTo>
                      <a:pt x="295" y="225"/>
                    </a:lnTo>
                    <a:lnTo>
                      <a:pt x="292" y="225"/>
                    </a:lnTo>
                    <a:lnTo>
                      <a:pt x="290" y="223"/>
                    </a:lnTo>
                    <a:lnTo>
                      <a:pt x="286" y="221"/>
                    </a:lnTo>
                    <a:lnTo>
                      <a:pt x="282" y="221"/>
                    </a:lnTo>
                    <a:lnTo>
                      <a:pt x="280" y="219"/>
                    </a:lnTo>
                    <a:lnTo>
                      <a:pt x="276" y="219"/>
                    </a:lnTo>
                    <a:lnTo>
                      <a:pt x="272" y="217"/>
                    </a:lnTo>
                    <a:lnTo>
                      <a:pt x="270" y="215"/>
                    </a:lnTo>
                    <a:lnTo>
                      <a:pt x="267" y="215"/>
                    </a:lnTo>
                    <a:lnTo>
                      <a:pt x="265" y="213"/>
                    </a:lnTo>
                    <a:lnTo>
                      <a:pt x="263" y="212"/>
                    </a:lnTo>
                    <a:lnTo>
                      <a:pt x="259" y="212"/>
                    </a:lnTo>
                    <a:lnTo>
                      <a:pt x="257" y="210"/>
                    </a:lnTo>
                    <a:lnTo>
                      <a:pt x="253" y="210"/>
                    </a:lnTo>
                    <a:lnTo>
                      <a:pt x="251" y="208"/>
                    </a:lnTo>
                    <a:lnTo>
                      <a:pt x="249" y="206"/>
                    </a:lnTo>
                    <a:lnTo>
                      <a:pt x="247" y="206"/>
                    </a:lnTo>
                    <a:lnTo>
                      <a:pt x="245" y="204"/>
                    </a:lnTo>
                    <a:lnTo>
                      <a:pt x="244" y="204"/>
                    </a:lnTo>
                    <a:lnTo>
                      <a:pt x="242" y="204"/>
                    </a:lnTo>
                    <a:lnTo>
                      <a:pt x="240" y="202"/>
                    </a:lnTo>
                    <a:lnTo>
                      <a:pt x="238" y="202"/>
                    </a:lnTo>
                    <a:lnTo>
                      <a:pt x="236" y="200"/>
                    </a:lnTo>
                    <a:lnTo>
                      <a:pt x="234" y="200"/>
                    </a:lnTo>
                    <a:lnTo>
                      <a:pt x="232" y="200"/>
                    </a:lnTo>
                    <a:lnTo>
                      <a:pt x="230" y="198"/>
                    </a:lnTo>
                    <a:lnTo>
                      <a:pt x="228" y="198"/>
                    </a:lnTo>
                    <a:lnTo>
                      <a:pt x="224" y="196"/>
                    </a:lnTo>
                    <a:lnTo>
                      <a:pt x="222" y="196"/>
                    </a:lnTo>
                    <a:lnTo>
                      <a:pt x="221" y="194"/>
                    </a:lnTo>
                    <a:lnTo>
                      <a:pt x="217" y="194"/>
                    </a:lnTo>
                    <a:lnTo>
                      <a:pt x="215" y="192"/>
                    </a:lnTo>
                    <a:lnTo>
                      <a:pt x="211" y="192"/>
                    </a:lnTo>
                    <a:lnTo>
                      <a:pt x="207" y="190"/>
                    </a:lnTo>
                    <a:lnTo>
                      <a:pt x="205" y="190"/>
                    </a:lnTo>
                    <a:lnTo>
                      <a:pt x="201" y="189"/>
                    </a:lnTo>
                    <a:lnTo>
                      <a:pt x="198" y="189"/>
                    </a:lnTo>
                    <a:lnTo>
                      <a:pt x="194" y="187"/>
                    </a:lnTo>
                    <a:lnTo>
                      <a:pt x="190" y="187"/>
                    </a:lnTo>
                    <a:lnTo>
                      <a:pt x="188" y="185"/>
                    </a:lnTo>
                    <a:lnTo>
                      <a:pt x="184" y="185"/>
                    </a:lnTo>
                    <a:lnTo>
                      <a:pt x="180" y="185"/>
                    </a:lnTo>
                    <a:lnTo>
                      <a:pt x="176" y="183"/>
                    </a:lnTo>
                    <a:lnTo>
                      <a:pt x="173" y="183"/>
                    </a:lnTo>
                    <a:lnTo>
                      <a:pt x="171" y="181"/>
                    </a:lnTo>
                    <a:lnTo>
                      <a:pt x="167" y="181"/>
                    </a:lnTo>
                    <a:lnTo>
                      <a:pt x="163" y="179"/>
                    </a:lnTo>
                    <a:lnTo>
                      <a:pt x="159" y="179"/>
                    </a:lnTo>
                    <a:lnTo>
                      <a:pt x="155" y="177"/>
                    </a:lnTo>
                    <a:lnTo>
                      <a:pt x="153" y="177"/>
                    </a:lnTo>
                    <a:lnTo>
                      <a:pt x="150" y="175"/>
                    </a:lnTo>
                    <a:lnTo>
                      <a:pt x="146" y="175"/>
                    </a:lnTo>
                    <a:lnTo>
                      <a:pt x="144" y="173"/>
                    </a:lnTo>
                    <a:lnTo>
                      <a:pt x="140" y="173"/>
                    </a:lnTo>
                    <a:lnTo>
                      <a:pt x="136" y="173"/>
                    </a:lnTo>
                    <a:lnTo>
                      <a:pt x="132" y="171"/>
                    </a:lnTo>
                    <a:lnTo>
                      <a:pt x="128" y="169"/>
                    </a:lnTo>
                    <a:lnTo>
                      <a:pt x="125" y="169"/>
                    </a:lnTo>
                    <a:lnTo>
                      <a:pt x="119" y="167"/>
                    </a:lnTo>
                    <a:lnTo>
                      <a:pt x="113" y="165"/>
                    </a:lnTo>
                    <a:lnTo>
                      <a:pt x="109" y="164"/>
                    </a:lnTo>
                    <a:lnTo>
                      <a:pt x="103" y="164"/>
                    </a:lnTo>
                    <a:lnTo>
                      <a:pt x="98" y="162"/>
                    </a:lnTo>
                    <a:lnTo>
                      <a:pt x="92" y="160"/>
                    </a:lnTo>
                    <a:lnTo>
                      <a:pt x="86" y="158"/>
                    </a:lnTo>
                    <a:lnTo>
                      <a:pt x="80" y="156"/>
                    </a:lnTo>
                    <a:lnTo>
                      <a:pt x="75" y="154"/>
                    </a:lnTo>
                    <a:lnTo>
                      <a:pt x="69" y="152"/>
                    </a:lnTo>
                    <a:lnTo>
                      <a:pt x="63" y="150"/>
                    </a:lnTo>
                    <a:lnTo>
                      <a:pt x="57" y="148"/>
                    </a:lnTo>
                    <a:lnTo>
                      <a:pt x="52" y="148"/>
                    </a:lnTo>
                    <a:lnTo>
                      <a:pt x="48" y="146"/>
                    </a:lnTo>
                    <a:lnTo>
                      <a:pt x="42" y="144"/>
                    </a:lnTo>
                    <a:lnTo>
                      <a:pt x="36" y="142"/>
                    </a:lnTo>
                    <a:lnTo>
                      <a:pt x="32" y="141"/>
                    </a:lnTo>
                    <a:lnTo>
                      <a:pt x="27" y="139"/>
                    </a:lnTo>
                    <a:lnTo>
                      <a:pt x="23" y="137"/>
                    </a:lnTo>
                    <a:lnTo>
                      <a:pt x="19" y="135"/>
                    </a:lnTo>
                    <a:lnTo>
                      <a:pt x="15" y="133"/>
                    </a:lnTo>
                    <a:lnTo>
                      <a:pt x="11" y="131"/>
                    </a:lnTo>
                    <a:lnTo>
                      <a:pt x="8" y="131"/>
                    </a:lnTo>
                    <a:lnTo>
                      <a:pt x="6" y="129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0" y="104"/>
                    </a:lnTo>
                    <a:lnTo>
                      <a:pt x="0" y="100"/>
                    </a:lnTo>
                    <a:lnTo>
                      <a:pt x="0" y="96"/>
                    </a:lnTo>
                    <a:lnTo>
                      <a:pt x="2" y="93"/>
                    </a:lnTo>
                    <a:lnTo>
                      <a:pt x="2" y="89"/>
                    </a:lnTo>
                    <a:lnTo>
                      <a:pt x="4" y="83"/>
                    </a:lnTo>
                    <a:lnTo>
                      <a:pt x="4" y="79"/>
                    </a:lnTo>
                    <a:lnTo>
                      <a:pt x="6" y="73"/>
                    </a:lnTo>
                    <a:lnTo>
                      <a:pt x="8" y="69"/>
                    </a:lnTo>
                    <a:lnTo>
                      <a:pt x="9" y="64"/>
                    </a:lnTo>
                    <a:lnTo>
                      <a:pt x="11" y="60"/>
                    </a:lnTo>
                    <a:lnTo>
                      <a:pt x="15" y="54"/>
                    </a:lnTo>
                    <a:lnTo>
                      <a:pt x="17" y="48"/>
                    </a:lnTo>
                    <a:lnTo>
                      <a:pt x="21" y="43"/>
                    </a:lnTo>
                    <a:lnTo>
                      <a:pt x="25" y="39"/>
                    </a:lnTo>
                    <a:lnTo>
                      <a:pt x="29" y="33"/>
                    </a:lnTo>
                    <a:lnTo>
                      <a:pt x="34" y="27"/>
                    </a:lnTo>
                    <a:lnTo>
                      <a:pt x="38" y="21"/>
                    </a:lnTo>
                    <a:lnTo>
                      <a:pt x="44" y="16"/>
                    </a:lnTo>
                    <a:lnTo>
                      <a:pt x="50" y="10"/>
                    </a:lnTo>
                    <a:lnTo>
                      <a:pt x="56" y="6"/>
                    </a:lnTo>
                    <a:lnTo>
                      <a:pt x="63" y="0"/>
                    </a:lnTo>
                  </a:path>
                </a:pathLst>
              </a:custGeom>
              <a:noFill/>
              <a:ln w="0" cap="sq">
                <a:solidFill>
                  <a:srgbClr val="260C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66" name="Freeform 1042"/>
              <p:cNvSpPr>
                <a:spLocks noChangeAspect="1"/>
              </p:cNvSpPr>
              <p:nvPr/>
            </p:nvSpPr>
            <p:spPr bwMode="auto">
              <a:xfrm>
                <a:off x="1301" y="3202"/>
                <a:ext cx="924" cy="763"/>
              </a:xfrm>
              <a:custGeom>
                <a:avLst/>
                <a:gdLst>
                  <a:gd name="T0" fmla="*/ 3 w 1218"/>
                  <a:gd name="T1" fmla="*/ 9 h 1089"/>
                  <a:gd name="T2" fmla="*/ 2 w 1218"/>
                  <a:gd name="T3" fmla="*/ 10 h 1089"/>
                  <a:gd name="T4" fmla="*/ 2 w 1218"/>
                  <a:gd name="T5" fmla="*/ 10 h 1089"/>
                  <a:gd name="T6" fmla="*/ 2 w 1218"/>
                  <a:gd name="T7" fmla="*/ 11 h 1089"/>
                  <a:gd name="T8" fmla="*/ 2 w 1218"/>
                  <a:gd name="T9" fmla="*/ 13 h 1089"/>
                  <a:gd name="T10" fmla="*/ 2 w 1218"/>
                  <a:gd name="T11" fmla="*/ 14 h 1089"/>
                  <a:gd name="T12" fmla="*/ 0 w 1218"/>
                  <a:gd name="T13" fmla="*/ 15 h 1089"/>
                  <a:gd name="T14" fmla="*/ 2 w 1218"/>
                  <a:gd name="T15" fmla="*/ 15 h 1089"/>
                  <a:gd name="T16" fmla="*/ 4 w 1218"/>
                  <a:gd name="T17" fmla="*/ 15 h 1089"/>
                  <a:gd name="T18" fmla="*/ 6 w 1218"/>
                  <a:gd name="T19" fmla="*/ 15 h 1089"/>
                  <a:gd name="T20" fmla="*/ 7 w 1218"/>
                  <a:gd name="T21" fmla="*/ 15 h 1089"/>
                  <a:gd name="T22" fmla="*/ 8 w 1218"/>
                  <a:gd name="T23" fmla="*/ 15 h 1089"/>
                  <a:gd name="T24" fmla="*/ 10 w 1218"/>
                  <a:gd name="T25" fmla="*/ 15 h 1089"/>
                  <a:gd name="T26" fmla="*/ 13 w 1218"/>
                  <a:gd name="T27" fmla="*/ 15 h 1089"/>
                  <a:gd name="T28" fmla="*/ 15 w 1218"/>
                  <a:gd name="T29" fmla="*/ 15 h 1089"/>
                  <a:gd name="T30" fmla="*/ 17 w 1218"/>
                  <a:gd name="T31" fmla="*/ 14 h 1089"/>
                  <a:gd name="T32" fmla="*/ 18 w 1218"/>
                  <a:gd name="T33" fmla="*/ 14 h 1089"/>
                  <a:gd name="T34" fmla="*/ 20 w 1218"/>
                  <a:gd name="T35" fmla="*/ 14 h 1089"/>
                  <a:gd name="T36" fmla="*/ 21 w 1218"/>
                  <a:gd name="T37" fmla="*/ 14 h 1089"/>
                  <a:gd name="T38" fmla="*/ 24 w 1218"/>
                  <a:gd name="T39" fmla="*/ 14 h 1089"/>
                  <a:gd name="T40" fmla="*/ 25 w 1218"/>
                  <a:gd name="T41" fmla="*/ 14 h 1089"/>
                  <a:gd name="T42" fmla="*/ 27 w 1218"/>
                  <a:gd name="T43" fmla="*/ 14 h 1089"/>
                  <a:gd name="T44" fmla="*/ 28 w 1218"/>
                  <a:gd name="T45" fmla="*/ 15 h 1089"/>
                  <a:gd name="T46" fmla="*/ 29 w 1218"/>
                  <a:gd name="T47" fmla="*/ 14 h 1089"/>
                  <a:gd name="T48" fmla="*/ 30 w 1218"/>
                  <a:gd name="T49" fmla="*/ 14 h 1089"/>
                  <a:gd name="T50" fmla="*/ 32 w 1218"/>
                  <a:gd name="T51" fmla="*/ 15 h 1089"/>
                  <a:gd name="T52" fmla="*/ 33 w 1218"/>
                  <a:gd name="T53" fmla="*/ 15 h 1089"/>
                  <a:gd name="T54" fmla="*/ 33 w 1218"/>
                  <a:gd name="T55" fmla="*/ 15 h 1089"/>
                  <a:gd name="T56" fmla="*/ 35 w 1218"/>
                  <a:gd name="T57" fmla="*/ 15 h 1089"/>
                  <a:gd name="T58" fmla="*/ 36 w 1218"/>
                  <a:gd name="T59" fmla="*/ 15 h 1089"/>
                  <a:gd name="T60" fmla="*/ 37 w 1218"/>
                  <a:gd name="T61" fmla="*/ 15 h 1089"/>
                  <a:gd name="T62" fmla="*/ 41 w 1218"/>
                  <a:gd name="T63" fmla="*/ 15 h 1089"/>
                  <a:gd name="T64" fmla="*/ 41 w 1218"/>
                  <a:gd name="T65" fmla="*/ 14 h 1089"/>
                  <a:gd name="T66" fmla="*/ 40 w 1218"/>
                  <a:gd name="T67" fmla="*/ 13 h 1089"/>
                  <a:gd name="T68" fmla="*/ 41 w 1218"/>
                  <a:gd name="T69" fmla="*/ 11 h 1089"/>
                  <a:gd name="T70" fmla="*/ 42 w 1218"/>
                  <a:gd name="T71" fmla="*/ 11 h 1089"/>
                  <a:gd name="T72" fmla="*/ 44 w 1218"/>
                  <a:gd name="T73" fmla="*/ 9 h 1089"/>
                  <a:gd name="T74" fmla="*/ 43 w 1218"/>
                  <a:gd name="T75" fmla="*/ 7 h 1089"/>
                  <a:gd name="T76" fmla="*/ 43 w 1218"/>
                  <a:gd name="T77" fmla="*/ 6 h 1089"/>
                  <a:gd name="T78" fmla="*/ 42 w 1218"/>
                  <a:gd name="T79" fmla="*/ 4 h 1089"/>
                  <a:gd name="T80" fmla="*/ 43 w 1218"/>
                  <a:gd name="T81" fmla="*/ 3 h 1089"/>
                  <a:gd name="T82" fmla="*/ 44 w 1218"/>
                  <a:gd name="T83" fmla="*/ 1 h 1089"/>
                  <a:gd name="T84" fmla="*/ 44 w 1218"/>
                  <a:gd name="T85" fmla="*/ 1 h 1089"/>
                  <a:gd name="T86" fmla="*/ 43 w 1218"/>
                  <a:gd name="T87" fmla="*/ 1 h 1089"/>
                  <a:gd name="T88" fmla="*/ 42 w 1218"/>
                  <a:gd name="T89" fmla="*/ 1 h 1089"/>
                  <a:gd name="T90" fmla="*/ 39 w 1218"/>
                  <a:gd name="T91" fmla="*/ 1 h 1089"/>
                  <a:gd name="T92" fmla="*/ 36 w 1218"/>
                  <a:gd name="T93" fmla="*/ 1 h 1089"/>
                  <a:gd name="T94" fmla="*/ 33 w 1218"/>
                  <a:gd name="T95" fmla="*/ 2 h 1089"/>
                  <a:gd name="T96" fmla="*/ 28 w 1218"/>
                  <a:gd name="T97" fmla="*/ 3 h 1089"/>
                  <a:gd name="T98" fmla="*/ 24 w 1218"/>
                  <a:gd name="T99" fmla="*/ 4 h 1089"/>
                  <a:gd name="T100" fmla="*/ 20 w 1218"/>
                  <a:gd name="T101" fmla="*/ 4 h 1089"/>
                  <a:gd name="T102" fmla="*/ 19 w 1218"/>
                  <a:gd name="T103" fmla="*/ 4 h 1089"/>
                  <a:gd name="T104" fmla="*/ 18 w 1218"/>
                  <a:gd name="T105" fmla="*/ 4 h 1089"/>
                  <a:gd name="T106" fmla="*/ 17 w 1218"/>
                  <a:gd name="T107" fmla="*/ 4 h 1089"/>
                  <a:gd name="T108" fmla="*/ 15 w 1218"/>
                  <a:gd name="T109" fmla="*/ 4 h 1089"/>
                  <a:gd name="T110" fmla="*/ 14 w 1218"/>
                  <a:gd name="T111" fmla="*/ 4 h 1089"/>
                  <a:gd name="T112" fmla="*/ 13 w 1218"/>
                  <a:gd name="T113" fmla="*/ 4 h 1089"/>
                  <a:gd name="T114" fmla="*/ 11 w 1218"/>
                  <a:gd name="T115" fmla="*/ 4 h 1089"/>
                  <a:gd name="T116" fmla="*/ 11 w 1218"/>
                  <a:gd name="T117" fmla="*/ 4 h 1089"/>
                  <a:gd name="T118" fmla="*/ 8 w 1218"/>
                  <a:gd name="T119" fmla="*/ 4 h 1089"/>
                  <a:gd name="T120" fmla="*/ 6 w 1218"/>
                  <a:gd name="T121" fmla="*/ 6 h 1089"/>
                  <a:gd name="T122" fmla="*/ 6 w 1218"/>
                  <a:gd name="T123" fmla="*/ 6 h 1089"/>
                  <a:gd name="T124" fmla="*/ 5 w 1218"/>
                  <a:gd name="T125" fmla="*/ 8 h 108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18"/>
                  <a:gd name="T190" fmla="*/ 0 h 1089"/>
                  <a:gd name="T191" fmla="*/ 1218 w 1218"/>
                  <a:gd name="T192" fmla="*/ 1089 h 108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18" h="1089">
                    <a:moveTo>
                      <a:pt x="130" y="618"/>
                    </a:moveTo>
                    <a:lnTo>
                      <a:pt x="127" y="622"/>
                    </a:lnTo>
                    <a:lnTo>
                      <a:pt x="125" y="624"/>
                    </a:lnTo>
                    <a:lnTo>
                      <a:pt x="121" y="628"/>
                    </a:lnTo>
                    <a:lnTo>
                      <a:pt x="119" y="630"/>
                    </a:lnTo>
                    <a:lnTo>
                      <a:pt x="115" y="634"/>
                    </a:lnTo>
                    <a:lnTo>
                      <a:pt x="113" y="636"/>
                    </a:lnTo>
                    <a:lnTo>
                      <a:pt x="109" y="637"/>
                    </a:lnTo>
                    <a:lnTo>
                      <a:pt x="106" y="641"/>
                    </a:lnTo>
                    <a:lnTo>
                      <a:pt x="104" y="643"/>
                    </a:lnTo>
                    <a:lnTo>
                      <a:pt x="100" y="647"/>
                    </a:lnTo>
                    <a:lnTo>
                      <a:pt x="96" y="649"/>
                    </a:lnTo>
                    <a:lnTo>
                      <a:pt x="94" y="651"/>
                    </a:lnTo>
                    <a:lnTo>
                      <a:pt x="90" y="655"/>
                    </a:lnTo>
                    <a:lnTo>
                      <a:pt x="88" y="657"/>
                    </a:lnTo>
                    <a:lnTo>
                      <a:pt x="84" y="659"/>
                    </a:lnTo>
                    <a:lnTo>
                      <a:pt x="81" y="661"/>
                    </a:lnTo>
                    <a:lnTo>
                      <a:pt x="79" y="662"/>
                    </a:lnTo>
                    <a:lnTo>
                      <a:pt x="75" y="666"/>
                    </a:lnTo>
                    <a:lnTo>
                      <a:pt x="73" y="668"/>
                    </a:lnTo>
                    <a:lnTo>
                      <a:pt x="71" y="670"/>
                    </a:lnTo>
                    <a:lnTo>
                      <a:pt x="67" y="672"/>
                    </a:lnTo>
                    <a:lnTo>
                      <a:pt x="65" y="672"/>
                    </a:lnTo>
                    <a:lnTo>
                      <a:pt x="63" y="674"/>
                    </a:lnTo>
                    <a:lnTo>
                      <a:pt x="61" y="676"/>
                    </a:lnTo>
                    <a:lnTo>
                      <a:pt x="59" y="678"/>
                    </a:lnTo>
                    <a:lnTo>
                      <a:pt x="58" y="678"/>
                    </a:lnTo>
                    <a:lnTo>
                      <a:pt x="58" y="680"/>
                    </a:lnTo>
                    <a:lnTo>
                      <a:pt x="56" y="680"/>
                    </a:lnTo>
                    <a:lnTo>
                      <a:pt x="56" y="682"/>
                    </a:lnTo>
                    <a:lnTo>
                      <a:pt x="54" y="682"/>
                    </a:lnTo>
                    <a:lnTo>
                      <a:pt x="52" y="684"/>
                    </a:lnTo>
                    <a:lnTo>
                      <a:pt x="50" y="685"/>
                    </a:lnTo>
                    <a:lnTo>
                      <a:pt x="48" y="685"/>
                    </a:lnTo>
                    <a:lnTo>
                      <a:pt x="46" y="687"/>
                    </a:lnTo>
                    <a:lnTo>
                      <a:pt x="44" y="689"/>
                    </a:lnTo>
                    <a:lnTo>
                      <a:pt x="44" y="691"/>
                    </a:lnTo>
                    <a:lnTo>
                      <a:pt x="42" y="691"/>
                    </a:lnTo>
                    <a:lnTo>
                      <a:pt x="40" y="693"/>
                    </a:lnTo>
                    <a:lnTo>
                      <a:pt x="38" y="695"/>
                    </a:lnTo>
                    <a:lnTo>
                      <a:pt x="36" y="697"/>
                    </a:lnTo>
                    <a:lnTo>
                      <a:pt x="36" y="699"/>
                    </a:lnTo>
                    <a:lnTo>
                      <a:pt x="35" y="701"/>
                    </a:lnTo>
                    <a:lnTo>
                      <a:pt x="33" y="703"/>
                    </a:lnTo>
                    <a:lnTo>
                      <a:pt x="31" y="705"/>
                    </a:lnTo>
                    <a:lnTo>
                      <a:pt x="31" y="707"/>
                    </a:lnTo>
                    <a:lnTo>
                      <a:pt x="29" y="709"/>
                    </a:lnTo>
                    <a:lnTo>
                      <a:pt x="27" y="712"/>
                    </a:lnTo>
                    <a:lnTo>
                      <a:pt x="25" y="714"/>
                    </a:lnTo>
                    <a:lnTo>
                      <a:pt x="25" y="716"/>
                    </a:lnTo>
                    <a:lnTo>
                      <a:pt x="23" y="718"/>
                    </a:lnTo>
                    <a:lnTo>
                      <a:pt x="21" y="722"/>
                    </a:lnTo>
                    <a:lnTo>
                      <a:pt x="19" y="724"/>
                    </a:lnTo>
                    <a:lnTo>
                      <a:pt x="19" y="728"/>
                    </a:lnTo>
                    <a:lnTo>
                      <a:pt x="17" y="730"/>
                    </a:lnTo>
                    <a:lnTo>
                      <a:pt x="17" y="734"/>
                    </a:lnTo>
                    <a:lnTo>
                      <a:pt x="15" y="737"/>
                    </a:lnTo>
                    <a:lnTo>
                      <a:pt x="13" y="739"/>
                    </a:lnTo>
                    <a:lnTo>
                      <a:pt x="13" y="743"/>
                    </a:lnTo>
                    <a:lnTo>
                      <a:pt x="11" y="747"/>
                    </a:lnTo>
                    <a:lnTo>
                      <a:pt x="11" y="751"/>
                    </a:lnTo>
                    <a:lnTo>
                      <a:pt x="10" y="755"/>
                    </a:lnTo>
                    <a:lnTo>
                      <a:pt x="10" y="758"/>
                    </a:lnTo>
                    <a:lnTo>
                      <a:pt x="8" y="762"/>
                    </a:lnTo>
                    <a:lnTo>
                      <a:pt x="8" y="766"/>
                    </a:lnTo>
                    <a:lnTo>
                      <a:pt x="8" y="770"/>
                    </a:lnTo>
                    <a:lnTo>
                      <a:pt x="8" y="776"/>
                    </a:lnTo>
                    <a:lnTo>
                      <a:pt x="6" y="780"/>
                    </a:lnTo>
                    <a:lnTo>
                      <a:pt x="6" y="783"/>
                    </a:lnTo>
                    <a:lnTo>
                      <a:pt x="6" y="789"/>
                    </a:lnTo>
                    <a:lnTo>
                      <a:pt x="6" y="793"/>
                    </a:lnTo>
                    <a:lnTo>
                      <a:pt x="6" y="799"/>
                    </a:lnTo>
                    <a:lnTo>
                      <a:pt x="6" y="805"/>
                    </a:lnTo>
                    <a:lnTo>
                      <a:pt x="6" y="810"/>
                    </a:lnTo>
                    <a:lnTo>
                      <a:pt x="6" y="816"/>
                    </a:lnTo>
                    <a:lnTo>
                      <a:pt x="8" y="820"/>
                    </a:lnTo>
                    <a:lnTo>
                      <a:pt x="8" y="826"/>
                    </a:lnTo>
                    <a:lnTo>
                      <a:pt x="8" y="833"/>
                    </a:lnTo>
                    <a:lnTo>
                      <a:pt x="8" y="839"/>
                    </a:lnTo>
                    <a:lnTo>
                      <a:pt x="8" y="845"/>
                    </a:lnTo>
                    <a:lnTo>
                      <a:pt x="8" y="851"/>
                    </a:lnTo>
                    <a:lnTo>
                      <a:pt x="10" y="858"/>
                    </a:lnTo>
                    <a:lnTo>
                      <a:pt x="10" y="864"/>
                    </a:lnTo>
                    <a:lnTo>
                      <a:pt x="10" y="872"/>
                    </a:lnTo>
                    <a:lnTo>
                      <a:pt x="10" y="878"/>
                    </a:lnTo>
                    <a:lnTo>
                      <a:pt x="10" y="885"/>
                    </a:lnTo>
                    <a:lnTo>
                      <a:pt x="11" y="893"/>
                    </a:lnTo>
                    <a:lnTo>
                      <a:pt x="11" y="901"/>
                    </a:lnTo>
                    <a:lnTo>
                      <a:pt x="11" y="908"/>
                    </a:lnTo>
                    <a:lnTo>
                      <a:pt x="11" y="916"/>
                    </a:lnTo>
                    <a:lnTo>
                      <a:pt x="11" y="924"/>
                    </a:lnTo>
                    <a:lnTo>
                      <a:pt x="11" y="931"/>
                    </a:lnTo>
                    <a:lnTo>
                      <a:pt x="11" y="939"/>
                    </a:lnTo>
                    <a:lnTo>
                      <a:pt x="11" y="949"/>
                    </a:lnTo>
                    <a:lnTo>
                      <a:pt x="11" y="956"/>
                    </a:lnTo>
                    <a:lnTo>
                      <a:pt x="11" y="964"/>
                    </a:lnTo>
                    <a:lnTo>
                      <a:pt x="11" y="972"/>
                    </a:lnTo>
                    <a:lnTo>
                      <a:pt x="11" y="979"/>
                    </a:lnTo>
                    <a:lnTo>
                      <a:pt x="11" y="987"/>
                    </a:lnTo>
                    <a:lnTo>
                      <a:pt x="10" y="995"/>
                    </a:lnTo>
                    <a:lnTo>
                      <a:pt x="10" y="1002"/>
                    </a:lnTo>
                    <a:lnTo>
                      <a:pt x="10" y="1008"/>
                    </a:lnTo>
                    <a:lnTo>
                      <a:pt x="8" y="1016"/>
                    </a:lnTo>
                    <a:lnTo>
                      <a:pt x="8" y="1022"/>
                    </a:lnTo>
                    <a:lnTo>
                      <a:pt x="8" y="1027"/>
                    </a:lnTo>
                    <a:lnTo>
                      <a:pt x="6" y="1033"/>
                    </a:lnTo>
                    <a:lnTo>
                      <a:pt x="6" y="1039"/>
                    </a:lnTo>
                    <a:lnTo>
                      <a:pt x="6" y="1045"/>
                    </a:lnTo>
                    <a:lnTo>
                      <a:pt x="4" y="1050"/>
                    </a:lnTo>
                    <a:lnTo>
                      <a:pt x="4" y="1054"/>
                    </a:lnTo>
                    <a:lnTo>
                      <a:pt x="4" y="1058"/>
                    </a:lnTo>
                    <a:lnTo>
                      <a:pt x="2" y="1062"/>
                    </a:lnTo>
                    <a:lnTo>
                      <a:pt x="2" y="1066"/>
                    </a:lnTo>
                    <a:lnTo>
                      <a:pt x="2" y="1070"/>
                    </a:lnTo>
                    <a:lnTo>
                      <a:pt x="2" y="1073"/>
                    </a:lnTo>
                    <a:lnTo>
                      <a:pt x="2" y="1075"/>
                    </a:lnTo>
                    <a:lnTo>
                      <a:pt x="0" y="1077"/>
                    </a:lnTo>
                    <a:lnTo>
                      <a:pt x="0" y="1079"/>
                    </a:lnTo>
                    <a:lnTo>
                      <a:pt x="0" y="1081"/>
                    </a:lnTo>
                    <a:lnTo>
                      <a:pt x="2" y="1083"/>
                    </a:lnTo>
                    <a:lnTo>
                      <a:pt x="4" y="1083"/>
                    </a:lnTo>
                    <a:lnTo>
                      <a:pt x="6" y="1081"/>
                    </a:lnTo>
                    <a:lnTo>
                      <a:pt x="8" y="1079"/>
                    </a:lnTo>
                    <a:lnTo>
                      <a:pt x="10" y="1077"/>
                    </a:lnTo>
                    <a:lnTo>
                      <a:pt x="11" y="1075"/>
                    </a:lnTo>
                    <a:lnTo>
                      <a:pt x="13" y="1073"/>
                    </a:lnTo>
                    <a:lnTo>
                      <a:pt x="15" y="1071"/>
                    </a:lnTo>
                    <a:lnTo>
                      <a:pt x="19" y="1070"/>
                    </a:lnTo>
                    <a:lnTo>
                      <a:pt x="21" y="1068"/>
                    </a:lnTo>
                    <a:lnTo>
                      <a:pt x="25" y="1066"/>
                    </a:lnTo>
                    <a:lnTo>
                      <a:pt x="29" y="1064"/>
                    </a:lnTo>
                    <a:lnTo>
                      <a:pt x="31" y="1062"/>
                    </a:lnTo>
                    <a:lnTo>
                      <a:pt x="35" y="1062"/>
                    </a:lnTo>
                    <a:lnTo>
                      <a:pt x="38" y="1060"/>
                    </a:lnTo>
                    <a:lnTo>
                      <a:pt x="42" y="1058"/>
                    </a:lnTo>
                    <a:lnTo>
                      <a:pt x="46" y="1056"/>
                    </a:lnTo>
                    <a:lnTo>
                      <a:pt x="50" y="1056"/>
                    </a:lnTo>
                    <a:lnTo>
                      <a:pt x="54" y="1054"/>
                    </a:lnTo>
                    <a:lnTo>
                      <a:pt x="58" y="1052"/>
                    </a:lnTo>
                    <a:lnTo>
                      <a:pt x="63" y="1052"/>
                    </a:lnTo>
                    <a:lnTo>
                      <a:pt x="67" y="1052"/>
                    </a:lnTo>
                    <a:lnTo>
                      <a:pt x="71" y="1052"/>
                    </a:lnTo>
                    <a:lnTo>
                      <a:pt x="75" y="1050"/>
                    </a:lnTo>
                    <a:lnTo>
                      <a:pt x="79" y="1052"/>
                    </a:lnTo>
                    <a:lnTo>
                      <a:pt x="82" y="1052"/>
                    </a:lnTo>
                    <a:lnTo>
                      <a:pt x="86" y="1052"/>
                    </a:lnTo>
                    <a:lnTo>
                      <a:pt x="90" y="1052"/>
                    </a:lnTo>
                    <a:lnTo>
                      <a:pt x="94" y="1054"/>
                    </a:lnTo>
                    <a:lnTo>
                      <a:pt x="96" y="1056"/>
                    </a:lnTo>
                    <a:lnTo>
                      <a:pt x="100" y="1058"/>
                    </a:lnTo>
                    <a:lnTo>
                      <a:pt x="104" y="1060"/>
                    </a:lnTo>
                    <a:lnTo>
                      <a:pt x="106" y="1062"/>
                    </a:lnTo>
                    <a:lnTo>
                      <a:pt x="107" y="1066"/>
                    </a:lnTo>
                    <a:lnTo>
                      <a:pt x="111" y="1070"/>
                    </a:lnTo>
                    <a:lnTo>
                      <a:pt x="113" y="1071"/>
                    </a:lnTo>
                    <a:lnTo>
                      <a:pt x="115" y="1075"/>
                    </a:lnTo>
                    <a:lnTo>
                      <a:pt x="119" y="1077"/>
                    </a:lnTo>
                    <a:lnTo>
                      <a:pt x="121" y="1079"/>
                    </a:lnTo>
                    <a:lnTo>
                      <a:pt x="123" y="1081"/>
                    </a:lnTo>
                    <a:lnTo>
                      <a:pt x="127" y="1083"/>
                    </a:lnTo>
                    <a:lnTo>
                      <a:pt x="129" y="1085"/>
                    </a:lnTo>
                    <a:lnTo>
                      <a:pt x="132" y="1087"/>
                    </a:lnTo>
                    <a:lnTo>
                      <a:pt x="134" y="1087"/>
                    </a:lnTo>
                    <a:lnTo>
                      <a:pt x="138" y="1087"/>
                    </a:lnTo>
                    <a:lnTo>
                      <a:pt x="142" y="1089"/>
                    </a:lnTo>
                    <a:lnTo>
                      <a:pt x="144" y="1089"/>
                    </a:lnTo>
                    <a:lnTo>
                      <a:pt x="148" y="1089"/>
                    </a:lnTo>
                    <a:lnTo>
                      <a:pt x="150" y="1089"/>
                    </a:lnTo>
                    <a:lnTo>
                      <a:pt x="153" y="1087"/>
                    </a:lnTo>
                    <a:lnTo>
                      <a:pt x="155" y="1087"/>
                    </a:lnTo>
                    <a:lnTo>
                      <a:pt x="159" y="1087"/>
                    </a:lnTo>
                    <a:lnTo>
                      <a:pt x="163" y="1085"/>
                    </a:lnTo>
                    <a:lnTo>
                      <a:pt x="165" y="1085"/>
                    </a:lnTo>
                    <a:lnTo>
                      <a:pt x="167" y="1083"/>
                    </a:lnTo>
                    <a:lnTo>
                      <a:pt x="171" y="1081"/>
                    </a:lnTo>
                    <a:lnTo>
                      <a:pt x="173" y="1081"/>
                    </a:lnTo>
                    <a:lnTo>
                      <a:pt x="175" y="1079"/>
                    </a:lnTo>
                    <a:lnTo>
                      <a:pt x="178" y="1077"/>
                    </a:lnTo>
                    <a:lnTo>
                      <a:pt x="180" y="1077"/>
                    </a:lnTo>
                    <a:lnTo>
                      <a:pt x="182" y="1075"/>
                    </a:lnTo>
                    <a:lnTo>
                      <a:pt x="184" y="1073"/>
                    </a:lnTo>
                    <a:lnTo>
                      <a:pt x="186" y="1071"/>
                    </a:lnTo>
                    <a:lnTo>
                      <a:pt x="188" y="1071"/>
                    </a:lnTo>
                    <a:lnTo>
                      <a:pt x="190" y="1070"/>
                    </a:lnTo>
                    <a:lnTo>
                      <a:pt x="190" y="1068"/>
                    </a:lnTo>
                    <a:lnTo>
                      <a:pt x="192" y="1066"/>
                    </a:lnTo>
                    <a:lnTo>
                      <a:pt x="194" y="1066"/>
                    </a:lnTo>
                    <a:lnTo>
                      <a:pt x="194" y="1064"/>
                    </a:lnTo>
                    <a:lnTo>
                      <a:pt x="196" y="1062"/>
                    </a:lnTo>
                    <a:lnTo>
                      <a:pt x="198" y="1062"/>
                    </a:lnTo>
                    <a:lnTo>
                      <a:pt x="200" y="1060"/>
                    </a:lnTo>
                    <a:lnTo>
                      <a:pt x="201" y="1060"/>
                    </a:lnTo>
                    <a:lnTo>
                      <a:pt x="201" y="1058"/>
                    </a:lnTo>
                    <a:lnTo>
                      <a:pt x="203" y="1058"/>
                    </a:lnTo>
                    <a:lnTo>
                      <a:pt x="205" y="1058"/>
                    </a:lnTo>
                    <a:lnTo>
                      <a:pt x="207" y="1058"/>
                    </a:lnTo>
                    <a:lnTo>
                      <a:pt x="209" y="1058"/>
                    </a:lnTo>
                    <a:lnTo>
                      <a:pt x="211" y="1058"/>
                    </a:lnTo>
                    <a:lnTo>
                      <a:pt x="213" y="1058"/>
                    </a:lnTo>
                    <a:lnTo>
                      <a:pt x="215" y="1058"/>
                    </a:lnTo>
                    <a:lnTo>
                      <a:pt x="217" y="1058"/>
                    </a:lnTo>
                    <a:lnTo>
                      <a:pt x="219" y="1058"/>
                    </a:lnTo>
                    <a:lnTo>
                      <a:pt x="221" y="1058"/>
                    </a:lnTo>
                    <a:lnTo>
                      <a:pt x="223" y="1058"/>
                    </a:lnTo>
                    <a:lnTo>
                      <a:pt x="224" y="1060"/>
                    </a:lnTo>
                    <a:lnTo>
                      <a:pt x="226" y="1060"/>
                    </a:lnTo>
                    <a:lnTo>
                      <a:pt x="228" y="1060"/>
                    </a:lnTo>
                    <a:lnTo>
                      <a:pt x="230" y="1060"/>
                    </a:lnTo>
                    <a:lnTo>
                      <a:pt x="232" y="1060"/>
                    </a:lnTo>
                    <a:lnTo>
                      <a:pt x="234" y="1060"/>
                    </a:lnTo>
                    <a:lnTo>
                      <a:pt x="236" y="1062"/>
                    </a:lnTo>
                    <a:lnTo>
                      <a:pt x="238" y="1062"/>
                    </a:lnTo>
                    <a:lnTo>
                      <a:pt x="240" y="1062"/>
                    </a:lnTo>
                    <a:lnTo>
                      <a:pt x="242" y="1062"/>
                    </a:lnTo>
                    <a:lnTo>
                      <a:pt x="246" y="1062"/>
                    </a:lnTo>
                    <a:lnTo>
                      <a:pt x="248" y="1062"/>
                    </a:lnTo>
                    <a:lnTo>
                      <a:pt x="251" y="1062"/>
                    </a:lnTo>
                    <a:lnTo>
                      <a:pt x="255" y="1064"/>
                    </a:lnTo>
                    <a:lnTo>
                      <a:pt x="259" y="1064"/>
                    </a:lnTo>
                    <a:lnTo>
                      <a:pt x="263" y="1064"/>
                    </a:lnTo>
                    <a:lnTo>
                      <a:pt x="267" y="1064"/>
                    </a:lnTo>
                    <a:lnTo>
                      <a:pt x="272" y="1064"/>
                    </a:lnTo>
                    <a:lnTo>
                      <a:pt x="276" y="1064"/>
                    </a:lnTo>
                    <a:lnTo>
                      <a:pt x="280" y="1064"/>
                    </a:lnTo>
                    <a:lnTo>
                      <a:pt x="286" y="1066"/>
                    </a:lnTo>
                    <a:lnTo>
                      <a:pt x="292" y="1066"/>
                    </a:lnTo>
                    <a:lnTo>
                      <a:pt x="295" y="1066"/>
                    </a:lnTo>
                    <a:lnTo>
                      <a:pt x="301" y="1066"/>
                    </a:lnTo>
                    <a:lnTo>
                      <a:pt x="307" y="1066"/>
                    </a:lnTo>
                    <a:lnTo>
                      <a:pt x="311" y="1066"/>
                    </a:lnTo>
                    <a:lnTo>
                      <a:pt x="317" y="1066"/>
                    </a:lnTo>
                    <a:lnTo>
                      <a:pt x="322" y="1066"/>
                    </a:lnTo>
                    <a:lnTo>
                      <a:pt x="326" y="1066"/>
                    </a:lnTo>
                    <a:lnTo>
                      <a:pt x="332" y="1066"/>
                    </a:lnTo>
                    <a:lnTo>
                      <a:pt x="338" y="1068"/>
                    </a:lnTo>
                    <a:lnTo>
                      <a:pt x="342" y="1068"/>
                    </a:lnTo>
                    <a:lnTo>
                      <a:pt x="347" y="1068"/>
                    </a:lnTo>
                    <a:lnTo>
                      <a:pt x="351" y="1068"/>
                    </a:lnTo>
                    <a:lnTo>
                      <a:pt x="355" y="1068"/>
                    </a:lnTo>
                    <a:lnTo>
                      <a:pt x="361" y="1068"/>
                    </a:lnTo>
                    <a:lnTo>
                      <a:pt x="365" y="1068"/>
                    </a:lnTo>
                    <a:lnTo>
                      <a:pt x="368" y="1068"/>
                    </a:lnTo>
                    <a:lnTo>
                      <a:pt x="372" y="1068"/>
                    </a:lnTo>
                    <a:lnTo>
                      <a:pt x="374" y="1068"/>
                    </a:lnTo>
                    <a:lnTo>
                      <a:pt x="378" y="1068"/>
                    </a:lnTo>
                    <a:lnTo>
                      <a:pt x="382" y="1068"/>
                    </a:lnTo>
                    <a:lnTo>
                      <a:pt x="384" y="1068"/>
                    </a:lnTo>
                    <a:lnTo>
                      <a:pt x="388" y="1066"/>
                    </a:lnTo>
                    <a:lnTo>
                      <a:pt x="391" y="1066"/>
                    </a:lnTo>
                    <a:lnTo>
                      <a:pt x="393" y="1066"/>
                    </a:lnTo>
                    <a:lnTo>
                      <a:pt x="397" y="1064"/>
                    </a:lnTo>
                    <a:lnTo>
                      <a:pt x="401" y="1064"/>
                    </a:lnTo>
                    <a:lnTo>
                      <a:pt x="403" y="1062"/>
                    </a:lnTo>
                    <a:lnTo>
                      <a:pt x="407" y="1062"/>
                    </a:lnTo>
                    <a:lnTo>
                      <a:pt x="411" y="1060"/>
                    </a:lnTo>
                    <a:lnTo>
                      <a:pt x="414" y="1058"/>
                    </a:lnTo>
                    <a:lnTo>
                      <a:pt x="418" y="1056"/>
                    </a:lnTo>
                    <a:lnTo>
                      <a:pt x="420" y="1056"/>
                    </a:lnTo>
                    <a:lnTo>
                      <a:pt x="424" y="1054"/>
                    </a:lnTo>
                    <a:lnTo>
                      <a:pt x="428" y="1052"/>
                    </a:lnTo>
                    <a:lnTo>
                      <a:pt x="432" y="1050"/>
                    </a:lnTo>
                    <a:lnTo>
                      <a:pt x="434" y="1048"/>
                    </a:lnTo>
                    <a:lnTo>
                      <a:pt x="437" y="1048"/>
                    </a:lnTo>
                    <a:lnTo>
                      <a:pt x="441" y="1046"/>
                    </a:lnTo>
                    <a:lnTo>
                      <a:pt x="445" y="1045"/>
                    </a:lnTo>
                    <a:lnTo>
                      <a:pt x="447" y="1043"/>
                    </a:lnTo>
                    <a:lnTo>
                      <a:pt x="451" y="1041"/>
                    </a:lnTo>
                    <a:lnTo>
                      <a:pt x="455" y="1039"/>
                    </a:lnTo>
                    <a:lnTo>
                      <a:pt x="457" y="1039"/>
                    </a:lnTo>
                    <a:lnTo>
                      <a:pt x="461" y="1037"/>
                    </a:lnTo>
                    <a:lnTo>
                      <a:pt x="462" y="1035"/>
                    </a:lnTo>
                    <a:lnTo>
                      <a:pt x="466" y="1033"/>
                    </a:lnTo>
                    <a:lnTo>
                      <a:pt x="468" y="1033"/>
                    </a:lnTo>
                    <a:lnTo>
                      <a:pt x="470" y="1031"/>
                    </a:lnTo>
                    <a:lnTo>
                      <a:pt x="474" y="1031"/>
                    </a:lnTo>
                    <a:lnTo>
                      <a:pt x="476" y="1029"/>
                    </a:lnTo>
                    <a:lnTo>
                      <a:pt x="478" y="1029"/>
                    </a:lnTo>
                    <a:lnTo>
                      <a:pt x="480" y="1027"/>
                    </a:lnTo>
                    <a:lnTo>
                      <a:pt x="482" y="1027"/>
                    </a:lnTo>
                    <a:lnTo>
                      <a:pt x="484" y="1027"/>
                    </a:lnTo>
                    <a:lnTo>
                      <a:pt x="487" y="1027"/>
                    </a:lnTo>
                    <a:lnTo>
                      <a:pt x="489" y="1027"/>
                    </a:lnTo>
                    <a:lnTo>
                      <a:pt x="491" y="1025"/>
                    </a:lnTo>
                    <a:lnTo>
                      <a:pt x="493" y="1025"/>
                    </a:lnTo>
                    <a:lnTo>
                      <a:pt x="495" y="1025"/>
                    </a:lnTo>
                    <a:lnTo>
                      <a:pt x="497" y="1025"/>
                    </a:lnTo>
                    <a:lnTo>
                      <a:pt x="499" y="1025"/>
                    </a:lnTo>
                    <a:lnTo>
                      <a:pt x="503" y="1025"/>
                    </a:lnTo>
                    <a:lnTo>
                      <a:pt x="505" y="1025"/>
                    </a:lnTo>
                    <a:lnTo>
                      <a:pt x="507" y="1025"/>
                    </a:lnTo>
                    <a:lnTo>
                      <a:pt x="508" y="1027"/>
                    </a:lnTo>
                    <a:lnTo>
                      <a:pt x="510" y="1027"/>
                    </a:lnTo>
                    <a:lnTo>
                      <a:pt x="514" y="1027"/>
                    </a:lnTo>
                    <a:lnTo>
                      <a:pt x="516" y="1027"/>
                    </a:lnTo>
                    <a:lnTo>
                      <a:pt x="518" y="1027"/>
                    </a:lnTo>
                    <a:lnTo>
                      <a:pt x="520" y="1027"/>
                    </a:lnTo>
                    <a:lnTo>
                      <a:pt x="522" y="1029"/>
                    </a:lnTo>
                    <a:lnTo>
                      <a:pt x="524" y="1029"/>
                    </a:lnTo>
                    <a:lnTo>
                      <a:pt x="528" y="1029"/>
                    </a:lnTo>
                    <a:lnTo>
                      <a:pt x="530" y="1029"/>
                    </a:lnTo>
                    <a:lnTo>
                      <a:pt x="532" y="1029"/>
                    </a:lnTo>
                    <a:lnTo>
                      <a:pt x="533" y="1031"/>
                    </a:lnTo>
                    <a:lnTo>
                      <a:pt x="535" y="1031"/>
                    </a:lnTo>
                    <a:lnTo>
                      <a:pt x="539" y="1031"/>
                    </a:lnTo>
                    <a:lnTo>
                      <a:pt x="541" y="1031"/>
                    </a:lnTo>
                    <a:lnTo>
                      <a:pt x="543" y="1031"/>
                    </a:lnTo>
                    <a:lnTo>
                      <a:pt x="545" y="1033"/>
                    </a:lnTo>
                    <a:lnTo>
                      <a:pt x="547" y="1033"/>
                    </a:lnTo>
                    <a:lnTo>
                      <a:pt x="549" y="1033"/>
                    </a:lnTo>
                    <a:lnTo>
                      <a:pt x="553" y="1033"/>
                    </a:lnTo>
                    <a:lnTo>
                      <a:pt x="555" y="1033"/>
                    </a:lnTo>
                    <a:lnTo>
                      <a:pt x="556" y="1035"/>
                    </a:lnTo>
                    <a:lnTo>
                      <a:pt x="558" y="1035"/>
                    </a:lnTo>
                    <a:lnTo>
                      <a:pt x="562" y="1035"/>
                    </a:lnTo>
                    <a:lnTo>
                      <a:pt x="564" y="1037"/>
                    </a:lnTo>
                    <a:lnTo>
                      <a:pt x="566" y="1037"/>
                    </a:lnTo>
                    <a:lnTo>
                      <a:pt x="570" y="1037"/>
                    </a:lnTo>
                    <a:lnTo>
                      <a:pt x="572" y="1039"/>
                    </a:lnTo>
                    <a:lnTo>
                      <a:pt x="574" y="1039"/>
                    </a:lnTo>
                    <a:lnTo>
                      <a:pt x="578" y="1041"/>
                    </a:lnTo>
                    <a:lnTo>
                      <a:pt x="579" y="1041"/>
                    </a:lnTo>
                    <a:lnTo>
                      <a:pt x="583" y="1041"/>
                    </a:lnTo>
                    <a:lnTo>
                      <a:pt x="585" y="1041"/>
                    </a:lnTo>
                    <a:lnTo>
                      <a:pt x="589" y="1043"/>
                    </a:lnTo>
                    <a:lnTo>
                      <a:pt x="591" y="1043"/>
                    </a:lnTo>
                    <a:lnTo>
                      <a:pt x="595" y="1043"/>
                    </a:lnTo>
                    <a:lnTo>
                      <a:pt x="597" y="1043"/>
                    </a:lnTo>
                    <a:lnTo>
                      <a:pt x="601" y="1043"/>
                    </a:lnTo>
                    <a:lnTo>
                      <a:pt x="604" y="1043"/>
                    </a:lnTo>
                    <a:lnTo>
                      <a:pt x="606" y="1043"/>
                    </a:lnTo>
                    <a:lnTo>
                      <a:pt x="610" y="1041"/>
                    </a:lnTo>
                    <a:lnTo>
                      <a:pt x="612" y="1041"/>
                    </a:lnTo>
                    <a:lnTo>
                      <a:pt x="616" y="1039"/>
                    </a:lnTo>
                    <a:lnTo>
                      <a:pt x="620" y="1039"/>
                    </a:lnTo>
                    <a:lnTo>
                      <a:pt x="624" y="1037"/>
                    </a:lnTo>
                    <a:lnTo>
                      <a:pt x="626" y="1035"/>
                    </a:lnTo>
                    <a:lnTo>
                      <a:pt x="629" y="1033"/>
                    </a:lnTo>
                    <a:lnTo>
                      <a:pt x="633" y="1031"/>
                    </a:lnTo>
                    <a:lnTo>
                      <a:pt x="637" y="1027"/>
                    </a:lnTo>
                    <a:lnTo>
                      <a:pt x="641" y="1025"/>
                    </a:lnTo>
                    <a:lnTo>
                      <a:pt x="645" y="1022"/>
                    </a:lnTo>
                    <a:lnTo>
                      <a:pt x="649" y="1018"/>
                    </a:lnTo>
                    <a:lnTo>
                      <a:pt x="650" y="1014"/>
                    </a:lnTo>
                    <a:lnTo>
                      <a:pt x="654" y="1012"/>
                    </a:lnTo>
                    <a:lnTo>
                      <a:pt x="656" y="1008"/>
                    </a:lnTo>
                    <a:lnTo>
                      <a:pt x="660" y="1006"/>
                    </a:lnTo>
                    <a:lnTo>
                      <a:pt x="662" y="1004"/>
                    </a:lnTo>
                    <a:lnTo>
                      <a:pt x="664" y="1002"/>
                    </a:lnTo>
                    <a:lnTo>
                      <a:pt x="666" y="1000"/>
                    </a:lnTo>
                    <a:lnTo>
                      <a:pt x="670" y="998"/>
                    </a:lnTo>
                    <a:lnTo>
                      <a:pt x="672" y="997"/>
                    </a:lnTo>
                    <a:lnTo>
                      <a:pt x="674" y="995"/>
                    </a:lnTo>
                    <a:lnTo>
                      <a:pt x="675" y="995"/>
                    </a:lnTo>
                    <a:lnTo>
                      <a:pt x="675" y="993"/>
                    </a:lnTo>
                    <a:lnTo>
                      <a:pt x="677" y="993"/>
                    </a:lnTo>
                    <a:lnTo>
                      <a:pt x="679" y="993"/>
                    </a:lnTo>
                    <a:lnTo>
                      <a:pt x="681" y="993"/>
                    </a:lnTo>
                    <a:lnTo>
                      <a:pt x="683" y="993"/>
                    </a:lnTo>
                    <a:lnTo>
                      <a:pt x="685" y="995"/>
                    </a:lnTo>
                    <a:lnTo>
                      <a:pt x="687" y="995"/>
                    </a:lnTo>
                    <a:lnTo>
                      <a:pt x="689" y="997"/>
                    </a:lnTo>
                    <a:lnTo>
                      <a:pt x="691" y="997"/>
                    </a:lnTo>
                    <a:lnTo>
                      <a:pt x="693" y="998"/>
                    </a:lnTo>
                    <a:lnTo>
                      <a:pt x="695" y="1002"/>
                    </a:lnTo>
                    <a:lnTo>
                      <a:pt x="698" y="1004"/>
                    </a:lnTo>
                    <a:lnTo>
                      <a:pt x="700" y="1006"/>
                    </a:lnTo>
                    <a:lnTo>
                      <a:pt x="702" y="1010"/>
                    </a:lnTo>
                    <a:lnTo>
                      <a:pt x="706" y="1014"/>
                    </a:lnTo>
                    <a:lnTo>
                      <a:pt x="710" y="1018"/>
                    </a:lnTo>
                    <a:lnTo>
                      <a:pt x="714" y="1022"/>
                    </a:lnTo>
                    <a:lnTo>
                      <a:pt x="716" y="1025"/>
                    </a:lnTo>
                    <a:lnTo>
                      <a:pt x="721" y="1029"/>
                    </a:lnTo>
                    <a:lnTo>
                      <a:pt x="725" y="1035"/>
                    </a:lnTo>
                    <a:lnTo>
                      <a:pt x="729" y="1041"/>
                    </a:lnTo>
                    <a:lnTo>
                      <a:pt x="733" y="1045"/>
                    </a:lnTo>
                    <a:lnTo>
                      <a:pt x="737" y="1050"/>
                    </a:lnTo>
                    <a:lnTo>
                      <a:pt x="741" y="1054"/>
                    </a:lnTo>
                    <a:lnTo>
                      <a:pt x="744" y="1058"/>
                    </a:lnTo>
                    <a:lnTo>
                      <a:pt x="748" y="1062"/>
                    </a:lnTo>
                    <a:lnTo>
                      <a:pt x="752" y="1064"/>
                    </a:lnTo>
                    <a:lnTo>
                      <a:pt x="756" y="1068"/>
                    </a:lnTo>
                    <a:lnTo>
                      <a:pt x="760" y="1070"/>
                    </a:lnTo>
                    <a:lnTo>
                      <a:pt x="762" y="1071"/>
                    </a:lnTo>
                    <a:lnTo>
                      <a:pt x="766" y="1073"/>
                    </a:lnTo>
                    <a:lnTo>
                      <a:pt x="768" y="1075"/>
                    </a:lnTo>
                    <a:lnTo>
                      <a:pt x="771" y="1075"/>
                    </a:lnTo>
                    <a:lnTo>
                      <a:pt x="773" y="1077"/>
                    </a:lnTo>
                    <a:lnTo>
                      <a:pt x="775" y="1077"/>
                    </a:lnTo>
                    <a:lnTo>
                      <a:pt x="777" y="1077"/>
                    </a:lnTo>
                    <a:lnTo>
                      <a:pt x="781" y="1075"/>
                    </a:lnTo>
                    <a:lnTo>
                      <a:pt x="783" y="1075"/>
                    </a:lnTo>
                    <a:lnTo>
                      <a:pt x="785" y="1075"/>
                    </a:lnTo>
                    <a:lnTo>
                      <a:pt x="787" y="1073"/>
                    </a:lnTo>
                    <a:lnTo>
                      <a:pt x="787" y="1071"/>
                    </a:lnTo>
                    <a:lnTo>
                      <a:pt x="789" y="1070"/>
                    </a:lnTo>
                    <a:lnTo>
                      <a:pt x="791" y="1066"/>
                    </a:lnTo>
                    <a:lnTo>
                      <a:pt x="792" y="1064"/>
                    </a:lnTo>
                    <a:lnTo>
                      <a:pt x="792" y="1060"/>
                    </a:lnTo>
                    <a:lnTo>
                      <a:pt x="794" y="1056"/>
                    </a:lnTo>
                    <a:lnTo>
                      <a:pt x="794" y="1052"/>
                    </a:lnTo>
                    <a:lnTo>
                      <a:pt x="796" y="1048"/>
                    </a:lnTo>
                    <a:lnTo>
                      <a:pt x="796" y="1043"/>
                    </a:lnTo>
                    <a:lnTo>
                      <a:pt x="798" y="1037"/>
                    </a:lnTo>
                    <a:lnTo>
                      <a:pt x="798" y="1031"/>
                    </a:lnTo>
                    <a:lnTo>
                      <a:pt x="798" y="1025"/>
                    </a:lnTo>
                    <a:lnTo>
                      <a:pt x="798" y="1020"/>
                    </a:lnTo>
                    <a:lnTo>
                      <a:pt x="800" y="1014"/>
                    </a:lnTo>
                    <a:lnTo>
                      <a:pt x="800" y="1010"/>
                    </a:lnTo>
                    <a:lnTo>
                      <a:pt x="800" y="1006"/>
                    </a:lnTo>
                    <a:lnTo>
                      <a:pt x="802" y="1002"/>
                    </a:lnTo>
                    <a:lnTo>
                      <a:pt x="802" y="998"/>
                    </a:lnTo>
                    <a:lnTo>
                      <a:pt x="804" y="997"/>
                    </a:lnTo>
                    <a:lnTo>
                      <a:pt x="804" y="995"/>
                    </a:lnTo>
                    <a:lnTo>
                      <a:pt x="806" y="993"/>
                    </a:lnTo>
                    <a:lnTo>
                      <a:pt x="808" y="991"/>
                    </a:lnTo>
                    <a:lnTo>
                      <a:pt x="810" y="991"/>
                    </a:lnTo>
                    <a:lnTo>
                      <a:pt x="812" y="991"/>
                    </a:lnTo>
                    <a:lnTo>
                      <a:pt x="814" y="993"/>
                    </a:lnTo>
                    <a:lnTo>
                      <a:pt x="815" y="995"/>
                    </a:lnTo>
                    <a:lnTo>
                      <a:pt x="817" y="997"/>
                    </a:lnTo>
                    <a:lnTo>
                      <a:pt x="819" y="998"/>
                    </a:lnTo>
                    <a:lnTo>
                      <a:pt x="821" y="1000"/>
                    </a:lnTo>
                    <a:lnTo>
                      <a:pt x="823" y="1002"/>
                    </a:lnTo>
                    <a:lnTo>
                      <a:pt x="825" y="1006"/>
                    </a:lnTo>
                    <a:lnTo>
                      <a:pt x="827" y="1008"/>
                    </a:lnTo>
                    <a:lnTo>
                      <a:pt x="829" y="1012"/>
                    </a:lnTo>
                    <a:lnTo>
                      <a:pt x="831" y="1014"/>
                    </a:lnTo>
                    <a:lnTo>
                      <a:pt x="833" y="1018"/>
                    </a:lnTo>
                    <a:lnTo>
                      <a:pt x="835" y="1020"/>
                    </a:lnTo>
                    <a:lnTo>
                      <a:pt x="837" y="1023"/>
                    </a:lnTo>
                    <a:lnTo>
                      <a:pt x="840" y="1027"/>
                    </a:lnTo>
                    <a:lnTo>
                      <a:pt x="842" y="1031"/>
                    </a:lnTo>
                    <a:lnTo>
                      <a:pt x="844" y="1033"/>
                    </a:lnTo>
                    <a:lnTo>
                      <a:pt x="846" y="1037"/>
                    </a:lnTo>
                    <a:lnTo>
                      <a:pt x="850" y="1041"/>
                    </a:lnTo>
                    <a:lnTo>
                      <a:pt x="852" y="1043"/>
                    </a:lnTo>
                    <a:lnTo>
                      <a:pt x="854" y="1046"/>
                    </a:lnTo>
                    <a:lnTo>
                      <a:pt x="858" y="1048"/>
                    </a:lnTo>
                    <a:lnTo>
                      <a:pt x="860" y="1052"/>
                    </a:lnTo>
                    <a:lnTo>
                      <a:pt x="862" y="1054"/>
                    </a:lnTo>
                    <a:lnTo>
                      <a:pt x="863" y="1056"/>
                    </a:lnTo>
                    <a:lnTo>
                      <a:pt x="865" y="1058"/>
                    </a:lnTo>
                    <a:lnTo>
                      <a:pt x="867" y="1060"/>
                    </a:lnTo>
                    <a:lnTo>
                      <a:pt x="871" y="1064"/>
                    </a:lnTo>
                    <a:lnTo>
                      <a:pt x="873" y="1066"/>
                    </a:lnTo>
                    <a:lnTo>
                      <a:pt x="875" y="1066"/>
                    </a:lnTo>
                    <a:lnTo>
                      <a:pt x="877" y="1068"/>
                    </a:lnTo>
                    <a:lnTo>
                      <a:pt x="879" y="1070"/>
                    </a:lnTo>
                    <a:lnTo>
                      <a:pt x="881" y="1071"/>
                    </a:lnTo>
                    <a:lnTo>
                      <a:pt x="883" y="1073"/>
                    </a:lnTo>
                    <a:lnTo>
                      <a:pt x="885" y="1073"/>
                    </a:lnTo>
                    <a:lnTo>
                      <a:pt x="886" y="1075"/>
                    </a:lnTo>
                    <a:lnTo>
                      <a:pt x="888" y="1077"/>
                    </a:lnTo>
                    <a:lnTo>
                      <a:pt x="890" y="1077"/>
                    </a:lnTo>
                    <a:lnTo>
                      <a:pt x="892" y="1079"/>
                    </a:lnTo>
                    <a:lnTo>
                      <a:pt x="894" y="1079"/>
                    </a:lnTo>
                    <a:lnTo>
                      <a:pt x="896" y="1081"/>
                    </a:lnTo>
                    <a:lnTo>
                      <a:pt x="898" y="1081"/>
                    </a:lnTo>
                    <a:lnTo>
                      <a:pt x="900" y="1081"/>
                    </a:lnTo>
                    <a:lnTo>
                      <a:pt x="902" y="1081"/>
                    </a:lnTo>
                    <a:lnTo>
                      <a:pt x="904" y="1081"/>
                    </a:lnTo>
                    <a:lnTo>
                      <a:pt x="906" y="1081"/>
                    </a:lnTo>
                    <a:lnTo>
                      <a:pt x="908" y="1081"/>
                    </a:lnTo>
                    <a:lnTo>
                      <a:pt x="910" y="1081"/>
                    </a:lnTo>
                    <a:lnTo>
                      <a:pt x="911" y="1081"/>
                    </a:lnTo>
                    <a:lnTo>
                      <a:pt x="913" y="1081"/>
                    </a:lnTo>
                    <a:lnTo>
                      <a:pt x="915" y="1081"/>
                    </a:lnTo>
                    <a:lnTo>
                      <a:pt x="917" y="1081"/>
                    </a:lnTo>
                    <a:lnTo>
                      <a:pt x="919" y="1079"/>
                    </a:lnTo>
                    <a:lnTo>
                      <a:pt x="921" y="1079"/>
                    </a:lnTo>
                    <a:lnTo>
                      <a:pt x="923" y="1079"/>
                    </a:lnTo>
                    <a:lnTo>
                      <a:pt x="925" y="1079"/>
                    </a:lnTo>
                    <a:lnTo>
                      <a:pt x="925" y="1077"/>
                    </a:lnTo>
                    <a:lnTo>
                      <a:pt x="927" y="1077"/>
                    </a:lnTo>
                    <a:lnTo>
                      <a:pt x="929" y="1077"/>
                    </a:lnTo>
                    <a:lnTo>
                      <a:pt x="931" y="1077"/>
                    </a:lnTo>
                    <a:lnTo>
                      <a:pt x="933" y="1075"/>
                    </a:lnTo>
                    <a:lnTo>
                      <a:pt x="934" y="1075"/>
                    </a:lnTo>
                    <a:lnTo>
                      <a:pt x="936" y="1075"/>
                    </a:lnTo>
                    <a:lnTo>
                      <a:pt x="938" y="1073"/>
                    </a:lnTo>
                    <a:lnTo>
                      <a:pt x="940" y="1073"/>
                    </a:lnTo>
                    <a:lnTo>
                      <a:pt x="942" y="1073"/>
                    </a:lnTo>
                    <a:lnTo>
                      <a:pt x="944" y="1071"/>
                    </a:lnTo>
                    <a:lnTo>
                      <a:pt x="946" y="1071"/>
                    </a:lnTo>
                    <a:lnTo>
                      <a:pt x="946" y="1070"/>
                    </a:lnTo>
                    <a:lnTo>
                      <a:pt x="948" y="1070"/>
                    </a:lnTo>
                    <a:lnTo>
                      <a:pt x="950" y="1070"/>
                    </a:lnTo>
                    <a:lnTo>
                      <a:pt x="952" y="1068"/>
                    </a:lnTo>
                    <a:lnTo>
                      <a:pt x="954" y="1068"/>
                    </a:lnTo>
                    <a:lnTo>
                      <a:pt x="954" y="1066"/>
                    </a:lnTo>
                    <a:lnTo>
                      <a:pt x="956" y="1066"/>
                    </a:lnTo>
                    <a:lnTo>
                      <a:pt x="957" y="1066"/>
                    </a:lnTo>
                    <a:lnTo>
                      <a:pt x="957" y="1064"/>
                    </a:lnTo>
                    <a:lnTo>
                      <a:pt x="959" y="1064"/>
                    </a:lnTo>
                    <a:lnTo>
                      <a:pt x="961" y="1062"/>
                    </a:lnTo>
                    <a:lnTo>
                      <a:pt x="963" y="1062"/>
                    </a:lnTo>
                    <a:lnTo>
                      <a:pt x="965" y="1060"/>
                    </a:lnTo>
                    <a:lnTo>
                      <a:pt x="967" y="1060"/>
                    </a:lnTo>
                    <a:lnTo>
                      <a:pt x="969" y="1060"/>
                    </a:lnTo>
                    <a:lnTo>
                      <a:pt x="971" y="1058"/>
                    </a:lnTo>
                    <a:lnTo>
                      <a:pt x="973" y="1058"/>
                    </a:lnTo>
                    <a:lnTo>
                      <a:pt x="975" y="1058"/>
                    </a:lnTo>
                    <a:lnTo>
                      <a:pt x="977" y="1058"/>
                    </a:lnTo>
                    <a:lnTo>
                      <a:pt x="979" y="1058"/>
                    </a:lnTo>
                    <a:lnTo>
                      <a:pt x="981" y="1058"/>
                    </a:lnTo>
                    <a:lnTo>
                      <a:pt x="982" y="1058"/>
                    </a:lnTo>
                    <a:lnTo>
                      <a:pt x="984" y="1058"/>
                    </a:lnTo>
                    <a:lnTo>
                      <a:pt x="986" y="1058"/>
                    </a:lnTo>
                    <a:lnTo>
                      <a:pt x="988" y="1058"/>
                    </a:lnTo>
                    <a:lnTo>
                      <a:pt x="990" y="1060"/>
                    </a:lnTo>
                    <a:lnTo>
                      <a:pt x="994" y="1060"/>
                    </a:lnTo>
                    <a:lnTo>
                      <a:pt x="996" y="1060"/>
                    </a:lnTo>
                    <a:lnTo>
                      <a:pt x="998" y="1060"/>
                    </a:lnTo>
                    <a:lnTo>
                      <a:pt x="1000" y="1062"/>
                    </a:lnTo>
                    <a:lnTo>
                      <a:pt x="1004" y="1062"/>
                    </a:lnTo>
                    <a:lnTo>
                      <a:pt x="1005" y="1062"/>
                    </a:lnTo>
                    <a:lnTo>
                      <a:pt x="1007" y="1064"/>
                    </a:lnTo>
                    <a:lnTo>
                      <a:pt x="1011" y="1064"/>
                    </a:lnTo>
                    <a:lnTo>
                      <a:pt x="1013" y="1066"/>
                    </a:lnTo>
                    <a:lnTo>
                      <a:pt x="1017" y="1066"/>
                    </a:lnTo>
                    <a:lnTo>
                      <a:pt x="1019" y="1068"/>
                    </a:lnTo>
                    <a:lnTo>
                      <a:pt x="1023" y="1070"/>
                    </a:lnTo>
                    <a:lnTo>
                      <a:pt x="1027" y="1070"/>
                    </a:lnTo>
                    <a:lnTo>
                      <a:pt x="1030" y="1071"/>
                    </a:lnTo>
                    <a:lnTo>
                      <a:pt x="1034" y="1071"/>
                    </a:lnTo>
                    <a:lnTo>
                      <a:pt x="1038" y="1073"/>
                    </a:lnTo>
                    <a:lnTo>
                      <a:pt x="1042" y="1073"/>
                    </a:lnTo>
                    <a:lnTo>
                      <a:pt x="1048" y="1075"/>
                    </a:lnTo>
                    <a:lnTo>
                      <a:pt x="1052" y="1075"/>
                    </a:lnTo>
                    <a:lnTo>
                      <a:pt x="1057" y="1077"/>
                    </a:lnTo>
                    <a:lnTo>
                      <a:pt x="1063" y="1077"/>
                    </a:lnTo>
                    <a:lnTo>
                      <a:pt x="1067" y="1079"/>
                    </a:lnTo>
                    <a:lnTo>
                      <a:pt x="1073" y="1079"/>
                    </a:lnTo>
                    <a:lnTo>
                      <a:pt x="1078" y="1081"/>
                    </a:lnTo>
                    <a:lnTo>
                      <a:pt x="1084" y="1081"/>
                    </a:lnTo>
                    <a:lnTo>
                      <a:pt x="1090" y="1081"/>
                    </a:lnTo>
                    <a:lnTo>
                      <a:pt x="1096" y="1083"/>
                    </a:lnTo>
                    <a:lnTo>
                      <a:pt x="1101" y="1083"/>
                    </a:lnTo>
                    <a:lnTo>
                      <a:pt x="1105" y="1083"/>
                    </a:lnTo>
                    <a:lnTo>
                      <a:pt x="1111" y="1085"/>
                    </a:lnTo>
                    <a:lnTo>
                      <a:pt x="1117" y="1085"/>
                    </a:lnTo>
                    <a:lnTo>
                      <a:pt x="1121" y="1085"/>
                    </a:lnTo>
                    <a:lnTo>
                      <a:pt x="1126" y="1085"/>
                    </a:lnTo>
                    <a:lnTo>
                      <a:pt x="1130" y="1087"/>
                    </a:lnTo>
                    <a:lnTo>
                      <a:pt x="1134" y="1087"/>
                    </a:lnTo>
                    <a:lnTo>
                      <a:pt x="1138" y="1087"/>
                    </a:lnTo>
                    <a:lnTo>
                      <a:pt x="1142" y="1087"/>
                    </a:lnTo>
                    <a:lnTo>
                      <a:pt x="1146" y="1087"/>
                    </a:lnTo>
                    <a:lnTo>
                      <a:pt x="1147" y="1087"/>
                    </a:lnTo>
                    <a:lnTo>
                      <a:pt x="1149" y="1089"/>
                    </a:lnTo>
                    <a:lnTo>
                      <a:pt x="1151" y="1089"/>
                    </a:lnTo>
                    <a:lnTo>
                      <a:pt x="1153" y="1089"/>
                    </a:lnTo>
                    <a:lnTo>
                      <a:pt x="1149" y="1079"/>
                    </a:lnTo>
                    <a:lnTo>
                      <a:pt x="1146" y="1070"/>
                    </a:lnTo>
                    <a:lnTo>
                      <a:pt x="1142" y="1060"/>
                    </a:lnTo>
                    <a:lnTo>
                      <a:pt x="1138" y="1048"/>
                    </a:lnTo>
                    <a:lnTo>
                      <a:pt x="1134" y="1039"/>
                    </a:lnTo>
                    <a:lnTo>
                      <a:pt x="1130" y="1029"/>
                    </a:lnTo>
                    <a:lnTo>
                      <a:pt x="1128" y="1020"/>
                    </a:lnTo>
                    <a:lnTo>
                      <a:pt x="1124" y="1008"/>
                    </a:lnTo>
                    <a:lnTo>
                      <a:pt x="1123" y="998"/>
                    </a:lnTo>
                    <a:lnTo>
                      <a:pt x="1121" y="989"/>
                    </a:lnTo>
                    <a:lnTo>
                      <a:pt x="1119" y="979"/>
                    </a:lnTo>
                    <a:lnTo>
                      <a:pt x="1115" y="970"/>
                    </a:lnTo>
                    <a:lnTo>
                      <a:pt x="1113" y="958"/>
                    </a:lnTo>
                    <a:lnTo>
                      <a:pt x="1113" y="949"/>
                    </a:lnTo>
                    <a:lnTo>
                      <a:pt x="1111" y="941"/>
                    </a:lnTo>
                    <a:lnTo>
                      <a:pt x="1109" y="931"/>
                    </a:lnTo>
                    <a:lnTo>
                      <a:pt x="1107" y="922"/>
                    </a:lnTo>
                    <a:lnTo>
                      <a:pt x="1107" y="912"/>
                    </a:lnTo>
                    <a:lnTo>
                      <a:pt x="1105" y="904"/>
                    </a:lnTo>
                    <a:lnTo>
                      <a:pt x="1105" y="897"/>
                    </a:lnTo>
                    <a:lnTo>
                      <a:pt x="1103" y="887"/>
                    </a:lnTo>
                    <a:lnTo>
                      <a:pt x="1103" y="879"/>
                    </a:lnTo>
                    <a:lnTo>
                      <a:pt x="1103" y="872"/>
                    </a:lnTo>
                    <a:lnTo>
                      <a:pt x="1101" y="866"/>
                    </a:lnTo>
                    <a:lnTo>
                      <a:pt x="1101" y="858"/>
                    </a:lnTo>
                    <a:lnTo>
                      <a:pt x="1101" y="853"/>
                    </a:lnTo>
                    <a:lnTo>
                      <a:pt x="1101" y="847"/>
                    </a:lnTo>
                    <a:lnTo>
                      <a:pt x="1101" y="841"/>
                    </a:lnTo>
                    <a:lnTo>
                      <a:pt x="1101" y="837"/>
                    </a:lnTo>
                    <a:lnTo>
                      <a:pt x="1101" y="833"/>
                    </a:lnTo>
                    <a:lnTo>
                      <a:pt x="1101" y="830"/>
                    </a:lnTo>
                    <a:lnTo>
                      <a:pt x="1099" y="826"/>
                    </a:lnTo>
                    <a:lnTo>
                      <a:pt x="1101" y="822"/>
                    </a:lnTo>
                    <a:lnTo>
                      <a:pt x="1101" y="820"/>
                    </a:lnTo>
                    <a:lnTo>
                      <a:pt x="1101" y="816"/>
                    </a:lnTo>
                    <a:lnTo>
                      <a:pt x="1103" y="814"/>
                    </a:lnTo>
                    <a:lnTo>
                      <a:pt x="1103" y="810"/>
                    </a:lnTo>
                    <a:lnTo>
                      <a:pt x="1105" y="806"/>
                    </a:lnTo>
                    <a:lnTo>
                      <a:pt x="1107" y="805"/>
                    </a:lnTo>
                    <a:lnTo>
                      <a:pt x="1109" y="801"/>
                    </a:lnTo>
                    <a:lnTo>
                      <a:pt x="1109" y="799"/>
                    </a:lnTo>
                    <a:lnTo>
                      <a:pt x="1111" y="795"/>
                    </a:lnTo>
                    <a:lnTo>
                      <a:pt x="1115" y="791"/>
                    </a:lnTo>
                    <a:lnTo>
                      <a:pt x="1117" y="789"/>
                    </a:lnTo>
                    <a:lnTo>
                      <a:pt x="1119" y="785"/>
                    </a:lnTo>
                    <a:lnTo>
                      <a:pt x="1121" y="783"/>
                    </a:lnTo>
                    <a:lnTo>
                      <a:pt x="1123" y="782"/>
                    </a:lnTo>
                    <a:lnTo>
                      <a:pt x="1124" y="778"/>
                    </a:lnTo>
                    <a:lnTo>
                      <a:pt x="1128" y="776"/>
                    </a:lnTo>
                    <a:lnTo>
                      <a:pt x="1130" y="774"/>
                    </a:lnTo>
                    <a:lnTo>
                      <a:pt x="1132" y="770"/>
                    </a:lnTo>
                    <a:lnTo>
                      <a:pt x="1134" y="768"/>
                    </a:lnTo>
                    <a:lnTo>
                      <a:pt x="1136" y="766"/>
                    </a:lnTo>
                    <a:lnTo>
                      <a:pt x="1138" y="764"/>
                    </a:lnTo>
                    <a:lnTo>
                      <a:pt x="1140" y="762"/>
                    </a:lnTo>
                    <a:lnTo>
                      <a:pt x="1142" y="760"/>
                    </a:lnTo>
                    <a:lnTo>
                      <a:pt x="1144" y="760"/>
                    </a:lnTo>
                    <a:lnTo>
                      <a:pt x="1146" y="758"/>
                    </a:lnTo>
                    <a:lnTo>
                      <a:pt x="1147" y="757"/>
                    </a:lnTo>
                    <a:lnTo>
                      <a:pt x="1149" y="757"/>
                    </a:lnTo>
                    <a:lnTo>
                      <a:pt x="1149" y="755"/>
                    </a:lnTo>
                    <a:lnTo>
                      <a:pt x="1157" y="751"/>
                    </a:lnTo>
                    <a:lnTo>
                      <a:pt x="1165" y="747"/>
                    </a:lnTo>
                    <a:lnTo>
                      <a:pt x="1170" y="741"/>
                    </a:lnTo>
                    <a:lnTo>
                      <a:pt x="1176" y="735"/>
                    </a:lnTo>
                    <a:lnTo>
                      <a:pt x="1180" y="730"/>
                    </a:lnTo>
                    <a:lnTo>
                      <a:pt x="1186" y="724"/>
                    </a:lnTo>
                    <a:lnTo>
                      <a:pt x="1190" y="716"/>
                    </a:lnTo>
                    <a:lnTo>
                      <a:pt x="1194" y="709"/>
                    </a:lnTo>
                    <a:lnTo>
                      <a:pt x="1197" y="701"/>
                    </a:lnTo>
                    <a:lnTo>
                      <a:pt x="1199" y="693"/>
                    </a:lnTo>
                    <a:lnTo>
                      <a:pt x="1201" y="685"/>
                    </a:lnTo>
                    <a:lnTo>
                      <a:pt x="1203" y="676"/>
                    </a:lnTo>
                    <a:lnTo>
                      <a:pt x="1205" y="668"/>
                    </a:lnTo>
                    <a:lnTo>
                      <a:pt x="1207" y="659"/>
                    </a:lnTo>
                    <a:lnTo>
                      <a:pt x="1207" y="649"/>
                    </a:lnTo>
                    <a:lnTo>
                      <a:pt x="1209" y="639"/>
                    </a:lnTo>
                    <a:lnTo>
                      <a:pt x="1209" y="630"/>
                    </a:lnTo>
                    <a:lnTo>
                      <a:pt x="1209" y="620"/>
                    </a:lnTo>
                    <a:lnTo>
                      <a:pt x="1209" y="611"/>
                    </a:lnTo>
                    <a:lnTo>
                      <a:pt x="1207" y="601"/>
                    </a:lnTo>
                    <a:lnTo>
                      <a:pt x="1207" y="591"/>
                    </a:lnTo>
                    <a:lnTo>
                      <a:pt x="1207" y="582"/>
                    </a:lnTo>
                    <a:lnTo>
                      <a:pt x="1205" y="572"/>
                    </a:lnTo>
                    <a:lnTo>
                      <a:pt x="1205" y="563"/>
                    </a:lnTo>
                    <a:lnTo>
                      <a:pt x="1203" y="553"/>
                    </a:lnTo>
                    <a:lnTo>
                      <a:pt x="1201" y="543"/>
                    </a:lnTo>
                    <a:lnTo>
                      <a:pt x="1199" y="534"/>
                    </a:lnTo>
                    <a:lnTo>
                      <a:pt x="1197" y="526"/>
                    </a:lnTo>
                    <a:lnTo>
                      <a:pt x="1197" y="517"/>
                    </a:lnTo>
                    <a:lnTo>
                      <a:pt x="1195" y="507"/>
                    </a:lnTo>
                    <a:lnTo>
                      <a:pt x="1194" y="499"/>
                    </a:lnTo>
                    <a:lnTo>
                      <a:pt x="1192" y="492"/>
                    </a:lnTo>
                    <a:lnTo>
                      <a:pt x="1190" y="484"/>
                    </a:lnTo>
                    <a:lnTo>
                      <a:pt x="1188" y="476"/>
                    </a:lnTo>
                    <a:lnTo>
                      <a:pt x="1188" y="469"/>
                    </a:lnTo>
                    <a:lnTo>
                      <a:pt x="1186" y="463"/>
                    </a:lnTo>
                    <a:lnTo>
                      <a:pt x="1184" y="457"/>
                    </a:lnTo>
                    <a:lnTo>
                      <a:pt x="1184" y="451"/>
                    </a:lnTo>
                    <a:lnTo>
                      <a:pt x="1184" y="445"/>
                    </a:lnTo>
                    <a:lnTo>
                      <a:pt x="1182" y="442"/>
                    </a:lnTo>
                    <a:lnTo>
                      <a:pt x="1182" y="438"/>
                    </a:lnTo>
                    <a:lnTo>
                      <a:pt x="1182" y="432"/>
                    </a:lnTo>
                    <a:lnTo>
                      <a:pt x="1182" y="428"/>
                    </a:lnTo>
                    <a:lnTo>
                      <a:pt x="1180" y="424"/>
                    </a:lnTo>
                    <a:lnTo>
                      <a:pt x="1180" y="421"/>
                    </a:lnTo>
                    <a:lnTo>
                      <a:pt x="1180" y="417"/>
                    </a:lnTo>
                    <a:lnTo>
                      <a:pt x="1180" y="413"/>
                    </a:lnTo>
                    <a:lnTo>
                      <a:pt x="1180" y="409"/>
                    </a:lnTo>
                    <a:lnTo>
                      <a:pt x="1180" y="405"/>
                    </a:lnTo>
                    <a:lnTo>
                      <a:pt x="1180" y="403"/>
                    </a:lnTo>
                    <a:lnTo>
                      <a:pt x="1180" y="399"/>
                    </a:lnTo>
                    <a:lnTo>
                      <a:pt x="1180" y="396"/>
                    </a:lnTo>
                    <a:lnTo>
                      <a:pt x="1180" y="392"/>
                    </a:lnTo>
                    <a:lnTo>
                      <a:pt x="1180" y="386"/>
                    </a:lnTo>
                    <a:lnTo>
                      <a:pt x="1180" y="382"/>
                    </a:lnTo>
                    <a:lnTo>
                      <a:pt x="1180" y="378"/>
                    </a:lnTo>
                    <a:lnTo>
                      <a:pt x="1180" y="373"/>
                    </a:lnTo>
                    <a:lnTo>
                      <a:pt x="1180" y="369"/>
                    </a:lnTo>
                    <a:lnTo>
                      <a:pt x="1178" y="363"/>
                    </a:lnTo>
                    <a:lnTo>
                      <a:pt x="1178" y="357"/>
                    </a:lnTo>
                    <a:lnTo>
                      <a:pt x="1178" y="349"/>
                    </a:lnTo>
                    <a:lnTo>
                      <a:pt x="1178" y="344"/>
                    </a:lnTo>
                    <a:lnTo>
                      <a:pt x="1176" y="336"/>
                    </a:lnTo>
                    <a:lnTo>
                      <a:pt x="1176" y="328"/>
                    </a:lnTo>
                    <a:lnTo>
                      <a:pt x="1176" y="321"/>
                    </a:lnTo>
                    <a:lnTo>
                      <a:pt x="1176" y="311"/>
                    </a:lnTo>
                    <a:lnTo>
                      <a:pt x="1174" y="303"/>
                    </a:lnTo>
                    <a:lnTo>
                      <a:pt x="1174" y="296"/>
                    </a:lnTo>
                    <a:lnTo>
                      <a:pt x="1174" y="286"/>
                    </a:lnTo>
                    <a:lnTo>
                      <a:pt x="1174" y="278"/>
                    </a:lnTo>
                    <a:lnTo>
                      <a:pt x="1176" y="271"/>
                    </a:lnTo>
                    <a:lnTo>
                      <a:pt x="1176" y="261"/>
                    </a:lnTo>
                    <a:lnTo>
                      <a:pt x="1176" y="253"/>
                    </a:lnTo>
                    <a:lnTo>
                      <a:pt x="1178" y="246"/>
                    </a:lnTo>
                    <a:lnTo>
                      <a:pt x="1178" y="236"/>
                    </a:lnTo>
                    <a:lnTo>
                      <a:pt x="1178" y="229"/>
                    </a:lnTo>
                    <a:lnTo>
                      <a:pt x="1180" y="221"/>
                    </a:lnTo>
                    <a:lnTo>
                      <a:pt x="1180" y="213"/>
                    </a:lnTo>
                    <a:lnTo>
                      <a:pt x="1182" y="205"/>
                    </a:lnTo>
                    <a:lnTo>
                      <a:pt x="1184" y="198"/>
                    </a:lnTo>
                    <a:lnTo>
                      <a:pt x="1184" y="190"/>
                    </a:lnTo>
                    <a:lnTo>
                      <a:pt x="1186" y="182"/>
                    </a:lnTo>
                    <a:lnTo>
                      <a:pt x="1188" y="175"/>
                    </a:lnTo>
                    <a:lnTo>
                      <a:pt x="1188" y="169"/>
                    </a:lnTo>
                    <a:lnTo>
                      <a:pt x="1190" y="161"/>
                    </a:lnTo>
                    <a:lnTo>
                      <a:pt x="1192" y="156"/>
                    </a:lnTo>
                    <a:lnTo>
                      <a:pt x="1194" y="148"/>
                    </a:lnTo>
                    <a:lnTo>
                      <a:pt x="1194" y="142"/>
                    </a:lnTo>
                    <a:lnTo>
                      <a:pt x="1195" y="136"/>
                    </a:lnTo>
                    <a:lnTo>
                      <a:pt x="1197" y="131"/>
                    </a:lnTo>
                    <a:lnTo>
                      <a:pt x="1197" y="127"/>
                    </a:lnTo>
                    <a:lnTo>
                      <a:pt x="1199" y="121"/>
                    </a:lnTo>
                    <a:lnTo>
                      <a:pt x="1201" y="117"/>
                    </a:lnTo>
                    <a:lnTo>
                      <a:pt x="1201" y="113"/>
                    </a:lnTo>
                    <a:lnTo>
                      <a:pt x="1203" y="109"/>
                    </a:lnTo>
                    <a:lnTo>
                      <a:pt x="1203" y="106"/>
                    </a:lnTo>
                    <a:lnTo>
                      <a:pt x="1205" y="102"/>
                    </a:lnTo>
                    <a:lnTo>
                      <a:pt x="1205" y="98"/>
                    </a:lnTo>
                    <a:lnTo>
                      <a:pt x="1207" y="96"/>
                    </a:lnTo>
                    <a:lnTo>
                      <a:pt x="1207" y="92"/>
                    </a:lnTo>
                    <a:lnTo>
                      <a:pt x="1209" y="90"/>
                    </a:lnTo>
                    <a:lnTo>
                      <a:pt x="1209" y="88"/>
                    </a:lnTo>
                    <a:lnTo>
                      <a:pt x="1209" y="86"/>
                    </a:lnTo>
                    <a:lnTo>
                      <a:pt x="1211" y="83"/>
                    </a:lnTo>
                    <a:lnTo>
                      <a:pt x="1211" y="81"/>
                    </a:lnTo>
                    <a:lnTo>
                      <a:pt x="1213" y="79"/>
                    </a:lnTo>
                    <a:lnTo>
                      <a:pt x="1213" y="77"/>
                    </a:lnTo>
                    <a:lnTo>
                      <a:pt x="1213" y="75"/>
                    </a:lnTo>
                    <a:lnTo>
                      <a:pt x="1215" y="73"/>
                    </a:lnTo>
                    <a:lnTo>
                      <a:pt x="1215" y="71"/>
                    </a:lnTo>
                    <a:lnTo>
                      <a:pt x="1215" y="69"/>
                    </a:lnTo>
                    <a:lnTo>
                      <a:pt x="1217" y="69"/>
                    </a:lnTo>
                    <a:lnTo>
                      <a:pt x="1217" y="67"/>
                    </a:lnTo>
                    <a:lnTo>
                      <a:pt x="1217" y="65"/>
                    </a:lnTo>
                    <a:lnTo>
                      <a:pt x="1217" y="63"/>
                    </a:lnTo>
                    <a:lnTo>
                      <a:pt x="1217" y="61"/>
                    </a:lnTo>
                    <a:lnTo>
                      <a:pt x="1218" y="60"/>
                    </a:lnTo>
                    <a:lnTo>
                      <a:pt x="1218" y="58"/>
                    </a:lnTo>
                    <a:lnTo>
                      <a:pt x="1217" y="58"/>
                    </a:lnTo>
                    <a:lnTo>
                      <a:pt x="1217" y="56"/>
                    </a:lnTo>
                    <a:lnTo>
                      <a:pt x="1217" y="54"/>
                    </a:lnTo>
                    <a:lnTo>
                      <a:pt x="1217" y="52"/>
                    </a:lnTo>
                    <a:lnTo>
                      <a:pt x="1215" y="52"/>
                    </a:lnTo>
                    <a:lnTo>
                      <a:pt x="1215" y="50"/>
                    </a:lnTo>
                    <a:lnTo>
                      <a:pt x="1215" y="48"/>
                    </a:lnTo>
                    <a:lnTo>
                      <a:pt x="1213" y="48"/>
                    </a:lnTo>
                    <a:lnTo>
                      <a:pt x="1213" y="46"/>
                    </a:lnTo>
                    <a:lnTo>
                      <a:pt x="1211" y="44"/>
                    </a:lnTo>
                    <a:lnTo>
                      <a:pt x="1209" y="44"/>
                    </a:lnTo>
                    <a:lnTo>
                      <a:pt x="1209" y="42"/>
                    </a:lnTo>
                    <a:lnTo>
                      <a:pt x="1207" y="40"/>
                    </a:lnTo>
                    <a:lnTo>
                      <a:pt x="1205" y="38"/>
                    </a:lnTo>
                    <a:lnTo>
                      <a:pt x="1203" y="37"/>
                    </a:lnTo>
                    <a:lnTo>
                      <a:pt x="1201" y="35"/>
                    </a:lnTo>
                    <a:lnTo>
                      <a:pt x="1199" y="33"/>
                    </a:lnTo>
                    <a:lnTo>
                      <a:pt x="1197" y="31"/>
                    </a:lnTo>
                    <a:lnTo>
                      <a:pt x="1195" y="29"/>
                    </a:lnTo>
                    <a:lnTo>
                      <a:pt x="1194" y="27"/>
                    </a:lnTo>
                    <a:lnTo>
                      <a:pt x="1190" y="25"/>
                    </a:lnTo>
                    <a:lnTo>
                      <a:pt x="1188" y="23"/>
                    </a:lnTo>
                    <a:lnTo>
                      <a:pt x="1186" y="21"/>
                    </a:lnTo>
                    <a:lnTo>
                      <a:pt x="1182" y="19"/>
                    </a:lnTo>
                    <a:lnTo>
                      <a:pt x="1180" y="17"/>
                    </a:lnTo>
                    <a:lnTo>
                      <a:pt x="1176" y="15"/>
                    </a:lnTo>
                    <a:lnTo>
                      <a:pt x="1174" y="13"/>
                    </a:lnTo>
                    <a:lnTo>
                      <a:pt x="1170" y="13"/>
                    </a:lnTo>
                    <a:lnTo>
                      <a:pt x="1167" y="12"/>
                    </a:lnTo>
                    <a:lnTo>
                      <a:pt x="1163" y="10"/>
                    </a:lnTo>
                    <a:lnTo>
                      <a:pt x="1159" y="8"/>
                    </a:lnTo>
                    <a:lnTo>
                      <a:pt x="1157" y="8"/>
                    </a:lnTo>
                    <a:lnTo>
                      <a:pt x="1153" y="6"/>
                    </a:lnTo>
                    <a:lnTo>
                      <a:pt x="1149" y="4"/>
                    </a:lnTo>
                    <a:lnTo>
                      <a:pt x="1144" y="4"/>
                    </a:lnTo>
                    <a:lnTo>
                      <a:pt x="1140" y="2"/>
                    </a:lnTo>
                    <a:lnTo>
                      <a:pt x="1136" y="2"/>
                    </a:lnTo>
                    <a:lnTo>
                      <a:pt x="1132" y="2"/>
                    </a:lnTo>
                    <a:lnTo>
                      <a:pt x="1128" y="0"/>
                    </a:lnTo>
                    <a:lnTo>
                      <a:pt x="1123" y="0"/>
                    </a:lnTo>
                    <a:lnTo>
                      <a:pt x="1119" y="2"/>
                    </a:lnTo>
                    <a:lnTo>
                      <a:pt x="1113" y="2"/>
                    </a:lnTo>
                    <a:lnTo>
                      <a:pt x="1109" y="2"/>
                    </a:lnTo>
                    <a:lnTo>
                      <a:pt x="1103" y="4"/>
                    </a:lnTo>
                    <a:lnTo>
                      <a:pt x="1099" y="6"/>
                    </a:lnTo>
                    <a:lnTo>
                      <a:pt x="1094" y="8"/>
                    </a:lnTo>
                    <a:lnTo>
                      <a:pt x="1088" y="10"/>
                    </a:lnTo>
                    <a:lnTo>
                      <a:pt x="1084" y="12"/>
                    </a:lnTo>
                    <a:lnTo>
                      <a:pt x="1078" y="15"/>
                    </a:lnTo>
                    <a:lnTo>
                      <a:pt x="1073" y="17"/>
                    </a:lnTo>
                    <a:lnTo>
                      <a:pt x="1067" y="21"/>
                    </a:lnTo>
                    <a:lnTo>
                      <a:pt x="1061" y="25"/>
                    </a:lnTo>
                    <a:lnTo>
                      <a:pt x="1057" y="27"/>
                    </a:lnTo>
                    <a:lnTo>
                      <a:pt x="1052" y="31"/>
                    </a:lnTo>
                    <a:lnTo>
                      <a:pt x="1046" y="35"/>
                    </a:lnTo>
                    <a:lnTo>
                      <a:pt x="1040" y="38"/>
                    </a:lnTo>
                    <a:lnTo>
                      <a:pt x="1034" y="42"/>
                    </a:lnTo>
                    <a:lnTo>
                      <a:pt x="1030" y="48"/>
                    </a:lnTo>
                    <a:lnTo>
                      <a:pt x="1025" y="52"/>
                    </a:lnTo>
                    <a:lnTo>
                      <a:pt x="1019" y="56"/>
                    </a:lnTo>
                    <a:lnTo>
                      <a:pt x="1013" y="60"/>
                    </a:lnTo>
                    <a:lnTo>
                      <a:pt x="1009" y="63"/>
                    </a:lnTo>
                    <a:lnTo>
                      <a:pt x="1004" y="69"/>
                    </a:lnTo>
                    <a:lnTo>
                      <a:pt x="1000" y="73"/>
                    </a:lnTo>
                    <a:lnTo>
                      <a:pt x="994" y="77"/>
                    </a:lnTo>
                    <a:lnTo>
                      <a:pt x="990" y="81"/>
                    </a:lnTo>
                    <a:lnTo>
                      <a:pt x="984" y="86"/>
                    </a:lnTo>
                    <a:lnTo>
                      <a:pt x="981" y="90"/>
                    </a:lnTo>
                    <a:lnTo>
                      <a:pt x="975" y="94"/>
                    </a:lnTo>
                    <a:lnTo>
                      <a:pt x="971" y="98"/>
                    </a:lnTo>
                    <a:lnTo>
                      <a:pt x="967" y="102"/>
                    </a:lnTo>
                    <a:lnTo>
                      <a:pt x="963" y="104"/>
                    </a:lnTo>
                    <a:lnTo>
                      <a:pt x="957" y="108"/>
                    </a:lnTo>
                    <a:lnTo>
                      <a:pt x="954" y="111"/>
                    </a:lnTo>
                    <a:lnTo>
                      <a:pt x="950" y="115"/>
                    </a:lnTo>
                    <a:lnTo>
                      <a:pt x="944" y="119"/>
                    </a:lnTo>
                    <a:lnTo>
                      <a:pt x="940" y="123"/>
                    </a:lnTo>
                    <a:lnTo>
                      <a:pt x="934" y="125"/>
                    </a:lnTo>
                    <a:lnTo>
                      <a:pt x="931" y="129"/>
                    </a:lnTo>
                    <a:lnTo>
                      <a:pt x="925" y="133"/>
                    </a:lnTo>
                    <a:lnTo>
                      <a:pt x="919" y="136"/>
                    </a:lnTo>
                    <a:lnTo>
                      <a:pt x="913" y="140"/>
                    </a:lnTo>
                    <a:lnTo>
                      <a:pt x="908" y="144"/>
                    </a:lnTo>
                    <a:lnTo>
                      <a:pt x="902" y="146"/>
                    </a:lnTo>
                    <a:lnTo>
                      <a:pt x="896" y="150"/>
                    </a:lnTo>
                    <a:lnTo>
                      <a:pt x="890" y="154"/>
                    </a:lnTo>
                    <a:lnTo>
                      <a:pt x="885" y="157"/>
                    </a:lnTo>
                    <a:lnTo>
                      <a:pt x="879" y="161"/>
                    </a:lnTo>
                    <a:lnTo>
                      <a:pt x="873" y="165"/>
                    </a:lnTo>
                    <a:lnTo>
                      <a:pt x="867" y="169"/>
                    </a:lnTo>
                    <a:lnTo>
                      <a:pt x="860" y="173"/>
                    </a:lnTo>
                    <a:lnTo>
                      <a:pt x="854" y="177"/>
                    </a:lnTo>
                    <a:lnTo>
                      <a:pt x="848" y="179"/>
                    </a:lnTo>
                    <a:lnTo>
                      <a:pt x="840" y="182"/>
                    </a:lnTo>
                    <a:lnTo>
                      <a:pt x="835" y="186"/>
                    </a:lnTo>
                    <a:lnTo>
                      <a:pt x="827" y="190"/>
                    </a:lnTo>
                    <a:lnTo>
                      <a:pt x="821" y="194"/>
                    </a:lnTo>
                    <a:lnTo>
                      <a:pt x="814" y="198"/>
                    </a:lnTo>
                    <a:lnTo>
                      <a:pt x="808" y="204"/>
                    </a:lnTo>
                    <a:lnTo>
                      <a:pt x="800" y="207"/>
                    </a:lnTo>
                    <a:lnTo>
                      <a:pt x="792" y="211"/>
                    </a:lnTo>
                    <a:lnTo>
                      <a:pt x="787" y="215"/>
                    </a:lnTo>
                    <a:lnTo>
                      <a:pt x="779" y="219"/>
                    </a:lnTo>
                    <a:lnTo>
                      <a:pt x="769" y="225"/>
                    </a:lnTo>
                    <a:lnTo>
                      <a:pt x="760" y="230"/>
                    </a:lnTo>
                    <a:lnTo>
                      <a:pt x="750" y="234"/>
                    </a:lnTo>
                    <a:lnTo>
                      <a:pt x="741" y="238"/>
                    </a:lnTo>
                    <a:lnTo>
                      <a:pt x="731" y="242"/>
                    </a:lnTo>
                    <a:lnTo>
                      <a:pt x="721" y="246"/>
                    </a:lnTo>
                    <a:lnTo>
                      <a:pt x="712" y="250"/>
                    </a:lnTo>
                    <a:lnTo>
                      <a:pt x="704" y="252"/>
                    </a:lnTo>
                    <a:lnTo>
                      <a:pt x="695" y="253"/>
                    </a:lnTo>
                    <a:lnTo>
                      <a:pt x="687" y="255"/>
                    </a:lnTo>
                    <a:lnTo>
                      <a:pt x="677" y="257"/>
                    </a:lnTo>
                    <a:lnTo>
                      <a:pt x="670" y="259"/>
                    </a:lnTo>
                    <a:lnTo>
                      <a:pt x="662" y="259"/>
                    </a:lnTo>
                    <a:lnTo>
                      <a:pt x="654" y="261"/>
                    </a:lnTo>
                    <a:lnTo>
                      <a:pt x="647" y="261"/>
                    </a:lnTo>
                    <a:lnTo>
                      <a:pt x="641" y="261"/>
                    </a:lnTo>
                    <a:lnTo>
                      <a:pt x="633" y="261"/>
                    </a:lnTo>
                    <a:lnTo>
                      <a:pt x="626" y="261"/>
                    </a:lnTo>
                    <a:lnTo>
                      <a:pt x="620" y="261"/>
                    </a:lnTo>
                    <a:lnTo>
                      <a:pt x="614" y="261"/>
                    </a:lnTo>
                    <a:lnTo>
                      <a:pt x="608" y="261"/>
                    </a:lnTo>
                    <a:lnTo>
                      <a:pt x="603" y="261"/>
                    </a:lnTo>
                    <a:lnTo>
                      <a:pt x="597" y="259"/>
                    </a:lnTo>
                    <a:lnTo>
                      <a:pt x="593" y="259"/>
                    </a:lnTo>
                    <a:lnTo>
                      <a:pt x="587" y="259"/>
                    </a:lnTo>
                    <a:lnTo>
                      <a:pt x="583" y="257"/>
                    </a:lnTo>
                    <a:lnTo>
                      <a:pt x="579" y="257"/>
                    </a:lnTo>
                    <a:lnTo>
                      <a:pt x="576" y="257"/>
                    </a:lnTo>
                    <a:lnTo>
                      <a:pt x="574" y="255"/>
                    </a:lnTo>
                    <a:lnTo>
                      <a:pt x="570" y="255"/>
                    </a:lnTo>
                    <a:lnTo>
                      <a:pt x="568" y="255"/>
                    </a:lnTo>
                    <a:lnTo>
                      <a:pt x="566" y="255"/>
                    </a:lnTo>
                    <a:lnTo>
                      <a:pt x="564" y="255"/>
                    </a:lnTo>
                    <a:lnTo>
                      <a:pt x="560" y="253"/>
                    </a:lnTo>
                    <a:lnTo>
                      <a:pt x="558" y="253"/>
                    </a:lnTo>
                    <a:lnTo>
                      <a:pt x="556" y="253"/>
                    </a:lnTo>
                    <a:lnTo>
                      <a:pt x="555" y="253"/>
                    </a:lnTo>
                    <a:lnTo>
                      <a:pt x="553" y="252"/>
                    </a:lnTo>
                    <a:lnTo>
                      <a:pt x="551" y="252"/>
                    </a:lnTo>
                    <a:lnTo>
                      <a:pt x="547" y="252"/>
                    </a:lnTo>
                    <a:lnTo>
                      <a:pt x="545" y="250"/>
                    </a:lnTo>
                    <a:lnTo>
                      <a:pt x="543" y="250"/>
                    </a:lnTo>
                    <a:lnTo>
                      <a:pt x="541" y="250"/>
                    </a:lnTo>
                    <a:lnTo>
                      <a:pt x="539" y="248"/>
                    </a:lnTo>
                    <a:lnTo>
                      <a:pt x="535" y="248"/>
                    </a:lnTo>
                    <a:lnTo>
                      <a:pt x="533" y="246"/>
                    </a:lnTo>
                    <a:lnTo>
                      <a:pt x="532" y="246"/>
                    </a:lnTo>
                    <a:lnTo>
                      <a:pt x="530" y="246"/>
                    </a:lnTo>
                    <a:lnTo>
                      <a:pt x="528" y="244"/>
                    </a:lnTo>
                    <a:lnTo>
                      <a:pt x="526" y="244"/>
                    </a:lnTo>
                    <a:lnTo>
                      <a:pt x="522" y="244"/>
                    </a:lnTo>
                    <a:lnTo>
                      <a:pt x="520" y="244"/>
                    </a:lnTo>
                    <a:lnTo>
                      <a:pt x="518" y="242"/>
                    </a:lnTo>
                    <a:lnTo>
                      <a:pt x="516" y="242"/>
                    </a:lnTo>
                    <a:lnTo>
                      <a:pt x="514" y="242"/>
                    </a:lnTo>
                    <a:lnTo>
                      <a:pt x="512" y="240"/>
                    </a:lnTo>
                    <a:lnTo>
                      <a:pt x="510" y="240"/>
                    </a:lnTo>
                    <a:lnTo>
                      <a:pt x="508" y="240"/>
                    </a:lnTo>
                    <a:lnTo>
                      <a:pt x="507" y="240"/>
                    </a:lnTo>
                    <a:lnTo>
                      <a:pt x="505" y="240"/>
                    </a:lnTo>
                    <a:lnTo>
                      <a:pt x="503" y="240"/>
                    </a:lnTo>
                    <a:lnTo>
                      <a:pt x="501" y="240"/>
                    </a:lnTo>
                    <a:lnTo>
                      <a:pt x="499" y="240"/>
                    </a:lnTo>
                    <a:lnTo>
                      <a:pt x="497" y="240"/>
                    </a:lnTo>
                    <a:lnTo>
                      <a:pt x="495" y="240"/>
                    </a:lnTo>
                    <a:lnTo>
                      <a:pt x="493" y="240"/>
                    </a:lnTo>
                    <a:lnTo>
                      <a:pt x="491" y="240"/>
                    </a:lnTo>
                    <a:lnTo>
                      <a:pt x="489" y="240"/>
                    </a:lnTo>
                    <a:lnTo>
                      <a:pt x="487" y="240"/>
                    </a:lnTo>
                    <a:lnTo>
                      <a:pt x="485" y="240"/>
                    </a:lnTo>
                    <a:lnTo>
                      <a:pt x="484" y="240"/>
                    </a:lnTo>
                    <a:lnTo>
                      <a:pt x="482" y="240"/>
                    </a:lnTo>
                    <a:lnTo>
                      <a:pt x="480" y="240"/>
                    </a:lnTo>
                    <a:lnTo>
                      <a:pt x="478" y="240"/>
                    </a:lnTo>
                    <a:lnTo>
                      <a:pt x="476" y="240"/>
                    </a:lnTo>
                    <a:lnTo>
                      <a:pt x="474" y="240"/>
                    </a:lnTo>
                    <a:lnTo>
                      <a:pt x="472" y="240"/>
                    </a:lnTo>
                    <a:lnTo>
                      <a:pt x="470" y="240"/>
                    </a:lnTo>
                    <a:lnTo>
                      <a:pt x="468" y="240"/>
                    </a:lnTo>
                    <a:lnTo>
                      <a:pt x="466" y="238"/>
                    </a:lnTo>
                    <a:lnTo>
                      <a:pt x="464" y="238"/>
                    </a:lnTo>
                    <a:lnTo>
                      <a:pt x="462" y="238"/>
                    </a:lnTo>
                    <a:lnTo>
                      <a:pt x="461" y="238"/>
                    </a:lnTo>
                    <a:lnTo>
                      <a:pt x="459" y="238"/>
                    </a:lnTo>
                    <a:lnTo>
                      <a:pt x="457" y="238"/>
                    </a:lnTo>
                    <a:lnTo>
                      <a:pt x="455" y="238"/>
                    </a:lnTo>
                    <a:lnTo>
                      <a:pt x="453" y="236"/>
                    </a:lnTo>
                    <a:lnTo>
                      <a:pt x="451" y="236"/>
                    </a:lnTo>
                    <a:lnTo>
                      <a:pt x="449" y="236"/>
                    </a:lnTo>
                    <a:lnTo>
                      <a:pt x="447" y="236"/>
                    </a:lnTo>
                    <a:lnTo>
                      <a:pt x="445" y="236"/>
                    </a:lnTo>
                    <a:lnTo>
                      <a:pt x="443" y="236"/>
                    </a:lnTo>
                    <a:lnTo>
                      <a:pt x="441" y="236"/>
                    </a:lnTo>
                    <a:lnTo>
                      <a:pt x="439" y="234"/>
                    </a:lnTo>
                    <a:lnTo>
                      <a:pt x="437" y="234"/>
                    </a:lnTo>
                    <a:lnTo>
                      <a:pt x="436" y="234"/>
                    </a:lnTo>
                    <a:lnTo>
                      <a:pt x="434" y="234"/>
                    </a:lnTo>
                    <a:lnTo>
                      <a:pt x="432" y="234"/>
                    </a:lnTo>
                    <a:lnTo>
                      <a:pt x="430" y="234"/>
                    </a:lnTo>
                    <a:lnTo>
                      <a:pt x="428" y="234"/>
                    </a:lnTo>
                    <a:lnTo>
                      <a:pt x="426" y="234"/>
                    </a:lnTo>
                    <a:lnTo>
                      <a:pt x="424" y="234"/>
                    </a:lnTo>
                    <a:lnTo>
                      <a:pt x="422" y="234"/>
                    </a:lnTo>
                    <a:lnTo>
                      <a:pt x="420" y="234"/>
                    </a:lnTo>
                    <a:lnTo>
                      <a:pt x="418" y="234"/>
                    </a:lnTo>
                    <a:lnTo>
                      <a:pt x="414" y="234"/>
                    </a:lnTo>
                    <a:lnTo>
                      <a:pt x="413" y="236"/>
                    </a:lnTo>
                    <a:lnTo>
                      <a:pt x="411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5" y="236"/>
                    </a:lnTo>
                    <a:lnTo>
                      <a:pt x="403" y="236"/>
                    </a:lnTo>
                    <a:lnTo>
                      <a:pt x="401" y="236"/>
                    </a:lnTo>
                    <a:lnTo>
                      <a:pt x="399" y="236"/>
                    </a:lnTo>
                    <a:lnTo>
                      <a:pt x="397" y="238"/>
                    </a:lnTo>
                    <a:lnTo>
                      <a:pt x="395" y="238"/>
                    </a:lnTo>
                    <a:lnTo>
                      <a:pt x="393" y="238"/>
                    </a:lnTo>
                    <a:lnTo>
                      <a:pt x="391" y="238"/>
                    </a:lnTo>
                    <a:lnTo>
                      <a:pt x="390" y="238"/>
                    </a:lnTo>
                    <a:lnTo>
                      <a:pt x="388" y="238"/>
                    </a:lnTo>
                    <a:lnTo>
                      <a:pt x="386" y="240"/>
                    </a:lnTo>
                    <a:lnTo>
                      <a:pt x="384" y="240"/>
                    </a:lnTo>
                    <a:lnTo>
                      <a:pt x="382" y="240"/>
                    </a:lnTo>
                    <a:lnTo>
                      <a:pt x="380" y="240"/>
                    </a:lnTo>
                    <a:lnTo>
                      <a:pt x="378" y="240"/>
                    </a:lnTo>
                    <a:lnTo>
                      <a:pt x="376" y="240"/>
                    </a:lnTo>
                    <a:lnTo>
                      <a:pt x="374" y="240"/>
                    </a:lnTo>
                    <a:lnTo>
                      <a:pt x="372" y="240"/>
                    </a:lnTo>
                    <a:lnTo>
                      <a:pt x="370" y="240"/>
                    </a:lnTo>
                    <a:lnTo>
                      <a:pt x="368" y="240"/>
                    </a:lnTo>
                    <a:lnTo>
                      <a:pt x="366" y="240"/>
                    </a:lnTo>
                    <a:lnTo>
                      <a:pt x="365" y="238"/>
                    </a:lnTo>
                    <a:lnTo>
                      <a:pt x="363" y="238"/>
                    </a:lnTo>
                    <a:lnTo>
                      <a:pt x="361" y="238"/>
                    </a:lnTo>
                    <a:lnTo>
                      <a:pt x="359" y="238"/>
                    </a:lnTo>
                    <a:lnTo>
                      <a:pt x="357" y="238"/>
                    </a:lnTo>
                    <a:lnTo>
                      <a:pt x="355" y="236"/>
                    </a:lnTo>
                    <a:lnTo>
                      <a:pt x="353" y="236"/>
                    </a:lnTo>
                    <a:lnTo>
                      <a:pt x="351" y="236"/>
                    </a:lnTo>
                    <a:lnTo>
                      <a:pt x="349" y="236"/>
                    </a:lnTo>
                    <a:lnTo>
                      <a:pt x="347" y="234"/>
                    </a:lnTo>
                    <a:lnTo>
                      <a:pt x="345" y="234"/>
                    </a:lnTo>
                    <a:lnTo>
                      <a:pt x="343" y="234"/>
                    </a:lnTo>
                    <a:lnTo>
                      <a:pt x="342" y="234"/>
                    </a:lnTo>
                    <a:lnTo>
                      <a:pt x="340" y="234"/>
                    </a:lnTo>
                    <a:lnTo>
                      <a:pt x="338" y="234"/>
                    </a:lnTo>
                    <a:lnTo>
                      <a:pt x="336" y="234"/>
                    </a:lnTo>
                    <a:lnTo>
                      <a:pt x="334" y="234"/>
                    </a:lnTo>
                    <a:lnTo>
                      <a:pt x="332" y="234"/>
                    </a:lnTo>
                    <a:lnTo>
                      <a:pt x="330" y="234"/>
                    </a:lnTo>
                    <a:lnTo>
                      <a:pt x="328" y="234"/>
                    </a:lnTo>
                    <a:lnTo>
                      <a:pt x="326" y="234"/>
                    </a:lnTo>
                    <a:lnTo>
                      <a:pt x="324" y="234"/>
                    </a:lnTo>
                    <a:lnTo>
                      <a:pt x="322" y="234"/>
                    </a:lnTo>
                    <a:lnTo>
                      <a:pt x="320" y="234"/>
                    </a:lnTo>
                    <a:lnTo>
                      <a:pt x="319" y="234"/>
                    </a:lnTo>
                    <a:lnTo>
                      <a:pt x="317" y="232"/>
                    </a:lnTo>
                    <a:lnTo>
                      <a:pt x="315" y="232"/>
                    </a:lnTo>
                    <a:lnTo>
                      <a:pt x="313" y="232"/>
                    </a:lnTo>
                    <a:lnTo>
                      <a:pt x="311" y="232"/>
                    </a:lnTo>
                    <a:lnTo>
                      <a:pt x="311" y="230"/>
                    </a:lnTo>
                    <a:lnTo>
                      <a:pt x="309" y="230"/>
                    </a:lnTo>
                    <a:lnTo>
                      <a:pt x="309" y="232"/>
                    </a:lnTo>
                    <a:lnTo>
                      <a:pt x="307" y="232"/>
                    </a:lnTo>
                    <a:lnTo>
                      <a:pt x="305" y="232"/>
                    </a:lnTo>
                    <a:lnTo>
                      <a:pt x="305" y="234"/>
                    </a:lnTo>
                    <a:lnTo>
                      <a:pt x="303" y="234"/>
                    </a:lnTo>
                    <a:lnTo>
                      <a:pt x="301" y="236"/>
                    </a:lnTo>
                    <a:lnTo>
                      <a:pt x="299" y="238"/>
                    </a:lnTo>
                    <a:lnTo>
                      <a:pt x="297" y="240"/>
                    </a:lnTo>
                    <a:lnTo>
                      <a:pt x="295" y="240"/>
                    </a:lnTo>
                    <a:lnTo>
                      <a:pt x="294" y="242"/>
                    </a:lnTo>
                    <a:lnTo>
                      <a:pt x="292" y="246"/>
                    </a:lnTo>
                    <a:lnTo>
                      <a:pt x="290" y="248"/>
                    </a:lnTo>
                    <a:lnTo>
                      <a:pt x="286" y="250"/>
                    </a:lnTo>
                    <a:lnTo>
                      <a:pt x="284" y="253"/>
                    </a:lnTo>
                    <a:lnTo>
                      <a:pt x="280" y="257"/>
                    </a:lnTo>
                    <a:lnTo>
                      <a:pt x="278" y="259"/>
                    </a:lnTo>
                    <a:lnTo>
                      <a:pt x="274" y="263"/>
                    </a:lnTo>
                    <a:lnTo>
                      <a:pt x="271" y="269"/>
                    </a:lnTo>
                    <a:lnTo>
                      <a:pt x="269" y="273"/>
                    </a:lnTo>
                    <a:lnTo>
                      <a:pt x="265" y="277"/>
                    </a:lnTo>
                    <a:lnTo>
                      <a:pt x="261" y="282"/>
                    </a:lnTo>
                    <a:lnTo>
                      <a:pt x="257" y="286"/>
                    </a:lnTo>
                    <a:lnTo>
                      <a:pt x="253" y="292"/>
                    </a:lnTo>
                    <a:lnTo>
                      <a:pt x="249" y="296"/>
                    </a:lnTo>
                    <a:lnTo>
                      <a:pt x="246" y="301"/>
                    </a:lnTo>
                    <a:lnTo>
                      <a:pt x="242" y="307"/>
                    </a:lnTo>
                    <a:lnTo>
                      <a:pt x="238" y="313"/>
                    </a:lnTo>
                    <a:lnTo>
                      <a:pt x="234" y="319"/>
                    </a:lnTo>
                    <a:lnTo>
                      <a:pt x="230" y="325"/>
                    </a:lnTo>
                    <a:lnTo>
                      <a:pt x="226" y="330"/>
                    </a:lnTo>
                    <a:lnTo>
                      <a:pt x="221" y="336"/>
                    </a:lnTo>
                    <a:lnTo>
                      <a:pt x="217" y="342"/>
                    </a:lnTo>
                    <a:lnTo>
                      <a:pt x="213" y="348"/>
                    </a:lnTo>
                    <a:lnTo>
                      <a:pt x="209" y="353"/>
                    </a:lnTo>
                    <a:lnTo>
                      <a:pt x="205" y="359"/>
                    </a:lnTo>
                    <a:lnTo>
                      <a:pt x="201" y="365"/>
                    </a:lnTo>
                    <a:lnTo>
                      <a:pt x="198" y="371"/>
                    </a:lnTo>
                    <a:lnTo>
                      <a:pt x="194" y="374"/>
                    </a:lnTo>
                    <a:lnTo>
                      <a:pt x="190" y="380"/>
                    </a:lnTo>
                    <a:lnTo>
                      <a:pt x="188" y="386"/>
                    </a:lnTo>
                    <a:lnTo>
                      <a:pt x="184" y="392"/>
                    </a:lnTo>
                    <a:lnTo>
                      <a:pt x="180" y="396"/>
                    </a:lnTo>
                    <a:lnTo>
                      <a:pt x="178" y="401"/>
                    </a:lnTo>
                    <a:lnTo>
                      <a:pt x="175" y="405"/>
                    </a:lnTo>
                    <a:lnTo>
                      <a:pt x="173" y="409"/>
                    </a:lnTo>
                    <a:lnTo>
                      <a:pt x="171" y="413"/>
                    </a:lnTo>
                    <a:lnTo>
                      <a:pt x="169" y="417"/>
                    </a:lnTo>
                    <a:lnTo>
                      <a:pt x="167" y="421"/>
                    </a:lnTo>
                    <a:lnTo>
                      <a:pt x="165" y="424"/>
                    </a:lnTo>
                    <a:lnTo>
                      <a:pt x="163" y="430"/>
                    </a:lnTo>
                    <a:lnTo>
                      <a:pt x="161" y="434"/>
                    </a:lnTo>
                    <a:lnTo>
                      <a:pt x="159" y="438"/>
                    </a:lnTo>
                    <a:lnTo>
                      <a:pt x="157" y="442"/>
                    </a:lnTo>
                    <a:lnTo>
                      <a:pt x="155" y="445"/>
                    </a:lnTo>
                    <a:lnTo>
                      <a:pt x="155" y="447"/>
                    </a:lnTo>
                    <a:lnTo>
                      <a:pt x="153" y="451"/>
                    </a:lnTo>
                    <a:lnTo>
                      <a:pt x="152" y="455"/>
                    </a:lnTo>
                    <a:lnTo>
                      <a:pt x="152" y="459"/>
                    </a:lnTo>
                    <a:lnTo>
                      <a:pt x="150" y="463"/>
                    </a:lnTo>
                    <a:lnTo>
                      <a:pt x="150" y="467"/>
                    </a:lnTo>
                    <a:lnTo>
                      <a:pt x="148" y="470"/>
                    </a:lnTo>
                    <a:lnTo>
                      <a:pt x="148" y="474"/>
                    </a:lnTo>
                    <a:lnTo>
                      <a:pt x="146" y="478"/>
                    </a:lnTo>
                    <a:lnTo>
                      <a:pt x="146" y="480"/>
                    </a:lnTo>
                    <a:lnTo>
                      <a:pt x="144" y="484"/>
                    </a:lnTo>
                    <a:lnTo>
                      <a:pt x="144" y="488"/>
                    </a:lnTo>
                    <a:lnTo>
                      <a:pt x="144" y="492"/>
                    </a:lnTo>
                    <a:lnTo>
                      <a:pt x="142" y="495"/>
                    </a:lnTo>
                    <a:lnTo>
                      <a:pt x="142" y="497"/>
                    </a:lnTo>
                    <a:lnTo>
                      <a:pt x="142" y="501"/>
                    </a:lnTo>
                    <a:lnTo>
                      <a:pt x="142" y="505"/>
                    </a:lnTo>
                    <a:lnTo>
                      <a:pt x="140" y="509"/>
                    </a:lnTo>
                    <a:lnTo>
                      <a:pt x="140" y="511"/>
                    </a:lnTo>
                    <a:lnTo>
                      <a:pt x="140" y="515"/>
                    </a:lnTo>
                    <a:lnTo>
                      <a:pt x="138" y="534"/>
                    </a:lnTo>
                  </a:path>
                </a:pathLst>
              </a:custGeom>
              <a:noFill/>
              <a:ln w="0" cap="sq">
                <a:solidFill>
                  <a:srgbClr val="0040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67" name="Freeform 1043"/>
              <p:cNvSpPr>
                <a:spLocks noChangeAspect="1"/>
              </p:cNvSpPr>
              <p:nvPr/>
            </p:nvSpPr>
            <p:spPr bwMode="auto">
              <a:xfrm>
                <a:off x="1115" y="3318"/>
                <a:ext cx="400" cy="276"/>
              </a:xfrm>
              <a:custGeom>
                <a:avLst/>
                <a:gdLst>
                  <a:gd name="T0" fmla="*/ 18 w 528"/>
                  <a:gd name="T1" fmla="*/ 1 h 394"/>
                  <a:gd name="T2" fmla="*/ 18 w 528"/>
                  <a:gd name="T3" fmla="*/ 1 h 394"/>
                  <a:gd name="T4" fmla="*/ 18 w 528"/>
                  <a:gd name="T5" fmla="*/ 1 h 394"/>
                  <a:gd name="T6" fmla="*/ 17 w 528"/>
                  <a:gd name="T7" fmla="*/ 1 h 394"/>
                  <a:gd name="T8" fmla="*/ 17 w 528"/>
                  <a:gd name="T9" fmla="*/ 1 h 394"/>
                  <a:gd name="T10" fmla="*/ 17 w 528"/>
                  <a:gd name="T11" fmla="*/ 1 h 394"/>
                  <a:gd name="T12" fmla="*/ 17 w 528"/>
                  <a:gd name="T13" fmla="*/ 1 h 394"/>
                  <a:gd name="T14" fmla="*/ 17 w 528"/>
                  <a:gd name="T15" fmla="*/ 1 h 394"/>
                  <a:gd name="T16" fmla="*/ 16 w 528"/>
                  <a:gd name="T17" fmla="*/ 1 h 394"/>
                  <a:gd name="T18" fmla="*/ 15 w 528"/>
                  <a:gd name="T19" fmla="*/ 1 h 394"/>
                  <a:gd name="T20" fmla="*/ 15 w 528"/>
                  <a:gd name="T21" fmla="*/ 1 h 394"/>
                  <a:gd name="T22" fmla="*/ 15 w 528"/>
                  <a:gd name="T23" fmla="*/ 1 h 394"/>
                  <a:gd name="T24" fmla="*/ 14 w 528"/>
                  <a:gd name="T25" fmla="*/ 0 h 394"/>
                  <a:gd name="T26" fmla="*/ 14 w 528"/>
                  <a:gd name="T27" fmla="*/ 1 h 394"/>
                  <a:gd name="T28" fmla="*/ 13 w 528"/>
                  <a:gd name="T29" fmla="*/ 1 h 394"/>
                  <a:gd name="T30" fmla="*/ 13 w 528"/>
                  <a:gd name="T31" fmla="*/ 1 h 394"/>
                  <a:gd name="T32" fmla="*/ 12 w 528"/>
                  <a:gd name="T33" fmla="*/ 1 h 394"/>
                  <a:gd name="T34" fmla="*/ 11 w 528"/>
                  <a:gd name="T35" fmla="*/ 1 h 394"/>
                  <a:gd name="T36" fmla="*/ 11 w 528"/>
                  <a:gd name="T37" fmla="*/ 1 h 394"/>
                  <a:gd name="T38" fmla="*/ 10 w 528"/>
                  <a:gd name="T39" fmla="*/ 1 h 394"/>
                  <a:gd name="T40" fmla="*/ 8 w 528"/>
                  <a:gd name="T41" fmla="*/ 1 h 394"/>
                  <a:gd name="T42" fmla="*/ 8 w 528"/>
                  <a:gd name="T43" fmla="*/ 1 h 394"/>
                  <a:gd name="T44" fmla="*/ 8 w 528"/>
                  <a:gd name="T45" fmla="*/ 1 h 394"/>
                  <a:gd name="T46" fmla="*/ 8 w 528"/>
                  <a:gd name="T47" fmla="*/ 1 h 394"/>
                  <a:gd name="T48" fmla="*/ 8 w 528"/>
                  <a:gd name="T49" fmla="*/ 1 h 394"/>
                  <a:gd name="T50" fmla="*/ 6 w 528"/>
                  <a:gd name="T51" fmla="*/ 1 h 394"/>
                  <a:gd name="T52" fmla="*/ 6 w 528"/>
                  <a:gd name="T53" fmla="*/ 1 h 394"/>
                  <a:gd name="T54" fmla="*/ 6 w 528"/>
                  <a:gd name="T55" fmla="*/ 1 h 394"/>
                  <a:gd name="T56" fmla="*/ 5 w 528"/>
                  <a:gd name="T57" fmla="*/ 1 h 394"/>
                  <a:gd name="T58" fmla="*/ 5 w 528"/>
                  <a:gd name="T59" fmla="*/ 1 h 394"/>
                  <a:gd name="T60" fmla="*/ 5 w 528"/>
                  <a:gd name="T61" fmla="*/ 1 h 394"/>
                  <a:gd name="T62" fmla="*/ 4 w 528"/>
                  <a:gd name="T63" fmla="*/ 1 h 394"/>
                  <a:gd name="T64" fmla="*/ 4 w 528"/>
                  <a:gd name="T65" fmla="*/ 1 h 394"/>
                  <a:gd name="T66" fmla="*/ 3 w 528"/>
                  <a:gd name="T67" fmla="*/ 2 h 394"/>
                  <a:gd name="T68" fmla="*/ 2 w 528"/>
                  <a:gd name="T69" fmla="*/ 2 h 394"/>
                  <a:gd name="T70" fmla="*/ 2 w 528"/>
                  <a:gd name="T71" fmla="*/ 2 h 394"/>
                  <a:gd name="T72" fmla="*/ 2 w 528"/>
                  <a:gd name="T73" fmla="*/ 2 h 394"/>
                  <a:gd name="T74" fmla="*/ 2 w 528"/>
                  <a:gd name="T75" fmla="*/ 2 h 394"/>
                  <a:gd name="T76" fmla="*/ 2 w 528"/>
                  <a:gd name="T77" fmla="*/ 2 h 394"/>
                  <a:gd name="T78" fmla="*/ 2 w 528"/>
                  <a:gd name="T79" fmla="*/ 3 h 394"/>
                  <a:gd name="T80" fmla="*/ 2 w 528"/>
                  <a:gd name="T81" fmla="*/ 3 h 394"/>
                  <a:gd name="T82" fmla="*/ 0 w 528"/>
                  <a:gd name="T83" fmla="*/ 3 h 394"/>
                  <a:gd name="T84" fmla="*/ 0 w 528"/>
                  <a:gd name="T85" fmla="*/ 4 h 394"/>
                  <a:gd name="T86" fmla="*/ 2 w 528"/>
                  <a:gd name="T87" fmla="*/ 4 h 394"/>
                  <a:gd name="T88" fmla="*/ 2 w 528"/>
                  <a:gd name="T89" fmla="*/ 4 h 394"/>
                  <a:gd name="T90" fmla="*/ 2 w 528"/>
                  <a:gd name="T91" fmla="*/ 4 h 394"/>
                  <a:gd name="T92" fmla="*/ 2 w 528"/>
                  <a:gd name="T93" fmla="*/ 4 h 394"/>
                  <a:gd name="T94" fmla="*/ 2 w 528"/>
                  <a:gd name="T95" fmla="*/ 5 h 394"/>
                  <a:gd name="T96" fmla="*/ 3 w 528"/>
                  <a:gd name="T97" fmla="*/ 5 h 394"/>
                  <a:gd name="T98" fmla="*/ 3 w 528"/>
                  <a:gd name="T99" fmla="*/ 5 h 394"/>
                  <a:gd name="T100" fmla="*/ 4 w 528"/>
                  <a:gd name="T101" fmla="*/ 5 h 394"/>
                  <a:gd name="T102" fmla="*/ 4 w 528"/>
                  <a:gd name="T103" fmla="*/ 6 h 394"/>
                  <a:gd name="T104" fmla="*/ 4 w 528"/>
                  <a:gd name="T105" fmla="*/ 6 h 394"/>
                  <a:gd name="T106" fmla="*/ 5 w 528"/>
                  <a:gd name="T107" fmla="*/ 6 h 394"/>
                  <a:gd name="T108" fmla="*/ 5 w 528"/>
                  <a:gd name="T109" fmla="*/ 6 h 394"/>
                  <a:gd name="T110" fmla="*/ 5 w 528"/>
                  <a:gd name="T111" fmla="*/ 6 h 394"/>
                  <a:gd name="T112" fmla="*/ 6 w 528"/>
                  <a:gd name="T113" fmla="*/ 6 h 39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28"/>
                  <a:gd name="T172" fmla="*/ 0 h 394"/>
                  <a:gd name="T173" fmla="*/ 528 w 528"/>
                  <a:gd name="T174" fmla="*/ 394 h 39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28" h="394">
                    <a:moveTo>
                      <a:pt x="528" y="92"/>
                    </a:moveTo>
                    <a:lnTo>
                      <a:pt x="526" y="90"/>
                    </a:lnTo>
                    <a:lnTo>
                      <a:pt x="524" y="90"/>
                    </a:lnTo>
                    <a:lnTo>
                      <a:pt x="522" y="88"/>
                    </a:lnTo>
                    <a:lnTo>
                      <a:pt x="520" y="88"/>
                    </a:lnTo>
                    <a:lnTo>
                      <a:pt x="518" y="88"/>
                    </a:lnTo>
                    <a:lnTo>
                      <a:pt x="517" y="87"/>
                    </a:lnTo>
                    <a:lnTo>
                      <a:pt x="515" y="87"/>
                    </a:lnTo>
                    <a:lnTo>
                      <a:pt x="515" y="85"/>
                    </a:lnTo>
                    <a:lnTo>
                      <a:pt x="513" y="85"/>
                    </a:lnTo>
                    <a:lnTo>
                      <a:pt x="511" y="85"/>
                    </a:lnTo>
                    <a:lnTo>
                      <a:pt x="509" y="83"/>
                    </a:lnTo>
                    <a:lnTo>
                      <a:pt x="507" y="83"/>
                    </a:lnTo>
                    <a:lnTo>
                      <a:pt x="507" y="81"/>
                    </a:lnTo>
                    <a:lnTo>
                      <a:pt x="505" y="81"/>
                    </a:lnTo>
                    <a:lnTo>
                      <a:pt x="503" y="81"/>
                    </a:lnTo>
                    <a:lnTo>
                      <a:pt x="503" y="79"/>
                    </a:lnTo>
                    <a:lnTo>
                      <a:pt x="501" y="79"/>
                    </a:lnTo>
                    <a:lnTo>
                      <a:pt x="501" y="77"/>
                    </a:lnTo>
                    <a:lnTo>
                      <a:pt x="499" y="77"/>
                    </a:lnTo>
                    <a:lnTo>
                      <a:pt x="497" y="77"/>
                    </a:lnTo>
                    <a:lnTo>
                      <a:pt x="497" y="75"/>
                    </a:lnTo>
                    <a:lnTo>
                      <a:pt x="495" y="75"/>
                    </a:lnTo>
                    <a:lnTo>
                      <a:pt x="495" y="73"/>
                    </a:lnTo>
                    <a:lnTo>
                      <a:pt x="494" y="73"/>
                    </a:lnTo>
                    <a:lnTo>
                      <a:pt x="494" y="71"/>
                    </a:lnTo>
                    <a:lnTo>
                      <a:pt x="492" y="71"/>
                    </a:lnTo>
                    <a:lnTo>
                      <a:pt x="492" y="69"/>
                    </a:lnTo>
                    <a:lnTo>
                      <a:pt x="490" y="69"/>
                    </a:lnTo>
                    <a:lnTo>
                      <a:pt x="490" y="67"/>
                    </a:lnTo>
                    <a:lnTo>
                      <a:pt x="488" y="65"/>
                    </a:lnTo>
                    <a:lnTo>
                      <a:pt x="486" y="64"/>
                    </a:lnTo>
                    <a:lnTo>
                      <a:pt x="486" y="62"/>
                    </a:lnTo>
                    <a:lnTo>
                      <a:pt x="484" y="62"/>
                    </a:lnTo>
                    <a:lnTo>
                      <a:pt x="484" y="60"/>
                    </a:lnTo>
                    <a:lnTo>
                      <a:pt x="482" y="60"/>
                    </a:lnTo>
                    <a:lnTo>
                      <a:pt x="482" y="58"/>
                    </a:lnTo>
                    <a:lnTo>
                      <a:pt x="480" y="56"/>
                    </a:lnTo>
                    <a:lnTo>
                      <a:pt x="480" y="54"/>
                    </a:lnTo>
                    <a:lnTo>
                      <a:pt x="478" y="54"/>
                    </a:lnTo>
                    <a:lnTo>
                      <a:pt x="478" y="50"/>
                    </a:lnTo>
                    <a:lnTo>
                      <a:pt x="476" y="48"/>
                    </a:lnTo>
                    <a:lnTo>
                      <a:pt x="474" y="44"/>
                    </a:lnTo>
                    <a:lnTo>
                      <a:pt x="474" y="42"/>
                    </a:lnTo>
                    <a:lnTo>
                      <a:pt x="472" y="40"/>
                    </a:lnTo>
                    <a:lnTo>
                      <a:pt x="470" y="37"/>
                    </a:lnTo>
                    <a:lnTo>
                      <a:pt x="469" y="35"/>
                    </a:lnTo>
                    <a:lnTo>
                      <a:pt x="467" y="33"/>
                    </a:lnTo>
                    <a:lnTo>
                      <a:pt x="465" y="31"/>
                    </a:lnTo>
                    <a:lnTo>
                      <a:pt x="463" y="27"/>
                    </a:lnTo>
                    <a:lnTo>
                      <a:pt x="461" y="25"/>
                    </a:lnTo>
                    <a:lnTo>
                      <a:pt x="459" y="23"/>
                    </a:lnTo>
                    <a:lnTo>
                      <a:pt x="457" y="23"/>
                    </a:lnTo>
                    <a:lnTo>
                      <a:pt x="455" y="21"/>
                    </a:lnTo>
                    <a:lnTo>
                      <a:pt x="453" y="19"/>
                    </a:lnTo>
                    <a:lnTo>
                      <a:pt x="451" y="17"/>
                    </a:lnTo>
                    <a:lnTo>
                      <a:pt x="449" y="16"/>
                    </a:lnTo>
                    <a:lnTo>
                      <a:pt x="447" y="16"/>
                    </a:lnTo>
                    <a:lnTo>
                      <a:pt x="444" y="14"/>
                    </a:lnTo>
                    <a:lnTo>
                      <a:pt x="442" y="12"/>
                    </a:lnTo>
                    <a:lnTo>
                      <a:pt x="440" y="12"/>
                    </a:lnTo>
                    <a:lnTo>
                      <a:pt x="438" y="10"/>
                    </a:lnTo>
                    <a:lnTo>
                      <a:pt x="436" y="10"/>
                    </a:lnTo>
                    <a:lnTo>
                      <a:pt x="434" y="8"/>
                    </a:lnTo>
                    <a:lnTo>
                      <a:pt x="432" y="8"/>
                    </a:lnTo>
                    <a:lnTo>
                      <a:pt x="430" y="6"/>
                    </a:lnTo>
                    <a:lnTo>
                      <a:pt x="428" y="6"/>
                    </a:lnTo>
                    <a:lnTo>
                      <a:pt x="426" y="6"/>
                    </a:lnTo>
                    <a:lnTo>
                      <a:pt x="424" y="4"/>
                    </a:lnTo>
                    <a:lnTo>
                      <a:pt x="423" y="4"/>
                    </a:lnTo>
                    <a:lnTo>
                      <a:pt x="421" y="4"/>
                    </a:lnTo>
                    <a:lnTo>
                      <a:pt x="419" y="2"/>
                    </a:lnTo>
                    <a:lnTo>
                      <a:pt x="417" y="2"/>
                    </a:lnTo>
                    <a:lnTo>
                      <a:pt x="415" y="2"/>
                    </a:lnTo>
                    <a:lnTo>
                      <a:pt x="413" y="2"/>
                    </a:lnTo>
                    <a:lnTo>
                      <a:pt x="411" y="2"/>
                    </a:lnTo>
                    <a:lnTo>
                      <a:pt x="409" y="0"/>
                    </a:lnTo>
                    <a:lnTo>
                      <a:pt x="405" y="0"/>
                    </a:lnTo>
                    <a:lnTo>
                      <a:pt x="403" y="0"/>
                    </a:lnTo>
                    <a:lnTo>
                      <a:pt x="401" y="0"/>
                    </a:lnTo>
                    <a:lnTo>
                      <a:pt x="398" y="0"/>
                    </a:lnTo>
                    <a:lnTo>
                      <a:pt x="396" y="0"/>
                    </a:lnTo>
                    <a:lnTo>
                      <a:pt x="394" y="0"/>
                    </a:lnTo>
                    <a:lnTo>
                      <a:pt x="390" y="2"/>
                    </a:lnTo>
                    <a:lnTo>
                      <a:pt x="388" y="2"/>
                    </a:lnTo>
                    <a:lnTo>
                      <a:pt x="386" y="2"/>
                    </a:lnTo>
                    <a:lnTo>
                      <a:pt x="382" y="2"/>
                    </a:lnTo>
                    <a:lnTo>
                      <a:pt x="380" y="2"/>
                    </a:lnTo>
                    <a:lnTo>
                      <a:pt x="376" y="2"/>
                    </a:lnTo>
                    <a:lnTo>
                      <a:pt x="375" y="2"/>
                    </a:lnTo>
                    <a:lnTo>
                      <a:pt x="373" y="2"/>
                    </a:lnTo>
                    <a:lnTo>
                      <a:pt x="369" y="2"/>
                    </a:lnTo>
                    <a:lnTo>
                      <a:pt x="367" y="4"/>
                    </a:lnTo>
                    <a:lnTo>
                      <a:pt x="365" y="4"/>
                    </a:lnTo>
                    <a:lnTo>
                      <a:pt x="361" y="4"/>
                    </a:lnTo>
                    <a:lnTo>
                      <a:pt x="359" y="4"/>
                    </a:lnTo>
                    <a:lnTo>
                      <a:pt x="357" y="4"/>
                    </a:lnTo>
                    <a:lnTo>
                      <a:pt x="355" y="4"/>
                    </a:lnTo>
                    <a:lnTo>
                      <a:pt x="353" y="4"/>
                    </a:lnTo>
                    <a:lnTo>
                      <a:pt x="350" y="6"/>
                    </a:lnTo>
                    <a:lnTo>
                      <a:pt x="348" y="6"/>
                    </a:lnTo>
                    <a:lnTo>
                      <a:pt x="346" y="6"/>
                    </a:lnTo>
                    <a:lnTo>
                      <a:pt x="344" y="6"/>
                    </a:lnTo>
                    <a:lnTo>
                      <a:pt x="342" y="6"/>
                    </a:lnTo>
                    <a:lnTo>
                      <a:pt x="338" y="6"/>
                    </a:lnTo>
                    <a:lnTo>
                      <a:pt x="336" y="6"/>
                    </a:lnTo>
                    <a:lnTo>
                      <a:pt x="332" y="6"/>
                    </a:lnTo>
                    <a:lnTo>
                      <a:pt x="330" y="6"/>
                    </a:lnTo>
                    <a:lnTo>
                      <a:pt x="327" y="6"/>
                    </a:lnTo>
                    <a:lnTo>
                      <a:pt x="323" y="6"/>
                    </a:lnTo>
                    <a:lnTo>
                      <a:pt x="319" y="6"/>
                    </a:lnTo>
                    <a:lnTo>
                      <a:pt x="315" y="6"/>
                    </a:lnTo>
                    <a:lnTo>
                      <a:pt x="311" y="6"/>
                    </a:lnTo>
                    <a:lnTo>
                      <a:pt x="307" y="6"/>
                    </a:lnTo>
                    <a:lnTo>
                      <a:pt x="304" y="6"/>
                    </a:lnTo>
                    <a:lnTo>
                      <a:pt x="298" y="6"/>
                    </a:lnTo>
                    <a:lnTo>
                      <a:pt x="294" y="6"/>
                    </a:lnTo>
                    <a:lnTo>
                      <a:pt x="290" y="6"/>
                    </a:lnTo>
                    <a:lnTo>
                      <a:pt x="286" y="6"/>
                    </a:lnTo>
                    <a:lnTo>
                      <a:pt x="281" y="6"/>
                    </a:lnTo>
                    <a:lnTo>
                      <a:pt x="277" y="6"/>
                    </a:lnTo>
                    <a:lnTo>
                      <a:pt x="273" y="4"/>
                    </a:lnTo>
                    <a:lnTo>
                      <a:pt x="269" y="4"/>
                    </a:lnTo>
                    <a:lnTo>
                      <a:pt x="265" y="4"/>
                    </a:lnTo>
                    <a:lnTo>
                      <a:pt x="261" y="4"/>
                    </a:lnTo>
                    <a:lnTo>
                      <a:pt x="257" y="4"/>
                    </a:lnTo>
                    <a:lnTo>
                      <a:pt x="256" y="4"/>
                    </a:lnTo>
                    <a:lnTo>
                      <a:pt x="252" y="4"/>
                    </a:lnTo>
                    <a:lnTo>
                      <a:pt x="250" y="4"/>
                    </a:lnTo>
                    <a:lnTo>
                      <a:pt x="246" y="4"/>
                    </a:lnTo>
                    <a:lnTo>
                      <a:pt x="244" y="4"/>
                    </a:lnTo>
                    <a:lnTo>
                      <a:pt x="242" y="4"/>
                    </a:lnTo>
                    <a:lnTo>
                      <a:pt x="240" y="4"/>
                    </a:lnTo>
                    <a:lnTo>
                      <a:pt x="238" y="4"/>
                    </a:lnTo>
                    <a:lnTo>
                      <a:pt x="236" y="4"/>
                    </a:lnTo>
                    <a:lnTo>
                      <a:pt x="234" y="4"/>
                    </a:lnTo>
                    <a:lnTo>
                      <a:pt x="233" y="4"/>
                    </a:lnTo>
                    <a:lnTo>
                      <a:pt x="233" y="6"/>
                    </a:lnTo>
                    <a:lnTo>
                      <a:pt x="231" y="6"/>
                    </a:lnTo>
                    <a:lnTo>
                      <a:pt x="229" y="6"/>
                    </a:lnTo>
                    <a:lnTo>
                      <a:pt x="227" y="8"/>
                    </a:lnTo>
                    <a:lnTo>
                      <a:pt x="225" y="8"/>
                    </a:lnTo>
                    <a:lnTo>
                      <a:pt x="223" y="10"/>
                    </a:lnTo>
                    <a:lnTo>
                      <a:pt x="221" y="10"/>
                    </a:lnTo>
                    <a:lnTo>
                      <a:pt x="219" y="12"/>
                    </a:lnTo>
                    <a:lnTo>
                      <a:pt x="217" y="12"/>
                    </a:lnTo>
                    <a:lnTo>
                      <a:pt x="215" y="14"/>
                    </a:lnTo>
                    <a:lnTo>
                      <a:pt x="213" y="16"/>
                    </a:lnTo>
                    <a:lnTo>
                      <a:pt x="211" y="16"/>
                    </a:lnTo>
                    <a:lnTo>
                      <a:pt x="210" y="17"/>
                    </a:lnTo>
                    <a:lnTo>
                      <a:pt x="208" y="17"/>
                    </a:lnTo>
                    <a:lnTo>
                      <a:pt x="206" y="19"/>
                    </a:lnTo>
                    <a:lnTo>
                      <a:pt x="204" y="19"/>
                    </a:lnTo>
                    <a:lnTo>
                      <a:pt x="200" y="21"/>
                    </a:lnTo>
                    <a:lnTo>
                      <a:pt x="198" y="23"/>
                    </a:lnTo>
                    <a:lnTo>
                      <a:pt x="196" y="23"/>
                    </a:lnTo>
                    <a:lnTo>
                      <a:pt x="194" y="25"/>
                    </a:lnTo>
                    <a:lnTo>
                      <a:pt x="192" y="25"/>
                    </a:lnTo>
                    <a:lnTo>
                      <a:pt x="188" y="27"/>
                    </a:lnTo>
                    <a:lnTo>
                      <a:pt x="186" y="29"/>
                    </a:lnTo>
                    <a:lnTo>
                      <a:pt x="185" y="29"/>
                    </a:lnTo>
                    <a:lnTo>
                      <a:pt x="181" y="31"/>
                    </a:lnTo>
                    <a:lnTo>
                      <a:pt x="179" y="33"/>
                    </a:lnTo>
                    <a:lnTo>
                      <a:pt x="175" y="35"/>
                    </a:lnTo>
                    <a:lnTo>
                      <a:pt x="173" y="37"/>
                    </a:lnTo>
                    <a:lnTo>
                      <a:pt x="169" y="39"/>
                    </a:lnTo>
                    <a:lnTo>
                      <a:pt x="167" y="40"/>
                    </a:lnTo>
                    <a:lnTo>
                      <a:pt x="163" y="42"/>
                    </a:lnTo>
                    <a:lnTo>
                      <a:pt x="160" y="44"/>
                    </a:lnTo>
                    <a:lnTo>
                      <a:pt x="158" y="46"/>
                    </a:lnTo>
                    <a:lnTo>
                      <a:pt x="154" y="48"/>
                    </a:lnTo>
                    <a:lnTo>
                      <a:pt x="150" y="50"/>
                    </a:lnTo>
                    <a:lnTo>
                      <a:pt x="148" y="52"/>
                    </a:lnTo>
                    <a:lnTo>
                      <a:pt x="144" y="54"/>
                    </a:lnTo>
                    <a:lnTo>
                      <a:pt x="142" y="56"/>
                    </a:lnTo>
                    <a:lnTo>
                      <a:pt x="139" y="58"/>
                    </a:lnTo>
                    <a:lnTo>
                      <a:pt x="137" y="60"/>
                    </a:lnTo>
                    <a:lnTo>
                      <a:pt x="133" y="64"/>
                    </a:lnTo>
                    <a:lnTo>
                      <a:pt x="131" y="65"/>
                    </a:lnTo>
                    <a:lnTo>
                      <a:pt x="129" y="67"/>
                    </a:lnTo>
                    <a:lnTo>
                      <a:pt x="125" y="69"/>
                    </a:lnTo>
                    <a:lnTo>
                      <a:pt x="123" y="71"/>
                    </a:lnTo>
                    <a:lnTo>
                      <a:pt x="121" y="73"/>
                    </a:lnTo>
                    <a:lnTo>
                      <a:pt x="119" y="75"/>
                    </a:lnTo>
                    <a:lnTo>
                      <a:pt x="117" y="77"/>
                    </a:lnTo>
                    <a:lnTo>
                      <a:pt x="115" y="77"/>
                    </a:lnTo>
                    <a:lnTo>
                      <a:pt x="114" y="79"/>
                    </a:lnTo>
                    <a:lnTo>
                      <a:pt x="112" y="81"/>
                    </a:lnTo>
                    <a:lnTo>
                      <a:pt x="112" y="83"/>
                    </a:lnTo>
                    <a:lnTo>
                      <a:pt x="110" y="83"/>
                    </a:lnTo>
                    <a:lnTo>
                      <a:pt x="110" y="85"/>
                    </a:lnTo>
                    <a:lnTo>
                      <a:pt x="108" y="88"/>
                    </a:lnTo>
                    <a:lnTo>
                      <a:pt x="106" y="90"/>
                    </a:lnTo>
                    <a:lnTo>
                      <a:pt x="104" y="92"/>
                    </a:lnTo>
                    <a:lnTo>
                      <a:pt x="102" y="96"/>
                    </a:lnTo>
                    <a:lnTo>
                      <a:pt x="100" y="98"/>
                    </a:lnTo>
                    <a:lnTo>
                      <a:pt x="98" y="102"/>
                    </a:lnTo>
                    <a:lnTo>
                      <a:pt x="96" y="104"/>
                    </a:lnTo>
                    <a:lnTo>
                      <a:pt x="92" y="106"/>
                    </a:lnTo>
                    <a:lnTo>
                      <a:pt x="91" y="108"/>
                    </a:lnTo>
                    <a:lnTo>
                      <a:pt x="89" y="110"/>
                    </a:lnTo>
                    <a:lnTo>
                      <a:pt x="87" y="112"/>
                    </a:lnTo>
                    <a:lnTo>
                      <a:pt x="83" y="113"/>
                    </a:lnTo>
                    <a:lnTo>
                      <a:pt x="81" y="115"/>
                    </a:lnTo>
                    <a:lnTo>
                      <a:pt x="77" y="117"/>
                    </a:lnTo>
                    <a:lnTo>
                      <a:pt x="75" y="119"/>
                    </a:lnTo>
                    <a:lnTo>
                      <a:pt x="73" y="121"/>
                    </a:lnTo>
                    <a:lnTo>
                      <a:pt x="69" y="123"/>
                    </a:lnTo>
                    <a:lnTo>
                      <a:pt x="68" y="125"/>
                    </a:lnTo>
                    <a:lnTo>
                      <a:pt x="64" y="125"/>
                    </a:lnTo>
                    <a:lnTo>
                      <a:pt x="62" y="127"/>
                    </a:lnTo>
                    <a:lnTo>
                      <a:pt x="60" y="129"/>
                    </a:lnTo>
                    <a:lnTo>
                      <a:pt x="56" y="129"/>
                    </a:lnTo>
                    <a:lnTo>
                      <a:pt x="54" y="131"/>
                    </a:lnTo>
                    <a:lnTo>
                      <a:pt x="52" y="133"/>
                    </a:lnTo>
                    <a:lnTo>
                      <a:pt x="50" y="133"/>
                    </a:lnTo>
                    <a:lnTo>
                      <a:pt x="48" y="135"/>
                    </a:lnTo>
                    <a:lnTo>
                      <a:pt x="44" y="135"/>
                    </a:lnTo>
                    <a:lnTo>
                      <a:pt x="43" y="136"/>
                    </a:lnTo>
                    <a:lnTo>
                      <a:pt x="41" y="136"/>
                    </a:lnTo>
                    <a:lnTo>
                      <a:pt x="39" y="138"/>
                    </a:lnTo>
                    <a:lnTo>
                      <a:pt x="37" y="140"/>
                    </a:lnTo>
                    <a:lnTo>
                      <a:pt x="35" y="140"/>
                    </a:lnTo>
                    <a:lnTo>
                      <a:pt x="33" y="140"/>
                    </a:lnTo>
                    <a:lnTo>
                      <a:pt x="33" y="142"/>
                    </a:lnTo>
                    <a:lnTo>
                      <a:pt x="31" y="142"/>
                    </a:lnTo>
                    <a:lnTo>
                      <a:pt x="31" y="144"/>
                    </a:lnTo>
                    <a:lnTo>
                      <a:pt x="29" y="144"/>
                    </a:lnTo>
                    <a:lnTo>
                      <a:pt x="29" y="146"/>
                    </a:lnTo>
                    <a:lnTo>
                      <a:pt x="27" y="148"/>
                    </a:lnTo>
                    <a:lnTo>
                      <a:pt x="27" y="150"/>
                    </a:lnTo>
                    <a:lnTo>
                      <a:pt x="27" y="152"/>
                    </a:lnTo>
                    <a:lnTo>
                      <a:pt x="27" y="154"/>
                    </a:lnTo>
                    <a:lnTo>
                      <a:pt x="27" y="156"/>
                    </a:lnTo>
                    <a:lnTo>
                      <a:pt x="27" y="158"/>
                    </a:lnTo>
                    <a:lnTo>
                      <a:pt x="27" y="160"/>
                    </a:lnTo>
                    <a:lnTo>
                      <a:pt x="23" y="163"/>
                    </a:lnTo>
                    <a:lnTo>
                      <a:pt x="21" y="167"/>
                    </a:lnTo>
                    <a:lnTo>
                      <a:pt x="18" y="171"/>
                    </a:lnTo>
                    <a:lnTo>
                      <a:pt x="16" y="175"/>
                    </a:lnTo>
                    <a:lnTo>
                      <a:pt x="14" y="179"/>
                    </a:lnTo>
                    <a:lnTo>
                      <a:pt x="10" y="183"/>
                    </a:lnTo>
                    <a:lnTo>
                      <a:pt x="8" y="186"/>
                    </a:lnTo>
                    <a:lnTo>
                      <a:pt x="8" y="190"/>
                    </a:lnTo>
                    <a:lnTo>
                      <a:pt x="6" y="194"/>
                    </a:lnTo>
                    <a:lnTo>
                      <a:pt x="4" y="198"/>
                    </a:lnTo>
                    <a:lnTo>
                      <a:pt x="4" y="202"/>
                    </a:lnTo>
                    <a:lnTo>
                      <a:pt x="2" y="206"/>
                    </a:lnTo>
                    <a:lnTo>
                      <a:pt x="2" y="209"/>
                    </a:lnTo>
                    <a:lnTo>
                      <a:pt x="0" y="211"/>
                    </a:lnTo>
                    <a:lnTo>
                      <a:pt x="0" y="215"/>
                    </a:lnTo>
                    <a:lnTo>
                      <a:pt x="0" y="219"/>
                    </a:lnTo>
                    <a:lnTo>
                      <a:pt x="0" y="221"/>
                    </a:lnTo>
                    <a:lnTo>
                      <a:pt x="0" y="225"/>
                    </a:lnTo>
                    <a:lnTo>
                      <a:pt x="0" y="227"/>
                    </a:lnTo>
                    <a:lnTo>
                      <a:pt x="0" y="231"/>
                    </a:lnTo>
                    <a:lnTo>
                      <a:pt x="0" y="232"/>
                    </a:lnTo>
                    <a:lnTo>
                      <a:pt x="0" y="234"/>
                    </a:lnTo>
                    <a:lnTo>
                      <a:pt x="0" y="236"/>
                    </a:lnTo>
                    <a:lnTo>
                      <a:pt x="2" y="238"/>
                    </a:lnTo>
                    <a:lnTo>
                      <a:pt x="2" y="240"/>
                    </a:lnTo>
                    <a:lnTo>
                      <a:pt x="2" y="242"/>
                    </a:lnTo>
                    <a:lnTo>
                      <a:pt x="2" y="244"/>
                    </a:lnTo>
                    <a:lnTo>
                      <a:pt x="2" y="246"/>
                    </a:lnTo>
                    <a:lnTo>
                      <a:pt x="2" y="248"/>
                    </a:lnTo>
                    <a:lnTo>
                      <a:pt x="2" y="254"/>
                    </a:lnTo>
                    <a:lnTo>
                      <a:pt x="2" y="261"/>
                    </a:lnTo>
                    <a:lnTo>
                      <a:pt x="2" y="267"/>
                    </a:lnTo>
                    <a:lnTo>
                      <a:pt x="4" y="273"/>
                    </a:lnTo>
                    <a:lnTo>
                      <a:pt x="4" y="279"/>
                    </a:lnTo>
                    <a:lnTo>
                      <a:pt x="6" y="284"/>
                    </a:lnTo>
                    <a:lnTo>
                      <a:pt x="8" y="290"/>
                    </a:lnTo>
                    <a:lnTo>
                      <a:pt x="10" y="294"/>
                    </a:lnTo>
                    <a:lnTo>
                      <a:pt x="12" y="300"/>
                    </a:lnTo>
                    <a:lnTo>
                      <a:pt x="14" y="304"/>
                    </a:lnTo>
                    <a:lnTo>
                      <a:pt x="16" y="307"/>
                    </a:lnTo>
                    <a:lnTo>
                      <a:pt x="20" y="311"/>
                    </a:lnTo>
                    <a:lnTo>
                      <a:pt x="21" y="315"/>
                    </a:lnTo>
                    <a:lnTo>
                      <a:pt x="23" y="319"/>
                    </a:lnTo>
                    <a:lnTo>
                      <a:pt x="27" y="321"/>
                    </a:lnTo>
                    <a:lnTo>
                      <a:pt x="31" y="325"/>
                    </a:lnTo>
                    <a:lnTo>
                      <a:pt x="33" y="327"/>
                    </a:lnTo>
                    <a:lnTo>
                      <a:pt x="37" y="330"/>
                    </a:lnTo>
                    <a:lnTo>
                      <a:pt x="39" y="332"/>
                    </a:lnTo>
                    <a:lnTo>
                      <a:pt x="43" y="334"/>
                    </a:lnTo>
                    <a:lnTo>
                      <a:pt x="44" y="336"/>
                    </a:lnTo>
                    <a:lnTo>
                      <a:pt x="48" y="338"/>
                    </a:lnTo>
                    <a:lnTo>
                      <a:pt x="52" y="340"/>
                    </a:lnTo>
                    <a:lnTo>
                      <a:pt x="54" y="342"/>
                    </a:lnTo>
                    <a:lnTo>
                      <a:pt x="56" y="344"/>
                    </a:lnTo>
                    <a:lnTo>
                      <a:pt x="60" y="344"/>
                    </a:lnTo>
                    <a:lnTo>
                      <a:pt x="62" y="346"/>
                    </a:lnTo>
                    <a:lnTo>
                      <a:pt x="64" y="348"/>
                    </a:lnTo>
                    <a:lnTo>
                      <a:pt x="66" y="348"/>
                    </a:lnTo>
                    <a:lnTo>
                      <a:pt x="68" y="350"/>
                    </a:lnTo>
                    <a:lnTo>
                      <a:pt x="69" y="350"/>
                    </a:lnTo>
                    <a:lnTo>
                      <a:pt x="71" y="352"/>
                    </a:lnTo>
                    <a:lnTo>
                      <a:pt x="73" y="352"/>
                    </a:lnTo>
                    <a:lnTo>
                      <a:pt x="75" y="353"/>
                    </a:lnTo>
                    <a:lnTo>
                      <a:pt x="77" y="353"/>
                    </a:lnTo>
                    <a:lnTo>
                      <a:pt x="79" y="355"/>
                    </a:lnTo>
                    <a:lnTo>
                      <a:pt x="81" y="355"/>
                    </a:lnTo>
                    <a:lnTo>
                      <a:pt x="83" y="357"/>
                    </a:lnTo>
                    <a:lnTo>
                      <a:pt x="85" y="357"/>
                    </a:lnTo>
                    <a:lnTo>
                      <a:pt x="87" y="359"/>
                    </a:lnTo>
                    <a:lnTo>
                      <a:pt x="89" y="359"/>
                    </a:lnTo>
                    <a:lnTo>
                      <a:pt x="91" y="359"/>
                    </a:lnTo>
                    <a:lnTo>
                      <a:pt x="92" y="361"/>
                    </a:lnTo>
                    <a:lnTo>
                      <a:pt x="94" y="361"/>
                    </a:lnTo>
                    <a:lnTo>
                      <a:pt x="98" y="361"/>
                    </a:lnTo>
                    <a:lnTo>
                      <a:pt x="100" y="363"/>
                    </a:lnTo>
                    <a:lnTo>
                      <a:pt x="102" y="363"/>
                    </a:lnTo>
                    <a:lnTo>
                      <a:pt x="104" y="365"/>
                    </a:lnTo>
                    <a:lnTo>
                      <a:pt x="106" y="365"/>
                    </a:lnTo>
                    <a:lnTo>
                      <a:pt x="108" y="365"/>
                    </a:lnTo>
                    <a:lnTo>
                      <a:pt x="110" y="367"/>
                    </a:lnTo>
                    <a:lnTo>
                      <a:pt x="112" y="367"/>
                    </a:lnTo>
                    <a:lnTo>
                      <a:pt x="114" y="369"/>
                    </a:lnTo>
                    <a:lnTo>
                      <a:pt x="115" y="369"/>
                    </a:lnTo>
                    <a:lnTo>
                      <a:pt x="117" y="371"/>
                    </a:lnTo>
                    <a:lnTo>
                      <a:pt x="119" y="371"/>
                    </a:lnTo>
                    <a:lnTo>
                      <a:pt x="121" y="373"/>
                    </a:lnTo>
                    <a:lnTo>
                      <a:pt x="123" y="375"/>
                    </a:lnTo>
                    <a:lnTo>
                      <a:pt x="125" y="376"/>
                    </a:lnTo>
                    <a:lnTo>
                      <a:pt x="127" y="378"/>
                    </a:lnTo>
                    <a:lnTo>
                      <a:pt x="129" y="380"/>
                    </a:lnTo>
                    <a:lnTo>
                      <a:pt x="131" y="382"/>
                    </a:lnTo>
                    <a:lnTo>
                      <a:pt x="133" y="382"/>
                    </a:lnTo>
                    <a:lnTo>
                      <a:pt x="133" y="384"/>
                    </a:lnTo>
                    <a:lnTo>
                      <a:pt x="135" y="384"/>
                    </a:lnTo>
                    <a:lnTo>
                      <a:pt x="137" y="386"/>
                    </a:lnTo>
                    <a:lnTo>
                      <a:pt x="139" y="386"/>
                    </a:lnTo>
                    <a:lnTo>
                      <a:pt x="140" y="388"/>
                    </a:lnTo>
                    <a:lnTo>
                      <a:pt x="142" y="388"/>
                    </a:lnTo>
                    <a:lnTo>
                      <a:pt x="144" y="390"/>
                    </a:lnTo>
                    <a:lnTo>
                      <a:pt x="146" y="390"/>
                    </a:lnTo>
                    <a:lnTo>
                      <a:pt x="148" y="392"/>
                    </a:lnTo>
                    <a:lnTo>
                      <a:pt x="150" y="392"/>
                    </a:lnTo>
                    <a:lnTo>
                      <a:pt x="152" y="392"/>
                    </a:lnTo>
                    <a:lnTo>
                      <a:pt x="152" y="394"/>
                    </a:lnTo>
                    <a:lnTo>
                      <a:pt x="154" y="394"/>
                    </a:lnTo>
                    <a:lnTo>
                      <a:pt x="156" y="394"/>
                    </a:lnTo>
                    <a:lnTo>
                      <a:pt x="154" y="386"/>
                    </a:lnTo>
                  </a:path>
                </a:pathLst>
              </a:custGeom>
              <a:noFill/>
              <a:ln w="0" cap="sq">
                <a:solidFill>
                  <a:srgbClr val="005959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68" name="Freeform 1044"/>
              <p:cNvSpPr>
                <a:spLocks noChangeAspect="1"/>
              </p:cNvSpPr>
              <p:nvPr/>
            </p:nvSpPr>
            <p:spPr bwMode="auto">
              <a:xfrm>
                <a:off x="1246" y="3469"/>
                <a:ext cx="33" cy="30"/>
              </a:xfrm>
              <a:custGeom>
                <a:avLst/>
                <a:gdLst>
                  <a:gd name="T0" fmla="*/ 2 w 44"/>
                  <a:gd name="T1" fmla="*/ 1 h 44"/>
                  <a:gd name="T2" fmla="*/ 2 w 44"/>
                  <a:gd name="T3" fmla="*/ 1 h 44"/>
                  <a:gd name="T4" fmla="*/ 2 w 44"/>
                  <a:gd name="T5" fmla="*/ 1 h 44"/>
                  <a:gd name="T6" fmla="*/ 2 w 44"/>
                  <a:gd name="T7" fmla="*/ 1 h 44"/>
                  <a:gd name="T8" fmla="*/ 2 w 44"/>
                  <a:gd name="T9" fmla="*/ 1 h 44"/>
                  <a:gd name="T10" fmla="*/ 2 w 44"/>
                  <a:gd name="T11" fmla="*/ 1 h 44"/>
                  <a:gd name="T12" fmla="*/ 2 w 44"/>
                  <a:gd name="T13" fmla="*/ 1 h 44"/>
                  <a:gd name="T14" fmla="*/ 2 w 44"/>
                  <a:gd name="T15" fmla="*/ 1 h 44"/>
                  <a:gd name="T16" fmla="*/ 2 w 44"/>
                  <a:gd name="T17" fmla="*/ 1 h 44"/>
                  <a:gd name="T18" fmla="*/ 2 w 44"/>
                  <a:gd name="T19" fmla="*/ 1 h 44"/>
                  <a:gd name="T20" fmla="*/ 2 w 44"/>
                  <a:gd name="T21" fmla="*/ 1 h 44"/>
                  <a:gd name="T22" fmla="*/ 2 w 44"/>
                  <a:gd name="T23" fmla="*/ 1 h 44"/>
                  <a:gd name="T24" fmla="*/ 2 w 44"/>
                  <a:gd name="T25" fmla="*/ 1 h 44"/>
                  <a:gd name="T26" fmla="*/ 2 w 44"/>
                  <a:gd name="T27" fmla="*/ 1 h 44"/>
                  <a:gd name="T28" fmla="*/ 2 w 44"/>
                  <a:gd name="T29" fmla="*/ 1 h 44"/>
                  <a:gd name="T30" fmla="*/ 2 w 44"/>
                  <a:gd name="T31" fmla="*/ 1 h 44"/>
                  <a:gd name="T32" fmla="*/ 2 w 44"/>
                  <a:gd name="T33" fmla="*/ 1 h 44"/>
                  <a:gd name="T34" fmla="*/ 2 w 44"/>
                  <a:gd name="T35" fmla="*/ 1 h 44"/>
                  <a:gd name="T36" fmla="*/ 2 w 44"/>
                  <a:gd name="T37" fmla="*/ 1 h 44"/>
                  <a:gd name="T38" fmla="*/ 2 w 44"/>
                  <a:gd name="T39" fmla="*/ 1 h 44"/>
                  <a:gd name="T40" fmla="*/ 2 w 44"/>
                  <a:gd name="T41" fmla="*/ 1 h 44"/>
                  <a:gd name="T42" fmla="*/ 2 w 44"/>
                  <a:gd name="T43" fmla="*/ 1 h 44"/>
                  <a:gd name="T44" fmla="*/ 2 w 44"/>
                  <a:gd name="T45" fmla="*/ 1 h 44"/>
                  <a:gd name="T46" fmla="*/ 2 w 44"/>
                  <a:gd name="T47" fmla="*/ 1 h 44"/>
                  <a:gd name="T48" fmla="*/ 2 w 44"/>
                  <a:gd name="T49" fmla="*/ 1 h 44"/>
                  <a:gd name="T50" fmla="*/ 2 w 44"/>
                  <a:gd name="T51" fmla="*/ 1 h 44"/>
                  <a:gd name="T52" fmla="*/ 2 w 44"/>
                  <a:gd name="T53" fmla="*/ 1 h 44"/>
                  <a:gd name="T54" fmla="*/ 2 w 44"/>
                  <a:gd name="T55" fmla="*/ 1 h 44"/>
                  <a:gd name="T56" fmla="*/ 2 w 44"/>
                  <a:gd name="T57" fmla="*/ 1 h 44"/>
                  <a:gd name="T58" fmla="*/ 2 w 44"/>
                  <a:gd name="T59" fmla="*/ 1 h 44"/>
                  <a:gd name="T60" fmla="*/ 2 w 44"/>
                  <a:gd name="T61" fmla="*/ 1 h 44"/>
                  <a:gd name="T62" fmla="*/ 2 w 44"/>
                  <a:gd name="T63" fmla="*/ 1 h 44"/>
                  <a:gd name="T64" fmla="*/ 2 w 44"/>
                  <a:gd name="T65" fmla="*/ 1 h 44"/>
                  <a:gd name="T66" fmla="*/ 2 w 44"/>
                  <a:gd name="T67" fmla="*/ 1 h 44"/>
                  <a:gd name="T68" fmla="*/ 2 w 44"/>
                  <a:gd name="T69" fmla="*/ 1 h 44"/>
                  <a:gd name="T70" fmla="*/ 2 w 44"/>
                  <a:gd name="T71" fmla="*/ 1 h 44"/>
                  <a:gd name="T72" fmla="*/ 2 w 44"/>
                  <a:gd name="T73" fmla="*/ 1 h 44"/>
                  <a:gd name="T74" fmla="*/ 2 w 44"/>
                  <a:gd name="T75" fmla="*/ 1 h 44"/>
                  <a:gd name="T76" fmla="*/ 0 w 44"/>
                  <a:gd name="T77" fmla="*/ 1 h 44"/>
                  <a:gd name="T78" fmla="*/ 0 w 44"/>
                  <a:gd name="T79" fmla="*/ 0 h 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"/>
                  <a:gd name="T121" fmla="*/ 0 h 44"/>
                  <a:gd name="T122" fmla="*/ 44 w 44"/>
                  <a:gd name="T123" fmla="*/ 44 h 4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" h="44">
                    <a:moveTo>
                      <a:pt x="44" y="44"/>
                    </a:moveTo>
                    <a:lnTo>
                      <a:pt x="44" y="42"/>
                    </a:lnTo>
                    <a:lnTo>
                      <a:pt x="42" y="42"/>
                    </a:lnTo>
                    <a:lnTo>
                      <a:pt x="42" y="41"/>
                    </a:lnTo>
                    <a:lnTo>
                      <a:pt x="40" y="41"/>
                    </a:lnTo>
                    <a:lnTo>
                      <a:pt x="40" y="39"/>
                    </a:lnTo>
                    <a:lnTo>
                      <a:pt x="38" y="39"/>
                    </a:lnTo>
                    <a:lnTo>
                      <a:pt x="37" y="37"/>
                    </a:lnTo>
                    <a:lnTo>
                      <a:pt x="35" y="35"/>
                    </a:lnTo>
                    <a:lnTo>
                      <a:pt x="33" y="33"/>
                    </a:lnTo>
                    <a:lnTo>
                      <a:pt x="31" y="33"/>
                    </a:lnTo>
                    <a:lnTo>
                      <a:pt x="31" y="31"/>
                    </a:lnTo>
                    <a:lnTo>
                      <a:pt x="29" y="31"/>
                    </a:lnTo>
                    <a:lnTo>
                      <a:pt x="29" y="29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17" y="19"/>
                    </a:lnTo>
                    <a:lnTo>
                      <a:pt x="17" y="17"/>
                    </a:lnTo>
                    <a:lnTo>
                      <a:pt x="15" y="17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 cap="sq">
                <a:solidFill>
                  <a:srgbClr val="005959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969" name="Freeform 1045"/>
              <p:cNvSpPr>
                <a:spLocks noChangeAspect="1"/>
              </p:cNvSpPr>
              <p:nvPr/>
            </p:nvSpPr>
            <p:spPr bwMode="auto">
              <a:xfrm>
                <a:off x="1608" y="3368"/>
                <a:ext cx="183" cy="84"/>
              </a:xfrm>
              <a:custGeom>
                <a:avLst/>
                <a:gdLst>
                  <a:gd name="T0" fmla="*/ 2 w 241"/>
                  <a:gd name="T1" fmla="*/ 1 h 120"/>
                  <a:gd name="T2" fmla="*/ 4 w 241"/>
                  <a:gd name="T3" fmla="*/ 1 h 120"/>
                  <a:gd name="T4" fmla="*/ 5 w 241"/>
                  <a:gd name="T5" fmla="*/ 1 h 120"/>
                  <a:gd name="T6" fmla="*/ 5 w 241"/>
                  <a:gd name="T7" fmla="*/ 1 h 120"/>
                  <a:gd name="T8" fmla="*/ 6 w 241"/>
                  <a:gd name="T9" fmla="*/ 1 h 120"/>
                  <a:gd name="T10" fmla="*/ 8 w 241"/>
                  <a:gd name="T11" fmla="*/ 1 h 120"/>
                  <a:gd name="T12" fmla="*/ 8 w 241"/>
                  <a:gd name="T13" fmla="*/ 1 h 120"/>
                  <a:gd name="T14" fmla="*/ 8 w 241"/>
                  <a:gd name="T15" fmla="*/ 1 h 120"/>
                  <a:gd name="T16" fmla="*/ 7 w 241"/>
                  <a:gd name="T17" fmla="*/ 1 h 120"/>
                  <a:gd name="T18" fmla="*/ 6 w 241"/>
                  <a:gd name="T19" fmla="*/ 2 h 120"/>
                  <a:gd name="T20" fmla="*/ 5 w 241"/>
                  <a:gd name="T21" fmla="*/ 1 h 120"/>
                  <a:gd name="T22" fmla="*/ 5 w 241"/>
                  <a:gd name="T23" fmla="*/ 1 h 120"/>
                  <a:gd name="T24" fmla="*/ 3 w 241"/>
                  <a:gd name="T25" fmla="*/ 1 h 120"/>
                  <a:gd name="T26" fmla="*/ 2 w 241"/>
                  <a:gd name="T27" fmla="*/ 1 h 120"/>
                  <a:gd name="T28" fmla="*/ 2 w 241"/>
                  <a:gd name="T29" fmla="*/ 1 h 120"/>
                  <a:gd name="T30" fmla="*/ 2 w 241"/>
                  <a:gd name="T31" fmla="*/ 1 h 120"/>
                  <a:gd name="T32" fmla="*/ 2 w 241"/>
                  <a:gd name="T33" fmla="*/ 1 h 120"/>
                  <a:gd name="T34" fmla="*/ 2 w 241"/>
                  <a:gd name="T35" fmla="*/ 1 h 120"/>
                  <a:gd name="T36" fmla="*/ 2 w 241"/>
                  <a:gd name="T37" fmla="*/ 1 h 120"/>
                  <a:gd name="T38" fmla="*/ 2 w 241"/>
                  <a:gd name="T39" fmla="*/ 0 h 120"/>
                  <a:gd name="T40" fmla="*/ 2 w 241"/>
                  <a:gd name="T41" fmla="*/ 1 h 12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1"/>
                  <a:gd name="T64" fmla="*/ 0 h 120"/>
                  <a:gd name="T65" fmla="*/ 241 w 241"/>
                  <a:gd name="T66" fmla="*/ 120 h 12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1" h="120">
                    <a:moveTo>
                      <a:pt x="65" y="3"/>
                    </a:moveTo>
                    <a:cubicBezTo>
                      <a:pt x="79" y="2"/>
                      <a:pt x="87" y="0"/>
                      <a:pt x="100" y="3"/>
                    </a:cubicBezTo>
                    <a:cubicBezTo>
                      <a:pt x="110" y="8"/>
                      <a:pt x="97" y="2"/>
                      <a:pt x="119" y="3"/>
                    </a:cubicBezTo>
                    <a:cubicBezTo>
                      <a:pt x="124" y="3"/>
                      <a:pt x="133" y="6"/>
                      <a:pt x="133" y="6"/>
                    </a:cubicBezTo>
                    <a:cubicBezTo>
                      <a:pt x="148" y="13"/>
                      <a:pt x="158" y="17"/>
                      <a:pt x="175" y="18"/>
                    </a:cubicBezTo>
                    <a:cubicBezTo>
                      <a:pt x="185" y="21"/>
                      <a:pt x="194" y="26"/>
                      <a:pt x="205" y="27"/>
                    </a:cubicBezTo>
                    <a:cubicBezTo>
                      <a:pt x="212" y="31"/>
                      <a:pt x="222" y="31"/>
                      <a:pt x="230" y="32"/>
                    </a:cubicBezTo>
                    <a:cubicBezTo>
                      <a:pt x="241" y="47"/>
                      <a:pt x="215" y="69"/>
                      <a:pt x="206" y="81"/>
                    </a:cubicBezTo>
                    <a:cubicBezTo>
                      <a:pt x="204" y="91"/>
                      <a:pt x="197" y="104"/>
                      <a:pt x="188" y="110"/>
                    </a:cubicBezTo>
                    <a:cubicBezTo>
                      <a:pt x="187" y="118"/>
                      <a:pt x="180" y="119"/>
                      <a:pt x="172" y="120"/>
                    </a:cubicBezTo>
                    <a:cubicBezTo>
                      <a:pt x="159" y="119"/>
                      <a:pt x="149" y="113"/>
                      <a:pt x="137" y="107"/>
                    </a:cubicBezTo>
                    <a:cubicBezTo>
                      <a:pt x="132" y="101"/>
                      <a:pt x="126" y="99"/>
                      <a:pt x="118" y="98"/>
                    </a:cubicBezTo>
                    <a:cubicBezTo>
                      <a:pt x="101" y="99"/>
                      <a:pt x="93" y="108"/>
                      <a:pt x="77" y="111"/>
                    </a:cubicBezTo>
                    <a:cubicBezTo>
                      <a:pt x="68" y="115"/>
                      <a:pt x="59" y="114"/>
                      <a:pt x="49" y="113"/>
                    </a:cubicBezTo>
                    <a:cubicBezTo>
                      <a:pt x="44" y="110"/>
                      <a:pt x="41" y="108"/>
                      <a:pt x="35" y="107"/>
                    </a:cubicBezTo>
                    <a:cubicBezTo>
                      <a:pt x="26" y="103"/>
                      <a:pt x="32" y="105"/>
                      <a:pt x="16" y="102"/>
                    </a:cubicBezTo>
                    <a:cubicBezTo>
                      <a:pt x="14" y="102"/>
                      <a:pt x="11" y="101"/>
                      <a:pt x="11" y="101"/>
                    </a:cubicBezTo>
                    <a:cubicBezTo>
                      <a:pt x="4" y="97"/>
                      <a:pt x="4" y="91"/>
                      <a:pt x="2" y="84"/>
                    </a:cubicBezTo>
                    <a:cubicBezTo>
                      <a:pt x="1" y="72"/>
                      <a:pt x="0" y="67"/>
                      <a:pt x="2" y="53"/>
                    </a:cubicBezTo>
                    <a:cubicBezTo>
                      <a:pt x="7" y="25"/>
                      <a:pt x="33" y="15"/>
                      <a:pt x="53" y="0"/>
                    </a:cubicBezTo>
                    <a:cubicBezTo>
                      <a:pt x="57" y="2"/>
                      <a:pt x="60" y="3"/>
                      <a:pt x="65" y="3"/>
                    </a:cubicBezTo>
                    <a:close/>
                  </a:path>
                </a:pathLst>
              </a:custGeom>
              <a:solidFill>
                <a:srgbClr val="FF9966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970" name="Freeform 1046"/>
              <p:cNvSpPr>
                <a:spLocks noChangeAspect="1"/>
              </p:cNvSpPr>
              <p:nvPr/>
            </p:nvSpPr>
            <p:spPr bwMode="auto">
              <a:xfrm>
                <a:off x="1682" y="3374"/>
                <a:ext cx="36" cy="29"/>
              </a:xfrm>
              <a:custGeom>
                <a:avLst/>
                <a:gdLst>
                  <a:gd name="T0" fmla="*/ 2 w 47"/>
                  <a:gd name="T1" fmla="*/ 0 h 42"/>
                  <a:gd name="T2" fmla="*/ 2 w 47"/>
                  <a:gd name="T3" fmla="*/ 1 h 42"/>
                  <a:gd name="T4" fmla="*/ 0 w 47"/>
                  <a:gd name="T5" fmla="*/ 1 h 42"/>
                  <a:gd name="T6" fmla="*/ 2 w 47"/>
                  <a:gd name="T7" fmla="*/ 1 h 42"/>
                  <a:gd name="T8" fmla="*/ 2 w 47"/>
                  <a:gd name="T9" fmla="*/ 1 h 42"/>
                  <a:gd name="T10" fmla="*/ 2 w 47"/>
                  <a:gd name="T11" fmla="*/ 1 h 42"/>
                  <a:gd name="T12" fmla="*/ 2 w 4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42"/>
                  <a:gd name="T23" fmla="*/ 47 w 47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42">
                    <a:moveTo>
                      <a:pt x="39" y="0"/>
                    </a:moveTo>
                    <a:cubicBezTo>
                      <a:pt x="33" y="10"/>
                      <a:pt x="19" y="17"/>
                      <a:pt x="9" y="23"/>
                    </a:cubicBezTo>
                    <a:cubicBezTo>
                      <a:pt x="6" y="27"/>
                      <a:pt x="3" y="32"/>
                      <a:pt x="0" y="36"/>
                    </a:cubicBezTo>
                    <a:cubicBezTo>
                      <a:pt x="5" y="39"/>
                      <a:pt x="8" y="41"/>
                      <a:pt x="14" y="42"/>
                    </a:cubicBezTo>
                    <a:cubicBezTo>
                      <a:pt x="25" y="40"/>
                      <a:pt x="27" y="35"/>
                      <a:pt x="35" y="30"/>
                    </a:cubicBezTo>
                    <a:cubicBezTo>
                      <a:pt x="39" y="25"/>
                      <a:pt x="42" y="24"/>
                      <a:pt x="44" y="18"/>
                    </a:cubicBezTo>
                    <a:cubicBezTo>
                      <a:pt x="47" y="3"/>
                      <a:pt x="39" y="10"/>
                      <a:pt x="39" y="0"/>
                    </a:cubicBezTo>
                    <a:close/>
                  </a:path>
                </a:pathLst>
              </a:cu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971" name="Freeform 1047"/>
              <p:cNvSpPr>
                <a:spLocks noChangeAspect="1"/>
              </p:cNvSpPr>
              <p:nvPr/>
            </p:nvSpPr>
            <p:spPr bwMode="auto">
              <a:xfrm>
                <a:off x="1132" y="3201"/>
                <a:ext cx="168" cy="90"/>
              </a:xfrm>
              <a:custGeom>
                <a:avLst/>
                <a:gdLst>
                  <a:gd name="T0" fmla="*/ 6 w 222"/>
                  <a:gd name="T1" fmla="*/ 0 h 129"/>
                  <a:gd name="T2" fmla="*/ 6 w 222"/>
                  <a:gd name="T3" fmla="*/ 1 h 129"/>
                  <a:gd name="T4" fmla="*/ 8 w 222"/>
                  <a:gd name="T5" fmla="*/ 1 h 129"/>
                  <a:gd name="T6" fmla="*/ 8 w 222"/>
                  <a:gd name="T7" fmla="*/ 1 h 129"/>
                  <a:gd name="T8" fmla="*/ 8 w 222"/>
                  <a:gd name="T9" fmla="*/ 1 h 129"/>
                  <a:gd name="T10" fmla="*/ 6 w 222"/>
                  <a:gd name="T11" fmla="*/ 1 h 129"/>
                  <a:gd name="T12" fmla="*/ 5 w 222"/>
                  <a:gd name="T13" fmla="*/ 1 h 129"/>
                  <a:gd name="T14" fmla="*/ 4 w 222"/>
                  <a:gd name="T15" fmla="*/ 1 h 129"/>
                  <a:gd name="T16" fmla="*/ 3 w 222"/>
                  <a:gd name="T17" fmla="*/ 1 h 129"/>
                  <a:gd name="T18" fmla="*/ 2 w 222"/>
                  <a:gd name="T19" fmla="*/ 1 h 129"/>
                  <a:gd name="T20" fmla="*/ 2 w 222"/>
                  <a:gd name="T21" fmla="*/ 1 h 129"/>
                  <a:gd name="T22" fmla="*/ 2 w 222"/>
                  <a:gd name="T23" fmla="*/ 1 h 129"/>
                  <a:gd name="T24" fmla="*/ 2 w 222"/>
                  <a:gd name="T25" fmla="*/ 1 h 129"/>
                  <a:gd name="T26" fmla="*/ 2 w 222"/>
                  <a:gd name="T27" fmla="*/ 1 h 129"/>
                  <a:gd name="T28" fmla="*/ 2 w 222"/>
                  <a:gd name="T29" fmla="*/ 1 h 129"/>
                  <a:gd name="T30" fmla="*/ 2 w 222"/>
                  <a:gd name="T31" fmla="*/ 1 h 129"/>
                  <a:gd name="T32" fmla="*/ 2 w 222"/>
                  <a:gd name="T33" fmla="*/ 1 h 129"/>
                  <a:gd name="T34" fmla="*/ 2 w 222"/>
                  <a:gd name="T35" fmla="*/ 1 h 129"/>
                  <a:gd name="T36" fmla="*/ 4 w 222"/>
                  <a:gd name="T37" fmla="*/ 1 h 129"/>
                  <a:gd name="T38" fmla="*/ 5 w 222"/>
                  <a:gd name="T39" fmla="*/ 1 h 129"/>
                  <a:gd name="T40" fmla="*/ 6 w 222"/>
                  <a:gd name="T41" fmla="*/ 1 h 129"/>
                  <a:gd name="T42" fmla="*/ 6 w 222"/>
                  <a:gd name="T43" fmla="*/ 1 h 129"/>
                  <a:gd name="T44" fmla="*/ 6 w 222"/>
                  <a:gd name="T45" fmla="*/ 0 h 12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22"/>
                  <a:gd name="T70" fmla="*/ 0 h 129"/>
                  <a:gd name="T71" fmla="*/ 222 w 222"/>
                  <a:gd name="T72" fmla="*/ 129 h 12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22" h="129">
                    <a:moveTo>
                      <a:pt x="171" y="0"/>
                    </a:moveTo>
                    <a:cubicBezTo>
                      <a:pt x="180" y="2"/>
                      <a:pt x="181" y="8"/>
                      <a:pt x="189" y="10"/>
                    </a:cubicBezTo>
                    <a:cubicBezTo>
                      <a:pt x="195" y="13"/>
                      <a:pt x="200" y="18"/>
                      <a:pt x="207" y="19"/>
                    </a:cubicBezTo>
                    <a:cubicBezTo>
                      <a:pt x="212" y="23"/>
                      <a:pt x="211" y="50"/>
                      <a:pt x="219" y="63"/>
                    </a:cubicBezTo>
                    <a:cubicBezTo>
                      <a:pt x="218" y="72"/>
                      <a:pt x="222" y="89"/>
                      <a:pt x="211" y="91"/>
                    </a:cubicBezTo>
                    <a:cubicBezTo>
                      <a:pt x="200" y="100"/>
                      <a:pt x="205" y="98"/>
                      <a:pt x="196" y="100"/>
                    </a:cubicBezTo>
                    <a:cubicBezTo>
                      <a:pt x="178" y="109"/>
                      <a:pt x="147" y="110"/>
                      <a:pt x="127" y="112"/>
                    </a:cubicBezTo>
                    <a:cubicBezTo>
                      <a:pt x="119" y="115"/>
                      <a:pt x="110" y="117"/>
                      <a:pt x="102" y="118"/>
                    </a:cubicBezTo>
                    <a:cubicBezTo>
                      <a:pt x="94" y="121"/>
                      <a:pt x="85" y="123"/>
                      <a:pt x="76" y="124"/>
                    </a:cubicBezTo>
                    <a:cubicBezTo>
                      <a:pt x="72" y="126"/>
                      <a:pt x="67" y="127"/>
                      <a:pt x="63" y="129"/>
                    </a:cubicBezTo>
                    <a:cubicBezTo>
                      <a:pt x="48" y="126"/>
                      <a:pt x="51" y="126"/>
                      <a:pt x="57" y="114"/>
                    </a:cubicBezTo>
                    <a:cubicBezTo>
                      <a:pt x="58" y="108"/>
                      <a:pt x="61" y="105"/>
                      <a:pt x="63" y="100"/>
                    </a:cubicBezTo>
                    <a:cubicBezTo>
                      <a:pt x="64" y="88"/>
                      <a:pt x="67" y="65"/>
                      <a:pt x="55" y="58"/>
                    </a:cubicBezTo>
                    <a:cubicBezTo>
                      <a:pt x="50" y="52"/>
                      <a:pt x="44" y="49"/>
                      <a:pt x="37" y="48"/>
                    </a:cubicBezTo>
                    <a:cubicBezTo>
                      <a:pt x="31" y="45"/>
                      <a:pt x="24" y="43"/>
                      <a:pt x="18" y="42"/>
                    </a:cubicBezTo>
                    <a:cubicBezTo>
                      <a:pt x="0" y="44"/>
                      <a:pt x="1" y="38"/>
                      <a:pt x="12" y="36"/>
                    </a:cubicBezTo>
                    <a:cubicBezTo>
                      <a:pt x="19" y="32"/>
                      <a:pt x="25" y="28"/>
                      <a:pt x="33" y="27"/>
                    </a:cubicBezTo>
                    <a:cubicBezTo>
                      <a:pt x="42" y="23"/>
                      <a:pt x="52" y="27"/>
                      <a:pt x="61" y="28"/>
                    </a:cubicBezTo>
                    <a:cubicBezTo>
                      <a:pt x="70" y="31"/>
                      <a:pt x="78" y="35"/>
                      <a:pt x="87" y="37"/>
                    </a:cubicBezTo>
                    <a:cubicBezTo>
                      <a:pt x="96" y="42"/>
                      <a:pt x="118" y="42"/>
                      <a:pt x="118" y="42"/>
                    </a:cubicBezTo>
                    <a:cubicBezTo>
                      <a:pt x="135" y="40"/>
                      <a:pt x="144" y="36"/>
                      <a:pt x="159" y="33"/>
                    </a:cubicBezTo>
                    <a:cubicBezTo>
                      <a:pt x="163" y="27"/>
                      <a:pt x="165" y="21"/>
                      <a:pt x="168" y="15"/>
                    </a:cubicBezTo>
                    <a:cubicBezTo>
                      <a:pt x="170" y="6"/>
                      <a:pt x="183" y="6"/>
                      <a:pt x="171" y="0"/>
                    </a:cubicBezTo>
                    <a:close/>
                  </a:path>
                </a:pathLst>
              </a:custGeom>
              <a:gradFill rotWithShape="0">
                <a:gsLst>
                  <a:gs pos="0">
                    <a:srgbClr val="5E6D76"/>
                  </a:gs>
                  <a:gs pos="100000">
                    <a:srgbClr val="CCECFF"/>
                  </a:gs>
                </a:gsLst>
                <a:lin ang="1890000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972" name="Freeform 1048"/>
              <p:cNvSpPr>
                <a:spLocks noChangeAspect="1"/>
              </p:cNvSpPr>
              <p:nvPr/>
            </p:nvSpPr>
            <p:spPr bwMode="auto">
              <a:xfrm>
                <a:off x="1076" y="3229"/>
                <a:ext cx="63" cy="64"/>
              </a:xfrm>
              <a:custGeom>
                <a:avLst/>
                <a:gdLst>
                  <a:gd name="T0" fmla="*/ 1 w 90"/>
                  <a:gd name="T1" fmla="*/ 0 h 108"/>
                  <a:gd name="T2" fmla="*/ 1 w 90"/>
                  <a:gd name="T3" fmla="*/ 1 h 108"/>
                  <a:gd name="T4" fmla="*/ 1 w 90"/>
                  <a:gd name="T5" fmla="*/ 1 h 108"/>
                  <a:gd name="T6" fmla="*/ 1 w 90"/>
                  <a:gd name="T7" fmla="*/ 1 h 108"/>
                  <a:gd name="T8" fmla="*/ 1 w 90"/>
                  <a:gd name="T9" fmla="*/ 1 h 108"/>
                  <a:gd name="T10" fmla="*/ 1 w 90"/>
                  <a:gd name="T11" fmla="*/ 1 h 108"/>
                  <a:gd name="T12" fmla="*/ 0 w 90"/>
                  <a:gd name="T13" fmla="*/ 1 h 1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"/>
                  <a:gd name="T22" fmla="*/ 0 h 108"/>
                  <a:gd name="T23" fmla="*/ 90 w 90"/>
                  <a:gd name="T24" fmla="*/ 108 h 10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" h="108">
                    <a:moveTo>
                      <a:pt x="90" y="0"/>
                    </a:moveTo>
                    <a:cubicBezTo>
                      <a:pt x="84" y="3"/>
                      <a:pt x="81" y="5"/>
                      <a:pt x="74" y="6"/>
                    </a:cubicBezTo>
                    <a:cubicBezTo>
                      <a:pt x="69" y="9"/>
                      <a:pt x="64" y="11"/>
                      <a:pt x="59" y="15"/>
                    </a:cubicBezTo>
                    <a:cubicBezTo>
                      <a:pt x="55" y="22"/>
                      <a:pt x="47" y="29"/>
                      <a:pt x="41" y="35"/>
                    </a:cubicBezTo>
                    <a:cubicBezTo>
                      <a:pt x="30" y="46"/>
                      <a:pt x="23" y="64"/>
                      <a:pt x="15" y="77"/>
                    </a:cubicBezTo>
                    <a:cubicBezTo>
                      <a:pt x="14" y="80"/>
                      <a:pt x="13" y="92"/>
                      <a:pt x="9" y="92"/>
                    </a:cubicBezTo>
                    <a:lnTo>
                      <a:pt x="0" y="108"/>
                    </a:lnTo>
                  </a:path>
                </a:pathLst>
              </a:custGeom>
              <a:noFill/>
              <a:ln w="9525">
                <a:solidFill>
                  <a:srgbClr val="99C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973" name="Freeform 1049"/>
              <p:cNvSpPr>
                <a:spLocks noChangeAspect="1"/>
              </p:cNvSpPr>
              <p:nvPr/>
            </p:nvSpPr>
            <p:spPr bwMode="auto">
              <a:xfrm flipH="1" flipV="1">
                <a:off x="1119" y="3284"/>
                <a:ext cx="62" cy="45"/>
              </a:xfrm>
              <a:custGeom>
                <a:avLst/>
                <a:gdLst>
                  <a:gd name="T0" fmla="*/ 1 w 90"/>
                  <a:gd name="T1" fmla="*/ 0 h 108"/>
                  <a:gd name="T2" fmla="*/ 1 w 90"/>
                  <a:gd name="T3" fmla="*/ 0 h 108"/>
                  <a:gd name="T4" fmla="*/ 1 w 90"/>
                  <a:gd name="T5" fmla="*/ 0 h 108"/>
                  <a:gd name="T6" fmla="*/ 1 w 90"/>
                  <a:gd name="T7" fmla="*/ 0 h 108"/>
                  <a:gd name="T8" fmla="*/ 1 w 90"/>
                  <a:gd name="T9" fmla="*/ 0 h 108"/>
                  <a:gd name="T10" fmla="*/ 1 w 90"/>
                  <a:gd name="T11" fmla="*/ 0 h 108"/>
                  <a:gd name="T12" fmla="*/ 0 w 90"/>
                  <a:gd name="T13" fmla="*/ 0 h 1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"/>
                  <a:gd name="T22" fmla="*/ 0 h 108"/>
                  <a:gd name="T23" fmla="*/ 90 w 90"/>
                  <a:gd name="T24" fmla="*/ 108 h 10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" h="108">
                    <a:moveTo>
                      <a:pt x="90" y="0"/>
                    </a:moveTo>
                    <a:cubicBezTo>
                      <a:pt x="84" y="3"/>
                      <a:pt x="81" y="5"/>
                      <a:pt x="74" y="6"/>
                    </a:cubicBezTo>
                    <a:cubicBezTo>
                      <a:pt x="69" y="9"/>
                      <a:pt x="64" y="11"/>
                      <a:pt x="59" y="15"/>
                    </a:cubicBezTo>
                    <a:cubicBezTo>
                      <a:pt x="55" y="22"/>
                      <a:pt x="47" y="29"/>
                      <a:pt x="41" y="35"/>
                    </a:cubicBezTo>
                    <a:cubicBezTo>
                      <a:pt x="30" y="46"/>
                      <a:pt x="23" y="64"/>
                      <a:pt x="15" y="77"/>
                    </a:cubicBezTo>
                    <a:cubicBezTo>
                      <a:pt x="14" y="80"/>
                      <a:pt x="13" y="92"/>
                      <a:pt x="9" y="92"/>
                    </a:cubicBezTo>
                    <a:lnTo>
                      <a:pt x="0" y="108"/>
                    </a:lnTo>
                  </a:path>
                </a:pathLst>
              </a:custGeom>
              <a:noFill/>
              <a:ln w="9525">
                <a:solidFill>
                  <a:srgbClr val="99C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757786" name="AutoShape 1050"/>
            <p:cNvSpPr>
              <a:spLocks noChangeArrowheads="1"/>
            </p:cNvSpPr>
            <p:nvPr/>
          </p:nvSpPr>
          <p:spPr bwMode="auto">
            <a:xfrm>
              <a:off x="1519" y="3203"/>
              <a:ext cx="181" cy="163"/>
            </a:xfrm>
            <a:prstGeom prst="rightArrow">
              <a:avLst>
                <a:gd name="adj1" fmla="val 42185"/>
                <a:gd name="adj2" fmla="val 52051"/>
              </a:avLst>
            </a:pr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Arial" charset="0"/>
              </a:endParaRPr>
            </a:p>
          </p:txBody>
        </p:sp>
      </p:grpSp>
      <p:sp>
        <p:nvSpPr>
          <p:cNvPr id="757788" name="AutoShape 1052"/>
          <p:cNvSpPr>
            <a:spLocks noChangeArrowheads="1"/>
          </p:cNvSpPr>
          <p:nvPr/>
        </p:nvSpPr>
        <p:spPr bwMode="auto">
          <a:xfrm flipH="1">
            <a:off x="5940425" y="3141663"/>
            <a:ext cx="720725" cy="474663"/>
          </a:xfrm>
          <a:prstGeom prst="rightArrow">
            <a:avLst>
              <a:gd name="adj1" fmla="val 42185"/>
              <a:gd name="adj2" fmla="val 71175"/>
            </a:avLst>
          </a:prstGeom>
          <a:gradFill rotWithShape="0">
            <a:gsLst>
              <a:gs pos="0">
                <a:schemeClr val="bg1">
                  <a:gamma/>
                  <a:shade val="46275"/>
                  <a:invGamma/>
                </a:schemeClr>
              </a:gs>
              <a:gs pos="100000">
                <a:schemeClr val="bg1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it-IT">
              <a:latin typeface="Arial" charset="0"/>
            </a:endParaRPr>
          </a:p>
        </p:txBody>
      </p:sp>
      <p:sp>
        <p:nvSpPr>
          <p:cNvPr id="26639" name="AutoShape 1053"/>
          <p:cNvSpPr>
            <a:spLocks/>
          </p:cNvSpPr>
          <p:nvPr/>
        </p:nvSpPr>
        <p:spPr bwMode="auto">
          <a:xfrm>
            <a:off x="6372225" y="981075"/>
            <a:ext cx="2663825" cy="1581150"/>
          </a:xfrm>
          <a:prstGeom prst="borderCallout1">
            <a:avLst>
              <a:gd name="adj1" fmla="val 9917"/>
              <a:gd name="adj2" fmla="val -2861"/>
              <a:gd name="adj3" fmla="val 208403"/>
              <a:gd name="adj4" fmla="val -11083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/>
            <a:r>
              <a:rPr lang="it-IT" altLang="it-IT" b="1" dirty="0"/>
              <a:t>Calibrazione:</a:t>
            </a:r>
            <a:r>
              <a:rPr lang="it-IT" altLang="it-IT" dirty="0"/>
              <a:t> determinare la rototraslazione che permette di sovrapporre il </a:t>
            </a:r>
            <a:r>
              <a:rPr lang="it-IT" altLang="it-IT" dirty="0" err="1"/>
              <a:t>workspace</a:t>
            </a:r>
            <a:r>
              <a:rPr lang="it-IT" altLang="it-IT" dirty="0"/>
              <a:t> </a:t>
            </a:r>
            <a:r>
              <a:rPr lang="it-IT" altLang="it-IT" dirty="0" smtClean="0"/>
              <a:t>di dispositivi rispetto a sistemi di riferimento noti</a:t>
            </a:r>
            <a:endParaRPr lang="it-IT" altLang="it-IT" dirty="0"/>
          </a:p>
          <a:p>
            <a:pPr algn="ctr"/>
            <a:endParaRPr lang="it-IT" altLang="it-IT" dirty="0"/>
          </a:p>
        </p:txBody>
      </p:sp>
      <p:grpSp>
        <p:nvGrpSpPr>
          <p:cNvPr id="16" name="Group 1054"/>
          <p:cNvGrpSpPr>
            <a:grpSpLocks/>
          </p:cNvGrpSpPr>
          <p:nvPr/>
        </p:nvGrpSpPr>
        <p:grpSpPr bwMode="auto">
          <a:xfrm>
            <a:off x="107950" y="4400550"/>
            <a:ext cx="4360863" cy="1847850"/>
            <a:chOff x="68" y="2772"/>
            <a:chExt cx="2747" cy="1164"/>
          </a:xfrm>
        </p:grpSpPr>
        <p:sp>
          <p:nvSpPr>
            <p:cNvPr id="757791" name="AutoShape 1055"/>
            <p:cNvSpPr>
              <a:spLocks noChangeArrowheads="1"/>
            </p:cNvSpPr>
            <p:nvPr/>
          </p:nvSpPr>
          <p:spPr bwMode="auto">
            <a:xfrm rot="5400000" flipH="1">
              <a:off x="2574" y="2713"/>
              <a:ext cx="182" cy="299"/>
            </a:xfrm>
            <a:prstGeom prst="rightArrow">
              <a:avLst>
                <a:gd name="adj1" fmla="val 42185"/>
                <a:gd name="adj2" fmla="val 46875"/>
              </a:avLst>
            </a:pr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Arial" charset="0"/>
              </a:endParaRPr>
            </a:p>
          </p:txBody>
        </p:sp>
        <p:sp>
          <p:nvSpPr>
            <p:cNvPr id="26637" name="AutoShape 1056"/>
            <p:cNvSpPr>
              <a:spLocks/>
            </p:cNvSpPr>
            <p:nvPr/>
          </p:nvSpPr>
          <p:spPr bwMode="auto">
            <a:xfrm>
              <a:off x="68" y="2885"/>
              <a:ext cx="1542" cy="1051"/>
            </a:xfrm>
            <a:prstGeom prst="borderCallout1">
              <a:avLst>
                <a:gd name="adj1" fmla="val 7931"/>
                <a:gd name="adj2" fmla="val 103111"/>
                <a:gd name="adj3" fmla="val -5616"/>
                <a:gd name="adj4" fmla="val 165824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/>
              <a:r>
                <a:rPr lang="it-IT" altLang="it-IT" b="1"/>
                <a:t>Registrazione:</a:t>
              </a:r>
              <a:r>
                <a:rPr lang="it-IT" altLang="it-IT"/>
                <a:t> determinare la trasformazione che consente di sovrapporre il “paziente virtuale” con il “paziente reale”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594197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066801"/>
            <a:ext cx="8229600" cy="914400"/>
          </a:xfrm>
        </p:spPr>
        <p:txBody>
          <a:bodyPr/>
          <a:lstStyle/>
          <a:p>
            <a:r>
              <a:rPr lang="en-US" sz="2000" u="sng" dirty="0"/>
              <a:t>Forward/Direct kinematics approach.</a:t>
            </a:r>
            <a:r>
              <a:rPr lang="en-US" sz="2000" dirty="0"/>
              <a:t> </a:t>
            </a:r>
          </a:p>
          <a:p>
            <a:endParaRPr lang="en-US" sz="800" dirty="0"/>
          </a:p>
          <a:p>
            <a:r>
              <a:rPr lang="en-US" sz="2000" dirty="0" smtClean="0"/>
              <a:t>Encoders </a:t>
            </a:r>
            <a:r>
              <a:rPr lang="en-US" sz="2000" dirty="0"/>
              <a:t>at the </a:t>
            </a:r>
            <a:r>
              <a:rPr lang="en-US" sz="2000" dirty="0" smtClean="0"/>
              <a:t>joints provide </a:t>
            </a:r>
            <a:r>
              <a:rPr lang="en-US" sz="2000" dirty="0"/>
              <a:t>the relative translation and rotation</a:t>
            </a:r>
            <a:r>
              <a:rPr lang="en-US" sz="2000" dirty="0" smtClean="0"/>
              <a:t>.</a:t>
            </a:r>
          </a:p>
          <a:p>
            <a:pPr marL="0" indent="0">
              <a:buNone/>
            </a:pPr>
            <a:endParaRPr lang="en-US" sz="2000" dirty="0" smtClean="0"/>
          </a:p>
          <a:p>
            <a:pPr marL="0" indent="0">
              <a:buNone/>
            </a:pPr>
            <a:endParaRPr lang="en-US" sz="2000" dirty="0" smtClean="0"/>
          </a:p>
          <a:p>
            <a:pPr marL="0" indent="0">
              <a:buNone/>
            </a:pPr>
            <a:endParaRPr lang="en-US" sz="2000" dirty="0"/>
          </a:p>
        </p:txBody>
      </p:sp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457200" y="-76200"/>
            <a:ext cx="8229600" cy="1143000"/>
          </a:xfrm>
        </p:spPr>
        <p:txBody>
          <a:bodyPr/>
          <a:lstStyle/>
          <a:p>
            <a:r>
              <a:rPr lang="en-US" dirty="0" smtClean="0"/>
              <a:t>Mechanical Systems</a:t>
            </a:r>
            <a:endParaRPr lang="en-US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8901" y="4019728"/>
            <a:ext cx="1110299" cy="16149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1795" y="1988840"/>
            <a:ext cx="1447800" cy="15173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7029343" y="3501008"/>
            <a:ext cx="19351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prstClr val="black"/>
                </a:solidFill>
                <a:latin typeface="Arial" charset="0"/>
                <a:ea typeface="ＭＳ Ｐゴシック" pitchFamily="34" charset="-128"/>
              </a:rPr>
              <a:t>Horsley-Clarke Frame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41464" y="5559623"/>
            <a:ext cx="9201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prstClr val="black"/>
                </a:solidFill>
                <a:latin typeface="Arial" charset="0"/>
                <a:ea typeface="ＭＳ Ｐゴシック" pitchFamily="34" charset="-128"/>
              </a:rPr>
              <a:t>Faro Arm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185"/>
          <a:stretch/>
        </p:blipFill>
        <p:spPr>
          <a:xfrm>
            <a:off x="5399210" y="3140968"/>
            <a:ext cx="1405467" cy="1976438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5385517" y="5180111"/>
            <a:ext cx="138685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prstClr val="black"/>
                </a:solidFill>
                <a:latin typeface="Arial" charset="0"/>
                <a:ea typeface="ＭＳ Ｐゴシック" pitchFamily="34" charset="-128"/>
              </a:rPr>
              <a:t>Da-Vinci Robot</a:t>
            </a:r>
          </a:p>
        </p:txBody>
      </p:sp>
      <p:graphicFrame>
        <p:nvGraphicFramePr>
          <p:cNvPr id="11" name="Table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2842281"/>
              </p:ext>
            </p:extLst>
          </p:nvPr>
        </p:nvGraphicFramePr>
        <p:xfrm>
          <a:off x="1447800" y="2057400"/>
          <a:ext cx="3657600" cy="3200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28800"/>
                <a:gridCol w="1828800"/>
              </a:tblGrid>
              <a:tr h="565139">
                <a:tc>
                  <a:txBody>
                    <a:bodyPr/>
                    <a:lstStyle/>
                    <a:p>
                      <a:r>
                        <a:rPr lang="en-US" sz="1800" u="none" dirty="0" smtClean="0">
                          <a:solidFill>
                            <a:schemeClr val="tx1"/>
                          </a:solidFill>
                        </a:rPr>
                        <a:t>Refresh rate and latency</a:t>
                      </a:r>
                      <a:endParaRPr lang="en-US" u="non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++</a:t>
                      </a:r>
                      <a:endParaRPr lang="en-US" dirty="0"/>
                    </a:p>
                  </a:txBody>
                  <a:tcPr/>
                </a:tc>
              </a:tr>
              <a:tr h="322937">
                <a:tc>
                  <a:txBody>
                    <a:bodyPr/>
                    <a:lstStyle/>
                    <a:p>
                      <a:r>
                        <a:rPr lang="en-US" sz="1800" u="none" dirty="0" smtClean="0">
                          <a:solidFill>
                            <a:schemeClr val="tx1"/>
                          </a:solidFill>
                        </a:rPr>
                        <a:t>Concurrency</a:t>
                      </a:r>
                      <a:endParaRPr lang="en-US" u="non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---</a:t>
                      </a:r>
                      <a:endParaRPr lang="en-US" dirty="0"/>
                    </a:p>
                  </a:txBody>
                  <a:tcPr/>
                </a:tc>
              </a:tr>
              <a:tr h="322937">
                <a:tc>
                  <a:txBody>
                    <a:bodyPr/>
                    <a:lstStyle/>
                    <a:p>
                      <a:r>
                        <a:rPr lang="en-US" sz="1800" u="none" dirty="0" smtClean="0">
                          <a:solidFill>
                            <a:schemeClr val="tx1"/>
                          </a:solidFill>
                        </a:rPr>
                        <a:t>Working volume</a:t>
                      </a:r>
                      <a:endParaRPr lang="en-US" u="non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-</a:t>
                      </a:r>
                      <a:endParaRPr lang="en-US" dirty="0"/>
                    </a:p>
                  </a:txBody>
                  <a:tcPr/>
                </a:tc>
              </a:tr>
              <a:tr h="322937">
                <a:tc>
                  <a:txBody>
                    <a:bodyPr/>
                    <a:lstStyle/>
                    <a:p>
                      <a:r>
                        <a:rPr lang="en-US" sz="1800" u="none" dirty="0" smtClean="0">
                          <a:solidFill>
                            <a:schemeClr val="tx1"/>
                          </a:solidFill>
                        </a:rPr>
                        <a:t>Obtrusiveness</a:t>
                      </a:r>
                      <a:endParaRPr lang="en-US" u="non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--</a:t>
                      </a:r>
                      <a:endParaRPr lang="en-US" dirty="0"/>
                    </a:p>
                  </a:txBody>
                  <a:tcPr/>
                </a:tc>
              </a:tr>
              <a:tr h="322937">
                <a:tc>
                  <a:txBody>
                    <a:bodyPr/>
                    <a:lstStyle/>
                    <a:p>
                      <a:r>
                        <a:rPr lang="en-US" sz="1800" u="none" dirty="0" smtClean="0">
                          <a:solidFill>
                            <a:schemeClr val="tx1"/>
                          </a:solidFill>
                        </a:rPr>
                        <a:t>Completeness</a:t>
                      </a:r>
                      <a:endParaRPr lang="en-US" u="non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+</a:t>
                      </a:r>
                      <a:endParaRPr lang="en-US" dirty="0"/>
                    </a:p>
                  </a:txBody>
                  <a:tcPr/>
                </a:tc>
              </a:tr>
              <a:tr h="322937">
                <a:tc>
                  <a:txBody>
                    <a:bodyPr/>
                    <a:lstStyle/>
                    <a:p>
                      <a:r>
                        <a:rPr lang="en-US" sz="1800" u="none" dirty="0" smtClean="0">
                          <a:solidFill>
                            <a:schemeClr val="tx1"/>
                          </a:solidFill>
                        </a:rPr>
                        <a:t>Accuracy</a:t>
                      </a:r>
                      <a:endParaRPr lang="en-US" u="non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++</a:t>
                      </a:r>
                      <a:endParaRPr lang="en-US" dirty="0"/>
                    </a:p>
                  </a:txBody>
                  <a:tcPr/>
                </a:tc>
              </a:tr>
              <a:tr h="322937">
                <a:tc>
                  <a:txBody>
                    <a:bodyPr/>
                    <a:lstStyle/>
                    <a:p>
                      <a:r>
                        <a:rPr lang="en-US" sz="1800" u="none" dirty="0" smtClean="0">
                          <a:solidFill>
                            <a:schemeClr val="tx1"/>
                          </a:solidFill>
                        </a:rPr>
                        <a:t>Robustness</a:t>
                      </a:r>
                      <a:endParaRPr lang="en-US" u="non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++</a:t>
                      </a:r>
                      <a:endParaRPr lang="en-US" dirty="0"/>
                    </a:p>
                  </a:txBody>
                  <a:tcPr/>
                </a:tc>
              </a:tr>
              <a:tr h="322937">
                <a:tc>
                  <a:txBody>
                    <a:bodyPr/>
                    <a:lstStyle/>
                    <a:p>
                      <a:r>
                        <a:rPr lang="en-US" dirty="0" smtClean="0"/>
                        <a:t>Cost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-</a:t>
                      </a:r>
                      <a:endParaRPr lang="en-US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152400" y="5334000"/>
            <a:ext cx="3005951" cy="646331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prstClr val="black"/>
                </a:solidFill>
                <a:latin typeface="Arial" charset="0"/>
                <a:ea typeface="ＭＳ Ｐゴシック" pitchFamily="34" charset="-128"/>
              </a:rPr>
              <a:t>Pro: Highly accurate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prstClr val="black"/>
                </a:solidFill>
                <a:latin typeface="Arial" charset="0"/>
                <a:ea typeface="ＭＳ Ｐゴシック" pitchFamily="34" charset="-128"/>
              </a:rPr>
              <a:t>Con: Single object at a time</a:t>
            </a:r>
          </a:p>
        </p:txBody>
      </p:sp>
      <p:sp>
        <p:nvSpPr>
          <p:cNvPr id="12" name="CasellaDiTesto 11"/>
          <p:cNvSpPr txBox="1"/>
          <p:nvPr/>
        </p:nvSpPr>
        <p:spPr>
          <a:xfrm rot="21318142">
            <a:off x="4651832" y="5940685"/>
            <a:ext cx="46805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 smtClean="0"/>
              <a:t>Esistono sia attivi (robot) che passivi</a:t>
            </a:r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20357922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it-IT"/>
          </a:p>
        </p:txBody>
      </p:sp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6" y="692696"/>
            <a:ext cx="7934325" cy="602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o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59891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it-IT"/>
          </a:p>
        </p:txBody>
      </p:sp>
      <p:pic>
        <p:nvPicPr>
          <p:cNvPr id="1331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6" y="768871"/>
            <a:ext cx="8010525" cy="6067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4168" y="260648"/>
            <a:ext cx="2515427" cy="2636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TextBox 6"/>
          <p:cNvSpPr txBox="1"/>
          <p:nvPr/>
        </p:nvSpPr>
        <p:spPr>
          <a:xfrm>
            <a:off x="6444208" y="2780928"/>
            <a:ext cx="336214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prstClr val="black"/>
                </a:solidFill>
                <a:latin typeface="Arial" charset="0"/>
                <a:ea typeface="ＭＳ Ｐゴシック" pitchFamily="34" charset="-128"/>
              </a:rPr>
              <a:t>Horsley-Clarke Frame</a:t>
            </a:r>
          </a:p>
        </p:txBody>
      </p:sp>
    </p:spTree>
    <p:extLst>
      <p:ext uri="{BB962C8B-B14F-4D97-AF65-F5344CB8AC3E}">
        <p14:creationId xmlns:p14="http://schemas.microsoft.com/office/powerpoint/2010/main" val="36530311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it-IT" altLang="it-IT" smtClean="0"/>
          </a:p>
        </p:txBody>
      </p:sp>
      <p:sp>
        <p:nvSpPr>
          <p:cNvPr id="33795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it-IT" altLang="it-IT" smtClean="0"/>
          </a:p>
          <a:p>
            <a:endParaRPr lang="it-IT" altLang="it-IT" smtClean="0"/>
          </a:p>
          <a:p>
            <a:endParaRPr lang="it-IT" altLang="it-IT" smtClean="0"/>
          </a:p>
          <a:p>
            <a:endParaRPr lang="it-IT" altLang="it-IT" smtClean="0"/>
          </a:p>
          <a:p>
            <a:endParaRPr lang="it-IT" altLang="it-IT" smtClean="0"/>
          </a:p>
          <a:p>
            <a:pPr algn="ctr">
              <a:buFont typeface="Wingdings" pitchFamily="2" charset="2"/>
              <a:buNone/>
            </a:pPr>
            <a:r>
              <a:rPr lang="it-IT" altLang="it-IT" sz="4000" smtClean="0"/>
              <a:t>Dime chirurgiche</a:t>
            </a:r>
          </a:p>
        </p:txBody>
      </p:sp>
      <p:sp>
        <p:nvSpPr>
          <p:cNvPr id="33796" name="Segnaposto piè di pagina 3"/>
          <p:cNvSpPr>
            <a:spLocks noGrp="1"/>
          </p:cNvSpPr>
          <p:nvPr>
            <p:ph type="ftr" sz="quarter" idx="4294967295"/>
          </p:nvPr>
        </p:nvSpPr>
        <p:spPr bwMode="auto">
          <a:xfrm>
            <a:off x="304800" y="6477000"/>
            <a:ext cx="8610600" cy="2746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it-IT" altLang="it-IT"/>
              <a:t>EndoCAS – University of Pisa, Italy				Vincenzo Ferrari</a:t>
            </a:r>
          </a:p>
        </p:txBody>
      </p:sp>
    </p:spTree>
    <p:extLst>
      <p:ext uri="{BB962C8B-B14F-4D97-AF65-F5344CB8AC3E}">
        <p14:creationId xmlns:p14="http://schemas.microsoft.com/office/powerpoint/2010/main" val="31090297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altLang="it-IT" smtClean="0"/>
              <a:t>Surgical guide for dental implantology</a:t>
            </a:r>
          </a:p>
        </p:txBody>
      </p:sp>
      <p:pic>
        <p:nvPicPr>
          <p:cNvPr id="34819" name="Picture 2" descr="SurgiGuid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1676400"/>
            <a:ext cx="4762500" cy="3524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145468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altLang="it-IT" smtClean="0"/>
              <a:t>Surgical guide for dental implantology</a:t>
            </a:r>
          </a:p>
        </p:txBody>
      </p:sp>
      <p:sp>
        <p:nvSpPr>
          <p:cNvPr id="35843" name="Segnaposto piè di pagina 3"/>
          <p:cNvSpPr>
            <a:spLocks noGrp="1"/>
          </p:cNvSpPr>
          <p:nvPr>
            <p:ph type="ftr" sz="quarter" idx="4294967295"/>
          </p:nvPr>
        </p:nvSpPr>
        <p:spPr bwMode="auto">
          <a:xfrm>
            <a:off x="304800" y="6477000"/>
            <a:ext cx="8610600" cy="2746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it-IT" altLang="it-IT"/>
              <a:t>EndoCAS – University of Pisa, Italy				Vincenzo Ferrari</a:t>
            </a:r>
          </a:p>
        </p:txBody>
      </p:sp>
      <p:pic>
        <p:nvPicPr>
          <p:cNvPr id="35844" name="Picture 2" descr="DrillingGuid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905000"/>
            <a:ext cx="8255000" cy="403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975886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it-IT" altLang="it-IT" smtClean="0"/>
          </a:p>
        </p:txBody>
      </p:sp>
      <p:pic>
        <p:nvPicPr>
          <p:cNvPr id="36867" name="Picture 2" descr="Nobel Guid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1828800"/>
            <a:ext cx="4762500" cy="3524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964238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 txBox="1">
            <a:spLocks/>
          </p:cNvSpPr>
          <p:nvPr/>
        </p:nvSpPr>
        <p:spPr bwMode="auto">
          <a:xfrm>
            <a:off x="457200" y="-76200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200" kern="1200">
                <a:solidFill>
                  <a:schemeClr val="tx1"/>
                </a:solidFill>
                <a:latin typeface="Arial" pitchFamily="34" charset="0"/>
                <a:ea typeface="+mj-ea"/>
                <a:cs typeface="Arial" pitchFamily="34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en-US" dirty="0">
                <a:solidFill>
                  <a:prstClr val="black"/>
                </a:solidFill>
              </a:rPr>
              <a:t>Ultrasonic Systems</a:t>
            </a:r>
          </a:p>
        </p:txBody>
      </p:sp>
      <p:sp>
        <p:nvSpPr>
          <p:cNvPr id="16" name="Rectangle 15"/>
          <p:cNvSpPr/>
          <p:nvPr/>
        </p:nvSpPr>
        <p:spPr>
          <a:xfrm>
            <a:off x="381000" y="762000"/>
            <a:ext cx="7696200" cy="46038"/>
          </a:xfrm>
          <a:prstGeom prst="rect">
            <a:avLst/>
          </a:prstGeom>
          <a:gradFill flip="none" rotWithShape="1">
            <a:gsLst>
              <a:gs pos="0">
                <a:srgbClr val="6EAEDE">
                  <a:tint val="66000"/>
                  <a:satMod val="160000"/>
                </a:srgbClr>
              </a:gs>
              <a:gs pos="50000">
                <a:srgbClr val="6EAEDE">
                  <a:tint val="44500"/>
                  <a:satMod val="160000"/>
                </a:srgbClr>
              </a:gs>
              <a:gs pos="100000">
                <a:srgbClr val="6EAEDE">
                  <a:tint val="23500"/>
                  <a:satMod val="160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80" name="Content Placeholder 2"/>
          <p:cNvSpPr txBox="1">
            <a:spLocks/>
          </p:cNvSpPr>
          <p:nvPr/>
        </p:nvSpPr>
        <p:spPr bwMode="auto">
          <a:xfrm>
            <a:off x="381000" y="838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 algn="l">
              <a:buFont typeface="Arial" pitchFamily="34" charset="0"/>
              <a:buChar char="•"/>
            </a:pPr>
            <a:r>
              <a:rPr lang="en-US" sz="2000" u="sng" dirty="0" smtClean="0">
                <a:solidFill>
                  <a:prstClr val="black"/>
                </a:solidFill>
              </a:rPr>
              <a:t>Trilateration  approach.</a:t>
            </a:r>
            <a:endParaRPr lang="en-US" sz="2000" dirty="0" smtClean="0">
              <a:solidFill>
                <a:prstClr val="black"/>
              </a:solidFill>
            </a:endParaRPr>
          </a:p>
          <a:p>
            <a:pPr marL="171450" indent="-171450" algn="l">
              <a:buFont typeface="Arial" pitchFamily="34" charset="0"/>
              <a:buChar char="•"/>
            </a:pPr>
            <a:endParaRPr lang="en-US" sz="800" dirty="0" smtClean="0">
              <a:solidFill>
                <a:prstClr val="black"/>
              </a:solidFill>
            </a:endParaRPr>
          </a:p>
          <a:p>
            <a:pPr marL="342900" indent="-342900" algn="l">
              <a:buFont typeface="Arial" pitchFamily="34" charset="0"/>
              <a:buChar char="•"/>
            </a:pPr>
            <a:r>
              <a:rPr lang="en-US" sz="2000" dirty="0" smtClean="0">
                <a:solidFill>
                  <a:prstClr val="black"/>
                </a:solidFill>
              </a:rPr>
              <a:t>Compute an emitter’s distance from a set of receivers at known locations. Distance obtained using the time it takes sound to reach the receiver from the emitter (TOF).</a:t>
            </a:r>
          </a:p>
          <a:p>
            <a:pPr marL="342900" indent="-342900" algn="l">
              <a:buFont typeface="Arial" pitchFamily="34" charset="0"/>
              <a:buChar char="•"/>
            </a:pPr>
            <a:endParaRPr lang="en-US" sz="2000" dirty="0" smtClean="0">
              <a:solidFill>
                <a:prstClr val="black"/>
              </a:solidFill>
            </a:endParaRPr>
          </a:p>
          <a:p>
            <a:pPr marL="342900" indent="-342900" algn="l">
              <a:buFont typeface="Arial" pitchFamily="34" charset="0"/>
              <a:buChar char="•"/>
            </a:pPr>
            <a:endParaRPr lang="en-US" sz="2000" dirty="0" smtClean="0">
              <a:solidFill>
                <a:prstClr val="black"/>
              </a:solidFill>
            </a:endParaRPr>
          </a:p>
          <a:p>
            <a:pPr marL="342900" indent="-342900" algn="l">
              <a:buFont typeface="Arial" pitchFamily="34" charset="0"/>
              <a:buChar char="•"/>
            </a:pPr>
            <a:endParaRPr lang="en-US" sz="2000" dirty="0">
              <a:solidFill>
                <a:prstClr val="black"/>
              </a:solidFill>
            </a:endParaRPr>
          </a:p>
        </p:txBody>
      </p:sp>
      <p:pic>
        <p:nvPicPr>
          <p:cNvPr id="81" name="Picture 2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11" t="25806" r="49458" b="52802"/>
          <a:stretch/>
        </p:blipFill>
        <p:spPr bwMode="auto">
          <a:xfrm>
            <a:off x="5998507" y="3032700"/>
            <a:ext cx="2478870" cy="16914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2" name="TextBox 81"/>
          <p:cNvSpPr txBox="1"/>
          <p:nvPr/>
        </p:nvSpPr>
        <p:spPr>
          <a:xfrm>
            <a:off x="5943600" y="2514600"/>
            <a:ext cx="22717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prstClr val="black"/>
                </a:solidFill>
                <a:latin typeface="Arial" charset="0"/>
                <a:ea typeface="ＭＳ Ｐゴシック" pitchFamily="34" charset="-128"/>
              </a:rPr>
              <a:t>microphones mounted </a:t>
            </a:r>
            <a:br>
              <a:rPr lang="en-US" sz="1600" dirty="0">
                <a:solidFill>
                  <a:prstClr val="black"/>
                </a:solidFill>
                <a:latin typeface="Arial" charset="0"/>
                <a:ea typeface="ＭＳ Ｐゴシック" pitchFamily="34" charset="-128"/>
              </a:rPr>
            </a:br>
            <a:r>
              <a:rPr lang="en-US" sz="1600" dirty="0">
                <a:solidFill>
                  <a:prstClr val="black"/>
                </a:solidFill>
                <a:latin typeface="Arial" charset="0"/>
                <a:ea typeface="ＭＳ Ｐゴシック" pitchFamily="34" charset="-128"/>
              </a:rPr>
              <a:t>on  operating light: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5943600" y="4837093"/>
            <a:ext cx="3200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prstClr val="white">
                    <a:lumMod val="50000"/>
                  </a:prstClr>
                </a:solidFill>
                <a:latin typeface="Arial" charset="0"/>
                <a:ea typeface="ＭＳ Ｐゴシック" pitchFamily="34" charset="-128"/>
              </a:rPr>
              <a:t>“A Frameless Stereotaxic Operating Microscope for Neurosurgery”, E. M. </a:t>
            </a:r>
            <a:r>
              <a:rPr lang="en-US" sz="1400" dirty="0" err="1">
                <a:solidFill>
                  <a:prstClr val="white">
                    <a:lumMod val="50000"/>
                  </a:prstClr>
                </a:solidFill>
                <a:latin typeface="Arial" charset="0"/>
                <a:ea typeface="ＭＳ Ｐゴシック" pitchFamily="34" charset="-128"/>
              </a:rPr>
              <a:t>Friets</a:t>
            </a:r>
            <a:r>
              <a:rPr lang="en-US" sz="1400" dirty="0">
                <a:solidFill>
                  <a:prstClr val="white">
                    <a:lumMod val="50000"/>
                  </a:prstClr>
                </a:solidFill>
                <a:latin typeface="Arial" charset="0"/>
                <a:ea typeface="ＭＳ Ｐゴシック" pitchFamily="34" charset="-128"/>
              </a:rPr>
              <a:t> et al., IEEE Trans. Biomed. Eng., vol. 36(6), pp. 608-617, 1989.</a:t>
            </a:r>
          </a:p>
        </p:txBody>
      </p:sp>
      <p:graphicFrame>
        <p:nvGraphicFramePr>
          <p:cNvPr id="84" name="Table 8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0729407"/>
              </p:ext>
            </p:extLst>
          </p:nvPr>
        </p:nvGraphicFramePr>
        <p:xfrm>
          <a:off x="1905000" y="2438400"/>
          <a:ext cx="3657600" cy="3200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28800"/>
                <a:gridCol w="1828800"/>
              </a:tblGrid>
              <a:tr h="565139">
                <a:tc>
                  <a:txBody>
                    <a:bodyPr/>
                    <a:lstStyle/>
                    <a:p>
                      <a:r>
                        <a:rPr lang="en-US" sz="1800" u="none" dirty="0" smtClean="0">
                          <a:solidFill>
                            <a:schemeClr val="tx1"/>
                          </a:solidFill>
                        </a:rPr>
                        <a:t>Refresh rate and latency</a:t>
                      </a:r>
                      <a:endParaRPr lang="en-US" u="non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-</a:t>
                      </a:r>
                      <a:endParaRPr lang="en-US" dirty="0"/>
                    </a:p>
                  </a:txBody>
                  <a:tcPr/>
                </a:tc>
              </a:tr>
              <a:tr h="322937">
                <a:tc>
                  <a:txBody>
                    <a:bodyPr/>
                    <a:lstStyle/>
                    <a:p>
                      <a:r>
                        <a:rPr lang="en-US" sz="1800" u="none" dirty="0" smtClean="0">
                          <a:solidFill>
                            <a:schemeClr val="tx1"/>
                          </a:solidFill>
                        </a:rPr>
                        <a:t>Concurrency</a:t>
                      </a:r>
                      <a:endParaRPr lang="en-US" u="non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-</a:t>
                      </a:r>
                      <a:endParaRPr lang="en-US" dirty="0"/>
                    </a:p>
                  </a:txBody>
                  <a:tcPr/>
                </a:tc>
              </a:tr>
              <a:tr h="322937">
                <a:tc>
                  <a:txBody>
                    <a:bodyPr/>
                    <a:lstStyle/>
                    <a:p>
                      <a:r>
                        <a:rPr lang="en-US" sz="1800" u="none" dirty="0" smtClean="0">
                          <a:solidFill>
                            <a:schemeClr val="tx1"/>
                          </a:solidFill>
                        </a:rPr>
                        <a:t>Working volume</a:t>
                      </a:r>
                      <a:endParaRPr lang="en-US" u="non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+</a:t>
                      </a:r>
                      <a:endParaRPr lang="en-US" dirty="0"/>
                    </a:p>
                  </a:txBody>
                  <a:tcPr/>
                </a:tc>
              </a:tr>
              <a:tr h="322937">
                <a:tc>
                  <a:txBody>
                    <a:bodyPr/>
                    <a:lstStyle/>
                    <a:p>
                      <a:r>
                        <a:rPr lang="en-US" sz="1800" u="none" dirty="0" smtClean="0">
                          <a:solidFill>
                            <a:schemeClr val="tx1"/>
                          </a:solidFill>
                        </a:rPr>
                        <a:t>Obtrusiveness</a:t>
                      </a:r>
                      <a:endParaRPr lang="en-US" u="non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+</a:t>
                      </a:r>
                      <a:endParaRPr lang="en-US" dirty="0"/>
                    </a:p>
                  </a:txBody>
                  <a:tcPr/>
                </a:tc>
              </a:tr>
              <a:tr h="322937">
                <a:tc>
                  <a:txBody>
                    <a:bodyPr/>
                    <a:lstStyle/>
                    <a:p>
                      <a:r>
                        <a:rPr lang="en-US" sz="1800" u="none" dirty="0" smtClean="0">
                          <a:solidFill>
                            <a:schemeClr val="tx1"/>
                          </a:solidFill>
                        </a:rPr>
                        <a:t>Completeness</a:t>
                      </a:r>
                      <a:endParaRPr lang="en-US" u="non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+</a:t>
                      </a:r>
                      <a:endParaRPr lang="en-US" dirty="0"/>
                    </a:p>
                  </a:txBody>
                  <a:tcPr/>
                </a:tc>
              </a:tr>
              <a:tr h="322937">
                <a:tc>
                  <a:txBody>
                    <a:bodyPr/>
                    <a:lstStyle/>
                    <a:p>
                      <a:r>
                        <a:rPr lang="en-US" sz="1800" u="none" dirty="0" smtClean="0">
                          <a:solidFill>
                            <a:schemeClr val="tx1"/>
                          </a:solidFill>
                        </a:rPr>
                        <a:t>Accuracy</a:t>
                      </a:r>
                      <a:endParaRPr lang="en-US" u="non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+</a:t>
                      </a:r>
                      <a:endParaRPr lang="en-US" dirty="0"/>
                    </a:p>
                  </a:txBody>
                  <a:tcPr/>
                </a:tc>
              </a:tr>
              <a:tr h="322937">
                <a:tc>
                  <a:txBody>
                    <a:bodyPr/>
                    <a:lstStyle/>
                    <a:p>
                      <a:r>
                        <a:rPr lang="en-US" sz="1800" u="none" dirty="0" smtClean="0">
                          <a:solidFill>
                            <a:schemeClr val="tx1"/>
                          </a:solidFill>
                        </a:rPr>
                        <a:t>Robustness</a:t>
                      </a:r>
                      <a:endParaRPr lang="en-US" u="non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+-</a:t>
                      </a:r>
                      <a:endParaRPr lang="en-US" dirty="0"/>
                    </a:p>
                  </a:txBody>
                  <a:tcPr/>
                </a:tc>
              </a:tr>
              <a:tr h="322937">
                <a:tc>
                  <a:txBody>
                    <a:bodyPr/>
                    <a:lstStyle/>
                    <a:p>
                      <a:r>
                        <a:rPr lang="en-US" dirty="0" smtClean="0"/>
                        <a:t>Cost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-</a:t>
                      </a:r>
                      <a:endParaRPr lang="en-US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85" name="Rectangle 84"/>
          <p:cNvSpPr/>
          <p:nvPr/>
        </p:nvSpPr>
        <p:spPr>
          <a:xfrm>
            <a:off x="152400" y="5754469"/>
            <a:ext cx="2645664" cy="646331"/>
          </a:xfrm>
          <a:prstGeom prst="rect">
            <a:avLst/>
          </a:prstGeom>
          <a:ln>
            <a:solidFill>
              <a:srgbClr val="FF0000"/>
            </a:solidFill>
          </a:ln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prstClr val="black"/>
                </a:solidFill>
                <a:latin typeface="Arial" charset="0"/>
                <a:ea typeface="ＭＳ Ｐゴシック" pitchFamily="34" charset="-128"/>
              </a:rPr>
              <a:t>Pro: Unobtrusive.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prstClr val="black"/>
                </a:solidFill>
                <a:latin typeface="Arial" charset="0"/>
                <a:ea typeface="ＭＳ Ｐゴシック" pitchFamily="34" charset="-128"/>
              </a:rPr>
              <a:t>Con: Low refresh rate.</a:t>
            </a:r>
          </a:p>
        </p:txBody>
      </p:sp>
    </p:spTree>
    <p:extLst>
      <p:ext uri="{BB962C8B-B14F-4D97-AF65-F5344CB8AC3E}">
        <p14:creationId xmlns:p14="http://schemas.microsoft.com/office/powerpoint/2010/main" val="37717467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extBox 4"/>
          <p:cNvSpPr txBox="1">
            <a:spLocks noChangeArrowheads="1"/>
          </p:cNvSpPr>
          <p:nvPr/>
        </p:nvSpPr>
        <p:spPr bwMode="auto">
          <a:xfrm>
            <a:off x="533400" y="3810000"/>
            <a:ext cx="81534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>
                <a:solidFill>
                  <a:prstClr val="black"/>
                </a:solidFill>
              </a:rPr>
              <a:t> </a:t>
            </a:r>
          </a:p>
        </p:txBody>
      </p:sp>
      <p:sp>
        <p:nvSpPr>
          <p:cNvPr id="6147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120775"/>
            <a:ext cx="7772400" cy="1470025"/>
          </a:xfrm>
        </p:spPr>
        <p:txBody>
          <a:bodyPr/>
          <a:lstStyle/>
          <a:p>
            <a:pPr eaLnBrk="1" hangingPunct="1"/>
            <a:r>
              <a:rPr lang="en-US" sz="3600" dirty="0" smtClean="0">
                <a:latin typeface="Arial" charset="0"/>
                <a:ea typeface="ＭＳ Ｐゴシック" pitchFamily="34" charset="-128"/>
                <a:cs typeface="Arial" charset="0"/>
              </a:rPr>
              <a:t>Marker-Based Tracking for </a:t>
            </a:r>
            <a:br>
              <a:rPr lang="en-US" sz="3600" dirty="0" smtClean="0">
                <a:latin typeface="Arial" charset="0"/>
                <a:ea typeface="ＭＳ Ｐゴシック" pitchFamily="34" charset="-128"/>
                <a:cs typeface="Arial" charset="0"/>
              </a:rPr>
            </a:br>
            <a:r>
              <a:rPr lang="en-US" sz="3600" dirty="0" smtClean="0">
                <a:latin typeface="Arial" charset="0"/>
                <a:ea typeface="ＭＳ Ｐゴシック" pitchFamily="34" charset="-128"/>
                <a:cs typeface="Arial" charset="0"/>
              </a:rPr>
              <a:t>Image-Guided Interventions</a:t>
            </a:r>
          </a:p>
        </p:txBody>
      </p:sp>
      <p:sp>
        <p:nvSpPr>
          <p:cNvPr id="6148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533400" y="2819400"/>
            <a:ext cx="8077200" cy="2209800"/>
          </a:xfrm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en-US" sz="2800" dirty="0" err="1" smtClean="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rPr>
              <a:t>Ziv</a:t>
            </a:r>
            <a:r>
              <a:rPr lang="en-US" sz="2800" dirty="0" smtClean="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rPr>
              <a:t> </a:t>
            </a:r>
            <a:r>
              <a:rPr lang="en-US" sz="2800" dirty="0" err="1" smtClean="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rPr>
              <a:t>Yaniv</a:t>
            </a:r>
            <a:endParaRPr lang="en-US" sz="2800" dirty="0" smtClean="0">
              <a:solidFill>
                <a:schemeClr val="tx1"/>
              </a:solidFill>
              <a:latin typeface="Arial" charset="0"/>
              <a:ea typeface="ＭＳ Ｐゴシック" pitchFamily="34" charset="-128"/>
              <a:cs typeface="Arial" charset="0"/>
            </a:endParaRPr>
          </a:p>
          <a:p>
            <a:pPr eaLnBrk="1" hangingPunct="1">
              <a:lnSpc>
                <a:spcPct val="80000"/>
              </a:lnSpc>
            </a:pPr>
            <a:r>
              <a:rPr lang="en-US" sz="1800" dirty="0" smtClean="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rPr>
              <a:t>Sheikh </a:t>
            </a:r>
            <a:r>
              <a:rPr lang="en-US" sz="1800" dirty="0" err="1" smtClean="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rPr>
              <a:t>Zayed</a:t>
            </a:r>
            <a:r>
              <a:rPr lang="en-US" sz="1800" dirty="0" smtClean="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rPr>
              <a:t> Institute for Pediatric Surgical Innovation </a:t>
            </a:r>
          </a:p>
          <a:p>
            <a:pPr eaLnBrk="1" hangingPunct="1">
              <a:lnSpc>
                <a:spcPct val="80000"/>
              </a:lnSpc>
            </a:pPr>
            <a:r>
              <a:rPr lang="en-US" sz="1800" dirty="0" smtClean="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rPr>
              <a:t>Children's National Medical Center 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9000" y="4038600"/>
            <a:ext cx="2238451" cy="2154326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6400800" y="6477000"/>
            <a:ext cx="27061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prstClr val="black"/>
                </a:solidFill>
                <a:latin typeface="Arial" charset="0"/>
                <a:ea typeface="ＭＳ Ｐゴシック" pitchFamily="34" charset="-128"/>
              </a:rPr>
              <a:t>Last updated: Sep. 17 2012</a:t>
            </a:r>
          </a:p>
        </p:txBody>
      </p:sp>
    </p:spTree>
    <p:extLst>
      <p:ext uri="{BB962C8B-B14F-4D97-AF65-F5344CB8AC3E}">
        <p14:creationId xmlns:p14="http://schemas.microsoft.com/office/powerpoint/2010/main" val="34103948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76200"/>
            <a:ext cx="8229600" cy="1143000"/>
          </a:xfrm>
        </p:spPr>
        <p:txBody>
          <a:bodyPr/>
          <a:lstStyle/>
          <a:p>
            <a:r>
              <a:rPr lang="en-US" dirty="0" smtClean="0"/>
              <a:t>Ultrasonic Systems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990600"/>
            <a:ext cx="8229600" cy="4525963"/>
          </a:xfrm>
        </p:spPr>
        <p:txBody>
          <a:bodyPr/>
          <a:lstStyle/>
          <a:p>
            <a:r>
              <a:rPr lang="en-US" sz="2000" dirty="0" smtClean="0"/>
              <a:t>A set of receivers (n&gt;2) and an emitter yield</a:t>
            </a:r>
            <a:br>
              <a:rPr lang="en-US" sz="2000" dirty="0" smtClean="0"/>
            </a:br>
            <a:r>
              <a:rPr lang="en-US" sz="2000" dirty="0" smtClean="0"/>
              <a:t>a set of n quadratic equations:</a:t>
            </a:r>
          </a:p>
          <a:p>
            <a:endParaRPr lang="en-US" sz="2000" dirty="0"/>
          </a:p>
          <a:p>
            <a:pPr marL="0" indent="0">
              <a:buNone/>
            </a:pPr>
            <a:endParaRPr lang="en-US" sz="2000" dirty="0"/>
          </a:p>
        </p:txBody>
      </p:sp>
      <p:grpSp>
        <p:nvGrpSpPr>
          <p:cNvPr id="55" name="Group 54"/>
          <p:cNvGrpSpPr/>
          <p:nvPr/>
        </p:nvGrpSpPr>
        <p:grpSpPr>
          <a:xfrm>
            <a:off x="6311800" y="685800"/>
            <a:ext cx="2527400" cy="1600200"/>
            <a:chOff x="5638800" y="2209800"/>
            <a:chExt cx="2527400" cy="1600200"/>
          </a:xfrm>
        </p:grpSpPr>
        <p:sp>
          <p:nvSpPr>
            <p:cNvPr id="8" name="Oval 7"/>
            <p:cNvSpPr/>
            <p:nvPr/>
          </p:nvSpPr>
          <p:spPr>
            <a:xfrm>
              <a:off x="6324600" y="3352800"/>
              <a:ext cx="45720" cy="45719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12" name="Straight Connector 11"/>
            <p:cNvCxnSpPr/>
            <p:nvPr/>
          </p:nvCxnSpPr>
          <p:spPr>
            <a:xfrm>
              <a:off x="5929284" y="2971800"/>
              <a:ext cx="1766916" cy="616295"/>
            </a:xfrm>
            <a:prstGeom prst="line">
              <a:avLst/>
            </a:prstGeom>
            <a:ln w="12700">
              <a:solidFill>
                <a:schemeClr val="tx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 flipV="1">
              <a:off x="5929284" y="2514600"/>
              <a:ext cx="1004916" cy="457200"/>
            </a:xfrm>
            <a:prstGeom prst="line">
              <a:avLst/>
            </a:prstGeom>
            <a:ln w="12700">
              <a:solidFill>
                <a:schemeClr val="tx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>
              <a:off x="6934200" y="2514600"/>
              <a:ext cx="762000" cy="1073495"/>
            </a:xfrm>
            <a:prstGeom prst="line">
              <a:avLst/>
            </a:prstGeom>
            <a:ln w="12700">
              <a:solidFill>
                <a:schemeClr val="tx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TextBox 21"/>
            <p:cNvSpPr txBox="1"/>
            <p:nvPr/>
          </p:nvSpPr>
          <p:spPr>
            <a:xfrm>
              <a:off x="5638800" y="2654955"/>
              <a:ext cx="47000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prstClr val="black"/>
                  </a:solidFill>
                  <a:latin typeface="Arial" charset="0"/>
                  <a:ea typeface="ＭＳ Ｐゴシック" pitchFamily="34" charset="-128"/>
                </a:rPr>
                <a:t>m1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6705600" y="2209800"/>
              <a:ext cx="47000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prstClr val="black"/>
                  </a:solidFill>
                  <a:latin typeface="Arial" charset="0"/>
                  <a:ea typeface="ＭＳ Ｐゴシック" pitchFamily="34" charset="-128"/>
                </a:rPr>
                <a:t>m2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7696200" y="3471446"/>
              <a:ext cx="47000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prstClr val="black"/>
                  </a:solidFill>
                  <a:latin typeface="Arial" charset="0"/>
                  <a:ea typeface="ＭＳ Ｐゴシック" pitchFamily="34" charset="-128"/>
                </a:rPr>
                <a:t>m3</a:t>
              </a:r>
            </a:p>
          </p:txBody>
        </p:sp>
        <p:cxnSp>
          <p:nvCxnSpPr>
            <p:cNvPr id="29" name="Straight Connector 28"/>
            <p:cNvCxnSpPr>
              <a:endCxn id="8" idx="0"/>
            </p:cNvCxnSpPr>
            <p:nvPr/>
          </p:nvCxnSpPr>
          <p:spPr>
            <a:xfrm>
              <a:off x="5929284" y="2971800"/>
              <a:ext cx="418176" cy="381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>
              <a:endCxn id="8" idx="0"/>
            </p:cNvCxnSpPr>
            <p:nvPr/>
          </p:nvCxnSpPr>
          <p:spPr>
            <a:xfrm flipH="1">
              <a:off x="6347460" y="2519345"/>
              <a:ext cx="586740" cy="83345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>
              <a:endCxn id="8" idx="0"/>
            </p:cNvCxnSpPr>
            <p:nvPr/>
          </p:nvCxnSpPr>
          <p:spPr>
            <a:xfrm flipH="1" flipV="1">
              <a:off x="6347460" y="3352800"/>
              <a:ext cx="1348740" cy="22333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TextBox 50"/>
            <p:cNvSpPr txBox="1"/>
            <p:nvPr/>
          </p:nvSpPr>
          <p:spPr>
            <a:xfrm>
              <a:off x="6172200" y="3352800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prstClr val="black"/>
                  </a:solidFill>
                  <a:latin typeface="Arial" charset="0"/>
                  <a:ea typeface="ＭＳ Ｐゴシック" pitchFamily="34" charset="-128"/>
                </a:rPr>
                <a:t>p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36108" y="3074743"/>
              <a:ext cx="41229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prstClr val="black"/>
                  </a:solidFill>
                  <a:latin typeface="Arial" charset="0"/>
                  <a:ea typeface="ＭＳ Ｐゴシック" pitchFamily="34" charset="-128"/>
                </a:rPr>
                <a:t>d1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6629400" y="3352800"/>
              <a:ext cx="41229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prstClr val="black"/>
                  </a:solidFill>
                  <a:latin typeface="Arial" charset="0"/>
                  <a:ea typeface="ＭＳ Ｐゴシック" pitchFamily="34" charset="-128"/>
                </a:rPr>
                <a:t>d3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553200" y="2743200"/>
              <a:ext cx="41229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prstClr val="black"/>
                  </a:solidFill>
                  <a:latin typeface="Arial" charset="0"/>
                  <a:ea typeface="ＭＳ Ｐゴシック" pitchFamily="34" charset="-128"/>
                </a:rPr>
                <a:t>d2</a:t>
              </a:r>
            </a:p>
          </p:txBody>
        </p:sp>
      </p:grpSp>
      <p:grpSp>
        <p:nvGrpSpPr>
          <p:cNvPr id="5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301635" y="1752600"/>
            <a:ext cx="2145261" cy="228600"/>
            <a:chOff x="-1" y="2"/>
            <a:chExt cx="5762" cy="614"/>
          </a:xfrm>
        </p:grpSpPr>
        <p:sp>
          <p:nvSpPr>
            <p:cNvPr id="7" name="Freeform 5"/>
            <p:cNvSpPr>
              <a:spLocks noChangeAspect="1"/>
            </p:cNvSpPr>
            <p:nvPr/>
          </p:nvSpPr>
          <p:spPr bwMode="auto">
            <a:xfrm>
              <a:off x="-1" y="75"/>
              <a:ext cx="124" cy="539"/>
            </a:xfrm>
            <a:custGeom>
              <a:avLst/>
              <a:gdLst>
                <a:gd name="T0" fmla="*/ 124 w 124"/>
                <a:gd name="T1" fmla="*/ 533 h 539"/>
                <a:gd name="T2" fmla="*/ 124 w 124"/>
                <a:gd name="T3" fmla="*/ 532 h 539"/>
                <a:gd name="T4" fmla="*/ 123 w 124"/>
                <a:gd name="T5" fmla="*/ 530 h 539"/>
                <a:gd name="T6" fmla="*/ 120 w 124"/>
                <a:gd name="T7" fmla="*/ 527 h 539"/>
                <a:gd name="T8" fmla="*/ 115 w 124"/>
                <a:gd name="T9" fmla="*/ 521 h 539"/>
                <a:gd name="T10" fmla="*/ 73 w 124"/>
                <a:gd name="T11" fmla="*/ 465 h 539"/>
                <a:gd name="T12" fmla="*/ 48 w 124"/>
                <a:gd name="T13" fmla="*/ 401 h 539"/>
                <a:gd name="T14" fmla="*/ 34 w 124"/>
                <a:gd name="T15" fmla="*/ 334 h 539"/>
                <a:gd name="T16" fmla="*/ 31 w 124"/>
                <a:gd name="T17" fmla="*/ 270 h 539"/>
                <a:gd name="T18" fmla="*/ 35 w 124"/>
                <a:gd name="T19" fmla="*/ 200 h 539"/>
                <a:gd name="T20" fmla="*/ 49 w 124"/>
                <a:gd name="T21" fmla="*/ 132 h 539"/>
                <a:gd name="T22" fmla="*/ 75 w 124"/>
                <a:gd name="T23" fmla="*/ 70 h 539"/>
                <a:gd name="T24" fmla="*/ 117 w 124"/>
                <a:gd name="T25" fmla="*/ 15 h 539"/>
                <a:gd name="T26" fmla="*/ 123 w 124"/>
                <a:gd name="T27" fmla="*/ 8 h 539"/>
                <a:gd name="T28" fmla="*/ 124 w 124"/>
                <a:gd name="T29" fmla="*/ 6 h 539"/>
                <a:gd name="T30" fmla="*/ 122 w 124"/>
                <a:gd name="T31" fmla="*/ 1 h 539"/>
                <a:gd name="T32" fmla="*/ 118 w 124"/>
                <a:gd name="T33" fmla="*/ 0 h 539"/>
                <a:gd name="T34" fmla="*/ 107 w 124"/>
                <a:gd name="T35" fmla="*/ 7 h 539"/>
                <a:gd name="T36" fmla="*/ 86 w 124"/>
                <a:gd name="T37" fmla="*/ 27 h 539"/>
                <a:gd name="T38" fmla="*/ 59 w 124"/>
                <a:gd name="T39" fmla="*/ 60 h 539"/>
                <a:gd name="T40" fmla="*/ 33 w 124"/>
                <a:gd name="T41" fmla="*/ 105 h 539"/>
                <a:gd name="T42" fmla="*/ 17 w 124"/>
                <a:gd name="T43" fmla="*/ 150 h 539"/>
                <a:gd name="T44" fmla="*/ 6 w 124"/>
                <a:gd name="T45" fmla="*/ 193 h 539"/>
                <a:gd name="T46" fmla="*/ 1 w 124"/>
                <a:gd name="T47" fmla="*/ 233 h 539"/>
                <a:gd name="T48" fmla="*/ 0 w 124"/>
                <a:gd name="T49" fmla="*/ 270 h 539"/>
                <a:gd name="T50" fmla="*/ 1 w 124"/>
                <a:gd name="T51" fmla="*/ 305 h 539"/>
                <a:gd name="T52" fmla="*/ 6 w 124"/>
                <a:gd name="T53" fmla="*/ 346 h 539"/>
                <a:gd name="T54" fmla="*/ 17 w 124"/>
                <a:gd name="T55" fmla="*/ 391 h 539"/>
                <a:gd name="T56" fmla="*/ 35 w 124"/>
                <a:gd name="T57" fmla="*/ 437 h 539"/>
                <a:gd name="T58" fmla="*/ 61 w 124"/>
                <a:gd name="T59" fmla="*/ 481 h 539"/>
                <a:gd name="T60" fmla="*/ 87 w 124"/>
                <a:gd name="T61" fmla="*/ 513 h 539"/>
                <a:gd name="T62" fmla="*/ 108 w 124"/>
                <a:gd name="T63" fmla="*/ 532 h 539"/>
                <a:gd name="T64" fmla="*/ 118 w 124"/>
                <a:gd name="T65" fmla="*/ 539 h 539"/>
                <a:gd name="T66" fmla="*/ 122 w 124"/>
                <a:gd name="T67" fmla="*/ 537 h 539"/>
                <a:gd name="T68" fmla="*/ 124 w 124"/>
                <a:gd name="T69" fmla="*/ 533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4" h="539">
                  <a:moveTo>
                    <a:pt x="124" y="533"/>
                  </a:moveTo>
                  <a:lnTo>
                    <a:pt x="124" y="532"/>
                  </a:lnTo>
                  <a:lnTo>
                    <a:pt x="123" y="530"/>
                  </a:lnTo>
                  <a:lnTo>
                    <a:pt x="120" y="527"/>
                  </a:lnTo>
                  <a:lnTo>
                    <a:pt x="115" y="521"/>
                  </a:lnTo>
                  <a:lnTo>
                    <a:pt x="73" y="465"/>
                  </a:lnTo>
                  <a:lnTo>
                    <a:pt x="48" y="401"/>
                  </a:lnTo>
                  <a:lnTo>
                    <a:pt x="34" y="334"/>
                  </a:lnTo>
                  <a:lnTo>
                    <a:pt x="31" y="270"/>
                  </a:lnTo>
                  <a:lnTo>
                    <a:pt x="35" y="200"/>
                  </a:lnTo>
                  <a:lnTo>
                    <a:pt x="49" y="132"/>
                  </a:lnTo>
                  <a:lnTo>
                    <a:pt x="75" y="70"/>
                  </a:lnTo>
                  <a:lnTo>
                    <a:pt x="117" y="15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2" y="1"/>
                  </a:lnTo>
                  <a:lnTo>
                    <a:pt x="118" y="0"/>
                  </a:lnTo>
                  <a:lnTo>
                    <a:pt x="107" y="7"/>
                  </a:lnTo>
                  <a:lnTo>
                    <a:pt x="86" y="27"/>
                  </a:lnTo>
                  <a:lnTo>
                    <a:pt x="59" y="60"/>
                  </a:lnTo>
                  <a:lnTo>
                    <a:pt x="33" y="105"/>
                  </a:lnTo>
                  <a:lnTo>
                    <a:pt x="17" y="150"/>
                  </a:lnTo>
                  <a:lnTo>
                    <a:pt x="6" y="193"/>
                  </a:lnTo>
                  <a:lnTo>
                    <a:pt x="1" y="233"/>
                  </a:lnTo>
                  <a:lnTo>
                    <a:pt x="0" y="270"/>
                  </a:lnTo>
                  <a:lnTo>
                    <a:pt x="1" y="305"/>
                  </a:lnTo>
                  <a:lnTo>
                    <a:pt x="6" y="346"/>
                  </a:lnTo>
                  <a:lnTo>
                    <a:pt x="17" y="391"/>
                  </a:lnTo>
                  <a:lnTo>
                    <a:pt x="35" y="437"/>
                  </a:lnTo>
                  <a:lnTo>
                    <a:pt x="61" y="481"/>
                  </a:lnTo>
                  <a:lnTo>
                    <a:pt x="87" y="513"/>
                  </a:lnTo>
                  <a:lnTo>
                    <a:pt x="108" y="532"/>
                  </a:lnTo>
                  <a:lnTo>
                    <a:pt x="118" y="539"/>
                  </a:lnTo>
                  <a:lnTo>
                    <a:pt x="122" y="537"/>
                  </a:lnTo>
                  <a:lnTo>
                    <a:pt x="124" y="53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9" name="Freeform 6"/>
            <p:cNvSpPr>
              <a:spLocks noChangeAspect="1" noEditPoints="1"/>
            </p:cNvSpPr>
            <p:nvPr/>
          </p:nvSpPr>
          <p:spPr bwMode="auto">
            <a:xfrm>
              <a:off x="146" y="236"/>
              <a:ext cx="322" cy="348"/>
            </a:xfrm>
            <a:custGeom>
              <a:avLst/>
              <a:gdLst>
                <a:gd name="T0" fmla="*/ 34 w 322"/>
                <a:gd name="T1" fmla="*/ 319 h 348"/>
                <a:gd name="T2" fmla="*/ 26 w 322"/>
                <a:gd name="T3" fmla="*/ 322 h 348"/>
                <a:gd name="T4" fmla="*/ 12 w 322"/>
                <a:gd name="T5" fmla="*/ 322 h 348"/>
                <a:gd name="T6" fmla="*/ 2 w 322"/>
                <a:gd name="T7" fmla="*/ 328 h 348"/>
                <a:gd name="T8" fmla="*/ 3 w 322"/>
                <a:gd name="T9" fmla="*/ 345 h 348"/>
                <a:gd name="T10" fmla="*/ 35 w 322"/>
                <a:gd name="T11" fmla="*/ 347 h 348"/>
                <a:gd name="T12" fmla="*/ 88 w 322"/>
                <a:gd name="T13" fmla="*/ 347 h 348"/>
                <a:gd name="T14" fmla="*/ 120 w 322"/>
                <a:gd name="T15" fmla="*/ 347 h 348"/>
                <a:gd name="T16" fmla="*/ 129 w 322"/>
                <a:gd name="T17" fmla="*/ 341 h 348"/>
                <a:gd name="T18" fmla="*/ 129 w 322"/>
                <a:gd name="T19" fmla="*/ 327 h 348"/>
                <a:gd name="T20" fmla="*/ 121 w 322"/>
                <a:gd name="T21" fmla="*/ 322 h 348"/>
                <a:gd name="T22" fmla="*/ 94 w 322"/>
                <a:gd name="T23" fmla="*/ 322 h 348"/>
                <a:gd name="T24" fmla="*/ 125 w 322"/>
                <a:gd name="T25" fmla="*/ 234 h 348"/>
                <a:gd name="T26" fmla="*/ 151 w 322"/>
                <a:gd name="T27" fmla="*/ 246 h 348"/>
                <a:gd name="T28" fmla="*/ 204 w 322"/>
                <a:gd name="T29" fmla="*/ 244 h 348"/>
                <a:gd name="T30" fmla="*/ 260 w 322"/>
                <a:gd name="T31" fmla="*/ 217 h 348"/>
                <a:gd name="T32" fmla="*/ 298 w 322"/>
                <a:gd name="T33" fmla="*/ 171 h 348"/>
                <a:gd name="T34" fmla="*/ 319 w 322"/>
                <a:gd name="T35" fmla="*/ 117 h 348"/>
                <a:gd name="T36" fmla="*/ 313 w 322"/>
                <a:gd name="T37" fmla="*/ 47 h 348"/>
                <a:gd name="T38" fmla="*/ 261 w 322"/>
                <a:gd name="T39" fmla="*/ 4 h 348"/>
                <a:gd name="T40" fmla="*/ 202 w 322"/>
                <a:gd name="T41" fmla="*/ 3 h 348"/>
                <a:gd name="T42" fmla="*/ 164 w 322"/>
                <a:gd name="T43" fmla="*/ 21 h 348"/>
                <a:gd name="T44" fmla="*/ 145 w 322"/>
                <a:gd name="T45" fmla="*/ 19 h 348"/>
                <a:gd name="T46" fmla="*/ 127 w 322"/>
                <a:gd name="T47" fmla="*/ 7 h 348"/>
                <a:gd name="T48" fmla="*/ 109 w 322"/>
                <a:gd name="T49" fmla="*/ 1 h 348"/>
                <a:gd name="T50" fmla="*/ 96 w 322"/>
                <a:gd name="T51" fmla="*/ 0 h 348"/>
                <a:gd name="T52" fmla="*/ 78 w 322"/>
                <a:gd name="T53" fmla="*/ 2 h 348"/>
                <a:gd name="T54" fmla="*/ 55 w 322"/>
                <a:gd name="T55" fmla="*/ 17 h 348"/>
                <a:gd name="T56" fmla="*/ 37 w 322"/>
                <a:gd name="T57" fmla="*/ 48 h 348"/>
                <a:gd name="T58" fmla="*/ 27 w 322"/>
                <a:gd name="T59" fmla="*/ 77 h 348"/>
                <a:gd name="T60" fmla="*/ 27 w 322"/>
                <a:gd name="T61" fmla="*/ 88 h 348"/>
                <a:gd name="T62" fmla="*/ 34 w 322"/>
                <a:gd name="T63" fmla="*/ 91 h 348"/>
                <a:gd name="T64" fmla="*/ 45 w 322"/>
                <a:gd name="T65" fmla="*/ 91 h 348"/>
                <a:gd name="T66" fmla="*/ 49 w 322"/>
                <a:gd name="T67" fmla="*/ 88 h 348"/>
                <a:gd name="T68" fmla="*/ 51 w 322"/>
                <a:gd name="T69" fmla="*/ 81 h 348"/>
                <a:gd name="T70" fmla="*/ 61 w 322"/>
                <a:gd name="T71" fmla="*/ 46 h 348"/>
                <a:gd name="T72" fmla="*/ 80 w 322"/>
                <a:gd name="T73" fmla="*/ 22 h 348"/>
                <a:gd name="T74" fmla="*/ 94 w 322"/>
                <a:gd name="T75" fmla="*/ 20 h 348"/>
                <a:gd name="T76" fmla="*/ 101 w 322"/>
                <a:gd name="T77" fmla="*/ 28 h 348"/>
                <a:gd name="T78" fmla="*/ 98 w 322"/>
                <a:gd name="T79" fmla="*/ 62 h 348"/>
                <a:gd name="T80" fmla="*/ 159 w 322"/>
                <a:gd name="T81" fmla="*/ 54 h 348"/>
                <a:gd name="T82" fmla="*/ 188 w 322"/>
                <a:gd name="T83" fmla="*/ 30 h 348"/>
                <a:gd name="T84" fmla="*/ 225 w 322"/>
                <a:gd name="T85" fmla="*/ 19 h 348"/>
                <a:gd name="T86" fmla="*/ 245 w 322"/>
                <a:gd name="T87" fmla="*/ 24 h 348"/>
                <a:gd name="T88" fmla="*/ 256 w 322"/>
                <a:gd name="T89" fmla="*/ 35 h 348"/>
                <a:gd name="T90" fmla="*/ 260 w 322"/>
                <a:gd name="T91" fmla="*/ 49 h 348"/>
                <a:gd name="T92" fmla="*/ 261 w 322"/>
                <a:gd name="T93" fmla="*/ 60 h 348"/>
                <a:gd name="T94" fmla="*/ 251 w 322"/>
                <a:gd name="T95" fmla="*/ 120 h 348"/>
                <a:gd name="T96" fmla="*/ 234 w 322"/>
                <a:gd name="T97" fmla="*/ 175 h 348"/>
                <a:gd name="T98" fmla="*/ 204 w 322"/>
                <a:gd name="T99" fmla="*/ 216 h 348"/>
                <a:gd name="T100" fmla="*/ 170 w 322"/>
                <a:gd name="T101" fmla="*/ 228 h 348"/>
                <a:gd name="T102" fmla="*/ 136 w 322"/>
                <a:gd name="T103" fmla="*/ 215 h 348"/>
                <a:gd name="T104" fmla="*/ 125 w 322"/>
                <a:gd name="T105" fmla="*/ 197 h 348"/>
                <a:gd name="T106" fmla="*/ 159 w 322"/>
                <a:gd name="T107" fmla="*/ 5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2" h="348">
                  <a:moveTo>
                    <a:pt x="36" y="313"/>
                  </a:moveTo>
                  <a:lnTo>
                    <a:pt x="34" y="319"/>
                  </a:lnTo>
                  <a:lnTo>
                    <a:pt x="33" y="321"/>
                  </a:lnTo>
                  <a:lnTo>
                    <a:pt x="26" y="322"/>
                  </a:lnTo>
                  <a:lnTo>
                    <a:pt x="19" y="322"/>
                  </a:lnTo>
                  <a:lnTo>
                    <a:pt x="12" y="322"/>
                  </a:lnTo>
                  <a:lnTo>
                    <a:pt x="6" y="324"/>
                  </a:lnTo>
                  <a:lnTo>
                    <a:pt x="2" y="328"/>
                  </a:lnTo>
                  <a:lnTo>
                    <a:pt x="0" y="337"/>
                  </a:lnTo>
                  <a:lnTo>
                    <a:pt x="3" y="345"/>
                  </a:lnTo>
                  <a:lnTo>
                    <a:pt x="10" y="348"/>
                  </a:lnTo>
                  <a:lnTo>
                    <a:pt x="35" y="347"/>
                  </a:lnTo>
                  <a:lnTo>
                    <a:pt x="60" y="346"/>
                  </a:lnTo>
                  <a:lnTo>
                    <a:pt x="88" y="347"/>
                  </a:lnTo>
                  <a:lnTo>
                    <a:pt x="117" y="348"/>
                  </a:lnTo>
                  <a:lnTo>
                    <a:pt x="120" y="347"/>
                  </a:lnTo>
                  <a:lnTo>
                    <a:pt x="125" y="345"/>
                  </a:lnTo>
                  <a:lnTo>
                    <a:pt x="129" y="341"/>
                  </a:lnTo>
                  <a:lnTo>
                    <a:pt x="131" y="332"/>
                  </a:lnTo>
                  <a:lnTo>
                    <a:pt x="129" y="327"/>
                  </a:lnTo>
                  <a:lnTo>
                    <a:pt x="126" y="324"/>
                  </a:lnTo>
                  <a:lnTo>
                    <a:pt x="121" y="322"/>
                  </a:lnTo>
                  <a:lnTo>
                    <a:pt x="117" y="322"/>
                  </a:lnTo>
                  <a:lnTo>
                    <a:pt x="94" y="322"/>
                  </a:lnTo>
                  <a:lnTo>
                    <a:pt x="117" y="228"/>
                  </a:lnTo>
                  <a:lnTo>
                    <a:pt x="125" y="234"/>
                  </a:lnTo>
                  <a:lnTo>
                    <a:pt x="136" y="241"/>
                  </a:lnTo>
                  <a:lnTo>
                    <a:pt x="151" y="246"/>
                  </a:lnTo>
                  <a:lnTo>
                    <a:pt x="171" y="247"/>
                  </a:lnTo>
                  <a:lnTo>
                    <a:pt x="204" y="244"/>
                  </a:lnTo>
                  <a:lnTo>
                    <a:pt x="234" y="233"/>
                  </a:lnTo>
                  <a:lnTo>
                    <a:pt x="260" y="217"/>
                  </a:lnTo>
                  <a:lnTo>
                    <a:pt x="281" y="196"/>
                  </a:lnTo>
                  <a:lnTo>
                    <a:pt x="298" y="171"/>
                  </a:lnTo>
                  <a:lnTo>
                    <a:pt x="311" y="145"/>
                  </a:lnTo>
                  <a:lnTo>
                    <a:pt x="319" y="117"/>
                  </a:lnTo>
                  <a:lnTo>
                    <a:pt x="322" y="88"/>
                  </a:lnTo>
                  <a:lnTo>
                    <a:pt x="313" y="47"/>
                  </a:lnTo>
                  <a:lnTo>
                    <a:pt x="292" y="19"/>
                  </a:lnTo>
                  <a:lnTo>
                    <a:pt x="261" y="4"/>
                  </a:lnTo>
                  <a:lnTo>
                    <a:pt x="228" y="0"/>
                  </a:lnTo>
                  <a:lnTo>
                    <a:pt x="202" y="3"/>
                  </a:lnTo>
                  <a:lnTo>
                    <a:pt x="180" y="11"/>
                  </a:lnTo>
                  <a:lnTo>
                    <a:pt x="164" y="21"/>
                  </a:lnTo>
                  <a:lnTo>
                    <a:pt x="154" y="29"/>
                  </a:lnTo>
                  <a:lnTo>
                    <a:pt x="145" y="19"/>
                  </a:lnTo>
                  <a:lnTo>
                    <a:pt x="136" y="12"/>
                  </a:lnTo>
                  <a:lnTo>
                    <a:pt x="127" y="7"/>
                  </a:lnTo>
                  <a:lnTo>
                    <a:pt x="117" y="3"/>
                  </a:lnTo>
                  <a:lnTo>
                    <a:pt x="109" y="1"/>
                  </a:lnTo>
                  <a:lnTo>
                    <a:pt x="101" y="0"/>
                  </a:lnTo>
                  <a:lnTo>
                    <a:pt x="96" y="0"/>
                  </a:lnTo>
                  <a:lnTo>
                    <a:pt x="92" y="0"/>
                  </a:lnTo>
                  <a:lnTo>
                    <a:pt x="78" y="2"/>
                  </a:lnTo>
                  <a:lnTo>
                    <a:pt x="66" y="8"/>
                  </a:lnTo>
                  <a:lnTo>
                    <a:pt x="55" y="17"/>
                  </a:lnTo>
                  <a:lnTo>
                    <a:pt x="45" y="31"/>
                  </a:lnTo>
                  <a:lnTo>
                    <a:pt x="37" y="48"/>
                  </a:lnTo>
                  <a:lnTo>
                    <a:pt x="30" y="64"/>
                  </a:lnTo>
                  <a:lnTo>
                    <a:pt x="27" y="77"/>
                  </a:lnTo>
                  <a:lnTo>
                    <a:pt x="25" y="84"/>
                  </a:lnTo>
                  <a:lnTo>
                    <a:pt x="27" y="88"/>
                  </a:lnTo>
                  <a:lnTo>
                    <a:pt x="30" y="90"/>
                  </a:lnTo>
                  <a:lnTo>
                    <a:pt x="34" y="91"/>
                  </a:lnTo>
                  <a:lnTo>
                    <a:pt x="38" y="91"/>
                  </a:lnTo>
                  <a:lnTo>
                    <a:pt x="45" y="91"/>
                  </a:lnTo>
                  <a:lnTo>
                    <a:pt x="49" y="88"/>
                  </a:lnTo>
                  <a:lnTo>
                    <a:pt x="49" y="88"/>
                  </a:lnTo>
                  <a:lnTo>
                    <a:pt x="50" y="85"/>
                  </a:lnTo>
                  <a:lnTo>
                    <a:pt x="51" y="81"/>
                  </a:lnTo>
                  <a:lnTo>
                    <a:pt x="53" y="73"/>
                  </a:lnTo>
                  <a:lnTo>
                    <a:pt x="61" y="46"/>
                  </a:lnTo>
                  <a:lnTo>
                    <a:pt x="70" y="30"/>
                  </a:lnTo>
                  <a:lnTo>
                    <a:pt x="80" y="22"/>
                  </a:lnTo>
                  <a:lnTo>
                    <a:pt x="90" y="19"/>
                  </a:lnTo>
                  <a:lnTo>
                    <a:pt x="94" y="20"/>
                  </a:lnTo>
                  <a:lnTo>
                    <a:pt x="98" y="23"/>
                  </a:lnTo>
                  <a:lnTo>
                    <a:pt x="101" y="28"/>
                  </a:lnTo>
                  <a:lnTo>
                    <a:pt x="102" y="39"/>
                  </a:lnTo>
                  <a:lnTo>
                    <a:pt x="98" y="62"/>
                  </a:lnTo>
                  <a:lnTo>
                    <a:pt x="36" y="313"/>
                  </a:lnTo>
                  <a:close/>
                  <a:moveTo>
                    <a:pt x="159" y="54"/>
                  </a:moveTo>
                  <a:lnTo>
                    <a:pt x="172" y="41"/>
                  </a:lnTo>
                  <a:lnTo>
                    <a:pt x="188" y="30"/>
                  </a:lnTo>
                  <a:lnTo>
                    <a:pt x="206" y="22"/>
                  </a:lnTo>
                  <a:lnTo>
                    <a:pt x="225" y="19"/>
                  </a:lnTo>
                  <a:lnTo>
                    <a:pt x="236" y="20"/>
                  </a:lnTo>
                  <a:lnTo>
                    <a:pt x="245" y="24"/>
                  </a:lnTo>
                  <a:lnTo>
                    <a:pt x="251" y="29"/>
                  </a:lnTo>
                  <a:lnTo>
                    <a:pt x="256" y="35"/>
                  </a:lnTo>
                  <a:lnTo>
                    <a:pt x="259" y="42"/>
                  </a:lnTo>
                  <a:lnTo>
                    <a:pt x="260" y="49"/>
                  </a:lnTo>
                  <a:lnTo>
                    <a:pt x="261" y="55"/>
                  </a:lnTo>
                  <a:lnTo>
                    <a:pt x="261" y="60"/>
                  </a:lnTo>
                  <a:lnTo>
                    <a:pt x="258" y="87"/>
                  </a:lnTo>
                  <a:lnTo>
                    <a:pt x="251" y="120"/>
                  </a:lnTo>
                  <a:lnTo>
                    <a:pt x="242" y="152"/>
                  </a:lnTo>
                  <a:lnTo>
                    <a:pt x="234" y="175"/>
                  </a:lnTo>
                  <a:lnTo>
                    <a:pt x="220" y="200"/>
                  </a:lnTo>
                  <a:lnTo>
                    <a:pt x="204" y="216"/>
                  </a:lnTo>
                  <a:lnTo>
                    <a:pt x="187" y="225"/>
                  </a:lnTo>
                  <a:lnTo>
                    <a:pt x="170" y="228"/>
                  </a:lnTo>
                  <a:lnTo>
                    <a:pt x="149" y="224"/>
                  </a:lnTo>
                  <a:lnTo>
                    <a:pt x="136" y="215"/>
                  </a:lnTo>
                  <a:lnTo>
                    <a:pt x="128" y="204"/>
                  </a:lnTo>
                  <a:lnTo>
                    <a:pt x="125" y="197"/>
                  </a:lnTo>
                  <a:lnTo>
                    <a:pt x="126" y="189"/>
                  </a:lnTo>
                  <a:lnTo>
                    <a:pt x="159" y="5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0" name="Freeform 7"/>
            <p:cNvSpPr>
              <a:spLocks noChangeAspect="1"/>
            </p:cNvSpPr>
            <p:nvPr/>
          </p:nvSpPr>
          <p:spPr bwMode="auto">
            <a:xfrm>
              <a:off x="639" y="334"/>
              <a:ext cx="327" cy="21"/>
            </a:xfrm>
            <a:custGeom>
              <a:avLst/>
              <a:gdLst>
                <a:gd name="T0" fmla="*/ 308 w 327"/>
                <a:gd name="T1" fmla="*/ 21 h 21"/>
                <a:gd name="T2" fmla="*/ 315 w 327"/>
                <a:gd name="T3" fmla="*/ 21 h 21"/>
                <a:gd name="T4" fmla="*/ 321 w 327"/>
                <a:gd name="T5" fmla="*/ 20 h 21"/>
                <a:gd name="T6" fmla="*/ 325 w 327"/>
                <a:gd name="T7" fmla="*/ 17 h 21"/>
                <a:gd name="T8" fmla="*/ 327 w 327"/>
                <a:gd name="T9" fmla="*/ 11 h 21"/>
                <a:gd name="T10" fmla="*/ 325 w 327"/>
                <a:gd name="T11" fmla="*/ 4 h 21"/>
                <a:gd name="T12" fmla="*/ 321 w 327"/>
                <a:gd name="T13" fmla="*/ 1 h 21"/>
                <a:gd name="T14" fmla="*/ 315 w 327"/>
                <a:gd name="T15" fmla="*/ 0 h 21"/>
                <a:gd name="T16" fmla="*/ 308 w 327"/>
                <a:gd name="T17" fmla="*/ 0 h 21"/>
                <a:gd name="T18" fmla="*/ 19 w 327"/>
                <a:gd name="T19" fmla="*/ 0 h 21"/>
                <a:gd name="T20" fmla="*/ 12 w 327"/>
                <a:gd name="T21" fmla="*/ 0 h 21"/>
                <a:gd name="T22" fmla="*/ 6 w 327"/>
                <a:gd name="T23" fmla="*/ 1 h 21"/>
                <a:gd name="T24" fmla="*/ 2 w 327"/>
                <a:gd name="T25" fmla="*/ 4 h 21"/>
                <a:gd name="T26" fmla="*/ 0 w 327"/>
                <a:gd name="T27" fmla="*/ 11 h 21"/>
                <a:gd name="T28" fmla="*/ 2 w 327"/>
                <a:gd name="T29" fmla="*/ 17 h 21"/>
                <a:gd name="T30" fmla="*/ 6 w 327"/>
                <a:gd name="T31" fmla="*/ 20 h 21"/>
                <a:gd name="T32" fmla="*/ 12 w 327"/>
                <a:gd name="T33" fmla="*/ 21 h 21"/>
                <a:gd name="T34" fmla="*/ 19 w 327"/>
                <a:gd name="T35" fmla="*/ 21 h 21"/>
                <a:gd name="T36" fmla="*/ 308 w 327"/>
                <a:gd name="T3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21">
                  <a:moveTo>
                    <a:pt x="308" y="21"/>
                  </a:moveTo>
                  <a:lnTo>
                    <a:pt x="315" y="21"/>
                  </a:lnTo>
                  <a:lnTo>
                    <a:pt x="321" y="20"/>
                  </a:lnTo>
                  <a:lnTo>
                    <a:pt x="325" y="17"/>
                  </a:lnTo>
                  <a:lnTo>
                    <a:pt x="327" y="11"/>
                  </a:lnTo>
                  <a:lnTo>
                    <a:pt x="325" y="4"/>
                  </a:lnTo>
                  <a:lnTo>
                    <a:pt x="321" y="1"/>
                  </a:lnTo>
                  <a:lnTo>
                    <a:pt x="315" y="0"/>
                  </a:lnTo>
                  <a:lnTo>
                    <a:pt x="308" y="0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6" y="1"/>
                  </a:lnTo>
                  <a:lnTo>
                    <a:pt x="2" y="4"/>
                  </a:lnTo>
                  <a:lnTo>
                    <a:pt x="0" y="11"/>
                  </a:lnTo>
                  <a:lnTo>
                    <a:pt x="2" y="17"/>
                  </a:lnTo>
                  <a:lnTo>
                    <a:pt x="6" y="20"/>
                  </a:lnTo>
                  <a:lnTo>
                    <a:pt x="12" y="21"/>
                  </a:lnTo>
                  <a:lnTo>
                    <a:pt x="19" y="21"/>
                  </a:lnTo>
                  <a:lnTo>
                    <a:pt x="308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1" name="Freeform 8"/>
            <p:cNvSpPr>
              <a:spLocks noChangeAspect="1"/>
            </p:cNvSpPr>
            <p:nvPr/>
          </p:nvSpPr>
          <p:spPr bwMode="auto">
            <a:xfrm>
              <a:off x="1147" y="236"/>
              <a:ext cx="517" cy="247"/>
            </a:xfrm>
            <a:custGeom>
              <a:avLst/>
              <a:gdLst>
                <a:gd name="T0" fmla="*/ 208 w 517"/>
                <a:gd name="T1" fmla="*/ 207 h 247"/>
                <a:gd name="T2" fmla="*/ 206 w 517"/>
                <a:gd name="T3" fmla="*/ 232 h 247"/>
                <a:gd name="T4" fmla="*/ 230 w 517"/>
                <a:gd name="T5" fmla="*/ 247 h 247"/>
                <a:gd name="T6" fmla="*/ 256 w 517"/>
                <a:gd name="T7" fmla="*/ 236 h 247"/>
                <a:gd name="T8" fmla="*/ 270 w 517"/>
                <a:gd name="T9" fmla="*/ 202 h 247"/>
                <a:gd name="T10" fmla="*/ 285 w 517"/>
                <a:gd name="T11" fmla="*/ 139 h 247"/>
                <a:gd name="T12" fmla="*/ 297 w 517"/>
                <a:gd name="T13" fmla="*/ 89 h 247"/>
                <a:gd name="T14" fmla="*/ 305 w 517"/>
                <a:gd name="T15" fmla="*/ 73 h 247"/>
                <a:gd name="T16" fmla="*/ 341 w 517"/>
                <a:gd name="T17" fmla="*/ 34 h 247"/>
                <a:gd name="T18" fmla="*/ 398 w 517"/>
                <a:gd name="T19" fmla="*/ 20 h 247"/>
                <a:gd name="T20" fmla="*/ 414 w 517"/>
                <a:gd name="T21" fmla="*/ 51 h 247"/>
                <a:gd name="T22" fmla="*/ 390 w 517"/>
                <a:gd name="T23" fmla="*/ 146 h 247"/>
                <a:gd name="T24" fmla="*/ 375 w 517"/>
                <a:gd name="T25" fmla="*/ 187 h 247"/>
                <a:gd name="T26" fmla="*/ 379 w 517"/>
                <a:gd name="T27" fmla="*/ 220 h 247"/>
                <a:gd name="T28" fmla="*/ 434 w 517"/>
                <a:gd name="T29" fmla="*/ 247 h 247"/>
                <a:gd name="T30" fmla="*/ 512 w 517"/>
                <a:gd name="T31" fmla="*/ 181 h 247"/>
                <a:gd name="T32" fmla="*/ 512 w 517"/>
                <a:gd name="T33" fmla="*/ 157 h 247"/>
                <a:gd name="T34" fmla="*/ 497 w 517"/>
                <a:gd name="T35" fmla="*/ 157 h 247"/>
                <a:gd name="T36" fmla="*/ 477 w 517"/>
                <a:gd name="T37" fmla="*/ 198 h 247"/>
                <a:gd name="T38" fmla="*/ 454 w 517"/>
                <a:gd name="T39" fmla="*/ 223 h 247"/>
                <a:gd name="T40" fmla="*/ 437 w 517"/>
                <a:gd name="T41" fmla="*/ 228 h 247"/>
                <a:gd name="T42" fmla="*/ 429 w 517"/>
                <a:gd name="T43" fmla="*/ 223 h 247"/>
                <a:gd name="T44" fmla="*/ 438 w 517"/>
                <a:gd name="T45" fmla="*/ 177 h 247"/>
                <a:gd name="T46" fmla="*/ 468 w 517"/>
                <a:gd name="T47" fmla="*/ 90 h 247"/>
                <a:gd name="T48" fmla="*/ 465 w 517"/>
                <a:gd name="T49" fmla="*/ 32 h 247"/>
                <a:gd name="T50" fmla="*/ 434 w 517"/>
                <a:gd name="T51" fmla="*/ 6 h 247"/>
                <a:gd name="T52" fmla="*/ 392 w 517"/>
                <a:gd name="T53" fmla="*/ 0 h 247"/>
                <a:gd name="T54" fmla="*/ 329 w 517"/>
                <a:gd name="T55" fmla="*/ 19 h 247"/>
                <a:gd name="T56" fmla="*/ 293 w 517"/>
                <a:gd name="T57" fmla="*/ 30 h 247"/>
                <a:gd name="T58" fmla="*/ 258 w 517"/>
                <a:gd name="T59" fmla="*/ 5 h 247"/>
                <a:gd name="T60" fmla="*/ 221 w 517"/>
                <a:gd name="T61" fmla="*/ 0 h 247"/>
                <a:gd name="T62" fmla="*/ 161 w 517"/>
                <a:gd name="T63" fmla="*/ 17 h 247"/>
                <a:gd name="T64" fmla="*/ 108 w 517"/>
                <a:gd name="T65" fmla="*/ 10 h 247"/>
                <a:gd name="T66" fmla="*/ 53 w 517"/>
                <a:gd name="T67" fmla="*/ 2 h 247"/>
                <a:gd name="T68" fmla="*/ 20 w 517"/>
                <a:gd name="T69" fmla="*/ 31 h 247"/>
                <a:gd name="T70" fmla="*/ 1 w 517"/>
                <a:gd name="T71" fmla="*/ 77 h 247"/>
                <a:gd name="T72" fmla="*/ 5 w 517"/>
                <a:gd name="T73" fmla="*/ 90 h 247"/>
                <a:gd name="T74" fmla="*/ 20 w 517"/>
                <a:gd name="T75" fmla="*/ 91 h 247"/>
                <a:gd name="T76" fmla="*/ 25 w 517"/>
                <a:gd name="T77" fmla="*/ 85 h 247"/>
                <a:gd name="T78" fmla="*/ 36 w 517"/>
                <a:gd name="T79" fmla="*/ 47 h 247"/>
                <a:gd name="T80" fmla="*/ 64 w 517"/>
                <a:gd name="T81" fmla="*/ 19 h 247"/>
                <a:gd name="T82" fmla="*/ 76 w 517"/>
                <a:gd name="T83" fmla="*/ 46 h 247"/>
                <a:gd name="T84" fmla="*/ 69 w 517"/>
                <a:gd name="T85" fmla="*/ 78 h 247"/>
                <a:gd name="T86" fmla="*/ 38 w 517"/>
                <a:gd name="T87" fmla="*/ 202 h 247"/>
                <a:gd name="T88" fmla="*/ 35 w 517"/>
                <a:gd name="T89" fmla="*/ 232 h 247"/>
                <a:gd name="T90" fmla="*/ 59 w 517"/>
                <a:gd name="T91" fmla="*/ 247 h 247"/>
                <a:gd name="T92" fmla="*/ 93 w 517"/>
                <a:gd name="T93" fmla="*/ 220 h 247"/>
                <a:gd name="T94" fmla="*/ 112 w 517"/>
                <a:gd name="T95" fmla="*/ 146 h 247"/>
                <a:gd name="T96" fmla="*/ 118 w 517"/>
                <a:gd name="T97" fmla="*/ 123 h 247"/>
                <a:gd name="T98" fmla="*/ 126 w 517"/>
                <a:gd name="T99" fmla="*/ 92 h 247"/>
                <a:gd name="T100" fmla="*/ 131 w 517"/>
                <a:gd name="T101" fmla="*/ 76 h 247"/>
                <a:gd name="T102" fmla="*/ 162 w 517"/>
                <a:gd name="T103" fmla="*/ 40 h 247"/>
                <a:gd name="T104" fmla="*/ 201 w 517"/>
                <a:gd name="T105" fmla="*/ 21 h 247"/>
                <a:gd name="T106" fmla="*/ 236 w 517"/>
                <a:gd name="T107" fmla="*/ 25 h 247"/>
                <a:gd name="T108" fmla="*/ 242 w 517"/>
                <a:gd name="T109" fmla="*/ 7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17" h="247">
                  <a:moveTo>
                    <a:pt x="214" y="184"/>
                  </a:moveTo>
                  <a:lnTo>
                    <a:pt x="211" y="195"/>
                  </a:lnTo>
                  <a:lnTo>
                    <a:pt x="208" y="207"/>
                  </a:lnTo>
                  <a:lnTo>
                    <a:pt x="205" y="218"/>
                  </a:lnTo>
                  <a:lnTo>
                    <a:pt x="205" y="224"/>
                  </a:lnTo>
                  <a:lnTo>
                    <a:pt x="206" y="232"/>
                  </a:lnTo>
                  <a:lnTo>
                    <a:pt x="211" y="240"/>
                  </a:lnTo>
                  <a:lnTo>
                    <a:pt x="219" y="245"/>
                  </a:lnTo>
                  <a:lnTo>
                    <a:pt x="230" y="247"/>
                  </a:lnTo>
                  <a:lnTo>
                    <a:pt x="238" y="246"/>
                  </a:lnTo>
                  <a:lnTo>
                    <a:pt x="247" y="243"/>
                  </a:lnTo>
                  <a:lnTo>
                    <a:pt x="256" y="236"/>
                  </a:lnTo>
                  <a:lnTo>
                    <a:pt x="264" y="224"/>
                  </a:lnTo>
                  <a:lnTo>
                    <a:pt x="266" y="216"/>
                  </a:lnTo>
                  <a:lnTo>
                    <a:pt x="270" y="202"/>
                  </a:lnTo>
                  <a:lnTo>
                    <a:pt x="275" y="182"/>
                  </a:lnTo>
                  <a:lnTo>
                    <a:pt x="280" y="161"/>
                  </a:lnTo>
                  <a:lnTo>
                    <a:pt x="285" y="139"/>
                  </a:lnTo>
                  <a:lnTo>
                    <a:pt x="290" y="118"/>
                  </a:lnTo>
                  <a:lnTo>
                    <a:pt x="294" y="101"/>
                  </a:lnTo>
                  <a:lnTo>
                    <a:pt x="297" y="89"/>
                  </a:lnTo>
                  <a:lnTo>
                    <a:pt x="298" y="84"/>
                  </a:lnTo>
                  <a:lnTo>
                    <a:pt x="301" y="79"/>
                  </a:lnTo>
                  <a:lnTo>
                    <a:pt x="305" y="73"/>
                  </a:lnTo>
                  <a:lnTo>
                    <a:pt x="311" y="63"/>
                  </a:lnTo>
                  <a:lnTo>
                    <a:pt x="324" y="49"/>
                  </a:lnTo>
                  <a:lnTo>
                    <a:pt x="341" y="34"/>
                  </a:lnTo>
                  <a:lnTo>
                    <a:pt x="362" y="23"/>
                  </a:lnTo>
                  <a:lnTo>
                    <a:pt x="388" y="19"/>
                  </a:lnTo>
                  <a:lnTo>
                    <a:pt x="398" y="20"/>
                  </a:lnTo>
                  <a:lnTo>
                    <a:pt x="406" y="25"/>
                  </a:lnTo>
                  <a:lnTo>
                    <a:pt x="412" y="35"/>
                  </a:lnTo>
                  <a:lnTo>
                    <a:pt x="414" y="51"/>
                  </a:lnTo>
                  <a:lnTo>
                    <a:pt x="411" y="79"/>
                  </a:lnTo>
                  <a:lnTo>
                    <a:pt x="401" y="113"/>
                  </a:lnTo>
                  <a:lnTo>
                    <a:pt x="390" y="146"/>
                  </a:lnTo>
                  <a:lnTo>
                    <a:pt x="381" y="171"/>
                  </a:lnTo>
                  <a:lnTo>
                    <a:pt x="377" y="181"/>
                  </a:lnTo>
                  <a:lnTo>
                    <a:pt x="375" y="187"/>
                  </a:lnTo>
                  <a:lnTo>
                    <a:pt x="374" y="193"/>
                  </a:lnTo>
                  <a:lnTo>
                    <a:pt x="373" y="199"/>
                  </a:lnTo>
                  <a:lnTo>
                    <a:pt x="379" y="220"/>
                  </a:lnTo>
                  <a:lnTo>
                    <a:pt x="392" y="235"/>
                  </a:lnTo>
                  <a:lnTo>
                    <a:pt x="412" y="244"/>
                  </a:lnTo>
                  <a:lnTo>
                    <a:pt x="434" y="247"/>
                  </a:lnTo>
                  <a:lnTo>
                    <a:pt x="471" y="236"/>
                  </a:lnTo>
                  <a:lnTo>
                    <a:pt x="497" y="210"/>
                  </a:lnTo>
                  <a:lnTo>
                    <a:pt x="512" y="181"/>
                  </a:lnTo>
                  <a:lnTo>
                    <a:pt x="517" y="163"/>
                  </a:lnTo>
                  <a:lnTo>
                    <a:pt x="516" y="159"/>
                  </a:lnTo>
                  <a:lnTo>
                    <a:pt x="512" y="157"/>
                  </a:lnTo>
                  <a:lnTo>
                    <a:pt x="508" y="156"/>
                  </a:lnTo>
                  <a:lnTo>
                    <a:pt x="504" y="156"/>
                  </a:lnTo>
                  <a:lnTo>
                    <a:pt x="497" y="157"/>
                  </a:lnTo>
                  <a:lnTo>
                    <a:pt x="492" y="163"/>
                  </a:lnTo>
                  <a:lnTo>
                    <a:pt x="485" y="183"/>
                  </a:lnTo>
                  <a:lnTo>
                    <a:pt x="477" y="198"/>
                  </a:lnTo>
                  <a:lnTo>
                    <a:pt x="469" y="210"/>
                  </a:lnTo>
                  <a:lnTo>
                    <a:pt x="461" y="218"/>
                  </a:lnTo>
                  <a:lnTo>
                    <a:pt x="454" y="223"/>
                  </a:lnTo>
                  <a:lnTo>
                    <a:pt x="447" y="226"/>
                  </a:lnTo>
                  <a:lnTo>
                    <a:pt x="441" y="228"/>
                  </a:lnTo>
                  <a:lnTo>
                    <a:pt x="437" y="228"/>
                  </a:lnTo>
                  <a:lnTo>
                    <a:pt x="434" y="228"/>
                  </a:lnTo>
                  <a:lnTo>
                    <a:pt x="431" y="226"/>
                  </a:lnTo>
                  <a:lnTo>
                    <a:pt x="429" y="223"/>
                  </a:lnTo>
                  <a:lnTo>
                    <a:pt x="428" y="217"/>
                  </a:lnTo>
                  <a:lnTo>
                    <a:pt x="431" y="197"/>
                  </a:lnTo>
                  <a:lnTo>
                    <a:pt x="438" y="177"/>
                  </a:lnTo>
                  <a:lnTo>
                    <a:pt x="447" y="154"/>
                  </a:lnTo>
                  <a:lnTo>
                    <a:pt x="458" y="123"/>
                  </a:lnTo>
                  <a:lnTo>
                    <a:pt x="468" y="90"/>
                  </a:lnTo>
                  <a:lnTo>
                    <a:pt x="472" y="62"/>
                  </a:lnTo>
                  <a:lnTo>
                    <a:pt x="470" y="45"/>
                  </a:lnTo>
                  <a:lnTo>
                    <a:pt x="465" y="32"/>
                  </a:lnTo>
                  <a:lnTo>
                    <a:pt x="457" y="21"/>
                  </a:lnTo>
                  <a:lnTo>
                    <a:pt x="446" y="12"/>
                  </a:lnTo>
                  <a:lnTo>
                    <a:pt x="434" y="6"/>
                  </a:lnTo>
                  <a:lnTo>
                    <a:pt x="421" y="2"/>
                  </a:lnTo>
                  <a:lnTo>
                    <a:pt x="406" y="0"/>
                  </a:lnTo>
                  <a:lnTo>
                    <a:pt x="392" y="0"/>
                  </a:lnTo>
                  <a:lnTo>
                    <a:pt x="378" y="0"/>
                  </a:lnTo>
                  <a:lnTo>
                    <a:pt x="356" y="6"/>
                  </a:lnTo>
                  <a:lnTo>
                    <a:pt x="329" y="19"/>
                  </a:lnTo>
                  <a:lnTo>
                    <a:pt x="299" y="46"/>
                  </a:lnTo>
                  <a:lnTo>
                    <a:pt x="297" y="39"/>
                  </a:lnTo>
                  <a:lnTo>
                    <a:pt x="293" y="30"/>
                  </a:lnTo>
                  <a:lnTo>
                    <a:pt x="286" y="20"/>
                  </a:lnTo>
                  <a:lnTo>
                    <a:pt x="273" y="11"/>
                  </a:lnTo>
                  <a:lnTo>
                    <a:pt x="258" y="5"/>
                  </a:lnTo>
                  <a:lnTo>
                    <a:pt x="242" y="1"/>
                  </a:lnTo>
                  <a:lnTo>
                    <a:pt x="229" y="0"/>
                  </a:lnTo>
                  <a:lnTo>
                    <a:pt x="221" y="0"/>
                  </a:lnTo>
                  <a:lnTo>
                    <a:pt x="208" y="0"/>
                  </a:lnTo>
                  <a:lnTo>
                    <a:pt x="187" y="5"/>
                  </a:lnTo>
                  <a:lnTo>
                    <a:pt x="161" y="17"/>
                  </a:lnTo>
                  <a:lnTo>
                    <a:pt x="133" y="41"/>
                  </a:lnTo>
                  <a:lnTo>
                    <a:pt x="124" y="23"/>
                  </a:lnTo>
                  <a:lnTo>
                    <a:pt x="108" y="10"/>
                  </a:lnTo>
                  <a:lnTo>
                    <a:pt x="88" y="2"/>
                  </a:lnTo>
                  <a:lnTo>
                    <a:pt x="67" y="0"/>
                  </a:lnTo>
                  <a:lnTo>
                    <a:pt x="53" y="2"/>
                  </a:lnTo>
                  <a:lnTo>
                    <a:pt x="41" y="8"/>
                  </a:lnTo>
                  <a:lnTo>
                    <a:pt x="30" y="17"/>
                  </a:lnTo>
                  <a:lnTo>
                    <a:pt x="20" y="31"/>
                  </a:lnTo>
                  <a:lnTo>
                    <a:pt x="12" y="48"/>
                  </a:lnTo>
                  <a:lnTo>
                    <a:pt x="5" y="64"/>
                  </a:lnTo>
                  <a:lnTo>
                    <a:pt x="1" y="77"/>
                  </a:lnTo>
                  <a:lnTo>
                    <a:pt x="0" y="84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1"/>
                  </a:lnTo>
                  <a:lnTo>
                    <a:pt x="13" y="91"/>
                  </a:lnTo>
                  <a:lnTo>
                    <a:pt x="20" y="91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5" y="85"/>
                  </a:lnTo>
                  <a:lnTo>
                    <a:pt x="26" y="81"/>
                  </a:lnTo>
                  <a:lnTo>
                    <a:pt x="28" y="73"/>
                  </a:lnTo>
                  <a:lnTo>
                    <a:pt x="36" y="47"/>
                  </a:lnTo>
                  <a:lnTo>
                    <a:pt x="45" y="30"/>
                  </a:lnTo>
                  <a:lnTo>
                    <a:pt x="54" y="22"/>
                  </a:lnTo>
                  <a:lnTo>
                    <a:pt x="64" y="19"/>
                  </a:lnTo>
                  <a:lnTo>
                    <a:pt x="74" y="24"/>
                  </a:lnTo>
                  <a:lnTo>
                    <a:pt x="77" y="39"/>
                  </a:lnTo>
                  <a:lnTo>
                    <a:pt x="76" y="46"/>
                  </a:lnTo>
                  <a:lnTo>
                    <a:pt x="75" y="54"/>
                  </a:lnTo>
                  <a:lnTo>
                    <a:pt x="73" y="65"/>
                  </a:lnTo>
                  <a:lnTo>
                    <a:pt x="69" y="78"/>
                  </a:lnTo>
                  <a:lnTo>
                    <a:pt x="63" y="104"/>
                  </a:lnTo>
                  <a:lnTo>
                    <a:pt x="57" y="127"/>
                  </a:lnTo>
                  <a:lnTo>
                    <a:pt x="38" y="202"/>
                  </a:lnTo>
                  <a:lnTo>
                    <a:pt x="35" y="214"/>
                  </a:lnTo>
                  <a:lnTo>
                    <a:pt x="34" y="224"/>
                  </a:lnTo>
                  <a:lnTo>
                    <a:pt x="35" y="232"/>
                  </a:lnTo>
                  <a:lnTo>
                    <a:pt x="40" y="240"/>
                  </a:lnTo>
                  <a:lnTo>
                    <a:pt x="48" y="245"/>
                  </a:lnTo>
                  <a:lnTo>
                    <a:pt x="59" y="247"/>
                  </a:lnTo>
                  <a:lnTo>
                    <a:pt x="76" y="243"/>
                  </a:lnTo>
                  <a:lnTo>
                    <a:pt x="87" y="233"/>
                  </a:lnTo>
                  <a:lnTo>
                    <a:pt x="93" y="220"/>
                  </a:lnTo>
                  <a:lnTo>
                    <a:pt x="97" y="206"/>
                  </a:lnTo>
                  <a:lnTo>
                    <a:pt x="105" y="178"/>
                  </a:lnTo>
                  <a:lnTo>
                    <a:pt x="112" y="146"/>
                  </a:lnTo>
                  <a:lnTo>
                    <a:pt x="113" y="142"/>
                  </a:lnTo>
                  <a:lnTo>
                    <a:pt x="115" y="134"/>
                  </a:lnTo>
                  <a:lnTo>
                    <a:pt x="118" y="123"/>
                  </a:lnTo>
                  <a:lnTo>
                    <a:pt x="121" y="112"/>
                  </a:lnTo>
                  <a:lnTo>
                    <a:pt x="123" y="101"/>
                  </a:lnTo>
                  <a:lnTo>
                    <a:pt x="126" y="92"/>
                  </a:lnTo>
                  <a:lnTo>
                    <a:pt x="128" y="85"/>
                  </a:lnTo>
                  <a:lnTo>
                    <a:pt x="129" y="82"/>
                  </a:lnTo>
                  <a:lnTo>
                    <a:pt x="131" y="76"/>
                  </a:lnTo>
                  <a:lnTo>
                    <a:pt x="139" y="65"/>
                  </a:lnTo>
                  <a:lnTo>
                    <a:pt x="149" y="52"/>
                  </a:lnTo>
                  <a:lnTo>
                    <a:pt x="162" y="40"/>
                  </a:lnTo>
                  <a:lnTo>
                    <a:pt x="173" y="32"/>
                  </a:lnTo>
                  <a:lnTo>
                    <a:pt x="187" y="25"/>
                  </a:lnTo>
                  <a:lnTo>
                    <a:pt x="201" y="21"/>
                  </a:lnTo>
                  <a:lnTo>
                    <a:pt x="217" y="19"/>
                  </a:lnTo>
                  <a:lnTo>
                    <a:pt x="227" y="20"/>
                  </a:lnTo>
                  <a:lnTo>
                    <a:pt x="236" y="25"/>
                  </a:lnTo>
                  <a:lnTo>
                    <a:pt x="241" y="35"/>
                  </a:lnTo>
                  <a:lnTo>
                    <a:pt x="244" y="51"/>
                  </a:lnTo>
                  <a:lnTo>
                    <a:pt x="242" y="70"/>
                  </a:lnTo>
                  <a:lnTo>
                    <a:pt x="238" y="87"/>
                  </a:lnTo>
                  <a:lnTo>
                    <a:pt x="214" y="18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4" name="Freeform 9"/>
            <p:cNvSpPr>
              <a:spLocks noChangeAspect="1" noEditPoints="1"/>
            </p:cNvSpPr>
            <p:nvPr/>
          </p:nvSpPr>
          <p:spPr bwMode="auto">
            <a:xfrm>
              <a:off x="1699" y="298"/>
              <a:ext cx="142" cy="265"/>
            </a:xfrm>
            <a:custGeom>
              <a:avLst/>
              <a:gdLst>
                <a:gd name="T0" fmla="*/ 139 w 142"/>
                <a:gd name="T1" fmla="*/ 200 h 265"/>
                <a:gd name="T2" fmla="*/ 125 w 142"/>
                <a:gd name="T3" fmla="*/ 200 h 265"/>
                <a:gd name="T4" fmla="*/ 120 w 142"/>
                <a:gd name="T5" fmla="*/ 203 h 265"/>
                <a:gd name="T6" fmla="*/ 111 w 142"/>
                <a:gd name="T7" fmla="*/ 223 h 265"/>
                <a:gd name="T8" fmla="*/ 91 w 142"/>
                <a:gd name="T9" fmla="*/ 244 h 265"/>
                <a:gd name="T10" fmla="*/ 75 w 142"/>
                <a:gd name="T11" fmla="*/ 245 h 265"/>
                <a:gd name="T12" fmla="*/ 75 w 142"/>
                <a:gd name="T13" fmla="*/ 229 h 265"/>
                <a:gd name="T14" fmla="*/ 79 w 142"/>
                <a:gd name="T15" fmla="*/ 217 h 265"/>
                <a:gd name="T16" fmla="*/ 83 w 142"/>
                <a:gd name="T17" fmla="*/ 208 h 265"/>
                <a:gd name="T18" fmla="*/ 109 w 142"/>
                <a:gd name="T19" fmla="*/ 145 h 265"/>
                <a:gd name="T20" fmla="*/ 114 w 142"/>
                <a:gd name="T21" fmla="*/ 126 h 265"/>
                <a:gd name="T22" fmla="*/ 97 w 142"/>
                <a:gd name="T23" fmla="*/ 99 h 265"/>
                <a:gd name="T24" fmla="*/ 66 w 142"/>
                <a:gd name="T25" fmla="*/ 91 h 265"/>
                <a:gd name="T26" fmla="*/ 37 w 142"/>
                <a:gd name="T27" fmla="*/ 99 h 265"/>
                <a:gd name="T28" fmla="*/ 17 w 142"/>
                <a:gd name="T29" fmla="*/ 117 h 265"/>
                <a:gd name="T30" fmla="*/ 5 w 142"/>
                <a:gd name="T31" fmla="*/ 136 h 265"/>
                <a:gd name="T32" fmla="*/ 0 w 142"/>
                <a:gd name="T33" fmla="*/ 150 h 265"/>
                <a:gd name="T34" fmla="*/ 13 w 142"/>
                <a:gd name="T35" fmla="*/ 157 h 265"/>
                <a:gd name="T36" fmla="*/ 21 w 142"/>
                <a:gd name="T37" fmla="*/ 156 h 265"/>
                <a:gd name="T38" fmla="*/ 25 w 142"/>
                <a:gd name="T39" fmla="*/ 149 h 265"/>
                <a:gd name="T40" fmla="*/ 41 w 142"/>
                <a:gd name="T41" fmla="*/ 120 h 265"/>
                <a:gd name="T42" fmla="*/ 63 w 142"/>
                <a:gd name="T43" fmla="*/ 109 h 265"/>
                <a:gd name="T44" fmla="*/ 69 w 142"/>
                <a:gd name="T45" fmla="*/ 118 h 265"/>
                <a:gd name="T46" fmla="*/ 66 w 142"/>
                <a:gd name="T47" fmla="*/ 134 h 265"/>
                <a:gd name="T48" fmla="*/ 62 w 142"/>
                <a:gd name="T49" fmla="*/ 144 h 265"/>
                <a:gd name="T50" fmla="*/ 57 w 142"/>
                <a:gd name="T51" fmla="*/ 156 h 265"/>
                <a:gd name="T52" fmla="*/ 30 w 142"/>
                <a:gd name="T53" fmla="*/ 222 h 265"/>
                <a:gd name="T54" fmla="*/ 34 w 142"/>
                <a:gd name="T55" fmla="*/ 246 h 265"/>
                <a:gd name="T56" fmla="*/ 62 w 142"/>
                <a:gd name="T57" fmla="*/ 263 h 265"/>
                <a:gd name="T58" fmla="*/ 93 w 142"/>
                <a:gd name="T59" fmla="*/ 263 h 265"/>
                <a:gd name="T60" fmla="*/ 117 w 142"/>
                <a:gd name="T61" fmla="*/ 249 h 265"/>
                <a:gd name="T62" fmla="*/ 133 w 142"/>
                <a:gd name="T63" fmla="*/ 229 h 265"/>
                <a:gd name="T64" fmla="*/ 142 w 142"/>
                <a:gd name="T65" fmla="*/ 212 h 265"/>
                <a:gd name="T66" fmla="*/ 125 w 142"/>
                <a:gd name="T67" fmla="*/ 20 h 265"/>
                <a:gd name="T68" fmla="*/ 119 w 142"/>
                <a:gd name="T69" fmla="*/ 5 h 265"/>
                <a:gd name="T70" fmla="*/ 105 w 142"/>
                <a:gd name="T71" fmla="*/ 0 h 265"/>
                <a:gd name="T72" fmla="*/ 84 w 142"/>
                <a:gd name="T73" fmla="*/ 9 h 265"/>
                <a:gd name="T74" fmla="*/ 75 w 142"/>
                <a:gd name="T75" fmla="*/ 29 h 265"/>
                <a:gd name="T76" fmla="*/ 80 w 142"/>
                <a:gd name="T77" fmla="*/ 42 h 265"/>
                <a:gd name="T78" fmla="*/ 96 w 142"/>
                <a:gd name="T79" fmla="*/ 49 h 265"/>
                <a:gd name="T80" fmla="*/ 116 w 142"/>
                <a:gd name="T81" fmla="*/ 41 h 265"/>
                <a:gd name="T82" fmla="*/ 125 w 142"/>
                <a:gd name="T83" fmla="*/ 2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2" h="265">
                  <a:moveTo>
                    <a:pt x="142" y="206"/>
                  </a:moveTo>
                  <a:lnTo>
                    <a:pt x="139" y="200"/>
                  </a:lnTo>
                  <a:lnTo>
                    <a:pt x="131" y="199"/>
                  </a:lnTo>
                  <a:lnTo>
                    <a:pt x="125" y="200"/>
                  </a:lnTo>
                  <a:lnTo>
                    <a:pt x="122" y="201"/>
                  </a:lnTo>
                  <a:lnTo>
                    <a:pt x="120" y="203"/>
                  </a:lnTo>
                  <a:lnTo>
                    <a:pt x="118" y="208"/>
                  </a:lnTo>
                  <a:lnTo>
                    <a:pt x="111" y="223"/>
                  </a:lnTo>
                  <a:lnTo>
                    <a:pt x="102" y="236"/>
                  </a:lnTo>
                  <a:lnTo>
                    <a:pt x="91" y="244"/>
                  </a:lnTo>
                  <a:lnTo>
                    <a:pt x="80" y="247"/>
                  </a:lnTo>
                  <a:lnTo>
                    <a:pt x="75" y="245"/>
                  </a:lnTo>
                  <a:lnTo>
                    <a:pt x="74" y="238"/>
                  </a:lnTo>
                  <a:lnTo>
                    <a:pt x="75" y="229"/>
                  </a:lnTo>
                  <a:lnTo>
                    <a:pt x="77" y="222"/>
                  </a:lnTo>
                  <a:lnTo>
                    <a:pt x="79" y="217"/>
                  </a:lnTo>
                  <a:lnTo>
                    <a:pt x="81" y="212"/>
                  </a:lnTo>
                  <a:lnTo>
                    <a:pt x="83" y="208"/>
                  </a:lnTo>
                  <a:lnTo>
                    <a:pt x="86" y="200"/>
                  </a:lnTo>
                  <a:lnTo>
                    <a:pt x="109" y="145"/>
                  </a:lnTo>
                  <a:lnTo>
                    <a:pt x="113" y="134"/>
                  </a:lnTo>
                  <a:lnTo>
                    <a:pt x="114" y="126"/>
                  </a:lnTo>
                  <a:lnTo>
                    <a:pt x="109" y="110"/>
                  </a:lnTo>
                  <a:lnTo>
                    <a:pt x="97" y="99"/>
                  </a:lnTo>
                  <a:lnTo>
                    <a:pt x="81" y="93"/>
                  </a:lnTo>
                  <a:lnTo>
                    <a:pt x="66" y="91"/>
                  </a:lnTo>
                  <a:lnTo>
                    <a:pt x="51" y="93"/>
                  </a:lnTo>
                  <a:lnTo>
                    <a:pt x="37" y="99"/>
                  </a:lnTo>
                  <a:lnTo>
                    <a:pt x="26" y="107"/>
                  </a:lnTo>
                  <a:lnTo>
                    <a:pt x="17" y="117"/>
                  </a:lnTo>
                  <a:lnTo>
                    <a:pt x="10" y="127"/>
                  </a:lnTo>
                  <a:lnTo>
                    <a:pt x="5" y="136"/>
                  </a:lnTo>
                  <a:lnTo>
                    <a:pt x="1" y="145"/>
                  </a:lnTo>
                  <a:lnTo>
                    <a:pt x="0" y="150"/>
                  </a:lnTo>
                  <a:lnTo>
                    <a:pt x="4" y="156"/>
                  </a:lnTo>
                  <a:lnTo>
                    <a:pt x="13" y="157"/>
                  </a:lnTo>
                  <a:lnTo>
                    <a:pt x="18" y="157"/>
                  </a:lnTo>
                  <a:lnTo>
                    <a:pt x="21" y="156"/>
                  </a:lnTo>
                  <a:lnTo>
                    <a:pt x="23" y="153"/>
                  </a:lnTo>
                  <a:lnTo>
                    <a:pt x="25" y="149"/>
                  </a:lnTo>
                  <a:lnTo>
                    <a:pt x="32" y="133"/>
                  </a:lnTo>
                  <a:lnTo>
                    <a:pt x="41" y="120"/>
                  </a:lnTo>
                  <a:lnTo>
                    <a:pt x="52" y="112"/>
                  </a:lnTo>
                  <a:lnTo>
                    <a:pt x="63" y="109"/>
                  </a:lnTo>
                  <a:lnTo>
                    <a:pt x="68" y="111"/>
                  </a:lnTo>
                  <a:lnTo>
                    <a:pt x="69" y="118"/>
                  </a:lnTo>
                  <a:lnTo>
                    <a:pt x="68" y="127"/>
                  </a:lnTo>
                  <a:lnTo>
                    <a:pt x="66" y="134"/>
                  </a:lnTo>
                  <a:lnTo>
                    <a:pt x="64" y="140"/>
                  </a:lnTo>
                  <a:lnTo>
                    <a:pt x="62" y="144"/>
                  </a:lnTo>
                  <a:lnTo>
                    <a:pt x="60" y="149"/>
                  </a:lnTo>
                  <a:lnTo>
                    <a:pt x="57" y="156"/>
                  </a:lnTo>
                  <a:lnTo>
                    <a:pt x="34" y="211"/>
                  </a:lnTo>
                  <a:lnTo>
                    <a:pt x="30" y="222"/>
                  </a:lnTo>
                  <a:lnTo>
                    <a:pt x="29" y="230"/>
                  </a:lnTo>
                  <a:lnTo>
                    <a:pt x="34" y="246"/>
                  </a:lnTo>
                  <a:lnTo>
                    <a:pt x="46" y="257"/>
                  </a:lnTo>
                  <a:lnTo>
                    <a:pt x="62" y="263"/>
                  </a:lnTo>
                  <a:lnTo>
                    <a:pt x="77" y="265"/>
                  </a:lnTo>
                  <a:lnTo>
                    <a:pt x="93" y="263"/>
                  </a:lnTo>
                  <a:lnTo>
                    <a:pt x="106" y="257"/>
                  </a:lnTo>
                  <a:lnTo>
                    <a:pt x="117" y="249"/>
                  </a:lnTo>
                  <a:lnTo>
                    <a:pt x="126" y="239"/>
                  </a:lnTo>
                  <a:lnTo>
                    <a:pt x="133" y="229"/>
                  </a:lnTo>
                  <a:lnTo>
                    <a:pt x="138" y="220"/>
                  </a:lnTo>
                  <a:lnTo>
                    <a:pt x="142" y="212"/>
                  </a:lnTo>
                  <a:lnTo>
                    <a:pt x="142" y="206"/>
                  </a:lnTo>
                  <a:close/>
                  <a:moveTo>
                    <a:pt x="125" y="20"/>
                  </a:moveTo>
                  <a:lnTo>
                    <a:pt x="123" y="11"/>
                  </a:lnTo>
                  <a:lnTo>
                    <a:pt x="119" y="5"/>
                  </a:lnTo>
                  <a:lnTo>
                    <a:pt x="112" y="1"/>
                  </a:lnTo>
                  <a:lnTo>
                    <a:pt x="105" y="0"/>
                  </a:lnTo>
                  <a:lnTo>
                    <a:pt x="94" y="2"/>
                  </a:lnTo>
                  <a:lnTo>
                    <a:pt x="84" y="9"/>
                  </a:lnTo>
                  <a:lnTo>
                    <a:pt x="78" y="18"/>
                  </a:lnTo>
                  <a:lnTo>
                    <a:pt x="75" y="29"/>
                  </a:lnTo>
                  <a:lnTo>
                    <a:pt x="76" y="36"/>
                  </a:lnTo>
                  <a:lnTo>
                    <a:pt x="80" y="42"/>
                  </a:lnTo>
                  <a:lnTo>
                    <a:pt x="87" y="47"/>
                  </a:lnTo>
                  <a:lnTo>
                    <a:pt x="96" y="49"/>
                  </a:lnTo>
                  <a:lnTo>
                    <a:pt x="107" y="47"/>
                  </a:lnTo>
                  <a:lnTo>
                    <a:pt x="116" y="41"/>
                  </a:lnTo>
                  <a:lnTo>
                    <a:pt x="123" y="32"/>
                  </a:lnTo>
                  <a:lnTo>
                    <a:pt x="125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5" name="Freeform 10"/>
            <p:cNvSpPr>
              <a:spLocks noChangeAspect="1"/>
            </p:cNvSpPr>
            <p:nvPr/>
          </p:nvSpPr>
          <p:spPr bwMode="auto">
            <a:xfrm>
              <a:off x="1916" y="75"/>
              <a:ext cx="124" cy="539"/>
            </a:xfrm>
            <a:custGeom>
              <a:avLst/>
              <a:gdLst>
                <a:gd name="T0" fmla="*/ 124 w 124"/>
                <a:gd name="T1" fmla="*/ 270 h 539"/>
                <a:gd name="T2" fmla="*/ 123 w 124"/>
                <a:gd name="T3" fmla="*/ 234 h 539"/>
                <a:gd name="T4" fmla="*/ 117 w 124"/>
                <a:gd name="T5" fmla="*/ 193 h 539"/>
                <a:gd name="T6" fmla="*/ 107 w 124"/>
                <a:gd name="T7" fmla="*/ 147 h 539"/>
                <a:gd name="T8" fmla="*/ 89 w 124"/>
                <a:gd name="T9" fmla="*/ 101 h 539"/>
                <a:gd name="T10" fmla="*/ 63 w 124"/>
                <a:gd name="T11" fmla="*/ 58 h 539"/>
                <a:gd name="T12" fmla="*/ 37 w 124"/>
                <a:gd name="T13" fmla="*/ 26 h 539"/>
                <a:gd name="T14" fmla="*/ 16 w 124"/>
                <a:gd name="T15" fmla="*/ 7 h 539"/>
                <a:gd name="T16" fmla="*/ 5 w 124"/>
                <a:gd name="T17" fmla="*/ 0 h 539"/>
                <a:gd name="T18" fmla="*/ 1 w 124"/>
                <a:gd name="T19" fmla="*/ 2 h 539"/>
                <a:gd name="T20" fmla="*/ 0 w 124"/>
                <a:gd name="T21" fmla="*/ 6 h 539"/>
                <a:gd name="T22" fmla="*/ 0 w 124"/>
                <a:gd name="T23" fmla="*/ 7 h 539"/>
                <a:gd name="T24" fmla="*/ 1 w 124"/>
                <a:gd name="T25" fmla="*/ 9 h 539"/>
                <a:gd name="T26" fmla="*/ 4 w 124"/>
                <a:gd name="T27" fmla="*/ 12 h 539"/>
                <a:gd name="T28" fmla="*/ 10 w 124"/>
                <a:gd name="T29" fmla="*/ 18 h 539"/>
                <a:gd name="T30" fmla="*/ 45 w 124"/>
                <a:gd name="T31" fmla="*/ 64 h 539"/>
                <a:gd name="T32" fmla="*/ 71 w 124"/>
                <a:gd name="T33" fmla="*/ 121 h 539"/>
                <a:gd name="T34" fmla="*/ 87 w 124"/>
                <a:gd name="T35" fmla="*/ 190 h 539"/>
                <a:gd name="T36" fmla="*/ 93 w 124"/>
                <a:gd name="T37" fmla="*/ 270 h 539"/>
                <a:gd name="T38" fmla="*/ 89 w 124"/>
                <a:gd name="T39" fmla="*/ 339 h 539"/>
                <a:gd name="T40" fmla="*/ 75 w 124"/>
                <a:gd name="T41" fmla="*/ 406 h 539"/>
                <a:gd name="T42" fmla="*/ 48 w 124"/>
                <a:gd name="T43" fmla="*/ 469 h 539"/>
                <a:gd name="T44" fmla="*/ 7 w 124"/>
                <a:gd name="T45" fmla="*/ 524 h 539"/>
                <a:gd name="T46" fmla="*/ 1 w 124"/>
                <a:gd name="T47" fmla="*/ 531 h 539"/>
                <a:gd name="T48" fmla="*/ 0 w 124"/>
                <a:gd name="T49" fmla="*/ 533 h 539"/>
                <a:gd name="T50" fmla="*/ 1 w 124"/>
                <a:gd name="T51" fmla="*/ 537 h 539"/>
                <a:gd name="T52" fmla="*/ 5 w 124"/>
                <a:gd name="T53" fmla="*/ 539 h 539"/>
                <a:gd name="T54" fmla="*/ 16 w 124"/>
                <a:gd name="T55" fmla="*/ 532 h 539"/>
                <a:gd name="T56" fmla="*/ 38 w 124"/>
                <a:gd name="T57" fmla="*/ 512 h 539"/>
                <a:gd name="T58" fmla="*/ 64 w 124"/>
                <a:gd name="T59" fmla="*/ 479 h 539"/>
                <a:gd name="T60" fmla="*/ 90 w 124"/>
                <a:gd name="T61" fmla="*/ 434 h 539"/>
                <a:gd name="T62" fmla="*/ 107 w 124"/>
                <a:gd name="T63" fmla="*/ 389 h 539"/>
                <a:gd name="T64" fmla="*/ 117 w 124"/>
                <a:gd name="T65" fmla="*/ 346 h 539"/>
                <a:gd name="T66" fmla="*/ 123 w 124"/>
                <a:gd name="T67" fmla="*/ 306 h 539"/>
                <a:gd name="T68" fmla="*/ 124 w 124"/>
                <a:gd name="T69" fmla="*/ 27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4" h="539">
                  <a:moveTo>
                    <a:pt x="124" y="270"/>
                  </a:moveTo>
                  <a:lnTo>
                    <a:pt x="123" y="234"/>
                  </a:lnTo>
                  <a:lnTo>
                    <a:pt x="117" y="193"/>
                  </a:lnTo>
                  <a:lnTo>
                    <a:pt x="107" y="147"/>
                  </a:lnTo>
                  <a:lnTo>
                    <a:pt x="89" y="101"/>
                  </a:lnTo>
                  <a:lnTo>
                    <a:pt x="63" y="58"/>
                  </a:lnTo>
                  <a:lnTo>
                    <a:pt x="37" y="26"/>
                  </a:lnTo>
                  <a:lnTo>
                    <a:pt x="16" y="7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4" y="12"/>
                  </a:lnTo>
                  <a:lnTo>
                    <a:pt x="10" y="18"/>
                  </a:lnTo>
                  <a:lnTo>
                    <a:pt x="45" y="64"/>
                  </a:lnTo>
                  <a:lnTo>
                    <a:pt x="71" y="121"/>
                  </a:lnTo>
                  <a:lnTo>
                    <a:pt x="87" y="190"/>
                  </a:lnTo>
                  <a:lnTo>
                    <a:pt x="93" y="270"/>
                  </a:lnTo>
                  <a:lnTo>
                    <a:pt x="89" y="339"/>
                  </a:lnTo>
                  <a:lnTo>
                    <a:pt x="75" y="406"/>
                  </a:lnTo>
                  <a:lnTo>
                    <a:pt x="48" y="469"/>
                  </a:lnTo>
                  <a:lnTo>
                    <a:pt x="7" y="524"/>
                  </a:lnTo>
                  <a:lnTo>
                    <a:pt x="1" y="531"/>
                  </a:lnTo>
                  <a:lnTo>
                    <a:pt x="0" y="533"/>
                  </a:lnTo>
                  <a:lnTo>
                    <a:pt x="1" y="537"/>
                  </a:lnTo>
                  <a:lnTo>
                    <a:pt x="5" y="539"/>
                  </a:lnTo>
                  <a:lnTo>
                    <a:pt x="16" y="532"/>
                  </a:lnTo>
                  <a:lnTo>
                    <a:pt x="38" y="512"/>
                  </a:lnTo>
                  <a:lnTo>
                    <a:pt x="64" y="479"/>
                  </a:lnTo>
                  <a:lnTo>
                    <a:pt x="90" y="434"/>
                  </a:lnTo>
                  <a:lnTo>
                    <a:pt x="107" y="389"/>
                  </a:lnTo>
                  <a:lnTo>
                    <a:pt x="117" y="346"/>
                  </a:lnTo>
                  <a:lnTo>
                    <a:pt x="123" y="306"/>
                  </a:lnTo>
                  <a:lnTo>
                    <a:pt x="124" y="27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7" name="Freeform 11"/>
            <p:cNvSpPr>
              <a:spLocks noChangeAspect="1"/>
            </p:cNvSpPr>
            <p:nvPr/>
          </p:nvSpPr>
          <p:spPr bwMode="auto">
            <a:xfrm>
              <a:off x="2110" y="2"/>
              <a:ext cx="280" cy="255"/>
            </a:xfrm>
            <a:custGeom>
              <a:avLst/>
              <a:gdLst>
                <a:gd name="T0" fmla="*/ 168 w 280"/>
                <a:gd name="T1" fmla="*/ 20 h 255"/>
                <a:gd name="T2" fmla="*/ 173 w 280"/>
                <a:gd name="T3" fmla="*/ 15 h 255"/>
                <a:gd name="T4" fmla="*/ 187 w 280"/>
                <a:gd name="T5" fmla="*/ 13 h 255"/>
                <a:gd name="T6" fmla="*/ 215 w 280"/>
                <a:gd name="T7" fmla="*/ 13 h 255"/>
                <a:gd name="T8" fmla="*/ 235 w 280"/>
                <a:gd name="T9" fmla="*/ 15 h 255"/>
                <a:gd name="T10" fmla="*/ 252 w 280"/>
                <a:gd name="T11" fmla="*/ 21 h 255"/>
                <a:gd name="T12" fmla="*/ 259 w 280"/>
                <a:gd name="T13" fmla="*/ 37 h 255"/>
                <a:gd name="T14" fmla="*/ 260 w 280"/>
                <a:gd name="T15" fmla="*/ 51 h 255"/>
                <a:gd name="T16" fmla="*/ 259 w 280"/>
                <a:gd name="T17" fmla="*/ 65 h 255"/>
                <a:gd name="T18" fmla="*/ 256 w 280"/>
                <a:gd name="T19" fmla="*/ 81 h 255"/>
                <a:gd name="T20" fmla="*/ 263 w 280"/>
                <a:gd name="T21" fmla="*/ 87 h 255"/>
                <a:gd name="T22" fmla="*/ 270 w 280"/>
                <a:gd name="T23" fmla="*/ 77 h 255"/>
                <a:gd name="T24" fmla="*/ 277 w 280"/>
                <a:gd name="T25" fmla="*/ 1 h 255"/>
                <a:gd name="T26" fmla="*/ 38 w 280"/>
                <a:gd name="T27" fmla="*/ 0 h 255"/>
                <a:gd name="T28" fmla="*/ 29 w 280"/>
                <a:gd name="T29" fmla="*/ 1 h 255"/>
                <a:gd name="T30" fmla="*/ 25 w 280"/>
                <a:gd name="T31" fmla="*/ 8 h 255"/>
                <a:gd name="T32" fmla="*/ 1 w 280"/>
                <a:gd name="T33" fmla="*/ 78 h 255"/>
                <a:gd name="T34" fmla="*/ 1 w 280"/>
                <a:gd name="T35" fmla="*/ 85 h 255"/>
                <a:gd name="T36" fmla="*/ 11 w 280"/>
                <a:gd name="T37" fmla="*/ 85 h 255"/>
                <a:gd name="T38" fmla="*/ 29 w 280"/>
                <a:gd name="T39" fmla="*/ 42 h 255"/>
                <a:gd name="T40" fmla="*/ 70 w 280"/>
                <a:gd name="T41" fmla="*/ 15 h 255"/>
                <a:gd name="T42" fmla="*/ 121 w 280"/>
                <a:gd name="T43" fmla="*/ 13 h 255"/>
                <a:gd name="T44" fmla="*/ 131 w 280"/>
                <a:gd name="T45" fmla="*/ 14 h 255"/>
                <a:gd name="T46" fmla="*/ 133 w 280"/>
                <a:gd name="T47" fmla="*/ 17 h 255"/>
                <a:gd name="T48" fmla="*/ 131 w 280"/>
                <a:gd name="T49" fmla="*/ 25 h 255"/>
                <a:gd name="T50" fmla="*/ 79 w 280"/>
                <a:gd name="T51" fmla="*/ 232 h 255"/>
                <a:gd name="T52" fmla="*/ 61 w 280"/>
                <a:gd name="T53" fmla="*/ 240 h 255"/>
                <a:gd name="T54" fmla="*/ 29 w 280"/>
                <a:gd name="T55" fmla="*/ 241 h 255"/>
                <a:gd name="T56" fmla="*/ 22 w 280"/>
                <a:gd name="T57" fmla="*/ 245 h 255"/>
                <a:gd name="T58" fmla="*/ 22 w 280"/>
                <a:gd name="T59" fmla="*/ 252 h 255"/>
                <a:gd name="T60" fmla="*/ 59 w 280"/>
                <a:gd name="T61" fmla="*/ 254 h 255"/>
                <a:gd name="T62" fmla="*/ 125 w 280"/>
                <a:gd name="T63" fmla="*/ 254 h 255"/>
                <a:gd name="T64" fmla="*/ 159 w 280"/>
                <a:gd name="T65" fmla="*/ 254 h 255"/>
                <a:gd name="T66" fmla="*/ 165 w 280"/>
                <a:gd name="T67" fmla="*/ 251 h 255"/>
                <a:gd name="T68" fmla="*/ 162 w 280"/>
                <a:gd name="T69" fmla="*/ 242 h 255"/>
                <a:gd name="T70" fmla="*/ 128 w 280"/>
                <a:gd name="T71" fmla="*/ 240 h 255"/>
                <a:gd name="T72" fmla="*/ 117 w 280"/>
                <a:gd name="T73" fmla="*/ 238 h 255"/>
                <a:gd name="T74" fmla="*/ 115 w 280"/>
                <a:gd name="T75" fmla="*/ 233 h 255"/>
                <a:gd name="T76" fmla="*/ 116 w 280"/>
                <a:gd name="T77" fmla="*/ 22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0" h="255">
                  <a:moveTo>
                    <a:pt x="166" y="27"/>
                  </a:moveTo>
                  <a:lnTo>
                    <a:pt x="168" y="20"/>
                  </a:lnTo>
                  <a:lnTo>
                    <a:pt x="170" y="17"/>
                  </a:lnTo>
                  <a:lnTo>
                    <a:pt x="173" y="15"/>
                  </a:lnTo>
                  <a:lnTo>
                    <a:pt x="178" y="14"/>
                  </a:lnTo>
                  <a:lnTo>
                    <a:pt x="187" y="13"/>
                  </a:lnTo>
                  <a:lnTo>
                    <a:pt x="200" y="13"/>
                  </a:lnTo>
                  <a:lnTo>
                    <a:pt x="215" y="13"/>
                  </a:lnTo>
                  <a:lnTo>
                    <a:pt x="226" y="14"/>
                  </a:lnTo>
                  <a:lnTo>
                    <a:pt x="235" y="15"/>
                  </a:lnTo>
                  <a:lnTo>
                    <a:pt x="242" y="17"/>
                  </a:lnTo>
                  <a:lnTo>
                    <a:pt x="252" y="21"/>
                  </a:lnTo>
                  <a:lnTo>
                    <a:pt x="257" y="28"/>
                  </a:lnTo>
                  <a:lnTo>
                    <a:pt x="259" y="37"/>
                  </a:lnTo>
                  <a:lnTo>
                    <a:pt x="260" y="46"/>
                  </a:lnTo>
                  <a:lnTo>
                    <a:pt x="260" y="51"/>
                  </a:lnTo>
                  <a:lnTo>
                    <a:pt x="259" y="56"/>
                  </a:lnTo>
                  <a:lnTo>
                    <a:pt x="259" y="65"/>
                  </a:lnTo>
                  <a:lnTo>
                    <a:pt x="257" y="77"/>
                  </a:lnTo>
                  <a:lnTo>
                    <a:pt x="256" y="81"/>
                  </a:lnTo>
                  <a:lnTo>
                    <a:pt x="258" y="85"/>
                  </a:lnTo>
                  <a:lnTo>
                    <a:pt x="263" y="87"/>
                  </a:lnTo>
                  <a:lnTo>
                    <a:pt x="268" y="84"/>
                  </a:lnTo>
                  <a:lnTo>
                    <a:pt x="270" y="77"/>
                  </a:lnTo>
                  <a:lnTo>
                    <a:pt x="280" y="5"/>
                  </a:lnTo>
                  <a:lnTo>
                    <a:pt x="277" y="1"/>
                  </a:lnTo>
                  <a:lnTo>
                    <a:pt x="269" y="0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5" y="8"/>
                  </a:lnTo>
                  <a:lnTo>
                    <a:pt x="2" y="74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6" y="87"/>
                  </a:lnTo>
                  <a:lnTo>
                    <a:pt x="11" y="85"/>
                  </a:lnTo>
                  <a:lnTo>
                    <a:pt x="14" y="78"/>
                  </a:lnTo>
                  <a:lnTo>
                    <a:pt x="29" y="42"/>
                  </a:lnTo>
                  <a:lnTo>
                    <a:pt x="46" y="23"/>
                  </a:lnTo>
                  <a:lnTo>
                    <a:pt x="70" y="15"/>
                  </a:lnTo>
                  <a:lnTo>
                    <a:pt x="105" y="13"/>
                  </a:lnTo>
                  <a:lnTo>
                    <a:pt x="121" y="13"/>
                  </a:lnTo>
                  <a:lnTo>
                    <a:pt x="127" y="14"/>
                  </a:lnTo>
                  <a:lnTo>
                    <a:pt x="131" y="14"/>
                  </a:lnTo>
                  <a:lnTo>
                    <a:pt x="132" y="15"/>
                  </a:lnTo>
                  <a:lnTo>
                    <a:pt x="133" y="17"/>
                  </a:lnTo>
                  <a:lnTo>
                    <a:pt x="132" y="19"/>
                  </a:lnTo>
                  <a:lnTo>
                    <a:pt x="131" y="25"/>
                  </a:lnTo>
                  <a:lnTo>
                    <a:pt x="82" y="223"/>
                  </a:lnTo>
                  <a:lnTo>
                    <a:pt x="79" y="232"/>
                  </a:lnTo>
                  <a:lnTo>
                    <a:pt x="73" y="237"/>
                  </a:lnTo>
                  <a:lnTo>
                    <a:pt x="61" y="240"/>
                  </a:lnTo>
                  <a:lnTo>
                    <a:pt x="38" y="241"/>
                  </a:lnTo>
                  <a:lnTo>
                    <a:pt x="29" y="241"/>
                  </a:lnTo>
                  <a:lnTo>
                    <a:pt x="24" y="242"/>
                  </a:lnTo>
                  <a:lnTo>
                    <a:pt x="22" y="245"/>
                  </a:lnTo>
                  <a:lnTo>
                    <a:pt x="21" y="249"/>
                  </a:lnTo>
                  <a:lnTo>
                    <a:pt x="22" y="252"/>
                  </a:lnTo>
                  <a:lnTo>
                    <a:pt x="27" y="255"/>
                  </a:lnTo>
                  <a:lnTo>
                    <a:pt x="59" y="254"/>
                  </a:lnTo>
                  <a:lnTo>
                    <a:pt x="92" y="253"/>
                  </a:lnTo>
                  <a:lnTo>
                    <a:pt x="125" y="254"/>
                  </a:lnTo>
                  <a:lnTo>
                    <a:pt x="157" y="255"/>
                  </a:lnTo>
                  <a:lnTo>
                    <a:pt x="159" y="254"/>
                  </a:lnTo>
                  <a:lnTo>
                    <a:pt x="162" y="254"/>
                  </a:lnTo>
                  <a:lnTo>
                    <a:pt x="165" y="251"/>
                  </a:lnTo>
                  <a:lnTo>
                    <a:pt x="166" y="246"/>
                  </a:lnTo>
                  <a:lnTo>
                    <a:pt x="162" y="242"/>
                  </a:lnTo>
                  <a:lnTo>
                    <a:pt x="150" y="241"/>
                  </a:lnTo>
                  <a:lnTo>
                    <a:pt x="128" y="240"/>
                  </a:lnTo>
                  <a:lnTo>
                    <a:pt x="121" y="240"/>
                  </a:lnTo>
                  <a:lnTo>
                    <a:pt x="117" y="238"/>
                  </a:lnTo>
                  <a:lnTo>
                    <a:pt x="115" y="236"/>
                  </a:lnTo>
                  <a:lnTo>
                    <a:pt x="115" y="233"/>
                  </a:lnTo>
                  <a:lnTo>
                    <a:pt x="115" y="230"/>
                  </a:lnTo>
                  <a:lnTo>
                    <a:pt x="116" y="225"/>
                  </a:lnTo>
                  <a:lnTo>
                    <a:pt x="166" y="2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8" name="Freeform 12"/>
            <p:cNvSpPr>
              <a:spLocks noChangeAspect="1"/>
            </p:cNvSpPr>
            <p:nvPr/>
          </p:nvSpPr>
          <p:spPr bwMode="auto">
            <a:xfrm>
              <a:off x="2484" y="75"/>
              <a:ext cx="124" cy="539"/>
            </a:xfrm>
            <a:custGeom>
              <a:avLst/>
              <a:gdLst>
                <a:gd name="T0" fmla="*/ 124 w 124"/>
                <a:gd name="T1" fmla="*/ 533 h 539"/>
                <a:gd name="T2" fmla="*/ 124 w 124"/>
                <a:gd name="T3" fmla="*/ 532 h 539"/>
                <a:gd name="T4" fmla="*/ 123 w 124"/>
                <a:gd name="T5" fmla="*/ 530 h 539"/>
                <a:gd name="T6" fmla="*/ 120 w 124"/>
                <a:gd name="T7" fmla="*/ 527 h 539"/>
                <a:gd name="T8" fmla="*/ 115 w 124"/>
                <a:gd name="T9" fmla="*/ 521 h 539"/>
                <a:gd name="T10" fmla="*/ 74 w 124"/>
                <a:gd name="T11" fmla="*/ 465 h 539"/>
                <a:gd name="T12" fmla="*/ 48 w 124"/>
                <a:gd name="T13" fmla="*/ 401 h 539"/>
                <a:gd name="T14" fmla="*/ 35 w 124"/>
                <a:gd name="T15" fmla="*/ 334 h 539"/>
                <a:gd name="T16" fmla="*/ 31 w 124"/>
                <a:gd name="T17" fmla="*/ 270 h 539"/>
                <a:gd name="T18" fmla="*/ 35 w 124"/>
                <a:gd name="T19" fmla="*/ 200 h 539"/>
                <a:gd name="T20" fmla="*/ 50 w 124"/>
                <a:gd name="T21" fmla="*/ 132 h 539"/>
                <a:gd name="T22" fmla="*/ 76 w 124"/>
                <a:gd name="T23" fmla="*/ 70 h 539"/>
                <a:gd name="T24" fmla="*/ 117 w 124"/>
                <a:gd name="T25" fmla="*/ 15 h 539"/>
                <a:gd name="T26" fmla="*/ 123 w 124"/>
                <a:gd name="T27" fmla="*/ 8 h 539"/>
                <a:gd name="T28" fmla="*/ 124 w 124"/>
                <a:gd name="T29" fmla="*/ 6 h 539"/>
                <a:gd name="T30" fmla="*/ 123 w 124"/>
                <a:gd name="T31" fmla="*/ 1 h 539"/>
                <a:gd name="T32" fmla="*/ 119 w 124"/>
                <a:gd name="T33" fmla="*/ 0 h 539"/>
                <a:gd name="T34" fmla="*/ 108 w 124"/>
                <a:gd name="T35" fmla="*/ 7 h 539"/>
                <a:gd name="T36" fmla="*/ 86 w 124"/>
                <a:gd name="T37" fmla="*/ 27 h 539"/>
                <a:gd name="T38" fmla="*/ 60 w 124"/>
                <a:gd name="T39" fmla="*/ 60 h 539"/>
                <a:gd name="T40" fmla="*/ 34 w 124"/>
                <a:gd name="T41" fmla="*/ 105 h 539"/>
                <a:gd name="T42" fmla="*/ 17 w 124"/>
                <a:gd name="T43" fmla="*/ 150 h 539"/>
                <a:gd name="T44" fmla="*/ 7 w 124"/>
                <a:gd name="T45" fmla="*/ 193 h 539"/>
                <a:gd name="T46" fmla="*/ 2 w 124"/>
                <a:gd name="T47" fmla="*/ 233 h 539"/>
                <a:gd name="T48" fmla="*/ 0 w 124"/>
                <a:gd name="T49" fmla="*/ 270 h 539"/>
                <a:gd name="T50" fmla="*/ 2 w 124"/>
                <a:gd name="T51" fmla="*/ 305 h 539"/>
                <a:gd name="T52" fmla="*/ 7 w 124"/>
                <a:gd name="T53" fmla="*/ 346 h 539"/>
                <a:gd name="T54" fmla="*/ 17 w 124"/>
                <a:gd name="T55" fmla="*/ 391 h 539"/>
                <a:gd name="T56" fmla="*/ 35 w 124"/>
                <a:gd name="T57" fmla="*/ 437 h 539"/>
                <a:gd name="T58" fmla="*/ 61 w 124"/>
                <a:gd name="T59" fmla="*/ 481 h 539"/>
                <a:gd name="T60" fmla="*/ 87 w 124"/>
                <a:gd name="T61" fmla="*/ 513 h 539"/>
                <a:gd name="T62" fmla="*/ 108 w 124"/>
                <a:gd name="T63" fmla="*/ 532 h 539"/>
                <a:gd name="T64" fmla="*/ 119 w 124"/>
                <a:gd name="T65" fmla="*/ 539 h 539"/>
                <a:gd name="T66" fmla="*/ 123 w 124"/>
                <a:gd name="T67" fmla="*/ 537 h 539"/>
                <a:gd name="T68" fmla="*/ 124 w 124"/>
                <a:gd name="T69" fmla="*/ 533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4" h="539">
                  <a:moveTo>
                    <a:pt x="124" y="533"/>
                  </a:moveTo>
                  <a:lnTo>
                    <a:pt x="124" y="532"/>
                  </a:lnTo>
                  <a:lnTo>
                    <a:pt x="123" y="530"/>
                  </a:lnTo>
                  <a:lnTo>
                    <a:pt x="120" y="527"/>
                  </a:lnTo>
                  <a:lnTo>
                    <a:pt x="115" y="521"/>
                  </a:lnTo>
                  <a:lnTo>
                    <a:pt x="74" y="465"/>
                  </a:lnTo>
                  <a:lnTo>
                    <a:pt x="48" y="401"/>
                  </a:lnTo>
                  <a:lnTo>
                    <a:pt x="35" y="334"/>
                  </a:lnTo>
                  <a:lnTo>
                    <a:pt x="31" y="270"/>
                  </a:lnTo>
                  <a:lnTo>
                    <a:pt x="35" y="200"/>
                  </a:lnTo>
                  <a:lnTo>
                    <a:pt x="50" y="132"/>
                  </a:lnTo>
                  <a:lnTo>
                    <a:pt x="76" y="70"/>
                  </a:lnTo>
                  <a:lnTo>
                    <a:pt x="117" y="15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08" y="7"/>
                  </a:lnTo>
                  <a:lnTo>
                    <a:pt x="86" y="27"/>
                  </a:lnTo>
                  <a:lnTo>
                    <a:pt x="60" y="60"/>
                  </a:lnTo>
                  <a:lnTo>
                    <a:pt x="34" y="105"/>
                  </a:lnTo>
                  <a:lnTo>
                    <a:pt x="17" y="150"/>
                  </a:lnTo>
                  <a:lnTo>
                    <a:pt x="7" y="193"/>
                  </a:lnTo>
                  <a:lnTo>
                    <a:pt x="2" y="233"/>
                  </a:lnTo>
                  <a:lnTo>
                    <a:pt x="0" y="270"/>
                  </a:lnTo>
                  <a:lnTo>
                    <a:pt x="2" y="305"/>
                  </a:lnTo>
                  <a:lnTo>
                    <a:pt x="7" y="346"/>
                  </a:lnTo>
                  <a:lnTo>
                    <a:pt x="17" y="391"/>
                  </a:lnTo>
                  <a:lnTo>
                    <a:pt x="35" y="437"/>
                  </a:lnTo>
                  <a:lnTo>
                    <a:pt x="61" y="481"/>
                  </a:lnTo>
                  <a:lnTo>
                    <a:pt x="87" y="513"/>
                  </a:lnTo>
                  <a:lnTo>
                    <a:pt x="108" y="532"/>
                  </a:lnTo>
                  <a:lnTo>
                    <a:pt x="119" y="539"/>
                  </a:lnTo>
                  <a:lnTo>
                    <a:pt x="123" y="537"/>
                  </a:lnTo>
                  <a:lnTo>
                    <a:pt x="124" y="53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9" name="Freeform 13"/>
            <p:cNvSpPr>
              <a:spLocks noChangeAspect="1" noEditPoints="1"/>
            </p:cNvSpPr>
            <p:nvPr/>
          </p:nvSpPr>
          <p:spPr bwMode="auto">
            <a:xfrm>
              <a:off x="2631" y="236"/>
              <a:ext cx="322" cy="348"/>
            </a:xfrm>
            <a:custGeom>
              <a:avLst/>
              <a:gdLst>
                <a:gd name="T0" fmla="*/ 34 w 322"/>
                <a:gd name="T1" fmla="*/ 319 h 348"/>
                <a:gd name="T2" fmla="*/ 27 w 322"/>
                <a:gd name="T3" fmla="*/ 322 h 348"/>
                <a:gd name="T4" fmla="*/ 12 w 322"/>
                <a:gd name="T5" fmla="*/ 322 h 348"/>
                <a:gd name="T6" fmla="*/ 2 w 322"/>
                <a:gd name="T7" fmla="*/ 328 h 348"/>
                <a:gd name="T8" fmla="*/ 4 w 322"/>
                <a:gd name="T9" fmla="*/ 345 h 348"/>
                <a:gd name="T10" fmla="*/ 35 w 322"/>
                <a:gd name="T11" fmla="*/ 347 h 348"/>
                <a:gd name="T12" fmla="*/ 89 w 322"/>
                <a:gd name="T13" fmla="*/ 347 h 348"/>
                <a:gd name="T14" fmla="*/ 121 w 322"/>
                <a:gd name="T15" fmla="*/ 347 h 348"/>
                <a:gd name="T16" fmla="*/ 129 w 322"/>
                <a:gd name="T17" fmla="*/ 341 h 348"/>
                <a:gd name="T18" fmla="*/ 130 w 322"/>
                <a:gd name="T19" fmla="*/ 327 h 348"/>
                <a:gd name="T20" fmla="*/ 122 w 322"/>
                <a:gd name="T21" fmla="*/ 322 h 348"/>
                <a:gd name="T22" fmla="*/ 94 w 322"/>
                <a:gd name="T23" fmla="*/ 322 h 348"/>
                <a:gd name="T24" fmla="*/ 125 w 322"/>
                <a:gd name="T25" fmla="*/ 234 h 348"/>
                <a:gd name="T26" fmla="*/ 152 w 322"/>
                <a:gd name="T27" fmla="*/ 246 h 348"/>
                <a:gd name="T28" fmla="*/ 204 w 322"/>
                <a:gd name="T29" fmla="*/ 244 h 348"/>
                <a:gd name="T30" fmla="*/ 260 w 322"/>
                <a:gd name="T31" fmla="*/ 217 h 348"/>
                <a:gd name="T32" fmla="*/ 299 w 322"/>
                <a:gd name="T33" fmla="*/ 171 h 348"/>
                <a:gd name="T34" fmla="*/ 319 w 322"/>
                <a:gd name="T35" fmla="*/ 117 h 348"/>
                <a:gd name="T36" fmla="*/ 314 w 322"/>
                <a:gd name="T37" fmla="*/ 47 h 348"/>
                <a:gd name="T38" fmla="*/ 262 w 322"/>
                <a:gd name="T39" fmla="*/ 4 h 348"/>
                <a:gd name="T40" fmla="*/ 202 w 322"/>
                <a:gd name="T41" fmla="*/ 3 h 348"/>
                <a:gd name="T42" fmla="*/ 164 w 322"/>
                <a:gd name="T43" fmla="*/ 21 h 348"/>
                <a:gd name="T44" fmla="*/ 146 w 322"/>
                <a:gd name="T45" fmla="*/ 19 h 348"/>
                <a:gd name="T46" fmla="*/ 127 w 322"/>
                <a:gd name="T47" fmla="*/ 7 h 348"/>
                <a:gd name="T48" fmla="*/ 109 w 322"/>
                <a:gd name="T49" fmla="*/ 1 h 348"/>
                <a:gd name="T50" fmla="*/ 96 w 322"/>
                <a:gd name="T51" fmla="*/ 0 h 348"/>
                <a:gd name="T52" fmla="*/ 79 w 322"/>
                <a:gd name="T53" fmla="*/ 2 h 348"/>
                <a:gd name="T54" fmla="*/ 55 w 322"/>
                <a:gd name="T55" fmla="*/ 17 h 348"/>
                <a:gd name="T56" fmla="*/ 37 w 322"/>
                <a:gd name="T57" fmla="*/ 48 h 348"/>
                <a:gd name="T58" fmla="*/ 27 w 322"/>
                <a:gd name="T59" fmla="*/ 77 h 348"/>
                <a:gd name="T60" fmla="*/ 27 w 322"/>
                <a:gd name="T61" fmla="*/ 88 h 348"/>
                <a:gd name="T62" fmla="*/ 34 w 322"/>
                <a:gd name="T63" fmla="*/ 91 h 348"/>
                <a:gd name="T64" fmla="*/ 45 w 322"/>
                <a:gd name="T65" fmla="*/ 91 h 348"/>
                <a:gd name="T66" fmla="*/ 50 w 322"/>
                <a:gd name="T67" fmla="*/ 88 h 348"/>
                <a:gd name="T68" fmla="*/ 52 w 322"/>
                <a:gd name="T69" fmla="*/ 81 h 348"/>
                <a:gd name="T70" fmla="*/ 62 w 322"/>
                <a:gd name="T71" fmla="*/ 46 h 348"/>
                <a:gd name="T72" fmla="*/ 80 w 322"/>
                <a:gd name="T73" fmla="*/ 22 h 348"/>
                <a:gd name="T74" fmla="*/ 94 w 322"/>
                <a:gd name="T75" fmla="*/ 20 h 348"/>
                <a:gd name="T76" fmla="*/ 101 w 322"/>
                <a:gd name="T77" fmla="*/ 28 h 348"/>
                <a:gd name="T78" fmla="*/ 99 w 322"/>
                <a:gd name="T79" fmla="*/ 62 h 348"/>
                <a:gd name="T80" fmla="*/ 159 w 322"/>
                <a:gd name="T81" fmla="*/ 54 h 348"/>
                <a:gd name="T82" fmla="*/ 189 w 322"/>
                <a:gd name="T83" fmla="*/ 30 h 348"/>
                <a:gd name="T84" fmla="*/ 226 w 322"/>
                <a:gd name="T85" fmla="*/ 19 h 348"/>
                <a:gd name="T86" fmla="*/ 245 w 322"/>
                <a:gd name="T87" fmla="*/ 24 h 348"/>
                <a:gd name="T88" fmla="*/ 256 w 322"/>
                <a:gd name="T89" fmla="*/ 35 h 348"/>
                <a:gd name="T90" fmla="*/ 261 w 322"/>
                <a:gd name="T91" fmla="*/ 49 h 348"/>
                <a:gd name="T92" fmla="*/ 262 w 322"/>
                <a:gd name="T93" fmla="*/ 60 h 348"/>
                <a:gd name="T94" fmla="*/ 252 w 322"/>
                <a:gd name="T95" fmla="*/ 120 h 348"/>
                <a:gd name="T96" fmla="*/ 235 w 322"/>
                <a:gd name="T97" fmla="*/ 175 h 348"/>
                <a:gd name="T98" fmla="*/ 204 w 322"/>
                <a:gd name="T99" fmla="*/ 216 h 348"/>
                <a:gd name="T100" fmla="*/ 170 w 322"/>
                <a:gd name="T101" fmla="*/ 228 h 348"/>
                <a:gd name="T102" fmla="*/ 136 w 322"/>
                <a:gd name="T103" fmla="*/ 215 h 348"/>
                <a:gd name="T104" fmla="*/ 126 w 322"/>
                <a:gd name="T105" fmla="*/ 197 h 348"/>
                <a:gd name="T106" fmla="*/ 159 w 322"/>
                <a:gd name="T107" fmla="*/ 5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2" h="348">
                  <a:moveTo>
                    <a:pt x="36" y="313"/>
                  </a:moveTo>
                  <a:lnTo>
                    <a:pt x="34" y="319"/>
                  </a:lnTo>
                  <a:lnTo>
                    <a:pt x="33" y="321"/>
                  </a:lnTo>
                  <a:lnTo>
                    <a:pt x="27" y="322"/>
                  </a:lnTo>
                  <a:lnTo>
                    <a:pt x="19" y="322"/>
                  </a:lnTo>
                  <a:lnTo>
                    <a:pt x="12" y="322"/>
                  </a:lnTo>
                  <a:lnTo>
                    <a:pt x="6" y="324"/>
                  </a:lnTo>
                  <a:lnTo>
                    <a:pt x="2" y="328"/>
                  </a:lnTo>
                  <a:lnTo>
                    <a:pt x="0" y="337"/>
                  </a:lnTo>
                  <a:lnTo>
                    <a:pt x="4" y="345"/>
                  </a:lnTo>
                  <a:lnTo>
                    <a:pt x="11" y="348"/>
                  </a:lnTo>
                  <a:lnTo>
                    <a:pt x="35" y="347"/>
                  </a:lnTo>
                  <a:lnTo>
                    <a:pt x="60" y="346"/>
                  </a:lnTo>
                  <a:lnTo>
                    <a:pt x="89" y="347"/>
                  </a:lnTo>
                  <a:lnTo>
                    <a:pt x="117" y="348"/>
                  </a:lnTo>
                  <a:lnTo>
                    <a:pt x="121" y="347"/>
                  </a:lnTo>
                  <a:lnTo>
                    <a:pt x="126" y="345"/>
                  </a:lnTo>
                  <a:lnTo>
                    <a:pt x="129" y="341"/>
                  </a:lnTo>
                  <a:lnTo>
                    <a:pt x="131" y="332"/>
                  </a:lnTo>
                  <a:lnTo>
                    <a:pt x="130" y="327"/>
                  </a:lnTo>
                  <a:lnTo>
                    <a:pt x="126" y="324"/>
                  </a:lnTo>
                  <a:lnTo>
                    <a:pt x="122" y="322"/>
                  </a:lnTo>
                  <a:lnTo>
                    <a:pt x="117" y="322"/>
                  </a:lnTo>
                  <a:lnTo>
                    <a:pt x="94" y="322"/>
                  </a:lnTo>
                  <a:lnTo>
                    <a:pt x="117" y="228"/>
                  </a:lnTo>
                  <a:lnTo>
                    <a:pt x="125" y="234"/>
                  </a:lnTo>
                  <a:lnTo>
                    <a:pt x="137" y="241"/>
                  </a:lnTo>
                  <a:lnTo>
                    <a:pt x="152" y="246"/>
                  </a:lnTo>
                  <a:lnTo>
                    <a:pt x="171" y="247"/>
                  </a:lnTo>
                  <a:lnTo>
                    <a:pt x="204" y="244"/>
                  </a:lnTo>
                  <a:lnTo>
                    <a:pt x="234" y="233"/>
                  </a:lnTo>
                  <a:lnTo>
                    <a:pt x="260" y="217"/>
                  </a:lnTo>
                  <a:lnTo>
                    <a:pt x="282" y="196"/>
                  </a:lnTo>
                  <a:lnTo>
                    <a:pt x="299" y="171"/>
                  </a:lnTo>
                  <a:lnTo>
                    <a:pt x="312" y="145"/>
                  </a:lnTo>
                  <a:lnTo>
                    <a:pt x="319" y="117"/>
                  </a:lnTo>
                  <a:lnTo>
                    <a:pt x="322" y="88"/>
                  </a:lnTo>
                  <a:lnTo>
                    <a:pt x="314" y="47"/>
                  </a:lnTo>
                  <a:lnTo>
                    <a:pt x="292" y="19"/>
                  </a:lnTo>
                  <a:lnTo>
                    <a:pt x="262" y="4"/>
                  </a:lnTo>
                  <a:lnTo>
                    <a:pt x="229" y="0"/>
                  </a:lnTo>
                  <a:lnTo>
                    <a:pt x="202" y="3"/>
                  </a:lnTo>
                  <a:lnTo>
                    <a:pt x="180" y="11"/>
                  </a:lnTo>
                  <a:lnTo>
                    <a:pt x="164" y="21"/>
                  </a:lnTo>
                  <a:lnTo>
                    <a:pt x="154" y="29"/>
                  </a:lnTo>
                  <a:lnTo>
                    <a:pt x="146" y="19"/>
                  </a:lnTo>
                  <a:lnTo>
                    <a:pt x="137" y="12"/>
                  </a:lnTo>
                  <a:lnTo>
                    <a:pt x="127" y="7"/>
                  </a:lnTo>
                  <a:lnTo>
                    <a:pt x="118" y="3"/>
                  </a:lnTo>
                  <a:lnTo>
                    <a:pt x="109" y="1"/>
                  </a:lnTo>
                  <a:lnTo>
                    <a:pt x="102" y="0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79" y="2"/>
                  </a:lnTo>
                  <a:lnTo>
                    <a:pt x="66" y="8"/>
                  </a:lnTo>
                  <a:lnTo>
                    <a:pt x="55" y="17"/>
                  </a:lnTo>
                  <a:lnTo>
                    <a:pt x="46" y="31"/>
                  </a:lnTo>
                  <a:lnTo>
                    <a:pt x="37" y="48"/>
                  </a:lnTo>
                  <a:lnTo>
                    <a:pt x="31" y="64"/>
                  </a:lnTo>
                  <a:lnTo>
                    <a:pt x="27" y="77"/>
                  </a:lnTo>
                  <a:lnTo>
                    <a:pt x="26" y="84"/>
                  </a:lnTo>
                  <a:lnTo>
                    <a:pt x="27" y="88"/>
                  </a:lnTo>
                  <a:lnTo>
                    <a:pt x="30" y="90"/>
                  </a:lnTo>
                  <a:lnTo>
                    <a:pt x="34" y="91"/>
                  </a:lnTo>
                  <a:lnTo>
                    <a:pt x="39" y="91"/>
                  </a:lnTo>
                  <a:lnTo>
                    <a:pt x="45" y="91"/>
                  </a:lnTo>
                  <a:lnTo>
                    <a:pt x="49" y="88"/>
                  </a:lnTo>
                  <a:lnTo>
                    <a:pt x="50" y="88"/>
                  </a:lnTo>
                  <a:lnTo>
                    <a:pt x="51" y="85"/>
                  </a:lnTo>
                  <a:lnTo>
                    <a:pt x="52" y="81"/>
                  </a:lnTo>
                  <a:lnTo>
                    <a:pt x="53" y="73"/>
                  </a:lnTo>
                  <a:lnTo>
                    <a:pt x="62" y="46"/>
                  </a:lnTo>
                  <a:lnTo>
                    <a:pt x="71" y="30"/>
                  </a:lnTo>
                  <a:lnTo>
                    <a:pt x="80" y="22"/>
                  </a:lnTo>
                  <a:lnTo>
                    <a:pt x="90" y="19"/>
                  </a:lnTo>
                  <a:lnTo>
                    <a:pt x="94" y="20"/>
                  </a:lnTo>
                  <a:lnTo>
                    <a:pt x="98" y="23"/>
                  </a:lnTo>
                  <a:lnTo>
                    <a:pt x="101" y="28"/>
                  </a:lnTo>
                  <a:lnTo>
                    <a:pt x="102" y="39"/>
                  </a:lnTo>
                  <a:lnTo>
                    <a:pt x="99" y="62"/>
                  </a:lnTo>
                  <a:lnTo>
                    <a:pt x="36" y="313"/>
                  </a:lnTo>
                  <a:close/>
                  <a:moveTo>
                    <a:pt x="159" y="54"/>
                  </a:moveTo>
                  <a:lnTo>
                    <a:pt x="173" y="41"/>
                  </a:lnTo>
                  <a:lnTo>
                    <a:pt x="189" y="30"/>
                  </a:lnTo>
                  <a:lnTo>
                    <a:pt x="207" y="22"/>
                  </a:lnTo>
                  <a:lnTo>
                    <a:pt x="226" y="19"/>
                  </a:lnTo>
                  <a:lnTo>
                    <a:pt x="237" y="20"/>
                  </a:lnTo>
                  <a:lnTo>
                    <a:pt x="245" y="24"/>
                  </a:lnTo>
                  <a:lnTo>
                    <a:pt x="252" y="29"/>
                  </a:lnTo>
                  <a:lnTo>
                    <a:pt x="256" y="35"/>
                  </a:lnTo>
                  <a:lnTo>
                    <a:pt x="259" y="42"/>
                  </a:lnTo>
                  <a:lnTo>
                    <a:pt x="261" y="49"/>
                  </a:lnTo>
                  <a:lnTo>
                    <a:pt x="262" y="55"/>
                  </a:lnTo>
                  <a:lnTo>
                    <a:pt x="262" y="60"/>
                  </a:lnTo>
                  <a:lnTo>
                    <a:pt x="259" y="87"/>
                  </a:lnTo>
                  <a:lnTo>
                    <a:pt x="252" y="120"/>
                  </a:lnTo>
                  <a:lnTo>
                    <a:pt x="243" y="152"/>
                  </a:lnTo>
                  <a:lnTo>
                    <a:pt x="235" y="175"/>
                  </a:lnTo>
                  <a:lnTo>
                    <a:pt x="221" y="200"/>
                  </a:lnTo>
                  <a:lnTo>
                    <a:pt x="204" y="216"/>
                  </a:lnTo>
                  <a:lnTo>
                    <a:pt x="187" y="225"/>
                  </a:lnTo>
                  <a:lnTo>
                    <a:pt x="170" y="228"/>
                  </a:lnTo>
                  <a:lnTo>
                    <a:pt x="150" y="224"/>
                  </a:lnTo>
                  <a:lnTo>
                    <a:pt x="136" y="215"/>
                  </a:lnTo>
                  <a:lnTo>
                    <a:pt x="128" y="204"/>
                  </a:lnTo>
                  <a:lnTo>
                    <a:pt x="126" y="197"/>
                  </a:lnTo>
                  <a:lnTo>
                    <a:pt x="127" y="189"/>
                  </a:lnTo>
                  <a:lnTo>
                    <a:pt x="159" y="5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20" name="Freeform 14"/>
            <p:cNvSpPr>
              <a:spLocks noChangeAspect="1"/>
            </p:cNvSpPr>
            <p:nvPr/>
          </p:nvSpPr>
          <p:spPr bwMode="auto">
            <a:xfrm>
              <a:off x="3125" y="334"/>
              <a:ext cx="327" cy="21"/>
            </a:xfrm>
            <a:custGeom>
              <a:avLst/>
              <a:gdLst>
                <a:gd name="T0" fmla="*/ 308 w 327"/>
                <a:gd name="T1" fmla="*/ 21 h 21"/>
                <a:gd name="T2" fmla="*/ 315 w 327"/>
                <a:gd name="T3" fmla="*/ 21 h 21"/>
                <a:gd name="T4" fmla="*/ 321 w 327"/>
                <a:gd name="T5" fmla="*/ 20 h 21"/>
                <a:gd name="T6" fmla="*/ 325 w 327"/>
                <a:gd name="T7" fmla="*/ 17 h 21"/>
                <a:gd name="T8" fmla="*/ 327 w 327"/>
                <a:gd name="T9" fmla="*/ 11 h 21"/>
                <a:gd name="T10" fmla="*/ 325 w 327"/>
                <a:gd name="T11" fmla="*/ 4 h 21"/>
                <a:gd name="T12" fmla="*/ 321 w 327"/>
                <a:gd name="T13" fmla="*/ 1 h 21"/>
                <a:gd name="T14" fmla="*/ 315 w 327"/>
                <a:gd name="T15" fmla="*/ 0 h 21"/>
                <a:gd name="T16" fmla="*/ 308 w 327"/>
                <a:gd name="T17" fmla="*/ 0 h 21"/>
                <a:gd name="T18" fmla="*/ 18 w 327"/>
                <a:gd name="T19" fmla="*/ 0 h 21"/>
                <a:gd name="T20" fmla="*/ 12 w 327"/>
                <a:gd name="T21" fmla="*/ 0 h 21"/>
                <a:gd name="T22" fmla="*/ 5 w 327"/>
                <a:gd name="T23" fmla="*/ 1 h 21"/>
                <a:gd name="T24" fmla="*/ 1 w 327"/>
                <a:gd name="T25" fmla="*/ 4 h 21"/>
                <a:gd name="T26" fmla="*/ 0 w 327"/>
                <a:gd name="T27" fmla="*/ 11 h 21"/>
                <a:gd name="T28" fmla="*/ 1 w 327"/>
                <a:gd name="T29" fmla="*/ 17 h 21"/>
                <a:gd name="T30" fmla="*/ 5 w 327"/>
                <a:gd name="T31" fmla="*/ 20 h 21"/>
                <a:gd name="T32" fmla="*/ 12 w 327"/>
                <a:gd name="T33" fmla="*/ 21 h 21"/>
                <a:gd name="T34" fmla="*/ 18 w 327"/>
                <a:gd name="T35" fmla="*/ 21 h 21"/>
                <a:gd name="T36" fmla="*/ 308 w 327"/>
                <a:gd name="T3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21">
                  <a:moveTo>
                    <a:pt x="308" y="21"/>
                  </a:moveTo>
                  <a:lnTo>
                    <a:pt x="315" y="21"/>
                  </a:lnTo>
                  <a:lnTo>
                    <a:pt x="321" y="20"/>
                  </a:lnTo>
                  <a:lnTo>
                    <a:pt x="325" y="17"/>
                  </a:lnTo>
                  <a:lnTo>
                    <a:pt x="327" y="11"/>
                  </a:lnTo>
                  <a:lnTo>
                    <a:pt x="325" y="4"/>
                  </a:lnTo>
                  <a:lnTo>
                    <a:pt x="321" y="1"/>
                  </a:lnTo>
                  <a:lnTo>
                    <a:pt x="315" y="0"/>
                  </a:lnTo>
                  <a:lnTo>
                    <a:pt x="308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5" y="1"/>
                  </a:lnTo>
                  <a:lnTo>
                    <a:pt x="1" y="4"/>
                  </a:lnTo>
                  <a:lnTo>
                    <a:pt x="0" y="11"/>
                  </a:lnTo>
                  <a:lnTo>
                    <a:pt x="1" y="17"/>
                  </a:lnTo>
                  <a:lnTo>
                    <a:pt x="5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308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21" name="Freeform 15"/>
            <p:cNvSpPr>
              <a:spLocks noChangeAspect="1"/>
            </p:cNvSpPr>
            <p:nvPr/>
          </p:nvSpPr>
          <p:spPr bwMode="auto">
            <a:xfrm>
              <a:off x="3633" y="236"/>
              <a:ext cx="517" cy="247"/>
            </a:xfrm>
            <a:custGeom>
              <a:avLst/>
              <a:gdLst>
                <a:gd name="T0" fmla="*/ 208 w 517"/>
                <a:gd name="T1" fmla="*/ 207 h 247"/>
                <a:gd name="T2" fmla="*/ 206 w 517"/>
                <a:gd name="T3" fmla="*/ 232 h 247"/>
                <a:gd name="T4" fmla="*/ 230 w 517"/>
                <a:gd name="T5" fmla="*/ 247 h 247"/>
                <a:gd name="T6" fmla="*/ 256 w 517"/>
                <a:gd name="T7" fmla="*/ 236 h 247"/>
                <a:gd name="T8" fmla="*/ 270 w 517"/>
                <a:gd name="T9" fmla="*/ 202 h 247"/>
                <a:gd name="T10" fmla="*/ 285 w 517"/>
                <a:gd name="T11" fmla="*/ 139 h 247"/>
                <a:gd name="T12" fmla="*/ 297 w 517"/>
                <a:gd name="T13" fmla="*/ 89 h 247"/>
                <a:gd name="T14" fmla="*/ 304 w 517"/>
                <a:gd name="T15" fmla="*/ 73 h 247"/>
                <a:gd name="T16" fmla="*/ 340 w 517"/>
                <a:gd name="T17" fmla="*/ 34 h 247"/>
                <a:gd name="T18" fmla="*/ 398 w 517"/>
                <a:gd name="T19" fmla="*/ 20 h 247"/>
                <a:gd name="T20" fmla="*/ 414 w 517"/>
                <a:gd name="T21" fmla="*/ 51 h 247"/>
                <a:gd name="T22" fmla="*/ 390 w 517"/>
                <a:gd name="T23" fmla="*/ 146 h 247"/>
                <a:gd name="T24" fmla="*/ 374 w 517"/>
                <a:gd name="T25" fmla="*/ 187 h 247"/>
                <a:gd name="T26" fmla="*/ 378 w 517"/>
                <a:gd name="T27" fmla="*/ 220 h 247"/>
                <a:gd name="T28" fmla="*/ 434 w 517"/>
                <a:gd name="T29" fmla="*/ 247 h 247"/>
                <a:gd name="T30" fmla="*/ 512 w 517"/>
                <a:gd name="T31" fmla="*/ 181 h 247"/>
                <a:gd name="T32" fmla="*/ 512 w 517"/>
                <a:gd name="T33" fmla="*/ 157 h 247"/>
                <a:gd name="T34" fmla="*/ 496 w 517"/>
                <a:gd name="T35" fmla="*/ 157 h 247"/>
                <a:gd name="T36" fmla="*/ 477 w 517"/>
                <a:gd name="T37" fmla="*/ 198 h 247"/>
                <a:gd name="T38" fmla="*/ 453 w 517"/>
                <a:gd name="T39" fmla="*/ 223 h 247"/>
                <a:gd name="T40" fmla="*/ 437 w 517"/>
                <a:gd name="T41" fmla="*/ 228 h 247"/>
                <a:gd name="T42" fmla="*/ 428 w 517"/>
                <a:gd name="T43" fmla="*/ 223 h 247"/>
                <a:gd name="T44" fmla="*/ 438 w 517"/>
                <a:gd name="T45" fmla="*/ 177 h 247"/>
                <a:gd name="T46" fmla="*/ 467 w 517"/>
                <a:gd name="T47" fmla="*/ 90 h 247"/>
                <a:gd name="T48" fmla="*/ 465 w 517"/>
                <a:gd name="T49" fmla="*/ 32 h 247"/>
                <a:gd name="T50" fmla="*/ 434 w 517"/>
                <a:gd name="T51" fmla="*/ 6 h 247"/>
                <a:gd name="T52" fmla="*/ 392 w 517"/>
                <a:gd name="T53" fmla="*/ 0 h 247"/>
                <a:gd name="T54" fmla="*/ 328 w 517"/>
                <a:gd name="T55" fmla="*/ 19 h 247"/>
                <a:gd name="T56" fmla="*/ 293 w 517"/>
                <a:gd name="T57" fmla="*/ 30 h 247"/>
                <a:gd name="T58" fmla="*/ 257 w 517"/>
                <a:gd name="T59" fmla="*/ 5 h 247"/>
                <a:gd name="T60" fmla="*/ 221 w 517"/>
                <a:gd name="T61" fmla="*/ 0 h 247"/>
                <a:gd name="T62" fmla="*/ 161 w 517"/>
                <a:gd name="T63" fmla="*/ 17 h 247"/>
                <a:gd name="T64" fmla="*/ 108 w 517"/>
                <a:gd name="T65" fmla="*/ 10 h 247"/>
                <a:gd name="T66" fmla="*/ 53 w 517"/>
                <a:gd name="T67" fmla="*/ 2 h 247"/>
                <a:gd name="T68" fmla="*/ 20 w 517"/>
                <a:gd name="T69" fmla="*/ 31 h 247"/>
                <a:gd name="T70" fmla="*/ 1 w 517"/>
                <a:gd name="T71" fmla="*/ 77 h 247"/>
                <a:gd name="T72" fmla="*/ 5 w 517"/>
                <a:gd name="T73" fmla="*/ 90 h 247"/>
                <a:gd name="T74" fmla="*/ 19 w 517"/>
                <a:gd name="T75" fmla="*/ 91 h 247"/>
                <a:gd name="T76" fmla="*/ 25 w 517"/>
                <a:gd name="T77" fmla="*/ 85 h 247"/>
                <a:gd name="T78" fmla="*/ 36 w 517"/>
                <a:gd name="T79" fmla="*/ 47 h 247"/>
                <a:gd name="T80" fmla="*/ 64 w 517"/>
                <a:gd name="T81" fmla="*/ 19 h 247"/>
                <a:gd name="T82" fmla="*/ 76 w 517"/>
                <a:gd name="T83" fmla="*/ 46 h 247"/>
                <a:gd name="T84" fmla="*/ 69 w 517"/>
                <a:gd name="T85" fmla="*/ 78 h 247"/>
                <a:gd name="T86" fmla="*/ 38 w 517"/>
                <a:gd name="T87" fmla="*/ 202 h 247"/>
                <a:gd name="T88" fmla="*/ 35 w 517"/>
                <a:gd name="T89" fmla="*/ 232 h 247"/>
                <a:gd name="T90" fmla="*/ 59 w 517"/>
                <a:gd name="T91" fmla="*/ 247 h 247"/>
                <a:gd name="T92" fmla="*/ 93 w 517"/>
                <a:gd name="T93" fmla="*/ 220 h 247"/>
                <a:gd name="T94" fmla="*/ 112 w 517"/>
                <a:gd name="T95" fmla="*/ 146 h 247"/>
                <a:gd name="T96" fmla="*/ 118 w 517"/>
                <a:gd name="T97" fmla="*/ 123 h 247"/>
                <a:gd name="T98" fmla="*/ 126 w 517"/>
                <a:gd name="T99" fmla="*/ 92 h 247"/>
                <a:gd name="T100" fmla="*/ 131 w 517"/>
                <a:gd name="T101" fmla="*/ 76 h 247"/>
                <a:gd name="T102" fmla="*/ 162 w 517"/>
                <a:gd name="T103" fmla="*/ 40 h 247"/>
                <a:gd name="T104" fmla="*/ 201 w 517"/>
                <a:gd name="T105" fmla="*/ 21 h 247"/>
                <a:gd name="T106" fmla="*/ 235 w 517"/>
                <a:gd name="T107" fmla="*/ 25 h 247"/>
                <a:gd name="T108" fmla="*/ 241 w 517"/>
                <a:gd name="T109" fmla="*/ 7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17" h="247">
                  <a:moveTo>
                    <a:pt x="213" y="184"/>
                  </a:moveTo>
                  <a:lnTo>
                    <a:pt x="211" y="195"/>
                  </a:lnTo>
                  <a:lnTo>
                    <a:pt x="208" y="207"/>
                  </a:lnTo>
                  <a:lnTo>
                    <a:pt x="206" y="218"/>
                  </a:lnTo>
                  <a:lnTo>
                    <a:pt x="204" y="224"/>
                  </a:lnTo>
                  <a:lnTo>
                    <a:pt x="206" y="232"/>
                  </a:lnTo>
                  <a:lnTo>
                    <a:pt x="211" y="240"/>
                  </a:lnTo>
                  <a:lnTo>
                    <a:pt x="219" y="245"/>
                  </a:lnTo>
                  <a:lnTo>
                    <a:pt x="230" y="247"/>
                  </a:lnTo>
                  <a:lnTo>
                    <a:pt x="238" y="246"/>
                  </a:lnTo>
                  <a:lnTo>
                    <a:pt x="247" y="243"/>
                  </a:lnTo>
                  <a:lnTo>
                    <a:pt x="256" y="236"/>
                  </a:lnTo>
                  <a:lnTo>
                    <a:pt x="263" y="224"/>
                  </a:lnTo>
                  <a:lnTo>
                    <a:pt x="266" y="216"/>
                  </a:lnTo>
                  <a:lnTo>
                    <a:pt x="270" y="202"/>
                  </a:lnTo>
                  <a:lnTo>
                    <a:pt x="274" y="182"/>
                  </a:lnTo>
                  <a:lnTo>
                    <a:pt x="280" y="161"/>
                  </a:lnTo>
                  <a:lnTo>
                    <a:pt x="285" y="139"/>
                  </a:lnTo>
                  <a:lnTo>
                    <a:pt x="290" y="118"/>
                  </a:lnTo>
                  <a:lnTo>
                    <a:pt x="294" y="101"/>
                  </a:lnTo>
                  <a:lnTo>
                    <a:pt x="297" y="89"/>
                  </a:lnTo>
                  <a:lnTo>
                    <a:pt x="298" y="84"/>
                  </a:lnTo>
                  <a:lnTo>
                    <a:pt x="300" y="79"/>
                  </a:lnTo>
                  <a:lnTo>
                    <a:pt x="304" y="73"/>
                  </a:lnTo>
                  <a:lnTo>
                    <a:pt x="311" y="63"/>
                  </a:lnTo>
                  <a:lnTo>
                    <a:pt x="324" y="49"/>
                  </a:lnTo>
                  <a:lnTo>
                    <a:pt x="340" y="34"/>
                  </a:lnTo>
                  <a:lnTo>
                    <a:pt x="362" y="23"/>
                  </a:lnTo>
                  <a:lnTo>
                    <a:pt x="388" y="19"/>
                  </a:lnTo>
                  <a:lnTo>
                    <a:pt x="398" y="20"/>
                  </a:lnTo>
                  <a:lnTo>
                    <a:pt x="406" y="25"/>
                  </a:lnTo>
                  <a:lnTo>
                    <a:pt x="412" y="35"/>
                  </a:lnTo>
                  <a:lnTo>
                    <a:pt x="414" y="51"/>
                  </a:lnTo>
                  <a:lnTo>
                    <a:pt x="410" y="79"/>
                  </a:lnTo>
                  <a:lnTo>
                    <a:pt x="401" y="113"/>
                  </a:lnTo>
                  <a:lnTo>
                    <a:pt x="390" y="146"/>
                  </a:lnTo>
                  <a:lnTo>
                    <a:pt x="381" y="171"/>
                  </a:lnTo>
                  <a:lnTo>
                    <a:pt x="377" y="181"/>
                  </a:lnTo>
                  <a:lnTo>
                    <a:pt x="374" y="187"/>
                  </a:lnTo>
                  <a:lnTo>
                    <a:pt x="373" y="193"/>
                  </a:lnTo>
                  <a:lnTo>
                    <a:pt x="373" y="199"/>
                  </a:lnTo>
                  <a:lnTo>
                    <a:pt x="378" y="220"/>
                  </a:lnTo>
                  <a:lnTo>
                    <a:pt x="392" y="235"/>
                  </a:lnTo>
                  <a:lnTo>
                    <a:pt x="412" y="244"/>
                  </a:lnTo>
                  <a:lnTo>
                    <a:pt x="434" y="247"/>
                  </a:lnTo>
                  <a:lnTo>
                    <a:pt x="470" y="236"/>
                  </a:lnTo>
                  <a:lnTo>
                    <a:pt x="497" y="210"/>
                  </a:lnTo>
                  <a:lnTo>
                    <a:pt x="512" y="181"/>
                  </a:lnTo>
                  <a:lnTo>
                    <a:pt x="517" y="163"/>
                  </a:lnTo>
                  <a:lnTo>
                    <a:pt x="516" y="159"/>
                  </a:lnTo>
                  <a:lnTo>
                    <a:pt x="512" y="157"/>
                  </a:lnTo>
                  <a:lnTo>
                    <a:pt x="508" y="156"/>
                  </a:lnTo>
                  <a:lnTo>
                    <a:pt x="504" y="156"/>
                  </a:lnTo>
                  <a:lnTo>
                    <a:pt x="496" y="157"/>
                  </a:lnTo>
                  <a:lnTo>
                    <a:pt x="492" y="163"/>
                  </a:lnTo>
                  <a:lnTo>
                    <a:pt x="485" y="183"/>
                  </a:lnTo>
                  <a:lnTo>
                    <a:pt x="477" y="198"/>
                  </a:lnTo>
                  <a:lnTo>
                    <a:pt x="469" y="210"/>
                  </a:lnTo>
                  <a:lnTo>
                    <a:pt x="461" y="218"/>
                  </a:lnTo>
                  <a:lnTo>
                    <a:pt x="453" y="223"/>
                  </a:lnTo>
                  <a:lnTo>
                    <a:pt x="446" y="226"/>
                  </a:lnTo>
                  <a:lnTo>
                    <a:pt x="441" y="228"/>
                  </a:lnTo>
                  <a:lnTo>
                    <a:pt x="437" y="228"/>
                  </a:lnTo>
                  <a:lnTo>
                    <a:pt x="434" y="228"/>
                  </a:lnTo>
                  <a:lnTo>
                    <a:pt x="431" y="226"/>
                  </a:lnTo>
                  <a:lnTo>
                    <a:pt x="428" y="223"/>
                  </a:lnTo>
                  <a:lnTo>
                    <a:pt x="428" y="217"/>
                  </a:lnTo>
                  <a:lnTo>
                    <a:pt x="431" y="197"/>
                  </a:lnTo>
                  <a:lnTo>
                    <a:pt x="438" y="177"/>
                  </a:lnTo>
                  <a:lnTo>
                    <a:pt x="447" y="154"/>
                  </a:lnTo>
                  <a:lnTo>
                    <a:pt x="458" y="123"/>
                  </a:lnTo>
                  <a:lnTo>
                    <a:pt x="467" y="90"/>
                  </a:lnTo>
                  <a:lnTo>
                    <a:pt x="471" y="62"/>
                  </a:lnTo>
                  <a:lnTo>
                    <a:pt x="470" y="45"/>
                  </a:lnTo>
                  <a:lnTo>
                    <a:pt x="465" y="32"/>
                  </a:lnTo>
                  <a:lnTo>
                    <a:pt x="456" y="21"/>
                  </a:lnTo>
                  <a:lnTo>
                    <a:pt x="446" y="12"/>
                  </a:lnTo>
                  <a:lnTo>
                    <a:pt x="434" y="6"/>
                  </a:lnTo>
                  <a:lnTo>
                    <a:pt x="421" y="2"/>
                  </a:lnTo>
                  <a:lnTo>
                    <a:pt x="406" y="0"/>
                  </a:lnTo>
                  <a:lnTo>
                    <a:pt x="392" y="0"/>
                  </a:lnTo>
                  <a:lnTo>
                    <a:pt x="378" y="0"/>
                  </a:lnTo>
                  <a:lnTo>
                    <a:pt x="356" y="6"/>
                  </a:lnTo>
                  <a:lnTo>
                    <a:pt x="328" y="19"/>
                  </a:lnTo>
                  <a:lnTo>
                    <a:pt x="299" y="46"/>
                  </a:lnTo>
                  <a:lnTo>
                    <a:pt x="297" y="39"/>
                  </a:lnTo>
                  <a:lnTo>
                    <a:pt x="293" y="30"/>
                  </a:lnTo>
                  <a:lnTo>
                    <a:pt x="285" y="20"/>
                  </a:lnTo>
                  <a:lnTo>
                    <a:pt x="273" y="11"/>
                  </a:lnTo>
                  <a:lnTo>
                    <a:pt x="257" y="5"/>
                  </a:lnTo>
                  <a:lnTo>
                    <a:pt x="242" y="1"/>
                  </a:lnTo>
                  <a:lnTo>
                    <a:pt x="229" y="0"/>
                  </a:lnTo>
                  <a:lnTo>
                    <a:pt x="221" y="0"/>
                  </a:lnTo>
                  <a:lnTo>
                    <a:pt x="208" y="0"/>
                  </a:lnTo>
                  <a:lnTo>
                    <a:pt x="187" y="5"/>
                  </a:lnTo>
                  <a:lnTo>
                    <a:pt x="161" y="17"/>
                  </a:lnTo>
                  <a:lnTo>
                    <a:pt x="133" y="41"/>
                  </a:lnTo>
                  <a:lnTo>
                    <a:pt x="123" y="23"/>
                  </a:lnTo>
                  <a:lnTo>
                    <a:pt x="108" y="10"/>
                  </a:lnTo>
                  <a:lnTo>
                    <a:pt x="88" y="2"/>
                  </a:lnTo>
                  <a:lnTo>
                    <a:pt x="67" y="0"/>
                  </a:lnTo>
                  <a:lnTo>
                    <a:pt x="53" y="2"/>
                  </a:lnTo>
                  <a:lnTo>
                    <a:pt x="41" y="8"/>
                  </a:lnTo>
                  <a:lnTo>
                    <a:pt x="30" y="17"/>
                  </a:lnTo>
                  <a:lnTo>
                    <a:pt x="20" y="31"/>
                  </a:lnTo>
                  <a:lnTo>
                    <a:pt x="11" y="48"/>
                  </a:lnTo>
                  <a:lnTo>
                    <a:pt x="5" y="64"/>
                  </a:lnTo>
                  <a:lnTo>
                    <a:pt x="1" y="77"/>
                  </a:lnTo>
                  <a:lnTo>
                    <a:pt x="0" y="84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1"/>
                  </a:lnTo>
                  <a:lnTo>
                    <a:pt x="13" y="91"/>
                  </a:lnTo>
                  <a:lnTo>
                    <a:pt x="19" y="91"/>
                  </a:lnTo>
                  <a:lnTo>
                    <a:pt x="23" y="88"/>
                  </a:lnTo>
                  <a:lnTo>
                    <a:pt x="24" y="88"/>
                  </a:lnTo>
                  <a:lnTo>
                    <a:pt x="25" y="85"/>
                  </a:lnTo>
                  <a:lnTo>
                    <a:pt x="26" y="81"/>
                  </a:lnTo>
                  <a:lnTo>
                    <a:pt x="28" y="73"/>
                  </a:lnTo>
                  <a:lnTo>
                    <a:pt x="36" y="47"/>
                  </a:lnTo>
                  <a:lnTo>
                    <a:pt x="45" y="30"/>
                  </a:lnTo>
                  <a:lnTo>
                    <a:pt x="54" y="22"/>
                  </a:lnTo>
                  <a:lnTo>
                    <a:pt x="64" y="19"/>
                  </a:lnTo>
                  <a:lnTo>
                    <a:pt x="73" y="24"/>
                  </a:lnTo>
                  <a:lnTo>
                    <a:pt x="76" y="39"/>
                  </a:lnTo>
                  <a:lnTo>
                    <a:pt x="76" y="46"/>
                  </a:lnTo>
                  <a:lnTo>
                    <a:pt x="75" y="54"/>
                  </a:lnTo>
                  <a:lnTo>
                    <a:pt x="72" y="65"/>
                  </a:lnTo>
                  <a:lnTo>
                    <a:pt x="69" y="78"/>
                  </a:lnTo>
                  <a:lnTo>
                    <a:pt x="63" y="104"/>
                  </a:lnTo>
                  <a:lnTo>
                    <a:pt x="57" y="127"/>
                  </a:lnTo>
                  <a:lnTo>
                    <a:pt x="38" y="202"/>
                  </a:lnTo>
                  <a:lnTo>
                    <a:pt x="35" y="214"/>
                  </a:lnTo>
                  <a:lnTo>
                    <a:pt x="34" y="224"/>
                  </a:lnTo>
                  <a:lnTo>
                    <a:pt x="35" y="232"/>
                  </a:lnTo>
                  <a:lnTo>
                    <a:pt x="40" y="240"/>
                  </a:lnTo>
                  <a:lnTo>
                    <a:pt x="48" y="245"/>
                  </a:lnTo>
                  <a:lnTo>
                    <a:pt x="59" y="247"/>
                  </a:lnTo>
                  <a:lnTo>
                    <a:pt x="76" y="243"/>
                  </a:lnTo>
                  <a:lnTo>
                    <a:pt x="87" y="233"/>
                  </a:lnTo>
                  <a:lnTo>
                    <a:pt x="93" y="220"/>
                  </a:lnTo>
                  <a:lnTo>
                    <a:pt x="97" y="206"/>
                  </a:lnTo>
                  <a:lnTo>
                    <a:pt x="104" y="178"/>
                  </a:lnTo>
                  <a:lnTo>
                    <a:pt x="112" y="146"/>
                  </a:lnTo>
                  <a:lnTo>
                    <a:pt x="113" y="142"/>
                  </a:lnTo>
                  <a:lnTo>
                    <a:pt x="115" y="134"/>
                  </a:lnTo>
                  <a:lnTo>
                    <a:pt x="118" y="123"/>
                  </a:lnTo>
                  <a:lnTo>
                    <a:pt x="121" y="112"/>
                  </a:lnTo>
                  <a:lnTo>
                    <a:pt x="123" y="101"/>
                  </a:lnTo>
                  <a:lnTo>
                    <a:pt x="126" y="92"/>
                  </a:lnTo>
                  <a:lnTo>
                    <a:pt x="127" y="85"/>
                  </a:lnTo>
                  <a:lnTo>
                    <a:pt x="128" y="82"/>
                  </a:lnTo>
                  <a:lnTo>
                    <a:pt x="131" y="76"/>
                  </a:lnTo>
                  <a:lnTo>
                    <a:pt x="139" y="65"/>
                  </a:lnTo>
                  <a:lnTo>
                    <a:pt x="149" y="52"/>
                  </a:lnTo>
                  <a:lnTo>
                    <a:pt x="162" y="40"/>
                  </a:lnTo>
                  <a:lnTo>
                    <a:pt x="174" y="32"/>
                  </a:lnTo>
                  <a:lnTo>
                    <a:pt x="186" y="25"/>
                  </a:lnTo>
                  <a:lnTo>
                    <a:pt x="201" y="21"/>
                  </a:lnTo>
                  <a:lnTo>
                    <a:pt x="217" y="19"/>
                  </a:lnTo>
                  <a:lnTo>
                    <a:pt x="227" y="20"/>
                  </a:lnTo>
                  <a:lnTo>
                    <a:pt x="235" y="25"/>
                  </a:lnTo>
                  <a:lnTo>
                    <a:pt x="241" y="35"/>
                  </a:lnTo>
                  <a:lnTo>
                    <a:pt x="243" y="51"/>
                  </a:lnTo>
                  <a:lnTo>
                    <a:pt x="241" y="70"/>
                  </a:lnTo>
                  <a:lnTo>
                    <a:pt x="238" y="87"/>
                  </a:lnTo>
                  <a:lnTo>
                    <a:pt x="213" y="18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25" name="Freeform 16"/>
            <p:cNvSpPr>
              <a:spLocks noChangeAspect="1" noEditPoints="1"/>
            </p:cNvSpPr>
            <p:nvPr/>
          </p:nvSpPr>
          <p:spPr bwMode="auto">
            <a:xfrm>
              <a:off x="4185" y="298"/>
              <a:ext cx="142" cy="265"/>
            </a:xfrm>
            <a:custGeom>
              <a:avLst/>
              <a:gdLst>
                <a:gd name="T0" fmla="*/ 138 w 142"/>
                <a:gd name="T1" fmla="*/ 200 h 265"/>
                <a:gd name="T2" fmla="*/ 125 w 142"/>
                <a:gd name="T3" fmla="*/ 200 h 265"/>
                <a:gd name="T4" fmla="*/ 120 w 142"/>
                <a:gd name="T5" fmla="*/ 203 h 265"/>
                <a:gd name="T6" fmla="*/ 111 w 142"/>
                <a:gd name="T7" fmla="*/ 223 h 265"/>
                <a:gd name="T8" fmla="*/ 91 w 142"/>
                <a:gd name="T9" fmla="*/ 244 h 265"/>
                <a:gd name="T10" fmla="*/ 75 w 142"/>
                <a:gd name="T11" fmla="*/ 245 h 265"/>
                <a:gd name="T12" fmla="*/ 75 w 142"/>
                <a:gd name="T13" fmla="*/ 229 h 265"/>
                <a:gd name="T14" fmla="*/ 79 w 142"/>
                <a:gd name="T15" fmla="*/ 217 h 265"/>
                <a:gd name="T16" fmla="*/ 83 w 142"/>
                <a:gd name="T17" fmla="*/ 208 h 265"/>
                <a:gd name="T18" fmla="*/ 109 w 142"/>
                <a:gd name="T19" fmla="*/ 145 h 265"/>
                <a:gd name="T20" fmla="*/ 114 w 142"/>
                <a:gd name="T21" fmla="*/ 126 h 265"/>
                <a:gd name="T22" fmla="*/ 97 w 142"/>
                <a:gd name="T23" fmla="*/ 99 h 265"/>
                <a:gd name="T24" fmla="*/ 65 w 142"/>
                <a:gd name="T25" fmla="*/ 91 h 265"/>
                <a:gd name="T26" fmla="*/ 37 w 142"/>
                <a:gd name="T27" fmla="*/ 99 h 265"/>
                <a:gd name="T28" fmla="*/ 17 w 142"/>
                <a:gd name="T29" fmla="*/ 117 h 265"/>
                <a:gd name="T30" fmla="*/ 4 w 142"/>
                <a:gd name="T31" fmla="*/ 136 h 265"/>
                <a:gd name="T32" fmla="*/ 0 w 142"/>
                <a:gd name="T33" fmla="*/ 150 h 265"/>
                <a:gd name="T34" fmla="*/ 12 w 142"/>
                <a:gd name="T35" fmla="*/ 157 h 265"/>
                <a:gd name="T36" fmla="*/ 21 w 142"/>
                <a:gd name="T37" fmla="*/ 156 h 265"/>
                <a:gd name="T38" fmla="*/ 25 w 142"/>
                <a:gd name="T39" fmla="*/ 149 h 265"/>
                <a:gd name="T40" fmla="*/ 41 w 142"/>
                <a:gd name="T41" fmla="*/ 120 h 265"/>
                <a:gd name="T42" fmla="*/ 63 w 142"/>
                <a:gd name="T43" fmla="*/ 109 h 265"/>
                <a:gd name="T44" fmla="*/ 69 w 142"/>
                <a:gd name="T45" fmla="*/ 118 h 265"/>
                <a:gd name="T46" fmla="*/ 65 w 142"/>
                <a:gd name="T47" fmla="*/ 134 h 265"/>
                <a:gd name="T48" fmla="*/ 62 w 142"/>
                <a:gd name="T49" fmla="*/ 144 h 265"/>
                <a:gd name="T50" fmla="*/ 57 w 142"/>
                <a:gd name="T51" fmla="*/ 156 h 265"/>
                <a:gd name="T52" fmla="*/ 30 w 142"/>
                <a:gd name="T53" fmla="*/ 222 h 265"/>
                <a:gd name="T54" fmla="*/ 34 w 142"/>
                <a:gd name="T55" fmla="*/ 246 h 265"/>
                <a:gd name="T56" fmla="*/ 61 w 142"/>
                <a:gd name="T57" fmla="*/ 263 h 265"/>
                <a:gd name="T58" fmla="*/ 92 w 142"/>
                <a:gd name="T59" fmla="*/ 263 h 265"/>
                <a:gd name="T60" fmla="*/ 117 w 142"/>
                <a:gd name="T61" fmla="*/ 249 h 265"/>
                <a:gd name="T62" fmla="*/ 133 w 142"/>
                <a:gd name="T63" fmla="*/ 229 h 265"/>
                <a:gd name="T64" fmla="*/ 141 w 142"/>
                <a:gd name="T65" fmla="*/ 212 h 265"/>
                <a:gd name="T66" fmla="*/ 125 w 142"/>
                <a:gd name="T67" fmla="*/ 20 h 265"/>
                <a:gd name="T68" fmla="*/ 118 w 142"/>
                <a:gd name="T69" fmla="*/ 5 h 265"/>
                <a:gd name="T70" fmla="*/ 105 w 142"/>
                <a:gd name="T71" fmla="*/ 0 h 265"/>
                <a:gd name="T72" fmla="*/ 84 w 142"/>
                <a:gd name="T73" fmla="*/ 9 h 265"/>
                <a:gd name="T74" fmla="*/ 75 w 142"/>
                <a:gd name="T75" fmla="*/ 29 h 265"/>
                <a:gd name="T76" fmla="*/ 80 w 142"/>
                <a:gd name="T77" fmla="*/ 42 h 265"/>
                <a:gd name="T78" fmla="*/ 96 w 142"/>
                <a:gd name="T79" fmla="*/ 49 h 265"/>
                <a:gd name="T80" fmla="*/ 116 w 142"/>
                <a:gd name="T81" fmla="*/ 41 h 265"/>
                <a:gd name="T82" fmla="*/ 125 w 142"/>
                <a:gd name="T83" fmla="*/ 2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2" h="265">
                  <a:moveTo>
                    <a:pt x="142" y="206"/>
                  </a:moveTo>
                  <a:lnTo>
                    <a:pt x="138" y="200"/>
                  </a:lnTo>
                  <a:lnTo>
                    <a:pt x="130" y="199"/>
                  </a:lnTo>
                  <a:lnTo>
                    <a:pt x="125" y="200"/>
                  </a:lnTo>
                  <a:lnTo>
                    <a:pt x="121" y="201"/>
                  </a:lnTo>
                  <a:lnTo>
                    <a:pt x="120" y="203"/>
                  </a:lnTo>
                  <a:lnTo>
                    <a:pt x="118" y="208"/>
                  </a:lnTo>
                  <a:lnTo>
                    <a:pt x="111" y="223"/>
                  </a:lnTo>
                  <a:lnTo>
                    <a:pt x="102" y="236"/>
                  </a:lnTo>
                  <a:lnTo>
                    <a:pt x="91" y="244"/>
                  </a:lnTo>
                  <a:lnTo>
                    <a:pt x="80" y="247"/>
                  </a:lnTo>
                  <a:lnTo>
                    <a:pt x="75" y="245"/>
                  </a:lnTo>
                  <a:lnTo>
                    <a:pt x="73" y="238"/>
                  </a:lnTo>
                  <a:lnTo>
                    <a:pt x="75" y="229"/>
                  </a:lnTo>
                  <a:lnTo>
                    <a:pt x="77" y="222"/>
                  </a:lnTo>
                  <a:lnTo>
                    <a:pt x="79" y="217"/>
                  </a:lnTo>
                  <a:lnTo>
                    <a:pt x="81" y="212"/>
                  </a:lnTo>
                  <a:lnTo>
                    <a:pt x="83" y="208"/>
                  </a:lnTo>
                  <a:lnTo>
                    <a:pt x="86" y="200"/>
                  </a:lnTo>
                  <a:lnTo>
                    <a:pt x="109" y="145"/>
                  </a:lnTo>
                  <a:lnTo>
                    <a:pt x="113" y="134"/>
                  </a:lnTo>
                  <a:lnTo>
                    <a:pt x="114" y="126"/>
                  </a:lnTo>
                  <a:lnTo>
                    <a:pt x="109" y="110"/>
                  </a:lnTo>
                  <a:lnTo>
                    <a:pt x="97" y="99"/>
                  </a:lnTo>
                  <a:lnTo>
                    <a:pt x="82" y="93"/>
                  </a:lnTo>
                  <a:lnTo>
                    <a:pt x="65" y="91"/>
                  </a:lnTo>
                  <a:lnTo>
                    <a:pt x="50" y="93"/>
                  </a:lnTo>
                  <a:lnTo>
                    <a:pt x="37" y="99"/>
                  </a:lnTo>
                  <a:lnTo>
                    <a:pt x="26" y="107"/>
                  </a:lnTo>
                  <a:lnTo>
                    <a:pt x="17" y="117"/>
                  </a:lnTo>
                  <a:lnTo>
                    <a:pt x="10" y="127"/>
                  </a:lnTo>
                  <a:lnTo>
                    <a:pt x="4" y="136"/>
                  </a:lnTo>
                  <a:lnTo>
                    <a:pt x="1" y="145"/>
                  </a:lnTo>
                  <a:lnTo>
                    <a:pt x="0" y="150"/>
                  </a:lnTo>
                  <a:lnTo>
                    <a:pt x="4" y="156"/>
                  </a:lnTo>
                  <a:lnTo>
                    <a:pt x="12" y="157"/>
                  </a:lnTo>
                  <a:lnTo>
                    <a:pt x="18" y="157"/>
                  </a:lnTo>
                  <a:lnTo>
                    <a:pt x="21" y="156"/>
                  </a:lnTo>
                  <a:lnTo>
                    <a:pt x="23" y="153"/>
                  </a:lnTo>
                  <a:lnTo>
                    <a:pt x="25" y="149"/>
                  </a:lnTo>
                  <a:lnTo>
                    <a:pt x="31" y="133"/>
                  </a:lnTo>
                  <a:lnTo>
                    <a:pt x="41" y="120"/>
                  </a:lnTo>
                  <a:lnTo>
                    <a:pt x="52" y="112"/>
                  </a:lnTo>
                  <a:lnTo>
                    <a:pt x="63" y="109"/>
                  </a:lnTo>
                  <a:lnTo>
                    <a:pt x="68" y="111"/>
                  </a:lnTo>
                  <a:lnTo>
                    <a:pt x="69" y="118"/>
                  </a:lnTo>
                  <a:lnTo>
                    <a:pt x="68" y="127"/>
                  </a:lnTo>
                  <a:lnTo>
                    <a:pt x="65" y="134"/>
                  </a:lnTo>
                  <a:lnTo>
                    <a:pt x="64" y="140"/>
                  </a:lnTo>
                  <a:lnTo>
                    <a:pt x="62" y="144"/>
                  </a:lnTo>
                  <a:lnTo>
                    <a:pt x="60" y="149"/>
                  </a:lnTo>
                  <a:lnTo>
                    <a:pt x="57" y="156"/>
                  </a:lnTo>
                  <a:lnTo>
                    <a:pt x="34" y="211"/>
                  </a:lnTo>
                  <a:lnTo>
                    <a:pt x="30" y="222"/>
                  </a:lnTo>
                  <a:lnTo>
                    <a:pt x="29" y="230"/>
                  </a:lnTo>
                  <a:lnTo>
                    <a:pt x="34" y="246"/>
                  </a:lnTo>
                  <a:lnTo>
                    <a:pt x="46" y="257"/>
                  </a:lnTo>
                  <a:lnTo>
                    <a:pt x="61" y="263"/>
                  </a:lnTo>
                  <a:lnTo>
                    <a:pt x="77" y="265"/>
                  </a:lnTo>
                  <a:lnTo>
                    <a:pt x="92" y="263"/>
                  </a:lnTo>
                  <a:lnTo>
                    <a:pt x="106" y="257"/>
                  </a:lnTo>
                  <a:lnTo>
                    <a:pt x="117" y="249"/>
                  </a:lnTo>
                  <a:lnTo>
                    <a:pt x="126" y="239"/>
                  </a:lnTo>
                  <a:lnTo>
                    <a:pt x="133" y="229"/>
                  </a:lnTo>
                  <a:lnTo>
                    <a:pt x="138" y="220"/>
                  </a:lnTo>
                  <a:lnTo>
                    <a:pt x="141" y="212"/>
                  </a:lnTo>
                  <a:lnTo>
                    <a:pt x="142" y="206"/>
                  </a:lnTo>
                  <a:close/>
                  <a:moveTo>
                    <a:pt x="125" y="20"/>
                  </a:moveTo>
                  <a:lnTo>
                    <a:pt x="123" y="11"/>
                  </a:lnTo>
                  <a:lnTo>
                    <a:pt x="118" y="5"/>
                  </a:lnTo>
                  <a:lnTo>
                    <a:pt x="112" y="1"/>
                  </a:lnTo>
                  <a:lnTo>
                    <a:pt x="105" y="0"/>
                  </a:lnTo>
                  <a:lnTo>
                    <a:pt x="94" y="2"/>
                  </a:lnTo>
                  <a:lnTo>
                    <a:pt x="84" y="9"/>
                  </a:lnTo>
                  <a:lnTo>
                    <a:pt x="77" y="18"/>
                  </a:lnTo>
                  <a:lnTo>
                    <a:pt x="75" y="29"/>
                  </a:lnTo>
                  <a:lnTo>
                    <a:pt x="76" y="36"/>
                  </a:lnTo>
                  <a:lnTo>
                    <a:pt x="80" y="42"/>
                  </a:lnTo>
                  <a:lnTo>
                    <a:pt x="87" y="47"/>
                  </a:lnTo>
                  <a:lnTo>
                    <a:pt x="96" y="49"/>
                  </a:lnTo>
                  <a:lnTo>
                    <a:pt x="106" y="47"/>
                  </a:lnTo>
                  <a:lnTo>
                    <a:pt x="116" y="41"/>
                  </a:lnTo>
                  <a:lnTo>
                    <a:pt x="123" y="32"/>
                  </a:lnTo>
                  <a:lnTo>
                    <a:pt x="125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26" name="Freeform 17"/>
            <p:cNvSpPr>
              <a:spLocks noChangeAspect="1"/>
            </p:cNvSpPr>
            <p:nvPr/>
          </p:nvSpPr>
          <p:spPr bwMode="auto">
            <a:xfrm>
              <a:off x="4401" y="75"/>
              <a:ext cx="124" cy="539"/>
            </a:xfrm>
            <a:custGeom>
              <a:avLst/>
              <a:gdLst>
                <a:gd name="T0" fmla="*/ 124 w 124"/>
                <a:gd name="T1" fmla="*/ 270 h 539"/>
                <a:gd name="T2" fmla="*/ 123 w 124"/>
                <a:gd name="T3" fmla="*/ 234 h 539"/>
                <a:gd name="T4" fmla="*/ 118 w 124"/>
                <a:gd name="T5" fmla="*/ 193 h 539"/>
                <a:gd name="T6" fmla="*/ 107 w 124"/>
                <a:gd name="T7" fmla="*/ 147 h 539"/>
                <a:gd name="T8" fmla="*/ 89 w 124"/>
                <a:gd name="T9" fmla="*/ 101 h 539"/>
                <a:gd name="T10" fmla="*/ 63 w 124"/>
                <a:gd name="T11" fmla="*/ 58 h 539"/>
                <a:gd name="T12" fmla="*/ 37 w 124"/>
                <a:gd name="T13" fmla="*/ 26 h 539"/>
                <a:gd name="T14" fmla="*/ 16 w 124"/>
                <a:gd name="T15" fmla="*/ 7 h 539"/>
                <a:gd name="T16" fmla="*/ 6 w 124"/>
                <a:gd name="T17" fmla="*/ 0 h 539"/>
                <a:gd name="T18" fmla="*/ 2 w 124"/>
                <a:gd name="T19" fmla="*/ 2 h 539"/>
                <a:gd name="T20" fmla="*/ 0 w 124"/>
                <a:gd name="T21" fmla="*/ 6 h 539"/>
                <a:gd name="T22" fmla="*/ 0 w 124"/>
                <a:gd name="T23" fmla="*/ 7 h 539"/>
                <a:gd name="T24" fmla="*/ 1 w 124"/>
                <a:gd name="T25" fmla="*/ 9 h 539"/>
                <a:gd name="T26" fmla="*/ 5 w 124"/>
                <a:gd name="T27" fmla="*/ 12 h 539"/>
                <a:gd name="T28" fmla="*/ 10 w 124"/>
                <a:gd name="T29" fmla="*/ 18 h 539"/>
                <a:gd name="T30" fmla="*/ 46 w 124"/>
                <a:gd name="T31" fmla="*/ 64 h 539"/>
                <a:gd name="T32" fmla="*/ 72 w 124"/>
                <a:gd name="T33" fmla="*/ 121 h 539"/>
                <a:gd name="T34" fmla="*/ 88 w 124"/>
                <a:gd name="T35" fmla="*/ 190 h 539"/>
                <a:gd name="T36" fmla="*/ 93 w 124"/>
                <a:gd name="T37" fmla="*/ 270 h 539"/>
                <a:gd name="T38" fmla="*/ 89 w 124"/>
                <a:gd name="T39" fmla="*/ 339 h 539"/>
                <a:gd name="T40" fmla="*/ 75 w 124"/>
                <a:gd name="T41" fmla="*/ 406 h 539"/>
                <a:gd name="T42" fmla="*/ 49 w 124"/>
                <a:gd name="T43" fmla="*/ 469 h 539"/>
                <a:gd name="T44" fmla="*/ 7 w 124"/>
                <a:gd name="T45" fmla="*/ 524 h 539"/>
                <a:gd name="T46" fmla="*/ 1 w 124"/>
                <a:gd name="T47" fmla="*/ 531 h 539"/>
                <a:gd name="T48" fmla="*/ 0 w 124"/>
                <a:gd name="T49" fmla="*/ 533 h 539"/>
                <a:gd name="T50" fmla="*/ 2 w 124"/>
                <a:gd name="T51" fmla="*/ 537 h 539"/>
                <a:gd name="T52" fmla="*/ 6 w 124"/>
                <a:gd name="T53" fmla="*/ 539 h 539"/>
                <a:gd name="T54" fmla="*/ 17 w 124"/>
                <a:gd name="T55" fmla="*/ 532 h 539"/>
                <a:gd name="T56" fmla="*/ 38 w 124"/>
                <a:gd name="T57" fmla="*/ 512 h 539"/>
                <a:gd name="T58" fmla="*/ 65 w 124"/>
                <a:gd name="T59" fmla="*/ 479 h 539"/>
                <a:gd name="T60" fmla="*/ 91 w 124"/>
                <a:gd name="T61" fmla="*/ 434 h 539"/>
                <a:gd name="T62" fmla="*/ 107 w 124"/>
                <a:gd name="T63" fmla="*/ 389 h 539"/>
                <a:gd name="T64" fmla="*/ 118 w 124"/>
                <a:gd name="T65" fmla="*/ 346 h 539"/>
                <a:gd name="T66" fmla="*/ 123 w 124"/>
                <a:gd name="T67" fmla="*/ 306 h 539"/>
                <a:gd name="T68" fmla="*/ 124 w 124"/>
                <a:gd name="T69" fmla="*/ 27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4" h="539">
                  <a:moveTo>
                    <a:pt x="124" y="270"/>
                  </a:moveTo>
                  <a:lnTo>
                    <a:pt x="123" y="234"/>
                  </a:lnTo>
                  <a:lnTo>
                    <a:pt x="118" y="193"/>
                  </a:lnTo>
                  <a:lnTo>
                    <a:pt x="107" y="147"/>
                  </a:lnTo>
                  <a:lnTo>
                    <a:pt x="89" y="101"/>
                  </a:lnTo>
                  <a:lnTo>
                    <a:pt x="63" y="58"/>
                  </a:lnTo>
                  <a:lnTo>
                    <a:pt x="37" y="26"/>
                  </a:lnTo>
                  <a:lnTo>
                    <a:pt x="16" y="7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5" y="12"/>
                  </a:lnTo>
                  <a:lnTo>
                    <a:pt x="10" y="18"/>
                  </a:lnTo>
                  <a:lnTo>
                    <a:pt x="46" y="64"/>
                  </a:lnTo>
                  <a:lnTo>
                    <a:pt x="72" y="121"/>
                  </a:lnTo>
                  <a:lnTo>
                    <a:pt x="88" y="190"/>
                  </a:lnTo>
                  <a:lnTo>
                    <a:pt x="93" y="270"/>
                  </a:lnTo>
                  <a:lnTo>
                    <a:pt x="89" y="339"/>
                  </a:lnTo>
                  <a:lnTo>
                    <a:pt x="75" y="406"/>
                  </a:lnTo>
                  <a:lnTo>
                    <a:pt x="49" y="469"/>
                  </a:lnTo>
                  <a:lnTo>
                    <a:pt x="7" y="524"/>
                  </a:lnTo>
                  <a:lnTo>
                    <a:pt x="1" y="531"/>
                  </a:lnTo>
                  <a:lnTo>
                    <a:pt x="0" y="533"/>
                  </a:lnTo>
                  <a:lnTo>
                    <a:pt x="2" y="537"/>
                  </a:lnTo>
                  <a:lnTo>
                    <a:pt x="6" y="539"/>
                  </a:lnTo>
                  <a:lnTo>
                    <a:pt x="17" y="532"/>
                  </a:lnTo>
                  <a:lnTo>
                    <a:pt x="38" y="512"/>
                  </a:lnTo>
                  <a:lnTo>
                    <a:pt x="65" y="479"/>
                  </a:lnTo>
                  <a:lnTo>
                    <a:pt x="91" y="434"/>
                  </a:lnTo>
                  <a:lnTo>
                    <a:pt x="107" y="389"/>
                  </a:lnTo>
                  <a:lnTo>
                    <a:pt x="118" y="346"/>
                  </a:lnTo>
                  <a:lnTo>
                    <a:pt x="123" y="306"/>
                  </a:lnTo>
                  <a:lnTo>
                    <a:pt x="124" y="27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27" name="Freeform 18"/>
            <p:cNvSpPr>
              <a:spLocks noChangeAspect="1" noEditPoints="1"/>
            </p:cNvSpPr>
            <p:nvPr/>
          </p:nvSpPr>
          <p:spPr bwMode="auto">
            <a:xfrm>
              <a:off x="4758" y="281"/>
              <a:ext cx="356" cy="126"/>
            </a:xfrm>
            <a:custGeom>
              <a:avLst/>
              <a:gdLst>
                <a:gd name="T0" fmla="*/ 338 w 356"/>
                <a:gd name="T1" fmla="*/ 22 h 126"/>
                <a:gd name="T2" fmla="*/ 344 w 356"/>
                <a:gd name="T3" fmla="*/ 22 h 126"/>
                <a:gd name="T4" fmla="*/ 350 w 356"/>
                <a:gd name="T5" fmla="*/ 21 h 126"/>
                <a:gd name="T6" fmla="*/ 354 w 356"/>
                <a:gd name="T7" fmla="*/ 17 h 126"/>
                <a:gd name="T8" fmla="*/ 356 w 356"/>
                <a:gd name="T9" fmla="*/ 11 h 126"/>
                <a:gd name="T10" fmla="*/ 354 w 356"/>
                <a:gd name="T11" fmla="*/ 5 h 126"/>
                <a:gd name="T12" fmla="*/ 350 w 356"/>
                <a:gd name="T13" fmla="*/ 2 h 126"/>
                <a:gd name="T14" fmla="*/ 344 w 356"/>
                <a:gd name="T15" fmla="*/ 1 h 126"/>
                <a:gd name="T16" fmla="*/ 338 w 356"/>
                <a:gd name="T17" fmla="*/ 0 h 126"/>
                <a:gd name="T18" fmla="*/ 17 w 356"/>
                <a:gd name="T19" fmla="*/ 0 h 126"/>
                <a:gd name="T20" fmla="*/ 12 w 356"/>
                <a:gd name="T21" fmla="*/ 1 h 126"/>
                <a:gd name="T22" fmla="*/ 6 w 356"/>
                <a:gd name="T23" fmla="*/ 2 h 126"/>
                <a:gd name="T24" fmla="*/ 2 w 356"/>
                <a:gd name="T25" fmla="*/ 5 h 126"/>
                <a:gd name="T26" fmla="*/ 0 w 356"/>
                <a:gd name="T27" fmla="*/ 11 h 126"/>
                <a:gd name="T28" fmla="*/ 2 w 356"/>
                <a:gd name="T29" fmla="*/ 17 h 126"/>
                <a:gd name="T30" fmla="*/ 6 w 356"/>
                <a:gd name="T31" fmla="*/ 21 h 126"/>
                <a:gd name="T32" fmla="*/ 12 w 356"/>
                <a:gd name="T33" fmla="*/ 22 h 126"/>
                <a:gd name="T34" fmla="*/ 18 w 356"/>
                <a:gd name="T35" fmla="*/ 22 h 126"/>
                <a:gd name="T36" fmla="*/ 338 w 356"/>
                <a:gd name="T37" fmla="*/ 22 h 126"/>
                <a:gd name="T38" fmla="*/ 338 w 356"/>
                <a:gd name="T39" fmla="*/ 126 h 126"/>
                <a:gd name="T40" fmla="*/ 344 w 356"/>
                <a:gd name="T41" fmla="*/ 126 h 126"/>
                <a:gd name="T42" fmla="*/ 350 w 356"/>
                <a:gd name="T43" fmla="*/ 125 h 126"/>
                <a:gd name="T44" fmla="*/ 354 w 356"/>
                <a:gd name="T45" fmla="*/ 122 h 126"/>
                <a:gd name="T46" fmla="*/ 356 w 356"/>
                <a:gd name="T47" fmla="*/ 116 h 126"/>
                <a:gd name="T48" fmla="*/ 354 w 356"/>
                <a:gd name="T49" fmla="*/ 109 h 126"/>
                <a:gd name="T50" fmla="*/ 350 w 356"/>
                <a:gd name="T51" fmla="*/ 106 h 126"/>
                <a:gd name="T52" fmla="*/ 344 w 356"/>
                <a:gd name="T53" fmla="*/ 105 h 126"/>
                <a:gd name="T54" fmla="*/ 338 w 356"/>
                <a:gd name="T55" fmla="*/ 105 h 126"/>
                <a:gd name="T56" fmla="*/ 18 w 356"/>
                <a:gd name="T57" fmla="*/ 105 h 126"/>
                <a:gd name="T58" fmla="*/ 12 w 356"/>
                <a:gd name="T59" fmla="*/ 105 h 126"/>
                <a:gd name="T60" fmla="*/ 6 w 356"/>
                <a:gd name="T61" fmla="*/ 106 h 126"/>
                <a:gd name="T62" fmla="*/ 2 w 356"/>
                <a:gd name="T63" fmla="*/ 109 h 126"/>
                <a:gd name="T64" fmla="*/ 0 w 356"/>
                <a:gd name="T65" fmla="*/ 116 h 126"/>
                <a:gd name="T66" fmla="*/ 2 w 356"/>
                <a:gd name="T67" fmla="*/ 122 h 126"/>
                <a:gd name="T68" fmla="*/ 6 w 356"/>
                <a:gd name="T69" fmla="*/ 125 h 126"/>
                <a:gd name="T70" fmla="*/ 12 w 356"/>
                <a:gd name="T71" fmla="*/ 126 h 126"/>
                <a:gd name="T72" fmla="*/ 17 w 356"/>
                <a:gd name="T73" fmla="*/ 126 h 126"/>
                <a:gd name="T74" fmla="*/ 338 w 356"/>
                <a:gd name="T75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6" h="126">
                  <a:moveTo>
                    <a:pt x="338" y="22"/>
                  </a:moveTo>
                  <a:lnTo>
                    <a:pt x="344" y="22"/>
                  </a:lnTo>
                  <a:lnTo>
                    <a:pt x="350" y="21"/>
                  </a:lnTo>
                  <a:lnTo>
                    <a:pt x="354" y="17"/>
                  </a:lnTo>
                  <a:lnTo>
                    <a:pt x="356" y="11"/>
                  </a:lnTo>
                  <a:lnTo>
                    <a:pt x="354" y="5"/>
                  </a:lnTo>
                  <a:lnTo>
                    <a:pt x="350" y="2"/>
                  </a:lnTo>
                  <a:lnTo>
                    <a:pt x="344" y="1"/>
                  </a:lnTo>
                  <a:lnTo>
                    <a:pt x="338" y="0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6" y="2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17"/>
                  </a:lnTo>
                  <a:lnTo>
                    <a:pt x="6" y="21"/>
                  </a:lnTo>
                  <a:lnTo>
                    <a:pt x="12" y="22"/>
                  </a:lnTo>
                  <a:lnTo>
                    <a:pt x="18" y="22"/>
                  </a:lnTo>
                  <a:lnTo>
                    <a:pt x="338" y="22"/>
                  </a:lnTo>
                  <a:close/>
                  <a:moveTo>
                    <a:pt x="338" y="126"/>
                  </a:moveTo>
                  <a:lnTo>
                    <a:pt x="344" y="126"/>
                  </a:lnTo>
                  <a:lnTo>
                    <a:pt x="350" y="125"/>
                  </a:lnTo>
                  <a:lnTo>
                    <a:pt x="354" y="122"/>
                  </a:lnTo>
                  <a:lnTo>
                    <a:pt x="356" y="116"/>
                  </a:lnTo>
                  <a:lnTo>
                    <a:pt x="354" y="109"/>
                  </a:lnTo>
                  <a:lnTo>
                    <a:pt x="350" y="106"/>
                  </a:lnTo>
                  <a:lnTo>
                    <a:pt x="344" y="105"/>
                  </a:lnTo>
                  <a:lnTo>
                    <a:pt x="338" y="105"/>
                  </a:lnTo>
                  <a:lnTo>
                    <a:pt x="18" y="105"/>
                  </a:lnTo>
                  <a:lnTo>
                    <a:pt x="12" y="105"/>
                  </a:lnTo>
                  <a:lnTo>
                    <a:pt x="6" y="106"/>
                  </a:lnTo>
                  <a:lnTo>
                    <a:pt x="2" y="109"/>
                  </a:lnTo>
                  <a:lnTo>
                    <a:pt x="0" y="116"/>
                  </a:lnTo>
                  <a:lnTo>
                    <a:pt x="2" y="122"/>
                  </a:lnTo>
                  <a:lnTo>
                    <a:pt x="6" y="125"/>
                  </a:lnTo>
                  <a:lnTo>
                    <a:pt x="12" y="126"/>
                  </a:lnTo>
                  <a:lnTo>
                    <a:pt x="17" y="126"/>
                  </a:lnTo>
                  <a:lnTo>
                    <a:pt x="338" y="12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28" name="Freeform 19"/>
            <p:cNvSpPr>
              <a:spLocks noChangeAspect="1" noEditPoints="1"/>
            </p:cNvSpPr>
            <p:nvPr/>
          </p:nvSpPr>
          <p:spPr bwMode="auto">
            <a:xfrm>
              <a:off x="5315" y="106"/>
              <a:ext cx="254" cy="379"/>
            </a:xfrm>
            <a:custGeom>
              <a:avLst/>
              <a:gdLst>
                <a:gd name="T0" fmla="*/ 253 w 254"/>
                <a:gd name="T1" fmla="*/ 2 h 379"/>
                <a:gd name="T2" fmla="*/ 235 w 254"/>
                <a:gd name="T3" fmla="*/ 0 h 379"/>
                <a:gd name="T4" fmla="*/ 193 w 254"/>
                <a:gd name="T5" fmla="*/ 4 h 379"/>
                <a:gd name="T6" fmla="*/ 174 w 254"/>
                <a:gd name="T7" fmla="*/ 8 h 379"/>
                <a:gd name="T8" fmla="*/ 175 w 254"/>
                <a:gd name="T9" fmla="*/ 21 h 379"/>
                <a:gd name="T10" fmla="*/ 200 w 254"/>
                <a:gd name="T11" fmla="*/ 23 h 379"/>
                <a:gd name="T12" fmla="*/ 211 w 254"/>
                <a:gd name="T13" fmla="*/ 27 h 379"/>
                <a:gd name="T14" fmla="*/ 210 w 254"/>
                <a:gd name="T15" fmla="*/ 42 h 379"/>
                <a:gd name="T16" fmla="*/ 169 w 254"/>
                <a:gd name="T17" fmla="*/ 156 h 379"/>
                <a:gd name="T18" fmla="*/ 145 w 254"/>
                <a:gd name="T19" fmla="*/ 138 h 379"/>
                <a:gd name="T20" fmla="*/ 105 w 254"/>
                <a:gd name="T21" fmla="*/ 139 h 379"/>
                <a:gd name="T22" fmla="*/ 60 w 254"/>
                <a:gd name="T23" fmla="*/ 164 h 379"/>
                <a:gd name="T24" fmla="*/ 24 w 254"/>
                <a:gd name="T25" fmla="*/ 208 h 379"/>
                <a:gd name="T26" fmla="*/ 2 w 254"/>
                <a:gd name="T27" fmla="*/ 264 h 379"/>
                <a:gd name="T28" fmla="*/ 5 w 254"/>
                <a:gd name="T29" fmla="*/ 328 h 379"/>
                <a:gd name="T30" fmla="*/ 42 w 254"/>
                <a:gd name="T31" fmla="*/ 373 h 379"/>
                <a:gd name="T32" fmla="*/ 82 w 254"/>
                <a:gd name="T33" fmla="*/ 378 h 379"/>
                <a:gd name="T34" fmla="*/ 117 w 254"/>
                <a:gd name="T35" fmla="*/ 361 h 379"/>
                <a:gd name="T36" fmla="*/ 146 w 254"/>
                <a:gd name="T37" fmla="*/ 354 h 379"/>
                <a:gd name="T38" fmla="*/ 171 w 254"/>
                <a:gd name="T39" fmla="*/ 376 h 379"/>
                <a:gd name="T40" fmla="*/ 202 w 254"/>
                <a:gd name="T41" fmla="*/ 377 h 379"/>
                <a:gd name="T42" fmla="*/ 222 w 254"/>
                <a:gd name="T43" fmla="*/ 361 h 379"/>
                <a:gd name="T44" fmla="*/ 235 w 254"/>
                <a:gd name="T45" fmla="*/ 333 h 379"/>
                <a:gd name="T46" fmla="*/ 243 w 254"/>
                <a:gd name="T47" fmla="*/ 302 h 379"/>
                <a:gd name="T48" fmla="*/ 242 w 254"/>
                <a:gd name="T49" fmla="*/ 291 h 379"/>
                <a:gd name="T50" fmla="*/ 233 w 254"/>
                <a:gd name="T51" fmla="*/ 293 h 379"/>
                <a:gd name="T52" fmla="*/ 224 w 254"/>
                <a:gd name="T53" fmla="*/ 326 h 379"/>
                <a:gd name="T54" fmla="*/ 204 w 254"/>
                <a:gd name="T55" fmla="*/ 362 h 379"/>
                <a:gd name="T56" fmla="*/ 181 w 254"/>
                <a:gd name="T57" fmla="*/ 365 h 379"/>
                <a:gd name="T58" fmla="*/ 174 w 254"/>
                <a:gd name="T59" fmla="*/ 351 h 379"/>
                <a:gd name="T60" fmla="*/ 175 w 254"/>
                <a:gd name="T61" fmla="*/ 328 h 379"/>
                <a:gd name="T62" fmla="*/ 254 w 254"/>
                <a:gd name="T63" fmla="*/ 5 h 379"/>
                <a:gd name="T64" fmla="*/ 141 w 254"/>
                <a:gd name="T65" fmla="*/ 315 h 379"/>
                <a:gd name="T66" fmla="*/ 137 w 254"/>
                <a:gd name="T67" fmla="*/ 323 h 379"/>
                <a:gd name="T68" fmla="*/ 115 w 254"/>
                <a:gd name="T69" fmla="*/ 347 h 379"/>
                <a:gd name="T70" fmla="*/ 84 w 254"/>
                <a:gd name="T71" fmla="*/ 365 h 379"/>
                <a:gd name="T72" fmla="*/ 55 w 254"/>
                <a:gd name="T73" fmla="*/ 362 h 379"/>
                <a:gd name="T74" fmla="*/ 39 w 254"/>
                <a:gd name="T75" fmla="*/ 333 h 379"/>
                <a:gd name="T76" fmla="*/ 41 w 254"/>
                <a:gd name="T77" fmla="*/ 290 h 379"/>
                <a:gd name="T78" fmla="*/ 57 w 254"/>
                <a:gd name="T79" fmla="*/ 224 h 379"/>
                <a:gd name="T80" fmla="*/ 81 w 254"/>
                <a:gd name="T81" fmla="*/ 177 h 379"/>
                <a:gd name="T82" fmla="*/ 113 w 254"/>
                <a:gd name="T83" fmla="*/ 150 h 379"/>
                <a:gd name="T84" fmla="*/ 141 w 254"/>
                <a:gd name="T85" fmla="*/ 149 h 379"/>
                <a:gd name="T86" fmla="*/ 158 w 254"/>
                <a:gd name="T87" fmla="*/ 161 h 379"/>
                <a:gd name="T88" fmla="*/ 167 w 254"/>
                <a:gd name="T89" fmla="*/ 178 h 379"/>
                <a:gd name="T90" fmla="*/ 171 w 254"/>
                <a:gd name="T91" fmla="*/ 191 h 379"/>
                <a:gd name="T92" fmla="*/ 170 w 254"/>
                <a:gd name="T93" fmla="*/ 204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4" h="379">
                  <a:moveTo>
                    <a:pt x="254" y="5"/>
                  </a:moveTo>
                  <a:lnTo>
                    <a:pt x="253" y="2"/>
                  </a:lnTo>
                  <a:lnTo>
                    <a:pt x="247" y="0"/>
                  </a:lnTo>
                  <a:lnTo>
                    <a:pt x="235" y="0"/>
                  </a:lnTo>
                  <a:lnTo>
                    <a:pt x="214" y="2"/>
                  </a:lnTo>
                  <a:lnTo>
                    <a:pt x="193" y="4"/>
                  </a:lnTo>
                  <a:lnTo>
                    <a:pt x="179" y="5"/>
                  </a:lnTo>
                  <a:lnTo>
                    <a:pt x="174" y="8"/>
                  </a:lnTo>
                  <a:lnTo>
                    <a:pt x="172" y="16"/>
                  </a:lnTo>
                  <a:lnTo>
                    <a:pt x="175" y="21"/>
                  </a:lnTo>
                  <a:lnTo>
                    <a:pt x="185" y="22"/>
                  </a:lnTo>
                  <a:lnTo>
                    <a:pt x="200" y="23"/>
                  </a:lnTo>
                  <a:lnTo>
                    <a:pt x="208" y="25"/>
                  </a:lnTo>
                  <a:lnTo>
                    <a:pt x="211" y="27"/>
                  </a:lnTo>
                  <a:lnTo>
                    <a:pt x="212" y="31"/>
                  </a:lnTo>
                  <a:lnTo>
                    <a:pt x="210" y="42"/>
                  </a:lnTo>
                  <a:lnTo>
                    <a:pt x="178" y="170"/>
                  </a:lnTo>
                  <a:lnTo>
                    <a:pt x="169" y="156"/>
                  </a:lnTo>
                  <a:lnTo>
                    <a:pt x="159" y="145"/>
                  </a:lnTo>
                  <a:lnTo>
                    <a:pt x="145" y="138"/>
                  </a:lnTo>
                  <a:lnTo>
                    <a:pt x="128" y="135"/>
                  </a:lnTo>
                  <a:lnTo>
                    <a:pt x="105" y="139"/>
                  </a:lnTo>
                  <a:lnTo>
                    <a:pt x="82" y="149"/>
                  </a:lnTo>
                  <a:lnTo>
                    <a:pt x="60" y="164"/>
                  </a:lnTo>
                  <a:lnTo>
                    <a:pt x="41" y="184"/>
                  </a:lnTo>
                  <a:lnTo>
                    <a:pt x="24" y="208"/>
                  </a:lnTo>
                  <a:lnTo>
                    <a:pt x="11" y="235"/>
                  </a:lnTo>
                  <a:lnTo>
                    <a:pt x="2" y="264"/>
                  </a:lnTo>
                  <a:lnTo>
                    <a:pt x="0" y="293"/>
                  </a:lnTo>
                  <a:lnTo>
                    <a:pt x="5" y="328"/>
                  </a:lnTo>
                  <a:lnTo>
                    <a:pt x="20" y="355"/>
                  </a:lnTo>
                  <a:lnTo>
                    <a:pt x="42" y="373"/>
                  </a:lnTo>
                  <a:lnTo>
                    <a:pt x="71" y="379"/>
                  </a:lnTo>
                  <a:lnTo>
                    <a:pt x="82" y="378"/>
                  </a:lnTo>
                  <a:lnTo>
                    <a:pt x="97" y="373"/>
                  </a:lnTo>
                  <a:lnTo>
                    <a:pt x="117" y="361"/>
                  </a:lnTo>
                  <a:lnTo>
                    <a:pt x="140" y="339"/>
                  </a:lnTo>
                  <a:lnTo>
                    <a:pt x="146" y="354"/>
                  </a:lnTo>
                  <a:lnTo>
                    <a:pt x="157" y="367"/>
                  </a:lnTo>
                  <a:lnTo>
                    <a:pt x="171" y="376"/>
                  </a:lnTo>
                  <a:lnTo>
                    <a:pt x="189" y="379"/>
                  </a:lnTo>
                  <a:lnTo>
                    <a:pt x="202" y="377"/>
                  </a:lnTo>
                  <a:lnTo>
                    <a:pt x="213" y="371"/>
                  </a:lnTo>
                  <a:lnTo>
                    <a:pt x="222" y="361"/>
                  </a:lnTo>
                  <a:lnTo>
                    <a:pt x="229" y="350"/>
                  </a:lnTo>
                  <a:lnTo>
                    <a:pt x="235" y="333"/>
                  </a:lnTo>
                  <a:lnTo>
                    <a:pt x="240" y="316"/>
                  </a:lnTo>
                  <a:lnTo>
                    <a:pt x="243" y="302"/>
                  </a:lnTo>
                  <a:lnTo>
                    <a:pt x="245" y="296"/>
                  </a:lnTo>
                  <a:lnTo>
                    <a:pt x="242" y="291"/>
                  </a:lnTo>
                  <a:lnTo>
                    <a:pt x="238" y="291"/>
                  </a:lnTo>
                  <a:lnTo>
                    <a:pt x="233" y="293"/>
                  </a:lnTo>
                  <a:lnTo>
                    <a:pt x="231" y="300"/>
                  </a:lnTo>
                  <a:lnTo>
                    <a:pt x="224" y="326"/>
                  </a:lnTo>
                  <a:lnTo>
                    <a:pt x="215" y="347"/>
                  </a:lnTo>
                  <a:lnTo>
                    <a:pt x="204" y="362"/>
                  </a:lnTo>
                  <a:lnTo>
                    <a:pt x="190" y="367"/>
                  </a:lnTo>
                  <a:lnTo>
                    <a:pt x="181" y="365"/>
                  </a:lnTo>
                  <a:lnTo>
                    <a:pt x="177" y="359"/>
                  </a:lnTo>
                  <a:lnTo>
                    <a:pt x="174" y="351"/>
                  </a:lnTo>
                  <a:lnTo>
                    <a:pt x="174" y="342"/>
                  </a:lnTo>
                  <a:lnTo>
                    <a:pt x="175" y="328"/>
                  </a:lnTo>
                  <a:lnTo>
                    <a:pt x="177" y="317"/>
                  </a:lnTo>
                  <a:lnTo>
                    <a:pt x="254" y="5"/>
                  </a:lnTo>
                  <a:close/>
                  <a:moveTo>
                    <a:pt x="143" y="309"/>
                  </a:moveTo>
                  <a:lnTo>
                    <a:pt x="141" y="315"/>
                  </a:lnTo>
                  <a:lnTo>
                    <a:pt x="140" y="319"/>
                  </a:lnTo>
                  <a:lnTo>
                    <a:pt x="137" y="323"/>
                  </a:lnTo>
                  <a:lnTo>
                    <a:pt x="132" y="329"/>
                  </a:lnTo>
                  <a:lnTo>
                    <a:pt x="115" y="347"/>
                  </a:lnTo>
                  <a:lnTo>
                    <a:pt x="99" y="359"/>
                  </a:lnTo>
                  <a:lnTo>
                    <a:pt x="84" y="365"/>
                  </a:lnTo>
                  <a:lnTo>
                    <a:pt x="72" y="367"/>
                  </a:lnTo>
                  <a:lnTo>
                    <a:pt x="55" y="362"/>
                  </a:lnTo>
                  <a:lnTo>
                    <a:pt x="45" y="350"/>
                  </a:lnTo>
                  <a:lnTo>
                    <a:pt x="39" y="333"/>
                  </a:lnTo>
                  <a:lnTo>
                    <a:pt x="38" y="317"/>
                  </a:lnTo>
                  <a:lnTo>
                    <a:pt x="41" y="290"/>
                  </a:lnTo>
                  <a:lnTo>
                    <a:pt x="48" y="257"/>
                  </a:lnTo>
                  <a:lnTo>
                    <a:pt x="57" y="224"/>
                  </a:lnTo>
                  <a:lnTo>
                    <a:pt x="67" y="199"/>
                  </a:lnTo>
                  <a:lnTo>
                    <a:pt x="81" y="177"/>
                  </a:lnTo>
                  <a:lnTo>
                    <a:pt x="96" y="161"/>
                  </a:lnTo>
                  <a:lnTo>
                    <a:pt x="113" y="150"/>
                  </a:lnTo>
                  <a:lnTo>
                    <a:pt x="129" y="147"/>
                  </a:lnTo>
                  <a:lnTo>
                    <a:pt x="141" y="149"/>
                  </a:lnTo>
                  <a:lnTo>
                    <a:pt x="150" y="154"/>
                  </a:lnTo>
                  <a:lnTo>
                    <a:pt x="158" y="161"/>
                  </a:lnTo>
                  <a:lnTo>
                    <a:pt x="163" y="170"/>
                  </a:lnTo>
                  <a:lnTo>
                    <a:pt x="167" y="178"/>
                  </a:lnTo>
                  <a:lnTo>
                    <a:pt x="170" y="186"/>
                  </a:lnTo>
                  <a:lnTo>
                    <a:pt x="171" y="191"/>
                  </a:lnTo>
                  <a:lnTo>
                    <a:pt x="171" y="194"/>
                  </a:lnTo>
                  <a:lnTo>
                    <a:pt x="170" y="204"/>
                  </a:lnTo>
                  <a:lnTo>
                    <a:pt x="143" y="30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30" name="Freeform 20"/>
            <p:cNvSpPr>
              <a:spLocks noChangeAspect="1"/>
            </p:cNvSpPr>
            <p:nvPr/>
          </p:nvSpPr>
          <p:spPr bwMode="auto">
            <a:xfrm>
              <a:off x="5595" y="6"/>
              <a:ext cx="166" cy="251"/>
            </a:xfrm>
            <a:custGeom>
              <a:avLst/>
              <a:gdLst>
                <a:gd name="T0" fmla="*/ 166 w 166"/>
                <a:gd name="T1" fmla="*/ 182 h 251"/>
                <a:gd name="T2" fmla="*/ 153 w 166"/>
                <a:gd name="T3" fmla="*/ 182 h 251"/>
                <a:gd name="T4" fmla="*/ 152 w 166"/>
                <a:gd name="T5" fmla="*/ 190 h 251"/>
                <a:gd name="T6" fmla="*/ 150 w 166"/>
                <a:gd name="T7" fmla="*/ 201 h 251"/>
                <a:gd name="T8" fmla="*/ 147 w 166"/>
                <a:gd name="T9" fmla="*/ 211 h 251"/>
                <a:gd name="T10" fmla="*/ 144 w 166"/>
                <a:gd name="T11" fmla="*/ 216 h 251"/>
                <a:gd name="T12" fmla="*/ 137 w 166"/>
                <a:gd name="T13" fmla="*/ 218 h 251"/>
                <a:gd name="T14" fmla="*/ 126 w 166"/>
                <a:gd name="T15" fmla="*/ 219 h 251"/>
                <a:gd name="T16" fmla="*/ 114 w 166"/>
                <a:gd name="T17" fmla="*/ 219 h 251"/>
                <a:gd name="T18" fmla="*/ 106 w 166"/>
                <a:gd name="T19" fmla="*/ 219 h 251"/>
                <a:gd name="T20" fmla="*/ 38 w 166"/>
                <a:gd name="T21" fmla="*/ 219 h 251"/>
                <a:gd name="T22" fmla="*/ 63 w 166"/>
                <a:gd name="T23" fmla="*/ 196 h 251"/>
                <a:gd name="T24" fmla="*/ 81 w 166"/>
                <a:gd name="T25" fmla="*/ 180 h 251"/>
                <a:gd name="T26" fmla="*/ 97 w 166"/>
                <a:gd name="T27" fmla="*/ 168 h 251"/>
                <a:gd name="T28" fmla="*/ 113 w 166"/>
                <a:gd name="T29" fmla="*/ 155 h 251"/>
                <a:gd name="T30" fmla="*/ 133 w 166"/>
                <a:gd name="T31" fmla="*/ 138 h 251"/>
                <a:gd name="T32" fmla="*/ 150 w 166"/>
                <a:gd name="T33" fmla="*/ 120 h 251"/>
                <a:gd name="T34" fmla="*/ 161 w 166"/>
                <a:gd name="T35" fmla="*/ 99 h 251"/>
                <a:gd name="T36" fmla="*/ 166 w 166"/>
                <a:gd name="T37" fmla="*/ 74 h 251"/>
                <a:gd name="T38" fmla="*/ 159 w 166"/>
                <a:gd name="T39" fmla="*/ 43 h 251"/>
                <a:gd name="T40" fmla="*/ 140 w 166"/>
                <a:gd name="T41" fmla="*/ 20 h 251"/>
                <a:gd name="T42" fmla="*/ 112 w 166"/>
                <a:gd name="T43" fmla="*/ 6 h 251"/>
                <a:gd name="T44" fmla="*/ 78 w 166"/>
                <a:gd name="T45" fmla="*/ 0 h 251"/>
                <a:gd name="T46" fmla="*/ 62 w 166"/>
                <a:gd name="T47" fmla="*/ 2 h 251"/>
                <a:gd name="T48" fmla="*/ 47 w 166"/>
                <a:gd name="T49" fmla="*/ 6 h 251"/>
                <a:gd name="T50" fmla="*/ 33 w 166"/>
                <a:gd name="T51" fmla="*/ 13 h 251"/>
                <a:gd name="T52" fmla="*/ 22 w 166"/>
                <a:gd name="T53" fmla="*/ 21 h 251"/>
                <a:gd name="T54" fmla="*/ 13 w 166"/>
                <a:gd name="T55" fmla="*/ 31 h 251"/>
                <a:gd name="T56" fmla="*/ 6 w 166"/>
                <a:gd name="T57" fmla="*/ 43 h 251"/>
                <a:gd name="T58" fmla="*/ 2 w 166"/>
                <a:gd name="T59" fmla="*/ 55 h 251"/>
                <a:gd name="T60" fmla="*/ 0 w 166"/>
                <a:gd name="T61" fmla="*/ 68 h 251"/>
                <a:gd name="T62" fmla="*/ 3 w 166"/>
                <a:gd name="T63" fmla="*/ 79 h 251"/>
                <a:gd name="T64" fmla="*/ 9 w 166"/>
                <a:gd name="T65" fmla="*/ 86 h 251"/>
                <a:gd name="T66" fmla="*/ 16 w 166"/>
                <a:gd name="T67" fmla="*/ 89 h 251"/>
                <a:gd name="T68" fmla="*/ 20 w 166"/>
                <a:gd name="T69" fmla="*/ 89 h 251"/>
                <a:gd name="T70" fmla="*/ 27 w 166"/>
                <a:gd name="T71" fmla="*/ 88 h 251"/>
                <a:gd name="T72" fmla="*/ 33 w 166"/>
                <a:gd name="T73" fmla="*/ 84 h 251"/>
                <a:gd name="T74" fmla="*/ 38 w 166"/>
                <a:gd name="T75" fmla="*/ 78 h 251"/>
                <a:gd name="T76" fmla="*/ 40 w 166"/>
                <a:gd name="T77" fmla="*/ 69 h 251"/>
                <a:gd name="T78" fmla="*/ 39 w 166"/>
                <a:gd name="T79" fmla="*/ 63 h 251"/>
                <a:gd name="T80" fmla="*/ 36 w 166"/>
                <a:gd name="T81" fmla="*/ 57 h 251"/>
                <a:gd name="T82" fmla="*/ 30 w 166"/>
                <a:gd name="T83" fmla="*/ 51 h 251"/>
                <a:gd name="T84" fmla="*/ 18 w 166"/>
                <a:gd name="T85" fmla="*/ 49 h 251"/>
                <a:gd name="T86" fmla="*/ 29 w 166"/>
                <a:gd name="T87" fmla="*/ 32 h 251"/>
                <a:gd name="T88" fmla="*/ 43 w 166"/>
                <a:gd name="T89" fmla="*/ 22 h 251"/>
                <a:gd name="T90" fmla="*/ 58 w 166"/>
                <a:gd name="T91" fmla="*/ 16 h 251"/>
                <a:gd name="T92" fmla="*/ 73 w 166"/>
                <a:gd name="T93" fmla="*/ 14 h 251"/>
                <a:gd name="T94" fmla="*/ 97 w 166"/>
                <a:gd name="T95" fmla="*/ 19 h 251"/>
                <a:gd name="T96" fmla="*/ 115 w 166"/>
                <a:gd name="T97" fmla="*/ 33 h 251"/>
                <a:gd name="T98" fmla="*/ 126 w 166"/>
                <a:gd name="T99" fmla="*/ 52 h 251"/>
                <a:gd name="T100" fmla="*/ 130 w 166"/>
                <a:gd name="T101" fmla="*/ 74 h 251"/>
                <a:gd name="T102" fmla="*/ 126 w 166"/>
                <a:gd name="T103" fmla="*/ 97 h 251"/>
                <a:gd name="T104" fmla="*/ 117 w 166"/>
                <a:gd name="T105" fmla="*/ 117 h 251"/>
                <a:gd name="T106" fmla="*/ 105 w 166"/>
                <a:gd name="T107" fmla="*/ 134 h 251"/>
                <a:gd name="T108" fmla="*/ 94 w 166"/>
                <a:gd name="T109" fmla="*/ 146 h 251"/>
                <a:gd name="T110" fmla="*/ 4 w 166"/>
                <a:gd name="T111" fmla="*/ 236 h 251"/>
                <a:gd name="T112" fmla="*/ 1 w 166"/>
                <a:gd name="T113" fmla="*/ 241 h 251"/>
                <a:gd name="T114" fmla="*/ 0 w 166"/>
                <a:gd name="T115" fmla="*/ 251 h 251"/>
                <a:gd name="T116" fmla="*/ 155 w 166"/>
                <a:gd name="T117" fmla="*/ 251 h 251"/>
                <a:gd name="T118" fmla="*/ 166 w 166"/>
                <a:gd name="T119" fmla="*/ 182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6" h="251">
                  <a:moveTo>
                    <a:pt x="166" y="182"/>
                  </a:moveTo>
                  <a:lnTo>
                    <a:pt x="153" y="182"/>
                  </a:lnTo>
                  <a:lnTo>
                    <a:pt x="152" y="190"/>
                  </a:lnTo>
                  <a:lnTo>
                    <a:pt x="150" y="201"/>
                  </a:lnTo>
                  <a:lnTo>
                    <a:pt x="147" y="211"/>
                  </a:lnTo>
                  <a:lnTo>
                    <a:pt x="144" y="216"/>
                  </a:lnTo>
                  <a:lnTo>
                    <a:pt x="137" y="218"/>
                  </a:lnTo>
                  <a:lnTo>
                    <a:pt x="126" y="219"/>
                  </a:lnTo>
                  <a:lnTo>
                    <a:pt x="114" y="219"/>
                  </a:lnTo>
                  <a:lnTo>
                    <a:pt x="106" y="219"/>
                  </a:lnTo>
                  <a:lnTo>
                    <a:pt x="38" y="219"/>
                  </a:lnTo>
                  <a:lnTo>
                    <a:pt x="63" y="196"/>
                  </a:lnTo>
                  <a:lnTo>
                    <a:pt x="81" y="180"/>
                  </a:lnTo>
                  <a:lnTo>
                    <a:pt x="97" y="168"/>
                  </a:lnTo>
                  <a:lnTo>
                    <a:pt x="113" y="155"/>
                  </a:lnTo>
                  <a:lnTo>
                    <a:pt x="133" y="138"/>
                  </a:lnTo>
                  <a:lnTo>
                    <a:pt x="150" y="120"/>
                  </a:lnTo>
                  <a:lnTo>
                    <a:pt x="161" y="99"/>
                  </a:lnTo>
                  <a:lnTo>
                    <a:pt x="166" y="74"/>
                  </a:lnTo>
                  <a:lnTo>
                    <a:pt x="159" y="43"/>
                  </a:lnTo>
                  <a:lnTo>
                    <a:pt x="140" y="20"/>
                  </a:lnTo>
                  <a:lnTo>
                    <a:pt x="112" y="6"/>
                  </a:lnTo>
                  <a:lnTo>
                    <a:pt x="78" y="0"/>
                  </a:lnTo>
                  <a:lnTo>
                    <a:pt x="62" y="2"/>
                  </a:lnTo>
                  <a:lnTo>
                    <a:pt x="47" y="6"/>
                  </a:lnTo>
                  <a:lnTo>
                    <a:pt x="33" y="13"/>
                  </a:lnTo>
                  <a:lnTo>
                    <a:pt x="22" y="21"/>
                  </a:lnTo>
                  <a:lnTo>
                    <a:pt x="13" y="31"/>
                  </a:lnTo>
                  <a:lnTo>
                    <a:pt x="6" y="43"/>
                  </a:lnTo>
                  <a:lnTo>
                    <a:pt x="2" y="55"/>
                  </a:lnTo>
                  <a:lnTo>
                    <a:pt x="0" y="68"/>
                  </a:lnTo>
                  <a:lnTo>
                    <a:pt x="3" y="79"/>
                  </a:lnTo>
                  <a:lnTo>
                    <a:pt x="9" y="86"/>
                  </a:lnTo>
                  <a:lnTo>
                    <a:pt x="16" y="89"/>
                  </a:lnTo>
                  <a:lnTo>
                    <a:pt x="20" y="89"/>
                  </a:lnTo>
                  <a:lnTo>
                    <a:pt x="27" y="88"/>
                  </a:lnTo>
                  <a:lnTo>
                    <a:pt x="33" y="84"/>
                  </a:lnTo>
                  <a:lnTo>
                    <a:pt x="38" y="78"/>
                  </a:lnTo>
                  <a:lnTo>
                    <a:pt x="40" y="69"/>
                  </a:lnTo>
                  <a:lnTo>
                    <a:pt x="39" y="63"/>
                  </a:lnTo>
                  <a:lnTo>
                    <a:pt x="36" y="57"/>
                  </a:lnTo>
                  <a:lnTo>
                    <a:pt x="30" y="51"/>
                  </a:lnTo>
                  <a:lnTo>
                    <a:pt x="18" y="49"/>
                  </a:lnTo>
                  <a:lnTo>
                    <a:pt x="29" y="32"/>
                  </a:lnTo>
                  <a:lnTo>
                    <a:pt x="43" y="22"/>
                  </a:lnTo>
                  <a:lnTo>
                    <a:pt x="58" y="16"/>
                  </a:lnTo>
                  <a:lnTo>
                    <a:pt x="73" y="14"/>
                  </a:lnTo>
                  <a:lnTo>
                    <a:pt x="97" y="19"/>
                  </a:lnTo>
                  <a:lnTo>
                    <a:pt x="115" y="33"/>
                  </a:lnTo>
                  <a:lnTo>
                    <a:pt x="126" y="52"/>
                  </a:lnTo>
                  <a:lnTo>
                    <a:pt x="130" y="74"/>
                  </a:lnTo>
                  <a:lnTo>
                    <a:pt x="126" y="97"/>
                  </a:lnTo>
                  <a:lnTo>
                    <a:pt x="117" y="117"/>
                  </a:lnTo>
                  <a:lnTo>
                    <a:pt x="105" y="134"/>
                  </a:lnTo>
                  <a:lnTo>
                    <a:pt x="94" y="146"/>
                  </a:lnTo>
                  <a:lnTo>
                    <a:pt x="4" y="236"/>
                  </a:lnTo>
                  <a:lnTo>
                    <a:pt x="1" y="241"/>
                  </a:lnTo>
                  <a:lnTo>
                    <a:pt x="0" y="251"/>
                  </a:lnTo>
                  <a:lnTo>
                    <a:pt x="155" y="251"/>
                  </a:lnTo>
                  <a:lnTo>
                    <a:pt x="166" y="18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31" name="Freeform 21"/>
            <p:cNvSpPr>
              <a:spLocks noChangeAspect="1" noEditPoints="1"/>
            </p:cNvSpPr>
            <p:nvPr/>
          </p:nvSpPr>
          <p:spPr bwMode="auto">
            <a:xfrm>
              <a:off x="5589" y="362"/>
              <a:ext cx="114" cy="254"/>
            </a:xfrm>
            <a:custGeom>
              <a:avLst/>
              <a:gdLst>
                <a:gd name="T0" fmla="*/ 103 w 114"/>
                <a:gd name="T1" fmla="*/ 10 h 254"/>
                <a:gd name="T2" fmla="*/ 96 w 114"/>
                <a:gd name="T3" fmla="*/ 2 h 254"/>
                <a:gd name="T4" fmla="*/ 82 w 114"/>
                <a:gd name="T5" fmla="*/ 2 h 254"/>
                <a:gd name="T6" fmla="*/ 70 w 114"/>
                <a:gd name="T7" fmla="*/ 13 h 254"/>
                <a:gd name="T8" fmla="*/ 72 w 114"/>
                <a:gd name="T9" fmla="*/ 31 h 254"/>
                <a:gd name="T10" fmla="*/ 91 w 114"/>
                <a:gd name="T11" fmla="*/ 34 h 254"/>
                <a:gd name="T12" fmla="*/ 102 w 114"/>
                <a:gd name="T13" fmla="*/ 22 h 254"/>
                <a:gd name="T14" fmla="*/ 28 w 114"/>
                <a:gd name="T15" fmla="*/ 206 h 254"/>
                <a:gd name="T16" fmla="*/ 24 w 114"/>
                <a:gd name="T17" fmla="*/ 222 h 254"/>
                <a:gd name="T18" fmla="*/ 34 w 114"/>
                <a:gd name="T19" fmla="*/ 245 h 254"/>
                <a:gd name="T20" fmla="*/ 60 w 114"/>
                <a:gd name="T21" fmla="*/ 254 h 254"/>
                <a:gd name="T22" fmla="*/ 84 w 114"/>
                <a:gd name="T23" fmla="*/ 246 h 254"/>
                <a:gd name="T24" fmla="*/ 101 w 114"/>
                <a:gd name="T25" fmla="*/ 227 h 254"/>
                <a:gd name="T26" fmla="*/ 111 w 114"/>
                <a:gd name="T27" fmla="*/ 208 h 254"/>
                <a:gd name="T28" fmla="*/ 114 w 114"/>
                <a:gd name="T29" fmla="*/ 197 h 254"/>
                <a:gd name="T30" fmla="*/ 108 w 114"/>
                <a:gd name="T31" fmla="*/ 192 h 254"/>
                <a:gd name="T32" fmla="*/ 101 w 114"/>
                <a:gd name="T33" fmla="*/ 198 h 254"/>
                <a:gd name="T34" fmla="*/ 83 w 114"/>
                <a:gd name="T35" fmla="*/ 232 h 254"/>
                <a:gd name="T36" fmla="*/ 61 w 114"/>
                <a:gd name="T37" fmla="*/ 244 h 254"/>
                <a:gd name="T38" fmla="*/ 52 w 114"/>
                <a:gd name="T39" fmla="*/ 230 h 254"/>
                <a:gd name="T40" fmla="*/ 58 w 114"/>
                <a:gd name="T41" fmla="*/ 206 h 254"/>
                <a:gd name="T42" fmla="*/ 74 w 114"/>
                <a:gd name="T43" fmla="*/ 165 h 254"/>
                <a:gd name="T44" fmla="*/ 85 w 114"/>
                <a:gd name="T45" fmla="*/ 136 h 254"/>
                <a:gd name="T46" fmla="*/ 90 w 114"/>
                <a:gd name="T47" fmla="*/ 116 h 254"/>
                <a:gd name="T48" fmla="*/ 80 w 114"/>
                <a:gd name="T49" fmla="*/ 94 h 254"/>
                <a:gd name="T50" fmla="*/ 55 w 114"/>
                <a:gd name="T51" fmla="*/ 84 h 254"/>
                <a:gd name="T52" fmla="*/ 31 w 114"/>
                <a:gd name="T53" fmla="*/ 92 h 254"/>
                <a:gd name="T54" fmla="*/ 14 w 114"/>
                <a:gd name="T55" fmla="*/ 111 h 254"/>
                <a:gd name="T56" fmla="*/ 4 w 114"/>
                <a:gd name="T57" fmla="*/ 130 h 254"/>
                <a:gd name="T58" fmla="*/ 0 w 114"/>
                <a:gd name="T59" fmla="*/ 142 h 254"/>
                <a:gd name="T60" fmla="*/ 7 w 114"/>
                <a:gd name="T61" fmla="*/ 147 h 254"/>
                <a:gd name="T62" fmla="*/ 14 w 114"/>
                <a:gd name="T63" fmla="*/ 141 h 254"/>
                <a:gd name="T64" fmla="*/ 32 w 114"/>
                <a:gd name="T65" fmla="*/ 105 h 254"/>
                <a:gd name="T66" fmla="*/ 54 w 114"/>
                <a:gd name="T67" fmla="*/ 95 h 254"/>
                <a:gd name="T68" fmla="*/ 63 w 114"/>
                <a:gd name="T69" fmla="*/ 108 h 254"/>
                <a:gd name="T70" fmla="*/ 61 w 114"/>
                <a:gd name="T71" fmla="*/ 121 h 254"/>
                <a:gd name="T72" fmla="*/ 51 w 114"/>
                <a:gd name="T73" fmla="*/ 146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4" h="254">
                  <a:moveTo>
                    <a:pt x="104" y="15"/>
                  </a:moveTo>
                  <a:lnTo>
                    <a:pt x="103" y="10"/>
                  </a:lnTo>
                  <a:lnTo>
                    <a:pt x="101" y="5"/>
                  </a:lnTo>
                  <a:lnTo>
                    <a:pt x="96" y="2"/>
                  </a:lnTo>
                  <a:lnTo>
                    <a:pt x="89" y="0"/>
                  </a:lnTo>
                  <a:lnTo>
                    <a:pt x="82" y="2"/>
                  </a:lnTo>
                  <a:lnTo>
                    <a:pt x="75" y="7"/>
                  </a:lnTo>
                  <a:lnTo>
                    <a:pt x="70" y="13"/>
                  </a:lnTo>
                  <a:lnTo>
                    <a:pt x="68" y="21"/>
                  </a:lnTo>
                  <a:lnTo>
                    <a:pt x="72" y="31"/>
                  </a:lnTo>
                  <a:lnTo>
                    <a:pt x="83" y="36"/>
                  </a:lnTo>
                  <a:lnTo>
                    <a:pt x="91" y="34"/>
                  </a:lnTo>
                  <a:lnTo>
                    <a:pt x="98" y="29"/>
                  </a:lnTo>
                  <a:lnTo>
                    <a:pt x="102" y="22"/>
                  </a:lnTo>
                  <a:lnTo>
                    <a:pt x="104" y="15"/>
                  </a:lnTo>
                  <a:close/>
                  <a:moveTo>
                    <a:pt x="28" y="206"/>
                  </a:moveTo>
                  <a:lnTo>
                    <a:pt x="25" y="214"/>
                  </a:lnTo>
                  <a:lnTo>
                    <a:pt x="24" y="222"/>
                  </a:lnTo>
                  <a:lnTo>
                    <a:pt x="27" y="235"/>
                  </a:lnTo>
                  <a:lnTo>
                    <a:pt x="34" y="245"/>
                  </a:lnTo>
                  <a:lnTo>
                    <a:pt x="46" y="252"/>
                  </a:lnTo>
                  <a:lnTo>
                    <a:pt x="60" y="254"/>
                  </a:lnTo>
                  <a:lnTo>
                    <a:pt x="73" y="252"/>
                  </a:lnTo>
                  <a:lnTo>
                    <a:pt x="84" y="246"/>
                  </a:lnTo>
                  <a:lnTo>
                    <a:pt x="93" y="237"/>
                  </a:lnTo>
                  <a:lnTo>
                    <a:pt x="101" y="227"/>
                  </a:lnTo>
                  <a:lnTo>
                    <a:pt x="107" y="217"/>
                  </a:lnTo>
                  <a:lnTo>
                    <a:pt x="111" y="208"/>
                  </a:lnTo>
                  <a:lnTo>
                    <a:pt x="113" y="200"/>
                  </a:lnTo>
                  <a:lnTo>
                    <a:pt x="114" y="197"/>
                  </a:lnTo>
                  <a:lnTo>
                    <a:pt x="111" y="192"/>
                  </a:lnTo>
                  <a:lnTo>
                    <a:pt x="108" y="192"/>
                  </a:lnTo>
                  <a:lnTo>
                    <a:pt x="103" y="193"/>
                  </a:lnTo>
                  <a:lnTo>
                    <a:pt x="101" y="198"/>
                  </a:lnTo>
                  <a:lnTo>
                    <a:pt x="93" y="218"/>
                  </a:lnTo>
                  <a:lnTo>
                    <a:pt x="83" y="232"/>
                  </a:lnTo>
                  <a:lnTo>
                    <a:pt x="72" y="241"/>
                  </a:lnTo>
                  <a:lnTo>
                    <a:pt x="61" y="244"/>
                  </a:lnTo>
                  <a:lnTo>
                    <a:pt x="54" y="240"/>
                  </a:lnTo>
                  <a:lnTo>
                    <a:pt x="52" y="230"/>
                  </a:lnTo>
                  <a:lnTo>
                    <a:pt x="54" y="218"/>
                  </a:lnTo>
                  <a:lnTo>
                    <a:pt x="58" y="206"/>
                  </a:lnTo>
                  <a:lnTo>
                    <a:pt x="70" y="176"/>
                  </a:lnTo>
                  <a:lnTo>
                    <a:pt x="74" y="165"/>
                  </a:lnTo>
                  <a:lnTo>
                    <a:pt x="80" y="150"/>
                  </a:lnTo>
                  <a:lnTo>
                    <a:pt x="85" y="136"/>
                  </a:lnTo>
                  <a:lnTo>
                    <a:pt x="88" y="128"/>
                  </a:lnTo>
                  <a:lnTo>
                    <a:pt x="90" y="116"/>
                  </a:lnTo>
                  <a:lnTo>
                    <a:pt x="88" y="104"/>
                  </a:lnTo>
                  <a:lnTo>
                    <a:pt x="80" y="94"/>
                  </a:lnTo>
                  <a:lnTo>
                    <a:pt x="69" y="87"/>
                  </a:lnTo>
                  <a:lnTo>
                    <a:pt x="55" y="84"/>
                  </a:lnTo>
                  <a:lnTo>
                    <a:pt x="42" y="86"/>
                  </a:lnTo>
                  <a:lnTo>
                    <a:pt x="31" y="92"/>
                  </a:lnTo>
                  <a:lnTo>
                    <a:pt x="21" y="101"/>
                  </a:lnTo>
                  <a:lnTo>
                    <a:pt x="14" y="111"/>
                  </a:lnTo>
                  <a:lnTo>
                    <a:pt x="8" y="121"/>
                  </a:lnTo>
                  <a:lnTo>
                    <a:pt x="4" y="130"/>
                  </a:lnTo>
                  <a:lnTo>
                    <a:pt x="1" y="138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7" y="147"/>
                  </a:lnTo>
                  <a:lnTo>
                    <a:pt x="12" y="145"/>
                  </a:lnTo>
                  <a:lnTo>
                    <a:pt x="14" y="141"/>
                  </a:lnTo>
                  <a:lnTo>
                    <a:pt x="22" y="120"/>
                  </a:lnTo>
                  <a:lnTo>
                    <a:pt x="32" y="105"/>
                  </a:lnTo>
                  <a:lnTo>
                    <a:pt x="43" y="97"/>
                  </a:lnTo>
                  <a:lnTo>
                    <a:pt x="54" y="95"/>
                  </a:lnTo>
                  <a:lnTo>
                    <a:pt x="60" y="97"/>
                  </a:lnTo>
                  <a:lnTo>
                    <a:pt x="63" y="108"/>
                  </a:lnTo>
                  <a:lnTo>
                    <a:pt x="63" y="114"/>
                  </a:lnTo>
                  <a:lnTo>
                    <a:pt x="61" y="121"/>
                  </a:lnTo>
                  <a:lnTo>
                    <a:pt x="57" y="131"/>
                  </a:lnTo>
                  <a:lnTo>
                    <a:pt x="51" y="146"/>
                  </a:lnTo>
                  <a:lnTo>
                    <a:pt x="28" y="20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</p:grpSp>
      <p:sp>
        <p:nvSpPr>
          <p:cNvPr id="41" name="Content Placeholder 2"/>
          <p:cNvSpPr txBox="1">
            <a:spLocks/>
          </p:cNvSpPr>
          <p:nvPr/>
        </p:nvSpPr>
        <p:spPr bwMode="auto">
          <a:xfrm>
            <a:off x="381000" y="2438400"/>
            <a:ext cx="8229600" cy="1172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1800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1600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1600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dirty="0" smtClean="0">
                <a:solidFill>
                  <a:prstClr val="black"/>
                </a:solidFill>
              </a:rPr>
              <a:t>In 3D when we have 3 receivers we can obtain two linear equations and a quadratic by subtracting the first equation from the other two:</a:t>
            </a:r>
          </a:p>
          <a:p>
            <a:endParaRPr lang="en-US" sz="2000" dirty="0">
              <a:solidFill>
                <a:prstClr val="black"/>
              </a:solidFill>
            </a:endParaRPr>
          </a:p>
        </p:txBody>
      </p:sp>
      <p:grpSp>
        <p:nvGrpSpPr>
          <p:cNvPr id="42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041173" y="3153829"/>
            <a:ext cx="4986481" cy="808571"/>
            <a:chOff x="1" y="1"/>
            <a:chExt cx="5760" cy="934"/>
          </a:xfrm>
        </p:grpSpPr>
        <p:sp>
          <p:nvSpPr>
            <p:cNvPr id="43" name="Freeform 5"/>
            <p:cNvSpPr>
              <a:spLocks noChangeAspect="1"/>
            </p:cNvSpPr>
            <p:nvPr/>
          </p:nvSpPr>
          <p:spPr bwMode="auto">
            <a:xfrm>
              <a:off x="14" y="24"/>
              <a:ext cx="61" cy="267"/>
            </a:xfrm>
            <a:custGeom>
              <a:avLst/>
              <a:gdLst>
                <a:gd name="T0" fmla="*/ 61 w 61"/>
                <a:gd name="T1" fmla="*/ 264 h 267"/>
                <a:gd name="T2" fmla="*/ 61 w 61"/>
                <a:gd name="T3" fmla="*/ 263 h 267"/>
                <a:gd name="T4" fmla="*/ 61 w 61"/>
                <a:gd name="T5" fmla="*/ 262 h 267"/>
                <a:gd name="T6" fmla="*/ 59 w 61"/>
                <a:gd name="T7" fmla="*/ 261 h 267"/>
                <a:gd name="T8" fmla="*/ 57 w 61"/>
                <a:gd name="T9" fmla="*/ 258 h 267"/>
                <a:gd name="T10" fmla="*/ 36 w 61"/>
                <a:gd name="T11" fmla="*/ 230 h 267"/>
                <a:gd name="T12" fmla="*/ 23 w 61"/>
                <a:gd name="T13" fmla="*/ 198 h 267"/>
                <a:gd name="T14" fmla="*/ 17 w 61"/>
                <a:gd name="T15" fmla="*/ 165 h 267"/>
                <a:gd name="T16" fmla="*/ 15 w 61"/>
                <a:gd name="T17" fmla="*/ 133 h 267"/>
                <a:gd name="T18" fmla="*/ 17 w 61"/>
                <a:gd name="T19" fmla="*/ 99 h 267"/>
                <a:gd name="T20" fmla="*/ 24 w 61"/>
                <a:gd name="T21" fmla="*/ 65 h 267"/>
                <a:gd name="T22" fmla="*/ 37 w 61"/>
                <a:gd name="T23" fmla="*/ 34 h 267"/>
                <a:gd name="T24" fmla="*/ 58 w 61"/>
                <a:gd name="T25" fmla="*/ 7 h 267"/>
                <a:gd name="T26" fmla="*/ 61 w 61"/>
                <a:gd name="T27" fmla="*/ 4 h 267"/>
                <a:gd name="T28" fmla="*/ 61 w 61"/>
                <a:gd name="T29" fmla="*/ 2 h 267"/>
                <a:gd name="T30" fmla="*/ 61 w 61"/>
                <a:gd name="T31" fmla="*/ 0 h 267"/>
                <a:gd name="T32" fmla="*/ 59 w 61"/>
                <a:gd name="T33" fmla="*/ 0 h 267"/>
                <a:gd name="T34" fmla="*/ 53 w 61"/>
                <a:gd name="T35" fmla="*/ 3 h 267"/>
                <a:gd name="T36" fmla="*/ 42 w 61"/>
                <a:gd name="T37" fmla="*/ 13 h 267"/>
                <a:gd name="T38" fmla="*/ 29 w 61"/>
                <a:gd name="T39" fmla="*/ 29 h 267"/>
                <a:gd name="T40" fmla="*/ 16 w 61"/>
                <a:gd name="T41" fmla="*/ 52 h 267"/>
                <a:gd name="T42" fmla="*/ 8 w 61"/>
                <a:gd name="T43" fmla="*/ 74 h 267"/>
                <a:gd name="T44" fmla="*/ 3 w 61"/>
                <a:gd name="T45" fmla="*/ 95 h 267"/>
                <a:gd name="T46" fmla="*/ 0 w 61"/>
                <a:gd name="T47" fmla="*/ 115 h 267"/>
                <a:gd name="T48" fmla="*/ 0 w 61"/>
                <a:gd name="T49" fmla="*/ 133 h 267"/>
                <a:gd name="T50" fmla="*/ 0 w 61"/>
                <a:gd name="T51" fmla="*/ 151 h 267"/>
                <a:gd name="T52" fmla="*/ 3 w 61"/>
                <a:gd name="T53" fmla="*/ 171 h 267"/>
                <a:gd name="T54" fmla="*/ 8 w 61"/>
                <a:gd name="T55" fmla="*/ 194 h 267"/>
                <a:gd name="T56" fmla="*/ 17 w 61"/>
                <a:gd name="T57" fmla="*/ 216 h 267"/>
                <a:gd name="T58" fmla="*/ 30 w 61"/>
                <a:gd name="T59" fmla="*/ 238 h 267"/>
                <a:gd name="T60" fmla="*/ 43 w 61"/>
                <a:gd name="T61" fmla="*/ 254 h 267"/>
                <a:gd name="T62" fmla="*/ 53 w 61"/>
                <a:gd name="T63" fmla="*/ 263 h 267"/>
                <a:gd name="T64" fmla="*/ 59 w 61"/>
                <a:gd name="T65" fmla="*/ 267 h 267"/>
                <a:gd name="T66" fmla="*/ 61 w 61"/>
                <a:gd name="T67" fmla="*/ 266 h 267"/>
                <a:gd name="T68" fmla="*/ 61 w 61"/>
                <a:gd name="T69" fmla="*/ 264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1" h="267">
                  <a:moveTo>
                    <a:pt x="61" y="264"/>
                  </a:moveTo>
                  <a:lnTo>
                    <a:pt x="61" y="263"/>
                  </a:lnTo>
                  <a:lnTo>
                    <a:pt x="61" y="262"/>
                  </a:lnTo>
                  <a:lnTo>
                    <a:pt x="59" y="261"/>
                  </a:lnTo>
                  <a:lnTo>
                    <a:pt x="57" y="258"/>
                  </a:lnTo>
                  <a:lnTo>
                    <a:pt x="36" y="230"/>
                  </a:lnTo>
                  <a:lnTo>
                    <a:pt x="23" y="198"/>
                  </a:lnTo>
                  <a:lnTo>
                    <a:pt x="17" y="165"/>
                  </a:lnTo>
                  <a:lnTo>
                    <a:pt x="15" y="133"/>
                  </a:lnTo>
                  <a:lnTo>
                    <a:pt x="17" y="99"/>
                  </a:lnTo>
                  <a:lnTo>
                    <a:pt x="24" y="65"/>
                  </a:lnTo>
                  <a:lnTo>
                    <a:pt x="37" y="34"/>
                  </a:lnTo>
                  <a:lnTo>
                    <a:pt x="58" y="7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3" y="3"/>
                  </a:lnTo>
                  <a:lnTo>
                    <a:pt x="42" y="13"/>
                  </a:lnTo>
                  <a:lnTo>
                    <a:pt x="29" y="29"/>
                  </a:lnTo>
                  <a:lnTo>
                    <a:pt x="16" y="52"/>
                  </a:lnTo>
                  <a:lnTo>
                    <a:pt x="8" y="74"/>
                  </a:lnTo>
                  <a:lnTo>
                    <a:pt x="3" y="95"/>
                  </a:lnTo>
                  <a:lnTo>
                    <a:pt x="0" y="115"/>
                  </a:lnTo>
                  <a:lnTo>
                    <a:pt x="0" y="133"/>
                  </a:lnTo>
                  <a:lnTo>
                    <a:pt x="0" y="151"/>
                  </a:lnTo>
                  <a:lnTo>
                    <a:pt x="3" y="171"/>
                  </a:lnTo>
                  <a:lnTo>
                    <a:pt x="8" y="194"/>
                  </a:lnTo>
                  <a:lnTo>
                    <a:pt x="17" y="216"/>
                  </a:lnTo>
                  <a:lnTo>
                    <a:pt x="30" y="238"/>
                  </a:lnTo>
                  <a:lnTo>
                    <a:pt x="43" y="254"/>
                  </a:lnTo>
                  <a:lnTo>
                    <a:pt x="53" y="263"/>
                  </a:lnTo>
                  <a:lnTo>
                    <a:pt x="59" y="267"/>
                  </a:lnTo>
                  <a:lnTo>
                    <a:pt x="61" y="266"/>
                  </a:lnTo>
                  <a:lnTo>
                    <a:pt x="61" y="26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44" name="Freeform 6"/>
            <p:cNvSpPr>
              <a:spLocks noChangeAspect="1" noEditPoints="1"/>
            </p:cNvSpPr>
            <p:nvPr/>
          </p:nvSpPr>
          <p:spPr bwMode="auto">
            <a:xfrm>
              <a:off x="87" y="103"/>
              <a:ext cx="160" cy="173"/>
            </a:xfrm>
            <a:custGeom>
              <a:avLst/>
              <a:gdLst>
                <a:gd name="T0" fmla="*/ 17 w 160"/>
                <a:gd name="T1" fmla="*/ 159 h 173"/>
                <a:gd name="T2" fmla="*/ 13 w 160"/>
                <a:gd name="T3" fmla="*/ 160 h 173"/>
                <a:gd name="T4" fmla="*/ 6 w 160"/>
                <a:gd name="T5" fmla="*/ 160 h 173"/>
                <a:gd name="T6" fmla="*/ 1 w 160"/>
                <a:gd name="T7" fmla="*/ 163 h 173"/>
                <a:gd name="T8" fmla="*/ 1 w 160"/>
                <a:gd name="T9" fmla="*/ 171 h 173"/>
                <a:gd name="T10" fmla="*/ 17 w 160"/>
                <a:gd name="T11" fmla="*/ 172 h 173"/>
                <a:gd name="T12" fmla="*/ 44 w 160"/>
                <a:gd name="T13" fmla="*/ 172 h 173"/>
                <a:gd name="T14" fmla="*/ 60 w 160"/>
                <a:gd name="T15" fmla="*/ 173 h 173"/>
                <a:gd name="T16" fmla="*/ 64 w 160"/>
                <a:gd name="T17" fmla="*/ 169 h 173"/>
                <a:gd name="T18" fmla="*/ 64 w 160"/>
                <a:gd name="T19" fmla="*/ 162 h 173"/>
                <a:gd name="T20" fmla="*/ 60 w 160"/>
                <a:gd name="T21" fmla="*/ 160 h 173"/>
                <a:gd name="T22" fmla="*/ 47 w 160"/>
                <a:gd name="T23" fmla="*/ 160 h 173"/>
                <a:gd name="T24" fmla="*/ 62 w 160"/>
                <a:gd name="T25" fmla="*/ 116 h 173"/>
                <a:gd name="T26" fmla="*/ 75 w 160"/>
                <a:gd name="T27" fmla="*/ 122 h 173"/>
                <a:gd name="T28" fmla="*/ 101 w 160"/>
                <a:gd name="T29" fmla="*/ 121 h 173"/>
                <a:gd name="T30" fmla="*/ 129 w 160"/>
                <a:gd name="T31" fmla="*/ 108 h 173"/>
                <a:gd name="T32" fmla="*/ 148 w 160"/>
                <a:gd name="T33" fmla="*/ 85 h 173"/>
                <a:gd name="T34" fmla="*/ 159 w 160"/>
                <a:gd name="T35" fmla="*/ 58 h 173"/>
                <a:gd name="T36" fmla="*/ 156 w 160"/>
                <a:gd name="T37" fmla="*/ 24 h 173"/>
                <a:gd name="T38" fmla="*/ 130 w 160"/>
                <a:gd name="T39" fmla="*/ 3 h 173"/>
                <a:gd name="T40" fmla="*/ 100 w 160"/>
                <a:gd name="T41" fmla="*/ 2 h 173"/>
                <a:gd name="T42" fmla="*/ 81 w 160"/>
                <a:gd name="T43" fmla="*/ 11 h 173"/>
                <a:gd name="T44" fmla="*/ 72 w 160"/>
                <a:gd name="T45" fmla="*/ 10 h 173"/>
                <a:gd name="T46" fmla="*/ 63 w 160"/>
                <a:gd name="T47" fmla="*/ 4 h 173"/>
                <a:gd name="T48" fmla="*/ 54 w 160"/>
                <a:gd name="T49" fmla="*/ 1 h 173"/>
                <a:gd name="T50" fmla="*/ 47 w 160"/>
                <a:gd name="T51" fmla="*/ 0 h 173"/>
                <a:gd name="T52" fmla="*/ 39 w 160"/>
                <a:gd name="T53" fmla="*/ 1 h 173"/>
                <a:gd name="T54" fmla="*/ 27 w 160"/>
                <a:gd name="T55" fmla="*/ 9 h 173"/>
                <a:gd name="T56" fmla="*/ 18 w 160"/>
                <a:gd name="T57" fmla="*/ 24 h 173"/>
                <a:gd name="T58" fmla="*/ 13 w 160"/>
                <a:gd name="T59" fmla="*/ 39 h 173"/>
                <a:gd name="T60" fmla="*/ 13 w 160"/>
                <a:gd name="T61" fmla="*/ 44 h 173"/>
                <a:gd name="T62" fmla="*/ 17 w 160"/>
                <a:gd name="T63" fmla="*/ 46 h 173"/>
                <a:gd name="T64" fmla="*/ 22 w 160"/>
                <a:gd name="T65" fmla="*/ 45 h 173"/>
                <a:gd name="T66" fmla="*/ 25 w 160"/>
                <a:gd name="T67" fmla="*/ 44 h 173"/>
                <a:gd name="T68" fmla="*/ 25 w 160"/>
                <a:gd name="T69" fmla="*/ 40 h 173"/>
                <a:gd name="T70" fmla="*/ 31 w 160"/>
                <a:gd name="T71" fmla="*/ 23 h 173"/>
                <a:gd name="T72" fmla="*/ 40 w 160"/>
                <a:gd name="T73" fmla="*/ 11 h 173"/>
                <a:gd name="T74" fmla="*/ 47 w 160"/>
                <a:gd name="T75" fmla="*/ 10 h 173"/>
                <a:gd name="T76" fmla="*/ 50 w 160"/>
                <a:gd name="T77" fmla="*/ 14 h 173"/>
                <a:gd name="T78" fmla="*/ 49 w 160"/>
                <a:gd name="T79" fmla="*/ 31 h 173"/>
                <a:gd name="T80" fmla="*/ 79 w 160"/>
                <a:gd name="T81" fmla="*/ 27 h 173"/>
                <a:gd name="T82" fmla="*/ 94 w 160"/>
                <a:gd name="T83" fmla="*/ 15 h 173"/>
                <a:gd name="T84" fmla="*/ 112 w 160"/>
                <a:gd name="T85" fmla="*/ 10 h 173"/>
                <a:gd name="T86" fmla="*/ 122 w 160"/>
                <a:gd name="T87" fmla="*/ 12 h 173"/>
                <a:gd name="T88" fmla="*/ 127 w 160"/>
                <a:gd name="T89" fmla="*/ 18 h 173"/>
                <a:gd name="T90" fmla="*/ 129 w 160"/>
                <a:gd name="T91" fmla="*/ 24 h 173"/>
                <a:gd name="T92" fmla="*/ 130 w 160"/>
                <a:gd name="T93" fmla="*/ 30 h 173"/>
                <a:gd name="T94" fmla="*/ 125 w 160"/>
                <a:gd name="T95" fmla="*/ 60 h 173"/>
                <a:gd name="T96" fmla="*/ 117 w 160"/>
                <a:gd name="T97" fmla="*/ 87 h 173"/>
                <a:gd name="T98" fmla="*/ 101 w 160"/>
                <a:gd name="T99" fmla="*/ 108 h 173"/>
                <a:gd name="T100" fmla="*/ 84 w 160"/>
                <a:gd name="T101" fmla="*/ 113 h 173"/>
                <a:gd name="T102" fmla="*/ 67 w 160"/>
                <a:gd name="T103" fmla="*/ 107 h 173"/>
                <a:gd name="T104" fmla="*/ 62 w 160"/>
                <a:gd name="T105" fmla="*/ 98 h 173"/>
                <a:gd name="T106" fmla="*/ 79 w 160"/>
                <a:gd name="T107" fmla="*/ 27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" h="173">
                  <a:moveTo>
                    <a:pt x="18" y="155"/>
                  </a:moveTo>
                  <a:lnTo>
                    <a:pt x="17" y="159"/>
                  </a:lnTo>
                  <a:lnTo>
                    <a:pt x="16" y="159"/>
                  </a:lnTo>
                  <a:lnTo>
                    <a:pt x="13" y="160"/>
                  </a:lnTo>
                  <a:lnTo>
                    <a:pt x="9" y="160"/>
                  </a:lnTo>
                  <a:lnTo>
                    <a:pt x="6" y="160"/>
                  </a:lnTo>
                  <a:lnTo>
                    <a:pt x="3" y="161"/>
                  </a:lnTo>
                  <a:lnTo>
                    <a:pt x="1" y="163"/>
                  </a:lnTo>
                  <a:lnTo>
                    <a:pt x="0" y="168"/>
                  </a:lnTo>
                  <a:lnTo>
                    <a:pt x="1" y="171"/>
                  </a:lnTo>
                  <a:lnTo>
                    <a:pt x="5" y="173"/>
                  </a:lnTo>
                  <a:lnTo>
                    <a:pt x="17" y="172"/>
                  </a:lnTo>
                  <a:lnTo>
                    <a:pt x="30" y="172"/>
                  </a:lnTo>
                  <a:lnTo>
                    <a:pt x="44" y="172"/>
                  </a:lnTo>
                  <a:lnTo>
                    <a:pt x="58" y="173"/>
                  </a:lnTo>
                  <a:lnTo>
                    <a:pt x="60" y="173"/>
                  </a:lnTo>
                  <a:lnTo>
                    <a:pt x="62" y="172"/>
                  </a:lnTo>
                  <a:lnTo>
                    <a:pt x="64" y="169"/>
                  </a:lnTo>
                  <a:lnTo>
                    <a:pt x="65" y="165"/>
                  </a:lnTo>
                  <a:lnTo>
                    <a:pt x="64" y="162"/>
                  </a:lnTo>
                  <a:lnTo>
                    <a:pt x="62" y="161"/>
                  </a:lnTo>
                  <a:lnTo>
                    <a:pt x="60" y="160"/>
                  </a:lnTo>
                  <a:lnTo>
                    <a:pt x="58" y="160"/>
                  </a:lnTo>
                  <a:lnTo>
                    <a:pt x="47" y="160"/>
                  </a:lnTo>
                  <a:lnTo>
                    <a:pt x="58" y="113"/>
                  </a:lnTo>
                  <a:lnTo>
                    <a:pt x="62" y="116"/>
                  </a:lnTo>
                  <a:lnTo>
                    <a:pt x="68" y="120"/>
                  </a:lnTo>
                  <a:lnTo>
                    <a:pt x="75" y="122"/>
                  </a:lnTo>
                  <a:lnTo>
                    <a:pt x="85" y="123"/>
                  </a:lnTo>
                  <a:lnTo>
                    <a:pt x="101" y="121"/>
                  </a:lnTo>
                  <a:lnTo>
                    <a:pt x="116" y="116"/>
                  </a:lnTo>
                  <a:lnTo>
                    <a:pt x="129" y="108"/>
                  </a:lnTo>
                  <a:lnTo>
                    <a:pt x="140" y="97"/>
                  </a:lnTo>
                  <a:lnTo>
                    <a:pt x="148" y="85"/>
                  </a:lnTo>
                  <a:lnTo>
                    <a:pt x="155" y="72"/>
                  </a:lnTo>
                  <a:lnTo>
                    <a:pt x="159" y="58"/>
                  </a:lnTo>
                  <a:lnTo>
                    <a:pt x="160" y="44"/>
                  </a:lnTo>
                  <a:lnTo>
                    <a:pt x="156" y="24"/>
                  </a:lnTo>
                  <a:lnTo>
                    <a:pt x="145" y="10"/>
                  </a:lnTo>
                  <a:lnTo>
                    <a:pt x="130" y="3"/>
                  </a:lnTo>
                  <a:lnTo>
                    <a:pt x="113" y="0"/>
                  </a:lnTo>
                  <a:lnTo>
                    <a:pt x="100" y="2"/>
                  </a:lnTo>
                  <a:lnTo>
                    <a:pt x="89" y="6"/>
                  </a:lnTo>
                  <a:lnTo>
                    <a:pt x="81" y="11"/>
                  </a:lnTo>
                  <a:lnTo>
                    <a:pt x="76" y="15"/>
                  </a:lnTo>
                  <a:lnTo>
                    <a:pt x="72" y="10"/>
                  </a:lnTo>
                  <a:lnTo>
                    <a:pt x="68" y="6"/>
                  </a:lnTo>
                  <a:lnTo>
                    <a:pt x="63" y="4"/>
                  </a:lnTo>
                  <a:lnTo>
                    <a:pt x="58" y="2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39" y="1"/>
                  </a:lnTo>
                  <a:lnTo>
                    <a:pt x="33" y="4"/>
                  </a:lnTo>
                  <a:lnTo>
                    <a:pt x="27" y="9"/>
                  </a:lnTo>
                  <a:lnTo>
                    <a:pt x="23" y="15"/>
                  </a:lnTo>
                  <a:lnTo>
                    <a:pt x="18" y="24"/>
                  </a:lnTo>
                  <a:lnTo>
                    <a:pt x="15" y="32"/>
                  </a:lnTo>
                  <a:lnTo>
                    <a:pt x="13" y="39"/>
                  </a:lnTo>
                  <a:lnTo>
                    <a:pt x="12" y="42"/>
                  </a:lnTo>
                  <a:lnTo>
                    <a:pt x="13" y="44"/>
                  </a:lnTo>
                  <a:lnTo>
                    <a:pt x="15" y="45"/>
                  </a:lnTo>
                  <a:lnTo>
                    <a:pt x="17" y="46"/>
                  </a:lnTo>
                  <a:lnTo>
                    <a:pt x="19" y="46"/>
                  </a:lnTo>
                  <a:lnTo>
                    <a:pt x="22" y="45"/>
                  </a:lnTo>
                  <a:lnTo>
                    <a:pt x="24" y="44"/>
                  </a:lnTo>
                  <a:lnTo>
                    <a:pt x="25" y="44"/>
                  </a:lnTo>
                  <a:lnTo>
                    <a:pt x="25" y="43"/>
                  </a:lnTo>
                  <a:lnTo>
                    <a:pt x="25" y="40"/>
                  </a:lnTo>
                  <a:lnTo>
                    <a:pt x="26" y="36"/>
                  </a:lnTo>
                  <a:lnTo>
                    <a:pt x="31" y="23"/>
                  </a:lnTo>
                  <a:lnTo>
                    <a:pt x="35" y="15"/>
                  </a:lnTo>
                  <a:lnTo>
                    <a:pt x="40" y="11"/>
                  </a:lnTo>
                  <a:lnTo>
                    <a:pt x="44" y="10"/>
                  </a:lnTo>
                  <a:lnTo>
                    <a:pt x="47" y="10"/>
                  </a:lnTo>
                  <a:lnTo>
                    <a:pt x="49" y="11"/>
                  </a:lnTo>
                  <a:lnTo>
                    <a:pt x="50" y="14"/>
                  </a:lnTo>
                  <a:lnTo>
                    <a:pt x="51" y="20"/>
                  </a:lnTo>
                  <a:lnTo>
                    <a:pt x="49" y="31"/>
                  </a:lnTo>
                  <a:lnTo>
                    <a:pt x="18" y="155"/>
                  </a:lnTo>
                  <a:close/>
                  <a:moveTo>
                    <a:pt x="79" y="27"/>
                  </a:moveTo>
                  <a:lnTo>
                    <a:pt x="86" y="21"/>
                  </a:lnTo>
                  <a:lnTo>
                    <a:pt x="94" y="15"/>
                  </a:lnTo>
                  <a:lnTo>
                    <a:pt x="103" y="11"/>
                  </a:lnTo>
                  <a:lnTo>
                    <a:pt x="112" y="10"/>
                  </a:lnTo>
                  <a:lnTo>
                    <a:pt x="117" y="10"/>
                  </a:lnTo>
                  <a:lnTo>
                    <a:pt x="122" y="12"/>
                  </a:lnTo>
                  <a:lnTo>
                    <a:pt x="125" y="15"/>
                  </a:lnTo>
                  <a:lnTo>
                    <a:pt x="127" y="18"/>
                  </a:lnTo>
                  <a:lnTo>
                    <a:pt x="129" y="21"/>
                  </a:lnTo>
                  <a:lnTo>
                    <a:pt x="129" y="24"/>
                  </a:lnTo>
                  <a:lnTo>
                    <a:pt x="130" y="28"/>
                  </a:lnTo>
                  <a:lnTo>
                    <a:pt x="130" y="30"/>
                  </a:lnTo>
                  <a:lnTo>
                    <a:pt x="128" y="43"/>
                  </a:lnTo>
                  <a:lnTo>
                    <a:pt x="125" y="60"/>
                  </a:lnTo>
                  <a:lnTo>
                    <a:pt x="120" y="76"/>
                  </a:lnTo>
                  <a:lnTo>
                    <a:pt x="117" y="87"/>
                  </a:lnTo>
                  <a:lnTo>
                    <a:pt x="110" y="100"/>
                  </a:lnTo>
                  <a:lnTo>
                    <a:pt x="101" y="108"/>
                  </a:lnTo>
                  <a:lnTo>
                    <a:pt x="93" y="112"/>
                  </a:lnTo>
                  <a:lnTo>
                    <a:pt x="84" y="113"/>
                  </a:lnTo>
                  <a:lnTo>
                    <a:pt x="74" y="111"/>
                  </a:lnTo>
                  <a:lnTo>
                    <a:pt x="67" y="107"/>
                  </a:lnTo>
                  <a:lnTo>
                    <a:pt x="63" y="102"/>
                  </a:lnTo>
                  <a:lnTo>
                    <a:pt x="62" y="98"/>
                  </a:lnTo>
                  <a:lnTo>
                    <a:pt x="63" y="94"/>
                  </a:lnTo>
                  <a:lnTo>
                    <a:pt x="79" y="2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46" name="Freeform 7"/>
            <p:cNvSpPr>
              <a:spLocks noChangeAspect="1"/>
            </p:cNvSpPr>
            <p:nvPr/>
          </p:nvSpPr>
          <p:spPr bwMode="auto">
            <a:xfrm>
              <a:off x="332" y="152"/>
              <a:ext cx="163" cy="10"/>
            </a:xfrm>
            <a:custGeom>
              <a:avLst/>
              <a:gdLst>
                <a:gd name="T0" fmla="*/ 154 w 163"/>
                <a:gd name="T1" fmla="*/ 10 h 10"/>
                <a:gd name="T2" fmla="*/ 157 w 163"/>
                <a:gd name="T3" fmla="*/ 10 h 10"/>
                <a:gd name="T4" fmla="*/ 160 w 163"/>
                <a:gd name="T5" fmla="*/ 10 h 10"/>
                <a:gd name="T6" fmla="*/ 162 w 163"/>
                <a:gd name="T7" fmla="*/ 8 h 10"/>
                <a:gd name="T8" fmla="*/ 163 w 163"/>
                <a:gd name="T9" fmla="*/ 5 h 10"/>
                <a:gd name="T10" fmla="*/ 162 w 163"/>
                <a:gd name="T11" fmla="*/ 2 h 10"/>
                <a:gd name="T12" fmla="*/ 160 w 163"/>
                <a:gd name="T13" fmla="*/ 0 h 10"/>
                <a:gd name="T14" fmla="*/ 157 w 163"/>
                <a:gd name="T15" fmla="*/ 0 h 10"/>
                <a:gd name="T16" fmla="*/ 154 w 163"/>
                <a:gd name="T17" fmla="*/ 0 h 10"/>
                <a:gd name="T18" fmla="*/ 10 w 163"/>
                <a:gd name="T19" fmla="*/ 0 h 10"/>
                <a:gd name="T20" fmla="*/ 6 w 163"/>
                <a:gd name="T21" fmla="*/ 0 h 10"/>
                <a:gd name="T22" fmla="*/ 3 w 163"/>
                <a:gd name="T23" fmla="*/ 0 h 10"/>
                <a:gd name="T24" fmla="*/ 1 w 163"/>
                <a:gd name="T25" fmla="*/ 2 h 10"/>
                <a:gd name="T26" fmla="*/ 0 w 163"/>
                <a:gd name="T27" fmla="*/ 5 h 10"/>
                <a:gd name="T28" fmla="*/ 1 w 163"/>
                <a:gd name="T29" fmla="*/ 8 h 10"/>
                <a:gd name="T30" fmla="*/ 3 w 163"/>
                <a:gd name="T31" fmla="*/ 10 h 10"/>
                <a:gd name="T32" fmla="*/ 6 w 163"/>
                <a:gd name="T33" fmla="*/ 10 h 10"/>
                <a:gd name="T34" fmla="*/ 10 w 163"/>
                <a:gd name="T35" fmla="*/ 10 h 10"/>
                <a:gd name="T36" fmla="*/ 154 w 163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" h="10">
                  <a:moveTo>
                    <a:pt x="154" y="10"/>
                  </a:moveTo>
                  <a:lnTo>
                    <a:pt x="157" y="10"/>
                  </a:lnTo>
                  <a:lnTo>
                    <a:pt x="160" y="10"/>
                  </a:lnTo>
                  <a:lnTo>
                    <a:pt x="162" y="8"/>
                  </a:lnTo>
                  <a:lnTo>
                    <a:pt x="163" y="5"/>
                  </a:lnTo>
                  <a:lnTo>
                    <a:pt x="162" y="2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10"/>
                  </a:lnTo>
                  <a:lnTo>
                    <a:pt x="6" y="10"/>
                  </a:lnTo>
                  <a:lnTo>
                    <a:pt x="10" y="10"/>
                  </a:lnTo>
                  <a:lnTo>
                    <a:pt x="154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47" name="Freeform 8"/>
            <p:cNvSpPr>
              <a:spLocks noChangeAspect="1"/>
            </p:cNvSpPr>
            <p:nvPr/>
          </p:nvSpPr>
          <p:spPr bwMode="auto">
            <a:xfrm>
              <a:off x="585" y="103"/>
              <a:ext cx="257" cy="123"/>
            </a:xfrm>
            <a:custGeom>
              <a:avLst/>
              <a:gdLst>
                <a:gd name="T0" fmla="*/ 103 w 257"/>
                <a:gd name="T1" fmla="*/ 103 h 123"/>
                <a:gd name="T2" fmla="*/ 102 w 257"/>
                <a:gd name="T3" fmla="*/ 115 h 123"/>
                <a:gd name="T4" fmla="*/ 114 w 257"/>
                <a:gd name="T5" fmla="*/ 123 h 123"/>
                <a:gd name="T6" fmla="*/ 127 w 257"/>
                <a:gd name="T7" fmla="*/ 117 h 123"/>
                <a:gd name="T8" fmla="*/ 134 w 257"/>
                <a:gd name="T9" fmla="*/ 100 h 123"/>
                <a:gd name="T10" fmla="*/ 142 w 257"/>
                <a:gd name="T11" fmla="*/ 69 h 123"/>
                <a:gd name="T12" fmla="*/ 148 w 257"/>
                <a:gd name="T13" fmla="*/ 45 h 123"/>
                <a:gd name="T14" fmla="*/ 151 w 257"/>
                <a:gd name="T15" fmla="*/ 36 h 123"/>
                <a:gd name="T16" fmla="*/ 169 w 257"/>
                <a:gd name="T17" fmla="*/ 17 h 123"/>
                <a:gd name="T18" fmla="*/ 198 w 257"/>
                <a:gd name="T19" fmla="*/ 10 h 123"/>
                <a:gd name="T20" fmla="*/ 206 w 257"/>
                <a:gd name="T21" fmla="*/ 26 h 123"/>
                <a:gd name="T22" fmla="*/ 194 w 257"/>
                <a:gd name="T23" fmla="*/ 72 h 123"/>
                <a:gd name="T24" fmla="*/ 186 w 257"/>
                <a:gd name="T25" fmla="*/ 93 h 123"/>
                <a:gd name="T26" fmla="*/ 188 w 257"/>
                <a:gd name="T27" fmla="*/ 109 h 123"/>
                <a:gd name="T28" fmla="*/ 215 w 257"/>
                <a:gd name="T29" fmla="*/ 123 h 123"/>
                <a:gd name="T30" fmla="*/ 254 w 257"/>
                <a:gd name="T31" fmla="*/ 90 h 123"/>
                <a:gd name="T32" fmla="*/ 255 w 257"/>
                <a:gd name="T33" fmla="*/ 78 h 123"/>
                <a:gd name="T34" fmla="*/ 247 w 257"/>
                <a:gd name="T35" fmla="*/ 78 h 123"/>
                <a:gd name="T36" fmla="*/ 237 w 257"/>
                <a:gd name="T37" fmla="*/ 99 h 123"/>
                <a:gd name="T38" fmla="*/ 225 w 257"/>
                <a:gd name="T39" fmla="*/ 111 h 123"/>
                <a:gd name="T40" fmla="*/ 217 w 257"/>
                <a:gd name="T41" fmla="*/ 113 h 123"/>
                <a:gd name="T42" fmla="*/ 213 w 257"/>
                <a:gd name="T43" fmla="*/ 111 h 123"/>
                <a:gd name="T44" fmla="*/ 218 w 257"/>
                <a:gd name="T45" fmla="*/ 88 h 123"/>
                <a:gd name="T46" fmla="*/ 232 w 257"/>
                <a:gd name="T47" fmla="*/ 45 h 123"/>
                <a:gd name="T48" fmla="*/ 231 w 257"/>
                <a:gd name="T49" fmla="*/ 16 h 123"/>
                <a:gd name="T50" fmla="*/ 216 w 257"/>
                <a:gd name="T51" fmla="*/ 4 h 123"/>
                <a:gd name="T52" fmla="*/ 195 w 257"/>
                <a:gd name="T53" fmla="*/ 0 h 123"/>
                <a:gd name="T54" fmla="*/ 163 w 257"/>
                <a:gd name="T55" fmla="*/ 10 h 123"/>
                <a:gd name="T56" fmla="*/ 146 w 257"/>
                <a:gd name="T57" fmla="*/ 15 h 123"/>
                <a:gd name="T58" fmla="*/ 128 w 257"/>
                <a:gd name="T59" fmla="*/ 3 h 123"/>
                <a:gd name="T60" fmla="*/ 110 w 257"/>
                <a:gd name="T61" fmla="*/ 0 h 123"/>
                <a:gd name="T62" fmla="*/ 80 w 257"/>
                <a:gd name="T63" fmla="*/ 9 h 123"/>
                <a:gd name="T64" fmla="*/ 53 w 257"/>
                <a:gd name="T65" fmla="*/ 5 h 123"/>
                <a:gd name="T66" fmla="*/ 26 w 257"/>
                <a:gd name="T67" fmla="*/ 1 h 123"/>
                <a:gd name="T68" fmla="*/ 10 w 257"/>
                <a:gd name="T69" fmla="*/ 15 h 123"/>
                <a:gd name="T70" fmla="*/ 1 w 257"/>
                <a:gd name="T71" fmla="*/ 39 h 123"/>
                <a:gd name="T72" fmla="*/ 2 w 257"/>
                <a:gd name="T73" fmla="*/ 45 h 123"/>
                <a:gd name="T74" fmla="*/ 10 w 257"/>
                <a:gd name="T75" fmla="*/ 45 h 123"/>
                <a:gd name="T76" fmla="*/ 12 w 257"/>
                <a:gd name="T77" fmla="*/ 43 h 123"/>
                <a:gd name="T78" fmla="*/ 18 w 257"/>
                <a:gd name="T79" fmla="*/ 24 h 123"/>
                <a:gd name="T80" fmla="*/ 32 w 257"/>
                <a:gd name="T81" fmla="*/ 10 h 123"/>
                <a:gd name="T82" fmla="*/ 38 w 257"/>
                <a:gd name="T83" fmla="*/ 23 h 123"/>
                <a:gd name="T84" fmla="*/ 34 w 257"/>
                <a:gd name="T85" fmla="*/ 39 h 123"/>
                <a:gd name="T86" fmla="*/ 19 w 257"/>
                <a:gd name="T87" fmla="*/ 101 h 123"/>
                <a:gd name="T88" fmla="*/ 17 w 257"/>
                <a:gd name="T89" fmla="*/ 115 h 123"/>
                <a:gd name="T90" fmla="*/ 29 w 257"/>
                <a:gd name="T91" fmla="*/ 123 h 123"/>
                <a:gd name="T92" fmla="*/ 46 w 257"/>
                <a:gd name="T93" fmla="*/ 109 h 123"/>
                <a:gd name="T94" fmla="*/ 56 w 257"/>
                <a:gd name="T95" fmla="*/ 73 h 123"/>
                <a:gd name="T96" fmla="*/ 58 w 257"/>
                <a:gd name="T97" fmla="*/ 61 h 123"/>
                <a:gd name="T98" fmla="*/ 62 w 257"/>
                <a:gd name="T99" fmla="*/ 46 h 123"/>
                <a:gd name="T100" fmla="*/ 65 w 257"/>
                <a:gd name="T101" fmla="*/ 38 h 123"/>
                <a:gd name="T102" fmla="*/ 80 w 257"/>
                <a:gd name="T103" fmla="*/ 20 h 123"/>
                <a:gd name="T104" fmla="*/ 100 w 257"/>
                <a:gd name="T105" fmla="*/ 11 h 123"/>
                <a:gd name="T106" fmla="*/ 117 w 257"/>
                <a:gd name="T107" fmla="*/ 13 h 123"/>
                <a:gd name="T108" fmla="*/ 120 w 257"/>
                <a:gd name="T109" fmla="*/ 3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7" h="123">
                  <a:moveTo>
                    <a:pt x="106" y="91"/>
                  </a:moveTo>
                  <a:lnTo>
                    <a:pt x="105" y="97"/>
                  </a:lnTo>
                  <a:lnTo>
                    <a:pt x="103" y="103"/>
                  </a:lnTo>
                  <a:lnTo>
                    <a:pt x="102" y="108"/>
                  </a:lnTo>
                  <a:lnTo>
                    <a:pt x="102" y="111"/>
                  </a:lnTo>
                  <a:lnTo>
                    <a:pt x="102" y="115"/>
                  </a:lnTo>
                  <a:lnTo>
                    <a:pt x="105" y="119"/>
                  </a:lnTo>
                  <a:lnTo>
                    <a:pt x="109" y="122"/>
                  </a:lnTo>
                  <a:lnTo>
                    <a:pt x="114" y="123"/>
                  </a:lnTo>
                  <a:lnTo>
                    <a:pt x="118" y="122"/>
                  </a:lnTo>
                  <a:lnTo>
                    <a:pt x="123" y="121"/>
                  </a:lnTo>
                  <a:lnTo>
                    <a:pt x="127" y="117"/>
                  </a:lnTo>
                  <a:lnTo>
                    <a:pt x="131" y="112"/>
                  </a:lnTo>
                  <a:lnTo>
                    <a:pt x="132" y="107"/>
                  </a:lnTo>
                  <a:lnTo>
                    <a:pt x="134" y="100"/>
                  </a:lnTo>
                  <a:lnTo>
                    <a:pt x="136" y="91"/>
                  </a:lnTo>
                  <a:lnTo>
                    <a:pt x="139" y="80"/>
                  </a:lnTo>
                  <a:lnTo>
                    <a:pt x="142" y="69"/>
                  </a:lnTo>
                  <a:lnTo>
                    <a:pt x="144" y="59"/>
                  </a:lnTo>
                  <a:lnTo>
                    <a:pt x="146" y="50"/>
                  </a:lnTo>
                  <a:lnTo>
                    <a:pt x="148" y="45"/>
                  </a:lnTo>
                  <a:lnTo>
                    <a:pt x="148" y="42"/>
                  </a:lnTo>
                  <a:lnTo>
                    <a:pt x="149" y="39"/>
                  </a:lnTo>
                  <a:lnTo>
                    <a:pt x="151" y="36"/>
                  </a:lnTo>
                  <a:lnTo>
                    <a:pt x="155" y="32"/>
                  </a:lnTo>
                  <a:lnTo>
                    <a:pt x="161" y="24"/>
                  </a:lnTo>
                  <a:lnTo>
                    <a:pt x="169" y="17"/>
                  </a:lnTo>
                  <a:lnTo>
                    <a:pt x="180" y="12"/>
                  </a:lnTo>
                  <a:lnTo>
                    <a:pt x="193" y="10"/>
                  </a:lnTo>
                  <a:lnTo>
                    <a:pt x="198" y="10"/>
                  </a:lnTo>
                  <a:lnTo>
                    <a:pt x="202" y="13"/>
                  </a:lnTo>
                  <a:lnTo>
                    <a:pt x="205" y="18"/>
                  </a:lnTo>
                  <a:lnTo>
                    <a:pt x="206" y="26"/>
                  </a:lnTo>
                  <a:lnTo>
                    <a:pt x="204" y="39"/>
                  </a:lnTo>
                  <a:lnTo>
                    <a:pt x="199" y="56"/>
                  </a:lnTo>
                  <a:lnTo>
                    <a:pt x="194" y="72"/>
                  </a:lnTo>
                  <a:lnTo>
                    <a:pt x="189" y="85"/>
                  </a:lnTo>
                  <a:lnTo>
                    <a:pt x="187" y="90"/>
                  </a:lnTo>
                  <a:lnTo>
                    <a:pt x="186" y="93"/>
                  </a:lnTo>
                  <a:lnTo>
                    <a:pt x="185" y="96"/>
                  </a:lnTo>
                  <a:lnTo>
                    <a:pt x="185" y="99"/>
                  </a:lnTo>
                  <a:lnTo>
                    <a:pt x="188" y="109"/>
                  </a:lnTo>
                  <a:lnTo>
                    <a:pt x="195" y="117"/>
                  </a:lnTo>
                  <a:lnTo>
                    <a:pt x="205" y="121"/>
                  </a:lnTo>
                  <a:lnTo>
                    <a:pt x="215" y="123"/>
                  </a:lnTo>
                  <a:lnTo>
                    <a:pt x="234" y="117"/>
                  </a:lnTo>
                  <a:lnTo>
                    <a:pt x="247" y="104"/>
                  </a:lnTo>
                  <a:lnTo>
                    <a:pt x="254" y="90"/>
                  </a:lnTo>
                  <a:lnTo>
                    <a:pt x="257" y="81"/>
                  </a:lnTo>
                  <a:lnTo>
                    <a:pt x="256" y="79"/>
                  </a:lnTo>
                  <a:lnTo>
                    <a:pt x="255" y="78"/>
                  </a:lnTo>
                  <a:lnTo>
                    <a:pt x="253" y="78"/>
                  </a:lnTo>
                  <a:lnTo>
                    <a:pt x="251" y="78"/>
                  </a:lnTo>
                  <a:lnTo>
                    <a:pt x="247" y="78"/>
                  </a:lnTo>
                  <a:lnTo>
                    <a:pt x="244" y="81"/>
                  </a:lnTo>
                  <a:lnTo>
                    <a:pt x="241" y="91"/>
                  </a:lnTo>
                  <a:lnTo>
                    <a:pt x="237" y="99"/>
                  </a:lnTo>
                  <a:lnTo>
                    <a:pt x="233" y="104"/>
                  </a:lnTo>
                  <a:lnTo>
                    <a:pt x="229" y="108"/>
                  </a:lnTo>
                  <a:lnTo>
                    <a:pt x="225" y="111"/>
                  </a:lnTo>
                  <a:lnTo>
                    <a:pt x="222" y="113"/>
                  </a:lnTo>
                  <a:lnTo>
                    <a:pt x="219" y="113"/>
                  </a:lnTo>
                  <a:lnTo>
                    <a:pt x="217" y="113"/>
                  </a:lnTo>
                  <a:lnTo>
                    <a:pt x="216" y="113"/>
                  </a:lnTo>
                  <a:lnTo>
                    <a:pt x="214" y="113"/>
                  </a:lnTo>
                  <a:lnTo>
                    <a:pt x="213" y="111"/>
                  </a:lnTo>
                  <a:lnTo>
                    <a:pt x="212" y="108"/>
                  </a:lnTo>
                  <a:lnTo>
                    <a:pt x="214" y="98"/>
                  </a:lnTo>
                  <a:lnTo>
                    <a:pt x="218" y="88"/>
                  </a:lnTo>
                  <a:lnTo>
                    <a:pt x="222" y="77"/>
                  </a:lnTo>
                  <a:lnTo>
                    <a:pt x="228" y="61"/>
                  </a:lnTo>
                  <a:lnTo>
                    <a:pt x="232" y="45"/>
                  </a:lnTo>
                  <a:lnTo>
                    <a:pt x="234" y="31"/>
                  </a:lnTo>
                  <a:lnTo>
                    <a:pt x="233" y="23"/>
                  </a:lnTo>
                  <a:lnTo>
                    <a:pt x="231" y="16"/>
                  </a:lnTo>
                  <a:lnTo>
                    <a:pt x="227" y="11"/>
                  </a:lnTo>
                  <a:lnTo>
                    <a:pt x="222" y="6"/>
                  </a:lnTo>
                  <a:lnTo>
                    <a:pt x="216" y="4"/>
                  </a:lnTo>
                  <a:lnTo>
                    <a:pt x="209" y="2"/>
                  </a:lnTo>
                  <a:lnTo>
                    <a:pt x="202" y="1"/>
                  </a:lnTo>
                  <a:lnTo>
                    <a:pt x="195" y="0"/>
                  </a:lnTo>
                  <a:lnTo>
                    <a:pt x="188" y="1"/>
                  </a:lnTo>
                  <a:lnTo>
                    <a:pt x="177" y="3"/>
                  </a:lnTo>
                  <a:lnTo>
                    <a:pt x="163" y="10"/>
                  </a:lnTo>
                  <a:lnTo>
                    <a:pt x="148" y="23"/>
                  </a:lnTo>
                  <a:lnTo>
                    <a:pt x="147" y="20"/>
                  </a:lnTo>
                  <a:lnTo>
                    <a:pt x="146" y="15"/>
                  </a:lnTo>
                  <a:lnTo>
                    <a:pt x="142" y="10"/>
                  </a:lnTo>
                  <a:lnTo>
                    <a:pt x="136" y="6"/>
                  </a:lnTo>
                  <a:lnTo>
                    <a:pt x="128" y="3"/>
                  </a:lnTo>
                  <a:lnTo>
                    <a:pt x="120" y="1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3" y="0"/>
                  </a:lnTo>
                  <a:lnTo>
                    <a:pt x="93" y="3"/>
                  </a:lnTo>
                  <a:lnTo>
                    <a:pt x="80" y="9"/>
                  </a:lnTo>
                  <a:lnTo>
                    <a:pt x="66" y="21"/>
                  </a:lnTo>
                  <a:lnTo>
                    <a:pt x="61" y="12"/>
                  </a:lnTo>
                  <a:lnTo>
                    <a:pt x="53" y="5"/>
                  </a:lnTo>
                  <a:lnTo>
                    <a:pt x="44" y="2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4"/>
                  </a:lnTo>
                  <a:lnTo>
                    <a:pt x="15" y="9"/>
                  </a:lnTo>
                  <a:lnTo>
                    <a:pt x="10" y="15"/>
                  </a:lnTo>
                  <a:lnTo>
                    <a:pt x="6" y="24"/>
                  </a:lnTo>
                  <a:lnTo>
                    <a:pt x="2" y="32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5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10" y="45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3" y="40"/>
                  </a:lnTo>
                  <a:lnTo>
                    <a:pt x="14" y="36"/>
                  </a:lnTo>
                  <a:lnTo>
                    <a:pt x="18" y="24"/>
                  </a:lnTo>
                  <a:lnTo>
                    <a:pt x="22" y="15"/>
                  </a:lnTo>
                  <a:lnTo>
                    <a:pt x="27" y="11"/>
                  </a:lnTo>
                  <a:lnTo>
                    <a:pt x="32" y="10"/>
                  </a:lnTo>
                  <a:lnTo>
                    <a:pt x="36" y="12"/>
                  </a:lnTo>
                  <a:lnTo>
                    <a:pt x="38" y="20"/>
                  </a:lnTo>
                  <a:lnTo>
                    <a:pt x="38" y="23"/>
                  </a:lnTo>
                  <a:lnTo>
                    <a:pt x="37" y="27"/>
                  </a:lnTo>
                  <a:lnTo>
                    <a:pt x="36" y="32"/>
                  </a:lnTo>
                  <a:lnTo>
                    <a:pt x="34" y="39"/>
                  </a:lnTo>
                  <a:lnTo>
                    <a:pt x="31" y="52"/>
                  </a:lnTo>
                  <a:lnTo>
                    <a:pt x="28" y="63"/>
                  </a:lnTo>
                  <a:lnTo>
                    <a:pt x="19" y="101"/>
                  </a:lnTo>
                  <a:lnTo>
                    <a:pt x="17" y="107"/>
                  </a:lnTo>
                  <a:lnTo>
                    <a:pt x="17" y="111"/>
                  </a:lnTo>
                  <a:lnTo>
                    <a:pt x="17" y="115"/>
                  </a:lnTo>
                  <a:lnTo>
                    <a:pt x="20" y="119"/>
                  </a:lnTo>
                  <a:lnTo>
                    <a:pt x="24" y="122"/>
                  </a:lnTo>
                  <a:lnTo>
                    <a:pt x="29" y="123"/>
                  </a:lnTo>
                  <a:lnTo>
                    <a:pt x="38" y="121"/>
                  </a:lnTo>
                  <a:lnTo>
                    <a:pt x="43" y="116"/>
                  </a:lnTo>
                  <a:lnTo>
                    <a:pt x="46" y="109"/>
                  </a:lnTo>
                  <a:lnTo>
                    <a:pt x="48" y="103"/>
                  </a:lnTo>
                  <a:lnTo>
                    <a:pt x="52" y="88"/>
                  </a:lnTo>
                  <a:lnTo>
                    <a:pt x="56" y="73"/>
                  </a:lnTo>
                  <a:lnTo>
                    <a:pt x="56" y="71"/>
                  </a:lnTo>
                  <a:lnTo>
                    <a:pt x="57" y="66"/>
                  </a:lnTo>
                  <a:lnTo>
                    <a:pt x="58" y="61"/>
                  </a:lnTo>
                  <a:lnTo>
                    <a:pt x="60" y="56"/>
                  </a:lnTo>
                  <a:lnTo>
                    <a:pt x="61" y="51"/>
                  </a:lnTo>
                  <a:lnTo>
                    <a:pt x="62" y="46"/>
                  </a:lnTo>
                  <a:lnTo>
                    <a:pt x="63" y="42"/>
                  </a:lnTo>
                  <a:lnTo>
                    <a:pt x="64" y="41"/>
                  </a:lnTo>
                  <a:lnTo>
                    <a:pt x="65" y="38"/>
                  </a:lnTo>
                  <a:lnTo>
                    <a:pt x="69" y="33"/>
                  </a:lnTo>
                  <a:lnTo>
                    <a:pt x="74" y="26"/>
                  </a:lnTo>
                  <a:lnTo>
                    <a:pt x="80" y="20"/>
                  </a:lnTo>
                  <a:lnTo>
                    <a:pt x="86" y="16"/>
                  </a:lnTo>
                  <a:lnTo>
                    <a:pt x="93" y="13"/>
                  </a:lnTo>
                  <a:lnTo>
                    <a:pt x="100" y="11"/>
                  </a:lnTo>
                  <a:lnTo>
                    <a:pt x="108" y="10"/>
                  </a:lnTo>
                  <a:lnTo>
                    <a:pt x="113" y="10"/>
                  </a:lnTo>
                  <a:lnTo>
                    <a:pt x="117" y="13"/>
                  </a:lnTo>
                  <a:lnTo>
                    <a:pt x="120" y="18"/>
                  </a:lnTo>
                  <a:lnTo>
                    <a:pt x="121" y="26"/>
                  </a:lnTo>
                  <a:lnTo>
                    <a:pt x="120" y="35"/>
                  </a:lnTo>
                  <a:lnTo>
                    <a:pt x="118" y="43"/>
                  </a:lnTo>
                  <a:lnTo>
                    <a:pt x="106" y="9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48" name="Freeform 9"/>
            <p:cNvSpPr>
              <a:spLocks noChangeAspect="1"/>
            </p:cNvSpPr>
            <p:nvPr/>
          </p:nvSpPr>
          <p:spPr bwMode="auto">
            <a:xfrm>
              <a:off x="870" y="141"/>
              <a:ext cx="84" cy="123"/>
            </a:xfrm>
            <a:custGeom>
              <a:avLst/>
              <a:gdLst>
                <a:gd name="T0" fmla="*/ 56 w 84"/>
                <a:gd name="T1" fmla="*/ 7 h 123"/>
                <a:gd name="T2" fmla="*/ 55 w 84"/>
                <a:gd name="T3" fmla="*/ 3 h 123"/>
                <a:gd name="T4" fmla="*/ 54 w 84"/>
                <a:gd name="T5" fmla="*/ 1 h 123"/>
                <a:gd name="T6" fmla="*/ 51 w 84"/>
                <a:gd name="T7" fmla="*/ 0 h 123"/>
                <a:gd name="T8" fmla="*/ 47 w 84"/>
                <a:gd name="T9" fmla="*/ 0 h 123"/>
                <a:gd name="T10" fmla="*/ 27 w 84"/>
                <a:gd name="T11" fmla="*/ 10 h 123"/>
                <a:gd name="T12" fmla="*/ 5 w 84"/>
                <a:gd name="T13" fmla="*/ 12 h 123"/>
                <a:gd name="T14" fmla="*/ 0 w 84"/>
                <a:gd name="T15" fmla="*/ 12 h 123"/>
                <a:gd name="T16" fmla="*/ 0 w 84"/>
                <a:gd name="T17" fmla="*/ 23 h 123"/>
                <a:gd name="T18" fmla="*/ 5 w 84"/>
                <a:gd name="T19" fmla="*/ 23 h 123"/>
                <a:gd name="T20" fmla="*/ 18 w 84"/>
                <a:gd name="T21" fmla="*/ 22 h 123"/>
                <a:gd name="T22" fmla="*/ 31 w 84"/>
                <a:gd name="T23" fmla="*/ 19 h 123"/>
                <a:gd name="T24" fmla="*/ 31 w 84"/>
                <a:gd name="T25" fmla="*/ 112 h 123"/>
                <a:gd name="T26" fmla="*/ 2 w 84"/>
                <a:gd name="T27" fmla="*/ 112 h 123"/>
                <a:gd name="T28" fmla="*/ 2 w 84"/>
                <a:gd name="T29" fmla="*/ 123 h 123"/>
                <a:gd name="T30" fmla="*/ 11 w 84"/>
                <a:gd name="T31" fmla="*/ 122 h 123"/>
                <a:gd name="T32" fmla="*/ 22 w 84"/>
                <a:gd name="T33" fmla="*/ 122 h 123"/>
                <a:gd name="T34" fmla="*/ 34 w 84"/>
                <a:gd name="T35" fmla="*/ 122 h 123"/>
                <a:gd name="T36" fmla="*/ 44 w 84"/>
                <a:gd name="T37" fmla="*/ 122 h 123"/>
                <a:gd name="T38" fmla="*/ 64 w 84"/>
                <a:gd name="T39" fmla="*/ 122 h 123"/>
                <a:gd name="T40" fmla="*/ 74 w 84"/>
                <a:gd name="T41" fmla="*/ 122 h 123"/>
                <a:gd name="T42" fmla="*/ 84 w 84"/>
                <a:gd name="T43" fmla="*/ 123 h 123"/>
                <a:gd name="T44" fmla="*/ 84 w 84"/>
                <a:gd name="T45" fmla="*/ 112 h 123"/>
                <a:gd name="T46" fmla="*/ 56 w 84"/>
                <a:gd name="T47" fmla="*/ 112 h 123"/>
                <a:gd name="T48" fmla="*/ 56 w 84"/>
                <a:gd name="T49" fmla="*/ 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4" h="123">
                  <a:moveTo>
                    <a:pt x="56" y="7"/>
                  </a:move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27" y="10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23"/>
                  </a:lnTo>
                  <a:lnTo>
                    <a:pt x="5" y="23"/>
                  </a:lnTo>
                  <a:lnTo>
                    <a:pt x="18" y="22"/>
                  </a:lnTo>
                  <a:lnTo>
                    <a:pt x="31" y="19"/>
                  </a:lnTo>
                  <a:lnTo>
                    <a:pt x="31" y="112"/>
                  </a:lnTo>
                  <a:lnTo>
                    <a:pt x="2" y="112"/>
                  </a:lnTo>
                  <a:lnTo>
                    <a:pt x="2" y="123"/>
                  </a:lnTo>
                  <a:lnTo>
                    <a:pt x="11" y="122"/>
                  </a:lnTo>
                  <a:lnTo>
                    <a:pt x="22" y="122"/>
                  </a:lnTo>
                  <a:lnTo>
                    <a:pt x="34" y="122"/>
                  </a:lnTo>
                  <a:lnTo>
                    <a:pt x="44" y="122"/>
                  </a:lnTo>
                  <a:lnTo>
                    <a:pt x="64" y="122"/>
                  </a:lnTo>
                  <a:lnTo>
                    <a:pt x="74" y="122"/>
                  </a:lnTo>
                  <a:lnTo>
                    <a:pt x="84" y="123"/>
                  </a:lnTo>
                  <a:lnTo>
                    <a:pt x="84" y="112"/>
                  </a:lnTo>
                  <a:lnTo>
                    <a:pt x="56" y="112"/>
                  </a:lnTo>
                  <a:lnTo>
                    <a:pt x="56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49" name="Freeform 10"/>
            <p:cNvSpPr>
              <a:spLocks noChangeAspect="1"/>
            </p:cNvSpPr>
            <p:nvPr/>
          </p:nvSpPr>
          <p:spPr bwMode="auto">
            <a:xfrm>
              <a:off x="1001" y="24"/>
              <a:ext cx="61" cy="267"/>
            </a:xfrm>
            <a:custGeom>
              <a:avLst/>
              <a:gdLst>
                <a:gd name="T0" fmla="*/ 61 w 61"/>
                <a:gd name="T1" fmla="*/ 133 h 267"/>
                <a:gd name="T2" fmla="*/ 61 w 61"/>
                <a:gd name="T3" fmla="*/ 116 h 267"/>
                <a:gd name="T4" fmla="*/ 58 w 61"/>
                <a:gd name="T5" fmla="*/ 95 h 267"/>
                <a:gd name="T6" fmla="*/ 53 w 61"/>
                <a:gd name="T7" fmla="*/ 73 h 267"/>
                <a:gd name="T8" fmla="*/ 44 w 61"/>
                <a:gd name="T9" fmla="*/ 50 h 267"/>
                <a:gd name="T10" fmla="*/ 31 w 61"/>
                <a:gd name="T11" fmla="*/ 28 h 267"/>
                <a:gd name="T12" fmla="*/ 18 w 61"/>
                <a:gd name="T13" fmla="*/ 13 h 267"/>
                <a:gd name="T14" fmla="*/ 7 w 61"/>
                <a:gd name="T15" fmla="*/ 3 h 267"/>
                <a:gd name="T16" fmla="*/ 2 w 61"/>
                <a:gd name="T17" fmla="*/ 0 h 267"/>
                <a:gd name="T18" fmla="*/ 0 w 61"/>
                <a:gd name="T19" fmla="*/ 1 h 267"/>
                <a:gd name="T20" fmla="*/ 0 w 61"/>
                <a:gd name="T21" fmla="*/ 2 h 267"/>
                <a:gd name="T22" fmla="*/ 0 w 61"/>
                <a:gd name="T23" fmla="*/ 3 h 267"/>
                <a:gd name="T24" fmla="*/ 0 w 61"/>
                <a:gd name="T25" fmla="*/ 4 h 267"/>
                <a:gd name="T26" fmla="*/ 2 w 61"/>
                <a:gd name="T27" fmla="*/ 6 h 267"/>
                <a:gd name="T28" fmla="*/ 5 w 61"/>
                <a:gd name="T29" fmla="*/ 9 h 267"/>
                <a:gd name="T30" fmla="*/ 22 w 61"/>
                <a:gd name="T31" fmla="*/ 31 h 267"/>
                <a:gd name="T32" fmla="*/ 35 w 61"/>
                <a:gd name="T33" fmla="*/ 60 h 267"/>
                <a:gd name="T34" fmla="*/ 43 w 61"/>
                <a:gd name="T35" fmla="*/ 94 h 267"/>
                <a:gd name="T36" fmla="*/ 46 w 61"/>
                <a:gd name="T37" fmla="*/ 133 h 267"/>
                <a:gd name="T38" fmla="*/ 44 w 61"/>
                <a:gd name="T39" fmla="*/ 167 h 267"/>
                <a:gd name="T40" fmla="*/ 37 w 61"/>
                <a:gd name="T41" fmla="*/ 201 h 267"/>
                <a:gd name="T42" fmla="*/ 24 w 61"/>
                <a:gd name="T43" fmla="*/ 232 h 267"/>
                <a:gd name="T44" fmla="*/ 3 w 61"/>
                <a:gd name="T45" fmla="*/ 259 h 267"/>
                <a:gd name="T46" fmla="*/ 0 w 61"/>
                <a:gd name="T47" fmla="*/ 262 h 267"/>
                <a:gd name="T48" fmla="*/ 0 w 61"/>
                <a:gd name="T49" fmla="*/ 264 h 267"/>
                <a:gd name="T50" fmla="*/ 0 w 61"/>
                <a:gd name="T51" fmla="*/ 266 h 267"/>
                <a:gd name="T52" fmla="*/ 2 w 61"/>
                <a:gd name="T53" fmla="*/ 267 h 267"/>
                <a:gd name="T54" fmla="*/ 8 w 61"/>
                <a:gd name="T55" fmla="*/ 263 h 267"/>
                <a:gd name="T56" fmla="*/ 18 w 61"/>
                <a:gd name="T57" fmla="*/ 253 h 267"/>
                <a:gd name="T58" fmla="*/ 32 w 61"/>
                <a:gd name="T59" fmla="*/ 237 h 267"/>
                <a:gd name="T60" fmla="*/ 45 w 61"/>
                <a:gd name="T61" fmla="*/ 215 h 267"/>
                <a:gd name="T62" fmla="*/ 53 w 61"/>
                <a:gd name="T63" fmla="*/ 193 h 267"/>
                <a:gd name="T64" fmla="*/ 58 w 61"/>
                <a:gd name="T65" fmla="*/ 171 h 267"/>
                <a:gd name="T66" fmla="*/ 61 w 61"/>
                <a:gd name="T67" fmla="*/ 151 h 267"/>
                <a:gd name="T68" fmla="*/ 61 w 61"/>
                <a:gd name="T69" fmla="*/ 133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1" h="267">
                  <a:moveTo>
                    <a:pt x="61" y="133"/>
                  </a:moveTo>
                  <a:lnTo>
                    <a:pt x="61" y="116"/>
                  </a:lnTo>
                  <a:lnTo>
                    <a:pt x="58" y="95"/>
                  </a:lnTo>
                  <a:lnTo>
                    <a:pt x="53" y="73"/>
                  </a:lnTo>
                  <a:lnTo>
                    <a:pt x="44" y="50"/>
                  </a:lnTo>
                  <a:lnTo>
                    <a:pt x="31" y="28"/>
                  </a:lnTo>
                  <a:lnTo>
                    <a:pt x="18" y="13"/>
                  </a:lnTo>
                  <a:lnTo>
                    <a:pt x="7" y="3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6"/>
                  </a:lnTo>
                  <a:lnTo>
                    <a:pt x="5" y="9"/>
                  </a:lnTo>
                  <a:lnTo>
                    <a:pt x="22" y="31"/>
                  </a:lnTo>
                  <a:lnTo>
                    <a:pt x="35" y="60"/>
                  </a:lnTo>
                  <a:lnTo>
                    <a:pt x="43" y="94"/>
                  </a:lnTo>
                  <a:lnTo>
                    <a:pt x="46" y="133"/>
                  </a:lnTo>
                  <a:lnTo>
                    <a:pt x="44" y="167"/>
                  </a:lnTo>
                  <a:lnTo>
                    <a:pt x="37" y="201"/>
                  </a:lnTo>
                  <a:lnTo>
                    <a:pt x="24" y="232"/>
                  </a:lnTo>
                  <a:lnTo>
                    <a:pt x="3" y="259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6"/>
                  </a:lnTo>
                  <a:lnTo>
                    <a:pt x="2" y="267"/>
                  </a:lnTo>
                  <a:lnTo>
                    <a:pt x="8" y="263"/>
                  </a:lnTo>
                  <a:lnTo>
                    <a:pt x="18" y="253"/>
                  </a:lnTo>
                  <a:lnTo>
                    <a:pt x="32" y="237"/>
                  </a:lnTo>
                  <a:lnTo>
                    <a:pt x="45" y="215"/>
                  </a:lnTo>
                  <a:lnTo>
                    <a:pt x="53" y="193"/>
                  </a:lnTo>
                  <a:lnTo>
                    <a:pt x="58" y="171"/>
                  </a:lnTo>
                  <a:lnTo>
                    <a:pt x="61" y="151"/>
                  </a:lnTo>
                  <a:lnTo>
                    <a:pt x="61" y="13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50" name="Freeform 11"/>
            <p:cNvSpPr>
              <a:spLocks noChangeAspect="1"/>
            </p:cNvSpPr>
            <p:nvPr/>
          </p:nvSpPr>
          <p:spPr bwMode="auto">
            <a:xfrm>
              <a:off x="1097" y="1"/>
              <a:ext cx="139" cy="126"/>
            </a:xfrm>
            <a:custGeom>
              <a:avLst/>
              <a:gdLst>
                <a:gd name="T0" fmla="*/ 83 w 139"/>
                <a:gd name="T1" fmla="*/ 10 h 126"/>
                <a:gd name="T2" fmla="*/ 86 w 139"/>
                <a:gd name="T3" fmla="*/ 7 h 126"/>
                <a:gd name="T4" fmla="*/ 93 w 139"/>
                <a:gd name="T5" fmla="*/ 6 h 126"/>
                <a:gd name="T6" fmla="*/ 107 w 139"/>
                <a:gd name="T7" fmla="*/ 6 h 126"/>
                <a:gd name="T8" fmla="*/ 117 w 139"/>
                <a:gd name="T9" fmla="*/ 7 h 126"/>
                <a:gd name="T10" fmla="*/ 125 w 139"/>
                <a:gd name="T11" fmla="*/ 10 h 126"/>
                <a:gd name="T12" fmla="*/ 129 w 139"/>
                <a:gd name="T13" fmla="*/ 18 h 126"/>
                <a:gd name="T14" fmla="*/ 129 w 139"/>
                <a:gd name="T15" fmla="*/ 25 h 126"/>
                <a:gd name="T16" fmla="*/ 129 w 139"/>
                <a:gd name="T17" fmla="*/ 32 h 126"/>
                <a:gd name="T18" fmla="*/ 127 w 139"/>
                <a:gd name="T19" fmla="*/ 40 h 126"/>
                <a:gd name="T20" fmla="*/ 131 w 139"/>
                <a:gd name="T21" fmla="*/ 43 h 126"/>
                <a:gd name="T22" fmla="*/ 134 w 139"/>
                <a:gd name="T23" fmla="*/ 38 h 126"/>
                <a:gd name="T24" fmla="*/ 138 w 139"/>
                <a:gd name="T25" fmla="*/ 0 h 126"/>
                <a:gd name="T26" fmla="*/ 19 w 139"/>
                <a:gd name="T27" fmla="*/ 0 h 126"/>
                <a:gd name="T28" fmla="*/ 15 w 139"/>
                <a:gd name="T29" fmla="*/ 0 h 126"/>
                <a:gd name="T30" fmla="*/ 13 w 139"/>
                <a:gd name="T31" fmla="*/ 4 h 126"/>
                <a:gd name="T32" fmla="*/ 0 w 139"/>
                <a:gd name="T33" fmla="*/ 38 h 126"/>
                <a:gd name="T34" fmla="*/ 1 w 139"/>
                <a:gd name="T35" fmla="*/ 42 h 126"/>
                <a:gd name="T36" fmla="*/ 6 w 139"/>
                <a:gd name="T37" fmla="*/ 42 h 126"/>
                <a:gd name="T38" fmla="*/ 15 w 139"/>
                <a:gd name="T39" fmla="*/ 21 h 126"/>
                <a:gd name="T40" fmla="*/ 35 w 139"/>
                <a:gd name="T41" fmla="*/ 7 h 126"/>
                <a:gd name="T42" fmla="*/ 60 w 139"/>
                <a:gd name="T43" fmla="*/ 6 h 126"/>
                <a:gd name="T44" fmla="*/ 65 w 139"/>
                <a:gd name="T45" fmla="*/ 7 h 126"/>
                <a:gd name="T46" fmla="*/ 66 w 139"/>
                <a:gd name="T47" fmla="*/ 8 h 126"/>
                <a:gd name="T48" fmla="*/ 65 w 139"/>
                <a:gd name="T49" fmla="*/ 12 h 126"/>
                <a:gd name="T50" fmla="*/ 39 w 139"/>
                <a:gd name="T51" fmla="*/ 115 h 126"/>
                <a:gd name="T52" fmla="*/ 30 w 139"/>
                <a:gd name="T53" fmla="*/ 119 h 126"/>
                <a:gd name="T54" fmla="*/ 15 w 139"/>
                <a:gd name="T55" fmla="*/ 119 h 126"/>
                <a:gd name="T56" fmla="*/ 11 w 139"/>
                <a:gd name="T57" fmla="*/ 121 h 126"/>
                <a:gd name="T58" fmla="*/ 11 w 139"/>
                <a:gd name="T59" fmla="*/ 125 h 126"/>
                <a:gd name="T60" fmla="*/ 30 w 139"/>
                <a:gd name="T61" fmla="*/ 125 h 126"/>
                <a:gd name="T62" fmla="*/ 62 w 139"/>
                <a:gd name="T63" fmla="*/ 125 h 126"/>
                <a:gd name="T64" fmla="*/ 79 w 139"/>
                <a:gd name="T65" fmla="*/ 126 h 126"/>
                <a:gd name="T66" fmla="*/ 82 w 139"/>
                <a:gd name="T67" fmla="*/ 124 h 126"/>
                <a:gd name="T68" fmla="*/ 81 w 139"/>
                <a:gd name="T69" fmla="*/ 119 h 126"/>
                <a:gd name="T70" fmla="*/ 64 w 139"/>
                <a:gd name="T71" fmla="*/ 119 h 126"/>
                <a:gd name="T72" fmla="*/ 58 w 139"/>
                <a:gd name="T73" fmla="*/ 118 h 126"/>
                <a:gd name="T74" fmla="*/ 57 w 139"/>
                <a:gd name="T75" fmla="*/ 115 h 126"/>
                <a:gd name="T76" fmla="*/ 58 w 139"/>
                <a:gd name="T77" fmla="*/ 11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9" h="126">
                  <a:moveTo>
                    <a:pt x="83" y="13"/>
                  </a:moveTo>
                  <a:lnTo>
                    <a:pt x="83" y="10"/>
                  </a:lnTo>
                  <a:lnTo>
                    <a:pt x="84" y="8"/>
                  </a:lnTo>
                  <a:lnTo>
                    <a:pt x="86" y="7"/>
                  </a:lnTo>
                  <a:lnTo>
                    <a:pt x="88" y="7"/>
                  </a:lnTo>
                  <a:lnTo>
                    <a:pt x="93" y="6"/>
                  </a:lnTo>
                  <a:lnTo>
                    <a:pt x="99" y="6"/>
                  </a:lnTo>
                  <a:lnTo>
                    <a:pt x="107" y="6"/>
                  </a:lnTo>
                  <a:lnTo>
                    <a:pt x="112" y="7"/>
                  </a:lnTo>
                  <a:lnTo>
                    <a:pt x="117" y="7"/>
                  </a:lnTo>
                  <a:lnTo>
                    <a:pt x="120" y="8"/>
                  </a:lnTo>
                  <a:lnTo>
                    <a:pt x="125" y="10"/>
                  </a:lnTo>
                  <a:lnTo>
                    <a:pt x="128" y="14"/>
                  </a:lnTo>
                  <a:lnTo>
                    <a:pt x="129" y="18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29" y="28"/>
                  </a:lnTo>
                  <a:lnTo>
                    <a:pt x="129" y="32"/>
                  </a:lnTo>
                  <a:lnTo>
                    <a:pt x="128" y="38"/>
                  </a:lnTo>
                  <a:lnTo>
                    <a:pt x="127" y="40"/>
                  </a:lnTo>
                  <a:lnTo>
                    <a:pt x="128" y="42"/>
                  </a:lnTo>
                  <a:lnTo>
                    <a:pt x="131" y="43"/>
                  </a:lnTo>
                  <a:lnTo>
                    <a:pt x="133" y="41"/>
                  </a:lnTo>
                  <a:lnTo>
                    <a:pt x="134" y="38"/>
                  </a:lnTo>
                  <a:lnTo>
                    <a:pt x="139" y="2"/>
                  </a:lnTo>
                  <a:lnTo>
                    <a:pt x="138" y="0"/>
                  </a:lnTo>
                  <a:lnTo>
                    <a:pt x="134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4"/>
                  </a:lnTo>
                  <a:lnTo>
                    <a:pt x="1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3" y="43"/>
                  </a:lnTo>
                  <a:lnTo>
                    <a:pt x="6" y="42"/>
                  </a:lnTo>
                  <a:lnTo>
                    <a:pt x="7" y="38"/>
                  </a:lnTo>
                  <a:lnTo>
                    <a:pt x="15" y="21"/>
                  </a:lnTo>
                  <a:lnTo>
                    <a:pt x="23" y="11"/>
                  </a:lnTo>
                  <a:lnTo>
                    <a:pt x="35" y="7"/>
                  </a:lnTo>
                  <a:lnTo>
                    <a:pt x="52" y="6"/>
                  </a:lnTo>
                  <a:lnTo>
                    <a:pt x="60" y="6"/>
                  </a:lnTo>
                  <a:lnTo>
                    <a:pt x="63" y="6"/>
                  </a:lnTo>
                  <a:lnTo>
                    <a:pt x="65" y="7"/>
                  </a:lnTo>
                  <a:lnTo>
                    <a:pt x="66" y="7"/>
                  </a:lnTo>
                  <a:lnTo>
                    <a:pt x="66" y="8"/>
                  </a:lnTo>
                  <a:lnTo>
                    <a:pt x="66" y="9"/>
                  </a:lnTo>
                  <a:lnTo>
                    <a:pt x="65" y="12"/>
                  </a:lnTo>
                  <a:lnTo>
                    <a:pt x="41" y="110"/>
                  </a:lnTo>
                  <a:lnTo>
                    <a:pt x="39" y="115"/>
                  </a:lnTo>
                  <a:lnTo>
                    <a:pt x="36" y="117"/>
                  </a:lnTo>
                  <a:lnTo>
                    <a:pt x="30" y="119"/>
                  </a:lnTo>
                  <a:lnTo>
                    <a:pt x="19" y="119"/>
                  </a:lnTo>
                  <a:lnTo>
                    <a:pt x="15" y="119"/>
                  </a:lnTo>
                  <a:lnTo>
                    <a:pt x="12" y="120"/>
                  </a:lnTo>
                  <a:lnTo>
                    <a:pt x="11" y="121"/>
                  </a:lnTo>
                  <a:lnTo>
                    <a:pt x="11" y="123"/>
                  </a:lnTo>
                  <a:lnTo>
                    <a:pt x="11" y="125"/>
                  </a:lnTo>
                  <a:lnTo>
                    <a:pt x="14" y="126"/>
                  </a:lnTo>
                  <a:lnTo>
                    <a:pt x="30" y="125"/>
                  </a:lnTo>
                  <a:lnTo>
                    <a:pt x="46" y="125"/>
                  </a:lnTo>
                  <a:lnTo>
                    <a:pt x="62" y="125"/>
                  </a:lnTo>
                  <a:lnTo>
                    <a:pt x="78" y="126"/>
                  </a:lnTo>
                  <a:lnTo>
                    <a:pt x="79" y="126"/>
                  </a:lnTo>
                  <a:lnTo>
                    <a:pt x="81" y="125"/>
                  </a:lnTo>
                  <a:lnTo>
                    <a:pt x="82" y="124"/>
                  </a:lnTo>
                  <a:lnTo>
                    <a:pt x="82" y="122"/>
                  </a:lnTo>
                  <a:lnTo>
                    <a:pt x="81" y="119"/>
                  </a:lnTo>
                  <a:lnTo>
                    <a:pt x="75" y="119"/>
                  </a:lnTo>
                  <a:lnTo>
                    <a:pt x="64" y="119"/>
                  </a:lnTo>
                  <a:lnTo>
                    <a:pt x="60" y="118"/>
                  </a:lnTo>
                  <a:lnTo>
                    <a:pt x="58" y="118"/>
                  </a:lnTo>
                  <a:lnTo>
                    <a:pt x="57" y="117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58" y="111"/>
                  </a:lnTo>
                  <a:lnTo>
                    <a:pt x="83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56" name="Freeform 12"/>
            <p:cNvSpPr>
              <a:spLocks noChangeAspect="1"/>
            </p:cNvSpPr>
            <p:nvPr/>
          </p:nvSpPr>
          <p:spPr bwMode="auto">
            <a:xfrm>
              <a:off x="1283" y="24"/>
              <a:ext cx="62" cy="267"/>
            </a:xfrm>
            <a:custGeom>
              <a:avLst/>
              <a:gdLst>
                <a:gd name="T0" fmla="*/ 62 w 62"/>
                <a:gd name="T1" fmla="*/ 264 h 267"/>
                <a:gd name="T2" fmla="*/ 62 w 62"/>
                <a:gd name="T3" fmla="*/ 263 h 267"/>
                <a:gd name="T4" fmla="*/ 61 w 62"/>
                <a:gd name="T5" fmla="*/ 262 h 267"/>
                <a:gd name="T6" fmla="*/ 60 w 62"/>
                <a:gd name="T7" fmla="*/ 261 h 267"/>
                <a:gd name="T8" fmla="*/ 57 w 62"/>
                <a:gd name="T9" fmla="*/ 258 h 267"/>
                <a:gd name="T10" fmla="*/ 37 w 62"/>
                <a:gd name="T11" fmla="*/ 230 h 267"/>
                <a:gd name="T12" fmla="*/ 24 w 62"/>
                <a:gd name="T13" fmla="*/ 198 h 267"/>
                <a:gd name="T14" fmla="*/ 17 w 62"/>
                <a:gd name="T15" fmla="*/ 165 h 267"/>
                <a:gd name="T16" fmla="*/ 15 w 62"/>
                <a:gd name="T17" fmla="*/ 133 h 267"/>
                <a:gd name="T18" fmla="*/ 18 w 62"/>
                <a:gd name="T19" fmla="*/ 99 h 267"/>
                <a:gd name="T20" fmla="*/ 25 w 62"/>
                <a:gd name="T21" fmla="*/ 65 h 267"/>
                <a:gd name="T22" fmla="*/ 38 w 62"/>
                <a:gd name="T23" fmla="*/ 34 h 267"/>
                <a:gd name="T24" fmla="*/ 58 w 62"/>
                <a:gd name="T25" fmla="*/ 7 h 267"/>
                <a:gd name="T26" fmla="*/ 61 w 62"/>
                <a:gd name="T27" fmla="*/ 4 h 267"/>
                <a:gd name="T28" fmla="*/ 62 w 62"/>
                <a:gd name="T29" fmla="*/ 2 h 267"/>
                <a:gd name="T30" fmla="*/ 61 w 62"/>
                <a:gd name="T31" fmla="*/ 0 h 267"/>
                <a:gd name="T32" fmla="*/ 59 w 62"/>
                <a:gd name="T33" fmla="*/ 0 h 267"/>
                <a:gd name="T34" fmla="*/ 54 w 62"/>
                <a:gd name="T35" fmla="*/ 3 h 267"/>
                <a:gd name="T36" fmla="*/ 43 w 62"/>
                <a:gd name="T37" fmla="*/ 13 h 267"/>
                <a:gd name="T38" fmla="*/ 30 w 62"/>
                <a:gd name="T39" fmla="*/ 29 h 267"/>
                <a:gd name="T40" fmla="*/ 17 w 62"/>
                <a:gd name="T41" fmla="*/ 52 h 267"/>
                <a:gd name="T42" fmla="*/ 8 w 62"/>
                <a:gd name="T43" fmla="*/ 74 h 267"/>
                <a:gd name="T44" fmla="*/ 3 w 62"/>
                <a:gd name="T45" fmla="*/ 95 h 267"/>
                <a:gd name="T46" fmla="*/ 1 w 62"/>
                <a:gd name="T47" fmla="*/ 115 h 267"/>
                <a:gd name="T48" fmla="*/ 0 w 62"/>
                <a:gd name="T49" fmla="*/ 133 h 267"/>
                <a:gd name="T50" fmla="*/ 1 w 62"/>
                <a:gd name="T51" fmla="*/ 151 h 267"/>
                <a:gd name="T52" fmla="*/ 3 w 62"/>
                <a:gd name="T53" fmla="*/ 171 h 267"/>
                <a:gd name="T54" fmla="*/ 9 w 62"/>
                <a:gd name="T55" fmla="*/ 194 h 267"/>
                <a:gd name="T56" fmla="*/ 18 w 62"/>
                <a:gd name="T57" fmla="*/ 216 h 267"/>
                <a:gd name="T58" fmla="*/ 30 w 62"/>
                <a:gd name="T59" fmla="*/ 238 h 267"/>
                <a:gd name="T60" fmla="*/ 43 w 62"/>
                <a:gd name="T61" fmla="*/ 254 h 267"/>
                <a:gd name="T62" fmla="*/ 54 w 62"/>
                <a:gd name="T63" fmla="*/ 263 h 267"/>
                <a:gd name="T64" fmla="*/ 59 w 62"/>
                <a:gd name="T65" fmla="*/ 267 h 267"/>
                <a:gd name="T66" fmla="*/ 61 w 62"/>
                <a:gd name="T67" fmla="*/ 266 h 267"/>
                <a:gd name="T68" fmla="*/ 62 w 62"/>
                <a:gd name="T69" fmla="*/ 264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2" h="267">
                  <a:moveTo>
                    <a:pt x="62" y="264"/>
                  </a:moveTo>
                  <a:lnTo>
                    <a:pt x="62" y="263"/>
                  </a:lnTo>
                  <a:lnTo>
                    <a:pt x="61" y="262"/>
                  </a:lnTo>
                  <a:lnTo>
                    <a:pt x="60" y="261"/>
                  </a:lnTo>
                  <a:lnTo>
                    <a:pt x="57" y="258"/>
                  </a:lnTo>
                  <a:lnTo>
                    <a:pt x="37" y="230"/>
                  </a:lnTo>
                  <a:lnTo>
                    <a:pt x="24" y="198"/>
                  </a:lnTo>
                  <a:lnTo>
                    <a:pt x="17" y="165"/>
                  </a:lnTo>
                  <a:lnTo>
                    <a:pt x="15" y="133"/>
                  </a:lnTo>
                  <a:lnTo>
                    <a:pt x="18" y="99"/>
                  </a:lnTo>
                  <a:lnTo>
                    <a:pt x="25" y="65"/>
                  </a:lnTo>
                  <a:lnTo>
                    <a:pt x="38" y="34"/>
                  </a:lnTo>
                  <a:lnTo>
                    <a:pt x="58" y="7"/>
                  </a:lnTo>
                  <a:lnTo>
                    <a:pt x="61" y="4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4" y="3"/>
                  </a:lnTo>
                  <a:lnTo>
                    <a:pt x="43" y="13"/>
                  </a:lnTo>
                  <a:lnTo>
                    <a:pt x="30" y="29"/>
                  </a:lnTo>
                  <a:lnTo>
                    <a:pt x="17" y="52"/>
                  </a:lnTo>
                  <a:lnTo>
                    <a:pt x="8" y="74"/>
                  </a:lnTo>
                  <a:lnTo>
                    <a:pt x="3" y="95"/>
                  </a:lnTo>
                  <a:lnTo>
                    <a:pt x="1" y="115"/>
                  </a:lnTo>
                  <a:lnTo>
                    <a:pt x="0" y="133"/>
                  </a:lnTo>
                  <a:lnTo>
                    <a:pt x="1" y="151"/>
                  </a:lnTo>
                  <a:lnTo>
                    <a:pt x="3" y="171"/>
                  </a:lnTo>
                  <a:lnTo>
                    <a:pt x="9" y="194"/>
                  </a:lnTo>
                  <a:lnTo>
                    <a:pt x="18" y="216"/>
                  </a:lnTo>
                  <a:lnTo>
                    <a:pt x="30" y="238"/>
                  </a:lnTo>
                  <a:lnTo>
                    <a:pt x="43" y="254"/>
                  </a:lnTo>
                  <a:lnTo>
                    <a:pt x="54" y="263"/>
                  </a:lnTo>
                  <a:lnTo>
                    <a:pt x="59" y="267"/>
                  </a:lnTo>
                  <a:lnTo>
                    <a:pt x="61" y="266"/>
                  </a:lnTo>
                  <a:lnTo>
                    <a:pt x="62" y="26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57" name="Freeform 13"/>
            <p:cNvSpPr>
              <a:spLocks noChangeAspect="1" noEditPoints="1"/>
            </p:cNvSpPr>
            <p:nvPr/>
          </p:nvSpPr>
          <p:spPr bwMode="auto">
            <a:xfrm>
              <a:off x="1356" y="103"/>
              <a:ext cx="160" cy="173"/>
            </a:xfrm>
            <a:custGeom>
              <a:avLst/>
              <a:gdLst>
                <a:gd name="T0" fmla="*/ 17 w 160"/>
                <a:gd name="T1" fmla="*/ 159 h 173"/>
                <a:gd name="T2" fmla="*/ 13 w 160"/>
                <a:gd name="T3" fmla="*/ 160 h 173"/>
                <a:gd name="T4" fmla="*/ 6 w 160"/>
                <a:gd name="T5" fmla="*/ 160 h 173"/>
                <a:gd name="T6" fmla="*/ 1 w 160"/>
                <a:gd name="T7" fmla="*/ 163 h 173"/>
                <a:gd name="T8" fmla="*/ 2 w 160"/>
                <a:gd name="T9" fmla="*/ 171 h 173"/>
                <a:gd name="T10" fmla="*/ 18 w 160"/>
                <a:gd name="T11" fmla="*/ 172 h 173"/>
                <a:gd name="T12" fmla="*/ 44 w 160"/>
                <a:gd name="T13" fmla="*/ 172 h 173"/>
                <a:gd name="T14" fmla="*/ 60 w 160"/>
                <a:gd name="T15" fmla="*/ 173 h 173"/>
                <a:gd name="T16" fmla="*/ 64 w 160"/>
                <a:gd name="T17" fmla="*/ 169 h 173"/>
                <a:gd name="T18" fmla="*/ 65 w 160"/>
                <a:gd name="T19" fmla="*/ 162 h 173"/>
                <a:gd name="T20" fmla="*/ 61 w 160"/>
                <a:gd name="T21" fmla="*/ 160 h 173"/>
                <a:gd name="T22" fmla="*/ 47 w 160"/>
                <a:gd name="T23" fmla="*/ 160 h 173"/>
                <a:gd name="T24" fmla="*/ 62 w 160"/>
                <a:gd name="T25" fmla="*/ 116 h 173"/>
                <a:gd name="T26" fmla="*/ 76 w 160"/>
                <a:gd name="T27" fmla="*/ 122 h 173"/>
                <a:gd name="T28" fmla="*/ 102 w 160"/>
                <a:gd name="T29" fmla="*/ 121 h 173"/>
                <a:gd name="T30" fmla="*/ 129 w 160"/>
                <a:gd name="T31" fmla="*/ 108 h 173"/>
                <a:gd name="T32" fmla="*/ 149 w 160"/>
                <a:gd name="T33" fmla="*/ 85 h 173"/>
                <a:gd name="T34" fmla="*/ 159 w 160"/>
                <a:gd name="T35" fmla="*/ 58 h 173"/>
                <a:gd name="T36" fmla="*/ 156 w 160"/>
                <a:gd name="T37" fmla="*/ 24 h 173"/>
                <a:gd name="T38" fmla="*/ 130 w 160"/>
                <a:gd name="T39" fmla="*/ 3 h 173"/>
                <a:gd name="T40" fmla="*/ 100 w 160"/>
                <a:gd name="T41" fmla="*/ 2 h 173"/>
                <a:gd name="T42" fmla="*/ 82 w 160"/>
                <a:gd name="T43" fmla="*/ 11 h 173"/>
                <a:gd name="T44" fmla="*/ 73 w 160"/>
                <a:gd name="T45" fmla="*/ 10 h 173"/>
                <a:gd name="T46" fmla="*/ 63 w 160"/>
                <a:gd name="T47" fmla="*/ 4 h 173"/>
                <a:gd name="T48" fmla="*/ 54 w 160"/>
                <a:gd name="T49" fmla="*/ 1 h 173"/>
                <a:gd name="T50" fmla="*/ 48 w 160"/>
                <a:gd name="T51" fmla="*/ 0 h 173"/>
                <a:gd name="T52" fmla="*/ 39 w 160"/>
                <a:gd name="T53" fmla="*/ 1 h 173"/>
                <a:gd name="T54" fmla="*/ 28 w 160"/>
                <a:gd name="T55" fmla="*/ 9 h 173"/>
                <a:gd name="T56" fmla="*/ 19 w 160"/>
                <a:gd name="T57" fmla="*/ 24 h 173"/>
                <a:gd name="T58" fmla="*/ 13 w 160"/>
                <a:gd name="T59" fmla="*/ 39 h 173"/>
                <a:gd name="T60" fmla="*/ 14 w 160"/>
                <a:gd name="T61" fmla="*/ 44 h 173"/>
                <a:gd name="T62" fmla="*/ 17 w 160"/>
                <a:gd name="T63" fmla="*/ 46 h 173"/>
                <a:gd name="T64" fmla="*/ 22 w 160"/>
                <a:gd name="T65" fmla="*/ 45 h 173"/>
                <a:gd name="T66" fmla="*/ 25 w 160"/>
                <a:gd name="T67" fmla="*/ 44 h 173"/>
                <a:gd name="T68" fmla="*/ 26 w 160"/>
                <a:gd name="T69" fmla="*/ 40 h 173"/>
                <a:gd name="T70" fmla="*/ 31 w 160"/>
                <a:gd name="T71" fmla="*/ 23 h 173"/>
                <a:gd name="T72" fmla="*/ 40 w 160"/>
                <a:gd name="T73" fmla="*/ 11 h 173"/>
                <a:gd name="T74" fmla="*/ 47 w 160"/>
                <a:gd name="T75" fmla="*/ 10 h 173"/>
                <a:gd name="T76" fmla="*/ 50 w 160"/>
                <a:gd name="T77" fmla="*/ 14 h 173"/>
                <a:gd name="T78" fmla="*/ 49 w 160"/>
                <a:gd name="T79" fmla="*/ 31 h 173"/>
                <a:gd name="T80" fmla="*/ 79 w 160"/>
                <a:gd name="T81" fmla="*/ 27 h 173"/>
                <a:gd name="T82" fmla="*/ 94 w 160"/>
                <a:gd name="T83" fmla="*/ 15 h 173"/>
                <a:gd name="T84" fmla="*/ 112 w 160"/>
                <a:gd name="T85" fmla="*/ 10 h 173"/>
                <a:gd name="T86" fmla="*/ 122 w 160"/>
                <a:gd name="T87" fmla="*/ 12 h 173"/>
                <a:gd name="T88" fmla="*/ 127 w 160"/>
                <a:gd name="T89" fmla="*/ 18 h 173"/>
                <a:gd name="T90" fmla="*/ 130 w 160"/>
                <a:gd name="T91" fmla="*/ 24 h 173"/>
                <a:gd name="T92" fmla="*/ 130 w 160"/>
                <a:gd name="T93" fmla="*/ 30 h 173"/>
                <a:gd name="T94" fmla="*/ 125 w 160"/>
                <a:gd name="T95" fmla="*/ 60 h 173"/>
                <a:gd name="T96" fmla="*/ 117 w 160"/>
                <a:gd name="T97" fmla="*/ 87 h 173"/>
                <a:gd name="T98" fmla="*/ 102 w 160"/>
                <a:gd name="T99" fmla="*/ 108 h 173"/>
                <a:gd name="T100" fmla="*/ 85 w 160"/>
                <a:gd name="T101" fmla="*/ 113 h 173"/>
                <a:gd name="T102" fmla="*/ 68 w 160"/>
                <a:gd name="T103" fmla="*/ 107 h 173"/>
                <a:gd name="T104" fmla="*/ 63 w 160"/>
                <a:gd name="T105" fmla="*/ 98 h 173"/>
                <a:gd name="T106" fmla="*/ 79 w 160"/>
                <a:gd name="T107" fmla="*/ 27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" h="173">
                  <a:moveTo>
                    <a:pt x="18" y="155"/>
                  </a:moveTo>
                  <a:lnTo>
                    <a:pt x="17" y="159"/>
                  </a:lnTo>
                  <a:lnTo>
                    <a:pt x="17" y="159"/>
                  </a:lnTo>
                  <a:lnTo>
                    <a:pt x="13" y="160"/>
                  </a:lnTo>
                  <a:lnTo>
                    <a:pt x="10" y="160"/>
                  </a:lnTo>
                  <a:lnTo>
                    <a:pt x="6" y="160"/>
                  </a:lnTo>
                  <a:lnTo>
                    <a:pt x="3" y="161"/>
                  </a:lnTo>
                  <a:lnTo>
                    <a:pt x="1" y="163"/>
                  </a:lnTo>
                  <a:lnTo>
                    <a:pt x="0" y="168"/>
                  </a:lnTo>
                  <a:lnTo>
                    <a:pt x="2" y="171"/>
                  </a:lnTo>
                  <a:lnTo>
                    <a:pt x="5" y="173"/>
                  </a:lnTo>
                  <a:lnTo>
                    <a:pt x="18" y="172"/>
                  </a:lnTo>
                  <a:lnTo>
                    <a:pt x="30" y="172"/>
                  </a:lnTo>
                  <a:lnTo>
                    <a:pt x="44" y="172"/>
                  </a:lnTo>
                  <a:lnTo>
                    <a:pt x="58" y="173"/>
                  </a:lnTo>
                  <a:lnTo>
                    <a:pt x="60" y="173"/>
                  </a:lnTo>
                  <a:lnTo>
                    <a:pt x="63" y="172"/>
                  </a:lnTo>
                  <a:lnTo>
                    <a:pt x="64" y="169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3" y="161"/>
                  </a:lnTo>
                  <a:lnTo>
                    <a:pt x="61" y="160"/>
                  </a:lnTo>
                  <a:lnTo>
                    <a:pt x="58" y="160"/>
                  </a:lnTo>
                  <a:lnTo>
                    <a:pt x="47" y="160"/>
                  </a:lnTo>
                  <a:lnTo>
                    <a:pt x="58" y="113"/>
                  </a:lnTo>
                  <a:lnTo>
                    <a:pt x="62" y="116"/>
                  </a:lnTo>
                  <a:lnTo>
                    <a:pt x="68" y="120"/>
                  </a:lnTo>
                  <a:lnTo>
                    <a:pt x="76" y="122"/>
                  </a:lnTo>
                  <a:lnTo>
                    <a:pt x="85" y="123"/>
                  </a:lnTo>
                  <a:lnTo>
                    <a:pt x="102" y="121"/>
                  </a:lnTo>
                  <a:lnTo>
                    <a:pt x="117" y="116"/>
                  </a:lnTo>
                  <a:lnTo>
                    <a:pt x="129" y="108"/>
                  </a:lnTo>
                  <a:lnTo>
                    <a:pt x="140" y="97"/>
                  </a:lnTo>
                  <a:lnTo>
                    <a:pt x="149" y="85"/>
                  </a:lnTo>
                  <a:lnTo>
                    <a:pt x="155" y="72"/>
                  </a:lnTo>
                  <a:lnTo>
                    <a:pt x="159" y="58"/>
                  </a:lnTo>
                  <a:lnTo>
                    <a:pt x="160" y="44"/>
                  </a:lnTo>
                  <a:lnTo>
                    <a:pt x="156" y="24"/>
                  </a:lnTo>
                  <a:lnTo>
                    <a:pt x="145" y="10"/>
                  </a:lnTo>
                  <a:lnTo>
                    <a:pt x="130" y="3"/>
                  </a:lnTo>
                  <a:lnTo>
                    <a:pt x="114" y="0"/>
                  </a:lnTo>
                  <a:lnTo>
                    <a:pt x="100" y="2"/>
                  </a:lnTo>
                  <a:lnTo>
                    <a:pt x="90" y="6"/>
                  </a:lnTo>
                  <a:lnTo>
                    <a:pt x="82" y="11"/>
                  </a:lnTo>
                  <a:lnTo>
                    <a:pt x="77" y="15"/>
                  </a:lnTo>
                  <a:lnTo>
                    <a:pt x="73" y="10"/>
                  </a:lnTo>
                  <a:lnTo>
                    <a:pt x="68" y="6"/>
                  </a:lnTo>
                  <a:lnTo>
                    <a:pt x="63" y="4"/>
                  </a:lnTo>
                  <a:lnTo>
                    <a:pt x="59" y="2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39" y="1"/>
                  </a:lnTo>
                  <a:lnTo>
                    <a:pt x="33" y="4"/>
                  </a:lnTo>
                  <a:lnTo>
                    <a:pt x="28" y="9"/>
                  </a:lnTo>
                  <a:lnTo>
                    <a:pt x="23" y="15"/>
                  </a:lnTo>
                  <a:lnTo>
                    <a:pt x="19" y="24"/>
                  </a:lnTo>
                  <a:lnTo>
                    <a:pt x="15" y="32"/>
                  </a:lnTo>
                  <a:lnTo>
                    <a:pt x="13" y="39"/>
                  </a:lnTo>
                  <a:lnTo>
                    <a:pt x="13" y="42"/>
                  </a:lnTo>
                  <a:lnTo>
                    <a:pt x="14" y="44"/>
                  </a:lnTo>
                  <a:lnTo>
                    <a:pt x="15" y="45"/>
                  </a:lnTo>
                  <a:lnTo>
                    <a:pt x="17" y="46"/>
                  </a:lnTo>
                  <a:lnTo>
                    <a:pt x="19" y="46"/>
                  </a:lnTo>
                  <a:lnTo>
                    <a:pt x="22" y="45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5" y="43"/>
                  </a:lnTo>
                  <a:lnTo>
                    <a:pt x="26" y="40"/>
                  </a:lnTo>
                  <a:lnTo>
                    <a:pt x="27" y="36"/>
                  </a:lnTo>
                  <a:lnTo>
                    <a:pt x="31" y="23"/>
                  </a:lnTo>
                  <a:lnTo>
                    <a:pt x="35" y="15"/>
                  </a:lnTo>
                  <a:lnTo>
                    <a:pt x="40" y="11"/>
                  </a:lnTo>
                  <a:lnTo>
                    <a:pt x="45" y="10"/>
                  </a:lnTo>
                  <a:lnTo>
                    <a:pt x="47" y="10"/>
                  </a:lnTo>
                  <a:lnTo>
                    <a:pt x="49" y="11"/>
                  </a:lnTo>
                  <a:lnTo>
                    <a:pt x="50" y="14"/>
                  </a:lnTo>
                  <a:lnTo>
                    <a:pt x="51" y="20"/>
                  </a:lnTo>
                  <a:lnTo>
                    <a:pt x="49" y="31"/>
                  </a:lnTo>
                  <a:lnTo>
                    <a:pt x="18" y="155"/>
                  </a:lnTo>
                  <a:close/>
                  <a:moveTo>
                    <a:pt x="79" y="27"/>
                  </a:moveTo>
                  <a:lnTo>
                    <a:pt x="86" y="21"/>
                  </a:lnTo>
                  <a:lnTo>
                    <a:pt x="94" y="15"/>
                  </a:lnTo>
                  <a:lnTo>
                    <a:pt x="103" y="11"/>
                  </a:lnTo>
                  <a:lnTo>
                    <a:pt x="112" y="10"/>
                  </a:lnTo>
                  <a:lnTo>
                    <a:pt x="118" y="10"/>
                  </a:lnTo>
                  <a:lnTo>
                    <a:pt x="122" y="12"/>
                  </a:lnTo>
                  <a:lnTo>
                    <a:pt x="125" y="15"/>
                  </a:lnTo>
                  <a:lnTo>
                    <a:pt x="127" y="18"/>
                  </a:lnTo>
                  <a:lnTo>
                    <a:pt x="129" y="21"/>
                  </a:lnTo>
                  <a:lnTo>
                    <a:pt x="130" y="24"/>
                  </a:lnTo>
                  <a:lnTo>
                    <a:pt x="130" y="28"/>
                  </a:lnTo>
                  <a:lnTo>
                    <a:pt x="130" y="30"/>
                  </a:lnTo>
                  <a:lnTo>
                    <a:pt x="129" y="43"/>
                  </a:lnTo>
                  <a:lnTo>
                    <a:pt x="125" y="60"/>
                  </a:lnTo>
                  <a:lnTo>
                    <a:pt x="121" y="76"/>
                  </a:lnTo>
                  <a:lnTo>
                    <a:pt x="117" y="87"/>
                  </a:lnTo>
                  <a:lnTo>
                    <a:pt x="110" y="100"/>
                  </a:lnTo>
                  <a:lnTo>
                    <a:pt x="102" y="108"/>
                  </a:lnTo>
                  <a:lnTo>
                    <a:pt x="93" y="112"/>
                  </a:lnTo>
                  <a:lnTo>
                    <a:pt x="85" y="113"/>
                  </a:lnTo>
                  <a:lnTo>
                    <a:pt x="75" y="111"/>
                  </a:lnTo>
                  <a:lnTo>
                    <a:pt x="68" y="107"/>
                  </a:lnTo>
                  <a:lnTo>
                    <a:pt x="64" y="102"/>
                  </a:lnTo>
                  <a:lnTo>
                    <a:pt x="63" y="98"/>
                  </a:lnTo>
                  <a:lnTo>
                    <a:pt x="63" y="94"/>
                  </a:lnTo>
                  <a:lnTo>
                    <a:pt x="79" y="2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58" name="Freeform 14"/>
            <p:cNvSpPr>
              <a:spLocks noChangeAspect="1"/>
            </p:cNvSpPr>
            <p:nvPr/>
          </p:nvSpPr>
          <p:spPr bwMode="auto">
            <a:xfrm>
              <a:off x="1601" y="152"/>
              <a:ext cx="163" cy="10"/>
            </a:xfrm>
            <a:custGeom>
              <a:avLst/>
              <a:gdLst>
                <a:gd name="T0" fmla="*/ 154 w 163"/>
                <a:gd name="T1" fmla="*/ 10 h 10"/>
                <a:gd name="T2" fmla="*/ 157 w 163"/>
                <a:gd name="T3" fmla="*/ 10 h 10"/>
                <a:gd name="T4" fmla="*/ 160 w 163"/>
                <a:gd name="T5" fmla="*/ 10 h 10"/>
                <a:gd name="T6" fmla="*/ 162 w 163"/>
                <a:gd name="T7" fmla="*/ 8 h 10"/>
                <a:gd name="T8" fmla="*/ 163 w 163"/>
                <a:gd name="T9" fmla="*/ 5 h 10"/>
                <a:gd name="T10" fmla="*/ 162 w 163"/>
                <a:gd name="T11" fmla="*/ 2 h 10"/>
                <a:gd name="T12" fmla="*/ 160 w 163"/>
                <a:gd name="T13" fmla="*/ 0 h 10"/>
                <a:gd name="T14" fmla="*/ 157 w 163"/>
                <a:gd name="T15" fmla="*/ 0 h 10"/>
                <a:gd name="T16" fmla="*/ 154 w 163"/>
                <a:gd name="T17" fmla="*/ 0 h 10"/>
                <a:gd name="T18" fmla="*/ 10 w 163"/>
                <a:gd name="T19" fmla="*/ 0 h 10"/>
                <a:gd name="T20" fmla="*/ 6 w 163"/>
                <a:gd name="T21" fmla="*/ 0 h 10"/>
                <a:gd name="T22" fmla="*/ 3 w 163"/>
                <a:gd name="T23" fmla="*/ 0 h 10"/>
                <a:gd name="T24" fmla="*/ 1 w 163"/>
                <a:gd name="T25" fmla="*/ 2 h 10"/>
                <a:gd name="T26" fmla="*/ 0 w 163"/>
                <a:gd name="T27" fmla="*/ 5 h 10"/>
                <a:gd name="T28" fmla="*/ 1 w 163"/>
                <a:gd name="T29" fmla="*/ 8 h 10"/>
                <a:gd name="T30" fmla="*/ 3 w 163"/>
                <a:gd name="T31" fmla="*/ 10 h 10"/>
                <a:gd name="T32" fmla="*/ 6 w 163"/>
                <a:gd name="T33" fmla="*/ 10 h 10"/>
                <a:gd name="T34" fmla="*/ 10 w 163"/>
                <a:gd name="T35" fmla="*/ 10 h 10"/>
                <a:gd name="T36" fmla="*/ 154 w 163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" h="10">
                  <a:moveTo>
                    <a:pt x="154" y="10"/>
                  </a:moveTo>
                  <a:lnTo>
                    <a:pt x="157" y="10"/>
                  </a:lnTo>
                  <a:lnTo>
                    <a:pt x="160" y="10"/>
                  </a:lnTo>
                  <a:lnTo>
                    <a:pt x="162" y="8"/>
                  </a:lnTo>
                  <a:lnTo>
                    <a:pt x="163" y="5"/>
                  </a:lnTo>
                  <a:lnTo>
                    <a:pt x="162" y="2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10"/>
                  </a:lnTo>
                  <a:lnTo>
                    <a:pt x="6" y="10"/>
                  </a:lnTo>
                  <a:lnTo>
                    <a:pt x="10" y="10"/>
                  </a:lnTo>
                  <a:lnTo>
                    <a:pt x="154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59" name="Freeform 15"/>
            <p:cNvSpPr>
              <a:spLocks noChangeAspect="1"/>
            </p:cNvSpPr>
            <p:nvPr/>
          </p:nvSpPr>
          <p:spPr bwMode="auto">
            <a:xfrm>
              <a:off x="1854" y="103"/>
              <a:ext cx="257" cy="123"/>
            </a:xfrm>
            <a:custGeom>
              <a:avLst/>
              <a:gdLst>
                <a:gd name="T0" fmla="*/ 103 w 257"/>
                <a:gd name="T1" fmla="*/ 103 h 123"/>
                <a:gd name="T2" fmla="*/ 103 w 257"/>
                <a:gd name="T3" fmla="*/ 115 h 123"/>
                <a:gd name="T4" fmla="*/ 114 w 257"/>
                <a:gd name="T5" fmla="*/ 123 h 123"/>
                <a:gd name="T6" fmla="*/ 127 w 257"/>
                <a:gd name="T7" fmla="*/ 117 h 123"/>
                <a:gd name="T8" fmla="*/ 134 w 257"/>
                <a:gd name="T9" fmla="*/ 100 h 123"/>
                <a:gd name="T10" fmla="*/ 142 w 257"/>
                <a:gd name="T11" fmla="*/ 69 h 123"/>
                <a:gd name="T12" fmla="*/ 148 w 257"/>
                <a:gd name="T13" fmla="*/ 45 h 123"/>
                <a:gd name="T14" fmla="*/ 151 w 257"/>
                <a:gd name="T15" fmla="*/ 36 h 123"/>
                <a:gd name="T16" fmla="*/ 169 w 257"/>
                <a:gd name="T17" fmla="*/ 17 h 123"/>
                <a:gd name="T18" fmla="*/ 198 w 257"/>
                <a:gd name="T19" fmla="*/ 10 h 123"/>
                <a:gd name="T20" fmla="*/ 206 w 257"/>
                <a:gd name="T21" fmla="*/ 26 h 123"/>
                <a:gd name="T22" fmla="*/ 194 w 257"/>
                <a:gd name="T23" fmla="*/ 72 h 123"/>
                <a:gd name="T24" fmla="*/ 186 w 257"/>
                <a:gd name="T25" fmla="*/ 93 h 123"/>
                <a:gd name="T26" fmla="*/ 188 w 257"/>
                <a:gd name="T27" fmla="*/ 109 h 123"/>
                <a:gd name="T28" fmla="*/ 216 w 257"/>
                <a:gd name="T29" fmla="*/ 123 h 123"/>
                <a:gd name="T30" fmla="*/ 255 w 257"/>
                <a:gd name="T31" fmla="*/ 90 h 123"/>
                <a:gd name="T32" fmla="*/ 255 w 257"/>
                <a:gd name="T33" fmla="*/ 78 h 123"/>
                <a:gd name="T34" fmla="*/ 247 w 257"/>
                <a:gd name="T35" fmla="*/ 78 h 123"/>
                <a:gd name="T36" fmla="*/ 237 w 257"/>
                <a:gd name="T37" fmla="*/ 99 h 123"/>
                <a:gd name="T38" fmla="*/ 225 w 257"/>
                <a:gd name="T39" fmla="*/ 111 h 123"/>
                <a:gd name="T40" fmla="*/ 217 w 257"/>
                <a:gd name="T41" fmla="*/ 113 h 123"/>
                <a:gd name="T42" fmla="*/ 213 w 257"/>
                <a:gd name="T43" fmla="*/ 111 h 123"/>
                <a:gd name="T44" fmla="*/ 218 w 257"/>
                <a:gd name="T45" fmla="*/ 88 h 123"/>
                <a:gd name="T46" fmla="*/ 233 w 257"/>
                <a:gd name="T47" fmla="*/ 45 h 123"/>
                <a:gd name="T48" fmla="*/ 231 w 257"/>
                <a:gd name="T49" fmla="*/ 16 h 123"/>
                <a:gd name="T50" fmla="*/ 216 w 257"/>
                <a:gd name="T51" fmla="*/ 4 h 123"/>
                <a:gd name="T52" fmla="*/ 195 w 257"/>
                <a:gd name="T53" fmla="*/ 0 h 123"/>
                <a:gd name="T54" fmla="*/ 163 w 257"/>
                <a:gd name="T55" fmla="*/ 10 h 123"/>
                <a:gd name="T56" fmla="*/ 146 w 257"/>
                <a:gd name="T57" fmla="*/ 15 h 123"/>
                <a:gd name="T58" fmla="*/ 128 w 257"/>
                <a:gd name="T59" fmla="*/ 3 h 123"/>
                <a:gd name="T60" fmla="*/ 110 w 257"/>
                <a:gd name="T61" fmla="*/ 0 h 123"/>
                <a:gd name="T62" fmla="*/ 80 w 257"/>
                <a:gd name="T63" fmla="*/ 9 h 123"/>
                <a:gd name="T64" fmla="*/ 54 w 257"/>
                <a:gd name="T65" fmla="*/ 5 h 123"/>
                <a:gd name="T66" fmla="*/ 26 w 257"/>
                <a:gd name="T67" fmla="*/ 1 h 123"/>
                <a:gd name="T68" fmla="*/ 10 w 257"/>
                <a:gd name="T69" fmla="*/ 15 h 123"/>
                <a:gd name="T70" fmla="*/ 1 w 257"/>
                <a:gd name="T71" fmla="*/ 39 h 123"/>
                <a:gd name="T72" fmla="*/ 2 w 257"/>
                <a:gd name="T73" fmla="*/ 45 h 123"/>
                <a:gd name="T74" fmla="*/ 10 w 257"/>
                <a:gd name="T75" fmla="*/ 45 h 123"/>
                <a:gd name="T76" fmla="*/ 12 w 257"/>
                <a:gd name="T77" fmla="*/ 43 h 123"/>
                <a:gd name="T78" fmla="*/ 18 w 257"/>
                <a:gd name="T79" fmla="*/ 24 h 123"/>
                <a:gd name="T80" fmla="*/ 32 w 257"/>
                <a:gd name="T81" fmla="*/ 10 h 123"/>
                <a:gd name="T82" fmla="*/ 38 w 257"/>
                <a:gd name="T83" fmla="*/ 23 h 123"/>
                <a:gd name="T84" fmla="*/ 34 w 257"/>
                <a:gd name="T85" fmla="*/ 39 h 123"/>
                <a:gd name="T86" fmla="*/ 19 w 257"/>
                <a:gd name="T87" fmla="*/ 101 h 123"/>
                <a:gd name="T88" fmla="*/ 18 w 257"/>
                <a:gd name="T89" fmla="*/ 115 h 123"/>
                <a:gd name="T90" fmla="*/ 29 w 257"/>
                <a:gd name="T91" fmla="*/ 123 h 123"/>
                <a:gd name="T92" fmla="*/ 46 w 257"/>
                <a:gd name="T93" fmla="*/ 109 h 123"/>
                <a:gd name="T94" fmla="*/ 56 w 257"/>
                <a:gd name="T95" fmla="*/ 73 h 123"/>
                <a:gd name="T96" fmla="*/ 59 w 257"/>
                <a:gd name="T97" fmla="*/ 61 h 123"/>
                <a:gd name="T98" fmla="*/ 63 w 257"/>
                <a:gd name="T99" fmla="*/ 46 h 123"/>
                <a:gd name="T100" fmla="*/ 65 w 257"/>
                <a:gd name="T101" fmla="*/ 38 h 123"/>
                <a:gd name="T102" fmla="*/ 80 w 257"/>
                <a:gd name="T103" fmla="*/ 20 h 123"/>
                <a:gd name="T104" fmla="*/ 100 w 257"/>
                <a:gd name="T105" fmla="*/ 11 h 123"/>
                <a:gd name="T106" fmla="*/ 117 w 257"/>
                <a:gd name="T107" fmla="*/ 13 h 123"/>
                <a:gd name="T108" fmla="*/ 120 w 257"/>
                <a:gd name="T109" fmla="*/ 3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7" h="123">
                  <a:moveTo>
                    <a:pt x="106" y="91"/>
                  </a:moveTo>
                  <a:lnTo>
                    <a:pt x="105" y="97"/>
                  </a:lnTo>
                  <a:lnTo>
                    <a:pt x="103" y="103"/>
                  </a:lnTo>
                  <a:lnTo>
                    <a:pt x="102" y="108"/>
                  </a:lnTo>
                  <a:lnTo>
                    <a:pt x="102" y="111"/>
                  </a:lnTo>
                  <a:lnTo>
                    <a:pt x="103" y="115"/>
                  </a:lnTo>
                  <a:lnTo>
                    <a:pt x="105" y="119"/>
                  </a:lnTo>
                  <a:lnTo>
                    <a:pt x="109" y="122"/>
                  </a:lnTo>
                  <a:lnTo>
                    <a:pt x="114" y="123"/>
                  </a:lnTo>
                  <a:lnTo>
                    <a:pt x="118" y="122"/>
                  </a:lnTo>
                  <a:lnTo>
                    <a:pt x="123" y="121"/>
                  </a:lnTo>
                  <a:lnTo>
                    <a:pt x="127" y="117"/>
                  </a:lnTo>
                  <a:lnTo>
                    <a:pt x="131" y="112"/>
                  </a:lnTo>
                  <a:lnTo>
                    <a:pt x="132" y="107"/>
                  </a:lnTo>
                  <a:lnTo>
                    <a:pt x="134" y="100"/>
                  </a:lnTo>
                  <a:lnTo>
                    <a:pt x="137" y="91"/>
                  </a:lnTo>
                  <a:lnTo>
                    <a:pt x="139" y="80"/>
                  </a:lnTo>
                  <a:lnTo>
                    <a:pt x="142" y="69"/>
                  </a:lnTo>
                  <a:lnTo>
                    <a:pt x="144" y="59"/>
                  </a:lnTo>
                  <a:lnTo>
                    <a:pt x="146" y="50"/>
                  </a:lnTo>
                  <a:lnTo>
                    <a:pt x="148" y="45"/>
                  </a:lnTo>
                  <a:lnTo>
                    <a:pt x="148" y="42"/>
                  </a:lnTo>
                  <a:lnTo>
                    <a:pt x="149" y="39"/>
                  </a:lnTo>
                  <a:lnTo>
                    <a:pt x="151" y="36"/>
                  </a:lnTo>
                  <a:lnTo>
                    <a:pt x="155" y="32"/>
                  </a:lnTo>
                  <a:lnTo>
                    <a:pt x="161" y="24"/>
                  </a:lnTo>
                  <a:lnTo>
                    <a:pt x="169" y="17"/>
                  </a:lnTo>
                  <a:lnTo>
                    <a:pt x="180" y="12"/>
                  </a:lnTo>
                  <a:lnTo>
                    <a:pt x="193" y="10"/>
                  </a:lnTo>
                  <a:lnTo>
                    <a:pt x="198" y="10"/>
                  </a:lnTo>
                  <a:lnTo>
                    <a:pt x="202" y="13"/>
                  </a:lnTo>
                  <a:lnTo>
                    <a:pt x="205" y="18"/>
                  </a:lnTo>
                  <a:lnTo>
                    <a:pt x="206" y="26"/>
                  </a:lnTo>
                  <a:lnTo>
                    <a:pt x="204" y="39"/>
                  </a:lnTo>
                  <a:lnTo>
                    <a:pt x="200" y="56"/>
                  </a:lnTo>
                  <a:lnTo>
                    <a:pt x="194" y="72"/>
                  </a:lnTo>
                  <a:lnTo>
                    <a:pt x="189" y="85"/>
                  </a:lnTo>
                  <a:lnTo>
                    <a:pt x="187" y="90"/>
                  </a:lnTo>
                  <a:lnTo>
                    <a:pt x="186" y="93"/>
                  </a:lnTo>
                  <a:lnTo>
                    <a:pt x="186" y="96"/>
                  </a:lnTo>
                  <a:lnTo>
                    <a:pt x="186" y="99"/>
                  </a:lnTo>
                  <a:lnTo>
                    <a:pt x="188" y="109"/>
                  </a:lnTo>
                  <a:lnTo>
                    <a:pt x="195" y="117"/>
                  </a:lnTo>
                  <a:lnTo>
                    <a:pt x="205" y="121"/>
                  </a:lnTo>
                  <a:lnTo>
                    <a:pt x="216" y="123"/>
                  </a:lnTo>
                  <a:lnTo>
                    <a:pt x="234" y="117"/>
                  </a:lnTo>
                  <a:lnTo>
                    <a:pt x="247" y="104"/>
                  </a:lnTo>
                  <a:lnTo>
                    <a:pt x="255" y="90"/>
                  </a:lnTo>
                  <a:lnTo>
                    <a:pt x="257" y="81"/>
                  </a:lnTo>
                  <a:lnTo>
                    <a:pt x="256" y="79"/>
                  </a:lnTo>
                  <a:lnTo>
                    <a:pt x="255" y="78"/>
                  </a:lnTo>
                  <a:lnTo>
                    <a:pt x="253" y="78"/>
                  </a:lnTo>
                  <a:lnTo>
                    <a:pt x="251" y="78"/>
                  </a:lnTo>
                  <a:lnTo>
                    <a:pt x="247" y="78"/>
                  </a:lnTo>
                  <a:lnTo>
                    <a:pt x="245" y="81"/>
                  </a:lnTo>
                  <a:lnTo>
                    <a:pt x="241" y="91"/>
                  </a:lnTo>
                  <a:lnTo>
                    <a:pt x="237" y="99"/>
                  </a:lnTo>
                  <a:lnTo>
                    <a:pt x="233" y="104"/>
                  </a:lnTo>
                  <a:lnTo>
                    <a:pt x="229" y="108"/>
                  </a:lnTo>
                  <a:lnTo>
                    <a:pt x="225" y="111"/>
                  </a:lnTo>
                  <a:lnTo>
                    <a:pt x="222" y="113"/>
                  </a:lnTo>
                  <a:lnTo>
                    <a:pt x="219" y="113"/>
                  </a:lnTo>
                  <a:lnTo>
                    <a:pt x="217" y="113"/>
                  </a:lnTo>
                  <a:lnTo>
                    <a:pt x="216" y="113"/>
                  </a:lnTo>
                  <a:lnTo>
                    <a:pt x="214" y="113"/>
                  </a:lnTo>
                  <a:lnTo>
                    <a:pt x="213" y="111"/>
                  </a:lnTo>
                  <a:lnTo>
                    <a:pt x="213" y="108"/>
                  </a:lnTo>
                  <a:lnTo>
                    <a:pt x="214" y="98"/>
                  </a:lnTo>
                  <a:lnTo>
                    <a:pt x="218" y="88"/>
                  </a:lnTo>
                  <a:lnTo>
                    <a:pt x="222" y="77"/>
                  </a:lnTo>
                  <a:lnTo>
                    <a:pt x="228" y="61"/>
                  </a:lnTo>
                  <a:lnTo>
                    <a:pt x="233" y="45"/>
                  </a:lnTo>
                  <a:lnTo>
                    <a:pt x="234" y="31"/>
                  </a:lnTo>
                  <a:lnTo>
                    <a:pt x="234" y="23"/>
                  </a:lnTo>
                  <a:lnTo>
                    <a:pt x="231" y="16"/>
                  </a:lnTo>
                  <a:lnTo>
                    <a:pt x="227" y="11"/>
                  </a:lnTo>
                  <a:lnTo>
                    <a:pt x="222" y="6"/>
                  </a:lnTo>
                  <a:lnTo>
                    <a:pt x="216" y="4"/>
                  </a:lnTo>
                  <a:lnTo>
                    <a:pt x="209" y="2"/>
                  </a:lnTo>
                  <a:lnTo>
                    <a:pt x="202" y="1"/>
                  </a:lnTo>
                  <a:lnTo>
                    <a:pt x="195" y="0"/>
                  </a:lnTo>
                  <a:lnTo>
                    <a:pt x="188" y="1"/>
                  </a:lnTo>
                  <a:lnTo>
                    <a:pt x="177" y="3"/>
                  </a:lnTo>
                  <a:lnTo>
                    <a:pt x="163" y="10"/>
                  </a:lnTo>
                  <a:lnTo>
                    <a:pt x="149" y="23"/>
                  </a:lnTo>
                  <a:lnTo>
                    <a:pt x="148" y="20"/>
                  </a:lnTo>
                  <a:lnTo>
                    <a:pt x="146" y="15"/>
                  </a:lnTo>
                  <a:lnTo>
                    <a:pt x="142" y="10"/>
                  </a:lnTo>
                  <a:lnTo>
                    <a:pt x="136" y="6"/>
                  </a:lnTo>
                  <a:lnTo>
                    <a:pt x="128" y="3"/>
                  </a:lnTo>
                  <a:lnTo>
                    <a:pt x="120" y="1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3" y="0"/>
                  </a:lnTo>
                  <a:lnTo>
                    <a:pt x="93" y="3"/>
                  </a:lnTo>
                  <a:lnTo>
                    <a:pt x="80" y="9"/>
                  </a:lnTo>
                  <a:lnTo>
                    <a:pt x="66" y="21"/>
                  </a:lnTo>
                  <a:lnTo>
                    <a:pt x="61" y="12"/>
                  </a:lnTo>
                  <a:lnTo>
                    <a:pt x="54" y="5"/>
                  </a:lnTo>
                  <a:lnTo>
                    <a:pt x="44" y="2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4"/>
                  </a:lnTo>
                  <a:lnTo>
                    <a:pt x="15" y="9"/>
                  </a:lnTo>
                  <a:lnTo>
                    <a:pt x="10" y="15"/>
                  </a:lnTo>
                  <a:lnTo>
                    <a:pt x="6" y="24"/>
                  </a:lnTo>
                  <a:lnTo>
                    <a:pt x="3" y="32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5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10" y="45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3" y="40"/>
                  </a:lnTo>
                  <a:lnTo>
                    <a:pt x="14" y="36"/>
                  </a:lnTo>
                  <a:lnTo>
                    <a:pt x="18" y="24"/>
                  </a:lnTo>
                  <a:lnTo>
                    <a:pt x="22" y="15"/>
                  </a:lnTo>
                  <a:lnTo>
                    <a:pt x="27" y="11"/>
                  </a:lnTo>
                  <a:lnTo>
                    <a:pt x="32" y="10"/>
                  </a:lnTo>
                  <a:lnTo>
                    <a:pt x="37" y="12"/>
                  </a:lnTo>
                  <a:lnTo>
                    <a:pt x="38" y="20"/>
                  </a:lnTo>
                  <a:lnTo>
                    <a:pt x="38" y="23"/>
                  </a:lnTo>
                  <a:lnTo>
                    <a:pt x="37" y="27"/>
                  </a:lnTo>
                  <a:lnTo>
                    <a:pt x="36" y="32"/>
                  </a:lnTo>
                  <a:lnTo>
                    <a:pt x="34" y="39"/>
                  </a:lnTo>
                  <a:lnTo>
                    <a:pt x="31" y="52"/>
                  </a:lnTo>
                  <a:lnTo>
                    <a:pt x="28" y="63"/>
                  </a:lnTo>
                  <a:lnTo>
                    <a:pt x="19" y="101"/>
                  </a:lnTo>
                  <a:lnTo>
                    <a:pt x="18" y="107"/>
                  </a:lnTo>
                  <a:lnTo>
                    <a:pt x="17" y="111"/>
                  </a:lnTo>
                  <a:lnTo>
                    <a:pt x="18" y="115"/>
                  </a:lnTo>
                  <a:lnTo>
                    <a:pt x="20" y="119"/>
                  </a:lnTo>
                  <a:lnTo>
                    <a:pt x="24" y="122"/>
                  </a:lnTo>
                  <a:lnTo>
                    <a:pt x="29" y="123"/>
                  </a:lnTo>
                  <a:lnTo>
                    <a:pt x="38" y="121"/>
                  </a:lnTo>
                  <a:lnTo>
                    <a:pt x="43" y="116"/>
                  </a:lnTo>
                  <a:lnTo>
                    <a:pt x="46" y="109"/>
                  </a:lnTo>
                  <a:lnTo>
                    <a:pt x="48" y="103"/>
                  </a:lnTo>
                  <a:lnTo>
                    <a:pt x="52" y="88"/>
                  </a:lnTo>
                  <a:lnTo>
                    <a:pt x="56" y="73"/>
                  </a:lnTo>
                  <a:lnTo>
                    <a:pt x="56" y="71"/>
                  </a:lnTo>
                  <a:lnTo>
                    <a:pt x="57" y="66"/>
                  </a:lnTo>
                  <a:lnTo>
                    <a:pt x="59" y="61"/>
                  </a:lnTo>
                  <a:lnTo>
                    <a:pt x="60" y="56"/>
                  </a:lnTo>
                  <a:lnTo>
                    <a:pt x="61" y="51"/>
                  </a:lnTo>
                  <a:lnTo>
                    <a:pt x="63" y="46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38"/>
                  </a:lnTo>
                  <a:lnTo>
                    <a:pt x="69" y="33"/>
                  </a:lnTo>
                  <a:lnTo>
                    <a:pt x="74" y="26"/>
                  </a:lnTo>
                  <a:lnTo>
                    <a:pt x="80" y="20"/>
                  </a:lnTo>
                  <a:lnTo>
                    <a:pt x="86" y="16"/>
                  </a:lnTo>
                  <a:lnTo>
                    <a:pt x="93" y="13"/>
                  </a:lnTo>
                  <a:lnTo>
                    <a:pt x="100" y="11"/>
                  </a:lnTo>
                  <a:lnTo>
                    <a:pt x="108" y="10"/>
                  </a:lnTo>
                  <a:lnTo>
                    <a:pt x="113" y="10"/>
                  </a:lnTo>
                  <a:lnTo>
                    <a:pt x="117" y="13"/>
                  </a:lnTo>
                  <a:lnTo>
                    <a:pt x="120" y="18"/>
                  </a:lnTo>
                  <a:lnTo>
                    <a:pt x="121" y="26"/>
                  </a:lnTo>
                  <a:lnTo>
                    <a:pt x="120" y="35"/>
                  </a:lnTo>
                  <a:lnTo>
                    <a:pt x="118" y="43"/>
                  </a:lnTo>
                  <a:lnTo>
                    <a:pt x="106" y="9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60" name="Freeform 16"/>
            <p:cNvSpPr>
              <a:spLocks noChangeAspect="1"/>
            </p:cNvSpPr>
            <p:nvPr/>
          </p:nvSpPr>
          <p:spPr bwMode="auto">
            <a:xfrm>
              <a:off x="2139" y="141"/>
              <a:ext cx="85" cy="123"/>
            </a:xfrm>
            <a:custGeom>
              <a:avLst/>
              <a:gdLst>
                <a:gd name="T0" fmla="*/ 56 w 85"/>
                <a:gd name="T1" fmla="*/ 7 h 123"/>
                <a:gd name="T2" fmla="*/ 55 w 85"/>
                <a:gd name="T3" fmla="*/ 3 h 123"/>
                <a:gd name="T4" fmla="*/ 54 w 85"/>
                <a:gd name="T5" fmla="*/ 1 h 123"/>
                <a:gd name="T6" fmla="*/ 52 w 85"/>
                <a:gd name="T7" fmla="*/ 0 h 123"/>
                <a:gd name="T8" fmla="*/ 47 w 85"/>
                <a:gd name="T9" fmla="*/ 0 h 123"/>
                <a:gd name="T10" fmla="*/ 27 w 85"/>
                <a:gd name="T11" fmla="*/ 10 h 123"/>
                <a:gd name="T12" fmla="*/ 5 w 85"/>
                <a:gd name="T13" fmla="*/ 12 h 123"/>
                <a:gd name="T14" fmla="*/ 0 w 85"/>
                <a:gd name="T15" fmla="*/ 12 h 123"/>
                <a:gd name="T16" fmla="*/ 0 w 85"/>
                <a:gd name="T17" fmla="*/ 23 h 123"/>
                <a:gd name="T18" fmla="*/ 5 w 85"/>
                <a:gd name="T19" fmla="*/ 23 h 123"/>
                <a:gd name="T20" fmla="*/ 18 w 85"/>
                <a:gd name="T21" fmla="*/ 22 h 123"/>
                <a:gd name="T22" fmla="*/ 32 w 85"/>
                <a:gd name="T23" fmla="*/ 19 h 123"/>
                <a:gd name="T24" fmla="*/ 32 w 85"/>
                <a:gd name="T25" fmla="*/ 112 h 123"/>
                <a:gd name="T26" fmla="*/ 2 w 85"/>
                <a:gd name="T27" fmla="*/ 112 h 123"/>
                <a:gd name="T28" fmla="*/ 2 w 85"/>
                <a:gd name="T29" fmla="*/ 123 h 123"/>
                <a:gd name="T30" fmla="*/ 11 w 85"/>
                <a:gd name="T31" fmla="*/ 122 h 123"/>
                <a:gd name="T32" fmla="*/ 23 w 85"/>
                <a:gd name="T33" fmla="*/ 122 h 123"/>
                <a:gd name="T34" fmla="*/ 34 w 85"/>
                <a:gd name="T35" fmla="*/ 122 h 123"/>
                <a:gd name="T36" fmla="*/ 44 w 85"/>
                <a:gd name="T37" fmla="*/ 122 h 123"/>
                <a:gd name="T38" fmla="*/ 64 w 85"/>
                <a:gd name="T39" fmla="*/ 122 h 123"/>
                <a:gd name="T40" fmla="*/ 74 w 85"/>
                <a:gd name="T41" fmla="*/ 122 h 123"/>
                <a:gd name="T42" fmla="*/ 85 w 85"/>
                <a:gd name="T43" fmla="*/ 123 h 123"/>
                <a:gd name="T44" fmla="*/ 85 w 85"/>
                <a:gd name="T45" fmla="*/ 112 h 123"/>
                <a:gd name="T46" fmla="*/ 56 w 85"/>
                <a:gd name="T47" fmla="*/ 112 h 123"/>
                <a:gd name="T48" fmla="*/ 56 w 85"/>
                <a:gd name="T49" fmla="*/ 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5" h="123">
                  <a:moveTo>
                    <a:pt x="56" y="7"/>
                  </a:moveTo>
                  <a:lnTo>
                    <a:pt x="55" y="3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27" y="10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23"/>
                  </a:lnTo>
                  <a:lnTo>
                    <a:pt x="5" y="23"/>
                  </a:lnTo>
                  <a:lnTo>
                    <a:pt x="18" y="22"/>
                  </a:lnTo>
                  <a:lnTo>
                    <a:pt x="32" y="19"/>
                  </a:lnTo>
                  <a:lnTo>
                    <a:pt x="32" y="112"/>
                  </a:lnTo>
                  <a:lnTo>
                    <a:pt x="2" y="112"/>
                  </a:lnTo>
                  <a:lnTo>
                    <a:pt x="2" y="123"/>
                  </a:lnTo>
                  <a:lnTo>
                    <a:pt x="11" y="122"/>
                  </a:lnTo>
                  <a:lnTo>
                    <a:pt x="23" y="122"/>
                  </a:lnTo>
                  <a:lnTo>
                    <a:pt x="34" y="122"/>
                  </a:lnTo>
                  <a:lnTo>
                    <a:pt x="44" y="122"/>
                  </a:lnTo>
                  <a:lnTo>
                    <a:pt x="64" y="122"/>
                  </a:lnTo>
                  <a:lnTo>
                    <a:pt x="74" y="122"/>
                  </a:lnTo>
                  <a:lnTo>
                    <a:pt x="85" y="123"/>
                  </a:lnTo>
                  <a:lnTo>
                    <a:pt x="85" y="112"/>
                  </a:lnTo>
                  <a:lnTo>
                    <a:pt x="56" y="112"/>
                  </a:lnTo>
                  <a:lnTo>
                    <a:pt x="56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61" name="Freeform 17"/>
            <p:cNvSpPr>
              <a:spLocks noChangeAspect="1"/>
            </p:cNvSpPr>
            <p:nvPr/>
          </p:nvSpPr>
          <p:spPr bwMode="auto">
            <a:xfrm>
              <a:off x="2270" y="24"/>
              <a:ext cx="61" cy="267"/>
            </a:xfrm>
            <a:custGeom>
              <a:avLst/>
              <a:gdLst>
                <a:gd name="T0" fmla="*/ 61 w 61"/>
                <a:gd name="T1" fmla="*/ 133 h 267"/>
                <a:gd name="T2" fmla="*/ 61 w 61"/>
                <a:gd name="T3" fmla="*/ 116 h 267"/>
                <a:gd name="T4" fmla="*/ 58 w 61"/>
                <a:gd name="T5" fmla="*/ 95 h 267"/>
                <a:gd name="T6" fmla="*/ 53 w 61"/>
                <a:gd name="T7" fmla="*/ 73 h 267"/>
                <a:gd name="T8" fmla="*/ 44 w 61"/>
                <a:gd name="T9" fmla="*/ 50 h 267"/>
                <a:gd name="T10" fmla="*/ 31 w 61"/>
                <a:gd name="T11" fmla="*/ 28 h 267"/>
                <a:gd name="T12" fmla="*/ 18 w 61"/>
                <a:gd name="T13" fmla="*/ 13 h 267"/>
                <a:gd name="T14" fmla="*/ 8 w 61"/>
                <a:gd name="T15" fmla="*/ 3 h 267"/>
                <a:gd name="T16" fmla="*/ 2 w 61"/>
                <a:gd name="T17" fmla="*/ 0 h 267"/>
                <a:gd name="T18" fmla="*/ 0 w 61"/>
                <a:gd name="T19" fmla="*/ 1 h 267"/>
                <a:gd name="T20" fmla="*/ 0 w 61"/>
                <a:gd name="T21" fmla="*/ 2 h 267"/>
                <a:gd name="T22" fmla="*/ 0 w 61"/>
                <a:gd name="T23" fmla="*/ 3 h 267"/>
                <a:gd name="T24" fmla="*/ 0 w 61"/>
                <a:gd name="T25" fmla="*/ 4 h 267"/>
                <a:gd name="T26" fmla="*/ 2 w 61"/>
                <a:gd name="T27" fmla="*/ 6 h 267"/>
                <a:gd name="T28" fmla="*/ 5 w 61"/>
                <a:gd name="T29" fmla="*/ 9 h 267"/>
                <a:gd name="T30" fmla="*/ 22 w 61"/>
                <a:gd name="T31" fmla="*/ 31 h 267"/>
                <a:gd name="T32" fmla="*/ 35 w 61"/>
                <a:gd name="T33" fmla="*/ 60 h 267"/>
                <a:gd name="T34" fmla="*/ 43 w 61"/>
                <a:gd name="T35" fmla="*/ 94 h 267"/>
                <a:gd name="T36" fmla="*/ 46 w 61"/>
                <a:gd name="T37" fmla="*/ 133 h 267"/>
                <a:gd name="T38" fmla="*/ 44 w 61"/>
                <a:gd name="T39" fmla="*/ 167 h 267"/>
                <a:gd name="T40" fmla="*/ 37 w 61"/>
                <a:gd name="T41" fmla="*/ 201 h 267"/>
                <a:gd name="T42" fmla="*/ 24 w 61"/>
                <a:gd name="T43" fmla="*/ 232 h 267"/>
                <a:gd name="T44" fmla="*/ 3 w 61"/>
                <a:gd name="T45" fmla="*/ 259 h 267"/>
                <a:gd name="T46" fmla="*/ 0 w 61"/>
                <a:gd name="T47" fmla="*/ 262 h 267"/>
                <a:gd name="T48" fmla="*/ 0 w 61"/>
                <a:gd name="T49" fmla="*/ 264 h 267"/>
                <a:gd name="T50" fmla="*/ 0 w 61"/>
                <a:gd name="T51" fmla="*/ 266 h 267"/>
                <a:gd name="T52" fmla="*/ 2 w 61"/>
                <a:gd name="T53" fmla="*/ 267 h 267"/>
                <a:gd name="T54" fmla="*/ 8 w 61"/>
                <a:gd name="T55" fmla="*/ 263 h 267"/>
                <a:gd name="T56" fmla="*/ 19 w 61"/>
                <a:gd name="T57" fmla="*/ 253 h 267"/>
                <a:gd name="T58" fmla="*/ 32 w 61"/>
                <a:gd name="T59" fmla="*/ 237 h 267"/>
                <a:gd name="T60" fmla="*/ 45 w 61"/>
                <a:gd name="T61" fmla="*/ 215 h 267"/>
                <a:gd name="T62" fmla="*/ 53 w 61"/>
                <a:gd name="T63" fmla="*/ 193 h 267"/>
                <a:gd name="T64" fmla="*/ 58 w 61"/>
                <a:gd name="T65" fmla="*/ 171 h 267"/>
                <a:gd name="T66" fmla="*/ 61 w 61"/>
                <a:gd name="T67" fmla="*/ 151 h 267"/>
                <a:gd name="T68" fmla="*/ 61 w 61"/>
                <a:gd name="T69" fmla="*/ 133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1" h="267">
                  <a:moveTo>
                    <a:pt x="61" y="133"/>
                  </a:moveTo>
                  <a:lnTo>
                    <a:pt x="61" y="116"/>
                  </a:lnTo>
                  <a:lnTo>
                    <a:pt x="58" y="95"/>
                  </a:lnTo>
                  <a:lnTo>
                    <a:pt x="53" y="73"/>
                  </a:lnTo>
                  <a:lnTo>
                    <a:pt x="44" y="50"/>
                  </a:lnTo>
                  <a:lnTo>
                    <a:pt x="31" y="28"/>
                  </a:lnTo>
                  <a:lnTo>
                    <a:pt x="18" y="13"/>
                  </a:lnTo>
                  <a:lnTo>
                    <a:pt x="8" y="3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6"/>
                  </a:lnTo>
                  <a:lnTo>
                    <a:pt x="5" y="9"/>
                  </a:lnTo>
                  <a:lnTo>
                    <a:pt x="22" y="31"/>
                  </a:lnTo>
                  <a:lnTo>
                    <a:pt x="35" y="60"/>
                  </a:lnTo>
                  <a:lnTo>
                    <a:pt x="43" y="94"/>
                  </a:lnTo>
                  <a:lnTo>
                    <a:pt x="46" y="133"/>
                  </a:lnTo>
                  <a:lnTo>
                    <a:pt x="44" y="167"/>
                  </a:lnTo>
                  <a:lnTo>
                    <a:pt x="37" y="201"/>
                  </a:lnTo>
                  <a:lnTo>
                    <a:pt x="24" y="232"/>
                  </a:lnTo>
                  <a:lnTo>
                    <a:pt x="3" y="259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6"/>
                  </a:lnTo>
                  <a:lnTo>
                    <a:pt x="2" y="267"/>
                  </a:lnTo>
                  <a:lnTo>
                    <a:pt x="8" y="263"/>
                  </a:lnTo>
                  <a:lnTo>
                    <a:pt x="19" y="253"/>
                  </a:lnTo>
                  <a:lnTo>
                    <a:pt x="32" y="237"/>
                  </a:lnTo>
                  <a:lnTo>
                    <a:pt x="45" y="215"/>
                  </a:lnTo>
                  <a:lnTo>
                    <a:pt x="53" y="193"/>
                  </a:lnTo>
                  <a:lnTo>
                    <a:pt x="58" y="171"/>
                  </a:lnTo>
                  <a:lnTo>
                    <a:pt x="61" y="151"/>
                  </a:lnTo>
                  <a:lnTo>
                    <a:pt x="61" y="13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62" name="Freeform 18"/>
            <p:cNvSpPr>
              <a:spLocks noChangeAspect="1" noEditPoints="1"/>
            </p:cNvSpPr>
            <p:nvPr/>
          </p:nvSpPr>
          <p:spPr bwMode="auto">
            <a:xfrm>
              <a:off x="2447" y="126"/>
              <a:ext cx="177" cy="62"/>
            </a:xfrm>
            <a:custGeom>
              <a:avLst/>
              <a:gdLst>
                <a:gd name="T0" fmla="*/ 168 w 177"/>
                <a:gd name="T1" fmla="*/ 11 h 62"/>
                <a:gd name="T2" fmla="*/ 171 w 177"/>
                <a:gd name="T3" fmla="*/ 11 h 62"/>
                <a:gd name="T4" fmla="*/ 174 w 177"/>
                <a:gd name="T5" fmla="*/ 10 h 62"/>
                <a:gd name="T6" fmla="*/ 176 w 177"/>
                <a:gd name="T7" fmla="*/ 8 h 62"/>
                <a:gd name="T8" fmla="*/ 177 w 177"/>
                <a:gd name="T9" fmla="*/ 5 h 62"/>
                <a:gd name="T10" fmla="*/ 176 w 177"/>
                <a:gd name="T11" fmla="*/ 2 h 62"/>
                <a:gd name="T12" fmla="*/ 174 w 177"/>
                <a:gd name="T13" fmla="*/ 1 h 62"/>
                <a:gd name="T14" fmla="*/ 171 w 177"/>
                <a:gd name="T15" fmla="*/ 0 h 62"/>
                <a:gd name="T16" fmla="*/ 168 w 177"/>
                <a:gd name="T17" fmla="*/ 0 h 62"/>
                <a:gd name="T18" fmla="*/ 9 w 177"/>
                <a:gd name="T19" fmla="*/ 0 h 62"/>
                <a:gd name="T20" fmla="*/ 6 w 177"/>
                <a:gd name="T21" fmla="*/ 0 h 62"/>
                <a:gd name="T22" fmla="*/ 3 w 177"/>
                <a:gd name="T23" fmla="*/ 1 h 62"/>
                <a:gd name="T24" fmla="*/ 1 w 177"/>
                <a:gd name="T25" fmla="*/ 2 h 62"/>
                <a:gd name="T26" fmla="*/ 0 w 177"/>
                <a:gd name="T27" fmla="*/ 5 h 62"/>
                <a:gd name="T28" fmla="*/ 1 w 177"/>
                <a:gd name="T29" fmla="*/ 8 h 62"/>
                <a:gd name="T30" fmla="*/ 3 w 177"/>
                <a:gd name="T31" fmla="*/ 10 h 62"/>
                <a:gd name="T32" fmla="*/ 6 w 177"/>
                <a:gd name="T33" fmla="*/ 11 h 62"/>
                <a:gd name="T34" fmla="*/ 9 w 177"/>
                <a:gd name="T35" fmla="*/ 11 h 62"/>
                <a:gd name="T36" fmla="*/ 168 w 177"/>
                <a:gd name="T37" fmla="*/ 11 h 62"/>
                <a:gd name="T38" fmla="*/ 168 w 177"/>
                <a:gd name="T39" fmla="*/ 62 h 62"/>
                <a:gd name="T40" fmla="*/ 171 w 177"/>
                <a:gd name="T41" fmla="*/ 62 h 62"/>
                <a:gd name="T42" fmla="*/ 174 w 177"/>
                <a:gd name="T43" fmla="*/ 62 h 62"/>
                <a:gd name="T44" fmla="*/ 176 w 177"/>
                <a:gd name="T45" fmla="*/ 60 h 62"/>
                <a:gd name="T46" fmla="*/ 177 w 177"/>
                <a:gd name="T47" fmla="*/ 57 h 62"/>
                <a:gd name="T48" fmla="*/ 176 w 177"/>
                <a:gd name="T49" fmla="*/ 54 h 62"/>
                <a:gd name="T50" fmla="*/ 174 w 177"/>
                <a:gd name="T51" fmla="*/ 52 h 62"/>
                <a:gd name="T52" fmla="*/ 171 w 177"/>
                <a:gd name="T53" fmla="*/ 52 h 62"/>
                <a:gd name="T54" fmla="*/ 168 w 177"/>
                <a:gd name="T55" fmla="*/ 52 h 62"/>
                <a:gd name="T56" fmla="*/ 9 w 177"/>
                <a:gd name="T57" fmla="*/ 52 h 62"/>
                <a:gd name="T58" fmla="*/ 6 w 177"/>
                <a:gd name="T59" fmla="*/ 52 h 62"/>
                <a:gd name="T60" fmla="*/ 3 w 177"/>
                <a:gd name="T61" fmla="*/ 52 h 62"/>
                <a:gd name="T62" fmla="*/ 1 w 177"/>
                <a:gd name="T63" fmla="*/ 54 h 62"/>
                <a:gd name="T64" fmla="*/ 0 w 177"/>
                <a:gd name="T65" fmla="*/ 57 h 62"/>
                <a:gd name="T66" fmla="*/ 1 w 177"/>
                <a:gd name="T67" fmla="*/ 60 h 62"/>
                <a:gd name="T68" fmla="*/ 3 w 177"/>
                <a:gd name="T69" fmla="*/ 62 h 62"/>
                <a:gd name="T70" fmla="*/ 6 w 177"/>
                <a:gd name="T71" fmla="*/ 62 h 62"/>
                <a:gd name="T72" fmla="*/ 9 w 177"/>
                <a:gd name="T73" fmla="*/ 62 h 62"/>
                <a:gd name="T74" fmla="*/ 168 w 177"/>
                <a:gd name="T7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7" h="62">
                  <a:moveTo>
                    <a:pt x="168" y="11"/>
                  </a:moveTo>
                  <a:lnTo>
                    <a:pt x="171" y="11"/>
                  </a:lnTo>
                  <a:lnTo>
                    <a:pt x="174" y="10"/>
                  </a:lnTo>
                  <a:lnTo>
                    <a:pt x="176" y="8"/>
                  </a:lnTo>
                  <a:lnTo>
                    <a:pt x="177" y="5"/>
                  </a:lnTo>
                  <a:lnTo>
                    <a:pt x="176" y="2"/>
                  </a:lnTo>
                  <a:lnTo>
                    <a:pt x="174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10"/>
                  </a:lnTo>
                  <a:lnTo>
                    <a:pt x="6" y="11"/>
                  </a:lnTo>
                  <a:lnTo>
                    <a:pt x="9" y="11"/>
                  </a:lnTo>
                  <a:lnTo>
                    <a:pt x="168" y="11"/>
                  </a:lnTo>
                  <a:close/>
                  <a:moveTo>
                    <a:pt x="168" y="62"/>
                  </a:moveTo>
                  <a:lnTo>
                    <a:pt x="171" y="62"/>
                  </a:lnTo>
                  <a:lnTo>
                    <a:pt x="174" y="62"/>
                  </a:lnTo>
                  <a:lnTo>
                    <a:pt x="176" y="60"/>
                  </a:lnTo>
                  <a:lnTo>
                    <a:pt x="177" y="57"/>
                  </a:lnTo>
                  <a:lnTo>
                    <a:pt x="176" y="54"/>
                  </a:lnTo>
                  <a:lnTo>
                    <a:pt x="174" y="52"/>
                  </a:lnTo>
                  <a:lnTo>
                    <a:pt x="171" y="52"/>
                  </a:lnTo>
                  <a:lnTo>
                    <a:pt x="168" y="52"/>
                  </a:lnTo>
                  <a:lnTo>
                    <a:pt x="9" y="52"/>
                  </a:lnTo>
                  <a:lnTo>
                    <a:pt x="6" y="52"/>
                  </a:lnTo>
                  <a:lnTo>
                    <a:pt x="3" y="52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3" y="62"/>
                  </a:lnTo>
                  <a:lnTo>
                    <a:pt x="6" y="62"/>
                  </a:lnTo>
                  <a:lnTo>
                    <a:pt x="9" y="62"/>
                  </a:lnTo>
                  <a:lnTo>
                    <a:pt x="168" y="6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63" name="Freeform 19"/>
            <p:cNvSpPr>
              <a:spLocks noChangeAspect="1" noEditPoints="1"/>
            </p:cNvSpPr>
            <p:nvPr/>
          </p:nvSpPr>
          <p:spPr bwMode="auto">
            <a:xfrm>
              <a:off x="2724" y="39"/>
              <a:ext cx="126" cy="188"/>
            </a:xfrm>
            <a:custGeom>
              <a:avLst/>
              <a:gdLst>
                <a:gd name="T0" fmla="*/ 126 w 126"/>
                <a:gd name="T1" fmla="*/ 1 h 188"/>
                <a:gd name="T2" fmla="*/ 117 w 126"/>
                <a:gd name="T3" fmla="*/ 0 h 188"/>
                <a:gd name="T4" fmla="*/ 96 w 126"/>
                <a:gd name="T5" fmla="*/ 2 h 188"/>
                <a:gd name="T6" fmla="*/ 86 w 126"/>
                <a:gd name="T7" fmla="*/ 4 h 188"/>
                <a:gd name="T8" fmla="*/ 87 w 126"/>
                <a:gd name="T9" fmla="*/ 11 h 188"/>
                <a:gd name="T10" fmla="*/ 99 w 126"/>
                <a:gd name="T11" fmla="*/ 11 h 188"/>
                <a:gd name="T12" fmla="*/ 105 w 126"/>
                <a:gd name="T13" fmla="*/ 14 h 188"/>
                <a:gd name="T14" fmla="*/ 104 w 126"/>
                <a:gd name="T15" fmla="*/ 21 h 188"/>
                <a:gd name="T16" fmla="*/ 84 w 126"/>
                <a:gd name="T17" fmla="*/ 77 h 188"/>
                <a:gd name="T18" fmla="*/ 72 w 126"/>
                <a:gd name="T19" fmla="*/ 68 h 188"/>
                <a:gd name="T20" fmla="*/ 52 w 126"/>
                <a:gd name="T21" fmla="*/ 69 h 188"/>
                <a:gd name="T22" fmla="*/ 30 w 126"/>
                <a:gd name="T23" fmla="*/ 81 h 188"/>
                <a:gd name="T24" fmla="*/ 12 w 126"/>
                <a:gd name="T25" fmla="*/ 103 h 188"/>
                <a:gd name="T26" fmla="*/ 1 w 126"/>
                <a:gd name="T27" fmla="*/ 130 h 188"/>
                <a:gd name="T28" fmla="*/ 2 w 126"/>
                <a:gd name="T29" fmla="*/ 162 h 188"/>
                <a:gd name="T30" fmla="*/ 21 w 126"/>
                <a:gd name="T31" fmla="*/ 185 h 188"/>
                <a:gd name="T32" fmla="*/ 41 w 126"/>
                <a:gd name="T33" fmla="*/ 187 h 188"/>
                <a:gd name="T34" fmla="*/ 58 w 126"/>
                <a:gd name="T35" fmla="*/ 179 h 188"/>
                <a:gd name="T36" fmla="*/ 73 w 126"/>
                <a:gd name="T37" fmla="*/ 176 h 188"/>
                <a:gd name="T38" fmla="*/ 85 w 126"/>
                <a:gd name="T39" fmla="*/ 186 h 188"/>
                <a:gd name="T40" fmla="*/ 100 w 126"/>
                <a:gd name="T41" fmla="*/ 187 h 188"/>
                <a:gd name="T42" fmla="*/ 110 w 126"/>
                <a:gd name="T43" fmla="*/ 179 h 188"/>
                <a:gd name="T44" fmla="*/ 117 w 126"/>
                <a:gd name="T45" fmla="*/ 165 h 188"/>
                <a:gd name="T46" fmla="*/ 121 w 126"/>
                <a:gd name="T47" fmla="*/ 150 h 188"/>
                <a:gd name="T48" fmla="*/ 120 w 126"/>
                <a:gd name="T49" fmla="*/ 144 h 188"/>
                <a:gd name="T50" fmla="*/ 116 w 126"/>
                <a:gd name="T51" fmla="*/ 145 h 188"/>
                <a:gd name="T52" fmla="*/ 111 w 126"/>
                <a:gd name="T53" fmla="*/ 161 h 188"/>
                <a:gd name="T54" fmla="*/ 102 w 126"/>
                <a:gd name="T55" fmla="*/ 179 h 188"/>
                <a:gd name="T56" fmla="*/ 90 w 126"/>
                <a:gd name="T57" fmla="*/ 181 h 188"/>
                <a:gd name="T58" fmla="*/ 87 w 126"/>
                <a:gd name="T59" fmla="*/ 174 h 188"/>
                <a:gd name="T60" fmla="*/ 87 w 126"/>
                <a:gd name="T61" fmla="*/ 162 h 188"/>
                <a:gd name="T62" fmla="*/ 126 w 126"/>
                <a:gd name="T63" fmla="*/ 3 h 188"/>
                <a:gd name="T64" fmla="*/ 70 w 126"/>
                <a:gd name="T65" fmla="*/ 156 h 188"/>
                <a:gd name="T66" fmla="*/ 68 w 126"/>
                <a:gd name="T67" fmla="*/ 160 h 188"/>
                <a:gd name="T68" fmla="*/ 57 w 126"/>
                <a:gd name="T69" fmla="*/ 172 h 188"/>
                <a:gd name="T70" fmla="*/ 42 w 126"/>
                <a:gd name="T71" fmla="*/ 181 h 188"/>
                <a:gd name="T72" fmla="*/ 27 w 126"/>
                <a:gd name="T73" fmla="*/ 179 h 188"/>
                <a:gd name="T74" fmla="*/ 19 w 126"/>
                <a:gd name="T75" fmla="*/ 165 h 188"/>
                <a:gd name="T76" fmla="*/ 20 w 126"/>
                <a:gd name="T77" fmla="*/ 144 h 188"/>
                <a:gd name="T78" fmla="*/ 28 w 126"/>
                <a:gd name="T79" fmla="*/ 111 h 188"/>
                <a:gd name="T80" fmla="*/ 40 w 126"/>
                <a:gd name="T81" fmla="*/ 88 h 188"/>
                <a:gd name="T82" fmla="*/ 56 w 126"/>
                <a:gd name="T83" fmla="*/ 75 h 188"/>
                <a:gd name="T84" fmla="*/ 70 w 126"/>
                <a:gd name="T85" fmla="*/ 74 h 188"/>
                <a:gd name="T86" fmla="*/ 78 w 126"/>
                <a:gd name="T87" fmla="*/ 80 h 188"/>
                <a:gd name="T88" fmla="*/ 83 w 126"/>
                <a:gd name="T89" fmla="*/ 88 h 188"/>
                <a:gd name="T90" fmla="*/ 85 w 126"/>
                <a:gd name="T91" fmla="*/ 95 h 188"/>
                <a:gd name="T92" fmla="*/ 84 w 126"/>
                <a:gd name="T93" fmla="*/ 10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188">
                  <a:moveTo>
                    <a:pt x="126" y="3"/>
                  </a:moveTo>
                  <a:lnTo>
                    <a:pt x="126" y="1"/>
                  </a:lnTo>
                  <a:lnTo>
                    <a:pt x="123" y="0"/>
                  </a:lnTo>
                  <a:lnTo>
                    <a:pt x="117" y="0"/>
                  </a:lnTo>
                  <a:lnTo>
                    <a:pt x="106" y="1"/>
                  </a:lnTo>
                  <a:lnTo>
                    <a:pt x="96" y="2"/>
                  </a:lnTo>
                  <a:lnTo>
                    <a:pt x="89" y="3"/>
                  </a:lnTo>
                  <a:lnTo>
                    <a:pt x="86" y="4"/>
                  </a:lnTo>
                  <a:lnTo>
                    <a:pt x="85" y="8"/>
                  </a:lnTo>
                  <a:lnTo>
                    <a:pt x="87" y="11"/>
                  </a:lnTo>
                  <a:lnTo>
                    <a:pt x="92" y="11"/>
                  </a:lnTo>
                  <a:lnTo>
                    <a:pt x="99" y="11"/>
                  </a:lnTo>
                  <a:lnTo>
                    <a:pt x="103" y="12"/>
                  </a:lnTo>
                  <a:lnTo>
                    <a:pt x="105" y="14"/>
                  </a:lnTo>
                  <a:lnTo>
                    <a:pt x="105" y="15"/>
                  </a:lnTo>
                  <a:lnTo>
                    <a:pt x="104" y="21"/>
                  </a:lnTo>
                  <a:lnTo>
                    <a:pt x="88" y="84"/>
                  </a:lnTo>
                  <a:lnTo>
                    <a:pt x="84" y="77"/>
                  </a:lnTo>
                  <a:lnTo>
                    <a:pt x="79" y="72"/>
                  </a:lnTo>
                  <a:lnTo>
                    <a:pt x="72" y="68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41" y="74"/>
                  </a:lnTo>
                  <a:lnTo>
                    <a:pt x="30" y="81"/>
                  </a:lnTo>
                  <a:lnTo>
                    <a:pt x="20" y="91"/>
                  </a:lnTo>
                  <a:lnTo>
                    <a:pt x="12" y="103"/>
                  </a:lnTo>
                  <a:lnTo>
                    <a:pt x="5" y="116"/>
                  </a:lnTo>
                  <a:lnTo>
                    <a:pt x="1" y="130"/>
                  </a:lnTo>
                  <a:lnTo>
                    <a:pt x="0" y="145"/>
                  </a:lnTo>
                  <a:lnTo>
                    <a:pt x="2" y="162"/>
                  </a:lnTo>
                  <a:lnTo>
                    <a:pt x="10" y="176"/>
                  </a:lnTo>
                  <a:lnTo>
                    <a:pt x="21" y="185"/>
                  </a:lnTo>
                  <a:lnTo>
                    <a:pt x="35" y="188"/>
                  </a:lnTo>
                  <a:lnTo>
                    <a:pt x="41" y="187"/>
                  </a:lnTo>
                  <a:lnTo>
                    <a:pt x="48" y="185"/>
                  </a:lnTo>
                  <a:lnTo>
                    <a:pt x="58" y="179"/>
                  </a:lnTo>
                  <a:lnTo>
                    <a:pt x="70" y="168"/>
                  </a:lnTo>
                  <a:lnTo>
                    <a:pt x="73" y="176"/>
                  </a:lnTo>
                  <a:lnTo>
                    <a:pt x="78" y="182"/>
                  </a:lnTo>
                  <a:lnTo>
                    <a:pt x="85" y="186"/>
                  </a:lnTo>
                  <a:lnTo>
                    <a:pt x="94" y="188"/>
                  </a:lnTo>
                  <a:lnTo>
                    <a:pt x="100" y="187"/>
                  </a:lnTo>
                  <a:lnTo>
                    <a:pt x="106" y="184"/>
                  </a:lnTo>
                  <a:lnTo>
                    <a:pt x="110" y="179"/>
                  </a:lnTo>
                  <a:lnTo>
                    <a:pt x="114" y="173"/>
                  </a:lnTo>
                  <a:lnTo>
                    <a:pt x="117" y="165"/>
                  </a:lnTo>
                  <a:lnTo>
                    <a:pt x="119" y="156"/>
                  </a:lnTo>
                  <a:lnTo>
                    <a:pt x="121" y="150"/>
                  </a:lnTo>
                  <a:lnTo>
                    <a:pt x="122" y="147"/>
                  </a:lnTo>
                  <a:lnTo>
                    <a:pt x="120" y="144"/>
                  </a:lnTo>
                  <a:lnTo>
                    <a:pt x="118" y="144"/>
                  </a:lnTo>
                  <a:lnTo>
                    <a:pt x="116" y="145"/>
                  </a:lnTo>
                  <a:lnTo>
                    <a:pt x="115" y="149"/>
                  </a:lnTo>
                  <a:lnTo>
                    <a:pt x="111" y="161"/>
                  </a:lnTo>
                  <a:lnTo>
                    <a:pt x="107" y="172"/>
                  </a:lnTo>
                  <a:lnTo>
                    <a:pt x="102" y="179"/>
                  </a:lnTo>
                  <a:lnTo>
                    <a:pt x="95" y="182"/>
                  </a:lnTo>
                  <a:lnTo>
                    <a:pt x="90" y="181"/>
                  </a:lnTo>
                  <a:lnTo>
                    <a:pt x="88" y="178"/>
                  </a:lnTo>
                  <a:lnTo>
                    <a:pt x="87" y="174"/>
                  </a:lnTo>
                  <a:lnTo>
                    <a:pt x="86" y="170"/>
                  </a:lnTo>
                  <a:lnTo>
                    <a:pt x="87" y="162"/>
                  </a:lnTo>
                  <a:lnTo>
                    <a:pt x="88" y="157"/>
                  </a:lnTo>
                  <a:lnTo>
                    <a:pt x="126" y="3"/>
                  </a:lnTo>
                  <a:close/>
                  <a:moveTo>
                    <a:pt x="71" y="153"/>
                  </a:moveTo>
                  <a:lnTo>
                    <a:pt x="70" y="156"/>
                  </a:lnTo>
                  <a:lnTo>
                    <a:pt x="69" y="158"/>
                  </a:lnTo>
                  <a:lnTo>
                    <a:pt x="68" y="160"/>
                  </a:lnTo>
                  <a:lnTo>
                    <a:pt x="66" y="163"/>
                  </a:lnTo>
                  <a:lnTo>
                    <a:pt x="57" y="172"/>
                  </a:lnTo>
                  <a:lnTo>
                    <a:pt x="49" y="178"/>
                  </a:lnTo>
                  <a:lnTo>
                    <a:pt x="42" y="181"/>
                  </a:lnTo>
                  <a:lnTo>
                    <a:pt x="36" y="182"/>
                  </a:lnTo>
                  <a:lnTo>
                    <a:pt x="27" y="179"/>
                  </a:lnTo>
                  <a:lnTo>
                    <a:pt x="22" y="173"/>
                  </a:lnTo>
                  <a:lnTo>
                    <a:pt x="19" y="165"/>
                  </a:lnTo>
                  <a:lnTo>
                    <a:pt x="19" y="157"/>
                  </a:lnTo>
                  <a:lnTo>
                    <a:pt x="20" y="144"/>
                  </a:lnTo>
                  <a:lnTo>
                    <a:pt x="24" y="127"/>
                  </a:lnTo>
                  <a:lnTo>
                    <a:pt x="28" y="111"/>
                  </a:lnTo>
                  <a:lnTo>
                    <a:pt x="33" y="98"/>
                  </a:lnTo>
                  <a:lnTo>
                    <a:pt x="40" y="88"/>
                  </a:lnTo>
                  <a:lnTo>
                    <a:pt x="48" y="80"/>
                  </a:lnTo>
                  <a:lnTo>
                    <a:pt x="56" y="75"/>
                  </a:lnTo>
                  <a:lnTo>
                    <a:pt x="64" y="73"/>
                  </a:lnTo>
                  <a:lnTo>
                    <a:pt x="70" y="74"/>
                  </a:lnTo>
                  <a:lnTo>
                    <a:pt x="75" y="76"/>
                  </a:lnTo>
                  <a:lnTo>
                    <a:pt x="78" y="80"/>
                  </a:lnTo>
                  <a:lnTo>
                    <a:pt x="81" y="84"/>
                  </a:lnTo>
                  <a:lnTo>
                    <a:pt x="83" y="88"/>
                  </a:lnTo>
                  <a:lnTo>
                    <a:pt x="84" y="92"/>
                  </a:lnTo>
                  <a:lnTo>
                    <a:pt x="85" y="95"/>
                  </a:lnTo>
                  <a:lnTo>
                    <a:pt x="85" y="96"/>
                  </a:lnTo>
                  <a:lnTo>
                    <a:pt x="84" y="101"/>
                  </a:lnTo>
                  <a:lnTo>
                    <a:pt x="71" y="15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64" name="Freeform 20"/>
            <p:cNvSpPr>
              <a:spLocks noChangeAspect="1"/>
            </p:cNvSpPr>
            <p:nvPr/>
          </p:nvSpPr>
          <p:spPr bwMode="auto">
            <a:xfrm>
              <a:off x="2863" y="3"/>
              <a:ext cx="83" cy="124"/>
            </a:xfrm>
            <a:custGeom>
              <a:avLst/>
              <a:gdLst>
                <a:gd name="T0" fmla="*/ 83 w 83"/>
                <a:gd name="T1" fmla="*/ 90 h 124"/>
                <a:gd name="T2" fmla="*/ 76 w 83"/>
                <a:gd name="T3" fmla="*/ 90 h 124"/>
                <a:gd name="T4" fmla="*/ 76 w 83"/>
                <a:gd name="T5" fmla="*/ 94 h 124"/>
                <a:gd name="T6" fmla="*/ 75 w 83"/>
                <a:gd name="T7" fmla="*/ 99 h 124"/>
                <a:gd name="T8" fmla="*/ 73 w 83"/>
                <a:gd name="T9" fmla="*/ 104 h 124"/>
                <a:gd name="T10" fmla="*/ 72 w 83"/>
                <a:gd name="T11" fmla="*/ 107 h 124"/>
                <a:gd name="T12" fmla="*/ 68 w 83"/>
                <a:gd name="T13" fmla="*/ 108 h 124"/>
                <a:gd name="T14" fmla="*/ 63 w 83"/>
                <a:gd name="T15" fmla="*/ 108 h 124"/>
                <a:gd name="T16" fmla="*/ 57 w 83"/>
                <a:gd name="T17" fmla="*/ 108 h 124"/>
                <a:gd name="T18" fmla="*/ 53 w 83"/>
                <a:gd name="T19" fmla="*/ 108 h 124"/>
                <a:gd name="T20" fmla="*/ 19 w 83"/>
                <a:gd name="T21" fmla="*/ 108 h 124"/>
                <a:gd name="T22" fmla="*/ 31 w 83"/>
                <a:gd name="T23" fmla="*/ 97 h 124"/>
                <a:gd name="T24" fmla="*/ 41 w 83"/>
                <a:gd name="T25" fmla="*/ 89 h 124"/>
                <a:gd name="T26" fmla="*/ 48 w 83"/>
                <a:gd name="T27" fmla="*/ 83 h 124"/>
                <a:gd name="T28" fmla="*/ 56 w 83"/>
                <a:gd name="T29" fmla="*/ 77 h 124"/>
                <a:gd name="T30" fmla="*/ 66 w 83"/>
                <a:gd name="T31" fmla="*/ 68 h 124"/>
                <a:gd name="T32" fmla="*/ 75 w 83"/>
                <a:gd name="T33" fmla="*/ 59 h 124"/>
                <a:gd name="T34" fmla="*/ 80 w 83"/>
                <a:gd name="T35" fmla="*/ 49 h 124"/>
                <a:gd name="T36" fmla="*/ 83 w 83"/>
                <a:gd name="T37" fmla="*/ 36 h 124"/>
                <a:gd name="T38" fmla="*/ 79 w 83"/>
                <a:gd name="T39" fmla="*/ 21 h 124"/>
                <a:gd name="T40" fmla="*/ 70 w 83"/>
                <a:gd name="T41" fmla="*/ 10 h 124"/>
                <a:gd name="T42" fmla="*/ 56 w 83"/>
                <a:gd name="T43" fmla="*/ 2 h 124"/>
                <a:gd name="T44" fmla="*/ 39 w 83"/>
                <a:gd name="T45" fmla="*/ 0 h 124"/>
                <a:gd name="T46" fmla="*/ 31 w 83"/>
                <a:gd name="T47" fmla="*/ 1 h 124"/>
                <a:gd name="T48" fmla="*/ 23 w 83"/>
                <a:gd name="T49" fmla="*/ 3 h 124"/>
                <a:gd name="T50" fmla="*/ 17 w 83"/>
                <a:gd name="T51" fmla="*/ 6 h 124"/>
                <a:gd name="T52" fmla="*/ 11 w 83"/>
                <a:gd name="T53" fmla="*/ 10 h 124"/>
                <a:gd name="T54" fmla="*/ 7 w 83"/>
                <a:gd name="T55" fmla="*/ 15 h 124"/>
                <a:gd name="T56" fmla="*/ 3 w 83"/>
                <a:gd name="T57" fmla="*/ 21 h 124"/>
                <a:gd name="T58" fmla="*/ 1 w 83"/>
                <a:gd name="T59" fmla="*/ 27 h 124"/>
                <a:gd name="T60" fmla="*/ 0 w 83"/>
                <a:gd name="T61" fmla="*/ 33 h 124"/>
                <a:gd name="T62" fmla="*/ 2 w 83"/>
                <a:gd name="T63" fmla="*/ 39 h 124"/>
                <a:gd name="T64" fmla="*/ 5 w 83"/>
                <a:gd name="T65" fmla="*/ 42 h 124"/>
                <a:gd name="T66" fmla="*/ 8 w 83"/>
                <a:gd name="T67" fmla="*/ 43 h 124"/>
                <a:gd name="T68" fmla="*/ 10 w 83"/>
                <a:gd name="T69" fmla="*/ 44 h 124"/>
                <a:gd name="T70" fmla="*/ 14 w 83"/>
                <a:gd name="T71" fmla="*/ 43 h 124"/>
                <a:gd name="T72" fmla="*/ 17 w 83"/>
                <a:gd name="T73" fmla="*/ 41 h 124"/>
                <a:gd name="T74" fmla="*/ 19 w 83"/>
                <a:gd name="T75" fmla="*/ 38 h 124"/>
                <a:gd name="T76" fmla="*/ 20 w 83"/>
                <a:gd name="T77" fmla="*/ 34 h 124"/>
                <a:gd name="T78" fmla="*/ 20 w 83"/>
                <a:gd name="T79" fmla="*/ 31 h 124"/>
                <a:gd name="T80" fmla="*/ 18 w 83"/>
                <a:gd name="T81" fmla="*/ 28 h 124"/>
                <a:gd name="T82" fmla="*/ 15 w 83"/>
                <a:gd name="T83" fmla="*/ 25 h 124"/>
                <a:gd name="T84" fmla="*/ 9 w 83"/>
                <a:gd name="T85" fmla="*/ 24 h 124"/>
                <a:gd name="T86" fmla="*/ 15 w 83"/>
                <a:gd name="T87" fmla="*/ 16 h 124"/>
                <a:gd name="T88" fmla="*/ 22 w 83"/>
                <a:gd name="T89" fmla="*/ 10 h 124"/>
                <a:gd name="T90" fmla="*/ 29 w 83"/>
                <a:gd name="T91" fmla="*/ 7 h 124"/>
                <a:gd name="T92" fmla="*/ 36 w 83"/>
                <a:gd name="T93" fmla="*/ 7 h 124"/>
                <a:gd name="T94" fmla="*/ 49 w 83"/>
                <a:gd name="T95" fmla="*/ 9 h 124"/>
                <a:gd name="T96" fmla="*/ 57 w 83"/>
                <a:gd name="T97" fmla="*/ 16 h 124"/>
                <a:gd name="T98" fmla="*/ 63 w 83"/>
                <a:gd name="T99" fmla="*/ 25 h 124"/>
                <a:gd name="T100" fmla="*/ 65 w 83"/>
                <a:gd name="T101" fmla="*/ 36 h 124"/>
                <a:gd name="T102" fmla="*/ 63 w 83"/>
                <a:gd name="T103" fmla="*/ 48 h 124"/>
                <a:gd name="T104" fmla="*/ 58 w 83"/>
                <a:gd name="T105" fmla="*/ 58 h 124"/>
                <a:gd name="T106" fmla="*/ 52 w 83"/>
                <a:gd name="T107" fmla="*/ 66 h 124"/>
                <a:gd name="T108" fmla="*/ 47 w 83"/>
                <a:gd name="T109" fmla="*/ 72 h 124"/>
                <a:gd name="T110" fmla="*/ 2 w 83"/>
                <a:gd name="T111" fmla="*/ 117 h 124"/>
                <a:gd name="T112" fmla="*/ 1 w 83"/>
                <a:gd name="T113" fmla="*/ 119 h 124"/>
                <a:gd name="T114" fmla="*/ 0 w 83"/>
                <a:gd name="T115" fmla="*/ 124 h 124"/>
                <a:gd name="T116" fmla="*/ 77 w 83"/>
                <a:gd name="T117" fmla="*/ 124 h 124"/>
                <a:gd name="T118" fmla="*/ 83 w 83"/>
                <a:gd name="T119" fmla="*/ 9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" h="124">
                  <a:moveTo>
                    <a:pt x="83" y="90"/>
                  </a:moveTo>
                  <a:lnTo>
                    <a:pt x="76" y="90"/>
                  </a:lnTo>
                  <a:lnTo>
                    <a:pt x="76" y="94"/>
                  </a:lnTo>
                  <a:lnTo>
                    <a:pt x="75" y="99"/>
                  </a:lnTo>
                  <a:lnTo>
                    <a:pt x="73" y="104"/>
                  </a:lnTo>
                  <a:lnTo>
                    <a:pt x="72" y="107"/>
                  </a:lnTo>
                  <a:lnTo>
                    <a:pt x="68" y="108"/>
                  </a:lnTo>
                  <a:lnTo>
                    <a:pt x="63" y="108"/>
                  </a:lnTo>
                  <a:lnTo>
                    <a:pt x="57" y="108"/>
                  </a:lnTo>
                  <a:lnTo>
                    <a:pt x="53" y="108"/>
                  </a:lnTo>
                  <a:lnTo>
                    <a:pt x="19" y="108"/>
                  </a:lnTo>
                  <a:lnTo>
                    <a:pt x="31" y="97"/>
                  </a:lnTo>
                  <a:lnTo>
                    <a:pt x="41" y="89"/>
                  </a:lnTo>
                  <a:lnTo>
                    <a:pt x="48" y="83"/>
                  </a:lnTo>
                  <a:lnTo>
                    <a:pt x="56" y="77"/>
                  </a:lnTo>
                  <a:lnTo>
                    <a:pt x="66" y="68"/>
                  </a:lnTo>
                  <a:lnTo>
                    <a:pt x="75" y="59"/>
                  </a:lnTo>
                  <a:lnTo>
                    <a:pt x="80" y="49"/>
                  </a:lnTo>
                  <a:lnTo>
                    <a:pt x="83" y="36"/>
                  </a:lnTo>
                  <a:lnTo>
                    <a:pt x="79" y="21"/>
                  </a:lnTo>
                  <a:lnTo>
                    <a:pt x="70" y="10"/>
                  </a:lnTo>
                  <a:lnTo>
                    <a:pt x="56" y="2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3"/>
                  </a:lnTo>
                  <a:lnTo>
                    <a:pt x="17" y="6"/>
                  </a:lnTo>
                  <a:lnTo>
                    <a:pt x="11" y="10"/>
                  </a:lnTo>
                  <a:lnTo>
                    <a:pt x="7" y="15"/>
                  </a:lnTo>
                  <a:lnTo>
                    <a:pt x="3" y="21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5" y="42"/>
                  </a:lnTo>
                  <a:lnTo>
                    <a:pt x="8" y="43"/>
                  </a:lnTo>
                  <a:lnTo>
                    <a:pt x="10" y="44"/>
                  </a:lnTo>
                  <a:lnTo>
                    <a:pt x="14" y="43"/>
                  </a:lnTo>
                  <a:lnTo>
                    <a:pt x="17" y="41"/>
                  </a:lnTo>
                  <a:lnTo>
                    <a:pt x="19" y="38"/>
                  </a:lnTo>
                  <a:lnTo>
                    <a:pt x="20" y="34"/>
                  </a:lnTo>
                  <a:lnTo>
                    <a:pt x="20" y="31"/>
                  </a:lnTo>
                  <a:lnTo>
                    <a:pt x="18" y="28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15" y="16"/>
                  </a:lnTo>
                  <a:lnTo>
                    <a:pt x="22" y="10"/>
                  </a:lnTo>
                  <a:lnTo>
                    <a:pt x="29" y="7"/>
                  </a:lnTo>
                  <a:lnTo>
                    <a:pt x="36" y="7"/>
                  </a:lnTo>
                  <a:lnTo>
                    <a:pt x="49" y="9"/>
                  </a:lnTo>
                  <a:lnTo>
                    <a:pt x="57" y="16"/>
                  </a:lnTo>
                  <a:lnTo>
                    <a:pt x="63" y="25"/>
                  </a:lnTo>
                  <a:lnTo>
                    <a:pt x="65" y="36"/>
                  </a:lnTo>
                  <a:lnTo>
                    <a:pt x="63" y="48"/>
                  </a:lnTo>
                  <a:lnTo>
                    <a:pt x="58" y="58"/>
                  </a:lnTo>
                  <a:lnTo>
                    <a:pt x="52" y="66"/>
                  </a:lnTo>
                  <a:lnTo>
                    <a:pt x="47" y="72"/>
                  </a:lnTo>
                  <a:lnTo>
                    <a:pt x="2" y="117"/>
                  </a:lnTo>
                  <a:lnTo>
                    <a:pt x="1" y="119"/>
                  </a:lnTo>
                  <a:lnTo>
                    <a:pt x="0" y="124"/>
                  </a:lnTo>
                  <a:lnTo>
                    <a:pt x="77" y="124"/>
                  </a:lnTo>
                  <a:lnTo>
                    <a:pt x="83" y="9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65" name="Freeform 21"/>
            <p:cNvSpPr>
              <a:spLocks noChangeAspect="1"/>
            </p:cNvSpPr>
            <p:nvPr/>
          </p:nvSpPr>
          <p:spPr bwMode="auto">
            <a:xfrm>
              <a:off x="2872" y="166"/>
              <a:ext cx="68" cy="124"/>
            </a:xfrm>
            <a:custGeom>
              <a:avLst/>
              <a:gdLst>
                <a:gd name="T0" fmla="*/ 42 w 68"/>
                <a:gd name="T1" fmla="*/ 5 h 124"/>
                <a:gd name="T2" fmla="*/ 42 w 68"/>
                <a:gd name="T3" fmla="*/ 2 h 124"/>
                <a:gd name="T4" fmla="*/ 41 w 68"/>
                <a:gd name="T5" fmla="*/ 1 h 124"/>
                <a:gd name="T6" fmla="*/ 40 w 68"/>
                <a:gd name="T7" fmla="*/ 0 h 124"/>
                <a:gd name="T8" fmla="*/ 36 w 68"/>
                <a:gd name="T9" fmla="*/ 0 h 124"/>
                <a:gd name="T10" fmla="*/ 27 w 68"/>
                <a:gd name="T11" fmla="*/ 7 h 124"/>
                <a:gd name="T12" fmla="*/ 17 w 68"/>
                <a:gd name="T13" fmla="*/ 10 h 124"/>
                <a:gd name="T14" fmla="*/ 7 w 68"/>
                <a:gd name="T15" fmla="*/ 12 h 124"/>
                <a:gd name="T16" fmla="*/ 0 w 68"/>
                <a:gd name="T17" fmla="*/ 12 h 124"/>
                <a:gd name="T18" fmla="*/ 0 w 68"/>
                <a:gd name="T19" fmla="*/ 19 h 124"/>
                <a:gd name="T20" fmla="*/ 5 w 68"/>
                <a:gd name="T21" fmla="*/ 19 h 124"/>
                <a:gd name="T22" fmla="*/ 11 w 68"/>
                <a:gd name="T23" fmla="*/ 18 h 124"/>
                <a:gd name="T24" fmla="*/ 19 w 68"/>
                <a:gd name="T25" fmla="*/ 16 h 124"/>
                <a:gd name="T26" fmla="*/ 27 w 68"/>
                <a:gd name="T27" fmla="*/ 13 h 124"/>
                <a:gd name="T28" fmla="*/ 27 w 68"/>
                <a:gd name="T29" fmla="*/ 109 h 124"/>
                <a:gd name="T30" fmla="*/ 27 w 68"/>
                <a:gd name="T31" fmla="*/ 113 h 124"/>
                <a:gd name="T32" fmla="*/ 25 w 68"/>
                <a:gd name="T33" fmla="*/ 115 h 124"/>
                <a:gd name="T34" fmla="*/ 19 w 68"/>
                <a:gd name="T35" fmla="*/ 117 h 124"/>
                <a:gd name="T36" fmla="*/ 8 w 68"/>
                <a:gd name="T37" fmla="*/ 117 h 124"/>
                <a:gd name="T38" fmla="*/ 1 w 68"/>
                <a:gd name="T39" fmla="*/ 117 h 124"/>
                <a:gd name="T40" fmla="*/ 1 w 68"/>
                <a:gd name="T41" fmla="*/ 124 h 124"/>
                <a:gd name="T42" fmla="*/ 7 w 68"/>
                <a:gd name="T43" fmla="*/ 124 h 124"/>
                <a:gd name="T44" fmla="*/ 17 w 68"/>
                <a:gd name="T45" fmla="*/ 124 h 124"/>
                <a:gd name="T46" fmla="*/ 27 w 68"/>
                <a:gd name="T47" fmla="*/ 123 h 124"/>
                <a:gd name="T48" fmla="*/ 34 w 68"/>
                <a:gd name="T49" fmla="*/ 123 h 124"/>
                <a:gd name="T50" fmla="*/ 41 w 68"/>
                <a:gd name="T51" fmla="*/ 123 h 124"/>
                <a:gd name="T52" fmla="*/ 52 w 68"/>
                <a:gd name="T53" fmla="*/ 124 h 124"/>
                <a:gd name="T54" fmla="*/ 62 w 68"/>
                <a:gd name="T55" fmla="*/ 124 h 124"/>
                <a:gd name="T56" fmla="*/ 68 w 68"/>
                <a:gd name="T57" fmla="*/ 124 h 124"/>
                <a:gd name="T58" fmla="*/ 68 w 68"/>
                <a:gd name="T59" fmla="*/ 117 h 124"/>
                <a:gd name="T60" fmla="*/ 61 w 68"/>
                <a:gd name="T61" fmla="*/ 117 h 124"/>
                <a:gd name="T62" fmla="*/ 50 w 68"/>
                <a:gd name="T63" fmla="*/ 117 h 124"/>
                <a:gd name="T64" fmla="*/ 44 w 68"/>
                <a:gd name="T65" fmla="*/ 115 h 124"/>
                <a:gd name="T66" fmla="*/ 42 w 68"/>
                <a:gd name="T67" fmla="*/ 113 h 124"/>
                <a:gd name="T68" fmla="*/ 42 w 68"/>
                <a:gd name="T69" fmla="*/ 109 h 124"/>
                <a:gd name="T70" fmla="*/ 42 w 68"/>
                <a:gd name="T71" fmla="*/ 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124">
                  <a:moveTo>
                    <a:pt x="42" y="5"/>
                  </a:move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27" y="7"/>
                  </a:lnTo>
                  <a:lnTo>
                    <a:pt x="17" y="10"/>
                  </a:lnTo>
                  <a:lnTo>
                    <a:pt x="7" y="12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5" y="19"/>
                  </a:lnTo>
                  <a:lnTo>
                    <a:pt x="11" y="18"/>
                  </a:lnTo>
                  <a:lnTo>
                    <a:pt x="19" y="16"/>
                  </a:lnTo>
                  <a:lnTo>
                    <a:pt x="27" y="13"/>
                  </a:lnTo>
                  <a:lnTo>
                    <a:pt x="27" y="109"/>
                  </a:lnTo>
                  <a:lnTo>
                    <a:pt x="27" y="113"/>
                  </a:lnTo>
                  <a:lnTo>
                    <a:pt x="25" y="115"/>
                  </a:lnTo>
                  <a:lnTo>
                    <a:pt x="19" y="117"/>
                  </a:lnTo>
                  <a:lnTo>
                    <a:pt x="8" y="117"/>
                  </a:lnTo>
                  <a:lnTo>
                    <a:pt x="1" y="117"/>
                  </a:lnTo>
                  <a:lnTo>
                    <a:pt x="1" y="124"/>
                  </a:lnTo>
                  <a:lnTo>
                    <a:pt x="7" y="124"/>
                  </a:lnTo>
                  <a:lnTo>
                    <a:pt x="17" y="124"/>
                  </a:lnTo>
                  <a:lnTo>
                    <a:pt x="27" y="123"/>
                  </a:lnTo>
                  <a:lnTo>
                    <a:pt x="34" y="123"/>
                  </a:lnTo>
                  <a:lnTo>
                    <a:pt x="41" y="123"/>
                  </a:lnTo>
                  <a:lnTo>
                    <a:pt x="52" y="124"/>
                  </a:lnTo>
                  <a:lnTo>
                    <a:pt x="62" y="124"/>
                  </a:lnTo>
                  <a:lnTo>
                    <a:pt x="68" y="124"/>
                  </a:lnTo>
                  <a:lnTo>
                    <a:pt x="68" y="117"/>
                  </a:lnTo>
                  <a:lnTo>
                    <a:pt x="61" y="117"/>
                  </a:lnTo>
                  <a:lnTo>
                    <a:pt x="50" y="117"/>
                  </a:lnTo>
                  <a:lnTo>
                    <a:pt x="44" y="115"/>
                  </a:lnTo>
                  <a:lnTo>
                    <a:pt x="42" y="113"/>
                  </a:lnTo>
                  <a:lnTo>
                    <a:pt x="42" y="109"/>
                  </a:lnTo>
                  <a:lnTo>
                    <a:pt x="42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67" name="Freeform 22"/>
            <p:cNvSpPr>
              <a:spLocks noChangeAspect="1"/>
            </p:cNvSpPr>
            <p:nvPr/>
          </p:nvSpPr>
          <p:spPr bwMode="auto">
            <a:xfrm>
              <a:off x="1" y="367"/>
              <a:ext cx="106" cy="178"/>
            </a:xfrm>
            <a:custGeom>
              <a:avLst/>
              <a:gdLst>
                <a:gd name="T0" fmla="*/ 20 w 106"/>
                <a:gd name="T1" fmla="*/ 157 h 178"/>
                <a:gd name="T2" fmla="*/ 48 w 106"/>
                <a:gd name="T3" fmla="*/ 130 h 178"/>
                <a:gd name="T4" fmla="*/ 75 w 106"/>
                <a:gd name="T5" fmla="*/ 106 h 178"/>
                <a:gd name="T6" fmla="*/ 93 w 106"/>
                <a:gd name="T7" fmla="*/ 87 h 178"/>
                <a:gd name="T8" fmla="*/ 103 w 106"/>
                <a:gd name="T9" fmla="*/ 70 h 178"/>
                <a:gd name="T10" fmla="*/ 106 w 106"/>
                <a:gd name="T11" fmla="*/ 52 h 178"/>
                <a:gd name="T12" fmla="*/ 102 w 106"/>
                <a:gd name="T13" fmla="*/ 31 h 178"/>
                <a:gd name="T14" fmla="*/ 90 w 106"/>
                <a:gd name="T15" fmla="*/ 14 h 178"/>
                <a:gd name="T16" fmla="*/ 72 w 106"/>
                <a:gd name="T17" fmla="*/ 4 h 178"/>
                <a:gd name="T18" fmla="*/ 49 w 106"/>
                <a:gd name="T19" fmla="*/ 0 h 178"/>
                <a:gd name="T20" fmla="*/ 29 w 106"/>
                <a:gd name="T21" fmla="*/ 4 h 178"/>
                <a:gd name="T22" fmla="*/ 13 w 106"/>
                <a:gd name="T23" fmla="*/ 15 h 178"/>
                <a:gd name="T24" fmla="*/ 3 w 106"/>
                <a:gd name="T25" fmla="*/ 30 h 178"/>
                <a:gd name="T26" fmla="*/ 0 w 106"/>
                <a:gd name="T27" fmla="*/ 48 h 178"/>
                <a:gd name="T28" fmla="*/ 0 w 106"/>
                <a:gd name="T29" fmla="*/ 53 h 178"/>
                <a:gd name="T30" fmla="*/ 2 w 106"/>
                <a:gd name="T31" fmla="*/ 57 h 178"/>
                <a:gd name="T32" fmla="*/ 4 w 106"/>
                <a:gd name="T33" fmla="*/ 59 h 178"/>
                <a:gd name="T34" fmla="*/ 6 w 106"/>
                <a:gd name="T35" fmla="*/ 61 h 178"/>
                <a:gd name="T36" fmla="*/ 9 w 106"/>
                <a:gd name="T37" fmla="*/ 62 h 178"/>
                <a:gd name="T38" fmla="*/ 11 w 106"/>
                <a:gd name="T39" fmla="*/ 63 h 178"/>
                <a:gd name="T40" fmla="*/ 13 w 106"/>
                <a:gd name="T41" fmla="*/ 63 h 178"/>
                <a:gd name="T42" fmla="*/ 14 w 106"/>
                <a:gd name="T43" fmla="*/ 63 h 178"/>
                <a:gd name="T44" fmla="*/ 18 w 106"/>
                <a:gd name="T45" fmla="*/ 62 h 178"/>
                <a:gd name="T46" fmla="*/ 22 w 106"/>
                <a:gd name="T47" fmla="*/ 60 h 178"/>
                <a:gd name="T48" fmla="*/ 26 w 106"/>
                <a:gd name="T49" fmla="*/ 56 h 178"/>
                <a:gd name="T50" fmla="*/ 28 w 106"/>
                <a:gd name="T51" fmla="*/ 49 h 178"/>
                <a:gd name="T52" fmla="*/ 27 w 106"/>
                <a:gd name="T53" fmla="*/ 44 h 178"/>
                <a:gd name="T54" fmla="*/ 24 w 106"/>
                <a:gd name="T55" fmla="*/ 39 h 178"/>
                <a:gd name="T56" fmla="*/ 20 w 106"/>
                <a:gd name="T57" fmla="*/ 36 h 178"/>
                <a:gd name="T58" fmla="*/ 13 w 106"/>
                <a:gd name="T59" fmla="*/ 35 h 178"/>
                <a:gd name="T60" fmla="*/ 11 w 106"/>
                <a:gd name="T61" fmla="*/ 35 h 178"/>
                <a:gd name="T62" fmla="*/ 10 w 106"/>
                <a:gd name="T63" fmla="*/ 35 h 178"/>
                <a:gd name="T64" fmla="*/ 16 w 106"/>
                <a:gd name="T65" fmla="*/ 24 h 178"/>
                <a:gd name="T66" fmla="*/ 25 w 106"/>
                <a:gd name="T67" fmla="*/ 15 h 178"/>
                <a:gd name="T68" fmla="*/ 35 w 106"/>
                <a:gd name="T69" fmla="*/ 10 h 178"/>
                <a:gd name="T70" fmla="*/ 46 w 106"/>
                <a:gd name="T71" fmla="*/ 8 h 178"/>
                <a:gd name="T72" fmla="*/ 62 w 106"/>
                <a:gd name="T73" fmla="*/ 12 h 178"/>
                <a:gd name="T74" fmla="*/ 73 w 106"/>
                <a:gd name="T75" fmla="*/ 22 h 178"/>
                <a:gd name="T76" fmla="*/ 79 w 106"/>
                <a:gd name="T77" fmla="*/ 36 h 178"/>
                <a:gd name="T78" fmla="*/ 82 w 106"/>
                <a:gd name="T79" fmla="*/ 52 h 178"/>
                <a:gd name="T80" fmla="*/ 79 w 106"/>
                <a:gd name="T81" fmla="*/ 68 h 178"/>
                <a:gd name="T82" fmla="*/ 73 w 106"/>
                <a:gd name="T83" fmla="*/ 83 h 178"/>
                <a:gd name="T84" fmla="*/ 64 w 106"/>
                <a:gd name="T85" fmla="*/ 97 h 178"/>
                <a:gd name="T86" fmla="*/ 54 w 106"/>
                <a:gd name="T87" fmla="*/ 111 h 178"/>
                <a:gd name="T88" fmla="*/ 3 w 106"/>
                <a:gd name="T89" fmla="*/ 168 h 178"/>
                <a:gd name="T90" fmla="*/ 1 w 106"/>
                <a:gd name="T91" fmla="*/ 169 h 178"/>
                <a:gd name="T92" fmla="*/ 0 w 106"/>
                <a:gd name="T93" fmla="*/ 171 h 178"/>
                <a:gd name="T94" fmla="*/ 0 w 106"/>
                <a:gd name="T95" fmla="*/ 174 h 178"/>
                <a:gd name="T96" fmla="*/ 0 w 106"/>
                <a:gd name="T97" fmla="*/ 178 h 178"/>
                <a:gd name="T98" fmla="*/ 98 w 106"/>
                <a:gd name="T99" fmla="*/ 178 h 178"/>
                <a:gd name="T100" fmla="*/ 106 w 106"/>
                <a:gd name="T101" fmla="*/ 131 h 178"/>
                <a:gd name="T102" fmla="*/ 99 w 106"/>
                <a:gd name="T103" fmla="*/ 131 h 178"/>
                <a:gd name="T104" fmla="*/ 98 w 106"/>
                <a:gd name="T105" fmla="*/ 138 h 178"/>
                <a:gd name="T106" fmla="*/ 97 w 106"/>
                <a:gd name="T107" fmla="*/ 144 h 178"/>
                <a:gd name="T108" fmla="*/ 95 w 106"/>
                <a:gd name="T109" fmla="*/ 151 h 178"/>
                <a:gd name="T110" fmla="*/ 93 w 106"/>
                <a:gd name="T111" fmla="*/ 155 h 178"/>
                <a:gd name="T112" fmla="*/ 89 w 106"/>
                <a:gd name="T113" fmla="*/ 156 h 178"/>
                <a:gd name="T114" fmla="*/ 82 w 106"/>
                <a:gd name="T115" fmla="*/ 157 h 178"/>
                <a:gd name="T116" fmla="*/ 74 w 106"/>
                <a:gd name="T117" fmla="*/ 157 h 178"/>
                <a:gd name="T118" fmla="*/ 68 w 106"/>
                <a:gd name="T119" fmla="*/ 157 h 178"/>
                <a:gd name="T120" fmla="*/ 20 w 106"/>
                <a:gd name="T121" fmla="*/ 15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6" h="178">
                  <a:moveTo>
                    <a:pt x="20" y="157"/>
                  </a:moveTo>
                  <a:lnTo>
                    <a:pt x="48" y="130"/>
                  </a:lnTo>
                  <a:lnTo>
                    <a:pt x="75" y="106"/>
                  </a:lnTo>
                  <a:lnTo>
                    <a:pt x="93" y="87"/>
                  </a:lnTo>
                  <a:lnTo>
                    <a:pt x="103" y="70"/>
                  </a:lnTo>
                  <a:lnTo>
                    <a:pt x="106" y="52"/>
                  </a:lnTo>
                  <a:lnTo>
                    <a:pt x="102" y="31"/>
                  </a:lnTo>
                  <a:lnTo>
                    <a:pt x="90" y="14"/>
                  </a:lnTo>
                  <a:lnTo>
                    <a:pt x="72" y="4"/>
                  </a:lnTo>
                  <a:lnTo>
                    <a:pt x="49" y="0"/>
                  </a:lnTo>
                  <a:lnTo>
                    <a:pt x="29" y="4"/>
                  </a:lnTo>
                  <a:lnTo>
                    <a:pt x="13" y="15"/>
                  </a:lnTo>
                  <a:lnTo>
                    <a:pt x="3" y="30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2" y="57"/>
                  </a:lnTo>
                  <a:lnTo>
                    <a:pt x="4" y="59"/>
                  </a:lnTo>
                  <a:lnTo>
                    <a:pt x="6" y="61"/>
                  </a:lnTo>
                  <a:lnTo>
                    <a:pt x="9" y="62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4" y="63"/>
                  </a:lnTo>
                  <a:lnTo>
                    <a:pt x="18" y="62"/>
                  </a:lnTo>
                  <a:lnTo>
                    <a:pt x="22" y="60"/>
                  </a:lnTo>
                  <a:lnTo>
                    <a:pt x="26" y="56"/>
                  </a:lnTo>
                  <a:lnTo>
                    <a:pt x="28" y="49"/>
                  </a:lnTo>
                  <a:lnTo>
                    <a:pt x="27" y="44"/>
                  </a:lnTo>
                  <a:lnTo>
                    <a:pt x="24" y="39"/>
                  </a:lnTo>
                  <a:lnTo>
                    <a:pt x="20" y="36"/>
                  </a:lnTo>
                  <a:lnTo>
                    <a:pt x="13" y="35"/>
                  </a:lnTo>
                  <a:lnTo>
                    <a:pt x="11" y="35"/>
                  </a:lnTo>
                  <a:lnTo>
                    <a:pt x="10" y="35"/>
                  </a:lnTo>
                  <a:lnTo>
                    <a:pt x="16" y="24"/>
                  </a:lnTo>
                  <a:lnTo>
                    <a:pt x="25" y="15"/>
                  </a:lnTo>
                  <a:lnTo>
                    <a:pt x="35" y="10"/>
                  </a:lnTo>
                  <a:lnTo>
                    <a:pt x="46" y="8"/>
                  </a:lnTo>
                  <a:lnTo>
                    <a:pt x="62" y="12"/>
                  </a:lnTo>
                  <a:lnTo>
                    <a:pt x="73" y="22"/>
                  </a:lnTo>
                  <a:lnTo>
                    <a:pt x="79" y="36"/>
                  </a:lnTo>
                  <a:lnTo>
                    <a:pt x="82" y="52"/>
                  </a:lnTo>
                  <a:lnTo>
                    <a:pt x="79" y="68"/>
                  </a:lnTo>
                  <a:lnTo>
                    <a:pt x="73" y="83"/>
                  </a:lnTo>
                  <a:lnTo>
                    <a:pt x="64" y="97"/>
                  </a:lnTo>
                  <a:lnTo>
                    <a:pt x="54" y="111"/>
                  </a:lnTo>
                  <a:lnTo>
                    <a:pt x="3" y="168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0" y="178"/>
                  </a:lnTo>
                  <a:lnTo>
                    <a:pt x="98" y="178"/>
                  </a:lnTo>
                  <a:lnTo>
                    <a:pt x="106" y="131"/>
                  </a:lnTo>
                  <a:lnTo>
                    <a:pt x="99" y="131"/>
                  </a:lnTo>
                  <a:lnTo>
                    <a:pt x="98" y="138"/>
                  </a:lnTo>
                  <a:lnTo>
                    <a:pt x="97" y="144"/>
                  </a:lnTo>
                  <a:lnTo>
                    <a:pt x="95" y="151"/>
                  </a:lnTo>
                  <a:lnTo>
                    <a:pt x="93" y="155"/>
                  </a:lnTo>
                  <a:lnTo>
                    <a:pt x="89" y="156"/>
                  </a:lnTo>
                  <a:lnTo>
                    <a:pt x="82" y="157"/>
                  </a:lnTo>
                  <a:lnTo>
                    <a:pt x="74" y="157"/>
                  </a:lnTo>
                  <a:lnTo>
                    <a:pt x="68" y="157"/>
                  </a:lnTo>
                  <a:lnTo>
                    <a:pt x="20" y="15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68" name="Freeform 23"/>
            <p:cNvSpPr>
              <a:spLocks noChangeAspect="1"/>
            </p:cNvSpPr>
            <p:nvPr/>
          </p:nvSpPr>
          <p:spPr bwMode="auto">
            <a:xfrm>
              <a:off x="147" y="344"/>
              <a:ext cx="62" cy="267"/>
            </a:xfrm>
            <a:custGeom>
              <a:avLst/>
              <a:gdLst>
                <a:gd name="T0" fmla="*/ 62 w 62"/>
                <a:gd name="T1" fmla="*/ 265 h 267"/>
                <a:gd name="T2" fmla="*/ 62 w 62"/>
                <a:gd name="T3" fmla="*/ 264 h 267"/>
                <a:gd name="T4" fmla="*/ 61 w 62"/>
                <a:gd name="T5" fmla="*/ 263 h 267"/>
                <a:gd name="T6" fmla="*/ 60 w 62"/>
                <a:gd name="T7" fmla="*/ 261 h 267"/>
                <a:gd name="T8" fmla="*/ 57 w 62"/>
                <a:gd name="T9" fmla="*/ 259 h 267"/>
                <a:gd name="T10" fmla="*/ 36 w 62"/>
                <a:gd name="T11" fmla="*/ 231 h 267"/>
                <a:gd name="T12" fmla="*/ 24 w 62"/>
                <a:gd name="T13" fmla="*/ 199 h 267"/>
                <a:gd name="T14" fmla="*/ 17 w 62"/>
                <a:gd name="T15" fmla="*/ 166 h 267"/>
                <a:gd name="T16" fmla="*/ 15 w 62"/>
                <a:gd name="T17" fmla="*/ 134 h 267"/>
                <a:gd name="T18" fmla="*/ 17 w 62"/>
                <a:gd name="T19" fmla="*/ 99 h 267"/>
                <a:gd name="T20" fmla="*/ 24 w 62"/>
                <a:gd name="T21" fmla="*/ 66 h 267"/>
                <a:gd name="T22" fmla="*/ 38 w 62"/>
                <a:gd name="T23" fmla="*/ 35 h 267"/>
                <a:gd name="T24" fmla="*/ 58 w 62"/>
                <a:gd name="T25" fmla="*/ 8 h 267"/>
                <a:gd name="T26" fmla="*/ 61 w 62"/>
                <a:gd name="T27" fmla="*/ 4 h 267"/>
                <a:gd name="T28" fmla="*/ 62 w 62"/>
                <a:gd name="T29" fmla="*/ 3 h 267"/>
                <a:gd name="T30" fmla="*/ 61 w 62"/>
                <a:gd name="T31" fmla="*/ 1 h 267"/>
                <a:gd name="T32" fmla="*/ 59 w 62"/>
                <a:gd name="T33" fmla="*/ 0 h 267"/>
                <a:gd name="T34" fmla="*/ 53 w 62"/>
                <a:gd name="T35" fmla="*/ 4 h 267"/>
                <a:gd name="T36" fmla="*/ 43 w 62"/>
                <a:gd name="T37" fmla="*/ 14 h 267"/>
                <a:gd name="T38" fmla="*/ 29 w 62"/>
                <a:gd name="T39" fmla="*/ 30 h 267"/>
                <a:gd name="T40" fmla="*/ 17 w 62"/>
                <a:gd name="T41" fmla="*/ 52 h 267"/>
                <a:gd name="T42" fmla="*/ 8 w 62"/>
                <a:gd name="T43" fmla="*/ 74 h 267"/>
                <a:gd name="T44" fmla="*/ 3 w 62"/>
                <a:gd name="T45" fmla="*/ 96 h 267"/>
                <a:gd name="T46" fmla="*/ 1 w 62"/>
                <a:gd name="T47" fmla="*/ 116 h 267"/>
                <a:gd name="T48" fmla="*/ 0 w 62"/>
                <a:gd name="T49" fmla="*/ 134 h 267"/>
                <a:gd name="T50" fmla="*/ 0 w 62"/>
                <a:gd name="T51" fmla="*/ 151 h 267"/>
                <a:gd name="T52" fmla="*/ 3 w 62"/>
                <a:gd name="T53" fmla="*/ 172 h 267"/>
                <a:gd name="T54" fmla="*/ 8 w 62"/>
                <a:gd name="T55" fmla="*/ 194 h 267"/>
                <a:gd name="T56" fmla="*/ 17 w 62"/>
                <a:gd name="T57" fmla="*/ 217 h 267"/>
                <a:gd name="T58" fmla="*/ 30 w 62"/>
                <a:gd name="T59" fmla="*/ 239 h 267"/>
                <a:gd name="T60" fmla="*/ 43 w 62"/>
                <a:gd name="T61" fmla="*/ 254 h 267"/>
                <a:gd name="T62" fmla="*/ 54 w 62"/>
                <a:gd name="T63" fmla="*/ 264 h 267"/>
                <a:gd name="T64" fmla="*/ 59 w 62"/>
                <a:gd name="T65" fmla="*/ 267 h 267"/>
                <a:gd name="T66" fmla="*/ 61 w 62"/>
                <a:gd name="T67" fmla="*/ 267 h 267"/>
                <a:gd name="T68" fmla="*/ 62 w 62"/>
                <a:gd name="T69" fmla="*/ 265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2" h="267">
                  <a:moveTo>
                    <a:pt x="62" y="265"/>
                  </a:moveTo>
                  <a:lnTo>
                    <a:pt x="62" y="264"/>
                  </a:lnTo>
                  <a:lnTo>
                    <a:pt x="61" y="263"/>
                  </a:lnTo>
                  <a:lnTo>
                    <a:pt x="60" y="261"/>
                  </a:lnTo>
                  <a:lnTo>
                    <a:pt x="57" y="259"/>
                  </a:lnTo>
                  <a:lnTo>
                    <a:pt x="36" y="231"/>
                  </a:lnTo>
                  <a:lnTo>
                    <a:pt x="24" y="199"/>
                  </a:lnTo>
                  <a:lnTo>
                    <a:pt x="17" y="166"/>
                  </a:lnTo>
                  <a:lnTo>
                    <a:pt x="15" y="134"/>
                  </a:lnTo>
                  <a:lnTo>
                    <a:pt x="17" y="99"/>
                  </a:lnTo>
                  <a:lnTo>
                    <a:pt x="24" y="66"/>
                  </a:lnTo>
                  <a:lnTo>
                    <a:pt x="38" y="35"/>
                  </a:lnTo>
                  <a:lnTo>
                    <a:pt x="58" y="8"/>
                  </a:lnTo>
                  <a:lnTo>
                    <a:pt x="61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3" y="4"/>
                  </a:lnTo>
                  <a:lnTo>
                    <a:pt x="43" y="14"/>
                  </a:lnTo>
                  <a:lnTo>
                    <a:pt x="29" y="30"/>
                  </a:lnTo>
                  <a:lnTo>
                    <a:pt x="17" y="52"/>
                  </a:lnTo>
                  <a:lnTo>
                    <a:pt x="8" y="74"/>
                  </a:lnTo>
                  <a:lnTo>
                    <a:pt x="3" y="96"/>
                  </a:lnTo>
                  <a:lnTo>
                    <a:pt x="1" y="116"/>
                  </a:lnTo>
                  <a:lnTo>
                    <a:pt x="0" y="134"/>
                  </a:lnTo>
                  <a:lnTo>
                    <a:pt x="0" y="151"/>
                  </a:lnTo>
                  <a:lnTo>
                    <a:pt x="3" y="172"/>
                  </a:lnTo>
                  <a:lnTo>
                    <a:pt x="8" y="194"/>
                  </a:lnTo>
                  <a:lnTo>
                    <a:pt x="17" y="217"/>
                  </a:lnTo>
                  <a:lnTo>
                    <a:pt x="30" y="239"/>
                  </a:lnTo>
                  <a:lnTo>
                    <a:pt x="43" y="254"/>
                  </a:lnTo>
                  <a:lnTo>
                    <a:pt x="54" y="264"/>
                  </a:lnTo>
                  <a:lnTo>
                    <a:pt x="59" y="267"/>
                  </a:lnTo>
                  <a:lnTo>
                    <a:pt x="61" y="267"/>
                  </a:lnTo>
                  <a:lnTo>
                    <a:pt x="62" y="26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69" name="Freeform 24"/>
            <p:cNvSpPr>
              <a:spLocks noChangeAspect="1"/>
            </p:cNvSpPr>
            <p:nvPr/>
          </p:nvSpPr>
          <p:spPr bwMode="auto">
            <a:xfrm>
              <a:off x="233" y="424"/>
              <a:ext cx="257" cy="123"/>
            </a:xfrm>
            <a:custGeom>
              <a:avLst/>
              <a:gdLst>
                <a:gd name="T0" fmla="*/ 103 w 257"/>
                <a:gd name="T1" fmla="*/ 103 h 123"/>
                <a:gd name="T2" fmla="*/ 102 w 257"/>
                <a:gd name="T3" fmla="*/ 115 h 123"/>
                <a:gd name="T4" fmla="*/ 114 w 257"/>
                <a:gd name="T5" fmla="*/ 123 h 123"/>
                <a:gd name="T6" fmla="*/ 127 w 257"/>
                <a:gd name="T7" fmla="*/ 117 h 123"/>
                <a:gd name="T8" fmla="*/ 134 w 257"/>
                <a:gd name="T9" fmla="*/ 100 h 123"/>
                <a:gd name="T10" fmla="*/ 141 w 257"/>
                <a:gd name="T11" fmla="*/ 69 h 123"/>
                <a:gd name="T12" fmla="*/ 147 w 257"/>
                <a:gd name="T13" fmla="*/ 44 h 123"/>
                <a:gd name="T14" fmla="*/ 151 w 257"/>
                <a:gd name="T15" fmla="*/ 36 h 123"/>
                <a:gd name="T16" fmla="*/ 169 w 257"/>
                <a:gd name="T17" fmla="*/ 17 h 123"/>
                <a:gd name="T18" fmla="*/ 197 w 257"/>
                <a:gd name="T19" fmla="*/ 10 h 123"/>
                <a:gd name="T20" fmla="*/ 206 w 257"/>
                <a:gd name="T21" fmla="*/ 25 h 123"/>
                <a:gd name="T22" fmla="*/ 194 w 257"/>
                <a:gd name="T23" fmla="*/ 72 h 123"/>
                <a:gd name="T24" fmla="*/ 186 w 257"/>
                <a:gd name="T25" fmla="*/ 93 h 123"/>
                <a:gd name="T26" fmla="*/ 188 w 257"/>
                <a:gd name="T27" fmla="*/ 109 h 123"/>
                <a:gd name="T28" fmla="*/ 215 w 257"/>
                <a:gd name="T29" fmla="*/ 123 h 123"/>
                <a:gd name="T30" fmla="*/ 254 w 257"/>
                <a:gd name="T31" fmla="*/ 90 h 123"/>
                <a:gd name="T32" fmla="*/ 254 w 257"/>
                <a:gd name="T33" fmla="*/ 78 h 123"/>
                <a:gd name="T34" fmla="*/ 246 w 257"/>
                <a:gd name="T35" fmla="*/ 78 h 123"/>
                <a:gd name="T36" fmla="*/ 237 w 257"/>
                <a:gd name="T37" fmla="*/ 98 h 123"/>
                <a:gd name="T38" fmla="*/ 225 w 257"/>
                <a:gd name="T39" fmla="*/ 111 h 123"/>
                <a:gd name="T40" fmla="*/ 217 w 257"/>
                <a:gd name="T41" fmla="*/ 113 h 123"/>
                <a:gd name="T42" fmla="*/ 213 w 257"/>
                <a:gd name="T43" fmla="*/ 111 h 123"/>
                <a:gd name="T44" fmla="*/ 218 w 257"/>
                <a:gd name="T45" fmla="*/ 88 h 123"/>
                <a:gd name="T46" fmla="*/ 232 w 257"/>
                <a:gd name="T47" fmla="*/ 45 h 123"/>
                <a:gd name="T48" fmla="*/ 231 w 257"/>
                <a:gd name="T49" fmla="*/ 16 h 123"/>
                <a:gd name="T50" fmla="*/ 215 w 257"/>
                <a:gd name="T51" fmla="*/ 3 h 123"/>
                <a:gd name="T52" fmla="*/ 194 w 257"/>
                <a:gd name="T53" fmla="*/ 0 h 123"/>
                <a:gd name="T54" fmla="*/ 163 w 257"/>
                <a:gd name="T55" fmla="*/ 10 h 123"/>
                <a:gd name="T56" fmla="*/ 145 w 257"/>
                <a:gd name="T57" fmla="*/ 15 h 123"/>
                <a:gd name="T58" fmla="*/ 128 w 257"/>
                <a:gd name="T59" fmla="*/ 2 h 123"/>
                <a:gd name="T60" fmla="*/ 110 w 257"/>
                <a:gd name="T61" fmla="*/ 0 h 123"/>
                <a:gd name="T62" fmla="*/ 80 w 257"/>
                <a:gd name="T63" fmla="*/ 8 h 123"/>
                <a:gd name="T64" fmla="*/ 53 w 257"/>
                <a:gd name="T65" fmla="*/ 5 h 123"/>
                <a:gd name="T66" fmla="*/ 26 w 257"/>
                <a:gd name="T67" fmla="*/ 1 h 123"/>
                <a:gd name="T68" fmla="*/ 10 w 257"/>
                <a:gd name="T69" fmla="*/ 15 h 123"/>
                <a:gd name="T70" fmla="*/ 0 w 257"/>
                <a:gd name="T71" fmla="*/ 38 h 123"/>
                <a:gd name="T72" fmla="*/ 2 w 257"/>
                <a:gd name="T73" fmla="*/ 45 h 123"/>
                <a:gd name="T74" fmla="*/ 9 w 257"/>
                <a:gd name="T75" fmla="*/ 45 h 123"/>
                <a:gd name="T76" fmla="*/ 12 w 257"/>
                <a:gd name="T77" fmla="*/ 42 h 123"/>
                <a:gd name="T78" fmla="*/ 18 w 257"/>
                <a:gd name="T79" fmla="*/ 23 h 123"/>
                <a:gd name="T80" fmla="*/ 32 w 257"/>
                <a:gd name="T81" fmla="*/ 9 h 123"/>
                <a:gd name="T82" fmla="*/ 38 w 257"/>
                <a:gd name="T83" fmla="*/ 23 h 123"/>
                <a:gd name="T84" fmla="*/ 34 w 257"/>
                <a:gd name="T85" fmla="*/ 39 h 123"/>
                <a:gd name="T86" fmla="*/ 19 w 257"/>
                <a:gd name="T87" fmla="*/ 100 h 123"/>
                <a:gd name="T88" fmla="*/ 17 w 257"/>
                <a:gd name="T89" fmla="*/ 115 h 123"/>
                <a:gd name="T90" fmla="*/ 29 w 257"/>
                <a:gd name="T91" fmla="*/ 123 h 123"/>
                <a:gd name="T92" fmla="*/ 46 w 257"/>
                <a:gd name="T93" fmla="*/ 109 h 123"/>
                <a:gd name="T94" fmla="*/ 55 w 257"/>
                <a:gd name="T95" fmla="*/ 73 h 123"/>
                <a:gd name="T96" fmla="*/ 58 w 257"/>
                <a:gd name="T97" fmla="*/ 61 h 123"/>
                <a:gd name="T98" fmla="*/ 62 w 257"/>
                <a:gd name="T99" fmla="*/ 46 h 123"/>
                <a:gd name="T100" fmla="*/ 65 w 257"/>
                <a:gd name="T101" fmla="*/ 38 h 123"/>
                <a:gd name="T102" fmla="*/ 80 w 257"/>
                <a:gd name="T103" fmla="*/ 20 h 123"/>
                <a:gd name="T104" fmla="*/ 100 w 257"/>
                <a:gd name="T105" fmla="*/ 10 h 123"/>
                <a:gd name="T106" fmla="*/ 117 w 257"/>
                <a:gd name="T107" fmla="*/ 13 h 123"/>
                <a:gd name="T108" fmla="*/ 120 w 257"/>
                <a:gd name="T109" fmla="*/ 3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7" h="123">
                  <a:moveTo>
                    <a:pt x="106" y="91"/>
                  </a:moveTo>
                  <a:lnTo>
                    <a:pt x="104" y="97"/>
                  </a:lnTo>
                  <a:lnTo>
                    <a:pt x="103" y="103"/>
                  </a:lnTo>
                  <a:lnTo>
                    <a:pt x="102" y="108"/>
                  </a:lnTo>
                  <a:lnTo>
                    <a:pt x="101" y="111"/>
                  </a:lnTo>
                  <a:lnTo>
                    <a:pt x="102" y="115"/>
                  </a:lnTo>
                  <a:lnTo>
                    <a:pt x="104" y="119"/>
                  </a:lnTo>
                  <a:lnTo>
                    <a:pt x="108" y="122"/>
                  </a:lnTo>
                  <a:lnTo>
                    <a:pt x="114" y="123"/>
                  </a:lnTo>
                  <a:lnTo>
                    <a:pt x="118" y="122"/>
                  </a:lnTo>
                  <a:lnTo>
                    <a:pt x="122" y="120"/>
                  </a:lnTo>
                  <a:lnTo>
                    <a:pt x="127" y="117"/>
                  </a:lnTo>
                  <a:lnTo>
                    <a:pt x="131" y="111"/>
                  </a:lnTo>
                  <a:lnTo>
                    <a:pt x="132" y="107"/>
                  </a:lnTo>
                  <a:lnTo>
                    <a:pt x="134" y="100"/>
                  </a:lnTo>
                  <a:lnTo>
                    <a:pt x="136" y="90"/>
                  </a:lnTo>
                  <a:lnTo>
                    <a:pt x="139" y="80"/>
                  </a:lnTo>
                  <a:lnTo>
                    <a:pt x="141" y="69"/>
                  </a:lnTo>
                  <a:lnTo>
                    <a:pt x="144" y="58"/>
                  </a:lnTo>
                  <a:lnTo>
                    <a:pt x="146" y="50"/>
                  </a:lnTo>
                  <a:lnTo>
                    <a:pt x="147" y="44"/>
                  </a:lnTo>
                  <a:lnTo>
                    <a:pt x="148" y="42"/>
                  </a:lnTo>
                  <a:lnTo>
                    <a:pt x="149" y="39"/>
                  </a:lnTo>
                  <a:lnTo>
                    <a:pt x="151" y="36"/>
                  </a:lnTo>
                  <a:lnTo>
                    <a:pt x="154" y="31"/>
                  </a:lnTo>
                  <a:lnTo>
                    <a:pt x="160" y="24"/>
                  </a:lnTo>
                  <a:lnTo>
                    <a:pt x="169" y="17"/>
                  </a:lnTo>
                  <a:lnTo>
                    <a:pt x="179" y="12"/>
                  </a:lnTo>
                  <a:lnTo>
                    <a:pt x="192" y="9"/>
                  </a:lnTo>
                  <a:lnTo>
                    <a:pt x="197" y="10"/>
                  </a:lnTo>
                  <a:lnTo>
                    <a:pt x="202" y="13"/>
                  </a:lnTo>
                  <a:lnTo>
                    <a:pt x="205" y="17"/>
                  </a:lnTo>
                  <a:lnTo>
                    <a:pt x="206" y="25"/>
                  </a:lnTo>
                  <a:lnTo>
                    <a:pt x="204" y="39"/>
                  </a:lnTo>
                  <a:lnTo>
                    <a:pt x="199" y="56"/>
                  </a:lnTo>
                  <a:lnTo>
                    <a:pt x="194" y="72"/>
                  </a:lnTo>
                  <a:lnTo>
                    <a:pt x="189" y="85"/>
                  </a:lnTo>
                  <a:lnTo>
                    <a:pt x="187" y="89"/>
                  </a:lnTo>
                  <a:lnTo>
                    <a:pt x="186" y="93"/>
                  </a:lnTo>
                  <a:lnTo>
                    <a:pt x="185" y="96"/>
                  </a:lnTo>
                  <a:lnTo>
                    <a:pt x="185" y="99"/>
                  </a:lnTo>
                  <a:lnTo>
                    <a:pt x="188" y="109"/>
                  </a:lnTo>
                  <a:lnTo>
                    <a:pt x="195" y="116"/>
                  </a:lnTo>
                  <a:lnTo>
                    <a:pt x="204" y="121"/>
                  </a:lnTo>
                  <a:lnTo>
                    <a:pt x="215" y="123"/>
                  </a:lnTo>
                  <a:lnTo>
                    <a:pt x="234" y="117"/>
                  </a:lnTo>
                  <a:lnTo>
                    <a:pt x="247" y="104"/>
                  </a:lnTo>
                  <a:lnTo>
                    <a:pt x="254" y="90"/>
                  </a:lnTo>
                  <a:lnTo>
                    <a:pt x="257" y="81"/>
                  </a:lnTo>
                  <a:lnTo>
                    <a:pt x="256" y="79"/>
                  </a:lnTo>
                  <a:lnTo>
                    <a:pt x="254" y="78"/>
                  </a:lnTo>
                  <a:lnTo>
                    <a:pt x="252" y="77"/>
                  </a:lnTo>
                  <a:lnTo>
                    <a:pt x="250" y="77"/>
                  </a:lnTo>
                  <a:lnTo>
                    <a:pt x="246" y="78"/>
                  </a:lnTo>
                  <a:lnTo>
                    <a:pt x="244" y="81"/>
                  </a:lnTo>
                  <a:lnTo>
                    <a:pt x="241" y="91"/>
                  </a:lnTo>
                  <a:lnTo>
                    <a:pt x="237" y="98"/>
                  </a:lnTo>
                  <a:lnTo>
                    <a:pt x="233" y="104"/>
                  </a:lnTo>
                  <a:lnTo>
                    <a:pt x="229" y="108"/>
                  </a:lnTo>
                  <a:lnTo>
                    <a:pt x="225" y="111"/>
                  </a:lnTo>
                  <a:lnTo>
                    <a:pt x="222" y="112"/>
                  </a:lnTo>
                  <a:lnTo>
                    <a:pt x="219" y="113"/>
                  </a:lnTo>
                  <a:lnTo>
                    <a:pt x="217" y="113"/>
                  </a:lnTo>
                  <a:lnTo>
                    <a:pt x="215" y="113"/>
                  </a:lnTo>
                  <a:lnTo>
                    <a:pt x="214" y="112"/>
                  </a:lnTo>
                  <a:lnTo>
                    <a:pt x="213" y="111"/>
                  </a:lnTo>
                  <a:lnTo>
                    <a:pt x="212" y="107"/>
                  </a:lnTo>
                  <a:lnTo>
                    <a:pt x="214" y="98"/>
                  </a:lnTo>
                  <a:lnTo>
                    <a:pt x="218" y="88"/>
                  </a:lnTo>
                  <a:lnTo>
                    <a:pt x="222" y="76"/>
                  </a:lnTo>
                  <a:lnTo>
                    <a:pt x="227" y="61"/>
                  </a:lnTo>
                  <a:lnTo>
                    <a:pt x="232" y="45"/>
                  </a:lnTo>
                  <a:lnTo>
                    <a:pt x="234" y="31"/>
                  </a:lnTo>
                  <a:lnTo>
                    <a:pt x="233" y="22"/>
                  </a:lnTo>
                  <a:lnTo>
                    <a:pt x="231" y="16"/>
                  </a:lnTo>
                  <a:lnTo>
                    <a:pt x="227" y="10"/>
                  </a:lnTo>
                  <a:lnTo>
                    <a:pt x="221" y="6"/>
                  </a:lnTo>
                  <a:lnTo>
                    <a:pt x="215" y="3"/>
                  </a:lnTo>
                  <a:lnTo>
                    <a:pt x="209" y="1"/>
                  </a:lnTo>
                  <a:lnTo>
                    <a:pt x="202" y="0"/>
                  </a:lnTo>
                  <a:lnTo>
                    <a:pt x="194" y="0"/>
                  </a:lnTo>
                  <a:lnTo>
                    <a:pt x="187" y="0"/>
                  </a:lnTo>
                  <a:lnTo>
                    <a:pt x="177" y="3"/>
                  </a:lnTo>
                  <a:lnTo>
                    <a:pt x="163" y="10"/>
                  </a:lnTo>
                  <a:lnTo>
                    <a:pt x="148" y="23"/>
                  </a:lnTo>
                  <a:lnTo>
                    <a:pt x="147" y="19"/>
                  </a:lnTo>
                  <a:lnTo>
                    <a:pt x="145" y="15"/>
                  </a:lnTo>
                  <a:lnTo>
                    <a:pt x="142" y="10"/>
                  </a:lnTo>
                  <a:lnTo>
                    <a:pt x="135" y="6"/>
                  </a:lnTo>
                  <a:lnTo>
                    <a:pt x="128" y="2"/>
                  </a:lnTo>
                  <a:lnTo>
                    <a:pt x="120" y="1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3" y="0"/>
                  </a:lnTo>
                  <a:lnTo>
                    <a:pt x="93" y="2"/>
                  </a:lnTo>
                  <a:lnTo>
                    <a:pt x="80" y="8"/>
                  </a:lnTo>
                  <a:lnTo>
                    <a:pt x="66" y="20"/>
                  </a:lnTo>
                  <a:lnTo>
                    <a:pt x="61" y="11"/>
                  </a:lnTo>
                  <a:lnTo>
                    <a:pt x="53" y="5"/>
                  </a:lnTo>
                  <a:lnTo>
                    <a:pt x="44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4"/>
                  </a:lnTo>
                  <a:lnTo>
                    <a:pt x="14" y="9"/>
                  </a:lnTo>
                  <a:lnTo>
                    <a:pt x="10" y="15"/>
                  </a:lnTo>
                  <a:lnTo>
                    <a:pt x="5" y="24"/>
                  </a:lnTo>
                  <a:lnTo>
                    <a:pt x="2" y="32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1" y="44"/>
                  </a:lnTo>
                  <a:lnTo>
                    <a:pt x="12" y="43"/>
                  </a:lnTo>
                  <a:lnTo>
                    <a:pt x="12" y="42"/>
                  </a:lnTo>
                  <a:lnTo>
                    <a:pt x="13" y="40"/>
                  </a:lnTo>
                  <a:lnTo>
                    <a:pt x="13" y="36"/>
                  </a:lnTo>
                  <a:lnTo>
                    <a:pt x="18" y="23"/>
                  </a:lnTo>
                  <a:lnTo>
                    <a:pt x="22" y="15"/>
                  </a:lnTo>
                  <a:lnTo>
                    <a:pt x="27" y="11"/>
                  </a:lnTo>
                  <a:lnTo>
                    <a:pt x="32" y="9"/>
                  </a:lnTo>
                  <a:lnTo>
                    <a:pt x="36" y="12"/>
                  </a:lnTo>
                  <a:lnTo>
                    <a:pt x="38" y="19"/>
                  </a:lnTo>
                  <a:lnTo>
                    <a:pt x="38" y="23"/>
                  </a:lnTo>
                  <a:lnTo>
                    <a:pt x="37" y="27"/>
                  </a:lnTo>
                  <a:lnTo>
                    <a:pt x="36" y="32"/>
                  </a:lnTo>
                  <a:lnTo>
                    <a:pt x="34" y="39"/>
                  </a:lnTo>
                  <a:lnTo>
                    <a:pt x="31" y="51"/>
                  </a:lnTo>
                  <a:lnTo>
                    <a:pt x="28" y="63"/>
                  </a:lnTo>
                  <a:lnTo>
                    <a:pt x="19" y="100"/>
                  </a:lnTo>
                  <a:lnTo>
                    <a:pt x="17" y="106"/>
                  </a:lnTo>
                  <a:lnTo>
                    <a:pt x="16" y="111"/>
                  </a:lnTo>
                  <a:lnTo>
                    <a:pt x="17" y="115"/>
                  </a:lnTo>
                  <a:lnTo>
                    <a:pt x="20" y="119"/>
                  </a:lnTo>
                  <a:lnTo>
                    <a:pt x="24" y="122"/>
                  </a:lnTo>
                  <a:lnTo>
                    <a:pt x="29" y="123"/>
                  </a:lnTo>
                  <a:lnTo>
                    <a:pt x="37" y="121"/>
                  </a:lnTo>
                  <a:lnTo>
                    <a:pt x="43" y="116"/>
                  </a:lnTo>
                  <a:lnTo>
                    <a:pt x="46" y="109"/>
                  </a:lnTo>
                  <a:lnTo>
                    <a:pt x="48" y="102"/>
                  </a:lnTo>
                  <a:lnTo>
                    <a:pt x="52" y="88"/>
                  </a:lnTo>
                  <a:lnTo>
                    <a:pt x="55" y="73"/>
                  </a:lnTo>
                  <a:lnTo>
                    <a:pt x="56" y="70"/>
                  </a:lnTo>
                  <a:lnTo>
                    <a:pt x="57" y="66"/>
                  </a:lnTo>
                  <a:lnTo>
                    <a:pt x="58" y="61"/>
                  </a:lnTo>
                  <a:lnTo>
                    <a:pt x="60" y="56"/>
                  </a:lnTo>
                  <a:lnTo>
                    <a:pt x="61" y="50"/>
                  </a:lnTo>
                  <a:lnTo>
                    <a:pt x="62" y="46"/>
                  </a:lnTo>
                  <a:lnTo>
                    <a:pt x="63" y="42"/>
                  </a:lnTo>
                  <a:lnTo>
                    <a:pt x="63" y="41"/>
                  </a:lnTo>
                  <a:lnTo>
                    <a:pt x="65" y="38"/>
                  </a:lnTo>
                  <a:lnTo>
                    <a:pt x="69" y="32"/>
                  </a:lnTo>
                  <a:lnTo>
                    <a:pt x="74" y="26"/>
                  </a:lnTo>
                  <a:lnTo>
                    <a:pt x="80" y="20"/>
                  </a:lnTo>
                  <a:lnTo>
                    <a:pt x="86" y="16"/>
                  </a:lnTo>
                  <a:lnTo>
                    <a:pt x="92" y="13"/>
                  </a:lnTo>
                  <a:lnTo>
                    <a:pt x="100" y="10"/>
                  </a:lnTo>
                  <a:lnTo>
                    <a:pt x="107" y="9"/>
                  </a:lnTo>
                  <a:lnTo>
                    <a:pt x="112" y="10"/>
                  </a:lnTo>
                  <a:lnTo>
                    <a:pt x="117" y="13"/>
                  </a:lnTo>
                  <a:lnTo>
                    <a:pt x="120" y="17"/>
                  </a:lnTo>
                  <a:lnTo>
                    <a:pt x="121" y="25"/>
                  </a:lnTo>
                  <a:lnTo>
                    <a:pt x="120" y="35"/>
                  </a:lnTo>
                  <a:lnTo>
                    <a:pt x="118" y="43"/>
                  </a:lnTo>
                  <a:lnTo>
                    <a:pt x="106" y="9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70" name="Freeform 25"/>
            <p:cNvSpPr>
              <a:spLocks noChangeAspect="1"/>
            </p:cNvSpPr>
            <p:nvPr/>
          </p:nvSpPr>
          <p:spPr bwMode="auto">
            <a:xfrm>
              <a:off x="518" y="462"/>
              <a:ext cx="84" cy="123"/>
            </a:xfrm>
            <a:custGeom>
              <a:avLst/>
              <a:gdLst>
                <a:gd name="T0" fmla="*/ 55 w 84"/>
                <a:gd name="T1" fmla="*/ 7 h 123"/>
                <a:gd name="T2" fmla="*/ 55 w 84"/>
                <a:gd name="T3" fmla="*/ 3 h 123"/>
                <a:gd name="T4" fmla="*/ 54 w 84"/>
                <a:gd name="T5" fmla="*/ 1 h 123"/>
                <a:gd name="T6" fmla="*/ 51 w 84"/>
                <a:gd name="T7" fmla="*/ 0 h 123"/>
                <a:gd name="T8" fmla="*/ 46 w 84"/>
                <a:gd name="T9" fmla="*/ 0 h 123"/>
                <a:gd name="T10" fmla="*/ 27 w 84"/>
                <a:gd name="T11" fmla="*/ 9 h 123"/>
                <a:gd name="T12" fmla="*/ 5 w 84"/>
                <a:gd name="T13" fmla="*/ 12 h 123"/>
                <a:gd name="T14" fmla="*/ 0 w 84"/>
                <a:gd name="T15" fmla="*/ 12 h 123"/>
                <a:gd name="T16" fmla="*/ 0 w 84"/>
                <a:gd name="T17" fmla="*/ 22 h 123"/>
                <a:gd name="T18" fmla="*/ 5 w 84"/>
                <a:gd name="T19" fmla="*/ 22 h 123"/>
                <a:gd name="T20" fmla="*/ 18 w 84"/>
                <a:gd name="T21" fmla="*/ 21 h 123"/>
                <a:gd name="T22" fmla="*/ 31 w 84"/>
                <a:gd name="T23" fmla="*/ 18 h 123"/>
                <a:gd name="T24" fmla="*/ 31 w 84"/>
                <a:gd name="T25" fmla="*/ 112 h 123"/>
                <a:gd name="T26" fmla="*/ 2 w 84"/>
                <a:gd name="T27" fmla="*/ 112 h 123"/>
                <a:gd name="T28" fmla="*/ 2 w 84"/>
                <a:gd name="T29" fmla="*/ 123 h 123"/>
                <a:gd name="T30" fmla="*/ 11 w 84"/>
                <a:gd name="T31" fmla="*/ 122 h 123"/>
                <a:gd name="T32" fmla="*/ 22 w 84"/>
                <a:gd name="T33" fmla="*/ 122 h 123"/>
                <a:gd name="T34" fmla="*/ 34 w 84"/>
                <a:gd name="T35" fmla="*/ 122 h 123"/>
                <a:gd name="T36" fmla="*/ 43 w 84"/>
                <a:gd name="T37" fmla="*/ 122 h 123"/>
                <a:gd name="T38" fmla="*/ 63 w 84"/>
                <a:gd name="T39" fmla="*/ 122 h 123"/>
                <a:gd name="T40" fmla="*/ 74 w 84"/>
                <a:gd name="T41" fmla="*/ 122 h 123"/>
                <a:gd name="T42" fmla="*/ 84 w 84"/>
                <a:gd name="T43" fmla="*/ 123 h 123"/>
                <a:gd name="T44" fmla="*/ 84 w 84"/>
                <a:gd name="T45" fmla="*/ 112 h 123"/>
                <a:gd name="T46" fmla="*/ 55 w 84"/>
                <a:gd name="T47" fmla="*/ 112 h 123"/>
                <a:gd name="T48" fmla="*/ 55 w 84"/>
                <a:gd name="T49" fmla="*/ 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4" h="123">
                  <a:moveTo>
                    <a:pt x="55" y="7"/>
                  </a:move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6" y="0"/>
                  </a:lnTo>
                  <a:lnTo>
                    <a:pt x="27" y="9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22"/>
                  </a:lnTo>
                  <a:lnTo>
                    <a:pt x="5" y="22"/>
                  </a:lnTo>
                  <a:lnTo>
                    <a:pt x="18" y="21"/>
                  </a:lnTo>
                  <a:lnTo>
                    <a:pt x="31" y="18"/>
                  </a:lnTo>
                  <a:lnTo>
                    <a:pt x="31" y="112"/>
                  </a:lnTo>
                  <a:lnTo>
                    <a:pt x="2" y="112"/>
                  </a:lnTo>
                  <a:lnTo>
                    <a:pt x="2" y="123"/>
                  </a:lnTo>
                  <a:lnTo>
                    <a:pt x="11" y="122"/>
                  </a:lnTo>
                  <a:lnTo>
                    <a:pt x="22" y="122"/>
                  </a:lnTo>
                  <a:lnTo>
                    <a:pt x="34" y="122"/>
                  </a:lnTo>
                  <a:lnTo>
                    <a:pt x="43" y="122"/>
                  </a:lnTo>
                  <a:lnTo>
                    <a:pt x="63" y="122"/>
                  </a:lnTo>
                  <a:lnTo>
                    <a:pt x="74" y="122"/>
                  </a:lnTo>
                  <a:lnTo>
                    <a:pt x="84" y="123"/>
                  </a:lnTo>
                  <a:lnTo>
                    <a:pt x="84" y="112"/>
                  </a:lnTo>
                  <a:lnTo>
                    <a:pt x="55" y="112"/>
                  </a:lnTo>
                  <a:lnTo>
                    <a:pt x="55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71" name="Freeform 26"/>
            <p:cNvSpPr>
              <a:spLocks noChangeAspect="1"/>
            </p:cNvSpPr>
            <p:nvPr/>
          </p:nvSpPr>
          <p:spPr bwMode="auto">
            <a:xfrm>
              <a:off x="641" y="321"/>
              <a:ext cx="139" cy="127"/>
            </a:xfrm>
            <a:custGeom>
              <a:avLst/>
              <a:gdLst>
                <a:gd name="T0" fmla="*/ 83 w 139"/>
                <a:gd name="T1" fmla="*/ 10 h 127"/>
                <a:gd name="T2" fmla="*/ 86 w 139"/>
                <a:gd name="T3" fmla="*/ 8 h 127"/>
                <a:gd name="T4" fmla="*/ 93 w 139"/>
                <a:gd name="T5" fmla="*/ 7 h 127"/>
                <a:gd name="T6" fmla="*/ 107 w 139"/>
                <a:gd name="T7" fmla="*/ 7 h 127"/>
                <a:gd name="T8" fmla="*/ 117 w 139"/>
                <a:gd name="T9" fmla="*/ 8 h 127"/>
                <a:gd name="T10" fmla="*/ 125 w 139"/>
                <a:gd name="T11" fmla="*/ 11 h 127"/>
                <a:gd name="T12" fmla="*/ 129 w 139"/>
                <a:gd name="T13" fmla="*/ 19 h 127"/>
                <a:gd name="T14" fmla="*/ 129 w 139"/>
                <a:gd name="T15" fmla="*/ 26 h 127"/>
                <a:gd name="T16" fmla="*/ 129 w 139"/>
                <a:gd name="T17" fmla="*/ 32 h 127"/>
                <a:gd name="T18" fmla="*/ 127 w 139"/>
                <a:gd name="T19" fmla="*/ 41 h 127"/>
                <a:gd name="T20" fmla="*/ 131 w 139"/>
                <a:gd name="T21" fmla="*/ 43 h 127"/>
                <a:gd name="T22" fmla="*/ 134 w 139"/>
                <a:gd name="T23" fmla="*/ 39 h 127"/>
                <a:gd name="T24" fmla="*/ 138 w 139"/>
                <a:gd name="T25" fmla="*/ 1 h 127"/>
                <a:gd name="T26" fmla="*/ 19 w 139"/>
                <a:gd name="T27" fmla="*/ 0 h 127"/>
                <a:gd name="T28" fmla="*/ 15 w 139"/>
                <a:gd name="T29" fmla="*/ 1 h 127"/>
                <a:gd name="T30" fmla="*/ 13 w 139"/>
                <a:gd name="T31" fmla="*/ 4 h 127"/>
                <a:gd name="T32" fmla="*/ 0 w 139"/>
                <a:gd name="T33" fmla="*/ 39 h 127"/>
                <a:gd name="T34" fmla="*/ 1 w 139"/>
                <a:gd name="T35" fmla="*/ 42 h 127"/>
                <a:gd name="T36" fmla="*/ 6 w 139"/>
                <a:gd name="T37" fmla="*/ 42 h 127"/>
                <a:gd name="T38" fmla="*/ 15 w 139"/>
                <a:gd name="T39" fmla="*/ 21 h 127"/>
                <a:gd name="T40" fmla="*/ 35 w 139"/>
                <a:gd name="T41" fmla="*/ 8 h 127"/>
                <a:gd name="T42" fmla="*/ 60 w 139"/>
                <a:gd name="T43" fmla="*/ 7 h 127"/>
                <a:gd name="T44" fmla="*/ 65 w 139"/>
                <a:gd name="T45" fmla="*/ 7 h 127"/>
                <a:gd name="T46" fmla="*/ 66 w 139"/>
                <a:gd name="T47" fmla="*/ 9 h 127"/>
                <a:gd name="T48" fmla="*/ 65 w 139"/>
                <a:gd name="T49" fmla="*/ 13 h 127"/>
                <a:gd name="T50" fmla="*/ 39 w 139"/>
                <a:gd name="T51" fmla="*/ 115 h 127"/>
                <a:gd name="T52" fmla="*/ 30 w 139"/>
                <a:gd name="T53" fmla="*/ 120 h 127"/>
                <a:gd name="T54" fmla="*/ 15 w 139"/>
                <a:gd name="T55" fmla="*/ 120 h 127"/>
                <a:gd name="T56" fmla="*/ 11 w 139"/>
                <a:gd name="T57" fmla="*/ 122 h 127"/>
                <a:gd name="T58" fmla="*/ 11 w 139"/>
                <a:gd name="T59" fmla="*/ 125 h 127"/>
                <a:gd name="T60" fmla="*/ 30 w 139"/>
                <a:gd name="T61" fmla="*/ 126 h 127"/>
                <a:gd name="T62" fmla="*/ 62 w 139"/>
                <a:gd name="T63" fmla="*/ 126 h 127"/>
                <a:gd name="T64" fmla="*/ 79 w 139"/>
                <a:gd name="T65" fmla="*/ 127 h 127"/>
                <a:gd name="T66" fmla="*/ 82 w 139"/>
                <a:gd name="T67" fmla="*/ 125 h 127"/>
                <a:gd name="T68" fmla="*/ 81 w 139"/>
                <a:gd name="T69" fmla="*/ 120 h 127"/>
                <a:gd name="T70" fmla="*/ 64 w 139"/>
                <a:gd name="T71" fmla="*/ 120 h 127"/>
                <a:gd name="T72" fmla="*/ 58 w 139"/>
                <a:gd name="T73" fmla="*/ 118 h 127"/>
                <a:gd name="T74" fmla="*/ 57 w 139"/>
                <a:gd name="T75" fmla="*/ 116 h 127"/>
                <a:gd name="T76" fmla="*/ 58 w 139"/>
                <a:gd name="T77" fmla="*/ 11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9" h="127">
                  <a:moveTo>
                    <a:pt x="83" y="14"/>
                  </a:moveTo>
                  <a:lnTo>
                    <a:pt x="83" y="10"/>
                  </a:lnTo>
                  <a:lnTo>
                    <a:pt x="84" y="8"/>
                  </a:lnTo>
                  <a:lnTo>
                    <a:pt x="86" y="8"/>
                  </a:lnTo>
                  <a:lnTo>
                    <a:pt x="88" y="7"/>
                  </a:lnTo>
                  <a:lnTo>
                    <a:pt x="93" y="7"/>
                  </a:lnTo>
                  <a:lnTo>
                    <a:pt x="99" y="7"/>
                  </a:lnTo>
                  <a:lnTo>
                    <a:pt x="107" y="7"/>
                  </a:lnTo>
                  <a:lnTo>
                    <a:pt x="112" y="7"/>
                  </a:lnTo>
                  <a:lnTo>
                    <a:pt x="117" y="8"/>
                  </a:lnTo>
                  <a:lnTo>
                    <a:pt x="120" y="8"/>
                  </a:lnTo>
                  <a:lnTo>
                    <a:pt x="125" y="11"/>
                  </a:lnTo>
                  <a:lnTo>
                    <a:pt x="128" y="14"/>
                  </a:lnTo>
                  <a:lnTo>
                    <a:pt x="129" y="19"/>
                  </a:lnTo>
                  <a:lnTo>
                    <a:pt x="129" y="23"/>
                  </a:lnTo>
                  <a:lnTo>
                    <a:pt x="129" y="26"/>
                  </a:lnTo>
                  <a:lnTo>
                    <a:pt x="129" y="28"/>
                  </a:lnTo>
                  <a:lnTo>
                    <a:pt x="129" y="32"/>
                  </a:lnTo>
                  <a:lnTo>
                    <a:pt x="128" y="38"/>
                  </a:lnTo>
                  <a:lnTo>
                    <a:pt x="127" y="41"/>
                  </a:lnTo>
                  <a:lnTo>
                    <a:pt x="128" y="43"/>
                  </a:lnTo>
                  <a:lnTo>
                    <a:pt x="131" y="43"/>
                  </a:lnTo>
                  <a:lnTo>
                    <a:pt x="133" y="42"/>
                  </a:lnTo>
                  <a:lnTo>
                    <a:pt x="134" y="39"/>
                  </a:lnTo>
                  <a:lnTo>
                    <a:pt x="139" y="3"/>
                  </a:lnTo>
                  <a:lnTo>
                    <a:pt x="138" y="1"/>
                  </a:lnTo>
                  <a:lnTo>
                    <a:pt x="134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3" y="43"/>
                  </a:lnTo>
                  <a:lnTo>
                    <a:pt x="6" y="42"/>
                  </a:lnTo>
                  <a:lnTo>
                    <a:pt x="7" y="39"/>
                  </a:lnTo>
                  <a:lnTo>
                    <a:pt x="15" y="21"/>
                  </a:lnTo>
                  <a:lnTo>
                    <a:pt x="23" y="12"/>
                  </a:lnTo>
                  <a:lnTo>
                    <a:pt x="35" y="8"/>
                  </a:lnTo>
                  <a:lnTo>
                    <a:pt x="52" y="7"/>
                  </a:lnTo>
                  <a:lnTo>
                    <a:pt x="60" y="7"/>
                  </a:lnTo>
                  <a:lnTo>
                    <a:pt x="63" y="7"/>
                  </a:lnTo>
                  <a:lnTo>
                    <a:pt x="65" y="7"/>
                  </a:lnTo>
                  <a:lnTo>
                    <a:pt x="66" y="8"/>
                  </a:lnTo>
                  <a:lnTo>
                    <a:pt x="66" y="9"/>
                  </a:lnTo>
                  <a:lnTo>
                    <a:pt x="66" y="10"/>
                  </a:lnTo>
                  <a:lnTo>
                    <a:pt x="65" y="13"/>
                  </a:lnTo>
                  <a:lnTo>
                    <a:pt x="41" y="111"/>
                  </a:lnTo>
                  <a:lnTo>
                    <a:pt x="39" y="115"/>
                  </a:lnTo>
                  <a:lnTo>
                    <a:pt x="36" y="118"/>
                  </a:lnTo>
                  <a:lnTo>
                    <a:pt x="30" y="120"/>
                  </a:lnTo>
                  <a:lnTo>
                    <a:pt x="19" y="120"/>
                  </a:lnTo>
                  <a:lnTo>
                    <a:pt x="15" y="120"/>
                  </a:lnTo>
                  <a:lnTo>
                    <a:pt x="12" y="120"/>
                  </a:lnTo>
                  <a:lnTo>
                    <a:pt x="11" y="122"/>
                  </a:lnTo>
                  <a:lnTo>
                    <a:pt x="10" y="124"/>
                  </a:lnTo>
                  <a:lnTo>
                    <a:pt x="11" y="125"/>
                  </a:lnTo>
                  <a:lnTo>
                    <a:pt x="14" y="127"/>
                  </a:lnTo>
                  <a:lnTo>
                    <a:pt x="30" y="126"/>
                  </a:lnTo>
                  <a:lnTo>
                    <a:pt x="46" y="126"/>
                  </a:lnTo>
                  <a:lnTo>
                    <a:pt x="62" y="126"/>
                  </a:lnTo>
                  <a:lnTo>
                    <a:pt x="78" y="127"/>
                  </a:lnTo>
                  <a:lnTo>
                    <a:pt x="79" y="127"/>
                  </a:lnTo>
                  <a:lnTo>
                    <a:pt x="81" y="126"/>
                  </a:lnTo>
                  <a:lnTo>
                    <a:pt x="82" y="125"/>
                  </a:lnTo>
                  <a:lnTo>
                    <a:pt x="82" y="122"/>
                  </a:lnTo>
                  <a:lnTo>
                    <a:pt x="81" y="120"/>
                  </a:lnTo>
                  <a:lnTo>
                    <a:pt x="75" y="120"/>
                  </a:lnTo>
                  <a:lnTo>
                    <a:pt x="64" y="120"/>
                  </a:lnTo>
                  <a:lnTo>
                    <a:pt x="60" y="119"/>
                  </a:lnTo>
                  <a:lnTo>
                    <a:pt x="58" y="118"/>
                  </a:lnTo>
                  <a:lnTo>
                    <a:pt x="57" y="117"/>
                  </a:lnTo>
                  <a:lnTo>
                    <a:pt x="57" y="116"/>
                  </a:lnTo>
                  <a:lnTo>
                    <a:pt x="57" y="114"/>
                  </a:lnTo>
                  <a:lnTo>
                    <a:pt x="58" y="112"/>
                  </a:lnTo>
                  <a:lnTo>
                    <a:pt x="83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72" name="Freeform 27"/>
            <p:cNvSpPr>
              <a:spLocks noChangeAspect="1"/>
            </p:cNvSpPr>
            <p:nvPr/>
          </p:nvSpPr>
          <p:spPr bwMode="auto">
            <a:xfrm>
              <a:off x="882" y="473"/>
              <a:ext cx="162" cy="10"/>
            </a:xfrm>
            <a:custGeom>
              <a:avLst/>
              <a:gdLst>
                <a:gd name="T0" fmla="*/ 153 w 162"/>
                <a:gd name="T1" fmla="*/ 10 h 10"/>
                <a:gd name="T2" fmla="*/ 157 w 162"/>
                <a:gd name="T3" fmla="*/ 10 h 10"/>
                <a:gd name="T4" fmla="*/ 160 w 162"/>
                <a:gd name="T5" fmla="*/ 9 h 10"/>
                <a:gd name="T6" fmla="*/ 162 w 162"/>
                <a:gd name="T7" fmla="*/ 8 h 10"/>
                <a:gd name="T8" fmla="*/ 162 w 162"/>
                <a:gd name="T9" fmla="*/ 5 h 10"/>
                <a:gd name="T10" fmla="*/ 162 w 162"/>
                <a:gd name="T11" fmla="*/ 2 h 10"/>
                <a:gd name="T12" fmla="*/ 160 w 162"/>
                <a:gd name="T13" fmla="*/ 0 h 10"/>
                <a:gd name="T14" fmla="*/ 157 w 162"/>
                <a:gd name="T15" fmla="*/ 0 h 10"/>
                <a:gd name="T16" fmla="*/ 153 w 162"/>
                <a:gd name="T17" fmla="*/ 0 h 10"/>
                <a:gd name="T18" fmla="*/ 9 w 162"/>
                <a:gd name="T19" fmla="*/ 0 h 10"/>
                <a:gd name="T20" fmla="*/ 6 w 162"/>
                <a:gd name="T21" fmla="*/ 0 h 10"/>
                <a:gd name="T22" fmla="*/ 3 w 162"/>
                <a:gd name="T23" fmla="*/ 0 h 10"/>
                <a:gd name="T24" fmla="*/ 1 w 162"/>
                <a:gd name="T25" fmla="*/ 2 h 10"/>
                <a:gd name="T26" fmla="*/ 0 w 162"/>
                <a:gd name="T27" fmla="*/ 5 h 10"/>
                <a:gd name="T28" fmla="*/ 1 w 162"/>
                <a:gd name="T29" fmla="*/ 8 h 10"/>
                <a:gd name="T30" fmla="*/ 3 w 162"/>
                <a:gd name="T31" fmla="*/ 9 h 10"/>
                <a:gd name="T32" fmla="*/ 6 w 162"/>
                <a:gd name="T33" fmla="*/ 10 h 10"/>
                <a:gd name="T34" fmla="*/ 9 w 162"/>
                <a:gd name="T35" fmla="*/ 10 h 10"/>
                <a:gd name="T36" fmla="*/ 153 w 162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2" h="10">
                  <a:moveTo>
                    <a:pt x="153" y="10"/>
                  </a:moveTo>
                  <a:lnTo>
                    <a:pt x="157" y="10"/>
                  </a:lnTo>
                  <a:lnTo>
                    <a:pt x="160" y="9"/>
                  </a:lnTo>
                  <a:lnTo>
                    <a:pt x="162" y="8"/>
                  </a:lnTo>
                  <a:lnTo>
                    <a:pt x="162" y="5"/>
                  </a:lnTo>
                  <a:lnTo>
                    <a:pt x="162" y="2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9"/>
                  </a:lnTo>
                  <a:lnTo>
                    <a:pt x="6" y="10"/>
                  </a:lnTo>
                  <a:lnTo>
                    <a:pt x="9" y="10"/>
                  </a:lnTo>
                  <a:lnTo>
                    <a:pt x="153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73" name="Freeform 28"/>
            <p:cNvSpPr>
              <a:spLocks noChangeAspect="1"/>
            </p:cNvSpPr>
            <p:nvPr/>
          </p:nvSpPr>
          <p:spPr bwMode="auto">
            <a:xfrm>
              <a:off x="1135" y="424"/>
              <a:ext cx="257" cy="123"/>
            </a:xfrm>
            <a:custGeom>
              <a:avLst/>
              <a:gdLst>
                <a:gd name="T0" fmla="*/ 103 w 257"/>
                <a:gd name="T1" fmla="*/ 103 h 123"/>
                <a:gd name="T2" fmla="*/ 102 w 257"/>
                <a:gd name="T3" fmla="*/ 115 h 123"/>
                <a:gd name="T4" fmla="*/ 114 w 257"/>
                <a:gd name="T5" fmla="*/ 123 h 123"/>
                <a:gd name="T6" fmla="*/ 127 w 257"/>
                <a:gd name="T7" fmla="*/ 117 h 123"/>
                <a:gd name="T8" fmla="*/ 134 w 257"/>
                <a:gd name="T9" fmla="*/ 100 h 123"/>
                <a:gd name="T10" fmla="*/ 142 w 257"/>
                <a:gd name="T11" fmla="*/ 69 h 123"/>
                <a:gd name="T12" fmla="*/ 147 w 257"/>
                <a:gd name="T13" fmla="*/ 44 h 123"/>
                <a:gd name="T14" fmla="*/ 151 w 257"/>
                <a:gd name="T15" fmla="*/ 36 h 123"/>
                <a:gd name="T16" fmla="*/ 169 w 257"/>
                <a:gd name="T17" fmla="*/ 17 h 123"/>
                <a:gd name="T18" fmla="*/ 197 w 257"/>
                <a:gd name="T19" fmla="*/ 10 h 123"/>
                <a:gd name="T20" fmla="*/ 206 w 257"/>
                <a:gd name="T21" fmla="*/ 25 h 123"/>
                <a:gd name="T22" fmla="*/ 194 w 257"/>
                <a:gd name="T23" fmla="*/ 72 h 123"/>
                <a:gd name="T24" fmla="*/ 186 w 257"/>
                <a:gd name="T25" fmla="*/ 93 h 123"/>
                <a:gd name="T26" fmla="*/ 188 w 257"/>
                <a:gd name="T27" fmla="*/ 109 h 123"/>
                <a:gd name="T28" fmla="*/ 215 w 257"/>
                <a:gd name="T29" fmla="*/ 123 h 123"/>
                <a:gd name="T30" fmla="*/ 254 w 257"/>
                <a:gd name="T31" fmla="*/ 90 h 123"/>
                <a:gd name="T32" fmla="*/ 254 w 257"/>
                <a:gd name="T33" fmla="*/ 78 h 123"/>
                <a:gd name="T34" fmla="*/ 247 w 257"/>
                <a:gd name="T35" fmla="*/ 78 h 123"/>
                <a:gd name="T36" fmla="*/ 237 w 257"/>
                <a:gd name="T37" fmla="*/ 98 h 123"/>
                <a:gd name="T38" fmla="*/ 225 w 257"/>
                <a:gd name="T39" fmla="*/ 111 h 123"/>
                <a:gd name="T40" fmla="*/ 217 w 257"/>
                <a:gd name="T41" fmla="*/ 113 h 123"/>
                <a:gd name="T42" fmla="*/ 213 w 257"/>
                <a:gd name="T43" fmla="*/ 111 h 123"/>
                <a:gd name="T44" fmla="*/ 218 w 257"/>
                <a:gd name="T45" fmla="*/ 88 h 123"/>
                <a:gd name="T46" fmla="*/ 232 w 257"/>
                <a:gd name="T47" fmla="*/ 45 h 123"/>
                <a:gd name="T48" fmla="*/ 231 w 257"/>
                <a:gd name="T49" fmla="*/ 16 h 123"/>
                <a:gd name="T50" fmla="*/ 215 w 257"/>
                <a:gd name="T51" fmla="*/ 3 h 123"/>
                <a:gd name="T52" fmla="*/ 194 w 257"/>
                <a:gd name="T53" fmla="*/ 0 h 123"/>
                <a:gd name="T54" fmla="*/ 163 w 257"/>
                <a:gd name="T55" fmla="*/ 10 h 123"/>
                <a:gd name="T56" fmla="*/ 145 w 257"/>
                <a:gd name="T57" fmla="*/ 15 h 123"/>
                <a:gd name="T58" fmla="*/ 128 w 257"/>
                <a:gd name="T59" fmla="*/ 2 h 123"/>
                <a:gd name="T60" fmla="*/ 110 w 257"/>
                <a:gd name="T61" fmla="*/ 0 h 123"/>
                <a:gd name="T62" fmla="*/ 80 w 257"/>
                <a:gd name="T63" fmla="*/ 8 h 123"/>
                <a:gd name="T64" fmla="*/ 53 w 257"/>
                <a:gd name="T65" fmla="*/ 5 h 123"/>
                <a:gd name="T66" fmla="*/ 26 w 257"/>
                <a:gd name="T67" fmla="*/ 1 h 123"/>
                <a:gd name="T68" fmla="*/ 10 w 257"/>
                <a:gd name="T69" fmla="*/ 15 h 123"/>
                <a:gd name="T70" fmla="*/ 0 w 257"/>
                <a:gd name="T71" fmla="*/ 38 h 123"/>
                <a:gd name="T72" fmla="*/ 2 w 257"/>
                <a:gd name="T73" fmla="*/ 45 h 123"/>
                <a:gd name="T74" fmla="*/ 9 w 257"/>
                <a:gd name="T75" fmla="*/ 45 h 123"/>
                <a:gd name="T76" fmla="*/ 12 w 257"/>
                <a:gd name="T77" fmla="*/ 42 h 123"/>
                <a:gd name="T78" fmla="*/ 18 w 257"/>
                <a:gd name="T79" fmla="*/ 23 h 123"/>
                <a:gd name="T80" fmla="*/ 32 w 257"/>
                <a:gd name="T81" fmla="*/ 9 h 123"/>
                <a:gd name="T82" fmla="*/ 38 w 257"/>
                <a:gd name="T83" fmla="*/ 23 h 123"/>
                <a:gd name="T84" fmla="*/ 34 w 257"/>
                <a:gd name="T85" fmla="*/ 39 h 123"/>
                <a:gd name="T86" fmla="*/ 19 w 257"/>
                <a:gd name="T87" fmla="*/ 100 h 123"/>
                <a:gd name="T88" fmla="*/ 17 w 257"/>
                <a:gd name="T89" fmla="*/ 115 h 123"/>
                <a:gd name="T90" fmla="*/ 29 w 257"/>
                <a:gd name="T91" fmla="*/ 123 h 123"/>
                <a:gd name="T92" fmla="*/ 46 w 257"/>
                <a:gd name="T93" fmla="*/ 109 h 123"/>
                <a:gd name="T94" fmla="*/ 55 w 257"/>
                <a:gd name="T95" fmla="*/ 73 h 123"/>
                <a:gd name="T96" fmla="*/ 58 w 257"/>
                <a:gd name="T97" fmla="*/ 61 h 123"/>
                <a:gd name="T98" fmla="*/ 62 w 257"/>
                <a:gd name="T99" fmla="*/ 46 h 123"/>
                <a:gd name="T100" fmla="*/ 65 w 257"/>
                <a:gd name="T101" fmla="*/ 38 h 123"/>
                <a:gd name="T102" fmla="*/ 80 w 257"/>
                <a:gd name="T103" fmla="*/ 20 h 123"/>
                <a:gd name="T104" fmla="*/ 100 w 257"/>
                <a:gd name="T105" fmla="*/ 10 h 123"/>
                <a:gd name="T106" fmla="*/ 117 w 257"/>
                <a:gd name="T107" fmla="*/ 13 h 123"/>
                <a:gd name="T108" fmla="*/ 120 w 257"/>
                <a:gd name="T109" fmla="*/ 3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7" h="123">
                  <a:moveTo>
                    <a:pt x="106" y="91"/>
                  </a:moveTo>
                  <a:lnTo>
                    <a:pt x="104" y="97"/>
                  </a:lnTo>
                  <a:lnTo>
                    <a:pt x="103" y="103"/>
                  </a:lnTo>
                  <a:lnTo>
                    <a:pt x="102" y="108"/>
                  </a:lnTo>
                  <a:lnTo>
                    <a:pt x="101" y="111"/>
                  </a:lnTo>
                  <a:lnTo>
                    <a:pt x="102" y="115"/>
                  </a:lnTo>
                  <a:lnTo>
                    <a:pt x="104" y="119"/>
                  </a:lnTo>
                  <a:lnTo>
                    <a:pt x="108" y="122"/>
                  </a:lnTo>
                  <a:lnTo>
                    <a:pt x="114" y="123"/>
                  </a:lnTo>
                  <a:lnTo>
                    <a:pt x="118" y="122"/>
                  </a:lnTo>
                  <a:lnTo>
                    <a:pt x="122" y="120"/>
                  </a:lnTo>
                  <a:lnTo>
                    <a:pt x="127" y="117"/>
                  </a:lnTo>
                  <a:lnTo>
                    <a:pt x="131" y="111"/>
                  </a:lnTo>
                  <a:lnTo>
                    <a:pt x="132" y="107"/>
                  </a:lnTo>
                  <a:lnTo>
                    <a:pt x="134" y="100"/>
                  </a:lnTo>
                  <a:lnTo>
                    <a:pt x="136" y="90"/>
                  </a:lnTo>
                  <a:lnTo>
                    <a:pt x="139" y="80"/>
                  </a:lnTo>
                  <a:lnTo>
                    <a:pt x="142" y="69"/>
                  </a:lnTo>
                  <a:lnTo>
                    <a:pt x="144" y="58"/>
                  </a:lnTo>
                  <a:lnTo>
                    <a:pt x="146" y="50"/>
                  </a:lnTo>
                  <a:lnTo>
                    <a:pt x="147" y="44"/>
                  </a:lnTo>
                  <a:lnTo>
                    <a:pt x="148" y="42"/>
                  </a:lnTo>
                  <a:lnTo>
                    <a:pt x="149" y="39"/>
                  </a:lnTo>
                  <a:lnTo>
                    <a:pt x="151" y="36"/>
                  </a:lnTo>
                  <a:lnTo>
                    <a:pt x="154" y="31"/>
                  </a:lnTo>
                  <a:lnTo>
                    <a:pt x="161" y="24"/>
                  </a:lnTo>
                  <a:lnTo>
                    <a:pt x="169" y="17"/>
                  </a:lnTo>
                  <a:lnTo>
                    <a:pt x="180" y="12"/>
                  </a:lnTo>
                  <a:lnTo>
                    <a:pt x="192" y="9"/>
                  </a:lnTo>
                  <a:lnTo>
                    <a:pt x="197" y="10"/>
                  </a:lnTo>
                  <a:lnTo>
                    <a:pt x="202" y="13"/>
                  </a:lnTo>
                  <a:lnTo>
                    <a:pt x="205" y="17"/>
                  </a:lnTo>
                  <a:lnTo>
                    <a:pt x="206" y="25"/>
                  </a:lnTo>
                  <a:lnTo>
                    <a:pt x="204" y="39"/>
                  </a:lnTo>
                  <a:lnTo>
                    <a:pt x="199" y="56"/>
                  </a:lnTo>
                  <a:lnTo>
                    <a:pt x="194" y="72"/>
                  </a:lnTo>
                  <a:lnTo>
                    <a:pt x="189" y="85"/>
                  </a:lnTo>
                  <a:lnTo>
                    <a:pt x="187" y="89"/>
                  </a:lnTo>
                  <a:lnTo>
                    <a:pt x="186" y="93"/>
                  </a:lnTo>
                  <a:lnTo>
                    <a:pt x="185" y="96"/>
                  </a:lnTo>
                  <a:lnTo>
                    <a:pt x="185" y="99"/>
                  </a:lnTo>
                  <a:lnTo>
                    <a:pt x="188" y="109"/>
                  </a:lnTo>
                  <a:lnTo>
                    <a:pt x="195" y="116"/>
                  </a:lnTo>
                  <a:lnTo>
                    <a:pt x="204" y="121"/>
                  </a:lnTo>
                  <a:lnTo>
                    <a:pt x="215" y="123"/>
                  </a:lnTo>
                  <a:lnTo>
                    <a:pt x="234" y="117"/>
                  </a:lnTo>
                  <a:lnTo>
                    <a:pt x="247" y="104"/>
                  </a:lnTo>
                  <a:lnTo>
                    <a:pt x="254" y="90"/>
                  </a:lnTo>
                  <a:lnTo>
                    <a:pt x="257" y="81"/>
                  </a:lnTo>
                  <a:lnTo>
                    <a:pt x="256" y="79"/>
                  </a:lnTo>
                  <a:lnTo>
                    <a:pt x="254" y="78"/>
                  </a:lnTo>
                  <a:lnTo>
                    <a:pt x="252" y="77"/>
                  </a:lnTo>
                  <a:lnTo>
                    <a:pt x="250" y="77"/>
                  </a:lnTo>
                  <a:lnTo>
                    <a:pt x="247" y="78"/>
                  </a:lnTo>
                  <a:lnTo>
                    <a:pt x="244" y="81"/>
                  </a:lnTo>
                  <a:lnTo>
                    <a:pt x="241" y="91"/>
                  </a:lnTo>
                  <a:lnTo>
                    <a:pt x="237" y="98"/>
                  </a:lnTo>
                  <a:lnTo>
                    <a:pt x="233" y="104"/>
                  </a:lnTo>
                  <a:lnTo>
                    <a:pt x="229" y="108"/>
                  </a:lnTo>
                  <a:lnTo>
                    <a:pt x="225" y="111"/>
                  </a:lnTo>
                  <a:lnTo>
                    <a:pt x="222" y="112"/>
                  </a:lnTo>
                  <a:lnTo>
                    <a:pt x="219" y="113"/>
                  </a:lnTo>
                  <a:lnTo>
                    <a:pt x="217" y="113"/>
                  </a:lnTo>
                  <a:lnTo>
                    <a:pt x="215" y="113"/>
                  </a:lnTo>
                  <a:lnTo>
                    <a:pt x="214" y="112"/>
                  </a:lnTo>
                  <a:lnTo>
                    <a:pt x="213" y="111"/>
                  </a:lnTo>
                  <a:lnTo>
                    <a:pt x="212" y="107"/>
                  </a:lnTo>
                  <a:lnTo>
                    <a:pt x="214" y="98"/>
                  </a:lnTo>
                  <a:lnTo>
                    <a:pt x="218" y="88"/>
                  </a:lnTo>
                  <a:lnTo>
                    <a:pt x="222" y="76"/>
                  </a:lnTo>
                  <a:lnTo>
                    <a:pt x="228" y="61"/>
                  </a:lnTo>
                  <a:lnTo>
                    <a:pt x="232" y="45"/>
                  </a:lnTo>
                  <a:lnTo>
                    <a:pt x="234" y="31"/>
                  </a:lnTo>
                  <a:lnTo>
                    <a:pt x="233" y="22"/>
                  </a:lnTo>
                  <a:lnTo>
                    <a:pt x="231" y="16"/>
                  </a:lnTo>
                  <a:lnTo>
                    <a:pt x="227" y="10"/>
                  </a:lnTo>
                  <a:lnTo>
                    <a:pt x="222" y="6"/>
                  </a:lnTo>
                  <a:lnTo>
                    <a:pt x="215" y="3"/>
                  </a:lnTo>
                  <a:lnTo>
                    <a:pt x="209" y="1"/>
                  </a:lnTo>
                  <a:lnTo>
                    <a:pt x="202" y="0"/>
                  </a:lnTo>
                  <a:lnTo>
                    <a:pt x="194" y="0"/>
                  </a:lnTo>
                  <a:lnTo>
                    <a:pt x="187" y="0"/>
                  </a:lnTo>
                  <a:lnTo>
                    <a:pt x="177" y="3"/>
                  </a:lnTo>
                  <a:lnTo>
                    <a:pt x="163" y="10"/>
                  </a:lnTo>
                  <a:lnTo>
                    <a:pt x="148" y="23"/>
                  </a:lnTo>
                  <a:lnTo>
                    <a:pt x="147" y="19"/>
                  </a:lnTo>
                  <a:lnTo>
                    <a:pt x="145" y="15"/>
                  </a:lnTo>
                  <a:lnTo>
                    <a:pt x="142" y="10"/>
                  </a:lnTo>
                  <a:lnTo>
                    <a:pt x="135" y="6"/>
                  </a:lnTo>
                  <a:lnTo>
                    <a:pt x="128" y="2"/>
                  </a:lnTo>
                  <a:lnTo>
                    <a:pt x="120" y="1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3" y="0"/>
                  </a:lnTo>
                  <a:lnTo>
                    <a:pt x="93" y="2"/>
                  </a:lnTo>
                  <a:lnTo>
                    <a:pt x="80" y="8"/>
                  </a:lnTo>
                  <a:lnTo>
                    <a:pt x="66" y="20"/>
                  </a:lnTo>
                  <a:lnTo>
                    <a:pt x="61" y="11"/>
                  </a:lnTo>
                  <a:lnTo>
                    <a:pt x="53" y="5"/>
                  </a:lnTo>
                  <a:lnTo>
                    <a:pt x="44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4"/>
                  </a:lnTo>
                  <a:lnTo>
                    <a:pt x="15" y="9"/>
                  </a:lnTo>
                  <a:lnTo>
                    <a:pt x="10" y="15"/>
                  </a:lnTo>
                  <a:lnTo>
                    <a:pt x="5" y="24"/>
                  </a:lnTo>
                  <a:lnTo>
                    <a:pt x="2" y="32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1" y="44"/>
                  </a:lnTo>
                  <a:lnTo>
                    <a:pt x="12" y="43"/>
                  </a:lnTo>
                  <a:lnTo>
                    <a:pt x="12" y="42"/>
                  </a:lnTo>
                  <a:lnTo>
                    <a:pt x="13" y="40"/>
                  </a:lnTo>
                  <a:lnTo>
                    <a:pt x="14" y="36"/>
                  </a:lnTo>
                  <a:lnTo>
                    <a:pt x="18" y="23"/>
                  </a:lnTo>
                  <a:lnTo>
                    <a:pt x="22" y="15"/>
                  </a:lnTo>
                  <a:lnTo>
                    <a:pt x="27" y="11"/>
                  </a:lnTo>
                  <a:lnTo>
                    <a:pt x="32" y="9"/>
                  </a:lnTo>
                  <a:lnTo>
                    <a:pt x="36" y="12"/>
                  </a:lnTo>
                  <a:lnTo>
                    <a:pt x="38" y="19"/>
                  </a:lnTo>
                  <a:lnTo>
                    <a:pt x="38" y="23"/>
                  </a:lnTo>
                  <a:lnTo>
                    <a:pt x="37" y="27"/>
                  </a:lnTo>
                  <a:lnTo>
                    <a:pt x="36" y="32"/>
                  </a:lnTo>
                  <a:lnTo>
                    <a:pt x="34" y="39"/>
                  </a:lnTo>
                  <a:lnTo>
                    <a:pt x="31" y="51"/>
                  </a:lnTo>
                  <a:lnTo>
                    <a:pt x="28" y="63"/>
                  </a:lnTo>
                  <a:lnTo>
                    <a:pt x="19" y="100"/>
                  </a:lnTo>
                  <a:lnTo>
                    <a:pt x="17" y="106"/>
                  </a:lnTo>
                  <a:lnTo>
                    <a:pt x="17" y="111"/>
                  </a:lnTo>
                  <a:lnTo>
                    <a:pt x="17" y="115"/>
                  </a:lnTo>
                  <a:lnTo>
                    <a:pt x="20" y="119"/>
                  </a:lnTo>
                  <a:lnTo>
                    <a:pt x="24" y="122"/>
                  </a:lnTo>
                  <a:lnTo>
                    <a:pt x="29" y="123"/>
                  </a:lnTo>
                  <a:lnTo>
                    <a:pt x="38" y="121"/>
                  </a:lnTo>
                  <a:lnTo>
                    <a:pt x="43" y="116"/>
                  </a:lnTo>
                  <a:lnTo>
                    <a:pt x="46" y="109"/>
                  </a:lnTo>
                  <a:lnTo>
                    <a:pt x="48" y="102"/>
                  </a:lnTo>
                  <a:lnTo>
                    <a:pt x="52" y="88"/>
                  </a:lnTo>
                  <a:lnTo>
                    <a:pt x="55" y="73"/>
                  </a:lnTo>
                  <a:lnTo>
                    <a:pt x="56" y="70"/>
                  </a:lnTo>
                  <a:lnTo>
                    <a:pt x="57" y="66"/>
                  </a:lnTo>
                  <a:lnTo>
                    <a:pt x="58" y="61"/>
                  </a:lnTo>
                  <a:lnTo>
                    <a:pt x="60" y="56"/>
                  </a:lnTo>
                  <a:lnTo>
                    <a:pt x="61" y="50"/>
                  </a:lnTo>
                  <a:lnTo>
                    <a:pt x="62" y="46"/>
                  </a:lnTo>
                  <a:lnTo>
                    <a:pt x="63" y="42"/>
                  </a:lnTo>
                  <a:lnTo>
                    <a:pt x="64" y="41"/>
                  </a:lnTo>
                  <a:lnTo>
                    <a:pt x="65" y="38"/>
                  </a:lnTo>
                  <a:lnTo>
                    <a:pt x="69" y="32"/>
                  </a:lnTo>
                  <a:lnTo>
                    <a:pt x="74" y="26"/>
                  </a:lnTo>
                  <a:lnTo>
                    <a:pt x="80" y="20"/>
                  </a:lnTo>
                  <a:lnTo>
                    <a:pt x="86" y="16"/>
                  </a:lnTo>
                  <a:lnTo>
                    <a:pt x="92" y="13"/>
                  </a:lnTo>
                  <a:lnTo>
                    <a:pt x="100" y="10"/>
                  </a:lnTo>
                  <a:lnTo>
                    <a:pt x="108" y="9"/>
                  </a:lnTo>
                  <a:lnTo>
                    <a:pt x="113" y="10"/>
                  </a:lnTo>
                  <a:lnTo>
                    <a:pt x="117" y="13"/>
                  </a:lnTo>
                  <a:lnTo>
                    <a:pt x="120" y="17"/>
                  </a:lnTo>
                  <a:lnTo>
                    <a:pt x="121" y="25"/>
                  </a:lnTo>
                  <a:lnTo>
                    <a:pt x="120" y="35"/>
                  </a:lnTo>
                  <a:lnTo>
                    <a:pt x="118" y="43"/>
                  </a:lnTo>
                  <a:lnTo>
                    <a:pt x="106" y="9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74" name="Freeform 29"/>
            <p:cNvSpPr>
              <a:spLocks noChangeAspect="1"/>
            </p:cNvSpPr>
            <p:nvPr/>
          </p:nvSpPr>
          <p:spPr bwMode="auto">
            <a:xfrm>
              <a:off x="1414" y="462"/>
              <a:ext cx="95" cy="123"/>
            </a:xfrm>
            <a:custGeom>
              <a:avLst/>
              <a:gdLst>
                <a:gd name="T0" fmla="*/ 95 w 95"/>
                <a:gd name="T1" fmla="*/ 80 h 123"/>
                <a:gd name="T2" fmla="*/ 83 w 95"/>
                <a:gd name="T3" fmla="*/ 80 h 123"/>
                <a:gd name="T4" fmla="*/ 83 w 95"/>
                <a:gd name="T5" fmla="*/ 83 h 123"/>
                <a:gd name="T6" fmla="*/ 82 w 95"/>
                <a:gd name="T7" fmla="*/ 89 h 123"/>
                <a:gd name="T8" fmla="*/ 80 w 95"/>
                <a:gd name="T9" fmla="*/ 94 h 123"/>
                <a:gd name="T10" fmla="*/ 78 w 95"/>
                <a:gd name="T11" fmla="*/ 96 h 123"/>
                <a:gd name="T12" fmla="*/ 74 w 95"/>
                <a:gd name="T13" fmla="*/ 97 h 123"/>
                <a:gd name="T14" fmla="*/ 68 w 95"/>
                <a:gd name="T15" fmla="*/ 97 h 123"/>
                <a:gd name="T16" fmla="*/ 63 w 95"/>
                <a:gd name="T17" fmla="*/ 97 h 123"/>
                <a:gd name="T18" fmla="*/ 58 w 95"/>
                <a:gd name="T19" fmla="*/ 97 h 123"/>
                <a:gd name="T20" fmla="*/ 33 w 95"/>
                <a:gd name="T21" fmla="*/ 97 h 123"/>
                <a:gd name="T22" fmla="*/ 64 w 95"/>
                <a:gd name="T23" fmla="*/ 75 h 123"/>
                <a:gd name="T24" fmla="*/ 75 w 95"/>
                <a:gd name="T25" fmla="*/ 67 h 123"/>
                <a:gd name="T26" fmla="*/ 85 w 95"/>
                <a:gd name="T27" fmla="*/ 59 h 123"/>
                <a:gd name="T28" fmla="*/ 92 w 95"/>
                <a:gd name="T29" fmla="*/ 49 h 123"/>
                <a:gd name="T30" fmla="*/ 95 w 95"/>
                <a:gd name="T31" fmla="*/ 36 h 123"/>
                <a:gd name="T32" fmla="*/ 91 w 95"/>
                <a:gd name="T33" fmla="*/ 21 h 123"/>
                <a:gd name="T34" fmla="*/ 81 w 95"/>
                <a:gd name="T35" fmla="*/ 10 h 123"/>
                <a:gd name="T36" fmla="*/ 65 w 95"/>
                <a:gd name="T37" fmla="*/ 2 h 123"/>
                <a:gd name="T38" fmla="*/ 44 w 95"/>
                <a:gd name="T39" fmla="*/ 0 h 123"/>
                <a:gd name="T40" fmla="*/ 27 w 95"/>
                <a:gd name="T41" fmla="*/ 2 h 123"/>
                <a:gd name="T42" fmla="*/ 12 w 95"/>
                <a:gd name="T43" fmla="*/ 7 h 123"/>
                <a:gd name="T44" fmla="*/ 3 w 95"/>
                <a:gd name="T45" fmla="*/ 16 h 123"/>
                <a:gd name="T46" fmla="*/ 0 w 95"/>
                <a:gd name="T47" fmla="*/ 28 h 123"/>
                <a:gd name="T48" fmla="*/ 1 w 95"/>
                <a:gd name="T49" fmla="*/ 35 h 123"/>
                <a:gd name="T50" fmla="*/ 5 w 95"/>
                <a:gd name="T51" fmla="*/ 39 h 123"/>
                <a:gd name="T52" fmla="*/ 10 w 95"/>
                <a:gd name="T53" fmla="*/ 42 h 123"/>
                <a:gd name="T54" fmla="*/ 14 w 95"/>
                <a:gd name="T55" fmla="*/ 42 h 123"/>
                <a:gd name="T56" fmla="*/ 19 w 95"/>
                <a:gd name="T57" fmla="*/ 42 h 123"/>
                <a:gd name="T58" fmla="*/ 24 w 95"/>
                <a:gd name="T59" fmla="*/ 39 h 123"/>
                <a:gd name="T60" fmla="*/ 27 w 95"/>
                <a:gd name="T61" fmla="*/ 34 h 123"/>
                <a:gd name="T62" fmla="*/ 29 w 95"/>
                <a:gd name="T63" fmla="*/ 28 h 123"/>
                <a:gd name="T64" fmla="*/ 28 w 95"/>
                <a:gd name="T65" fmla="*/ 22 h 123"/>
                <a:gd name="T66" fmla="*/ 25 w 95"/>
                <a:gd name="T67" fmla="*/ 18 h 123"/>
                <a:gd name="T68" fmla="*/ 23 w 95"/>
                <a:gd name="T69" fmla="*/ 16 h 123"/>
                <a:gd name="T70" fmla="*/ 21 w 95"/>
                <a:gd name="T71" fmla="*/ 15 h 123"/>
                <a:gd name="T72" fmla="*/ 26 w 95"/>
                <a:gd name="T73" fmla="*/ 12 h 123"/>
                <a:gd name="T74" fmla="*/ 32 w 95"/>
                <a:gd name="T75" fmla="*/ 11 h 123"/>
                <a:gd name="T76" fmla="*/ 36 w 95"/>
                <a:gd name="T77" fmla="*/ 11 h 123"/>
                <a:gd name="T78" fmla="*/ 39 w 95"/>
                <a:gd name="T79" fmla="*/ 10 h 123"/>
                <a:gd name="T80" fmla="*/ 50 w 95"/>
                <a:gd name="T81" fmla="*/ 12 h 123"/>
                <a:gd name="T82" fmla="*/ 59 w 95"/>
                <a:gd name="T83" fmla="*/ 17 h 123"/>
                <a:gd name="T84" fmla="*/ 65 w 95"/>
                <a:gd name="T85" fmla="*/ 26 h 123"/>
                <a:gd name="T86" fmla="*/ 67 w 95"/>
                <a:gd name="T87" fmla="*/ 37 h 123"/>
                <a:gd name="T88" fmla="*/ 65 w 95"/>
                <a:gd name="T89" fmla="*/ 47 h 123"/>
                <a:gd name="T90" fmla="*/ 61 w 95"/>
                <a:gd name="T91" fmla="*/ 56 h 123"/>
                <a:gd name="T92" fmla="*/ 54 w 95"/>
                <a:gd name="T93" fmla="*/ 65 h 123"/>
                <a:gd name="T94" fmla="*/ 47 w 95"/>
                <a:gd name="T95" fmla="*/ 72 h 123"/>
                <a:gd name="T96" fmla="*/ 2 w 95"/>
                <a:gd name="T97" fmla="*/ 112 h 123"/>
                <a:gd name="T98" fmla="*/ 0 w 95"/>
                <a:gd name="T99" fmla="*/ 114 h 123"/>
                <a:gd name="T100" fmla="*/ 0 w 95"/>
                <a:gd name="T101" fmla="*/ 118 h 123"/>
                <a:gd name="T102" fmla="*/ 0 w 95"/>
                <a:gd name="T103" fmla="*/ 123 h 123"/>
                <a:gd name="T104" fmla="*/ 89 w 95"/>
                <a:gd name="T105" fmla="*/ 123 h 123"/>
                <a:gd name="T106" fmla="*/ 95 w 95"/>
                <a:gd name="T107" fmla="*/ 8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5" h="123">
                  <a:moveTo>
                    <a:pt x="95" y="80"/>
                  </a:moveTo>
                  <a:lnTo>
                    <a:pt x="83" y="80"/>
                  </a:lnTo>
                  <a:lnTo>
                    <a:pt x="83" y="83"/>
                  </a:lnTo>
                  <a:lnTo>
                    <a:pt x="82" y="89"/>
                  </a:lnTo>
                  <a:lnTo>
                    <a:pt x="80" y="94"/>
                  </a:lnTo>
                  <a:lnTo>
                    <a:pt x="78" y="96"/>
                  </a:lnTo>
                  <a:lnTo>
                    <a:pt x="74" y="97"/>
                  </a:lnTo>
                  <a:lnTo>
                    <a:pt x="68" y="97"/>
                  </a:lnTo>
                  <a:lnTo>
                    <a:pt x="63" y="97"/>
                  </a:lnTo>
                  <a:lnTo>
                    <a:pt x="58" y="97"/>
                  </a:lnTo>
                  <a:lnTo>
                    <a:pt x="33" y="97"/>
                  </a:lnTo>
                  <a:lnTo>
                    <a:pt x="64" y="75"/>
                  </a:lnTo>
                  <a:lnTo>
                    <a:pt x="75" y="67"/>
                  </a:lnTo>
                  <a:lnTo>
                    <a:pt x="85" y="59"/>
                  </a:lnTo>
                  <a:lnTo>
                    <a:pt x="92" y="49"/>
                  </a:lnTo>
                  <a:lnTo>
                    <a:pt x="95" y="36"/>
                  </a:lnTo>
                  <a:lnTo>
                    <a:pt x="91" y="21"/>
                  </a:lnTo>
                  <a:lnTo>
                    <a:pt x="81" y="10"/>
                  </a:lnTo>
                  <a:lnTo>
                    <a:pt x="65" y="2"/>
                  </a:lnTo>
                  <a:lnTo>
                    <a:pt x="44" y="0"/>
                  </a:lnTo>
                  <a:lnTo>
                    <a:pt x="27" y="2"/>
                  </a:lnTo>
                  <a:lnTo>
                    <a:pt x="12" y="7"/>
                  </a:lnTo>
                  <a:lnTo>
                    <a:pt x="3" y="16"/>
                  </a:lnTo>
                  <a:lnTo>
                    <a:pt x="0" y="28"/>
                  </a:lnTo>
                  <a:lnTo>
                    <a:pt x="1" y="35"/>
                  </a:lnTo>
                  <a:lnTo>
                    <a:pt x="5" y="39"/>
                  </a:lnTo>
                  <a:lnTo>
                    <a:pt x="10" y="42"/>
                  </a:lnTo>
                  <a:lnTo>
                    <a:pt x="14" y="42"/>
                  </a:lnTo>
                  <a:lnTo>
                    <a:pt x="19" y="42"/>
                  </a:lnTo>
                  <a:lnTo>
                    <a:pt x="24" y="39"/>
                  </a:lnTo>
                  <a:lnTo>
                    <a:pt x="27" y="34"/>
                  </a:lnTo>
                  <a:lnTo>
                    <a:pt x="29" y="28"/>
                  </a:lnTo>
                  <a:lnTo>
                    <a:pt x="28" y="22"/>
                  </a:lnTo>
                  <a:lnTo>
                    <a:pt x="25" y="18"/>
                  </a:lnTo>
                  <a:lnTo>
                    <a:pt x="23" y="16"/>
                  </a:lnTo>
                  <a:lnTo>
                    <a:pt x="21" y="15"/>
                  </a:lnTo>
                  <a:lnTo>
                    <a:pt x="26" y="12"/>
                  </a:lnTo>
                  <a:lnTo>
                    <a:pt x="32" y="11"/>
                  </a:lnTo>
                  <a:lnTo>
                    <a:pt x="36" y="11"/>
                  </a:lnTo>
                  <a:lnTo>
                    <a:pt x="39" y="10"/>
                  </a:lnTo>
                  <a:lnTo>
                    <a:pt x="50" y="12"/>
                  </a:lnTo>
                  <a:lnTo>
                    <a:pt x="59" y="17"/>
                  </a:lnTo>
                  <a:lnTo>
                    <a:pt x="65" y="26"/>
                  </a:lnTo>
                  <a:lnTo>
                    <a:pt x="67" y="37"/>
                  </a:lnTo>
                  <a:lnTo>
                    <a:pt x="65" y="47"/>
                  </a:lnTo>
                  <a:lnTo>
                    <a:pt x="61" y="56"/>
                  </a:lnTo>
                  <a:lnTo>
                    <a:pt x="54" y="65"/>
                  </a:lnTo>
                  <a:lnTo>
                    <a:pt x="47" y="72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3"/>
                  </a:lnTo>
                  <a:lnTo>
                    <a:pt x="89" y="123"/>
                  </a:lnTo>
                  <a:lnTo>
                    <a:pt x="95" y="8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75" name="Freeform 30"/>
            <p:cNvSpPr>
              <a:spLocks noChangeAspect="1"/>
            </p:cNvSpPr>
            <p:nvPr/>
          </p:nvSpPr>
          <p:spPr bwMode="auto">
            <a:xfrm>
              <a:off x="1543" y="321"/>
              <a:ext cx="139" cy="127"/>
            </a:xfrm>
            <a:custGeom>
              <a:avLst/>
              <a:gdLst>
                <a:gd name="T0" fmla="*/ 83 w 139"/>
                <a:gd name="T1" fmla="*/ 10 h 127"/>
                <a:gd name="T2" fmla="*/ 86 w 139"/>
                <a:gd name="T3" fmla="*/ 8 h 127"/>
                <a:gd name="T4" fmla="*/ 93 w 139"/>
                <a:gd name="T5" fmla="*/ 7 h 127"/>
                <a:gd name="T6" fmla="*/ 107 w 139"/>
                <a:gd name="T7" fmla="*/ 7 h 127"/>
                <a:gd name="T8" fmla="*/ 117 w 139"/>
                <a:gd name="T9" fmla="*/ 8 h 127"/>
                <a:gd name="T10" fmla="*/ 125 w 139"/>
                <a:gd name="T11" fmla="*/ 11 h 127"/>
                <a:gd name="T12" fmla="*/ 129 w 139"/>
                <a:gd name="T13" fmla="*/ 19 h 127"/>
                <a:gd name="T14" fmla="*/ 129 w 139"/>
                <a:gd name="T15" fmla="*/ 26 h 127"/>
                <a:gd name="T16" fmla="*/ 129 w 139"/>
                <a:gd name="T17" fmla="*/ 32 h 127"/>
                <a:gd name="T18" fmla="*/ 127 w 139"/>
                <a:gd name="T19" fmla="*/ 41 h 127"/>
                <a:gd name="T20" fmla="*/ 131 w 139"/>
                <a:gd name="T21" fmla="*/ 43 h 127"/>
                <a:gd name="T22" fmla="*/ 134 w 139"/>
                <a:gd name="T23" fmla="*/ 39 h 127"/>
                <a:gd name="T24" fmla="*/ 138 w 139"/>
                <a:gd name="T25" fmla="*/ 1 h 127"/>
                <a:gd name="T26" fmla="*/ 19 w 139"/>
                <a:gd name="T27" fmla="*/ 0 h 127"/>
                <a:gd name="T28" fmla="*/ 15 w 139"/>
                <a:gd name="T29" fmla="*/ 1 h 127"/>
                <a:gd name="T30" fmla="*/ 13 w 139"/>
                <a:gd name="T31" fmla="*/ 4 h 127"/>
                <a:gd name="T32" fmla="*/ 0 w 139"/>
                <a:gd name="T33" fmla="*/ 39 h 127"/>
                <a:gd name="T34" fmla="*/ 1 w 139"/>
                <a:gd name="T35" fmla="*/ 42 h 127"/>
                <a:gd name="T36" fmla="*/ 6 w 139"/>
                <a:gd name="T37" fmla="*/ 42 h 127"/>
                <a:gd name="T38" fmla="*/ 15 w 139"/>
                <a:gd name="T39" fmla="*/ 21 h 127"/>
                <a:gd name="T40" fmla="*/ 35 w 139"/>
                <a:gd name="T41" fmla="*/ 8 h 127"/>
                <a:gd name="T42" fmla="*/ 60 w 139"/>
                <a:gd name="T43" fmla="*/ 7 h 127"/>
                <a:gd name="T44" fmla="*/ 65 w 139"/>
                <a:gd name="T45" fmla="*/ 7 h 127"/>
                <a:gd name="T46" fmla="*/ 66 w 139"/>
                <a:gd name="T47" fmla="*/ 9 h 127"/>
                <a:gd name="T48" fmla="*/ 65 w 139"/>
                <a:gd name="T49" fmla="*/ 13 h 127"/>
                <a:gd name="T50" fmla="*/ 39 w 139"/>
                <a:gd name="T51" fmla="*/ 115 h 127"/>
                <a:gd name="T52" fmla="*/ 30 w 139"/>
                <a:gd name="T53" fmla="*/ 120 h 127"/>
                <a:gd name="T54" fmla="*/ 15 w 139"/>
                <a:gd name="T55" fmla="*/ 120 h 127"/>
                <a:gd name="T56" fmla="*/ 11 w 139"/>
                <a:gd name="T57" fmla="*/ 122 h 127"/>
                <a:gd name="T58" fmla="*/ 11 w 139"/>
                <a:gd name="T59" fmla="*/ 125 h 127"/>
                <a:gd name="T60" fmla="*/ 30 w 139"/>
                <a:gd name="T61" fmla="*/ 126 h 127"/>
                <a:gd name="T62" fmla="*/ 62 w 139"/>
                <a:gd name="T63" fmla="*/ 126 h 127"/>
                <a:gd name="T64" fmla="*/ 79 w 139"/>
                <a:gd name="T65" fmla="*/ 127 h 127"/>
                <a:gd name="T66" fmla="*/ 82 w 139"/>
                <a:gd name="T67" fmla="*/ 125 h 127"/>
                <a:gd name="T68" fmla="*/ 81 w 139"/>
                <a:gd name="T69" fmla="*/ 120 h 127"/>
                <a:gd name="T70" fmla="*/ 64 w 139"/>
                <a:gd name="T71" fmla="*/ 120 h 127"/>
                <a:gd name="T72" fmla="*/ 58 w 139"/>
                <a:gd name="T73" fmla="*/ 118 h 127"/>
                <a:gd name="T74" fmla="*/ 57 w 139"/>
                <a:gd name="T75" fmla="*/ 116 h 127"/>
                <a:gd name="T76" fmla="*/ 58 w 139"/>
                <a:gd name="T77" fmla="*/ 11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9" h="127">
                  <a:moveTo>
                    <a:pt x="83" y="14"/>
                  </a:moveTo>
                  <a:lnTo>
                    <a:pt x="83" y="10"/>
                  </a:lnTo>
                  <a:lnTo>
                    <a:pt x="84" y="8"/>
                  </a:lnTo>
                  <a:lnTo>
                    <a:pt x="86" y="8"/>
                  </a:lnTo>
                  <a:lnTo>
                    <a:pt x="88" y="7"/>
                  </a:lnTo>
                  <a:lnTo>
                    <a:pt x="93" y="7"/>
                  </a:lnTo>
                  <a:lnTo>
                    <a:pt x="100" y="7"/>
                  </a:lnTo>
                  <a:lnTo>
                    <a:pt x="107" y="7"/>
                  </a:lnTo>
                  <a:lnTo>
                    <a:pt x="112" y="7"/>
                  </a:lnTo>
                  <a:lnTo>
                    <a:pt x="117" y="8"/>
                  </a:lnTo>
                  <a:lnTo>
                    <a:pt x="120" y="8"/>
                  </a:lnTo>
                  <a:lnTo>
                    <a:pt x="125" y="11"/>
                  </a:lnTo>
                  <a:lnTo>
                    <a:pt x="128" y="14"/>
                  </a:lnTo>
                  <a:lnTo>
                    <a:pt x="129" y="19"/>
                  </a:lnTo>
                  <a:lnTo>
                    <a:pt x="129" y="23"/>
                  </a:lnTo>
                  <a:lnTo>
                    <a:pt x="129" y="26"/>
                  </a:lnTo>
                  <a:lnTo>
                    <a:pt x="129" y="28"/>
                  </a:lnTo>
                  <a:lnTo>
                    <a:pt x="129" y="32"/>
                  </a:lnTo>
                  <a:lnTo>
                    <a:pt x="128" y="38"/>
                  </a:lnTo>
                  <a:lnTo>
                    <a:pt x="127" y="41"/>
                  </a:lnTo>
                  <a:lnTo>
                    <a:pt x="128" y="43"/>
                  </a:lnTo>
                  <a:lnTo>
                    <a:pt x="131" y="43"/>
                  </a:lnTo>
                  <a:lnTo>
                    <a:pt x="133" y="42"/>
                  </a:lnTo>
                  <a:lnTo>
                    <a:pt x="134" y="39"/>
                  </a:lnTo>
                  <a:lnTo>
                    <a:pt x="139" y="3"/>
                  </a:lnTo>
                  <a:lnTo>
                    <a:pt x="138" y="1"/>
                  </a:lnTo>
                  <a:lnTo>
                    <a:pt x="134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3" y="43"/>
                  </a:lnTo>
                  <a:lnTo>
                    <a:pt x="6" y="42"/>
                  </a:lnTo>
                  <a:lnTo>
                    <a:pt x="7" y="39"/>
                  </a:lnTo>
                  <a:lnTo>
                    <a:pt x="15" y="21"/>
                  </a:lnTo>
                  <a:lnTo>
                    <a:pt x="23" y="12"/>
                  </a:lnTo>
                  <a:lnTo>
                    <a:pt x="35" y="8"/>
                  </a:lnTo>
                  <a:lnTo>
                    <a:pt x="52" y="7"/>
                  </a:lnTo>
                  <a:lnTo>
                    <a:pt x="60" y="7"/>
                  </a:lnTo>
                  <a:lnTo>
                    <a:pt x="63" y="7"/>
                  </a:lnTo>
                  <a:lnTo>
                    <a:pt x="65" y="7"/>
                  </a:lnTo>
                  <a:lnTo>
                    <a:pt x="66" y="8"/>
                  </a:lnTo>
                  <a:lnTo>
                    <a:pt x="66" y="9"/>
                  </a:lnTo>
                  <a:lnTo>
                    <a:pt x="66" y="10"/>
                  </a:lnTo>
                  <a:lnTo>
                    <a:pt x="65" y="13"/>
                  </a:lnTo>
                  <a:lnTo>
                    <a:pt x="41" y="111"/>
                  </a:lnTo>
                  <a:lnTo>
                    <a:pt x="39" y="115"/>
                  </a:lnTo>
                  <a:lnTo>
                    <a:pt x="36" y="118"/>
                  </a:lnTo>
                  <a:lnTo>
                    <a:pt x="30" y="120"/>
                  </a:lnTo>
                  <a:lnTo>
                    <a:pt x="19" y="120"/>
                  </a:lnTo>
                  <a:lnTo>
                    <a:pt x="15" y="120"/>
                  </a:lnTo>
                  <a:lnTo>
                    <a:pt x="12" y="120"/>
                  </a:lnTo>
                  <a:lnTo>
                    <a:pt x="11" y="122"/>
                  </a:lnTo>
                  <a:lnTo>
                    <a:pt x="10" y="124"/>
                  </a:lnTo>
                  <a:lnTo>
                    <a:pt x="11" y="125"/>
                  </a:lnTo>
                  <a:lnTo>
                    <a:pt x="14" y="127"/>
                  </a:lnTo>
                  <a:lnTo>
                    <a:pt x="30" y="126"/>
                  </a:lnTo>
                  <a:lnTo>
                    <a:pt x="46" y="126"/>
                  </a:lnTo>
                  <a:lnTo>
                    <a:pt x="62" y="126"/>
                  </a:lnTo>
                  <a:lnTo>
                    <a:pt x="78" y="127"/>
                  </a:lnTo>
                  <a:lnTo>
                    <a:pt x="79" y="127"/>
                  </a:lnTo>
                  <a:lnTo>
                    <a:pt x="81" y="126"/>
                  </a:lnTo>
                  <a:lnTo>
                    <a:pt x="82" y="125"/>
                  </a:lnTo>
                  <a:lnTo>
                    <a:pt x="82" y="122"/>
                  </a:lnTo>
                  <a:lnTo>
                    <a:pt x="81" y="120"/>
                  </a:lnTo>
                  <a:lnTo>
                    <a:pt x="75" y="120"/>
                  </a:lnTo>
                  <a:lnTo>
                    <a:pt x="64" y="120"/>
                  </a:lnTo>
                  <a:lnTo>
                    <a:pt x="60" y="119"/>
                  </a:lnTo>
                  <a:lnTo>
                    <a:pt x="58" y="118"/>
                  </a:lnTo>
                  <a:lnTo>
                    <a:pt x="57" y="117"/>
                  </a:lnTo>
                  <a:lnTo>
                    <a:pt x="57" y="116"/>
                  </a:lnTo>
                  <a:lnTo>
                    <a:pt x="57" y="114"/>
                  </a:lnTo>
                  <a:lnTo>
                    <a:pt x="58" y="112"/>
                  </a:lnTo>
                  <a:lnTo>
                    <a:pt x="83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76" name="Freeform 31"/>
            <p:cNvSpPr>
              <a:spLocks noChangeAspect="1"/>
            </p:cNvSpPr>
            <p:nvPr/>
          </p:nvSpPr>
          <p:spPr bwMode="auto">
            <a:xfrm>
              <a:off x="1718" y="344"/>
              <a:ext cx="62" cy="267"/>
            </a:xfrm>
            <a:custGeom>
              <a:avLst/>
              <a:gdLst>
                <a:gd name="T0" fmla="*/ 62 w 62"/>
                <a:gd name="T1" fmla="*/ 134 h 267"/>
                <a:gd name="T2" fmla="*/ 61 w 62"/>
                <a:gd name="T3" fmla="*/ 116 h 267"/>
                <a:gd name="T4" fmla="*/ 58 w 62"/>
                <a:gd name="T5" fmla="*/ 96 h 267"/>
                <a:gd name="T6" fmla="*/ 53 w 62"/>
                <a:gd name="T7" fmla="*/ 73 h 267"/>
                <a:gd name="T8" fmla="*/ 44 w 62"/>
                <a:gd name="T9" fmla="*/ 51 h 267"/>
                <a:gd name="T10" fmla="*/ 31 w 62"/>
                <a:gd name="T11" fmla="*/ 29 h 267"/>
                <a:gd name="T12" fmla="*/ 18 w 62"/>
                <a:gd name="T13" fmla="*/ 13 h 267"/>
                <a:gd name="T14" fmla="*/ 8 w 62"/>
                <a:gd name="T15" fmla="*/ 4 h 267"/>
                <a:gd name="T16" fmla="*/ 3 w 62"/>
                <a:gd name="T17" fmla="*/ 0 h 267"/>
                <a:gd name="T18" fmla="*/ 1 w 62"/>
                <a:gd name="T19" fmla="*/ 1 h 267"/>
                <a:gd name="T20" fmla="*/ 0 w 62"/>
                <a:gd name="T21" fmla="*/ 3 h 267"/>
                <a:gd name="T22" fmla="*/ 0 w 62"/>
                <a:gd name="T23" fmla="*/ 4 h 267"/>
                <a:gd name="T24" fmla="*/ 1 w 62"/>
                <a:gd name="T25" fmla="*/ 5 h 267"/>
                <a:gd name="T26" fmla="*/ 2 w 62"/>
                <a:gd name="T27" fmla="*/ 6 h 267"/>
                <a:gd name="T28" fmla="*/ 5 w 62"/>
                <a:gd name="T29" fmla="*/ 9 h 267"/>
                <a:gd name="T30" fmla="*/ 22 w 62"/>
                <a:gd name="T31" fmla="*/ 32 h 267"/>
                <a:gd name="T32" fmla="*/ 35 w 62"/>
                <a:gd name="T33" fmla="*/ 61 h 267"/>
                <a:gd name="T34" fmla="*/ 43 w 62"/>
                <a:gd name="T35" fmla="*/ 94 h 267"/>
                <a:gd name="T36" fmla="*/ 46 w 62"/>
                <a:gd name="T37" fmla="*/ 134 h 267"/>
                <a:gd name="T38" fmla="*/ 44 w 62"/>
                <a:gd name="T39" fmla="*/ 168 h 267"/>
                <a:gd name="T40" fmla="*/ 37 w 62"/>
                <a:gd name="T41" fmla="*/ 201 h 267"/>
                <a:gd name="T42" fmla="*/ 24 w 62"/>
                <a:gd name="T43" fmla="*/ 233 h 267"/>
                <a:gd name="T44" fmla="*/ 3 w 62"/>
                <a:gd name="T45" fmla="*/ 260 h 267"/>
                <a:gd name="T46" fmla="*/ 0 w 62"/>
                <a:gd name="T47" fmla="*/ 263 h 267"/>
                <a:gd name="T48" fmla="*/ 0 w 62"/>
                <a:gd name="T49" fmla="*/ 265 h 267"/>
                <a:gd name="T50" fmla="*/ 1 w 62"/>
                <a:gd name="T51" fmla="*/ 266 h 267"/>
                <a:gd name="T52" fmla="*/ 3 w 62"/>
                <a:gd name="T53" fmla="*/ 267 h 267"/>
                <a:gd name="T54" fmla="*/ 8 w 62"/>
                <a:gd name="T55" fmla="*/ 264 h 267"/>
                <a:gd name="T56" fmla="*/ 19 w 62"/>
                <a:gd name="T57" fmla="*/ 254 h 267"/>
                <a:gd name="T58" fmla="*/ 32 w 62"/>
                <a:gd name="T59" fmla="*/ 238 h 267"/>
                <a:gd name="T60" fmla="*/ 45 w 62"/>
                <a:gd name="T61" fmla="*/ 215 h 267"/>
                <a:gd name="T62" fmla="*/ 53 w 62"/>
                <a:gd name="T63" fmla="*/ 193 h 267"/>
                <a:gd name="T64" fmla="*/ 58 w 62"/>
                <a:gd name="T65" fmla="*/ 172 h 267"/>
                <a:gd name="T66" fmla="*/ 61 w 62"/>
                <a:gd name="T67" fmla="*/ 152 h 267"/>
                <a:gd name="T68" fmla="*/ 62 w 62"/>
                <a:gd name="T69" fmla="*/ 134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2" h="267">
                  <a:moveTo>
                    <a:pt x="62" y="134"/>
                  </a:moveTo>
                  <a:lnTo>
                    <a:pt x="61" y="116"/>
                  </a:lnTo>
                  <a:lnTo>
                    <a:pt x="58" y="96"/>
                  </a:lnTo>
                  <a:lnTo>
                    <a:pt x="53" y="73"/>
                  </a:lnTo>
                  <a:lnTo>
                    <a:pt x="44" y="51"/>
                  </a:lnTo>
                  <a:lnTo>
                    <a:pt x="31" y="29"/>
                  </a:lnTo>
                  <a:lnTo>
                    <a:pt x="18" y="13"/>
                  </a:lnTo>
                  <a:lnTo>
                    <a:pt x="8" y="4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5" y="9"/>
                  </a:lnTo>
                  <a:lnTo>
                    <a:pt x="22" y="32"/>
                  </a:lnTo>
                  <a:lnTo>
                    <a:pt x="35" y="61"/>
                  </a:lnTo>
                  <a:lnTo>
                    <a:pt x="43" y="94"/>
                  </a:lnTo>
                  <a:lnTo>
                    <a:pt x="46" y="134"/>
                  </a:lnTo>
                  <a:lnTo>
                    <a:pt x="44" y="168"/>
                  </a:lnTo>
                  <a:lnTo>
                    <a:pt x="37" y="201"/>
                  </a:lnTo>
                  <a:lnTo>
                    <a:pt x="24" y="233"/>
                  </a:lnTo>
                  <a:lnTo>
                    <a:pt x="3" y="260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8" y="264"/>
                  </a:lnTo>
                  <a:lnTo>
                    <a:pt x="19" y="254"/>
                  </a:lnTo>
                  <a:lnTo>
                    <a:pt x="32" y="238"/>
                  </a:lnTo>
                  <a:lnTo>
                    <a:pt x="45" y="215"/>
                  </a:lnTo>
                  <a:lnTo>
                    <a:pt x="53" y="193"/>
                  </a:lnTo>
                  <a:lnTo>
                    <a:pt x="58" y="172"/>
                  </a:lnTo>
                  <a:lnTo>
                    <a:pt x="61" y="152"/>
                  </a:lnTo>
                  <a:lnTo>
                    <a:pt x="62" y="13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77" name="Freeform 32"/>
            <p:cNvSpPr>
              <a:spLocks noChangeAspect="1" noEditPoints="1"/>
            </p:cNvSpPr>
            <p:nvPr/>
          </p:nvSpPr>
          <p:spPr bwMode="auto">
            <a:xfrm>
              <a:off x="1802" y="424"/>
              <a:ext cx="160" cy="172"/>
            </a:xfrm>
            <a:custGeom>
              <a:avLst/>
              <a:gdLst>
                <a:gd name="T0" fmla="*/ 17 w 160"/>
                <a:gd name="T1" fmla="*/ 158 h 172"/>
                <a:gd name="T2" fmla="*/ 13 w 160"/>
                <a:gd name="T3" fmla="*/ 160 h 172"/>
                <a:gd name="T4" fmla="*/ 6 w 160"/>
                <a:gd name="T5" fmla="*/ 160 h 172"/>
                <a:gd name="T6" fmla="*/ 1 w 160"/>
                <a:gd name="T7" fmla="*/ 163 h 172"/>
                <a:gd name="T8" fmla="*/ 2 w 160"/>
                <a:gd name="T9" fmla="*/ 171 h 172"/>
                <a:gd name="T10" fmla="*/ 18 w 160"/>
                <a:gd name="T11" fmla="*/ 172 h 172"/>
                <a:gd name="T12" fmla="*/ 44 w 160"/>
                <a:gd name="T13" fmla="*/ 172 h 172"/>
                <a:gd name="T14" fmla="*/ 60 w 160"/>
                <a:gd name="T15" fmla="*/ 172 h 172"/>
                <a:gd name="T16" fmla="*/ 64 w 160"/>
                <a:gd name="T17" fmla="*/ 169 h 172"/>
                <a:gd name="T18" fmla="*/ 65 w 160"/>
                <a:gd name="T19" fmla="*/ 162 h 172"/>
                <a:gd name="T20" fmla="*/ 61 w 160"/>
                <a:gd name="T21" fmla="*/ 160 h 172"/>
                <a:gd name="T22" fmla="*/ 47 w 160"/>
                <a:gd name="T23" fmla="*/ 159 h 172"/>
                <a:gd name="T24" fmla="*/ 62 w 160"/>
                <a:gd name="T25" fmla="*/ 116 h 172"/>
                <a:gd name="T26" fmla="*/ 76 w 160"/>
                <a:gd name="T27" fmla="*/ 122 h 172"/>
                <a:gd name="T28" fmla="*/ 102 w 160"/>
                <a:gd name="T29" fmla="*/ 121 h 172"/>
                <a:gd name="T30" fmla="*/ 129 w 160"/>
                <a:gd name="T31" fmla="*/ 107 h 172"/>
                <a:gd name="T32" fmla="*/ 149 w 160"/>
                <a:gd name="T33" fmla="*/ 85 h 172"/>
                <a:gd name="T34" fmla="*/ 159 w 160"/>
                <a:gd name="T35" fmla="*/ 58 h 172"/>
                <a:gd name="T36" fmla="*/ 156 w 160"/>
                <a:gd name="T37" fmla="*/ 23 h 172"/>
                <a:gd name="T38" fmla="*/ 130 w 160"/>
                <a:gd name="T39" fmla="*/ 2 h 172"/>
                <a:gd name="T40" fmla="*/ 101 w 160"/>
                <a:gd name="T41" fmla="*/ 2 h 172"/>
                <a:gd name="T42" fmla="*/ 82 w 160"/>
                <a:gd name="T43" fmla="*/ 10 h 172"/>
                <a:gd name="T44" fmla="*/ 73 w 160"/>
                <a:gd name="T45" fmla="*/ 10 h 172"/>
                <a:gd name="T46" fmla="*/ 63 w 160"/>
                <a:gd name="T47" fmla="*/ 3 h 172"/>
                <a:gd name="T48" fmla="*/ 54 w 160"/>
                <a:gd name="T49" fmla="*/ 1 h 172"/>
                <a:gd name="T50" fmla="*/ 48 w 160"/>
                <a:gd name="T51" fmla="*/ 0 h 172"/>
                <a:gd name="T52" fmla="*/ 39 w 160"/>
                <a:gd name="T53" fmla="*/ 1 h 172"/>
                <a:gd name="T54" fmla="*/ 28 w 160"/>
                <a:gd name="T55" fmla="*/ 9 h 172"/>
                <a:gd name="T56" fmla="*/ 19 w 160"/>
                <a:gd name="T57" fmla="*/ 24 h 172"/>
                <a:gd name="T58" fmla="*/ 14 w 160"/>
                <a:gd name="T59" fmla="*/ 38 h 172"/>
                <a:gd name="T60" fmla="*/ 14 w 160"/>
                <a:gd name="T61" fmla="*/ 44 h 172"/>
                <a:gd name="T62" fmla="*/ 17 w 160"/>
                <a:gd name="T63" fmla="*/ 45 h 172"/>
                <a:gd name="T64" fmla="*/ 23 w 160"/>
                <a:gd name="T65" fmla="*/ 45 h 172"/>
                <a:gd name="T66" fmla="*/ 25 w 160"/>
                <a:gd name="T67" fmla="*/ 43 h 172"/>
                <a:gd name="T68" fmla="*/ 26 w 160"/>
                <a:gd name="T69" fmla="*/ 40 h 172"/>
                <a:gd name="T70" fmla="*/ 31 w 160"/>
                <a:gd name="T71" fmla="*/ 23 h 172"/>
                <a:gd name="T72" fmla="*/ 40 w 160"/>
                <a:gd name="T73" fmla="*/ 11 h 172"/>
                <a:gd name="T74" fmla="*/ 47 w 160"/>
                <a:gd name="T75" fmla="*/ 10 h 172"/>
                <a:gd name="T76" fmla="*/ 50 w 160"/>
                <a:gd name="T77" fmla="*/ 14 h 172"/>
                <a:gd name="T78" fmla="*/ 49 w 160"/>
                <a:gd name="T79" fmla="*/ 31 h 172"/>
                <a:gd name="T80" fmla="*/ 79 w 160"/>
                <a:gd name="T81" fmla="*/ 27 h 172"/>
                <a:gd name="T82" fmla="*/ 94 w 160"/>
                <a:gd name="T83" fmla="*/ 15 h 172"/>
                <a:gd name="T84" fmla="*/ 112 w 160"/>
                <a:gd name="T85" fmla="*/ 9 h 172"/>
                <a:gd name="T86" fmla="*/ 122 w 160"/>
                <a:gd name="T87" fmla="*/ 12 h 172"/>
                <a:gd name="T88" fmla="*/ 127 w 160"/>
                <a:gd name="T89" fmla="*/ 17 h 172"/>
                <a:gd name="T90" fmla="*/ 130 w 160"/>
                <a:gd name="T91" fmla="*/ 24 h 172"/>
                <a:gd name="T92" fmla="*/ 130 w 160"/>
                <a:gd name="T93" fmla="*/ 30 h 172"/>
                <a:gd name="T94" fmla="*/ 125 w 160"/>
                <a:gd name="T95" fmla="*/ 60 h 172"/>
                <a:gd name="T96" fmla="*/ 117 w 160"/>
                <a:gd name="T97" fmla="*/ 87 h 172"/>
                <a:gd name="T98" fmla="*/ 102 w 160"/>
                <a:gd name="T99" fmla="*/ 107 h 172"/>
                <a:gd name="T100" fmla="*/ 85 w 160"/>
                <a:gd name="T101" fmla="*/ 113 h 172"/>
                <a:gd name="T102" fmla="*/ 68 w 160"/>
                <a:gd name="T103" fmla="*/ 106 h 172"/>
                <a:gd name="T104" fmla="*/ 63 w 160"/>
                <a:gd name="T105" fmla="*/ 98 h 172"/>
                <a:gd name="T106" fmla="*/ 79 w 160"/>
                <a:gd name="T107" fmla="*/ 2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" h="172">
                  <a:moveTo>
                    <a:pt x="18" y="155"/>
                  </a:moveTo>
                  <a:lnTo>
                    <a:pt x="17" y="158"/>
                  </a:lnTo>
                  <a:lnTo>
                    <a:pt x="17" y="159"/>
                  </a:lnTo>
                  <a:lnTo>
                    <a:pt x="13" y="160"/>
                  </a:lnTo>
                  <a:lnTo>
                    <a:pt x="10" y="160"/>
                  </a:lnTo>
                  <a:lnTo>
                    <a:pt x="6" y="160"/>
                  </a:lnTo>
                  <a:lnTo>
                    <a:pt x="3" y="161"/>
                  </a:lnTo>
                  <a:lnTo>
                    <a:pt x="1" y="163"/>
                  </a:lnTo>
                  <a:lnTo>
                    <a:pt x="0" y="167"/>
                  </a:lnTo>
                  <a:lnTo>
                    <a:pt x="2" y="171"/>
                  </a:lnTo>
                  <a:lnTo>
                    <a:pt x="5" y="172"/>
                  </a:lnTo>
                  <a:lnTo>
                    <a:pt x="18" y="172"/>
                  </a:lnTo>
                  <a:lnTo>
                    <a:pt x="30" y="171"/>
                  </a:lnTo>
                  <a:lnTo>
                    <a:pt x="44" y="172"/>
                  </a:lnTo>
                  <a:lnTo>
                    <a:pt x="58" y="172"/>
                  </a:lnTo>
                  <a:lnTo>
                    <a:pt x="60" y="172"/>
                  </a:lnTo>
                  <a:lnTo>
                    <a:pt x="63" y="171"/>
                  </a:lnTo>
                  <a:lnTo>
                    <a:pt x="64" y="169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3" y="160"/>
                  </a:lnTo>
                  <a:lnTo>
                    <a:pt x="61" y="160"/>
                  </a:lnTo>
                  <a:lnTo>
                    <a:pt x="58" y="160"/>
                  </a:lnTo>
                  <a:lnTo>
                    <a:pt x="47" y="159"/>
                  </a:lnTo>
                  <a:lnTo>
                    <a:pt x="58" y="113"/>
                  </a:lnTo>
                  <a:lnTo>
                    <a:pt x="62" y="116"/>
                  </a:lnTo>
                  <a:lnTo>
                    <a:pt x="68" y="119"/>
                  </a:lnTo>
                  <a:lnTo>
                    <a:pt x="76" y="122"/>
                  </a:lnTo>
                  <a:lnTo>
                    <a:pt x="85" y="123"/>
                  </a:lnTo>
                  <a:lnTo>
                    <a:pt x="102" y="121"/>
                  </a:lnTo>
                  <a:lnTo>
                    <a:pt x="117" y="116"/>
                  </a:lnTo>
                  <a:lnTo>
                    <a:pt x="129" y="107"/>
                  </a:lnTo>
                  <a:lnTo>
                    <a:pt x="140" y="97"/>
                  </a:lnTo>
                  <a:lnTo>
                    <a:pt x="149" y="85"/>
                  </a:lnTo>
                  <a:lnTo>
                    <a:pt x="155" y="72"/>
                  </a:lnTo>
                  <a:lnTo>
                    <a:pt x="159" y="58"/>
                  </a:lnTo>
                  <a:lnTo>
                    <a:pt x="160" y="44"/>
                  </a:lnTo>
                  <a:lnTo>
                    <a:pt x="156" y="23"/>
                  </a:lnTo>
                  <a:lnTo>
                    <a:pt x="145" y="10"/>
                  </a:lnTo>
                  <a:lnTo>
                    <a:pt x="130" y="2"/>
                  </a:lnTo>
                  <a:lnTo>
                    <a:pt x="114" y="0"/>
                  </a:lnTo>
                  <a:lnTo>
                    <a:pt x="101" y="2"/>
                  </a:lnTo>
                  <a:lnTo>
                    <a:pt x="90" y="6"/>
                  </a:lnTo>
                  <a:lnTo>
                    <a:pt x="82" y="10"/>
                  </a:lnTo>
                  <a:lnTo>
                    <a:pt x="77" y="14"/>
                  </a:lnTo>
                  <a:lnTo>
                    <a:pt x="73" y="10"/>
                  </a:lnTo>
                  <a:lnTo>
                    <a:pt x="68" y="6"/>
                  </a:lnTo>
                  <a:lnTo>
                    <a:pt x="63" y="3"/>
                  </a:lnTo>
                  <a:lnTo>
                    <a:pt x="59" y="2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39" y="1"/>
                  </a:lnTo>
                  <a:lnTo>
                    <a:pt x="33" y="4"/>
                  </a:lnTo>
                  <a:lnTo>
                    <a:pt x="28" y="9"/>
                  </a:lnTo>
                  <a:lnTo>
                    <a:pt x="23" y="15"/>
                  </a:lnTo>
                  <a:lnTo>
                    <a:pt x="19" y="24"/>
                  </a:lnTo>
                  <a:lnTo>
                    <a:pt x="15" y="32"/>
                  </a:lnTo>
                  <a:lnTo>
                    <a:pt x="14" y="38"/>
                  </a:lnTo>
                  <a:lnTo>
                    <a:pt x="13" y="42"/>
                  </a:lnTo>
                  <a:lnTo>
                    <a:pt x="14" y="44"/>
                  </a:lnTo>
                  <a:lnTo>
                    <a:pt x="15" y="45"/>
                  </a:lnTo>
                  <a:lnTo>
                    <a:pt x="17" y="45"/>
                  </a:lnTo>
                  <a:lnTo>
                    <a:pt x="19" y="45"/>
                  </a:lnTo>
                  <a:lnTo>
                    <a:pt x="23" y="45"/>
                  </a:lnTo>
                  <a:lnTo>
                    <a:pt x="25" y="44"/>
                  </a:lnTo>
                  <a:lnTo>
                    <a:pt x="25" y="43"/>
                  </a:lnTo>
                  <a:lnTo>
                    <a:pt x="25" y="42"/>
                  </a:lnTo>
                  <a:lnTo>
                    <a:pt x="26" y="40"/>
                  </a:lnTo>
                  <a:lnTo>
                    <a:pt x="27" y="36"/>
                  </a:lnTo>
                  <a:lnTo>
                    <a:pt x="31" y="23"/>
                  </a:lnTo>
                  <a:lnTo>
                    <a:pt x="35" y="15"/>
                  </a:lnTo>
                  <a:lnTo>
                    <a:pt x="40" y="11"/>
                  </a:lnTo>
                  <a:lnTo>
                    <a:pt x="45" y="9"/>
                  </a:lnTo>
                  <a:lnTo>
                    <a:pt x="47" y="10"/>
                  </a:lnTo>
                  <a:lnTo>
                    <a:pt x="49" y="11"/>
                  </a:lnTo>
                  <a:lnTo>
                    <a:pt x="50" y="14"/>
                  </a:lnTo>
                  <a:lnTo>
                    <a:pt x="51" y="19"/>
                  </a:lnTo>
                  <a:lnTo>
                    <a:pt x="49" y="31"/>
                  </a:lnTo>
                  <a:lnTo>
                    <a:pt x="18" y="155"/>
                  </a:lnTo>
                  <a:close/>
                  <a:moveTo>
                    <a:pt x="79" y="27"/>
                  </a:moveTo>
                  <a:lnTo>
                    <a:pt x="86" y="20"/>
                  </a:lnTo>
                  <a:lnTo>
                    <a:pt x="94" y="15"/>
                  </a:lnTo>
                  <a:lnTo>
                    <a:pt x="103" y="11"/>
                  </a:lnTo>
                  <a:lnTo>
                    <a:pt x="112" y="9"/>
                  </a:lnTo>
                  <a:lnTo>
                    <a:pt x="118" y="10"/>
                  </a:lnTo>
                  <a:lnTo>
                    <a:pt x="122" y="12"/>
                  </a:lnTo>
                  <a:lnTo>
                    <a:pt x="125" y="14"/>
                  </a:lnTo>
                  <a:lnTo>
                    <a:pt x="127" y="17"/>
                  </a:lnTo>
                  <a:lnTo>
                    <a:pt x="129" y="21"/>
                  </a:lnTo>
                  <a:lnTo>
                    <a:pt x="130" y="24"/>
                  </a:lnTo>
                  <a:lnTo>
                    <a:pt x="130" y="27"/>
                  </a:lnTo>
                  <a:lnTo>
                    <a:pt x="130" y="30"/>
                  </a:lnTo>
                  <a:lnTo>
                    <a:pt x="129" y="43"/>
                  </a:lnTo>
                  <a:lnTo>
                    <a:pt x="125" y="60"/>
                  </a:lnTo>
                  <a:lnTo>
                    <a:pt x="121" y="76"/>
                  </a:lnTo>
                  <a:lnTo>
                    <a:pt x="117" y="87"/>
                  </a:lnTo>
                  <a:lnTo>
                    <a:pt x="110" y="99"/>
                  </a:lnTo>
                  <a:lnTo>
                    <a:pt x="102" y="107"/>
                  </a:lnTo>
                  <a:lnTo>
                    <a:pt x="93" y="112"/>
                  </a:lnTo>
                  <a:lnTo>
                    <a:pt x="85" y="113"/>
                  </a:lnTo>
                  <a:lnTo>
                    <a:pt x="75" y="111"/>
                  </a:lnTo>
                  <a:lnTo>
                    <a:pt x="68" y="106"/>
                  </a:lnTo>
                  <a:lnTo>
                    <a:pt x="64" y="101"/>
                  </a:lnTo>
                  <a:lnTo>
                    <a:pt x="63" y="98"/>
                  </a:lnTo>
                  <a:lnTo>
                    <a:pt x="63" y="94"/>
                  </a:lnTo>
                  <a:lnTo>
                    <a:pt x="79" y="2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78" name="Freeform 33"/>
            <p:cNvSpPr>
              <a:spLocks noChangeAspect="1" noEditPoints="1"/>
            </p:cNvSpPr>
            <p:nvPr/>
          </p:nvSpPr>
          <p:spPr bwMode="auto">
            <a:xfrm>
              <a:off x="2055" y="447"/>
              <a:ext cx="177" cy="62"/>
            </a:xfrm>
            <a:custGeom>
              <a:avLst/>
              <a:gdLst>
                <a:gd name="T0" fmla="*/ 168 w 177"/>
                <a:gd name="T1" fmla="*/ 10 h 62"/>
                <a:gd name="T2" fmla="*/ 171 w 177"/>
                <a:gd name="T3" fmla="*/ 10 h 62"/>
                <a:gd name="T4" fmla="*/ 174 w 177"/>
                <a:gd name="T5" fmla="*/ 10 h 62"/>
                <a:gd name="T6" fmla="*/ 176 w 177"/>
                <a:gd name="T7" fmla="*/ 8 h 62"/>
                <a:gd name="T8" fmla="*/ 177 w 177"/>
                <a:gd name="T9" fmla="*/ 5 h 62"/>
                <a:gd name="T10" fmla="*/ 176 w 177"/>
                <a:gd name="T11" fmla="*/ 2 h 62"/>
                <a:gd name="T12" fmla="*/ 174 w 177"/>
                <a:gd name="T13" fmla="*/ 0 h 62"/>
                <a:gd name="T14" fmla="*/ 171 w 177"/>
                <a:gd name="T15" fmla="*/ 0 h 62"/>
                <a:gd name="T16" fmla="*/ 168 w 177"/>
                <a:gd name="T17" fmla="*/ 0 h 62"/>
                <a:gd name="T18" fmla="*/ 9 w 177"/>
                <a:gd name="T19" fmla="*/ 0 h 62"/>
                <a:gd name="T20" fmla="*/ 6 w 177"/>
                <a:gd name="T21" fmla="*/ 0 h 62"/>
                <a:gd name="T22" fmla="*/ 3 w 177"/>
                <a:gd name="T23" fmla="*/ 0 h 62"/>
                <a:gd name="T24" fmla="*/ 1 w 177"/>
                <a:gd name="T25" fmla="*/ 2 h 62"/>
                <a:gd name="T26" fmla="*/ 0 w 177"/>
                <a:gd name="T27" fmla="*/ 5 h 62"/>
                <a:gd name="T28" fmla="*/ 1 w 177"/>
                <a:gd name="T29" fmla="*/ 8 h 62"/>
                <a:gd name="T30" fmla="*/ 3 w 177"/>
                <a:gd name="T31" fmla="*/ 10 h 62"/>
                <a:gd name="T32" fmla="*/ 6 w 177"/>
                <a:gd name="T33" fmla="*/ 10 h 62"/>
                <a:gd name="T34" fmla="*/ 9 w 177"/>
                <a:gd name="T35" fmla="*/ 10 h 62"/>
                <a:gd name="T36" fmla="*/ 168 w 177"/>
                <a:gd name="T37" fmla="*/ 10 h 62"/>
                <a:gd name="T38" fmla="*/ 168 w 177"/>
                <a:gd name="T39" fmla="*/ 62 h 62"/>
                <a:gd name="T40" fmla="*/ 171 w 177"/>
                <a:gd name="T41" fmla="*/ 62 h 62"/>
                <a:gd name="T42" fmla="*/ 174 w 177"/>
                <a:gd name="T43" fmla="*/ 61 h 62"/>
                <a:gd name="T44" fmla="*/ 176 w 177"/>
                <a:gd name="T45" fmla="*/ 60 h 62"/>
                <a:gd name="T46" fmla="*/ 177 w 177"/>
                <a:gd name="T47" fmla="*/ 57 h 62"/>
                <a:gd name="T48" fmla="*/ 176 w 177"/>
                <a:gd name="T49" fmla="*/ 54 h 62"/>
                <a:gd name="T50" fmla="*/ 174 w 177"/>
                <a:gd name="T51" fmla="*/ 52 h 62"/>
                <a:gd name="T52" fmla="*/ 171 w 177"/>
                <a:gd name="T53" fmla="*/ 51 h 62"/>
                <a:gd name="T54" fmla="*/ 168 w 177"/>
                <a:gd name="T55" fmla="*/ 51 h 62"/>
                <a:gd name="T56" fmla="*/ 9 w 177"/>
                <a:gd name="T57" fmla="*/ 51 h 62"/>
                <a:gd name="T58" fmla="*/ 6 w 177"/>
                <a:gd name="T59" fmla="*/ 51 h 62"/>
                <a:gd name="T60" fmla="*/ 3 w 177"/>
                <a:gd name="T61" fmla="*/ 52 h 62"/>
                <a:gd name="T62" fmla="*/ 1 w 177"/>
                <a:gd name="T63" fmla="*/ 54 h 62"/>
                <a:gd name="T64" fmla="*/ 0 w 177"/>
                <a:gd name="T65" fmla="*/ 57 h 62"/>
                <a:gd name="T66" fmla="*/ 1 w 177"/>
                <a:gd name="T67" fmla="*/ 60 h 62"/>
                <a:gd name="T68" fmla="*/ 3 w 177"/>
                <a:gd name="T69" fmla="*/ 61 h 62"/>
                <a:gd name="T70" fmla="*/ 6 w 177"/>
                <a:gd name="T71" fmla="*/ 62 h 62"/>
                <a:gd name="T72" fmla="*/ 9 w 177"/>
                <a:gd name="T73" fmla="*/ 62 h 62"/>
                <a:gd name="T74" fmla="*/ 168 w 177"/>
                <a:gd name="T7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7" h="62">
                  <a:moveTo>
                    <a:pt x="168" y="10"/>
                  </a:moveTo>
                  <a:lnTo>
                    <a:pt x="171" y="10"/>
                  </a:lnTo>
                  <a:lnTo>
                    <a:pt x="174" y="10"/>
                  </a:lnTo>
                  <a:lnTo>
                    <a:pt x="176" y="8"/>
                  </a:lnTo>
                  <a:lnTo>
                    <a:pt x="177" y="5"/>
                  </a:lnTo>
                  <a:lnTo>
                    <a:pt x="176" y="2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10"/>
                  </a:lnTo>
                  <a:lnTo>
                    <a:pt x="6" y="10"/>
                  </a:lnTo>
                  <a:lnTo>
                    <a:pt x="9" y="10"/>
                  </a:lnTo>
                  <a:lnTo>
                    <a:pt x="168" y="10"/>
                  </a:lnTo>
                  <a:close/>
                  <a:moveTo>
                    <a:pt x="168" y="62"/>
                  </a:moveTo>
                  <a:lnTo>
                    <a:pt x="171" y="62"/>
                  </a:lnTo>
                  <a:lnTo>
                    <a:pt x="174" y="61"/>
                  </a:lnTo>
                  <a:lnTo>
                    <a:pt x="176" y="60"/>
                  </a:lnTo>
                  <a:lnTo>
                    <a:pt x="177" y="57"/>
                  </a:lnTo>
                  <a:lnTo>
                    <a:pt x="176" y="54"/>
                  </a:lnTo>
                  <a:lnTo>
                    <a:pt x="174" y="52"/>
                  </a:lnTo>
                  <a:lnTo>
                    <a:pt x="171" y="51"/>
                  </a:lnTo>
                  <a:lnTo>
                    <a:pt x="168" y="51"/>
                  </a:lnTo>
                  <a:lnTo>
                    <a:pt x="9" y="51"/>
                  </a:lnTo>
                  <a:lnTo>
                    <a:pt x="6" y="51"/>
                  </a:lnTo>
                  <a:lnTo>
                    <a:pt x="3" y="52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6" y="62"/>
                  </a:lnTo>
                  <a:lnTo>
                    <a:pt x="9" y="62"/>
                  </a:lnTo>
                  <a:lnTo>
                    <a:pt x="168" y="6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79" name="Freeform 34"/>
            <p:cNvSpPr>
              <a:spLocks noChangeAspect="1" noEditPoints="1"/>
            </p:cNvSpPr>
            <p:nvPr/>
          </p:nvSpPr>
          <p:spPr bwMode="auto">
            <a:xfrm>
              <a:off x="2332" y="359"/>
              <a:ext cx="127" cy="188"/>
            </a:xfrm>
            <a:custGeom>
              <a:avLst/>
              <a:gdLst>
                <a:gd name="T0" fmla="*/ 126 w 127"/>
                <a:gd name="T1" fmla="*/ 2 h 188"/>
                <a:gd name="T2" fmla="*/ 117 w 127"/>
                <a:gd name="T3" fmla="*/ 1 h 188"/>
                <a:gd name="T4" fmla="*/ 96 w 127"/>
                <a:gd name="T5" fmla="*/ 3 h 188"/>
                <a:gd name="T6" fmla="*/ 87 w 127"/>
                <a:gd name="T7" fmla="*/ 5 h 188"/>
                <a:gd name="T8" fmla="*/ 87 w 127"/>
                <a:gd name="T9" fmla="*/ 11 h 188"/>
                <a:gd name="T10" fmla="*/ 100 w 127"/>
                <a:gd name="T11" fmla="*/ 12 h 188"/>
                <a:gd name="T12" fmla="*/ 105 w 127"/>
                <a:gd name="T13" fmla="*/ 14 h 188"/>
                <a:gd name="T14" fmla="*/ 105 w 127"/>
                <a:gd name="T15" fmla="*/ 21 h 188"/>
                <a:gd name="T16" fmla="*/ 85 w 127"/>
                <a:gd name="T17" fmla="*/ 78 h 188"/>
                <a:gd name="T18" fmla="*/ 72 w 127"/>
                <a:gd name="T19" fmla="*/ 69 h 188"/>
                <a:gd name="T20" fmla="*/ 53 w 127"/>
                <a:gd name="T21" fmla="*/ 69 h 188"/>
                <a:gd name="T22" fmla="*/ 30 w 127"/>
                <a:gd name="T23" fmla="*/ 82 h 188"/>
                <a:gd name="T24" fmla="*/ 12 w 127"/>
                <a:gd name="T25" fmla="*/ 104 h 188"/>
                <a:gd name="T26" fmla="*/ 2 w 127"/>
                <a:gd name="T27" fmla="*/ 131 h 188"/>
                <a:gd name="T28" fmla="*/ 3 w 127"/>
                <a:gd name="T29" fmla="*/ 163 h 188"/>
                <a:gd name="T30" fmla="*/ 21 w 127"/>
                <a:gd name="T31" fmla="*/ 185 h 188"/>
                <a:gd name="T32" fmla="*/ 41 w 127"/>
                <a:gd name="T33" fmla="*/ 188 h 188"/>
                <a:gd name="T34" fmla="*/ 59 w 127"/>
                <a:gd name="T35" fmla="*/ 180 h 188"/>
                <a:gd name="T36" fmla="*/ 73 w 127"/>
                <a:gd name="T37" fmla="*/ 176 h 188"/>
                <a:gd name="T38" fmla="*/ 85 w 127"/>
                <a:gd name="T39" fmla="*/ 187 h 188"/>
                <a:gd name="T40" fmla="*/ 101 w 127"/>
                <a:gd name="T41" fmla="*/ 187 h 188"/>
                <a:gd name="T42" fmla="*/ 110 w 127"/>
                <a:gd name="T43" fmla="*/ 180 h 188"/>
                <a:gd name="T44" fmla="*/ 117 w 127"/>
                <a:gd name="T45" fmla="*/ 166 h 188"/>
                <a:gd name="T46" fmla="*/ 121 w 127"/>
                <a:gd name="T47" fmla="*/ 150 h 188"/>
                <a:gd name="T48" fmla="*/ 121 w 127"/>
                <a:gd name="T49" fmla="*/ 145 h 188"/>
                <a:gd name="T50" fmla="*/ 116 w 127"/>
                <a:gd name="T51" fmla="*/ 146 h 188"/>
                <a:gd name="T52" fmla="*/ 112 w 127"/>
                <a:gd name="T53" fmla="*/ 162 h 188"/>
                <a:gd name="T54" fmla="*/ 102 w 127"/>
                <a:gd name="T55" fmla="*/ 180 h 188"/>
                <a:gd name="T56" fmla="*/ 91 w 127"/>
                <a:gd name="T57" fmla="*/ 181 h 188"/>
                <a:gd name="T58" fmla="*/ 87 w 127"/>
                <a:gd name="T59" fmla="*/ 174 h 188"/>
                <a:gd name="T60" fmla="*/ 87 w 127"/>
                <a:gd name="T61" fmla="*/ 163 h 188"/>
                <a:gd name="T62" fmla="*/ 127 w 127"/>
                <a:gd name="T63" fmla="*/ 3 h 188"/>
                <a:gd name="T64" fmla="*/ 71 w 127"/>
                <a:gd name="T65" fmla="*/ 157 h 188"/>
                <a:gd name="T66" fmla="*/ 68 w 127"/>
                <a:gd name="T67" fmla="*/ 161 h 188"/>
                <a:gd name="T68" fmla="*/ 57 w 127"/>
                <a:gd name="T69" fmla="*/ 173 h 188"/>
                <a:gd name="T70" fmla="*/ 42 w 127"/>
                <a:gd name="T71" fmla="*/ 182 h 188"/>
                <a:gd name="T72" fmla="*/ 28 w 127"/>
                <a:gd name="T73" fmla="*/ 180 h 188"/>
                <a:gd name="T74" fmla="*/ 20 w 127"/>
                <a:gd name="T75" fmla="*/ 166 h 188"/>
                <a:gd name="T76" fmla="*/ 20 w 127"/>
                <a:gd name="T77" fmla="*/ 144 h 188"/>
                <a:gd name="T78" fmla="*/ 29 w 127"/>
                <a:gd name="T79" fmla="*/ 111 h 188"/>
                <a:gd name="T80" fmla="*/ 41 w 127"/>
                <a:gd name="T81" fmla="*/ 88 h 188"/>
                <a:gd name="T82" fmla="*/ 56 w 127"/>
                <a:gd name="T83" fmla="*/ 75 h 188"/>
                <a:gd name="T84" fmla="*/ 70 w 127"/>
                <a:gd name="T85" fmla="*/ 74 h 188"/>
                <a:gd name="T86" fmla="*/ 79 w 127"/>
                <a:gd name="T87" fmla="*/ 80 h 188"/>
                <a:gd name="T88" fmla="*/ 83 w 127"/>
                <a:gd name="T89" fmla="*/ 89 h 188"/>
                <a:gd name="T90" fmla="*/ 85 w 127"/>
                <a:gd name="T91" fmla="*/ 95 h 188"/>
                <a:gd name="T92" fmla="*/ 85 w 127"/>
                <a:gd name="T93" fmla="*/ 10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7" h="188">
                  <a:moveTo>
                    <a:pt x="127" y="3"/>
                  </a:moveTo>
                  <a:lnTo>
                    <a:pt x="126" y="2"/>
                  </a:lnTo>
                  <a:lnTo>
                    <a:pt x="123" y="0"/>
                  </a:lnTo>
                  <a:lnTo>
                    <a:pt x="117" y="1"/>
                  </a:lnTo>
                  <a:lnTo>
                    <a:pt x="107" y="2"/>
                  </a:lnTo>
                  <a:lnTo>
                    <a:pt x="96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6" y="8"/>
                  </a:lnTo>
                  <a:lnTo>
                    <a:pt x="87" y="11"/>
                  </a:lnTo>
                  <a:lnTo>
                    <a:pt x="92" y="12"/>
                  </a:lnTo>
                  <a:lnTo>
                    <a:pt x="100" y="12"/>
                  </a:lnTo>
                  <a:lnTo>
                    <a:pt x="104" y="13"/>
                  </a:lnTo>
                  <a:lnTo>
                    <a:pt x="105" y="14"/>
                  </a:lnTo>
                  <a:lnTo>
                    <a:pt x="106" y="16"/>
                  </a:lnTo>
                  <a:lnTo>
                    <a:pt x="105" y="21"/>
                  </a:lnTo>
                  <a:lnTo>
                    <a:pt x="89" y="85"/>
                  </a:lnTo>
                  <a:lnTo>
                    <a:pt x="85" y="78"/>
                  </a:lnTo>
                  <a:lnTo>
                    <a:pt x="79" y="72"/>
                  </a:lnTo>
                  <a:lnTo>
                    <a:pt x="72" y="69"/>
                  </a:lnTo>
                  <a:lnTo>
                    <a:pt x="64" y="68"/>
                  </a:lnTo>
                  <a:lnTo>
                    <a:pt x="53" y="69"/>
                  </a:lnTo>
                  <a:lnTo>
                    <a:pt x="41" y="74"/>
                  </a:lnTo>
                  <a:lnTo>
                    <a:pt x="30" y="82"/>
                  </a:lnTo>
                  <a:lnTo>
                    <a:pt x="21" y="92"/>
                  </a:lnTo>
                  <a:lnTo>
                    <a:pt x="12" y="104"/>
                  </a:lnTo>
                  <a:lnTo>
                    <a:pt x="6" y="117"/>
                  </a:lnTo>
                  <a:lnTo>
                    <a:pt x="2" y="131"/>
                  </a:lnTo>
                  <a:lnTo>
                    <a:pt x="0" y="146"/>
                  </a:lnTo>
                  <a:lnTo>
                    <a:pt x="3" y="163"/>
                  </a:lnTo>
                  <a:lnTo>
                    <a:pt x="10" y="176"/>
                  </a:lnTo>
                  <a:lnTo>
                    <a:pt x="21" y="185"/>
                  </a:lnTo>
                  <a:lnTo>
                    <a:pt x="36" y="188"/>
                  </a:lnTo>
                  <a:lnTo>
                    <a:pt x="41" y="188"/>
                  </a:lnTo>
                  <a:lnTo>
                    <a:pt x="49" y="186"/>
                  </a:lnTo>
                  <a:lnTo>
                    <a:pt x="59" y="180"/>
                  </a:lnTo>
                  <a:lnTo>
                    <a:pt x="70" y="168"/>
                  </a:lnTo>
                  <a:lnTo>
                    <a:pt x="73" y="176"/>
                  </a:lnTo>
                  <a:lnTo>
                    <a:pt x="78" y="183"/>
                  </a:lnTo>
                  <a:lnTo>
                    <a:pt x="85" y="187"/>
                  </a:lnTo>
                  <a:lnTo>
                    <a:pt x="94" y="188"/>
                  </a:lnTo>
                  <a:lnTo>
                    <a:pt x="101" y="187"/>
                  </a:lnTo>
                  <a:lnTo>
                    <a:pt x="106" y="184"/>
                  </a:lnTo>
                  <a:lnTo>
                    <a:pt x="110" y="180"/>
                  </a:lnTo>
                  <a:lnTo>
                    <a:pt x="114" y="174"/>
                  </a:lnTo>
                  <a:lnTo>
                    <a:pt x="117" y="166"/>
                  </a:lnTo>
                  <a:lnTo>
                    <a:pt x="120" y="157"/>
                  </a:lnTo>
                  <a:lnTo>
                    <a:pt x="121" y="150"/>
                  </a:lnTo>
                  <a:lnTo>
                    <a:pt x="122" y="147"/>
                  </a:lnTo>
                  <a:lnTo>
                    <a:pt x="121" y="145"/>
                  </a:lnTo>
                  <a:lnTo>
                    <a:pt x="119" y="145"/>
                  </a:lnTo>
                  <a:lnTo>
                    <a:pt x="116" y="146"/>
                  </a:lnTo>
                  <a:lnTo>
                    <a:pt x="115" y="150"/>
                  </a:lnTo>
                  <a:lnTo>
                    <a:pt x="112" y="162"/>
                  </a:lnTo>
                  <a:lnTo>
                    <a:pt x="107" y="172"/>
                  </a:lnTo>
                  <a:lnTo>
                    <a:pt x="102" y="180"/>
                  </a:lnTo>
                  <a:lnTo>
                    <a:pt x="95" y="183"/>
                  </a:lnTo>
                  <a:lnTo>
                    <a:pt x="91" y="181"/>
                  </a:lnTo>
                  <a:lnTo>
                    <a:pt x="88" y="178"/>
                  </a:lnTo>
                  <a:lnTo>
                    <a:pt x="87" y="174"/>
                  </a:lnTo>
                  <a:lnTo>
                    <a:pt x="87" y="170"/>
                  </a:lnTo>
                  <a:lnTo>
                    <a:pt x="87" y="163"/>
                  </a:lnTo>
                  <a:lnTo>
                    <a:pt x="89" y="158"/>
                  </a:lnTo>
                  <a:lnTo>
                    <a:pt x="127" y="3"/>
                  </a:lnTo>
                  <a:close/>
                  <a:moveTo>
                    <a:pt x="71" y="154"/>
                  </a:moveTo>
                  <a:lnTo>
                    <a:pt x="71" y="157"/>
                  </a:lnTo>
                  <a:lnTo>
                    <a:pt x="70" y="159"/>
                  </a:lnTo>
                  <a:lnTo>
                    <a:pt x="68" y="161"/>
                  </a:lnTo>
                  <a:lnTo>
                    <a:pt x="66" y="164"/>
                  </a:lnTo>
                  <a:lnTo>
                    <a:pt x="57" y="173"/>
                  </a:lnTo>
                  <a:lnTo>
                    <a:pt x="49" y="179"/>
                  </a:lnTo>
                  <a:lnTo>
                    <a:pt x="42" y="182"/>
                  </a:lnTo>
                  <a:lnTo>
                    <a:pt x="36" y="183"/>
                  </a:lnTo>
                  <a:lnTo>
                    <a:pt x="28" y="180"/>
                  </a:lnTo>
                  <a:lnTo>
                    <a:pt x="23" y="174"/>
                  </a:lnTo>
                  <a:lnTo>
                    <a:pt x="20" y="166"/>
                  </a:lnTo>
                  <a:lnTo>
                    <a:pt x="19" y="158"/>
                  </a:lnTo>
                  <a:lnTo>
                    <a:pt x="20" y="144"/>
                  </a:lnTo>
                  <a:lnTo>
                    <a:pt x="24" y="128"/>
                  </a:lnTo>
                  <a:lnTo>
                    <a:pt x="29" y="111"/>
                  </a:lnTo>
                  <a:lnTo>
                    <a:pt x="34" y="99"/>
                  </a:lnTo>
                  <a:lnTo>
                    <a:pt x="41" y="88"/>
                  </a:lnTo>
                  <a:lnTo>
                    <a:pt x="48" y="80"/>
                  </a:lnTo>
                  <a:lnTo>
                    <a:pt x="56" y="75"/>
                  </a:lnTo>
                  <a:lnTo>
                    <a:pt x="65" y="73"/>
                  </a:lnTo>
                  <a:lnTo>
                    <a:pt x="70" y="74"/>
                  </a:lnTo>
                  <a:lnTo>
                    <a:pt x="75" y="77"/>
                  </a:lnTo>
                  <a:lnTo>
                    <a:pt x="79" y="80"/>
                  </a:lnTo>
                  <a:lnTo>
                    <a:pt x="82" y="85"/>
                  </a:lnTo>
                  <a:lnTo>
                    <a:pt x="83" y="89"/>
                  </a:lnTo>
                  <a:lnTo>
                    <a:pt x="85" y="93"/>
                  </a:lnTo>
                  <a:lnTo>
                    <a:pt x="85" y="95"/>
                  </a:lnTo>
                  <a:lnTo>
                    <a:pt x="86" y="97"/>
                  </a:lnTo>
                  <a:lnTo>
                    <a:pt x="85" y="102"/>
                  </a:lnTo>
                  <a:lnTo>
                    <a:pt x="71" y="15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80" name="Freeform 35"/>
            <p:cNvSpPr>
              <a:spLocks noChangeAspect="1"/>
            </p:cNvSpPr>
            <p:nvPr/>
          </p:nvSpPr>
          <p:spPr bwMode="auto">
            <a:xfrm>
              <a:off x="2472" y="323"/>
              <a:ext cx="82" cy="125"/>
            </a:xfrm>
            <a:custGeom>
              <a:avLst/>
              <a:gdLst>
                <a:gd name="T0" fmla="*/ 82 w 82"/>
                <a:gd name="T1" fmla="*/ 91 h 125"/>
                <a:gd name="T2" fmla="*/ 76 w 82"/>
                <a:gd name="T3" fmla="*/ 91 h 125"/>
                <a:gd name="T4" fmla="*/ 75 w 82"/>
                <a:gd name="T5" fmla="*/ 95 h 125"/>
                <a:gd name="T6" fmla="*/ 74 w 82"/>
                <a:gd name="T7" fmla="*/ 100 h 125"/>
                <a:gd name="T8" fmla="*/ 73 w 82"/>
                <a:gd name="T9" fmla="*/ 105 h 125"/>
                <a:gd name="T10" fmla="*/ 71 w 82"/>
                <a:gd name="T11" fmla="*/ 108 h 125"/>
                <a:gd name="T12" fmla="*/ 68 w 82"/>
                <a:gd name="T13" fmla="*/ 108 h 125"/>
                <a:gd name="T14" fmla="*/ 62 w 82"/>
                <a:gd name="T15" fmla="*/ 109 h 125"/>
                <a:gd name="T16" fmla="*/ 56 w 82"/>
                <a:gd name="T17" fmla="*/ 109 h 125"/>
                <a:gd name="T18" fmla="*/ 52 w 82"/>
                <a:gd name="T19" fmla="*/ 109 h 125"/>
                <a:gd name="T20" fmla="*/ 18 w 82"/>
                <a:gd name="T21" fmla="*/ 109 h 125"/>
                <a:gd name="T22" fmla="*/ 31 w 82"/>
                <a:gd name="T23" fmla="*/ 98 h 125"/>
                <a:gd name="T24" fmla="*/ 40 w 82"/>
                <a:gd name="T25" fmla="*/ 90 h 125"/>
                <a:gd name="T26" fmla="*/ 48 w 82"/>
                <a:gd name="T27" fmla="*/ 84 h 125"/>
                <a:gd name="T28" fmla="*/ 55 w 82"/>
                <a:gd name="T29" fmla="*/ 77 h 125"/>
                <a:gd name="T30" fmla="*/ 65 w 82"/>
                <a:gd name="T31" fmla="*/ 69 h 125"/>
                <a:gd name="T32" fmla="*/ 74 w 82"/>
                <a:gd name="T33" fmla="*/ 60 h 125"/>
                <a:gd name="T34" fmla="*/ 80 w 82"/>
                <a:gd name="T35" fmla="*/ 49 h 125"/>
                <a:gd name="T36" fmla="*/ 82 w 82"/>
                <a:gd name="T37" fmla="*/ 37 h 125"/>
                <a:gd name="T38" fmla="*/ 79 w 82"/>
                <a:gd name="T39" fmla="*/ 22 h 125"/>
                <a:gd name="T40" fmla="*/ 69 w 82"/>
                <a:gd name="T41" fmla="*/ 10 h 125"/>
                <a:gd name="T42" fmla="*/ 55 w 82"/>
                <a:gd name="T43" fmla="*/ 3 h 125"/>
                <a:gd name="T44" fmla="*/ 38 w 82"/>
                <a:gd name="T45" fmla="*/ 0 h 125"/>
                <a:gd name="T46" fmla="*/ 30 w 82"/>
                <a:gd name="T47" fmla="*/ 1 h 125"/>
                <a:gd name="T48" fmla="*/ 23 w 82"/>
                <a:gd name="T49" fmla="*/ 3 h 125"/>
                <a:gd name="T50" fmla="*/ 16 w 82"/>
                <a:gd name="T51" fmla="*/ 7 h 125"/>
                <a:gd name="T52" fmla="*/ 10 w 82"/>
                <a:gd name="T53" fmla="*/ 11 h 125"/>
                <a:gd name="T54" fmla="*/ 6 w 82"/>
                <a:gd name="T55" fmla="*/ 16 h 125"/>
                <a:gd name="T56" fmla="*/ 3 w 82"/>
                <a:gd name="T57" fmla="*/ 22 h 125"/>
                <a:gd name="T58" fmla="*/ 0 w 82"/>
                <a:gd name="T59" fmla="*/ 28 h 125"/>
                <a:gd name="T60" fmla="*/ 0 w 82"/>
                <a:gd name="T61" fmla="*/ 34 h 125"/>
                <a:gd name="T62" fmla="*/ 1 w 82"/>
                <a:gd name="T63" fmla="*/ 40 h 125"/>
                <a:gd name="T64" fmla="*/ 4 w 82"/>
                <a:gd name="T65" fmla="*/ 43 h 125"/>
                <a:gd name="T66" fmla="*/ 7 w 82"/>
                <a:gd name="T67" fmla="*/ 44 h 125"/>
                <a:gd name="T68" fmla="*/ 10 w 82"/>
                <a:gd name="T69" fmla="*/ 45 h 125"/>
                <a:gd name="T70" fmla="*/ 13 w 82"/>
                <a:gd name="T71" fmla="*/ 44 h 125"/>
                <a:gd name="T72" fmla="*/ 16 w 82"/>
                <a:gd name="T73" fmla="*/ 42 h 125"/>
                <a:gd name="T74" fmla="*/ 19 w 82"/>
                <a:gd name="T75" fmla="*/ 39 h 125"/>
                <a:gd name="T76" fmla="*/ 20 w 82"/>
                <a:gd name="T77" fmla="*/ 35 h 125"/>
                <a:gd name="T78" fmla="*/ 19 w 82"/>
                <a:gd name="T79" fmla="*/ 32 h 125"/>
                <a:gd name="T80" fmla="*/ 18 w 82"/>
                <a:gd name="T81" fmla="*/ 28 h 125"/>
                <a:gd name="T82" fmla="*/ 14 w 82"/>
                <a:gd name="T83" fmla="*/ 26 h 125"/>
                <a:gd name="T84" fmla="*/ 8 w 82"/>
                <a:gd name="T85" fmla="*/ 25 h 125"/>
                <a:gd name="T86" fmla="*/ 14 w 82"/>
                <a:gd name="T87" fmla="*/ 16 h 125"/>
                <a:gd name="T88" fmla="*/ 21 w 82"/>
                <a:gd name="T89" fmla="*/ 11 h 125"/>
                <a:gd name="T90" fmla="*/ 29 w 82"/>
                <a:gd name="T91" fmla="*/ 8 h 125"/>
                <a:gd name="T92" fmla="*/ 36 w 82"/>
                <a:gd name="T93" fmla="*/ 7 h 125"/>
                <a:gd name="T94" fmla="*/ 48 w 82"/>
                <a:gd name="T95" fmla="*/ 10 h 125"/>
                <a:gd name="T96" fmla="*/ 57 w 82"/>
                <a:gd name="T97" fmla="*/ 16 h 125"/>
                <a:gd name="T98" fmla="*/ 62 w 82"/>
                <a:gd name="T99" fmla="*/ 26 h 125"/>
                <a:gd name="T100" fmla="*/ 64 w 82"/>
                <a:gd name="T101" fmla="*/ 37 h 125"/>
                <a:gd name="T102" fmla="*/ 62 w 82"/>
                <a:gd name="T103" fmla="*/ 48 h 125"/>
                <a:gd name="T104" fmla="*/ 57 w 82"/>
                <a:gd name="T105" fmla="*/ 59 h 125"/>
                <a:gd name="T106" fmla="*/ 52 w 82"/>
                <a:gd name="T107" fmla="*/ 67 h 125"/>
                <a:gd name="T108" fmla="*/ 47 w 82"/>
                <a:gd name="T109" fmla="*/ 73 h 125"/>
                <a:gd name="T110" fmla="*/ 2 w 82"/>
                <a:gd name="T111" fmla="*/ 117 h 125"/>
                <a:gd name="T112" fmla="*/ 0 w 82"/>
                <a:gd name="T113" fmla="*/ 120 h 125"/>
                <a:gd name="T114" fmla="*/ 0 w 82"/>
                <a:gd name="T115" fmla="*/ 125 h 125"/>
                <a:gd name="T116" fmla="*/ 77 w 82"/>
                <a:gd name="T117" fmla="*/ 125 h 125"/>
                <a:gd name="T118" fmla="*/ 82 w 82"/>
                <a:gd name="T119" fmla="*/ 9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2" h="125">
                  <a:moveTo>
                    <a:pt x="82" y="91"/>
                  </a:moveTo>
                  <a:lnTo>
                    <a:pt x="76" y="91"/>
                  </a:lnTo>
                  <a:lnTo>
                    <a:pt x="75" y="95"/>
                  </a:lnTo>
                  <a:lnTo>
                    <a:pt x="74" y="100"/>
                  </a:lnTo>
                  <a:lnTo>
                    <a:pt x="73" y="105"/>
                  </a:lnTo>
                  <a:lnTo>
                    <a:pt x="71" y="108"/>
                  </a:lnTo>
                  <a:lnTo>
                    <a:pt x="68" y="108"/>
                  </a:lnTo>
                  <a:lnTo>
                    <a:pt x="62" y="109"/>
                  </a:lnTo>
                  <a:lnTo>
                    <a:pt x="56" y="109"/>
                  </a:lnTo>
                  <a:lnTo>
                    <a:pt x="52" y="109"/>
                  </a:lnTo>
                  <a:lnTo>
                    <a:pt x="18" y="109"/>
                  </a:lnTo>
                  <a:lnTo>
                    <a:pt x="31" y="98"/>
                  </a:lnTo>
                  <a:lnTo>
                    <a:pt x="40" y="90"/>
                  </a:lnTo>
                  <a:lnTo>
                    <a:pt x="48" y="84"/>
                  </a:lnTo>
                  <a:lnTo>
                    <a:pt x="55" y="77"/>
                  </a:lnTo>
                  <a:lnTo>
                    <a:pt x="65" y="69"/>
                  </a:lnTo>
                  <a:lnTo>
                    <a:pt x="74" y="60"/>
                  </a:lnTo>
                  <a:lnTo>
                    <a:pt x="80" y="49"/>
                  </a:lnTo>
                  <a:lnTo>
                    <a:pt x="82" y="37"/>
                  </a:lnTo>
                  <a:lnTo>
                    <a:pt x="79" y="22"/>
                  </a:lnTo>
                  <a:lnTo>
                    <a:pt x="69" y="10"/>
                  </a:lnTo>
                  <a:lnTo>
                    <a:pt x="55" y="3"/>
                  </a:lnTo>
                  <a:lnTo>
                    <a:pt x="38" y="0"/>
                  </a:lnTo>
                  <a:lnTo>
                    <a:pt x="30" y="1"/>
                  </a:lnTo>
                  <a:lnTo>
                    <a:pt x="23" y="3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0"/>
                  </a:lnTo>
                  <a:lnTo>
                    <a:pt x="4" y="43"/>
                  </a:lnTo>
                  <a:lnTo>
                    <a:pt x="7" y="44"/>
                  </a:lnTo>
                  <a:lnTo>
                    <a:pt x="10" y="45"/>
                  </a:lnTo>
                  <a:lnTo>
                    <a:pt x="13" y="44"/>
                  </a:lnTo>
                  <a:lnTo>
                    <a:pt x="16" y="42"/>
                  </a:lnTo>
                  <a:lnTo>
                    <a:pt x="19" y="39"/>
                  </a:lnTo>
                  <a:lnTo>
                    <a:pt x="20" y="35"/>
                  </a:lnTo>
                  <a:lnTo>
                    <a:pt x="19" y="32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25"/>
                  </a:lnTo>
                  <a:lnTo>
                    <a:pt x="14" y="16"/>
                  </a:lnTo>
                  <a:lnTo>
                    <a:pt x="21" y="11"/>
                  </a:lnTo>
                  <a:lnTo>
                    <a:pt x="29" y="8"/>
                  </a:lnTo>
                  <a:lnTo>
                    <a:pt x="36" y="7"/>
                  </a:lnTo>
                  <a:lnTo>
                    <a:pt x="48" y="10"/>
                  </a:lnTo>
                  <a:lnTo>
                    <a:pt x="57" y="16"/>
                  </a:lnTo>
                  <a:lnTo>
                    <a:pt x="62" y="26"/>
                  </a:lnTo>
                  <a:lnTo>
                    <a:pt x="64" y="37"/>
                  </a:lnTo>
                  <a:lnTo>
                    <a:pt x="62" y="48"/>
                  </a:lnTo>
                  <a:lnTo>
                    <a:pt x="57" y="59"/>
                  </a:lnTo>
                  <a:lnTo>
                    <a:pt x="52" y="67"/>
                  </a:lnTo>
                  <a:lnTo>
                    <a:pt x="47" y="73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0" y="125"/>
                  </a:lnTo>
                  <a:lnTo>
                    <a:pt x="77" y="125"/>
                  </a:lnTo>
                  <a:lnTo>
                    <a:pt x="82" y="9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81" name="Freeform 36"/>
            <p:cNvSpPr>
              <a:spLocks noChangeAspect="1"/>
            </p:cNvSpPr>
            <p:nvPr/>
          </p:nvSpPr>
          <p:spPr bwMode="auto">
            <a:xfrm>
              <a:off x="2472" y="487"/>
              <a:ext cx="82" cy="124"/>
            </a:xfrm>
            <a:custGeom>
              <a:avLst/>
              <a:gdLst>
                <a:gd name="T0" fmla="*/ 82 w 82"/>
                <a:gd name="T1" fmla="*/ 90 h 124"/>
                <a:gd name="T2" fmla="*/ 76 w 82"/>
                <a:gd name="T3" fmla="*/ 90 h 124"/>
                <a:gd name="T4" fmla="*/ 75 w 82"/>
                <a:gd name="T5" fmla="*/ 94 h 124"/>
                <a:gd name="T6" fmla="*/ 74 w 82"/>
                <a:gd name="T7" fmla="*/ 99 h 124"/>
                <a:gd name="T8" fmla="*/ 73 w 82"/>
                <a:gd name="T9" fmla="*/ 104 h 124"/>
                <a:gd name="T10" fmla="*/ 71 w 82"/>
                <a:gd name="T11" fmla="*/ 107 h 124"/>
                <a:gd name="T12" fmla="*/ 68 w 82"/>
                <a:gd name="T13" fmla="*/ 108 h 124"/>
                <a:gd name="T14" fmla="*/ 62 w 82"/>
                <a:gd name="T15" fmla="*/ 108 h 124"/>
                <a:gd name="T16" fmla="*/ 56 w 82"/>
                <a:gd name="T17" fmla="*/ 108 h 124"/>
                <a:gd name="T18" fmla="*/ 52 w 82"/>
                <a:gd name="T19" fmla="*/ 108 h 124"/>
                <a:gd name="T20" fmla="*/ 18 w 82"/>
                <a:gd name="T21" fmla="*/ 108 h 124"/>
                <a:gd name="T22" fmla="*/ 31 w 82"/>
                <a:gd name="T23" fmla="*/ 97 h 124"/>
                <a:gd name="T24" fmla="*/ 40 w 82"/>
                <a:gd name="T25" fmla="*/ 89 h 124"/>
                <a:gd name="T26" fmla="*/ 48 w 82"/>
                <a:gd name="T27" fmla="*/ 83 h 124"/>
                <a:gd name="T28" fmla="*/ 55 w 82"/>
                <a:gd name="T29" fmla="*/ 77 h 124"/>
                <a:gd name="T30" fmla="*/ 65 w 82"/>
                <a:gd name="T31" fmla="*/ 68 h 124"/>
                <a:gd name="T32" fmla="*/ 74 w 82"/>
                <a:gd name="T33" fmla="*/ 59 h 124"/>
                <a:gd name="T34" fmla="*/ 80 w 82"/>
                <a:gd name="T35" fmla="*/ 49 h 124"/>
                <a:gd name="T36" fmla="*/ 82 w 82"/>
                <a:gd name="T37" fmla="*/ 36 h 124"/>
                <a:gd name="T38" fmla="*/ 79 w 82"/>
                <a:gd name="T39" fmla="*/ 21 h 124"/>
                <a:gd name="T40" fmla="*/ 69 w 82"/>
                <a:gd name="T41" fmla="*/ 10 h 124"/>
                <a:gd name="T42" fmla="*/ 55 w 82"/>
                <a:gd name="T43" fmla="*/ 2 h 124"/>
                <a:gd name="T44" fmla="*/ 38 w 82"/>
                <a:gd name="T45" fmla="*/ 0 h 124"/>
                <a:gd name="T46" fmla="*/ 30 w 82"/>
                <a:gd name="T47" fmla="*/ 1 h 124"/>
                <a:gd name="T48" fmla="*/ 23 w 82"/>
                <a:gd name="T49" fmla="*/ 3 h 124"/>
                <a:gd name="T50" fmla="*/ 16 w 82"/>
                <a:gd name="T51" fmla="*/ 6 h 124"/>
                <a:gd name="T52" fmla="*/ 10 w 82"/>
                <a:gd name="T53" fmla="*/ 10 h 124"/>
                <a:gd name="T54" fmla="*/ 6 w 82"/>
                <a:gd name="T55" fmla="*/ 15 h 124"/>
                <a:gd name="T56" fmla="*/ 3 w 82"/>
                <a:gd name="T57" fmla="*/ 21 h 124"/>
                <a:gd name="T58" fmla="*/ 0 w 82"/>
                <a:gd name="T59" fmla="*/ 27 h 124"/>
                <a:gd name="T60" fmla="*/ 0 w 82"/>
                <a:gd name="T61" fmla="*/ 33 h 124"/>
                <a:gd name="T62" fmla="*/ 1 w 82"/>
                <a:gd name="T63" fmla="*/ 39 h 124"/>
                <a:gd name="T64" fmla="*/ 4 w 82"/>
                <a:gd name="T65" fmla="*/ 42 h 124"/>
                <a:gd name="T66" fmla="*/ 7 w 82"/>
                <a:gd name="T67" fmla="*/ 43 h 124"/>
                <a:gd name="T68" fmla="*/ 10 w 82"/>
                <a:gd name="T69" fmla="*/ 44 h 124"/>
                <a:gd name="T70" fmla="*/ 13 w 82"/>
                <a:gd name="T71" fmla="*/ 43 h 124"/>
                <a:gd name="T72" fmla="*/ 16 w 82"/>
                <a:gd name="T73" fmla="*/ 41 h 124"/>
                <a:gd name="T74" fmla="*/ 19 w 82"/>
                <a:gd name="T75" fmla="*/ 38 h 124"/>
                <a:gd name="T76" fmla="*/ 20 w 82"/>
                <a:gd name="T77" fmla="*/ 34 h 124"/>
                <a:gd name="T78" fmla="*/ 19 w 82"/>
                <a:gd name="T79" fmla="*/ 31 h 124"/>
                <a:gd name="T80" fmla="*/ 18 w 82"/>
                <a:gd name="T81" fmla="*/ 28 h 124"/>
                <a:gd name="T82" fmla="*/ 14 w 82"/>
                <a:gd name="T83" fmla="*/ 25 h 124"/>
                <a:gd name="T84" fmla="*/ 8 w 82"/>
                <a:gd name="T85" fmla="*/ 24 h 124"/>
                <a:gd name="T86" fmla="*/ 14 w 82"/>
                <a:gd name="T87" fmla="*/ 16 h 124"/>
                <a:gd name="T88" fmla="*/ 21 w 82"/>
                <a:gd name="T89" fmla="*/ 10 h 124"/>
                <a:gd name="T90" fmla="*/ 29 w 82"/>
                <a:gd name="T91" fmla="*/ 7 h 124"/>
                <a:gd name="T92" fmla="*/ 36 w 82"/>
                <a:gd name="T93" fmla="*/ 7 h 124"/>
                <a:gd name="T94" fmla="*/ 48 w 82"/>
                <a:gd name="T95" fmla="*/ 9 h 124"/>
                <a:gd name="T96" fmla="*/ 57 w 82"/>
                <a:gd name="T97" fmla="*/ 16 h 124"/>
                <a:gd name="T98" fmla="*/ 62 w 82"/>
                <a:gd name="T99" fmla="*/ 25 h 124"/>
                <a:gd name="T100" fmla="*/ 64 w 82"/>
                <a:gd name="T101" fmla="*/ 36 h 124"/>
                <a:gd name="T102" fmla="*/ 62 w 82"/>
                <a:gd name="T103" fmla="*/ 48 h 124"/>
                <a:gd name="T104" fmla="*/ 57 w 82"/>
                <a:gd name="T105" fmla="*/ 58 h 124"/>
                <a:gd name="T106" fmla="*/ 52 w 82"/>
                <a:gd name="T107" fmla="*/ 66 h 124"/>
                <a:gd name="T108" fmla="*/ 47 w 82"/>
                <a:gd name="T109" fmla="*/ 72 h 124"/>
                <a:gd name="T110" fmla="*/ 2 w 82"/>
                <a:gd name="T111" fmla="*/ 117 h 124"/>
                <a:gd name="T112" fmla="*/ 0 w 82"/>
                <a:gd name="T113" fmla="*/ 119 h 124"/>
                <a:gd name="T114" fmla="*/ 0 w 82"/>
                <a:gd name="T115" fmla="*/ 124 h 124"/>
                <a:gd name="T116" fmla="*/ 77 w 82"/>
                <a:gd name="T117" fmla="*/ 124 h 124"/>
                <a:gd name="T118" fmla="*/ 82 w 82"/>
                <a:gd name="T119" fmla="*/ 9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2" h="124">
                  <a:moveTo>
                    <a:pt x="82" y="90"/>
                  </a:moveTo>
                  <a:lnTo>
                    <a:pt x="76" y="90"/>
                  </a:lnTo>
                  <a:lnTo>
                    <a:pt x="75" y="94"/>
                  </a:lnTo>
                  <a:lnTo>
                    <a:pt x="74" y="99"/>
                  </a:lnTo>
                  <a:lnTo>
                    <a:pt x="73" y="104"/>
                  </a:lnTo>
                  <a:lnTo>
                    <a:pt x="71" y="107"/>
                  </a:lnTo>
                  <a:lnTo>
                    <a:pt x="68" y="108"/>
                  </a:lnTo>
                  <a:lnTo>
                    <a:pt x="62" y="108"/>
                  </a:lnTo>
                  <a:lnTo>
                    <a:pt x="56" y="108"/>
                  </a:lnTo>
                  <a:lnTo>
                    <a:pt x="52" y="108"/>
                  </a:lnTo>
                  <a:lnTo>
                    <a:pt x="18" y="108"/>
                  </a:lnTo>
                  <a:lnTo>
                    <a:pt x="31" y="97"/>
                  </a:lnTo>
                  <a:lnTo>
                    <a:pt x="40" y="89"/>
                  </a:lnTo>
                  <a:lnTo>
                    <a:pt x="48" y="83"/>
                  </a:lnTo>
                  <a:lnTo>
                    <a:pt x="55" y="77"/>
                  </a:lnTo>
                  <a:lnTo>
                    <a:pt x="65" y="68"/>
                  </a:lnTo>
                  <a:lnTo>
                    <a:pt x="74" y="59"/>
                  </a:lnTo>
                  <a:lnTo>
                    <a:pt x="80" y="49"/>
                  </a:lnTo>
                  <a:lnTo>
                    <a:pt x="82" y="36"/>
                  </a:lnTo>
                  <a:lnTo>
                    <a:pt x="79" y="21"/>
                  </a:lnTo>
                  <a:lnTo>
                    <a:pt x="69" y="10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30" y="1"/>
                  </a:lnTo>
                  <a:lnTo>
                    <a:pt x="23" y="3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3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1" y="39"/>
                  </a:lnTo>
                  <a:lnTo>
                    <a:pt x="4" y="42"/>
                  </a:lnTo>
                  <a:lnTo>
                    <a:pt x="7" y="43"/>
                  </a:lnTo>
                  <a:lnTo>
                    <a:pt x="10" y="44"/>
                  </a:lnTo>
                  <a:lnTo>
                    <a:pt x="13" y="43"/>
                  </a:lnTo>
                  <a:lnTo>
                    <a:pt x="16" y="41"/>
                  </a:lnTo>
                  <a:lnTo>
                    <a:pt x="19" y="38"/>
                  </a:lnTo>
                  <a:lnTo>
                    <a:pt x="20" y="34"/>
                  </a:lnTo>
                  <a:lnTo>
                    <a:pt x="19" y="31"/>
                  </a:lnTo>
                  <a:lnTo>
                    <a:pt x="18" y="28"/>
                  </a:lnTo>
                  <a:lnTo>
                    <a:pt x="14" y="25"/>
                  </a:lnTo>
                  <a:lnTo>
                    <a:pt x="8" y="24"/>
                  </a:lnTo>
                  <a:lnTo>
                    <a:pt x="14" y="16"/>
                  </a:lnTo>
                  <a:lnTo>
                    <a:pt x="21" y="10"/>
                  </a:lnTo>
                  <a:lnTo>
                    <a:pt x="29" y="7"/>
                  </a:lnTo>
                  <a:lnTo>
                    <a:pt x="36" y="7"/>
                  </a:lnTo>
                  <a:lnTo>
                    <a:pt x="48" y="9"/>
                  </a:lnTo>
                  <a:lnTo>
                    <a:pt x="57" y="16"/>
                  </a:lnTo>
                  <a:lnTo>
                    <a:pt x="62" y="25"/>
                  </a:lnTo>
                  <a:lnTo>
                    <a:pt x="64" y="36"/>
                  </a:lnTo>
                  <a:lnTo>
                    <a:pt x="62" y="48"/>
                  </a:lnTo>
                  <a:lnTo>
                    <a:pt x="57" y="58"/>
                  </a:lnTo>
                  <a:lnTo>
                    <a:pt x="52" y="66"/>
                  </a:lnTo>
                  <a:lnTo>
                    <a:pt x="47" y="72"/>
                  </a:lnTo>
                  <a:lnTo>
                    <a:pt x="2" y="117"/>
                  </a:lnTo>
                  <a:lnTo>
                    <a:pt x="0" y="119"/>
                  </a:lnTo>
                  <a:lnTo>
                    <a:pt x="0" y="124"/>
                  </a:lnTo>
                  <a:lnTo>
                    <a:pt x="77" y="124"/>
                  </a:lnTo>
                  <a:lnTo>
                    <a:pt x="82" y="9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82" name="Freeform 37"/>
            <p:cNvSpPr>
              <a:spLocks noChangeAspect="1"/>
            </p:cNvSpPr>
            <p:nvPr/>
          </p:nvSpPr>
          <p:spPr bwMode="auto">
            <a:xfrm>
              <a:off x="2661" y="473"/>
              <a:ext cx="162" cy="10"/>
            </a:xfrm>
            <a:custGeom>
              <a:avLst/>
              <a:gdLst>
                <a:gd name="T0" fmla="*/ 153 w 162"/>
                <a:gd name="T1" fmla="*/ 10 h 10"/>
                <a:gd name="T2" fmla="*/ 156 w 162"/>
                <a:gd name="T3" fmla="*/ 10 h 10"/>
                <a:gd name="T4" fmla="*/ 159 w 162"/>
                <a:gd name="T5" fmla="*/ 9 h 10"/>
                <a:gd name="T6" fmla="*/ 161 w 162"/>
                <a:gd name="T7" fmla="*/ 8 h 10"/>
                <a:gd name="T8" fmla="*/ 162 w 162"/>
                <a:gd name="T9" fmla="*/ 5 h 10"/>
                <a:gd name="T10" fmla="*/ 161 w 162"/>
                <a:gd name="T11" fmla="*/ 2 h 10"/>
                <a:gd name="T12" fmla="*/ 159 w 162"/>
                <a:gd name="T13" fmla="*/ 0 h 10"/>
                <a:gd name="T14" fmla="*/ 156 w 162"/>
                <a:gd name="T15" fmla="*/ 0 h 10"/>
                <a:gd name="T16" fmla="*/ 153 w 162"/>
                <a:gd name="T17" fmla="*/ 0 h 10"/>
                <a:gd name="T18" fmla="*/ 9 w 162"/>
                <a:gd name="T19" fmla="*/ 0 h 10"/>
                <a:gd name="T20" fmla="*/ 6 w 162"/>
                <a:gd name="T21" fmla="*/ 0 h 10"/>
                <a:gd name="T22" fmla="*/ 3 w 162"/>
                <a:gd name="T23" fmla="*/ 0 h 10"/>
                <a:gd name="T24" fmla="*/ 1 w 162"/>
                <a:gd name="T25" fmla="*/ 2 h 10"/>
                <a:gd name="T26" fmla="*/ 0 w 162"/>
                <a:gd name="T27" fmla="*/ 5 h 10"/>
                <a:gd name="T28" fmla="*/ 1 w 162"/>
                <a:gd name="T29" fmla="*/ 8 h 10"/>
                <a:gd name="T30" fmla="*/ 3 w 162"/>
                <a:gd name="T31" fmla="*/ 9 h 10"/>
                <a:gd name="T32" fmla="*/ 6 w 162"/>
                <a:gd name="T33" fmla="*/ 10 h 10"/>
                <a:gd name="T34" fmla="*/ 9 w 162"/>
                <a:gd name="T35" fmla="*/ 10 h 10"/>
                <a:gd name="T36" fmla="*/ 153 w 162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2" h="10">
                  <a:moveTo>
                    <a:pt x="153" y="10"/>
                  </a:moveTo>
                  <a:lnTo>
                    <a:pt x="156" y="10"/>
                  </a:lnTo>
                  <a:lnTo>
                    <a:pt x="159" y="9"/>
                  </a:lnTo>
                  <a:lnTo>
                    <a:pt x="161" y="8"/>
                  </a:lnTo>
                  <a:lnTo>
                    <a:pt x="162" y="5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9"/>
                  </a:lnTo>
                  <a:lnTo>
                    <a:pt x="6" y="10"/>
                  </a:lnTo>
                  <a:lnTo>
                    <a:pt x="9" y="10"/>
                  </a:lnTo>
                  <a:lnTo>
                    <a:pt x="153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83" name="Freeform 38"/>
            <p:cNvSpPr>
              <a:spLocks noChangeAspect="1" noEditPoints="1"/>
            </p:cNvSpPr>
            <p:nvPr/>
          </p:nvSpPr>
          <p:spPr bwMode="auto">
            <a:xfrm>
              <a:off x="2916" y="359"/>
              <a:ext cx="126" cy="188"/>
            </a:xfrm>
            <a:custGeom>
              <a:avLst/>
              <a:gdLst>
                <a:gd name="T0" fmla="*/ 126 w 126"/>
                <a:gd name="T1" fmla="*/ 2 h 188"/>
                <a:gd name="T2" fmla="*/ 116 w 126"/>
                <a:gd name="T3" fmla="*/ 1 h 188"/>
                <a:gd name="T4" fmla="*/ 96 w 126"/>
                <a:gd name="T5" fmla="*/ 3 h 188"/>
                <a:gd name="T6" fmla="*/ 86 w 126"/>
                <a:gd name="T7" fmla="*/ 5 h 188"/>
                <a:gd name="T8" fmla="*/ 87 w 126"/>
                <a:gd name="T9" fmla="*/ 11 h 188"/>
                <a:gd name="T10" fmla="*/ 99 w 126"/>
                <a:gd name="T11" fmla="*/ 12 h 188"/>
                <a:gd name="T12" fmla="*/ 105 w 126"/>
                <a:gd name="T13" fmla="*/ 14 h 188"/>
                <a:gd name="T14" fmla="*/ 104 w 126"/>
                <a:gd name="T15" fmla="*/ 21 h 188"/>
                <a:gd name="T16" fmla="*/ 84 w 126"/>
                <a:gd name="T17" fmla="*/ 78 h 188"/>
                <a:gd name="T18" fmla="*/ 72 w 126"/>
                <a:gd name="T19" fmla="*/ 69 h 188"/>
                <a:gd name="T20" fmla="*/ 52 w 126"/>
                <a:gd name="T21" fmla="*/ 69 h 188"/>
                <a:gd name="T22" fmla="*/ 30 w 126"/>
                <a:gd name="T23" fmla="*/ 82 h 188"/>
                <a:gd name="T24" fmla="*/ 12 w 126"/>
                <a:gd name="T25" fmla="*/ 104 h 188"/>
                <a:gd name="T26" fmla="*/ 1 w 126"/>
                <a:gd name="T27" fmla="*/ 131 h 188"/>
                <a:gd name="T28" fmla="*/ 2 w 126"/>
                <a:gd name="T29" fmla="*/ 163 h 188"/>
                <a:gd name="T30" fmla="*/ 21 w 126"/>
                <a:gd name="T31" fmla="*/ 185 h 188"/>
                <a:gd name="T32" fmla="*/ 40 w 126"/>
                <a:gd name="T33" fmla="*/ 188 h 188"/>
                <a:gd name="T34" fmla="*/ 58 w 126"/>
                <a:gd name="T35" fmla="*/ 180 h 188"/>
                <a:gd name="T36" fmla="*/ 73 w 126"/>
                <a:gd name="T37" fmla="*/ 176 h 188"/>
                <a:gd name="T38" fmla="*/ 85 w 126"/>
                <a:gd name="T39" fmla="*/ 187 h 188"/>
                <a:gd name="T40" fmla="*/ 100 w 126"/>
                <a:gd name="T41" fmla="*/ 187 h 188"/>
                <a:gd name="T42" fmla="*/ 110 w 126"/>
                <a:gd name="T43" fmla="*/ 180 h 188"/>
                <a:gd name="T44" fmla="*/ 117 w 126"/>
                <a:gd name="T45" fmla="*/ 166 h 188"/>
                <a:gd name="T46" fmla="*/ 121 w 126"/>
                <a:gd name="T47" fmla="*/ 150 h 188"/>
                <a:gd name="T48" fmla="*/ 120 w 126"/>
                <a:gd name="T49" fmla="*/ 145 h 188"/>
                <a:gd name="T50" fmla="*/ 116 w 126"/>
                <a:gd name="T51" fmla="*/ 146 h 188"/>
                <a:gd name="T52" fmla="*/ 111 w 126"/>
                <a:gd name="T53" fmla="*/ 162 h 188"/>
                <a:gd name="T54" fmla="*/ 101 w 126"/>
                <a:gd name="T55" fmla="*/ 180 h 188"/>
                <a:gd name="T56" fmla="*/ 90 w 126"/>
                <a:gd name="T57" fmla="*/ 181 h 188"/>
                <a:gd name="T58" fmla="*/ 87 w 126"/>
                <a:gd name="T59" fmla="*/ 174 h 188"/>
                <a:gd name="T60" fmla="*/ 87 w 126"/>
                <a:gd name="T61" fmla="*/ 163 h 188"/>
                <a:gd name="T62" fmla="*/ 126 w 126"/>
                <a:gd name="T63" fmla="*/ 3 h 188"/>
                <a:gd name="T64" fmla="*/ 70 w 126"/>
                <a:gd name="T65" fmla="*/ 157 h 188"/>
                <a:gd name="T66" fmla="*/ 68 w 126"/>
                <a:gd name="T67" fmla="*/ 161 h 188"/>
                <a:gd name="T68" fmla="*/ 57 w 126"/>
                <a:gd name="T69" fmla="*/ 173 h 188"/>
                <a:gd name="T70" fmla="*/ 42 w 126"/>
                <a:gd name="T71" fmla="*/ 182 h 188"/>
                <a:gd name="T72" fmla="*/ 27 w 126"/>
                <a:gd name="T73" fmla="*/ 180 h 188"/>
                <a:gd name="T74" fmla="*/ 19 w 126"/>
                <a:gd name="T75" fmla="*/ 166 h 188"/>
                <a:gd name="T76" fmla="*/ 20 w 126"/>
                <a:gd name="T77" fmla="*/ 144 h 188"/>
                <a:gd name="T78" fmla="*/ 28 w 126"/>
                <a:gd name="T79" fmla="*/ 111 h 188"/>
                <a:gd name="T80" fmla="*/ 40 w 126"/>
                <a:gd name="T81" fmla="*/ 88 h 188"/>
                <a:gd name="T82" fmla="*/ 56 w 126"/>
                <a:gd name="T83" fmla="*/ 75 h 188"/>
                <a:gd name="T84" fmla="*/ 70 w 126"/>
                <a:gd name="T85" fmla="*/ 74 h 188"/>
                <a:gd name="T86" fmla="*/ 78 w 126"/>
                <a:gd name="T87" fmla="*/ 80 h 188"/>
                <a:gd name="T88" fmla="*/ 83 w 126"/>
                <a:gd name="T89" fmla="*/ 89 h 188"/>
                <a:gd name="T90" fmla="*/ 85 w 126"/>
                <a:gd name="T91" fmla="*/ 95 h 188"/>
                <a:gd name="T92" fmla="*/ 84 w 126"/>
                <a:gd name="T93" fmla="*/ 10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188">
                  <a:moveTo>
                    <a:pt x="126" y="3"/>
                  </a:moveTo>
                  <a:lnTo>
                    <a:pt x="126" y="2"/>
                  </a:lnTo>
                  <a:lnTo>
                    <a:pt x="123" y="0"/>
                  </a:lnTo>
                  <a:lnTo>
                    <a:pt x="116" y="1"/>
                  </a:lnTo>
                  <a:lnTo>
                    <a:pt x="106" y="2"/>
                  </a:lnTo>
                  <a:lnTo>
                    <a:pt x="96" y="3"/>
                  </a:lnTo>
                  <a:lnTo>
                    <a:pt x="89" y="3"/>
                  </a:lnTo>
                  <a:lnTo>
                    <a:pt x="86" y="5"/>
                  </a:lnTo>
                  <a:lnTo>
                    <a:pt x="85" y="8"/>
                  </a:lnTo>
                  <a:lnTo>
                    <a:pt x="87" y="11"/>
                  </a:lnTo>
                  <a:lnTo>
                    <a:pt x="92" y="12"/>
                  </a:lnTo>
                  <a:lnTo>
                    <a:pt x="99" y="12"/>
                  </a:lnTo>
                  <a:lnTo>
                    <a:pt x="103" y="13"/>
                  </a:lnTo>
                  <a:lnTo>
                    <a:pt x="105" y="14"/>
                  </a:lnTo>
                  <a:lnTo>
                    <a:pt x="105" y="16"/>
                  </a:lnTo>
                  <a:lnTo>
                    <a:pt x="104" y="21"/>
                  </a:lnTo>
                  <a:lnTo>
                    <a:pt x="88" y="85"/>
                  </a:lnTo>
                  <a:lnTo>
                    <a:pt x="84" y="78"/>
                  </a:lnTo>
                  <a:lnTo>
                    <a:pt x="79" y="72"/>
                  </a:lnTo>
                  <a:lnTo>
                    <a:pt x="72" y="69"/>
                  </a:lnTo>
                  <a:lnTo>
                    <a:pt x="64" y="68"/>
                  </a:lnTo>
                  <a:lnTo>
                    <a:pt x="52" y="69"/>
                  </a:lnTo>
                  <a:lnTo>
                    <a:pt x="41" y="74"/>
                  </a:lnTo>
                  <a:lnTo>
                    <a:pt x="30" y="82"/>
                  </a:lnTo>
                  <a:lnTo>
                    <a:pt x="20" y="92"/>
                  </a:lnTo>
                  <a:lnTo>
                    <a:pt x="12" y="104"/>
                  </a:lnTo>
                  <a:lnTo>
                    <a:pt x="5" y="117"/>
                  </a:lnTo>
                  <a:lnTo>
                    <a:pt x="1" y="131"/>
                  </a:lnTo>
                  <a:lnTo>
                    <a:pt x="0" y="146"/>
                  </a:lnTo>
                  <a:lnTo>
                    <a:pt x="2" y="163"/>
                  </a:lnTo>
                  <a:lnTo>
                    <a:pt x="10" y="176"/>
                  </a:lnTo>
                  <a:lnTo>
                    <a:pt x="21" y="185"/>
                  </a:lnTo>
                  <a:lnTo>
                    <a:pt x="35" y="188"/>
                  </a:lnTo>
                  <a:lnTo>
                    <a:pt x="40" y="188"/>
                  </a:lnTo>
                  <a:lnTo>
                    <a:pt x="48" y="186"/>
                  </a:lnTo>
                  <a:lnTo>
                    <a:pt x="58" y="180"/>
                  </a:lnTo>
                  <a:lnTo>
                    <a:pt x="70" y="168"/>
                  </a:lnTo>
                  <a:lnTo>
                    <a:pt x="73" y="176"/>
                  </a:lnTo>
                  <a:lnTo>
                    <a:pt x="78" y="183"/>
                  </a:lnTo>
                  <a:lnTo>
                    <a:pt x="85" y="187"/>
                  </a:lnTo>
                  <a:lnTo>
                    <a:pt x="94" y="188"/>
                  </a:lnTo>
                  <a:lnTo>
                    <a:pt x="100" y="187"/>
                  </a:lnTo>
                  <a:lnTo>
                    <a:pt x="106" y="184"/>
                  </a:lnTo>
                  <a:lnTo>
                    <a:pt x="110" y="180"/>
                  </a:lnTo>
                  <a:lnTo>
                    <a:pt x="114" y="174"/>
                  </a:lnTo>
                  <a:lnTo>
                    <a:pt x="117" y="166"/>
                  </a:lnTo>
                  <a:lnTo>
                    <a:pt x="119" y="157"/>
                  </a:lnTo>
                  <a:lnTo>
                    <a:pt x="121" y="150"/>
                  </a:lnTo>
                  <a:lnTo>
                    <a:pt x="122" y="147"/>
                  </a:lnTo>
                  <a:lnTo>
                    <a:pt x="120" y="145"/>
                  </a:lnTo>
                  <a:lnTo>
                    <a:pt x="118" y="145"/>
                  </a:lnTo>
                  <a:lnTo>
                    <a:pt x="116" y="146"/>
                  </a:lnTo>
                  <a:lnTo>
                    <a:pt x="115" y="150"/>
                  </a:lnTo>
                  <a:lnTo>
                    <a:pt x="111" y="162"/>
                  </a:lnTo>
                  <a:lnTo>
                    <a:pt x="107" y="172"/>
                  </a:lnTo>
                  <a:lnTo>
                    <a:pt x="101" y="180"/>
                  </a:lnTo>
                  <a:lnTo>
                    <a:pt x="94" y="183"/>
                  </a:lnTo>
                  <a:lnTo>
                    <a:pt x="90" y="181"/>
                  </a:lnTo>
                  <a:lnTo>
                    <a:pt x="88" y="178"/>
                  </a:lnTo>
                  <a:lnTo>
                    <a:pt x="87" y="174"/>
                  </a:lnTo>
                  <a:lnTo>
                    <a:pt x="86" y="170"/>
                  </a:lnTo>
                  <a:lnTo>
                    <a:pt x="87" y="163"/>
                  </a:lnTo>
                  <a:lnTo>
                    <a:pt x="88" y="158"/>
                  </a:lnTo>
                  <a:lnTo>
                    <a:pt x="126" y="3"/>
                  </a:lnTo>
                  <a:close/>
                  <a:moveTo>
                    <a:pt x="71" y="154"/>
                  </a:moveTo>
                  <a:lnTo>
                    <a:pt x="70" y="157"/>
                  </a:lnTo>
                  <a:lnTo>
                    <a:pt x="69" y="159"/>
                  </a:lnTo>
                  <a:lnTo>
                    <a:pt x="68" y="161"/>
                  </a:lnTo>
                  <a:lnTo>
                    <a:pt x="66" y="164"/>
                  </a:lnTo>
                  <a:lnTo>
                    <a:pt x="57" y="173"/>
                  </a:lnTo>
                  <a:lnTo>
                    <a:pt x="49" y="179"/>
                  </a:lnTo>
                  <a:lnTo>
                    <a:pt x="42" y="182"/>
                  </a:lnTo>
                  <a:lnTo>
                    <a:pt x="36" y="183"/>
                  </a:lnTo>
                  <a:lnTo>
                    <a:pt x="27" y="180"/>
                  </a:lnTo>
                  <a:lnTo>
                    <a:pt x="22" y="174"/>
                  </a:lnTo>
                  <a:lnTo>
                    <a:pt x="19" y="166"/>
                  </a:lnTo>
                  <a:lnTo>
                    <a:pt x="19" y="158"/>
                  </a:lnTo>
                  <a:lnTo>
                    <a:pt x="20" y="144"/>
                  </a:lnTo>
                  <a:lnTo>
                    <a:pt x="24" y="128"/>
                  </a:lnTo>
                  <a:lnTo>
                    <a:pt x="28" y="111"/>
                  </a:lnTo>
                  <a:lnTo>
                    <a:pt x="33" y="99"/>
                  </a:lnTo>
                  <a:lnTo>
                    <a:pt x="40" y="88"/>
                  </a:lnTo>
                  <a:lnTo>
                    <a:pt x="48" y="80"/>
                  </a:lnTo>
                  <a:lnTo>
                    <a:pt x="56" y="75"/>
                  </a:lnTo>
                  <a:lnTo>
                    <a:pt x="64" y="73"/>
                  </a:lnTo>
                  <a:lnTo>
                    <a:pt x="70" y="74"/>
                  </a:lnTo>
                  <a:lnTo>
                    <a:pt x="75" y="77"/>
                  </a:lnTo>
                  <a:lnTo>
                    <a:pt x="78" y="80"/>
                  </a:lnTo>
                  <a:lnTo>
                    <a:pt x="81" y="85"/>
                  </a:lnTo>
                  <a:lnTo>
                    <a:pt x="83" y="89"/>
                  </a:lnTo>
                  <a:lnTo>
                    <a:pt x="84" y="93"/>
                  </a:lnTo>
                  <a:lnTo>
                    <a:pt x="85" y="95"/>
                  </a:lnTo>
                  <a:lnTo>
                    <a:pt x="85" y="97"/>
                  </a:lnTo>
                  <a:lnTo>
                    <a:pt x="84" y="102"/>
                  </a:lnTo>
                  <a:lnTo>
                    <a:pt x="71" y="15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84" name="Freeform 39"/>
            <p:cNvSpPr>
              <a:spLocks noChangeAspect="1"/>
            </p:cNvSpPr>
            <p:nvPr/>
          </p:nvSpPr>
          <p:spPr bwMode="auto">
            <a:xfrm>
              <a:off x="3055" y="323"/>
              <a:ext cx="83" cy="125"/>
            </a:xfrm>
            <a:custGeom>
              <a:avLst/>
              <a:gdLst>
                <a:gd name="T0" fmla="*/ 83 w 83"/>
                <a:gd name="T1" fmla="*/ 91 h 125"/>
                <a:gd name="T2" fmla="*/ 76 w 83"/>
                <a:gd name="T3" fmla="*/ 91 h 125"/>
                <a:gd name="T4" fmla="*/ 76 w 83"/>
                <a:gd name="T5" fmla="*/ 95 h 125"/>
                <a:gd name="T6" fmla="*/ 75 w 83"/>
                <a:gd name="T7" fmla="*/ 100 h 125"/>
                <a:gd name="T8" fmla="*/ 73 w 83"/>
                <a:gd name="T9" fmla="*/ 105 h 125"/>
                <a:gd name="T10" fmla="*/ 71 w 83"/>
                <a:gd name="T11" fmla="*/ 108 h 125"/>
                <a:gd name="T12" fmla="*/ 68 w 83"/>
                <a:gd name="T13" fmla="*/ 108 h 125"/>
                <a:gd name="T14" fmla="*/ 63 w 83"/>
                <a:gd name="T15" fmla="*/ 109 h 125"/>
                <a:gd name="T16" fmla="*/ 57 w 83"/>
                <a:gd name="T17" fmla="*/ 109 h 125"/>
                <a:gd name="T18" fmla="*/ 53 w 83"/>
                <a:gd name="T19" fmla="*/ 109 h 125"/>
                <a:gd name="T20" fmla="*/ 19 w 83"/>
                <a:gd name="T21" fmla="*/ 109 h 125"/>
                <a:gd name="T22" fmla="*/ 31 w 83"/>
                <a:gd name="T23" fmla="*/ 98 h 125"/>
                <a:gd name="T24" fmla="*/ 40 w 83"/>
                <a:gd name="T25" fmla="*/ 90 h 125"/>
                <a:gd name="T26" fmla="*/ 48 w 83"/>
                <a:gd name="T27" fmla="*/ 84 h 125"/>
                <a:gd name="T28" fmla="*/ 56 w 83"/>
                <a:gd name="T29" fmla="*/ 77 h 125"/>
                <a:gd name="T30" fmla="*/ 66 w 83"/>
                <a:gd name="T31" fmla="*/ 69 h 125"/>
                <a:gd name="T32" fmla="*/ 74 w 83"/>
                <a:gd name="T33" fmla="*/ 60 h 125"/>
                <a:gd name="T34" fmla="*/ 80 w 83"/>
                <a:gd name="T35" fmla="*/ 49 h 125"/>
                <a:gd name="T36" fmla="*/ 83 w 83"/>
                <a:gd name="T37" fmla="*/ 37 h 125"/>
                <a:gd name="T38" fmla="*/ 79 w 83"/>
                <a:gd name="T39" fmla="*/ 22 h 125"/>
                <a:gd name="T40" fmla="*/ 70 w 83"/>
                <a:gd name="T41" fmla="*/ 10 h 125"/>
                <a:gd name="T42" fmla="*/ 56 w 83"/>
                <a:gd name="T43" fmla="*/ 3 h 125"/>
                <a:gd name="T44" fmla="*/ 39 w 83"/>
                <a:gd name="T45" fmla="*/ 0 h 125"/>
                <a:gd name="T46" fmla="*/ 31 w 83"/>
                <a:gd name="T47" fmla="*/ 1 h 125"/>
                <a:gd name="T48" fmla="*/ 23 w 83"/>
                <a:gd name="T49" fmla="*/ 3 h 125"/>
                <a:gd name="T50" fmla="*/ 17 w 83"/>
                <a:gd name="T51" fmla="*/ 7 h 125"/>
                <a:gd name="T52" fmla="*/ 11 w 83"/>
                <a:gd name="T53" fmla="*/ 11 h 125"/>
                <a:gd name="T54" fmla="*/ 6 w 83"/>
                <a:gd name="T55" fmla="*/ 16 h 125"/>
                <a:gd name="T56" fmla="*/ 3 w 83"/>
                <a:gd name="T57" fmla="*/ 22 h 125"/>
                <a:gd name="T58" fmla="*/ 1 w 83"/>
                <a:gd name="T59" fmla="*/ 28 h 125"/>
                <a:gd name="T60" fmla="*/ 0 w 83"/>
                <a:gd name="T61" fmla="*/ 34 h 125"/>
                <a:gd name="T62" fmla="*/ 2 w 83"/>
                <a:gd name="T63" fmla="*/ 40 h 125"/>
                <a:gd name="T64" fmla="*/ 4 w 83"/>
                <a:gd name="T65" fmla="*/ 43 h 125"/>
                <a:gd name="T66" fmla="*/ 8 w 83"/>
                <a:gd name="T67" fmla="*/ 44 h 125"/>
                <a:gd name="T68" fmla="*/ 10 w 83"/>
                <a:gd name="T69" fmla="*/ 45 h 125"/>
                <a:gd name="T70" fmla="*/ 13 w 83"/>
                <a:gd name="T71" fmla="*/ 44 h 125"/>
                <a:gd name="T72" fmla="*/ 17 w 83"/>
                <a:gd name="T73" fmla="*/ 42 h 125"/>
                <a:gd name="T74" fmla="*/ 19 w 83"/>
                <a:gd name="T75" fmla="*/ 39 h 125"/>
                <a:gd name="T76" fmla="*/ 20 w 83"/>
                <a:gd name="T77" fmla="*/ 35 h 125"/>
                <a:gd name="T78" fmla="*/ 20 w 83"/>
                <a:gd name="T79" fmla="*/ 32 h 125"/>
                <a:gd name="T80" fmla="*/ 18 w 83"/>
                <a:gd name="T81" fmla="*/ 28 h 125"/>
                <a:gd name="T82" fmla="*/ 15 w 83"/>
                <a:gd name="T83" fmla="*/ 26 h 125"/>
                <a:gd name="T84" fmla="*/ 9 w 83"/>
                <a:gd name="T85" fmla="*/ 25 h 125"/>
                <a:gd name="T86" fmla="*/ 14 w 83"/>
                <a:gd name="T87" fmla="*/ 16 h 125"/>
                <a:gd name="T88" fmla="*/ 21 w 83"/>
                <a:gd name="T89" fmla="*/ 11 h 125"/>
                <a:gd name="T90" fmla="*/ 29 w 83"/>
                <a:gd name="T91" fmla="*/ 8 h 125"/>
                <a:gd name="T92" fmla="*/ 36 w 83"/>
                <a:gd name="T93" fmla="*/ 7 h 125"/>
                <a:gd name="T94" fmla="*/ 48 w 83"/>
                <a:gd name="T95" fmla="*/ 10 h 125"/>
                <a:gd name="T96" fmla="*/ 57 w 83"/>
                <a:gd name="T97" fmla="*/ 16 h 125"/>
                <a:gd name="T98" fmla="*/ 63 w 83"/>
                <a:gd name="T99" fmla="*/ 26 h 125"/>
                <a:gd name="T100" fmla="*/ 65 w 83"/>
                <a:gd name="T101" fmla="*/ 37 h 125"/>
                <a:gd name="T102" fmla="*/ 63 w 83"/>
                <a:gd name="T103" fmla="*/ 48 h 125"/>
                <a:gd name="T104" fmla="*/ 58 w 83"/>
                <a:gd name="T105" fmla="*/ 59 h 125"/>
                <a:gd name="T106" fmla="*/ 52 w 83"/>
                <a:gd name="T107" fmla="*/ 67 h 125"/>
                <a:gd name="T108" fmla="*/ 47 w 83"/>
                <a:gd name="T109" fmla="*/ 73 h 125"/>
                <a:gd name="T110" fmla="*/ 2 w 83"/>
                <a:gd name="T111" fmla="*/ 117 h 125"/>
                <a:gd name="T112" fmla="*/ 0 w 83"/>
                <a:gd name="T113" fmla="*/ 120 h 125"/>
                <a:gd name="T114" fmla="*/ 0 w 83"/>
                <a:gd name="T115" fmla="*/ 125 h 125"/>
                <a:gd name="T116" fmla="*/ 77 w 83"/>
                <a:gd name="T117" fmla="*/ 125 h 125"/>
                <a:gd name="T118" fmla="*/ 83 w 83"/>
                <a:gd name="T119" fmla="*/ 9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" h="125">
                  <a:moveTo>
                    <a:pt x="83" y="91"/>
                  </a:moveTo>
                  <a:lnTo>
                    <a:pt x="76" y="91"/>
                  </a:lnTo>
                  <a:lnTo>
                    <a:pt x="76" y="95"/>
                  </a:lnTo>
                  <a:lnTo>
                    <a:pt x="75" y="100"/>
                  </a:lnTo>
                  <a:lnTo>
                    <a:pt x="73" y="105"/>
                  </a:lnTo>
                  <a:lnTo>
                    <a:pt x="71" y="108"/>
                  </a:lnTo>
                  <a:lnTo>
                    <a:pt x="68" y="108"/>
                  </a:lnTo>
                  <a:lnTo>
                    <a:pt x="63" y="109"/>
                  </a:lnTo>
                  <a:lnTo>
                    <a:pt x="57" y="109"/>
                  </a:lnTo>
                  <a:lnTo>
                    <a:pt x="53" y="109"/>
                  </a:lnTo>
                  <a:lnTo>
                    <a:pt x="19" y="109"/>
                  </a:lnTo>
                  <a:lnTo>
                    <a:pt x="31" y="98"/>
                  </a:lnTo>
                  <a:lnTo>
                    <a:pt x="40" y="90"/>
                  </a:lnTo>
                  <a:lnTo>
                    <a:pt x="48" y="84"/>
                  </a:lnTo>
                  <a:lnTo>
                    <a:pt x="56" y="77"/>
                  </a:lnTo>
                  <a:lnTo>
                    <a:pt x="66" y="69"/>
                  </a:lnTo>
                  <a:lnTo>
                    <a:pt x="74" y="60"/>
                  </a:lnTo>
                  <a:lnTo>
                    <a:pt x="80" y="49"/>
                  </a:lnTo>
                  <a:lnTo>
                    <a:pt x="83" y="37"/>
                  </a:lnTo>
                  <a:lnTo>
                    <a:pt x="79" y="22"/>
                  </a:lnTo>
                  <a:lnTo>
                    <a:pt x="70" y="10"/>
                  </a:lnTo>
                  <a:lnTo>
                    <a:pt x="56" y="3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3"/>
                  </a:lnTo>
                  <a:lnTo>
                    <a:pt x="17" y="7"/>
                  </a:lnTo>
                  <a:lnTo>
                    <a:pt x="11" y="11"/>
                  </a:lnTo>
                  <a:lnTo>
                    <a:pt x="6" y="16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3"/>
                  </a:lnTo>
                  <a:lnTo>
                    <a:pt x="8" y="44"/>
                  </a:lnTo>
                  <a:lnTo>
                    <a:pt x="10" y="45"/>
                  </a:lnTo>
                  <a:lnTo>
                    <a:pt x="13" y="44"/>
                  </a:lnTo>
                  <a:lnTo>
                    <a:pt x="17" y="42"/>
                  </a:lnTo>
                  <a:lnTo>
                    <a:pt x="19" y="39"/>
                  </a:lnTo>
                  <a:lnTo>
                    <a:pt x="20" y="35"/>
                  </a:lnTo>
                  <a:lnTo>
                    <a:pt x="20" y="32"/>
                  </a:lnTo>
                  <a:lnTo>
                    <a:pt x="18" y="28"/>
                  </a:lnTo>
                  <a:lnTo>
                    <a:pt x="15" y="26"/>
                  </a:lnTo>
                  <a:lnTo>
                    <a:pt x="9" y="25"/>
                  </a:lnTo>
                  <a:lnTo>
                    <a:pt x="14" y="16"/>
                  </a:lnTo>
                  <a:lnTo>
                    <a:pt x="21" y="11"/>
                  </a:lnTo>
                  <a:lnTo>
                    <a:pt x="29" y="8"/>
                  </a:lnTo>
                  <a:lnTo>
                    <a:pt x="36" y="7"/>
                  </a:lnTo>
                  <a:lnTo>
                    <a:pt x="48" y="10"/>
                  </a:lnTo>
                  <a:lnTo>
                    <a:pt x="57" y="16"/>
                  </a:lnTo>
                  <a:lnTo>
                    <a:pt x="63" y="26"/>
                  </a:lnTo>
                  <a:lnTo>
                    <a:pt x="65" y="37"/>
                  </a:lnTo>
                  <a:lnTo>
                    <a:pt x="63" y="48"/>
                  </a:lnTo>
                  <a:lnTo>
                    <a:pt x="58" y="59"/>
                  </a:lnTo>
                  <a:lnTo>
                    <a:pt x="52" y="67"/>
                  </a:lnTo>
                  <a:lnTo>
                    <a:pt x="47" y="73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0" y="125"/>
                  </a:lnTo>
                  <a:lnTo>
                    <a:pt x="77" y="125"/>
                  </a:lnTo>
                  <a:lnTo>
                    <a:pt x="83" y="9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85" name="Freeform 40"/>
            <p:cNvSpPr>
              <a:spLocks noChangeAspect="1"/>
            </p:cNvSpPr>
            <p:nvPr/>
          </p:nvSpPr>
          <p:spPr bwMode="auto">
            <a:xfrm>
              <a:off x="3064" y="487"/>
              <a:ext cx="68" cy="124"/>
            </a:xfrm>
            <a:custGeom>
              <a:avLst/>
              <a:gdLst>
                <a:gd name="T0" fmla="*/ 42 w 68"/>
                <a:gd name="T1" fmla="*/ 5 h 124"/>
                <a:gd name="T2" fmla="*/ 42 w 68"/>
                <a:gd name="T3" fmla="*/ 2 h 124"/>
                <a:gd name="T4" fmla="*/ 41 w 68"/>
                <a:gd name="T5" fmla="*/ 1 h 124"/>
                <a:gd name="T6" fmla="*/ 39 w 68"/>
                <a:gd name="T7" fmla="*/ 0 h 124"/>
                <a:gd name="T8" fmla="*/ 36 w 68"/>
                <a:gd name="T9" fmla="*/ 0 h 124"/>
                <a:gd name="T10" fmla="*/ 27 w 68"/>
                <a:gd name="T11" fmla="*/ 7 h 124"/>
                <a:gd name="T12" fmla="*/ 16 w 68"/>
                <a:gd name="T13" fmla="*/ 10 h 124"/>
                <a:gd name="T14" fmla="*/ 7 w 68"/>
                <a:gd name="T15" fmla="*/ 12 h 124"/>
                <a:gd name="T16" fmla="*/ 0 w 68"/>
                <a:gd name="T17" fmla="*/ 12 h 124"/>
                <a:gd name="T18" fmla="*/ 0 w 68"/>
                <a:gd name="T19" fmla="*/ 19 h 124"/>
                <a:gd name="T20" fmla="*/ 4 w 68"/>
                <a:gd name="T21" fmla="*/ 18 h 124"/>
                <a:gd name="T22" fmla="*/ 11 w 68"/>
                <a:gd name="T23" fmla="*/ 18 h 124"/>
                <a:gd name="T24" fmla="*/ 19 w 68"/>
                <a:gd name="T25" fmla="*/ 16 h 124"/>
                <a:gd name="T26" fmla="*/ 27 w 68"/>
                <a:gd name="T27" fmla="*/ 13 h 124"/>
                <a:gd name="T28" fmla="*/ 27 w 68"/>
                <a:gd name="T29" fmla="*/ 109 h 124"/>
                <a:gd name="T30" fmla="*/ 26 w 68"/>
                <a:gd name="T31" fmla="*/ 112 h 124"/>
                <a:gd name="T32" fmla="*/ 24 w 68"/>
                <a:gd name="T33" fmla="*/ 115 h 124"/>
                <a:gd name="T34" fmla="*/ 19 w 68"/>
                <a:gd name="T35" fmla="*/ 117 h 124"/>
                <a:gd name="T36" fmla="*/ 8 w 68"/>
                <a:gd name="T37" fmla="*/ 117 h 124"/>
                <a:gd name="T38" fmla="*/ 1 w 68"/>
                <a:gd name="T39" fmla="*/ 117 h 124"/>
                <a:gd name="T40" fmla="*/ 1 w 68"/>
                <a:gd name="T41" fmla="*/ 124 h 124"/>
                <a:gd name="T42" fmla="*/ 7 w 68"/>
                <a:gd name="T43" fmla="*/ 124 h 124"/>
                <a:gd name="T44" fmla="*/ 16 w 68"/>
                <a:gd name="T45" fmla="*/ 123 h 124"/>
                <a:gd name="T46" fmla="*/ 27 w 68"/>
                <a:gd name="T47" fmla="*/ 123 h 124"/>
                <a:gd name="T48" fmla="*/ 34 w 68"/>
                <a:gd name="T49" fmla="*/ 123 h 124"/>
                <a:gd name="T50" fmla="*/ 41 w 68"/>
                <a:gd name="T51" fmla="*/ 123 h 124"/>
                <a:gd name="T52" fmla="*/ 52 w 68"/>
                <a:gd name="T53" fmla="*/ 123 h 124"/>
                <a:gd name="T54" fmla="*/ 62 w 68"/>
                <a:gd name="T55" fmla="*/ 124 h 124"/>
                <a:gd name="T56" fmla="*/ 68 w 68"/>
                <a:gd name="T57" fmla="*/ 124 h 124"/>
                <a:gd name="T58" fmla="*/ 68 w 68"/>
                <a:gd name="T59" fmla="*/ 117 h 124"/>
                <a:gd name="T60" fmla="*/ 61 w 68"/>
                <a:gd name="T61" fmla="*/ 117 h 124"/>
                <a:gd name="T62" fmla="*/ 50 w 68"/>
                <a:gd name="T63" fmla="*/ 117 h 124"/>
                <a:gd name="T64" fmla="*/ 44 w 68"/>
                <a:gd name="T65" fmla="*/ 115 h 124"/>
                <a:gd name="T66" fmla="*/ 42 w 68"/>
                <a:gd name="T67" fmla="*/ 112 h 124"/>
                <a:gd name="T68" fmla="*/ 42 w 68"/>
                <a:gd name="T69" fmla="*/ 109 h 124"/>
                <a:gd name="T70" fmla="*/ 42 w 68"/>
                <a:gd name="T71" fmla="*/ 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124">
                  <a:moveTo>
                    <a:pt x="42" y="5"/>
                  </a:move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27" y="7"/>
                  </a:lnTo>
                  <a:lnTo>
                    <a:pt x="16" y="10"/>
                  </a:lnTo>
                  <a:lnTo>
                    <a:pt x="7" y="12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4" y="18"/>
                  </a:lnTo>
                  <a:lnTo>
                    <a:pt x="11" y="18"/>
                  </a:lnTo>
                  <a:lnTo>
                    <a:pt x="19" y="16"/>
                  </a:lnTo>
                  <a:lnTo>
                    <a:pt x="27" y="13"/>
                  </a:lnTo>
                  <a:lnTo>
                    <a:pt x="27" y="109"/>
                  </a:lnTo>
                  <a:lnTo>
                    <a:pt x="26" y="112"/>
                  </a:lnTo>
                  <a:lnTo>
                    <a:pt x="24" y="115"/>
                  </a:lnTo>
                  <a:lnTo>
                    <a:pt x="19" y="117"/>
                  </a:lnTo>
                  <a:lnTo>
                    <a:pt x="8" y="117"/>
                  </a:lnTo>
                  <a:lnTo>
                    <a:pt x="1" y="117"/>
                  </a:lnTo>
                  <a:lnTo>
                    <a:pt x="1" y="124"/>
                  </a:lnTo>
                  <a:lnTo>
                    <a:pt x="7" y="124"/>
                  </a:lnTo>
                  <a:lnTo>
                    <a:pt x="16" y="123"/>
                  </a:lnTo>
                  <a:lnTo>
                    <a:pt x="27" y="123"/>
                  </a:lnTo>
                  <a:lnTo>
                    <a:pt x="34" y="123"/>
                  </a:lnTo>
                  <a:lnTo>
                    <a:pt x="41" y="123"/>
                  </a:lnTo>
                  <a:lnTo>
                    <a:pt x="52" y="123"/>
                  </a:lnTo>
                  <a:lnTo>
                    <a:pt x="62" y="124"/>
                  </a:lnTo>
                  <a:lnTo>
                    <a:pt x="68" y="124"/>
                  </a:lnTo>
                  <a:lnTo>
                    <a:pt x="68" y="117"/>
                  </a:lnTo>
                  <a:lnTo>
                    <a:pt x="61" y="117"/>
                  </a:lnTo>
                  <a:lnTo>
                    <a:pt x="50" y="117"/>
                  </a:lnTo>
                  <a:lnTo>
                    <a:pt x="44" y="115"/>
                  </a:lnTo>
                  <a:lnTo>
                    <a:pt x="42" y="112"/>
                  </a:lnTo>
                  <a:lnTo>
                    <a:pt x="42" y="109"/>
                  </a:lnTo>
                  <a:lnTo>
                    <a:pt x="42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86" name="Freeform 41"/>
            <p:cNvSpPr>
              <a:spLocks noChangeAspect="1"/>
            </p:cNvSpPr>
            <p:nvPr/>
          </p:nvSpPr>
          <p:spPr bwMode="auto">
            <a:xfrm>
              <a:off x="3237" y="389"/>
              <a:ext cx="177" cy="178"/>
            </a:xfrm>
            <a:custGeom>
              <a:avLst/>
              <a:gdLst>
                <a:gd name="T0" fmla="*/ 94 w 177"/>
                <a:gd name="T1" fmla="*/ 94 h 178"/>
                <a:gd name="T2" fmla="*/ 168 w 177"/>
                <a:gd name="T3" fmla="*/ 94 h 178"/>
                <a:gd name="T4" fmla="*/ 171 w 177"/>
                <a:gd name="T5" fmla="*/ 94 h 178"/>
                <a:gd name="T6" fmla="*/ 174 w 177"/>
                <a:gd name="T7" fmla="*/ 93 h 178"/>
                <a:gd name="T8" fmla="*/ 176 w 177"/>
                <a:gd name="T9" fmla="*/ 92 h 178"/>
                <a:gd name="T10" fmla="*/ 177 w 177"/>
                <a:gd name="T11" fmla="*/ 89 h 178"/>
                <a:gd name="T12" fmla="*/ 176 w 177"/>
                <a:gd name="T13" fmla="*/ 86 h 178"/>
                <a:gd name="T14" fmla="*/ 174 w 177"/>
                <a:gd name="T15" fmla="*/ 84 h 178"/>
                <a:gd name="T16" fmla="*/ 171 w 177"/>
                <a:gd name="T17" fmla="*/ 84 h 178"/>
                <a:gd name="T18" fmla="*/ 168 w 177"/>
                <a:gd name="T19" fmla="*/ 84 h 178"/>
                <a:gd name="T20" fmla="*/ 94 w 177"/>
                <a:gd name="T21" fmla="*/ 84 h 178"/>
                <a:gd name="T22" fmla="*/ 94 w 177"/>
                <a:gd name="T23" fmla="*/ 9 h 178"/>
                <a:gd name="T24" fmla="*/ 94 w 177"/>
                <a:gd name="T25" fmla="*/ 6 h 178"/>
                <a:gd name="T26" fmla="*/ 93 w 177"/>
                <a:gd name="T27" fmla="*/ 3 h 178"/>
                <a:gd name="T28" fmla="*/ 92 w 177"/>
                <a:gd name="T29" fmla="*/ 1 h 178"/>
                <a:gd name="T30" fmla="*/ 89 w 177"/>
                <a:gd name="T31" fmla="*/ 0 h 178"/>
                <a:gd name="T32" fmla="*/ 86 w 177"/>
                <a:gd name="T33" fmla="*/ 1 h 178"/>
                <a:gd name="T34" fmla="*/ 84 w 177"/>
                <a:gd name="T35" fmla="*/ 3 h 178"/>
                <a:gd name="T36" fmla="*/ 83 w 177"/>
                <a:gd name="T37" fmla="*/ 6 h 178"/>
                <a:gd name="T38" fmla="*/ 83 w 177"/>
                <a:gd name="T39" fmla="*/ 9 h 178"/>
                <a:gd name="T40" fmla="*/ 83 w 177"/>
                <a:gd name="T41" fmla="*/ 84 h 178"/>
                <a:gd name="T42" fmla="*/ 9 w 177"/>
                <a:gd name="T43" fmla="*/ 84 h 178"/>
                <a:gd name="T44" fmla="*/ 6 w 177"/>
                <a:gd name="T45" fmla="*/ 84 h 178"/>
                <a:gd name="T46" fmla="*/ 3 w 177"/>
                <a:gd name="T47" fmla="*/ 84 h 178"/>
                <a:gd name="T48" fmla="*/ 1 w 177"/>
                <a:gd name="T49" fmla="*/ 86 h 178"/>
                <a:gd name="T50" fmla="*/ 0 w 177"/>
                <a:gd name="T51" fmla="*/ 89 h 178"/>
                <a:gd name="T52" fmla="*/ 1 w 177"/>
                <a:gd name="T53" fmla="*/ 92 h 178"/>
                <a:gd name="T54" fmla="*/ 3 w 177"/>
                <a:gd name="T55" fmla="*/ 93 h 178"/>
                <a:gd name="T56" fmla="*/ 6 w 177"/>
                <a:gd name="T57" fmla="*/ 94 h 178"/>
                <a:gd name="T58" fmla="*/ 9 w 177"/>
                <a:gd name="T59" fmla="*/ 94 h 178"/>
                <a:gd name="T60" fmla="*/ 83 w 177"/>
                <a:gd name="T61" fmla="*/ 94 h 178"/>
                <a:gd name="T62" fmla="*/ 83 w 177"/>
                <a:gd name="T63" fmla="*/ 169 h 178"/>
                <a:gd name="T64" fmla="*/ 83 w 177"/>
                <a:gd name="T65" fmla="*/ 172 h 178"/>
                <a:gd name="T66" fmla="*/ 84 w 177"/>
                <a:gd name="T67" fmla="*/ 175 h 178"/>
                <a:gd name="T68" fmla="*/ 86 w 177"/>
                <a:gd name="T69" fmla="*/ 177 h 178"/>
                <a:gd name="T70" fmla="*/ 89 w 177"/>
                <a:gd name="T71" fmla="*/ 178 h 178"/>
                <a:gd name="T72" fmla="*/ 92 w 177"/>
                <a:gd name="T73" fmla="*/ 177 h 178"/>
                <a:gd name="T74" fmla="*/ 93 w 177"/>
                <a:gd name="T75" fmla="*/ 175 h 178"/>
                <a:gd name="T76" fmla="*/ 94 w 177"/>
                <a:gd name="T77" fmla="*/ 172 h 178"/>
                <a:gd name="T78" fmla="*/ 94 w 177"/>
                <a:gd name="T79" fmla="*/ 169 h 178"/>
                <a:gd name="T80" fmla="*/ 94 w 177"/>
                <a:gd name="T81" fmla="*/ 9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7" h="178">
                  <a:moveTo>
                    <a:pt x="94" y="94"/>
                  </a:moveTo>
                  <a:lnTo>
                    <a:pt x="168" y="94"/>
                  </a:lnTo>
                  <a:lnTo>
                    <a:pt x="171" y="94"/>
                  </a:lnTo>
                  <a:lnTo>
                    <a:pt x="174" y="93"/>
                  </a:lnTo>
                  <a:lnTo>
                    <a:pt x="176" y="92"/>
                  </a:lnTo>
                  <a:lnTo>
                    <a:pt x="177" y="89"/>
                  </a:lnTo>
                  <a:lnTo>
                    <a:pt x="176" y="86"/>
                  </a:lnTo>
                  <a:lnTo>
                    <a:pt x="174" y="84"/>
                  </a:lnTo>
                  <a:lnTo>
                    <a:pt x="171" y="84"/>
                  </a:lnTo>
                  <a:lnTo>
                    <a:pt x="168" y="84"/>
                  </a:lnTo>
                  <a:lnTo>
                    <a:pt x="94" y="84"/>
                  </a:lnTo>
                  <a:lnTo>
                    <a:pt x="94" y="9"/>
                  </a:lnTo>
                  <a:lnTo>
                    <a:pt x="94" y="6"/>
                  </a:lnTo>
                  <a:lnTo>
                    <a:pt x="93" y="3"/>
                  </a:lnTo>
                  <a:lnTo>
                    <a:pt x="92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4" y="3"/>
                  </a:lnTo>
                  <a:lnTo>
                    <a:pt x="83" y="6"/>
                  </a:lnTo>
                  <a:lnTo>
                    <a:pt x="83" y="9"/>
                  </a:lnTo>
                  <a:lnTo>
                    <a:pt x="83" y="84"/>
                  </a:lnTo>
                  <a:lnTo>
                    <a:pt x="9" y="84"/>
                  </a:lnTo>
                  <a:lnTo>
                    <a:pt x="6" y="84"/>
                  </a:lnTo>
                  <a:lnTo>
                    <a:pt x="3" y="84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3" y="93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83" y="94"/>
                  </a:lnTo>
                  <a:lnTo>
                    <a:pt x="83" y="169"/>
                  </a:lnTo>
                  <a:lnTo>
                    <a:pt x="83" y="172"/>
                  </a:lnTo>
                  <a:lnTo>
                    <a:pt x="84" y="175"/>
                  </a:lnTo>
                  <a:lnTo>
                    <a:pt x="86" y="177"/>
                  </a:lnTo>
                  <a:lnTo>
                    <a:pt x="89" y="178"/>
                  </a:lnTo>
                  <a:lnTo>
                    <a:pt x="92" y="177"/>
                  </a:lnTo>
                  <a:lnTo>
                    <a:pt x="93" y="175"/>
                  </a:lnTo>
                  <a:lnTo>
                    <a:pt x="94" y="172"/>
                  </a:lnTo>
                  <a:lnTo>
                    <a:pt x="94" y="169"/>
                  </a:lnTo>
                  <a:lnTo>
                    <a:pt x="94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87" name="Freeform 42"/>
            <p:cNvSpPr>
              <a:spLocks noChangeAspect="1"/>
            </p:cNvSpPr>
            <p:nvPr/>
          </p:nvSpPr>
          <p:spPr bwMode="auto">
            <a:xfrm>
              <a:off x="3497" y="424"/>
              <a:ext cx="257" cy="123"/>
            </a:xfrm>
            <a:custGeom>
              <a:avLst/>
              <a:gdLst>
                <a:gd name="T0" fmla="*/ 103 w 257"/>
                <a:gd name="T1" fmla="*/ 103 h 123"/>
                <a:gd name="T2" fmla="*/ 102 w 257"/>
                <a:gd name="T3" fmla="*/ 115 h 123"/>
                <a:gd name="T4" fmla="*/ 114 w 257"/>
                <a:gd name="T5" fmla="*/ 123 h 123"/>
                <a:gd name="T6" fmla="*/ 127 w 257"/>
                <a:gd name="T7" fmla="*/ 117 h 123"/>
                <a:gd name="T8" fmla="*/ 134 w 257"/>
                <a:gd name="T9" fmla="*/ 100 h 123"/>
                <a:gd name="T10" fmla="*/ 142 w 257"/>
                <a:gd name="T11" fmla="*/ 69 h 123"/>
                <a:gd name="T12" fmla="*/ 148 w 257"/>
                <a:gd name="T13" fmla="*/ 44 h 123"/>
                <a:gd name="T14" fmla="*/ 151 w 257"/>
                <a:gd name="T15" fmla="*/ 36 h 123"/>
                <a:gd name="T16" fmla="*/ 169 w 257"/>
                <a:gd name="T17" fmla="*/ 17 h 123"/>
                <a:gd name="T18" fmla="*/ 198 w 257"/>
                <a:gd name="T19" fmla="*/ 10 h 123"/>
                <a:gd name="T20" fmla="*/ 206 w 257"/>
                <a:gd name="T21" fmla="*/ 25 h 123"/>
                <a:gd name="T22" fmla="*/ 194 w 257"/>
                <a:gd name="T23" fmla="*/ 72 h 123"/>
                <a:gd name="T24" fmla="*/ 186 w 257"/>
                <a:gd name="T25" fmla="*/ 93 h 123"/>
                <a:gd name="T26" fmla="*/ 188 w 257"/>
                <a:gd name="T27" fmla="*/ 109 h 123"/>
                <a:gd name="T28" fmla="*/ 216 w 257"/>
                <a:gd name="T29" fmla="*/ 123 h 123"/>
                <a:gd name="T30" fmla="*/ 255 w 257"/>
                <a:gd name="T31" fmla="*/ 90 h 123"/>
                <a:gd name="T32" fmla="*/ 255 w 257"/>
                <a:gd name="T33" fmla="*/ 78 h 123"/>
                <a:gd name="T34" fmla="*/ 247 w 257"/>
                <a:gd name="T35" fmla="*/ 78 h 123"/>
                <a:gd name="T36" fmla="*/ 237 w 257"/>
                <a:gd name="T37" fmla="*/ 98 h 123"/>
                <a:gd name="T38" fmla="*/ 225 w 257"/>
                <a:gd name="T39" fmla="*/ 111 h 123"/>
                <a:gd name="T40" fmla="*/ 217 w 257"/>
                <a:gd name="T41" fmla="*/ 113 h 123"/>
                <a:gd name="T42" fmla="*/ 213 w 257"/>
                <a:gd name="T43" fmla="*/ 111 h 123"/>
                <a:gd name="T44" fmla="*/ 218 w 257"/>
                <a:gd name="T45" fmla="*/ 88 h 123"/>
                <a:gd name="T46" fmla="*/ 232 w 257"/>
                <a:gd name="T47" fmla="*/ 45 h 123"/>
                <a:gd name="T48" fmla="*/ 231 w 257"/>
                <a:gd name="T49" fmla="*/ 16 h 123"/>
                <a:gd name="T50" fmla="*/ 216 w 257"/>
                <a:gd name="T51" fmla="*/ 3 h 123"/>
                <a:gd name="T52" fmla="*/ 195 w 257"/>
                <a:gd name="T53" fmla="*/ 0 h 123"/>
                <a:gd name="T54" fmla="*/ 163 w 257"/>
                <a:gd name="T55" fmla="*/ 10 h 123"/>
                <a:gd name="T56" fmla="*/ 146 w 257"/>
                <a:gd name="T57" fmla="*/ 15 h 123"/>
                <a:gd name="T58" fmla="*/ 128 w 257"/>
                <a:gd name="T59" fmla="*/ 2 h 123"/>
                <a:gd name="T60" fmla="*/ 110 w 257"/>
                <a:gd name="T61" fmla="*/ 0 h 123"/>
                <a:gd name="T62" fmla="*/ 80 w 257"/>
                <a:gd name="T63" fmla="*/ 8 h 123"/>
                <a:gd name="T64" fmla="*/ 54 w 257"/>
                <a:gd name="T65" fmla="*/ 5 h 123"/>
                <a:gd name="T66" fmla="*/ 26 w 257"/>
                <a:gd name="T67" fmla="*/ 1 h 123"/>
                <a:gd name="T68" fmla="*/ 10 w 257"/>
                <a:gd name="T69" fmla="*/ 15 h 123"/>
                <a:gd name="T70" fmla="*/ 1 w 257"/>
                <a:gd name="T71" fmla="*/ 38 h 123"/>
                <a:gd name="T72" fmla="*/ 2 w 257"/>
                <a:gd name="T73" fmla="*/ 45 h 123"/>
                <a:gd name="T74" fmla="*/ 10 w 257"/>
                <a:gd name="T75" fmla="*/ 45 h 123"/>
                <a:gd name="T76" fmla="*/ 12 w 257"/>
                <a:gd name="T77" fmla="*/ 42 h 123"/>
                <a:gd name="T78" fmla="*/ 18 w 257"/>
                <a:gd name="T79" fmla="*/ 23 h 123"/>
                <a:gd name="T80" fmla="*/ 32 w 257"/>
                <a:gd name="T81" fmla="*/ 9 h 123"/>
                <a:gd name="T82" fmla="*/ 38 w 257"/>
                <a:gd name="T83" fmla="*/ 23 h 123"/>
                <a:gd name="T84" fmla="*/ 34 w 257"/>
                <a:gd name="T85" fmla="*/ 39 h 123"/>
                <a:gd name="T86" fmla="*/ 19 w 257"/>
                <a:gd name="T87" fmla="*/ 100 h 123"/>
                <a:gd name="T88" fmla="*/ 18 w 257"/>
                <a:gd name="T89" fmla="*/ 115 h 123"/>
                <a:gd name="T90" fmla="*/ 29 w 257"/>
                <a:gd name="T91" fmla="*/ 123 h 123"/>
                <a:gd name="T92" fmla="*/ 46 w 257"/>
                <a:gd name="T93" fmla="*/ 109 h 123"/>
                <a:gd name="T94" fmla="*/ 56 w 257"/>
                <a:gd name="T95" fmla="*/ 73 h 123"/>
                <a:gd name="T96" fmla="*/ 59 w 257"/>
                <a:gd name="T97" fmla="*/ 61 h 123"/>
                <a:gd name="T98" fmla="*/ 63 w 257"/>
                <a:gd name="T99" fmla="*/ 46 h 123"/>
                <a:gd name="T100" fmla="*/ 65 w 257"/>
                <a:gd name="T101" fmla="*/ 38 h 123"/>
                <a:gd name="T102" fmla="*/ 80 w 257"/>
                <a:gd name="T103" fmla="*/ 20 h 123"/>
                <a:gd name="T104" fmla="*/ 100 w 257"/>
                <a:gd name="T105" fmla="*/ 10 h 123"/>
                <a:gd name="T106" fmla="*/ 117 w 257"/>
                <a:gd name="T107" fmla="*/ 13 h 123"/>
                <a:gd name="T108" fmla="*/ 120 w 257"/>
                <a:gd name="T109" fmla="*/ 3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7" h="123">
                  <a:moveTo>
                    <a:pt x="106" y="91"/>
                  </a:moveTo>
                  <a:lnTo>
                    <a:pt x="105" y="97"/>
                  </a:lnTo>
                  <a:lnTo>
                    <a:pt x="103" y="103"/>
                  </a:lnTo>
                  <a:lnTo>
                    <a:pt x="102" y="108"/>
                  </a:lnTo>
                  <a:lnTo>
                    <a:pt x="102" y="111"/>
                  </a:lnTo>
                  <a:lnTo>
                    <a:pt x="102" y="115"/>
                  </a:lnTo>
                  <a:lnTo>
                    <a:pt x="105" y="119"/>
                  </a:lnTo>
                  <a:lnTo>
                    <a:pt x="109" y="122"/>
                  </a:lnTo>
                  <a:lnTo>
                    <a:pt x="114" y="123"/>
                  </a:lnTo>
                  <a:lnTo>
                    <a:pt x="118" y="122"/>
                  </a:lnTo>
                  <a:lnTo>
                    <a:pt x="123" y="120"/>
                  </a:lnTo>
                  <a:lnTo>
                    <a:pt x="127" y="117"/>
                  </a:lnTo>
                  <a:lnTo>
                    <a:pt x="131" y="111"/>
                  </a:lnTo>
                  <a:lnTo>
                    <a:pt x="132" y="107"/>
                  </a:lnTo>
                  <a:lnTo>
                    <a:pt x="134" y="100"/>
                  </a:lnTo>
                  <a:lnTo>
                    <a:pt x="136" y="90"/>
                  </a:lnTo>
                  <a:lnTo>
                    <a:pt x="139" y="80"/>
                  </a:lnTo>
                  <a:lnTo>
                    <a:pt x="142" y="69"/>
                  </a:lnTo>
                  <a:lnTo>
                    <a:pt x="144" y="58"/>
                  </a:lnTo>
                  <a:lnTo>
                    <a:pt x="146" y="50"/>
                  </a:lnTo>
                  <a:lnTo>
                    <a:pt x="148" y="44"/>
                  </a:lnTo>
                  <a:lnTo>
                    <a:pt x="148" y="42"/>
                  </a:lnTo>
                  <a:lnTo>
                    <a:pt x="149" y="39"/>
                  </a:lnTo>
                  <a:lnTo>
                    <a:pt x="151" y="36"/>
                  </a:lnTo>
                  <a:lnTo>
                    <a:pt x="155" y="31"/>
                  </a:lnTo>
                  <a:lnTo>
                    <a:pt x="161" y="24"/>
                  </a:lnTo>
                  <a:lnTo>
                    <a:pt x="169" y="17"/>
                  </a:lnTo>
                  <a:lnTo>
                    <a:pt x="180" y="12"/>
                  </a:lnTo>
                  <a:lnTo>
                    <a:pt x="193" y="9"/>
                  </a:lnTo>
                  <a:lnTo>
                    <a:pt x="198" y="10"/>
                  </a:lnTo>
                  <a:lnTo>
                    <a:pt x="202" y="13"/>
                  </a:lnTo>
                  <a:lnTo>
                    <a:pt x="205" y="17"/>
                  </a:lnTo>
                  <a:lnTo>
                    <a:pt x="206" y="25"/>
                  </a:lnTo>
                  <a:lnTo>
                    <a:pt x="204" y="39"/>
                  </a:lnTo>
                  <a:lnTo>
                    <a:pt x="199" y="56"/>
                  </a:lnTo>
                  <a:lnTo>
                    <a:pt x="194" y="72"/>
                  </a:lnTo>
                  <a:lnTo>
                    <a:pt x="189" y="85"/>
                  </a:lnTo>
                  <a:lnTo>
                    <a:pt x="187" y="89"/>
                  </a:lnTo>
                  <a:lnTo>
                    <a:pt x="186" y="93"/>
                  </a:lnTo>
                  <a:lnTo>
                    <a:pt x="186" y="96"/>
                  </a:lnTo>
                  <a:lnTo>
                    <a:pt x="185" y="99"/>
                  </a:lnTo>
                  <a:lnTo>
                    <a:pt x="188" y="109"/>
                  </a:lnTo>
                  <a:lnTo>
                    <a:pt x="195" y="116"/>
                  </a:lnTo>
                  <a:lnTo>
                    <a:pt x="205" y="121"/>
                  </a:lnTo>
                  <a:lnTo>
                    <a:pt x="216" y="123"/>
                  </a:lnTo>
                  <a:lnTo>
                    <a:pt x="234" y="117"/>
                  </a:lnTo>
                  <a:lnTo>
                    <a:pt x="247" y="104"/>
                  </a:lnTo>
                  <a:lnTo>
                    <a:pt x="255" y="90"/>
                  </a:lnTo>
                  <a:lnTo>
                    <a:pt x="257" y="81"/>
                  </a:lnTo>
                  <a:lnTo>
                    <a:pt x="256" y="79"/>
                  </a:lnTo>
                  <a:lnTo>
                    <a:pt x="255" y="78"/>
                  </a:lnTo>
                  <a:lnTo>
                    <a:pt x="253" y="77"/>
                  </a:lnTo>
                  <a:lnTo>
                    <a:pt x="251" y="77"/>
                  </a:lnTo>
                  <a:lnTo>
                    <a:pt x="247" y="78"/>
                  </a:lnTo>
                  <a:lnTo>
                    <a:pt x="245" y="81"/>
                  </a:lnTo>
                  <a:lnTo>
                    <a:pt x="241" y="91"/>
                  </a:lnTo>
                  <a:lnTo>
                    <a:pt x="237" y="98"/>
                  </a:lnTo>
                  <a:lnTo>
                    <a:pt x="233" y="104"/>
                  </a:lnTo>
                  <a:lnTo>
                    <a:pt x="229" y="108"/>
                  </a:lnTo>
                  <a:lnTo>
                    <a:pt x="225" y="111"/>
                  </a:lnTo>
                  <a:lnTo>
                    <a:pt x="222" y="112"/>
                  </a:lnTo>
                  <a:lnTo>
                    <a:pt x="219" y="113"/>
                  </a:lnTo>
                  <a:lnTo>
                    <a:pt x="217" y="113"/>
                  </a:lnTo>
                  <a:lnTo>
                    <a:pt x="216" y="113"/>
                  </a:lnTo>
                  <a:lnTo>
                    <a:pt x="214" y="112"/>
                  </a:lnTo>
                  <a:lnTo>
                    <a:pt x="213" y="111"/>
                  </a:lnTo>
                  <a:lnTo>
                    <a:pt x="213" y="107"/>
                  </a:lnTo>
                  <a:lnTo>
                    <a:pt x="214" y="98"/>
                  </a:lnTo>
                  <a:lnTo>
                    <a:pt x="218" y="88"/>
                  </a:lnTo>
                  <a:lnTo>
                    <a:pt x="222" y="76"/>
                  </a:lnTo>
                  <a:lnTo>
                    <a:pt x="228" y="61"/>
                  </a:lnTo>
                  <a:lnTo>
                    <a:pt x="232" y="45"/>
                  </a:lnTo>
                  <a:lnTo>
                    <a:pt x="234" y="31"/>
                  </a:lnTo>
                  <a:lnTo>
                    <a:pt x="233" y="22"/>
                  </a:lnTo>
                  <a:lnTo>
                    <a:pt x="231" y="16"/>
                  </a:lnTo>
                  <a:lnTo>
                    <a:pt x="227" y="10"/>
                  </a:lnTo>
                  <a:lnTo>
                    <a:pt x="222" y="6"/>
                  </a:lnTo>
                  <a:lnTo>
                    <a:pt x="216" y="3"/>
                  </a:lnTo>
                  <a:lnTo>
                    <a:pt x="209" y="1"/>
                  </a:lnTo>
                  <a:lnTo>
                    <a:pt x="202" y="0"/>
                  </a:lnTo>
                  <a:lnTo>
                    <a:pt x="195" y="0"/>
                  </a:lnTo>
                  <a:lnTo>
                    <a:pt x="188" y="0"/>
                  </a:lnTo>
                  <a:lnTo>
                    <a:pt x="177" y="3"/>
                  </a:lnTo>
                  <a:lnTo>
                    <a:pt x="163" y="10"/>
                  </a:lnTo>
                  <a:lnTo>
                    <a:pt x="148" y="23"/>
                  </a:lnTo>
                  <a:lnTo>
                    <a:pt x="148" y="19"/>
                  </a:lnTo>
                  <a:lnTo>
                    <a:pt x="146" y="15"/>
                  </a:lnTo>
                  <a:lnTo>
                    <a:pt x="142" y="10"/>
                  </a:lnTo>
                  <a:lnTo>
                    <a:pt x="136" y="6"/>
                  </a:lnTo>
                  <a:lnTo>
                    <a:pt x="128" y="2"/>
                  </a:lnTo>
                  <a:lnTo>
                    <a:pt x="120" y="1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3" y="0"/>
                  </a:lnTo>
                  <a:lnTo>
                    <a:pt x="93" y="2"/>
                  </a:lnTo>
                  <a:lnTo>
                    <a:pt x="80" y="8"/>
                  </a:lnTo>
                  <a:lnTo>
                    <a:pt x="66" y="20"/>
                  </a:lnTo>
                  <a:lnTo>
                    <a:pt x="61" y="11"/>
                  </a:lnTo>
                  <a:lnTo>
                    <a:pt x="54" y="5"/>
                  </a:lnTo>
                  <a:lnTo>
                    <a:pt x="44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4"/>
                  </a:lnTo>
                  <a:lnTo>
                    <a:pt x="15" y="9"/>
                  </a:lnTo>
                  <a:lnTo>
                    <a:pt x="10" y="15"/>
                  </a:lnTo>
                  <a:lnTo>
                    <a:pt x="6" y="24"/>
                  </a:lnTo>
                  <a:lnTo>
                    <a:pt x="3" y="32"/>
                  </a:lnTo>
                  <a:lnTo>
                    <a:pt x="1" y="38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10" y="45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2" y="42"/>
                  </a:lnTo>
                  <a:lnTo>
                    <a:pt x="13" y="40"/>
                  </a:lnTo>
                  <a:lnTo>
                    <a:pt x="14" y="36"/>
                  </a:lnTo>
                  <a:lnTo>
                    <a:pt x="18" y="23"/>
                  </a:lnTo>
                  <a:lnTo>
                    <a:pt x="22" y="15"/>
                  </a:lnTo>
                  <a:lnTo>
                    <a:pt x="27" y="11"/>
                  </a:lnTo>
                  <a:lnTo>
                    <a:pt x="32" y="9"/>
                  </a:lnTo>
                  <a:lnTo>
                    <a:pt x="36" y="12"/>
                  </a:lnTo>
                  <a:lnTo>
                    <a:pt x="38" y="19"/>
                  </a:lnTo>
                  <a:lnTo>
                    <a:pt x="38" y="23"/>
                  </a:lnTo>
                  <a:lnTo>
                    <a:pt x="37" y="27"/>
                  </a:lnTo>
                  <a:lnTo>
                    <a:pt x="36" y="32"/>
                  </a:lnTo>
                  <a:lnTo>
                    <a:pt x="34" y="39"/>
                  </a:lnTo>
                  <a:lnTo>
                    <a:pt x="31" y="51"/>
                  </a:lnTo>
                  <a:lnTo>
                    <a:pt x="28" y="63"/>
                  </a:lnTo>
                  <a:lnTo>
                    <a:pt x="19" y="100"/>
                  </a:lnTo>
                  <a:lnTo>
                    <a:pt x="17" y="106"/>
                  </a:lnTo>
                  <a:lnTo>
                    <a:pt x="17" y="111"/>
                  </a:lnTo>
                  <a:lnTo>
                    <a:pt x="18" y="115"/>
                  </a:lnTo>
                  <a:lnTo>
                    <a:pt x="20" y="119"/>
                  </a:lnTo>
                  <a:lnTo>
                    <a:pt x="24" y="122"/>
                  </a:lnTo>
                  <a:lnTo>
                    <a:pt x="29" y="123"/>
                  </a:lnTo>
                  <a:lnTo>
                    <a:pt x="38" y="121"/>
                  </a:lnTo>
                  <a:lnTo>
                    <a:pt x="43" y="116"/>
                  </a:lnTo>
                  <a:lnTo>
                    <a:pt x="46" y="109"/>
                  </a:lnTo>
                  <a:lnTo>
                    <a:pt x="48" y="102"/>
                  </a:lnTo>
                  <a:lnTo>
                    <a:pt x="52" y="88"/>
                  </a:lnTo>
                  <a:lnTo>
                    <a:pt x="56" y="73"/>
                  </a:lnTo>
                  <a:lnTo>
                    <a:pt x="56" y="70"/>
                  </a:lnTo>
                  <a:lnTo>
                    <a:pt x="57" y="66"/>
                  </a:lnTo>
                  <a:lnTo>
                    <a:pt x="59" y="61"/>
                  </a:lnTo>
                  <a:lnTo>
                    <a:pt x="60" y="56"/>
                  </a:lnTo>
                  <a:lnTo>
                    <a:pt x="61" y="50"/>
                  </a:lnTo>
                  <a:lnTo>
                    <a:pt x="63" y="46"/>
                  </a:lnTo>
                  <a:lnTo>
                    <a:pt x="63" y="42"/>
                  </a:lnTo>
                  <a:lnTo>
                    <a:pt x="64" y="41"/>
                  </a:lnTo>
                  <a:lnTo>
                    <a:pt x="65" y="38"/>
                  </a:lnTo>
                  <a:lnTo>
                    <a:pt x="69" y="32"/>
                  </a:lnTo>
                  <a:lnTo>
                    <a:pt x="74" y="26"/>
                  </a:lnTo>
                  <a:lnTo>
                    <a:pt x="80" y="20"/>
                  </a:lnTo>
                  <a:lnTo>
                    <a:pt x="86" y="16"/>
                  </a:lnTo>
                  <a:lnTo>
                    <a:pt x="93" y="13"/>
                  </a:lnTo>
                  <a:lnTo>
                    <a:pt x="100" y="10"/>
                  </a:lnTo>
                  <a:lnTo>
                    <a:pt x="108" y="9"/>
                  </a:lnTo>
                  <a:lnTo>
                    <a:pt x="113" y="10"/>
                  </a:lnTo>
                  <a:lnTo>
                    <a:pt x="117" y="13"/>
                  </a:lnTo>
                  <a:lnTo>
                    <a:pt x="120" y="17"/>
                  </a:lnTo>
                  <a:lnTo>
                    <a:pt x="121" y="25"/>
                  </a:lnTo>
                  <a:lnTo>
                    <a:pt x="120" y="35"/>
                  </a:lnTo>
                  <a:lnTo>
                    <a:pt x="118" y="43"/>
                  </a:lnTo>
                  <a:lnTo>
                    <a:pt x="106" y="9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88" name="Freeform 43"/>
            <p:cNvSpPr>
              <a:spLocks noChangeAspect="1"/>
            </p:cNvSpPr>
            <p:nvPr/>
          </p:nvSpPr>
          <p:spPr bwMode="auto">
            <a:xfrm>
              <a:off x="3782" y="462"/>
              <a:ext cx="84" cy="123"/>
            </a:xfrm>
            <a:custGeom>
              <a:avLst/>
              <a:gdLst>
                <a:gd name="T0" fmla="*/ 56 w 84"/>
                <a:gd name="T1" fmla="*/ 7 h 123"/>
                <a:gd name="T2" fmla="*/ 55 w 84"/>
                <a:gd name="T3" fmla="*/ 3 h 123"/>
                <a:gd name="T4" fmla="*/ 54 w 84"/>
                <a:gd name="T5" fmla="*/ 1 h 123"/>
                <a:gd name="T6" fmla="*/ 51 w 84"/>
                <a:gd name="T7" fmla="*/ 0 h 123"/>
                <a:gd name="T8" fmla="*/ 47 w 84"/>
                <a:gd name="T9" fmla="*/ 0 h 123"/>
                <a:gd name="T10" fmla="*/ 27 w 84"/>
                <a:gd name="T11" fmla="*/ 9 h 123"/>
                <a:gd name="T12" fmla="*/ 5 w 84"/>
                <a:gd name="T13" fmla="*/ 12 h 123"/>
                <a:gd name="T14" fmla="*/ 0 w 84"/>
                <a:gd name="T15" fmla="*/ 12 h 123"/>
                <a:gd name="T16" fmla="*/ 0 w 84"/>
                <a:gd name="T17" fmla="*/ 22 h 123"/>
                <a:gd name="T18" fmla="*/ 5 w 84"/>
                <a:gd name="T19" fmla="*/ 22 h 123"/>
                <a:gd name="T20" fmla="*/ 18 w 84"/>
                <a:gd name="T21" fmla="*/ 21 h 123"/>
                <a:gd name="T22" fmla="*/ 32 w 84"/>
                <a:gd name="T23" fmla="*/ 18 h 123"/>
                <a:gd name="T24" fmla="*/ 32 w 84"/>
                <a:gd name="T25" fmla="*/ 112 h 123"/>
                <a:gd name="T26" fmla="*/ 2 w 84"/>
                <a:gd name="T27" fmla="*/ 112 h 123"/>
                <a:gd name="T28" fmla="*/ 2 w 84"/>
                <a:gd name="T29" fmla="*/ 123 h 123"/>
                <a:gd name="T30" fmla="*/ 11 w 84"/>
                <a:gd name="T31" fmla="*/ 122 h 123"/>
                <a:gd name="T32" fmla="*/ 23 w 84"/>
                <a:gd name="T33" fmla="*/ 122 h 123"/>
                <a:gd name="T34" fmla="*/ 34 w 84"/>
                <a:gd name="T35" fmla="*/ 122 h 123"/>
                <a:gd name="T36" fmla="*/ 44 w 84"/>
                <a:gd name="T37" fmla="*/ 122 h 123"/>
                <a:gd name="T38" fmla="*/ 64 w 84"/>
                <a:gd name="T39" fmla="*/ 122 h 123"/>
                <a:gd name="T40" fmla="*/ 74 w 84"/>
                <a:gd name="T41" fmla="*/ 122 h 123"/>
                <a:gd name="T42" fmla="*/ 84 w 84"/>
                <a:gd name="T43" fmla="*/ 123 h 123"/>
                <a:gd name="T44" fmla="*/ 84 w 84"/>
                <a:gd name="T45" fmla="*/ 112 h 123"/>
                <a:gd name="T46" fmla="*/ 56 w 84"/>
                <a:gd name="T47" fmla="*/ 112 h 123"/>
                <a:gd name="T48" fmla="*/ 56 w 84"/>
                <a:gd name="T49" fmla="*/ 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4" h="123">
                  <a:moveTo>
                    <a:pt x="56" y="7"/>
                  </a:move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27" y="9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22"/>
                  </a:lnTo>
                  <a:lnTo>
                    <a:pt x="5" y="22"/>
                  </a:lnTo>
                  <a:lnTo>
                    <a:pt x="18" y="21"/>
                  </a:lnTo>
                  <a:lnTo>
                    <a:pt x="32" y="18"/>
                  </a:lnTo>
                  <a:lnTo>
                    <a:pt x="32" y="112"/>
                  </a:lnTo>
                  <a:lnTo>
                    <a:pt x="2" y="112"/>
                  </a:lnTo>
                  <a:lnTo>
                    <a:pt x="2" y="123"/>
                  </a:lnTo>
                  <a:lnTo>
                    <a:pt x="11" y="122"/>
                  </a:lnTo>
                  <a:lnTo>
                    <a:pt x="23" y="122"/>
                  </a:lnTo>
                  <a:lnTo>
                    <a:pt x="34" y="122"/>
                  </a:lnTo>
                  <a:lnTo>
                    <a:pt x="44" y="122"/>
                  </a:lnTo>
                  <a:lnTo>
                    <a:pt x="64" y="122"/>
                  </a:lnTo>
                  <a:lnTo>
                    <a:pt x="74" y="122"/>
                  </a:lnTo>
                  <a:lnTo>
                    <a:pt x="84" y="123"/>
                  </a:lnTo>
                  <a:lnTo>
                    <a:pt x="84" y="112"/>
                  </a:lnTo>
                  <a:lnTo>
                    <a:pt x="56" y="112"/>
                  </a:lnTo>
                  <a:lnTo>
                    <a:pt x="56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89" name="Freeform 44"/>
            <p:cNvSpPr>
              <a:spLocks noChangeAspect="1"/>
            </p:cNvSpPr>
            <p:nvPr/>
          </p:nvSpPr>
          <p:spPr bwMode="auto">
            <a:xfrm>
              <a:off x="3905" y="321"/>
              <a:ext cx="139" cy="127"/>
            </a:xfrm>
            <a:custGeom>
              <a:avLst/>
              <a:gdLst>
                <a:gd name="T0" fmla="*/ 84 w 139"/>
                <a:gd name="T1" fmla="*/ 10 h 127"/>
                <a:gd name="T2" fmla="*/ 86 w 139"/>
                <a:gd name="T3" fmla="*/ 8 h 127"/>
                <a:gd name="T4" fmla="*/ 93 w 139"/>
                <a:gd name="T5" fmla="*/ 7 h 127"/>
                <a:gd name="T6" fmla="*/ 107 w 139"/>
                <a:gd name="T7" fmla="*/ 7 h 127"/>
                <a:gd name="T8" fmla="*/ 117 w 139"/>
                <a:gd name="T9" fmla="*/ 8 h 127"/>
                <a:gd name="T10" fmla="*/ 126 w 139"/>
                <a:gd name="T11" fmla="*/ 11 h 127"/>
                <a:gd name="T12" fmla="*/ 129 w 139"/>
                <a:gd name="T13" fmla="*/ 19 h 127"/>
                <a:gd name="T14" fmla="*/ 129 w 139"/>
                <a:gd name="T15" fmla="*/ 26 h 127"/>
                <a:gd name="T16" fmla="*/ 129 w 139"/>
                <a:gd name="T17" fmla="*/ 32 h 127"/>
                <a:gd name="T18" fmla="*/ 128 w 139"/>
                <a:gd name="T19" fmla="*/ 41 h 127"/>
                <a:gd name="T20" fmla="*/ 131 w 139"/>
                <a:gd name="T21" fmla="*/ 43 h 127"/>
                <a:gd name="T22" fmla="*/ 134 w 139"/>
                <a:gd name="T23" fmla="*/ 39 h 127"/>
                <a:gd name="T24" fmla="*/ 138 w 139"/>
                <a:gd name="T25" fmla="*/ 1 h 127"/>
                <a:gd name="T26" fmla="*/ 19 w 139"/>
                <a:gd name="T27" fmla="*/ 0 h 127"/>
                <a:gd name="T28" fmla="*/ 15 w 139"/>
                <a:gd name="T29" fmla="*/ 1 h 127"/>
                <a:gd name="T30" fmla="*/ 13 w 139"/>
                <a:gd name="T31" fmla="*/ 4 h 127"/>
                <a:gd name="T32" fmla="*/ 1 w 139"/>
                <a:gd name="T33" fmla="*/ 39 h 127"/>
                <a:gd name="T34" fmla="*/ 1 w 139"/>
                <a:gd name="T35" fmla="*/ 42 h 127"/>
                <a:gd name="T36" fmla="*/ 6 w 139"/>
                <a:gd name="T37" fmla="*/ 42 h 127"/>
                <a:gd name="T38" fmla="*/ 15 w 139"/>
                <a:gd name="T39" fmla="*/ 21 h 127"/>
                <a:gd name="T40" fmla="*/ 35 w 139"/>
                <a:gd name="T41" fmla="*/ 8 h 127"/>
                <a:gd name="T42" fmla="*/ 61 w 139"/>
                <a:gd name="T43" fmla="*/ 7 h 127"/>
                <a:gd name="T44" fmla="*/ 66 w 139"/>
                <a:gd name="T45" fmla="*/ 7 h 127"/>
                <a:gd name="T46" fmla="*/ 66 w 139"/>
                <a:gd name="T47" fmla="*/ 9 h 127"/>
                <a:gd name="T48" fmla="*/ 66 w 139"/>
                <a:gd name="T49" fmla="*/ 13 h 127"/>
                <a:gd name="T50" fmla="*/ 40 w 139"/>
                <a:gd name="T51" fmla="*/ 115 h 127"/>
                <a:gd name="T52" fmla="*/ 31 w 139"/>
                <a:gd name="T53" fmla="*/ 120 h 127"/>
                <a:gd name="T54" fmla="*/ 15 w 139"/>
                <a:gd name="T55" fmla="*/ 120 h 127"/>
                <a:gd name="T56" fmla="*/ 11 w 139"/>
                <a:gd name="T57" fmla="*/ 122 h 127"/>
                <a:gd name="T58" fmla="*/ 11 w 139"/>
                <a:gd name="T59" fmla="*/ 125 h 127"/>
                <a:gd name="T60" fmla="*/ 30 w 139"/>
                <a:gd name="T61" fmla="*/ 126 h 127"/>
                <a:gd name="T62" fmla="*/ 63 w 139"/>
                <a:gd name="T63" fmla="*/ 126 h 127"/>
                <a:gd name="T64" fmla="*/ 80 w 139"/>
                <a:gd name="T65" fmla="*/ 127 h 127"/>
                <a:gd name="T66" fmla="*/ 82 w 139"/>
                <a:gd name="T67" fmla="*/ 125 h 127"/>
                <a:gd name="T68" fmla="*/ 81 w 139"/>
                <a:gd name="T69" fmla="*/ 120 h 127"/>
                <a:gd name="T70" fmla="*/ 64 w 139"/>
                <a:gd name="T71" fmla="*/ 120 h 127"/>
                <a:gd name="T72" fmla="*/ 59 w 139"/>
                <a:gd name="T73" fmla="*/ 118 h 127"/>
                <a:gd name="T74" fmla="*/ 57 w 139"/>
                <a:gd name="T75" fmla="*/ 116 h 127"/>
                <a:gd name="T76" fmla="*/ 58 w 139"/>
                <a:gd name="T77" fmla="*/ 11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9" h="127">
                  <a:moveTo>
                    <a:pt x="83" y="14"/>
                  </a:moveTo>
                  <a:lnTo>
                    <a:pt x="84" y="10"/>
                  </a:lnTo>
                  <a:lnTo>
                    <a:pt x="85" y="8"/>
                  </a:lnTo>
                  <a:lnTo>
                    <a:pt x="86" y="8"/>
                  </a:lnTo>
                  <a:lnTo>
                    <a:pt x="89" y="7"/>
                  </a:lnTo>
                  <a:lnTo>
                    <a:pt x="93" y="7"/>
                  </a:lnTo>
                  <a:lnTo>
                    <a:pt x="100" y="7"/>
                  </a:lnTo>
                  <a:lnTo>
                    <a:pt x="107" y="7"/>
                  </a:lnTo>
                  <a:lnTo>
                    <a:pt x="113" y="7"/>
                  </a:lnTo>
                  <a:lnTo>
                    <a:pt x="117" y="8"/>
                  </a:lnTo>
                  <a:lnTo>
                    <a:pt x="121" y="8"/>
                  </a:lnTo>
                  <a:lnTo>
                    <a:pt x="126" y="11"/>
                  </a:lnTo>
                  <a:lnTo>
                    <a:pt x="128" y="14"/>
                  </a:lnTo>
                  <a:lnTo>
                    <a:pt x="129" y="19"/>
                  </a:lnTo>
                  <a:lnTo>
                    <a:pt x="129" y="23"/>
                  </a:lnTo>
                  <a:lnTo>
                    <a:pt x="129" y="26"/>
                  </a:lnTo>
                  <a:lnTo>
                    <a:pt x="129" y="28"/>
                  </a:lnTo>
                  <a:lnTo>
                    <a:pt x="129" y="32"/>
                  </a:lnTo>
                  <a:lnTo>
                    <a:pt x="128" y="38"/>
                  </a:lnTo>
                  <a:lnTo>
                    <a:pt x="128" y="41"/>
                  </a:lnTo>
                  <a:lnTo>
                    <a:pt x="129" y="43"/>
                  </a:lnTo>
                  <a:lnTo>
                    <a:pt x="131" y="43"/>
                  </a:lnTo>
                  <a:lnTo>
                    <a:pt x="134" y="42"/>
                  </a:lnTo>
                  <a:lnTo>
                    <a:pt x="134" y="39"/>
                  </a:lnTo>
                  <a:lnTo>
                    <a:pt x="139" y="3"/>
                  </a:lnTo>
                  <a:lnTo>
                    <a:pt x="138" y="1"/>
                  </a:lnTo>
                  <a:lnTo>
                    <a:pt x="134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3" y="43"/>
                  </a:lnTo>
                  <a:lnTo>
                    <a:pt x="6" y="42"/>
                  </a:lnTo>
                  <a:lnTo>
                    <a:pt x="7" y="39"/>
                  </a:lnTo>
                  <a:lnTo>
                    <a:pt x="15" y="21"/>
                  </a:lnTo>
                  <a:lnTo>
                    <a:pt x="24" y="12"/>
                  </a:lnTo>
                  <a:lnTo>
                    <a:pt x="35" y="8"/>
                  </a:lnTo>
                  <a:lnTo>
                    <a:pt x="53" y="7"/>
                  </a:lnTo>
                  <a:lnTo>
                    <a:pt x="61" y="7"/>
                  </a:lnTo>
                  <a:lnTo>
                    <a:pt x="64" y="7"/>
                  </a:lnTo>
                  <a:lnTo>
                    <a:pt x="66" y="7"/>
                  </a:lnTo>
                  <a:lnTo>
                    <a:pt x="66" y="8"/>
                  </a:lnTo>
                  <a:lnTo>
                    <a:pt x="66" y="9"/>
                  </a:lnTo>
                  <a:lnTo>
                    <a:pt x="66" y="10"/>
                  </a:lnTo>
                  <a:lnTo>
                    <a:pt x="66" y="13"/>
                  </a:lnTo>
                  <a:lnTo>
                    <a:pt x="41" y="111"/>
                  </a:lnTo>
                  <a:lnTo>
                    <a:pt x="40" y="115"/>
                  </a:lnTo>
                  <a:lnTo>
                    <a:pt x="37" y="118"/>
                  </a:lnTo>
                  <a:lnTo>
                    <a:pt x="31" y="120"/>
                  </a:lnTo>
                  <a:lnTo>
                    <a:pt x="19" y="120"/>
                  </a:lnTo>
                  <a:lnTo>
                    <a:pt x="15" y="120"/>
                  </a:lnTo>
                  <a:lnTo>
                    <a:pt x="12" y="120"/>
                  </a:lnTo>
                  <a:lnTo>
                    <a:pt x="11" y="122"/>
                  </a:lnTo>
                  <a:lnTo>
                    <a:pt x="11" y="124"/>
                  </a:lnTo>
                  <a:lnTo>
                    <a:pt x="11" y="125"/>
                  </a:lnTo>
                  <a:lnTo>
                    <a:pt x="14" y="127"/>
                  </a:lnTo>
                  <a:lnTo>
                    <a:pt x="30" y="126"/>
                  </a:lnTo>
                  <a:lnTo>
                    <a:pt x="46" y="126"/>
                  </a:lnTo>
                  <a:lnTo>
                    <a:pt x="63" y="126"/>
                  </a:lnTo>
                  <a:lnTo>
                    <a:pt x="78" y="127"/>
                  </a:lnTo>
                  <a:lnTo>
                    <a:pt x="80" y="127"/>
                  </a:lnTo>
                  <a:lnTo>
                    <a:pt x="81" y="126"/>
                  </a:lnTo>
                  <a:lnTo>
                    <a:pt x="82" y="125"/>
                  </a:lnTo>
                  <a:lnTo>
                    <a:pt x="83" y="122"/>
                  </a:lnTo>
                  <a:lnTo>
                    <a:pt x="81" y="120"/>
                  </a:lnTo>
                  <a:lnTo>
                    <a:pt x="75" y="120"/>
                  </a:lnTo>
                  <a:lnTo>
                    <a:pt x="64" y="120"/>
                  </a:lnTo>
                  <a:lnTo>
                    <a:pt x="61" y="119"/>
                  </a:lnTo>
                  <a:lnTo>
                    <a:pt x="59" y="118"/>
                  </a:lnTo>
                  <a:lnTo>
                    <a:pt x="58" y="117"/>
                  </a:lnTo>
                  <a:lnTo>
                    <a:pt x="57" y="116"/>
                  </a:lnTo>
                  <a:lnTo>
                    <a:pt x="58" y="114"/>
                  </a:lnTo>
                  <a:lnTo>
                    <a:pt x="58" y="112"/>
                  </a:lnTo>
                  <a:lnTo>
                    <a:pt x="83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90" name="Freeform 45"/>
            <p:cNvSpPr>
              <a:spLocks noChangeAspect="1"/>
            </p:cNvSpPr>
            <p:nvPr/>
          </p:nvSpPr>
          <p:spPr bwMode="auto">
            <a:xfrm>
              <a:off x="4074" y="424"/>
              <a:ext cx="257" cy="123"/>
            </a:xfrm>
            <a:custGeom>
              <a:avLst/>
              <a:gdLst>
                <a:gd name="T0" fmla="*/ 103 w 257"/>
                <a:gd name="T1" fmla="*/ 103 h 123"/>
                <a:gd name="T2" fmla="*/ 102 w 257"/>
                <a:gd name="T3" fmla="*/ 115 h 123"/>
                <a:gd name="T4" fmla="*/ 114 w 257"/>
                <a:gd name="T5" fmla="*/ 123 h 123"/>
                <a:gd name="T6" fmla="*/ 127 w 257"/>
                <a:gd name="T7" fmla="*/ 117 h 123"/>
                <a:gd name="T8" fmla="*/ 134 w 257"/>
                <a:gd name="T9" fmla="*/ 100 h 123"/>
                <a:gd name="T10" fmla="*/ 142 w 257"/>
                <a:gd name="T11" fmla="*/ 69 h 123"/>
                <a:gd name="T12" fmla="*/ 147 w 257"/>
                <a:gd name="T13" fmla="*/ 44 h 123"/>
                <a:gd name="T14" fmla="*/ 151 w 257"/>
                <a:gd name="T15" fmla="*/ 36 h 123"/>
                <a:gd name="T16" fmla="*/ 169 w 257"/>
                <a:gd name="T17" fmla="*/ 17 h 123"/>
                <a:gd name="T18" fmla="*/ 197 w 257"/>
                <a:gd name="T19" fmla="*/ 10 h 123"/>
                <a:gd name="T20" fmla="*/ 206 w 257"/>
                <a:gd name="T21" fmla="*/ 25 h 123"/>
                <a:gd name="T22" fmla="*/ 194 w 257"/>
                <a:gd name="T23" fmla="*/ 72 h 123"/>
                <a:gd name="T24" fmla="*/ 186 w 257"/>
                <a:gd name="T25" fmla="*/ 93 h 123"/>
                <a:gd name="T26" fmla="*/ 188 w 257"/>
                <a:gd name="T27" fmla="*/ 109 h 123"/>
                <a:gd name="T28" fmla="*/ 215 w 257"/>
                <a:gd name="T29" fmla="*/ 123 h 123"/>
                <a:gd name="T30" fmla="*/ 254 w 257"/>
                <a:gd name="T31" fmla="*/ 90 h 123"/>
                <a:gd name="T32" fmla="*/ 254 w 257"/>
                <a:gd name="T33" fmla="*/ 78 h 123"/>
                <a:gd name="T34" fmla="*/ 247 w 257"/>
                <a:gd name="T35" fmla="*/ 78 h 123"/>
                <a:gd name="T36" fmla="*/ 237 w 257"/>
                <a:gd name="T37" fmla="*/ 98 h 123"/>
                <a:gd name="T38" fmla="*/ 225 w 257"/>
                <a:gd name="T39" fmla="*/ 111 h 123"/>
                <a:gd name="T40" fmla="*/ 217 w 257"/>
                <a:gd name="T41" fmla="*/ 113 h 123"/>
                <a:gd name="T42" fmla="*/ 213 w 257"/>
                <a:gd name="T43" fmla="*/ 111 h 123"/>
                <a:gd name="T44" fmla="*/ 218 w 257"/>
                <a:gd name="T45" fmla="*/ 88 h 123"/>
                <a:gd name="T46" fmla="*/ 232 w 257"/>
                <a:gd name="T47" fmla="*/ 45 h 123"/>
                <a:gd name="T48" fmla="*/ 231 w 257"/>
                <a:gd name="T49" fmla="*/ 16 h 123"/>
                <a:gd name="T50" fmla="*/ 215 w 257"/>
                <a:gd name="T51" fmla="*/ 3 h 123"/>
                <a:gd name="T52" fmla="*/ 194 w 257"/>
                <a:gd name="T53" fmla="*/ 0 h 123"/>
                <a:gd name="T54" fmla="*/ 163 w 257"/>
                <a:gd name="T55" fmla="*/ 10 h 123"/>
                <a:gd name="T56" fmla="*/ 145 w 257"/>
                <a:gd name="T57" fmla="*/ 15 h 123"/>
                <a:gd name="T58" fmla="*/ 128 w 257"/>
                <a:gd name="T59" fmla="*/ 2 h 123"/>
                <a:gd name="T60" fmla="*/ 110 w 257"/>
                <a:gd name="T61" fmla="*/ 0 h 123"/>
                <a:gd name="T62" fmla="*/ 80 w 257"/>
                <a:gd name="T63" fmla="*/ 8 h 123"/>
                <a:gd name="T64" fmla="*/ 53 w 257"/>
                <a:gd name="T65" fmla="*/ 5 h 123"/>
                <a:gd name="T66" fmla="*/ 26 w 257"/>
                <a:gd name="T67" fmla="*/ 1 h 123"/>
                <a:gd name="T68" fmla="*/ 10 w 257"/>
                <a:gd name="T69" fmla="*/ 15 h 123"/>
                <a:gd name="T70" fmla="*/ 0 w 257"/>
                <a:gd name="T71" fmla="*/ 38 h 123"/>
                <a:gd name="T72" fmla="*/ 2 w 257"/>
                <a:gd name="T73" fmla="*/ 45 h 123"/>
                <a:gd name="T74" fmla="*/ 9 w 257"/>
                <a:gd name="T75" fmla="*/ 45 h 123"/>
                <a:gd name="T76" fmla="*/ 12 w 257"/>
                <a:gd name="T77" fmla="*/ 42 h 123"/>
                <a:gd name="T78" fmla="*/ 18 w 257"/>
                <a:gd name="T79" fmla="*/ 23 h 123"/>
                <a:gd name="T80" fmla="*/ 32 w 257"/>
                <a:gd name="T81" fmla="*/ 9 h 123"/>
                <a:gd name="T82" fmla="*/ 38 w 257"/>
                <a:gd name="T83" fmla="*/ 23 h 123"/>
                <a:gd name="T84" fmla="*/ 34 w 257"/>
                <a:gd name="T85" fmla="*/ 39 h 123"/>
                <a:gd name="T86" fmla="*/ 19 w 257"/>
                <a:gd name="T87" fmla="*/ 100 h 123"/>
                <a:gd name="T88" fmla="*/ 17 w 257"/>
                <a:gd name="T89" fmla="*/ 115 h 123"/>
                <a:gd name="T90" fmla="*/ 29 w 257"/>
                <a:gd name="T91" fmla="*/ 123 h 123"/>
                <a:gd name="T92" fmla="*/ 46 w 257"/>
                <a:gd name="T93" fmla="*/ 109 h 123"/>
                <a:gd name="T94" fmla="*/ 55 w 257"/>
                <a:gd name="T95" fmla="*/ 73 h 123"/>
                <a:gd name="T96" fmla="*/ 58 w 257"/>
                <a:gd name="T97" fmla="*/ 61 h 123"/>
                <a:gd name="T98" fmla="*/ 62 w 257"/>
                <a:gd name="T99" fmla="*/ 46 h 123"/>
                <a:gd name="T100" fmla="*/ 65 w 257"/>
                <a:gd name="T101" fmla="*/ 38 h 123"/>
                <a:gd name="T102" fmla="*/ 80 w 257"/>
                <a:gd name="T103" fmla="*/ 20 h 123"/>
                <a:gd name="T104" fmla="*/ 100 w 257"/>
                <a:gd name="T105" fmla="*/ 10 h 123"/>
                <a:gd name="T106" fmla="*/ 117 w 257"/>
                <a:gd name="T107" fmla="*/ 13 h 123"/>
                <a:gd name="T108" fmla="*/ 120 w 257"/>
                <a:gd name="T109" fmla="*/ 3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7" h="123">
                  <a:moveTo>
                    <a:pt x="106" y="91"/>
                  </a:moveTo>
                  <a:lnTo>
                    <a:pt x="104" y="97"/>
                  </a:lnTo>
                  <a:lnTo>
                    <a:pt x="103" y="103"/>
                  </a:lnTo>
                  <a:lnTo>
                    <a:pt x="102" y="108"/>
                  </a:lnTo>
                  <a:lnTo>
                    <a:pt x="101" y="111"/>
                  </a:lnTo>
                  <a:lnTo>
                    <a:pt x="102" y="115"/>
                  </a:lnTo>
                  <a:lnTo>
                    <a:pt x="104" y="119"/>
                  </a:lnTo>
                  <a:lnTo>
                    <a:pt x="108" y="122"/>
                  </a:lnTo>
                  <a:lnTo>
                    <a:pt x="114" y="123"/>
                  </a:lnTo>
                  <a:lnTo>
                    <a:pt x="118" y="122"/>
                  </a:lnTo>
                  <a:lnTo>
                    <a:pt x="122" y="120"/>
                  </a:lnTo>
                  <a:lnTo>
                    <a:pt x="127" y="117"/>
                  </a:lnTo>
                  <a:lnTo>
                    <a:pt x="131" y="111"/>
                  </a:lnTo>
                  <a:lnTo>
                    <a:pt x="132" y="107"/>
                  </a:lnTo>
                  <a:lnTo>
                    <a:pt x="134" y="100"/>
                  </a:lnTo>
                  <a:lnTo>
                    <a:pt x="136" y="90"/>
                  </a:lnTo>
                  <a:lnTo>
                    <a:pt x="139" y="80"/>
                  </a:lnTo>
                  <a:lnTo>
                    <a:pt x="142" y="69"/>
                  </a:lnTo>
                  <a:lnTo>
                    <a:pt x="144" y="58"/>
                  </a:lnTo>
                  <a:lnTo>
                    <a:pt x="146" y="50"/>
                  </a:lnTo>
                  <a:lnTo>
                    <a:pt x="147" y="44"/>
                  </a:lnTo>
                  <a:lnTo>
                    <a:pt x="148" y="42"/>
                  </a:lnTo>
                  <a:lnTo>
                    <a:pt x="149" y="39"/>
                  </a:lnTo>
                  <a:lnTo>
                    <a:pt x="151" y="36"/>
                  </a:lnTo>
                  <a:lnTo>
                    <a:pt x="154" y="31"/>
                  </a:lnTo>
                  <a:lnTo>
                    <a:pt x="160" y="24"/>
                  </a:lnTo>
                  <a:lnTo>
                    <a:pt x="169" y="17"/>
                  </a:lnTo>
                  <a:lnTo>
                    <a:pt x="179" y="12"/>
                  </a:lnTo>
                  <a:lnTo>
                    <a:pt x="192" y="9"/>
                  </a:lnTo>
                  <a:lnTo>
                    <a:pt x="197" y="10"/>
                  </a:lnTo>
                  <a:lnTo>
                    <a:pt x="202" y="13"/>
                  </a:lnTo>
                  <a:lnTo>
                    <a:pt x="205" y="17"/>
                  </a:lnTo>
                  <a:lnTo>
                    <a:pt x="206" y="25"/>
                  </a:lnTo>
                  <a:lnTo>
                    <a:pt x="204" y="39"/>
                  </a:lnTo>
                  <a:lnTo>
                    <a:pt x="199" y="56"/>
                  </a:lnTo>
                  <a:lnTo>
                    <a:pt x="194" y="72"/>
                  </a:lnTo>
                  <a:lnTo>
                    <a:pt x="189" y="85"/>
                  </a:lnTo>
                  <a:lnTo>
                    <a:pt x="187" y="89"/>
                  </a:lnTo>
                  <a:lnTo>
                    <a:pt x="186" y="93"/>
                  </a:lnTo>
                  <a:lnTo>
                    <a:pt x="185" y="96"/>
                  </a:lnTo>
                  <a:lnTo>
                    <a:pt x="185" y="99"/>
                  </a:lnTo>
                  <a:lnTo>
                    <a:pt x="188" y="109"/>
                  </a:lnTo>
                  <a:lnTo>
                    <a:pt x="195" y="116"/>
                  </a:lnTo>
                  <a:lnTo>
                    <a:pt x="204" y="121"/>
                  </a:lnTo>
                  <a:lnTo>
                    <a:pt x="215" y="123"/>
                  </a:lnTo>
                  <a:lnTo>
                    <a:pt x="234" y="117"/>
                  </a:lnTo>
                  <a:lnTo>
                    <a:pt x="247" y="104"/>
                  </a:lnTo>
                  <a:lnTo>
                    <a:pt x="254" y="90"/>
                  </a:lnTo>
                  <a:lnTo>
                    <a:pt x="257" y="81"/>
                  </a:lnTo>
                  <a:lnTo>
                    <a:pt x="256" y="79"/>
                  </a:lnTo>
                  <a:lnTo>
                    <a:pt x="254" y="78"/>
                  </a:lnTo>
                  <a:lnTo>
                    <a:pt x="252" y="77"/>
                  </a:lnTo>
                  <a:lnTo>
                    <a:pt x="250" y="77"/>
                  </a:lnTo>
                  <a:lnTo>
                    <a:pt x="247" y="78"/>
                  </a:lnTo>
                  <a:lnTo>
                    <a:pt x="244" y="81"/>
                  </a:lnTo>
                  <a:lnTo>
                    <a:pt x="241" y="91"/>
                  </a:lnTo>
                  <a:lnTo>
                    <a:pt x="237" y="98"/>
                  </a:lnTo>
                  <a:lnTo>
                    <a:pt x="233" y="104"/>
                  </a:lnTo>
                  <a:lnTo>
                    <a:pt x="229" y="108"/>
                  </a:lnTo>
                  <a:lnTo>
                    <a:pt x="225" y="111"/>
                  </a:lnTo>
                  <a:lnTo>
                    <a:pt x="222" y="112"/>
                  </a:lnTo>
                  <a:lnTo>
                    <a:pt x="219" y="113"/>
                  </a:lnTo>
                  <a:lnTo>
                    <a:pt x="217" y="113"/>
                  </a:lnTo>
                  <a:lnTo>
                    <a:pt x="215" y="113"/>
                  </a:lnTo>
                  <a:lnTo>
                    <a:pt x="214" y="112"/>
                  </a:lnTo>
                  <a:lnTo>
                    <a:pt x="213" y="111"/>
                  </a:lnTo>
                  <a:lnTo>
                    <a:pt x="212" y="107"/>
                  </a:lnTo>
                  <a:lnTo>
                    <a:pt x="214" y="98"/>
                  </a:lnTo>
                  <a:lnTo>
                    <a:pt x="218" y="88"/>
                  </a:lnTo>
                  <a:lnTo>
                    <a:pt x="222" y="76"/>
                  </a:lnTo>
                  <a:lnTo>
                    <a:pt x="227" y="61"/>
                  </a:lnTo>
                  <a:lnTo>
                    <a:pt x="232" y="45"/>
                  </a:lnTo>
                  <a:lnTo>
                    <a:pt x="234" y="31"/>
                  </a:lnTo>
                  <a:lnTo>
                    <a:pt x="233" y="22"/>
                  </a:lnTo>
                  <a:lnTo>
                    <a:pt x="231" y="16"/>
                  </a:lnTo>
                  <a:lnTo>
                    <a:pt x="227" y="10"/>
                  </a:lnTo>
                  <a:lnTo>
                    <a:pt x="221" y="6"/>
                  </a:lnTo>
                  <a:lnTo>
                    <a:pt x="215" y="3"/>
                  </a:lnTo>
                  <a:lnTo>
                    <a:pt x="209" y="1"/>
                  </a:lnTo>
                  <a:lnTo>
                    <a:pt x="202" y="0"/>
                  </a:lnTo>
                  <a:lnTo>
                    <a:pt x="194" y="0"/>
                  </a:lnTo>
                  <a:lnTo>
                    <a:pt x="187" y="0"/>
                  </a:lnTo>
                  <a:lnTo>
                    <a:pt x="177" y="3"/>
                  </a:lnTo>
                  <a:lnTo>
                    <a:pt x="163" y="10"/>
                  </a:lnTo>
                  <a:lnTo>
                    <a:pt x="148" y="23"/>
                  </a:lnTo>
                  <a:lnTo>
                    <a:pt x="147" y="19"/>
                  </a:lnTo>
                  <a:lnTo>
                    <a:pt x="145" y="15"/>
                  </a:lnTo>
                  <a:lnTo>
                    <a:pt x="142" y="10"/>
                  </a:lnTo>
                  <a:lnTo>
                    <a:pt x="135" y="6"/>
                  </a:lnTo>
                  <a:lnTo>
                    <a:pt x="128" y="2"/>
                  </a:lnTo>
                  <a:lnTo>
                    <a:pt x="120" y="1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3" y="0"/>
                  </a:lnTo>
                  <a:lnTo>
                    <a:pt x="93" y="2"/>
                  </a:lnTo>
                  <a:lnTo>
                    <a:pt x="80" y="8"/>
                  </a:lnTo>
                  <a:lnTo>
                    <a:pt x="66" y="20"/>
                  </a:lnTo>
                  <a:lnTo>
                    <a:pt x="61" y="11"/>
                  </a:lnTo>
                  <a:lnTo>
                    <a:pt x="53" y="5"/>
                  </a:lnTo>
                  <a:lnTo>
                    <a:pt x="44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4"/>
                  </a:lnTo>
                  <a:lnTo>
                    <a:pt x="14" y="9"/>
                  </a:lnTo>
                  <a:lnTo>
                    <a:pt x="10" y="15"/>
                  </a:lnTo>
                  <a:lnTo>
                    <a:pt x="5" y="24"/>
                  </a:lnTo>
                  <a:lnTo>
                    <a:pt x="2" y="32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1" y="44"/>
                  </a:lnTo>
                  <a:lnTo>
                    <a:pt x="12" y="43"/>
                  </a:lnTo>
                  <a:lnTo>
                    <a:pt x="12" y="42"/>
                  </a:lnTo>
                  <a:lnTo>
                    <a:pt x="13" y="40"/>
                  </a:lnTo>
                  <a:lnTo>
                    <a:pt x="13" y="36"/>
                  </a:lnTo>
                  <a:lnTo>
                    <a:pt x="18" y="23"/>
                  </a:lnTo>
                  <a:lnTo>
                    <a:pt x="22" y="15"/>
                  </a:lnTo>
                  <a:lnTo>
                    <a:pt x="27" y="11"/>
                  </a:lnTo>
                  <a:lnTo>
                    <a:pt x="32" y="9"/>
                  </a:lnTo>
                  <a:lnTo>
                    <a:pt x="36" y="12"/>
                  </a:lnTo>
                  <a:lnTo>
                    <a:pt x="38" y="19"/>
                  </a:lnTo>
                  <a:lnTo>
                    <a:pt x="38" y="23"/>
                  </a:lnTo>
                  <a:lnTo>
                    <a:pt x="37" y="27"/>
                  </a:lnTo>
                  <a:lnTo>
                    <a:pt x="36" y="32"/>
                  </a:lnTo>
                  <a:lnTo>
                    <a:pt x="34" y="39"/>
                  </a:lnTo>
                  <a:lnTo>
                    <a:pt x="31" y="51"/>
                  </a:lnTo>
                  <a:lnTo>
                    <a:pt x="28" y="63"/>
                  </a:lnTo>
                  <a:lnTo>
                    <a:pt x="19" y="100"/>
                  </a:lnTo>
                  <a:lnTo>
                    <a:pt x="17" y="106"/>
                  </a:lnTo>
                  <a:lnTo>
                    <a:pt x="16" y="111"/>
                  </a:lnTo>
                  <a:lnTo>
                    <a:pt x="17" y="115"/>
                  </a:lnTo>
                  <a:lnTo>
                    <a:pt x="20" y="119"/>
                  </a:lnTo>
                  <a:lnTo>
                    <a:pt x="24" y="122"/>
                  </a:lnTo>
                  <a:lnTo>
                    <a:pt x="29" y="123"/>
                  </a:lnTo>
                  <a:lnTo>
                    <a:pt x="37" y="121"/>
                  </a:lnTo>
                  <a:lnTo>
                    <a:pt x="43" y="116"/>
                  </a:lnTo>
                  <a:lnTo>
                    <a:pt x="46" y="109"/>
                  </a:lnTo>
                  <a:lnTo>
                    <a:pt x="48" y="102"/>
                  </a:lnTo>
                  <a:lnTo>
                    <a:pt x="52" y="88"/>
                  </a:lnTo>
                  <a:lnTo>
                    <a:pt x="55" y="73"/>
                  </a:lnTo>
                  <a:lnTo>
                    <a:pt x="56" y="70"/>
                  </a:lnTo>
                  <a:lnTo>
                    <a:pt x="57" y="66"/>
                  </a:lnTo>
                  <a:lnTo>
                    <a:pt x="58" y="61"/>
                  </a:lnTo>
                  <a:lnTo>
                    <a:pt x="60" y="56"/>
                  </a:lnTo>
                  <a:lnTo>
                    <a:pt x="61" y="50"/>
                  </a:lnTo>
                  <a:lnTo>
                    <a:pt x="62" y="46"/>
                  </a:lnTo>
                  <a:lnTo>
                    <a:pt x="63" y="42"/>
                  </a:lnTo>
                  <a:lnTo>
                    <a:pt x="63" y="41"/>
                  </a:lnTo>
                  <a:lnTo>
                    <a:pt x="65" y="38"/>
                  </a:lnTo>
                  <a:lnTo>
                    <a:pt x="69" y="32"/>
                  </a:lnTo>
                  <a:lnTo>
                    <a:pt x="74" y="26"/>
                  </a:lnTo>
                  <a:lnTo>
                    <a:pt x="80" y="20"/>
                  </a:lnTo>
                  <a:lnTo>
                    <a:pt x="86" y="16"/>
                  </a:lnTo>
                  <a:lnTo>
                    <a:pt x="92" y="13"/>
                  </a:lnTo>
                  <a:lnTo>
                    <a:pt x="100" y="10"/>
                  </a:lnTo>
                  <a:lnTo>
                    <a:pt x="107" y="9"/>
                  </a:lnTo>
                  <a:lnTo>
                    <a:pt x="112" y="10"/>
                  </a:lnTo>
                  <a:lnTo>
                    <a:pt x="117" y="13"/>
                  </a:lnTo>
                  <a:lnTo>
                    <a:pt x="120" y="17"/>
                  </a:lnTo>
                  <a:lnTo>
                    <a:pt x="121" y="25"/>
                  </a:lnTo>
                  <a:lnTo>
                    <a:pt x="120" y="35"/>
                  </a:lnTo>
                  <a:lnTo>
                    <a:pt x="118" y="43"/>
                  </a:lnTo>
                  <a:lnTo>
                    <a:pt x="106" y="9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91" name="Freeform 46"/>
            <p:cNvSpPr>
              <a:spLocks noChangeAspect="1"/>
            </p:cNvSpPr>
            <p:nvPr/>
          </p:nvSpPr>
          <p:spPr bwMode="auto">
            <a:xfrm>
              <a:off x="4359" y="462"/>
              <a:ext cx="84" cy="123"/>
            </a:xfrm>
            <a:custGeom>
              <a:avLst/>
              <a:gdLst>
                <a:gd name="T0" fmla="*/ 55 w 84"/>
                <a:gd name="T1" fmla="*/ 7 h 123"/>
                <a:gd name="T2" fmla="*/ 55 w 84"/>
                <a:gd name="T3" fmla="*/ 3 h 123"/>
                <a:gd name="T4" fmla="*/ 54 w 84"/>
                <a:gd name="T5" fmla="*/ 1 h 123"/>
                <a:gd name="T6" fmla="*/ 51 w 84"/>
                <a:gd name="T7" fmla="*/ 0 h 123"/>
                <a:gd name="T8" fmla="*/ 46 w 84"/>
                <a:gd name="T9" fmla="*/ 0 h 123"/>
                <a:gd name="T10" fmla="*/ 27 w 84"/>
                <a:gd name="T11" fmla="*/ 9 h 123"/>
                <a:gd name="T12" fmla="*/ 5 w 84"/>
                <a:gd name="T13" fmla="*/ 12 h 123"/>
                <a:gd name="T14" fmla="*/ 0 w 84"/>
                <a:gd name="T15" fmla="*/ 12 h 123"/>
                <a:gd name="T16" fmla="*/ 0 w 84"/>
                <a:gd name="T17" fmla="*/ 22 h 123"/>
                <a:gd name="T18" fmla="*/ 5 w 84"/>
                <a:gd name="T19" fmla="*/ 22 h 123"/>
                <a:gd name="T20" fmla="*/ 18 w 84"/>
                <a:gd name="T21" fmla="*/ 21 h 123"/>
                <a:gd name="T22" fmla="*/ 31 w 84"/>
                <a:gd name="T23" fmla="*/ 18 h 123"/>
                <a:gd name="T24" fmla="*/ 31 w 84"/>
                <a:gd name="T25" fmla="*/ 112 h 123"/>
                <a:gd name="T26" fmla="*/ 2 w 84"/>
                <a:gd name="T27" fmla="*/ 112 h 123"/>
                <a:gd name="T28" fmla="*/ 2 w 84"/>
                <a:gd name="T29" fmla="*/ 123 h 123"/>
                <a:gd name="T30" fmla="*/ 11 w 84"/>
                <a:gd name="T31" fmla="*/ 122 h 123"/>
                <a:gd name="T32" fmla="*/ 22 w 84"/>
                <a:gd name="T33" fmla="*/ 122 h 123"/>
                <a:gd name="T34" fmla="*/ 34 w 84"/>
                <a:gd name="T35" fmla="*/ 122 h 123"/>
                <a:gd name="T36" fmla="*/ 43 w 84"/>
                <a:gd name="T37" fmla="*/ 122 h 123"/>
                <a:gd name="T38" fmla="*/ 63 w 84"/>
                <a:gd name="T39" fmla="*/ 122 h 123"/>
                <a:gd name="T40" fmla="*/ 74 w 84"/>
                <a:gd name="T41" fmla="*/ 122 h 123"/>
                <a:gd name="T42" fmla="*/ 84 w 84"/>
                <a:gd name="T43" fmla="*/ 123 h 123"/>
                <a:gd name="T44" fmla="*/ 84 w 84"/>
                <a:gd name="T45" fmla="*/ 112 h 123"/>
                <a:gd name="T46" fmla="*/ 55 w 84"/>
                <a:gd name="T47" fmla="*/ 112 h 123"/>
                <a:gd name="T48" fmla="*/ 55 w 84"/>
                <a:gd name="T49" fmla="*/ 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4" h="123">
                  <a:moveTo>
                    <a:pt x="55" y="7"/>
                  </a:move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6" y="0"/>
                  </a:lnTo>
                  <a:lnTo>
                    <a:pt x="27" y="9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22"/>
                  </a:lnTo>
                  <a:lnTo>
                    <a:pt x="5" y="22"/>
                  </a:lnTo>
                  <a:lnTo>
                    <a:pt x="18" y="21"/>
                  </a:lnTo>
                  <a:lnTo>
                    <a:pt x="31" y="18"/>
                  </a:lnTo>
                  <a:lnTo>
                    <a:pt x="31" y="112"/>
                  </a:lnTo>
                  <a:lnTo>
                    <a:pt x="2" y="112"/>
                  </a:lnTo>
                  <a:lnTo>
                    <a:pt x="2" y="123"/>
                  </a:lnTo>
                  <a:lnTo>
                    <a:pt x="11" y="122"/>
                  </a:lnTo>
                  <a:lnTo>
                    <a:pt x="22" y="122"/>
                  </a:lnTo>
                  <a:lnTo>
                    <a:pt x="34" y="122"/>
                  </a:lnTo>
                  <a:lnTo>
                    <a:pt x="43" y="122"/>
                  </a:lnTo>
                  <a:lnTo>
                    <a:pt x="63" y="122"/>
                  </a:lnTo>
                  <a:lnTo>
                    <a:pt x="74" y="122"/>
                  </a:lnTo>
                  <a:lnTo>
                    <a:pt x="84" y="123"/>
                  </a:lnTo>
                  <a:lnTo>
                    <a:pt x="84" y="112"/>
                  </a:lnTo>
                  <a:lnTo>
                    <a:pt x="55" y="112"/>
                  </a:lnTo>
                  <a:lnTo>
                    <a:pt x="55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92" name="Freeform 47"/>
            <p:cNvSpPr>
              <a:spLocks noChangeAspect="1"/>
            </p:cNvSpPr>
            <p:nvPr/>
          </p:nvSpPr>
          <p:spPr bwMode="auto">
            <a:xfrm>
              <a:off x="4555" y="473"/>
              <a:ext cx="163" cy="10"/>
            </a:xfrm>
            <a:custGeom>
              <a:avLst/>
              <a:gdLst>
                <a:gd name="T0" fmla="*/ 154 w 163"/>
                <a:gd name="T1" fmla="*/ 10 h 10"/>
                <a:gd name="T2" fmla="*/ 157 w 163"/>
                <a:gd name="T3" fmla="*/ 10 h 10"/>
                <a:gd name="T4" fmla="*/ 160 w 163"/>
                <a:gd name="T5" fmla="*/ 9 h 10"/>
                <a:gd name="T6" fmla="*/ 162 w 163"/>
                <a:gd name="T7" fmla="*/ 8 h 10"/>
                <a:gd name="T8" fmla="*/ 163 w 163"/>
                <a:gd name="T9" fmla="*/ 5 h 10"/>
                <a:gd name="T10" fmla="*/ 162 w 163"/>
                <a:gd name="T11" fmla="*/ 2 h 10"/>
                <a:gd name="T12" fmla="*/ 160 w 163"/>
                <a:gd name="T13" fmla="*/ 0 h 10"/>
                <a:gd name="T14" fmla="*/ 157 w 163"/>
                <a:gd name="T15" fmla="*/ 0 h 10"/>
                <a:gd name="T16" fmla="*/ 154 w 163"/>
                <a:gd name="T17" fmla="*/ 0 h 10"/>
                <a:gd name="T18" fmla="*/ 10 w 163"/>
                <a:gd name="T19" fmla="*/ 0 h 10"/>
                <a:gd name="T20" fmla="*/ 6 w 163"/>
                <a:gd name="T21" fmla="*/ 0 h 10"/>
                <a:gd name="T22" fmla="*/ 3 w 163"/>
                <a:gd name="T23" fmla="*/ 0 h 10"/>
                <a:gd name="T24" fmla="*/ 1 w 163"/>
                <a:gd name="T25" fmla="*/ 2 h 10"/>
                <a:gd name="T26" fmla="*/ 0 w 163"/>
                <a:gd name="T27" fmla="*/ 5 h 10"/>
                <a:gd name="T28" fmla="*/ 1 w 163"/>
                <a:gd name="T29" fmla="*/ 8 h 10"/>
                <a:gd name="T30" fmla="*/ 3 w 163"/>
                <a:gd name="T31" fmla="*/ 9 h 10"/>
                <a:gd name="T32" fmla="*/ 6 w 163"/>
                <a:gd name="T33" fmla="*/ 10 h 10"/>
                <a:gd name="T34" fmla="*/ 10 w 163"/>
                <a:gd name="T35" fmla="*/ 10 h 10"/>
                <a:gd name="T36" fmla="*/ 154 w 163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" h="10">
                  <a:moveTo>
                    <a:pt x="154" y="10"/>
                  </a:moveTo>
                  <a:lnTo>
                    <a:pt x="157" y="10"/>
                  </a:lnTo>
                  <a:lnTo>
                    <a:pt x="160" y="9"/>
                  </a:lnTo>
                  <a:lnTo>
                    <a:pt x="162" y="8"/>
                  </a:lnTo>
                  <a:lnTo>
                    <a:pt x="163" y="5"/>
                  </a:lnTo>
                  <a:lnTo>
                    <a:pt x="162" y="2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9"/>
                  </a:lnTo>
                  <a:lnTo>
                    <a:pt x="6" y="10"/>
                  </a:lnTo>
                  <a:lnTo>
                    <a:pt x="10" y="10"/>
                  </a:lnTo>
                  <a:lnTo>
                    <a:pt x="154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93" name="Freeform 48"/>
            <p:cNvSpPr>
              <a:spLocks noChangeAspect="1"/>
            </p:cNvSpPr>
            <p:nvPr/>
          </p:nvSpPr>
          <p:spPr bwMode="auto">
            <a:xfrm>
              <a:off x="4808" y="424"/>
              <a:ext cx="257" cy="123"/>
            </a:xfrm>
            <a:custGeom>
              <a:avLst/>
              <a:gdLst>
                <a:gd name="T0" fmla="*/ 103 w 257"/>
                <a:gd name="T1" fmla="*/ 103 h 123"/>
                <a:gd name="T2" fmla="*/ 102 w 257"/>
                <a:gd name="T3" fmla="*/ 115 h 123"/>
                <a:gd name="T4" fmla="*/ 114 w 257"/>
                <a:gd name="T5" fmla="*/ 123 h 123"/>
                <a:gd name="T6" fmla="*/ 127 w 257"/>
                <a:gd name="T7" fmla="*/ 117 h 123"/>
                <a:gd name="T8" fmla="*/ 134 w 257"/>
                <a:gd name="T9" fmla="*/ 100 h 123"/>
                <a:gd name="T10" fmla="*/ 142 w 257"/>
                <a:gd name="T11" fmla="*/ 69 h 123"/>
                <a:gd name="T12" fmla="*/ 148 w 257"/>
                <a:gd name="T13" fmla="*/ 44 h 123"/>
                <a:gd name="T14" fmla="*/ 151 w 257"/>
                <a:gd name="T15" fmla="*/ 36 h 123"/>
                <a:gd name="T16" fmla="*/ 169 w 257"/>
                <a:gd name="T17" fmla="*/ 17 h 123"/>
                <a:gd name="T18" fmla="*/ 198 w 257"/>
                <a:gd name="T19" fmla="*/ 10 h 123"/>
                <a:gd name="T20" fmla="*/ 206 w 257"/>
                <a:gd name="T21" fmla="*/ 25 h 123"/>
                <a:gd name="T22" fmla="*/ 194 w 257"/>
                <a:gd name="T23" fmla="*/ 72 h 123"/>
                <a:gd name="T24" fmla="*/ 186 w 257"/>
                <a:gd name="T25" fmla="*/ 93 h 123"/>
                <a:gd name="T26" fmla="*/ 188 w 257"/>
                <a:gd name="T27" fmla="*/ 109 h 123"/>
                <a:gd name="T28" fmla="*/ 215 w 257"/>
                <a:gd name="T29" fmla="*/ 123 h 123"/>
                <a:gd name="T30" fmla="*/ 254 w 257"/>
                <a:gd name="T31" fmla="*/ 90 h 123"/>
                <a:gd name="T32" fmla="*/ 255 w 257"/>
                <a:gd name="T33" fmla="*/ 78 h 123"/>
                <a:gd name="T34" fmla="*/ 247 w 257"/>
                <a:gd name="T35" fmla="*/ 78 h 123"/>
                <a:gd name="T36" fmla="*/ 237 w 257"/>
                <a:gd name="T37" fmla="*/ 98 h 123"/>
                <a:gd name="T38" fmla="*/ 225 w 257"/>
                <a:gd name="T39" fmla="*/ 111 h 123"/>
                <a:gd name="T40" fmla="*/ 217 w 257"/>
                <a:gd name="T41" fmla="*/ 113 h 123"/>
                <a:gd name="T42" fmla="*/ 213 w 257"/>
                <a:gd name="T43" fmla="*/ 111 h 123"/>
                <a:gd name="T44" fmla="*/ 218 w 257"/>
                <a:gd name="T45" fmla="*/ 88 h 123"/>
                <a:gd name="T46" fmla="*/ 232 w 257"/>
                <a:gd name="T47" fmla="*/ 45 h 123"/>
                <a:gd name="T48" fmla="*/ 231 w 257"/>
                <a:gd name="T49" fmla="*/ 16 h 123"/>
                <a:gd name="T50" fmla="*/ 216 w 257"/>
                <a:gd name="T51" fmla="*/ 3 h 123"/>
                <a:gd name="T52" fmla="*/ 195 w 257"/>
                <a:gd name="T53" fmla="*/ 0 h 123"/>
                <a:gd name="T54" fmla="*/ 163 w 257"/>
                <a:gd name="T55" fmla="*/ 10 h 123"/>
                <a:gd name="T56" fmla="*/ 145 w 257"/>
                <a:gd name="T57" fmla="*/ 15 h 123"/>
                <a:gd name="T58" fmla="*/ 128 w 257"/>
                <a:gd name="T59" fmla="*/ 2 h 123"/>
                <a:gd name="T60" fmla="*/ 110 w 257"/>
                <a:gd name="T61" fmla="*/ 0 h 123"/>
                <a:gd name="T62" fmla="*/ 80 w 257"/>
                <a:gd name="T63" fmla="*/ 8 h 123"/>
                <a:gd name="T64" fmla="*/ 53 w 257"/>
                <a:gd name="T65" fmla="*/ 5 h 123"/>
                <a:gd name="T66" fmla="*/ 26 w 257"/>
                <a:gd name="T67" fmla="*/ 1 h 123"/>
                <a:gd name="T68" fmla="*/ 10 w 257"/>
                <a:gd name="T69" fmla="*/ 15 h 123"/>
                <a:gd name="T70" fmla="*/ 1 w 257"/>
                <a:gd name="T71" fmla="*/ 38 h 123"/>
                <a:gd name="T72" fmla="*/ 2 w 257"/>
                <a:gd name="T73" fmla="*/ 45 h 123"/>
                <a:gd name="T74" fmla="*/ 10 w 257"/>
                <a:gd name="T75" fmla="*/ 45 h 123"/>
                <a:gd name="T76" fmla="*/ 12 w 257"/>
                <a:gd name="T77" fmla="*/ 42 h 123"/>
                <a:gd name="T78" fmla="*/ 18 w 257"/>
                <a:gd name="T79" fmla="*/ 23 h 123"/>
                <a:gd name="T80" fmla="*/ 32 w 257"/>
                <a:gd name="T81" fmla="*/ 9 h 123"/>
                <a:gd name="T82" fmla="*/ 38 w 257"/>
                <a:gd name="T83" fmla="*/ 23 h 123"/>
                <a:gd name="T84" fmla="*/ 34 w 257"/>
                <a:gd name="T85" fmla="*/ 39 h 123"/>
                <a:gd name="T86" fmla="*/ 19 w 257"/>
                <a:gd name="T87" fmla="*/ 100 h 123"/>
                <a:gd name="T88" fmla="*/ 17 w 257"/>
                <a:gd name="T89" fmla="*/ 115 h 123"/>
                <a:gd name="T90" fmla="*/ 29 w 257"/>
                <a:gd name="T91" fmla="*/ 123 h 123"/>
                <a:gd name="T92" fmla="*/ 46 w 257"/>
                <a:gd name="T93" fmla="*/ 109 h 123"/>
                <a:gd name="T94" fmla="*/ 55 w 257"/>
                <a:gd name="T95" fmla="*/ 73 h 123"/>
                <a:gd name="T96" fmla="*/ 58 w 257"/>
                <a:gd name="T97" fmla="*/ 61 h 123"/>
                <a:gd name="T98" fmla="*/ 62 w 257"/>
                <a:gd name="T99" fmla="*/ 46 h 123"/>
                <a:gd name="T100" fmla="*/ 65 w 257"/>
                <a:gd name="T101" fmla="*/ 38 h 123"/>
                <a:gd name="T102" fmla="*/ 80 w 257"/>
                <a:gd name="T103" fmla="*/ 20 h 123"/>
                <a:gd name="T104" fmla="*/ 100 w 257"/>
                <a:gd name="T105" fmla="*/ 10 h 123"/>
                <a:gd name="T106" fmla="*/ 117 w 257"/>
                <a:gd name="T107" fmla="*/ 13 h 123"/>
                <a:gd name="T108" fmla="*/ 120 w 257"/>
                <a:gd name="T109" fmla="*/ 3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7" h="123">
                  <a:moveTo>
                    <a:pt x="106" y="91"/>
                  </a:moveTo>
                  <a:lnTo>
                    <a:pt x="105" y="97"/>
                  </a:lnTo>
                  <a:lnTo>
                    <a:pt x="103" y="103"/>
                  </a:lnTo>
                  <a:lnTo>
                    <a:pt x="102" y="108"/>
                  </a:lnTo>
                  <a:lnTo>
                    <a:pt x="102" y="111"/>
                  </a:lnTo>
                  <a:lnTo>
                    <a:pt x="102" y="115"/>
                  </a:lnTo>
                  <a:lnTo>
                    <a:pt x="105" y="119"/>
                  </a:lnTo>
                  <a:lnTo>
                    <a:pt x="109" y="122"/>
                  </a:lnTo>
                  <a:lnTo>
                    <a:pt x="114" y="123"/>
                  </a:lnTo>
                  <a:lnTo>
                    <a:pt x="118" y="122"/>
                  </a:lnTo>
                  <a:lnTo>
                    <a:pt x="123" y="120"/>
                  </a:lnTo>
                  <a:lnTo>
                    <a:pt x="127" y="117"/>
                  </a:lnTo>
                  <a:lnTo>
                    <a:pt x="131" y="111"/>
                  </a:lnTo>
                  <a:lnTo>
                    <a:pt x="132" y="107"/>
                  </a:lnTo>
                  <a:lnTo>
                    <a:pt x="134" y="100"/>
                  </a:lnTo>
                  <a:lnTo>
                    <a:pt x="136" y="90"/>
                  </a:lnTo>
                  <a:lnTo>
                    <a:pt x="139" y="80"/>
                  </a:lnTo>
                  <a:lnTo>
                    <a:pt x="142" y="69"/>
                  </a:lnTo>
                  <a:lnTo>
                    <a:pt x="144" y="58"/>
                  </a:lnTo>
                  <a:lnTo>
                    <a:pt x="146" y="50"/>
                  </a:lnTo>
                  <a:lnTo>
                    <a:pt x="148" y="44"/>
                  </a:lnTo>
                  <a:lnTo>
                    <a:pt x="148" y="42"/>
                  </a:lnTo>
                  <a:lnTo>
                    <a:pt x="149" y="39"/>
                  </a:lnTo>
                  <a:lnTo>
                    <a:pt x="151" y="36"/>
                  </a:lnTo>
                  <a:lnTo>
                    <a:pt x="155" y="31"/>
                  </a:lnTo>
                  <a:lnTo>
                    <a:pt x="161" y="24"/>
                  </a:lnTo>
                  <a:lnTo>
                    <a:pt x="169" y="17"/>
                  </a:lnTo>
                  <a:lnTo>
                    <a:pt x="180" y="12"/>
                  </a:lnTo>
                  <a:lnTo>
                    <a:pt x="193" y="9"/>
                  </a:lnTo>
                  <a:lnTo>
                    <a:pt x="198" y="10"/>
                  </a:lnTo>
                  <a:lnTo>
                    <a:pt x="202" y="13"/>
                  </a:lnTo>
                  <a:lnTo>
                    <a:pt x="205" y="17"/>
                  </a:lnTo>
                  <a:lnTo>
                    <a:pt x="206" y="25"/>
                  </a:lnTo>
                  <a:lnTo>
                    <a:pt x="204" y="39"/>
                  </a:lnTo>
                  <a:lnTo>
                    <a:pt x="199" y="56"/>
                  </a:lnTo>
                  <a:lnTo>
                    <a:pt x="194" y="72"/>
                  </a:lnTo>
                  <a:lnTo>
                    <a:pt x="189" y="85"/>
                  </a:lnTo>
                  <a:lnTo>
                    <a:pt x="187" y="89"/>
                  </a:lnTo>
                  <a:lnTo>
                    <a:pt x="186" y="93"/>
                  </a:lnTo>
                  <a:lnTo>
                    <a:pt x="185" y="96"/>
                  </a:lnTo>
                  <a:lnTo>
                    <a:pt x="185" y="99"/>
                  </a:lnTo>
                  <a:lnTo>
                    <a:pt x="188" y="109"/>
                  </a:lnTo>
                  <a:lnTo>
                    <a:pt x="195" y="116"/>
                  </a:lnTo>
                  <a:lnTo>
                    <a:pt x="205" y="121"/>
                  </a:lnTo>
                  <a:lnTo>
                    <a:pt x="215" y="123"/>
                  </a:lnTo>
                  <a:lnTo>
                    <a:pt x="234" y="117"/>
                  </a:lnTo>
                  <a:lnTo>
                    <a:pt x="247" y="104"/>
                  </a:lnTo>
                  <a:lnTo>
                    <a:pt x="254" y="90"/>
                  </a:lnTo>
                  <a:lnTo>
                    <a:pt x="257" y="81"/>
                  </a:lnTo>
                  <a:lnTo>
                    <a:pt x="256" y="79"/>
                  </a:lnTo>
                  <a:lnTo>
                    <a:pt x="255" y="78"/>
                  </a:lnTo>
                  <a:lnTo>
                    <a:pt x="253" y="77"/>
                  </a:lnTo>
                  <a:lnTo>
                    <a:pt x="250" y="77"/>
                  </a:lnTo>
                  <a:lnTo>
                    <a:pt x="247" y="78"/>
                  </a:lnTo>
                  <a:lnTo>
                    <a:pt x="244" y="81"/>
                  </a:lnTo>
                  <a:lnTo>
                    <a:pt x="241" y="91"/>
                  </a:lnTo>
                  <a:lnTo>
                    <a:pt x="237" y="98"/>
                  </a:lnTo>
                  <a:lnTo>
                    <a:pt x="233" y="104"/>
                  </a:lnTo>
                  <a:lnTo>
                    <a:pt x="229" y="108"/>
                  </a:lnTo>
                  <a:lnTo>
                    <a:pt x="225" y="111"/>
                  </a:lnTo>
                  <a:lnTo>
                    <a:pt x="222" y="112"/>
                  </a:lnTo>
                  <a:lnTo>
                    <a:pt x="219" y="113"/>
                  </a:lnTo>
                  <a:lnTo>
                    <a:pt x="217" y="113"/>
                  </a:lnTo>
                  <a:lnTo>
                    <a:pt x="215" y="113"/>
                  </a:lnTo>
                  <a:lnTo>
                    <a:pt x="214" y="112"/>
                  </a:lnTo>
                  <a:lnTo>
                    <a:pt x="213" y="111"/>
                  </a:lnTo>
                  <a:lnTo>
                    <a:pt x="212" y="107"/>
                  </a:lnTo>
                  <a:lnTo>
                    <a:pt x="214" y="98"/>
                  </a:lnTo>
                  <a:lnTo>
                    <a:pt x="218" y="88"/>
                  </a:lnTo>
                  <a:lnTo>
                    <a:pt x="222" y="76"/>
                  </a:lnTo>
                  <a:lnTo>
                    <a:pt x="228" y="61"/>
                  </a:lnTo>
                  <a:lnTo>
                    <a:pt x="232" y="45"/>
                  </a:lnTo>
                  <a:lnTo>
                    <a:pt x="234" y="31"/>
                  </a:lnTo>
                  <a:lnTo>
                    <a:pt x="233" y="22"/>
                  </a:lnTo>
                  <a:lnTo>
                    <a:pt x="231" y="16"/>
                  </a:lnTo>
                  <a:lnTo>
                    <a:pt x="227" y="10"/>
                  </a:lnTo>
                  <a:lnTo>
                    <a:pt x="222" y="6"/>
                  </a:lnTo>
                  <a:lnTo>
                    <a:pt x="216" y="3"/>
                  </a:lnTo>
                  <a:lnTo>
                    <a:pt x="209" y="1"/>
                  </a:lnTo>
                  <a:lnTo>
                    <a:pt x="202" y="0"/>
                  </a:lnTo>
                  <a:lnTo>
                    <a:pt x="195" y="0"/>
                  </a:lnTo>
                  <a:lnTo>
                    <a:pt x="188" y="0"/>
                  </a:lnTo>
                  <a:lnTo>
                    <a:pt x="177" y="3"/>
                  </a:lnTo>
                  <a:lnTo>
                    <a:pt x="163" y="10"/>
                  </a:lnTo>
                  <a:lnTo>
                    <a:pt x="148" y="23"/>
                  </a:lnTo>
                  <a:lnTo>
                    <a:pt x="147" y="19"/>
                  </a:lnTo>
                  <a:lnTo>
                    <a:pt x="145" y="15"/>
                  </a:lnTo>
                  <a:lnTo>
                    <a:pt x="142" y="10"/>
                  </a:lnTo>
                  <a:lnTo>
                    <a:pt x="136" y="6"/>
                  </a:lnTo>
                  <a:lnTo>
                    <a:pt x="128" y="2"/>
                  </a:lnTo>
                  <a:lnTo>
                    <a:pt x="120" y="1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3" y="0"/>
                  </a:lnTo>
                  <a:lnTo>
                    <a:pt x="93" y="2"/>
                  </a:lnTo>
                  <a:lnTo>
                    <a:pt x="80" y="8"/>
                  </a:lnTo>
                  <a:lnTo>
                    <a:pt x="66" y="20"/>
                  </a:lnTo>
                  <a:lnTo>
                    <a:pt x="61" y="11"/>
                  </a:lnTo>
                  <a:lnTo>
                    <a:pt x="53" y="5"/>
                  </a:lnTo>
                  <a:lnTo>
                    <a:pt x="44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4"/>
                  </a:lnTo>
                  <a:lnTo>
                    <a:pt x="15" y="9"/>
                  </a:lnTo>
                  <a:lnTo>
                    <a:pt x="10" y="15"/>
                  </a:lnTo>
                  <a:lnTo>
                    <a:pt x="6" y="24"/>
                  </a:lnTo>
                  <a:lnTo>
                    <a:pt x="2" y="32"/>
                  </a:lnTo>
                  <a:lnTo>
                    <a:pt x="1" y="38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10" y="45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2" y="42"/>
                  </a:lnTo>
                  <a:lnTo>
                    <a:pt x="13" y="40"/>
                  </a:lnTo>
                  <a:lnTo>
                    <a:pt x="14" y="36"/>
                  </a:lnTo>
                  <a:lnTo>
                    <a:pt x="18" y="23"/>
                  </a:lnTo>
                  <a:lnTo>
                    <a:pt x="22" y="15"/>
                  </a:lnTo>
                  <a:lnTo>
                    <a:pt x="27" y="11"/>
                  </a:lnTo>
                  <a:lnTo>
                    <a:pt x="32" y="9"/>
                  </a:lnTo>
                  <a:lnTo>
                    <a:pt x="36" y="12"/>
                  </a:lnTo>
                  <a:lnTo>
                    <a:pt x="38" y="19"/>
                  </a:lnTo>
                  <a:lnTo>
                    <a:pt x="38" y="23"/>
                  </a:lnTo>
                  <a:lnTo>
                    <a:pt x="37" y="27"/>
                  </a:lnTo>
                  <a:lnTo>
                    <a:pt x="36" y="32"/>
                  </a:lnTo>
                  <a:lnTo>
                    <a:pt x="34" y="39"/>
                  </a:lnTo>
                  <a:lnTo>
                    <a:pt x="31" y="51"/>
                  </a:lnTo>
                  <a:lnTo>
                    <a:pt x="28" y="63"/>
                  </a:lnTo>
                  <a:lnTo>
                    <a:pt x="19" y="100"/>
                  </a:lnTo>
                  <a:lnTo>
                    <a:pt x="17" y="106"/>
                  </a:lnTo>
                  <a:lnTo>
                    <a:pt x="17" y="111"/>
                  </a:lnTo>
                  <a:lnTo>
                    <a:pt x="17" y="115"/>
                  </a:lnTo>
                  <a:lnTo>
                    <a:pt x="20" y="119"/>
                  </a:lnTo>
                  <a:lnTo>
                    <a:pt x="24" y="122"/>
                  </a:lnTo>
                  <a:lnTo>
                    <a:pt x="29" y="123"/>
                  </a:lnTo>
                  <a:lnTo>
                    <a:pt x="38" y="121"/>
                  </a:lnTo>
                  <a:lnTo>
                    <a:pt x="43" y="116"/>
                  </a:lnTo>
                  <a:lnTo>
                    <a:pt x="46" y="109"/>
                  </a:lnTo>
                  <a:lnTo>
                    <a:pt x="48" y="102"/>
                  </a:lnTo>
                  <a:lnTo>
                    <a:pt x="52" y="88"/>
                  </a:lnTo>
                  <a:lnTo>
                    <a:pt x="55" y="73"/>
                  </a:lnTo>
                  <a:lnTo>
                    <a:pt x="56" y="70"/>
                  </a:lnTo>
                  <a:lnTo>
                    <a:pt x="57" y="66"/>
                  </a:lnTo>
                  <a:lnTo>
                    <a:pt x="58" y="61"/>
                  </a:lnTo>
                  <a:lnTo>
                    <a:pt x="60" y="56"/>
                  </a:lnTo>
                  <a:lnTo>
                    <a:pt x="61" y="50"/>
                  </a:lnTo>
                  <a:lnTo>
                    <a:pt x="62" y="46"/>
                  </a:lnTo>
                  <a:lnTo>
                    <a:pt x="63" y="42"/>
                  </a:lnTo>
                  <a:lnTo>
                    <a:pt x="64" y="41"/>
                  </a:lnTo>
                  <a:lnTo>
                    <a:pt x="65" y="38"/>
                  </a:lnTo>
                  <a:lnTo>
                    <a:pt x="69" y="32"/>
                  </a:lnTo>
                  <a:lnTo>
                    <a:pt x="74" y="26"/>
                  </a:lnTo>
                  <a:lnTo>
                    <a:pt x="80" y="20"/>
                  </a:lnTo>
                  <a:lnTo>
                    <a:pt x="86" y="16"/>
                  </a:lnTo>
                  <a:lnTo>
                    <a:pt x="93" y="13"/>
                  </a:lnTo>
                  <a:lnTo>
                    <a:pt x="100" y="10"/>
                  </a:lnTo>
                  <a:lnTo>
                    <a:pt x="108" y="9"/>
                  </a:lnTo>
                  <a:lnTo>
                    <a:pt x="113" y="10"/>
                  </a:lnTo>
                  <a:lnTo>
                    <a:pt x="117" y="13"/>
                  </a:lnTo>
                  <a:lnTo>
                    <a:pt x="120" y="17"/>
                  </a:lnTo>
                  <a:lnTo>
                    <a:pt x="121" y="25"/>
                  </a:lnTo>
                  <a:lnTo>
                    <a:pt x="120" y="35"/>
                  </a:lnTo>
                  <a:lnTo>
                    <a:pt x="118" y="43"/>
                  </a:lnTo>
                  <a:lnTo>
                    <a:pt x="106" y="9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94" name="Freeform 49"/>
            <p:cNvSpPr>
              <a:spLocks noChangeAspect="1"/>
            </p:cNvSpPr>
            <p:nvPr/>
          </p:nvSpPr>
          <p:spPr bwMode="auto">
            <a:xfrm>
              <a:off x="5087" y="462"/>
              <a:ext cx="95" cy="123"/>
            </a:xfrm>
            <a:custGeom>
              <a:avLst/>
              <a:gdLst>
                <a:gd name="T0" fmla="*/ 95 w 95"/>
                <a:gd name="T1" fmla="*/ 80 h 123"/>
                <a:gd name="T2" fmla="*/ 83 w 95"/>
                <a:gd name="T3" fmla="*/ 80 h 123"/>
                <a:gd name="T4" fmla="*/ 83 w 95"/>
                <a:gd name="T5" fmla="*/ 83 h 123"/>
                <a:gd name="T6" fmla="*/ 82 w 95"/>
                <a:gd name="T7" fmla="*/ 89 h 123"/>
                <a:gd name="T8" fmla="*/ 80 w 95"/>
                <a:gd name="T9" fmla="*/ 94 h 123"/>
                <a:gd name="T10" fmla="*/ 78 w 95"/>
                <a:gd name="T11" fmla="*/ 96 h 123"/>
                <a:gd name="T12" fmla="*/ 74 w 95"/>
                <a:gd name="T13" fmla="*/ 97 h 123"/>
                <a:gd name="T14" fmla="*/ 68 w 95"/>
                <a:gd name="T15" fmla="*/ 97 h 123"/>
                <a:gd name="T16" fmla="*/ 63 w 95"/>
                <a:gd name="T17" fmla="*/ 97 h 123"/>
                <a:gd name="T18" fmla="*/ 59 w 95"/>
                <a:gd name="T19" fmla="*/ 97 h 123"/>
                <a:gd name="T20" fmla="*/ 33 w 95"/>
                <a:gd name="T21" fmla="*/ 97 h 123"/>
                <a:gd name="T22" fmla="*/ 64 w 95"/>
                <a:gd name="T23" fmla="*/ 75 h 123"/>
                <a:gd name="T24" fmla="*/ 76 w 95"/>
                <a:gd name="T25" fmla="*/ 67 h 123"/>
                <a:gd name="T26" fmla="*/ 85 w 95"/>
                <a:gd name="T27" fmla="*/ 59 h 123"/>
                <a:gd name="T28" fmla="*/ 92 w 95"/>
                <a:gd name="T29" fmla="*/ 49 h 123"/>
                <a:gd name="T30" fmla="*/ 95 w 95"/>
                <a:gd name="T31" fmla="*/ 36 h 123"/>
                <a:gd name="T32" fmla="*/ 91 w 95"/>
                <a:gd name="T33" fmla="*/ 21 h 123"/>
                <a:gd name="T34" fmla="*/ 81 w 95"/>
                <a:gd name="T35" fmla="*/ 10 h 123"/>
                <a:gd name="T36" fmla="*/ 65 w 95"/>
                <a:gd name="T37" fmla="*/ 2 h 123"/>
                <a:gd name="T38" fmla="*/ 44 w 95"/>
                <a:gd name="T39" fmla="*/ 0 h 123"/>
                <a:gd name="T40" fmla="*/ 27 w 95"/>
                <a:gd name="T41" fmla="*/ 2 h 123"/>
                <a:gd name="T42" fmla="*/ 13 w 95"/>
                <a:gd name="T43" fmla="*/ 7 h 123"/>
                <a:gd name="T44" fmla="*/ 3 w 95"/>
                <a:gd name="T45" fmla="*/ 16 h 123"/>
                <a:gd name="T46" fmla="*/ 0 w 95"/>
                <a:gd name="T47" fmla="*/ 28 h 123"/>
                <a:gd name="T48" fmla="*/ 1 w 95"/>
                <a:gd name="T49" fmla="*/ 35 h 123"/>
                <a:gd name="T50" fmla="*/ 5 w 95"/>
                <a:gd name="T51" fmla="*/ 39 h 123"/>
                <a:gd name="T52" fmla="*/ 10 w 95"/>
                <a:gd name="T53" fmla="*/ 42 h 123"/>
                <a:gd name="T54" fmla="*/ 14 w 95"/>
                <a:gd name="T55" fmla="*/ 42 h 123"/>
                <a:gd name="T56" fmla="*/ 19 w 95"/>
                <a:gd name="T57" fmla="*/ 42 h 123"/>
                <a:gd name="T58" fmla="*/ 24 w 95"/>
                <a:gd name="T59" fmla="*/ 39 h 123"/>
                <a:gd name="T60" fmla="*/ 27 w 95"/>
                <a:gd name="T61" fmla="*/ 34 h 123"/>
                <a:gd name="T62" fmla="*/ 29 w 95"/>
                <a:gd name="T63" fmla="*/ 28 h 123"/>
                <a:gd name="T64" fmla="*/ 28 w 95"/>
                <a:gd name="T65" fmla="*/ 22 h 123"/>
                <a:gd name="T66" fmla="*/ 25 w 95"/>
                <a:gd name="T67" fmla="*/ 18 h 123"/>
                <a:gd name="T68" fmla="*/ 23 w 95"/>
                <a:gd name="T69" fmla="*/ 16 h 123"/>
                <a:gd name="T70" fmla="*/ 21 w 95"/>
                <a:gd name="T71" fmla="*/ 15 h 123"/>
                <a:gd name="T72" fmla="*/ 27 w 95"/>
                <a:gd name="T73" fmla="*/ 12 h 123"/>
                <a:gd name="T74" fmla="*/ 32 w 95"/>
                <a:gd name="T75" fmla="*/ 11 h 123"/>
                <a:gd name="T76" fmla="*/ 36 w 95"/>
                <a:gd name="T77" fmla="*/ 11 h 123"/>
                <a:gd name="T78" fmla="*/ 39 w 95"/>
                <a:gd name="T79" fmla="*/ 10 h 123"/>
                <a:gd name="T80" fmla="*/ 50 w 95"/>
                <a:gd name="T81" fmla="*/ 12 h 123"/>
                <a:gd name="T82" fmla="*/ 59 w 95"/>
                <a:gd name="T83" fmla="*/ 17 h 123"/>
                <a:gd name="T84" fmla="*/ 65 w 95"/>
                <a:gd name="T85" fmla="*/ 26 h 123"/>
                <a:gd name="T86" fmla="*/ 67 w 95"/>
                <a:gd name="T87" fmla="*/ 37 h 123"/>
                <a:gd name="T88" fmla="*/ 66 w 95"/>
                <a:gd name="T89" fmla="*/ 47 h 123"/>
                <a:gd name="T90" fmla="*/ 61 w 95"/>
                <a:gd name="T91" fmla="*/ 56 h 123"/>
                <a:gd name="T92" fmla="*/ 54 w 95"/>
                <a:gd name="T93" fmla="*/ 65 h 123"/>
                <a:gd name="T94" fmla="*/ 47 w 95"/>
                <a:gd name="T95" fmla="*/ 72 h 123"/>
                <a:gd name="T96" fmla="*/ 2 w 95"/>
                <a:gd name="T97" fmla="*/ 112 h 123"/>
                <a:gd name="T98" fmla="*/ 0 w 95"/>
                <a:gd name="T99" fmla="*/ 114 h 123"/>
                <a:gd name="T100" fmla="*/ 0 w 95"/>
                <a:gd name="T101" fmla="*/ 118 h 123"/>
                <a:gd name="T102" fmla="*/ 0 w 95"/>
                <a:gd name="T103" fmla="*/ 123 h 123"/>
                <a:gd name="T104" fmla="*/ 89 w 95"/>
                <a:gd name="T105" fmla="*/ 123 h 123"/>
                <a:gd name="T106" fmla="*/ 95 w 95"/>
                <a:gd name="T107" fmla="*/ 8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5" h="123">
                  <a:moveTo>
                    <a:pt x="95" y="80"/>
                  </a:moveTo>
                  <a:lnTo>
                    <a:pt x="83" y="80"/>
                  </a:lnTo>
                  <a:lnTo>
                    <a:pt x="83" y="83"/>
                  </a:lnTo>
                  <a:lnTo>
                    <a:pt x="82" y="89"/>
                  </a:lnTo>
                  <a:lnTo>
                    <a:pt x="80" y="94"/>
                  </a:lnTo>
                  <a:lnTo>
                    <a:pt x="78" y="96"/>
                  </a:lnTo>
                  <a:lnTo>
                    <a:pt x="74" y="97"/>
                  </a:lnTo>
                  <a:lnTo>
                    <a:pt x="68" y="97"/>
                  </a:lnTo>
                  <a:lnTo>
                    <a:pt x="63" y="97"/>
                  </a:lnTo>
                  <a:lnTo>
                    <a:pt x="59" y="97"/>
                  </a:lnTo>
                  <a:lnTo>
                    <a:pt x="33" y="97"/>
                  </a:lnTo>
                  <a:lnTo>
                    <a:pt x="64" y="75"/>
                  </a:lnTo>
                  <a:lnTo>
                    <a:pt x="76" y="67"/>
                  </a:lnTo>
                  <a:lnTo>
                    <a:pt x="85" y="59"/>
                  </a:lnTo>
                  <a:lnTo>
                    <a:pt x="92" y="49"/>
                  </a:lnTo>
                  <a:lnTo>
                    <a:pt x="95" y="36"/>
                  </a:lnTo>
                  <a:lnTo>
                    <a:pt x="91" y="21"/>
                  </a:lnTo>
                  <a:lnTo>
                    <a:pt x="81" y="10"/>
                  </a:lnTo>
                  <a:lnTo>
                    <a:pt x="65" y="2"/>
                  </a:lnTo>
                  <a:lnTo>
                    <a:pt x="44" y="0"/>
                  </a:lnTo>
                  <a:lnTo>
                    <a:pt x="27" y="2"/>
                  </a:lnTo>
                  <a:lnTo>
                    <a:pt x="13" y="7"/>
                  </a:lnTo>
                  <a:lnTo>
                    <a:pt x="3" y="16"/>
                  </a:lnTo>
                  <a:lnTo>
                    <a:pt x="0" y="28"/>
                  </a:lnTo>
                  <a:lnTo>
                    <a:pt x="1" y="35"/>
                  </a:lnTo>
                  <a:lnTo>
                    <a:pt x="5" y="39"/>
                  </a:lnTo>
                  <a:lnTo>
                    <a:pt x="10" y="42"/>
                  </a:lnTo>
                  <a:lnTo>
                    <a:pt x="14" y="42"/>
                  </a:lnTo>
                  <a:lnTo>
                    <a:pt x="19" y="42"/>
                  </a:lnTo>
                  <a:lnTo>
                    <a:pt x="24" y="39"/>
                  </a:lnTo>
                  <a:lnTo>
                    <a:pt x="27" y="34"/>
                  </a:lnTo>
                  <a:lnTo>
                    <a:pt x="29" y="28"/>
                  </a:lnTo>
                  <a:lnTo>
                    <a:pt x="28" y="22"/>
                  </a:lnTo>
                  <a:lnTo>
                    <a:pt x="25" y="18"/>
                  </a:lnTo>
                  <a:lnTo>
                    <a:pt x="23" y="16"/>
                  </a:lnTo>
                  <a:lnTo>
                    <a:pt x="21" y="15"/>
                  </a:lnTo>
                  <a:lnTo>
                    <a:pt x="27" y="12"/>
                  </a:lnTo>
                  <a:lnTo>
                    <a:pt x="32" y="11"/>
                  </a:lnTo>
                  <a:lnTo>
                    <a:pt x="36" y="11"/>
                  </a:lnTo>
                  <a:lnTo>
                    <a:pt x="39" y="10"/>
                  </a:lnTo>
                  <a:lnTo>
                    <a:pt x="50" y="12"/>
                  </a:lnTo>
                  <a:lnTo>
                    <a:pt x="59" y="17"/>
                  </a:lnTo>
                  <a:lnTo>
                    <a:pt x="65" y="26"/>
                  </a:lnTo>
                  <a:lnTo>
                    <a:pt x="67" y="37"/>
                  </a:lnTo>
                  <a:lnTo>
                    <a:pt x="66" y="47"/>
                  </a:lnTo>
                  <a:lnTo>
                    <a:pt x="61" y="56"/>
                  </a:lnTo>
                  <a:lnTo>
                    <a:pt x="54" y="65"/>
                  </a:lnTo>
                  <a:lnTo>
                    <a:pt x="47" y="72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3"/>
                  </a:lnTo>
                  <a:lnTo>
                    <a:pt x="89" y="123"/>
                  </a:lnTo>
                  <a:lnTo>
                    <a:pt x="95" y="8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95" name="Freeform 50"/>
            <p:cNvSpPr>
              <a:spLocks noChangeAspect="1"/>
            </p:cNvSpPr>
            <p:nvPr/>
          </p:nvSpPr>
          <p:spPr bwMode="auto">
            <a:xfrm>
              <a:off x="5216" y="321"/>
              <a:ext cx="140" cy="127"/>
            </a:xfrm>
            <a:custGeom>
              <a:avLst/>
              <a:gdLst>
                <a:gd name="T0" fmla="*/ 84 w 140"/>
                <a:gd name="T1" fmla="*/ 10 h 127"/>
                <a:gd name="T2" fmla="*/ 86 w 140"/>
                <a:gd name="T3" fmla="*/ 8 h 127"/>
                <a:gd name="T4" fmla="*/ 93 w 140"/>
                <a:gd name="T5" fmla="*/ 7 h 127"/>
                <a:gd name="T6" fmla="*/ 107 w 140"/>
                <a:gd name="T7" fmla="*/ 7 h 127"/>
                <a:gd name="T8" fmla="*/ 117 w 140"/>
                <a:gd name="T9" fmla="*/ 8 h 127"/>
                <a:gd name="T10" fmla="*/ 126 w 140"/>
                <a:gd name="T11" fmla="*/ 11 h 127"/>
                <a:gd name="T12" fmla="*/ 129 w 140"/>
                <a:gd name="T13" fmla="*/ 19 h 127"/>
                <a:gd name="T14" fmla="*/ 129 w 140"/>
                <a:gd name="T15" fmla="*/ 26 h 127"/>
                <a:gd name="T16" fmla="*/ 129 w 140"/>
                <a:gd name="T17" fmla="*/ 32 h 127"/>
                <a:gd name="T18" fmla="*/ 128 w 140"/>
                <a:gd name="T19" fmla="*/ 41 h 127"/>
                <a:gd name="T20" fmla="*/ 131 w 140"/>
                <a:gd name="T21" fmla="*/ 43 h 127"/>
                <a:gd name="T22" fmla="*/ 135 w 140"/>
                <a:gd name="T23" fmla="*/ 39 h 127"/>
                <a:gd name="T24" fmla="*/ 138 w 140"/>
                <a:gd name="T25" fmla="*/ 1 h 127"/>
                <a:gd name="T26" fmla="*/ 19 w 140"/>
                <a:gd name="T27" fmla="*/ 0 h 127"/>
                <a:gd name="T28" fmla="*/ 15 w 140"/>
                <a:gd name="T29" fmla="*/ 1 h 127"/>
                <a:gd name="T30" fmla="*/ 13 w 140"/>
                <a:gd name="T31" fmla="*/ 4 h 127"/>
                <a:gd name="T32" fmla="*/ 1 w 140"/>
                <a:gd name="T33" fmla="*/ 39 h 127"/>
                <a:gd name="T34" fmla="*/ 1 w 140"/>
                <a:gd name="T35" fmla="*/ 42 h 127"/>
                <a:gd name="T36" fmla="*/ 6 w 140"/>
                <a:gd name="T37" fmla="*/ 42 h 127"/>
                <a:gd name="T38" fmla="*/ 15 w 140"/>
                <a:gd name="T39" fmla="*/ 21 h 127"/>
                <a:gd name="T40" fmla="*/ 35 w 140"/>
                <a:gd name="T41" fmla="*/ 8 h 127"/>
                <a:gd name="T42" fmla="*/ 61 w 140"/>
                <a:gd name="T43" fmla="*/ 7 h 127"/>
                <a:gd name="T44" fmla="*/ 66 w 140"/>
                <a:gd name="T45" fmla="*/ 7 h 127"/>
                <a:gd name="T46" fmla="*/ 66 w 140"/>
                <a:gd name="T47" fmla="*/ 9 h 127"/>
                <a:gd name="T48" fmla="*/ 66 w 140"/>
                <a:gd name="T49" fmla="*/ 13 h 127"/>
                <a:gd name="T50" fmla="*/ 40 w 140"/>
                <a:gd name="T51" fmla="*/ 115 h 127"/>
                <a:gd name="T52" fmla="*/ 31 w 140"/>
                <a:gd name="T53" fmla="*/ 120 h 127"/>
                <a:gd name="T54" fmla="*/ 15 w 140"/>
                <a:gd name="T55" fmla="*/ 120 h 127"/>
                <a:gd name="T56" fmla="*/ 11 w 140"/>
                <a:gd name="T57" fmla="*/ 122 h 127"/>
                <a:gd name="T58" fmla="*/ 11 w 140"/>
                <a:gd name="T59" fmla="*/ 125 h 127"/>
                <a:gd name="T60" fmla="*/ 30 w 140"/>
                <a:gd name="T61" fmla="*/ 126 h 127"/>
                <a:gd name="T62" fmla="*/ 63 w 140"/>
                <a:gd name="T63" fmla="*/ 126 h 127"/>
                <a:gd name="T64" fmla="*/ 80 w 140"/>
                <a:gd name="T65" fmla="*/ 127 h 127"/>
                <a:gd name="T66" fmla="*/ 82 w 140"/>
                <a:gd name="T67" fmla="*/ 125 h 127"/>
                <a:gd name="T68" fmla="*/ 81 w 140"/>
                <a:gd name="T69" fmla="*/ 120 h 127"/>
                <a:gd name="T70" fmla="*/ 64 w 140"/>
                <a:gd name="T71" fmla="*/ 120 h 127"/>
                <a:gd name="T72" fmla="*/ 59 w 140"/>
                <a:gd name="T73" fmla="*/ 118 h 127"/>
                <a:gd name="T74" fmla="*/ 58 w 140"/>
                <a:gd name="T75" fmla="*/ 116 h 127"/>
                <a:gd name="T76" fmla="*/ 58 w 140"/>
                <a:gd name="T77" fmla="*/ 11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0" h="127">
                  <a:moveTo>
                    <a:pt x="83" y="14"/>
                  </a:moveTo>
                  <a:lnTo>
                    <a:pt x="84" y="10"/>
                  </a:lnTo>
                  <a:lnTo>
                    <a:pt x="85" y="8"/>
                  </a:lnTo>
                  <a:lnTo>
                    <a:pt x="86" y="8"/>
                  </a:lnTo>
                  <a:lnTo>
                    <a:pt x="89" y="7"/>
                  </a:lnTo>
                  <a:lnTo>
                    <a:pt x="93" y="7"/>
                  </a:lnTo>
                  <a:lnTo>
                    <a:pt x="100" y="7"/>
                  </a:lnTo>
                  <a:lnTo>
                    <a:pt x="107" y="7"/>
                  </a:lnTo>
                  <a:lnTo>
                    <a:pt x="113" y="7"/>
                  </a:lnTo>
                  <a:lnTo>
                    <a:pt x="117" y="8"/>
                  </a:lnTo>
                  <a:lnTo>
                    <a:pt x="121" y="8"/>
                  </a:lnTo>
                  <a:lnTo>
                    <a:pt x="126" y="11"/>
                  </a:lnTo>
                  <a:lnTo>
                    <a:pt x="128" y="14"/>
                  </a:lnTo>
                  <a:lnTo>
                    <a:pt x="129" y="19"/>
                  </a:lnTo>
                  <a:lnTo>
                    <a:pt x="129" y="23"/>
                  </a:lnTo>
                  <a:lnTo>
                    <a:pt x="129" y="26"/>
                  </a:lnTo>
                  <a:lnTo>
                    <a:pt x="129" y="28"/>
                  </a:lnTo>
                  <a:lnTo>
                    <a:pt x="129" y="32"/>
                  </a:lnTo>
                  <a:lnTo>
                    <a:pt x="128" y="38"/>
                  </a:lnTo>
                  <a:lnTo>
                    <a:pt x="128" y="41"/>
                  </a:lnTo>
                  <a:lnTo>
                    <a:pt x="129" y="43"/>
                  </a:lnTo>
                  <a:lnTo>
                    <a:pt x="131" y="43"/>
                  </a:lnTo>
                  <a:lnTo>
                    <a:pt x="134" y="42"/>
                  </a:lnTo>
                  <a:lnTo>
                    <a:pt x="135" y="39"/>
                  </a:lnTo>
                  <a:lnTo>
                    <a:pt x="140" y="3"/>
                  </a:lnTo>
                  <a:lnTo>
                    <a:pt x="138" y="1"/>
                  </a:lnTo>
                  <a:lnTo>
                    <a:pt x="134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3" y="43"/>
                  </a:lnTo>
                  <a:lnTo>
                    <a:pt x="6" y="42"/>
                  </a:lnTo>
                  <a:lnTo>
                    <a:pt x="7" y="39"/>
                  </a:lnTo>
                  <a:lnTo>
                    <a:pt x="15" y="21"/>
                  </a:lnTo>
                  <a:lnTo>
                    <a:pt x="23" y="12"/>
                  </a:lnTo>
                  <a:lnTo>
                    <a:pt x="35" y="8"/>
                  </a:lnTo>
                  <a:lnTo>
                    <a:pt x="53" y="7"/>
                  </a:lnTo>
                  <a:lnTo>
                    <a:pt x="61" y="7"/>
                  </a:lnTo>
                  <a:lnTo>
                    <a:pt x="64" y="7"/>
                  </a:lnTo>
                  <a:lnTo>
                    <a:pt x="66" y="7"/>
                  </a:lnTo>
                  <a:lnTo>
                    <a:pt x="66" y="8"/>
                  </a:lnTo>
                  <a:lnTo>
                    <a:pt x="66" y="9"/>
                  </a:lnTo>
                  <a:lnTo>
                    <a:pt x="66" y="10"/>
                  </a:lnTo>
                  <a:lnTo>
                    <a:pt x="66" y="13"/>
                  </a:lnTo>
                  <a:lnTo>
                    <a:pt x="41" y="111"/>
                  </a:lnTo>
                  <a:lnTo>
                    <a:pt x="40" y="115"/>
                  </a:lnTo>
                  <a:lnTo>
                    <a:pt x="37" y="118"/>
                  </a:lnTo>
                  <a:lnTo>
                    <a:pt x="31" y="120"/>
                  </a:lnTo>
                  <a:lnTo>
                    <a:pt x="19" y="120"/>
                  </a:lnTo>
                  <a:lnTo>
                    <a:pt x="15" y="120"/>
                  </a:lnTo>
                  <a:lnTo>
                    <a:pt x="12" y="120"/>
                  </a:lnTo>
                  <a:lnTo>
                    <a:pt x="11" y="122"/>
                  </a:lnTo>
                  <a:lnTo>
                    <a:pt x="11" y="124"/>
                  </a:lnTo>
                  <a:lnTo>
                    <a:pt x="11" y="125"/>
                  </a:lnTo>
                  <a:lnTo>
                    <a:pt x="14" y="127"/>
                  </a:lnTo>
                  <a:lnTo>
                    <a:pt x="30" y="126"/>
                  </a:lnTo>
                  <a:lnTo>
                    <a:pt x="46" y="126"/>
                  </a:lnTo>
                  <a:lnTo>
                    <a:pt x="63" y="126"/>
                  </a:lnTo>
                  <a:lnTo>
                    <a:pt x="78" y="127"/>
                  </a:lnTo>
                  <a:lnTo>
                    <a:pt x="80" y="127"/>
                  </a:lnTo>
                  <a:lnTo>
                    <a:pt x="81" y="126"/>
                  </a:lnTo>
                  <a:lnTo>
                    <a:pt x="82" y="125"/>
                  </a:lnTo>
                  <a:lnTo>
                    <a:pt x="83" y="122"/>
                  </a:lnTo>
                  <a:lnTo>
                    <a:pt x="81" y="120"/>
                  </a:lnTo>
                  <a:lnTo>
                    <a:pt x="75" y="120"/>
                  </a:lnTo>
                  <a:lnTo>
                    <a:pt x="64" y="120"/>
                  </a:lnTo>
                  <a:lnTo>
                    <a:pt x="61" y="119"/>
                  </a:lnTo>
                  <a:lnTo>
                    <a:pt x="59" y="118"/>
                  </a:lnTo>
                  <a:lnTo>
                    <a:pt x="58" y="117"/>
                  </a:lnTo>
                  <a:lnTo>
                    <a:pt x="58" y="116"/>
                  </a:lnTo>
                  <a:lnTo>
                    <a:pt x="58" y="114"/>
                  </a:lnTo>
                  <a:lnTo>
                    <a:pt x="58" y="112"/>
                  </a:lnTo>
                  <a:lnTo>
                    <a:pt x="83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96" name="Freeform 51"/>
            <p:cNvSpPr>
              <a:spLocks noChangeAspect="1"/>
            </p:cNvSpPr>
            <p:nvPr/>
          </p:nvSpPr>
          <p:spPr bwMode="auto">
            <a:xfrm>
              <a:off x="5385" y="424"/>
              <a:ext cx="257" cy="123"/>
            </a:xfrm>
            <a:custGeom>
              <a:avLst/>
              <a:gdLst>
                <a:gd name="T0" fmla="*/ 103 w 257"/>
                <a:gd name="T1" fmla="*/ 103 h 123"/>
                <a:gd name="T2" fmla="*/ 102 w 257"/>
                <a:gd name="T3" fmla="*/ 115 h 123"/>
                <a:gd name="T4" fmla="*/ 114 w 257"/>
                <a:gd name="T5" fmla="*/ 123 h 123"/>
                <a:gd name="T6" fmla="*/ 127 w 257"/>
                <a:gd name="T7" fmla="*/ 117 h 123"/>
                <a:gd name="T8" fmla="*/ 134 w 257"/>
                <a:gd name="T9" fmla="*/ 100 h 123"/>
                <a:gd name="T10" fmla="*/ 141 w 257"/>
                <a:gd name="T11" fmla="*/ 69 h 123"/>
                <a:gd name="T12" fmla="*/ 147 w 257"/>
                <a:gd name="T13" fmla="*/ 44 h 123"/>
                <a:gd name="T14" fmla="*/ 151 w 257"/>
                <a:gd name="T15" fmla="*/ 36 h 123"/>
                <a:gd name="T16" fmla="*/ 169 w 257"/>
                <a:gd name="T17" fmla="*/ 17 h 123"/>
                <a:gd name="T18" fmla="*/ 197 w 257"/>
                <a:gd name="T19" fmla="*/ 10 h 123"/>
                <a:gd name="T20" fmla="*/ 206 w 257"/>
                <a:gd name="T21" fmla="*/ 25 h 123"/>
                <a:gd name="T22" fmla="*/ 194 w 257"/>
                <a:gd name="T23" fmla="*/ 72 h 123"/>
                <a:gd name="T24" fmla="*/ 186 w 257"/>
                <a:gd name="T25" fmla="*/ 93 h 123"/>
                <a:gd name="T26" fmla="*/ 188 w 257"/>
                <a:gd name="T27" fmla="*/ 109 h 123"/>
                <a:gd name="T28" fmla="*/ 215 w 257"/>
                <a:gd name="T29" fmla="*/ 123 h 123"/>
                <a:gd name="T30" fmla="*/ 254 w 257"/>
                <a:gd name="T31" fmla="*/ 90 h 123"/>
                <a:gd name="T32" fmla="*/ 254 w 257"/>
                <a:gd name="T33" fmla="*/ 78 h 123"/>
                <a:gd name="T34" fmla="*/ 246 w 257"/>
                <a:gd name="T35" fmla="*/ 78 h 123"/>
                <a:gd name="T36" fmla="*/ 237 w 257"/>
                <a:gd name="T37" fmla="*/ 98 h 123"/>
                <a:gd name="T38" fmla="*/ 225 w 257"/>
                <a:gd name="T39" fmla="*/ 111 h 123"/>
                <a:gd name="T40" fmla="*/ 217 w 257"/>
                <a:gd name="T41" fmla="*/ 113 h 123"/>
                <a:gd name="T42" fmla="*/ 213 w 257"/>
                <a:gd name="T43" fmla="*/ 111 h 123"/>
                <a:gd name="T44" fmla="*/ 217 w 257"/>
                <a:gd name="T45" fmla="*/ 88 h 123"/>
                <a:gd name="T46" fmla="*/ 232 w 257"/>
                <a:gd name="T47" fmla="*/ 45 h 123"/>
                <a:gd name="T48" fmla="*/ 230 w 257"/>
                <a:gd name="T49" fmla="*/ 16 h 123"/>
                <a:gd name="T50" fmla="*/ 215 w 257"/>
                <a:gd name="T51" fmla="*/ 3 h 123"/>
                <a:gd name="T52" fmla="*/ 194 w 257"/>
                <a:gd name="T53" fmla="*/ 0 h 123"/>
                <a:gd name="T54" fmla="*/ 163 w 257"/>
                <a:gd name="T55" fmla="*/ 10 h 123"/>
                <a:gd name="T56" fmla="*/ 145 w 257"/>
                <a:gd name="T57" fmla="*/ 15 h 123"/>
                <a:gd name="T58" fmla="*/ 128 w 257"/>
                <a:gd name="T59" fmla="*/ 2 h 123"/>
                <a:gd name="T60" fmla="*/ 109 w 257"/>
                <a:gd name="T61" fmla="*/ 0 h 123"/>
                <a:gd name="T62" fmla="*/ 80 w 257"/>
                <a:gd name="T63" fmla="*/ 8 h 123"/>
                <a:gd name="T64" fmla="*/ 53 w 257"/>
                <a:gd name="T65" fmla="*/ 5 h 123"/>
                <a:gd name="T66" fmla="*/ 26 w 257"/>
                <a:gd name="T67" fmla="*/ 1 h 123"/>
                <a:gd name="T68" fmla="*/ 10 w 257"/>
                <a:gd name="T69" fmla="*/ 15 h 123"/>
                <a:gd name="T70" fmla="*/ 0 w 257"/>
                <a:gd name="T71" fmla="*/ 38 h 123"/>
                <a:gd name="T72" fmla="*/ 2 w 257"/>
                <a:gd name="T73" fmla="*/ 45 h 123"/>
                <a:gd name="T74" fmla="*/ 9 w 257"/>
                <a:gd name="T75" fmla="*/ 45 h 123"/>
                <a:gd name="T76" fmla="*/ 12 w 257"/>
                <a:gd name="T77" fmla="*/ 42 h 123"/>
                <a:gd name="T78" fmla="*/ 18 w 257"/>
                <a:gd name="T79" fmla="*/ 23 h 123"/>
                <a:gd name="T80" fmla="*/ 32 w 257"/>
                <a:gd name="T81" fmla="*/ 9 h 123"/>
                <a:gd name="T82" fmla="*/ 37 w 257"/>
                <a:gd name="T83" fmla="*/ 23 h 123"/>
                <a:gd name="T84" fmla="*/ 34 w 257"/>
                <a:gd name="T85" fmla="*/ 39 h 123"/>
                <a:gd name="T86" fmla="*/ 18 w 257"/>
                <a:gd name="T87" fmla="*/ 100 h 123"/>
                <a:gd name="T88" fmla="*/ 17 w 257"/>
                <a:gd name="T89" fmla="*/ 115 h 123"/>
                <a:gd name="T90" fmla="*/ 29 w 257"/>
                <a:gd name="T91" fmla="*/ 123 h 123"/>
                <a:gd name="T92" fmla="*/ 46 w 257"/>
                <a:gd name="T93" fmla="*/ 109 h 123"/>
                <a:gd name="T94" fmla="*/ 55 w 257"/>
                <a:gd name="T95" fmla="*/ 73 h 123"/>
                <a:gd name="T96" fmla="*/ 58 w 257"/>
                <a:gd name="T97" fmla="*/ 61 h 123"/>
                <a:gd name="T98" fmla="*/ 62 w 257"/>
                <a:gd name="T99" fmla="*/ 46 h 123"/>
                <a:gd name="T100" fmla="*/ 65 w 257"/>
                <a:gd name="T101" fmla="*/ 38 h 123"/>
                <a:gd name="T102" fmla="*/ 80 w 257"/>
                <a:gd name="T103" fmla="*/ 20 h 123"/>
                <a:gd name="T104" fmla="*/ 99 w 257"/>
                <a:gd name="T105" fmla="*/ 10 h 123"/>
                <a:gd name="T106" fmla="*/ 117 w 257"/>
                <a:gd name="T107" fmla="*/ 13 h 123"/>
                <a:gd name="T108" fmla="*/ 120 w 257"/>
                <a:gd name="T109" fmla="*/ 3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7" h="123">
                  <a:moveTo>
                    <a:pt x="106" y="91"/>
                  </a:moveTo>
                  <a:lnTo>
                    <a:pt x="104" y="97"/>
                  </a:lnTo>
                  <a:lnTo>
                    <a:pt x="103" y="103"/>
                  </a:lnTo>
                  <a:lnTo>
                    <a:pt x="102" y="108"/>
                  </a:lnTo>
                  <a:lnTo>
                    <a:pt x="101" y="111"/>
                  </a:lnTo>
                  <a:lnTo>
                    <a:pt x="102" y="115"/>
                  </a:lnTo>
                  <a:lnTo>
                    <a:pt x="104" y="119"/>
                  </a:lnTo>
                  <a:lnTo>
                    <a:pt x="108" y="122"/>
                  </a:lnTo>
                  <a:lnTo>
                    <a:pt x="114" y="123"/>
                  </a:lnTo>
                  <a:lnTo>
                    <a:pt x="118" y="122"/>
                  </a:lnTo>
                  <a:lnTo>
                    <a:pt x="122" y="120"/>
                  </a:lnTo>
                  <a:lnTo>
                    <a:pt x="127" y="117"/>
                  </a:lnTo>
                  <a:lnTo>
                    <a:pt x="131" y="111"/>
                  </a:lnTo>
                  <a:lnTo>
                    <a:pt x="132" y="107"/>
                  </a:lnTo>
                  <a:lnTo>
                    <a:pt x="134" y="100"/>
                  </a:lnTo>
                  <a:lnTo>
                    <a:pt x="136" y="90"/>
                  </a:lnTo>
                  <a:lnTo>
                    <a:pt x="139" y="80"/>
                  </a:lnTo>
                  <a:lnTo>
                    <a:pt x="141" y="69"/>
                  </a:lnTo>
                  <a:lnTo>
                    <a:pt x="144" y="58"/>
                  </a:lnTo>
                  <a:lnTo>
                    <a:pt x="146" y="50"/>
                  </a:lnTo>
                  <a:lnTo>
                    <a:pt x="147" y="44"/>
                  </a:lnTo>
                  <a:lnTo>
                    <a:pt x="148" y="42"/>
                  </a:lnTo>
                  <a:lnTo>
                    <a:pt x="149" y="39"/>
                  </a:lnTo>
                  <a:lnTo>
                    <a:pt x="151" y="36"/>
                  </a:lnTo>
                  <a:lnTo>
                    <a:pt x="154" y="31"/>
                  </a:lnTo>
                  <a:lnTo>
                    <a:pt x="160" y="24"/>
                  </a:lnTo>
                  <a:lnTo>
                    <a:pt x="169" y="17"/>
                  </a:lnTo>
                  <a:lnTo>
                    <a:pt x="179" y="12"/>
                  </a:lnTo>
                  <a:lnTo>
                    <a:pt x="192" y="9"/>
                  </a:lnTo>
                  <a:lnTo>
                    <a:pt x="197" y="10"/>
                  </a:lnTo>
                  <a:lnTo>
                    <a:pt x="201" y="13"/>
                  </a:lnTo>
                  <a:lnTo>
                    <a:pt x="204" y="17"/>
                  </a:lnTo>
                  <a:lnTo>
                    <a:pt x="206" y="25"/>
                  </a:lnTo>
                  <a:lnTo>
                    <a:pt x="204" y="39"/>
                  </a:lnTo>
                  <a:lnTo>
                    <a:pt x="199" y="56"/>
                  </a:lnTo>
                  <a:lnTo>
                    <a:pt x="194" y="72"/>
                  </a:lnTo>
                  <a:lnTo>
                    <a:pt x="189" y="85"/>
                  </a:lnTo>
                  <a:lnTo>
                    <a:pt x="187" y="89"/>
                  </a:lnTo>
                  <a:lnTo>
                    <a:pt x="186" y="93"/>
                  </a:lnTo>
                  <a:lnTo>
                    <a:pt x="185" y="96"/>
                  </a:lnTo>
                  <a:lnTo>
                    <a:pt x="185" y="99"/>
                  </a:lnTo>
                  <a:lnTo>
                    <a:pt x="188" y="109"/>
                  </a:lnTo>
                  <a:lnTo>
                    <a:pt x="195" y="116"/>
                  </a:lnTo>
                  <a:lnTo>
                    <a:pt x="204" y="121"/>
                  </a:lnTo>
                  <a:lnTo>
                    <a:pt x="215" y="123"/>
                  </a:lnTo>
                  <a:lnTo>
                    <a:pt x="234" y="117"/>
                  </a:lnTo>
                  <a:lnTo>
                    <a:pt x="246" y="104"/>
                  </a:lnTo>
                  <a:lnTo>
                    <a:pt x="254" y="90"/>
                  </a:lnTo>
                  <a:lnTo>
                    <a:pt x="257" y="81"/>
                  </a:lnTo>
                  <a:lnTo>
                    <a:pt x="256" y="79"/>
                  </a:lnTo>
                  <a:lnTo>
                    <a:pt x="254" y="78"/>
                  </a:lnTo>
                  <a:lnTo>
                    <a:pt x="252" y="77"/>
                  </a:lnTo>
                  <a:lnTo>
                    <a:pt x="250" y="77"/>
                  </a:lnTo>
                  <a:lnTo>
                    <a:pt x="246" y="78"/>
                  </a:lnTo>
                  <a:lnTo>
                    <a:pt x="244" y="81"/>
                  </a:lnTo>
                  <a:lnTo>
                    <a:pt x="241" y="91"/>
                  </a:lnTo>
                  <a:lnTo>
                    <a:pt x="237" y="98"/>
                  </a:lnTo>
                  <a:lnTo>
                    <a:pt x="233" y="104"/>
                  </a:lnTo>
                  <a:lnTo>
                    <a:pt x="229" y="108"/>
                  </a:lnTo>
                  <a:lnTo>
                    <a:pt x="225" y="111"/>
                  </a:lnTo>
                  <a:lnTo>
                    <a:pt x="222" y="112"/>
                  </a:lnTo>
                  <a:lnTo>
                    <a:pt x="219" y="113"/>
                  </a:lnTo>
                  <a:lnTo>
                    <a:pt x="217" y="113"/>
                  </a:lnTo>
                  <a:lnTo>
                    <a:pt x="215" y="113"/>
                  </a:lnTo>
                  <a:lnTo>
                    <a:pt x="214" y="112"/>
                  </a:lnTo>
                  <a:lnTo>
                    <a:pt x="213" y="111"/>
                  </a:lnTo>
                  <a:lnTo>
                    <a:pt x="212" y="107"/>
                  </a:lnTo>
                  <a:lnTo>
                    <a:pt x="214" y="98"/>
                  </a:lnTo>
                  <a:lnTo>
                    <a:pt x="217" y="88"/>
                  </a:lnTo>
                  <a:lnTo>
                    <a:pt x="222" y="76"/>
                  </a:lnTo>
                  <a:lnTo>
                    <a:pt x="227" y="61"/>
                  </a:lnTo>
                  <a:lnTo>
                    <a:pt x="232" y="45"/>
                  </a:lnTo>
                  <a:lnTo>
                    <a:pt x="234" y="31"/>
                  </a:lnTo>
                  <a:lnTo>
                    <a:pt x="233" y="22"/>
                  </a:lnTo>
                  <a:lnTo>
                    <a:pt x="230" y="16"/>
                  </a:lnTo>
                  <a:lnTo>
                    <a:pt x="227" y="10"/>
                  </a:lnTo>
                  <a:lnTo>
                    <a:pt x="221" y="6"/>
                  </a:lnTo>
                  <a:lnTo>
                    <a:pt x="215" y="3"/>
                  </a:lnTo>
                  <a:lnTo>
                    <a:pt x="209" y="1"/>
                  </a:lnTo>
                  <a:lnTo>
                    <a:pt x="202" y="0"/>
                  </a:lnTo>
                  <a:lnTo>
                    <a:pt x="194" y="0"/>
                  </a:lnTo>
                  <a:lnTo>
                    <a:pt x="187" y="0"/>
                  </a:lnTo>
                  <a:lnTo>
                    <a:pt x="176" y="3"/>
                  </a:lnTo>
                  <a:lnTo>
                    <a:pt x="163" y="10"/>
                  </a:lnTo>
                  <a:lnTo>
                    <a:pt x="148" y="23"/>
                  </a:lnTo>
                  <a:lnTo>
                    <a:pt x="147" y="19"/>
                  </a:lnTo>
                  <a:lnTo>
                    <a:pt x="145" y="15"/>
                  </a:lnTo>
                  <a:lnTo>
                    <a:pt x="141" y="10"/>
                  </a:lnTo>
                  <a:lnTo>
                    <a:pt x="135" y="6"/>
                  </a:lnTo>
                  <a:lnTo>
                    <a:pt x="128" y="2"/>
                  </a:lnTo>
                  <a:lnTo>
                    <a:pt x="120" y="1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3" y="0"/>
                  </a:lnTo>
                  <a:lnTo>
                    <a:pt x="92" y="2"/>
                  </a:lnTo>
                  <a:lnTo>
                    <a:pt x="80" y="8"/>
                  </a:lnTo>
                  <a:lnTo>
                    <a:pt x="65" y="20"/>
                  </a:lnTo>
                  <a:lnTo>
                    <a:pt x="61" y="11"/>
                  </a:lnTo>
                  <a:lnTo>
                    <a:pt x="53" y="5"/>
                  </a:lnTo>
                  <a:lnTo>
                    <a:pt x="43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4"/>
                  </a:lnTo>
                  <a:lnTo>
                    <a:pt x="14" y="9"/>
                  </a:lnTo>
                  <a:lnTo>
                    <a:pt x="10" y="15"/>
                  </a:lnTo>
                  <a:lnTo>
                    <a:pt x="5" y="24"/>
                  </a:lnTo>
                  <a:lnTo>
                    <a:pt x="2" y="32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1" y="44"/>
                  </a:lnTo>
                  <a:lnTo>
                    <a:pt x="12" y="43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3" y="36"/>
                  </a:lnTo>
                  <a:lnTo>
                    <a:pt x="18" y="23"/>
                  </a:lnTo>
                  <a:lnTo>
                    <a:pt x="22" y="15"/>
                  </a:lnTo>
                  <a:lnTo>
                    <a:pt x="27" y="11"/>
                  </a:lnTo>
                  <a:lnTo>
                    <a:pt x="32" y="9"/>
                  </a:lnTo>
                  <a:lnTo>
                    <a:pt x="36" y="12"/>
                  </a:lnTo>
                  <a:lnTo>
                    <a:pt x="38" y="19"/>
                  </a:lnTo>
                  <a:lnTo>
                    <a:pt x="37" y="23"/>
                  </a:lnTo>
                  <a:lnTo>
                    <a:pt x="37" y="27"/>
                  </a:lnTo>
                  <a:lnTo>
                    <a:pt x="36" y="32"/>
                  </a:lnTo>
                  <a:lnTo>
                    <a:pt x="34" y="39"/>
                  </a:lnTo>
                  <a:lnTo>
                    <a:pt x="31" y="51"/>
                  </a:lnTo>
                  <a:lnTo>
                    <a:pt x="28" y="63"/>
                  </a:lnTo>
                  <a:lnTo>
                    <a:pt x="18" y="100"/>
                  </a:lnTo>
                  <a:lnTo>
                    <a:pt x="17" y="106"/>
                  </a:lnTo>
                  <a:lnTo>
                    <a:pt x="16" y="111"/>
                  </a:lnTo>
                  <a:lnTo>
                    <a:pt x="17" y="115"/>
                  </a:lnTo>
                  <a:lnTo>
                    <a:pt x="20" y="119"/>
                  </a:lnTo>
                  <a:lnTo>
                    <a:pt x="23" y="122"/>
                  </a:lnTo>
                  <a:lnTo>
                    <a:pt x="29" y="123"/>
                  </a:lnTo>
                  <a:lnTo>
                    <a:pt x="37" y="121"/>
                  </a:lnTo>
                  <a:lnTo>
                    <a:pt x="43" y="116"/>
                  </a:lnTo>
                  <a:lnTo>
                    <a:pt x="46" y="109"/>
                  </a:lnTo>
                  <a:lnTo>
                    <a:pt x="48" y="102"/>
                  </a:lnTo>
                  <a:lnTo>
                    <a:pt x="51" y="88"/>
                  </a:lnTo>
                  <a:lnTo>
                    <a:pt x="55" y="73"/>
                  </a:lnTo>
                  <a:lnTo>
                    <a:pt x="56" y="70"/>
                  </a:lnTo>
                  <a:lnTo>
                    <a:pt x="57" y="66"/>
                  </a:lnTo>
                  <a:lnTo>
                    <a:pt x="58" y="61"/>
                  </a:lnTo>
                  <a:lnTo>
                    <a:pt x="60" y="56"/>
                  </a:lnTo>
                  <a:lnTo>
                    <a:pt x="61" y="50"/>
                  </a:lnTo>
                  <a:lnTo>
                    <a:pt x="62" y="46"/>
                  </a:lnTo>
                  <a:lnTo>
                    <a:pt x="63" y="42"/>
                  </a:lnTo>
                  <a:lnTo>
                    <a:pt x="63" y="41"/>
                  </a:lnTo>
                  <a:lnTo>
                    <a:pt x="65" y="38"/>
                  </a:lnTo>
                  <a:lnTo>
                    <a:pt x="69" y="32"/>
                  </a:lnTo>
                  <a:lnTo>
                    <a:pt x="74" y="26"/>
                  </a:lnTo>
                  <a:lnTo>
                    <a:pt x="80" y="20"/>
                  </a:lnTo>
                  <a:lnTo>
                    <a:pt x="86" y="16"/>
                  </a:lnTo>
                  <a:lnTo>
                    <a:pt x="92" y="13"/>
                  </a:lnTo>
                  <a:lnTo>
                    <a:pt x="99" y="10"/>
                  </a:lnTo>
                  <a:lnTo>
                    <a:pt x="107" y="9"/>
                  </a:lnTo>
                  <a:lnTo>
                    <a:pt x="112" y="10"/>
                  </a:lnTo>
                  <a:lnTo>
                    <a:pt x="117" y="13"/>
                  </a:lnTo>
                  <a:lnTo>
                    <a:pt x="119" y="17"/>
                  </a:lnTo>
                  <a:lnTo>
                    <a:pt x="121" y="25"/>
                  </a:lnTo>
                  <a:lnTo>
                    <a:pt x="120" y="35"/>
                  </a:lnTo>
                  <a:lnTo>
                    <a:pt x="118" y="43"/>
                  </a:lnTo>
                  <a:lnTo>
                    <a:pt x="106" y="9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97" name="Freeform 52"/>
            <p:cNvSpPr>
              <a:spLocks noChangeAspect="1"/>
            </p:cNvSpPr>
            <p:nvPr/>
          </p:nvSpPr>
          <p:spPr bwMode="auto">
            <a:xfrm>
              <a:off x="5664" y="462"/>
              <a:ext cx="95" cy="123"/>
            </a:xfrm>
            <a:custGeom>
              <a:avLst/>
              <a:gdLst>
                <a:gd name="T0" fmla="*/ 95 w 95"/>
                <a:gd name="T1" fmla="*/ 80 h 123"/>
                <a:gd name="T2" fmla="*/ 83 w 95"/>
                <a:gd name="T3" fmla="*/ 80 h 123"/>
                <a:gd name="T4" fmla="*/ 82 w 95"/>
                <a:gd name="T5" fmla="*/ 83 h 123"/>
                <a:gd name="T6" fmla="*/ 81 w 95"/>
                <a:gd name="T7" fmla="*/ 89 h 123"/>
                <a:gd name="T8" fmla="*/ 80 w 95"/>
                <a:gd name="T9" fmla="*/ 94 h 123"/>
                <a:gd name="T10" fmla="*/ 78 w 95"/>
                <a:gd name="T11" fmla="*/ 96 h 123"/>
                <a:gd name="T12" fmla="*/ 74 w 95"/>
                <a:gd name="T13" fmla="*/ 97 h 123"/>
                <a:gd name="T14" fmla="*/ 68 w 95"/>
                <a:gd name="T15" fmla="*/ 97 h 123"/>
                <a:gd name="T16" fmla="*/ 62 w 95"/>
                <a:gd name="T17" fmla="*/ 97 h 123"/>
                <a:gd name="T18" fmla="*/ 58 w 95"/>
                <a:gd name="T19" fmla="*/ 97 h 123"/>
                <a:gd name="T20" fmla="*/ 33 w 95"/>
                <a:gd name="T21" fmla="*/ 97 h 123"/>
                <a:gd name="T22" fmla="*/ 64 w 95"/>
                <a:gd name="T23" fmla="*/ 75 h 123"/>
                <a:gd name="T24" fmla="*/ 75 w 95"/>
                <a:gd name="T25" fmla="*/ 67 h 123"/>
                <a:gd name="T26" fmla="*/ 85 w 95"/>
                <a:gd name="T27" fmla="*/ 59 h 123"/>
                <a:gd name="T28" fmla="*/ 92 w 95"/>
                <a:gd name="T29" fmla="*/ 49 h 123"/>
                <a:gd name="T30" fmla="*/ 95 w 95"/>
                <a:gd name="T31" fmla="*/ 36 h 123"/>
                <a:gd name="T32" fmla="*/ 91 w 95"/>
                <a:gd name="T33" fmla="*/ 21 h 123"/>
                <a:gd name="T34" fmla="*/ 80 w 95"/>
                <a:gd name="T35" fmla="*/ 10 h 123"/>
                <a:gd name="T36" fmla="*/ 64 w 95"/>
                <a:gd name="T37" fmla="*/ 2 h 123"/>
                <a:gd name="T38" fmla="*/ 44 w 95"/>
                <a:gd name="T39" fmla="*/ 0 h 123"/>
                <a:gd name="T40" fmla="*/ 26 w 95"/>
                <a:gd name="T41" fmla="*/ 2 h 123"/>
                <a:gd name="T42" fmla="*/ 12 w 95"/>
                <a:gd name="T43" fmla="*/ 7 h 123"/>
                <a:gd name="T44" fmla="*/ 3 w 95"/>
                <a:gd name="T45" fmla="*/ 16 h 123"/>
                <a:gd name="T46" fmla="*/ 0 w 95"/>
                <a:gd name="T47" fmla="*/ 28 h 123"/>
                <a:gd name="T48" fmla="*/ 1 w 95"/>
                <a:gd name="T49" fmla="*/ 35 h 123"/>
                <a:gd name="T50" fmla="*/ 5 w 95"/>
                <a:gd name="T51" fmla="*/ 39 h 123"/>
                <a:gd name="T52" fmla="*/ 9 w 95"/>
                <a:gd name="T53" fmla="*/ 42 h 123"/>
                <a:gd name="T54" fmla="*/ 14 w 95"/>
                <a:gd name="T55" fmla="*/ 42 h 123"/>
                <a:gd name="T56" fmla="*/ 19 w 95"/>
                <a:gd name="T57" fmla="*/ 42 h 123"/>
                <a:gd name="T58" fmla="*/ 24 w 95"/>
                <a:gd name="T59" fmla="*/ 39 h 123"/>
                <a:gd name="T60" fmla="*/ 27 w 95"/>
                <a:gd name="T61" fmla="*/ 34 h 123"/>
                <a:gd name="T62" fmla="*/ 29 w 95"/>
                <a:gd name="T63" fmla="*/ 28 h 123"/>
                <a:gd name="T64" fmla="*/ 27 w 95"/>
                <a:gd name="T65" fmla="*/ 22 h 123"/>
                <a:gd name="T66" fmla="*/ 25 w 95"/>
                <a:gd name="T67" fmla="*/ 18 h 123"/>
                <a:gd name="T68" fmla="*/ 22 w 95"/>
                <a:gd name="T69" fmla="*/ 16 h 123"/>
                <a:gd name="T70" fmla="*/ 21 w 95"/>
                <a:gd name="T71" fmla="*/ 15 h 123"/>
                <a:gd name="T72" fmla="*/ 26 w 95"/>
                <a:gd name="T73" fmla="*/ 12 h 123"/>
                <a:gd name="T74" fmla="*/ 32 w 95"/>
                <a:gd name="T75" fmla="*/ 11 h 123"/>
                <a:gd name="T76" fmla="*/ 36 w 95"/>
                <a:gd name="T77" fmla="*/ 11 h 123"/>
                <a:gd name="T78" fmla="*/ 39 w 95"/>
                <a:gd name="T79" fmla="*/ 10 h 123"/>
                <a:gd name="T80" fmla="*/ 50 w 95"/>
                <a:gd name="T81" fmla="*/ 12 h 123"/>
                <a:gd name="T82" fmla="*/ 59 w 95"/>
                <a:gd name="T83" fmla="*/ 17 h 123"/>
                <a:gd name="T84" fmla="*/ 65 w 95"/>
                <a:gd name="T85" fmla="*/ 26 h 123"/>
                <a:gd name="T86" fmla="*/ 67 w 95"/>
                <a:gd name="T87" fmla="*/ 37 h 123"/>
                <a:gd name="T88" fmla="*/ 65 w 95"/>
                <a:gd name="T89" fmla="*/ 47 h 123"/>
                <a:gd name="T90" fmla="*/ 61 w 95"/>
                <a:gd name="T91" fmla="*/ 56 h 123"/>
                <a:gd name="T92" fmla="*/ 54 w 95"/>
                <a:gd name="T93" fmla="*/ 65 h 123"/>
                <a:gd name="T94" fmla="*/ 46 w 95"/>
                <a:gd name="T95" fmla="*/ 72 h 123"/>
                <a:gd name="T96" fmla="*/ 2 w 95"/>
                <a:gd name="T97" fmla="*/ 112 h 123"/>
                <a:gd name="T98" fmla="*/ 0 w 95"/>
                <a:gd name="T99" fmla="*/ 114 h 123"/>
                <a:gd name="T100" fmla="*/ 0 w 95"/>
                <a:gd name="T101" fmla="*/ 118 h 123"/>
                <a:gd name="T102" fmla="*/ 0 w 95"/>
                <a:gd name="T103" fmla="*/ 123 h 123"/>
                <a:gd name="T104" fmla="*/ 88 w 95"/>
                <a:gd name="T105" fmla="*/ 123 h 123"/>
                <a:gd name="T106" fmla="*/ 95 w 95"/>
                <a:gd name="T107" fmla="*/ 8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5" h="123">
                  <a:moveTo>
                    <a:pt x="95" y="80"/>
                  </a:moveTo>
                  <a:lnTo>
                    <a:pt x="83" y="80"/>
                  </a:lnTo>
                  <a:lnTo>
                    <a:pt x="82" y="83"/>
                  </a:lnTo>
                  <a:lnTo>
                    <a:pt x="81" y="89"/>
                  </a:lnTo>
                  <a:lnTo>
                    <a:pt x="80" y="94"/>
                  </a:lnTo>
                  <a:lnTo>
                    <a:pt x="78" y="96"/>
                  </a:lnTo>
                  <a:lnTo>
                    <a:pt x="74" y="97"/>
                  </a:lnTo>
                  <a:lnTo>
                    <a:pt x="68" y="97"/>
                  </a:lnTo>
                  <a:lnTo>
                    <a:pt x="62" y="97"/>
                  </a:lnTo>
                  <a:lnTo>
                    <a:pt x="58" y="97"/>
                  </a:lnTo>
                  <a:lnTo>
                    <a:pt x="33" y="97"/>
                  </a:lnTo>
                  <a:lnTo>
                    <a:pt x="64" y="75"/>
                  </a:lnTo>
                  <a:lnTo>
                    <a:pt x="75" y="67"/>
                  </a:lnTo>
                  <a:lnTo>
                    <a:pt x="85" y="59"/>
                  </a:lnTo>
                  <a:lnTo>
                    <a:pt x="92" y="49"/>
                  </a:lnTo>
                  <a:lnTo>
                    <a:pt x="95" y="36"/>
                  </a:lnTo>
                  <a:lnTo>
                    <a:pt x="91" y="21"/>
                  </a:lnTo>
                  <a:lnTo>
                    <a:pt x="80" y="10"/>
                  </a:lnTo>
                  <a:lnTo>
                    <a:pt x="64" y="2"/>
                  </a:lnTo>
                  <a:lnTo>
                    <a:pt x="44" y="0"/>
                  </a:lnTo>
                  <a:lnTo>
                    <a:pt x="26" y="2"/>
                  </a:lnTo>
                  <a:lnTo>
                    <a:pt x="12" y="7"/>
                  </a:lnTo>
                  <a:lnTo>
                    <a:pt x="3" y="16"/>
                  </a:lnTo>
                  <a:lnTo>
                    <a:pt x="0" y="28"/>
                  </a:lnTo>
                  <a:lnTo>
                    <a:pt x="1" y="35"/>
                  </a:lnTo>
                  <a:lnTo>
                    <a:pt x="5" y="39"/>
                  </a:lnTo>
                  <a:lnTo>
                    <a:pt x="9" y="42"/>
                  </a:lnTo>
                  <a:lnTo>
                    <a:pt x="14" y="42"/>
                  </a:lnTo>
                  <a:lnTo>
                    <a:pt x="19" y="42"/>
                  </a:lnTo>
                  <a:lnTo>
                    <a:pt x="24" y="39"/>
                  </a:lnTo>
                  <a:lnTo>
                    <a:pt x="27" y="34"/>
                  </a:lnTo>
                  <a:lnTo>
                    <a:pt x="29" y="28"/>
                  </a:lnTo>
                  <a:lnTo>
                    <a:pt x="27" y="22"/>
                  </a:lnTo>
                  <a:lnTo>
                    <a:pt x="25" y="18"/>
                  </a:lnTo>
                  <a:lnTo>
                    <a:pt x="22" y="16"/>
                  </a:lnTo>
                  <a:lnTo>
                    <a:pt x="21" y="15"/>
                  </a:lnTo>
                  <a:lnTo>
                    <a:pt x="26" y="12"/>
                  </a:lnTo>
                  <a:lnTo>
                    <a:pt x="32" y="11"/>
                  </a:lnTo>
                  <a:lnTo>
                    <a:pt x="36" y="11"/>
                  </a:lnTo>
                  <a:lnTo>
                    <a:pt x="39" y="10"/>
                  </a:lnTo>
                  <a:lnTo>
                    <a:pt x="50" y="12"/>
                  </a:lnTo>
                  <a:lnTo>
                    <a:pt x="59" y="17"/>
                  </a:lnTo>
                  <a:lnTo>
                    <a:pt x="65" y="26"/>
                  </a:lnTo>
                  <a:lnTo>
                    <a:pt x="67" y="37"/>
                  </a:lnTo>
                  <a:lnTo>
                    <a:pt x="65" y="47"/>
                  </a:lnTo>
                  <a:lnTo>
                    <a:pt x="61" y="56"/>
                  </a:lnTo>
                  <a:lnTo>
                    <a:pt x="54" y="65"/>
                  </a:lnTo>
                  <a:lnTo>
                    <a:pt x="46" y="72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3"/>
                  </a:lnTo>
                  <a:lnTo>
                    <a:pt x="88" y="123"/>
                  </a:lnTo>
                  <a:lnTo>
                    <a:pt x="95" y="8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98" name="Freeform 53"/>
            <p:cNvSpPr>
              <a:spLocks noChangeAspect="1"/>
            </p:cNvSpPr>
            <p:nvPr/>
          </p:nvSpPr>
          <p:spPr bwMode="auto">
            <a:xfrm>
              <a:off x="1" y="687"/>
              <a:ext cx="106" cy="178"/>
            </a:xfrm>
            <a:custGeom>
              <a:avLst/>
              <a:gdLst>
                <a:gd name="T0" fmla="*/ 20 w 106"/>
                <a:gd name="T1" fmla="*/ 158 h 178"/>
                <a:gd name="T2" fmla="*/ 48 w 106"/>
                <a:gd name="T3" fmla="*/ 130 h 178"/>
                <a:gd name="T4" fmla="*/ 75 w 106"/>
                <a:gd name="T5" fmla="*/ 106 h 178"/>
                <a:gd name="T6" fmla="*/ 93 w 106"/>
                <a:gd name="T7" fmla="*/ 87 h 178"/>
                <a:gd name="T8" fmla="*/ 103 w 106"/>
                <a:gd name="T9" fmla="*/ 70 h 178"/>
                <a:gd name="T10" fmla="*/ 106 w 106"/>
                <a:gd name="T11" fmla="*/ 52 h 178"/>
                <a:gd name="T12" fmla="*/ 102 w 106"/>
                <a:gd name="T13" fmla="*/ 31 h 178"/>
                <a:gd name="T14" fmla="*/ 90 w 106"/>
                <a:gd name="T15" fmla="*/ 15 h 178"/>
                <a:gd name="T16" fmla="*/ 72 w 106"/>
                <a:gd name="T17" fmla="*/ 4 h 178"/>
                <a:gd name="T18" fmla="*/ 49 w 106"/>
                <a:gd name="T19" fmla="*/ 0 h 178"/>
                <a:gd name="T20" fmla="*/ 29 w 106"/>
                <a:gd name="T21" fmla="*/ 5 h 178"/>
                <a:gd name="T22" fmla="*/ 13 w 106"/>
                <a:gd name="T23" fmla="*/ 16 h 178"/>
                <a:gd name="T24" fmla="*/ 3 w 106"/>
                <a:gd name="T25" fmla="*/ 31 h 178"/>
                <a:gd name="T26" fmla="*/ 0 w 106"/>
                <a:gd name="T27" fmla="*/ 49 h 178"/>
                <a:gd name="T28" fmla="*/ 0 w 106"/>
                <a:gd name="T29" fmla="*/ 54 h 178"/>
                <a:gd name="T30" fmla="*/ 2 w 106"/>
                <a:gd name="T31" fmla="*/ 57 h 178"/>
                <a:gd name="T32" fmla="*/ 4 w 106"/>
                <a:gd name="T33" fmla="*/ 60 h 178"/>
                <a:gd name="T34" fmla="*/ 6 w 106"/>
                <a:gd name="T35" fmla="*/ 62 h 178"/>
                <a:gd name="T36" fmla="*/ 9 w 106"/>
                <a:gd name="T37" fmla="*/ 63 h 178"/>
                <a:gd name="T38" fmla="*/ 11 w 106"/>
                <a:gd name="T39" fmla="*/ 63 h 178"/>
                <a:gd name="T40" fmla="*/ 13 w 106"/>
                <a:gd name="T41" fmla="*/ 64 h 178"/>
                <a:gd name="T42" fmla="*/ 14 w 106"/>
                <a:gd name="T43" fmla="*/ 64 h 178"/>
                <a:gd name="T44" fmla="*/ 18 w 106"/>
                <a:gd name="T45" fmla="*/ 63 h 178"/>
                <a:gd name="T46" fmla="*/ 22 w 106"/>
                <a:gd name="T47" fmla="*/ 61 h 178"/>
                <a:gd name="T48" fmla="*/ 26 w 106"/>
                <a:gd name="T49" fmla="*/ 56 h 178"/>
                <a:gd name="T50" fmla="*/ 28 w 106"/>
                <a:gd name="T51" fmla="*/ 50 h 178"/>
                <a:gd name="T52" fmla="*/ 27 w 106"/>
                <a:gd name="T53" fmla="*/ 44 h 178"/>
                <a:gd name="T54" fmla="*/ 24 w 106"/>
                <a:gd name="T55" fmla="*/ 40 h 178"/>
                <a:gd name="T56" fmla="*/ 20 w 106"/>
                <a:gd name="T57" fmla="*/ 37 h 178"/>
                <a:gd name="T58" fmla="*/ 13 w 106"/>
                <a:gd name="T59" fmla="*/ 36 h 178"/>
                <a:gd name="T60" fmla="*/ 11 w 106"/>
                <a:gd name="T61" fmla="*/ 36 h 178"/>
                <a:gd name="T62" fmla="*/ 10 w 106"/>
                <a:gd name="T63" fmla="*/ 36 h 178"/>
                <a:gd name="T64" fmla="*/ 16 w 106"/>
                <a:gd name="T65" fmla="*/ 24 h 178"/>
                <a:gd name="T66" fmla="*/ 25 w 106"/>
                <a:gd name="T67" fmla="*/ 16 h 178"/>
                <a:gd name="T68" fmla="*/ 35 w 106"/>
                <a:gd name="T69" fmla="*/ 11 h 178"/>
                <a:gd name="T70" fmla="*/ 46 w 106"/>
                <a:gd name="T71" fmla="*/ 9 h 178"/>
                <a:gd name="T72" fmla="*/ 62 w 106"/>
                <a:gd name="T73" fmla="*/ 13 h 178"/>
                <a:gd name="T74" fmla="*/ 73 w 106"/>
                <a:gd name="T75" fmla="*/ 22 h 178"/>
                <a:gd name="T76" fmla="*/ 79 w 106"/>
                <a:gd name="T77" fmla="*/ 36 h 178"/>
                <a:gd name="T78" fmla="*/ 82 w 106"/>
                <a:gd name="T79" fmla="*/ 52 h 178"/>
                <a:gd name="T80" fmla="*/ 79 w 106"/>
                <a:gd name="T81" fmla="*/ 68 h 178"/>
                <a:gd name="T82" fmla="*/ 73 w 106"/>
                <a:gd name="T83" fmla="*/ 83 h 178"/>
                <a:gd name="T84" fmla="*/ 64 w 106"/>
                <a:gd name="T85" fmla="*/ 98 h 178"/>
                <a:gd name="T86" fmla="*/ 54 w 106"/>
                <a:gd name="T87" fmla="*/ 111 h 178"/>
                <a:gd name="T88" fmla="*/ 3 w 106"/>
                <a:gd name="T89" fmla="*/ 168 h 178"/>
                <a:gd name="T90" fmla="*/ 1 w 106"/>
                <a:gd name="T91" fmla="*/ 170 h 178"/>
                <a:gd name="T92" fmla="*/ 0 w 106"/>
                <a:gd name="T93" fmla="*/ 172 h 178"/>
                <a:gd name="T94" fmla="*/ 0 w 106"/>
                <a:gd name="T95" fmla="*/ 174 h 178"/>
                <a:gd name="T96" fmla="*/ 0 w 106"/>
                <a:gd name="T97" fmla="*/ 178 h 178"/>
                <a:gd name="T98" fmla="*/ 98 w 106"/>
                <a:gd name="T99" fmla="*/ 178 h 178"/>
                <a:gd name="T100" fmla="*/ 106 w 106"/>
                <a:gd name="T101" fmla="*/ 132 h 178"/>
                <a:gd name="T102" fmla="*/ 99 w 106"/>
                <a:gd name="T103" fmla="*/ 132 h 178"/>
                <a:gd name="T104" fmla="*/ 98 w 106"/>
                <a:gd name="T105" fmla="*/ 138 h 178"/>
                <a:gd name="T106" fmla="*/ 97 w 106"/>
                <a:gd name="T107" fmla="*/ 145 h 178"/>
                <a:gd name="T108" fmla="*/ 95 w 106"/>
                <a:gd name="T109" fmla="*/ 151 h 178"/>
                <a:gd name="T110" fmla="*/ 93 w 106"/>
                <a:gd name="T111" fmla="*/ 155 h 178"/>
                <a:gd name="T112" fmla="*/ 89 w 106"/>
                <a:gd name="T113" fmla="*/ 157 h 178"/>
                <a:gd name="T114" fmla="*/ 82 w 106"/>
                <a:gd name="T115" fmla="*/ 157 h 178"/>
                <a:gd name="T116" fmla="*/ 74 w 106"/>
                <a:gd name="T117" fmla="*/ 158 h 178"/>
                <a:gd name="T118" fmla="*/ 68 w 106"/>
                <a:gd name="T119" fmla="*/ 158 h 178"/>
                <a:gd name="T120" fmla="*/ 20 w 106"/>
                <a:gd name="T121" fmla="*/ 15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6" h="178">
                  <a:moveTo>
                    <a:pt x="20" y="158"/>
                  </a:moveTo>
                  <a:lnTo>
                    <a:pt x="48" y="130"/>
                  </a:lnTo>
                  <a:lnTo>
                    <a:pt x="75" y="106"/>
                  </a:lnTo>
                  <a:lnTo>
                    <a:pt x="93" y="87"/>
                  </a:lnTo>
                  <a:lnTo>
                    <a:pt x="103" y="70"/>
                  </a:lnTo>
                  <a:lnTo>
                    <a:pt x="106" y="52"/>
                  </a:lnTo>
                  <a:lnTo>
                    <a:pt x="102" y="31"/>
                  </a:lnTo>
                  <a:lnTo>
                    <a:pt x="90" y="15"/>
                  </a:lnTo>
                  <a:lnTo>
                    <a:pt x="72" y="4"/>
                  </a:lnTo>
                  <a:lnTo>
                    <a:pt x="49" y="0"/>
                  </a:lnTo>
                  <a:lnTo>
                    <a:pt x="29" y="5"/>
                  </a:lnTo>
                  <a:lnTo>
                    <a:pt x="13" y="16"/>
                  </a:lnTo>
                  <a:lnTo>
                    <a:pt x="3" y="31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2"/>
                  </a:lnTo>
                  <a:lnTo>
                    <a:pt x="9" y="63"/>
                  </a:lnTo>
                  <a:lnTo>
                    <a:pt x="11" y="63"/>
                  </a:lnTo>
                  <a:lnTo>
                    <a:pt x="13" y="64"/>
                  </a:lnTo>
                  <a:lnTo>
                    <a:pt x="14" y="64"/>
                  </a:lnTo>
                  <a:lnTo>
                    <a:pt x="18" y="63"/>
                  </a:lnTo>
                  <a:lnTo>
                    <a:pt x="22" y="61"/>
                  </a:lnTo>
                  <a:lnTo>
                    <a:pt x="26" y="56"/>
                  </a:lnTo>
                  <a:lnTo>
                    <a:pt x="28" y="50"/>
                  </a:lnTo>
                  <a:lnTo>
                    <a:pt x="27" y="44"/>
                  </a:lnTo>
                  <a:lnTo>
                    <a:pt x="24" y="40"/>
                  </a:lnTo>
                  <a:lnTo>
                    <a:pt x="20" y="37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10" y="36"/>
                  </a:lnTo>
                  <a:lnTo>
                    <a:pt x="16" y="24"/>
                  </a:lnTo>
                  <a:lnTo>
                    <a:pt x="25" y="16"/>
                  </a:lnTo>
                  <a:lnTo>
                    <a:pt x="35" y="11"/>
                  </a:lnTo>
                  <a:lnTo>
                    <a:pt x="46" y="9"/>
                  </a:lnTo>
                  <a:lnTo>
                    <a:pt x="62" y="13"/>
                  </a:lnTo>
                  <a:lnTo>
                    <a:pt x="73" y="22"/>
                  </a:lnTo>
                  <a:lnTo>
                    <a:pt x="79" y="36"/>
                  </a:lnTo>
                  <a:lnTo>
                    <a:pt x="82" y="52"/>
                  </a:lnTo>
                  <a:lnTo>
                    <a:pt x="79" y="68"/>
                  </a:lnTo>
                  <a:lnTo>
                    <a:pt x="73" y="83"/>
                  </a:lnTo>
                  <a:lnTo>
                    <a:pt x="64" y="98"/>
                  </a:lnTo>
                  <a:lnTo>
                    <a:pt x="54" y="111"/>
                  </a:lnTo>
                  <a:lnTo>
                    <a:pt x="3" y="168"/>
                  </a:lnTo>
                  <a:lnTo>
                    <a:pt x="1" y="170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0" y="178"/>
                  </a:lnTo>
                  <a:lnTo>
                    <a:pt x="98" y="178"/>
                  </a:lnTo>
                  <a:lnTo>
                    <a:pt x="106" y="132"/>
                  </a:lnTo>
                  <a:lnTo>
                    <a:pt x="99" y="132"/>
                  </a:lnTo>
                  <a:lnTo>
                    <a:pt x="98" y="138"/>
                  </a:lnTo>
                  <a:lnTo>
                    <a:pt x="97" y="145"/>
                  </a:lnTo>
                  <a:lnTo>
                    <a:pt x="95" y="151"/>
                  </a:lnTo>
                  <a:lnTo>
                    <a:pt x="93" y="155"/>
                  </a:lnTo>
                  <a:lnTo>
                    <a:pt x="89" y="157"/>
                  </a:lnTo>
                  <a:lnTo>
                    <a:pt x="82" y="157"/>
                  </a:lnTo>
                  <a:lnTo>
                    <a:pt x="74" y="158"/>
                  </a:lnTo>
                  <a:lnTo>
                    <a:pt x="68" y="158"/>
                  </a:lnTo>
                  <a:lnTo>
                    <a:pt x="20" y="15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99" name="Freeform 54"/>
            <p:cNvSpPr>
              <a:spLocks noChangeAspect="1"/>
            </p:cNvSpPr>
            <p:nvPr/>
          </p:nvSpPr>
          <p:spPr bwMode="auto">
            <a:xfrm>
              <a:off x="147" y="665"/>
              <a:ext cx="62" cy="267"/>
            </a:xfrm>
            <a:custGeom>
              <a:avLst/>
              <a:gdLst>
                <a:gd name="T0" fmla="*/ 62 w 62"/>
                <a:gd name="T1" fmla="*/ 264 h 267"/>
                <a:gd name="T2" fmla="*/ 62 w 62"/>
                <a:gd name="T3" fmla="*/ 264 h 267"/>
                <a:gd name="T4" fmla="*/ 61 w 62"/>
                <a:gd name="T5" fmla="*/ 263 h 267"/>
                <a:gd name="T6" fmla="*/ 60 w 62"/>
                <a:gd name="T7" fmla="*/ 261 h 267"/>
                <a:gd name="T8" fmla="*/ 57 w 62"/>
                <a:gd name="T9" fmla="*/ 258 h 267"/>
                <a:gd name="T10" fmla="*/ 36 w 62"/>
                <a:gd name="T11" fmla="*/ 230 h 267"/>
                <a:gd name="T12" fmla="*/ 24 w 62"/>
                <a:gd name="T13" fmla="*/ 199 h 267"/>
                <a:gd name="T14" fmla="*/ 17 w 62"/>
                <a:gd name="T15" fmla="*/ 165 h 267"/>
                <a:gd name="T16" fmla="*/ 15 w 62"/>
                <a:gd name="T17" fmla="*/ 133 h 267"/>
                <a:gd name="T18" fmla="*/ 17 w 62"/>
                <a:gd name="T19" fmla="*/ 99 h 267"/>
                <a:gd name="T20" fmla="*/ 24 w 62"/>
                <a:gd name="T21" fmla="*/ 65 h 267"/>
                <a:gd name="T22" fmla="*/ 38 w 62"/>
                <a:gd name="T23" fmla="*/ 35 h 267"/>
                <a:gd name="T24" fmla="*/ 58 w 62"/>
                <a:gd name="T25" fmla="*/ 7 h 267"/>
                <a:gd name="T26" fmla="*/ 61 w 62"/>
                <a:gd name="T27" fmla="*/ 4 h 267"/>
                <a:gd name="T28" fmla="*/ 62 w 62"/>
                <a:gd name="T29" fmla="*/ 3 h 267"/>
                <a:gd name="T30" fmla="*/ 61 w 62"/>
                <a:gd name="T31" fmla="*/ 1 h 267"/>
                <a:gd name="T32" fmla="*/ 59 w 62"/>
                <a:gd name="T33" fmla="*/ 0 h 267"/>
                <a:gd name="T34" fmla="*/ 53 w 62"/>
                <a:gd name="T35" fmla="*/ 3 h 267"/>
                <a:gd name="T36" fmla="*/ 43 w 62"/>
                <a:gd name="T37" fmla="*/ 13 h 267"/>
                <a:gd name="T38" fmla="*/ 29 w 62"/>
                <a:gd name="T39" fmla="*/ 30 h 267"/>
                <a:gd name="T40" fmla="*/ 17 w 62"/>
                <a:gd name="T41" fmla="*/ 52 h 267"/>
                <a:gd name="T42" fmla="*/ 8 w 62"/>
                <a:gd name="T43" fmla="*/ 74 h 267"/>
                <a:gd name="T44" fmla="*/ 3 w 62"/>
                <a:gd name="T45" fmla="*/ 95 h 267"/>
                <a:gd name="T46" fmla="*/ 1 w 62"/>
                <a:gd name="T47" fmla="*/ 115 h 267"/>
                <a:gd name="T48" fmla="*/ 0 w 62"/>
                <a:gd name="T49" fmla="*/ 133 h 267"/>
                <a:gd name="T50" fmla="*/ 0 w 62"/>
                <a:gd name="T51" fmla="*/ 151 h 267"/>
                <a:gd name="T52" fmla="*/ 3 w 62"/>
                <a:gd name="T53" fmla="*/ 172 h 267"/>
                <a:gd name="T54" fmla="*/ 8 w 62"/>
                <a:gd name="T55" fmla="*/ 194 h 267"/>
                <a:gd name="T56" fmla="*/ 17 w 62"/>
                <a:gd name="T57" fmla="*/ 217 h 267"/>
                <a:gd name="T58" fmla="*/ 30 w 62"/>
                <a:gd name="T59" fmla="*/ 238 h 267"/>
                <a:gd name="T60" fmla="*/ 43 w 62"/>
                <a:gd name="T61" fmla="*/ 254 h 267"/>
                <a:gd name="T62" fmla="*/ 54 w 62"/>
                <a:gd name="T63" fmla="*/ 264 h 267"/>
                <a:gd name="T64" fmla="*/ 59 w 62"/>
                <a:gd name="T65" fmla="*/ 267 h 267"/>
                <a:gd name="T66" fmla="*/ 61 w 62"/>
                <a:gd name="T67" fmla="*/ 266 h 267"/>
                <a:gd name="T68" fmla="*/ 62 w 62"/>
                <a:gd name="T69" fmla="*/ 264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2" h="267">
                  <a:moveTo>
                    <a:pt x="62" y="264"/>
                  </a:moveTo>
                  <a:lnTo>
                    <a:pt x="62" y="264"/>
                  </a:lnTo>
                  <a:lnTo>
                    <a:pt x="61" y="263"/>
                  </a:lnTo>
                  <a:lnTo>
                    <a:pt x="60" y="261"/>
                  </a:lnTo>
                  <a:lnTo>
                    <a:pt x="57" y="258"/>
                  </a:lnTo>
                  <a:lnTo>
                    <a:pt x="36" y="230"/>
                  </a:lnTo>
                  <a:lnTo>
                    <a:pt x="24" y="199"/>
                  </a:lnTo>
                  <a:lnTo>
                    <a:pt x="17" y="165"/>
                  </a:lnTo>
                  <a:lnTo>
                    <a:pt x="15" y="133"/>
                  </a:lnTo>
                  <a:lnTo>
                    <a:pt x="17" y="99"/>
                  </a:lnTo>
                  <a:lnTo>
                    <a:pt x="24" y="65"/>
                  </a:lnTo>
                  <a:lnTo>
                    <a:pt x="38" y="35"/>
                  </a:lnTo>
                  <a:lnTo>
                    <a:pt x="58" y="7"/>
                  </a:lnTo>
                  <a:lnTo>
                    <a:pt x="61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3" y="3"/>
                  </a:lnTo>
                  <a:lnTo>
                    <a:pt x="43" y="13"/>
                  </a:lnTo>
                  <a:lnTo>
                    <a:pt x="29" y="30"/>
                  </a:lnTo>
                  <a:lnTo>
                    <a:pt x="17" y="52"/>
                  </a:lnTo>
                  <a:lnTo>
                    <a:pt x="8" y="74"/>
                  </a:lnTo>
                  <a:lnTo>
                    <a:pt x="3" y="95"/>
                  </a:lnTo>
                  <a:lnTo>
                    <a:pt x="1" y="115"/>
                  </a:lnTo>
                  <a:lnTo>
                    <a:pt x="0" y="133"/>
                  </a:lnTo>
                  <a:lnTo>
                    <a:pt x="0" y="151"/>
                  </a:lnTo>
                  <a:lnTo>
                    <a:pt x="3" y="172"/>
                  </a:lnTo>
                  <a:lnTo>
                    <a:pt x="8" y="194"/>
                  </a:lnTo>
                  <a:lnTo>
                    <a:pt x="17" y="217"/>
                  </a:lnTo>
                  <a:lnTo>
                    <a:pt x="30" y="238"/>
                  </a:lnTo>
                  <a:lnTo>
                    <a:pt x="43" y="254"/>
                  </a:lnTo>
                  <a:lnTo>
                    <a:pt x="54" y="264"/>
                  </a:lnTo>
                  <a:lnTo>
                    <a:pt x="59" y="267"/>
                  </a:lnTo>
                  <a:lnTo>
                    <a:pt x="61" y="266"/>
                  </a:lnTo>
                  <a:lnTo>
                    <a:pt x="62" y="26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00" name="Freeform 55"/>
            <p:cNvSpPr>
              <a:spLocks noChangeAspect="1"/>
            </p:cNvSpPr>
            <p:nvPr/>
          </p:nvSpPr>
          <p:spPr bwMode="auto">
            <a:xfrm>
              <a:off x="233" y="745"/>
              <a:ext cx="257" cy="122"/>
            </a:xfrm>
            <a:custGeom>
              <a:avLst/>
              <a:gdLst>
                <a:gd name="T0" fmla="*/ 103 w 257"/>
                <a:gd name="T1" fmla="*/ 102 h 122"/>
                <a:gd name="T2" fmla="*/ 102 w 257"/>
                <a:gd name="T3" fmla="*/ 115 h 122"/>
                <a:gd name="T4" fmla="*/ 114 w 257"/>
                <a:gd name="T5" fmla="*/ 122 h 122"/>
                <a:gd name="T6" fmla="*/ 127 w 257"/>
                <a:gd name="T7" fmla="*/ 116 h 122"/>
                <a:gd name="T8" fmla="*/ 134 w 257"/>
                <a:gd name="T9" fmla="*/ 100 h 122"/>
                <a:gd name="T10" fmla="*/ 141 w 257"/>
                <a:gd name="T11" fmla="*/ 68 h 122"/>
                <a:gd name="T12" fmla="*/ 147 w 257"/>
                <a:gd name="T13" fmla="*/ 44 h 122"/>
                <a:gd name="T14" fmla="*/ 151 w 257"/>
                <a:gd name="T15" fmla="*/ 36 h 122"/>
                <a:gd name="T16" fmla="*/ 169 w 257"/>
                <a:gd name="T17" fmla="*/ 17 h 122"/>
                <a:gd name="T18" fmla="*/ 197 w 257"/>
                <a:gd name="T19" fmla="*/ 10 h 122"/>
                <a:gd name="T20" fmla="*/ 206 w 257"/>
                <a:gd name="T21" fmla="*/ 25 h 122"/>
                <a:gd name="T22" fmla="*/ 194 w 257"/>
                <a:gd name="T23" fmla="*/ 72 h 122"/>
                <a:gd name="T24" fmla="*/ 186 w 257"/>
                <a:gd name="T25" fmla="*/ 92 h 122"/>
                <a:gd name="T26" fmla="*/ 188 w 257"/>
                <a:gd name="T27" fmla="*/ 109 h 122"/>
                <a:gd name="T28" fmla="*/ 215 w 257"/>
                <a:gd name="T29" fmla="*/ 122 h 122"/>
                <a:gd name="T30" fmla="*/ 254 w 257"/>
                <a:gd name="T31" fmla="*/ 89 h 122"/>
                <a:gd name="T32" fmla="*/ 254 w 257"/>
                <a:gd name="T33" fmla="*/ 77 h 122"/>
                <a:gd name="T34" fmla="*/ 246 w 257"/>
                <a:gd name="T35" fmla="*/ 77 h 122"/>
                <a:gd name="T36" fmla="*/ 237 w 257"/>
                <a:gd name="T37" fmla="*/ 98 h 122"/>
                <a:gd name="T38" fmla="*/ 225 w 257"/>
                <a:gd name="T39" fmla="*/ 110 h 122"/>
                <a:gd name="T40" fmla="*/ 217 w 257"/>
                <a:gd name="T41" fmla="*/ 113 h 122"/>
                <a:gd name="T42" fmla="*/ 213 w 257"/>
                <a:gd name="T43" fmla="*/ 110 h 122"/>
                <a:gd name="T44" fmla="*/ 218 w 257"/>
                <a:gd name="T45" fmla="*/ 88 h 122"/>
                <a:gd name="T46" fmla="*/ 232 w 257"/>
                <a:gd name="T47" fmla="*/ 44 h 122"/>
                <a:gd name="T48" fmla="*/ 231 w 257"/>
                <a:gd name="T49" fmla="*/ 15 h 122"/>
                <a:gd name="T50" fmla="*/ 215 w 257"/>
                <a:gd name="T51" fmla="*/ 3 h 122"/>
                <a:gd name="T52" fmla="*/ 194 w 257"/>
                <a:gd name="T53" fmla="*/ 0 h 122"/>
                <a:gd name="T54" fmla="*/ 163 w 257"/>
                <a:gd name="T55" fmla="*/ 9 h 122"/>
                <a:gd name="T56" fmla="*/ 145 w 257"/>
                <a:gd name="T57" fmla="*/ 15 h 122"/>
                <a:gd name="T58" fmla="*/ 128 w 257"/>
                <a:gd name="T59" fmla="*/ 2 h 122"/>
                <a:gd name="T60" fmla="*/ 110 w 257"/>
                <a:gd name="T61" fmla="*/ 0 h 122"/>
                <a:gd name="T62" fmla="*/ 80 w 257"/>
                <a:gd name="T63" fmla="*/ 8 h 122"/>
                <a:gd name="T64" fmla="*/ 53 w 257"/>
                <a:gd name="T65" fmla="*/ 5 h 122"/>
                <a:gd name="T66" fmla="*/ 26 w 257"/>
                <a:gd name="T67" fmla="*/ 1 h 122"/>
                <a:gd name="T68" fmla="*/ 10 w 257"/>
                <a:gd name="T69" fmla="*/ 15 h 122"/>
                <a:gd name="T70" fmla="*/ 0 w 257"/>
                <a:gd name="T71" fmla="*/ 38 h 122"/>
                <a:gd name="T72" fmla="*/ 2 w 257"/>
                <a:gd name="T73" fmla="*/ 45 h 122"/>
                <a:gd name="T74" fmla="*/ 9 w 257"/>
                <a:gd name="T75" fmla="*/ 45 h 122"/>
                <a:gd name="T76" fmla="*/ 12 w 257"/>
                <a:gd name="T77" fmla="*/ 42 h 122"/>
                <a:gd name="T78" fmla="*/ 18 w 257"/>
                <a:gd name="T79" fmla="*/ 23 h 122"/>
                <a:gd name="T80" fmla="*/ 32 w 257"/>
                <a:gd name="T81" fmla="*/ 9 h 122"/>
                <a:gd name="T82" fmla="*/ 38 w 257"/>
                <a:gd name="T83" fmla="*/ 23 h 122"/>
                <a:gd name="T84" fmla="*/ 34 w 257"/>
                <a:gd name="T85" fmla="*/ 39 h 122"/>
                <a:gd name="T86" fmla="*/ 19 w 257"/>
                <a:gd name="T87" fmla="*/ 100 h 122"/>
                <a:gd name="T88" fmla="*/ 17 w 257"/>
                <a:gd name="T89" fmla="*/ 115 h 122"/>
                <a:gd name="T90" fmla="*/ 29 w 257"/>
                <a:gd name="T91" fmla="*/ 122 h 122"/>
                <a:gd name="T92" fmla="*/ 46 w 257"/>
                <a:gd name="T93" fmla="*/ 109 h 122"/>
                <a:gd name="T94" fmla="*/ 55 w 257"/>
                <a:gd name="T95" fmla="*/ 72 h 122"/>
                <a:gd name="T96" fmla="*/ 58 w 257"/>
                <a:gd name="T97" fmla="*/ 61 h 122"/>
                <a:gd name="T98" fmla="*/ 62 w 257"/>
                <a:gd name="T99" fmla="*/ 45 h 122"/>
                <a:gd name="T100" fmla="*/ 65 w 257"/>
                <a:gd name="T101" fmla="*/ 37 h 122"/>
                <a:gd name="T102" fmla="*/ 80 w 257"/>
                <a:gd name="T103" fmla="*/ 20 h 122"/>
                <a:gd name="T104" fmla="*/ 100 w 257"/>
                <a:gd name="T105" fmla="*/ 10 h 122"/>
                <a:gd name="T106" fmla="*/ 117 w 257"/>
                <a:gd name="T107" fmla="*/ 12 h 122"/>
                <a:gd name="T108" fmla="*/ 120 w 257"/>
                <a:gd name="T109" fmla="*/ 3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7" h="122">
                  <a:moveTo>
                    <a:pt x="106" y="91"/>
                  </a:moveTo>
                  <a:lnTo>
                    <a:pt x="104" y="96"/>
                  </a:lnTo>
                  <a:lnTo>
                    <a:pt x="103" y="102"/>
                  </a:lnTo>
                  <a:lnTo>
                    <a:pt x="102" y="108"/>
                  </a:lnTo>
                  <a:lnTo>
                    <a:pt x="101" y="111"/>
                  </a:lnTo>
                  <a:lnTo>
                    <a:pt x="102" y="115"/>
                  </a:lnTo>
                  <a:lnTo>
                    <a:pt x="104" y="119"/>
                  </a:lnTo>
                  <a:lnTo>
                    <a:pt x="108" y="121"/>
                  </a:lnTo>
                  <a:lnTo>
                    <a:pt x="114" y="122"/>
                  </a:lnTo>
                  <a:lnTo>
                    <a:pt x="118" y="122"/>
                  </a:lnTo>
                  <a:lnTo>
                    <a:pt x="122" y="120"/>
                  </a:lnTo>
                  <a:lnTo>
                    <a:pt x="127" y="116"/>
                  </a:lnTo>
                  <a:lnTo>
                    <a:pt x="131" y="111"/>
                  </a:lnTo>
                  <a:lnTo>
                    <a:pt x="132" y="107"/>
                  </a:lnTo>
                  <a:lnTo>
                    <a:pt x="134" y="100"/>
                  </a:lnTo>
                  <a:lnTo>
                    <a:pt x="136" y="90"/>
                  </a:lnTo>
                  <a:lnTo>
                    <a:pt x="139" y="79"/>
                  </a:lnTo>
                  <a:lnTo>
                    <a:pt x="141" y="68"/>
                  </a:lnTo>
                  <a:lnTo>
                    <a:pt x="144" y="58"/>
                  </a:lnTo>
                  <a:lnTo>
                    <a:pt x="146" y="50"/>
                  </a:lnTo>
                  <a:lnTo>
                    <a:pt x="147" y="44"/>
                  </a:lnTo>
                  <a:lnTo>
                    <a:pt x="148" y="41"/>
                  </a:lnTo>
                  <a:lnTo>
                    <a:pt x="149" y="39"/>
                  </a:lnTo>
                  <a:lnTo>
                    <a:pt x="151" y="36"/>
                  </a:lnTo>
                  <a:lnTo>
                    <a:pt x="154" y="31"/>
                  </a:lnTo>
                  <a:lnTo>
                    <a:pt x="160" y="24"/>
                  </a:lnTo>
                  <a:lnTo>
                    <a:pt x="169" y="17"/>
                  </a:lnTo>
                  <a:lnTo>
                    <a:pt x="179" y="11"/>
                  </a:lnTo>
                  <a:lnTo>
                    <a:pt x="192" y="9"/>
                  </a:lnTo>
                  <a:lnTo>
                    <a:pt x="197" y="10"/>
                  </a:lnTo>
                  <a:lnTo>
                    <a:pt x="202" y="12"/>
                  </a:lnTo>
                  <a:lnTo>
                    <a:pt x="205" y="17"/>
                  </a:lnTo>
                  <a:lnTo>
                    <a:pt x="206" y="25"/>
                  </a:lnTo>
                  <a:lnTo>
                    <a:pt x="204" y="39"/>
                  </a:lnTo>
                  <a:lnTo>
                    <a:pt x="199" y="55"/>
                  </a:lnTo>
                  <a:lnTo>
                    <a:pt x="194" y="72"/>
                  </a:lnTo>
                  <a:lnTo>
                    <a:pt x="189" y="85"/>
                  </a:lnTo>
                  <a:lnTo>
                    <a:pt x="187" y="89"/>
                  </a:lnTo>
                  <a:lnTo>
                    <a:pt x="186" y="92"/>
                  </a:lnTo>
                  <a:lnTo>
                    <a:pt x="185" y="95"/>
                  </a:lnTo>
                  <a:lnTo>
                    <a:pt x="185" y="98"/>
                  </a:lnTo>
                  <a:lnTo>
                    <a:pt x="188" y="109"/>
                  </a:lnTo>
                  <a:lnTo>
                    <a:pt x="195" y="116"/>
                  </a:lnTo>
                  <a:lnTo>
                    <a:pt x="204" y="121"/>
                  </a:lnTo>
                  <a:lnTo>
                    <a:pt x="215" y="122"/>
                  </a:lnTo>
                  <a:lnTo>
                    <a:pt x="234" y="117"/>
                  </a:lnTo>
                  <a:lnTo>
                    <a:pt x="247" y="103"/>
                  </a:lnTo>
                  <a:lnTo>
                    <a:pt x="254" y="89"/>
                  </a:lnTo>
                  <a:lnTo>
                    <a:pt x="257" y="81"/>
                  </a:lnTo>
                  <a:lnTo>
                    <a:pt x="256" y="79"/>
                  </a:lnTo>
                  <a:lnTo>
                    <a:pt x="254" y="77"/>
                  </a:lnTo>
                  <a:lnTo>
                    <a:pt x="252" y="77"/>
                  </a:lnTo>
                  <a:lnTo>
                    <a:pt x="250" y="77"/>
                  </a:lnTo>
                  <a:lnTo>
                    <a:pt x="246" y="77"/>
                  </a:lnTo>
                  <a:lnTo>
                    <a:pt x="244" y="80"/>
                  </a:lnTo>
                  <a:lnTo>
                    <a:pt x="241" y="90"/>
                  </a:lnTo>
                  <a:lnTo>
                    <a:pt x="237" y="98"/>
                  </a:lnTo>
                  <a:lnTo>
                    <a:pt x="233" y="104"/>
                  </a:lnTo>
                  <a:lnTo>
                    <a:pt x="229" y="108"/>
                  </a:lnTo>
                  <a:lnTo>
                    <a:pt x="225" y="110"/>
                  </a:lnTo>
                  <a:lnTo>
                    <a:pt x="222" y="112"/>
                  </a:lnTo>
                  <a:lnTo>
                    <a:pt x="219" y="113"/>
                  </a:lnTo>
                  <a:lnTo>
                    <a:pt x="217" y="113"/>
                  </a:lnTo>
                  <a:lnTo>
                    <a:pt x="215" y="113"/>
                  </a:lnTo>
                  <a:lnTo>
                    <a:pt x="214" y="112"/>
                  </a:lnTo>
                  <a:lnTo>
                    <a:pt x="213" y="110"/>
                  </a:lnTo>
                  <a:lnTo>
                    <a:pt x="212" y="107"/>
                  </a:lnTo>
                  <a:lnTo>
                    <a:pt x="214" y="98"/>
                  </a:lnTo>
                  <a:lnTo>
                    <a:pt x="218" y="88"/>
                  </a:lnTo>
                  <a:lnTo>
                    <a:pt x="222" y="76"/>
                  </a:lnTo>
                  <a:lnTo>
                    <a:pt x="227" y="61"/>
                  </a:lnTo>
                  <a:lnTo>
                    <a:pt x="232" y="44"/>
                  </a:lnTo>
                  <a:lnTo>
                    <a:pt x="234" y="30"/>
                  </a:lnTo>
                  <a:lnTo>
                    <a:pt x="233" y="22"/>
                  </a:lnTo>
                  <a:lnTo>
                    <a:pt x="231" y="15"/>
                  </a:lnTo>
                  <a:lnTo>
                    <a:pt x="227" y="10"/>
                  </a:lnTo>
                  <a:lnTo>
                    <a:pt x="221" y="6"/>
                  </a:lnTo>
                  <a:lnTo>
                    <a:pt x="215" y="3"/>
                  </a:lnTo>
                  <a:lnTo>
                    <a:pt x="209" y="1"/>
                  </a:lnTo>
                  <a:lnTo>
                    <a:pt x="202" y="0"/>
                  </a:lnTo>
                  <a:lnTo>
                    <a:pt x="194" y="0"/>
                  </a:lnTo>
                  <a:lnTo>
                    <a:pt x="187" y="0"/>
                  </a:lnTo>
                  <a:lnTo>
                    <a:pt x="177" y="2"/>
                  </a:lnTo>
                  <a:lnTo>
                    <a:pt x="163" y="9"/>
                  </a:lnTo>
                  <a:lnTo>
                    <a:pt x="148" y="23"/>
                  </a:lnTo>
                  <a:lnTo>
                    <a:pt x="147" y="19"/>
                  </a:lnTo>
                  <a:lnTo>
                    <a:pt x="145" y="15"/>
                  </a:lnTo>
                  <a:lnTo>
                    <a:pt x="142" y="10"/>
                  </a:lnTo>
                  <a:lnTo>
                    <a:pt x="135" y="5"/>
                  </a:lnTo>
                  <a:lnTo>
                    <a:pt x="128" y="2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3" y="0"/>
                  </a:lnTo>
                  <a:lnTo>
                    <a:pt x="93" y="2"/>
                  </a:lnTo>
                  <a:lnTo>
                    <a:pt x="80" y="8"/>
                  </a:lnTo>
                  <a:lnTo>
                    <a:pt x="66" y="20"/>
                  </a:lnTo>
                  <a:lnTo>
                    <a:pt x="61" y="11"/>
                  </a:lnTo>
                  <a:lnTo>
                    <a:pt x="53" y="5"/>
                  </a:lnTo>
                  <a:lnTo>
                    <a:pt x="44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4"/>
                  </a:lnTo>
                  <a:lnTo>
                    <a:pt x="14" y="8"/>
                  </a:lnTo>
                  <a:lnTo>
                    <a:pt x="10" y="15"/>
                  </a:lnTo>
                  <a:lnTo>
                    <a:pt x="5" y="23"/>
                  </a:lnTo>
                  <a:lnTo>
                    <a:pt x="2" y="31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1" y="44"/>
                  </a:lnTo>
                  <a:lnTo>
                    <a:pt x="12" y="43"/>
                  </a:lnTo>
                  <a:lnTo>
                    <a:pt x="12" y="42"/>
                  </a:lnTo>
                  <a:lnTo>
                    <a:pt x="13" y="40"/>
                  </a:lnTo>
                  <a:lnTo>
                    <a:pt x="13" y="36"/>
                  </a:lnTo>
                  <a:lnTo>
                    <a:pt x="18" y="23"/>
                  </a:lnTo>
                  <a:lnTo>
                    <a:pt x="22" y="15"/>
                  </a:lnTo>
                  <a:lnTo>
                    <a:pt x="27" y="10"/>
                  </a:lnTo>
                  <a:lnTo>
                    <a:pt x="32" y="9"/>
                  </a:lnTo>
                  <a:lnTo>
                    <a:pt x="36" y="11"/>
                  </a:lnTo>
                  <a:lnTo>
                    <a:pt x="38" y="19"/>
                  </a:lnTo>
                  <a:lnTo>
                    <a:pt x="38" y="23"/>
                  </a:lnTo>
                  <a:lnTo>
                    <a:pt x="37" y="27"/>
                  </a:lnTo>
                  <a:lnTo>
                    <a:pt x="36" y="32"/>
                  </a:lnTo>
                  <a:lnTo>
                    <a:pt x="34" y="39"/>
                  </a:lnTo>
                  <a:lnTo>
                    <a:pt x="31" y="51"/>
                  </a:lnTo>
                  <a:lnTo>
                    <a:pt x="28" y="62"/>
                  </a:lnTo>
                  <a:lnTo>
                    <a:pt x="19" y="100"/>
                  </a:lnTo>
                  <a:lnTo>
                    <a:pt x="17" y="106"/>
                  </a:lnTo>
                  <a:lnTo>
                    <a:pt x="16" y="111"/>
                  </a:lnTo>
                  <a:lnTo>
                    <a:pt x="17" y="115"/>
                  </a:lnTo>
                  <a:lnTo>
                    <a:pt x="20" y="119"/>
                  </a:lnTo>
                  <a:lnTo>
                    <a:pt x="24" y="121"/>
                  </a:lnTo>
                  <a:lnTo>
                    <a:pt x="29" y="122"/>
                  </a:lnTo>
                  <a:lnTo>
                    <a:pt x="37" y="120"/>
                  </a:lnTo>
                  <a:lnTo>
                    <a:pt x="43" y="115"/>
                  </a:lnTo>
                  <a:lnTo>
                    <a:pt x="46" y="109"/>
                  </a:lnTo>
                  <a:lnTo>
                    <a:pt x="48" y="102"/>
                  </a:lnTo>
                  <a:lnTo>
                    <a:pt x="52" y="88"/>
                  </a:lnTo>
                  <a:lnTo>
                    <a:pt x="55" y="72"/>
                  </a:lnTo>
                  <a:lnTo>
                    <a:pt x="56" y="70"/>
                  </a:lnTo>
                  <a:lnTo>
                    <a:pt x="57" y="66"/>
                  </a:lnTo>
                  <a:lnTo>
                    <a:pt x="58" y="61"/>
                  </a:lnTo>
                  <a:lnTo>
                    <a:pt x="60" y="55"/>
                  </a:lnTo>
                  <a:lnTo>
                    <a:pt x="61" y="50"/>
                  </a:lnTo>
                  <a:lnTo>
                    <a:pt x="62" y="45"/>
                  </a:lnTo>
                  <a:lnTo>
                    <a:pt x="63" y="42"/>
                  </a:lnTo>
                  <a:lnTo>
                    <a:pt x="63" y="40"/>
                  </a:lnTo>
                  <a:lnTo>
                    <a:pt x="65" y="37"/>
                  </a:lnTo>
                  <a:lnTo>
                    <a:pt x="69" y="32"/>
                  </a:lnTo>
                  <a:lnTo>
                    <a:pt x="74" y="26"/>
                  </a:lnTo>
                  <a:lnTo>
                    <a:pt x="80" y="20"/>
                  </a:lnTo>
                  <a:lnTo>
                    <a:pt x="86" y="16"/>
                  </a:lnTo>
                  <a:lnTo>
                    <a:pt x="92" y="12"/>
                  </a:lnTo>
                  <a:lnTo>
                    <a:pt x="100" y="10"/>
                  </a:lnTo>
                  <a:lnTo>
                    <a:pt x="107" y="9"/>
                  </a:lnTo>
                  <a:lnTo>
                    <a:pt x="112" y="10"/>
                  </a:lnTo>
                  <a:lnTo>
                    <a:pt x="117" y="12"/>
                  </a:lnTo>
                  <a:lnTo>
                    <a:pt x="120" y="17"/>
                  </a:lnTo>
                  <a:lnTo>
                    <a:pt x="121" y="25"/>
                  </a:lnTo>
                  <a:lnTo>
                    <a:pt x="120" y="35"/>
                  </a:lnTo>
                  <a:lnTo>
                    <a:pt x="118" y="43"/>
                  </a:lnTo>
                  <a:lnTo>
                    <a:pt x="106" y="9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01" name="Freeform 56"/>
            <p:cNvSpPr>
              <a:spLocks noChangeAspect="1"/>
            </p:cNvSpPr>
            <p:nvPr/>
          </p:nvSpPr>
          <p:spPr bwMode="auto">
            <a:xfrm>
              <a:off x="518" y="783"/>
              <a:ext cx="84" cy="122"/>
            </a:xfrm>
            <a:custGeom>
              <a:avLst/>
              <a:gdLst>
                <a:gd name="T0" fmla="*/ 55 w 84"/>
                <a:gd name="T1" fmla="*/ 6 h 122"/>
                <a:gd name="T2" fmla="*/ 55 w 84"/>
                <a:gd name="T3" fmla="*/ 3 h 122"/>
                <a:gd name="T4" fmla="*/ 54 w 84"/>
                <a:gd name="T5" fmla="*/ 1 h 122"/>
                <a:gd name="T6" fmla="*/ 51 w 84"/>
                <a:gd name="T7" fmla="*/ 0 h 122"/>
                <a:gd name="T8" fmla="*/ 46 w 84"/>
                <a:gd name="T9" fmla="*/ 0 h 122"/>
                <a:gd name="T10" fmla="*/ 27 w 84"/>
                <a:gd name="T11" fmla="*/ 9 h 122"/>
                <a:gd name="T12" fmla="*/ 5 w 84"/>
                <a:gd name="T13" fmla="*/ 12 h 122"/>
                <a:gd name="T14" fmla="*/ 0 w 84"/>
                <a:gd name="T15" fmla="*/ 12 h 122"/>
                <a:gd name="T16" fmla="*/ 0 w 84"/>
                <a:gd name="T17" fmla="*/ 22 h 122"/>
                <a:gd name="T18" fmla="*/ 5 w 84"/>
                <a:gd name="T19" fmla="*/ 22 h 122"/>
                <a:gd name="T20" fmla="*/ 18 w 84"/>
                <a:gd name="T21" fmla="*/ 21 h 122"/>
                <a:gd name="T22" fmla="*/ 31 w 84"/>
                <a:gd name="T23" fmla="*/ 18 h 122"/>
                <a:gd name="T24" fmla="*/ 31 w 84"/>
                <a:gd name="T25" fmla="*/ 112 h 122"/>
                <a:gd name="T26" fmla="*/ 2 w 84"/>
                <a:gd name="T27" fmla="*/ 112 h 122"/>
                <a:gd name="T28" fmla="*/ 2 w 84"/>
                <a:gd name="T29" fmla="*/ 122 h 122"/>
                <a:gd name="T30" fmla="*/ 11 w 84"/>
                <a:gd name="T31" fmla="*/ 122 h 122"/>
                <a:gd name="T32" fmla="*/ 22 w 84"/>
                <a:gd name="T33" fmla="*/ 122 h 122"/>
                <a:gd name="T34" fmla="*/ 34 w 84"/>
                <a:gd name="T35" fmla="*/ 122 h 122"/>
                <a:gd name="T36" fmla="*/ 43 w 84"/>
                <a:gd name="T37" fmla="*/ 122 h 122"/>
                <a:gd name="T38" fmla="*/ 63 w 84"/>
                <a:gd name="T39" fmla="*/ 122 h 122"/>
                <a:gd name="T40" fmla="*/ 74 w 84"/>
                <a:gd name="T41" fmla="*/ 122 h 122"/>
                <a:gd name="T42" fmla="*/ 84 w 84"/>
                <a:gd name="T43" fmla="*/ 122 h 122"/>
                <a:gd name="T44" fmla="*/ 84 w 84"/>
                <a:gd name="T45" fmla="*/ 112 h 122"/>
                <a:gd name="T46" fmla="*/ 55 w 84"/>
                <a:gd name="T47" fmla="*/ 112 h 122"/>
                <a:gd name="T48" fmla="*/ 55 w 84"/>
                <a:gd name="T49" fmla="*/ 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4" h="122">
                  <a:moveTo>
                    <a:pt x="55" y="6"/>
                  </a:move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6" y="0"/>
                  </a:lnTo>
                  <a:lnTo>
                    <a:pt x="27" y="9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22"/>
                  </a:lnTo>
                  <a:lnTo>
                    <a:pt x="5" y="22"/>
                  </a:lnTo>
                  <a:lnTo>
                    <a:pt x="18" y="21"/>
                  </a:lnTo>
                  <a:lnTo>
                    <a:pt x="31" y="18"/>
                  </a:lnTo>
                  <a:lnTo>
                    <a:pt x="31" y="112"/>
                  </a:lnTo>
                  <a:lnTo>
                    <a:pt x="2" y="112"/>
                  </a:lnTo>
                  <a:lnTo>
                    <a:pt x="2" y="122"/>
                  </a:lnTo>
                  <a:lnTo>
                    <a:pt x="11" y="122"/>
                  </a:lnTo>
                  <a:lnTo>
                    <a:pt x="22" y="122"/>
                  </a:lnTo>
                  <a:lnTo>
                    <a:pt x="34" y="122"/>
                  </a:lnTo>
                  <a:lnTo>
                    <a:pt x="43" y="122"/>
                  </a:lnTo>
                  <a:lnTo>
                    <a:pt x="63" y="122"/>
                  </a:lnTo>
                  <a:lnTo>
                    <a:pt x="74" y="122"/>
                  </a:lnTo>
                  <a:lnTo>
                    <a:pt x="84" y="122"/>
                  </a:lnTo>
                  <a:lnTo>
                    <a:pt x="84" y="112"/>
                  </a:lnTo>
                  <a:lnTo>
                    <a:pt x="55" y="112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02" name="Freeform 57"/>
            <p:cNvSpPr>
              <a:spLocks noChangeAspect="1"/>
            </p:cNvSpPr>
            <p:nvPr/>
          </p:nvSpPr>
          <p:spPr bwMode="auto">
            <a:xfrm>
              <a:off x="641" y="642"/>
              <a:ext cx="139" cy="126"/>
            </a:xfrm>
            <a:custGeom>
              <a:avLst/>
              <a:gdLst>
                <a:gd name="T0" fmla="*/ 83 w 139"/>
                <a:gd name="T1" fmla="*/ 10 h 126"/>
                <a:gd name="T2" fmla="*/ 86 w 139"/>
                <a:gd name="T3" fmla="*/ 8 h 126"/>
                <a:gd name="T4" fmla="*/ 93 w 139"/>
                <a:gd name="T5" fmla="*/ 7 h 126"/>
                <a:gd name="T6" fmla="*/ 107 w 139"/>
                <a:gd name="T7" fmla="*/ 7 h 126"/>
                <a:gd name="T8" fmla="*/ 117 w 139"/>
                <a:gd name="T9" fmla="*/ 8 h 126"/>
                <a:gd name="T10" fmla="*/ 125 w 139"/>
                <a:gd name="T11" fmla="*/ 11 h 126"/>
                <a:gd name="T12" fmla="*/ 129 w 139"/>
                <a:gd name="T13" fmla="*/ 18 h 126"/>
                <a:gd name="T14" fmla="*/ 129 w 139"/>
                <a:gd name="T15" fmla="*/ 25 h 126"/>
                <a:gd name="T16" fmla="*/ 129 w 139"/>
                <a:gd name="T17" fmla="*/ 32 h 126"/>
                <a:gd name="T18" fmla="*/ 127 w 139"/>
                <a:gd name="T19" fmla="*/ 40 h 126"/>
                <a:gd name="T20" fmla="*/ 131 w 139"/>
                <a:gd name="T21" fmla="*/ 43 h 126"/>
                <a:gd name="T22" fmla="*/ 134 w 139"/>
                <a:gd name="T23" fmla="*/ 38 h 126"/>
                <a:gd name="T24" fmla="*/ 138 w 139"/>
                <a:gd name="T25" fmla="*/ 1 h 126"/>
                <a:gd name="T26" fmla="*/ 19 w 139"/>
                <a:gd name="T27" fmla="*/ 0 h 126"/>
                <a:gd name="T28" fmla="*/ 15 w 139"/>
                <a:gd name="T29" fmla="*/ 1 h 126"/>
                <a:gd name="T30" fmla="*/ 13 w 139"/>
                <a:gd name="T31" fmla="*/ 4 h 126"/>
                <a:gd name="T32" fmla="*/ 0 w 139"/>
                <a:gd name="T33" fmla="*/ 39 h 126"/>
                <a:gd name="T34" fmla="*/ 1 w 139"/>
                <a:gd name="T35" fmla="*/ 42 h 126"/>
                <a:gd name="T36" fmla="*/ 6 w 139"/>
                <a:gd name="T37" fmla="*/ 42 h 126"/>
                <a:gd name="T38" fmla="*/ 15 w 139"/>
                <a:gd name="T39" fmla="*/ 21 h 126"/>
                <a:gd name="T40" fmla="*/ 35 w 139"/>
                <a:gd name="T41" fmla="*/ 8 h 126"/>
                <a:gd name="T42" fmla="*/ 60 w 139"/>
                <a:gd name="T43" fmla="*/ 7 h 126"/>
                <a:gd name="T44" fmla="*/ 65 w 139"/>
                <a:gd name="T45" fmla="*/ 7 h 126"/>
                <a:gd name="T46" fmla="*/ 66 w 139"/>
                <a:gd name="T47" fmla="*/ 9 h 126"/>
                <a:gd name="T48" fmla="*/ 65 w 139"/>
                <a:gd name="T49" fmla="*/ 13 h 126"/>
                <a:gd name="T50" fmla="*/ 39 w 139"/>
                <a:gd name="T51" fmla="*/ 115 h 126"/>
                <a:gd name="T52" fmla="*/ 30 w 139"/>
                <a:gd name="T53" fmla="*/ 119 h 126"/>
                <a:gd name="T54" fmla="*/ 15 w 139"/>
                <a:gd name="T55" fmla="*/ 120 h 126"/>
                <a:gd name="T56" fmla="*/ 11 w 139"/>
                <a:gd name="T57" fmla="*/ 121 h 126"/>
                <a:gd name="T58" fmla="*/ 11 w 139"/>
                <a:gd name="T59" fmla="*/ 125 h 126"/>
                <a:gd name="T60" fmla="*/ 30 w 139"/>
                <a:gd name="T61" fmla="*/ 126 h 126"/>
                <a:gd name="T62" fmla="*/ 62 w 139"/>
                <a:gd name="T63" fmla="*/ 126 h 126"/>
                <a:gd name="T64" fmla="*/ 79 w 139"/>
                <a:gd name="T65" fmla="*/ 126 h 126"/>
                <a:gd name="T66" fmla="*/ 82 w 139"/>
                <a:gd name="T67" fmla="*/ 125 h 126"/>
                <a:gd name="T68" fmla="*/ 81 w 139"/>
                <a:gd name="T69" fmla="*/ 120 h 126"/>
                <a:gd name="T70" fmla="*/ 64 w 139"/>
                <a:gd name="T71" fmla="*/ 119 h 126"/>
                <a:gd name="T72" fmla="*/ 58 w 139"/>
                <a:gd name="T73" fmla="*/ 118 h 126"/>
                <a:gd name="T74" fmla="*/ 57 w 139"/>
                <a:gd name="T75" fmla="*/ 116 h 126"/>
                <a:gd name="T76" fmla="*/ 58 w 139"/>
                <a:gd name="T77" fmla="*/ 11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9" h="126">
                  <a:moveTo>
                    <a:pt x="83" y="13"/>
                  </a:moveTo>
                  <a:lnTo>
                    <a:pt x="83" y="10"/>
                  </a:lnTo>
                  <a:lnTo>
                    <a:pt x="84" y="8"/>
                  </a:lnTo>
                  <a:lnTo>
                    <a:pt x="86" y="8"/>
                  </a:lnTo>
                  <a:lnTo>
                    <a:pt x="88" y="7"/>
                  </a:lnTo>
                  <a:lnTo>
                    <a:pt x="93" y="7"/>
                  </a:lnTo>
                  <a:lnTo>
                    <a:pt x="99" y="7"/>
                  </a:lnTo>
                  <a:lnTo>
                    <a:pt x="107" y="7"/>
                  </a:lnTo>
                  <a:lnTo>
                    <a:pt x="112" y="7"/>
                  </a:lnTo>
                  <a:lnTo>
                    <a:pt x="117" y="8"/>
                  </a:lnTo>
                  <a:lnTo>
                    <a:pt x="120" y="8"/>
                  </a:lnTo>
                  <a:lnTo>
                    <a:pt x="125" y="11"/>
                  </a:lnTo>
                  <a:lnTo>
                    <a:pt x="128" y="14"/>
                  </a:lnTo>
                  <a:lnTo>
                    <a:pt x="129" y="18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29" y="28"/>
                  </a:lnTo>
                  <a:lnTo>
                    <a:pt x="129" y="32"/>
                  </a:lnTo>
                  <a:lnTo>
                    <a:pt x="128" y="38"/>
                  </a:lnTo>
                  <a:lnTo>
                    <a:pt x="127" y="40"/>
                  </a:lnTo>
                  <a:lnTo>
                    <a:pt x="128" y="42"/>
                  </a:lnTo>
                  <a:lnTo>
                    <a:pt x="131" y="43"/>
                  </a:lnTo>
                  <a:lnTo>
                    <a:pt x="133" y="42"/>
                  </a:lnTo>
                  <a:lnTo>
                    <a:pt x="134" y="38"/>
                  </a:lnTo>
                  <a:lnTo>
                    <a:pt x="139" y="3"/>
                  </a:lnTo>
                  <a:lnTo>
                    <a:pt x="138" y="1"/>
                  </a:lnTo>
                  <a:lnTo>
                    <a:pt x="134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3" y="43"/>
                  </a:lnTo>
                  <a:lnTo>
                    <a:pt x="6" y="42"/>
                  </a:lnTo>
                  <a:lnTo>
                    <a:pt x="7" y="39"/>
                  </a:lnTo>
                  <a:lnTo>
                    <a:pt x="15" y="21"/>
                  </a:lnTo>
                  <a:lnTo>
                    <a:pt x="23" y="12"/>
                  </a:lnTo>
                  <a:lnTo>
                    <a:pt x="35" y="8"/>
                  </a:lnTo>
                  <a:lnTo>
                    <a:pt x="52" y="7"/>
                  </a:lnTo>
                  <a:lnTo>
                    <a:pt x="60" y="7"/>
                  </a:lnTo>
                  <a:lnTo>
                    <a:pt x="63" y="7"/>
                  </a:lnTo>
                  <a:lnTo>
                    <a:pt x="65" y="7"/>
                  </a:lnTo>
                  <a:lnTo>
                    <a:pt x="66" y="8"/>
                  </a:lnTo>
                  <a:lnTo>
                    <a:pt x="66" y="9"/>
                  </a:lnTo>
                  <a:lnTo>
                    <a:pt x="66" y="10"/>
                  </a:lnTo>
                  <a:lnTo>
                    <a:pt x="65" y="13"/>
                  </a:lnTo>
                  <a:lnTo>
                    <a:pt x="41" y="111"/>
                  </a:lnTo>
                  <a:lnTo>
                    <a:pt x="39" y="115"/>
                  </a:lnTo>
                  <a:lnTo>
                    <a:pt x="36" y="118"/>
                  </a:lnTo>
                  <a:lnTo>
                    <a:pt x="30" y="119"/>
                  </a:lnTo>
                  <a:lnTo>
                    <a:pt x="19" y="120"/>
                  </a:lnTo>
                  <a:lnTo>
                    <a:pt x="15" y="120"/>
                  </a:lnTo>
                  <a:lnTo>
                    <a:pt x="12" y="120"/>
                  </a:lnTo>
                  <a:lnTo>
                    <a:pt x="11" y="121"/>
                  </a:lnTo>
                  <a:lnTo>
                    <a:pt x="10" y="124"/>
                  </a:lnTo>
                  <a:lnTo>
                    <a:pt x="11" y="125"/>
                  </a:lnTo>
                  <a:lnTo>
                    <a:pt x="14" y="126"/>
                  </a:lnTo>
                  <a:lnTo>
                    <a:pt x="30" y="126"/>
                  </a:lnTo>
                  <a:lnTo>
                    <a:pt x="46" y="126"/>
                  </a:lnTo>
                  <a:lnTo>
                    <a:pt x="62" y="126"/>
                  </a:lnTo>
                  <a:lnTo>
                    <a:pt x="78" y="126"/>
                  </a:lnTo>
                  <a:lnTo>
                    <a:pt x="79" y="126"/>
                  </a:lnTo>
                  <a:lnTo>
                    <a:pt x="81" y="126"/>
                  </a:lnTo>
                  <a:lnTo>
                    <a:pt x="82" y="125"/>
                  </a:lnTo>
                  <a:lnTo>
                    <a:pt x="82" y="122"/>
                  </a:lnTo>
                  <a:lnTo>
                    <a:pt x="81" y="120"/>
                  </a:lnTo>
                  <a:lnTo>
                    <a:pt x="75" y="120"/>
                  </a:lnTo>
                  <a:lnTo>
                    <a:pt x="64" y="119"/>
                  </a:lnTo>
                  <a:lnTo>
                    <a:pt x="60" y="119"/>
                  </a:lnTo>
                  <a:lnTo>
                    <a:pt x="58" y="118"/>
                  </a:lnTo>
                  <a:lnTo>
                    <a:pt x="57" y="117"/>
                  </a:lnTo>
                  <a:lnTo>
                    <a:pt x="57" y="116"/>
                  </a:lnTo>
                  <a:lnTo>
                    <a:pt x="57" y="114"/>
                  </a:lnTo>
                  <a:lnTo>
                    <a:pt x="58" y="112"/>
                  </a:lnTo>
                  <a:lnTo>
                    <a:pt x="83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03" name="Freeform 58"/>
            <p:cNvSpPr>
              <a:spLocks noChangeAspect="1"/>
            </p:cNvSpPr>
            <p:nvPr/>
          </p:nvSpPr>
          <p:spPr bwMode="auto">
            <a:xfrm>
              <a:off x="882" y="793"/>
              <a:ext cx="162" cy="11"/>
            </a:xfrm>
            <a:custGeom>
              <a:avLst/>
              <a:gdLst>
                <a:gd name="T0" fmla="*/ 153 w 162"/>
                <a:gd name="T1" fmla="*/ 11 h 11"/>
                <a:gd name="T2" fmla="*/ 157 w 162"/>
                <a:gd name="T3" fmla="*/ 11 h 11"/>
                <a:gd name="T4" fmla="*/ 160 w 162"/>
                <a:gd name="T5" fmla="*/ 10 h 11"/>
                <a:gd name="T6" fmla="*/ 162 w 162"/>
                <a:gd name="T7" fmla="*/ 9 h 11"/>
                <a:gd name="T8" fmla="*/ 162 w 162"/>
                <a:gd name="T9" fmla="*/ 5 h 11"/>
                <a:gd name="T10" fmla="*/ 162 w 162"/>
                <a:gd name="T11" fmla="*/ 2 h 11"/>
                <a:gd name="T12" fmla="*/ 160 w 162"/>
                <a:gd name="T13" fmla="*/ 1 h 11"/>
                <a:gd name="T14" fmla="*/ 157 w 162"/>
                <a:gd name="T15" fmla="*/ 0 h 11"/>
                <a:gd name="T16" fmla="*/ 153 w 162"/>
                <a:gd name="T17" fmla="*/ 0 h 11"/>
                <a:gd name="T18" fmla="*/ 9 w 162"/>
                <a:gd name="T19" fmla="*/ 0 h 11"/>
                <a:gd name="T20" fmla="*/ 6 w 162"/>
                <a:gd name="T21" fmla="*/ 0 h 11"/>
                <a:gd name="T22" fmla="*/ 3 w 162"/>
                <a:gd name="T23" fmla="*/ 1 h 11"/>
                <a:gd name="T24" fmla="*/ 1 w 162"/>
                <a:gd name="T25" fmla="*/ 2 h 11"/>
                <a:gd name="T26" fmla="*/ 0 w 162"/>
                <a:gd name="T27" fmla="*/ 5 h 11"/>
                <a:gd name="T28" fmla="*/ 1 w 162"/>
                <a:gd name="T29" fmla="*/ 9 h 11"/>
                <a:gd name="T30" fmla="*/ 3 w 162"/>
                <a:gd name="T31" fmla="*/ 10 h 11"/>
                <a:gd name="T32" fmla="*/ 6 w 162"/>
                <a:gd name="T33" fmla="*/ 11 h 11"/>
                <a:gd name="T34" fmla="*/ 9 w 162"/>
                <a:gd name="T35" fmla="*/ 11 h 11"/>
                <a:gd name="T36" fmla="*/ 153 w 162"/>
                <a:gd name="T3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2" h="11">
                  <a:moveTo>
                    <a:pt x="153" y="11"/>
                  </a:moveTo>
                  <a:lnTo>
                    <a:pt x="157" y="11"/>
                  </a:lnTo>
                  <a:lnTo>
                    <a:pt x="160" y="10"/>
                  </a:lnTo>
                  <a:lnTo>
                    <a:pt x="162" y="9"/>
                  </a:lnTo>
                  <a:lnTo>
                    <a:pt x="162" y="5"/>
                  </a:lnTo>
                  <a:lnTo>
                    <a:pt x="162" y="2"/>
                  </a:lnTo>
                  <a:lnTo>
                    <a:pt x="160" y="1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10"/>
                  </a:lnTo>
                  <a:lnTo>
                    <a:pt x="6" y="11"/>
                  </a:lnTo>
                  <a:lnTo>
                    <a:pt x="9" y="11"/>
                  </a:lnTo>
                  <a:lnTo>
                    <a:pt x="153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04" name="Freeform 59"/>
            <p:cNvSpPr>
              <a:spLocks noChangeAspect="1"/>
            </p:cNvSpPr>
            <p:nvPr/>
          </p:nvSpPr>
          <p:spPr bwMode="auto">
            <a:xfrm>
              <a:off x="1135" y="745"/>
              <a:ext cx="257" cy="122"/>
            </a:xfrm>
            <a:custGeom>
              <a:avLst/>
              <a:gdLst>
                <a:gd name="T0" fmla="*/ 103 w 257"/>
                <a:gd name="T1" fmla="*/ 102 h 122"/>
                <a:gd name="T2" fmla="*/ 102 w 257"/>
                <a:gd name="T3" fmla="*/ 115 h 122"/>
                <a:gd name="T4" fmla="*/ 114 w 257"/>
                <a:gd name="T5" fmla="*/ 122 h 122"/>
                <a:gd name="T6" fmla="*/ 127 w 257"/>
                <a:gd name="T7" fmla="*/ 116 h 122"/>
                <a:gd name="T8" fmla="*/ 134 w 257"/>
                <a:gd name="T9" fmla="*/ 100 h 122"/>
                <a:gd name="T10" fmla="*/ 142 w 257"/>
                <a:gd name="T11" fmla="*/ 68 h 122"/>
                <a:gd name="T12" fmla="*/ 147 w 257"/>
                <a:gd name="T13" fmla="*/ 44 h 122"/>
                <a:gd name="T14" fmla="*/ 151 w 257"/>
                <a:gd name="T15" fmla="*/ 36 h 122"/>
                <a:gd name="T16" fmla="*/ 169 w 257"/>
                <a:gd name="T17" fmla="*/ 17 h 122"/>
                <a:gd name="T18" fmla="*/ 197 w 257"/>
                <a:gd name="T19" fmla="*/ 10 h 122"/>
                <a:gd name="T20" fmla="*/ 206 w 257"/>
                <a:gd name="T21" fmla="*/ 25 h 122"/>
                <a:gd name="T22" fmla="*/ 194 w 257"/>
                <a:gd name="T23" fmla="*/ 72 h 122"/>
                <a:gd name="T24" fmla="*/ 186 w 257"/>
                <a:gd name="T25" fmla="*/ 92 h 122"/>
                <a:gd name="T26" fmla="*/ 188 w 257"/>
                <a:gd name="T27" fmla="*/ 109 h 122"/>
                <a:gd name="T28" fmla="*/ 215 w 257"/>
                <a:gd name="T29" fmla="*/ 122 h 122"/>
                <a:gd name="T30" fmla="*/ 254 w 257"/>
                <a:gd name="T31" fmla="*/ 89 h 122"/>
                <a:gd name="T32" fmla="*/ 254 w 257"/>
                <a:gd name="T33" fmla="*/ 77 h 122"/>
                <a:gd name="T34" fmla="*/ 247 w 257"/>
                <a:gd name="T35" fmla="*/ 77 h 122"/>
                <a:gd name="T36" fmla="*/ 237 w 257"/>
                <a:gd name="T37" fmla="*/ 98 h 122"/>
                <a:gd name="T38" fmla="*/ 225 w 257"/>
                <a:gd name="T39" fmla="*/ 110 h 122"/>
                <a:gd name="T40" fmla="*/ 217 w 257"/>
                <a:gd name="T41" fmla="*/ 113 h 122"/>
                <a:gd name="T42" fmla="*/ 213 w 257"/>
                <a:gd name="T43" fmla="*/ 110 h 122"/>
                <a:gd name="T44" fmla="*/ 218 w 257"/>
                <a:gd name="T45" fmla="*/ 88 h 122"/>
                <a:gd name="T46" fmla="*/ 232 w 257"/>
                <a:gd name="T47" fmla="*/ 44 h 122"/>
                <a:gd name="T48" fmla="*/ 231 w 257"/>
                <a:gd name="T49" fmla="*/ 15 h 122"/>
                <a:gd name="T50" fmla="*/ 215 w 257"/>
                <a:gd name="T51" fmla="*/ 3 h 122"/>
                <a:gd name="T52" fmla="*/ 194 w 257"/>
                <a:gd name="T53" fmla="*/ 0 h 122"/>
                <a:gd name="T54" fmla="*/ 163 w 257"/>
                <a:gd name="T55" fmla="*/ 9 h 122"/>
                <a:gd name="T56" fmla="*/ 145 w 257"/>
                <a:gd name="T57" fmla="*/ 15 h 122"/>
                <a:gd name="T58" fmla="*/ 128 w 257"/>
                <a:gd name="T59" fmla="*/ 2 h 122"/>
                <a:gd name="T60" fmla="*/ 110 w 257"/>
                <a:gd name="T61" fmla="*/ 0 h 122"/>
                <a:gd name="T62" fmla="*/ 80 w 257"/>
                <a:gd name="T63" fmla="*/ 8 h 122"/>
                <a:gd name="T64" fmla="*/ 53 w 257"/>
                <a:gd name="T65" fmla="*/ 5 h 122"/>
                <a:gd name="T66" fmla="*/ 26 w 257"/>
                <a:gd name="T67" fmla="*/ 1 h 122"/>
                <a:gd name="T68" fmla="*/ 10 w 257"/>
                <a:gd name="T69" fmla="*/ 15 h 122"/>
                <a:gd name="T70" fmla="*/ 0 w 257"/>
                <a:gd name="T71" fmla="*/ 38 h 122"/>
                <a:gd name="T72" fmla="*/ 2 w 257"/>
                <a:gd name="T73" fmla="*/ 45 h 122"/>
                <a:gd name="T74" fmla="*/ 9 w 257"/>
                <a:gd name="T75" fmla="*/ 45 h 122"/>
                <a:gd name="T76" fmla="*/ 12 w 257"/>
                <a:gd name="T77" fmla="*/ 42 h 122"/>
                <a:gd name="T78" fmla="*/ 18 w 257"/>
                <a:gd name="T79" fmla="*/ 23 h 122"/>
                <a:gd name="T80" fmla="*/ 32 w 257"/>
                <a:gd name="T81" fmla="*/ 9 h 122"/>
                <a:gd name="T82" fmla="*/ 38 w 257"/>
                <a:gd name="T83" fmla="*/ 23 h 122"/>
                <a:gd name="T84" fmla="*/ 34 w 257"/>
                <a:gd name="T85" fmla="*/ 39 h 122"/>
                <a:gd name="T86" fmla="*/ 19 w 257"/>
                <a:gd name="T87" fmla="*/ 100 h 122"/>
                <a:gd name="T88" fmla="*/ 17 w 257"/>
                <a:gd name="T89" fmla="*/ 115 h 122"/>
                <a:gd name="T90" fmla="*/ 29 w 257"/>
                <a:gd name="T91" fmla="*/ 122 h 122"/>
                <a:gd name="T92" fmla="*/ 46 w 257"/>
                <a:gd name="T93" fmla="*/ 109 h 122"/>
                <a:gd name="T94" fmla="*/ 55 w 257"/>
                <a:gd name="T95" fmla="*/ 72 h 122"/>
                <a:gd name="T96" fmla="*/ 58 w 257"/>
                <a:gd name="T97" fmla="*/ 61 h 122"/>
                <a:gd name="T98" fmla="*/ 62 w 257"/>
                <a:gd name="T99" fmla="*/ 45 h 122"/>
                <a:gd name="T100" fmla="*/ 65 w 257"/>
                <a:gd name="T101" fmla="*/ 37 h 122"/>
                <a:gd name="T102" fmla="*/ 80 w 257"/>
                <a:gd name="T103" fmla="*/ 20 h 122"/>
                <a:gd name="T104" fmla="*/ 100 w 257"/>
                <a:gd name="T105" fmla="*/ 10 h 122"/>
                <a:gd name="T106" fmla="*/ 117 w 257"/>
                <a:gd name="T107" fmla="*/ 12 h 122"/>
                <a:gd name="T108" fmla="*/ 120 w 257"/>
                <a:gd name="T109" fmla="*/ 3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7" h="122">
                  <a:moveTo>
                    <a:pt x="106" y="91"/>
                  </a:moveTo>
                  <a:lnTo>
                    <a:pt x="104" y="96"/>
                  </a:lnTo>
                  <a:lnTo>
                    <a:pt x="103" y="102"/>
                  </a:lnTo>
                  <a:lnTo>
                    <a:pt x="102" y="108"/>
                  </a:lnTo>
                  <a:lnTo>
                    <a:pt x="101" y="111"/>
                  </a:lnTo>
                  <a:lnTo>
                    <a:pt x="102" y="115"/>
                  </a:lnTo>
                  <a:lnTo>
                    <a:pt x="104" y="119"/>
                  </a:lnTo>
                  <a:lnTo>
                    <a:pt x="108" y="121"/>
                  </a:lnTo>
                  <a:lnTo>
                    <a:pt x="114" y="122"/>
                  </a:lnTo>
                  <a:lnTo>
                    <a:pt x="118" y="122"/>
                  </a:lnTo>
                  <a:lnTo>
                    <a:pt x="122" y="120"/>
                  </a:lnTo>
                  <a:lnTo>
                    <a:pt x="127" y="116"/>
                  </a:lnTo>
                  <a:lnTo>
                    <a:pt x="131" y="111"/>
                  </a:lnTo>
                  <a:lnTo>
                    <a:pt x="132" y="107"/>
                  </a:lnTo>
                  <a:lnTo>
                    <a:pt x="134" y="100"/>
                  </a:lnTo>
                  <a:lnTo>
                    <a:pt x="136" y="90"/>
                  </a:lnTo>
                  <a:lnTo>
                    <a:pt x="139" y="79"/>
                  </a:lnTo>
                  <a:lnTo>
                    <a:pt x="142" y="68"/>
                  </a:lnTo>
                  <a:lnTo>
                    <a:pt x="144" y="58"/>
                  </a:lnTo>
                  <a:lnTo>
                    <a:pt x="146" y="50"/>
                  </a:lnTo>
                  <a:lnTo>
                    <a:pt x="147" y="44"/>
                  </a:lnTo>
                  <a:lnTo>
                    <a:pt x="148" y="41"/>
                  </a:lnTo>
                  <a:lnTo>
                    <a:pt x="149" y="39"/>
                  </a:lnTo>
                  <a:lnTo>
                    <a:pt x="151" y="36"/>
                  </a:lnTo>
                  <a:lnTo>
                    <a:pt x="154" y="31"/>
                  </a:lnTo>
                  <a:lnTo>
                    <a:pt x="161" y="24"/>
                  </a:lnTo>
                  <a:lnTo>
                    <a:pt x="169" y="17"/>
                  </a:lnTo>
                  <a:lnTo>
                    <a:pt x="180" y="11"/>
                  </a:lnTo>
                  <a:lnTo>
                    <a:pt x="192" y="9"/>
                  </a:lnTo>
                  <a:lnTo>
                    <a:pt x="197" y="10"/>
                  </a:lnTo>
                  <a:lnTo>
                    <a:pt x="202" y="12"/>
                  </a:lnTo>
                  <a:lnTo>
                    <a:pt x="205" y="17"/>
                  </a:lnTo>
                  <a:lnTo>
                    <a:pt x="206" y="25"/>
                  </a:lnTo>
                  <a:lnTo>
                    <a:pt x="204" y="39"/>
                  </a:lnTo>
                  <a:lnTo>
                    <a:pt x="199" y="55"/>
                  </a:lnTo>
                  <a:lnTo>
                    <a:pt x="194" y="72"/>
                  </a:lnTo>
                  <a:lnTo>
                    <a:pt x="189" y="85"/>
                  </a:lnTo>
                  <a:lnTo>
                    <a:pt x="187" y="89"/>
                  </a:lnTo>
                  <a:lnTo>
                    <a:pt x="186" y="92"/>
                  </a:lnTo>
                  <a:lnTo>
                    <a:pt x="185" y="95"/>
                  </a:lnTo>
                  <a:lnTo>
                    <a:pt x="185" y="98"/>
                  </a:lnTo>
                  <a:lnTo>
                    <a:pt x="188" y="109"/>
                  </a:lnTo>
                  <a:lnTo>
                    <a:pt x="195" y="116"/>
                  </a:lnTo>
                  <a:lnTo>
                    <a:pt x="204" y="121"/>
                  </a:lnTo>
                  <a:lnTo>
                    <a:pt x="215" y="122"/>
                  </a:lnTo>
                  <a:lnTo>
                    <a:pt x="234" y="117"/>
                  </a:lnTo>
                  <a:lnTo>
                    <a:pt x="247" y="103"/>
                  </a:lnTo>
                  <a:lnTo>
                    <a:pt x="254" y="89"/>
                  </a:lnTo>
                  <a:lnTo>
                    <a:pt x="257" y="81"/>
                  </a:lnTo>
                  <a:lnTo>
                    <a:pt x="256" y="79"/>
                  </a:lnTo>
                  <a:lnTo>
                    <a:pt x="254" y="77"/>
                  </a:lnTo>
                  <a:lnTo>
                    <a:pt x="252" y="77"/>
                  </a:lnTo>
                  <a:lnTo>
                    <a:pt x="250" y="77"/>
                  </a:lnTo>
                  <a:lnTo>
                    <a:pt x="247" y="77"/>
                  </a:lnTo>
                  <a:lnTo>
                    <a:pt x="244" y="80"/>
                  </a:lnTo>
                  <a:lnTo>
                    <a:pt x="241" y="90"/>
                  </a:lnTo>
                  <a:lnTo>
                    <a:pt x="237" y="98"/>
                  </a:lnTo>
                  <a:lnTo>
                    <a:pt x="233" y="104"/>
                  </a:lnTo>
                  <a:lnTo>
                    <a:pt x="229" y="108"/>
                  </a:lnTo>
                  <a:lnTo>
                    <a:pt x="225" y="110"/>
                  </a:lnTo>
                  <a:lnTo>
                    <a:pt x="222" y="112"/>
                  </a:lnTo>
                  <a:lnTo>
                    <a:pt x="219" y="113"/>
                  </a:lnTo>
                  <a:lnTo>
                    <a:pt x="217" y="113"/>
                  </a:lnTo>
                  <a:lnTo>
                    <a:pt x="215" y="113"/>
                  </a:lnTo>
                  <a:lnTo>
                    <a:pt x="214" y="112"/>
                  </a:lnTo>
                  <a:lnTo>
                    <a:pt x="213" y="110"/>
                  </a:lnTo>
                  <a:lnTo>
                    <a:pt x="212" y="107"/>
                  </a:lnTo>
                  <a:lnTo>
                    <a:pt x="214" y="98"/>
                  </a:lnTo>
                  <a:lnTo>
                    <a:pt x="218" y="88"/>
                  </a:lnTo>
                  <a:lnTo>
                    <a:pt x="222" y="76"/>
                  </a:lnTo>
                  <a:lnTo>
                    <a:pt x="228" y="61"/>
                  </a:lnTo>
                  <a:lnTo>
                    <a:pt x="232" y="44"/>
                  </a:lnTo>
                  <a:lnTo>
                    <a:pt x="234" y="30"/>
                  </a:lnTo>
                  <a:lnTo>
                    <a:pt x="233" y="22"/>
                  </a:lnTo>
                  <a:lnTo>
                    <a:pt x="231" y="15"/>
                  </a:lnTo>
                  <a:lnTo>
                    <a:pt x="227" y="10"/>
                  </a:lnTo>
                  <a:lnTo>
                    <a:pt x="222" y="6"/>
                  </a:lnTo>
                  <a:lnTo>
                    <a:pt x="215" y="3"/>
                  </a:lnTo>
                  <a:lnTo>
                    <a:pt x="209" y="1"/>
                  </a:lnTo>
                  <a:lnTo>
                    <a:pt x="202" y="0"/>
                  </a:lnTo>
                  <a:lnTo>
                    <a:pt x="194" y="0"/>
                  </a:lnTo>
                  <a:lnTo>
                    <a:pt x="187" y="0"/>
                  </a:lnTo>
                  <a:lnTo>
                    <a:pt x="177" y="2"/>
                  </a:lnTo>
                  <a:lnTo>
                    <a:pt x="163" y="9"/>
                  </a:lnTo>
                  <a:lnTo>
                    <a:pt x="148" y="23"/>
                  </a:lnTo>
                  <a:lnTo>
                    <a:pt x="147" y="19"/>
                  </a:lnTo>
                  <a:lnTo>
                    <a:pt x="145" y="15"/>
                  </a:lnTo>
                  <a:lnTo>
                    <a:pt x="142" y="10"/>
                  </a:lnTo>
                  <a:lnTo>
                    <a:pt x="135" y="5"/>
                  </a:lnTo>
                  <a:lnTo>
                    <a:pt x="128" y="2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3" y="0"/>
                  </a:lnTo>
                  <a:lnTo>
                    <a:pt x="93" y="2"/>
                  </a:lnTo>
                  <a:lnTo>
                    <a:pt x="80" y="8"/>
                  </a:lnTo>
                  <a:lnTo>
                    <a:pt x="66" y="20"/>
                  </a:lnTo>
                  <a:lnTo>
                    <a:pt x="61" y="11"/>
                  </a:lnTo>
                  <a:lnTo>
                    <a:pt x="53" y="5"/>
                  </a:lnTo>
                  <a:lnTo>
                    <a:pt x="44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4"/>
                  </a:lnTo>
                  <a:lnTo>
                    <a:pt x="15" y="8"/>
                  </a:lnTo>
                  <a:lnTo>
                    <a:pt x="10" y="15"/>
                  </a:lnTo>
                  <a:lnTo>
                    <a:pt x="5" y="23"/>
                  </a:lnTo>
                  <a:lnTo>
                    <a:pt x="2" y="31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1" y="44"/>
                  </a:lnTo>
                  <a:lnTo>
                    <a:pt x="12" y="43"/>
                  </a:lnTo>
                  <a:lnTo>
                    <a:pt x="12" y="42"/>
                  </a:lnTo>
                  <a:lnTo>
                    <a:pt x="13" y="40"/>
                  </a:lnTo>
                  <a:lnTo>
                    <a:pt x="14" y="36"/>
                  </a:lnTo>
                  <a:lnTo>
                    <a:pt x="18" y="23"/>
                  </a:lnTo>
                  <a:lnTo>
                    <a:pt x="22" y="15"/>
                  </a:lnTo>
                  <a:lnTo>
                    <a:pt x="27" y="10"/>
                  </a:lnTo>
                  <a:lnTo>
                    <a:pt x="32" y="9"/>
                  </a:lnTo>
                  <a:lnTo>
                    <a:pt x="36" y="11"/>
                  </a:lnTo>
                  <a:lnTo>
                    <a:pt x="38" y="19"/>
                  </a:lnTo>
                  <a:lnTo>
                    <a:pt x="38" y="23"/>
                  </a:lnTo>
                  <a:lnTo>
                    <a:pt x="37" y="27"/>
                  </a:lnTo>
                  <a:lnTo>
                    <a:pt x="36" y="32"/>
                  </a:lnTo>
                  <a:lnTo>
                    <a:pt x="34" y="39"/>
                  </a:lnTo>
                  <a:lnTo>
                    <a:pt x="31" y="51"/>
                  </a:lnTo>
                  <a:lnTo>
                    <a:pt x="28" y="62"/>
                  </a:lnTo>
                  <a:lnTo>
                    <a:pt x="19" y="100"/>
                  </a:lnTo>
                  <a:lnTo>
                    <a:pt x="17" y="106"/>
                  </a:lnTo>
                  <a:lnTo>
                    <a:pt x="17" y="111"/>
                  </a:lnTo>
                  <a:lnTo>
                    <a:pt x="17" y="115"/>
                  </a:lnTo>
                  <a:lnTo>
                    <a:pt x="20" y="119"/>
                  </a:lnTo>
                  <a:lnTo>
                    <a:pt x="24" y="121"/>
                  </a:lnTo>
                  <a:lnTo>
                    <a:pt x="29" y="122"/>
                  </a:lnTo>
                  <a:lnTo>
                    <a:pt x="38" y="120"/>
                  </a:lnTo>
                  <a:lnTo>
                    <a:pt x="43" y="115"/>
                  </a:lnTo>
                  <a:lnTo>
                    <a:pt x="46" y="109"/>
                  </a:lnTo>
                  <a:lnTo>
                    <a:pt x="48" y="102"/>
                  </a:lnTo>
                  <a:lnTo>
                    <a:pt x="52" y="88"/>
                  </a:lnTo>
                  <a:lnTo>
                    <a:pt x="55" y="72"/>
                  </a:lnTo>
                  <a:lnTo>
                    <a:pt x="56" y="70"/>
                  </a:lnTo>
                  <a:lnTo>
                    <a:pt x="57" y="66"/>
                  </a:lnTo>
                  <a:lnTo>
                    <a:pt x="58" y="61"/>
                  </a:lnTo>
                  <a:lnTo>
                    <a:pt x="60" y="55"/>
                  </a:lnTo>
                  <a:lnTo>
                    <a:pt x="61" y="50"/>
                  </a:lnTo>
                  <a:lnTo>
                    <a:pt x="62" y="45"/>
                  </a:lnTo>
                  <a:lnTo>
                    <a:pt x="63" y="42"/>
                  </a:lnTo>
                  <a:lnTo>
                    <a:pt x="64" y="40"/>
                  </a:lnTo>
                  <a:lnTo>
                    <a:pt x="65" y="37"/>
                  </a:lnTo>
                  <a:lnTo>
                    <a:pt x="69" y="32"/>
                  </a:lnTo>
                  <a:lnTo>
                    <a:pt x="74" y="26"/>
                  </a:lnTo>
                  <a:lnTo>
                    <a:pt x="80" y="20"/>
                  </a:lnTo>
                  <a:lnTo>
                    <a:pt x="86" y="16"/>
                  </a:lnTo>
                  <a:lnTo>
                    <a:pt x="92" y="12"/>
                  </a:lnTo>
                  <a:lnTo>
                    <a:pt x="100" y="10"/>
                  </a:lnTo>
                  <a:lnTo>
                    <a:pt x="108" y="9"/>
                  </a:lnTo>
                  <a:lnTo>
                    <a:pt x="113" y="10"/>
                  </a:lnTo>
                  <a:lnTo>
                    <a:pt x="117" y="12"/>
                  </a:lnTo>
                  <a:lnTo>
                    <a:pt x="120" y="17"/>
                  </a:lnTo>
                  <a:lnTo>
                    <a:pt x="121" y="25"/>
                  </a:lnTo>
                  <a:lnTo>
                    <a:pt x="120" y="35"/>
                  </a:lnTo>
                  <a:lnTo>
                    <a:pt x="118" y="43"/>
                  </a:lnTo>
                  <a:lnTo>
                    <a:pt x="106" y="9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05" name="Freeform 60"/>
            <p:cNvSpPr>
              <a:spLocks noChangeAspect="1"/>
            </p:cNvSpPr>
            <p:nvPr/>
          </p:nvSpPr>
          <p:spPr bwMode="auto">
            <a:xfrm>
              <a:off x="1412" y="783"/>
              <a:ext cx="99" cy="125"/>
            </a:xfrm>
            <a:custGeom>
              <a:avLst/>
              <a:gdLst>
                <a:gd name="T0" fmla="*/ 53 w 99"/>
                <a:gd name="T1" fmla="*/ 62 h 125"/>
                <a:gd name="T2" fmla="*/ 62 w 99"/>
                <a:gd name="T3" fmla="*/ 68 h 125"/>
                <a:gd name="T4" fmla="*/ 67 w 99"/>
                <a:gd name="T5" fmla="*/ 76 h 125"/>
                <a:gd name="T6" fmla="*/ 68 w 99"/>
                <a:gd name="T7" fmla="*/ 84 h 125"/>
                <a:gd name="T8" fmla="*/ 68 w 99"/>
                <a:gd name="T9" fmla="*/ 92 h 125"/>
                <a:gd name="T10" fmla="*/ 67 w 99"/>
                <a:gd name="T11" fmla="*/ 100 h 125"/>
                <a:gd name="T12" fmla="*/ 63 w 99"/>
                <a:gd name="T13" fmla="*/ 109 h 125"/>
                <a:gd name="T14" fmla="*/ 54 w 99"/>
                <a:gd name="T15" fmla="*/ 114 h 125"/>
                <a:gd name="T16" fmla="*/ 41 w 99"/>
                <a:gd name="T17" fmla="*/ 115 h 125"/>
                <a:gd name="T18" fmla="*/ 28 w 99"/>
                <a:gd name="T19" fmla="*/ 112 h 125"/>
                <a:gd name="T20" fmla="*/ 24 w 99"/>
                <a:gd name="T21" fmla="*/ 107 h 125"/>
                <a:gd name="T22" fmla="*/ 29 w 99"/>
                <a:gd name="T23" fmla="*/ 100 h 125"/>
                <a:gd name="T24" fmla="*/ 29 w 99"/>
                <a:gd name="T25" fmla="*/ 89 h 125"/>
                <a:gd name="T26" fmla="*/ 21 w 99"/>
                <a:gd name="T27" fmla="*/ 81 h 125"/>
                <a:gd name="T28" fmla="*/ 9 w 99"/>
                <a:gd name="T29" fmla="*/ 81 h 125"/>
                <a:gd name="T30" fmla="*/ 1 w 99"/>
                <a:gd name="T31" fmla="*/ 89 h 125"/>
                <a:gd name="T32" fmla="*/ 3 w 99"/>
                <a:gd name="T33" fmla="*/ 108 h 125"/>
                <a:gd name="T34" fmla="*/ 28 w 99"/>
                <a:gd name="T35" fmla="*/ 123 h 125"/>
                <a:gd name="T36" fmla="*/ 71 w 99"/>
                <a:gd name="T37" fmla="*/ 121 h 125"/>
                <a:gd name="T38" fmla="*/ 96 w 99"/>
                <a:gd name="T39" fmla="*/ 101 h 125"/>
                <a:gd name="T40" fmla="*/ 97 w 99"/>
                <a:gd name="T41" fmla="*/ 78 h 125"/>
                <a:gd name="T42" fmla="*/ 80 w 99"/>
                <a:gd name="T43" fmla="*/ 62 h 125"/>
                <a:gd name="T44" fmla="*/ 76 w 99"/>
                <a:gd name="T45" fmla="*/ 52 h 125"/>
                <a:gd name="T46" fmla="*/ 90 w 99"/>
                <a:gd name="T47" fmla="*/ 37 h 125"/>
                <a:gd name="T48" fmla="*/ 89 w 99"/>
                <a:gd name="T49" fmla="*/ 16 h 125"/>
                <a:gd name="T50" fmla="*/ 67 w 99"/>
                <a:gd name="T51" fmla="*/ 2 h 125"/>
                <a:gd name="T52" fmla="*/ 30 w 99"/>
                <a:gd name="T53" fmla="*/ 2 h 125"/>
                <a:gd name="T54" fmla="*/ 9 w 99"/>
                <a:gd name="T55" fmla="*/ 17 h 125"/>
                <a:gd name="T56" fmla="*/ 8 w 99"/>
                <a:gd name="T57" fmla="*/ 34 h 125"/>
                <a:gd name="T58" fmla="*/ 15 w 99"/>
                <a:gd name="T59" fmla="*/ 41 h 125"/>
                <a:gd name="T60" fmla="*/ 27 w 99"/>
                <a:gd name="T61" fmla="*/ 41 h 125"/>
                <a:gd name="T62" fmla="*/ 34 w 99"/>
                <a:gd name="T63" fmla="*/ 33 h 125"/>
                <a:gd name="T64" fmla="*/ 33 w 99"/>
                <a:gd name="T65" fmla="*/ 22 h 125"/>
                <a:gd name="T66" fmla="*/ 28 w 99"/>
                <a:gd name="T67" fmla="*/ 16 h 125"/>
                <a:gd name="T68" fmla="*/ 31 w 99"/>
                <a:gd name="T69" fmla="*/ 11 h 125"/>
                <a:gd name="T70" fmla="*/ 43 w 99"/>
                <a:gd name="T71" fmla="*/ 9 h 125"/>
                <a:gd name="T72" fmla="*/ 53 w 99"/>
                <a:gd name="T73" fmla="*/ 9 h 125"/>
                <a:gd name="T74" fmla="*/ 60 w 99"/>
                <a:gd name="T75" fmla="*/ 13 h 125"/>
                <a:gd name="T76" fmla="*/ 64 w 99"/>
                <a:gd name="T77" fmla="*/ 18 h 125"/>
                <a:gd name="T78" fmla="*/ 65 w 99"/>
                <a:gd name="T79" fmla="*/ 23 h 125"/>
                <a:gd name="T80" fmla="*/ 65 w 99"/>
                <a:gd name="T81" fmla="*/ 29 h 125"/>
                <a:gd name="T82" fmla="*/ 63 w 99"/>
                <a:gd name="T83" fmla="*/ 38 h 125"/>
                <a:gd name="T84" fmla="*/ 58 w 99"/>
                <a:gd name="T85" fmla="*/ 46 h 125"/>
                <a:gd name="T86" fmla="*/ 49 w 99"/>
                <a:gd name="T87" fmla="*/ 51 h 125"/>
                <a:gd name="T88" fmla="*/ 36 w 99"/>
                <a:gd name="T89" fmla="*/ 53 h 125"/>
                <a:gd name="T90" fmla="*/ 30 w 99"/>
                <a:gd name="T91" fmla="*/ 55 h 125"/>
                <a:gd name="T92" fmla="*/ 31 w 99"/>
                <a:gd name="T93" fmla="*/ 61 h 125"/>
                <a:gd name="T94" fmla="*/ 45 w 99"/>
                <a:gd name="T95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9" h="125">
                  <a:moveTo>
                    <a:pt x="45" y="62"/>
                  </a:moveTo>
                  <a:lnTo>
                    <a:pt x="53" y="62"/>
                  </a:lnTo>
                  <a:lnTo>
                    <a:pt x="58" y="64"/>
                  </a:lnTo>
                  <a:lnTo>
                    <a:pt x="62" y="68"/>
                  </a:lnTo>
                  <a:lnTo>
                    <a:pt x="65" y="71"/>
                  </a:lnTo>
                  <a:lnTo>
                    <a:pt x="67" y="76"/>
                  </a:lnTo>
                  <a:lnTo>
                    <a:pt x="68" y="80"/>
                  </a:lnTo>
                  <a:lnTo>
                    <a:pt x="68" y="84"/>
                  </a:lnTo>
                  <a:lnTo>
                    <a:pt x="69" y="88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7" y="100"/>
                  </a:lnTo>
                  <a:lnTo>
                    <a:pt x="66" y="105"/>
                  </a:lnTo>
                  <a:lnTo>
                    <a:pt x="63" y="109"/>
                  </a:lnTo>
                  <a:lnTo>
                    <a:pt x="59" y="112"/>
                  </a:lnTo>
                  <a:lnTo>
                    <a:pt x="54" y="114"/>
                  </a:lnTo>
                  <a:lnTo>
                    <a:pt x="46" y="115"/>
                  </a:lnTo>
                  <a:lnTo>
                    <a:pt x="41" y="115"/>
                  </a:lnTo>
                  <a:lnTo>
                    <a:pt x="35" y="114"/>
                  </a:lnTo>
                  <a:lnTo>
                    <a:pt x="28" y="112"/>
                  </a:lnTo>
                  <a:lnTo>
                    <a:pt x="21" y="109"/>
                  </a:lnTo>
                  <a:lnTo>
                    <a:pt x="24" y="107"/>
                  </a:lnTo>
                  <a:lnTo>
                    <a:pt x="27" y="105"/>
                  </a:lnTo>
                  <a:lnTo>
                    <a:pt x="29" y="100"/>
                  </a:lnTo>
                  <a:lnTo>
                    <a:pt x="30" y="95"/>
                  </a:lnTo>
                  <a:lnTo>
                    <a:pt x="29" y="89"/>
                  </a:lnTo>
                  <a:lnTo>
                    <a:pt x="26" y="84"/>
                  </a:lnTo>
                  <a:lnTo>
                    <a:pt x="21" y="81"/>
                  </a:lnTo>
                  <a:lnTo>
                    <a:pt x="15" y="80"/>
                  </a:lnTo>
                  <a:lnTo>
                    <a:pt x="9" y="81"/>
                  </a:lnTo>
                  <a:lnTo>
                    <a:pt x="4" y="84"/>
                  </a:lnTo>
                  <a:lnTo>
                    <a:pt x="1" y="89"/>
                  </a:lnTo>
                  <a:lnTo>
                    <a:pt x="0" y="95"/>
                  </a:lnTo>
                  <a:lnTo>
                    <a:pt x="3" y="108"/>
                  </a:lnTo>
                  <a:lnTo>
                    <a:pt x="13" y="117"/>
                  </a:lnTo>
                  <a:lnTo>
                    <a:pt x="28" y="123"/>
                  </a:lnTo>
                  <a:lnTo>
                    <a:pt x="47" y="125"/>
                  </a:lnTo>
                  <a:lnTo>
                    <a:pt x="71" y="121"/>
                  </a:lnTo>
                  <a:lnTo>
                    <a:pt x="88" y="112"/>
                  </a:lnTo>
                  <a:lnTo>
                    <a:pt x="96" y="101"/>
                  </a:lnTo>
                  <a:lnTo>
                    <a:pt x="99" y="89"/>
                  </a:lnTo>
                  <a:lnTo>
                    <a:pt x="97" y="78"/>
                  </a:lnTo>
                  <a:lnTo>
                    <a:pt x="91" y="69"/>
                  </a:lnTo>
                  <a:lnTo>
                    <a:pt x="80" y="62"/>
                  </a:lnTo>
                  <a:lnTo>
                    <a:pt x="66" y="57"/>
                  </a:lnTo>
                  <a:lnTo>
                    <a:pt x="76" y="52"/>
                  </a:lnTo>
                  <a:lnTo>
                    <a:pt x="84" y="46"/>
                  </a:lnTo>
                  <a:lnTo>
                    <a:pt x="90" y="37"/>
                  </a:lnTo>
                  <a:lnTo>
                    <a:pt x="92" y="26"/>
                  </a:lnTo>
                  <a:lnTo>
                    <a:pt x="89" y="16"/>
                  </a:lnTo>
                  <a:lnTo>
                    <a:pt x="81" y="8"/>
                  </a:lnTo>
                  <a:lnTo>
                    <a:pt x="67" y="2"/>
                  </a:lnTo>
                  <a:lnTo>
                    <a:pt x="47" y="0"/>
                  </a:lnTo>
                  <a:lnTo>
                    <a:pt x="30" y="2"/>
                  </a:lnTo>
                  <a:lnTo>
                    <a:pt x="18" y="8"/>
                  </a:lnTo>
                  <a:lnTo>
                    <a:pt x="9" y="17"/>
                  </a:lnTo>
                  <a:lnTo>
                    <a:pt x="6" y="28"/>
                  </a:lnTo>
                  <a:lnTo>
                    <a:pt x="8" y="34"/>
                  </a:lnTo>
                  <a:lnTo>
                    <a:pt x="11" y="39"/>
                  </a:lnTo>
                  <a:lnTo>
                    <a:pt x="15" y="41"/>
                  </a:lnTo>
                  <a:lnTo>
                    <a:pt x="20" y="42"/>
                  </a:lnTo>
                  <a:lnTo>
                    <a:pt x="27" y="41"/>
                  </a:lnTo>
                  <a:lnTo>
                    <a:pt x="31" y="38"/>
                  </a:lnTo>
                  <a:lnTo>
                    <a:pt x="34" y="33"/>
                  </a:lnTo>
                  <a:lnTo>
                    <a:pt x="35" y="28"/>
                  </a:lnTo>
                  <a:lnTo>
                    <a:pt x="33" y="22"/>
                  </a:lnTo>
                  <a:lnTo>
                    <a:pt x="31" y="18"/>
                  </a:lnTo>
                  <a:lnTo>
                    <a:pt x="28" y="16"/>
                  </a:lnTo>
                  <a:lnTo>
                    <a:pt x="25" y="15"/>
                  </a:lnTo>
                  <a:lnTo>
                    <a:pt x="31" y="11"/>
                  </a:lnTo>
                  <a:lnTo>
                    <a:pt x="37" y="9"/>
                  </a:lnTo>
                  <a:lnTo>
                    <a:pt x="43" y="9"/>
                  </a:lnTo>
                  <a:lnTo>
                    <a:pt x="47" y="8"/>
                  </a:lnTo>
                  <a:lnTo>
                    <a:pt x="53" y="9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4" y="21"/>
                  </a:lnTo>
                  <a:lnTo>
                    <a:pt x="65" y="23"/>
                  </a:lnTo>
                  <a:lnTo>
                    <a:pt x="65" y="26"/>
                  </a:lnTo>
                  <a:lnTo>
                    <a:pt x="65" y="29"/>
                  </a:lnTo>
                  <a:lnTo>
                    <a:pt x="64" y="33"/>
                  </a:lnTo>
                  <a:lnTo>
                    <a:pt x="63" y="38"/>
                  </a:lnTo>
                  <a:lnTo>
                    <a:pt x="61" y="42"/>
                  </a:lnTo>
                  <a:lnTo>
                    <a:pt x="58" y="46"/>
                  </a:lnTo>
                  <a:lnTo>
                    <a:pt x="54" y="49"/>
                  </a:lnTo>
                  <a:lnTo>
                    <a:pt x="49" y="51"/>
                  </a:lnTo>
                  <a:lnTo>
                    <a:pt x="42" y="52"/>
                  </a:lnTo>
                  <a:lnTo>
                    <a:pt x="36" y="53"/>
                  </a:lnTo>
                  <a:lnTo>
                    <a:pt x="32" y="53"/>
                  </a:lnTo>
                  <a:lnTo>
                    <a:pt x="30" y="55"/>
                  </a:lnTo>
                  <a:lnTo>
                    <a:pt x="30" y="57"/>
                  </a:lnTo>
                  <a:lnTo>
                    <a:pt x="31" y="61"/>
                  </a:lnTo>
                  <a:lnTo>
                    <a:pt x="36" y="62"/>
                  </a:lnTo>
                  <a:lnTo>
                    <a:pt x="45" y="6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06" name="Freeform 61"/>
            <p:cNvSpPr>
              <a:spLocks noChangeAspect="1"/>
            </p:cNvSpPr>
            <p:nvPr/>
          </p:nvSpPr>
          <p:spPr bwMode="auto">
            <a:xfrm>
              <a:off x="1543" y="642"/>
              <a:ext cx="139" cy="126"/>
            </a:xfrm>
            <a:custGeom>
              <a:avLst/>
              <a:gdLst>
                <a:gd name="T0" fmla="*/ 83 w 139"/>
                <a:gd name="T1" fmla="*/ 10 h 126"/>
                <a:gd name="T2" fmla="*/ 86 w 139"/>
                <a:gd name="T3" fmla="*/ 8 h 126"/>
                <a:gd name="T4" fmla="*/ 93 w 139"/>
                <a:gd name="T5" fmla="*/ 7 h 126"/>
                <a:gd name="T6" fmla="*/ 107 w 139"/>
                <a:gd name="T7" fmla="*/ 7 h 126"/>
                <a:gd name="T8" fmla="*/ 117 w 139"/>
                <a:gd name="T9" fmla="*/ 8 h 126"/>
                <a:gd name="T10" fmla="*/ 125 w 139"/>
                <a:gd name="T11" fmla="*/ 11 h 126"/>
                <a:gd name="T12" fmla="*/ 129 w 139"/>
                <a:gd name="T13" fmla="*/ 18 h 126"/>
                <a:gd name="T14" fmla="*/ 129 w 139"/>
                <a:gd name="T15" fmla="*/ 25 h 126"/>
                <a:gd name="T16" fmla="*/ 129 w 139"/>
                <a:gd name="T17" fmla="*/ 32 h 126"/>
                <a:gd name="T18" fmla="*/ 127 w 139"/>
                <a:gd name="T19" fmla="*/ 40 h 126"/>
                <a:gd name="T20" fmla="*/ 131 w 139"/>
                <a:gd name="T21" fmla="*/ 43 h 126"/>
                <a:gd name="T22" fmla="*/ 134 w 139"/>
                <a:gd name="T23" fmla="*/ 38 h 126"/>
                <a:gd name="T24" fmla="*/ 138 w 139"/>
                <a:gd name="T25" fmla="*/ 1 h 126"/>
                <a:gd name="T26" fmla="*/ 19 w 139"/>
                <a:gd name="T27" fmla="*/ 0 h 126"/>
                <a:gd name="T28" fmla="*/ 15 w 139"/>
                <a:gd name="T29" fmla="*/ 1 h 126"/>
                <a:gd name="T30" fmla="*/ 13 w 139"/>
                <a:gd name="T31" fmla="*/ 4 h 126"/>
                <a:gd name="T32" fmla="*/ 0 w 139"/>
                <a:gd name="T33" fmla="*/ 39 h 126"/>
                <a:gd name="T34" fmla="*/ 1 w 139"/>
                <a:gd name="T35" fmla="*/ 42 h 126"/>
                <a:gd name="T36" fmla="*/ 6 w 139"/>
                <a:gd name="T37" fmla="*/ 42 h 126"/>
                <a:gd name="T38" fmla="*/ 15 w 139"/>
                <a:gd name="T39" fmla="*/ 21 h 126"/>
                <a:gd name="T40" fmla="*/ 35 w 139"/>
                <a:gd name="T41" fmla="*/ 8 h 126"/>
                <a:gd name="T42" fmla="*/ 60 w 139"/>
                <a:gd name="T43" fmla="*/ 7 h 126"/>
                <a:gd name="T44" fmla="*/ 65 w 139"/>
                <a:gd name="T45" fmla="*/ 7 h 126"/>
                <a:gd name="T46" fmla="*/ 66 w 139"/>
                <a:gd name="T47" fmla="*/ 9 h 126"/>
                <a:gd name="T48" fmla="*/ 65 w 139"/>
                <a:gd name="T49" fmla="*/ 13 h 126"/>
                <a:gd name="T50" fmla="*/ 39 w 139"/>
                <a:gd name="T51" fmla="*/ 115 h 126"/>
                <a:gd name="T52" fmla="*/ 30 w 139"/>
                <a:gd name="T53" fmla="*/ 119 h 126"/>
                <a:gd name="T54" fmla="*/ 15 w 139"/>
                <a:gd name="T55" fmla="*/ 120 h 126"/>
                <a:gd name="T56" fmla="*/ 11 w 139"/>
                <a:gd name="T57" fmla="*/ 121 h 126"/>
                <a:gd name="T58" fmla="*/ 11 w 139"/>
                <a:gd name="T59" fmla="*/ 125 h 126"/>
                <a:gd name="T60" fmla="*/ 30 w 139"/>
                <a:gd name="T61" fmla="*/ 126 h 126"/>
                <a:gd name="T62" fmla="*/ 62 w 139"/>
                <a:gd name="T63" fmla="*/ 126 h 126"/>
                <a:gd name="T64" fmla="*/ 79 w 139"/>
                <a:gd name="T65" fmla="*/ 126 h 126"/>
                <a:gd name="T66" fmla="*/ 82 w 139"/>
                <a:gd name="T67" fmla="*/ 125 h 126"/>
                <a:gd name="T68" fmla="*/ 81 w 139"/>
                <a:gd name="T69" fmla="*/ 120 h 126"/>
                <a:gd name="T70" fmla="*/ 64 w 139"/>
                <a:gd name="T71" fmla="*/ 119 h 126"/>
                <a:gd name="T72" fmla="*/ 58 w 139"/>
                <a:gd name="T73" fmla="*/ 118 h 126"/>
                <a:gd name="T74" fmla="*/ 57 w 139"/>
                <a:gd name="T75" fmla="*/ 116 h 126"/>
                <a:gd name="T76" fmla="*/ 58 w 139"/>
                <a:gd name="T77" fmla="*/ 11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9" h="126">
                  <a:moveTo>
                    <a:pt x="83" y="13"/>
                  </a:moveTo>
                  <a:lnTo>
                    <a:pt x="83" y="10"/>
                  </a:lnTo>
                  <a:lnTo>
                    <a:pt x="84" y="8"/>
                  </a:lnTo>
                  <a:lnTo>
                    <a:pt x="86" y="8"/>
                  </a:lnTo>
                  <a:lnTo>
                    <a:pt x="88" y="7"/>
                  </a:lnTo>
                  <a:lnTo>
                    <a:pt x="93" y="7"/>
                  </a:lnTo>
                  <a:lnTo>
                    <a:pt x="100" y="7"/>
                  </a:lnTo>
                  <a:lnTo>
                    <a:pt x="107" y="7"/>
                  </a:lnTo>
                  <a:lnTo>
                    <a:pt x="112" y="7"/>
                  </a:lnTo>
                  <a:lnTo>
                    <a:pt x="117" y="8"/>
                  </a:lnTo>
                  <a:lnTo>
                    <a:pt x="120" y="8"/>
                  </a:lnTo>
                  <a:lnTo>
                    <a:pt x="125" y="11"/>
                  </a:lnTo>
                  <a:lnTo>
                    <a:pt x="128" y="14"/>
                  </a:lnTo>
                  <a:lnTo>
                    <a:pt x="129" y="18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29" y="28"/>
                  </a:lnTo>
                  <a:lnTo>
                    <a:pt x="129" y="32"/>
                  </a:lnTo>
                  <a:lnTo>
                    <a:pt x="128" y="38"/>
                  </a:lnTo>
                  <a:lnTo>
                    <a:pt x="127" y="40"/>
                  </a:lnTo>
                  <a:lnTo>
                    <a:pt x="128" y="42"/>
                  </a:lnTo>
                  <a:lnTo>
                    <a:pt x="131" y="43"/>
                  </a:lnTo>
                  <a:lnTo>
                    <a:pt x="133" y="42"/>
                  </a:lnTo>
                  <a:lnTo>
                    <a:pt x="134" y="38"/>
                  </a:lnTo>
                  <a:lnTo>
                    <a:pt x="139" y="3"/>
                  </a:lnTo>
                  <a:lnTo>
                    <a:pt x="138" y="1"/>
                  </a:lnTo>
                  <a:lnTo>
                    <a:pt x="134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3" y="43"/>
                  </a:lnTo>
                  <a:lnTo>
                    <a:pt x="6" y="42"/>
                  </a:lnTo>
                  <a:lnTo>
                    <a:pt x="7" y="39"/>
                  </a:lnTo>
                  <a:lnTo>
                    <a:pt x="15" y="21"/>
                  </a:lnTo>
                  <a:lnTo>
                    <a:pt x="23" y="12"/>
                  </a:lnTo>
                  <a:lnTo>
                    <a:pt x="35" y="8"/>
                  </a:lnTo>
                  <a:lnTo>
                    <a:pt x="52" y="7"/>
                  </a:lnTo>
                  <a:lnTo>
                    <a:pt x="60" y="7"/>
                  </a:lnTo>
                  <a:lnTo>
                    <a:pt x="63" y="7"/>
                  </a:lnTo>
                  <a:lnTo>
                    <a:pt x="65" y="7"/>
                  </a:lnTo>
                  <a:lnTo>
                    <a:pt x="66" y="8"/>
                  </a:lnTo>
                  <a:lnTo>
                    <a:pt x="66" y="9"/>
                  </a:lnTo>
                  <a:lnTo>
                    <a:pt x="66" y="10"/>
                  </a:lnTo>
                  <a:lnTo>
                    <a:pt x="65" y="13"/>
                  </a:lnTo>
                  <a:lnTo>
                    <a:pt x="41" y="111"/>
                  </a:lnTo>
                  <a:lnTo>
                    <a:pt x="39" y="115"/>
                  </a:lnTo>
                  <a:lnTo>
                    <a:pt x="36" y="118"/>
                  </a:lnTo>
                  <a:lnTo>
                    <a:pt x="30" y="119"/>
                  </a:lnTo>
                  <a:lnTo>
                    <a:pt x="19" y="120"/>
                  </a:lnTo>
                  <a:lnTo>
                    <a:pt x="15" y="120"/>
                  </a:lnTo>
                  <a:lnTo>
                    <a:pt x="12" y="120"/>
                  </a:lnTo>
                  <a:lnTo>
                    <a:pt x="11" y="121"/>
                  </a:lnTo>
                  <a:lnTo>
                    <a:pt x="10" y="124"/>
                  </a:lnTo>
                  <a:lnTo>
                    <a:pt x="11" y="125"/>
                  </a:lnTo>
                  <a:lnTo>
                    <a:pt x="14" y="126"/>
                  </a:lnTo>
                  <a:lnTo>
                    <a:pt x="30" y="126"/>
                  </a:lnTo>
                  <a:lnTo>
                    <a:pt x="46" y="126"/>
                  </a:lnTo>
                  <a:lnTo>
                    <a:pt x="62" y="126"/>
                  </a:lnTo>
                  <a:lnTo>
                    <a:pt x="78" y="126"/>
                  </a:lnTo>
                  <a:lnTo>
                    <a:pt x="79" y="126"/>
                  </a:lnTo>
                  <a:lnTo>
                    <a:pt x="81" y="126"/>
                  </a:lnTo>
                  <a:lnTo>
                    <a:pt x="82" y="125"/>
                  </a:lnTo>
                  <a:lnTo>
                    <a:pt x="82" y="122"/>
                  </a:lnTo>
                  <a:lnTo>
                    <a:pt x="81" y="120"/>
                  </a:lnTo>
                  <a:lnTo>
                    <a:pt x="75" y="120"/>
                  </a:lnTo>
                  <a:lnTo>
                    <a:pt x="64" y="119"/>
                  </a:lnTo>
                  <a:lnTo>
                    <a:pt x="60" y="119"/>
                  </a:lnTo>
                  <a:lnTo>
                    <a:pt x="58" y="118"/>
                  </a:lnTo>
                  <a:lnTo>
                    <a:pt x="57" y="117"/>
                  </a:lnTo>
                  <a:lnTo>
                    <a:pt x="57" y="116"/>
                  </a:lnTo>
                  <a:lnTo>
                    <a:pt x="57" y="114"/>
                  </a:lnTo>
                  <a:lnTo>
                    <a:pt x="58" y="112"/>
                  </a:lnTo>
                  <a:lnTo>
                    <a:pt x="83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07" name="Freeform 62"/>
            <p:cNvSpPr>
              <a:spLocks noChangeAspect="1"/>
            </p:cNvSpPr>
            <p:nvPr/>
          </p:nvSpPr>
          <p:spPr bwMode="auto">
            <a:xfrm>
              <a:off x="1718" y="665"/>
              <a:ext cx="62" cy="267"/>
            </a:xfrm>
            <a:custGeom>
              <a:avLst/>
              <a:gdLst>
                <a:gd name="T0" fmla="*/ 62 w 62"/>
                <a:gd name="T1" fmla="*/ 133 h 267"/>
                <a:gd name="T2" fmla="*/ 61 w 62"/>
                <a:gd name="T3" fmla="*/ 116 h 267"/>
                <a:gd name="T4" fmla="*/ 58 w 62"/>
                <a:gd name="T5" fmla="*/ 95 h 267"/>
                <a:gd name="T6" fmla="*/ 53 w 62"/>
                <a:gd name="T7" fmla="*/ 73 h 267"/>
                <a:gd name="T8" fmla="*/ 44 w 62"/>
                <a:gd name="T9" fmla="*/ 50 h 267"/>
                <a:gd name="T10" fmla="*/ 31 w 62"/>
                <a:gd name="T11" fmla="*/ 29 h 267"/>
                <a:gd name="T12" fmla="*/ 18 w 62"/>
                <a:gd name="T13" fmla="*/ 13 h 267"/>
                <a:gd name="T14" fmla="*/ 8 w 62"/>
                <a:gd name="T15" fmla="*/ 3 h 267"/>
                <a:gd name="T16" fmla="*/ 3 w 62"/>
                <a:gd name="T17" fmla="*/ 0 h 267"/>
                <a:gd name="T18" fmla="*/ 1 w 62"/>
                <a:gd name="T19" fmla="*/ 1 h 267"/>
                <a:gd name="T20" fmla="*/ 0 w 62"/>
                <a:gd name="T21" fmla="*/ 3 h 267"/>
                <a:gd name="T22" fmla="*/ 0 w 62"/>
                <a:gd name="T23" fmla="*/ 3 h 267"/>
                <a:gd name="T24" fmla="*/ 1 w 62"/>
                <a:gd name="T25" fmla="*/ 4 h 267"/>
                <a:gd name="T26" fmla="*/ 2 w 62"/>
                <a:gd name="T27" fmla="*/ 6 h 267"/>
                <a:gd name="T28" fmla="*/ 5 w 62"/>
                <a:gd name="T29" fmla="*/ 9 h 267"/>
                <a:gd name="T30" fmla="*/ 22 w 62"/>
                <a:gd name="T31" fmla="*/ 32 h 267"/>
                <a:gd name="T32" fmla="*/ 35 w 62"/>
                <a:gd name="T33" fmla="*/ 60 h 267"/>
                <a:gd name="T34" fmla="*/ 43 w 62"/>
                <a:gd name="T35" fmla="*/ 94 h 267"/>
                <a:gd name="T36" fmla="*/ 46 w 62"/>
                <a:gd name="T37" fmla="*/ 133 h 267"/>
                <a:gd name="T38" fmla="*/ 44 w 62"/>
                <a:gd name="T39" fmla="*/ 168 h 267"/>
                <a:gd name="T40" fmla="*/ 37 w 62"/>
                <a:gd name="T41" fmla="*/ 201 h 267"/>
                <a:gd name="T42" fmla="*/ 24 w 62"/>
                <a:gd name="T43" fmla="*/ 232 h 267"/>
                <a:gd name="T44" fmla="*/ 3 w 62"/>
                <a:gd name="T45" fmla="*/ 260 h 267"/>
                <a:gd name="T46" fmla="*/ 0 w 62"/>
                <a:gd name="T47" fmla="*/ 263 h 267"/>
                <a:gd name="T48" fmla="*/ 0 w 62"/>
                <a:gd name="T49" fmla="*/ 264 h 267"/>
                <a:gd name="T50" fmla="*/ 1 w 62"/>
                <a:gd name="T51" fmla="*/ 266 h 267"/>
                <a:gd name="T52" fmla="*/ 3 w 62"/>
                <a:gd name="T53" fmla="*/ 267 h 267"/>
                <a:gd name="T54" fmla="*/ 8 w 62"/>
                <a:gd name="T55" fmla="*/ 263 h 267"/>
                <a:gd name="T56" fmla="*/ 19 w 62"/>
                <a:gd name="T57" fmla="*/ 254 h 267"/>
                <a:gd name="T58" fmla="*/ 32 w 62"/>
                <a:gd name="T59" fmla="*/ 237 h 267"/>
                <a:gd name="T60" fmla="*/ 45 w 62"/>
                <a:gd name="T61" fmla="*/ 215 h 267"/>
                <a:gd name="T62" fmla="*/ 53 w 62"/>
                <a:gd name="T63" fmla="*/ 193 h 267"/>
                <a:gd name="T64" fmla="*/ 58 w 62"/>
                <a:gd name="T65" fmla="*/ 172 h 267"/>
                <a:gd name="T66" fmla="*/ 61 w 62"/>
                <a:gd name="T67" fmla="*/ 152 h 267"/>
                <a:gd name="T68" fmla="*/ 62 w 62"/>
                <a:gd name="T69" fmla="*/ 133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2" h="267">
                  <a:moveTo>
                    <a:pt x="62" y="133"/>
                  </a:moveTo>
                  <a:lnTo>
                    <a:pt x="61" y="116"/>
                  </a:lnTo>
                  <a:lnTo>
                    <a:pt x="58" y="95"/>
                  </a:lnTo>
                  <a:lnTo>
                    <a:pt x="53" y="73"/>
                  </a:lnTo>
                  <a:lnTo>
                    <a:pt x="44" y="50"/>
                  </a:lnTo>
                  <a:lnTo>
                    <a:pt x="31" y="29"/>
                  </a:lnTo>
                  <a:lnTo>
                    <a:pt x="18" y="13"/>
                  </a:lnTo>
                  <a:lnTo>
                    <a:pt x="8" y="3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6"/>
                  </a:lnTo>
                  <a:lnTo>
                    <a:pt x="5" y="9"/>
                  </a:lnTo>
                  <a:lnTo>
                    <a:pt x="22" y="32"/>
                  </a:lnTo>
                  <a:lnTo>
                    <a:pt x="35" y="60"/>
                  </a:lnTo>
                  <a:lnTo>
                    <a:pt x="43" y="94"/>
                  </a:lnTo>
                  <a:lnTo>
                    <a:pt x="46" y="133"/>
                  </a:lnTo>
                  <a:lnTo>
                    <a:pt x="44" y="168"/>
                  </a:lnTo>
                  <a:lnTo>
                    <a:pt x="37" y="201"/>
                  </a:lnTo>
                  <a:lnTo>
                    <a:pt x="24" y="232"/>
                  </a:lnTo>
                  <a:lnTo>
                    <a:pt x="3" y="260"/>
                  </a:lnTo>
                  <a:lnTo>
                    <a:pt x="0" y="263"/>
                  </a:lnTo>
                  <a:lnTo>
                    <a:pt x="0" y="264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8" y="263"/>
                  </a:lnTo>
                  <a:lnTo>
                    <a:pt x="19" y="254"/>
                  </a:lnTo>
                  <a:lnTo>
                    <a:pt x="32" y="237"/>
                  </a:lnTo>
                  <a:lnTo>
                    <a:pt x="45" y="215"/>
                  </a:lnTo>
                  <a:lnTo>
                    <a:pt x="53" y="193"/>
                  </a:lnTo>
                  <a:lnTo>
                    <a:pt x="58" y="172"/>
                  </a:lnTo>
                  <a:lnTo>
                    <a:pt x="61" y="152"/>
                  </a:lnTo>
                  <a:lnTo>
                    <a:pt x="62" y="13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08" name="Freeform 63"/>
            <p:cNvSpPr>
              <a:spLocks noChangeAspect="1" noEditPoints="1"/>
            </p:cNvSpPr>
            <p:nvPr/>
          </p:nvSpPr>
          <p:spPr bwMode="auto">
            <a:xfrm>
              <a:off x="1802" y="745"/>
              <a:ext cx="160" cy="172"/>
            </a:xfrm>
            <a:custGeom>
              <a:avLst/>
              <a:gdLst>
                <a:gd name="T0" fmla="*/ 17 w 160"/>
                <a:gd name="T1" fmla="*/ 158 h 172"/>
                <a:gd name="T2" fmla="*/ 13 w 160"/>
                <a:gd name="T3" fmla="*/ 159 h 172"/>
                <a:gd name="T4" fmla="*/ 6 w 160"/>
                <a:gd name="T5" fmla="*/ 159 h 172"/>
                <a:gd name="T6" fmla="*/ 1 w 160"/>
                <a:gd name="T7" fmla="*/ 163 h 172"/>
                <a:gd name="T8" fmla="*/ 2 w 160"/>
                <a:gd name="T9" fmla="*/ 170 h 172"/>
                <a:gd name="T10" fmla="*/ 18 w 160"/>
                <a:gd name="T11" fmla="*/ 171 h 172"/>
                <a:gd name="T12" fmla="*/ 44 w 160"/>
                <a:gd name="T13" fmla="*/ 171 h 172"/>
                <a:gd name="T14" fmla="*/ 60 w 160"/>
                <a:gd name="T15" fmla="*/ 172 h 172"/>
                <a:gd name="T16" fmla="*/ 64 w 160"/>
                <a:gd name="T17" fmla="*/ 169 h 172"/>
                <a:gd name="T18" fmla="*/ 65 w 160"/>
                <a:gd name="T19" fmla="*/ 162 h 172"/>
                <a:gd name="T20" fmla="*/ 61 w 160"/>
                <a:gd name="T21" fmla="*/ 159 h 172"/>
                <a:gd name="T22" fmla="*/ 47 w 160"/>
                <a:gd name="T23" fmla="*/ 159 h 172"/>
                <a:gd name="T24" fmla="*/ 62 w 160"/>
                <a:gd name="T25" fmla="*/ 116 h 172"/>
                <a:gd name="T26" fmla="*/ 76 w 160"/>
                <a:gd name="T27" fmla="*/ 121 h 172"/>
                <a:gd name="T28" fmla="*/ 102 w 160"/>
                <a:gd name="T29" fmla="*/ 120 h 172"/>
                <a:gd name="T30" fmla="*/ 129 w 160"/>
                <a:gd name="T31" fmla="*/ 107 h 172"/>
                <a:gd name="T32" fmla="*/ 149 w 160"/>
                <a:gd name="T33" fmla="*/ 85 h 172"/>
                <a:gd name="T34" fmla="*/ 159 w 160"/>
                <a:gd name="T35" fmla="*/ 58 h 172"/>
                <a:gd name="T36" fmla="*/ 156 w 160"/>
                <a:gd name="T37" fmla="*/ 23 h 172"/>
                <a:gd name="T38" fmla="*/ 130 w 160"/>
                <a:gd name="T39" fmla="*/ 2 h 172"/>
                <a:gd name="T40" fmla="*/ 101 w 160"/>
                <a:gd name="T41" fmla="*/ 1 h 172"/>
                <a:gd name="T42" fmla="*/ 82 w 160"/>
                <a:gd name="T43" fmla="*/ 10 h 172"/>
                <a:gd name="T44" fmla="*/ 73 w 160"/>
                <a:gd name="T45" fmla="*/ 9 h 172"/>
                <a:gd name="T46" fmla="*/ 63 w 160"/>
                <a:gd name="T47" fmla="*/ 3 h 172"/>
                <a:gd name="T48" fmla="*/ 54 w 160"/>
                <a:gd name="T49" fmla="*/ 0 h 172"/>
                <a:gd name="T50" fmla="*/ 48 w 160"/>
                <a:gd name="T51" fmla="*/ 0 h 172"/>
                <a:gd name="T52" fmla="*/ 39 w 160"/>
                <a:gd name="T53" fmla="*/ 1 h 172"/>
                <a:gd name="T54" fmla="*/ 28 w 160"/>
                <a:gd name="T55" fmla="*/ 8 h 172"/>
                <a:gd name="T56" fmla="*/ 19 w 160"/>
                <a:gd name="T57" fmla="*/ 23 h 172"/>
                <a:gd name="T58" fmla="*/ 14 w 160"/>
                <a:gd name="T59" fmla="*/ 38 h 172"/>
                <a:gd name="T60" fmla="*/ 14 w 160"/>
                <a:gd name="T61" fmla="*/ 43 h 172"/>
                <a:gd name="T62" fmla="*/ 17 w 160"/>
                <a:gd name="T63" fmla="*/ 45 h 172"/>
                <a:gd name="T64" fmla="*/ 23 w 160"/>
                <a:gd name="T65" fmla="*/ 45 h 172"/>
                <a:gd name="T66" fmla="*/ 25 w 160"/>
                <a:gd name="T67" fmla="*/ 43 h 172"/>
                <a:gd name="T68" fmla="*/ 26 w 160"/>
                <a:gd name="T69" fmla="*/ 40 h 172"/>
                <a:gd name="T70" fmla="*/ 31 w 160"/>
                <a:gd name="T71" fmla="*/ 23 h 172"/>
                <a:gd name="T72" fmla="*/ 40 w 160"/>
                <a:gd name="T73" fmla="*/ 10 h 172"/>
                <a:gd name="T74" fmla="*/ 47 w 160"/>
                <a:gd name="T75" fmla="*/ 10 h 172"/>
                <a:gd name="T76" fmla="*/ 50 w 160"/>
                <a:gd name="T77" fmla="*/ 14 h 172"/>
                <a:gd name="T78" fmla="*/ 49 w 160"/>
                <a:gd name="T79" fmla="*/ 30 h 172"/>
                <a:gd name="T80" fmla="*/ 79 w 160"/>
                <a:gd name="T81" fmla="*/ 27 h 172"/>
                <a:gd name="T82" fmla="*/ 94 w 160"/>
                <a:gd name="T83" fmla="*/ 15 h 172"/>
                <a:gd name="T84" fmla="*/ 112 w 160"/>
                <a:gd name="T85" fmla="*/ 9 h 172"/>
                <a:gd name="T86" fmla="*/ 122 w 160"/>
                <a:gd name="T87" fmla="*/ 12 h 172"/>
                <a:gd name="T88" fmla="*/ 127 w 160"/>
                <a:gd name="T89" fmla="*/ 17 h 172"/>
                <a:gd name="T90" fmla="*/ 130 w 160"/>
                <a:gd name="T91" fmla="*/ 24 h 172"/>
                <a:gd name="T92" fmla="*/ 130 w 160"/>
                <a:gd name="T93" fmla="*/ 29 h 172"/>
                <a:gd name="T94" fmla="*/ 125 w 160"/>
                <a:gd name="T95" fmla="*/ 59 h 172"/>
                <a:gd name="T96" fmla="*/ 117 w 160"/>
                <a:gd name="T97" fmla="*/ 87 h 172"/>
                <a:gd name="T98" fmla="*/ 102 w 160"/>
                <a:gd name="T99" fmla="*/ 107 h 172"/>
                <a:gd name="T100" fmla="*/ 85 w 160"/>
                <a:gd name="T101" fmla="*/ 113 h 172"/>
                <a:gd name="T102" fmla="*/ 68 w 160"/>
                <a:gd name="T103" fmla="*/ 106 h 172"/>
                <a:gd name="T104" fmla="*/ 63 w 160"/>
                <a:gd name="T105" fmla="*/ 97 h 172"/>
                <a:gd name="T106" fmla="*/ 79 w 160"/>
                <a:gd name="T107" fmla="*/ 2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" h="172">
                  <a:moveTo>
                    <a:pt x="18" y="155"/>
                  </a:moveTo>
                  <a:lnTo>
                    <a:pt x="17" y="158"/>
                  </a:lnTo>
                  <a:lnTo>
                    <a:pt x="17" y="159"/>
                  </a:lnTo>
                  <a:lnTo>
                    <a:pt x="13" y="159"/>
                  </a:lnTo>
                  <a:lnTo>
                    <a:pt x="10" y="159"/>
                  </a:lnTo>
                  <a:lnTo>
                    <a:pt x="6" y="159"/>
                  </a:lnTo>
                  <a:lnTo>
                    <a:pt x="3" y="160"/>
                  </a:lnTo>
                  <a:lnTo>
                    <a:pt x="1" y="163"/>
                  </a:lnTo>
                  <a:lnTo>
                    <a:pt x="0" y="167"/>
                  </a:lnTo>
                  <a:lnTo>
                    <a:pt x="2" y="170"/>
                  </a:lnTo>
                  <a:lnTo>
                    <a:pt x="5" y="172"/>
                  </a:lnTo>
                  <a:lnTo>
                    <a:pt x="18" y="171"/>
                  </a:lnTo>
                  <a:lnTo>
                    <a:pt x="30" y="171"/>
                  </a:lnTo>
                  <a:lnTo>
                    <a:pt x="44" y="171"/>
                  </a:lnTo>
                  <a:lnTo>
                    <a:pt x="58" y="172"/>
                  </a:lnTo>
                  <a:lnTo>
                    <a:pt x="60" y="172"/>
                  </a:lnTo>
                  <a:lnTo>
                    <a:pt x="63" y="171"/>
                  </a:lnTo>
                  <a:lnTo>
                    <a:pt x="64" y="169"/>
                  </a:lnTo>
                  <a:lnTo>
                    <a:pt x="65" y="164"/>
                  </a:lnTo>
                  <a:lnTo>
                    <a:pt x="65" y="162"/>
                  </a:lnTo>
                  <a:lnTo>
                    <a:pt x="63" y="160"/>
                  </a:lnTo>
                  <a:lnTo>
                    <a:pt x="61" y="159"/>
                  </a:lnTo>
                  <a:lnTo>
                    <a:pt x="58" y="159"/>
                  </a:lnTo>
                  <a:lnTo>
                    <a:pt x="47" y="159"/>
                  </a:lnTo>
                  <a:lnTo>
                    <a:pt x="58" y="113"/>
                  </a:lnTo>
                  <a:lnTo>
                    <a:pt x="62" y="116"/>
                  </a:lnTo>
                  <a:lnTo>
                    <a:pt x="68" y="119"/>
                  </a:lnTo>
                  <a:lnTo>
                    <a:pt x="76" y="121"/>
                  </a:lnTo>
                  <a:lnTo>
                    <a:pt x="85" y="122"/>
                  </a:lnTo>
                  <a:lnTo>
                    <a:pt x="102" y="120"/>
                  </a:lnTo>
                  <a:lnTo>
                    <a:pt x="117" y="115"/>
                  </a:lnTo>
                  <a:lnTo>
                    <a:pt x="129" y="107"/>
                  </a:lnTo>
                  <a:lnTo>
                    <a:pt x="140" y="97"/>
                  </a:lnTo>
                  <a:lnTo>
                    <a:pt x="149" y="85"/>
                  </a:lnTo>
                  <a:lnTo>
                    <a:pt x="155" y="71"/>
                  </a:lnTo>
                  <a:lnTo>
                    <a:pt x="159" y="58"/>
                  </a:lnTo>
                  <a:lnTo>
                    <a:pt x="160" y="44"/>
                  </a:lnTo>
                  <a:lnTo>
                    <a:pt x="156" y="23"/>
                  </a:lnTo>
                  <a:lnTo>
                    <a:pt x="145" y="9"/>
                  </a:lnTo>
                  <a:lnTo>
                    <a:pt x="130" y="2"/>
                  </a:lnTo>
                  <a:lnTo>
                    <a:pt x="114" y="0"/>
                  </a:lnTo>
                  <a:lnTo>
                    <a:pt x="101" y="1"/>
                  </a:lnTo>
                  <a:lnTo>
                    <a:pt x="90" y="5"/>
                  </a:lnTo>
                  <a:lnTo>
                    <a:pt x="82" y="10"/>
                  </a:lnTo>
                  <a:lnTo>
                    <a:pt x="77" y="14"/>
                  </a:lnTo>
                  <a:lnTo>
                    <a:pt x="73" y="9"/>
                  </a:lnTo>
                  <a:lnTo>
                    <a:pt x="68" y="6"/>
                  </a:lnTo>
                  <a:lnTo>
                    <a:pt x="63" y="3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39" y="1"/>
                  </a:lnTo>
                  <a:lnTo>
                    <a:pt x="33" y="4"/>
                  </a:lnTo>
                  <a:lnTo>
                    <a:pt x="28" y="8"/>
                  </a:lnTo>
                  <a:lnTo>
                    <a:pt x="23" y="15"/>
                  </a:lnTo>
                  <a:lnTo>
                    <a:pt x="19" y="23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3" y="41"/>
                  </a:lnTo>
                  <a:lnTo>
                    <a:pt x="14" y="43"/>
                  </a:lnTo>
                  <a:lnTo>
                    <a:pt x="15" y="45"/>
                  </a:lnTo>
                  <a:lnTo>
                    <a:pt x="17" y="45"/>
                  </a:lnTo>
                  <a:lnTo>
                    <a:pt x="19" y="45"/>
                  </a:lnTo>
                  <a:lnTo>
                    <a:pt x="23" y="45"/>
                  </a:lnTo>
                  <a:lnTo>
                    <a:pt x="25" y="44"/>
                  </a:lnTo>
                  <a:lnTo>
                    <a:pt x="25" y="43"/>
                  </a:lnTo>
                  <a:lnTo>
                    <a:pt x="25" y="42"/>
                  </a:lnTo>
                  <a:lnTo>
                    <a:pt x="26" y="40"/>
                  </a:lnTo>
                  <a:lnTo>
                    <a:pt x="27" y="36"/>
                  </a:lnTo>
                  <a:lnTo>
                    <a:pt x="31" y="23"/>
                  </a:lnTo>
                  <a:lnTo>
                    <a:pt x="35" y="15"/>
                  </a:lnTo>
                  <a:lnTo>
                    <a:pt x="40" y="10"/>
                  </a:lnTo>
                  <a:lnTo>
                    <a:pt x="45" y="9"/>
                  </a:lnTo>
                  <a:lnTo>
                    <a:pt x="47" y="10"/>
                  </a:lnTo>
                  <a:lnTo>
                    <a:pt x="49" y="11"/>
                  </a:lnTo>
                  <a:lnTo>
                    <a:pt x="50" y="14"/>
                  </a:lnTo>
                  <a:lnTo>
                    <a:pt x="51" y="19"/>
                  </a:lnTo>
                  <a:lnTo>
                    <a:pt x="49" y="30"/>
                  </a:lnTo>
                  <a:lnTo>
                    <a:pt x="18" y="155"/>
                  </a:lnTo>
                  <a:close/>
                  <a:moveTo>
                    <a:pt x="79" y="27"/>
                  </a:moveTo>
                  <a:lnTo>
                    <a:pt x="86" y="20"/>
                  </a:lnTo>
                  <a:lnTo>
                    <a:pt x="94" y="15"/>
                  </a:lnTo>
                  <a:lnTo>
                    <a:pt x="103" y="11"/>
                  </a:lnTo>
                  <a:lnTo>
                    <a:pt x="112" y="9"/>
                  </a:lnTo>
                  <a:lnTo>
                    <a:pt x="118" y="10"/>
                  </a:lnTo>
                  <a:lnTo>
                    <a:pt x="122" y="12"/>
                  </a:lnTo>
                  <a:lnTo>
                    <a:pt x="125" y="14"/>
                  </a:lnTo>
                  <a:lnTo>
                    <a:pt x="127" y="17"/>
                  </a:lnTo>
                  <a:lnTo>
                    <a:pt x="129" y="21"/>
                  </a:lnTo>
                  <a:lnTo>
                    <a:pt x="130" y="24"/>
                  </a:lnTo>
                  <a:lnTo>
                    <a:pt x="130" y="27"/>
                  </a:lnTo>
                  <a:lnTo>
                    <a:pt x="130" y="29"/>
                  </a:lnTo>
                  <a:lnTo>
                    <a:pt x="129" y="43"/>
                  </a:lnTo>
                  <a:lnTo>
                    <a:pt x="125" y="59"/>
                  </a:lnTo>
                  <a:lnTo>
                    <a:pt x="121" y="75"/>
                  </a:lnTo>
                  <a:lnTo>
                    <a:pt x="117" y="87"/>
                  </a:lnTo>
                  <a:lnTo>
                    <a:pt x="110" y="99"/>
                  </a:lnTo>
                  <a:lnTo>
                    <a:pt x="102" y="107"/>
                  </a:lnTo>
                  <a:lnTo>
                    <a:pt x="93" y="111"/>
                  </a:lnTo>
                  <a:lnTo>
                    <a:pt x="85" y="113"/>
                  </a:lnTo>
                  <a:lnTo>
                    <a:pt x="75" y="111"/>
                  </a:lnTo>
                  <a:lnTo>
                    <a:pt x="68" y="106"/>
                  </a:lnTo>
                  <a:lnTo>
                    <a:pt x="64" y="101"/>
                  </a:lnTo>
                  <a:lnTo>
                    <a:pt x="63" y="97"/>
                  </a:lnTo>
                  <a:lnTo>
                    <a:pt x="63" y="94"/>
                  </a:lnTo>
                  <a:lnTo>
                    <a:pt x="79" y="2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09" name="Freeform 64"/>
            <p:cNvSpPr>
              <a:spLocks noChangeAspect="1" noEditPoints="1"/>
            </p:cNvSpPr>
            <p:nvPr/>
          </p:nvSpPr>
          <p:spPr bwMode="auto">
            <a:xfrm>
              <a:off x="2055" y="767"/>
              <a:ext cx="177" cy="63"/>
            </a:xfrm>
            <a:custGeom>
              <a:avLst/>
              <a:gdLst>
                <a:gd name="T0" fmla="*/ 168 w 177"/>
                <a:gd name="T1" fmla="*/ 11 h 63"/>
                <a:gd name="T2" fmla="*/ 171 w 177"/>
                <a:gd name="T3" fmla="*/ 11 h 63"/>
                <a:gd name="T4" fmla="*/ 174 w 177"/>
                <a:gd name="T5" fmla="*/ 10 h 63"/>
                <a:gd name="T6" fmla="*/ 176 w 177"/>
                <a:gd name="T7" fmla="*/ 9 h 63"/>
                <a:gd name="T8" fmla="*/ 177 w 177"/>
                <a:gd name="T9" fmla="*/ 6 h 63"/>
                <a:gd name="T10" fmla="*/ 176 w 177"/>
                <a:gd name="T11" fmla="*/ 2 h 63"/>
                <a:gd name="T12" fmla="*/ 174 w 177"/>
                <a:gd name="T13" fmla="*/ 1 h 63"/>
                <a:gd name="T14" fmla="*/ 171 w 177"/>
                <a:gd name="T15" fmla="*/ 0 h 63"/>
                <a:gd name="T16" fmla="*/ 168 w 177"/>
                <a:gd name="T17" fmla="*/ 0 h 63"/>
                <a:gd name="T18" fmla="*/ 9 w 177"/>
                <a:gd name="T19" fmla="*/ 0 h 63"/>
                <a:gd name="T20" fmla="*/ 6 w 177"/>
                <a:gd name="T21" fmla="*/ 0 h 63"/>
                <a:gd name="T22" fmla="*/ 3 w 177"/>
                <a:gd name="T23" fmla="*/ 1 h 63"/>
                <a:gd name="T24" fmla="*/ 1 w 177"/>
                <a:gd name="T25" fmla="*/ 2 h 63"/>
                <a:gd name="T26" fmla="*/ 0 w 177"/>
                <a:gd name="T27" fmla="*/ 6 h 63"/>
                <a:gd name="T28" fmla="*/ 1 w 177"/>
                <a:gd name="T29" fmla="*/ 9 h 63"/>
                <a:gd name="T30" fmla="*/ 3 w 177"/>
                <a:gd name="T31" fmla="*/ 10 h 63"/>
                <a:gd name="T32" fmla="*/ 6 w 177"/>
                <a:gd name="T33" fmla="*/ 11 h 63"/>
                <a:gd name="T34" fmla="*/ 9 w 177"/>
                <a:gd name="T35" fmla="*/ 11 h 63"/>
                <a:gd name="T36" fmla="*/ 168 w 177"/>
                <a:gd name="T37" fmla="*/ 11 h 63"/>
                <a:gd name="T38" fmla="*/ 168 w 177"/>
                <a:gd name="T39" fmla="*/ 63 h 63"/>
                <a:gd name="T40" fmla="*/ 171 w 177"/>
                <a:gd name="T41" fmla="*/ 63 h 63"/>
                <a:gd name="T42" fmla="*/ 174 w 177"/>
                <a:gd name="T43" fmla="*/ 62 h 63"/>
                <a:gd name="T44" fmla="*/ 176 w 177"/>
                <a:gd name="T45" fmla="*/ 60 h 63"/>
                <a:gd name="T46" fmla="*/ 177 w 177"/>
                <a:gd name="T47" fmla="*/ 57 h 63"/>
                <a:gd name="T48" fmla="*/ 176 w 177"/>
                <a:gd name="T49" fmla="*/ 54 h 63"/>
                <a:gd name="T50" fmla="*/ 174 w 177"/>
                <a:gd name="T51" fmla="*/ 53 h 63"/>
                <a:gd name="T52" fmla="*/ 171 w 177"/>
                <a:gd name="T53" fmla="*/ 52 h 63"/>
                <a:gd name="T54" fmla="*/ 168 w 177"/>
                <a:gd name="T55" fmla="*/ 52 h 63"/>
                <a:gd name="T56" fmla="*/ 9 w 177"/>
                <a:gd name="T57" fmla="*/ 52 h 63"/>
                <a:gd name="T58" fmla="*/ 6 w 177"/>
                <a:gd name="T59" fmla="*/ 52 h 63"/>
                <a:gd name="T60" fmla="*/ 3 w 177"/>
                <a:gd name="T61" fmla="*/ 53 h 63"/>
                <a:gd name="T62" fmla="*/ 1 w 177"/>
                <a:gd name="T63" fmla="*/ 54 h 63"/>
                <a:gd name="T64" fmla="*/ 0 w 177"/>
                <a:gd name="T65" fmla="*/ 57 h 63"/>
                <a:gd name="T66" fmla="*/ 1 w 177"/>
                <a:gd name="T67" fmla="*/ 60 h 63"/>
                <a:gd name="T68" fmla="*/ 3 w 177"/>
                <a:gd name="T69" fmla="*/ 62 h 63"/>
                <a:gd name="T70" fmla="*/ 6 w 177"/>
                <a:gd name="T71" fmla="*/ 63 h 63"/>
                <a:gd name="T72" fmla="*/ 9 w 177"/>
                <a:gd name="T73" fmla="*/ 63 h 63"/>
                <a:gd name="T74" fmla="*/ 168 w 177"/>
                <a:gd name="T7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7" h="63">
                  <a:moveTo>
                    <a:pt x="168" y="11"/>
                  </a:moveTo>
                  <a:lnTo>
                    <a:pt x="171" y="11"/>
                  </a:lnTo>
                  <a:lnTo>
                    <a:pt x="174" y="10"/>
                  </a:lnTo>
                  <a:lnTo>
                    <a:pt x="176" y="9"/>
                  </a:lnTo>
                  <a:lnTo>
                    <a:pt x="177" y="6"/>
                  </a:lnTo>
                  <a:lnTo>
                    <a:pt x="176" y="2"/>
                  </a:lnTo>
                  <a:lnTo>
                    <a:pt x="174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6"/>
                  </a:lnTo>
                  <a:lnTo>
                    <a:pt x="1" y="9"/>
                  </a:lnTo>
                  <a:lnTo>
                    <a:pt x="3" y="10"/>
                  </a:lnTo>
                  <a:lnTo>
                    <a:pt x="6" y="11"/>
                  </a:lnTo>
                  <a:lnTo>
                    <a:pt x="9" y="11"/>
                  </a:lnTo>
                  <a:lnTo>
                    <a:pt x="168" y="11"/>
                  </a:lnTo>
                  <a:close/>
                  <a:moveTo>
                    <a:pt x="168" y="63"/>
                  </a:moveTo>
                  <a:lnTo>
                    <a:pt x="171" y="63"/>
                  </a:lnTo>
                  <a:lnTo>
                    <a:pt x="174" y="62"/>
                  </a:lnTo>
                  <a:lnTo>
                    <a:pt x="176" y="60"/>
                  </a:lnTo>
                  <a:lnTo>
                    <a:pt x="177" y="57"/>
                  </a:lnTo>
                  <a:lnTo>
                    <a:pt x="176" y="54"/>
                  </a:lnTo>
                  <a:lnTo>
                    <a:pt x="174" y="53"/>
                  </a:lnTo>
                  <a:lnTo>
                    <a:pt x="171" y="52"/>
                  </a:lnTo>
                  <a:lnTo>
                    <a:pt x="168" y="52"/>
                  </a:lnTo>
                  <a:lnTo>
                    <a:pt x="9" y="52"/>
                  </a:lnTo>
                  <a:lnTo>
                    <a:pt x="6" y="52"/>
                  </a:lnTo>
                  <a:lnTo>
                    <a:pt x="3" y="53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9" y="63"/>
                  </a:lnTo>
                  <a:lnTo>
                    <a:pt x="168" y="6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10" name="Freeform 65"/>
            <p:cNvSpPr>
              <a:spLocks noChangeAspect="1" noEditPoints="1"/>
            </p:cNvSpPr>
            <p:nvPr/>
          </p:nvSpPr>
          <p:spPr bwMode="auto">
            <a:xfrm>
              <a:off x="2332" y="680"/>
              <a:ext cx="127" cy="188"/>
            </a:xfrm>
            <a:custGeom>
              <a:avLst/>
              <a:gdLst>
                <a:gd name="T0" fmla="*/ 126 w 127"/>
                <a:gd name="T1" fmla="*/ 1 h 188"/>
                <a:gd name="T2" fmla="*/ 117 w 127"/>
                <a:gd name="T3" fmla="*/ 0 h 188"/>
                <a:gd name="T4" fmla="*/ 96 w 127"/>
                <a:gd name="T5" fmla="*/ 2 h 188"/>
                <a:gd name="T6" fmla="*/ 87 w 127"/>
                <a:gd name="T7" fmla="*/ 4 h 188"/>
                <a:gd name="T8" fmla="*/ 87 w 127"/>
                <a:gd name="T9" fmla="*/ 11 h 188"/>
                <a:gd name="T10" fmla="*/ 100 w 127"/>
                <a:gd name="T11" fmla="*/ 12 h 188"/>
                <a:gd name="T12" fmla="*/ 105 w 127"/>
                <a:gd name="T13" fmla="*/ 14 h 188"/>
                <a:gd name="T14" fmla="*/ 105 w 127"/>
                <a:gd name="T15" fmla="*/ 21 h 188"/>
                <a:gd name="T16" fmla="*/ 85 w 127"/>
                <a:gd name="T17" fmla="*/ 77 h 188"/>
                <a:gd name="T18" fmla="*/ 72 w 127"/>
                <a:gd name="T19" fmla="*/ 69 h 188"/>
                <a:gd name="T20" fmla="*/ 53 w 127"/>
                <a:gd name="T21" fmla="*/ 69 h 188"/>
                <a:gd name="T22" fmla="*/ 30 w 127"/>
                <a:gd name="T23" fmla="*/ 82 h 188"/>
                <a:gd name="T24" fmla="*/ 12 w 127"/>
                <a:gd name="T25" fmla="*/ 104 h 188"/>
                <a:gd name="T26" fmla="*/ 2 w 127"/>
                <a:gd name="T27" fmla="*/ 131 h 188"/>
                <a:gd name="T28" fmla="*/ 3 w 127"/>
                <a:gd name="T29" fmla="*/ 163 h 188"/>
                <a:gd name="T30" fmla="*/ 21 w 127"/>
                <a:gd name="T31" fmla="*/ 185 h 188"/>
                <a:gd name="T32" fmla="*/ 41 w 127"/>
                <a:gd name="T33" fmla="*/ 188 h 188"/>
                <a:gd name="T34" fmla="*/ 59 w 127"/>
                <a:gd name="T35" fmla="*/ 179 h 188"/>
                <a:gd name="T36" fmla="*/ 73 w 127"/>
                <a:gd name="T37" fmla="*/ 176 h 188"/>
                <a:gd name="T38" fmla="*/ 85 w 127"/>
                <a:gd name="T39" fmla="*/ 187 h 188"/>
                <a:gd name="T40" fmla="*/ 101 w 127"/>
                <a:gd name="T41" fmla="*/ 187 h 188"/>
                <a:gd name="T42" fmla="*/ 110 w 127"/>
                <a:gd name="T43" fmla="*/ 179 h 188"/>
                <a:gd name="T44" fmla="*/ 117 w 127"/>
                <a:gd name="T45" fmla="*/ 165 h 188"/>
                <a:gd name="T46" fmla="*/ 121 w 127"/>
                <a:gd name="T47" fmla="*/ 150 h 188"/>
                <a:gd name="T48" fmla="*/ 121 w 127"/>
                <a:gd name="T49" fmla="*/ 145 h 188"/>
                <a:gd name="T50" fmla="*/ 116 w 127"/>
                <a:gd name="T51" fmla="*/ 145 h 188"/>
                <a:gd name="T52" fmla="*/ 112 w 127"/>
                <a:gd name="T53" fmla="*/ 162 h 188"/>
                <a:gd name="T54" fmla="*/ 102 w 127"/>
                <a:gd name="T55" fmla="*/ 179 h 188"/>
                <a:gd name="T56" fmla="*/ 91 w 127"/>
                <a:gd name="T57" fmla="*/ 181 h 188"/>
                <a:gd name="T58" fmla="*/ 87 w 127"/>
                <a:gd name="T59" fmla="*/ 174 h 188"/>
                <a:gd name="T60" fmla="*/ 87 w 127"/>
                <a:gd name="T61" fmla="*/ 163 h 188"/>
                <a:gd name="T62" fmla="*/ 127 w 127"/>
                <a:gd name="T63" fmla="*/ 3 h 188"/>
                <a:gd name="T64" fmla="*/ 71 w 127"/>
                <a:gd name="T65" fmla="*/ 156 h 188"/>
                <a:gd name="T66" fmla="*/ 68 w 127"/>
                <a:gd name="T67" fmla="*/ 161 h 188"/>
                <a:gd name="T68" fmla="*/ 57 w 127"/>
                <a:gd name="T69" fmla="*/ 172 h 188"/>
                <a:gd name="T70" fmla="*/ 42 w 127"/>
                <a:gd name="T71" fmla="*/ 181 h 188"/>
                <a:gd name="T72" fmla="*/ 28 w 127"/>
                <a:gd name="T73" fmla="*/ 180 h 188"/>
                <a:gd name="T74" fmla="*/ 20 w 127"/>
                <a:gd name="T75" fmla="*/ 166 h 188"/>
                <a:gd name="T76" fmla="*/ 20 w 127"/>
                <a:gd name="T77" fmla="*/ 144 h 188"/>
                <a:gd name="T78" fmla="*/ 29 w 127"/>
                <a:gd name="T79" fmla="*/ 111 h 188"/>
                <a:gd name="T80" fmla="*/ 41 w 127"/>
                <a:gd name="T81" fmla="*/ 88 h 188"/>
                <a:gd name="T82" fmla="*/ 56 w 127"/>
                <a:gd name="T83" fmla="*/ 75 h 188"/>
                <a:gd name="T84" fmla="*/ 70 w 127"/>
                <a:gd name="T85" fmla="*/ 74 h 188"/>
                <a:gd name="T86" fmla="*/ 79 w 127"/>
                <a:gd name="T87" fmla="*/ 80 h 188"/>
                <a:gd name="T88" fmla="*/ 83 w 127"/>
                <a:gd name="T89" fmla="*/ 88 h 188"/>
                <a:gd name="T90" fmla="*/ 85 w 127"/>
                <a:gd name="T91" fmla="*/ 95 h 188"/>
                <a:gd name="T92" fmla="*/ 85 w 127"/>
                <a:gd name="T93" fmla="*/ 10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7" h="188">
                  <a:moveTo>
                    <a:pt x="127" y="3"/>
                  </a:moveTo>
                  <a:lnTo>
                    <a:pt x="126" y="1"/>
                  </a:lnTo>
                  <a:lnTo>
                    <a:pt x="123" y="0"/>
                  </a:lnTo>
                  <a:lnTo>
                    <a:pt x="117" y="0"/>
                  </a:lnTo>
                  <a:lnTo>
                    <a:pt x="107" y="1"/>
                  </a:lnTo>
                  <a:lnTo>
                    <a:pt x="96" y="2"/>
                  </a:lnTo>
                  <a:lnTo>
                    <a:pt x="90" y="3"/>
                  </a:lnTo>
                  <a:lnTo>
                    <a:pt x="87" y="4"/>
                  </a:lnTo>
                  <a:lnTo>
                    <a:pt x="86" y="8"/>
                  </a:lnTo>
                  <a:lnTo>
                    <a:pt x="87" y="11"/>
                  </a:lnTo>
                  <a:lnTo>
                    <a:pt x="92" y="11"/>
                  </a:lnTo>
                  <a:lnTo>
                    <a:pt x="100" y="12"/>
                  </a:lnTo>
                  <a:lnTo>
                    <a:pt x="104" y="13"/>
                  </a:lnTo>
                  <a:lnTo>
                    <a:pt x="105" y="14"/>
                  </a:lnTo>
                  <a:lnTo>
                    <a:pt x="106" y="16"/>
                  </a:lnTo>
                  <a:lnTo>
                    <a:pt x="105" y="21"/>
                  </a:lnTo>
                  <a:lnTo>
                    <a:pt x="89" y="84"/>
                  </a:lnTo>
                  <a:lnTo>
                    <a:pt x="85" y="77"/>
                  </a:lnTo>
                  <a:lnTo>
                    <a:pt x="79" y="72"/>
                  </a:lnTo>
                  <a:lnTo>
                    <a:pt x="72" y="69"/>
                  </a:lnTo>
                  <a:lnTo>
                    <a:pt x="64" y="67"/>
                  </a:lnTo>
                  <a:lnTo>
                    <a:pt x="53" y="69"/>
                  </a:lnTo>
                  <a:lnTo>
                    <a:pt x="41" y="74"/>
                  </a:lnTo>
                  <a:lnTo>
                    <a:pt x="30" y="82"/>
                  </a:lnTo>
                  <a:lnTo>
                    <a:pt x="21" y="92"/>
                  </a:lnTo>
                  <a:lnTo>
                    <a:pt x="12" y="104"/>
                  </a:lnTo>
                  <a:lnTo>
                    <a:pt x="6" y="117"/>
                  </a:lnTo>
                  <a:lnTo>
                    <a:pt x="2" y="131"/>
                  </a:lnTo>
                  <a:lnTo>
                    <a:pt x="0" y="145"/>
                  </a:lnTo>
                  <a:lnTo>
                    <a:pt x="3" y="163"/>
                  </a:lnTo>
                  <a:lnTo>
                    <a:pt x="10" y="176"/>
                  </a:lnTo>
                  <a:lnTo>
                    <a:pt x="21" y="185"/>
                  </a:lnTo>
                  <a:lnTo>
                    <a:pt x="36" y="188"/>
                  </a:lnTo>
                  <a:lnTo>
                    <a:pt x="41" y="188"/>
                  </a:lnTo>
                  <a:lnTo>
                    <a:pt x="49" y="185"/>
                  </a:lnTo>
                  <a:lnTo>
                    <a:pt x="59" y="179"/>
                  </a:lnTo>
                  <a:lnTo>
                    <a:pt x="70" y="168"/>
                  </a:lnTo>
                  <a:lnTo>
                    <a:pt x="73" y="176"/>
                  </a:lnTo>
                  <a:lnTo>
                    <a:pt x="78" y="182"/>
                  </a:lnTo>
                  <a:lnTo>
                    <a:pt x="85" y="187"/>
                  </a:lnTo>
                  <a:lnTo>
                    <a:pt x="94" y="188"/>
                  </a:lnTo>
                  <a:lnTo>
                    <a:pt x="101" y="187"/>
                  </a:lnTo>
                  <a:lnTo>
                    <a:pt x="106" y="184"/>
                  </a:lnTo>
                  <a:lnTo>
                    <a:pt x="110" y="179"/>
                  </a:lnTo>
                  <a:lnTo>
                    <a:pt x="114" y="173"/>
                  </a:lnTo>
                  <a:lnTo>
                    <a:pt x="117" y="165"/>
                  </a:lnTo>
                  <a:lnTo>
                    <a:pt x="120" y="157"/>
                  </a:lnTo>
                  <a:lnTo>
                    <a:pt x="121" y="150"/>
                  </a:lnTo>
                  <a:lnTo>
                    <a:pt x="122" y="147"/>
                  </a:lnTo>
                  <a:lnTo>
                    <a:pt x="121" y="145"/>
                  </a:lnTo>
                  <a:lnTo>
                    <a:pt x="119" y="144"/>
                  </a:lnTo>
                  <a:lnTo>
                    <a:pt x="116" y="145"/>
                  </a:lnTo>
                  <a:lnTo>
                    <a:pt x="115" y="149"/>
                  </a:lnTo>
                  <a:lnTo>
                    <a:pt x="112" y="162"/>
                  </a:lnTo>
                  <a:lnTo>
                    <a:pt x="107" y="172"/>
                  </a:lnTo>
                  <a:lnTo>
                    <a:pt x="102" y="179"/>
                  </a:lnTo>
                  <a:lnTo>
                    <a:pt x="95" y="182"/>
                  </a:lnTo>
                  <a:lnTo>
                    <a:pt x="91" y="181"/>
                  </a:lnTo>
                  <a:lnTo>
                    <a:pt x="88" y="178"/>
                  </a:lnTo>
                  <a:lnTo>
                    <a:pt x="87" y="174"/>
                  </a:lnTo>
                  <a:lnTo>
                    <a:pt x="87" y="170"/>
                  </a:lnTo>
                  <a:lnTo>
                    <a:pt x="87" y="163"/>
                  </a:lnTo>
                  <a:lnTo>
                    <a:pt x="89" y="157"/>
                  </a:lnTo>
                  <a:lnTo>
                    <a:pt x="127" y="3"/>
                  </a:lnTo>
                  <a:close/>
                  <a:moveTo>
                    <a:pt x="71" y="153"/>
                  </a:moveTo>
                  <a:lnTo>
                    <a:pt x="71" y="156"/>
                  </a:lnTo>
                  <a:lnTo>
                    <a:pt x="70" y="159"/>
                  </a:lnTo>
                  <a:lnTo>
                    <a:pt x="68" y="161"/>
                  </a:lnTo>
                  <a:lnTo>
                    <a:pt x="66" y="163"/>
                  </a:lnTo>
                  <a:lnTo>
                    <a:pt x="57" y="172"/>
                  </a:lnTo>
                  <a:lnTo>
                    <a:pt x="49" y="178"/>
                  </a:lnTo>
                  <a:lnTo>
                    <a:pt x="42" y="181"/>
                  </a:lnTo>
                  <a:lnTo>
                    <a:pt x="36" y="182"/>
                  </a:lnTo>
                  <a:lnTo>
                    <a:pt x="28" y="180"/>
                  </a:lnTo>
                  <a:lnTo>
                    <a:pt x="23" y="174"/>
                  </a:lnTo>
                  <a:lnTo>
                    <a:pt x="20" y="166"/>
                  </a:lnTo>
                  <a:lnTo>
                    <a:pt x="19" y="157"/>
                  </a:lnTo>
                  <a:lnTo>
                    <a:pt x="20" y="144"/>
                  </a:lnTo>
                  <a:lnTo>
                    <a:pt x="24" y="127"/>
                  </a:lnTo>
                  <a:lnTo>
                    <a:pt x="29" y="111"/>
                  </a:lnTo>
                  <a:lnTo>
                    <a:pt x="34" y="99"/>
                  </a:lnTo>
                  <a:lnTo>
                    <a:pt x="41" y="88"/>
                  </a:lnTo>
                  <a:lnTo>
                    <a:pt x="48" y="80"/>
                  </a:lnTo>
                  <a:lnTo>
                    <a:pt x="56" y="75"/>
                  </a:lnTo>
                  <a:lnTo>
                    <a:pt x="65" y="73"/>
                  </a:lnTo>
                  <a:lnTo>
                    <a:pt x="70" y="74"/>
                  </a:lnTo>
                  <a:lnTo>
                    <a:pt x="75" y="77"/>
                  </a:lnTo>
                  <a:lnTo>
                    <a:pt x="79" y="80"/>
                  </a:lnTo>
                  <a:lnTo>
                    <a:pt x="82" y="84"/>
                  </a:lnTo>
                  <a:lnTo>
                    <a:pt x="83" y="88"/>
                  </a:lnTo>
                  <a:lnTo>
                    <a:pt x="85" y="92"/>
                  </a:lnTo>
                  <a:lnTo>
                    <a:pt x="85" y="95"/>
                  </a:lnTo>
                  <a:lnTo>
                    <a:pt x="86" y="97"/>
                  </a:lnTo>
                  <a:lnTo>
                    <a:pt x="85" y="101"/>
                  </a:lnTo>
                  <a:lnTo>
                    <a:pt x="71" y="15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11" name="Freeform 66"/>
            <p:cNvSpPr>
              <a:spLocks noChangeAspect="1"/>
            </p:cNvSpPr>
            <p:nvPr/>
          </p:nvSpPr>
          <p:spPr bwMode="auto">
            <a:xfrm>
              <a:off x="2472" y="644"/>
              <a:ext cx="82" cy="124"/>
            </a:xfrm>
            <a:custGeom>
              <a:avLst/>
              <a:gdLst>
                <a:gd name="T0" fmla="*/ 82 w 82"/>
                <a:gd name="T1" fmla="*/ 90 h 124"/>
                <a:gd name="T2" fmla="*/ 76 w 82"/>
                <a:gd name="T3" fmla="*/ 90 h 124"/>
                <a:gd name="T4" fmla="*/ 75 w 82"/>
                <a:gd name="T5" fmla="*/ 95 h 124"/>
                <a:gd name="T6" fmla="*/ 74 w 82"/>
                <a:gd name="T7" fmla="*/ 100 h 124"/>
                <a:gd name="T8" fmla="*/ 73 w 82"/>
                <a:gd name="T9" fmla="*/ 105 h 124"/>
                <a:gd name="T10" fmla="*/ 71 w 82"/>
                <a:gd name="T11" fmla="*/ 107 h 124"/>
                <a:gd name="T12" fmla="*/ 68 w 82"/>
                <a:gd name="T13" fmla="*/ 108 h 124"/>
                <a:gd name="T14" fmla="*/ 62 w 82"/>
                <a:gd name="T15" fmla="*/ 108 h 124"/>
                <a:gd name="T16" fmla="*/ 56 w 82"/>
                <a:gd name="T17" fmla="*/ 108 h 124"/>
                <a:gd name="T18" fmla="*/ 52 w 82"/>
                <a:gd name="T19" fmla="*/ 109 h 124"/>
                <a:gd name="T20" fmla="*/ 18 w 82"/>
                <a:gd name="T21" fmla="*/ 109 h 124"/>
                <a:gd name="T22" fmla="*/ 31 w 82"/>
                <a:gd name="T23" fmla="*/ 98 h 124"/>
                <a:gd name="T24" fmla="*/ 40 w 82"/>
                <a:gd name="T25" fmla="*/ 90 h 124"/>
                <a:gd name="T26" fmla="*/ 48 w 82"/>
                <a:gd name="T27" fmla="*/ 83 h 124"/>
                <a:gd name="T28" fmla="*/ 55 w 82"/>
                <a:gd name="T29" fmla="*/ 77 h 124"/>
                <a:gd name="T30" fmla="*/ 65 w 82"/>
                <a:gd name="T31" fmla="*/ 69 h 124"/>
                <a:gd name="T32" fmla="*/ 74 w 82"/>
                <a:gd name="T33" fmla="*/ 59 h 124"/>
                <a:gd name="T34" fmla="*/ 80 w 82"/>
                <a:gd name="T35" fmla="*/ 49 h 124"/>
                <a:gd name="T36" fmla="*/ 82 w 82"/>
                <a:gd name="T37" fmla="*/ 37 h 124"/>
                <a:gd name="T38" fmla="*/ 79 w 82"/>
                <a:gd name="T39" fmla="*/ 22 h 124"/>
                <a:gd name="T40" fmla="*/ 69 w 82"/>
                <a:gd name="T41" fmla="*/ 10 h 124"/>
                <a:gd name="T42" fmla="*/ 55 w 82"/>
                <a:gd name="T43" fmla="*/ 3 h 124"/>
                <a:gd name="T44" fmla="*/ 38 w 82"/>
                <a:gd name="T45" fmla="*/ 0 h 124"/>
                <a:gd name="T46" fmla="*/ 30 w 82"/>
                <a:gd name="T47" fmla="*/ 1 h 124"/>
                <a:gd name="T48" fmla="*/ 23 w 82"/>
                <a:gd name="T49" fmla="*/ 3 h 124"/>
                <a:gd name="T50" fmla="*/ 16 w 82"/>
                <a:gd name="T51" fmla="*/ 6 h 124"/>
                <a:gd name="T52" fmla="*/ 10 w 82"/>
                <a:gd name="T53" fmla="*/ 11 h 124"/>
                <a:gd name="T54" fmla="*/ 6 w 82"/>
                <a:gd name="T55" fmla="*/ 16 h 124"/>
                <a:gd name="T56" fmla="*/ 3 w 82"/>
                <a:gd name="T57" fmla="*/ 21 h 124"/>
                <a:gd name="T58" fmla="*/ 0 w 82"/>
                <a:gd name="T59" fmla="*/ 27 h 124"/>
                <a:gd name="T60" fmla="*/ 0 w 82"/>
                <a:gd name="T61" fmla="*/ 34 h 124"/>
                <a:gd name="T62" fmla="*/ 1 w 82"/>
                <a:gd name="T63" fmla="*/ 39 h 124"/>
                <a:gd name="T64" fmla="*/ 4 w 82"/>
                <a:gd name="T65" fmla="*/ 43 h 124"/>
                <a:gd name="T66" fmla="*/ 7 w 82"/>
                <a:gd name="T67" fmla="*/ 44 h 124"/>
                <a:gd name="T68" fmla="*/ 10 w 82"/>
                <a:gd name="T69" fmla="*/ 44 h 124"/>
                <a:gd name="T70" fmla="*/ 13 w 82"/>
                <a:gd name="T71" fmla="*/ 44 h 124"/>
                <a:gd name="T72" fmla="*/ 16 w 82"/>
                <a:gd name="T73" fmla="*/ 42 h 124"/>
                <a:gd name="T74" fmla="*/ 19 w 82"/>
                <a:gd name="T75" fmla="*/ 39 h 124"/>
                <a:gd name="T76" fmla="*/ 20 w 82"/>
                <a:gd name="T77" fmla="*/ 34 h 124"/>
                <a:gd name="T78" fmla="*/ 19 w 82"/>
                <a:gd name="T79" fmla="*/ 31 h 124"/>
                <a:gd name="T80" fmla="*/ 18 w 82"/>
                <a:gd name="T81" fmla="*/ 28 h 124"/>
                <a:gd name="T82" fmla="*/ 14 w 82"/>
                <a:gd name="T83" fmla="*/ 26 h 124"/>
                <a:gd name="T84" fmla="*/ 8 w 82"/>
                <a:gd name="T85" fmla="*/ 25 h 124"/>
                <a:gd name="T86" fmla="*/ 14 w 82"/>
                <a:gd name="T87" fmla="*/ 16 h 124"/>
                <a:gd name="T88" fmla="*/ 21 w 82"/>
                <a:gd name="T89" fmla="*/ 11 h 124"/>
                <a:gd name="T90" fmla="*/ 29 w 82"/>
                <a:gd name="T91" fmla="*/ 8 h 124"/>
                <a:gd name="T92" fmla="*/ 36 w 82"/>
                <a:gd name="T93" fmla="*/ 7 h 124"/>
                <a:gd name="T94" fmla="*/ 48 w 82"/>
                <a:gd name="T95" fmla="*/ 10 h 124"/>
                <a:gd name="T96" fmla="*/ 57 w 82"/>
                <a:gd name="T97" fmla="*/ 16 h 124"/>
                <a:gd name="T98" fmla="*/ 62 w 82"/>
                <a:gd name="T99" fmla="*/ 26 h 124"/>
                <a:gd name="T100" fmla="*/ 64 w 82"/>
                <a:gd name="T101" fmla="*/ 37 h 124"/>
                <a:gd name="T102" fmla="*/ 62 w 82"/>
                <a:gd name="T103" fmla="*/ 48 h 124"/>
                <a:gd name="T104" fmla="*/ 57 w 82"/>
                <a:gd name="T105" fmla="*/ 58 h 124"/>
                <a:gd name="T106" fmla="*/ 52 w 82"/>
                <a:gd name="T107" fmla="*/ 67 h 124"/>
                <a:gd name="T108" fmla="*/ 47 w 82"/>
                <a:gd name="T109" fmla="*/ 73 h 124"/>
                <a:gd name="T110" fmla="*/ 2 w 82"/>
                <a:gd name="T111" fmla="*/ 117 h 124"/>
                <a:gd name="T112" fmla="*/ 0 w 82"/>
                <a:gd name="T113" fmla="*/ 119 h 124"/>
                <a:gd name="T114" fmla="*/ 0 w 82"/>
                <a:gd name="T115" fmla="*/ 124 h 124"/>
                <a:gd name="T116" fmla="*/ 77 w 82"/>
                <a:gd name="T117" fmla="*/ 124 h 124"/>
                <a:gd name="T118" fmla="*/ 82 w 82"/>
                <a:gd name="T119" fmla="*/ 9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2" h="124">
                  <a:moveTo>
                    <a:pt x="82" y="90"/>
                  </a:moveTo>
                  <a:lnTo>
                    <a:pt x="76" y="90"/>
                  </a:lnTo>
                  <a:lnTo>
                    <a:pt x="75" y="95"/>
                  </a:lnTo>
                  <a:lnTo>
                    <a:pt x="74" y="100"/>
                  </a:lnTo>
                  <a:lnTo>
                    <a:pt x="73" y="105"/>
                  </a:lnTo>
                  <a:lnTo>
                    <a:pt x="71" y="107"/>
                  </a:lnTo>
                  <a:lnTo>
                    <a:pt x="68" y="108"/>
                  </a:lnTo>
                  <a:lnTo>
                    <a:pt x="62" y="108"/>
                  </a:lnTo>
                  <a:lnTo>
                    <a:pt x="56" y="108"/>
                  </a:lnTo>
                  <a:lnTo>
                    <a:pt x="52" y="109"/>
                  </a:lnTo>
                  <a:lnTo>
                    <a:pt x="18" y="109"/>
                  </a:lnTo>
                  <a:lnTo>
                    <a:pt x="31" y="98"/>
                  </a:lnTo>
                  <a:lnTo>
                    <a:pt x="40" y="90"/>
                  </a:lnTo>
                  <a:lnTo>
                    <a:pt x="48" y="83"/>
                  </a:lnTo>
                  <a:lnTo>
                    <a:pt x="55" y="77"/>
                  </a:lnTo>
                  <a:lnTo>
                    <a:pt x="65" y="69"/>
                  </a:lnTo>
                  <a:lnTo>
                    <a:pt x="74" y="59"/>
                  </a:lnTo>
                  <a:lnTo>
                    <a:pt x="80" y="49"/>
                  </a:lnTo>
                  <a:lnTo>
                    <a:pt x="82" y="37"/>
                  </a:lnTo>
                  <a:lnTo>
                    <a:pt x="79" y="22"/>
                  </a:lnTo>
                  <a:lnTo>
                    <a:pt x="69" y="10"/>
                  </a:lnTo>
                  <a:lnTo>
                    <a:pt x="55" y="3"/>
                  </a:lnTo>
                  <a:lnTo>
                    <a:pt x="38" y="0"/>
                  </a:lnTo>
                  <a:lnTo>
                    <a:pt x="30" y="1"/>
                  </a:lnTo>
                  <a:lnTo>
                    <a:pt x="23" y="3"/>
                  </a:lnTo>
                  <a:lnTo>
                    <a:pt x="16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1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1" y="39"/>
                  </a:lnTo>
                  <a:lnTo>
                    <a:pt x="4" y="43"/>
                  </a:lnTo>
                  <a:lnTo>
                    <a:pt x="7" y="44"/>
                  </a:lnTo>
                  <a:lnTo>
                    <a:pt x="10" y="44"/>
                  </a:lnTo>
                  <a:lnTo>
                    <a:pt x="13" y="44"/>
                  </a:lnTo>
                  <a:lnTo>
                    <a:pt x="16" y="42"/>
                  </a:lnTo>
                  <a:lnTo>
                    <a:pt x="19" y="39"/>
                  </a:lnTo>
                  <a:lnTo>
                    <a:pt x="20" y="34"/>
                  </a:lnTo>
                  <a:lnTo>
                    <a:pt x="19" y="31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25"/>
                  </a:lnTo>
                  <a:lnTo>
                    <a:pt x="14" y="16"/>
                  </a:lnTo>
                  <a:lnTo>
                    <a:pt x="21" y="11"/>
                  </a:lnTo>
                  <a:lnTo>
                    <a:pt x="29" y="8"/>
                  </a:lnTo>
                  <a:lnTo>
                    <a:pt x="36" y="7"/>
                  </a:lnTo>
                  <a:lnTo>
                    <a:pt x="48" y="10"/>
                  </a:lnTo>
                  <a:lnTo>
                    <a:pt x="57" y="16"/>
                  </a:lnTo>
                  <a:lnTo>
                    <a:pt x="62" y="26"/>
                  </a:lnTo>
                  <a:lnTo>
                    <a:pt x="64" y="37"/>
                  </a:lnTo>
                  <a:lnTo>
                    <a:pt x="62" y="48"/>
                  </a:lnTo>
                  <a:lnTo>
                    <a:pt x="57" y="58"/>
                  </a:lnTo>
                  <a:lnTo>
                    <a:pt x="52" y="67"/>
                  </a:lnTo>
                  <a:lnTo>
                    <a:pt x="47" y="73"/>
                  </a:lnTo>
                  <a:lnTo>
                    <a:pt x="2" y="117"/>
                  </a:lnTo>
                  <a:lnTo>
                    <a:pt x="0" y="119"/>
                  </a:lnTo>
                  <a:lnTo>
                    <a:pt x="0" y="124"/>
                  </a:lnTo>
                  <a:lnTo>
                    <a:pt x="77" y="124"/>
                  </a:lnTo>
                  <a:lnTo>
                    <a:pt x="82" y="9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12" name="Freeform 67"/>
            <p:cNvSpPr>
              <a:spLocks noChangeAspect="1"/>
            </p:cNvSpPr>
            <p:nvPr/>
          </p:nvSpPr>
          <p:spPr bwMode="auto">
            <a:xfrm>
              <a:off x="2470" y="807"/>
              <a:ext cx="86" cy="128"/>
            </a:xfrm>
            <a:custGeom>
              <a:avLst/>
              <a:gdLst>
                <a:gd name="T0" fmla="*/ 51 w 86"/>
                <a:gd name="T1" fmla="*/ 64 h 128"/>
                <a:gd name="T2" fmla="*/ 64 w 86"/>
                <a:gd name="T3" fmla="*/ 79 h 128"/>
                <a:gd name="T4" fmla="*/ 65 w 86"/>
                <a:gd name="T5" fmla="*/ 100 h 128"/>
                <a:gd name="T6" fmla="*/ 61 w 86"/>
                <a:gd name="T7" fmla="*/ 112 h 128"/>
                <a:gd name="T8" fmla="*/ 54 w 86"/>
                <a:gd name="T9" fmla="*/ 119 h 128"/>
                <a:gd name="T10" fmla="*/ 46 w 86"/>
                <a:gd name="T11" fmla="*/ 122 h 128"/>
                <a:gd name="T12" fmla="*/ 35 w 86"/>
                <a:gd name="T13" fmla="*/ 122 h 128"/>
                <a:gd name="T14" fmla="*/ 17 w 86"/>
                <a:gd name="T15" fmla="*/ 116 h 128"/>
                <a:gd name="T16" fmla="*/ 15 w 86"/>
                <a:gd name="T17" fmla="*/ 108 h 128"/>
                <a:gd name="T18" fmla="*/ 20 w 86"/>
                <a:gd name="T19" fmla="*/ 102 h 128"/>
                <a:gd name="T20" fmla="*/ 20 w 86"/>
                <a:gd name="T21" fmla="*/ 95 h 128"/>
                <a:gd name="T22" fmla="*/ 15 w 86"/>
                <a:gd name="T23" fmla="*/ 89 h 128"/>
                <a:gd name="T24" fmla="*/ 7 w 86"/>
                <a:gd name="T25" fmla="*/ 89 h 128"/>
                <a:gd name="T26" fmla="*/ 1 w 86"/>
                <a:gd name="T27" fmla="*/ 94 h 128"/>
                <a:gd name="T28" fmla="*/ 3 w 86"/>
                <a:gd name="T29" fmla="*/ 111 h 128"/>
                <a:gd name="T30" fmla="*/ 26 w 86"/>
                <a:gd name="T31" fmla="*/ 126 h 128"/>
                <a:gd name="T32" fmla="*/ 60 w 86"/>
                <a:gd name="T33" fmla="*/ 125 h 128"/>
                <a:gd name="T34" fmla="*/ 83 w 86"/>
                <a:gd name="T35" fmla="*/ 106 h 128"/>
                <a:gd name="T36" fmla="*/ 84 w 86"/>
                <a:gd name="T37" fmla="*/ 82 h 128"/>
                <a:gd name="T38" fmla="*/ 67 w 86"/>
                <a:gd name="T39" fmla="*/ 64 h 128"/>
                <a:gd name="T40" fmla="*/ 66 w 86"/>
                <a:gd name="T41" fmla="*/ 52 h 128"/>
                <a:gd name="T42" fmla="*/ 79 w 86"/>
                <a:gd name="T43" fmla="*/ 35 h 128"/>
                <a:gd name="T44" fmla="*/ 79 w 86"/>
                <a:gd name="T45" fmla="*/ 21 h 128"/>
                <a:gd name="T46" fmla="*/ 74 w 86"/>
                <a:gd name="T47" fmla="*/ 12 h 128"/>
                <a:gd name="T48" fmla="*/ 63 w 86"/>
                <a:gd name="T49" fmla="*/ 5 h 128"/>
                <a:gd name="T50" fmla="*/ 50 w 86"/>
                <a:gd name="T51" fmla="*/ 1 h 128"/>
                <a:gd name="T52" fmla="*/ 28 w 86"/>
                <a:gd name="T53" fmla="*/ 2 h 128"/>
                <a:gd name="T54" fmla="*/ 9 w 86"/>
                <a:gd name="T55" fmla="*/ 15 h 128"/>
                <a:gd name="T56" fmla="*/ 7 w 86"/>
                <a:gd name="T57" fmla="*/ 30 h 128"/>
                <a:gd name="T58" fmla="*/ 12 w 86"/>
                <a:gd name="T59" fmla="*/ 35 h 128"/>
                <a:gd name="T60" fmla="*/ 19 w 86"/>
                <a:gd name="T61" fmla="*/ 35 h 128"/>
                <a:gd name="T62" fmla="*/ 24 w 86"/>
                <a:gd name="T63" fmla="*/ 30 h 128"/>
                <a:gd name="T64" fmla="*/ 24 w 86"/>
                <a:gd name="T65" fmla="*/ 22 h 128"/>
                <a:gd name="T66" fmla="*/ 19 w 86"/>
                <a:gd name="T67" fmla="*/ 17 h 128"/>
                <a:gd name="T68" fmla="*/ 21 w 86"/>
                <a:gd name="T69" fmla="*/ 11 h 128"/>
                <a:gd name="T70" fmla="*/ 36 w 86"/>
                <a:gd name="T71" fmla="*/ 6 h 128"/>
                <a:gd name="T72" fmla="*/ 49 w 86"/>
                <a:gd name="T73" fmla="*/ 7 h 128"/>
                <a:gd name="T74" fmla="*/ 60 w 86"/>
                <a:gd name="T75" fmla="*/ 16 h 128"/>
                <a:gd name="T76" fmla="*/ 60 w 86"/>
                <a:gd name="T77" fmla="*/ 38 h 128"/>
                <a:gd name="T78" fmla="*/ 50 w 86"/>
                <a:gd name="T79" fmla="*/ 53 h 128"/>
                <a:gd name="T80" fmla="*/ 40 w 86"/>
                <a:gd name="T81" fmla="*/ 56 h 128"/>
                <a:gd name="T82" fmla="*/ 29 w 86"/>
                <a:gd name="T83" fmla="*/ 57 h 128"/>
                <a:gd name="T84" fmla="*/ 27 w 86"/>
                <a:gd name="T85" fmla="*/ 58 h 128"/>
                <a:gd name="T86" fmla="*/ 27 w 86"/>
                <a:gd name="T87" fmla="*/ 62 h 128"/>
                <a:gd name="T88" fmla="*/ 41 w 86"/>
                <a:gd name="T89" fmla="*/ 6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6" h="128">
                  <a:moveTo>
                    <a:pt x="41" y="62"/>
                  </a:moveTo>
                  <a:lnTo>
                    <a:pt x="51" y="64"/>
                  </a:lnTo>
                  <a:lnTo>
                    <a:pt x="59" y="70"/>
                  </a:lnTo>
                  <a:lnTo>
                    <a:pt x="64" y="79"/>
                  </a:lnTo>
                  <a:lnTo>
                    <a:pt x="66" y="92"/>
                  </a:lnTo>
                  <a:lnTo>
                    <a:pt x="65" y="100"/>
                  </a:lnTo>
                  <a:lnTo>
                    <a:pt x="64" y="107"/>
                  </a:lnTo>
                  <a:lnTo>
                    <a:pt x="61" y="112"/>
                  </a:lnTo>
                  <a:lnTo>
                    <a:pt x="58" y="116"/>
                  </a:lnTo>
                  <a:lnTo>
                    <a:pt x="54" y="119"/>
                  </a:lnTo>
                  <a:lnTo>
                    <a:pt x="50" y="121"/>
                  </a:lnTo>
                  <a:lnTo>
                    <a:pt x="46" y="122"/>
                  </a:lnTo>
                  <a:lnTo>
                    <a:pt x="42" y="122"/>
                  </a:lnTo>
                  <a:lnTo>
                    <a:pt x="35" y="122"/>
                  </a:lnTo>
                  <a:lnTo>
                    <a:pt x="26" y="120"/>
                  </a:lnTo>
                  <a:lnTo>
                    <a:pt x="17" y="116"/>
                  </a:lnTo>
                  <a:lnTo>
                    <a:pt x="10" y="109"/>
                  </a:lnTo>
                  <a:lnTo>
                    <a:pt x="15" y="108"/>
                  </a:lnTo>
                  <a:lnTo>
                    <a:pt x="19" y="105"/>
                  </a:lnTo>
                  <a:lnTo>
                    <a:pt x="20" y="102"/>
                  </a:lnTo>
                  <a:lnTo>
                    <a:pt x="21" y="99"/>
                  </a:lnTo>
                  <a:lnTo>
                    <a:pt x="20" y="95"/>
                  </a:lnTo>
                  <a:lnTo>
                    <a:pt x="18" y="91"/>
                  </a:lnTo>
                  <a:lnTo>
                    <a:pt x="15" y="89"/>
                  </a:lnTo>
                  <a:lnTo>
                    <a:pt x="10" y="89"/>
                  </a:lnTo>
                  <a:lnTo>
                    <a:pt x="7" y="89"/>
                  </a:lnTo>
                  <a:lnTo>
                    <a:pt x="3" y="91"/>
                  </a:lnTo>
                  <a:lnTo>
                    <a:pt x="1" y="94"/>
                  </a:lnTo>
                  <a:lnTo>
                    <a:pt x="0" y="99"/>
                  </a:lnTo>
                  <a:lnTo>
                    <a:pt x="3" y="111"/>
                  </a:lnTo>
                  <a:lnTo>
                    <a:pt x="13" y="120"/>
                  </a:lnTo>
                  <a:lnTo>
                    <a:pt x="26" y="126"/>
                  </a:lnTo>
                  <a:lnTo>
                    <a:pt x="42" y="128"/>
                  </a:lnTo>
                  <a:lnTo>
                    <a:pt x="60" y="125"/>
                  </a:lnTo>
                  <a:lnTo>
                    <a:pt x="74" y="117"/>
                  </a:lnTo>
                  <a:lnTo>
                    <a:pt x="83" y="106"/>
                  </a:lnTo>
                  <a:lnTo>
                    <a:pt x="86" y="92"/>
                  </a:lnTo>
                  <a:lnTo>
                    <a:pt x="84" y="82"/>
                  </a:lnTo>
                  <a:lnTo>
                    <a:pt x="77" y="72"/>
                  </a:lnTo>
                  <a:lnTo>
                    <a:pt x="67" y="64"/>
                  </a:lnTo>
                  <a:lnTo>
                    <a:pt x="53" y="59"/>
                  </a:lnTo>
                  <a:lnTo>
                    <a:pt x="66" y="52"/>
                  </a:lnTo>
                  <a:lnTo>
                    <a:pt x="74" y="44"/>
                  </a:lnTo>
                  <a:lnTo>
                    <a:pt x="79" y="35"/>
                  </a:lnTo>
                  <a:lnTo>
                    <a:pt x="80" y="26"/>
                  </a:lnTo>
                  <a:lnTo>
                    <a:pt x="79" y="21"/>
                  </a:lnTo>
                  <a:lnTo>
                    <a:pt x="77" y="16"/>
                  </a:lnTo>
                  <a:lnTo>
                    <a:pt x="74" y="12"/>
                  </a:lnTo>
                  <a:lnTo>
                    <a:pt x="69" y="8"/>
                  </a:lnTo>
                  <a:lnTo>
                    <a:pt x="63" y="5"/>
                  </a:lnTo>
                  <a:lnTo>
                    <a:pt x="57" y="2"/>
                  </a:lnTo>
                  <a:lnTo>
                    <a:pt x="50" y="1"/>
                  </a:lnTo>
                  <a:lnTo>
                    <a:pt x="42" y="0"/>
                  </a:lnTo>
                  <a:lnTo>
                    <a:pt x="28" y="2"/>
                  </a:lnTo>
                  <a:lnTo>
                    <a:pt x="16" y="7"/>
                  </a:lnTo>
                  <a:lnTo>
                    <a:pt x="9" y="15"/>
                  </a:lnTo>
                  <a:lnTo>
                    <a:pt x="6" y="26"/>
                  </a:lnTo>
                  <a:lnTo>
                    <a:pt x="7" y="30"/>
                  </a:lnTo>
                  <a:lnTo>
                    <a:pt x="9" y="33"/>
                  </a:lnTo>
                  <a:lnTo>
                    <a:pt x="12" y="35"/>
                  </a:lnTo>
                  <a:lnTo>
                    <a:pt x="16" y="35"/>
                  </a:lnTo>
                  <a:lnTo>
                    <a:pt x="19" y="35"/>
                  </a:lnTo>
                  <a:lnTo>
                    <a:pt x="22" y="33"/>
                  </a:lnTo>
                  <a:lnTo>
                    <a:pt x="24" y="30"/>
                  </a:lnTo>
                  <a:lnTo>
                    <a:pt x="25" y="26"/>
                  </a:lnTo>
                  <a:lnTo>
                    <a:pt x="24" y="22"/>
                  </a:lnTo>
                  <a:lnTo>
                    <a:pt x="22" y="19"/>
                  </a:lnTo>
                  <a:lnTo>
                    <a:pt x="19" y="17"/>
                  </a:lnTo>
                  <a:lnTo>
                    <a:pt x="16" y="16"/>
                  </a:lnTo>
                  <a:lnTo>
                    <a:pt x="21" y="11"/>
                  </a:lnTo>
                  <a:lnTo>
                    <a:pt x="29" y="8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9" y="7"/>
                  </a:lnTo>
                  <a:lnTo>
                    <a:pt x="55" y="10"/>
                  </a:lnTo>
                  <a:lnTo>
                    <a:pt x="60" y="16"/>
                  </a:lnTo>
                  <a:lnTo>
                    <a:pt x="62" y="26"/>
                  </a:lnTo>
                  <a:lnTo>
                    <a:pt x="60" y="38"/>
                  </a:lnTo>
                  <a:lnTo>
                    <a:pt x="54" y="48"/>
                  </a:lnTo>
                  <a:lnTo>
                    <a:pt x="50" y="53"/>
                  </a:lnTo>
                  <a:lnTo>
                    <a:pt x="45" y="55"/>
                  </a:lnTo>
                  <a:lnTo>
                    <a:pt x="40" y="56"/>
                  </a:lnTo>
                  <a:lnTo>
                    <a:pt x="34" y="57"/>
                  </a:lnTo>
                  <a:lnTo>
                    <a:pt x="29" y="57"/>
                  </a:lnTo>
                  <a:lnTo>
                    <a:pt x="28" y="57"/>
                  </a:lnTo>
                  <a:lnTo>
                    <a:pt x="27" y="58"/>
                  </a:lnTo>
                  <a:lnTo>
                    <a:pt x="26" y="60"/>
                  </a:lnTo>
                  <a:lnTo>
                    <a:pt x="27" y="62"/>
                  </a:lnTo>
                  <a:lnTo>
                    <a:pt x="31" y="62"/>
                  </a:lnTo>
                  <a:lnTo>
                    <a:pt x="41" y="6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13" name="Freeform 68"/>
            <p:cNvSpPr>
              <a:spLocks noChangeAspect="1"/>
            </p:cNvSpPr>
            <p:nvPr/>
          </p:nvSpPr>
          <p:spPr bwMode="auto">
            <a:xfrm>
              <a:off x="2661" y="793"/>
              <a:ext cx="162" cy="11"/>
            </a:xfrm>
            <a:custGeom>
              <a:avLst/>
              <a:gdLst>
                <a:gd name="T0" fmla="*/ 153 w 162"/>
                <a:gd name="T1" fmla="*/ 11 h 11"/>
                <a:gd name="T2" fmla="*/ 156 w 162"/>
                <a:gd name="T3" fmla="*/ 11 h 11"/>
                <a:gd name="T4" fmla="*/ 159 w 162"/>
                <a:gd name="T5" fmla="*/ 10 h 11"/>
                <a:gd name="T6" fmla="*/ 161 w 162"/>
                <a:gd name="T7" fmla="*/ 9 h 11"/>
                <a:gd name="T8" fmla="*/ 162 w 162"/>
                <a:gd name="T9" fmla="*/ 5 h 11"/>
                <a:gd name="T10" fmla="*/ 161 w 162"/>
                <a:gd name="T11" fmla="*/ 2 h 11"/>
                <a:gd name="T12" fmla="*/ 159 w 162"/>
                <a:gd name="T13" fmla="*/ 1 h 11"/>
                <a:gd name="T14" fmla="*/ 156 w 162"/>
                <a:gd name="T15" fmla="*/ 0 h 11"/>
                <a:gd name="T16" fmla="*/ 153 w 162"/>
                <a:gd name="T17" fmla="*/ 0 h 11"/>
                <a:gd name="T18" fmla="*/ 9 w 162"/>
                <a:gd name="T19" fmla="*/ 0 h 11"/>
                <a:gd name="T20" fmla="*/ 6 w 162"/>
                <a:gd name="T21" fmla="*/ 0 h 11"/>
                <a:gd name="T22" fmla="*/ 3 w 162"/>
                <a:gd name="T23" fmla="*/ 1 h 11"/>
                <a:gd name="T24" fmla="*/ 1 w 162"/>
                <a:gd name="T25" fmla="*/ 2 h 11"/>
                <a:gd name="T26" fmla="*/ 0 w 162"/>
                <a:gd name="T27" fmla="*/ 5 h 11"/>
                <a:gd name="T28" fmla="*/ 1 w 162"/>
                <a:gd name="T29" fmla="*/ 9 h 11"/>
                <a:gd name="T30" fmla="*/ 3 w 162"/>
                <a:gd name="T31" fmla="*/ 10 h 11"/>
                <a:gd name="T32" fmla="*/ 6 w 162"/>
                <a:gd name="T33" fmla="*/ 11 h 11"/>
                <a:gd name="T34" fmla="*/ 9 w 162"/>
                <a:gd name="T35" fmla="*/ 11 h 11"/>
                <a:gd name="T36" fmla="*/ 153 w 162"/>
                <a:gd name="T3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2" h="11">
                  <a:moveTo>
                    <a:pt x="153" y="11"/>
                  </a:moveTo>
                  <a:lnTo>
                    <a:pt x="156" y="11"/>
                  </a:lnTo>
                  <a:lnTo>
                    <a:pt x="159" y="10"/>
                  </a:lnTo>
                  <a:lnTo>
                    <a:pt x="161" y="9"/>
                  </a:lnTo>
                  <a:lnTo>
                    <a:pt x="162" y="5"/>
                  </a:lnTo>
                  <a:lnTo>
                    <a:pt x="161" y="2"/>
                  </a:lnTo>
                  <a:lnTo>
                    <a:pt x="159" y="1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10"/>
                  </a:lnTo>
                  <a:lnTo>
                    <a:pt x="6" y="11"/>
                  </a:lnTo>
                  <a:lnTo>
                    <a:pt x="9" y="11"/>
                  </a:lnTo>
                  <a:lnTo>
                    <a:pt x="153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14" name="Freeform 69"/>
            <p:cNvSpPr>
              <a:spLocks noChangeAspect="1" noEditPoints="1"/>
            </p:cNvSpPr>
            <p:nvPr/>
          </p:nvSpPr>
          <p:spPr bwMode="auto">
            <a:xfrm>
              <a:off x="2916" y="680"/>
              <a:ext cx="126" cy="188"/>
            </a:xfrm>
            <a:custGeom>
              <a:avLst/>
              <a:gdLst>
                <a:gd name="T0" fmla="*/ 126 w 126"/>
                <a:gd name="T1" fmla="*/ 1 h 188"/>
                <a:gd name="T2" fmla="*/ 116 w 126"/>
                <a:gd name="T3" fmla="*/ 0 h 188"/>
                <a:gd name="T4" fmla="*/ 96 w 126"/>
                <a:gd name="T5" fmla="*/ 2 h 188"/>
                <a:gd name="T6" fmla="*/ 86 w 126"/>
                <a:gd name="T7" fmla="*/ 4 h 188"/>
                <a:gd name="T8" fmla="*/ 87 w 126"/>
                <a:gd name="T9" fmla="*/ 11 h 188"/>
                <a:gd name="T10" fmla="*/ 99 w 126"/>
                <a:gd name="T11" fmla="*/ 12 h 188"/>
                <a:gd name="T12" fmla="*/ 105 w 126"/>
                <a:gd name="T13" fmla="*/ 14 h 188"/>
                <a:gd name="T14" fmla="*/ 104 w 126"/>
                <a:gd name="T15" fmla="*/ 21 h 188"/>
                <a:gd name="T16" fmla="*/ 84 w 126"/>
                <a:gd name="T17" fmla="*/ 77 h 188"/>
                <a:gd name="T18" fmla="*/ 72 w 126"/>
                <a:gd name="T19" fmla="*/ 69 h 188"/>
                <a:gd name="T20" fmla="*/ 52 w 126"/>
                <a:gd name="T21" fmla="*/ 69 h 188"/>
                <a:gd name="T22" fmla="*/ 30 w 126"/>
                <a:gd name="T23" fmla="*/ 82 h 188"/>
                <a:gd name="T24" fmla="*/ 12 w 126"/>
                <a:gd name="T25" fmla="*/ 104 h 188"/>
                <a:gd name="T26" fmla="*/ 1 w 126"/>
                <a:gd name="T27" fmla="*/ 131 h 188"/>
                <a:gd name="T28" fmla="*/ 2 w 126"/>
                <a:gd name="T29" fmla="*/ 163 h 188"/>
                <a:gd name="T30" fmla="*/ 21 w 126"/>
                <a:gd name="T31" fmla="*/ 185 h 188"/>
                <a:gd name="T32" fmla="*/ 40 w 126"/>
                <a:gd name="T33" fmla="*/ 188 h 188"/>
                <a:gd name="T34" fmla="*/ 58 w 126"/>
                <a:gd name="T35" fmla="*/ 179 h 188"/>
                <a:gd name="T36" fmla="*/ 73 w 126"/>
                <a:gd name="T37" fmla="*/ 176 h 188"/>
                <a:gd name="T38" fmla="*/ 85 w 126"/>
                <a:gd name="T39" fmla="*/ 187 h 188"/>
                <a:gd name="T40" fmla="*/ 100 w 126"/>
                <a:gd name="T41" fmla="*/ 187 h 188"/>
                <a:gd name="T42" fmla="*/ 110 w 126"/>
                <a:gd name="T43" fmla="*/ 179 h 188"/>
                <a:gd name="T44" fmla="*/ 117 w 126"/>
                <a:gd name="T45" fmla="*/ 165 h 188"/>
                <a:gd name="T46" fmla="*/ 121 w 126"/>
                <a:gd name="T47" fmla="*/ 150 h 188"/>
                <a:gd name="T48" fmla="*/ 120 w 126"/>
                <a:gd name="T49" fmla="*/ 145 h 188"/>
                <a:gd name="T50" fmla="*/ 116 w 126"/>
                <a:gd name="T51" fmla="*/ 145 h 188"/>
                <a:gd name="T52" fmla="*/ 111 w 126"/>
                <a:gd name="T53" fmla="*/ 162 h 188"/>
                <a:gd name="T54" fmla="*/ 101 w 126"/>
                <a:gd name="T55" fmla="*/ 179 h 188"/>
                <a:gd name="T56" fmla="*/ 90 w 126"/>
                <a:gd name="T57" fmla="*/ 181 h 188"/>
                <a:gd name="T58" fmla="*/ 87 w 126"/>
                <a:gd name="T59" fmla="*/ 174 h 188"/>
                <a:gd name="T60" fmla="*/ 87 w 126"/>
                <a:gd name="T61" fmla="*/ 163 h 188"/>
                <a:gd name="T62" fmla="*/ 126 w 126"/>
                <a:gd name="T63" fmla="*/ 3 h 188"/>
                <a:gd name="T64" fmla="*/ 70 w 126"/>
                <a:gd name="T65" fmla="*/ 156 h 188"/>
                <a:gd name="T66" fmla="*/ 68 w 126"/>
                <a:gd name="T67" fmla="*/ 161 h 188"/>
                <a:gd name="T68" fmla="*/ 57 w 126"/>
                <a:gd name="T69" fmla="*/ 172 h 188"/>
                <a:gd name="T70" fmla="*/ 42 w 126"/>
                <a:gd name="T71" fmla="*/ 181 h 188"/>
                <a:gd name="T72" fmla="*/ 27 w 126"/>
                <a:gd name="T73" fmla="*/ 180 h 188"/>
                <a:gd name="T74" fmla="*/ 19 w 126"/>
                <a:gd name="T75" fmla="*/ 166 h 188"/>
                <a:gd name="T76" fmla="*/ 20 w 126"/>
                <a:gd name="T77" fmla="*/ 144 h 188"/>
                <a:gd name="T78" fmla="*/ 28 w 126"/>
                <a:gd name="T79" fmla="*/ 111 h 188"/>
                <a:gd name="T80" fmla="*/ 40 w 126"/>
                <a:gd name="T81" fmla="*/ 88 h 188"/>
                <a:gd name="T82" fmla="*/ 56 w 126"/>
                <a:gd name="T83" fmla="*/ 75 h 188"/>
                <a:gd name="T84" fmla="*/ 70 w 126"/>
                <a:gd name="T85" fmla="*/ 74 h 188"/>
                <a:gd name="T86" fmla="*/ 78 w 126"/>
                <a:gd name="T87" fmla="*/ 80 h 188"/>
                <a:gd name="T88" fmla="*/ 83 w 126"/>
                <a:gd name="T89" fmla="*/ 88 h 188"/>
                <a:gd name="T90" fmla="*/ 85 w 126"/>
                <a:gd name="T91" fmla="*/ 95 h 188"/>
                <a:gd name="T92" fmla="*/ 84 w 126"/>
                <a:gd name="T93" fmla="*/ 10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188">
                  <a:moveTo>
                    <a:pt x="126" y="3"/>
                  </a:moveTo>
                  <a:lnTo>
                    <a:pt x="126" y="1"/>
                  </a:lnTo>
                  <a:lnTo>
                    <a:pt x="123" y="0"/>
                  </a:lnTo>
                  <a:lnTo>
                    <a:pt x="116" y="0"/>
                  </a:lnTo>
                  <a:lnTo>
                    <a:pt x="106" y="1"/>
                  </a:lnTo>
                  <a:lnTo>
                    <a:pt x="96" y="2"/>
                  </a:lnTo>
                  <a:lnTo>
                    <a:pt x="89" y="3"/>
                  </a:lnTo>
                  <a:lnTo>
                    <a:pt x="86" y="4"/>
                  </a:lnTo>
                  <a:lnTo>
                    <a:pt x="85" y="8"/>
                  </a:lnTo>
                  <a:lnTo>
                    <a:pt x="87" y="11"/>
                  </a:lnTo>
                  <a:lnTo>
                    <a:pt x="92" y="11"/>
                  </a:lnTo>
                  <a:lnTo>
                    <a:pt x="99" y="12"/>
                  </a:lnTo>
                  <a:lnTo>
                    <a:pt x="103" y="13"/>
                  </a:lnTo>
                  <a:lnTo>
                    <a:pt x="105" y="14"/>
                  </a:lnTo>
                  <a:lnTo>
                    <a:pt x="105" y="16"/>
                  </a:lnTo>
                  <a:lnTo>
                    <a:pt x="104" y="21"/>
                  </a:lnTo>
                  <a:lnTo>
                    <a:pt x="88" y="84"/>
                  </a:lnTo>
                  <a:lnTo>
                    <a:pt x="84" y="77"/>
                  </a:lnTo>
                  <a:lnTo>
                    <a:pt x="79" y="72"/>
                  </a:lnTo>
                  <a:lnTo>
                    <a:pt x="72" y="69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41" y="74"/>
                  </a:lnTo>
                  <a:lnTo>
                    <a:pt x="30" y="82"/>
                  </a:lnTo>
                  <a:lnTo>
                    <a:pt x="20" y="92"/>
                  </a:lnTo>
                  <a:lnTo>
                    <a:pt x="12" y="104"/>
                  </a:lnTo>
                  <a:lnTo>
                    <a:pt x="5" y="117"/>
                  </a:lnTo>
                  <a:lnTo>
                    <a:pt x="1" y="131"/>
                  </a:lnTo>
                  <a:lnTo>
                    <a:pt x="0" y="145"/>
                  </a:lnTo>
                  <a:lnTo>
                    <a:pt x="2" y="163"/>
                  </a:lnTo>
                  <a:lnTo>
                    <a:pt x="10" y="176"/>
                  </a:lnTo>
                  <a:lnTo>
                    <a:pt x="21" y="185"/>
                  </a:lnTo>
                  <a:lnTo>
                    <a:pt x="35" y="188"/>
                  </a:lnTo>
                  <a:lnTo>
                    <a:pt x="40" y="188"/>
                  </a:lnTo>
                  <a:lnTo>
                    <a:pt x="48" y="185"/>
                  </a:lnTo>
                  <a:lnTo>
                    <a:pt x="58" y="179"/>
                  </a:lnTo>
                  <a:lnTo>
                    <a:pt x="70" y="168"/>
                  </a:lnTo>
                  <a:lnTo>
                    <a:pt x="73" y="176"/>
                  </a:lnTo>
                  <a:lnTo>
                    <a:pt x="78" y="182"/>
                  </a:lnTo>
                  <a:lnTo>
                    <a:pt x="85" y="187"/>
                  </a:lnTo>
                  <a:lnTo>
                    <a:pt x="94" y="188"/>
                  </a:lnTo>
                  <a:lnTo>
                    <a:pt x="100" y="187"/>
                  </a:lnTo>
                  <a:lnTo>
                    <a:pt x="106" y="184"/>
                  </a:lnTo>
                  <a:lnTo>
                    <a:pt x="110" y="179"/>
                  </a:lnTo>
                  <a:lnTo>
                    <a:pt x="114" y="173"/>
                  </a:lnTo>
                  <a:lnTo>
                    <a:pt x="117" y="165"/>
                  </a:lnTo>
                  <a:lnTo>
                    <a:pt x="119" y="157"/>
                  </a:lnTo>
                  <a:lnTo>
                    <a:pt x="121" y="150"/>
                  </a:lnTo>
                  <a:lnTo>
                    <a:pt x="122" y="147"/>
                  </a:lnTo>
                  <a:lnTo>
                    <a:pt x="120" y="145"/>
                  </a:lnTo>
                  <a:lnTo>
                    <a:pt x="118" y="144"/>
                  </a:lnTo>
                  <a:lnTo>
                    <a:pt x="116" y="145"/>
                  </a:lnTo>
                  <a:lnTo>
                    <a:pt x="115" y="149"/>
                  </a:lnTo>
                  <a:lnTo>
                    <a:pt x="111" y="162"/>
                  </a:lnTo>
                  <a:lnTo>
                    <a:pt x="107" y="172"/>
                  </a:lnTo>
                  <a:lnTo>
                    <a:pt x="101" y="179"/>
                  </a:lnTo>
                  <a:lnTo>
                    <a:pt x="94" y="182"/>
                  </a:lnTo>
                  <a:lnTo>
                    <a:pt x="90" y="181"/>
                  </a:lnTo>
                  <a:lnTo>
                    <a:pt x="88" y="178"/>
                  </a:lnTo>
                  <a:lnTo>
                    <a:pt x="87" y="174"/>
                  </a:lnTo>
                  <a:lnTo>
                    <a:pt x="86" y="170"/>
                  </a:lnTo>
                  <a:lnTo>
                    <a:pt x="87" y="163"/>
                  </a:lnTo>
                  <a:lnTo>
                    <a:pt x="88" y="157"/>
                  </a:lnTo>
                  <a:lnTo>
                    <a:pt x="126" y="3"/>
                  </a:lnTo>
                  <a:close/>
                  <a:moveTo>
                    <a:pt x="71" y="153"/>
                  </a:moveTo>
                  <a:lnTo>
                    <a:pt x="70" y="156"/>
                  </a:lnTo>
                  <a:lnTo>
                    <a:pt x="69" y="159"/>
                  </a:lnTo>
                  <a:lnTo>
                    <a:pt x="68" y="161"/>
                  </a:lnTo>
                  <a:lnTo>
                    <a:pt x="66" y="163"/>
                  </a:lnTo>
                  <a:lnTo>
                    <a:pt x="57" y="172"/>
                  </a:lnTo>
                  <a:lnTo>
                    <a:pt x="49" y="178"/>
                  </a:lnTo>
                  <a:lnTo>
                    <a:pt x="42" y="181"/>
                  </a:lnTo>
                  <a:lnTo>
                    <a:pt x="36" y="182"/>
                  </a:lnTo>
                  <a:lnTo>
                    <a:pt x="27" y="180"/>
                  </a:lnTo>
                  <a:lnTo>
                    <a:pt x="22" y="174"/>
                  </a:lnTo>
                  <a:lnTo>
                    <a:pt x="19" y="166"/>
                  </a:lnTo>
                  <a:lnTo>
                    <a:pt x="19" y="157"/>
                  </a:lnTo>
                  <a:lnTo>
                    <a:pt x="20" y="144"/>
                  </a:lnTo>
                  <a:lnTo>
                    <a:pt x="24" y="127"/>
                  </a:lnTo>
                  <a:lnTo>
                    <a:pt x="28" y="111"/>
                  </a:lnTo>
                  <a:lnTo>
                    <a:pt x="33" y="99"/>
                  </a:lnTo>
                  <a:lnTo>
                    <a:pt x="40" y="88"/>
                  </a:lnTo>
                  <a:lnTo>
                    <a:pt x="48" y="80"/>
                  </a:lnTo>
                  <a:lnTo>
                    <a:pt x="56" y="75"/>
                  </a:lnTo>
                  <a:lnTo>
                    <a:pt x="64" y="73"/>
                  </a:lnTo>
                  <a:lnTo>
                    <a:pt x="70" y="74"/>
                  </a:lnTo>
                  <a:lnTo>
                    <a:pt x="75" y="77"/>
                  </a:lnTo>
                  <a:lnTo>
                    <a:pt x="78" y="80"/>
                  </a:lnTo>
                  <a:lnTo>
                    <a:pt x="81" y="84"/>
                  </a:lnTo>
                  <a:lnTo>
                    <a:pt x="83" y="88"/>
                  </a:lnTo>
                  <a:lnTo>
                    <a:pt x="84" y="92"/>
                  </a:lnTo>
                  <a:lnTo>
                    <a:pt x="85" y="95"/>
                  </a:lnTo>
                  <a:lnTo>
                    <a:pt x="85" y="97"/>
                  </a:lnTo>
                  <a:lnTo>
                    <a:pt x="84" y="101"/>
                  </a:lnTo>
                  <a:lnTo>
                    <a:pt x="71" y="15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15" name="Freeform 70"/>
            <p:cNvSpPr>
              <a:spLocks noChangeAspect="1"/>
            </p:cNvSpPr>
            <p:nvPr/>
          </p:nvSpPr>
          <p:spPr bwMode="auto">
            <a:xfrm>
              <a:off x="3055" y="644"/>
              <a:ext cx="83" cy="124"/>
            </a:xfrm>
            <a:custGeom>
              <a:avLst/>
              <a:gdLst>
                <a:gd name="T0" fmla="*/ 83 w 83"/>
                <a:gd name="T1" fmla="*/ 90 h 124"/>
                <a:gd name="T2" fmla="*/ 76 w 83"/>
                <a:gd name="T3" fmla="*/ 90 h 124"/>
                <a:gd name="T4" fmla="*/ 76 w 83"/>
                <a:gd name="T5" fmla="*/ 95 h 124"/>
                <a:gd name="T6" fmla="*/ 75 w 83"/>
                <a:gd name="T7" fmla="*/ 100 h 124"/>
                <a:gd name="T8" fmla="*/ 73 w 83"/>
                <a:gd name="T9" fmla="*/ 105 h 124"/>
                <a:gd name="T10" fmla="*/ 71 w 83"/>
                <a:gd name="T11" fmla="*/ 107 h 124"/>
                <a:gd name="T12" fmla="*/ 68 w 83"/>
                <a:gd name="T13" fmla="*/ 108 h 124"/>
                <a:gd name="T14" fmla="*/ 63 w 83"/>
                <a:gd name="T15" fmla="*/ 108 h 124"/>
                <a:gd name="T16" fmla="*/ 57 w 83"/>
                <a:gd name="T17" fmla="*/ 108 h 124"/>
                <a:gd name="T18" fmla="*/ 53 w 83"/>
                <a:gd name="T19" fmla="*/ 109 h 124"/>
                <a:gd name="T20" fmla="*/ 19 w 83"/>
                <a:gd name="T21" fmla="*/ 109 h 124"/>
                <a:gd name="T22" fmla="*/ 31 w 83"/>
                <a:gd name="T23" fmla="*/ 98 h 124"/>
                <a:gd name="T24" fmla="*/ 40 w 83"/>
                <a:gd name="T25" fmla="*/ 90 h 124"/>
                <a:gd name="T26" fmla="*/ 48 w 83"/>
                <a:gd name="T27" fmla="*/ 83 h 124"/>
                <a:gd name="T28" fmla="*/ 56 w 83"/>
                <a:gd name="T29" fmla="*/ 77 h 124"/>
                <a:gd name="T30" fmla="*/ 66 w 83"/>
                <a:gd name="T31" fmla="*/ 69 h 124"/>
                <a:gd name="T32" fmla="*/ 74 w 83"/>
                <a:gd name="T33" fmla="*/ 59 h 124"/>
                <a:gd name="T34" fmla="*/ 80 w 83"/>
                <a:gd name="T35" fmla="*/ 49 h 124"/>
                <a:gd name="T36" fmla="*/ 83 w 83"/>
                <a:gd name="T37" fmla="*/ 37 h 124"/>
                <a:gd name="T38" fmla="*/ 79 w 83"/>
                <a:gd name="T39" fmla="*/ 22 h 124"/>
                <a:gd name="T40" fmla="*/ 70 w 83"/>
                <a:gd name="T41" fmla="*/ 10 h 124"/>
                <a:gd name="T42" fmla="*/ 56 w 83"/>
                <a:gd name="T43" fmla="*/ 3 h 124"/>
                <a:gd name="T44" fmla="*/ 39 w 83"/>
                <a:gd name="T45" fmla="*/ 0 h 124"/>
                <a:gd name="T46" fmla="*/ 31 w 83"/>
                <a:gd name="T47" fmla="*/ 1 h 124"/>
                <a:gd name="T48" fmla="*/ 23 w 83"/>
                <a:gd name="T49" fmla="*/ 3 h 124"/>
                <a:gd name="T50" fmla="*/ 17 w 83"/>
                <a:gd name="T51" fmla="*/ 6 h 124"/>
                <a:gd name="T52" fmla="*/ 11 w 83"/>
                <a:gd name="T53" fmla="*/ 11 h 124"/>
                <a:gd name="T54" fmla="*/ 6 w 83"/>
                <a:gd name="T55" fmla="*/ 16 h 124"/>
                <a:gd name="T56" fmla="*/ 3 w 83"/>
                <a:gd name="T57" fmla="*/ 21 h 124"/>
                <a:gd name="T58" fmla="*/ 1 w 83"/>
                <a:gd name="T59" fmla="*/ 27 h 124"/>
                <a:gd name="T60" fmla="*/ 0 w 83"/>
                <a:gd name="T61" fmla="*/ 34 h 124"/>
                <a:gd name="T62" fmla="*/ 2 w 83"/>
                <a:gd name="T63" fmla="*/ 39 h 124"/>
                <a:gd name="T64" fmla="*/ 4 w 83"/>
                <a:gd name="T65" fmla="*/ 43 h 124"/>
                <a:gd name="T66" fmla="*/ 8 w 83"/>
                <a:gd name="T67" fmla="*/ 44 h 124"/>
                <a:gd name="T68" fmla="*/ 10 w 83"/>
                <a:gd name="T69" fmla="*/ 44 h 124"/>
                <a:gd name="T70" fmla="*/ 13 w 83"/>
                <a:gd name="T71" fmla="*/ 44 h 124"/>
                <a:gd name="T72" fmla="*/ 17 w 83"/>
                <a:gd name="T73" fmla="*/ 42 h 124"/>
                <a:gd name="T74" fmla="*/ 19 w 83"/>
                <a:gd name="T75" fmla="*/ 39 h 124"/>
                <a:gd name="T76" fmla="*/ 20 w 83"/>
                <a:gd name="T77" fmla="*/ 34 h 124"/>
                <a:gd name="T78" fmla="*/ 20 w 83"/>
                <a:gd name="T79" fmla="*/ 31 h 124"/>
                <a:gd name="T80" fmla="*/ 18 w 83"/>
                <a:gd name="T81" fmla="*/ 28 h 124"/>
                <a:gd name="T82" fmla="*/ 15 w 83"/>
                <a:gd name="T83" fmla="*/ 26 h 124"/>
                <a:gd name="T84" fmla="*/ 9 w 83"/>
                <a:gd name="T85" fmla="*/ 25 h 124"/>
                <a:gd name="T86" fmla="*/ 14 w 83"/>
                <a:gd name="T87" fmla="*/ 16 h 124"/>
                <a:gd name="T88" fmla="*/ 21 w 83"/>
                <a:gd name="T89" fmla="*/ 11 h 124"/>
                <a:gd name="T90" fmla="*/ 29 w 83"/>
                <a:gd name="T91" fmla="*/ 8 h 124"/>
                <a:gd name="T92" fmla="*/ 36 w 83"/>
                <a:gd name="T93" fmla="*/ 7 h 124"/>
                <a:gd name="T94" fmla="*/ 48 w 83"/>
                <a:gd name="T95" fmla="*/ 10 h 124"/>
                <a:gd name="T96" fmla="*/ 57 w 83"/>
                <a:gd name="T97" fmla="*/ 16 h 124"/>
                <a:gd name="T98" fmla="*/ 63 w 83"/>
                <a:gd name="T99" fmla="*/ 26 h 124"/>
                <a:gd name="T100" fmla="*/ 65 w 83"/>
                <a:gd name="T101" fmla="*/ 37 h 124"/>
                <a:gd name="T102" fmla="*/ 63 w 83"/>
                <a:gd name="T103" fmla="*/ 48 h 124"/>
                <a:gd name="T104" fmla="*/ 58 w 83"/>
                <a:gd name="T105" fmla="*/ 58 h 124"/>
                <a:gd name="T106" fmla="*/ 52 w 83"/>
                <a:gd name="T107" fmla="*/ 67 h 124"/>
                <a:gd name="T108" fmla="*/ 47 w 83"/>
                <a:gd name="T109" fmla="*/ 73 h 124"/>
                <a:gd name="T110" fmla="*/ 2 w 83"/>
                <a:gd name="T111" fmla="*/ 117 h 124"/>
                <a:gd name="T112" fmla="*/ 0 w 83"/>
                <a:gd name="T113" fmla="*/ 119 h 124"/>
                <a:gd name="T114" fmla="*/ 0 w 83"/>
                <a:gd name="T115" fmla="*/ 124 h 124"/>
                <a:gd name="T116" fmla="*/ 77 w 83"/>
                <a:gd name="T117" fmla="*/ 124 h 124"/>
                <a:gd name="T118" fmla="*/ 83 w 83"/>
                <a:gd name="T119" fmla="*/ 9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" h="124">
                  <a:moveTo>
                    <a:pt x="83" y="90"/>
                  </a:moveTo>
                  <a:lnTo>
                    <a:pt x="76" y="90"/>
                  </a:lnTo>
                  <a:lnTo>
                    <a:pt x="76" y="95"/>
                  </a:lnTo>
                  <a:lnTo>
                    <a:pt x="75" y="100"/>
                  </a:lnTo>
                  <a:lnTo>
                    <a:pt x="73" y="105"/>
                  </a:lnTo>
                  <a:lnTo>
                    <a:pt x="71" y="107"/>
                  </a:lnTo>
                  <a:lnTo>
                    <a:pt x="68" y="108"/>
                  </a:lnTo>
                  <a:lnTo>
                    <a:pt x="63" y="108"/>
                  </a:lnTo>
                  <a:lnTo>
                    <a:pt x="57" y="108"/>
                  </a:lnTo>
                  <a:lnTo>
                    <a:pt x="53" y="109"/>
                  </a:lnTo>
                  <a:lnTo>
                    <a:pt x="19" y="109"/>
                  </a:lnTo>
                  <a:lnTo>
                    <a:pt x="31" y="98"/>
                  </a:lnTo>
                  <a:lnTo>
                    <a:pt x="40" y="90"/>
                  </a:lnTo>
                  <a:lnTo>
                    <a:pt x="48" y="83"/>
                  </a:lnTo>
                  <a:lnTo>
                    <a:pt x="56" y="77"/>
                  </a:lnTo>
                  <a:lnTo>
                    <a:pt x="66" y="69"/>
                  </a:lnTo>
                  <a:lnTo>
                    <a:pt x="74" y="59"/>
                  </a:lnTo>
                  <a:lnTo>
                    <a:pt x="80" y="49"/>
                  </a:lnTo>
                  <a:lnTo>
                    <a:pt x="83" y="37"/>
                  </a:lnTo>
                  <a:lnTo>
                    <a:pt x="79" y="22"/>
                  </a:lnTo>
                  <a:lnTo>
                    <a:pt x="70" y="10"/>
                  </a:lnTo>
                  <a:lnTo>
                    <a:pt x="56" y="3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3"/>
                  </a:lnTo>
                  <a:lnTo>
                    <a:pt x="17" y="6"/>
                  </a:lnTo>
                  <a:lnTo>
                    <a:pt x="11" y="11"/>
                  </a:lnTo>
                  <a:lnTo>
                    <a:pt x="6" y="16"/>
                  </a:lnTo>
                  <a:lnTo>
                    <a:pt x="3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2" y="39"/>
                  </a:lnTo>
                  <a:lnTo>
                    <a:pt x="4" y="43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3" y="44"/>
                  </a:lnTo>
                  <a:lnTo>
                    <a:pt x="17" y="42"/>
                  </a:lnTo>
                  <a:lnTo>
                    <a:pt x="19" y="39"/>
                  </a:lnTo>
                  <a:lnTo>
                    <a:pt x="20" y="34"/>
                  </a:lnTo>
                  <a:lnTo>
                    <a:pt x="20" y="31"/>
                  </a:lnTo>
                  <a:lnTo>
                    <a:pt x="18" y="28"/>
                  </a:lnTo>
                  <a:lnTo>
                    <a:pt x="15" y="26"/>
                  </a:lnTo>
                  <a:lnTo>
                    <a:pt x="9" y="25"/>
                  </a:lnTo>
                  <a:lnTo>
                    <a:pt x="14" y="16"/>
                  </a:lnTo>
                  <a:lnTo>
                    <a:pt x="21" y="11"/>
                  </a:lnTo>
                  <a:lnTo>
                    <a:pt x="29" y="8"/>
                  </a:lnTo>
                  <a:lnTo>
                    <a:pt x="36" y="7"/>
                  </a:lnTo>
                  <a:lnTo>
                    <a:pt x="48" y="10"/>
                  </a:lnTo>
                  <a:lnTo>
                    <a:pt x="57" y="16"/>
                  </a:lnTo>
                  <a:lnTo>
                    <a:pt x="63" y="26"/>
                  </a:lnTo>
                  <a:lnTo>
                    <a:pt x="65" y="37"/>
                  </a:lnTo>
                  <a:lnTo>
                    <a:pt x="63" y="48"/>
                  </a:lnTo>
                  <a:lnTo>
                    <a:pt x="58" y="58"/>
                  </a:lnTo>
                  <a:lnTo>
                    <a:pt x="52" y="67"/>
                  </a:lnTo>
                  <a:lnTo>
                    <a:pt x="47" y="73"/>
                  </a:lnTo>
                  <a:lnTo>
                    <a:pt x="2" y="117"/>
                  </a:lnTo>
                  <a:lnTo>
                    <a:pt x="0" y="119"/>
                  </a:lnTo>
                  <a:lnTo>
                    <a:pt x="0" y="124"/>
                  </a:lnTo>
                  <a:lnTo>
                    <a:pt x="77" y="124"/>
                  </a:lnTo>
                  <a:lnTo>
                    <a:pt x="83" y="9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16" name="Freeform 71"/>
            <p:cNvSpPr>
              <a:spLocks noChangeAspect="1"/>
            </p:cNvSpPr>
            <p:nvPr/>
          </p:nvSpPr>
          <p:spPr bwMode="auto">
            <a:xfrm>
              <a:off x="3064" y="807"/>
              <a:ext cx="68" cy="125"/>
            </a:xfrm>
            <a:custGeom>
              <a:avLst/>
              <a:gdLst>
                <a:gd name="T0" fmla="*/ 42 w 68"/>
                <a:gd name="T1" fmla="*/ 6 h 125"/>
                <a:gd name="T2" fmla="*/ 42 w 68"/>
                <a:gd name="T3" fmla="*/ 3 h 125"/>
                <a:gd name="T4" fmla="*/ 41 w 68"/>
                <a:gd name="T5" fmla="*/ 1 h 125"/>
                <a:gd name="T6" fmla="*/ 39 w 68"/>
                <a:gd name="T7" fmla="*/ 1 h 125"/>
                <a:gd name="T8" fmla="*/ 36 w 68"/>
                <a:gd name="T9" fmla="*/ 0 h 125"/>
                <a:gd name="T10" fmla="*/ 27 w 68"/>
                <a:gd name="T11" fmla="*/ 7 h 125"/>
                <a:gd name="T12" fmla="*/ 16 w 68"/>
                <a:gd name="T13" fmla="*/ 11 h 125"/>
                <a:gd name="T14" fmla="*/ 7 w 68"/>
                <a:gd name="T15" fmla="*/ 12 h 125"/>
                <a:gd name="T16" fmla="*/ 0 w 68"/>
                <a:gd name="T17" fmla="*/ 12 h 125"/>
                <a:gd name="T18" fmla="*/ 0 w 68"/>
                <a:gd name="T19" fmla="*/ 19 h 125"/>
                <a:gd name="T20" fmla="*/ 4 w 68"/>
                <a:gd name="T21" fmla="*/ 19 h 125"/>
                <a:gd name="T22" fmla="*/ 11 w 68"/>
                <a:gd name="T23" fmla="*/ 19 h 125"/>
                <a:gd name="T24" fmla="*/ 19 w 68"/>
                <a:gd name="T25" fmla="*/ 17 h 125"/>
                <a:gd name="T26" fmla="*/ 27 w 68"/>
                <a:gd name="T27" fmla="*/ 14 h 125"/>
                <a:gd name="T28" fmla="*/ 27 w 68"/>
                <a:gd name="T29" fmla="*/ 109 h 125"/>
                <a:gd name="T30" fmla="*/ 26 w 68"/>
                <a:gd name="T31" fmla="*/ 113 h 125"/>
                <a:gd name="T32" fmla="*/ 24 w 68"/>
                <a:gd name="T33" fmla="*/ 116 h 125"/>
                <a:gd name="T34" fmla="*/ 19 w 68"/>
                <a:gd name="T35" fmla="*/ 117 h 125"/>
                <a:gd name="T36" fmla="*/ 8 w 68"/>
                <a:gd name="T37" fmla="*/ 118 h 125"/>
                <a:gd name="T38" fmla="*/ 1 w 68"/>
                <a:gd name="T39" fmla="*/ 118 h 125"/>
                <a:gd name="T40" fmla="*/ 1 w 68"/>
                <a:gd name="T41" fmla="*/ 125 h 125"/>
                <a:gd name="T42" fmla="*/ 7 w 68"/>
                <a:gd name="T43" fmla="*/ 124 h 125"/>
                <a:gd name="T44" fmla="*/ 16 w 68"/>
                <a:gd name="T45" fmla="*/ 124 h 125"/>
                <a:gd name="T46" fmla="*/ 27 w 68"/>
                <a:gd name="T47" fmla="*/ 124 h 125"/>
                <a:gd name="T48" fmla="*/ 34 w 68"/>
                <a:gd name="T49" fmla="*/ 124 h 125"/>
                <a:gd name="T50" fmla="*/ 41 w 68"/>
                <a:gd name="T51" fmla="*/ 124 h 125"/>
                <a:gd name="T52" fmla="*/ 52 w 68"/>
                <a:gd name="T53" fmla="*/ 124 h 125"/>
                <a:gd name="T54" fmla="*/ 62 w 68"/>
                <a:gd name="T55" fmla="*/ 124 h 125"/>
                <a:gd name="T56" fmla="*/ 68 w 68"/>
                <a:gd name="T57" fmla="*/ 125 h 125"/>
                <a:gd name="T58" fmla="*/ 68 w 68"/>
                <a:gd name="T59" fmla="*/ 118 h 125"/>
                <a:gd name="T60" fmla="*/ 61 w 68"/>
                <a:gd name="T61" fmla="*/ 118 h 125"/>
                <a:gd name="T62" fmla="*/ 50 w 68"/>
                <a:gd name="T63" fmla="*/ 117 h 125"/>
                <a:gd name="T64" fmla="*/ 44 w 68"/>
                <a:gd name="T65" fmla="*/ 116 h 125"/>
                <a:gd name="T66" fmla="*/ 42 w 68"/>
                <a:gd name="T67" fmla="*/ 113 h 125"/>
                <a:gd name="T68" fmla="*/ 42 w 68"/>
                <a:gd name="T69" fmla="*/ 109 h 125"/>
                <a:gd name="T70" fmla="*/ 42 w 68"/>
                <a:gd name="T71" fmla="*/ 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125">
                  <a:moveTo>
                    <a:pt x="42" y="6"/>
                  </a:moveTo>
                  <a:lnTo>
                    <a:pt x="42" y="3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6" y="0"/>
                  </a:lnTo>
                  <a:lnTo>
                    <a:pt x="27" y="7"/>
                  </a:lnTo>
                  <a:lnTo>
                    <a:pt x="16" y="11"/>
                  </a:lnTo>
                  <a:lnTo>
                    <a:pt x="7" y="12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4" y="19"/>
                  </a:lnTo>
                  <a:lnTo>
                    <a:pt x="11" y="19"/>
                  </a:lnTo>
                  <a:lnTo>
                    <a:pt x="19" y="17"/>
                  </a:lnTo>
                  <a:lnTo>
                    <a:pt x="27" y="14"/>
                  </a:lnTo>
                  <a:lnTo>
                    <a:pt x="27" y="109"/>
                  </a:lnTo>
                  <a:lnTo>
                    <a:pt x="26" y="113"/>
                  </a:lnTo>
                  <a:lnTo>
                    <a:pt x="24" y="116"/>
                  </a:lnTo>
                  <a:lnTo>
                    <a:pt x="19" y="117"/>
                  </a:lnTo>
                  <a:lnTo>
                    <a:pt x="8" y="118"/>
                  </a:lnTo>
                  <a:lnTo>
                    <a:pt x="1" y="118"/>
                  </a:lnTo>
                  <a:lnTo>
                    <a:pt x="1" y="125"/>
                  </a:lnTo>
                  <a:lnTo>
                    <a:pt x="7" y="124"/>
                  </a:lnTo>
                  <a:lnTo>
                    <a:pt x="16" y="124"/>
                  </a:lnTo>
                  <a:lnTo>
                    <a:pt x="27" y="124"/>
                  </a:lnTo>
                  <a:lnTo>
                    <a:pt x="34" y="124"/>
                  </a:lnTo>
                  <a:lnTo>
                    <a:pt x="41" y="124"/>
                  </a:lnTo>
                  <a:lnTo>
                    <a:pt x="52" y="124"/>
                  </a:lnTo>
                  <a:lnTo>
                    <a:pt x="62" y="124"/>
                  </a:lnTo>
                  <a:lnTo>
                    <a:pt x="68" y="125"/>
                  </a:lnTo>
                  <a:lnTo>
                    <a:pt x="68" y="118"/>
                  </a:lnTo>
                  <a:lnTo>
                    <a:pt x="61" y="118"/>
                  </a:lnTo>
                  <a:lnTo>
                    <a:pt x="50" y="117"/>
                  </a:lnTo>
                  <a:lnTo>
                    <a:pt x="44" y="116"/>
                  </a:lnTo>
                  <a:lnTo>
                    <a:pt x="42" y="113"/>
                  </a:lnTo>
                  <a:lnTo>
                    <a:pt x="42" y="109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17" name="Freeform 72"/>
            <p:cNvSpPr>
              <a:spLocks noChangeAspect="1"/>
            </p:cNvSpPr>
            <p:nvPr/>
          </p:nvSpPr>
          <p:spPr bwMode="auto">
            <a:xfrm>
              <a:off x="3237" y="710"/>
              <a:ext cx="177" cy="177"/>
            </a:xfrm>
            <a:custGeom>
              <a:avLst/>
              <a:gdLst>
                <a:gd name="T0" fmla="*/ 94 w 177"/>
                <a:gd name="T1" fmla="*/ 94 h 177"/>
                <a:gd name="T2" fmla="*/ 168 w 177"/>
                <a:gd name="T3" fmla="*/ 94 h 177"/>
                <a:gd name="T4" fmla="*/ 171 w 177"/>
                <a:gd name="T5" fmla="*/ 94 h 177"/>
                <a:gd name="T6" fmla="*/ 174 w 177"/>
                <a:gd name="T7" fmla="*/ 93 h 177"/>
                <a:gd name="T8" fmla="*/ 176 w 177"/>
                <a:gd name="T9" fmla="*/ 92 h 177"/>
                <a:gd name="T10" fmla="*/ 177 w 177"/>
                <a:gd name="T11" fmla="*/ 88 h 177"/>
                <a:gd name="T12" fmla="*/ 176 w 177"/>
                <a:gd name="T13" fmla="*/ 85 h 177"/>
                <a:gd name="T14" fmla="*/ 174 w 177"/>
                <a:gd name="T15" fmla="*/ 84 h 177"/>
                <a:gd name="T16" fmla="*/ 171 w 177"/>
                <a:gd name="T17" fmla="*/ 83 h 177"/>
                <a:gd name="T18" fmla="*/ 168 w 177"/>
                <a:gd name="T19" fmla="*/ 83 h 177"/>
                <a:gd name="T20" fmla="*/ 94 w 177"/>
                <a:gd name="T21" fmla="*/ 83 h 177"/>
                <a:gd name="T22" fmla="*/ 94 w 177"/>
                <a:gd name="T23" fmla="*/ 8 h 177"/>
                <a:gd name="T24" fmla="*/ 94 w 177"/>
                <a:gd name="T25" fmla="*/ 5 h 177"/>
                <a:gd name="T26" fmla="*/ 93 w 177"/>
                <a:gd name="T27" fmla="*/ 3 h 177"/>
                <a:gd name="T28" fmla="*/ 92 w 177"/>
                <a:gd name="T29" fmla="*/ 1 h 177"/>
                <a:gd name="T30" fmla="*/ 89 w 177"/>
                <a:gd name="T31" fmla="*/ 0 h 177"/>
                <a:gd name="T32" fmla="*/ 86 w 177"/>
                <a:gd name="T33" fmla="*/ 1 h 177"/>
                <a:gd name="T34" fmla="*/ 84 w 177"/>
                <a:gd name="T35" fmla="*/ 3 h 177"/>
                <a:gd name="T36" fmla="*/ 83 w 177"/>
                <a:gd name="T37" fmla="*/ 5 h 177"/>
                <a:gd name="T38" fmla="*/ 83 w 177"/>
                <a:gd name="T39" fmla="*/ 8 h 177"/>
                <a:gd name="T40" fmla="*/ 83 w 177"/>
                <a:gd name="T41" fmla="*/ 83 h 177"/>
                <a:gd name="T42" fmla="*/ 9 w 177"/>
                <a:gd name="T43" fmla="*/ 83 h 177"/>
                <a:gd name="T44" fmla="*/ 6 w 177"/>
                <a:gd name="T45" fmla="*/ 83 h 177"/>
                <a:gd name="T46" fmla="*/ 3 w 177"/>
                <a:gd name="T47" fmla="*/ 84 h 177"/>
                <a:gd name="T48" fmla="*/ 1 w 177"/>
                <a:gd name="T49" fmla="*/ 85 h 177"/>
                <a:gd name="T50" fmla="*/ 0 w 177"/>
                <a:gd name="T51" fmla="*/ 88 h 177"/>
                <a:gd name="T52" fmla="*/ 1 w 177"/>
                <a:gd name="T53" fmla="*/ 92 h 177"/>
                <a:gd name="T54" fmla="*/ 3 w 177"/>
                <a:gd name="T55" fmla="*/ 93 h 177"/>
                <a:gd name="T56" fmla="*/ 6 w 177"/>
                <a:gd name="T57" fmla="*/ 94 h 177"/>
                <a:gd name="T58" fmla="*/ 9 w 177"/>
                <a:gd name="T59" fmla="*/ 94 h 177"/>
                <a:gd name="T60" fmla="*/ 83 w 177"/>
                <a:gd name="T61" fmla="*/ 94 h 177"/>
                <a:gd name="T62" fmla="*/ 83 w 177"/>
                <a:gd name="T63" fmla="*/ 169 h 177"/>
                <a:gd name="T64" fmla="*/ 83 w 177"/>
                <a:gd name="T65" fmla="*/ 172 h 177"/>
                <a:gd name="T66" fmla="*/ 84 w 177"/>
                <a:gd name="T67" fmla="*/ 174 h 177"/>
                <a:gd name="T68" fmla="*/ 86 w 177"/>
                <a:gd name="T69" fmla="*/ 176 h 177"/>
                <a:gd name="T70" fmla="*/ 89 w 177"/>
                <a:gd name="T71" fmla="*/ 177 h 177"/>
                <a:gd name="T72" fmla="*/ 92 w 177"/>
                <a:gd name="T73" fmla="*/ 176 h 177"/>
                <a:gd name="T74" fmla="*/ 93 w 177"/>
                <a:gd name="T75" fmla="*/ 174 h 177"/>
                <a:gd name="T76" fmla="*/ 94 w 177"/>
                <a:gd name="T77" fmla="*/ 172 h 177"/>
                <a:gd name="T78" fmla="*/ 94 w 177"/>
                <a:gd name="T79" fmla="*/ 169 h 177"/>
                <a:gd name="T80" fmla="*/ 94 w 177"/>
                <a:gd name="T81" fmla="*/ 9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7" h="177">
                  <a:moveTo>
                    <a:pt x="94" y="94"/>
                  </a:moveTo>
                  <a:lnTo>
                    <a:pt x="168" y="94"/>
                  </a:lnTo>
                  <a:lnTo>
                    <a:pt x="171" y="94"/>
                  </a:lnTo>
                  <a:lnTo>
                    <a:pt x="174" y="93"/>
                  </a:lnTo>
                  <a:lnTo>
                    <a:pt x="176" y="92"/>
                  </a:lnTo>
                  <a:lnTo>
                    <a:pt x="177" y="88"/>
                  </a:lnTo>
                  <a:lnTo>
                    <a:pt x="176" y="85"/>
                  </a:lnTo>
                  <a:lnTo>
                    <a:pt x="174" y="84"/>
                  </a:lnTo>
                  <a:lnTo>
                    <a:pt x="171" y="83"/>
                  </a:lnTo>
                  <a:lnTo>
                    <a:pt x="168" y="83"/>
                  </a:lnTo>
                  <a:lnTo>
                    <a:pt x="94" y="83"/>
                  </a:lnTo>
                  <a:lnTo>
                    <a:pt x="94" y="8"/>
                  </a:lnTo>
                  <a:lnTo>
                    <a:pt x="94" y="5"/>
                  </a:lnTo>
                  <a:lnTo>
                    <a:pt x="93" y="3"/>
                  </a:lnTo>
                  <a:lnTo>
                    <a:pt x="92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4" y="3"/>
                  </a:lnTo>
                  <a:lnTo>
                    <a:pt x="83" y="5"/>
                  </a:lnTo>
                  <a:lnTo>
                    <a:pt x="83" y="8"/>
                  </a:lnTo>
                  <a:lnTo>
                    <a:pt x="83" y="83"/>
                  </a:lnTo>
                  <a:lnTo>
                    <a:pt x="9" y="83"/>
                  </a:lnTo>
                  <a:lnTo>
                    <a:pt x="6" y="83"/>
                  </a:lnTo>
                  <a:lnTo>
                    <a:pt x="3" y="84"/>
                  </a:lnTo>
                  <a:lnTo>
                    <a:pt x="1" y="85"/>
                  </a:lnTo>
                  <a:lnTo>
                    <a:pt x="0" y="88"/>
                  </a:lnTo>
                  <a:lnTo>
                    <a:pt x="1" y="92"/>
                  </a:lnTo>
                  <a:lnTo>
                    <a:pt x="3" y="93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83" y="94"/>
                  </a:lnTo>
                  <a:lnTo>
                    <a:pt x="83" y="169"/>
                  </a:lnTo>
                  <a:lnTo>
                    <a:pt x="83" y="172"/>
                  </a:lnTo>
                  <a:lnTo>
                    <a:pt x="84" y="174"/>
                  </a:lnTo>
                  <a:lnTo>
                    <a:pt x="86" y="176"/>
                  </a:lnTo>
                  <a:lnTo>
                    <a:pt x="89" y="177"/>
                  </a:lnTo>
                  <a:lnTo>
                    <a:pt x="92" y="176"/>
                  </a:lnTo>
                  <a:lnTo>
                    <a:pt x="93" y="174"/>
                  </a:lnTo>
                  <a:lnTo>
                    <a:pt x="94" y="172"/>
                  </a:lnTo>
                  <a:lnTo>
                    <a:pt x="94" y="169"/>
                  </a:lnTo>
                  <a:lnTo>
                    <a:pt x="94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18" name="Freeform 73"/>
            <p:cNvSpPr>
              <a:spLocks noChangeAspect="1"/>
            </p:cNvSpPr>
            <p:nvPr/>
          </p:nvSpPr>
          <p:spPr bwMode="auto">
            <a:xfrm>
              <a:off x="3497" y="745"/>
              <a:ext cx="257" cy="122"/>
            </a:xfrm>
            <a:custGeom>
              <a:avLst/>
              <a:gdLst>
                <a:gd name="T0" fmla="*/ 103 w 257"/>
                <a:gd name="T1" fmla="*/ 102 h 122"/>
                <a:gd name="T2" fmla="*/ 102 w 257"/>
                <a:gd name="T3" fmla="*/ 115 h 122"/>
                <a:gd name="T4" fmla="*/ 114 w 257"/>
                <a:gd name="T5" fmla="*/ 122 h 122"/>
                <a:gd name="T6" fmla="*/ 127 w 257"/>
                <a:gd name="T7" fmla="*/ 116 h 122"/>
                <a:gd name="T8" fmla="*/ 134 w 257"/>
                <a:gd name="T9" fmla="*/ 100 h 122"/>
                <a:gd name="T10" fmla="*/ 142 w 257"/>
                <a:gd name="T11" fmla="*/ 68 h 122"/>
                <a:gd name="T12" fmla="*/ 148 w 257"/>
                <a:gd name="T13" fmla="*/ 44 h 122"/>
                <a:gd name="T14" fmla="*/ 151 w 257"/>
                <a:gd name="T15" fmla="*/ 36 h 122"/>
                <a:gd name="T16" fmla="*/ 169 w 257"/>
                <a:gd name="T17" fmla="*/ 17 h 122"/>
                <a:gd name="T18" fmla="*/ 198 w 257"/>
                <a:gd name="T19" fmla="*/ 10 h 122"/>
                <a:gd name="T20" fmla="*/ 206 w 257"/>
                <a:gd name="T21" fmla="*/ 25 h 122"/>
                <a:gd name="T22" fmla="*/ 194 w 257"/>
                <a:gd name="T23" fmla="*/ 72 h 122"/>
                <a:gd name="T24" fmla="*/ 186 w 257"/>
                <a:gd name="T25" fmla="*/ 92 h 122"/>
                <a:gd name="T26" fmla="*/ 188 w 257"/>
                <a:gd name="T27" fmla="*/ 109 h 122"/>
                <a:gd name="T28" fmla="*/ 216 w 257"/>
                <a:gd name="T29" fmla="*/ 122 h 122"/>
                <a:gd name="T30" fmla="*/ 255 w 257"/>
                <a:gd name="T31" fmla="*/ 89 h 122"/>
                <a:gd name="T32" fmla="*/ 255 w 257"/>
                <a:gd name="T33" fmla="*/ 77 h 122"/>
                <a:gd name="T34" fmla="*/ 247 w 257"/>
                <a:gd name="T35" fmla="*/ 77 h 122"/>
                <a:gd name="T36" fmla="*/ 237 w 257"/>
                <a:gd name="T37" fmla="*/ 98 h 122"/>
                <a:gd name="T38" fmla="*/ 225 w 257"/>
                <a:gd name="T39" fmla="*/ 110 h 122"/>
                <a:gd name="T40" fmla="*/ 217 w 257"/>
                <a:gd name="T41" fmla="*/ 113 h 122"/>
                <a:gd name="T42" fmla="*/ 213 w 257"/>
                <a:gd name="T43" fmla="*/ 110 h 122"/>
                <a:gd name="T44" fmla="*/ 218 w 257"/>
                <a:gd name="T45" fmla="*/ 88 h 122"/>
                <a:gd name="T46" fmla="*/ 232 w 257"/>
                <a:gd name="T47" fmla="*/ 44 h 122"/>
                <a:gd name="T48" fmla="*/ 231 w 257"/>
                <a:gd name="T49" fmla="*/ 15 h 122"/>
                <a:gd name="T50" fmla="*/ 216 w 257"/>
                <a:gd name="T51" fmla="*/ 3 h 122"/>
                <a:gd name="T52" fmla="*/ 195 w 257"/>
                <a:gd name="T53" fmla="*/ 0 h 122"/>
                <a:gd name="T54" fmla="*/ 163 w 257"/>
                <a:gd name="T55" fmla="*/ 9 h 122"/>
                <a:gd name="T56" fmla="*/ 146 w 257"/>
                <a:gd name="T57" fmla="*/ 15 h 122"/>
                <a:gd name="T58" fmla="*/ 128 w 257"/>
                <a:gd name="T59" fmla="*/ 2 h 122"/>
                <a:gd name="T60" fmla="*/ 110 w 257"/>
                <a:gd name="T61" fmla="*/ 0 h 122"/>
                <a:gd name="T62" fmla="*/ 80 w 257"/>
                <a:gd name="T63" fmla="*/ 8 h 122"/>
                <a:gd name="T64" fmla="*/ 54 w 257"/>
                <a:gd name="T65" fmla="*/ 5 h 122"/>
                <a:gd name="T66" fmla="*/ 26 w 257"/>
                <a:gd name="T67" fmla="*/ 1 h 122"/>
                <a:gd name="T68" fmla="*/ 10 w 257"/>
                <a:gd name="T69" fmla="*/ 15 h 122"/>
                <a:gd name="T70" fmla="*/ 1 w 257"/>
                <a:gd name="T71" fmla="*/ 38 h 122"/>
                <a:gd name="T72" fmla="*/ 2 w 257"/>
                <a:gd name="T73" fmla="*/ 45 h 122"/>
                <a:gd name="T74" fmla="*/ 10 w 257"/>
                <a:gd name="T75" fmla="*/ 45 h 122"/>
                <a:gd name="T76" fmla="*/ 12 w 257"/>
                <a:gd name="T77" fmla="*/ 42 h 122"/>
                <a:gd name="T78" fmla="*/ 18 w 257"/>
                <a:gd name="T79" fmla="*/ 23 h 122"/>
                <a:gd name="T80" fmla="*/ 32 w 257"/>
                <a:gd name="T81" fmla="*/ 9 h 122"/>
                <a:gd name="T82" fmla="*/ 38 w 257"/>
                <a:gd name="T83" fmla="*/ 23 h 122"/>
                <a:gd name="T84" fmla="*/ 34 w 257"/>
                <a:gd name="T85" fmla="*/ 39 h 122"/>
                <a:gd name="T86" fmla="*/ 19 w 257"/>
                <a:gd name="T87" fmla="*/ 100 h 122"/>
                <a:gd name="T88" fmla="*/ 18 w 257"/>
                <a:gd name="T89" fmla="*/ 115 h 122"/>
                <a:gd name="T90" fmla="*/ 29 w 257"/>
                <a:gd name="T91" fmla="*/ 122 h 122"/>
                <a:gd name="T92" fmla="*/ 46 w 257"/>
                <a:gd name="T93" fmla="*/ 109 h 122"/>
                <a:gd name="T94" fmla="*/ 56 w 257"/>
                <a:gd name="T95" fmla="*/ 72 h 122"/>
                <a:gd name="T96" fmla="*/ 59 w 257"/>
                <a:gd name="T97" fmla="*/ 61 h 122"/>
                <a:gd name="T98" fmla="*/ 63 w 257"/>
                <a:gd name="T99" fmla="*/ 45 h 122"/>
                <a:gd name="T100" fmla="*/ 65 w 257"/>
                <a:gd name="T101" fmla="*/ 37 h 122"/>
                <a:gd name="T102" fmla="*/ 80 w 257"/>
                <a:gd name="T103" fmla="*/ 20 h 122"/>
                <a:gd name="T104" fmla="*/ 100 w 257"/>
                <a:gd name="T105" fmla="*/ 10 h 122"/>
                <a:gd name="T106" fmla="*/ 117 w 257"/>
                <a:gd name="T107" fmla="*/ 12 h 122"/>
                <a:gd name="T108" fmla="*/ 120 w 257"/>
                <a:gd name="T109" fmla="*/ 3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7" h="122">
                  <a:moveTo>
                    <a:pt x="106" y="91"/>
                  </a:moveTo>
                  <a:lnTo>
                    <a:pt x="105" y="96"/>
                  </a:lnTo>
                  <a:lnTo>
                    <a:pt x="103" y="102"/>
                  </a:lnTo>
                  <a:lnTo>
                    <a:pt x="102" y="108"/>
                  </a:lnTo>
                  <a:lnTo>
                    <a:pt x="102" y="111"/>
                  </a:lnTo>
                  <a:lnTo>
                    <a:pt x="102" y="115"/>
                  </a:lnTo>
                  <a:lnTo>
                    <a:pt x="105" y="119"/>
                  </a:lnTo>
                  <a:lnTo>
                    <a:pt x="109" y="121"/>
                  </a:lnTo>
                  <a:lnTo>
                    <a:pt x="114" y="122"/>
                  </a:lnTo>
                  <a:lnTo>
                    <a:pt x="118" y="122"/>
                  </a:lnTo>
                  <a:lnTo>
                    <a:pt x="123" y="120"/>
                  </a:lnTo>
                  <a:lnTo>
                    <a:pt x="127" y="116"/>
                  </a:lnTo>
                  <a:lnTo>
                    <a:pt x="131" y="111"/>
                  </a:lnTo>
                  <a:lnTo>
                    <a:pt x="132" y="107"/>
                  </a:lnTo>
                  <a:lnTo>
                    <a:pt x="134" y="100"/>
                  </a:lnTo>
                  <a:lnTo>
                    <a:pt x="136" y="90"/>
                  </a:lnTo>
                  <a:lnTo>
                    <a:pt x="139" y="79"/>
                  </a:lnTo>
                  <a:lnTo>
                    <a:pt x="142" y="68"/>
                  </a:lnTo>
                  <a:lnTo>
                    <a:pt x="144" y="58"/>
                  </a:lnTo>
                  <a:lnTo>
                    <a:pt x="146" y="50"/>
                  </a:lnTo>
                  <a:lnTo>
                    <a:pt x="148" y="44"/>
                  </a:lnTo>
                  <a:lnTo>
                    <a:pt x="148" y="41"/>
                  </a:lnTo>
                  <a:lnTo>
                    <a:pt x="149" y="39"/>
                  </a:lnTo>
                  <a:lnTo>
                    <a:pt x="151" y="36"/>
                  </a:lnTo>
                  <a:lnTo>
                    <a:pt x="155" y="31"/>
                  </a:lnTo>
                  <a:lnTo>
                    <a:pt x="161" y="24"/>
                  </a:lnTo>
                  <a:lnTo>
                    <a:pt x="169" y="17"/>
                  </a:lnTo>
                  <a:lnTo>
                    <a:pt x="180" y="11"/>
                  </a:lnTo>
                  <a:lnTo>
                    <a:pt x="193" y="9"/>
                  </a:lnTo>
                  <a:lnTo>
                    <a:pt x="198" y="10"/>
                  </a:lnTo>
                  <a:lnTo>
                    <a:pt x="202" y="12"/>
                  </a:lnTo>
                  <a:lnTo>
                    <a:pt x="205" y="17"/>
                  </a:lnTo>
                  <a:lnTo>
                    <a:pt x="206" y="25"/>
                  </a:lnTo>
                  <a:lnTo>
                    <a:pt x="204" y="39"/>
                  </a:lnTo>
                  <a:lnTo>
                    <a:pt x="199" y="55"/>
                  </a:lnTo>
                  <a:lnTo>
                    <a:pt x="194" y="72"/>
                  </a:lnTo>
                  <a:lnTo>
                    <a:pt x="189" y="85"/>
                  </a:lnTo>
                  <a:lnTo>
                    <a:pt x="187" y="89"/>
                  </a:lnTo>
                  <a:lnTo>
                    <a:pt x="186" y="92"/>
                  </a:lnTo>
                  <a:lnTo>
                    <a:pt x="186" y="95"/>
                  </a:lnTo>
                  <a:lnTo>
                    <a:pt x="185" y="98"/>
                  </a:lnTo>
                  <a:lnTo>
                    <a:pt x="188" y="109"/>
                  </a:lnTo>
                  <a:lnTo>
                    <a:pt x="195" y="116"/>
                  </a:lnTo>
                  <a:lnTo>
                    <a:pt x="205" y="121"/>
                  </a:lnTo>
                  <a:lnTo>
                    <a:pt x="216" y="122"/>
                  </a:lnTo>
                  <a:lnTo>
                    <a:pt x="234" y="117"/>
                  </a:lnTo>
                  <a:lnTo>
                    <a:pt x="247" y="103"/>
                  </a:lnTo>
                  <a:lnTo>
                    <a:pt x="255" y="89"/>
                  </a:lnTo>
                  <a:lnTo>
                    <a:pt x="257" y="81"/>
                  </a:lnTo>
                  <a:lnTo>
                    <a:pt x="256" y="79"/>
                  </a:lnTo>
                  <a:lnTo>
                    <a:pt x="255" y="77"/>
                  </a:lnTo>
                  <a:lnTo>
                    <a:pt x="253" y="77"/>
                  </a:lnTo>
                  <a:lnTo>
                    <a:pt x="251" y="77"/>
                  </a:lnTo>
                  <a:lnTo>
                    <a:pt x="247" y="77"/>
                  </a:lnTo>
                  <a:lnTo>
                    <a:pt x="245" y="80"/>
                  </a:lnTo>
                  <a:lnTo>
                    <a:pt x="241" y="90"/>
                  </a:lnTo>
                  <a:lnTo>
                    <a:pt x="237" y="98"/>
                  </a:lnTo>
                  <a:lnTo>
                    <a:pt x="233" y="104"/>
                  </a:lnTo>
                  <a:lnTo>
                    <a:pt x="229" y="108"/>
                  </a:lnTo>
                  <a:lnTo>
                    <a:pt x="225" y="110"/>
                  </a:lnTo>
                  <a:lnTo>
                    <a:pt x="222" y="112"/>
                  </a:lnTo>
                  <a:lnTo>
                    <a:pt x="219" y="113"/>
                  </a:lnTo>
                  <a:lnTo>
                    <a:pt x="217" y="113"/>
                  </a:lnTo>
                  <a:lnTo>
                    <a:pt x="216" y="113"/>
                  </a:lnTo>
                  <a:lnTo>
                    <a:pt x="214" y="112"/>
                  </a:lnTo>
                  <a:lnTo>
                    <a:pt x="213" y="110"/>
                  </a:lnTo>
                  <a:lnTo>
                    <a:pt x="213" y="107"/>
                  </a:lnTo>
                  <a:lnTo>
                    <a:pt x="214" y="98"/>
                  </a:lnTo>
                  <a:lnTo>
                    <a:pt x="218" y="88"/>
                  </a:lnTo>
                  <a:lnTo>
                    <a:pt x="222" y="76"/>
                  </a:lnTo>
                  <a:lnTo>
                    <a:pt x="228" y="61"/>
                  </a:lnTo>
                  <a:lnTo>
                    <a:pt x="232" y="44"/>
                  </a:lnTo>
                  <a:lnTo>
                    <a:pt x="234" y="30"/>
                  </a:lnTo>
                  <a:lnTo>
                    <a:pt x="233" y="22"/>
                  </a:lnTo>
                  <a:lnTo>
                    <a:pt x="231" y="15"/>
                  </a:lnTo>
                  <a:lnTo>
                    <a:pt x="227" y="10"/>
                  </a:lnTo>
                  <a:lnTo>
                    <a:pt x="222" y="6"/>
                  </a:lnTo>
                  <a:lnTo>
                    <a:pt x="216" y="3"/>
                  </a:lnTo>
                  <a:lnTo>
                    <a:pt x="209" y="1"/>
                  </a:lnTo>
                  <a:lnTo>
                    <a:pt x="202" y="0"/>
                  </a:lnTo>
                  <a:lnTo>
                    <a:pt x="195" y="0"/>
                  </a:lnTo>
                  <a:lnTo>
                    <a:pt x="188" y="0"/>
                  </a:lnTo>
                  <a:lnTo>
                    <a:pt x="177" y="2"/>
                  </a:lnTo>
                  <a:lnTo>
                    <a:pt x="163" y="9"/>
                  </a:lnTo>
                  <a:lnTo>
                    <a:pt x="148" y="23"/>
                  </a:lnTo>
                  <a:lnTo>
                    <a:pt x="148" y="19"/>
                  </a:lnTo>
                  <a:lnTo>
                    <a:pt x="146" y="15"/>
                  </a:lnTo>
                  <a:lnTo>
                    <a:pt x="142" y="10"/>
                  </a:lnTo>
                  <a:lnTo>
                    <a:pt x="136" y="5"/>
                  </a:lnTo>
                  <a:lnTo>
                    <a:pt x="128" y="2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3" y="0"/>
                  </a:lnTo>
                  <a:lnTo>
                    <a:pt x="93" y="2"/>
                  </a:lnTo>
                  <a:lnTo>
                    <a:pt x="80" y="8"/>
                  </a:lnTo>
                  <a:lnTo>
                    <a:pt x="66" y="20"/>
                  </a:lnTo>
                  <a:lnTo>
                    <a:pt x="61" y="11"/>
                  </a:lnTo>
                  <a:lnTo>
                    <a:pt x="54" y="5"/>
                  </a:lnTo>
                  <a:lnTo>
                    <a:pt x="44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4"/>
                  </a:lnTo>
                  <a:lnTo>
                    <a:pt x="15" y="8"/>
                  </a:lnTo>
                  <a:lnTo>
                    <a:pt x="10" y="15"/>
                  </a:lnTo>
                  <a:lnTo>
                    <a:pt x="6" y="23"/>
                  </a:lnTo>
                  <a:lnTo>
                    <a:pt x="3" y="31"/>
                  </a:lnTo>
                  <a:lnTo>
                    <a:pt x="1" y="38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10" y="45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2" y="42"/>
                  </a:lnTo>
                  <a:lnTo>
                    <a:pt x="13" y="40"/>
                  </a:lnTo>
                  <a:lnTo>
                    <a:pt x="14" y="36"/>
                  </a:lnTo>
                  <a:lnTo>
                    <a:pt x="18" y="23"/>
                  </a:lnTo>
                  <a:lnTo>
                    <a:pt x="22" y="15"/>
                  </a:lnTo>
                  <a:lnTo>
                    <a:pt x="27" y="10"/>
                  </a:lnTo>
                  <a:lnTo>
                    <a:pt x="32" y="9"/>
                  </a:lnTo>
                  <a:lnTo>
                    <a:pt x="36" y="11"/>
                  </a:lnTo>
                  <a:lnTo>
                    <a:pt x="38" y="19"/>
                  </a:lnTo>
                  <a:lnTo>
                    <a:pt x="38" y="23"/>
                  </a:lnTo>
                  <a:lnTo>
                    <a:pt x="37" y="27"/>
                  </a:lnTo>
                  <a:lnTo>
                    <a:pt x="36" y="32"/>
                  </a:lnTo>
                  <a:lnTo>
                    <a:pt x="34" y="39"/>
                  </a:lnTo>
                  <a:lnTo>
                    <a:pt x="31" y="51"/>
                  </a:lnTo>
                  <a:lnTo>
                    <a:pt x="28" y="62"/>
                  </a:lnTo>
                  <a:lnTo>
                    <a:pt x="19" y="100"/>
                  </a:lnTo>
                  <a:lnTo>
                    <a:pt x="17" y="106"/>
                  </a:lnTo>
                  <a:lnTo>
                    <a:pt x="17" y="111"/>
                  </a:lnTo>
                  <a:lnTo>
                    <a:pt x="18" y="115"/>
                  </a:lnTo>
                  <a:lnTo>
                    <a:pt x="20" y="119"/>
                  </a:lnTo>
                  <a:lnTo>
                    <a:pt x="24" y="121"/>
                  </a:lnTo>
                  <a:lnTo>
                    <a:pt x="29" y="122"/>
                  </a:lnTo>
                  <a:lnTo>
                    <a:pt x="38" y="120"/>
                  </a:lnTo>
                  <a:lnTo>
                    <a:pt x="43" y="115"/>
                  </a:lnTo>
                  <a:lnTo>
                    <a:pt x="46" y="109"/>
                  </a:lnTo>
                  <a:lnTo>
                    <a:pt x="48" y="102"/>
                  </a:lnTo>
                  <a:lnTo>
                    <a:pt x="52" y="88"/>
                  </a:lnTo>
                  <a:lnTo>
                    <a:pt x="56" y="72"/>
                  </a:lnTo>
                  <a:lnTo>
                    <a:pt x="56" y="70"/>
                  </a:lnTo>
                  <a:lnTo>
                    <a:pt x="57" y="66"/>
                  </a:lnTo>
                  <a:lnTo>
                    <a:pt x="59" y="61"/>
                  </a:lnTo>
                  <a:lnTo>
                    <a:pt x="60" y="55"/>
                  </a:lnTo>
                  <a:lnTo>
                    <a:pt x="61" y="50"/>
                  </a:lnTo>
                  <a:lnTo>
                    <a:pt x="63" y="45"/>
                  </a:lnTo>
                  <a:lnTo>
                    <a:pt x="63" y="42"/>
                  </a:lnTo>
                  <a:lnTo>
                    <a:pt x="64" y="40"/>
                  </a:lnTo>
                  <a:lnTo>
                    <a:pt x="65" y="37"/>
                  </a:lnTo>
                  <a:lnTo>
                    <a:pt x="69" y="32"/>
                  </a:lnTo>
                  <a:lnTo>
                    <a:pt x="74" y="26"/>
                  </a:lnTo>
                  <a:lnTo>
                    <a:pt x="80" y="20"/>
                  </a:lnTo>
                  <a:lnTo>
                    <a:pt x="86" y="16"/>
                  </a:lnTo>
                  <a:lnTo>
                    <a:pt x="93" y="12"/>
                  </a:lnTo>
                  <a:lnTo>
                    <a:pt x="100" y="10"/>
                  </a:lnTo>
                  <a:lnTo>
                    <a:pt x="108" y="9"/>
                  </a:lnTo>
                  <a:lnTo>
                    <a:pt x="113" y="10"/>
                  </a:lnTo>
                  <a:lnTo>
                    <a:pt x="117" y="12"/>
                  </a:lnTo>
                  <a:lnTo>
                    <a:pt x="120" y="17"/>
                  </a:lnTo>
                  <a:lnTo>
                    <a:pt x="121" y="25"/>
                  </a:lnTo>
                  <a:lnTo>
                    <a:pt x="120" y="35"/>
                  </a:lnTo>
                  <a:lnTo>
                    <a:pt x="118" y="43"/>
                  </a:lnTo>
                  <a:lnTo>
                    <a:pt x="106" y="9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19" name="Freeform 74"/>
            <p:cNvSpPr>
              <a:spLocks noChangeAspect="1"/>
            </p:cNvSpPr>
            <p:nvPr/>
          </p:nvSpPr>
          <p:spPr bwMode="auto">
            <a:xfrm>
              <a:off x="3782" y="783"/>
              <a:ext cx="84" cy="122"/>
            </a:xfrm>
            <a:custGeom>
              <a:avLst/>
              <a:gdLst>
                <a:gd name="T0" fmla="*/ 56 w 84"/>
                <a:gd name="T1" fmla="*/ 6 h 122"/>
                <a:gd name="T2" fmla="*/ 55 w 84"/>
                <a:gd name="T3" fmla="*/ 3 h 122"/>
                <a:gd name="T4" fmla="*/ 54 w 84"/>
                <a:gd name="T5" fmla="*/ 1 h 122"/>
                <a:gd name="T6" fmla="*/ 51 w 84"/>
                <a:gd name="T7" fmla="*/ 0 h 122"/>
                <a:gd name="T8" fmla="*/ 47 w 84"/>
                <a:gd name="T9" fmla="*/ 0 h 122"/>
                <a:gd name="T10" fmla="*/ 27 w 84"/>
                <a:gd name="T11" fmla="*/ 9 h 122"/>
                <a:gd name="T12" fmla="*/ 5 w 84"/>
                <a:gd name="T13" fmla="*/ 12 h 122"/>
                <a:gd name="T14" fmla="*/ 0 w 84"/>
                <a:gd name="T15" fmla="*/ 12 h 122"/>
                <a:gd name="T16" fmla="*/ 0 w 84"/>
                <a:gd name="T17" fmla="*/ 22 h 122"/>
                <a:gd name="T18" fmla="*/ 5 w 84"/>
                <a:gd name="T19" fmla="*/ 22 h 122"/>
                <a:gd name="T20" fmla="*/ 18 w 84"/>
                <a:gd name="T21" fmla="*/ 21 h 122"/>
                <a:gd name="T22" fmla="*/ 32 w 84"/>
                <a:gd name="T23" fmla="*/ 18 h 122"/>
                <a:gd name="T24" fmla="*/ 32 w 84"/>
                <a:gd name="T25" fmla="*/ 112 h 122"/>
                <a:gd name="T26" fmla="*/ 2 w 84"/>
                <a:gd name="T27" fmla="*/ 112 h 122"/>
                <a:gd name="T28" fmla="*/ 2 w 84"/>
                <a:gd name="T29" fmla="*/ 122 h 122"/>
                <a:gd name="T30" fmla="*/ 11 w 84"/>
                <a:gd name="T31" fmla="*/ 122 h 122"/>
                <a:gd name="T32" fmla="*/ 23 w 84"/>
                <a:gd name="T33" fmla="*/ 122 h 122"/>
                <a:gd name="T34" fmla="*/ 34 w 84"/>
                <a:gd name="T35" fmla="*/ 122 h 122"/>
                <a:gd name="T36" fmla="*/ 44 w 84"/>
                <a:gd name="T37" fmla="*/ 122 h 122"/>
                <a:gd name="T38" fmla="*/ 64 w 84"/>
                <a:gd name="T39" fmla="*/ 122 h 122"/>
                <a:gd name="T40" fmla="*/ 74 w 84"/>
                <a:gd name="T41" fmla="*/ 122 h 122"/>
                <a:gd name="T42" fmla="*/ 84 w 84"/>
                <a:gd name="T43" fmla="*/ 122 h 122"/>
                <a:gd name="T44" fmla="*/ 84 w 84"/>
                <a:gd name="T45" fmla="*/ 112 h 122"/>
                <a:gd name="T46" fmla="*/ 56 w 84"/>
                <a:gd name="T47" fmla="*/ 112 h 122"/>
                <a:gd name="T48" fmla="*/ 56 w 84"/>
                <a:gd name="T49" fmla="*/ 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4" h="122">
                  <a:moveTo>
                    <a:pt x="56" y="6"/>
                  </a:move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27" y="9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22"/>
                  </a:lnTo>
                  <a:lnTo>
                    <a:pt x="5" y="22"/>
                  </a:lnTo>
                  <a:lnTo>
                    <a:pt x="18" y="21"/>
                  </a:lnTo>
                  <a:lnTo>
                    <a:pt x="32" y="18"/>
                  </a:lnTo>
                  <a:lnTo>
                    <a:pt x="32" y="112"/>
                  </a:lnTo>
                  <a:lnTo>
                    <a:pt x="2" y="112"/>
                  </a:lnTo>
                  <a:lnTo>
                    <a:pt x="2" y="122"/>
                  </a:lnTo>
                  <a:lnTo>
                    <a:pt x="11" y="122"/>
                  </a:lnTo>
                  <a:lnTo>
                    <a:pt x="23" y="122"/>
                  </a:lnTo>
                  <a:lnTo>
                    <a:pt x="34" y="122"/>
                  </a:lnTo>
                  <a:lnTo>
                    <a:pt x="44" y="122"/>
                  </a:lnTo>
                  <a:lnTo>
                    <a:pt x="64" y="122"/>
                  </a:lnTo>
                  <a:lnTo>
                    <a:pt x="74" y="122"/>
                  </a:lnTo>
                  <a:lnTo>
                    <a:pt x="84" y="122"/>
                  </a:lnTo>
                  <a:lnTo>
                    <a:pt x="84" y="112"/>
                  </a:lnTo>
                  <a:lnTo>
                    <a:pt x="56" y="112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20" name="Freeform 75"/>
            <p:cNvSpPr>
              <a:spLocks noChangeAspect="1"/>
            </p:cNvSpPr>
            <p:nvPr/>
          </p:nvSpPr>
          <p:spPr bwMode="auto">
            <a:xfrm>
              <a:off x="3905" y="642"/>
              <a:ext cx="139" cy="126"/>
            </a:xfrm>
            <a:custGeom>
              <a:avLst/>
              <a:gdLst>
                <a:gd name="T0" fmla="*/ 84 w 139"/>
                <a:gd name="T1" fmla="*/ 10 h 126"/>
                <a:gd name="T2" fmla="*/ 86 w 139"/>
                <a:gd name="T3" fmla="*/ 8 h 126"/>
                <a:gd name="T4" fmla="*/ 93 w 139"/>
                <a:gd name="T5" fmla="*/ 7 h 126"/>
                <a:gd name="T6" fmla="*/ 107 w 139"/>
                <a:gd name="T7" fmla="*/ 7 h 126"/>
                <a:gd name="T8" fmla="*/ 117 w 139"/>
                <a:gd name="T9" fmla="*/ 8 h 126"/>
                <a:gd name="T10" fmla="*/ 126 w 139"/>
                <a:gd name="T11" fmla="*/ 11 h 126"/>
                <a:gd name="T12" fmla="*/ 129 w 139"/>
                <a:gd name="T13" fmla="*/ 18 h 126"/>
                <a:gd name="T14" fmla="*/ 129 w 139"/>
                <a:gd name="T15" fmla="*/ 25 h 126"/>
                <a:gd name="T16" fmla="*/ 129 w 139"/>
                <a:gd name="T17" fmla="*/ 32 h 126"/>
                <a:gd name="T18" fmla="*/ 128 w 139"/>
                <a:gd name="T19" fmla="*/ 40 h 126"/>
                <a:gd name="T20" fmla="*/ 131 w 139"/>
                <a:gd name="T21" fmla="*/ 43 h 126"/>
                <a:gd name="T22" fmla="*/ 134 w 139"/>
                <a:gd name="T23" fmla="*/ 38 h 126"/>
                <a:gd name="T24" fmla="*/ 138 w 139"/>
                <a:gd name="T25" fmla="*/ 1 h 126"/>
                <a:gd name="T26" fmla="*/ 19 w 139"/>
                <a:gd name="T27" fmla="*/ 0 h 126"/>
                <a:gd name="T28" fmla="*/ 15 w 139"/>
                <a:gd name="T29" fmla="*/ 1 h 126"/>
                <a:gd name="T30" fmla="*/ 13 w 139"/>
                <a:gd name="T31" fmla="*/ 4 h 126"/>
                <a:gd name="T32" fmla="*/ 1 w 139"/>
                <a:gd name="T33" fmla="*/ 39 h 126"/>
                <a:gd name="T34" fmla="*/ 1 w 139"/>
                <a:gd name="T35" fmla="*/ 42 h 126"/>
                <a:gd name="T36" fmla="*/ 6 w 139"/>
                <a:gd name="T37" fmla="*/ 42 h 126"/>
                <a:gd name="T38" fmla="*/ 15 w 139"/>
                <a:gd name="T39" fmla="*/ 21 h 126"/>
                <a:gd name="T40" fmla="*/ 35 w 139"/>
                <a:gd name="T41" fmla="*/ 8 h 126"/>
                <a:gd name="T42" fmla="*/ 61 w 139"/>
                <a:gd name="T43" fmla="*/ 7 h 126"/>
                <a:gd name="T44" fmla="*/ 66 w 139"/>
                <a:gd name="T45" fmla="*/ 7 h 126"/>
                <a:gd name="T46" fmla="*/ 66 w 139"/>
                <a:gd name="T47" fmla="*/ 9 h 126"/>
                <a:gd name="T48" fmla="*/ 66 w 139"/>
                <a:gd name="T49" fmla="*/ 13 h 126"/>
                <a:gd name="T50" fmla="*/ 40 w 139"/>
                <a:gd name="T51" fmla="*/ 115 h 126"/>
                <a:gd name="T52" fmla="*/ 31 w 139"/>
                <a:gd name="T53" fmla="*/ 119 h 126"/>
                <a:gd name="T54" fmla="*/ 15 w 139"/>
                <a:gd name="T55" fmla="*/ 120 h 126"/>
                <a:gd name="T56" fmla="*/ 11 w 139"/>
                <a:gd name="T57" fmla="*/ 121 h 126"/>
                <a:gd name="T58" fmla="*/ 11 w 139"/>
                <a:gd name="T59" fmla="*/ 125 h 126"/>
                <a:gd name="T60" fmla="*/ 30 w 139"/>
                <a:gd name="T61" fmla="*/ 126 h 126"/>
                <a:gd name="T62" fmla="*/ 63 w 139"/>
                <a:gd name="T63" fmla="*/ 126 h 126"/>
                <a:gd name="T64" fmla="*/ 80 w 139"/>
                <a:gd name="T65" fmla="*/ 126 h 126"/>
                <a:gd name="T66" fmla="*/ 82 w 139"/>
                <a:gd name="T67" fmla="*/ 125 h 126"/>
                <a:gd name="T68" fmla="*/ 81 w 139"/>
                <a:gd name="T69" fmla="*/ 120 h 126"/>
                <a:gd name="T70" fmla="*/ 64 w 139"/>
                <a:gd name="T71" fmla="*/ 119 h 126"/>
                <a:gd name="T72" fmla="*/ 59 w 139"/>
                <a:gd name="T73" fmla="*/ 118 h 126"/>
                <a:gd name="T74" fmla="*/ 57 w 139"/>
                <a:gd name="T75" fmla="*/ 116 h 126"/>
                <a:gd name="T76" fmla="*/ 58 w 139"/>
                <a:gd name="T77" fmla="*/ 11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9" h="126">
                  <a:moveTo>
                    <a:pt x="83" y="13"/>
                  </a:moveTo>
                  <a:lnTo>
                    <a:pt x="84" y="10"/>
                  </a:lnTo>
                  <a:lnTo>
                    <a:pt x="85" y="8"/>
                  </a:lnTo>
                  <a:lnTo>
                    <a:pt x="86" y="8"/>
                  </a:lnTo>
                  <a:lnTo>
                    <a:pt x="89" y="7"/>
                  </a:lnTo>
                  <a:lnTo>
                    <a:pt x="93" y="7"/>
                  </a:lnTo>
                  <a:lnTo>
                    <a:pt x="100" y="7"/>
                  </a:lnTo>
                  <a:lnTo>
                    <a:pt x="107" y="7"/>
                  </a:lnTo>
                  <a:lnTo>
                    <a:pt x="113" y="7"/>
                  </a:lnTo>
                  <a:lnTo>
                    <a:pt x="117" y="8"/>
                  </a:lnTo>
                  <a:lnTo>
                    <a:pt x="121" y="8"/>
                  </a:lnTo>
                  <a:lnTo>
                    <a:pt x="126" y="11"/>
                  </a:lnTo>
                  <a:lnTo>
                    <a:pt x="128" y="14"/>
                  </a:lnTo>
                  <a:lnTo>
                    <a:pt x="129" y="18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29" y="28"/>
                  </a:lnTo>
                  <a:lnTo>
                    <a:pt x="129" y="32"/>
                  </a:lnTo>
                  <a:lnTo>
                    <a:pt x="128" y="38"/>
                  </a:lnTo>
                  <a:lnTo>
                    <a:pt x="128" y="40"/>
                  </a:lnTo>
                  <a:lnTo>
                    <a:pt x="129" y="42"/>
                  </a:lnTo>
                  <a:lnTo>
                    <a:pt x="131" y="43"/>
                  </a:lnTo>
                  <a:lnTo>
                    <a:pt x="134" y="42"/>
                  </a:lnTo>
                  <a:lnTo>
                    <a:pt x="134" y="38"/>
                  </a:lnTo>
                  <a:lnTo>
                    <a:pt x="139" y="3"/>
                  </a:lnTo>
                  <a:lnTo>
                    <a:pt x="138" y="1"/>
                  </a:lnTo>
                  <a:lnTo>
                    <a:pt x="134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3" y="43"/>
                  </a:lnTo>
                  <a:lnTo>
                    <a:pt x="6" y="42"/>
                  </a:lnTo>
                  <a:lnTo>
                    <a:pt x="7" y="39"/>
                  </a:lnTo>
                  <a:lnTo>
                    <a:pt x="15" y="21"/>
                  </a:lnTo>
                  <a:lnTo>
                    <a:pt x="24" y="12"/>
                  </a:lnTo>
                  <a:lnTo>
                    <a:pt x="35" y="8"/>
                  </a:lnTo>
                  <a:lnTo>
                    <a:pt x="53" y="7"/>
                  </a:lnTo>
                  <a:lnTo>
                    <a:pt x="61" y="7"/>
                  </a:lnTo>
                  <a:lnTo>
                    <a:pt x="64" y="7"/>
                  </a:lnTo>
                  <a:lnTo>
                    <a:pt x="66" y="7"/>
                  </a:lnTo>
                  <a:lnTo>
                    <a:pt x="66" y="8"/>
                  </a:lnTo>
                  <a:lnTo>
                    <a:pt x="66" y="9"/>
                  </a:lnTo>
                  <a:lnTo>
                    <a:pt x="66" y="10"/>
                  </a:lnTo>
                  <a:lnTo>
                    <a:pt x="66" y="13"/>
                  </a:lnTo>
                  <a:lnTo>
                    <a:pt x="41" y="111"/>
                  </a:lnTo>
                  <a:lnTo>
                    <a:pt x="40" y="115"/>
                  </a:lnTo>
                  <a:lnTo>
                    <a:pt x="37" y="118"/>
                  </a:lnTo>
                  <a:lnTo>
                    <a:pt x="31" y="119"/>
                  </a:lnTo>
                  <a:lnTo>
                    <a:pt x="19" y="120"/>
                  </a:lnTo>
                  <a:lnTo>
                    <a:pt x="15" y="120"/>
                  </a:lnTo>
                  <a:lnTo>
                    <a:pt x="12" y="120"/>
                  </a:lnTo>
                  <a:lnTo>
                    <a:pt x="11" y="121"/>
                  </a:lnTo>
                  <a:lnTo>
                    <a:pt x="11" y="124"/>
                  </a:lnTo>
                  <a:lnTo>
                    <a:pt x="11" y="125"/>
                  </a:lnTo>
                  <a:lnTo>
                    <a:pt x="14" y="126"/>
                  </a:lnTo>
                  <a:lnTo>
                    <a:pt x="30" y="126"/>
                  </a:lnTo>
                  <a:lnTo>
                    <a:pt x="46" y="126"/>
                  </a:lnTo>
                  <a:lnTo>
                    <a:pt x="63" y="126"/>
                  </a:lnTo>
                  <a:lnTo>
                    <a:pt x="78" y="126"/>
                  </a:lnTo>
                  <a:lnTo>
                    <a:pt x="80" y="126"/>
                  </a:lnTo>
                  <a:lnTo>
                    <a:pt x="81" y="126"/>
                  </a:lnTo>
                  <a:lnTo>
                    <a:pt x="82" y="125"/>
                  </a:lnTo>
                  <a:lnTo>
                    <a:pt x="83" y="122"/>
                  </a:lnTo>
                  <a:lnTo>
                    <a:pt x="81" y="120"/>
                  </a:lnTo>
                  <a:lnTo>
                    <a:pt x="75" y="120"/>
                  </a:lnTo>
                  <a:lnTo>
                    <a:pt x="64" y="119"/>
                  </a:lnTo>
                  <a:lnTo>
                    <a:pt x="61" y="119"/>
                  </a:lnTo>
                  <a:lnTo>
                    <a:pt x="59" y="118"/>
                  </a:lnTo>
                  <a:lnTo>
                    <a:pt x="58" y="117"/>
                  </a:lnTo>
                  <a:lnTo>
                    <a:pt x="57" y="116"/>
                  </a:lnTo>
                  <a:lnTo>
                    <a:pt x="58" y="114"/>
                  </a:lnTo>
                  <a:lnTo>
                    <a:pt x="58" y="112"/>
                  </a:lnTo>
                  <a:lnTo>
                    <a:pt x="83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21" name="Freeform 76"/>
            <p:cNvSpPr>
              <a:spLocks noChangeAspect="1"/>
            </p:cNvSpPr>
            <p:nvPr/>
          </p:nvSpPr>
          <p:spPr bwMode="auto">
            <a:xfrm>
              <a:off x="4074" y="745"/>
              <a:ext cx="257" cy="122"/>
            </a:xfrm>
            <a:custGeom>
              <a:avLst/>
              <a:gdLst>
                <a:gd name="T0" fmla="*/ 103 w 257"/>
                <a:gd name="T1" fmla="*/ 102 h 122"/>
                <a:gd name="T2" fmla="*/ 102 w 257"/>
                <a:gd name="T3" fmla="*/ 115 h 122"/>
                <a:gd name="T4" fmla="*/ 114 w 257"/>
                <a:gd name="T5" fmla="*/ 122 h 122"/>
                <a:gd name="T6" fmla="*/ 127 w 257"/>
                <a:gd name="T7" fmla="*/ 116 h 122"/>
                <a:gd name="T8" fmla="*/ 134 w 257"/>
                <a:gd name="T9" fmla="*/ 100 h 122"/>
                <a:gd name="T10" fmla="*/ 142 w 257"/>
                <a:gd name="T11" fmla="*/ 68 h 122"/>
                <a:gd name="T12" fmla="*/ 147 w 257"/>
                <a:gd name="T13" fmla="*/ 44 h 122"/>
                <a:gd name="T14" fmla="*/ 151 w 257"/>
                <a:gd name="T15" fmla="*/ 36 h 122"/>
                <a:gd name="T16" fmla="*/ 169 w 257"/>
                <a:gd name="T17" fmla="*/ 17 h 122"/>
                <a:gd name="T18" fmla="*/ 197 w 257"/>
                <a:gd name="T19" fmla="*/ 10 h 122"/>
                <a:gd name="T20" fmla="*/ 206 w 257"/>
                <a:gd name="T21" fmla="*/ 25 h 122"/>
                <a:gd name="T22" fmla="*/ 194 w 257"/>
                <a:gd name="T23" fmla="*/ 72 h 122"/>
                <a:gd name="T24" fmla="*/ 186 w 257"/>
                <a:gd name="T25" fmla="*/ 92 h 122"/>
                <a:gd name="T26" fmla="*/ 188 w 257"/>
                <a:gd name="T27" fmla="*/ 109 h 122"/>
                <a:gd name="T28" fmla="*/ 215 w 257"/>
                <a:gd name="T29" fmla="*/ 122 h 122"/>
                <a:gd name="T30" fmla="*/ 254 w 257"/>
                <a:gd name="T31" fmla="*/ 89 h 122"/>
                <a:gd name="T32" fmla="*/ 254 w 257"/>
                <a:gd name="T33" fmla="*/ 77 h 122"/>
                <a:gd name="T34" fmla="*/ 247 w 257"/>
                <a:gd name="T35" fmla="*/ 77 h 122"/>
                <a:gd name="T36" fmla="*/ 237 w 257"/>
                <a:gd name="T37" fmla="*/ 98 h 122"/>
                <a:gd name="T38" fmla="*/ 225 w 257"/>
                <a:gd name="T39" fmla="*/ 110 h 122"/>
                <a:gd name="T40" fmla="*/ 217 w 257"/>
                <a:gd name="T41" fmla="*/ 113 h 122"/>
                <a:gd name="T42" fmla="*/ 213 w 257"/>
                <a:gd name="T43" fmla="*/ 110 h 122"/>
                <a:gd name="T44" fmla="*/ 218 w 257"/>
                <a:gd name="T45" fmla="*/ 88 h 122"/>
                <a:gd name="T46" fmla="*/ 232 w 257"/>
                <a:gd name="T47" fmla="*/ 44 h 122"/>
                <a:gd name="T48" fmla="*/ 231 w 257"/>
                <a:gd name="T49" fmla="*/ 15 h 122"/>
                <a:gd name="T50" fmla="*/ 215 w 257"/>
                <a:gd name="T51" fmla="*/ 3 h 122"/>
                <a:gd name="T52" fmla="*/ 194 w 257"/>
                <a:gd name="T53" fmla="*/ 0 h 122"/>
                <a:gd name="T54" fmla="*/ 163 w 257"/>
                <a:gd name="T55" fmla="*/ 9 h 122"/>
                <a:gd name="T56" fmla="*/ 145 w 257"/>
                <a:gd name="T57" fmla="*/ 15 h 122"/>
                <a:gd name="T58" fmla="*/ 128 w 257"/>
                <a:gd name="T59" fmla="*/ 2 h 122"/>
                <a:gd name="T60" fmla="*/ 110 w 257"/>
                <a:gd name="T61" fmla="*/ 0 h 122"/>
                <a:gd name="T62" fmla="*/ 80 w 257"/>
                <a:gd name="T63" fmla="*/ 8 h 122"/>
                <a:gd name="T64" fmla="*/ 53 w 257"/>
                <a:gd name="T65" fmla="*/ 5 h 122"/>
                <a:gd name="T66" fmla="*/ 26 w 257"/>
                <a:gd name="T67" fmla="*/ 1 h 122"/>
                <a:gd name="T68" fmla="*/ 10 w 257"/>
                <a:gd name="T69" fmla="*/ 15 h 122"/>
                <a:gd name="T70" fmla="*/ 0 w 257"/>
                <a:gd name="T71" fmla="*/ 38 h 122"/>
                <a:gd name="T72" fmla="*/ 2 w 257"/>
                <a:gd name="T73" fmla="*/ 45 h 122"/>
                <a:gd name="T74" fmla="*/ 9 w 257"/>
                <a:gd name="T75" fmla="*/ 45 h 122"/>
                <a:gd name="T76" fmla="*/ 12 w 257"/>
                <a:gd name="T77" fmla="*/ 42 h 122"/>
                <a:gd name="T78" fmla="*/ 18 w 257"/>
                <a:gd name="T79" fmla="*/ 23 h 122"/>
                <a:gd name="T80" fmla="*/ 32 w 257"/>
                <a:gd name="T81" fmla="*/ 9 h 122"/>
                <a:gd name="T82" fmla="*/ 38 w 257"/>
                <a:gd name="T83" fmla="*/ 23 h 122"/>
                <a:gd name="T84" fmla="*/ 34 w 257"/>
                <a:gd name="T85" fmla="*/ 39 h 122"/>
                <a:gd name="T86" fmla="*/ 19 w 257"/>
                <a:gd name="T87" fmla="*/ 100 h 122"/>
                <a:gd name="T88" fmla="*/ 17 w 257"/>
                <a:gd name="T89" fmla="*/ 115 h 122"/>
                <a:gd name="T90" fmla="*/ 29 w 257"/>
                <a:gd name="T91" fmla="*/ 122 h 122"/>
                <a:gd name="T92" fmla="*/ 46 w 257"/>
                <a:gd name="T93" fmla="*/ 109 h 122"/>
                <a:gd name="T94" fmla="*/ 55 w 257"/>
                <a:gd name="T95" fmla="*/ 72 h 122"/>
                <a:gd name="T96" fmla="*/ 58 w 257"/>
                <a:gd name="T97" fmla="*/ 61 h 122"/>
                <a:gd name="T98" fmla="*/ 62 w 257"/>
                <a:gd name="T99" fmla="*/ 45 h 122"/>
                <a:gd name="T100" fmla="*/ 65 w 257"/>
                <a:gd name="T101" fmla="*/ 37 h 122"/>
                <a:gd name="T102" fmla="*/ 80 w 257"/>
                <a:gd name="T103" fmla="*/ 20 h 122"/>
                <a:gd name="T104" fmla="*/ 100 w 257"/>
                <a:gd name="T105" fmla="*/ 10 h 122"/>
                <a:gd name="T106" fmla="*/ 117 w 257"/>
                <a:gd name="T107" fmla="*/ 12 h 122"/>
                <a:gd name="T108" fmla="*/ 120 w 257"/>
                <a:gd name="T109" fmla="*/ 3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7" h="122">
                  <a:moveTo>
                    <a:pt x="106" y="91"/>
                  </a:moveTo>
                  <a:lnTo>
                    <a:pt x="104" y="96"/>
                  </a:lnTo>
                  <a:lnTo>
                    <a:pt x="103" y="102"/>
                  </a:lnTo>
                  <a:lnTo>
                    <a:pt x="102" y="108"/>
                  </a:lnTo>
                  <a:lnTo>
                    <a:pt x="101" y="111"/>
                  </a:lnTo>
                  <a:lnTo>
                    <a:pt x="102" y="115"/>
                  </a:lnTo>
                  <a:lnTo>
                    <a:pt x="104" y="119"/>
                  </a:lnTo>
                  <a:lnTo>
                    <a:pt x="108" y="121"/>
                  </a:lnTo>
                  <a:lnTo>
                    <a:pt x="114" y="122"/>
                  </a:lnTo>
                  <a:lnTo>
                    <a:pt x="118" y="122"/>
                  </a:lnTo>
                  <a:lnTo>
                    <a:pt x="122" y="120"/>
                  </a:lnTo>
                  <a:lnTo>
                    <a:pt x="127" y="116"/>
                  </a:lnTo>
                  <a:lnTo>
                    <a:pt x="131" y="111"/>
                  </a:lnTo>
                  <a:lnTo>
                    <a:pt x="132" y="107"/>
                  </a:lnTo>
                  <a:lnTo>
                    <a:pt x="134" y="100"/>
                  </a:lnTo>
                  <a:lnTo>
                    <a:pt x="136" y="90"/>
                  </a:lnTo>
                  <a:lnTo>
                    <a:pt x="139" y="79"/>
                  </a:lnTo>
                  <a:lnTo>
                    <a:pt x="142" y="68"/>
                  </a:lnTo>
                  <a:lnTo>
                    <a:pt x="144" y="58"/>
                  </a:lnTo>
                  <a:lnTo>
                    <a:pt x="146" y="50"/>
                  </a:lnTo>
                  <a:lnTo>
                    <a:pt x="147" y="44"/>
                  </a:lnTo>
                  <a:lnTo>
                    <a:pt x="148" y="41"/>
                  </a:lnTo>
                  <a:lnTo>
                    <a:pt x="149" y="39"/>
                  </a:lnTo>
                  <a:lnTo>
                    <a:pt x="151" y="36"/>
                  </a:lnTo>
                  <a:lnTo>
                    <a:pt x="154" y="31"/>
                  </a:lnTo>
                  <a:lnTo>
                    <a:pt x="160" y="24"/>
                  </a:lnTo>
                  <a:lnTo>
                    <a:pt x="169" y="17"/>
                  </a:lnTo>
                  <a:lnTo>
                    <a:pt x="179" y="11"/>
                  </a:lnTo>
                  <a:lnTo>
                    <a:pt x="192" y="9"/>
                  </a:lnTo>
                  <a:lnTo>
                    <a:pt x="197" y="10"/>
                  </a:lnTo>
                  <a:lnTo>
                    <a:pt x="202" y="12"/>
                  </a:lnTo>
                  <a:lnTo>
                    <a:pt x="205" y="17"/>
                  </a:lnTo>
                  <a:lnTo>
                    <a:pt x="206" y="25"/>
                  </a:lnTo>
                  <a:lnTo>
                    <a:pt x="204" y="39"/>
                  </a:lnTo>
                  <a:lnTo>
                    <a:pt x="199" y="55"/>
                  </a:lnTo>
                  <a:lnTo>
                    <a:pt x="194" y="72"/>
                  </a:lnTo>
                  <a:lnTo>
                    <a:pt x="189" y="85"/>
                  </a:lnTo>
                  <a:lnTo>
                    <a:pt x="187" y="89"/>
                  </a:lnTo>
                  <a:lnTo>
                    <a:pt x="186" y="92"/>
                  </a:lnTo>
                  <a:lnTo>
                    <a:pt x="185" y="95"/>
                  </a:lnTo>
                  <a:lnTo>
                    <a:pt x="185" y="98"/>
                  </a:lnTo>
                  <a:lnTo>
                    <a:pt x="188" y="109"/>
                  </a:lnTo>
                  <a:lnTo>
                    <a:pt x="195" y="116"/>
                  </a:lnTo>
                  <a:lnTo>
                    <a:pt x="204" y="121"/>
                  </a:lnTo>
                  <a:lnTo>
                    <a:pt x="215" y="122"/>
                  </a:lnTo>
                  <a:lnTo>
                    <a:pt x="234" y="117"/>
                  </a:lnTo>
                  <a:lnTo>
                    <a:pt x="247" y="103"/>
                  </a:lnTo>
                  <a:lnTo>
                    <a:pt x="254" y="89"/>
                  </a:lnTo>
                  <a:lnTo>
                    <a:pt x="257" y="81"/>
                  </a:lnTo>
                  <a:lnTo>
                    <a:pt x="256" y="79"/>
                  </a:lnTo>
                  <a:lnTo>
                    <a:pt x="254" y="77"/>
                  </a:lnTo>
                  <a:lnTo>
                    <a:pt x="252" y="77"/>
                  </a:lnTo>
                  <a:lnTo>
                    <a:pt x="250" y="77"/>
                  </a:lnTo>
                  <a:lnTo>
                    <a:pt x="247" y="77"/>
                  </a:lnTo>
                  <a:lnTo>
                    <a:pt x="244" y="80"/>
                  </a:lnTo>
                  <a:lnTo>
                    <a:pt x="241" y="90"/>
                  </a:lnTo>
                  <a:lnTo>
                    <a:pt x="237" y="98"/>
                  </a:lnTo>
                  <a:lnTo>
                    <a:pt x="233" y="104"/>
                  </a:lnTo>
                  <a:lnTo>
                    <a:pt x="229" y="108"/>
                  </a:lnTo>
                  <a:lnTo>
                    <a:pt x="225" y="110"/>
                  </a:lnTo>
                  <a:lnTo>
                    <a:pt x="222" y="112"/>
                  </a:lnTo>
                  <a:lnTo>
                    <a:pt x="219" y="113"/>
                  </a:lnTo>
                  <a:lnTo>
                    <a:pt x="217" y="113"/>
                  </a:lnTo>
                  <a:lnTo>
                    <a:pt x="215" y="113"/>
                  </a:lnTo>
                  <a:lnTo>
                    <a:pt x="214" y="112"/>
                  </a:lnTo>
                  <a:lnTo>
                    <a:pt x="213" y="110"/>
                  </a:lnTo>
                  <a:lnTo>
                    <a:pt x="212" y="107"/>
                  </a:lnTo>
                  <a:lnTo>
                    <a:pt x="214" y="98"/>
                  </a:lnTo>
                  <a:lnTo>
                    <a:pt x="218" y="88"/>
                  </a:lnTo>
                  <a:lnTo>
                    <a:pt x="222" y="76"/>
                  </a:lnTo>
                  <a:lnTo>
                    <a:pt x="227" y="61"/>
                  </a:lnTo>
                  <a:lnTo>
                    <a:pt x="232" y="44"/>
                  </a:lnTo>
                  <a:lnTo>
                    <a:pt x="234" y="30"/>
                  </a:lnTo>
                  <a:lnTo>
                    <a:pt x="233" y="22"/>
                  </a:lnTo>
                  <a:lnTo>
                    <a:pt x="231" y="15"/>
                  </a:lnTo>
                  <a:lnTo>
                    <a:pt x="227" y="10"/>
                  </a:lnTo>
                  <a:lnTo>
                    <a:pt x="221" y="6"/>
                  </a:lnTo>
                  <a:lnTo>
                    <a:pt x="215" y="3"/>
                  </a:lnTo>
                  <a:lnTo>
                    <a:pt x="209" y="1"/>
                  </a:lnTo>
                  <a:lnTo>
                    <a:pt x="202" y="0"/>
                  </a:lnTo>
                  <a:lnTo>
                    <a:pt x="194" y="0"/>
                  </a:lnTo>
                  <a:lnTo>
                    <a:pt x="187" y="0"/>
                  </a:lnTo>
                  <a:lnTo>
                    <a:pt x="177" y="2"/>
                  </a:lnTo>
                  <a:lnTo>
                    <a:pt x="163" y="9"/>
                  </a:lnTo>
                  <a:lnTo>
                    <a:pt x="148" y="23"/>
                  </a:lnTo>
                  <a:lnTo>
                    <a:pt x="147" y="19"/>
                  </a:lnTo>
                  <a:lnTo>
                    <a:pt x="145" y="15"/>
                  </a:lnTo>
                  <a:lnTo>
                    <a:pt x="142" y="10"/>
                  </a:lnTo>
                  <a:lnTo>
                    <a:pt x="135" y="5"/>
                  </a:lnTo>
                  <a:lnTo>
                    <a:pt x="128" y="2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3" y="0"/>
                  </a:lnTo>
                  <a:lnTo>
                    <a:pt x="93" y="2"/>
                  </a:lnTo>
                  <a:lnTo>
                    <a:pt x="80" y="8"/>
                  </a:lnTo>
                  <a:lnTo>
                    <a:pt x="66" y="20"/>
                  </a:lnTo>
                  <a:lnTo>
                    <a:pt x="61" y="11"/>
                  </a:lnTo>
                  <a:lnTo>
                    <a:pt x="53" y="5"/>
                  </a:lnTo>
                  <a:lnTo>
                    <a:pt x="44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4"/>
                  </a:lnTo>
                  <a:lnTo>
                    <a:pt x="14" y="8"/>
                  </a:lnTo>
                  <a:lnTo>
                    <a:pt x="10" y="15"/>
                  </a:lnTo>
                  <a:lnTo>
                    <a:pt x="5" y="23"/>
                  </a:lnTo>
                  <a:lnTo>
                    <a:pt x="2" y="31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1" y="44"/>
                  </a:lnTo>
                  <a:lnTo>
                    <a:pt x="12" y="43"/>
                  </a:lnTo>
                  <a:lnTo>
                    <a:pt x="12" y="42"/>
                  </a:lnTo>
                  <a:lnTo>
                    <a:pt x="13" y="40"/>
                  </a:lnTo>
                  <a:lnTo>
                    <a:pt x="13" y="36"/>
                  </a:lnTo>
                  <a:lnTo>
                    <a:pt x="18" y="23"/>
                  </a:lnTo>
                  <a:lnTo>
                    <a:pt x="22" y="15"/>
                  </a:lnTo>
                  <a:lnTo>
                    <a:pt x="27" y="10"/>
                  </a:lnTo>
                  <a:lnTo>
                    <a:pt x="32" y="9"/>
                  </a:lnTo>
                  <a:lnTo>
                    <a:pt x="36" y="11"/>
                  </a:lnTo>
                  <a:lnTo>
                    <a:pt x="38" y="19"/>
                  </a:lnTo>
                  <a:lnTo>
                    <a:pt x="38" y="23"/>
                  </a:lnTo>
                  <a:lnTo>
                    <a:pt x="37" y="27"/>
                  </a:lnTo>
                  <a:lnTo>
                    <a:pt x="36" y="32"/>
                  </a:lnTo>
                  <a:lnTo>
                    <a:pt x="34" y="39"/>
                  </a:lnTo>
                  <a:lnTo>
                    <a:pt x="31" y="51"/>
                  </a:lnTo>
                  <a:lnTo>
                    <a:pt x="28" y="62"/>
                  </a:lnTo>
                  <a:lnTo>
                    <a:pt x="19" y="100"/>
                  </a:lnTo>
                  <a:lnTo>
                    <a:pt x="17" y="106"/>
                  </a:lnTo>
                  <a:lnTo>
                    <a:pt x="16" y="111"/>
                  </a:lnTo>
                  <a:lnTo>
                    <a:pt x="17" y="115"/>
                  </a:lnTo>
                  <a:lnTo>
                    <a:pt x="20" y="119"/>
                  </a:lnTo>
                  <a:lnTo>
                    <a:pt x="24" y="121"/>
                  </a:lnTo>
                  <a:lnTo>
                    <a:pt x="29" y="122"/>
                  </a:lnTo>
                  <a:lnTo>
                    <a:pt x="37" y="120"/>
                  </a:lnTo>
                  <a:lnTo>
                    <a:pt x="43" y="115"/>
                  </a:lnTo>
                  <a:lnTo>
                    <a:pt x="46" y="109"/>
                  </a:lnTo>
                  <a:lnTo>
                    <a:pt x="48" y="102"/>
                  </a:lnTo>
                  <a:lnTo>
                    <a:pt x="52" y="88"/>
                  </a:lnTo>
                  <a:lnTo>
                    <a:pt x="55" y="72"/>
                  </a:lnTo>
                  <a:lnTo>
                    <a:pt x="56" y="70"/>
                  </a:lnTo>
                  <a:lnTo>
                    <a:pt x="57" y="66"/>
                  </a:lnTo>
                  <a:lnTo>
                    <a:pt x="58" y="61"/>
                  </a:lnTo>
                  <a:lnTo>
                    <a:pt x="60" y="55"/>
                  </a:lnTo>
                  <a:lnTo>
                    <a:pt x="61" y="50"/>
                  </a:lnTo>
                  <a:lnTo>
                    <a:pt x="62" y="45"/>
                  </a:lnTo>
                  <a:lnTo>
                    <a:pt x="63" y="42"/>
                  </a:lnTo>
                  <a:lnTo>
                    <a:pt x="63" y="40"/>
                  </a:lnTo>
                  <a:lnTo>
                    <a:pt x="65" y="37"/>
                  </a:lnTo>
                  <a:lnTo>
                    <a:pt x="69" y="32"/>
                  </a:lnTo>
                  <a:lnTo>
                    <a:pt x="74" y="26"/>
                  </a:lnTo>
                  <a:lnTo>
                    <a:pt x="80" y="20"/>
                  </a:lnTo>
                  <a:lnTo>
                    <a:pt x="86" y="16"/>
                  </a:lnTo>
                  <a:lnTo>
                    <a:pt x="92" y="12"/>
                  </a:lnTo>
                  <a:lnTo>
                    <a:pt x="100" y="10"/>
                  </a:lnTo>
                  <a:lnTo>
                    <a:pt x="107" y="9"/>
                  </a:lnTo>
                  <a:lnTo>
                    <a:pt x="112" y="10"/>
                  </a:lnTo>
                  <a:lnTo>
                    <a:pt x="117" y="12"/>
                  </a:lnTo>
                  <a:lnTo>
                    <a:pt x="120" y="17"/>
                  </a:lnTo>
                  <a:lnTo>
                    <a:pt x="121" y="25"/>
                  </a:lnTo>
                  <a:lnTo>
                    <a:pt x="120" y="35"/>
                  </a:lnTo>
                  <a:lnTo>
                    <a:pt x="118" y="43"/>
                  </a:lnTo>
                  <a:lnTo>
                    <a:pt x="106" y="9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22" name="Freeform 77"/>
            <p:cNvSpPr>
              <a:spLocks noChangeAspect="1"/>
            </p:cNvSpPr>
            <p:nvPr/>
          </p:nvSpPr>
          <p:spPr bwMode="auto">
            <a:xfrm>
              <a:off x="4359" y="783"/>
              <a:ext cx="84" cy="122"/>
            </a:xfrm>
            <a:custGeom>
              <a:avLst/>
              <a:gdLst>
                <a:gd name="T0" fmla="*/ 55 w 84"/>
                <a:gd name="T1" fmla="*/ 6 h 122"/>
                <a:gd name="T2" fmla="*/ 55 w 84"/>
                <a:gd name="T3" fmla="*/ 3 h 122"/>
                <a:gd name="T4" fmla="*/ 54 w 84"/>
                <a:gd name="T5" fmla="*/ 1 h 122"/>
                <a:gd name="T6" fmla="*/ 51 w 84"/>
                <a:gd name="T7" fmla="*/ 0 h 122"/>
                <a:gd name="T8" fmla="*/ 46 w 84"/>
                <a:gd name="T9" fmla="*/ 0 h 122"/>
                <a:gd name="T10" fmla="*/ 27 w 84"/>
                <a:gd name="T11" fmla="*/ 9 h 122"/>
                <a:gd name="T12" fmla="*/ 5 w 84"/>
                <a:gd name="T13" fmla="*/ 12 h 122"/>
                <a:gd name="T14" fmla="*/ 0 w 84"/>
                <a:gd name="T15" fmla="*/ 12 h 122"/>
                <a:gd name="T16" fmla="*/ 0 w 84"/>
                <a:gd name="T17" fmla="*/ 22 h 122"/>
                <a:gd name="T18" fmla="*/ 5 w 84"/>
                <a:gd name="T19" fmla="*/ 22 h 122"/>
                <a:gd name="T20" fmla="*/ 18 w 84"/>
                <a:gd name="T21" fmla="*/ 21 h 122"/>
                <a:gd name="T22" fmla="*/ 31 w 84"/>
                <a:gd name="T23" fmla="*/ 18 h 122"/>
                <a:gd name="T24" fmla="*/ 31 w 84"/>
                <a:gd name="T25" fmla="*/ 112 h 122"/>
                <a:gd name="T26" fmla="*/ 2 w 84"/>
                <a:gd name="T27" fmla="*/ 112 h 122"/>
                <a:gd name="T28" fmla="*/ 2 w 84"/>
                <a:gd name="T29" fmla="*/ 122 h 122"/>
                <a:gd name="T30" fmla="*/ 11 w 84"/>
                <a:gd name="T31" fmla="*/ 122 h 122"/>
                <a:gd name="T32" fmla="*/ 22 w 84"/>
                <a:gd name="T33" fmla="*/ 122 h 122"/>
                <a:gd name="T34" fmla="*/ 34 w 84"/>
                <a:gd name="T35" fmla="*/ 122 h 122"/>
                <a:gd name="T36" fmla="*/ 43 w 84"/>
                <a:gd name="T37" fmla="*/ 122 h 122"/>
                <a:gd name="T38" fmla="*/ 63 w 84"/>
                <a:gd name="T39" fmla="*/ 122 h 122"/>
                <a:gd name="T40" fmla="*/ 74 w 84"/>
                <a:gd name="T41" fmla="*/ 122 h 122"/>
                <a:gd name="T42" fmla="*/ 84 w 84"/>
                <a:gd name="T43" fmla="*/ 122 h 122"/>
                <a:gd name="T44" fmla="*/ 84 w 84"/>
                <a:gd name="T45" fmla="*/ 112 h 122"/>
                <a:gd name="T46" fmla="*/ 55 w 84"/>
                <a:gd name="T47" fmla="*/ 112 h 122"/>
                <a:gd name="T48" fmla="*/ 55 w 84"/>
                <a:gd name="T49" fmla="*/ 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4" h="122">
                  <a:moveTo>
                    <a:pt x="55" y="6"/>
                  </a:move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6" y="0"/>
                  </a:lnTo>
                  <a:lnTo>
                    <a:pt x="27" y="9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22"/>
                  </a:lnTo>
                  <a:lnTo>
                    <a:pt x="5" y="22"/>
                  </a:lnTo>
                  <a:lnTo>
                    <a:pt x="18" y="21"/>
                  </a:lnTo>
                  <a:lnTo>
                    <a:pt x="31" y="18"/>
                  </a:lnTo>
                  <a:lnTo>
                    <a:pt x="31" y="112"/>
                  </a:lnTo>
                  <a:lnTo>
                    <a:pt x="2" y="112"/>
                  </a:lnTo>
                  <a:lnTo>
                    <a:pt x="2" y="122"/>
                  </a:lnTo>
                  <a:lnTo>
                    <a:pt x="11" y="122"/>
                  </a:lnTo>
                  <a:lnTo>
                    <a:pt x="22" y="122"/>
                  </a:lnTo>
                  <a:lnTo>
                    <a:pt x="34" y="122"/>
                  </a:lnTo>
                  <a:lnTo>
                    <a:pt x="43" y="122"/>
                  </a:lnTo>
                  <a:lnTo>
                    <a:pt x="63" y="122"/>
                  </a:lnTo>
                  <a:lnTo>
                    <a:pt x="74" y="122"/>
                  </a:lnTo>
                  <a:lnTo>
                    <a:pt x="84" y="122"/>
                  </a:lnTo>
                  <a:lnTo>
                    <a:pt x="84" y="112"/>
                  </a:lnTo>
                  <a:lnTo>
                    <a:pt x="55" y="112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23" name="Freeform 78"/>
            <p:cNvSpPr>
              <a:spLocks noChangeAspect="1"/>
            </p:cNvSpPr>
            <p:nvPr/>
          </p:nvSpPr>
          <p:spPr bwMode="auto">
            <a:xfrm>
              <a:off x="4555" y="793"/>
              <a:ext cx="163" cy="11"/>
            </a:xfrm>
            <a:custGeom>
              <a:avLst/>
              <a:gdLst>
                <a:gd name="T0" fmla="*/ 154 w 163"/>
                <a:gd name="T1" fmla="*/ 11 h 11"/>
                <a:gd name="T2" fmla="*/ 157 w 163"/>
                <a:gd name="T3" fmla="*/ 11 h 11"/>
                <a:gd name="T4" fmla="*/ 160 w 163"/>
                <a:gd name="T5" fmla="*/ 10 h 11"/>
                <a:gd name="T6" fmla="*/ 162 w 163"/>
                <a:gd name="T7" fmla="*/ 9 h 11"/>
                <a:gd name="T8" fmla="*/ 163 w 163"/>
                <a:gd name="T9" fmla="*/ 5 h 11"/>
                <a:gd name="T10" fmla="*/ 162 w 163"/>
                <a:gd name="T11" fmla="*/ 2 h 11"/>
                <a:gd name="T12" fmla="*/ 160 w 163"/>
                <a:gd name="T13" fmla="*/ 1 h 11"/>
                <a:gd name="T14" fmla="*/ 157 w 163"/>
                <a:gd name="T15" fmla="*/ 0 h 11"/>
                <a:gd name="T16" fmla="*/ 154 w 163"/>
                <a:gd name="T17" fmla="*/ 0 h 11"/>
                <a:gd name="T18" fmla="*/ 10 w 163"/>
                <a:gd name="T19" fmla="*/ 0 h 11"/>
                <a:gd name="T20" fmla="*/ 6 w 163"/>
                <a:gd name="T21" fmla="*/ 0 h 11"/>
                <a:gd name="T22" fmla="*/ 3 w 163"/>
                <a:gd name="T23" fmla="*/ 1 h 11"/>
                <a:gd name="T24" fmla="*/ 1 w 163"/>
                <a:gd name="T25" fmla="*/ 2 h 11"/>
                <a:gd name="T26" fmla="*/ 0 w 163"/>
                <a:gd name="T27" fmla="*/ 5 h 11"/>
                <a:gd name="T28" fmla="*/ 1 w 163"/>
                <a:gd name="T29" fmla="*/ 9 h 11"/>
                <a:gd name="T30" fmla="*/ 3 w 163"/>
                <a:gd name="T31" fmla="*/ 10 h 11"/>
                <a:gd name="T32" fmla="*/ 6 w 163"/>
                <a:gd name="T33" fmla="*/ 11 h 11"/>
                <a:gd name="T34" fmla="*/ 10 w 163"/>
                <a:gd name="T35" fmla="*/ 11 h 11"/>
                <a:gd name="T36" fmla="*/ 154 w 163"/>
                <a:gd name="T3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" h="11">
                  <a:moveTo>
                    <a:pt x="154" y="11"/>
                  </a:moveTo>
                  <a:lnTo>
                    <a:pt x="157" y="11"/>
                  </a:lnTo>
                  <a:lnTo>
                    <a:pt x="160" y="10"/>
                  </a:lnTo>
                  <a:lnTo>
                    <a:pt x="162" y="9"/>
                  </a:lnTo>
                  <a:lnTo>
                    <a:pt x="163" y="5"/>
                  </a:lnTo>
                  <a:lnTo>
                    <a:pt x="162" y="2"/>
                  </a:lnTo>
                  <a:lnTo>
                    <a:pt x="160" y="1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10"/>
                  </a:lnTo>
                  <a:lnTo>
                    <a:pt x="6" y="11"/>
                  </a:lnTo>
                  <a:lnTo>
                    <a:pt x="10" y="11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24" name="Freeform 79"/>
            <p:cNvSpPr>
              <a:spLocks noChangeAspect="1"/>
            </p:cNvSpPr>
            <p:nvPr/>
          </p:nvSpPr>
          <p:spPr bwMode="auto">
            <a:xfrm>
              <a:off x="4808" y="745"/>
              <a:ext cx="257" cy="122"/>
            </a:xfrm>
            <a:custGeom>
              <a:avLst/>
              <a:gdLst>
                <a:gd name="T0" fmla="*/ 103 w 257"/>
                <a:gd name="T1" fmla="*/ 102 h 122"/>
                <a:gd name="T2" fmla="*/ 102 w 257"/>
                <a:gd name="T3" fmla="*/ 115 h 122"/>
                <a:gd name="T4" fmla="*/ 114 w 257"/>
                <a:gd name="T5" fmla="*/ 122 h 122"/>
                <a:gd name="T6" fmla="*/ 127 w 257"/>
                <a:gd name="T7" fmla="*/ 116 h 122"/>
                <a:gd name="T8" fmla="*/ 134 w 257"/>
                <a:gd name="T9" fmla="*/ 100 h 122"/>
                <a:gd name="T10" fmla="*/ 142 w 257"/>
                <a:gd name="T11" fmla="*/ 68 h 122"/>
                <a:gd name="T12" fmla="*/ 148 w 257"/>
                <a:gd name="T13" fmla="*/ 44 h 122"/>
                <a:gd name="T14" fmla="*/ 151 w 257"/>
                <a:gd name="T15" fmla="*/ 36 h 122"/>
                <a:gd name="T16" fmla="*/ 169 w 257"/>
                <a:gd name="T17" fmla="*/ 17 h 122"/>
                <a:gd name="T18" fmla="*/ 198 w 257"/>
                <a:gd name="T19" fmla="*/ 10 h 122"/>
                <a:gd name="T20" fmla="*/ 206 w 257"/>
                <a:gd name="T21" fmla="*/ 25 h 122"/>
                <a:gd name="T22" fmla="*/ 194 w 257"/>
                <a:gd name="T23" fmla="*/ 72 h 122"/>
                <a:gd name="T24" fmla="*/ 186 w 257"/>
                <a:gd name="T25" fmla="*/ 92 h 122"/>
                <a:gd name="T26" fmla="*/ 188 w 257"/>
                <a:gd name="T27" fmla="*/ 109 h 122"/>
                <a:gd name="T28" fmla="*/ 215 w 257"/>
                <a:gd name="T29" fmla="*/ 122 h 122"/>
                <a:gd name="T30" fmla="*/ 254 w 257"/>
                <a:gd name="T31" fmla="*/ 89 h 122"/>
                <a:gd name="T32" fmla="*/ 255 w 257"/>
                <a:gd name="T33" fmla="*/ 77 h 122"/>
                <a:gd name="T34" fmla="*/ 247 w 257"/>
                <a:gd name="T35" fmla="*/ 77 h 122"/>
                <a:gd name="T36" fmla="*/ 237 w 257"/>
                <a:gd name="T37" fmla="*/ 98 h 122"/>
                <a:gd name="T38" fmla="*/ 225 w 257"/>
                <a:gd name="T39" fmla="*/ 110 h 122"/>
                <a:gd name="T40" fmla="*/ 217 w 257"/>
                <a:gd name="T41" fmla="*/ 113 h 122"/>
                <a:gd name="T42" fmla="*/ 213 w 257"/>
                <a:gd name="T43" fmla="*/ 110 h 122"/>
                <a:gd name="T44" fmla="*/ 218 w 257"/>
                <a:gd name="T45" fmla="*/ 88 h 122"/>
                <a:gd name="T46" fmla="*/ 232 w 257"/>
                <a:gd name="T47" fmla="*/ 44 h 122"/>
                <a:gd name="T48" fmla="*/ 231 w 257"/>
                <a:gd name="T49" fmla="*/ 15 h 122"/>
                <a:gd name="T50" fmla="*/ 216 w 257"/>
                <a:gd name="T51" fmla="*/ 3 h 122"/>
                <a:gd name="T52" fmla="*/ 195 w 257"/>
                <a:gd name="T53" fmla="*/ 0 h 122"/>
                <a:gd name="T54" fmla="*/ 163 w 257"/>
                <a:gd name="T55" fmla="*/ 9 h 122"/>
                <a:gd name="T56" fmla="*/ 145 w 257"/>
                <a:gd name="T57" fmla="*/ 15 h 122"/>
                <a:gd name="T58" fmla="*/ 128 w 257"/>
                <a:gd name="T59" fmla="*/ 2 h 122"/>
                <a:gd name="T60" fmla="*/ 110 w 257"/>
                <a:gd name="T61" fmla="*/ 0 h 122"/>
                <a:gd name="T62" fmla="*/ 80 w 257"/>
                <a:gd name="T63" fmla="*/ 8 h 122"/>
                <a:gd name="T64" fmla="*/ 53 w 257"/>
                <a:gd name="T65" fmla="*/ 5 h 122"/>
                <a:gd name="T66" fmla="*/ 26 w 257"/>
                <a:gd name="T67" fmla="*/ 1 h 122"/>
                <a:gd name="T68" fmla="*/ 10 w 257"/>
                <a:gd name="T69" fmla="*/ 15 h 122"/>
                <a:gd name="T70" fmla="*/ 1 w 257"/>
                <a:gd name="T71" fmla="*/ 38 h 122"/>
                <a:gd name="T72" fmla="*/ 2 w 257"/>
                <a:gd name="T73" fmla="*/ 45 h 122"/>
                <a:gd name="T74" fmla="*/ 10 w 257"/>
                <a:gd name="T75" fmla="*/ 45 h 122"/>
                <a:gd name="T76" fmla="*/ 12 w 257"/>
                <a:gd name="T77" fmla="*/ 42 h 122"/>
                <a:gd name="T78" fmla="*/ 18 w 257"/>
                <a:gd name="T79" fmla="*/ 23 h 122"/>
                <a:gd name="T80" fmla="*/ 32 w 257"/>
                <a:gd name="T81" fmla="*/ 9 h 122"/>
                <a:gd name="T82" fmla="*/ 38 w 257"/>
                <a:gd name="T83" fmla="*/ 23 h 122"/>
                <a:gd name="T84" fmla="*/ 34 w 257"/>
                <a:gd name="T85" fmla="*/ 39 h 122"/>
                <a:gd name="T86" fmla="*/ 19 w 257"/>
                <a:gd name="T87" fmla="*/ 100 h 122"/>
                <a:gd name="T88" fmla="*/ 17 w 257"/>
                <a:gd name="T89" fmla="*/ 115 h 122"/>
                <a:gd name="T90" fmla="*/ 29 w 257"/>
                <a:gd name="T91" fmla="*/ 122 h 122"/>
                <a:gd name="T92" fmla="*/ 46 w 257"/>
                <a:gd name="T93" fmla="*/ 109 h 122"/>
                <a:gd name="T94" fmla="*/ 55 w 257"/>
                <a:gd name="T95" fmla="*/ 72 h 122"/>
                <a:gd name="T96" fmla="*/ 58 w 257"/>
                <a:gd name="T97" fmla="*/ 61 h 122"/>
                <a:gd name="T98" fmla="*/ 62 w 257"/>
                <a:gd name="T99" fmla="*/ 45 h 122"/>
                <a:gd name="T100" fmla="*/ 65 w 257"/>
                <a:gd name="T101" fmla="*/ 37 h 122"/>
                <a:gd name="T102" fmla="*/ 80 w 257"/>
                <a:gd name="T103" fmla="*/ 20 h 122"/>
                <a:gd name="T104" fmla="*/ 100 w 257"/>
                <a:gd name="T105" fmla="*/ 10 h 122"/>
                <a:gd name="T106" fmla="*/ 117 w 257"/>
                <a:gd name="T107" fmla="*/ 12 h 122"/>
                <a:gd name="T108" fmla="*/ 120 w 257"/>
                <a:gd name="T109" fmla="*/ 3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7" h="122">
                  <a:moveTo>
                    <a:pt x="106" y="91"/>
                  </a:moveTo>
                  <a:lnTo>
                    <a:pt x="105" y="96"/>
                  </a:lnTo>
                  <a:lnTo>
                    <a:pt x="103" y="102"/>
                  </a:lnTo>
                  <a:lnTo>
                    <a:pt x="102" y="108"/>
                  </a:lnTo>
                  <a:lnTo>
                    <a:pt x="102" y="111"/>
                  </a:lnTo>
                  <a:lnTo>
                    <a:pt x="102" y="115"/>
                  </a:lnTo>
                  <a:lnTo>
                    <a:pt x="105" y="119"/>
                  </a:lnTo>
                  <a:lnTo>
                    <a:pt x="109" y="121"/>
                  </a:lnTo>
                  <a:lnTo>
                    <a:pt x="114" y="122"/>
                  </a:lnTo>
                  <a:lnTo>
                    <a:pt x="118" y="122"/>
                  </a:lnTo>
                  <a:lnTo>
                    <a:pt x="123" y="120"/>
                  </a:lnTo>
                  <a:lnTo>
                    <a:pt x="127" y="116"/>
                  </a:lnTo>
                  <a:lnTo>
                    <a:pt x="131" y="111"/>
                  </a:lnTo>
                  <a:lnTo>
                    <a:pt x="132" y="107"/>
                  </a:lnTo>
                  <a:lnTo>
                    <a:pt x="134" y="100"/>
                  </a:lnTo>
                  <a:lnTo>
                    <a:pt x="136" y="90"/>
                  </a:lnTo>
                  <a:lnTo>
                    <a:pt x="139" y="79"/>
                  </a:lnTo>
                  <a:lnTo>
                    <a:pt x="142" y="68"/>
                  </a:lnTo>
                  <a:lnTo>
                    <a:pt x="144" y="58"/>
                  </a:lnTo>
                  <a:lnTo>
                    <a:pt x="146" y="50"/>
                  </a:lnTo>
                  <a:lnTo>
                    <a:pt x="148" y="44"/>
                  </a:lnTo>
                  <a:lnTo>
                    <a:pt x="148" y="41"/>
                  </a:lnTo>
                  <a:lnTo>
                    <a:pt x="149" y="39"/>
                  </a:lnTo>
                  <a:lnTo>
                    <a:pt x="151" y="36"/>
                  </a:lnTo>
                  <a:lnTo>
                    <a:pt x="155" y="31"/>
                  </a:lnTo>
                  <a:lnTo>
                    <a:pt x="161" y="24"/>
                  </a:lnTo>
                  <a:lnTo>
                    <a:pt x="169" y="17"/>
                  </a:lnTo>
                  <a:lnTo>
                    <a:pt x="180" y="11"/>
                  </a:lnTo>
                  <a:lnTo>
                    <a:pt x="193" y="9"/>
                  </a:lnTo>
                  <a:lnTo>
                    <a:pt x="198" y="10"/>
                  </a:lnTo>
                  <a:lnTo>
                    <a:pt x="202" y="12"/>
                  </a:lnTo>
                  <a:lnTo>
                    <a:pt x="205" y="17"/>
                  </a:lnTo>
                  <a:lnTo>
                    <a:pt x="206" y="25"/>
                  </a:lnTo>
                  <a:lnTo>
                    <a:pt x="204" y="39"/>
                  </a:lnTo>
                  <a:lnTo>
                    <a:pt x="199" y="55"/>
                  </a:lnTo>
                  <a:lnTo>
                    <a:pt x="194" y="72"/>
                  </a:lnTo>
                  <a:lnTo>
                    <a:pt x="189" y="85"/>
                  </a:lnTo>
                  <a:lnTo>
                    <a:pt x="187" y="89"/>
                  </a:lnTo>
                  <a:lnTo>
                    <a:pt x="186" y="92"/>
                  </a:lnTo>
                  <a:lnTo>
                    <a:pt x="185" y="95"/>
                  </a:lnTo>
                  <a:lnTo>
                    <a:pt x="185" y="98"/>
                  </a:lnTo>
                  <a:lnTo>
                    <a:pt x="188" y="109"/>
                  </a:lnTo>
                  <a:lnTo>
                    <a:pt x="195" y="116"/>
                  </a:lnTo>
                  <a:lnTo>
                    <a:pt x="205" y="121"/>
                  </a:lnTo>
                  <a:lnTo>
                    <a:pt x="215" y="122"/>
                  </a:lnTo>
                  <a:lnTo>
                    <a:pt x="234" y="117"/>
                  </a:lnTo>
                  <a:lnTo>
                    <a:pt x="247" y="103"/>
                  </a:lnTo>
                  <a:lnTo>
                    <a:pt x="254" y="89"/>
                  </a:lnTo>
                  <a:lnTo>
                    <a:pt x="257" y="81"/>
                  </a:lnTo>
                  <a:lnTo>
                    <a:pt x="256" y="79"/>
                  </a:lnTo>
                  <a:lnTo>
                    <a:pt x="255" y="77"/>
                  </a:lnTo>
                  <a:lnTo>
                    <a:pt x="253" y="77"/>
                  </a:lnTo>
                  <a:lnTo>
                    <a:pt x="250" y="77"/>
                  </a:lnTo>
                  <a:lnTo>
                    <a:pt x="247" y="77"/>
                  </a:lnTo>
                  <a:lnTo>
                    <a:pt x="244" y="80"/>
                  </a:lnTo>
                  <a:lnTo>
                    <a:pt x="241" y="90"/>
                  </a:lnTo>
                  <a:lnTo>
                    <a:pt x="237" y="98"/>
                  </a:lnTo>
                  <a:lnTo>
                    <a:pt x="233" y="104"/>
                  </a:lnTo>
                  <a:lnTo>
                    <a:pt x="229" y="108"/>
                  </a:lnTo>
                  <a:lnTo>
                    <a:pt x="225" y="110"/>
                  </a:lnTo>
                  <a:lnTo>
                    <a:pt x="222" y="112"/>
                  </a:lnTo>
                  <a:lnTo>
                    <a:pt x="219" y="113"/>
                  </a:lnTo>
                  <a:lnTo>
                    <a:pt x="217" y="113"/>
                  </a:lnTo>
                  <a:lnTo>
                    <a:pt x="215" y="113"/>
                  </a:lnTo>
                  <a:lnTo>
                    <a:pt x="214" y="112"/>
                  </a:lnTo>
                  <a:lnTo>
                    <a:pt x="213" y="110"/>
                  </a:lnTo>
                  <a:lnTo>
                    <a:pt x="212" y="107"/>
                  </a:lnTo>
                  <a:lnTo>
                    <a:pt x="214" y="98"/>
                  </a:lnTo>
                  <a:lnTo>
                    <a:pt x="218" y="88"/>
                  </a:lnTo>
                  <a:lnTo>
                    <a:pt x="222" y="76"/>
                  </a:lnTo>
                  <a:lnTo>
                    <a:pt x="228" y="61"/>
                  </a:lnTo>
                  <a:lnTo>
                    <a:pt x="232" y="44"/>
                  </a:lnTo>
                  <a:lnTo>
                    <a:pt x="234" y="30"/>
                  </a:lnTo>
                  <a:lnTo>
                    <a:pt x="233" y="22"/>
                  </a:lnTo>
                  <a:lnTo>
                    <a:pt x="231" y="15"/>
                  </a:lnTo>
                  <a:lnTo>
                    <a:pt x="227" y="10"/>
                  </a:lnTo>
                  <a:lnTo>
                    <a:pt x="222" y="6"/>
                  </a:lnTo>
                  <a:lnTo>
                    <a:pt x="216" y="3"/>
                  </a:lnTo>
                  <a:lnTo>
                    <a:pt x="209" y="1"/>
                  </a:lnTo>
                  <a:lnTo>
                    <a:pt x="202" y="0"/>
                  </a:lnTo>
                  <a:lnTo>
                    <a:pt x="195" y="0"/>
                  </a:lnTo>
                  <a:lnTo>
                    <a:pt x="188" y="0"/>
                  </a:lnTo>
                  <a:lnTo>
                    <a:pt x="177" y="2"/>
                  </a:lnTo>
                  <a:lnTo>
                    <a:pt x="163" y="9"/>
                  </a:lnTo>
                  <a:lnTo>
                    <a:pt x="148" y="23"/>
                  </a:lnTo>
                  <a:lnTo>
                    <a:pt x="147" y="19"/>
                  </a:lnTo>
                  <a:lnTo>
                    <a:pt x="145" y="15"/>
                  </a:lnTo>
                  <a:lnTo>
                    <a:pt x="142" y="10"/>
                  </a:lnTo>
                  <a:lnTo>
                    <a:pt x="136" y="5"/>
                  </a:lnTo>
                  <a:lnTo>
                    <a:pt x="128" y="2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3" y="0"/>
                  </a:lnTo>
                  <a:lnTo>
                    <a:pt x="93" y="2"/>
                  </a:lnTo>
                  <a:lnTo>
                    <a:pt x="80" y="8"/>
                  </a:lnTo>
                  <a:lnTo>
                    <a:pt x="66" y="20"/>
                  </a:lnTo>
                  <a:lnTo>
                    <a:pt x="61" y="11"/>
                  </a:lnTo>
                  <a:lnTo>
                    <a:pt x="53" y="5"/>
                  </a:lnTo>
                  <a:lnTo>
                    <a:pt x="44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4"/>
                  </a:lnTo>
                  <a:lnTo>
                    <a:pt x="15" y="8"/>
                  </a:lnTo>
                  <a:lnTo>
                    <a:pt x="10" y="15"/>
                  </a:lnTo>
                  <a:lnTo>
                    <a:pt x="6" y="23"/>
                  </a:lnTo>
                  <a:lnTo>
                    <a:pt x="2" y="31"/>
                  </a:lnTo>
                  <a:lnTo>
                    <a:pt x="1" y="38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10" y="45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2" y="42"/>
                  </a:lnTo>
                  <a:lnTo>
                    <a:pt x="13" y="40"/>
                  </a:lnTo>
                  <a:lnTo>
                    <a:pt x="14" y="36"/>
                  </a:lnTo>
                  <a:lnTo>
                    <a:pt x="18" y="23"/>
                  </a:lnTo>
                  <a:lnTo>
                    <a:pt x="22" y="15"/>
                  </a:lnTo>
                  <a:lnTo>
                    <a:pt x="27" y="10"/>
                  </a:lnTo>
                  <a:lnTo>
                    <a:pt x="32" y="9"/>
                  </a:lnTo>
                  <a:lnTo>
                    <a:pt x="36" y="11"/>
                  </a:lnTo>
                  <a:lnTo>
                    <a:pt x="38" y="19"/>
                  </a:lnTo>
                  <a:lnTo>
                    <a:pt x="38" y="23"/>
                  </a:lnTo>
                  <a:lnTo>
                    <a:pt x="37" y="27"/>
                  </a:lnTo>
                  <a:lnTo>
                    <a:pt x="36" y="32"/>
                  </a:lnTo>
                  <a:lnTo>
                    <a:pt x="34" y="39"/>
                  </a:lnTo>
                  <a:lnTo>
                    <a:pt x="31" y="51"/>
                  </a:lnTo>
                  <a:lnTo>
                    <a:pt x="28" y="62"/>
                  </a:lnTo>
                  <a:lnTo>
                    <a:pt x="19" y="100"/>
                  </a:lnTo>
                  <a:lnTo>
                    <a:pt x="17" y="106"/>
                  </a:lnTo>
                  <a:lnTo>
                    <a:pt x="17" y="111"/>
                  </a:lnTo>
                  <a:lnTo>
                    <a:pt x="17" y="115"/>
                  </a:lnTo>
                  <a:lnTo>
                    <a:pt x="20" y="119"/>
                  </a:lnTo>
                  <a:lnTo>
                    <a:pt x="24" y="121"/>
                  </a:lnTo>
                  <a:lnTo>
                    <a:pt x="29" y="122"/>
                  </a:lnTo>
                  <a:lnTo>
                    <a:pt x="38" y="120"/>
                  </a:lnTo>
                  <a:lnTo>
                    <a:pt x="43" y="115"/>
                  </a:lnTo>
                  <a:lnTo>
                    <a:pt x="46" y="109"/>
                  </a:lnTo>
                  <a:lnTo>
                    <a:pt x="48" y="102"/>
                  </a:lnTo>
                  <a:lnTo>
                    <a:pt x="52" y="88"/>
                  </a:lnTo>
                  <a:lnTo>
                    <a:pt x="55" y="72"/>
                  </a:lnTo>
                  <a:lnTo>
                    <a:pt x="56" y="70"/>
                  </a:lnTo>
                  <a:lnTo>
                    <a:pt x="57" y="66"/>
                  </a:lnTo>
                  <a:lnTo>
                    <a:pt x="58" y="61"/>
                  </a:lnTo>
                  <a:lnTo>
                    <a:pt x="60" y="55"/>
                  </a:lnTo>
                  <a:lnTo>
                    <a:pt x="61" y="50"/>
                  </a:lnTo>
                  <a:lnTo>
                    <a:pt x="62" y="45"/>
                  </a:lnTo>
                  <a:lnTo>
                    <a:pt x="63" y="42"/>
                  </a:lnTo>
                  <a:lnTo>
                    <a:pt x="64" y="40"/>
                  </a:lnTo>
                  <a:lnTo>
                    <a:pt x="65" y="37"/>
                  </a:lnTo>
                  <a:lnTo>
                    <a:pt x="69" y="32"/>
                  </a:lnTo>
                  <a:lnTo>
                    <a:pt x="74" y="26"/>
                  </a:lnTo>
                  <a:lnTo>
                    <a:pt x="80" y="20"/>
                  </a:lnTo>
                  <a:lnTo>
                    <a:pt x="86" y="16"/>
                  </a:lnTo>
                  <a:lnTo>
                    <a:pt x="93" y="12"/>
                  </a:lnTo>
                  <a:lnTo>
                    <a:pt x="100" y="10"/>
                  </a:lnTo>
                  <a:lnTo>
                    <a:pt x="108" y="9"/>
                  </a:lnTo>
                  <a:lnTo>
                    <a:pt x="113" y="10"/>
                  </a:lnTo>
                  <a:lnTo>
                    <a:pt x="117" y="12"/>
                  </a:lnTo>
                  <a:lnTo>
                    <a:pt x="120" y="17"/>
                  </a:lnTo>
                  <a:lnTo>
                    <a:pt x="121" y="25"/>
                  </a:lnTo>
                  <a:lnTo>
                    <a:pt x="120" y="35"/>
                  </a:lnTo>
                  <a:lnTo>
                    <a:pt x="118" y="43"/>
                  </a:lnTo>
                  <a:lnTo>
                    <a:pt x="106" y="9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25" name="Freeform 80"/>
            <p:cNvSpPr>
              <a:spLocks noChangeAspect="1"/>
            </p:cNvSpPr>
            <p:nvPr/>
          </p:nvSpPr>
          <p:spPr bwMode="auto">
            <a:xfrm>
              <a:off x="5085" y="783"/>
              <a:ext cx="99" cy="125"/>
            </a:xfrm>
            <a:custGeom>
              <a:avLst/>
              <a:gdLst>
                <a:gd name="T0" fmla="*/ 53 w 99"/>
                <a:gd name="T1" fmla="*/ 62 h 125"/>
                <a:gd name="T2" fmla="*/ 63 w 99"/>
                <a:gd name="T3" fmla="*/ 68 h 125"/>
                <a:gd name="T4" fmla="*/ 67 w 99"/>
                <a:gd name="T5" fmla="*/ 76 h 125"/>
                <a:gd name="T6" fmla="*/ 69 w 99"/>
                <a:gd name="T7" fmla="*/ 84 h 125"/>
                <a:gd name="T8" fmla="*/ 69 w 99"/>
                <a:gd name="T9" fmla="*/ 92 h 125"/>
                <a:gd name="T10" fmla="*/ 68 w 99"/>
                <a:gd name="T11" fmla="*/ 100 h 125"/>
                <a:gd name="T12" fmla="*/ 63 w 99"/>
                <a:gd name="T13" fmla="*/ 109 h 125"/>
                <a:gd name="T14" fmla="*/ 54 w 99"/>
                <a:gd name="T15" fmla="*/ 114 h 125"/>
                <a:gd name="T16" fmla="*/ 41 w 99"/>
                <a:gd name="T17" fmla="*/ 115 h 125"/>
                <a:gd name="T18" fmla="*/ 28 w 99"/>
                <a:gd name="T19" fmla="*/ 112 h 125"/>
                <a:gd name="T20" fmla="*/ 25 w 99"/>
                <a:gd name="T21" fmla="*/ 107 h 125"/>
                <a:gd name="T22" fmla="*/ 29 w 99"/>
                <a:gd name="T23" fmla="*/ 100 h 125"/>
                <a:gd name="T24" fmla="*/ 29 w 99"/>
                <a:gd name="T25" fmla="*/ 89 h 125"/>
                <a:gd name="T26" fmla="*/ 21 w 99"/>
                <a:gd name="T27" fmla="*/ 81 h 125"/>
                <a:gd name="T28" fmla="*/ 9 w 99"/>
                <a:gd name="T29" fmla="*/ 81 h 125"/>
                <a:gd name="T30" fmla="*/ 1 w 99"/>
                <a:gd name="T31" fmla="*/ 89 h 125"/>
                <a:gd name="T32" fmla="*/ 4 w 99"/>
                <a:gd name="T33" fmla="*/ 108 h 125"/>
                <a:gd name="T34" fmla="*/ 28 w 99"/>
                <a:gd name="T35" fmla="*/ 123 h 125"/>
                <a:gd name="T36" fmla="*/ 72 w 99"/>
                <a:gd name="T37" fmla="*/ 121 h 125"/>
                <a:gd name="T38" fmla="*/ 96 w 99"/>
                <a:gd name="T39" fmla="*/ 101 h 125"/>
                <a:gd name="T40" fmla="*/ 97 w 99"/>
                <a:gd name="T41" fmla="*/ 78 h 125"/>
                <a:gd name="T42" fmla="*/ 81 w 99"/>
                <a:gd name="T43" fmla="*/ 62 h 125"/>
                <a:gd name="T44" fmla="*/ 76 w 99"/>
                <a:gd name="T45" fmla="*/ 52 h 125"/>
                <a:gd name="T46" fmla="*/ 90 w 99"/>
                <a:gd name="T47" fmla="*/ 37 h 125"/>
                <a:gd name="T48" fmla="*/ 90 w 99"/>
                <a:gd name="T49" fmla="*/ 16 h 125"/>
                <a:gd name="T50" fmla="*/ 67 w 99"/>
                <a:gd name="T51" fmla="*/ 2 h 125"/>
                <a:gd name="T52" fmla="*/ 30 w 99"/>
                <a:gd name="T53" fmla="*/ 2 h 125"/>
                <a:gd name="T54" fmla="*/ 9 w 99"/>
                <a:gd name="T55" fmla="*/ 17 h 125"/>
                <a:gd name="T56" fmla="*/ 8 w 99"/>
                <a:gd name="T57" fmla="*/ 34 h 125"/>
                <a:gd name="T58" fmla="*/ 15 w 99"/>
                <a:gd name="T59" fmla="*/ 41 h 125"/>
                <a:gd name="T60" fmla="*/ 27 w 99"/>
                <a:gd name="T61" fmla="*/ 41 h 125"/>
                <a:gd name="T62" fmla="*/ 34 w 99"/>
                <a:gd name="T63" fmla="*/ 33 h 125"/>
                <a:gd name="T64" fmla="*/ 34 w 99"/>
                <a:gd name="T65" fmla="*/ 22 h 125"/>
                <a:gd name="T66" fmla="*/ 28 w 99"/>
                <a:gd name="T67" fmla="*/ 16 h 125"/>
                <a:gd name="T68" fmla="*/ 31 w 99"/>
                <a:gd name="T69" fmla="*/ 11 h 125"/>
                <a:gd name="T70" fmla="*/ 43 w 99"/>
                <a:gd name="T71" fmla="*/ 9 h 125"/>
                <a:gd name="T72" fmla="*/ 53 w 99"/>
                <a:gd name="T73" fmla="*/ 9 h 125"/>
                <a:gd name="T74" fmla="*/ 61 w 99"/>
                <a:gd name="T75" fmla="*/ 13 h 125"/>
                <a:gd name="T76" fmla="*/ 64 w 99"/>
                <a:gd name="T77" fmla="*/ 18 h 125"/>
                <a:gd name="T78" fmla="*/ 65 w 99"/>
                <a:gd name="T79" fmla="*/ 23 h 125"/>
                <a:gd name="T80" fmla="*/ 65 w 99"/>
                <a:gd name="T81" fmla="*/ 29 h 125"/>
                <a:gd name="T82" fmla="*/ 63 w 99"/>
                <a:gd name="T83" fmla="*/ 38 h 125"/>
                <a:gd name="T84" fmla="*/ 58 w 99"/>
                <a:gd name="T85" fmla="*/ 46 h 125"/>
                <a:gd name="T86" fmla="*/ 49 w 99"/>
                <a:gd name="T87" fmla="*/ 51 h 125"/>
                <a:gd name="T88" fmla="*/ 36 w 99"/>
                <a:gd name="T89" fmla="*/ 53 h 125"/>
                <a:gd name="T90" fmla="*/ 30 w 99"/>
                <a:gd name="T91" fmla="*/ 55 h 125"/>
                <a:gd name="T92" fmla="*/ 31 w 99"/>
                <a:gd name="T93" fmla="*/ 61 h 125"/>
                <a:gd name="T94" fmla="*/ 46 w 99"/>
                <a:gd name="T95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9" h="125">
                  <a:moveTo>
                    <a:pt x="46" y="62"/>
                  </a:moveTo>
                  <a:lnTo>
                    <a:pt x="53" y="62"/>
                  </a:lnTo>
                  <a:lnTo>
                    <a:pt x="58" y="64"/>
                  </a:lnTo>
                  <a:lnTo>
                    <a:pt x="63" y="68"/>
                  </a:lnTo>
                  <a:lnTo>
                    <a:pt x="65" y="71"/>
                  </a:lnTo>
                  <a:lnTo>
                    <a:pt x="67" y="76"/>
                  </a:lnTo>
                  <a:lnTo>
                    <a:pt x="68" y="80"/>
                  </a:lnTo>
                  <a:lnTo>
                    <a:pt x="69" y="84"/>
                  </a:lnTo>
                  <a:lnTo>
                    <a:pt x="69" y="88"/>
                  </a:lnTo>
                  <a:lnTo>
                    <a:pt x="69" y="92"/>
                  </a:lnTo>
                  <a:lnTo>
                    <a:pt x="68" y="96"/>
                  </a:lnTo>
                  <a:lnTo>
                    <a:pt x="68" y="100"/>
                  </a:lnTo>
                  <a:lnTo>
                    <a:pt x="66" y="105"/>
                  </a:lnTo>
                  <a:lnTo>
                    <a:pt x="63" y="109"/>
                  </a:lnTo>
                  <a:lnTo>
                    <a:pt x="59" y="112"/>
                  </a:lnTo>
                  <a:lnTo>
                    <a:pt x="54" y="114"/>
                  </a:lnTo>
                  <a:lnTo>
                    <a:pt x="46" y="115"/>
                  </a:lnTo>
                  <a:lnTo>
                    <a:pt x="41" y="115"/>
                  </a:lnTo>
                  <a:lnTo>
                    <a:pt x="35" y="114"/>
                  </a:lnTo>
                  <a:lnTo>
                    <a:pt x="28" y="112"/>
                  </a:lnTo>
                  <a:lnTo>
                    <a:pt x="22" y="109"/>
                  </a:lnTo>
                  <a:lnTo>
                    <a:pt x="25" y="107"/>
                  </a:lnTo>
                  <a:lnTo>
                    <a:pt x="27" y="105"/>
                  </a:lnTo>
                  <a:lnTo>
                    <a:pt x="29" y="100"/>
                  </a:lnTo>
                  <a:lnTo>
                    <a:pt x="30" y="95"/>
                  </a:lnTo>
                  <a:lnTo>
                    <a:pt x="29" y="89"/>
                  </a:lnTo>
                  <a:lnTo>
                    <a:pt x="26" y="84"/>
                  </a:lnTo>
                  <a:lnTo>
                    <a:pt x="21" y="81"/>
                  </a:lnTo>
                  <a:lnTo>
                    <a:pt x="15" y="80"/>
                  </a:lnTo>
                  <a:lnTo>
                    <a:pt x="9" y="81"/>
                  </a:lnTo>
                  <a:lnTo>
                    <a:pt x="4" y="84"/>
                  </a:lnTo>
                  <a:lnTo>
                    <a:pt x="1" y="89"/>
                  </a:lnTo>
                  <a:lnTo>
                    <a:pt x="0" y="95"/>
                  </a:lnTo>
                  <a:lnTo>
                    <a:pt x="4" y="108"/>
                  </a:lnTo>
                  <a:lnTo>
                    <a:pt x="14" y="117"/>
                  </a:lnTo>
                  <a:lnTo>
                    <a:pt x="28" y="123"/>
                  </a:lnTo>
                  <a:lnTo>
                    <a:pt x="47" y="125"/>
                  </a:lnTo>
                  <a:lnTo>
                    <a:pt x="72" y="121"/>
                  </a:lnTo>
                  <a:lnTo>
                    <a:pt x="88" y="112"/>
                  </a:lnTo>
                  <a:lnTo>
                    <a:pt x="96" y="101"/>
                  </a:lnTo>
                  <a:lnTo>
                    <a:pt x="99" y="89"/>
                  </a:lnTo>
                  <a:lnTo>
                    <a:pt x="97" y="78"/>
                  </a:lnTo>
                  <a:lnTo>
                    <a:pt x="91" y="69"/>
                  </a:lnTo>
                  <a:lnTo>
                    <a:pt x="81" y="62"/>
                  </a:lnTo>
                  <a:lnTo>
                    <a:pt x="66" y="57"/>
                  </a:lnTo>
                  <a:lnTo>
                    <a:pt x="76" y="52"/>
                  </a:lnTo>
                  <a:lnTo>
                    <a:pt x="84" y="46"/>
                  </a:lnTo>
                  <a:lnTo>
                    <a:pt x="90" y="37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1" y="8"/>
                  </a:lnTo>
                  <a:lnTo>
                    <a:pt x="67" y="2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8" y="8"/>
                  </a:lnTo>
                  <a:lnTo>
                    <a:pt x="9" y="17"/>
                  </a:lnTo>
                  <a:lnTo>
                    <a:pt x="7" y="28"/>
                  </a:lnTo>
                  <a:lnTo>
                    <a:pt x="8" y="34"/>
                  </a:lnTo>
                  <a:lnTo>
                    <a:pt x="11" y="39"/>
                  </a:lnTo>
                  <a:lnTo>
                    <a:pt x="15" y="41"/>
                  </a:lnTo>
                  <a:lnTo>
                    <a:pt x="21" y="42"/>
                  </a:lnTo>
                  <a:lnTo>
                    <a:pt x="27" y="41"/>
                  </a:lnTo>
                  <a:lnTo>
                    <a:pt x="31" y="38"/>
                  </a:lnTo>
                  <a:lnTo>
                    <a:pt x="34" y="33"/>
                  </a:lnTo>
                  <a:lnTo>
                    <a:pt x="35" y="28"/>
                  </a:lnTo>
                  <a:lnTo>
                    <a:pt x="34" y="22"/>
                  </a:lnTo>
                  <a:lnTo>
                    <a:pt x="31" y="18"/>
                  </a:lnTo>
                  <a:lnTo>
                    <a:pt x="28" y="16"/>
                  </a:lnTo>
                  <a:lnTo>
                    <a:pt x="25" y="15"/>
                  </a:lnTo>
                  <a:lnTo>
                    <a:pt x="31" y="11"/>
                  </a:lnTo>
                  <a:lnTo>
                    <a:pt x="37" y="9"/>
                  </a:lnTo>
                  <a:lnTo>
                    <a:pt x="43" y="9"/>
                  </a:lnTo>
                  <a:lnTo>
                    <a:pt x="47" y="8"/>
                  </a:lnTo>
                  <a:lnTo>
                    <a:pt x="53" y="9"/>
                  </a:lnTo>
                  <a:lnTo>
                    <a:pt x="57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5" y="23"/>
                  </a:lnTo>
                  <a:lnTo>
                    <a:pt x="65" y="26"/>
                  </a:lnTo>
                  <a:lnTo>
                    <a:pt x="65" y="29"/>
                  </a:lnTo>
                  <a:lnTo>
                    <a:pt x="64" y="33"/>
                  </a:lnTo>
                  <a:lnTo>
                    <a:pt x="63" y="38"/>
                  </a:lnTo>
                  <a:lnTo>
                    <a:pt x="61" y="42"/>
                  </a:lnTo>
                  <a:lnTo>
                    <a:pt x="58" y="46"/>
                  </a:lnTo>
                  <a:lnTo>
                    <a:pt x="54" y="49"/>
                  </a:lnTo>
                  <a:lnTo>
                    <a:pt x="49" y="51"/>
                  </a:lnTo>
                  <a:lnTo>
                    <a:pt x="43" y="52"/>
                  </a:lnTo>
                  <a:lnTo>
                    <a:pt x="36" y="53"/>
                  </a:lnTo>
                  <a:lnTo>
                    <a:pt x="32" y="53"/>
                  </a:lnTo>
                  <a:lnTo>
                    <a:pt x="30" y="55"/>
                  </a:lnTo>
                  <a:lnTo>
                    <a:pt x="30" y="57"/>
                  </a:lnTo>
                  <a:lnTo>
                    <a:pt x="31" y="61"/>
                  </a:lnTo>
                  <a:lnTo>
                    <a:pt x="36" y="62"/>
                  </a:lnTo>
                  <a:lnTo>
                    <a:pt x="46" y="6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26" name="Freeform 81"/>
            <p:cNvSpPr>
              <a:spLocks noChangeAspect="1"/>
            </p:cNvSpPr>
            <p:nvPr/>
          </p:nvSpPr>
          <p:spPr bwMode="auto">
            <a:xfrm>
              <a:off x="5216" y="642"/>
              <a:ext cx="140" cy="126"/>
            </a:xfrm>
            <a:custGeom>
              <a:avLst/>
              <a:gdLst>
                <a:gd name="T0" fmla="*/ 84 w 140"/>
                <a:gd name="T1" fmla="*/ 10 h 126"/>
                <a:gd name="T2" fmla="*/ 86 w 140"/>
                <a:gd name="T3" fmla="*/ 8 h 126"/>
                <a:gd name="T4" fmla="*/ 93 w 140"/>
                <a:gd name="T5" fmla="*/ 7 h 126"/>
                <a:gd name="T6" fmla="*/ 107 w 140"/>
                <a:gd name="T7" fmla="*/ 7 h 126"/>
                <a:gd name="T8" fmla="*/ 117 w 140"/>
                <a:gd name="T9" fmla="*/ 8 h 126"/>
                <a:gd name="T10" fmla="*/ 126 w 140"/>
                <a:gd name="T11" fmla="*/ 11 h 126"/>
                <a:gd name="T12" fmla="*/ 129 w 140"/>
                <a:gd name="T13" fmla="*/ 18 h 126"/>
                <a:gd name="T14" fmla="*/ 129 w 140"/>
                <a:gd name="T15" fmla="*/ 25 h 126"/>
                <a:gd name="T16" fmla="*/ 129 w 140"/>
                <a:gd name="T17" fmla="*/ 32 h 126"/>
                <a:gd name="T18" fmla="*/ 128 w 140"/>
                <a:gd name="T19" fmla="*/ 40 h 126"/>
                <a:gd name="T20" fmla="*/ 131 w 140"/>
                <a:gd name="T21" fmla="*/ 43 h 126"/>
                <a:gd name="T22" fmla="*/ 135 w 140"/>
                <a:gd name="T23" fmla="*/ 38 h 126"/>
                <a:gd name="T24" fmla="*/ 138 w 140"/>
                <a:gd name="T25" fmla="*/ 1 h 126"/>
                <a:gd name="T26" fmla="*/ 19 w 140"/>
                <a:gd name="T27" fmla="*/ 0 h 126"/>
                <a:gd name="T28" fmla="*/ 15 w 140"/>
                <a:gd name="T29" fmla="*/ 1 h 126"/>
                <a:gd name="T30" fmla="*/ 13 w 140"/>
                <a:gd name="T31" fmla="*/ 4 h 126"/>
                <a:gd name="T32" fmla="*/ 1 w 140"/>
                <a:gd name="T33" fmla="*/ 39 h 126"/>
                <a:gd name="T34" fmla="*/ 1 w 140"/>
                <a:gd name="T35" fmla="*/ 42 h 126"/>
                <a:gd name="T36" fmla="*/ 6 w 140"/>
                <a:gd name="T37" fmla="*/ 42 h 126"/>
                <a:gd name="T38" fmla="*/ 15 w 140"/>
                <a:gd name="T39" fmla="*/ 21 h 126"/>
                <a:gd name="T40" fmla="*/ 35 w 140"/>
                <a:gd name="T41" fmla="*/ 8 h 126"/>
                <a:gd name="T42" fmla="*/ 61 w 140"/>
                <a:gd name="T43" fmla="*/ 7 h 126"/>
                <a:gd name="T44" fmla="*/ 66 w 140"/>
                <a:gd name="T45" fmla="*/ 7 h 126"/>
                <a:gd name="T46" fmla="*/ 66 w 140"/>
                <a:gd name="T47" fmla="*/ 9 h 126"/>
                <a:gd name="T48" fmla="*/ 66 w 140"/>
                <a:gd name="T49" fmla="*/ 13 h 126"/>
                <a:gd name="T50" fmla="*/ 40 w 140"/>
                <a:gd name="T51" fmla="*/ 115 h 126"/>
                <a:gd name="T52" fmla="*/ 31 w 140"/>
                <a:gd name="T53" fmla="*/ 119 h 126"/>
                <a:gd name="T54" fmla="*/ 15 w 140"/>
                <a:gd name="T55" fmla="*/ 120 h 126"/>
                <a:gd name="T56" fmla="*/ 11 w 140"/>
                <a:gd name="T57" fmla="*/ 121 h 126"/>
                <a:gd name="T58" fmla="*/ 11 w 140"/>
                <a:gd name="T59" fmla="*/ 125 h 126"/>
                <a:gd name="T60" fmla="*/ 30 w 140"/>
                <a:gd name="T61" fmla="*/ 126 h 126"/>
                <a:gd name="T62" fmla="*/ 63 w 140"/>
                <a:gd name="T63" fmla="*/ 126 h 126"/>
                <a:gd name="T64" fmla="*/ 80 w 140"/>
                <a:gd name="T65" fmla="*/ 126 h 126"/>
                <a:gd name="T66" fmla="*/ 82 w 140"/>
                <a:gd name="T67" fmla="*/ 125 h 126"/>
                <a:gd name="T68" fmla="*/ 81 w 140"/>
                <a:gd name="T69" fmla="*/ 120 h 126"/>
                <a:gd name="T70" fmla="*/ 64 w 140"/>
                <a:gd name="T71" fmla="*/ 119 h 126"/>
                <a:gd name="T72" fmla="*/ 59 w 140"/>
                <a:gd name="T73" fmla="*/ 118 h 126"/>
                <a:gd name="T74" fmla="*/ 58 w 140"/>
                <a:gd name="T75" fmla="*/ 116 h 126"/>
                <a:gd name="T76" fmla="*/ 58 w 140"/>
                <a:gd name="T77" fmla="*/ 11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0" h="126">
                  <a:moveTo>
                    <a:pt x="83" y="13"/>
                  </a:moveTo>
                  <a:lnTo>
                    <a:pt x="84" y="10"/>
                  </a:lnTo>
                  <a:lnTo>
                    <a:pt x="85" y="8"/>
                  </a:lnTo>
                  <a:lnTo>
                    <a:pt x="86" y="8"/>
                  </a:lnTo>
                  <a:lnTo>
                    <a:pt x="89" y="7"/>
                  </a:lnTo>
                  <a:lnTo>
                    <a:pt x="93" y="7"/>
                  </a:lnTo>
                  <a:lnTo>
                    <a:pt x="100" y="7"/>
                  </a:lnTo>
                  <a:lnTo>
                    <a:pt x="107" y="7"/>
                  </a:lnTo>
                  <a:lnTo>
                    <a:pt x="113" y="7"/>
                  </a:lnTo>
                  <a:lnTo>
                    <a:pt x="117" y="8"/>
                  </a:lnTo>
                  <a:lnTo>
                    <a:pt x="121" y="8"/>
                  </a:lnTo>
                  <a:lnTo>
                    <a:pt x="126" y="11"/>
                  </a:lnTo>
                  <a:lnTo>
                    <a:pt x="128" y="14"/>
                  </a:lnTo>
                  <a:lnTo>
                    <a:pt x="129" y="18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29" y="28"/>
                  </a:lnTo>
                  <a:lnTo>
                    <a:pt x="129" y="32"/>
                  </a:lnTo>
                  <a:lnTo>
                    <a:pt x="128" y="38"/>
                  </a:lnTo>
                  <a:lnTo>
                    <a:pt x="128" y="40"/>
                  </a:lnTo>
                  <a:lnTo>
                    <a:pt x="129" y="42"/>
                  </a:lnTo>
                  <a:lnTo>
                    <a:pt x="131" y="43"/>
                  </a:lnTo>
                  <a:lnTo>
                    <a:pt x="134" y="42"/>
                  </a:lnTo>
                  <a:lnTo>
                    <a:pt x="135" y="38"/>
                  </a:lnTo>
                  <a:lnTo>
                    <a:pt x="140" y="3"/>
                  </a:lnTo>
                  <a:lnTo>
                    <a:pt x="138" y="1"/>
                  </a:lnTo>
                  <a:lnTo>
                    <a:pt x="134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3" y="43"/>
                  </a:lnTo>
                  <a:lnTo>
                    <a:pt x="6" y="42"/>
                  </a:lnTo>
                  <a:lnTo>
                    <a:pt x="7" y="39"/>
                  </a:lnTo>
                  <a:lnTo>
                    <a:pt x="15" y="21"/>
                  </a:lnTo>
                  <a:lnTo>
                    <a:pt x="23" y="12"/>
                  </a:lnTo>
                  <a:lnTo>
                    <a:pt x="35" y="8"/>
                  </a:lnTo>
                  <a:lnTo>
                    <a:pt x="53" y="7"/>
                  </a:lnTo>
                  <a:lnTo>
                    <a:pt x="61" y="7"/>
                  </a:lnTo>
                  <a:lnTo>
                    <a:pt x="64" y="7"/>
                  </a:lnTo>
                  <a:lnTo>
                    <a:pt x="66" y="7"/>
                  </a:lnTo>
                  <a:lnTo>
                    <a:pt x="66" y="8"/>
                  </a:lnTo>
                  <a:lnTo>
                    <a:pt x="66" y="9"/>
                  </a:lnTo>
                  <a:lnTo>
                    <a:pt x="66" y="10"/>
                  </a:lnTo>
                  <a:lnTo>
                    <a:pt x="66" y="13"/>
                  </a:lnTo>
                  <a:lnTo>
                    <a:pt x="41" y="111"/>
                  </a:lnTo>
                  <a:lnTo>
                    <a:pt x="40" y="115"/>
                  </a:lnTo>
                  <a:lnTo>
                    <a:pt x="37" y="118"/>
                  </a:lnTo>
                  <a:lnTo>
                    <a:pt x="31" y="119"/>
                  </a:lnTo>
                  <a:lnTo>
                    <a:pt x="19" y="120"/>
                  </a:lnTo>
                  <a:lnTo>
                    <a:pt x="15" y="120"/>
                  </a:lnTo>
                  <a:lnTo>
                    <a:pt x="12" y="120"/>
                  </a:lnTo>
                  <a:lnTo>
                    <a:pt x="11" y="121"/>
                  </a:lnTo>
                  <a:lnTo>
                    <a:pt x="11" y="124"/>
                  </a:lnTo>
                  <a:lnTo>
                    <a:pt x="11" y="125"/>
                  </a:lnTo>
                  <a:lnTo>
                    <a:pt x="14" y="126"/>
                  </a:lnTo>
                  <a:lnTo>
                    <a:pt x="30" y="126"/>
                  </a:lnTo>
                  <a:lnTo>
                    <a:pt x="46" y="126"/>
                  </a:lnTo>
                  <a:lnTo>
                    <a:pt x="63" y="126"/>
                  </a:lnTo>
                  <a:lnTo>
                    <a:pt x="78" y="126"/>
                  </a:lnTo>
                  <a:lnTo>
                    <a:pt x="80" y="126"/>
                  </a:lnTo>
                  <a:lnTo>
                    <a:pt x="81" y="126"/>
                  </a:lnTo>
                  <a:lnTo>
                    <a:pt x="82" y="125"/>
                  </a:lnTo>
                  <a:lnTo>
                    <a:pt x="83" y="122"/>
                  </a:lnTo>
                  <a:lnTo>
                    <a:pt x="81" y="120"/>
                  </a:lnTo>
                  <a:lnTo>
                    <a:pt x="75" y="120"/>
                  </a:lnTo>
                  <a:lnTo>
                    <a:pt x="64" y="119"/>
                  </a:lnTo>
                  <a:lnTo>
                    <a:pt x="61" y="119"/>
                  </a:lnTo>
                  <a:lnTo>
                    <a:pt x="59" y="118"/>
                  </a:lnTo>
                  <a:lnTo>
                    <a:pt x="58" y="117"/>
                  </a:lnTo>
                  <a:lnTo>
                    <a:pt x="58" y="116"/>
                  </a:lnTo>
                  <a:lnTo>
                    <a:pt x="58" y="114"/>
                  </a:lnTo>
                  <a:lnTo>
                    <a:pt x="58" y="112"/>
                  </a:lnTo>
                  <a:lnTo>
                    <a:pt x="83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27" name="Freeform 82"/>
            <p:cNvSpPr>
              <a:spLocks noChangeAspect="1"/>
            </p:cNvSpPr>
            <p:nvPr/>
          </p:nvSpPr>
          <p:spPr bwMode="auto">
            <a:xfrm>
              <a:off x="5385" y="745"/>
              <a:ext cx="257" cy="122"/>
            </a:xfrm>
            <a:custGeom>
              <a:avLst/>
              <a:gdLst>
                <a:gd name="T0" fmla="*/ 103 w 257"/>
                <a:gd name="T1" fmla="*/ 102 h 122"/>
                <a:gd name="T2" fmla="*/ 102 w 257"/>
                <a:gd name="T3" fmla="*/ 115 h 122"/>
                <a:gd name="T4" fmla="*/ 114 w 257"/>
                <a:gd name="T5" fmla="*/ 122 h 122"/>
                <a:gd name="T6" fmla="*/ 127 w 257"/>
                <a:gd name="T7" fmla="*/ 116 h 122"/>
                <a:gd name="T8" fmla="*/ 134 w 257"/>
                <a:gd name="T9" fmla="*/ 100 h 122"/>
                <a:gd name="T10" fmla="*/ 141 w 257"/>
                <a:gd name="T11" fmla="*/ 68 h 122"/>
                <a:gd name="T12" fmla="*/ 147 w 257"/>
                <a:gd name="T13" fmla="*/ 44 h 122"/>
                <a:gd name="T14" fmla="*/ 151 w 257"/>
                <a:gd name="T15" fmla="*/ 36 h 122"/>
                <a:gd name="T16" fmla="*/ 169 w 257"/>
                <a:gd name="T17" fmla="*/ 17 h 122"/>
                <a:gd name="T18" fmla="*/ 197 w 257"/>
                <a:gd name="T19" fmla="*/ 10 h 122"/>
                <a:gd name="T20" fmla="*/ 206 w 257"/>
                <a:gd name="T21" fmla="*/ 25 h 122"/>
                <a:gd name="T22" fmla="*/ 194 w 257"/>
                <a:gd name="T23" fmla="*/ 72 h 122"/>
                <a:gd name="T24" fmla="*/ 186 w 257"/>
                <a:gd name="T25" fmla="*/ 92 h 122"/>
                <a:gd name="T26" fmla="*/ 188 w 257"/>
                <a:gd name="T27" fmla="*/ 109 h 122"/>
                <a:gd name="T28" fmla="*/ 215 w 257"/>
                <a:gd name="T29" fmla="*/ 122 h 122"/>
                <a:gd name="T30" fmla="*/ 254 w 257"/>
                <a:gd name="T31" fmla="*/ 89 h 122"/>
                <a:gd name="T32" fmla="*/ 254 w 257"/>
                <a:gd name="T33" fmla="*/ 77 h 122"/>
                <a:gd name="T34" fmla="*/ 246 w 257"/>
                <a:gd name="T35" fmla="*/ 77 h 122"/>
                <a:gd name="T36" fmla="*/ 237 w 257"/>
                <a:gd name="T37" fmla="*/ 98 h 122"/>
                <a:gd name="T38" fmla="*/ 225 w 257"/>
                <a:gd name="T39" fmla="*/ 110 h 122"/>
                <a:gd name="T40" fmla="*/ 217 w 257"/>
                <a:gd name="T41" fmla="*/ 113 h 122"/>
                <a:gd name="T42" fmla="*/ 213 w 257"/>
                <a:gd name="T43" fmla="*/ 110 h 122"/>
                <a:gd name="T44" fmla="*/ 217 w 257"/>
                <a:gd name="T45" fmla="*/ 88 h 122"/>
                <a:gd name="T46" fmla="*/ 232 w 257"/>
                <a:gd name="T47" fmla="*/ 44 h 122"/>
                <a:gd name="T48" fmla="*/ 230 w 257"/>
                <a:gd name="T49" fmla="*/ 15 h 122"/>
                <a:gd name="T50" fmla="*/ 215 w 257"/>
                <a:gd name="T51" fmla="*/ 3 h 122"/>
                <a:gd name="T52" fmla="*/ 194 w 257"/>
                <a:gd name="T53" fmla="*/ 0 h 122"/>
                <a:gd name="T54" fmla="*/ 163 w 257"/>
                <a:gd name="T55" fmla="*/ 9 h 122"/>
                <a:gd name="T56" fmla="*/ 145 w 257"/>
                <a:gd name="T57" fmla="*/ 15 h 122"/>
                <a:gd name="T58" fmla="*/ 128 w 257"/>
                <a:gd name="T59" fmla="*/ 2 h 122"/>
                <a:gd name="T60" fmla="*/ 109 w 257"/>
                <a:gd name="T61" fmla="*/ 0 h 122"/>
                <a:gd name="T62" fmla="*/ 80 w 257"/>
                <a:gd name="T63" fmla="*/ 8 h 122"/>
                <a:gd name="T64" fmla="*/ 53 w 257"/>
                <a:gd name="T65" fmla="*/ 5 h 122"/>
                <a:gd name="T66" fmla="*/ 26 w 257"/>
                <a:gd name="T67" fmla="*/ 1 h 122"/>
                <a:gd name="T68" fmla="*/ 10 w 257"/>
                <a:gd name="T69" fmla="*/ 15 h 122"/>
                <a:gd name="T70" fmla="*/ 0 w 257"/>
                <a:gd name="T71" fmla="*/ 38 h 122"/>
                <a:gd name="T72" fmla="*/ 2 w 257"/>
                <a:gd name="T73" fmla="*/ 45 h 122"/>
                <a:gd name="T74" fmla="*/ 9 w 257"/>
                <a:gd name="T75" fmla="*/ 45 h 122"/>
                <a:gd name="T76" fmla="*/ 12 w 257"/>
                <a:gd name="T77" fmla="*/ 42 h 122"/>
                <a:gd name="T78" fmla="*/ 18 w 257"/>
                <a:gd name="T79" fmla="*/ 23 h 122"/>
                <a:gd name="T80" fmla="*/ 32 w 257"/>
                <a:gd name="T81" fmla="*/ 9 h 122"/>
                <a:gd name="T82" fmla="*/ 37 w 257"/>
                <a:gd name="T83" fmla="*/ 23 h 122"/>
                <a:gd name="T84" fmla="*/ 34 w 257"/>
                <a:gd name="T85" fmla="*/ 39 h 122"/>
                <a:gd name="T86" fmla="*/ 18 w 257"/>
                <a:gd name="T87" fmla="*/ 100 h 122"/>
                <a:gd name="T88" fmla="*/ 17 w 257"/>
                <a:gd name="T89" fmla="*/ 115 h 122"/>
                <a:gd name="T90" fmla="*/ 29 w 257"/>
                <a:gd name="T91" fmla="*/ 122 h 122"/>
                <a:gd name="T92" fmla="*/ 46 w 257"/>
                <a:gd name="T93" fmla="*/ 109 h 122"/>
                <a:gd name="T94" fmla="*/ 55 w 257"/>
                <a:gd name="T95" fmla="*/ 72 h 122"/>
                <a:gd name="T96" fmla="*/ 58 w 257"/>
                <a:gd name="T97" fmla="*/ 61 h 122"/>
                <a:gd name="T98" fmla="*/ 62 w 257"/>
                <a:gd name="T99" fmla="*/ 45 h 122"/>
                <a:gd name="T100" fmla="*/ 65 w 257"/>
                <a:gd name="T101" fmla="*/ 37 h 122"/>
                <a:gd name="T102" fmla="*/ 80 w 257"/>
                <a:gd name="T103" fmla="*/ 20 h 122"/>
                <a:gd name="T104" fmla="*/ 99 w 257"/>
                <a:gd name="T105" fmla="*/ 10 h 122"/>
                <a:gd name="T106" fmla="*/ 117 w 257"/>
                <a:gd name="T107" fmla="*/ 12 h 122"/>
                <a:gd name="T108" fmla="*/ 120 w 257"/>
                <a:gd name="T109" fmla="*/ 3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7" h="122">
                  <a:moveTo>
                    <a:pt x="106" y="91"/>
                  </a:moveTo>
                  <a:lnTo>
                    <a:pt x="104" y="96"/>
                  </a:lnTo>
                  <a:lnTo>
                    <a:pt x="103" y="102"/>
                  </a:lnTo>
                  <a:lnTo>
                    <a:pt x="102" y="108"/>
                  </a:lnTo>
                  <a:lnTo>
                    <a:pt x="101" y="111"/>
                  </a:lnTo>
                  <a:lnTo>
                    <a:pt x="102" y="115"/>
                  </a:lnTo>
                  <a:lnTo>
                    <a:pt x="104" y="119"/>
                  </a:lnTo>
                  <a:lnTo>
                    <a:pt x="108" y="121"/>
                  </a:lnTo>
                  <a:lnTo>
                    <a:pt x="114" y="122"/>
                  </a:lnTo>
                  <a:lnTo>
                    <a:pt x="118" y="122"/>
                  </a:lnTo>
                  <a:lnTo>
                    <a:pt x="122" y="120"/>
                  </a:lnTo>
                  <a:lnTo>
                    <a:pt x="127" y="116"/>
                  </a:lnTo>
                  <a:lnTo>
                    <a:pt x="131" y="111"/>
                  </a:lnTo>
                  <a:lnTo>
                    <a:pt x="132" y="107"/>
                  </a:lnTo>
                  <a:lnTo>
                    <a:pt x="134" y="100"/>
                  </a:lnTo>
                  <a:lnTo>
                    <a:pt x="136" y="90"/>
                  </a:lnTo>
                  <a:lnTo>
                    <a:pt x="139" y="79"/>
                  </a:lnTo>
                  <a:lnTo>
                    <a:pt x="141" y="68"/>
                  </a:lnTo>
                  <a:lnTo>
                    <a:pt x="144" y="58"/>
                  </a:lnTo>
                  <a:lnTo>
                    <a:pt x="146" y="50"/>
                  </a:lnTo>
                  <a:lnTo>
                    <a:pt x="147" y="44"/>
                  </a:lnTo>
                  <a:lnTo>
                    <a:pt x="148" y="41"/>
                  </a:lnTo>
                  <a:lnTo>
                    <a:pt x="149" y="39"/>
                  </a:lnTo>
                  <a:lnTo>
                    <a:pt x="151" y="36"/>
                  </a:lnTo>
                  <a:lnTo>
                    <a:pt x="154" y="31"/>
                  </a:lnTo>
                  <a:lnTo>
                    <a:pt x="160" y="24"/>
                  </a:lnTo>
                  <a:lnTo>
                    <a:pt x="169" y="17"/>
                  </a:lnTo>
                  <a:lnTo>
                    <a:pt x="179" y="11"/>
                  </a:lnTo>
                  <a:lnTo>
                    <a:pt x="192" y="9"/>
                  </a:lnTo>
                  <a:lnTo>
                    <a:pt x="197" y="10"/>
                  </a:lnTo>
                  <a:lnTo>
                    <a:pt x="201" y="12"/>
                  </a:lnTo>
                  <a:lnTo>
                    <a:pt x="204" y="17"/>
                  </a:lnTo>
                  <a:lnTo>
                    <a:pt x="206" y="25"/>
                  </a:lnTo>
                  <a:lnTo>
                    <a:pt x="204" y="39"/>
                  </a:lnTo>
                  <a:lnTo>
                    <a:pt x="199" y="55"/>
                  </a:lnTo>
                  <a:lnTo>
                    <a:pt x="194" y="72"/>
                  </a:lnTo>
                  <a:lnTo>
                    <a:pt x="189" y="85"/>
                  </a:lnTo>
                  <a:lnTo>
                    <a:pt x="187" y="89"/>
                  </a:lnTo>
                  <a:lnTo>
                    <a:pt x="186" y="92"/>
                  </a:lnTo>
                  <a:lnTo>
                    <a:pt x="185" y="95"/>
                  </a:lnTo>
                  <a:lnTo>
                    <a:pt x="185" y="98"/>
                  </a:lnTo>
                  <a:lnTo>
                    <a:pt x="188" y="109"/>
                  </a:lnTo>
                  <a:lnTo>
                    <a:pt x="195" y="116"/>
                  </a:lnTo>
                  <a:lnTo>
                    <a:pt x="204" y="121"/>
                  </a:lnTo>
                  <a:lnTo>
                    <a:pt x="215" y="122"/>
                  </a:lnTo>
                  <a:lnTo>
                    <a:pt x="234" y="117"/>
                  </a:lnTo>
                  <a:lnTo>
                    <a:pt x="246" y="103"/>
                  </a:lnTo>
                  <a:lnTo>
                    <a:pt x="254" y="89"/>
                  </a:lnTo>
                  <a:lnTo>
                    <a:pt x="257" y="81"/>
                  </a:lnTo>
                  <a:lnTo>
                    <a:pt x="256" y="79"/>
                  </a:lnTo>
                  <a:lnTo>
                    <a:pt x="254" y="77"/>
                  </a:lnTo>
                  <a:lnTo>
                    <a:pt x="252" y="77"/>
                  </a:lnTo>
                  <a:lnTo>
                    <a:pt x="250" y="77"/>
                  </a:lnTo>
                  <a:lnTo>
                    <a:pt x="246" y="77"/>
                  </a:lnTo>
                  <a:lnTo>
                    <a:pt x="244" y="80"/>
                  </a:lnTo>
                  <a:lnTo>
                    <a:pt x="241" y="90"/>
                  </a:lnTo>
                  <a:lnTo>
                    <a:pt x="237" y="98"/>
                  </a:lnTo>
                  <a:lnTo>
                    <a:pt x="233" y="104"/>
                  </a:lnTo>
                  <a:lnTo>
                    <a:pt x="229" y="108"/>
                  </a:lnTo>
                  <a:lnTo>
                    <a:pt x="225" y="110"/>
                  </a:lnTo>
                  <a:lnTo>
                    <a:pt x="222" y="112"/>
                  </a:lnTo>
                  <a:lnTo>
                    <a:pt x="219" y="113"/>
                  </a:lnTo>
                  <a:lnTo>
                    <a:pt x="217" y="113"/>
                  </a:lnTo>
                  <a:lnTo>
                    <a:pt x="215" y="113"/>
                  </a:lnTo>
                  <a:lnTo>
                    <a:pt x="214" y="112"/>
                  </a:lnTo>
                  <a:lnTo>
                    <a:pt x="213" y="110"/>
                  </a:lnTo>
                  <a:lnTo>
                    <a:pt x="212" y="107"/>
                  </a:lnTo>
                  <a:lnTo>
                    <a:pt x="214" y="98"/>
                  </a:lnTo>
                  <a:lnTo>
                    <a:pt x="217" y="88"/>
                  </a:lnTo>
                  <a:lnTo>
                    <a:pt x="222" y="76"/>
                  </a:lnTo>
                  <a:lnTo>
                    <a:pt x="227" y="61"/>
                  </a:lnTo>
                  <a:lnTo>
                    <a:pt x="232" y="44"/>
                  </a:lnTo>
                  <a:lnTo>
                    <a:pt x="234" y="30"/>
                  </a:lnTo>
                  <a:lnTo>
                    <a:pt x="233" y="22"/>
                  </a:lnTo>
                  <a:lnTo>
                    <a:pt x="230" y="15"/>
                  </a:lnTo>
                  <a:lnTo>
                    <a:pt x="227" y="10"/>
                  </a:lnTo>
                  <a:lnTo>
                    <a:pt x="221" y="6"/>
                  </a:lnTo>
                  <a:lnTo>
                    <a:pt x="215" y="3"/>
                  </a:lnTo>
                  <a:lnTo>
                    <a:pt x="209" y="1"/>
                  </a:lnTo>
                  <a:lnTo>
                    <a:pt x="202" y="0"/>
                  </a:lnTo>
                  <a:lnTo>
                    <a:pt x="194" y="0"/>
                  </a:lnTo>
                  <a:lnTo>
                    <a:pt x="187" y="0"/>
                  </a:lnTo>
                  <a:lnTo>
                    <a:pt x="176" y="2"/>
                  </a:lnTo>
                  <a:lnTo>
                    <a:pt x="163" y="9"/>
                  </a:lnTo>
                  <a:lnTo>
                    <a:pt x="148" y="23"/>
                  </a:lnTo>
                  <a:lnTo>
                    <a:pt x="147" y="19"/>
                  </a:lnTo>
                  <a:lnTo>
                    <a:pt x="145" y="15"/>
                  </a:lnTo>
                  <a:lnTo>
                    <a:pt x="141" y="10"/>
                  </a:lnTo>
                  <a:lnTo>
                    <a:pt x="135" y="5"/>
                  </a:lnTo>
                  <a:lnTo>
                    <a:pt x="128" y="2"/>
                  </a:lnTo>
                  <a:lnTo>
                    <a:pt x="120" y="0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3" y="0"/>
                  </a:lnTo>
                  <a:lnTo>
                    <a:pt x="92" y="2"/>
                  </a:lnTo>
                  <a:lnTo>
                    <a:pt x="80" y="8"/>
                  </a:lnTo>
                  <a:lnTo>
                    <a:pt x="65" y="20"/>
                  </a:lnTo>
                  <a:lnTo>
                    <a:pt x="61" y="11"/>
                  </a:lnTo>
                  <a:lnTo>
                    <a:pt x="53" y="5"/>
                  </a:lnTo>
                  <a:lnTo>
                    <a:pt x="43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4"/>
                  </a:lnTo>
                  <a:lnTo>
                    <a:pt x="14" y="8"/>
                  </a:lnTo>
                  <a:lnTo>
                    <a:pt x="10" y="15"/>
                  </a:lnTo>
                  <a:lnTo>
                    <a:pt x="5" y="23"/>
                  </a:lnTo>
                  <a:lnTo>
                    <a:pt x="2" y="31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1" y="44"/>
                  </a:lnTo>
                  <a:lnTo>
                    <a:pt x="12" y="43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3" y="36"/>
                  </a:lnTo>
                  <a:lnTo>
                    <a:pt x="18" y="23"/>
                  </a:lnTo>
                  <a:lnTo>
                    <a:pt x="22" y="15"/>
                  </a:lnTo>
                  <a:lnTo>
                    <a:pt x="27" y="10"/>
                  </a:lnTo>
                  <a:lnTo>
                    <a:pt x="32" y="9"/>
                  </a:lnTo>
                  <a:lnTo>
                    <a:pt x="36" y="11"/>
                  </a:lnTo>
                  <a:lnTo>
                    <a:pt x="38" y="19"/>
                  </a:lnTo>
                  <a:lnTo>
                    <a:pt x="37" y="23"/>
                  </a:lnTo>
                  <a:lnTo>
                    <a:pt x="37" y="27"/>
                  </a:lnTo>
                  <a:lnTo>
                    <a:pt x="36" y="32"/>
                  </a:lnTo>
                  <a:lnTo>
                    <a:pt x="34" y="39"/>
                  </a:lnTo>
                  <a:lnTo>
                    <a:pt x="31" y="51"/>
                  </a:lnTo>
                  <a:lnTo>
                    <a:pt x="28" y="62"/>
                  </a:lnTo>
                  <a:lnTo>
                    <a:pt x="18" y="100"/>
                  </a:lnTo>
                  <a:lnTo>
                    <a:pt x="17" y="106"/>
                  </a:lnTo>
                  <a:lnTo>
                    <a:pt x="16" y="111"/>
                  </a:lnTo>
                  <a:lnTo>
                    <a:pt x="17" y="115"/>
                  </a:lnTo>
                  <a:lnTo>
                    <a:pt x="20" y="119"/>
                  </a:lnTo>
                  <a:lnTo>
                    <a:pt x="23" y="121"/>
                  </a:lnTo>
                  <a:lnTo>
                    <a:pt x="29" y="122"/>
                  </a:lnTo>
                  <a:lnTo>
                    <a:pt x="37" y="120"/>
                  </a:lnTo>
                  <a:lnTo>
                    <a:pt x="43" y="115"/>
                  </a:lnTo>
                  <a:lnTo>
                    <a:pt x="46" y="109"/>
                  </a:lnTo>
                  <a:lnTo>
                    <a:pt x="48" y="102"/>
                  </a:lnTo>
                  <a:lnTo>
                    <a:pt x="51" y="88"/>
                  </a:lnTo>
                  <a:lnTo>
                    <a:pt x="55" y="72"/>
                  </a:lnTo>
                  <a:lnTo>
                    <a:pt x="56" y="70"/>
                  </a:lnTo>
                  <a:lnTo>
                    <a:pt x="57" y="66"/>
                  </a:lnTo>
                  <a:lnTo>
                    <a:pt x="58" y="61"/>
                  </a:lnTo>
                  <a:lnTo>
                    <a:pt x="60" y="55"/>
                  </a:lnTo>
                  <a:lnTo>
                    <a:pt x="61" y="50"/>
                  </a:lnTo>
                  <a:lnTo>
                    <a:pt x="62" y="45"/>
                  </a:lnTo>
                  <a:lnTo>
                    <a:pt x="63" y="42"/>
                  </a:lnTo>
                  <a:lnTo>
                    <a:pt x="63" y="40"/>
                  </a:lnTo>
                  <a:lnTo>
                    <a:pt x="65" y="37"/>
                  </a:lnTo>
                  <a:lnTo>
                    <a:pt x="69" y="32"/>
                  </a:lnTo>
                  <a:lnTo>
                    <a:pt x="74" y="26"/>
                  </a:lnTo>
                  <a:lnTo>
                    <a:pt x="80" y="20"/>
                  </a:lnTo>
                  <a:lnTo>
                    <a:pt x="86" y="16"/>
                  </a:lnTo>
                  <a:lnTo>
                    <a:pt x="92" y="12"/>
                  </a:lnTo>
                  <a:lnTo>
                    <a:pt x="99" y="10"/>
                  </a:lnTo>
                  <a:lnTo>
                    <a:pt x="107" y="9"/>
                  </a:lnTo>
                  <a:lnTo>
                    <a:pt x="112" y="10"/>
                  </a:lnTo>
                  <a:lnTo>
                    <a:pt x="117" y="12"/>
                  </a:lnTo>
                  <a:lnTo>
                    <a:pt x="119" y="17"/>
                  </a:lnTo>
                  <a:lnTo>
                    <a:pt x="121" y="25"/>
                  </a:lnTo>
                  <a:lnTo>
                    <a:pt x="120" y="35"/>
                  </a:lnTo>
                  <a:lnTo>
                    <a:pt x="118" y="43"/>
                  </a:lnTo>
                  <a:lnTo>
                    <a:pt x="106" y="9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  <p:sp>
          <p:nvSpPr>
            <p:cNvPr id="128" name="Freeform 83"/>
            <p:cNvSpPr>
              <a:spLocks noChangeAspect="1"/>
            </p:cNvSpPr>
            <p:nvPr/>
          </p:nvSpPr>
          <p:spPr bwMode="auto">
            <a:xfrm>
              <a:off x="5662" y="783"/>
              <a:ext cx="99" cy="125"/>
            </a:xfrm>
            <a:custGeom>
              <a:avLst/>
              <a:gdLst>
                <a:gd name="T0" fmla="*/ 53 w 99"/>
                <a:gd name="T1" fmla="*/ 62 h 125"/>
                <a:gd name="T2" fmla="*/ 62 w 99"/>
                <a:gd name="T3" fmla="*/ 68 h 125"/>
                <a:gd name="T4" fmla="*/ 67 w 99"/>
                <a:gd name="T5" fmla="*/ 76 h 125"/>
                <a:gd name="T6" fmla="*/ 68 w 99"/>
                <a:gd name="T7" fmla="*/ 84 h 125"/>
                <a:gd name="T8" fmla="*/ 68 w 99"/>
                <a:gd name="T9" fmla="*/ 92 h 125"/>
                <a:gd name="T10" fmla="*/ 67 w 99"/>
                <a:gd name="T11" fmla="*/ 100 h 125"/>
                <a:gd name="T12" fmla="*/ 63 w 99"/>
                <a:gd name="T13" fmla="*/ 109 h 125"/>
                <a:gd name="T14" fmla="*/ 53 w 99"/>
                <a:gd name="T15" fmla="*/ 114 h 125"/>
                <a:gd name="T16" fmla="*/ 41 w 99"/>
                <a:gd name="T17" fmla="*/ 115 h 125"/>
                <a:gd name="T18" fmla="*/ 28 w 99"/>
                <a:gd name="T19" fmla="*/ 112 h 125"/>
                <a:gd name="T20" fmla="*/ 24 w 99"/>
                <a:gd name="T21" fmla="*/ 107 h 125"/>
                <a:gd name="T22" fmla="*/ 29 w 99"/>
                <a:gd name="T23" fmla="*/ 100 h 125"/>
                <a:gd name="T24" fmla="*/ 29 w 99"/>
                <a:gd name="T25" fmla="*/ 89 h 125"/>
                <a:gd name="T26" fmla="*/ 21 w 99"/>
                <a:gd name="T27" fmla="*/ 81 h 125"/>
                <a:gd name="T28" fmla="*/ 9 w 99"/>
                <a:gd name="T29" fmla="*/ 81 h 125"/>
                <a:gd name="T30" fmla="*/ 1 w 99"/>
                <a:gd name="T31" fmla="*/ 89 h 125"/>
                <a:gd name="T32" fmla="*/ 3 w 99"/>
                <a:gd name="T33" fmla="*/ 108 h 125"/>
                <a:gd name="T34" fmla="*/ 28 w 99"/>
                <a:gd name="T35" fmla="*/ 123 h 125"/>
                <a:gd name="T36" fmla="*/ 71 w 99"/>
                <a:gd name="T37" fmla="*/ 121 h 125"/>
                <a:gd name="T38" fmla="*/ 96 w 99"/>
                <a:gd name="T39" fmla="*/ 101 h 125"/>
                <a:gd name="T40" fmla="*/ 97 w 99"/>
                <a:gd name="T41" fmla="*/ 78 h 125"/>
                <a:gd name="T42" fmla="*/ 80 w 99"/>
                <a:gd name="T43" fmla="*/ 62 h 125"/>
                <a:gd name="T44" fmla="*/ 76 w 99"/>
                <a:gd name="T45" fmla="*/ 52 h 125"/>
                <a:gd name="T46" fmla="*/ 90 w 99"/>
                <a:gd name="T47" fmla="*/ 37 h 125"/>
                <a:gd name="T48" fmla="*/ 89 w 99"/>
                <a:gd name="T49" fmla="*/ 16 h 125"/>
                <a:gd name="T50" fmla="*/ 67 w 99"/>
                <a:gd name="T51" fmla="*/ 2 h 125"/>
                <a:gd name="T52" fmla="*/ 30 w 99"/>
                <a:gd name="T53" fmla="*/ 2 h 125"/>
                <a:gd name="T54" fmla="*/ 9 w 99"/>
                <a:gd name="T55" fmla="*/ 17 h 125"/>
                <a:gd name="T56" fmla="*/ 7 w 99"/>
                <a:gd name="T57" fmla="*/ 34 h 125"/>
                <a:gd name="T58" fmla="*/ 15 w 99"/>
                <a:gd name="T59" fmla="*/ 41 h 125"/>
                <a:gd name="T60" fmla="*/ 26 w 99"/>
                <a:gd name="T61" fmla="*/ 41 h 125"/>
                <a:gd name="T62" fmla="*/ 34 w 99"/>
                <a:gd name="T63" fmla="*/ 33 h 125"/>
                <a:gd name="T64" fmla="*/ 33 w 99"/>
                <a:gd name="T65" fmla="*/ 22 h 125"/>
                <a:gd name="T66" fmla="*/ 27 w 99"/>
                <a:gd name="T67" fmla="*/ 16 h 125"/>
                <a:gd name="T68" fmla="*/ 31 w 99"/>
                <a:gd name="T69" fmla="*/ 11 h 125"/>
                <a:gd name="T70" fmla="*/ 43 w 99"/>
                <a:gd name="T71" fmla="*/ 9 h 125"/>
                <a:gd name="T72" fmla="*/ 52 w 99"/>
                <a:gd name="T73" fmla="*/ 9 h 125"/>
                <a:gd name="T74" fmla="*/ 60 w 99"/>
                <a:gd name="T75" fmla="*/ 13 h 125"/>
                <a:gd name="T76" fmla="*/ 64 w 99"/>
                <a:gd name="T77" fmla="*/ 18 h 125"/>
                <a:gd name="T78" fmla="*/ 65 w 99"/>
                <a:gd name="T79" fmla="*/ 23 h 125"/>
                <a:gd name="T80" fmla="*/ 64 w 99"/>
                <a:gd name="T81" fmla="*/ 29 h 125"/>
                <a:gd name="T82" fmla="*/ 63 w 99"/>
                <a:gd name="T83" fmla="*/ 38 h 125"/>
                <a:gd name="T84" fmla="*/ 58 w 99"/>
                <a:gd name="T85" fmla="*/ 46 h 125"/>
                <a:gd name="T86" fmla="*/ 49 w 99"/>
                <a:gd name="T87" fmla="*/ 51 h 125"/>
                <a:gd name="T88" fmla="*/ 36 w 99"/>
                <a:gd name="T89" fmla="*/ 53 h 125"/>
                <a:gd name="T90" fmla="*/ 30 w 99"/>
                <a:gd name="T91" fmla="*/ 55 h 125"/>
                <a:gd name="T92" fmla="*/ 31 w 99"/>
                <a:gd name="T93" fmla="*/ 61 h 125"/>
                <a:gd name="T94" fmla="*/ 45 w 99"/>
                <a:gd name="T95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9" h="125">
                  <a:moveTo>
                    <a:pt x="45" y="62"/>
                  </a:moveTo>
                  <a:lnTo>
                    <a:pt x="53" y="62"/>
                  </a:lnTo>
                  <a:lnTo>
                    <a:pt x="58" y="64"/>
                  </a:lnTo>
                  <a:lnTo>
                    <a:pt x="62" y="68"/>
                  </a:lnTo>
                  <a:lnTo>
                    <a:pt x="65" y="71"/>
                  </a:lnTo>
                  <a:lnTo>
                    <a:pt x="67" y="76"/>
                  </a:lnTo>
                  <a:lnTo>
                    <a:pt x="68" y="80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7" y="100"/>
                  </a:lnTo>
                  <a:lnTo>
                    <a:pt x="66" y="105"/>
                  </a:lnTo>
                  <a:lnTo>
                    <a:pt x="63" y="109"/>
                  </a:lnTo>
                  <a:lnTo>
                    <a:pt x="59" y="112"/>
                  </a:lnTo>
                  <a:lnTo>
                    <a:pt x="53" y="114"/>
                  </a:lnTo>
                  <a:lnTo>
                    <a:pt x="46" y="115"/>
                  </a:lnTo>
                  <a:lnTo>
                    <a:pt x="41" y="115"/>
                  </a:lnTo>
                  <a:lnTo>
                    <a:pt x="35" y="114"/>
                  </a:lnTo>
                  <a:lnTo>
                    <a:pt x="28" y="112"/>
                  </a:lnTo>
                  <a:lnTo>
                    <a:pt x="21" y="109"/>
                  </a:lnTo>
                  <a:lnTo>
                    <a:pt x="24" y="107"/>
                  </a:lnTo>
                  <a:lnTo>
                    <a:pt x="27" y="105"/>
                  </a:lnTo>
                  <a:lnTo>
                    <a:pt x="29" y="100"/>
                  </a:lnTo>
                  <a:lnTo>
                    <a:pt x="30" y="95"/>
                  </a:lnTo>
                  <a:lnTo>
                    <a:pt x="29" y="89"/>
                  </a:lnTo>
                  <a:lnTo>
                    <a:pt x="26" y="84"/>
                  </a:lnTo>
                  <a:lnTo>
                    <a:pt x="21" y="81"/>
                  </a:lnTo>
                  <a:lnTo>
                    <a:pt x="15" y="80"/>
                  </a:lnTo>
                  <a:lnTo>
                    <a:pt x="9" y="81"/>
                  </a:lnTo>
                  <a:lnTo>
                    <a:pt x="4" y="84"/>
                  </a:lnTo>
                  <a:lnTo>
                    <a:pt x="1" y="89"/>
                  </a:lnTo>
                  <a:lnTo>
                    <a:pt x="0" y="95"/>
                  </a:lnTo>
                  <a:lnTo>
                    <a:pt x="3" y="108"/>
                  </a:lnTo>
                  <a:lnTo>
                    <a:pt x="13" y="117"/>
                  </a:lnTo>
                  <a:lnTo>
                    <a:pt x="28" y="123"/>
                  </a:lnTo>
                  <a:lnTo>
                    <a:pt x="47" y="125"/>
                  </a:lnTo>
                  <a:lnTo>
                    <a:pt x="71" y="121"/>
                  </a:lnTo>
                  <a:lnTo>
                    <a:pt x="87" y="112"/>
                  </a:lnTo>
                  <a:lnTo>
                    <a:pt x="96" y="101"/>
                  </a:lnTo>
                  <a:lnTo>
                    <a:pt x="99" y="89"/>
                  </a:lnTo>
                  <a:lnTo>
                    <a:pt x="97" y="78"/>
                  </a:lnTo>
                  <a:lnTo>
                    <a:pt x="90" y="69"/>
                  </a:lnTo>
                  <a:lnTo>
                    <a:pt x="80" y="62"/>
                  </a:lnTo>
                  <a:lnTo>
                    <a:pt x="66" y="57"/>
                  </a:lnTo>
                  <a:lnTo>
                    <a:pt x="76" y="52"/>
                  </a:lnTo>
                  <a:lnTo>
                    <a:pt x="84" y="46"/>
                  </a:lnTo>
                  <a:lnTo>
                    <a:pt x="90" y="37"/>
                  </a:lnTo>
                  <a:lnTo>
                    <a:pt x="92" y="26"/>
                  </a:lnTo>
                  <a:lnTo>
                    <a:pt x="89" y="16"/>
                  </a:lnTo>
                  <a:lnTo>
                    <a:pt x="81" y="8"/>
                  </a:lnTo>
                  <a:lnTo>
                    <a:pt x="67" y="2"/>
                  </a:lnTo>
                  <a:lnTo>
                    <a:pt x="47" y="0"/>
                  </a:lnTo>
                  <a:lnTo>
                    <a:pt x="30" y="2"/>
                  </a:lnTo>
                  <a:lnTo>
                    <a:pt x="17" y="8"/>
                  </a:lnTo>
                  <a:lnTo>
                    <a:pt x="9" y="17"/>
                  </a:lnTo>
                  <a:lnTo>
                    <a:pt x="6" y="28"/>
                  </a:lnTo>
                  <a:lnTo>
                    <a:pt x="7" y="34"/>
                  </a:lnTo>
                  <a:lnTo>
                    <a:pt x="11" y="39"/>
                  </a:lnTo>
                  <a:lnTo>
                    <a:pt x="15" y="41"/>
                  </a:lnTo>
                  <a:lnTo>
                    <a:pt x="20" y="42"/>
                  </a:lnTo>
                  <a:lnTo>
                    <a:pt x="26" y="41"/>
                  </a:lnTo>
                  <a:lnTo>
                    <a:pt x="31" y="38"/>
                  </a:lnTo>
                  <a:lnTo>
                    <a:pt x="34" y="33"/>
                  </a:lnTo>
                  <a:lnTo>
                    <a:pt x="34" y="28"/>
                  </a:lnTo>
                  <a:lnTo>
                    <a:pt x="33" y="22"/>
                  </a:lnTo>
                  <a:lnTo>
                    <a:pt x="30" y="18"/>
                  </a:lnTo>
                  <a:lnTo>
                    <a:pt x="27" y="16"/>
                  </a:lnTo>
                  <a:lnTo>
                    <a:pt x="25" y="15"/>
                  </a:lnTo>
                  <a:lnTo>
                    <a:pt x="31" y="11"/>
                  </a:lnTo>
                  <a:lnTo>
                    <a:pt x="37" y="9"/>
                  </a:lnTo>
                  <a:lnTo>
                    <a:pt x="43" y="9"/>
                  </a:lnTo>
                  <a:lnTo>
                    <a:pt x="46" y="8"/>
                  </a:lnTo>
                  <a:lnTo>
                    <a:pt x="52" y="9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4" y="18"/>
                  </a:lnTo>
                  <a:lnTo>
                    <a:pt x="64" y="21"/>
                  </a:lnTo>
                  <a:lnTo>
                    <a:pt x="65" y="23"/>
                  </a:lnTo>
                  <a:lnTo>
                    <a:pt x="65" y="26"/>
                  </a:lnTo>
                  <a:lnTo>
                    <a:pt x="64" y="29"/>
                  </a:lnTo>
                  <a:lnTo>
                    <a:pt x="64" y="33"/>
                  </a:lnTo>
                  <a:lnTo>
                    <a:pt x="63" y="38"/>
                  </a:lnTo>
                  <a:lnTo>
                    <a:pt x="60" y="42"/>
                  </a:lnTo>
                  <a:lnTo>
                    <a:pt x="58" y="46"/>
                  </a:lnTo>
                  <a:lnTo>
                    <a:pt x="54" y="49"/>
                  </a:lnTo>
                  <a:lnTo>
                    <a:pt x="49" y="51"/>
                  </a:lnTo>
                  <a:lnTo>
                    <a:pt x="42" y="52"/>
                  </a:lnTo>
                  <a:lnTo>
                    <a:pt x="36" y="53"/>
                  </a:lnTo>
                  <a:lnTo>
                    <a:pt x="32" y="53"/>
                  </a:lnTo>
                  <a:lnTo>
                    <a:pt x="30" y="55"/>
                  </a:lnTo>
                  <a:lnTo>
                    <a:pt x="29" y="57"/>
                  </a:lnTo>
                  <a:lnTo>
                    <a:pt x="31" y="61"/>
                  </a:lnTo>
                  <a:lnTo>
                    <a:pt x="35" y="62"/>
                  </a:lnTo>
                  <a:lnTo>
                    <a:pt x="45" y="6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charset="0"/>
                <a:ea typeface="ＭＳ Ｐゴシック" pitchFamily="34" charset="-128"/>
              </a:endParaRPr>
            </a:p>
          </p:txBody>
        </p:sp>
      </p:grpSp>
      <p:sp>
        <p:nvSpPr>
          <p:cNvPr id="129" name="Content Placeholder 2"/>
          <p:cNvSpPr txBox="1">
            <a:spLocks/>
          </p:cNvSpPr>
          <p:nvPr/>
        </p:nvSpPr>
        <p:spPr bwMode="auto">
          <a:xfrm>
            <a:off x="381000" y="4343401"/>
            <a:ext cx="82296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+mn-lt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9pPr>
          </a:lstStyle>
          <a:p>
            <a:r>
              <a:rPr lang="en-US" sz="1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Solve the two linear equations and obtain the x and y coordinates as a function of the z coordinate. Substitute back into the quadratic equation and obtain the z coordinate.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152400" y="5410200"/>
            <a:ext cx="899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prstClr val="white">
                    <a:lumMod val="50000"/>
                  </a:prstClr>
                </a:solidFill>
                <a:latin typeface="Arial" charset="0"/>
                <a:ea typeface="ＭＳ Ｐゴシック" pitchFamily="34" charset="-128"/>
              </a:rPr>
              <a:t>“Efficient solution and performance analysis of 3-D position estimation by trilateration”, D. E. </a:t>
            </a:r>
            <a:r>
              <a:rPr lang="en-US" sz="1600" dirty="0" err="1">
                <a:solidFill>
                  <a:prstClr val="white">
                    <a:lumMod val="50000"/>
                  </a:prstClr>
                </a:solidFill>
                <a:latin typeface="Arial" charset="0"/>
                <a:ea typeface="ＭＳ Ｐゴシック" pitchFamily="34" charset="-128"/>
              </a:rPr>
              <a:t>Manolakis</a:t>
            </a:r>
            <a:r>
              <a:rPr lang="en-US" sz="1600" dirty="0">
                <a:solidFill>
                  <a:prstClr val="white">
                    <a:lumMod val="50000"/>
                  </a:prstClr>
                </a:solidFill>
                <a:latin typeface="Arial" charset="0"/>
                <a:ea typeface="ＭＳ Ｐゴシック" pitchFamily="34" charset="-128"/>
              </a:rPr>
              <a:t>, IEEE Trans. </a:t>
            </a:r>
            <a:r>
              <a:rPr lang="en-US" sz="1600" dirty="0" err="1">
                <a:solidFill>
                  <a:prstClr val="white">
                    <a:lumMod val="50000"/>
                  </a:prstClr>
                </a:solidFill>
                <a:latin typeface="Arial" charset="0"/>
                <a:ea typeface="ＭＳ Ｐゴシック" pitchFamily="34" charset="-128"/>
              </a:rPr>
              <a:t>Aerosp</a:t>
            </a:r>
            <a:r>
              <a:rPr lang="en-US" sz="1600" dirty="0">
                <a:solidFill>
                  <a:prstClr val="white">
                    <a:lumMod val="50000"/>
                  </a:prstClr>
                </a:solidFill>
                <a:latin typeface="Arial" charset="0"/>
                <a:ea typeface="ＭＳ Ｐゴシック" pitchFamily="34" charset="-128"/>
              </a:rPr>
              <a:t>. Electron. Syst.,  vol. 32(4), pp. 1239-1248, 1996.</a:t>
            </a:r>
          </a:p>
        </p:txBody>
      </p:sp>
    </p:spTree>
    <p:extLst>
      <p:ext uri="{BB962C8B-B14F-4D97-AF65-F5344CB8AC3E}">
        <p14:creationId xmlns:p14="http://schemas.microsoft.com/office/powerpoint/2010/main" val="1112824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76200"/>
            <a:ext cx="8229600" cy="1143000"/>
          </a:xfrm>
        </p:spPr>
        <p:txBody>
          <a:bodyPr/>
          <a:lstStyle/>
          <a:p>
            <a:r>
              <a:rPr lang="en-US" dirty="0" smtClean="0"/>
              <a:t>Ultrasonic Systems</a:t>
            </a:r>
            <a:endParaRPr lang="en-US" dirty="0"/>
          </a:p>
        </p:txBody>
      </p:sp>
      <p:sp>
        <p:nvSpPr>
          <p:cNvPr id="130" name="Content Placeholder 2"/>
          <p:cNvSpPr txBox="1">
            <a:spLocks/>
          </p:cNvSpPr>
          <p:nvPr/>
        </p:nvSpPr>
        <p:spPr bwMode="auto">
          <a:xfrm>
            <a:off x="342900" y="1066800"/>
            <a:ext cx="8229600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+mn-lt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9pPr>
          </a:lstStyle>
          <a:p>
            <a:r>
              <a:rPr lang="en-US" sz="1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Three possible solutions for z: </a:t>
            </a:r>
          </a:p>
          <a:p>
            <a:pPr lvl="1"/>
            <a:r>
              <a:rPr lang="en-US" sz="1800" dirty="0">
                <a:solidFill>
                  <a:prstClr val="black"/>
                </a:solidFill>
                <a:latin typeface="Arial" pitchFamily="34" charset="0"/>
                <a:ea typeface="ＭＳ Ｐゴシック" pitchFamily="34" charset="-128"/>
                <a:cs typeface="Arial" pitchFamily="34" charset="0"/>
              </a:rPr>
              <a:t>Imaginary solution, no intersection between the three spheres.</a:t>
            </a:r>
          </a:p>
          <a:p>
            <a:pPr lvl="1"/>
            <a:r>
              <a:rPr lang="en-US" sz="1800" dirty="0">
                <a:solidFill>
                  <a:prstClr val="black"/>
                </a:solidFill>
                <a:latin typeface="Arial" pitchFamily="34" charset="0"/>
                <a:ea typeface="ＭＳ Ｐゴシック" pitchFamily="34" charset="-128"/>
                <a:cs typeface="Arial" pitchFamily="34" charset="0"/>
              </a:rPr>
              <a:t>One solution, single intersection point.</a:t>
            </a:r>
          </a:p>
          <a:p>
            <a:pPr lvl="1"/>
            <a:r>
              <a:rPr lang="en-US" sz="1800" dirty="0">
                <a:solidFill>
                  <a:prstClr val="black"/>
                </a:solidFill>
                <a:latin typeface="Arial" pitchFamily="34" charset="0"/>
                <a:ea typeface="ＭＳ Ｐゴシック" pitchFamily="34" charset="-128"/>
                <a:cs typeface="Arial" pitchFamily="34" charset="0"/>
              </a:rPr>
              <a:t>Two solutions, two intersection points.</a:t>
            </a:r>
          </a:p>
          <a:p>
            <a:pPr lvl="1"/>
            <a:endParaRPr lang="en-US" sz="1800" dirty="0">
              <a:solidFill>
                <a:prstClr val="black"/>
              </a:solidFill>
              <a:latin typeface="Arial" pitchFamily="34" charset="0"/>
              <a:ea typeface="ＭＳ Ｐゴシック" pitchFamily="34" charset="-128"/>
              <a:cs typeface="Arial" pitchFamily="34" charset="0"/>
            </a:endParaRPr>
          </a:p>
          <a:p>
            <a:r>
              <a:rPr lang="en-US" sz="1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For n&gt;3, create a set of linear equations and solve either in an exact manner (n=4) or using a least squares formulation (pseudo-inverse</a:t>
            </a:r>
            <a:r>
              <a:rPr lang="en-US" sz="18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).</a:t>
            </a:r>
          </a:p>
          <a:p>
            <a:endParaRPr lang="en-US" sz="1800" dirty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  <a:p>
            <a:r>
              <a:rPr lang="en-US" sz="1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Mount 3 or more emitters on tracked object in a known spatial configuration, fire them one after the other with a minimal temporal separation that is greater then the time it takes to reach all receivers.</a:t>
            </a:r>
          </a:p>
          <a:p>
            <a:endParaRPr lang="en-US" sz="1800" dirty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  <a:p>
            <a:r>
              <a:rPr lang="en-US" sz="1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Once all emitters are localized estimate the transformation using analytic paired point registration.</a:t>
            </a:r>
          </a:p>
          <a:p>
            <a:endParaRPr lang="en-US" sz="1800" dirty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5195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/>
              <a:t>Electromagnetic Systems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457200" y="1371600"/>
            <a:ext cx="8229600" cy="5169932"/>
          </a:xfrm>
        </p:spPr>
        <p:txBody>
          <a:bodyPr/>
          <a:lstStyle/>
          <a:p>
            <a:r>
              <a:rPr lang="en-US" sz="2000" u="sng" dirty="0" smtClean="0"/>
              <a:t>Inducing current via magnetic field.</a:t>
            </a:r>
            <a:endParaRPr lang="en-US" sz="2000" dirty="0" smtClean="0"/>
          </a:p>
          <a:p>
            <a:endParaRPr lang="en-US" sz="2000" dirty="0" smtClean="0"/>
          </a:p>
          <a:p>
            <a:r>
              <a:rPr lang="en-US" sz="2000" dirty="0" smtClean="0"/>
              <a:t>AC or pulsed DC driven magnetic fields.</a:t>
            </a:r>
          </a:p>
          <a:p>
            <a:endParaRPr lang="en-US" sz="2000" dirty="0"/>
          </a:p>
          <a:p>
            <a:endParaRPr lang="en-US" sz="20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4400" y="2743200"/>
            <a:ext cx="3963000" cy="29718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0" y="2743200"/>
            <a:ext cx="3963000" cy="2971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16217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/>
              <a:t>Electromagnetic Systems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457200" y="1154668"/>
            <a:ext cx="8229600" cy="5169932"/>
          </a:xfrm>
        </p:spPr>
        <p:txBody>
          <a:bodyPr/>
          <a:lstStyle/>
          <a:p>
            <a:r>
              <a:rPr lang="en-US" sz="2000" dirty="0" smtClean="0"/>
              <a:t>Set of coils inside electromagnetic field generator.</a:t>
            </a:r>
          </a:p>
          <a:p>
            <a:endParaRPr lang="en-US" sz="2000" dirty="0"/>
          </a:p>
          <a:p>
            <a:r>
              <a:rPr lang="en-US" sz="2000" dirty="0" smtClean="0"/>
              <a:t>Miniature coil(s) embedded in tools (5DOF or 6DOF).  </a:t>
            </a:r>
            <a:endParaRPr lang="en-US" sz="2000" dirty="0"/>
          </a:p>
          <a:p>
            <a:endParaRPr lang="en-US" sz="2000" dirty="0" smtClean="0"/>
          </a:p>
          <a:p>
            <a:r>
              <a:rPr lang="en-US" sz="2000" dirty="0" smtClean="0"/>
              <a:t>Pulsed DC: sequence of static fields, pose obtained by measuring magnitude of sensor response to each field – problems with ferrous materials.</a:t>
            </a:r>
            <a:endParaRPr lang="en-US" sz="2000" dirty="0"/>
          </a:p>
          <a:p>
            <a:endParaRPr lang="en-US" sz="2000" dirty="0"/>
          </a:p>
          <a:p>
            <a:r>
              <a:rPr lang="en-US" sz="2000" dirty="0" smtClean="0"/>
              <a:t>AC: repeated signal pattern on high frequency carrier wave, pose obtained by </a:t>
            </a:r>
            <a:r>
              <a:rPr lang="en-US" sz="2000" dirty="0"/>
              <a:t>amplitudes of the received </a:t>
            </a:r>
            <a:r>
              <a:rPr lang="en-US" sz="2000" dirty="0" smtClean="0"/>
              <a:t>signals – problems with eddy </a:t>
            </a:r>
            <a:r>
              <a:rPr lang="en-US" sz="2000" dirty="0"/>
              <a:t>currents </a:t>
            </a:r>
            <a:r>
              <a:rPr lang="en-US" sz="2000" dirty="0" smtClean="0"/>
              <a:t>and resulting magnetic fields. </a:t>
            </a:r>
          </a:p>
          <a:p>
            <a:endParaRPr lang="en-US" sz="2000" dirty="0" smtClean="0"/>
          </a:p>
          <a:p>
            <a:r>
              <a:rPr lang="en-US" sz="2000" dirty="0" smtClean="0"/>
              <a:t>There is a wireless </a:t>
            </a:r>
            <a:r>
              <a:rPr lang="en-US" sz="2000" dirty="0"/>
              <a:t>transponder based </a:t>
            </a:r>
            <a:r>
              <a:rPr lang="en-US" sz="2000" dirty="0" smtClean="0"/>
              <a:t>system which is part </a:t>
            </a:r>
            <a:r>
              <a:rPr lang="en-US" sz="2000" dirty="0"/>
              <a:t>of a radiotherapy </a:t>
            </a:r>
            <a:r>
              <a:rPr lang="en-US" sz="2000" dirty="0" smtClean="0"/>
              <a:t>system(Calypso Medical), but most are wired.</a:t>
            </a:r>
            <a:endParaRPr lang="en-US" sz="20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533" t="29155" r="17600" b="33867"/>
          <a:stretch/>
        </p:blipFill>
        <p:spPr>
          <a:xfrm>
            <a:off x="7010400" y="1522909"/>
            <a:ext cx="1997686" cy="991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33510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/>
              <a:t>Electromagnetic Systems</a:t>
            </a: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9417437"/>
              </p:ext>
            </p:extLst>
          </p:nvPr>
        </p:nvGraphicFramePr>
        <p:xfrm>
          <a:off x="2695956" y="980728"/>
          <a:ext cx="3947160" cy="32104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516645"/>
                <a:gridCol w="1430515"/>
              </a:tblGrid>
              <a:tr h="588169">
                <a:tc>
                  <a:txBody>
                    <a:bodyPr/>
                    <a:lstStyle/>
                    <a:p>
                      <a:r>
                        <a:rPr lang="en-US" sz="1600" u="none" dirty="0" smtClean="0">
                          <a:solidFill>
                            <a:schemeClr val="tx1"/>
                          </a:solidFill>
                        </a:rPr>
                        <a:t>Refresh rate and latency</a:t>
                      </a:r>
                      <a:endParaRPr lang="en-US" sz="1600" u="non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+</a:t>
                      </a:r>
                      <a:endParaRPr lang="en-US" sz="1600" dirty="0"/>
                    </a:p>
                  </a:txBody>
                  <a:tcPr/>
                </a:tc>
              </a:tr>
              <a:tr h="340519">
                <a:tc>
                  <a:txBody>
                    <a:bodyPr/>
                    <a:lstStyle/>
                    <a:p>
                      <a:r>
                        <a:rPr lang="en-US" sz="1600" u="none" dirty="0" smtClean="0">
                          <a:solidFill>
                            <a:schemeClr val="tx1"/>
                          </a:solidFill>
                        </a:rPr>
                        <a:t>Concurrency</a:t>
                      </a:r>
                      <a:endParaRPr lang="en-US" sz="1600" u="non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+</a:t>
                      </a:r>
                      <a:endParaRPr lang="en-US" sz="1600" dirty="0"/>
                    </a:p>
                  </a:txBody>
                  <a:tcPr/>
                </a:tc>
              </a:tr>
              <a:tr h="340519">
                <a:tc>
                  <a:txBody>
                    <a:bodyPr/>
                    <a:lstStyle/>
                    <a:p>
                      <a:r>
                        <a:rPr lang="en-US" sz="1600" u="none" dirty="0" smtClean="0">
                          <a:solidFill>
                            <a:schemeClr val="tx1"/>
                          </a:solidFill>
                        </a:rPr>
                        <a:t>Working volume</a:t>
                      </a:r>
                      <a:endParaRPr lang="en-US" sz="1600" u="non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+</a:t>
                      </a:r>
                      <a:endParaRPr lang="en-US" sz="1600" dirty="0"/>
                    </a:p>
                  </a:txBody>
                  <a:tcPr/>
                </a:tc>
              </a:tr>
              <a:tr h="340519">
                <a:tc>
                  <a:txBody>
                    <a:bodyPr/>
                    <a:lstStyle/>
                    <a:p>
                      <a:r>
                        <a:rPr lang="en-US" sz="1600" u="none" dirty="0" smtClean="0">
                          <a:solidFill>
                            <a:schemeClr val="tx1"/>
                          </a:solidFill>
                        </a:rPr>
                        <a:t>Obtrusiveness</a:t>
                      </a:r>
                      <a:endParaRPr lang="en-US" sz="1600" u="non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+ [depends on FG</a:t>
                      </a:r>
                      <a:r>
                        <a:rPr lang="en-US" sz="1600" baseline="0" dirty="0" smtClean="0"/>
                        <a:t> choice]</a:t>
                      </a:r>
                      <a:endParaRPr lang="en-US" sz="1600" dirty="0"/>
                    </a:p>
                  </a:txBody>
                  <a:tcPr/>
                </a:tc>
              </a:tr>
              <a:tr h="340519">
                <a:tc>
                  <a:txBody>
                    <a:bodyPr/>
                    <a:lstStyle/>
                    <a:p>
                      <a:r>
                        <a:rPr lang="en-US" sz="1600" u="none" dirty="0" smtClean="0">
                          <a:solidFill>
                            <a:schemeClr val="tx1"/>
                          </a:solidFill>
                        </a:rPr>
                        <a:t>Completeness</a:t>
                      </a:r>
                      <a:endParaRPr lang="en-US" sz="1600" u="non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+</a:t>
                      </a:r>
                      <a:endParaRPr lang="en-US" sz="1600" dirty="0"/>
                    </a:p>
                  </a:txBody>
                  <a:tcPr/>
                </a:tc>
              </a:tr>
              <a:tr h="340519">
                <a:tc>
                  <a:txBody>
                    <a:bodyPr/>
                    <a:lstStyle/>
                    <a:p>
                      <a:r>
                        <a:rPr lang="en-US" sz="1600" u="none" dirty="0" smtClean="0">
                          <a:solidFill>
                            <a:schemeClr val="tx1"/>
                          </a:solidFill>
                        </a:rPr>
                        <a:t>Accuracy</a:t>
                      </a:r>
                      <a:endParaRPr lang="en-US" sz="1600" u="non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+</a:t>
                      </a:r>
                      <a:endParaRPr lang="en-US" sz="1600" dirty="0"/>
                    </a:p>
                  </a:txBody>
                  <a:tcPr/>
                </a:tc>
              </a:tr>
              <a:tr h="340519">
                <a:tc>
                  <a:txBody>
                    <a:bodyPr/>
                    <a:lstStyle/>
                    <a:p>
                      <a:r>
                        <a:rPr lang="en-US" sz="1600" u="none" dirty="0" smtClean="0">
                          <a:solidFill>
                            <a:schemeClr val="tx1"/>
                          </a:solidFill>
                        </a:rPr>
                        <a:t>Robustness</a:t>
                      </a:r>
                      <a:endParaRPr lang="en-US" sz="1600" u="non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+</a:t>
                      </a:r>
                      <a:endParaRPr lang="en-US" sz="1600" dirty="0"/>
                    </a:p>
                  </a:txBody>
                  <a:tcPr/>
                </a:tc>
              </a:tr>
              <a:tr h="340519"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Cost</a:t>
                      </a:r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+</a:t>
                      </a:r>
                      <a:endParaRPr lang="en-US" sz="16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7" name="Rectangle 6"/>
          <p:cNvSpPr/>
          <p:nvPr/>
        </p:nvSpPr>
        <p:spPr>
          <a:xfrm>
            <a:off x="97536" y="5105400"/>
            <a:ext cx="4572000" cy="923330"/>
          </a:xfrm>
          <a:prstGeom prst="rect">
            <a:avLst/>
          </a:prstGeom>
          <a:ln>
            <a:solidFill>
              <a:srgbClr val="FF0000"/>
            </a:solidFill>
          </a:ln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prstClr val="black"/>
                </a:solidFill>
                <a:latin typeface="Arial" charset="0"/>
                <a:ea typeface="ＭＳ Ｐゴシック" pitchFamily="34" charset="-128"/>
              </a:rPr>
              <a:t>Pro: Do not require line of sight.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prstClr val="black"/>
                </a:solidFill>
                <a:latin typeface="Arial" charset="0"/>
                <a:ea typeface="ＭＳ Ｐゴシック" pitchFamily="34" charset="-128"/>
              </a:rPr>
              <a:t>Con: Wired, and susceptible to transient </a:t>
            </a:r>
            <a:br>
              <a:rPr lang="en-US" dirty="0">
                <a:solidFill>
                  <a:prstClr val="black"/>
                </a:solidFill>
                <a:latin typeface="Arial" charset="0"/>
                <a:ea typeface="ＭＳ Ｐゴシック" pitchFamily="34" charset="-128"/>
              </a:rPr>
            </a:br>
            <a:r>
              <a:rPr lang="en-US" dirty="0">
                <a:solidFill>
                  <a:prstClr val="black"/>
                </a:solidFill>
                <a:latin typeface="Arial" charset="0"/>
                <a:ea typeface="ＭＳ Ｐゴシック" pitchFamily="34" charset="-128"/>
              </a:rPr>
              <a:t>         distortions.</a:t>
            </a:r>
          </a:p>
        </p:txBody>
      </p:sp>
    </p:spTree>
    <p:extLst>
      <p:ext uri="{BB962C8B-B14F-4D97-AF65-F5344CB8AC3E}">
        <p14:creationId xmlns:p14="http://schemas.microsoft.com/office/powerpoint/2010/main" val="40286963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 smtClean="0"/>
              <a:t>ESERCIZI</a:t>
            </a:r>
            <a:endParaRPr lang="it-IT" dirty="0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it-IT" dirty="0" smtClean="0"/>
              <a:t>Definire una trasformazione a partire dalla conoscenza di 3 punti</a:t>
            </a:r>
          </a:p>
          <a:p>
            <a:r>
              <a:rPr lang="it-IT" dirty="0" smtClean="0"/>
              <a:t>Definire un sistema di riferimento note le matrici di trasformazione di 2 sensori a 5dof</a:t>
            </a:r>
          </a:p>
          <a:p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30963379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it-IT"/>
          </a:p>
        </p:txBody>
      </p:sp>
      <p:pic>
        <p:nvPicPr>
          <p:cNvPr id="1026" name="Picture 2" descr="http://www.ispazio.net/wp-content/uploads/2013/04/TomTom-GO_1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6" y="1308417"/>
            <a:ext cx="7699995" cy="50926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5650600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 smtClean="0"/>
              <a:t>GPS </a:t>
            </a:r>
            <a:r>
              <a:rPr lang="it-IT" dirty="0" err="1" smtClean="0"/>
              <a:t>is</a:t>
            </a:r>
            <a:r>
              <a:rPr lang="it-IT" dirty="0" smtClean="0"/>
              <a:t> </a:t>
            </a:r>
            <a:r>
              <a:rPr lang="it-IT" dirty="0" err="1" smtClean="0"/>
              <a:t>not</a:t>
            </a:r>
            <a:r>
              <a:rPr lang="it-IT" dirty="0" smtClean="0"/>
              <a:t> for the Operative Room</a:t>
            </a:r>
            <a:endParaRPr lang="it-IT" dirty="0"/>
          </a:p>
        </p:txBody>
      </p:sp>
      <p:pic>
        <p:nvPicPr>
          <p:cNvPr id="10242" name="Picture 2" descr="GPS logic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36" y="1196752"/>
            <a:ext cx="8265800" cy="45365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5357680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egnaposto piè di pagina 3"/>
          <p:cNvSpPr txBox="1">
            <a:spLocks noGrp="1"/>
          </p:cNvSpPr>
          <p:nvPr/>
        </p:nvSpPr>
        <p:spPr bwMode="auto">
          <a:xfrm>
            <a:off x="152400" y="6477000"/>
            <a:ext cx="8610600" cy="274638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it-IT" sz="1400" b="1">
                <a:solidFill>
                  <a:srgbClr val="336699"/>
                </a:solidFill>
                <a:cs typeface="Arial" charset="0"/>
              </a:rPr>
              <a:t>EndoCAS – University of Pisa, Italy</a:t>
            </a:r>
          </a:p>
        </p:txBody>
      </p:sp>
      <p:sp>
        <p:nvSpPr>
          <p:cNvPr id="96259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it-IT" sz="2400" dirty="0" err="1" smtClean="0">
                <a:effectLst>
                  <a:outerShdw blurRad="38100" dist="38100" dir="2700000" algn="tl">
                    <a:srgbClr val="DDDDDD"/>
                  </a:outerShdw>
                </a:effectLst>
              </a:rPr>
              <a:t>Laparoscopic</a:t>
            </a:r>
            <a:r>
              <a:rPr lang="it-IT" sz="2400" dirty="0" smtClean="0">
                <a:effectLst>
                  <a:outerShdw blurRad="38100" dist="38100" dir="2700000" algn="tl">
                    <a:srgbClr val="DDDDDD"/>
                  </a:outerShdw>
                </a:effectLst>
              </a:rPr>
              <a:t> Navigator</a:t>
            </a:r>
          </a:p>
        </p:txBody>
      </p:sp>
      <p:pic>
        <p:nvPicPr>
          <p:cNvPr id="2150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066800"/>
            <a:ext cx="7239000" cy="426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7478" name="Line 6"/>
          <p:cNvSpPr>
            <a:spLocks noChangeShapeType="1"/>
          </p:cNvSpPr>
          <p:nvPr/>
        </p:nvSpPr>
        <p:spPr bwMode="auto">
          <a:xfrm flipH="1" flipV="1">
            <a:off x="4953000" y="1524000"/>
            <a:ext cx="3810000" cy="533400"/>
          </a:xfrm>
          <a:prstGeom prst="line">
            <a:avLst/>
          </a:prstGeom>
          <a:noFill/>
          <a:ln w="117475">
            <a:solidFill>
              <a:srgbClr val="FFFF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it-IT" sz="16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510" name="Rectangle 1"/>
          <p:cNvSpPr>
            <a:spLocks noChangeArrowheads="1"/>
          </p:cNvSpPr>
          <p:nvPr/>
        </p:nvSpPr>
        <p:spPr bwMode="auto">
          <a:xfrm>
            <a:off x="228600" y="5334000"/>
            <a:ext cx="876300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tabLst>
                <a:tab pos="228600" algn="l"/>
              </a:tabLst>
              <a:defRPr sz="16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tabLst>
                <a:tab pos="228600" algn="l"/>
              </a:tabLst>
              <a:defRPr sz="16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tabLst>
                <a:tab pos="228600" algn="l"/>
              </a:tabLst>
              <a:defRPr sz="16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tabLst>
                <a:tab pos="228600" algn="l"/>
              </a:tabLst>
              <a:defRPr sz="16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tabLst>
                <a:tab pos="228600" algn="l"/>
              </a:tabLst>
              <a:defRPr sz="16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228600" algn="l"/>
              </a:tabLst>
              <a:defRPr sz="16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228600" algn="l"/>
              </a:tabLst>
              <a:defRPr sz="16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228600" algn="l"/>
              </a:tabLst>
              <a:defRPr sz="16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228600" algn="l"/>
              </a:tabLst>
              <a:defRPr sz="16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eaLnBrk="0" fontAlgn="base" hangingPunct="0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it-IT" altLang="it-IT">
                <a:solidFill>
                  <a:srgbClr val="000000"/>
                </a:solidFill>
                <a:cs typeface="Times New Roman" pitchFamily="18" charset="0"/>
              </a:rPr>
              <a:t>G. Megali,V. Ferrari, C. Freschi, B. Morabito, F. Cavallo, G. Turini, E. Troia, C. Cappelli, A. Pietrabissa, O.Tonet, A. Cuschieri, P Dario F. Mosca: EndoCAS navigator platform: a common platform for computer and robotic assistance in minimally invasive surgery. </a:t>
            </a:r>
            <a:r>
              <a:rPr lang="en-US" altLang="it-IT">
                <a:solidFill>
                  <a:srgbClr val="000000"/>
                </a:solidFill>
                <a:cs typeface="Times New Roman" pitchFamily="18" charset="0"/>
              </a:rPr>
              <a:t>The international journal of medical robotics computer assisted surgery: MRCAS 2008;4(3):242-51. </a:t>
            </a:r>
            <a:endParaRPr lang="en-US" altLang="it-IT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89422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74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74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747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LesionePancreas.wmv">
            <a:hlinkClick r:id="" action="ppaction://media"/>
          </p:cNvPr>
          <p:cNvPicPr>
            <a:picLocks noRot="1" noChangeAspect="1"/>
          </p:cNvPicPr>
          <p:nvPr>
            <a:videoFile r:link="rId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219200"/>
            <a:ext cx="8805863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it-IT" sz="2400" dirty="0" err="1" smtClean="0">
                <a:effectLst>
                  <a:outerShdw blurRad="38100" dist="38100" dir="2700000" algn="tl">
                    <a:srgbClr val="DDDDDD"/>
                  </a:outerShdw>
                </a:effectLst>
              </a:rPr>
              <a:t>Laparoscopic</a:t>
            </a:r>
            <a:r>
              <a:rPr lang="it-IT" sz="2400" dirty="0" smtClean="0">
                <a:effectLst>
                  <a:outerShdw blurRad="38100" dist="38100" dir="2700000" algn="tl">
                    <a:srgbClr val="DDDDDD"/>
                  </a:outerShdw>
                </a:effectLst>
              </a:rPr>
              <a:t> Navigator</a:t>
            </a:r>
          </a:p>
        </p:txBody>
      </p:sp>
    </p:spTree>
    <p:extLst>
      <p:ext uri="{BB962C8B-B14F-4D97-AF65-F5344CB8AC3E}">
        <p14:creationId xmlns:p14="http://schemas.microsoft.com/office/powerpoint/2010/main" val="3843116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vide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76200"/>
            <a:ext cx="8229600" cy="1143000"/>
          </a:xfrm>
        </p:spPr>
        <p:txBody>
          <a:bodyPr/>
          <a:lstStyle/>
          <a:p>
            <a:r>
              <a:rPr lang="en-US" dirty="0" smtClean="0"/>
              <a:t>Motivation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990600"/>
            <a:ext cx="8229600" cy="4525963"/>
          </a:xfrm>
        </p:spPr>
        <p:txBody>
          <a:bodyPr/>
          <a:lstStyle/>
          <a:p>
            <a:pPr marL="514350" indent="-457200">
              <a:buFont typeface="+mj-lt"/>
              <a:buAutoNum type="arabicPeriod"/>
            </a:pPr>
            <a:r>
              <a:rPr lang="en-US" sz="2000" dirty="0" smtClean="0"/>
              <a:t>Display </a:t>
            </a:r>
            <a:r>
              <a:rPr lang="en-US" sz="2000" dirty="0"/>
              <a:t>a dynamic virtual replica of the real world on </a:t>
            </a:r>
            <a:r>
              <a:rPr lang="en-US" sz="2000" dirty="0" smtClean="0"/>
              <a:t>screen, facilitating understanding </a:t>
            </a:r>
            <a:r>
              <a:rPr lang="en-US" sz="2000" dirty="0"/>
              <a:t>of current spatial relationships between objects </a:t>
            </a:r>
            <a:r>
              <a:rPr lang="en-US" sz="2000" dirty="0" smtClean="0"/>
              <a:t>and enabling the </a:t>
            </a:r>
            <a:r>
              <a:rPr lang="en-US" sz="2000" u="sng" dirty="0"/>
              <a:t>clinician to predict</a:t>
            </a:r>
            <a:r>
              <a:rPr lang="en-US" sz="2000" dirty="0"/>
              <a:t> the consequences of </a:t>
            </a:r>
            <a:r>
              <a:rPr lang="en-US" sz="2000" dirty="0" smtClean="0"/>
              <a:t>motions.</a:t>
            </a:r>
          </a:p>
          <a:p>
            <a:pPr marL="0" indent="0">
              <a:buNone/>
            </a:pPr>
            <a:endParaRPr lang="en-US" dirty="0"/>
          </a:p>
        </p:txBody>
      </p:sp>
      <p:pic>
        <p:nvPicPr>
          <p:cNvPr id="5" name="Picture 3" descr="gu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3581400"/>
            <a:ext cx="3810000" cy="27685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513620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1525" y="3581400"/>
            <a:ext cx="3800475" cy="2850356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76200"/>
            <a:ext cx="8229600" cy="1143000"/>
          </a:xfrm>
        </p:spPr>
        <p:txBody>
          <a:bodyPr/>
          <a:lstStyle/>
          <a:p>
            <a:r>
              <a:rPr lang="en-US" dirty="0" smtClean="0"/>
              <a:t>Motivation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990600"/>
            <a:ext cx="8229600" cy="4525963"/>
          </a:xfrm>
        </p:spPr>
        <p:txBody>
          <a:bodyPr/>
          <a:lstStyle/>
          <a:p>
            <a:pPr marL="514350" indent="-457200">
              <a:buFont typeface="+mj-lt"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Display 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a dynamic virtual replica of the real world on </a:t>
            </a: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screen, facilitating understanding 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of current spatial relationships between objects </a:t>
            </a: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and enabling the </a:t>
            </a:r>
            <a:r>
              <a:rPr lang="en-US" sz="2000" u="sng" dirty="0">
                <a:solidFill>
                  <a:schemeClr val="bg1">
                    <a:lumMod val="65000"/>
                  </a:schemeClr>
                </a:solidFill>
              </a:rPr>
              <a:t>clinician to predict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 the consequences of </a:t>
            </a: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motions.</a:t>
            </a:r>
          </a:p>
          <a:p>
            <a:pPr marL="514350" indent="-457200">
              <a:buFont typeface="+mj-lt"/>
              <a:buAutoNum type="arabicPeriod"/>
            </a:pPr>
            <a:r>
              <a:rPr lang="en-US" sz="2000" dirty="0" smtClean="0"/>
              <a:t>Automated </a:t>
            </a:r>
            <a:r>
              <a:rPr lang="en-US" sz="2000" dirty="0"/>
              <a:t>tool positioning (robot end effector pose) using a </a:t>
            </a:r>
            <a:r>
              <a:rPr lang="en-US" sz="2000" u="sng" dirty="0"/>
              <a:t>prediction model</a:t>
            </a:r>
            <a:r>
              <a:rPr lang="en-US" sz="2000" dirty="0"/>
              <a:t> based on current and previous poses of other tools and anatomical </a:t>
            </a:r>
            <a:r>
              <a:rPr lang="en-US" sz="2000" dirty="0" smtClean="0"/>
              <a:t>structures</a:t>
            </a:r>
            <a:r>
              <a:rPr lang="en-US" sz="2000" dirty="0"/>
              <a:t>. 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5892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76200"/>
            <a:ext cx="8229600" cy="1143000"/>
          </a:xfrm>
        </p:spPr>
        <p:txBody>
          <a:bodyPr/>
          <a:lstStyle/>
          <a:p>
            <a:r>
              <a:rPr lang="en-US" dirty="0" smtClean="0"/>
              <a:t>Motivation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990600"/>
            <a:ext cx="8229600" cy="4525963"/>
          </a:xfrm>
        </p:spPr>
        <p:txBody>
          <a:bodyPr/>
          <a:lstStyle/>
          <a:p>
            <a:pPr marL="514350" indent="-457200">
              <a:buFont typeface="+mj-lt"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Display 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a dynamic virtual replica of the real world on </a:t>
            </a: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screen, facilitating understanding 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of current spatial relationships between objects </a:t>
            </a: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and enabling the </a:t>
            </a:r>
            <a:r>
              <a:rPr lang="en-US" sz="2000" u="sng" dirty="0">
                <a:solidFill>
                  <a:schemeClr val="bg1">
                    <a:lumMod val="65000"/>
                  </a:schemeClr>
                </a:solidFill>
              </a:rPr>
              <a:t>clinician to predict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 the consequences of </a:t>
            </a: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motions.</a:t>
            </a:r>
          </a:p>
          <a:p>
            <a:pPr marL="514350" indent="-457200">
              <a:buFont typeface="+mj-lt"/>
              <a:buAutoNum type="arabicPeriod"/>
            </a:pP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Automated 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tool positioning (robot end effector pose) using a </a:t>
            </a:r>
            <a:r>
              <a:rPr lang="en-US" sz="2000" u="sng" dirty="0">
                <a:solidFill>
                  <a:schemeClr val="bg1">
                    <a:lumMod val="65000"/>
                  </a:schemeClr>
                </a:solidFill>
              </a:rPr>
              <a:t>prediction model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 based on current and previous poses of other tools and anatomical </a:t>
            </a:r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</a:rPr>
              <a:t>structures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. </a:t>
            </a:r>
          </a:p>
          <a:p>
            <a:pPr marL="514350" indent="-457200">
              <a:buFont typeface="+mj-lt"/>
              <a:buAutoNum type="arabicPeriod"/>
            </a:pPr>
            <a:r>
              <a:rPr lang="en-US" sz="2000" dirty="0" smtClean="0"/>
              <a:t>User interaction.  </a:t>
            </a:r>
            <a:endParaRPr lang="en-US" sz="2000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821501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\vect{p} - \vect{m_i})^T (\vect{p} - \vect{m_i}) = d_i^2$$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begin{array}{l} (\vect{p} - \vect{m_1})^T (\vect{p} - \vect{m_1}) = d_1^2  \\ 2(\vect{m_1}^T - \vect{m_2}^T)\vect{p} = d_2^2-d_1^2 +  \vect{m_1}^T\vect{m_1} - \vect{m_2}^T\vect{m_2} \\ 2(\vect{m_1}^T - \vect{m_3}^T)\vect{p} = d_3^2-d_1^2 +  \vect{m_1}^T\vect{m_1} - \vect{m_3}^T\vect{m_3}\end{array}$$&#10;"/>
</p:tagLst>
</file>

<file path=ppt/theme/theme1.xml><?xml version="1.0" encoding="utf-8"?>
<a:theme xmlns:a="http://schemas.openxmlformats.org/drawingml/2006/main" name="Presentazione1">
  <a:themeElements>
    <a:clrScheme name="Presentazione1 9">
      <a:dk1>
        <a:srgbClr val="000000"/>
      </a:dk1>
      <a:lt1>
        <a:srgbClr val="FFFFFF"/>
      </a:lt1>
      <a:dk2>
        <a:srgbClr val="000000"/>
      </a:dk2>
      <a:lt2>
        <a:srgbClr val="DDDDDD"/>
      </a:lt2>
      <a:accent1>
        <a:srgbClr val="A3B2C1"/>
      </a:accent1>
      <a:accent2>
        <a:srgbClr val="CC0000"/>
      </a:accent2>
      <a:accent3>
        <a:srgbClr val="FFFFFF"/>
      </a:accent3>
      <a:accent4>
        <a:srgbClr val="000000"/>
      </a:accent4>
      <a:accent5>
        <a:srgbClr val="CED5DD"/>
      </a:accent5>
      <a:accent6>
        <a:srgbClr val="B90000"/>
      </a:accent6>
      <a:hlink>
        <a:srgbClr val="336699"/>
      </a:hlink>
      <a:folHlink>
        <a:srgbClr val="003366"/>
      </a:folHlink>
    </a:clrScheme>
    <a:fontScheme name="Presentazione1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it-IT" sz="1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it-IT" sz="1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Presentazione1 1">
        <a:dk1>
          <a:srgbClr val="A50021"/>
        </a:dk1>
        <a:lt1>
          <a:srgbClr val="FFFFFF"/>
        </a:lt1>
        <a:dk2>
          <a:srgbClr val="800000"/>
        </a:dk2>
        <a:lt2>
          <a:srgbClr val="FFFFFF"/>
        </a:lt2>
        <a:accent1>
          <a:srgbClr val="FF9900"/>
        </a:accent1>
        <a:accent2>
          <a:srgbClr val="FF3300"/>
        </a:accent2>
        <a:accent3>
          <a:srgbClr val="C0AAAA"/>
        </a:accent3>
        <a:accent4>
          <a:srgbClr val="DADADA"/>
        </a:accent4>
        <a:accent5>
          <a:srgbClr val="FFCAAA"/>
        </a:accent5>
        <a:accent6>
          <a:srgbClr val="E72D00"/>
        </a:accent6>
        <a:hlink>
          <a:srgbClr val="FFFFCC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1 2">
        <a:dk1>
          <a:srgbClr val="3C001E"/>
        </a:dk1>
        <a:lt1>
          <a:srgbClr val="FFFFFF"/>
        </a:lt1>
        <a:dk2>
          <a:srgbClr val="51072E"/>
        </a:dk2>
        <a:lt2>
          <a:srgbClr val="FFFFFF"/>
        </a:lt2>
        <a:accent1>
          <a:srgbClr val="89A38F"/>
        </a:accent1>
        <a:accent2>
          <a:srgbClr val="666699"/>
        </a:accent2>
        <a:accent3>
          <a:srgbClr val="B3AAAD"/>
        </a:accent3>
        <a:accent4>
          <a:srgbClr val="DADADA"/>
        </a:accent4>
        <a:accent5>
          <a:srgbClr val="C4CEC6"/>
        </a:accent5>
        <a:accent6>
          <a:srgbClr val="5C5C8A"/>
        </a:accent6>
        <a:hlink>
          <a:srgbClr val="80800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1 3">
        <a:dk1>
          <a:srgbClr val="333333"/>
        </a:dk1>
        <a:lt1>
          <a:srgbClr val="FFFFFF"/>
        </a:lt1>
        <a:dk2>
          <a:srgbClr val="000000"/>
        </a:dk2>
        <a:lt2>
          <a:srgbClr val="FFFFFF"/>
        </a:lt2>
        <a:accent1>
          <a:srgbClr val="3399FF"/>
        </a:accent1>
        <a:accent2>
          <a:srgbClr val="CC0000"/>
        </a:accent2>
        <a:accent3>
          <a:srgbClr val="AAAAAA"/>
        </a:accent3>
        <a:accent4>
          <a:srgbClr val="DADADA"/>
        </a:accent4>
        <a:accent5>
          <a:srgbClr val="ADCAFF"/>
        </a:accent5>
        <a:accent6>
          <a:srgbClr val="B90000"/>
        </a:accent6>
        <a:hlink>
          <a:srgbClr val="666699"/>
        </a:hlink>
        <a:folHlink>
          <a:srgbClr val="6600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1 4">
        <a:dk1>
          <a:srgbClr val="4B3D1B"/>
        </a:dk1>
        <a:lt1>
          <a:srgbClr val="FFFFFF"/>
        </a:lt1>
        <a:dk2>
          <a:srgbClr val="330000"/>
        </a:dk2>
        <a:lt2>
          <a:srgbClr val="FFFFFF"/>
        </a:lt2>
        <a:accent1>
          <a:srgbClr val="CC9900"/>
        </a:accent1>
        <a:accent2>
          <a:srgbClr val="CC6600"/>
        </a:accent2>
        <a:accent3>
          <a:srgbClr val="ADAAAA"/>
        </a:accent3>
        <a:accent4>
          <a:srgbClr val="DADADA"/>
        </a:accent4>
        <a:accent5>
          <a:srgbClr val="E2CAAA"/>
        </a:accent5>
        <a:accent6>
          <a:srgbClr val="B95C00"/>
        </a:accent6>
        <a:hlink>
          <a:srgbClr val="666699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1 5">
        <a:dk1>
          <a:srgbClr val="006666"/>
        </a:dk1>
        <a:lt1>
          <a:srgbClr val="FFFFFF"/>
        </a:lt1>
        <a:dk2>
          <a:srgbClr val="003366"/>
        </a:dk2>
        <a:lt2>
          <a:srgbClr val="FFFFFF"/>
        </a:lt2>
        <a:accent1>
          <a:srgbClr val="0099CC"/>
        </a:accent1>
        <a:accent2>
          <a:srgbClr val="6666FF"/>
        </a:accent2>
        <a:accent3>
          <a:srgbClr val="AAADB8"/>
        </a:accent3>
        <a:accent4>
          <a:srgbClr val="DADADA"/>
        </a:accent4>
        <a:accent5>
          <a:srgbClr val="AACAE2"/>
        </a:accent5>
        <a:accent6>
          <a:srgbClr val="5C5CE7"/>
        </a:accent6>
        <a:hlink>
          <a:srgbClr val="FFFF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1 6">
        <a:dk1>
          <a:srgbClr val="003366"/>
        </a:dk1>
        <a:lt1>
          <a:srgbClr val="FFFFFF"/>
        </a:lt1>
        <a:dk2>
          <a:srgbClr val="006666"/>
        </a:dk2>
        <a:lt2>
          <a:srgbClr val="FFFFFF"/>
        </a:lt2>
        <a:accent1>
          <a:srgbClr val="6699FF"/>
        </a:accent1>
        <a:accent2>
          <a:srgbClr val="00CCFF"/>
        </a:accent2>
        <a:accent3>
          <a:srgbClr val="AAB8B8"/>
        </a:accent3>
        <a:accent4>
          <a:srgbClr val="DADADA"/>
        </a:accent4>
        <a:accent5>
          <a:srgbClr val="B8CAFF"/>
        </a:accent5>
        <a:accent6>
          <a:srgbClr val="00B9E7"/>
        </a:accent6>
        <a:hlink>
          <a:srgbClr val="FFFFCC"/>
        </a:hlink>
        <a:folHlink>
          <a:srgbClr val="33CC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1 7">
        <a:dk1>
          <a:srgbClr val="000000"/>
        </a:dk1>
        <a:lt1>
          <a:srgbClr val="619CB1"/>
        </a:lt1>
        <a:dk2>
          <a:srgbClr val="FFFFFF"/>
        </a:dk2>
        <a:lt2>
          <a:srgbClr val="4E899E"/>
        </a:lt2>
        <a:accent1>
          <a:srgbClr val="FFCC00"/>
        </a:accent1>
        <a:accent2>
          <a:srgbClr val="B6523E"/>
        </a:accent2>
        <a:accent3>
          <a:srgbClr val="B7CBD5"/>
        </a:accent3>
        <a:accent4>
          <a:srgbClr val="000000"/>
        </a:accent4>
        <a:accent5>
          <a:srgbClr val="FFE2AA"/>
        </a:accent5>
        <a:accent6>
          <a:srgbClr val="A54937"/>
        </a:accent6>
        <a:hlink>
          <a:srgbClr val="99CC00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1 8">
        <a:dk1>
          <a:srgbClr val="598600"/>
        </a:dk1>
        <a:lt1>
          <a:srgbClr val="FFFFFF"/>
        </a:lt1>
        <a:dk2>
          <a:srgbClr val="336600"/>
        </a:dk2>
        <a:lt2>
          <a:srgbClr val="FFFFFF"/>
        </a:lt2>
        <a:accent1>
          <a:srgbClr val="33CC33"/>
        </a:accent1>
        <a:accent2>
          <a:srgbClr val="99CC00"/>
        </a:accent2>
        <a:accent3>
          <a:srgbClr val="ADB8AA"/>
        </a:accent3>
        <a:accent4>
          <a:srgbClr val="DADADA"/>
        </a:accent4>
        <a:accent5>
          <a:srgbClr val="ADE2AD"/>
        </a:accent5>
        <a:accent6>
          <a:srgbClr val="8AB900"/>
        </a:accent6>
        <a:hlink>
          <a:srgbClr val="FFCC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1 9">
        <a:dk1>
          <a:srgbClr val="000000"/>
        </a:dk1>
        <a:lt1>
          <a:srgbClr val="FFFFFF"/>
        </a:lt1>
        <a:dk2>
          <a:srgbClr val="000000"/>
        </a:dk2>
        <a:lt2>
          <a:srgbClr val="DDDDDD"/>
        </a:lt2>
        <a:accent1>
          <a:srgbClr val="A3B2C1"/>
        </a:accent1>
        <a:accent2>
          <a:srgbClr val="CC0000"/>
        </a:accent2>
        <a:accent3>
          <a:srgbClr val="FFFFFF"/>
        </a:accent3>
        <a:accent4>
          <a:srgbClr val="000000"/>
        </a:accent4>
        <a:accent5>
          <a:srgbClr val="CED5DD"/>
        </a:accent5>
        <a:accent6>
          <a:srgbClr val="B90000"/>
        </a:accent6>
        <a:hlink>
          <a:srgbClr val="336699"/>
        </a:hlink>
        <a:folHlink>
          <a:srgbClr val="003366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Tema di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TemaEndoCAS_mod">
  <a:themeElements>
    <a:clrScheme name="EndoCAS2">
      <a:dk1>
        <a:srgbClr val="000000"/>
      </a:dk1>
      <a:lt1>
        <a:srgbClr val="FFFFFF"/>
      </a:lt1>
      <a:dk2>
        <a:srgbClr val="000000"/>
      </a:dk2>
      <a:lt2>
        <a:srgbClr val="DDDDDD"/>
      </a:lt2>
      <a:accent1>
        <a:srgbClr val="A3C1E0"/>
      </a:accent1>
      <a:accent2>
        <a:srgbClr val="CC0000"/>
      </a:accent2>
      <a:accent3>
        <a:srgbClr val="FFFFFF"/>
      </a:accent3>
      <a:accent4>
        <a:srgbClr val="003366"/>
      </a:accent4>
      <a:accent5>
        <a:srgbClr val="336699"/>
      </a:accent5>
      <a:accent6>
        <a:srgbClr val="B90000"/>
      </a:accent6>
      <a:hlink>
        <a:srgbClr val="336699"/>
      </a:hlink>
      <a:folHlink>
        <a:srgbClr val="003366"/>
      </a:folHlink>
    </a:clrScheme>
    <a:fontScheme name="Personalizzato 1">
      <a:majorFont>
        <a:latin typeface="Segoe UI"/>
        <a:ea typeface=""/>
        <a:cs typeface=""/>
      </a:majorFont>
      <a:minorFont>
        <a:latin typeface="Segoe U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it-IT" sz="1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it-IT" sz="1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Presentazione1 1">
        <a:dk1>
          <a:srgbClr val="A50021"/>
        </a:dk1>
        <a:lt1>
          <a:srgbClr val="FFFFFF"/>
        </a:lt1>
        <a:dk2>
          <a:srgbClr val="800000"/>
        </a:dk2>
        <a:lt2>
          <a:srgbClr val="FFFFFF"/>
        </a:lt2>
        <a:accent1>
          <a:srgbClr val="FF9900"/>
        </a:accent1>
        <a:accent2>
          <a:srgbClr val="FF3300"/>
        </a:accent2>
        <a:accent3>
          <a:srgbClr val="C0AAAA"/>
        </a:accent3>
        <a:accent4>
          <a:srgbClr val="DADADA"/>
        </a:accent4>
        <a:accent5>
          <a:srgbClr val="FFCAAA"/>
        </a:accent5>
        <a:accent6>
          <a:srgbClr val="E72D00"/>
        </a:accent6>
        <a:hlink>
          <a:srgbClr val="FFFFCC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1 2">
        <a:dk1>
          <a:srgbClr val="3C001E"/>
        </a:dk1>
        <a:lt1>
          <a:srgbClr val="FFFFFF"/>
        </a:lt1>
        <a:dk2>
          <a:srgbClr val="51072E"/>
        </a:dk2>
        <a:lt2>
          <a:srgbClr val="FFFFFF"/>
        </a:lt2>
        <a:accent1>
          <a:srgbClr val="89A38F"/>
        </a:accent1>
        <a:accent2>
          <a:srgbClr val="666699"/>
        </a:accent2>
        <a:accent3>
          <a:srgbClr val="B3AAAD"/>
        </a:accent3>
        <a:accent4>
          <a:srgbClr val="DADADA"/>
        </a:accent4>
        <a:accent5>
          <a:srgbClr val="C4CEC6"/>
        </a:accent5>
        <a:accent6>
          <a:srgbClr val="5C5C8A"/>
        </a:accent6>
        <a:hlink>
          <a:srgbClr val="80800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1 3">
        <a:dk1>
          <a:srgbClr val="333333"/>
        </a:dk1>
        <a:lt1>
          <a:srgbClr val="FFFFFF"/>
        </a:lt1>
        <a:dk2>
          <a:srgbClr val="000000"/>
        </a:dk2>
        <a:lt2>
          <a:srgbClr val="FFFFFF"/>
        </a:lt2>
        <a:accent1>
          <a:srgbClr val="3399FF"/>
        </a:accent1>
        <a:accent2>
          <a:srgbClr val="CC0000"/>
        </a:accent2>
        <a:accent3>
          <a:srgbClr val="AAAAAA"/>
        </a:accent3>
        <a:accent4>
          <a:srgbClr val="DADADA"/>
        </a:accent4>
        <a:accent5>
          <a:srgbClr val="ADCAFF"/>
        </a:accent5>
        <a:accent6>
          <a:srgbClr val="B90000"/>
        </a:accent6>
        <a:hlink>
          <a:srgbClr val="666699"/>
        </a:hlink>
        <a:folHlink>
          <a:srgbClr val="6600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1 4">
        <a:dk1>
          <a:srgbClr val="4B3D1B"/>
        </a:dk1>
        <a:lt1>
          <a:srgbClr val="FFFFFF"/>
        </a:lt1>
        <a:dk2>
          <a:srgbClr val="330000"/>
        </a:dk2>
        <a:lt2>
          <a:srgbClr val="FFFFFF"/>
        </a:lt2>
        <a:accent1>
          <a:srgbClr val="CC9900"/>
        </a:accent1>
        <a:accent2>
          <a:srgbClr val="CC6600"/>
        </a:accent2>
        <a:accent3>
          <a:srgbClr val="ADAAAA"/>
        </a:accent3>
        <a:accent4>
          <a:srgbClr val="DADADA"/>
        </a:accent4>
        <a:accent5>
          <a:srgbClr val="E2CAAA"/>
        </a:accent5>
        <a:accent6>
          <a:srgbClr val="B95C00"/>
        </a:accent6>
        <a:hlink>
          <a:srgbClr val="666699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1 5">
        <a:dk1>
          <a:srgbClr val="006666"/>
        </a:dk1>
        <a:lt1>
          <a:srgbClr val="FFFFFF"/>
        </a:lt1>
        <a:dk2>
          <a:srgbClr val="003366"/>
        </a:dk2>
        <a:lt2>
          <a:srgbClr val="FFFFFF"/>
        </a:lt2>
        <a:accent1>
          <a:srgbClr val="0099CC"/>
        </a:accent1>
        <a:accent2>
          <a:srgbClr val="6666FF"/>
        </a:accent2>
        <a:accent3>
          <a:srgbClr val="AAADB8"/>
        </a:accent3>
        <a:accent4>
          <a:srgbClr val="DADADA"/>
        </a:accent4>
        <a:accent5>
          <a:srgbClr val="AACAE2"/>
        </a:accent5>
        <a:accent6>
          <a:srgbClr val="5C5CE7"/>
        </a:accent6>
        <a:hlink>
          <a:srgbClr val="FFFF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1 6">
        <a:dk1>
          <a:srgbClr val="003366"/>
        </a:dk1>
        <a:lt1>
          <a:srgbClr val="FFFFFF"/>
        </a:lt1>
        <a:dk2>
          <a:srgbClr val="006666"/>
        </a:dk2>
        <a:lt2>
          <a:srgbClr val="FFFFFF"/>
        </a:lt2>
        <a:accent1>
          <a:srgbClr val="6699FF"/>
        </a:accent1>
        <a:accent2>
          <a:srgbClr val="00CCFF"/>
        </a:accent2>
        <a:accent3>
          <a:srgbClr val="AAB8B8"/>
        </a:accent3>
        <a:accent4>
          <a:srgbClr val="DADADA"/>
        </a:accent4>
        <a:accent5>
          <a:srgbClr val="B8CAFF"/>
        </a:accent5>
        <a:accent6>
          <a:srgbClr val="00B9E7"/>
        </a:accent6>
        <a:hlink>
          <a:srgbClr val="FFFFCC"/>
        </a:hlink>
        <a:folHlink>
          <a:srgbClr val="33CC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1 7">
        <a:dk1>
          <a:srgbClr val="000000"/>
        </a:dk1>
        <a:lt1>
          <a:srgbClr val="619CB1"/>
        </a:lt1>
        <a:dk2>
          <a:srgbClr val="FFFFFF"/>
        </a:dk2>
        <a:lt2>
          <a:srgbClr val="4E899E"/>
        </a:lt2>
        <a:accent1>
          <a:srgbClr val="FFCC00"/>
        </a:accent1>
        <a:accent2>
          <a:srgbClr val="B6523E"/>
        </a:accent2>
        <a:accent3>
          <a:srgbClr val="B7CBD5"/>
        </a:accent3>
        <a:accent4>
          <a:srgbClr val="000000"/>
        </a:accent4>
        <a:accent5>
          <a:srgbClr val="FFE2AA"/>
        </a:accent5>
        <a:accent6>
          <a:srgbClr val="A54937"/>
        </a:accent6>
        <a:hlink>
          <a:srgbClr val="99CC00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1 8">
        <a:dk1>
          <a:srgbClr val="598600"/>
        </a:dk1>
        <a:lt1>
          <a:srgbClr val="FFFFFF"/>
        </a:lt1>
        <a:dk2>
          <a:srgbClr val="336600"/>
        </a:dk2>
        <a:lt2>
          <a:srgbClr val="FFFFFF"/>
        </a:lt2>
        <a:accent1>
          <a:srgbClr val="33CC33"/>
        </a:accent1>
        <a:accent2>
          <a:srgbClr val="99CC00"/>
        </a:accent2>
        <a:accent3>
          <a:srgbClr val="ADB8AA"/>
        </a:accent3>
        <a:accent4>
          <a:srgbClr val="DADADA"/>
        </a:accent4>
        <a:accent5>
          <a:srgbClr val="ADE2AD"/>
        </a:accent5>
        <a:accent6>
          <a:srgbClr val="8AB900"/>
        </a:accent6>
        <a:hlink>
          <a:srgbClr val="FFCC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1 9">
        <a:dk1>
          <a:srgbClr val="000000"/>
        </a:dk1>
        <a:lt1>
          <a:srgbClr val="FFFFFF"/>
        </a:lt1>
        <a:dk2>
          <a:srgbClr val="000000"/>
        </a:dk2>
        <a:lt2>
          <a:srgbClr val="DDDDDD"/>
        </a:lt2>
        <a:accent1>
          <a:srgbClr val="A3B2C1"/>
        </a:accent1>
        <a:accent2>
          <a:srgbClr val="CC0000"/>
        </a:accent2>
        <a:accent3>
          <a:srgbClr val="FFFFFF"/>
        </a:accent3>
        <a:accent4>
          <a:srgbClr val="000000"/>
        </a:accent4>
        <a:accent5>
          <a:srgbClr val="CED5DD"/>
        </a:accent5>
        <a:accent6>
          <a:srgbClr val="B90000"/>
        </a:accent6>
        <a:hlink>
          <a:srgbClr val="336699"/>
        </a:hlink>
        <a:folHlink>
          <a:srgbClr val="003366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2_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3_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4_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5_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6_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17658</TotalTime>
  <Words>960</Words>
  <Application>Microsoft Office PowerPoint</Application>
  <PresentationFormat>Presentazione su schermo (4:3)</PresentationFormat>
  <Paragraphs>172</Paragraphs>
  <Slides>25</Slides>
  <Notes>5</Notes>
  <HiddenSlides>0</HiddenSlides>
  <MMClips>1</MMClips>
  <ScaleCrop>false</ScaleCrop>
  <HeadingPairs>
    <vt:vector size="4" baseType="variant">
      <vt:variant>
        <vt:lpstr>Tema</vt:lpstr>
      </vt:variant>
      <vt:variant>
        <vt:i4>9</vt:i4>
      </vt:variant>
      <vt:variant>
        <vt:lpstr>Titoli diapositive</vt:lpstr>
      </vt:variant>
      <vt:variant>
        <vt:i4>25</vt:i4>
      </vt:variant>
    </vt:vector>
  </HeadingPairs>
  <TitlesOfParts>
    <vt:vector size="34" baseType="lpstr">
      <vt:lpstr>Presentazione1</vt:lpstr>
      <vt:lpstr>Custom Design</vt:lpstr>
      <vt:lpstr>1_Custom Design</vt:lpstr>
      <vt:lpstr>TemaEndoCAS_mod</vt:lpstr>
      <vt:lpstr>2_Custom Design</vt:lpstr>
      <vt:lpstr>3_Custom Design</vt:lpstr>
      <vt:lpstr>4_Custom Design</vt:lpstr>
      <vt:lpstr>5_Custom Design</vt:lpstr>
      <vt:lpstr>6_Custom Design</vt:lpstr>
      <vt:lpstr>Presentazione standard di PowerPoint</vt:lpstr>
      <vt:lpstr>Marker-Based Tracking for  Image-Guided Interventions</vt:lpstr>
      <vt:lpstr>Presentazione standard di PowerPoint</vt:lpstr>
      <vt:lpstr>GPS is not for the Operative Room</vt:lpstr>
      <vt:lpstr>Laparoscopic Navigator</vt:lpstr>
      <vt:lpstr>Laparoscopic Navigator</vt:lpstr>
      <vt:lpstr>Motivation</vt:lpstr>
      <vt:lpstr>Motivation</vt:lpstr>
      <vt:lpstr>Motivation</vt:lpstr>
      <vt:lpstr>Presentazione standard di PowerPoint</vt:lpstr>
      <vt:lpstr>Spazi di lavoro e sottomoduli</vt:lpstr>
      <vt:lpstr>Mechanical Systems</vt:lpstr>
      <vt:lpstr>Presentazione standard di PowerPoint</vt:lpstr>
      <vt:lpstr>Presentazione standard di PowerPoint</vt:lpstr>
      <vt:lpstr>Presentazione standard di PowerPoint</vt:lpstr>
      <vt:lpstr>Surgical guide for dental implantology</vt:lpstr>
      <vt:lpstr>Surgical guide for dental implantology</vt:lpstr>
      <vt:lpstr>Presentazione standard di PowerPoint</vt:lpstr>
      <vt:lpstr>Presentazione standard di PowerPoint</vt:lpstr>
      <vt:lpstr>Ultrasonic Systems</vt:lpstr>
      <vt:lpstr>Ultrasonic Systems</vt:lpstr>
      <vt:lpstr>Electromagnetic Systems</vt:lpstr>
      <vt:lpstr>Electromagnetic Systems</vt:lpstr>
      <vt:lpstr>Electromagnetic Systems</vt:lpstr>
      <vt:lpstr>ESERCIZI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Marker-Based Tracking for  Image-Guided Interventions</dc:title>
  <dc:creator>Vincenzo Ferrari</dc:creator>
  <cp:lastModifiedBy>Vincenzo Ferrari</cp:lastModifiedBy>
  <cp:revision>19</cp:revision>
  <dcterms:created xsi:type="dcterms:W3CDTF">2016-03-07T21:00:46Z</dcterms:created>
  <dcterms:modified xsi:type="dcterms:W3CDTF">2016-03-24T06:40:34Z</dcterms:modified>
</cp:coreProperties>
</file>